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6" r:id="rId2"/>
    <p:sldId id="262" r:id="rId3"/>
    <p:sldId id="265" r:id="rId4"/>
    <p:sldId id="256" r:id="rId5"/>
    <p:sldId id="261" r:id="rId6"/>
    <p:sldId id="257" r:id="rId7"/>
    <p:sldId id="260" r:id="rId8"/>
    <p:sldId id="264" r:id="rId9"/>
    <p:sldId id="267" r:id="rId1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83B1C"/>
    <a:srgbClr val="FBE14E"/>
    <a:srgbClr val="FBBB14"/>
    <a:srgbClr val="DE9626"/>
    <a:srgbClr val="86672D"/>
    <a:srgbClr val="CEA364"/>
    <a:srgbClr val="AC6F28"/>
    <a:srgbClr val="FEEB4D"/>
    <a:srgbClr val="EBA22E"/>
    <a:srgbClr val="B56E2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78" y="4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2901B005-DECC-499D-9FD7-F90907CF12A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="" xmlns:a16="http://schemas.microsoft.com/office/drawing/2014/main" id="{DEFAFC51-0D9A-4F07-BE1C-50D7528428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CB7D4CC9-5049-4E0A-B262-69B6112F05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82109E58-516F-4BB8-BDA1-FD8F8B7275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F538B870-2677-401E-9AC5-3A5AEEC8C9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22887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9F8AFE27-0C74-4287-A95D-8E05E0C18C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="" xmlns:a16="http://schemas.microsoft.com/office/drawing/2014/main" id="{6B9C01F3-4200-49D6-8F6A-457095AF005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059E6281-BB6D-4E7A-9589-F1B400DC81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0E97670B-F3D1-43FC-BBB1-DA2FA8F8B7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58E17EDF-C294-4CF6-AC12-8CB1419CC3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89876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="" xmlns:a16="http://schemas.microsoft.com/office/drawing/2014/main" id="{AF5E375C-3932-4D59-8066-D6D7998CA93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="" xmlns:a16="http://schemas.microsoft.com/office/drawing/2014/main" id="{D2D14F81-45CB-4A0B-AAB3-0ADBCF2F868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E2574425-73AC-4D5C-A806-99F450A629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07BEA830-6450-4F3D-B8E7-038D9FF0DB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C4470A8A-6F4F-43A3-9684-9DCBED5EB7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5242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619D3321-3C9C-4E04-BCEC-5EDCC302C8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5CD8F628-3FDA-40A1-A009-A84AC3C9D04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098BF003-9F7F-416B-8165-C88F80EA3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7AE2AC02-D756-443B-91C7-F9ABF586A3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07B89FF4-6509-48B1-921F-BB34DAE3D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43316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849DD0B7-CAC6-4827-BE9A-2D72B449F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1F31DC99-CE7B-4811-81BC-7F86EACB0F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3C4452D3-1031-4188-883F-026C703E10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8BB2EDBC-0649-4978-93BD-06D1361D1A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8AC58341-12BC-45E1-9B91-5F1A030C35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10312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D8B0E3AC-346D-49B5-AD30-67A76ED7A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84677567-E022-4594-9F7A-0EB04129799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="" xmlns:a16="http://schemas.microsoft.com/office/drawing/2014/main" id="{984309C2-BF71-4555-902C-5640E9ECB24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CF52BACC-6DE2-4FB3-AE5E-AF91E9B9B0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2BB01405-A71D-420A-9BD3-A1AF9E4455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3FD58198-61CD-4758-832B-8BB987269D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64526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124C6D02-58E2-47A4-A526-9AD32634B1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DEEE1A5A-09CD-43D2-9C29-872F5E05A2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="" xmlns:a16="http://schemas.microsoft.com/office/drawing/2014/main" id="{6E43CDE9-B2E3-4A34-B003-7498DDC61AE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25D26E00-A431-4F7A-936A-6A458EA0A2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="" xmlns:a16="http://schemas.microsoft.com/office/drawing/2014/main" id="{F43814AE-1359-4CB0-B02B-5426DFB9C37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="" xmlns:a16="http://schemas.microsoft.com/office/drawing/2014/main" id="{07770AE0-7FAE-4D21-8EF6-CB249024F4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="" xmlns:a16="http://schemas.microsoft.com/office/drawing/2014/main" id="{B72988D5-8DD3-4B11-B16D-9CBD8EC9C8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="" xmlns:a16="http://schemas.microsoft.com/office/drawing/2014/main" id="{1BAE82BA-A365-42A3-8ECB-8F108FBF5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47821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33F31501-08E6-4064-9A13-42AB9B8C25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="" xmlns:a16="http://schemas.microsoft.com/office/drawing/2014/main" id="{B575A07E-D6FB-48B5-910B-280863B8E4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="" xmlns:a16="http://schemas.microsoft.com/office/drawing/2014/main" id="{36EEFD41-DAAA-4204-8A62-49E27014E3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="" xmlns:a16="http://schemas.microsoft.com/office/drawing/2014/main" id="{355C1A13-5739-4028-990A-0ED4CE7A26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67193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="" xmlns:a16="http://schemas.microsoft.com/office/drawing/2014/main" id="{55E62157-F1FD-4EB4-9EAE-45A0D6784B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01E9FD5E-0C02-4F15-B2DB-0A117926D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360D14C-54FA-4404-AED9-4032271F4D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45901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32A4E2D1-C010-4D28-B1E0-8E5A954354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AAFF7F26-7053-4AA3-A4A4-D60DF2F6E4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5F111638-144F-4896-87AF-45496DEA39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6DBC4BCD-92C3-432B-8BC4-318441D66E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522D49E7-982A-407F-9212-BAA63008D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BB0AED7D-FD7F-46DC-9202-AE03DF781B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83650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5556D6F-751A-4847-A701-E22BFA352B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E159E2DB-4505-47AD-A953-A9237D49688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B5E4AD9A-63BE-490D-B309-D5DA23D8C8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="" xmlns:a16="http://schemas.microsoft.com/office/drawing/2014/main" id="{A847EDEA-6EE1-41A5-A926-3611023B8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="" xmlns:a16="http://schemas.microsoft.com/office/drawing/2014/main" id="{5E6B45B2-A0E6-4A74-81A7-B5394B4EF1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="" xmlns:a16="http://schemas.microsoft.com/office/drawing/2014/main" id="{2F9F8D6C-AD9C-4393-BB33-B9A4BD13D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20587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="" xmlns:a16="http://schemas.microsoft.com/office/drawing/2014/main" id="{3E090605-6CED-4C77-A55C-04A6D22DF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AFBF3FE0-CABE-4358-8915-C187B15210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1B5714F4-CAEB-428A-9930-A355AFB499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DE501A-7F02-488E-AA40-DA122A4CDA17}" type="datetimeFigureOut">
              <a:rPr lang="zh-CN" altLang="en-US" smtClean="0"/>
              <a:t>2021/11/15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4B81C044-A479-4B87-9847-E6214027134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8DA9DF72-785B-4F73-8EDB-C596319C42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8C386D-A53B-4CF8-BEA0-D2A51A3204D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5121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6353FC31-5270-4834-A694-C218D7F11633}"/>
              </a:ext>
            </a:extLst>
          </p:cNvPr>
          <p:cNvGrpSpPr/>
          <p:nvPr/>
        </p:nvGrpSpPr>
        <p:grpSpPr>
          <a:xfrm>
            <a:off x="1132812" y="1920715"/>
            <a:ext cx="4247964" cy="2686214"/>
            <a:chOff x="-6864350" y="8362951"/>
            <a:chExt cx="1943100" cy="1228725"/>
          </a:xfrm>
          <a:gradFill>
            <a:gsLst>
              <a:gs pos="35340">
                <a:srgbClr val="FBBB14"/>
              </a:gs>
              <a:gs pos="76000">
                <a:srgbClr val="DE9626"/>
              </a:gs>
              <a:gs pos="16000">
                <a:srgbClr val="FBE14E"/>
              </a:gs>
              <a:gs pos="95000">
                <a:srgbClr val="86672D"/>
              </a:gs>
            </a:gsLst>
            <a:lin ang="5400000" scaled="1"/>
          </a:gradFill>
        </p:grpSpPr>
        <p:sp>
          <p:nvSpPr>
            <p:cNvPr id="3" name="Freeform 61">
              <a:extLst>
                <a:ext uri="{FF2B5EF4-FFF2-40B4-BE49-F238E27FC236}">
                  <a16:creationId xmlns="" xmlns:a16="http://schemas.microsoft.com/office/drawing/2014/main" id="{CFBE8135-1437-4185-B0D7-DB5FCE66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64350" y="8362951"/>
              <a:ext cx="1138238" cy="1228725"/>
            </a:xfrm>
            <a:custGeom>
              <a:avLst/>
              <a:gdLst>
                <a:gd name="T0" fmla="*/ 528 w 640"/>
                <a:gd name="T1" fmla="*/ 570 h 691"/>
                <a:gd name="T2" fmla="*/ 111 w 640"/>
                <a:gd name="T3" fmla="*/ 162 h 691"/>
                <a:gd name="T4" fmla="*/ 115 w 640"/>
                <a:gd name="T5" fmla="*/ 148 h 691"/>
                <a:gd name="T6" fmla="*/ 120 w 640"/>
                <a:gd name="T7" fmla="*/ 135 h 691"/>
                <a:gd name="T8" fmla="*/ 151 w 640"/>
                <a:gd name="T9" fmla="*/ 63 h 691"/>
                <a:gd name="T10" fmla="*/ 180 w 640"/>
                <a:gd name="T11" fmla="*/ 0 h 691"/>
                <a:gd name="T12" fmla="*/ 153 w 640"/>
                <a:gd name="T13" fmla="*/ 32 h 691"/>
                <a:gd name="T14" fmla="*/ 149 w 640"/>
                <a:gd name="T15" fmla="*/ 62 h 691"/>
                <a:gd name="T16" fmla="*/ 116 w 640"/>
                <a:gd name="T17" fmla="*/ 134 h 691"/>
                <a:gd name="T18" fmla="*/ 106 w 640"/>
                <a:gd name="T19" fmla="*/ 161 h 691"/>
                <a:gd name="T20" fmla="*/ 517 w 640"/>
                <a:gd name="T21" fmla="*/ 586 h 691"/>
                <a:gd name="T22" fmla="*/ 525 w 640"/>
                <a:gd name="T23" fmla="*/ 590 h 691"/>
                <a:gd name="T24" fmla="*/ 620 w 640"/>
                <a:gd name="T25" fmla="*/ 691 h 691"/>
                <a:gd name="T26" fmla="*/ 640 w 640"/>
                <a:gd name="T27" fmla="*/ 679 h 691"/>
                <a:gd name="T28" fmla="*/ 528 w 640"/>
                <a:gd name="T29" fmla="*/ 57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0" h="691">
                  <a:moveTo>
                    <a:pt x="528" y="570"/>
                  </a:moveTo>
                  <a:cubicBezTo>
                    <a:pt x="395" y="511"/>
                    <a:pt x="8" y="492"/>
                    <a:pt x="111" y="162"/>
                  </a:cubicBezTo>
                  <a:cubicBezTo>
                    <a:pt x="113" y="157"/>
                    <a:pt x="114" y="152"/>
                    <a:pt x="115" y="148"/>
                  </a:cubicBezTo>
                  <a:cubicBezTo>
                    <a:pt x="117" y="143"/>
                    <a:pt x="118" y="139"/>
                    <a:pt x="120" y="135"/>
                  </a:cubicBezTo>
                  <a:cubicBezTo>
                    <a:pt x="129" y="110"/>
                    <a:pt x="140" y="84"/>
                    <a:pt x="151" y="63"/>
                  </a:cubicBezTo>
                  <a:cubicBezTo>
                    <a:pt x="169" y="53"/>
                    <a:pt x="179" y="23"/>
                    <a:pt x="180" y="0"/>
                  </a:cubicBezTo>
                  <a:cubicBezTo>
                    <a:pt x="169" y="7"/>
                    <a:pt x="159" y="19"/>
                    <a:pt x="153" y="32"/>
                  </a:cubicBezTo>
                  <a:cubicBezTo>
                    <a:pt x="147" y="45"/>
                    <a:pt x="147" y="55"/>
                    <a:pt x="149" y="62"/>
                  </a:cubicBezTo>
                  <a:cubicBezTo>
                    <a:pt x="137" y="84"/>
                    <a:pt x="125" y="109"/>
                    <a:pt x="116" y="134"/>
                  </a:cubicBezTo>
                  <a:cubicBezTo>
                    <a:pt x="113" y="142"/>
                    <a:pt x="109" y="151"/>
                    <a:pt x="106" y="161"/>
                  </a:cubicBezTo>
                  <a:cubicBezTo>
                    <a:pt x="0" y="502"/>
                    <a:pt x="397" y="528"/>
                    <a:pt x="517" y="586"/>
                  </a:cubicBezTo>
                  <a:cubicBezTo>
                    <a:pt x="520" y="587"/>
                    <a:pt x="522" y="588"/>
                    <a:pt x="525" y="590"/>
                  </a:cubicBezTo>
                  <a:cubicBezTo>
                    <a:pt x="563" y="610"/>
                    <a:pt x="620" y="650"/>
                    <a:pt x="620" y="691"/>
                  </a:cubicBezTo>
                  <a:cubicBezTo>
                    <a:pt x="626" y="687"/>
                    <a:pt x="634" y="683"/>
                    <a:pt x="640" y="679"/>
                  </a:cubicBezTo>
                  <a:cubicBezTo>
                    <a:pt x="627" y="627"/>
                    <a:pt x="576" y="594"/>
                    <a:pt x="528" y="5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2">
              <a:extLst>
                <a:ext uri="{FF2B5EF4-FFF2-40B4-BE49-F238E27FC236}">
                  <a16:creationId xmlns="" xmlns:a16="http://schemas.microsoft.com/office/drawing/2014/main" id="{016434FD-4488-4D3B-8B34-24EE98A3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81725" y="9164639"/>
              <a:ext cx="203200" cy="169863"/>
            </a:xfrm>
            <a:custGeom>
              <a:avLst/>
              <a:gdLst>
                <a:gd name="T0" fmla="*/ 13 w 114"/>
                <a:gd name="T1" fmla="*/ 32 h 95"/>
                <a:gd name="T2" fmla="*/ 106 w 114"/>
                <a:gd name="T3" fmla="*/ 95 h 95"/>
                <a:gd name="T4" fmla="*/ 0 w 114"/>
                <a:gd name="T5" fmla="*/ 0 h 95"/>
                <a:gd name="T6" fmla="*/ 13 w 114"/>
                <a:gd name="T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95">
                  <a:moveTo>
                    <a:pt x="13" y="32"/>
                  </a:moveTo>
                  <a:cubicBezTo>
                    <a:pt x="31" y="63"/>
                    <a:pt x="68" y="89"/>
                    <a:pt x="106" y="95"/>
                  </a:cubicBezTo>
                  <a:cubicBezTo>
                    <a:pt x="114" y="51"/>
                    <a:pt x="45" y="13"/>
                    <a:pt x="0" y="0"/>
                  </a:cubicBezTo>
                  <a:cubicBezTo>
                    <a:pt x="2" y="11"/>
                    <a:pt x="6" y="21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3">
              <a:extLst>
                <a:ext uri="{FF2B5EF4-FFF2-40B4-BE49-F238E27FC236}">
                  <a16:creationId xmlns="" xmlns:a16="http://schemas.microsoft.com/office/drawing/2014/main" id="{43D547E9-87E5-4AD1-8817-FD7E8333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27775" y="9120189"/>
              <a:ext cx="155575" cy="163513"/>
            </a:xfrm>
            <a:custGeom>
              <a:avLst/>
              <a:gdLst>
                <a:gd name="T0" fmla="*/ 86 w 87"/>
                <a:gd name="T1" fmla="*/ 92 h 92"/>
                <a:gd name="T2" fmla="*/ 82 w 87"/>
                <a:gd name="T3" fmla="*/ 69 h 92"/>
                <a:gd name="T4" fmla="*/ 0 w 87"/>
                <a:gd name="T5" fmla="*/ 0 h 92"/>
                <a:gd name="T6" fmla="*/ 86 w 87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2">
                  <a:moveTo>
                    <a:pt x="86" y="92"/>
                  </a:moveTo>
                  <a:cubicBezTo>
                    <a:pt x="87" y="85"/>
                    <a:pt x="86" y="77"/>
                    <a:pt x="82" y="69"/>
                  </a:cubicBezTo>
                  <a:cubicBezTo>
                    <a:pt x="74" y="50"/>
                    <a:pt x="48" y="22"/>
                    <a:pt x="0" y="0"/>
                  </a:cubicBezTo>
                  <a:cubicBezTo>
                    <a:pt x="2" y="46"/>
                    <a:pt x="40" y="90"/>
                    <a:pt x="8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4">
              <a:extLst>
                <a:ext uri="{FF2B5EF4-FFF2-40B4-BE49-F238E27FC236}">
                  <a16:creationId xmlns="" xmlns:a16="http://schemas.microsoft.com/office/drawing/2014/main" id="{DA62D695-2803-4F86-9F45-6F05FFBC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69063" y="9059864"/>
              <a:ext cx="139700" cy="174625"/>
            </a:xfrm>
            <a:custGeom>
              <a:avLst/>
              <a:gdLst>
                <a:gd name="T0" fmla="*/ 71 w 79"/>
                <a:gd name="T1" fmla="*/ 98 h 98"/>
                <a:gd name="T2" fmla="*/ 11 w 79"/>
                <a:gd name="T3" fmla="*/ 0 h 98"/>
                <a:gd name="T4" fmla="*/ 71 w 79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8">
                  <a:moveTo>
                    <a:pt x="71" y="98"/>
                  </a:moveTo>
                  <a:cubicBezTo>
                    <a:pt x="79" y="64"/>
                    <a:pt x="38" y="22"/>
                    <a:pt x="11" y="0"/>
                  </a:cubicBezTo>
                  <a:cubicBezTo>
                    <a:pt x="0" y="45"/>
                    <a:pt x="29" y="91"/>
                    <a:pt x="7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5">
              <a:extLst>
                <a:ext uri="{FF2B5EF4-FFF2-40B4-BE49-F238E27FC236}">
                  <a16:creationId xmlns="" xmlns:a16="http://schemas.microsoft.com/office/drawing/2014/main" id="{F4C8DF7C-8E86-4A36-B10A-0B583703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77013" y="8980489"/>
              <a:ext cx="104775" cy="177800"/>
            </a:xfrm>
            <a:custGeom>
              <a:avLst/>
              <a:gdLst>
                <a:gd name="T0" fmla="*/ 45 w 59"/>
                <a:gd name="T1" fmla="*/ 100 h 100"/>
                <a:gd name="T2" fmla="*/ 26 w 59"/>
                <a:gd name="T3" fmla="*/ 0 h 100"/>
                <a:gd name="T4" fmla="*/ 18 w 59"/>
                <a:gd name="T5" fmla="*/ 12 h 100"/>
                <a:gd name="T6" fmla="*/ 45 w 59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00">
                  <a:moveTo>
                    <a:pt x="45" y="100"/>
                  </a:moveTo>
                  <a:cubicBezTo>
                    <a:pt x="59" y="74"/>
                    <a:pt x="39" y="26"/>
                    <a:pt x="26" y="0"/>
                  </a:cubicBezTo>
                  <a:cubicBezTo>
                    <a:pt x="23" y="4"/>
                    <a:pt x="20" y="7"/>
                    <a:pt x="18" y="12"/>
                  </a:cubicBezTo>
                  <a:cubicBezTo>
                    <a:pt x="0" y="43"/>
                    <a:pt x="11" y="85"/>
                    <a:pt x="45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6">
              <a:extLst>
                <a:ext uri="{FF2B5EF4-FFF2-40B4-BE49-F238E27FC236}">
                  <a16:creationId xmlns="" xmlns:a16="http://schemas.microsoft.com/office/drawing/2014/main" id="{1A751878-35F8-4024-80D4-D8D6B6DB6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61150" y="8875714"/>
              <a:ext cx="90488" cy="168275"/>
            </a:xfrm>
            <a:custGeom>
              <a:avLst/>
              <a:gdLst>
                <a:gd name="T0" fmla="*/ 48 w 51"/>
                <a:gd name="T1" fmla="*/ 0 h 95"/>
                <a:gd name="T2" fmla="*/ 25 w 51"/>
                <a:gd name="T3" fmla="*/ 95 h 95"/>
                <a:gd name="T4" fmla="*/ 48 w 51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5">
                  <a:moveTo>
                    <a:pt x="48" y="0"/>
                  </a:moveTo>
                  <a:cubicBezTo>
                    <a:pt x="9" y="21"/>
                    <a:pt x="0" y="69"/>
                    <a:pt x="25" y="95"/>
                  </a:cubicBezTo>
                  <a:cubicBezTo>
                    <a:pt x="47" y="78"/>
                    <a:pt x="51" y="2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">
              <a:extLst>
                <a:ext uri="{FF2B5EF4-FFF2-40B4-BE49-F238E27FC236}">
                  <a16:creationId xmlns="" xmlns:a16="http://schemas.microsoft.com/office/drawing/2014/main" id="{D2475311-B389-4AE7-8C84-4D4544C1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96075" y="8748714"/>
              <a:ext cx="119063" cy="142875"/>
            </a:xfrm>
            <a:custGeom>
              <a:avLst/>
              <a:gdLst>
                <a:gd name="T0" fmla="*/ 67 w 67"/>
                <a:gd name="T1" fmla="*/ 0 h 80"/>
                <a:gd name="T2" fmla="*/ 11 w 67"/>
                <a:gd name="T3" fmla="*/ 80 h 80"/>
                <a:gd name="T4" fmla="*/ 67 w 67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80">
                  <a:moveTo>
                    <a:pt x="67" y="0"/>
                  </a:moveTo>
                  <a:cubicBezTo>
                    <a:pt x="25" y="8"/>
                    <a:pt x="0" y="48"/>
                    <a:pt x="11" y="80"/>
                  </a:cubicBezTo>
                  <a:cubicBezTo>
                    <a:pt x="39" y="73"/>
                    <a:pt x="61" y="28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8">
              <a:extLst>
                <a:ext uri="{FF2B5EF4-FFF2-40B4-BE49-F238E27FC236}">
                  <a16:creationId xmlns="" xmlns:a16="http://schemas.microsoft.com/office/drawing/2014/main" id="{F00B42CE-C918-4F9D-AECB-D35199FF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3850" y="8609014"/>
              <a:ext cx="133350" cy="119063"/>
            </a:xfrm>
            <a:custGeom>
              <a:avLst/>
              <a:gdLst>
                <a:gd name="T0" fmla="*/ 23 w 75"/>
                <a:gd name="T1" fmla="*/ 19 h 67"/>
                <a:gd name="T2" fmla="*/ 0 w 75"/>
                <a:gd name="T3" fmla="*/ 63 h 67"/>
                <a:gd name="T4" fmla="*/ 75 w 75"/>
                <a:gd name="T5" fmla="*/ 0 h 67"/>
                <a:gd name="T6" fmla="*/ 23 w 75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7">
                  <a:moveTo>
                    <a:pt x="23" y="19"/>
                  </a:moveTo>
                  <a:cubicBezTo>
                    <a:pt x="9" y="31"/>
                    <a:pt x="1" y="45"/>
                    <a:pt x="0" y="63"/>
                  </a:cubicBezTo>
                  <a:cubicBezTo>
                    <a:pt x="30" y="67"/>
                    <a:pt x="61" y="27"/>
                    <a:pt x="75" y="0"/>
                  </a:cubicBezTo>
                  <a:cubicBezTo>
                    <a:pt x="59" y="0"/>
                    <a:pt x="40" y="4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9">
              <a:extLst>
                <a:ext uri="{FF2B5EF4-FFF2-40B4-BE49-F238E27FC236}">
                  <a16:creationId xmlns="" xmlns:a16="http://schemas.microsoft.com/office/drawing/2014/main" id="{33E53A7F-3E46-4D19-ABD8-816BDC46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4638" y="8459789"/>
              <a:ext cx="147638" cy="112713"/>
            </a:xfrm>
            <a:custGeom>
              <a:avLst/>
              <a:gdLst>
                <a:gd name="T0" fmla="*/ 0 w 83"/>
                <a:gd name="T1" fmla="*/ 53 h 64"/>
                <a:gd name="T2" fmla="*/ 83 w 83"/>
                <a:gd name="T3" fmla="*/ 6 h 64"/>
                <a:gd name="T4" fmla="*/ 0 w 83"/>
                <a:gd name="T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64">
                  <a:moveTo>
                    <a:pt x="0" y="53"/>
                  </a:moveTo>
                  <a:cubicBezTo>
                    <a:pt x="28" y="64"/>
                    <a:pt x="65" y="31"/>
                    <a:pt x="83" y="6"/>
                  </a:cubicBezTo>
                  <a:cubicBezTo>
                    <a:pt x="48" y="0"/>
                    <a:pt x="9" y="20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0">
              <a:extLst>
                <a:ext uri="{FF2B5EF4-FFF2-40B4-BE49-F238E27FC236}">
                  <a16:creationId xmlns="" xmlns:a16="http://schemas.microsoft.com/office/drawing/2014/main" id="{B7A0F05B-A7C7-40B9-966A-C528CD16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78550" y="9378951"/>
              <a:ext cx="168275" cy="122238"/>
            </a:xfrm>
            <a:custGeom>
              <a:avLst/>
              <a:gdLst>
                <a:gd name="T0" fmla="*/ 30 w 94"/>
                <a:gd name="T1" fmla="*/ 15 h 69"/>
                <a:gd name="T2" fmla="*/ 0 w 94"/>
                <a:gd name="T3" fmla="*/ 69 h 69"/>
                <a:gd name="T4" fmla="*/ 88 w 94"/>
                <a:gd name="T5" fmla="*/ 6 h 69"/>
                <a:gd name="T6" fmla="*/ 30 w 94"/>
                <a:gd name="T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69">
                  <a:moveTo>
                    <a:pt x="30" y="15"/>
                  </a:moveTo>
                  <a:cubicBezTo>
                    <a:pt x="12" y="28"/>
                    <a:pt x="2" y="47"/>
                    <a:pt x="0" y="69"/>
                  </a:cubicBezTo>
                  <a:cubicBezTo>
                    <a:pt x="39" y="68"/>
                    <a:pt x="94" y="44"/>
                    <a:pt x="88" y="6"/>
                  </a:cubicBezTo>
                  <a:cubicBezTo>
                    <a:pt x="69" y="0"/>
                    <a:pt x="49" y="1"/>
                    <a:pt x="3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1">
              <a:extLst>
                <a:ext uri="{FF2B5EF4-FFF2-40B4-BE49-F238E27FC236}">
                  <a16:creationId xmlns="" xmlns:a16="http://schemas.microsoft.com/office/drawing/2014/main" id="{F94B7A38-0CF5-4E11-B127-84200CC2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61113" y="9321801"/>
              <a:ext cx="180975" cy="123825"/>
            </a:xfrm>
            <a:custGeom>
              <a:avLst/>
              <a:gdLst>
                <a:gd name="T0" fmla="*/ 12 w 102"/>
                <a:gd name="T1" fmla="*/ 40 h 70"/>
                <a:gd name="T2" fmla="*/ 0 w 102"/>
                <a:gd name="T3" fmla="*/ 66 h 70"/>
                <a:gd name="T4" fmla="*/ 93 w 102"/>
                <a:gd name="T5" fmla="*/ 8 h 70"/>
                <a:gd name="T6" fmla="*/ 12 w 102"/>
                <a:gd name="T7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0">
                  <a:moveTo>
                    <a:pt x="12" y="40"/>
                  </a:moveTo>
                  <a:cubicBezTo>
                    <a:pt x="6" y="48"/>
                    <a:pt x="2" y="57"/>
                    <a:pt x="0" y="66"/>
                  </a:cubicBezTo>
                  <a:cubicBezTo>
                    <a:pt x="48" y="70"/>
                    <a:pt x="102" y="49"/>
                    <a:pt x="93" y="8"/>
                  </a:cubicBezTo>
                  <a:cubicBezTo>
                    <a:pt x="57" y="0"/>
                    <a:pt x="27" y="18"/>
                    <a:pt x="1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2">
              <a:extLst>
                <a:ext uri="{FF2B5EF4-FFF2-40B4-BE49-F238E27FC236}">
                  <a16:creationId xmlns="" xmlns:a16="http://schemas.microsoft.com/office/drawing/2014/main" id="{E512A5EE-92BF-4E7B-B668-F339E3AF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45263" y="9253539"/>
              <a:ext cx="180975" cy="125413"/>
            </a:xfrm>
            <a:custGeom>
              <a:avLst/>
              <a:gdLst>
                <a:gd name="T0" fmla="*/ 0 w 102"/>
                <a:gd name="T1" fmla="*/ 53 h 70"/>
                <a:gd name="T2" fmla="*/ 100 w 102"/>
                <a:gd name="T3" fmla="*/ 14 h 70"/>
                <a:gd name="T4" fmla="*/ 0 w 102"/>
                <a:gd name="T5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0">
                  <a:moveTo>
                    <a:pt x="0" y="53"/>
                  </a:moveTo>
                  <a:cubicBezTo>
                    <a:pt x="61" y="70"/>
                    <a:pt x="102" y="45"/>
                    <a:pt x="100" y="14"/>
                  </a:cubicBezTo>
                  <a:cubicBezTo>
                    <a:pt x="60" y="0"/>
                    <a:pt x="16" y="18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3">
              <a:extLst>
                <a:ext uri="{FF2B5EF4-FFF2-40B4-BE49-F238E27FC236}">
                  <a16:creationId xmlns="" xmlns:a16="http://schemas.microsoft.com/office/drawing/2014/main" id="{A2E0CC98-6D82-4F2F-8EB0-FC815852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6713" y="9151939"/>
              <a:ext cx="188913" cy="115888"/>
            </a:xfrm>
            <a:custGeom>
              <a:avLst/>
              <a:gdLst>
                <a:gd name="T0" fmla="*/ 106 w 106"/>
                <a:gd name="T1" fmla="*/ 22 h 65"/>
                <a:gd name="T2" fmla="*/ 0 w 106"/>
                <a:gd name="T3" fmla="*/ 27 h 65"/>
                <a:gd name="T4" fmla="*/ 106 w 106"/>
                <a:gd name="T5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65">
                  <a:moveTo>
                    <a:pt x="106" y="22"/>
                  </a:moveTo>
                  <a:cubicBezTo>
                    <a:pt x="70" y="0"/>
                    <a:pt x="23" y="5"/>
                    <a:pt x="0" y="27"/>
                  </a:cubicBezTo>
                  <a:cubicBezTo>
                    <a:pt x="51" y="65"/>
                    <a:pt x="100" y="54"/>
                    <a:pt x="10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74">
              <a:extLst>
                <a:ext uri="{FF2B5EF4-FFF2-40B4-BE49-F238E27FC236}">
                  <a16:creationId xmlns="" xmlns:a16="http://schemas.microsoft.com/office/drawing/2014/main" id="{8FC0F51A-EC31-491B-938B-3741EB804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21488" y="8977314"/>
              <a:ext cx="169863" cy="138113"/>
            </a:xfrm>
            <a:custGeom>
              <a:avLst/>
              <a:gdLst>
                <a:gd name="T0" fmla="*/ 95 w 95"/>
                <a:gd name="T1" fmla="*/ 48 h 78"/>
                <a:gd name="T2" fmla="*/ 0 w 95"/>
                <a:gd name="T3" fmla="*/ 8 h 78"/>
                <a:gd name="T4" fmla="*/ 95 w 95"/>
                <a:gd name="T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78">
                  <a:moveTo>
                    <a:pt x="95" y="48"/>
                  </a:moveTo>
                  <a:cubicBezTo>
                    <a:pt x="72" y="14"/>
                    <a:pt x="30" y="0"/>
                    <a:pt x="0" y="8"/>
                  </a:cubicBezTo>
                  <a:cubicBezTo>
                    <a:pt x="24" y="52"/>
                    <a:pt x="73" y="78"/>
                    <a:pt x="9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5">
              <a:extLst>
                <a:ext uri="{FF2B5EF4-FFF2-40B4-BE49-F238E27FC236}">
                  <a16:creationId xmlns="" xmlns:a16="http://schemas.microsoft.com/office/drawing/2014/main" id="{7E947D75-3F38-4579-831E-93F0A7E0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32600" y="8766176"/>
              <a:ext cx="122238" cy="139700"/>
            </a:xfrm>
            <a:custGeom>
              <a:avLst/>
              <a:gdLst>
                <a:gd name="T0" fmla="*/ 60 w 68"/>
                <a:gd name="T1" fmla="*/ 74 h 78"/>
                <a:gd name="T2" fmla="*/ 68 w 68"/>
                <a:gd name="T3" fmla="*/ 71 h 78"/>
                <a:gd name="T4" fmla="*/ 0 w 68"/>
                <a:gd name="T5" fmla="*/ 0 h 78"/>
                <a:gd name="T6" fmla="*/ 60 w 68"/>
                <a:gd name="T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8">
                  <a:moveTo>
                    <a:pt x="60" y="74"/>
                  </a:moveTo>
                  <a:cubicBezTo>
                    <a:pt x="62" y="73"/>
                    <a:pt x="65" y="72"/>
                    <a:pt x="68" y="71"/>
                  </a:cubicBezTo>
                  <a:cubicBezTo>
                    <a:pt x="63" y="39"/>
                    <a:pt x="35" y="6"/>
                    <a:pt x="0" y="0"/>
                  </a:cubicBezTo>
                  <a:cubicBezTo>
                    <a:pt x="7" y="50"/>
                    <a:pt x="36" y="78"/>
                    <a:pt x="6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6">
              <a:extLst>
                <a:ext uri="{FF2B5EF4-FFF2-40B4-BE49-F238E27FC236}">
                  <a16:creationId xmlns="" xmlns:a16="http://schemas.microsoft.com/office/drawing/2014/main" id="{02377D7F-59D2-43DC-98BC-696B6593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84975" y="8567739"/>
              <a:ext cx="93663" cy="150813"/>
            </a:xfrm>
            <a:custGeom>
              <a:avLst/>
              <a:gdLst>
                <a:gd name="T0" fmla="*/ 48 w 53"/>
                <a:gd name="T1" fmla="*/ 82 h 85"/>
                <a:gd name="T2" fmla="*/ 5 w 53"/>
                <a:gd name="T3" fmla="*/ 0 h 85"/>
                <a:gd name="T4" fmla="*/ 48 w 53"/>
                <a:gd name="T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5">
                  <a:moveTo>
                    <a:pt x="48" y="82"/>
                  </a:moveTo>
                  <a:cubicBezTo>
                    <a:pt x="53" y="49"/>
                    <a:pt x="34" y="14"/>
                    <a:pt x="5" y="0"/>
                  </a:cubicBezTo>
                  <a:cubicBezTo>
                    <a:pt x="0" y="48"/>
                    <a:pt x="20" y="85"/>
                    <a:pt x="48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7">
              <a:extLst>
                <a:ext uri="{FF2B5EF4-FFF2-40B4-BE49-F238E27FC236}">
                  <a16:creationId xmlns="" xmlns:a16="http://schemas.microsoft.com/office/drawing/2014/main" id="{B21E1079-B300-4010-B4F4-CD0D105A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4013" y="8393114"/>
              <a:ext cx="82550" cy="149225"/>
            </a:xfrm>
            <a:custGeom>
              <a:avLst/>
              <a:gdLst>
                <a:gd name="T0" fmla="*/ 34 w 46"/>
                <a:gd name="T1" fmla="*/ 84 h 84"/>
                <a:gd name="T2" fmla="*/ 10 w 46"/>
                <a:gd name="T3" fmla="*/ 0 h 84"/>
                <a:gd name="T4" fmla="*/ 34 w 4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4">
                  <a:moveTo>
                    <a:pt x="34" y="84"/>
                  </a:moveTo>
                  <a:cubicBezTo>
                    <a:pt x="46" y="55"/>
                    <a:pt x="34" y="19"/>
                    <a:pt x="10" y="0"/>
                  </a:cubicBezTo>
                  <a:cubicBezTo>
                    <a:pt x="0" y="36"/>
                    <a:pt x="6" y="79"/>
                    <a:pt x="34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8">
              <a:extLst>
                <a:ext uri="{FF2B5EF4-FFF2-40B4-BE49-F238E27FC236}">
                  <a16:creationId xmlns="" xmlns:a16="http://schemas.microsoft.com/office/drawing/2014/main" id="{C9165507-2A90-49AA-86BF-F6BF9527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59488" y="8362951"/>
              <a:ext cx="1138238" cy="1228725"/>
            </a:xfrm>
            <a:custGeom>
              <a:avLst/>
              <a:gdLst>
                <a:gd name="T0" fmla="*/ 112 w 640"/>
                <a:gd name="T1" fmla="*/ 570 h 691"/>
                <a:gd name="T2" fmla="*/ 529 w 640"/>
                <a:gd name="T3" fmla="*/ 162 h 691"/>
                <a:gd name="T4" fmla="*/ 525 w 640"/>
                <a:gd name="T5" fmla="*/ 148 h 691"/>
                <a:gd name="T6" fmla="*/ 520 w 640"/>
                <a:gd name="T7" fmla="*/ 135 h 691"/>
                <a:gd name="T8" fmla="*/ 489 w 640"/>
                <a:gd name="T9" fmla="*/ 63 h 691"/>
                <a:gd name="T10" fmla="*/ 460 w 640"/>
                <a:gd name="T11" fmla="*/ 0 h 691"/>
                <a:gd name="T12" fmla="*/ 487 w 640"/>
                <a:gd name="T13" fmla="*/ 32 h 691"/>
                <a:gd name="T14" fmla="*/ 491 w 640"/>
                <a:gd name="T15" fmla="*/ 62 h 691"/>
                <a:gd name="T16" fmla="*/ 524 w 640"/>
                <a:gd name="T17" fmla="*/ 134 h 691"/>
                <a:gd name="T18" fmla="*/ 534 w 640"/>
                <a:gd name="T19" fmla="*/ 161 h 691"/>
                <a:gd name="T20" fmla="*/ 123 w 640"/>
                <a:gd name="T21" fmla="*/ 586 h 691"/>
                <a:gd name="T22" fmla="*/ 115 w 640"/>
                <a:gd name="T23" fmla="*/ 590 h 691"/>
                <a:gd name="T24" fmla="*/ 20 w 640"/>
                <a:gd name="T25" fmla="*/ 691 h 691"/>
                <a:gd name="T26" fmla="*/ 0 w 640"/>
                <a:gd name="T27" fmla="*/ 679 h 691"/>
                <a:gd name="T28" fmla="*/ 112 w 640"/>
                <a:gd name="T29" fmla="*/ 57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0" h="691">
                  <a:moveTo>
                    <a:pt x="112" y="570"/>
                  </a:moveTo>
                  <a:cubicBezTo>
                    <a:pt x="245" y="511"/>
                    <a:pt x="632" y="492"/>
                    <a:pt x="529" y="162"/>
                  </a:cubicBezTo>
                  <a:cubicBezTo>
                    <a:pt x="527" y="157"/>
                    <a:pt x="526" y="152"/>
                    <a:pt x="525" y="148"/>
                  </a:cubicBezTo>
                  <a:cubicBezTo>
                    <a:pt x="523" y="143"/>
                    <a:pt x="522" y="139"/>
                    <a:pt x="520" y="135"/>
                  </a:cubicBezTo>
                  <a:cubicBezTo>
                    <a:pt x="511" y="110"/>
                    <a:pt x="500" y="84"/>
                    <a:pt x="489" y="63"/>
                  </a:cubicBezTo>
                  <a:cubicBezTo>
                    <a:pt x="471" y="53"/>
                    <a:pt x="461" y="23"/>
                    <a:pt x="460" y="0"/>
                  </a:cubicBezTo>
                  <a:cubicBezTo>
                    <a:pt x="471" y="7"/>
                    <a:pt x="481" y="19"/>
                    <a:pt x="487" y="32"/>
                  </a:cubicBezTo>
                  <a:cubicBezTo>
                    <a:pt x="493" y="45"/>
                    <a:pt x="493" y="55"/>
                    <a:pt x="491" y="62"/>
                  </a:cubicBezTo>
                  <a:cubicBezTo>
                    <a:pt x="503" y="84"/>
                    <a:pt x="515" y="109"/>
                    <a:pt x="524" y="134"/>
                  </a:cubicBezTo>
                  <a:cubicBezTo>
                    <a:pt x="528" y="142"/>
                    <a:pt x="531" y="151"/>
                    <a:pt x="534" y="161"/>
                  </a:cubicBezTo>
                  <a:cubicBezTo>
                    <a:pt x="640" y="502"/>
                    <a:pt x="243" y="528"/>
                    <a:pt x="123" y="586"/>
                  </a:cubicBezTo>
                  <a:cubicBezTo>
                    <a:pt x="120" y="587"/>
                    <a:pt x="118" y="588"/>
                    <a:pt x="115" y="590"/>
                  </a:cubicBezTo>
                  <a:cubicBezTo>
                    <a:pt x="77" y="610"/>
                    <a:pt x="20" y="650"/>
                    <a:pt x="20" y="691"/>
                  </a:cubicBezTo>
                  <a:cubicBezTo>
                    <a:pt x="14" y="687"/>
                    <a:pt x="6" y="683"/>
                    <a:pt x="0" y="679"/>
                  </a:cubicBezTo>
                  <a:cubicBezTo>
                    <a:pt x="13" y="627"/>
                    <a:pt x="64" y="594"/>
                    <a:pt x="112" y="5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9">
              <a:extLst>
                <a:ext uri="{FF2B5EF4-FFF2-40B4-BE49-F238E27FC236}">
                  <a16:creationId xmlns="" xmlns:a16="http://schemas.microsoft.com/office/drawing/2014/main" id="{B08EF77F-B05F-45C7-9E70-E097960E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07075" y="9164639"/>
              <a:ext cx="203200" cy="169863"/>
            </a:xfrm>
            <a:custGeom>
              <a:avLst/>
              <a:gdLst>
                <a:gd name="T0" fmla="*/ 101 w 114"/>
                <a:gd name="T1" fmla="*/ 32 h 95"/>
                <a:gd name="T2" fmla="*/ 8 w 114"/>
                <a:gd name="T3" fmla="*/ 95 h 95"/>
                <a:gd name="T4" fmla="*/ 114 w 114"/>
                <a:gd name="T5" fmla="*/ 0 h 95"/>
                <a:gd name="T6" fmla="*/ 101 w 114"/>
                <a:gd name="T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95">
                  <a:moveTo>
                    <a:pt x="101" y="32"/>
                  </a:moveTo>
                  <a:cubicBezTo>
                    <a:pt x="83" y="63"/>
                    <a:pt x="46" y="89"/>
                    <a:pt x="8" y="95"/>
                  </a:cubicBezTo>
                  <a:cubicBezTo>
                    <a:pt x="0" y="51"/>
                    <a:pt x="69" y="13"/>
                    <a:pt x="114" y="0"/>
                  </a:cubicBezTo>
                  <a:cubicBezTo>
                    <a:pt x="112" y="11"/>
                    <a:pt x="108" y="21"/>
                    <a:pt x="10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0">
              <a:extLst>
                <a:ext uri="{FF2B5EF4-FFF2-40B4-BE49-F238E27FC236}">
                  <a16:creationId xmlns="" xmlns:a16="http://schemas.microsoft.com/office/drawing/2014/main" id="{1FD4D9E6-CA2B-45B6-9791-ABF8EE57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11813" y="9120189"/>
              <a:ext cx="155575" cy="163513"/>
            </a:xfrm>
            <a:custGeom>
              <a:avLst/>
              <a:gdLst>
                <a:gd name="T0" fmla="*/ 1 w 88"/>
                <a:gd name="T1" fmla="*/ 92 h 92"/>
                <a:gd name="T2" fmla="*/ 5 w 88"/>
                <a:gd name="T3" fmla="*/ 69 h 92"/>
                <a:gd name="T4" fmla="*/ 88 w 88"/>
                <a:gd name="T5" fmla="*/ 0 h 92"/>
                <a:gd name="T6" fmla="*/ 1 w 88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92">
                  <a:moveTo>
                    <a:pt x="1" y="92"/>
                  </a:moveTo>
                  <a:cubicBezTo>
                    <a:pt x="0" y="85"/>
                    <a:pt x="1" y="77"/>
                    <a:pt x="5" y="69"/>
                  </a:cubicBezTo>
                  <a:cubicBezTo>
                    <a:pt x="13" y="50"/>
                    <a:pt x="39" y="22"/>
                    <a:pt x="88" y="0"/>
                  </a:cubicBezTo>
                  <a:cubicBezTo>
                    <a:pt x="85" y="46"/>
                    <a:pt x="47" y="90"/>
                    <a:pt x="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1">
              <a:extLst>
                <a:ext uri="{FF2B5EF4-FFF2-40B4-BE49-F238E27FC236}">
                  <a16:creationId xmlns="" xmlns:a16="http://schemas.microsoft.com/office/drawing/2014/main" id="{96448376-4E9F-416D-884A-B70D95C3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56238" y="9059864"/>
              <a:ext cx="141288" cy="174625"/>
            </a:xfrm>
            <a:custGeom>
              <a:avLst/>
              <a:gdLst>
                <a:gd name="T0" fmla="*/ 8 w 79"/>
                <a:gd name="T1" fmla="*/ 98 h 98"/>
                <a:gd name="T2" fmla="*/ 68 w 79"/>
                <a:gd name="T3" fmla="*/ 0 h 98"/>
                <a:gd name="T4" fmla="*/ 8 w 79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8">
                  <a:moveTo>
                    <a:pt x="8" y="98"/>
                  </a:moveTo>
                  <a:cubicBezTo>
                    <a:pt x="0" y="64"/>
                    <a:pt x="41" y="22"/>
                    <a:pt x="68" y="0"/>
                  </a:cubicBezTo>
                  <a:cubicBezTo>
                    <a:pt x="79" y="45"/>
                    <a:pt x="50" y="91"/>
                    <a:pt x="8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2">
              <a:extLst>
                <a:ext uri="{FF2B5EF4-FFF2-40B4-BE49-F238E27FC236}">
                  <a16:creationId xmlns="" xmlns:a16="http://schemas.microsoft.com/office/drawing/2014/main" id="{8F0EB4ED-BF9A-46D0-BFB6-BBAB7F3B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1775" y="8980489"/>
              <a:ext cx="104775" cy="177800"/>
            </a:xfrm>
            <a:custGeom>
              <a:avLst/>
              <a:gdLst>
                <a:gd name="T0" fmla="*/ 14 w 59"/>
                <a:gd name="T1" fmla="*/ 100 h 100"/>
                <a:gd name="T2" fmla="*/ 34 w 59"/>
                <a:gd name="T3" fmla="*/ 0 h 100"/>
                <a:gd name="T4" fmla="*/ 41 w 59"/>
                <a:gd name="T5" fmla="*/ 12 h 100"/>
                <a:gd name="T6" fmla="*/ 14 w 59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00">
                  <a:moveTo>
                    <a:pt x="14" y="100"/>
                  </a:moveTo>
                  <a:cubicBezTo>
                    <a:pt x="0" y="74"/>
                    <a:pt x="20" y="26"/>
                    <a:pt x="34" y="0"/>
                  </a:cubicBezTo>
                  <a:cubicBezTo>
                    <a:pt x="36" y="4"/>
                    <a:pt x="39" y="7"/>
                    <a:pt x="41" y="12"/>
                  </a:cubicBezTo>
                  <a:cubicBezTo>
                    <a:pt x="59" y="43"/>
                    <a:pt x="49" y="85"/>
                    <a:pt x="1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3">
              <a:extLst>
                <a:ext uri="{FF2B5EF4-FFF2-40B4-BE49-F238E27FC236}">
                  <a16:creationId xmlns="" xmlns:a16="http://schemas.microsoft.com/office/drawing/2014/main" id="{807B24A9-4F31-4AD1-969D-ED7866FF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4938" y="8875714"/>
              <a:ext cx="90488" cy="168275"/>
            </a:xfrm>
            <a:custGeom>
              <a:avLst/>
              <a:gdLst>
                <a:gd name="T0" fmla="*/ 3 w 51"/>
                <a:gd name="T1" fmla="*/ 0 h 95"/>
                <a:gd name="T2" fmla="*/ 26 w 51"/>
                <a:gd name="T3" fmla="*/ 95 h 95"/>
                <a:gd name="T4" fmla="*/ 3 w 51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5">
                  <a:moveTo>
                    <a:pt x="3" y="0"/>
                  </a:moveTo>
                  <a:cubicBezTo>
                    <a:pt x="42" y="21"/>
                    <a:pt x="51" y="69"/>
                    <a:pt x="26" y="95"/>
                  </a:cubicBezTo>
                  <a:cubicBezTo>
                    <a:pt x="5" y="78"/>
                    <a:pt x="0" y="2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84">
              <a:extLst>
                <a:ext uri="{FF2B5EF4-FFF2-40B4-BE49-F238E27FC236}">
                  <a16:creationId xmlns="" xmlns:a16="http://schemas.microsoft.com/office/drawing/2014/main" id="{2DD1DC8A-9027-4BE4-A468-75499936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07000" y="8748714"/>
              <a:ext cx="119063" cy="142875"/>
            </a:xfrm>
            <a:custGeom>
              <a:avLst/>
              <a:gdLst>
                <a:gd name="T0" fmla="*/ 0 w 67"/>
                <a:gd name="T1" fmla="*/ 0 h 80"/>
                <a:gd name="T2" fmla="*/ 56 w 67"/>
                <a:gd name="T3" fmla="*/ 80 h 80"/>
                <a:gd name="T4" fmla="*/ 0 w 67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80">
                  <a:moveTo>
                    <a:pt x="0" y="0"/>
                  </a:moveTo>
                  <a:cubicBezTo>
                    <a:pt x="42" y="8"/>
                    <a:pt x="67" y="48"/>
                    <a:pt x="56" y="80"/>
                  </a:cubicBezTo>
                  <a:cubicBezTo>
                    <a:pt x="28" y="73"/>
                    <a:pt x="6" y="2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5">
              <a:extLst>
                <a:ext uri="{FF2B5EF4-FFF2-40B4-BE49-F238E27FC236}">
                  <a16:creationId xmlns="" xmlns:a16="http://schemas.microsoft.com/office/drawing/2014/main" id="{B52B18DF-EB52-4621-BD88-545F1736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45100" y="8609014"/>
              <a:ext cx="133350" cy="119063"/>
            </a:xfrm>
            <a:custGeom>
              <a:avLst/>
              <a:gdLst>
                <a:gd name="T0" fmla="*/ 52 w 75"/>
                <a:gd name="T1" fmla="*/ 19 h 67"/>
                <a:gd name="T2" fmla="*/ 75 w 75"/>
                <a:gd name="T3" fmla="*/ 63 h 67"/>
                <a:gd name="T4" fmla="*/ 0 w 75"/>
                <a:gd name="T5" fmla="*/ 0 h 67"/>
                <a:gd name="T6" fmla="*/ 52 w 75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7">
                  <a:moveTo>
                    <a:pt x="52" y="19"/>
                  </a:moveTo>
                  <a:cubicBezTo>
                    <a:pt x="66" y="31"/>
                    <a:pt x="74" y="45"/>
                    <a:pt x="75" y="63"/>
                  </a:cubicBezTo>
                  <a:cubicBezTo>
                    <a:pt x="45" y="67"/>
                    <a:pt x="14" y="27"/>
                    <a:pt x="0" y="0"/>
                  </a:cubicBezTo>
                  <a:cubicBezTo>
                    <a:pt x="16" y="0"/>
                    <a:pt x="35" y="4"/>
                    <a:pt x="5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6">
              <a:extLst>
                <a:ext uri="{FF2B5EF4-FFF2-40B4-BE49-F238E27FC236}">
                  <a16:creationId xmlns="" xmlns:a16="http://schemas.microsoft.com/office/drawing/2014/main" id="{271CBE0E-13D7-4725-9777-198E8C79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8600" y="8459789"/>
              <a:ext cx="147638" cy="112713"/>
            </a:xfrm>
            <a:custGeom>
              <a:avLst/>
              <a:gdLst>
                <a:gd name="T0" fmla="*/ 83 w 83"/>
                <a:gd name="T1" fmla="*/ 53 h 64"/>
                <a:gd name="T2" fmla="*/ 0 w 83"/>
                <a:gd name="T3" fmla="*/ 6 h 64"/>
                <a:gd name="T4" fmla="*/ 83 w 83"/>
                <a:gd name="T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64">
                  <a:moveTo>
                    <a:pt x="83" y="53"/>
                  </a:moveTo>
                  <a:cubicBezTo>
                    <a:pt x="55" y="64"/>
                    <a:pt x="18" y="31"/>
                    <a:pt x="0" y="6"/>
                  </a:cubicBezTo>
                  <a:cubicBezTo>
                    <a:pt x="35" y="0"/>
                    <a:pt x="74" y="20"/>
                    <a:pt x="8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7">
              <a:extLst>
                <a:ext uri="{FF2B5EF4-FFF2-40B4-BE49-F238E27FC236}">
                  <a16:creationId xmlns="" xmlns:a16="http://schemas.microsoft.com/office/drawing/2014/main" id="{512AF955-F31C-44C1-8454-87A2B69E8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72150" y="9378951"/>
              <a:ext cx="165100" cy="122238"/>
            </a:xfrm>
            <a:custGeom>
              <a:avLst/>
              <a:gdLst>
                <a:gd name="T0" fmla="*/ 63 w 93"/>
                <a:gd name="T1" fmla="*/ 15 h 69"/>
                <a:gd name="T2" fmla="*/ 93 w 93"/>
                <a:gd name="T3" fmla="*/ 69 h 69"/>
                <a:gd name="T4" fmla="*/ 5 w 93"/>
                <a:gd name="T5" fmla="*/ 6 h 69"/>
                <a:gd name="T6" fmla="*/ 63 w 93"/>
                <a:gd name="T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9">
                  <a:moveTo>
                    <a:pt x="63" y="15"/>
                  </a:moveTo>
                  <a:cubicBezTo>
                    <a:pt x="81" y="28"/>
                    <a:pt x="91" y="47"/>
                    <a:pt x="93" y="69"/>
                  </a:cubicBezTo>
                  <a:cubicBezTo>
                    <a:pt x="54" y="68"/>
                    <a:pt x="0" y="44"/>
                    <a:pt x="5" y="6"/>
                  </a:cubicBezTo>
                  <a:cubicBezTo>
                    <a:pt x="24" y="0"/>
                    <a:pt x="44" y="1"/>
                    <a:pt x="6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8">
              <a:extLst>
                <a:ext uri="{FF2B5EF4-FFF2-40B4-BE49-F238E27FC236}">
                  <a16:creationId xmlns="" xmlns:a16="http://schemas.microsoft.com/office/drawing/2014/main" id="{CB9CAAA0-6914-40B7-873F-164409F8C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5463" y="9321801"/>
              <a:ext cx="180975" cy="123825"/>
            </a:xfrm>
            <a:custGeom>
              <a:avLst/>
              <a:gdLst>
                <a:gd name="T0" fmla="*/ 91 w 102"/>
                <a:gd name="T1" fmla="*/ 40 h 70"/>
                <a:gd name="T2" fmla="*/ 102 w 102"/>
                <a:gd name="T3" fmla="*/ 66 h 70"/>
                <a:gd name="T4" fmla="*/ 9 w 102"/>
                <a:gd name="T5" fmla="*/ 8 h 70"/>
                <a:gd name="T6" fmla="*/ 91 w 102"/>
                <a:gd name="T7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0">
                  <a:moveTo>
                    <a:pt x="91" y="40"/>
                  </a:moveTo>
                  <a:cubicBezTo>
                    <a:pt x="96" y="48"/>
                    <a:pt x="100" y="57"/>
                    <a:pt x="102" y="66"/>
                  </a:cubicBezTo>
                  <a:cubicBezTo>
                    <a:pt x="54" y="70"/>
                    <a:pt x="0" y="49"/>
                    <a:pt x="9" y="8"/>
                  </a:cubicBezTo>
                  <a:cubicBezTo>
                    <a:pt x="45" y="0"/>
                    <a:pt x="76" y="18"/>
                    <a:pt x="9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9">
              <a:extLst>
                <a:ext uri="{FF2B5EF4-FFF2-40B4-BE49-F238E27FC236}">
                  <a16:creationId xmlns="" xmlns:a16="http://schemas.microsoft.com/office/drawing/2014/main" id="{63260615-D4BF-4AAE-8AAC-C921AAE6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21313" y="9253539"/>
              <a:ext cx="182563" cy="125413"/>
            </a:xfrm>
            <a:custGeom>
              <a:avLst/>
              <a:gdLst>
                <a:gd name="T0" fmla="*/ 102 w 102"/>
                <a:gd name="T1" fmla="*/ 53 h 70"/>
                <a:gd name="T2" fmla="*/ 2 w 102"/>
                <a:gd name="T3" fmla="*/ 14 h 70"/>
                <a:gd name="T4" fmla="*/ 102 w 102"/>
                <a:gd name="T5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0">
                  <a:moveTo>
                    <a:pt x="102" y="53"/>
                  </a:moveTo>
                  <a:cubicBezTo>
                    <a:pt x="41" y="70"/>
                    <a:pt x="0" y="45"/>
                    <a:pt x="2" y="14"/>
                  </a:cubicBezTo>
                  <a:cubicBezTo>
                    <a:pt x="42" y="0"/>
                    <a:pt x="86" y="18"/>
                    <a:pt x="10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0">
              <a:extLst>
                <a:ext uri="{FF2B5EF4-FFF2-40B4-BE49-F238E27FC236}">
                  <a16:creationId xmlns="" xmlns:a16="http://schemas.microsoft.com/office/drawing/2014/main" id="{66BDEBE8-2A0A-490B-8E2C-342DB407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57800" y="9151939"/>
              <a:ext cx="188913" cy="115888"/>
            </a:xfrm>
            <a:custGeom>
              <a:avLst/>
              <a:gdLst>
                <a:gd name="T0" fmla="*/ 0 w 106"/>
                <a:gd name="T1" fmla="*/ 22 h 65"/>
                <a:gd name="T2" fmla="*/ 106 w 106"/>
                <a:gd name="T3" fmla="*/ 27 h 65"/>
                <a:gd name="T4" fmla="*/ 0 w 106"/>
                <a:gd name="T5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65">
                  <a:moveTo>
                    <a:pt x="0" y="22"/>
                  </a:moveTo>
                  <a:cubicBezTo>
                    <a:pt x="36" y="0"/>
                    <a:pt x="83" y="5"/>
                    <a:pt x="106" y="27"/>
                  </a:cubicBezTo>
                  <a:cubicBezTo>
                    <a:pt x="56" y="65"/>
                    <a:pt x="6" y="54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1">
              <a:extLst>
                <a:ext uri="{FF2B5EF4-FFF2-40B4-BE49-F238E27FC236}">
                  <a16:creationId xmlns="" xmlns:a16="http://schemas.microsoft.com/office/drawing/2014/main" id="{6746A896-5ECE-4B2F-95F4-D577C4C2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32388" y="8977314"/>
              <a:ext cx="168275" cy="138113"/>
            </a:xfrm>
            <a:custGeom>
              <a:avLst/>
              <a:gdLst>
                <a:gd name="T0" fmla="*/ 0 w 95"/>
                <a:gd name="T1" fmla="*/ 48 h 78"/>
                <a:gd name="T2" fmla="*/ 95 w 95"/>
                <a:gd name="T3" fmla="*/ 8 h 78"/>
                <a:gd name="T4" fmla="*/ 0 w 95"/>
                <a:gd name="T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78">
                  <a:moveTo>
                    <a:pt x="0" y="48"/>
                  </a:moveTo>
                  <a:cubicBezTo>
                    <a:pt x="23" y="14"/>
                    <a:pt x="65" y="0"/>
                    <a:pt x="95" y="8"/>
                  </a:cubicBezTo>
                  <a:cubicBezTo>
                    <a:pt x="71" y="52"/>
                    <a:pt x="22" y="78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2">
              <a:extLst>
                <a:ext uri="{FF2B5EF4-FFF2-40B4-BE49-F238E27FC236}">
                  <a16:creationId xmlns="" xmlns:a16="http://schemas.microsoft.com/office/drawing/2014/main" id="{51B3466A-4C1A-4484-A2DD-3509A06DF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73650" y="8766176"/>
              <a:ext cx="120650" cy="139700"/>
            </a:xfrm>
            <a:custGeom>
              <a:avLst/>
              <a:gdLst>
                <a:gd name="T0" fmla="*/ 8 w 68"/>
                <a:gd name="T1" fmla="*/ 74 h 78"/>
                <a:gd name="T2" fmla="*/ 0 w 68"/>
                <a:gd name="T3" fmla="*/ 71 h 78"/>
                <a:gd name="T4" fmla="*/ 68 w 68"/>
                <a:gd name="T5" fmla="*/ 0 h 78"/>
                <a:gd name="T6" fmla="*/ 8 w 68"/>
                <a:gd name="T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8">
                  <a:moveTo>
                    <a:pt x="8" y="74"/>
                  </a:moveTo>
                  <a:cubicBezTo>
                    <a:pt x="6" y="73"/>
                    <a:pt x="3" y="72"/>
                    <a:pt x="0" y="71"/>
                  </a:cubicBezTo>
                  <a:cubicBezTo>
                    <a:pt x="5" y="39"/>
                    <a:pt x="33" y="6"/>
                    <a:pt x="68" y="0"/>
                  </a:cubicBezTo>
                  <a:cubicBezTo>
                    <a:pt x="61" y="50"/>
                    <a:pt x="32" y="78"/>
                    <a:pt x="8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3">
              <a:extLst>
                <a:ext uri="{FF2B5EF4-FFF2-40B4-BE49-F238E27FC236}">
                  <a16:creationId xmlns="" xmlns:a16="http://schemas.microsoft.com/office/drawing/2014/main" id="{6D7FB57C-AD11-4619-BF9B-F5D9017C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94288" y="8567739"/>
              <a:ext cx="95250" cy="150813"/>
            </a:xfrm>
            <a:custGeom>
              <a:avLst/>
              <a:gdLst>
                <a:gd name="T0" fmla="*/ 5 w 53"/>
                <a:gd name="T1" fmla="*/ 82 h 85"/>
                <a:gd name="T2" fmla="*/ 48 w 53"/>
                <a:gd name="T3" fmla="*/ 0 h 85"/>
                <a:gd name="T4" fmla="*/ 5 w 53"/>
                <a:gd name="T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5">
                  <a:moveTo>
                    <a:pt x="5" y="82"/>
                  </a:moveTo>
                  <a:cubicBezTo>
                    <a:pt x="0" y="49"/>
                    <a:pt x="19" y="14"/>
                    <a:pt x="48" y="0"/>
                  </a:cubicBezTo>
                  <a:cubicBezTo>
                    <a:pt x="53" y="48"/>
                    <a:pt x="33" y="85"/>
                    <a:pt x="5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4">
              <a:extLst>
                <a:ext uri="{FF2B5EF4-FFF2-40B4-BE49-F238E27FC236}">
                  <a16:creationId xmlns="" xmlns:a16="http://schemas.microsoft.com/office/drawing/2014/main" id="{F61B0B58-1A44-44ED-AAF5-2256BE14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62550" y="8393114"/>
              <a:ext cx="80963" cy="149225"/>
            </a:xfrm>
            <a:custGeom>
              <a:avLst/>
              <a:gdLst>
                <a:gd name="T0" fmla="*/ 12 w 46"/>
                <a:gd name="T1" fmla="*/ 84 h 84"/>
                <a:gd name="T2" fmla="*/ 36 w 46"/>
                <a:gd name="T3" fmla="*/ 0 h 84"/>
                <a:gd name="T4" fmla="*/ 12 w 4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4">
                  <a:moveTo>
                    <a:pt x="12" y="84"/>
                  </a:moveTo>
                  <a:cubicBezTo>
                    <a:pt x="0" y="55"/>
                    <a:pt x="13" y="19"/>
                    <a:pt x="36" y="0"/>
                  </a:cubicBezTo>
                  <a:cubicBezTo>
                    <a:pt x="46" y="36"/>
                    <a:pt x="40" y="79"/>
                    <a:pt x="12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7" name="组合 226">
            <a:extLst>
              <a:ext uri="{FF2B5EF4-FFF2-40B4-BE49-F238E27FC236}">
                <a16:creationId xmlns="" xmlns:a16="http://schemas.microsoft.com/office/drawing/2014/main" id="{A70FB704-CAA2-43C2-B0BD-05DB66FC208C}"/>
              </a:ext>
            </a:extLst>
          </p:cNvPr>
          <p:cNvGrpSpPr/>
          <p:nvPr/>
        </p:nvGrpSpPr>
        <p:grpSpPr>
          <a:xfrm>
            <a:off x="7140348" y="1959633"/>
            <a:ext cx="3291278" cy="2734945"/>
            <a:chOff x="10560050" y="4948238"/>
            <a:chExt cx="1230313" cy="1022350"/>
          </a:xfrm>
          <a:gradFill>
            <a:gsLst>
              <a:gs pos="68400">
                <a:srgbClr val="883B1C"/>
              </a:gs>
              <a:gs pos="0">
                <a:srgbClr val="FBE14E"/>
              </a:gs>
              <a:gs pos="95000">
                <a:srgbClr val="FBBB14"/>
              </a:gs>
            </a:gsLst>
            <a:lin ang="5400000" scaled="1"/>
          </a:gradFill>
        </p:grpSpPr>
        <p:sp>
          <p:nvSpPr>
            <p:cNvPr id="228" name="Freeform 885">
              <a:extLst>
                <a:ext uri="{FF2B5EF4-FFF2-40B4-BE49-F238E27FC236}">
                  <a16:creationId xmlns="" xmlns:a16="http://schemas.microsoft.com/office/drawing/2014/main" id="{E3A3A7E1-4AF6-4BD7-A504-6C806B0A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6200" y="5805488"/>
              <a:ext cx="153988" cy="79375"/>
            </a:xfrm>
            <a:custGeom>
              <a:avLst/>
              <a:gdLst>
                <a:gd name="T0" fmla="*/ 48 w 49"/>
                <a:gd name="T1" fmla="*/ 5 h 25"/>
                <a:gd name="T2" fmla="*/ 19 w 49"/>
                <a:gd name="T3" fmla="*/ 5 h 25"/>
                <a:gd name="T4" fmla="*/ 0 w 49"/>
                <a:gd name="T5" fmla="*/ 14 h 25"/>
                <a:gd name="T6" fmla="*/ 7 w 49"/>
                <a:gd name="T7" fmla="*/ 11 h 25"/>
                <a:gd name="T8" fmla="*/ 27 w 49"/>
                <a:gd name="T9" fmla="*/ 11 h 25"/>
                <a:gd name="T10" fmla="*/ 11 w 49"/>
                <a:gd name="T11" fmla="*/ 23 h 25"/>
                <a:gd name="T12" fmla="*/ 3 w 49"/>
                <a:gd name="T13" fmla="*/ 25 h 25"/>
                <a:gd name="T14" fmla="*/ 24 w 49"/>
                <a:gd name="T15" fmla="*/ 22 h 25"/>
                <a:gd name="T16" fmla="*/ 48 w 4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48" y="5"/>
                  </a:moveTo>
                  <a:cubicBezTo>
                    <a:pt x="46" y="0"/>
                    <a:pt x="33" y="0"/>
                    <a:pt x="19" y="5"/>
                  </a:cubicBezTo>
                  <a:cubicBezTo>
                    <a:pt x="11" y="7"/>
                    <a:pt x="4" y="10"/>
                    <a:pt x="0" y="14"/>
                  </a:cubicBezTo>
                  <a:cubicBezTo>
                    <a:pt x="2" y="13"/>
                    <a:pt x="4" y="12"/>
                    <a:pt x="7" y="11"/>
                  </a:cubicBezTo>
                  <a:cubicBezTo>
                    <a:pt x="15" y="8"/>
                    <a:pt x="26" y="8"/>
                    <a:pt x="27" y="11"/>
                  </a:cubicBezTo>
                  <a:cubicBezTo>
                    <a:pt x="28" y="14"/>
                    <a:pt x="19" y="20"/>
                    <a:pt x="11" y="23"/>
                  </a:cubicBezTo>
                  <a:cubicBezTo>
                    <a:pt x="8" y="24"/>
                    <a:pt x="5" y="25"/>
                    <a:pt x="3" y="25"/>
                  </a:cubicBezTo>
                  <a:cubicBezTo>
                    <a:pt x="9" y="25"/>
                    <a:pt x="16" y="24"/>
                    <a:pt x="24" y="22"/>
                  </a:cubicBezTo>
                  <a:cubicBezTo>
                    <a:pt x="39" y="17"/>
                    <a:pt x="49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886">
              <a:extLst>
                <a:ext uri="{FF2B5EF4-FFF2-40B4-BE49-F238E27FC236}">
                  <a16:creationId xmlns="" xmlns:a16="http://schemas.microsoft.com/office/drawing/2014/main" id="{CE29F831-82C5-42E1-ACD9-C5A993D1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8100" y="5692776"/>
              <a:ext cx="82550" cy="157163"/>
            </a:xfrm>
            <a:custGeom>
              <a:avLst/>
              <a:gdLst>
                <a:gd name="T0" fmla="*/ 22 w 26"/>
                <a:gd name="T1" fmla="*/ 2 h 50"/>
                <a:gd name="T2" fmla="*/ 21 w 26"/>
                <a:gd name="T3" fmla="*/ 31 h 50"/>
                <a:gd name="T4" fmla="*/ 12 w 26"/>
                <a:gd name="T5" fmla="*/ 50 h 50"/>
                <a:gd name="T6" fmla="*/ 15 w 26"/>
                <a:gd name="T7" fmla="*/ 43 h 50"/>
                <a:gd name="T8" fmla="*/ 14 w 26"/>
                <a:gd name="T9" fmla="*/ 22 h 50"/>
                <a:gd name="T10" fmla="*/ 3 w 26"/>
                <a:gd name="T11" fmla="*/ 39 h 50"/>
                <a:gd name="T12" fmla="*/ 1 w 26"/>
                <a:gd name="T13" fmla="*/ 46 h 50"/>
                <a:gd name="T14" fmla="*/ 4 w 26"/>
                <a:gd name="T15" fmla="*/ 25 h 50"/>
                <a:gd name="T16" fmla="*/ 22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22" y="2"/>
                  </a:moveTo>
                  <a:cubicBezTo>
                    <a:pt x="26" y="4"/>
                    <a:pt x="26" y="17"/>
                    <a:pt x="21" y="31"/>
                  </a:cubicBezTo>
                  <a:cubicBezTo>
                    <a:pt x="19" y="39"/>
                    <a:pt x="15" y="45"/>
                    <a:pt x="12" y="50"/>
                  </a:cubicBezTo>
                  <a:cubicBezTo>
                    <a:pt x="13" y="48"/>
                    <a:pt x="14" y="46"/>
                    <a:pt x="15" y="43"/>
                  </a:cubicBezTo>
                  <a:cubicBezTo>
                    <a:pt x="17" y="34"/>
                    <a:pt x="17" y="23"/>
                    <a:pt x="14" y="22"/>
                  </a:cubicBezTo>
                  <a:cubicBezTo>
                    <a:pt x="11" y="21"/>
                    <a:pt x="5" y="31"/>
                    <a:pt x="3" y="39"/>
                  </a:cubicBezTo>
                  <a:cubicBezTo>
                    <a:pt x="2" y="42"/>
                    <a:pt x="1" y="44"/>
                    <a:pt x="1" y="46"/>
                  </a:cubicBezTo>
                  <a:cubicBezTo>
                    <a:pt x="0" y="41"/>
                    <a:pt x="2" y="33"/>
                    <a:pt x="4" y="25"/>
                  </a:cubicBezTo>
                  <a:cubicBezTo>
                    <a:pt x="9" y="11"/>
                    <a:pt x="17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887">
              <a:extLst>
                <a:ext uri="{FF2B5EF4-FFF2-40B4-BE49-F238E27FC236}">
                  <a16:creationId xmlns="" xmlns:a16="http://schemas.microsoft.com/office/drawing/2014/main" id="{8197FB8A-5245-434A-8920-75B5D045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641976"/>
              <a:ext cx="142875" cy="119063"/>
            </a:xfrm>
            <a:custGeom>
              <a:avLst/>
              <a:gdLst>
                <a:gd name="T0" fmla="*/ 42 w 45"/>
                <a:gd name="T1" fmla="*/ 4 h 38"/>
                <a:gd name="T2" fmla="*/ 14 w 45"/>
                <a:gd name="T3" fmla="*/ 14 h 38"/>
                <a:gd name="T4" fmla="*/ 0 w 45"/>
                <a:gd name="T5" fmla="*/ 29 h 38"/>
                <a:gd name="T6" fmla="*/ 6 w 45"/>
                <a:gd name="T7" fmla="*/ 24 h 38"/>
                <a:gd name="T8" fmla="*/ 25 w 45"/>
                <a:gd name="T9" fmla="*/ 17 h 38"/>
                <a:gd name="T10" fmla="*/ 14 w 45"/>
                <a:gd name="T11" fmla="*/ 34 h 38"/>
                <a:gd name="T12" fmla="*/ 7 w 45"/>
                <a:gd name="T13" fmla="*/ 38 h 38"/>
                <a:gd name="T14" fmla="*/ 26 w 45"/>
                <a:gd name="T15" fmla="*/ 28 h 38"/>
                <a:gd name="T16" fmla="*/ 42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42" y="4"/>
                  </a:moveTo>
                  <a:cubicBezTo>
                    <a:pt x="39" y="0"/>
                    <a:pt x="26" y="4"/>
                    <a:pt x="14" y="14"/>
                  </a:cubicBezTo>
                  <a:cubicBezTo>
                    <a:pt x="8" y="19"/>
                    <a:pt x="3" y="24"/>
                    <a:pt x="0" y="29"/>
                  </a:cubicBezTo>
                  <a:cubicBezTo>
                    <a:pt x="1" y="27"/>
                    <a:pt x="3" y="26"/>
                    <a:pt x="6" y="24"/>
                  </a:cubicBezTo>
                  <a:cubicBezTo>
                    <a:pt x="13" y="19"/>
                    <a:pt x="23" y="15"/>
                    <a:pt x="25" y="17"/>
                  </a:cubicBezTo>
                  <a:cubicBezTo>
                    <a:pt x="27" y="20"/>
                    <a:pt x="20" y="29"/>
                    <a:pt x="14" y="34"/>
                  </a:cubicBezTo>
                  <a:cubicBezTo>
                    <a:pt x="11" y="36"/>
                    <a:pt x="9" y="37"/>
                    <a:pt x="7" y="38"/>
                  </a:cubicBezTo>
                  <a:cubicBezTo>
                    <a:pt x="12" y="37"/>
                    <a:pt x="19" y="33"/>
                    <a:pt x="26" y="28"/>
                  </a:cubicBezTo>
                  <a:cubicBezTo>
                    <a:pt x="38" y="19"/>
                    <a:pt x="45" y="8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888">
              <a:extLst>
                <a:ext uri="{FF2B5EF4-FFF2-40B4-BE49-F238E27FC236}">
                  <a16:creationId xmlns="" xmlns:a16="http://schemas.microsoft.com/office/drawing/2014/main" id="{0C90852D-C9F6-4A20-ACDD-1CF8E46C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5581651"/>
              <a:ext cx="58738" cy="153988"/>
            </a:xfrm>
            <a:custGeom>
              <a:avLst/>
              <a:gdLst>
                <a:gd name="T0" fmla="*/ 9 w 19"/>
                <a:gd name="T1" fmla="*/ 0 h 49"/>
                <a:gd name="T2" fmla="*/ 19 w 19"/>
                <a:gd name="T3" fmla="*/ 27 h 49"/>
                <a:gd name="T4" fmla="*/ 16 w 19"/>
                <a:gd name="T5" fmla="*/ 48 h 49"/>
                <a:gd name="T6" fmla="*/ 16 w 19"/>
                <a:gd name="T7" fmla="*/ 41 h 49"/>
                <a:gd name="T8" fmla="*/ 9 w 19"/>
                <a:gd name="T9" fmla="*/ 21 h 49"/>
                <a:gd name="T10" fmla="*/ 4 w 19"/>
                <a:gd name="T11" fmla="*/ 41 h 49"/>
                <a:gd name="T12" fmla="*/ 4 w 19"/>
                <a:gd name="T13" fmla="*/ 49 h 49"/>
                <a:gd name="T14" fmla="*/ 1 w 19"/>
                <a:gd name="T15" fmla="*/ 28 h 49"/>
                <a:gd name="T16" fmla="*/ 9 w 1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9">
                  <a:moveTo>
                    <a:pt x="9" y="0"/>
                  </a:moveTo>
                  <a:cubicBezTo>
                    <a:pt x="14" y="0"/>
                    <a:pt x="18" y="12"/>
                    <a:pt x="19" y="27"/>
                  </a:cubicBezTo>
                  <a:cubicBezTo>
                    <a:pt x="19" y="35"/>
                    <a:pt x="18" y="43"/>
                    <a:pt x="16" y="48"/>
                  </a:cubicBezTo>
                  <a:cubicBezTo>
                    <a:pt x="16" y="46"/>
                    <a:pt x="17" y="43"/>
                    <a:pt x="16" y="41"/>
                  </a:cubicBezTo>
                  <a:cubicBezTo>
                    <a:pt x="16" y="31"/>
                    <a:pt x="12" y="21"/>
                    <a:pt x="9" y="21"/>
                  </a:cubicBezTo>
                  <a:cubicBezTo>
                    <a:pt x="6" y="21"/>
                    <a:pt x="4" y="33"/>
                    <a:pt x="4" y="41"/>
                  </a:cubicBezTo>
                  <a:cubicBezTo>
                    <a:pt x="4" y="44"/>
                    <a:pt x="4" y="47"/>
                    <a:pt x="4" y="49"/>
                  </a:cubicBezTo>
                  <a:cubicBezTo>
                    <a:pt x="2" y="44"/>
                    <a:pt x="1" y="36"/>
                    <a:pt x="1" y="28"/>
                  </a:cubicBezTo>
                  <a:cubicBezTo>
                    <a:pt x="0" y="1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889">
              <a:extLst>
                <a:ext uri="{FF2B5EF4-FFF2-40B4-BE49-F238E27FC236}">
                  <a16:creationId xmlns="" xmlns:a16="http://schemas.microsoft.com/office/drawing/2014/main" id="{E4DBC9AD-7F95-4BE9-B35E-C69A95D9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9713" y="5464176"/>
              <a:ext cx="120650" cy="146050"/>
            </a:xfrm>
            <a:custGeom>
              <a:avLst/>
              <a:gdLst>
                <a:gd name="T0" fmla="*/ 34 w 38"/>
                <a:gd name="T1" fmla="*/ 3 h 46"/>
                <a:gd name="T2" fmla="*/ 10 w 38"/>
                <a:gd name="T3" fmla="*/ 20 h 46"/>
                <a:gd name="T4" fmla="*/ 0 w 38"/>
                <a:gd name="T5" fmla="*/ 38 h 46"/>
                <a:gd name="T6" fmla="*/ 4 w 38"/>
                <a:gd name="T7" fmla="*/ 32 h 46"/>
                <a:gd name="T8" fmla="*/ 21 w 38"/>
                <a:gd name="T9" fmla="*/ 20 h 46"/>
                <a:gd name="T10" fmla="*/ 15 w 38"/>
                <a:gd name="T11" fmla="*/ 40 h 46"/>
                <a:gd name="T12" fmla="*/ 10 w 38"/>
                <a:gd name="T13" fmla="*/ 46 h 46"/>
                <a:gd name="T14" fmla="*/ 24 w 38"/>
                <a:gd name="T15" fmla="*/ 30 h 46"/>
                <a:gd name="T16" fmla="*/ 34 w 38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6">
                  <a:moveTo>
                    <a:pt x="34" y="3"/>
                  </a:moveTo>
                  <a:cubicBezTo>
                    <a:pt x="30" y="0"/>
                    <a:pt x="19" y="8"/>
                    <a:pt x="10" y="20"/>
                  </a:cubicBezTo>
                  <a:cubicBezTo>
                    <a:pt x="5" y="26"/>
                    <a:pt x="2" y="33"/>
                    <a:pt x="0" y="38"/>
                  </a:cubicBezTo>
                  <a:cubicBezTo>
                    <a:pt x="1" y="36"/>
                    <a:pt x="2" y="34"/>
                    <a:pt x="4" y="32"/>
                  </a:cubicBezTo>
                  <a:cubicBezTo>
                    <a:pt x="10" y="25"/>
                    <a:pt x="19" y="18"/>
                    <a:pt x="21" y="20"/>
                  </a:cubicBezTo>
                  <a:cubicBezTo>
                    <a:pt x="24" y="22"/>
                    <a:pt x="19" y="33"/>
                    <a:pt x="15" y="40"/>
                  </a:cubicBezTo>
                  <a:cubicBezTo>
                    <a:pt x="13" y="42"/>
                    <a:pt x="11" y="44"/>
                    <a:pt x="10" y="46"/>
                  </a:cubicBezTo>
                  <a:cubicBezTo>
                    <a:pt x="14" y="43"/>
                    <a:pt x="19" y="37"/>
                    <a:pt x="24" y="30"/>
                  </a:cubicBezTo>
                  <a:cubicBezTo>
                    <a:pt x="33" y="18"/>
                    <a:pt x="38" y="6"/>
                    <a:pt x="3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890">
              <a:extLst>
                <a:ext uri="{FF2B5EF4-FFF2-40B4-BE49-F238E27FC236}">
                  <a16:creationId xmlns="" xmlns:a16="http://schemas.microsoft.com/office/drawing/2014/main" id="{A9A01024-3303-4A0A-B4C2-284C4095B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1925" y="5438776"/>
              <a:ext cx="80963" cy="158750"/>
            </a:xfrm>
            <a:custGeom>
              <a:avLst/>
              <a:gdLst>
                <a:gd name="T0" fmla="*/ 5 w 26"/>
                <a:gd name="T1" fmla="*/ 2 h 50"/>
                <a:gd name="T2" fmla="*/ 22 w 26"/>
                <a:gd name="T3" fmla="*/ 26 h 50"/>
                <a:gd name="T4" fmla="*/ 25 w 26"/>
                <a:gd name="T5" fmla="*/ 46 h 50"/>
                <a:gd name="T6" fmla="*/ 24 w 26"/>
                <a:gd name="T7" fmla="*/ 39 h 50"/>
                <a:gd name="T8" fmla="*/ 11 w 26"/>
                <a:gd name="T9" fmla="*/ 22 h 50"/>
                <a:gd name="T10" fmla="*/ 11 w 26"/>
                <a:gd name="T11" fmla="*/ 43 h 50"/>
                <a:gd name="T12" fmla="*/ 14 w 26"/>
                <a:gd name="T13" fmla="*/ 50 h 50"/>
                <a:gd name="T14" fmla="*/ 5 w 26"/>
                <a:gd name="T15" fmla="*/ 31 h 50"/>
                <a:gd name="T16" fmla="*/ 5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5" y="2"/>
                  </a:moveTo>
                  <a:cubicBezTo>
                    <a:pt x="10" y="0"/>
                    <a:pt x="17" y="11"/>
                    <a:pt x="22" y="26"/>
                  </a:cubicBezTo>
                  <a:cubicBezTo>
                    <a:pt x="24" y="33"/>
                    <a:pt x="26" y="41"/>
                    <a:pt x="25" y="46"/>
                  </a:cubicBezTo>
                  <a:cubicBezTo>
                    <a:pt x="25" y="44"/>
                    <a:pt x="25" y="42"/>
                    <a:pt x="24" y="39"/>
                  </a:cubicBezTo>
                  <a:cubicBezTo>
                    <a:pt x="21" y="30"/>
                    <a:pt x="14" y="21"/>
                    <a:pt x="11" y="22"/>
                  </a:cubicBezTo>
                  <a:cubicBezTo>
                    <a:pt x="8" y="23"/>
                    <a:pt x="9" y="35"/>
                    <a:pt x="11" y="43"/>
                  </a:cubicBezTo>
                  <a:cubicBezTo>
                    <a:pt x="12" y="46"/>
                    <a:pt x="13" y="48"/>
                    <a:pt x="14" y="50"/>
                  </a:cubicBezTo>
                  <a:cubicBezTo>
                    <a:pt x="11" y="46"/>
                    <a:pt x="7" y="39"/>
                    <a:pt x="5" y="31"/>
                  </a:cubicBezTo>
                  <a:cubicBezTo>
                    <a:pt x="0" y="16"/>
                    <a:pt x="0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891">
              <a:extLst>
                <a:ext uri="{FF2B5EF4-FFF2-40B4-BE49-F238E27FC236}">
                  <a16:creationId xmlns="" xmlns:a16="http://schemas.microsoft.com/office/drawing/2014/main" id="{8846E0FF-48E2-4D9E-B954-14924186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5588" y="5283201"/>
              <a:ext cx="82550" cy="155575"/>
            </a:xfrm>
            <a:custGeom>
              <a:avLst/>
              <a:gdLst>
                <a:gd name="T0" fmla="*/ 21 w 26"/>
                <a:gd name="T1" fmla="*/ 1 h 49"/>
                <a:gd name="T2" fmla="*/ 4 w 26"/>
                <a:gd name="T3" fmla="*/ 25 h 49"/>
                <a:gd name="T4" fmla="*/ 0 w 26"/>
                <a:gd name="T5" fmla="*/ 45 h 49"/>
                <a:gd name="T6" fmla="*/ 2 w 26"/>
                <a:gd name="T7" fmla="*/ 38 h 49"/>
                <a:gd name="T8" fmla="*/ 14 w 26"/>
                <a:gd name="T9" fmla="*/ 22 h 49"/>
                <a:gd name="T10" fmla="*/ 14 w 26"/>
                <a:gd name="T11" fmla="*/ 42 h 49"/>
                <a:gd name="T12" fmla="*/ 11 w 26"/>
                <a:gd name="T13" fmla="*/ 49 h 49"/>
                <a:gd name="T14" fmla="*/ 21 w 26"/>
                <a:gd name="T15" fmla="*/ 31 h 49"/>
                <a:gd name="T16" fmla="*/ 21 w 26"/>
                <a:gd name="T1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21" y="1"/>
                  </a:moveTo>
                  <a:cubicBezTo>
                    <a:pt x="16" y="0"/>
                    <a:pt x="9" y="10"/>
                    <a:pt x="4" y="25"/>
                  </a:cubicBezTo>
                  <a:cubicBezTo>
                    <a:pt x="1" y="33"/>
                    <a:pt x="0" y="40"/>
                    <a:pt x="0" y="45"/>
                  </a:cubicBezTo>
                  <a:cubicBezTo>
                    <a:pt x="0" y="43"/>
                    <a:pt x="1" y="41"/>
                    <a:pt x="2" y="38"/>
                  </a:cubicBezTo>
                  <a:cubicBezTo>
                    <a:pt x="5" y="30"/>
                    <a:pt x="12" y="21"/>
                    <a:pt x="14" y="22"/>
                  </a:cubicBezTo>
                  <a:cubicBezTo>
                    <a:pt x="17" y="23"/>
                    <a:pt x="17" y="34"/>
                    <a:pt x="14" y="42"/>
                  </a:cubicBezTo>
                  <a:cubicBezTo>
                    <a:pt x="13" y="45"/>
                    <a:pt x="12" y="48"/>
                    <a:pt x="11" y="49"/>
                  </a:cubicBezTo>
                  <a:cubicBezTo>
                    <a:pt x="15" y="45"/>
                    <a:pt x="18" y="39"/>
                    <a:pt x="21" y="31"/>
                  </a:cubicBezTo>
                  <a:cubicBezTo>
                    <a:pt x="26" y="16"/>
                    <a:pt x="26" y="3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892">
              <a:extLst>
                <a:ext uri="{FF2B5EF4-FFF2-40B4-BE49-F238E27FC236}">
                  <a16:creationId xmlns="" xmlns:a16="http://schemas.microsoft.com/office/drawing/2014/main" id="{C9C986E9-580C-41CE-9C32-0DAD71D18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9700" y="5305426"/>
              <a:ext cx="115888" cy="146050"/>
            </a:xfrm>
            <a:custGeom>
              <a:avLst/>
              <a:gdLst>
                <a:gd name="T0" fmla="*/ 4 w 37"/>
                <a:gd name="T1" fmla="*/ 2 h 46"/>
                <a:gd name="T2" fmla="*/ 28 w 37"/>
                <a:gd name="T3" fmla="*/ 20 h 46"/>
                <a:gd name="T4" fmla="*/ 37 w 37"/>
                <a:gd name="T5" fmla="*/ 38 h 46"/>
                <a:gd name="T6" fmla="*/ 33 w 37"/>
                <a:gd name="T7" fmla="*/ 32 h 46"/>
                <a:gd name="T8" fmla="*/ 16 w 37"/>
                <a:gd name="T9" fmla="*/ 20 h 46"/>
                <a:gd name="T10" fmla="*/ 23 w 37"/>
                <a:gd name="T11" fmla="*/ 40 h 46"/>
                <a:gd name="T12" fmla="*/ 28 w 37"/>
                <a:gd name="T13" fmla="*/ 46 h 46"/>
                <a:gd name="T14" fmla="*/ 13 w 37"/>
                <a:gd name="T15" fmla="*/ 30 h 46"/>
                <a:gd name="T16" fmla="*/ 4 w 37"/>
                <a:gd name="T1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4" y="2"/>
                  </a:moveTo>
                  <a:cubicBezTo>
                    <a:pt x="9" y="0"/>
                    <a:pt x="19" y="7"/>
                    <a:pt x="28" y="20"/>
                  </a:cubicBezTo>
                  <a:cubicBezTo>
                    <a:pt x="32" y="27"/>
                    <a:pt x="36" y="33"/>
                    <a:pt x="37" y="38"/>
                  </a:cubicBezTo>
                  <a:cubicBezTo>
                    <a:pt x="36" y="37"/>
                    <a:pt x="35" y="34"/>
                    <a:pt x="33" y="32"/>
                  </a:cubicBezTo>
                  <a:cubicBezTo>
                    <a:pt x="28" y="25"/>
                    <a:pt x="19" y="18"/>
                    <a:pt x="16" y="20"/>
                  </a:cubicBezTo>
                  <a:cubicBezTo>
                    <a:pt x="14" y="22"/>
                    <a:pt x="18" y="33"/>
                    <a:pt x="23" y="40"/>
                  </a:cubicBezTo>
                  <a:cubicBezTo>
                    <a:pt x="25" y="42"/>
                    <a:pt x="26" y="44"/>
                    <a:pt x="28" y="46"/>
                  </a:cubicBezTo>
                  <a:cubicBezTo>
                    <a:pt x="23" y="43"/>
                    <a:pt x="18" y="37"/>
                    <a:pt x="13" y="30"/>
                  </a:cubicBezTo>
                  <a:cubicBezTo>
                    <a:pt x="4" y="18"/>
                    <a:pt x="0" y="5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893">
              <a:extLst>
                <a:ext uri="{FF2B5EF4-FFF2-40B4-BE49-F238E27FC236}">
                  <a16:creationId xmlns="" xmlns:a16="http://schemas.microsoft.com/office/drawing/2014/main" id="{DAC3417F-9B72-45CC-9DD7-EDD5175E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7963" y="5122863"/>
              <a:ext cx="57150" cy="150813"/>
            </a:xfrm>
            <a:custGeom>
              <a:avLst/>
              <a:gdLst>
                <a:gd name="T0" fmla="*/ 10 w 18"/>
                <a:gd name="T1" fmla="*/ 0 h 48"/>
                <a:gd name="T2" fmla="*/ 0 w 18"/>
                <a:gd name="T3" fmla="*/ 27 h 48"/>
                <a:gd name="T4" fmla="*/ 3 w 18"/>
                <a:gd name="T5" fmla="*/ 48 h 48"/>
                <a:gd name="T6" fmla="*/ 3 w 18"/>
                <a:gd name="T7" fmla="*/ 40 h 48"/>
                <a:gd name="T8" fmla="*/ 10 w 18"/>
                <a:gd name="T9" fmla="*/ 21 h 48"/>
                <a:gd name="T10" fmla="*/ 16 w 18"/>
                <a:gd name="T11" fmla="*/ 40 h 48"/>
                <a:gd name="T12" fmla="*/ 15 w 18"/>
                <a:gd name="T13" fmla="*/ 48 h 48"/>
                <a:gd name="T14" fmla="*/ 18 w 18"/>
                <a:gd name="T15" fmla="*/ 27 h 48"/>
                <a:gd name="T16" fmla="*/ 10 w 1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8">
                  <a:moveTo>
                    <a:pt x="10" y="0"/>
                  </a:moveTo>
                  <a:cubicBezTo>
                    <a:pt x="5" y="0"/>
                    <a:pt x="0" y="12"/>
                    <a:pt x="0" y="27"/>
                  </a:cubicBezTo>
                  <a:cubicBezTo>
                    <a:pt x="0" y="35"/>
                    <a:pt x="2" y="43"/>
                    <a:pt x="3" y="48"/>
                  </a:cubicBezTo>
                  <a:cubicBezTo>
                    <a:pt x="3" y="46"/>
                    <a:pt x="3" y="43"/>
                    <a:pt x="3" y="40"/>
                  </a:cubicBezTo>
                  <a:cubicBezTo>
                    <a:pt x="3" y="32"/>
                    <a:pt x="7" y="21"/>
                    <a:pt x="10" y="21"/>
                  </a:cubicBezTo>
                  <a:cubicBezTo>
                    <a:pt x="13" y="21"/>
                    <a:pt x="16" y="32"/>
                    <a:pt x="16" y="40"/>
                  </a:cubicBezTo>
                  <a:cubicBezTo>
                    <a:pt x="16" y="44"/>
                    <a:pt x="16" y="46"/>
                    <a:pt x="15" y="48"/>
                  </a:cubicBezTo>
                  <a:cubicBezTo>
                    <a:pt x="17" y="43"/>
                    <a:pt x="18" y="36"/>
                    <a:pt x="18" y="27"/>
                  </a:cubicBezTo>
                  <a:cubicBezTo>
                    <a:pt x="18" y="12"/>
                    <a:pt x="14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894">
              <a:extLst>
                <a:ext uri="{FF2B5EF4-FFF2-40B4-BE49-F238E27FC236}">
                  <a16:creationId xmlns="" xmlns:a16="http://schemas.microsoft.com/office/drawing/2014/main" id="{39885432-795F-4CC7-8CAE-C98EE381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6200" y="5186363"/>
              <a:ext cx="141288" cy="119063"/>
            </a:xfrm>
            <a:custGeom>
              <a:avLst/>
              <a:gdLst>
                <a:gd name="T0" fmla="*/ 3 w 45"/>
                <a:gd name="T1" fmla="*/ 4 h 38"/>
                <a:gd name="T2" fmla="*/ 31 w 45"/>
                <a:gd name="T3" fmla="*/ 13 h 38"/>
                <a:gd name="T4" fmla="*/ 45 w 45"/>
                <a:gd name="T5" fmla="*/ 28 h 38"/>
                <a:gd name="T6" fmla="*/ 40 w 45"/>
                <a:gd name="T7" fmla="*/ 23 h 38"/>
                <a:gd name="T8" fmla="*/ 20 w 45"/>
                <a:gd name="T9" fmla="*/ 17 h 38"/>
                <a:gd name="T10" fmla="*/ 32 w 45"/>
                <a:gd name="T11" fmla="*/ 33 h 38"/>
                <a:gd name="T12" fmla="*/ 39 w 45"/>
                <a:gd name="T13" fmla="*/ 38 h 38"/>
                <a:gd name="T14" fmla="*/ 20 w 45"/>
                <a:gd name="T15" fmla="*/ 27 h 38"/>
                <a:gd name="T16" fmla="*/ 3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3" y="4"/>
                  </a:moveTo>
                  <a:cubicBezTo>
                    <a:pt x="6" y="0"/>
                    <a:pt x="18" y="4"/>
                    <a:pt x="31" y="13"/>
                  </a:cubicBezTo>
                  <a:cubicBezTo>
                    <a:pt x="37" y="18"/>
                    <a:pt x="42" y="23"/>
                    <a:pt x="45" y="28"/>
                  </a:cubicBezTo>
                  <a:cubicBezTo>
                    <a:pt x="44" y="26"/>
                    <a:pt x="42" y="25"/>
                    <a:pt x="40" y="23"/>
                  </a:cubicBezTo>
                  <a:cubicBezTo>
                    <a:pt x="32" y="18"/>
                    <a:pt x="21" y="14"/>
                    <a:pt x="20" y="17"/>
                  </a:cubicBezTo>
                  <a:cubicBezTo>
                    <a:pt x="18" y="19"/>
                    <a:pt x="26" y="28"/>
                    <a:pt x="32" y="33"/>
                  </a:cubicBezTo>
                  <a:cubicBezTo>
                    <a:pt x="35" y="35"/>
                    <a:pt x="37" y="37"/>
                    <a:pt x="39" y="38"/>
                  </a:cubicBezTo>
                  <a:cubicBezTo>
                    <a:pt x="33" y="36"/>
                    <a:pt x="27" y="32"/>
                    <a:pt x="20" y="27"/>
                  </a:cubicBezTo>
                  <a:cubicBezTo>
                    <a:pt x="8" y="18"/>
                    <a:pt x="0" y="8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895">
              <a:extLst>
                <a:ext uri="{FF2B5EF4-FFF2-40B4-BE49-F238E27FC236}">
                  <a16:creationId xmlns="" xmlns:a16="http://schemas.microsoft.com/office/drawing/2014/main" id="{83CD61C1-B490-42DB-AB63-9285B166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8425" y="4979988"/>
              <a:ext cx="77788" cy="155575"/>
            </a:xfrm>
            <a:custGeom>
              <a:avLst/>
              <a:gdLst>
                <a:gd name="T0" fmla="*/ 4 w 25"/>
                <a:gd name="T1" fmla="*/ 2 h 49"/>
                <a:gd name="T2" fmla="*/ 4 w 25"/>
                <a:gd name="T3" fmla="*/ 31 h 49"/>
                <a:gd name="T4" fmla="*/ 13 w 25"/>
                <a:gd name="T5" fmla="*/ 49 h 49"/>
                <a:gd name="T6" fmla="*/ 11 w 25"/>
                <a:gd name="T7" fmla="*/ 43 h 49"/>
                <a:gd name="T8" fmla="*/ 11 w 25"/>
                <a:gd name="T9" fmla="*/ 22 h 49"/>
                <a:gd name="T10" fmla="*/ 23 w 25"/>
                <a:gd name="T11" fmla="*/ 39 h 49"/>
                <a:gd name="T12" fmla="*/ 25 w 25"/>
                <a:gd name="T13" fmla="*/ 46 h 49"/>
                <a:gd name="T14" fmla="*/ 21 w 25"/>
                <a:gd name="T15" fmla="*/ 25 h 49"/>
                <a:gd name="T16" fmla="*/ 4 w 25"/>
                <a:gd name="T1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9">
                  <a:moveTo>
                    <a:pt x="4" y="2"/>
                  </a:moveTo>
                  <a:cubicBezTo>
                    <a:pt x="0" y="3"/>
                    <a:pt x="0" y="16"/>
                    <a:pt x="4" y="31"/>
                  </a:cubicBezTo>
                  <a:cubicBezTo>
                    <a:pt x="7" y="39"/>
                    <a:pt x="10" y="45"/>
                    <a:pt x="13" y="49"/>
                  </a:cubicBezTo>
                  <a:cubicBezTo>
                    <a:pt x="13" y="48"/>
                    <a:pt x="12" y="46"/>
                    <a:pt x="11" y="43"/>
                  </a:cubicBezTo>
                  <a:cubicBezTo>
                    <a:pt x="8" y="34"/>
                    <a:pt x="8" y="23"/>
                    <a:pt x="11" y="22"/>
                  </a:cubicBezTo>
                  <a:cubicBezTo>
                    <a:pt x="14" y="21"/>
                    <a:pt x="20" y="31"/>
                    <a:pt x="23" y="39"/>
                  </a:cubicBezTo>
                  <a:cubicBezTo>
                    <a:pt x="24" y="42"/>
                    <a:pt x="25" y="44"/>
                    <a:pt x="25" y="46"/>
                  </a:cubicBezTo>
                  <a:cubicBezTo>
                    <a:pt x="25" y="41"/>
                    <a:pt x="24" y="33"/>
                    <a:pt x="21" y="25"/>
                  </a:cubicBezTo>
                  <a:cubicBezTo>
                    <a:pt x="17" y="11"/>
                    <a:pt x="9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896">
              <a:extLst>
                <a:ext uri="{FF2B5EF4-FFF2-40B4-BE49-F238E27FC236}">
                  <a16:creationId xmlns="" xmlns:a16="http://schemas.microsoft.com/office/drawing/2014/main" id="{3F48C250-0FBC-4B58-94AD-02C55706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25" y="5091113"/>
              <a:ext cx="155575" cy="82550"/>
            </a:xfrm>
            <a:custGeom>
              <a:avLst/>
              <a:gdLst>
                <a:gd name="T0" fmla="*/ 2 w 49"/>
                <a:gd name="T1" fmla="*/ 5 h 26"/>
                <a:gd name="T2" fmla="*/ 31 w 49"/>
                <a:gd name="T3" fmla="*/ 5 h 26"/>
                <a:gd name="T4" fmla="*/ 49 w 49"/>
                <a:gd name="T5" fmla="*/ 14 h 26"/>
                <a:gd name="T6" fmla="*/ 43 w 49"/>
                <a:gd name="T7" fmla="*/ 12 h 26"/>
                <a:gd name="T8" fmla="*/ 22 w 49"/>
                <a:gd name="T9" fmla="*/ 12 h 26"/>
                <a:gd name="T10" fmla="*/ 39 w 49"/>
                <a:gd name="T11" fmla="*/ 24 h 26"/>
                <a:gd name="T12" fmla="*/ 46 w 49"/>
                <a:gd name="T13" fmla="*/ 26 h 26"/>
                <a:gd name="T14" fmla="*/ 25 w 49"/>
                <a:gd name="T15" fmla="*/ 22 h 26"/>
                <a:gd name="T16" fmla="*/ 2 w 49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2" y="5"/>
                  </a:moveTo>
                  <a:cubicBezTo>
                    <a:pt x="4" y="0"/>
                    <a:pt x="17" y="0"/>
                    <a:pt x="31" y="5"/>
                  </a:cubicBezTo>
                  <a:cubicBezTo>
                    <a:pt x="39" y="8"/>
                    <a:pt x="45" y="11"/>
                    <a:pt x="49" y="14"/>
                  </a:cubicBezTo>
                  <a:cubicBezTo>
                    <a:pt x="48" y="14"/>
                    <a:pt x="46" y="13"/>
                    <a:pt x="43" y="12"/>
                  </a:cubicBezTo>
                  <a:cubicBezTo>
                    <a:pt x="34" y="9"/>
                    <a:pt x="23" y="9"/>
                    <a:pt x="22" y="12"/>
                  </a:cubicBezTo>
                  <a:cubicBezTo>
                    <a:pt x="21" y="15"/>
                    <a:pt x="31" y="21"/>
                    <a:pt x="39" y="24"/>
                  </a:cubicBezTo>
                  <a:cubicBezTo>
                    <a:pt x="42" y="25"/>
                    <a:pt x="44" y="26"/>
                    <a:pt x="46" y="26"/>
                  </a:cubicBezTo>
                  <a:cubicBezTo>
                    <a:pt x="41" y="26"/>
                    <a:pt x="33" y="25"/>
                    <a:pt x="25" y="22"/>
                  </a:cubicBezTo>
                  <a:cubicBezTo>
                    <a:pt x="11" y="17"/>
                    <a:pt x="0" y="9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897">
              <a:extLst>
                <a:ext uri="{FF2B5EF4-FFF2-40B4-BE49-F238E27FC236}">
                  <a16:creationId xmlns="" xmlns:a16="http://schemas.microsoft.com/office/drawing/2014/main" id="{12055F91-CE53-43E2-8DFC-7B867EFE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4900" y="5856288"/>
              <a:ext cx="228600" cy="114300"/>
            </a:xfrm>
            <a:custGeom>
              <a:avLst/>
              <a:gdLst>
                <a:gd name="T0" fmla="*/ 72 w 72"/>
                <a:gd name="T1" fmla="*/ 1 h 36"/>
                <a:gd name="T2" fmla="*/ 1 w 72"/>
                <a:gd name="T3" fmla="*/ 36 h 36"/>
                <a:gd name="T4" fmla="*/ 0 w 72"/>
                <a:gd name="T5" fmla="*/ 28 h 36"/>
                <a:gd name="T6" fmla="*/ 70 w 72"/>
                <a:gd name="T7" fmla="*/ 0 h 36"/>
                <a:gd name="T8" fmla="*/ 72 w 72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72" y="1"/>
                  </a:moveTo>
                  <a:cubicBezTo>
                    <a:pt x="52" y="18"/>
                    <a:pt x="27" y="30"/>
                    <a:pt x="1" y="3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5" y="25"/>
                    <a:pt x="49" y="15"/>
                    <a:pt x="70" y="0"/>
                  </a:cubicBezTo>
                  <a:lnTo>
                    <a:pt x="7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98">
              <a:extLst>
                <a:ext uri="{FF2B5EF4-FFF2-40B4-BE49-F238E27FC236}">
                  <a16:creationId xmlns="" xmlns:a16="http://schemas.microsoft.com/office/drawing/2014/main" id="{5938BA22-96F2-4F71-9EA6-36B41828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6975" y="4948238"/>
              <a:ext cx="152400" cy="133350"/>
            </a:xfrm>
            <a:custGeom>
              <a:avLst/>
              <a:gdLst>
                <a:gd name="T0" fmla="*/ 22 w 48"/>
                <a:gd name="T1" fmla="*/ 19 h 42"/>
                <a:gd name="T2" fmla="*/ 48 w 48"/>
                <a:gd name="T3" fmla="*/ 31 h 42"/>
                <a:gd name="T4" fmla="*/ 36 w 48"/>
                <a:gd name="T5" fmla="*/ 18 h 42"/>
                <a:gd name="T6" fmla="*/ 3 w 48"/>
                <a:gd name="T7" fmla="*/ 4 h 42"/>
                <a:gd name="T8" fmla="*/ 23 w 48"/>
                <a:gd name="T9" fmla="*/ 33 h 42"/>
                <a:gd name="T10" fmla="*/ 38 w 48"/>
                <a:gd name="T11" fmla="*/ 42 h 42"/>
                <a:gd name="T12" fmla="*/ 22 w 48"/>
                <a:gd name="T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2">
                  <a:moveTo>
                    <a:pt x="22" y="19"/>
                  </a:moveTo>
                  <a:cubicBezTo>
                    <a:pt x="24" y="16"/>
                    <a:pt x="45" y="29"/>
                    <a:pt x="48" y="31"/>
                  </a:cubicBezTo>
                  <a:cubicBezTo>
                    <a:pt x="45" y="27"/>
                    <a:pt x="41" y="22"/>
                    <a:pt x="36" y="18"/>
                  </a:cubicBezTo>
                  <a:cubicBezTo>
                    <a:pt x="24" y="8"/>
                    <a:pt x="6" y="0"/>
                    <a:pt x="3" y="4"/>
                  </a:cubicBezTo>
                  <a:cubicBezTo>
                    <a:pt x="0" y="8"/>
                    <a:pt x="11" y="23"/>
                    <a:pt x="23" y="33"/>
                  </a:cubicBezTo>
                  <a:cubicBezTo>
                    <a:pt x="29" y="37"/>
                    <a:pt x="34" y="40"/>
                    <a:pt x="38" y="42"/>
                  </a:cubicBezTo>
                  <a:cubicBezTo>
                    <a:pt x="35" y="39"/>
                    <a:pt x="19" y="23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99">
              <a:extLst>
                <a:ext uri="{FF2B5EF4-FFF2-40B4-BE49-F238E27FC236}">
                  <a16:creationId xmlns="" xmlns:a16="http://schemas.microsoft.com/office/drawing/2014/main" id="{2634881A-C10E-48FB-A3E6-65B2FB42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7050" y="5805488"/>
              <a:ext cx="157163" cy="79375"/>
            </a:xfrm>
            <a:custGeom>
              <a:avLst/>
              <a:gdLst>
                <a:gd name="T0" fmla="*/ 2 w 50"/>
                <a:gd name="T1" fmla="*/ 5 h 25"/>
                <a:gd name="T2" fmla="*/ 31 w 50"/>
                <a:gd name="T3" fmla="*/ 5 h 25"/>
                <a:gd name="T4" fmla="*/ 50 w 50"/>
                <a:gd name="T5" fmla="*/ 14 h 25"/>
                <a:gd name="T6" fmla="*/ 43 w 50"/>
                <a:gd name="T7" fmla="*/ 11 h 25"/>
                <a:gd name="T8" fmla="*/ 22 w 50"/>
                <a:gd name="T9" fmla="*/ 11 h 25"/>
                <a:gd name="T10" fmla="*/ 39 w 50"/>
                <a:gd name="T11" fmla="*/ 23 h 25"/>
                <a:gd name="T12" fmla="*/ 46 w 50"/>
                <a:gd name="T13" fmla="*/ 25 h 25"/>
                <a:gd name="T14" fmla="*/ 26 w 50"/>
                <a:gd name="T15" fmla="*/ 22 h 25"/>
                <a:gd name="T16" fmla="*/ 2 w 50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5">
                  <a:moveTo>
                    <a:pt x="2" y="5"/>
                  </a:moveTo>
                  <a:cubicBezTo>
                    <a:pt x="3" y="0"/>
                    <a:pt x="16" y="0"/>
                    <a:pt x="31" y="5"/>
                  </a:cubicBezTo>
                  <a:cubicBezTo>
                    <a:pt x="39" y="7"/>
                    <a:pt x="45" y="10"/>
                    <a:pt x="50" y="14"/>
                  </a:cubicBezTo>
                  <a:cubicBezTo>
                    <a:pt x="48" y="13"/>
                    <a:pt x="46" y="12"/>
                    <a:pt x="43" y="11"/>
                  </a:cubicBezTo>
                  <a:cubicBezTo>
                    <a:pt x="34" y="8"/>
                    <a:pt x="23" y="8"/>
                    <a:pt x="22" y="11"/>
                  </a:cubicBezTo>
                  <a:cubicBezTo>
                    <a:pt x="21" y="14"/>
                    <a:pt x="31" y="20"/>
                    <a:pt x="39" y="23"/>
                  </a:cubicBezTo>
                  <a:cubicBezTo>
                    <a:pt x="42" y="24"/>
                    <a:pt x="45" y="25"/>
                    <a:pt x="46" y="25"/>
                  </a:cubicBezTo>
                  <a:cubicBezTo>
                    <a:pt x="41" y="25"/>
                    <a:pt x="34" y="24"/>
                    <a:pt x="26" y="22"/>
                  </a:cubicBezTo>
                  <a:cubicBezTo>
                    <a:pt x="11" y="17"/>
                    <a:pt x="0" y="9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900">
              <a:extLst>
                <a:ext uri="{FF2B5EF4-FFF2-40B4-BE49-F238E27FC236}">
                  <a16:creationId xmlns="" xmlns:a16="http://schemas.microsoft.com/office/drawing/2014/main" id="{AD44D1BF-ED7A-4EF4-B4B0-CE187827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8175" y="5692776"/>
              <a:ext cx="80963" cy="157163"/>
            </a:xfrm>
            <a:custGeom>
              <a:avLst/>
              <a:gdLst>
                <a:gd name="T0" fmla="*/ 5 w 26"/>
                <a:gd name="T1" fmla="*/ 2 h 50"/>
                <a:gd name="T2" fmla="*/ 5 w 26"/>
                <a:gd name="T3" fmla="*/ 31 h 50"/>
                <a:gd name="T4" fmla="*/ 15 w 26"/>
                <a:gd name="T5" fmla="*/ 50 h 50"/>
                <a:gd name="T6" fmla="*/ 12 w 26"/>
                <a:gd name="T7" fmla="*/ 43 h 50"/>
                <a:gd name="T8" fmla="*/ 12 w 26"/>
                <a:gd name="T9" fmla="*/ 22 h 50"/>
                <a:gd name="T10" fmla="*/ 24 w 26"/>
                <a:gd name="T11" fmla="*/ 39 h 50"/>
                <a:gd name="T12" fmla="*/ 26 w 26"/>
                <a:gd name="T13" fmla="*/ 46 h 50"/>
                <a:gd name="T14" fmla="*/ 22 w 26"/>
                <a:gd name="T15" fmla="*/ 25 h 50"/>
                <a:gd name="T16" fmla="*/ 5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5" y="2"/>
                  </a:moveTo>
                  <a:cubicBezTo>
                    <a:pt x="0" y="4"/>
                    <a:pt x="0" y="17"/>
                    <a:pt x="5" y="31"/>
                  </a:cubicBezTo>
                  <a:cubicBezTo>
                    <a:pt x="8" y="39"/>
                    <a:pt x="11" y="45"/>
                    <a:pt x="15" y="50"/>
                  </a:cubicBezTo>
                  <a:cubicBezTo>
                    <a:pt x="14" y="48"/>
                    <a:pt x="13" y="46"/>
                    <a:pt x="12" y="43"/>
                  </a:cubicBezTo>
                  <a:cubicBezTo>
                    <a:pt x="9" y="34"/>
                    <a:pt x="9" y="23"/>
                    <a:pt x="12" y="22"/>
                  </a:cubicBezTo>
                  <a:cubicBezTo>
                    <a:pt x="15" y="21"/>
                    <a:pt x="21" y="31"/>
                    <a:pt x="24" y="39"/>
                  </a:cubicBezTo>
                  <a:cubicBezTo>
                    <a:pt x="25" y="42"/>
                    <a:pt x="26" y="44"/>
                    <a:pt x="26" y="46"/>
                  </a:cubicBezTo>
                  <a:cubicBezTo>
                    <a:pt x="26" y="41"/>
                    <a:pt x="25" y="33"/>
                    <a:pt x="22" y="25"/>
                  </a:cubicBezTo>
                  <a:cubicBezTo>
                    <a:pt x="17" y="11"/>
                    <a:pt x="1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01">
              <a:extLst>
                <a:ext uri="{FF2B5EF4-FFF2-40B4-BE49-F238E27FC236}">
                  <a16:creationId xmlns="" xmlns:a16="http://schemas.microsoft.com/office/drawing/2014/main" id="{C3413E98-BF63-4040-87FE-D6BC2516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1325" y="5641976"/>
              <a:ext cx="139700" cy="119063"/>
            </a:xfrm>
            <a:custGeom>
              <a:avLst/>
              <a:gdLst>
                <a:gd name="T0" fmla="*/ 3 w 44"/>
                <a:gd name="T1" fmla="*/ 4 h 38"/>
                <a:gd name="T2" fmla="*/ 30 w 44"/>
                <a:gd name="T3" fmla="*/ 14 h 38"/>
                <a:gd name="T4" fmla="*/ 44 w 44"/>
                <a:gd name="T5" fmla="*/ 29 h 38"/>
                <a:gd name="T6" fmla="*/ 39 w 44"/>
                <a:gd name="T7" fmla="*/ 24 h 38"/>
                <a:gd name="T8" fmla="*/ 20 w 44"/>
                <a:gd name="T9" fmla="*/ 17 h 38"/>
                <a:gd name="T10" fmla="*/ 31 w 44"/>
                <a:gd name="T11" fmla="*/ 34 h 38"/>
                <a:gd name="T12" fmla="*/ 37 w 44"/>
                <a:gd name="T13" fmla="*/ 38 h 38"/>
                <a:gd name="T14" fmla="*/ 19 w 44"/>
                <a:gd name="T15" fmla="*/ 28 h 38"/>
                <a:gd name="T16" fmla="*/ 3 w 44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8">
                  <a:moveTo>
                    <a:pt x="3" y="4"/>
                  </a:moveTo>
                  <a:cubicBezTo>
                    <a:pt x="6" y="0"/>
                    <a:pt x="18" y="4"/>
                    <a:pt x="30" y="14"/>
                  </a:cubicBezTo>
                  <a:cubicBezTo>
                    <a:pt x="37" y="19"/>
                    <a:pt x="42" y="24"/>
                    <a:pt x="44" y="29"/>
                  </a:cubicBezTo>
                  <a:cubicBezTo>
                    <a:pt x="43" y="27"/>
                    <a:pt x="41" y="26"/>
                    <a:pt x="39" y="24"/>
                  </a:cubicBezTo>
                  <a:cubicBezTo>
                    <a:pt x="32" y="19"/>
                    <a:pt x="21" y="15"/>
                    <a:pt x="20" y="17"/>
                  </a:cubicBezTo>
                  <a:cubicBezTo>
                    <a:pt x="18" y="20"/>
                    <a:pt x="25" y="29"/>
                    <a:pt x="31" y="34"/>
                  </a:cubicBezTo>
                  <a:cubicBezTo>
                    <a:pt x="34" y="36"/>
                    <a:pt x="36" y="37"/>
                    <a:pt x="37" y="38"/>
                  </a:cubicBezTo>
                  <a:cubicBezTo>
                    <a:pt x="32" y="37"/>
                    <a:pt x="26" y="33"/>
                    <a:pt x="19" y="28"/>
                  </a:cubicBezTo>
                  <a:cubicBezTo>
                    <a:pt x="7" y="19"/>
                    <a:pt x="0" y="8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902">
              <a:extLst>
                <a:ext uri="{FF2B5EF4-FFF2-40B4-BE49-F238E27FC236}">
                  <a16:creationId xmlns="" xmlns:a16="http://schemas.microsoft.com/office/drawing/2014/main" id="{00E11863-9329-4F2C-9154-C4E0555B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4675" y="5581651"/>
              <a:ext cx="57150" cy="153988"/>
            </a:xfrm>
            <a:custGeom>
              <a:avLst/>
              <a:gdLst>
                <a:gd name="T0" fmla="*/ 10 w 18"/>
                <a:gd name="T1" fmla="*/ 0 h 49"/>
                <a:gd name="T2" fmla="*/ 0 w 18"/>
                <a:gd name="T3" fmla="*/ 27 h 49"/>
                <a:gd name="T4" fmla="*/ 2 w 18"/>
                <a:gd name="T5" fmla="*/ 48 h 49"/>
                <a:gd name="T6" fmla="*/ 2 w 18"/>
                <a:gd name="T7" fmla="*/ 41 h 49"/>
                <a:gd name="T8" fmla="*/ 10 w 18"/>
                <a:gd name="T9" fmla="*/ 21 h 49"/>
                <a:gd name="T10" fmla="*/ 15 w 18"/>
                <a:gd name="T11" fmla="*/ 41 h 49"/>
                <a:gd name="T12" fmla="*/ 14 w 18"/>
                <a:gd name="T13" fmla="*/ 49 h 49"/>
                <a:gd name="T14" fmla="*/ 18 w 18"/>
                <a:gd name="T15" fmla="*/ 28 h 49"/>
                <a:gd name="T16" fmla="*/ 10 w 18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9">
                  <a:moveTo>
                    <a:pt x="10" y="0"/>
                  </a:moveTo>
                  <a:cubicBezTo>
                    <a:pt x="5" y="0"/>
                    <a:pt x="0" y="12"/>
                    <a:pt x="0" y="27"/>
                  </a:cubicBezTo>
                  <a:cubicBezTo>
                    <a:pt x="0" y="35"/>
                    <a:pt x="1" y="43"/>
                    <a:pt x="2" y="48"/>
                  </a:cubicBezTo>
                  <a:cubicBezTo>
                    <a:pt x="2" y="46"/>
                    <a:pt x="2" y="43"/>
                    <a:pt x="2" y="41"/>
                  </a:cubicBezTo>
                  <a:cubicBezTo>
                    <a:pt x="3" y="31"/>
                    <a:pt x="7" y="21"/>
                    <a:pt x="10" y="21"/>
                  </a:cubicBezTo>
                  <a:cubicBezTo>
                    <a:pt x="13" y="21"/>
                    <a:pt x="15" y="33"/>
                    <a:pt x="15" y="41"/>
                  </a:cubicBezTo>
                  <a:cubicBezTo>
                    <a:pt x="15" y="44"/>
                    <a:pt x="15" y="47"/>
                    <a:pt x="14" y="49"/>
                  </a:cubicBezTo>
                  <a:cubicBezTo>
                    <a:pt x="16" y="44"/>
                    <a:pt x="18" y="36"/>
                    <a:pt x="18" y="28"/>
                  </a:cubicBezTo>
                  <a:cubicBezTo>
                    <a:pt x="18" y="13"/>
                    <a:pt x="1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903">
              <a:extLst>
                <a:ext uri="{FF2B5EF4-FFF2-40B4-BE49-F238E27FC236}">
                  <a16:creationId xmlns="" xmlns:a16="http://schemas.microsoft.com/office/drawing/2014/main" id="{63ACD588-991B-43B2-B158-2B35CAD2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050" y="5464176"/>
              <a:ext cx="117475" cy="146050"/>
            </a:xfrm>
            <a:custGeom>
              <a:avLst/>
              <a:gdLst>
                <a:gd name="T0" fmla="*/ 4 w 37"/>
                <a:gd name="T1" fmla="*/ 3 h 46"/>
                <a:gd name="T2" fmla="*/ 28 w 37"/>
                <a:gd name="T3" fmla="*/ 20 h 46"/>
                <a:gd name="T4" fmla="*/ 37 w 37"/>
                <a:gd name="T5" fmla="*/ 38 h 46"/>
                <a:gd name="T6" fmla="*/ 33 w 37"/>
                <a:gd name="T7" fmla="*/ 32 h 46"/>
                <a:gd name="T8" fmla="*/ 17 w 37"/>
                <a:gd name="T9" fmla="*/ 20 h 46"/>
                <a:gd name="T10" fmla="*/ 23 w 37"/>
                <a:gd name="T11" fmla="*/ 40 h 46"/>
                <a:gd name="T12" fmla="*/ 28 w 37"/>
                <a:gd name="T13" fmla="*/ 46 h 46"/>
                <a:gd name="T14" fmla="*/ 13 w 37"/>
                <a:gd name="T15" fmla="*/ 30 h 46"/>
                <a:gd name="T16" fmla="*/ 4 w 37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4" y="3"/>
                  </a:moveTo>
                  <a:cubicBezTo>
                    <a:pt x="8" y="0"/>
                    <a:pt x="19" y="8"/>
                    <a:pt x="28" y="20"/>
                  </a:cubicBezTo>
                  <a:cubicBezTo>
                    <a:pt x="32" y="26"/>
                    <a:pt x="36" y="33"/>
                    <a:pt x="37" y="38"/>
                  </a:cubicBezTo>
                  <a:cubicBezTo>
                    <a:pt x="37" y="36"/>
                    <a:pt x="35" y="34"/>
                    <a:pt x="33" y="32"/>
                  </a:cubicBezTo>
                  <a:cubicBezTo>
                    <a:pt x="28" y="25"/>
                    <a:pt x="19" y="18"/>
                    <a:pt x="17" y="20"/>
                  </a:cubicBezTo>
                  <a:cubicBezTo>
                    <a:pt x="14" y="22"/>
                    <a:pt x="18" y="33"/>
                    <a:pt x="23" y="40"/>
                  </a:cubicBezTo>
                  <a:cubicBezTo>
                    <a:pt x="25" y="42"/>
                    <a:pt x="27" y="44"/>
                    <a:pt x="28" y="46"/>
                  </a:cubicBezTo>
                  <a:cubicBezTo>
                    <a:pt x="24" y="43"/>
                    <a:pt x="18" y="37"/>
                    <a:pt x="13" y="30"/>
                  </a:cubicBezTo>
                  <a:cubicBezTo>
                    <a:pt x="4" y="18"/>
                    <a:pt x="0" y="6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904">
              <a:extLst>
                <a:ext uri="{FF2B5EF4-FFF2-40B4-BE49-F238E27FC236}">
                  <a16:creationId xmlns="" xmlns:a16="http://schemas.microsoft.com/office/drawing/2014/main" id="{7F78B8E2-96C9-4891-9AC0-4BD59DA07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7525" y="5438776"/>
              <a:ext cx="79375" cy="158750"/>
            </a:xfrm>
            <a:custGeom>
              <a:avLst/>
              <a:gdLst>
                <a:gd name="T0" fmla="*/ 20 w 25"/>
                <a:gd name="T1" fmla="*/ 2 h 50"/>
                <a:gd name="T2" fmla="*/ 4 w 25"/>
                <a:gd name="T3" fmla="*/ 26 h 50"/>
                <a:gd name="T4" fmla="*/ 0 w 25"/>
                <a:gd name="T5" fmla="*/ 46 h 50"/>
                <a:gd name="T6" fmla="*/ 2 w 25"/>
                <a:gd name="T7" fmla="*/ 39 h 50"/>
                <a:gd name="T8" fmla="*/ 15 w 25"/>
                <a:gd name="T9" fmla="*/ 22 h 50"/>
                <a:gd name="T10" fmla="*/ 14 w 25"/>
                <a:gd name="T11" fmla="*/ 43 h 50"/>
                <a:gd name="T12" fmla="*/ 12 w 25"/>
                <a:gd name="T13" fmla="*/ 50 h 50"/>
                <a:gd name="T14" fmla="*/ 21 w 25"/>
                <a:gd name="T15" fmla="*/ 31 h 50"/>
                <a:gd name="T16" fmla="*/ 20 w 25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0">
                  <a:moveTo>
                    <a:pt x="20" y="2"/>
                  </a:moveTo>
                  <a:cubicBezTo>
                    <a:pt x="16" y="0"/>
                    <a:pt x="8" y="11"/>
                    <a:pt x="4" y="26"/>
                  </a:cubicBezTo>
                  <a:cubicBezTo>
                    <a:pt x="1" y="33"/>
                    <a:pt x="0" y="41"/>
                    <a:pt x="0" y="46"/>
                  </a:cubicBezTo>
                  <a:cubicBezTo>
                    <a:pt x="1" y="44"/>
                    <a:pt x="1" y="42"/>
                    <a:pt x="2" y="39"/>
                  </a:cubicBezTo>
                  <a:cubicBezTo>
                    <a:pt x="5" y="30"/>
                    <a:pt x="12" y="21"/>
                    <a:pt x="15" y="22"/>
                  </a:cubicBezTo>
                  <a:cubicBezTo>
                    <a:pt x="18" y="23"/>
                    <a:pt x="17" y="35"/>
                    <a:pt x="14" y="43"/>
                  </a:cubicBezTo>
                  <a:cubicBezTo>
                    <a:pt x="13" y="46"/>
                    <a:pt x="12" y="48"/>
                    <a:pt x="12" y="50"/>
                  </a:cubicBezTo>
                  <a:cubicBezTo>
                    <a:pt x="15" y="46"/>
                    <a:pt x="18" y="39"/>
                    <a:pt x="21" y="31"/>
                  </a:cubicBezTo>
                  <a:cubicBezTo>
                    <a:pt x="25" y="16"/>
                    <a:pt x="25" y="3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905">
              <a:extLst>
                <a:ext uri="{FF2B5EF4-FFF2-40B4-BE49-F238E27FC236}">
                  <a16:creationId xmlns="" xmlns:a16="http://schemas.microsoft.com/office/drawing/2014/main" id="{2BE300E4-625F-4C59-90F2-FFA4AC1E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2275" y="5283201"/>
              <a:ext cx="82550" cy="155575"/>
            </a:xfrm>
            <a:custGeom>
              <a:avLst/>
              <a:gdLst>
                <a:gd name="T0" fmla="*/ 5 w 26"/>
                <a:gd name="T1" fmla="*/ 1 h 49"/>
                <a:gd name="T2" fmla="*/ 22 w 26"/>
                <a:gd name="T3" fmla="*/ 25 h 49"/>
                <a:gd name="T4" fmla="*/ 25 w 26"/>
                <a:gd name="T5" fmla="*/ 45 h 49"/>
                <a:gd name="T6" fmla="*/ 24 w 26"/>
                <a:gd name="T7" fmla="*/ 38 h 49"/>
                <a:gd name="T8" fmla="*/ 11 w 26"/>
                <a:gd name="T9" fmla="*/ 22 h 49"/>
                <a:gd name="T10" fmla="*/ 11 w 26"/>
                <a:gd name="T11" fmla="*/ 42 h 49"/>
                <a:gd name="T12" fmla="*/ 14 w 26"/>
                <a:gd name="T13" fmla="*/ 49 h 49"/>
                <a:gd name="T14" fmla="*/ 5 w 26"/>
                <a:gd name="T15" fmla="*/ 31 h 49"/>
                <a:gd name="T16" fmla="*/ 5 w 26"/>
                <a:gd name="T1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5" y="1"/>
                  </a:moveTo>
                  <a:cubicBezTo>
                    <a:pt x="9" y="0"/>
                    <a:pt x="17" y="10"/>
                    <a:pt x="22" y="25"/>
                  </a:cubicBezTo>
                  <a:cubicBezTo>
                    <a:pt x="24" y="33"/>
                    <a:pt x="26" y="40"/>
                    <a:pt x="25" y="45"/>
                  </a:cubicBezTo>
                  <a:cubicBezTo>
                    <a:pt x="25" y="43"/>
                    <a:pt x="25" y="41"/>
                    <a:pt x="24" y="38"/>
                  </a:cubicBezTo>
                  <a:cubicBezTo>
                    <a:pt x="21" y="30"/>
                    <a:pt x="14" y="21"/>
                    <a:pt x="11" y="22"/>
                  </a:cubicBezTo>
                  <a:cubicBezTo>
                    <a:pt x="8" y="23"/>
                    <a:pt x="9" y="34"/>
                    <a:pt x="11" y="42"/>
                  </a:cubicBezTo>
                  <a:cubicBezTo>
                    <a:pt x="12" y="45"/>
                    <a:pt x="13" y="48"/>
                    <a:pt x="14" y="49"/>
                  </a:cubicBezTo>
                  <a:cubicBezTo>
                    <a:pt x="11" y="45"/>
                    <a:pt x="7" y="39"/>
                    <a:pt x="5" y="31"/>
                  </a:cubicBezTo>
                  <a:cubicBezTo>
                    <a:pt x="0" y="16"/>
                    <a:pt x="0" y="3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906">
              <a:extLst>
                <a:ext uri="{FF2B5EF4-FFF2-40B4-BE49-F238E27FC236}">
                  <a16:creationId xmlns="" xmlns:a16="http://schemas.microsoft.com/office/drawing/2014/main" id="{5A657DC3-978C-4852-B039-6F1BB339A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50" y="5305426"/>
              <a:ext cx="117475" cy="146050"/>
            </a:xfrm>
            <a:custGeom>
              <a:avLst/>
              <a:gdLst>
                <a:gd name="T0" fmla="*/ 33 w 37"/>
                <a:gd name="T1" fmla="*/ 2 h 46"/>
                <a:gd name="T2" fmla="*/ 10 w 37"/>
                <a:gd name="T3" fmla="*/ 20 h 46"/>
                <a:gd name="T4" fmla="*/ 0 w 37"/>
                <a:gd name="T5" fmla="*/ 38 h 46"/>
                <a:gd name="T6" fmla="*/ 4 w 37"/>
                <a:gd name="T7" fmla="*/ 32 h 46"/>
                <a:gd name="T8" fmla="*/ 21 w 37"/>
                <a:gd name="T9" fmla="*/ 20 h 46"/>
                <a:gd name="T10" fmla="*/ 15 w 37"/>
                <a:gd name="T11" fmla="*/ 40 h 46"/>
                <a:gd name="T12" fmla="*/ 10 w 37"/>
                <a:gd name="T13" fmla="*/ 46 h 46"/>
                <a:gd name="T14" fmla="*/ 24 w 37"/>
                <a:gd name="T15" fmla="*/ 30 h 46"/>
                <a:gd name="T16" fmla="*/ 33 w 37"/>
                <a:gd name="T1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33" y="2"/>
                  </a:moveTo>
                  <a:cubicBezTo>
                    <a:pt x="29" y="0"/>
                    <a:pt x="19" y="7"/>
                    <a:pt x="10" y="20"/>
                  </a:cubicBezTo>
                  <a:cubicBezTo>
                    <a:pt x="5" y="27"/>
                    <a:pt x="2" y="33"/>
                    <a:pt x="0" y="38"/>
                  </a:cubicBezTo>
                  <a:cubicBezTo>
                    <a:pt x="1" y="37"/>
                    <a:pt x="2" y="34"/>
                    <a:pt x="4" y="32"/>
                  </a:cubicBezTo>
                  <a:cubicBezTo>
                    <a:pt x="10" y="25"/>
                    <a:pt x="19" y="18"/>
                    <a:pt x="21" y="20"/>
                  </a:cubicBezTo>
                  <a:cubicBezTo>
                    <a:pt x="24" y="22"/>
                    <a:pt x="19" y="33"/>
                    <a:pt x="15" y="40"/>
                  </a:cubicBezTo>
                  <a:cubicBezTo>
                    <a:pt x="13" y="42"/>
                    <a:pt x="11" y="44"/>
                    <a:pt x="10" y="46"/>
                  </a:cubicBezTo>
                  <a:cubicBezTo>
                    <a:pt x="14" y="43"/>
                    <a:pt x="20" y="37"/>
                    <a:pt x="24" y="30"/>
                  </a:cubicBezTo>
                  <a:cubicBezTo>
                    <a:pt x="33" y="18"/>
                    <a:pt x="37" y="5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07">
              <a:extLst>
                <a:ext uri="{FF2B5EF4-FFF2-40B4-BE49-F238E27FC236}">
                  <a16:creationId xmlns="" xmlns:a16="http://schemas.microsoft.com/office/drawing/2014/main" id="{96CC5AA4-DFE1-4401-8831-8F3F1667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25" y="5122863"/>
              <a:ext cx="57150" cy="150813"/>
            </a:xfrm>
            <a:custGeom>
              <a:avLst/>
              <a:gdLst>
                <a:gd name="T0" fmla="*/ 9 w 18"/>
                <a:gd name="T1" fmla="*/ 0 h 48"/>
                <a:gd name="T2" fmla="*/ 18 w 18"/>
                <a:gd name="T3" fmla="*/ 27 h 48"/>
                <a:gd name="T4" fmla="*/ 15 w 18"/>
                <a:gd name="T5" fmla="*/ 48 h 48"/>
                <a:gd name="T6" fmla="*/ 16 w 18"/>
                <a:gd name="T7" fmla="*/ 40 h 48"/>
                <a:gd name="T8" fmla="*/ 9 w 18"/>
                <a:gd name="T9" fmla="*/ 21 h 48"/>
                <a:gd name="T10" fmla="*/ 3 w 18"/>
                <a:gd name="T11" fmla="*/ 40 h 48"/>
                <a:gd name="T12" fmla="*/ 3 w 18"/>
                <a:gd name="T13" fmla="*/ 48 h 48"/>
                <a:gd name="T14" fmla="*/ 0 w 18"/>
                <a:gd name="T15" fmla="*/ 27 h 48"/>
                <a:gd name="T16" fmla="*/ 9 w 1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8">
                  <a:moveTo>
                    <a:pt x="9" y="0"/>
                  </a:moveTo>
                  <a:cubicBezTo>
                    <a:pt x="14" y="0"/>
                    <a:pt x="18" y="12"/>
                    <a:pt x="18" y="27"/>
                  </a:cubicBezTo>
                  <a:cubicBezTo>
                    <a:pt x="18" y="35"/>
                    <a:pt x="17" y="43"/>
                    <a:pt x="15" y="48"/>
                  </a:cubicBezTo>
                  <a:cubicBezTo>
                    <a:pt x="16" y="46"/>
                    <a:pt x="16" y="43"/>
                    <a:pt x="16" y="40"/>
                  </a:cubicBezTo>
                  <a:cubicBezTo>
                    <a:pt x="15" y="32"/>
                    <a:pt x="12" y="21"/>
                    <a:pt x="9" y="21"/>
                  </a:cubicBezTo>
                  <a:cubicBezTo>
                    <a:pt x="6" y="21"/>
                    <a:pt x="3" y="32"/>
                    <a:pt x="3" y="40"/>
                  </a:cubicBezTo>
                  <a:cubicBezTo>
                    <a:pt x="3" y="44"/>
                    <a:pt x="3" y="46"/>
                    <a:pt x="3" y="48"/>
                  </a:cubicBezTo>
                  <a:cubicBezTo>
                    <a:pt x="2" y="43"/>
                    <a:pt x="0" y="36"/>
                    <a:pt x="0" y="27"/>
                  </a:cubicBezTo>
                  <a:cubicBezTo>
                    <a:pt x="0" y="12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08">
              <a:extLst>
                <a:ext uri="{FF2B5EF4-FFF2-40B4-BE49-F238E27FC236}">
                  <a16:creationId xmlns="" xmlns:a16="http://schemas.microsoft.com/office/drawing/2014/main" id="{1AED6859-B0A8-48DC-8F6B-719B81D5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50" y="5186363"/>
              <a:ext cx="141288" cy="119063"/>
            </a:xfrm>
            <a:custGeom>
              <a:avLst/>
              <a:gdLst>
                <a:gd name="T0" fmla="*/ 42 w 45"/>
                <a:gd name="T1" fmla="*/ 4 h 38"/>
                <a:gd name="T2" fmla="*/ 15 w 45"/>
                <a:gd name="T3" fmla="*/ 13 h 38"/>
                <a:gd name="T4" fmla="*/ 0 w 45"/>
                <a:gd name="T5" fmla="*/ 28 h 38"/>
                <a:gd name="T6" fmla="*/ 6 w 45"/>
                <a:gd name="T7" fmla="*/ 23 h 38"/>
                <a:gd name="T8" fmla="*/ 26 w 45"/>
                <a:gd name="T9" fmla="*/ 17 h 38"/>
                <a:gd name="T10" fmla="*/ 14 w 45"/>
                <a:gd name="T11" fmla="*/ 33 h 38"/>
                <a:gd name="T12" fmla="*/ 7 w 45"/>
                <a:gd name="T13" fmla="*/ 38 h 38"/>
                <a:gd name="T14" fmla="*/ 26 w 45"/>
                <a:gd name="T15" fmla="*/ 27 h 38"/>
                <a:gd name="T16" fmla="*/ 42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42" y="4"/>
                  </a:moveTo>
                  <a:cubicBezTo>
                    <a:pt x="40" y="0"/>
                    <a:pt x="27" y="4"/>
                    <a:pt x="15" y="13"/>
                  </a:cubicBezTo>
                  <a:cubicBezTo>
                    <a:pt x="8" y="18"/>
                    <a:pt x="3" y="23"/>
                    <a:pt x="0" y="28"/>
                  </a:cubicBezTo>
                  <a:cubicBezTo>
                    <a:pt x="2" y="26"/>
                    <a:pt x="3" y="25"/>
                    <a:pt x="6" y="23"/>
                  </a:cubicBezTo>
                  <a:cubicBezTo>
                    <a:pt x="13" y="18"/>
                    <a:pt x="24" y="14"/>
                    <a:pt x="26" y="17"/>
                  </a:cubicBezTo>
                  <a:cubicBezTo>
                    <a:pt x="28" y="19"/>
                    <a:pt x="20" y="28"/>
                    <a:pt x="14" y="33"/>
                  </a:cubicBezTo>
                  <a:cubicBezTo>
                    <a:pt x="11" y="35"/>
                    <a:pt x="9" y="37"/>
                    <a:pt x="7" y="38"/>
                  </a:cubicBezTo>
                  <a:cubicBezTo>
                    <a:pt x="12" y="36"/>
                    <a:pt x="19" y="32"/>
                    <a:pt x="26" y="27"/>
                  </a:cubicBezTo>
                  <a:cubicBezTo>
                    <a:pt x="38" y="18"/>
                    <a:pt x="45" y="8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09">
              <a:extLst>
                <a:ext uri="{FF2B5EF4-FFF2-40B4-BE49-F238E27FC236}">
                  <a16:creationId xmlns="" xmlns:a16="http://schemas.microsoft.com/office/drawing/2014/main" id="{470CE54C-D49C-482A-B381-92A2C1DAB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4979988"/>
              <a:ext cx="80963" cy="155575"/>
            </a:xfrm>
            <a:custGeom>
              <a:avLst/>
              <a:gdLst>
                <a:gd name="T0" fmla="*/ 21 w 26"/>
                <a:gd name="T1" fmla="*/ 2 h 49"/>
                <a:gd name="T2" fmla="*/ 21 w 26"/>
                <a:gd name="T3" fmla="*/ 31 h 49"/>
                <a:gd name="T4" fmla="*/ 12 w 26"/>
                <a:gd name="T5" fmla="*/ 49 h 49"/>
                <a:gd name="T6" fmla="*/ 15 w 26"/>
                <a:gd name="T7" fmla="*/ 43 h 49"/>
                <a:gd name="T8" fmla="*/ 14 w 26"/>
                <a:gd name="T9" fmla="*/ 22 h 49"/>
                <a:gd name="T10" fmla="*/ 3 w 26"/>
                <a:gd name="T11" fmla="*/ 39 h 49"/>
                <a:gd name="T12" fmla="*/ 1 w 26"/>
                <a:gd name="T13" fmla="*/ 46 h 49"/>
                <a:gd name="T14" fmla="*/ 4 w 26"/>
                <a:gd name="T15" fmla="*/ 25 h 49"/>
                <a:gd name="T16" fmla="*/ 21 w 26"/>
                <a:gd name="T1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21" y="2"/>
                  </a:moveTo>
                  <a:cubicBezTo>
                    <a:pt x="26" y="3"/>
                    <a:pt x="26" y="16"/>
                    <a:pt x="21" y="31"/>
                  </a:cubicBezTo>
                  <a:cubicBezTo>
                    <a:pt x="19" y="39"/>
                    <a:pt x="15" y="45"/>
                    <a:pt x="12" y="49"/>
                  </a:cubicBezTo>
                  <a:cubicBezTo>
                    <a:pt x="13" y="48"/>
                    <a:pt x="14" y="46"/>
                    <a:pt x="15" y="43"/>
                  </a:cubicBezTo>
                  <a:cubicBezTo>
                    <a:pt x="17" y="34"/>
                    <a:pt x="17" y="23"/>
                    <a:pt x="14" y="22"/>
                  </a:cubicBezTo>
                  <a:cubicBezTo>
                    <a:pt x="11" y="21"/>
                    <a:pt x="5" y="31"/>
                    <a:pt x="3" y="39"/>
                  </a:cubicBezTo>
                  <a:cubicBezTo>
                    <a:pt x="2" y="42"/>
                    <a:pt x="1" y="44"/>
                    <a:pt x="1" y="46"/>
                  </a:cubicBezTo>
                  <a:cubicBezTo>
                    <a:pt x="0" y="41"/>
                    <a:pt x="2" y="33"/>
                    <a:pt x="4" y="25"/>
                  </a:cubicBezTo>
                  <a:cubicBezTo>
                    <a:pt x="9" y="11"/>
                    <a:pt x="16" y="0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10">
              <a:extLst>
                <a:ext uri="{FF2B5EF4-FFF2-40B4-BE49-F238E27FC236}">
                  <a16:creationId xmlns="" xmlns:a16="http://schemas.microsoft.com/office/drawing/2014/main" id="{0A83B24D-F6E0-41FA-BA63-E73EB489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5" y="5091113"/>
              <a:ext cx="153988" cy="82550"/>
            </a:xfrm>
            <a:custGeom>
              <a:avLst/>
              <a:gdLst>
                <a:gd name="T0" fmla="*/ 48 w 49"/>
                <a:gd name="T1" fmla="*/ 5 h 26"/>
                <a:gd name="T2" fmla="*/ 19 w 49"/>
                <a:gd name="T3" fmla="*/ 5 h 26"/>
                <a:gd name="T4" fmla="*/ 0 w 49"/>
                <a:gd name="T5" fmla="*/ 14 h 26"/>
                <a:gd name="T6" fmla="*/ 7 w 49"/>
                <a:gd name="T7" fmla="*/ 12 h 26"/>
                <a:gd name="T8" fmla="*/ 28 w 49"/>
                <a:gd name="T9" fmla="*/ 12 h 26"/>
                <a:gd name="T10" fmla="*/ 11 w 49"/>
                <a:gd name="T11" fmla="*/ 24 h 26"/>
                <a:gd name="T12" fmla="*/ 4 w 49"/>
                <a:gd name="T13" fmla="*/ 26 h 26"/>
                <a:gd name="T14" fmla="*/ 24 w 49"/>
                <a:gd name="T15" fmla="*/ 22 h 26"/>
                <a:gd name="T16" fmla="*/ 48 w 49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48" y="5"/>
                  </a:moveTo>
                  <a:cubicBezTo>
                    <a:pt x="46" y="0"/>
                    <a:pt x="33" y="0"/>
                    <a:pt x="19" y="5"/>
                  </a:cubicBezTo>
                  <a:cubicBezTo>
                    <a:pt x="11" y="8"/>
                    <a:pt x="4" y="11"/>
                    <a:pt x="0" y="14"/>
                  </a:cubicBezTo>
                  <a:cubicBezTo>
                    <a:pt x="2" y="14"/>
                    <a:pt x="4" y="13"/>
                    <a:pt x="7" y="12"/>
                  </a:cubicBezTo>
                  <a:cubicBezTo>
                    <a:pt x="16" y="9"/>
                    <a:pt x="27" y="9"/>
                    <a:pt x="28" y="12"/>
                  </a:cubicBezTo>
                  <a:cubicBezTo>
                    <a:pt x="29" y="15"/>
                    <a:pt x="19" y="21"/>
                    <a:pt x="11" y="24"/>
                  </a:cubicBezTo>
                  <a:cubicBezTo>
                    <a:pt x="8" y="25"/>
                    <a:pt x="5" y="26"/>
                    <a:pt x="4" y="26"/>
                  </a:cubicBezTo>
                  <a:cubicBezTo>
                    <a:pt x="9" y="26"/>
                    <a:pt x="16" y="25"/>
                    <a:pt x="24" y="22"/>
                  </a:cubicBezTo>
                  <a:cubicBezTo>
                    <a:pt x="39" y="17"/>
                    <a:pt x="49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11">
              <a:extLst>
                <a:ext uri="{FF2B5EF4-FFF2-40B4-BE49-F238E27FC236}">
                  <a16:creationId xmlns="" xmlns:a16="http://schemas.microsoft.com/office/drawing/2014/main" id="{E53ED132-B6BC-48E9-864B-C6E88C86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6913" y="5856288"/>
              <a:ext cx="228600" cy="114300"/>
            </a:xfrm>
            <a:custGeom>
              <a:avLst/>
              <a:gdLst>
                <a:gd name="T0" fmla="*/ 1 w 72"/>
                <a:gd name="T1" fmla="*/ 0 h 36"/>
                <a:gd name="T2" fmla="*/ 72 w 72"/>
                <a:gd name="T3" fmla="*/ 28 h 36"/>
                <a:gd name="T4" fmla="*/ 70 w 72"/>
                <a:gd name="T5" fmla="*/ 36 h 36"/>
                <a:gd name="T6" fmla="*/ 0 w 72"/>
                <a:gd name="T7" fmla="*/ 1 h 36"/>
                <a:gd name="T8" fmla="*/ 1 w 7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1" y="0"/>
                  </a:moveTo>
                  <a:cubicBezTo>
                    <a:pt x="22" y="15"/>
                    <a:pt x="47" y="25"/>
                    <a:pt x="72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44" y="30"/>
                    <a:pt x="20" y="18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912">
              <a:extLst>
                <a:ext uri="{FF2B5EF4-FFF2-40B4-BE49-F238E27FC236}">
                  <a16:creationId xmlns="" xmlns:a16="http://schemas.microsoft.com/office/drawing/2014/main" id="{205C4BA3-60A5-4714-B8C3-D7C622398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1038" y="4948238"/>
              <a:ext cx="149225" cy="133350"/>
            </a:xfrm>
            <a:custGeom>
              <a:avLst/>
              <a:gdLst>
                <a:gd name="T0" fmla="*/ 26 w 47"/>
                <a:gd name="T1" fmla="*/ 19 h 42"/>
                <a:gd name="T2" fmla="*/ 0 w 47"/>
                <a:gd name="T3" fmla="*/ 31 h 42"/>
                <a:gd name="T4" fmla="*/ 12 w 47"/>
                <a:gd name="T5" fmla="*/ 18 h 42"/>
                <a:gd name="T6" fmla="*/ 44 w 47"/>
                <a:gd name="T7" fmla="*/ 4 h 42"/>
                <a:gd name="T8" fmla="*/ 24 w 47"/>
                <a:gd name="T9" fmla="*/ 33 h 42"/>
                <a:gd name="T10" fmla="*/ 9 w 47"/>
                <a:gd name="T11" fmla="*/ 42 h 42"/>
                <a:gd name="T12" fmla="*/ 26 w 47"/>
                <a:gd name="T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2">
                  <a:moveTo>
                    <a:pt x="26" y="19"/>
                  </a:moveTo>
                  <a:cubicBezTo>
                    <a:pt x="24" y="16"/>
                    <a:pt x="3" y="29"/>
                    <a:pt x="0" y="31"/>
                  </a:cubicBezTo>
                  <a:cubicBezTo>
                    <a:pt x="2" y="27"/>
                    <a:pt x="6" y="22"/>
                    <a:pt x="12" y="18"/>
                  </a:cubicBezTo>
                  <a:cubicBezTo>
                    <a:pt x="24" y="8"/>
                    <a:pt x="41" y="0"/>
                    <a:pt x="44" y="4"/>
                  </a:cubicBezTo>
                  <a:cubicBezTo>
                    <a:pt x="47" y="8"/>
                    <a:pt x="37" y="23"/>
                    <a:pt x="24" y="33"/>
                  </a:cubicBezTo>
                  <a:cubicBezTo>
                    <a:pt x="19" y="37"/>
                    <a:pt x="13" y="40"/>
                    <a:pt x="9" y="42"/>
                  </a:cubicBezTo>
                  <a:cubicBezTo>
                    <a:pt x="12" y="39"/>
                    <a:pt x="28" y="23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065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组合 113">
            <a:extLst>
              <a:ext uri="{FF2B5EF4-FFF2-40B4-BE49-F238E27FC236}">
                <a16:creationId xmlns="" xmlns:a16="http://schemas.microsoft.com/office/drawing/2014/main" id="{AE2C3F62-8974-416B-BAB7-43623C43B9C7}"/>
              </a:ext>
            </a:extLst>
          </p:cNvPr>
          <p:cNvGrpSpPr/>
          <p:nvPr/>
        </p:nvGrpSpPr>
        <p:grpSpPr>
          <a:xfrm>
            <a:off x="757448" y="1285700"/>
            <a:ext cx="4734560" cy="4286602"/>
            <a:chOff x="519854" y="1285700"/>
            <a:chExt cx="4734560" cy="4286602"/>
          </a:xfrm>
        </p:grpSpPr>
        <p:sp>
          <p:nvSpPr>
            <p:cNvPr id="5" name="Freeform 5">
              <a:extLst>
                <a:ext uri="{FF2B5EF4-FFF2-40B4-BE49-F238E27FC236}">
                  <a16:creationId xmlns="" xmlns:a16="http://schemas.microsoft.com/office/drawing/2014/main" id="{B0A468BF-70E7-49CD-A5BC-AEB82446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249" y="4506066"/>
              <a:ext cx="1325165" cy="1057375"/>
            </a:xfrm>
            <a:custGeom>
              <a:avLst/>
              <a:gdLst>
                <a:gd name="T0" fmla="*/ 843 w 950"/>
                <a:gd name="T1" fmla="*/ 419 h 758"/>
                <a:gd name="T2" fmla="*/ 694 w 950"/>
                <a:gd name="T3" fmla="*/ 330 h 758"/>
                <a:gd name="T4" fmla="*/ 212 w 950"/>
                <a:gd name="T5" fmla="*/ 32 h 758"/>
                <a:gd name="T6" fmla="*/ 129 w 950"/>
                <a:gd name="T7" fmla="*/ 56 h 758"/>
                <a:gd name="T8" fmla="*/ 98 w 950"/>
                <a:gd name="T9" fmla="*/ 81 h 758"/>
                <a:gd name="T10" fmla="*/ 23 w 950"/>
                <a:gd name="T11" fmla="*/ 191 h 758"/>
                <a:gd name="T12" fmla="*/ 46 w 950"/>
                <a:gd name="T13" fmla="*/ 282 h 758"/>
                <a:gd name="T14" fmla="*/ 531 w 950"/>
                <a:gd name="T15" fmla="*/ 579 h 758"/>
                <a:gd name="T16" fmla="*/ 698 w 950"/>
                <a:gd name="T17" fmla="*/ 682 h 758"/>
                <a:gd name="T18" fmla="*/ 818 w 950"/>
                <a:gd name="T19" fmla="*/ 758 h 758"/>
                <a:gd name="T20" fmla="*/ 658 w 950"/>
                <a:gd name="T21" fmla="*/ 482 h 758"/>
                <a:gd name="T22" fmla="*/ 950 w 950"/>
                <a:gd name="T23" fmla="*/ 481 h 758"/>
                <a:gd name="T24" fmla="*/ 843 w 950"/>
                <a:gd name="T25" fmla="*/ 419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0" h="758">
                  <a:moveTo>
                    <a:pt x="843" y="419"/>
                  </a:moveTo>
                  <a:cubicBezTo>
                    <a:pt x="793" y="389"/>
                    <a:pt x="743" y="360"/>
                    <a:pt x="694" y="330"/>
                  </a:cubicBezTo>
                  <a:cubicBezTo>
                    <a:pt x="529" y="231"/>
                    <a:pt x="369" y="133"/>
                    <a:pt x="212" y="32"/>
                  </a:cubicBezTo>
                  <a:cubicBezTo>
                    <a:pt x="162" y="0"/>
                    <a:pt x="174" y="23"/>
                    <a:pt x="129" y="56"/>
                  </a:cubicBezTo>
                  <a:cubicBezTo>
                    <a:pt x="98" y="81"/>
                    <a:pt x="129" y="56"/>
                    <a:pt x="98" y="81"/>
                  </a:cubicBezTo>
                  <a:cubicBezTo>
                    <a:pt x="84" y="92"/>
                    <a:pt x="30" y="181"/>
                    <a:pt x="23" y="191"/>
                  </a:cubicBezTo>
                  <a:cubicBezTo>
                    <a:pt x="0" y="225"/>
                    <a:pt x="7" y="257"/>
                    <a:pt x="46" y="282"/>
                  </a:cubicBezTo>
                  <a:cubicBezTo>
                    <a:pt x="218" y="401"/>
                    <a:pt x="344" y="468"/>
                    <a:pt x="531" y="579"/>
                  </a:cubicBezTo>
                  <a:cubicBezTo>
                    <a:pt x="586" y="613"/>
                    <a:pt x="641" y="647"/>
                    <a:pt x="698" y="682"/>
                  </a:cubicBezTo>
                  <a:cubicBezTo>
                    <a:pt x="737" y="707"/>
                    <a:pt x="777" y="732"/>
                    <a:pt x="818" y="758"/>
                  </a:cubicBezTo>
                  <a:cubicBezTo>
                    <a:pt x="760" y="661"/>
                    <a:pt x="707" y="570"/>
                    <a:pt x="658" y="482"/>
                  </a:cubicBezTo>
                  <a:cubicBezTo>
                    <a:pt x="760" y="486"/>
                    <a:pt x="858" y="486"/>
                    <a:pt x="950" y="481"/>
                  </a:cubicBezTo>
                  <a:cubicBezTo>
                    <a:pt x="914" y="460"/>
                    <a:pt x="879" y="440"/>
                    <a:pt x="843" y="419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rgbClr val="8F5C23"/>
                </a:gs>
                <a:gs pos="96000">
                  <a:srgbClr val="E0B845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="" xmlns:a16="http://schemas.microsoft.com/office/drawing/2014/main" id="{669CB2B5-75BB-4F26-9273-864EEEBDF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986" y="4610425"/>
              <a:ext cx="526719" cy="384948"/>
            </a:xfrm>
            <a:custGeom>
              <a:avLst/>
              <a:gdLst>
                <a:gd name="T0" fmla="*/ 6 w 378"/>
                <a:gd name="T1" fmla="*/ 127 h 276"/>
                <a:gd name="T2" fmla="*/ 61 w 378"/>
                <a:gd name="T3" fmla="*/ 11 h 276"/>
                <a:gd name="T4" fmla="*/ 323 w 378"/>
                <a:gd name="T5" fmla="*/ 234 h 276"/>
                <a:gd name="T6" fmla="*/ 192 w 378"/>
                <a:gd name="T7" fmla="*/ 213 h 276"/>
                <a:gd name="T8" fmla="*/ 123 w 378"/>
                <a:gd name="T9" fmla="*/ 154 h 276"/>
                <a:gd name="T10" fmla="*/ 6 w 378"/>
                <a:gd name="T11" fmla="*/ 12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276">
                  <a:moveTo>
                    <a:pt x="6" y="127"/>
                  </a:moveTo>
                  <a:cubicBezTo>
                    <a:pt x="6" y="127"/>
                    <a:pt x="0" y="123"/>
                    <a:pt x="61" y="11"/>
                  </a:cubicBezTo>
                  <a:cubicBezTo>
                    <a:pt x="68" y="0"/>
                    <a:pt x="378" y="179"/>
                    <a:pt x="323" y="234"/>
                  </a:cubicBezTo>
                  <a:cubicBezTo>
                    <a:pt x="281" y="276"/>
                    <a:pt x="224" y="241"/>
                    <a:pt x="192" y="213"/>
                  </a:cubicBezTo>
                  <a:cubicBezTo>
                    <a:pt x="192" y="213"/>
                    <a:pt x="150" y="179"/>
                    <a:pt x="123" y="154"/>
                  </a:cubicBezTo>
                  <a:cubicBezTo>
                    <a:pt x="89" y="122"/>
                    <a:pt x="42" y="110"/>
                    <a:pt x="6" y="127"/>
                  </a:cubicBezTo>
                </a:path>
              </a:pathLst>
            </a:custGeom>
            <a:gradFill flip="none" rotWithShape="1">
              <a:gsLst>
                <a:gs pos="27000">
                  <a:srgbClr val="8F5C23"/>
                </a:gs>
                <a:gs pos="95000">
                  <a:srgbClr val="E0B845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7" name="Freeform 7">
              <a:extLst>
                <a:ext uri="{FF2B5EF4-FFF2-40B4-BE49-F238E27FC236}">
                  <a16:creationId xmlns="" xmlns:a16="http://schemas.microsoft.com/office/drawing/2014/main" id="{520324EF-BCC7-4C46-9894-7DFFAF2E3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54" y="4518865"/>
              <a:ext cx="1318273" cy="1053437"/>
            </a:xfrm>
            <a:custGeom>
              <a:avLst/>
              <a:gdLst>
                <a:gd name="T0" fmla="*/ 106 w 945"/>
                <a:gd name="T1" fmla="*/ 417 h 755"/>
                <a:gd name="T2" fmla="*/ 254 w 945"/>
                <a:gd name="T3" fmla="*/ 329 h 755"/>
                <a:gd name="T4" fmla="*/ 734 w 945"/>
                <a:gd name="T5" fmla="*/ 31 h 755"/>
                <a:gd name="T6" fmla="*/ 816 w 945"/>
                <a:gd name="T7" fmla="*/ 56 h 755"/>
                <a:gd name="T8" fmla="*/ 848 w 945"/>
                <a:gd name="T9" fmla="*/ 81 h 755"/>
                <a:gd name="T10" fmla="*/ 922 w 945"/>
                <a:gd name="T11" fmla="*/ 191 h 755"/>
                <a:gd name="T12" fmla="*/ 900 w 945"/>
                <a:gd name="T13" fmla="*/ 282 h 755"/>
                <a:gd name="T14" fmla="*/ 417 w 945"/>
                <a:gd name="T15" fmla="*/ 577 h 755"/>
                <a:gd name="T16" fmla="*/ 251 w 945"/>
                <a:gd name="T17" fmla="*/ 680 h 755"/>
                <a:gd name="T18" fmla="*/ 132 w 945"/>
                <a:gd name="T19" fmla="*/ 755 h 755"/>
                <a:gd name="T20" fmla="*/ 290 w 945"/>
                <a:gd name="T21" fmla="*/ 481 h 755"/>
                <a:gd name="T22" fmla="*/ 0 w 945"/>
                <a:gd name="T23" fmla="*/ 479 h 755"/>
                <a:gd name="T24" fmla="*/ 106 w 945"/>
                <a:gd name="T25" fmla="*/ 417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5" h="755">
                  <a:moveTo>
                    <a:pt x="106" y="417"/>
                  </a:moveTo>
                  <a:cubicBezTo>
                    <a:pt x="156" y="387"/>
                    <a:pt x="205" y="358"/>
                    <a:pt x="254" y="329"/>
                  </a:cubicBezTo>
                  <a:cubicBezTo>
                    <a:pt x="419" y="230"/>
                    <a:pt x="578" y="133"/>
                    <a:pt x="734" y="31"/>
                  </a:cubicBezTo>
                  <a:cubicBezTo>
                    <a:pt x="784" y="0"/>
                    <a:pt x="772" y="23"/>
                    <a:pt x="816" y="56"/>
                  </a:cubicBezTo>
                  <a:cubicBezTo>
                    <a:pt x="848" y="81"/>
                    <a:pt x="816" y="56"/>
                    <a:pt x="848" y="81"/>
                  </a:cubicBezTo>
                  <a:cubicBezTo>
                    <a:pt x="861" y="92"/>
                    <a:pt x="916" y="181"/>
                    <a:pt x="922" y="191"/>
                  </a:cubicBezTo>
                  <a:cubicBezTo>
                    <a:pt x="945" y="225"/>
                    <a:pt x="939" y="257"/>
                    <a:pt x="900" y="282"/>
                  </a:cubicBezTo>
                  <a:cubicBezTo>
                    <a:pt x="728" y="400"/>
                    <a:pt x="604" y="467"/>
                    <a:pt x="417" y="577"/>
                  </a:cubicBezTo>
                  <a:cubicBezTo>
                    <a:pt x="363" y="611"/>
                    <a:pt x="308" y="645"/>
                    <a:pt x="251" y="680"/>
                  </a:cubicBezTo>
                  <a:cubicBezTo>
                    <a:pt x="212" y="704"/>
                    <a:pt x="172" y="729"/>
                    <a:pt x="132" y="755"/>
                  </a:cubicBezTo>
                  <a:cubicBezTo>
                    <a:pt x="189" y="659"/>
                    <a:pt x="242" y="568"/>
                    <a:pt x="290" y="481"/>
                  </a:cubicBezTo>
                  <a:cubicBezTo>
                    <a:pt x="189" y="484"/>
                    <a:pt x="91" y="484"/>
                    <a:pt x="0" y="479"/>
                  </a:cubicBezTo>
                  <a:cubicBezTo>
                    <a:pt x="35" y="458"/>
                    <a:pt x="71" y="437"/>
                    <a:pt x="106" y="41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rgbClr val="8F5C23"/>
                </a:gs>
                <a:gs pos="96000">
                  <a:srgbClr val="E0B845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="" xmlns:a16="http://schemas.microsoft.com/office/drawing/2014/main" id="{3C0CEA9C-84B4-450B-A245-397499D65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640" y="4623224"/>
              <a:ext cx="524750" cy="383963"/>
            </a:xfrm>
            <a:custGeom>
              <a:avLst/>
              <a:gdLst>
                <a:gd name="T0" fmla="*/ 371 w 376"/>
                <a:gd name="T1" fmla="*/ 127 h 275"/>
                <a:gd name="T2" fmla="*/ 316 w 376"/>
                <a:gd name="T3" fmla="*/ 11 h 275"/>
                <a:gd name="T4" fmla="*/ 55 w 376"/>
                <a:gd name="T5" fmla="*/ 233 h 275"/>
                <a:gd name="T6" fmla="*/ 186 w 376"/>
                <a:gd name="T7" fmla="*/ 212 h 275"/>
                <a:gd name="T8" fmla="*/ 254 w 376"/>
                <a:gd name="T9" fmla="*/ 153 h 275"/>
                <a:gd name="T10" fmla="*/ 371 w 376"/>
                <a:gd name="T11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6" h="275">
                  <a:moveTo>
                    <a:pt x="371" y="127"/>
                  </a:moveTo>
                  <a:cubicBezTo>
                    <a:pt x="371" y="127"/>
                    <a:pt x="376" y="123"/>
                    <a:pt x="316" y="11"/>
                  </a:cubicBezTo>
                  <a:cubicBezTo>
                    <a:pt x="309" y="0"/>
                    <a:pt x="0" y="178"/>
                    <a:pt x="55" y="233"/>
                  </a:cubicBezTo>
                  <a:cubicBezTo>
                    <a:pt x="97" y="275"/>
                    <a:pt x="154" y="241"/>
                    <a:pt x="186" y="212"/>
                  </a:cubicBezTo>
                  <a:cubicBezTo>
                    <a:pt x="186" y="212"/>
                    <a:pt x="227" y="178"/>
                    <a:pt x="254" y="153"/>
                  </a:cubicBezTo>
                  <a:cubicBezTo>
                    <a:pt x="288" y="121"/>
                    <a:pt x="335" y="110"/>
                    <a:pt x="371" y="127"/>
                  </a:cubicBezTo>
                </a:path>
              </a:pathLst>
            </a:custGeom>
            <a:gradFill flip="none" rotWithShape="1">
              <a:gsLst>
                <a:gs pos="27000">
                  <a:srgbClr val="8F5C23"/>
                </a:gs>
                <a:gs pos="95000">
                  <a:srgbClr val="E0B845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grpSp>
          <p:nvGrpSpPr>
            <p:cNvPr id="79" name="组合 78">
              <a:extLst>
                <a:ext uri="{FF2B5EF4-FFF2-40B4-BE49-F238E27FC236}">
                  <a16:creationId xmlns="" xmlns:a16="http://schemas.microsoft.com/office/drawing/2014/main" id="{C752601E-1614-468C-9D8C-4BC076A8AD90}"/>
                </a:ext>
              </a:extLst>
            </p:cNvPr>
            <p:cNvGrpSpPr/>
            <p:nvPr/>
          </p:nvGrpSpPr>
          <p:grpSpPr>
            <a:xfrm>
              <a:off x="758108" y="1285700"/>
              <a:ext cx="4331891" cy="4001092"/>
              <a:chOff x="758108" y="1285700"/>
              <a:chExt cx="4331891" cy="4001092"/>
            </a:xfrm>
          </p:grpSpPr>
          <p:sp>
            <p:nvSpPr>
              <p:cNvPr id="15" name="Freeform 15">
                <a:extLst>
                  <a:ext uri="{FF2B5EF4-FFF2-40B4-BE49-F238E27FC236}">
                    <a16:creationId xmlns="" xmlns:a16="http://schemas.microsoft.com/office/drawing/2014/main" id="{9F196D41-31A9-4338-8B1D-2AAAB713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108" y="3174994"/>
                <a:ext cx="336706" cy="399715"/>
              </a:xfrm>
              <a:custGeom>
                <a:avLst/>
                <a:gdLst>
                  <a:gd name="T0" fmla="*/ 0 w 241"/>
                  <a:gd name="T1" fmla="*/ 16 h 287"/>
                  <a:gd name="T2" fmla="*/ 241 w 241"/>
                  <a:gd name="T3" fmla="*/ 259 h 287"/>
                  <a:gd name="T4" fmla="*/ 241 w 241"/>
                  <a:gd name="T5" fmla="*/ 258 h 287"/>
                  <a:gd name="T6" fmla="*/ 110 w 241"/>
                  <a:gd name="T7" fmla="*/ 134 h 287"/>
                  <a:gd name="T8" fmla="*/ 241 w 241"/>
                  <a:gd name="T9" fmla="*/ 258 h 287"/>
                  <a:gd name="T10" fmla="*/ 241 w 241"/>
                  <a:gd name="T11" fmla="*/ 258 h 287"/>
                  <a:gd name="T12" fmla="*/ 0 w 241"/>
                  <a:gd name="T13" fmla="*/ 1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287">
                    <a:moveTo>
                      <a:pt x="0" y="16"/>
                    </a:moveTo>
                    <a:cubicBezTo>
                      <a:pt x="14" y="187"/>
                      <a:pt x="141" y="287"/>
                      <a:pt x="241" y="259"/>
                    </a:cubicBezTo>
                    <a:cubicBezTo>
                      <a:pt x="241" y="258"/>
                      <a:pt x="241" y="258"/>
                      <a:pt x="241" y="258"/>
                    </a:cubicBezTo>
                    <a:cubicBezTo>
                      <a:pt x="240" y="260"/>
                      <a:pt x="128" y="165"/>
                      <a:pt x="110" y="134"/>
                    </a:cubicBezTo>
                    <a:cubicBezTo>
                      <a:pt x="109" y="136"/>
                      <a:pt x="218" y="230"/>
                      <a:pt x="241" y="258"/>
                    </a:cubicBezTo>
                    <a:cubicBezTo>
                      <a:pt x="241" y="258"/>
                      <a:pt x="241" y="258"/>
                      <a:pt x="241" y="258"/>
                    </a:cubicBezTo>
                    <a:cubicBezTo>
                      <a:pt x="195" y="118"/>
                      <a:pt x="105" y="0"/>
                      <a:pt x="0" y="16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FFF483"/>
                  </a:gs>
                  <a:gs pos="0">
                    <a:srgbClr val="E0B845"/>
                  </a:gs>
                  <a:gs pos="84831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="" xmlns:a16="http://schemas.microsoft.com/office/drawing/2014/main" id="{F3155BA6-91C6-4652-9FA6-0743B2516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77" y="2855026"/>
                <a:ext cx="281573" cy="380025"/>
              </a:xfrm>
              <a:custGeom>
                <a:avLst/>
                <a:gdLst>
                  <a:gd name="T0" fmla="*/ 15 w 202"/>
                  <a:gd name="T1" fmla="*/ 1 h 272"/>
                  <a:gd name="T2" fmla="*/ 201 w 202"/>
                  <a:gd name="T3" fmla="*/ 260 h 272"/>
                  <a:gd name="T4" fmla="*/ 202 w 202"/>
                  <a:gd name="T5" fmla="*/ 259 h 272"/>
                  <a:gd name="T6" fmla="*/ 99 w 202"/>
                  <a:gd name="T7" fmla="*/ 126 h 272"/>
                  <a:gd name="T8" fmla="*/ 202 w 202"/>
                  <a:gd name="T9" fmla="*/ 259 h 272"/>
                  <a:gd name="T10" fmla="*/ 202 w 202"/>
                  <a:gd name="T11" fmla="*/ 259 h 272"/>
                  <a:gd name="T12" fmla="*/ 15 w 202"/>
                  <a:gd name="T13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" h="272">
                    <a:moveTo>
                      <a:pt x="15" y="1"/>
                    </a:moveTo>
                    <a:cubicBezTo>
                      <a:pt x="0" y="162"/>
                      <a:pt x="103" y="272"/>
                      <a:pt x="201" y="260"/>
                    </a:cubicBezTo>
                    <a:cubicBezTo>
                      <a:pt x="201" y="260"/>
                      <a:pt x="202" y="260"/>
                      <a:pt x="202" y="259"/>
                    </a:cubicBezTo>
                    <a:cubicBezTo>
                      <a:pt x="201" y="261"/>
                      <a:pt x="111" y="157"/>
                      <a:pt x="99" y="126"/>
                    </a:cubicBezTo>
                    <a:cubicBezTo>
                      <a:pt x="98" y="128"/>
                      <a:pt x="185" y="230"/>
                      <a:pt x="202" y="259"/>
                    </a:cubicBezTo>
                    <a:cubicBezTo>
                      <a:pt x="202" y="259"/>
                      <a:pt x="202" y="259"/>
                      <a:pt x="202" y="259"/>
                    </a:cubicBezTo>
                    <a:cubicBezTo>
                      <a:pt x="182" y="122"/>
                      <a:pt x="116" y="0"/>
                      <a:pt x="15" y="1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FFF483"/>
                  </a:gs>
                  <a:gs pos="0">
                    <a:srgbClr val="E0B845"/>
                  </a:gs>
                  <a:gs pos="84831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="" xmlns:a16="http://schemas.microsoft.com/office/drawing/2014/main" id="{ECB4CEF9-323A-4E42-858F-BDC2A6D0C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895" y="4971745"/>
                <a:ext cx="715747" cy="315047"/>
              </a:xfrm>
              <a:custGeom>
                <a:avLst/>
                <a:gdLst>
                  <a:gd name="T0" fmla="*/ 0 w 513"/>
                  <a:gd name="T1" fmla="*/ 130 h 226"/>
                  <a:gd name="T2" fmla="*/ 513 w 513"/>
                  <a:gd name="T3" fmla="*/ 22 h 226"/>
                  <a:gd name="T4" fmla="*/ 511 w 513"/>
                  <a:gd name="T5" fmla="*/ 21 h 226"/>
                  <a:gd name="T6" fmla="*/ 243 w 513"/>
                  <a:gd name="T7" fmla="*/ 90 h 226"/>
                  <a:gd name="T8" fmla="*/ 511 w 513"/>
                  <a:gd name="T9" fmla="*/ 21 h 226"/>
                  <a:gd name="T10" fmla="*/ 511 w 513"/>
                  <a:gd name="T11" fmla="*/ 21 h 226"/>
                  <a:gd name="T12" fmla="*/ 0 w 513"/>
                  <a:gd name="T13" fmla="*/ 13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3" h="226">
                    <a:moveTo>
                      <a:pt x="0" y="130"/>
                    </a:moveTo>
                    <a:cubicBezTo>
                      <a:pt x="261" y="226"/>
                      <a:pt x="506" y="140"/>
                      <a:pt x="513" y="22"/>
                    </a:cubicBezTo>
                    <a:cubicBezTo>
                      <a:pt x="512" y="22"/>
                      <a:pt x="512" y="22"/>
                      <a:pt x="511" y="21"/>
                    </a:cubicBezTo>
                    <a:cubicBezTo>
                      <a:pt x="513" y="24"/>
                      <a:pt x="298" y="91"/>
                      <a:pt x="243" y="90"/>
                    </a:cubicBezTo>
                    <a:cubicBezTo>
                      <a:pt x="244" y="93"/>
                      <a:pt x="452" y="33"/>
                      <a:pt x="511" y="21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260" y="0"/>
                      <a:pt x="42" y="14"/>
                      <a:pt x="0" y="13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0">
                <a:extLst>
                  <a:ext uri="{FF2B5EF4-FFF2-40B4-BE49-F238E27FC236}">
                    <a16:creationId xmlns="" xmlns:a16="http://schemas.microsoft.com/office/drawing/2014/main" id="{0E5D5D94-0C89-4B23-A883-31248902C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202" y="4761057"/>
                <a:ext cx="670459" cy="326861"/>
              </a:xfrm>
              <a:custGeom>
                <a:avLst/>
                <a:gdLst>
                  <a:gd name="T0" fmla="*/ 0 w 481"/>
                  <a:gd name="T1" fmla="*/ 102 h 234"/>
                  <a:gd name="T2" fmla="*/ 481 w 481"/>
                  <a:gd name="T3" fmla="*/ 88 h 234"/>
                  <a:gd name="T4" fmla="*/ 480 w 481"/>
                  <a:gd name="T5" fmla="*/ 87 h 234"/>
                  <a:gd name="T6" fmla="*/ 226 w 481"/>
                  <a:gd name="T7" fmla="*/ 105 h 234"/>
                  <a:gd name="T8" fmla="*/ 480 w 481"/>
                  <a:gd name="T9" fmla="*/ 87 h 234"/>
                  <a:gd name="T10" fmla="*/ 480 w 481"/>
                  <a:gd name="T11" fmla="*/ 87 h 234"/>
                  <a:gd name="T12" fmla="*/ 0 w 481"/>
                  <a:gd name="T13" fmla="*/ 10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1" h="234">
                    <a:moveTo>
                      <a:pt x="0" y="102"/>
                    </a:moveTo>
                    <a:cubicBezTo>
                      <a:pt x="210" y="234"/>
                      <a:pt x="442" y="197"/>
                      <a:pt x="481" y="88"/>
                    </a:cubicBezTo>
                    <a:cubicBezTo>
                      <a:pt x="481" y="88"/>
                      <a:pt x="480" y="87"/>
                      <a:pt x="480" y="87"/>
                    </a:cubicBezTo>
                    <a:cubicBezTo>
                      <a:pt x="481" y="90"/>
                      <a:pt x="276" y="115"/>
                      <a:pt x="226" y="105"/>
                    </a:cubicBezTo>
                    <a:cubicBezTo>
                      <a:pt x="228" y="108"/>
                      <a:pt x="426" y="87"/>
                      <a:pt x="480" y="87"/>
                    </a:cubicBezTo>
                    <a:cubicBezTo>
                      <a:pt x="480" y="87"/>
                      <a:pt x="480" y="87"/>
                      <a:pt x="480" y="87"/>
                    </a:cubicBezTo>
                    <a:cubicBezTo>
                      <a:pt x="268" y="24"/>
                      <a:pt x="66" y="0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1">
                <a:extLst>
                  <a:ext uri="{FF2B5EF4-FFF2-40B4-BE49-F238E27FC236}">
                    <a16:creationId xmlns="" xmlns:a16="http://schemas.microsoft.com/office/drawing/2014/main" id="{39516653-2298-4098-99FA-D19693236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975" y="4472592"/>
                <a:ext cx="615326" cy="342613"/>
              </a:xfrm>
              <a:custGeom>
                <a:avLst/>
                <a:gdLst>
                  <a:gd name="T0" fmla="*/ 0 w 441"/>
                  <a:gd name="T1" fmla="*/ 85 h 246"/>
                  <a:gd name="T2" fmla="*/ 441 w 441"/>
                  <a:gd name="T3" fmla="*/ 150 h 246"/>
                  <a:gd name="T4" fmla="*/ 440 w 441"/>
                  <a:gd name="T5" fmla="*/ 149 h 246"/>
                  <a:gd name="T6" fmla="*/ 207 w 441"/>
                  <a:gd name="T7" fmla="*/ 124 h 246"/>
                  <a:gd name="T8" fmla="*/ 440 w 441"/>
                  <a:gd name="T9" fmla="*/ 149 h 246"/>
                  <a:gd name="T10" fmla="*/ 440 w 441"/>
                  <a:gd name="T11" fmla="*/ 149 h 246"/>
                  <a:gd name="T12" fmla="*/ 0 w 441"/>
                  <a:gd name="T13" fmla="*/ 8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1" h="246">
                    <a:moveTo>
                      <a:pt x="0" y="85"/>
                    </a:moveTo>
                    <a:cubicBezTo>
                      <a:pt x="162" y="242"/>
                      <a:pt x="378" y="246"/>
                      <a:pt x="441" y="150"/>
                    </a:cubicBezTo>
                    <a:cubicBezTo>
                      <a:pt x="441" y="150"/>
                      <a:pt x="441" y="150"/>
                      <a:pt x="440" y="149"/>
                    </a:cubicBezTo>
                    <a:cubicBezTo>
                      <a:pt x="441" y="152"/>
                      <a:pt x="250" y="142"/>
                      <a:pt x="207" y="124"/>
                    </a:cubicBezTo>
                    <a:cubicBezTo>
                      <a:pt x="207" y="127"/>
                      <a:pt x="392" y="140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267" y="54"/>
                      <a:pt x="85" y="0"/>
                      <a:pt x="0" y="8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2">
                <a:extLst>
                  <a:ext uri="{FF2B5EF4-FFF2-40B4-BE49-F238E27FC236}">
                    <a16:creationId xmlns="" xmlns:a16="http://schemas.microsoft.com/office/drawing/2014/main" id="{26061875-F8EB-41CD-AA34-935C8EA4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078" y="4161484"/>
                <a:ext cx="552316" cy="381994"/>
              </a:xfrm>
              <a:custGeom>
                <a:avLst/>
                <a:gdLst>
                  <a:gd name="T0" fmla="*/ 0 w 396"/>
                  <a:gd name="T1" fmla="*/ 66 h 274"/>
                  <a:gd name="T2" fmla="*/ 396 w 396"/>
                  <a:gd name="T3" fmla="*/ 195 h 274"/>
                  <a:gd name="T4" fmla="*/ 396 w 396"/>
                  <a:gd name="T5" fmla="*/ 194 h 274"/>
                  <a:gd name="T6" fmla="*/ 185 w 396"/>
                  <a:gd name="T7" fmla="*/ 135 h 274"/>
                  <a:gd name="T8" fmla="*/ 396 w 396"/>
                  <a:gd name="T9" fmla="*/ 194 h 274"/>
                  <a:gd name="T10" fmla="*/ 396 w 396"/>
                  <a:gd name="T11" fmla="*/ 194 h 274"/>
                  <a:gd name="T12" fmla="*/ 0 w 396"/>
                  <a:gd name="T13" fmla="*/ 6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6" h="274">
                    <a:moveTo>
                      <a:pt x="0" y="66"/>
                    </a:moveTo>
                    <a:cubicBezTo>
                      <a:pt x="120" y="237"/>
                      <a:pt x="316" y="274"/>
                      <a:pt x="396" y="195"/>
                    </a:cubicBezTo>
                    <a:cubicBezTo>
                      <a:pt x="396" y="195"/>
                      <a:pt x="396" y="194"/>
                      <a:pt x="396" y="194"/>
                    </a:cubicBezTo>
                    <a:cubicBezTo>
                      <a:pt x="396" y="197"/>
                      <a:pt x="221" y="157"/>
                      <a:pt x="185" y="135"/>
                    </a:cubicBezTo>
                    <a:cubicBezTo>
                      <a:pt x="185" y="137"/>
                      <a:pt x="354" y="178"/>
                      <a:pt x="396" y="194"/>
                    </a:cubicBezTo>
                    <a:cubicBezTo>
                      <a:pt x="396" y="194"/>
                      <a:pt x="396" y="194"/>
                      <a:pt x="396" y="194"/>
                    </a:cubicBezTo>
                    <a:cubicBezTo>
                      <a:pt x="257" y="78"/>
                      <a:pt x="97" y="0"/>
                      <a:pt x="0" y="6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3">
                <a:extLst>
                  <a:ext uri="{FF2B5EF4-FFF2-40B4-BE49-F238E27FC236}">
                    <a16:creationId xmlns="" xmlns:a16="http://schemas.microsoft.com/office/drawing/2014/main" id="{486C1C85-C944-4B1B-8B33-B183449AB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910" y="3827732"/>
                <a:ext cx="483400" cy="404638"/>
              </a:xfrm>
              <a:custGeom>
                <a:avLst/>
                <a:gdLst>
                  <a:gd name="T0" fmla="*/ 0 w 346"/>
                  <a:gd name="T1" fmla="*/ 48 h 290"/>
                  <a:gd name="T2" fmla="*/ 346 w 346"/>
                  <a:gd name="T3" fmla="*/ 228 h 290"/>
                  <a:gd name="T4" fmla="*/ 346 w 346"/>
                  <a:gd name="T5" fmla="*/ 227 h 290"/>
                  <a:gd name="T6" fmla="*/ 160 w 346"/>
                  <a:gd name="T7" fmla="*/ 139 h 290"/>
                  <a:gd name="T8" fmla="*/ 346 w 346"/>
                  <a:gd name="T9" fmla="*/ 227 h 290"/>
                  <a:gd name="T10" fmla="*/ 346 w 346"/>
                  <a:gd name="T11" fmla="*/ 227 h 290"/>
                  <a:gd name="T12" fmla="*/ 0 w 346"/>
                  <a:gd name="T13" fmla="*/ 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6" h="290">
                    <a:moveTo>
                      <a:pt x="0" y="48"/>
                    </a:moveTo>
                    <a:cubicBezTo>
                      <a:pt x="80" y="225"/>
                      <a:pt x="254" y="290"/>
                      <a:pt x="346" y="228"/>
                    </a:cubicBezTo>
                    <a:cubicBezTo>
                      <a:pt x="346" y="228"/>
                      <a:pt x="346" y="227"/>
                      <a:pt x="346" y="227"/>
                    </a:cubicBezTo>
                    <a:cubicBezTo>
                      <a:pt x="345" y="229"/>
                      <a:pt x="190" y="166"/>
                      <a:pt x="160" y="139"/>
                    </a:cubicBezTo>
                    <a:cubicBezTo>
                      <a:pt x="160" y="142"/>
                      <a:pt x="310" y="205"/>
                      <a:pt x="346" y="227"/>
                    </a:cubicBezTo>
                    <a:cubicBezTo>
                      <a:pt x="346" y="227"/>
                      <a:pt x="346" y="227"/>
                      <a:pt x="346" y="227"/>
                    </a:cubicBezTo>
                    <a:cubicBezTo>
                      <a:pt x="241" y="96"/>
                      <a:pt x="104" y="0"/>
                      <a:pt x="0" y="48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4">
                <a:extLst>
                  <a:ext uri="{FF2B5EF4-FFF2-40B4-BE49-F238E27FC236}">
                    <a16:creationId xmlns="" xmlns:a16="http://schemas.microsoft.com/office/drawing/2014/main" id="{CC5AB599-A3DD-44C0-9D98-CCED9CBD4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536" y="3495948"/>
                <a:ext cx="410545" cy="407591"/>
              </a:xfrm>
              <a:custGeom>
                <a:avLst/>
                <a:gdLst>
                  <a:gd name="T0" fmla="*/ 0 w 294"/>
                  <a:gd name="T1" fmla="*/ 31 h 292"/>
                  <a:gd name="T2" fmla="*/ 294 w 294"/>
                  <a:gd name="T3" fmla="*/ 248 h 292"/>
                  <a:gd name="T4" fmla="*/ 294 w 294"/>
                  <a:gd name="T5" fmla="*/ 247 h 292"/>
                  <a:gd name="T6" fmla="*/ 135 w 294"/>
                  <a:gd name="T7" fmla="*/ 138 h 292"/>
                  <a:gd name="T8" fmla="*/ 294 w 294"/>
                  <a:gd name="T9" fmla="*/ 247 h 292"/>
                  <a:gd name="T10" fmla="*/ 294 w 294"/>
                  <a:gd name="T11" fmla="*/ 247 h 292"/>
                  <a:gd name="T12" fmla="*/ 0 w 294"/>
                  <a:gd name="T13" fmla="*/ 3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292">
                    <a:moveTo>
                      <a:pt x="0" y="31"/>
                    </a:moveTo>
                    <a:cubicBezTo>
                      <a:pt x="45" y="207"/>
                      <a:pt x="196" y="292"/>
                      <a:pt x="294" y="248"/>
                    </a:cubicBezTo>
                    <a:cubicBezTo>
                      <a:pt x="294" y="248"/>
                      <a:pt x="294" y="247"/>
                      <a:pt x="294" y="247"/>
                    </a:cubicBezTo>
                    <a:cubicBezTo>
                      <a:pt x="293" y="249"/>
                      <a:pt x="159" y="167"/>
                      <a:pt x="135" y="138"/>
                    </a:cubicBezTo>
                    <a:cubicBezTo>
                      <a:pt x="135" y="141"/>
                      <a:pt x="264" y="221"/>
                      <a:pt x="294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220" y="109"/>
                      <a:pt x="106" y="0"/>
                      <a:pt x="0" y="31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7">
                <a:extLst>
                  <a:ext uri="{FF2B5EF4-FFF2-40B4-BE49-F238E27FC236}">
                    <a16:creationId xmlns="" xmlns:a16="http://schemas.microsoft.com/office/drawing/2014/main" id="{13321FE2-7BE9-4570-BE34-46FE6F2C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43" y="2544901"/>
                <a:ext cx="247115" cy="373134"/>
              </a:xfrm>
              <a:custGeom>
                <a:avLst/>
                <a:gdLst>
                  <a:gd name="T0" fmla="*/ 39 w 177"/>
                  <a:gd name="T1" fmla="*/ 0 h 267"/>
                  <a:gd name="T2" fmla="*/ 173 w 177"/>
                  <a:gd name="T3" fmla="*/ 266 h 267"/>
                  <a:gd name="T4" fmla="*/ 174 w 177"/>
                  <a:gd name="T5" fmla="*/ 265 h 267"/>
                  <a:gd name="T6" fmla="*/ 98 w 177"/>
                  <a:gd name="T7" fmla="*/ 127 h 267"/>
                  <a:gd name="T8" fmla="*/ 174 w 177"/>
                  <a:gd name="T9" fmla="*/ 265 h 267"/>
                  <a:gd name="T10" fmla="*/ 174 w 177"/>
                  <a:gd name="T11" fmla="*/ 265 h 267"/>
                  <a:gd name="T12" fmla="*/ 39 w 177"/>
                  <a:gd name="T1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67">
                    <a:moveTo>
                      <a:pt x="39" y="0"/>
                    </a:moveTo>
                    <a:cubicBezTo>
                      <a:pt x="0" y="149"/>
                      <a:pt x="79" y="265"/>
                      <a:pt x="173" y="266"/>
                    </a:cubicBezTo>
                    <a:cubicBezTo>
                      <a:pt x="173" y="266"/>
                      <a:pt x="174" y="266"/>
                      <a:pt x="174" y="265"/>
                    </a:cubicBezTo>
                    <a:cubicBezTo>
                      <a:pt x="173" y="267"/>
                      <a:pt x="105" y="157"/>
                      <a:pt x="98" y="127"/>
                    </a:cubicBezTo>
                    <a:cubicBezTo>
                      <a:pt x="97" y="129"/>
                      <a:pt x="163" y="235"/>
                      <a:pt x="174" y="265"/>
                    </a:cubicBezTo>
                    <a:cubicBezTo>
                      <a:pt x="174" y="265"/>
                      <a:pt x="174" y="265"/>
                      <a:pt x="174" y="265"/>
                    </a:cubicBezTo>
                    <a:cubicBezTo>
                      <a:pt x="177" y="134"/>
                      <a:pt x="134" y="11"/>
                      <a:pt x="39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8">
                <a:extLst>
                  <a:ext uri="{FF2B5EF4-FFF2-40B4-BE49-F238E27FC236}">
                    <a16:creationId xmlns="" xmlns:a16="http://schemas.microsoft.com/office/drawing/2014/main" id="{6A3290E7-1110-4309-B1F6-AB398F88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926" y="2246592"/>
                <a:ext cx="234316" cy="373134"/>
              </a:xfrm>
              <a:custGeom>
                <a:avLst/>
                <a:gdLst>
                  <a:gd name="T0" fmla="*/ 60 w 168"/>
                  <a:gd name="T1" fmla="*/ 0 h 267"/>
                  <a:gd name="T2" fmla="*/ 142 w 168"/>
                  <a:gd name="T3" fmla="*/ 267 h 267"/>
                  <a:gd name="T4" fmla="*/ 143 w 168"/>
                  <a:gd name="T5" fmla="*/ 266 h 267"/>
                  <a:gd name="T6" fmla="*/ 95 w 168"/>
                  <a:gd name="T7" fmla="*/ 127 h 267"/>
                  <a:gd name="T8" fmla="*/ 143 w 168"/>
                  <a:gd name="T9" fmla="*/ 266 h 267"/>
                  <a:gd name="T10" fmla="*/ 143 w 168"/>
                  <a:gd name="T11" fmla="*/ 266 h 267"/>
                  <a:gd name="T12" fmla="*/ 60 w 168"/>
                  <a:gd name="T1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67">
                    <a:moveTo>
                      <a:pt x="60" y="0"/>
                    </a:moveTo>
                    <a:cubicBezTo>
                      <a:pt x="0" y="135"/>
                      <a:pt x="54" y="253"/>
                      <a:pt x="142" y="267"/>
                    </a:cubicBezTo>
                    <a:cubicBezTo>
                      <a:pt x="143" y="266"/>
                      <a:pt x="143" y="266"/>
                      <a:pt x="143" y="266"/>
                    </a:cubicBezTo>
                    <a:cubicBezTo>
                      <a:pt x="142" y="267"/>
                      <a:pt x="96" y="156"/>
                      <a:pt x="95" y="127"/>
                    </a:cubicBezTo>
                    <a:cubicBezTo>
                      <a:pt x="94" y="128"/>
                      <a:pt x="138" y="236"/>
                      <a:pt x="143" y="266"/>
                    </a:cubicBezTo>
                    <a:cubicBezTo>
                      <a:pt x="143" y="266"/>
                      <a:pt x="143" y="266"/>
                      <a:pt x="143" y="266"/>
                    </a:cubicBezTo>
                    <a:cubicBezTo>
                      <a:pt x="168" y="143"/>
                      <a:pt x="148" y="22"/>
                      <a:pt x="60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9">
                <a:extLst>
                  <a:ext uri="{FF2B5EF4-FFF2-40B4-BE49-F238E27FC236}">
                    <a16:creationId xmlns="" xmlns:a16="http://schemas.microsoft.com/office/drawing/2014/main" id="{A029BD03-4536-4E18-B94D-04AACC322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743" y="1987663"/>
                <a:ext cx="219548" cy="361319"/>
              </a:xfrm>
              <a:custGeom>
                <a:avLst/>
                <a:gdLst>
                  <a:gd name="T0" fmla="*/ 78 w 157"/>
                  <a:gd name="T1" fmla="*/ 0 h 259"/>
                  <a:gd name="T2" fmla="*/ 112 w 157"/>
                  <a:gd name="T3" fmla="*/ 259 h 259"/>
                  <a:gd name="T4" fmla="*/ 113 w 157"/>
                  <a:gd name="T5" fmla="*/ 258 h 259"/>
                  <a:gd name="T6" fmla="*/ 91 w 157"/>
                  <a:gd name="T7" fmla="*/ 123 h 259"/>
                  <a:gd name="T8" fmla="*/ 113 w 157"/>
                  <a:gd name="T9" fmla="*/ 258 h 259"/>
                  <a:gd name="T10" fmla="*/ 113 w 157"/>
                  <a:gd name="T11" fmla="*/ 258 h 259"/>
                  <a:gd name="T12" fmla="*/ 78 w 157"/>
                  <a:gd name="T1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259">
                    <a:moveTo>
                      <a:pt x="78" y="0"/>
                    </a:moveTo>
                    <a:cubicBezTo>
                      <a:pt x="0" y="119"/>
                      <a:pt x="32" y="235"/>
                      <a:pt x="112" y="259"/>
                    </a:cubicBezTo>
                    <a:cubicBezTo>
                      <a:pt x="113" y="259"/>
                      <a:pt x="113" y="258"/>
                      <a:pt x="113" y="258"/>
                    </a:cubicBezTo>
                    <a:cubicBezTo>
                      <a:pt x="112" y="259"/>
                      <a:pt x="87" y="150"/>
                      <a:pt x="91" y="123"/>
                    </a:cubicBezTo>
                    <a:cubicBezTo>
                      <a:pt x="89" y="123"/>
                      <a:pt x="113" y="230"/>
                      <a:pt x="113" y="258"/>
                    </a:cubicBezTo>
                    <a:cubicBezTo>
                      <a:pt x="113" y="258"/>
                      <a:pt x="113" y="258"/>
                      <a:pt x="113" y="258"/>
                    </a:cubicBezTo>
                    <a:cubicBezTo>
                      <a:pt x="156" y="146"/>
                      <a:pt x="157" y="31"/>
                      <a:pt x="7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0">
                <a:extLst>
                  <a:ext uri="{FF2B5EF4-FFF2-40B4-BE49-F238E27FC236}">
                    <a16:creationId xmlns="" xmlns:a16="http://schemas.microsoft.com/office/drawing/2014/main" id="{2FD38CF1-EBC0-4BAE-A7E3-2B25F4155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647" y="1740548"/>
                <a:ext cx="226440" cy="342613"/>
              </a:xfrm>
              <a:custGeom>
                <a:avLst/>
                <a:gdLst>
                  <a:gd name="T0" fmla="*/ 94 w 162"/>
                  <a:gd name="T1" fmla="*/ 0 h 246"/>
                  <a:gd name="T2" fmla="*/ 80 w 162"/>
                  <a:gd name="T3" fmla="*/ 246 h 246"/>
                  <a:gd name="T4" fmla="*/ 80 w 162"/>
                  <a:gd name="T5" fmla="*/ 245 h 246"/>
                  <a:gd name="T6" fmla="*/ 84 w 162"/>
                  <a:gd name="T7" fmla="*/ 116 h 246"/>
                  <a:gd name="T8" fmla="*/ 80 w 162"/>
                  <a:gd name="T9" fmla="*/ 245 h 246"/>
                  <a:gd name="T10" fmla="*/ 81 w 162"/>
                  <a:gd name="T11" fmla="*/ 245 h 246"/>
                  <a:gd name="T12" fmla="*/ 94 w 162"/>
                  <a:gd name="T1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246">
                    <a:moveTo>
                      <a:pt x="94" y="0"/>
                    </a:moveTo>
                    <a:cubicBezTo>
                      <a:pt x="0" y="102"/>
                      <a:pt x="9" y="214"/>
                      <a:pt x="80" y="246"/>
                    </a:cubicBezTo>
                    <a:cubicBezTo>
                      <a:pt x="80" y="246"/>
                      <a:pt x="80" y="246"/>
                      <a:pt x="80" y="245"/>
                    </a:cubicBezTo>
                    <a:cubicBezTo>
                      <a:pt x="79" y="246"/>
                      <a:pt x="75" y="141"/>
                      <a:pt x="84" y="116"/>
                    </a:cubicBezTo>
                    <a:cubicBezTo>
                      <a:pt x="82" y="117"/>
                      <a:pt x="85" y="219"/>
                      <a:pt x="80" y="245"/>
                    </a:cubicBezTo>
                    <a:cubicBezTo>
                      <a:pt x="80" y="245"/>
                      <a:pt x="81" y="245"/>
                      <a:pt x="81" y="245"/>
                    </a:cubicBezTo>
                    <a:cubicBezTo>
                      <a:pt x="141" y="146"/>
                      <a:pt x="162" y="38"/>
                      <a:pt x="94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">
                <a:extLst>
                  <a:ext uri="{FF2B5EF4-FFF2-40B4-BE49-F238E27FC236}">
                    <a16:creationId xmlns="" xmlns:a16="http://schemas.microsoft.com/office/drawing/2014/main" id="{FB8FA61A-4A61-415B-AF28-A57F40AC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149" y="1527892"/>
                <a:ext cx="247115" cy="318000"/>
              </a:xfrm>
              <a:custGeom>
                <a:avLst/>
                <a:gdLst>
                  <a:gd name="T0" fmla="*/ 119 w 177"/>
                  <a:gd name="T1" fmla="*/ 0 h 228"/>
                  <a:gd name="T2" fmla="*/ 61 w 177"/>
                  <a:gd name="T3" fmla="*/ 228 h 228"/>
                  <a:gd name="T4" fmla="*/ 61 w 177"/>
                  <a:gd name="T5" fmla="*/ 228 h 228"/>
                  <a:gd name="T6" fmla="*/ 88 w 177"/>
                  <a:gd name="T7" fmla="*/ 107 h 228"/>
                  <a:gd name="T8" fmla="*/ 61 w 177"/>
                  <a:gd name="T9" fmla="*/ 228 h 228"/>
                  <a:gd name="T10" fmla="*/ 62 w 177"/>
                  <a:gd name="T11" fmla="*/ 228 h 228"/>
                  <a:gd name="T12" fmla="*/ 119 w 177"/>
                  <a:gd name="T13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228">
                    <a:moveTo>
                      <a:pt x="119" y="0"/>
                    </a:moveTo>
                    <a:cubicBezTo>
                      <a:pt x="12" y="84"/>
                      <a:pt x="0" y="190"/>
                      <a:pt x="61" y="228"/>
                    </a:cubicBezTo>
                    <a:cubicBezTo>
                      <a:pt x="61" y="228"/>
                      <a:pt x="61" y="228"/>
                      <a:pt x="61" y="228"/>
                    </a:cubicBezTo>
                    <a:cubicBezTo>
                      <a:pt x="60" y="228"/>
                      <a:pt x="76" y="130"/>
                      <a:pt x="88" y="107"/>
                    </a:cubicBezTo>
                    <a:cubicBezTo>
                      <a:pt x="87" y="108"/>
                      <a:pt x="71" y="204"/>
                      <a:pt x="61" y="228"/>
                    </a:cubicBezTo>
                    <a:cubicBezTo>
                      <a:pt x="61" y="228"/>
                      <a:pt x="62" y="228"/>
                      <a:pt x="62" y="228"/>
                    </a:cubicBezTo>
                    <a:cubicBezTo>
                      <a:pt x="136" y="142"/>
                      <a:pt x="177" y="43"/>
                      <a:pt x="119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2">
                <a:extLst>
                  <a:ext uri="{FF2B5EF4-FFF2-40B4-BE49-F238E27FC236}">
                    <a16:creationId xmlns="" xmlns:a16="http://schemas.microsoft.com/office/drawing/2014/main" id="{D2A89086-00F8-4DA0-9B4D-F485EEC97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202" y="1353632"/>
                <a:ext cx="270743" cy="287480"/>
              </a:xfrm>
              <a:custGeom>
                <a:avLst/>
                <a:gdLst>
                  <a:gd name="T0" fmla="*/ 147 w 194"/>
                  <a:gd name="T1" fmla="*/ 0 h 206"/>
                  <a:gd name="T2" fmla="*/ 49 w 194"/>
                  <a:gd name="T3" fmla="*/ 206 h 206"/>
                  <a:gd name="T4" fmla="*/ 50 w 194"/>
                  <a:gd name="T5" fmla="*/ 206 h 206"/>
                  <a:gd name="T6" fmla="*/ 98 w 194"/>
                  <a:gd name="T7" fmla="*/ 96 h 206"/>
                  <a:gd name="T8" fmla="*/ 50 w 194"/>
                  <a:gd name="T9" fmla="*/ 206 h 206"/>
                  <a:gd name="T10" fmla="*/ 50 w 194"/>
                  <a:gd name="T11" fmla="*/ 206 h 206"/>
                  <a:gd name="T12" fmla="*/ 147 w 194"/>
                  <a:gd name="T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206">
                    <a:moveTo>
                      <a:pt x="147" y="0"/>
                    </a:moveTo>
                    <a:cubicBezTo>
                      <a:pt x="30" y="67"/>
                      <a:pt x="0" y="163"/>
                      <a:pt x="49" y="206"/>
                    </a:cubicBezTo>
                    <a:cubicBezTo>
                      <a:pt x="50" y="206"/>
                      <a:pt x="50" y="206"/>
                      <a:pt x="50" y="206"/>
                    </a:cubicBezTo>
                    <a:cubicBezTo>
                      <a:pt x="49" y="206"/>
                      <a:pt x="82" y="116"/>
                      <a:pt x="98" y="96"/>
                    </a:cubicBezTo>
                    <a:cubicBezTo>
                      <a:pt x="97" y="97"/>
                      <a:pt x="64" y="184"/>
                      <a:pt x="50" y="206"/>
                    </a:cubicBezTo>
                    <a:cubicBezTo>
                      <a:pt x="50" y="206"/>
                      <a:pt x="50" y="206"/>
                      <a:pt x="50" y="206"/>
                    </a:cubicBezTo>
                    <a:cubicBezTo>
                      <a:pt x="137" y="134"/>
                      <a:pt x="194" y="45"/>
                      <a:pt x="14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3">
                <a:extLst>
                  <a:ext uri="{FF2B5EF4-FFF2-40B4-BE49-F238E27FC236}">
                    <a16:creationId xmlns="" xmlns:a16="http://schemas.microsoft.com/office/drawing/2014/main" id="{86036E45-784F-4B2C-8D59-35207A952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800" y="4567106"/>
                <a:ext cx="550347" cy="433189"/>
              </a:xfrm>
              <a:custGeom>
                <a:avLst/>
                <a:gdLst>
                  <a:gd name="T0" fmla="*/ 77 w 395"/>
                  <a:gd name="T1" fmla="*/ 0 h 310"/>
                  <a:gd name="T2" fmla="*/ 373 w 395"/>
                  <a:gd name="T3" fmla="*/ 308 h 310"/>
                  <a:gd name="T4" fmla="*/ 371 w 395"/>
                  <a:gd name="T5" fmla="*/ 308 h 310"/>
                  <a:gd name="T6" fmla="*/ 185 w 395"/>
                  <a:gd name="T7" fmla="*/ 152 h 310"/>
                  <a:gd name="T8" fmla="*/ 371 w 395"/>
                  <a:gd name="T9" fmla="*/ 308 h 310"/>
                  <a:gd name="T10" fmla="*/ 371 w 395"/>
                  <a:gd name="T11" fmla="*/ 308 h 310"/>
                  <a:gd name="T12" fmla="*/ 77 w 395"/>
                  <a:gd name="T1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310">
                    <a:moveTo>
                      <a:pt x="77" y="0"/>
                    </a:moveTo>
                    <a:cubicBezTo>
                      <a:pt x="249" y="71"/>
                      <a:pt x="395" y="189"/>
                      <a:pt x="373" y="308"/>
                    </a:cubicBezTo>
                    <a:cubicBezTo>
                      <a:pt x="372" y="308"/>
                      <a:pt x="372" y="308"/>
                      <a:pt x="371" y="308"/>
                    </a:cubicBezTo>
                    <a:cubicBezTo>
                      <a:pt x="365" y="310"/>
                      <a:pt x="213" y="180"/>
                      <a:pt x="185" y="152"/>
                    </a:cubicBezTo>
                    <a:cubicBezTo>
                      <a:pt x="180" y="153"/>
                      <a:pt x="309" y="287"/>
                      <a:pt x="371" y="308"/>
                    </a:cubicBezTo>
                    <a:cubicBezTo>
                      <a:pt x="371" y="308"/>
                      <a:pt x="371" y="308"/>
                      <a:pt x="371" y="308"/>
                    </a:cubicBezTo>
                    <a:cubicBezTo>
                      <a:pt x="110" y="263"/>
                      <a:pt x="0" y="99"/>
                      <a:pt x="7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4">
                <a:extLst>
                  <a:ext uri="{FF2B5EF4-FFF2-40B4-BE49-F238E27FC236}">
                    <a16:creationId xmlns="" xmlns:a16="http://schemas.microsoft.com/office/drawing/2014/main" id="{9C8D6C5C-F091-4693-9906-CB43E5670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635" y="4405645"/>
                <a:ext cx="455833" cy="472570"/>
              </a:xfrm>
              <a:custGeom>
                <a:avLst/>
                <a:gdLst>
                  <a:gd name="T0" fmla="*/ 95 w 327"/>
                  <a:gd name="T1" fmla="*/ 0 h 339"/>
                  <a:gd name="T2" fmla="*/ 275 w 327"/>
                  <a:gd name="T3" fmla="*/ 338 h 339"/>
                  <a:gd name="T4" fmla="*/ 274 w 327"/>
                  <a:gd name="T5" fmla="*/ 339 h 339"/>
                  <a:gd name="T6" fmla="*/ 153 w 327"/>
                  <a:gd name="T7" fmla="*/ 161 h 339"/>
                  <a:gd name="T8" fmla="*/ 274 w 327"/>
                  <a:gd name="T9" fmla="*/ 339 h 339"/>
                  <a:gd name="T10" fmla="*/ 273 w 327"/>
                  <a:gd name="T11" fmla="*/ 339 h 339"/>
                  <a:gd name="T12" fmla="*/ 95 w 327"/>
                  <a:gd name="T13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7" h="339">
                    <a:moveTo>
                      <a:pt x="95" y="0"/>
                    </a:moveTo>
                    <a:cubicBezTo>
                      <a:pt x="234" y="96"/>
                      <a:pt x="327" y="232"/>
                      <a:pt x="275" y="338"/>
                    </a:cubicBezTo>
                    <a:cubicBezTo>
                      <a:pt x="275" y="338"/>
                      <a:pt x="274" y="339"/>
                      <a:pt x="274" y="339"/>
                    </a:cubicBezTo>
                    <a:cubicBezTo>
                      <a:pt x="269" y="339"/>
                      <a:pt x="171" y="191"/>
                      <a:pt x="153" y="161"/>
                    </a:cubicBezTo>
                    <a:cubicBezTo>
                      <a:pt x="149" y="161"/>
                      <a:pt x="226" y="308"/>
                      <a:pt x="274" y="339"/>
                    </a:cubicBezTo>
                    <a:cubicBezTo>
                      <a:pt x="273" y="339"/>
                      <a:pt x="273" y="339"/>
                      <a:pt x="273" y="339"/>
                    </a:cubicBezTo>
                    <a:cubicBezTo>
                      <a:pt x="61" y="252"/>
                      <a:pt x="0" y="80"/>
                      <a:pt x="95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5">
                <a:extLst>
                  <a:ext uri="{FF2B5EF4-FFF2-40B4-BE49-F238E27FC236}">
                    <a16:creationId xmlns="" xmlns:a16="http://schemas.microsoft.com/office/drawing/2014/main" id="{CA361862-662C-48C7-AB9C-013CFD204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341" y="4192004"/>
                <a:ext cx="364273" cy="485369"/>
              </a:xfrm>
              <a:custGeom>
                <a:avLst/>
                <a:gdLst>
                  <a:gd name="T0" fmla="*/ 106 w 261"/>
                  <a:gd name="T1" fmla="*/ 0 h 348"/>
                  <a:gd name="T2" fmla="*/ 187 w 261"/>
                  <a:gd name="T3" fmla="*/ 348 h 348"/>
                  <a:gd name="T4" fmla="*/ 186 w 261"/>
                  <a:gd name="T5" fmla="*/ 347 h 348"/>
                  <a:gd name="T6" fmla="*/ 121 w 261"/>
                  <a:gd name="T7" fmla="*/ 161 h 348"/>
                  <a:gd name="T8" fmla="*/ 186 w 261"/>
                  <a:gd name="T9" fmla="*/ 347 h 348"/>
                  <a:gd name="T10" fmla="*/ 185 w 261"/>
                  <a:gd name="T11" fmla="*/ 347 h 348"/>
                  <a:gd name="T12" fmla="*/ 106 w 261"/>
                  <a:gd name="T13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348">
                    <a:moveTo>
                      <a:pt x="106" y="0"/>
                    </a:moveTo>
                    <a:cubicBezTo>
                      <a:pt x="213" y="114"/>
                      <a:pt x="261" y="257"/>
                      <a:pt x="187" y="348"/>
                    </a:cubicBezTo>
                    <a:cubicBezTo>
                      <a:pt x="187" y="348"/>
                      <a:pt x="186" y="348"/>
                      <a:pt x="186" y="347"/>
                    </a:cubicBezTo>
                    <a:cubicBezTo>
                      <a:pt x="182" y="347"/>
                      <a:pt x="131" y="193"/>
                      <a:pt x="121" y="161"/>
                    </a:cubicBezTo>
                    <a:cubicBezTo>
                      <a:pt x="118" y="160"/>
                      <a:pt x="152" y="311"/>
                      <a:pt x="186" y="347"/>
                    </a:cubicBezTo>
                    <a:cubicBezTo>
                      <a:pt x="186" y="347"/>
                      <a:pt x="186" y="347"/>
                      <a:pt x="185" y="347"/>
                    </a:cubicBezTo>
                    <a:cubicBezTo>
                      <a:pt x="17" y="231"/>
                      <a:pt x="0" y="60"/>
                      <a:pt x="106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6">
                <a:extLst>
                  <a:ext uri="{FF2B5EF4-FFF2-40B4-BE49-F238E27FC236}">
                    <a16:creationId xmlns="" xmlns:a16="http://schemas.microsoft.com/office/drawing/2014/main" id="{8EB8CAE5-DF13-462D-8505-207390DA6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149" y="3955719"/>
                <a:ext cx="305201" cy="473555"/>
              </a:xfrm>
              <a:custGeom>
                <a:avLst/>
                <a:gdLst>
                  <a:gd name="T0" fmla="*/ 128 w 219"/>
                  <a:gd name="T1" fmla="*/ 0 h 339"/>
                  <a:gd name="T2" fmla="*/ 130 w 219"/>
                  <a:gd name="T3" fmla="*/ 339 h 339"/>
                  <a:gd name="T4" fmla="*/ 129 w 219"/>
                  <a:gd name="T5" fmla="*/ 339 h 339"/>
                  <a:gd name="T6" fmla="*/ 110 w 219"/>
                  <a:gd name="T7" fmla="*/ 153 h 339"/>
                  <a:gd name="T8" fmla="*/ 129 w 219"/>
                  <a:gd name="T9" fmla="*/ 339 h 339"/>
                  <a:gd name="T10" fmla="*/ 128 w 219"/>
                  <a:gd name="T11" fmla="*/ 339 h 339"/>
                  <a:gd name="T12" fmla="*/ 128 w 219"/>
                  <a:gd name="T13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339">
                    <a:moveTo>
                      <a:pt x="128" y="0"/>
                    </a:moveTo>
                    <a:cubicBezTo>
                      <a:pt x="207" y="124"/>
                      <a:pt x="219" y="266"/>
                      <a:pt x="130" y="339"/>
                    </a:cubicBezTo>
                    <a:cubicBezTo>
                      <a:pt x="129" y="339"/>
                      <a:pt x="129" y="339"/>
                      <a:pt x="129" y="339"/>
                    </a:cubicBezTo>
                    <a:cubicBezTo>
                      <a:pt x="125" y="338"/>
                      <a:pt x="112" y="185"/>
                      <a:pt x="110" y="153"/>
                    </a:cubicBezTo>
                    <a:cubicBezTo>
                      <a:pt x="107" y="152"/>
                      <a:pt x="106" y="299"/>
                      <a:pt x="129" y="339"/>
                    </a:cubicBezTo>
                    <a:cubicBezTo>
                      <a:pt x="128" y="339"/>
                      <a:pt x="128" y="339"/>
                      <a:pt x="128" y="339"/>
                    </a:cubicBezTo>
                    <a:cubicBezTo>
                      <a:pt x="0" y="203"/>
                      <a:pt x="17" y="40"/>
                      <a:pt x="12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7">
                <a:extLst>
                  <a:ext uri="{FF2B5EF4-FFF2-40B4-BE49-F238E27FC236}">
                    <a16:creationId xmlns="" xmlns:a16="http://schemas.microsoft.com/office/drawing/2014/main" id="{67A67AED-E97A-419E-959F-46171183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275" y="3697775"/>
                <a:ext cx="293387" cy="445003"/>
              </a:xfrm>
              <a:custGeom>
                <a:avLst/>
                <a:gdLst>
                  <a:gd name="T0" fmla="*/ 158 w 210"/>
                  <a:gd name="T1" fmla="*/ 0 h 319"/>
                  <a:gd name="T2" fmla="*/ 93 w 210"/>
                  <a:gd name="T3" fmla="*/ 319 h 319"/>
                  <a:gd name="T4" fmla="*/ 92 w 210"/>
                  <a:gd name="T5" fmla="*/ 318 h 319"/>
                  <a:gd name="T6" fmla="*/ 112 w 210"/>
                  <a:gd name="T7" fmla="*/ 141 h 319"/>
                  <a:gd name="T8" fmla="*/ 92 w 210"/>
                  <a:gd name="T9" fmla="*/ 318 h 319"/>
                  <a:gd name="T10" fmla="*/ 92 w 210"/>
                  <a:gd name="T11" fmla="*/ 318 h 319"/>
                  <a:gd name="T12" fmla="*/ 158 w 210"/>
                  <a:gd name="T13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319">
                    <a:moveTo>
                      <a:pt x="158" y="0"/>
                    </a:moveTo>
                    <a:cubicBezTo>
                      <a:pt x="210" y="128"/>
                      <a:pt x="192" y="264"/>
                      <a:pt x="93" y="319"/>
                    </a:cubicBezTo>
                    <a:cubicBezTo>
                      <a:pt x="93" y="318"/>
                      <a:pt x="92" y="318"/>
                      <a:pt x="92" y="318"/>
                    </a:cubicBezTo>
                    <a:cubicBezTo>
                      <a:pt x="89" y="317"/>
                      <a:pt x="108" y="171"/>
                      <a:pt x="112" y="141"/>
                    </a:cubicBezTo>
                    <a:cubicBezTo>
                      <a:pt x="110" y="140"/>
                      <a:pt x="79" y="277"/>
                      <a:pt x="92" y="318"/>
                    </a:cubicBezTo>
                    <a:cubicBezTo>
                      <a:pt x="92" y="318"/>
                      <a:pt x="92" y="318"/>
                      <a:pt x="92" y="318"/>
                    </a:cubicBezTo>
                    <a:cubicBezTo>
                      <a:pt x="0" y="171"/>
                      <a:pt x="45" y="21"/>
                      <a:pt x="15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8">
                <a:extLst>
                  <a:ext uri="{FF2B5EF4-FFF2-40B4-BE49-F238E27FC236}">
                    <a16:creationId xmlns="" xmlns:a16="http://schemas.microsoft.com/office/drawing/2014/main" id="{240BF6E3-D0DF-4CC3-82FF-484D6809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288" y="3433924"/>
                <a:ext cx="286496" cy="404638"/>
              </a:xfrm>
              <a:custGeom>
                <a:avLst/>
                <a:gdLst>
                  <a:gd name="T0" fmla="*/ 178 w 205"/>
                  <a:gd name="T1" fmla="*/ 0 h 290"/>
                  <a:gd name="T2" fmla="*/ 59 w 205"/>
                  <a:gd name="T3" fmla="*/ 290 h 290"/>
                  <a:gd name="T4" fmla="*/ 58 w 205"/>
                  <a:gd name="T5" fmla="*/ 290 h 290"/>
                  <a:gd name="T6" fmla="*/ 109 w 205"/>
                  <a:gd name="T7" fmla="*/ 127 h 290"/>
                  <a:gd name="T8" fmla="*/ 58 w 205"/>
                  <a:gd name="T9" fmla="*/ 290 h 290"/>
                  <a:gd name="T10" fmla="*/ 58 w 205"/>
                  <a:gd name="T11" fmla="*/ 290 h 290"/>
                  <a:gd name="T12" fmla="*/ 178 w 205"/>
                  <a:gd name="T1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290">
                    <a:moveTo>
                      <a:pt x="178" y="0"/>
                    </a:moveTo>
                    <a:cubicBezTo>
                      <a:pt x="205" y="129"/>
                      <a:pt x="162" y="254"/>
                      <a:pt x="59" y="290"/>
                    </a:cubicBezTo>
                    <a:cubicBezTo>
                      <a:pt x="59" y="290"/>
                      <a:pt x="59" y="290"/>
                      <a:pt x="58" y="290"/>
                    </a:cubicBezTo>
                    <a:cubicBezTo>
                      <a:pt x="56" y="288"/>
                      <a:pt x="101" y="155"/>
                      <a:pt x="109" y="127"/>
                    </a:cubicBezTo>
                    <a:cubicBezTo>
                      <a:pt x="108" y="125"/>
                      <a:pt x="54" y="250"/>
                      <a:pt x="58" y="290"/>
                    </a:cubicBezTo>
                    <a:cubicBezTo>
                      <a:pt x="58" y="290"/>
                      <a:pt x="58" y="290"/>
                      <a:pt x="58" y="290"/>
                    </a:cubicBezTo>
                    <a:cubicBezTo>
                      <a:pt x="0" y="139"/>
                      <a:pt x="68" y="4"/>
                      <a:pt x="17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9">
                <a:extLst>
                  <a:ext uri="{FF2B5EF4-FFF2-40B4-BE49-F238E27FC236}">
                    <a16:creationId xmlns="" xmlns:a16="http://schemas.microsoft.com/office/drawing/2014/main" id="{490AA6AF-69B4-471E-8A37-7BF455E7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387" y="3159242"/>
                <a:ext cx="272713" cy="375103"/>
              </a:xfrm>
              <a:custGeom>
                <a:avLst/>
                <a:gdLst>
                  <a:gd name="T0" fmla="*/ 191 w 195"/>
                  <a:gd name="T1" fmla="*/ 11 h 269"/>
                  <a:gd name="T2" fmla="*/ 31 w 195"/>
                  <a:gd name="T3" fmla="*/ 269 h 269"/>
                  <a:gd name="T4" fmla="*/ 30 w 195"/>
                  <a:gd name="T5" fmla="*/ 268 h 269"/>
                  <a:gd name="T6" fmla="*/ 105 w 195"/>
                  <a:gd name="T7" fmla="*/ 121 h 269"/>
                  <a:gd name="T8" fmla="*/ 30 w 195"/>
                  <a:gd name="T9" fmla="*/ 268 h 269"/>
                  <a:gd name="T10" fmla="*/ 30 w 195"/>
                  <a:gd name="T11" fmla="*/ 268 h 269"/>
                  <a:gd name="T12" fmla="*/ 191 w 195"/>
                  <a:gd name="T13" fmla="*/ 1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269">
                    <a:moveTo>
                      <a:pt x="191" y="11"/>
                    </a:moveTo>
                    <a:cubicBezTo>
                      <a:pt x="195" y="136"/>
                      <a:pt x="134" y="248"/>
                      <a:pt x="31" y="269"/>
                    </a:cubicBezTo>
                    <a:cubicBezTo>
                      <a:pt x="31" y="269"/>
                      <a:pt x="30" y="268"/>
                      <a:pt x="30" y="268"/>
                    </a:cubicBezTo>
                    <a:cubicBezTo>
                      <a:pt x="28" y="267"/>
                      <a:pt x="93" y="147"/>
                      <a:pt x="105" y="121"/>
                    </a:cubicBezTo>
                    <a:cubicBezTo>
                      <a:pt x="104" y="120"/>
                      <a:pt x="33" y="230"/>
                      <a:pt x="30" y="268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0" y="119"/>
                      <a:pt x="86" y="0"/>
                      <a:pt x="191" y="11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0">
                <a:extLst>
                  <a:ext uri="{FF2B5EF4-FFF2-40B4-BE49-F238E27FC236}">
                    <a16:creationId xmlns="" xmlns:a16="http://schemas.microsoft.com/office/drawing/2014/main" id="{E7A35C7E-9E6E-4F36-9C1C-80AE6858F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619" y="2875700"/>
                <a:ext cx="272713" cy="342613"/>
              </a:xfrm>
              <a:custGeom>
                <a:avLst/>
                <a:gdLst>
                  <a:gd name="T0" fmla="*/ 196 w 196"/>
                  <a:gd name="T1" fmla="*/ 23 h 245"/>
                  <a:gd name="T2" fmla="*/ 3 w 196"/>
                  <a:gd name="T3" fmla="*/ 245 h 245"/>
                  <a:gd name="T4" fmla="*/ 3 w 196"/>
                  <a:gd name="T5" fmla="*/ 244 h 245"/>
                  <a:gd name="T6" fmla="*/ 98 w 196"/>
                  <a:gd name="T7" fmla="*/ 117 h 245"/>
                  <a:gd name="T8" fmla="*/ 3 w 196"/>
                  <a:gd name="T9" fmla="*/ 244 h 245"/>
                  <a:gd name="T10" fmla="*/ 2 w 196"/>
                  <a:gd name="T11" fmla="*/ 244 h 245"/>
                  <a:gd name="T12" fmla="*/ 196 w 196"/>
                  <a:gd name="T13" fmla="*/ 2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245">
                    <a:moveTo>
                      <a:pt x="196" y="23"/>
                    </a:moveTo>
                    <a:cubicBezTo>
                      <a:pt x="180" y="143"/>
                      <a:pt x="104" y="240"/>
                      <a:pt x="3" y="245"/>
                    </a:cubicBezTo>
                    <a:cubicBezTo>
                      <a:pt x="3" y="245"/>
                      <a:pt x="3" y="244"/>
                      <a:pt x="3" y="244"/>
                    </a:cubicBezTo>
                    <a:cubicBezTo>
                      <a:pt x="1" y="243"/>
                      <a:pt x="82" y="139"/>
                      <a:pt x="98" y="117"/>
                    </a:cubicBezTo>
                    <a:cubicBezTo>
                      <a:pt x="97" y="115"/>
                      <a:pt x="12" y="209"/>
                      <a:pt x="3" y="244"/>
                    </a:cubicBezTo>
                    <a:cubicBezTo>
                      <a:pt x="3" y="244"/>
                      <a:pt x="2" y="244"/>
                      <a:pt x="2" y="244"/>
                    </a:cubicBezTo>
                    <a:cubicBezTo>
                      <a:pt x="0" y="100"/>
                      <a:pt x="99" y="0"/>
                      <a:pt x="196" y="23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1">
                <a:extLst>
                  <a:ext uri="{FF2B5EF4-FFF2-40B4-BE49-F238E27FC236}">
                    <a16:creationId xmlns="" xmlns:a16="http://schemas.microsoft.com/office/drawing/2014/main" id="{61233F4A-B2DE-4BE5-A987-567019C30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542" y="2594127"/>
                <a:ext cx="307170" cy="317016"/>
              </a:xfrm>
              <a:custGeom>
                <a:avLst/>
                <a:gdLst>
                  <a:gd name="T0" fmla="*/ 220 w 220"/>
                  <a:gd name="T1" fmla="*/ 35 h 227"/>
                  <a:gd name="T2" fmla="*/ 1 w 220"/>
                  <a:gd name="T3" fmla="*/ 218 h 227"/>
                  <a:gd name="T4" fmla="*/ 1 w 220"/>
                  <a:gd name="T5" fmla="*/ 217 h 227"/>
                  <a:gd name="T6" fmla="*/ 112 w 220"/>
                  <a:gd name="T7" fmla="*/ 110 h 227"/>
                  <a:gd name="T8" fmla="*/ 1 w 220"/>
                  <a:gd name="T9" fmla="*/ 217 h 227"/>
                  <a:gd name="T10" fmla="*/ 1 w 220"/>
                  <a:gd name="T11" fmla="*/ 217 h 227"/>
                  <a:gd name="T12" fmla="*/ 220 w 220"/>
                  <a:gd name="T13" fmla="*/ 35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27">
                    <a:moveTo>
                      <a:pt x="220" y="35"/>
                    </a:moveTo>
                    <a:cubicBezTo>
                      <a:pt x="185" y="147"/>
                      <a:pt x="97" y="227"/>
                      <a:pt x="1" y="218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0" y="215"/>
                      <a:pt x="93" y="129"/>
                      <a:pt x="112" y="110"/>
                    </a:cubicBezTo>
                    <a:cubicBezTo>
                      <a:pt x="111" y="109"/>
                      <a:pt x="16" y="186"/>
                      <a:pt x="1" y="217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23" y="82"/>
                      <a:pt x="133" y="0"/>
                      <a:pt x="220" y="3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2">
                <a:extLst>
                  <a:ext uri="{FF2B5EF4-FFF2-40B4-BE49-F238E27FC236}">
                    <a16:creationId xmlns="" xmlns:a16="http://schemas.microsoft.com/office/drawing/2014/main" id="{59607C0D-3F17-48D7-B345-1FD881D8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721" y="2355873"/>
                <a:ext cx="327846" cy="292403"/>
              </a:xfrm>
              <a:custGeom>
                <a:avLst/>
                <a:gdLst>
                  <a:gd name="T0" fmla="*/ 235 w 235"/>
                  <a:gd name="T1" fmla="*/ 43 h 210"/>
                  <a:gd name="T2" fmla="*/ 1 w 235"/>
                  <a:gd name="T3" fmla="*/ 190 h 210"/>
                  <a:gd name="T4" fmla="*/ 1 w 235"/>
                  <a:gd name="T5" fmla="*/ 189 h 210"/>
                  <a:gd name="T6" fmla="*/ 122 w 235"/>
                  <a:gd name="T7" fmla="*/ 101 h 210"/>
                  <a:gd name="T8" fmla="*/ 1 w 235"/>
                  <a:gd name="T9" fmla="*/ 189 h 210"/>
                  <a:gd name="T10" fmla="*/ 1 w 235"/>
                  <a:gd name="T11" fmla="*/ 188 h 210"/>
                  <a:gd name="T12" fmla="*/ 235 w 235"/>
                  <a:gd name="T13" fmla="*/ 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210">
                    <a:moveTo>
                      <a:pt x="235" y="43"/>
                    </a:moveTo>
                    <a:cubicBezTo>
                      <a:pt x="184" y="145"/>
                      <a:pt x="89" y="210"/>
                      <a:pt x="1" y="190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0" y="187"/>
                      <a:pt x="101" y="117"/>
                      <a:pt x="122" y="101"/>
                    </a:cubicBezTo>
                    <a:cubicBezTo>
                      <a:pt x="121" y="100"/>
                      <a:pt x="19" y="161"/>
                      <a:pt x="1" y="189"/>
                    </a:cubicBezTo>
                    <a:cubicBezTo>
                      <a:pt x="1" y="189"/>
                      <a:pt x="1" y="189"/>
                      <a:pt x="1" y="188"/>
                    </a:cubicBezTo>
                    <a:cubicBezTo>
                      <a:pt x="42" y="65"/>
                      <a:pt x="158" y="0"/>
                      <a:pt x="235" y="43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3">
                <a:extLst>
                  <a:ext uri="{FF2B5EF4-FFF2-40B4-BE49-F238E27FC236}">
                    <a16:creationId xmlns="" xmlns:a16="http://schemas.microsoft.com/office/drawing/2014/main" id="{E5A7A58C-B562-4E88-B7E8-70C86C858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189" y="2128449"/>
                <a:ext cx="340644" cy="263851"/>
              </a:xfrm>
              <a:custGeom>
                <a:avLst/>
                <a:gdLst>
                  <a:gd name="T0" fmla="*/ 244 w 244"/>
                  <a:gd name="T1" fmla="*/ 48 h 189"/>
                  <a:gd name="T2" fmla="*/ 1 w 244"/>
                  <a:gd name="T3" fmla="*/ 159 h 189"/>
                  <a:gd name="T4" fmla="*/ 1 w 244"/>
                  <a:gd name="T5" fmla="*/ 159 h 189"/>
                  <a:gd name="T6" fmla="*/ 128 w 244"/>
                  <a:gd name="T7" fmla="*/ 91 h 189"/>
                  <a:gd name="T8" fmla="*/ 1 w 244"/>
                  <a:gd name="T9" fmla="*/ 159 h 189"/>
                  <a:gd name="T10" fmla="*/ 1 w 244"/>
                  <a:gd name="T11" fmla="*/ 158 h 189"/>
                  <a:gd name="T12" fmla="*/ 244 w 244"/>
                  <a:gd name="T13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89">
                    <a:moveTo>
                      <a:pt x="244" y="48"/>
                    </a:moveTo>
                    <a:cubicBezTo>
                      <a:pt x="180" y="139"/>
                      <a:pt x="80" y="189"/>
                      <a:pt x="1" y="159"/>
                    </a:cubicBezTo>
                    <a:cubicBezTo>
                      <a:pt x="1" y="159"/>
                      <a:pt x="1" y="159"/>
                      <a:pt x="1" y="159"/>
                    </a:cubicBezTo>
                    <a:cubicBezTo>
                      <a:pt x="0" y="157"/>
                      <a:pt x="106" y="104"/>
                      <a:pt x="128" y="91"/>
                    </a:cubicBezTo>
                    <a:cubicBezTo>
                      <a:pt x="128" y="90"/>
                      <a:pt x="22" y="135"/>
                      <a:pt x="1" y="159"/>
                    </a:cubicBezTo>
                    <a:cubicBezTo>
                      <a:pt x="1" y="159"/>
                      <a:pt x="1" y="158"/>
                      <a:pt x="1" y="158"/>
                    </a:cubicBezTo>
                    <a:cubicBezTo>
                      <a:pt x="59" y="48"/>
                      <a:pt x="179" y="0"/>
                      <a:pt x="244" y="48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4">
                <a:extLst>
                  <a:ext uri="{FF2B5EF4-FFF2-40B4-BE49-F238E27FC236}">
                    <a16:creationId xmlns="" xmlns:a16="http://schemas.microsoft.com/office/drawing/2014/main" id="{1CE30A1A-5B1B-4139-8CAD-AE0793AB5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805" y="1907917"/>
                <a:ext cx="347536" cy="231363"/>
              </a:xfrm>
              <a:custGeom>
                <a:avLst/>
                <a:gdLst>
                  <a:gd name="T0" fmla="*/ 249 w 249"/>
                  <a:gd name="T1" fmla="*/ 52 h 166"/>
                  <a:gd name="T2" fmla="*/ 0 w 249"/>
                  <a:gd name="T3" fmla="*/ 128 h 166"/>
                  <a:gd name="T4" fmla="*/ 0 w 249"/>
                  <a:gd name="T5" fmla="*/ 127 h 166"/>
                  <a:gd name="T6" fmla="*/ 131 w 249"/>
                  <a:gd name="T7" fmla="*/ 79 h 166"/>
                  <a:gd name="T8" fmla="*/ 0 w 249"/>
                  <a:gd name="T9" fmla="*/ 127 h 166"/>
                  <a:gd name="T10" fmla="*/ 0 w 249"/>
                  <a:gd name="T11" fmla="*/ 127 h 166"/>
                  <a:gd name="T12" fmla="*/ 249 w 249"/>
                  <a:gd name="T13" fmla="*/ 5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166">
                    <a:moveTo>
                      <a:pt x="249" y="52"/>
                    </a:moveTo>
                    <a:cubicBezTo>
                      <a:pt x="171" y="131"/>
                      <a:pt x="68" y="166"/>
                      <a:pt x="0" y="128"/>
                    </a:cubicBezTo>
                    <a:cubicBezTo>
                      <a:pt x="0" y="128"/>
                      <a:pt x="0" y="128"/>
                      <a:pt x="0" y="127"/>
                    </a:cubicBezTo>
                    <a:cubicBezTo>
                      <a:pt x="0" y="126"/>
                      <a:pt x="108" y="89"/>
                      <a:pt x="131" y="79"/>
                    </a:cubicBezTo>
                    <a:cubicBezTo>
                      <a:pt x="131" y="78"/>
                      <a:pt x="24" y="108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74" y="31"/>
                      <a:pt x="196" y="0"/>
                      <a:pt x="249" y="52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5">
                <a:extLst>
                  <a:ext uri="{FF2B5EF4-FFF2-40B4-BE49-F238E27FC236}">
                    <a16:creationId xmlns="" xmlns:a16="http://schemas.microsoft.com/office/drawing/2014/main" id="{8B15D98B-F681-438E-93D2-126A2C26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755" y="1713966"/>
                <a:ext cx="347536" cy="196904"/>
              </a:xfrm>
              <a:custGeom>
                <a:avLst/>
                <a:gdLst>
                  <a:gd name="T0" fmla="*/ 249 w 249"/>
                  <a:gd name="T1" fmla="*/ 55 h 141"/>
                  <a:gd name="T2" fmla="*/ 0 w 249"/>
                  <a:gd name="T3" fmla="*/ 98 h 141"/>
                  <a:gd name="T4" fmla="*/ 0 w 249"/>
                  <a:gd name="T5" fmla="*/ 97 h 141"/>
                  <a:gd name="T6" fmla="*/ 133 w 249"/>
                  <a:gd name="T7" fmla="*/ 67 h 141"/>
                  <a:gd name="T8" fmla="*/ 0 w 249"/>
                  <a:gd name="T9" fmla="*/ 97 h 141"/>
                  <a:gd name="T10" fmla="*/ 0 w 249"/>
                  <a:gd name="T11" fmla="*/ 97 h 141"/>
                  <a:gd name="T12" fmla="*/ 249 w 249"/>
                  <a:gd name="T13" fmla="*/ 5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141">
                    <a:moveTo>
                      <a:pt x="249" y="55"/>
                    </a:moveTo>
                    <a:cubicBezTo>
                      <a:pt x="160" y="120"/>
                      <a:pt x="57" y="141"/>
                      <a:pt x="0" y="98"/>
                    </a:cubicBezTo>
                    <a:cubicBezTo>
                      <a:pt x="0" y="98"/>
                      <a:pt x="0" y="97"/>
                      <a:pt x="0" y="97"/>
                    </a:cubicBezTo>
                    <a:cubicBezTo>
                      <a:pt x="0" y="96"/>
                      <a:pt x="109" y="74"/>
                      <a:pt x="133" y="67"/>
                    </a:cubicBezTo>
                    <a:cubicBezTo>
                      <a:pt x="133" y="66"/>
                      <a:pt x="27" y="82"/>
                      <a:pt x="0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88" y="16"/>
                      <a:pt x="208" y="0"/>
                      <a:pt x="249" y="5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6">
                <a:extLst>
                  <a:ext uri="{FF2B5EF4-FFF2-40B4-BE49-F238E27FC236}">
                    <a16:creationId xmlns="" xmlns:a16="http://schemas.microsoft.com/office/drawing/2014/main" id="{A6AA4CE4-7CFB-4645-9A2B-2A563889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71" y="1547582"/>
                <a:ext cx="340644" cy="163430"/>
              </a:xfrm>
              <a:custGeom>
                <a:avLst/>
                <a:gdLst>
                  <a:gd name="T0" fmla="*/ 244 w 244"/>
                  <a:gd name="T1" fmla="*/ 56 h 117"/>
                  <a:gd name="T2" fmla="*/ 0 w 244"/>
                  <a:gd name="T3" fmla="*/ 70 h 117"/>
                  <a:gd name="T4" fmla="*/ 1 w 244"/>
                  <a:gd name="T5" fmla="*/ 69 h 117"/>
                  <a:gd name="T6" fmla="*/ 131 w 244"/>
                  <a:gd name="T7" fmla="*/ 56 h 117"/>
                  <a:gd name="T8" fmla="*/ 1 w 244"/>
                  <a:gd name="T9" fmla="*/ 69 h 117"/>
                  <a:gd name="T10" fmla="*/ 1 w 244"/>
                  <a:gd name="T11" fmla="*/ 69 h 117"/>
                  <a:gd name="T12" fmla="*/ 244 w 244"/>
                  <a:gd name="T13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17">
                    <a:moveTo>
                      <a:pt x="244" y="56"/>
                    </a:moveTo>
                    <a:cubicBezTo>
                      <a:pt x="147" y="109"/>
                      <a:pt x="46" y="117"/>
                      <a:pt x="0" y="70"/>
                    </a:cubicBezTo>
                    <a:cubicBezTo>
                      <a:pt x="1" y="70"/>
                      <a:pt x="1" y="70"/>
                      <a:pt x="1" y="69"/>
                    </a:cubicBezTo>
                    <a:cubicBezTo>
                      <a:pt x="1" y="68"/>
                      <a:pt x="108" y="59"/>
                      <a:pt x="131" y="56"/>
                    </a:cubicBezTo>
                    <a:cubicBezTo>
                      <a:pt x="132" y="55"/>
                      <a:pt x="28" y="58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ubicBezTo>
                      <a:pt x="98" y="3"/>
                      <a:pt x="216" y="0"/>
                      <a:pt x="244" y="5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7">
                <a:extLst>
                  <a:ext uri="{FF2B5EF4-FFF2-40B4-BE49-F238E27FC236}">
                    <a16:creationId xmlns="" xmlns:a16="http://schemas.microsoft.com/office/drawing/2014/main" id="{95B26F3A-D5C0-408A-9642-BA9BF8E14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923" y="1285700"/>
                <a:ext cx="319970" cy="221517"/>
              </a:xfrm>
              <a:custGeom>
                <a:avLst/>
                <a:gdLst>
                  <a:gd name="T0" fmla="*/ 229 w 229"/>
                  <a:gd name="T1" fmla="*/ 46 h 159"/>
                  <a:gd name="T2" fmla="*/ 0 w 229"/>
                  <a:gd name="T3" fmla="*/ 127 h 159"/>
                  <a:gd name="T4" fmla="*/ 0 w 229"/>
                  <a:gd name="T5" fmla="*/ 126 h 159"/>
                  <a:gd name="T6" fmla="*/ 122 w 229"/>
                  <a:gd name="T7" fmla="*/ 77 h 159"/>
                  <a:gd name="T8" fmla="*/ 0 w 229"/>
                  <a:gd name="T9" fmla="*/ 126 h 159"/>
                  <a:gd name="T10" fmla="*/ 0 w 229"/>
                  <a:gd name="T11" fmla="*/ 126 h 159"/>
                  <a:gd name="T12" fmla="*/ 229 w 229"/>
                  <a:gd name="T13" fmla="*/ 4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9" h="159">
                    <a:moveTo>
                      <a:pt x="229" y="46"/>
                    </a:moveTo>
                    <a:cubicBezTo>
                      <a:pt x="152" y="123"/>
                      <a:pt x="58" y="159"/>
                      <a:pt x="0" y="127"/>
                    </a:cubicBezTo>
                    <a:cubicBezTo>
                      <a:pt x="0" y="127"/>
                      <a:pt x="0" y="127"/>
                      <a:pt x="0" y="126"/>
                    </a:cubicBezTo>
                    <a:cubicBezTo>
                      <a:pt x="0" y="126"/>
                      <a:pt x="100" y="87"/>
                      <a:pt x="122" y="77"/>
                    </a:cubicBezTo>
                    <a:cubicBezTo>
                      <a:pt x="122" y="76"/>
                      <a:pt x="24" y="108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74" y="36"/>
                      <a:pt x="186" y="0"/>
                      <a:pt x="229" y="4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8">
                <a:extLst>
                  <a:ext uri="{FF2B5EF4-FFF2-40B4-BE49-F238E27FC236}">
                    <a16:creationId xmlns="" xmlns:a16="http://schemas.microsoft.com/office/drawing/2014/main" id="{8A73D0F6-041C-4CDC-A110-FF6081E72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465" y="4971745"/>
                <a:ext cx="717716" cy="315047"/>
              </a:xfrm>
              <a:custGeom>
                <a:avLst/>
                <a:gdLst>
                  <a:gd name="T0" fmla="*/ 514 w 514"/>
                  <a:gd name="T1" fmla="*/ 130 h 226"/>
                  <a:gd name="T2" fmla="*/ 1 w 514"/>
                  <a:gd name="T3" fmla="*/ 22 h 226"/>
                  <a:gd name="T4" fmla="*/ 2 w 514"/>
                  <a:gd name="T5" fmla="*/ 21 h 226"/>
                  <a:gd name="T6" fmla="*/ 271 w 514"/>
                  <a:gd name="T7" fmla="*/ 90 h 226"/>
                  <a:gd name="T8" fmla="*/ 2 w 514"/>
                  <a:gd name="T9" fmla="*/ 21 h 226"/>
                  <a:gd name="T10" fmla="*/ 3 w 514"/>
                  <a:gd name="T11" fmla="*/ 21 h 226"/>
                  <a:gd name="T12" fmla="*/ 514 w 514"/>
                  <a:gd name="T13" fmla="*/ 13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4" h="226">
                    <a:moveTo>
                      <a:pt x="514" y="130"/>
                    </a:moveTo>
                    <a:cubicBezTo>
                      <a:pt x="253" y="226"/>
                      <a:pt x="8" y="140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0" y="24"/>
                      <a:pt x="215" y="91"/>
                      <a:pt x="271" y="90"/>
                    </a:cubicBezTo>
                    <a:cubicBezTo>
                      <a:pt x="269" y="93"/>
                      <a:pt x="62" y="33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254" y="0"/>
                      <a:pt x="472" y="14"/>
                      <a:pt x="514" y="13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9">
                <a:extLst>
                  <a:ext uri="{FF2B5EF4-FFF2-40B4-BE49-F238E27FC236}">
                    <a16:creationId xmlns="" xmlns:a16="http://schemas.microsoft.com/office/drawing/2014/main" id="{37A98478-EDB4-4F87-9920-E2CBD8A1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447" y="4761057"/>
                <a:ext cx="672428" cy="326861"/>
              </a:xfrm>
              <a:custGeom>
                <a:avLst/>
                <a:gdLst>
                  <a:gd name="T0" fmla="*/ 482 w 482"/>
                  <a:gd name="T1" fmla="*/ 102 h 234"/>
                  <a:gd name="T2" fmla="*/ 1 w 482"/>
                  <a:gd name="T3" fmla="*/ 88 h 234"/>
                  <a:gd name="T4" fmla="*/ 2 w 482"/>
                  <a:gd name="T5" fmla="*/ 87 h 234"/>
                  <a:gd name="T6" fmla="*/ 255 w 482"/>
                  <a:gd name="T7" fmla="*/ 105 h 234"/>
                  <a:gd name="T8" fmla="*/ 2 w 482"/>
                  <a:gd name="T9" fmla="*/ 87 h 234"/>
                  <a:gd name="T10" fmla="*/ 2 w 482"/>
                  <a:gd name="T11" fmla="*/ 87 h 234"/>
                  <a:gd name="T12" fmla="*/ 482 w 482"/>
                  <a:gd name="T13" fmla="*/ 10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2" h="234">
                    <a:moveTo>
                      <a:pt x="482" y="102"/>
                    </a:moveTo>
                    <a:cubicBezTo>
                      <a:pt x="272" y="234"/>
                      <a:pt x="39" y="197"/>
                      <a:pt x="1" y="88"/>
                    </a:cubicBezTo>
                    <a:cubicBezTo>
                      <a:pt x="1" y="88"/>
                      <a:pt x="1" y="87"/>
                      <a:pt x="2" y="87"/>
                    </a:cubicBezTo>
                    <a:cubicBezTo>
                      <a:pt x="0" y="90"/>
                      <a:pt x="206" y="115"/>
                      <a:pt x="255" y="105"/>
                    </a:cubicBezTo>
                    <a:cubicBezTo>
                      <a:pt x="254" y="108"/>
                      <a:pt x="56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14" y="24"/>
                      <a:pt x="415" y="0"/>
                      <a:pt x="482" y="102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0">
                <a:extLst>
                  <a:ext uri="{FF2B5EF4-FFF2-40B4-BE49-F238E27FC236}">
                    <a16:creationId xmlns="" xmlns:a16="http://schemas.microsoft.com/office/drawing/2014/main" id="{90AC6480-003F-4939-8CCA-0BB4E69D7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806" y="4472592"/>
                <a:ext cx="617295" cy="342613"/>
              </a:xfrm>
              <a:custGeom>
                <a:avLst/>
                <a:gdLst>
                  <a:gd name="T0" fmla="*/ 442 w 442"/>
                  <a:gd name="T1" fmla="*/ 85 h 246"/>
                  <a:gd name="T2" fmla="*/ 1 w 442"/>
                  <a:gd name="T3" fmla="*/ 150 h 246"/>
                  <a:gd name="T4" fmla="*/ 1 w 442"/>
                  <a:gd name="T5" fmla="*/ 149 h 246"/>
                  <a:gd name="T6" fmla="*/ 235 w 442"/>
                  <a:gd name="T7" fmla="*/ 124 h 246"/>
                  <a:gd name="T8" fmla="*/ 1 w 442"/>
                  <a:gd name="T9" fmla="*/ 149 h 246"/>
                  <a:gd name="T10" fmla="*/ 1 w 442"/>
                  <a:gd name="T11" fmla="*/ 149 h 246"/>
                  <a:gd name="T12" fmla="*/ 442 w 442"/>
                  <a:gd name="T13" fmla="*/ 8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2" h="246">
                    <a:moveTo>
                      <a:pt x="442" y="85"/>
                    </a:moveTo>
                    <a:cubicBezTo>
                      <a:pt x="280" y="242"/>
                      <a:pt x="64" y="246"/>
                      <a:pt x="1" y="150"/>
                    </a:cubicBezTo>
                    <a:cubicBezTo>
                      <a:pt x="1" y="150"/>
                      <a:pt x="1" y="150"/>
                      <a:pt x="1" y="149"/>
                    </a:cubicBezTo>
                    <a:cubicBezTo>
                      <a:pt x="0" y="152"/>
                      <a:pt x="192" y="142"/>
                      <a:pt x="235" y="124"/>
                    </a:cubicBezTo>
                    <a:cubicBezTo>
                      <a:pt x="234" y="127"/>
                      <a:pt x="49" y="140"/>
                      <a:pt x="1" y="149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75" y="54"/>
                      <a:pt x="357" y="0"/>
                      <a:pt x="442" y="8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1">
                <a:extLst>
                  <a:ext uri="{FF2B5EF4-FFF2-40B4-BE49-F238E27FC236}">
                    <a16:creationId xmlns="" xmlns:a16="http://schemas.microsoft.com/office/drawing/2014/main" id="{D9308996-E502-4FD8-AD1C-8ADBB6136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698" y="4161484"/>
                <a:ext cx="551332" cy="381994"/>
              </a:xfrm>
              <a:custGeom>
                <a:avLst/>
                <a:gdLst>
                  <a:gd name="T0" fmla="*/ 395 w 395"/>
                  <a:gd name="T1" fmla="*/ 66 h 274"/>
                  <a:gd name="T2" fmla="*/ 0 w 395"/>
                  <a:gd name="T3" fmla="*/ 195 h 274"/>
                  <a:gd name="T4" fmla="*/ 0 w 395"/>
                  <a:gd name="T5" fmla="*/ 194 h 274"/>
                  <a:gd name="T6" fmla="*/ 211 w 395"/>
                  <a:gd name="T7" fmla="*/ 135 h 274"/>
                  <a:gd name="T8" fmla="*/ 0 w 395"/>
                  <a:gd name="T9" fmla="*/ 194 h 274"/>
                  <a:gd name="T10" fmla="*/ 0 w 395"/>
                  <a:gd name="T11" fmla="*/ 194 h 274"/>
                  <a:gd name="T12" fmla="*/ 395 w 395"/>
                  <a:gd name="T13" fmla="*/ 6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274">
                    <a:moveTo>
                      <a:pt x="395" y="66"/>
                    </a:moveTo>
                    <a:cubicBezTo>
                      <a:pt x="276" y="237"/>
                      <a:pt x="80" y="274"/>
                      <a:pt x="0" y="195"/>
                    </a:cubicBezTo>
                    <a:cubicBezTo>
                      <a:pt x="0" y="195"/>
                      <a:pt x="0" y="195"/>
                      <a:pt x="0" y="194"/>
                    </a:cubicBezTo>
                    <a:cubicBezTo>
                      <a:pt x="0" y="197"/>
                      <a:pt x="174" y="157"/>
                      <a:pt x="211" y="135"/>
                    </a:cubicBezTo>
                    <a:cubicBezTo>
                      <a:pt x="211" y="137"/>
                      <a:pt x="42" y="178"/>
                      <a:pt x="0" y="194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38" y="78"/>
                      <a:pt x="299" y="0"/>
                      <a:pt x="395" y="6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2">
                <a:extLst>
                  <a:ext uri="{FF2B5EF4-FFF2-40B4-BE49-F238E27FC236}">
                    <a16:creationId xmlns="" xmlns:a16="http://schemas.microsoft.com/office/drawing/2014/main" id="{21FB442C-7D5D-4F60-97DD-D67B3E9C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767" y="3827732"/>
                <a:ext cx="481431" cy="404638"/>
              </a:xfrm>
              <a:custGeom>
                <a:avLst/>
                <a:gdLst>
                  <a:gd name="T0" fmla="*/ 345 w 345"/>
                  <a:gd name="T1" fmla="*/ 48 h 290"/>
                  <a:gd name="T2" fmla="*/ 0 w 345"/>
                  <a:gd name="T3" fmla="*/ 228 h 290"/>
                  <a:gd name="T4" fmla="*/ 0 w 345"/>
                  <a:gd name="T5" fmla="*/ 227 h 290"/>
                  <a:gd name="T6" fmla="*/ 185 w 345"/>
                  <a:gd name="T7" fmla="*/ 139 h 290"/>
                  <a:gd name="T8" fmla="*/ 0 w 345"/>
                  <a:gd name="T9" fmla="*/ 227 h 290"/>
                  <a:gd name="T10" fmla="*/ 0 w 345"/>
                  <a:gd name="T11" fmla="*/ 227 h 290"/>
                  <a:gd name="T12" fmla="*/ 345 w 345"/>
                  <a:gd name="T13" fmla="*/ 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" h="290">
                    <a:moveTo>
                      <a:pt x="345" y="48"/>
                    </a:moveTo>
                    <a:cubicBezTo>
                      <a:pt x="266" y="225"/>
                      <a:pt x="92" y="290"/>
                      <a:pt x="0" y="228"/>
                    </a:cubicBezTo>
                    <a:cubicBezTo>
                      <a:pt x="0" y="228"/>
                      <a:pt x="0" y="227"/>
                      <a:pt x="0" y="227"/>
                    </a:cubicBezTo>
                    <a:cubicBezTo>
                      <a:pt x="0" y="229"/>
                      <a:pt x="155" y="166"/>
                      <a:pt x="185" y="139"/>
                    </a:cubicBezTo>
                    <a:cubicBezTo>
                      <a:pt x="186" y="142"/>
                      <a:pt x="36" y="205"/>
                      <a:pt x="0" y="227"/>
                    </a:cubicBezTo>
                    <a:cubicBezTo>
                      <a:pt x="0" y="227"/>
                      <a:pt x="0" y="227"/>
                      <a:pt x="0" y="227"/>
                    </a:cubicBezTo>
                    <a:cubicBezTo>
                      <a:pt x="105" y="96"/>
                      <a:pt x="242" y="0"/>
                      <a:pt x="345" y="48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3">
                <a:extLst>
                  <a:ext uri="{FF2B5EF4-FFF2-40B4-BE49-F238E27FC236}">
                    <a16:creationId xmlns="" xmlns:a16="http://schemas.microsoft.com/office/drawing/2014/main" id="{0C2B64E3-24E8-48AD-8529-095A46EA0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995" y="3495948"/>
                <a:ext cx="408576" cy="407591"/>
              </a:xfrm>
              <a:custGeom>
                <a:avLst/>
                <a:gdLst>
                  <a:gd name="T0" fmla="*/ 293 w 293"/>
                  <a:gd name="T1" fmla="*/ 31 h 292"/>
                  <a:gd name="T2" fmla="*/ 0 w 293"/>
                  <a:gd name="T3" fmla="*/ 248 h 292"/>
                  <a:gd name="T4" fmla="*/ 0 w 293"/>
                  <a:gd name="T5" fmla="*/ 247 h 292"/>
                  <a:gd name="T6" fmla="*/ 158 w 293"/>
                  <a:gd name="T7" fmla="*/ 138 h 292"/>
                  <a:gd name="T8" fmla="*/ 0 w 293"/>
                  <a:gd name="T9" fmla="*/ 247 h 292"/>
                  <a:gd name="T10" fmla="*/ 0 w 293"/>
                  <a:gd name="T11" fmla="*/ 247 h 292"/>
                  <a:gd name="T12" fmla="*/ 293 w 293"/>
                  <a:gd name="T13" fmla="*/ 3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3" h="292">
                    <a:moveTo>
                      <a:pt x="293" y="31"/>
                    </a:moveTo>
                    <a:cubicBezTo>
                      <a:pt x="249" y="207"/>
                      <a:pt x="98" y="292"/>
                      <a:pt x="0" y="248"/>
                    </a:cubicBezTo>
                    <a:cubicBezTo>
                      <a:pt x="0" y="248"/>
                      <a:pt x="0" y="248"/>
                      <a:pt x="0" y="247"/>
                    </a:cubicBezTo>
                    <a:cubicBezTo>
                      <a:pt x="0" y="249"/>
                      <a:pt x="135" y="167"/>
                      <a:pt x="158" y="138"/>
                    </a:cubicBezTo>
                    <a:cubicBezTo>
                      <a:pt x="159" y="141"/>
                      <a:pt x="29" y="221"/>
                      <a:pt x="0" y="247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74" y="109"/>
                      <a:pt x="187" y="0"/>
                      <a:pt x="293" y="31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4">
                <a:extLst>
                  <a:ext uri="{FF2B5EF4-FFF2-40B4-BE49-F238E27FC236}">
                    <a16:creationId xmlns="" xmlns:a16="http://schemas.microsoft.com/office/drawing/2014/main" id="{EF5D731B-13DF-4DA0-9BB3-32397D08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293" y="3174994"/>
                <a:ext cx="336706" cy="399715"/>
              </a:xfrm>
              <a:custGeom>
                <a:avLst/>
                <a:gdLst>
                  <a:gd name="T0" fmla="*/ 241 w 241"/>
                  <a:gd name="T1" fmla="*/ 16 h 287"/>
                  <a:gd name="T2" fmla="*/ 1 w 241"/>
                  <a:gd name="T3" fmla="*/ 259 h 287"/>
                  <a:gd name="T4" fmla="*/ 0 w 241"/>
                  <a:gd name="T5" fmla="*/ 258 h 287"/>
                  <a:gd name="T6" fmla="*/ 131 w 241"/>
                  <a:gd name="T7" fmla="*/ 134 h 287"/>
                  <a:gd name="T8" fmla="*/ 0 w 241"/>
                  <a:gd name="T9" fmla="*/ 258 h 287"/>
                  <a:gd name="T10" fmla="*/ 0 w 241"/>
                  <a:gd name="T11" fmla="*/ 258 h 287"/>
                  <a:gd name="T12" fmla="*/ 241 w 241"/>
                  <a:gd name="T13" fmla="*/ 1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287">
                    <a:moveTo>
                      <a:pt x="241" y="16"/>
                    </a:moveTo>
                    <a:cubicBezTo>
                      <a:pt x="228" y="187"/>
                      <a:pt x="100" y="287"/>
                      <a:pt x="1" y="259"/>
                    </a:cubicBezTo>
                    <a:cubicBezTo>
                      <a:pt x="1" y="258"/>
                      <a:pt x="1" y="258"/>
                      <a:pt x="0" y="258"/>
                    </a:cubicBezTo>
                    <a:cubicBezTo>
                      <a:pt x="1" y="260"/>
                      <a:pt x="114" y="165"/>
                      <a:pt x="131" y="134"/>
                    </a:cubicBezTo>
                    <a:cubicBezTo>
                      <a:pt x="132" y="136"/>
                      <a:pt x="24" y="230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47" y="118"/>
                      <a:pt x="137" y="0"/>
                      <a:pt x="241" y="1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5">
                <a:extLst>
                  <a:ext uri="{FF2B5EF4-FFF2-40B4-BE49-F238E27FC236}">
                    <a16:creationId xmlns="" xmlns:a16="http://schemas.microsoft.com/office/drawing/2014/main" id="{BDE36538-20EB-48C8-B0E5-041D7CD2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442" y="2855026"/>
                <a:ext cx="280589" cy="380025"/>
              </a:xfrm>
              <a:custGeom>
                <a:avLst/>
                <a:gdLst>
                  <a:gd name="T0" fmla="*/ 187 w 201"/>
                  <a:gd name="T1" fmla="*/ 1 h 272"/>
                  <a:gd name="T2" fmla="*/ 0 w 201"/>
                  <a:gd name="T3" fmla="*/ 260 h 272"/>
                  <a:gd name="T4" fmla="*/ 0 w 201"/>
                  <a:gd name="T5" fmla="*/ 259 h 272"/>
                  <a:gd name="T6" fmla="*/ 103 w 201"/>
                  <a:gd name="T7" fmla="*/ 126 h 272"/>
                  <a:gd name="T8" fmla="*/ 0 w 201"/>
                  <a:gd name="T9" fmla="*/ 259 h 272"/>
                  <a:gd name="T10" fmla="*/ 0 w 201"/>
                  <a:gd name="T11" fmla="*/ 259 h 272"/>
                  <a:gd name="T12" fmla="*/ 187 w 201"/>
                  <a:gd name="T13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272">
                    <a:moveTo>
                      <a:pt x="187" y="1"/>
                    </a:moveTo>
                    <a:cubicBezTo>
                      <a:pt x="201" y="162"/>
                      <a:pt x="99" y="272"/>
                      <a:pt x="0" y="260"/>
                    </a:cubicBezTo>
                    <a:cubicBezTo>
                      <a:pt x="0" y="260"/>
                      <a:pt x="0" y="260"/>
                      <a:pt x="0" y="259"/>
                    </a:cubicBezTo>
                    <a:cubicBezTo>
                      <a:pt x="1" y="261"/>
                      <a:pt x="91" y="157"/>
                      <a:pt x="103" y="126"/>
                    </a:cubicBezTo>
                    <a:cubicBezTo>
                      <a:pt x="104" y="128"/>
                      <a:pt x="17" y="230"/>
                      <a:pt x="0" y="259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20" y="122"/>
                      <a:pt x="86" y="0"/>
                      <a:pt x="187" y="1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6">
                <a:extLst>
                  <a:ext uri="{FF2B5EF4-FFF2-40B4-BE49-F238E27FC236}">
                    <a16:creationId xmlns="" xmlns:a16="http://schemas.microsoft.com/office/drawing/2014/main" id="{98A0F57C-0D58-4D5D-B847-42802BFE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519" y="2544901"/>
                <a:ext cx="245146" cy="373134"/>
              </a:xfrm>
              <a:custGeom>
                <a:avLst/>
                <a:gdLst>
                  <a:gd name="T0" fmla="*/ 138 w 176"/>
                  <a:gd name="T1" fmla="*/ 0 h 267"/>
                  <a:gd name="T2" fmla="*/ 3 w 176"/>
                  <a:gd name="T3" fmla="*/ 266 h 267"/>
                  <a:gd name="T4" fmla="*/ 3 w 176"/>
                  <a:gd name="T5" fmla="*/ 265 h 267"/>
                  <a:gd name="T6" fmla="*/ 78 w 176"/>
                  <a:gd name="T7" fmla="*/ 127 h 267"/>
                  <a:gd name="T8" fmla="*/ 3 w 176"/>
                  <a:gd name="T9" fmla="*/ 265 h 267"/>
                  <a:gd name="T10" fmla="*/ 3 w 176"/>
                  <a:gd name="T11" fmla="*/ 265 h 267"/>
                  <a:gd name="T12" fmla="*/ 138 w 176"/>
                  <a:gd name="T1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67">
                    <a:moveTo>
                      <a:pt x="138" y="0"/>
                    </a:moveTo>
                    <a:cubicBezTo>
                      <a:pt x="176" y="149"/>
                      <a:pt x="98" y="265"/>
                      <a:pt x="3" y="266"/>
                    </a:cubicBezTo>
                    <a:cubicBezTo>
                      <a:pt x="3" y="266"/>
                      <a:pt x="3" y="266"/>
                      <a:pt x="3" y="265"/>
                    </a:cubicBezTo>
                    <a:cubicBezTo>
                      <a:pt x="4" y="267"/>
                      <a:pt x="72" y="157"/>
                      <a:pt x="78" y="127"/>
                    </a:cubicBezTo>
                    <a:cubicBezTo>
                      <a:pt x="79" y="129"/>
                      <a:pt x="14" y="235"/>
                      <a:pt x="3" y="265"/>
                    </a:cubicBezTo>
                    <a:cubicBezTo>
                      <a:pt x="3" y="265"/>
                      <a:pt x="3" y="265"/>
                      <a:pt x="3" y="265"/>
                    </a:cubicBezTo>
                    <a:cubicBezTo>
                      <a:pt x="0" y="134"/>
                      <a:pt x="42" y="11"/>
                      <a:pt x="13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7">
                <a:extLst>
                  <a:ext uri="{FF2B5EF4-FFF2-40B4-BE49-F238E27FC236}">
                    <a16:creationId xmlns="" xmlns:a16="http://schemas.microsoft.com/office/drawing/2014/main" id="{BD858CAB-D1C7-4F0C-923F-014DD05B3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835" y="2246592"/>
                <a:ext cx="234316" cy="373134"/>
              </a:xfrm>
              <a:custGeom>
                <a:avLst/>
                <a:gdLst>
                  <a:gd name="T0" fmla="*/ 107 w 168"/>
                  <a:gd name="T1" fmla="*/ 0 h 267"/>
                  <a:gd name="T2" fmla="*/ 25 w 168"/>
                  <a:gd name="T3" fmla="*/ 267 h 267"/>
                  <a:gd name="T4" fmla="*/ 25 w 168"/>
                  <a:gd name="T5" fmla="*/ 266 h 267"/>
                  <a:gd name="T6" fmla="*/ 72 w 168"/>
                  <a:gd name="T7" fmla="*/ 127 h 267"/>
                  <a:gd name="T8" fmla="*/ 25 w 168"/>
                  <a:gd name="T9" fmla="*/ 266 h 267"/>
                  <a:gd name="T10" fmla="*/ 24 w 168"/>
                  <a:gd name="T11" fmla="*/ 266 h 267"/>
                  <a:gd name="T12" fmla="*/ 107 w 168"/>
                  <a:gd name="T1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67">
                    <a:moveTo>
                      <a:pt x="107" y="0"/>
                    </a:moveTo>
                    <a:cubicBezTo>
                      <a:pt x="168" y="135"/>
                      <a:pt x="113" y="253"/>
                      <a:pt x="25" y="267"/>
                    </a:cubicBezTo>
                    <a:cubicBezTo>
                      <a:pt x="25" y="266"/>
                      <a:pt x="25" y="266"/>
                      <a:pt x="25" y="266"/>
                    </a:cubicBezTo>
                    <a:cubicBezTo>
                      <a:pt x="26" y="267"/>
                      <a:pt x="72" y="156"/>
                      <a:pt x="72" y="127"/>
                    </a:cubicBezTo>
                    <a:cubicBezTo>
                      <a:pt x="74" y="128"/>
                      <a:pt x="30" y="236"/>
                      <a:pt x="25" y="266"/>
                    </a:cubicBezTo>
                    <a:cubicBezTo>
                      <a:pt x="25" y="266"/>
                      <a:pt x="25" y="266"/>
                      <a:pt x="24" y="266"/>
                    </a:cubicBezTo>
                    <a:cubicBezTo>
                      <a:pt x="0" y="143"/>
                      <a:pt x="20" y="22"/>
                      <a:pt x="10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8">
                <a:extLst>
                  <a:ext uri="{FF2B5EF4-FFF2-40B4-BE49-F238E27FC236}">
                    <a16:creationId xmlns="" xmlns:a16="http://schemas.microsoft.com/office/drawing/2014/main" id="{BF3AA059-58A1-4751-89B4-1A32D7AA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785" y="1987663"/>
                <a:ext cx="217579" cy="361319"/>
              </a:xfrm>
              <a:custGeom>
                <a:avLst/>
                <a:gdLst>
                  <a:gd name="T0" fmla="*/ 78 w 156"/>
                  <a:gd name="T1" fmla="*/ 0 h 259"/>
                  <a:gd name="T2" fmla="*/ 44 w 156"/>
                  <a:gd name="T3" fmla="*/ 259 h 259"/>
                  <a:gd name="T4" fmla="*/ 44 w 156"/>
                  <a:gd name="T5" fmla="*/ 258 h 259"/>
                  <a:gd name="T6" fmla="*/ 66 w 156"/>
                  <a:gd name="T7" fmla="*/ 123 h 259"/>
                  <a:gd name="T8" fmla="*/ 44 w 156"/>
                  <a:gd name="T9" fmla="*/ 258 h 259"/>
                  <a:gd name="T10" fmla="*/ 43 w 156"/>
                  <a:gd name="T11" fmla="*/ 258 h 259"/>
                  <a:gd name="T12" fmla="*/ 78 w 156"/>
                  <a:gd name="T1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259">
                    <a:moveTo>
                      <a:pt x="78" y="0"/>
                    </a:moveTo>
                    <a:cubicBezTo>
                      <a:pt x="156" y="119"/>
                      <a:pt x="124" y="235"/>
                      <a:pt x="44" y="259"/>
                    </a:cubicBezTo>
                    <a:cubicBezTo>
                      <a:pt x="44" y="259"/>
                      <a:pt x="44" y="258"/>
                      <a:pt x="44" y="258"/>
                    </a:cubicBezTo>
                    <a:cubicBezTo>
                      <a:pt x="45" y="259"/>
                      <a:pt x="70" y="150"/>
                      <a:pt x="66" y="123"/>
                    </a:cubicBezTo>
                    <a:cubicBezTo>
                      <a:pt x="67" y="123"/>
                      <a:pt x="44" y="230"/>
                      <a:pt x="44" y="258"/>
                    </a:cubicBezTo>
                    <a:cubicBezTo>
                      <a:pt x="43" y="258"/>
                      <a:pt x="43" y="258"/>
                      <a:pt x="43" y="258"/>
                    </a:cubicBezTo>
                    <a:cubicBezTo>
                      <a:pt x="0" y="146"/>
                      <a:pt x="0" y="31"/>
                      <a:pt x="7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9">
                <a:extLst>
                  <a:ext uri="{FF2B5EF4-FFF2-40B4-BE49-F238E27FC236}">
                    <a16:creationId xmlns="" xmlns:a16="http://schemas.microsoft.com/office/drawing/2014/main" id="{C479ED95-6008-41B2-AA89-E365383C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020" y="1740548"/>
                <a:ext cx="227425" cy="342613"/>
              </a:xfrm>
              <a:custGeom>
                <a:avLst/>
                <a:gdLst>
                  <a:gd name="T0" fmla="*/ 69 w 163"/>
                  <a:gd name="T1" fmla="*/ 0 h 246"/>
                  <a:gd name="T2" fmla="*/ 83 w 163"/>
                  <a:gd name="T3" fmla="*/ 246 h 246"/>
                  <a:gd name="T4" fmla="*/ 82 w 163"/>
                  <a:gd name="T5" fmla="*/ 246 h 246"/>
                  <a:gd name="T6" fmla="*/ 79 w 163"/>
                  <a:gd name="T7" fmla="*/ 116 h 246"/>
                  <a:gd name="T8" fmla="*/ 82 w 163"/>
                  <a:gd name="T9" fmla="*/ 246 h 246"/>
                  <a:gd name="T10" fmla="*/ 82 w 163"/>
                  <a:gd name="T11" fmla="*/ 245 h 246"/>
                  <a:gd name="T12" fmla="*/ 69 w 163"/>
                  <a:gd name="T1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6">
                    <a:moveTo>
                      <a:pt x="69" y="0"/>
                    </a:moveTo>
                    <a:cubicBezTo>
                      <a:pt x="163" y="102"/>
                      <a:pt x="154" y="214"/>
                      <a:pt x="83" y="246"/>
                    </a:cubicBezTo>
                    <a:cubicBezTo>
                      <a:pt x="83" y="246"/>
                      <a:pt x="83" y="246"/>
                      <a:pt x="82" y="246"/>
                    </a:cubicBezTo>
                    <a:cubicBezTo>
                      <a:pt x="84" y="246"/>
                      <a:pt x="87" y="141"/>
                      <a:pt x="79" y="116"/>
                    </a:cubicBezTo>
                    <a:cubicBezTo>
                      <a:pt x="80" y="117"/>
                      <a:pt x="77" y="219"/>
                      <a:pt x="82" y="246"/>
                    </a:cubicBezTo>
                    <a:cubicBezTo>
                      <a:pt x="82" y="245"/>
                      <a:pt x="82" y="245"/>
                      <a:pt x="82" y="245"/>
                    </a:cubicBezTo>
                    <a:cubicBezTo>
                      <a:pt x="22" y="146"/>
                      <a:pt x="0" y="38"/>
                      <a:pt x="69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50">
                <a:extLst>
                  <a:ext uri="{FF2B5EF4-FFF2-40B4-BE49-F238E27FC236}">
                    <a16:creationId xmlns="" xmlns:a16="http://schemas.microsoft.com/office/drawing/2014/main" id="{44FBDE5D-550C-4431-B713-4604F9FA0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813" y="1527892"/>
                <a:ext cx="246130" cy="318000"/>
              </a:xfrm>
              <a:custGeom>
                <a:avLst/>
                <a:gdLst>
                  <a:gd name="T0" fmla="*/ 58 w 176"/>
                  <a:gd name="T1" fmla="*/ 0 h 228"/>
                  <a:gd name="T2" fmla="*/ 116 w 176"/>
                  <a:gd name="T3" fmla="*/ 228 h 228"/>
                  <a:gd name="T4" fmla="*/ 115 w 176"/>
                  <a:gd name="T5" fmla="*/ 228 h 228"/>
                  <a:gd name="T6" fmla="*/ 89 w 176"/>
                  <a:gd name="T7" fmla="*/ 107 h 228"/>
                  <a:gd name="T8" fmla="*/ 115 w 176"/>
                  <a:gd name="T9" fmla="*/ 228 h 228"/>
                  <a:gd name="T10" fmla="*/ 115 w 176"/>
                  <a:gd name="T11" fmla="*/ 228 h 228"/>
                  <a:gd name="T12" fmla="*/ 58 w 176"/>
                  <a:gd name="T13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28">
                    <a:moveTo>
                      <a:pt x="58" y="0"/>
                    </a:moveTo>
                    <a:cubicBezTo>
                      <a:pt x="165" y="84"/>
                      <a:pt x="176" y="190"/>
                      <a:pt x="116" y="228"/>
                    </a:cubicBezTo>
                    <a:cubicBezTo>
                      <a:pt x="116" y="228"/>
                      <a:pt x="116" y="228"/>
                      <a:pt x="115" y="228"/>
                    </a:cubicBezTo>
                    <a:cubicBezTo>
                      <a:pt x="117" y="228"/>
                      <a:pt x="101" y="130"/>
                      <a:pt x="89" y="107"/>
                    </a:cubicBezTo>
                    <a:cubicBezTo>
                      <a:pt x="90" y="108"/>
                      <a:pt x="106" y="204"/>
                      <a:pt x="115" y="228"/>
                    </a:cubicBezTo>
                    <a:cubicBezTo>
                      <a:pt x="115" y="228"/>
                      <a:pt x="115" y="228"/>
                      <a:pt x="115" y="228"/>
                    </a:cubicBezTo>
                    <a:cubicBezTo>
                      <a:pt x="40" y="142"/>
                      <a:pt x="0" y="43"/>
                      <a:pt x="58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1">
                <a:extLst>
                  <a:ext uri="{FF2B5EF4-FFF2-40B4-BE49-F238E27FC236}">
                    <a16:creationId xmlns="" xmlns:a16="http://schemas.microsoft.com/office/drawing/2014/main" id="{EF8D87B9-5B10-4A17-92B9-A0BDA01A0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131" y="1353632"/>
                <a:ext cx="270743" cy="287480"/>
              </a:xfrm>
              <a:custGeom>
                <a:avLst/>
                <a:gdLst>
                  <a:gd name="T0" fmla="*/ 47 w 194"/>
                  <a:gd name="T1" fmla="*/ 0 h 206"/>
                  <a:gd name="T2" fmla="*/ 144 w 194"/>
                  <a:gd name="T3" fmla="*/ 206 h 206"/>
                  <a:gd name="T4" fmla="*/ 143 w 194"/>
                  <a:gd name="T5" fmla="*/ 206 h 206"/>
                  <a:gd name="T6" fmla="*/ 96 w 194"/>
                  <a:gd name="T7" fmla="*/ 96 h 206"/>
                  <a:gd name="T8" fmla="*/ 143 w 194"/>
                  <a:gd name="T9" fmla="*/ 206 h 206"/>
                  <a:gd name="T10" fmla="*/ 143 w 194"/>
                  <a:gd name="T11" fmla="*/ 206 h 206"/>
                  <a:gd name="T12" fmla="*/ 47 w 194"/>
                  <a:gd name="T13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206">
                    <a:moveTo>
                      <a:pt x="47" y="0"/>
                    </a:moveTo>
                    <a:cubicBezTo>
                      <a:pt x="163" y="67"/>
                      <a:pt x="194" y="163"/>
                      <a:pt x="144" y="206"/>
                    </a:cubicBezTo>
                    <a:cubicBezTo>
                      <a:pt x="144" y="206"/>
                      <a:pt x="144" y="206"/>
                      <a:pt x="143" y="206"/>
                    </a:cubicBezTo>
                    <a:cubicBezTo>
                      <a:pt x="145" y="206"/>
                      <a:pt x="111" y="116"/>
                      <a:pt x="96" y="96"/>
                    </a:cubicBezTo>
                    <a:cubicBezTo>
                      <a:pt x="97" y="97"/>
                      <a:pt x="130" y="184"/>
                      <a:pt x="143" y="206"/>
                    </a:cubicBezTo>
                    <a:cubicBezTo>
                      <a:pt x="143" y="206"/>
                      <a:pt x="143" y="206"/>
                      <a:pt x="143" y="206"/>
                    </a:cubicBezTo>
                    <a:cubicBezTo>
                      <a:pt x="57" y="134"/>
                      <a:pt x="0" y="45"/>
                      <a:pt x="4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52">
                <a:extLst>
                  <a:ext uri="{FF2B5EF4-FFF2-40B4-BE49-F238E27FC236}">
                    <a16:creationId xmlns="" xmlns:a16="http://schemas.microsoft.com/office/drawing/2014/main" id="{08F9788E-7497-4EC1-8469-F50A9A68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945" y="4567106"/>
                <a:ext cx="551332" cy="433189"/>
              </a:xfrm>
              <a:custGeom>
                <a:avLst/>
                <a:gdLst>
                  <a:gd name="T0" fmla="*/ 317 w 395"/>
                  <a:gd name="T1" fmla="*/ 0 h 310"/>
                  <a:gd name="T2" fmla="*/ 22 w 395"/>
                  <a:gd name="T3" fmla="*/ 308 h 310"/>
                  <a:gd name="T4" fmla="*/ 24 w 395"/>
                  <a:gd name="T5" fmla="*/ 308 h 310"/>
                  <a:gd name="T6" fmla="*/ 209 w 395"/>
                  <a:gd name="T7" fmla="*/ 152 h 310"/>
                  <a:gd name="T8" fmla="*/ 24 w 395"/>
                  <a:gd name="T9" fmla="*/ 308 h 310"/>
                  <a:gd name="T10" fmla="*/ 24 w 395"/>
                  <a:gd name="T11" fmla="*/ 308 h 310"/>
                  <a:gd name="T12" fmla="*/ 317 w 395"/>
                  <a:gd name="T1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310">
                    <a:moveTo>
                      <a:pt x="317" y="0"/>
                    </a:moveTo>
                    <a:cubicBezTo>
                      <a:pt x="145" y="71"/>
                      <a:pt x="0" y="189"/>
                      <a:pt x="22" y="308"/>
                    </a:cubicBezTo>
                    <a:cubicBezTo>
                      <a:pt x="23" y="308"/>
                      <a:pt x="23" y="308"/>
                      <a:pt x="24" y="308"/>
                    </a:cubicBezTo>
                    <a:cubicBezTo>
                      <a:pt x="29" y="310"/>
                      <a:pt x="182" y="180"/>
                      <a:pt x="209" y="152"/>
                    </a:cubicBezTo>
                    <a:cubicBezTo>
                      <a:pt x="214" y="153"/>
                      <a:pt x="86" y="287"/>
                      <a:pt x="24" y="308"/>
                    </a:cubicBezTo>
                    <a:cubicBezTo>
                      <a:pt x="24" y="308"/>
                      <a:pt x="24" y="308"/>
                      <a:pt x="24" y="308"/>
                    </a:cubicBezTo>
                    <a:cubicBezTo>
                      <a:pt x="284" y="263"/>
                      <a:pt x="395" y="99"/>
                      <a:pt x="31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53">
                <a:extLst>
                  <a:ext uri="{FF2B5EF4-FFF2-40B4-BE49-F238E27FC236}">
                    <a16:creationId xmlns="" xmlns:a16="http://schemas.microsoft.com/office/drawing/2014/main" id="{E47DDAB6-ADF0-4990-A914-067BB2DF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608" y="4405645"/>
                <a:ext cx="455833" cy="472570"/>
              </a:xfrm>
              <a:custGeom>
                <a:avLst/>
                <a:gdLst>
                  <a:gd name="T0" fmla="*/ 232 w 327"/>
                  <a:gd name="T1" fmla="*/ 0 h 339"/>
                  <a:gd name="T2" fmla="*/ 52 w 327"/>
                  <a:gd name="T3" fmla="*/ 338 h 339"/>
                  <a:gd name="T4" fmla="*/ 53 w 327"/>
                  <a:gd name="T5" fmla="*/ 339 h 339"/>
                  <a:gd name="T6" fmla="*/ 174 w 327"/>
                  <a:gd name="T7" fmla="*/ 161 h 339"/>
                  <a:gd name="T8" fmla="*/ 53 w 327"/>
                  <a:gd name="T9" fmla="*/ 339 h 339"/>
                  <a:gd name="T10" fmla="*/ 54 w 327"/>
                  <a:gd name="T11" fmla="*/ 339 h 339"/>
                  <a:gd name="T12" fmla="*/ 232 w 327"/>
                  <a:gd name="T13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7" h="339">
                    <a:moveTo>
                      <a:pt x="232" y="0"/>
                    </a:moveTo>
                    <a:cubicBezTo>
                      <a:pt x="93" y="96"/>
                      <a:pt x="0" y="232"/>
                      <a:pt x="52" y="338"/>
                    </a:cubicBezTo>
                    <a:cubicBezTo>
                      <a:pt x="52" y="338"/>
                      <a:pt x="53" y="339"/>
                      <a:pt x="53" y="339"/>
                    </a:cubicBezTo>
                    <a:cubicBezTo>
                      <a:pt x="58" y="339"/>
                      <a:pt x="156" y="191"/>
                      <a:pt x="174" y="161"/>
                    </a:cubicBezTo>
                    <a:cubicBezTo>
                      <a:pt x="178" y="161"/>
                      <a:pt x="101" y="308"/>
                      <a:pt x="53" y="339"/>
                    </a:cubicBezTo>
                    <a:cubicBezTo>
                      <a:pt x="53" y="339"/>
                      <a:pt x="53" y="339"/>
                      <a:pt x="54" y="339"/>
                    </a:cubicBezTo>
                    <a:cubicBezTo>
                      <a:pt x="266" y="252"/>
                      <a:pt x="327" y="80"/>
                      <a:pt x="232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4">
                <a:extLst>
                  <a:ext uri="{FF2B5EF4-FFF2-40B4-BE49-F238E27FC236}">
                    <a16:creationId xmlns="" xmlns:a16="http://schemas.microsoft.com/office/drawing/2014/main" id="{2406D10D-4310-4CD5-B642-677601BB5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493" y="4192004"/>
                <a:ext cx="365257" cy="485369"/>
              </a:xfrm>
              <a:custGeom>
                <a:avLst/>
                <a:gdLst>
                  <a:gd name="T0" fmla="*/ 156 w 262"/>
                  <a:gd name="T1" fmla="*/ 0 h 348"/>
                  <a:gd name="T2" fmla="*/ 74 w 262"/>
                  <a:gd name="T3" fmla="*/ 348 h 348"/>
                  <a:gd name="T4" fmla="*/ 76 w 262"/>
                  <a:gd name="T5" fmla="*/ 347 h 348"/>
                  <a:gd name="T6" fmla="*/ 140 w 262"/>
                  <a:gd name="T7" fmla="*/ 161 h 348"/>
                  <a:gd name="T8" fmla="*/ 76 w 262"/>
                  <a:gd name="T9" fmla="*/ 347 h 348"/>
                  <a:gd name="T10" fmla="*/ 76 w 262"/>
                  <a:gd name="T11" fmla="*/ 347 h 348"/>
                  <a:gd name="T12" fmla="*/ 156 w 262"/>
                  <a:gd name="T13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2" h="348">
                    <a:moveTo>
                      <a:pt x="156" y="0"/>
                    </a:moveTo>
                    <a:cubicBezTo>
                      <a:pt x="49" y="114"/>
                      <a:pt x="0" y="257"/>
                      <a:pt x="74" y="348"/>
                    </a:cubicBezTo>
                    <a:cubicBezTo>
                      <a:pt x="75" y="348"/>
                      <a:pt x="75" y="348"/>
                      <a:pt x="76" y="347"/>
                    </a:cubicBezTo>
                    <a:cubicBezTo>
                      <a:pt x="80" y="347"/>
                      <a:pt x="131" y="193"/>
                      <a:pt x="140" y="161"/>
                    </a:cubicBezTo>
                    <a:cubicBezTo>
                      <a:pt x="144" y="160"/>
                      <a:pt x="110" y="311"/>
                      <a:pt x="76" y="347"/>
                    </a:cubicBezTo>
                    <a:cubicBezTo>
                      <a:pt x="76" y="347"/>
                      <a:pt x="76" y="347"/>
                      <a:pt x="76" y="347"/>
                    </a:cubicBezTo>
                    <a:cubicBezTo>
                      <a:pt x="244" y="231"/>
                      <a:pt x="262" y="60"/>
                      <a:pt x="156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5">
                <a:extLst>
                  <a:ext uri="{FF2B5EF4-FFF2-40B4-BE49-F238E27FC236}">
                    <a16:creationId xmlns="" xmlns:a16="http://schemas.microsoft.com/office/drawing/2014/main" id="{757BCB94-DF13-4EB1-9215-40693FE1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726" y="3955719"/>
                <a:ext cx="305201" cy="473555"/>
              </a:xfrm>
              <a:custGeom>
                <a:avLst/>
                <a:gdLst>
                  <a:gd name="T0" fmla="*/ 90 w 219"/>
                  <a:gd name="T1" fmla="*/ 0 h 339"/>
                  <a:gd name="T2" fmla="*/ 89 w 219"/>
                  <a:gd name="T3" fmla="*/ 339 h 339"/>
                  <a:gd name="T4" fmla="*/ 90 w 219"/>
                  <a:gd name="T5" fmla="*/ 339 h 339"/>
                  <a:gd name="T6" fmla="*/ 109 w 219"/>
                  <a:gd name="T7" fmla="*/ 153 h 339"/>
                  <a:gd name="T8" fmla="*/ 90 w 219"/>
                  <a:gd name="T9" fmla="*/ 339 h 339"/>
                  <a:gd name="T10" fmla="*/ 90 w 219"/>
                  <a:gd name="T11" fmla="*/ 339 h 339"/>
                  <a:gd name="T12" fmla="*/ 90 w 219"/>
                  <a:gd name="T13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339">
                    <a:moveTo>
                      <a:pt x="90" y="0"/>
                    </a:moveTo>
                    <a:cubicBezTo>
                      <a:pt x="12" y="124"/>
                      <a:pt x="0" y="266"/>
                      <a:pt x="89" y="339"/>
                    </a:cubicBezTo>
                    <a:cubicBezTo>
                      <a:pt x="89" y="339"/>
                      <a:pt x="90" y="339"/>
                      <a:pt x="90" y="339"/>
                    </a:cubicBezTo>
                    <a:cubicBezTo>
                      <a:pt x="93" y="338"/>
                      <a:pt x="106" y="185"/>
                      <a:pt x="109" y="153"/>
                    </a:cubicBezTo>
                    <a:cubicBezTo>
                      <a:pt x="112" y="152"/>
                      <a:pt x="113" y="299"/>
                      <a:pt x="90" y="339"/>
                    </a:cubicBezTo>
                    <a:cubicBezTo>
                      <a:pt x="90" y="339"/>
                      <a:pt x="90" y="339"/>
                      <a:pt x="90" y="339"/>
                    </a:cubicBezTo>
                    <a:cubicBezTo>
                      <a:pt x="219" y="203"/>
                      <a:pt x="202" y="40"/>
                      <a:pt x="90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6">
                <a:extLst>
                  <a:ext uri="{FF2B5EF4-FFF2-40B4-BE49-F238E27FC236}">
                    <a16:creationId xmlns="" xmlns:a16="http://schemas.microsoft.com/office/drawing/2014/main" id="{61922D8D-BD17-4DF1-89C1-81B0B8CF8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413" y="3697775"/>
                <a:ext cx="292403" cy="445003"/>
              </a:xfrm>
              <a:custGeom>
                <a:avLst/>
                <a:gdLst>
                  <a:gd name="T0" fmla="*/ 51 w 210"/>
                  <a:gd name="T1" fmla="*/ 0 h 319"/>
                  <a:gd name="T2" fmla="*/ 117 w 210"/>
                  <a:gd name="T3" fmla="*/ 319 h 319"/>
                  <a:gd name="T4" fmla="*/ 118 w 210"/>
                  <a:gd name="T5" fmla="*/ 318 h 319"/>
                  <a:gd name="T6" fmla="*/ 98 w 210"/>
                  <a:gd name="T7" fmla="*/ 141 h 319"/>
                  <a:gd name="T8" fmla="*/ 118 w 210"/>
                  <a:gd name="T9" fmla="*/ 318 h 319"/>
                  <a:gd name="T10" fmla="*/ 118 w 210"/>
                  <a:gd name="T11" fmla="*/ 318 h 319"/>
                  <a:gd name="T12" fmla="*/ 51 w 210"/>
                  <a:gd name="T13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319">
                    <a:moveTo>
                      <a:pt x="51" y="0"/>
                    </a:moveTo>
                    <a:cubicBezTo>
                      <a:pt x="0" y="128"/>
                      <a:pt x="18" y="264"/>
                      <a:pt x="117" y="319"/>
                    </a:cubicBezTo>
                    <a:cubicBezTo>
                      <a:pt x="117" y="318"/>
                      <a:pt x="117" y="318"/>
                      <a:pt x="118" y="318"/>
                    </a:cubicBezTo>
                    <a:cubicBezTo>
                      <a:pt x="120" y="317"/>
                      <a:pt x="101" y="171"/>
                      <a:pt x="98" y="141"/>
                    </a:cubicBezTo>
                    <a:cubicBezTo>
                      <a:pt x="100" y="140"/>
                      <a:pt x="131" y="277"/>
                      <a:pt x="118" y="318"/>
                    </a:cubicBezTo>
                    <a:cubicBezTo>
                      <a:pt x="118" y="318"/>
                      <a:pt x="118" y="318"/>
                      <a:pt x="118" y="318"/>
                    </a:cubicBezTo>
                    <a:cubicBezTo>
                      <a:pt x="210" y="171"/>
                      <a:pt x="164" y="21"/>
                      <a:pt x="51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7">
                <a:extLst>
                  <a:ext uri="{FF2B5EF4-FFF2-40B4-BE49-F238E27FC236}">
                    <a16:creationId xmlns="" xmlns:a16="http://schemas.microsoft.com/office/drawing/2014/main" id="{E5799D30-75D5-4BBC-9B06-5BE89593D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293" y="3433924"/>
                <a:ext cx="286496" cy="404638"/>
              </a:xfrm>
              <a:custGeom>
                <a:avLst/>
                <a:gdLst>
                  <a:gd name="T0" fmla="*/ 27 w 205"/>
                  <a:gd name="T1" fmla="*/ 0 h 290"/>
                  <a:gd name="T2" fmla="*/ 145 w 205"/>
                  <a:gd name="T3" fmla="*/ 290 h 290"/>
                  <a:gd name="T4" fmla="*/ 146 w 205"/>
                  <a:gd name="T5" fmla="*/ 290 h 290"/>
                  <a:gd name="T6" fmla="*/ 95 w 205"/>
                  <a:gd name="T7" fmla="*/ 127 h 290"/>
                  <a:gd name="T8" fmla="*/ 146 w 205"/>
                  <a:gd name="T9" fmla="*/ 290 h 290"/>
                  <a:gd name="T10" fmla="*/ 147 w 205"/>
                  <a:gd name="T11" fmla="*/ 290 h 290"/>
                  <a:gd name="T12" fmla="*/ 27 w 205"/>
                  <a:gd name="T1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290">
                    <a:moveTo>
                      <a:pt x="27" y="0"/>
                    </a:moveTo>
                    <a:cubicBezTo>
                      <a:pt x="0" y="129"/>
                      <a:pt x="42" y="254"/>
                      <a:pt x="145" y="290"/>
                    </a:cubicBezTo>
                    <a:cubicBezTo>
                      <a:pt x="146" y="290"/>
                      <a:pt x="146" y="290"/>
                      <a:pt x="146" y="290"/>
                    </a:cubicBezTo>
                    <a:cubicBezTo>
                      <a:pt x="148" y="288"/>
                      <a:pt x="104" y="155"/>
                      <a:pt x="95" y="127"/>
                    </a:cubicBezTo>
                    <a:cubicBezTo>
                      <a:pt x="97" y="125"/>
                      <a:pt x="150" y="250"/>
                      <a:pt x="146" y="290"/>
                    </a:cubicBezTo>
                    <a:cubicBezTo>
                      <a:pt x="146" y="290"/>
                      <a:pt x="146" y="290"/>
                      <a:pt x="147" y="290"/>
                    </a:cubicBezTo>
                    <a:cubicBezTo>
                      <a:pt x="205" y="139"/>
                      <a:pt x="137" y="4"/>
                      <a:pt x="27" y="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8">
                <a:extLst>
                  <a:ext uri="{FF2B5EF4-FFF2-40B4-BE49-F238E27FC236}">
                    <a16:creationId xmlns="" xmlns:a16="http://schemas.microsoft.com/office/drawing/2014/main" id="{3DE508C3-2D29-450F-9D72-0C9120F7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993" y="3159242"/>
                <a:ext cx="271728" cy="375103"/>
              </a:xfrm>
              <a:custGeom>
                <a:avLst/>
                <a:gdLst>
                  <a:gd name="T0" fmla="*/ 5 w 195"/>
                  <a:gd name="T1" fmla="*/ 11 h 269"/>
                  <a:gd name="T2" fmla="*/ 165 w 195"/>
                  <a:gd name="T3" fmla="*/ 269 h 269"/>
                  <a:gd name="T4" fmla="*/ 166 w 195"/>
                  <a:gd name="T5" fmla="*/ 268 h 269"/>
                  <a:gd name="T6" fmla="*/ 90 w 195"/>
                  <a:gd name="T7" fmla="*/ 121 h 269"/>
                  <a:gd name="T8" fmla="*/ 166 w 195"/>
                  <a:gd name="T9" fmla="*/ 268 h 269"/>
                  <a:gd name="T10" fmla="*/ 166 w 195"/>
                  <a:gd name="T11" fmla="*/ 268 h 269"/>
                  <a:gd name="T12" fmla="*/ 5 w 195"/>
                  <a:gd name="T13" fmla="*/ 1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269">
                    <a:moveTo>
                      <a:pt x="5" y="11"/>
                    </a:moveTo>
                    <a:cubicBezTo>
                      <a:pt x="0" y="136"/>
                      <a:pt x="62" y="248"/>
                      <a:pt x="165" y="269"/>
                    </a:cubicBezTo>
                    <a:cubicBezTo>
                      <a:pt x="165" y="269"/>
                      <a:pt x="165" y="268"/>
                      <a:pt x="166" y="268"/>
                    </a:cubicBezTo>
                    <a:cubicBezTo>
                      <a:pt x="167" y="267"/>
                      <a:pt x="103" y="147"/>
                      <a:pt x="90" y="121"/>
                    </a:cubicBezTo>
                    <a:cubicBezTo>
                      <a:pt x="92" y="120"/>
                      <a:pt x="163" y="230"/>
                      <a:pt x="166" y="268"/>
                    </a:cubicBezTo>
                    <a:cubicBezTo>
                      <a:pt x="166" y="268"/>
                      <a:pt x="166" y="268"/>
                      <a:pt x="166" y="268"/>
                    </a:cubicBezTo>
                    <a:cubicBezTo>
                      <a:pt x="195" y="119"/>
                      <a:pt x="110" y="0"/>
                      <a:pt x="5" y="11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9">
                <a:extLst>
                  <a:ext uri="{FF2B5EF4-FFF2-40B4-BE49-F238E27FC236}">
                    <a16:creationId xmlns="" xmlns:a16="http://schemas.microsoft.com/office/drawing/2014/main" id="{13CA84E6-063E-4660-8754-69BD42B63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776" y="2875700"/>
                <a:ext cx="274682" cy="342613"/>
              </a:xfrm>
              <a:custGeom>
                <a:avLst/>
                <a:gdLst>
                  <a:gd name="T0" fmla="*/ 0 w 197"/>
                  <a:gd name="T1" fmla="*/ 23 h 245"/>
                  <a:gd name="T2" fmla="*/ 194 w 197"/>
                  <a:gd name="T3" fmla="*/ 245 h 245"/>
                  <a:gd name="T4" fmla="*/ 194 w 197"/>
                  <a:gd name="T5" fmla="*/ 244 h 245"/>
                  <a:gd name="T6" fmla="*/ 99 w 197"/>
                  <a:gd name="T7" fmla="*/ 117 h 245"/>
                  <a:gd name="T8" fmla="*/ 194 w 197"/>
                  <a:gd name="T9" fmla="*/ 244 h 245"/>
                  <a:gd name="T10" fmla="*/ 194 w 197"/>
                  <a:gd name="T11" fmla="*/ 244 h 245"/>
                  <a:gd name="T12" fmla="*/ 0 w 197"/>
                  <a:gd name="T13" fmla="*/ 2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245">
                    <a:moveTo>
                      <a:pt x="0" y="23"/>
                    </a:moveTo>
                    <a:cubicBezTo>
                      <a:pt x="16" y="143"/>
                      <a:pt x="93" y="240"/>
                      <a:pt x="194" y="245"/>
                    </a:cubicBezTo>
                    <a:cubicBezTo>
                      <a:pt x="194" y="245"/>
                      <a:pt x="194" y="244"/>
                      <a:pt x="194" y="244"/>
                    </a:cubicBezTo>
                    <a:cubicBezTo>
                      <a:pt x="195" y="243"/>
                      <a:pt x="115" y="139"/>
                      <a:pt x="99" y="117"/>
                    </a:cubicBezTo>
                    <a:cubicBezTo>
                      <a:pt x="100" y="115"/>
                      <a:pt x="185" y="209"/>
                      <a:pt x="194" y="244"/>
                    </a:cubicBezTo>
                    <a:cubicBezTo>
                      <a:pt x="194" y="244"/>
                      <a:pt x="194" y="244"/>
                      <a:pt x="194" y="244"/>
                    </a:cubicBezTo>
                    <a:cubicBezTo>
                      <a:pt x="197" y="100"/>
                      <a:pt x="97" y="0"/>
                      <a:pt x="0" y="23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0">
                <a:extLst>
                  <a:ext uri="{FF2B5EF4-FFF2-40B4-BE49-F238E27FC236}">
                    <a16:creationId xmlns="" xmlns:a16="http://schemas.microsoft.com/office/drawing/2014/main" id="{5DD7FEB5-FC1E-4A9E-8894-AD6CA280B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395" y="2594127"/>
                <a:ext cx="308155" cy="317016"/>
              </a:xfrm>
              <a:custGeom>
                <a:avLst/>
                <a:gdLst>
                  <a:gd name="T0" fmla="*/ 0 w 221"/>
                  <a:gd name="T1" fmla="*/ 35 h 227"/>
                  <a:gd name="T2" fmla="*/ 219 w 221"/>
                  <a:gd name="T3" fmla="*/ 218 h 227"/>
                  <a:gd name="T4" fmla="*/ 220 w 221"/>
                  <a:gd name="T5" fmla="*/ 217 h 227"/>
                  <a:gd name="T6" fmla="*/ 109 w 221"/>
                  <a:gd name="T7" fmla="*/ 110 h 227"/>
                  <a:gd name="T8" fmla="*/ 220 w 221"/>
                  <a:gd name="T9" fmla="*/ 217 h 227"/>
                  <a:gd name="T10" fmla="*/ 220 w 221"/>
                  <a:gd name="T11" fmla="*/ 217 h 227"/>
                  <a:gd name="T12" fmla="*/ 0 w 221"/>
                  <a:gd name="T13" fmla="*/ 35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" h="227">
                    <a:moveTo>
                      <a:pt x="0" y="35"/>
                    </a:moveTo>
                    <a:cubicBezTo>
                      <a:pt x="36" y="147"/>
                      <a:pt x="124" y="227"/>
                      <a:pt x="219" y="218"/>
                    </a:cubicBezTo>
                    <a:cubicBezTo>
                      <a:pt x="219" y="217"/>
                      <a:pt x="220" y="217"/>
                      <a:pt x="220" y="217"/>
                    </a:cubicBezTo>
                    <a:cubicBezTo>
                      <a:pt x="221" y="215"/>
                      <a:pt x="127" y="129"/>
                      <a:pt x="109" y="110"/>
                    </a:cubicBezTo>
                    <a:cubicBezTo>
                      <a:pt x="109" y="109"/>
                      <a:pt x="205" y="186"/>
                      <a:pt x="220" y="217"/>
                    </a:cubicBezTo>
                    <a:cubicBezTo>
                      <a:pt x="220" y="217"/>
                      <a:pt x="220" y="217"/>
                      <a:pt x="220" y="217"/>
                    </a:cubicBezTo>
                    <a:cubicBezTo>
                      <a:pt x="198" y="82"/>
                      <a:pt x="88" y="0"/>
                      <a:pt x="0" y="3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1">
                <a:extLst>
                  <a:ext uri="{FF2B5EF4-FFF2-40B4-BE49-F238E27FC236}">
                    <a16:creationId xmlns="" xmlns:a16="http://schemas.microsoft.com/office/drawing/2014/main" id="{A20FCA51-9BDA-4E65-9A09-6A245C738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510" y="2355873"/>
                <a:ext cx="327846" cy="292403"/>
              </a:xfrm>
              <a:custGeom>
                <a:avLst/>
                <a:gdLst>
                  <a:gd name="T0" fmla="*/ 0 w 235"/>
                  <a:gd name="T1" fmla="*/ 43 h 210"/>
                  <a:gd name="T2" fmla="*/ 234 w 235"/>
                  <a:gd name="T3" fmla="*/ 190 h 210"/>
                  <a:gd name="T4" fmla="*/ 234 w 235"/>
                  <a:gd name="T5" fmla="*/ 189 h 210"/>
                  <a:gd name="T6" fmla="*/ 113 w 235"/>
                  <a:gd name="T7" fmla="*/ 101 h 210"/>
                  <a:gd name="T8" fmla="*/ 234 w 235"/>
                  <a:gd name="T9" fmla="*/ 189 h 210"/>
                  <a:gd name="T10" fmla="*/ 234 w 235"/>
                  <a:gd name="T11" fmla="*/ 188 h 210"/>
                  <a:gd name="T12" fmla="*/ 0 w 235"/>
                  <a:gd name="T13" fmla="*/ 4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210">
                    <a:moveTo>
                      <a:pt x="0" y="43"/>
                    </a:moveTo>
                    <a:cubicBezTo>
                      <a:pt x="51" y="145"/>
                      <a:pt x="146" y="210"/>
                      <a:pt x="234" y="190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5" y="187"/>
                      <a:pt x="134" y="117"/>
                      <a:pt x="113" y="101"/>
                    </a:cubicBezTo>
                    <a:cubicBezTo>
                      <a:pt x="114" y="100"/>
                      <a:pt x="215" y="161"/>
                      <a:pt x="234" y="189"/>
                    </a:cubicBezTo>
                    <a:cubicBezTo>
                      <a:pt x="234" y="189"/>
                      <a:pt x="234" y="189"/>
                      <a:pt x="234" y="188"/>
                    </a:cubicBezTo>
                    <a:cubicBezTo>
                      <a:pt x="193" y="65"/>
                      <a:pt x="76" y="0"/>
                      <a:pt x="0" y="43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2">
                <a:extLst>
                  <a:ext uri="{FF2B5EF4-FFF2-40B4-BE49-F238E27FC236}">
                    <a16:creationId xmlns="" xmlns:a16="http://schemas.microsoft.com/office/drawing/2014/main" id="{C75EE882-80BF-425D-AAFD-2F2D88DCF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274" y="2128449"/>
                <a:ext cx="340644" cy="263851"/>
              </a:xfrm>
              <a:custGeom>
                <a:avLst/>
                <a:gdLst>
                  <a:gd name="T0" fmla="*/ 0 w 244"/>
                  <a:gd name="T1" fmla="*/ 48 h 189"/>
                  <a:gd name="T2" fmla="*/ 244 w 244"/>
                  <a:gd name="T3" fmla="*/ 159 h 189"/>
                  <a:gd name="T4" fmla="*/ 244 w 244"/>
                  <a:gd name="T5" fmla="*/ 159 h 189"/>
                  <a:gd name="T6" fmla="*/ 117 w 244"/>
                  <a:gd name="T7" fmla="*/ 91 h 189"/>
                  <a:gd name="T8" fmla="*/ 244 w 244"/>
                  <a:gd name="T9" fmla="*/ 159 h 189"/>
                  <a:gd name="T10" fmla="*/ 244 w 244"/>
                  <a:gd name="T11" fmla="*/ 158 h 189"/>
                  <a:gd name="T12" fmla="*/ 0 w 244"/>
                  <a:gd name="T13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89">
                    <a:moveTo>
                      <a:pt x="0" y="48"/>
                    </a:moveTo>
                    <a:cubicBezTo>
                      <a:pt x="65" y="139"/>
                      <a:pt x="165" y="189"/>
                      <a:pt x="244" y="159"/>
                    </a:cubicBezTo>
                    <a:cubicBezTo>
                      <a:pt x="244" y="159"/>
                      <a:pt x="244" y="159"/>
                      <a:pt x="244" y="159"/>
                    </a:cubicBezTo>
                    <a:cubicBezTo>
                      <a:pt x="244" y="157"/>
                      <a:pt x="138" y="104"/>
                      <a:pt x="117" y="91"/>
                    </a:cubicBezTo>
                    <a:cubicBezTo>
                      <a:pt x="117" y="90"/>
                      <a:pt x="222" y="135"/>
                      <a:pt x="244" y="159"/>
                    </a:cubicBezTo>
                    <a:cubicBezTo>
                      <a:pt x="244" y="159"/>
                      <a:pt x="244" y="158"/>
                      <a:pt x="244" y="158"/>
                    </a:cubicBezTo>
                    <a:cubicBezTo>
                      <a:pt x="185" y="48"/>
                      <a:pt x="66" y="0"/>
                      <a:pt x="0" y="48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3">
                <a:extLst>
                  <a:ext uri="{FF2B5EF4-FFF2-40B4-BE49-F238E27FC236}">
                    <a16:creationId xmlns="" xmlns:a16="http://schemas.microsoft.com/office/drawing/2014/main" id="{66907B17-74CB-4783-94A8-A9981FE1C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751" y="1907917"/>
                <a:ext cx="347536" cy="231363"/>
              </a:xfrm>
              <a:custGeom>
                <a:avLst/>
                <a:gdLst>
                  <a:gd name="T0" fmla="*/ 0 w 249"/>
                  <a:gd name="T1" fmla="*/ 52 h 166"/>
                  <a:gd name="T2" fmla="*/ 249 w 249"/>
                  <a:gd name="T3" fmla="*/ 128 h 166"/>
                  <a:gd name="T4" fmla="*/ 249 w 249"/>
                  <a:gd name="T5" fmla="*/ 127 h 166"/>
                  <a:gd name="T6" fmla="*/ 117 w 249"/>
                  <a:gd name="T7" fmla="*/ 79 h 166"/>
                  <a:gd name="T8" fmla="*/ 249 w 249"/>
                  <a:gd name="T9" fmla="*/ 127 h 166"/>
                  <a:gd name="T10" fmla="*/ 249 w 249"/>
                  <a:gd name="T11" fmla="*/ 127 h 166"/>
                  <a:gd name="T12" fmla="*/ 0 w 249"/>
                  <a:gd name="T13" fmla="*/ 5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" h="166">
                    <a:moveTo>
                      <a:pt x="0" y="52"/>
                    </a:moveTo>
                    <a:cubicBezTo>
                      <a:pt x="78" y="131"/>
                      <a:pt x="181" y="166"/>
                      <a:pt x="249" y="128"/>
                    </a:cubicBezTo>
                    <a:cubicBezTo>
                      <a:pt x="249" y="128"/>
                      <a:pt x="249" y="128"/>
                      <a:pt x="249" y="127"/>
                    </a:cubicBezTo>
                    <a:cubicBezTo>
                      <a:pt x="249" y="126"/>
                      <a:pt x="140" y="89"/>
                      <a:pt x="117" y="79"/>
                    </a:cubicBezTo>
                    <a:cubicBezTo>
                      <a:pt x="117" y="78"/>
                      <a:pt x="224" y="108"/>
                      <a:pt x="249" y="127"/>
                    </a:cubicBezTo>
                    <a:cubicBezTo>
                      <a:pt x="249" y="127"/>
                      <a:pt x="249" y="127"/>
                      <a:pt x="249" y="127"/>
                    </a:cubicBezTo>
                    <a:cubicBezTo>
                      <a:pt x="174" y="31"/>
                      <a:pt x="53" y="0"/>
                      <a:pt x="0" y="52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4">
                <a:extLst>
                  <a:ext uri="{FF2B5EF4-FFF2-40B4-BE49-F238E27FC236}">
                    <a16:creationId xmlns="" xmlns:a16="http://schemas.microsoft.com/office/drawing/2014/main" id="{F7E6A309-2ACF-4C25-BCE7-F7AA66539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800" y="1713966"/>
                <a:ext cx="346551" cy="196904"/>
              </a:xfrm>
              <a:custGeom>
                <a:avLst/>
                <a:gdLst>
                  <a:gd name="T0" fmla="*/ 0 w 248"/>
                  <a:gd name="T1" fmla="*/ 55 h 141"/>
                  <a:gd name="T2" fmla="*/ 248 w 248"/>
                  <a:gd name="T3" fmla="*/ 98 h 141"/>
                  <a:gd name="T4" fmla="*/ 248 w 248"/>
                  <a:gd name="T5" fmla="*/ 97 h 141"/>
                  <a:gd name="T6" fmla="*/ 116 w 248"/>
                  <a:gd name="T7" fmla="*/ 67 h 141"/>
                  <a:gd name="T8" fmla="*/ 248 w 248"/>
                  <a:gd name="T9" fmla="*/ 97 h 141"/>
                  <a:gd name="T10" fmla="*/ 248 w 248"/>
                  <a:gd name="T11" fmla="*/ 97 h 141"/>
                  <a:gd name="T12" fmla="*/ 0 w 248"/>
                  <a:gd name="T13" fmla="*/ 5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141">
                    <a:moveTo>
                      <a:pt x="0" y="55"/>
                    </a:moveTo>
                    <a:cubicBezTo>
                      <a:pt x="89" y="120"/>
                      <a:pt x="192" y="141"/>
                      <a:pt x="248" y="98"/>
                    </a:cubicBezTo>
                    <a:cubicBezTo>
                      <a:pt x="248" y="98"/>
                      <a:pt x="248" y="97"/>
                      <a:pt x="248" y="97"/>
                    </a:cubicBezTo>
                    <a:cubicBezTo>
                      <a:pt x="248" y="96"/>
                      <a:pt x="139" y="74"/>
                      <a:pt x="116" y="67"/>
                    </a:cubicBezTo>
                    <a:cubicBezTo>
                      <a:pt x="116" y="66"/>
                      <a:pt x="222" y="82"/>
                      <a:pt x="248" y="97"/>
                    </a:cubicBezTo>
                    <a:cubicBezTo>
                      <a:pt x="248" y="97"/>
                      <a:pt x="248" y="97"/>
                      <a:pt x="248" y="97"/>
                    </a:cubicBezTo>
                    <a:cubicBezTo>
                      <a:pt x="161" y="16"/>
                      <a:pt x="40" y="0"/>
                      <a:pt x="0" y="55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5">
                <a:extLst>
                  <a:ext uri="{FF2B5EF4-FFF2-40B4-BE49-F238E27FC236}">
                    <a16:creationId xmlns="" xmlns:a16="http://schemas.microsoft.com/office/drawing/2014/main" id="{ECC0772B-C0B1-41BD-A78C-086559AD7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376" y="1547582"/>
                <a:ext cx="339660" cy="163430"/>
              </a:xfrm>
              <a:custGeom>
                <a:avLst/>
                <a:gdLst>
                  <a:gd name="T0" fmla="*/ 0 w 243"/>
                  <a:gd name="T1" fmla="*/ 56 h 117"/>
                  <a:gd name="T2" fmla="*/ 243 w 243"/>
                  <a:gd name="T3" fmla="*/ 70 h 117"/>
                  <a:gd name="T4" fmla="*/ 243 w 243"/>
                  <a:gd name="T5" fmla="*/ 69 h 117"/>
                  <a:gd name="T6" fmla="*/ 112 w 243"/>
                  <a:gd name="T7" fmla="*/ 56 h 117"/>
                  <a:gd name="T8" fmla="*/ 243 w 243"/>
                  <a:gd name="T9" fmla="*/ 69 h 117"/>
                  <a:gd name="T10" fmla="*/ 243 w 243"/>
                  <a:gd name="T11" fmla="*/ 69 h 117"/>
                  <a:gd name="T12" fmla="*/ 0 w 243"/>
                  <a:gd name="T13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3" h="117">
                    <a:moveTo>
                      <a:pt x="0" y="56"/>
                    </a:moveTo>
                    <a:cubicBezTo>
                      <a:pt x="97" y="109"/>
                      <a:pt x="198" y="117"/>
                      <a:pt x="243" y="70"/>
                    </a:cubicBezTo>
                    <a:cubicBezTo>
                      <a:pt x="243" y="70"/>
                      <a:pt x="243" y="70"/>
                      <a:pt x="243" y="69"/>
                    </a:cubicBezTo>
                    <a:cubicBezTo>
                      <a:pt x="243" y="68"/>
                      <a:pt x="136" y="59"/>
                      <a:pt x="112" y="56"/>
                    </a:cubicBezTo>
                    <a:cubicBezTo>
                      <a:pt x="112" y="55"/>
                      <a:pt x="215" y="58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145" y="3"/>
                      <a:pt x="28" y="0"/>
                      <a:pt x="0" y="5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">
                <a:extLst>
                  <a:ext uri="{FF2B5EF4-FFF2-40B4-BE49-F238E27FC236}">
                    <a16:creationId xmlns="" xmlns:a16="http://schemas.microsoft.com/office/drawing/2014/main" id="{31E4CD90-9E06-4035-AC76-E214EE719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215" y="1285700"/>
                <a:ext cx="319970" cy="221517"/>
              </a:xfrm>
              <a:custGeom>
                <a:avLst/>
                <a:gdLst>
                  <a:gd name="T0" fmla="*/ 0 w 229"/>
                  <a:gd name="T1" fmla="*/ 46 h 159"/>
                  <a:gd name="T2" fmla="*/ 229 w 229"/>
                  <a:gd name="T3" fmla="*/ 127 h 159"/>
                  <a:gd name="T4" fmla="*/ 229 w 229"/>
                  <a:gd name="T5" fmla="*/ 126 h 159"/>
                  <a:gd name="T6" fmla="*/ 108 w 229"/>
                  <a:gd name="T7" fmla="*/ 77 h 159"/>
                  <a:gd name="T8" fmla="*/ 229 w 229"/>
                  <a:gd name="T9" fmla="*/ 126 h 159"/>
                  <a:gd name="T10" fmla="*/ 229 w 229"/>
                  <a:gd name="T11" fmla="*/ 126 h 159"/>
                  <a:gd name="T12" fmla="*/ 0 w 229"/>
                  <a:gd name="T13" fmla="*/ 4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9" h="159">
                    <a:moveTo>
                      <a:pt x="0" y="46"/>
                    </a:moveTo>
                    <a:cubicBezTo>
                      <a:pt x="78" y="123"/>
                      <a:pt x="172" y="159"/>
                      <a:pt x="229" y="127"/>
                    </a:cubicBezTo>
                    <a:cubicBezTo>
                      <a:pt x="229" y="127"/>
                      <a:pt x="229" y="127"/>
                      <a:pt x="229" y="126"/>
                    </a:cubicBezTo>
                    <a:cubicBezTo>
                      <a:pt x="229" y="126"/>
                      <a:pt x="130" y="87"/>
                      <a:pt x="108" y="77"/>
                    </a:cubicBezTo>
                    <a:cubicBezTo>
                      <a:pt x="108" y="76"/>
                      <a:pt x="206" y="108"/>
                      <a:pt x="229" y="126"/>
                    </a:cubicBezTo>
                    <a:cubicBezTo>
                      <a:pt x="229" y="126"/>
                      <a:pt x="229" y="126"/>
                      <a:pt x="229" y="126"/>
                    </a:cubicBezTo>
                    <a:cubicBezTo>
                      <a:pt x="155" y="36"/>
                      <a:pt x="44" y="0"/>
                      <a:pt x="0" y="46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rgbClr val="FFF483"/>
                  </a:gs>
                  <a:gs pos="25000">
                    <a:srgbClr val="E0B845"/>
                  </a:gs>
                  <a:gs pos="75000">
                    <a:srgbClr val="E0B845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957D1235-F530-45DA-AE7E-8224914E8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317" y="3880895"/>
              <a:ext cx="3899511" cy="1076081"/>
            </a:xfrm>
            <a:custGeom>
              <a:avLst/>
              <a:gdLst>
                <a:gd name="connsiteX0" fmla="*/ 3143432 w 6287805"/>
                <a:gd name="connsiteY0" fmla="*/ 0 h 1735138"/>
                <a:gd name="connsiteX1" fmla="*/ 3332415 w 6287805"/>
                <a:gd name="connsiteY1" fmla="*/ 2250 h 1735138"/>
                <a:gd name="connsiteX2" fmla="*/ 5487721 w 6287805"/>
                <a:gd name="connsiteY2" fmla="*/ 566955 h 1735138"/>
                <a:gd name="connsiteX3" fmla="*/ 6052421 w 6287805"/>
                <a:gd name="connsiteY3" fmla="*/ 917927 h 1735138"/>
                <a:gd name="connsiteX4" fmla="*/ 6259402 w 6287805"/>
                <a:gd name="connsiteY4" fmla="*/ 1286898 h 1735138"/>
                <a:gd name="connsiteX5" fmla="*/ 5629459 w 6287805"/>
                <a:gd name="connsiteY5" fmla="*/ 1694116 h 1735138"/>
                <a:gd name="connsiteX6" fmla="*/ 5564214 w 6287805"/>
                <a:gd name="connsiteY6" fmla="*/ 1725613 h 1735138"/>
                <a:gd name="connsiteX7" fmla="*/ 5386480 w 6287805"/>
                <a:gd name="connsiteY7" fmla="*/ 1460134 h 1735138"/>
                <a:gd name="connsiteX8" fmla="*/ 4947770 w 6287805"/>
                <a:gd name="connsiteY8" fmla="*/ 1199155 h 1735138"/>
                <a:gd name="connsiteX9" fmla="*/ 3143432 w 6287805"/>
                <a:gd name="connsiteY9" fmla="*/ 780688 h 1735138"/>
                <a:gd name="connsiteX10" fmla="*/ 3143432 w 6287805"/>
                <a:gd name="connsiteY10" fmla="*/ 780925 h 1735138"/>
                <a:gd name="connsiteX11" fmla="*/ 1341344 w 6287805"/>
                <a:gd name="connsiteY11" fmla="*/ 1204019 h 1735138"/>
                <a:gd name="connsiteX12" fmla="*/ 1341344 w 6287805"/>
                <a:gd name="connsiteY12" fmla="*/ 1201769 h 1735138"/>
                <a:gd name="connsiteX13" fmla="*/ 902633 w 6287805"/>
                <a:gd name="connsiteY13" fmla="*/ 1465078 h 1735138"/>
                <a:gd name="connsiteX14" fmla="*/ 733898 w 6287805"/>
                <a:gd name="connsiteY14" fmla="*/ 1735138 h 1735138"/>
                <a:gd name="connsiteX15" fmla="*/ 659655 w 6287805"/>
                <a:gd name="connsiteY15" fmla="*/ 1699130 h 1735138"/>
                <a:gd name="connsiteX16" fmla="*/ 29712 w 6287805"/>
                <a:gd name="connsiteY16" fmla="*/ 1291789 h 1735138"/>
                <a:gd name="connsiteX17" fmla="*/ 234443 w 6287805"/>
                <a:gd name="connsiteY17" fmla="*/ 924957 h 1735138"/>
                <a:gd name="connsiteX18" fmla="*/ 799143 w 6287805"/>
                <a:gd name="connsiteY18" fmla="*/ 569378 h 1735138"/>
                <a:gd name="connsiteX19" fmla="*/ 2952199 w 6287805"/>
                <a:gd name="connsiteY19" fmla="*/ 4501 h 1735138"/>
                <a:gd name="connsiteX20" fmla="*/ 3143432 w 6287805"/>
                <a:gd name="connsiteY20" fmla="*/ 0 h 173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87805" h="1735138">
                  <a:moveTo>
                    <a:pt x="3143432" y="0"/>
                  </a:moveTo>
                  <a:cubicBezTo>
                    <a:pt x="3206427" y="0"/>
                    <a:pt x="3269421" y="0"/>
                    <a:pt x="3332415" y="2250"/>
                  </a:cubicBezTo>
                  <a:cubicBezTo>
                    <a:pt x="4092847" y="29248"/>
                    <a:pt x="4844279" y="224982"/>
                    <a:pt x="5487721" y="566955"/>
                  </a:cubicBezTo>
                  <a:cubicBezTo>
                    <a:pt x="5685704" y="670447"/>
                    <a:pt x="5874687" y="789688"/>
                    <a:pt x="6052421" y="917927"/>
                  </a:cubicBezTo>
                  <a:cubicBezTo>
                    <a:pt x="6254902" y="1068665"/>
                    <a:pt x="6335895" y="1244151"/>
                    <a:pt x="6259402" y="1286898"/>
                  </a:cubicBezTo>
                  <a:cubicBezTo>
                    <a:pt x="6077168" y="1388140"/>
                    <a:pt x="5789194" y="1574875"/>
                    <a:pt x="5629459" y="1694116"/>
                  </a:cubicBezTo>
                  <a:cubicBezTo>
                    <a:pt x="5611460" y="1705365"/>
                    <a:pt x="5591212" y="1723363"/>
                    <a:pt x="5564214" y="1725613"/>
                  </a:cubicBezTo>
                  <a:cubicBezTo>
                    <a:pt x="5573214" y="1658119"/>
                    <a:pt x="5505720" y="1543378"/>
                    <a:pt x="5386480" y="1460134"/>
                  </a:cubicBezTo>
                  <a:cubicBezTo>
                    <a:pt x="5246993" y="1363392"/>
                    <a:pt x="5100756" y="1275649"/>
                    <a:pt x="4947770" y="1199155"/>
                  </a:cubicBezTo>
                  <a:cubicBezTo>
                    <a:pt x="4407819" y="926927"/>
                    <a:pt x="3775625" y="780688"/>
                    <a:pt x="3143432" y="780688"/>
                  </a:cubicBezTo>
                  <a:lnTo>
                    <a:pt x="3143432" y="780925"/>
                  </a:lnTo>
                  <a:cubicBezTo>
                    <a:pt x="2511239" y="780925"/>
                    <a:pt x="1881295" y="929458"/>
                    <a:pt x="1341344" y="1204019"/>
                  </a:cubicBezTo>
                  <a:cubicBezTo>
                    <a:pt x="1341344" y="1201769"/>
                    <a:pt x="1341344" y="1201769"/>
                    <a:pt x="1341344" y="1201769"/>
                  </a:cubicBezTo>
                  <a:cubicBezTo>
                    <a:pt x="1186108" y="1280537"/>
                    <a:pt x="1039871" y="1368306"/>
                    <a:pt x="902633" y="1465078"/>
                  </a:cubicBezTo>
                  <a:cubicBezTo>
                    <a:pt x="783394" y="1548346"/>
                    <a:pt x="724899" y="1669874"/>
                    <a:pt x="733898" y="1735138"/>
                  </a:cubicBezTo>
                  <a:cubicBezTo>
                    <a:pt x="706901" y="1735138"/>
                    <a:pt x="677653" y="1710383"/>
                    <a:pt x="659655" y="1699130"/>
                  </a:cubicBezTo>
                  <a:cubicBezTo>
                    <a:pt x="497670" y="1579853"/>
                    <a:pt x="209695" y="1393062"/>
                    <a:pt x="29712" y="1291789"/>
                  </a:cubicBezTo>
                  <a:cubicBezTo>
                    <a:pt x="-49031" y="1249029"/>
                    <a:pt x="31961" y="1075741"/>
                    <a:pt x="234443" y="924957"/>
                  </a:cubicBezTo>
                  <a:cubicBezTo>
                    <a:pt x="412177" y="794428"/>
                    <a:pt x="601160" y="675151"/>
                    <a:pt x="799143" y="569378"/>
                  </a:cubicBezTo>
                  <a:cubicBezTo>
                    <a:pt x="1442585" y="227301"/>
                    <a:pt x="2191767" y="31507"/>
                    <a:pt x="2952199" y="4501"/>
                  </a:cubicBezTo>
                  <a:cubicBezTo>
                    <a:pt x="3015193" y="2251"/>
                    <a:pt x="3080438" y="0"/>
                    <a:pt x="3143432" y="0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rgbClr val="E0B845"/>
                </a:gs>
                <a:gs pos="0">
                  <a:srgbClr val="8F5C23"/>
                </a:gs>
                <a:gs pos="100000">
                  <a:srgbClr val="8F5C23"/>
                </a:gs>
                <a:gs pos="50000">
                  <a:srgbClr val="FFF483"/>
                </a:gs>
                <a:gs pos="25000">
                  <a:srgbClr val="E0B845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="" xmlns:a16="http://schemas.microsoft.com/office/drawing/2014/main" id="{25C669AB-60DF-4705-A86A-95D1FB9FC847}"/>
              </a:ext>
            </a:extLst>
          </p:cNvPr>
          <p:cNvGrpSpPr/>
          <p:nvPr/>
        </p:nvGrpSpPr>
        <p:grpSpPr>
          <a:xfrm>
            <a:off x="6219569" y="1350456"/>
            <a:ext cx="5765804" cy="4212985"/>
            <a:chOff x="5811653" y="1350456"/>
            <a:chExt cx="5777930" cy="4221845"/>
          </a:xfrm>
        </p:grpSpPr>
        <p:sp>
          <p:nvSpPr>
            <p:cNvPr id="83" name="Freeform 72">
              <a:extLst>
                <a:ext uri="{FF2B5EF4-FFF2-40B4-BE49-F238E27FC236}">
                  <a16:creationId xmlns="" xmlns:a16="http://schemas.microsoft.com/office/drawing/2014/main" id="{555F25F6-8ABA-4574-9A8D-EB44580E6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6446" y="4138319"/>
              <a:ext cx="1343137" cy="1433982"/>
            </a:xfrm>
            <a:custGeom>
              <a:avLst/>
              <a:gdLst>
                <a:gd name="T0" fmla="*/ 0 w 911"/>
                <a:gd name="T1" fmla="*/ 475 h 972"/>
                <a:gd name="T2" fmla="*/ 368 w 911"/>
                <a:gd name="T3" fmla="*/ 683 h 972"/>
                <a:gd name="T4" fmla="*/ 709 w 911"/>
                <a:gd name="T5" fmla="*/ 972 h 972"/>
                <a:gd name="T6" fmla="*/ 626 w 911"/>
                <a:gd name="T7" fmla="*/ 684 h 972"/>
                <a:gd name="T8" fmla="*/ 911 w 911"/>
                <a:gd name="T9" fmla="*/ 605 h 972"/>
                <a:gd name="T10" fmla="*/ 529 w 911"/>
                <a:gd name="T11" fmla="*/ 288 h 972"/>
                <a:gd name="T12" fmla="*/ 118 w 911"/>
                <a:gd name="T13" fmla="*/ 59 h 972"/>
                <a:gd name="T14" fmla="*/ 0 w 911"/>
                <a:gd name="T15" fmla="*/ 475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1" h="972">
                  <a:moveTo>
                    <a:pt x="0" y="475"/>
                  </a:moveTo>
                  <a:cubicBezTo>
                    <a:pt x="21" y="415"/>
                    <a:pt x="262" y="482"/>
                    <a:pt x="368" y="683"/>
                  </a:cubicBezTo>
                  <a:cubicBezTo>
                    <a:pt x="473" y="874"/>
                    <a:pt x="708" y="968"/>
                    <a:pt x="709" y="972"/>
                  </a:cubicBezTo>
                  <a:cubicBezTo>
                    <a:pt x="685" y="875"/>
                    <a:pt x="657" y="779"/>
                    <a:pt x="626" y="684"/>
                  </a:cubicBezTo>
                  <a:cubicBezTo>
                    <a:pt x="718" y="652"/>
                    <a:pt x="814" y="626"/>
                    <a:pt x="911" y="605"/>
                  </a:cubicBezTo>
                  <a:cubicBezTo>
                    <a:pt x="910" y="601"/>
                    <a:pt x="651" y="488"/>
                    <a:pt x="529" y="288"/>
                  </a:cubicBezTo>
                  <a:cubicBezTo>
                    <a:pt x="405" y="77"/>
                    <a:pt x="140" y="0"/>
                    <a:pt x="118" y="59"/>
                  </a:cubicBezTo>
                  <a:cubicBezTo>
                    <a:pt x="78" y="198"/>
                    <a:pt x="39" y="336"/>
                    <a:pt x="0" y="475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rgbClr val="8F5C23"/>
                </a:gs>
                <a:gs pos="96000">
                  <a:srgbClr val="E0B845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3">
              <a:extLst>
                <a:ext uri="{FF2B5EF4-FFF2-40B4-BE49-F238E27FC236}">
                  <a16:creationId xmlns="" xmlns:a16="http://schemas.microsoft.com/office/drawing/2014/main" id="{189C2F1A-5DED-454D-8338-306304DEA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653" y="4123667"/>
              <a:ext cx="1348021" cy="1434959"/>
            </a:xfrm>
            <a:custGeom>
              <a:avLst/>
              <a:gdLst>
                <a:gd name="T0" fmla="*/ 914 w 914"/>
                <a:gd name="T1" fmla="*/ 476 h 973"/>
                <a:gd name="T2" fmla="*/ 544 w 914"/>
                <a:gd name="T3" fmla="*/ 684 h 973"/>
                <a:gd name="T4" fmla="*/ 202 w 914"/>
                <a:gd name="T5" fmla="*/ 973 h 973"/>
                <a:gd name="T6" fmla="*/ 294 w 914"/>
                <a:gd name="T7" fmla="*/ 691 h 973"/>
                <a:gd name="T8" fmla="*/ 0 w 914"/>
                <a:gd name="T9" fmla="*/ 606 h 973"/>
                <a:gd name="T10" fmla="*/ 383 w 914"/>
                <a:gd name="T11" fmla="*/ 289 h 973"/>
                <a:gd name="T12" fmla="*/ 796 w 914"/>
                <a:gd name="T13" fmla="*/ 60 h 973"/>
                <a:gd name="T14" fmla="*/ 914 w 914"/>
                <a:gd name="T15" fmla="*/ 47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973">
                  <a:moveTo>
                    <a:pt x="914" y="476"/>
                  </a:moveTo>
                  <a:cubicBezTo>
                    <a:pt x="892" y="416"/>
                    <a:pt x="651" y="483"/>
                    <a:pt x="544" y="684"/>
                  </a:cubicBezTo>
                  <a:cubicBezTo>
                    <a:pt x="439" y="875"/>
                    <a:pt x="203" y="970"/>
                    <a:pt x="202" y="973"/>
                  </a:cubicBezTo>
                  <a:cubicBezTo>
                    <a:pt x="229" y="879"/>
                    <a:pt x="260" y="785"/>
                    <a:pt x="294" y="691"/>
                  </a:cubicBezTo>
                  <a:cubicBezTo>
                    <a:pt x="199" y="658"/>
                    <a:pt x="101" y="629"/>
                    <a:pt x="0" y="606"/>
                  </a:cubicBezTo>
                  <a:cubicBezTo>
                    <a:pt x="1" y="603"/>
                    <a:pt x="261" y="490"/>
                    <a:pt x="383" y="289"/>
                  </a:cubicBezTo>
                  <a:cubicBezTo>
                    <a:pt x="507" y="78"/>
                    <a:pt x="774" y="0"/>
                    <a:pt x="796" y="60"/>
                  </a:cubicBezTo>
                  <a:cubicBezTo>
                    <a:pt x="835" y="199"/>
                    <a:pt x="874" y="337"/>
                    <a:pt x="914" y="476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rgbClr val="8F5C23"/>
                </a:gs>
                <a:gs pos="96000">
                  <a:srgbClr val="E0B845"/>
                </a:gs>
              </a:gsLst>
              <a:lin ang="81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4">
              <a:extLst>
                <a:ext uri="{FF2B5EF4-FFF2-40B4-BE49-F238E27FC236}">
                  <a16:creationId xmlns="" xmlns:a16="http://schemas.microsoft.com/office/drawing/2014/main" id="{EB974498-D4A2-489A-8E9C-6A2207B0A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1280" y="4225257"/>
              <a:ext cx="766809" cy="862538"/>
            </a:xfrm>
            <a:custGeom>
              <a:avLst/>
              <a:gdLst>
                <a:gd name="T0" fmla="*/ 212 w 520"/>
                <a:gd name="T1" fmla="*/ 585 h 585"/>
                <a:gd name="T2" fmla="*/ 24 w 520"/>
                <a:gd name="T3" fmla="*/ 416 h 585"/>
                <a:gd name="T4" fmla="*/ 142 w 520"/>
                <a:gd name="T5" fmla="*/ 0 h 585"/>
                <a:gd name="T6" fmla="*/ 488 w 520"/>
                <a:gd name="T7" fmla="*/ 283 h 585"/>
                <a:gd name="T8" fmla="*/ 212 w 520"/>
                <a:gd name="T9" fmla="*/ 58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585">
                  <a:moveTo>
                    <a:pt x="212" y="585"/>
                  </a:moveTo>
                  <a:cubicBezTo>
                    <a:pt x="239" y="505"/>
                    <a:pt x="0" y="470"/>
                    <a:pt x="24" y="416"/>
                  </a:cubicBezTo>
                  <a:cubicBezTo>
                    <a:pt x="63" y="277"/>
                    <a:pt x="102" y="139"/>
                    <a:pt x="142" y="0"/>
                  </a:cubicBezTo>
                  <a:cubicBezTo>
                    <a:pt x="119" y="49"/>
                    <a:pt x="520" y="199"/>
                    <a:pt x="488" y="283"/>
                  </a:cubicBezTo>
                  <a:cubicBezTo>
                    <a:pt x="392" y="380"/>
                    <a:pt x="299" y="481"/>
                    <a:pt x="212" y="58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F5C23"/>
                </a:gs>
                <a:gs pos="95000">
                  <a:srgbClr val="E0B845"/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5">
              <a:extLst>
                <a:ext uri="{FF2B5EF4-FFF2-40B4-BE49-F238E27FC236}">
                  <a16:creationId xmlns="" xmlns:a16="http://schemas.microsoft.com/office/drawing/2014/main" id="{BD30CF94-4ABE-4046-AB50-43599EA7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4212558"/>
              <a:ext cx="775600" cy="882075"/>
            </a:xfrm>
            <a:custGeom>
              <a:avLst/>
              <a:gdLst>
                <a:gd name="T0" fmla="*/ 310 w 526"/>
                <a:gd name="T1" fmla="*/ 598 h 598"/>
                <a:gd name="T2" fmla="*/ 503 w 526"/>
                <a:gd name="T3" fmla="*/ 416 h 598"/>
                <a:gd name="T4" fmla="*/ 385 w 526"/>
                <a:gd name="T5" fmla="*/ 0 h 598"/>
                <a:gd name="T6" fmla="*/ 33 w 526"/>
                <a:gd name="T7" fmla="*/ 296 h 598"/>
                <a:gd name="T8" fmla="*/ 310 w 526"/>
                <a:gd name="T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598">
                  <a:moveTo>
                    <a:pt x="310" y="598"/>
                  </a:moveTo>
                  <a:cubicBezTo>
                    <a:pt x="282" y="517"/>
                    <a:pt x="526" y="469"/>
                    <a:pt x="503" y="416"/>
                  </a:cubicBezTo>
                  <a:cubicBezTo>
                    <a:pt x="463" y="277"/>
                    <a:pt x="424" y="139"/>
                    <a:pt x="385" y="0"/>
                  </a:cubicBezTo>
                  <a:cubicBezTo>
                    <a:pt x="407" y="48"/>
                    <a:pt x="0" y="212"/>
                    <a:pt x="33" y="296"/>
                  </a:cubicBezTo>
                  <a:cubicBezTo>
                    <a:pt x="130" y="393"/>
                    <a:pt x="222" y="493"/>
                    <a:pt x="310" y="59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8F5C23"/>
                </a:gs>
                <a:gs pos="95000">
                  <a:srgbClr val="E0B845"/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2" name="组合 111">
              <a:extLst>
                <a:ext uri="{FF2B5EF4-FFF2-40B4-BE49-F238E27FC236}">
                  <a16:creationId xmlns="" xmlns:a16="http://schemas.microsoft.com/office/drawing/2014/main" id="{0BD66913-DD4D-42B6-8269-B3844CC15C0E}"/>
                </a:ext>
              </a:extLst>
            </p:cNvPr>
            <p:cNvGrpSpPr/>
            <p:nvPr/>
          </p:nvGrpSpPr>
          <p:grpSpPr>
            <a:xfrm>
              <a:off x="6596045" y="1350456"/>
              <a:ext cx="4243335" cy="4128071"/>
              <a:chOff x="6596045" y="1350456"/>
              <a:chExt cx="4243335" cy="4128071"/>
            </a:xfrm>
            <a:gradFill>
              <a:gsLst>
                <a:gs pos="50000">
                  <a:srgbClr val="FFF483"/>
                </a:gs>
                <a:gs pos="25000">
                  <a:srgbClr val="E0B845"/>
                </a:gs>
                <a:gs pos="75000">
                  <a:srgbClr val="E0B845"/>
                </a:gs>
              </a:gsLst>
              <a:lin ang="0" scaled="1"/>
            </a:gradFill>
          </p:grpSpPr>
          <p:sp>
            <p:nvSpPr>
              <p:cNvPr id="87" name="Freeform 76">
                <a:extLst>
                  <a:ext uri="{FF2B5EF4-FFF2-40B4-BE49-F238E27FC236}">
                    <a16:creationId xmlns="" xmlns:a16="http://schemas.microsoft.com/office/drawing/2014/main" id="{EAA75C19-F4A6-48DC-B5C0-246AE1B5D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7427" y="1356317"/>
                <a:ext cx="84984" cy="69355"/>
              </a:xfrm>
              <a:custGeom>
                <a:avLst/>
                <a:gdLst>
                  <a:gd name="T0" fmla="*/ 2 w 58"/>
                  <a:gd name="T1" fmla="*/ 47 h 47"/>
                  <a:gd name="T2" fmla="*/ 2 w 58"/>
                  <a:gd name="T3" fmla="*/ 47 h 47"/>
                  <a:gd name="T4" fmla="*/ 30 w 58"/>
                  <a:gd name="T5" fmla="*/ 22 h 47"/>
                  <a:gd name="T6" fmla="*/ 2 w 58"/>
                  <a:gd name="T7" fmla="*/ 47 h 47"/>
                  <a:gd name="T8" fmla="*/ 3 w 58"/>
                  <a:gd name="T9" fmla="*/ 47 h 47"/>
                  <a:gd name="T10" fmla="*/ 55 w 58"/>
                  <a:gd name="T11" fmla="*/ 0 h 47"/>
                  <a:gd name="T12" fmla="*/ 2 w 5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7">
                    <a:moveTo>
                      <a:pt x="2" y="47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4" y="26"/>
                      <a:pt x="30" y="22"/>
                    </a:cubicBezTo>
                    <a:cubicBezTo>
                      <a:pt x="30" y="22"/>
                      <a:pt x="9" y="43"/>
                      <a:pt x="2" y="47"/>
                    </a:cubicBezTo>
                    <a:cubicBezTo>
                      <a:pt x="2" y="47"/>
                      <a:pt x="3" y="47"/>
                      <a:pt x="3" y="47"/>
                    </a:cubicBezTo>
                    <a:cubicBezTo>
                      <a:pt x="33" y="36"/>
                      <a:pt x="58" y="16"/>
                      <a:pt x="55" y="0"/>
                    </a:cubicBezTo>
                    <a:cubicBezTo>
                      <a:pt x="22" y="10"/>
                      <a:pt x="0" y="31"/>
                      <a:pt x="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77">
                <a:extLst>
                  <a:ext uri="{FF2B5EF4-FFF2-40B4-BE49-F238E27FC236}">
                    <a16:creationId xmlns="" xmlns:a16="http://schemas.microsoft.com/office/drawing/2014/main" id="{98EF8F0A-154F-4A07-AF9B-0BFC12EEA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832" y="2114334"/>
                <a:ext cx="216856" cy="168991"/>
              </a:xfrm>
              <a:custGeom>
                <a:avLst/>
                <a:gdLst>
                  <a:gd name="T0" fmla="*/ 78 w 147"/>
                  <a:gd name="T1" fmla="*/ 55 h 115"/>
                  <a:gd name="T2" fmla="*/ 0 w 147"/>
                  <a:gd name="T3" fmla="*/ 90 h 115"/>
                  <a:gd name="T4" fmla="*/ 0 w 147"/>
                  <a:gd name="T5" fmla="*/ 91 h 115"/>
                  <a:gd name="T6" fmla="*/ 147 w 147"/>
                  <a:gd name="T7" fmla="*/ 32 h 115"/>
                  <a:gd name="T8" fmla="*/ 0 w 147"/>
                  <a:gd name="T9" fmla="*/ 90 h 115"/>
                  <a:gd name="T10" fmla="*/ 0 w 147"/>
                  <a:gd name="T11" fmla="*/ 90 h 115"/>
                  <a:gd name="T12" fmla="*/ 78 w 147"/>
                  <a:gd name="T13" fmla="*/ 5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15">
                    <a:moveTo>
                      <a:pt x="78" y="55"/>
                    </a:moveTo>
                    <a:cubicBezTo>
                      <a:pt x="64" y="62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40" y="115"/>
                      <a:pt x="102" y="89"/>
                      <a:pt x="147" y="32"/>
                    </a:cubicBezTo>
                    <a:cubicBezTo>
                      <a:pt x="114" y="0"/>
                      <a:pt x="44" y="26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4" y="77"/>
                      <a:pt x="78" y="54"/>
                      <a:pt x="78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78">
                <a:extLst>
                  <a:ext uri="{FF2B5EF4-FFF2-40B4-BE49-F238E27FC236}">
                    <a16:creationId xmlns="" xmlns:a16="http://schemas.microsoft.com/office/drawing/2014/main" id="{22F9D232-DBCA-404C-8A61-FCA840CD5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020" y="2740481"/>
                <a:ext cx="208064" cy="236392"/>
              </a:xfrm>
              <a:custGeom>
                <a:avLst/>
                <a:gdLst>
                  <a:gd name="T0" fmla="*/ 72 w 141"/>
                  <a:gd name="T1" fmla="*/ 76 h 160"/>
                  <a:gd name="T2" fmla="*/ 0 w 141"/>
                  <a:gd name="T3" fmla="*/ 148 h 160"/>
                  <a:gd name="T4" fmla="*/ 0 w 141"/>
                  <a:gd name="T5" fmla="*/ 149 h 160"/>
                  <a:gd name="T6" fmla="*/ 141 w 141"/>
                  <a:gd name="T7" fmla="*/ 23 h 160"/>
                  <a:gd name="T8" fmla="*/ 0 w 141"/>
                  <a:gd name="T9" fmla="*/ 148 h 160"/>
                  <a:gd name="T10" fmla="*/ 0 w 141"/>
                  <a:gd name="T11" fmla="*/ 148 h 160"/>
                  <a:gd name="T12" fmla="*/ 72 w 141"/>
                  <a:gd name="T13" fmla="*/ 7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60">
                    <a:moveTo>
                      <a:pt x="72" y="76"/>
                    </a:moveTo>
                    <a:cubicBezTo>
                      <a:pt x="60" y="90"/>
                      <a:pt x="0" y="148"/>
                      <a:pt x="0" y="14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58" y="160"/>
                      <a:pt x="116" y="105"/>
                      <a:pt x="141" y="23"/>
                    </a:cubicBezTo>
                    <a:cubicBezTo>
                      <a:pt x="87" y="0"/>
                      <a:pt x="19" y="56"/>
                      <a:pt x="0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11" y="128"/>
                      <a:pt x="72" y="76"/>
                      <a:pt x="7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9">
                <a:extLst>
                  <a:ext uri="{FF2B5EF4-FFF2-40B4-BE49-F238E27FC236}">
                    <a16:creationId xmlns="" xmlns:a16="http://schemas.microsoft.com/office/drawing/2014/main" id="{ECD284A6-2FAA-41A3-99EE-958A756F9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553" y="2922170"/>
                <a:ext cx="207087" cy="262767"/>
              </a:xfrm>
              <a:custGeom>
                <a:avLst/>
                <a:gdLst>
                  <a:gd name="T0" fmla="*/ 71 w 140"/>
                  <a:gd name="T1" fmla="*/ 86 h 178"/>
                  <a:gd name="T2" fmla="*/ 0 w 140"/>
                  <a:gd name="T3" fmla="*/ 172 h 178"/>
                  <a:gd name="T4" fmla="*/ 0 w 140"/>
                  <a:gd name="T5" fmla="*/ 173 h 178"/>
                  <a:gd name="T6" fmla="*/ 140 w 140"/>
                  <a:gd name="T7" fmla="*/ 21 h 178"/>
                  <a:gd name="T8" fmla="*/ 0 w 140"/>
                  <a:gd name="T9" fmla="*/ 172 h 178"/>
                  <a:gd name="T10" fmla="*/ 0 w 140"/>
                  <a:gd name="T11" fmla="*/ 172 h 178"/>
                  <a:gd name="T12" fmla="*/ 71 w 140"/>
                  <a:gd name="T13" fmla="*/ 8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78">
                    <a:moveTo>
                      <a:pt x="71" y="86"/>
                    </a:moveTo>
                    <a:cubicBezTo>
                      <a:pt x="59" y="102"/>
                      <a:pt x="0" y="171"/>
                      <a:pt x="0" y="172"/>
                    </a:cubicBezTo>
                    <a:cubicBezTo>
                      <a:pt x="0" y="172"/>
                      <a:pt x="0" y="173"/>
                      <a:pt x="0" y="173"/>
                    </a:cubicBezTo>
                    <a:cubicBezTo>
                      <a:pt x="65" y="178"/>
                      <a:pt x="122" y="112"/>
                      <a:pt x="140" y="21"/>
                    </a:cubicBezTo>
                    <a:cubicBezTo>
                      <a:pt x="79" y="0"/>
                      <a:pt x="10" y="69"/>
                      <a:pt x="0" y="172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9" y="148"/>
                      <a:pt x="70" y="85"/>
                      <a:pt x="7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0">
                <a:extLst>
                  <a:ext uri="{FF2B5EF4-FFF2-40B4-BE49-F238E27FC236}">
                    <a16:creationId xmlns="" xmlns:a16="http://schemas.microsoft.com/office/drawing/2014/main" id="{C7A552DF-6D1E-4C84-9769-9393830C11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1228" y="3362719"/>
                <a:ext cx="225647" cy="352635"/>
              </a:xfrm>
              <a:custGeom>
                <a:avLst/>
                <a:gdLst>
                  <a:gd name="T0" fmla="*/ 22 w 153"/>
                  <a:gd name="T1" fmla="*/ 239 h 239"/>
                  <a:gd name="T2" fmla="*/ 149 w 153"/>
                  <a:gd name="T3" fmla="*/ 10 h 239"/>
                  <a:gd name="T4" fmla="*/ 21 w 153"/>
                  <a:gd name="T5" fmla="*/ 238 h 239"/>
                  <a:gd name="T6" fmla="*/ 21 w 153"/>
                  <a:gd name="T7" fmla="*/ 238 h 239"/>
                  <a:gd name="T8" fmla="*/ 22 w 153"/>
                  <a:gd name="T9" fmla="*/ 239 h 239"/>
                  <a:gd name="T10" fmla="*/ 82 w 153"/>
                  <a:gd name="T11" fmla="*/ 109 h 239"/>
                  <a:gd name="T12" fmla="*/ 21 w 153"/>
                  <a:gd name="T13" fmla="*/ 238 h 239"/>
                  <a:gd name="T14" fmla="*/ 82 w 153"/>
                  <a:gd name="T15" fmla="*/ 10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239">
                    <a:moveTo>
                      <a:pt x="22" y="239"/>
                    </a:moveTo>
                    <a:cubicBezTo>
                      <a:pt x="103" y="224"/>
                      <a:pt x="153" y="125"/>
                      <a:pt x="149" y="10"/>
                    </a:cubicBezTo>
                    <a:cubicBezTo>
                      <a:pt x="67" y="0"/>
                      <a:pt x="0" y="106"/>
                      <a:pt x="21" y="238"/>
                    </a:cubicBezTo>
                    <a:cubicBezTo>
                      <a:pt x="21" y="238"/>
                      <a:pt x="21" y="238"/>
                      <a:pt x="21" y="238"/>
                    </a:cubicBezTo>
                    <a:cubicBezTo>
                      <a:pt x="21" y="239"/>
                      <a:pt x="22" y="239"/>
                      <a:pt x="22" y="239"/>
                    </a:cubicBezTo>
                    <a:close/>
                    <a:moveTo>
                      <a:pt x="82" y="109"/>
                    </a:moveTo>
                    <a:cubicBezTo>
                      <a:pt x="72" y="131"/>
                      <a:pt x="23" y="231"/>
                      <a:pt x="21" y="238"/>
                    </a:cubicBezTo>
                    <a:cubicBezTo>
                      <a:pt x="25" y="204"/>
                      <a:pt x="81" y="108"/>
                      <a:pt x="82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1">
                <a:extLst>
                  <a:ext uri="{FF2B5EF4-FFF2-40B4-BE49-F238E27FC236}">
                    <a16:creationId xmlns="" xmlns:a16="http://schemas.microsoft.com/office/drawing/2014/main" id="{72D7E530-CA4C-43FB-AC9E-E4CA59751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6145" y="4007425"/>
                <a:ext cx="443479" cy="430781"/>
              </a:xfrm>
              <a:custGeom>
                <a:avLst/>
                <a:gdLst>
                  <a:gd name="T0" fmla="*/ 0 w 301"/>
                  <a:gd name="T1" fmla="*/ 44 h 292"/>
                  <a:gd name="T2" fmla="*/ 301 w 301"/>
                  <a:gd name="T3" fmla="*/ 235 h 292"/>
                  <a:gd name="T4" fmla="*/ 301 w 301"/>
                  <a:gd name="T5" fmla="*/ 234 h 292"/>
                  <a:gd name="T6" fmla="*/ 139 w 301"/>
                  <a:gd name="T7" fmla="*/ 141 h 292"/>
                  <a:gd name="T8" fmla="*/ 301 w 301"/>
                  <a:gd name="T9" fmla="*/ 234 h 292"/>
                  <a:gd name="T10" fmla="*/ 301 w 301"/>
                  <a:gd name="T11" fmla="*/ 234 h 292"/>
                  <a:gd name="T12" fmla="*/ 0 w 301"/>
                  <a:gd name="T13" fmla="*/ 4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292">
                    <a:moveTo>
                      <a:pt x="0" y="44"/>
                    </a:moveTo>
                    <a:cubicBezTo>
                      <a:pt x="66" y="222"/>
                      <a:pt x="218" y="292"/>
                      <a:pt x="301" y="235"/>
                    </a:cubicBezTo>
                    <a:cubicBezTo>
                      <a:pt x="301" y="235"/>
                      <a:pt x="301" y="234"/>
                      <a:pt x="301" y="234"/>
                    </a:cubicBezTo>
                    <a:cubicBezTo>
                      <a:pt x="300" y="236"/>
                      <a:pt x="166" y="168"/>
                      <a:pt x="139" y="141"/>
                    </a:cubicBezTo>
                    <a:cubicBezTo>
                      <a:pt x="148" y="148"/>
                      <a:pt x="271" y="212"/>
                      <a:pt x="301" y="234"/>
                    </a:cubicBezTo>
                    <a:cubicBezTo>
                      <a:pt x="301" y="234"/>
                      <a:pt x="301" y="234"/>
                      <a:pt x="301" y="234"/>
                    </a:cubicBezTo>
                    <a:cubicBezTo>
                      <a:pt x="211" y="101"/>
                      <a:pt x="92" y="0"/>
                      <a:pt x="0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2">
                <a:extLst>
                  <a:ext uri="{FF2B5EF4-FFF2-40B4-BE49-F238E27FC236}">
                    <a16:creationId xmlns="" xmlns:a16="http://schemas.microsoft.com/office/drawing/2014/main" id="{67D13375-45D2-49BE-8DA0-00CF63938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88002" y="4147111"/>
                <a:ext cx="316492" cy="541162"/>
              </a:xfrm>
              <a:custGeom>
                <a:avLst/>
                <a:gdLst>
                  <a:gd name="T0" fmla="*/ 127 w 215"/>
                  <a:gd name="T1" fmla="*/ 367 h 367"/>
                  <a:gd name="T2" fmla="*/ 132 w 215"/>
                  <a:gd name="T3" fmla="*/ 0 h 367"/>
                  <a:gd name="T4" fmla="*/ 125 w 215"/>
                  <a:gd name="T5" fmla="*/ 367 h 367"/>
                  <a:gd name="T6" fmla="*/ 126 w 215"/>
                  <a:gd name="T7" fmla="*/ 367 h 367"/>
                  <a:gd name="T8" fmla="*/ 127 w 215"/>
                  <a:gd name="T9" fmla="*/ 367 h 367"/>
                  <a:gd name="T10" fmla="*/ 110 w 215"/>
                  <a:gd name="T11" fmla="*/ 165 h 367"/>
                  <a:gd name="T12" fmla="*/ 125 w 215"/>
                  <a:gd name="T13" fmla="*/ 366 h 367"/>
                  <a:gd name="T14" fmla="*/ 110 w 215"/>
                  <a:gd name="T15" fmla="*/ 16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367">
                    <a:moveTo>
                      <a:pt x="127" y="367"/>
                    </a:moveTo>
                    <a:cubicBezTo>
                      <a:pt x="215" y="290"/>
                      <a:pt x="204" y="137"/>
                      <a:pt x="132" y="0"/>
                    </a:cubicBezTo>
                    <a:cubicBezTo>
                      <a:pt x="22" y="38"/>
                      <a:pt x="0" y="215"/>
                      <a:pt x="125" y="367"/>
                    </a:cubicBezTo>
                    <a:cubicBezTo>
                      <a:pt x="125" y="367"/>
                      <a:pt x="125" y="367"/>
                      <a:pt x="126" y="367"/>
                    </a:cubicBezTo>
                    <a:cubicBezTo>
                      <a:pt x="126" y="367"/>
                      <a:pt x="126" y="367"/>
                      <a:pt x="127" y="367"/>
                    </a:cubicBezTo>
                    <a:close/>
                    <a:moveTo>
                      <a:pt x="110" y="165"/>
                    </a:moveTo>
                    <a:cubicBezTo>
                      <a:pt x="111" y="198"/>
                      <a:pt x="121" y="352"/>
                      <a:pt x="125" y="366"/>
                    </a:cubicBezTo>
                    <a:cubicBezTo>
                      <a:pt x="103" y="321"/>
                      <a:pt x="107" y="164"/>
                      <a:pt x="11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3">
                <a:extLst>
                  <a:ext uri="{FF2B5EF4-FFF2-40B4-BE49-F238E27FC236}">
                    <a16:creationId xmlns="" xmlns:a16="http://schemas.microsoft.com/office/drawing/2014/main" id="{AD75739A-25D1-442B-8EBA-325E85E0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227" y="4744929"/>
                <a:ext cx="613447" cy="382916"/>
              </a:xfrm>
              <a:custGeom>
                <a:avLst/>
                <a:gdLst>
                  <a:gd name="T0" fmla="*/ 0 w 416"/>
                  <a:gd name="T1" fmla="*/ 86 h 260"/>
                  <a:gd name="T2" fmla="*/ 416 w 416"/>
                  <a:gd name="T3" fmla="*/ 162 h 260"/>
                  <a:gd name="T4" fmla="*/ 416 w 416"/>
                  <a:gd name="T5" fmla="*/ 161 h 260"/>
                  <a:gd name="T6" fmla="*/ 196 w 416"/>
                  <a:gd name="T7" fmla="*/ 132 h 260"/>
                  <a:gd name="T8" fmla="*/ 416 w 416"/>
                  <a:gd name="T9" fmla="*/ 161 h 260"/>
                  <a:gd name="T10" fmla="*/ 415 w 416"/>
                  <a:gd name="T11" fmla="*/ 161 h 260"/>
                  <a:gd name="T12" fmla="*/ 0 w 416"/>
                  <a:gd name="T13" fmla="*/ 8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6" h="260">
                    <a:moveTo>
                      <a:pt x="0" y="86"/>
                    </a:moveTo>
                    <a:cubicBezTo>
                      <a:pt x="153" y="254"/>
                      <a:pt x="358" y="260"/>
                      <a:pt x="416" y="162"/>
                    </a:cubicBezTo>
                    <a:cubicBezTo>
                      <a:pt x="416" y="162"/>
                      <a:pt x="416" y="162"/>
                      <a:pt x="416" y="161"/>
                    </a:cubicBezTo>
                    <a:cubicBezTo>
                      <a:pt x="416" y="164"/>
                      <a:pt x="239" y="151"/>
                      <a:pt x="196" y="132"/>
                    </a:cubicBezTo>
                    <a:cubicBezTo>
                      <a:pt x="210" y="136"/>
                      <a:pt x="372" y="152"/>
                      <a:pt x="416" y="161"/>
                    </a:cubicBezTo>
                    <a:cubicBezTo>
                      <a:pt x="416" y="161"/>
                      <a:pt x="416" y="161"/>
                      <a:pt x="415" y="161"/>
                    </a:cubicBezTo>
                    <a:cubicBezTo>
                      <a:pt x="251" y="61"/>
                      <a:pt x="80" y="0"/>
                      <a:pt x="0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4">
                <a:extLst>
                  <a:ext uri="{FF2B5EF4-FFF2-40B4-BE49-F238E27FC236}">
                    <a16:creationId xmlns="" xmlns:a16="http://schemas.microsoft.com/office/drawing/2014/main" id="{6D6797BA-E4C5-48C9-AFC2-B213617F3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2159" y="5057514"/>
                <a:ext cx="772670" cy="421013"/>
              </a:xfrm>
              <a:custGeom>
                <a:avLst/>
                <a:gdLst>
                  <a:gd name="T0" fmla="*/ 0 w 524"/>
                  <a:gd name="T1" fmla="*/ 118 h 286"/>
                  <a:gd name="T2" fmla="*/ 524 w 524"/>
                  <a:gd name="T3" fmla="*/ 109 h 286"/>
                  <a:gd name="T4" fmla="*/ 523 w 524"/>
                  <a:gd name="T5" fmla="*/ 107 h 286"/>
                  <a:gd name="T6" fmla="*/ 249 w 524"/>
                  <a:gd name="T7" fmla="*/ 129 h 286"/>
                  <a:gd name="T8" fmla="*/ 523 w 524"/>
                  <a:gd name="T9" fmla="*/ 107 h 286"/>
                  <a:gd name="T10" fmla="*/ 522 w 524"/>
                  <a:gd name="T11" fmla="*/ 107 h 286"/>
                  <a:gd name="T12" fmla="*/ 0 w 524"/>
                  <a:gd name="T13" fmla="*/ 11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4" h="286">
                    <a:moveTo>
                      <a:pt x="0" y="118"/>
                    </a:moveTo>
                    <a:cubicBezTo>
                      <a:pt x="230" y="286"/>
                      <a:pt x="488" y="237"/>
                      <a:pt x="524" y="109"/>
                    </a:cubicBezTo>
                    <a:cubicBezTo>
                      <a:pt x="523" y="108"/>
                      <a:pt x="523" y="108"/>
                      <a:pt x="523" y="107"/>
                    </a:cubicBezTo>
                    <a:cubicBezTo>
                      <a:pt x="524" y="112"/>
                      <a:pt x="306" y="142"/>
                      <a:pt x="249" y="129"/>
                    </a:cubicBezTo>
                    <a:cubicBezTo>
                      <a:pt x="270" y="131"/>
                      <a:pt x="467" y="109"/>
                      <a:pt x="523" y="107"/>
                    </a:cubicBezTo>
                    <a:cubicBezTo>
                      <a:pt x="523" y="107"/>
                      <a:pt x="522" y="107"/>
                      <a:pt x="522" y="107"/>
                    </a:cubicBezTo>
                    <a:cubicBezTo>
                      <a:pt x="290" y="37"/>
                      <a:pt x="74" y="0"/>
                      <a:pt x="0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5">
                <a:extLst>
                  <a:ext uri="{FF2B5EF4-FFF2-40B4-BE49-F238E27FC236}">
                    <a16:creationId xmlns="" xmlns:a16="http://schemas.microsoft.com/office/drawing/2014/main" id="{075D38CE-71B3-44BF-83D4-115E5F300C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96045" y="1370970"/>
                <a:ext cx="2393225" cy="4004989"/>
              </a:xfrm>
              <a:custGeom>
                <a:avLst/>
                <a:gdLst>
                  <a:gd name="T0" fmla="*/ 1041 w 1623"/>
                  <a:gd name="T1" fmla="*/ 2598 h 2716"/>
                  <a:gd name="T2" fmla="*/ 356 w 1623"/>
                  <a:gd name="T3" fmla="*/ 2022 h 2716"/>
                  <a:gd name="T4" fmla="*/ 247 w 1623"/>
                  <a:gd name="T5" fmla="*/ 1795 h 2716"/>
                  <a:gd name="T6" fmla="*/ 157 w 1623"/>
                  <a:gd name="T7" fmla="*/ 1224 h 2716"/>
                  <a:gd name="T8" fmla="*/ 242 w 1623"/>
                  <a:gd name="T9" fmla="*/ 812 h 2716"/>
                  <a:gd name="T10" fmla="*/ 296 w 1623"/>
                  <a:gd name="T11" fmla="*/ 688 h 2716"/>
                  <a:gd name="T12" fmla="*/ 489 w 1623"/>
                  <a:gd name="T13" fmla="*/ 406 h 2716"/>
                  <a:gd name="T14" fmla="*/ 572 w 1623"/>
                  <a:gd name="T15" fmla="*/ 321 h 2716"/>
                  <a:gd name="T16" fmla="*/ 824 w 1623"/>
                  <a:gd name="T17" fmla="*/ 201 h 2716"/>
                  <a:gd name="T18" fmla="*/ 850 w 1623"/>
                  <a:gd name="T19" fmla="*/ 121 h 2716"/>
                  <a:gd name="T20" fmla="*/ 922 w 1623"/>
                  <a:gd name="T21" fmla="*/ 83 h 2716"/>
                  <a:gd name="T22" fmla="*/ 1021 w 1623"/>
                  <a:gd name="T23" fmla="*/ 39 h 2716"/>
                  <a:gd name="T24" fmla="*/ 1091 w 1623"/>
                  <a:gd name="T25" fmla="*/ 38 h 2716"/>
                  <a:gd name="T26" fmla="*/ 1019 w 1623"/>
                  <a:gd name="T27" fmla="*/ 0 h 2716"/>
                  <a:gd name="T28" fmla="*/ 858 w 1623"/>
                  <a:gd name="T29" fmla="*/ 115 h 2716"/>
                  <a:gd name="T30" fmla="*/ 781 w 1623"/>
                  <a:gd name="T31" fmla="*/ 160 h 2716"/>
                  <a:gd name="T32" fmla="*/ 683 w 1623"/>
                  <a:gd name="T33" fmla="*/ 150 h 2716"/>
                  <a:gd name="T34" fmla="*/ 495 w 1623"/>
                  <a:gd name="T35" fmla="*/ 397 h 2716"/>
                  <a:gd name="T36" fmla="*/ 414 w 1623"/>
                  <a:gd name="T37" fmla="*/ 495 h 2716"/>
                  <a:gd name="T38" fmla="*/ 278 w 1623"/>
                  <a:gd name="T39" fmla="*/ 538 h 2716"/>
                  <a:gd name="T40" fmla="*/ 202 w 1623"/>
                  <a:gd name="T41" fmla="*/ 930 h 2716"/>
                  <a:gd name="T42" fmla="*/ 170 w 1623"/>
                  <a:gd name="T43" fmla="*/ 1078 h 2716"/>
                  <a:gd name="T44" fmla="*/ 16 w 1623"/>
                  <a:gd name="T45" fmla="*/ 1180 h 2716"/>
                  <a:gd name="T46" fmla="*/ 246 w 1623"/>
                  <a:gd name="T47" fmla="*/ 1795 h 2716"/>
                  <a:gd name="T48" fmla="*/ 142 w 1623"/>
                  <a:gd name="T49" fmla="*/ 2094 h 2716"/>
                  <a:gd name="T50" fmla="*/ 1013 w 1623"/>
                  <a:gd name="T51" fmla="*/ 61 h 2716"/>
                  <a:gd name="T52" fmla="*/ 973 w 1623"/>
                  <a:gd name="T53" fmla="*/ 58 h 2716"/>
                  <a:gd name="T54" fmla="*/ 915 w 1623"/>
                  <a:gd name="T55" fmla="*/ 87 h 2716"/>
                  <a:gd name="T56" fmla="*/ 939 w 1623"/>
                  <a:gd name="T57" fmla="*/ 51 h 2716"/>
                  <a:gd name="T58" fmla="*/ 877 w 1623"/>
                  <a:gd name="T59" fmla="*/ 79 h 2716"/>
                  <a:gd name="T60" fmla="*/ 783 w 1623"/>
                  <a:gd name="T61" fmla="*/ 160 h 2716"/>
                  <a:gd name="T62" fmla="*/ 783 w 1623"/>
                  <a:gd name="T63" fmla="*/ 159 h 2716"/>
                  <a:gd name="T64" fmla="*/ 772 w 1623"/>
                  <a:gd name="T65" fmla="*/ 202 h 2716"/>
                  <a:gd name="T66" fmla="*/ 704 w 1623"/>
                  <a:gd name="T67" fmla="*/ 253 h 2716"/>
                  <a:gd name="T68" fmla="*/ 640 w 1623"/>
                  <a:gd name="T69" fmla="*/ 261 h 2716"/>
                  <a:gd name="T70" fmla="*/ 566 w 1623"/>
                  <a:gd name="T71" fmla="*/ 327 h 2716"/>
                  <a:gd name="T72" fmla="*/ 584 w 1623"/>
                  <a:gd name="T73" fmla="*/ 260 h 2716"/>
                  <a:gd name="T74" fmla="*/ 505 w 1623"/>
                  <a:gd name="T75" fmla="*/ 329 h 2716"/>
                  <a:gd name="T76" fmla="*/ 416 w 1623"/>
                  <a:gd name="T77" fmla="*/ 494 h 2716"/>
                  <a:gd name="T78" fmla="*/ 415 w 1623"/>
                  <a:gd name="T79" fmla="*/ 493 h 2716"/>
                  <a:gd name="T80" fmla="*/ 349 w 1623"/>
                  <a:gd name="T81" fmla="*/ 509 h 2716"/>
                  <a:gd name="T82" fmla="*/ 283 w 1623"/>
                  <a:gd name="T83" fmla="*/ 612 h 2716"/>
                  <a:gd name="T84" fmla="*/ 319 w 1623"/>
                  <a:gd name="T85" fmla="*/ 760 h 2716"/>
                  <a:gd name="T86" fmla="*/ 241 w 1623"/>
                  <a:gd name="T87" fmla="*/ 810 h 2716"/>
                  <a:gd name="T88" fmla="*/ 201 w 1623"/>
                  <a:gd name="T89" fmla="*/ 939 h 2716"/>
                  <a:gd name="T90" fmla="*/ 132 w 1623"/>
                  <a:gd name="T91" fmla="*/ 980 h 2716"/>
                  <a:gd name="T92" fmla="*/ 156 w 1623"/>
                  <a:gd name="T93" fmla="*/ 1221 h 2716"/>
                  <a:gd name="T94" fmla="*/ 158 w 1623"/>
                  <a:gd name="T95" fmla="*/ 1393 h 2716"/>
                  <a:gd name="T96" fmla="*/ 159 w 1623"/>
                  <a:gd name="T97" fmla="*/ 1392 h 2716"/>
                  <a:gd name="T98" fmla="*/ 117 w 1623"/>
                  <a:gd name="T99" fmla="*/ 1697 h 2716"/>
                  <a:gd name="T100" fmla="*/ 297 w 1623"/>
                  <a:gd name="T101" fmla="*/ 1649 h 2716"/>
                  <a:gd name="T102" fmla="*/ 355 w 1623"/>
                  <a:gd name="T103" fmla="*/ 2020 h 2716"/>
                  <a:gd name="T104" fmla="*/ 321 w 1623"/>
                  <a:gd name="T105" fmla="*/ 2178 h 2716"/>
                  <a:gd name="T106" fmla="*/ 1060 w 1623"/>
                  <a:gd name="T107" fmla="*/ 2605 h 2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23" h="2716">
                    <a:moveTo>
                      <a:pt x="1623" y="2712"/>
                    </a:moveTo>
                    <a:cubicBezTo>
                      <a:pt x="1623" y="2712"/>
                      <a:pt x="1623" y="2708"/>
                      <a:pt x="1623" y="2708"/>
                    </a:cubicBezTo>
                    <a:cubicBezTo>
                      <a:pt x="1417" y="2711"/>
                      <a:pt x="1231" y="2666"/>
                      <a:pt x="1065" y="2606"/>
                    </a:cubicBezTo>
                    <a:cubicBezTo>
                      <a:pt x="1115" y="2480"/>
                      <a:pt x="1011" y="2324"/>
                      <a:pt x="869" y="2210"/>
                    </a:cubicBezTo>
                    <a:cubicBezTo>
                      <a:pt x="769" y="2297"/>
                      <a:pt x="821" y="2493"/>
                      <a:pt x="1041" y="2598"/>
                    </a:cubicBezTo>
                    <a:cubicBezTo>
                      <a:pt x="937" y="2558"/>
                      <a:pt x="842" y="2508"/>
                      <a:pt x="756" y="2449"/>
                    </a:cubicBezTo>
                    <a:cubicBezTo>
                      <a:pt x="824" y="2355"/>
                      <a:pt x="777" y="2207"/>
                      <a:pt x="676" y="2088"/>
                    </a:cubicBezTo>
                    <a:cubicBezTo>
                      <a:pt x="580" y="2145"/>
                      <a:pt x="591" y="2312"/>
                      <a:pt x="737" y="2436"/>
                    </a:cubicBezTo>
                    <a:cubicBezTo>
                      <a:pt x="659" y="2380"/>
                      <a:pt x="589" y="2318"/>
                      <a:pt x="526" y="2250"/>
                    </a:cubicBezTo>
                    <a:cubicBezTo>
                      <a:pt x="461" y="2180"/>
                      <a:pt x="405" y="2103"/>
                      <a:pt x="356" y="2022"/>
                    </a:cubicBezTo>
                    <a:cubicBezTo>
                      <a:pt x="444" y="1972"/>
                      <a:pt x="463" y="1838"/>
                      <a:pt x="420" y="1708"/>
                    </a:cubicBezTo>
                    <a:cubicBezTo>
                      <a:pt x="324" y="1725"/>
                      <a:pt x="280" y="1860"/>
                      <a:pt x="346" y="2004"/>
                    </a:cubicBezTo>
                    <a:cubicBezTo>
                      <a:pt x="309" y="1940"/>
                      <a:pt x="278" y="1874"/>
                      <a:pt x="251" y="1806"/>
                    </a:cubicBezTo>
                    <a:cubicBezTo>
                      <a:pt x="340" y="1774"/>
                      <a:pt x="378" y="1654"/>
                      <a:pt x="357" y="1528"/>
                    </a:cubicBezTo>
                    <a:cubicBezTo>
                      <a:pt x="265" y="1530"/>
                      <a:pt x="206" y="1652"/>
                      <a:pt x="247" y="1795"/>
                    </a:cubicBezTo>
                    <a:cubicBezTo>
                      <a:pt x="222" y="1728"/>
                      <a:pt x="202" y="1659"/>
                      <a:pt x="187" y="1589"/>
                    </a:cubicBezTo>
                    <a:cubicBezTo>
                      <a:pt x="173" y="1525"/>
                      <a:pt x="164" y="1460"/>
                      <a:pt x="159" y="1394"/>
                    </a:cubicBezTo>
                    <a:cubicBezTo>
                      <a:pt x="234" y="1391"/>
                      <a:pt x="291" y="1308"/>
                      <a:pt x="300" y="1203"/>
                    </a:cubicBezTo>
                    <a:cubicBezTo>
                      <a:pt x="230" y="1186"/>
                      <a:pt x="160" y="1267"/>
                      <a:pt x="158" y="1383"/>
                    </a:cubicBezTo>
                    <a:cubicBezTo>
                      <a:pt x="155" y="1330"/>
                      <a:pt x="154" y="1277"/>
                      <a:pt x="157" y="1224"/>
                    </a:cubicBezTo>
                    <a:cubicBezTo>
                      <a:pt x="159" y="1175"/>
                      <a:pt x="164" y="1126"/>
                      <a:pt x="172" y="1077"/>
                    </a:cubicBezTo>
                    <a:cubicBezTo>
                      <a:pt x="179" y="1031"/>
                      <a:pt x="189" y="986"/>
                      <a:pt x="201" y="941"/>
                    </a:cubicBezTo>
                    <a:cubicBezTo>
                      <a:pt x="257" y="957"/>
                      <a:pt x="321" y="908"/>
                      <a:pt x="354" y="829"/>
                    </a:cubicBezTo>
                    <a:cubicBezTo>
                      <a:pt x="305" y="801"/>
                      <a:pt x="235" y="846"/>
                      <a:pt x="203" y="930"/>
                    </a:cubicBezTo>
                    <a:cubicBezTo>
                      <a:pt x="214" y="891"/>
                      <a:pt x="227" y="851"/>
                      <a:pt x="242" y="812"/>
                    </a:cubicBezTo>
                    <a:cubicBezTo>
                      <a:pt x="291" y="831"/>
                      <a:pt x="353" y="792"/>
                      <a:pt x="390" y="723"/>
                    </a:cubicBezTo>
                    <a:cubicBezTo>
                      <a:pt x="349" y="694"/>
                      <a:pt x="281" y="730"/>
                      <a:pt x="246" y="802"/>
                    </a:cubicBezTo>
                    <a:cubicBezTo>
                      <a:pt x="259" y="767"/>
                      <a:pt x="275" y="732"/>
                      <a:pt x="292" y="697"/>
                    </a:cubicBezTo>
                    <a:cubicBezTo>
                      <a:pt x="334" y="718"/>
                      <a:pt x="393" y="688"/>
                      <a:pt x="432" y="628"/>
                    </a:cubicBezTo>
                    <a:cubicBezTo>
                      <a:pt x="397" y="600"/>
                      <a:pt x="335" y="627"/>
                      <a:pt x="296" y="688"/>
                    </a:cubicBezTo>
                    <a:cubicBezTo>
                      <a:pt x="312" y="656"/>
                      <a:pt x="330" y="625"/>
                      <a:pt x="349" y="594"/>
                    </a:cubicBezTo>
                    <a:cubicBezTo>
                      <a:pt x="369" y="560"/>
                      <a:pt x="392" y="527"/>
                      <a:pt x="416" y="495"/>
                    </a:cubicBezTo>
                    <a:cubicBezTo>
                      <a:pt x="453" y="523"/>
                      <a:pt x="518" y="502"/>
                      <a:pt x="570" y="448"/>
                    </a:cubicBezTo>
                    <a:cubicBezTo>
                      <a:pt x="541" y="415"/>
                      <a:pt x="472" y="432"/>
                      <a:pt x="422" y="487"/>
                    </a:cubicBezTo>
                    <a:cubicBezTo>
                      <a:pt x="443" y="459"/>
                      <a:pt x="466" y="432"/>
                      <a:pt x="489" y="406"/>
                    </a:cubicBezTo>
                    <a:cubicBezTo>
                      <a:pt x="521" y="433"/>
                      <a:pt x="582" y="418"/>
                      <a:pt x="633" y="372"/>
                    </a:cubicBezTo>
                    <a:cubicBezTo>
                      <a:pt x="610" y="340"/>
                      <a:pt x="547" y="352"/>
                      <a:pt x="496" y="398"/>
                    </a:cubicBezTo>
                    <a:cubicBezTo>
                      <a:pt x="518" y="374"/>
                      <a:pt x="541" y="351"/>
                      <a:pt x="565" y="329"/>
                    </a:cubicBezTo>
                    <a:cubicBezTo>
                      <a:pt x="591" y="355"/>
                      <a:pt x="647" y="345"/>
                      <a:pt x="697" y="306"/>
                    </a:cubicBezTo>
                    <a:cubicBezTo>
                      <a:pt x="678" y="277"/>
                      <a:pt x="621" y="284"/>
                      <a:pt x="572" y="321"/>
                    </a:cubicBezTo>
                    <a:cubicBezTo>
                      <a:pt x="594" y="302"/>
                      <a:pt x="616" y="282"/>
                      <a:pt x="639" y="263"/>
                    </a:cubicBezTo>
                    <a:cubicBezTo>
                      <a:pt x="661" y="288"/>
                      <a:pt x="713" y="282"/>
                      <a:pt x="761" y="249"/>
                    </a:cubicBezTo>
                    <a:cubicBezTo>
                      <a:pt x="746" y="222"/>
                      <a:pt x="694" y="226"/>
                      <a:pt x="647" y="257"/>
                    </a:cubicBezTo>
                    <a:cubicBezTo>
                      <a:pt x="668" y="240"/>
                      <a:pt x="689" y="224"/>
                      <a:pt x="711" y="209"/>
                    </a:cubicBezTo>
                    <a:cubicBezTo>
                      <a:pt x="729" y="232"/>
                      <a:pt x="777" y="229"/>
                      <a:pt x="824" y="201"/>
                    </a:cubicBezTo>
                    <a:cubicBezTo>
                      <a:pt x="812" y="176"/>
                      <a:pt x="765" y="177"/>
                      <a:pt x="719" y="203"/>
                    </a:cubicBezTo>
                    <a:cubicBezTo>
                      <a:pt x="740" y="188"/>
                      <a:pt x="761" y="174"/>
                      <a:pt x="782" y="161"/>
                    </a:cubicBezTo>
                    <a:cubicBezTo>
                      <a:pt x="798" y="183"/>
                      <a:pt x="842" y="183"/>
                      <a:pt x="888" y="159"/>
                    </a:cubicBezTo>
                    <a:cubicBezTo>
                      <a:pt x="878" y="135"/>
                      <a:pt x="835" y="134"/>
                      <a:pt x="791" y="155"/>
                    </a:cubicBezTo>
                    <a:cubicBezTo>
                      <a:pt x="810" y="143"/>
                      <a:pt x="830" y="132"/>
                      <a:pt x="850" y="121"/>
                    </a:cubicBezTo>
                    <a:cubicBezTo>
                      <a:pt x="862" y="141"/>
                      <a:pt x="902" y="142"/>
                      <a:pt x="944" y="122"/>
                    </a:cubicBezTo>
                    <a:cubicBezTo>
                      <a:pt x="937" y="101"/>
                      <a:pt x="898" y="99"/>
                      <a:pt x="859" y="116"/>
                    </a:cubicBezTo>
                    <a:cubicBezTo>
                      <a:pt x="877" y="106"/>
                      <a:pt x="894" y="97"/>
                      <a:pt x="913" y="88"/>
                    </a:cubicBezTo>
                    <a:cubicBezTo>
                      <a:pt x="923" y="106"/>
                      <a:pt x="959" y="109"/>
                      <a:pt x="998" y="92"/>
                    </a:cubicBezTo>
                    <a:cubicBezTo>
                      <a:pt x="993" y="73"/>
                      <a:pt x="958" y="70"/>
                      <a:pt x="922" y="83"/>
                    </a:cubicBezTo>
                    <a:cubicBezTo>
                      <a:pt x="938" y="75"/>
                      <a:pt x="955" y="67"/>
                      <a:pt x="972" y="60"/>
                    </a:cubicBezTo>
                    <a:cubicBezTo>
                      <a:pt x="980" y="76"/>
                      <a:pt x="1012" y="79"/>
                      <a:pt x="1048" y="66"/>
                    </a:cubicBezTo>
                    <a:cubicBezTo>
                      <a:pt x="1044" y="49"/>
                      <a:pt x="1014" y="45"/>
                      <a:pt x="981" y="56"/>
                    </a:cubicBezTo>
                    <a:cubicBezTo>
                      <a:pt x="995" y="50"/>
                      <a:pt x="1009" y="44"/>
                      <a:pt x="1023" y="38"/>
                    </a:cubicBezTo>
                    <a:cubicBezTo>
                      <a:pt x="1022" y="38"/>
                      <a:pt x="1022" y="38"/>
                      <a:pt x="1021" y="39"/>
                    </a:cubicBezTo>
                    <a:cubicBezTo>
                      <a:pt x="1021" y="39"/>
                      <a:pt x="1021" y="39"/>
                      <a:pt x="1021" y="39"/>
                    </a:cubicBezTo>
                    <a:cubicBezTo>
                      <a:pt x="1029" y="37"/>
                      <a:pt x="1059" y="37"/>
                      <a:pt x="1059" y="37"/>
                    </a:cubicBezTo>
                    <a:cubicBezTo>
                      <a:pt x="1052" y="38"/>
                      <a:pt x="1021" y="39"/>
                      <a:pt x="1021" y="39"/>
                    </a:cubicBezTo>
                    <a:cubicBezTo>
                      <a:pt x="1021" y="39"/>
                      <a:pt x="1021" y="39"/>
                      <a:pt x="1021" y="39"/>
                    </a:cubicBezTo>
                    <a:cubicBezTo>
                      <a:pt x="1032" y="51"/>
                      <a:pt x="1062" y="51"/>
                      <a:pt x="1091" y="38"/>
                    </a:cubicBezTo>
                    <a:cubicBezTo>
                      <a:pt x="1084" y="26"/>
                      <a:pt x="1057" y="25"/>
                      <a:pt x="1030" y="35"/>
                    </a:cubicBezTo>
                    <a:cubicBezTo>
                      <a:pt x="1035" y="33"/>
                      <a:pt x="1040" y="31"/>
                      <a:pt x="1045" y="29"/>
                    </a:cubicBezTo>
                    <a:cubicBezTo>
                      <a:pt x="1045" y="28"/>
                      <a:pt x="1045" y="28"/>
                      <a:pt x="1045" y="28"/>
                    </a:cubicBezTo>
                    <a:cubicBezTo>
                      <a:pt x="1023" y="36"/>
                      <a:pt x="1001" y="45"/>
                      <a:pt x="980" y="54"/>
                    </a:cubicBezTo>
                    <a:cubicBezTo>
                      <a:pt x="1010" y="38"/>
                      <a:pt x="1028" y="15"/>
                      <a:pt x="1019" y="0"/>
                    </a:cubicBezTo>
                    <a:cubicBezTo>
                      <a:pt x="982" y="16"/>
                      <a:pt x="963" y="42"/>
                      <a:pt x="971" y="58"/>
                    </a:cubicBezTo>
                    <a:cubicBezTo>
                      <a:pt x="954" y="66"/>
                      <a:pt x="938" y="74"/>
                      <a:pt x="921" y="82"/>
                    </a:cubicBezTo>
                    <a:cubicBezTo>
                      <a:pt x="954" y="62"/>
                      <a:pt x="974" y="35"/>
                      <a:pt x="962" y="19"/>
                    </a:cubicBezTo>
                    <a:cubicBezTo>
                      <a:pt x="921" y="38"/>
                      <a:pt x="901" y="68"/>
                      <a:pt x="912" y="87"/>
                    </a:cubicBezTo>
                    <a:cubicBezTo>
                      <a:pt x="894" y="96"/>
                      <a:pt x="876" y="105"/>
                      <a:pt x="858" y="115"/>
                    </a:cubicBezTo>
                    <a:cubicBezTo>
                      <a:pt x="893" y="91"/>
                      <a:pt x="914" y="60"/>
                      <a:pt x="900" y="43"/>
                    </a:cubicBezTo>
                    <a:cubicBezTo>
                      <a:pt x="856" y="65"/>
                      <a:pt x="836" y="100"/>
                      <a:pt x="849" y="120"/>
                    </a:cubicBezTo>
                    <a:cubicBezTo>
                      <a:pt x="829" y="131"/>
                      <a:pt x="810" y="142"/>
                      <a:pt x="790" y="154"/>
                    </a:cubicBezTo>
                    <a:cubicBezTo>
                      <a:pt x="828" y="125"/>
                      <a:pt x="850" y="89"/>
                      <a:pt x="833" y="70"/>
                    </a:cubicBezTo>
                    <a:cubicBezTo>
                      <a:pt x="784" y="97"/>
                      <a:pt x="765" y="138"/>
                      <a:pt x="781" y="160"/>
                    </a:cubicBezTo>
                    <a:cubicBezTo>
                      <a:pt x="760" y="173"/>
                      <a:pt x="739" y="187"/>
                      <a:pt x="719" y="201"/>
                    </a:cubicBezTo>
                    <a:cubicBezTo>
                      <a:pt x="757" y="168"/>
                      <a:pt x="779" y="128"/>
                      <a:pt x="759" y="107"/>
                    </a:cubicBezTo>
                    <a:cubicBezTo>
                      <a:pt x="708" y="140"/>
                      <a:pt x="690" y="185"/>
                      <a:pt x="710" y="207"/>
                    </a:cubicBezTo>
                    <a:cubicBezTo>
                      <a:pt x="688" y="223"/>
                      <a:pt x="667" y="239"/>
                      <a:pt x="646" y="256"/>
                    </a:cubicBezTo>
                    <a:cubicBezTo>
                      <a:pt x="686" y="217"/>
                      <a:pt x="706" y="172"/>
                      <a:pt x="683" y="150"/>
                    </a:cubicBezTo>
                    <a:cubicBezTo>
                      <a:pt x="630" y="188"/>
                      <a:pt x="615" y="239"/>
                      <a:pt x="638" y="262"/>
                    </a:cubicBezTo>
                    <a:cubicBezTo>
                      <a:pt x="615" y="281"/>
                      <a:pt x="593" y="301"/>
                      <a:pt x="571" y="320"/>
                    </a:cubicBezTo>
                    <a:cubicBezTo>
                      <a:pt x="611" y="275"/>
                      <a:pt x="630" y="224"/>
                      <a:pt x="603" y="201"/>
                    </a:cubicBezTo>
                    <a:cubicBezTo>
                      <a:pt x="548" y="246"/>
                      <a:pt x="536" y="304"/>
                      <a:pt x="564" y="328"/>
                    </a:cubicBezTo>
                    <a:cubicBezTo>
                      <a:pt x="540" y="350"/>
                      <a:pt x="517" y="373"/>
                      <a:pt x="495" y="397"/>
                    </a:cubicBezTo>
                    <a:cubicBezTo>
                      <a:pt x="535" y="344"/>
                      <a:pt x="552" y="285"/>
                      <a:pt x="519" y="262"/>
                    </a:cubicBezTo>
                    <a:cubicBezTo>
                      <a:pt x="463" y="315"/>
                      <a:pt x="455" y="380"/>
                      <a:pt x="488" y="405"/>
                    </a:cubicBezTo>
                    <a:cubicBezTo>
                      <a:pt x="464" y="431"/>
                      <a:pt x="442" y="458"/>
                      <a:pt x="421" y="486"/>
                    </a:cubicBezTo>
                    <a:cubicBezTo>
                      <a:pt x="459" y="424"/>
                      <a:pt x="472" y="358"/>
                      <a:pt x="434" y="334"/>
                    </a:cubicBezTo>
                    <a:cubicBezTo>
                      <a:pt x="377" y="398"/>
                      <a:pt x="375" y="470"/>
                      <a:pt x="414" y="495"/>
                    </a:cubicBezTo>
                    <a:cubicBezTo>
                      <a:pt x="394" y="522"/>
                      <a:pt x="374" y="550"/>
                      <a:pt x="356" y="579"/>
                    </a:cubicBezTo>
                    <a:cubicBezTo>
                      <a:pt x="386" y="517"/>
                      <a:pt x="390" y="454"/>
                      <a:pt x="351" y="434"/>
                    </a:cubicBezTo>
                    <a:cubicBezTo>
                      <a:pt x="301" y="501"/>
                      <a:pt x="306" y="572"/>
                      <a:pt x="347" y="594"/>
                    </a:cubicBezTo>
                    <a:cubicBezTo>
                      <a:pt x="328" y="624"/>
                      <a:pt x="311" y="656"/>
                      <a:pt x="295" y="688"/>
                    </a:cubicBezTo>
                    <a:cubicBezTo>
                      <a:pt x="321" y="621"/>
                      <a:pt x="320" y="555"/>
                      <a:pt x="278" y="538"/>
                    </a:cubicBezTo>
                    <a:cubicBezTo>
                      <a:pt x="235" y="608"/>
                      <a:pt x="247" y="679"/>
                      <a:pt x="290" y="697"/>
                    </a:cubicBezTo>
                    <a:cubicBezTo>
                      <a:pt x="273" y="731"/>
                      <a:pt x="258" y="766"/>
                      <a:pt x="244" y="802"/>
                    </a:cubicBezTo>
                    <a:cubicBezTo>
                      <a:pt x="266" y="726"/>
                      <a:pt x="258" y="651"/>
                      <a:pt x="210" y="635"/>
                    </a:cubicBezTo>
                    <a:cubicBezTo>
                      <a:pt x="169" y="718"/>
                      <a:pt x="191" y="797"/>
                      <a:pt x="240" y="812"/>
                    </a:cubicBezTo>
                    <a:cubicBezTo>
                      <a:pt x="226" y="851"/>
                      <a:pt x="213" y="890"/>
                      <a:pt x="202" y="930"/>
                    </a:cubicBezTo>
                    <a:cubicBezTo>
                      <a:pt x="217" y="844"/>
                      <a:pt x="202" y="762"/>
                      <a:pt x="146" y="749"/>
                    </a:cubicBezTo>
                    <a:cubicBezTo>
                      <a:pt x="110" y="844"/>
                      <a:pt x="143" y="929"/>
                      <a:pt x="199" y="940"/>
                    </a:cubicBezTo>
                    <a:cubicBezTo>
                      <a:pt x="189" y="980"/>
                      <a:pt x="180" y="1020"/>
                      <a:pt x="173" y="1060"/>
                    </a:cubicBezTo>
                    <a:cubicBezTo>
                      <a:pt x="178" y="976"/>
                      <a:pt x="153" y="901"/>
                      <a:pt x="98" y="893"/>
                    </a:cubicBezTo>
                    <a:cubicBezTo>
                      <a:pt x="73" y="991"/>
                      <a:pt x="113" y="1071"/>
                      <a:pt x="170" y="1078"/>
                    </a:cubicBezTo>
                    <a:cubicBezTo>
                      <a:pt x="164" y="1120"/>
                      <a:pt x="159" y="1163"/>
                      <a:pt x="157" y="1206"/>
                    </a:cubicBezTo>
                    <a:cubicBezTo>
                      <a:pt x="152" y="1114"/>
                      <a:pt x="117" y="1033"/>
                      <a:pt x="56" y="1030"/>
                    </a:cubicBezTo>
                    <a:cubicBezTo>
                      <a:pt x="38" y="1140"/>
                      <a:pt x="92" y="1224"/>
                      <a:pt x="156" y="1225"/>
                    </a:cubicBezTo>
                    <a:cubicBezTo>
                      <a:pt x="153" y="1277"/>
                      <a:pt x="153" y="1330"/>
                      <a:pt x="157" y="1383"/>
                    </a:cubicBezTo>
                    <a:cubicBezTo>
                      <a:pt x="140" y="1272"/>
                      <a:pt x="89" y="1176"/>
                      <a:pt x="16" y="1180"/>
                    </a:cubicBezTo>
                    <a:cubicBezTo>
                      <a:pt x="9" y="1312"/>
                      <a:pt x="84" y="1404"/>
                      <a:pt x="158" y="1395"/>
                    </a:cubicBezTo>
                    <a:cubicBezTo>
                      <a:pt x="162" y="1454"/>
                      <a:pt x="170" y="1513"/>
                      <a:pt x="182" y="1571"/>
                    </a:cubicBezTo>
                    <a:cubicBezTo>
                      <a:pt x="146" y="1455"/>
                      <a:pt x="78" y="1360"/>
                      <a:pt x="0" y="1373"/>
                    </a:cubicBezTo>
                    <a:cubicBezTo>
                      <a:pt x="10" y="1522"/>
                      <a:pt x="107" y="1612"/>
                      <a:pt x="186" y="1591"/>
                    </a:cubicBezTo>
                    <a:cubicBezTo>
                      <a:pt x="201" y="1660"/>
                      <a:pt x="221" y="1728"/>
                      <a:pt x="246" y="1795"/>
                    </a:cubicBezTo>
                    <a:cubicBezTo>
                      <a:pt x="185" y="1666"/>
                      <a:pt x="92" y="1563"/>
                      <a:pt x="4" y="1590"/>
                    </a:cubicBezTo>
                    <a:cubicBezTo>
                      <a:pt x="39" y="1759"/>
                      <a:pt x="166" y="1845"/>
                      <a:pt x="250" y="1806"/>
                    </a:cubicBezTo>
                    <a:cubicBezTo>
                      <a:pt x="279" y="1881"/>
                      <a:pt x="314" y="1953"/>
                      <a:pt x="355" y="2022"/>
                    </a:cubicBezTo>
                    <a:cubicBezTo>
                      <a:pt x="400" y="2097"/>
                      <a:pt x="452" y="2169"/>
                      <a:pt x="511" y="2235"/>
                    </a:cubicBezTo>
                    <a:cubicBezTo>
                      <a:pt x="381" y="2114"/>
                      <a:pt x="234" y="2029"/>
                      <a:pt x="142" y="2094"/>
                    </a:cubicBezTo>
                    <a:cubicBezTo>
                      <a:pt x="254" y="2288"/>
                      <a:pt x="447" y="2335"/>
                      <a:pt x="526" y="2252"/>
                    </a:cubicBezTo>
                    <a:cubicBezTo>
                      <a:pt x="593" y="2325"/>
                      <a:pt x="669" y="2391"/>
                      <a:pt x="753" y="2449"/>
                    </a:cubicBezTo>
                    <a:cubicBezTo>
                      <a:pt x="846" y="2513"/>
                      <a:pt x="950" y="2566"/>
                      <a:pt x="1062" y="2607"/>
                    </a:cubicBezTo>
                    <a:cubicBezTo>
                      <a:pt x="1229" y="2667"/>
                      <a:pt x="1416" y="2716"/>
                      <a:pt x="1623" y="2712"/>
                    </a:cubicBezTo>
                    <a:close/>
                    <a:moveTo>
                      <a:pt x="1013" y="61"/>
                    </a:moveTo>
                    <a:cubicBezTo>
                      <a:pt x="1006" y="62"/>
                      <a:pt x="980" y="60"/>
                      <a:pt x="973" y="59"/>
                    </a:cubicBezTo>
                    <a:cubicBezTo>
                      <a:pt x="974" y="59"/>
                      <a:pt x="974" y="59"/>
                      <a:pt x="974" y="59"/>
                    </a:cubicBezTo>
                    <a:cubicBezTo>
                      <a:pt x="985" y="58"/>
                      <a:pt x="1013" y="61"/>
                      <a:pt x="1013" y="61"/>
                    </a:cubicBezTo>
                    <a:close/>
                    <a:moveTo>
                      <a:pt x="997" y="28"/>
                    </a:moveTo>
                    <a:cubicBezTo>
                      <a:pt x="997" y="28"/>
                      <a:pt x="981" y="50"/>
                      <a:pt x="973" y="58"/>
                    </a:cubicBezTo>
                    <a:cubicBezTo>
                      <a:pt x="973" y="58"/>
                      <a:pt x="973" y="58"/>
                      <a:pt x="973" y="58"/>
                    </a:cubicBezTo>
                    <a:cubicBezTo>
                      <a:pt x="976" y="53"/>
                      <a:pt x="992" y="32"/>
                      <a:pt x="997" y="28"/>
                    </a:cubicBezTo>
                    <a:close/>
                    <a:moveTo>
                      <a:pt x="959" y="88"/>
                    </a:moveTo>
                    <a:cubicBezTo>
                      <a:pt x="951" y="89"/>
                      <a:pt x="921" y="87"/>
                      <a:pt x="914" y="87"/>
                    </a:cubicBezTo>
                    <a:cubicBezTo>
                      <a:pt x="914" y="87"/>
                      <a:pt x="914" y="87"/>
                      <a:pt x="915" y="87"/>
                    </a:cubicBezTo>
                    <a:cubicBezTo>
                      <a:pt x="927" y="85"/>
                      <a:pt x="959" y="88"/>
                      <a:pt x="959" y="88"/>
                    </a:cubicBezTo>
                    <a:close/>
                    <a:moveTo>
                      <a:pt x="939" y="51"/>
                    </a:moveTo>
                    <a:cubicBezTo>
                      <a:pt x="939" y="51"/>
                      <a:pt x="922" y="77"/>
                      <a:pt x="914" y="86"/>
                    </a:cubicBezTo>
                    <a:cubicBezTo>
                      <a:pt x="914" y="86"/>
                      <a:pt x="914" y="86"/>
                      <a:pt x="913" y="86"/>
                    </a:cubicBezTo>
                    <a:cubicBezTo>
                      <a:pt x="917" y="80"/>
                      <a:pt x="933" y="56"/>
                      <a:pt x="939" y="51"/>
                    </a:cubicBezTo>
                    <a:close/>
                    <a:moveTo>
                      <a:pt x="900" y="120"/>
                    </a:moveTo>
                    <a:cubicBezTo>
                      <a:pt x="892" y="121"/>
                      <a:pt x="859" y="120"/>
                      <a:pt x="851" y="120"/>
                    </a:cubicBezTo>
                    <a:cubicBezTo>
                      <a:pt x="852" y="120"/>
                      <a:pt x="852" y="120"/>
                      <a:pt x="852" y="120"/>
                    </a:cubicBezTo>
                    <a:cubicBezTo>
                      <a:pt x="865" y="118"/>
                      <a:pt x="900" y="120"/>
                      <a:pt x="900" y="120"/>
                    </a:cubicBezTo>
                    <a:close/>
                    <a:moveTo>
                      <a:pt x="877" y="79"/>
                    </a:moveTo>
                    <a:cubicBezTo>
                      <a:pt x="876" y="79"/>
                      <a:pt x="859" y="109"/>
                      <a:pt x="851" y="118"/>
                    </a:cubicBezTo>
                    <a:cubicBezTo>
                      <a:pt x="851" y="119"/>
                      <a:pt x="851" y="119"/>
                      <a:pt x="851" y="119"/>
                    </a:cubicBezTo>
                    <a:cubicBezTo>
                      <a:pt x="854" y="113"/>
                      <a:pt x="871" y="85"/>
                      <a:pt x="877" y="79"/>
                    </a:cubicBezTo>
                    <a:close/>
                    <a:moveTo>
                      <a:pt x="839" y="157"/>
                    </a:moveTo>
                    <a:cubicBezTo>
                      <a:pt x="830" y="159"/>
                      <a:pt x="791" y="160"/>
                      <a:pt x="783" y="160"/>
                    </a:cubicBezTo>
                    <a:cubicBezTo>
                      <a:pt x="784" y="160"/>
                      <a:pt x="784" y="160"/>
                      <a:pt x="784" y="160"/>
                    </a:cubicBezTo>
                    <a:cubicBezTo>
                      <a:pt x="799" y="156"/>
                      <a:pt x="839" y="157"/>
                      <a:pt x="839" y="157"/>
                    </a:cubicBezTo>
                    <a:close/>
                    <a:moveTo>
                      <a:pt x="809" y="112"/>
                    </a:moveTo>
                    <a:cubicBezTo>
                      <a:pt x="809" y="112"/>
                      <a:pt x="792" y="147"/>
                      <a:pt x="783" y="158"/>
                    </a:cubicBezTo>
                    <a:cubicBezTo>
                      <a:pt x="783" y="159"/>
                      <a:pt x="783" y="159"/>
                      <a:pt x="783" y="159"/>
                    </a:cubicBezTo>
                    <a:cubicBezTo>
                      <a:pt x="786" y="152"/>
                      <a:pt x="803" y="120"/>
                      <a:pt x="809" y="112"/>
                    </a:cubicBezTo>
                    <a:close/>
                    <a:moveTo>
                      <a:pt x="772" y="202"/>
                    </a:moveTo>
                    <a:cubicBezTo>
                      <a:pt x="761" y="204"/>
                      <a:pt x="720" y="207"/>
                      <a:pt x="712" y="208"/>
                    </a:cubicBezTo>
                    <a:cubicBezTo>
                      <a:pt x="712" y="208"/>
                      <a:pt x="712" y="207"/>
                      <a:pt x="713" y="207"/>
                    </a:cubicBezTo>
                    <a:cubicBezTo>
                      <a:pt x="728" y="203"/>
                      <a:pt x="772" y="202"/>
                      <a:pt x="772" y="202"/>
                    </a:cubicBezTo>
                    <a:close/>
                    <a:moveTo>
                      <a:pt x="736" y="154"/>
                    </a:moveTo>
                    <a:cubicBezTo>
                      <a:pt x="736" y="154"/>
                      <a:pt x="720" y="193"/>
                      <a:pt x="712" y="206"/>
                    </a:cubicBezTo>
                    <a:cubicBezTo>
                      <a:pt x="712" y="206"/>
                      <a:pt x="711" y="206"/>
                      <a:pt x="711" y="207"/>
                    </a:cubicBezTo>
                    <a:cubicBezTo>
                      <a:pt x="714" y="200"/>
                      <a:pt x="730" y="163"/>
                      <a:pt x="736" y="154"/>
                    </a:cubicBezTo>
                    <a:close/>
                    <a:moveTo>
                      <a:pt x="704" y="253"/>
                    </a:moveTo>
                    <a:cubicBezTo>
                      <a:pt x="694" y="256"/>
                      <a:pt x="648" y="261"/>
                      <a:pt x="640" y="262"/>
                    </a:cubicBezTo>
                    <a:cubicBezTo>
                      <a:pt x="640" y="262"/>
                      <a:pt x="641" y="262"/>
                      <a:pt x="641" y="262"/>
                    </a:cubicBezTo>
                    <a:cubicBezTo>
                      <a:pt x="657" y="256"/>
                      <a:pt x="704" y="253"/>
                      <a:pt x="704" y="253"/>
                    </a:cubicBezTo>
                    <a:close/>
                    <a:moveTo>
                      <a:pt x="662" y="203"/>
                    </a:moveTo>
                    <a:cubicBezTo>
                      <a:pt x="662" y="203"/>
                      <a:pt x="647" y="247"/>
                      <a:pt x="640" y="261"/>
                    </a:cubicBezTo>
                    <a:cubicBezTo>
                      <a:pt x="640" y="261"/>
                      <a:pt x="639" y="261"/>
                      <a:pt x="639" y="261"/>
                    </a:cubicBezTo>
                    <a:cubicBezTo>
                      <a:pt x="641" y="254"/>
                      <a:pt x="656" y="212"/>
                      <a:pt x="662" y="203"/>
                    </a:cubicBezTo>
                    <a:close/>
                    <a:moveTo>
                      <a:pt x="635" y="313"/>
                    </a:moveTo>
                    <a:cubicBezTo>
                      <a:pt x="624" y="317"/>
                      <a:pt x="574" y="326"/>
                      <a:pt x="566" y="328"/>
                    </a:cubicBezTo>
                    <a:cubicBezTo>
                      <a:pt x="566" y="327"/>
                      <a:pt x="566" y="327"/>
                      <a:pt x="566" y="327"/>
                    </a:cubicBezTo>
                    <a:cubicBezTo>
                      <a:pt x="583" y="320"/>
                      <a:pt x="635" y="313"/>
                      <a:pt x="635" y="313"/>
                    </a:cubicBezTo>
                    <a:close/>
                    <a:moveTo>
                      <a:pt x="584" y="260"/>
                    </a:moveTo>
                    <a:cubicBezTo>
                      <a:pt x="584" y="260"/>
                      <a:pt x="572" y="310"/>
                      <a:pt x="565" y="326"/>
                    </a:cubicBezTo>
                    <a:cubicBezTo>
                      <a:pt x="565" y="326"/>
                      <a:pt x="565" y="326"/>
                      <a:pt x="565" y="327"/>
                    </a:cubicBezTo>
                    <a:cubicBezTo>
                      <a:pt x="566" y="319"/>
                      <a:pt x="578" y="271"/>
                      <a:pt x="584" y="260"/>
                    </a:cubicBezTo>
                    <a:close/>
                    <a:moveTo>
                      <a:pt x="566" y="384"/>
                    </a:moveTo>
                    <a:cubicBezTo>
                      <a:pt x="553" y="388"/>
                      <a:pt x="499" y="402"/>
                      <a:pt x="490" y="405"/>
                    </a:cubicBezTo>
                    <a:cubicBezTo>
                      <a:pt x="491" y="404"/>
                      <a:pt x="491" y="404"/>
                      <a:pt x="491" y="404"/>
                    </a:cubicBezTo>
                    <a:cubicBezTo>
                      <a:pt x="509" y="395"/>
                      <a:pt x="566" y="383"/>
                      <a:pt x="566" y="384"/>
                    </a:cubicBezTo>
                    <a:close/>
                    <a:moveTo>
                      <a:pt x="505" y="329"/>
                    </a:moveTo>
                    <a:cubicBezTo>
                      <a:pt x="504" y="329"/>
                      <a:pt x="496" y="385"/>
                      <a:pt x="490" y="403"/>
                    </a:cubicBezTo>
                    <a:cubicBezTo>
                      <a:pt x="490" y="403"/>
                      <a:pt x="489" y="403"/>
                      <a:pt x="489" y="404"/>
                    </a:cubicBezTo>
                    <a:cubicBezTo>
                      <a:pt x="490" y="395"/>
                      <a:pt x="499" y="342"/>
                      <a:pt x="505" y="329"/>
                    </a:cubicBezTo>
                    <a:close/>
                    <a:moveTo>
                      <a:pt x="497" y="466"/>
                    </a:moveTo>
                    <a:cubicBezTo>
                      <a:pt x="484" y="472"/>
                      <a:pt x="425" y="491"/>
                      <a:pt x="416" y="494"/>
                    </a:cubicBezTo>
                    <a:cubicBezTo>
                      <a:pt x="417" y="494"/>
                      <a:pt x="417" y="494"/>
                      <a:pt x="417" y="494"/>
                    </a:cubicBezTo>
                    <a:cubicBezTo>
                      <a:pt x="435" y="482"/>
                      <a:pt x="497" y="465"/>
                      <a:pt x="497" y="466"/>
                    </a:cubicBezTo>
                    <a:close/>
                    <a:moveTo>
                      <a:pt x="424" y="410"/>
                    </a:moveTo>
                    <a:cubicBezTo>
                      <a:pt x="424" y="410"/>
                      <a:pt x="420" y="473"/>
                      <a:pt x="416" y="493"/>
                    </a:cubicBezTo>
                    <a:cubicBezTo>
                      <a:pt x="416" y="493"/>
                      <a:pt x="415" y="493"/>
                      <a:pt x="415" y="493"/>
                    </a:cubicBezTo>
                    <a:cubicBezTo>
                      <a:pt x="415" y="485"/>
                      <a:pt x="419" y="424"/>
                      <a:pt x="424" y="410"/>
                    </a:cubicBezTo>
                    <a:close/>
                    <a:moveTo>
                      <a:pt x="349" y="509"/>
                    </a:moveTo>
                    <a:cubicBezTo>
                      <a:pt x="349" y="509"/>
                      <a:pt x="351" y="569"/>
                      <a:pt x="349" y="590"/>
                    </a:cubicBezTo>
                    <a:cubicBezTo>
                      <a:pt x="349" y="591"/>
                      <a:pt x="349" y="591"/>
                      <a:pt x="348" y="592"/>
                    </a:cubicBezTo>
                    <a:cubicBezTo>
                      <a:pt x="347" y="580"/>
                      <a:pt x="346" y="523"/>
                      <a:pt x="349" y="509"/>
                    </a:cubicBezTo>
                    <a:close/>
                    <a:moveTo>
                      <a:pt x="293" y="695"/>
                    </a:moveTo>
                    <a:cubicBezTo>
                      <a:pt x="308" y="681"/>
                      <a:pt x="365" y="655"/>
                      <a:pt x="365" y="656"/>
                    </a:cubicBezTo>
                    <a:cubicBezTo>
                      <a:pt x="353" y="664"/>
                      <a:pt x="300" y="691"/>
                      <a:pt x="292" y="696"/>
                    </a:cubicBezTo>
                    <a:cubicBezTo>
                      <a:pt x="292" y="696"/>
                      <a:pt x="293" y="696"/>
                      <a:pt x="293" y="695"/>
                    </a:cubicBezTo>
                    <a:close/>
                    <a:moveTo>
                      <a:pt x="283" y="612"/>
                    </a:moveTo>
                    <a:cubicBezTo>
                      <a:pt x="283" y="613"/>
                      <a:pt x="292" y="675"/>
                      <a:pt x="291" y="695"/>
                    </a:cubicBezTo>
                    <a:cubicBezTo>
                      <a:pt x="291" y="695"/>
                      <a:pt x="291" y="695"/>
                      <a:pt x="291" y="695"/>
                    </a:cubicBezTo>
                    <a:cubicBezTo>
                      <a:pt x="289" y="687"/>
                      <a:pt x="281" y="627"/>
                      <a:pt x="283" y="612"/>
                    </a:cubicBezTo>
                    <a:close/>
                    <a:moveTo>
                      <a:pt x="243" y="810"/>
                    </a:moveTo>
                    <a:cubicBezTo>
                      <a:pt x="258" y="793"/>
                      <a:pt x="319" y="759"/>
                      <a:pt x="319" y="760"/>
                    </a:cubicBezTo>
                    <a:cubicBezTo>
                      <a:pt x="307" y="769"/>
                      <a:pt x="250" y="805"/>
                      <a:pt x="242" y="811"/>
                    </a:cubicBezTo>
                    <a:cubicBezTo>
                      <a:pt x="242" y="811"/>
                      <a:pt x="242" y="810"/>
                      <a:pt x="243" y="810"/>
                    </a:cubicBezTo>
                    <a:close/>
                    <a:moveTo>
                      <a:pt x="224" y="718"/>
                    </a:moveTo>
                    <a:cubicBezTo>
                      <a:pt x="223" y="719"/>
                      <a:pt x="240" y="788"/>
                      <a:pt x="241" y="810"/>
                    </a:cubicBezTo>
                    <a:cubicBezTo>
                      <a:pt x="241" y="810"/>
                      <a:pt x="241" y="810"/>
                      <a:pt x="241" y="810"/>
                    </a:cubicBezTo>
                    <a:cubicBezTo>
                      <a:pt x="238" y="802"/>
                      <a:pt x="223" y="735"/>
                      <a:pt x="224" y="718"/>
                    </a:cubicBezTo>
                    <a:close/>
                    <a:moveTo>
                      <a:pt x="201" y="939"/>
                    </a:moveTo>
                    <a:cubicBezTo>
                      <a:pt x="216" y="918"/>
                      <a:pt x="279" y="875"/>
                      <a:pt x="280" y="875"/>
                    </a:cubicBezTo>
                    <a:cubicBezTo>
                      <a:pt x="267" y="887"/>
                      <a:pt x="208" y="932"/>
                      <a:pt x="201" y="939"/>
                    </a:cubicBezTo>
                    <a:cubicBezTo>
                      <a:pt x="201" y="939"/>
                      <a:pt x="201" y="939"/>
                      <a:pt x="201" y="939"/>
                    </a:cubicBezTo>
                    <a:close/>
                    <a:moveTo>
                      <a:pt x="170" y="839"/>
                    </a:moveTo>
                    <a:cubicBezTo>
                      <a:pt x="170" y="840"/>
                      <a:pt x="196" y="914"/>
                      <a:pt x="200" y="938"/>
                    </a:cubicBezTo>
                    <a:cubicBezTo>
                      <a:pt x="200" y="939"/>
                      <a:pt x="200" y="939"/>
                      <a:pt x="200" y="939"/>
                    </a:cubicBezTo>
                    <a:cubicBezTo>
                      <a:pt x="195" y="930"/>
                      <a:pt x="171" y="858"/>
                      <a:pt x="170" y="839"/>
                    </a:cubicBezTo>
                    <a:close/>
                    <a:moveTo>
                      <a:pt x="132" y="980"/>
                    </a:moveTo>
                    <a:cubicBezTo>
                      <a:pt x="131" y="981"/>
                      <a:pt x="163" y="1049"/>
                      <a:pt x="171" y="1074"/>
                    </a:cubicBezTo>
                    <a:cubicBezTo>
                      <a:pt x="171" y="1074"/>
                      <a:pt x="171" y="1075"/>
                      <a:pt x="171" y="1075"/>
                    </a:cubicBezTo>
                    <a:cubicBezTo>
                      <a:pt x="164" y="1063"/>
                      <a:pt x="135" y="998"/>
                      <a:pt x="132" y="980"/>
                    </a:cubicBezTo>
                    <a:close/>
                    <a:moveTo>
                      <a:pt x="102" y="1122"/>
                    </a:moveTo>
                    <a:cubicBezTo>
                      <a:pt x="101" y="1123"/>
                      <a:pt x="145" y="1195"/>
                      <a:pt x="156" y="1221"/>
                    </a:cubicBezTo>
                    <a:cubicBezTo>
                      <a:pt x="156" y="1221"/>
                      <a:pt x="156" y="1222"/>
                      <a:pt x="156" y="1222"/>
                    </a:cubicBezTo>
                    <a:cubicBezTo>
                      <a:pt x="147" y="1211"/>
                      <a:pt x="107" y="1142"/>
                      <a:pt x="102" y="1122"/>
                    </a:cubicBezTo>
                    <a:close/>
                    <a:moveTo>
                      <a:pt x="81" y="1283"/>
                    </a:moveTo>
                    <a:cubicBezTo>
                      <a:pt x="84" y="1289"/>
                      <a:pt x="144" y="1366"/>
                      <a:pt x="158" y="1392"/>
                    </a:cubicBezTo>
                    <a:cubicBezTo>
                      <a:pt x="158" y="1392"/>
                      <a:pt x="158" y="1393"/>
                      <a:pt x="158" y="1393"/>
                    </a:cubicBezTo>
                    <a:cubicBezTo>
                      <a:pt x="150" y="1385"/>
                      <a:pt x="90" y="1307"/>
                      <a:pt x="81" y="1283"/>
                    </a:cubicBezTo>
                    <a:close/>
                    <a:moveTo>
                      <a:pt x="159" y="1392"/>
                    </a:moveTo>
                    <a:cubicBezTo>
                      <a:pt x="168" y="1361"/>
                      <a:pt x="228" y="1284"/>
                      <a:pt x="228" y="1285"/>
                    </a:cubicBezTo>
                    <a:cubicBezTo>
                      <a:pt x="218" y="1304"/>
                      <a:pt x="164" y="1382"/>
                      <a:pt x="159" y="1393"/>
                    </a:cubicBezTo>
                    <a:cubicBezTo>
                      <a:pt x="159" y="1393"/>
                      <a:pt x="159" y="1392"/>
                      <a:pt x="159" y="1392"/>
                    </a:cubicBezTo>
                    <a:close/>
                    <a:moveTo>
                      <a:pt x="86" y="1479"/>
                    </a:moveTo>
                    <a:cubicBezTo>
                      <a:pt x="90" y="1485"/>
                      <a:pt x="164" y="1559"/>
                      <a:pt x="185" y="1587"/>
                    </a:cubicBezTo>
                    <a:cubicBezTo>
                      <a:pt x="185" y="1587"/>
                      <a:pt x="185" y="1587"/>
                      <a:pt x="185" y="1588"/>
                    </a:cubicBezTo>
                    <a:cubicBezTo>
                      <a:pt x="172" y="1578"/>
                      <a:pt x="99" y="1503"/>
                      <a:pt x="86" y="1479"/>
                    </a:cubicBezTo>
                    <a:close/>
                    <a:moveTo>
                      <a:pt x="117" y="1697"/>
                    </a:moveTo>
                    <a:cubicBezTo>
                      <a:pt x="124" y="1704"/>
                      <a:pt x="223" y="1778"/>
                      <a:pt x="249" y="1804"/>
                    </a:cubicBezTo>
                    <a:cubicBezTo>
                      <a:pt x="249" y="1804"/>
                      <a:pt x="249" y="1805"/>
                      <a:pt x="249" y="1805"/>
                    </a:cubicBezTo>
                    <a:cubicBezTo>
                      <a:pt x="239" y="1800"/>
                      <a:pt x="137" y="1724"/>
                      <a:pt x="117" y="1697"/>
                    </a:cubicBezTo>
                    <a:close/>
                    <a:moveTo>
                      <a:pt x="251" y="1804"/>
                    </a:moveTo>
                    <a:cubicBezTo>
                      <a:pt x="249" y="1763"/>
                      <a:pt x="295" y="1648"/>
                      <a:pt x="297" y="1649"/>
                    </a:cubicBezTo>
                    <a:cubicBezTo>
                      <a:pt x="290" y="1675"/>
                      <a:pt x="252" y="1791"/>
                      <a:pt x="251" y="1804"/>
                    </a:cubicBezTo>
                    <a:cubicBezTo>
                      <a:pt x="251" y="1804"/>
                      <a:pt x="251" y="1804"/>
                      <a:pt x="251" y="1804"/>
                    </a:cubicBezTo>
                    <a:close/>
                    <a:moveTo>
                      <a:pt x="354" y="2018"/>
                    </a:moveTo>
                    <a:cubicBezTo>
                      <a:pt x="346" y="1974"/>
                      <a:pt x="374" y="1846"/>
                      <a:pt x="376" y="1847"/>
                    </a:cubicBezTo>
                    <a:cubicBezTo>
                      <a:pt x="373" y="1875"/>
                      <a:pt x="355" y="2000"/>
                      <a:pt x="355" y="2020"/>
                    </a:cubicBezTo>
                    <a:cubicBezTo>
                      <a:pt x="355" y="2019"/>
                      <a:pt x="355" y="2019"/>
                      <a:pt x="354" y="2018"/>
                    </a:cubicBezTo>
                    <a:close/>
                    <a:moveTo>
                      <a:pt x="321" y="2178"/>
                    </a:moveTo>
                    <a:cubicBezTo>
                      <a:pt x="333" y="2185"/>
                      <a:pt x="479" y="2231"/>
                      <a:pt x="523" y="2249"/>
                    </a:cubicBezTo>
                    <a:cubicBezTo>
                      <a:pt x="523" y="2249"/>
                      <a:pt x="524" y="2249"/>
                      <a:pt x="524" y="2250"/>
                    </a:cubicBezTo>
                    <a:cubicBezTo>
                      <a:pt x="504" y="2248"/>
                      <a:pt x="356" y="2203"/>
                      <a:pt x="321" y="2178"/>
                    </a:cubicBezTo>
                    <a:close/>
                    <a:moveTo>
                      <a:pt x="752" y="2446"/>
                    </a:moveTo>
                    <a:cubicBezTo>
                      <a:pt x="719" y="2403"/>
                      <a:pt x="688" y="2254"/>
                      <a:pt x="691" y="2254"/>
                    </a:cubicBezTo>
                    <a:cubicBezTo>
                      <a:pt x="700" y="2286"/>
                      <a:pt x="742" y="2428"/>
                      <a:pt x="753" y="2447"/>
                    </a:cubicBezTo>
                    <a:cubicBezTo>
                      <a:pt x="753" y="2447"/>
                      <a:pt x="752" y="2446"/>
                      <a:pt x="752" y="2446"/>
                    </a:cubicBezTo>
                    <a:close/>
                    <a:moveTo>
                      <a:pt x="1060" y="2605"/>
                    </a:moveTo>
                    <a:cubicBezTo>
                      <a:pt x="1005" y="2565"/>
                      <a:pt x="924" y="2398"/>
                      <a:pt x="928" y="2398"/>
                    </a:cubicBezTo>
                    <a:cubicBezTo>
                      <a:pt x="947" y="2433"/>
                      <a:pt x="1042" y="2588"/>
                      <a:pt x="1061" y="2605"/>
                    </a:cubicBezTo>
                    <a:cubicBezTo>
                      <a:pt x="1061" y="2605"/>
                      <a:pt x="1060" y="2605"/>
                      <a:pt x="1060" y="26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6">
                <a:extLst>
                  <a:ext uri="{FF2B5EF4-FFF2-40B4-BE49-F238E27FC236}">
                    <a16:creationId xmlns="" xmlns:a16="http://schemas.microsoft.com/office/drawing/2014/main" id="{2E8A2AE8-8528-4282-99F7-70D45D7D0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3014" y="1350456"/>
                <a:ext cx="84007" cy="69355"/>
              </a:xfrm>
              <a:custGeom>
                <a:avLst/>
                <a:gdLst>
                  <a:gd name="T0" fmla="*/ 55 w 57"/>
                  <a:gd name="T1" fmla="*/ 47 h 47"/>
                  <a:gd name="T2" fmla="*/ 55 w 57"/>
                  <a:gd name="T3" fmla="*/ 47 h 47"/>
                  <a:gd name="T4" fmla="*/ 27 w 57"/>
                  <a:gd name="T5" fmla="*/ 22 h 47"/>
                  <a:gd name="T6" fmla="*/ 55 w 57"/>
                  <a:gd name="T7" fmla="*/ 47 h 47"/>
                  <a:gd name="T8" fmla="*/ 55 w 57"/>
                  <a:gd name="T9" fmla="*/ 47 h 47"/>
                  <a:gd name="T10" fmla="*/ 3 w 57"/>
                  <a:gd name="T11" fmla="*/ 0 h 47"/>
                  <a:gd name="T12" fmla="*/ 55 w 57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5" y="47"/>
                    </a:moveTo>
                    <a:cubicBezTo>
                      <a:pt x="55" y="47"/>
                      <a:pt x="55" y="47"/>
                      <a:pt x="55" y="47"/>
                    </a:cubicBezTo>
                    <a:cubicBezTo>
                      <a:pt x="48" y="42"/>
                      <a:pt x="27" y="22"/>
                      <a:pt x="27" y="22"/>
                    </a:cubicBezTo>
                    <a:cubicBezTo>
                      <a:pt x="33" y="26"/>
                      <a:pt x="55" y="4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7" y="31"/>
                      <a:pt x="35" y="10"/>
                      <a:pt x="3" y="0"/>
                    </a:cubicBezTo>
                    <a:cubicBezTo>
                      <a:pt x="0" y="15"/>
                      <a:pt x="25" y="36"/>
                      <a:pt x="55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7">
                <a:extLst>
                  <a:ext uri="{FF2B5EF4-FFF2-40B4-BE49-F238E27FC236}">
                    <a16:creationId xmlns="" xmlns:a16="http://schemas.microsoft.com/office/drawing/2014/main" id="{69D6B4AD-B289-45ED-AC57-A610F65A7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6760" y="2106520"/>
                <a:ext cx="217833" cy="169968"/>
              </a:xfrm>
              <a:custGeom>
                <a:avLst/>
                <a:gdLst>
                  <a:gd name="T0" fmla="*/ 0 w 148"/>
                  <a:gd name="T1" fmla="*/ 33 h 115"/>
                  <a:gd name="T2" fmla="*/ 148 w 148"/>
                  <a:gd name="T3" fmla="*/ 91 h 115"/>
                  <a:gd name="T4" fmla="*/ 148 w 148"/>
                  <a:gd name="T5" fmla="*/ 91 h 115"/>
                  <a:gd name="T6" fmla="*/ 70 w 148"/>
                  <a:gd name="T7" fmla="*/ 55 h 115"/>
                  <a:gd name="T8" fmla="*/ 148 w 148"/>
                  <a:gd name="T9" fmla="*/ 91 h 115"/>
                  <a:gd name="T10" fmla="*/ 148 w 148"/>
                  <a:gd name="T11" fmla="*/ 91 h 115"/>
                  <a:gd name="T12" fmla="*/ 0 w 148"/>
                  <a:gd name="T13" fmla="*/ 3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15">
                    <a:moveTo>
                      <a:pt x="0" y="33"/>
                    </a:moveTo>
                    <a:cubicBezTo>
                      <a:pt x="45" y="90"/>
                      <a:pt x="108" y="115"/>
                      <a:pt x="148" y="91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48" y="90"/>
                      <a:pt x="83" y="63"/>
                      <a:pt x="70" y="55"/>
                    </a:cubicBezTo>
                    <a:cubicBezTo>
                      <a:pt x="70" y="55"/>
                      <a:pt x="133" y="78"/>
                      <a:pt x="148" y="91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04" y="26"/>
                      <a:pt x="33" y="0"/>
                      <a:pt x="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8">
                <a:extLst>
                  <a:ext uri="{FF2B5EF4-FFF2-40B4-BE49-F238E27FC236}">
                    <a16:creationId xmlns="" xmlns:a16="http://schemas.microsoft.com/office/drawing/2014/main" id="{0CE36ACA-0E28-4C0C-B30F-5240ED431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7341" y="2733643"/>
                <a:ext cx="208064" cy="235416"/>
              </a:xfrm>
              <a:custGeom>
                <a:avLst/>
                <a:gdLst>
                  <a:gd name="T0" fmla="*/ 0 w 141"/>
                  <a:gd name="T1" fmla="*/ 24 h 160"/>
                  <a:gd name="T2" fmla="*/ 140 w 141"/>
                  <a:gd name="T3" fmla="*/ 150 h 160"/>
                  <a:gd name="T4" fmla="*/ 140 w 141"/>
                  <a:gd name="T5" fmla="*/ 149 h 160"/>
                  <a:gd name="T6" fmla="*/ 68 w 141"/>
                  <a:gd name="T7" fmla="*/ 77 h 160"/>
                  <a:gd name="T8" fmla="*/ 140 w 141"/>
                  <a:gd name="T9" fmla="*/ 149 h 160"/>
                  <a:gd name="T10" fmla="*/ 140 w 141"/>
                  <a:gd name="T11" fmla="*/ 149 h 160"/>
                  <a:gd name="T12" fmla="*/ 0 w 141"/>
                  <a:gd name="T13" fmla="*/ 2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60">
                    <a:moveTo>
                      <a:pt x="0" y="24"/>
                    </a:moveTo>
                    <a:cubicBezTo>
                      <a:pt x="24" y="105"/>
                      <a:pt x="83" y="160"/>
                      <a:pt x="140" y="150"/>
                    </a:cubicBezTo>
                    <a:cubicBezTo>
                      <a:pt x="140" y="149"/>
                      <a:pt x="140" y="149"/>
                      <a:pt x="140" y="149"/>
                    </a:cubicBezTo>
                    <a:cubicBezTo>
                      <a:pt x="141" y="148"/>
                      <a:pt x="80" y="91"/>
                      <a:pt x="68" y="77"/>
                    </a:cubicBezTo>
                    <a:cubicBezTo>
                      <a:pt x="69" y="76"/>
                      <a:pt x="130" y="128"/>
                      <a:pt x="140" y="149"/>
                    </a:cubicBezTo>
                    <a:cubicBezTo>
                      <a:pt x="140" y="149"/>
                      <a:pt x="140" y="149"/>
                      <a:pt x="140" y="149"/>
                    </a:cubicBezTo>
                    <a:cubicBezTo>
                      <a:pt x="121" y="57"/>
                      <a:pt x="53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9">
                <a:extLst>
                  <a:ext uri="{FF2B5EF4-FFF2-40B4-BE49-F238E27FC236}">
                    <a16:creationId xmlns="" xmlns:a16="http://schemas.microsoft.com/office/drawing/2014/main" id="{19441D87-77FF-453E-A550-A3985B2E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1762" y="2916310"/>
                <a:ext cx="206111" cy="260813"/>
              </a:xfrm>
              <a:custGeom>
                <a:avLst/>
                <a:gdLst>
                  <a:gd name="T0" fmla="*/ 0 w 140"/>
                  <a:gd name="T1" fmla="*/ 21 h 177"/>
                  <a:gd name="T2" fmla="*/ 139 w 140"/>
                  <a:gd name="T3" fmla="*/ 173 h 177"/>
                  <a:gd name="T4" fmla="*/ 139 w 140"/>
                  <a:gd name="T5" fmla="*/ 172 h 177"/>
                  <a:gd name="T6" fmla="*/ 69 w 140"/>
                  <a:gd name="T7" fmla="*/ 86 h 177"/>
                  <a:gd name="T8" fmla="*/ 139 w 140"/>
                  <a:gd name="T9" fmla="*/ 172 h 177"/>
                  <a:gd name="T10" fmla="*/ 139 w 140"/>
                  <a:gd name="T11" fmla="*/ 172 h 177"/>
                  <a:gd name="T12" fmla="*/ 0 w 140"/>
                  <a:gd name="T13" fmla="*/ 2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77">
                    <a:moveTo>
                      <a:pt x="0" y="21"/>
                    </a:moveTo>
                    <a:cubicBezTo>
                      <a:pt x="17" y="111"/>
                      <a:pt x="75" y="177"/>
                      <a:pt x="139" y="173"/>
                    </a:cubicBez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40" y="171"/>
                      <a:pt x="80" y="102"/>
                      <a:pt x="69" y="86"/>
                    </a:cubicBezTo>
                    <a:cubicBezTo>
                      <a:pt x="69" y="85"/>
                      <a:pt x="130" y="148"/>
                      <a:pt x="139" y="172"/>
                    </a:cubicBez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29" y="69"/>
                      <a:pt x="61" y="0"/>
                      <a:pt x="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0">
                <a:extLst>
                  <a:ext uri="{FF2B5EF4-FFF2-40B4-BE49-F238E27FC236}">
                    <a16:creationId xmlns="" xmlns:a16="http://schemas.microsoft.com/office/drawing/2014/main" id="{683BCA52-4463-40CC-9D97-967BD2FD89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8550" y="3356858"/>
                <a:ext cx="225647" cy="352635"/>
              </a:xfrm>
              <a:custGeom>
                <a:avLst/>
                <a:gdLst>
                  <a:gd name="T0" fmla="*/ 3 w 153"/>
                  <a:gd name="T1" fmla="*/ 9 h 239"/>
                  <a:gd name="T2" fmla="*/ 131 w 153"/>
                  <a:gd name="T3" fmla="*/ 239 h 239"/>
                  <a:gd name="T4" fmla="*/ 131 w 153"/>
                  <a:gd name="T5" fmla="*/ 238 h 239"/>
                  <a:gd name="T6" fmla="*/ 131 w 153"/>
                  <a:gd name="T7" fmla="*/ 238 h 239"/>
                  <a:gd name="T8" fmla="*/ 3 w 153"/>
                  <a:gd name="T9" fmla="*/ 9 h 239"/>
                  <a:gd name="T10" fmla="*/ 71 w 153"/>
                  <a:gd name="T11" fmla="*/ 109 h 239"/>
                  <a:gd name="T12" fmla="*/ 131 w 153"/>
                  <a:gd name="T13" fmla="*/ 238 h 239"/>
                  <a:gd name="T14" fmla="*/ 71 w 153"/>
                  <a:gd name="T15" fmla="*/ 10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239">
                    <a:moveTo>
                      <a:pt x="3" y="9"/>
                    </a:moveTo>
                    <a:cubicBezTo>
                      <a:pt x="0" y="124"/>
                      <a:pt x="49" y="224"/>
                      <a:pt x="131" y="239"/>
                    </a:cubicBezTo>
                    <a:cubicBezTo>
                      <a:pt x="131" y="239"/>
                      <a:pt x="131" y="238"/>
                      <a:pt x="131" y="238"/>
                    </a:cubicBezTo>
                    <a:cubicBezTo>
                      <a:pt x="131" y="238"/>
                      <a:pt x="131" y="238"/>
                      <a:pt x="131" y="238"/>
                    </a:cubicBezTo>
                    <a:cubicBezTo>
                      <a:pt x="153" y="105"/>
                      <a:pt x="86" y="0"/>
                      <a:pt x="3" y="9"/>
                    </a:cubicBezTo>
                    <a:close/>
                    <a:moveTo>
                      <a:pt x="71" y="109"/>
                    </a:moveTo>
                    <a:cubicBezTo>
                      <a:pt x="72" y="108"/>
                      <a:pt x="128" y="204"/>
                      <a:pt x="131" y="238"/>
                    </a:cubicBezTo>
                    <a:cubicBezTo>
                      <a:pt x="129" y="230"/>
                      <a:pt x="80" y="131"/>
                      <a:pt x="71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91">
                <a:extLst>
                  <a:ext uri="{FF2B5EF4-FFF2-40B4-BE49-F238E27FC236}">
                    <a16:creationId xmlns="" xmlns:a16="http://schemas.microsoft.com/office/drawing/2014/main" id="{0D9A9F3A-76D3-45F2-9D92-6BE6A428F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5801" y="4001564"/>
                <a:ext cx="443479" cy="430781"/>
              </a:xfrm>
              <a:custGeom>
                <a:avLst/>
                <a:gdLst>
                  <a:gd name="T0" fmla="*/ 161 w 301"/>
                  <a:gd name="T1" fmla="*/ 140 h 292"/>
                  <a:gd name="T2" fmla="*/ 0 w 301"/>
                  <a:gd name="T3" fmla="*/ 234 h 292"/>
                  <a:gd name="T4" fmla="*/ 0 w 301"/>
                  <a:gd name="T5" fmla="*/ 235 h 292"/>
                  <a:gd name="T6" fmla="*/ 301 w 301"/>
                  <a:gd name="T7" fmla="*/ 44 h 292"/>
                  <a:gd name="T8" fmla="*/ 0 w 301"/>
                  <a:gd name="T9" fmla="*/ 233 h 292"/>
                  <a:gd name="T10" fmla="*/ 0 w 301"/>
                  <a:gd name="T11" fmla="*/ 234 h 292"/>
                  <a:gd name="T12" fmla="*/ 161 w 301"/>
                  <a:gd name="T13" fmla="*/ 14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292">
                    <a:moveTo>
                      <a:pt x="161" y="140"/>
                    </a:moveTo>
                    <a:cubicBezTo>
                      <a:pt x="134" y="168"/>
                      <a:pt x="0" y="236"/>
                      <a:pt x="0" y="234"/>
                    </a:cubicBezTo>
                    <a:cubicBezTo>
                      <a:pt x="0" y="234"/>
                      <a:pt x="0" y="234"/>
                      <a:pt x="0" y="235"/>
                    </a:cubicBezTo>
                    <a:cubicBezTo>
                      <a:pt x="82" y="292"/>
                      <a:pt x="235" y="221"/>
                      <a:pt x="301" y="44"/>
                    </a:cubicBezTo>
                    <a:cubicBezTo>
                      <a:pt x="209" y="0"/>
                      <a:pt x="90" y="100"/>
                      <a:pt x="0" y="233"/>
                    </a:cubicBezTo>
                    <a:cubicBezTo>
                      <a:pt x="0" y="233"/>
                      <a:pt x="0" y="233"/>
                      <a:pt x="0" y="234"/>
                    </a:cubicBezTo>
                    <a:cubicBezTo>
                      <a:pt x="30" y="212"/>
                      <a:pt x="152" y="147"/>
                      <a:pt x="16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2">
                <a:extLst>
                  <a:ext uri="{FF2B5EF4-FFF2-40B4-BE49-F238E27FC236}">
                    <a16:creationId xmlns="" xmlns:a16="http://schemas.microsoft.com/office/drawing/2014/main" id="{794B046F-C413-4A7E-BB3D-F4D1FD3A3F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30931" y="4141250"/>
                <a:ext cx="315515" cy="541162"/>
              </a:xfrm>
              <a:custGeom>
                <a:avLst/>
                <a:gdLst>
                  <a:gd name="T0" fmla="*/ 83 w 214"/>
                  <a:gd name="T1" fmla="*/ 0 h 367"/>
                  <a:gd name="T2" fmla="*/ 88 w 214"/>
                  <a:gd name="T3" fmla="*/ 367 h 367"/>
                  <a:gd name="T4" fmla="*/ 89 w 214"/>
                  <a:gd name="T5" fmla="*/ 367 h 367"/>
                  <a:gd name="T6" fmla="*/ 89 w 214"/>
                  <a:gd name="T7" fmla="*/ 367 h 367"/>
                  <a:gd name="T8" fmla="*/ 83 w 214"/>
                  <a:gd name="T9" fmla="*/ 0 h 367"/>
                  <a:gd name="T10" fmla="*/ 89 w 214"/>
                  <a:gd name="T11" fmla="*/ 366 h 367"/>
                  <a:gd name="T12" fmla="*/ 105 w 214"/>
                  <a:gd name="T13" fmla="*/ 165 h 367"/>
                  <a:gd name="T14" fmla="*/ 89 w 214"/>
                  <a:gd name="T15" fmla="*/ 36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367">
                    <a:moveTo>
                      <a:pt x="83" y="0"/>
                    </a:moveTo>
                    <a:cubicBezTo>
                      <a:pt x="11" y="136"/>
                      <a:pt x="0" y="290"/>
                      <a:pt x="88" y="367"/>
                    </a:cubicBezTo>
                    <a:cubicBezTo>
                      <a:pt x="88" y="367"/>
                      <a:pt x="89" y="367"/>
                      <a:pt x="89" y="367"/>
                    </a:cubicBezTo>
                    <a:cubicBezTo>
                      <a:pt x="89" y="367"/>
                      <a:pt x="89" y="367"/>
                      <a:pt x="89" y="367"/>
                    </a:cubicBezTo>
                    <a:cubicBezTo>
                      <a:pt x="214" y="215"/>
                      <a:pt x="193" y="37"/>
                      <a:pt x="83" y="0"/>
                    </a:cubicBezTo>
                    <a:close/>
                    <a:moveTo>
                      <a:pt x="89" y="366"/>
                    </a:moveTo>
                    <a:cubicBezTo>
                      <a:pt x="93" y="351"/>
                      <a:pt x="103" y="198"/>
                      <a:pt x="105" y="165"/>
                    </a:cubicBezTo>
                    <a:cubicBezTo>
                      <a:pt x="108" y="164"/>
                      <a:pt x="111" y="320"/>
                      <a:pt x="89" y="3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3">
                <a:extLst>
                  <a:ext uri="{FF2B5EF4-FFF2-40B4-BE49-F238E27FC236}">
                    <a16:creationId xmlns="" xmlns:a16="http://schemas.microsoft.com/office/drawing/2014/main" id="{994BD62D-8B04-41F4-93AB-58DD02359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5798" y="4739068"/>
                <a:ext cx="615401" cy="382916"/>
              </a:xfrm>
              <a:custGeom>
                <a:avLst/>
                <a:gdLst>
                  <a:gd name="T0" fmla="*/ 221 w 417"/>
                  <a:gd name="T1" fmla="*/ 132 h 260"/>
                  <a:gd name="T2" fmla="*/ 1 w 417"/>
                  <a:gd name="T3" fmla="*/ 161 h 260"/>
                  <a:gd name="T4" fmla="*/ 0 w 417"/>
                  <a:gd name="T5" fmla="*/ 162 h 260"/>
                  <a:gd name="T6" fmla="*/ 417 w 417"/>
                  <a:gd name="T7" fmla="*/ 86 h 260"/>
                  <a:gd name="T8" fmla="*/ 1 w 417"/>
                  <a:gd name="T9" fmla="*/ 161 h 260"/>
                  <a:gd name="T10" fmla="*/ 1 w 417"/>
                  <a:gd name="T11" fmla="*/ 161 h 260"/>
                  <a:gd name="T12" fmla="*/ 221 w 417"/>
                  <a:gd name="T13" fmla="*/ 13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7" h="260">
                    <a:moveTo>
                      <a:pt x="221" y="132"/>
                    </a:moveTo>
                    <a:cubicBezTo>
                      <a:pt x="178" y="151"/>
                      <a:pt x="0" y="164"/>
                      <a:pt x="1" y="161"/>
                    </a:cubicBezTo>
                    <a:cubicBezTo>
                      <a:pt x="1" y="161"/>
                      <a:pt x="0" y="162"/>
                      <a:pt x="0" y="162"/>
                    </a:cubicBezTo>
                    <a:cubicBezTo>
                      <a:pt x="59" y="260"/>
                      <a:pt x="263" y="253"/>
                      <a:pt x="417" y="86"/>
                    </a:cubicBezTo>
                    <a:cubicBezTo>
                      <a:pt x="337" y="0"/>
                      <a:pt x="166" y="61"/>
                      <a:pt x="1" y="161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45" y="152"/>
                      <a:pt x="206" y="136"/>
                      <a:pt x="22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94">
                <a:extLst>
                  <a:ext uri="{FF2B5EF4-FFF2-40B4-BE49-F238E27FC236}">
                    <a16:creationId xmlns="" xmlns:a16="http://schemas.microsoft.com/office/drawing/2014/main" id="{6B8916EE-87D1-4E5C-91AE-8433D16F1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9619" y="5049699"/>
                <a:ext cx="773647" cy="421989"/>
              </a:xfrm>
              <a:custGeom>
                <a:avLst/>
                <a:gdLst>
                  <a:gd name="T0" fmla="*/ 276 w 525"/>
                  <a:gd name="T1" fmla="*/ 130 h 286"/>
                  <a:gd name="T2" fmla="*/ 2 w 525"/>
                  <a:gd name="T3" fmla="*/ 108 h 286"/>
                  <a:gd name="T4" fmla="*/ 1 w 525"/>
                  <a:gd name="T5" fmla="*/ 109 h 286"/>
                  <a:gd name="T6" fmla="*/ 525 w 525"/>
                  <a:gd name="T7" fmla="*/ 118 h 286"/>
                  <a:gd name="T8" fmla="*/ 2 w 525"/>
                  <a:gd name="T9" fmla="*/ 108 h 286"/>
                  <a:gd name="T10" fmla="*/ 2 w 525"/>
                  <a:gd name="T11" fmla="*/ 108 h 286"/>
                  <a:gd name="T12" fmla="*/ 276 w 525"/>
                  <a:gd name="T13" fmla="*/ 13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5" h="286">
                    <a:moveTo>
                      <a:pt x="276" y="130"/>
                    </a:moveTo>
                    <a:cubicBezTo>
                      <a:pt x="218" y="143"/>
                      <a:pt x="0" y="112"/>
                      <a:pt x="2" y="108"/>
                    </a:cubicBezTo>
                    <a:cubicBezTo>
                      <a:pt x="1" y="108"/>
                      <a:pt x="1" y="109"/>
                      <a:pt x="1" y="109"/>
                    </a:cubicBezTo>
                    <a:cubicBezTo>
                      <a:pt x="37" y="238"/>
                      <a:pt x="295" y="286"/>
                      <a:pt x="525" y="118"/>
                    </a:cubicBezTo>
                    <a:cubicBezTo>
                      <a:pt x="451" y="0"/>
                      <a:pt x="235" y="3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58" y="110"/>
                      <a:pt x="255" y="131"/>
                      <a:pt x="276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5">
                <a:extLst>
                  <a:ext uri="{FF2B5EF4-FFF2-40B4-BE49-F238E27FC236}">
                    <a16:creationId xmlns="" xmlns:a16="http://schemas.microsoft.com/office/drawing/2014/main" id="{1FAF8D53-04C2-4446-8B96-DF963B0FF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45178" y="1365109"/>
                <a:ext cx="2394202" cy="4004989"/>
              </a:xfrm>
              <a:custGeom>
                <a:avLst/>
                <a:gdLst>
                  <a:gd name="T0" fmla="*/ 1442 w 1624"/>
                  <a:gd name="T1" fmla="*/ 1571 h 2716"/>
                  <a:gd name="T2" fmla="*/ 1568 w 1624"/>
                  <a:gd name="T3" fmla="*/ 1029 h 2716"/>
                  <a:gd name="T4" fmla="*/ 1424 w 1624"/>
                  <a:gd name="T5" fmla="*/ 940 h 2716"/>
                  <a:gd name="T6" fmla="*/ 1379 w 1624"/>
                  <a:gd name="T7" fmla="*/ 802 h 2716"/>
                  <a:gd name="T8" fmla="*/ 1272 w 1624"/>
                  <a:gd name="T9" fmla="*/ 433 h 2716"/>
                  <a:gd name="T10" fmla="*/ 1135 w 1624"/>
                  <a:gd name="T11" fmla="*/ 404 h 2716"/>
                  <a:gd name="T12" fmla="*/ 1052 w 1624"/>
                  <a:gd name="T13" fmla="*/ 320 h 2716"/>
                  <a:gd name="T14" fmla="*/ 865 w 1624"/>
                  <a:gd name="T15" fmla="*/ 107 h 2716"/>
                  <a:gd name="T16" fmla="*/ 774 w 1624"/>
                  <a:gd name="T17" fmla="*/ 119 h 2716"/>
                  <a:gd name="T18" fmla="*/ 702 w 1624"/>
                  <a:gd name="T19" fmla="*/ 82 h 2716"/>
                  <a:gd name="T20" fmla="*/ 578 w 1624"/>
                  <a:gd name="T21" fmla="*/ 28 h 2716"/>
                  <a:gd name="T22" fmla="*/ 565 w 1624"/>
                  <a:gd name="T23" fmla="*/ 37 h 2716"/>
                  <a:gd name="T24" fmla="*/ 576 w 1624"/>
                  <a:gd name="T25" fmla="*/ 65 h 2716"/>
                  <a:gd name="T26" fmla="*/ 764 w 1624"/>
                  <a:gd name="T27" fmla="*/ 115 h 2716"/>
                  <a:gd name="T28" fmla="*/ 841 w 1624"/>
                  <a:gd name="T29" fmla="*/ 160 h 2716"/>
                  <a:gd name="T30" fmla="*/ 862 w 1624"/>
                  <a:gd name="T31" fmla="*/ 249 h 2716"/>
                  <a:gd name="T32" fmla="*/ 1127 w 1624"/>
                  <a:gd name="T33" fmla="*/ 397 h 2716"/>
                  <a:gd name="T34" fmla="*/ 1208 w 1624"/>
                  <a:gd name="T35" fmla="*/ 495 h 2716"/>
                  <a:gd name="T36" fmla="*/ 1378 w 1624"/>
                  <a:gd name="T37" fmla="*/ 802 h 2716"/>
                  <a:gd name="T38" fmla="*/ 1423 w 1624"/>
                  <a:gd name="T39" fmla="*/ 940 h 2716"/>
                  <a:gd name="T40" fmla="*/ 1464 w 1624"/>
                  <a:gd name="T41" fmla="*/ 1394 h 2716"/>
                  <a:gd name="T42" fmla="*/ 1278 w 1624"/>
                  <a:gd name="T43" fmla="*/ 2003 h 2716"/>
                  <a:gd name="T44" fmla="*/ 947 w 1624"/>
                  <a:gd name="T45" fmla="*/ 2087 h 2716"/>
                  <a:gd name="T46" fmla="*/ 0 w 1624"/>
                  <a:gd name="T47" fmla="*/ 2707 h 2716"/>
                  <a:gd name="T48" fmla="*/ 1482 w 1624"/>
                  <a:gd name="T49" fmla="*/ 2094 h 2716"/>
                  <a:gd name="T50" fmla="*/ 611 w 1624"/>
                  <a:gd name="T51" fmla="*/ 61 h 2716"/>
                  <a:gd name="T52" fmla="*/ 626 w 1624"/>
                  <a:gd name="T53" fmla="*/ 27 h 2716"/>
                  <a:gd name="T54" fmla="*/ 709 w 1624"/>
                  <a:gd name="T55" fmla="*/ 87 h 2716"/>
                  <a:gd name="T56" fmla="*/ 709 w 1624"/>
                  <a:gd name="T57" fmla="*/ 85 h 2716"/>
                  <a:gd name="T58" fmla="*/ 772 w 1624"/>
                  <a:gd name="T59" fmla="*/ 118 h 2716"/>
                  <a:gd name="T60" fmla="*/ 839 w 1624"/>
                  <a:gd name="T61" fmla="*/ 159 h 2716"/>
                  <a:gd name="T62" fmla="*/ 841 w 1624"/>
                  <a:gd name="T63" fmla="*/ 159 h 2716"/>
                  <a:gd name="T64" fmla="*/ 852 w 1624"/>
                  <a:gd name="T65" fmla="*/ 202 h 2716"/>
                  <a:gd name="T66" fmla="*/ 919 w 1624"/>
                  <a:gd name="T67" fmla="*/ 253 h 2716"/>
                  <a:gd name="T68" fmla="*/ 961 w 1624"/>
                  <a:gd name="T69" fmla="*/ 202 h 2716"/>
                  <a:gd name="T70" fmla="*/ 1058 w 1624"/>
                  <a:gd name="T71" fmla="*/ 327 h 2716"/>
                  <a:gd name="T72" fmla="*/ 1058 w 1624"/>
                  <a:gd name="T73" fmla="*/ 326 h 2716"/>
                  <a:gd name="T74" fmla="*/ 1134 w 1624"/>
                  <a:gd name="T75" fmla="*/ 403 h 2716"/>
                  <a:gd name="T76" fmla="*/ 1207 w 1624"/>
                  <a:gd name="T77" fmla="*/ 493 h 2716"/>
                  <a:gd name="T78" fmla="*/ 1199 w 1624"/>
                  <a:gd name="T79" fmla="*/ 409 h 2716"/>
                  <a:gd name="T80" fmla="*/ 1274 w 1624"/>
                  <a:gd name="T81" fmla="*/ 590 h 2716"/>
                  <a:gd name="T82" fmla="*/ 1332 w 1624"/>
                  <a:gd name="T83" fmla="*/ 694 h 2716"/>
                  <a:gd name="T84" fmla="*/ 1381 w 1624"/>
                  <a:gd name="T85" fmla="*/ 810 h 2716"/>
                  <a:gd name="T86" fmla="*/ 1383 w 1624"/>
                  <a:gd name="T87" fmla="*/ 810 h 2716"/>
                  <a:gd name="T88" fmla="*/ 1344 w 1624"/>
                  <a:gd name="T89" fmla="*/ 875 h 2716"/>
                  <a:gd name="T90" fmla="*/ 1452 w 1624"/>
                  <a:gd name="T91" fmla="*/ 1073 h 2716"/>
                  <a:gd name="T92" fmla="*/ 1522 w 1624"/>
                  <a:gd name="T93" fmla="*/ 1122 h 2716"/>
                  <a:gd name="T94" fmla="*/ 1466 w 1624"/>
                  <a:gd name="T95" fmla="*/ 1393 h 2716"/>
                  <a:gd name="T96" fmla="*/ 1395 w 1624"/>
                  <a:gd name="T97" fmla="*/ 1285 h 2716"/>
                  <a:gd name="T98" fmla="*/ 1374 w 1624"/>
                  <a:gd name="T99" fmla="*/ 1804 h 2716"/>
                  <a:gd name="T100" fmla="*/ 562 w 1624"/>
                  <a:gd name="T101" fmla="*/ 2605 h 2716"/>
                  <a:gd name="T102" fmla="*/ 872 w 1624"/>
                  <a:gd name="T103" fmla="*/ 2446 h 2716"/>
                  <a:gd name="T104" fmla="*/ 1302 w 1624"/>
                  <a:gd name="T105" fmla="*/ 2178 h 2716"/>
                  <a:gd name="T106" fmla="*/ 1373 w 1624"/>
                  <a:gd name="T107" fmla="*/ 1803 h 2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24" h="2716">
                    <a:moveTo>
                      <a:pt x="1620" y="1590"/>
                    </a:moveTo>
                    <a:cubicBezTo>
                      <a:pt x="1532" y="1563"/>
                      <a:pt x="1439" y="1665"/>
                      <a:pt x="1378" y="1795"/>
                    </a:cubicBezTo>
                    <a:cubicBezTo>
                      <a:pt x="1403" y="1728"/>
                      <a:pt x="1423" y="1660"/>
                      <a:pt x="1438" y="1590"/>
                    </a:cubicBezTo>
                    <a:cubicBezTo>
                      <a:pt x="1516" y="1611"/>
                      <a:pt x="1613" y="1521"/>
                      <a:pt x="1624" y="1373"/>
                    </a:cubicBezTo>
                    <a:cubicBezTo>
                      <a:pt x="1545" y="1360"/>
                      <a:pt x="1478" y="1455"/>
                      <a:pt x="1442" y="1571"/>
                    </a:cubicBezTo>
                    <a:cubicBezTo>
                      <a:pt x="1453" y="1512"/>
                      <a:pt x="1461" y="1453"/>
                      <a:pt x="1466" y="1394"/>
                    </a:cubicBezTo>
                    <a:cubicBezTo>
                      <a:pt x="1539" y="1403"/>
                      <a:pt x="1615" y="1312"/>
                      <a:pt x="1607" y="1179"/>
                    </a:cubicBezTo>
                    <a:cubicBezTo>
                      <a:pt x="1534" y="1176"/>
                      <a:pt x="1484" y="1271"/>
                      <a:pt x="1467" y="1383"/>
                    </a:cubicBezTo>
                    <a:cubicBezTo>
                      <a:pt x="1470" y="1330"/>
                      <a:pt x="1470" y="1277"/>
                      <a:pt x="1468" y="1224"/>
                    </a:cubicBezTo>
                    <a:cubicBezTo>
                      <a:pt x="1531" y="1224"/>
                      <a:pt x="1585" y="1140"/>
                      <a:pt x="1568" y="1029"/>
                    </a:cubicBezTo>
                    <a:cubicBezTo>
                      <a:pt x="1507" y="1032"/>
                      <a:pt x="1472" y="1113"/>
                      <a:pt x="1467" y="1206"/>
                    </a:cubicBezTo>
                    <a:cubicBezTo>
                      <a:pt x="1464" y="1163"/>
                      <a:pt x="1460" y="1120"/>
                      <a:pt x="1453" y="1077"/>
                    </a:cubicBezTo>
                    <a:cubicBezTo>
                      <a:pt x="1510" y="1071"/>
                      <a:pt x="1551" y="990"/>
                      <a:pt x="1525" y="892"/>
                    </a:cubicBezTo>
                    <a:cubicBezTo>
                      <a:pt x="1471" y="900"/>
                      <a:pt x="1446" y="976"/>
                      <a:pt x="1450" y="1059"/>
                    </a:cubicBezTo>
                    <a:cubicBezTo>
                      <a:pt x="1443" y="1019"/>
                      <a:pt x="1435" y="980"/>
                      <a:pt x="1424" y="940"/>
                    </a:cubicBezTo>
                    <a:cubicBezTo>
                      <a:pt x="1481" y="929"/>
                      <a:pt x="1514" y="844"/>
                      <a:pt x="1477" y="748"/>
                    </a:cubicBezTo>
                    <a:cubicBezTo>
                      <a:pt x="1422" y="762"/>
                      <a:pt x="1406" y="844"/>
                      <a:pt x="1421" y="930"/>
                    </a:cubicBezTo>
                    <a:cubicBezTo>
                      <a:pt x="1411" y="890"/>
                      <a:pt x="1398" y="850"/>
                      <a:pt x="1383" y="811"/>
                    </a:cubicBezTo>
                    <a:cubicBezTo>
                      <a:pt x="1433" y="796"/>
                      <a:pt x="1454" y="718"/>
                      <a:pt x="1413" y="635"/>
                    </a:cubicBezTo>
                    <a:cubicBezTo>
                      <a:pt x="1365" y="651"/>
                      <a:pt x="1358" y="725"/>
                      <a:pt x="1379" y="802"/>
                    </a:cubicBezTo>
                    <a:cubicBezTo>
                      <a:pt x="1366" y="766"/>
                      <a:pt x="1350" y="731"/>
                      <a:pt x="1333" y="696"/>
                    </a:cubicBezTo>
                    <a:cubicBezTo>
                      <a:pt x="1376" y="679"/>
                      <a:pt x="1388" y="608"/>
                      <a:pt x="1345" y="537"/>
                    </a:cubicBezTo>
                    <a:cubicBezTo>
                      <a:pt x="1304" y="555"/>
                      <a:pt x="1303" y="621"/>
                      <a:pt x="1328" y="687"/>
                    </a:cubicBezTo>
                    <a:cubicBezTo>
                      <a:pt x="1312" y="655"/>
                      <a:pt x="1295" y="624"/>
                      <a:pt x="1276" y="593"/>
                    </a:cubicBezTo>
                    <a:cubicBezTo>
                      <a:pt x="1317" y="572"/>
                      <a:pt x="1322" y="500"/>
                      <a:pt x="1272" y="433"/>
                    </a:cubicBezTo>
                    <a:cubicBezTo>
                      <a:pt x="1234" y="453"/>
                      <a:pt x="1238" y="517"/>
                      <a:pt x="1267" y="579"/>
                    </a:cubicBezTo>
                    <a:cubicBezTo>
                      <a:pt x="1249" y="550"/>
                      <a:pt x="1230" y="522"/>
                      <a:pt x="1209" y="494"/>
                    </a:cubicBezTo>
                    <a:cubicBezTo>
                      <a:pt x="1248" y="470"/>
                      <a:pt x="1247" y="398"/>
                      <a:pt x="1189" y="334"/>
                    </a:cubicBezTo>
                    <a:cubicBezTo>
                      <a:pt x="1151" y="358"/>
                      <a:pt x="1164" y="424"/>
                      <a:pt x="1203" y="486"/>
                    </a:cubicBezTo>
                    <a:cubicBezTo>
                      <a:pt x="1181" y="458"/>
                      <a:pt x="1159" y="431"/>
                      <a:pt x="1135" y="404"/>
                    </a:cubicBezTo>
                    <a:cubicBezTo>
                      <a:pt x="1169" y="380"/>
                      <a:pt x="1161" y="315"/>
                      <a:pt x="1104" y="261"/>
                    </a:cubicBezTo>
                    <a:cubicBezTo>
                      <a:pt x="1071" y="285"/>
                      <a:pt x="1088" y="344"/>
                      <a:pt x="1128" y="397"/>
                    </a:cubicBezTo>
                    <a:cubicBezTo>
                      <a:pt x="1106" y="373"/>
                      <a:pt x="1084" y="350"/>
                      <a:pt x="1060" y="327"/>
                    </a:cubicBezTo>
                    <a:cubicBezTo>
                      <a:pt x="1088" y="303"/>
                      <a:pt x="1076" y="246"/>
                      <a:pt x="1021" y="201"/>
                    </a:cubicBezTo>
                    <a:cubicBezTo>
                      <a:pt x="993" y="223"/>
                      <a:pt x="1012" y="275"/>
                      <a:pt x="1052" y="320"/>
                    </a:cubicBezTo>
                    <a:cubicBezTo>
                      <a:pt x="1031" y="300"/>
                      <a:pt x="1009" y="281"/>
                      <a:pt x="985" y="262"/>
                    </a:cubicBezTo>
                    <a:cubicBezTo>
                      <a:pt x="1009" y="239"/>
                      <a:pt x="993" y="188"/>
                      <a:pt x="941" y="150"/>
                    </a:cubicBezTo>
                    <a:cubicBezTo>
                      <a:pt x="917" y="172"/>
                      <a:pt x="938" y="217"/>
                      <a:pt x="977" y="255"/>
                    </a:cubicBezTo>
                    <a:cubicBezTo>
                      <a:pt x="957" y="239"/>
                      <a:pt x="935" y="223"/>
                      <a:pt x="913" y="207"/>
                    </a:cubicBezTo>
                    <a:cubicBezTo>
                      <a:pt x="933" y="185"/>
                      <a:pt x="915" y="139"/>
                      <a:pt x="865" y="107"/>
                    </a:cubicBezTo>
                    <a:cubicBezTo>
                      <a:pt x="845" y="128"/>
                      <a:pt x="866" y="168"/>
                      <a:pt x="905" y="201"/>
                    </a:cubicBezTo>
                    <a:cubicBezTo>
                      <a:pt x="885" y="187"/>
                      <a:pt x="864" y="173"/>
                      <a:pt x="842" y="159"/>
                    </a:cubicBezTo>
                    <a:cubicBezTo>
                      <a:pt x="859" y="138"/>
                      <a:pt x="839" y="97"/>
                      <a:pt x="790" y="69"/>
                    </a:cubicBezTo>
                    <a:cubicBezTo>
                      <a:pt x="773" y="89"/>
                      <a:pt x="795" y="125"/>
                      <a:pt x="833" y="154"/>
                    </a:cubicBezTo>
                    <a:cubicBezTo>
                      <a:pt x="814" y="142"/>
                      <a:pt x="794" y="130"/>
                      <a:pt x="774" y="119"/>
                    </a:cubicBezTo>
                    <a:cubicBezTo>
                      <a:pt x="787" y="100"/>
                      <a:pt x="768" y="65"/>
                      <a:pt x="724" y="42"/>
                    </a:cubicBezTo>
                    <a:cubicBezTo>
                      <a:pt x="710" y="60"/>
                      <a:pt x="731" y="91"/>
                      <a:pt x="765" y="114"/>
                    </a:cubicBezTo>
                    <a:cubicBezTo>
                      <a:pt x="748" y="105"/>
                      <a:pt x="730" y="95"/>
                      <a:pt x="711" y="86"/>
                    </a:cubicBezTo>
                    <a:cubicBezTo>
                      <a:pt x="722" y="68"/>
                      <a:pt x="703" y="37"/>
                      <a:pt x="662" y="18"/>
                    </a:cubicBezTo>
                    <a:cubicBezTo>
                      <a:pt x="650" y="35"/>
                      <a:pt x="670" y="61"/>
                      <a:pt x="702" y="82"/>
                    </a:cubicBezTo>
                    <a:cubicBezTo>
                      <a:pt x="686" y="74"/>
                      <a:pt x="669" y="66"/>
                      <a:pt x="652" y="58"/>
                    </a:cubicBezTo>
                    <a:cubicBezTo>
                      <a:pt x="661" y="42"/>
                      <a:pt x="642" y="15"/>
                      <a:pt x="605" y="0"/>
                    </a:cubicBezTo>
                    <a:cubicBezTo>
                      <a:pt x="595" y="14"/>
                      <a:pt x="614" y="37"/>
                      <a:pt x="643" y="54"/>
                    </a:cubicBezTo>
                    <a:cubicBezTo>
                      <a:pt x="622" y="45"/>
                      <a:pt x="601" y="36"/>
                      <a:pt x="579" y="27"/>
                    </a:cubicBezTo>
                    <a:cubicBezTo>
                      <a:pt x="578" y="28"/>
                      <a:pt x="578" y="28"/>
                      <a:pt x="578" y="28"/>
                    </a:cubicBezTo>
                    <a:cubicBezTo>
                      <a:pt x="583" y="30"/>
                      <a:pt x="588" y="33"/>
                      <a:pt x="593" y="35"/>
                    </a:cubicBezTo>
                    <a:cubicBezTo>
                      <a:pt x="567" y="25"/>
                      <a:pt x="539" y="25"/>
                      <a:pt x="532" y="37"/>
                    </a:cubicBezTo>
                    <a:cubicBezTo>
                      <a:pt x="561" y="50"/>
                      <a:pt x="592" y="51"/>
                      <a:pt x="602" y="38"/>
                    </a:cubicBezTo>
                    <a:cubicBezTo>
                      <a:pt x="602" y="38"/>
                      <a:pt x="602" y="38"/>
                      <a:pt x="602" y="38"/>
                    </a:cubicBezTo>
                    <a:cubicBezTo>
                      <a:pt x="602" y="38"/>
                      <a:pt x="572" y="38"/>
                      <a:pt x="565" y="37"/>
                    </a:cubicBezTo>
                    <a:cubicBezTo>
                      <a:pt x="565" y="37"/>
                      <a:pt x="594" y="36"/>
                      <a:pt x="602" y="38"/>
                    </a:cubicBezTo>
                    <a:cubicBezTo>
                      <a:pt x="602" y="38"/>
                      <a:pt x="602" y="38"/>
                      <a:pt x="602" y="38"/>
                    </a:cubicBezTo>
                    <a:cubicBezTo>
                      <a:pt x="602" y="38"/>
                      <a:pt x="601" y="38"/>
                      <a:pt x="600" y="38"/>
                    </a:cubicBezTo>
                    <a:cubicBezTo>
                      <a:pt x="615" y="43"/>
                      <a:pt x="629" y="49"/>
                      <a:pt x="642" y="55"/>
                    </a:cubicBezTo>
                    <a:cubicBezTo>
                      <a:pt x="610" y="45"/>
                      <a:pt x="580" y="48"/>
                      <a:pt x="576" y="65"/>
                    </a:cubicBezTo>
                    <a:cubicBezTo>
                      <a:pt x="611" y="79"/>
                      <a:pt x="643" y="76"/>
                      <a:pt x="651" y="59"/>
                    </a:cubicBezTo>
                    <a:cubicBezTo>
                      <a:pt x="669" y="67"/>
                      <a:pt x="685" y="75"/>
                      <a:pt x="702" y="83"/>
                    </a:cubicBezTo>
                    <a:cubicBezTo>
                      <a:pt x="665" y="69"/>
                      <a:pt x="631" y="73"/>
                      <a:pt x="626" y="92"/>
                    </a:cubicBezTo>
                    <a:cubicBezTo>
                      <a:pt x="664" y="108"/>
                      <a:pt x="701" y="106"/>
                      <a:pt x="711" y="87"/>
                    </a:cubicBezTo>
                    <a:cubicBezTo>
                      <a:pt x="729" y="96"/>
                      <a:pt x="747" y="106"/>
                      <a:pt x="764" y="115"/>
                    </a:cubicBezTo>
                    <a:cubicBezTo>
                      <a:pt x="725" y="99"/>
                      <a:pt x="687" y="101"/>
                      <a:pt x="680" y="122"/>
                    </a:cubicBezTo>
                    <a:cubicBezTo>
                      <a:pt x="721" y="142"/>
                      <a:pt x="761" y="141"/>
                      <a:pt x="773" y="120"/>
                    </a:cubicBezTo>
                    <a:cubicBezTo>
                      <a:pt x="793" y="132"/>
                      <a:pt x="813" y="143"/>
                      <a:pt x="832" y="155"/>
                    </a:cubicBezTo>
                    <a:cubicBezTo>
                      <a:pt x="789" y="134"/>
                      <a:pt x="745" y="135"/>
                      <a:pt x="736" y="158"/>
                    </a:cubicBezTo>
                    <a:cubicBezTo>
                      <a:pt x="781" y="182"/>
                      <a:pt x="826" y="183"/>
                      <a:pt x="841" y="160"/>
                    </a:cubicBezTo>
                    <a:cubicBezTo>
                      <a:pt x="863" y="174"/>
                      <a:pt x="884" y="188"/>
                      <a:pt x="904" y="202"/>
                    </a:cubicBezTo>
                    <a:cubicBezTo>
                      <a:pt x="859" y="176"/>
                      <a:pt x="811" y="175"/>
                      <a:pt x="799" y="201"/>
                    </a:cubicBezTo>
                    <a:cubicBezTo>
                      <a:pt x="846" y="229"/>
                      <a:pt x="894" y="232"/>
                      <a:pt x="913" y="208"/>
                    </a:cubicBezTo>
                    <a:cubicBezTo>
                      <a:pt x="934" y="224"/>
                      <a:pt x="956" y="240"/>
                      <a:pt x="976" y="256"/>
                    </a:cubicBezTo>
                    <a:cubicBezTo>
                      <a:pt x="929" y="225"/>
                      <a:pt x="877" y="222"/>
                      <a:pt x="862" y="249"/>
                    </a:cubicBezTo>
                    <a:cubicBezTo>
                      <a:pt x="911" y="282"/>
                      <a:pt x="963" y="288"/>
                      <a:pt x="984" y="263"/>
                    </a:cubicBezTo>
                    <a:cubicBezTo>
                      <a:pt x="1008" y="282"/>
                      <a:pt x="1030" y="301"/>
                      <a:pt x="1051" y="321"/>
                    </a:cubicBezTo>
                    <a:cubicBezTo>
                      <a:pt x="1002" y="283"/>
                      <a:pt x="945" y="276"/>
                      <a:pt x="926" y="306"/>
                    </a:cubicBezTo>
                    <a:cubicBezTo>
                      <a:pt x="976" y="345"/>
                      <a:pt x="1032" y="354"/>
                      <a:pt x="1059" y="328"/>
                    </a:cubicBezTo>
                    <a:cubicBezTo>
                      <a:pt x="1083" y="351"/>
                      <a:pt x="1105" y="374"/>
                      <a:pt x="1127" y="397"/>
                    </a:cubicBezTo>
                    <a:cubicBezTo>
                      <a:pt x="1077" y="352"/>
                      <a:pt x="1014" y="340"/>
                      <a:pt x="990" y="372"/>
                    </a:cubicBezTo>
                    <a:cubicBezTo>
                      <a:pt x="1042" y="417"/>
                      <a:pt x="1102" y="432"/>
                      <a:pt x="1134" y="405"/>
                    </a:cubicBezTo>
                    <a:cubicBezTo>
                      <a:pt x="1158" y="432"/>
                      <a:pt x="1180" y="459"/>
                      <a:pt x="1201" y="487"/>
                    </a:cubicBezTo>
                    <a:cubicBezTo>
                      <a:pt x="1151" y="431"/>
                      <a:pt x="1083" y="414"/>
                      <a:pt x="1054" y="448"/>
                    </a:cubicBezTo>
                    <a:cubicBezTo>
                      <a:pt x="1105" y="501"/>
                      <a:pt x="1170" y="522"/>
                      <a:pt x="1208" y="495"/>
                    </a:cubicBezTo>
                    <a:cubicBezTo>
                      <a:pt x="1232" y="527"/>
                      <a:pt x="1254" y="560"/>
                      <a:pt x="1275" y="594"/>
                    </a:cubicBezTo>
                    <a:cubicBezTo>
                      <a:pt x="1294" y="624"/>
                      <a:pt x="1311" y="656"/>
                      <a:pt x="1327" y="688"/>
                    </a:cubicBezTo>
                    <a:cubicBezTo>
                      <a:pt x="1289" y="626"/>
                      <a:pt x="1226" y="599"/>
                      <a:pt x="1192" y="627"/>
                    </a:cubicBezTo>
                    <a:cubicBezTo>
                      <a:pt x="1231" y="687"/>
                      <a:pt x="1290" y="718"/>
                      <a:pt x="1332" y="697"/>
                    </a:cubicBezTo>
                    <a:cubicBezTo>
                      <a:pt x="1349" y="731"/>
                      <a:pt x="1364" y="767"/>
                      <a:pt x="1378" y="802"/>
                    </a:cubicBezTo>
                    <a:cubicBezTo>
                      <a:pt x="1342" y="729"/>
                      <a:pt x="1275" y="694"/>
                      <a:pt x="1233" y="723"/>
                    </a:cubicBezTo>
                    <a:cubicBezTo>
                      <a:pt x="1270" y="792"/>
                      <a:pt x="1333" y="831"/>
                      <a:pt x="1382" y="812"/>
                    </a:cubicBezTo>
                    <a:cubicBezTo>
                      <a:pt x="1396" y="851"/>
                      <a:pt x="1409" y="890"/>
                      <a:pt x="1420" y="930"/>
                    </a:cubicBezTo>
                    <a:cubicBezTo>
                      <a:pt x="1389" y="846"/>
                      <a:pt x="1318" y="801"/>
                      <a:pt x="1270" y="829"/>
                    </a:cubicBezTo>
                    <a:cubicBezTo>
                      <a:pt x="1303" y="907"/>
                      <a:pt x="1367" y="956"/>
                      <a:pt x="1423" y="940"/>
                    </a:cubicBezTo>
                    <a:cubicBezTo>
                      <a:pt x="1435" y="985"/>
                      <a:pt x="1444" y="1031"/>
                      <a:pt x="1451" y="1077"/>
                    </a:cubicBezTo>
                    <a:cubicBezTo>
                      <a:pt x="1459" y="1126"/>
                      <a:pt x="1464" y="1175"/>
                      <a:pt x="1466" y="1224"/>
                    </a:cubicBezTo>
                    <a:cubicBezTo>
                      <a:pt x="1469" y="1277"/>
                      <a:pt x="1469" y="1330"/>
                      <a:pt x="1465" y="1383"/>
                    </a:cubicBezTo>
                    <a:cubicBezTo>
                      <a:pt x="1463" y="1267"/>
                      <a:pt x="1394" y="1186"/>
                      <a:pt x="1323" y="1203"/>
                    </a:cubicBezTo>
                    <a:cubicBezTo>
                      <a:pt x="1333" y="1307"/>
                      <a:pt x="1390" y="1391"/>
                      <a:pt x="1464" y="1394"/>
                    </a:cubicBezTo>
                    <a:cubicBezTo>
                      <a:pt x="1460" y="1459"/>
                      <a:pt x="1450" y="1525"/>
                      <a:pt x="1436" y="1589"/>
                    </a:cubicBezTo>
                    <a:cubicBezTo>
                      <a:pt x="1422" y="1659"/>
                      <a:pt x="1401" y="1727"/>
                      <a:pt x="1376" y="1794"/>
                    </a:cubicBezTo>
                    <a:cubicBezTo>
                      <a:pt x="1418" y="1652"/>
                      <a:pt x="1359" y="1529"/>
                      <a:pt x="1267" y="1528"/>
                    </a:cubicBezTo>
                    <a:cubicBezTo>
                      <a:pt x="1245" y="1654"/>
                      <a:pt x="1283" y="1774"/>
                      <a:pt x="1372" y="1805"/>
                    </a:cubicBezTo>
                    <a:cubicBezTo>
                      <a:pt x="1346" y="1874"/>
                      <a:pt x="1314" y="1940"/>
                      <a:pt x="1278" y="2003"/>
                    </a:cubicBezTo>
                    <a:cubicBezTo>
                      <a:pt x="1343" y="1860"/>
                      <a:pt x="1299" y="1724"/>
                      <a:pt x="1204" y="1708"/>
                    </a:cubicBezTo>
                    <a:cubicBezTo>
                      <a:pt x="1161" y="1838"/>
                      <a:pt x="1179" y="1971"/>
                      <a:pt x="1267" y="2022"/>
                    </a:cubicBezTo>
                    <a:cubicBezTo>
                      <a:pt x="1219" y="2103"/>
                      <a:pt x="1162" y="2179"/>
                      <a:pt x="1097" y="2250"/>
                    </a:cubicBezTo>
                    <a:cubicBezTo>
                      <a:pt x="1035" y="2318"/>
                      <a:pt x="964" y="2380"/>
                      <a:pt x="887" y="2435"/>
                    </a:cubicBezTo>
                    <a:cubicBezTo>
                      <a:pt x="1032" y="2312"/>
                      <a:pt x="1043" y="2145"/>
                      <a:pt x="947" y="2087"/>
                    </a:cubicBezTo>
                    <a:cubicBezTo>
                      <a:pt x="847" y="2207"/>
                      <a:pt x="799" y="2355"/>
                      <a:pt x="868" y="2448"/>
                    </a:cubicBezTo>
                    <a:cubicBezTo>
                      <a:pt x="781" y="2508"/>
                      <a:pt x="686" y="2558"/>
                      <a:pt x="583" y="2597"/>
                    </a:cubicBezTo>
                    <a:cubicBezTo>
                      <a:pt x="802" y="2493"/>
                      <a:pt x="854" y="2297"/>
                      <a:pt x="755" y="2209"/>
                    </a:cubicBezTo>
                    <a:cubicBezTo>
                      <a:pt x="613" y="2324"/>
                      <a:pt x="508" y="2479"/>
                      <a:pt x="559" y="2606"/>
                    </a:cubicBezTo>
                    <a:cubicBezTo>
                      <a:pt x="393" y="2666"/>
                      <a:pt x="206" y="2711"/>
                      <a:pt x="0" y="2707"/>
                    </a:cubicBezTo>
                    <a:cubicBezTo>
                      <a:pt x="0" y="2708"/>
                      <a:pt x="0" y="2712"/>
                      <a:pt x="0" y="2712"/>
                    </a:cubicBezTo>
                    <a:cubicBezTo>
                      <a:pt x="207" y="2716"/>
                      <a:pt x="395" y="2667"/>
                      <a:pt x="561" y="2607"/>
                    </a:cubicBezTo>
                    <a:cubicBezTo>
                      <a:pt x="674" y="2566"/>
                      <a:pt x="777" y="2512"/>
                      <a:pt x="870" y="2449"/>
                    </a:cubicBezTo>
                    <a:cubicBezTo>
                      <a:pt x="954" y="2391"/>
                      <a:pt x="1030" y="2324"/>
                      <a:pt x="1097" y="2252"/>
                    </a:cubicBezTo>
                    <a:cubicBezTo>
                      <a:pt x="1176" y="2335"/>
                      <a:pt x="1369" y="2287"/>
                      <a:pt x="1482" y="2094"/>
                    </a:cubicBezTo>
                    <a:cubicBezTo>
                      <a:pt x="1389" y="2028"/>
                      <a:pt x="1243" y="2114"/>
                      <a:pt x="1112" y="2235"/>
                    </a:cubicBezTo>
                    <a:cubicBezTo>
                      <a:pt x="1172" y="2169"/>
                      <a:pt x="1224" y="2097"/>
                      <a:pt x="1269" y="2021"/>
                    </a:cubicBezTo>
                    <a:cubicBezTo>
                      <a:pt x="1310" y="1952"/>
                      <a:pt x="1345" y="1880"/>
                      <a:pt x="1373" y="1806"/>
                    </a:cubicBezTo>
                    <a:cubicBezTo>
                      <a:pt x="1458" y="1845"/>
                      <a:pt x="1585" y="1759"/>
                      <a:pt x="1620" y="1590"/>
                    </a:cubicBezTo>
                    <a:close/>
                    <a:moveTo>
                      <a:pt x="611" y="61"/>
                    </a:moveTo>
                    <a:cubicBezTo>
                      <a:pt x="611" y="61"/>
                      <a:pt x="638" y="58"/>
                      <a:pt x="649" y="58"/>
                    </a:cubicBezTo>
                    <a:cubicBezTo>
                      <a:pt x="650" y="59"/>
                      <a:pt x="650" y="59"/>
                      <a:pt x="650" y="59"/>
                    </a:cubicBezTo>
                    <a:cubicBezTo>
                      <a:pt x="644" y="59"/>
                      <a:pt x="618" y="61"/>
                      <a:pt x="611" y="61"/>
                    </a:cubicBezTo>
                    <a:close/>
                    <a:moveTo>
                      <a:pt x="650" y="57"/>
                    </a:moveTo>
                    <a:cubicBezTo>
                      <a:pt x="642" y="49"/>
                      <a:pt x="627" y="27"/>
                      <a:pt x="626" y="27"/>
                    </a:cubicBezTo>
                    <a:cubicBezTo>
                      <a:pt x="632" y="32"/>
                      <a:pt x="647" y="52"/>
                      <a:pt x="651" y="57"/>
                    </a:cubicBezTo>
                    <a:cubicBezTo>
                      <a:pt x="651" y="57"/>
                      <a:pt x="650" y="57"/>
                      <a:pt x="650" y="57"/>
                    </a:cubicBezTo>
                    <a:close/>
                    <a:moveTo>
                      <a:pt x="665" y="88"/>
                    </a:moveTo>
                    <a:cubicBezTo>
                      <a:pt x="665" y="88"/>
                      <a:pt x="696" y="85"/>
                      <a:pt x="709" y="86"/>
                    </a:cubicBezTo>
                    <a:cubicBezTo>
                      <a:pt x="709" y="87"/>
                      <a:pt x="709" y="87"/>
                      <a:pt x="709" y="87"/>
                    </a:cubicBezTo>
                    <a:cubicBezTo>
                      <a:pt x="703" y="87"/>
                      <a:pt x="673" y="89"/>
                      <a:pt x="665" y="88"/>
                    </a:cubicBezTo>
                    <a:close/>
                    <a:moveTo>
                      <a:pt x="709" y="85"/>
                    </a:moveTo>
                    <a:cubicBezTo>
                      <a:pt x="701" y="76"/>
                      <a:pt x="685" y="50"/>
                      <a:pt x="684" y="50"/>
                    </a:cubicBezTo>
                    <a:cubicBezTo>
                      <a:pt x="690" y="56"/>
                      <a:pt x="707" y="80"/>
                      <a:pt x="710" y="86"/>
                    </a:cubicBezTo>
                    <a:cubicBezTo>
                      <a:pt x="710" y="85"/>
                      <a:pt x="710" y="85"/>
                      <a:pt x="709" y="85"/>
                    </a:cubicBezTo>
                    <a:close/>
                    <a:moveTo>
                      <a:pt x="723" y="119"/>
                    </a:moveTo>
                    <a:cubicBezTo>
                      <a:pt x="723" y="119"/>
                      <a:pt x="758" y="117"/>
                      <a:pt x="771" y="119"/>
                    </a:cubicBezTo>
                    <a:cubicBezTo>
                      <a:pt x="772" y="119"/>
                      <a:pt x="772" y="120"/>
                      <a:pt x="772" y="120"/>
                    </a:cubicBezTo>
                    <a:cubicBezTo>
                      <a:pt x="765" y="120"/>
                      <a:pt x="731" y="120"/>
                      <a:pt x="723" y="119"/>
                    </a:cubicBezTo>
                    <a:close/>
                    <a:moveTo>
                      <a:pt x="772" y="118"/>
                    </a:moveTo>
                    <a:cubicBezTo>
                      <a:pt x="764" y="108"/>
                      <a:pt x="747" y="79"/>
                      <a:pt x="747" y="79"/>
                    </a:cubicBezTo>
                    <a:cubicBezTo>
                      <a:pt x="753" y="85"/>
                      <a:pt x="770" y="113"/>
                      <a:pt x="773" y="118"/>
                    </a:cubicBezTo>
                    <a:cubicBezTo>
                      <a:pt x="773" y="118"/>
                      <a:pt x="772" y="118"/>
                      <a:pt x="772" y="118"/>
                    </a:cubicBezTo>
                    <a:close/>
                    <a:moveTo>
                      <a:pt x="784" y="157"/>
                    </a:moveTo>
                    <a:cubicBezTo>
                      <a:pt x="784" y="157"/>
                      <a:pt x="825" y="156"/>
                      <a:pt x="839" y="159"/>
                    </a:cubicBezTo>
                    <a:cubicBezTo>
                      <a:pt x="840" y="159"/>
                      <a:pt x="840" y="160"/>
                      <a:pt x="840" y="160"/>
                    </a:cubicBezTo>
                    <a:cubicBezTo>
                      <a:pt x="832" y="159"/>
                      <a:pt x="794" y="158"/>
                      <a:pt x="784" y="157"/>
                    </a:cubicBezTo>
                    <a:close/>
                    <a:moveTo>
                      <a:pt x="840" y="158"/>
                    </a:moveTo>
                    <a:cubicBezTo>
                      <a:pt x="832" y="147"/>
                      <a:pt x="814" y="112"/>
                      <a:pt x="814" y="112"/>
                    </a:cubicBezTo>
                    <a:cubicBezTo>
                      <a:pt x="821" y="119"/>
                      <a:pt x="838" y="152"/>
                      <a:pt x="841" y="159"/>
                    </a:cubicBezTo>
                    <a:cubicBezTo>
                      <a:pt x="841" y="158"/>
                      <a:pt x="840" y="158"/>
                      <a:pt x="840" y="158"/>
                    </a:cubicBezTo>
                    <a:close/>
                    <a:moveTo>
                      <a:pt x="852" y="202"/>
                    </a:moveTo>
                    <a:cubicBezTo>
                      <a:pt x="852" y="202"/>
                      <a:pt x="895" y="203"/>
                      <a:pt x="911" y="207"/>
                    </a:cubicBezTo>
                    <a:cubicBezTo>
                      <a:pt x="911" y="207"/>
                      <a:pt x="911" y="207"/>
                      <a:pt x="911" y="207"/>
                    </a:cubicBezTo>
                    <a:cubicBezTo>
                      <a:pt x="903" y="207"/>
                      <a:pt x="862" y="204"/>
                      <a:pt x="852" y="202"/>
                    </a:cubicBezTo>
                    <a:close/>
                    <a:moveTo>
                      <a:pt x="912" y="206"/>
                    </a:moveTo>
                    <a:cubicBezTo>
                      <a:pt x="904" y="193"/>
                      <a:pt x="888" y="154"/>
                      <a:pt x="887" y="154"/>
                    </a:cubicBezTo>
                    <a:cubicBezTo>
                      <a:pt x="894" y="162"/>
                      <a:pt x="910" y="199"/>
                      <a:pt x="912" y="206"/>
                    </a:cubicBezTo>
                    <a:cubicBezTo>
                      <a:pt x="912" y="206"/>
                      <a:pt x="912" y="206"/>
                      <a:pt x="912" y="206"/>
                    </a:cubicBezTo>
                    <a:close/>
                    <a:moveTo>
                      <a:pt x="919" y="253"/>
                    </a:moveTo>
                    <a:cubicBezTo>
                      <a:pt x="919" y="252"/>
                      <a:pt x="967" y="256"/>
                      <a:pt x="983" y="262"/>
                    </a:cubicBezTo>
                    <a:cubicBezTo>
                      <a:pt x="983" y="262"/>
                      <a:pt x="983" y="262"/>
                      <a:pt x="983" y="262"/>
                    </a:cubicBezTo>
                    <a:cubicBezTo>
                      <a:pt x="975" y="261"/>
                      <a:pt x="930" y="255"/>
                      <a:pt x="919" y="253"/>
                    </a:cubicBezTo>
                    <a:close/>
                    <a:moveTo>
                      <a:pt x="984" y="260"/>
                    </a:moveTo>
                    <a:cubicBezTo>
                      <a:pt x="976" y="246"/>
                      <a:pt x="962" y="202"/>
                      <a:pt x="961" y="202"/>
                    </a:cubicBezTo>
                    <a:cubicBezTo>
                      <a:pt x="968" y="212"/>
                      <a:pt x="982" y="254"/>
                      <a:pt x="984" y="261"/>
                    </a:cubicBezTo>
                    <a:cubicBezTo>
                      <a:pt x="984" y="261"/>
                      <a:pt x="984" y="261"/>
                      <a:pt x="984" y="260"/>
                    </a:cubicBezTo>
                    <a:close/>
                    <a:moveTo>
                      <a:pt x="988" y="313"/>
                    </a:moveTo>
                    <a:cubicBezTo>
                      <a:pt x="988" y="313"/>
                      <a:pt x="1040" y="319"/>
                      <a:pt x="1057" y="327"/>
                    </a:cubicBezTo>
                    <a:cubicBezTo>
                      <a:pt x="1057" y="327"/>
                      <a:pt x="1058" y="327"/>
                      <a:pt x="1058" y="327"/>
                    </a:cubicBezTo>
                    <a:cubicBezTo>
                      <a:pt x="1049" y="325"/>
                      <a:pt x="1000" y="316"/>
                      <a:pt x="988" y="313"/>
                    </a:cubicBezTo>
                    <a:close/>
                    <a:moveTo>
                      <a:pt x="1058" y="326"/>
                    </a:moveTo>
                    <a:cubicBezTo>
                      <a:pt x="1051" y="310"/>
                      <a:pt x="1039" y="260"/>
                      <a:pt x="1039" y="260"/>
                    </a:cubicBezTo>
                    <a:cubicBezTo>
                      <a:pt x="1045" y="271"/>
                      <a:pt x="1057" y="318"/>
                      <a:pt x="1059" y="326"/>
                    </a:cubicBezTo>
                    <a:cubicBezTo>
                      <a:pt x="1059" y="326"/>
                      <a:pt x="1058" y="326"/>
                      <a:pt x="1058" y="326"/>
                    </a:cubicBezTo>
                    <a:close/>
                    <a:moveTo>
                      <a:pt x="1058" y="383"/>
                    </a:moveTo>
                    <a:cubicBezTo>
                      <a:pt x="1058" y="383"/>
                      <a:pt x="1115" y="394"/>
                      <a:pt x="1133" y="404"/>
                    </a:cubicBezTo>
                    <a:cubicBezTo>
                      <a:pt x="1133" y="404"/>
                      <a:pt x="1133" y="404"/>
                      <a:pt x="1133" y="404"/>
                    </a:cubicBezTo>
                    <a:cubicBezTo>
                      <a:pt x="1125" y="402"/>
                      <a:pt x="1070" y="388"/>
                      <a:pt x="1058" y="383"/>
                    </a:cubicBezTo>
                    <a:close/>
                    <a:moveTo>
                      <a:pt x="1134" y="403"/>
                    </a:moveTo>
                    <a:cubicBezTo>
                      <a:pt x="1128" y="385"/>
                      <a:pt x="1119" y="328"/>
                      <a:pt x="1119" y="328"/>
                    </a:cubicBezTo>
                    <a:cubicBezTo>
                      <a:pt x="1125" y="341"/>
                      <a:pt x="1134" y="395"/>
                      <a:pt x="1134" y="403"/>
                    </a:cubicBezTo>
                    <a:cubicBezTo>
                      <a:pt x="1134" y="403"/>
                      <a:pt x="1134" y="403"/>
                      <a:pt x="1134" y="403"/>
                    </a:cubicBezTo>
                    <a:close/>
                    <a:moveTo>
                      <a:pt x="1126" y="465"/>
                    </a:moveTo>
                    <a:cubicBezTo>
                      <a:pt x="1126" y="465"/>
                      <a:pt x="1188" y="482"/>
                      <a:pt x="1207" y="493"/>
                    </a:cubicBezTo>
                    <a:cubicBezTo>
                      <a:pt x="1207" y="494"/>
                      <a:pt x="1207" y="494"/>
                      <a:pt x="1207" y="494"/>
                    </a:cubicBezTo>
                    <a:cubicBezTo>
                      <a:pt x="1198" y="490"/>
                      <a:pt x="1140" y="471"/>
                      <a:pt x="1126" y="465"/>
                    </a:cubicBezTo>
                    <a:close/>
                    <a:moveTo>
                      <a:pt x="1208" y="493"/>
                    </a:moveTo>
                    <a:cubicBezTo>
                      <a:pt x="1208" y="493"/>
                      <a:pt x="1208" y="493"/>
                      <a:pt x="1208" y="492"/>
                    </a:cubicBezTo>
                    <a:cubicBezTo>
                      <a:pt x="1203" y="473"/>
                      <a:pt x="1200" y="409"/>
                      <a:pt x="1199" y="409"/>
                    </a:cubicBezTo>
                    <a:cubicBezTo>
                      <a:pt x="1204" y="424"/>
                      <a:pt x="1208" y="484"/>
                      <a:pt x="1208" y="493"/>
                    </a:cubicBezTo>
                    <a:close/>
                    <a:moveTo>
                      <a:pt x="1274" y="590"/>
                    </a:moveTo>
                    <a:cubicBezTo>
                      <a:pt x="1272" y="568"/>
                      <a:pt x="1275" y="509"/>
                      <a:pt x="1274" y="509"/>
                    </a:cubicBezTo>
                    <a:cubicBezTo>
                      <a:pt x="1278" y="523"/>
                      <a:pt x="1276" y="579"/>
                      <a:pt x="1275" y="591"/>
                    </a:cubicBezTo>
                    <a:cubicBezTo>
                      <a:pt x="1275" y="591"/>
                      <a:pt x="1274" y="590"/>
                      <a:pt x="1274" y="590"/>
                    </a:cubicBezTo>
                    <a:close/>
                    <a:moveTo>
                      <a:pt x="1258" y="655"/>
                    </a:moveTo>
                    <a:cubicBezTo>
                      <a:pt x="1258" y="655"/>
                      <a:pt x="1315" y="681"/>
                      <a:pt x="1331" y="695"/>
                    </a:cubicBezTo>
                    <a:cubicBezTo>
                      <a:pt x="1331" y="695"/>
                      <a:pt x="1331" y="695"/>
                      <a:pt x="1331" y="696"/>
                    </a:cubicBezTo>
                    <a:cubicBezTo>
                      <a:pt x="1323" y="691"/>
                      <a:pt x="1270" y="663"/>
                      <a:pt x="1258" y="655"/>
                    </a:cubicBezTo>
                    <a:close/>
                    <a:moveTo>
                      <a:pt x="1332" y="694"/>
                    </a:moveTo>
                    <a:cubicBezTo>
                      <a:pt x="1331" y="674"/>
                      <a:pt x="1340" y="612"/>
                      <a:pt x="1340" y="612"/>
                    </a:cubicBezTo>
                    <a:cubicBezTo>
                      <a:pt x="1342" y="627"/>
                      <a:pt x="1334" y="687"/>
                      <a:pt x="1332" y="695"/>
                    </a:cubicBezTo>
                    <a:cubicBezTo>
                      <a:pt x="1332" y="695"/>
                      <a:pt x="1332" y="695"/>
                      <a:pt x="1332" y="694"/>
                    </a:cubicBezTo>
                    <a:close/>
                    <a:moveTo>
                      <a:pt x="1304" y="759"/>
                    </a:moveTo>
                    <a:cubicBezTo>
                      <a:pt x="1305" y="759"/>
                      <a:pt x="1366" y="793"/>
                      <a:pt x="1381" y="810"/>
                    </a:cubicBezTo>
                    <a:cubicBezTo>
                      <a:pt x="1381" y="810"/>
                      <a:pt x="1381" y="810"/>
                      <a:pt x="1381" y="811"/>
                    </a:cubicBezTo>
                    <a:cubicBezTo>
                      <a:pt x="1374" y="805"/>
                      <a:pt x="1317" y="769"/>
                      <a:pt x="1304" y="759"/>
                    </a:cubicBezTo>
                    <a:close/>
                    <a:moveTo>
                      <a:pt x="1382" y="809"/>
                    </a:moveTo>
                    <a:cubicBezTo>
                      <a:pt x="1384" y="787"/>
                      <a:pt x="1400" y="718"/>
                      <a:pt x="1400" y="718"/>
                    </a:cubicBezTo>
                    <a:cubicBezTo>
                      <a:pt x="1401" y="735"/>
                      <a:pt x="1385" y="801"/>
                      <a:pt x="1383" y="810"/>
                    </a:cubicBezTo>
                    <a:cubicBezTo>
                      <a:pt x="1382" y="810"/>
                      <a:pt x="1382" y="810"/>
                      <a:pt x="1382" y="809"/>
                    </a:cubicBezTo>
                    <a:close/>
                    <a:moveTo>
                      <a:pt x="1344" y="875"/>
                    </a:moveTo>
                    <a:cubicBezTo>
                      <a:pt x="1344" y="874"/>
                      <a:pt x="1408" y="918"/>
                      <a:pt x="1422" y="938"/>
                    </a:cubicBezTo>
                    <a:cubicBezTo>
                      <a:pt x="1422" y="939"/>
                      <a:pt x="1422" y="939"/>
                      <a:pt x="1422" y="939"/>
                    </a:cubicBezTo>
                    <a:cubicBezTo>
                      <a:pt x="1415" y="932"/>
                      <a:pt x="1356" y="887"/>
                      <a:pt x="1344" y="875"/>
                    </a:cubicBezTo>
                    <a:close/>
                    <a:moveTo>
                      <a:pt x="1424" y="938"/>
                    </a:moveTo>
                    <a:cubicBezTo>
                      <a:pt x="1428" y="914"/>
                      <a:pt x="1454" y="839"/>
                      <a:pt x="1453" y="839"/>
                    </a:cubicBezTo>
                    <a:cubicBezTo>
                      <a:pt x="1452" y="858"/>
                      <a:pt x="1428" y="930"/>
                      <a:pt x="1424" y="939"/>
                    </a:cubicBezTo>
                    <a:cubicBezTo>
                      <a:pt x="1424" y="938"/>
                      <a:pt x="1424" y="938"/>
                      <a:pt x="1424" y="938"/>
                    </a:cubicBezTo>
                    <a:close/>
                    <a:moveTo>
                      <a:pt x="1452" y="1073"/>
                    </a:moveTo>
                    <a:cubicBezTo>
                      <a:pt x="1460" y="1049"/>
                      <a:pt x="1492" y="980"/>
                      <a:pt x="1492" y="980"/>
                    </a:cubicBezTo>
                    <a:cubicBezTo>
                      <a:pt x="1489" y="998"/>
                      <a:pt x="1459" y="1063"/>
                      <a:pt x="1453" y="1075"/>
                    </a:cubicBezTo>
                    <a:cubicBezTo>
                      <a:pt x="1453" y="1074"/>
                      <a:pt x="1453" y="1074"/>
                      <a:pt x="1452" y="1073"/>
                    </a:cubicBezTo>
                    <a:close/>
                    <a:moveTo>
                      <a:pt x="1468" y="1220"/>
                    </a:moveTo>
                    <a:cubicBezTo>
                      <a:pt x="1479" y="1194"/>
                      <a:pt x="1522" y="1122"/>
                      <a:pt x="1522" y="1122"/>
                    </a:cubicBezTo>
                    <a:cubicBezTo>
                      <a:pt x="1516" y="1141"/>
                      <a:pt x="1476" y="1210"/>
                      <a:pt x="1468" y="1222"/>
                    </a:cubicBezTo>
                    <a:cubicBezTo>
                      <a:pt x="1468" y="1221"/>
                      <a:pt x="1468" y="1221"/>
                      <a:pt x="1468" y="1220"/>
                    </a:cubicBezTo>
                    <a:close/>
                    <a:moveTo>
                      <a:pt x="1466" y="1392"/>
                    </a:moveTo>
                    <a:cubicBezTo>
                      <a:pt x="1480" y="1366"/>
                      <a:pt x="1539" y="1288"/>
                      <a:pt x="1542" y="1282"/>
                    </a:cubicBezTo>
                    <a:cubicBezTo>
                      <a:pt x="1533" y="1306"/>
                      <a:pt x="1474" y="1385"/>
                      <a:pt x="1466" y="1393"/>
                    </a:cubicBezTo>
                    <a:cubicBezTo>
                      <a:pt x="1466" y="1392"/>
                      <a:pt x="1466" y="1392"/>
                      <a:pt x="1466" y="1392"/>
                    </a:cubicBezTo>
                    <a:close/>
                    <a:moveTo>
                      <a:pt x="1395" y="1285"/>
                    </a:moveTo>
                    <a:cubicBezTo>
                      <a:pt x="1396" y="1284"/>
                      <a:pt x="1456" y="1361"/>
                      <a:pt x="1464" y="1392"/>
                    </a:cubicBezTo>
                    <a:cubicBezTo>
                      <a:pt x="1464" y="1392"/>
                      <a:pt x="1464" y="1392"/>
                      <a:pt x="1464" y="1392"/>
                    </a:cubicBezTo>
                    <a:cubicBezTo>
                      <a:pt x="1459" y="1382"/>
                      <a:pt x="1406" y="1303"/>
                      <a:pt x="1395" y="1285"/>
                    </a:cubicBezTo>
                    <a:close/>
                    <a:moveTo>
                      <a:pt x="1439" y="1586"/>
                    </a:moveTo>
                    <a:cubicBezTo>
                      <a:pt x="1459" y="1559"/>
                      <a:pt x="1533" y="1484"/>
                      <a:pt x="1538" y="1478"/>
                    </a:cubicBezTo>
                    <a:cubicBezTo>
                      <a:pt x="1525" y="1503"/>
                      <a:pt x="1451" y="1578"/>
                      <a:pt x="1438" y="1588"/>
                    </a:cubicBezTo>
                    <a:cubicBezTo>
                      <a:pt x="1438" y="1587"/>
                      <a:pt x="1438" y="1587"/>
                      <a:pt x="1439" y="1586"/>
                    </a:cubicBezTo>
                    <a:close/>
                    <a:moveTo>
                      <a:pt x="1374" y="1804"/>
                    </a:moveTo>
                    <a:cubicBezTo>
                      <a:pt x="1400" y="1778"/>
                      <a:pt x="1499" y="1703"/>
                      <a:pt x="1506" y="1697"/>
                    </a:cubicBezTo>
                    <a:cubicBezTo>
                      <a:pt x="1486" y="1723"/>
                      <a:pt x="1385" y="1799"/>
                      <a:pt x="1374" y="1804"/>
                    </a:cubicBezTo>
                    <a:cubicBezTo>
                      <a:pt x="1374" y="1804"/>
                      <a:pt x="1374" y="1804"/>
                      <a:pt x="1374" y="1804"/>
                    </a:cubicBezTo>
                    <a:close/>
                    <a:moveTo>
                      <a:pt x="564" y="2604"/>
                    </a:moveTo>
                    <a:cubicBezTo>
                      <a:pt x="563" y="2604"/>
                      <a:pt x="563" y="2605"/>
                      <a:pt x="562" y="2605"/>
                    </a:cubicBezTo>
                    <a:cubicBezTo>
                      <a:pt x="581" y="2588"/>
                      <a:pt x="677" y="2432"/>
                      <a:pt x="695" y="2398"/>
                    </a:cubicBezTo>
                    <a:cubicBezTo>
                      <a:pt x="700" y="2398"/>
                      <a:pt x="619" y="2565"/>
                      <a:pt x="564" y="2604"/>
                    </a:cubicBezTo>
                    <a:close/>
                    <a:moveTo>
                      <a:pt x="870" y="2447"/>
                    </a:moveTo>
                    <a:cubicBezTo>
                      <a:pt x="881" y="2428"/>
                      <a:pt x="923" y="2285"/>
                      <a:pt x="932" y="2254"/>
                    </a:cubicBezTo>
                    <a:cubicBezTo>
                      <a:pt x="935" y="2253"/>
                      <a:pt x="905" y="2403"/>
                      <a:pt x="872" y="2446"/>
                    </a:cubicBezTo>
                    <a:cubicBezTo>
                      <a:pt x="871" y="2446"/>
                      <a:pt x="871" y="2446"/>
                      <a:pt x="870" y="2447"/>
                    </a:cubicBezTo>
                    <a:close/>
                    <a:moveTo>
                      <a:pt x="1302" y="2178"/>
                    </a:moveTo>
                    <a:cubicBezTo>
                      <a:pt x="1268" y="2202"/>
                      <a:pt x="1119" y="2248"/>
                      <a:pt x="1099" y="2249"/>
                    </a:cubicBezTo>
                    <a:cubicBezTo>
                      <a:pt x="1100" y="2249"/>
                      <a:pt x="1100" y="2249"/>
                      <a:pt x="1100" y="2248"/>
                    </a:cubicBezTo>
                    <a:cubicBezTo>
                      <a:pt x="1144" y="2230"/>
                      <a:pt x="1290" y="2184"/>
                      <a:pt x="1302" y="2178"/>
                    </a:cubicBezTo>
                    <a:close/>
                    <a:moveTo>
                      <a:pt x="1269" y="2018"/>
                    </a:moveTo>
                    <a:cubicBezTo>
                      <a:pt x="1269" y="2018"/>
                      <a:pt x="1269" y="2019"/>
                      <a:pt x="1268" y="2019"/>
                    </a:cubicBezTo>
                    <a:cubicBezTo>
                      <a:pt x="1269" y="2000"/>
                      <a:pt x="1250" y="1875"/>
                      <a:pt x="1248" y="1847"/>
                    </a:cubicBezTo>
                    <a:cubicBezTo>
                      <a:pt x="1249" y="1846"/>
                      <a:pt x="1278" y="1973"/>
                      <a:pt x="1269" y="2018"/>
                    </a:cubicBezTo>
                    <a:close/>
                    <a:moveTo>
                      <a:pt x="1373" y="1803"/>
                    </a:moveTo>
                    <a:cubicBezTo>
                      <a:pt x="1373" y="1803"/>
                      <a:pt x="1373" y="1804"/>
                      <a:pt x="1373" y="1804"/>
                    </a:cubicBezTo>
                    <a:cubicBezTo>
                      <a:pt x="1371" y="1791"/>
                      <a:pt x="1334" y="1675"/>
                      <a:pt x="1327" y="1649"/>
                    </a:cubicBezTo>
                    <a:cubicBezTo>
                      <a:pt x="1328" y="1648"/>
                      <a:pt x="1375" y="1763"/>
                      <a:pt x="1373" y="18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7" name="Freeform 96">
              <a:extLst>
                <a:ext uri="{FF2B5EF4-FFF2-40B4-BE49-F238E27FC236}">
                  <a16:creationId xmlns="" xmlns:a16="http://schemas.microsoft.com/office/drawing/2014/main" id="{AE16620A-FAD5-4824-A06B-B18FDA01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104" y="3973236"/>
              <a:ext cx="4463121" cy="1165355"/>
            </a:xfrm>
            <a:custGeom>
              <a:avLst/>
              <a:gdLst>
                <a:gd name="T0" fmla="*/ 2548 w 3028"/>
                <a:gd name="T1" fmla="*/ 229 h 790"/>
                <a:gd name="T2" fmla="*/ 1873 w 3028"/>
                <a:gd name="T3" fmla="*/ 29 h 790"/>
                <a:gd name="T4" fmla="*/ 1630 w 3028"/>
                <a:gd name="T5" fmla="*/ 6 h 790"/>
                <a:gd name="T6" fmla="*/ 1514 w 3028"/>
                <a:gd name="T7" fmla="*/ 4 h 790"/>
                <a:gd name="T8" fmla="*/ 480 w 3028"/>
                <a:gd name="T9" fmla="*/ 232 h 790"/>
                <a:gd name="T10" fmla="*/ 0 w 3028"/>
                <a:gd name="T11" fmla="*/ 458 h 790"/>
                <a:gd name="T12" fmla="*/ 277 w 3028"/>
                <a:gd name="T13" fmla="*/ 760 h 790"/>
                <a:gd name="T14" fmla="*/ 573 w 3028"/>
                <a:gd name="T15" fmla="*/ 720 h 790"/>
                <a:gd name="T16" fmla="*/ 1514 w 3028"/>
                <a:gd name="T17" fmla="*/ 509 h 790"/>
                <a:gd name="T18" fmla="*/ 1630 w 3028"/>
                <a:gd name="T19" fmla="*/ 515 h 790"/>
                <a:gd name="T20" fmla="*/ 1873 w 3028"/>
                <a:gd name="T21" fmla="*/ 544 h 790"/>
                <a:gd name="T22" fmla="*/ 2456 w 3028"/>
                <a:gd name="T23" fmla="*/ 717 h 790"/>
                <a:gd name="T24" fmla="*/ 2752 w 3028"/>
                <a:gd name="T25" fmla="*/ 756 h 790"/>
                <a:gd name="T26" fmla="*/ 3028 w 3028"/>
                <a:gd name="T27" fmla="*/ 454 h 790"/>
                <a:gd name="T28" fmla="*/ 2548 w 3028"/>
                <a:gd name="T29" fmla="*/ 22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28" h="790">
                  <a:moveTo>
                    <a:pt x="2548" y="229"/>
                  </a:moveTo>
                  <a:cubicBezTo>
                    <a:pt x="2361" y="143"/>
                    <a:pt x="2126" y="67"/>
                    <a:pt x="1873" y="29"/>
                  </a:cubicBezTo>
                  <a:cubicBezTo>
                    <a:pt x="1794" y="18"/>
                    <a:pt x="1713" y="9"/>
                    <a:pt x="1630" y="6"/>
                  </a:cubicBezTo>
                  <a:cubicBezTo>
                    <a:pt x="1592" y="4"/>
                    <a:pt x="1553" y="4"/>
                    <a:pt x="1514" y="4"/>
                  </a:cubicBezTo>
                  <a:cubicBezTo>
                    <a:pt x="1129" y="0"/>
                    <a:pt x="753" y="106"/>
                    <a:pt x="480" y="232"/>
                  </a:cubicBezTo>
                  <a:cubicBezTo>
                    <a:pt x="205" y="356"/>
                    <a:pt x="29" y="488"/>
                    <a:pt x="0" y="458"/>
                  </a:cubicBezTo>
                  <a:cubicBezTo>
                    <a:pt x="97" y="555"/>
                    <a:pt x="189" y="655"/>
                    <a:pt x="277" y="760"/>
                  </a:cubicBezTo>
                  <a:cubicBezTo>
                    <a:pt x="302" y="790"/>
                    <a:pt x="393" y="788"/>
                    <a:pt x="573" y="720"/>
                  </a:cubicBezTo>
                  <a:cubicBezTo>
                    <a:pt x="756" y="662"/>
                    <a:pt x="1039" y="521"/>
                    <a:pt x="1514" y="509"/>
                  </a:cubicBezTo>
                  <a:cubicBezTo>
                    <a:pt x="1554" y="510"/>
                    <a:pt x="1593" y="512"/>
                    <a:pt x="1630" y="515"/>
                  </a:cubicBezTo>
                  <a:cubicBezTo>
                    <a:pt x="1718" y="521"/>
                    <a:pt x="1799" y="531"/>
                    <a:pt x="1873" y="544"/>
                  </a:cubicBezTo>
                  <a:cubicBezTo>
                    <a:pt x="2142" y="592"/>
                    <a:pt x="2325" y="676"/>
                    <a:pt x="2456" y="717"/>
                  </a:cubicBezTo>
                  <a:cubicBezTo>
                    <a:pt x="2637" y="785"/>
                    <a:pt x="2727" y="786"/>
                    <a:pt x="2752" y="756"/>
                  </a:cubicBezTo>
                  <a:cubicBezTo>
                    <a:pt x="2839" y="652"/>
                    <a:pt x="2932" y="551"/>
                    <a:pt x="3028" y="454"/>
                  </a:cubicBezTo>
                  <a:cubicBezTo>
                    <a:pt x="3000" y="484"/>
                    <a:pt x="2823" y="352"/>
                    <a:pt x="2548" y="229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rgbClr val="E0B845"/>
                </a:gs>
                <a:gs pos="6000">
                  <a:srgbClr val="8F5C23"/>
                </a:gs>
                <a:gs pos="94000">
                  <a:srgbClr val="8F5C23"/>
                </a:gs>
                <a:gs pos="50000">
                  <a:srgbClr val="FFF483"/>
                </a:gs>
                <a:gs pos="25000">
                  <a:srgbClr val="E0B845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492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组合 154">
            <a:extLst>
              <a:ext uri="{FF2B5EF4-FFF2-40B4-BE49-F238E27FC236}">
                <a16:creationId xmlns="" xmlns:a16="http://schemas.microsoft.com/office/drawing/2014/main" id="{D4C09029-005F-45A1-8012-0C7AFE99E40F}"/>
              </a:ext>
            </a:extLst>
          </p:cNvPr>
          <p:cNvGrpSpPr/>
          <p:nvPr/>
        </p:nvGrpSpPr>
        <p:grpSpPr>
          <a:xfrm>
            <a:off x="1068333" y="1622429"/>
            <a:ext cx="4242648" cy="3613142"/>
            <a:chOff x="1135781" y="1703529"/>
            <a:chExt cx="4052190" cy="3450943"/>
          </a:xfrm>
          <a:gradFill flip="none" rotWithShape="1">
            <a:gsLst>
              <a:gs pos="100000">
                <a:srgbClr val="FDF9C4"/>
              </a:gs>
              <a:gs pos="90000">
                <a:srgbClr val="FDF367"/>
              </a:gs>
              <a:gs pos="80000">
                <a:srgbClr val="FFC327"/>
              </a:gs>
              <a:gs pos="64000">
                <a:srgbClr val="FFFAC4"/>
              </a:gs>
              <a:gs pos="50000">
                <a:srgbClr val="FFC845"/>
              </a:gs>
              <a:gs pos="38000">
                <a:srgbClr val="D4861B"/>
              </a:gs>
              <a:gs pos="30000">
                <a:srgbClr val="FFCA38"/>
              </a:gs>
              <a:gs pos="22000">
                <a:srgbClr val="D48720"/>
              </a:gs>
              <a:gs pos="0">
                <a:srgbClr val="F8EE66"/>
              </a:gs>
            </a:gsLst>
            <a:lin ang="18900000" scaled="1"/>
            <a:tileRect/>
          </a:gradFill>
        </p:grpSpPr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E81B1E20-4F84-431F-9393-458A63ADA989}"/>
                </a:ext>
              </a:extLst>
            </p:cNvPr>
            <p:cNvSpPr/>
            <p:nvPr/>
          </p:nvSpPr>
          <p:spPr>
            <a:xfrm>
              <a:off x="1135781" y="3605153"/>
              <a:ext cx="398115" cy="392642"/>
            </a:xfrm>
            <a:custGeom>
              <a:avLst/>
              <a:gdLst>
                <a:gd name="connsiteX0" fmla="*/ 0 w 591978"/>
                <a:gd name="connsiteY0" fmla="*/ 56729 h 583842"/>
                <a:gd name="connsiteX1" fmla="*/ 13716 w 591978"/>
                <a:gd name="connsiteY1" fmla="*/ 51014 h 583842"/>
                <a:gd name="connsiteX2" fmla="*/ 209360 w 591978"/>
                <a:gd name="connsiteY2" fmla="*/ 3008 h 583842"/>
                <a:gd name="connsiteX3" fmla="*/ 384524 w 591978"/>
                <a:gd name="connsiteY3" fmla="*/ 76731 h 583842"/>
                <a:gd name="connsiteX4" fmla="*/ 479203 w 591978"/>
                <a:gd name="connsiteY4" fmla="*/ 256658 h 583842"/>
                <a:gd name="connsiteX5" fmla="*/ 516636 w 591978"/>
                <a:gd name="connsiteY5" fmla="*/ 435252 h 583842"/>
                <a:gd name="connsiteX6" fmla="*/ 591979 w 591978"/>
                <a:gd name="connsiteY6" fmla="*/ 576889 h 583842"/>
                <a:gd name="connsiteX7" fmla="*/ 589883 w 591978"/>
                <a:gd name="connsiteY7" fmla="*/ 583842 h 583842"/>
                <a:gd name="connsiteX8" fmla="*/ 474536 w 591978"/>
                <a:gd name="connsiteY8" fmla="*/ 566126 h 583842"/>
                <a:gd name="connsiteX9" fmla="*/ 294608 w 591978"/>
                <a:gd name="connsiteY9" fmla="*/ 468780 h 583842"/>
                <a:gd name="connsiteX10" fmla="*/ 237839 w 591978"/>
                <a:gd name="connsiteY10" fmla="*/ 365434 h 583842"/>
                <a:gd name="connsiteX11" fmla="*/ 76962 w 591978"/>
                <a:gd name="connsiteY11" fmla="*/ 106830 h 583842"/>
                <a:gd name="connsiteX12" fmla="*/ 0 w 591978"/>
                <a:gd name="connsiteY12" fmla="*/ 65873 h 583842"/>
                <a:gd name="connsiteX13" fmla="*/ 0 w 591978"/>
                <a:gd name="connsiteY13" fmla="*/ 56729 h 58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978" h="583842">
                  <a:moveTo>
                    <a:pt x="0" y="56729"/>
                  </a:moveTo>
                  <a:cubicBezTo>
                    <a:pt x="4667" y="54919"/>
                    <a:pt x="10287" y="54157"/>
                    <a:pt x="13716" y="51014"/>
                  </a:cubicBezTo>
                  <a:cubicBezTo>
                    <a:pt x="70580" y="722"/>
                    <a:pt x="138303" y="-5089"/>
                    <a:pt x="209360" y="3008"/>
                  </a:cubicBezTo>
                  <a:cubicBezTo>
                    <a:pt x="274892" y="10533"/>
                    <a:pt x="333280" y="35869"/>
                    <a:pt x="384524" y="76731"/>
                  </a:cubicBezTo>
                  <a:cubicBezTo>
                    <a:pt x="442150" y="122737"/>
                    <a:pt x="467392" y="185602"/>
                    <a:pt x="479203" y="256658"/>
                  </a:cubicBezTo>
                  <a:cubicBezTo>
                    <a:pt x="489204" y="316571"/>
                    <a:pt x="502063" y="376197"/>
                    <a:pt x="516636" y="435252"/>
                  </a:cubicBezTo>
                  <a:cubicBezTo>
                    <a:pt x="529685" y="488211"/>
                    <a:pt x="552831" y="536979"/>
                    <a:pt x="591979" y="576889"/>
                  </a:cubicBezTo>
                  <a:cubicBezTo>
                    <a:pt x="591312" y="579175"/>
                    <a:pt x="590550" y="581556"/>
                    <a:pt x="589883" y="583842"/>
                  </a:cubicBezTo>
                  <a:cubicBezTo>
                    <a:pt x="551402" y="578127"/>
                    <a:pt x="512445" y="574412"/>
                    <a:pt x="474536" y="566126"/>
                  </a:cubicBezTo>
                  <a:cubicBezTo>
                    <a:pt x="405575" y="550981"/>
                    <a:pt x="340138" y="524978"/>
                    <a:pt x="294608" y="468780"/>
                  </a:cubicBezTo>
                  <a:cubicBezTo>
                    <a:pt x="270224" y="438681"/>
                    <a:pt x="252317" y="401819"/>
                    <a:pt x="237839" y="365434"/>
                  </a:cubicBezTo>
                  <a:cubicBezTo>
                    <a:pt x="199644" y="269232"/>
                    <a:pt x="154591" y="177982"/>
                    <a:pt x="76962" y="106830"/>
                  </a:cubicBezTo>
                  <a:cubicBezTo>
                    <a:pt x="55150" y="86828"/>
                    <a:pt x="32480" y="66539"/>
                    <a:pt x="0" y="65873"/>
                  </a:cubicBezTo>
                  <a:cubicBezTo>
                    <a:pt x="0" y="62920"/>
                    <a:pt x="0" y="59777"/>
                    <a:pt x="0" y="567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2CF0FCEC-85CD-4ECA-9D3A-AF7E2F6F4F22}"/>
                </a:ext>
              </a:extLst>
            </p:cNvPr>
            <p:cNvSpPr/>
            <p:nvPr/>
          </p:nvSpPr>
          <p:spPr>
            <a:xfrm>
              <a:off x="3329143" y="1852910"/>
              <a:ext cx="445150" cy="277842"/>
            </a:xfrm>
            <a:custGeom>
              <a:avLst/>
              <a:gdLst>
                <a:gd name="connsiteX0" fmla="*/ 661919 w 661918"/>
                <a:gd name="connsiteY0" fmla="*/ 323183 h 413139"/>
                <a:gd name="connsiteX1" fmla="*/ 532665 w 661918"/>
                <a:gd name="connsiteY1" fmla="*/ 342900 h 413139"/>
                <a:gd name="connsiteX2" fmla="*/ 361786 w 661918"/>
                <a:gd name="connsiteY2" fmla="*/ 406432 h 413139"/>
                <a:gd name="connsiteX3" fmla="*/ 110040 w 661918"/>
                <a:gd name="connsiteY3" fmla="*/ 360331 h 413139"/>
                <a:gd name="connsiteX4" fmla="*/ 21458 w 661918"/>
                <a:gd name="connsiteY4" fmla="*/ 227171 h 413139"/>
                <a:gd name="connsiteX5" fmla="*/ 4980 w 661918"/>
                <a:gd name="connsiteY5" fmla="*/ 0 h 413139"/>
                <a:gd name="connsiteX6" fmla="*/ 186717 w 661918"/>
                <a:gd name="connsiteY6" fmla="*/ 99632 h 413139"/>
                <a:gd name="connsiteX7" fmla="*/ 337307 w 661918"/>
                <a:gd name="connsiteY7" fmla="*/ 103727 h 413139"/>
                <a:gd name="connsiteX8" fmla="*/ 457608 w 661918"/>
                <a:gd name="connsiteY8" fmla="*/ 125159 h 413139"/>
                <a:gd name="connsiteX9" fmla="*/ 661919 w 661918"/>
                <a:gd name="connsiteY9" fmla="*/ 323183 h 41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918" h="413139">
                  <a:moveTo>
                    <a:pt x="661919" y="323183"/>
                  </a:moveTo>
                  <a:cubicBezTo>
                    <a:pt x="611151" y="308324"/>
                    <a:pt x="571527" y="324136"/>
                    <a:pt x="532665" y="342900"/>
                  </a:cubicBezTo>
                  <a:cubicBezTo>
                    <a:pt x="477705" y="369570"/>
                    <a:pt x="423032" y="397002"/>
                    <a:pt x="361786" y="406432"/>
                  </a:cubicBezTo>
                  <a:cubicBezTo>
                    <a:pt x="272728" y="420053"/>
                    <a:pt x="186336" y="416719"/>
                    <a:pt x="110040" y="360331"/>
                  </a:cubicBezTo>
                  <a:cubicBezTo>
                    <a:pt x="64606" y="326708"/>
                    <a:pt x="37746" y="280130"/>
                    <a:pt x="21458" y="227171"/>
                  </a:cubicBezTo>
                  <a:cubicBezTo>
                    <a:pt x="-1116" y="154019"/>
                    <a:pt x="-4545" y="79153"/>
                    <a:pt x="4980" y="0"/>
                  </a:cubicBezTo>
                  <a:cubicBezTo>
                    <a:pt x="52890" y="59722"/>
                    <a:pt x="115184" y="90868"/>
                    <a:pt x="186717" y="99632"/>
                  </a:cubicBezTo>
                  <a:cubicBezTo>
                    <a:pt x="236342" y="105728"/>
                    <a:pt x="287015" y="103346"/>
                    <a:pt x="337307" y="103727"/>
                  </a:cubicBezTo>
                  <a:cubicBezTo>
                    <a:pt x="378741" y="104108"/>
                    <a:pt x="419031" y="109538"/>
                    <a:pt x="457608" y="125159"/>
                  </a:cubicBezTo>
                  <a:cubicBezTo>
                    <a:pt x="550477" y="162878"/>
                    <a:pt x="613722" y="231267"/>
                    <a:pt x="661919" y="323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D85B9FFD-4D13-4AC7-8B65-2FC9967E64E9}"/>
                </a:ext>
              </a:extLst>
            </p:cNvPr>
            <p:cNvSpPr/>
            <p:nvPr/>
          </p:nvSpPr>
          <p:spPr>
            <a:xfrm>
              <a:off x="3736364" y="1705130"/>
              <a:ext cx="335519" cy="461722"/>
            </a:xfrm>
            <a:custGeom>
              <a:avLst/>
              <a:gdLst>
                <a:gd name="connsiteX0" fmla="*/ 102025 w 498901"/>
                <a:gd name="connsiteY0" fmla="*/ 0 h 686561"/>
                <a:gd name="connsiteX1" fmla="*/ 239947 w 498901"/>
                <a:gd name="connsiteY1" fmla="*/ 210217 h 686561"/>
                <a:gd name="connsiteX2" fmla="*/ 371964 w 498901"/>
                <a:gd name="connsiteY2" fmla="*/ 304705 h 686561"/>
                <a:gd name="connsiteX3" fmla="*/ 485883 w 498901"/>
                <a:gd name="connsiteY3" fmla="*/ 467392 h 686561"/>
                <a:gd name="connsiteX4" fmla="*/ 491407 w 498901"/>
                <a:gd name="connsiteY4" fmla="*/ 674275 h 686561"/>
                <a:gd name="connsiteX5" fmla="*/ 486645 w 498901"/>
                <a:gd name="connsiteY5" fmla="*/ 686562 h 686561"/>
                <a:gd name="connsiteX6" fmla="*/ 207276 w 498901"/>
                <a:gd name="connsiteY6" fmla="*/ 514541 h 686561"/>
                <a:gd name="connsiteX7" fmla="*/ 124599 w 498901"/>
                <a:gd name="connsiteY7" fmla="*/ 480917 h 686561"/>
                <a:gd name="connsiteX8" fmla="*/ 7537 w 498901"/>
                <a:gd name="connsiteY8" fmla="*/ 327184 h 686561"/>
                <a:gd name="connsiteX9" fmla="*/ 58020 w 498901"/>
                <a:gd name="connsiteY9" fmla="*/ 45434 h 686561"/>
                <a:gd name="connsiteX10" fmla="*/ 80213 w 498901"/>
                <a:gd name="connsiteY10" fmla="*/ 16478 h 686561"/>
                <a:gd name="connsiteX11" fmla="*/ 102025 w 498901"/>
                <a:gd name="connsiteY11" fmla="*/ 0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8901" h="686561">
                  <a:moveTo>
                    <a:pt x="102025" y="0"/>
                  </a:moveTo>
                  <a:cubicBezTo>
                    <a:pt x="119266" y="90678"/>
                    <a:pt x="175082" y="154400"/>
                    <a:pt x="239947" y="210217"/>
                  </a:cubicBezTo>
                  <a:cubicBezTo>
                    <a:pt x="280809" y="245364"/>
                    <a:pt x="326625" y="275177"/>
                    <a:pt x="371964" y="304705"/>
                  </a:cubicBezTo>
                  <a:cubicBezTo>
                    <a:pt x="432352" y="343948"/>
                    <a:pt x="468547" y="399098"/>
                    <a:pt x="485883" y="467392"/>
                  </a:cubicBezTo>
                  <a:cubicBezTo>
                    <a:pt x="503314" y="535781"/>
                    <a:pt x="501218" y="605028"/>
                    <a:pt x="491407" y="674275"/>
                  </a:cubicBezTo>
                  <a:cubicBezTo>
                    <a:pt x="490931" y="677894"/>
                    <a:pt x="488740" y="681228"/>
                    <a:pt x="486645" y="686562"/>
                  </a:cubicBezTo>
                  <a:cubicBezTo>
                    <a:pt x="414731" y="593693"/>
                    <a:pt x="308051" y="558832"/>
                    <a:pt x="207276" y="514541"/>
                  </a:cubicBezTo>
                  <a:cubicBezTo>
                    <a:pt x="180035" y="502539"/>
                    <a:pt x="151841" y="492824"/>
                    <a:pt x="124599" y="480917"/>
                  </a:cubicBezTo>
                  <a:cubicBezTo>
                    <a:pt x="57353" y="451390"/>
                    <a:pt x="20967" y="397955"/>
                    <a:pt x="7537" y="327184"/>
                  </a:cubicBezTo>
                  <a:cubicBezTo>
                    <a:pt x="-11513" y="226886"/>
                    <a:pt x="5632" y="132874"/>
                    <a:pt x="58020" y="45434"/>
                  </a:cubicBezTo>
                  <a:cubicBezTo>
                    <a:pt x="64211" y="35052"/>
                    <a:pt x="72022" y="25337"/>
                    <a:pt x="80213" y="16478"/>
                  </a:cubicBezTo>
                  <a:cubicBezTo>
                    <a:pt x="85738" y="10382"/>
                    <a:pt x="93453" y="6287"/>
                    <a:pt x="1020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3AECA2B6-32E5-497E-82FC-7ED51D4FD2A6}"/>
                </a:ext>
              </a:extLst>
            </p:cNvPr>
            <p:cNvSpPr/>
            <p:nvPr/>
          </p:nvSpPr>
          <p:spPr>
            <a:xfrm>
              <a:off x="2255347" y="1703529"/>
              <a:ext cx="334387" cy="465310"/>
            </a:xfrm>
            <a:custGeom>
              <a:avLst/>
              <a:gdLst>
                <a:gd name="connsiteX0" fmla="*/ 11086 w 497218"/>
                <a:gd name="connsiteY0" fmla="*/ 691896 h 691896"/>
                <a:gd name="connsiteX1" fmla="*/ 1466 w 497218"/>
                <a:gd name="connsiteY1" fmla="*/ 639699 h 691896"/>
                <a:gd name="connsiteX2" fmla="*/ 41947 w 497218"/>
                <a:gd name="connsiteY2" fmla="*/ 392906 h 691896"/>
                <a:gd name="connsiteX3" fmla="*/ 145770 w 497218"/>
                <a:gd name="connsiteY3" fmla="*/ 295942 h 691896"/>
                <a:gd name="connsiteX4" fmla="*/ 350557 w 497218"/>
                <a:gd name="connsiteY4" fmla="*/ 108966 h 691896"/>
                <a:gd name="connsiteX5" fmla="*/ 396277 w 497218"/>
                <a:gd name="connsiteY5" fmla="*/ 0 h 691896"/>
                <a:gd name="connsiteX6" fmla="*/ 442759 w 497218"/>
                <a:gd name="connsiteY6" fmla="*/ 53531 h 691896"/>
                <a:gd name="connsiteX7" fmla="*/ 481812 w 497218"/>
                <a:gd name="connsiteY7" fmla="*/ 358711 h 691896"/>
                <a:gd name="connsiteX8" fmla="*/ 359320 w 497218"/>
                <a:gd name="connsiteY8" fmla="*/ 488918 h 691896"/>
                <a:gd name="connsiteX9" fmla="*/ 207397 w 497218"/>
                <a:gd name="connsiteY9" fmla="*/ 552450 h 691896"/>
                <a:gd name="connsiteX10" fmla="*/ 11086 w 497218"/>
                <a:gd name="connsiteY10" fmla="*/ 691896 h 6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7218" h="691896">
                  <a:moveTo>
                    <a:pt x="11086" y="691896"/>
                  </a:moveTo>
                  <a:cubicBezTo>
                    <a:pt x="7181" y="671608"/>
                    <a:pt x="2133" y="655796"/>
                    <a:pt x="1466" y="639699"/>
                  </a:cubicBezTo>
                  <a:cubicBezTo>
                    <a:pt x="-2153" y="554736"/>
                    <a:pt x="-2439" y="470345"/>
                    <a:pt x="41947" y="392906"/>
                  </a:cubicBezTo>
                  <a:cubicBezTo>
                    <a:pt x="66712" y="349568"/>
                    <a:pt x="104241" y="321278"/>
                    <a:pt x="145770" y="295942"/>
                  </a:cubicBezTo>
                  <a:cubicBezTo>
                    <a:pt x="226065" y="246983"/>
                    <a:pt x="296074" y="186023"/>
                    <a:pt x="350557" y="108966"/>
                  </a:cubicBezTo>
                  <a:cubicBezTo>
                    <a:pt x="372560" y="77819"/>
                    <a:pt x="389991" y="43720"/>
                    <a:pt x="396277" y="0"/>
                  </a:cubicBezTo>
                  <a:cubicBezTo>
                    <a:pt x="411994" y="17717"/>
                    <a:pt x="431520" y="33338"/>
                    <a:pt x="442759" y="53531"/>
                  </a:cubicBezTo>
                  <a:cubicBezTo>
                    <a:pt x="496290" y="149638"/>
                    <a:pt x="512482" y="251651"/>
                    <a:pt x="481812" y="358711"/>
                  </a:cubicBezTo>
                  <a:cubicBezTo>
                    <a:pt x="463524" y="422720"/>
                    <a:pt x="421042" y="464630"/>
                    <a:pt x="359320" y="488918"/>
                  </a:cubicBezTo>
                  <a:cubicBezTo>
                    <a:pt x="308266" y="509016"/>
                    <a:pt x="257307" y="529685"/>
                    <a:pt x="207397" y="552450"/>
                  </a:cubicBezTo>
                  <a:cubicBezTo>
                    <a:pt x="134435" y="585597"/>
                    <a:pt x="61378" y="619316"/>
                    <a:pt x="11086" y="691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858A9907-F87E-4977-82D4-9ADEBACD9733}"/>
                </a:ext>
              </a:extLst>
            </p:cNvPr>
            <p:cNvSpPr/>
            <p:nvPr/>
          </p:nvSpPr>
          <p:spPr>
            <a:xfrm>
              <a:off x="2552982" y="1856049"/>
              <a:ext cx="443355" cy="274424"/>
            </a:xfrm>
            <a:custGeom>
              <a:avLst/>
              <a:gdLst>
                <a:gd name="connsiteX0" fmla="*/ 0 w 659249"/>
                <a:gd name="connsiteY0" fmla="*/ 315087 h 408057"/>
                <a:gd name="connsiteX1" fmla="*/ 134207 w 659249"/>
                <a:gd name="connsiteY1" fmla="*/ 156877 h 408057"/>
                <a:gd name="connsiteX2" fmla="*/ 304705 w 659249"/>
                <a:gd name="connsiteY2" fmla="*/ 98870 h 408057"/>
                <a:gd name="connsiteX3" fmla="*/ 412242 w 659249"/>
                <a:gd name="connsiteY3" fmla="*/ 102108 h 408057"/>
                <a:gd name="connsiteX4" fmla="*/ 598646 w 659249"/>
                <a:gd name="connsiteY4" fmla="*/ 47720 h 408057"/>
                <a:gd name="connsiteX5" fmla="*/ 654463 w 659249"/>
                <a:gd name="connsiteY5" fmla="*/ 0 h 408057"/>
                <a:gd name="connsiteX6" fmla="*/ 658368 w 659249"/>
                <a:gd name="connsiteY6" fmla="*/ 21050 h 408057"/>
                <a:gd name="connsiteX7" fmla="*/ 627888 w 659249"/>
                <a:gd name="connsiteY7" fmla="*/ 251079 h 408057"/>
                <a:gd name="connsiteX8" fmla="*/ 422624 w 659249"/>
                <a:gd name="connsiteY8" fmla="*/ 404908 h 408057"/>
                <a:gd name="connsiteX9" fmla="*/ 157639 w 659249"/>
                <a:gd name="connsiteY9" fmla="*/ 353473 h 408057"/>
                <a:gd name="connsiteX10" fmla="*/ 46577 w 659249"/>
                <a:gd name="connsiteY10" fmla="*/ 313087 h 408057"/>
                <a:gd name="connsiteX11" fmla="*/ 0 w 659249"/>
                <a:gd name="connsiteY11" fmla="*/ 315087 h 40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249" h="408057">
                  <a:moveTo>
                    <a:pt x="0" y="315087"/>
                  </a:moveTo>
                  <a:cubicBezTo>
                    <a:pt x="31432" y="249365"/>
                    <a:pt x="77819" y="198882"/>
                    <a:pt x="134207" y="156877"/>
                  </a:cubicBezTo>
                  <a:cubicBezTo>
                    <a:pt x="184785" y="119158"/>
                    <a:pt x="243268" y="102870"/>
                    <a:pt x="304705" y="98870"/>
                  </a:cubicBezTo>
                  <a:cubicBezTo>
                    <a:pt x="340328" y="96583"/>
                    <a:pt x="376428" y="103346"/>
                    <a:pt x="412242" y="102108"/>
                  </a:cubicBezTo>
                  <a:cubicBezTo>
                    <a:pt x="478726" y="99917"/>
                    <a:pt x="542830" y="86487"/>
                    <a:pt x="598646" y="47720"/>
                  </a:cubicBezTo>
                  <a:cubicBezTo>
                    <a:pt x="617792" y="34481"/>
                    <a:pt x="634270" y="17431"/>
                    <a:pt x="654463" y="0"/>
                  </a:cubicBezTo>
                  <a:cubicBezTo>
                    <a:pt x="655892" y="7239"/>
                    <a:pt x="658177" y="14097"/>
                    <a:pt x="658368" y="21050"/>
                  </a:cubicBezTo>
                  <a:cubicBezTo>
                    <a:pt x="661035" y="99441"/>
                    <a:pt x="659416" y="177451"/>
                    <a:pt x="627888" y="251079"/>
                  </a:cubicBezTo>
                  <a:cubicBezTo>
                    <a:pt x="589121" y="341567"/>
                    <a:pt x="521208" y="392430"/>
                    <a:pt x="422624" y="404908"/>
                  </a:cubicBezTo>
                  <a:cubicBezTo>
                    <a:pt x="328041" y="416814"/>
                    <a:pt x="241840" y="393954"/>
                    <a:pt x="157639" y="353473"/>
                  </a:cubicBezTo>
                  <a:cubicBezTo>
                    <a:pt x="122301" y="336423"/>
                    <a:pt x="84296" y="324422"/>
                    <a:pt x="46577" y="313087"/>
                  </a:cubicBezTo>
                  <a:cubicBezTo>
                    <a:pt x="33623" y="309086"/>
                    <a:pt x="18193" y="313944"/>
                    <a:pt x="0" y="3150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F0B1A04C-F320-44A8-ACEB-89FCFA7BAF3B}"/>
                </a:ext>
              </a:extLst>
            </p:cNvPr>
            <p:cNvSpPr/>
            <p:nvPr/>
          </p:nvSpPr>
          <p:spPr>
            <a:xfrm>
              <a:off x="1477869" y="2360870"/>
              <a:ext cx="223253" cy="525215"/>
            </a:xfrm>
            <a:custGeom>
              <a:avLst/>
              <a:gdLst>
                <a:gd name="connsiteX0" fmla="*/ 146652 w 331967"/>
                <a:gd name="connsiteY0" fmla="*/ 780973 h 780972"/>
                <a:gd name="connsiteX1" fmla="*/ 3205 w 331967"/>
                <a:gd name="connsiteY1" fmla="*/ 538656 h 780972"/>
                <a:gd name="connsiteX2" fmla="*/ 32542 w 331967"/>
                <a:gd name="connsiteY2" fmla="*/ 367968 h 780972"/>
                <a:gd name="connsiteX3" fmla="*/ 75024 w 331967"/>
                <a:gd name="connsiteY3" fmla="*/ 175945 h 780972"/>
                <a:gd name="connsiteX4" fmla="*/ 70071 w 331967"/>
                <a:gd name="connsiteY4" fmla="*/ 58025 h 780972"/>
                <a:gd name="connsiteX5" fmla="*/ 51021 w 331967"/>
                <a:gd name="connsiteY5" fmla="*/ 1923 h 780972"/>
                <a:gd name="connsiteX6" fmla="*/ 141413 w 331967"/>
                <a:gd name="connsiteY6" fmla="*/ 17734 h 780972"/>
                <a:gd name="connsiteX7" fmla="*/ 326770 w 331967"/>
                <a:gd name="connsiteY7" fmla="*/ 261289 h 780972"/>
                <a:gd name="connsiteX8" fmla="*/ 288479 w 331967"/>
                <a:gd name="connsiteY8" fmla="*/ 451693 h 780972"/>
                <a:gd name="connsiteX9" fmla="*/ 175227 w 331967"/>
                <a:gd name="connsiteY9" fmla="*/ 663720 h 780972"/>
                <a:gd name="connsiteX10" fmla="*/ 146652 w 331967"/>
                <a:gd name="connsiteY10" fmla="*/ 780973 h 7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1967" h="780972">
                  <a:moveTo>
                    <a:pt x="146652" y="780973"/>
                  </a:moveTo>
                  <a:cubicBezTo>
                    <a:pt x="78739" y="714869"/>
                    <a:pt x="21303" y="637717"/>
                    <a:pt x="3205" y="538656"/>
                  </a:cubicBezTo>
                  <a:cubicBezTo>
                    <a:pt x="-7558" y="479506"/>
                    <a:pt x="10444" y="423404"/>
                    <a:pt x="32542" y="367968"/>
                  </a:cubicBezTo>
                  <a:cubicBezTo>
                    <a:pt x="57022" y="306723"/>
                    <a:pt x="73976" y="242620"/>
                    <a:pt x="75024" y="175945"/>
                  </a:cubicBezTo>
                  <a:cubicBezTo>
                    <a:pt x="75691" y="136606"/>
                    <a:pt x="74071" y="97078"/>
                    <a:pt x="70071" y="58025"/>
                  </a:cubicBezTo>
                  <a:cubicBezTo>
                    <a:pt x="68166" y="39642"/>
                    <a:pt x="58165" y="22211"/>
                    <a:pt x="51021" y="1923"/>
                  </a:cubicBezTo>
                  <a:cubicBezTo>
                    <a:pt x="82549" y="-3983"/>
                    <a:pt x="112933" y="4399"/>
                    <a:pt x="141413" y="17734"/>
                  </a:cubicBezTo>
                  <a:cubicBezTo>
                    <a:pt x="245617" y="66217"/>
                    <a:pt x="303052" y="151561"/>
                    <a:pt x="326770" y="261289"/>
                  </a:cubicBezTo>
                  <a:cubicBezTo>
                    <a:pt x="341533" y="329773"/>
                    <a:pt x="323626" y="391781"/>
                    <a:pt x="288479" y="451693"/>
                  </a:cubicBezTo>
                  <a:cubicBezTo>
                    <a:pt x="247903" y="520750"/>
                    <a:pt x="208945" y="591139"/>
                    <a:pt x="175227" y="663720"/>
                  </a:cubicBezTo>
                  <a:cubicBezTo>
                    <a:pt x="158939" y="699248"/>
                    <a:pt x="155986" y="740968"/>
                    <a:pt x="146652" y="780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A39DA707-9D78-4A01-A9F7-B09C656F0590}"/>
                </a:ext>
              </a:extLst>
            </p:cNvPr>
            <p:cNvSpPr/>
            <p:nvPr/>
          </p:nvSpPr>
          <p:spPr>
            <a:xfrm>
              <a:off x="1789041" y="4739900"/>
              <a:ext cx="521291" cy="218842"/>
            </a:xfrm>
            <a:custGeom>
              <a:avLst/>
              <a:gdLst>
                <a:gd name="connsiteX0" fmla="*/ 775136 w 775136"/>
                <a:gd name="connsiteY0" fmla="*/ 172682 h 325408"/>
                <a:gd name="connsiteX1" fmla="*/ 481100 w 775136"/>
                <a:gd name="connsiteY1" fmla="*/ 325273 h 325408"/>
                <a:gd name="connsiteX2" fmla="*/ 394232 w 775136"/>
                <a:gd name="connsiteY2" fmla="*/ 306318 h 325408"/>
                <a:gd name="connsiteX3" fmla="*/ 127055 w 775136"/>
                <a:gd name="connsiteY3" fmla="*/ 259074 h 325408"/>
                <a:gd name="connsiteX4" fmla="*/ 2087 w 775136"/>
                <a:gd name="connsiteY4" fmla="*/ 291650 h 325408"/>
                <a:gd name="connsiteX5" fmla="*/ 31710 w 775136"/>
                <a:gd name="connsiteY5" fmla="*/ 161443 h 325408"/>
                <a:gd name="connsiteX6" fmla="*/ 270407 w 775136"/>
                <a:gd name="connsiteY6" fmla="*/ 3137 h 325408"/>
                <a:gd name="connsiteX7" fmla="*/ 459954 w 775136"/>
                <a:gd name="connsiteY7" fmla="*/ 46476 h 325408"/>
                <a:gd name="connsiteX8" fmla="*/ 661979 w 775136"/>
                <a:gd name="connsiteY8" fmla="*/ 148775 h 325408"/>
                <a:gd name="connsiteX9" fmla="*/ 775136 w 775136"/>
                <a:gd name="connsiteY9" fmla="*/ 172682 h 32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5136" h="325408">
                  <a:moveTo>
                    <a:pt x="775136" y="172682"/>
                  </a:moveTo>
                  <a:cubicBezTo>
                    <a:pt x="694555" y="255550"/>
                    <a:pt x="607592" y="328988"/>
                    <a:pt x="481100" y="325273"/>
                  </a:cubicBezTo>
                  <a:cubicBezTo>
                    <a:pt x="451953" y="324415"/>
                    <a:pt x="422235" y="315843"/>
                    <a:pt x="394232" y="306318"/>
                  </a:cubicBezTo>
                  <a:cubicBezTo>
                    <a:pt x="307459" y="276695"/>
                    <a:pt x="219353" y="256026"/>
                    <a:pt x="127055" y="259074"/>
                  </a:cubicBezTo>
                  <a:cubicBezTo>
                    <a:pt x="78002" y="260693"/>
                    <a:pt x="51713" y="267647"/>
                    <a:pt x="2087" y="291650"/>
                  </a:cubicBezTo>
                  <a:cubicBezTo>
                    <a:pt x="-5152" y="243644"/>
                    <a:pt x="6850" y="200114"/>
                    <a:pt x="31710" y="161443"/>
                  </a:cubicBezTo>
                  <a:cubicBezTo>
                    <a:pt x="87717" y="74098"/>
                    <a:pt x="168203" y="20092"/>
                    <a:pt x="270407" y="3137"/>
                  </a:cubicBezTo>
                  <a:cubicBezTo>
                    <a:pt x="338225" y="-8102"/>
                    <a:pt x="400328" y="11900"/>
                    <a:pt x="459954" y="46476"/>
                  </a:cubicBezTo>
                  <a:cubicBezTo>
                    <a:pt x="525200" y="84195"/>
                    <a:pt x="592828" y="118771"/>
                    <a:pt x="661979" y="148775"/>
                  </a:cubicBezTo>
                  <a:cubicBezTo>
                    <a:pt x="695888" y="163538"/>
                    <a:pt x="735512" y="164777"/>
                    <a:pt x="775136" y="17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6AB31BAA-E536-4B0B-B238-1473E965EF1B}"/>
                </a:ext>
              </a:extLst>
            </p:cNvPr>
            <p:cNvSpPr/>
            <p:nvPr/>
          </p:nvSpPr>
          <p:spPr>
            <a:xfrm>
              <a:off x="4624908" y="2358448"/>
              <a:ext cx="222407" cy="528662"/>
            </a:xfrm>
            <a:custGeom>
              <a:avLst/>
              <a:gdLst>
                <a:gd name="connsiteX0" fmla="*/ 284228 w 330709"/>
                <a:gd name="connsiteY0" fmla="*/ 0 h 786098"/>
                <a:gd name="connsiteX1" fmla="*/ 270226 w 330709"/>
                <a:gd name="connsiteY1" fmla="*/ 274796 h 786098"/>
                <a:gd name="connsiteX2" fmla="*/ 308135 w 330709"/>
                <a:gd name="connsiteY2" fmla="*/ 394145 h 786098"/>
                <a:gd name="connsiteX3" fmla="*/ 295277 w 330709"/>
                <a:gd name="connsiteY3" fmla="*/ 638937 h 786098"/>
                <a:gd name="connsiteX4" fmla="*/ 182500 w 330709"/>
                <a:gd name="connsiteY4" fmla="*/ 786098 h 786098"/>
                <a:gd name="connsiteX5" fmla="*/ 172785 w 330709"/>
                <a:gd name="connsiteY5" fmla="*/ 712470 h 786098"/>
                <a:gd name="connsiteX6" fmla="*/ 83726 w 330709"/>
                <a:gd name="connsiteY6" fmla="*/ 522637 h 786098"/>
                <a:gd name="connsiteX7" fmla="*/ 37911 w 330709"/>
                <a:gd name="connsiteY7" fmla="*/ 445961 h 786098"/>
                <a:gd name="connsiteX8" fmla="*/ 23338 w 330709"/>
                <a:gd name="connsiteY8" fmla="*/ 202406 h 786098"/>
                <a:gd name="connsiteX9" fmla="*/ 203551 w 330709"/>
                <a:gd name="connsiteY9" fmla="*/ 15907 h 786098"/>
                <a:gd name="connsiteX10" fmla="*/ 284228 w 330709"/>
                <a:gd name="connsiteY10" fmla="*/ 0 h 78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09" h="786098">
                  <a:moveTo>
                    <a:pt x="284228" y="0"/>
                  </a:moveTo>
                  <a:cubicBezTo>
                    <a:pt x="237555" y="95440"/>
                    <a:pt x="251462" y="185452"/>
                    <a:pt x="270226" y="274796"/>
                  </a:cubicBezTo>
                  <a:cubicBezTo>
                    <a:pt x="278799" y="315468"/>
                    <a:pt x="292038" y="355759"/>
                    <a:pt x="308135" y="394145"/>
                  </a:cubicBezTo>
                  <a:cubicBezTo>
                    <a:pt x="343378" y="478441"/>
                    <a:pt x="336043" y="559118"/>
                    <a:pt x="295277" y="638937"/>
                  </a:cubicBezTo>
                  <a:cubicBezTo>
                    <a:pt x="267082" y="693992"/>
                    <a:pt x="229554" y="741617"/>
                    <a:pt x="182500" y="786098"/>
                  </a:cubicBezTo>
                  <a:cubicBezTo>
                    <a:pt x="179167" y="759524"/>
                    <a:pt x="178024" y="735521"/>
                    <a:pt x="172785" y="712470"/>
                  </a:cubicBezTo>
                  <a:cubicBezTo>
                    <a:pt x="157069" y="642842"/>
                    <a:pt x="118969" y="583311"/>
                    <a:pt x="83726" y="522637"/>
                  </a:cubicBezTo>
                  <a:cubicBezTo>
                    <a:pt x="68772" y="496919"/>
                    <a:pt x="53341" y="471392"/>
                    <a:pt x="37911" y="445961"/>
                  </a:cubicBezTo>
                  <a:cubicBezTo>
                    <a:pt x="-9619" y="367284"/>
                    <a:pt x="-10095" y="285845"/>
                    <a:pt x="23338" y="202406"/>
                  </a:cubicBezTo>
                  <a:cubicBezTo>
                    <a:pt x="58009" y="115729"/>
                    <a:pt x="114873" y="49721"/>
                    <a:pt x="203551" y="15907"/>
                  </a:cubicBezTo>
                  <a:cubicBezTo>
                    <a:pt x="226792" y="6858"/>
                    <a:pt x="253176" y="5810"/>
                    <a:pt x="28422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0FF36195-0F26-4D7C-A2EF-A7477DA08E4A}"/>
                </a:ext>
              </a:extLst>
            </p:cNvPr>
            <p:cNvSpPr/>
            <p:nvPr/>
          </p:nvSpPr>
          <p:spPr>
            <a:xfrm>
              <a:off x="4013612" y="4739744"/>
              <a:ext cx="524122" cy="219470"/>
            </a:xfrm>
            <a:custGeom>
              <a:avLst/>
              <a:gdLst>
                <a:gd name="connsiteX0" fmla="*/ 775430 w 779345"/>
                <a:gd name="connsiteY0" fmla="*/ 292072 h 326343"/>
                <a:gd name="connsiteX1" fmla="*/ 544163 w 779345"/>
                <a:gd name="connsiteY1" fmla="*/ 266450 h 326343"/>
                <a:gd name="connsiteX2" fmla="*/ 380429 w 779345"/>
                <a:gd name="connsiteY2" fmla="*/ 309598 h 326343"/>
                <a:gd name="connsiteX3" fmla="*/ 134112 w 779345"/>
                <a:gd name="connsiteY3" fmla="*/ 280928 h 326343"/>
                <a:gd name="connsiteX4" fmla="*/ 0 w 779345"/>
                <a:gd name="connsiteY4" fmla="*/ 169390 h 326343"/>
                <a:gd name="connsiteX5" fmla="*/ 58198 w 779345"/>
                <a:gd name="connsiteY5" fmla="*/ 163866 h 326343"/>
                <a:gd name="connsiteX6" fmla="*/ 227647 w 779345"/>
                <a:gd name="connsiteY6" fmla="*/ 98715 h 326343"/>
                <a:gd name="connsiteX7" fmla="*/ 355378 w 779345"/>
                <a:gd name="connsiteY7" fmla="*/ 27087 h 326343"/>
                <a:gd name="connsiteX8" fmla="*/ 577977 w 779345"/>
                <a:gd name="connsiteY8" fmla="*/ 22991 h 326343"/>
                <a:gd name="connsiteX9" fmla="*/ 744760 w 779345"/>
                <a:gd name="connsiteY9" fmla="*/ 162247 h 326343"/>
                <a:gd name="connsiteX10" fmla="*/ 778859 w 779345"/>
                <a:gd name="connsiteY10" fmla="*/ 267593 h 326343"/>
                <a:gd name="connsiteX11" fmla="*/ 775430 w 779345"/>
                <a:gd name="connsiteY11" fmla="*/ 292072 h 3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9345" h="326343">
                  <a:moveTo>
                    <a:pt x="775430" y="292072"/>
                  </a:moveTo>
                  <a:cubicBezTo>
                    <a:pt x="699421" y="250829"/>
                    <a:pt x="621506" y="252924"/>
                    <a:pt x="544163" y="266450"/>
                  </a:cubicBezTo>
                  <a:cubicBezTo>
                    <a:pt x="488728" y="276165"/>
                    <a:pt x="433483" y="290644"/>
                    <a:pt x="380429" y="309598"/>
                  </a:cubicBezTo>
                  <a:cubicBezTo>
                    <a:pt x="292417" y="340936"/>
                    <a:pt x="211741" y="326553"/>
                    <a:pt x="134112" y="280928"/>
                  </a:cubicBezTo>
                  <a:cubicBezTo>
                    <a:pt x="84582" y="251781"/>
                    <a:pt x="40672" y="215396"/>
                    <a:pt x="0" y="169390"/>
                  </a:cubicBezTo>
                  <a:cubicBezTo>
                    <a:pt x="21622" y="167390"/>
                    <a:pt x="39910" y="165961"/>
                    <a:pt x="58198" y="163866"/>
                  </a:cubicBezTo>
                  <a:cubicBezTo>
                    <a:pt x="120396" y="157008"/>
                    <a:pt x="174212" y="128052"/>
                    <a:pt x="227647" y="98715"/>
                  </a:cubicBezTo>
                  <a:cubicBezTo>
                    <a:pt x="270415" y="75188"/>
                    <a:pt x="311944" y="49280"/>
                    <a:pt x="355378" y="27087"/>
                  </a:cubicBezTo>
                  <a:cubicBezTo>
                    <a:pt x="428434" y="-10251"/>
                    <a:pt x="503777" y="-6441"/>
                    <a:pt x="577977" y="22991"/>
                  </a:cubicBezTo>
                  <a:cubicBezTo>
                    <a:pt x="648462" y="50995"/>
                    <a:pt x="708088" y="94905"/>
                    <a:pt x="744760" y="162247"/>
                  </a:cubicBezTo>
                  <a:cubicBezTo>
                    <a:pt x="762095" y="194155"/>
                    <a:pt x="768572" y="232065"/>
                    <a:pt x="778859" y="267593"/>
                  </a:cubicBezTo>
                  <a:cubicBezTo>
                    <a:pt x="780669" y="274070"/>
                    <a:pt x="776954" y="282166"/>
                    <a:pt x="775430" y="2920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5931DFBD-68A2-4194-B4D8-CA1ADC5F2E4F}"/>
                </a:ext>
              </a:extLst>
            </p:cNvPr>
            <p:cNvSpPr/>
            <p:nvPr/>
          </p:nvSpPr>
          <p:spPr>
            <a:xfrm>
              <a:off x="2173887" y="4922964"/>
              <a:ext cx="502596" cy="228690"/>
            </a:xfrm>
            <a:custGeom>
              <a:avLst/>
              <a:gdLst>
                <a:gd name="connsiteX0" fmla="*/ 8007 w 747337"/>
                <a:gd name="connsiteY0" fmla="*/ 340053 h 340052"/>
                <a:gd name="connsiteX1" fmla="*/ 15436 w 747337"/>
                <a:gd name="connsiteY1" fmla="*/ 213846 h 340052"/>
                <a:gd name="connsiteX2" fmla="*/ 248608 w 747337"/>
                <a:gd name="connsiteY2" fmla="*/ 6773 h 340052"/>
                <a:gd name="connsiteX3" fmla="*/ 387959 w 747337"/>
                <a:gd name="connsiteY3" fmla="*/ 14869 h 340052"/>
                <a:gd name="connsiteX4" fmla="*/ 589127 w 747337"/>
                <a:gd name="connsiteY4" fmla="*/ 76115 h 340052"/>
                <a:gd name="connsiteX5" fmla="*/ 747337 w 747337"/>
                <a:gd name="connsiteY5" fmla="*/ 77163 h 340052"/>
                <a:gd name="connsiteX6" fmla="*/ 743813 w 747337"/>
                <a:gd name="connsiteY6" fmla="*/ 90117 h 340052"/>
                <a:gd name="connsiteX7" fmla="*/ 572363 w 747337"/>
                <a:gd name="connsiteY7" fmla="*/ 262424 h 340052"/>
                <a:gd name="connsiteX8" fmla="*/ 401675 w 747337"/>
                <a:gd name="connsiteY8" fmla="*/ 289094 h 340052"/>
                <a:gd name="connsiteX9" fmla="*/ 110877 w 747337"/>
                <a:gd name="connsiteY9" fmla="*/ 296714 h 340052"/>
                <a:gd name="connsiteX10" fmla="*/ 8007 w 747337"/>
                <a:gd name="connsiteY10" fmla="*/ 340053 h 34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337" h="340052">
                  <a:moveTo>
                    <a:pt x="8007" y="340053"/>
                  </a:moveTo>
                  <a:cubicBezTo>
                    <a:pt x="-5138" y="300143"/>
                    <a:pt x="-1709" y="255661"/>
                    <a:pt x="15436" y="213846"/>
                  </a:cubicBezTo>
                  <a:cubicBezTo>
                    <a:pt x="59156" y="107452"/>
                    <a:pt x="135832" y="36300"/>
                    <a:pt x="248608" y="6773"/>
                  </a:cubicBezTo>
                  <a:cubicBezTo>
                    <a:pt x="295948" y="-5609"/>
                    <a:pt x="341858" y="105"/>
                    <a:pt x="387959" y="14869"/>
                  </a:cubicBezTo>
                  <a:cubicBezTo>
                    <a:pt x="454634" y="36300"/>
                    <a:pt x="521595" y="57446"/>
                    <a:pt x="589127" y="76115"/>
                  </a:cubicBezTo>
                  <a:cubicBezTo>
                    <a:pt x="640371" y="90307"/>
                    <a:pt x="692854" y="90497"/>
                    <a:pt x="747337" y="77163"/>
                  </a:cubicBezTo>
                  <a:cubicBezTo>
                    <a:pt x="745908" y="82592"/>
                    <a:pt x="745813" y="86974"/>
                    <a:pt x="743813" y="90117"/>
                  </a:cubicBezTo>
                  <a:cubicBezTo>
                    <a:pt x="699427" y="160221"/>
                    <a:pt x="645991" y="221371"/>
                    <a:pt x="572363" y="262424"/>
                  </a:cubicBezTo>
                  <a:cubicBezTo>
                    <a:pt x="518737" y="292332"/>
                    <a:pt x="461682" y="298524"/>
                    <a:pt x="401675" y="289094"/>
                  </a:cubicBezTo>
                  <a:cubicBezTo>
                    <a:pt x="304329" y="273759"/>
                    <a:pt x="206698" y="268806"/>
                    <a:pt x="110877" y="296714"/>
                  </a:cubicBezTo>
                  <a:cubicBezTo>
                    <a:pt x="76301" y="306715"/>
                    <a:pt x="44011" y="324622"/>
                    <a:pt x="8007" y="340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0AB93220-512A-4FD6-94E8-80B3534FC712}"/>
                </a:ext>
              </a:extLst>
            </p:cNvPr>
            <p:cNvSpPr/>
            <p:nvPr/>
          </p:nvSpPr>
          <p:spPr>
            <a:xfrm>
              <a:off x="4803221" y="2736679"/>
              <a:ext cx="232486" cy="505435"/>
            </a:xfrm>
            <a:custGeom>
              <a:avLst/>
              <a:gdLst>
                <a:gd name="connsiteX0" fmla="*/ 78806 w 345696"/>
                <a:gd name="connsiteY0" fmla="*/ 751560 h 751560"/>
                <a:gd name="connsiteX1" fmla="*/ 88046 w 345696"/>
                <a:gd name="connsiteY1" fmla="*/ 688124 h 751560"/>
                <a:gd name="connsiteX2" fmla="*/ 66519 w 345696"/>
                <a:gd name="connsiteY2" fmla="*/ 551249 h 751560"/>
                <a:gd name="connsiteX3" fmla="*/ 16703 w 345696"/>
                <a:gd name="connsiteY3" fmla="*/ 395230 h 751560"/>
                <a:gd name="connsiteX4" fmla="*/ 44612 w 345696"/>
                <a:gd name="connsiteY4" fmla="*/ 157105 h 751560"/>
                <a:gd name="connsiteX5" fmla="*/ 240160 w 345696"/>
                <a:gd name="connsiteY5" fmla="*/ 7277 h 751560"/>
                <a:gd name="connsiteX6" fmla="*/ 345697 w 345696"/>
                <a:gd name="connsiteY6" fmla="*/ 9658 h 751560"/>
                <a:gd name="connsiteX7" fmla="*/ 280355 w 345696"/>
                <a:gd name="connsiteY7" fmla="*/ 316649 h 751560"/>
                <a:gd name="connsiteX8" fmla="*/ 292833 w 345696"/>
                <a:gd name="connsiteY8" fmla="*/ 444188 h 751560"/>
                <a:gd name="connsiteX9" fmla="*/ 271687 w 345696"/>
                <a:gd name="connsiteY9" fmla="*/ 553154 h 751560"/>
                <a:gd name="connsiteX10" fmla="*/ 78806 w 345696"/>
                <a:gd name="connsiteY10" fmla="*/ 751560 h 75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5696" h="751560">
                  <a:moveTo>
                    <a:pt x="78806" y="751560"/>
                  </a:moveTo>
                  <a:cubicBezTo>
                    <a:pt x="82712" y="726700"/>
                    <a:pt x="89950" y="706983"/>
                    <a:pt x="88046" y="688124"/>
                  </a:cubicBezTo>
                  <a:cubicBezTo>
                    <a:pt x="83378" y="642213"/>
                    <a:pt x="77758" y="595922"/>
                    <a:pt x="66519" y="551249"/>
                  </a:cubicBezTo>
                  <a:cubicBezTo>
                    <a:pt x="53279" y="498386"/>
                    <a:pt x="34991" y="446665"/>
                    <a:pt x="16703" y="395230"/>
                  </a:cubicBezTo>
                  <a:cubicBezTo>
                    <a:pt x="-13396" y="310838"/>
                    <a:pt x="-2061" y="230733"/>
                    <a:pt x="44612" y="157105"/>
                  </a:cubicBezTo>
                  <a:cubicBezTo>
                    <a:pt x="90808" y="84143"/>
                    <a:pt x="154054" y="29851"/>
                    <a:pt x="240160" y="7277"/>
                  </a:cubicBezTo>
                  <a:cubicBezTo>
                    <a:pt x="275402" y="-1963"/>
                    <a:pt x="310550" y="-3677"/>
                    <a:pt x="345697" y="9658"/>
                  </a:cubicBezTo>
                  <a:cubicBezTo>
                    <a:pt x="278355" y="102908"/>
                    <a:pt x="271878" y="208349"/>
                    <a:pt x="280355" y="316649"/>
                  </a:cubicBezTo>
                  <a:cubicBezTo>
                    <a:pt x="283689" y="359225"/>
                    <a:pt x="293785" y="401802"/>
                    <a:pt x="292833" y="444188"/>
                  </a:cubicBezTo>
                  <a:cubicBezTo>
                    <a:pt x="291976" y="480764"/>
                    <a:pt x="285975" y="519722"/>
                    <a:pt x="271687" y="553154"/>
                  </a:cubicBezTo>
                  <a:cubicBezTo>
                    <a:pt x="234063" y="640784"/>
                    <a:pt x="163674" y="699458"/>
                    <a:pt x="78806" y="7515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48F634D3-2A8E-4074-B663-158F23516E92}"/>
                </a:ext>
              </a:extLst>
            </p:cNvPr>
            <p:cNvSpPr/>
            <p:nvPr/>
          </p:nvSpPr>
          <p:spPr>
            <a:xfrm>
              <a:off x="3648230" y="4923064"/>
              <a:ext cx="502196" cy="231408"/>
            </a:xfrm>
            <a:custGeom>
              <a:avLst/>
              <a:gdLst>
                <a:gd name="connsiteX0" fmla="*/ 743998 w 746743"/>
                <a:gd name="connsiteY0" fmla="*/ 344095 h 344094"/>
                <a:gd name="connsiteX1" fmla="*/ 509969 w 746743"/>
                <a:gd name="connsiteY1" fmla="*/ 278373 h 344094"/>
                <a:gd name="connsiteX2" fmla="*/ 343281 w 746743"/>
                <a:gd name="connsiteY2" fmla="*/ 290850 h 344094"/>
                <a:gd name="connsiteX3" fmla="*/ 155162 w 746743"/>
                <a:gd name="connsiteY3" fmla="*/ 249036 h 344094"/>
                <a:gd name="connsiteX4" fmla="*/ 0 w 746743"/>
                <a:gd name="connsiteY4" fmla="*/ 77681 h 344094"/>
                <a:gd name="connsiteX5" fmla="*/ 51911 w 746743"/>
                <a:gd name="connsiteY5" fmla="*/ 85301 h 344094"/>
                <a:gd name="connsiteX6" fmla="*/ 225076 w 746743"/>
                <a:gd name="connsiteY6" fmla="*/ 59107 h 344094"/>
                <a:gd name="connsiteX7" fmla="*/ 347186 w 746743"/>
                <a:gd name="connsiteY7" fmla="*/ 19769 h 344094"/>
                <a:gd name="connsiteX8" fmla="*/ 589979 w 746743"/>
                <a:gd name="connsiteY8" fmla="*/ 44248 h 344094"/>
                <a:gd name="connsiteX9" fmla="*/ 744950 w 746743"/>
                <a:gd name="connsiteY9" fmla="*/ 263323 h 344094"/>
                <a:gd name="connsiteX10" fmla="*/ 743998 w 746743"/>
                <a:gd name="connsiteY10" fmla="*/ 344095 h 3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6743" h="344094">
                  <a:moveTo>
                    <a:pt x="743998" y="344095"/>
                  </a:moveTo>
                  <a:cubicBezTo>
                    <a:pt x="670084" y="290755"/>
                    <a:pt x="590550" y="279610"/>
                    <a:pt x="509969" y="278373"/>
                  </a:cubicBezTo>
                  <a:cubicBezTo>
                    <a:pt x="454438" y="277515"/>
                    <a:pt x="398716" y="284754"/>
                    <a:pt x="343281" y="290850"/>
                  </a:cubicBezTo>
                  <a:cubicBezTo>
                    <a:pt x="275463" y="298280"/>
                    <a:pt x="212407" y="287802"/>
                    <a:pt x="155162" y="249036"/>
                  </a:cubicBezTo>
                  <a:cubicBezTo>
                    <a:pt x="90773" y="205411"/>
                    <a:pt x="41243" y="148356"/>
                    <a:pt x="0" y="77681"/>
                  </a:cubicBezTo>
                  <a:cubicBezTo>
                    <a:pt x="20003" y="80729"/>
                    <a:pt x="35909" y="84062"/>
                    <a:pt x="51911" y="85301"/>
                  </a:cubicBezTo>
                  <a:cubicBezTo>
                    <a:pt x="111633" y="90063"/>
                    <a:pt x="168688" y="77109"/>
                    <a:pt x="225076" y="59107"/>
                  </a:cubicBezTo>
                  <a:cubicBezTo>
                    <a:pt x="265843" y="46058"/>
                    <a:pt x="307467" y="35485"/>
                    <a:pt x="347186" y="19769"/>
                  </a:cubicBezTo>
                  <a:cubicBezTo>
                    <a:pt x="433006" y="-14236"/>
                    <a:pt x="513969" y="-3282"/>
                    <a:pt x="589979" y="44248"/>
                  </a:cubicBezTo>
                  <a:cubicBezTo>
                    <a:pt x="671608" y="95207"/>
                    <a:pt x="729234" y="165692"/>
                    <a:pt x="744950" y="263323"/>
                  </a:cubicBezTo>
                  <a:cubicBezTo>
                    <a:pt x="749237" y="289517"/>
                    <a:pt x="744569" y="317139"/>
                    <a:pt x="743998" y="3440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137D98FF-6D49-45A7-8FB5-C5BA0BDFEB3B}"/>
                </a:ext>
              </a:extLst>
            </p:cNvPr>
            <p:cNvSpPr/>
            <p:nvPr/>
          </p:nvSpPr>
          <p:spPr>
            <a:xfrm>
              <a:off x="1955070" y="1850091"/>
              <a:ext cx="276415" cy="516747"/>
            </a:xfrm>
            <a:custGeom>
              <a:avLst/>
              <a:gdLst>
                <a:gd name="connsiteX0" fmla="*/ 62487 w 411017"/>
                <a:gd name="connsiteY0" fmla="*/ 768382 h 768381"/>
                <a:gd name="connsiteX1" fmla="*/ 4861 w 411017"/>
                <a:gd name="connsiteY1" fmla="*/ 595789 h 768381"/>
                <a:gd name="connsiteX2" fmla="*/ 23625 w 411017"/>
                <a:gd name="connsiteY2" fmla="*/ 431006 h 768381"/>
                <a:gd name="connsiteX3" fmla="*/ 79061 w 411017"/>
                <a:gd name="connsiteY3" fmla="*/ 351092 h 768381"/>
                <a:gd name="connsiteX4" fmla="*/ 230889 w 411017"/>
                <a:gd name="connsiteY4" fmla="*/ 73438 h 768381"/>
                <a:gd name="connsiteX5" fmla="*/ 236509 w 411017"/>
                <a:gd name="connsiteY5" fmla="*/ 0 h 768381"/>
                <a:gd name="connsiteX6" fmla="*/ 326139 w 411017"/>
                <a:gd name="connsiteY6" fmla="*/ 64865 h 768381"/>
                <a:gd name="connsiteX7" fmla="*/ 401673 w 411017"/>
                <a:gd name="connsiteY7" fmla="*/ 371666 h 768381"/>
                <a:gd name="connsiteX8" fmla="*/ 298612 w 411017"/>
                <a:gd name="connsiteY8" fmla="*/ 505016 h 768381"/>
                <a:gd name="connsiteX9" fmla="*/ 165357 w 411017"/>
                <a:gd name="connsiteY9" fmla="*/ 617601 h 768381"/>
                <a:gd name="connsiteX10" fmla="*/ 62487 w 411017"/>
                <a:gd name="connsiteY10" fmla="*/ 768382 h 76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017" h="768381">
                  <a:moveTo>
                    <a:pt x="62487" y="768382"/>
                  </a:moveTo>
                  <a:cubicBezTo>
                    <a:pt x="32769" y="712280"/>
                    <a:pt x="14005" y="655796"/>
                    <a:pt x="4861" y="595789"/>
                  </a:cubicBezTo>
                  <a:cubicBezTo>
                    <a:pt x="-3807" y="538925"/>
                    <a:pt x="-2759" y="482822"/>
                    <a:pt x="23625" y="431006"/>
                  </a:cubicBezTo>
                  <a:cubicBezTo>
                    <a:pt x="38199" y="402336"/>
                    <a:pt x="58106" y="375761"/>
                    <a:pt x="79061" y="351092"/>
                  </a:cubicBezTo>
                  <a:cubicBezTo>
                    <a:pt x="148879" y="268796"/>
                    <a:pt x="208601" y="181166"/>
                    <a:pt x="230889" y="73438"/>
                  </a:cubicBezTo>
                  <a:cubicBezTo>
                    <a:pt x="235747" y="49911"/>
                    <a:pt x="234795" y="25241"/>
                    <a:pt x="236509" y="0"/>
                  </a:cubicBezTo>
                  <a:cubicBezTo>
                    <a:pt x="274228" y="9620"/>
                    <a:pt x="302613" y="34576"/>
                    <a:pt x="326139" y="64865"/>
                  </a:cubicBezTo>
                  <a:cubicBezTo>
                    <a:pt x="396624" y="155734"/>
                    <a:pt x="428247" y="256889"/>
                    <a:pt x="401673" y="371666"/>
                  </a:cubicBezTo>
                  <a:cubicBezTo>
                    <a:pt x="387766" y="431673"/>
                    <a:pt x="343761" y="468630"/>
                    <a:pt x="298612" y="505016"/>
                  </a:cubicBezTo>
                  <a:cubicBezTo>
                    <a:pt x="253368" y="541496"/>
                    <a:pt x="208315" y="578453"/>
                    <a:pt x="165357" y="617601"/>
                  </a:cubicBezTo>
                  <a:cubicBezTo>
                    <a:pt x="107064" y="670655"/>
                    <a:pt x="92967" y="693611"/>
                    <a:pt x="62487" y="76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D12922CD-0B51-4A88-8838-C2530CC91C2D}"/>
                </a:ext>
              </a:extLst>
            </p:cNvPr>
            <p:cNvSpPr/>
            <p:nvPr/>
          </p:nvSpPr>
          <p:spPr>
            <a:xfrm>
              <a:off x="1478679" y="4434061"/>
              <a:ext cx="515019" cy="270467"/>
            </a:xfrm>
            <a:custGeom>
              <a:avLst/>
              <a:gdLst>
                <a:gd name="connsiteX0" fmla="*/ 765810 w 765809"/>
                <a:gd name="connsiteY0" fmla="*/ 338559 h 402173"/>
                <a:gd name="connsiteX1" fmla="*/ 442913 w 765809"/>
                <a:gd name="connsiteY1" fmla="*/ 383136 h 402173"/>
                <a:gd name="connsiteX2" fmla="*/ 351282 w 765809"/>
                <a:gd name="connsiteY2" fmla="*/ 324366 h 402173"/>
                <a:gd name="connsiteX3" fmla="*/ 105251 w 765809"/>
                <a:gd name="connsiteY3" fmla="*/ 190540 h 402173"/>
                <a:gd name="connsiteX4" fmla="*/ 0 w 765809"/>
                <a:gd name="connsiteY4" fmla="*/ 176634 h 402173"/>
                <a:gd name="connsiteX5" fmla="*/ 56959 w 765809"/>
                <a:gd name="connsiteY5" fmla="*/ 85003 h 402173"/>
                <a:gd name="connsiteX6" fmla="*/ 314706 w 765809"/>
                <a:gd name="connsiteY6" fmla="*/ 1088 h 402173"/>
                <a:gd name="connsiteX7" fmla="*/ 499205 w 765809"/>
                <a:gd name="connsiteY7" fmla="*/ 99386 h 402173"/>
                <a:gd name="connsiteX8" fmla="*/ 663416 w 765809"/>
                <a:gd name="connsiteY8" fmla="*/ 274455 h 402173"/>
                <a:gd name="connsiteX9" fmla="*/ 765810 w 765809"/>
                <a:gd name="connsiteY9" fmla="*/ 338559 h 40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9" h="402173">
                  <a:moveTo>
                    <a:pt x="765810" y="338559"/>
                  </a:moveTo>
                  <a:cubicBezTo>
                    <a:pt x="664083" y="386660"/>
                    <a:pt x="558737" y="427522"/>
                    <a:pt x="442913" y="383136"/>
                  </a:cubicBezTo>
                  <a:cubicBezTo>
                    <a:pt x="409670" y="370372"/>
                    <a:pt x="379762" y="346750"/>
                    <a:pt x="351282" y="324366"/>
                  </a:cubicBezTo>
                  <a:cubicBezTo>
                    <a:pt x="276606" y="265883"/>
                    <a:pt x="198406" y="213781"/>
                    <a:pt x="105251" y="190540"/>
                  </a:cubicBezTo>
                  <a:cubicBezTo>
                    <a:pt x="71819" y="182158"/>
                    <a:pt x="36576" y="181205"/>
                    <a:pt x="0" y="176634"/>
                  </a:cubicBezTo>
                  <a:cubicBezTo>
                    <a:pt x="5239" y="141486"/>
                    <a:pt x="28480" y="110244"/>
                    <a:pt x="56959" y="85003"/>
                  </a:cubicBezTo>
                  <a:cubicBezTo>
                    <a:pt x="130207" y="20328"/>
                    <a:pt x="217837" y="-5865"/>
                    <a:pt x="314706" y="1088"/>
                  </a:cubicBezTo>
                  <a:cubicBezTo>
                    <a:pt x="390239" y="6517"/>
                    <a:pt x="449675" y="41950"/>
                    <a:pt x="499205" y="99386"/>
                  </a:cubicBezTo>
                  <a:cubicBezTo>
                    <a:pt x="551402" y="160060"/>
                    <a:pt x="605504" y="219401"/>
                    <a:pt x="663416" y="274455"/>
                  </a:cubicBezTo>
                  <a:cubicBezTo>
                    <a:pt x="691515" y="301125"/>
                    <a:pt x="730091" y="316746"/>
                    <a:pt x="765810" y="338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57411DAC-6C07-4EB9-9354-73CC96B9436B}"/>
                </a:ext>
              </a:extLst>
            </p:cNvPr>
            <p:cNvSpPr/>
            <p:nvPr/>
          </p:nvSpPr>
          <p:spPr>
            <a:xfrm>
              <a:off x="4329542" y="4433967"/>
              <a:ext cx="518158" cy="270111"/>
            </a:xfrm>
            <a:custGeom>
              <a:avLst/>
              <a:gdLst>
                <a:gd name="connsiteX0" fmla="*/ 770477 w 770477"/>
                <a:gd name="connsiteY0" fmla="*/ 180869 h 401643"/>
                <a:gd name="connsiteX1" fmla="*/ 476631 w 770477"/>
                <a:gd name="connsiteY1" fmla="*/ 281643 h 401643"/>
                <a:gd name="connsiteX2" fmla="*/ 387477 w 770477"/>
                <a:gd name="connsiteY2" fmla="*/ 350223 h 401643"/>
                <a:gd name="connsiteX3" fmla="*/ 190690 w 770477"/>
                <a:gd name="connsiteY3" fmla="*/ 398896 h 401643"/>
                <a:gd name="connsiteX4" fmla="*/ 0 w 770477"/>
                <a:gd name="connsiteY4" fmla="*/ 334602 h 401643"/>
                <a:gd name="connsiteX5" fmla="*/ 40196 w 770477"/>
                <a:gd name="connsiteY5" fmla="*/ 319077 h 401643"/>
                <a:gd name="connsiteX6" fmla="*/ 161449 w 770477"/>
                <a:gd name="connsiteY6" fmla="*/ 224112 h 401643"/>
                <a:gd name="connsiteX7" fmla="*/ 299562 w 770477"/>
                <a:gd name="connsiteY7" fmla="*/ 70855 h 401643"/>
                <a:gd name="connsiteX8" fmla="*/ 452438 w 770477"/>
                <a:gd name="connsiteY8" fmla="*/ 1418 h 401643"/>
                <a:gd name="connsiteX9" fmla="*/ 691991 w 770477"/>
                <a:gd name="connsiteY9" fmla="*/ 68188 h 401643"/>
                <a:gd name="connsiteX10" fmla="*/ 770477 w 770477"/>
                <a:gd name="connsiteY10" fmla="*/ 180869 h 40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477" h="401643">
                  <a:moveTo>
                    <a:pt x="770477" y="180869"/>
                  </a:moveTo>
                  <a:cubicBezTo>
                    <a:pt x="655987" y="172391"/>
                    <a:pt x="564737" y="223064"/>
                    <a:pt x="476631" y="281643"/>
                  </a:cubicBezTo>
                  <a:cubicBezTo>
                    <a:pt x="445484" y="302312"/>
                    <a:pt x="417100" y="327268"/>
                    <a:pt x="387477" y="350223"/>
                  </a:cubicBezTo>
                  <a:cubicBezTo>
                    <a:pt x="328994" y="395372"/>
                    <a:pt x="262890" y="407945"/>
                    <a:pt x="190690" y="398896"/>
                  </a:cubicBezTo>
                  <a:cubicBezTo>
                    <a:pt x="124016" y="390514"/>
                    <a:pt x="62103" y="369273"/>
                    <a:pt x="0" y="334602"/>
                  </a:cubicBezTo>
                  <a:cubicBezTo>
                    <a:pt x="15716" y="328602"/>
                    <a:pt x="28385" y="324696"/>
                    <a:pt x="40196" y="319077"/>
                  </a:cubicBezTo>
                  <a:cubicBezTo>
                    <a:pt x="87535" y="296312"/>
                    <a:pt x="126968" y="263736"/>
                    <a:pt x="161449" y="224112"/>
                  </a:cubicBezTo>
                  <a:cubicBezTo>
                    <a:pt x="206598" y="172296"/>
                    <a:pt x="252984" y="121433"/>
                    <a:pt x="299562" y="70855"/>
                  </a:cubicBezTo>
                  <a:cubicBezTo>
                    <a:pt x="340519" y="26278"/>
                    <a:pt x="394145" y="6371"/>
                    <a:pt x="452438" y="1418"/>
                  </a:cubicBezTo>
                  <a:cubicBezTo>
                    <a:pt x="539877" y="-5916"/>
                    <a:pt x="621030" y="15038"/>
                    <a:pt x="691991" y="68188"/>
                  </a:cubicBezTo>
                  <a:cubicBezTo>
                    <a:pt x="729806" y="96668"/>
                    <a:pt x="758857" y="132196"/>
                    <a:pt x="770477" y="180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D0153292-6125-40EB-B700-4CF2DA49C587}"/>
                </a:ext>
              </a:extLst>
            </p:cNvPr>
            <p:cNvSpPr/>
            <p:nvPr/>
          </p:nvSpPr>
          <p:spPr>
            <a:xfrm>
              <a:off x="4094379" y="1845799"/>
              <a:ext cx="276691" cy="522513"/>
            </a:xfrm>
            <a:custGeom>
              <a:avLst/>
              <a:gdLst>
                <a:gd name="connsiteX0" fmla="*/ 349961 w 411427"/>
                <a:gd name="connsiteY0" fmla="*/ 776954 h 776954"/>
                <a:gd name="connsiteX1" fmla="*/ 203848 w 411427"/>
                <a:gd name="connsiteY1" fmla="*/ 586169 h 776954"/>
                <a:gd name="connsiteX2" fmla="*/ 74213 w 411427"/>
                <a:gd name="connsiteY2" fmla="*/ 480346 h 776954"/>
                <a:gd name="connsiteX3" fmla="*/ 108 w 411427"/>
                <a:gd name="connsiteY3" fmla="*/ 319278 h 776954"/>
                <a:gd name="connsiteX4" fmla="*/ 106121 w 411427"/>
                <a:gd name="connsiteY4" fmla="*/ 48292 h 776954"/>
                <a:gd name="connsiteX5" fmla="*/ 175844 w 411427"/>
                <a:gd name="connsiteY5" fmla="*/ 0 h 776954"/>
                <a:gd name="connsiteX6" fmla="*/ 296336 w 411427"/>
                <a:gd name="connsiteY6" fmla="*/ 314516 h 776954"/>
                <a:gd name="connsiteX7" fmla="*/ 378727 w 411427"/>
                <a:gd name="connsiteY7" fmla="*/ 421005 h 776954"/>
                <a:gd name="connsiteX8" fmla="*/ 410159 w 411427"/>
                <a:gd name="connsiteY8" fmla="*/ 574929 h 776954"/>
                <a:gd name="connsiteX9" fmla="*/ 365773 w 411427"/>
                <a:gd name="connsiteY9" fmla="*/ 744379 h 776954"/>
                <a:gd name="connsiteX10" fmla="*/ 349961 w 411427"/>
                <a:gd name="connsiteY10" fmla="*/ 776954 h 77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27" h="776954">
                  <a:moveTo>
                    <a:pt x="349961" y="776954"/>
                  </a:moveTo>
                  <a:cubicBezTo>
                    <a:pt x="323767" y="691134"/>
                    <a:pt x="264236" y="638080"/>
                    <a:pt x="203848" y="586169"/>
                  </a:cubicBezTo>
                  <a:cubicBezTo>
                    <a:pt x="161557" y="549878"/>
                    <a:pt x="116694" y="516446"/>
                    <a:pt x="74213" y="480346"/>
                  </a:cubicBezTo>
                  <a:cubicBezTo>
                    <a:pt x="24968" y="438436"/>
                    <a:pt x="1537" y="383381"/>
                    <a:pt x="108" y="319278"/>
                  </a:cubicBezTo>
                  <a:cubicBezTo>
                    <a:pt x="-2178" y="214313"/>
                    <a:pt x="31731" y="122777"/>
                    <a:pt x="106121" y="48292"/>
                  </a:cubicBezTo>
                  <a:cubicBezTo>
                    <a:pt x="124886" y="29528"/>
                    <a:pt x="150222" y="17336"/>
                    <a:pt x="175844" y="0"/>
                  </a:cubicBezTo>
                  <a:cubicBezTo>
                    <a:pt x="169939" y="127444"/>
                    <a:pt x="228803" y="222885"/>
                    <a:pt x="296336" y="314516"/>
                  </a:cubicBezTo>
                  <a:cubicBezTo>
                    <a:pt x="323006" y="350615"/>
                    <a:pt x="354819" y="383286"/>
                    <a:pt x="378727" y="421005"/>
                  </a:cubicBezTo>
                  <a:cubicBezTo>
                    <a:pt x="407969" y="467201"/>
                    <a:pt x="414636" y="520351"/>
                    <a:pt x="410159" y="574929"/>
                  </a:cubicBezTo>
                  <a:cubicBezTo>
                    <a:pt x="405397" y="634175"/>
                    <a:pt x="389490" y="690277"/>
                    <a:pt x="365773" y="744379"/>
                  </a:cubicBezTo>
                  <a:cubicBezTo>
                    <a:pt x="361772" y="753904"/>
                    <a:pt x="356724" y="763238"/>
                    <a:pt x="349961" y="776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D458CB5F-3FFB-45C1-8895-5CEF5856EFCD}"/>
                </a:ext>
              </a:extLst>
            </p:cNvPr>
            <p:cNvSpPr/>
            <p:nvPr/>
          </p:nvSpPr>
          <p:spPr>
            <a:xfrm>
              <a:off x="4881329" y="3142492"/>
              <a:ext cx="271730" cy="469359"/>
            </a:xfrm>
            <a:custGeom>
              <a:avLst/>
              <a:gdLst>
                <a:gd name="connsiteX0" fmla="*/ 0 w 404050"/>
                <a:gd name="connsiteY0" fmla="*/ 692012 h 697917"/>
                <a:gd name="connsiteX1" fmla="*/ 24003 w 404050"/>
                <a:gd name="connsiteY1" fmla="*/ 481319 h 697917"/>
                <a:gd name="connsiteX2" fmla="*/ 4477 w 404050"/>
                <a:gd name="connsiteY2" fmla="*/ 299677 h 697917"/>
                <a:gd name="connsiteX3" fmla="*/ 59150 w 404050"/>
                <a:gd name="connsiteY3" fmla="*/ 134133 h 697917"/>
                <a:gd name="connsiteX4" fmla="*/ 237363 w 404050"/>
                <a:gd name="connsiteY4" fmla="*/ 11451 h 697917"/>
                <a:gd name="connsiteX5" fmla="*/ 404051 w 404050"/>
                <a:gd name="connsiteY5" fmla="*/ 22119 h 697917"/>
                <a:gd name="connsiteX6" fmla="*/ 278035 w 404050"/>
                <a:gd name="connsiteY6" fmla="*/ 331110 h 697917"/>
                <a:gd name="connsiteX7" fmla="*/ 259080 w 404050"/>
                <a:gd name="connsiteY7" fmla="*/ 478271 h 697917"/>
                <a:gd name="connsiteX8" fmla="*/ 100108 w 404050"/>
                <a:gd name="connsiteY8" fmla="*/ 651626 h 697917"/>
                <a:gd name="connsiteX9" fmla="*/ 4001 w 404050"/>
                <a:gd name="connsiteY9" fmla="*/ 697918 h 697917"/>
                <a:gd name="connsiteX10" fmla="*/ 0 w 404050"/>
                <a:gd name="connsiteY10" fmla="*/ 692012 h 6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050" h="697917">
                  <a:moveTo>
                    <a:pt x="0" y="692012"/>
                  </a:moveTo>
                  <a:cubicBezTo>
                    <a:pt x="34386" y="624670"/>
                    <a:pt x="31338" y="553137"/>
                    <a:pt x="24003" y="481319"/>
                  </a:cubicBezTo>
                  <a:cubicBezTo>
                    <a:pt x="17812" y="420740"/>
                    <a:pt x="9716" y="360352"/>
                    <a:pt x="4477" y="299677"/>
                  </a:cubicBezTo>
                  <a:cubicBezTo>
                    <a:pt x="-952" y="237193"/>
                    <a:pt x="21336" y="181758"/>
                    <a:pt x="59150" y="134133"/>
                  </a:cubicBezTo>
                  <a:cubicBezTo>
                    <a:pt x="105633" y="75744"/>
                    <a:pt x="164021" y="32215"/>
                    <a:pt x="237363" y="11451"/>
                  </a:cubicBezTo>
                  <a:cubicBezTo>
                    <a:pt x="294132" y="-4551"/>
                    <a:pt x="349663" y="-6171"/>
                    <a:pt x="404051" y="22119"/>
                  </a:cubicBezTo>
                  <a:cubicBezTo>
                    <a:pt x="312230" y="105939"/>
                    <a:pt x="292418" y="217476"/>
                    <a:pt x="278035" y="331110"/>
                  </a:cubicBezTo>
                  <a:cubicBezTo>
                    <a:pt x="271844" y="380259"/>
                    <a:pt x="272796" y="431408"/>
                    <a:pt x="259080" y="478271"/>
                  </a:cubicBezTo>
                  <a:cubicBezTo>
                    <a:pt x="235172" y="559995"/>
                    <a:pt x="171641" y="611145"/>
                    <a:pt x="100108" y="651626"/>
                  </a:cubicBezTo>
                  <a:cubicBezTo>
                    <a:pt x="69247" y="669057"/>
                    <a:pt x="36100" y="682678"/>
                    <a:pt x="4001" y="697918"/>
                  </a:cubicBezTo>
                  <a:cubicBezTo>
                    <a:pt x="2763" y="696012"/>
                    <a:pt x="1429" y="694012"/>
                    <a:pt x="0" y="692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29A88BD8-DD2A-4C47-988C-A232EAB0FF57}"/>
                </a:ext>
              </a:extLst>
            </p:cNvPr>
            <p:cNvSpPr/>
            <p:nvPr/>
          </p:nvSpPr>
          <p:spPr>
            <a:xfrm>
              <a:off x="4601592" y="4048391"/>
              <a:ext cx="476713" cy="319486"/>
            </a:xfrm>
            <a:custGeom>
              <a:avLst/>
              <a:gdLst>
                <a:gd name="connsiteX0" fmla="*/ 708850 w 708850"/>
                <a:gd name="connsiteY0" fmla="*/ 116791 h 475062"/>
                <a:gd name="connsiteX1" fmla="*/ 496443 w 708850"/>
                <a:gd name="connsiteY1" fmla="*/ 237283 h 475062"/>
                <a:gd name="connsiteX2" fmla="*/ 380143 w 708850"/>
                <a:gd name="connsiteY2" fmla="*/ 375871 h 475062"/>
                <a:gd name="connsiteX3" fmla="*/ 214503 w 708850"/>
                <a:gd name="connsiteY3" fmla="*/ 468930 h 475062"/>
                <a:gd name="connsiteX4" fmla="*/ 0 w 708850"/>
                <a:gd name="connsiteY4" fmla="*/ 457310 h 475062"/>
                <a:gd name="connsiteX5" fmla="*/ 30766 w 708850"/>
                <a:gd name="connsiteY5" fmla="*/ 435688 h 475062"/>
                <a:gd name="connsiteX6" fmla="*/ 137065 w 708850"/>
                <a:gd name="connsiteY6" fmla="*/ 297861 h 475062"/>
                <a:gd name="connsiteX7" fmla="*/ 221932 w 708850"/>
                <a:gd name="connsiteY7" fmla="*/ 133460 h 475062"/>
                <a:gd name="connsiteX8" fmla="*/ 386525 w 708850"/>
                <a:gd name="connsiteY8" fmla="*/ 12492 h 475062"/>
                <a:gd name="connsiteX9" fmla="*/ 608457 w 708850"/>
                <a:gd name="connsiteY9" fmla="*/ 26304 h 475062"/>
                <a:gd name="connsiteX10" fmla="*/ 708850 w 708850"/>
                <a:gd name="connsiteY10" fmla="*/ 116791 h 47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8850" h="475062">
                  <a:moveTo>
                    <a:pt x="708850" y="116791"/>
                  </a:moveTo>
                  <a:cubicBezTo>
                    <a:pt x="618649" y="127650"/>
                    <a:pt x="554355" y="178799"/>
                    <a:pt x="496443" y="237283"/>
                  </a:cubicBezTo>
                  <a:cubicBezTo>
                    <a:pt x="454152" y="280050"/>
                    <a:pt x="417672" y="328627"/>
                    <a:pt x="380143" y="375871"/>
                  </a:cubicBezTo>
                  <a:cubicBezTo>
                    <a:pt x="337375" y="429783"/>
                    <a:pt x="280607" y="458262"/>
                    <a:pt x="214503" y="468930"/>
                  </a:cubicBezTo>
                  <a:cubicBezTo>
                    <a:pt x="144304" y="480265"/>
                    <a:pt x="74390" y="475598"/>
                    <a:pt x="0" y="457310"/>
                  </a:cubicBezTo>
                  <a:cubicBezTo>
                    <a:pt x="12288" y="448642"/>
                    <a:pt x="21622" y="442260"/>
                    <a:pt x="30766" y="435688"/>
                  </a:cubicBezTo>
                  <a:cubicBezTo>
                    <a:pt x="80010" y="400446"/>
                    <a:pt x="109442" y="349677"/>
                    <a:pt x="137065" y="297861"/>
                  </a:cubicBezTo>
                  <a:cubicBezTo>
                    <a:pt x="166116" y="243474"/>
                    <a:pt x="193357" y="188133"/>
                    <a:pt x="221932" y="133460"/>
                  </a:cubicBezTo>
                  <a:cubicBezTo>
                    <a:pt x="256985" y="66499"/>
                    <a:pt x="316325" y="30971"/>
                    <a:pt x="386525" y="12492"/>
                  </a:cubicBezTo>
                  <a:cubicBezTo>
                    <a:pt x="461582" y="-7320"/>
                    <a:pt x="536163" y="-4176"/>
                    <a:pt x="608457" y="26304"/>
                  </a:cubicBezTo>
                  <a:cubicBezTo>
                    <a:pt x="651224" y="44401"/>
                    <a:pt x="685229" y="72500"/>
                    <a:pt x="708850" y="1167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1DF87292-A4A8-41C4-A7C1-C1F9663DCE4C}"/>
                </a:ext>
              </a:extLst>
            </p:cNvPr>
            <p:cNvSpPr/>
            <p:nvPr/>
          </p:nvSpPr>
          <p:spPr>
            <a:xfrm>
              <a:off x="1290608" y="2736452"/>
              <a:ext cx="232952" cy="506367"/>
            </a:xfrm>
            <a:custGeom>
              <a:avLst/>
              <a:gdLst>
                <a:gd name="connsiteX0" fmla="*/ 0 w 346389"/>
                <a:gd name="connsiteY0" fmla="*/ 10568 h 752946"/>
                <a:gd name="connsiteX1" fmla="*/ 146209 w 346389"/>
                <a:gd name="connsiteY1" fmla="*/ 21522 h 752946"/>
                <a:gd name="connsiteX2" fmla="*/ 343186 w 346389"/>
                <a:gd name="connsiteY2" fmla="*/ 269172 h 752946"/>
                <a:gd name="connsiteX3" fmla="*/ 333566 w 346389"/>
                <a:gd name="connsiteY3" fmla="*/ 377566 h 752946"/>
                <a:gd name="connsiteX4" fmla="*/ 274320 w 346389"/>
                <a:gd name="connsiteY4" fmla="*/ 567018 h 752946"/>
                <a:gd name="connsiteX5" fmla="*/ 268700 w 346389"/>
                <a:gd name="connsiteY5" fmla="*/ 752946 h 752946"/>
                <a:gd name="connsiteX6" fmla="*/ 227743 w 346389"/>
                <a:gd name="connsiteY6" fmla="*/ 726943 h 752946"/>
                <a:gd name="connsiteX7" fmla="*/ 191072 w 346389"/>
                <a:gd name="connsiteY7" fmla="*/ 699511 h 752946"/>
                <a:gd name="connsiteX8" fmla="*/ 63532 w 346389"/>
                <a:gd name="connsiteY8" fmla="*/ 529490 h 752946"/>
                <a:gd name="connsiteX9" fmla="*/ 59150 w 346389"/>
                <a:gd name="connsiteY9" fmla="*/ 384710 h 752946"/>
                <a:gd name="connsiteX10" fmla="*/ 34671 w 346389"/>
                <a:gd name="connsiteY10" fmla="*/ 66575 h 752946"/>
                <a:gd name="connsiteX11" fmla="*/ 20193 w 346389"/>
                <a:gd name="connsiteY11" fmla="*/ 38000 h 752946"/>
                <a:gd name="connsiteX12" fmla="*/ 0 w 346389"/>
                <a:gd name="connsiteY12" fmla="*/ 10568 h 75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389" h="752946">
                  <a:moveTo>
                    <a:pt x="0" y="10568"/>
                  </a:moveTo>
                  <a:cubicBezTo>
                    <a:pt x="52006" y="-8672"/>
                    <a:pt x="100775" y="376"/>
                    <a:pt x="146209" y="21522"/>
                  </a:cubicBezTo>
                  <a:cubicBezTo>
                    <a:pt x="252412" y="70957"/>
                    <a:pt x="321183" y="152776"/>
                    <a:pt x="343186" y="269172"/>
                  </a:cubicBezTo>
                  <a:cubicBezTo>
                    <a:pt x="349949" y="304986"/>
                    <a:pt x="345662" y="341752"/>
                    <a:pt x="333566" y="377566"/>
                  </a:cubicBezTo>
                  <a:cubicBezTo>
                    <a:pt x="312515" y="440336"/>
                    <a:pt x="292989" y="503582"/>
                    <a:pt x="274320" y="567018"/>
                  </a:cubicBezTo>
                  <a:cubicBezTo>
                    <a:pt x="256889" y="626264"/>
                    <a:pt x="249174" y="686367"/>
                    <a:pt x="268700" y="752946"/>
                  </a:cubicBezTo>
                  <a:cubicBezTo>
                    <a:pt x="252127" y="742469"/>
                    <a:pt x="239649" y="735135"/>
                    <a:pt x="227743" y="726943"/>
                  </a:cubicBezTo>
                  <a:cubicBezTo>
                    <a:pt x="215170" y="718275"/>
                    <a:pt x="202692" y="709417"/>
                    <a:pt x="191072" y="699511"/>
                  </a:cubicBezTo>
                  <a:cubicBezTo>
                    <a:pt x="135827" y="652458"/>
                    <a:pt x="86582" y="601023"/>
                    <a:pt x="63532" y="529490"/>
                  </a:cubicBezTo>
                  <a:cubicBezTo>
                    <a:pt x="48006" y="481389"/>
                    <a:pt x="52768" y="433573"/>
                    <a:pt x="59150" y="384710"/>
                  </a:cubicBezTo>
                  <a:cubicBezTo>
                    <a:pt x="73152" y="277268"/>
                    <a:pt x="76105" y="170016"/>
                    <a:pt x="34671" y="66575"/>
                  </a:cubicBezTo>
                  <a:cubicBezTo>
                    <a:pt x="30670" y="56669"/>
                    <a:pt x="25813" y="47049"/>
                    <a:pt x="20193" y="38000"/>
                  </a:cubicBezTo>
                  <a:cubicBezTo>
                    <a:pt x="14668" y="29046"/>
                    <a:pt x="7715" y="20950"/>
                    <a:pt x="0" y="10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A73F7E39-3D05-4EA6-903D-D47E61CBC543}"/>
                </a:ext>
              </a:extLst>
            </p:cNvPr>
            <p:cNvSpPr/>
            <p:nvPr/>
          </p:nvSpPr>
          <p:spPr>
            <a:xfrm>
              <a:off x="4792162" y="3604741"/>
              <a:ext cx="395809" cy="391132"/>
            </a:xfrm>
            <a:custGeom>
              <a:avLst/>
              <a:gdLst>
                <a:gd name="connsiteX0" fmla="*/ 588550 w 588550"/>
                <a:gd name="connsiteY0" fmla="*/ 61627 h 581596"/>
                <a:gd name="connsiteX1" fmla="*/ 403479 w 588550"/>
                <a:gd name="connsiteY1" fmla="*/ 256985 h 581596"/>
                <a:gd name="connsiteX2" fmla="*/ 353092 w 588550"/>
                <a:gd name="connsiteY2" fmla="*/ 372523 h 581596"/>
                <a:gd name="connsiteX3" fmla="*/ 214217 w 588550"/>
                <a:gd name="connsiteY3" fmla="*/ 532353 h 581596"/>
                <a:gd name="connsiteX4" fmla="*/ 0 w 588550"/>
                <a:gd name="connsiteY4" fmla="*/ 581597 h 581596"/>
                <a:gd name="connsiteX5" fmla="*/ 5810 w 588550"/>
                <a:gd name="connsiteY5" fmla="*/ 568738 h 581596"/>
                <a:gd name="connsiteX6" fmla="*/ 91345 w 588550"/>
                <a:gd name="connsiteY6" fmla="*/ 366427 h 581596"/>
                <a:gd name="connsiteX7" fmla="*/ 121158 w 588550"/>
                <a:gd name="connsiteY7" fmla="*/ 215075 h 581596"/>
                <a:gd name="connsiteX8" fmla="*/ 263462 w 588550"/>
                <a:gd name="connsiteY8" fmla="*/ 40386 h 581596"/>
                <a:gd name="connsiteX9" fmla="*/ 500920 w 588550"/>
                <a:gd name="connsiteY9" fmla="*/ 10192 h 581596"/>
                <a:gd name="connsiteX10" fmla="*/ 588550 w 588550"/>
                <a:gd name="connsiteY10" fmla="*/ 61627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550" h="581596">
                  <a:moveTo>
                    <a:pt x="588550" y="61627"/>
                  </a:moveTo>
                  <a:cubicBezTo>
                    <a:pt x="496824" y="100394"/>
                    <a:pt x="447199" y="176499"/>
                    <a:pt x="403479" y="256985"/>
                  </a:cubicBezTo>
                  <a:cubicBezTo>
                    <a:pt x="383477" y="293751"/>
                    <a:pt x="366617" y="332804"/>
                    <a:pt x="353092" y="372523"/>
                  </a:cubicBezTo>
                  <a:cubicBezTo>
                    <a:pt x="328327" y="445294"/>
                    <a:pt x="283083" y="498444"/>
                    <a:pt x="214217" y="532353"/>
                  </a:cubicBezTo>
                  <a:cubicBezTo>
                    <a:pt x="147447" y="565309"/>
                    <a:pt x="76867" y="579501"/>
                    <a:pt x="0" y="581597"/>
                  </a:cubicBezTo>
                  <a:cubicBezTo>
                    <a:pt x="2763" y="575215"/>
                    <a:pt x="3429" y="571215"/>
                    <a:pt x="5810" y="568738"/>
                  </a:cubicBezTo>
                  <a:cubicBezTo>
                    <a:pt x="60389" y="512255"/>
                    <a:pt x="75343" y="439008"/>
                    <a:pt x="91345" y="366427"/>
                  </a:cubicBezTo>
                  <a:cubicBezTo>
                    <a:pt x="102394" y="316231"/>
                    <a:pt x="109824" y="265176"/>
                    <a:pt x="121158" y="215075"/>
                  </a:cubicBezTo>
                  <a:cubicBezTo>
                    <a:pt x="139541" y="133732"/>
                    <a:pt x="191071" y="77534"/>
                    <a:pt x="263462" y="40386"/>
                  </a:cubicBezTo>
                  <a:cubicBezTo>
                    <a:pt x="338519" y="1810"/>
                    <a:pt x="417957" y="-11049"/>
                    <a:pt x="500920" y="10192"/>
                  </a:cubicBezTo>
                  <a:cubicBezTo>
                    <a:pt x="533876" y="18669"/>
                    <a:pt x="563594" y="34195"/>
                    <a:pt x="588550" y="61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97CD674D-F72D-44AC-A970-0CE1CE307D54}"/>
                </a:ext>
              </a:extLst>
            </p:cNvPr>
            <p:cNvSpPr/>
            <p:nvPr/>
          </p:nvSpPr>
          <p:spPr>
            <a:xfrm>
              <a:off x="1249099" y="4048402"/>
              <a:ext cx="470947" cy="319452"/>
            </a:xfrm>
            <a:custGeom>
              <a:avLst/>
              <a:gdLst>
                <a:gd name="connsiteX0" fmla="*/ 700278 w 700277"/>
                <a:gd name="connsiteY0" fmla="*/ 459198 h 475011"/>
                <a:gd name="connsiteX1" fmla="*/ 440722 w 700277"/>
                <a:gd name="connsiteY1" fmla="*/ 455769 h 475011"/>
                <a:gd name="connsiteX2" fmla="*/ 308610 w 700277"/>
                <a:gd name="connsiteY2" fmla="*/ 352232 h 475011"/>
                <a:gd name="connsiteX3" fmla="*/ 90392 w 700277"/>
                <a:gd name="connsiteY3" fmla="*/ 146397 h 475011"/>
                <a:gd name="connsiteX4" fmla="*/ 0 w 700277"/>
                <a:gd name="connsiteY4" fmla="*/ 112488 h 475011"/>
                <a:gd name="connsiteX5" fmla="*/ 61817 w 700277"/>
                <a:gd name="connsiteY5" fmla="*/ 45432 h 475011"/>
                <a:gd name="connsiteX6" fmla="*/ 448056 w 700277"/>
                <a:gd name="connsiteY6" fmla="*/ 83627 h 475011"/>
                <a:gd name="connsiteX7" fmla="*/ 494443 w 700277"/>
                <a:gd name="connsiteY7" fmla="*/ 151064 h 475011"/>
                <a:gd name="connsiteX8" fmla="*/ 615029 w 700277"/>
                <a:gd name="connsiteY8" fmla="*/ 370710 h 475011"/>
                <a:gd name="connsiteX9" fmla="*/ 700278 w 700277"/>
                <a:gd name="connsiteY9" fmla="*/ 459198 h 4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0277" h="475011">
                  <a:moveTo>
                    <a:pt x="700278" y="459198"/>
                  </a:moveTo>
                  <a:cubicBezTo>
                    <a:pt x="615124" y="477295"/>
                    <a:pt x="527971" y="484344"/>
                    <a:pt x="440722" y="455769"/>
                  </a:cubicBezTo>
                  <a:cubicBezTo>
                    <a:pt x="383762" y="437195"/>
                    <a:pt x="342805" y="399952"/>
                    <a:pt x="308610" y="352232"/>
                  </a:cubicBezTo>
                  <a:cubicBezTo>
                    <a:pt x="249364" y="269650"/>
                    <a:pt x="181832" y="194689"/>
                    <a:pt x="90392" y="146397"/>
                  </a:cubicBezTo>
                  <a:cubicBezTo>
                    <a:pt x="62579" y="131728"/>
                    <a:pt x="31147" y="123918"/>
                    <a:pt x="0" y="112488"/>
                  </a:cubicBezTo>
                  <a:cubicBezTo>
                    <a:pt x="10858" y="85532"/>
                    <a:pt x="34576" y="63625"/>
                    <a:pt x="61817" y="45432"/>
                  </a:cubicBezTo>
                  <a:cubicBezTo>
                    <a:pt x="171926" y="-28006"/>
                    <a:pt x="356235" y="-10385"/>
                    <a:pt x="448056" y="83627"/>
                  </a:cubicBezTo>
                  <a:cubicBezTo>
                    <a:pt x="466820" y="102867"/>
                    <a:pt x="481298" y="127251"/>
                    <a:pt x="494443" y="151064"/>
                  </a:cubicBezTo>
                  <a:cubicBezTo>
                    <a:pt x="535019" y="224121"/>
                    <a:pt x="571024" y="299844"/>
                    <a:pt x="615029" y="370710"/>
                  </a:cubicBezTo>
                  <a:cubicBezTo>
                    <a:pt x="636080" y="404619"/>
                    <a:pt x="671132" y="429670"/>
                    <a:pt x="700278" y="459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98ADFE0E-199F-4614-80FF-D55F5DA6978E}"/>
                </a:ext>
              </a:extLst>
            </p:cNvPr>
            <p:cNvSpPr/>
            <p:nvPr/>
          </p:nvSpPr>
          <p:spPr>
            <a:xfrm>
              <a:off x="1175049" y="3141769"/>
              <a:ext cx="271538" cy="470850"/>
            </a:xfrm>
            <a:custGeom>
              <a:avLst/>
              <a:gdLst>
                <a:gd name="connsiteX0" fmla="*/ 403765 w 403764"/>
                <a:gd name="connsiteY0" fmla="*/ 700134 h 700134"/>
                <a:gd name="connsiteX1" fmla="*/ 177927 w 403764"/>
                <a:gd name="connsiteY1" fmla="*/ 549734 h 700134"/>
                <a:gd name="connsiteX2" fmla="*/ 124587 w 403764"/>
                <a:gd name="connsiteY2" fmla="*/ 366664 h 700134"/>
                <a:gd name="connsiteX3" fmla="*/ 53912 w 403764"/>
                <a:gd name="connsiteY3" fmla="*/ 92439 h 700134"/>
                <a:gd name="connsiteX4" fmla="*/ 0 w 403764"/>
                <a:gd name="connsiteY4" fmla="*/ 22145 h 700134"/>
                <a:gd name="connsiteX5" fmla="*/ 148495 w 403764"/>
                <a:gd name="connsiteY5" fmla="*/ 9095 h 700134"/>
                <a:gd name="connsiteX6" fmla="*/ 388906 w 403764"/>
                <a:gd name="connsiteY6" fmla="*/ 237029 h 700134"/>
                <a:gd name="connsiteX7" fmla="*/ 390525 w 403764"/>
                <a:gd name="connsiteY7" fmla="*/ 354758 h 700134"/>
                <a:gd name="connsiteX8" fmla="*/ 371380 w 403764"/>
                <a:gd name="connsiteY8" fmla="*/ 543924 h 700134"/>
                <a:gd name="connsiteX9" fmla="*/ 403765 w 403764"/>
                <a:gd name="connsiteY9" fmla="*/ 700134 h 70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764" h="700134">
                  <a:moveTo>
                    <a:pt x="403765" y="700134"/>
                  </a:moveTo>
                  <a:cubicBezTo>
                    <a:pt x="312706" y="665368"/>
                    <a:pt x="235458" y="622791"/>
                    <a:pt x="177927" y="549734"/>
                  </a:cubicBezTo>
                  <a:cubicBezTo>
                    <a:pt x="135160" y="495442"/>
                    <a:pt x="126778" y="432386"/>
                    <a:pt x="124587" y="366664"/>
                  </a:cubicBezTo>
                  <a:cubicBezTo>
                    <a:pt x="121349" y="270080"/>
                    <a:pt x="102013" y="177212"/>
                    <a:pt x="53912" y="92439"/>
                  </a:cubicBezTo>
                  <a:cubicBezTo>
                    <a:pt x="39529" y="67198"/>
                    <a:pt x="18383" y="45766"/>
                    <a:pt x="0" y="22145"/>
                  </a:cubicBezTo>
                  <a:cubicBezTo>
                    <a:pt x="44006" y="-3097"/>
                    <a:pt x="95917" y="-5764"/>
                    <a:pt x="148495" y="9095"/>
                  </a:cubicBezTo>
                  <a:cubicBezTo>
                    <a:pt x="268129" y="43004"/>
                    <a:pt x="356235" y="113299"/>
                    <a:pt x="388906" y="237029"/>
                  </a:cubicBezTo>
                  <a:cubicBezTo>
                    <a:pt x="398621" y="273890"/>
                    <a:pt x="393383" y="315610"/>
                    <a:pt x="390525" y="354758"/>
                  </a:cubicBezTo>
                  <a:cubicBezTo>
                    <a:pt x="385858" y="418004"/>
                    <a:pt x="375666" y="480773"/>
                    <a:pt x="371380" y="543924"/>
                  </a:cubicBezTo>
                  <a:cubicBezTo>
                    <a:pt x="367856" y="596216"/>
                    <a:pt x="376523" y="647461"/>
                    <a:pt x="403765" y="700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0CB0263F-1B4C-4BBF-B246-422362F10D4D}"/>
                </a:ext>
              </a:extLst>
            </p:cNvPr>
            <p:cNvSpPr/>
            <p:nvPr/>
          </p:nvSpPr>
          <p:spPr>
            <a:xfrm>
              <a:off x="4387890" y="2057210"/>
              <a:ext cx="236709" cy="528320"/>
            </a:xfrm>
            <a:custGeom>
              <a:avLst/>
              <a:gdLst>
                <a:gd name="connsiteX0" fmla="*/ 236327 w 351976"/>
                <a:gd name="connsiteY0" fmla="*/ 63 h 785589"/>
                <a:gd name="connsiteX1" fmla="*/ 248233 w 351976"/>
                <a:gd name="connsiteY1" fmla="*/ 234759 h 785589"/>
                <a:gd name="connsiteX2" fmla="*/ 317385 w 351976"/>
                <a:gd name="connsiteY2" fmla="*/ 389159 h 785589"/>
                <a:gd name="connsiteX3" fmla="*/ 323100 w 351976"/>
                <a:gd name="connsiteY3" fmla="*/ 645381 h 785589"/>
                <a:gd name="connsiteX4" fmla="*/ 247471 w 351976"/>
                <a:gd name="connsiteY4" fmla="*/ 776064 h 785589"/>
                <a:gd name="connsiteX5" fmla="*/ 236232 w 351976"/>
                <a:gd name="connsiteY5" fmla="*/ 785589 h 785589"/>
                <a:gd name="connsiteX6" fmla="*/ 186416 w 351976"/>
                <a:gd name="connsiteY6" fmla="*/ 644334 h 785589"/>
                <a:gd name="connsiteX7" fmla="*/ 79736 w 351976"/>
                <a:gd name="connsiteY7" fmla="*/ 503649 h 785589"/>
                <a:gd name="connsiteX8" fmla="*/ 7155 w 351976"/>
                <a:gd name="connsiteY8" fmla="*/ 380682 h 785589"/>
                <a:gd name="connsiteX9" fmla="*/ 28682 w 351976"/>
                <a:gd name="connsiteY9" fmla="*/ 187229 h 785589"/>
                <a:gd name="connsiteX10" fmla="*/ 148030 w 351976"/>
                <a:gd name="connsiteY10" fmla="*/ 31686 h 785589"/>
                <a:gd name="connsiteX11" fmla="*/ 236327 w 351976"/>
                <a:gd name="connsiteY11" fmla="*/ 63 h 78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976" h="785589">
                  <a:moveTo>
                    <a:pt x="236327" y="63"/>
                  </a:moveTo>
                  <a:cubicBezTo>
                    <a:pt x="205942" y="81597"/>
                    <a:pt x="222992" y="159416"/>
                    <a:pt x="248233" y="234759"/>
                  </a:cubicBezTo>
                  <a:cubicBezTo>
                    <a:pt x="266045" y="288003"/>
                    <a:pt x="290620" y="339629"/>
                    <a:pt x="317385" y="389159"/>
                  </a:cubicBezTo>
                  <a:cubicBezTo>
                    <a:pt x="363485" y="474598"/>
                    <a:pt x="361581" y="560228"/>
                    <a:pt x="323100" y="645381"/>
                  </a:cubicBezTo>
                  <a:cubicBezTo>
                    <a:pt x="302430" y="691006"/>
                    <a:pt x="273093" y="732726"/>
                    <a:pt x="247471" y="776064"/>
                  </a:cubicBezTo>
                  <a:cubicBezTo>
                    <a:pt x="245757" y="779017"/>
                    <a:pt x="242042" y="780732"/>
                    <a:pt x="236232" y="785589"/>
                  </a:cubicBezTo>
                  <a:cubicBezTo>
                    <a:pt x="231945" y="732059"/>
                    <a:pt x="214991" y="685386"/>
                    <a:pt x="186416" y="644334"/>
                  </a:cubicBezTo>
                  <a:cubicBezTo>
                    <a:pt x="152793" y="596042"/>
                    <a:pt x="116312" y="549750"/>
                    <a:pt x="79736" y="503649"/>
                  </a:cubicBezTo>
                  <a:cubicBezTo>
                    <a:pt x="49827" y="465835"/>
                    <a:pt x="18681" y="429735"/>
                    <a:pt x="7155" y="380682"/>
                  </a:cubicBezTo>
                  <a:cubicBezTo>
                    <a:pt x="-8656" y="313245"/>
                    <a:pt x="3155" y="249332"/>
                    <a:pt x="28682" y="187229"/>
                  </a:cubicBezTo>
                  <a:cubicBezTo>
                    <a:pt x="54304" y="124935"/>
                    <a:pt x="92690" y="71119"/>
                    <a:pt x="148030" y="31686"/>
                  </a:cubicBezTo>
                  <a:cubicBezTo>
                    <a:pt x="173462" y="13588"/>
                    <a:pt x="201942" y="-1080"/>
                    <a:pt x="236327" y="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6A59AE37-00E3-4D76-B7B7-87AFC3DF6656}"/>
                </a:ext>
              </a:extLst>
            </p:cNvPr>
            <p:cNvSpPr/>
            <p:nvPr/>
          </p:nvSpPr>
          <p:spPr>
            <a:xfrm>
              <a:off x="1481080" y="3309503"/>
              <a:ext cx="257543" cy="461722"/>
            </a:xfrm>
            <a:custGeom>
              <a:avLst/>
              <a:gdLst>
                <a:gd name="connsiteX0" fmla="*/ 382954 w 382954"/>
                <a:gd name="connsiteY0" fmla="*/ 358997 h 686561"/>
                <a:gd name="connsiteX1" fmla="*/ 84155 w 382954"/>
                <a:gd name="connsiteY1" fmla="*/ 686562 h 686561"/>
                <a:gd name="connsiteX2" fmla="*/ 27291 w 382954"/>
                <a:gd name="connsiteY2" fmla="*/ 573405 h 686561"/>
                <a:gd name="connsiteX3" fmla="*/ 56723 w 382954"/>
                <a:gd name="connsiteY3" fmla="*/ 176213 h 686561"/>
                <a:gd name="connsiteX4" fmla="*/ 233602 w 382954"/>
                <a:gd name="connsiteY4" fmla="*/ 27527 h 686561"/>
                <a:gd name="connsiteX5" fmla="*/ 378763 w 382954"/>
                <a:gd name="connsiteY5" fmla="*/ 0 h 686561"/>
                <a:gd name="connsiteX6" fmla="*/ 350474 w 382954"/>
                <a:gd name="connsiteY6" fmla="*/ 182118 h 686561"/>
                <a:gd name="connsiteX7" fmla="*/ 382954 w 382954"/>
                <a:gd name="connsiteY7" fmla="*/ 358997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954" h="686561">
                  <a:moveTo>
                    <a:pt x="382954" y="358997"/>
                  </a:moveTo>
                  <a:cubicBezTo>
                    <a:pt x="235507" y="427101"/>
                    <a:pt x="112158" y="513016"/>
                    <a:pt x="84155" y="686562"/>
                  </a:cubicBezTo>
                  <a:cubicBezTo>
                    <a:pt x="58152" y="653605"/>
                    <a:pt x="40245" y="614553"/>
                    <a:pt x="27291" y="573405"/>
                  </a:cubicBezTo>
                  <a:cubicBezTo>
                    <a:pt x="-15477" y="437197"/>
                    <a:pt x="-9666" y="304038"/>
                    <a:pt x="56723" y="176213"/>
                  </a:cubicBezTo>
                  <a:cubicBezTo>
                    <a:pt x="94918" y="102775"/>
                    <a:pt x="157402" y="56769"/>
                    <a:pt x="233602" y="27527"/>
                  </a:cubicBezTo>
                  <a:cubicBezTo>
                    <a:pt x="281608" y="9144"/>
                    <a:pt x="331424" y="3238"/>
                    <a:pt x="378763" y="0"/>
                  </a:cubicBezTo>
                  <a:cubicBezTo>
                    <a:pt x="368857" y="62103"/>
                    <a:pt x="356189" y="121729"/>
                    <a:pt x="350474" y="182118"/>
                  </a:cubicBezTo>
                  <a:cubicBezTo>
                    <a:pt x="344854" y="242506"/>
                    <a:pt x="349045" y="302895"/>
                    <a:pt x="382954" y="358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DDD8057D-AAD6-43E0-868C-07D4E6FBAAFC}"/>
                </a:ext>
              </a:extLst>
            </p:cNvPr>
            <p:cNvSpPr/>
            <p:nvPr/>
          </p:nvSpPr>
          <p:spPr>
            <a:xfrm>
              <a:off x="1767769" y="2452560"/>
              <a:ext cx="491189" cy="253718"/>
            </a:xfrm>
            <a:custGeom>
              <a:avLst/>
              <a:gdLst>
                <a:gd name="connsiteX0" fmla="*/ 730377 w 730376"/>
                <a:gd name="connsiteY0" fmla="*/ 161526 h 377267"/>
                <a:gd name="connsiteX1" fmla="*/ 442436 w 730376"/>
                <a:gd name="connsiteY1" fmla="*/ 377267 h 377267"/>
                <a:gd name="connsiteX2" fmla="*/ 0 w 730376"/>
                <a:gd name="connsiteY2" fmla="*/ 337453 h 377267"/>
                <a:gd name="connsiteX3" fmla="*/ 17621 w 730376"/>
                <a:gd name="connsiteY3" fmla="*/ 291828 h 377267"/>
                <a:gd name="connsiteX4" fmla="*/ 379857 w 730376"/>
                <a:gd name="connsiteY4" fmla="*/ 6935 h 377267"/>
                <a:gd name="connsiteX5" fmla="*/ 654653 w 730376"/>
                <a:gd name="connsiteY5" fmla="*/ 87231 h 377267"/>
                <a:gd name="connsiteX6" fmla="*/ 730377 w 730376"/>
                <a:gd name="connsiteY6" fmla="*/ 161526 h 3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376" h="377267">
                  <a:moveTo>
                    <a:pt x="730377" y="161526"/>
                  </a:moveTo>
                  <a:cubicBezTo>
                    <a:pt x="549497" y="228010"/>
                    <a:pt x="472059" y="306877"/>
                    <a:pt x="442436" y="377267"/>
                  </a:cubicBezTo>
                  <a:cubicBezTo>
                    <a:pt x="301942" y="301829"/>
                    <a:pt x="158972" y="252775"/>
                    <a:pt x="0" y="337453"/>
                  </a:cubicBezTo>
                  <a:cubicBezTo>
                    <a:pt x="6096" y="321451"/>
                    <a:pt x="10763" y="306115"/>
                    <a:pt x="17621" y="291828"/>
                  </a:cubicBezTo>
                  <a:cubicBezTo>
                    <a:pt x="92297" y="138380"/>
                    <a:pt x="215455" y="43321"/>
                    <a:pt x="379857" y="6935"/>
                  </a:cubicBezTo>
                  <a:cubicBezTo>
                    <a:pt x="482537" y="-15830"/>
                    <a:pt x="575405" y="19127"/>
                    <a:pt x="654653" y="87231"/>
                  </a:cubicBezTo>
                  <a:cubicBezTo>
                    <a:pt x="680466" y="109329"/>
                    <a:pt x="703326" y="134856"/>
                    <a:pt x="730377" y="161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C75293A4-0EDF-44A4-BFA8-83D9B713E88A}"/>
                </a:ext>
              </a:extLst>
            </p:cNvPr>
            <p:cNvSpPr/>
            <p:nvPr/>
          </p:nvSpPr>
          <p:spPr>
            <a:xfrm>
              <a:off x="1701501" y="2056931"/>
              <a:ext cx="235663" cy="531225"/>
            </a:xfrm>
            <a:custGeom>
              <a:avLst/>
              <a:gdLst>
                <a:gd name="connsiteX0" fmla="*/ 115969 w 350420"/>
                <a:gd name="connsiteY0" fmla="*/ 789908 h 789908"/>
                <a:gd name="connsiteX1" fmla="*/ 3479 w 350420"/>
                <a:gd name="connsiteY1" fmla="*/ 560451 h 789908"/>
                <a:gd name="connsiteX2" fmla="*/ 42246 w 350420"/>
                <a:gd name="connsiteY2" fmla="*/ 376619 h 789908"/>
                <a:gd name="connsiteX3" fmla="*/ 130447 w 350420"/>
                <a:gd name="connsiteY3" fmla="*/ 75057 h 789908"/>
                <a:gd name="connsiteX4" fmla="*/ 125780 w 350420"/>
                <a:gd name="connsiteY4" fmla="*/ 36671 h 789908"/>
                <a:gd name="connsiteX5" fmla="*/ 114731 w 350420"/>
                <a:gd name="connsiteY5" fmla="*/ 0 h 789908"/>
                <a:gd name="connsiteX6" fmla="*/ 215791 w 350420"/>
                <a:gd name="connsiteY6" fmla="*/ 42100 h 789908"/>
                <a:gd name="connsiteX7" fmla="*/ 349617 w 350420"/>
                <a:gd name="connsiteY7" fmla="*/ 350996 h 789908"/>
                <a:gd name="connsiteX8" fmla="*/ 301326 w 350420"/>
                <a:gd name="connsiteY8" fmla="*/ 467582 h 789908"/>
                <a:gd name="connsiteX9" fmla="*/ 192836 w 350420"/>
                <a:gd name="connsiteY9" fmla="*/ 604361 h 789908"/>
                <a:gd name="connsiteX10" fmla="*/ 115969 w 350420"/>
                <a:gd name="connsiteY10" fmla="*/ 789908 h 78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20" h="789908">
                  <a:moveTo>
                    <a:pt x="115969" y="789908"/>
                  </a:moveTo>
                  <a:cubicBezTo>
                    <a:pt x="58343" y="717899"/>
                    <a:pt x="18052" y="645795"/>
                    <a:pt x="3479" y="560451"/>
                  </a:cubicBezTo>
                  <a:cubicBezTo>
                    <a:pt x="-7951" y="493586"/>
                    <a:pt x="9765" y="434626"/>
                    <a:pt x="42246" y="376619"/>
                  </a:cubicBezTo>
                  <a:cubicBezTo>
                    <a:pt x="94538" y="283273"/>
                    <a:pt x="130828" y="184213"/>
                    <a:pt x="130447" y="75057"/>
                  </a:cubicBezTo>
                  <a:cubicBezTo>
                    <a:pt x="130447" y="62198"/>
                    <a:pt x="128447" y="49244"/>
                    <a:pt x="125780" y="36671"/>
                  </a:cubicBezTo>
                  <a:cubicBezTo>
                    <a:pt x="123303" y="24860"/>
                    <a:pt x="118827" y="13525"/>
                    <a:pt x="114731" y="0"/>
                  </a:cubicBezTo>
                  <a:cubicBezTo>
                    <a:pt x="154831" y="286"/>
                    <a:pt x="187597" y="17526"/>
                    <a:pt x="215791" y="42100"/>
                  </a:cubicBezTo>
                  <a:cubicBezTo>
                    <a:pt x="309231" y="123539"/>
                    <a:pt x="357333" y="225933"/>
                    <a:pt x="349617" y="350996"/>
                  </a:cubicBezTo>
                  <a:cubicBezTo>
                    <a:pt x="346950" y="394335"/>
                    <a:pt x="329043" y="433388"/>
                    <a:pt x="301326" y="467582"/>
                  </a:cubicBezTo>
                  <a:cubicBezTo>
                    <a:pt x="264654" y="512731"/>
                    <a:pt x="227888" y="557879"/>
                    <a:pt x="192836" y="604361"/>
                  </a:cubicBezTo>
                  <a:cubicBezTo>
                    <a:pt x="152831" y="657415"/>
                    <a:pt x="120351" y="714375"/>
                    <a:pt x="115969" y="789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2D87B1AB-413A-4666-B4AF-86020475ED4A}"/>
                </a:ext>
              </a:extLst>
            </p:cNvPr>
            <p:cNvSpPr/>
            <p:nvPr/>
          </p:nvSpPr>
          <p:spPr>
            <a:xfrm>
              <a:off x="4069086" y="2453365"/>
              <a:ext cx="488243" cy="252464"/>
            </a:xfrm>
            <a:custGeom>
              <a:avLst/>
              <a:gdLst>
                <a:gd name="connsiteX0" fmla="*/ 0 w 725995"/>
                <a:gd name="connsiteY0" fmla="*/ 161662 h 375403"/>
                <a:gd name="connsiteX1" fmla="*/ 185356 w 725995"/>
                <a:gd name="connsiteY1" fmla="*/ 19550 h 375403"/>
                <a:gd name="connsiteX2" fmla="*/ 414623 w 725995"/>
                <a:gd name="connsiteY2" fmla="*/ 23645 h 375403"/>
                <a:gd name="connsiteX3" fmla="*/ 622268 w 725995"/>
                <a:gd name="connsiteY3" fmla="*/ 160996 h 375403"/>
                <a:gd name="connsiteX4" fmla="*/ 725996 w 725995"/>
                <a:gd name="connsiteY4" fmla="*/ 335399 h 375403"/>
                <a:gd name="connsiteX5" fmla="*/ 288226 w 725995"/>
                <a:gd name="connsiteY5" fmla="*/ 375403 h 375403"/>
                <a:gd name="connsiteX6" fmla="*/ 0 w 725995"/>
                <a:gd name="connsiteY6" fmla="*/ 161662 h 37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5995" h="375403">
                  <a:moveTo>
                    <a:pt x="0" y="161662"/>
                  </a:moveTo>
                  <a:cubicBezTo>
                    <a:pt x="49244" y="96702"/>
                    <a:pt x="109252" y="47648"/>
                    <a:pt x="185356" y="19550"/>
                  </a:cubicBezTo>
                  <a:cubicBezTo>
                    <a:pt x="262318" y="-8835"/>
                    <a:pt x="339471" y="-5311"/>
                    <a:pt x="414623" y="23645"/>
                  </a:cubicBezTo>
                  <a:cubicBezTo>
                    <a:pt x="493490" y="53935"/>
                    <a:pt x="564642" y="98036"/>
                    <a:pt x="622268" y="160996"/>
                  </a:cubicBezTo>
                  <a:cubicBezTo>
                    <a:pt x="668369" y="211383"/>
                    <a:pt x="705993" y="267295"/>
                    <a:pt x="725996" y="335399"/>
                  </a:cubicBezTo>
                  <a:cubicBezTo>
                    <a:pt x="570357" y="252436"/>
                    <a:pt x="428625" y="299299"/>
                    <a:pt x="288226" y="375403"/>
                  </a:cubicBezTo>
                  <a:cubicBezTo>
                    <a:pt x="226409" y="258341"/>
                    <a:pt x="116586" y="206525"/>
                    <a:pt x="0" y="161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943C13BC-BF46-4868-8891-2A4A1CF3045A}"/>
                </a:ext>
              </a:extLst>
            </p:cNvPr>
            <p:cNvSpPr/>
            <p:nvPr/>
          </p:nvSpPr>
          <p:spPr>
            <a:xfrm>
              <a:off x="1547974" y="3629979"/>
              <a:ext cx="252720" cy="503872"/>
            </a:xfrm>
            <a:custGeom>
              <a:avLst/>
              <a:gdLst>
                <a:gd name="connsiteX0" fmla="*/ 222241 w 375783"/>
                <a:gd name="connsiteY0" fmla="*/ 749237 h 749236"/>
                <a:gd name="connsiteX1" fmla="*/ 83938 w 375783"/>
                <a:gd name="connsiteY1" fmla="*/ 608266 h 749236"/>
                <a:gd name="connsiteX2" fmla="*/ 2213 w 375783"/>
                <a:gd name="connsiteY2" fmla="*/ 364236 h 749236"/>
                <a:gd name="connsiteX3" fmla="*/ 99845 w 375783"/>
                <a:gd name="connsiteY3" fmla="*/ 88868 h 749236"/>
                <a:gd name="connsiteX4" fmla="*/ 240529 w 375783"/>
                <a:gd name="connsiteY4" fmla="*/ 0 h 749236"/>
                <a:gd name="connsiteX5" fmla="*/ 375784 w 375783"/>
                <a:gd name="connsiteY5" fmla="*/ 332613 h 749236"/>
                <a:gd name="connsiteX6" fmla="*/ 240529 w 375783"/>
                <a:gd name="connsiteY6" fmla="*/ 518255 h 749236"/>
                <a:gd name="connsiteX7" fmla="*/ 222241 w 375783"/>
                <a:gd name="connsiteY7" fmla="*/ 749237 h 7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783" h="749236">
                  <a:moveTo>
                    <a:pt x="222241" y="749237"/>
                  </a:moveTo>
                  <a:cubicBezTo>
                    <a:pt x="161662" y="709994"/>
                    <a:pt x="118609" y="663035"/>
                    <a:pt x="83938" y="608266"/>
                  </a:cubicBezTo>
                  <a:cubicBezTo>
                    <a:pt x="36694" y="533781"/>
                    <a:pt x="11548" y="452056"/>
                    <a:pt x="2213" y="364236"/>
                  </a:cubicBezTo>
                  <a:cubicBezTo>
                    <a:pt x="-9312" y="255937"/>
                    <a:pt x="24311" y="164592"/>
                    <a:pt x="99845" y="88868"/>
                  </a:cubicBezTo>
                  <a:cubicBezTo>
                    <a:pt x="138707" y="49911"/>
                    <a:pt x="184617" y="19431"/>
                    <a:pt x="240529" y="0"/>
                  </a:cubicBezTo>
                  <a:cubicBezTo>
                    <a:pt x="255007" y="123063"/>
                    <a:pt x="275105" y="242697"/>
                    <a:pt x="375784" y="332613"/>
                  </a:cubicBezTo>
                  <a:cubicBezTo>
                    <a:pt x="317491" y="385286"/>
                    <a:pt x="271009" y="446246"/>
                    <a:pt x="240529" y="518255"/>
                  </a:cubicBezTo>
                  <a:cubicBezTo>
                    <a:pt x="209668" y="590836"/>
                    <a:pt x="194333" y="665036"/>
                    <a:pt x="222241" y="74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B1C500F1-B09E-41D1-8124-D001F4F9AAB0}"/>
                </a:ext>
              </a:extLst>
            </p:cNvPr>
            <p:cNvSpPr/>
            <p:nvPr/>
          </p:nvSpPr>
          <p:spPr>
            <a:xfrm>
              <a:off x="4586155" y="3308413"/>
              <a:ext cx="258268" cy="464669"/>
            </a:xfrm>
            <a:custGeom>
              <a:avLst/>
              <a:gdLst>
                <a:gd name="connsiteX0" fmla="*/ 0 w 384032"/>
                <a:gd name="connsiteY0" fmla="*/ 0 h 690943"/>
                <a:gd name="connsiteX1" fmla="*/ 94488 w 384032"/>
                <a:gd name="connsiteY1" fmla="*/ 12763 h 690943"/>
                <a:gd name="connsiteX2" fmla="*/ 269462 w 384032"/>
                <a:gd name="connsiteY2" fmla="*/ 101156 h 690943"/>
                <a:gd name="connsiteX3" fmla="*/ 363093 w 384032"/>
                <a:gd name="connsiteY3" fmla="*/ 263271 h 690943"/>
                <a:gd name="connsiteX4" fmla="*/ 338423 w 384032"/>
                <a:gd name="connsiteY4" fmla="*/ 623126 h 690943"/>
                <a:gd name="connsiteX5" fmla="*/ 301276 w 384032"/>
                <a:gd name="connsiteY5" fmla="*/ 690943 h 690943"/>
                <a:gd name="connsiteX6" fmla="*/ 4000 w 384032"/>
                <a:gd name="connsiteY6" fmla="*/ 362045 h 690943"/>
                <a:gd name="connsiteX7" fmla="*/ 0 w 384032"/>
                <a:gd name="connsiteY7" fmla="*/ 0 h 69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032" h="690943">
                  <a:moveTo>
                    <a:pt x="0" y="0"/>
                  </a:moveTo>
                  <a:cubicBezTo>
                    <a:pt x="33718" y="4381"/>
                    <a:pt x="64484" y="6572"/>
                    <a:pt x="94488" y="12763"/>
                  </a:cubicBezTo>
                  <a:cubicBezTo>
                    <a:pt x="160591" y="26384"/>
                    <a:pt x="220503" y="54578"/>
                    <a:pt x="269462" y="101156"/>
                  </a:cubicBezTo>
                  <a:cubicBezTo>
                    <a:pt x="316230" y="145542"/>
                    <a:pt x="345948" y="200882"/>
                    <a:pt x="363093" y="263271"/>
                  </a:cubicBezTo>
                  <a:cubicBezTo>
                    <a:pt x="396907" y="386239"/>
                    <a:pt x="390525" y="506349"/>
                    <a:pt x="338423" y="623126"/>
                  </a:cubicBezTo>
                  <a:cubicBezTo>
                    <a:pt x="328613" y="645224"/>
                    <a:pt x="315182" y="665702"/>
                    <a:pt x="301276" y="690943"/>
                  </a:cubicBezTo>
                  <a:cubicBezTo>
                    <a:pt x="273177" y="513302"/>
                    <a:pt x="149066" y="429292"/>
                    <a:pt x="4000" y="362045"/>
                  </a:cubicBezTo>
                  <a:cubicBezTo>
                    <a:pt x="60770" y="242887"/>
                    <a:pt x="34290" y="12401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9BA0DAAC-964B-44DF-8957-B75772E3F564}"/>
                </a:ext>
              </a:extLst>
            </p:cNvPr>
            <p:cNvSpPr/>
            <p:nvPr/>
          </p:nvSpPr>
          <p:spPr>
            <a:xfrm>
              <a:off x="4373933" y="3910101"/>
              <a:ext cx="250716" cy="499257"/>
            </a:xfrm>
            <a:custGeom>
              <a:avLst/>
              <a:gdLst>
                <a:gd name="connsiteX0" fmla="*/ 79915 w 372803"/>
                <a:gd name="connsiteY0" fmla="*/ 742188 h 742373"/>
                <a:gd name="connsiteX1" fmla="*/ 107918 w 372803"/>
                <a:gd name="connsiteY1" fmla="*/ 556736 h 742373"/>
                <a:gd name="connsiteX2" fmla="*/ 4667 w 372803"/>
                <a:gd name="connsiteY2" fmla="*/ 315944 h 742373"/>
                <a:gd name="connsiteX3" fmla="*/ 0 w 372803"/>
                <a:gd name="connsiteY3" fmla="*/ 307562 h 742373"/>
                <a:gd name="connsiteX4" fmla="*/ 184785 w 372803"/>
                <a:gd name="connsiteY4" fmla="*/ 0 h 742373"/>
                <a:gd name="connsiteX5" fmla="*/ 365570 w 372803"/>
                <a:gd name="connsiteY5" fmla="*/ 241459 h 742373"/>
                <a:gd name="connsiteX6" fmla="*/ 313754 w 372803"/>
                <a:gd name="connsiteY6" fmla="*/ 520065 h 742373"/>
                <a:gd name="connsiteX7" fmla="*/ 103346 w 372803"/>
                <a:gd name="connsiteY7" fmla="*/ 734187 h 742373"/>
                <a:gd name="connsiteX8" fmla="*/ 86773 w 372803"/>
                <a:gd name="connsiteY8" fmla="*/ 742093 h 742373"/>
                <a:gd name="connsiteX9" fmla="*/ 79915 w 372803"/>
                <a:gd name="connsiteY9" fmla="*/ 742188 h 74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803" h="742373">
                  <a:moveTo>
                    <a:pt x="79915" y="742188"/>
                  </a:moveTo>
                  <a:cubicBezTo>
                    <a:pt x="115157" y="683133"/>
                    <a:pt x="115919" y="620173"/>
                    <a:pt x="107918" y="556736"/>
                  </a:cubicBezTo>
                  <a:cubicBezTo>
                    <a:pt x="96678" y="466915"/>
                    <a:pt x="57912" y="388144"/>
                    <a:pt x="4667" y="315944"/>
                  </a:cubicBezTo>
                  <a:cubicBezTo>
                    <a:pt x="2953" y="313658"/>
                    <a:pt x="1810" y="310896"/>
                    <a:pt x="0" y="307562"/>
                  </a:cubicBezTo>
                  <a:cubicBezTo>
                    <a:pt x="110776" y="235458"/>
                    <a:pt x="150209" y="120587"/>
                    <a:pt x="184785" y="0"/>
                  </a:cubicBezTo>
                  <a:cubicBezTo>
                    <a:pt x="276606" y="59912"/>
                    <a:pt x="342900" y="134969"/>
                    <a:pt x="365570" y="241459"/>
                  </a:cubicBezTo>
                  <a:cubicBezTo>
                    <a:pt x="386810" y="340900"/>
                    <a:pt x="358807" y="432435"/>
                    <a:pt x="313754" y="520065"/>
                  </a:cubicBezTo>
                  <a:cubicBezTo>
                    <a:pt x="265843" y="613124"/>
                    <a:pt x="196596" y="685514"/>
                    <a:pt x="103346" y="734187"/>
                  </a:cubicBezTo>
                  <a:cubicBezTo>
                    <a:pt x="97917" y="737044"/>
                    <a:pt x="92393" y="739616"/>
                    <a:pt x="86773" y="742093"/>
                  </a:cubicBezTo>
                  <a:cubicBezTo>
                    <a:pt x="85630" y="742664"/>
                    <a:pt x="84011" y="742188"/>
                    <a:pt x="79915" y="742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5CA55D0B-3A94-4FAB-ACC7-B360AB6FD6B1}"/>
                </a:ext>
              </a:extLst>
            </p:cNvPr>
            <p:cNvSpPr/>
            <p:nvPr/>
          </p:nvSpPr>
          <p:spPr>
            <a:xfrm>
              <a:off x="4451186" y="3006708"/>
              <a:ext cx="371456" cy="369606"/>
            </a:xfrm>
            <a:custGeom>
              <a:avLst/>
              <a:gdLst>
                <a:gd name="connsiteX0" fmla="*/ 543782 w 552338"/>
                <a:gd name="connsiteY0" fmla="*/ 549589 h 549588"/>
                <a:gd name="connsiteX1" fmla="*/ 141637 w 552338"/>
                <a:gd name="connsiteY1" fmla="*/ 366423 h 549588"/>
                <a:gd name="connsiteX2" fmla="*/ 0 w 552338"/>
                <a:gd name="connsiteY2" fmla="*/ 33715 h 549588"/>
                <a:gd name="connsiteX3" fmla="*/ 80582 w 552338"/>
                <a:gd name="connsiteY3" fmla="*/ 9616 h 549588"/>
                <a:gd name="connsiteX4" fmla="*/ 375571 w 552338"/>
                <a:gd name="connsiteY4" fmla="*/ 73148 h 549588"/>
                <a:gd name="connsiteX5" fmla="*/ 511493 w 552338"/>
                <a:gd name="connsiteY5" fmla="*/ 263839 h 549588"/>
                <a:gd name="connsiteX6" fmla="*/ 552259 w 552338"/>
                <a:gd name="connsiteY6" fmla="*/ 457101 h 549588"/>
                <a:gd name="connsiteX7" fmla="*/ 543782 w 552338"/>
                <a:gd name="connsiteY7" fmla="*/ 549589 h 54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338" h="549588">
                  <a:moveTo>
                    <a:pt x="543782" y="549589"/>
                  </a:moveTo>
                  <a:cubicBezTo>
                    <a:pt x="480060" y="430812"/>
                    <a:pt x="309086" y="360136"/>
                    <a:pt x="141637" y="366423"/>
                  </a:cubicBezTo>
                  <a:cubicBezTo>
                    <a:pt x="148304" y="234978"/>
                    <a:pt x="80867" y="134489"/>
                    <a:pt x="0" y="33715"/>
                  </a:cubicBezTo>
                  <a:cubicBezTo>
                    <a:pt x="28384" y="25142"/>
                    <a:pt x="54102" y="15236"/>
                    <a:pt x="80582" y="9616"/>
                  </a:cubicBezTo>
                  <a:cubicBezTo>
                    <a:pt x="188119" y="-13148"/>
                    <a:pt x="288607" y="3139"/>
                    <a:pt x="375571" y="73148"/>
                  </a:cubicBezTo>
                  <a:cubicBezTo>
                    <a:pt x="438150" y="123535"/>
                    <a:pt x="479203" y="191068"/>
                    <a:pt x="511493" y="263839"/>
                  </a:cubicBezTo>
                  <a:cubicBezTo>
                    <a:pt x="538734" y="325275"/>
                    <a:pt x="550164" y="390521"/>
                    <a:pt x="552259" y="457101"/>
                  </a:cubicBezTo>
                  <a:cubicBezTo>
                    <a:pt x="553117" y="487676"/>
                    <a:pt x="546830" y="518632"/>
                    <a:pt x="543782" y="5495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7B5DD480-E027-4A66-AA7C-7F51C3E7F5D4}"/>
                </a:ext>
              </a:extLst>
            </p:cNvPr>
            <p:cNvSpPr/>
            <p:nvPr/>
          </p:nvSpPr>
          <p:spPr>
            <a:xfrm>
              <a:off x="2274333" y="2137279"/>
              <a:ext cx="482606" cy="253965"/>
            </a:xfrm>
            <a:custGeom>
              <a:avLst/>
              <a:gdLst>
                <a:gd name="connsiteX0" fmla="*/ 354235 w 717613"/>
                <a:gd name="connsiteY0" fmla="*/ 377635 h 377635"/>
                <a:gd name="connsiteX1" fmla="*/ 211836 w 717613"/>
                <a:gd name="connsiteY1" fmla="*/ 195708 h 377635"/>
                <a:gd name="connsiteX2" fmla="*/ 0 w 717613"/>
                <a:gd name="connsiteY2" fmla="*/ 112936 h 377635"/>
                <a:gd name="connsiteX3" fmla="*/ 71056 w 717613"/>
                <a:gd name="connsiteY3" fmla="*/ 64930 h 377635"/>
                <a:gd name="connsiteX4" fmla="*/ 273367 w 717613"/>
                <a:gd name="connsiteY4" fmla="*/ 2922 h 377635"/>
                <a:gd name="connsiteX5" fmla="*/ 491014 w 717613"/>
                <a:gd name="connsiteY5" fmla="*/ 28544 h 377635"/>
                <a:gd name="connsiteX6" fmla="*/ 685133 w 717613"/>
                <a:gd name="connsiteY6" fmla="*/ 229331 h 377635"/>
                <a:gd name="connsiteX7" fmla="*/ 717613 w 717613"/>
                <a:gd name="connsiteY7" fmla="*/ 343822 h 377635"/>
                <a:gd name="connsiteX8" fmla="*/ 354235 w 717613"/>
                <a:gd name="connsiteY8" fmla="*/ 377635 h 37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613" h="377635">
                  <a:moveTo>
                    <a:pt x="354235" y="377635"/>
                  </a:moveTo>
                  <a:cubicBezTo>
                    <a:pt x="317278" y="307627"/>
                    <a:pt x="273082" y="244762"/>
                    <a:pt x="211836" y="195708"/>
                  </a:cubicBezTo>
                  <a:cubicBezTo>
                    <a:pt x="151067" y="147130"/>
                    <a:pt x="84677" y="112078"/>
                    <a:pt x="0" y="112936"/>
                  </a:cubicBezTo>
                  <a:cubicBezTo>
                    <a:pt x="23622" y="96838"/>
                    <a:pt x="46101" y="78550"/>
                    <a:pt x="71056" y="64930"/>
                  </a:cubicBezTo>
                  <a:cubicBezTo>
                    <a:pt x="134017" y="30544"/>
                    <a:pt x="201263" y="10351"/>
                    <a:pt x="273367" y="2922"/>
                  </a:cubicBezTo>
                  <a:cubicBezTo>
                    <a:pt x="348520" y="-4889"/>
                    <a:pt x="421100" y="2731"/>
                    <a:pt x="491014" y="28544"/>
                  </a:cubicBezTo>
                  <a:cubicBezTo>
                    <a:pt x="587026" y="63977"/>
                    <a:pt x="649986" y="134557"/>
                    <a:pt x="685133" y="229331"/>
                  </a:cubicBezTo>
                  <a:cubicBezTo>
                    <a:pt x="698373" y="265050"/>
                    <a:pt x="706184" y="302864"/>
                    <a:pt x="717613" y="343822"/>
                  </a:cubicBezTo>
                  <a:cubicBezTo>
                    <a:pt x="589407" y="322295"/>
                    <a:pt x="468916" y="307436"/>
                    <a:pt x="354235" y="37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CCDB6326-80D7-4CAE-9F3A-A5DF3F56995B}"/>
                </a:ext>
              </a:extLst>
            </p:cNvPr>
            <p:cNvSpPr/>
            <p:nvPr/>
          </p:nvSpPr>
          <p:spPr>
            <a:xfrm>
              <a:off x="3569055" y="2137527"/>
              <a:ext cx="483247" cy="253397"/>
            </a:xfrm>
            <a:custGeom>
              <a:avLst/>
              <a:gdLst>
                <a:gd name="connsiteX0" fmla="*/ 715899 w 718566"/>
                <a:gd name="connsiteY0" fmla="*/ 117235 h 376791"/>
                <a:gd name="connsiteX1" fmla="*/ 485775 w 718566"/>
                <a:gd name="connsiteY1" fmla="*/ 212485 h 376791"/>
                <a:gd name="connsiteX2" fmla="*/ 373094 w 718566"/>
                <a:gd name="connsiteY2" fmla="*/ 359551 h 376791"/>
                <a:gd name="connsiteX3" fmla="*/ 362808 w 718566"/>
                <a:gd name="connsiteY3" fmla="*/ 376791 h 376791"/>
                <a:gd name="connsiteX4" fmla="*/ 0 w 718566"/>
                <a:gd name="connsiteY4" fmla="*/ 343644 h 376791"/>
                <a:gd name="connsiteX5" fmla="*/ 31718 w 718566"/>
                <a:gd name="connsiteY5" fmla="*/ 228487 h 376791"/>
                <a:gd name="connsiteX6" fmla="*/ 232696 w 718566"/>
                <a:gd name="connsiteY6" fmla="*/ 25985 h 376791"/>
                <a:gd name="connsiteX7" fmla="*/ 443770 w 718566"/>
                <a:gd name="connsiteY7" fmla="*/ 2744 h 376791"/>
                <a:gd name="connsiteX8" fmla="*/ 626269 w 718566"/>
                <a:gd name="connsiteY8" fmla="*/ 54465 h 376791"/>
                <a:gd name="connsiteX9" fmla="*/ 718566 w 718566"/>
                <a:gd name="connsiteY9" fmla="*/ 111425 h 376791"/>
                <a:gd name="connsiteX10" fmla="*/ 715899 w 718566"/>
                <a:gd name="connsiteY10" fmla="*/ 117235 h 37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566" h="376791">
                  <a:moveTo>
                    <a:pt x="715899" y="117235"/>
                  </a:moveTo>
                  <a:cubicBezTo>
                    <a:pt x="623792" y="111710"/>
                    <a:pt x="551307" y="154097"/>
                    <a:pt x="485775" y="212485"/>
                  </a:cubicBezTo>
                  <a:cubicBezTo>
                    <a:pt x="439008" y="254204"/>
                    <a:pt x="402622" y="304401"/>
                    <a:pt x="373094" y="359551"/>
                  </a:cubicBezTo>
                  <a:cubicBezTo>
                    <a:pt x="369951" y="365456"/>
                    <a:pt x="366236" y="371076"/>
                    <a:pt x="362808" y="376791"/>
                  </a:cubicBezTo>
                  <a:cubicBezTo>
                    <a:pt x="249460" y="307163"/>
                    <a:pt x="128874" y="322118"/>
                    <a:pt x="0" y="343644"/>
                  </a:cubicBezTo>
                  <a:cubicBezTo>
                    <a:pt x="11240" y="301925"/>
                    <a:pt x="18193" y="263920"/>
                    <a:pt x="31718" y="228487"/>
                  </a:cubicBezTo>
                  <a:cubicBezTo>
                    <a:pt x="68675" y="131999"/>
                    <a:pt x="133160" y="60371"/>
                    <a:pt x="232696" y="25985"/>
                  </a:cubicBezTo>
                  <a:cubicBezTo>
                    <a:pt x="300990" y="2363"/>
                    <a:pt x="371285" y="-4495"/>
                    <a:pt x="443770" y="2744"/>
                  </a:cubicBezTo>
                  <a:cubicBezTo>
                    <a:pt x="508159" y="9221"/>
                    <a:pt x="569214" y="25128"/>
                    <a:pt x="626269" y="54465"/>
                  </a:cubicBezTo>
                  <a:cubicBezTo>
                    <a:pt x="658368" y="70943"/>
                    <a:pt x="687896" y="92279"/>
                    <a:pt x="718566" y="111425"/>
                  </a:cubicBezTo>
                  <a:cubicBezTo>
                    <a:pt x="717804" y="113234"/>
                    <a:pt x="716852" y="115235"/>
                    <a:pt x="715899" y="117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17DDFA4C-EB2E-436C-B301-9C03CA317B56}"/>
                </a:ext>
              </a:extLst>
            </p:cNvPr>
            <p:cNvSpPr/>
            <p:nvPr/>
          </p:nvSpPr>
          <p:spPr>
            <a:xfrm>
              <a:off x="1503419" y="3007133"/>
              <a:ext cx="370620" cy="371423"/>
            </a:xfrm>
            <a:custGeom>
              <a:avLst/>
              <a:gdLst>
                <a:gd name="connsiteX0" fmla="*/ 551096 w 551095"/>
                <a:gd name="connsiteY0" fmla="*/ 33369 h 552290"/>
                <a:gd name="connsiteX1" fmla="*/ 411555 w 551095"/>
                <a:gd name="connsiteY1" fmla="*/ 364743 h 552290"/>
                <a:gd name="connsiteX2" fmla="*/ 10933 w 551095"/>
                <a:gd name="connsiteY2" fmla="*/ 552291 h 552290"/>
                <a:gd name="connsiteX3" fmla="*/ 14743 w 551095"/>
                <a:gd name="connsiteY3" fmla="*/ 343979 h 552290"/>
                <a:gd name="connsiteX4" fmla="*/ 192575 w 551095"/>
                <a:gd name="connsiteY4" fmla="*/ 61086 h 552290"/>
                <a:gd name="connsiteX5" fmla="*/ 350595 w 551095"/>
                <a:gd name="connsiteY5" fmla="*/ 2031 h 552290"/>
                <a:gd name="connsiteX6" fmla="*/ 551096 w 551095"/>
                <a:gd name="connsiteY6" fmla="*/ 33369 h 5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095" h="552290">
                  <a:moveTo>
                    <a:pt x="551096" y="33369"/>
                  </a:moveTo>
                  <a:cubicBezTo>
                    <a:pt x="472610" y="133000"/>
                    <a:pt x="402982" y="232441"/>
                    <a:pt x="411555" y="364743"/>
                  </a:cubicBezTo>
                  <a:cubicBezTo>
                    <a:pt x="250582" y="369601"/>
                    <a:pt x="103421" y="401224"/>
                    <a:pt x="10933" y="552291"/>
                  </a:cubicBezTo>
                  <a:cubicBezTo>
                    <a:pt x="-5545" y="482567"/>
                    <a:pt x="-2688" y="412940"/>
                    <a:pt x="14743" y="343979"/>
                  </a:cubicBezTo>
                  <a:cubicBezTo>
                    <a:pt x="43318" y="230631"/>
                    <a:pt x="98658" y="133190"/>
                    <a:pt x="192575" y="61086"/>
                  </a:cubicBezTo>
                  <a:cubicBezTo>
                    <a:pt x="238771" y="25653"/>
                    <a:pt x="292302" y="8603"/>
                    <a:pt x="350595" y="2031"/>
                  </a:cubicBezTo>
                  <a:cubicBezTo>
                    <a:pt x="419937" y="-5779"/>
                    <a:pt x="484231" y="9842"/>
                    <a:pt x="551096" y="333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82CCB07D-0D29-42B5-BCD0-6FE9906F56DE}"/>
                </a:ext>
              </a:extLst>
            </p:cNvPr>
            <p:cNvSpPr/>
            <p:nvPr/>
          </p:nvSpPr>
          <p:spPr>
            <a:xfrm>
              <a:off x="1701074" y="3906450"/>
              <a:ext cx="250667" cy="504833"/>
            </a:xfrm>
            <a:custGeom>
              <a:avLst/>
              <a:gdLst>
                <a:gd name="connsiteX0" fmla="*/ 186612 w 372730"/>
                <a:gd name="connsiteY0" fmla="*/ 0 h 750665"/>
                <a:gd name="connsiteX1" fmla="*/ 372731 w 372730"/>
                <a:gd name="connsiteY1" fmla="*/ 312706 h 750665"/>
                <a:gd name="connsiteX2" fmla="*/ 286625 w 372730"/>
                <a:gd name="connsiteY2" fmla="*/ 750665 h 750665"/>
                <a:gd name="connsiteX3" fmla="*/ 198328 w 372730"/>
                <a:gd name="connsiteY3" fmla="*/ 693801 h 750665"/>
                <a:gd name="connsiteX4" fmla="*/ 6590 w 372730"/>
                <a:gd name="connsiteY4" fmla="*/ 375190 h 750665"/>
                <a:gd name="connsiteX5" fmla="*/ 89838 w 372730"/>
                <a:gd name="connsiteY5" fmla="*/ 89630 h 750665"/>
                <a:gd name="connsiteX6" fmla="*/ 186612 w 372730"/>
                <a:gd name="connsiteY6" fmla="*/ 0 h 75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730" h="750665">
                  <a:moveTo>
                    <a:pt x="186612" y="0"/>
                  </a:moveTo>
                  <a:cubicBezTo>
                    <a:pt x="222141" y="125730"/>
                    <a:pt x="261193" y="240982"/>
                    <a:pt x="372731" y="312706"/>
                  </a:cubicBezTo>
                  <a:cubicBezTo>
                    <a:pt x="283101" y="445198"/>
                    <a:pt x="221855" y="583025"/>
                    <a:pt x="286625" y="750665"/>
                  </a:cubicBezTo>
                  <a:cubicBezTo>
                    <a:pt x="257097" y="731806"/>
                    <a:pt x="225855" y="715232"/>
                    <a:pt x="198328" y="693801"/>
                  </a:cubicBezTo>
                  <a:cubicBezTo>
                    <a:pt x="94029" y="612267"/>
                    <a:pt x="31641" y="503968"/>
                    <a:pt x="6590" y="375190"/>
                  </a:cubicBezTo>
                  <a:cubicBezTo>
                    <a:pt x="-14460" y="266890"/>
                    <a:pt x="15353" y="170593"/>
                    <a:pt x="89838" y="89630"/>
                  </a:cubicBezTo>
                  <a:cubicBezTo>
                    <a:pt x="118509" y="58483"/>
                    <a:pt x="152037" y="31718"/>
                    <a:pt x="1866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5DEADB6A-DF9A-4152-987E-F1066D13DA9D}"/>
                </a:ext>
              </a:extLst>
            </p:cNvPr>
            <p:cNvSpPr/>
            <p:nvPr/>
          </p:nvSpPr>
          <p:spPr>
            <a:xfrm>
              <a:off x="4524083" y="3630300"/>
              <a:ext cx="253766" cy="501502"/>
            </a:xfrm>
            <a:custGeom>
              <a:avLst/>
              <a:gdLst>
                <a:gd name="connsiteX0" fmla="*/ 159544 w 377338"/>
                <a:gd name="connsiteY0" fmla="*/ 745712 h 745712"/>
                <a:gd name="connsiteX1" fmla="*/ 33718 w 377338"/>
                <a:gd name="connsiteY1" fmla="*/ 362617 h 745712"/>
                <a:gd name="connsiteX2" fmla="*/ 0 w 377338"/>
                <a:gd name="connsiteY2" fmla="*/ 336423 h 745712"/>
                <a:gd name="connsiteX3" fmla="*/ 136112 w 377338"/>
                <a:gd name="connsiteY3" fmla="*/ 0 h 745712"/>
                <a:gd name="connsiteX4" fmla="*/ 236029 w 377338"/>
                <a:gd name="connsiteY4" fmla="*/ 53435 h 745712"/>
                <a:gd name="connsiteX5" fmla="*/ 373666 w 377338"/>
                <a:gd name="connsiteY5" fmla="*/ 274511 h 745712"/>
                <a:gd name="connsiteX6" fmla="*/ 346043 w 377338"/>
                <a:gd name="connsiteY6" fmla="*/ 499682 h 745712"/>
                <a:gd name="connsiteX7" fmla="*/ 178594 w 377338"/>
                <a:gd name="connsiteY7" fmla="*/ 733044 h 745712"/>
                <a:gd name="connsiteX8" fmla="*/ 159544 w 377338"/>
                <a:gd name="connsiteY8" fmla="*/ 745712 h 74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8" h="745712">
                  <a:moveTo>
                    <a:pt x="159544" y="745712"/>
                  </a:moveTo>
                  <a:cubicBezTo>
                    <a:pt x="195167" y="591408"/>
                    <a:pt x="132207" y="471011"/>
                    <a:pt x="33718" y="362617"/>
                  </a:cubicBezTo>
                  <a:cubicBezTo>
                    <a:pt x="24669" y="352616"/>
                    <a:pt x="12192" y="345758"/>
                    <a:pt x="0" y="336423"/>
                  </a:cubicBezTo>
                  <a:cubicBezTo>
                    <a:pt x="101346" y="242030"/>
                    <a:pt x="123349" y="123920"/>
                    <a:pt x="136112" y="0"/>
                  </a:cubicBezTo>
                  <a:cubicBezTo>
                    <a:pt x="174117" y="9811"/>
                    <a:pt x="205644" y="30956"/>
                    <a:pt x="236029" y="53435"/>
                  </a:cubicBezTo>
                  <a:cubicBezTo>
                    <a:pt x="310801" y="108871"/>
                    <a:pt x="361093" y="180880"/>
                    <a:pt x="373666" y="274511"/>
                  </a:cubicBezTo>
                  <a:cubicBezTo>
                    <a:pt x="384048" y="351473"/>
                    <a:pt x="371665" y="426720"/>
                    <a:pt x="346043" y="499682"/>
                  </a:cubicBezTo>
                  <a:cubicBezTo>
                    <a:pt x="312991" y="593598"/>
                    <a:pt x="258223" y="672370"/>
                    <a:pt x="178594" y="733044"/>
                  </a:cubicBezTo>
                  <a:cubicBezTo>
                    <a:pt x="172688" y="737616"/>
                    <a:pt x="166211" y="741331"/>
                    <a:pt x="159544" y="7457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05F6829B-7DC2-4DC5-AFA7-DA713A72773D}"/>
                </a:ext>
              </a:extLst>
            </p:cNvPr>
            <p:cNvSpPr/>
            <p:nvPr/>
          </p:nvSpPr>
          <p:spPr>
            <a:xfrm>
              <a:off x="2010417" y="2274786"/>
              <a:ext cx="504065" cy="250658"/>
            </a:xfrm>
            <a:custGeom>
              <a:avLst/>
              <a:gdLst>
                <a:gd name="connsiteX0" fmla="*/ 749522 w 749522"/>
                <a:gd name="connsiteY0" fmla="*/ 253370 h 372718"/>
                <a:gd name="connsiteX1" fmla="*/ 406908 w 749522"/>
                <a:gd name="connsiteY1" fmla="*/ 372718 h 372718"/>
                <a:gd name="connsiteX2" fmla="*/ 0 w 749522"/>
                <a:gd name="connsiteY2" fmla="*/ 200220 h 372718"/>
                <a:gd name="connsiteX3" fmla="*/ 69723 w 749522"/>
                <a:gd name="connsiteY3" fmla="*/ 126782 h 372718"/>
                <a:gd name="connsiteX4" fmla="*/ 301276 w 749522"/>
                <a:gd name="connsiteY4" fmla="*/ 12578 h 372718"/>
                <a:gd name="connsiteX5" fmla="*/ 550259 w 749522"/>
                <a:gd name="connsiteY5" fmla="*/ 27913 h 372718"/>
                <a:gd name="connsiteX6" fmla="*/ 704279 w 749522"/>
                <a:gd name="connsiteY6" fmla="*/ 166407 h 372718"/>
                <a:gd name="connsiteX7" fmla="*/ 749522 w 749522"/>
                <a:gd name="connsiteY7" fmla="*/ 253370 h 37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9522" h="372718">
                  <a:moveTo>
                    <a:pt x="749522" y="253370"/>
                  </a:moveTo>
                  <a:cubicBezTo>
                    <a:pt x="621792" y="262037"/>
                    <a:pt x="502063" y="278325"/>
                    <a:pt x="406908" y="372718"/>
                  </a:cubicBezTo>
                  <a:cubicBezTo>
                    <a:pt x="297752" y="257465"/>
                    <a:pt x="175165" y="171550"/>
                    <a:pt x="0" y="200220"/>
                  </a:cubicBezTo>
                  <a:cubicBezTo>
                    <a:pt x="23146" y="175646"/>
                    <a:pt x="44482" y="148976"/>
                    <a:pt x="69723" y="126782"/>
                  </a:cubicBezTo>
                  <a:cubicBezTo>
                    <a:pt x="136493" y="68299"/>
                    <a:pt x="214408" y="30008"/>
                    <a:pt x="301276" y="12578"/>
                  </a:cubicBezTo>
                  <a:cubicBezTo>
                    <a:pt x="385096" y="-4186"/>
                    <a:pt x="469106" y="-8758"/>
                    <a:pt x="550259" y="27913"/>
                  </a:cubicBezTo>
                  <a:cubicBezTo>
                    <a:pt x="616363" y="57821"/>
                    <a:pt x="666560" y="105542"/>
                    <a:pt x="704279" y="166407"/>
                  </a:cubicBezTo>
                  <a:cubicBezTo>
                    <a:pt x="720947" y="193267"/>
                    <a:pt x="733711" y="222604"/>
                    <a:pt x="749522" y="25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C6108C31-97C9-45DA-A263-67249E79DB89}"/>
                </a:ext>
              </a:extLst>
            </p:cNvPr>
            <p:cNvSpPr/>
            <p:nvPr/>
          </p:nvSpPr>
          <p:spPr>
            <a:xfrm>
              <a:off x="3812216" y="2275278"/>
              <a:ext cx="503232" cy="250358"/>
            </a:xfrm>
            <a:custGeom>
              <a:avLst/>
              <a:gdLst>
                <a:gd name="connsiteX0" fmla="*/ 0 w 748283"/>
                <a:gd name="connsiteY0" fmla="*/ 252924 h 372272"/>
                <a:gd name="connsiteX1" fmla="*/ 217361 w 748283"/>
                <a:gd name="connsiteY1" fmla="*/ 19276 h 372272"/>
                <a:gd name="connsiteX2" fmla="*/ 390715 w 748283"/>
                <a:gd name="connsiteY2" fmla="*/ 3369 h 372272"/>
                <a:gd name="connsiteX3" fmla="*/ 553212 w 748283"/>
                <a:gd name="connsiteY3" fmla="*/ 46327 h 372272"/>
                <a:gd name="connsiteX4" fmla="*/ 748284 w 748283"/>
                <a:gd name="connsiteY4" fmla="*/ 203013 h 372272"/>
                <a:gd name="connsiteX5" fmla="*/ 340519 w 748283"/>
                <a:gd name="connsiteY5" fmla="*/ 372272 h 372272"/>
                <a:gd name="connsiteX6" fmla="*/ 0 w 748283"/>
                <a:gd name="connsiteY6" fmla="*/ 252924 h 3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8283" h="372272">
                  <a:moveTo>
                    <a:pt x="0" y="252924"/>
                  </a:moveTo>
                  <a:cubicBezTo>
                    <a:pt x="43434" y="145482"/>
                    <a:pt x="107442" y="60710"/>
                    <a:pt x="217361" y="19276"/>
                  </a:cubicBezTo>
                  <a:cubicBezTo>
                    <a:pt x="273463" y="-1870"/>
                    <a:pt x="331565" y="-2917"/>
                    <a:pt x="390715" y="3369"/>
                  </a:cubicBezTo>
                  <a:cubicBezTo>
                    <a:pt x="447294" y="9370"/>
                    <a:pt x="501396" y="23372"/>
                    <a:pt x="553212" y="46327"/>
                  </a:cubicBezTo>
                  <a:cubicBezTo>
                    <a:pt x="631603" y="80998"/>
                    <a:pt x="696182" y="133195"/>
                    <a:pt x="748284" y="203013"/>
                  </a:cubicBezTo>
                  <a:cubicBezTo>
                    <a:pt x="574262" y="170533"/>
                    <a:pt x="451199" y="255686"/>
                    <a:pt x="340519" y="372272"/>
                  </a:cubicBezTo>
                  <a:cubicBezTo>
                    <a:pt x="248412" y="277403"/>
                    <a:pt x="127159" y="261497"/>
                    <a:pt x="0" y="252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E3B54EA2-208F-48D9-A08B-333FC958D98F}"/>
                </a:ext>
              </a:extLst>
            </p:cNvPr>
            <p:cNvSpPr/>
            <p:nvPr/>
          </p:nvSpPr>
          <p:spPr>
            <a:xfrm>
              <a:off x="4323200" y="2700482"/>
              <a:ext cx="413389" cy="326272"/>
            </a:xfrm>
            <a:custGeom>
              <a:avLst/>
              <a:gdLst>
                <a:gd name="connsiteX0" fmla="*/ 611886 w 614691"/>
                <a:gd name="connsiteY0" fmla="*/ 485154 h 485153"/>
                <a:gd name="connsiteX1" fmla="*/ 235458 w 614691"/>
                <a:gd name="connsiteY1" fmla="*/ 362186 h 485153"/>
                <a:gd name="connsiteX2" fmla="*/ 187738 w 614691"/>
                <a:gd name="connsiteY2" fmla="*/ 367520 h 485153"/>
                <a:gd name="connsiteX3" fmla="*/ 120301 w 614691"/>
                <a:gd name="connsiteY3" fmla="*/ 198642 h 485153"/>
                <a:gd name="connsiteX4" fmla="*/ 0 w 614691"/>
                <a:gd name="connsiteY4" fmla="*/ 62530 h 485153"/>
                <a:gd name="connsiteX5" fmla="*/ 138208 w 614691"/>
                <a:gd name="connsiteY5" fmla="*/ 7475 h 485153"/>
                <a:gd name="connsiteX6" fmla="*/ 450247 w 614691"/>
                <a:gd name="connsiteY6" fmla="*/ 102725 h 485153"/>
                <a:gd name="connsiteX7" fmla="*/ 614648 w 614691"/>
                <a:gd name="connsiteY7" fmla="*/ 464199 h 485153"/>
                <a:gd name="connsiteX8" fmla="*/ 613886 w 614691"/>
                <a:gd name="connsiteY8" fmla="*/ 482487 h 485153"/>
                <a:gd name="connsiteX9" fmla="*/ 611886 w 614691"/>
                <a:gd name="connsiteY9" fmla="*/ 485154 h 48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91" h="485153">
                  <a:moveTo>
                    <a:pt x="611886" y="485154"/>
                  </a:moveTo>
                  <a:cubicBezTo>
                    <a:pt x="511016" y="367901"/>
                    <a:pt x="378524" y="348946"/>
                    <a:pt x="235458" y="362186"/>
                  </a:cubicBezTo>
                  <a:cubicBezTo>
                    <a:pt x="219742" y="363615"/>
                    <a:pt x="204216" y="365710"/>
                    <a:pt x="187738" y="367520"/>
                  </a:cubicBezTo>
                  <a:cubicBezTo>
                    <a:pt x="183928" y="302369"/>
                    <a:pt x="158115" y="247029"/>
                    <a:pt x="120301" y="198642"/>
                  </a:cubicBezTo>
                  <a:cubicBezTo>
                    <a:pt x="83344" y="151398"/>
                    <a:pt x="40958" y="108440"/>
                    <a:pt x="0" y="62530"/>
                  </a:cubicBezTo>
                  <a:cubicBezTo>
                    <a:pt x="41529" y="37479"/>
                    <a:pt x="87630" y="17476"/>
                    <a:pt x="138208" y="7475"/>
                  </a:cubicBezTo>
                  <a:cubicBezTo>
                    <a:pt x="259271" y="-16337"/>
                    <a:pt x="361950" y="17095"/>
                    <a:pt x="450247" y="102725"/>
                  </a:cubicBezTo>
                  <a:cubicBezTo>
                    <a:pt x="552640" y="202071"/>
                    <a:pt x="609219" y="321324"/>
                    <a:pt x="614648" y="464199"/>
                  </a:cubicBezTo>
                  <a:cubicBezTo>
                    <a:pt x="614839" y="470295"/>
                    <a:pt x="614363" y="476391"/>
                    <a:pt x="613886" y="482487"/>
                  </a:cubicBezTo>
                  <a:cubicBezTo>
                    <a:pt x="613981" y="483630"/>
                    <a:pt x="612362" y="484678"/>
                    <a:pt x="611886" y="485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9D1B0E83-216C-44B8-9B9B-0FA5D6412A8C}"/>
                </a:ext>
              </a:extLst>
            </p:cNvPr>
            <p:cNvSpPr/>
            <p:nvPr/>
          </p:nvSpPr>
          <p:spPr>
            <a:xfrm>
              <a:off x="1590194" y="2699651"/>
              <a:ext cx="414586" cy="327040"/>
            </a:xfrm>
            <a:custGeom>
              <a:avLst/>
              <a:gdLst>
                <a:gd name="connsiteX0" fmla="*/ 616471 w 616470"/>
                <a:gd name="connsiteY0" fmla="*/ 67480 h 486294"/>
                <a:gd name="connsiteX1" fmla="*/ 426447 w 616470"/>
                <a:gd name="connsiteY1" fmla="*/ 367708 h 486294"/>
                <a:gd name="connsiteX2" fmla="*/ 870 w 616470"/>
                <a:gd name="connsiteY2" fmla="*/ 486294 h 486294"/>
                <a:gd name="connsiteX3" fmla="*/ 1251 w 616470"/>
                <a:gd name="connsiteY3" fmla="*/ 421429 h 486294"/>
                <a:gd name="connsiteX4" fmla="*/ 143364 w 616470"/>
                <a:gd name="connsiteY4" fmla="*/ 124058 h 486294"/>
                <a:gd name="connsiteX5" fmla="*/ 392443 w 616470"/>
                <a:gd name="connsiteY5" fmla="*/ 138 h 486294"/>
                <a:gd name="connsiteX6" fmla="*/ 616471 w 616470"/>
                <a:gd name="connsiteY6" fmla="*/ 67480 h 48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470" h="486294">
                  <a:moveTo>
                    <a:pt x="616471" y="67480"/>
                  </a:moveTo>
                  <a:cubicBezTo>
                    <a:pt x="524840" y="150252"/>
                    <a:pt x="441211" y="235405"/>
                    <a:pt x="426447" y="367708"/>
                  </a:cubicBezTo>
                  <a:cubicBezTo>
                    <a:pt x="270523" y="348372"/>
                    <a:pt x="119361" y="353039"/>
                    <a:pt x="870" y="486294"/>
                  </a:cubicBezTo>
                  <a:cubicBezTo>
                    <a:pt x="870" y="464101"/>
                    <a:pt x="-1321" y="442479"/>
                    <a:pt x="1251" y="421429"/>
                  </a:cubicBezTo>
                  <a:cubicBezTo>
                    <a:pt x="15062" y="306462"/>
                    <a:pt x="65259" y="208069"/>
                    <a:pt x="143364" y="124058"/>
                  </a:cubicBezTo>
                  <a:cubicBezTo>
                    <a:pt x="210515" y="51859"/>
                    <a:pt x="291382" y="3567"/>
                    <a:pt x="392443" y="138"/>
                  </a:cubicBezTo>
                  <a:cubicBezTo>
                    <a:pt x="453117" y="-1862"/>
                    <a:pt x="547605" y="17759"/>
                    <a:pt x="616471" y="6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8961F058-089F-4F38-B200-0752B177A4B2}"/>
                </a:ext>
              </a:extLst>
            </p:cNvPr>
            <p:cNvSpPr/>
            <p:nvPr/>
          </p:nvSpPr>
          <p:spPr>
            <a:xfrm>
              <a:off x="4178943" y="4202585"/>
              <a:ext cx="223599" cy="425659"/>
            </a:xfrm>
            <a:custGeom>
              <a:avLst/>
              <a:gdLst>
                <a:gd name="connsiteX0" fmla="*/ 5620 w 332481"/>
                <a:gd name="connsiteY0" fmla="*/ 632936 h 632936"/>
                <a:gd name="connsiteX1" fmla="*/ 0 w 332481"/>
                <a:gd name="connsiteY1" fmla="*/ 239649 h 632936"/>
                <a:gd name="connsiteX2" fmla="*/ 207454 w 332481"/>
                <a:gd name="connsiteY2" fmla="*/ 0 h 632936"/>
                <a:gd name="connsiteX3" fmla="*/ 304609 w 332481"/>
                <a:gd name="connsiteY3" fmla="*/ 125444 h 632936"/>
                <a:gd name="connsiteX4" fmla="*/ 249460 w 332481"/>
                <a:gd name="connsiteY4" fmla="*/ 465772 h 632936"/>
                <a:gd name="connsiteX5" fmla="*/ 37909 w 332481"/>
                <a:gd name="connsiteY5" fmla="*/ 624554 h 632936"/>
                <a:gd name="connsiteX6" fmla="*/ 5620 w 332481"/>
                <a:gd name="connsiteY6" fmla="*/ 632936 h 63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481" h="632936">
                  <a:moveTo>
                    <a:pt x="5620" y="632936"/>
                  </a:moveTo>
                  <a:cubicBezTo>
                    <a:pt x="86582" y="499205"/>
                    <a:pt x="55816" y="370046"/>
                    <a:pt x="0" y="239649"/>
                  </a:cubicBezTo>
                  <a:cubicBezTo>
                    <a:pt x="106108" y="193453"/>
                    <a:pt x="159734" y="100774"/>
                    <a:pt x="207454" y="0"/>
                  </a:cubicBezTo>
                  <a:cubicBezTo>
                    <a:pt x="250031" y="35147"/>
                    <a:pt x="282416" y="76581"/>
                    <a:pt x="304609" y="125444"/>
                  </a:cubicBezTo>
                  <a:cubicBezTo>
                    <a:pt x="361569" y="250793"/>
                    <a:pt x="325279" y="361950"/>
                    <a:pt x="249460" y="465772"/>
                  </a:cubicBezTo>
                  <a:cubicBezTo>
                    <a:pt x="195263" y="539972"/>
                    <a:pt x="125254" y="594169"/>
                    <a:pt x="37909" y="624554"/>
                  </a:cubicBezTo>
                  <a:cubicBezTo>
                    <a:pt x="28099" y="627983"/>
                    <a:pt x="17716" y="629793"/>
                    <a:pt x="5620" y="6329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DBE586B5-C0FC-4D70-AA43-1AD0378264D3}"/>
                </a:ext>
              </a:extLst>
            </p:cNvPr>
            <p:cNvSpPr/>
            <p:nvPr/>
          </p:nvSpPr>
          <p:spPr>
            <a:xfrm>
              <a:off x="1924282" y="4201048"/>
              <a:ext cx="223665" cy="425851"/>
            </a:xfrm>
            <a:custGeom>
              <a:avLst/>
              <a:gdLst>
                <a:gd name="connsiteX0" fmla="*/ 121221 w 332580"/>
                <a:gd name="connsiteY0" fmla="*/ 0 h 633222"/>
                <a:gd name="connsiteX1" fmla="*/ 332580 w 332580"/>
                <a:gd name="connsiteY1" fmla="*/ 242316 h 633222"/>
                <a:gd name="connsiteX2" fmla="*/ 276669 w 332580"/>
                <a:gd name="connsiteY2" fmla="*/ 437293 h 633222"/>
                <a:gd name="connsiteX3" fmla="*/ 327437 w 332580"/>
                <a:gd name="connsiteY3" fmla="*/ 633222 h 633222"/>
                <a:gd name="connsiteX4" fmla="*/ 303815 w 332580"/>
                <a:gd name="connsiteY4" fmla="*/ 629698 h 633222"/>
                <a:gd name="connsiteX5" fmla="*/ 51212 w 332580"/>
                <a:gd name="connsiteY5" fmla="*/ 421862 h 633222"/>
                <a:gd name="connsiteX6" fmla="*/ 63 w 332580"/>
                <a:gd name="connsiteY6" fmla="*/ 244412 h 633222"/>
                <a:gd name="connsiteX7" fmla="*/ 78263 w 332580"/>
                <a:gd name="connsiteY7" fmla="*/ 47625 h 633222"/>
                <a:gd name="connsiteX8" fmla="*/ 121221 w 332580"/>
                <a:gd name="connsiteY8" fmla="*/ 0 h 6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80" h="633222">
                  <a:moveTo>
                    <a:pt x="121221" y="0"/>
                  </a:moveTo>
                  <a:cubicBezTo>
                    <a:pt x="172274" y="102299"/>
                    <a:pt x="223328" y="196596"/>
                    <a:pt x="332580" y="242316"/>
                  </a:cubicBezTo>
                  <a:cubicBezTo>
                    <a:pt x="300767" y="304038"/>
                    <a:pt x="281526" y="368999"/>
                    <a:pt x="276669" y="437293"/>
                  </a:cubicBezTo>
                  <a:cubicBezTo>
                    <a:pt x="271811" y="505873"/>
                    <a:pt x="281812" y="571595"/>
                    <a:pt x="327437" y="633222"/>
                  </a:cubicBezTo>
                  <a:cubicBezTo>
                    <a:pt x="317531" y="631793"/>
                    <a:pt x="310387" y="631793"/>
                    <a:pt x="303815" y="629698"/>
                  </a:cubicBezTo>
                  <a:cubicBezTo>
                    <a:pt x="191706" y="594360"/>
                    <a:pt x="110267" y="521684"/>
                    <a:pt x="51212" y="421862"/>
                  </a:cubicBezTo>
                  <a:cubicBezTo>
                    <a:pt x="18827" y="367189"/>
                    <a:pt x="-1271" y="309372"/>
                    <a:pt x="63" y="244412"/>
                  </a:cubicBezTo>
                  <a:cubicBezTo>
                    <a:pt x="1682" y="168593"/>
                    <a:pt x="32162" y="105156"/>
                    <a:pt x="78263" y="47625"/>
                  </a:cubicBezTo>
                  <a:cubicBezTo>
                    <a:pt x="91026" y="31813"/>
                    <a:pt x="105409" y="17431"/>
                    <a:pt x="12122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B1E9472D-5CB4-4BDF-BB41-2DD162C59993}"/>
                </a:ext>
              </a:extLst>
            </p:cNvPr>
            <p:cNvSpPr/>
            <p:nvPr/>
          </p:nvSpPr>
          <p:spPr>
            <a:xfrm>
              <a:off x="3897669" y="4416856"/>
              <a:ext cx="279120" cy="372107"/>
            </a:xfrm>
            <a:custGeom>
              <a:avLst/>
              <a:gdLst>
                <a:gd name="connsiteX0" fmla="*/ 0 w 415039"/>
                <a:gd name="connsiteY0" fmla="*/ 553307 h 553307"/>
                <a:gd name="connsiteX1" fmla="*/ 102965 w 415039"/>
                <a:gd name="connsiteY1" fmla="*/ 331280 h 553307"/>
                <a:gd name="connsiteX2" fmla="*/ 94583 w 415039"/>
                <a:gd name="connsiteY2" fmla="*/ 193167 h 553307"/>
                <a:gd name="connsiteX3" fmla="*/ 103822 w 415039"/>
                <a:gd name="connsiteY3" fmla="*/ 175641 h 553307"/>
                <a:gd name="connsiteX4" fmla="*/ 344805 w 415039"/>
                <a:gd name="connsiteY4" fmla="*/ 4953 h 553307"/>
                <a:gd name="connsiteX5" fmla="*/ 351854 w 415039"/>
                <a:gd name="connsiteY5" fmla="*/ 0 h 553307"/>
                <a:gd name="connsiteX6" fmla="*/ 414338 w 415039"/>
                <a:gd name="connsiteY6" fmla="*/ 215837 h 553307"/>
                <a:gd name="connsiteX7" fmla="*/ 315944 w 415039"/>
                <a:gd name="connsiteY7" fmla="*/ 414814 h 553307"/>
                <a:gd name="connsiteX8" fmla="*/ 58960 w 415039"/>
                <a:gd name="connsiteY8" fmla="*/ 550259 h 553307"/>
                <a:gd name="connsiteX9" fmla="*/ 0 w 415039"/>
                <a:gd name="connsiteY9" fmla="*/ 553307 h 55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5039" h="553307">
                  <a:moveTo>
                    <a:pt x="0" y="553307"/>
                  </a:moveTo>
                  <a:cubicBezTo>
                    <a:pt x="70580" y="492347"/>
                    <a:pt x="94774" y="416338"/>
                    <a:pt x="102965" y="331280"/>
                  </a:cubicBezTo>
                  <a:cubicBezTo>
                    <a:pt x="107442" y="284131"/>
                    <a:pt x="103251" y="238887"/>
                    <a:pt x="94583" y="193167"/>
                  </a:cubicBezTo>
                  <a:cubicBezTo>
                    <a:pt x="93536" y="187833"/>
                    <a:pt x="99536" y="176498"/>
                    <a:pt x="103822" y="175641"/>
                  </a:cubicBezTo>
                  <a:cubicBezTo>
                    <a:pt x="209645" y="154496"/>
                    <a:pt x="280321" y="84296"/>
                    <a:pt x="344805" y="4953"/>
                  </a:cubicBezTo>
                  <a:cubicBezTo>
                    <a:pt x="346138" y="3334"/>
                    <a:pt x="348424" y="2381"/>
                    <a:pt x="351854" y="0"/>
                  </a:cubicBezTo>
                  <a:cubicBezTo>
                    <a:pt x="395192" y="66008"/>
                    <a:pt x="419576" y="136493"/>
                    <a:pt x="414338" y="215837"/>
                  </a:cubicBezTo>
                  <a:cubicBezTo>
                    <a:pt x="409099" y="295751"/>
                    <a:pt x="370713" y="359093"/>
                    <a:pt x="315944" y="414814"/>
                  </a:cubicBezTo>
                  <a:cubicBezTo>
                    <a:pt x="244602" y="487489"/>
                    <a:pt x="159448" y="533400"/>
                    <a:pt x="58960" y="550259"/>
                  </a:cubicBezTo>
                  <a:cubicBezTo>
                    <a:pt x="41243" y="553212"/>
                    <a:pt x="22955" y="552260"/>
                    <a:pt x="0" y="553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0DFEA3E8-715E-40BB-8F5C-EAE34E224A97}"/>
                </a:ext>
              </a:extLst>
            </p:cNvPr>
            <p:cNvSpPr/>
            <p:nvPr/>
          </p:nvSpPr>
          <p:spPr>
            <a:xfrm>
              <a:off x="2148441" y="4415062"/>
              <a:ext cx="278795" cy="373424"/>
            </a:xfrm>
            <a:custGeom>
              <a:avLst/>
              <a:gdLst>
                <a:gd name="connsiteX0" fmla="*/ 414557 w 414556"/>
                <a:gd name="connsiteY0" fmla="*/ 554927 h 555265"/>
                <a:gd name="connsiteX1" fmla="*/ 262252 w 414556"/>
                <a:gd name="connsiteY1" fmla="*/ 526352 h 555265"/>
                <a:gd name="connsiteX2" fmla="*/ 35557 w 414556"/>
                <a:gd name="connsiteY2" fmla="*/ 332137 h 555265"/>
                <a:gd name="connsiteX3" fmla="*/ 28889 w 414556"/>
                <a:gd name="connsiteY3" fmla="*/ 67532 h 555265"/>
                <a:gd name="connsiteX4" fmla="*/ 62989 w 414556"/>
                <a:gd name="connsiteY4" fmla="*/ 0 h 555265"/>
                <a:gd name="connsiteX5" fmla="*/ 322355 w 414556"/>
                <a:gd name="connsiteY5" fmla="*/ 179832 h 555265"/>
                <a:gd name="connsiteX6" fmla="*/ 414557 w 414556"/>
                <a:gd name="connsiteY6" fmla="*/ 554927 h 5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556" h="555265">
                  <a:moveTo>
                    <a:pt x="414557" y="554927"/>
                  </a:moveTo>
                  <a:cubicBezTo>
                    <a:pt x="360550" y="557403"/>
                    <a:pt x="310353" y="546163"/>
                    <a:pt x="262252" y="526352"/>
                  </a:cubicBezTo>
                  <a:cubicBezTo>
                    <a:pt x="165573" y="486537"/>
                    <a:pt x="87182" y="424244"/>
                    <a:pt x="35557" y="332137"/>
                  </a:cubicBezTo>
                  <a:cubicBezTo>
                    <a:pt x="-13021" y="245554"/>
                    <a:pt x="-8449" y="156496"/>
                    <a:pt x="28889" y="67532"/>
                  </a:cubicBezTo>
                  <a:cubicBezTo>
                    <a:pt x="38224" y="45148"/>
                    <a:pt x="50702" y="24098"/>
                    <a:pt x="62989" y="0"/>
                  </a:cubicBezTo>
                  <a:cubicBezTo>
                    <a:pt x="135284" y="84582"/>
                    <a:pt x="207864" y="162878"/>
                    <a:pt x="322355" y="179832"/>
                  </a:cubicBezTo>
                  <a:cubicBezTo>
                    <a:pt x="299590" y="317278"/>
                    <a:pt x="302162" y="447961"/>
                    <a:pt x="414557" y="554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D2E89A13-B260-4B7F-A0A6-C50839C1F20C}"/>
                </a:ext>
              </a:extLst>
            </p:cNvPr>
            <p:cNvSpPr/>
            <p:nvPr/>
          </p:nvSpPr>
          <p:spPr>
            <a:xfrm>
              <a:off x="3608386" y="4567326"/>
              <a:ext cx="309542" cy="318823"/>
            </a:xfrm>
            <a:custGeom>
              <a:avLst/>
              <a:gdLst>
                <a:gd name="connsiteX0" fmla="*/ 152305 w 460274"/>
                <a:gd name="connsiteY0" fmla="*/ 123635 h 474076"/>
                <a:gd name="connsiteX1" fmla="*/ 429101 w 460274"/>
                <a:gd name="connsiteY1" fmla="*/ 0 h 474076"/>
                <a:gd name="connsiteX2" fmla="*/ 459962 w 460274"/>
                <a:gd name="connsiteY2" fmla="*/ 158782 h 474076"/>
                <a:gd name="connsiteX3" fmla="*/ 289274 w 460274"/>
                <a:gd name="connsiteY3" fmla="*/ 413100 h 474076"/>
                <a:gd name="connsiteX4" fmla="*/ 52959 w 460274"/>
                <a:gd name="connsiteY4" fmla="*/ 473678 h 474076"/>
                <a:gd name="connsiteX5" fmla="*/ 0 w 460274"/>
                <a:gd name="connsiteY5" fmla="*/ 467678 h 474076"/>
                <a:gd name="connsiteX6" fmla="*/ 152305 w 460274"/>
                <a:gd name="connsiteY6" fmla="*/ 123635 h 47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74" h="474076">
                  <a:moveTo>
                    <a:pt x="152305" y="123635"/>
                  </a:moveTo>
                  <a:cubicBezTo>
                    <a:pt x="264986" y="128016"/>
                    <a:pt x="346996" y="66961"/>
                    <a:pt x="429101" y="0"/>
                  </a:cubicBezTo>
                  <a:cubicBezTo>
                    <a:pt x="452914" y="50768"/>
                    <a:pt x="462153" y="103632"/>
                    <a:pt x="459962" y="158782"/>
                  </a:cubicBezTo>
                  <a:cubicBezTo>
                    <a:pt x="455105" y="278416"/>
                    <a:pt x="386048" y="355664"/>
                    <a:pt x="289274" y="413100"/>
                  </a:cubicBezTo>
                  <a:cubicBezTo>
                    <a:pt x="216789" y="456152"/>
                    <a:pt x="137731" y="477298"/>
                    <a:pt x="52959" y="473678"/>
                  </a:cubicBezTo>
                  <a:cubicBezTo>
                    <a:pt x="36576" y="473012"/>
                    <a:pt x="20193" y="470059"/>
                    <a:pt x="0" y="467678"/>
                  </a:cubicBezTo>
                  <a:cubicBezTo>
                    <a:pt x="126492" y="383286"/>
                    <a:pt x="150495" y="258128"/>
                    <a:pt x="152305" y="123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="" xmlns:a16="http://schemas.microsoft.com/office/drawing/2014/main" id="{74F1CE44-94B4-4AAD-9D1D-1A1327522778}"/>
                </a:ext>
              </a:extLst>
            </p:cNvPr>
            <p:cNvSpPr/>
            <p:nvPr/>
          </p:nvSpPr>
          <p:spPr>
            <a:xfrm>
              <a:off x="2408632" y="4567518"/>
              <a:ext cx="305452" cy="318291"/>
            </a:xfrm>
            <a:custGeom>
              <a:avLst/>
              <a:gdLst>
                <a:gd name="connsiteX0" fmla="*/ 305699 w 454193"/>
                <a:gd name="connsiteY0" fmla="*/ 123920 h 473285"/>
                <a:gd name="connsiteX1" fmla="*/ 454194 w 454193"/>
                <a:gd name="connsiteY1" fmla="*/ 469964 h 473285"/>
                <a:gd name="connsiteX2" fmla="*/ 356658 w 454193"/>
                <a:gd name="connsiteY2" fmla="*/ 472345 h 473285"/>
                <a:gd name="connsiteX3" fmla="*/ 106627 w 454193"/>
                <a:gd name="connsiteY3" fmla="*/ 368332 h 473285"/>
                <a:gd name="connsiteX4" fmla="*/ 1280 w 454193"/>
                <a:gd name="connsiteY4" fmla="*/ 174879 h 473285"/>
                <a:gd name="connsiteX5" fmla="*/ 32141 w 454193"/>
                <a:gd name="connsiteY5" fmla="*/ 0 h 473285"/>
                <a:gd name="connsiteX6" fmla="*/ 305699 w 454193"/>
                <a:gd name="connsiteY6" fmla="*/ 123920 h 4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93" h="473285">
                  <a:moveTo>
                    <a:pt x="305699" y="123920"/>
                  </a:moveTo>
                  <a:cubicBezTo>
                    <a:pt x="309509" y="257366"/>
                    <a:pt x="332369" y="381953"/>
                    <a:pt x="454194" y="469964"/>
                  </a:cubicBezTo>
                  <a:cubicBezTo>
                    <a:pt x="421618" y="471011"/>
                    <a:pt x="388852" y="475107"/>
                    <a:pt x="356658" y="472345"/>
                  </a:cubicBezTo>
                  <a:cubicBezTo>
                    <a:pt x="262646" y="464439"/>
                    <a:pt x="178921" y="429006"/>
                    <a:pt x="106627" y="368332"/>
                  </a:cubicBezTo>
                  <a:cubicBezTo>
                    <a:pt x="46524" y="317945"/>
                    <a:pt x="7852" y="255175"/>
                    <a:pt x="1280" y="174879"/>
                  </a:cubicBezTo>
                  <a:cubicBezTo>
                    <a:pt x="-3673" y="114586"/>
                    <a:pt x="5566" y="57245"/>
                    <a:pt x="32141" y="0"/>
                  </a:cubicBezTo>
                  <a:cubicBezTo>
                    <a:pt x="113199" y="64866"/>
                    <a:pt x="194161" y="127159"/>
                    <a:pt x="305699" y="1239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="" xmlns:a16="http://schemas.microsoft.com/office/drawing/2014/main" id="{F278C595-F6D9-42FB-87AB-3CE3AB640ED5}"/>
                </a:ext>
              </a:extLst>
            </p:cNvPr>
            <p:cNvSpPr/>
            <p:nvPr/>
          </p:nvSpPr>
          <p:spPr>
            <a:xfrm>
              <a:off x="3038726" y="2412832"/>
              <a:ext cx="232078" cy="227722"/>
            </a:xfrm>
            <a:custGeom>
              <a:avLst/>
              <a:gdLst>
                <a:gd name="connsiteX0" fmla="*/ 345091 w 345090"/>
                <a:gd name="connsiteY0" fmla="*/ 133064 h 338613"/>
                <a:gd name="connsiteX1" fmla="*/ 259271 w 345090"/>
                <a:gd name="connsiteY1" fmla="*/ 193834 h 338613"/>
                <a:gd name="connsiteX2" fmla="*/ 247269 w 345090"/>
                <a:gd name="connsiteY2" fmla="*/ 231362 h 338613"/>
                <a:gd name="connsiteX3" fmla="*/ 281654 w 345090"/>
                <a:gd name="connsiteY3" fmla="*/ 337566 h 338613"/>
                <a:gd name="connsiteX4" fmla="*/ 213741 w 345090"/>
                <a:gd name="connsiteY4" fmla="*/ 289274 h 338613"/>
                <a:gd name="connsiteX5" fmla="*/ 134303 w 345090"/>
                <a:gd name="connsiteY5" fmla="*/ 287846 h 338613"/>
                <a:gd name="connsiteX6" fmla="*/ 62389 w 345090"/>
                <a:gd name="connsiteY6" fmla="*/ 338614 h 338613"/>
                <a:gd name="connsiteX7" fmla="*/ 97822 w 345090"/>
                <a:gd name="connsiteY7" fmla="*/ 230029 h 338613"/>
                <a:gd name="connsiteX8" fmla="*/ 86773 w 345090"/>
                <a:gd name="connsiteY8" fmla="*/ 194786 h 338613"/>
                <a:gd name="connsiteX9" fmla="*/ 0 w 345090"/>
                <a:gd name="connsiteY9" fmla="*/ 128206 h 338613"/>
                <a:gd name="connsiteX10" fmla="*/ 105918 w 345090"/>
                <a:gd name="connsiteY10" fmla="*/ 128588 h 338613"/>
                <a:gd name="connsiteX11" fmla="*/ 137065 w 345090"/>
                <a:gd name="connsiteY11" fmla="*/ 107442 h 338613"/>
                <a:gd name="connsiteX12" fmla="*/ 173355 w 345090"/>
                <a:gd name="connsiteY12" fmla="*/ 0 h 338613"/>
                <a:gd name="connsiteX13" fmla="*/ 196977 w 345090"/>
                <a:gd name="connsiteY13" fmla="*/ 72295 h 338613"/>
                <a:gd name="connsiteX14" fmla="*/ 270510 w 345090"/>
                <a:gd name="connsiteY14" fmla="*/ 128206 h 338613"/>
                <a:gd name="connsiteX15" fmla="*/ 343376 w 345090"/>
                <a:gd name="connsiteY15" fmla="*/ 128206 h 338613"/>
                <a:gd name="connsiteX16" fmla="*/ 345091 w 345090"/>
                <a:gd name="connsiteY16" fmla="*/ 133064 h 33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090" h="338613">
                  <a:moveTo>
                    <a:pt x="345091" y="133064"/>
                  </a:moveTo>
                  <a:cubicBezTo>
                    <a:pt x="316611" y="153448"/>
                    <a:pt x="288798" y="175069"/>
                    <a:pt x="259271" y="193834"/>
                  </a:cubicBezTo>
                  <a:cubicBezTo>
                    <a:pt x="242792" y="204216"/>
                    <a:pt x="241268" y="214598"/>
                    <a:pt x="247269" y="231362"/>
                  </a:cubicBezTo>
                  <a:cubicBezTo>
                    <a:pt x="258985" y="264128"/>
                    <a:pt x="268796" y="297561"/>
                    <a:pt x="281654" y="337566"/>
                  </a:cubicBezTo>
                  <a:cubicBezTo>
                    <a:pt x="255651" y="319183"/>
                    <a:pt x="234315" y="304705"/>
                    <a:pt x="213741" y="289274"/>
                  </a:cubicBezTo>
                  <a:cubicBezTo>
                    <a:pt x="173926" y="259652"/>
                    <a:pt x="174117" y="259461"/>
                    <a:pt x="134303" y="287846"/>
                  </a:cubicBezTo>
                  <a:cubicBezTo>
                    <a:pt x="112109" y="303657"/>
                    <a:pt x="89821" y="319183"/>
                    <a:pt x="62389" y="338614"/>
                  </a:cubicBezTo>
                  <a:cubicBezTo>
                    <a:pt x="75438" y="298132"/>
                    <a:pt x="85439" y="263652"/>
                    <a:pt x="97822" y="230029"/>
                  </a:cubicBezTo>
                  <a:cubicBezTo>
                    <a:pt x="103727" y="213836"/>
                    <a:pt x="101155" y="204311"/>
                    <a:pt x="86773" y="194786"/>
                  </a:cubicBezTo>
                  <a:cubicBezTo>
                    <a:pt x="57055" y="174974"/>
                    <a:pt x="28384" y="153638"/>
                    <a:pt x="0" y="128206"/>
                  </a:cubicBezTo>
                  <a:cubicBezTo>
                    <a:pt x="35338" y="128206"/>
                    <a:pt x="70675" y="127349"/>
                    <a:pt x="105918" y="128588"/>
                  </a:cubicBezTo>
                  <a:cubicBezTo>
                    <a:pt x="122968" y="129159"/>
                    <a:pt x="131921" y="124873"/>
                    <a:pt x="137065" y="107442"/>
                  </a:cubicBezTo>
                  <a:cubicBezTo>
                    <a:pt x="147066" y="73343"/>
                    <a:pt x="159639" y="40100"/>
                    <a:pt x="173355" y="0"/>
                  </a:cubicBezTo>
                  <a:cubicBezTo>
                    <a:pt x="182404" y="27527"/>
                    <a:pt x="190500" y="49721"/>
                    <a:pt x="196977" y="72295"/>
                  </a:cubicBezTo>
                  <a:cubicBezTo>
                    <a:pt x="213074" y="128111"/>
                    <a:pt x="212788" y="128206"/>
                    <a:pt x="270510" y="128206"/>
                  </a:cubicBezTo>
                  <a:cubicBezTo>
                    <a:pt x="294799" y="128206"/>
                    <a:pt x="319088" y="128206"/>
                    <a:pt x="343376" y="128206"/>
                  </a:cubicBezTo>
                  <a:cubicBezTo>
                    <a:pt x="343948" y="129826"/>
                    <a:pt x="344519" y="131445"/>
                    <a:pt x="345091" y="133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="" xmlns:a16="http://schemas.microsoft.com/office/drawing/2014/main" id="{DBA3CE79-F61C-484C-8270-40E05A41B5FB}"/>
                </a:ext>
              </a:extLst>
            </p:cNvPr>
            <p:cNvSpPr/>
            <p:nvPr/>
          </p:nvSpPr>
          <p:spPr>
            <a:xfrm>
              <a:off x="3081645" y="4860771"/>
              <a:ext cx="160271" cy="155658"/>
            </a:xfrm>
            <a:custGeom>
              <a:avLst/>
              <a:gdLst>
                <a:gd name="connsiteX0" fmla="*/ 238316 w 238315"/>
                <a:gd name="connsiteY0" fmla="*/ 92202 h 231457"/>
                <a:gd name="connsiteX1" fmla="*/ 181642 w 238315"/>
                <a:gd name="connsiteY1" fmla="*/ 134112 h 231457"/>
                <a:gd name="connsiteX2" fmla="*/ 173641 w 238315"/>
                <a:gd name="connsiteY2" fmla="*/ 158686 h 231457"/>
                <a:gd name="connsiteX3" fmla="*/ 197644 w 238315"/>
                <a:gd name="connsiteY3" fmla="*/ 231077 h 231457"/>
                <a:gd name="connsiteX4" fmla="*/ 121729 w 238315"/>
                <a:gd name="connsiteY4" fmla="*/ 178689 h 231457"/>
                <a:gd name="connsiteX5" fmla="*/ 46292 w 238315"/>
                <a:gd name="connsiteY5" fmla="*/ 231457 h 231457"/>
                <a:gd name="connsiteX6" fmla="*/ 66770 w 238315"/>
                <a:gd name="connsiteY6" fmla="*/ 169069 h 231457"/>
                <a:gd name="connsiteX7" fmla="*/ 54388 w 238315"/>
                <a:gd name="connsiteY7" fmla="*/ 128016 h 231457"/>
                <a:gd name="connsiteX8" fmla="*/ 0 w 238315"/>
                <a:gd name="connsiteY8" fmla="*/ 87439 h 231457"/>
                <a:gd name="connsiteX9" fmla="*/ 74200 w 238315"/>
                <a:gd name="connsiteY9" fmla="*/ 87725 h 231457"/>
                <a:gd name="connsiteX10" fmla="*/ 98203 w 238315"/>
                <a:gd name="connsiteY10" fmla="*/ 69913 h 231457"/>
                <a:gd name="connsiteX11" fmla="*/ 122015 w 238315"/>
                <a:gd name="connsiteY11" fmla="*/ 0 h 231457"/>
                <a:gd name="connsiteX12" fmla="*/ 142685 w 238315"/>
                <a:gd name="connsiteY12" fmla="*/ 62198 h 231457"/>
                <a:gd name="connsiteX13" fmla="*/ 177546 w 238315"/>
                <a:gd name="connsiteY13" fmla="*/ 87916 h 231457"/>
                <a:gd name="connsiteX14" fmla="*/ 236887 w 238315"/>
                <a:gd name="connsiteY14" fmla="*/ 87439 h 231457"/>
                <a:gd name="connsiteX15" fmla="*/ 238316 w 238315"/>
                <a:gd name="connsiteY15" fmla="*/ 92202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315" h="231457">
                  <a:moveTo>
                    <a:pt x="238316" y="92202"/>
                  </a:moveTo>
                  <a:cubicBezTo>
                    <a:pt x="219456" y="106204"/>
                    <a:pt x="200882" y="120491"/>
                    <a:pt x="181642" y="134112"/>
                  </a:cubicBezTo>
                  <a:cubicBezTo>
                    <a:pt x="172307" y="140684"/>
                    <a:pt x="168783" y="146590"/>
                    <a:pt x="173641" y="158686"/>
                  </a:cubicBezTo>
                  <a:cubicBezTo>
                    <a:pt x="182309" y="180308"/>
                    <a:pt x="188500" y="202882"/>
                    <a:pt x="197644" y="231077"/>
                  </a:cubicBezTo>
                  <a:cubicBezTo>
                    <a:pt x="169259" y="211455"/>
                    <a:pt x="145828" y="195263"/>
                    <a:pt x="121729" y="178689"/>
                  </a:cubicBezTo>
                  <a:cubicBezTo>
                    <a:pt x="98203" y="195167"/>
                    <a:pt x="75248" y="211264"/>
                    <a:pt x="46292" y="231457"/>
                  </a:cubicBezTo>
                  <a:cubicBezTo>
                    <a:pt x="54293" y="206502"/>
                    <a:pt x="59055" y="187166"/>
                    <a:pt x="66770" y="169069"/>
                  </a:cubicBezTo>
                  <a:cubicBezTo>
                    <a:pt x="74581" y="150781"/>
                    <a:pt x="72962" y="138779"/>
                    <a:pt x="54388" y="128016"/>
                  </a:cubicBezTo>
                  <a:cubicBezTo>
                    <a:pt x="36957" y="117919"/>
                    <a:pt x="21717" y="103917"/>
                    <a:pt x="0" y="87439"/>
                  </a:cubicBezTo>
                  <a:cubicBezTo>
                    <a:pt x="29146" y="87439"/>
                    <a:pt x="51721" y="86677"/>
                    <a:pt x="74200" y="87725"/>
                  </a:cubicBezTo>
                  <a:cubicBezTo>
                    <a:pt x="88202" y="88392"/>
                    <a:pt x="94393" y="83534"/>
                    <a:pt x="98203" y="69913"/>
                  </a:cubicBezTo>
                  <a:cubicBezTo>
                    <a:pt x="104299" y="47625"/>
                    <a:pt x="113062" y="26003"/>
                    <a:pt x="122015" y="0"/>
                  </a:cubicBezTo>
                  <a:cubicBezTo>
                    <a:pt x="129921" y="23431"/>
                    <a:pt x="137732" y="42481"/>
                    <a:pt x="142685" y="62198"/>
                  </a:cubicBezTo>
                  <a:cubicBezTo>
                    <a:pt x="147542" y="81439"/>
                    <a:pt x="156496" y="90106"/>
                    <a:pt x="177546" y="87916"/>
                  </a:cubicBezTo>
                  <a:cubicBezTo>
                    <a:pt x="197168" y="85820"/>
                    <a:pt x="217075" y="87439"/>
                    <a:pt x="236887" y="87439"/>
                  </a:cubicBezTo>
                  <a:cubicBezTo>
                    <a:pt x="237268" y="89059"/>
                    <a:pt x="237744" y="90678"/>
                    <a:pt x="238316" y="92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03F80337-FB84-4E12-A368-F5E6BBCBBAEB}"/>
                </a:ext>
              </a:extLst>
            </p:cNvPr>
            <p:cNvSpPr/>
            <p:nvPr/>
          </p:nvSpPr>
          <p:spPr>
            <a:xfrm>
              <a:off x="2870128" y="4864743"/>
              <a:ext cx="154441" cy="151174"/>
            </a:xfrm>
            <a:custGeom>
              <a:avLst/>
              <a:gdLst>
                <a:gd name="connsiteX0" fmla="*/ 229648 w 229647"/>
                <a:gd name="connsiteY0" fmla="*/ 87058 h 224789"/>
                <a:gd name="connsiteX1" fmla="*/ 178213 w 229647"/>
                <a:gd name="connsiteY1" fmla="*/ 125063 h 224789"/>
                <a:gd name="connsiteX2" fmla="*/ 167830 w 229647"/>
                <a:gd name="connsiteY2" fmla="*/ 157163 h 224789"/>
                <a:gd name="connsiteX3" fmla="*/ 189262 w 229647"/>
                <a:gd name="connsiteY3" fmla="*/ 224790 h 224789"/>
                <a:gd name="connsiteX4" fmla="*/ 130112 w 229647"/>
                <a:gd name="connsiteY4" fmla="*/ 183070 h 224789"/>
                <a:gd name="connsiteX5" fmla="*/ 98203 w 229647"/>
                <a:gd name="connsiteY5" fmla="*/ 183737 h 224789"/>
                <a:gd name="connsiteX6" fmla="*/ 41243 w 229647"/>
                <a:gd name="connsiteY6" fmla="*/ 218504 h 224789"/>
                <a:gd name="connsiteX7" fmla="*/ 62389 w 229647"/>
                <a:gd name="connsiteY7" fmla="*/ 154305 h 224789"/>
                <a:gd name="connsiteX8" fmla="*/ 53912 w 229647"/>
                <a:gd name="connsiteY8" fmla="*/ 127730 h 224789"/>
                <a:gd name="connsiteX9" fmla="*/ 0 w 229647"/>
                <a:gd name="connsiteY9" fmla="*/ 81629 h 224789"/>
                <a:gd name="connsiteX10" fmla="*/ 62389 w 229647"/>
                <a:gd name="connsiteY10" fmla="*/ 82010 h 224789"/>
                <a:gd name="connsiteX11" fmla="*/ 92393 w 229647"/>
                <a:gd name="connsiteY11" fmla="*/ 59626 h 224789"/>
                <a:gd name="connsiteX12" fmla="*/ 117062 w 229647"/>
                <a:gd name="connsiteY12" fmla="*/ 0 h 224789"/>
                <a:gd name="connsiteX13" fmla="*/ 138398 w 229647"/>
                <a:gd name="connsiteY13" fmla="*/ 64103 h 224789"/>
                <a:gd name="connsiteX14" fmla="*/ 162687 w 229647"/>
                <a:gd name="connsiteY14" fmla="*/ 81915 h 224789"/>
                <a:gd name="connsiteX15" fmla="*/ 228505 w 229647"/>
                <a:gd name="connsiteY15" fmla="*/ 81629 h 224789"/>
                <a:gd name="connsiteX16" fmla="*/ 229648 w 229647"/>
                <a:gd name="connsiteY16" fmla="*/ 87058 h 22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647" h="224789">
                  <a:moveTo>
                    <a:pt x="229648" y="87058"/>
                  </a:moveTo>
                  <a:cubicBezTo>
                    <a:pt x="212503" y="99822"/>
                    <a:pt x="195929" y="113252"/>
                    <a:pt x="178213" y="125063"/>
                  </a:cubicBezTo>
                  <a:cubicBezTo>
                    <a:pt x="165449" y="133540"/>
                    <a:pt x="161639" y="142018"/>
                    <a:pt x="167830" y="157163"/>
                  </a:cubicBezTo>
                  <a:cubicBezTo>
                    <a:pt x="175831" y="176784"/>
                    <a:pt x="180880" y="197644"/>
                    <a:pt x="189262" y="224790"/>
                  </a:cubicBezTo>
                  <a:cubicBezTo>
                    <a:pt x="166116" y="208597"/>
                    <a:pt x="147447" y="196691"/>
                    <a:pt x="130112" y="183070"/>
                  </a:cubicBezTo>
                  <a:cubicBezTo>
                    <a:pt x="118396" y="173831"/>
                    <a:pt x="109633" y="174498"/>
                    <a:pt x="98203" y="183737"/>
                  </a:cubicBezTo>
                  <a:cubicBezTo>
                    <a:pt x="81344" y="197358"/>
                    <a:pt x="62960" y="209074"/>
                    <a:pt x="41243" y="218504"/>
                  </a:cubicBezTo>
                  <a:cubicBezTo>
                    <a:pt x="48196" y="197072"/>
                    <a:pt x="54388" y="175355"/>
                    <a:pt x="62389" y="154305"/>
                  </a:cubicBezTo>
                  <a:cubicBezTo>
                    <a:pt x="67056" y="142018"/>
                    <a:pt x="64770" y="135064"/>
                    <a:pt x="53912" y="127730"/>
                  </a:cubicBezTo>
                  <a:cubicBezTo>
                    <a:pt x="35147" y="114967"/>
                    <a:pt x="17431" y="100584"/>
                    <a:pt x="0" y="81629"/>
                  </a:cubicBezTo>
                  <a:cubicBezTo>
                    <a:pt x="20764" y="81629"/>
                    <a:pt x="41720" y="80296"/>
                    <a:pt x="62389" y="82010"/>
                  </a:cubicBezTo>
                  <a:cubicBezTo>
                    <a:pt x="80486" y="83534"/>
                    <a:pt x="88106" y="76486"/>
                    <a:pt x="92393" y="59626"/>
                  </a:cubicBezTo>
                  <a:cubicBezTo>
                    <a:pt x="97536" y="39433"/>
                    <a:pt x="105537" y="19907"/>
                    <a:pt x="117062" y="0"/>
                  </a:cubicBezTo>
                  <a:cubicBezTo>
                    <a:pt x="124206" y="21336"/>
                    <a:pt x="132016" y="42577"/>
                    <a:pt x="138398" y="64103"/>
                  </a:cubicBezTo>
                  <a:cubicBezTo>
                    <a:pt x="142208" y="77057"/>
                    <a:pt x="148495" y="82677"/>
                    <a:pt x="162687" y="81915"/>
                  </a:cubicBezTo>
                  <a:cubicBezTo>
                    <a:pt x="184595" y="80677"/>
                    <a:pt x="206502" y="81629"/>
                    <a:pt x="228505" y="81629"/>
                  </a:cubicBezTo>
                  <a:cubicBezTo>
                    <a:pt x="228790" y="83439"/>
                    <a:pt x="229171" y="85249"/>
                    <a:pt x="229648" y="87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BA81D04B-9376-4008-805A-3622183AA66F}"/>
                </a:ext>
              </a:extLst>
            </p:cNvPr>
            <p:cNvSpPr/>
            <p:nvPr/>
          </p:nvSpPr>
          <p:spPr>
            <a:xfrm>
              <a:off x="3303218" y="4864166"/>
              <a:ext cx="154377" cy="149445"/>
            </a:xfrm>
            <a:custGeom>
              <a:avLst/>
              <a:gdLst>
                <a:gd name="connsiteX0" fmla="*/ 229553 w 229552"/>
                <a:gd name="connsiteY0" fmla="*/ 87725 h 222218"/>
                <a:gd name="connsiteX1" fmla="*/ 174975 w 229552"/>
                <a:gd name="connsiteY1" fmla="*/ 128397 h 222218"/>
                <a:gd name="connsiteX2" fmla="*/ 166402 w 229552"/>
                <a:gd name="connsiteY2" fmla="*/ 155067 h 222218"/>
                <a:gd name="connsiteX3" fmla="*/ 183928 w 229552"/>
                <a:gd name="connsiteY3" fmla="*/ 222218 h 222218"/>
                <a:gd name="connsiteX4" fmla="*/ 129064 w 229552"/>
                <a:gd name="connsiteY4" fmla="*/ 183071 h 222218"/>
                <a:gd name="connsiteX5" fmla="*/ 100965 w 229552"/>
                <a:gd name="connsiteY5" fmla="*/ 182689 h 222218"/>
                <a:gd name="connsiteX6" fmla="*/ 40958 w 229552"/>
                <a:gd name="connsiteY6" fmla="*/ 219742 h 222218"/>
                <a:gd name="connsiteX7" fmla="*/ 61532 w 229552"/>
                <a:gd name="connsiteY7" fmla="*/ 156019 h 222218"/>
                <a:gd name="connsiteX8" fmla="*/ 52864 w 229552"/>
                <a:gd name="connsiteY8" fmla="*/ 127730 h 222218"/>
                <a:gd name="connsiteX9" fmla="*/ 0 w 229552"/>
                <a:gd name="connsiteY9" fmla="*/ 82391 h 222218"/>
                <a:gd name="connsiteX10" fmla="*/ 65246 w 229552"/>
                <a:gd name="connsiteY10" fmla="*/ 82772 h 222218"/>
                <a:gd name="connsiteX11" fmla="*/ 90964 w 229552"/>
                <a:gd name="connsiteY11" fmla="*/ 64008 h 222218"/>
                <a:gd name="connsiteX12" fmla="*/ 116491 w 229552"/>
                <a:gd name="connsiteY12" fmla="*/ 0 h 222218"/>
                <a:gd name="connsiteX13" fmla="*/ 137732 w 229552"/>
                <a:gd name="connsiteY13" fmla="*/ 64294 h 222218"/>
                <a:gd name="connsiteX14" fmla="*/ 163925 w 229552"/>
                <a:gd name="connsiteY14" fmla="*/ 82677 h 222218"/>
                <a:gd name="connsiteX15" fmla="*/ 227933 w 229552"/>
                <a:gd name="connsiteY15" fmla="*/ 82391 h 222218"/>
                <a:gd name="connsiteX16" fmla="*/ 229553 w 229552"/>
                <a:gd name="connsiteY16" fmla="*/ 87725 h 22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552" h="222218">
                  <a:moveTo>
                    <a:pt x="229553" y="87725"/>
                  </a:moveTo>
                  <a:cubicBezTo>
                    <a:pt x="211455" y="101346"/>
                    <a:pt x="193643" y="115538"/>
                    <a:pt x="174975" y="128397"/>
                  </a:cubicBezTo>
                  <a:cubicBezTo>
                    <a:pt x="164402" y="135636"/>
                    <a:pt x="161639" y="142684"/>
                    <a:pt x="166402" y="155067"/>
                  </a:cubicBezTo>
                  <a:cubicBezTo>
                    <a:pt x="174498" y="176117"/>
                    <a:pt x="180594" y="197929"/>
                    <a:pt x="183928" y="222218"/>
                  </a:cubicBezTo>
                  <a:cubicBezTo>
                    <a:pt x="165545" y="209264"/>
                    <a:pt x="146876" y="196787"/>
                    <a:pt x="129064" y="183071"/>
                  </a:cubicBezTo>
                  <a:cubicBezTo>
                    <a:pt x="119063" y="175355"/>
                    <a:pt x="111443" y="174498"/>
                    <a:pt x="100965" y="182689"/>
                  </a:cubicBezTo>
                  <a:cubicBezTo>
                    <a:pt x="82963" y="196691"/>
                    <a:pt x="63818" y="209074"/>
                    <a:pt x="40958" y="219742"/>
                  </a:cubicBezTo>
                  <a:cubicBezTo>
                    <a:pt x="47720" y="198501"/>
                    <a:pt x="53531" y="176879"/>
                    <a:pt x="61532" y="156019"/>
                  </a:cubicBezTo>
                  <a:cubicBezTo>
                    <a:pt x="66389" y="143161"/>
                    <a:pt x="65056" y="135636"/>
                    <a:pt x="52864" y="127730"/>
                  </a:cubicBezTo>
                  <a:cubicBezTo>
                    <a:pt x="34004" y="115443"/>
                    <a:pt x="16764" y="100870"/>
                    <a:pt x="0" y="82391"/>
                  </a:cubicBezTo>
                  <a:cubicBezTo>
                    <a:pt x="21717" y="82391"/>
                    <a:pt x="43625" y="81153"/>
                    <a:pt x="65246" y="82772"/>
                  </a:cubicBezTo>
                  <a:cubicBezTo>
                    <a:pt x="80677" y="83915"/>
                    <a:pt x="86963" y="77343"/>
                    <a:pt x="90964" y="64008"/>
                  </a:cubicBezTo>
                  <a:cubicBezTo>
                    <a:pt x="97346" y="42577"/>
                    <a:pt x="104775" y="21431"/>
                    <a:pt x="116491" y="0"/>
                  </a:cubicBezTo>
                  <a:cubicBezTo>
                    <a:pt x="123635" y="21431"/>
                    <a:pt x="131731" y="42577"/>
                    <a:pt x="137732" y="64294"/>
                  </a:cubicBezTo>
                  <a:cubicBezTo>
                    <a:pt x="141732" y="78772"/>
                    <a:pt x="149352" y="83439"/>
                    <a:pt x="163925" y="82677"/>
                  </a:cubicBezTo>
                  <a:cubicBezTo>
                    <a:pt x="185166" y="81534"/>
                    <a:pt x="206597" y="82391"/>
                    <a:pt x="227933" y="82391"/>
                  </a:cubicBezTo>
                  <a:cubicBezTo>
                    <a:pt x="228505" y="84201"/>
                    <a:pt x="229076" y="85915"/>
                    <a:pt x="229553" y="87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09" name="组合 308">
            <a:extLst>
              <a:ext uri="{FF2B5EF4-FFF2-40B4-BE49-F238E27FC236}">
                <a16:creationId xmlns="" xmlns:a16="http://schemas.microsoft.com/office/drawing/2014/main" id="{81EBFD52-A337-40EB-8C91-B26788EA4EBB}"/>
              </a:ext>
            </a:extLst>
          </p:cNvPr>
          <p:cNvGrpSpPr/>
          <p:nvPr/>
        </p:nvGrpSpPr>
        <p:grpSpPr>
          <a:xfrm>
            <a:off x="6881019" y="1622429"/>
            <a:ext cx="4242648" cy="3613142"/>
            <a:chOff x="1135781" y="1703529"/>
            <a:chExt cx="4052190" cy="3450943"/>
          </a:xfrm>
          <a:gradFill flip="none" rotWithShape="1">
            <a:gsLst>
              <a:gs pos="90000">
                <a:srgbClr val="805723"/>
              </a:gs>
              <a:gs pos="29000">
                <a:srgbClr val="F0E1A1"/>
              </a:gs>
              <a:gs pos="78000">
                <a:srgbClr val="D0A566"/>
              </a:gs>
              <a:gs pos="100000">
                <a:srgbClr val="281C14"/>
              </a:gs>
              <a:gs pos="0">
                <a:srgbClr val="966F35"/>
              </a:gs>
              <a:gs pos="55000">
                <a:srgbClr val="806127"/>
              </a:gs>
              <a:gs pos="16000">
                <a:srgbClr val="D0A566"/>
              </a:gs>
            </a:gsLst>
            <a:lin ang="5400000" scaled="1"/>
            <a:tileRect/>
          </a:gradFill>
        </p:grpSpPr>
        <p:sp>
          <p:nvSpPr>
            <p:cNvPr id="310" name="任意多边形: 形状 309">
              <a:extLst>
                <a:ext uri="{FF2B5EF4-FFF2-40B4-BE49-F238E27FC236}">
                  <a16:creationId xmlns="" xmlns:a16="http://schemas.microsoft.com/office/drawing/2014/main" id="{E8D41090-CAD5-498B-8123-A509B2EF7685}"/>
                </a:ext>
              </a:extLst>
            </p:cNvPr>
            <p:cNvSpPr/>
            <p:nvPr/>
          </p:nvSpPr>
          <p:spPr>
            <a:xfrm>
              <a:off x="1135781" y="3605153"/>
              <a:ext cx="398115" cy="392642"/>
            </a:xfrm>
            <a:custGeom>
              <a:avLst/>
              <a:gdLst>
                <a:gd name="connsiteX0" fmla="*/ 0 w 591978"/>
                <a:gd name="connsiteY0" fmla="*/ 56729 h 583842"/>
                <a:gd name="connsiteX1" fmla="*/ 13716 w 591978"/>
                <a:gd name="connsiteY1" fmla="*/ 51014 h 583842"/>
                <a:gd name="connsiteX2" fmla="*/ 209360 w 591978"/>
                <a:gd name="connsiteY2" fmla="*/ 3008 h 583842"/>
                <a:gd name="connsiteX3" fmla="*/ 384524 w 591978"/>
                <a:gd name="connsiteY3" fmla="*/ 76731 h 583842"/>
                <a:gd name="connsiteX4" fmla="*/ 479203 w 591978"/>
                <a:gd name="connsiteY4" fmla="*/ 256658 h 583842"/>
                <a:gd name="connsiteX5" fmla="*/ 516636 w 591978"/>
                <a:gd name="connsiteY5" fmla="*/ 435252 h 583842"/>
                <a:gd name="connsiteX6" fmla="*/ 591979 w 591978"/>
                <a:gd name="connsiteY6" fmla="*/ 576889 h 583842"/>
                <a:gd name="connsiteX7" fmla="*/ 589883 w 591978"/>
                <a:gd name="connsiteY7" fmla="*/ 583842 h 583842"/>
                <a:gd name="connsiteX8" fmla="*/ 474536 w 591978"/>
                <a:gd name="connsiteY8" fmla="*/ 566126 h 583842"/>
                <a:gd name="connsiteX9" fmla="*/ 294608 w 591978"/>
                <a:gd name="connsiteY9" fmla="*/ 468780 h 583842"/>
                <a:gd name="connsiteX10" fmla="*/ 237839 w 591978"/>
                <a:gd name="connsiteY10" fmla="*/ 365434 h 583842"/>
                <a:gd name="connsiteX11" fmla="*/ 76962 w 591978"/>
                <a:gd name="connsiteY11" fmla="*/ 106830 h 583842"/>
                <a:gd name="connsiteX12" fmla="*/ 0 w 591978"/>
                <a:gd name="connsiteY12" fmla="*/ 65873 h 583842"/>
                <a:gd name="connsiteX13" fmla="*/ 0 w 591978"/>
                <a:gd name="connsiteY13" fmla="*/ 56729 h 58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978" h="583842">
                  <a:moveTo>
                    <a:pt x="0" y="56729"/>
                  </a:moveTo>
                  <a:cubicBezTo>
                    <a:pt x="4667" y="54919"/>
                    <a:pt x="10287" y="54157"/>
                    <a:pt x="13716" y="51014"/>
                  </a:cubicBezTo>
                  <a:cubicBezTo>
                    <a:pt x="70580" y="722"/>
                    <a:pt x="138303" y="-5089"/>
                    <a:pt x="209360" y="3008"/>
                  </a:cubicBezTo>
                  <a:cubicBezTo>
                    <a:pt x="274892" y="10533"/>
                    <a:pt x="333280" y="35869"/>
                    <a:pt x="384524" y="76731"/>
                  </a:cubicBezTo>
                  <a:cubicBezTo>
                    <a:pt x="442150" y="122737"/>
                    <a:pt x="467392" y="185602"/>
                    <a:pt x="479203" y="256658"/>
                  </a:cubicBezTo>
                  <a:cubicBezTo>
                    <a:pt x="489204" y="316571"/>
                    <a:pt x="502063" y="376197"/>
                    <a:pt x="516636" y="435252"/>
                  </a:cubicBezTo>
                  <a:cubicBezTo>
                    <a:pt x="529685" y="488211"/>
                    <a:pt x="552831" y="536979"/>
                    <a:pt x="591979" y="576889"/>
                  </a:cubicBezTo>
                  <a:cubicBezTo>
                    <a:pt x="591312" y="579175"/>
                    <a:pt x="590550" y="581556"/>
                    <a:pt x="589883" y="583842"/>
                  </a:cubicBezTo>
                  <a:cubicBezTo>
                    <a:pt x="551402" y="578127"/>
                    <a:pt x="512445" y="574412"/>
                    <a:pt x="474536" y="566126"/>
                  </a:cubicBezTo>
                  <a:cubicBezTo>
                    <a:pt x="405575" y="550981"/>
                    <a:pt x="340138" y="524978"/>
                    <a:pt x="294608" y="468780"/>
                  </a:cubicBezTo>
                  <a:cubicBezTo>
                    <a:pt x="270224" y="438681"/>
                    <a:pt x="252317" y="401819"/>
                    <a:pt x="237839" y="365434"/>
                  </a:cubicBezTo>
                  <a:cubicBezTo>
                    <a:pt x="199644" y="269232"/>
                    <a:pt x="154591" y="177982"/>
                    <a:pt x="76962" y="106830"/>
                  </a:cubicBezTo>
                  <a:cubicBezTo>
                    <a:pt x="55150" y="86828"/>
                    <a:pt x="32480" y="66539"/>
                    <a:pt x="0" y="65873"/>
                  </a:cubicBezTo>
                  <a:cubicBezTo>
                    <a:pt x="0" y="62920"/>
                    <a:pt x="0" y="59777"/>
                    <a:pt x="0" y="567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="" xmlns:a16="http://schemas.microsoft.com/office/drawing/2014/main" id="{2C03F343-CD50-4E0E-A06E-49FBF9A30FE2}"/>
                </a:ext>
              </a:extLst>
            </p:cNvPr>
            <p:cNvSpPr/>
            <p:nvPr/>
          </p:nvSpPr>
          <p:spPr>
            <a:xfrm>
              <a:off x="3329143" y="1852910"/>
              <a:ext cx="445150" cy="277842"/>
            </a:xfrm>
            <a:custGeom>
              <a:avLst/>
              <a:gdLst>
                <a:gd name="connsiteX0" fmla="*/ 661919 w 661918"/>
                <a:gd name="connsiteY0" fmla="*/ 323183 h 413139"/>
                <a:gd name="connsiteX1" fmla="*/ 532665 w 661918"/>
                <a:gd name="connsiteY1" fmla="*/ 342900 h 413139"/>
                <a:gd name="connsiteX2" fmla="*/ 361786 w 661918"/>
                <a:gd name="connsiteY2" fmla="*/ 406432 h 413139"/>
                <a:gd name="connsiteX3" fmla="*/ 110040 w 661918"/>
                <a:gd name="connsiteY3" fmla="*/ 360331 h 413139"/>
                <a:gd name="connsiteX4" fmla="*/ 21458 w 661918"/>
                <a:gd name="connsiteY4" fmla="*/ 227171 h 413139"/>
                <a:gd name="connsiteX5" fmla="*/ 4980 w 661918"/>
                <a:gd name="connsiteY5" fmla="*/ 0 h 413139"/>
                <a:gd name="connsiteX6" fmla="*/ 186717 w 661918"/>
                <a:gd name="connsiteY6" fmla="*/ 99632 h 413139"/>
                <a:gd name="connsiteX7" fmla="*/ 337307 w 661918"/>
                <a:gd name="connsiteY7" fmla="*/ 103727 h 413139"/>
                <a:gd name="connsiteX8" fmla="*/ 457608 w 661918"/>
                <a:gd name="connsiteY8" fmla="*/ 125159 h 413139"/>
                <a:gd name="connsiteX9" fmla="*/ 661919 w 661918"/>
                <a:gd name="connsiteY9" fmla="*/ 323183 h 41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918" h="413139">
                  <a:moveTo>
                    <a:pt x="661919" y="323183"/>
                  </a:moveTo>
                  <a:cubicBezTo>
                    <a:pt x="611151" y="308324"/>
                    <a:pt x="571527" y="324136"/>
                    <a:pt x="532665" y="342900"/>
                  </a:cubicBezTo>
                  <a:cubicBezTo>
                    <a:pt x="477705" y="369570"/>
                    <a:pt x="423032" y="397002"/>
                    <a:pt x="361786" y="406432"/>
                  </a:cubicBezTo>
                  <a:cubicBezTo>
                    <a:pt x="272728" y="420053"/>
                    <a:pt x="186336" y="416719"/>
                    <a:pt x="110040" y="360331"/>
                  </a:cubicBezTo>
                  <a:cubicBezTo>
                    <a:pt x="64606" y="326708"/>
                    <a:pt x="37746" y="280130"/>
                    <a:pt x="21458" y="227171"/>
                  </a:cubicBezTo>
                  <a:cubicBezTo>
                    <a:pt x="-1116" y="154019"/>
                    <a:pt x="-4545" y="79153"/>
                    <a:pt x="4980" y="0"/>
                  </a:cubicBezTo>
                  <a:cubicBezTo>
                    <a:pt x="52890" y="59722"/>
                    <a:pt x="115184" y="90868"/>
                    <a:pt x="186717" y="99632"/>
                  </a:cubicBezTo>
                  <a:cubicBezTo>
                    <a:pt x="236342" y="105728"/>
                    <a:pt x="287015" y="103346"/>
                    <a:pt x="337307" y="103727"/>
                  </a:cubicBezTo>
                  <a:cubicBezTo>
                    <a:pt x="378741" y="104108"/>
                    <a:pt x="419031" y="109538"/>
                    <a:pt x="457608" y="125159"/>
                  </a:cubicBezTo>
                  <a:cubicBezTo>
                    <a:pt x="550477" y="162878"/>
                    <a:pt x="613722" y="231267"/>
                    <a:pt x="661919" y="323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="" xmlns:a16="http://schemas.microsoft.com/office/drawing/2014/main" id="{14134337-D3D6-4895-BFA7-0E8868ADE82E}"/>
                </a:ext>
              </a:extLst>
            </p:cNvPr>
            <p:cNvSpPr/>
            <p:nvPr/>
          </p:nvSpPr>
          <p:spPr>
            <a:xfrm>
              <a:off x="3736364" y="1705130"/>
              <a:ext cx="335519" cy="461722"/>
            </a:xfrm>
            <a:custGeom>
              <a:avLst/>
              <a:gdLst>
                <a:gd name="connsiteX0" fmla="*/ 102025 w 498901"/>
                <a:gd name="connsiteY0" fmla="*/ 0 h 686561"/>
                <a:gd name="connsiteX1" fmla="*/ 239947 w 498901"/>
                <a:gd name="connsiteY1" fmla="*/ 210217 h 686561"/>
                <a:gd name="connsiteX2" fmla="*/ 371964 w 498901"/>
                <a:gd name="connsiteY2" fmla="*/ 304705 h 686561"/>
                <a:gd name="connsiteX3" fmla="*/ 485883 w 498901"/>
                <a:gd name="connsiteY3" fmla="*/ 467392 h 686561"/>
                <a:gd name="connsiteX4" fmla="*/ 491407 w 498901"/>
                <a:gd name="connsiteY4" fmla="*/ 674275 h 686561"/>
                <a:gd name="connsiteX5" fmla="*/ 486645 w 498901"/>
                <a:gd name="connsiteY5" fmla="*/ 686562 h 686561"/>
                <a:gd name="connsiteX6" fmla="*/ 207276 w 498901"/>
                <a:gd name="connsiteY6" fmla="*/ 514541 h 686561"/>
                <a:gd name="connsiteX7" fmla="*/ 124599 w 498901"/>
                <a:gd name="connsiteY7" fmla="*/ 480917 h 686561"/>
                <a:gd name="connsiteX8" fmla="*/ 7537 w 498901"/>
                <a:gd name="connsiteY8" fmla="*/ 327184 h 686561"/>
                <a:gd name="connsiteX9" fmla="*/ 58020 w 498901"/>
                <a:gd name="connsiteY9" fmla="*/ 45434 h 686561"/>
                <a:gd name="connsiteX10" fmla="*/ 80213 w 498901"/>
                <a:gd name="connsiteY10" fmla="*/ 16478 h 686561"/>
                <a:gd name="connsiteX11" fmla="*/ 102025 w 498901"/>
                <a:gd name="connsiteY11" fmla="*/ 0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8901" h="686561">
                  <a:moveTo>
                    <a:pt x="102025" y="0"/>
                  </a:moveTo>
                  <a:cubicBezTo>
                    <a:pt x="119266" y="90678"/>
                    <a:pt x="175082" y="154400"/>
                    <a:pt x="239947" y="210217"/>
                  </a:cubicBezTo>
                  <a:cubicBezTo>
                    <a:pt x="280809" y="245364"/>
                    <a:pt x="326625" y="275177"/>
                    <a:pt x="371964" y="304705"/>
                  </a:cubicBezTo>
                  <a:cubicBezTo>
                    <a:pt x="432352" y="343948"/>
                    <a:pt x="468547" y="399098"/>
                    <a:pt x="485883" y="467392"/>
                  </a:cubicBezTo>
                  <a:cubicBezTo>
                    <a:pt x="503314" y="535781"/>
                    <a:pt x="501218" y="605028"/>
                    <a:pt x="491407" y="674275"/>
                  </a:cubicBezTo>
                  <a:cubicBezTo>
                    <a:pt x="490931" y="677894"/>
                    <a:pt x="488740" y="681228"/>
                    <a:pt x="486645" y="686562"/>
                  </a:cubicBezTo>
                  <a:cubicBezTo>
                    <a:pt x="414731" y="593693"/>
                    <a:pt x="308051" y="558832"/>
                    <a:pt x="207276" y="514541"/>
                  </a:cubicBezTo>
                  <a:cubicBezTo>
                    <a:pt x="180035" y="502539"/>
                    <a:pt x="151841" y="492824"/>
                    <a:pt x="124599" y="480917"/>
                  </a:cubicBezTo>
                  <a:cubicBezTo>
                    <a:pt x="57353" y="451390"/>
                    <a:pt x="20967" y="397955"/>
                    <a:pt x="7537" y="327184"/>
                  </a:cubicBezTo>
                  <a:cubicBezTo>
                    <a:pt x="-11513" y="226886"/>
                    <a:pt x="5632" y="132874"/>
                    <a:pt x="58020" y="45434"/>
                  </a:cubicBezTo>
                  <a:cubicBezTo>
                    <a:pt x="64211" y="35052"/>
                    <a:pt x="72022" y="25337"/>
                    <a:pt x="80213" y="16478"/>
                  </a:cubicBezTo>
                  <a:cubicBezTo>
                    <a:pt x="85738" y="10382"/>
                    <a:pt x="93453" y="6287"/>
                    <a:pt x="1020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="" xmlns:a16="http://schemas.microsoft.com/office/drawing/2014/main" id="{C239A4BD-4E7C-455B-8A87-0AECB7383BFC}"/>
                </a:ext>
              </a:extLst>
            </p:cNvPr>
            <p:cNvSpPr/>
            <p:nvPr/>
          </p:nvSpPr>
          <p:spPr>
            <a:xfrm>
              <a:off x="2255347" y="1703529"/>
              <a:ext cx="334387" cy="465310"/>
            </a:xfrm>
            <a:custGeom>
              <a:avLst/>
              <a:gdLst>
                <a:gd name="connsiteX0" fmla="*/ 11086 w 497218"/>
                <a:gd name="connsiteY0" fmla="*/ 691896 h 691896"/>
                <a:gd name="connsiteX1" fmla="*/ 1466 w 497218"/>
                <a:gd name="connsiteY1" fmla="*/ 639699 h 691896"/>
                <a:gd name="connsiteX2" fmla="*/ 41947 w 497218"/>
                <a:gd name="connsiteY2" fmla="*/ 392906 h 691896"/>
                <a:gd name="connsiteX3" fmla="*/ 145770 w 497218"/>
                <a:gd name="connsiteY3" fmla="*/ 295942 h 691896"/>
                <a:gd name="connsiteX4" fmla="*/ 350557 w 497218"/>
                <a:gd name="connsiteY4" fmla="*/ 108966 h 691896"/>
                <a:gd name="connsiteX5" fmla="*/ 396277 w 497218"/>
                <a:gd name="connsiteY5" fmla="*/ 0 h 691896"/>
                <a:gd name="connsiteX6" fmla="*/ 442759 w 497218"/>
                <a:gd name="connsiteY6" fmla="*/ 53531 h 691896"/>
                <a:gd name="connsiteX7" fmla="*/ 481812 w 497218"/>
                <a:gd name="connsiteY7" fmla="*/ 358711 h 691896"/>
                <a:gd name="connsiteX8" fmla="*/ 359320 w 497218"/>
                <a:gd name="connsiteY8" fmla="*/ 488918 h 691896"/>
                <a:gd name="connsiteX9" fmla="*/ 207397 w 497218"/>
                <a:gd name="connsiteY9" fmla="*/ 552450 h 691896"/>
                <a:gd name="connsiteX10" fmla="*/ 11086 w 497218"/>
                <a:gd name="connsiteY10" fmla="*/ 691896 h 6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7218" h="691896">
                  <a:moveTo>
                    <a:pt x="11086" y="691896"/>
                  </a:moveTo>
                  <a:cubicBezTo>
                    <a:pt x="7181" y="671608"/>
                    <a:pt x="2133" y="655796"/>
                    <a:pt x="1466" y="639699"/>
                  </a:cubicBezTo>
                  <a:cubicBezTo>
                    <a:pt x="-2153" y="554736"/>
                    <a:pt x="-2439" y="470345"/>
                    <a:pt x="41947" y="392906"/>
                  </a:cubicBezTo>
                  <a:cubicBezTo>
                    <a:pt x="66712" y="349568"/>
                    <a:pt x="104241" y="321278"/>
                    <a:pt x="145770" y="295942"/>
                  </a:cubicBezTo>
                  <a:cubicBezTo>
                    <a:pt x="226065" y="246983"/>
                    <a:pt x="296074" y="186023"/>
                    <a:pt x="350557" y="108966"/>
                  </a:cubicBezTo>
                  <a:cubicBezTo>
                    <a:pt x="372560" y="77819"/>
                    <a:pt x="389991" y="43720"/>
                    <a:pt x="396277" y="0"/>
                  </a:cubicBezTo>
                  <a:cubicBezTo>
                    <a:pt x="411994" y="17717"/>
                    <a:pt x="431520" y="33338"/>
                    <a:pt x="442759" y="53531"/>
                  </a:cubicBezTo>
                  <a:cubicBezTo>
                    <a:pt x="496290" y="149638"/>
                    <a:pt x="512482" y="251651"/>
                    <a:pt x="481812" y="358711"/>
                  </a:cubicBezTo>
                  <a:cubicBezTo>
                    <a:pt x="463524" y="422720"/>
                    <a:pt x="421042" y="464630"/>
                    <a:pt x="359320" y="488918"/>
                  </a:cubicBezTo>
                  <a:cubicBezTo>
                    <a:pt x="308266" y="509016"/>
                    <a:pt x="257307" y="529685"/>
                    <a:pt x="207397" y="552450"/>
                  </a:cubicBezTo>
                  <a:cubicBezTo>
                    <a:pt x="134435" y="585597"/>
                    <a:pt x="61378" y="619316"/>
                    <a:pt x="11086" y="691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="" xmlns:a16="http://schemas.microsoft.com/office/drawing/2014/main" id="{B6FEE9CB-9893-470F-95B9-41D2E3CC008B}"/>
                </a:ext>
              </a:extLst>
            </p:cNvPr>
            <p:cNvSpPr/>
            <p:nvPr/>
          </p:nvSpPr>
          <p:spPr>
            <a:xfrm>
              <a:off x="2552982" y="1856049"/>
              <a:ext cx="443355" cy="274424"/>
            </a:xfrm>
            <a:custGeom>
              <a:avLst/>
              <a:gdLst>
                <a:gd name="connsiteX0" fmla="*/ 0 w 659249"/>
                <a:gd name="connsiteY0" fmla="*/ 315087 h 408057"/>
                <a:gd name="connsiteX1" fmla="*/ 134207 w 659249"/>
                <a:gd name="connsiteY1" fmla="*/ 156877 h 408057"/>
                <a:gd name="connsiteX2" fmla="*/ 304705 w 659249"/>
                <a:gd name="connsiteY2" fmla="*/ 98870 h 408057"/>
                <a:gd name="connsiteX3" fmla="*/ 412242 w 659249"/>
                <a:gd name="connsiteY3" fmla="*/ 102108 h 408057"/>
                <a:gd name="connsiteX4" fmla="*/ 598646 w 659249"/>
                <a:gd name="connsiteY4" fmla="*/ 47720 h 408057"/>
                <a:gd name="connsiteX5" fmla="*/ 654463 w 659249"/>
                <a:gd name="connsiteY5" fmla="*/ 0 h 408057"/>
                <a:gd name="connsiteX6" fmla="*/ 658368 w 659249"/>
                <a:gd name="connsiteY6" fmla="*/ 21050 h 408057"/>
                <a:gd name="connsiteX7" fmla="*/ 627888 w 659249"/>
                <a:gd name="connsiteY7" fmla="*/ 251079 h 408057"/>
                <a:gd name="connsiteX8" fmla="*/ 422624 w 659249"/>
                <a:gd name="connsiteY8" fmla="*/ 404908 h 408057"/>
                <a:gd name="connsiteX9" fmla="*/ 157639 w 659249"/>
                <a:gd name="connsiteY9" fmla="*/ 353473 h 408057"/>
                <a:gd name="connsiteX10" fmla="*/ 46577 w 659249"/>
                <a:gd name="connsiteY10" fmla="*/ 313087 h 408057"/>
                <a:gd name="connsiteX11" fmla="*/ 0 w 659249"/>
                <a:gd name="connsiteY11" fmla="*/ 315087 h 40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249" h="408057">
                  <a:moveTo>
                    <a:pt x="0" y="315087"/>
                  </a:moveTo>
                  <a:cubicBezTo>
                    <a:pt x="31432" y="249365"/>
                    <a:pt x="77819" y="198882"/>
                    <a:pt x="134207" y="156877"/>
                  </a:cubicBezTo>
                  <a:cubicBezTo>
                    <a:pt x="184785" y="119158"/>
                    <a:pt x="243268" y="102870"/>
                    <a:pt x="304705" y="98870"/>
                  </a:cubicBezTo>
                  <a:cubicBezTo>
                    <a:pt x="340328" y="96583"/>
                    <a:pt x="376428" y="103346"/>
                    <a:pt x="412242" y="102108"/>
                  </a:cubicBezTo>
                  <a:cubicBezTo>
                    <a:pt x="478726" y="99917"/>
                    <a:pt x="542830" y="86487"/>
                    <a:pt x="598646" y="47720"/>
                  </a:cubicBezTo>
                  <a:cubicBezTo>
                    <a:pt x="617792" y="34481"/>
                    <a:pt x="634270" y="17431"/>
                    <a:pt x="654463" y="0"/>
                  </a:cubicBezTo>
                  <a:cubicBezTo>
                    <a:pt x="655892" y="7239"/>
                    <a:pt x="658177" y="14097"/>
                    <a:pt x="658368" y="21050"/>
                  </a:cubicBezTo>
                  <a:cubicBezTo>
                    <a:pt x="661035" y="99441"/>
                    <a:pt x="659416" y="177451"/>
                    <a:pt x="627888" y="251079"/>
                  </a:cubicBezTo>
                  <a:cubicBezTo>
                    <a:pt x="589121" y="341567"/>
                    <a:pt x="521208" y="392430"/>
                    <a:pt x="422624" y="404908"/>
                  </a:cubicBezTo>
                  <a:cubicBezTo>
                    <a:pt x="328041" y="416814"/>
                    <a:pt x="241840" y="393954"/>
                    <a:pt x="157639" y="353473"/>
                  </a:cubicBezTo>
                  <a:cubicBezTo>
                    <a:pt x="122301" y="336423"/>
                    <a:pt x="84296" y="324422"/>
                    <a:pt x="46577" y="313087"/>
                  </a:cubicBezTo>
                  <a:cubicBezTo>
                    <a:pt x="33623" y="309086"/>
                    <a:pt x="18193" y="313944"/>
                    <a:pt x="0" y="3150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="" xmlns:a16="http://schemas.microsoft.com/office/drawing/2014/main" id="{F584BC90-6697-4033-AE54-5E20DB4090CD}"/>
                </a:ext>
              </a:extLst>
            </p:cNvPr>
            <p:cNvSpPr/>
            <p:nvPr/>
          </p:nvSpPr>
          <p:spPr>
            <a:xfrm>
              <a:off x="1477869" y="2360870"/>
              <a:ext cx="223253" cy="525215"/>
            </a:xfrm>
            <a:custGeom>
              <a:avLst/>
              <a:gdLst>
                <a:gd name="connsiteX0" fmla="*/ 146652 w 331967"/>
                <a:gd name="connsiteY0" fmla="*/ 780973 h 780972"/>
                <a:gd name="connsiteX1" fmla="*/ 3205 w 331967"/>
                <a:gd name="connsiteY1" fmla="*/ 538656 h 780972"/>
                <a:gd name="connsiteX2" fmla="*/ 32542 w 331967"/>
                <a:gd name="connsiteY2" fmla="*/ 367968 h 780972"/>
                <a:gd name="connsiteX3" fmla="*/ 75024 w 331967"/>
                <a:gd name="connsiteY3" fmla="*/ 175945 h 780972"/>
                <a:gd name="connsiteX4" fmla="*/ 70071 w 331967"/>
                <a:gd name="connsiteY4" fmla="*/ 58025 h 780972"/>
                <a:gd name="connsiteX5" fmla="*/ 51021 w 331967"/>
                <a:gd name="connsiteY5" fmla="*/ 1923 h 780972"/>
                <a:gd name="connsiteX6" fmla="*/ 141413 w 331967"/>
                <a:gd name="connsiteY6" fmla="*/ 17734 h 780972"/>
                <a:gd name="connsiteX7" fmla="*/ 326770 w 331967"/>
                <a:gd name="connsiteY7" fmla="*/ 261289 h 780972"/>
                <a:gd name="connsiteX8" fmla="*/ 288479 w 331967"/>
                <a:gd name="connsiteY8" fmla="*/ 451693 h 780972"/>
                <a:gd name="connsiteX9" fmla="*/ 175227 w 331967"/>
                <a:gd name="connsiteY9" fmla="*/ 663720 h 780972"/>
                <a:gd name="connsiteX10" fmla="*/ 146652 w 331967"/>
                <a:gd name="connsiteY10" fmla="*/ 780973 h 7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1967" h="780972">
                  <a:moveTo>
                    <a:pt x="146652" y="780973"/>
                  </a:moveTo>
                  <a:cubicBezTo>
                    <a:pt x="78739" y="714869"/>
                    <a:pt x="21303" y="637717"/>
                    <a:pt x="3205" y="538656"/>
                  </a:cubicBezTo>
                  <a:cubicBezTo>
                    <a:pt x="-7558" y="479506"/>
                    <a:pt x="10444" y="423404"/>
                    <a:pt x="32542" y="367968"/>
                  </a:cubicBezTo>
                  <a:cubicBezTo>
                    <a:pt x="57022" y="306723"/>
                    <a:pt x="73976" y="242620"/>
                    <a:pt x="75024" y="175945"/>
                  </a:cubicBezTo>
                  <a:cubicBezTo>
                    <a:pt x="75691" y="136606"/>
                    <a:pt x="74071" y="97078"/>
                    <a:pt x="70071" y="58025"/>
                  </a:cubicBezTo>
                  <a:cubicBezTo>
                    <a:pt x="68166" y="39642"/>
                    <a:pt x="58165" y="22211"/>
                    <a:pt x="51021" y="1923"/>
                  </a:cubicBezTo>
                  <a:cubicBezTo>
                    <a:pt x="82549" y="-3983"/>
                    <a:pt x="112933" y="4399"/>
                    <a:pt x="141413" y="17734"/>
                  </a:cubicBezTo>
                  <a:cubicBezTo>
                    <a:pt x="245617" y="66217"/>
                    <a:pt x="303052" y="151561"/>
                    <a:pt x="326770" y="261289"/>
                  </a:cubicBezTo>
                  <a:cubicBezTo>
                    <a:pt x="341533" y="329773"/>
                    <a:pt x="323626" y="391781"/>
                    <a:pt x="288479" y="451693"/>
                  </a:cubicBezTo>
                  <a:cubicBezTo>
                    <a:pt x="247903" y="520750"/>
                    <a:pt x="208945" y="591139"/>
                    <a:pt x="175227" y="663720"/>
                  </a:cubicBezTo>
                  <a:cubicBezTo>
                    <a:pt x="158939" y="699248"/>
                    <a:pt x="155986" y="740968"/>
                    <a:pt x="146652" y="780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="" xmlns:a16="http://schemas.microsoft.com/office/drawing/2014/main" id="{2FA25975-6651-4573-A1CF-58465CCD2312}"/>
                </a:ext>
              </a:extLst>
            </p:cNvPr>
            <p:cNvSpPr/>
            <p:nvPr/>
          </p:nvSpPr>
          <p:spPr>
            <a:xfrm>
              <a:off x="1789041" y="4739900"/>
              <a:ext cx="521291" cy="218842"/>
            </a:xfrm>
            <a:custGeom>
              <a:avLst/>
              <a:gdLst>
                <a:gd name="connsiteX0" fmla="*/ 775136 w 775136"/>
                <a:gd name="connsiteY0" fmla="*/ 172682 h 325408"/>
                <a:gd name="connsiteX1" fmla="*/ 481100 w 775136"/>
                <a:gd name="connsiteY1" fmla="*/ 325273 h 325408"/>
                <a:gd name="connsiteX2" fmla="*/ 394232 w 775136"/>
                <a:gd name="connsiteY2" fmla="*/ 306318 h 325408"/>
                <a:gd name="connsiteX3" fmla="*/ 127055 w 775136"/>
                <a:gd name="connsiteY3" fmla="*/ 259074 h 325408"/>
                <a:gd name="connsiteX4" fmla="*/ 2087 w 775136"/>
                <a:gd name="connsiteY4" fmla="*/ 291650 h 325408"/>
                <a:gd name="connsiteX5" fmla="*/ 31710 w 775136"/>
                <a:gd name="connsiteY5" fmla="*/ 161443 h 325408"/>
                <a:gd name="connsiteX6" fmla="*/ 270407 w 775136"/>
                <a:gd name="connsiteY6" fmla="*/ 3137 h 325408"/>
                <a:gd name="connsiteX7" fmla="*/ 459954 w 775136"/>
                <a:gd name="connsiteY7" fmla="*/ 46476 h 325408"/>
                <a:gd name="connsiteX8" fmla="*/ 661979 w 775136"/>
                <a:gd name="connsiteY8" fmla="*/ 148775 h 325408"/>
                <a:gd name="connsiteX9" fmla="*/ 775136 w 775136"/>
                <a:gd name="connsiteY9" fmla="*/ 172682 h 32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5136" h="325408">
                  <a:moveTo>
                    <a:pt x="775136" y="172682"/>
                  </a:moveTo>
                  <a:cubicBezTo>
                    <a:pt x="694555" y="255550"/>
                    <a:pt x="607592" y="328988"/>
                    <a:pt x="481100" y="325273"/>
                  </a:cubicBezTo>
                  <a:cubicBezTo>
                    <a:pt x="451953" y="324415"/>
                    <a:pt x="422235" y="315843"/>
                    <a:pt x="394232" y="306318"/>
                  </a:cubicBezTo>
                  <a:cubicBezTo>
                    <a:pt x="307459" y="276695"/>
                    <a:pt x="219353" y="256026"/>
                    <a:pt x="127055" y="259074"/>
                  </a:cubicBezTo>
                  <a:cubicBezTo>
                    <a:pt x="78002" y="260693"/>
                    <a:pt x="51713" y="267647"/>
                    <a:pt x="2087" y="291650"/>
                  </a:cubicBezTo>
                  <a:cubicBezTo>
                    <a:pt x="-5152" y="243644"/>
                    <a:pt x="6850" y="200114"/>
                    <a:pt x="31710" y="161443"/>
                  </a:cubicBezTo>
                  <a:cubicBezTo>
                    <a:pt x="87717" y="74098"/>
                    <a:pt x="168203" y="20092"/>
                    <a:pt x="270407" y="3137"/>
                  </a:cubicBezTo>
                  <a:cubicBezTo>
                    <a:pt x="338225" y="-8102"/>
                    <a:pt x="400328" y="11900"/>
                    <a:pt x="459954" y="46476"/>
                  </a:cubicBezTo>
                  <a:cubicBezTo>
                    <a:pt x="525200" y="84195"/>
                    <a:pt x="592828" y="118771"/>
                    <a:pt x="661979" y="148775"/>
                  </a:cubicBezTo>
                  <a:cubicBezTo>
                    <a:pt x="695888" y="163538"/>
                    <a:pt x="735512" y="164777"/>
                    <a:pt x="775136" y="17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="" xmlns:a16="http://schemas.microsoft.com/office/drawing/2014/main" id="{CE9B3D5B-8EA3-46F9-A354-0654BA22445D}"/>
                </a:ext>
              </a:extLst>
            </p:cNvPr>
            <p:cNvSpPr/>
            <p:nvPr/>
          </p:nvSpPr>
          <p:spPr>
            <a:xfrm>
              <a:off x="4624908" y="2358448"/>
              <a:ext cx="222407" cy="528662"/>
            </a:xfrm>
            <a:custGeom>
              <a:avLst/>
              <a:gdLst>
                <a:gd name="connsiteX0" fmla="*/ 284228 w 330709"/>
                <a:gd name="connsiteY0" fmla="*/ 0 h 786098"/>
                <a:gd name="connsiteX1" fmla="*/ 270226 w 330709"/>
                <a:gd name="connsiteY1" fmla="*/ 274796 h 786098"/>
                <a:gd name="connsiteX2" fmla="*/ 308135 w 330709"/>
                <a:gd name="connsiteY2" fmla="*/ 394145 h 786098"/>
                <a:gd name="connsiteX3" fmla="*/ 295277 w 330709"/>
                <a:gd name="connsiteY3" fmla="*/ 638937 h 786098"/>
                <a:gd name="connsiteX4" fmla="*/ 182500 w 330709"/>
                <a:gd name="connsiteY4" fmla="*/ 786098 h 786098"/>
                <a:gd name="connsiteX5" fmla="*/ 172785 w 330709"/>
                <a:gd name="connsiteY5" fmla="*/ 712470 h 786098"/>
                <a:gd name="connsiteX6" fmla="*/ 83726 w 330709"/>
                <a:gd name="connsiteY6" fmla="*/ 522637 h 786098"/>
                <a:gd name="connsiteX7" fmla="*/ 37911 w 330709"/>
                <a:gd name="connsiteY7" fmla="*/ 445961 h 786098"/>
                <a:gd name="connsiteX8" fmla="*/ 23338 w 330709"/>
                <a:gd name="connsiteY8" fmla="*/ 202406 h 786098"/>
                <a:gd name="connsiteX9" fmla="*/ 203551 w 330709"/>
                <a:gd name="connsiteY9" fmla="*/ 15907 h 786098"/>
                <a:gd name="connsiteX10" fmla="*/ 284228 w 330709"/>
                <a:gd name="connsiteY10" fmla="*/ 0 h 78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09" h="786098">
                  <a:moveTo>
                    <a:pt x="284228" y="0"/>
                  </a:moveTo>
                  <a:cubicBezTo>
                    <a:pt x="237555" y="95440"/>
                    <a:pt x="251462" y="185452"/>
                    <a:pt x="270226" y="274796"/>
                  </a:cubicBezTo>
                  <a:cubicBezTo>
                    <a:pt x="278799" y="315468"/>
                    <a:pt x="292038" y="355759"/>
                    <a:pt x="308135" y="394145"/>
                  </a:cubicBezTo>
                  <a:cubicBezTo>
                    <a:pt x="343378" y="478441"/>
                    <a:pt x="336043" y="559118"/>
                    <a:pt x="295277" y="638937"/>
                  </a:cubicBezTo>
                  <a:cubicBezTo>
                    <a:pt x="267082" y="693992"/>
                    <a:pt x="229554" y="741617"/>
                    <a:pt x="182500" y="786098"/>
                  </a:cubicBezTo>
                  <a:cubicBezTo>
                    <a:pt x="179167" y="759524"/>
                    <a:pt x="178024" y="735521"/>
                    <a:pt x="172785" y="712470"/>
                  </a:cubicBezTo>
                  <a:cubicBezTo>
                    <a:pt x="157069" y="642842"/>
                    <a:pt x="118969" y="583311"/>
                    <a:pt x="83726" y="522637"/>
                  </a:cubicBezTo>
                  <a:cubicBezTo>
                    <a:pt x="68772" y="496919"/>
                    <a:pt x="53341" y="471392"/>
                    <a:pt x="37911" y="445961"/>
                  </a:cubicBezTo>
                  <a:cubicBezTo>
                    <a:pt x="-9619" y="367284"/>
                    <a:pt x="-10095" y="285845"/>
                    <a:pt x="23338" y="202406"/>
                  </a:cubicBezTo>
                  <a:cubicBezTo>
                    <a:pt x="58009" y="115729"/>
                    <a:pt x="114873" y="49721"/>
                    <a:pt x="203551" y="15907"/>
                  </a:cubicBezTo>
                  <a:cubicBezTo>
                    <a:pt x="226792" y="6858"/>
                    <a:pt x="253176" y="5810"/>
                    <a:pt x="28422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="" xmlns:a16="http://schemas.microsoft.com/office/drawing/2014/main" id="{BD624E02-565D-4037-A7D6-193CDCB4E5C7}"/>
                </a:ext>
              </a:extLst>
            </p:cNvPr>
            <p:cNvSpPr/>
            <p:nvPr/>
          </p:nvSpPr>
          <p:spPr>
            <a:xfrm>
              <a:off x="4013612" y="4739744"/>
              <a:ext cx="524122" cy="219470"/>
            </a:xfrm>
            <a:custGeom>
              <a:avLst/>
              <a:gdLst>
                <a:gd name="connsiteX0" fmla="*/ 775430 w 779345"/>
                <a:gd name="connsiteY0" fmla="*/ 292072 h 326343"/>
                <a:gd name="connsiteX1" fmla="*/ 544163 w 779345"/>
                <a:gd name="connsiteY1" fmla="*/ 266450 h 326343"/>
                <a:gd name="connsiteX2" fmla="*/ 380429 w 779345"/>
                <a:gd name="connsiteY2" fmla="*/ 309598 h 326343"/>
                <a:gd name="connsiteX3" fmla="*/ 134112 w 779345"/>
                <a:gd name="connsiteY3" fmla="*/ 280928 h 326343"/>
                <a:gd name="connsiteX4" fmla="*/ 0 w 779345"/>
                <a:gd name="connsiteY4" fmla="*/ 169390 h 326343"/>
                <a:gd name="connsiteX5" fmla="*/ 58198 w 779345"/>
                <a:gd name="connsiteY5" fmla="*/ 163866 h 326343"/>
                <a:gd name="connsiteX6" fmla="*/ 227647 w 779345"/>
                <a:gd name="connsiteY6" fmla="*/ 98715 h 326343"/>
                <a:gd name="connsiteX7" fmla="*/ 355378 w 779345"/>
                <a:gd name="connsiteY7" fmla="*/ 27087 h 326343"/>
                <a:gd name="connsiteX8" fmla="*/ 577977 w 779345"/>
                <a:gd name="connsiteY8" fmla="*/ 22991 h 326343"/>
                <a:gd name="connsiteX9" fmla="*/ 744760 w 779345"/>
                <a:gd name="connsiteY9" fmla="*/ 162247 h 326343"/>
                <a:gd name="connsiteX10" fmla="*/ 778859 w 779345"/>
                <a:gd name="connsiteY10" fmla="*/ 267593 h 326343"/>
                <a:gd name="connsiteX11" fmla="*/ 775430 w 779345"/>
                <a:gd name="connsiteY11" fmla="*/ 292072 h 3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9345" h="326343">
                  <a:moveTo>
                    <a:pt x="775430" y="292072"/>
                  </a:moveTo>
                  <a:cubicBezTo>
                    <a:pt x="699421" y="250829"/>
                    <a:pt x="621506" y="252924"/>
                    <a:pt x="544163" y="266450"/>
                  </a:cubicBezTo>
                  <a:cubicBezTo>
                    <a:pt x="488728" y="276165"/>
                    <a:pt x="433483" y="290644"/>
                    <a:pt x="380429" y="309598"/>
                  </a:cubicBezTo>
                  <a:cubicBezTo>
                    <a:pt x="292417" y="340936"/>
                    <a:pt x="211741" y="326553"/>
                    <a:pt x="134112" y="280928"/>
                  </a:cubicBezTo>
                  <a:cubicBezTo>
                    <a:pt x="84582" y="251781"/>
                    <a:pt x="40672" y="215396"/>
                    <a:pt x="0" y="169390"/>
                  </a:cubicBezTo>
                  <a:cubicBezTo>
                    <a:pt x="21622" y="167390"/>
                    <a:pt x="39910" y="165961"/>
                    <a:pt x="58198" y="163866"/>
                  </a:cubicBezTo>
                  <a:cubicBezTo>
                    <a:pt x="120396" y="157008"/>
                    <a:pt x="174212" y="128052"/>
                    <a:pt x="227647" y="98715"/>
                  </a:cubicBezTo>
                  <a:cubicBezTo>
                    <a:pt x="270415" y="75188"/>
                    <a:pt x="311944" y="49280"/>
                    <a:pt x="355378" y="27087"/>
                  </a:cubicBezTo>
                  <a:cubicBezTo>
                    <a:pt x="428434" y="-10251"/>
                    <a:pt x="503777" y="-6441"/>
                    <a:pt x="577977" y="22991"/>
                  </a:cubicBezTo>
                  <a:cubicBezTo>
                    <a:pt x="648462" y="50995"/>
                    <a:pt x="708088" y="94905"/>
                    <a:pt x="744760" y="162247"/>
                  </a:cubicBezTo>
                  <a:cubicBezTo>
                    <a:pt x="762095" y="194155"/>
                    <a:pt x="768572" y="232065"/>
                    <a:pt x="778859" y="267593"/>
                  </a:cubicBezTo>
                  <a:cubicBezTo>
                    <a:pt x="780669" y="274070"/>
                    <a:pt x="776954" y="282166"/>
                    <a:pt x="775430" y="2920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="" xmlns:a16="http://schemas.microsoft.com/office/drawing/2014/main" id="{D0B3155D-4A27-4001-A925-753980255329}"/>
                </a:ext>
              </a:extLst>
            </p:cNvPr>
            <p:cNvSpPr/>
            <p:nvPr/>
          </p:nvSpPr>
          <p:spPr>
            <a:xfrm>
              <a:off x="2173887" y="4922964"/>
              <a:ext cx="502596" cy="228690"/>
            </a:xfrm>
            <a:custGeom>
              <a:avLst/>
              <a:gdLst>
                <a:gd name="connsiteX0" fmla="*/ 8007 w 747337"/>
                <a:gd name="connsiteY0" fmla="*/ 340053 h 340052"/>
                <a:gd name="connsiteX1" fmla="*/ 15436 w 747337"/>
                <a:gd name="connsiteY1" fmla="*/ 213846 h 340052"/>
                <a:gd name="connsiteX2" fmla="*/ 248608 w 747337"/>
                <a:gd name="connsiteY2" fmla="*/ 6773 h 340052"/>
                <a:gd name="connsiteX3" fmla="*/ 387959 w 747337"/>
                <a:gd name="connsiteY3" fmla="*/ 14869 h 340052"/>
                <a:gd name="connsiteX4" fmla="*/ 589127 w 747337"/>
                <a:gd name="connsiteY4" fmla="*/ 76115 h 340052"/>
                <a:gd name="connsiteX5" fmla="*/ 747337 w 747337"/>
                <a:gd name="connsiteY5" fmla="*/ 77163 h 340052"/>
                <a:gd name="connsiteX6" fmla="*/ 743813 w 747337"/>
                <a:gd name="connsiteY6" fmla="*/ 90117 h 340052"/>
                <a:gd name="connsiteX7" fmla="*/ 572363 w 747337"/>
                <a:gd name="connsiteY7" fmla="*/ 262424 h 340052"/>
                <a:gd name="connsiteX8" fmla="*/ 401675 w 747337"/>
                <a:gd name="connsiteY8" fmla="*/ 289094 h 340052"/>
                <a:gd name="connsiteX9" fmla="*/ 110877 w 747337"/>
                <a:gd name="connsiteY9" fmla="*/ 296714 h 340052"/>
                <a:gd name="connsiteX10" fmla="*/ 8007 w 747337"/>
                <a:gd name="connsiteY10" fmla="*/ 340053 h 34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337" h="340052">
                  <a:moveTo>
                    <a:pt x="8007" y="340053"/>
                  </a:moveTo>
                  <a:cubicBezTo>
                    <a:pt x="-5138" y="300143"/>
                    <a:pt x="-1709" y="255661"/>
                    <a:pt x="15436" y="213846"/>
                  </a:cubicBezTo>
                  <a:cubicBezTo>
                    <a:pt x="59156" y="107452"/>
                    <a:pt x="135832" y="36300"/>
                    <a:pt x="248608" y="6773"/>
                  </a:cubicBezTo>
                  <a:cubicBezTo>
                    <a:pt x="295948" y="-5609"/>
                    <a:pt x="341858" y="105"/>
                    <a:pt x="387959" y="14869"/>
                  </a:cubicBezTo>
                  <a:cubicBezTo>
                    <a:pt x="454634" y="36300"/>
                    <a:pt x="521595" y="57446"/>
                    <a:pt x="589127" y="76115"/>
                  </a:cubicBezTo>
                  <a:cubicBezTo>
                    <a:pt x="640371" y="90307"/>
                    <a:pt x="692854" y="90497"/>
                    <a:pt x="747337" y="77163"/>
                  </a:cubicBezTo>
                  <a:cubicBezTo>
                    <a:pt x="745908" y="82592"/>
                    <a:pt x="745813" y="86974"/>
                    <a:pt x="743813" y="90117"/>
                  </a:cubicBezTo>
                  <a:cubicBezTo>
                    <a:pt x="699427" y="160221"/>
                    <a:pt x="645991" y="221371"/>
                    <a:pt x="572363" y="262424"/>
                  </a:cubicBezTo>
                  <a:cubicBezTo>
                    <a:pt x="518737" y="292332"/>
                    <a:pt x="461682" y="298524"/>
                    <a:pt x="401675" y="289094"/>
                  </a:cubicBezTo>
                  <a:cubicBezTo>
                    <a:pt x="304329" y="273759"/>
                    <a:pt x="206698" y="268806"/>
                    <a:pt x="110877" y="296714"/>
                  </a:cubicBezTo>
                  <a:cubicBezTo>
                    <a:pt x="76301" y="306715"/>
                    <a:pt x="44011" y="324622"/>
                    <a:pt x="8007" y="340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="" xmlns:a16="http://schemas.microsoft.com/office/drawing/2014/main" id="{60B25691-3294-45C3-922C-B8D13B53B81C}"/>
                </a:ext>
              </a:extLst>
            </p:cNvPr>
            <p:cNvSpPr/>
            <p:nvPr/>
          </p:nvSpPr>
          <p:spPr>
            <a:xfrm>
              <a:off x="4803221" y="2736679"/>
              <a:ext cx="232486" cy="505435"/>
            </a:xfrm>
            <a:custGeom>
              <a:avLst/>
              <a:gdLst>
                <a:gd name="connsiteX0" fmla="*/ 78806 w 345696"/>
                <a:gd name="connsiteY0" fmla="*/ 751560 h 751560"/>
                <a:gd name="connsiteX1" fmla="*/ 88046 w 345696"/>
                <a:gd name="connsiteY1" fmla="*/ 688124 h 751560"/>
                <a:gd name="connsiteX2" fmla="*/ 66519 w 345696"/>
                <a:gd name="connsiteY2" fmla="*/ 551249 h 751560"/>
                <a:gd name="connsiteX3" fmla="*/ 16703 w 345696"/>
                <a:gd name="connsiteY3" fmla="*/ 395230 h 751560"/>
                <a:gd name="connsiteX4" fmla="*/ 44612 w 345696"/>
                <a:gd name="connsiteY4" fmla="*/ 157105 h 751560"/>
                <a:gd name="connsiteX5" fmla="*/ 240160 w 345696"/>
                <a:gd name="connsiteY5" fmla="*/ 7277 h 751560"/>
                <a:gd name="connsiteX6" fmla="*/ 345697 w 345696"/>
                <a:gd name="connsiteY6" fmla="*/ 9658 h 751560"/>
                <a:gd name="connsiteX7" fmla="*/ 280355 w 345696"/>
                <a:gd name="connsiteY7" fmla="*/ 316649 h 751560"/>
                <a:gd name="connsiteX8" fmla="*/ 292833 w 345696"/>
                <a:gd name="connsiteY8" fmla="*/ 444188 h 751560"/>
                <a:gd name="connsiteX9" fmla="*/ 271687 w 345696"/>
                <a:gd name="connsiteY9" fmla="*/ 553154 h 751560"/>
                <a:gd name="connsiteX10" fmla="*/ 78806 w 345696"/>
                <a:gd name="connsiteY10" fmla="*/ 751560 h 75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5696" h="751560">
                  <a:moveTo>
                    <a:pt x="78806" y="751560"/>
                  </a:moveTo>
                  <a:cubicBezTo>
                    <a:pt x="82712" y="726700"/>
                    <a:pt x="89950" y="706983"/>
                    <a:pt x="88046" y="688124"/>
                  </a:cubicBezTo>
                  <a:cubicBezTo>
                    <a:pt x="83378" y="642213"/>
                    <a:pt x="77758" y="595922"/>
                    <a:pt x="66519" y="551249"/>
                  </a:cubicBezTo>
                  <a:cubicBezTo>
                    <a:pt x="53279" y="498386"/>
                    <a:pt x="34991" y="446665"/>
                    <a:pt x="16703" y="395230"/>
                  </a:cubicBezTo>
                  <a:cubicBezTo>
                    <a:pt x="-13396" y="310838"/>
                    <a:pt x="-2061" y="230733"/>
                    <a:pt x="44612" y="157105"/>
                  </a:cubicBezTo>
                  <a:cubicBezTo>
                    <a:pt x="90808" y="84143"/>
                    <a:pt x="154054" y="29851"/>
                    <a:pt x="240160" y="7277"/>
                  </a:cubicBezTo>
                  <a:cubicBezTo>
                    <a:pt x="275402" y="-1963"/>
                    <a:pt x="310550" y="-3677"/>
                    <a:pt x="345697" y="9658"/>
                  </a:cubicBezTo>
                  <a:cubicBezTo>
                    <a:pt x="278355" y="102908"/>
                    <a:pt x="271878" y="208349"/>
                    <a:pt x="280355" y="316649"/>
                  </a:cubicBezTo>
                  <a:cubicBezTo>
                    <a:pt x="283689" y="359225"/>
                    <a:pt x="293785" y="401802"/>
                    <a:pt x="292833" y="444188"/>
                  </a:cubicBezTo>
                  <a:cubicBezTo>
                    <a:pt x="291976" y="480764"/>
                    <a:pt x="285975" y="519722"/>
                    <a:pt x="271687" y="553154"/>
                  </a:cubicBezTo>
                  <a:cubicBezTo>
                    <a:pt x="234063" y="640784"/>
                    <a:pt x="163674" y="699458"/>
                    <a:pt x="78806" y="7515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="" xmlns:a16="http://schemas.microsoft.com/office/drawing/2014/main" id="{428E6861-2146-4775-8825-D7F8D436CAE1}"/>
                </a:ext>
              </a:extLst>
            </p:cNvPr>
            <p:cNvSpPr/>
            <p:nvPr/>
          </p:nvSpPr>
          <p:spPr>
            <a:xfrm>
              <a:off x="3648230" y="4923064"/>
              <a:ext cx="502196" cy="231408"/>
            </a:xfrm>
            <a:custGeom>
              <a:avLst/>
              <a:gdLst>
                <a:gd name="connsiteX0" fmla="*/ 743998 w 746743"/>
                <a:gd name="connsiteY0" fmla="*/ 344095 h 344094"/>
                <a:gd name="connsiteX1" fmla="*/ 509969 w 746743"/>
                <a:gd name="connsiteY1" fmla="*/ 278373 h 344094"/>
                <a:gd name="connsiteX2" fmla="*/ 343281 w 746743"/>
                <a:gd name="connsiteY2" fmla="*/ 290850 h 344094"/>
                <a:gd name="connsiteX3" fmla="*/ 155162 w 746743"/>
                <a:gd name="connsiteY3" fmla="*/ 249036 h 344094"/>
                <a:gd name="connsiteX4" fmla="*/ 0 w 746743"/>
                <a:gd name="connsiteY4" fmla="*/ 77681 h 344094"/>
                <a:gd name="connsiteX5" fmla="*/ 51911 w 746743"/>
                <a:gd name="connsiteY5" fmla="*/ 85301 h 344094"/>
                <a:gd name="connsiteX6" fmla="*/ 225076 w 746743"/>
                <a:gd name="connsiteY6" fmla="*/ 59107 h 344094"/>
                <a:gd name="connsiteX7" fmla="*/ 347186 w 746743"/>
                <a:gd name="connsiteY7" fmla="*/ 19769 h 344094"/>
                <a:gd name="connsiteX8" fmla="*/ 589979 w 746743"/>
                <a:gd name="connsiteY8" fmla="*/ 44248 h 344094"/>
                <a:gd name="connsiteX9" fmla="*/ 744950 w 746743"/>
                <a:gd name="connsiteY9" fmla="*/ 263323 h 344094"/>
                <a:gd name="connsiteX10" fmla="*/ 743998 w 746743"/>
                <a:gd name="connsiteY10" fmla="*/ 344095 h 3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6743" h="344094">
                  <a:moveTo>
                    <a:pt x="743998" y="344095"/>
                  </a:moveTo>
                  <a:cubicBezTo>
                    <a:pt x="670084" y="290755"/>
                    <a:pt x="590550" y="279610"/>
                    <a:pt x="509969" y="278373"/>
                  </a:cubicBezTo>
                  <a:cubicBezTo>
                    <a:pt x="454438" y="277515"/>
                    <a:pt x="398716" y="284754"/>
                    <a:pt x="343281" y="290850"/>
                  </a:cubicBezTo>
                  <a:cubicBezTo>
                    <a:pt x="275463" y="298280"/>
                    <a:pt x="212407" y="287802"/>
                    <a:pt x="155162" y="249036"/>
                  </a:cubicBezTo>
                  <a:cubicBezTo>
                    <a:pt x="90773" y="205411"/>
                    <a:pt x="41243" y="148356"/>
                    <a:pt x="0" y="77681"/>
                  </a:cubicBezTo>
                  <a:cubicBezTo>
                    <a:pt x="20003" y="80729"/>
                    <a:pt x="35909" y="84062"/>
                    <a:pt x="51911" y="85301"/>
                  </a:cubicBezTo>
                  <a:cubicBezTo>
                    <a:pt x="111633" y="90063"/>
                    <a:pt x="168688" y="77109"/>
                    <a:pt x="225076" y="59107"/>
                  </a:cubicBezTo>
                  <a:cubicBezTo>
                    <a:pt x="265843" y="46058"/>
                    <a:pt x="307467" y="35485"/>
                    <a:pt x="347186" y="19769"/>
                  </a:cubicBezTo>
                  <a:cubicBezTo>
                    <a:pt x="433006" y="-14236"/>
                    <a:pt x="513969" y="-3282"/>
                    <a:pt x="589979" y="44248"/>
                  </a:cubicBezTo>
                  <a:cubicBezTo>
                    <a:pt x="671608" y="95207"/>
                    <a:pt x="729234" y="165692"/>
                    <a:pt x="744950" y="263323"/>
                  </a:cubicBezTo>
                  <a:cubicBezTo>
                    <a:pt x="749237" y="289517"/>
                    <a:pt x="744569" y="317139"/>
                    <a:pt x="743998" y="3440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="" xmlns:a16="http://schemas.microsoft.com/office/drawing/2014/main" id="{E6394D4F-CBB1-4A9D-8FE8-1920EE3DFDBE}"/>
                </a:ext>
              </a:extLst>
            </p:cNvPr>
            <p:cNvSpPr/>
            <p:nvPr/>
          </p:nvSpPr>
          <p:spPr>
            <a:xfrm>
              <a:off x="1955070" y="1850091"/>
              <a:ext cx="276415" cy="516747"/>
            </a:xfrm>
            <a:custGeom>
              <a:avLst/>
              <a:gdLst>
                <a:gd name="connsiteX0" fmla="*/ 62487 w 411017"/>
                <a:gd name="connsiteY0" fmla="*/ 768382 h 768381"/>
                <a:gd name="connsiteX1" fmla="*/ 4861 w 411017"/>
                <a:gd name="connsiteY1" fmla="*/ 595789 h 768381"/>
                <a:gd name="connsiteX2" fmla="*/ 23625 w 411017"/>
                <a:gd name="connsiteY2" fmla="*/ 431006 h 768381"/>
                <a:gd name="connsiteX3" fmla="*/ 79061 w 411017"/>
                <a:gd name="connsiteY3" fmla="*/ 351092 h 768381"/>
                <a:gd name="connsiteX4" fmla="*/ 230889 w 411017"/>
                <a:gd name="connsiteY4" fmla="*/ 73438 h 768381"/>
                <a:gd name="connsiteX5" fmla="*/ 236509 w 411017"/>
                <a:gd name="connsiteY5" fmla="*/ 0 h 768381"/>
                <a:gd name="connsiteX6" fmla="*/ 326139 w 411017"/>
                <a:gd name="connsiteY6" fmla="*/ 64865 h 768381"/>
                <a:gd name="connsiteX7" fmla="*/ 401673 w 411017"/>
                <a:gd name="connsiteY7" fmla="*/ 371666 h 768381"/>
                <a:gd name="connsiteX8" fmla="*/ 298612 w 411017"/>
                <a:gd name="connsiteY8" fmla="*/ 505016 h 768381"/>
                <a:gd name="connsiteX9" fmla="*/ 165357 w 411017"/>
                <a:gd name="connsiteY9" fmla="*/ 617601 h 768381"/>
                <a:gd name="connsiteX10" fmla="*/ 62487 w 411017"/>
                <a:gd name="connsiteY10" fmla="*/ 768382 h 76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017" h="768381">
                  <a:moveTo>
                    <a:pt x="62487" y="768382"/>
                  </a:moveTo>
                  <a:cubicBezTo>
                    <a:pt x="32769" y="712280"/>
                    <a:pt x="14005" y="655796"/>
                    <a:pt x="4861" y="595789"/>
                  </a:cubicBezTo>
                  <a:cubicBezTo>
                    <a:pt x="-3807" y="538925"/>
                    <a:pt x="-2759" y="482822"/>
                    <a:pt x="23625" y="431006"/>
                  </a:cubicBezTo>
                  <a:cubicBezTo>
                    <a:pt x="38199" y="402336"/>
                    <a:pt x="58106" y="375761"/>
                    <a:pt x="79061" y="351092"/>
                  </a:cubicBezTo>
                  <a:cubicBezTo>
                    <a:pt x="148879" y="268796"/>
                    <a:pt x="208601" y="181166"/>
                    <a:pt x="230889" y="73438"/>
                  </a:cubicBezTo>
                  <a:cubicBezTo>
                    <a:pt x="235747" y="49911"/>
                    <a:pt x="234795" y="25241"/>
                    <a:pt x="236509" y="0"/>
                  </a:cubicBezTo>
                  <a:cubicBezTo>
                    <a:pt x="274228" y="9620"/>
                    <a:pt x="302613" y="34576"/>
                    <a:pt x="326139" y="64865"/>
                  </a:cubicBezTo>
                  <a:cubicBezTo>
                    <a:pt x="396624" y="155734"/>
                    <a:pt x="428247" y="256889"/>
                    <a:pt x="401673" y="371666"/>
                  </a:cubicBezTo>
                  <a:cubicBezTo>
                    <a:pt x="387766" y="431673"/>
                    <a:pt x="343761" y="468630"/>
                    <a:pt x="298612" y="505016"/>
                  </a:cubicBezTo>
                  <a:cubicBezTo>
                    <a:pt x="253368" y="541496"/>
                    <a:pt x="208315" y="578453"/>
                    <a:pt x="165357" y="617601"/>
                  </a:cubicBezTo>
                  <a:cubicBezTo>
                    <a:pt x="107064" y="670655"/>
                    <a:pt x="92967" y="693611"/>
                    <a:pt x="62487" y="76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="" xmlns:a16="http://schemas.microsoft.com/office/drawing/2014/main" id="{977791C6-22A1-47F7-9F34-12E15791F7B6}"/>
                </a:ext>
              </a:extLst>
            </p:cNvPr>
            <p:cNvSpPr/>
            <p:nvPr/>
          </p:nvSpPr>
          <p:spPr>
            <a:xfrm>
              <a:off x="1478679" y="4434061"/>
              <a:ext cx="515019" cy="270467"/>
            </a:xfrm>
            <a:custGeom>
              <a:avLst/>
              <a:gdLst>
                <a:gd name="connsiteX0" fmla="*/ 765810 w 765809"/>
                <a:gd name="connsiteY0" fmla="*/ 338559 h 402173"/>
                <a:gd name="connsiteX1" fmla="*/ 442913 w 765809"/>
                <a:gd name="connsiteY1" fmla="*/ 383136 h 402173"/>
                <a:gd name="connsiteX2" fmla="*/ 351282 w 765809"/>
                <a:gd name="connsiteY2" fmla="*/ 324366 h 402173"/>
                <a:gd name="connsiteX3" fmla="*/ 105251 w 765809"/>
                <a:gd name="connsiteY3" fmla="*/ 190540 h 402173"/>
                <a:gd name="connsiteX4" fmla="*/ 0 w 765809"/>
                <a:gd name="connsiteY4" fmla="*/ 176634 h 402173"/>
                <a:gd name="connsiteX5" fmla="*/ 56959 w 765809"/>
                <a:gd name="connsiteY5" fmla="*/ 85003 h 402173"/>
                <a:gd name="connsiteX6" fmla="*/ 314706 w 765809"/>
                <a:gd name="connsiteY6" fmla="*/ 1088 h 402173"/>
                <a:gd name="connsiteX7" fmla="*/ 499205 w 765809"/>
                <a:gd name="connsiteY7" fmla="*/ 99386 h 402173"/>
                <a:gd name="connsiteX8" fmla="*/ 663416 w 765809"/>
                <a:gd name="connsiteY8" fmla="*/ 274455 h 402173"/>
                <a:gd name="connsiteX9" fmla="*/ 765810 w 765809"/>
                <a:gd name="connsiteY9" fmla="*/ 338559 h 40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9" h="402173">
                  <a:moveTo>
                    <a:pt x="765810" y="338559"/>
                  </a:moveTo>
                  <a:cubicBezTo>
                    <a:pt x="664083" y="386660"/>
                    <a:pt x="558737" y="427522"/>
                    <a:pt x="442913" y="383136"/>
                  </a:cubicBezTo>
                  <a:cubicBezTo>
                    <a:pt x="409670" y="370372"/>
                    <a:pt x="379762" y="346750"/>
                    <a:pt x="351282" y="324366"/>
                  </a:cubicBezTo>
                  <a:cubicBezTo>
                    <a:pt x="276606" y="265883"/>
                    <a:pt x="198406" y="213781"/>
                    <a:pt x="105251" y="190540"/>
                  </a:cubicBezTo>
                  <a:cubicBezTo>
                    <a:pt x="71819" y="182158"/>
                    <a:pt x="36576" y="181205"/>
                    <a:pt x="0" y="176634"/>
                  </a:cubicBezTo>
                  <a:cubicBezTo>
                    <a:pt x="5239" y="141486"/>
                    <a:pt x="28480" y="110244"/>
                    <a:pt x="56959" y="85003"/>
                  </a:cubicBezTo>
                  <a:cubicBezTo>
                    <a:pt x="130207" y="20328"/>
                    <a:pt x="217837" y="-5865"/>
                    <a:pt x="314706" y="1088"/>
                  </a:cubicBezTo>
                  <a:cubicBezTo>
                    <a:pt x="390239" y="6517"/>
                    <a:pt x="449675" y="41950"/>
                    <a:pt x="499205" y="99386"/>
                  </a:cubicBezTo>
                  <a:cubicBezTo>
                    <a:pt x="551402" y="160060"/>
                    <a:pt x="605504" y="219401"/>
                    <a:pt x="663416" y="274455"/>
                  </a:cubicBezTo>
                  <a:cubicBezTo>
                    <a:pt x="691515" y="301125"/>
                    <a:pt x="730091" y="316746"/>
                    <a:pt x="765810" y="338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="" xmlns:a16="http://schemas.microsoft.com/office/drawing/2014/main" id="{DD7F40E7-A36D-45C0-8EFB-EDF1866F45CE}"/>
                </a:ext>
              </a:extLst>
            </p:cNvPr>
            <p:cNvSpPr/>
            <p:nvPr/>
          </p:nvSpPr>
          <p:spPr>
            <a:xfrm>
              <a:off x="4329542" y="4433967"/>
              <a:ext cx="518158" cy="270111"/>
            </a:xfrm>
            <a:custGeom>
              <a:avLst/>
              <a:gdLst>
                <a:gd name="connsiteX0" fmla="*/ 770477 w 770477"/>
                <a:gd name="connsiteY0" fmla="*/ 180869 h 401643"/>
                <a:gd name="connsiteX1" fmla="*/ 476631 w 770477"/>
                <a:gd name="connsiteY1" fmla="*/ 281643 h 401643"/>
                <a:gd name="connsiteX2" fmla="*/ 387477 w 770477"/>
                <a:gd name="connsiteY2" fmla="*/ 350223 h 401643"/>
                <a:gd name="connsiteX3" fmla="*/ 190690 w 770477"/>
                <a:gd name="connsiteY3" fmla="*/ 398896 h 401643"/>
                <a:gd name="connsiteX4" fmla="*/ 0 w 770477"/>
                <a:gd name="connsiteY4" fmla="*/ 334602 h 401643"/>
                <a:gd name="connsiteX5" fmla="*/ 40196 w 770477"/>
                <a:gd name="connsiteY5" fmla="*/ 319077 h 401643"/>
                <a:gd name="connsiteX6" fmla="*/ 161449 w 770477"/>
                <a:gd name="connsiteY6" fmla="*/ 224112 h 401643"/>
                <a:gd name="connsiteX7" fmla="*/ 299562 w 770477"/>
                <a:gd name="connsiteY7" fmla="*/ 70855 h 401643"/>
                <a:gd name="connsiteX8" fmla="*/ 452438 w 770477"/>
                <a:gd name="connsiteY8" fmla="*/ 1418 h 401643"/>
                <a:gd name="connsiteX9" fmla="*/ 691991 w 770477"/>
                <a:gd name="connsiteY9" fmla="*/ 68188 h 401643"/>
                <a:gd name="connsiteX10" fmla="*/ 770477 w 770477"/>
                <a:gd name="connsiteY10" fmla="*/ 180869 h 40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477" h="401643">
                  <a:moveTo>
                    <a:pt x="770477" y="180869"/>
                  </a:moveTo>
                  <a:cubicBezTo>
                    <a:pt x="655987" y="172391"/>
                    <a:pt x="564737" y="223064"/>
                    <a:pt x="476631" y="281643"/>
                  </a:cubicBezTo>
                  <a:cubicBezTo>
                    <a:pt x="445484" y="302312"/>
                    <a:pt x="417100" y="327268"/>
                    <a:pt x="387477" y="350223"/>
                  </a:cubicBezTo>
                  <a:cubicBezTo>
                    <a:pt x="328994" y="395372"/>
                    <a:pt x="262890" y="407945"/>
                    <a:pt x="190690" y="398896"/>
                  </a:cubicBezTo>
                  <a:cubicBezTo>
                    <a:pt x="124016" y="390514"/>
                    <a:pt x="62103" y="369273"/>
                    <a:pt x="0" y="334602"/>
                  </a:cubicBezTo>
                  <a:cubicBezTo>
                    <a:pt x="15716" y="328602"/>
                    <a:pt x="28385" y="324696"/>
                    <a:pt x="40196" y="319077"/>
                  </a:cubicBezTo>
                  <a:cubicBezTo>
                    <a:pt x="87535" y="296312"/>
                    <a:pt x="126968" y="263736"/>
                    <a:pt x="161449" y="224112"/>
                  </a:cubicBezTo>
                  <a:cubicBezTo>
                    <a:pt x="206598" y="172296"/>
                    <a:pt x="252984" y="121433"/>
                    <a:pt x="299562" y="70855"/>
                  </a:cubicBezTo>
                  <a:cubicBezTo>
                    <a:pt x="340519" y="26278"/>
                    <a:pt x="394145" y="6371"/>
                    <a:pt x="452438" y="1418"/>
                  </a:cubicBezTo>
                  <a:cubicBezTo>
                    <a:pt x="539877" y="-5916"/>
                    <a:pt x="621030" y="15038"/>
                    <a:pt x="691991" y="68188"/>
                  </a:cubicBezTo>
                  <a:cubicBezTo>
                    <a:pt x="729806" y="96668"/>
                    <a:pt x="758857" y="132196"/>
                    <a:pt x="770477" y="180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="" xmlns:a16="http://schemas.microsoft.com/office/drawing/2014/main" id="{9AA765BA-640B-4670-B070-63A3C8C88625}"/>
                </a:ext>
              </a:extLst>
            </p:cNvPr>
            <p:cNvSpPr/>
            <p:nvPr/>
          </p:nvSpPr>
          <p:spPr>
            <a:xfrm>
              <a:off x="4094379" y="1845799"/>
              <a:ext cx="276691" cy="522513"/>
            </a:xfrm>
            <a:custGeom>
              <a:avLst/>
              <a:gdLst>
                <a:gd name="connsiteX0" fmla="*/ 349961 w 411427"/>
                <a:gd name="connsiteY0" fmla="*/ 776954 h 776954"/>
                <a:gd name="connsiteX1" fmla="*/ 203848 w 411427"/>
                <a:gd name="connsiteY1" fmla="*/ 586169 h 776954"/>
                <a:gd name="connsiteX2" fmla="*/ 74213 w 411427"/>
                <a:gd name="connsiteY2" fmla="*/ 480346 h 776954"/>
                <a:gd name="connsiteX3" fmla="*/ 108 w 411427"/>
                <a:gd name="connsiteY3" fmla="*/ 319278 h 776954"/>
                <a:gd name="connsiteX4" fmla="*/ 106121 w 411427"/>
                <a:gd name="connsiteY4" fmla="*/ 48292 h 776954"/>
                <a:gd name="connsiteX5" fmla="*/ 175844 w 411427"/>
                <a:gd name="connsiteY5" fmla="*/ 0 h 776954"/>
                <a:gd name="connsiteX6" fmla="*/ 296336 w 411427"/>
                <a:gd name="connsiteY6" fmla="*/ 314516 h 776954"/>
                <a:gd name="connsiteX7" fmla="*/ 378727 w 411427"/>
                <a:gd name="connsiteY7" fmla="*/ 421005 h 776954"/>
                <a:gd name="connsiteX8" fmla="*/ 410159 w 411427"/>
                <a:gd name="connsiteY8" fmla="*/ 574929 h 776954"/>
                <a:gd name="connsiteX9" fmla="*/ 365773 w 411427"/>
                <a:gd name="connsiteY9" fmla="*/ 744379 h 776954"/>
                <a:gd name="connsiteX10" fmla="*/ 349961 w 411427"/>
                <a:gd name="connsiteY10" fmla="*/ 776954 h 77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27" h="776954">
                  <a:moveTo>
                    <a:pt x="349961" y="776954"/>
                  </a:moveTo>
                  <a:cubicBezTo>
                    <a:pt x="323767" y="691134"/>
                    <a:pt x="264236" y="638080"/>
                    <a:pt x="203848" y="586169"/>
                  </a:cubicBezTo>
                  <a:cubicBezTo>
                    <a:pt x="161557" y="549878"/>
                    <a:pt x="116694" y="516446"/>
                    <a:pt x="74213" y="480346"/>
                  </a:cubicBezTo>
                  <a:cubicBezTo>
                    <a:pt x="24968" y="438436"/>
                    <a:pt x="1537" y="383381"/>
                    <a:pt x="108" y="319278"/>
                  </a:cubicBezTo>
                  <a:cubicBezTo>
                    <a:pt x="-2178" y="214313"/>
                    <a:pt x="31731" y="122777"/>
                    <a:pt x="106121" y="48292"/>
                  </a:cubicBezTo>
                  <a:cubicBezTo>
                    <a:pt x="124886" y="29528"/>
                    <a:pt x="150222" y="17336"/>
                    <a:pt x="175844" y="0"/>
                  </a:cubicBezTo>
                  <a:cubicBezTo>
                    <a:pt x="169939" y="127444"/>
                    <a:pt x="228803" y="222885"/>
                    <a:pt x="296336" y="314516"/>
                  </a:cubicBezTo>
                  <a:cubicBezTo>
                    <a:pt x="323006" y="350615"/>
                    <a:pt x="354819" y="383286"/>
                    <a:pt x="378727" y="421005"/>
                  </a:cubicBezTo>
                  <a:cubicBezTo>
                    <a:pt x="407969" y="467201"/>
                    <a:pt x="414636" y="520351"/>
                    <a:pt x="410159" y="574929"/>
                  </a:cubicBezTo>
                  <a:cubicBezTo>
                    <a:pt x="405397" y="634175"/>
                    <a:pt x="389490" y="690277"/>
                    <a:pt x="365773" y="744379"/>
                  </a:cubicBezTo>
                  <a:cubicBezTo>
                    <a:pt x="361772" y="753904"/>
                    <a:pt x="356724" y="763238"/>
                    <a:pt x="349961" y="776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="" xmlns:a16="http://schemas.microsoft.com/office/drawing/2014/main" id="{ABB93A38-6EC0-4FDF-A98A-C226307CCF8F}"/>
                </a:ext>
              </a:extLst>
            </p:cNvPr>
            <p:cNvSpPr/>
            <p:nvPr/>
          </p:nvSpPr>
          <p:spPr>
            <a:xfrm>
              <a:off x="4881329" y="3142492"/>
              <a:ext cx="271730" cy="469359"/>
            </a:xfrm>
            <a:custGeom>
              <a:avLst/>
              <a:gdLst>
                <a:gd name="connsiteX0" fmla="*/ 0 w 404050"/>
                <a:gd name="connsiteY0" fmla="*/ 692012 h 697917"/>
                <a:gd name="connsiteX1" fmla="*/ 24003 w 404050"/>
                <a:gd name="connsiteY1" fmla="*/ 481319 h 697917"/>
                <a:gd name="connsiteX2" fmla="*/ 4477 w 404050"/>
                <a:gd name="connsiteY2" fmla="*/ 299677 h 697917"/>
                <a:gd name="connsiteX3" fmla="*/ 59150 w 404050"/>
                <a:gd name="connsiteY3" fmla="*/ 134133 h 697917"/>
                <a:gd name="connsiteX4" fmla="*/ 237363 w 404050"/>
                <a:gd name="connsiteY4" fmla="*/ 11451 h 697917"/>
                <a:gd name="connsiteX5" fmla="*/ 404051 w 404050"/>
                <a:gd name="connsiteY5" fmla="*/ 22119 h 697917"/>
                <a:gd name="connsiteX6" fmla="*/ 278035 w 404050"/>
                <a:gd name="connsiteY6" fmla="*/ 331110 h 697917"/>
                <a:gd name="connsiteX7" fmla="*/ 259080 w 404050"/>
                <a:gd name="connsiteY7" fmla="*/ 478271 h 697917"/>
                <a:gd name="connsiteX8" fmla="*/ 100108 w 404050"/>
                <a:gd name="connsiteY8" fmla="*/ 651626 h 697917"/>
                <a:gd name="connsiteX9" fmla="*/ 4001 w 404050"/>
                <a:gd name="connsiteY9" fmla="*/ 697918 h 697917"/>
                <a:gd name="connsiteX10" fmla="*/ 0 w 404050"/>
                <a:gd name="connsiteY10" fmla="*/ 692012 h 6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050" h="697917">
                  <a:moveTo>
                    <a:pt x="0" y="692012"/>
                  </a:moveTo>
                  <a:cubicBezTo>
                    <a:pt x="34386" y="624670"/>
                    <a:pt x="31338" y="553137"/>
                    <a:pt x="24003" y="481319"/>
                  </a:cubicBezTo>
                  <a:cubicBezTo>
                    <a:pt x="17812" y="420740"/>
                    <a:pt x="9716" y="360352"/>
                    <a:pt x="4477" y="299677"/>
                  </a:cubicBezTo>
                  <a:cubicBezTo>
                    <a:pt x="-952" y="237193"/>
                    <a:pt x="21336" y="181758"/>
                    <a:pt x="59150" y="134133"/>
                  </a:cubicBezTo>
                  <a:cubicBezTo>
                    <a:pt x="105633" y="75744"/>
                    <a:pt x="164021" y="32215"/>
                    <a:pt x="237363" y="11451"/>
                  </a:cubicBezTo>
                  <a:cubicBezTo>
                    <a:pt x="294132" y="-4551"/>
                    <a:pt x="349663" y="-6171"/>
                    <a:pt x="404051" y="22119"/>
                  </a:cubicBezTo>
                  <a:cubicBezTo>
                    <a:pt x="312230" y="105939"/>
                    <a:pt x="292418" y="217476"/>
                    <a:pt x="278035" y="331110"/>
                  </a:cubicBezTo>
                  <a:cubicBezTo>
                    <a:pt x="271844" y="380259"/>
                    <a:pt x="272796" y="431408"/>
                    <a:pt x="259080" y="478271"/>
                  </a:cubicBezTo>
                  <a:cubicBezTo>
                    <a:pt x="235172" y="559995"/>
                    <a:pt x="171641" y="611145"/>
                    <a:pt x="100108" y="651626"/>
                  </a:cubicBezTo>
                  <a:cubicBezTo>
                    <a:pt x="69247" y="669057"/>
                    <a:pt x="36100" y="682678"/>
                    <a:pt x="4001" y="697918"/>
                  </a:cubicBezTo>
                  <a:cubicBezTo>
                    <a:pt x="2763" y="696012"/>
                    <a:pt x="1429" y="694012"/>
                    <a:pt x="0" y="692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="" xmlns:a16="http://schemas.microsoft.com/office/drawing/2014/main" id="{A3542355-4BE4-41AF-A1D6-382507FAE1B2}"/>
                </a:ext>
              </a:extLst>
            </p:cNvPr>
            <p:cNvSpPr/>
            <p:nvPr/>
          </p:nvSpPr>
          <p:spPr>
            <a:xfrm>
              <a:off x="4601592" y="4048391"/>
              <a:ext cx="476713" cy="319486"/>
            </a:xfrm>
            <a:custGeom>
              <a:avLst/>
              <a:gdLst>
                <a:gd name="connsiteX0" fmla="*/ 708850 w 708850"/>
                <a:gd name="connsiteY0" fmla="*/ 116791 h 475062"/>
                <a:gd name="connsiteX1" fmla="*/ 496443 w 708850"/>
                <a:gd name="connsiteY1" fmla="*/ 237283 h 475062"/>
                <a:gd name="connsiteX2" fmla="*/ 380143 w 708850"/>
                <a:gd name="connsiteY2" fmla="*/ 375871 h 475062"/>
                <a:gd name="connsiteX3" fmla="*/ 214503 w 708850"/>
                <a:gd name="connsiteY3" fmla="*/ 468930 h 475062"/>
                <a:gd name="connsiteX4" fmla="*/ 0 w 708850"/>
                <a:gd name="connsiteY4" fmla="*/ 457310 h 475062"/>
                <a:gd name="connsiteX5" fmla="*/ 30766 w 708850"/>
                <a:gd name="connsiteY5" fmla="*/ 435688 h 475062"/>
                <a:gd name="connsiteX6" fmla="*/ 137065 w 708850"/>
                <a:gd name="connsiteY6" fmla="*/ 297861 h 475062"/>
                <a:gd name="connsiteX7" fmla="*/ 221932 w 708850"/>
                <a:gd name="connsiteY7" fmla="*/ 133460 h 475062"/>
                <a:gd name="connsiteX8" fmla="*/ 386525 w 708850"/>
                <a:gd name="connsiteY8" fmla="*/ 12492 h 475062"/>
                <a:gd name="connsiteX9" fmla="*/ 608457 w 708850"/>
                <a:gd name="connsiteY9" fmla="*/ 26304 h 475062"/>
                <a:gd name="connsiteX10" fmla="*/ 708850 w 708850"/>
                <a:gd name="connsiteY10" fmla="*/ 116791 h 47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8850" h="475062">
                  <a:moveTo>
                    <a:pt x="708850" y="116791"/>
                  </a:moveTo>
                  <a:cubicBezTo>
                    <a:pt x="618649" y="127650"/>
                    <a:pt x="554355" y="178799"/>
                    <a:pt x="496443" y="237283"/>
                  </a:cubicBezTo>
                  <a:cubicBezTo>
                    <a:pt x="454152" y="280050"/>
                    <a:pt x="417672" y="328627"/>
                    <a:pt x="380143" y="375871"/>
                  </a:cubicBezTo>
                  <a:cubicBezTo>
                    <a:pt x="337375" y="429783"/>
                    <a:pt x="280607" y="458262"/>
                    <a:pt x="214503" y="468930"/>
                  </a:cubicBezTo>
                  <a:cubicBezTo>
                    <a:pt x="144304" y="480265"/>
                    <a:pt x="74390" y="475598"/>
                    <a:pt x="0" y="457310"/>
                  </a:cubicBezTo>
                  <a:cubicBezTo>
                    <a:pt x="12288" y="448642"/>
                    <a:pt x="21622" y="442260"/>
                    <a:pt x="30766" y="435688"/>
                  </a:cubicBezTo>
                  <a:cubicBezTo>
                    <a:pt x="80010" y="400446"/>
                    <a:pt x="109442" y="349677"/>
                    <a:pt x="137065" y="297861"/>
                  </a:cubicBezTo>
                  <a:cubicBezTo>
                    <a:pt x="166116" y="243474"/>
                    <a:pt x="193357" y="188133"/>
                    <a:pt x="221932" y="133460"/>
                  </a:cubicBezTo>
                  <a:cubicBezTo>
                    <a:pt x="256985" y="66499"/>
                    <a:pt x="316325" y="30971"/>
                    <a:pt x="386525" y="12492"/>
                  </a:cubicBezTo>
                  <a:cubicBezTo>
                    <a:pt x="461582" y="-7320"/>
                    <a:pt x="536163" y="-4176"/>
                    <a:pt x="608457" y="26304"/>
                  </a:cubicBezTo>
                  <a:cubicBezTo>
                    <a:pt x="651224" y="44401"/>
                    <a:pt x="685229" y="72500"/>
                    <a:pt x="708850" y="1167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="" xmlns:a16="http://schemas.microsoft.com/office/drawing/2014/main" id="{61D9EA05-A8AF-4670-8848-6CE389CE38F5}"/>
                </a:ext>
              </a:extLst>
            </p:cNvPr>
            <p:cNvSpPr/>
            <p:nvPr/>
          </p:nvSpPr>
          <p:spPr>
            <a:xfrm>
              <a:off x="1290608" y="2736452"/>
              <a:ext cx="232952" cy="506367"/>
            </a:xfrm>
            <a:custGeom>
              <a:avLst/>
              <a:gdLst>
                <a:gd name="connsiteX0" fmla="*/ 0 w 346389"/>
                <a:gd name="connsiteY0" fmla="*/ 10568 h 752946"/>
                <a:gd name="connsiteX1" fmla="*/ 146209 w 346389"/>
                <a:gd name="connsiteY1" fmla="*/ 21522 h 752946"/>
                <a:gd name="connsiteX2" fmla="*/ 343186 w 346389"/>
                <a:gd name="connsiteY2" fmla="*/ 269172 h 752946"/>
                <a:gd name="connsiteX3" fmla="*/ 333566 w 346389"/>
                <a:gd name="connsiteY3" fmla="*/ 377566 h 752946"/>
                <a:gd name="connsiteX4" fmla="*/ 274320 w 346389"/>
                <a:gd name="connsiteY4" fmla="*/ 567018 h 752946"/>
                <a:gd name="connsiteX5" fmla="*/ 268700 w 346389"/>
                <a:gd name="connsiteY5" fmla="*/ 752946 h 752946"/>
                <a:gd name="connsiteX6" fmla="*/ 227743 w 346389"/>
                <a:gd name="connsiteY6" fmla="*/ 726943 h 752946"/>
                <a:gd name="connsiteX7" fmla="*/ 191072 w 346389"/>
                <a:gd name="connsiteY7" fmla="*/ 699511 h 752946"/>
                <a:gd name="connsiteX8" fmla="*/ 63532 w 346389"/>
                <a:gd name="connsiteY8" fmla="*/ 529490 h 752946"/>
                <a:gd name="connsiteX9" fmla="*/ 59150 w 346389"/>
                <a:gd name="connsiteY9" fmla="*/ 384710 h 752946"/>
                <a:gd name="connsiteX10" fmla="*/ 34671 w 346389"/>
                <a:gd name="connsiteY10" fmla="*/ 66575 h 752946"/>
                <a:gd name="connsiteX11" fmla="*/ 20193 w 346389"/>
                <a:gd name="connsiteY11" fmla="*/ 38000 h 752946"/>
                <a:gd name="connsiteX12" fmla="*/ 0 w 346389"/>
                <a:gd name="connsiteY12" fmla="*/ 10568 h 75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389" h="752946">
                  <a:moveTo>
                    <a:pt x="0" y="10568"/>
                  </a:moveTo>
                  <a:cubicBezTo>
                    <a:pt x="52006" y="-8672"/>
                    <a:pt x="100775" y="376"/>
                    <a:pt x="146209" y="21522"/>
                  </a:cubicBezTo>
                  <a:cubicBezTo>
                    <a:pt x="252412" y="70957"/>
                    <a:pt x="321183" y="152776"/>
                    <a:pt x="343186" y="269172"/>
                  </a:cubicBezTo>
                  <a:cubicBezTo>
                    <a:pt x="349949" y="304986"/>
                    <a:pt x="345662" y="341752"/>
                    <a:pt x="333566" y="377566"/>
                  </a:cubicBezTo>
                  <a:cubicBezTo>
                    <a:pt x="312515" y="440336"/>
                    <a:pt x="292989" y="503582"/>
                    <a:pt x="274320" y="567018"/>
                  </a:cubicBezTo>
                  <a:cubicBezTo>
                    <a:pt x="256889" y="626264"/>
                    <a:pt x="249174" y="686367"/>
                    <a:pt x="268700" y="752946"/>
                  </a:cubicBezTo>
                  <a:cubicBezTo>
                    <a:pt x="252127" y="742469"/>
                    <a:pt x="239649" y="735135"/>
                    <a:pt x="227743" y="726943"/>
                  </a:cubicBezTo>
                  <a:cubicBezTo>
                    <a:pt x="215170" y="718275"/>
                    <a:pt x="202692" y="709417"/>
                    <a:pt x="191072" y="699511"/>
                  </a:cubicBezTo>
                  <a:cubicBezTo>
                    <a:pt x="135827" y="652458"/>
                    <a:pt x="86582" y="601023"/>
                    <a:pt x="63532" y="529490"/>
                  </a:cubicBezTo>
                  <a:cubicBezTo>
                    <a:pt x="48006" y="481389"/>
                    <a:pt x="52768" y="433573"/>
                    <a:pt x="59150" y="384710"/>
                  </a:cubicBezTo>
                  <a:cubicBezTo>
                    <a:pt x="73152" y="277268"/>
                    <a:pt x="76105" y="170016"/>
                    <a:pt x="34671" y="66575"/>
                  </a:cubicBezTo>
                  <a:cubicBezTo>
                    <a:pt x="30670" y="56669"/>
                    <a:pt x="25813" y="47049"/>
                    <a:pt x="20193" y="38000"/>
                  </a:cubicBezTo>
                  <a:cubicBezTo>
                    <a:pt x="14668" y="29046"/>
                    <a:pt x="7715" y="20950"/>
                    <a:pt x="0" y="10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="" xmlns:a16="http://schemas.microsoft.com/office/drawing/2014/main" id="{84CF7AE7-F661-4BD5-8E7D-DB21BF5515DA}"/>
                </a:ext>
              </a:extLst>
            </p:cNvPr>
            <p:cNvSpPr/>
            <p:nvPr/>
          </p:nvSpPr>
          <p:spPr>
            <a:xfrm>
              <a:off x="4792162" y="3604741"/>
              <a:ext cx="395809" cy="391132"/>
            </a:xfrm>
            <a:custGeom>
              <a:avLst/>
              <a:gdLst>
                <a:gd name="connsiteX0" fmla="*/ 588550 w 588550"/>
                <a:gd name="connsiteY0" fmla="*/ 61627 h 581596"/>
                <a:gd name="connsiteX1" fmla="*/ 403479 w 588550"/>
                <a:gd name="connsiteY1" fmla="*/ 256985 h 581596"/>
                <a:gd name="connsiteX2" fmla="*/ 353092 w 588550"/>
                <a:gd name="connsiteY2" fmla="*/ 372523 h 581596"/>
                <a:gd name="connsiteX3" fmla="*/ 214217 w 588550"/>
                <a:gd name="connsiteY3" fmla="*/ 532353 h 581596"/>
                <a:gd name="connsiteX4" fmla="*/ 0 w 588550"/>
                <a:gd name="connsiteY4" fmla="*/ 581597 h 581596"/>
                <a:gd name="connsiteX5" fmla="*/ 5810 w 588550"/>
                <a:gd name="connsiteY5" fmla="*/ 568738 h 581596"/>
                <a:gd name="connsiteX6" fmla="*/ 91345 w 588550"/>
                <a:gd name="connsiteY6" fmla="*/ 366427 h 581596"/>
                <a:gd name="connsiteX7" fmla="*/ 121158 w 588550"/>
                <a:gd name="connsiteY7" fmla="*/ 215075 h 581596"/>
                <a:gd name="connsiteX8" fmla="*/ 263462 w 588550"/>
                <a:gd name="connsiteY8" fmla="*/ 40386 h 581596"/>
                <a:gd name="connsiteX9" fmla="*/ 500920 w 588550"/>
                <a:gd name="connsiteY9" fmla="*/ 10192 h 581596"/>
                <a:gd name="connsiteX10" fmla="*/ 588550 w 588550"/>
                <a:gd name="connsiteY10" fmla="*/ 61627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550" h="581596">
                  <a:moveTo>
                    <a:pt x="588550" y="61627"/>
                  </a:moveTo>
                  <a:cubicBezTo>
                    <a:pt x="496824" y="100394"/>
                    <a:pt x="447199" y="176499"/>
                    <a:pt x="403479" y="256985"/>
                  </a:cubicBezTo>
                  <a:cubicBezTo>
                    <a:pt x="383477" y="293751"/>
                    <a:pt x="366617" y="332804"/>
                    <a:pt x="353092" y="372523"/>
                  </a:cubicBezTo>
                  <a:cubicBezTo>
                    <a:pt x="328327" y="445294"/>
                    <a:pt x="283083" y="498444"/>
                    <a:pt x="214217" y="532353"/>
                  </a:cubicBezTo>
                  <a:cubicBezTo>
                    <a:pt x="147447" y="565309"/>
                    <a:pt x="76867" y="579501"/>
                    <a:pt x="0" y="581597"/>
                  </a:cubicBezTo>
                  <a:cubicBezTo>
                    <a:pt x="2763" y="575215"/>
                    <a:pt x="3429" y="571215"/>
                    <a:pt x="5810" y="568738"/>
                  </a:cubicBezTo>
                  <a:cubicBezTo>
                    <a:pt x="60389" y="512255"/>
                    <a:pt x="75343" y="439008"/>
                    <a:pt x="91345" y="366427"/>
                  </a:cubicBezTo>
                  <a:cubicBezTo>
                    <a:pt x="102394" y="316231"/>
                    <a:pt x="109824" y="265176"/>
                    <a:pt x="121158" y="215075"/>
                  </a:cubicBezTo>
                  <a:cubicBezTo>
                    <a:pt x="139541" y="133732"/>
                    <a:pt x="191071" y="77534"/>
                    <a:pt x="263462" y="40386"/>
                  </a:cubicBezTo>
                  <a:cubicBezTo>
                    <a:pt x="338519" y="1810"/>
                    <a:pt x="417957" y="-11049"/>
                    <a:pt x="500920" y="10192"/>
                  </a:cubicBezTo>
                  <a:cubicBezTo>
                    <a:pt x="533876" y="18669"/>
                    <a:pt x="563594" y="34195"/>
                    <a:pt x="588550" y="61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="" xmlns:a16="http://schemas.microsoft.com/office/drawing/2014/main" id="{C1493379-F399-439D-A7A1-040458F24B44}"/>
                </a:ext>
              </a:extLst>
            </p:cNvPr>
            <p:cNvSpPr/>
            <p:nvPr/>
          </p:nvSpPr>
          <p:spPr>
            <a:xfrm>
              <a:off x="1249099" y="4048402"/>
              <a:ext cx="470947" cy="319452"/>
            </a:xfrm>
            <a:custGeom>
              <a:avLst/>
              <a:gdLst>
                <a:gd name="connsiteX0" fmla="*/ 700278 w 700277"/>
                <a:gd name="connsiteY0" fmla="*/ 459198 h 475011"/>
                <a:gd name="connsiteX1" fmla="*/ 440722 w 700277"/>
                <a:gd name="connsiteY1" fmla="*/ 455769 h 475011"/>
                <a:gd name="connsiteX2" fmla="*/ 308610 w 700277"/>
                <a:gd name="connsiteY2" fmla="*/ 352232 h 475011"/>
                <a:gd name="connsiteX3" fmla="*/ 90392 w 700277"/>
                <a:gd name="connsiteY3" fmla="*/ 146397 h 475011"/>
                <a:gd name="connsiteX4" fmla="*/ 0 w 700277"/>
                <a:gd name="connsiteY4" fmla="*/ 112488 h 475011"/>
                <a:gd name="connsiteX5" fmla="*/ 61817 w 700277"/>
                <a:gd name="connsiteY5" fmla="*/ 45432 h 475011"/>
                <a:gd name="connsiteX6" fmla="*/ 448056 w 700277"/>
                <a:gd name="connsiteY6" fmla="*/ 83627 h 475011"/>
                <a:gd name="connsiteX7" fmla="*/ 494443 w 700277"/>
                <a:gd name="connsiteY7" fmla="*/ 151064 h 475011"/>
                <a:gd name="connsiteX8" fmla="*/ 615029 w 700277"/>
                <a:gd name="connsiteY8" fmla="*/ 370710 h 475011"/>
                <a:gd name="connsiteX9" fmla="*/ 700278 w 700277"/>
                <a:gd name="connsiteY9" fmla="*/ 459198 h 4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0277" h="475011">
                  <a:moveTo>
                    <a:pt x="700278" y="459198"/>
                  </a:moveTo>
                  <a:cubicBezTo>
                    <a:pt x="615124" y="477295"/>
                    <a:pt x="527971" y="484344"/>
                    <a:pt x="440722" y="455769"/>
                  </a:cubicBezTo>
                  <a:cubicBezTo>
                    <a:pt x="383762" y="437195"/>
                    <a:pt x="342805" y="399952"/>
                    <a:pt x="308610" y="352232"/>
                  </a:cubicBezTo>
                  <a:cubicBezTo>
                    <a:pt x="249364" y="269650"/>
                    <a:pt x="181832" y="194689"/>
                    <a:pt x="90392" y="146397"/>
                  </a:cubicBezTo>
                  <a:cubicBezTo>
                    <a:pt x="62579" y="131728"/>
                    <a:pt x="31147" y="123918"/>
                    <a:pt x="0" y="112488"/>
                  </a:cubicBezTo>
                  <a:cubicBezTo>
                    <a:pt x="10858" y="85532"/>
                    <a:pt x="34576" y="63625"/>
                    <a:pt x="61817" y="45432"/>
                  </a:cubicBezTo>
                  <a:cubicBezTo>
                    <a:pt x="171926" y="-28006"/>
                    <a:pt x="356235" y="-10385"/>
                    <a:pt x="448056" y="83627"/>
                  </a:cubicBezTo>
                  <a:cubicBezTo>
                    <a:pt x="466820" y="102867"/>
                    <a:pt x="481298" y="127251"/>
                    <a:pt x="494443" y="151064"/>
                  </a:cubicBezTo>
                  <a:cubicBezTo>
                    <a:pt x="535019" y="224121"/>
                    <a:pt x="571024" y="299844"/>
                    <a:pt x="615029" y="370710"/>
                  </a:cubicBezTo>
                  <a:cubicBezTo>
                    <a:pt x="636080" y="404619"/>
                    <a:pt x="671132" y="429670"/>
                    <a:pt x="700278" y="459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="" xmlns:a16="http://schemas.microsoft.com/office/drawing/2014/main" id="{B92E7533-86BF-4CB6-A5F3-CED5162E34C9}"/>
                </a:ext>
              </a:extLst>
            </p:cNvPr>
            <p:cNvSpPr/>
            <p:nvPr/>
          </p:nvSpPr>
          <p:spPr>
            <a:xfrm>
              <a:off x="1175049" y="3141769"/>
              <a:ext cx="271538" cy="470850"/>
            </a:xfrm>
            <a:custGeom>
              <a:avLst/>
              <a:gdLst>
                <a:gd name="connsiteX0" fmla="*/ 403765 w 403764"/>
                <a:gd name="connsiteY0" fmla="*/ 700134 h 700134"/>
                <a:gd name="connsiteX1" fmla="*/ 177927 w 403764"/>
                <a:gd name="connsiteY1" fmla="*/ 549734 h 700134"/>
                <a:gd name="connsiteX2" fmla="*/ 124587 w 403764"/>
                <a:gd name="connsiteY2" fmla="*/ 366664 h 700134"/>
                <a:gd name="connsiteX3" fmla="*/ 53912 w 403764"/>
                <a:gd name="connsiteY3" fmla="*/ 92439 h 700134"/>
                <a:gd name="connsiteX4" fmla="*/ 0 w 403764"/>
                <a:gd name="connsiteY4" fmla="*/ 22145 h 700134"/>
                <a:gd name="connsiteX5" fmla="*/ 148495 w 403764"/>
                <a:gd name="connsiteY5" fmla="*/ 9095 h 700134"/>
                <a:gd name="connsiteX6" fmla="*/ 388906 w 403764"/>
                <a:gd name="connsiteY6" fmla="*/ 237029 h 700134"/>
                <a:gd name="connsiteX7" fmla="*/ 390525 w 403764"/>
                <a:gd name="connsiteY7" fmla="*/ 354758 h 700134"/>
                <a:gd name="connsiteX8" fmla="*/ 371380 w 403764"/>
                <a:gd name="connsiteY8" fmla="*/ 543924 h 700134"/>
                <a:gd name="connsiteX9" fmla="*/ 403765 w 403764"/>
                <a:gd name="connsiteY9" fmla="*/ 700134 h 70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764" h="700134">
                  <a:moveTo>
                    <a:pt x="403765" y="700134"/>
                  </a:moveTo>
                  <a:cubicBezTo>
                    <a:pt x="312706" y="665368"/>
                    <a:pt x="235458" y="622791"/>
                    <a:pt x="177927" y="549734"/>
                  </a:cubicBezTo>
                  <a:cubicBezTo>
                    <a:pt x="135160" y="495442"/>
                    <a:pt x="126778" y="432386"/>
                    <a:pt x="124587" y="366664"/>
                  </a:cubicBezTo>
                  <a:cubicBezTo>
                    <a:pt x="121349" y="270080"/>
                    <a:pt x="102013" y="177212"/>
                    <a:pt x="53912" y="92439"/>
                  </a:cubicBezTo>
                  <a:cubicBezTo>
                    <a:pt x="39529" y="67198"/>
                    <a:pt x="18383" y="45766"/>
                    <a:pt x="0" y="22145"/>
                  </a:cubicBezTo>
                  <a:cubicBezTo>
                    <a:pt x="44006" y="-3097"/>
                    <a:pt x="95917" y="-5764"/>
                    <a:pt x="148495" y="9095"/>
                  </a:cubicBezTo>
                  <a:cubicBezTo>
                    <a:pt x="268129" y="43004"/>
                    <a:pt x="356235" y="113299"/>
                    <a:pt x="388906" y="237029"/>
                  </a:cubicBezTo>
                  <a:cubicBezTo>
                    <a:pt x="398621" y="273890"/>
                    <a:pt x="393383" y="315610"/>
                    <a:pt x="390525" y="354758"/>
                  </a:cubicBezTo>
                  <a:cubicBezTo>
                    <a:pt x="385858" y="418004"/>
                    <a:pt x="375666" y="480773"/>
                    <a:pt x="371380" y="543924"/>
                  </a:cubicBezTo>
                  <a:cubicBezTo>
                    <a:pt x="367856" y="596216"/>
                    <a:pt x="376523" y="647461"/>
                    <a:pt x="403765" y="700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="" xmlns:a16="http://schemas.microsoft.com/office/drawing/2014/main" id="{DD3443A0-5785-4B8E-A129-4968E4CE1A1E}"/>
                </a:ext>
              </a:extLst>
            </p:cNvPr>
            <p:cNvSpPr/>
            <p:nvPr/>
          </p:nvSpPr>
          <p:spPr>
            <a:xfrm>
              <a:off x="4387890" y="2057210"/>
              <a:ext cx="236709" cy="528320"/>
            </a:xfrm>
            <a:custGeom>
              <a:avLst/>
              <a:gdLst>
                <a:gd name="connsiteX0" fmla="*/ 236327 w 351976"/>
                <a:gd name="connsiteY0" fmla="*/ 63 h 785589"/>
                <a:gd name="connsiteX1" fmla="*/ 248233 w 351976"/>
                <a:gd name="connsiteY1" fmla="*/ 234759 h 785589"/>
                <a:gd name="connsiteX2" fmla="*/ 317385 w 351976"/>
                <a:gd name="connsiteY2" fmla="*/ 389159 h 785589"/>
                <a:gd name="connsiteX3" fmla="*/ 323100 w 351976"/>
                <a:gd name="connsiteY3" fmla="*/ 645381 h 785589"/>
                <a:gd name="connsiteX4" fmla="*/ 247471 w 351976"/>
                <a:gd name="connsiteY4" fmla="*/ 776064 h 785589"/>
                <a:gd name="connsiteX5" fmla="*/ 236232 w 351976"/>
                <a:gd name="connsiteY5" fmla="*/ 785589 h 785589"/>
                <a:gd name="connsiteX6" fmla="*/ 186416 w 351976"/>
                <a:gd name="connsiteY6" fmla="*/ 644334 h 785589"/>
                <a:gd name="connsiteX7" fmla="*/ 79736 w 351976"/>
                <a:gd name="connsiteY7" fmla="*/ 503649 h 785589"/>
                <a:gd name="connsiteX8" fmla="*/ 7155 w 351976"/>
                <a:gd name="connsiteY8" fmla="*/ 380682 h 785589"/>
                <a:gd name="connsiteX9" fmla="*/ 28682 w 351976"/>
                <a:gd name="connsiteY9" fmla="*/ 187229 h 785589"/>
                <a:gd name="connsiteX10" fmla="*/ 148030 w 351976"/>
                <a:gd name="connsiteY10" fmla="*/ 31686 h 785589"/>
                <a:gd name="connsiteX11" fmla="*/ 236327 w 351976"/>
                <a:gd name="connsiteY11" fmla="*/ 63 h 78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976" h="785589">
                  <a:moveTo>
                    <a:pt x="236327" y="63"/>
                  </a:moveTo>
                  <a:cubicBezTo>
                    <a:pt x="205942" y="81597"/>
                    <a:pt x="222992" y="159416"/>
                    <a:pt x="248233" y="234759"/>
                  </a:cubicBezTo>
                  <a:cubicBezTo>
                    <a:pt x="266045" y="288003"/>
                    <a:pt x="290620" y="339629"/>
                    <a:pt x="317385" y="389159"/>
                  </a:cubicBezTo>
                  <a:cubicBezTo>
                    <a:pt x="363485" y="474598"/>
                    <a:pt x="361581" y="560228"/>
                    <a:pt x="323100" y="645381"/>
                  </a:cubicBezTo>
                  <a:cubicBezTo>
                    <a:pt x="302430" y="691006"/>
                    <a:pt x="273093" y="732726"/>
                    <a:pt x="247471" y="776064"/>
                  </a:cubicBezTo>
                  <a:cubicBezTo>
                    <a:pt x="245757" y="779017"/>
                    <a:pt x="242042" y="780732"/>
                    <a:pt x="236232" y="785589"/>
                  </a:cubicBezTo>
                  <a:cubicBezTo>
                    <a:pt x="231945" y="732059"/>
                    <a:pt x="214991" y="685386"/>
                    <a:pt x="186416" y="644334"/>
                  </a:cubicBezTo>
                  <a:cubicBezTo>
                    <a:pt x="152793" y="596042"/>
                    <a:pt x="116312" y="549750"/>
                    <a:pt x="79736" y="503649"/>
                  </a:cubicBezTo>
                  <a:cubicBezTo>
                    <a:pt x="49827" y="465835"/>
                    <a:pt x="18681" y="429735"/>
                    <a:pt x="7155" y="380682"/>
                  </a:cubicBezTo>
                  <a:cubicBezTo>
                    <a:pt x="-8656" y="313245"/>
                    <a:pt x="3155" y="249332"/>
                    <a:pt x="28682" y="187229"/>
                  </a:cubicBezTo>
                  <a:cubicBezTo>
                    <a:pt x="54304" y="124935"/>
                    <a:pt x="92690" y="71119"/>
                    <a:pt x="148030" y="31686"/>
                  </a:cubicBezTo>
                  <a:cubicBezTo>
                    <a:pt x="173462" y="13588"/>
                    <a:pt x="201942" y="-1080"/>
                    <a:pt x="236327" y="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="" xmlns:a16="http://schemas.microsoft.com/office/drawing/2014/main" id="{A903BAB4-C72F-4597-A89C-B9C75E643F87}"/>
                </a:ext>
              </a:extLst>
            </p:cNvPr>
            <p:cNvSpPr/>
            <p:nvPr/>
          </p:nvSpPr>
          <p:spPr>
            <a:xfrm>
              <a:off x="1481080" y="3309503"/>
              <a:ext cx="257543" cy="461722"/>
            </a:xfrm>
            <a:custGeom>
              <a:avLst/>
              <a:gdLst>
                <a:gd name="connsiteX0" fmla="*/ 382954 w 382954"/>
                <a:gd name="connsiteY0" fmla="*/ 358997 h 686561"/>
                <a:gd name="connsiteX1" fmla="*/ 84155 w 382954"/>
                <a:gd name="connsiteY1" fmla="*/ 686562 h 686561"/>
                <a:gd name="connsiteX2" fmla="*/ 27291 w 382954"/>
                <a:gd name="connsiteY2" fmla="*/ 573405 h 686561"/>
                <a:gd name="connsiteX3" fmla="*/ 56723 w 382954"/>
                <a:gd name="connsiteY3" fmla="*/ 176213 h 686561"/>
                <a:gd name="connsiteX4" fmla="*/ 233602 w 382954"/>
                <a:gd name="connsiteY4" fmla="*/ 27527 h 686561"/>
                <a:gd name="connsiteX5" fmla="*/ 378763 w 382954"/>
                <a:gd name="connsiteY5" fmla="*/ 0 h 686561"/>
                <a:gd name="connsiteX6" fmla="*/ 350474 w 382954"/>
                <a:gd name="connsiteY6" fmla="*/ 182118 h 686561"/>
                <a:gd name="connsiteX7" fmla="*/ 382954 w 382954"/>
                <a:gd name="connsiteY7" fmla="*/ 358997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954" h="686561">
                  <a:moveTo>
                    <a:pt x="382954" y="358997"/>
                  </a:moveTo>
                  <a:cubicBezTo>
                    <a:pt x="235507" y="427101"/>
                    <a:pt x="112158" y="513016"/>
                    <a:pt x="84155" y="686562"/>
                  </a:cubicBezTo>
                  <a:cubicBezTo>
                    <a:pt x="58152" y="653605"/>
                    <a:pt x="40245" y="614553"/>
                    <a:pt x="27291" y="573405"/>
                  </a:cubicBezTo>
                  <a:cubicBezTo>
                    <a:pt x="-15477" y="437197"/>
                    <a:pt x="-9666" y="304038"/>
                    <a:pt x="56723" y="176213"/>
                  </a:cubicBezTo>
                  <a:cubicBezTo>
                    <a:pt x="94918" y="102775"/>
                    <a:pt x="157402" y="56769"/>
                    <a:pt x="233602" y="27527"/>
                  </a:cubicBezTo>
                  <a:cubicBezTo>
                    <a:pt x="281608" y="9144"/>
                    <a:pt x="331424" y="3238"/>
                    <a:pt x="378763" y="0"/>
                  </a:cubicBezTo>
                  <a:cubicBezTo>
                    <a:pt x="368857" y="62103"/>
                    <a:pt x="356189" y="121729"/>
                    <a:pt x="350474" y="182118"/>
                  </a:cubicBezTo>
                  <a:cubicBezTo>
                    <a:pt x="344854" y="242506"/>
                    <a:pt x="349045" y="302895"/>
                    <a:pt x="382954" y="358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="" xmlns:a16="http://schemas.microsoft.com/office/drawing/2014/main" id="{3A3BF3A5-FFBD-49DE-982C-1BD0C876DB28}"/>
                </a:ext>
              </a:extLst>
            </p:cNvPr>
            <p:cNvSpPr/>
            <p:nvPr/>
          </p:nvSpPr>
          <p:spPr>
            <a:xfrm>
              <a:off x="1767769" y="2452560"/>
              <a:ext cx="491189" cy="253718"/>
            </a:xfrm>
            <a:custGeom>
              <a:avLst/>
              <a:gdLst>
                <a:gd name="connsiteX0" fmla="*/ 730377 w 730376"/>
                <a:gd name="connsiteY0" fmla="*/ 161526 h 377267"/>
                <a:gd name="connsiteX1" fmla="*/ 442436 w 730376"/>
                <a:gd name="connsiteY1" fmla="*/ 377267 h 377267"/>
                <a:gd name="connsiteX2" fmla="*/ 0 w 730376"/>
                <a:gd name="connsiteY2" fmla="*/ 337453 h 377267"/>
                <a:gd name="connsiteX3" fmla="*/ 17621 w 730376"/>
                <a:gd name="connsiteY3" fmla="*/ 291828 h 377267"/>
                <a:gd name="connsiteX4" fmla="*/ 379857 w 730376"/>
                <a:gd name="connsiteY4" fmla="*/ 6935 h 377267"/>
                <a:gd name="connsiteX5" fmla="*/ 654653 w 730376"/>
                <a:gd name="connsiteY5" fmla="*/ 87231 h 377267"/>
                <a:gd name="connsiteX6" fmla="*/ 730377 w 730376"/>
                <a:gd name="connsiteY6" fmla="*/ 161526 h 3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376" h="377267">
                  <a:moveTo>
                    <a:pt x="730377" y="161526"/>
                  </a:moveTo>
                  <a:cubicBezTo>
                    <a:pt x="549497" y="228010"/>
                    <a:pt x="472059" y="306877"/>
                    <a:pt x="442436" y="377267"/>
                  </a:cubicBezTo>
                  <a:cubicBezTo>
                    <a:pt x="301942" y="301829"/>
                    <a:pt x="158972" y="252775"/>
                    <a:pt x="0" y="337453"/>
                  </a:cubicBezTo>
                  <a:cubicBezTo>
                    <a:pt x="6096" y="321451"/>
                    <a:pt x="10763" y="306115"/>
                    <a:pt x="17621" y="291828"/>
                  </a:cubicBezTo>
                  <a:cubicBezTo>
                    <a:pt x="92297" y="138380"/>
                    <a:pt x="215455" y="43321"/>
                    <a:pt x="379857" y="6935"/>
                  </a:cubicBezTo>
                  <a:cubicBezTo>
                    <a:pt x="482537" y="-15830"/>
                    <a:pt x="575405" y="19127"/>
                    <a:pt x="654653" y="87231"/>
                  </a:cubicBezTo>
                  <a:cubicBezTo>
                    <a:pt x="680466" y="109329"/>
                    <a:pt x="703326" y="134856"/>
                    <a:pt x="730377" y="161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="" xmlns:a16="http://schemas.microsoft.com/office/drawing/2014/main" id="{52B2E441-1A99-4AB5-B4EE-8CEBCF72201E}"/>
                </a:ext>
              </a:extLst>
            </p:cNvPr>
            <p:cNvSpPr/>
            <p:nvPr/>
          </p:nvSpPr>
          <p:spPr>
            <a:xfrm>
              <a:off x="1701501" y="2056931"/>
              <a:ext cx="235663" cy="531225"/>
            </a:xfrm>
            <a:custGeom>
              <a:avLst/>
              <a:gdLst>
                <a:gd name="connsiteX0" fmla="*/ 115969 w 350420"/>
                <a:gd name="connsiteY0" fmla="*/ 789908 h 789908"/>
                <a:gd name="connsiteX1" fmla="*/ 3479 w 350420"/>
                <a:gd name="connsiteY1" fmla="*/ 560451 h 789908"/>
                <a:gd name="connsiteX2" fmla="*/ 42246 w 350420"/>
                <a:gd name="connsiteY2" fmla="*/ 376619 h 789908"/>
                <a:gd name="connsiteX3" fmla="*/ 130447 w 350420"/>
                <a:gd name="connsiteY3" fmla="*/ 75057 h 789908"/>
                <a:gd name="connsiteX4" fmla="*/ 125780 w 350420"/>
                <a:gd name="connsiteY4" fmla="*/ 36671 h 789908"/>
                <a:gd name="connsiteX5" fmla="*/ 114731 w 350420"/>
                <a:gd name="connsiteY5" fmla="*/ 0 h 789908"/>
                <a:gd name="connsiteX6" fmla="*/ 215791 w 350420"/>
                <a:gd name="connsiteY6" fmla="*/ 42100 h 789908"/>
                <a:gd name="connsiteX7" fmla="*/ 349617 w 350420"/>
                <a:gd name="connsiteY7" fmla="*/ 350996 h 789908"/>
                <a:gd name="connsiteX8" fmla="*/ 301326 w 350420"/>
                <a:gd name="connsiteY8" fmla="*/ 467582 h 789908"/>
                <a:gd name="connsiteX9" fmla="*/ 192836 w 350420"/>
                <a:gd name="connsiteY9" fmla="*/ 604361 h 789908"/>
                <a:gd name="connsiteX10" fmla="*/ 115969 w 350420"/>
                <a:gd name="connsiteY10" fmla="*/ 789908 h 78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20" h="789908">
                  <a:moveTo>
                    <a:pt x="115969" y="789908"/>
                  </a:moveTo>
                  <a:cubicBezTo>
                    <a:pt x="58343" y="717899"/>
                    <a:pt x="18052" y="645795"/>
                    <a:pt x="3479" y="560451"/>
                  </a:cubicBezTo>
                  <a:cubicBezTo>
                    <a:pt x="-7951" y="493586"/>
                    <a:pt x="9765" y="434626"/>
                    <a:pt x="42246" y="376619"/>
                  </a:cubicBezTo>
                  <a:cubicBezTo>
                    <a:pt x="94538" y="283273"/>
                    <a:pt x="130828" y="184213"/>
                    <a:pt x="130447" y="75057"/>
                  </a:cubicBezTo>
                  <a:cubicBezTo>
                    <a:pt x="130447" y="62198"/>
                    <a:pt x="128447" y="49244"/>
                    <a:pt x="125780" y="36671"/>
                  </a:cubicBezTo>
                  <a:cubicBezTo>
                    <a:pt x="123303" y="24860"/>
                    <a:pt x="118827" y="13525"/>
                    <a:pt x="114731" y="0"/>
                  </a:cubicBezTo>
                  <a:cubicBezTo>
                    <a:pt x="154831" y="286"/>
                    <a:pt x="187597" y="17526"/>
                    <a:pt x="215791" y="42100"/>
                  </a:cubicBezTo>
                  <a:cubicBezTo>
                    <a:pt x="309231" y="123539"/>
                    <a:pt x="357333" y="225933"/>
                    <a:pt x="349617" y="350996"/>
                  </a:cubicBezTo>
                  <a:cubicBezTo>
                    <a:pt x="346950" y="394335"/>
                    <a:pt x="329043" y="433388"/>
                    <a:pt x="301326" y="467582"/>
                  </a:cubicBezTo>
                  <a:cubicBezTo>
                    <a:pt x="264654" y="512731"/>
                    <a:pt x="227888" y="557879"/>
                    <a:pt x="192836" y="604361"/>
                  </a:cubicBezTo>
                  <a:cubicBezTo>
                    <a:pt x="152831" y="657415"/>
                    <a:pt x="120351" y="714375"/>
                    <a:pt x="115969" y="789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="" xmlns:a16="http://schemas.microsoft.com/office/drawing/2014/main" id="{438BA68F-2B92-4966-9F9D-0EDB7D9820FB}"/>
                </a:ext>
              </a:extLst>
            </p:cNvPr>
            <p:cNvSpPr/>
            <p:nvPr/>
          </p:nvSpPr>
          <p:spPr>
            <a:xfrm>
              <a:off x="4069086" y="2453365"/>
              <a:ext cx="488243" cy="252464"/>
            </a:xfrm>
            <a:custGeom>
              <a:avLst/>
              <a:gdLst>
                <a:gd name="connsiteX0" fmla="*/ 0 w 725995"/>
                <a:gd name="connsiteY0" fmla="*/ 161662 h 375403"/>
                <a:gd name="connsiteX1" fmla="*/ 185356 w 725995"/>
                <a:gd name="connsiteY1" fmla="*/ 19550 h 375403"/>
                <a:gd name="connsiteX2" fmla="*/ 414623 w 725995"/>
                <a:gd name="connsiteY2" fmla="*/ 23645 h 375403"/>
                <a:gd name="connsiteX3" fmla="*/ 622268 w 725995"/>
                <a:gd name="connsiteY3" fmla="*/ 160996 h 375403"/>
                <a:gd name="connsiteX4" fmla="*/ 725996 w 725995"/>
                <a:gd name="connsiteY4" fmla="*/ 335399 h 375403"/>
                <a:gd name="connsiteX5" fmla="*/ 288226 w 725995"/>
                <a:gd name="connsiteY5" fmla="*/ 375403 h 375403"/>
                <a:gd name="connsiteX6" fmla="*/ 0 w 725995"/>
                <a:gd name="connsiteY6" fmla="*/ 161662 h 37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5995" h="375403">
                  <a:moveTo>
                    <a:pt x="0" y="161662"/>
                  </a:moveTo>
                  <a:cubicBezTo>
                    <a:pt x="49244" y="96702"/>
                    <a:pt x="109252" y="47648"/>
                    <a:pt x="185356" y="19550"/>
                  </a:cubicBezTo>
                  <a:cubicBezTo>
                    <a:pt x="262318" y="-8835"/>
                    <a:pt x="339471" y="-5311"/>
                    <a:pt x="414623" y="23645"/>
                  </a:cubicBezTo>
                  <a:cubicBezTo>
                    <a:pt x="493490" y="53935"/>
                    <a:pt x="564642" y="98036"/>
                    <a:pt x="622268" y="160996"/>
                  </a:cubicBezTo>
                  <a:cubicBezTo>
                    <a:pt x="668369" y="211383"/>
                    <a:pt x="705993" y="267295"/>
                    <a:pt x="725996" y="335399"/>
                  </a:cubicBezTo>
                  <a:cubicBezTo>
                    <a:pt x="570357" y="252436"/>
                    <a:pt x="428625" y="299299"/>
                    <a:pt x="288226" y="375403"/>
                  </a:cubicBezTo>
                  <a:cubicBezTo>
                    <a:pt x="226409" y="258341"/>
                    <a:pt x="116586" y="206525"/>
                    <a:pt x="0" y="161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="" xmlns:a16="http://schemas.microsoft.com/office/drawing/2014/main" id="{E788B416-DD77-4DDF-883B-8519DAC8FB11}"/>
                </a:ext>
              </a:extLst>
            </p:cNvPr>
            <p:cNvSpPr/>
            <p:nvPr/>
          </p:nvSpPr>
          <p:spPr>
            <a:xfrm>
              <a:off x="1547974" y="3629979"/>
              <a:ext cx="252720" cy="503872"/>
            </a:xfrm>
            <a:custGeom>
              <a:avLst/>
              <a:gdLst>
                <a:gd name="connsiteX0" fmla="*/ 222241 w 375783"/>
                <a:gd name="connsiteY0" fmla="*/ 749237 h 749236"/>
                <a:gd name="connsiteX1" fmla="*/ 83938 w 375783"/>
                <a:gd name="connsiteY1" fmla="*/ 608266 h 749236"/>
                <a:gd name="connsiteX2" fmla="*/ 2213 w 375783"/>
                <a:gd name="connsiteY2" fmla="*/ 364236 h 749236"/>
                <a:gd name="connsiteX3" fmla="*/ 99845 w 375783"/>
                <a:gd name="connsiteY3" fmla="*/ 88868 h 749236"/>
                <a:gd name="connsiteX4" fmla="*/ 240529 w 375783"/>
                <a:gd name="connsiteY4" fmla="*/ 0 h 749236"/>
                <a:gd name="connsiteX5" fmla="*/ 375784 w 375783"/>
                <a:gd name="connsiteY5" fmla="*/ 332613 h 749236"/>
                <a:gd name="connsiteX6" fmla="*/ 240529 w 375783"/>
                <a:gd name="connsiteY6" fmla="*/ 518255 h 749236"/>
                <a:gd name="connsiteX7" fmla="*/ 222241 w 375783"/>
                <a:gd name="connsiteY7" fmla="*/ 749237 h 7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783" h="749236">
                  <a:moveTo>
                    <a:pt x="222241" y="749237"/>
                  </a:moveTo>
                  <a:cubicBezTo>
                    <a:pt x="161662" y="709994"/>
                    <a:pt x="118609" y="663035"/>
                    <a:pt x="83938" y="608266"/>
                  </a:cubicBezTo>
                  <a:cubicBezTo>
                    <a:pt x="36694" y="533781"/>
                    <a:pt x="11548" y="452056"/>
                    <a:pt x="2213" y="364236"/>
                  </a:cubicBezTo>
                  <a:cubicBezTo>
                    <a:pt x="-9312" y="255937"/>
                    <a:pt x="24311" y="164592"/>
                    <a:pt x="99845" y="88868"/>
                  </a:cubicBezTo>
                  <a:cubicBezTo>
                    <a:pt x="138707" y="49911"/>
                    <a:pt x="184617" y="19431"/>
                    <a:pt x="240529" y="0"/>
                  </a:cubicBezTo>
                  <a:cubicBezTo>
                    <a:pt x="255007" y="123063"/>
                    <a:pt x="275105" y="242697"/>
                    <a:pt x="375784" y="332613"/>
                  </a:cubicBezTo>
                  <a:cubicBezTo>
                    <a:pt x="317491" y="385286"/>
                    <a:pt x="271009" y="446246"/>
                    <a:pt x="240529" y="518255"/>
                  </a:cubicBezTo>
                  <a:cubicBezTo>
                    <a:pt x="209668" y="590836"/>
                    <a:pt x="194333" y="665036"/>
                    <a:pt x="222241" y="74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="" xmlns:a16="http://schemas.microsoft.com/office/drawing/2014/main" id="{87C0144A-5850-4956-A12F-E335BCA9457D}"/>
                </a:ext>
              </a:extLst>
            </p:cNvPr>
            <p:cNvSpPr/>
            <p:nvPr/>
          </p:nvSpPr>
          <p:spPr>
            <a:xfrm>
              <a:off x="4586155" y="3308413"/>
              <a:ext cx="258268" cy="464669"/>
            </a:xfrm>
            <a:custGeom>
              <a:avLst/>
              <a:gdLst>
                <a:gd name="connsiteX0" fmla="*/ 0 w 384032"/>
                <a:gd name="connsiteY0" fmla="*/ 0 h 690943"/>
                <a:gd name="connsiteX1" fmla="*/ 94488 w 384032"/>
                <a:gd name="connsiteY1" fmla="*/ 12763 h 690943"/>
                <a:gd name="connsiteX2" fmla="*/ 269462 w 384032"/>
                <a:gd name="connsiteY2" fmla="*/ 101156 h 690943"/>
                <a:gd name="connsiteX3" fmla="*/ 363093 w 384032"/>
                <a:gd name="connsiteY3" fmla="*/ 263271 h 690943"/>
                <a:gd name="connsiteX4" fmla="*/ 338423 w 384032"/>
                <a:gd name="connsiteY4" fmla="*/ 623126 h 690943"/>
                <a:gd name="connsiteX5" fmla="*/ 301276 w 384032"/>
                <a:gd name="connsiteY5" fmla="*/ 690943 h 690943"/>
                <a:gd name="connsiteX6" fmla="*/ 4000 w 384032"/>
                <a:gd name="connsiteY6" fmla="*/ 362045 h 690943"/>
                <a:gd name="connsiteX7" fmla="*/ 0 w 384032"/>
                <a:gd name="connsiteY7" fmla="*/ 0 h 69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032" h="690943">
                  <a:moveTo>
                    <a:pt x="0" y="0"/>
                  </a:moveTo>
                  <a:cubicBezTo>
                    <a:pt x="33718" y="4381"/>
                    <a:pt x="64484" y="6572"/>
                    <a:pt x="94488" y="12763"/>
                  </a:cubicBezTo>
                  <a:cubicBezTo>
                    <a:pt x="160591" y="26384"/>
                    <a:pt x="220503" y="54578"/>
                    <a:pt x="269462" y="101156"/>
                  </a:cubicBezTo>
                  <a:cubicBezTo>
                    <a:pt x="316230" y="145542"/>
                    <a:pt x="345948" y="200882"/>
                    <a:pt x="363093" y="263271"/>
                  </a:cubicBezTo>
                  <a:cubicBezTo>
                    <a:pt x="396907" y="386239"/>
                    <a:pt x="390525" y="506349"/>
                    <a:pt x="338423" y="623126"/>
                  </a:cubicBezTo>
                  <a:cubicBezTo>
                    <a:pt x="328613" y="645224"/>
                    <a:pt x="315182" y="665702"/>
                    <a:pt x="301276" y="690943"/>
                  </a:cubicBezTo>
                  <a:cubicBezTo>
                    <a:pt x="273177" y="513302"/>
                    <a:pt x="149066" y="429292"/>
                    <a:pt x="4000" y="362045"/>
                  </a:cubicBezTo>
                  <a:cubicBezTo>
                    <a:pt x="60770" y="242887"/>
                    <a:pt x="34290" y="12401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="" xmlns:a16="http://schemas.microsoft.com/office/drawing/2014/main" id="{B844188A-FED7-49D4-A1F4-7C71FD58C4BC}"/>
                </a:ext>
              </a:extLst>
            </p:cNvPr>
            <p:cNvSpPr/>
            <p:nvPr/>
          </p:nvSpPr>
          <p:spPr>
            <a:xfrm>
              <a:off x="4373933" y="3910101"/>
              <a:ext cx="250716" cy="499257"/>
            </a:xfrm>
            <a:custGeom>
              <a:avLst/>
              <a:gdLst>
                <a:gd name="connsiteX0" fmla="*/ 79915 w 372803"/>
                <a:gd name="connsiteY0" fmla="*/ 742188 h 742373"/>
                <a:gd name="connsiteX1" fmla="*/ 107918 w 372803"/>
                <a:gd name="connsiteY1" fmla="*/ 556736 h 742373"/>
                <a:gd name="connsiteX2" fmla="*/ 4667 w 372803"/>
                <a:gd name="connsiteY2" fmla="*/ 315944 h 742373"/>
                <a:gd name="connsiteX3" fmla="*/ 0 w 372803"/>
                <a:gd name="connsiteY3" fmla="*/ 307562 h 742373"/>
                <a:gd name="connsiteX4" fmla="*/ 184785 w 372803"/>
                <a:gd name="connsiteY4" fmla="*/ 0 h 742373"/>
                <a:gd name="connsiteX5" fmla="*/ 365570 w 372803"/>
                <a:gd name="connsiteY5" fmla="*/ 241459 h 742373"/>
                <a:gd name="connsiteX6" fmla="*/ 313754 w 372803"/>
                <a:gd name="connsiteY6" fmla="*/ 520065 h 742373"/>
                <a:gd name="connsiteX7" fmla="*/ 103346 w 372803"/>
                <a:gd name="connsiteY7" fmla="*/ 734187 h 742373"/>
                <a:gd name="connsiteX8" fmla="*/ 86773 w 372803"/>
                <a:gd name="connsiteY8" fmla="*/ 742093 h 742373"/>
                <a:gd name="connsiteX9" fmla="*/ 79915 w 372803"/>
                <a:gd name="connsiteY9" fmla="*/ 742188 h 74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803" h="742373">
                  <a:moveTo>
                    <a:pt x="79915" y="742188"/>
                  </a:moveTo>
                  <a:cubicBezTo>
                    <a:pt x="115157" y="683133"/>
                    <a:pt x="115919" y="620173"/>
                    <a:pt x="107918" y="556736"/>
                  </a:cubicBezTo>
                  <a:cubicBezTo>
                    <a:pt x="96678" y="466915"/>
                    <a:pt x="57912" y="388144"/>
                    <a:pt x="4667" y="315944"/>
                  </a:cubicBezTo>
                  <a:cubicBezTo>
                    <a:pt x="2953" y="313658"/>
                    <a:pt x="1810" y="310896"/>
                    <a:pt x="0" y="307562"/>
                  </a:cubicBezTo>
                  <a:cubicBezTo>
                    <a:pt x="110776" y="235458"/>
                    <a:pt x="150209" y="120587"/>
                    <a:pt x="184785" y="0"/>
                  </a:cubicBezTo>
                  <a:cubicBezTo>
                    <a:pt x="276606" y="59912"/>
                    <a:pt x="342900" y="134969"/>
                    <a:pt x="365570" y="241459"/>
                  </a:cubicBezTo>
                  <a:cubicBezTo>
                    <a:pt x="386810" y="340900"/>
                    <a:pt x="358807" y="432435"/>
                    <a:pt x="313754" y="520065"/>
                  </a:cubicBezTo>
                  <a:cubicBezTo>
                    <a:pt x="265843" y="613124"/>
                    <a:pt x="196596" y="685514"/>
                    <a:pt x="103346" y="734187"/>
                  </a:cubicBezTo>
                  <a:cubicBezTo>
                    <a:pt x="97917" y="737044"/>
                    <a:pt x="92393" y="739616"/>
                    <a:pt x="86773" y="742093"/>
                  </a:cubicBezTo>
                  <a:cubicBezTo>
                    <a:pt x="85630" y="742664"/>
                    <a:pt x="84011" y="742188"/>
                    <a:pt x="79915" y="742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="" xmlns:a16="http://schemas.microsoft.com/office/drawing/2014/main" id="{54D82411-42EC-4105-A59B-7C14B2BD328E}"/>
                </a:ext>
              </a:extLst>
            </p:cNvPr>
            <p:cNvSpPr/>
            <p:nvPr/>
          </p:nvSpPr>
          <p:spPr>
            <a:xfrm>
              <a:off x="4451186" y="3006708"/>
              <a:ext cx="371456" cy="369606"/>
            </a:xfrm>
            <a:custGeom>
              <a:avLst/>
              <a:gdLst>
                <a:gd name="connsiteX0" fmla="*/ 543782 w 552338"/>
                <a:gd name="connsiteY0" fmla="*/ 549589 h 549588"/>
                <a:gd name="connsiteX1" fmla="*/ 141637 w 552338"/>
                <a:gd name="connsiteY1" fmla="*/ 366423 h 549588"/>
                <a:gd name="connsiteX2" fmla="*/ 0 w 552338"/>
                <a:gd name="connsiteY2" fmla="*/ 33715 h 549588"/>
                <a:gd name="connsiteX3" fmla="*/ 80582 w 552338"/>
                <a:gd name="connsiteY3" fmla="*/ 9616 h 549588"/>
                <a:gd name="connsiteX4" fmla="*/ 375571 w 552338"/>
                <a:gd name="connsiteY4" fmla="*/ 73148 h 549588"/>
                <a:gd name="connsiteX5" fmla="*/ 511493 w 552338"/>
                <a:gd name="connsiteY5" fmla="*/ 263839 h 549588"/>
                <a:gd name="connsiteX6" fmla="*/ 552259 w 552338"/>
                <a:gd name="connsiteY6" fmla="*/ 457101 h 549588"/>
                <a:gd name="connsiteX7" fmla="*/ 543782 w 552338"/>
                <a:gd name="connsiteY7" fmla="*/ 549589 h 54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338" h="549588">
                  <a:moveTo>
                    <a:pt x="543782" y="549589"/>
                  </a:moveTo>
                  <a:cubicBezTo>
                    <a:pt x="480060" y="430812"/>
                    <a:pt x="309086" y="360136"/>
                    <a:pt x="141637" y="366423"/>
                  </a:cubicBezTo>
                  <a:cubicBezTo>
                    <a:pt x="148304" y="234978"/>
                    <a:pt x="80867" y="134489"/>
                    <a:pt x="0" y="33715"/>
                  </a:cubicBezTo>
                  <a:cubicBezTo>
                    <a:pt x="28384" y="25142"/>
                    <a:pt x="54102" y="15236"/>
                    <a:pt x="80582" y="9616"/>
                  </a:cubicBezTo>
                  <a:cubicBezTo>
                    <a:pt x="188119" y="-13148"/>
                    <a:pt x="288607" y="3139"/>
                    <a:pt x="375571" y="73148"/>
                  </a:cubicBezTo>
                  <a:cubicBezTo>
                    <a:pt x="438150" y="123535"/>
                    <a:pt x="479203" y="191068"/>
                    <a:pt x="511493" y="263839"/>
                  </a:cubicBezTo>
                  <a:cubicBezTo>
                    <a:pt x="538734" y="325275"/>
                    <a:pt x="550164" y="390521"/>
                    <a:pt x="552259" y="457101"/>
                  </a:cubicBezTo>
                  <a:cubicBezTo>
                    <a:pt x="553117" y="487676"/>
                    <a:pt x="546830" y="518632"/>
                    <a:pt x="543782" y="5495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="" xmlns:a16="http://schemas.microsoft.com/office/drawing/2014/main" id="{05572FAF-988F-4B75-8AED-257368241FE3}"/>
                </a:ext>
              </a:extLst>
            </p:cNvPr>
            <p:cNvSpPr/>
            <p:nvPr/>
          </p:nvSpPr>
          <p:spPr>
            <a:xfrm>
              <a:off x="2274333" y="2137279"/>
              <a:ext cx="482606" cy="253965"/>
            </a:xfrm>
            <a:custGeom>
              <a:avLst/>
              <a:gdLst>
                <a:gd name="connsiteX0" fmla="*/ 354235 w 717613"/>
                <a:gd name="connsiteY0" fmla="*/ 377635 h 377635"/>
                <a:gd name="connsiteX1" fmla="*/ 211836 w 717613"/>
                <a:gd name="connsiteY1" fmla="*/ 195708 h 377635"/>
                <a:gd name="connsiteX2" fmla="*/ 0 w 717613"/>
                <a:gd name="connsiteY2" fmla="*/ 112936 h 377635"/>
                <a:gd name="connsiteX3" fmla="*/ 71056 w 717613"/>
                <a:gd name="connsiteY3" fmla="*/ 64930 h 377635"/>
                <a:gd name="connsiteX4" fmla="*/ 273367 w 717613"/>
                <a:gd name="connsiteY4" fmla="*/ 2922 h 377635"/>
                <a:gd name="connsiteX5" fmla="*/ 491014 w 717613"/>
                <a:gd name="connsiteY5" fmla="*/ 28544 h 377635"/>
                <a:gd name="connsiteX6" fmla="*/ 685133 w 717613"/>
                <a:gd name="connsiteY6" fmla="*/ 229331 h 377635"/>
                <a:gd name="connsiteX7" fmla="*/ 717613 w 717613"/>
                <a:gd name="connsiteY7" fmla="*/ 343822 h 377635"/>
                <a:gd name="connsiteX8" fmla="*/ 354235 w 717613"/>
                <a:gd name="connsiteY8" fmla="*/ 377635 h 37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613" h="377635">
                  <a:moveTo>
                    <a:pt x="354235" y="377635"/>
                  </a:moveTo>
                  <a:cubicBezTo>
                    <a:pt x="317278" y="307627"/>
                    <a:pt x="273082" y="244762"/>
                    <a:pt x="211836" y="195708"/>
                  </a:cubicBezTo>
                  <a:cubicBezTo>
                    <a:pt x="151067" y="147130"/>
                    <a:pt x="84677" y="112078"/>
                    <a:pt x="0" y="112936"/>
                  </a:cubicBezTo>
                  <a:cubicBezTo>
                    <a:pt x="23622" y="96838"/>
                    <a:pt x="46101" y="78550"/>
                    <a:pt x="71056" y="64930"/>
                  </a:cubicBezTo>
                  <a:cubicBezTo>
                    <a:pt x="134017" y="30544"/>
                    <a:pt x="201263" y="10351"/>
                    <a:pt x="273367" y="2922"/>
                  </a:cubicBezTo>
                  <a:cubicBezTo>
                    <a:pt x="348520" y="-4889"/>
                    <a:pt x="421100" y="2731"/>
                    <a:pt x="491014" y="28544"/>
                  </a:cubicBezTo>
                  <a:cubicBezTo>
                    <a:pt x="587026" y="63977"/>
                    <a:pt x="649986" y="134557"/>
                    <a:pt x="685133" y="229331"/>
                  </a:cubicBezTo>
                  <a:cubicBezTo>
                    <a:pt x="698373" y="265050"/>
                    <a:pt x="706184" y="302864"/>
                    <a:pt x="717613" y="343822"/>
                  </a:cubicBezTo>
                  <a:cubicBezTo>
                    <a:pt x="589407" y="322295"/>
                    <a:pt x="468916" y="307436"/>
                    <a:pt x="354235" y="37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="" xmlns:a16="http://schemas.microsoft.com/office/drawing/2014/main" id="{E0552D88-A6FA-4342-8E96-9641816C50BA}"/>
                </a:ext>
              </a:extLst>
            </p:cNvPr>
            <p:cNvSpPr/>
            <p:nvPr/>
          </p:nvSpPr>
          <p:spPr>
            <a:xfrm>
              <a:off x="3569055" y="2137527"/>
              <a:ext cx="483247" cy="253397"/>
            </a:xfrm>
            <a:custGeom>
              <a:avLst/>
              <a:gdLst>
                <a:gd name="connsiteX0" fmla="*/ 715899 w 718566"/>
                <a:gd name="connsiteY0" fmla="*/ 117235 h 376791"/>
                <a:gd name="connsiteX1" fmla="*/ 485775 w 718566"/>
                <a:gd name="connsiteY1" fmla="*/ 212485 h 376791"/>
                <a:gd name="connsiteX2" fmla="*/ 373094 w 718566"/>
                <a:gd name="connsiteY2" fmla="*/ 359551 h 376791"/>
                <a:gd name="connsiteX3" fmla="*/ 362808 w 718566"/>
                <a:gd name="connsiteY3" fmla="*/ 376791 h 376791"/>
                <a:gd name="connsiteX4" fmla="*/ 0 w 718566"/>
                <a:gd name="connsiteY4" fmla="*/ 343644 h 376791"/>
                <a:gd name="connsiteX5" fmla="*/ 31718 w 718566"/>
                <a:gd name="connsiteY5" fmla="*/ 228487 h 376791"/>
                <a:gd name="connsiteX6" fmla="*/ 232696 w 718566"/>
                <a:gd name="connsiteY6" fmla="*/ 25985 h 376791"/>
                <a:gd name="connsiteX7" fmla="*/ 443770 w 718566"/>
                <a:gd name="connsiteY7" fmla="*/ 2744 h 376791"/>
                <a:gd name="connsiteX8" fmla="*/ 626269 w 718566"/>
                <a:gd name="connsiteY8" fmla="*/ 54465 h 376791"/>
                <a:gd name="connsiteX9" fmla="*/ 718566 w 718566"/>
                <a:gd name="connsiteY9" fmla="*/ 111425 h 376791"/>
                <a:gd name="connsiteX10" fmla="*/ 715899 w 718566"/>
                <a:gd name="connsiteY10" fmla="*/ 117235 h 37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566" h="376791">
                  <a:moveTo>
                    <a:pt x="715899" y="117235"/>
                  </a:moveTo>
                  <a:cubicBezTo>
                    <a:pt x="623792" y="111710"/>
                    <a:pt x="551307" y="154097"/>
                    <a:pt x="485775" y="212485"/>
                  </a:cubicBezTo>
                  <a:cubicBezTo>
                    <a:pt x="439008" y="254204"/>
                    <a:pt x="402622" y="304401"/>
                    <a:pt x="373094" y="359551"/>
                  </a:cubicBezTo>
                  <a:cubicBezTo>
                    <a:pt x="369951" y="365456"/>
                    <a:pt x="366236" y="371076"/>
                    <a:pt x="362808" y="376791"/>
                  </a:cubicBezTo>
                  <a:cubicBezTo>
                    <a:pt x="249460" y="307163"/>
                    <a:pt x="128874" y="322118"/>
                    <a:pt x="0" y="343644"/>
                  </a:cubicBezTo>
                  <a:cubicBezTo>
                    <a:pt x="11240" y="301925"/>
                    <a:pt x="18193" y="263920"/>
                    <a:pt x="31718" y="228487"/>
                  </a:cubicBezTo>
                  <a:cubicBezTo>
                    <a:pt x="68675" y="131999"/>
                    <a:pt x="133160" y="60371"/>
                    <a:pt x="232696" y="25985"/>
                  </a:cubicBezTo>
                  <a:cubicBezTo>
                    <a:pt x="300990" y="2363"/>
                    <a:pt x="371285" y="-4495"/>
                    <a:pt x="443770" y="2744"/>
                  </a:cubicBezTo>
                  <a:cubicBezTo>
                    <a:pt x="508159" y="9221"/>
                    <a:pt x="569214" y="25128"/>
                    <a:pt x="626269" y="54465"/>
                  </a:cubicBezTo>
                  <a:cubicBezTo>
                    <a:pt x="658368" y="70943"/>
                    <a:pt x="687896" y="92279"/>
                    <a:pt x="718566" y="111425"/>
                  </a:cubicBezTo>
                  <a:cubicBezTo>
                    <a:pt x="717804" y="113234"/>
                    <a:pt x="716852" y="115235"/>
                    <a:pt x="715899" y="117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="" xmlns:a16="http://schemas.microsoft.com/office/drawing/2014/main" id="{B3D4B2D5-F4C3-47AA-BF18-10D7C65C0E33}"/>
                </a:ext>
              </a:extLst>
            </p:cNvPr>
            <p:cNvSpPr/>
            <p:nvPr/>
          </p:nvSpPr>
          <p:spPr>
            <a:xfrm>
              <a:off x="1503419" y="3007133"/>
              <a:ext cx="370620" cy="371423"/>
            </a:xfrm>
            <a:custGeom>
              <a:avLst/>
              <a:gdLst>
                <a:gd name="connsiteX0" fmla="*/ 551096 w 551095"/>
                <a:gd name="connsiteY0" fmla="*/ 33369 h 552290"/>
                <a:gd name="connsiteX1" fmla="*/ 411555 w 551095"/>
                <a:gd name="connsiteY1" fmla="*/ 364743 h 552290"/>
                <a:gd name="connsiteX2" fmla="*/ 10933 w 551095"/>
                <a:gd name="connsiteY2" fmla="*/ 552291 h 552290"/>
                <a:gd name="connsiteX3" fmla="*/ 14743 w 551095"/>
                <a:gd name="connsiteY3" fmla="*/ 343979 h 552290"/>
                <a:gd name="connsiteX4" fmla="*/ 192575 w 551095"/>
                <a:gd name="connsiteY4" fmla="*/ 61086 h 552290"/>
                <a:gd name="connsiteX5" fmla="*/ 350595 w 551095"/>
                <a:gd name="connsiteY5" fmla="*/ 2031 h 552290"/>
                <a:gd name="connsiteX6" fmla="*/ 551096 w 551095"/>
                <a:gd name="connsiteY6" fmla="*/ 33369 h 5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095" h="552290">
                  <a:moveTo>
                    <a:pt x="551096" y="33369"/>
                  </a:moveTo>
                  <a:cubicBezTo>
                    <a:pt x="472610" y="133000"/>
                    <a:pt x="402982" y="232441"/>
                    <a:pt x="411555" y="364743"/>
                  </a:cubicBezTo>
                  <a:cubicBezTo>
                    <a:pt x="250582" y="369601"/>
                    <a:pt x="103421" y="401224"/>
                    <a:pt x="10933" y="552291"/>
                  </a:cubicBezTo>
                  <a:cubicBezTo>
                    <a:pt x="-5545" y="482567"/>
                    <a:pt x="-2688" y="412940"/>
                    <a:pt x="14743" y="343979"/>
                  </a:cubicBezTo>
                  <a:cubicBezTo>
                    <a:pt x="43318" y="230631"/>
                    <a:pt x="98658" y="133190"/>
                    <a:pt x="192575" y="61086"/>
                  </a:cubicBezTo>
                  <a:cubicBezTo>
                    <a:pt x="238771" y="25653"/>
                    <a:pt x="292302" y="8603"/>
                    <a:pt x="350595" y="2031"/>
                  </a:cubicBezTo>
                  <a:cubicBezTo>
                    <a:pt x="419937" y="-5779"/>
                    <a:pt x="484231" y="9842"/>
                    <a:pt x="551096" y="333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="" xmlns:a16="http://schemas.microsoft.com/office/drawing/2014/main" id="{0D299D84-7686-427B-B282-3F3F8D38CAD3}"/>
                </a:ext>
              </a:extLst>
            </p:cNvPr>
            <p:cNvSpPr/>
            <p:nvPr/>
          </p:nvSpPr>
          <p:spPr>
            <a:xfrm>
              <a:off x="1701074" y="3906450"/>
              <a:ext cx="250667" cy="504833"/>
            </a:xfrm>
            <a:custGeom>
              <a:avLst/>
              <a:gdLst>
                <a:gd name="connsiteX0" fmla="*/ 186612 w 372730"/>
                <a:gd name="connsiteY0" fmla="*/ 0 h 750665"/>
                <a:gd name="connsiteX1" fmla="*/ 372731 w 372730"/>
                <a:gd name="connsiteY1" fmla="*/ 312706 h 750665"/>
                <a:gd name="connsiteX2" fmla="*/ 286625 w 372730"/>
                <a:gd name="connsiteY2" fmla="*/ 750665 h 750665"/>
                <a:gd name="connsiteX3" fmla="*/ 198328 w 372730"/>
                <a:gd name="connsiteY3" fmla="*/ 693801 h 750665"/>
                <a:gd name="connsiteX4" fmla="*/ 6590 w 372730"/>
                <a:gd name="connsiteY4" fmla="*/ 375190 h 750665"/>
                <a:gd name="connsiteX5" fmla="*/ 89838 w 372730"/>
                <a:gd name="connsiteY5" fmla="*/ 89630 h 750665"/>
                <a:gd name="connsiteX6" fmla="*/ 186612 w 372730"/>
                <a:gd name="connsiteY6" fmla="*/ 0 h 75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730" h="750665">
                  <a:moveTo>
                    <a:pt x="186612" y="0"/>
                  </a:moveTo>
                  <a:cubicBezTo>
                    <a:pt x="222141" y="125730"/>
                    <a:pt x="261193" y="240982"/>
                    <a:pt x="372731" y="312706"/>
                  </a:cubicBezTo>
                  <a:cubicBezTo>
                    <a:pt x="283101" y="445198"/>
                    <a:pt x="221855" y="583025"/>
                    <a:pt x="286625" y="750665"/>
                  </a:cubicBezTo>
                  <a:cubicBezTo>
                    <a:pt x="257097" y="731806"/>
                    <a:pt x="225855" y="715232"/>
                    <a:pt x="198328" y="693801"/>
                  </a:cubicBezTo>
                  <a:cubicBezTo>
                    <a:pt x="94029" y="612267"/>
                    <a:pt x="31641" y="503968"/>
                    <a:pt x="6590" y="375190"/>
                  </a:cubicBezTo>
                  <a:cubicBezTo>
                    <a:pt x="-14460" y="266890"/>
                    <a:pt x="15353" y="170593"/>
                    <a:pt x="89838" y="89630"/>
                  </a:cubicBezTo>
                  <a:cubicBezTo>
                    <a:pt x="118509" y="58483"/>
                    <a:pt x="152037" y="31718"/>
                    <a:pt x="1866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="" xmlns:a16="http://schemas.microsoft.com/office/drawing/2014/main" id="{1CBE343F-15C8-4FF1-9A36-37FA8BDD2504}"/>
                </a:ext>
              </a:extLst>
            </p:cNvPr>
            <p:cNvSpPr/>
            <p:nvPr/>
          </p:nvSpPr>
          <p:spPr>
            <a:xfrm>
              <a:off x="4524083" y="3630300"/>
              <a:ext cx="253766" cy="501502"/>
            </a:xfrm>
            <a:custGeom>
              <a:avLst/>
              <a:gdLst>
                <a:gd name="connsiteX0" fmla="*/ 159544 w 377338"/>
                <a:gd name="connsiteY0" fmla="*/ 745712 h 745712"/>
                <a:gd name="connsiteX1" fmla="*/ 33718 w 377338"/>
                <a:gd name="connsiteY1" fmla="*/ 362617 h 745712"/>
                <a:gd name="connsiteX2" fmla="*/ 0 w 377338"/>
                <a:gd name="connsiteY2" fmla="*/ 336423 h 745712"/>
                <a:gd name="connsiteX3" fmla="*/ 136112 w 377338"/>
                <a:gd name="connsiteY3" fmla="*/ 0 h 745712"/>
                <a:gd name="connsiteX4" fmla="*/ 236029 w 377338"/>
                <a:gd name="connsiteY4" fmla="*/ 53435 h 745712"/>
                <a:gd name="connsiteX5" fmla="*/ 373666 w 377338"/>
                <a:gd name="connsiteY5" fmla="*/ 274511 h 745712"/>
                <a:gd name="connsiteX6" fmla="*/ 346043 w 377338"/>
                <a:gd name="connsiteY6" fmla="*/ 499682 h 745712"/>
                <a:gd name="connsiteX7" fmla="*/ 178594 w 377338"/>
                <a:gd name="connsiteY7" fmla="*/ 733044 h 745712"/>
                <a:gd name="connsiteX8" fmla="*/ 159544 w 377338"/>
                <a:gd name="connsiteY8" fmla="*/ 745712 h 74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8" h="745712">
                  <a:moveTo>
                    <a:pt x="159544" y="745712"/>
                  </a:moveTo>
                  <a:cubicBezTo>
                    <a:pt x="195167" y="591408"/>
                    <a:pt x="132207" y="471011"/>
                    <a:pt x="33718" y="362617"/>
                  </a:cubicBezTo>
                  <a:cubicBezTo>
                    <a:pt x="24669" y="352616"/>
                    <a:pt x="12192" y="345758"/>
                    <a:pt x="0" y="336423"/>
                  </a:cubicBezTo>
                  <a:cubicBezTo>
                    <a:pt x="101346" y="242030"/>
                    <a:pt x="123349" y="123920"/>
                    <a:pt x="136112" y="0"/>
                  </a:cubicBezTo>
                  <a:cubicBezTo>
                    <a:pt x="174117" y="9811"/>
                    <a:pt x="205644" y="30956"/>
                    <a:pt x="236029" y="53435"/>
                  </a:cubicBezTo>
                  <a:cubicBezTo>
                    <a:pt x="310801" y="108871"/>
                    <a:pt x="361093" y="180880"/>
                    <a:pt x="373666" y="274511"/>
                  </a:cubicBezTo>
                  <a:cubicBezTo>
                    <a:pt x="384048" y="351473"/>
                    <a:pt x="371665" y="426720"/>
                    <a:pt x="346043" y="499682"/>
                  </a:cubicBezTo>
                  <a:cubicBezTo>
                    <a:pt x="312991" y="593598"/>
                    <a:pt x="258223" y="672370"/>
                    <a:pt x="178594" y="733044"/>
                  </a:cubicBezTo>
                  <a:cubicBezTo>
                    <a:pt x="172688" y="737616"/>
                    <a:pt x="166211" y="741331"/>
                    <a:pt x="159544" y="7457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="" xmlns:a16="http://schemas.microsoft.com/office/drawing/2014/main" id="{6B1280AF-0983-4872-8ACF-20E40CB69FAB}"/>
                </a:ext>
              </a:extLst>
            </p:cNvPr>
            <p:cNvSpPr/>
            <p:nvPr/>
          </p:nvSpPr>
          <p:spPr>
            <a:xfrm>
              <a:off x="2010417" y="2274786"/>
              <a:ext cx="504065" cy="250658"/>
            </a:xfrm>
            <a:custGeom>
              <a:avLst/>
              <a:gdLst>
                <a:gd name="connsiteX0" fmla="*/ 749522 w 749522"/>
                <a:gd name="connsiteY0" fmla="*/ 253370 h 372718"/>
                <a:gd name="connsiteX1" fmla="*/ 406908 w 749522"/>
                <a:gd name="connsiteY1" fmla="*/ 372718 h 372718"/>
                <a:gd name="connsiteX2" fmla="*/ 0 w 749522"/>
                <a:gd name="connsiteY2" fmla="*/ 200220 h 372718"/>
                <a:gd name="connsiteX3" fmla="*/ 69723 w 749522"/>
                <a:gd name="connsiteY3" fmla="*/ 126782 h 372718"/>
                <a:gd name="connsiteX4" fmla="*/ 301276 w 749522"/>
                <a:gd name="connsiteY4" fmla="*/ 12578 h 372718"/>
                <a:gd name="connsiteX5" fmla="*/ 550259 w 749522"/>
                <a:gd name="connsiteY5" fmla="*/ 27913 h 372718"/>
                <a:gd name="connsiteX6" fmla="*/ 704279 w 749522"/>
                <a:gd name="connsiteY6" fmla="*/ 166407 h 372718"/>
                <a:gd name="connsiteX7" fmla="*/ 749522 w 749522"/>
                <a:gd name="connsiteY7" fmla="*/ 253370 h 37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9522" h="372718">
                  <a:moveTo>
                    <a:pt x="749522" y="253370"/>
                  </a:moveTo>
                  <a:cubicBezTo>
                    <a:pt x="621792" y="262037"/>
                    <a:pt x="502063" y="278325"/>
                    <a:pt x="406908" y="372718"/>
                  </a:cubicBezTo>
                  <a:cubicBezTo>
                    <a:pt x="297752" y="257465"/>
                    <a:pt x="175165" y="171550"/>
                    <a:pt x="0" y="200220"/>
                  </a:cubicBezTo>
                  <a:cubicBezTo>
                    <a:pt x="23146" y="175646"/>
                    <a:pt x="44482" y="148976"/>
                    <a:pt x="69723" y="126782"/>
                  </a:cubicBezTo>
                  <a:cubicBezTo>
                    <a:pt x="136493" y="68299"/>
                    <a:pt x="214408" y="30008"/>
                    <a:pt x="301276" y="12578"/>
                  </a:cubicBezTo>
                  <a:cubicBezTo>
                    <a:pt x="385096" y="-4186"/>
                    <a:pt x="469106" y="-8758"/>
                    <a:pt x="550259" y="27913"/>
                  </a:cubicBezTo>
                  <a:cubicBezTo>
                    <a:pt x="616363" y="57821"/>
                    <a:pt x="666560" y="105542"/>
                    <a:pt x="704279" y="166407"/>
                  </a:cubicBezTo>
                  <a:cubicBezTo>
                    <a:pt x="720947" y="193267"/>
                    <a:pt x="733711" y="222604"/>
                    <a:pt x="749522" y="25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="" xmlns:a16="http://schemas.microsoft.com/office/drawing/2014/main" id="{724B3257-DEB6-472A-BAD4-B2C44B9F872A}"/>
                </a:ext>
              </a:extLst>
            </p:cNvPr>
            <p:cNvSpPr/>
            <p:nvPr/>
          </p:nvSpPr>
          <p:spPr>
            <a:xfrm>
              <a:off x="3812216" y="2275278"/>
              <a:ext cx="503232" cy="250358"/>
            </a:xfrm>
            <a:custGeom>
              <a:avLst/>
              <a:gdLst>
                <a:gd name="connsiteX0" fmla="*/ 0 w 748283"/>
                <a:gd name="connsiteY0" fmla="*/ 252924 h 372272"/>
                <a:gd name="connsiteX1" fmla="*/ 217361 w 748283"/>
                <a:gd name="connsiteY1" fmla="*/ 19276 h 372272"/>
                <a:gd name="connsiteX2" fmla="*/ 390715 w 748283"/>
                <a:gd name="connsiteY2" fmla="*/ 3369 h 372272"/>
                <a:gd name="connsiteX3" fmla="*/ 553212 w 748283"/>
                <a:gd name="connsiteY3" fmla="*/ 46327 h 372272"/>
                <a:gd name="connsiteX4" fmla="*/ 748284 w 748283"/>
                <a:gd name="connsiteY4" fmla="*/ 203013 h 372272"/>
                <a:gd name="connsiteX5" fmla="*/ 340519 w 748283"/>
                <a:gd name="connsiteY5" fmla="*/ 372272 h 372272"/>
                <a:gd name="connsiteX6" fmla="*/ 0 w 748283"/>
                <a:gd name="connsiteY6" fmla="*/ 252924 h 3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8283" h="372272">
                  <a:moveTo>
                    <a:pt x="0" y="252924"/>
                  </a:moveTo>
                  <a:cubicBezTo>
                    <a:pt x="43434" y="145482"/>
                    <a:pt x="107442" y="60710"/>
                    <a:pt x="217361" y="19276"/>
                  </a:cubicBezTo>
                  <a:cubicBezTo>
                    <a:pt x="273463" y="-1870"/>
                    <a:pt x="331565" y="-2917"/>
                    <a:pt x="390715" y="3369"/>
                  </a:cubicBezTo>
                  <a:cubicBezTo>
                    <a:pt x="447294" y="9370"/>
                    <a:pt x="501396" y="23372"/>
                    <a:pt x="553212" y="46327"/>
                  </a:cubicBezTo>
                  <a:cubicBezTo>
                    <a:pt x="631603" y="80998"/>
                    <a:pt x="696182" y="133195"/>
                    <a:pt x="748284" y="203013"/>
                  </a:cubicBezTo>
                  <a:cubicBezTo>
                    <a:pt x="574262" y="170533"/>
                    <a:pt x="451199" y="255686"/>
                    <a:pt x="340519" y="372272"/>
                  </a:cubicBezTo>
                  <a:cubicBezTo>
                    <a:pt x="248412" y="277403"/>
                    <a:pt x="127159" y="261497"/>
                    <a:pt x="0" y="252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="" xmlns:a16="http://schemas.microsoft.com/office/drawing/2014/main" id="{6D113844-A46C-45E4-B588-6964745F79BA}"/>
                </a:ext>
              </a:extLst>
            </p:cNvPr>
            <p:cNvSpPr/>
            <p:nvPr/>
          </p:nvSpPr>
          <p:spPr>
            <a:xfrm>
              <a:off x="4323200" y="2700482"/>
              <a:ext cx="413389" cy="326272"/>
            </a:xfrm>
            <a:custGeom>
              <a:avLst/>
              <a:gdLst>
                <a:gd name="connsiteX0" fmla="*/ 611886 w 614691"/>
                <a:gd name="connsiteY0" fmla="*/ 485154 h 485153"/>
                <a:gd name="connsiteX1" fmla="*/ 235458 w 614691"/>
                <a:gd name="connsiteY1" fmla="*/ 362186 h 485153"/>
                <a:gd name="connsiteX2" fmla="*/ 187738 w 614691"/>
                <a:gd name="connsiteY2" fmla="*/ 367520 h 485153"/>
                <a:gd name="connsiteX3" fmla="*/ 120301 w 614691"/>
                <a:gd name="connsiteY3" fmla="*/ 198642 h 485153"/>
                <a:gd name="connsiteX4" fmla="*/ 0 w 614691"/>
                <a:gd name="connsiteY4" fmla="*/ 62530 h 485153"/>
                <a:gd name="connsiteX5" fmla="*/ 138208 w 614691"/>
                <a:gd name="connsiteY5" fmla="*/ 7475 h 485153"/>
                <a:gd name="connsiteX6" fmla="*/ 450247 w 614691"/>
                <a:gd name="connsiteY6" fmla="*/ 102725 h 485153"/>
                <a:gd name="connsiteX7" fmla="*/ 614648 w 614691"/>
                <a:gd name="connsiteY7" fmla="*/ 464199 h 485153"/>
                <a:gd name="connsiteX8" fmla="*/ 613886 w 614691"/>
                <a:gd name="connsiteY8" fmla="*/ 482487 h 485153"/>
                <a:gd name="connsiteX9" fmla="*/ 611886 w 614691"/>
                <a:gd name="connsiteY9" fmla="*/ 485154 h 48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91" h="485153">
                  <a:moveTo>
                    <a:pt x="611886" y="485154"/>
                  </a:moveTo>
                  <a:cubicBezTo>
                    <a:pt x="511016" y="367901"/>
                    <a:pt x="378524" y="348946"/>
                    <a:pt x="235458" y="362186"/>
                  </a:cubicBezTo>
                  <a:cubicBezTo>
                    <a:pt x="219742" y="363615"/>
                    <a:pt x="204216" y="365710"/>
                    <a:pt x="187738" y="367520"/>
                  </a:cubicBezTo>
                  <a:cubicBezTo>
                    <a:pt x="183928" y="302369"/>
                    <a:pt x="158115" y="247029"/>
                    <a:pt x="120301" y="198642"/>
                  </a:cubicBezTo>
                  <a:cubicBezTo>
                    <a:pt x="83344" y="151398"/>
                    <a:pt x="40958" y="108440"/>
                    <a:pt x="0" y="62530"/>
                  </a:cubicBezTo>
                  <a:cubicBezTo>
                    <a:pt x="41529" y="37479"/>
                    <a:pt x="87630" y="17476"/>
                    <a:pt x="138208" y="7475"/>
                  </a:cubicBezTo>
                  <a:cubicBezTo>
                    <a:pt x="259271" y="-16337"/>
                    <a:pt x="361950" y="17095"/>
                    <a:pt x="450247" y="102725"/>
                  </a:cubicBezTo>
                  <a:cubicBezTo>
                    <a:pt x="552640" y="202071"/>
                    <a:pt x="609219" y="321324"/>
                    <a:pt x="614648" y="464199"/>
                  </a:cubicBezTo>
                  <a:cubicBezTo>
                    <a:pt x="614839" y="470295"/>
                    <a:pt x="614363" y="476391"/>
                    <a:pt x="613886" y="482487"/>
                  </a:cubicBezTo>
                  <a:cubicBezTo>
                    <a:pt x="613981" y="483630"/>
                    <a:pt x="612362" y="484678"/>
                    <a:pt x="611886" y="485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="" xmlns:a16="http://schemas.microsoft.com/office/drawing/2014/main" id="{D3BEBBF3-E968-4062-A2ED-AEAE8EEBD665}"/>
                </a:ext>
              </a:extLst>
            </p:cNvPr>
            <p:cNvSpPr/>
            <p:nvPr/>
          </p:nvSpPr>
          <p:spPr>
            <a:xfrm>
              <a:off x="1590194" y="2699651"/>
              <a:ext cx="414586" cy="327040"/>
            </a:xfrm>
            <a:custGeom>
              <a:avLst/>
              <a:gdLst>
                <a:gd name="connsiteX0" fmla="*/ 616471 w 616470"/>
                <a:gd name="connsiteY0" fmla="*/ 67480 h 486294"/>
                <a:gd name="connsiteX1" fmla="*/ 426447 w 616470"/>
                <a:gd name="connsiteY1" fmla="*/ 367708 h 486294"/>
                <a:gd name="connsiteX2" fmla="*/ 870 w 616470"/>
                <a:gd name="connsiteY2" fmla="*/ 486294 h 486294"/>
                <a:gd name="connsiteX3" fmla="*/ 1251 w 616470"/>
                <a:gd name="connsiteY3" fmla="*/ 421429 h 486294"/>
                <a:gd name="connsiteX4" fmla="*/ 143364 w 616470"/>
                <a:gd name="connsiteY4" fmla="*/ 124058 h 486294"/>
                <a:gd name="connsiteX5" fmla="*/ 392443 w 616470"/>
                <a:gd name="connsiteY5" fmla="*/ 138 h 486294"/>
                <a:gd name="connsiteX6" fmla="*/ 616471 w 616470"/>
                <a:gd name="connsiteY6" fmla="*/ 67480 h 48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470" h="486294">
                  <a:moveTo>
                    <a:pt x="616471" y="67480"/>
                  </a:moveTo>
                  <a:cubicBezTo>
                    <a:pt x="524840" y="150252"/>
                    <a:pt x="441211" y="235405"/>
                    <a:pt x="426447" y="367708"/>
                  </a:cubicBezTo>
                  <a:cubicBezTo>
                    <a:pt x="270523" y="348372"/>
                    <a:pt x="119361" y="353039"/>
                    <a:pt x="870" y="486294"/>
                  </a:cubicBezTo>
                  <a:cubicBezTo>
                    <a:pt x="870" y="464101"/>
                    <a:pt x="-1321" y="442479"/>
                    <a:pt x="1251" y="421429"/>
                  </a:cubicBezTo>
                  <a:cubicBezTo>
                    <a:pt x="15062" y="306462"/>
                    <a:pt x="65259" y="208069"/>
                    <a:pt x="143364" y="124058"/>
                  </a:cubicBezTo>
                  <a:cubicBezTo>
                    <a:pt x="210515" y="51859"/>
                    <a:pt x="291382" y="3567"/>
                    <a:pt x="392443" y="138"/>
                  </a:cubicBezTo>
                  <a:cubicBezTo>
                    <a:pt x="453117" y="-1862"/>
                    <a:pt x="547605" y="17759"/>
                    <a:pt x="616471" y="6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="" xmlns:a16="http://schemas.microsoft.com/office/drawing/2014/main" id="{F2212D4F-0634-471D-94EA-7F9EDC7CBC4B}"/>
                </a:ext>
              </a:extLst>
            </p:cNvPr>
            <p:cNvSpPr/>
            <p:nvPr/>
          </p:nvSpPr>
          <p:spPr>
            <a:xfrm>
              <a:off x="4178943" y="4202585"/>
              <a:ext cx="223599" cy="425659"/>
            </a:xfrm>
            <a:custGeom>
              <a:avLst/>
              <a:gdLst>
                <a:gd name="connsiteX0" fmla="*/ 5620 w 332481"/>
                <a:gd name="connsiteY0" fmla="*/ 632936 h 632936"/>
                <a:gd name="connsiteX1" fmla="*/ 0 w 332481"/>
                <a:gd name="connsiteY1" fmla="*/ 239649 h 632936"/>
                <a:gd name="connsiteX2" fmla="*/ 207454 w 332481"/>
                <a:gd name="connsiteY2" fmla="*/ 0 h 632936"/>
                <a:gd name="connsiteX3" fmla="*/ 304609 w 332481"/>
                <a:gd name="connsiteY3" fmla="*/ 125444 h 632936"/>
                <a:gd name="connsiteX4" fmla="*/ 249460 w 332481"/>
                <a:gd name="connsiteY4" fmla="*/ 465772 h 632936"/>
                <a:gd name="connsiteX5" fmla="*/ 37909 w 332481"/>
                <a:gd name="connsiteY5" fmla="*/ 624554 h 632936"/>
                <a:gd name="connsiteX6" fmla="*/ 5620 w 332481"/>
                <a:gd name="connsiteY6" fmla="*/ 632936 h 63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481" h="632936">
                  <a:moveTo>
                    <a:pt x="5620" y="632936"/>
                  </a:moveTo>
                  <a:cubicBezTo>
                    <a:pt x="86582" y="499205"/>
                    <a:pt x="55816" y="370046"/>
                    <a:pt x="0" y="239649"/>
                  </a:cubicBezTo>
                  <a:cubicBezTo>
                    <a:pt x="106108" y="193453"/>
                    <a:pt x="159734" y="100774"/>
                    <a:pt x="207454" y="0"/>
                  </a:cubicBezTo>
                  <a:cubicBezTo>
                    <a:pt x="250031" y="35147"/>
                    <a:pt x="282416" y="76581"/>
                    <a:pt x="304609" y="125444"/>
                  </a:cubicBezTo>
                  <a:cubicBezTo>
                    <a:pt x="361569" y="250793"/>
                    <a:pt x="325279" y="361950"/>
                    <a:pt x="249460" y="465772"/>
                  </a:cubicBezTo>
                  <a:cubicBezTo>
                    <a:pt x="195263" y="539972"/>
                    <a:pt x="125254" y="594169"/>
                    <a:pt x="37909" y="624554"/>
                  </a:cubicBezTo>
                  <a:cubicBezTo>
                    <a:pt x="28099" y="627983"/>
                    <a:pt x="17716" y="629793"/>
                    <a:pt x="5620" y="6329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="" xmlns:a16="http://schemas.microsoft.com/office/drawing/2014/main" id="{1F57B94A-7C54-48B9-9D07-AD44CC1653A6}"/>
                </a:ext>
              </a:extLst>
            </p:cNvPr>
            <p:cNvSpPr/>
            <p:nvPr/>
          </p:nvSpPr>
          <p:spPr>
            <a:xfrm>
              <a:off x="1924282" y="4201048"/>
              <a:ext cx="223665" cy="425851"/>
            </a:xfrm>
            <a:custGeom>
              <a:avLst/>
              <a:gdLst>
                <a:gd name="connsiteX0" fmla="*/ 121221 w 332580"/>
                <a:gd name="connsiteY0" fmla="*/ 0 h 633222"/>
                <a:gd name="connsiteX1" fmla="*/ 332580 w 332580"/>
                <a:gd name="connsiteY1" fmla="*/ 242316 h 633222"/>
                <a:gd name="connsiteX2" fmla="*/ 276669 w 332580"/>
                <a:gd name="connsiteY2" fmla="*/ 437293 h 633222"/>
                <a:gd name="connsiteX3" fmla="*/ 327437 w 332580"/>
                <a:gd name="connsiteY3" fmla="*/ 633222 h 633222"/>
                <a:gd name="connsiteX4" fmla="*/ 303815 w 332580"/>
                <a:gd name="connsiteY4" fmla="*/ 629698 h 633222"/>
                <a:gd name="connsiteX5" fmla="*/ 51212 w 332580"/>
                <a:gd name="connsiteY5" fmla="*/ 421862 h 633222"/>
                <a:gd name="connsiteX6" fmla="*/ 63 w 332580"/>
                <a:gd name="connsiteY6" fmla="*/ 244412 h 633222"/>
                <a:gd name="connsiteX7" fmla="*/ 78263 w 332580"/>
                <a:gd name="connsiteY7" fmla="*/ 47625 h 633222"/>
                <a:gd name="connsiteX8" fmla="*/ 121221 w 332580"/>
                <a:gd name="connsiteY8" fmla="*/ 0 h 6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80" h="633222">
                  <a:moveTo>
                    <a:pt x="121221" y="0"/>
                  </a:moveTo>
                  <a:cubicBezTo>
                    <a:pt x="172274" y="102299"/>
                    <a:pt x="223328" y="196596"/>
                    <a:pt x="332580" y="242316"/>
                  </a:cubicBezTo>
                  <a:cubicBezTo>
                    <a:pt x="300767" y="304038"/>
                    <a:pt x="281526" y="368999"/>
                    <a:pt x="276669" y="437293"/>
                  </a:cubicBezTo>
                  <a:cubicBezTo>
                    <a:pt x="271811" y="505873"/>
                    <a:pt x="281812" y="571595"/>
                    <a:pt x="327437" y="633222"/>
                  </a:cubicBezTo>
                  <a:cubicBezTo>
                    <a:pt x="317531" y="631793"/>
                    <a:pt x="310387" y="631793"/>
                    <a:pt x="303815" y="629698"/>
                  </a:cubicBezTo>
                  <a:cubicBezTo>
                    <a:pt x="191706" y="594360"/>
                    <a:pt x="110267" y="521684"/>
                    <a:pt x="51212" y="421862"/>
                  </a:cubicBezTo>
                  <a:cubicBezTo>
                    <a:pt x="18827" y="367189"/>
                    <a:pt x="-1271" y="309372"/>
                    <a:pt x="63" y="244412"/>
                  </a:cubicBezTo>
                  <a:cubicBezTo>
                    <a:pt x="1682" y="168593"/>
                    <a:pt x="32162" y="105156"/>
                    <a:pt x="78263" y="47625"/>
                  </a:cubicBezTo>
                  <a:cubicBezTo>
                    <a:pt x="91026" y="31813"/>
                    <a:pt x="105409" y="17431"/>
                    <a:pt x="12122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="" xmlns:a16="http://schemas.microsoft.com/office/drawing/2014/main" id="{4C6501AB-BCC8-4C87-9786-B1CFEF68A898}"/>
                </a:ext>
              </a:extLst>
            </p:cNvPr>
            <p:cNvSpPr/>
            <p:nvPr/>
          </p:nvSpPr>
          <p:spPr>
            <a:xfrm>
              <a:off x="3897669" y="4416856"/>
              <a:ext cx="279120" cy="372107"/>
            </a:xfrm>
            <a:custGeom>
              <a:avLst/>
              <a:gdLst>
                <a:gd name="connsiteX0" fmla="*/ 0 w 415039"/>
                <a:gd name="connsiteY0" fmla="*/ 553307 h 553307"/>
                <a:gd name="connsiteX1" fmla="*/ 102965 w 415039"/>
                <a:gd name="connsiteY1" fmla="*/ 331280 h 553307"/>
                <a:gd name="connsiteX2" fmla="*/ 94583 w 415039"/>
                <a:gd name="connsiteY2" fmla="*/ 193167 h 553307"/>
                <a:gd name="connsiteX3" fmla="*/ 103822 w 415039"/>
                <a:gd name="connsiteY3" fmla="*/ 175641 h 553307"/>
                <a:gd name="connsiteX4" fmla="*/ 344805 w 415039"/>
                <a:gd name="connsiteY4" fmla="*/ 4953 h 553307"/>
                <a:gd name="connsiteX5" fmla="*/ 351854 w 415039"/>
                <a:gd name="connsiteY5" fmla="*/ 0 h 553307"/>
                <a:gd name="connsiteX6" fmla="*/ 414338 w 415039"/>
                <a:gd name="connsiteY6" fmla="*/ 215837 h 553307"/>
                <a:gd name="connsiteX7" fmla="*/ 315944 w 415039"/>
                <a:gd name="connsiteY7" fmla="*/ 414814 h 553307"/>
                <a:gd name="connsiteX8" fmla="*/ 58960 w 415039"/>
                <a:gd name="connsiteY8" fmla="*/ 550259 h 553307"/>
                <a:gd name="connsiteX9" fmla="*/ 0 w 415039"/>
                <a:gd name="connsiteY9" fmla="*/ 553307 h 55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5039" h="553307">
                  <a:moveTo>
                    <a:pt x="0" y="553307"/>
                  </a:moveTo>
                  <a:cubicBezTo>
                    <a:pt x="70580" y="492347"/>
                    <a:pt x="94774" y="416338"/>
                    <a:pt x="102965" y="331280"/>
                  </a:cubicBezTo>
                  <a:cubicBezTo>
                    <a:pt x="107442" y="284131"/>
                    <a:pt x="103251" y="238887"/>
                    <a:pt x="94583" y="193167"/>
                  </a:cubicBezTo>
                  <a:cubicBezTo>
                    <a:pt x="93536" y="187833"/>
                    <a:pt x="99536" y="176498"/>
                    <a:pt x="103822" y="175641"/>
                  </a:cubicBezTo>
                  <a:cubicBezTo>
                    <a:pt x="209645" y="154496"/>
                    <a:pt x="280321" y="84296"/>
                    <a:pt x="344805" y="4953"/>
                  </a:cubicBezTo>
                  <a:cubicBezTo>
                    <a:pt x="346138" y="3334"/>
                    <a:pt x="348424" y="2381"/>
                    <a:pt x="351854" y="0"/>
                  </a:cubicBezTo>
                  <a:cubicBezTo>
                    <a:pt x="395192" y="66008"/>
                    <a:pt x="419576" y="136493"/>
                    <a:pt x="414338" y="215837"/>
                  </a:cubicBezTo>
                  <a:cubicBezTo>
                    <a:pt x="409099" y="295751"/>
                    <a:pt x="370713" y="359093"/>
                    <a:pt x="315944" y="414814"/>
                  </a:cubicBezTo>
                  <a:cubicBezTo>
                    <a:pt x="244602" y="487489"/>
                    <a:pt x="159448" y="533400"/>
                    <a:pt x="58960" y="550259"/>
                  </a:cubicBezTo>
                  <a:cubicBezTo>
                    <a:pt x="41243" y="553212"/>
                    <a:pt x="22955" y="552260"/>
                    <a:pt x="0" y="553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="" xmlns:a16="http://schemas.microsoft.com/office/drawing/2014/main" id="{7BD58630-9903-48ED-B4C7-2AB013A1DF99}"/>
                </a:ext>
              </a:extLst>
            </p:cNvPr>
            <p:cNvSpPr/>
            <p:nvPr/>
          </p:nvSpPr>
          <p:spPr>
            <a:xfrm>
              <a:off x="2148441" y="4415062"/>
              <a:ext cx="278795" cy="373424"/>
            </a:xfrm>
            <a:custGeom>
              <a:avLst/>
              <a:gdLst>
                <a:gd name="connsiteX0" fmla="*/ 414557 w 414556"/>
                <a:gd name="connsiteY0" fmla="*/ 554927 h 555265"/>
                <a:gd name="connsiteX1" fmla="*/ 262252 w 414556"/>
                <a:gd name="connsiteY1" fmla="*/ 526352 h 555265"/>
                <a:gd name="connsiteX2" fmla="*/ 35557 w 414556"/>
                <a:gd name="connsiteY2" fmla="*/ 332137 h 555265"/>
                <a:gd name="connsiteX3" fmla="*/ 28889 w 414556"/>
                <a:gd name="connsiteY3" fmla="*/ 67532 h 555265"/>
                <a:gd name="connsiteX4" fmla="*/ 62989 w 414556"/>
                <a:gd name="connsiteY4" fmla="*/ 0 h 555265"/>
                <a:gd name="connsiteX5" fmla="*/ 322355 w 414556"/>
                <a:gd name="connsiteY5" fmla="*/ 179832 h 555265"/>
                <a:gd name="connsiteX6" fmla="*/ 414557 w 414556"/>
                <a:gd name="connsiteY6" fmla="*/ 554927 h 5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556" h="555265">
                  <a:moveTo>
                    <a:pt x="414557" y="554927"/>
                  </a:moveTo>
                  <a:cubicBezTo>
                    <a:pt x="360550" y="557403"/>
                    <a:pt x="310353" y="546163"/>
                    <a:pt x="262252" y="526352"/>
                  </a:cubicBezTo>
                  <a:cubicBezTo>
                    <a:pt x="165573" y="486537"/>
                    <a:pt x="87182" y="424244"/>
                    <a:pt x="35557" y="332137"/>
                  </a:cubicBezTo>
                  <a:cubicBezTo>
                    <a:pt x="-13021" y="245554"/>
                    <a:pt x="-8449" y="156496"/>
                    <a:pt x="28889" y="67532"/>
                  </a:cubicBezTo>
                  <a:cubicBezTo>
                    <a:pt x="38224" y="45148"/>
                    <a:pt x="50702" y="24098"/>
                    <a:pt x="62989" y="0"/>
                  </a:cubicBezTo>
                  <a:cubicBezTo>
                    <a:pt x="135284" y="84582"/>
                    <a:pt x="207864" y="162878"/>
                    <a:pt x="322355" y="179832"/>
                  </a:cubicBezTo>
                  <a:cubicBezTo>
                    <a:pt x="299590" y="317278"/>
                    <a:pt x="302162" y="447961"/>
                    <a:pt x="414557" y="554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="" xmlns:a16="http://schemas.microsoft.com/office/drawing/2014/main" id="{6B0F5236-CA68-428C-88B0-B6310B3F898B}"/>
                </a:ext>
              </a:extLst>
            </p:cNvPr>
            <p:cNvSpPr/>
            <p:nvPr/>
          </p:nvSpPr>
          <p:spPr>
            <a:xfrm>
              <a:off x="3608386" y="4567326"/>
              <a:ext cx="309542" cy="318823"/>
            </a:xfrm>
            <a:custGeom>
              <a:avLst/>
              <a:gdLst>
                <a:gd name="connsiteX0" fmla="*/ 152305 w 460274"/>
                <a:gd name="connsiteY0" fmla="*/ 123635 h 474076"/>
                <a:gd name="connsiteX1" fmla="*/ 429101 w 460274"/>
                <a:gd name="connsiteY1" fmla="*/ 0 h 474076"/>
                <a:gd name="connsiteX2" fmla="*/ 459962 w 460274"/>
                <a:gd name="connsiteY2" fmla="*/ 158782 h 474076"/>
                <a:gd name="connsiteX3" fmla="*/ 289274 w 460274"/>
                <a:gd name="connsiteY3" fmla="*/ 413100 h 474076"/>
                <a:gd name="connsiteX4" fmla="*/ 52959 w 460274"/>
                <a:gd name="connsiteY4" fmla="*/ 473678 h 474076"/>
                <a:gd name="connsiteX5" fmla="*/ 0 w 460274"/>
                <a:gd name="connsiteY5" fmla="*/ 467678 h 474076"/>
                <a:gd name="connsiteX6" fmla="*/ 152305 w 460274"/>
                <a:gd name="connsiteY6" fmla="*/ 123635 h 47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74" h="474076">
                  <a:moveTo>
                    <a:pt x="152305" y="123635"/>
                  </a:moveTo>
                  <a:cubicBezTo>
                    <a:pt x="264986" y="128016"/>
                    <a:pt x="346996" y="66961"/>
                    <a:pt x="429101" y="0"/>
                  </a:cubicBezTo>
                  <a:cubicBezTo>
                    <a:pt x="452914" y="50768"/>
                    <a:pt x="462153" y="103632"/>
                    <a:pt x="459962" y="158782"/>
                  </a:cubicBezTo>
                  <a:cubicBezTo>
                    <a:pt x="455105" y="278416"/>
                    <a:pt x="386048" y="355664"/>
                    <a:pt x="289274" y="413100"/>
                  </a:cubicBezTo>
                  <a:cubicBezTo>
                    <a:pt x="216789" y="456152"/>
                    <a:pt x="137731" y="477298"/>
                    <a:pt x="52959" y="473678"/>
                  </a:cubicBezTo>
                  <a:cubicBezTo>
                    <a:pt x="36576" y="473012"/>
                    <a:pt x="20193" y="470059"/>
                    <a:pt x="0" y="467678"/>
                  </a:cubicBezTo>
                  <a:cubicBezTo>
                    <a:pt x="126492" y="383286"/>
                    <a:pt x="150495" y="258128"/>
                    <a:pt x="152305" y="123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="" xmlns:a16="http://schemas.microsoft.com/office/drawing/2014/main" id="{09476CE3-EACF-4982-B44E-F3D41CAAEA0E}"/>
                </a:ext>
              </a:extLst>
            </p:cNvPr>
            <p:cNvSpPr/>
            <p:nvPr/>
          </p:nvSpPr>
          <p:spPr>
            <a:xfrm>
              <a:off x="2408632" y="4567518"/>
              <a:ext cx="305452" cy="318291"/>
            </a:xfrm>
            <a:custGeom>
              <a:avLst/>
              <a:gdLst>
                <a:gd name="connsiteX0" fmla="*/ 305699 w 454193"/>
                <a:gd name="connsiteY0" fmla="*/ 123920 h 473285"/>
                <a:gd name="connsiteX1" fmla="*/ 454194 w 454193"/>
                <a:gd name="connsiteY1" fmla="*/ 469964 h 473285"/>
                <a:gd name="connsiteX2" fmla="*/ 356658 w 454193"/>
                <a:gd name="connsiteY2" fmla="*/ 472345 h 473285"/>
                <a:gd name="connsiteX3" fmla="*/ 106627 w 454193"/>
                <a:gd name="connsiteY3" fmla="*/ 368332 h 473285"/>
                <a:gd name="connsiteX4" fmla="*/ 1280 w 454193"/>
                <a:gd name="connsiteY4" fmla="*/ 174879 h 473285"/>
                <a:gd name="connsiteX5" fmla="*/ 32141 w 454193"/>
                <a:gd name="connsiteY5" fmla="*/ 0 h 473285"/>
                <a:gd name="connsiteX6" fmla="*/ 305699 w 454193"/>
                <a:gd name="connsiteY6" fmla="*/ 123920 h 4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93" h="473285">
                  <a:moveTo>
                    <a:pt x="305699" y="123920"/>
                  </a:moveTo>
                  <a:cubicBezTo>
                    <a:pt x="309509" y="257366"/>
                    <a:pt x="332369" y="381953"/>
                    <a:pt x="454194" y="469964"/>
                  </a:cubicBezTo>
                  <a:cubicBezTo>
                    <a:pt x="421618" y="471011"/>
                    <a:pt x="388852" y="475107"/>
                    <a:pt x="356658" y="472345"/>
                  </a:cubicBezTo>
                  <a:cubicBezTo>
                    <a:pt x="262646" y="464439"/>
                    <a:pt x="178921" y="429006"/>
                    <a:pt x="106627" y="368332"/>
                  </a:cubicBezTo>
                  <a:cubicBezTo>
                    <a:pt x="46524" y="317945"/>
                    <a:pt x="7852" y="255175"/>
                    <a:pt x="1280" y="174879"/>
                  </a:cubicBezTo>
                  <a:cubicBezTo>
                    <a:pt x="-3673" y="114586"/>
                    <a:pt x="5566" y="57245"/>
                    <a:pt x="32141" y="0"/>
                  </a:cubicBezTo>
                  <a:cubicBezTo>
                    <a:pt x="113199" y="64866"/>
                    <a:pt x="194161" y="127159"/>
                    <a:pt x="305699" y="1239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="" xmlns:a16="http://schemas.microsoft.com/office/drawing/2014/main" id="{0774F5F0-00E2-4DBA-B716-DA9E88A92C91}"/>
                </a:ext>
              </a:extLst>
            </p:cNvPr>
            <p:cNvSpPr/>
            <p:nvPr/>
          </p:nvSpPr>
          <p:spPr>
            <a:xfrm>
              <a:off x="3038726" y="2412832"/>
              <a:ext cx="232078" cy="227722"/>
            </a:xfrm>
            <a:custGeom>
              <a:avLst/>
              <a:gdLst>
                <a:gd name="connsiteX0" fmla="*/ 345091 w 345090"/>
                <a:gd name="connsiteY0" fmla="*/ 133064 h 338613"/>
                <a:gd name="connsiteX1" fmla="*/ 259271 w 345090"/>
                <a:gd name="connsiteY1" fmla="*/ 193834 h 338613"/>
                <a:gd name="connsiteX2" fmla="*/ 247269 w 345090"/>
                <a:gd name="connsiteY2" fmla="*/ 231362 h 338613"/>
                <a:gd name="connsiteX3" fmla="*/ 281654 w 345090"/>
                <a:gd name="connsiteY3" fmla="*/ 337566 h 338613"/>
                <a:gd name="connsiteX4" fmla="*/ 213741 w 345090"/>
                <a:gd name="connsiteY4" fmla="*/ 289274 h 338613"/>
                <a:gd name="connsiteX5" fmla="*/ 134303 w 345090"/>
                <a:gd name="connsiteY5" fmla="*/ 287846 h 338613"/>
                <a:gd name="connsiteX6" fmla="*/ 62389 w 345090"/>
                <a:gd name="connsiteY6" fmla="*/ 338614 h 338613"/>
                <a:gd name="connsiteX7" fmla="*/ 97822 w 345090"/>
                <a:gd name="connsiteY7" fmla="*/ 230029 h 338613"/>
                <a:gd name="connsiteX8" fmla="*/ 86773 w 345090"/>
                <a:gd name="connsiteY8" fmla="*/ 194786 h 338613"/>
                <a:gd name="connsiteX9" fmla="*/ 0 w 345090"/>
                <a:gd name="connsiteY9" fmla="*/ 128206 h 338613"/>
                <a:gd name="connsiteX10" fmla="*/ 105918 w 345090"/>
                <a:gd name="connsiteY10" fmla="*/ 128588 h 338613"/>
                <a:gd name="connsiteX11" fmla="*/ 137065 w 345090"/>
                <a:gd name="connsiteY11" fmla="*/ 107442 h 338613"/>
                <a:gd name="connsiteX12" fmla="*/ 173355 w 345090"/>
                <a:gd name="connsiteY12" fmla="*/ 0 h 338613"/>
                <a:gd name="connsiteX13" fmla="*/ 196977 w 345090"/>
                <a:gd name="connsiteY13" fmla="*/ 72295 h 338613"/>
                <a:gd name="connsiteX14" fmla="*/ 270510 w 345090"/>
                <a:gd name="connsiteY14" fmla="*/ 128206 h 338613"/>
                <a:gd name="connsiteX15" fmla="*/ 343376 w 345090"/>
                <a:gd name="connsiteY15" fmla="*/ 128206 h 338613"/>
                <a:gd name="connsiteX16" fmla="*/ 345091 w 345090"/>
                <a:gd name="connsiteY16" fmla="*/ 133064 h 33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090" h="338613">
                  <a:moveTo>
                    <a:pt x="345091" y="133064"/>
                  </a:moveTo>
                  <a:cubicBezTo>
                    <a:pt x="316611" y="153448"/>
                    <a:pt x="288798" y="175069"/>
                    <a:pt x="259271" y="193834"/>
                  </a:cubicBezTo>
                  <a:cubicBezTo>
                    <a:pt x="242792" y="204216"/>
                    <a:pt x="241268" y="214598"/>
                    <a:pt x="247269" y="231362"/>
                  </a:cubicBezTo>
                  <a:cubicBezTo>
                    <a:pt x="258985" y="264128"/>
                    <a:pt x="268796" y="297561"/>
                    <a:pt x="281654" y="337566"/>
                  </a:cubicBezTo>
                  <a:cubicBezTo>
                    <a:pt x="255651" y="319183"/>
                    <a:pt x="234315" y="304705"/>
                    <a:pt x="213741" y="289274"/>
                  </a:cubicBezTo>
                  <a:cubicBezTo>
                    <a:pt x="173926" y="259652"/>
                    <a:pt x="174117" y="259461"/>
                    <a:pt x="134303" y="287846"/>
                  </a:cubicBezTo>
                  <a:cubicBezTo>
                    <a:pt x="112109" y="303657"/>
                    <a:pt x="89821" y="319183"/>
                    <a:pt x="62389" y="338614"/>
                  </a:cubicBezTo>
                  <a:cubicBezTo>
                    <a:pt x="75438" y="298132"/>
                    <a:pt x="85439" y="263652"/>
                    <a:pt x="97822" y="230029"/>
                  </a:cubicBezTo>
                  <a:cubicBezTo>
                    <a:pt x="103727" y="213836"/>
                    <a:pt x="101155" y="204311"/>
                    <a:pt x="86773" y="194786"/>
                  </a:cubicBezTo>
                  <a:cubicBezTo>
                    <a:pt x="57055" y="174974"/>
                    <a:pt x="28384" y="153638"/>
                    <a:pt x="0" y="128206"/>
                  </a:cubicBezTo>
                  <a:cubicBezTo>
                    <a:pt x="35338" y="128206"/>
                    <a:pt x="70675" y="127349"/>
                    <a:pt x="105918" y="128588"/>
                  </a:cubicBezTo>
                  <a:cubicBezTo>
                    <a:pt x="122968" y="129159"/>
                    <a:pt x="131921" y="124873"/>
                    <a:pt x="137065" y="107442"/>
                  </a:cubicBezTo>
                  <a:cubicBezTo>
                    <a:pt x="147066" y="73343"/>
                    <a:pt x="159639" y="40100"/>
                    <a:pt x="173355" y="0"/>
                  </a:cubicBezTo>
                  <a:cubicBezTo>
                    <a:pt x="182404" y="27527"/>
                    <a:pt x="190500" y="49721"/>
                    <a:pt x="196977" y="72295"/>
                  </a:cubicBezTo>
                  <a:cubicBezTo>
                    <a:pt x="213074" y="128111"/>
                    <a:pt x="212788" y="128206"/>
                    <a:pt x="270510" y="128206"/>
                  </a:cubicBezTo>
                  <a:cubicBezTo>
                    <a:pt x="294799" y="128206"/>
                    <a:pt x="319088" y="128206"/>
                    <a:pt x="343376" y="128206"/>
                  </a:cubicBezTo>
                  <a:cubicBezTo>
                    <a:pt x="343948" y="129826"/>
                    <a:pt x="344519" y="131445"/>
                    <a:pt x="345091" y="133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="" xmlns:a16="http://schemas.microsoft.com/office/drawing/2014/main" id="{C6FC4C56-B07B-4D74-869E-2ED8EEC37B48}"/>
                </a:ext>
              </a:extLst>
            </p:cNvPr>
            <p:cNvSpPr/>
            <p:nvPr/>
          </p:nvSpPr>
          <p:spPr>
            <a:xfrm>
              <a:off x="3081645" y="4860771"/>
              <a:ext cx="160271" cy="155658"/>
            </a:xfrm>
            <a:custGeom>
              <a:avLst/>
              <a:gdLst>
                <a:gd name="connsiteX0" fmla="*/ 238316 w 238315"/>
                <a:gd name="connsiteY0" fmla="*/ 92202 h 231457"/>
                <a:gd name="connsiteX1" fmla="*/ 181642 w 238315"/>
                <a:gd name="connsiteY1" fmla="*/ 134112 h 231457"/>
                <a:gd name="connsiteX2" fmla="*/ 173641 w 238315"/>
                <a:gd name="connsiteY2" fmla="*/ 158686 h 231457"/>
                <a:gd name="connsiteX3" fmla="*/ 197644 w 238315"/>
                <a:gd name="connsiteY3" fmla="*/ 231077 h 231457"/>
                <a:gd name="connsiteX4" fmla="*/ 121729 w 238315"/>
                <a:gd name="connsiteY4" fmla="*/ 178689 h 231457"/>
                <a:gd name="connsiteX5" fmla="*/ 46292 w 238315"/>
                <a:gd name="connsiteY5" fmla="*/ 231457 h 231457"/>
                <a:gd name="connsiteX6" fmla="*/ 66770 w 238315"/>
                <a:gd name="connsiteY6" fmla="*/ 169069 h 231457"/>
                <a:gd name="connsiteX7" fmla="*/ 54388 w 238315"/>
                <a:gd name="connsiteY7" fmla="*/ 128016 h 231457"/>
                <a:gd name="connsiteX8" fmla="*/ 0 w 238315"/>
                <a:gd name="connsiteY8" fmla="*/ 87439 h 231457"/>
                <a:gd name="connsiteX9" fmla="*/ 74200 w 238315"/>
                <a:gd name="connsiteY9" fmla="*/ 87725 h 231457"/>
                <a:gd name="connsiteX10" fmla="*/ 98203 w 238315"/>
                <a:gd name="connsiteY10" fmla="*/ 69913 h 231457"/>
                <a:gd name="connsiteX11" fmla="*/ 122015 w 238315"/>
                <a:gd name="connsiteY11" fmla="*/ 0 h 231457"/>
                <a:gd name="connsiteX12" fmla="*/ 142685 w 238315"/>
                <a:gd name="connsiteY12" fmla="*/ 62198 h 231457"/>
                <a:gd name="connsiteX13" fmla="*/ 177546 w 238315"/>
                <a:gd name="connsiteY13" fmla="*/ 87916 h 231457"/>
                <a:gd name="connsiteX14" fmla="*/ 236887 w 238315"/>
                <a:gd name="connsiteY14" fmla="*/ 87439 h 231457"/>
                <a:gd name="connsiteX15" fmla="*/ 238316 w 238315"/>
                <a:gd name="connsiteY15" fmla="*/ 92202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315" h="231457">
                  <a:moveTo>
                    <a:pt x="238316" y="92202"/>
                  </a:moveTo>
                  <a:cubicBezTo>
                    <a:pt x="219456" y="106204"/>
                    <a:pt x="200882" y="120491"/>
                    <a:pt x="181642" y="134112"/>
                  </a:cubicBezTo>
                  <a:cubicBezTo>
                    <a:pt x="172307" y="140684"/>
                    <a:pt x="168783" y="146590"/>
                    <a:pt x="173641" y="158686"/>
                  </a:cubicBezTo>
                  <a:cubicBezTo>
                    <a:pt x="182309" y="180308"/>
                    <a:pt x="188500" y="202882"/>
                    <a:pt x="197644" y="231077"/>
                  </a:cubicBezTo>
                  <a:cubicBezTo>
                    <a:pt x="169259" y="211455"/>
                    <a:pt x="145828" y="195263"/>
                    <a:pt x="121729" y="178689"/>
                  </a:cubicBezTo>
                  <a:cubicBezTo>
                    <a:pt x="98203" y="195167"/>
                    <a:pt x="75248" y="211264"/>
                    <a:pt x="46292" y="231457"/>
                  </a:cubicBezTo>
                  <a:cubicBezTo>
                    <a:pt x="54293" y="206502"/>
                    <a:pt x="59055" y="187166"/>
                    <a:pt x="66770" y="169069"/>
                  </a:cubicBezTo>
                  <a:cubicBezTo>
                    <a:pt x="74581" y="150781"/>
                    <a:pt x="72962" y="138779"/>
                    <a:pt x="54388" y="128016"/>
                  </a:cubicBezTo>
                  <a:cubicBezTo>
                    <a:pt x="36957" y="117919"/>
                    <a:pt x="21717" y="103917"/>
                    <a:pt x="0" y="87439"/>
                  </a:cubicBezTo>
                  <a:cubicBezTo>
                    <a:pt x="29146" y="87439"/>
                    <a:pt x="51721" y="86677"/>
                    <a:pt x="74200" y="87725"/>
                  </a:cubicBezTo>
                  <a:cubicBezTo>
                    <a:pt x="88202" y="88392"/>
                    <a:pt x="94393" y="83534"/>
                    <a:pt x="98203" y="69913"/>
                  </a:cubicBezTo>
                  <a:cubicBezTo>
                    <a:pt x="104299" y="47625"/>
                    <a:pt x="113062" y="26003"/>
                    <a:pt x="122015" y="0"/>
                  </a:cubicBezTo>
                  <a:cubicBezTo>
                    <a:pt x="129921" y="23431"/>
                    <a:pt x="137732" y="42481"/>
                    <a:pt x="142685" y="62198"/>
                  </a:cubicBezTo>
                  <a:cubicBezTo>
                    <a:pt x="147542" y="81439"/>
                    <a:pt x="156496" y="90106"/>
                    <a:pt x="177546" y="87916"/>
                  </a:cubicBezTo>
                  <a:cubicBezTo>
                    <a:pt x="197168" y="85820"/>
                    <a:pt x="217075" y="87439"/>
                    <a:pt x="236887" y="87439"/>
                  </a:cubicBezTo>
                  <a:cubicBezTo>
                    <a:pt x="237268" y="89059"/>
                    <a:pt x="237744" y="90678"/>
                    <a:pt x="238316" y="92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="" xmlns:a16="http://schemas.microsoft.com/office/drawing/2014/main" id="{2426920A-700D-4984-8ADA-101517A6151D}"/>
                </a:ext>
              </a:extLst>
            </p:cNvPr>
            <p:cNvSpPr/>
            <p:nvPr/>
          </p:nvSpPr>
          <p:spPr>
            <a:xfrm>
              <a:off x="2870128" y="4864743"/>
              <a:ext cx="154441" cy="151174"/>
            </a:xfrm>
            <a:custGeom>
              <a:avLst/>
              <a:gdLst>
                <a:gd name="connsiteX0" fmla="*/ 229648 w 229647"/>
                <a:gd name="connsiteY0" fmla="*/ 87058 h 224789"/>
                <a:gd name="connsiteX1" fmla="*/ 178213 w 229647"/>
                <a:gd name="connsiteY1" fmla="*/ 125063 h 224789"/>
                <a:gd name="connsiteX2" fmla="*/ 167830 w 229647"/>
                <a:gd name="connsiteY2" fmla="*/ 157163 h 224789"/>
                <a:gd name="connsiteX3" fmla="*/ 189262 w 229647"/>
                <a:gd name="connsiteY3" fmla="*/ 224790 h 224789"/>
                <a:gd name="connsiteX4" fmla="*/ 130112 w 229647"/>
                <a:gd name="connsiteY4" fmla="*/ 183070 h 224789"/>
                <a:gd name="connsiteX5" fmla="*/ 98203 w 229647"/>
                <a:gd name="connsiteY5" fmla="*/ 183737 h 224789"/>
                <a:gd name="connsiteX6" fmla="*/ 41243 w 229647"/>
                <a:gd name="connsiteY6" fmla="*/ 218504 h 224789"/>
                <a:gd name="connsiteX7" fmla="*/ 62389 w 229647"/>
                <a:gd name="connsiteY7" fmla="*/ 154305 h 224789"/>
                <a:gd name="connsiteX8" fmla="*/ 53912 w 229647"/>
                <a:gd name="connsiteY8" fmla="*/ 127730 h 224789"/>
                <a:gd name="connsiteX9" fmla="*/ 0 w 229647"/>
                <a:gd name="connsiteY9" fmla="*/ 81629 h 224789"/>
                <a:gd name="connsiteX10" fmla="*/ 62389 w 229647"/>
                <a:gd name="connsiteY10" fmla="*/ 82010 h 224789"/>
                <a:gd name="connsiteX11" fmla="*/ 92393 w 229647"/>
                <a:gd name="connsiteY11" fmla="*/ 59626 h 224789"/>
                <a:gd name="connsiteX12" fmla="*/ 117062 w 229647"/>
                <a:gd name="connsiteY12" fmla="*/ 0 h 224789"/>
                <a:gd name="connsiteX13" fmla="*/ 138398 w 229647"/>
                <a:gd name="connsiteY13" fmla="*/ 64103 h 224789"/>
                <a:gd name="connsiteX14" fmla="*/ 162687 w 229647"/>
                <a:gd name="connsiteY14" fmla="*/ 81915 h 224789"/>
                <a:gd name="connsiteX15" fmla="*/ 228505 w 229647"/>
                <a:gd name="connsiteY15" fmla="*/ 81629 h 224789"/>
                <a:gd name="connsiteX16" fmla="*/ 229648 w 229647"/>
                <a:gd name="connsiteY16" fmla="*/ 87058 h 22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647" h="224789">
                  <a:moveTo>
                    <a:pt x="229648" y="87058"/>
                  </a:moveTo>
                  <a:cubicBezTo>
                    <a:pt x="212503" y="99822"/>
                    <a:pt x="195929" y="113252"/>
                    <a:pt x="178213" y="125063"/>
                  </a:cubicBezTo>
                  <a:cubicBezTo>
                    <a:pt x="165449" y="133540"/>
                    <a:pt x="161639" y="142018"/>
                    <a:pt x="167830" y="157163"/>
                  </a:cubicBezTo>
                  <a:cubicBezTo>
                    <a:pt x="175831" y="176784"/>
                    <a:pt x="180880" y="197644"/>
                    <a:pt x="189262" y="224790"/>
                  </a:cubicBezTo>
                  <a:cubicBezTo>
                    <a:pt x="166116" y="208597"/>
                    <a:pt x="147447" y="196691"/>
                    <a:pt x="130112" y="183070"/>
                  </a:cubicBezTo>
                  <a:cubicBezTo>
                    <a:pt x="118396" y="173831"/>
                    <a:pt x="109633" y="174498"/>
                    <a:pt x="98203" y="183737"/>
                  </a:cubicBezTo>
                  <a:cubicBezTo>
                    <a:pt x="81344" y="197358"/>
                    <a:pt x="62960" y="209074"/>
                    <a:pt x="41243" y="218504"/>
                  </a:cubicBezTo>
                  <a:cubicBezTo>
                    <a:pt x="48196" y="197072"/>
                    <a:pt x="54388" y="175355"/>
                    <a:pt x="62389" y="154305"/>
                  </a:cubicBezTo>
                  <a:cubicBezTo>
                    <a:pt x="67056" y="142018"/>
                    <a:pt x="64770" y="135064"/>
                    <a:pt x="53912" y="127730"/>
                  </a:cubicBezTo>
                  <a:cubicBezTo>
                    <a:pt x="35147" y="114967"/>
                    <a:pt x="17431" y="100584"/>
                    <a:pt x="0" y="81629"/>
                  </a:cubicBezTo>
                  <a:cubicBezTo>
                    <a:pt x="20764" y="81629"/>
                    <a:pt x="41720" y="80296"/>
                    <a:pt x="62389" y="82010"/>
                  </a:cubicBezTo>
                  <a:cubicBezTo>
                    <a:pt x="80486" y="83534"/>
                    <a:pt x="88106" y="76486"/>
                    <a:pt x="92393" y="59626"/>
                  </a:cubicBezTo>
                  <a:cubicBezTo>
                    <a:pt x="97536" y="39433"/>
                    <a:pt x="105537" y="19907"/>
                    <a:pt x="117062" y="0"/>
                  </a:cubicBezTo>
                  <a:cubicBezTo>
                    <a:pt x="124206" y="21336"/>
                    <a:pt x="132016" y="42577"/>
                    <a:pt x="138398" y="64103"/>
                  </a:cubicBezTo>
                  <a:cubicBezTo>
                    <a:pt x="142208" y="77057"/>
                    <a:pt x="148495" y="82677"/>
                    <a:pt x="162687" y="81915"/>
                  </a:cubicBezTo>
                  <a:cubicBezTo>
                    <a:pt x="184595" y="80677"/>
                    <a:pt x="206502" y="81629"/>
                    <a:pt x="228505" y="81629"/>
                  </a:cubicBezTo>
                  <a:cubicBezTo>
                    <a:pt x="228790" y="83439"/>
                    <a:pt x="229171" y="85249"/>
                    <a:pt x="229648" y="87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="" xmlns:a16="http://schemas.microsoft.com/office/drawing/2014/main" id="{0BC2498C-3DCE-43C3-AA39-E76778F05248}"/>
                </a:ext>
              </a:extLst>
            </p:cNvPr>
            <p:cNvSpPr/>
            <p:nvPr/>
          </p:nvSpPr>
          <p:spPr>
            <a:xfrm>
              <a:off x="3303218" y="4864166"/>
              <a:ext cx="154377" cy="149445"/>
            </a:xfrm>
            <a:custGeom>
              <a:avLst/>
              <a:gdLst>
                <a:gd name="connsiteX0" fmla="*/ 229553 w 229552"/>
                <a:gd name="connsiteY0" fmla="*/ 87725 h 222218"/>
                <a:gd name="connsiteX1" fmla="*/ 174975 w 229552"/>
                <a:gd name="connsiteY1" fmla="*/ 128397 h 222218"/>
                <a:gd name="connsiteX2" fmla="*/ 166402 w 229552"/>
                <a:gd name="connsiteY2" fmla="*/ 155067 h 222218"/>
                <a:gd name="connsiteX3" fmla="*/ 183928 w 229552"/>
                <a:gd name="connsiteY3" fmla="*/ 222218 h 222218"/>
                <a:gd name="connsiteX4" fmla="*/ 129064 w 229552"/>
                <a:gd name="connsiteY4" fmla="*/ 183071 h 222218"/>
                <a:gd name="connsiteX5" fmla="*/ 100965 w 229552"/>
                <a:gd name="connsiteY5" fmla="*/ 182689 h 222218"/>
                <a:gd name="connsiteX6" fmla="*/ 40958 w 229552"/>
                <a:gd name="connsiteY6" fmla="*/ 219742 h 222218"/>
                <a:gd name="connsiteX7" fmla="*/ 61532 w 229552"/>
                <a:gd name="connsiteY7" fmla="*/ 156019 h 222218"/>
                <a:gd name="connsiteX8" fmla="*/ 52864 w 229552"/>
                <a:gd name="connsiteY8" fmla="*/ 127730 h 222218"/>
                <a:gd name="connsiteX9" fmla="*/ 0 w 229552"/>
                <a:gd name="connsiteY9" fmla="*/ 82391 h 222218"/>
                <a:gd name="connsiteX10" fmla="*/ 65246 w 229552"/>
                <a:gd name="connsiteY10" fmla="*/ 82772 h 222218"/>
                <a:gd name="connsiteX11" fmla="*/ 90964 w 229552"/>
                <a:gd name="connsiteY11" fmla="*/ 64008 h 222218"/>
                <a:gd name="connsiteX12" fmla="*/ 116491 w 229552"/>
                <a:gd name="connsiteY12" fmla="*/ 0 h 222218"/>
                <a:gd name="connsiteX13" fmla="*/ 137732 w 229552"/>
                <a:gd name="connsiteY13" fmla="*/ 64294 h 222218"/>
                <a:gd name="connsiteX14" fmla="*/ 163925 w 229552"/>
                <a:gd name="connsiteY14" fmla="*/ 82677 h 222218"/>
                <a:gd name="connsiteX15" fmla="*/ 227933 w 229552"/>
                <a:gd name="connsiteY15" fmla="*/ 82391 h 222218"/>
                <a:gd name="connsiteX16" fmla="*/ 229553 w 229552"/>
                <a:gd name="connsiteY16" fmla="*/ 87725 h 22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552" h="222218">
                  <a:moveTo>
                    <a:pt x="229553" y="87725"/>
                  </a:moveTo>
                  <a:cubicBezTo>
                    <a:pt x="211455" y="101346"/>
                    <a:pt x="193643" y="115538"/>
                    <a:pt x="174975" y="128397"/>
                  </a:cubicBezTo>
                  <a:cubicBezTo>
                    <a:pt x="164402" y="135636"/>
                    <a:pt x="161639" y="142684"/>
                    <a:pt x="166402" y="155067"/>
                  </a:cubicBezTo>
                  <a:cubicBezTo>
                    <a:pt x="174498" y="176117"/>
                    <a:pt x="180594" y="197929"/>
                    <a:pt x="183928" y="222218"/>
                  </a:cubicBezTo>
                  <a:cubicBezTo>
                    <a:pt x="165545" y="209264"/>
                    <a:pt x="146876" y="196787"/>
                    <a:pt x="129064" y="183071"/>
                  </a:cubicBezTo>
                  <a:cubicBezTo>
                    <a:pt x="119063" y="175355"/>
                    <a:pt x="111443" y="174498"/>
                    <a:pt x="100965" y="182689"/>
                  </a:cubicBezTo>
                  <a:cubicBezTo>
                    <a:pt x="82963" y="196691"/>
                    <a:pt x="63818" y="209074"/>
                    <a:pt x="40958" y="219742"/>
                  </a:cubicBezTo>
                  <a:cubicBezTo>
                    <a:pt x="47720" y="198501"/>
                    <a:pt x="53531" y="176879"/>
                    <a:pt x="61532" y="156019"/>
                  </a:cubicBezTo>
                  <a:cubicBezTo>
                    <a:pt x="66389" y="143161"/>
                    <a:pt x="65056" y="135636"/>
                    <a:pt x="52864" y="127730"/>
                  </a:cubicBezTo>
                  <a:cubicBezTo>
                    <a:pt x="34004" y="115443"/>
                    <a:pt x="16764" y="100870"/>
                    <a:pt x="0" y="82391"/>
                  </a:cubicBezTo>
                  <a:cubicBezTo>
                    <a:pt x="21717" y="82391"/>
                    <a:pt x="43625" y="81153"/>
                    <a:pt x="65246" y="82772"/>
                  </a:cubicBezTo>
                  <a:cubicBezTo>
                    <a:pt x="80677" y="83915"/>
                    <a:pt x="86963" y="77343"/>
                    <a:pt x="90964" y="64008"/>
                  </a:cubicBezTo>
                  <a:cubicBezTo>
                    <a:pt x="97346" y="42577"/>
                    <a:pt x="104775" y="21431"/>
                    <a:pt x="116491" y="0"/>
                  </a:cubicBezTo>
                  <a:cubicBezTo>
                    <a:pt x="123635" y="21431"/>
                    <a:pt x="131731" y="42577"/>
                    <a:pt x="137732" y="64294"/>
                  </a:cubicBezTo>
                  <a:cubicBezTo>
                    <a:pt x="141732" y="78772"/>
                    <a:pt x="149352" y="83439"/>
                    <a:pt x="163925" y="82677"/>
                  </a:cubicBezTo>
                  <a:cubicBezTo>
                    <a:pt x="185166" y="81534"/>
                    <a:pt x="206597" y="82391"/>
                    <a:pt x="227933" y="82391"/>
                  </a:cubicBezTo>
                  <a:cubicBezTo>
                    <a:pt x="228505" y="84201"/>
                    <a:pt x="229076" y="85915"/>
                    <a:pt x="229553" y="87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83055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1D8D924B-F152-45D5-B4C0-FBA66D429E45}"/>
              </a:ext>
            </a:extLst>
          </p:cNvPr>
          <p:cNvGrpSpPr/>
          <p:nvPr/>
        </p:nvGrpSpPr>
        <p:grpSpPr>
          <a:xfrm>
            <a:off x="430743" y="816437"/>
            <a:ext cx="1173562" cy="1155042"/>
            <a:chOff x="660718" y="515938"/>
            <a:chExt cx="1106487" cy="1089025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5" name="Freeform 5">
              <a:extLst>
                <a:ext uri="{FF2B5EF4-FFF2-40B4-BE49-F238E27FC236}">
                  <a16:creationId xmlns="" xmlns:a16="http://schemas.microsoft.com/office/drawing/2014/main" id="{AE652565-93B4-4FDF-BB4A-33F5A214E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718" y="1135063"/>
              <a:ext cx="1106487" cy="469900"/>
            </a:xfrm>
            <a:custGeom>
              <a:avLst/>
              <a:gdLst>
                <a:gd name="T0" fmla="*/ 325 w 591"/>
                <a:gd name="T1" fmla="*/ 251 h 251"/>
                <a:gd name="T2" fmla="*/ 341 w 591"/>
                <a:gd name="T3" fmla="*/ 194 h 251"/>
                <a:gd name="T4" fmla="*/ 284 w 591"/>
                <a:gd name="T5" fmla="*/ 192 h 251"/>
                <a:gd name="T6" fmla="*/ 276 w 591"/>
                <a:gd name="T7" fmla="*/ 218 h 251"/>
                <a:gd name="T8" fmla="*/ 492 w 591"/>
                <a:gd name="T9" fmla="*/ 73 h 251"/>
                <a:gd name="T10" fmla="*/ 376 w 591"/>
                <a:gd name="T11" fmla="*/ 192 h 251"/>
                <a:gd name="T12" fmla="*/ 405 w 591"/>
                <a:gd name="T13" fmla="*/ 170 h 251"/>
                <a:gd name="T14" fmla="*/ 375 w 591"/>
                <a:gd name="T15" fmla="*/ 148 h 251"/>
                <a:gd name="T16" fmla="*/ 236 w 591"/>
                <a:gd name="T17" fmla="*/ 207 h 251"/>
                <a:gd name="T18" fmla="*/ 245 w 591"/>
                <a:gd name="T19" fmla="*/ 172 h 251"/>
                <a:gd name="T20" fmla="*/ 209 w 591"/>
                <a:gd name="T21" fmla="*/ 172 h 251"/>
                <a:gd name="T22" fmla="*/ 199 w 591"/>
                <a:gd name="T23" fmla="*/ 207 h 251"/>
                <a:gd name="T24" fmla="*/ 459 w 591"/>
                <a:gd name="T25" fmla="*/ 173 h 251"/>
                <a:gd name="T26" fmla="*/ 5 w 591"/>
                <a:gd name="T27" fmla="*/ 68 h 251"/>
                <a:gd name="T28" fmla="*/ 99 w 591"/>
                <a:gd name="T29" fmla="*/ 185 h 251"/>
                <a:gd name="T30" fmla="*/ 468 w 591"/>
                <a:gd name="T31" fmla="*/ 196 h 251"/>
                <a:gd name="T32" fmla="*/ 591 w 591"/>
                <a:gd name="T33" fmla="*/ 47 h 251"/>
                <a:gd name="T34" fmla="*/ 576 w 591"/>
                <a:gd name="T35" fmla="*/ 95 h 251"/>
                <a:gd name="T36" fmla="*/ 15 w 591"/>
                <a:gd name="T37" fmla="*/ 95 h 251"/>
                <a:gd name="T38" fmla="*/ 499 w 591"/>
                <a:gd name="T39" fmla="*/ 152 h 251"/>
                <a:gd name="T40" fmla="*/ 562 w 591"/>
                <a:gd name="T41" fmla="*/ 0 h 251"/>
                <a:gd name="T42" fmla="*/ 143 w 591"/>
                <a:gd name="T43" fmla="*/ 141 h 251"/>
                <a:gd name="T44" fmla="*/ 67 w 591"/>
                <a:gd name="T45" fmla="*/ 116 h 251"/>
                <a:gd name="T46" fmla="*/ 58 w 591"/>
                <a:gd name="T47" fmla="*/ 38 h 251"/>
                <a:gd name="T48" fmla="*/ 514 w 591"/>
                <a:gd name="T49" fmla="*/ 93 h 251"/>
                <a:gd name="T50" fmla="*/ 416 w 591"/>
                <a:gd name="T51" fmla="*/ 174 h 251"/>
                <a:gd name="T52" fmla="*/ 130 w 591"/>
                <a:gd name="T53" fmla="*/ 139 h 251"/>
                <a:gd name="T54" fmla="*/ 159 w 591"/>
                <a:gd name="T55" fmla="*/ 81 h 251"/>
                <a:gd name="T56" fmla="*/ 166 w 591"/>
                <a:gd name="T57" fmla="*/ 104 h 251"/>
                <a:gd name="T58" fmla="*/ 174 w 591"/>
                <a:gd name="T59" fmla="*/ 81 h 251"/>
                <a:gd name="T60" fmla="*/ 334 w 591"/>
                <a:gd name="T61" fmla="*/ 87 h 251"/>
                <a:gd name="T62" fmla="*/ 321 w 591"/>
                <a:gd name="T63" fmla="*/ 90 h 251"/>
                <a:gd name="T64" fmla="*/ 333 w 591"/>
                <a:gd name="T65" fmla="*/ 95 h 251"/>
                <a:gd name="T66" fmla="*/ 386 w 591"/>
                <a:gd name="T67" fmla="*/ 87 h 251"/>
                <a:gd name="T68" fmla="*/ 395 w 591"/>
                <a:gd name="T69" fmla="*/ 98 h 251"/>
                <a:gd name="T70" fmla="*/ 303 w 591"/>
                <a:gd name="T71" fmla="*/ 81 h 251"/>
                <a:gd name="T72" fmla="*/ 284 w 591"/>
                <a:gd name="T73" fmla="*/ 95 h 251"/>
                <a:gd name="T74" fmla="*/ 307 w 591"/>
                <a:gd name="T75" fmla="*/ 95 h 251"/>
                <a:gd name="T76" fmla="*/ 454 w 591"/>
                <a:gd name="T77" fmla="*/ 98 h 251"/>
                <a:gd name="T78" fmla="*/ 462 w 591"/>
                <a:gd name="T79" fmla="*/ 88 h 251"/>
                <a:gd name="T80" fmla="*/ 450 w 591"/>
                <a:gd name="T81" fmla="*/ 90 h 251"/>
                <a:gd name="T82" fmla="*/ 431 w 591"/>
                <a:gd name="T83" fmla="*/ 90 h 251"/>
                <a:gd name="T84" fmla="*/ 418 w 591"/>
                <a:gd name="T85" fmla="*/ 87 h 251"/>
                <a:gd name="T86" fmla="*/ 211 w 591"/>
                <a:gd name="T87" fmla="*/ 95 h 251"/>
                <a:gd name="T88" fmla="*/ 191 w 591"/>
                <a:gd name="T89" fmla="*/ 81 h 251"/>
                <a:gd name="T90" fmla="*/ 199 w 591"/>
                <a:gd name="T91" fmla="*/ 104 h 251"/>
                <a:gd name="T92" fmla="*/ 366 w 591"/>
                <a:gd name="T93" fmla="*/ 88 h 251"/>
                <a:gd name="T94" fmla="*/ 353 w 591"/>
                <a:gd name="T95" fmla="*/ 90 h 251"/>
                <a:gd name="T96" fmla="*/ 365 w 591"/>
                <a:gd name="T97" fmla="*/ 95 h 251"/>
                <a:gd name="T98" fmla="*/ 266 w 591"/>
                <a:gd name="T99" fmla="*/ 98 h 251"/>
                <a:gd name="T100" fmla="*/ 265 w 591"/>
                <a:gd name="T101" fmla="*/ 85 h 251"/>
                <a:gd name="T102" fmla="*/ 243 w 591"/>
                <a:gd name="T103" fmla="*/ 95 h 251"/>
                <a:gd name="T104" fmla="*/ 224 w 591"/>
                <a:gd name="T105" fmla="*/ 81 h 251"/>
                <a:gd name="T106" fmla="*/ 231 w 591"/>
                <a:gd name="T107" fmla="*/ 104 h 251"/>
                <a:gd name="T108" fmla="*/ 127 w 591"/>
                <a:gd name="T109" fmla="*/ 90 h 251"/>
                <a:gd name="T110" fmla="*/ 139 w 591"/>
                <a:gd name="T111" fmla="*/ 96 h 251"/>
                <a:gd name="T112" fmla="*/ 132 w 591"/>
                <a:gd name="T113" fmla="*/ 8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1" h="251">
                  <a:moveTo>
                    <a:pt x="265" y="251"/>
                  </a:moveTo>
                  <a:cubicBezTo>
                    <a:pt x="266" y="251"/>
                    <a:pt x="267" y="250"/>
                    <a:pt x="268" y="250"/>
                  </a:cubicBezTo>
                  <a:cubicBezTo>
                    <a:pt x="276" y="243"/>
                    <a:pt x="285" y="237"/>
                    <a:pt x="294" y="231"/>
                  </a:cubicBezTo>
                  <a:cubicBezTo>
                    <a:pt x="295" y="230"/>
                    <a:pt x="295" y="230"/>
                    <a:pt x="297" y="231"/>
                  </a:cubicBezTo>
                  <a:cubicBezTo>
                    <a:pt x="305" y="237"/>
                    <a:pt x="314" y="244"/>
                    <a:pt x="323" y="250"/>
                  </a:cubicBezTo>
                  <a:cubicBezTo>
                    <a:pt x="324" y="250"/>
                    <a:pt x="324" y="251"/>
                    <a:pt x="325" y="251"/>
                  </a:cubicBezTo>
                  <a:cubicBezTo>
                    <a:pt x="325" y="250"/>
                    <a:pt x="324" y="249"/>
                    <a:pt x="324" y="249"/>
                  </a:cubicBezTo>
                  <a:cubicBezTo>
                    <a:pt x="321" y="238"/>
                    <a:pt x="318" y="228"/>
                    <a:pt x="314" y="218"/>
                  </a:cubicBezTo>
                  <a:cubicBezTo>
                    <a:pt x="314" y="216"/>
                    <a:pt x="314" y="216"/>
                    <a:pt x="315" y="215"/>
                  </a:cubicBezTo>
                  <a:cubicBezTo>
                    <a:pt x="324" y="209"/>
                    <a:pt x="333" y="202"/>
                    <a:pt x="342" y="196"/>
                  </a:cubicBezTo>
                  <a:cubicBezTo>
                    <a:pt x="342" y="195"/>
                    <a:pt x="343" y="195"/>
                    <a:pt x="344" y="194"/>
                  </a:cubicBezTo>
                  <a:cubicBezTo>
                    <a:pt x="342" y="194"/>
                    <a:pt x="342" y="194"/>
                    <a:pt x="341" y="194"/>
                  </a:cubicBezTo>
                  <a:cubicBezTo>
                    <a:pt x="330" y="194"/>
                    <a:pt x="319" y="194"/>
                    <a:pt x="309" y="194"/>
                  </a:cubicBezTo>
                  <a:cubicBezTo>
                    <a:pt x="307" y="194"/>
                    <a:pt x="306" y="194"/>
                    <a:pt x="306" y="192"/>
                  </a:cubicBezTo>
                  <a:cubicBezTo>
                    <a:pt x="304" y="185"/>
                    <a:pt x="301" y="178"/>
                    <a:pt x="299" y="170"/>
                  </a:cubicBezTo>
                  <a:cubicBezTo>
                    <a:pt x="298" y="167"/>
                    <a:pt x="296" y="163"/>
                    <a:pt x="295" y="159"/>
                  </a:cubicBezTo>
                  <a:cubicBezTo>
                    <a:pt x="295" y="160"/>
                    <a:pt x="294" y="161"/>
                    <a:pt x="294" y="161"/>
                  </a:cubicBezTo>
                  <a:cubicBezTo>
                    <a:pt x="291" y="172"/>
                    <a:pt x="288" y="182"/>
                    <a:pt x="284" y="192"/>
                  </a:cubicBezTo>
                  <a:cubicBezTo>
                    <a:pt x="284" y="194"/>
                    <a:pt x="283" y="194"/>
                    <a:pt x="281" y="194"/>
                  </a:cubicBezTo>
                  <a:cubicBezTo>
                    <a:pt x="271" y="194"/>
                    <a:pt x="260" y="194"/>
                    <a:pt x="249" y="194"/>
                  </a:cubicBezTo>
                  <a:cubicBezTo>
                    <a:pt x="248" y="194"/>
                    <a:pt x="248" y="194"/>
                    <a:pt x="247" y="194"/>
                  </a:cubicBezTo>
                  <a:cubicBezTo>
                    <a:pt x="248" y="195"/>
                    <a:pt x="248" y="196"/>
                    <a:pt x="249" y="196"/>
                  </a:cubicBezTo>
                  <a:cubicBezTo>
                    <a:pt x="258" y="202"/>
                    <a:pt x="266" y="209"/>
                    <a:pt x="275" y="215"/>
                  </a:cubicBezTo>
                  <a:cubicBezTo>
                    <a:pt x="276" y="216"/>
                    <a:pt x="276" y="216"/>
                    <a:pt x="276" y="218"/>
                  </a:cubicBezTo>
                  <a:cubicBezTo>
                    <a:pt x="275" y="221"/>
                    <a:pt x="273" y="225"/>
                    <a:pt x="272" y="229"/>
                  </a:cubicBezTo>
                  <a:cubicBezTo>
                    <a:pt x="270" y="236"/>
                    <a:pt x="268" y="244"/>
                    <a:pt x="265" y="251"/>
                  </a:cubicBezTo>
                  <a:close/>
                  <a:moveTo>
                    <a:pt x="492" y="67"/>
                  </a:moveTo>
                  <a:cubicBezTo>
                    <a:pt x="361" y="67"/>
                    <a:pt x="230" y="67"/>
                    <a:pt x="98" y="67"/>
                  </a:cubicBezTo>
                  <a:cubicBezTo>
                    <a:pt x="98" y="69"/>
                    <a:pt x="98" y="71"/>
                    <a:pt x="98" y="73"/>
                  </a:cubicBezTo>
                  <a:cubicBezTo>
                    <a:pt x="230" y="73"/>
                    <a:pt x="361" y="73"/>
                    <a:pt x="492" y="73"/>
                  </a:cubicBezTo>
                  <a:cubicBezTo>
                    <a:pt x="492" y="71"/>
                    <a:pt x="492" y="69"/>
                    <a:pt x="492" y="67"/>
                  </a:cubicBezTo>
                  <a:close/>
                  <a:moveTo>
                    <a:pt x="346" y="170"/>
                  </a:moveTo>
                  <a:cubicBezTo>
                    <a:pt x="346" y="170"/>
                    <a:pt x="346" y="170"/>
                    <a:pt x="346" y="171"/>
                  </a:cubicBezTo>
                  <a:cubicBezTo>
                    <a:pt x="352" y="175"/>
                    <a:pt x="358" y="179"/>
                    <a:pt x="364" y="184"/>
                  </a:cubicBezTo>
                  <a:cubicBezTo>
                    <a:pt x="362" y="191"/>
                    <a:pt x="359" y="198"/>
                    <a:pt x="357" y="206"/>
                  </a:cubicBezTo>
                  <a:cubicBezTo>
                    <a:pt x="363" y="201"/>
                    <a:pt x="369" y="196"/>
                    <a:pt x="376" y="192"/>
                  </a:cubicBezTo>
                  <a:cubicBezTo>
                    <a:pt x="382" y="196"/>
                    <a:pt x="388" y="201"/>
                    <a:pt x="394" y="205"/>
                  </a:cubicBezTo>
                  <a:cubicBezTo>
                    <a:pt x="394" y="204"/>
                    <a:pt x="394" y="204"/>
                    <a:pt x="394" y="204"/>
                  </a:cubicBezTo>
                  <a:cubicBezTo>
                    <a:pt x="392" y="198"/>
                    <a:pt x="390" y="192"/>
                    <a:pt x="388" y="186"/>
                  </a:cubicBezTo>
                  <a:cubicBezTo>
                    <a:pt x="387" y="184"/>
                    <a:pt x="387" y="183"/>
                    <a:pt x="389" y="182"/>
                  </a:cubicBezTo>
                  <a:cubicBezTo>
                    <a:pt x="394" y="179"/>
                    <a:pt x="399" y="175"/>
                    <a:pt x="404" y="172"/>
                  </a:cubicBezTo>
                  <a:cubicBezTo>
                    <a:pt x="404" y="171"/>
                    <a:pt x="405" y="171"/>
                    <a:pt x="405" y="170"/>
                  </a:cubicBezTo>
                  <a:cubicBezTo>
                    <a:pt x="405" y="170"/>
                    <a:pt x="405" y="170"/>
                    <a:pt x="405" y="170"/>
                  </a:cubicBezTo>
                  <a:cubicBezTo>
                    <a:pt x="404" y="170"/>
                    <a:pt x="404" y="170"/>
                    <a:pt x="403" y="170"/>
                  </a:cubicBezTo>
                  <a:cubicBezTo>
                    <a:pt x="397" y="170"/>
                    <a:pt x="391" y="170"/>
                    <a:pt x="385" y="170"/>
                  </a:cubicBezTo>
                  <a:cubicBezTo>
                    <a:pt x="383" y="170"/>
                    <a:pt x="382" y="170"/>
                    <a:pt x="382" y="168"/>
                  </a:cubicBezTo>
                  <a:cubicBezTo>
                    <a:pt x="380" y="162"/>
                    <a:pt x="378" y="156"/>
                    <a:pt x="376" y="151"/>
                  </a:cubicBezTo>
                  <a:cubicBezTo>
                    <a:pt x="376" y="150"/>
                    <a:pt x="376" y="149"/>
                    <a:pt x="375" y="148"/>
                  </a:cubicBezTo>
                  <a:cubicBezTo>
                    <a:pt x="373" y="155"/>
                    <a:pt x="371" y="161"/>
                    <a:pt x="369" y="168"/>
                  </a:cubicBezTo>
                  <a:cubicBezTo>
                    <a:pt x="369" y="170"/>
                    <a:pt x="368" y="170"/>
                    <a:pt x="366" y="170"/>
                  </a:cubicBezTo>
                  <a:cubicBezTo>
                    <a:pt x="359" y="170"/>
                    <a:pt x="353" y="170"/>
                    <a:pt x="346" y="170"/>
                  </a:cubicBezTo>
                  <a:close/>
                  <a:moveTo>
                    <a:pt x="199" y="207"/>
                  </a:moveTo>
                  <a:cubicBezTo>
                    <a:pt x="206" y="202"/>
                    <a:pt x="212" y="198"/>
                    <a:pt x="218" y="194"/>
                  </a:cubicBezTo>
                  <a:cubicBezTo>
                    <a:pt x="224" y="198"/>
                    <a:pt x="230" y="202"/>
                    <a:pt x="236" y="207"/>
                  </a:cubicBezTo>
                  <a:cubicBezTo>
                    <a:pt x="236" y="206"/>
                    <a:pt x="236" y="205"/>
                    <a:pt x="235" y="205"/>
                  </a:cubicBezTo>
                  <a:cubicBezTo>
                    <a:pt x="234" y="199"/>
                    <a:pt x="232" y="193"/>
                    <a:pt x="230" y="187"/>
                  </a:cubicBezTo>
                  <a:cubicBezTo>
                    <a:pt x="229" y="186"/>
                    <a:pt x="229" y="185"/>
                    <a:pt x="230" y="184"/>
                  </a:cubicBezTo>
                  <a:cubicBezTo>
                    <a:pt x="236" y="181"/>
                    <a:pt x="241" y="177"/>
                    <a:pt x="246" y="173"/>
                  </a:cubicBezTo>
                  <a:cubicBezTo>
                    <a:pt x="246" y="173"/>
                    <a:pt x="247" y="173"/>
                    <a:pt x="247" y="172"/>
                  </a:cubicBezTo>
                  <a:cubicBezTo>
                    <a:pt x="246" y="172"/>
                    <a:pt x="246" y="172"/>
                    <a:pt x="245" y="172"/>
                  </a:cubicBezTo>
                  <a:cubicBezTo>
                    <a:pt x="239" y="172"/>
                    <a:pt x="233" y="172"/>
                    <a:pt x="227" y="172"/>
                  </a:cubicBezTo>
                  <a:cubicBezTo>
                    <a:pt x="225" y="172"/>
                    <a:pt x="225" y="171"/>
                    <a:pt x="224" y="170"/>
                  </a:cubicBezTo>
                  <a:cubicBezTo>
                    <a:pt x="222" y="164"/>
                    <a:pt x="220" y="158"/>
                    <a:pt x="218" y="152"/>
                  </a:cubicBezTo>
                  <a:cubicBezTo>
                    <a:pt x="218" y="152"/>
                    <a:pt x="218" y="151"/>
                    <a:pt x="218" y="150"/>
                  </a:cubicBezTo>
                  <a:cubicBezTo>
                    <a:pt x="215" y="157"/>
                    <a:pt x="213" y="163"/>
                    <a:pt x="211" y="170"/>
                  </a:cubicBezTo>
                  <a:cubicBezTo>
                    <a:pt x="211" y="171"/>
                    <a:pt x="210" y="172"/>
                    <a:pt x="209" y="172"/>
                  </a:cubicBezTo>
                  <a:cubicBezTo>
                    <a:pt x="202" y="172"/>
                    <a:pt x="196" y="172"/>
                    <a:pt x="190" y="172"/>
                  </a:cubicBezTo>
                  <a:cubicBezTo>
                    <a:pt x="190" y="172"/>
                    <a:pt x="189" y="172"/>
                    <a:pt x="188" y="172"/>
                  </a:cubicBezTo>
                  <a:cubicBezTo>
                    <a:pt x="194" y="176"/>
                    <a:pt x="199" y="180"/>
                    <a:pt x="205" y="184"/>
                  </a:cubicBezTo>
                  <a:cubicBezTo>
                    <a:pt x="206" y="185"/>
                    <a:pt x="206" y="186"/>
                    <a:pt x="206" y="187"/>
                  </a:cubicBezTo>
                  <a:cubicBezTo>
                    <a:pt x="205" y="187"/>
                    <a:pt x="205" y="188"/>
                    <a:pt x="205" y="188"/>
                  </a:cubicBezTo>
                  <a:cubicBezTo>
                    <a:pt x="203" y="194"/>
                    <a:pt x="201" y="201"/>
                    <a:pt x="199" y="207"/>
                  </a:cubicBezTo>
                  <a:close/>
                  <a:moveTo>
                    <a:pt x="459" y="173"/>
                  </a:moveTo>
                  <a:cubicBezTo>
                    <a:pt x="462" y="176"/>
                    <a:pt x="464" y="178"/>
                    <a:pt x="467" y="180"/>
                  </a:cubicBezTo>
                  <a:cubicBezTo>
                    <a:pt x="473" y="185"/>
                    <a:pt x="479" y="187"/>
                    <a:pt x="487" y="186"/>
                  </a:cubicBezTo>
                  <a:cubicBezTo>
                    <a:pt x="497" y="185"/>
                    <a:pt x="505" y="180"/>
                    <a:pt x="512" y="173"/>
                  </a:cubicBezTo>
                  <a:cubicBezTo>
                    <a:pt x="513" y="173"/>
                    <a:pt x="513" y="173"/>
                    <a:pt x="513" y="173"/>
                  </a:cubicBezTo>
                  <a:cubicBezTo>
                    <a:pt x="496" y="160"/>
                    <a:pt x="478" y="162"/>
                    <a:pt x="459" y="173"/>
                  </a:cubicBezTo>
                  <a:close/>
                  <a:moveTo>
                    <a:pt x="174" y="183"/>
                  </a:moveTo>
                  <a:cubicBezTo>
                    <a:pt x="157" y="175"/>
                    <a:pt x="129" y="183"/>
                    <a:pt x="122" y="197"/>
                  </a:cubicBezTo>
                  <a:cubicBezTo>
                    <a:pt x="131" y="201"/>
                    <a:pt x="140" y="204"/>
                    <a:pt x="150" y="203"/>
                  </a:cubicBezTo>
                  <a:cubicBezTo>
                    <a:pt x="162" y="201"/>
                    <a:pt x="169" y="194"/>
                    <a:pt x="174" y="183"/>
                  </a:cubicBezTo>
                  <a:close/>
                  <a:moveTo>
                    <a:pt x="0" y="47"/>
                  </a:moveTo>
                  <a:cubicBezTo>
                    <a:pt x="0" y="55"/>
                    <a:pt x="1" y="62"/>
                    <a:pt x="5" y="68"/>
                  </a:cubicBezTo>
                  <a:cubicBezTo>
                    <a:pt x="8" y="76"/>
                    <a:pt x="14" y="82"/>
                    <a:pt x="23" y="84"/>
                  </a:cubicBezTo>
                  <a:cubicBezTo>
                    <a:pt x="27" y="85"/>
                    <a:pt x="32" y="86"/>
                    <a:pt x="37" y="85"/>
                  </a:cubicBezTo>
                  <a:cubicBezTo>
                    <a:pt x="32" y="64"/>
                    <a:pt x="22" y="51"/>
                    <a:pt x="0" y="47"/>
                  </a:cubicBezTo>
                  <a:close/>
                  <a:moveTo>
                    <a:pt x="131" y="173"/>
                  </a:moveTo>
                  <a:cubicBezTo>
                    <a:pt x="114" y="161"/>
                    <a:pt x="91" y="161"/>
                    <a:pt x="78" y="173"/>
                  </a:cubicBezTo>
                  <a:cubicBezTo>
                    <a:pt x="84" y="179"/>
                    <a:pt x="91" y="183"/>
                    <a:pt x="99" y="185"/>
                  </a:cubicBezTo>
                  <a:cubicBezTo>
                    <a:pt x="105" y="187"/>
                    <a:pt x="111" y="187"/>
                    <a:pt x="116" y="184"/>
                  </a:cubicBezTo>
                  <a:cubicBezTo>
                    <a:pt x="122" y="182"/>
                    <a:pt x="127" y="178"/>
                    <a:pt x="131" y="173"/>
                  </a:cubicBezTo>
                  <a:close/>
                  <a:moveTo>
                    <a:pt x="417" y="183"/>
                  </a:moveTo>
                  <a:cubicBezTo>
                    <a:pt x="420" y="191"/>
                    <a:pt x="425" y="197"/>
                    <a:pt x="433" y="201"/>
                  </a:cubicBezTo>
                  <a:cubicBezTo>
                    <a:pt x="440" y="204"/>
                    <a:pt x="448" y="203"/>
                    <a:pt x="455" y="202"/>
                  </a:cubicBezTo>
                  <a:cubicBezTo>
                    <a:pt x="460" y="201"/>
                    <a:pt x="464" y="199"/>
                    <a:pt x="468" y="196"/>
                  </a:cubicBezTo>
                  <a:cubicBezTo>
                    <a:pt x="462" y="189"/>
                    <a:pt x="455" y="183"/>
                    <a:pt x="446" y="181"/>
                  </a:cubicBezTo>
                  <a:cubicBezTo>
                    <a:pt x="436" y="179"/>
                    <a:pt x="426" y="180"/>
                    <a:pt x="417" y="183"/>
                  </a:cubicBezTo>
                  <a:close/>
                  <a:moveTo>
                    <a:pt x="554" y="85"/>
                  </a:moveTo>
                  <a:cubicBezTo>
                    <a:pt x="566" y="86"/>
                    <a:pt x="576" y="83"/>
                    <a:pt x="583" y="73"/>
                  </a:cubicBezTo>
                  <a:cubicBezTo>
                    <a:pt x="587" y="68"/>
                    <a:pt x="590" y="61"/>
                    <a:pt x="590" y="54"/>
                  </a:cubicBezTo>
                  <a:cubicBezTo>
                    <a:pt x="591" y="52"/>
                    <a:pt x="591" y="50"/>
                    <a:pt x="591" y="47"/>
                  </a:cubicBezTo>
                  <a:cubicBezTo>
                    <a:pt x="569" y="51"/>
                    <a:pt x="559" y="64"/>
                    <a:pt x="554" y="85"/>
                  </a:cubicBezTo>
                  <a:close/>
                  <a:moveTo>
                    <a:pt x="576" y="95"/>
                  </a:moveTo>
                  <a:cubicBezTo>
                    <a:pt x="560" y="92"/>
                    <a:pt x="536" y="105"/>
                    <a:pt x="531" y="122"/>
                  </a:cubicBezTo>
                  <a:cubicBezTo>
                    <a:pt x="538" y="125"/>
                    <a:pt x="545" y="126"/>
                    <a:pt x="552" y="124"/>
                  </a:cubicBezTo>
                  <a:cubicBezTo>
                    <a:pt x="561" y="121"/>
                    <a:pt x="567" y="115"/>
                    <a:pt x="571" y="107"/>
                  </a:cubicBezTo>
                  <a:cubicBezTo>
                    <a:pt x="574" y="104"/>
                    <a:pt x="575" y="100"/>
                    <a:pt x="576" y="95"/>
                  </a:cubicBezTo>
                  <a:close/>
                  <a:moveTo>
                    <a:pt x="15" y="95"/>
                  </a:moveTo>
                  <a:cubicBezTo>
                    <a:pt x="15" y="96"/>
                    <a:pt x="15" y="96"/>
                    <a:pt x="15" y="96"/>
                  </a:cubicBezTo>
                  <a:cubicBezTo>
                    <a:pt x="17" y="104"/>
                    <a:pt x="20" y="110"/>
                    <a:pt x="25" y="116"/>
                  </a:cubicBezTo>
                  <a:cubicBezTo>
                    <a:pt x="32" y="123"/>
                    <a:pt x="40" y="126"/>
                    <a:pt x="50" y="125"/>
                  </a:cubicBezTo>
                  <a:cubicBezTo>
                    <a:pt x="54" y="125"/>
                    <a:pt x="57" y="123"/>
                    <a:pt x="60" y="123"/>
                  </a:cubicBezTo>
                  <a:cubicBezTo>
                    <a:pt x="49" y="102"/>
                    <a:pt x="36" y="94"/>
                    <a:pt x="15" y="95"/>
                  </a:cubicBezTo>
                  <a:close/>
                  <a:moveTo>
                    <a:pt x="92" y="152"/>
                  </a:moveTo>
                  <a:cubicBezTo>
                    <a:pt x="84" y="144"/>
                    <a:pt x="75" y="137"/>
                    <a:pt x="63" y="135"/>
                  </a:cubicBezTo>
                  <a:cubicBezTo>
                    <a:pt x="56" y="134"/>
                    <a:pt x="48" y="135"/>
                    <a:pt x="41" y="138"/>
                  </a:cubicBezTo>
                  <a:cubicBezTo>
                    <a:pt x="46" y="146"/>
                    <a:pt x="52" y="152"/>
                    <a:pt x="60" y="157"/>
                  </a:cubicBezTo>
                  <a:cubicBezTo>
                    <a:pt x="70" y="162"/>
                    <a:pt x="83" y="160"/>
                    <a:pt x="92" y="152"/>
                  </a:cubicBezTo>
                  <a:close/>
                  <a:moveTo>
                    <a:pt x="499" y="152"/>
                  </a:moveTo>
                  <a:cubicBezTo>
                    <a:pt x="508" y="160"/>
                    <a:pt x="520" y="162"/>
                    <a:pt x="530" y="157"/>
                  </a:cubicBezTo>
                  <a:cubicBezTo>
                    <a:pt x="537" y="154"/>
                    <a:pt x="542" y="149"/>
                    <a:pt x="546" y="144"/>
                  </a:cubicBezTo>
                  <a:cubicBezTo>
                    <a:pt x="547" y="142"/>
                    <a:pt x="549" y="140"/>
                    <a:pt x="550" y="138"/>
                  </a:cubicBezTo>
                  <a:cubicBezTo>
                    <a:pt x="535" y="130"/>
                    <a:pt x="510" y="137"/>
                    <a:pt x="499" y="152"/>
                  </a:cubicBezTo>
                  <a:close/>
                  <a:moveTo>
                    <a:pt x="560" y="50"/>
                  </a:moveTo>
                  <a:cubicBezTo>
                    <a:pt x="578" y="36"/>
                    <a:pt x="578" y="14"/>
                    <a:pt x="562" y="0"/>
                  </a:cubicBezTo>
                  <a:cubicBezTo>
                    <a:pt x="549" y="18"/>
                    <a:pt x="549" y="32"/>
                    <a:pt x="560" y="50"/>
                  </a:cubicBezTo>
                  <a:close/>
                  <a:moveTo>
                    <a:pt x="31" y="50"/>
                  </a:moveTo>
                  <a:cubicBezTo>
                    <a:pt x="42" y="35"/>
                    <a:pt x="41" y="13"/>
                    <a:pt x="29" y="0"/>
                  </a:cubicBezTo>
                  <a:cubicBezTo>
                    <a:pt x="13" y="14"/>
                    <a:pt x="13" y="36"/>
                    <a:pt x="31" y="50"/>
                  </a:cubicBezTo>
                  <a:close/>
                  <a:moveTo>
                    <a:pt x="175" y="174"/>
                  </a:moveTo>
                  <a:cubicBezTo>
                    <a:pt x="175" y="158"/>
                    <a:pt x="157" y="140"/>
                    <a:pt x="143" y="141"/>
                  </a:cubicBezTo>
                  <a:cubicBezTo>
                    <a:pt x="140" y="164"/>
                    <a:pt x="155" y="175"/>
                    <a:pt x="175" y="174"/>
                  </a:cubicBezTo>
                  <a:close/>
                  <a:moveTo>
                    <a:pt x="504" y="101"/>
                  </a:moveTo>
                  <a:cubicBezTo>
                    <a:pt x="496" y="107"/>
                    <a:pt x="490" y="114"/>
                    <a:pt x="490" y="124"/>
                  </a:cubicBezTo>
                  <a:cubicBezTo>
                    <a:pt x="489" y="131"/>
                    <a:pt x="491" y="138"/>
                    <a:pt x="493" y="145"/>
                  </a:cubicBezTo>
                  <a:cubicBezTo>
                    <a:pt x="511" y="136"/>
                    <a:pt x="518" y="119"/>
                    <a:pt x="504" y="101"/>
                  </a:cubicBezTo>
                  <a:close/>
                  <a:moveTo>
                    <a:pt x="67" y="116"/>
                  </a:moveTo>
                  <a:cubicBezTo>
                    <a:pt x="79" y="105"/>
                    <a:pt x="79" y="80"/>
                    <a:pt x="68" y="71"/>
                  </a:cubicBezTo>
                  <a:cubicBezTo>
                    <a:pt x="49" y="85"/>
                    <a:pt x="53" y="104"/>
                    <a:pt x="67" y="116"/>
                  </a:cubicBezTo>
                  <a:close/>
                  <a:moveTo>
                    <a:pt x="58" y="38"/>
                  </a:moveTo>
                  <a:cubicBezTo>
                    <a:pt x="50" y="41"/>
                    <a:pt x="43" y="46"/>
                    <a:pt x="40" y="56"/>
                  </a:cubicBezTo>
                  <a:cubicBezTo>
                    <a:pt x="37" y="65"/>
                    <a:pt x="41" y="73"/>
                    <a:pt x="46" y="81"/>
                  </a:cubicBezTo>
                  <a:cubicBezTo>
                    <a:pt x="62" y="67"/>
                    <a:pt x="65" y="53"/>
                    <a:pt x="58" y="38"/>
                  </a:cubicBezTo>
                  <a:close/>
                  <a:moveTo>
                    <a:pt x="98" y="145"/>
                  </a:moveTo>
                  <a:cubicBezTo>
                    <a:pt x="106" y="130"/>
                    <a:pt x="100" y="109"/>
                    <a:pt x="87" y="101"/>
                  </a:cubicBezTo>
                  <a:cubicBezTo>
                    <a:pt x="82" y="108"/>
                    <a:pt x="78" y="116"/>
                    <a:pt x="80" y="125"/>
                  </a:cubicBezTo>
                  <a:cubicBezTo>
                    <a:pt x="82" y="135"/>
                    <a:pt x="89" y="140"/>
                    <a:pt x="98" y="145"/>
                  </a:cubicBezTo>
                  <a:close/>
                  <a:moveTo>
                    <a:pt x="522" y="71"/>
                  </a:moveTo>
                  <a:cubicBezTo>
                    <a:pt x="517" y="78"/>
                    <a:pt x="514" y="85"/>
                    <a:pt x="514" y="93"/>
                  </a:cubicBezTo>
                  <a:cubicBezTo>
                    <a:pt x="515" y="102"/>
                    <a:pt x="518" y="109"/>
                    <a:pt x="523" y="116"/>
                  </a:cubicBezTo>
                  <a:cubicBezTo>
                    <a:pt x="539" y="103"/>
                    <a:pt x="541" y="84"/>
                    <a:pt x="522" y="71"/>
                  </a:cubicBezTo>
                  <a:close/>
                  <a:moveTo>
                    <a:pt x="456" y="164"/>
                  </a:moveTo>
                  <a:cubicBezTo>
                    <a:pt x="480" y="160"/>
                    <a:pt x="486" y="142"/>
                    <a:pt x="478" y="125"/>
                  </a:cubicBezTo>
                  <a:cubicBezTo>
                    <a:pt x="463" y="129"/>
                    <a:pt x="453" y="148"/>
                    <a:pt x="456" y="164"/>
                  </a:cubicBezTo>
                  <a:close/>
                  <a:moveTo>
                    <a:pt x="416" y="174"/>
                  </a:moveTo>
                  <a:cubicBezTo>
                    <a:pt x="426" y="174"/>
                    <a:pt x="435" y="173"/>
                    <a:pt x="442" y="165"/>
                  </a:cubicBezTo>
                  <a:cubicBezTo>
                    <a:pt x="448" y="158"/>
                    <a:pt x="448" y="150"/>
                    <a:pt x="448" y="141"/>
                  </a:cubicBezTo>
                  <a:cubicBezTo>
                    <a:pt x="430" y="143"/>
                    <a:pt x="420" y="153"/>
                    <a:pt x="416" y="174"/>
                  </a:cubicBezTo>
                  <a:close/>
                  <a:moveTo>
                    <a:pt x="113" y="124"/>
                  </a:moveTo>
                  <a:cubicBezTo>
                    <a:pt x="103" y="141"/>
                    <a:pt x="115" y="163"/>
                    <a:pt x="134" y="164"/>
                  </a:cubicBezTo>
                  <a:cubicBezTo>
                    <a:pt x="135" y="155"/>
                    <a:pt x="134" y="147"/>
                    <a:pt x="130" y="139"/>
                  </a:cubicBezTo>
                  <a:cubicBezTo>
                    <a:pt x="126" y="132"/>
                    <a:pt x="120" y="128"/>
                    <a:pt x="113" y="124"/>
                  </a:cubicBezTo>
                  <a:close/>
                  <a:moveTo>
                    <a:pt x="532" y="38"/>
                  </a:moveTo>
                  <a:cubicBezTo>
                    <a:pt x="529" y="43"/>
                    <a:pt x="528" y="54"/>
                    <a:pt x="530" y="60"/>
                  </a:cubicBezTo>
                  <a:cubicBezTo>
                    <a:pt x="533" y="69"/>
                    <a:pt x="538" y="75"/>
                    <a:pt x="545" y="81"/>
                  </a:cubicBezTo>
                  <a:cubicBezTo>
                    <a:pt x="558" y="66"/>
                    <a:pt x="551" y="42"/>
                    <a:pt x="532" y="38"/>
                  </a:cubicBezTo>
                  <a:close/>
                  <a:moveTo>
                    <a:pt x="159" y="81"/>
                  </a:moveTo>
                  <a:cubicBezTo>
                    <a:pt x="159" y="84"/>
                    <a:pt x="160" y="86"/>
                    <a:pt x="160" y="88"/>
                  </a:cubicBezTo>
                  <a:cubicBezTo>
                    <a:pt x="161" y="89"/>
                    <a:pt x="160" y="90"/>
                    <a:pt x="160" y="90"/>
                  </a:cubicBezTo>
                  <a:cubicBezTo>
                    <a:pt x="158" y="92"/>
                    <a:pt x="156" y="93"/>
                    <a:pt x="154" y="95"/>
                  </a:cubicBezTo>
                  <a:cubicBezTo>
                    <a:pt x="157" y="95"/>
                    <a:pt x="159" y="95"/>
                    <a:pt x="161" y="96"/>
                  </a:cubicBezTo>
                  <a:cubicBezTo>
                    <a:pt x="162" y="96"/>
                    <a:pt x="163" y="96"/>
                    <a:pt x="164" y="98"/>
                  </a:cubicBezTo>
                  <a:cubicBezTo>
                    <a:pt x="165" y="99"/>
                    <a:pt x="166" y="101"/>
                    <a:pt x="166" y="104"/>
                  </a:cubicBezTo>
                  <a:cubicBezTo>
                    <a:pt x="167" y="101"/>
                    <a:pt x="168" y="99"/>
                    <a:pt x="169" y="97"/>
                  </a:cubicBezTo>
                  <a:cubicBezTo>
                    <a:pt x="170" y="96"/>
                    <a:pt x="170" y="96"/>
                    <a:pt x="172" y="96"/>
                  </a:cubicBezTo>
                  <a:cubicBezTo>
                    <a:pt x="174" y="95"/>
                    <a:pt x="176" y="95"/>
                    <a:pt x="178" y="95"/>
                  </a:cubicBezTo>
                  <a:cubicBezTo>
                    <a:pt x="176" y="93"/>
                    <a:pt x="175" y="92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3" y="86"/>
                    <a:pt x="173" y="84"/>
                    <a:pt x="174" y="81"/>
                  </a:cubicBezTo>
                  <a:cubicBezTo>
                    <a:pt x="171" y="82"/>
                    <a:pt x="170" y="84"/>
                    <a:pt x="168" y="85"/>
                  </a:cubicBezTo>
                  <a:cubicBezTo>
                    <a:pt x="167" y="85"/>
                    <a:pt x="166" y="85"/>
                    <a:pt x="165" y="85"/>
                  </a:cubicBezTo>
                  <a:cubicBezTo>
                    <a:pt x="163" y="84"/>
                    <a:pt x="161" y="82"/>
                    <a:pt x="159" y="81"/>
                  </a:cubicBezTo>
                  <a:close/>
                  <a:moveTo>
                    <a:pt x="340" y="95"/>
                  </a:moveTo>
                  <a:cubicBezTo>
                    <a:pt x="338" y="93"/>
                    <a:pt x="336" y="92"/>
                    <a:pt x="335" y="91"/>
                  </a:cubicBezTo>
                  <a:cubicBezTo>
                    <a:pt x="333" y="90"/>
                    <a:pt x="333" y="89"/>
                    <a:pt x="334" y="87"/>
                  </a:cubicBezTo>
                  <a:cubicBezTo>
                    <a:pt x="334" y="85"/>
                    <a:pt x="334" y="83"/>
                    <a:pt x="335" y="81"/>
                  </a:cubicBezTo>
                  <a:cubicBezTo>
                    <a:pt x="333" y="82"/>
                    <a:pt x="331" y="83"/>
                    <a:pt x="329" y="85"/>
                  </a:cubicBezTo>
                  <a:cubicBezTo>
                    <a:pt x="328" y="85"/>
                    <a:pt x="327" y="85"/>
                    <a:pt x="326" y="85"/>
                  </a:cubicBezTo>
                  <a:cubicBezTo>
                    <a:pt x="325" y="83"/>
                    <a:pt x="323" y="82"/>
                    <a:pt x="320" y="81"/>
                  </a:cubicBezTo>
                  <a:cubicBezTo>
                    <a:pt x="321" y="84"/>
                    <a:pt x="321" y="86"/>
                    <a:pt x="322" y="88"/>
                  </a:cubicBezTo>
                  <a:cubicBezTo>
                    <a:pt x="322" y="89"/>
                    <a:pt x="322" y="90"/>
                    <a:pt x="321" y="90"/>
                  </a:cubicBezTo>
                  <a:cubicBezTo>
                    <a:pt x="319" y="92"/>
                    <a:pt x="318" y="93"/>
                    <a:pt x="316" y="95"/>
                  </a:cubicBezTo>
                  <a:cubicBezTo>
                    <a:pt x="318" y="95"/>
                    <a:pt x="320" y="95"/>
                    <a:pt x="323" y="96"/>
                  </a:cubicBezTo>
                  <a:cubicBezTo>
                    <a:pt x="324" y="96"/>
                    <a:pt x="325" y="96"/>
                    <a:pt x="325" y="97"/>
                  </a:cubicBezTo>
                  <a:cubicBezTo>
                    <a:pt x="326" y="99"/>
                    <a:pt x="327" y="101"/>
                    <a:pt x="328" y="104"/>
                  </a:cubicBezTo>
                  <a:cubicBezTo>
                    <a:pt x="329" y="101"/>
                    <a:pt x="330" y="100"/>
                    <a:pt x="330" y="98"/>
                  </a:cubicBezTo>
                  <a:cubicBezTo>
                    <a:pt x="331" y="96"/>
                    <a:pt x="332" y="95"/>
                    <a:pt x="333" y="95"/>
                  </a:cubicBezTo>
                  <a:cubicBezTo>
                    <a:pt x="335" y="96"/>
                    <a:pt x="337" y="95"/>
                    <a:pt x="340" y="95"/>
                  </a:cubicBezTo>
                  <a:close/>
                  <a:moveTo>
                    <a:pt x="399" y="81"/>
                  </a:moveTo>
                  <a:cubicBezTo>
                    <a:pt x="397" y="82"/>
                    <a:pt x="395" y="84"/>
                    <a:pt x="393" y="85"/>
                  </a:cubicBezTo>
                  <a:cubicBezTo>
                    <a:pt x="393" y="85"/>
                    <a:pt x="392" y="85"/>
                    <a:pt x="391" y="85"/>
                  </a:cubicBezTo>
                  <a:cubicBezTo>
                    <a:pt x="389" y="84"/>
                    <a:pt x="387" y="82"/>
                    <a:pt x="385" y="81"/>
                  </a:cubicBezTo>
                  <a:cubicBezTo>
                    <a:pt x="385" y="83"/>
                    <a:pt x="386" y="85"/>
                    <a:pt x="386" y="87"/>
                  </a:cubicBezTo>
                  <a:cubicBezTo>
                    <a:pt x="387" y="89"/>
                    <a:pt x="386" y="90"/>
                    <a:pt x="385" y="91"/>
                  </a:cubicBezTo>
                  <a:cubicBezTo>
                    <a:pt x="384" y="92"/>
                    <a:pt x="382" y="93"/>
                    <a:pt x="380" y="95"/>
                  </a:cubicBezTo>
                  <a:cubicBezTo>
                    <a:pt x="383" y="95"/>
                    <a:pt x="385" y="95"/>
                    <a:pt x="387" y="96"/>
                  </a:cubicBezTo>
                  <a:cubicBezTo>
                    <a:pt x="388" y="96"/>
                    <a:pt x="389" y="96"/>
                    <a:pt x="390" y="97"/>
                  </a:cubicBezTo>
                  <a:cubicBezTo>
                    <a:pt x="390" y="99"/>
                    <a:pt x="391" y="101"/>
                    <a:pt x="392" y="104"/>
                  </a:cubicBezTo>
                  <a:cubicBezTo>
                    <a:pt x="393" y="101"/>
                    <a:pt x="394" y="100"/>
                    <a:pt x="395" y="98"/>
                  </a:cubicBezTo>
                  <a:cubicBezTo>
                    <a:pt x="395" y="96"/>
                    <a:pt x="396" y="95"/>
                    <a:pt x="398" y="95"/>
                  </a:cubicBezTo>
                  <a:cubicBezTo>
                    <a:pt x="400" y="96"/>
                    <a:pt x="402" y="95"/>
                    <a:pt x="404" y="95"/>
                  </a:cubicBezTo>
                  <a:cubicBezTo>
                    <a:pt x="402" y="93"/>
                    <a:pt x="400" y="92"/>
                    <a:pt x="399" y="90"/>
                  </a:cubicBezTo>
                  <a:cubicBezTo>
                    <a:pt x="398" y="90"/>
                    <a:pt x="398" y="89"/>
                    <a:pt x="398" y="88"/>
                  </a:cubicBezTo>
                  <a:cubicBezTo>
                    <a:pt x="398" y="86"/>
                    <a:pt x="399" y="84"/>
                    <a:pt x="399" y="81"/>
                  </a:cubicBezTo>
                  <a:close/>
                  <a:moveTo>
                    <a:pt x="303" y="81"/>
                  </a:moveTo>
                  <a:cubicBezTo>
                    <a:pt x="301" y="82"/>
                    <a:pt x="299" y="83"/>
                    <a:pt x="297" y="85"/>
                  </a:cubicBezTo>
                  <a:cubicBezTo>
                    <a:pt x="296" y="85"/>
                    <a:pt x="295" y="85"/>
                    <a:pt x="294" y="85"/>
                  </a:cubicBezTo>
                  <a:cubicBezTo>
                    <a:pt x="292" y="83"/>
                    <a:pt x="290" y="82"/>
                    <a:pt x="288" y="81"/>
                  </a:cubicBezTo>
                  <a:cubicBezTo>
                    <a:pt x="289" y="84"/>
                    <a:pt x="289" y="86"/>
                    <a:pt x="290" y="88"/>
                  </a:cubicBezTo>
                  <a:cubicBezTo>
                    <a:pt x="290" y="89"/>
                    <a:pt x="290" y="90"/>
                    <a:pt x="289" y="90"/>
                  </a:cubicBezTo>
                  <a:cubicBezTo>
                    <a:pt x="287" y="92"/>
                    <a:pt x="286" y="93"/>
                    <a:pt x="284" y="95"/>
                  </a:cubicBezTo>
                  <a:cubicBezTo>
                    <a:pt x="286" y="95"/>
                    <a:pt x="288" y="96"/>
                    <a:pt x="290" y="95"/>
                  </a:cubicBezTo>
                  <a:cubicBezTo>
                    <a:pt x="292" y="95"/>
                    <a:pt x="292" y="96"/>
                    <a:pt x="293" y="98"/>
                  </a:cubicBezTo>
                  <a:cubicBezTo>
                    <a:pt x="294" y="100"/>
                    <a:pt x="295" y="101"/>
                    <a:pt x="295" y="104"/>
                  </a:cubicBezTo>
                  <a:cubicBezTo>
                    <a:pt x="296" y="101"/>
                    <a:pt x="297" y="99"/>
                    <a:pt x="298" y="97"/>
                  </a:cubicBezTo>
                  <a:cubicBezTo>
                    <a:pt x="299" y="96"/>
                    <a:pt x="299" y="96"/>
                    <a:pt x="300" y="96"/>
                  </a:cubicBezTo>
                  <a:cubicBezTo>
                    <a:pt x="303" y="95"/>
                    <a:pt x="305" y="95"/>
                    <a:pt x="307" y="95"/>
                  </a:cubicBezTo>
                  <a:cubicBezTo>
                    <a:pt x="305" y="93"/>
                    <a:pt x="304" y="92"/>
                    <a:pt x="302" y="90"/>
                  </a:cubicBezTo>
                  <a:cubicBezTo>
                    <a:pt x="301" y="90"/>
                    <a:pt x="301" y="89"/>
                    <a:pt x="301" y="88"/>
                  </a:cubicBezTo>
                  <a:cubicBezTo>
                    <a:pt x="302" y="86"/>
                    <a:pt x="302" y="84"/>
                    <a:pt x="303" y="81"/>
                  </a:cubicBezTo>
                  <a:close/>
                  <a:moveTo>
                    <a:pt x="445" y="95"/>
                  </a:moveTo>
                  <a:cubicBezTo>
                    <a:pt x="447" y="95"/>
                    <a:pt x="449" y="96"/>
                    <a:pt x="451" y="95"/>
                  </a:cubicBezTo>
                  <a:cubicBezTo>
                    <a:pt x="453" y="95"/>
                    <a:pt x="454" y="96"/>
                    <a:pt x="454" y="98"/>
                  </a:cubicBezTo>
                  <a:cubicBezTo>
                    <a:pt x="455" y="100"/>
                    <a:pt x="456" y="101"/>
                    <a:pt x="457" y="104"/>
                  </a:cubicBezTo>
                  <a:cubicBezTo>
                    <a:pt x="458" y="101"/>
                    <a:pt x="459" y="99"/>
                    <a:pt x="459" y="97"/>
                  </a:cubicBezTo>
                  <a:cubicBezTo>
                    <a:pt x="460" y="96"/>
                    <a:pt x="460" y="96"/>
                    <a:pt x="462" y="96"/>
                  </a:cubicBezTo>
                  <a:cubicBezTo>
                    <a:pt x="464" y="95"/>
                    <a:pt x="466" y="95"/>
                    <a:pt x="468" y="95"/>
                  </a:cubicBezTo>
                  <a:cubicBezTo>
                    <a:pt x="466" y="93"/>
                    <a:pt x="465" y="92"/>
                    <a:pt x="463" y="90"/>
                  </a:cubicBezTo>
                  <a:cubicBezTo>
                    <a:pt x="463" y="90"/>
                    <a:pt x="462" y="89"/>
                    <a:pt x="462" y="88"/>
                  </a:cubicBezTo>
                  <a:cubicBezTo>
                    <a:pt x="463" y="86"/>
                    <a:pt x="463" y="84"/>
                    <a:pt x="464" y="81"/>
                  </a:cubicBezTo>
                  <a:cubicBezTo>
                    <a:pt x="462" y="82"/>
                    <a:pt x="460" y="83"/>
                    <a:pt x="458" y="85"/>
                  </a:cubicBezTo>
                  <a:cubicBezTo>
                    <a:pt x="457" y="85"/>
                    <a:pt x="456" y="85"/>
                    <a:pt x="455" y="85"/>
                  </a:cubicBezTo>
                  <a:cubicBezTo>
                    <a:pt x="453" y="83"/>
                    <a:pt x="452" y="82"/>
                    <a:pt x="449" y="81"/>
                  </a:cubicBezTo>
                  <a:cubicBezTo>
                    <a:pt x="450" y="84"/>
                    <a:pt x="450" y="86"/>
                    <a:pt x="451" y="88"/>
                  </a:cubicBezTo>
                  <a:cubicBezTo>
                    <a:pt x="451" y="89"/>
                    <a:pt x="451" y="90"/>
                    <a:pt x="450" y="90"/>
                  </a:cubicBezTo>
                  <a:cubicBezTo>
                    <a:pt x="448" y="92"/>
                    <a:pt x="447" y="93"/>
                    <a:pt x="445" y="95"/>
                  </a:cubicBezTo>
                  <a:close/>
                  <a:moveTo>
                    <a:pt x="424" y="104"/>
                  </a:moveTo>
                  <a:cubicBezTo>
                    <a:pt x="425" y="101"/>
                    <a:pt x="426" y="100"/>
                    <a:pt x="427" y="98"/>
                  </a:cubicBezTo>
                  <a:cubicBezTo>
                    <a:pt x="427" y="96"/>
                    <a:pt x="428" y="95"/>
                    <a:pt x="430" y="95"/>
                  </a:cubicBezTo>
                  <a:cubicBezTo>
                    <a:pt x="432" y="96"/>
                    <a:pt x="434" y="95"/>
                    <a:pt x="436" y="95"/>
                  </a:cubicBezTo>
                  <a:cubicBezTo>
                    <a:pt x="434" y="93"/>
                    <a:pt x="433" y="92"/>
                    <a:pt x="431" y="90"/>
                  </a:cubicBezTo>
                  <a:cubicBezTo>
                    <a:pt x="430" y="90"/>
                    <a:pt x="430" y="89"/>
                    <a:pt x="430" y="88"/>
                  </a:cubicBezTo>
                  <a:cubicBezTo>
                    <a:pt x="431" y="86"/>
                    <a:pt x="431" y="84"/>
                    <a:pt x="432" y="81"/>
                  </a:cubicBezTo>
                  <a:cubicBezTo>
                    <a:pt x="429" y="82"/>
                    <a:pt x="428" y="84"/>
                    <a:pt x="426" y="85"/>
                  </a:cubicBezTo>
                  <a:cubicBezTo>
                    <a:pt x="425" y="85"/>
                    <a:pt x="424" y="85"/>
                    <a:pt x="423" y="85"/>
                  </a:cubicBezTo>
                  <a:cubicBezTo>
                    <a:pt x="421" y="84"/>
                    <a:pt x="419" y="82"/>
                    <a:pt x="417" y="81"/>
                  </a:cubicBezTo>
                  <a:cubicBezTo>
                    <a:pt x="418" y="83"/>
                    <a:pt x="418" y="85"/>
                    <a:pt x="418" y="87"/>
                  </a:cubicBezTo>
                  <a:cubicBezTo>
                    <a:pt x="419" y="89"/>
                    <a:pt x="419" y="90"/>
                    <a:pt x="417" y="91"/>
                  </a:cubicBezTo>
                  <a:cubicBezTo>
                    <a:pt x="416" y="92"/>
                    <a:pt x="414" y="93"/>
                    <a:pt x="413" y="95"/>
                  </a:cubicBezTo>
                  <a:cubicBezTo>
                    <a:pt x="415" y="95"/>
                    <a:pt x="417" y="95"/>
                    <a:pt x="419" y="95"/>
                  </a:cubicBezTo>
                  <a:cubicBezTo>
                    <a:pt x="421" y="96"/>
                    <a:pt x="421" y="96"/>
                    <a:pt x="422" y="98"/>
                  </a:cubicBezTo>
                  <a:cubicBezTo>
                    <a:pt x="423" y="99"/>
                    <a:pt x="423" y="101"/>
                    <a:pt x="424" y="104"/>
                  </a:cubicBezTo>
                  <a:close/>
                  <a:moveTo>
                    <a:pt x="211" y="95"/>
                  </a:moveTo>
                  <a:cubicBezTo>
                    <a:pt x="209" y="93"/>
                    <a:pt x="207" y="92"/>
                    <a:pt x="205" y="90"/>
                  </a:cubicBezTo>
                  <a:cubicBezTo>
                    <a:pt x="204" y="90"/>
                    <a:pt x="204" y="89"/>
                    <a:pt x="204" y="88"/>
                  </a:cubicBezTo>
                  <a:cubicBezTo>
                    <a:pt x="205" y="86"/>
                    <a:pt x="205" y="84"/>
                    <a:pt x="206" y="81"/>
                  </a:cubicBezTo>
                  <a:cubicBezTo>
                    <a:pt x="204" y="82"/>
                    <a:pt x="202" y="84"/>
                    <a:pt x="200" y="85"/>
                  </a:cubicBezTo>
                  <a:cubicBezTo>
                    <a:pt x="199" y="85"/>
                    <a:pt x="198" y="85"/>
                    <a:pt x="198" y="85"/>
                  </a:cubicBezTo>
                  <a:cubicBezTo>
                    <a:pt x="196" y="84"/>
                    <a:pt x="194" y="82"/>
                    <a:pt x="191" y="81"/>
                  </a:cubicBezTo>
                  <a:cubicBezTo>
                    <a:pt x="192" y="84"/>
                    <a:pt x="192" y="86"/>
                    <a:pt x="193" y="88"/>
                  </a:cubicBezTo>
                  <a:cubicBezTo>
                    <a:pt x="193" y="89"/>
                    <a:pt x="193" y="90"/>
                    <a:pt x="192" y="90"/>
                  </a:cubicBezTo>
                  <a:cubicBezTo>
                    <a:pt x="190" y="92"/>
                    <a:pt x="189" y="93"/>
                    <a:pt x="187" y="95"/>
                  </a:cubicBezTo>
                  <a:cubicBezTo>
                    <a:pt x="190" y="95"/>
                    <a:pt x="192" y="95"/>
                    <a:pt x="194" y="96"/>
                  </a:cubicBezTo>
                  <a:cubicBezTo>
                    <a:pt x="195" y="96"/>
                    <a:pt x="196" y="96"/>
                    <a:pt x="196" y="97"/>
                  </a:cubicBezTo>
                  <a:cubicBezTo>
                    <a:pt x="197" y="99"/>
                    <a:pt x="198" y="101"/>
                    <a:pt x="199" y="104"/>
                  </a:cubicBezTo>
                  <a:cubicBezTo>
                    <a:pt x="200" y="101"/>
                    <a:pt x="201" y="99"/>
                    <a:pt x="201" y="97"/>
                  </a:cubicBezTo>
                  <a:cubicBezTo>
                    <a:pt x="202" y="96"/>
                    <a:pt x="203" y="96"/>
                    <a:pt x="204" y="96"/>
                  </a:cubicBezTo>
                  <a:cubicBezTo>
                    <a:pt x="206" y="95"/>
                    <a:pt x="208" y="95"/>
                    <a:pt x="211" y="95"/>
                  </a:cubicBezTo>
                  <a:close/>
                  <a:moveTo>
                    <a:pt x="372" y="95"/>
                  </a:moveTo>
                  <a:cubicBezTo>
                    <a:pt x="370" y="93"/>
                    <a:pt x="368" y="92"/>
                    <a:pt x="367" y="91"/>
                  </a:cubicBezTo>
                  <a:cubicBezTo>
                    <a:pt x="366" y="90"/>
                    <a:pt x="365" y="89"/>
                    <a:pt x="366" y="88"/>
                  </a:cubicBezTo>
                  <a:cubicBezTo>
                    <a:pt x="366" y="86"/>
                    <a:pt x="367" y="84"/>
                    <a:pt x="367" y="81"/>
                  </a:cubicBezTo>
                  <a:cubicBezTo>
                    <a:pt x="365" y="82"/>
                    <a:pt x="363" y="83"/>
                    <a:pt x="361" y="85"/>
                  </a:cubicBezTo>
                  <a:cubicBezTo>
                    <a:pt x="360" y="85"/>
                    <a:pt x="360" y="85"/>
                    <a:pt x="359" y="85"/>
                  </a:cubicBezTo>
                  <a:cubicBezTo>
                    <a:pt x="357" y="83"/>
                    <a:pt x="355" y="82"/>
                    <a:pt x="353" y="81"/>
                  </a:cubicBezTo>
                  <a:cubicBezTo>
                    <a:pt x="353" y="84"/>
                    <a:pt x="354" y="86"/>
                    <a:pt x="354" y="88"/>
                  </a:cubicBezTo>
                  <a:cubicBezTo>
                    <a:pt x="354" y="89"/>
                    <a:pt x="354" y="90"/>
                    <a:pt x="353" y="90"/>
                  </a:cubicBezTo>
                  <a:cubicBezTo>
                    <a:pt x="352" y="92"/>
                    <a:pt x="350" y="93"/>
                    <a:pt x="348" y="95"/>
                  </a:cubicBezTo>
                  <a:cubicBezTo>
                    <a:pt x="351" y="95"/>
                    <a:pt x="353" y="95"/>
                    <a:pt x="355" y="96"/>
                  </a:cubicBezTo>
                  <a:cubicBezTo>
                    <a:pt x="356" y="96"/>
                    <a:pt x="357" y="96"/>
                    <a:pt x="357" y="97"/>
                  </a:cubicBezTo>
                  <a:cubicBezTo>
                    <a:pt x="358" y="99"/>
                    <a:pt x="359" y="101"/>
                    <a:pt x="360" y="104"/>
                  </a:cubicBezTo>
                  <a:cubicBezTo>
                    <a:pt x="361" y="101"/>
                    <a:pt x="362" y="100"/>
                    <a:pt x="362" y="98"/>
                  </a:cubicBezTo>
                  <a:cubicBezTo>
                    <a:pt x="363" y="96"/>
                    <a:pt x="364" y="95"/>
                    <a:pt x="365" y="95"/>
                  </a:cubicBezTo>
                  <a:cubicBezTo>
                    <a:pt x="367" y="96"/>
                    <a:pt x="369" y="95"/>
                    <a:pt x="372" y="95"/>
                  </a:cubicBezTo>
                  <a:close/>
                  <a:moveTo>
                    <a:pt x="251" y="95"/>
                  </a:moveTo>
                  <a:cubicBezTo>
                    <a:pt x="254" y="95"/>
                    <a:pt x="256" y="95"/>
                    <a:pt x="258" y="96"/>
                  </a:cubicBezTo>
                  <a:cubicBezTo>
                    <a:pt x="259" y="96"/>
                    <a:pt x="260" y="96"/>
                    <a:pt x="260" y="97"/>
                  </a:cubicBezTo>
                  <a:cubicBezTo>
                    <a:pt x="261" y="99"/>
                    <a:pt x="262" y="101"/>
                    <a:pt x="263" y="104"/>
                  </a:cubicBezTo>
                  <a:cubicBezTo>
                    <a:pt x="264" y="101"/>
                    <a:pt x="265" y="99"/>
                    <a:pt x="266" y="98"/>
                  </a:cubicBezTo>
                  <a:cubicBezTo>
                    <a:pt x="266" y="96"/>
                    <a:pt x="267" y="95"/>
                    <a:pt x="269" y="95"/>
                  </a:cubicBezTo>
                  <a:cubicBezTo>
                    <a:pt x="271" y="95"/>
                    <a:pt x="273" y="95"/>
                    <a:pt x="275" y="95"/>
                  </a:cubicBezTo>
                  <a:cubicBezTo>
                    <a:pt x="273" y="93"/>
                    <a:pt x="272" y="92"/>
                    <a:pt x="270" y="91"/>
                  </a:cubicBezTo>
                  <a:cubicBezTo>
                    <a:pt x="269" y="90"/>
                    <a:pt x="269" y="89"/>
                    <a:pt x="269" y="88"/>
                  </a:cubicBezTo>
                  <a:cubicBezTo>
                    <a:pt x="270" y="86"/>
                    <a:pt x="270" y="83"/>
                    <a:pt x="271" y="81"/>
                  </a:cubicBezTo>
                  <a:cubicBezTo>
                    <a:pt x="268" y="82"/>
                    <a:pt x="266" y="83"/>
                    <a:pt x="265" y="85"/>
                  </a:cubicBezTo>
                  <a:cubicBezTo>
                    <a:pt x="264" y="85"/>
                    <a:pt x="263" y="85"/>
                    <a:pt x="262" y="85"/>
                  </a:cubicBezTo>
                  <a:cubicBezTo>
                    <a:pt x="260" y="83"/>
                    <a:pt x="258" y="82"/>
                    <a:pt x="256" y="81"/>
                  </a:cubicBezTo>
                  <a:cubicBezTo>
                    <a:pt x="256" y="84"/>
                    <a:pt x="257" y="86"/>
                    <a:pt x="257" y="88"/>
                  </a:cubicBezTo>
                  <a:cubicBezTo>
                    <a:pt x="258" y="89"/>
                    <a:pt x="257" y="90"/>
                    <a:pt x="257" y="90"/>
                  </a:cubicBezTo>
                  <a:cubicBezTo>
                    <a:pt x="255" y="92"/>
                    <a:pt x="253" y="93"/>
                    <a:pt x="251" y="95"/>
                  </a:cubicBezTo>
                  <a:close/>
                  <a:moveTo>
                    <a:pt x="243" y="95"/>
                  </a:moveTo>
                  <a:cubicBezTo>
                    <a:pt x="241" y="93"/>
                    <a:pt x="239" y="92"/>
                    <a:pt x="238" y="90"/>
                  </a:cubicBezTo>
                  <a:cubicBezTo>
                    <a:pt x="237" y="90"/>
                    <a:pt x="236" y="89"/>
                    <a:pt x="237" y="88"/>
                  </a:cubicBezTo>
                  <a:cubicBezTo>
                    <a:pt x="237" y="86"/>
                    <a:pt x="238" y="84"/>
                    <a:pt x="238" y="81"/>
                  </a:cubicBezTo>
                  <a:cubicBezTo>
                    <a:pt x="236" y="82"/>
                    <a:pt x="235" y="83"/>
                    <a:pt x="233" y="84"/>
                  </a:cubicBezTo>
                  <a:cubicBezTo>
                    <a:pt x="232" y="85"/>
                    <a:pt x="230" y="85"/>
                    <a:pt x="229" y="84"/>
                  </a:cubicBezTo>
                  <a:cubicBezTo>
                    <a:pt x="227" y="83"/>
                    <a:pt x="226" y="82"/>
                    <a:pt x="224" y="81"/>
                  </a:cubicBezTo>
                  <a:cubicBezTo>
                    <a:pt x="224" y="83"/>
                    <a:pt x="224" y="85"/>
                    <a:pt x="225" y="87"/>
                  </a:cubicBezTo>
                  <a:cubicBezTo>
                    <a:pt x="226" y="89"/>
                    <a:pt x="225" y="90"/>
                    <a:pt x="224" y="91"/>
                  </a:cubicBezTo>
                  <a:cubicBezTo>
                    <a:pt x="222" y="92"/>
                    <a:pt x="221" y="93"/>
                    <a:pt x="219" y="95"/>
                  </a:cubicBezTo>
                  <a:cubicBezTo>
                    <a:pt x="222" y="95"/>
                    <a:pt x="224" y="95"/>
                    <a:pt x="226" y="96"/>
                  </a:cubicBezTo>
                  <a:cubicBezTo>
                    <a:pt x="227" y="96"/>
                    <a:pt x="228" y="96"/>
                    <a:pt x="228" y="97"/>
                  </a:cubicBezTo>
                  <a:cubicBezTo>
                    <a:pt x="229" y="99"/>
                    <a:pt x="230" y="101"/>
                    <a:pt x="231" y="104"/>
                  </a:cubicBezTo>
                  <a:cubicBezTo>
                    <a:pt x="232" y="101"/>
                    <a:pt x="233" y="99"/>
                    <a:pt x="234" y="97"/>
                  </a:cubicBezTo>
                  <a:cubicBezTo>
                    <a:pt x="234" y="96"/>
                    <a:pt x="235" y="96"/>
                    <a:pt x="236" y="96"/>
                  </a:cubicBezTo>
                  <a:cubicBezTo>
                    <a:pt x="238" y="95"/>
                    <a:pt x="240" y="95"/>
                    <a:pt x="243" y="95"/>
                  </a:cubicBezTo>
                  <a:close/>
                  <a:moveTo>
                    <a:pt x="127" y="81"/>
                  </a:moveTo>
                  <a:cubicBezTo>
                    <a:pt x="127" y="84"/>
                    <a:pt x="128" y="86"/>
                    <a:pt x="128" y="88"/>
                  </a:cubicBezTo>
                  <a:cubicBezTo>
                    <a:pt x="128" y="89"/>
                    <a:pt x="128" y="90"/>
                    <a:pt x="127" y="90"/>
                  </a:cubicBezTo>
                  <a:cubicBezTo>
                    <a:pt x="126" y="92"/>
                    <a:pt x="124" y="93"/>
                    <a:pt x="122" y="95"/>
                  </a:cubicBezTo>
                  <a:cubicBezTo>
                    <a:pt x="125" y="95"/>
                    <a:pt x="127" y="95"/>
                    <a:pt x="129" y="96"/>
                  </a:cubicBezTo>
                  <a:cubicBezTo>
                    <a:pt x="130" y="96"/>
                    <a:pt x="131" y="96"/>
                    <a:pt x="131" y="97"/>
                  </a:cubicBezTo>
                  <a:cubicBezTo>
                    <a:pt x="132" y="99"/>
                    <a:pt x="133" y="101"/>
                    <a:pt x="134" y="104"/>
                  </a:cubicBezTo>
                  <a:cubicBezTo>
                    <a:pt x="135" y="101"/>
                    <a:pt x="136" y="99"/>
                    <a:pt x="136" y="97"/>
                  </a:cubicBezTo>
                  <a:cubicBezTo>
                    <a:pt x="137" y="96"/>
                    <a:pt x="138" y="96"/>
                    <a:pt x="139" y="96"/>
                  </a:cubicBezTo>
                  <a:cubicBezTo>
                    <a:pt x="141" y="95"/>
                    <a:pt x="143" y="95"/>
                    <a:pt x="146" y="95"/>
                  </a:cubicBezTo>
                  <a:cubicBezTo>
                    <a:pt x="144" y="93"/>
                    <a:pt x="142" y="92"/>
                    <a:pt x="141" y="91"/>
                  </a:cubicBezTo>
                  <a:cubicBezTo>
                    <a:pt x="140" y="90"/>
                    <a:pt x="139" y="89"/>
                    <a:pt x="140" y="88"/>
                  </a:cubicBezTo>
                  <a:cubicBezTo>
                    <a:pt x="140" y="86"/>
                    <a:pt x="141" y="83"/>
                    <a:pt x="141" y="81"/>
                  </a:cubicBezTo>
                  <a:cubicBezTo>
                    <a:pt x="139" y="82"/>
                    <a:pt x="137" y="83"/>
                    <a:pt x="135" y="85"/>
                  </a:cubicBezTo>
                  <a:cubicBezTo>
                    <a:pt x="134" y="85"/>
                    <a:pt x="133" y="85"/>
                    <a:pt x="132" y="85"/>
                  </a:cubicBezTo>
                  <a:cubicBezTo>
                    <a:pt x="131" y="83"/>
                    <a:pt x="129" y="82"/>
                    <a:pt x="12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="" xmlns:a16="http://schemas.microsoft.com/office/drawing/2014/main" id="{A9CE40FB-C232-46F6-8BC3-31F09DEE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" y="515938"/>
              <a:ext cx="958850" cy="511175"/>
            </a:xfrm>
            <a:custGeom>
              <a:avLst/>
              <a:gdLst>
                <a:gd name="T0" fmla="*/ 267 w 512"/>
                <a:gd name="T1" fmla="*/ 0 h 273"/>
                <a:gd name="T2" fmla="*/ 276 w 512"/>
                <a:gd name="T3" fmla="*/ 1 h 273"/>
                <a:gd name="T4" fmla="*/ 414 w 512"/>
                <a:gd name="T5" fmla="*/ 55 h 273"/>
                <a:gd name="T6" fmla="*/ 451 w 512"/>
                <a:gd name="T7" fmla="*/ 90 h 273"/>
                <a:gd name="T8" fmla="*/ 507 w 512"/>
                <a:gd name="T9" fmla="*/ 206 h 273"/>
                <a:gd name="T10" fmla="*/ 511 w 512"/>
                <a:gd name="T11" fmla="*/ 272 h 273"/>
                <a:gd name="T12" fmla="*/ 511 w 512"/>
                <a:gd name="T13" fmla="*/ 273 h 273"/>
                <a:gd name="T14" fmla="*/ 490 w 512"/>
                <a:gd name="T15" fmla="*/ 273 h 273"/>
                <a:gd name="T16" fmla="*/ 401 w 512"/>
                <a:gd name="T17" fmla="*/ 72 h 273"/>
                <a:gd name="T18" fmla="*/ 245 w 512"/>
                <a:gd name="T19" fmla="*/ 22 h 273"/>
                <a:gd name="T20" fmla="*/ 82 w 512"/>
                <a:gd name="T21" fmla="*/ 101 h 273"/>
                <a:gd name="T22" fmla="*/ 25 w 512"/>
                <a:gd name="T23" fmla="*/ 273 h 273"/>
                <a:gd name="T24" fmla="*/ 4 w 512"/>
                <a:gd name="T25" fmla="*/ 273 h 273"/>
                <a:gd name="T26" fmla="*/ 3 w 512"/>
                <a:gd name="T27" fmla="*/ 270 h 273"/>
                <a:gd name="T28" fmla="*/ 55 w 512"/>
                <a:gd name="T29" fmla="*/ 101 h 273"/>
                <a:gd name="T30" fmla="*/ 124 w 512"/>
                <a:gd name="T31" fmla="*/ 38 h 273"/>
                <a:gd name="T32" fmla="*/ 219 w 512"/>
                <a:gd name="T33" fmla="*/ 3 h 273"/>
                <a:gd name="T34" fmla="*/ 245 w 512"/>
                <a:gd name="T35" fmla="*/ 1 h 273"/>
                <a:gd name="T36" fmla="*/ 247 w 512"/>
                <a:gd name="T37" fmla="*/ 0 h 273"/>
                <a:gd name="T38" fmla="*/ 267 w 512"/>
                <a:gd name="T3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273">
                  <a:moveTo>
                    <a:pt x="267" y="0"/>
                  </a:moveTo>
                  <a:cubicBezTo>
                    <a:pt x="270" y="1"/>
                    <a:pt x="273" y="1"/>
                    <a:pt x="276" y="1"/>
                  </a:cubicBezTo>
                  <a:cubicBezTo>
                    <a:pt x="328" y="5"/>
                    <a:pt x="374" y="23"/>
                    <a:pt x="414" y="55"/>
                  </a:cubicBezTo>
                  <a:cubicBezTo>
                    <a:pt x="428" y="65"/>
                    <a:pt x="440" y="77"/>
                    <a:pt x="451" y="90"/>
                  </a:cubicBezTo>
                  <a:cubicBezTo>
                    <a:pt x="480" y="123"/>
                    <a:pt x="498" y="162"/>
                    <a:pt x="507" y="206"/>
                  </a:cubicBezTo>
                  <a:cubicBezTo>
                    <a:pt x="511" y="228"/>
                    <a:pt x="512" y="250"/>
                    <a:pt x="511" y="272"/>
                  </a:cubicBezTo>
                  <a:cubicBezTo>
                    <a:pt x="511" y="272"/>
                    <a:pt x="511" y="272"/>
                    <a:pt x="511" y="273"/>
                  </a:cubicBezTo>
                  <a:cubicBezTo>
                    <a:pt x="504" y="273"/>
                    <a:pt x="497" y="273"/>
                    <a:pt x="490" y="273"/>
                  </a:cubicBezTo>
                  <a:cubicBezTo>
                    <a:pt x="494" y="191"/>
                    <a:pt x="465" y="123"/>
                    <a:pt x="401" y="72"/>
                  </a:cubicBezTo>
                  <a:cubicBezTo>
                    <a:pt x="356" y="35"/>
                    <a:pt x="303" y="19"/>
                    <a:pt x="245" y="22"/>
                  </a:cubicBezTo>
                  <a:cubicBezTo>
                    <a:pt x="180" y="25"/>
                    <a:pt x="125" y="52"/>
                    <a:pt x="82" y="101"/>
                  </a:cubicBezTo>
                  <a:cubicBezTo>
                    <a:pt x="39" y="150"/>
                    <a:pt x="21" y="208"/>
                    <a:pt x="25" y="273"/>
                  </a:cubicBezTo>
                  <a:cubicBezTo>
                    <a:pt x="18" y="273"/>
                    <a:pt x="11" y="273"/>
                    <a:pt x="4" y="273"/>
                  </a:cubicBezTo>
                  <a:cubicBezTo>
                    <a:pt x="4" y="272"/>
                    <a:pt x="3" y="271"/>
                    <a:pt x="3" y="270"/>
                  </a:cubicBezTo>
                  <a:cubicBezTo>
                    <a:pt x="0" y="208"/>
                    <a:pt x="17" y="151"/>
                    <a:pt x="55" y="101"/>
                  </a:cubicBezTo>
                  <a:cubicBezTo>
                    <a:pt x="74" y="75"/>
                    <a:pt x="97" y="54"/>
                    <a:pt x="124" y="38"/>
                  </a:cubicBezTo>
                  <a:cubicBezTo>
                    <a:pt x="153" y="20"/>
                    <a:pt x="185" y="8"/>
                    <a:pt x="219" y="3"/>
                  </a:cubicBezTo>
                  <a:cubicBezTo>
                    <a:pt x="228" y="2"/>
                    <a:pt x="236" y="2"/>
                    <a:pt x="245" y="1"/>
                  </a:cubicBezTo>
                  <a:cubicBezTo>
                    <a:pt x="245" y="1"/>
                    <a:pt x="246" y="0"/>
                    <a:pt x="247" y="0"/>
                  </a:cubicBezTo>
                  <a:cubicBezTo>
                    <a:pt x="254" y="0"/>
                    <a:pt x="261" y="0"/>
                    <a:pt x="2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="" xmlns:a16="http://schemas.microsoft.com/office/drawing/2014/main" id="{BF1BBB6D-6433-447A-A73A-ACDD5DE5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680" y="1431925"/>
              <a:ext cx="182562" cy="173038"/>
            </a:xfrm>
            <a:custGeom>
              <a:avLst/>
              <a:gdLst>
                <a:gd name="T0" fmla="*/ 18 w 97"/>
                <a:gd name="T1" fmla="*/ 92 h 92"/>
                <a:gd name="T2" fmla="*/ 25 w 97"/>
                <a:gd name="T3" fmla="*/ 70 h 92"/>
                <a:gd name="T4" fmla="*/ 29 w 97"/>
                <a:gd name="T5" fmla="*/ 59 h 92"/>
                <a:gd name="T6" fmla="*/ 28 w 97"/>
                <a:gd name="T7" fmla="*/ 56 h 92"/>
                <a:gd name="T8" fmla="*/ 2 w 97"/>
                <a:gd name="T9" fmla="*/ 37 h 92"/>
                <a:gd name="T10" fmla="*/ 0 w 97"/>
                <a:gd name="T11" fmla="*/ 35 h 92"/>
                <a:gd name="T12" fmla="*/ 2 w 97"/>
                <a:gd name="T13" fmla="*/ 35 h 92"/>
                <a:gd name="T14" fmla="*/ 34 w 97"/>
                <a:gd name="T15" fmla="*/ 35 h 92"/>
                <a:gd name="T16" fmla="*/ 37 w 97"/>
                <a:gd name="T17" fmla="*/ 33 h 92"/>
                <a:gd name="T18" fmla="*/ 47 w 97"/>
                <a:gd name="T19" fmla="*/ 2 h 92"/>
                <a:gd name="T20" fmla="*/ 48 w 97"/>
                <a:gd name="T21" fmla="*/ 0 h 92"/>
                <a:gd name="T22" fmla="*/ 52 w 97"/>
                <a:gd name="T23" fmla="*/ 11 h 92"/>
                <a:gd name="T24" fmla="*/ 59 w 97"/>
                <a:gd name="T25" fmla="*/ 33 h 92"/>
                <a:gd name="T26" fmla="*/ 62 w 97"/>
                <a:gd name="T27" fmla="*/ 35 h 92"/>
                <a:gd name="T28" fmla="*/ 94 w 97"/>
                <a:gd name="T29" fmla="*/ 35 h 92"/>
                <a:gd name="T30" fmla="*/ 97 w 97"/>
                <a:gd name="T31" fmla="*/ 35 h 92"/>
                <a:gd name="T32" fmla="*/ 95 w 97"/>
                <a:gd name="T33" fmla="*/ 37 h 92"/>
                <a:gd name="T34" fmla="*/ 68 w 97"/>
                <a:gd name="T35" fmla="*/ 56 h 92"/>
                <a:gd name="T36" fmla="*/ 67 w 97"/>
                <a:gd name="T37" fmla="*/ 59 h 92"/>
                <a:gd name="T38" fmla="*/ 77 w 97"/>
                <a:gd name="T39" fmla="*/ 90 h 92"/>
                <a:gd name="T40" fmla="*/ 78 w 97"/>
                <a:gd name="T41" fmla="*/ 92 h 92"/>
                <a:gd name="T42" fmla="*/ 76 w 97"/>
                <a:gd name="T43" fmla="*/ 91 h 92"/>
                <a:gd name="T44" fmla="*/ 50 w 97"/>
                <a:gd name="T45" fmla="*/ 72 h 92"/>
                <a:gd name="T46" fmla="*/ 47 w 97"/>
                <a:gd name="T47" fmla="*/ 72 h 92"/>
                <a:gd name="T48" fmla="*/ 21 w 97"/>
                <a:gd name="T49" fmla="*/ 91 h 92"/>
                <a:gd name="T50" fmla="*/ 18 w 97"/>
                <a:gd name="T5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7" h="92">
                  <a:moveTo>
                    <a:pt x="18" y="92"/>
                  </a:moveTo>
                  <a:cubicBezTo>
                    <a:pt x="21" y="85"/>
                    <a:pt x="23" y="77"/>
                    <a:pt x="25" y="70"/>
                  </a:cubicBezTo>
                  <a:cubicBezTo>
                    <a:pt x="26" y="66"/>
                    <a:pt x="28" y="62"/>
                    <a:pt x="29" y="59"/>
                  </a:cubicBezTo>
                  <a:cubicBezTo>
                    <a:pt x="29" y="57"/>
                    <a:pt x="29" y="57"/>
                    <a:pt x="28" y="56"/>
                  </a:cubicBezTo>
                  <a:cubicBezTo>
                    <a:pt x="19" y="50"/>
                    <a:pt x="11" y="43"/>
                    <a:pt x="2" y="37"/>
                  </a:cubicBezTo>
                  <a:cubicBezTo>
                    <a:pt x="1" y="37"/>
                    <a:pt x="1" y="36"/>
                    <a:pt x="0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13" y="35"/>
                    <a:pt x="24" y="35"/>
                    <a:pt x="34" y="35"/>
                  </a:cubicBezTo>
                  <a:cubicBezTo>
                    <a:pt x="36" y="35"/>
                    <a:pt x="37" y="35"/>
                    <a:pt x="37" y="33"/>
                  </a:cubicBezTo>
                  <a:cubicBezTo>
                    <a:pt x="41" y="23"/>
                    <a:pt x="44" y="13"/>
                    <a:pt x="47" y="2"/>
                  </a:cubicBezTo>
                  <a:cubicBezTo>
                    <a:pt x="47" y="2"/>
                    <a:pt x="48" y="1"/>
                    <a:pt x="48" y="0"/>
                  </a:cubicBezTo>
                  <a:cubicBezTo>
                    <a:pt x="49" y="4"/>
                    <a:pt x="51" y="8"/>
                    <a:pt x="52" y="11"/>
                  </a:cubicBezTo>
                  <a:cubicBezTo>
                    <a:pt x="54" y="19"/>
                    <a:pt x="57" y="26"/>
                    <a:pt x="59" y="33"/>
                  </a:cubicBezTo>
                  <a:cubicBezTo>
                    <a:pt x="59" y="35"/>
                    <a:pt x="60" y="35"/>
                    <a:pt x="62" y="35"/>
                  </a:cubicBezTo>
                  <a:cubicBezTo>
                    <a:pt x="72" y="35"/>
                    <a:pt x="83" y="35"/>
                    <a:pt x="94" y="35"/>
                  </a:cubicBezTo>
                  <a:cubicBezTo>
                    <a:pt x="95" y="35"/>
                    <a:pt x="95" y="35"/>
                    <a:pt x="97" y="35"/>
                  </a:cubicBezTo>
                  <a:cubicBezTo>
                    <a:pt x="96" y="36"/>
                    <a:pt x="95" y="36"/>
                    <a:pt x="95" y="37"/>
                  </a:cubicBezTo>
                  <a:cubicBezTo>
                    <a:pt x="86" y="43"/>
                    <a:pt x="77" y="50"/>
                    <a:pt x="68" y="56"/>
                  </a:cubicBezTo>
                  <a:cubicBezTo>
                    <a:pt x="67" y="57"/>
                    <a:pt x="67" y="57"/>
                    <a:pt x="67" y="59"/>
                  </a:cubicBezTo>
                  <a:cubicBezTo>
                    <a:pt x="71" y="69"/>
                    <a:pt x="74" y="79"/>
                    <a:pt x="77" y="90"/>
                  </a:cubicBezTo>
                  <a:cubicBezTo>
                    <a:pt x="77" y="90"/>
                    <a:pt x="78" y="91"/>
                    <a:pt x="78" y="92"/>
                  </a:cubicBezTo>
                  <a:cubicBezTo>
                    <a:pt x="77" y="92"/>
                    <a:pt x="77" y="91"/>
                    <a:pt x="76" y="91"/>
                  </a:cubicBezTo>
                  <a:cubicBezTo>
                    <a:pt x="67" y="85"/>
                    <a:pt x="58" y="78"/>
                    <a:pt x="50" y="72"/>
                  </a:cubicBezTo>
                  <a:cubicBezTo>
                    <a:pt x="48" y="71"/>
                    <a:pt x="48" y="71"/>
                    <a:pt x="47" y="72"/>
                  </a:cubicBezTo>
                  <a:cubicBezTo>
                    <a:pt x="38" y="78"/>
                    <a:pt x="29" y="84"/>
                    <a:pt x="21" y="91"/>
                  </a:cubicBezTo>
                  <a:cubicBezTo>
                    <a:pt x="20" y="91"/>
                    <a:pt x="19" y="92"/>
                    <a:pt x="18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="" xmlns:a16="http://schemas.microsoft.com/office/drawing/2014/main" id="{7DB2B535-4052-4332-A8EF-40146DDFF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8" y="1260475"/>
              <a:ext cx="736600" cy="11113"/>
            </a:xfrm>
            <a:custGeom>
              <a:avLst/>
              <a:gdLst>
                <a:gd name="T0" fmla="*/ 394 w 394"/>
                <a:gd name="T1" fmla="*/ 0 h 6"/>
                <a:gd name="T2" fmla="*/ 394 w 394"/>
                <a:gd name="T3" fmla="*/ 6 h 6"/>
                <a:gd name="T4" fmla="*/ 0 w 394"/>
                <a:gd name="T5" fmla="*/ 6 h 6"/>
                <a:gd name="T6" fmla="*/ 0 w 394"/>
                <a:gd name="T7" fmla="*/ 0 h 6"/>
                <a:gd name="T8" fmla="*/ 394 w 39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6">
                  <a:moveTo>
                    <a:pt x="394" y="0"/>
                  </a:moveTo>
                  <a:cubicBezTo>
                    <a:pt x="394" y="2"/>
                    <a:pt x="394" y="4"/>
                    <a:pt x="394" y="6"/>
                  </a:cubicBezTo>
                  <a:cubicBezTo>
                    <a:pt x="263" y="6"/>
                    <a:pt x="132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2" y="0"/>
                    <a:pt x="26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="" xmlns:a16="http://schemas.microsoft.com/office/drawing/2014/main" id="{DB87360B-689B-47FD-966D-AD992F1B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418" y="1411288"/>
              <a:ext cx="111125" cy="109538"/>
            </a:xfrm>
            <a:custGeom>
              <a:avLst/>
              <a:gdLst>
                <a:gd name="T0" fmla="*/ 0 w 59"/>
                <a:gd name="T1" fmla="*/ 22 h 58"/>
                <a:gd name="T2" fmla="*/ 20 w 59"/>
                <a:gd name="T3" fmla="*/ 22 h 58"/>
                <a:gd name="T4" fmla="*/ 23 w 59"/>
                <a:gd name="T5" fmla="*/ 20 h 58"/>
                <a:gd name="T6" fmla="*/ 29 w 59"/>
                <a:gd name="T7" fmla="*/ 0 h 58"/>
                <a:gd name="T8" fmla="*/ 30 w 59"/>
                <a:gd name="T9" fmla="*/ 3 h 58"/>
                <a:gd name="T10" fmla="*/ 36 w 59"/>
                <a:gd name="T11" fmla="*/ 20 h 58"/>
                <a:gd name="T12" fmla="*/ 39 w 59"/>
                <a:gd name="T13" fmla="*/ 22 h 58"/>
                <a:gd name="T14" fmla="*/ 57 w 59"/>
                <a:gd name="T15" fmla="*/ 22 h 58"/>
                <a:gd name="T16" fmla="*/ 59 w 59"/>
                <a:gd name="T17" fmla="*/ 22 h 58"/>
                <a:gd name="T18" fmla="*/ 59 w 59"/>
                <a:gd name="T19" fmla="*/ 22 h 58"/>
                <a:gd name="T20" fmla="*/ 58 w 59"/>
                <a:gd name="T21" fmla="*/ 24 h 58"/>
                <a:gd name="T22" fmla="*/ 43 w 59"/>
                <a:gd name="T23" fmla="*/ 34 h 58"/>
                <a:gd name="T24" fmla="*/ 42 w 59"/>
                <a:gd name="T25" fmla="*/ 38 h 58"/>
                <a:gd name="T26" fmla="*/ 48 w 59"/>
                <a:gd name="T27" fmla="*/ 56 h 58"/>
                <a:gd name="T28" fmla="*/ 48 w 59"/>
                <a:gd name="T29" fmla="*/ 57 h 58"/>
                <a:gd name="T30" fmla="*/ 30 w 59"/>
                <a:gd name="T31" fmla="*/ 44 h 58"/>
                <a:gd name="T32" fmla="*/ 11 w 59"/>
                <a:gd name="T33" fmla="*/ 58 h 58"/>
                <a:gd name="T34" fmla="*/ 18 w 59"/>
                <a:gd name="T35" fmla="*/ 36 h 58"/>
                <a:gd name="T36" fmla="*/ 0 w 59"/>
                <a:gd name="T37" fmla="*/ 23 h 58"/>
                <a:gd name="T38" fmla="*/ 0 w 59"/>
                <a:gd name="T39" fmla="*/ 2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8">
                  <a:moveTo>
                    <a:pt x="0" y="22"/>
                  </a:moveTo>
                  <a:cubicBezTo>
                    <a:pt x="7" y="22"/>
                    <a:pt x="13" y="22"/>
                    <a:pt x="20" y="22"/>
                  </a:cubicBezTo>
                  <a:cubicBezTo>
                    <a:pt x="22" y="22"/>
                    <a:pt x="23" y="22"/>
                    <a:pt x="23" y="20"/>
                  </a:cubicBezTo>
                  <a:cubicBezTo>
                    <a:pt x="25" y="13"/>
                    <a:pt x="27" y="7"/>
                    <a:pt x="29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32" y="8"/>
                    <a:pt x="34" y="14"/>
                    <a:pt x="36" y="20"/>
                  </a:cubicBezTo>
                  <a:cubicBezTo>
                    <a:pt x="36" y="22"/>
                    <a:pt x="37" y="22"/>
                    <a:pt x="39" y="22"/>
                  </a:cubicBezTo>
                  <a:cubicBezTo>
                    <a:pt x="45" y="22"/>
                    <a:pt x="51" y="22"/>
                    <a:pt x="57" y="22"/>
                  </a:cubicBezTo>
                  <a:cubicBezTo>
                    <a:pt x="58" y="22"/>
                    <a:pt x="58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58" y="23"/>
                    <a:pt x="58" y="24"/>
                  </a:cubicBezTo>
                  <a:cubicBezTo>
                    <a:pt x="53" y="27"/>
                    <a:pt x="48" y="31"/>
                    <a:pt x="43" y="34"/>
                  </a:cubicBezTo>
                  <a:cubicBezTo>
                    <a:pt x="41" y="35"/>
                    <a:pt x="41" y="36"/>
                    <a:pt x="42" y="38"/>
                  </a:cubicBezTo>
                  <a:cubicBezTo>
                    <a:pt x="44" y="44"/>
                    <a:pt x="46" y="50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ubicBezTo>
                    <a:pt x="42" y="53"/>
                    <a:pt x="36" y="48"/>
                    <a:pt x="30" y="44"/>
                  </a:cubicBezTo>
                  <a:cubicBezTo>
                    <a:pt x="23" y="48"/>
                    <a:pt x="17" y="53"/>
                    <a:pt x="11" y="58"/>
                  </a:cubicBezTo>
                  <a:cubicBezTo>
                    <a:pt x="13" y="50"/>
                    <a:pt x="16" y="43"/>
                    <a:pt x="18" y="36"/>
                  </a:cubicBezTo>
                  <a:cubicBezTo>
                    <a:pt x="12" y="31"/>
                    <a:pt x="6" y="27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="" xmlns:a16="http://schemas.microsoft.com/office/drawing/2014/main" id="{30E54FCA-B16D-43CB-A9E3-9E6D92FD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143" y="1416050"/>
              <a:ext cx="109537" cy="106363"/>
            </a:xfrm>
            <a:custGeom>
              <a:avLst/>
              <a:gdLst>
                <a:gd name="T0" fmla="*/ 11 w 59"/>
                <a:gd name="T1" fmla="*/ 57 h 57"/>
                <a:gd name="T2" fmla="*/ 17 w 59"/>
                <a:gd name="T3" fmla="*/ 38 h 57"/>
                <a:gd name="T4" fmla="*/ 18 w 59"/>
                <a:gd name="T5" fmla="*/ 37 h 57"/>
                <a:gd name="T6" fmla="*/ 17 w 59"/>
                <a:gd name="T7" fmla="*/ 34 h 57"/>
                <a:gd name="T8" fmla="*/ 0 w 59"/>
                <a:gd name="T9" fmla="*/ 22 h 57"/>
                <a:gd name="T10" fmla="*/ 2 w 59"/>
                <a:gd name="T11" fmla="*/ 22 h 57"/>
                <a:gd name="T12" fmla="*/ 21 w 59"/>
                <a:gd name="T13" fmla="*/ 22 h 57"/>
                <a:gd name="T14" fmla="*/ 23 w 59"/>
                <a:gd name="T15" fmla="*/ 20 h 57"/>
                <a:gd name="T16" fmla="*/ 30 w 59"/>
                <a:gd name="T17" fmla="*/ 0 h 57"/>
                <a:gd name="T18" fmla="*/ 30 w 59"/>
                <a:gd name="T19" fmla="*/ 2 h 57"/>
                <a:gd name="T20" fmla="*/ 36 w 59"/>
                <a:gd name="T21" fmla="*/ 20 h 57"/>
                <a:gd name="T22" fmla="*/ 39 w 59"/>
                <a:gd name="T23" fmla="*/ 22 h 57"/>
                <a:gd name="T24" fmla="*/ 57 w 59"/>
                <a:gd name="T25" fmla="*/ 22 h 57"/>
                <a:gd name="T26" fmla="*/ 59 w 59"/>
                <a:gd name="T27" fmla="*/ 22 h 57"/>
                <a:gd name="T28" fmla="*/ 58 w 59"/>
                <a:gd name="T29" fmla="*/ 23 h 57"/>
                <a:gd name="T30" fmla="*/ 42 w 59"/>
                <a:gd name="T31" fmla="*/ 34 h 57"/>
                <a:gd name="T32" fmla="*/ 42 w 59"/>
                <a:gd name="T33" fmla="*/ 37 h 57"/>
                <a:gd name="T34" fmla="*/ 47 w 59"/>
                <a:gd name="T35" fmla="*/ 55 h 57"/>
                <a:gd name="T36" fmla="*/ 48 w 59"/>
                <a:gd name="T37" fmla="*/ 57 h 57"/>
                <a:gd name="T38" fmla="*/ 30 w 59"/>
                <a:gd name="T39" fmla="*/ 44 h 57"/>
                <a:gd name="T40" fmla="*/ 11 w 59"/>
                <a:gd name="T4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7">
                  <a:moveTo>
                    <a:pt x="11" y="57"/>
                  </a:moveTo>
                  <a:cubicBezTo>
                    <a:pt x="13" y="51"/>
                    <a:pt x="15" y="44"/>
                    <a:pt x="17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6"/>
                    <a:pt x="18" y="35"/>
                    <a:pt x="17" y="34"/>
                  </a:cubicBezTo>
                  <a:cubicBezTo>
                    <a:pt x="11" y="30"/>
                    <a:pt x="6" y="26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8" y="22"/>
                    <a:pt x="14" y="22"/>
                    <a:pt x="21" y="22"/>
                  </a:cubicBezTo>
                  <a:cubicBezTo>
                    <a:pt x="22" y="22"/>
                    <a:pt x="23" y="21"/>
                    <a:pt x="23" y="20"/>
                  </a:cubicBezTo>
                  <a:cubicBezTo>
                    <a:pt x="25" y="13"/>
                    <a:pt x="27" y="7"/>
                    <a:pt x="30" y="0"/>
                  </a:cubicBezTo>
                  <a:cubicBezTo>
                    <a:pt x="30" y="1"/>
                    <a:pt x="30" y="2"/>
                    <a:pt x="30" y="2"/>
                  </a:cubicBezTo>
                  <a:cubicBezTo>
                    <a:pt x="32" y="8"/>
                    <a:pt x="34" y="14"/>
                    <a:pt x="36" y="20"/>
                  </a:cubicBezTo>
                  <a:cubicBezTo>
                    <a:pt x="37" y="21"/>
                    <a:pt x="37" y="22"/>
                    <a:pt x="39" y="22"/>
                  </a:cubicBezTo>
                  <a:cubicBezTo>
                    <a:pt x="45" y="22"/>
                    <a:pt x="51" y="22"/>
                    <a:pt x="57" y="22"/>
                  </a:cubicBezTo>
                  <a:cubicBezTo>
                    <a:pt x="58" y="22"/>
                    <a:pt x="58" y="22"/>
                    <a:pt x="59" y="22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53" y="27"/>
                    <a:pt x="48" y="31"/>
                    <a:pt x="42" y="34"/>
                  </a:cubicBezTo>
                  <a:cubicBezTo>
                    <a:pt x="41" y="35"/>
                    <a:pt x="41" y="36"/>
                    <a:pt x="42" y="37"/>
                  </a:cubicBezTo>
                  <a:cubicBezTo>
                    <a:pt x="44" y="43"/>
                    <a:pt x="46" y="49"/>
                    <a:pt x="47" y="55"/>
                  </a:cubicBezTo>
                  <a:cubicBezTo>
                    <a:pt x="48" y="55"/>
                    <a:pt x="48" y="56"/>
                    <a:pt x="48" y="57"/>
                  </a:cubicBezTo>
                  <a:cubicBezTo>
                    <a:pt x="42" y="52"/>
                    <a:pt x="36" y="48"/>
                    <a:pt x="30" y="44"/>
                  </a:cubicBezTo>
                  <a:cubicBezTo>
                    <a:pt x="24" y="48"/>
                    <a:pt x="18" y="52"/>
                    <a:pt x="1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="" xmlns:a16="http://schemas.microsoft.com/office/drawing/2014/main" id="{8D7BDBE1-4D76-4A25-A07E-80C4B006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555" y="1435100"/>
              <a:ext cx="101600" cy="49213"/>
            </a:xfrm>
            <a:custGeom>
              <a:avLst/>
              <a:gdLst>
                <a:gd name="T0" fmla="*/ 0 w 54"/>
                <a:gd name="T1" fmla="*/ 13 h 27"/>
                <a:gd name="T2" fmla="*/ 54 w 54"/>
                <a:gd name="T3" fmla="*/ 13 h 27"/>
                <a:gd name="T4" fmla="*/ 53 w 54"/>
                <a:gd name="T5" fmla="*/ 13 h 27"/>
                <a:gd name="T6" fmla="*/ 28 w 54"/>
                <a:gd name="T7" fmla="*/ 26 h 27"/>
                <a:gd name="T8" fmla="*/ 8 w 54"/>
                <a:gd name="T9" fmla="*/ 20 h 27"/>
                <a:gd name="T10" fmla="*/ 0 w 54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7">
                  <a:moveTo>
                    <a:pt x="0" y="13"/>
                  </a:moveTo>
                  <a:cubicBezTo>
                    <a:pt x="19" y="2"/>
                    <a:pt x="37" y="0"/>
                    <a:pt x="54" y="13"/>
                  </a:cubicBezTo>
                  <a:cubicBezTo>
                    <a:pt x="54" y="13"/>
                    <a:pt x="54" y="13"/>
                    <a:pt x="53" y="13"/>
                  </a:cubicBezTo>
                  <a:cubicBezTo>
                    <a:pt x="46" y="20"/>
                    <a:pt x="38" y="25"/>
                    <a:pt x="28" y="26"/>
                  </a:cubicBezTo>
                  <a:cubicBezTo>
                    <a:pt x="20" y="27"/>
                    <a:pt x="14" y="25"/>
                    <a:pt x="8" y="20"/>
                  </a:cubicBezTo>
                  <a:cubicBezTo>
                    <a:pt x="5" y="18"/>
                    <a:pt x="3" y="16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="" xmlns:a16="http://schemas.microsoft.com/office/drawing/2014/main" id="{A5941158-BABB-417C-B0CE-260D78AE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318" y="1462088"/>
              <a:ext cx="96837" cy="53975"/>
            </a:xfrm>
            <a:custGeom>
              <a:avLst/>
              <a:gdLst>
                <a:gd name="T0" fmla="*/ 52 w 52"/>
                <a:gd name="T1" fmla="*/ 8 h 29"/>
                <a:gd name="T2" fmla="*/ 28 w 52"/>
                <a:gd name="T3" fmla="*/ 28 h 29"/>
                <a:gd name="T4" fmla="*/ 0 w 52"/>
                <a:gd name="T5" fmla="*/ 22 h 29"/>
                <a:gd name="T6" fmla="*/ 52 w 52"/>
                <a:gd name="T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9">
                  <a:moveTo>
                    <a:pt x="52" y="8"/>
                  </a:moveTo>
                  <a:cubicBezTo>
                    <a:pt x="47" y="19"/>
                    <a:pt x="40" y="26"/>
                    <a:pt x="28" y="28"/>
                  </a:cubicBezTo>
                  <a:cubicBezTo>
                    <a:pt x="18" y="29"/>
                    <a:pt x="9" y="26"/>
                    <a:pt x="0" y="22"/>
                  </a:cubicBezTo>
                  <a:cubicBezTo>
                    <a:pt x="7" y="8"/>
                    <a:pt x="35" y="0"/>
                    <a:pt x="5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="" xmlns:a16="http://schemas.microsoft.com/office/drawing/2014/main" id="{9CDE4A57-8169-4CCE-8191-5C94B5F9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8" y="1222375"/>
              <a:ext cx="69850" cy="73025"/>
            </a:xfrm>
            <a:custGeom>
              <a:avLst/>
              <a:gdLst>
                <a:gd name="T0" fmla="*/ 0 w 37"/>
                <a:gd name="T1" fmla="*/ 0 h 39"/>
                <a:gd name="T2" fmla="*/ 37 w 37"/>
                <a:gd name="T3" fmla="*/ 38 h 39"/>
                <a:gd name="T4" fmla="*/ 23 w 37"/>
                <a:gd name="T5" fmla="*/ 37 h 39"/>
                <a:gd name="T6" fmla="*/ 5 w 37"/>
                <a:gd name="T7" fmla="*/ 21 h 39"/>
                <a:gd name="T8" fmla="*/ 0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0" y="0"/>
                  </a:moveTo>
                  <a:cubicBezTo>
                    <a:pt x="22" y="4"/>
                    <a:pt x="32" y="17"/>
                    <a:pt x="37" y="38"/>
                  </a:cubicBezTo>
                  <a:cubicBezTo>
                    <a:pt x="32" y="39"/>
                    <a:pt x="27" y="38"/>
                    <a:pt x="23" y="37"/>
                  </a:cubicBezTo>
                  <a:cubicBezTo>
                    <a:pt x="14" y="35"/>
                    <a:pt x="8" y="29"/>
                    <a:pt x="5" y="21"/>
                  </a:cubicBezTo>
                  <a:cubicBezTo>
                    <a:pt x="1" y="15"/>
                    <a:pt x="0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="" xmlns:a16="http://schemas.microsoft.com/office/drawing/2014/main" id="{3EFAAF53-8489-4C61-A47A-5886FAB2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68" y="1436688"/>
              <a:ext cx="100012" cy="47625"/>
            </a:xfrm>
            <a:custGeom>
              <a:avLst/>
              <a:gdLst>
                <a:gd name="T0" fmla="*/ 53 w 53"/>
                <a:gd name="T1" fmla="*/ 12 h 26"/>
                <a:gd name="T2" fmla="*/ 38 w 53"/>
                <a:gd name="T3" fmla="*/ 23 h 26"/>
                <a:gd name="T4" fmla="*/ 21 w 53"/>
                <a:gd name="T5" fmla="*/ 24 h 26"/>
                <a:gd name="T6" fmla="*/ 0 w 53"/>
                <a:gd name="T7" fmla="*/ 12 h 26"/>
                <a:gd name="T8" fmla="*/ 53 w 53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6">
                  <a:moveTo>
                    <a:pt x="53" y="12"/>
                  </a:moveTo>
                  <a:cubicBezTo>
                    <a:pt x="49" y="17"/>
                    <a:pt x="44" y="21"/>
                    <a:pt x="38" y="23"/>
                  </a:cubicBezTo>
                  <a:cubicBezTo>
                    <a:pt x="33" y="26"/>
                    <a:pt x="27" y="26"/>
                    <a:pt x="21" y="24"/>
                  </a:cubicBezTo>
                  <a:cubicBezTo>
                    <a:pt x="13" y="22"/>
                    <a:pt x="6" y="18"/>
                    <a:pt x="0" y="12"/>
                  </a:cubicBezTo>
                  <a:cubicBezTo>
                    <a:pt x="13" y="0"/>
                    <a:pt x="36" y="0"/>
                    <a:pt x="5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="" xmlns:a16="http://schemas.microsoft.com/office/drawing/2014/main" id="{9B68CEE2-FC4C-4C75-97B3-6D0244775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768" y="1470025"/>
              <a:ext cx="95250" cy="46038"/>
            </a:xfrm>
            <a:custGeom>
              <a:avLst/>
              <a:gdLst>
                <a:gd name="T0" fmla="*/ 0 w 51"/>
                <a:gd name="T1" fmla="*/ 4 h 25"/>
                <a:gd name="T2" fmla="*/ 29 w 51"/>
                <a:gd name="T3" fmla="*/ 2 h 25"/>
                <a:gd name="T4" fmla="*/ 51 w 51"/>
                <a:gd name="T5" fmla="*/ 17 h 25"/>
                <a:gd name="T6" fmla="*/ 38 w 51"/>
                <a:gd name="T7" fmla="*/ 23 h 25"/>
                <a:gd name="T8" fmla="*/ 16 w 51"/>
                <a:gd name="T9" fmla="*/ 22 h 25"/>
                <a:gd name="T10" fmla="*/ 0 w 51"/>
                <a:gd name="T1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5">
                  <a:moveTo>
                    <a:pt x="0" y="4"/>
                  </a:moveTo>
                  <a:cubicBezTo>
                    <a:pt x="9" y="1"/>
                    <a:pt x="19" y="0"/>
                    <a:pt x="29" y="2"/>
                  </a:cubicBezTo>
                  <a:cubicBezTo>
                    <a:pt x="38" y="4"/>
                    <a:pt x="45" y="10"/>
                    <a:pt x="51" y="17"/>
                  </a:cubicBezTo>
                  <a:cubicBezTo>
                    <a:pt x="47" y="20"/>
                    <a:pt x="43" y="22"/>
                    <a:pt x="38" y="23"/>
                  </a:cubicBezTo>
                  <a:cubicBezTo>
                    <a:pt x="31" y="24"/>
                    <a:pt x="23" y="25"/>
                    <a:pt x="16" y="22"/>
                  </a:cubicBezTo>
                  <a:cubicBezTo>
                    <a:pt x="8" y="18"/>
                    <a:pt x="3" y="1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="" xmlns:a16="http://schemas.microsoft.com/office/drawing/2014/main" id="{BED2B5F5-02B3-4184-B950-F85FDEE7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943" y="1222375"/>
              <a:ext cx="68262" cy="73025"/>
            </a:xfrm>
            <a:custGeom>
              <a:avLst/>
              <a:gdLst>
                <a:gd name="T0" fmla="*/ 0 w 37"/>
                <a:gd name="T1" fmla="*/ 38 h 39"/>
                <a:gd name="T2" fmla="*/ 37 w 37"/>
                <a:gd name="T3" fmla="*/ 0 h 39"/>
                <a:gd name="T4" fmla="*/ 36 w 37"/>
                <a:gd name="T5" fmla="*/ 7 h 39"/>
                <a:gd name="T6" fmla="*/ 29 w 37"/>
                <a:gd name="T7" fmla="*/ 26 h 39"/>
                <a:gd name="T8" fmla="*/ 0 w 37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0" y="38"/>
                  </a:moveTo>
                  <a:cubicBezTo>
                    <a:pt x="5" y="17"/>
                    <a:pt x="15" y="4"/>
                    <a:pt x="37" y="0"/>
                  </a:cubicBezTo>
                  <a:cubicBezTo>
                    <a:pt x="37" y="3"/>
                    <a:pt x="37" y="5"/>
                    <a:pt x="36" y="7"/>
                  </a:cubicBezTo>
                  <a:cubicBezTo>
                    <a:pt x="36" y="14"/>
                    <a:pt x="33" y="21"/>
                    <a:pt x="29" y="26"/>
                  </a:cubicBezTo>
                  <a:cubicBezTo>
                    <a:pt x="22" y="36"/>
                    <a:pt x="12" y="39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="" xmlns:a16="http://schemas.microsoft.com/office/drawing/2014/main" id="{9DEAD9E5-5CC6-46BF-89CE-CCC82CC14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493" y="1306513"/>
              <a:ext cx="84137" cy="63500"/>
            </a:xfrm>
            <a:custGeom>
              <a:avLst/>
              <a:gdLst>
                <a:gd name="T0" fmla="*/ 45 w 45"/>
                <a:gd name="T1" fmla="*/ 3 h 34"/>
                <a:gd name="T2" fmla="*/ 40 w 45"/>
                <a:gd name="T3" fmla="*/ 15 h 34"/>
                <a:gd name="T4" fmla="*/ 21 w 45"/>
                <a:gd name="T5" fmla="*/ 32 h 34"/>
                <a:gd name="T6" fmla="*/ 0 w 45"/>
                <a:gd name="T7" fmla="*/ 30 h 34"/>
                <a:gd name="T8" fmla="*/ 45 w 45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5" y="3"/>
                  </a:moveTo>
                  <a:cubicBezTo>
                    <a:pt x="44" y="8"/>
                    <a:pt x="43" y="12"/>
                    <a:pt x="40" y="15"/>
                  </a:cubicBezTo>
                  <a:cubicBezTo>
                    <a:pt x="36" y="23"/>
                    <a:pt x="30" y="29"/>
                    <a:pt x="21" y="32"/>
                  </a:cubicBezTo>
                  <a:cubicBezTo>
                    <a:pt x="14" y="34"/>
                    <a:pt x="7" y="33"/>
                    <a:pt x="0" y="30"/>
                  </a:cubicBezTo>
                  <a:cubicBezTo>
                    <a:pt x="5" y="13"/>
                    <a:pt x="29" y="0"/>
                    <a:pt x="4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>
              <a:extLst>
                <a:ext uri="{FF2B5EF4-FFF2-40B4-BE49-F238E27FC236}">
                  <a16:creationId xmlns="" xmlns:a16="http://schemas.microsoft.com/office/drawing/2014/main" id="{49A63041-B7AA-491A-A613-EABBD3AE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3" y="1311275"/>
              <a:ext cx="84137" cy="58738"/>
            </a:xfrm>
            <a:custGeom>
              <a:avLst/>
              <a:gdLst>
                <a:gd name="T0" fmla="*/ 0 w 45"/>
                <a:gd name="T1" fmla="*/ 1 h 32"/>
                <a:gd name="T2" fmla="*/ 45 w 45"/>
                <a:gd name="T3" fmla="*/ 29 h 32"/>
                <a:gd name="T4" fmla="*/ 35 w 45"/>
                <a:gd name="T5" fmla="*/ 31 h 32"/>
                <a:gd name="T6" fmla="*/ 10 w 45"/>
                <a:gd name="T7" fmla="*/ 22 h 32"/>
                <a:gd name="T8" fmla="*/ 0 w 45"/>
                <a:gd name="T9" fmla="*/ 2 h 32"/>
                <a:gd name="T10" fmla="*/ 0 w 45"/>
                <a:gd name="T1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2">
                  <a:moveTo>
                    <a:pt x="0" y="1"/>
                  </a:moveTo>
                  <a:cubicBezTo>
                    <a:pt x="21" y="0"/>
                    <a:pt x="34" y="8"/>
                    <a:pt x="45" y="29"/>
                  </a:cubicBezTo>
                  <a:cubicBezTo>
                    <a:pt x="42" y="29"/>
                    <a:pt x="39" y="31"/>
                    <a:pt x="35" y="31"/>
                  </a:cubicBezTo>
                  <a:cubicBezTo>
                    <a:pt x="25" y="32"/>
                    <a:pt x="17" y="29"/>
                    <a:pt x="10" y="22"/>
                  </a:cubicBezTo>
                  <a:cubicBezTo>
                    <a:pt x="5" y="16"/>
                    <a:pt x="2" y="10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>
              <a:extLst>
                <a:ext uri="{FF2B5EF4-FFF2-40B4-BE49-F238E27FC236}">
                  <a16:creationId xmlns="" xmlns:a16="http://schemas.microsoft.com/office/drawing/2014/main" id="{91AB5CB9-A7B9-4348-AE06-2AE251EA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8" y="1385888"/>
              <a:ext cx="96837" cy="52388"/>
            </a:xfrm>
            <a:custGeom>
              <a:avLst/>
              <a:gdLst>
                <a:gd name="T0" fmla="*/ 51 w 51"/>
                <a:gd name="T1" fmla="*/ 18 h 28"/>
                <a:gd name="T2" fmla="*/ 19 w 51"/>
                <a:gd name="T3" fmla="*/ 23 h 28"/>
                <a:gd name="T4" fmla="*/ 0 w 51"/>
                <a:gd name="T5" fmla="*/ 4 h 28"/>
                <a:gd name="T6" fmla="*/ 22 w 51"/>
                <a:gd name="T7" fmla="*/ 1 h 28"/>
                <a:gd name="T8" fmla="*/ 51 w 51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8">
                  <a:moveTo>
                    <a:pt x="51" y="18"/>
                  </a:moveTo>
                  <a:cubicBezTo>
                    <a:pt x="42" y="26"/>
                    <a:pt x="29" y="28"/>
                    <a:pt x="19" y="23"/>
                  </a:cubicBezTo>
                  <a:cubicBezTo>
                    <a:pt x="11" y="18"/>
                    <a:pt x="5" y="12"/>
                    <a:pt x="0" y="4"/>
                  </a:cubicBezTo>
                  <a:cubicBezTo>
                    <a:pt x="7" y="1"/>
                    <a:pt x="15" y="0"/>
                    <a:pt x="22" y="1"/>
                  </a:cubicBezTo>
                  <a:cubicBezTo>
                    <a:pt x="34" y="3"/>
                    <a:pt x="43" y="10"/>
                    <a:pt x="5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>
              <a:extLst>
                <a:ext uri="{FF2B5EF4-FFF2-40B4-BE49-F238E27FC236}">
                  <a16:creationId xmlns="" xmlns:a16="http://schemas.microsoft.com/office/drawing/2014/main" id="{E9E79EFB-B3E5-4228-B008-9D4AB8D4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755" y="1377950"/>
              <a:ext cx="95250" cy="60325"/>
            </a:xfrm>
            <a:custGeom>
              <a:avLst/>
              <a:gdLst>
                <a:gd name="T0" fmla="*/ 0 w 51"/>
                <a:gd name="T1" fmla="*/ 22 h 32"/>
                <a:gd name="T2" fmla="*/ 51 w 51"/>
                <a:gd name="T3" fmla="*/ 8 h 32"/>
                <a:gd name="T4" fmla="*/ 47 w 51"/>
                <a:gd name="T5" fmla="*/ 14 h 32"/>
                <a:gd name="T6" fmla="*/ 31 w 51"/>
                <a:gd name="T7" fmla="*/ 27 h 32"/>
                <a:gd name="T8" fmla="*/ 0 w 51"/>
                <a:gd name="T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2">
                  <a:moveTo>
                    <a:pt x="0" y="22"/>
                  </a:moveTo>
                  <a:cubicBezTo>
                    <a:pt x="11" y="7"/>
                    <a:pt x="36" y="0"/>
                    <a:pt x="51" y="8"/>
                  </a:cubicBezTo>
                  <a:cubicBezTo>
                    <a:pt x="50" y="10"/>
                    <a:pt x="48" y="12"/>
                    <a:pt x="47" y="14"/>
                  </a:cubicBezTo>
                  <a:cubicBezTo>
                    <a:pt x="43" y="19"/>
                    <a:pt x="38" y="24"/>
                    <a:pt x="31" y="27"/>
                  </a:cubicBezTo>
                  <a:cubicBezTo>
                    <a:pt x="21" y="32"/>
                    <a:pt x="9" y="30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>
              <a:extLst>
                <a:ext uri="{FF2B5EF4-FFF2-40B4-BE49-F238E27FC236}">
                  <a16:creationId xmlns="" xmlns:a16="http://schemas.microsoft.com/office/drawing/2014/main" id="{A1598352-66E8-4B88-82A1-1DB00546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418" y="1135063"/>
              <a:ext cx="53975" cy="93663"/>
            </a:xfrm>
            <a:custGeom>
              <a:avLst/>
              <a:gdLst>
                <a:gd name="T0" fmla="*/ 11 w 29"/>
                <a:gd name="T1" fmla="*/ 50 h 50"/>
                <a:gd name="T2" fmla="*/ 13 w 29"/>
                <a:gd name="T3" fmla="*/ 0 h 50"/>
                <a:gd name="T4" fmla="*/ 11 w 29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0">
                  <a:moveTo>
                    <a:pt x="11" y="50"/>
                  </a:moveTo>
                  <a:cubicBezTo>
                    <a:pt x="0" y="32"/>
                    <a:pt x="0" y="18"/>
                    <a:pt x="13" y="0"/>
                  </a:cubicBezTo>
                  <a:cubicBezTo>
                    <a:pt x="29" y="14"/>
                    <a:pt x="29" y="36"/>
                    <a:pt x="1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>
              <a:extLst>
                <a:ext uri="{FF2B5EF4-FFF2-40B4-BE49-F238E27FC236}">
                  <a16:creationId xmlns="" xmlns:a16="http://schemas.microsoft.com/office/drawing/2014/main" id="{234CB462-FD7B-49CD-899E-608AEC1F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" y="1135063"/>
              <a:ext cx="55562" cy="93663"/>
            </a:xfrm>
            <a:custGeom>
              <a:avLst/>
              <a:gdLst>
                <a:gd name="T0" fmla="*/ 18 w 29"/>
                <a:gd name="T1" fmla="*/ 50 h 50"/>
                <a:gd name="T2" fmla="*/ 16 w 29"/>
                <a:gd name="T3" fmla="*/ 0 h 50"/>
                <a:gd name="T4" fmla="*/ 18 w 29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0">
                  <a:moveTo>
                    <a:pt x="18" y="50"/>
                  </a:moveTo>
                  <a:cubicBezTo>
                    <a:pt x="0" y="36"/>
                    <a:pt x="0" y="14"/>
                    <a:pt x="16" y="0"/>
                  </a:cubicBezTo>
                  <a:cubicBezTo>
                    <a:pt x="28" y="13"/>
                    <a:pt x="29" y="35"/>
                    <a:pt x="1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>
              <a:extLst>
                <a:ext uri="{FF2B5EF4-FFF2-40B4-BE49-F238E27FC236}">
                  <a16:creationId xmlns="" xmlns:a16="http://schemas.microsoft.com/office/drawing/2014/main" id="{FE9B44DE-1AC1-4B76-8A90-346E22E1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655" y="1397000"/>
              <a:ext cx="66675" cy="65088"/>
            </a:xfrm>
            <a:custGeom>
              <a:avLst/>
              <a:gdLst>
                <a:gd name="T0" fmla="*/ 35 w 35"/>
                <a:gd name="T1" fmla="*/ 34 h 35"/>
                <a:gd name="T2" fmla="*/ 3 w 35"/>
                <a:gd name="T3" fmla="*/ 1 h 35"/>
                <a:gd name="T4" fmla="*/ 35 w 35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5">
                  <a:moveTo>
                    <a:pt x="35" y="34"/>
                  </a:moveTo>
                  <a:cubicBezTo>
                    <a:pt x="15" y="35"/>
                    <a:pt x="0" y="24"/>
                    <a:pt x="3" y="1"/>
                  </a:cubicBezTo>
                  <a:cubicBezTo>
                    <a:pt x="17" y="0"/>
                    <a:pt x="35" y="18"/>
                    <a:pt x="35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>
              <a:extLst>
                <a:ext uri="{FF2B5EF4-FFF2-40B4-BE49-F238E27FC236}">
                  <a16:creationId xmlns="" xmlns:a16="http://schemas.microsoft.com/office/drawing/2014/main" id="{E939ADCB-9CD5-4090-8AC9-02A28EBB6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705" y="1323975"/>
              <a:ext cx="53975" cy="82550"/>
            </a:xfrm>
            <a:custGeom>
              <a:avLst/>
              <a:gdLst>
                <a:gd name="T0" fmla="*/ 15 w 29"/>
                <a:gd name="T1" fmla="*/ 0 h 44"/>
                <a:gd name="T2" fmla="*/ 4 w 29"/>
                <a:gd name="T3" fmla="*/ 44 h 44"/>
                <a:gd name="T4" fmla="*/ 1 w 29"/>
                <a:gd name="T5" fmla="*/ 23 h 44"/>
                <a:gd name="T6" fmla="*/ 15 w 2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4">
                  <a:moveTo>
                    <a:pt x="15" y="0"/>
                  </a:moveTo>
                  <a:cubicBezTo>
                    <a:pt x="29" y="18"/>
                    <a:pt x="22" y="35"/>
                    <a:pt x="4" y="44"/>
                  </a:cubicBezTo>
                  <a:cubicBezTo>
                    <a:pt x="2" y="37"/>
                    <a:pt x="0" y="30"/>
                    <a:pt x="1" y="23"/>
                  </a:cubicBezTo>
                  <a:cubicBezTo>
                    <a:pt x="1" y="13"/>
                    <a:pt x="7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>
              <a:extLst>
                <a:ext uri="{FF2B5EF4-FFF2-40B4-BE49-F238E27FC236}">
                  <a16:creationId xmlns="" xmlns:a16="http://schemas.microsoft.com/office/drawing/2014/main" id="{85AB0AAF-6B07-4ABB-94FC-183856F2B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3" y="1268413"/>
              <a:ext cx="55562" cy="84138"/>
            </a:xfrm>
            <a:custGeom>
              <a:avLst/>
              <a:gdLst>
                <a:gd name="T0" fmla="*/ 18 w 30"/>
                <a:gd name="T1" fmla="*/ 45 h 45"/>
                <a:gd name="T2" fmla="*/ 19 w 30"/>
                <a:gd name="T3" fmla="*/ 0 h 45"/>
                <a:gd name="T4" fmla="*/ 18 w 3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5">
                  <a:moveTo>
                    <a:pt x="18" y="45"/>
                  </a:moveTo>
                  <a:cubicBezTo>
                    <a:pt x="4" y="33"/>
                    <a:pt x="0" y="14"/>
                    <a:pt x="19" y="0"/>
                  </a:cubicBezTo>
                  <a:cubicBezTo>
                    <a:pt x="30" y="9"/>
                    <a:pt x="30" y="34"/>
                    <a:pt x="1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>
              <a:extLst>
                <a:ext uri="{FF2B5EF4-FFF2-40B4-BE49-F238E27FC236}">
                  <a16:creationId xmlns="" xmlns:a16="http://schemas.microsoft.com/office/drawing/2014/main" id="{5A534A00-85B9-40F6-AA2E-4A938A52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8" y="1206500"/>
              <a:ext cx="52387" cy="79375"/>
            </a:xfrm>
            <a:custGeom>
              <a:avLst/>
              <a:gdLst>
                <a:gd name="T0" fmla="*/ 21 w 28"/>
                <a:gd name="T1" fmla="*/ 0 h 43"/>
                <a:gd name="T2" fmla="*/ 9 w 28"/>
                <a:gd name="T3" fmla="*/ 43 h 43"/>
                <a:gd name="T4" fmla="*/ 3 w 28"/>
                <a:gd name="T5" fmla="*/ 18 h 43"/>
                <a:gd name="T6" fmla="*/ 21 w 28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3">
                  <a:moveTo>
                    <a:pt x="21" y="0"/>
                  </a:moveTo>
                  <a:cubicBezTo>
                    <a:pt x="28" y="15"/>
                    <a:pt x="25" y="29"/>
                    <a:pt x="9" y="43"/>
                  </a:cubicBezTo>
                  <a:cubicBezTo>
                    <a:pt x="4" y="35"/>
                    <a:pt x="0" y="27"/>
                    <a:pt x="3" y="18"/>
                  </a:cubicBezTo>
                  <a:cubicBezTo>
                    <a:pt x="6" y="8"/>
                    <a:pt x="13" y="3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>
              <a:extLst>
                <a:ext uri="{FF2B5EF4-FFF2-40B4-BE49-F238E27FC236}">
                  <a16:creationId xmlns="" xmlns:a16="http://schemas.microsoft.com/office/drawing/2014/main" id="{1CE30EBE-CC8F-49D9-807F-1922B5B24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68" y="1323975"/>
              <a:ext cx="52387" cy="82550"/>
            </a:xfrm>
            <a:custGeom>
              <a:avLst/>
              <a:gdLst>
                <a:gd name="T0" fmla="*/ 20 w 28"/>
                <a:gd name="T1" fmla="*/ 44 h 44"/>
                <a:gd name="T2" fmla="*/ 2 w 28"/>
                <a:gd name="T3" fmla="*/ 24 h 44"/>
                <a:gd name="T4" fmla="*/ 9 w 28"/>
                <a:gd name="T5" fmla="*/ 0 h 44"/>
                <a:gd name="T6" fmla="*/ 20 w 28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4">
                  <a:moveTo>
                    <a:pt x="20" y="44"/>
                  </a:moveTo>
                  <a:cubicBezTo>
                    <a:pt x="11" y="39"/>
                    <a:pt x="4" y="34"/>
                    <a:pt x="2" y="24"/>
                  </a:cubicBezTo>
                  <a:cubicBezTo>
                    <a:pt x="0" y="15"/>
                    <a:pt x="4" y="7"/>
                    <a:pt x="9" y="0"/>
                  </a:cubicBezTo>
                  <a:cubicBezTo>
                    <a:pt x="22" y="8"/>
                    <a:pt x="28" y="29"/>
                    <a:pt x="2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>
              <a:extLst>
                <a:ext uri="{FF2B5EF4-FFF2-40B4-BE49-F238E27FC236}">
                  <a16:creationId xmlns="" xmlns:a16="http://schemas.microsoft.com/office/drawing/2014/main" id="{34DABFA4-3CCB-4BAF-AFFF-9D335474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743" y="1268413"/>
              <a:ext cx="50800" cy="84138"/>
            </a:xfrm>
            <a:custGeom>
              <a:avLst/>
              <a:gdLst>
                <a:gd name="T0" fmla="*/ 8 w 27"/>
                <a:gd name="T1" fmla="*/ 0 h 45"/>
                <a:gd name="T2" fmla="*/ 9 w 27"/>
                <a:gd name="T3" fmla="*/ 45 h 45"/>
                <a:gd name="T4" fmla="*/ 0 w 27"/>
                <a:gd name="T5" fmla="*/ 22 h 45"/>
                <a:gd name="T6" fmla="*/ 8 w 2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5">
                  <a:moveTo>
                    <a:pt x="8" y="0"/>
                  </a:moveTo>
                  <a:cubicBezTo>
                    <a:pt x="27" y="13"/>
                    <a:pt x="25" y="32"/>
                    <a:pt x="9" y="45"/>
                  </a:cubicBezTo>
                  <a:cubicBezTo>
                    <a:pt x="4" y="38"/>
                    <a:pt x="1" y="31"/>
                    <a:pt x="0" y="22"/>
                  </a:cubicBezTo>
                  <a:cubicBezTo>
                    <a:pt x="0" y="14"/>
                    <a:pt x="3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>
              <a:extLst>
                <a:ext uri="{FF2B5EF4-FFF2-40B4-BE49-F238E27FC236}">
                  <a16:creationId xmlns="" xmlns:a16="http://schemas.microsoft.com/office/drawing/2014/main" id="{C15EA4BF-E27E-4710-A80B-5B8653EC7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443" y="1368425"/>
              <a:ext cx="61912" cy="73025"/>
            </a:xfrm>
            <a:custGeom>
              <a:avLst/>
              <a:gdLst>
                <a:gd name="T0" fmla="*/ 3 w 33"/>
                <a:gd name="T1" fmla="*/ 39 h 39"/>
                <a:gd name="T2" fmla="*/ 25 w 33"/>
                <a:gd name="T3" fmla="*/ 0 h 39"/>
                <a:gd name="T4" fmla="*/ 3 w 33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9">
                  <a:moveTo>
                    <a:pt x="3" y="39"/>
                  </a:moveTo>
                  <a:cubicBezTo>
                    <a:pt x="0" y="23"/>
                    <a:pt x="10" y="4"/>
                    <a:pt x="25" y="0"/>
                  </a:cubicBezTo>
                  <a:cubicBezTo>
                    <a:pt x="33" y="17"/>
                    <a:pt x="27" y="35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>
              <a:extLst>
                <a:ext uri="{FF2B5EF4-FFF2-40B4-BE49-F238E27FC236}">
                  <a16:creationId xmlns="" xmlns:a16="http://schemas.microsoft.com/office/drawing/2014/main" id="{2138EE9E-61C7-4C61-924A-FAB49E80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180" y="1398588"/>
              <a:ext cx="58737" cy="61913"/>
            </a:xfrm>
            <a:custGeom>
              <a:avLst/>
              <a:gdLst>
                <a:gd name="T0" fmla="*/ 0 w 32"/>
                <a:gd name="T1" fmla="*/ 33 h 33"/>
                <a:gd name="T2" fmla="*/ 32 w 32"/>
                <a:gd name="T3" fmla="*/ 0 h 33"/>
                <a:gd name="T4" fmla="*/ 26 w 32"/>
                <a:gd name="T5" fmla="*/ 24 h 33"/>
                <a:gd name="T6" fmla="*/ 0 w 32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cubicBezTo>
                    <a:pt x="4" y="12"/>
                    <a:pt x="14" y="2"/>
                    <a:pt x="32" y="0"/>
                  </a:cubicBezTo>
                  <a:cubicBezTo>
                    <a:pt x="32" y="9"/>
                    <a:pt x="32" y="17"/>
                    <a:pt x="26" y="24"/>
                  </a:cubicBezTo>
                  <a:cubicBezTo>
                    <a:pt x="19" y="32"/>
                    <a:pt x="10" y="33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>
              <a:extLst>
                <a:ext uri="{FF2B5EF4-FFF2-40B4-BE49-F238E27FC236}">
                  <a16:creationId xmlns="" xmlns:a16="http://schemas.microsoft.com/office/drawing/2014/main" id="{41730884-ED70-4B62-B85F-AB473BF1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3" y="1366838"/>
              <a:ext cx="58737" cy="74613"/>
            </a:xfrm>
            <a:custGeom>
              <a:avLst/>
              <a:gdLst>
                <a:gd name="T0" fmla="*/ 10 w 32"/>
                <a:gd name="T1" fmla="*/ 0 h 40"/>
                <a:gd name="T2" fmla="*/ 27 w 32"/>
                <a:gd name="T3" fmla="*/ 15 h 40"/>
                <a:gd name="T4" fmla="*/ 31 w 32"/>
                <a:gd name="T5" fmla="*/ 40 h 40"/>
                <a:gd name="T6" fmla="*/ 10 w 3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0" y="0"/>
                  </a:moveTo>
                  <a:cubicBezTo>
                    <a:pt x="17" y="4"/>
                    <a:pt x="23" y="8"/>
                    <a:pt x="27" y="15"/>
                  </a:cubicBezTo>
                  <a:cubicBezTo>
                    <a:pt x="31" y="23"/>
                    <a:pt x="32" y="31"/>
                    <a:pt x="31" y="40"/>
                  </a:cubicBezTo>
                  <a:cubicBezTo>
                    <a:pt x="12" y="39"/>
                    <a:pt x="0" y="1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>
              <a:extLst>
                <a:ext uri="{FF2B5EF4-FFF2-40B4-BE49-F238E27FC236}">
                  <a16:creationId xmlns="" xmlns:a16="http://schemas.microsoft.com/office/drawing/2014/main" id="{B8931D4D-6CBB-405D-8D26-43680093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730" y="1206500"/>
              <a:ext cx="55562" cy="79375"/>
            </a:xfrm>
            <a:custGeom>
              <a:avLst/>
              <a:gdLst>
                <a:gd name="T0" fmla="*/ 4 w 30"/>
                <a:gd name="T1" fmla="*/ 0 h 43"/>
                <a:gd name="T2" fmla="*/ 17 w 30"/>
                <a:gd name="T3" fmla="*/ 43 h 43"/>
                <a:gd name="T4" fmla="*/ 2 w 30"/>
                <a:gd name="T5" fmla="*/ 22 h 43"/>
                <a:gd name="T6" fmla="*/ 4 w 3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3">
                  <a:moveTo>
                    <a:pt x="4" y="0"/>
                  </a:moveTo>
                  <a:cubicBezTo>
                    <a:pt x="23" y="4"/>
                    <a:pt x="30" y="28"/>
                    <a:pt x="17" y="43"/>
                  </a:cubicBezTo>
                  <a:cubicBezTo>
                    <a:pt x="10" y="37"/>
                    <a:pt x="5" y="31"/>
                    <a:pt x="2" y="22"/>
                  </a:cubicBezTo>
                  <a:cubicBezTo>
                    <a:pt x="0" y="16"/>
                    <a:pt x="1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>
              <a:extLst>
                <a:ext uri="{FF2B5EF4-FFF2-40B4-BE49-F238E27FC236}">
                  <a16:creationId xmlns="" xmlns:a16="http://schemas.microsoft.com/office/drawing/2014/main" id="{5A123810-7418-4367-A659-8BFE14512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643" y="1285875"/>
              <a:ext cx="44450" cy="44450"/>
            </a:xfrm>
            <a:custGeom>
              <a:avLst/>
              <a:gdLst>
                <a:gd name="T0" fmla="*/ 5 w 24"/>
                <a:gd name="T1" fmla="*/ 0 h 23"/>
                <a:gd name="T2" fmla="*/ 11 w 24"/>
                <a:gd name="T3" fmla="*/ 4 h 23"/>
                <a:gd name="T4" fmla="*/ 14 w 24"/>
                <a:gd name="T5" fmla="*/ 4 h 23"/>
                <a:gd name="T6" fmla="*/ 20 w 24"/>
                <a:gd name="T7" fmla="*/ 0 h 23"/>
                <a:gd name="T8" fmla="*/ 18 w 24"/>
                <a:gd name="T9" fmla="*/ 7 h 23"/>
                <a:gd name="T10" fmla="*/ 19 w 24"/>
                <a:gd name="T11" fmla="*/ 9 h 23"/>
                <a:gd name="T12" fmla="*/ 24 w 24"/>
                <a:gd name="T13" fmla="*/ 14 h 23"/>
                <a:gd name="T14" fmla="*/ 18 w 24"/>
                <a:gd name="T15" fmla="*/ 15 h 23"/>
                <a:gd name="T16" fmla="*/ 15 w 24"/>
                <a:gd name="T17" fmla="*/ 16 h 23"/>
                <a:gd name="T18" fmla="*/ 12 w 24"/>
                <a:gd name="T19" fmla="*/ 23 h 23"/>
                <a:gd name="T20" fmla="*/ 10 w 24"/>
                <a:gd name="T21" fmla="*/ 17 h 23"/>
                <a:gd name="T22" fmla="*/ 7 w 24"/>
                <a:gd name="T23" fmla="*/ 15 h 23"/>
                <a:gd name="T24" fmla="*/ 0 w 24"/>
                <a:gd name="T25" fmla="*/ 14 h 23"/>
                <a:gd name="T26" fmla="*/ 6 w 24"/>
                <a:gd name="T27" fmla="*/ 9 h 23"/>
                <a:gd name="T28" fmla="*/ 6 w 24"/>
                <a:gd name="T29" fmla="*/ 7 h 23"/>
                <a:gd name="T30" fmla="*/ 5 w 24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5" y="0"/>
                  </a:moveTo>
                  <a:cubicBezTo>
                    <a:pt x="7" y="1"/>
                    <a:pt x="9" y="3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6" y="3"/>
                    <a:pt x="17" y="1"/>
                    <a:pt x="20" y="0"/>
                  </a:cubicBezTo>
                  <a:cubicBezTo>
                    <a:pt x="19" y="3"/>
                    <a:pt x="19" y="5"/>
                    <a:pt x="18" y="7"/>
                  </a:cubicBezTo>
                  <a:cubicBezTo>
                    <a:pt x="18" y="8"/>
                    <a:pt x="18" y="9"/>
                    <a:pt x="19" y="9"/>
                  </a:cubicBezTo>
                  <a:cubicBezTo>
                    <a:pt x="21" y="11"/>
                    <a:pt x="22" y="12"/>
                    <a:pt x="24" y="14"/>
                  </a:cubicBezTo>
                  <a:cubicBezTo>
                    <a:pt x="22" y="14"/>
                    <a:pt x="20" y="14"/>
                    <a:pt x="18" y="15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2" y="20"/>
                    <a:pt x="11" y="18"/>
                    <a:pt x="10" y="17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4" y="11"/>
                    <a:pt x="6" y="9"/>
                  </a:cubicBezTo>
                  <a:cubicBezTo>
                    <a:pt x="6" y="9"/>
                    <a:pt x="7" y="8"/>
                    <a:pt x="6" y="7"/>
                  </a:cubicBezTo>
                  <a:cubicBezTo>
                    <a:pt x="6" y="5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>
              <a:extLst>
                <a:ext uri="{FF2B5EF4-FFF2-40B4-BE49-F238E27FC236}">
                  <a16:creationId xmlns="" xmlns:a16="http://schemas.microsoft.com/office/drawing/2014/main" id="{FA55D065-EE73-4E3E-80D6-DF0C2C54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855" y="1285875"/>
              <a:ext cx="44450" cy="44450"/>
            </a:xfrm>
            <a:custGeom>
              <a:avLst/>
              <a:gdLst>
                <a:gd name="T0" fmla="*/ 24 w 24"/>
                <a:gd name="T1" fmla="*/ 14 h 23"/>
                <a:gd name="T2" fmla="*/ 17 w 24"/>
                <a:gd name="T3" fmla="*/ 14 h 23"/>
                <a:gd name="T4" fmla="*/ 14 w 24"/>
                <a:gd name="T5" fmla="*/ 17 h 23"/>
                <a:gd name="T6" fmla="*/ 12 w 24"/>
                <a:gd name="T7" fmla="*/ 23 h 23"/>
                <a:gd name="T8" fmla="*/ 9 w 24"/>
                <a:gd name="T9" fmla="*/ 16 h 23"/>
                <a:gd name="T10" fmla="*/ 7 w 24"/>
                <a:gd name="T11" fmla="*/ 15 h 23"/>
                <a:gd name="T12" fmla="*/ 0 w 24"/>
                <a:gd name="T13" fmla="*/ 14 h 23"/>
                <a:gd name="T14" fmla="*/ 5 w 24"/>
                <a:gd name="T15" fmla="*/ 9 h 23"/>
                <a:gd name="T16" fmla="*/ 6 w 24"/>
                <a:gd name="T17" fmla="*/ 7 h 23"/>
                <a:gd name="T18" fmla="*/ 4 w 24"/>
                <a:gd name="T19" fmla="*/ 0 h 23"/>
                <a:gd name="T20" fmla="*/ 10 w 24"/>
                <a:gd name="T21" fmla="*/ 4 h 23"/>
                <a:gd name="T22" fmla="*/ 13 w 24"/>
                <a:gd name="T23" fmla="*/ 4 h 23"/>
                <a:gd name="T24" fmla="*/ 19 w 24"/>
                <a:gd name="T25" fmla="*/ 0 h 23"/>
                <a:gd name="T26" fmla="*/ 18 w 24"/>
                <a:gd name="T27" fmla="*/ 6 h 23"/>
                <a:gd name="T28" fmla="*/ 19 w 24"/>
                <a:gd name="T29" fmla="*/ 10 h 23"/>
                <a:gd name="T30" fmla="*/ 24 w 24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21" y="14"/>
                    <a:pt x="19" y="15"/>
                    <a:pt x="17" y="14"/>
                  </a:cubicBezTo>
                  <a:cubicBezTo>
                    <a:pt x="16" y="14"/>
                    <a:pt x="15" y="15"/>
                    <a:pt x="14" y="17"/>
                  </a:cubicBezTo>
                  <a:cubicBezTo>
                    <a:pt x="14" y="19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2" y="12"/>
                    <a:pt x="3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5"/>
                    <a:pt x="5" y="3"/>
                    <a:pt x="4" y="0"/>
                  </a:cubicBezTo>
                  <a:cubicBezTo>
                    <a:pt x="7" y="1"/>
                    <a:pt x="9" y="2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2"/>
                    <a:pt x="17" y="1"/>
                    <a:pt x="19" y="0"/>
                  </a:cubicBezTo>
                  <a:cubicBezTo>
                    <a:pt x="18" y="2"/>
                    <a:pt x="18" y="4"/>
                    <a:pt x="18" y="6"/>
                  </a:cubicBezTo>
                  <a:cubicBezTo>
                    <a:pt x="17" y="8"/>
                    <a:pt x="17" y="9"/>
                    <a:pt x="19" y="10"/>
                  </a:cubicBezTo>
                  <a:cubicBezTo>
                    <a:pt x="20" y="11"/>
                    <a:pt x="22" y="12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>
              <a:extLst>
                <a:ext uri="{FF2B5EF4-FFF2-40B4-BE49-F238E27FC236}">
                  <a16:creationId xmlns="" xmlns:a16="http://schemas.microsoft.com/office/drawing/2014/main" id="{BAFED125-9AC3-43F4-848E-2BF41CA3F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918" y="1285875"/>
              <a:ext cx="46037" cy="44450"/>
            </a:xfrm>
            <a:custGeom>
              <a:avLst/>
              <a:gdLst>
                <a:gd name="T0" fmla="*/ 19 w 24"/>
                <a:gd name="T1" fmla="*/ 0 h 23"/>
                <a:gd name="T2" fmla="*/ 18 w 24"/>
                <a:gd name="T3" fmla="*/ 7 h 23"/>
                <a:gd name="T4" fmla="*/ 19 w 24"/>
                <a:gd name="T5" fmla="*/ 9 h 23"/>
                <a:gd name="T6" fmla="*/ 24 w 24"/>
                <a:gd name="T7" fmla="*/ 14 h 23"/>
                <a:gd name="T8" fmla="*/ 18 w 24"/>
                <a:gd name="T9" fmla="*/ 14 h 23"/>
                <a:gd name="T10" fmla="*/ 15 w 24"/>
                <a:gd name="T11" fmla="*/ 17 h 23"/>
                <a:gd name="T12" fmla="*/ 12 w 24"/>
                <a:gd name="T13" fmla="*/ 23 h 23"/>
                <a:gd name="T14" fmla="*/ 10 w 24"/>
                <a:gd name="T15" fmla="*/ 16 h 23"/>
                <a:gd name="T16" fmla="*/ 7 w 24"/>
                <a:gd name="T17" fmla="*/ 15 h 23"/>
                <a:gd name="T18" fmla="*/ 0 w 24"/>
                <a:gd name="T19" fmla="*/ 14 h 23"/>
                <a:gd name="T20" fmla="*/ 5 w 24"/>
                <a:gd name="T21" fmla="*/ 10 h 23"/>
                <a:gd name="T22" fmla="*/ 6 w 24"/>
                <a:gd name="T23" fmla="*/ 6 h 23"/>
                <a:gd name="T24" fmla="*/ 5 w 24"/>
                <a:gd name="T25" fmla="*/ 0 h 23"/>
                <a:gd name="T26" fmla="*/ 11 w 24"/>
                <a:gd name="T27" fmla="*/ 4 h 23"/>
                <a:gd name="T28" fmla="*/ 13 w 24"/>
                <a:gd name="T29" fmla="*/ 4 h 23"/>
                <a:gd name="T30" fmla="*/ 19 w 24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cubicBezTo>
                    <a:pt x="19" y="3"/>
                    <a:pt x="18" y="5"/>
                    <a:pt x="18" y="7"/>
                  </a:cubicBezTo>
                  <a:cubicBezTo>
                    <a:pt x="18" y="8"/>
                    <a:pt x="18" y="9"/>
                    <a:pt x="19" y="9"/>
                  </a:cubicBezTo>
                  <a:cubicBezTo>
                    <a:pt x="20" y="11"/>
                    <a:pt x="22" y="12"/>
                    <a:pt x="24" y="14"/>
                  </a:cubicBezTo>
                  <a:cubicBezTo>
                    <a:pt x="22" y="14"/>
                    <a:pt x="20" y="15"/>
                    <a:pt x="18" y="14"/>
                  </a:cubicBezTo>
                  <a:cubicBezTo>
                    <a:pt x="16" y="14"/>
                    <a:pt x="15" y="15"/>
                    <a:pt x="15" y="17"/>
                  </a:cubicBezTo>
                  <a:cubicBezTo>
                    <a:pt x="14" y="19"/>
                    <a:pt x="13" y="20"/>
                    <a:pt x="12" y="23"/>
                  </a:cubicBezTo>
                  <a:cubicBezTo>
                    <a:pt x="11" y="20"/>
                    <a:pt x="10" y="18"/>
                    <a:pt x="10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4" y="11"/>
                    <a:pt x="5" y="10"/>
                  </a:cubicBezTo>
                  <a:cubicBezTo>
                    <a:pt x="6" y="9"/>
                    <a:pt x="7" y="8"/>
                    <a:pt x="6" y="6"/>
                  </a:cubicBezTo>
                  <a:cubicBezTo>
                    <a:pt x="6" y="4"/>
                    <a:pt x="5" y="2"/>
                    <a:pt x="5" y="0"/>
                  </a:cubicBezTo>
                  <a:cubicBezTo>
                    <a:pt x="7" y="1"/>
                    <a:pt x="9" y="3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5" y="3"/>
                    <a:pt x="1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>
              <a:extLst>
                <a:ext uri="{FF2B5EF4-FFF2-40B4-BE49-F238E27FC236}">
                  <a16:creationId xmlns="" xmlns:a16="http://schemas.microsoft.com/office/drawing/2014/main" id="{ABD2F68E-618D-4AA1-8F14-117D3AE9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530" y="1285875"/>
              <a:ext cx="42862" cy="44450"/>
            </a:xfrm>
            <a:custGeom>
              <a:avLst/>
              <a:gdLst>
                <a:gd name="T0" fmla="*/ 19 w 23"/>
                <a:gd name="T1" fmla="*/ 0 h 23"/>
                <a:gd name="T2" fmla="*/ 17 w 23"/>
                <a:gd name="T3" fmla="*/ 7 h 23"/>
                <a:gd name="T4" fmla="*/ 18 w 23"/>
                <a:gd name="T5" fmla="*/ 9 h 23"/>
                <a:gd name="T6" fmla="*/ 23 w 23"/>
                <a:gd name="T7" fmla="*/ 14 h 23"/>
                <a:gd name="T8" fmla="*/ 16 w 23"/>
                <a:gd name="T9" fmla="*/ 15 h 23"/>
                <a:gd name="T10" fmla="*/ 14 w 23"/>
                <a:gd name="T11" fmla="*/ 16 h 23"/>
                <a:gd name="T12" fmla="*/ 11 w 23"/>
                <a:gd name="T13" fmla="*/ 23 h 23"/>
                <a:gd name="T14" fmla="*/ 9 w 23"/>
                <a:gd name="T15" fmla="*/ 17 h 23"/>
                <a:gd name="T16" fmla="*/ 6 w 23"/>
                <a:gd name="T17" fmla="*/ 14 h 23"/>
                <a:gd name="T18" fmla="*/ 0 w 23"/>
                <a:gd name="T19" fmla="*/ 14 h 23"/>
                <a:gd name="T20" fmla="*/ 5 w 23"/>
                <a:gd name="T21" fmla="*/ 9 h 23"/>
                <a:gd name="T22" fmla="*/ 6 w 23"/>
                <a:gd name="T23" fmla="*/ 7 h 23"/>
                <a:gd name="T24" fmla="*/ 4 w 23"/>
                <a:gd name="T25" fmla="*/ 0 h 23"/>
                <a:gd name="T26" fmla="*/ 10 w 23"/>
                <a:gd name="T27" fmla="*/ 4 h 23"/>
                <a:gd name="T28" fmla="*/ 13 w 23"/>
                <a:gd name="T29" fmla="*/ 4 h 23"/>
                <a:gd name="T30" fmla="*/ 19 w 23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8" y="3"/>
                    <a:pt x="18" y="5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20" y="11"/>
                    <a:pt x="21" y="12"/>
                    <a:pt x="23" y="14"/>
                  </a:cubicBezTo>
                  <a:cubicBezTo>
                    <a:pt x="21" y="14"/>
                    <a:pt x="19" y="14"/>
                    <a:pt x="16" y="15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3" y="18"/>
                    <a:pt x="12" y="20"/>
                    <a:pt x="11" y="23"/>
                  </a:cubicBezTo>
                  <a:cubicBezTo>
                    <a:pt x="11" y="20"/>
                    <a:pt x="10" y="19"/>
                    <a:pt x="9" y="17"/>
                  </a:cubicBezTo>
                  <a:cubicBezTo>
                    <a:pt x="8" y="15"/>
                    <a:pt x="8" y="14"/>
                    <a:pt x="6" y="14"/>
                  </a:cubicBezTo>
                  <a:cubicBezTo>
                    <a:pt x="4" y="15"/>
                    <a:pt x="2" y="14"/>
                    <a:pt x="0" y="14"/>
                  </a:cubicBezTo>
                  <a:cubicBezTo>
                    <a:pt x="2" y="12"/>
                    <a:pt x="3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5"/>
                    <a:pt x="5" y="3"/>
                    <a:pt x="4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2"/>
                    <a:pt x="1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>
              <a:extLst>
                <a:ext uri="{FF2B5EF4-FFF2-40B4-BE49-F238E27FC236}">
                  <a16:creationId xmlns="" xmlns:a16="http://schemas.microsoft.com/office/drawing/2014/main" id="{A30F8B76-2EE6-4198-9CE2-539EC712C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155" y="1285875"/>
              <a:ext cx="42862" cy="44450"/>
            </a:xfrm>
            <a:custGeom>
              <a:avLst/>
              <a:gdLst>
                <a:gd name="T0" fmla="*/ 0 w 23"/>
                <a:gd name="T1" fmla="*/ 14 h 23"/>
                <a:gd name="T2" fmla="*/ 5 w 23"/>
                <a:gd name="T3" fmla="*/ 9 h 23"/>
                <a:gd name="T4" fmla="*/ 6 w 23"/>
                <a:gd name="T5" fmla="*/ 7 h 23"/>
                <a:gd name="T6" fmla="*/ 4 w 23"/>
                <a:gd name="T7" fmla="*/ 0 h 23"/>
                <a:gd name="T8" fmla="*/ 10 w 23"/>
                <a:gd name="T9" fmla="*/ 4 h 23"/>
                <a:gd name="T10" fmla="*/ 13 w 23"/>
                <a:gd name="T11" fmla="*/ 4 h 23"/>
                <a:gd name="T12" fmla="*/ 19 w 23"/>
                <a:gd name="T13" fmla="*/ 0 h 23"/>
                <a:gd name="T14" fmla="*/ 17 w 23"/>
                <a:gd name="T15" fmla="*/ 7 h 23"/>
                <a:gd name="T16" fmla="*/ 18 w 23"/>
                <a:gd name="T17" fmla="*/ 9 h 23"/>
                <a:gd name="T18" fmla="*/ 23 w 23"/>
                <a:gd name="T19" fmla="*/ 14 h 23"/>
                <a:gd name="T20" fmla="*/ 17 w 23"/>
                <a:gd name="T21" fmla="*/ 15 h 23"/>
                <a:gd name="T22" fmla="*/ 14 w 23"/>
                <a:gd name="T23" fmla="*/ 16 h 23"/>
                <a:gd name="T24" fmla="*/ 12 w 23"/>
                <a:gd name="T25" fmla="*/ 23 h 23"/>
                <a:gd name="T26" fmla="*/ 9 w 23"/>
                <a:gd name="T27" fmla="*/ 17 h 23"/>
                <a:gd name="T28" fmla="*/ 6 w 23"/>
                <a:gd name="T29" fmla="*/ 14 h 23"/>
                <a:gd name="T30" fmla="*/ 0 w 23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3">
                  <a:moveTo>
                    <a:pt x="0" y="14"/>
                  </a:moveTo>
                  <a:cubicBezTo>
                    <a:pt x="2" y="12"/>
                    <a:pt x="3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5"/>
                    <a:pt x="5" y="3"/>
                    <a:pt x="4" y="0"/>
                  </a:cubicBezTo>
                  <a:cubicBezTo>
                    <a:pt x="7" y="1"/>
                    <a:pt x="8" y="2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2"/>
                    <a:pt x="17" y="1"/>
                    <a:pt x="19" y="0"/>
                  </a:cubicBezTo>
                  <a:cubicBezTo>
                    <a:pt x="18" y="3"/>
                    <a:pt x="18" y="5"/>
                    <a:pt x="17" y="7"/>
                  </a:cubicBezTo>
                  <a:cubicBezTo>
                    <a:pt x="17" y="8"/>
                    <a:pt x="18" y="9"/>
                    <a:pt x="18" y="9"/>
                  </a:cubicBezTo>
                  <a:cubicBezTo>
                    <a:pt x="20" y="11"/>
                    <a:pt x="21" y="12"/>
                    <a:pt x="23" y="14"/>
                  </a:cubicBezTo>
                  <a:cubicBezTo>
                    <a:pt x="21" y="14"/>
                    <a:pt x="19" y="14"/>
                    <a:pt x="17" y="15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1" y="20"/>
                    <a:pt x="10" y="19"/>
                    <a:pt x="9" y="17"/>
                  </a:cubicBezTo>
                  <a:cubicBezTo>
                    <a:pt x="9" y="15"/>
                    <a:pt x="8" y="14"/>
                    <a:pt x="6" y="14"/>
                  </a:cubicBezTo>
                  <a:cubicBezTo>
                    <a:pt x="4" y="15"/>
                    <a:pt x="2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>
              <a:extLst>
                <a:ext uri="{FF2B5EF4-FFF2-40B4-BE49-F238E27FC236}">
                  <a16:creationId xmlns="" xmlns:a16="http://schemas.microsoft.com/office/drawing/2014/main" id="{21AFC0F7-3A33-44CF-948A-543576525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830" y="1285875"/>
              <a:ext cx="42862" cy="44450"/>
            </a:xfrm>
            <a:custGeom>
              <a:avLst/>
              <a:gdLst>
                <a:gd name="T0" fmla="*/ 11 w 23"/>
                <a:gd name="T1" fmla="*/ 23 h 23"/>
                <a:gd name="T2" fmla="*/ 9 w 23"/>
                <a:gd name="T3" fmla="*/ 17 h 23"/>
                <a:gd name="T4" fmla="*/ 6 w 23"/>
                <a:gd name="T5" fmla="*/ 14 h 23"/>
                <a:gd name="T6" fmla="*/ 0 w 23"/>
                <a:gd name="T7" fmla="*/ 14 h 23"/>
                <a:gd name="T8" fmla="*/ 4 w 23"/>
                <a:gd name="T9" fmla="*/ 10 h 23"/>
                <a:gd name="T10" fmla="*/ 5 w 23"/>
                <a:gd name="T11" fmla="*/ 6 h 23"/>
                <a:gd name="T12" fmla="*/ 4 w 23"/>
                <a:gd name="T13" fmla="*/ 0 h 23"/>
                <a:gd name="T14" fmla="*/ 10 w 23"/>
                <a:gd name="T15" fmla="*/ 4 h 23"/>
                <a:gd name="T16" fmla="*/ 13 w 23"/>
                <a:gd name="T17" fmla="*/ 4 h 23"/>
                <a:gd name="T18" fmla="*/ 19 w 23"/>
                <a:gd name="T19" fmla="*/ 0 h 23"/>
                <a:gd name="T20" fmla="*/ 17 w 23"/>
                <a:gd name="T21" fmla="*/ 7 h 23"/>
                <a:gd name="T22" fmla="*/ 18 w 23"/>
                <a:gd name="T23" fmla="*/ 9 h 23"/>
                <a:gd name="T24" fmla="*/ 23 w 23"/>
                <a:gd name="T25" fmla="*/ 14 h 23"/>
                <a:gd name="T26" fmla="*/ 17 w 23"/>
                <a:gd name="T27" fmla="*/ 14 h 23"/>
                <a:gd name="T28" fmla="*/ 14 w 23"/>
                <a:gd name="T29" fmla="*/ 17 h 23"/>
                <a:gd name="T30" fmla="*/ 11 w 23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0" y="20"/>
                    <a:pt x="10" y="18"/>
                    <a:pt x="9" y="17"/>
                  </a:cubicBezTo>
                  <a:cubicBezTo>
                    <a:pt x="8" y="15"/>
                    <a:pt x="8" y="15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1" y="12"/>
                    <a:pt x="3" y="11"/>
                    <a:pt x="4" y="10"/>
                  </a:cubicBezTo>
                  <a:cubicBezTo>
                    <a:pt x="6" y="9"/>
                    <a:pt x="6" y="8"/>
                    <a:pt x="5" y="6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6" y="1"/>
                    <a:pt x="8" y="3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3"/>
                    <a:pt x="16" y="1"/>
                    <a:pt x="19" y="0"/>
                  </a:cubicBezTo>
                  <a:cubicBezTo>
                    <a:pt x="18" y="3"/>
                    <a:pt x="18" y="5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20" y="11"/>
                    <a:pt x="21" y="12"/>
                    <a:pt x="23" y="14"/>
                  </a:cubicBezTo>
                  <a:cubicBezTo>
                    <a:pt x="21" y="14"/>
                    <a:pt x="19" y="15"/>
                    <a:pt x="17" y="14"/>
                  </a:cubicBezTo>
                  <a:cubicBezTo>
                    <a:pt x="15" y="14"/>
                    <a:pt x="14" y="15"/>
                    <a:pt x="14" y="17"/>
                  </a:cubicBezTo>
                  <a:cubicBezTo>
                    <a:pt x="13" y="19"/>
                    <a:pt x="12" y="20"/>
                    <a:pt x="1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>
              <a:extLst>
                <a:ext uri="{FF2B5EF4-FFF2-40B4-BE49-F238E27FC236}">
                  <a16:creationId xmlns="" xmlns:a16="http://schemas.microsoft.com/office/drawing/2014/main" id="{D5B3C0A4-A42B-4D6E-A9EA-AF64F6D51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555" y="1285875"/>
              <a:ext cx="44450" cy="44450"/>
            </a:xfrm>
            <a:custGeom>
              <a:avLst/>
              <a:gdLst>
                <a:gd name="T0" fmla="*/ 24 w 24"/>
                <a:gd name="T1" fmla="*/ 14 h 23"/>
                <a:gd name="T2" fmla="*/ 17 w 24"/>
                <a:gd name="T3" fmla="*/ 15 h 23"/>
                <a:gd name="T4" fmla="*/ 14 w 24"/>
                <a:gd name="T5" fmla="*/ 16 h 23"/>
                <a:gd name="T6" fmla="*/ 12 w 24"/>
                <a:gd name="T7" fmla="*/ 23 h 23"/>
                <a:gd name="T8" fmla="*/ 9 w 24"/>
                <a:gd name="T9" fmla="*/ 16 h 23"/>
                <a:gd name="T10" fmla="*/ 7 w 24"/>
                <a:gd name="T11" fmla="*/ 15 h 23"/>
                <a:gd name="T12" fmla="*/ 0 w 24"/>
                <a:gd name="T13" fmla="*/ 14 h 23"/>
                <a:gd name="T14" fmla="*/ 5 w 24"/>
                <a:gd name="T15" fmla="*/ 9 h 23"/>
                <a:gd name="T16" fmla="*/ 6 w 24"/>
                <a:gd name="T17" fmla="*/ 7 h 23"/>
                <a:gd name="T18" fmla="*/ 4 w 24"/>
                <a:gd name="T19" fmla="*/ 0 h 23"/>
                <a:gd name="T20" fmla="*/ 11 w 24"/>
                <a:gd name="T21" fmla="*/ 4 h 23"/>
                <a:gd name="T22" fmla="*/ 13 w 24"/>
                <a:gd name="T23" fmla="*/ 4 h 23"/>
                <a:gd name="T24" fmla="*/ 19 w 24"/>
                <a:gd name="T25" fmla="*/ 0 h 23"/>
                <a:gd name="T26" fmla="*/ 17 w 24"/>
                <a:gd name="T27" fmla="*/ 7 h 23"/>
                <a:gd name="T28" fmla="*/ 18 w 24"/>
                <a:gd name="T29" fmla="*/ 9 h 23"/>
                <a:gd name="T30" fmla="*/ 24 w 24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21" y="14"/>
                    <a:pt x="19" y="14"/>
                    <a:pt x="17" y="15"/>
                  </a:cubicBezTo>
                  <a:cubicBezTo>
                    <a:pt x="16" y="15"/>
                    <a:pt x="15" y="15"/>
                    <a:pt x="14" y="16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3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5"/>
                    <a:pt x="5" y="3"/>
                    <a:pt x="4" y="0"/>
                  </a:cubicBezTo>
                  <a:cubicBezTo>
                    <a:pt x="7" y="1"/>
                    <a:pt x="9" y="3"/>
                    <a:pt x="11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3"/>
                    <a:pt x="17" y="1"/>
                    <a:pt x="19" y="0"/>
                  </a:cubicBezTo>
                  <a:cubicBezTo>
                    <a:pt x="18" y="3"/>
                    <a:pt x="18" y="5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20" y="11"/>
                    <a:pt x="22" y="12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>
              <a:extLst>
                <a:ext uri="{FF2B5EF4-FFF2-40B4-BE49-F238E27FC236}">
                  <a16:creationId xmlns="" xmlns:a16="http://schemas.microsoft.com/office/drawing/2014/main" id="{35CE71EB-5FC9-4B41-A8A6-1684475C6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180" y="1285875"/>
              <a:ext cx="44450" cy="44450"/>
            </a:xfrm>
            <a:custGeom>
              <a:avLst/>
              <a:gdLst>
                <a:gd name="T0" fmla="*/ 24 w 24"/>
                <a:gd name="T1" fmla="*/ 14 h 23"/>
                <a:gd name="T2" fmla="*/ 17 w 24"/>
                <a:gd name="T3" fmla="*/ 14 h 23"/>
                <a:gd name="T4" fmla="*/ 14 w 24"/>
                <a:gd name="T5" fmla="*/ 17 h 23"/>
                <a:gd name="T6" fmla="*/ 12 w 24"/>
                <a:gd name="T7" fmla="*/ 23 h 23"/>
                <a:gd name="T8" fmla="*/ 9 w 24"/>
                <a:gd name="T9" fmla="*/ 16 h 23"/>
                <a:gd name="T10" fmla="*/ 7 w 24"/>
                <a:gd name="T11" fmla="*/ 15 h 23"/>
                <a:gd name="T12" fmla="*/ 0 w 24"/>
                <a:gd name="T13" fmla="*/ 14 h 23"/>
                <a:gd name="T14" fmla="*/ 5 w 24"/>
                <a:gd name="T15" fmla="*/ 9 h 23"/>
                <a:gd name="T16" fmla="*/ 6 w 24"/>
                <a:gd name="T17" fmla="*/ 7 h 23"/>
                <a:gd name="T18" fmla="*/ 5 w 24"/>
                <a:gd name="T19" fmla="*/ 0 h 23"/>
                <a:gd name="T20" fmla="*/ 11 w 24"/>
                <a:gd name="T21" fmla="*/ 4 h 23"/>
                <a:gd name="T22" fmla="*/ 13 w 24"/>
                <a:gd name="T23" fmla="*/ 4 h 23"/>
                <a:gd name="T24" fmla="*/ 19 w 24"/>
                <a:gd name="T25" fmla="*/ 0 h 23"/>
                <a:gd name="T26" fmla="*/ 18 w 24"/>
                <a:gd name="T27" fmla="*/ 7 h 23"/>
                <a:gd name="T28" fmla="*/ 19 w 24"/>
                <a:gd name="T29" fmla="*/ 10 h 23"/>
                <a:gd name="T30" fmla="*/ 24 w 24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21" y="14"/>
                    <a:pt x="19" y="15"/>
                    <a:pt x="17" y="14"/>
                  </a:cubicBezTo>
                  <a:cubicBezTo>
                    <a:pt x="16" y="14"/>
                    <a:pt x="15" y="15"/>
                    <a:pt x="14" y="17"/>
                  </a:cubicBezTo>
                  <a:cubicBezTo>
                    <a:pt x="14" y="19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4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7" y="1"/>
                    <a:pt x="9" y="2"/>
                    <a:pt x="11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5" y="2"/>
                    <a:pt x="17" y="1"/>
                    <a:pt x="19" y="0"/>
                  </a:cubicBezTo>
                  <a:cubicBezTo>
                    <a:pt x="19" y="3"/>
                    <a:pt x="18" y="5"/>
                    <a:pt x="18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20" y="11"/>
                    <a:pt x="22" y="12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>
              <a:extLst>
                <a:ext uri="{FF2B5EF4-FFF2-40B4-BE49-F238E27FC236}">
                  <a16:creationId xmlns="" xmlns:a16="http://schemas.microsoft.com/office/drawing/2014/main" id="{A4570363-D1F4-44D6-ABF4-1C853149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618" y="1285875"/>
              <a:ext cx="44450" cy="44450"/>
            </a:xfrm>
            <a:custGeom>
              <a:avLst/>
              <a:gdLst>
                <a:gd name="T0" fmla="*/ 0 w 24"/>
                <a:gd name="T1" fmla="*/ 14 h 23"/>
                <a:gd name="T2" fmla="*/ 6 w 24"/>
                <a:gd name="T3" fmla="*/ 9 h 23"/>
                <a:gd name="T4" fmla="*/ 6 w 24"/>
                <a:gd name="T5" fmla="*/ 7 h 23"/>
                <a:gd name="T6" fmla="*/ 5 w 24"/>
                <a:gd name="T7" fmla="*/ 0 h 23"/>
                <a:gd name="T8" fmla="*/ 11 w 24"/>
                <a:gd name="T9" fmla="*/ 4 h 23"/>
                <a:gd name="T10" fmla="*/ 14 w 24"/>
                <a:gd name="T11" fmla="*/ 4 h 23"/>
                <a:gd name="T12" fmla="*/ 20 w 24"/>
                <a:gd name="T13" fmla="*/ 0 h 23"/>
                <a:gd name="T14" fmla="*/ 18 w 24"/>
                <a:gd name="T15" fmla="*/ 7 h 23"/>
                <a:gd name="T16" fmla="*/ 19 w 24"/>
                <a:gd name="T17" fmla="*/ 10 h 23"/>
                <a:gd name="T18" fmla="*/ 24 w 24"/>
                <a:gd name="T19" fmla="*/ 14 h 23"/>
                <a:gd name="T20" fmla="*/ 18 w 24"/>
                <a:gd name="T21" fmla="*/ 14 h 23"/>
                <a:gd name="T22" fmla="*/ 15 w 24"/>
                <a:gd name="T23" fmla="*/ 17 h 23"/>
                <a:gd name="T24" fmla="*/ 12 w 24"/>
                <a:gd name="T25" fmla="*/ 23 h 23"/>
                <a:gd name="T26" fmla="*/ 9 w 24"/>
                <a:gd name="T27" fmla="*/ 16 h 23"/>
                <a:gd name="T28" fmla="*/ 7 w 24"/>
                <a:gd name="T29" fmla="*/ 15 h 23"/>
                <a:gd name="T30" fmla="*/ 0 w 24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0" y="14"/>
                  </a:moveTo>
                  <a:cubicBezTo>
                    <a:pt x="2" y="12"/>
                    <a:pt x="4" y="11"/>
                    <a:pt x="6" y="9"/>
                  </a:cubicBezTo>
                  <a:cubicBezTo>
                    <a:pt x="6" y="9"/>
                    <a:pt x="7" y="8"/>
                    <a:pt x="6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7" y="1"/>
                    <a:pt x="9" y="2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2"/>
                    <a:pt x="17" y="1"/>
                    <a:pt x="20" y="0"/>
                  </a:cubicBezTo>
                  <a:cubicBezTo>
                    <a:pt x="19" y="2"/>
                    <a:pt x="19" y="5"/>
                    <a:pt x="18" y="7"/>
                  </a:cubicBezTo>
                  <a:cubicBezTo>
                    <a:pt x="18" y="8"/>
                    <a:pt x="18" y="9"/>
                    <a:pt x="19" y="10"/>
                  </a:cubicBezTo>
                  <a:cubicBezTo>
                    <a:pt x="21" y="11"/>
                    <a:pt x="22" y="12"/>
                    <a:pt x="24" y="14"/>
                  </a:cubicBezTo>
                  <a:cubicBezTo>
                    <a:pt x="22" y="14"/>
                    <a:pt x="20" y="14"/>
                    <a:pt x="18" y="14"/>
                  </a:cubicBezTo>
                  <a:cubicBezTo>
                    <a:pt x="16" y="14"/>
                    <a:pt x="15" y="15"/>
                    <a:pt x="15" y="17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>
              <a:extLst>
                <a:ext uri="{FF2B5EF4-FFF2-40B4-BE49-F238E27FC236}">
                  <a16:creationId xmlns="" xmlns:a16="http://schemas.microsoft.com/office/drawing/2014/main" id="{EE94A224-8267-4093-A948-F6D702890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293" y="1285875"/>
              <a:ext cx="46037" cy="44450"/>
            </a:xfrm>
            <a:custGeom>
              <a:avLst/>
              <a:gdLst>
                <a:gd name="T0" fmla="*/ 24 w 24"/>
                <a:gd name="T1" fmla="*/ 14 h 23"/>
                <a:gd name="T2" fmla="*/ 17 w 24"/>
                <a:gd name="T3" fmla="*/ 15 h 23"/>
                <a:gd name="T4" fmla="*/ 15 w 24"/>
                <a:gd name="T5" fmla="*/ 16 h 23"/>
                <a:gd name="T6" fmla="*/ 12 w 24"/>
                <a:gd name="T7" fmla="*/ 23 h 23"/>
                <a:gd name="T8" fmla="*/ 9 w 24"/>
                <a:gd name="T9" fmla="*/ 16 h 23"/>
                <a:gd name="T10" fmla="*/ 7 w 24"/>
                <a:gd name="T11" fmla="*/ 15 h 23"/>
                <a:gd name="T12" fmla="*/ 0 w 24"/>
                <a:gd name="T13" fmla="*/ 14 h 23"/>
                <a:gd name="T14" fmla="*/ 5 w 24"/>
                <a:gd name="T15" fmla="*/ 10 h 23"/>
                <a:gd name="T16" fmla="*/ 6 w 24"/>
                <a:gd name="T17" fmla="*/ 6 h 23"/>
                <a:gd name="T18" fmla="*/ 5 w 24"/>
                <a:gd name="T19" fmla="*/ 0 h 23"/>
                <a:gd name="T20" fmla="*/ 10 w 24"/>
                <a:gd name="T21" fmla="*/ 3 h 23"/>
                <a:gd name="T22" fmla="*/ 14 w 24"/>
                <a:gd name="T23" fmla="*/ 3 h 23"/>
                <a:gd name="T24" fmla="*/ 19 w 24"/>
                <a:gd name="T25" fmla="*/ 0 h 23"/>
                <a:gd name="T26" fmla="*/ 18 w 24"/>
                <a:gd name="T27" fmla="*/ 7 h 23"/>
                <a:gd name="T28" fmla="*/ 19 w 24"/>
                <a:gd name="T29" fmla="*/ 9 h 23"/>
                <a:gd name="T30" fmla="*/ 24 w 24"/>
                <a:gd name="T31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21" y="14"/>
                    <a:pt x="19" y="14"/>
                    <a:pt x="17" y="15"/>
                  </a:cubicBezTo>
                  <a:cubicBezTo>
                    <a:pt x="16" y="15"/>
                    <a:pt x="15" y="15"/>
                    <a:pt x="15" y="16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3" y="11"/>
                    <a:pt x="5" y="10"/>
                  </a:cubicBezTo>
                  <a:cubicBezTo>
                    <a:pt x="6" y="9"/>
                    <a:pt x="7" y="8"/>
                    <a:pt x="6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2"/>
                    <a:pt x="17" y="1"/>
                    <a:pt x="19" y="0"/>
                  </a:cubicBezTo>
                  <a:cubicBezTo>
                    <a:pt x="19" y="3"/>
                    <a:pt x="18" y="5"/>
                    <a:pt x="18" y="7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20" y="11"/>
                    <a:pt x="22" y="12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>
              <a:extLst>
                <a:ext uri="{FF2B5EF4-FFF2-40B4-BE49-F238E27FC236}">
                  <a16:creationId xmlns="" xmlns:a16="http://schemas.microsoft.com/office/drawing/2014/main" id="{4AA25178-58CB-40D0-86B5-BF7FCDF28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318" y="1285875"/>
              <a:ext cx="44450" cy="44450"/>
            </a:xfrm>
            <a:custGeom>
              <a:avLst/>
              <a:gdLst>
                <a:gd name="T0" fmla="*/ 5 w 24"/>
                <a:gd name="T1" fmla="*/ 0 h 23"/>
                <a:gd name="T2" fmla="*/ 10 w 24"/>
                <a:gd name="T3" fmla="*/ 4 h 23"/>
                <a:gd name="T4" fmla="*/ 13 w 24"/>
                <a:gd name="T5" fmla="*/ 4 h 23"/>
                <a:gd name="T6" fmla="*/ 19 w 24"/>
                <a:gd name="T7" fmla="*/ 0 h 23"/>
                <a:gd name="T8" fmla="*/ 18 w 24"/>
                <a:gd name="T9" fmla="*/ 7 h 23"/>
                <a:gd name="T10" fmla="*/ 19 w 24"/>
                <a:gd name="T11" fmla="*/ 10 h 23"/>
                <a:gd name="T12" fmla="*/ 24 w 24"/>
                <a:gd name="T13" fmla="*/ 14 h 23"/>
                <a:gd name="T14" fmla="*/ 17 w 24"/>
                <a:gd name="T15" fmla="*/ 15 h 23"/>
                <a:gd name="T16" fmla="*/ 14 w 24"/>
                <a:gd name="T17" fmla="*/ 16 h 23"/>
                <a:gd name="T18" fmla="*/ 12 w 24"/>
                <a:gd name="T19" fmla="*/ 23 h 23"/>
                <a:gd name="T20" fmla="*/ 9 w 24"/>
                <a:gd name="T21" fmla="*/ 16 h 23"/>
                <a:gd name="T22" fmla="*/ 7 w 24"/>
                <a:gd name="T23" fmla="*/ 15 h 23"/>
                <a:gd name="T24" fmla="*/ 0 w 24"/>
                <a:gd name="T25" fmla="*/ 14 h 23"/>
                <a:gd name="T26" fmla="*/ 5 w 24"/>
                <a:gd name="T27" fmla="*/ 9 h 23"/>
                <a:gd name="T28" fmla="*/ 6 w 24"/>
                <a:gd name="T29" fmla="*/ 7 h 23"/>
                <a:gd name="T30" fmla="*/ 5 w 24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5" y="0"/>
                  </a:moveTo>
                  <a:cubicBezTo>
                    <a:pt x="7" y="1"/>
                    <a:pt x="9" y="2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2"/>
                    <a:pt x="17" y="1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20" y="11"/>
                    <a:pt x="22" y="12"/>
                    <a:pt x="24" y="14"/>
                  </a:cubicBezTo>
                  <a:cubicBezTo>
                    <a:pt x="21" y="14"/>
                    <a:pt x="19" y="14"/>
                    <a:pt x="17" y="15"/>
                  </a:cubicBezTo>
                  <a:cubicBezTo>
                    <a:pt x="16" y="15"/>
                    <a:pt x="15" y="15"/>
                    <a:pt x="14" y="16"/>
                  </a:cubicBezTo>
                  <a:cubicBezTo>
                    <a:pt x="14" y="18"/>
                    <a:pt x="13" y="20"/>
                    <a:pt x="12" y="23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2" y="12"/>
                    <a:pt x="4" y="11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C5E46F2A-0598-4818-A3BC-519737AA6618}"/>
              </a:ext>
            </a:extLst>
          </p:cNvPr>
          <p:cNvGrpSpPr/>
          <p:nvPr/>
        </p:nvGrpSpPr>
        <p:grpSpPr>
          <a:xfrm>
            <a:off x="366809" y="2954459"/>
            <a:ext cx="1295512" cy="949084"/>
            <a:chOff x="403831" y="5010462"/>
            <a:chExt cx="1221468" cy="894840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45" name="Freeform 1242">
              <a:extLst>
                <a:ext uri="{FF2B5EF4-FFF2-40B4-BE49-F238E27FC236}">
                  <a16:creationId xmlns="" xmlns:a16="http://schemas.microsoft.com/office/drawing/2014/main" id="{5D6E6FEA-4342-4FC0-B80C-FD536994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186" y="5078745"/>
              <a:ext cx="437313" cy="762709"/>
            </a:xfrm>
            <a:custGeom>
              <a:avLst/>
              <a:gdLst>
                <a:gd name="T0" fmla="*/ 7 w 1511"/>
                <a:gd name="T1" fmla="*/ 2636 h 2636"/>
                <a:gd name="T2" fmla="*/ 0 w 1511"/>
                <a:gd name="T3" fmla="*/ 2557 h 2636"/>
                <a:gd name="T4" fmla="*/ 504 w 1511"/>
                <a:gd name="T5" fmla="*/ 2438 h 2636"/>
                <a:gd name="T6" fmla="*/ 910 w 1511"/>
                <a:gd name="T7" fmla="*/ 2118 h 2636"/>
                <a:gd name="T8" fmla="*/ 887 w 1511"/>
                <a:gd name="T9" fmla="*/ 1509 h 2636"/>
                <a:gd name="T10" fmla="*/ 971 w 1511"/>
                <a:gd name="T11" fmla="*/ 2042 h 2636"/>
                <a:gd name="T12" fmla="*/ 1044 w 1511"/>
                <a:gd name="T13" fmla="*/ 1928 h 2636"/>
                <a:gd name="T14" fmla="*/ 1129 w 1511"/>
                <a:gd name="T15" fmla="*/ 1763 h 2636"/>
                <a:gd name="T16" fmla="*/ 1123 w 1511"/>
                <a:gd name="T17" fmla="*/ 1732 h 2636"/>
                <a:gd name="T18" fmla="*/ 971 w 1511"/>
                <a:gd name="T19" fmla="*/ 1444 h 2636"/>
                <a:gd name="T20" fmla="*/ 985 w 1511"/>
                <a:gd name="T21" fmla="*/ 1248 h 2636"/>
                <a:gd name="T22" fmla="*/ 990 w 1511"/>
                <a:gd name="T23" fmla="*/ 1234 h 2636"/>
                <a:gd name="T24" fmla="*/ 1180 w 1511"/>
                <a:gd name="T25" fmla="*/ 1621 h 2636"/>
                <a:gd name="T26" fmla="*/ 1245 w 1511"/>
                <a:gd name="T27" fmla="*/ 1322 h 2636"/>
                <a:gd name="T28" fmla="*/ 984 w 1511"/>
                <a:gd name="T29" fmla="*/ 907 h 2636"/>
                <a:gd name="T30" fmla="*/ 1249 w 1511"/>
                <a:gd name="T31" fmla="*/ 1307 h 2636"/>
                <a:gd name="T32" fmla="*/ 1255 w 1511"/>
                <a:gd name="T33" fmla="*/ 1124 h 2636"/>
                <a:gd name="T34" fmla="*/ 1239 w 1511"/>
                <a:gd name="T35" fmla="*/ 926 h 2636"/>
                <a:gd name="T36" fmla="*/ 1226 w 1511"/>
                <a:gd name="T37" fmla="*/ 911 h 2636"/>
                <a:gd name="T38" fmla="*/ 980 w 1511"/>
                <a:gd name="T39" fmla="*/ 741 h 2636"/>
                <a:gd name="T40" fmla="*/ 931 w 1511"/>
                <a:gd name="T41" fmla="*/ 624 h 2636"/>
                <a:gd name="T42" fmla="*/ 1216 w 1511"/>
                <a:gd name="T43" fmla="*/ 795 h 2636"/>
                <a:gd name="T44" fmla="*/ 1128 w 1511"/>
                <a:gd name="T45" fmla="*/ 519 h 2636"/>
                <a:gd name="T46" fmla="*/ 1077 w 1511"/>
                <a:gd name="T47" fmla="*/ 415 h 2636"/>
                <a:gd name="T48" fmla="*/ 1056 w 1511"/>
                <a:gd name="T49" fmla="*/ 399 h 2636"/>
                <a:gd name="T50" fmla="*/ 1049 w 1511"/>
                <a:gd name="T51" fmla="*/ 389 h 2636"/>
                <a:gd name="T52" fmla="*/ 1021 w 1511"/>
                <a:gd name="T53" fmla="*/ 327 h 2636"/>
                <a:gd name="T54" fmla="*/ 943 w 1511"/>
                <a:gd name="T55" fmla="*/ 204 h 2636"/>
                <a:gd name="T56" fmla="*/ 922 w 1511"/>
                <a:gd name="T57" fmla="*/ 200 h 2636"/>
                <a:gd name="T58" fmla="*/ 618 w 1511"/>
                <a:gd name="T59" fmla="*/ 68 h 2636"/>
                <a:gd name="T60" fmla="*/ 617 w 1511"/>
                <a:gd name="T61" fmla="*/ 63 h 2636"/>
                <a:gd name="T62" fmla="*/ 783 w 1511"/>
                <a:gd name="T63" fmla="*/ 56 h 2636"/>
                <a:gd name="T64" fmla="*/ 945 w 1511"/>
                <a:gd name="T65" fmla="*/ 176 h 2636"/>
                <a:gd name="T66" fmla="*/ 991 w 1511"/>
                <a:gd name="T67" fmla="*/ 254 h 2636"/>
                <a:gd name="T68" fmla="*/ 1003 w 1511"/>
                <a:gd name="T69" fmla="*/ 269 h 2636"/>
                <a:gd name="T70" fmla="*/ 1076 w 1511"/>
                <a:gd name="T71" fmla="*/ 0 h 2636"/>
                <a:gd name="T72" fmla="*/ 1121 w 1511"/>
                <a:gd name="T73" fmla="*/ 109 h 2636"/>
                <a:gd name="T74" fmla="*/ 1081 w 1511"/>
                <a:gd name="T75" fmla="*/ 361 h 2636"/>
                <a:gd name="T76" fmla="*/ 1081 w 1511"/>
                <a:gd name="T77" fmla="*/ 393 h 2636"/>
                <a:gd name="T78" fmla="*/ 1173 w 1511"/>
                <a:gd name="T79" fmla="*/ 579 h 2636"/>
                <a:gd name="T80" fmla="*/ 1181 w 1511"/>
                <a:gd name="T81" fmla="*/ 593 h 2636"/>
                <a:gd name="T82" fmla="*/ 1271 w 1511"/>
                <a:gd name="T83" fmla="*/ 266 h 2636"/>
                <a:gd name="T84" fmla="*/ 1249 w 1511"/>
                <a:gd name="T85" fmla="*/ 754 h 2636"/>
                <a:gd name="T86" fmla="*/ 1226 w 1511"/>
                <a:gd name="T87" fmla="*/ 718 h 2636"/>
                <a:gd name="T88" fmla="*/ 1276 w 1511"/>
                <a:gd name="T89" fmla="*/ 942 h 2636"/>
                <a:gd name="T90" fmla="*/ 1358 w 1511"/>
                <a:gd name="T91" fmla="*/ 786 h 2636"/>
                <a:gd name="T92" fmla="*/ 1502 w 1511"/>
                <a:gd name="T93" fmla="*/ 686 h 2636"/>
                <a:gd name="T94" fmla="*/ 1426 w 1511"/>
                <a:gd name="T95" fmla="*/ 966 h 2636"/>
                <a:gd name="T96" fmla="*/ 1300 w 1511"/>
                <a:gd name="T97" fmla="*/ 1081 h 2636"/>
                <a:gd name="T98" fmla="*/ 1289 w 1511"/>
                <a:gd name="T99" fmla="*/ 1101 h 2636"/>
                <a:gd name="T100" fmla="*/ 1061 w 1511"/>
                <a:gd name="T101" fmla="*/ 2016 h 2636"/>
                <a:gd name="T102" fmla="*/ 1060 w 1511"/>
                <a:gd name="T103" fmla="*/ 2024 h 2636"/>
                <a:gd name="T104" fmla="*/ 1474 w 1511"/>
                <a:gd name="T105" fmla="*/ 1909 h 2636"/>
                <a:gd name="T106" fmla="*/ 1250 w 1511"/>
                <a:gd name="T107" fmla="*/ 2143 h 2636"/>
                <a:gd name="T108" fmla="*/ 968 w 1511"/>
                <a:gd name="T109" fmla="*/ 2179 h 2636"/>
                <a:gd name="T110" fmla="*/ 1000 w 1511"/>
                <a:gd name="T111" fmla="*/ 2110 h 2636"/>
                <a:gd name="T112" fmla="*/ 7 w 1511"/>
                <a:gd name="T113" fmla="*/ 2636 h 2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1" h="2636">
                  <a:moveTo>
                    <a:pt x="7" y="2636"/>
                  </a:moveTo>
                  <a:cubicBezTo>
                    <a:pt x="5" y="2608"/>
                    <a:pt x="3" y="2584"/>
                    <a:pt x="0" y="2557"/>
                  </a:cubicBezTo>
                  <a:cubicBezTo>
                    <a:pt x="178" y="2555"/>
                    <a:pt x="346" y="2516"/>
                    <a:pt x="504" y="2438"/>
                  </a:cubicBezTo>
                  <a:cubicBezTo>
                    <a:pt x="662" y="2360"/>
                    <a:pt x="796" y="2251"/>
                    <a:pt x="910" y="2118"/>
                  </a:cubicBezTo>
                  <a:cubicBezTo>
                    <a:pt x="739" y="1894"/>
                    <a:pt x="803" y="1637"/>
                    <a:pt x="887" y="1509"/>
                  </a:cubicBezTo>
                  <a:cubicBezTo>
                    <a:pt x="1013" y="1672"/>
                    <a:pt x="1021" y="1851"/>
                    <a:pt x="971" y="2042"/>
                  </a:cubicBezTo>
                  <a:cubicBezTo>
                    <a:pt x="996" y="2004"/>
                    <a:pt x="1022" y="1968"/>
                    <a:pt x="1044" y="1928"/>
                  </a:cubicBezTo>
                  <a:cubicBezTo>
                    <a:pt x="1074" y="1874"/>
                    <a:pt x="1101" y="1818"/>
                    <a:pt x="1129" y="1763"/>
                  </a:cubicBezTo>
                  <a:cubicBezTo>
                    <a:pt x="1136" y="1751"/>
                    <a:pt x="1135" y="1742"/>
                    <a:pt x="1123" y="1732"/>
                  </a:cubicBezTo>
                  <a:cubicBezTo>
                    <a:pt x="1033" y="1657"/>
                    <a:pt x="984" y="1560"/>
                    <a:pt x="971" y="1444"/>
                  </a:cubicBezTo>
                  <a:cubicBezTo>
                    <a:pt x="964" y="1377"/>
                    <a:pt x="970" y="1313"/>
                    <a:pt x="985" y="1248"/>
                  </a:cubicBezTo>
                  <a:cubicBezTo>
                    <a:pt x="986" y="1243"/>
                    <a:pt x="988" y="1239"/>
                    <a:pt x="990" y="1234"/>
                  </a:cubicBezTo>
                  <a:cubicBezTo>
                    <a:pt x="1079" y="1288"/>
                    <a:pt x="1173" y="1416"/>
                    <a:pt x="1180" y="1621"/>
                  </a:cubicBezTo>
                  <a:cubicBezTo>
                    <a:pt x="1213" y="1524"/>
                    <a:pt x="1234" y="1424"/>
                    <a:pt x="1245" y="1322"/>
                  </a:cubicBezTo>
                  <a:cubicBezTo>
                    <a:pt x="1052" y="1250"/>
                    <a:pt x="987" y="1099"/>
                    <a:pt x="984" y="907"/>
                  </a:cubicBezTo>
                  <a:cubicBezTo>
                    <a:pt x="1099" y="937"/>
                    <a:pt x="1226" y="1063"/>
                    <a:pt x="1249" y="1307"/>
                  </a:cubicBezTo>
                  <a:cubicBezTo>
                    <a:pt x="1251" y="1246"/>
                    <a:pt x="1256" y="1185"/>
                    <a:pt x="1255" y="1124"/>
                  </a:cubicBezTo>
                  <a:cubicBezTo>
                    <a:pt x="1253" y="1058"/>
                    <a:pt x="1245" y="992"/>
                    <a:pt x="1239" y="926"/>
                  </a:cubicBezTo>
                  <a:cubicBezTo>
                    <a:pt x="1239" y="920"/>
                    <a:pt x="1231" y="911"/>
                    <a:pt x="1226" y="911"/>
                  </a:cubicBezTo>
                  <a:cubicBezTo>
                    <a:pt x="1112" y="900"/>
                    <a:pt x="1033" y="839"/>
                    <a:pt x="980" y="741"/>
                  </a:cubicBezTo>
                  <a:cubicBezTo>
                    <a:pt x="961" y="705"/>
                    <a:pt x="949" y="666"/>
                    <a:pt x="931" y="624"/>
                  </a:cubicBezTo>
                  <a:cubicBezTo>
                    <a:pt x="1065" y="626"/>
                    <a:pt x="1149" y="694"/>
                    <a:pt x="1216" y="795"/>
                  </a:cubicBezTo>
                  <a:cubicBezTo>
                    <a:pt x="1196" y="699"/>
                    <a:pt x="1166" y="608"/>
                    <a:pt x="1128" y="519"/>
                  </a:cubicBezTo>
                  <a:cubicBezTo>
                    <a:pt x="1112" y="484"/>
                    <a:pt x="1095" y="449"/>
                    <a:pt x="1077" y="415"/>
                  </a:cubicBezTo>
                  <a:cubicBezTo>
                    <a:pt x="1074" y="408"/>
                    <a:pt x="1075" y="389"/>
                    <a:pt x="1056" y="399"/>
                  </a:cubicBezTo>
                  <a:cubicBezTo>
                    <a:pt x="1056" y="399"/>
                    <a:pt x="1051" y="393"/>
                    <a:pt x="1049" y="389"/>
                  </a:cubicBezTo>
                  <a:cubicBezTo>
                    <a:pt x="1039" y="368"/>
                    <a:pt x="1028" y="349"/>
                    <a:pt x="1021" y="327"/>
                  </a:cubicBezTo>
                  <a:cubicBezTo>
                    <a:pt x="1005" y="280"/>
                    <a:pt x="971" y="244"/>
                    <a:pt x="943" y="204"/>
                  </a:cubicBezTo>
                  <a:cubicBezTo>
                    <a:pt x="939" y="200"/>
                    <a:pt x="928" y="198"/>
                    <a:pt x="922" y="200"/>
                  </a:cubicBezTo>
                  <a:cubicBezTo>
                    <a:pt x="787" y="244"/>
                    <a:pt x="676" y="163"/>
                    <a:pt x="618" y="68"/>
                  </a:cubicBezTo>
                  <a:cubicBezTo>
                    <a:pt x="617" y="67"/>
                    <a:pt x="618" y="66"/>
                    <a:pt x="617" y="63"/>
                  </a:cubicBezTo>
                  <a:cubicBezTo>
                    <a:pt x="672" y="39"/>
                    <a:pt x="727" y="38"/>
                    <a:pt x="783" y="56"/>
                  </a:cubicBezTo>
                  <a:cubicBezTo>
                    <a:pt x="851" y="77"/>
                    <a:pt x="901" y="123"/>
                    <a:pt x="945" y="176"/>
                  </a:cubicBezTo>
                  <a:cubicBezTo>
                    <a:pt x="947" y="210"/>
                    <a:pt x="976" y="228"/>
                    <a:pt x="991" y="254"/>
                  </a:cubicBezTo>
                  <a:cubicBezTo>
                    <a:pt x="993" y="257"/>
                    <a:pt x="996" y="260"/>
                    <a:pt x="1003" y="269"/>
                  </a:cubicBezTo>
                  <a:cubicBezTo>
                    <a:pt x="991" y="166"/>
                    <a:pt x="1017" y="80"/>
                    <a:pt x="1076" y="0"/>
                  </a:cubicBezTo>
                  <a:cubicBezTo>
                    <a:pt x="1099" y="35"/>
                    <a:pt x="1113" y="71"/>
                    <a:pt x="1121" y="109"/>
                  </a:cubicBezTo>
                  <a:cubicBezTo>
                    <a:pt x="1138" y="198"/>
                    <a:pt x="1121" y="282"/>
                    <a:pt x="1081" y="361"/>
                  </a:cubicBezTo>
                  <a:cubicBezTo>
                    <a:pt x="1075" y="373"/>
                    <a:pt x="1075" y="381"/>
                    <a:pt x="1081" y="393"/>
                  </a:cubicBezTo>
                  <a:cubicBezTo>
                    <a:pt x="1113" y="455"/>
                    <a:pt x="1143" y="517"/>
                    <a:pt x="1173" y="579"/>
                  </a:cubicBezTo>
                  <a:cubicBezTo>
                    <a:pt x="1175" y="583"/>
                    <a:pt x="1177" y="588"/>
                    <a:pt x="1181" y="593"/>
                  </a:cubicBezTo>
                  <a:cubicBezTo>
                    <a:pt x="1167" y="471"/>
                    <a:pt x="1199" y="364"/>
                    <a:pt x="1271" y="266"/>
                  </a:cubicBezTo>
                  <a:cubicBezTo>
                    <a:pt x="1362" y="395"/>
                    <a:pt x="1354" y="598"/>
                    <a:pt x="1249" y="754"/>
                  </a:cubicBezTo>
                  <a:cubicBezTo>
                    <a:pt x="1242" y="743"/>
                    <a:pt x="1236" y="733"/>
                    <a:pt x="1226" y="718"/>
                  </a:cubicBezTo>
                  <a:cubicBezTo>
                    <a:pt x="1243" y="795"/>
                    <a:pt x="1259" y="866"/>
                    <a:pt x="1276" y="942"/>
                  </a:cubicBezTo>
                  <a:cubicBezTo>
                    <a:pt x="1292" y="881"/>
                    <a:pt x="1318" y="830"/>
                    <a:pt x="1358" y="786"/>
                  </a:cubicBezTo>
                  <a:cubicBezTo>
                    <a:pt x="1397" y="742"/>
                    <a:pt x="1445" y="709"/>
                    <a:pt x="1502" y="686"/>
                  </a:cubicBezTo>
                  <a:cubicBezTo>
                    <a:pt x="1511" y="791"/>
                    <a:pt x="1487" y="883"/>
                    <a:pt x="1426" y="966"/>
                  </a:cubicBezTo>
                  <a:cubicBezTo>
                    <a:pt x="1391" y="1012"/>
                    <a:pt x="1349" y="1050"/>
                    <a:pt x="1300" y="1081"/>
                  </a:cubicBezTo>
                  <a:cubicBezTo>
                    <a:pt x="1295" y="1085"/>
                    <a:pt x="1289" y="1094"/>
                    <a:pt x="1289" y="1101"/>
                  </a:cubicBezTo>
                  <a:cubicBezTo>
                    <a:pt x="1305" y="1429"/>
                    <a:pt x="1233" y="1735"/>
                    <a:pt x="1061" y="2016"/>
                  </a:cubicBezTo>
                  <a:cubicBezTo>
                    <a:pt x="1060" y="2018"/>
                    <a:pt x="1060" y="2020"/>
                    <a:pt x="1060" y="2024"/>
                  </a:cubicBezTo>
                  <a:cubicBezTo>
                    <a:pt x="1175" y="1906"/>
                    <a:pt x="1314" y="1875"/>
                    <a:pt x="1474" y="1909"/>
                  </a:cubicBezTo>
                  <a:cubicBezTo>
                    <a:pt x="1426" y="2016"/>
                    <a:pt x="1355" y="2096"/>
                    <a:pt x="1250" y="2143"/>
                  </a:cubicBezTo>
                  <a:cubicBezTo>
                    <a:pt x="1160" y="2183"/>
                    <a:pt x="1067" y="2192"/>
                    <a:pt x="968" y="2179"/>
                  </a:cubicBezTo>
                  <a:cubicBezTo>
                    <a:pt x="978" y="2156"/>
                    <a:pt x="988" y="2136"/>
                    <a:pt x="1000" y="2110"/>
                  </a:cubicBezTo>
                  <a:cubicBezTo>
                    <a:pt x="746" y="2438"/>
                    <a:pt x="424" y="2625"/>
                    <a:pt x="7" y="26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243">
              <a:extLst>
                <a:ext uri="{FF2B5EF4-FFF2-40B4-BE49-F238E27FC236}">
                  <a16:creationId xmlns="" xmlns:a16="http://schemas.microsoft.com/office/drawing/2014/main" id="{A834170C-79D3-477E-93BD-5C206B37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47" y="5091564"/>
              <a:ext cx="449639" cy="753834"/>
            </a:xfrm>
            <a:custGeom>
              <a:avLst/>
              <a:gdLst>
                <a:gd name="T0" fmla="*/ 235 w 1554"/>
                <a:gd name="T1" fmla="*/ 947 h 2606"/>
                <a:gd name="T2" fmla="*/ 280 w 1554"/>
                <a:gd name="T3" fmla="*/ 718 h 2606"/>
                <a:gd name="T4" fmla="*/ 258 w 1554"/>
                <a:gd name="T5" fmla="*/ 756 h 2606"/>
                <a:gd name="T6" fmla="*/ 221 w 1554"/>
                <a:gd name="T7" fmla="*/ 271 h 2606"/>
                <a:gd name="T8" fmla="*/ 321 w 1554"/>
                <a:gd name="T9" fmla="*/ 595 h 2606"/>
                <a:gd name="T10" fmla="*/ 373 w 1554"/>
                <a:gd name="T11" fmla="*/ 474 h 2606"/>
                <a:gd name="T12" fmla="*/ 415 w 1554"/>
                <a:gd name="T13" fmla="*/ 390 h 2606"/>
                <a:gd name="T14" fmla="*/ 415 w 1554"/>
                <a:gd name="T15" fmla="*/ 363 h 2606"/>
                <a:gd name="T16" fmla="*/ 363 w 1554"/>
                <a:gd name="T17" fmla="*/ 154 h 2606"/>
                <a:gd name="T18" fmla="*/ 408 w 1554"/>
                <a:gd name="T19" fmla="*/ 0 h 2606"/>
                <a:gd name="T20" fmla="*/ 489 w 1554"/>
                <a:gd name="T21" fmla="*/ 266 h 2606"/>
                <a:gd name="T22" fmla="*/ 541 w 1554"/>
                <a:gd name="T23" fmla="*/ 195 h 2606"/>
                <a:gd name="T24" fmla="*/ 654 w 1554"/>
                <a:gd name="T25" fmla="*/ 69 h 2606"/>
                <a:gd name="T26" fmla="*/ 869 w 1554"/>
                <a:gd name="T27" fmla="*/ 50 h 2606"/>
                <a:gd name="T28" fmla="*/ 647 w 1554"/>
                <a:gd name="T29" fmla="*/ 204 h 2606"/>
                <a:gd name="T30" fmla="*/ 569 w 1554"/>
                <a:gd name="T31" fmla="*/ 195 h 2606"/>
                <a:gd name="T32" fmla="*/ 546 w 1554"/>
                <a:gd name="T33" fmla="*/ 204 h 2606"/>
                <a:gd name="T34" fmla="*/ 467 w 1554"/>
                <a:gd name="T35" fmla="*/ 344 h 2606"/>
                <a:gd name="T36" fmla="*/ 444 w 1554"/>
                <a:gd name="T37" fmla="*/ 390 h 2606"/>
                <a:gd name="T38" fmla="*/ 391 w 1554"/>
                <a:gd name="T39" fmla="*/ 476 h 2606"/>
                <a:gd name="T40" fmla="*/ 349 w 1554"/>
                <a:gd name="T41" fmla="*/ 579 h 2606"/>
                <a:gd name="T42" fmla="*/ 318 w 1554"/>
                <a:gd name="T43" fmla="*/ 683 h 2606"/>
                <a:gd name="T44" fmla="*/ 292 w 1554"/>
                <a:gd name="T45" fmla="*/ 789 h 2606"/>
                <a:gd name="T46" fmla="*/ 294 w 1554"/>
                <a:gd name="T47" fmla="*/ 795 h 2606"/>
                <a:gd name="T48" fmla="*/ 465 w 1554"/>
                <a:gd name="T49" fmla="*/ 640 h 2606"/>
                <a:gd name="T50" fmla="*/ 562 w 1554"/>
                <a:gd name="T51" fmla="*/ 615 h 2606"/>
                <a:gd name="T52" fmla="*/ 272 w 1554"/>
                <a:gd name="T53" fmla="*/ 916 h 2606"/>
                <a:gd name="T54" fmla="*/ 274 w 1554"/>
                <a:gd name="T55" fmla="*/ 1293 h 2606"/>
                <a:gd name="T56" fmla="*/ 522 w 1554"/>
                <a:gd name="T57" fmla="*/ 901 h 2606"/>
                <a:gd name="T58" fmla="*/ 276 w 1554"/>
                <a:gd name="T59" fmla="*/ 1324 h 2606"/>
                <a:gd name="T60" fmla="*/ 349 w 1554"/>
                <a:gd name="T61" fmla="*/ 1619 h 2606"/>
                <a:gd name="T62" fmla="*/ 530 w 1554"/>
                <a:gd name="T63" fmla="*/ 1226 h 2606"/>
                <a:gd name="T64" fmla="*/ 549 w 1554"/>
                <a:gd name="T65" fmla="*/ 1311 h 2606"/>
                <a:gd name="T66" fmla="*/ 504 w 1554"/>
                <a:gd name="T67" fmla="*/ 1613 h 2606"/>
                <a:gd name="T68" fmla="*/ 408 w 1554"/>
                <a:gd name="T69" fmla="*/ 1734 h 2606"/>
                <a:gd name="T70" fmla="*/ 401 w 1554"/>
                <a:gd name="T71" fmla="*/ 1758 h 2606"/>
                <a:gd name="T72" fmla="*/ 566 w 1554"/>
                <a:gd name="T73" fmla="*/ 2031 h 2606"/>
                <a:gd name="T74" fmla="*/ 576 w 1554"/>
                <a:gd name="T75" fmla="*/ 2040 h 2606"/>
                <a:gd name="T76" fmla="*/ 538 w 1554"/>
                <a:gd name="T77" fmla="*/ 1760 h 2606"/>
                <a:gd name="T78" fmla="*/ 640 w 1554"/>
                <a:gd name="T79" fmla="*/ 1501 h 2606"/>
                <a:gd name="T80" fmla="*/ 717 w 1554"/>
                <a:gd name="T81" fmla="*/ 1682 h 2606"/>
                <a:gd name="T82" fmla="*/ 644 w 1554"/>
                <a:gd name="T83" fmla="*/ 2092 h 2606"/>
                <a:gd name="T84" fmla="*/ 647 w 1554"/>
                <a:gd name="T85" fmla="*/ 2128 h 2606"/>
                <a:gd name="T86" fmla="*/ 1232 w 1554"/>
                <a:gd name="T87" fmla="*/ 2487 h 2606"/>
                <a:gd name="T88" fmla="*/ 1520 w 1554"/>
                <a:gd name="T89" fmla="*/ 2525 h 2606"/>
                <a:gd name="T90" fmla="*/ 1554 w 1554"/>
                <a:gd name="T91" fmla="*/ 2525 h 2606"/>
                <a:gd name="T92" fmla="*/ 1550 w 1554"/>
                <a:gd name="T93" fmla="*/ 2605 h 2606"/>
                <a:gd name="T94" fmla="*/ 547 w 1554"/>
                <a:gd name="T95" fmla="*/ 2115 h 2606"/>
                <a:gd name="T96" fmla="*/ 560 w 1554"/>
                <a:gd name="T97" fmla="*/ 2141 h 2606"/>
                <a:gd name="T98" fmla="*/ 576 w 1554"/>
                <a:gd name="T99" fmla="*/ 2174 h 2606"/>
                <a:gd name="T100" fmla="*/ 315 w 1554"/>
                <a:gd name="T101" fmla="*/ 2154 h 2606"/>
                <a:gd name="T102" fmla="*/ 66 w 1554"/>
                <a:gd name="T103" fmla="*/ 1922 h 2606"/>
                <a:gd name="T104" fmla="*/ 489 w 1554"/>
                <a:gd name="T105" fmla="*/ 2031 h 2606"/>
                <a:gd name="T106" fmla="*/ 477 w 1554"/>
                <a:gd name="T107" fmla="*/ 2012 h 2606"/>
                <a:gd name="T108" fmla="*/ 272 w 1554"/>
                <a:gd name="T109" fmla="*/ 1537 h 2606"/>
                <a:gd name="T110" fmla="*/ 227 w 1554"/>
                <a:gd name="T111" fmla="*/ 1114 h 2606"/>
                <a:gd name="T112" fmla="*/ 209 w 1554"/>
                <a:gd name="T113" fmla="*/ 1082 h 2606"/>
                <a:gd name="T114" fmla="*/ 1 w 1554"/>
                <a:gd name="T115" fmla="*/ 731 h 2606"/>
                <a:gd name="T116" fmla="*/ 1 w 1554"/>
                <a:gd name="T117" fmla="*/ 696 h 2606"/>
                <a:gd name="T118" fmla="*/ 235 w 1554"/>
                <a:gd name="T119" fmla="*/ 947 h 2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4" h="2606">
                  <a:moveTo>
                    <a:pt x="235" y="947"/>
                  </a:moveTo>
                  <a:cubicBezTo>
                    <a:pt x="250" y="869"/>
                    <a:pt x="265" y="794"/>
                    <a:pt x="280" y="718"/>
                  </a:cubicBezTo>
                  <a:cubicBezTo>
                    <a:pt x="273" y="730"/>
                    <a:pt x="266" y="743"/>
                    <a:pt x="258" y="756"/>
                  </a:cubicBezTo>
                  <a:cubicBezTo>
                    <a:pt x="157" y="629"/>
                    <a:pt x="128" y="411"/>
                    <a:pt x="221" y="271"/>
                  </a:cubicBezTo>
                  <a:cubicBezTo>
                    <a:pt x="296" y="366"/>
                    <a:pt x="331" y="473"/>
                    <a:pt x="321" y="595"/>
                  </a:cubicBezTo>
                  <a:cubicBezTo>
                    <a:pt x="338" y="555"/>
                    <a:pt x="355" y="514"/>
                    <a:pt x="373" y="474"/>
                  </a:cubicBezTo>
                  <a:cubicBezTo>
                    <a:pt x="386" y="446"/>
                    <a:pt x="400" y="418"/>
                    <a:pt x="415" y="390"/>
                  </a:cubicBezTo>
                  <a:cubicBezTo>
                    <a:pt x="421" y="380"/>
                    <a:pt x="420" y="373"/>
                    <a:pt x="415" y="363"/>
                  </a:cubicBezTo>
                  <a:cubicBezTo>
                    <a:pt x="380" y="298"/>
                    <a:pt x="360" y="228"/>
                    <a:pt x="363" y="154"/>
                  </a:cubicBezTo>
                  <a:cubicBezTo>
                    <a:pt x="365" y="99"/>
                    <a:pt x="379" y="49"/>
                    <a:pt x="408" y="0"/>
                  </a:cubicBezTo>
                  <a:cubicBezTo>
                    <a:pt x="471" y="77"/>
                    <a:pt x="498" y="163"/>
                    <a:pt x="489" y="266"/>
                  </a:cubicBezTo>
                  <a:cubicBezTo>
                    <a:pt x="509" y="239"/>
                    <a:pt x="528" y="219"/>
                    <a:pt x="541" y="195"/>
                  </a:cubicBezTo>
                  <a:cubicBezTo>
                    <a:pt x="573" y="134"/>
                    <a:pt x="587" y="108"/>
                    <a:pt x="654" y="69"/>
                  </a:cubicBezTo>
                  <a:cubicBezTo>
                    <a:pt x="720" y="30"/>
                    <a:pt x="794" y="18"/>
                    <a:pt x="869" y="50"/>
                  </a:cubicBezTo>
                  <a:cubicBezTo>
                    <a:pt x="832" y="131"/>
                    <a:pt x="736" y="206"/>
                    <a:pt x="647" y="204"/>
                  </a:cubicBezTo>
                  <a:cubicBezTo>
                    <a:pt x="621" y="203"/>
                    <a:pt x="595" y="197"/>
                    <a:pt x="569" y="195"/>
                  </a:cubicBezTo>
                  <a:cubicBezTo>
                    <a:pt x="561" y="195"/>
                    <a:pt x="550" y="198"/>
                    <a:pt x="546" y="204"/>
                  </a:cubicBezTo>
                  <a:cubicBezTo>
                    <a:pt x="514" y="247"/>
                    <a:pt x="481" y="291"/>
                    <a:pt x="467" y="344"/>
                  </a:cubicBezTo>
                  <a:cubicBezTo>
                    <a:pt x="462" y="361"/>
                    <a:pt x="456" y="384"/>
                    <a:pt x="444" y="390"/>
                  </a:cubicBezTo>
                  <a:cubicBezTo>
                    <a:pt x="408" y="409"/>
                    <a:pt x="406" y="446"/>
                    <a:pt x="391" y="476"/>
                  </a:cubicBezTo>
                  <a:cubicBezTo>
                    <a:pt x="374" y="508"/>
                    <a:pt x="362" y="544"/>
                    <a:pt x="349" y="579"/>
                  </a:cubicBezTo>
                  <a:cubicBezTo>
                    <a:pt x="337" y="613"/>
                    <a:pt x="327" y="648"/>
                    <a:pt x="318" y="683"/>
                  </a:cubicBezTo>
                  <a:cubicBezTo>
                    <a:pt x="308" y="718"/>
                    <a:pt x="300" y="754"/>
                    <a:pt x="292" y="789"/>
                  </a:cubicBezTo>
                  <a:cubicBezTo>
                    <a:pt x="292" y="790"/>
                    <a:pt x="293" y="792"/>
                    <a:pt x="294" y="795"/>
                  </a:cubicBezTo>
                  <a:cubicBezTo>
                    <a:pt x="336" y="726"/>
                    <a:pt x="389" y="669"/>
                    <a:pt x="465" y="640"/>
                  </a:cubicBezTo>
                  <a:cubicBezTo>
                    <a:pt x="496" y="628"/>
                    <a:pt x="529" y="623"/>
                    <a:pt x="562" y="615"/>
                  </a:cubicBezTo>
                  <a:cubicBezTo>
                    <a:pt x="568" y="750"/>
                    <a:pt x="428" y="892"/>
                    <a:pt x="272" y="916"/>
                  </a:cubicBezTo>
                  <a:cubicBezTo>
                    <a:pt x="257" y="1041"/>
                    <a:pt x="257" y="1167"/>
                    <a:pt x="274" y="1293"/>
                  </a:cubicBezTo>
                  <a:cubicBezTo>
                    <a:pt x="294" y="1122"/>
                    <a:pt x="350" y="976"/>
                    <a:pt x="522" y="901"/>
                  </a:cubicBezTo>
                  <a:cubicBezTo>
                    <a:pt x="538" y="1067"/>
                    <a:pt x="469" y="1255"/>
                    <a:pt x="276" y="1324"/>
                  </a:cubicBezTo>
                  <a:cubicBezTo>
                    <a:pt x="289" y="1425"/>
                    <a:pt x="313" y="1523"/>
                    <a:pt x="349" y="1619"/>
                  </a:cubicBezTo>
                  <a:cubicBezTo>
                    <a:pt x="354" y="1464"/>
                    <a:pt x="398" y="1328"/>
                    <a:pt x="530" y="1226"/>
                  </a:cubicBezTo>
                  <a:cubicBezTo>
                    <a:pt x="537" y="1257"/>
                    <a:pt x="544" y="1284"/>
                    <a:pt x="549" y="1311"/>
                  </a:cubicBezTo>
                  <a:cubicBezTo>
                    <a:pt x="565" y="1416"/>
                    <a:pt x="554" y="1518"/>
                    <a:pt x="504" y="1613"/>
                  </a:cubicBezTo>
                  <a:cubicBezTo>
                    <a:pt x="480" y="1660"/>
                    <a:pt x="447" y="1700"/>
                    <a:pt x="408" y="1734"/>
                  </a:cubicBezTo>
                  <a:cubicBezTo>
                    <a:pt x="400" y="1741"/>
                    <a:pt x="396" y="1746"/>
                    <a:pt x="401" y="1758"/>
                  </a:cubicBezTo>
                  <a:cubicBezTo>
                    <a:pt x="447" y="1855"/>
                    <a:pt x="501" y="1946"/>
                    <a:pt x="566" y="2031"/>
                  </a:cubicBezTo>
                  <a:cubicBezTo>
                    <a:pt x="567" y="2033"/>
                    <a:pt x="569" y="2034"/>
                    <a:pt x="576" y="2040"/>
                  </a:cubicBezTo>
                  <a:cubicBezTo>
                    <a:pt x="543" y="1945"/>
                    <a:pt x="530" y="1854"/>
                    <a:pt x="538" y="1760"/>
                  </a:cubicBezTo>
                  <a:cubicBezTo>
                    <a:pt x="547" y="1665"/>
                    <a:pt x="580" y="1579"/>
                    <a:pt x="640" y="1501"/>
                  </a:cubicBezTo>
                  <a:cubicBezTo>
                    <a:pt x="677" y="1559"/>
                    <a:pt x="702" y="1618"/>
                    <a:pt x="717" y="1682"/>
                  </a:cubicBezTo>
                  <a:cubicBezTo>
                    <a:pt x="751" y="1829"/>
                    <a:pt x="729" y="1966"/>
                    <a:pt x="644" y="2092"/>
                  </a:cubicBezTo>
                  <a:cubicBezTo>
                    <a:pt x="634" y="2107"/>
                    <a:pt x="635" y="2115"/>
                    <a:pt x="647" y="2128"/>
                  </a:cubicBezTo>
                  <a:cubicBezTo>
                    <a:pt x="809" y="2301"/>
                    <a:pt x="1002" y="2425"/>
                    <a:pt x="1232" y="2487"/>
                  </a:cubicBezTo>
                  <a:cubicBezTo>
                    <a:pt x="1326" y="2513"/>
                    <a:pt x="1422" y="2526"/>
                    <a:pt x="1520" y="2525"/>
                  </a:cubicBezTo>
                  <a:cubicBezTo>
                    <a:pt x="1531" y="2525"/>
                    <a:pt x="1541" y="2525"/>
                    <a:pt x="1554" y="2525"/>
                  </a:cubicBezTo>
                  <a:cubicBezTo>
                    <a:pt x="1552" y="2552"/>
                    <a:pt x="1551" y="2576"/>
                    <a:pt x="1550" y="2605"/>
                  </a:cubicBezTo>
                  <a:cubicBezTo>
                    <a:pt x="1134" y="2606"/>
                    <a:pt x="808" y="2429"/>
                    <a:pt x="547" y="2115"/>
                  </a:cubicBezTo>
                  <a:cubicBezTo>
                    <a:pt x="551" y="2124"/>
                    <a:pt x="556" y="2133"/>
                    <a:pt x="560" y="2141"/>
                  </a:cubicBezTo>
                  <a:cubicBezTo>
                    <a:pt x="565" y="2151"/>
                    <a:pt x="570" y="2161"/>
                    <a:pt x="576" y="2174"/>
                  </a:cubicBezTo>
                  <a:cubicBezTo>
                    <a:pt x="486" y="2190"/>
                    <a:pt x="400" y="2184"/>
                    <a:pt x="315" y="2154"/>
                  </a:cubicBezTo>
                  <a:cubicBezTo>
                    <a:pt x="204" y="2115"/>
                    <a:pt x="107" y="2024"/>
                    <a:pt x="66" y="1922"/>
                  </a:cubicBezTo>
                  <a:cubicBezTo>
                    <a:pt x="157" y="1885"/>
                    <a:pt x="355" y="1885"/>
                    <a:pt x="489" y="2031"/>
                  </a:cubicBezTo>
                  <a:cubicBezTo>
                    <a:pt x="485" y="2024"/>
                    <a:pt x="481" y="2018"/>
                    <a:pt x="477" y="2012"/>
                  </a:cubicBezTo>
                  <a:cubicBezTo>
                    <a:pt x="381" y="1866"/>
                    <a:pt x="314" y="1707"/>
                    <a:pt x="272" y="1537"/>
                  </a:cubicBezTo>
                  <a:cubicBezTo>
                    <a:pt x="238" y="1398"/>
                    <a:pt x="222" y="1257"/>
                    <a:pt x="227" y="1114"/>
                  </a:cubicBezTo>
                  <a:cubicBezTo>
                    <a:pt x="227" y="1099"/>
                    <a:pt x="223" y="1090"/>
                    <a:pt x="209" y="1082"/>
                  </a:cubicBezTo>
                  <a:cubicBezTo>
                    <a:pt x="79" y="1001"/>
                    <a:pt x="4" y="887"/>
                    <a:pt x="1" y="731"/>
                  </a:cubicBezTo>
                  <a:cubicBezTo>
                    <a:pt x="0" y="721"/>
                    <a:pt x="1" y="711"/>
                    <a:pt x="1" y="696"/>
                  </a:cubicBezTo>
                  <a:cubicBezTo>
                    <a:pt x="122" y="744"/>
                    <a:pt x="199" y="826"/>
                    <a:pt x="235" y="9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244">
              <a:extLst>
                <a:ext uri="{FF2B5EF4-FFF2-40B4-BE49-F238E27FC236}">
                  <a16:creationId xmlns="" xmlns:a16="http://schemas.microsoft.com/office/drawing/2014/main" id="{007C438C-9313-47CA-9C2A-84F7B7DAB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665" y="5608500"/>
              <a:ext cx="78144" cy="179954"/>
            </a:xfrm>
            <a:custGeom>
              <a:avLst/>
              <a:gdLst>
                <a:gd name="T0" fmla="*/ 158 w 270"/>
                <a:gd name="T1" fmla="*/ 622 h 622"/>
                <a:gd name="T2" fmla="*/ 117 w 270"/>
                <a:gd name="T3" fmla="*/ 0 h 622"/>
                <a:gd name="T4" fmla="*/ 158 w 270"/>
                <a:gd name="T5" fmla="*/ 622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0" h="622">
                  <a:moveTo>
                    <a:pt x="158" y="622"/>
                  </a:moveTo>
                  <a:cubicBezTo>
                    <a:pt x="1" y="440"/>
                    <a:pt x="0" y="192"/>
                    <a:pt x="117" y="0"/>
                  </a:cubicBezTo>
                  <a:cubicBezTo>
                    <a:pt x="245" y="101"/>
                    <a:pt x="270" y="475"/>
                    <a:pt x="158" y="6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45">
              <a:extLst>
                <a:ext uri="{FF2B5EF4-FFF2-40B4-BE49-F238E27FC236}">
                  <a16:creationId xmlns="" xmlns:a16="http://schemas.microsoft.com/office/drawing/2014/main" id="{8837F687-F309-444E-B27E-F56AAA5FA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36" y="5614417"/>
              <a:ext cx="77898" cy="180447"/>
            </a:xfrm>
            <a:custGeom>
              <a:avLst/>
              <a:gdLst>
                <a:gd name="T0" fmla="*/ 139 w 269"/>
                <a:gd name="T1" fmla="*/ 0 h 624"/>
                <a:gd name="T2" fmla="*/ 115 w 269"/>
                <a:gd name="T3" fmla="*/ 624 h 624"/>
                <a:gd name="T4" fmla="*/ 139 w 269"/>
                <a:gd name="T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9" h="624">
                  <a:moveTo>
                    <a:pt x="139" y="0"/>
                  </a:moveTo>
                  <a:cubicBezTo>
                    <a:pt x="261" y="183"/>
                    <a:pt x="269" y="442"/>
                    <a:pt x="115" y="624"/>
                  </a:cubicBezTo>
                  <a:cubicBezTo>
                    <a:pt x="9" y="437"/>
                    <a:pt x="0" y="166"/>
                    <a:pt x="1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246">
              <a:extLst>
                <a:ext uri="{FF2B5EF4-FFF2-40B4-BE49-F238E27FC236}">
                  <a16:creationId xmlns="" xmlns:a16="http://schemas.microsoft.com/office/drawing/2014/main" id="{46254BC0-5F51-4850-9545-087CEB51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261" y="5576454"/>
              <a:ext cx="79130" cy="179954"/>
            </a:xfrm>
            <a:custGeom>
              <a:avLst/>
              <a:gdLst>
                <a:gd name="T0" fmla="*/ 163 w 274"/>
                <a:gd name="T1" fmla="*/ 622 h 622"/>
                <a:gd name="T2" fmla="*/ 122 w 274"/>
                <a:gd name="T3" fmla="*/ 0 h 622"/>
                <a:gd name="T4" fmla="*/ 163 w 274"/>
                <a:gd name="T5" fmla="*/ 622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4" h="622">
                  <a:moveTo>
                    <a:pt x="163" y="622"/>
                  </a:moveTo>
                  <a:cubicBezTo>
                    <a:pt x="12" y="454"/>
                    <a:pt x="0" y="198"/>
                    <a:pt x="122" y="0"/>
                  </a:cubicBezTo>
                  <a:cubicBezTo>
                    <a:pt x="250" y="104"/>
                    <a:pt x="274" y="471"/>
                    <a:pt x="163" y="6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247">
              <a:extLst>
                <a:ext uri="{FF2B5EF4-FFF2-40B4-BE49-F238E27FC236}">
                  <a16:creationId xmlns="" xmlns:a16="http://schemas.microsoft.com/office/drawing/2014/main" id="{B5D0326A-FD51-4424-9FC1-B8F93327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75" y="5751970"/>
              <a:ext cx="158014" cy="100084"/>
            </a:xfrm>
            <a:custGeom>
              <a:avLst/>
              <a:gdLst>
                <a:gd name="T0" fmla="*/ 0 w 546"/>
                <a:gd name="T1" fmla="*/ 200 h 346"/>
                <a:gd name="T2" fmla="*/ 546 w 546"/>
                <a:gd name="T3" fmla="*/ 153 h 346"/>
                <a:gd name="T4" fmla="*/ 0 w 546"/>
                <a:gd name="T5" fmla="*/ 20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6" h="346">
                  <a:moveTo>
                    <a:pt x="0" y="200"/>
                  </a:moveTo>
                  <a:cubicBezTo>
                    <a:pt x="154" y="40"/>
                    <a:pt x="374" y="0"/>
                    <a:pt x="546" y="153"/>
                  </a:cubicBezTo>
                  <a:cubicBezTo>
                    <a:pt x="402" y="287"/>
                    <a:pt x="163" y="346"/>
                    <a:pt x="0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248">
              <a:extLst>
                <a:ext uri="{FF2B5EF4-FFF2-40B4-BE49-F238E27FC236}">
                  <a16:creationId xmlns="" xmlns:a16="http://schemas.microsoft.com/office/drawing/2014/main" id="{72136757-16F6-400A-84DF-402EA6444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01" y="5796096"/>
              <a:ext cx="158261" cy="95400"/>
            </a:xfrm>
            <a:custGeom>
              <a:avLst/>
              <a:gdLst>
                <a:gd name="T0" fmla="*/ 0 w 547"/>
                <a:gd name="T1" fmla="*/ 167 h 330"/>
                <a:gd name="T2" fmla="*/ 547 w 547"/>
                <a:gd name="T3" fmla="*/ 198 h 330"/>
                <a:gd name="T4" fmla="*/ 0 w 547"/>
                <a:gd name="T5" fmla="*/ 16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7" h="330">
                  <a:moveTo>
                    <a:pt x="0" y="167"/>
                  </a:moveTo>
                  <a:cubicBezTo>
                    <a:pt x="179" y="0"/>
                    <a:pt x="402" y="54"/>
                    <a:pt x="547" y="198"/>
                  </a:cubicBezTo>
                  <a:cubicBezTo>
                    <a:pt x="446" y="330"/>
                    <a:pt x="128" y="311"/>
                    <a:pt x="0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249">
              <a:extLst>
                <a:ext uri="{FF2B5EF4-FFF2-40B4-BE49-F238E27FC236}">
                  <a16:creationId xmlns="" xmlns:a16="http://schemas.microsoft.com/office/drawing/2014/main" id="{D43FAC83-E6B5-47D1-89CC-AE997051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36" y="5584835"/>
              <a:ext cx="77898" cy="180201"/>
            </a:xfrm>
            <a:custGeom>
              <a:avLst/>
              <a:gdLst>
                <a:gd name="T0" fmla="*/ 142 w 269"/>
                <a:gd name="T1" fmla="*/ 0 h 623"/>
                <a:gd name="T2" fmla="*/ 118 w 269"/>
                <a:gd name="T3" fmla="*/ 623 h 623"/>
                <a:gd name="T4" fmla="*/ 142 w 269"/>
                <a:gd name="T5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9" h="623">
                  <a:moveTo>
                    <a:pt x="142" y="0"/>
                  </a:moveTo>
                  <a:cubicBezTo>
                    <a:pt x="268" y="188"/>
                    <a:pt x="269" y="449"/>
                    <a:pt x="118" y="623"/>
                  </a:cubicBezTo>
                  <a:cubicBezTo>
                    <a:pt x="15" y="442"/>
                    <a:pt x="0" y="168"/>
                    <a:pt x="1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250">
              <a:extLst>
                <a:ext uri="{FF2B5EF4-FFF2-40B4-BE49-F238E27FC236}">
                  <a16:creationId xmlns="" xmlns:a16="http://schemas.microsoft.com/office/drawing/2014/main" id="{42D3DA8A-25B6-4AA3-AC35-9B218C7F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50" y="5805957"/>
              <a:ext cx="157768" cy="99345"/>
            </a:xfrm>
            <a:custGeom>
              <a:avLst/>
              <a:gdLst>
                <a:gd name="T0" fmla="*/ 0 w 545"/>
                <a:gd name="T1" fmla="*/ 203 h 344"/>
                <a:gd name="T2" fmla="*/ 545 w 545"/>
                <a:gd name="T3" fmla="*/ 157 h 344"/>
                <a:gd name="T4" fmla="*/ 0 w 545"/>
                <a:gd name="T5" fmla="*/ 20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5" h="344">
                  <a:moveTo>
                    <a:pt x="0" y="203"/>
                  </a:moveTo>
                  <a:cubicBezTo>
                    <a:pt x="145" y="45"/>
                    <a:pt x="378" y="0"/>
                    <a:pt x="545" y="157"/>
                  </a:cubicBezTo>
                  <a:cubicBezTo>
                    <a:pt x="390" y="296"/>
                    <a:pt x="159" y="344"/>
                    <a:pt x="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251">
              <a:extLst>
                <a:ext uri="{FF2B5EF4-FFF2-40B4-BE49-F238E27FC236}">
                  <a16:creationId xmlns="" xmlns:a16="http://schemas.microsoft.com/office/drawing/2014/main" id="{A8675A8B-957E-47E1-972C-322C0EE0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596" y="5742603"/>
              <a:ext cx="159000" cy="80363"/>
            </a:xfrm>
            <a:custGeom>
              <a:avLst/>
              <a:gdLst>
                <a:gd name="T0" fmla="*/ 0 w 549"/>
                <a:gd name="T1" fmla="*/ 154 h 278"/>
                <a:gd name="T2" fmla="*/ 549 w 549"/>
                <a:gd name="T3" fmla="*/ 186 h 278"/>
                <a:gd name="T4" fmla="*/ 309 w 549"/>
                <a:gd name="T5" fmla="*/ 276 h 278"/>
                <a:gd name="T6" fmla="*/ 6 w 549"/>
                <a:gd name="T7" fmla="*/ 160 h 278"/>
                <a:gd name="T8" fmla="*/ 0 w 549"/>
                <a:gd name="T9" fmla="*/ 15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278">
                  <a:moveTo>
                    <a:pt x="0" y="154"/>
                  </a:moveTo>
                  <a:cubicBezTo>
                    <a:pt x="155" y="0"/>
                    <a:pt x="383" y="21"/>
                    <a:pt x="549" y="186"/>
                  </a:cubicBezTo>
                  <a:cubicBezTo>
                    <a:pt x="480" y="245"/>
                    <a:pt x="401" y="278"/>
                    <a:pt x="309" y="276"/>
                  </a:cubicBezTo>
                  <a:cubicBezTo>
                    <a:pt x="194" y="273"/>
                    <a:pt x="96" y="228"/>
                    <a:pt x="6" y="160"/>
                  </a:cubicBezTo>
                  <a:cubicBezTo>
                    <a:pt x="4" y="158"/>
                    <a:pt x="2" y="156"/>
                    <a:pt x="0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252">
              <a:extLst>
                <a:ext uri="{FF2B5EF4-FFF2-40B4-BE49-F238E27FC236}">
                  <a16:creationId xmlns="" xmlns:a16="http://schemas.microsoft.com/office/drawing/2014/main" id="{F967FD44-DF1A-49D5-8BB8-6781614D5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65" y="5411537"/>
              <a:ext cx="92689" cy="119065"/>
            </a:xfrm>
            <a:custGeom>
              <a:avLst/>
              <a:gdLst>
                <a:gd name="T0" fmla="*/ 316 w 320"/>
                <a:gd name="T1" fmla="*/ 412 h 412"/>
                <a:gd name="T2" fmla="*/ 3 w 320"/>
                <a:gd name="T3" fmla="*/ 0 h 412"/>
                <a:gd name="T4" fmla="*/ 316 w 320"/>
                <a:gd name="T5" fmla="*/ 4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0" h="412">
                  <a:moveTo>
                    <a:pt x="316" y="412"/>
                  </a:moveTo>
                  <a:cubicBezTo>
                    <a:pt x="123" y="350"/>
                    <a:pt x="0" y="174"/>
                    <a:pt x="3" y="0"/>
                  </a:cubicBezTo>
                  <a:cubicBezTo>
                    <a:pt x="192" y="39"/>
                    <a:pt x="320" y="210"/>
                    <a:pt x="316" y="4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253">
              <a:extLst>
                <a:ext uri="{FF2B5EF4-FFF2-40B4-BE49-F238E27FC236}">
                  <a16:creationId xmlns="" xmlns:a16="http://schemas.microsoft.com/office/drawing/2014/main" id="{47CE8BD2-71D8-4C23-92F8-68B8A066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824" y="5521728"/>
              <a:ext cx="125475" cy="95400"/>
            </a:xfrm>
            <a:custGeom>
              <a:avLst/>
              <a:gdLst>
                <a:gd name="T0" fmla="*/ 0 w 434"/>
                <a:gd name="T1" fmla="*/ 298 h 330"/>
                <a:gd name="T2" fmla="*/ 434 w 434"/>
                <a:gd name="T3" fmla="*/ 65 h 330"/>
                <a:gd name="T4" fmla="*/ 0 w 434"/>
                <a:gd name="T5" fmla="*/ 29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4" h="330">
                  <a:moveTo>
                    <a:pt x="0" y="298"/>
                  </a:moveTo>
                  <a:cubicBezTo>
                    <a:pt x="55" y="120"/>
                    <a:pt x="280" y="0"/>
                    <a:pt x="434" y="65"/>
                  </a:cubicBezTo>
                  <a:cubicBezTo>
                    <a:pt x="378" y="227"/>
                    <a:pt x="193" y="330"/>
                    <a:pt x="0" y="2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254">
              <a:extLst>
                <a:ext uri="{FF2B5EF4-FFF2-40B4-BE49-F238E27FC236}">
                  <a16:creationId xmlns="" xmlns:a16="http://schemas.microsoft.com/office/drawing/2014/main" id="{E2C6743B-2A65-4501-AB3B-68970C43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1" y="5535286"/>
              <a:ext cx="127693" cy="95154"/>
            </a:xfrm>
            <a:custGeom>
              <a:avLst/>
              <a:gdLst>
                <a:gd name="T0" fmla="*/ 441 w 441"/>
                <a:gd name="T1" fmla="*/ 295 h 329"/>
                <a:gd name="T2" fmla="*/ 0 w 441"/>
                <a:gd name="T3" fmla="*/ 78 h 329"/>
                <a:gd name="T4" fmla="*/ 441 w 441"/>
                <a:gd name="T5" fmla="*/ 295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1" h="329">
                  <a:moveTo>
                    <a:pt x="441" y="295"/>
                  </a:moveTo>
                  <a:cubicBezTo>
                    <a:pt x="290" y="329"/>
                    <a:pt x="87" y="272"/>
                    <a:pt x="0" y="78"/>
                  </a:cubicBezTo>
                  <a:cubicBezTo>
                    <a:pt x="138" y="0"/>
                    <a:pt x="387" y="123"/>
                    <a:pt x="441" y="2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255">
              <a:extLst>
                <a:ext uri="{FF2B5EF4-FFF2-40B4-BE49-F238E27FC236}">
                  <a16:creationId xmlns="" xmlns:a16="http://schemas.microsoft.com/office/drawing/2014/main" id="{7C1CA41A-2F17-43FF-941C-E789D6A9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257" y="5395267"/>
              <a:ext cx="91210" cy="121284"/>
            </a:xfrm>
            <a:custGeom>
              <a:avLst/>
              <a:gdLst>
                <a:gd name="T0" fmla="*/ 314 w 315"/>
                <a:gd name="T1" fmla="*/ 0 h 419"/>
                <a:gd name="T2" fmla="*/ 10 w 315"/>
                <a:gd name="T3" fmla="*/ 419 h 419"/>
                <a:gd name="T4" fmla="*/ 314 w 315"/>
                <a:gd name="T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5" h="419">
                  <a:moveTo>
                    <a:pt x="314" y="0"/>
                  </a:moveTo>
                  <a:cubicBezTo>
                    <a:pt x="315" y="217"/>
                    <a:pt x="159" y="373"/>
                    <a:pt x="10" y="419"/>
                  </a:cubicBezTo>
                  <a:cubicBezTo>
                    <a:pt x="0" y="202"/>
                    <a:pt x="143" y="33"/>
                    <a:pt x="3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256">
              <a:extLst>
                <a:ext uri="{FF2B5EF4-FFF2-40B4-BE49-F238E27FC236}">
                  <a16:creationId xmlns="" xmlns:a16="http://schemas.microsoft.com/office/drawing/2014/main" id="{78CA7445-9EEA-45F3-84A4-11E85B94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40" y="5178336"/>
              <a:ext cx="98112" cy="84554"/>
            </a:xfrm>
            <a:custGeom>
              <a:avLst/>
              <a:gdLst>
                <a:gd name="T0" fmla="*/ 0 w 339"/>
                <a:gd name="T1" fmla="*/ 257 h 292"/>
                <a:gd name="T2" fmla="*/ 339 w 339"/>
                <a:gd name="T3" fmla="*/ 27 h 292"/>
                <a:gd name="T4" fmla="*/ 0 w 339"/>
                <a:gd name="T5" fmla="*/ 25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9" h="292">
                  <a:moveTo>
                    <a:pt x="0" y="257"/>
                  </a:moveTo>
                  <a:cubicBezTo>
                    <a:pt x="62" y="105"/>
                    <a:pt x="202" y="0"/>
                    <a:pt x="339" y="27"/>
                  </a:cubicBezTo>
                  <a:cubicBezTo>
                    <a:pt x="299" y="182"/>
                    <a:pt x="148" y="292"/>
                    <a:pt x="0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257">
              <a:extLst>
                <a:ext uri="{FF2B5EF4-FFF2-40B4-BE49-F238E27FC236}">
                  <a16:creationId xmlns="" xmlns:a16="http://schemas.microsoft.com/office/drawing/2014/main" id="{25BCB4EA-C5A6-4F3F-A07B-573E4808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471" y="5167243"/>
              <a:ext cx="100330" cy="83075"/>
            </a:xfrm>
            <a:custGeom>
              <a:avLst/>
              <a:gdLst>
                <a:gd name="T0" fmla="*/ 0 w 347"/>
                <a:gd name="T1" fmla="*/ 29 h 287"/>
                <a:gd name="T2" fmla="*/ 347 w 347"/>
                <a:gd name="T3" fmla="*/ 251 h 287"/>
                <a:gd name="T4" fmla="*/ 0 w 347"/>
                <a:gd name="T5" fmla="*/ 2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7" h="287">
                  <a:moveTo>
                    <a:pt x="0" y="29"/>
                  </a:moveTo>
                  <a:cubicBezTo>
                    <a:pt x="142" y="0"/>
                    <a:pt x="282" y="102"/>
                    <a:pt x="347" y="251"/>
                  </a:cubicBezTo>
                  <a:cubicBezTo>
                    <a:pt x="196" y="287"/>
                    <a:pt x="55" y="188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258">
              <a:extLst>
                <a:ext uri="{FF2B5EF4-FFF2-40B4-BE49-F238E27FC236}">
                  <a16:creationId xmlns="" xmlns:a16="http://schemas.microsoft.com/office/drawing/2014/main" id="{884E7D15-E3B4-41F5-A552-7A7B216A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64" y="5017857"/>
              <a:ext cx="94907" cy="71982"/>
            </a:xfrm>
            <a:custGeom>
              <a:avLst/>
              <a:gdLst>
                <a:gd name="T0" fmla="*/ 0 w 328"/>
                <a:gd name="T1" fmla="*/ 189 h 249"/>
                <a:gd name="T2" fmla="*/ 328 w 328"/>
                <a:gd name="T3" fmla="*/ 55 h 249"/>
                <a:gd name="T4" fmla="*/ 0 w 328"/>
                <a:gd name="T5" fmla="*/ 18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8" h="249">
                  <a:moveTo>
                    <a:pt x="0" y="189"/>
                  </a:moveTo>
                  <a:cubicBezTo>
                    <a:pt x="60" y="84"/>
                    <a:pt x="204" y="0"/>
                    <a:pt x="328" y="55"/>
                  </a:cubicBezTo>
                  <a:cubicBezTo>
                    <a:pt x="274" y="175"/>
                    <a:pt x="128" y="249"/>
                    <a:pt x="0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259">
              <a:extLst>
                <a:ext uri="{FF2B5EF4-FFF2-40B4-BE49-F238E27FC236}">
                  <a16:creationId xmlns="" xmlns:a16="http://schemas.microsoft.com/office/drawing/2014/main" id="{3695EE95-A04F-4F71-8378-FFEF3C4A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307" y="5010462"/>
              <a:ext cx="96633" cy="69023"/>
            </a:xfrm>
            <a:custGeom>
              <a:avLst/>
              <a:gdLst>
                <a:gd name="T0" fmla="*/ 0 w 334"/>
                <a:gd name="T1" fmla="*/ 57 h 238"/>
                <a:gd name="T2" fmla="*/ 334 w 334"/>
                <a:gd name="T3" fmla="*/ 179 h 238"/>
                <a:gd name="T4" fmla="*/ 0 w 334"/>
                <a:gd name="T5" fmla="*/ 5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4" h="238">
                  <a:moveTo>
                    <a:pt x="0" y="57"/>
                  </a:moveTo>
                  <a:cubicBezTo>
                    <a:pt x="110" y="0"/>
                    <a:pt x="255" y="62"/>
                    <a:pt x="334" y="179"/>
                  </a:cubicBezTo>
                  <a:cubicBezTo>
                    <a:pt x="218" y="238"/>
                    <a:pt x="74" y="190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260">
              <a:extLst>
                <a:ext uri="{FF2B5EF4-FFF2-40B4-BE49-F238E27FC236}">
                  <a16:creationId xmlns="" xmlns:a16="http://schemas.microsoft.com/office/drawing/2014/main" id="{B2076A76-3BC1-4EE1-A53F-9BCFD393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54" y="5033880"/>
              <a:ext cx="53000" cy="75679"/>
            </a:xfrm>
            <a:custGeom>
              <a:avLst/>
              <a:gdLst>
                <a:gd name="T0" fmla="*/ 5 w 183"/>
                <a:gd name="T1" fmla="*/ 261 h 261"/>
                <a:gd name="T2" fmla="*/ 169 w 183"/>
                <a:gd name="T3" fmla="*/ 0 h 261"/>
                <a:gd name="T4" fmla="*/ 5 w 183"/>
                <a:gd name="T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261">
                  <a:moveTo>
                    <a:pt x="5" y="261"/>
                  </a:moveTo>
                  <a:cubicBezTo>
                    <a:pt x="0" y="167"/>
                    <a:pt x="61" y="26"/>
                    <a:pt x="169" y="0"/>
                  </a:cubicBezTo>
                  <a:cubicBezTo>
                    <a:pt x="183" y="97"/>
                    <a:pt x="122" y="235"/>
                    <a:pt x="5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261">
              <a:extLst>
                <a:ext uri="{FF2B5EF4-FFF2-40B4-BE49-F238E27FC236}">
                  <a16:creationId xmlns="" xmlns:a16="http://schemas.microsoft.com/office/drawing/2014/main" id="{1C1604CB-D33F-4EFD-8F3B-C31B167C0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350" y="5023773"/>
              <a:ext cx="52507" cy="74447"/>
            </a:xfrm>
            <a:custGeom>
              <a:avLst/>
              <a:gdLst>
                <a:gd name="T0" fmla="*/ 181 w 181"/>
                <a:gd name="T1" fmla="*/ 257 h 257"/>
                <a:gd name="T2" fmla="*/ 8 w 181"/>
                <a:gd name="T3" fmla="*/ 0 h 257"/>
                <a:gd name="T4" fmla="*/ 181 w 181"/>
                <a:gd name="T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1" h="257">
                  <a:moveTo>
                    <a:pt x="181" y="257"/>
                  </a:moveTo>
                  <a:cubicBezTo>
                    <a:pt x="63" y="231"/>
                    <a:pt x="0" y="106"/>
                    <a:pt x="8" y="0"/>
                  </a:cubicBezTo>
                  <a:cubicBezTo>
                    <a:pt x="101" y="17"/>
                    <a:pt x="179" y="137"/>
                    <a:pt x="181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="" xmlns:a16="http://schemas.microsoft.com/office/drawing/2014/main" id="{515EF929-F75F-4328-9C97-F7113C0132FF}"/>
              </a:ext>
            </a:extLst>
          </p:cNvPr>
          <p:cNvGrpSpPr/>
          <p:nvPr/>
        </p:nvGrpSpPr>
        <p:grpSpPr>
          <a:xfrm>
            <a:off x="2461733" y="901349"/>
            <a:ext cx="1170468" cy="985216"/>
            <a:chOff x="2401887" y="6343651"/>
            <a:chExt cx="4222751" cy="3554413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66" name="Freeform 1266">
              <a:extLst>
                <a:ext uri="{FF2B5EF4-FFF2-40B4-BE49-F238E27FC236}">
                  <a16:creationId xmlns="" xmlns:a16="http://schemas.microsoft.com/office/drawing/2014/main" id="{87FB76B5-1A8A-4CC6-B758-B5B22CE6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4" y="6343651"/>
              <a:ext cx="1679574" cy="3519489"/>
            </a:xfrm>
            <a:custGeom>
              <a:avLst/>
              <a:gdLst>
                <a:gd name="T0" fmla="*/ 683 w 900"/>
                <a:gd name="T1" fmla="*/ 1322 h 1887"/>
                <a:gd name="T2" fmla="*/ 621 w 900"/>
                <a:gd name="T3" fmla="*/ 1439 h 1887"/>
                <a:gd name="T4" fmla="*/ 824 w 900"/>
                <a:gd name="T5" fmla="*/ 1387 h 1887"/>
                <a:gd name="T6" fmla="*/ 479 w 900"/>
                <a:gd name="T7" fmla="*/ 1621 h 1887"/>
                <a:gd name="T8" fmla="*/ 762 w 900"/>
                <a:gd name="T9" fmla="*/ 1543 h 1887"/>
                <a:gd name="T10" fmla="*/ 431 w 900"/>
                <a:gd name="T11" fmla="*/ 1687 h 1887"/>
                <a:gd name="T12" fmla="*/ 436 w 900"/>
                <a:gd name="T13" fmla="*/ 1733 h 1887"/>
                <a:gd name="T14" fmla="*/ 559 w 900"/>
                <a:gd name="T15" fmla="*/ 1792 h 1887"/>
                <a:gd name="T16" fmla="*/ 194 w 900"/>
                <a:gd name="T17" fmla="*/ 1826 h 1887"/>
                <a:gd name="T18" fmla="*/ 51 w 900"/>
                <a:gd name="T19" fmla="*/ 1867 h 1887"/>
                <a:gd name="T20" fmla="*/ 309 w 900"/>
                <a:gd name="T21" fmla="*/ 1508 h 1887"/>
                <a:gd name="T22" fmla="*/ 270 w 900"/>
                <a:gd name="T23" fmla="*/ 1764 h 1887"/>
                <a:gd name="T24" fmla="*/ 434 w 900"/>
                <a:gd name="T25" fmla="*/ 1368 h 1887"/>
                <a:gd name="T26" fmla="*/ 466 w 900"/>
                <a:gd name="T27" fmla="*/ 1606 h 1887"/>
                <a:gd name="T28" fmla="*/ 495 w 900"/>
                <a:gd name="T29" fmla="*/ 1364 h 1887"/>
                <a:gd name="T30" fmla="*/ 599 w 900"/>
                <a:gd name="T31" fmla="*/ 1435 h 1887"/>
                <a:gd name="T32" fmla="*/ 581 w 900"/>
                <a:gd name="T33" fmla="*/ 1221 h 1887"/>
                <a:gd name="T34" fmla="*/ 686 w 900"/>
                <a:gd name="T35" fmla="*/ 1249 h 1887"/>
                <a:gd name="T36" fmla="*/ 599 w 900"/>
                <a:gd name="T37" fmla="*/ 997 h 1887"/>
                <a:gd name="T38" fmla="*/ 731 w 900"/>
                <a:gd name="T39" fmla="*/ 946 h 1887"/>
                <a:gd name="T40" fmla="*/ 563 w 900"/>
                <a:gd name="T41" fmla="*/ 759 h 1887"/>
                <a:gd name="T42" fmla="*/ 715 w 900"/>
                <a:gd name="T43" fmla="*/ 772 h 1887"/>
                <a:gd name="T44" fmla="*/ 526 w 900"/>
                <a:gd name="T45" fmla="*/ 622 h 1887"/>
                <a:gd name="T46" fmla="*/ 669 w 900"/>
                <a:gd name="T47" fmla="*/ 618 h 1887"/>
                <a:gd name="T48" fmla="*/ 562 w 900"/>
                <a:gd name="T49" fmla="*/ 494 h 1887"/>
                <a:gd name="T50" fmla="*/ 592 w 900"/>
                <a:gd name="T51" fmla="*/ 471 h 1887"/>
                <a:gd name="T52" fmla="*/ 556 w 900"/>
                <a:gd name="T53" fmla="*/ 410 h 1887"/>
                <a:gd name="T54" fmla="*/ 361 w 900"/>
                <a:gd name="T55" fmla="*/ 332 h 1887"/>
                <a:gd name="T56" fmla="*/ 443 w 900"/>
                <a:gd name="T57" fmla="*/ 279 h 1887"/>
                <a:gd name="T58" fmla="*/ 222 w 900"/>
                <a:gd name="T59" fmla="*/ 225 h 1887"/>
                <a:gd name="T60" fmla="*/ 197 w 900"/>
                <a:gd name="T61" fmla="*/ 187 h 1887"/>
                <a:gd name="T62" fmla="*/ 180 w 900"/>
                <a:gd name="T63" fmla="*/ 104 h 1887"/>
                <a:gd name="T64" fmla="*/ 204 w 900"/>
                <a:gd name="T65" fmla="*/ 84 h 1887"/>
                <a:gd name="T66" fmla="*/ 218 w 900"/>
                <a:gd name="T67" fmla="*/ 0 h 1887"/>
                <a:gd name="T68" fmla="*/ 338 w 900"/>
                <a:gd name="T69" fmla="*/ 171 h 1887"/>
                <a:gd name="T70" fmla="*/ 423 w 900"/>
                <a:gd name="T71" fmla="*/ 138 h 1887"/>
                <a:gd name="T72" fmla="*/ 472 w 900"/>
                <a:gd name="T73" fmla="*/ 272 h 1887"/>
                <a:gd name="T74" fmla="*/ 534 w 900"/>
                <a:gd name="T75" fmla="*/ 221 h 1887"/>
                <a:gd name="T76" fmla="*/ 573 w 900"/>
                <a:gd name="T77" fmla="*/ 398 h 1887"/>
                <a:gd name="T78" fmla="*/ 648 w 900"/>
                <a:gd name="T79" fmla="*/ 352 h 1887"/>
                <a:gd name="T80" fmla="*/ 654 w 900"/>
                <a:gd name="T81" fmla="*/ 522 h 1887"/>
                <a:gd name="T82" fmla="*/ 727 w 900"/>
                <a:gd name="T83" fmla="*/ 429 h 1887"/>
                <a:gd name="T84" fmla="*/ 790 w 900"/>
                <a:gd name="T85" fmla="*/ 517 h 1887"/>
                <a:gd name="T86" fmla="*/ 731 w 900"/>
                <a:gd name="T87" fmla="*/ 770 h 1887"/>
                <a:gd name="T88" fmla="*/ 859 w 900"/>
                <a:gd name="T89" fmla="*/ 692 h 1887"/>
                <a:gd name="T90" fmla="*/ 749 w 900"/>
                <a:gd name="T91" fmla="*/ 946 h 1887"/>
                <a:gd name="T92" fmla="*/ 849 w 900"/>
                <a:gd name="T93" fmla="*/ 902 h 1887"/>
                <a:gd name="T94" fmla="*/ 738 w 900"/>
                <a:gd name="T95" fmla="*/ 1127 h 1887"/>
                <a:gd name="T96" fmla="*/ 712 w 900"/>
                <a:gd name="T97" fmla="*/ 1236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0" h="1887">
                  <a:moveTo>
                    <a:pt x="900" y="1106"/>
                  </a:moveTo>
                  <a:cubicBezTo>
                    <a:pt x="894" y="1125"/>
                    <a:pt x="889" y="1144"/>
                    <a:pt x="883" y="1163"/>
                  </a:cubicBezTo>
                  <a:cubicBezTo>
                    <a:pt x="869" y="1202"/>
                    <a:pt x="851" y="1239"/>
                    <a:pt x="823" y="1269"/>
                  </a:cubicBezTo>
                  <a:cubicBezTo>
                    <a:pt x="785" y="1310"/>
                    <a:pt x="739" y="1329"/>
                    <a:pt x="683" y="1322"/>
                  </a:cubicBezTo>
                  <a:cubicBezTo>
                    <a:pt x="679" y="1322"/>
                    <a:pt x="676" y="1322"/>
                    <a:pt x="674" y="1326"/>
                  </a:cubicBezTo>
                  <a:cubicBezTo>
                    <a:pt x="655" y="1364"/>
                    <a:pt x="636" y="1402"/>
                    <a:pt x="617" y="1440"/>
                  </a:cubicBezTo>
                  <a:cubicBezTo>
                    <a:pt x="616" y="1441"/>
                    <a:pt x="617" y="1441"/>
                    <a:pt x="616" y="1443"/>
                  </a:cubicBezTo>
                  <a:cubicBezTo>
                    <a:pt x="618" y="1441"/>
                    <a:pt x="620" y="1440"/>
                    <a:pt x="621" y="1439"/>
                  </a:cubicBezTo>
                  <a:cubicBezTo>
                    <a:pt x="651" y="1408"/>
                    <a:pt x="680" y="1377"/>
                    <a:pt x="717" y="1355"/>
                  </a:cubicBezTo>
                  <a:cubicBezTo>
                    <a:pt x="756" y="1330"/>
                    <a:pt x="800" y="1318"/>
                    <a:pt x="847" y="1322"/>
                  </a:cubicBezTo>
                  <a:cubicBezTo>
                    <a:pt x="850" y="1322"/>
                    <a:pt x="852" y="1323"/>
                    <a:pt x="858" y="1324"/>
                  </a:cubicBezTo>
                  <a:cubicBezTo>
                    <a:pt x="846" y="1346"/>
                    <a:pt x="836" y="1367"/>
                    <a:pt x="824" y="1387"/>
                  </a:cubicBezTo>
                  <a:cubicBezTo>
                    <a:pt x="803" y="1422"/>
                    <a:pt x="778" y="1454"/>
                    <a:pt x="746" y="1479"/>
                  </a:cubicBezTo>
                  <a:cubicBezTo>
                    <a:pt x="693" y="1520"/>
                    <a:pt x="635" y="1533"/>
                    <a:pt x="571" y="1510"/>
                  </a:cubicBezTo>
                  <a:cubicBezTo>
                    <a:pt x="555" y="1529"/>
                    <a:pt x="541" y="1548"/>
                    <a:pt x="525" y="1567"/>
                  </a:cubicBezTo>
                  <a:cubicBezTo>
                    <a:pt x="510" y="1585"/>
                    <a:pt x="494" y="1602"/>
                    <a:pt x="479" y="1621"/>
                  </a:cubicBezTo>
                  <a:cubicBezTo>
                    <a:pt x="482" y="1619"/>
                    <a:pt x="485" y="1617"/>
                    <a:pt x="489" y="1615"/>
                  </a:cubicBezTo>
                  <a:cubicBezTo>
                    <a:pt x="516" y="1598"/>
                    <a:pt x="543" y="1580"/>
                    <a:pt x="571" y="1565"/>
                  </a:cubicBezTo>
                  <a:cubicBezTo>
                    <a:pt x="610" y="1543"/>
                    <a:pt x="653" y="1530"/>
                    <a:pt x="699" y="1531"/>
                  </a:cubicBezTo>
                  <a:cubicBezTo>
                    <a:pt x="720" y="1532"/>
                    <a:pt x="741" y="1534"/>
                    <a:pt x="762" y="1543"/>
                  </a:cubicBezTo>
                  <a:cubicBezTo>
                    <a:pt x="752" y="1556"/>
                    <a:pt x="743" y="1569"/>
                    <a:pt x="733" y="1580"/>
                  </a:cubicBezTo>
                  <a:cubicBezTo>
                    <a:pt x="699" y="1619"/>
                    <a:pt x="663" y="1654"/>
                    <a:pt x="617" y="1678"/>
                  </a:cubicBezTo>
                  <a:cubicBezTo>
                    <a:pt x="563" y="1706"/>
                    <a:pt x="507" y="1717"/>
                    <a:pt x="448" y="1695"/>
                  </a:cubicBezTo>
                  <a:cubicBezTo>
                    <a:pt x="442" y="1693"/>
                    <a:pt x="437" y="1690"/>
                    <a:pt x="431" y="1687"/>
                  </a:cubicBezTo>
                  <a:cubicBezTo>
                    <a:pt x="426" y="1684"/>
                    <a:pt x="421" y="1681"/>
                    <a:pt x="418" y="1679"/>
                  </a:cubicBezTo>
                  <a:cubicBezTo>
                    <a:pt x="369" y="1714"/>
                    <a:pt x="322" y="1749"/>
                    <a:pt x="277" y="1781"/>
                  </a:cubicBezTo>
                  <a:cubicBezTo>
                    <a:pt x="286" y="1778"/>
                    <a:pt x="300" y="1772"/>
                    <a:pt x="313" y="1768"/>
                  </a:cubicBezTo>
                  <a:cubicBezTo>
                    <a:pt x="353" y="1753"/>
                    <a:pt x="394" y="1740"/>
                    <a:pt x="436" y="1733"/>
                  </a:cubicBezTo>
                  <a:cubicBezTo>
                    <a:pt x="482" y="1726"/>
                    <a:pt x="526" y="1729"/>
                    <a:pt x="569" y="1747"/>
                  </a:cubicBezTo>
                  <a:cubicBezTo>
                    <a:pt x="578" y="1750"/>
                    <a:pt x="585" y="1754"/>
                    <a:pt x="593" y="1758"/>
                  </a:cubicBezTo>
                  <a:cubicBezTo>
                    <a:pt x="595" y="1759"/>
                    <a:pt x="596" y="1760"/>
                    <a:pt x="598" y="1762"/>
                  </a:cubicBezTo>
                  <a:cubicBezTo>
                    <a:pt x="585" y="1772"/>
                    <a:pt x="572" y="1782"/>
                    <a:pt x="559" y="1792"/>
                  </a:cubicBezTo>
                  <a:cubicBezTo>
                    <a:pt x="517" y="1822"/>
                    <a:pt x="472" y="1848"/>
                    <a:pt x="423" y="1865"/>
                  </a:cubicBezTo>
                  <a:cubicBezTo>
                    <a:pt x="374" y="1881"/>
                    <a:pt x="325" y="1887"/>
                    <a:pt x="275" y="1874"/>
                  </a:cubicBezTo>
                  <a:cubicBezTo>
                    <a:pt x="245" y="1866"/>
                    <a:pt x="218" y="1852"/>
                    <a:pt x="197" y="1829"/>
                  </a:cubicBezTo>
                  <a:cubicBezTo>
                    <a:pt x="196" y="1827"/>
                    <a:pt x="194" y="1826"/>
                    <a:pt x="194" y="1826"/>
                  </a:cubicBezTo>
                  <a:cubicBezTo>
                    <a:pt x="159" y="1840"/>
                    <a:pt x="125" y="1855"/>
                    <a:pt x="91" y="1869"/>
                  </a:cubicBezTo>
                  <a:cubicBezTo>
                    <a:pt x="80" y="1874"/>
                    <a:pt x="68" y="1877"/>
                    <a:pt x="57" y="1881"/>
                  </a:cubicBezTo>
                  <a:cubicBezTo>
                    <a:pt x="51" y="1883"/>
                    <a:pt x="46" y="1885"/>
                    <a:pt x="43" y="1878"/>
                  </a:cubicBezTo>
                  <a:cubicBezTo>
                    <a:pt x="40" y="1871"/>
                    <a:pt x="46" y="1869"/>
                    <a:pt x="51" y="1867"/>
                  </a:cubicBezTo>
                  <a:cubicBezTo>
                    <a:pt x="94" y="1849"/>
                    <a:pt x="136" y="1832"/>
                    <a:pt x="178" y="1815"/>
                  </a:cubicBezTo>
                  <a:cubicBezTo>
                    <a:pt x="183" y="1813"/>
                    <a:pt x="185" y="1811"/>
                    <a:pt x="184" y="1805"/>
                  </a:cubicBezTo>
                  <a:cubicBezTo>
                    <a:pt x="170" y="1749"/>
                    <a:pt x="179" y="1696"/>
                    <a:pt x="207" y="1646"/>
                  </a:cubicBezTo>
                  <a:cubicBezTo>
                    <a:pt x="235" y="1595"/>
                    <a:pt x="270" y="1550"/>
                    <a:pt x="309" y="1508"/>
                  </a:cubicBezTo>
                  <a:cubicBezTo>
                    <a:pt x="310" y="1507"/>
                    <a:pt x="311" y="1507"/>
                    <a:pt x="312" y="1506"/>
                  </a:cubicBezTo>
                  <a:cubicBezTo>
                    <a:pt x="342" y="1541"/>
                    <a:pt x="358" y="1580"/>
                    <a:pt x="352" y="1627"/>
                  </a:cubicBezTo>
                  <a:cubicBezTo>
                    <a:pt x="347" y="1671"/>
                    <a:pt x="324" y="1706"/>
                    <a:pt x="295" y="1737"/>
                  </a:cubicBezTo>
                  <a:cubicBezTo>
                    <a:pt x="287" y="1746"/>
                    <a:pt x="278" y="1755"/>
                    <a:pt x="270" y="1764"/>
                  </a:cubicBezTo>
                  <a:cubicBezTo>
                    <a:pt x="317" y="1736"/>
                    <a:pt x="362" y="1703"/>
                    <a:pt x="402" y="1668"/>
                  </a:cubicBezTo>
                  <a:cubicBezTo>
                    <a:pt x="394" y="1646"/>
                    <a:pt x="385" y="1625"/>
                    <a:pt x="379" y="1604"/>
                  </a:cubicBezTo>
                  <a:cubicBezTo>
                    <a:pt x="369" y="1568"/>
                    <a:pt x="372" y="1531"/>
                    <a:pt x="382" y="1495"/>
                  </a:cubicBezTo>
                  <a:cubicBezTo>
                    <a:pt x="394" y="1450"/>
                    <a:pt x="412" y="1408"/>
                    <a:pt x="434" y="1368"/>
                  </a:cubicBezTo>
                  <a:cubicBezTo>
                    <a:pt x="435" y="1367"/>
                    <a:pt x="435" y="1366"/>
                    <a:pt x="436" y="1364"/>
                  </a:cubicBezTo>
                  <a:cubicBezTo>
                    <a:pt x="475" y="1391"/>
                    <a:pt x="500" y="1427"/>
                    <a:pt x="505" y="1474"/>
                  </a:cubicBezTo>
                  <a:cubicBezTo>
                    <a:pt x="510" y="1517"/>
                    <a:pt x="496" y="1555"/>
                    <a:pt x="475" y="1591"/>
                  </a:cubicBezTo>
                  <a:cubicBezTo>
                    <a:pt x="472" y="1596"/>
                    <a:pt x="469" y="1601"/>
                    <a:pt x="466" y="1606"/>
                  </a:cubicBezTo>
                  <a:cubicBezTo>
                    <a:pt x="467" y="1607"/>
                    <a:pt x="468" y="1608"/>
                    <a:pt x="469" y="1608"/>
                  </a:cubicBezTo>
                  <a:cubicBezTo>
                    <a:pt x="498" y="1573"/>
                    <a:pt x="527" y="1538"/>
                    <a:pt x="557" y="1503"/>
                  </a:cubicBezTo>
                  <a:cubicBezTo>
                    <a:pt x="549" y="1493"/>
                    <a:pt x="541" y="1485"/>
                    <a:pt x="535" y="1476"/>
                  </a:cubicBezTo>
                  <a:cubicBezTo>
                    <a:pt x="510" y="1443"/>
                    <a:pt x="496" y="1405"/>
                    <a:pt x="495" y="1364"/>
                  </a:cubicBezTo>
                  <a:cubicBezTo>
                    <a:pt x="493" y="1314"/>
                    <a:pt x="502" y="1266"/>
                    <a:pt x="516" y="1218"/>
                  </a:cubicBezTo>
                  <a:cubicBezTo>
                    <a:pt x="516" y="1218"/>
                    <a:pt x="516" y="1217"/>
                    <a:pt x="517" y="1216"/>
                  </a:cubicBezTo>
                  <a:cubicBezTo>
                    <a:pt x="558" y="1236"/>
                    <a:pt x="591" y="1263"/>
                    <a:pt x="606" y="1307"/>
                  </a:cubicBezTo>
                  <a:cubicBezTo>
                    <a:pt x="620" y="1351"/>
                    <a:pt x="613" y="1393"/>
                    <a:pt x="599" y="1435"/>
                  </a:cubicBezTo>
                  <a:cubicBezTo>
                    <a:pt x="600" y="1436"/>
                    <a:pt x="601" y="1436"/>
                    <a:pt x="602" y="1436"/>
                  </a:cubicBezTo>
                  <a:cubicBezTo>
                    <a:pt x="622" y="1397"/>
                    <a:pt x="642" y="1357"/>
                    <a:pt x="661" y="1318"/>
                  </a:cubicBezTo>
                  <a:cubicBezTo>
                    <a:pt x="646" y="1306"/>
                    <a:pt x="633" y="1295"/>
                    <a:pt x="620" y="1283"/>
                  </a:cubicBezTo>
                  <a:cubicBezTo>
                    <a:pt x="603" y="1265"/>
                    <a:pt x="591" y="1244"/>
                    <a:pt x="581" y="1221"/>
                  </a:cubicBezTo>
                  <a:cubicBezTo>
                    <a:pt x="561" y="1175"/>
                    <a:pt x="561" y="1127"/>
                    <a:pt x="561" y="1079"/>
                  </a:cubicBezTo>
                  <a:cubicBezTo>
                    <a:pt x="561" y="1073"/>
                    <a:pt x="562" y="1066"/>
                    <a:pt x="563" y="1059"/>
                  </a:cubicBezTo>
                  <a:cubicBezTo>
                    <a:pt x="606" y="1068"/>
                    <a:pt x="641" y="1090"/>
                    <a:pt x="664" y="1127"/>
                  </a:cubicBezTo>
                  <a:cubicBezTo>
                    <a:pt x="687" y="1165"/>
                    <a:pt x="688" y="1207"/>
                    <a:pt x="686" y="1249"/>
                  </a:cubicBezTo>
                  <a:cubicBezTo>
                    <a:pt x="692" y="1229"/>
                    <a:pt x="698" y="1208"/>
                    <a:pt x="703" y="1188"/>
                  </a:cubicBezTo>
                  <a:cubicBezTo>
                    <a:pt x="708" y="1169"/>
                    <a:pt x="711" y="1150"/>
                    <a:pt x="715" y="1131"/>
                  </a:cubicBezTo>
                  <a:cubicBezTo>
                    <a:pt x="716" y="1127"/>
                    <a:pt x="716" y="1124"/>
                    <a:pt x="712" y="1123"/>
                  </a:cubicBezTo>
                  <a:cubicBezTo>
                    <a:pt x="654" y="1099"/>
                    <a:pt x="618" y="1056"/>
                    <a:pt x="599" y="997"/>
                  </a:cubicBezTo>
                  <a:cubicBezTo>
                    <a:pt x="589" y="967"/>
                    <a:pt x="582" y="936"/>
                    <a:pt x="578" y="903"/>
                  </a:cubicBezTo>
                  <a:cubicBezTo>
                    <a:pt x="619" y="904"/>
                    <a:pt x="654" y="918"/>
                    <a:pt x="682" y="948"/>
                  </a:cubicBezTo>
                  <a:cubicBezTo>
                    <a:pt x="710" y="978"/>
                    <a:pt x="720" y="1015"/>
                    <a:pt x="726" y="1054"/>
                  </a:cubicBezTo>
                  <a:cubicBezTo>
                    <a:pt x="731" y="1018"/>
                    <a:pt x="732" y="982"/>
                    <a:pt x="731" y="946"/>
                  </a:cubicBezTo>
                  <a:cubicBezTo>
                    <a:pt x="716" y="940"/>
                    <a:pt x="701" y="936"/>
                    <a:pt x="687" y="930"/>
                  </a:cubicBezTo>
                  <a:cubicBezTo>
                    <a:pt x="648" y="912"/>
                    <a:pt x="621" y="882"/>
                    <a:pt x="601" y="845"/>
                  </a:cubicBezTo>
                  <a:cubicBezTo>
                    <a:pt x="588" y="820"/>
                    <a:pt x="578" y="794"/>
                    <a:pt x="566" y="769"/>
                  </a:cubicBezTo>
                  <a:cubicBezTo>
                    <a:pt x="565" y="766"/>
                    <a:pt x="564" y="763"/>
                    <a:pt x="563" y="759"/>
                  </a:cubicBezTo>
                  <a:cubicBezTo>
                    <a:pt x="602" y="754"/>
                    <a:pt x="637" y="762"/>
                    <a:pt x="667" y="784"/>
                  </a:cubicBezTo>
                  <a:cubicBezTo>
                    <a:pt x="698" y="807"/>
                    <a:pt x="715" y="839"/>
                    <a:pt x="727" y="874"/>
                  </a:cubicBezTo>
                  <a:cubicBezTo>
                    <a:pt x="727" y="874"/>
                    <a:pt x="728" y="874"/>
                    <a:pt x="729" y="873"/>
                  </a:cubicBezTo>
                  <a:cubicBezTo>
                    <a:pt x="724" y="839"/>
                    <a:pt x="719" y="805"/>
                    <a:pt x="715" y="772"/>
                  </a:cubicBezTo>
                  <a:cubicBezTo>
                    <a:pt x="702" y="770"/>
                    <a:pt x="690" y="769"/>
                    <a:pt x="679" y="766"/>
                  </a:cubicBezTo>
                  <a:cubicBezTo>
                    <a:pt x="644" y="759"/>
                    <a:pt x="616" y="741"/>
                    <a:pt x="591" y="716"/>
                  </a:cubicBezTo>
                  <a:cubicBezTo>
                    <a:pt x="566" y="690"/>
                    <a:pt x="546" y="660"/>
                    <a:pt x="529" y="628"/>
                  </a:cubicBezTo>
                  <a:cubicBezTo>
                    <a:pt x="528" y="627"/>
                    <a:pt x="528" y="625"/>
                    <a:pt x="526" y="622"/>
                  </a:cubicBezTo>
                  <a:cubicBezTo>
                    <a:pt x="561" y="613"/>
                    <a:pt x="594" y="615"/>
                    <a:pt x="626" y="631"/>
                  </a:cubicBezTo>
                  <a:cubicBezTo>
                    <a:pt x="659" y="647"/>
                    <a:pt x="679" y="674"/>
                    <a:pt x="698" y="704"/>
                  </a:cubicBezTo>
                  <a:cubicBezTo>
                    <a:pt x="694" y="691"/>
                    <a:pt x="690" y="678"/>
                    <a:pt x="686" y="666"/>
                  </a:cubicBezTo>
                  <a:cubicBezTo>
                    <a:pt x="681" y="650"/>
                    <a:pt x="675" y="634"/>
                    <a:pt x="669" y="618"/>
                  </a:cubicBezTo>
                  <a:cubicBezTo>
                    <a:pt x="668" y="616"/>
                    <a:pt x="665" y="613"/>
                    <a:pt x="663" y="613"/>
                  </a:cubicBezTo>
                  <a:cubicBezTo>
                    <a:pt x="600" y="619"/>
                    <a:pt x="552" y="593"/>
                    <a:pt x="511" y="549"/>
                  </a:cubicBezTo>
                  <a:cubicBezTo>
                    <a:pt x="497" y="534"/>
                    <a:pt x="483" y="517"/>
                    <a:pt x="469" y="501"/>
                  </a:cubicBezTo>
                  <a:cubicBezTo>
                    <a:pt x="500" y="487"/>
                    <a:pt x="531" y="485"/>
                    <a:pt x="562" y="494"/>
                  </a:cubicBezTo>
                  <a:cubicBezTo>
                    <a:pt x="594" y="504"/>
                    <a:pt x="617" y="524"/>
                    <a:pt x="639" y="547"/>
                  </a:cubicBezTo>
                  <a:cubicBezTo>
                    <a:pt x="633" y="536"/>
                    <a:pt x="628" y="525"/>
                    <a:pt x="621" y="513"/>
                  </a:cubicBezTo>
                  <a:cubicBezTo>
                    <a:pt x="615" y="501"/>
                    <a:pt x="607" y="488"/>
                    <a:pt x="600" y="475"/>
                  </a:cubicBezTo>
                  <a:cubicBezTo>
                    <a:pt x="598" y="473"/>
                    <a:pt x="594" y="471"/>
                    <a:pt x="592" y="471"/>
                  </a:cubicBezTo>
                  <a:cubicBezTo>
                    <a:pt x="545" y="482"/>
                    <a:pt x="503" y="473"/>
                    <a:pt x="464" y="446"/>
                  </a:cubicBezTo>
                  <a:cubicBezTo>
                    <a:pt x="441" y="430"/>
                    <a:pt x="421" y="412"/>
                    <a:pt x="399" y="394"/>
                  </a:cubicBezTo>
                  <a:cubicBezTo>
                    <a:pt x="398" y="394"/>
                    <a:pt x="398" y="392"/>
                    <a:pt x="397" y="391"/>
                  </a:cubicBezTo>
                  <a:cubicBezTo>
                    <a:pt x="429" y="369"/>
                    <a:pt x="490" y="356"/>
                    <a:pt x="556" y="410"/>
                  </a:cubicBezTo>
                  <a:cubicBezTo>
                    <a:pt x="548" y="400"/>
                    <a:pt x="541" y="390"/>
                    <a:pt x="534" y="380"/>
                  </a:cubicBezTo>
                  <a:cubicBezTo>
                    <a:pt x="526" y="370"/>
                    <a:pt x="518" y="361"/>
                    <a:pt x="510" y="351"/>
                  </a:cubicBezTo>
                  <a:cubicBezTo>
                    <a:pt x="490" y="359"/>
                    <a:pt x="470" y="363"/>
                    <a:pt x="448" y="362"/>
                  </a:cubicBezTo>
                  <a:cubicBezTo>
                    <a:pt x="417" y="360"/>
                    <a:pt x="389" y="347"/>
                    <a:pt x="361" y="332"/>
                  </a:cubicBezTo>
                  <a:cubicBezTo>
                    <a:pt x="345" y="323"/>
                    <a:pt x="330" y="312"/>
                    <a:pt x="312" y="301"/>
                  </a:cubicBezTo>
                  <a:cubicBezTo>
                    <a:pt x="335" y="283"/>
                    <a:pt x="359" y="275"/>
                    <a:pt x="387" y="275"/>
                  </a:cubicBezTo>
                  <a:cubicBezTo>
                    <a:pt x="414" y="275"/>
                    <a:pt x="438" y="285"/>
                    <a:pt x="462" y="297"/>
                  </a:cubicBezTo>
                  <a:cubicBezTo>
                    <a:pt x="456" y="291"/>
                    <a:pt x="449" y="285"/>
                    <a:pt x="443" y="279"/>
                  </a:cubicBezTo>
                  <a:cubicBezTo>
                    <a:pt x="436" y="272"/>
                    <a:pt x="429" y="267"/>
                    <a:pt x="423" y="260"/>
                  </a:cubicBezTo>
                  <a:cubicBezTo>
                    <a:pt x="417" y="253"/>
                    <a:pt x="412" y="252"/>
                    <a:pt x="402" y="256"/>
                  </a:cubicBezTo>
                  <a:cubicBezTo>
                    <a:pt x="376" y="269"/>
                    <a:pt x="348" y="271"/>
                    <a:pt x="320" y="265"/>
                  </a:cubicBezTo>
                  <a:cubicBezTo>
                    <a:pt x="286" y="257"/>
                    <a:pt x="254" y="243"/>
                    <a:pt x="222" y="225"/>
                  </a:cubicBezTo>
                  <a:cubicBezTo>
                    <a:pt x="264" y="185"/>
                    <a:pt x="310" y="188"/>
                    <a:pt x="360" y="206"/>
                  </a:cubicBezTo>
                  <a:cubicBezTo>
                    <a:pt x="344" y="195"/>
                    <a:pt x="328" y="183"/>
                    <a:pt x="312" y="172"/>
                  </a:cubicBezTo>
                  <a:cubicBezTo>
                    <a:pt x="311" y="171"/>
                    <a:pt x="308" y="171"/>
                    <a:pt x="306" y="172"/>
                  </a:cubicBezTo>
                  <a:cubicBezTo>
                    <a:pt x="272" y="196"/>
                    <a:pt x="235" y="196"/>
                    <a:pt x="197" y="187"/>
                  </a:cubicBezTo>
                  <a:cubicBezTo>
                    <a:pt x="174" y="181"/>
                    <a:pt x="151" y="173"/>
                    <a:pt x="127" y="166"/>
                  </a:cubicBezTo>
                  <a:cubicBezTo>
                    <a:pt x="142" y="145"/>
                    <a:pt x="161" y="134"/>
                    <a:pt x="184" y="130"/>
                  </a:cubicBezTo>
                  <a:cubicBezTo>
                    <a:pt x="207" y="126"/>
                    <a:pt x="230" y="129"/>
                    <a:pt x="252" y="134"/>
                  </a:cubicBezTo>
                  <a:cubicBezTo>
                    <a:pt x="230" y="121"/>
                    <a:pt x="208" y="108"/>
                    <a:pt x="180" y="104"/>
                  </a:cubicBezTo>
                  <a:cubicBezTo>
                    <a:pt x="113" y="94"/>
                    <a:pt x="56" y="63"/>
                    <a:pt x="3" y="21"/>
                  </a:cubicBezTo>
                  <a:cubicBezTo>
                    <a:pt x="2" y="21"/>
                    <a:pt x="2" y="20"/>
                    <a:pt x="0" y="17"/>
                  </a:cubicBezTo>
                  <a:cubicBezTo>
                    <a:pt x="16" y="17"/>
                    <a:pt x="30" y="16"/>
                    <a:pt x="44" y="17"/>
                  </a:cubicBezTo>
                  <a:cubicBezTo>
                    <a:pt x="106" y="20"/>
                    <a:pt x="161" y="39"/>
                    <a:pt x="204" y="84"/>
                  </a:cubicBezTo>
                  <a:cubicBezTo>
                    <a:pt x="222" y="102"/>
                    <a:pt x="246" y="109"/>
                    <a:pt x="265" y="123"/>
                  </a:cubicBezTo>
                  <a:cubicBezTo>
                    <a:pt x="255" y="110"/>
                    <a:pt x="244" y="98"/>
                    <a:pt x="235" y="86"/>
                  </a:cubicBezTo>
                  <a:cubicBezTo>
                    <a:pt x="215" y="60"/>
                    <a:pt x="208" y="32"/>
                    <a:pt x="216" y="0"/>
                  </a:cubicBezTo>
                  <a:cubicBezTo>
                    <a:pt x="217" y="0"/>
                    <a:pt x="217" y="0"/>
                    <a:pt x="218" y="0"/>
                  </a:cubicBezTo>
                  <a:cubicBezTo>
                    <a:pt x="221" y="2"/>
                    <a:pt x="225" y="4"/>
                    <a:pt x="229" y="7"/>
                  </a:cubicBezTo>
                  <a:cubicBezTo>
                    <a:pt x="255" y="22"/>
                    <a:pt x="280" y="40"/>
                    <a:pt x="300" y="63"/>
                  </a:cubicBezTo>
                  <a:cubicBezTo>
                    <a:pt x="319" y="85"/>
                    <a:pt x="332" y="110"/>
                    <a:pt x="325" y="138"/>
                  </a:cubicBezTo>
                  <a:cubicBezTo>
                    <a:pt x="320" y="155"/>
                    <a:pt x="325" y="163"/>
                    <a:pt x="338" y="171"/>
                  </a:cubicBezTo>
                  <a:cubicBezTo>
                    <a:pt x="352" y="180"/>
                    <a:pt x="365" y="191"/>
                    <a:pt x="379" y="201"/>
                  </a:cubicBezTo>
                  <a:cubicBezTo>
                    <a:pt x="347" y="158"/>
                    <a:pt x="319" y="115"/>
                    <a:pt x="341" y="59"/>
                  </a:cubicBezTo>
                  <a:cubicBezTo>
                    <a:pt x="343" y="59"/>
                    <a:pt x="344" y="59"/>
                    <a:pt x="345" y="60"/>
                  </a:cubicBezTo>
                  <a:cubicBezTo>
                    <a:pt x="375" y="81"/>
                    <a:pt x="403" y="106"/>
                    <a:pt x="423" y="138"/>
                  </a:cubicBezTo>
                  <a:cubicBezTo>
                    <a:pt x="436" y="160"/>
                    <a:pt x="443" y="184"/>
                    <a:pt x="437" y="209"/>
                  </a:cubicBezTo>
                  <a:cubicBezTo>
                    <a:pt x="435" y="220"/>
                    <a:pt x="430" y="230"/>
                    <a:pt x="428" y="238"/>
                  </a:cubicBezTo>
                  <a:cubicBezTo>
                    <a:pt x="447" y="258"/>
                    <a:pt x="465" y="278"/>
                    <a:pt x="483" y="297"/>
                  </a:cubicBezTo>
                  <a:cubicBezTo>
                    <a:pt x="480" y="288"/>
                    <a:pt x="476" y="280"/>
                    <a:pt x="472" y="272"/>
                  </a:cubicBezTo>
                  <a:cubicBezTo>
                    <a:pt x="457" y="243"/>
                    <a:pt x="446" y="214"/>
                    <a:pt x="451" y="180"/>
                  </a:cubicBezTo>
                  <a:cubicBezTo>
                    <a:pt x="453" y="165"/>
                    <a:pt x="458" y="150"/>
                    <a:pt x="467" y="137"/>
                  </a:cubicBezTo>
                  <a:cubicBezTo>
                    <a:pt x="470" y="139"/>
                    <a:pt x="472" y="141"/>
                    <a:pt x="475" y="143"/>
                  </a:cubicBezTo>
                  <a:cubicBezTo>
                    <a:pt x="498" y="166"/>
                    <a:pt x="519" y="191"/>
                    <a:pt x="534" y="221"/>
                  </a:cubicBezTo>
                  <a:cubicBezTo>
                    <a:pt x="546" y="246"/>
                    <a:pt x="553" y="272"/>
                    <a:pt x="545" y="300"/>
                  </a:cubicBezTo>
                  <a:cubicBezTo>
                    <a:pt x="541" y="315"/>
                    <a:pt x="533" y="329"/>
                    <a:pt x="526" y="344"/>
                  </a:cubicBezTo>
                  <a:cubicBezTo>
                    <a:pt x="542" y="365"/>
                    <a:pt x="560" y="389"/>
                    <a:pt x="578" y="412"/>
                  </a:cubicBezTo>
                  <a:cubicBezTo>
                    <a:pt x="577" y="406"/>
                    <a:pt x="575" y="402"/>
                    <a:pt x="573" y="398"/>
                  </a:cubicBezTo>
                  <a:cubicBezTo>
                    <a:pt x="569" y="385"/>
                    <a:pt x="565" y="372"/>
                    <a:pt x="561" y="359"/>
                  </a:cubicBezTo>
                  <a:cubicBezTo>
                    <a:pt x="554" y="329"/>
                    <a:pt x="554" y="299"/>
                    <a:pt x="565" y="270"/>
                  </a:cubicBezTo>
                  <a:cubicBezTo>
                    <a:pt x="570" y="258"/>
                    <a:pt x="578" y="247"/>
                    <a:pt x="588" y="238"/>
                  </a:cubicBezTo>
                  <a:cubicBezTo>
                    <a:pt x="616" y="272"/>
                    <a:pt x="638" y="309"/>
                    <a:pt x="648" y="352"/>
                  </a:cubicBezTo>
                  <a:cubicBezTo>
                    <a:pt x="654" y="380"/>
                    <a:pt x="651" y="408"/>
                    <a:pt x="636" y="433"/>
                  </a:cubicBezTo>
                  <a:cubicBezTo>
                    <a:pt x="630" y="444"/>
                    <a:pt x="621" y="454"/>
                    <a:pt x="613" y="464"/>
                  </a:cubicBezTo>
                  <a:cubicBezTo>
                    <a:pt x="627" y="491"/>
                    <a:pt x="643" y="519"/>
                    <a:pt x="659" y="549"/>
                  </a:cubicBezTo>
                  <a:cubicBezTo>
                    <a:pt x="657" y="539"/>
                    <a:pt x="655" y="531"/>
                    <a:pt x="654" y="522"/>
                  </a:cubicBezTo>
                  <a:cubicBezTo>
                    <a:pt x="650" y="493"/>
                    <a:pt x="647" y="464"/>
                    <a:pt x="655" y="435"/>
                  </a:cubicBezTo>
                  <a:cubicBezTo>
                    <a:pt x="663" y="408"/>
                    <a:pt x="676" y="385"/>
                    <a:pt x="699" y="366"/>
                  </a:cubicBezTo>
                  <a:cubicBezTo>
                    <a:pt x="701" y="370"/>
                    <a:pt x="703" y="372"/>
                    <a:pt x="704" y="375"/>
                  </a:cubicBezTo>
                  <a:cubicBezTo>
                    <a:pt x="712" y="393"/>
                    <a:pt x="721" y="411"/>
                    <a:pt x="727" y="429"/>
                  </a:cubicBezTo>
                  <a:cubicBezTo>
                    <a:pt x="737" y="456"/>
                    <a:pt x="743" y="484"/>
                    <a:pt x="741" y="514"/>
                  </a:cubicBezTo>
                  <a:cubicBezTo>
                    <a:pt x="737" y="554"/>
                    <a:pt x="718" y="585"/>
                    <a:pt x="683" y="607"/>
                  </a:cubicBezTo>
                  <a:cubicBezTo>
                    <a:pt x="694" y="639"/>
                    <a:pt x="705" y="671"/>
                    <a:pt x="716" y="705"/>
                  </a:cubicBezTo>
                  <a:cubicBezTo>
                    <a:pt x="713" y="630"/>
                    <a:pt x="721" y="562"/>
                    <a:pt x="790" y="517"/>
                  </a:cubicBezTo>
                  <a:cubicBezTo>
                    <a:pt x="791" y="519"/>
                    <a:pt x="792" y="521"/>
                    <a:pt x="793" y="522"/>
                  </a:cubicBezTo>
                  <a:cubicBezTo>
                    <a:pt x="806" y="558"/>
                    <a:pt x="813" y="595"/>
                    <a:pt x="813" y="633"/>
                  </a:cubicBezTo>
                  <a:cubicBezTo>
                    <a:pt x="814" y="673"/>
                    <a:pt x="804" y="710"/>
                    <a:pt x="774" y="739"/>
                  </a:cubicBezTo>
                  <a:cubicBezTo>
                    <a:pt x="761" y="751"/>
                    <a:pt x="746" y="759"/>
                    <a:pt x="731" y="770"/>
                  </a:cubicBezTo>
                  <a:cubicBezTo>
                    <a:pt x="736" y="803"/>
                    <a:pt x="741" y="839"/>
                    <a:pt x="745" y="872"/>
                  </a:cubicBezTo>
                  <a:cubicBezTo>
                    <a:pt x="750" y="853"/>
                    <a:pt x="754" y="831"/>
                    <a:pt x="760" y="810"/>
                  </a:cubicBezTo>
                  <a:cubicBezTo>
                    <a:pt x="772" y="763"/>
                    <a:pt x="798" y="726"/>
                    <a:pt x="840" y="701"/>
                  </a:cubicBezTo>
                  <a:cubicBezTo>
                    <a:pt x="846" y="697"/>
                    <a:pt x="852" y="695"/>
                    <a:pt x="859" y="692"/>
                  </a:cubicBezTo>
                  <a:cubicBezTo>
                    <a:pt x="860" y="694"/>
                    <a:pt x="861" y="696"/>
                    <a:pt x="861" y="698"/>
                  </a:cubicBezTo>
                  <a:cubicBezTo>
                    <a:pt x="868" y="740"/>
                    <a:pt x="869" y="782"/>
                    <a:pt x="861" y="823"/>
                  </a:cubicBezTo>
                  <a:cubicBezTo>
                    <a:pt x="852" y="866"/>
                    <a:pt x="833" y="902"/>
                    <a:pt x="796" y="925"/>
                  </a:cubicBezTo>
                  <a:cubicBezTo>
                    <a:pt x="781" y="934"/>
                    <a:pt x="765" y="939"/>
                    <a:pt x="749" y="946"/>
                  </a:cubicBezTo>
                  <a:cubicBezTo>
                    <a:pt x="747" y="982"/>
                    <a:pt x="746" y="1019"/>
                    <a:pt x="744" y="1057"/>
                  </a:cubicBezTo>
                  <a:cubicBezTo>
                    <a:pt x="745" y="1054"/>
                    <a:pt x="746" y="1052"/>
                    <a:pt x="746" y="1050"/>
                  </a:cubicBezTo>
                  <a:cubicBezTo>
                    <a:pt x="755" y="1030"/>
                    <a:pt x="762" y="1010"/>
                    <a:pt x="771" y="990"/>
                  </a:cubicBezTo>
                  <a:cubicBezTo>
                    <a:pt x="789" y="953"/>
                    <a:pt x="814" y="923"/>
                    <a:pt x="849" y="902"/>
                  </a:cubicBezTo>
                  <a:cubicBezTo>
                    <a:pt x="864" y="893"/>
                    <a:pt x="880" y="886"/>
                    <a:pt x="898" y="883"/>
                  </a:cubicBezTo>
                  <a:cubicBezTo>
                    <a:pt x="898" y="885"/>
                    <a:pt x="898" y="886"/>
                    <a:pt x="898" y="887"/>
                  </a:cubicBezTo>
                  <a:cubicBezTo>
                    <a:pt x="898" y="935"/>
                    <a:pt x="891" y="983"/>
                    <a:pt x="872" y="1027"/>
                  </a:cubicBezTo>
                  <a:cubicBezTo>
                    <a:pt x="846" y="1086"/>
                    <a:pt x="804" y="1122"/>
                    <a:pt x="738" y="1127"/>
                  </a:cubicBezTo>
                  <a:cubicBezTo>
                    <a:pt x="732" y="1127"/>
                    <a:pt x="732" y="1131"/>
                    <a:pt x="731" y="1135"/>
                  </a:cubicBezTo>
                  <a:cubicBezTo>
                    <a:pt x="723" y="1170"/>
                    <a:pt x="714" y="1204"/>
                    <a:pt x="706" y="1238"/>
                  </a:cubicBezTo>
                  <a:cubicBezTo>
                    <a:pt x="705" y="1241"/>
                    <a:pt x="704" y="1244"/>
                    <a:pt x="704" y="1247"/>
                  </a:cubicBezTo>
                  <a:cubicBezTo>
                    <a:pt x="708" y="1244"/>
                    <a:pt x="710" y="1240"/>
                    <a:pt x="712" y="1236"/>
                  </a:cubicBezTo>
                  <a:cubicBezTo>
                    <a:pt x="734" y="1201"/>
                    <a:pt x="757" y="1167"/>
                    <a:pt x="789" y="1141"/>
                  </a:cubicBezTo>
                  <a:cubicBezTo>
                    <a:pt x="822" y="1116"/>
                    <a:pt x="858" y="1100"/>
                    <a:pt x="900" y="1099"/>
                  </a:cubicBezTo>
                  <a:cubicBezTo>
                    <a:pt x="900" y="1101"/>
                    <a:pt x="900" y="1104"/>
                    <a:pt x="900" y="1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267">
              <a:extLst>
                <a:ext uri="{FF2B5EF4-FFF2-40B4-BE49-F238E27FC236}">
                  <a16:creationId xmlns="" xmlns:a16="http://schemas.microsoft.com/office/drawing/2014/main" id="{F434ADD1-B18D-4A0D-BB8D-1530A9F6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7" y="6372227"/>
              <a:ext cx="1711326" cy="3525837"/>
            </a:xfrm>
            <a:custGeom>
              <a:avLst/>
              <a:gdLst>
                <a:gd name="T0" fmla="*/ 165 w 918"/>
                <a:gd name="T1" fmla="*/ 1085 h 1891"/>
                <a:gd name="T2" fmla="*/ 26 w 918"/>
                <a:gd name="T3" fmla="*/ 731 h 1891"/>
                <a:gd name="T4" fmla="*/ 152 w 918"/>
                <a:gd name="T5" fmla="*/ 898 h 1891"/>
                <a:gd name="T6" fmla="*/ 82 w 918"/>
                <a:gd name="T7" fmla="*/ 555 h 1891"/>
                <a:gd name="T8" fmla="*/ 164 w 918"/>
                <a:gd name="T9" fmla="*/ 607 h 1891"/>
                <a:gd name="T10" fmla="*/ 218 w 918"/>
                <a:gd name="T11" fmla="*/ 572 h 1891"/>
                <a:gd name="T12" fmla="*/ 268 w 918"/>
                <a:gd name="T13" fmla="*/ 258 h 1891"/>
                <a:gd name="T14" fmla="*/ 337 w 918"/>
                <a:gd name="T15" fmla="*/ 359 h 1891"/>
                <a:gd name="T16" fmla="*/ 400 w 918"/>
                <a:gd name="T17" fmla="*/ 195 h 1891"/>
                <a:gd name="T18" fmla="*/ 414 w 918"/>
                <a:gd name="T19" fmla="*/ 218 h 1891"/>
                <a:gd name="T20" fmla="*/ 473 w 918"/>
                <a:gd name="T21" fmla="*/ 209 h 1891"/>
                <a:gd name="T22" fmla="*/ 534 w 918"/>
                <a:gd name="T23" fmla="*/ 80 h 1891"/>
                <a:gd name="T24" fmla="*/ 634 w 918"/>
                <a:gd name="T25" fmla="*/ 88 h 1891"/>
                <a:gd name="T26" fmla="*/ 643 w 918"/>
                <a:gd name="T27" fmla="*/ 107 h 1891"/>
                <a:gd name="T28" fmla="*/ 688 w 918"/>
                <a:gd name="T29" fmla="*/ 173 h 1891"/>
                <a:gd name="T30" fmla="*/ 494 w 918"/>
                <a:gd name="T31" fmla="*/ 214 h 1891"/>
                <a:gd name="T32" fmla="*/ 447 w 918"/>
                <a:gd name="T33" fmla="*/ 264 h 1891"/>
                <a:gd name="T34" fmla="*/ 545 w 918"/>
                <a:gd name="T35" fmla="*/ 305 h 1891"/>
                <a:gd name="T36" fmla="*/ 347 w 918"/>
                <a:gd name="T37" fmla="*/ 373 h 1891"/>
                <a:gd name="T38" fmla="*/ 405 w 918"/>
                <a:gd name="T39" fmla="*/ 459 h 1891"/>
                <a:gd name="T40" fmla="*/ 237 w 918"/>
                <a:gd name="T41" fmla="*/ 570 h 1891"/>
                <a:gd name="T42" fmla="*/ 327 w 918"/>
                <a:gd name="T43" fmla="*/ 601 h 1891"/>
                <a:gd name="T44" fmla="*/ 190 w 918"/>
                <a:gd name="T45" fmla="*/ 730 h 1891"/>
                <a:gd name="T46" fmla="*/ 274 w 918"/>
                <a:gd name="T47" fmla="*/ 758 h 1891"/>
                <a:gd name="T48" fmla="*/ 187 w 918"/>
                <a:gd name="T49" fmla="*/ 858 h 1891"/>
                <a:gd name="T50" fmla="*/ 318 w 918"/>
                <a:gd name="T51" fmla="*/ 805 h 1891"/>
                <a:gd name="T52" fmla="*/ 181 w 918"/>
                <a:gd name="T53" fmla="*/ 1083 h 1891"/>
                <a:gd name="T54" fmla="*/ 321 w 918"/>
                <a:gd name="T55" fmla="*/ 922 h 1891"/>
                <a:gd name="T56" fmla="*/ 199 w 918"/>
                <a:gd name="T57" fmla="*/ 1160 h 1891"/>
                <a:gd name="T58" fmla="*/ 342 w 918"/>
                <a:gd name="T59" fmla="*/ 1078 h 1891"/>
                <a:gd name="T60" fmla="*/ 271 w 918"/>
                <a:gd name="T61" fmla="*/ 1334 h 1891"/>
                <a:gd name="T62" fmla="*/ 390 w 918"/>
                <a:gd name="T63" fmla="*/ 1237 h 1891"/>
                <a:gd name="T64" fmla="*/ 384 w 918"/>
                <a:gd name="T65" fmla="*/ 1513 h 1891"/>
                <a:gd name="T66" fmla="*/ 430 w 918"/>
                <a:gd name="T67" fmla="*/ 1513 h 1891"/>
                <a:gd name="T68" fmla="*/ 541 w 918"/>
                <a:gd name="T69" fmla="*/ 1674 h 1891"/>
                <a:gd name="T70" fmla="*/ 624 w 918"/>
                <a:gd name="T71" fmla="*/ 1508 h 1891"/>
                <a:gd name="T72" fmla="*/ 776 w 918"/>
                <a:gd name="T73" fmla="*/ 1808 h 1891"/>
                <a:gd name="T74" fmla="*/ 903 w 918"/>
                <a:gd name="T75" fmla="*/ 1868 h 1891"/>
                <a:gd name="T76" fmla="*/ 654 w 918"/>
                <a:gd name="T77" fmla="*/ 1881 h 1891"/>
                <a:gd name="T78" fmla="*/ 397 w 918"/>
                <a:gd name="T79" fmla="*/ 1758 h 1891"/>
                <a:gd name="T80" fmla="*/ 538 w 918"/>
                <a:gd name="T81" fmla="*/ 1691 h 1891"/>
                <a:gd name="T82" fmla="*/ 185 w 918"/>
                <a:gd name="T83" fmla="*/ 1581 h 1891"/>
                <a:gd name="T84" fmla="*/ 460 w 918"/>
                <a:gd name="T85" fmla="*/ 1631 h 1891"/>
                <a:gd name="T86" fmla="*/ 361 w 918"/>
                <a:gd name="T87" fmla="*/ 1529 h 1891"/>
                <a:gd name="T88" fmla="*/ 70 w 918"/>
                <a:gd name="T89" fmla="*/ 1358 h 1891"/>
                <a:gd name="T90" fmla="*/ 316 w 918"/>
                <a:gd name="T91" fmla="*/ 1463 h 1891"/>
                <a:gd name="T92" fmla="*/ 13 w 918"/>
                <a:gd name="T93" fmla="*/ 1142 h 1891"/>
                <a:gd name="T94" fmla="*/ 217 w 918"/>
                <a:gd name="T95" fmla="*/ 1275 h 1891"/>
                <a:gd name="T96" fmla="*/ 2 w 918"/>
                <a:gd name="T97" fmla="*/ 945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8" h="1891">
                  <a:moveTo>
                    <a:pt x="0" y="922"/>
                  </a:moveTo>
                  <a:cubicBezTo>
                    <a:pt x="27" y="924"/>
                    <a:pt x="51" y="936"/>
                    <a:pt x="73" y="951"/>
                  </a:cubicBezTo>
                  <a:cubicBezTo>
                    <a:pt x="107" y="975"/>
                    <a:pt x="129" y="1009"/>
                    <a:pt x="147" y="1046"/>
                  </a:cubicBezTo>
                  <a:cubicBezTo>
                    <a:pt x="153" y="1058"/>
                    <a:pt x="159" y="1071"/>
                    <a:pt x="165" y="1085"/>
                  </a:cubicBezTo>
                  <a:cubicBezTo>
                    <a:pt x="161" y="1047"/>
                    <a:pt x="157" y="1010"/>
                    <a:pt x="153" y="974"/>
                  </a:cubicBezTo>
                  <a:cubicBezTo>
                    <a:pt x="141" y="971"/>
                    <a:pt x="129" y="968"/>
                    <a:pt x="117" y="963"/>
                  </a:cubicBezTo>
                  <a:cubicBezTo>
                    <a:pt x="72" y="944"/>
                    <a:pt x="47" y="908"/>
                    <a:pt x="34" y="862"/>
                  </a:cubicBezTo>
                  <a:cubicBezTo>
                    <a:pt x="22" y="819"/>
                    <a:pt x="21" y="775"/>
                    <a:pt x="26" y="731"/>
                  </a:cubicBezTo>
                  <a:cubicBezTo>
                    <a:pt x="26" y="731"/>
                    <a:pt x="26" y="730"/>
                    <a:pt x="27" y="729"/>
                  </a:cubicBezTo>
                  <a:cubicBezTo>
                    <a:pt x="31" y="730"/>
                    <a:pt x="35" y="731"/>
                    <a:pt x="38" y="732"/>
                  </a:cubicBezTo>
                  <a:cubicBezTo>
                    <a:pt x="78" y="750"/>
                    <a:pt x="108" y="779"/>
                    <a:pt x="124" y="819"/>
                  </a:cubicBezTo>
                  <a:cubicBezTo>
                    <a:pt x="135" y="845"/>
                    <a:pt x="144" y="874"/>
                    <a:pt x="152" y="898"/>
                  </a:cubicBezTo>
                  <a:cubicBezTo>
                    <a:pt x="155" y="867"/>
                    <a:pt x="157" y="832"/>
                    <a:pt x="160" y="796"/>
                  </a:cubicBezTo>
                  <a:cubicBezTo>
                    <a:pt x="142" y="789"/>
                    <a:pt x="125" y="780"/>
                    <a:pt x="110" y="766"/>
                  </a:cubicBezTo>
                  <a:cubicBezTo>
                    <a:pt x="86" y="742"/>
                    <a:pt x="73" y="712"/>
                    <a:pt x="70" y="679"/>
                  </a:cubicBezTo>
                  <a:cubicBezTo>
                    <a:pt x="65" y="637"/>
                    <a:pt x="71" y="596"/>
                    <a:pt x="82" y="555"/>
                  </a:cubicBezTo>
                  <a:cubicBezTo>
                    <a:pt x="82" y="554"/>
                    <a:pt x="83" y="552"/>
                    <a:pt x="84" y="549"/>
                  </a:cubicBezTo>
                  <a:cubicBezTo>
                    <a:pt x="156" y="590"/>
                    <a:pt x="168" y="658"/>
                    <a:pt x="171" y="732"/>
                  </a:cubicBezTo>
                  <a:cubicBezTo>
                    <a:pt x="180" y="698"/>
                    <a:pt x="188" y="666"/>
                    <a:pt x="196" y="635"/>
                  </a:cubicBezTo>
                  <a:cubicBezTo>
                    <a:pt x="185" y="626"/>
                    <a:pt x="173" y="617"/>
                    <a:pt x="164" y="607"/>
                  </a:cubicBezTo>
                  <a:cubicBezTo>
                    <a:pt x="138" y="580"/>
                    <a:pt x="130" y="547"/>
                    <a:pt x="132" y="511"/>
                  </a:cubicBezTo>
                  <a:cubicBezTo>
                    <a:pt x="135" y="471"/>
                    <a:pt x="146" y="434"/>
                    <a:pt x="163" y="398"/>
                  </a:cubicBezTo>
                  <a:cubicBezTo>
                    <a:pt x="164" y="397"/>
                    <a:pt x="165" y="396"/>
                    <a:pt x="166" y="394"/>
                  </a:cubicBezTo>
                  <a:cubicBezTo>
                    <a:pt x="227" y="441"/>
                    <a:pt x="227" y="505"/>
                    <a:pt x="218" y="572"/>
                  </a:cubicBezTo>
                  <a:cubicBezTo>
                    <a:pt x="232" y="543"/>
                    <a:pt x="245" y="514"/>
                    <a:pt x="258" y="485"/>
                  </a:cubicBezTo>
                  <a:cubicBezTo>
                    <a:pt x="258" y="485"/>
                    <a:pt x="258" y="484"/>
                    <a:pt x="258" y="484"/>
                  </a:cubicBezTo>
                  <a:cubicBezTo>
                    <a:pt x="219" y="453"/>
                    <a:pt x="208" y="413"/>
                    <a:pt x="218" y="366"/>
                  </a:cubicBezTo>
                  <a:cubicBezTo>
                    <a:pt x="226" y="326"/>
                    <a:pt x="245" y="292"/>
                    <a:pt x="268" y="258"/>
                  </a:cubicBezTo>
                  <a:cubicBezTo>
                    <a:pt x="273" y="264"/>
                    <a:pt x="278" y="268"/>
                    <a:pt x="281" y="273"/>
                  </a:cubicBezTo>
                  <a:cubicBezTo>
                    <a:pt x="305" y="307"/>
                    <a:pt x="308" y="345"/>
                    <a:pt x="300" y="384"/>
                  </a:cubicBezTo>
                  <a:cubicBezTo>
                    <a:pt x="297" y="400"/>
                    <a:pt x="292" y="415"/>
                    <a:pt x="288" y="432"/>
                  </a:cubicBezTo>
                  <a:cubicBezTo>
                    <a:pt x="305" y="407"/>
                    <a:pt x="321" y="383"/>
                    <a:pt x="337" y="359"/>
                  </a:cubicBezTo>
                  <a:cubicBezTo>
                    <a:pt x="324" y="345"/>
                    <a:pt x="314" y="329"/>
                    <a:pt x="311" y="309"/>
                  </a:cubicBezTo>
                  <a:cubicBezTo>
                    <a:pt x="307" y="287"/>
                    <a:pt x="309" y="266"/>
                    <a:pt x="317" y="246"/>
                  </a:cubicBezTo>
                  <a:cubicBezTo>
                    <a:pt x="331" y="210"/>
                    <a:pt x="354" y="179"/>
                    <a:pt x="381" y="151"/>
                  </a:cubicBezTo>
                  <a:cubicBezTo>
                    <a:pt x="391" y="164"/>
                    <a:pt x="397" y="179"/>
                    <a:pt x="400" y="195"/>
                  </a:cubicBezTo>
                  <a:cubicBezTo>
                    <a:pt x="407" y="228"/>
                    <a:pt x="397" y="258"/>
                    <a:pt x="384" y="288"/>
                  </a:cubicBezTo>
                  <a:cubicBezTo>
                    <a:pt x="381" y="296"/>
                    <a:pt x="377" y="303"/>
                    <a:pt x="374" y="312"/>
                  </a:cubicBezTo>
                  <a:cubicBezTo>
                    <a:pt x="392" y="292"/>
                    <a:pt x="410" y="272"/>
                    <a:pt x="428" y="253"/>
                  </a:cubicBezTo>
                  <a:cubicBezTo>
                    <a:pt x="423" y="241"/>
                    <a:pt x="417" y="230"/>
                    <a:pt x="414" y="218"/>
                  </a:cubicBezTo>
                  <a:cubicBezTo>
                    <a:pt x="407" y="187"/>
                    <a:pt x="418" y="160"/>
                    <a:pt x="435" y="134"/>
                  </a:cubicBezTo>
                  <a:cubicBezTo>
                    <a:pt x="451" y="109"/>
                    <a:pt x="472" y="88"/>
                    <a:pt x="495" y="69"/>
                  </a:cubicBezTo>
                  <a:cubicBezTo>
                    <a:pt x="496" y="68"/>
                    <a:pt x="498" y="67"/>
                    <a:pt x="501" y="65"/>
                  </a:cubicBezTo>
                  <a:cubicBezTo>
                    <a:pt x="527" y="120"/>
                    <a:pt x="502" y="165"/>
                    <a:pt x="473" y="209"/>
                  </a:cubicBezTo>
                  <a:cubicBezTo>
                    <a:pt x="475" y="208"/>
                    <a:pt x="476" y="207"/>
                    <a:pt x="477" y="206"/>
                  </a:cubicBezTo>
                  <a:cubicBezTo>
                    <a:pt x="493" y="194"/>
                    <a:pt x="508" y="181"/>
                    <a:pt x="523" y="168"/>
                  </a:cubicBezTo>
                  <a:cubicBezTo>
                    <a:pt x="527" y="165"/>
                    <a:pt x="529" y="162"/>
                    <a:pt x="526" y="156"/>
                  </a:cubicBezTo>
                  <a:cubicBezTo>
                    <a:pt x="515" y="129"/>
                    <a:pt x="520" y="104"/>
                    <a:pt x="534" y="80"/>
                  </a:cubicBezTo>
                  <a:cubicBezTo>
                    <a:pt x="549" y="54"/>
                    <a:pt x="593" y="14"/>
                    <a:pt x="622" y="0"/>
                  </a:cubicBezTo>
                  <a:cubicBezTo>
                    <a:pt x="631" y="23"/>
                    <a:pt x="630" y="46"/>
                    <a:pt x="620" y="66"/>
                  </a:cubicBezTo>
                  <a:cubicBezTo>
                    <a:pt x="610" y="86"/>
                    <a:pt x="596" y="105"/>
                    <a:pt x="583" y="126"/>
                  </a:cubicBezTo>
                  <a:cubicBezTo>
                    <a:pt x="601" y="113"/>
                    <a:pt x="620" y="103"/>
                    <a:pt x="634" y="88"/>
                  </a:cubicBezTo>
                  <a:cubicBezTo>
                    <a:pt x="676" y="41"/>
                    <a:pt x="728" y="14"/>
                    <a:pt x="789" y="7"/>
                  </a:cubicBezTo>
                  <a:cubicBezTo>
                    <a:pt x="805" y="5"/>
                    <a:pt x="821" y="5"/>
                    <a:pt x="840" y="4"/>
                  </a:cubicBezTo>
                  <a:cubicBezTo>
                    <a:pt x="837" y="7"/>
                    <a:pt x="836" y="9"/>
                    <a:pt x="835" y="10"/>
                  </a:cubicBezTo>
                  <a:cubicBezTo>
                    <a:pt x="780" y="60"/>
                    <a:pt x="717" y="94"/>
                    <a:pt x="643" y="107"/>
                  </a:cubicBezTo>
                  <a:cubicBezTo>
                    <a:pt x="641" y="107"/>
                    <a:pt x="639" y="108"/>
                    <a:pt x="637" y="109"/>
                  </a:cubicBezTo>
                  <a:cubicBezTo>
                    <a:pt x="622" y="118"/>
                    <a:pt x="608" y="127"/>
                    <a:pt x="594" y="136"/>
                  </a:cubicBezTo>
                  <a:cubicBezTo>
                    <a:pt x="640" y="122"/>
                    <a:pt x="684" y="119"/>
                    <a:pt x="722" y="159"/>
                  </a:cubicBezTo>
                  <a:cubicBezTo>
                    <a:pt x="710" y="164"/>
                    <a:pt x="699" y="169"/>
                    <a:pt x="688" y="173"/>
                  </a:cubicBezTo>
                  <a:cubicBezTo>
                    <a:pt x="658" y="185"/>
                    <a:pt x="627" y="195"/>
                    <a:pt x="593" y="193"/>
                  </a:cubicBezTo>
                  <a:cubicBezTo>
                    <a:pt x="576" y="192"/>
                    <a:pt x="561" y="187"/>
                    <a:pt x="546" y="178"/>
                  </a:cubicBezTo>
                  <a:cubicBezTo>
                    <a:pt x="542" y="175"/>
                    <a:pt x="539" y="176"/>
                    <a:pt x="534" y="179"/>
                  </a:cubicBezTo>
                  <a:cubicBezTo>
                    <a:pt x="521" y="191"/>
                    <a:pt x="507" y="202"/>
                    <a:pt x="494" y="214"/>
                  </a:cubicBezTo>
                  <a:cubicBezTo>
                    <a:pt x="541" y="193"/>
                    <a:pt x="587" y="188"/>
                    <a:pt x="632" y="225"/>
                  </a:cubicBezTo>
                  <a:cubicBezTo>
                    <a:pt x="615" y="234"/>
                    <a:pt x="601" y="243"/>
                    <a:pt x="585" y="250"/>
                  </a:cubicBezTo>
                  <a:cubicBezTo>
                    <a:pt x="563" y="261"/>
                    <a:pt x="540" y="271"/>
                    <a:pt x="515" y="274"/>
                  </a:cubicBezTo>
                  <a:cubicBezTo>
                    <a:pt x="491" y="277"/>
                    <a:pt x="469" y="274"/>
                    <a:pt x="447" y="264"/>
                  </a:cubicBezTo>
                  <a:cubicBezTo>
                    <a:pt x="445" y="263"/>
                    <a:pt x="440" y="264"/>
                    <a:pt x="439" y="265"/>
                  </a:cubicBezTo>
                  <a:cubicBezTo>
                    <a:pt x="425" y="280"/>
                    <a:pt x="411" y="295"/>
                    <a:pt x="397" y="311"/>
                  </a:cubicBezTo>
                  <a:cubicBezTo>
                    <a:pt x="420" y="297"/>
                    <a:pt x="443" y="286"/>
                    <a:pt x="470" y="284"/>
                  </a:cubicBezTo>
                  <a:cubicBezTo>
                    <a:pt x="497" y="282"/>
                    <a:pt x="522" y="289"/>
                    <a:pt x="545" y="305"/>
                  </a:cubicBezTo>
                  <a:cubicBezTo>
                    <a:pt x="541" y="309"/>
                    <a:pt x="538" y="311"/>
                    <a:pt x="534" y="314"/>
                  </a:cubicBezTo>
                  <a:cubicBezTo>
                    <a:pt x="509" y="334"/>
                    <a:pt x="482" y="352"/>
                    <a:pt x="453" y="364"/>
                  </a:cubicBezTo>
                  <a:cubicBezTo>
                    <a:pt x="422" y="377"/>
                    <a:pt x="391" y="379"/>
                    <a:pt x="359" y="369"/>
                  </a:cubicBezTo>
                  <a:cubicBezTo>
                    <a:pt x="353" y="368"/>
                    <a:pt x="350" y="368"/>
                    <a:pt x="347" y="373"/>
                  </a:cubicBezTo>
                  <a:cubicBezTo>
                    <a:pt x="337" y="389"/>
                    <a:pt x="326" y="404"/>
                    <a:pt x="316" y="420"/>
                  </a:cubicBezTo>
                  <a:cubicBezTo>
                    <a:pt x="314" y="422"/>
                    <a:pt x="313" y="424"/>
                    <a:pt x="312" y="427"/>
                  </a:cubicBezTo>
                  <a:cubicBezTo>
                    <a:pt x="359" y="386"/>
                    <a:pt x="409" y="371"/>
                    <a:pt x="468" y="400"/>
                  </a:cubicBezTo>
                  <a:cubicBezTo>
                    <a:pt x="449" y="423"/>
                    <a:pt x="428" y="442"/>
                    <a:pt x="405" y="459"/>
                  </a:cubicBezTo>
                  <a:cubicBezTo>
                    <a:pt x="388" y="471"/>
                    <a:pt x="370" y="483"/>
                    <a:pt x="350" y="488"/>
                  </a:cubicBezTo>
                  <a:cubicBezTo>
                    <a:pt x="338" y="491"/>
                    <a:pt x="325" y="494"/>
                    <a:pt x="312" y="494"/>
                  </a:cubicBezTo>
                  <a:cubicBezTo>
                    <a:pt x="300" y="495"/>
                    <a:pt x="287" y="493"/>
                    <a:pt x="273" y="492"/>
                  </a:cubicBezTo>
                  <a:cubicBezTo>
                    <a:pt x="262" y="518"/>
                    <a:pt x="249" y="544"/>
                    <a:pt x="237" y="570"/>
                  </a:cubicBezTo>
                  <a:cubicBezTo>
                    <a:pt x="238" y="571"/>
                    <a:pt x="238" y="571"/>
                    <a:pt x="239" y="571"/>
                  </a:cubicBezTo>
                  <a:cubicBezTo>
                    <a:pt x="280" y="516"/>
                    <a:pt x="331" y="491"/>
                    <a:pt x="402" y="514"/>
                  </a:cubicBezTo>
                  <a:cubicBezTo>
                    <a:pt x="397" y="520"/>
                    <a:pt x="394" y="526"/>
                    <a:pt x="390" y="532"/>
                  </a:cubicBezTo>
                  <a:cubicBezTo>
                    <a:pt x="372" y="557"/>
                    <a:pt x="351" y="581"/>
                    <a:pt x="327" y="601"/>
                  </a:cubicBezTo>
                  <a:cubicBezTo>
                    <a:pt x="296" y="627"/>
                    <a:pt x="261" y="639"/>
                    <a:pt x="221" y="638"/>
                  </a:cubicBezTo>
                  <a:cubicBezTo>
                    <a:pt x="215" y="638"/>
                    <a:pt x="212" y="640"/>
                    <a:pt x="211" y="646"/>
                  </a:cubicBezTo>
                  <a:cubicBezTo>
                    <a:pt x="204" y="672"/>
                    <a:pt x="197" y="699"/>
                    <a:pt x="190" y="725"/>
                  </a:cubicBezTo>
                  <a:cubicBezTo>
                    <a:pt x="190" y="727"/>
                    <a:pt x="190" y="728"/>
                    <a:pt x="190" y="730"/>
                  </a:cubicBezTo>
                  <a:cubicBezTo>
                    <a:pt x="209" y="690"/>
                    <a:pt x="235" y="657"/>
                    <a:pt x="279" y="643"/>
                  </a:cubicBezTo>
                  <a:cubicBezTo>
                    <a:pt x="302" y="635"/>
                    <a:pt x="332" y="633"/>
                    <a:pt x="353" y="640"/>
                  </a:cubicBezTo>
                  <a:cubicBezTo>
                    <a:pt x="348" y="649"/>
                    <a:pt x="344" y="659"/>
                    <a:pt x="340" y="668"/>
                  </a:cubicBezTo>
                  <a:cubicBezTo>
                    <a:pt x="322" y="701"/>
                    <a:pt x="302" y="733"/>
                    <a:pt x="274" y="758"/>
                  </a:cubicBezTo>
                  <a:cubicBezTo>
                    <a:pt x="249" y="781"/>
                    <a:pt x="219" y="793"/>
                    <a:pt x="185" y="797"/>
                  </a:cubicBezTo>
                  <a:cubicBezTo>
                    <a:pt x="180" y="798"/>
                    <a:pt x="177" y="798"/>
                    <a:pt x="176" y="804"/>
                  </a:cubicBezTo>
                  <a:cubicBezTo>
                    <a:pt x="174" y="837"/>
                    <a:pt x="171" y="870"/>
                    <a:pt x="169" y="904"/>
                  </a:cubicBezTo>
                  <a:cubicBezTo>
                    <a:pt x="175" y="888"/>
                    <a:pt x="180" y="872"/>
                    <a:pt x="187" y="858"/>
                  </a:cubicBezTo>
                  <a:cubicBezTo>
                    <a:pt x="213" y="804"/>
                    <a:pt x="257" y="778"/>
                    <a:pt x="316" y="777"/>
                  </a:cubicBezTo>
                  <a:cubicBezTo>
                    <a:pt x="318" y="777"/>
                    <a:pt x="319" y="777"/>
                    <a:pt x="321" y="777"/>
                  </a:cubicBezTo>
                  <a:cubicBezTo>
                    <a:pt x="322" y="777"/>
                    <a:pt x="323" y="778"/>
                    <a:pt x="325" y="778"/>
                  </a:cubicBezTo>
                  <a:cubicBezTo>
                    <a:pt x="322" y="787"/>
                    <a:pt x="320" y="796"/>
                    <a:pt x="318" y="805"/>
                  </a:cubicBezTo>
                  <a:cubicBezTo>
                    <a:pt x="308" y="837"/>
                    <a:pt x="295" y="869"/>
                    <a:pt x="276" y="897"/>
                  </a:cubicBezTo>
                  <a:cubicBezTo>
                    <a:pt x="252" y="935"/>
                    <a:pt x="218" y="958"/>
                    <a:pt x="177" y="971"/>
                  </a:cubicBezTo>
                  <a:cubicBezTo>
                    <a:pt x="172" y="972"/>
                    <a:pt x="170" y="973"/>
                    <a:pt x="171" y="979"/>
                  </a:cubicBezTo>
                  <a:cubicBezTo>
                    <a:pt x="174" y="1013"/>
                    <a:pt x="178" y="1048"/>
                    <a:pt x="181" y="1083"/>
                  </a:cubicBezTo>
                  <a:cubicBezTo>
                    <a:pt x="182" y="1083"/>
                    <a:pt x="183" y="1083"/>
                    <a:pt x="183" y="1083"/>
                  </a:cubicBezTo>
                  <a:cubicBezTo>
                    <a:pt x="185" y="1074"/>
                    <a:pt x="185" y="1064"/>
                    <a:pt x="187" y="1055"/>
                  </a:cubicBezTo>
                  <a:cubicBezTo>
                    <a:pt x="188" y="1045"/>
                    <a:pt x="190" y="1036"/>
                    <a:pt x="193" y="1027"/>
                  </a:cubicBezTo>
                  <a:cubicBezTo>
                    <a:pt x="211" y="963"/>
                    <a:pt x="262" y="927"/>
                    <a:pt x="321" y="922"/>
                  </a:cubicBezTo>
                  <a:cubicBezTo>
                    <a:pt x="320" y="934"/>
                    <a:pt x="319" y="946"/>
                    <a:pt x="317" y="958"/>
                  </a:cubicBezTo>
                  <a:cubicBezTo>
                    <a:pt x="313" y="991"/>
                    <a:pt x="306" y="1023"/>
                    <a:pt x="293" y="1054"/>
                  </a:cubicBezTo>
                  <a:cubicBezTo>
                    <a:pt x="276" y="1096"/>
                    <a:pt x="245" y="1128"/>
                    <a:pt x="204" y="1148"/>
                  </a:cubicBezTo>
                  <a:cubicBezTo>
                    <a:pt x="198" y="1151"/>
                    <a:pt x="197" y="1154"/>
                    <a:pt x="199" y="1160"/>
                  </a:cubicBezTo>
                  <a:cubicBezTo>
                    <a:pt x="210" y="1195"/>
                    <a:pt x="222" y="1230"/>
                    <a:pt x="233" y="1266"/>
                  </a:cubicBezTo>
                  <a:cubicBezTo>
                    <a:pt x="233" y="1268"/>
                    <a:pt x="235" y="1270"/>
                    <a:pt x="235" y="1271"/>
                  </a:cubicBezTo>
                  <a:cubicBezTo>
                    <a:pt x="235" y="1252"/>
                    <a:pt x="233" y="1233"/>
                    <a:pt x="233" y="1214"/>
                  </a:cubicBezTo>
                  <a:cubicBezTo>
                    <a:pt x="235" y="1150"/>
                    <a:pt x="280" y="1094"/>
                    <a:pt x="342" y="1078"/>
                  </a:cubicBezTo>
                  <a:cubicBezTo>
                    <a:pt x="343" y="1077"/>
                    <a:pt x="343" y="1078"/>
                    <a:pt x="345" y="1078"/>
                  </a:cubicBezTo>
                  <a:cubicBezTo>
                    <a:pt x="346" y="1091"/>
                    <a:pt x="348" y="1104"/>
                    <a:pt x="349" y="1117"/>
                  </a:cubicBezTo>
                  <a:cubicBezTo>
                    <a:pt x="351" y="1153"/>
                    <a:pt x="351" y="1189"/>
                    <a:pt x="342" y="1225"/>
                  </a:cubicBezTo>
                  <a:cubicBezTo>
                    <a:pt x="332" y="1270"/>
                    <a:pt x="307" y="1306"/>
                    <a:pt x="271" y="1334"/>
                  </a:cubicBezTo>
                  <a:cubicBezTo>
                    <a:pt x="269" y="1336"/>
                    <a:pt x="267" y="1337"/>
                    <a:pt x="265" y="1339"/>
                  </a:cubicBezTo>
                  <a:cubicBezTo>
                    <a:pt x="285" y="1380"/>
                    <a:pt x="307" y="1419"/>
                    <a:pt x="334" y="1457"/>
                  </a:cubicBezTo>
                  <a:cubicBezTo>
                    <a:pt x="328" y="1439"/>
                    <a:pt x="323" y="1422"/>
                    <a:pt x="319" y="1405"/>
                  </a:cubicBezTo>
                  <a:cubicBezTo>
                    <a:pt x="302" y="1336"/>
                    <a:pt x="329" y="1273"/>
                    <a:pt x="390" y="1237"/>
                  </a:cubicBezTo>
                  <a:cubicBezTo>
                    <a:pt x="393" y="1235"/>
                    <a:pt x="397" y="1233"/>
                    <a:pt x="402" y="1230"/>
                  </a:cubicBezTo>
                  <a:cubicBezTo>
                    <a:pt x="408" y="1254"/>
                    <a:pt x="416" y="1277"/>
                    <a:pt x="421" y="1300"/>
                  </a:cubicBezTo>
                  <a:cubicBezTo>
                    <a:pt x="429" y="1333"/>
                    <a:pt x="434" y="1366"/>
                    <a:pt x="431" y="1399"/>
                  </a:cubicBezTo>
                  <a:cubicBezTo>
                    <a:pt x="428" y="1442"/>
                    <a:pt x="411" y="1480"/>
                    <a:pt x="384" y="1513"/>
                  </a:cubicBezTo>
                  <a:cubicBezTo>
                    <a:pt x="383" y="1514"/>
                    <a:pt x="381" y="1516"/>
                    <a:pt x="379" y="1518"/>
                  </a:cubicBezTo>
                  <a:cubicBezTo>
                    <a:pt x="409" y="1554"/>
                    <a:pt x="441" y="1588"/>
                    <a:pt x="478" y="1619"/>
                  </a:cubicBezTo>
                  <a:cubicBezTo>
                    <a:pt x="474" y="1614"/>
                    <a:pt x="470" y="1609"/>
                    <a:pt x="467" y="1604"/>
                  </a:cubicBezTo>
                  <a:cubicBezTo>
                    <a:pt x="448" y="1576"/>
                    <a:pt x="434" y="1547"/>
                    <a:pt x="430" y="1513"/>
                  </a:cubicBezTo>
                  <a:cubicBezTo>
                    <a:pt x="422" y="1455"/>
                    <a:pt x="450" y="1403"/>
                    <a:pt x="491" y="1374"/>
                  </a:cubicBezTo>
                  <a:cubicBezTo>
                    <a:pt x="524" y="1429"/>
                    <a:pt x="554" y="1485"/>
                    <a:pt x="564" y="1550"/>
                  </a:cubicBezTo>
                  <a:cubicBezTo>
                    <a:pt x="571" y="1591"/>
                    <a:pt x="563" y="1630"/>
                    <a:pt x="545" y="1668"/>
                  </a:cubicBezTo>
                  <a:cubicBezTo>
                    <a:pt x="544" y="1670"/>
                    <a:pt x="543" y="1672"/>
                    <a:pt x="541" y="1674"/>
                  </a:cubicBezTo>
                  <a:cubicBezTo>
                    <a:pt x="585" y="1708"/>
                    <a:pt x="632" y="1737"/>
                    <a:pt x="682" y="1762"/>
                  </a:cubicBezTo>
                  <a:cubicBezTo>
                    <a:pt x="680" y="1760"/>
                    <a:pt x="677" y="1758"/>
                    <a:pt x="675" y="1756"/>
                  </a:cubicBezTo>
                  <a:cubicBezTo>
                    <a:pt x="648" y="1733"/>
                    <a:pt x="624" y="1709"/>
                    <a:pt x="607" y="1678"/>
                  </a:cubicBezTo>
                  <a:cubicBezTo>
                    <a:pt x="577" y="1624"/>
                    <a:pt x="584" y="1556"/>
                    <a:pt x="624" y="1508"/>
                  </a:cubicBezTo>
                  <a:cubicBezTo>
                    <a:pt x="631" y="1515"/>
                    <a:pt x="637" y="1521"/>
                    <a:pt x="643" y="1527"/>
                  </a:cubicBezTo>
                  <a:cubicBezTo>
                    <a:pt x="681" y="1565"/>
                    <a:pt x="715" y="1605"/>
                    <a:pt x="742" y="1650"/>
                  </a:cubicBezTo>
                  <a:cubicBezTo>
                    <a:pt x="770" y="1697"/>
                    <a:pt x="780" y="1747"/>
                    <a:pt x="770" y="1800"/>
                  </a:cubicBezTo>
                  <a:cubicBezTo>
                    <a:pt x="769" y="1806"/>
                    <a:pt x="773" y="1807"/>
                    <a:pt x="776" y="1808"/>
                  </a:cubicBezTo>
                  <a:cubicBezTo>
                    <a:pt x="817" y="1822"/>
                    <a:pt x="858" y="1837"/>
                    <a:pt x="900" y="1851"/>
                  </a:cubicBezTo>
                  <a:cubicBezTo>
                    <a:pt x="902" y="1852"/>
                    <a:pt x="905" y="1853"/>
                    <a:pt x="908" y="1853"/>
                  </a:cubicBezTo>
                  <a:cubicBezTo>
                    <a:pt x="913" y="1855"/>
                    <a:pt x="918" y="1858"/>
                    <a:pt x="915" y="1864"/>
                  </a:cubicBezTo>
                  <a:cubicBezTo>
                    <a:pt x="913" y="1870"/>
                    <a:pt x="909" y="1870"/>
                    <a:pt x="903" y="1868"/>
                  </a:cubicBezTo>
                  <a:cubicBezTo>
                    <a:pt x="890" y="1864"/>
                    <a:pt x="877" y="1861"/>
                    <a:pt x="864" y="1856"/>
                  </a:cubicBezTo>
                  <a:cubicBezTo>
                    <a:pt x="832" y="1845"/>
                    <a:pt x="801" y="1834"/>
                    <a:pt x="770" y="1822"/>
                  </a:cubicBezTo>
                  <a:cubicBezTo>
                    <a:pt x="764" y="1820"/>
                    <a:pt x="762" y="1820"/>
                    <a:pt x="758" y="1825"/>
                  </a:cubicBezTo>
                  <a:cubicBezTo>
                    <a:pt x="731" y="1857"/>
                    <a:pt x="695" y="1874"/>
                    <a:pt x="654" y="1881"/>
                  </a:cubicBezTo>
                  <a:cubicBezTo>
                    <a:pt x="590" y="1891"/>
                    <a:pt x="531" y="1875"/>
                    <a:pt x="473" y="1850"/>
                  </a:cubicBezTo>
                  <a:cubicBezTo>
                    <a:pt x="436" y="1833"/>
                    <a:pt x="401" y="1813"/>
                    <a:pt x="368" y="1789"/>
                  </a:cubicBezTo>
                  <a:cubicBezTo>
                    <a:pt x="364" y="1787"/>
                    <a:pt x="361" y="1783"/>
                    <a:pt x="356" y="1780"/>
                  </a:cubicBezTo>
                  <a:cubicBezTo>
                    <a:pt x="369" y="1770"/>
                    <a:pt x="383" y="1763"/>
                    <a:pt x="397" y="1758"/>
                  </a:cubicBezTo>
                  <a:cubicBezTo>
                    <a:pt x="449" y="1738"/>
                    <a:pt x="501" y="1736"/>
                    <a:pt x="555" y="1749"/>
                  </a:cubicBezTo>
                  <a:cubicBezTo>
                    <a:pt x="597" y="1758"/>
                    <a:pt x="639" y="1770"/>
                    <a:pt x="682" y="1782"/>
                  </a:cubicBezTo>
                  <a:cubicBezTo>
                    <a:pt x="678" y="1780"/>
                    <a:pt x="675" y="1778"/>
                    <a:pt x="671" y="1776"/>
                  </a:cubicBezTo>
                  <a:cubicBezTo>
                    <a:pt x="624" y="1751"/>
                    <a:pt x="580" y="1723"/>
                    <a:pt x="538" y="1691"/>
                  </a:cubicBezTo>
                  <a:cubicBezTo>
                    <a:pt x="533" y="1687"/>
                    <a:pt x="529" y="1687"/>
                    <a:pt x="524" y="1691"/>
                  </a:cubicBezTo>
                  <a:cubicBezTo>
                    <a:pt x="484" y="1719"/>
                    <a:pt x="440" y="1726"/>
                    <a:pt x="392" y="1718"/>
                  </a:cubicBezTo>
                  <a:cubicBezTo>
                    <a:pt x="347" y="1710"/>
                    <a:pt x="308" y="1689"/>
                    <a:pt x="272" y="1662"/>
                  </a:cubicBezTo>
                  <a:cubicBezTo>
                    <a:pt x="240" y="1638"/>
                    <a:pt x="211" y="1611"/>
                    <a:pt x="185" y="1581"/>
                  </a:cubicBezTo>
                  <a:cubicBezTo>
                    <a:pt x="183" y="1578"/>
                    <a:pt x="181" y="1575"/>
                    <a:pt x="178" y="1571"/>
                  </a:cubicBezTo>
                  <a:cubicBezTo>
                    <a:pt x="188" y="1568"/>
                    <a:pt x="198" y="1564"/>
                    <a:pt x="207" y="1562"/>
                  </a:cubicBezTo>
                  <a:cubicBezTo>
                    <a:pt x="263" y="1549"/>
                    <a:pt x="317" y="1557"/>
                    <a:pt x="368" y="1582"/>
                  </a:cubicBezTo>
                  <a:cubicBezTo>
                    <a:pt x="399" y="1597"/>
                    <a:pt x="429" y="1614"/>
                    <a:pt x="460" y="1631"/>
                  </a:cubicBezTo>
                  <a:cubicBezTo>
                    <a:pt x="462" y="1632"/>
                    <a:pt x="464" y="1633"/>
                    <a:pt x="467" y="1633"/>
                  </a:cubicBezTo>
                  <a:cubicBezTo>
                    <a:pt x="459" y="1625"/>
                    <a:pt x="450" y="1618"/>
                    <a:pt x="442" y="1610"/>
                  </a:cubicBezTo>
                  <a:cubicBezTo>
                    <a:pt x="418" y="1584"/>
                    <a:pt x="394" y="1558"/>
                    <a:pt x="370" y="1532"/>
                  </a:cubicBezTo>
                  <a:cubicBezTo>
                    <a:pt x="367" y="1528"/>
                    <a:pt x="365" y="1527"/>
                    <a:pt x="361" y="1529"/>
                  </a:cubicBezTo>
                  <a:cubicBezTo>
                    <a:pt x="311" y="1551"/>
                    <a:pt x="262" y="1546"/>
                    <a:pt x="215" y="1522"/>
                  </a:cubicBezTo>
                  <a:cubicBezTo>
                    <a:pt x="171" y="1499"/>
                    <a:pt x="138" y="1464"/>
                    <a:pt x="110" y="1425"/>
                  </a:cubicBezTo>
                  <a:cubicBezTo>
                    <a:pt x="97" y="1406"/>
                    <a:pt x="86" y="1385"/>
                    <a:pt x="74" y="1366"/>
                  </a:cubicBezTo>
                  <a:cubicBezTo>
                    <a:pt x="72" y="1364"/>
                    <a:pt x="72" y="1361"/>
                    <a:pt x="70" y="1358"/>
                  </a:cubicBezTo>
                  <a:cubicBezTo>
                    <a:pt x="90" y="1353"/>
                    <a:pt x="108" y="1353"/>
                    <a:pt x="127" y="1355"/>
                  </a:cubicBezTo>
                  <a:cubicBezTo>
                    <a:pt x="174" y="1359"/>
                    <a:pt x="216" y="1379"/>
                    <a:pt x="252" y="1408"/>
                  </a:cubicBezTo>
                  <a:cubicBezTo>
                    <a:pt x="273" y="1425"/>
                    <a:pt x="293" y="1443"/>
                    <a:pt x="314" y="1461"/>
                  </a:cubicBezTo>
                  <a:cubicBezTo>
                    <a:pt x="315" y="1462"/>
                    <a:pt x="316" y="1463"/>
                    <a:pt x="316" y="1463"/>
                  </a:cubicBezTo>
                  <a:cubicBezTo>
                    <a:pt x="294" y="1424"/>
                    <a:pt x="271" y="1386"/>
                    <a:pt x="248" y="1346"/>
                  </a:cubicBezTo>
                  <a:cubicBezTo>
                    <a:pt x="227" y="1351"/>
                    <a:pt x="204" y="1352"/>
                    <a:pt x="182" y="1347"/>
                  </a:cubicBezTo>
                  <a:cubicBezTo>
                    <a:pt x="138" y="1337"/>
                    <a:pt x="104" y="1312"/>
                    <a:pt x="78" y="1278"/>
                  </a:cubicBezTo>
                  <a:cubicBezTo>
                    <a:pt x="47" y="1237"/>
                    <a:pt x="27" y="1191"/>
                    <a:pt x="13" y="1142"/>
                  </a:cubicBezTo>
                  <a:cubicBezTo>
                    <a:pt x="13" y="1141"/>
                    <a:pt x="13" y="1139"/>
                    <a:pt x="12" y="1135"/>
                  </a:cubicBezTo>
                  <a:cubicBezTo>
                    <a:pt x="26" y="1137"/>
                    <a:pt x="40" y="1138"/>
                    <a:pt x="53" y="1141"/>
                  </a:cubicBezTo>
                  <a:cubicBezTo>
                    <a:pt x="105" y="1152"/>
                    <a:pt x="145" y="1182"/>
                    <a:pt x="177" y="1222"/>
                  </a:cubicBezTo>
                  <a:cubicBezTo>
                    <a:pt x="191" y="1240"/>
                    <a:pt x="205" y="1258"/>
                    <a:pt x="217" y="1275"/>
                  </a:cubicBezTo>
                  <a:cubicBezTo>
                    <a:pt x="205" y="1237"/>
                    <a:pt x="192" y="1197"/>
                    <a:pt x="180" y="1156"/>
                  </a:cubicBezTo>
                  <a:cubicBezTo>
                    <a:pt x="168" y="1155"/>
                    <a:pt x="156" y="1155"/>
                    <a:pt x="144" y="1152"/>
                  </a:cubicBezTo>
                  <a:cubicBezTo>
                    <a:pt x="97" y="1142"/>
                    <a:pt x="64" y="1114"/>
                    <a:pt x="40" y="1073"/>
                  </a:cubicBezTo>
                  <a:cubicBezTo>
                    <a:pt x="18" y="1033"/>
                    <a:pt x="8" y="990"/>
                    <a:pt x="2" y="945"/>
                  </a:cubicBezTo>
                  <a:cubicBezTo>
                    <a:pt x="1" y="942"/>
                    <a:pt x="1" y="940"/>
                    <a:pt x="0" y="937"/>
                  </a:cubicBezTo>
                  <a:cubicBezTo>
                    <a:pt x="0" y="932"/>
                    <a:pt x="0" y="927"/>
                    <a:pt x="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24A2F5F7-D462-411B-ABC9-D33087EAEBEB}"/>
              </a:ext>
            </a:extLst>
          </p:cNvPr>
          <p:cNvGrpSpPr/>
          <p:nvPr/>
        </p:nvGrpSpPr>
        <p:grpSpPr>
          <a:xfrm>
            <a:off x="8536648" y="2919790"/>
            <a:ext cx="1212880" cy="1018424"/>
            <a:chOff x="14908213" y="-176213"/>
            <a:chExt cx="8178800" cy="6867526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69" name="Freeform 1272">
              <a:extLst>
                <a:ext uri="{FF2B5EF4-FFF2-40B4-BE49-F238E27FC236}">
                  <a16:creationId xmlns="" xmlns:a16="http://schemas.microsoft.com/office/drawing/2014/main" id="{A46C219C-6691-40D0-BC6F-0CA9C351B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02463" y="-176213"/>
              <a:ext cx="3384550" cy="6853238"/>
            </a:xfrm>
            <a:custGeom>
              <a:avLst/>
              <a:gdLst>
                <a:gd name="T0" fmla="*/ 167 w 2693"/>
                <a:gd name="T1" fmla="*/ 5206 h 5456"/>
                <a:gd name="T2" fmla="*/ 793 w 2693"/>
                <a:gd name="T3" fmla="*/ 4873 h 5456"/>
                <a:gd name="T4" fmla="*/ 930 w 2693"/>
                <a:gd name="T5" fmla="*/ 5427 h 5456"/>
                <a:gd name="T6" fmla="*/ 930 w 2693"/>
                <a:gd name="T7" fmla="*/ 5427 h 5456"/>
                <a:gd name="T8" fmla="*/ 671 w 2693"/>
                <a:gd name="T9" fmla="*/ 5011 h 5456"/>
                <a:gd name="T10" fmla="*/ 1138 w 2693"/>
                <a:gd name="T11" fmla="*/ 5038 h 5456"/>
                <a:gd name="T12" fmla="*/ 1752 w 2693"/>
                <a:gd name="T13" fmla="*/ 4760 h 5456"/>
                <a:gd name="T14" fmla="*/ 1752 w 2693"/>
                <a:gd name="T15" fmla="*/ 4760 h 5456"/>
                <a:gd name="T16" fmla="*/ 1357 w 2693"/>
                <a:gd name="T17" fmla="*/ 4387 h 5456"/>
                <a:gd name="T18" fmla="*/ 1825 w 2693"/>
                <a:gd name="T19" fmla="*/ 4230 h 5456"/>
                <a:gd name="T20" fmla="*/ 2326 w 2693"/>
                <a:gd name="T21" fmla="*/ 3725 h 5456"/>
                <a:gd name="T22" fmla="*/ 2326 w 2693"/>
                <a:gd name="T23" fmla="*/ 3725 h 5456"/>
                <a:gd name="T24" fmla="*/ 1857 w 2693"/>
                <a:gd name="T25" fmla="*/ 3515 h 5456"/>
                <a:gd name="T26" fmla="*/ 2280 w 2693"/>
                <a:gd name="T27" fmla="*/ 3221 h 5456"/>
                <a:gd name="T28" fmla="*/ 2556 w 2693"/>
                <a:gd name="T29" fmla="*/ 2565 h 5456"/>
                <a:gd name="T30" fmla="*/ 2556 w 2693"/>
                <a:gd name="T31" fmla="*/ 2565 h 5456"/>
                <a:gd name="T32" fmla="*/ 2093 w 2693"/>
                <a:gd name="T33" fmla="*/ 2566 h 5456"/>
                <a:gd name="T34" fmla="*/ 2413 w 2693"/>
                <a:gd name="T35" fmla="*/ 2123 h 5456"/>
                <a:gd name="T36" fmla="*/ 2433 w 2693"/>
                <a:gd name="T37" fmla="*/ 1393 h 5456"/>
                <a:gd name="T38" fmla="*/ 2433 w 2693"/>
                <a:gd name="T39" fmla="*/ 1393 h 5456"/>
                <a:gd name="T40" fmla="*/ 2002 w 2693"/>
                <a:gd name="T41" fmla="*/ 1273 h 5456"/>
                <a:gd name="T42" fmla="*/ 1900 w 2693"/>
                <a:gd name="T43" fmla="*/ 1238 h 5456"/>
                <a:gd name="T44" fmla="*/ 1722 w 2693"/>
                <a:gd name="T45" fmla="*/ 318 h 5456"/>
                <a:gd name="T46" fmla="*/ 1722 w 2693"/>
                <a:gd name="T47" fmla="*/ 318 h 5456"/>
                <a:gd name="T48" fmla="*/ 1319 w 2693"/>
                <a:gd name="T49" fmla="*/ 368 h 5456"/>
                <a:gd name="T50" fmla="*/ 995 w 2693"/>
                <a:gd name="T51" fmla="*/ 331 h 5456"/>
                <a:gd name="T52" fmla="*/ 803 w 2693"/>
                <a:gd name="T53" fmla="*/ 458 h 5456"/>
                <a:gd name="T54" fmla="*/ 803 w 2693"/>
                <a:gd name="T55" fmla="*/ 458 h 5456"/>
                <a:gd name="T56" fmla="*/ 1330 w 2693"/>
                <a:gd name="T57" fmla="*/ 1089 h 5456"/>
                <a:gd name="T58" fmla="*/ 1866 w 2693"/>
                <a:gd name="T59" fmla="*/ 1530 h 5456"/>
                <a:gd name="T60" fmla="*/ 1577 w 2693"/>
                <a:gd name="T61" fmla="*/ 1558 h 5456"/>
                <a:gd name="T62" fmla="*/ 1577 w 2693"/>
                <a:gd name="T63" fmla="*/ 1558 h 5456"/>
                <a:gd name="T64" fmla="*/ 1719 w 2693"/>
                <a:gd name="T65" fmla="*/ 2297 h 5456"/>
                <a:gd name="T66" fmla="*/ 1942 w 2693"/>
                <a:gd name="T67" fmla="*/ 2907 h 5456"/>
                <a:gd name="T68" fmla="*/ 1605 w 2693"/>
                <a:gd name="T69" fmla="*/ 2770 h 5456"/>
                <a:gd name="T70" fmla="*/ 1605 w 2693"/>
                <a:gd name="T71" fmla="*/ 2770 h 5456"/>
                <a:gd name="T72" fmla="*/ 1426 w 2693"/>
                <a:gd name="T73" fmla="*/ 3517 h 5456"/>
                <a:gd name="T74" fmla="*/ 1290 w 2693"/>
                <a:gd name="T75" fmla="*/ 4207 h 5456"/>
                <a:gd name="T76" fmla="*/ 1048 w 2693"/>
                <a:gd name="T77" fmla="*/ 3933 h 5456"/>
                <a:gd name="T78" fmla="*/ 1048 w 2693"/>
                <a:gd name="T79" fmla="*/ 3933 h 5456"/>
                <a:gd name="T80" fmla="*/ 519 w 2693"/>
                <a:gd name="T81" fmla="*/ 4563 h 5456"/>
                <a:gd name="T82" fmla="*/ 282 w 2693"/>
                <a:gd name="T83" fmla="*/ 5098 h 5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93" h="5456">
                  <a:moveTo>
                    <a:pt x="1756" y="1176"/>
                  </a:moveTo>
                  <a:cubicBezTo>
                    <a:pt x="2082" y="1757"/>
                    <a:pt x="2089" y="2416"/>
                    <a:pt x="1937" y="3039"/>
                  </a:cubicBezTo>
                  <a:cubicBezTo>
                    <a:pt x="1705" y="3991"/>
                    <a:pt x="1030" y="4826"/>
                    <a:pt x="167" y="5206"/>
                  </a:cubicBezTo>
                  <a:cubicBezTo>
                    <a:pt x="114" y="5229"/>
                    <a:pt x="56" y="5251"/>
                    <a:pt x="4" y="5281"/>
                  </a:cubicBezTo>
                  <a:cubicBezTo>
                    <a:pt x="0" y="5283"/>
                    <a:pt x="68" y="5261"/>
                    <a:pt x="91" y="5252"/>
                  </a:cubicBezTo>
                  <a:cubicBezTo>
                    <a:pt x="339" y="5162"/>
                    <a:pt x="554" y="5048"/>
                    <a:pt x="793" y="4873"/>
                  </a:cubicBezTo>
                  <a:cubicBezTo>
                    <a:pt x="2067" y="3881"/>
                    <a:pt x="2693" y="1632"/>
                    <a:pt x="1263" y="526"/>
                  </a:cubicBezTo>
                  <a:cubicBezTo>
                    <a:pt x="1446" y="716"/>
                    <a:pt x="1629" y="949"/>
                    <a:pt x="1756" y="1176"/>
                  </a:cubicBezTo>
                  <a:close/>
                  <a:moveTo>
                    <a:pt x="930" y="5427"/>
                  </a:moveTo>
                  <a:cubicBezTo>
                    <a:pt x="825" y="5450"/>
                    <a:pt x="679" y="5456"/>
                    <a:pt x="561" y="5420"/>
                  </a:cubicBezTo>
                  <a:cubicBezTo>
                    <a:pt x="449" y="5387"/>
                    <a:pt x="362" y="5317"/>
                    <a:pt x="354" y="5190"/>
                  </a:cubicBezTo>
                  <a:cubicBezTo>
                    <a:pt x="626" y="5099"/>
                    <a:pt x="766" y="5181"/>
                    <a:pt x="930" y="5427"/>
                  </a:cubicBezTo>
                  <a:close/>
                  <a:moveTo>
                    <a:pt x="1246" y="5248"/>
                  </a:moveTo>
                  <a:cubicBezTo>
                    <a:pt x="1141" y="5271"/>
                    <a:pt x="995" y="5277"/>
                    <a:pt x="877" y="5241"/>
                  </a:cubicBezTo>
                  <a:cubicBezTo>
                    <a:pt x="766" y="5208"/>
                    <a:pt x="678" y="5138"/>
                    <a:pt x="671" y="5011"/>
                  </a:cubicBezTo>
                  <a:cubicBezTo>
                    <a:pt x="942" y="4919"/>
                    <a:pt x="1082" y="5001"/>
                    <a:pt x="1246" y="5248"/>
                  </a:cubicBezTo>
                  <a:close/>
                  <a:moveTo>
                    <a:pt x="1507" y="5045"/>
                  </a:moveTo>
                  <a:cubicBezTo>
                    <a:pt x="1402" y="5067"/>
                    <a:pt x="1256" y="5074"/>
                    <a:pt x="1138" y="5038"/>
                  </a:cubicBezTo>
                  <a:cubicBezTo>
                    <a:pt x="1027" y="5005"/>
                    <a:pt x="939" y="4935"/>
                    <a:pt x="931" y="4808"/>
                  </a:cubicBezTo>
                  <a:cubicBezTo>
                    <a:pt x="1203" y="4716"/>
                    <a:pt x="1343" y="4798"/>
                    <a:pt x="1507" y="5045"/>
                  </a:cubicBezTo>
                  <a:close/>
                  <a:moveTo>
                    <a:pt x="1752" y="4760"/>
                  </a:moveTo>
                  <a:cubicBezTo>
                    <a:pt x="1651" y="4797"/>
                    <a:pt x="1508" y="4823"/>
                    <a:pt x="1385" y="4804"/>
                  </a:cubicBezTo>
                  <a:cubicBezTo>
                    <a:pt x="1270" y="4787"/>
                    <a:pt x="1173" y="4730"/>
                    <a:pt x="1146" y="4605"/>
                  </a:cubicBezTo>
                  <a:cubicBezTo>
                    <a:pt x="1400" y="4477"/>
                    <a:pt x="1551" y="4539"/>
                    <a:pt x="1752" y="4760"/>
                  </a:cubicBezTo>
                  <a:close/>
                  <a:moveTo>
                    <a:pt x="1983" y="4430"/>
                  </a:moveTo>
                  <a:cubicBezTo>
                    <a:pt x="1891" y="4484"/>
                    <a:pt x="1756" y="4536"/>
                    <a:pt x="1632" y="4539"/>
                  </a:cubicBezTo>
                  <a:cubicBezTo>
                    <a:pt x="1515" y="4543"/>
                    <a:pt x="1409" y="4505"/>
                    <a:pt x="1357" y="4387"/>
                  </a:cubicBezTo>
                  <a:cubicBezTo>
                    <a:pt x="1582" y="4215"/>
                    <a:pt x="1742" y="4249"/>
                    <a:pt x="1983" y="4430"/>
                  </a:cubicBezTo>
                  <a:close/>
                  <a:moveTo>
                    <a:pt x="2157" y="4076"/>
                  </a:moveTo>
                  <a:cubicBezTo>
                    <a:pt x="2074" y="4142"/>
                    <a:pt x="1947" y="4210"/>
                    <a:pt x="1825" y="4230"/>
                  </a:cubicBezTo>
                  <a:cubicBezTo>
                    <a:pt x="1710" y="4248"/>
                    <a:pt x="1599" y="4224"/>
                    <a:pt x="1531" y="4114"/>
                  </a:cubicBezTo>
                  <a:cubicBezTo>
                    <a:pt x="1729" y="3915"/>
                    <a:pt x="1893" y="3927"/>
                    <a:pt x="2157" y="4076"/>
                  </a:cubicBezTo>
                  <a:close/>
                  <a:moveTo>
                    <a:pt x="2326" y="3725"/>
                  </a:moveTo>
                  <a:cubicBezTo>
                    <a:pt x="2249" y="3797"/>
                    <a:pt x="2129" y="3876"/>
                    <a:pt x="2009" y="3906"/>
                  </a:cubicBezTo>
                  <a:cubicBezTo>
                    <a:pt x="1896" y="3934"/>
                    <a:pt x="1783" y="3919"/>
                    <a:pt x="1705" y="3815"/>
                  </a:cubicBezTo>
                  <a:cubicBezTo>
                    <a:pt x="1884" y="3600"/>
                    <a:pt x="2048" y="3599"/>
                    <a:pt x="2326" y="3725"/>
                  </a:cubicBezTo>
                  <a:close/>
                  <a:moveTo>
                    <a:pt x="2455" y="3331"/>
                  </a:moveTo>
                  <a:cubicBezTo>
                    <a:pt x="2391" y="3414"/>
                    <a:pt x="2286" y="3510"/>
                    <a:pt x="2172" y="3558"/>
                  </a:cubicBezTo>
                  <a:cubicBezTo>
                    <a:pt x="2066" y="3603"/>
                    <a:pt x="1952" y="3605"/>
                    <a:pt x="1857" y="3515"/>
                  </a:cubicBezTo>
                  <a:cubicBezTo>
                    <a:pt x="1998" y="3275"/>
                    <a:pt x="2160" y="3249"/>
                    <a:pt x="2455" y="3331"/>
                  </a:cubicBezTo>
                  <a:close/>
                  <a:moveTo>
                    <a:pt x="2562" y="2995"/>
                  </a:moveTo>
                  <a:cubicBezTo>
                    <a:pt x="2499" y="3078"/>
                    <a:pt x="2393" y="3173"/>
                    <a:pt x="2280" y="3221"/>
                  </a:cubicBezTo>
                  <a:cubicBezTo>
                    <a:pt x="2173" y="3266"/>
                    <a:pt x="2059" y="3268"/>
                    <a:pt x="1964" y="3178"/>
                  </a:cubicBezTo>
                  <a:cubicBezTo>
                    <a:pt x="2105" y="2939"/>
                    <a:pt x="2267" y="2912"/>
                    <a:pt x="2562" y="2995"/>
                  </a:cubicBezTo>
                  <a:close/>
                  <a:moveTo>
                    <a:pt x="2556" y="2565"/>
                  </a:moveTo>
                  <a:cubicBezTo>
                    <a:pt x="2520" y="2663"/>
                    <a:pt x="2450" y="2783"/>
                    <a:pt x="2356" y="2861"/>
                  </a:cubicBezTo>
                  <a:cubicBezTo>
                    <a:pt x="2268" y="2933"/>
                    <a:pt x="2159" y="2967"/>
                    <a:pt x="2041" y="2907"/>
                  </a:cubicBezTo>
                  <a:cubicBezTo>
                    <a:pt x="2101" y="2639"/>
                    <a:pt x="2248" y="2569"/>
                    <a:pt x="2556" y="2565"/>
                  </a:cubicBezTo>
                  <a:close/>
                  <a:moveTo>
                    <a:pt x="2562" y="2170"/>
                  </a:moveTo>
                  <a:cubicBezTo>
                    <a:pt x="2539" y="2270"/>
                    <a:pt x="2483" y="2398"/>
                    <a:pt x="2400" y="2485"/>
                  </a:cubicBezTo>
                  <a:cubicBezTo>
                    <a:pt x="2321" y="2567"/>
                    <a:pt x="2218" y="2613"/>
                    <a:pt x="2093" y="2566"/>
                  </a:cubicBezTo>
                  <a:cubicBezTo>
                    <a:pt x="2119" y="2294"/>
                    <a:pt x="2257" y="2208"/>
                    <a:pt x="2562" y="2170"/>
                  </a:cubicBezTo>
                  <a:close/>
                  <a:moveTo>
                    <a:pt x="2575" y="1808"/>
                  </a:moveTo>
                  <a:cubicBezTo>
                    <a:pt x="2552" y="1908"/>
                    <a:pt x="2496" y="2036"/>
                    <a:pt x="2413" y="2123"/>
                  </a:cubicBezTo>
                  <a:cubicBezTo>
                    <a:pt x="2334" y="2205"/>
                    <a:pt x="2231" y="2251"/>
                    <a:pt x="2106" y="2205"/>
                  </a:cubicBezTo>
                  <a:cubicBezTo>
                    <a:pt x="2132" y="1932"/>
                    <a:pt x="2270" y="1846"/>
                    <a:pt x="2575" y="1808"/>
                  </a:cubicBezTo>
                  <a:close/>
                  <a:moveTo>
                    <a:pt x="2433" y="1393"/>
                  </a:moveTo>
                  <a:cubicBezTo>
                    <a:pt x="2442" y="1495"/>
                    <a:pt x="2427" y="1633"/>
                    <a:pt x="2373" y="1739"/>
                  </a:cubicBezTo>
                  <a:cubicBezTo>
                    <a:pt x="2322" y="1839"/>
                    <a:pt x="2237" y="1911"/>
                    <a:pt x="2103" y="1900"/>
                  </a:cubicBezTo>
                  <a:cubicBezTo>
                    <a:pt x="2047" y="1631"/>
                    <a:pt x="2152" y="1512"/>
                    <a:pt x="2433" y="1393"/>
                  </a:cubicBezTo>
                  <a:close/>
                  <a:moveTo>
                    <a:pt x="2252" y="1014"/>
                  </a:moveTo>
                  <a:cubicBezTo>
                    <a:pt x="2327" y="1297"/>
                    <a:pt x="2293" y="1450"/>
                    <a:pt x="2036" y="1574"/>
                  </a:cubicBezTo>
                  <a:cubicBezTo>
                    <a:pt x="1944" y="1481"/>
                    <a:pt x="1951" y="1373"/>
                    <a:pt x="2002" y="1273"/>
                  </a:cubicBezTo>
                  <a:cubicBezTo>
                    <a:pt x="2057" y="1168"/>
                    <a:pt x="2162" y="1072"/>
                    <a:pt x="2252" y="1014"/>
                  </a:cubicBezTo>
                  <a:close/>
                  <a:moveTo>
                    <a:pt x="1994" y="648"/>
                  </a:moveTo>
                  <a:cubicBezTo>
                    <a:pt x="2127" y="911"/>
                    <a:pt x="2126" y="1068"/>
                    <a:pt x="1900" y="1238"/>
                  </a:cubicBezTo>
                  <a:cubicBezTo>
                    <a:pt x="1791" y="1164"/>
                    <a:pt x="1775" y="1056"/>
                    <a:pt x="1804" y="949"/>
                  </a:cubicBezTo>
                  <a:cubicBezTo>
                    <a:pt x="1836" y="835"/>
                    <a:pt x="1918" y="721"/>
                    <a:pt x="1994" y="648"/>
                  </a:cubicBezTo>
                  <a:close/>
                  <a:moveTo>
                    <a:pt x="1722" y="318"/>
                  </a:moveTo>
                  <a:cubicBezTo>
                    <a:pt x="1893" y="560"/>
                    <a:pt x="1915" y="715"/>
                    <a:pt x="1717" y="914"/>
                  </a:cubicBezTo>
                  <a:cubicBezTo>
                    <a:pt x="1597" y="855"/>
                    <a:pt x="1565" y="751"/>
                    <a:pt x="1578" y="641"/>
                  </a:cubicBezTo>
                  <a:cubicBezTo>
                    <a:pt x="1592" y="524"/>
                    <a:pt x="1657" y="400"/>
                    <a:pt x="1722" y="318"/>
                  </a:cubicBezTo>
                  <a:close/>
                  <a:moveTo>
                    <a:pt x="1463" y="45"/>
                  </a:moveTo>
                  <a:cubicBezTo>
                    <a:pt x="1634" y="287"/>
                    <a:pt x="1656" y="442"/>
                    <a:pt x="1458" y="640"/>
                  </a:cubicBezTo>
                  <a:cubicBezTo>
                    <a:pt x="1338" y="582"/>
                    <a:pt x="1306" y="478"/>
                    <a:pt x="1319" y="368"/>
                  </a:cubicBezTo>
                  <a:cubicBezTo>
                    <a:pt x="1333" y="251"/>
                    <a:pt x="1398" y="127"/>
                    <a:pt x="1463" y="45"/>
                  </a:cubicBezTo>
                  <a:close/>
                  <a:moveTo>
                    <a:pt x="873" y="0"/>
                  </a:moveTo>
                  <a:cubicBezTo>
                    <a:pt x="883" y="102"/>
                    <a:pt x="923" y="235"/>
                    <a:pt x="995" y="331"/>
                  </a:cubicBezTo>
                  <a:cubicBezTo>
                    <a:pt x="1063" y="420"/>
                    <a:pt x="1160" y="477"/>
                    <a:pt x="1290" y="445"/>
                  </a:cubicBezTo>
                  <a:cubicBezTo>
                    <a:pt x="1297" y="171"/>
                    <a:pt x="1171" y="71"/>
                    <a:pt x="873" y="0"/>
                  </a:cubicBezTo>
                  <a:close/>
                  <a:moveTo>
                    <a:pt x="803" y="458"/>
                  </a:moveTo>
                  <a:cubicBezTo>
                    <a:pt x="1107" y="419"/>
                    <a:pt x="1264" y="469"/>
                    <a:pt x="1364" y="725"/>
                  </a:cubicBezTo>
                  <a:cubicBezTo>
                    <a:pt x="1256" y="801"/>
                    <a:pt x="1143" y="782"/>
                    <a:pt x="1045" y="723"/>
                  </a:cubicBezTo>
                  <a:cubicBezTo>
                    <a:pt x="940" y="659"/>
                    <a:pt x="852" y="549"/>
                    <a:pt x="803" y="458"/>
                  </a:cubicBezTo>
                  <a:close/>
                  <a:moveTo>
                    <a:pt x="1101" y="814"/>
                  </a:moveTo>
                  <a:cubicBezTo>
                    <a:pt x="1408" y="789"/>
                    <a:pt x="1561" y="846"/>
                    <a:pt x="1648" y="1107"/>
                  </a:cubicBezTo>
                  <a:cubicBezTo>
                    <a:pt x="1536" y="1177"/>
                    <a:pt x="1425" y="1153"/>
                    <a:pt x="1330" y="1089"/>
                  </a:cubicBezTo>
                  <a:cubicBezTo>
                    <a:pt x="1228" y="1021"/>
                    <a:pt x="1146" y="907"/>
                    <a:pt x="1101" y="814"/>
                  </a:cubicBezTo>
                  <a:close/>
                  <a:moveTo>
                    <a:pt x="1364" y="1173"/>
                  </a:moveTo>
                  <a:cubicBezTo>
                    <a:pt x="1671" y="1186"/>
                    <a:pt x="1816" y="1261"/>
                    <a:pt x="1866" y="1530"/>
                  </a:cubicBezTo>
                  <a:cubicBezTo>
                    <a:pt x="1746" y="1587"/>
                    <a:pt x="1639" y="1549"/>
                    <a:pt x="1553" y="1474"/>
                  </a:cubicBezTo>
                  <a:cubicBezTo>
                    <a:pt x="1462" y="1394"/>
                    <a:pt x="1396" y="1271"/>
                    <a:pt x="1364" y="1173"/>
                  </a:cubicBezTo>
                  <a:close/>
                  <a:moveTo>
                    <a:pt x="1577" y="1558"/>
                  </a:moveTo>
                  <a:cubicBezTo>
                    <a:pt x="1875" y="1631"/>
                    <a:pt x="2000" y="1733"/>
                    <a:pt x="1991" y="2006"/>
                  </a:cubicBezTo>
                  <a:cubicBezTo>
                    <a:pt x="1861" y="2038"/>
                    <a:pt x="1764" y="1980"/>
                    <a:pt x="1697" y="1890"/>
                  </a:cubicBezTo>
                  <a:cubicBezTo>
                    <a:pt x="1625" y="1794"/>
                    <a:pt x="1587" y="1660"/>
                    <a:pt x="1577" y="1558"/>
                  </a:cubicBezTo>
                  <a:close/>
                  <a:moveTo>
                    <a:pt x="1640" y="1954"/>
                  </a:moveTo>
                  <a:cubicBezTo>
                    <a:pt x="1927" y="2059"/>
                    <a:pt x="2039" y="2173"/>
                    <a:pt x="1997" y="2444"/>
                  </a:cubicBezTo>
                  <a:cubicBezTo>
                    <a:pt x="1864" y="2461"/>
                    <a:pt x="1775" y="2394"/>
                    <a:pt x="1719" y="2297"/>
                  </a:cubicBezTo>
                  <a:cubicBezTo>
                    <a:pt x="1659" y="2194"/>
                    <a:pt x="1637" y="2057"/>
                    <a:pt x="1640" y="1954"/>
                  </a:cubicBezTo>
                  <a:close/>
                  <a:moveTo>
                    <a:pt x="1679" y="2366"/>
                  </a:moveTo>
                  <a:cubicBezTo>
                    <a:pt x="1943" y="2516"/>
                    <a:pt x="2032" y="2647"/>
                    <a:pt x="1942" y="2907"/>
                  </a:cubicBezTo>
                  <a:cubicBezTo>
                    <a:pt x="1808" y="2903"/>
                    <a:pt x="1732" y="2821"/>
                    <a:pt x="1695" y="2716"/>
                  </a:cubicBezTo>
                  <a:cubicBezTo>
                    <a:pt x="1655" y="2605"/>
                    <a:pt x="1658" y="2466"/>
                    <a:pt x="1679" y="2366"/>
                  </a:cubicBezTo>
                  <a:close/>
                  <a:moveTo>
                    <a:pt x="1605" y="2770"/>
                  </a:moveTo>
                  <a:cubicBezTo>
                    <a:pt x="1850" y="2947"/>
                    <a:pt x="1924" y="3086"/>
                    <a:pt x="1804" y="3335"/>
                  </a:cubicBezTo>
                  <a:cubicBezTo>
                    <a:pt x="1671" y="3317"/>
                    <a:pt x="1605" y="3228"/>
                    <a:pt x="1580" y="3120"/>
                  </a:cubicBezTo>
                  <a:cubicBezTo>
                    <a:pt x="1553" y="3005"/>
                    <a:pt x="1572" y="2868"/>
                    <a:pt x="1605" y="2770"/>
                  </a:cubicBezTo>
                  <a:close/>
                  <a:moveTo>
                    <a:pt x="1524" y="3167"/>
                  </a:moveTo>
                  <a:cubicBezTo>
                    <a:pt x="1735" y="3392"/>
                    <a:pt x="1781" y="3547"/>
                    <a:pt x="1608" y="3776"/>
                  </a:cubicBezTo>
                  <a:cubicBezTo>
                    <a:pt x="1477" y="3733"/>
                    <a:pt x="1429" y="3631"/>
                    <a:pt x="1426" y="3517"/>
                  </a:cubicBezTo>
                  <a:cubicBezTo>
                    <a:pt x="1423" y="3395"/>
                    <a:pt x="1471" y="3260"/>
                    <a:pt x="1524" y="3167"/>
                  </a:cubicBezTo>
                  <a:close/>
                  <a:moveTo>
                    <a:pt x="1354" y="3558"/>
                  </a:moveTo>
                  <a:cubicBezTo>
                    <a:pt x="1517" y="3837"/>
                    <a:pt x="1526" y="4008"/>
                    <a:pt x="1290" y="4207"/>
                  </a:cubicBezTo>
                  <a:cubicBezTo>
                    <a:pt x="1165" y="4133"/>
                    <a:pt x="1141" y="4016"/>
                    <a:pt x="1166" y="3898"/>
                  </a:cubicBezTo>
                  <a:cubicBezTo>
                    <a:pt x="1193" y="3771"/>
                    <a:pt x="1276" y="3642"/>
                    <a:pt x="1354" y="3558"/>
                  </a:cubicBezTo>
                  <a:close/>
                  <a:moveTo>
                    <a:pt x="1048" y="3933"/>
                  </a:moveTo>
                  <a:cubicBezTo>
                    <a:pt x="1210" y="4213"/>
                    <a:pt x="1219" y="4383"/>
                    <a:pt x="983" y="4582"/>
                  </a:cubicBezTo>
                  <a:cubicBezTo>
                    <a:pt x="859" y="4508"/>
                    <a:pt x="834" y="4392"/>
                    <a:pt x="859" y="4273"/>
                  </a:cubicBezTo>
                  <a:cubicBezTo>
                    <a:pt x="886" y="4146"/>
                    <a:pt x="969" y="4017"/>
                    <a:pt x="1048" y="3933"/>
                  </a:cubicBezTo>
                  <a:close/>
                  <a:moveTo>
                    <a:pt x="707" y="4223"/>
                  </a:moveTo>
                  <a:cubicBezTo>
                    <a:pt x="870" y="4502"/>
                    <a:pt x="879" y="4673"/>
                    <a:pt x="643" y="4872"/>
                  </a:cubicBezTo>
                  <a:cubicBezTo>
                    <a:pt x="518" y="4798"/>
                    <a:pt x="494" y="4682"/>
                    <a:pt x="519" y="4563"/>
                  </a:cubicBezTo>
                  <a:cubicBezTo>
                    <a:pt x="546" y="4436"/>
                    <a:pt x="629" y="4307"/>
                    <a:pt x="707" y="4223"/>
                  </a:cubicBezTo>
                  <a:close/>
                  <a:moveTo>
                    <a:pt x="346" y="4448"/>
                  </a:moveTo>
                  <a:cubicBezTo>
                    <a:pt x="509" y="4728"/>
                    <a:pt x="518" y="4899"/>
                    <a:pt x="282" y="5098"/>
                  </a:cubicBezTo>
                  <a:cubicBezTo>
                    <a:pt x="157" y="5023"/>
                    <a:pt x="133" y="4907"/>
                    <a:pt x="158" y="4788"/>
                  </a:cubicBezTo>
                  <a:cubicBezTo>
                    <a:pt x="185" y="4662"/>
                    <a:pt x="268" y="4533"/>
                    <a:pt x="346" y="4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273">
              <a:extLst>
                <a:ext uri="{FF2B5EF4-FFF2-40B4-BE49-F238E27FC236}">
                  <a16:creationId xmlns="" xmlns:a16="http://schemas.microsoft.com/office/drawing/2014/main" id="{84AB443E-EBA1-4B44-BABF-4CC839012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08213" y="-158750"/>
              <a:ext cx="3424238" cy="6850063"/>
            </a:xfrm>
            <a:custGeom>
              <a:avLst/>
              <a:gdLst>
                <a:gd name="T0" fmla="*/ 1929 w 2725"/>
                <a:gd name="T1" fmla="*/ 4859 h 5454"/>
                <a:gd name="T2" fmla="*/ 2557 w 2725"/>
                <a:gd name="T3" fmla="*/ 5183 h 5454"/>
                <a:gd name="T4" fmla="*/ 1806 w 2725"/>
                <a:gd name="T5" fmla="*/ 5428 h 5454"/>
                <a:gd name="T6" fmla="*/ 1806 w 2725"/>
                <a:gd name="T7" fmla="*/ 5428 h 5454"/>
                <a:gd name="T8" fmla="*/ 1857 w 2725"/>
                <a:gd name="T9" fmla="*/ 5241 h 5454"/>
                <a:gd name="T10" fmla="*/ 1798 w 2725"/>
                <a:gd name="T11" fmla="*/ 4809 h 5454"/>
                <a:gd name="T12" fmla="*/ 977 w 2725"/>
                <a:gd name="T13" fmla="*/ 4770 h 5454"/>
                <a:gd name="T14" fmla="*/ 977 w 2725"/>
                <a:gd name="T15" fmla="*/ 4770 h 5454"/>
                <a:gd name="T16" fmla="*/ 1094 w 2725"/>
                <a:gd name="T17" fmla="*/ 4548 h 5454"/>
                <a:gd name="T18" fmla="*/ 1191 w 2725"/>
                <a:gd name="T19" fmla="*/ 4121 h 5454"/>
                <a:gd name="T20" fmla="*/ 391 w 2725"/>
                <a:gd name="T21" fmla="*/ 3742 h 5454"/>
                <a:gd name="T22" fmla="*/ 391 w 2725"/>
                <a:gd name="T23" fmla="*/ 3742 h 5454"/>
                <a:gd name="T24" fmla="*/ 543 w 2725"/>
                <a:gd name="T25" fmla="*/ 3573 h 5454"/>
                <a:gd name="T26" fmla="*/ 747 w 2725"/>
                <a:gd name="T27" fmla="*/ 3190 h 5454"/>
                <a:gd name="T28" fmla="*/ 149 w 2725"/>
                <a:gd name="T29" fmla="*/ 2585 h 5454"/>
                <a:gd name="T30" fmla="*/ 149 w 2725"/>
                <a:gd name="T31" fmla="*/ 2585 h 5454"/>
                <a:gd name="T32" fmla="*/ 304 w 2725"/>
                <a:gd name="T33" fmla="*/ 2503 h 5454"/>
                <a:gd name="T34" fmla="*/ 594 w 2725"/>
                <a:gd name="T35" fmla="*/ 2219 h 5454"/>
                <a:gd name="T36" fmla="*/ 257 w 2725"/>
                <a:gd name="T37" fmla="*/ 1411 h 5454"/>
                <a:gd name="T38" fmla="*/ 257 w 2725"/>
                <a:gd name="T39" fmla="*/ 1411 h 5454"/>
                <a:gd name="T40" fmla="*/ 657 w 2725"/>
                <a:gd name="T41" fmla="*/ 1588 h 5454"/>
                <a:gd name="T42" fmla="*/ 882 w 2725"/>
                <a:gd name="T43" fmla="*/ 960 h 5454"/>
                <a:gd name="T44" fmla="*/ 957 w 2725"/>
                <a:gd name="T45" fmla="*/ 328 h 5454"/>
                <a:gd name="T46" fmla="*/ 957 w 2725"/>
                <a:gd name="T47" fmla="*/ 328 h 5454"/>
                <a:gd name="T48" fmla="*/ 1225 w 2725"/>
                <a:gd name="T49" fmla="*/ 648 h 5454"/>
                <a:gd name="T50" fmla="*/ 1390 w 2725"/>
                <a:gd name="T51" fmla="*/ 450 h 5454"/>
                <a:gd name="T52" fmla="*/ 1878 w 2725"/>
                <a:gd name="T53" fmla="*/ 458 h 5454"/>
                <a:gd name="T54" fmla="*/ 1878 w 2725"/>
                <a:gd name="T55" fmla="*/ 458 h 5454"/>
                <a:gd name="T56" fmla="*/ 1040 w 2725"/>
                <a:gd name="T57" fmla="*/ 1116 h 5454"/>
                <a:gd name="T58" fmla="*/ 1139 w 2725"/>
                <a:gd name="T59" fmla="*/ 1482 h 5454"/>
                <a:gd name="T60" fmla="*/ 1116 w 2725"/>
                <a:gd name="T61" fmla="*/ 1566 h 5454"/>
                <a:gd name="T62" fmla="*/ 1116 w 2725"/>
                <a:gd name="T63" fmla="*/ 1566 h 5454"/>
                <a:gd name="T64" fmla="*/ 706 w 2725"/>
                <a:gd name="T65" fmla="*/ 2457 h 5454"/>
                <a:gd name="T66" fmla="*/ 1011 w 2725"/>
                <a:gd name="T67" fmla="*/ 2726 h 5454"/>
                <a:gd name="T68" fmla="*/ 1101 w 2725"/>
                <a:gd name="T69" fmla="*/ 2779 h 5454"/>
                <a:gd name="T70" fmla="*/ 1101 w 2725"/>
                <a:gd name="T71" fmla="*/ 2779 h 5454"/>
                <a:gd name="T72" fmla="*/ 1110 w 2725"/>
                <a:gd name="T73" fmla="*/ 3785 h 5454"/>
                <a:gd name="T74" fmla="*/ 1553 w 2725"/>
                <a:gd name="T75" fmla="*/ 3901 h 5454"/>
                <a:gd name="T76" fmla="*/ 1672 w 2725"/>
                <a:gd name="T77" fmla="*/ 3935 h 5454"/>
                <a:gd name="T78" fmla="*/ 1672 w 2725"/>
                <a:gd name="T79" fmla="*/ 3935 h 5454"/>
                <a:gd name="T80" fmla="*/ 2087 w 2725"/>
                <a:gd name="T81" fmla="*/ 4870 h 5454"/>
                <a:gd name="T82" fmla="*/ 2571 w 2725"/>
                <a:gd name="T83" fmla="*/ 4780 h 5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25" h="5454">
                  <a:moveTo>
                    <a:pt x="932" y="1186"/>
                  </a:moveTo>
                  <a:cubicBezTo>
                    <a:pt x="1057" y="957"/>
                    <a:pt x="1237" y="723"/>
                    <a:pt x="1418" y="531"/>
                  </a:cubicBezTo>
                  <a:cubicBezTo>
                    <a:pt x="0" y="1652"/>
                    <a:pt x="647" y="3887"/>
                    <a:pt x="1929" y="4859"/>
                  </a:cubicBezTo>
                  <a:cubicBezTo>
                    <a:pt x="2170" y="5030"/>
                    <a:pt x="2386" y="5141"/>
                    <a:pt x="2634" y="5228"/>
                  </a:cubicBezTo>
                  <a:cubicBezTo>
                    <a:pt x="2657" y="5236"/>
                    <a:pt x="2725" y="5258"/>
                    <a:pt x="2721" y="5255"/>
                  </a:cubicBezTo>
                  <a:cubicBezTo>
                    <a:pt x="2669" y="5226"/>
                    <a:pt x="2610" y="5205"/>
                    <a:pt x="2557" y="5183"/>
                  </a:cubicBezTo>
                  <a:cubicBezTo>
                    <a:pt x="1692" y="4815"/>
                    <a:pt x="1010" y="3992"/>
                    <a:pt x="769" y="3045"/>
                  </a:cubicBezTo>
                  <a:cubicBezTo>
                    <a:pt x="611" y="2426"/>
                    <a:pt x="612" y="1769"/>
                    <a:pt x="932" y="1186"/>
                  </a:cubicBezTo>
                  <a:close/>
                  <a:moveTo>
                    <a:pt x="1806" y="5428"/>
                  </a:moveTo>
                  <a:cubicBezTo>
                    <a:pt x="1968" y="5180"/>
                    <a:pt x="2107" y="5096"/>
                    <a:pt x="2379" y="5184"/>
                  </a:cubicBezTo>
                  <a:cubicBezTo>
                    <a:pt x="2373" y="5312"/>
                    <a:pt x="2287" y="5383"/>
                    <a:pt x="2176" y="5417"/>
                  </a:cubicBezTo>
                  <a:cubicBezTo>
                    <a:pt x="2058" y="5454"/>
                    <a:pt x="1912" y="5449"/>
                    <a:pt x="1806" y="5428"/>
                  </a:cubicBezTo>
                  <a:close/>
                  <a:moveTo>
                    <a:pt x="1488" y="5253"/>
                  </a:moveTo>
                  <a:cubicBezTo>
                    <a:pt x="1649" y="5004"/>
                    <a:pt x="1788" y="4920"/>
                    <a:pt x="2061" y="5009"/>
                  </a:cubicBezTo>
                  <a:cubicBezTo>
                    <a:pt x="2055" y="5136"/>
                    <a:pt x="1968" y="5207"/>
                    <a:pt x="1857" y="5241"/>
                  </a:cubicBezTo>
                  <a:cubicBezTo>
                    <a:pt x="1739" y="5278"/>
                    <a:pt x="1594" y="5274"/>
                    <a:pt x="1488" y="5253"/>
                  </a:cubicBezTo>
                  <a:close/>
                  <a:moveTo>
                    <a:pt x="1225" y="5052"/>
                  </a:moveTo>
                  <a:cubicBezTo>
                    <a:pt x="1386" y="4804"/>
                    <a:pt x="1525" y="4720"/>
                    <a:pt x="1798" y="4809"/>
                  </a:cubicBezTo>
                  <a:cubicBezTo>
                    <a:pt x="1792" y="4936"/>
                    <a:pt x="1705" y="5007"/>
                    <a:pt x="1594" y="5041"/>
                  </a:cubicBezTo>
                  <a:cubicBezTo>
                    <a:pt x="1476" y="5078"/>
                    <a:pt x="1331" y="5074"/>
                    <a:pt x="1225" y="5052"/>
                  </a:cubicBezTo>
                  <a:close/>
                  <a:moveTo>
                    <a:pt x="977" y="4770"/>
                  </a:moveTo>
                  <a:cubicBezTo>
                    <a:pt x="1175" y="4547"/>
                    <a:pt x="1325" y="4483"/>
                    <a:pt x="1582" y="4609"/>
                  </a:cubicBezTo>
                  <a:cubicBezTo>
                    <a:pt x="1556" y="4734"/>
                    <a:pt x="1459" y="4792"/>
                    <a:pt x="1344" y="4810"/>
                  </a:cubicBezTo>
                  <a:cubicBezTo>
                    <a:pt x="1222" y="4830"/>
                    <a:pt x="1078" y="4806"/>
                    <a:pt x="977" y="4770"/>
                  </a:cubicBezTo>
                  <a:close/>
                  <a:moveTo>
                    <a:pt x="742" y="4443"/>
                  </a:moveTo>
                  <a:cubicBezTo>
                    <a:pt x="981" y="4259"/>
                    <a:pt x="1141" y="4223"/>
                    <a:pt x="1368" y="4393"/>
                  </a:cubicBezTo>
                  <a:cubicBezTo>
                    <a:pt x="1317" y="4511"/>
                    <a:pt x="1211" y="4550"/>
                    <a:pt x="1094" y="4548"/>
                  </a:cubicBezTo>
                  <a:cubicBezTo>
                    <a:pt x="970" y="4546"/>
                    <a:pt x="834" y="4496"/>
                    <a:pt x="742" y="4443"/>
                  </a:cubicBezTo>
                  <a:close/>
                  <a:moveTo>
                    <a:pt x="564" y="4091"/>
                  </a:moveTo>
                  <a:cubicBezTo>
                    <a:pt x="827" y="3939"/>
                    <a:pt x="990" y="3925"/>
                    <a:pt x="1191" y="4121"/>
                  </a:cubicBezTo>
                  <a:cubicBezTo>
                    <a:pt x="1124" y="4232"/>
                    <a:pt x="1013" y="4258"/>
                    <a:pt x="898" y="4241"/>
                  </a:cubicBezTo>
                  <a:cubicBezTo>
                    <a:pt x="775" y="4222"/>
                    <a:pt x="648" y="4156"/>
                    <a:pt x="564" y="4091"/>
                  </a:cubicBezTo>
                  <a:close/>
                  <a:moveTo>
                    <a:pt x="391" y="3742"/>
                  </a:moveTo>
                  <a:cubicBezTo>
                    <a:pt x="667" y="3612"/>
                    <a:pt x="832" y="3612"/>
                    <a:pt x="1013" y="3825"/>
                  </a:cubicBezTo>
                  <a:cubicBezTo>
                    <a:pt x="937" y="3929"/>
                    <a:pt x="824" y="3945"/>
                    <a:pt x="710" y="3919"/>
                  </a:cubicBezTo>
                  <a:cubicBezTo>
                    <a:pt x="590" y="3890"/>
                    <a:pt x="469" y="3813"/>
                    <a:pt x="391" y="3742"/>
                  </a:cubicBezTo>
                  <a:close/>
                  <a:moveTo>
                    <a:pt x="258" y="3350"/>
                  </a:moveTo>
                  <a:cubicBezTo>
                    <a:pt x="552" y="3264"/>
                    <a:pt x="715" y="3288"/>
                    <a:pt x="858" y="3526"/>
                  </a:cubicBezTo>
                  <a:cubicBezTo>
                    <a:pt x="764" y="3618"/>
                    <a:pt x="650" y="3617"/>
                    <a:pt x="543" y="3573"/>
                  </a:cubicBezTo>
                  <a:cubicBezTo>
                    <a:pt x="429" y="3527"/>
                    <a:pt x="323" y="3432"/>
                    <a:pt x="258" y="3350"/>
                  </a:cubicBezTo>
                  <a:close/>
                  <a:moveTo>
                    <a:pt x="147" y="3014"/>
                  </a:moveTo>
                  <a:cubicBezTo>
                    <a:pt x="441" y="2929"/>
                    <a:pt x="603" y="2953"/>
                    <a:pt x="747" y="3190"/>
                  </a:cubicBezTo>
                  <a:cubicBezTo>
                    <a:pt x="653" y="3282"/>
                    <a:pt x="539" y="3281"/>
                    <a:pt x="432" y="3237"/>
                  </a:cubicBezTo>
                  <a:cubicBezTo>
                    <a:pt x="318" y="3191"/>
                    <a:pt x="211" y="3096"/>
                    <a:pt x="147" y="3014"/>
                  </a:cubicBezTo>
                  <a:close/>
                  <a:moveTo>
                    <a:pt x="149" y="2585"/>
                  </a:moveTo>
                  <a:cubicBezTo>
                    <a:pt x="456" y="2585"/>
                    <a:pt x="604" y="2654"/>
                    <a:pt x="667" y="2921"/>
                  </a:cubicBezTo>
                  <a:cubicBezTo>
                    <a:pt x="550" y="2982"/>
                    <a:pt x="441" y="2949"/>
                    <a:pt x="352" y="2878"/>
                  </a:cubicBezTo>
                  <a:cubicBezTo>
                    <a:pt x="257" y="2802"/>
                    <a:pt x="185" y="2682"/>
                    <a:pt x="149" y="2585"/>
                  </a:cubicBezTo>
                  <a:close/>
                  <a:moveTo>
                    <a:pt x="138" y="2189"/>
                  </a:moveTo>
                  <a:cubicBezTo>
                    <a:pt x="443" y="2224"/>
                    <a:pt x="582" y="2308"/>
                    <a:pt x="611" y="2580"/>
                  </a:cubicBezTo>
                  <a:cubicBezTo>
                    <a:pt x="487" y="2628"/>
                    <a:pt x="383" y="2584"/>
                    <a:pt x="304" y="2503"/>
                  </a:cubicBezTo>
                  <a:cubicBezTo>
                    <a:pt x="219" y="2416"/>
                    <a:pt x="162" y="2289"/>
                    <a:pt x="138" y="2189"/>
                  </a:cubicBezTo>
                  <a:close/>
                  <a:moveTo>
                    <a:pt x="121" y="1828"/>
                  </a:moveTo>
                  <a:cubicBezTo>
                    <a:pt x="426" y="1862"/>
                    <a:pt x="565" y="1947"/>
                    <a:pt x="594" y="2219"/>
                  </a:cubicBezTo>
                  <a:cubicBezTo>
                    <a:pt x="470" y="2267"/>
                    <a:pt x="366" y="2222"/>
                    <a:pt x="286" y="2141"/>
                  </a:cubicBezTo>
                  <a:cubicBezTo>
                    <a:pt x="202" y="2055"/>
                    <a:pt x="145" y="1928"/>
                    <a:pt x="121" y="1828"/>
                  </a:cubicBezTo>
                  <a:close/>
                  <a:moveTo>
                    <a:pt x="257" y="1411"/>
                  </a:moveTo>
                  <a:cubicBezTo>
                    <a:pt x="540" y="1527"/>
                    <a:pt x="647" y="1645"/>
                    <a:pt x="594" y="1914"/>
                  </a:cubicBezTo>
                  <a:cubicBezTo>
                    <a:pt x="460" y="1927"/>
                    <a:pt x="374" y="1856"/>
                    <a:pt x="322" y="1756"/>
                  </a:cubicBezTo>
                  <a:cubicBezTo>
                    <a:pt x="267" y="1651"/>
                    <a:pt x="250" y="1513"/>
                    <a:pt x="257" y="1411"/>
                  </a:cubicBezTo>
                  <a:close/>
                  <a:moveTo>
                    <a:pt x="435" y="1030"/>
                  </a:moveTo>
                  <a:cubicBezTo>
                    <a:pt x="525" y="1087"/>
                    <a:pt x="631" y="1181"/>
                    <a:pt x="687" y="1287"/>
                  </a:cubicBezTo>
                  <a:cubicBezTo>
                    <a:pt x="739" y="1386"/>
                    <a:pt x="748" y="1494"/>
                    <a:pt x="657" y="1588"/>
                  </a:cubicBezTo>
                  <a:cubicBezTo>
                    <a:pt x="398" y="1467"/>
                    <a:pt x="363" y="1314"/>
                    <a:pt x="435" y="1030"/>
                  </a:cubicBezTo>
                  <a:close/>
                  <a:moveTo>
                    <a:pt x="688" y="662"/>
                  </a:moveTo>
                  <a:cubicBezTo>
                    <a:pt x="765" y="734"/>
                    <a:pt x="849" y="847"/>
                    <a:pt x="882" y="960"/>
                  </a:cubicBezTo>
                  <a:cubicBezTo>
                    <a:pt x="912" y="1067"/>
                    <a:pt x="898" y="1175"/>
                    <a:pt x="789" y="1250"/>
                  </a:cubicBezTo>
                  <a:cubicBezTo>
                    <a:pt x="561" y="1082"/>
                    <a:pt x="558" y="926"/>
                    <a:pt x="688" y="662"/>
                  </a:cubicBezTo>
                  <a:close/>
                  <a:moveTo>
                    <a:pt x="957" y="328"/>
                  </a:moveTo>
                  <a:cubicBezTo>
                    <a:pt x="1022" y="410"/>
                    <a:pt x="1089" y="533"/>
                    <a:pt x="1104" y="650"/>
                  </a:cubicBezTo>
                  <a:cubicBezTo>
                    <a:pt x="1118" y="760"/>
                    <a:pt x="1088" y="864"/>
                    <a:pt x="969" y="924"/>
                  </a:cubicBezTo>
                  <a:cubicBezTo>
                    <a:pt x="768" y="727"/>
                    <a:pt x="789" y="572"/>
                    <a:pt x="957" y="328"/>
                  </a:cubicBezTo>
                  <a:close/>
                  <a:moveTo>
                    <a:pt x="1213" y="52"/>
                  </a:moveTo>
                  <a:cubicBezTo>
                    <a:pt x="1278" y="134"/>
                    <a:pt x="1345" y="257"/>
                    <a:pt x="1360" y="374"/>
                  </a:cubicBezTo>
                  <a:cubicBezTo>
                    <a:pt x="1374" y="483"/>
                    <a:pt x="1344" y="588"/>
                    <a:pt x="1225" y="648"/>
                  </a:cubicBezTo>
                  <a:cubicBezTo>
                    <a:pt x="1024" y="451"/>
                    <a:pt x="1045" y="296"/>
                    <a:pt x="1213" y="52"/>
                  </a:cubicBezTo>
                  <a:close/>
                  <a:moveTo>
                    <a:pt x="1802" y="0"/>
                  </a:moveTo>
                  <a:cubicBezTo>
                    <a:pt x="1505" y="74"/>
                    <a:pt x="1380" y="176"/>
                    <a:pt x="1390" y="450"/>
                  </a:cubicBezTo>
                  <a:cubicBezTo>
                    <a:pt x="1520" y="481"/>
                    <a:pt x="1617" y="423"/>
                    <a:pt x="1684" y="332"/>
                  </a:cubicBezTo>
                  <a:cubicBezTo>
                    <a:pt x="1755" y="236"/>
                    <a:pt x="1793" y="102"/>
                    <a:pt x="1802" y="0"/>
                  </a:cubicBezTo>
                  <a:close/>
                  <a:moveTo>
                    <a:pt x="1878" y="458"/>
                  </a:moveTo>
                  <a:cubicBezTo>
                    <a:pt x="1829" y="550"/>
                    <a:pt x="1742" y="660"/>
                    <a:pt x="1638" y="725"/>
                  </a:cubicBezTo>
                  <a:cubicBezTo>
                    <a:pt x="1541" y="786"/>
                    <a:pt x="1429" y="806"/>
                    <a:pt x="1320" y="731"/>
                  </a:cubicBezTo>
                  <a:cubicBezTo>
                    <a:pt x="1417" y="474"/>
                    <a:pt x="1572" y="423"/>
                    <a:pt x="1878" y="458"/>
                  </a:cubicBezTo>
                  <a:close/>
                  <a:moveTo>
                    <a:pt x="1583" y="817"/>
                  </a:moveTo>
                  <a:cubicBezTo>
                    <a:pt x="1540" y="911"/>
                    <a:pt x="1458" y="1025"/>
                    <a:pt x="1358" y="1095"/>
                  </a:cubicBezTo>
                  <a:cubicBezTo>
                    <a:pt x="1264" y="1160"/>
                    <a:pt x="1152" y="1185"/>
                    <a:pt x="1040" y="1116"/>
                  </a:cubicBezTo>
                  <a:cubicBezTo>
                    <a:pt x="1124" y="854"/>
                    <a:pt x="1276" y="796"/>
                    <a:pt x="1583" y="817"/>
                  </a:cubicBezTo>
                  <a:close/>
                  <a:moveTo>
                    <a:pt x="1324" y="1179"/>
                  </a:moveTo>
                  <a:cubicBezTo>
                    <a:pt x="1294" y="1277"/>
                    <a:pt x="1229" y="1401"/>
                    <a:pt x="1139" y="1482"/>
                  </a:cubicBezTo>
                  <a:cubicBezTo>
                    <a:pt x="1054" y="1558"/>
                    <a:pt x="947" y="1597"/>
                    <a:pt x="826" y="1542"/>
                  </a:cubicBezTo>
                  <a:cubicBezTo>
                    <a:pt x="874" y="1272"/>
                    <a:pt x="1017" y="1195"/>
                    <a:pt x="1324" y="1179"/>
                  </a:cubicBezTo>
                  <a:close/>
                  <a:moveTo>
                    <a:pt x="1116" y="1566"/>
                  </a:moveTo>
                  <a:cubicBezTo>
                    <a:pt x="1107" y="1669"/>
                    <a:pt x="1070" y="1802"/>
                    <a:pt x="1000" y="1899"/>
                  </a:cubicBezTo>
                  <a:cubicBezTo>
                    <a:pt x="933" y="1991"/>
                    <a:pt x="837" y="2049"/>
                    <a:pt x="707" y="2019"/>
                  </a:cubicBezTo>
                  <a:cubicBezTo>
                    <a:pt x="695" y="1746"/>
                    <a:pt x="819" y="1643"/>
                    <a:pt x="1116" y="1566"/>
                  </a:cubicBezTo>
                  <a:close/>
                  <a:moveTo>
                    <a:pt x="1058" y="1963"/>
                  </a:moveTo>
                  <a:cubicBezTo>
                    <a:pt x="1061" y="2066"/>
                    <a:pt x="1041" y="2203"/>
                    <a:pt x="982" y="2307"/>
                  </a:cubicBezTo>
                  <a:cubicBezTo>
                    <a:pt x="927" y="2404"/>
                    <a:pt x="839" y="2473"/>
                    <a:pt x="706" y="2457"/>
                  </a:cubicBezTo>
                  <a:cubicBezTo>
                    <a:pt x="661" y="2187"/>
                    <a:pt x="772" y="2071"/>
                    <a:pt x="1058" y="1963"/>
                  </a:cubicBezTo>
                  <a:close/>
                  <a:moveTo>
                    <a:pt x="1022" y="2375"/>
                  </a:moveTo>
                  <a:cubicBezTo>
                    <a:pt x="1045" y="2476"/>
                    <a:pt x="1050" y="2614"/>
                    <a:pt x="1011" y="2726"/>
                  </a:cubicBezTo>
                  <a:cubicBezTo>
                    <a:pt x="975" y="2831"/>
                    <a:pt x="900" y="2913"/>
                    <a:pt x="766" y="2920"/>
                  </a:cubicBezTo>
                  <a:cubicBezTo>
                    <a:pt x="673" y="2661"/>
                    <a:pt x="761" y="2529"/>
                    <a:pt x="1022" y="2375"/>
                  </a:cubicBezTo>
                  <a:close/>
                  <a:moveTo>
                    <a:pt x="1101" y="2779"/>
                  </a:moveTo>
                  <a:cubicBezTo>
                    <a:pt x="1135" y="2876"/>
                    <a:pt x="1156" y="3013"/>
                    <a:pt x="1130" y="3128"/>
                  </a:cubicBezTo>
                  <a:cubicBezTo>
                    <a:pt x="1106" y="3236"/>
                    <a:pt x="1042" y="3326"/>
                    <a:pt x="909" y="3346"/>
                  </a:cubicBezTo>
                  <a:cubicBezTo>
                    <a:pt x="786" y="3098"/>
                    <a:pt x="859" y="2958"/>
                    <a:pt x="1101" y="2779"/>
                  </a:cubicBezTo>
                  <a:close/>
                  <a:moveTo>
                    <a:pt x="1186" y="3175"/>
                  </a:moveTo>
                  <a:cubicBezTo>
                    <a:pt x="1241" y="3267"/>
                    <a:pt x="1290" y="3402"/>
                    <a:pt x="1289" y="3523"/>
                  </a:cubicBezTo>
                  <a:cubicBezTo>
                    <a:pt x="1287" y="3637"/>
                    <a:pt x="1240" y="3740"/>
                    <a:pt x="1110" y="3785"/>
                  </a:cubicBezTo>
                  <a:cubicBezTo>
                    <a:pt x="934" y="3558"/>
                    <a:pt x="978" y="3402"/>
                    <a:pt x="1186" y="3175"/>
                  </a:cubicBezTo>
                  <a:close/>
                  <a:moveTo>
                    <a:pt x="1361" y="3564"/>
                  </a:moveTo>
                  <a:cubicBezTo>
                    <a:pt x="1440" y="3647"/>
                    <a:pt x="1525" y="3775"/>
                    <a:pt x="1553" y="3901"/>
                  </a:cubicBezTo>
                  <a:cubicBezTo>
                    <a:pt x="1580" y="4020"/>
                    <a:pt x="1556" y="4136"/>
                    <a:pt x="1433" y="4212"/>
                  </a:cubicBezTo>
                  <a:cubicBezTo>
                    <a:pt x="1195" y="4016"/>
                    <a:pt x="1202" y="3845"/>
                    <a:pt x="1361" y="3564"/>
                  </a:cubicBezTo>
                  <a:close/>
                  <a:moveTo>
                    <a:pt x="1672" y="3935"/>
                  </a:moveTo>
                  <a:cubicBezTo>
                    <a:pt x="1751" y="4019"/>
                    <a:pt x="1836" y="4147"/>
                    <a:pt x="1864" y="4273"/>
                  </a:cubicBezTo>
                  <a:cubicBezTo>
                    <a:pt x="1890" y="4391"/>
                    <a:pt x="1867" y="4508"/>
                    <a:pt x="1744" y="4584"/>
                  </a:cubicBezTo>
                  <a:cubicBezTo>
                    <a:pt x="1506" y="4387"/>
                    <a:pt x="1513" y="4217"/>
                    <a:pt x="1672" y="3935"/>
                  </a:cubicBezTo>
                  <a:close/>
                  <a:moveTo>
                    <a:pt x="2016" y="4221"/>
                  </a:moveTo>
                  <a:cubicBezTo>
                    <a:pt x="2095" y="4305"/>
                    <a:pt x="2179" y="4433"/>
                    <a:pt x="2207" y="4559"/>
                  </a:cubicBezTo>
                  <a:cubicBezTo>
                    <a:pt x="2234" y="4678"/>
                    <a:pt x="2211" y="4794"/>
                    <a:pt x="2087" y="4870"/>
                  </a:cubicBezTo>
                  <a:cubicBezTo>
                    <a:pt x="1849" y="4673"/>
                    <a:pt x="1856" y="4503"/>
                    <a:pt x="2016" y="4221"/>
                  </a:cubicBezTo>
                  <a:close/>
                  <a:moveTo>
                    <a:pt x="2379" y="4443"/>
                  </a:moveTo>
                  <a:cubicBezTo>
                    <a:pt x="2459" y="4526"/>
                    <a:pt x="2543" y="4654"/>
                    <a:pt x="2571" y="4780"/>
                  </a:cubicBezTo>
                  <a:cubicBezTo>
                    <a:pt x="2598" y="4899"/>
                    <a:pt x="2575" y="5015"/>
                    <a:pt x="2451" y="5091"/>
                  </a:cubicBezTo>
                  <a:cubicBezTo>
                    <a:pt x="2213" y="4895"/>
                    <a:pt x="2220" y="4724"/>
                    <a:pt x="2379" y="44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="" xmlns:a16="http://schemas.microsoft.com/office/drawing/2014/main" id="{67A900A5-BBF0-4179-9818-9083CD00DDC0}"/>
              </a:ext>
            </a:extLst>
          </p:cNvPr>
          <p:cNvGrpSpPr/>
          <p:nvPr/>
        </p:nvGrpSpPr>
        <p:grpSpPr>
          <a:xfrm>
            <a:off x="2462829" y="2865487"/>
            <a:ext cx="1172170" cy="1127028"/>
            <a:chOff x="2496327" y="862651"/>
            <a:chExt cx="1105174" cy="1062612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72" name="Oval 1277">
              <a:extLst>
                <a:ext uri="{FF2B5EF4-FFF2-40B4-BE49-F238E27FC236}">
                  <a16:creationId xmlns="" xmlns:a16="http://schemas.microsoft.com/office/drawing/2014/main" id="{377A8913-815F-4027-A41E-4D59DA1F4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820" y="1896180"/>
              <a:ext cx="15606" cy="1560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278">
              <a:extLst>
                <a:ext uri="{FF2B5EF4-FFF2-40B4-BE49-F238E27FC236}">
                  <a16:creationId xmlns="" xmlns:a16="http://schemas.microsoft.com/office/drawing/2014/main" id="{6092759F-30E9-4CCE-832D-628D5169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219" y="1872062"/>
              <a:ext cx="49655" cy="53201"/>
            </a:xfrm>
            <a:custGeom>
              <a:avLst/>
              <a:gdLst>
                <a:gd name="T0" fmla="*/ 60 w 60"/>
                <a:gd name="T1" fmla="*/ 57 h 64"/>
                <a:gd name="T2" fmla="*/ 31 w 60"/>
                <a:gd name="T3" fmla="*/ 36 h 64"/>
                <a:gd name="T4" fmla="*/ 24 w 60"/>
                <a:gd name="T5" fmla="*/ 34 h 64"/>
                <a:gd name="T6" fmla="*/ 30 w 60"/>
                <a:gd name="T7" fmla="*/ 30 h 64"/>
                <a:gd name="T8" fmla="*/ 52 w 60"/>
                <a:gd name="T9" fmla="*/ 1 h 64"/>
                <a:gd name="T10" fmla="*/ 15 w 60"/>
                <a:gd name="T11" fmla="*/ 11 h 64"/>
                <a:gd name="T12" fmla="*/ 2 w 60"/>
                <a:gd name="T13" fmla="*/ 26 h 64"/>
                <a:gd name="T14" fmla="*/ 1 w 60"/>
                <a:gd name="T15" fmla="*/ 37 h 64"/>
                <a:gd name="T16" fmla="*/ 5 w 60"/>
                <a:gd name="T17" fmla="*/ 47 h 64"/>
                <a:gd name="T18" fmla="*/ 22 w 60"/>
                <a:gd name="T19" fmla="*/ 58 h 64"/>
                <a:gd name="T20" fmla="*/ 60 w 60"/>
                <a:gd name="T21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4">
                  <a:moveTo>
                    <a:pt x="60" y="57"/>
                  </a:moveTo>
                  <a:cubicBezTo>
                    <a:pt x="60" y="57"/>
                    <a:pt x="47" y="42"/>
                    <a:pt x="31" y="36"/>
                  </a:cubicBezTo>
                  <a:cubicBezTo>
                    <a:pt x="29" y="35"/>
                    <a:pt x="26" y="34"/>
                    <a:pt x="24" y="34"/>
                  </a:cubicBezTo>
                  <a:cubicBezTo>
                    <a:pt x="25" y="33"/>
                    <a:pt x="29" y="31"/>
                    <a:pt x="30" y="30"/>
                  </a:cubicBezTo>
                  <a:cubicBezTo>
                    <a:pt x="44" y="19"/>
                    <a:pt x="52" y="1"/>
                    <a:pt x="52" y="1"/>
                  </a:cubicBezTo>
                  <a:cubicBezTo>
                    <a:pt x="52" y="1"/>
                    <a:pt x="30" y="0"/>
                    <a:pt x="15" y="11"/>
                  </a:cubicBezTo>
                  <a:cubicBezTo>
                    <a:pt x="8" y="16"/>
                    <a:pt x="5" y="22"/>
                    <a:pt x="2" y="26"/>
                  </a:cubicBezTo>
                  <a:cubicBezTo>
                    <a:pt x="1" y="29"/>
                    <a:pt x="0" y="32"/>
                    <a:pt x="1" y="37"/>
                  </a:cubicBezTo>
                  <a:cubicBezTo>
                    <a:pt x="2" y="41"/>
                    <a:pt x="3" y="44"/>
                    <a:pt x="5" y="47"/>
                  </a:cubicBezTo>
                  <a:cubicBezTo>
                    <a:pt x="9" y="50"/>
                    <a:pt x="14" y="55"/>
                    <a:pt x="22" y="58"/>
                  </a:cubicBezTo>
                  <a:cubicBezTo>
                    <a:pt x="39" y="64"/>
                    <a:pt x="60" y="57"/>
                    <a:pt x="6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279">
              <a:extLst>
                <a:ext uri="{FF2B5EF4-FFF2-40B4-BE49-F238E27FC236}">
                  <a16:creationId xmlns="" xmlns:a16="http://schemas.microsoft.com/office/drawing/2014/main" id="{901605B8-FA3C-4AFB-9F5A-16C570B0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49" y="1862131"/>
              <a:ext cx="50364" cy="53201"/>
            </a:xfrm>
            <a:custGeom>
              <a:avLst/>
              <a:gdLst>
                <a:gd name="T0" fmla="*/ 61 w 61"/>
                <a:gd name="T1" fmla="*/ 55 h 64"/>
                <a:gd name="T2" fmla="*/ 30 w 61"/>
                <a:gd name="T3" fmla="*/ 36 h 64"/>
                <a:gd name="T4" fmla="*/ 23 w 61"/>
                <a:gd name="T5" fmla="*/ 35 h 64"/>
                <a:gd name="T6" fmla="*/ 29 w 61"/>
                <a:gd name="T7" fmla="*/ 31 h 64"/>
                <a:gd name="T8" fmla="*/ 48 w 61"/>
                <a:gd name="T9" fmla="*/ 0 h 64"/>
                <a:gd name="T10" fmla="*/ 12 w 61"/>
                <a:gd name="T11" fmla="*/ 13 h 64"/>
                <a:gd name="T12" fmla="*/ 1 w 61"/>
                <a:gd name="T13" fmla="*/ 30 h 64"/>
                <a:gd name="T14" fmla="*/ 1 w 61"/>
                <a:gd name="T15" fmla="*/ 40 h 64"/>
                <a:gd name="T16" fmla="*/ 6 w 61"/>
                <a:gd name="T17" fmla="*/ 50 h 64"/>
                <a:gd name="T18" fmla="*/ 23 w 61"/>
                <a:gd name="T19" fmla="*/ 59 h 64"/>
                <a:gd name="T20" fmla="*/ 61 w 61"/>
                <a:gd name="T21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4">
                  <a:moveTo>
                    <a:pt x="61" y="55"/>
                  </a:moveTo>
                  <a:cubicBezTo>
                    <a:pt x="61" y="55"/>
                    <a:pt x="47" y="41"/>
                    <a:pt x="30" y="36"/>
                  </a:cubicBezTo>
                  <a:cubicBezTo>
                    <a:pt x="28" y="35"/>
                    <a:pt x="25" y="35"/>
                    <a:pt x="23" y="35"/>
                  </a:cubicBezTo>
                  <a:cubicBezTo>
                    <a:pt x="24" y="34"/>
                    <a:pt x="27" y="32"/>
                    <a:pt x="29" y="31"/>
                  </a:cubicBezTo>
                  <a:cubicBezTo>
                    <a:pt x="41" y="18"/>
                    <a:pt x="48" y="0"/>
                    <a:pt x="48" y="0"/>
                  </a:cubicBezTo>
                  <a:cubicBezTo>
                    <a:pt x="48" y="0"/>
                    <a:pt x="26" y="1"/>
                    <a:pt x="12" y="13"/>
                  </a:cubicBezTo>
                  <a:cubicBezTo>
                    <a:pt x="5" y="19"/>
                    <a:pt x="3" y="25"/>
                    <a:pt x="1" y="30"/>
                  </a:cubicBezTo>
                  <a:cubicBezTo>
                    <a:pt x="0" y="32"/>
                    <a:pt x="0" y="36"/>
                    <a:pt x="1" y="40"/>
                  </a:cubicBezTo>
                  <a:cubicBezTo>
                    <a:pt x="2" y="45"/>
                    <a:pt x="4" y="48"/>
                    <a:pt x="6" y="50"/>
                  </a:cubicBezTo>
                  <a:cubicBezTo>
                    <a:pt x="10" y="53"/>
                    <a:pt x="15" y="57"/>
                    <a:pt x="23" y="59"/>
                  </a:cubicBezTo>
                  <a:cubicBezTo>
                    <a:pt x="41" y="64"/>
                    <a:pt x="61" y="55"/>
                    <a:pt x="6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280">
              <a:extLst>
                <a:ext uri="{FF2B5EF4-FFF2-40B4-BE49-F238E27FC236}">
                  <a16:creationId xmlns="" xmlns:a16="http://schemas.microsoft.com/office/drawing/2014/main" id="{2749C282-1FDD-4F34-9BAC-EDCE1E475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750" y="1845816"/>
              <a:ext cx="52492" cy="53201"/>
            </a:xfrm>
            <a:custGeom>
              <a:avLst/>
              <a:gdLst>
                <a:gd name="T0" fmla="*/ 63 w 63"/>
                <a:gd name="T1" fmla="*/ 53 h 64"/>
                <a:gd name="T2" fmla="*/ 30 w 63"/>
                <a:gd name="T3" fmla="*/ 38 h 64"/>
                <a:gd name="T4" fmla="*/ 23 w 63"/>
                <a:gd name="T5" fmla="*/ 38 h 64"/>
                <a:gd name="T6" fmla="*/ 28 w 63"/>
                <a:gd name="T7" fmla="*/ 33 h 64"/>
                <a:gd name="T8" fmla="*/ 44 w 63"/>
                <a:gd name="T9" fmla="*/ 0 h 64"/>
                <a:gd name="T10" fmla="*/ 9 w 63"/>
                <a:gd name="T11" fmla="*/ 17 h 64"/>
                <a:gd name="T12" fmla="*/ 0 w 63"/>
                <a:gd name="T13" fmla="*/ 35 h 64"/>
                <a:gd name="T14" fmla="*/ 1 w 63"/>
                <a:gd name="T15" fmla="*/ 45 h 64"/>
                <a:gd name="T16" fmla="*/ 7 w 63"/>
                <a:gd name="T17" fmla="*/ 54 h 64"/>
                <a:gd name="T18" fmla="*/ 25 w 63"/>
                <a:gd name="T19" fmla="*/ 62 h 64"/>
                <a:gd name="T20" fmla="*/ 63 w 63"/>
                <a:gd name="T2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4">
                  <a:moveTo>
                    <a:pt x="63" y="53"/>
                  </a:moveTo>
                  <a:cubicBezTo>
                    <a:pt x="63" y="53"/>
                    <a:pt x="47" y="41"/>
                    <a:pt x="30" y="38"/>
                  </a:cubicBezTo>
                  <a:cubicBezTo>
                    <a:pt x="28" y="38"/>
                    <a:pt x="24" y="38"/>
                    <a:pt x="23" y="38"/>
                  </a:cubicBezTo>
                  <a:cubicBezTo>
                    <a:pt x="24" y="36"/>
                    <a:pt x="27" y="34"/>
                    <a:pt x="28" y="33"/>
                  </a:cubicBezTo>
                  <a:cubicBezTo>
                    <a:pt x="39" y="19"/>
                    <a:pt x="44" y="0"/>
                    <a:pt x="44" y="0"/>
                  </a:cubicBezTo>
                  <a:cubicBezTo>
                    <a:pt x="44" y="0"/>
                    <a:pt x="22" y="3"/>
                    <a:pt x="9" y="17"/>
                  </a:cubicBezTo>
                  <a:cubicBezTo>
                    <a:pt x="4" y="23"/>
                    <a:pt x="1" y="30"/>
                    <a:pt x="0" y="35"/>
                  </a:cubicBezTo>
                  <a:cubicBezTo>
                    <a:pt x="0" y="37"/>
                    <a:pt x="0" y="41"/>
                    <a:pt x="1" y="45"/>
                  </a:cubicBezTo>
                  <a:cubicBezTo>
                    <a:pt x="2" y="49"/>
                    <a:pt x="5" y="52"/>
                    <a:pt x="7" y="54"/>
                  </a:cubicBezTo>
                  <a:cubicBezTo>
                    <a:pt x="11" y="57"/>
                    <a:pt x="17" y="61"/>
                    <a:pt x="25" y="62"/>
                  </a:cubicBezTo>
                  <a:cubicBezTo>
                    <a:pt x="44" y="64"/>
                    <a:pt x="63" y="53"/>
                    <a:pt x="6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281">
              <a:extLst>
                <a:ext uri="{FF2B5EF4-FFF2-40B4-BE49-F238E27FC236}">
                  <a16:creationId xmlns="" xmlns:a16="http://schemas.microsoft.com/office/drawing/2014/main" id="{1F481A24-DFF1-4D65-A71B-21B8B2CA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114" y="1823826"/>
              <a:ext cx="54621" cy="53201"/>
            </a:xfrm>
            <a:custGeom>
              <a:avLst/>
              <a:gdLst>
                <a:gd name="T0" fmla="*/ 65 w 65"/>
                <a:gd name="T1" fmla="*/ 51 h 64"/>
                <a:gd name="T2" fmla="*/ 31 w 65"/>
                <a:gd name="T3" fmla="*/ 39 h 64"/>
                <a:gd name="T4" fmla="*/ 23 w 65"/>
                <a:gd name="T5" fmla="*/ 40 h 64"/>
                <a:gd name="T6" fmla="*/ 28 w 65"/>
                <a:gd name="T7" fmla="*/ 34 h 64"/>
                <a:gd name="T8" fmla="*/ 40 w 65"/>
                <a:gd name="T9" fmla="*/ 0 h 64"/>
                <a:gd name="T10" fmla="*/ 8 w 65"/>
                <a:gd name="T11" fmla="*/ 21 h 64"/>
                <a:gd name="T12" fmla="*/ 0 w 65"/>
                <a:gd name="T13" fmla="*/ 39 h 64"/>
                <a:gd name="T14" fmla="*/ 2 w 65"/>
                <a:gd name="T15" fmla="*/ 50 h 64"/>
                <a:gd name="T16" fmla="*/ 9 w 65"/>
                <a:gd name="T17" fmla="*/ 58 h 64"/>
                <a:gd name="T18" fmla="*/ 28 w 65"/>
                <a:gd name="T19" fmla="*/ 63 h 64"/>
                <a:gd name="T20" fmla="*/ 65 w 65"/>
                <a:gd name="T21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4">
                  <a:moveTo>
                    <a:pt x="65" y="51"/>
                  </a:moveTo>
                  <a:cubicBezTo>
                    <a:pt x="65" y="51"/>
                    <a:pt x="48" y="41"/>
                    <a:pt x="31" y="39"/>
                  </a:cubicBezTo>
                  <a:cubicBezTo>
                    <a:pt x="28" y="39"/>
                    <a:pt x="25" y="40"/>
                    <a:pt x="23" y="40"/>
                  </a:cubicBezTo>
                  <a:cubicBezTo>
                    <a:pt x="24" y="38"/>
                    <a:pt x="27" y="36"/>
                    <a:pt x="28" y="34"/>
                  </a:cubicBezTo>
                  <a:cubicBezTo>
                    <a:pt x="38" y="19"/>
                    <a:pt x="40" y="0"/>
                    <a:pt x="40" y="0"/>
                  </a:cubicBezTo>
                  <a:cubicBezTo>
                    <a:pt x="40" y="0"/>
                    <a:pt x="19" y="6"/>
                    <a:pt x="8" y="21"/>
                  </a:cubicBezTo>
                  <a:cubicBezTo>
                    <a:pt x="3" y="28"/>
                    <a:pt x="1" y="34"/>
                    <a:pt x="0" y="39"/>
                  </a:cubicBezTo>
                  <a:cubicBezTo>
                    <a:pt x="0" y="42"/>
                    <a:pt x="1" y="46"/>
                    <a:pt x="2" y="50"/>
                  </a:cubicBezTo>
                  <a:cubicBezTo>
                    <a:pt x="4" y="54"/>
                    <a:pt x="7" y="56"/>
                    <a:pt x="9" y="58"/>
                  </a:cubicBezTo>
                  <a:cubicBezTo>
                    <a:pt x="14" y="60"/>
                    <a:pt x="20" y="63"/>
                    <a:pt x="28" y="63"/>
                  </a:cubicBezTo>
                  <a:cubicBezTo>
                    <a:pt x="47" y="64"/>
                    <a:pt x="65" y="51"/>
                    <a:pt x="6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282">
              <a:extLst>
                <a:ext uri="{FF2B5EF4-FFF2-40B4-BE49-F238E27FC236}">
                  <a16:creationId xmlns="" xmlns:a16="http://schemas.microsoft.com/office/drawing/2014/main" id="{867889BA-4100-4512-9FFD-5041D066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769" y="1797580"/>
              <a:ext cx="53911" cy="53911"/>
            </a:xfrm>
            <a:custGeom>
              <a:avLst/>
              <a:gdLst>
                <a:gd name="T0" fmla="*/ 65 w 65"/>
                <a:gd name="T1" fmla="*/ 48 h 65"/>
                <a:gd name="T2" fmla="*/ 30 w 65"/>
                <a:gd name="T3" fmla="*/ 40 h 65"/>
                <a:gd name="T4" fmla="*/ 23 w 65"/>
                <a:gd name="T5" fmla="*/ 41 h 65"/>
                <a:gd name="T6" fmla="*/ 27 w 65"/>
                <a:gd name="T7" fmla="*/ 35 h 65"/>
                <a:gd name="T8" fmla="*/ 35 w 65"/>
                <a:gd name="T9" fmla="*/ 0 h 65"/>
                <a:gd name="T10" fmla="*/ 5 w 65"/>
                <a:gd name="T11" fmla="*/ 24 h 65"/>
                <a:gd name="T12" fmla="*/ 0 w 65"/>
                <a:gd name="T13" fmla="*/ 43 h 65"/>
                <a:gd name="T14" fmla="*/ 3 w 65"/>
                <a:gd name="T15" fmla="*/ 53 h 65"/>
                <a:gd name="T16" fmla="*/ 11 w 65"/>
                <a:gd name="T17" fmla="*/ 61 h 65"/>
                <a:gd name="T18" fmla="*/ 30 w 65"/>
                <a:gd name="T19" fmla="*/ 64 h 65"/>
                <a:gd name="T20" fmla="*/ 65 w 65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5">
                  <a:moveTo>
                    <a:pt x="65" y="48"/>
                  </a:moveTo>
                  <a:cubicBezTo>
                    <a:pt x="65" y="48"/>
                    <a:pt x="48" y="40"/>
                    <a:pt x="30" y="40"/>
                  </a:cubicBezTo>
                  <a:cubicBezTo>
                    <a:pt x="28" y="40"/>
                    <a:pt x="25" y="41"/>
                    <a:pt x="23" y="41"/>
                  </a:cubicBezTo>
                  <a:cubicBezTo>
                    <a:pt x="24" y="40"/>
                    <a:pt x="26" y="37"/>
                    <a:pt x="27" y="35"/>
                  </a:cubicBezTo>
                  <a:cubicBezTo>
                    <a:pt x="35" y="20"/>
                    <a:pt x="35" y="0"/>
                    <a:pt x="35" y="0"/>
                  </a:cubicBezTo>
                  <a:cubicBezTo>
                    <a:pt x="35" y="0"/>
                    <a:pt x="15" y="8"/>
                    <a:pt x="5" y="24"/>
                  </a:cubicBezTo>
                  <a:cubicBezTo>
                    <a:pt x="1" y="31"/>
                    <a:pt x="0" y="38"/>
                    <a:pt x="0" y="43"/>
                  </a:cubicBezTo>
                  <a:cubicBezTo>
                    <a:pt x="0" y="46"/>
                    <a:pt x="1" y="50"/>
                    <a:pt x="3" y="53"/>
                  </a:cubicBezTo>
                  <a:cubicBezTo>
                    <a:pt x="5" y="57"/>
                    <a:pt x="9" y="60"/>
                    <a:pt x="11" y="61"/>
                  </a:cubicBezTo>
                  <a:cubicBezTo>
                    <a:pt x="16" y="63"/>
                    <a:pt x="22" y="65"/>
                    <a:pt x="30" y="64"/>
                  </a:cubicBezTo>
                  <a:cubicBezTo>
                    <a:pt x="49" y="63"/>
                    <a:pt x="65" y="48"/>
                    <a:pt x="6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283">
              <a:extLst>
                <a:ext uri="{FF2B5EF4-FFF2-40B4-BE49-F238E27FC236}">
                  <a16:creationId xmlns="" xmlns:a16="http://schemas.microsoft.com/office/drawing/2014/main" id="{6A2DBFF2-63A3-4A05-9317-BDC3C53E6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877" y="1766368"/>
              <a:ext cx="54621" cy="55330"/>
            </a:xfrm>
            <a:custGeom>
              <a:avLst/>
              <a:gdLst>
                <a:gd name="T0" fmla="*/ 66 w 66"/>
                <a:gd name="T1" fmla="*/ 45 h 66"/>
                <a:gd name="T2" fmla="*/ 30 w 66"/>
                <a:gd name="T3" fmla="*/ 40 h 66"/>
                <a:gd name="T4" fmla="*/ 23 w 66"/>
                <a:gd name="T5" fmla="*/ 42 h 66"/>
                <a:gd name="T6" fmla="*/ 27 w 66"/>
                <a:gd name="T7" fmla="*/ 36 h 66"/>
                <a:gd name="T8" fmla="*/ 31 w 66"/>
                <a:gd name="T9" fmla="*/ 0 h 66"/>
                <a:gd name="T10" fmla="*/ 4 w 66"/>
                <a:gd name="T11" fmla="*/ 27 h 66"/>
                <a:gd name="T12" fmla="*/ 1 w 66"/>
                <a:gd name="T13" fmla="*/ 46 h 66"/>
                <a:gd name="T14" fmla="*/ 5 w 66"/>
                <a:gd name="T15" fmla="*/ 56 h 66"/>
                <a:gd name="T16" fmla="*/ 13 w 66"/>
                <a:gd name="T17" fmla="*/ 63 h 66"/>
                <a:gd name="T18" fmla="*/ 33 w 66"/>
                <a:gd name="T19" fmla="*/ 64 h 66"/>
                <a:gd name="T20" fmla="*/ 66 w 66"/>
                <a:gd name="T21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66" y="45"/>
                  </a:moveTo>
                  <a:cubicBezTo>
                    <a:pt x="66" y="45"/>
                    <a:pt x="48" y="38"/>
                    <a:pt x="30" y="40"/>
                  </a:cubicBezTo>
                  <a:cubicBezTo>
                    <a:pt x="28" y="40"/>
                    <a:pt x="25" y="42"/>
                    <a:pt x="23" y="42"/>
                  </a:cubicBezTo>
                  <a:cubicBezTo>
                    <a:pt x="24" y="41"/>
                    <a:pt x="26" y="38"/>
                    <a:pt x="27" y="36"/>
                  </a:cubicBezTo>
                  <a:cubicBezTo>
                    <a:pt x="33" y="19"/>
                    <a:pt x="31" y="0"/>
                    <a:pt x="31" y="0"/>
                  </a:cubicBezTo>
                  <a:cubicBezTo>
                    <a:pt x="31" y="0"/>
                    <a:pt x="12" y="10"/>
                    <a:pt x="4" y="27"/>
                  </a:cubicBezTo>
                  <a:cubicBezTo>
                    <a:pt x="0" y="35"/>
                    <a:pt x="0" y="41"/>
                    <a:pt x="1" y="46"/>
                  </a:cubicBezTo>
                  <a:cubicBezTo>
                    <a:pt x="1" y="49"/>
                    <a:pt x="2" y="53"/>
                    <a:pt x="5" y="56"/>
                  </a:cubicBezTo>
                  <a:cubicBezTo>
                    <a:pt x="7" y="60"/>
                    <a:pt x="11" y="62"/>
                    <a:pt x="13" y="63"/>
                  </a:cubicBezTo>
                  <a:cubicBezTo>
                    <a:pt x="18" y="64"/>
                    <a:pt x="25" y="66"/>
                    <a:pt x="33" y="64"/>
                  </a:cubicBezTo>
                  <a:cubicBezTo>
                    <a:pt x="52" y="61"/>
                    <a:pt x="66" y="45"/>
                    <a:pt x="6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284">
              <a:extLst>
                <a:ext uri="{FF2B5EF4-FFF2-40B4-BE49-F238E27FC236}">
                  <a16:creationId xmlns="" xmlns:a16="http://schemas.microsoft.com/office/drawing/2014/main" id="{1909A66D-937B-46D0-8D8D-CAC094DB6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729" y="1731610"/>
              <a:ext cx="55330" cy="54620"/>
            </a:xfrm>
            <a:custGeom>
              <a:avLst/>
              <a:gdLst>
                <a:gd name="T0" fmla="*/ 66 w 66"/>
                <a:gd name="T1" fmla="*/ 40 h 66"/>
                <a:gd name="T2" fmla="*/ 30 w 66"/>
                <a:gd name="T3" fmla="*/ 40 h 66"/>
                <a:gd name="T4" fmla="*/ 23 w 66"/>
                <a:gd name="T5" fmla="*/ 42 h 66"/>
                <a:gd name="T6" fmla="*/ 26 w 66"/>
                <a:gd name="T7" fmla="*/ 35 h 66"/>
                <a:gd name="T8" fmla="*/ 27 w 66"/>
                <a:gd name="T9" fmla="*/ 0 h 66"/>
                <a:gd name="T10" fmla="*/ 3 w 66"/>
                <a:gd name="T11" fmla="*/ 29 h 66"/>
                <a:gd name="T12" fmla="*/ 1 w 66"/>
                <a:gd name="T13" fmla="*/ 49 h 66"/>
                <a:gd name="T14" fmla="*/ 6 w 66"/>
                <a:gd name="T15" fmla="*/ 58 h 66"/>
                <a:gd name="T16" fmla="*/ 15 w 66"/>
                <a:gd name="T17" fmla="*/ 64 h 66"/>
                <a:gd name="T18" fmla="*/ 35 w 66"/>
                <a:gd name="T19" fmla="*/ 63 h 66"/>
                <a:gd name="T20" fmla="*/ 66 w 66"/>
                <a:gd name="T21" fmla="*/ 4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66" y="40"/>
                  </a:moveTo>
                  <a:cubicBezTo>
                    <a:pt x="66" y="40"/>
                    <a:pt x="47" y="36"/>
                    <a:pt x="30" y="40"/>
                  </a:cubicBezTo>
                  <a:cubicBezTo>
                    <a:pt x="28" y="40"/>
                    <a:pt x="25" y="42"/>
                    <a:pt x="23" y="42"/>
                  </a:cubicBezTo>
                  <a:cubicBezTo>
                    <a:pt x="24" y="41"/>
                    <a:pt x="25" y="38"/>
                    <a:pt x="26" y="35"/>
                  </a:cubicBezTo>
                  <a:cubicBezTo>
                    <a:pt x="31" y="19"/>
                    <a:pt x="27" y="0"/>
                    <a:pt x="27" y="0"/>
                  </a:cubicBezTo>
                  <a:cubicBezTo>
                    <a:pt x="27" y="0"/>
                    <a:pt x="9" y="11"/>
                    <a:pt x="3" y="29"/>
                  </a:cubicBezTo>
                  <a:cubicBezTo>
                    <a:pt x="0" y="37"/>
                    <a:pt x="0" y="44"/>
                    <a:pt x="1" y="49"/>
                  </a:cubicBezTo>
                  <a:cubicBezTo>
                    <a:pt x="2" y="52"/>
                    <a:pt x="3" y="55"/>
                    <a:pt x="6" y="58"/>
                  </a:cubicBezTo>
                  <a:cubicBezTo>
                    <a:pt x="9" y="61"/>
                    <a:pt x="13" y="63"/>
                    <a:pt x="15" y="64"/>
                  </a:cubicBezTo>
                  <a:cubicBezTo>
                    <a:pt x="20" y="65"/>
                    <a:pt x="27" y="66"/>
                    <a:pt x="35" y="63"/>
                  </a:cubicBezTo>
                  <a:cubicBezTo>
                    <a:pt x="53" y="58"/>
                    <a:pt x="66" y="40"/>
                    <a:pt x="66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285">
              <a:extLst>
                <a:ext uri="{FF2B5EF4-FFF2-40B4-BE49-F238E27FC236}">
                  <a16:creationId xmlns="" xmlns:a16="http://schemas.microsoft.com/office/drawing/2014/main" id="{3AB39A5F-53D3-4FCD-A645-09E7B811D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744" y="1691886"/>
              <a:ext cx="54621" cy="54620"/>
            </a:xfrm>
            <a:custGeom>
              <a:avLst/>
              <a:gdLst>
                <a:gd name="T0" fmla="*/ 66 w 66"/>
                <a:gd name="T1" fmla="*/ 36 h 65"/>
                <a:gd name="T2" fmla="*/ 30 w 66"/>
                <a:gd name="T3" fmla="*/ 39 h 65"/>
                <a:gd name="T4" fmla="*/ 23 w 66"/>
                <a:gd name="T5" fmla="*/ 43 h 65"/>
                <a:gd name="T6" fmla="*/ 26 w 66"/>
                <a:gd name="T7" fmla="*/ 35 h 65"/>
                <a:gd name="T8" fmla="*/ 23 w 66"/>
                <a:gd name="T9" fmla="*/ 0 h 65"/>
                <a:gd name="T10" fmla="*/ 2 w 66"/>
                <a:gd name="T11" fmla="*/ 31 h 65"/>
                <a:gd name="T12" fmla="*/ 3 w 66"/>
                <a:gd name="T13" fmla="*/ 51 h 65"/>
                <a:gd name="T14" fmla="*/ 9 w 66"/>
                <a:gd name="T15" fmla="*/ 60 h 65"/>
                <a:gd name="T16" fmla="*/ 18 w 66"/>
                <a:gd name="T17" fmla="*/ 65 h 65"/>
                <a:gd name="T18" fmla="*/ 38 w 66"/>
                <a:gd name="T19" fmla="*/ 62 h 65"/>
                <a:gd name="T20" fmla="*/ 66 w 66"/>
                <a:gd name="T21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5">
                  <a:moveTo>
                    <a:pt x="66" y="36"/>
                  </a:moveTo>
                  <a:cubicBezTo>
                    <a:pt x="66" y="36"/>
                    <a:pt x="47" y="33"/>
                    <a:pt x="30" y="39"/>
                  </a:cubicBezTo>
                  <a:cubicBezTo>
                    <a:pt x="28" y="40"/>
                    <a:pt x="25" y="42"/>
                    <a:pt x="23" y="43"/>
                  </a:cubicBezTo>
                  <a:cubicBezTo>
                    <a:pt x="24" y="41"/>
                    <a:pt x="25" y="37"/>
                    <a:pt x="26" y="35"/>
                  </a:cubicBezTo>
                  <a:cubicBezTo>
                    <a:pt x="28" y="18"/>
                    <a:pt x="23" y="0"/>
                    <a:pt x="23" y="0"/>
                  </a:cubicBezTo>
                  <a:cubicBezTo>
                    <a:pt x="23" y="0"/>
                    <a:pt x="6" y="13"/>
                    <a:pt x="2" y="31"/>
                  </a:cubicBezTo>
                  <a:cubicBezTo>
                    <a:pt x="0" y="40"/>
                    <a:pt x="1" y="46"/>
                    <a:pt x="3" y="51"/>
                  </a:cubicBezTo>
                  <a:cubicBezTo>
                    <a:pt x="3" y="54"/>
                    <a:pt x="5" y="57"/>
                    <a:pt x="9" y="60"/>
                  </a:cubicBezTo>
                  <a:cubicBezTo>
                    <a:pt x="12" y="63"/>
                    <a:pt x="16" y="64"/>
                    <a:pt x="18" y="65"/>
                  </a:cubicBezTo>
                  <a:cubicBezTo>
                    <a:pt x="23" y="65"/>
                    <a:pt x="30" y="65"/>
                    <a:pt x="38" y="62"/>
                  </a:cubicBezTo>
                  <a:cubicBezTo>
                    <a:pt x="55" y="55"/>
                    <a:pt x="66" y="36"/>
                    <a:pt x="6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286">
              <a:extLst>
                <a:ext uri="{FF2B5EF4-FFF2-40B4-BE49-F238E27FC236}">
                  <a16:creationId xmlns="" xmlns:a16="http://schemas.microsoft.com/office/drawing/2014/main" id="{E72F3606-28FC-478E-B635-DD8E106AA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793" y="1648615"/>
              <a:ext cx="53911" cy="55330"/>
            </a:xfrm>
            <a:custGeom>
              <a:avLst/>
              <a:gdLst>
                <a:gd name="T0" fmla="*/ 65 w 65"/>
                <a:gd name="T1" fmla="*/ 32 h 66"/>
                <a:gd name="T2" fmla="*/ 30 w 65"/>
                <a:gd name="T3" fmla="*/ 39 h 66"/>
                <a:gd name="T4" fmla="*/ 24 w 65"/>
                <a:gd name="T5" fmla="*/ 43 h 66"/>
                <a:gd name="T6" fmla="*/ 25 w 65"/>
                <a:gd name="T7" fmla="*/ 36 h 66"/>
                <a:gd name="T8" fmla="*/ 19 w 65"/>
                <a:gd name="T9" fmla="*/ 0 h 66"/>
                <a:gd name="T10" fmla="*/ 1 w 65"/>
                <a:gd name="T11" fmla="*/ 34 h 66"/>
                <a:gd name="T12" fmla="*/ 4 w 65"/>
                <a:gd name="T13" fmla="*/ 54 h 66"/>
                <a:gd name="T14" fmla="*/ 11 w 65"/>
                <a:gd name="T15" fmla="*/ 62 h 66"/>
                <a:gd name="T16" fmla="*/ 21 w 65"/>
                <a:gd name="T17" fmla="*/ 65 h 66"/>
                <a:gd name="T18" fmla="*/ 40 w 65"/>
                <a:gd name="T19" fmla="*/ 61 h 66"/>
                <a:gd name="T20" fmla="*/ 65 w 65"/>
                <a:gd name="T21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6">
                  <a:moveTo>
                    <a:pt x="65" y="32"/>
                  </a:moveTo>
                  <a:cubicBezTo>
                    <a:pt x="65" y="32"/>
                    <a:pt x="46" y="32"/>
                    <a:pt x="30" y="39"/>
                  </a:cubicBezTo>
                  <a:cubicBezTo>
                    <a:pt x="28" y="40"/>
                    <a:pt x="25" y="42"/>
                    <a:pt x="24" y="43"/>
                  </a:cubicBezTo>
                  <a:cubicBezTo>
                    <a:pt x="24" y="41"/>
                    <a:pt x="25" y="38"/>
                    <a:pt x="25" y="36"/>
                  </a:cubicBezTo>
                  <a:cubicBezTo>
                    <a:pt x="26" y="18"/>
                    <a:pt x="19" y="0"/>
                    <a:pt x="19" y="0"/>
                  </a:cubicBezTo>
                  <a:cubicBezTo>
                    <a:pt x="19" y="0"/>
                    <a:pt x="3" y="16"/>
                    <a:pt x="1" y="34"/>
                  </a:cubicBezTo>
                  <a:cubicBezTo>
                    <a:pt x="0" y="43"/>
                    <a:pt x="2" y="49"/>
                    <a:pt x="4" y="54"/>
                  </a:cubicBezTo>
                  <a:cubicBezTo>
                    <a:pt x="5" y="56"/>
                    <a:pt x="7" y="60"/>
                    <a:pt x="11" y="62"/>
                  </a:cubicBezTo>
                  <a:cubicBezTo>
                    <a:pt x="14" y="64"/>
                    <a:pt x="18" y="65"/>
                    <a:pt x="21" y="65"/>
                  </a:cubicBezTo>
                  <a:cubicBezTo>
                    <a:pt x="26" y="66"/>
                    <a:pt x="33" y="65"/>
                    <a:pt x="40" y="61"/>
                  </a:cubicBezTo>
                  <a:cubicBezTo>
                    <a:pt x="57" y="52"/>
                    <a:pt x="65" y="32"/>
                    <a:pt x="6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287">
              <a:extLst>
                <a:ext uri="{FF2B5EF4-FFF2-40B4-BE49-F238E27FC236}">
                  <a16:creationId xmlns="" xmlns:a16="http://schemas.microsoft.com/office/drawing/2014/main" id="{EAE34758-BF6E-41D3-BCE9-8ECBE68C1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586" y="1603926"/>
              <a:ext cx="53202" cy="53201"/>
            </a:xfrm>
            <a:custGeom>
              <a:avLst/>
              <a:gdLst>
                <a:gd name="T0" fmla="*/ 64 w 64"/>
                <a:gd name="T1" fmla="*/ 26 h 64"/>
                <a:gd name="T2" fmla="*/ 29 w 64"/>
                <a:gd name="T3" fmla="*/ 37 h 64"/>
                <a:gd name="T4" fmla="*/ 23 w 64"/>
                <a:gd name="T5" fmla="*/ 42 h 64"/>
                <a:gd name="T6" fmla="*/ 24 w 64"/>
                <a:gd name="T7" fmla="*/ 34 h 64"/>
                <a:gd name="T8" fmla="*/ 14 w 64"/>
                <a:gd name="T9" fmla="*/ 0 h 64"/>
                <a:gd name="T10" fmla="*/ 0 w 64"/>
                <a:gd name="T11" fmla="*/ 35 h 64"/>
                <a:gd name="T12" fmla="*/ 5 w 64"/>
                <a:gd name="T13" fmla="*/ 54 h 64"/>
                <a:gd name="T14" fmla="*/ 13 w 64"/>
                <a:gd name="T15" fmla="*/ 62 h 64"/>
                <a:gd name="T16" fmla="*/ 23 w 64"/>
                <a:gd name="T17" fmla="*/ 64 h 64"/>
                <a:gd name="T18" fmla="*/ 42 w 64"/>
                <a:gd name="T19" fmla="*/ 58 h 64"/>
                <a:gd name="T20" fmla="*/ 64 w 64"/>
                <a:gd name="T21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64" y="26"/>
                  </a:moveTo>
                  <a:cubicBezTo>
                    <a:pt x="64" y="26"/>
                    <a:pt x="44" y="28"/>
                    <a:pt x="29" y="37"/>
                  </a:cubicBezTo>
                  <a:cubicBezTo>
                    <a:pt x="27" y="38"/>
                    <a:pt x="25" y="40"/>
                    <a:pt x="23" y="42"/>
                  </a:cubicBezTo>
                  <a:cubicBezTo>
                    <a:pt x="23" y="40"/>
                    <a:pt x="24" y="36"/>
                    <a:pt x="24" y="34"/>
                  </a:cubicBezTo>
                  <a:cubicBezTo>
                    <a:pt x="23" y="16"/>
                    <a:pt x="14" y="0"/>
                    <a:pt x="14" y="0"/>
                  </a:cubicBezTo>
                  <a:cubicBezTo>
                    <a:pt x="14" y="0"/>
                    <a:pt x="0" y="16"/>
                    <a:pt x="0" y="35"/>
                  </a:cubicBezTo>
                  <a:cubicBezTo>
                    <a:pt x="0" y="44"/>
                    <a:pt x="2" y="50"/>
                    <a:pt x="5" y="54"/>
                  </a:cubicBezTo>
                  <a:cubicBezTo>
                    <a:pt x="6" y="57"/>
                    <a:pt x="9" y="60"/>
                    <a:pt x="13" y="62"/>
                  </a:cubicBezTo>
                  <a:cubicBezTo>
                    <a:pt x="16" y="64"/>
                    <a:pt x="20" y="64"/>
                    <a:pt x="23" y="64"/>
                  </a:cubicBezTo>
                  <a:cubicBezTo>
                    <a:pt x="28" y="64"/>
                    <a:pt x="35" y="62"/>
                    <a:pt x="42" y="58"/>
                  </a:cubicBezTo>
                  <a:cubicBezTo>
                    <a:pt x="57" y="47"/>
                    <a:pt x="64" y="26"/>
                    <a:pt x="6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288">
              <a:extLst>
                <a:ext uri="{FF2B5EF4-FFF2-40B4-BE49-F238E27FC236}">
                  <a16:creationId xmlns="" xmlns:a16="http://schemas.microsoft.com/office/drawing/2014/main" id="{FA85D1FE-9FFE-4682-9725-852582CA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285" y="1555690"/>
              <a:ext cx="53202" cy="53201"/>
            </a:xfrm>
            <a:custGeom>
              <a:avLst/>
              <a:gdLst>
                <a:gd name="T0" fmla="*/ 64 w 64"/>
                <a:gd name="T1" fmla="*/ 21 h 64"/>
                <a:gd name="T2" fmla="*/ 31 w 64"/>
                <a:gd name="T3" fmla="*/ 35 h 64"/>
                <a:gd name="T4" fmla="*/ 26 w 64"/>
                <a:gd name="T5" fmla="*/ 41 h 64"/>
                <a:gd name="T6" fmla="*/ 26 w 64"/>
                <a:gd name="T7" fmla="*/ 33 h 64"/>
                <a:gd name="T8" fmla="*/ 12 w 64"/>
                <a:gd name="T9" fmla="*/ 0 h 64"/>
                <a:gd name="T10" fmla="*/ 2 w 64"/>
                <a:gd name="T11" fmla="*/ 37 h 64"/>
                <a:gd name="T12" fmla="*/ 9 w 64"/>
                <a:gd name="T13" fmla="*/ 55 h 64"/>
                <a:gd name="T14" fmla="*/ 17 w 64"/>
                <a:gd name="T15" fmla="*/ 62 h 64"/>
                <a:gd name="T16" fmla="*/ 28 w 64"/>
                <a:gd name="T17" fmla="*/ 63 h 64"/>
                <a:gd name="T18" fmla="*/ 46 w 64"/>
                <a:gd name="T19" fmla="*/ 55 h 64"/>
                <a:gd name="T20" fmla="*/ 64 w 64"/>
                <a:gd name="T2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64" y="21"/>
                  </a:moveTo>
                  <a:cubicBezTo>
                    <a:pt x="64" y="21"/>
                    <a:pt x="45" y="25"/>
                    <a:pt x="31" y="35"/>
                  </a:cubicBezTo>
                  <a:cubicBezTo>
                    <a:pt x="30" y="36"/>
                    <a:pt x="27" y="39"/>
                    <a:pt x="26" y="41"/>
                  </a:cubicBezTo>
                  <a:cubicBezTo>
                    <a:pt x="26" y="39"/>
                    <a:pt x="26" y="35"/>
                    <a:pt x="26" y="33"/>
                  </a:cubicBezTo>
                  <a:cubicBezTo>
                    <a:pt x="23" y="16"/>
                    <a:pt x="12" y="0"/>
                    <a:pt x="12" y="0"/>
                  </a:cubicBezTo>
                  <a:cubicBezTo>
                    <a:pt x="12" y="0"/>
                    <a:pt x="0" y="18"/>
                    <a:pt x="2" y="37"/>
                  </a:cubicBezTo>
                  <a:cubicBezTo>
                    <a:pt x="3" y="45"/>
                    <a:pt x="6" y="51"/>
                    <a:pt x="9" y="55"/>
                  </a:cubicBezTo>
                  <a:cubicBezTo>
                    <a:pt x="10" y="58"/>
                    <a:pt x="13" y="60"/>
                    <a:pt x="17" y="62"/>
                  </a:cubicBezTo>
                  <a:cubicBezTo>
                    <a:pt x="21" y="63"/>
                    <a:pt x="25" y="64"/>
                    <a:pt x="28" y="63"/>
                  </a:cubicBezTo>
                  <a:cubicBezTo>
                    <a:pt x="33" y="62"/>
                    <a:pt x="39" y="60"/>
                    <a:pt x="46" y="55"/>
                  </a:cubicBezTo>
                  <a:cubicBezTo>
                    <a:pt x="60" y="42"/>
                    <a:pt x="64" y="21"/>
                    <a:pt x="6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289">
              <a:extLst>
                <a:ext uri="{FF2B5EF4-FFF2-40B4-BE49-F238E27FC236}">
                  <a16:creationId xmlns="" xmlns:a16="http://schemas.microsoft.com/office/drawing/2014/main" id="{58CEDE63-2E9E-46D6-B195-C39CBE0C9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019" y="1505326"/>
              <a:ext cx="53911" cy="51783"/>
            </a:xfrm>
            <a:custGeom>
              <a:avLst/>
              <a:gdLst>
                <a:gd name="T0" fmla="*/ 65 w 65"/>
                <a:gd name="T1" fmla="*/ 16 h 62"/>
                <a:gd name="T2" fmla="*/ 33 w 65"/>
                <a:gd name="T3" fmla="*/ 33 h 62"/>
                <a:gd name="T4" fmla="*/ 28 w 65"/>
                <a:gd name="T5" fmla="*/ 39 h 62"/>
                <a:gd name="T6" fmla="*/ 28 w 65"/>
                <a:gd name="T7" fmla="*/ 31 h 62"/>
                <a:gd name="T8" fmla="*/ 10 w 65"/>
                <a:gd name="T9" fmla="*/ 0 h 62"/>
                <a:gd name="T10" fmla="*/ 4 w 65"/>
                <a:gd name="T11" fmla="*/ 38 h 62"/>
                <a:gd name="T12" fmla="*/ 13 w 65"/>
                <a:gd name="T13" fmla="*/ 55 h 62"/>
                <a:gd name="T14" fmla="*/ 22 w 65"/>
                <a:gd name="T15" fmla="*/ 61 h 62"/>
                <a:gd name="T16" fmla="*/ 33 w 65"/>
                <a:gd name="T17" fmla="*/ 61 h 62"/>
                <a:gd name="T18" fmla="*/ 50 w 65"/>
                <a:gd name="T19" fmla="*/ 51 h 62"/>
                <a:gd name="T20" fmla="*/ 65 w 65"/>
                <a:gd name="T2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2">
                  <a:moveTo>
                    <a:pt x="65" y="16"/>
                  </a:moveTo>
                  <a:cubicBezTo>
                    <a:pt x="65" y="16"/>
                    <a:pt x="46" y="21"/>
                    <a:pt x="33" y="33"/>
                  </a:cubicBezTo>
                  <a:cubicBezTo>
                    <a:pt x="31" y="34"/>
                    <a:pt x="30" y="37"/>
                    <a:pt x="28" y="39"/>
                  </a:cubicBezTo>
                  <a:cubicBezTo>
                    <a:pt x="28" y="37"/>
                    <a:pt x="28" y="33"/>
                    <a:pt x="28" y="31"/>
                  </a:cubicBezTo>
                  <a:cubicBezTo>
                    <a:pt x="23" y="14"/>
                    <a:pt x="10" y="0"/>
                    <a:pt x="10" y="0"/>
                  </a:cubicBezTo>
                  <a:cubicBezTo>
                    <a:pt x="10" y="0"/>
                    <a:pt x="0" y="19"/>
                    <a:pt x="4" y="38"/>
                  </a:cubicBezTo>
                  <a:cubicBezTo>
                    <a:pt x="6" y="46"/>
                    <a:pt x="10" y="51"/>
                    <a:pt x="13" y="55"/>
                  </a:cubicBezTo>
                  <a:cubicBezTo>
                    <a:pt x="15" y="57"/>
                    <a:pt x="18" y="60"/>
                    <a:pt x="22" y="61"/>
                  </a:cubicBezTo>
                  <a:cubicBezTo>
                    <a:pt x="26" y="62"/>
                    <a:pt x="30" y="62"/>
                    <a:pt x="33" y="61"/>
                  </a:cubicBezTo>
                  <a:cubicBezTo>
                    <a:pt x="38" y="60"/>
                    <a:pt x="44" y="57"/>
                    <a:pt x="50" y="51"/>
                  </a:cubicBezTo>
                  <a:cubicBezTo>
                    <a:pt x="63" y="37"/>
                    <a:pt x="65" y="16"/>
                    <a:pt x="6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290">
              <a:extLst>
                <a:ext uri="{FF2B5EF4-FFF2-40B4-BE49-F238E27FC236}">
                  <a16:creationId xmlns="" xmlns:a16="http://schemas.microsoft.com/office/drawing/2014/main" id="{83977FF6-EFE8-4EE2-BC1E-C0D296890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078" y="1453543"/>
              <a:ext cx="53202" cy="50364"/>
            </a:xfrm>
            <a:custGeom>
              <a:avLst/>
              <a:gdLst>
                <a:gd name="T0" fmla="*/ 64 w 64"/>
                <a:gd name="T1" fmla="*/ 10 h 60"/>
                <a:gd name="T2" fmla="*/ 34 w 64"/>
                <a:gd name="T3" fmla="*/ 31 h 60"/>
                <a:gd name="T4" fmla="*/ 30 w 64"/>
                <a:gd name="T5" fmla="*/ 37 h 60"/>
                <a:gd name="T6" fmla="*/ 29 w 64"/>
                <a:gd name="T7" fmla="*/ 30 h 60"/>
                <a:gd name="T8" fmla="*/ 8 w 64"/>
                <a:gd name="T9" fmla="*/ 0 h 60"/>
                <a:gd name="T10" fmla="*/ 6 w 64"/>
                <a:gd name="T11" fmla="*/ 38 h 60"/>
                <a:gd name="T12" fmla="*/ 16 w 64"/>
                <a:gd name="T13" fmla="*/ 55 h 60"/>
                <a:gd name="T14" fmla="*/ 26 w 64"/>
                <a:gd name="T15" fmla="*/ 60 h 60"/>
                <a:gd name="T16" fmla="*/ 37 w 64"/>
                <a:gd name="T17" fmla="*/ 59 h 60"/>
                <a:gd name="T18" fmla="*/ 52 w 64"/>
                <a:gd name="T19" fmla="*/ 47 h 60"/>
                <a:gd name="T20" fmla="*/ 64 w 64"/>
                <a:gd name="T2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0">
                  <a:moveTo>
                    <a:pt x="64" y="10"/>
                  </a:moveTo>
                  <a:cubicBezTo>
                    <a:pt x="64" y="10"/>
                    <a:pt x="46" y="18"/>
                    <a:pt x="34" y="31"/>
                  </a:cubicBezTo>
                  <a:cubicBezTo>
                    <a:pt x="33" y="32"/>
                    <a:pt x="31" y="36"/>
                    <a:pt x="30" y="37"/>
                  </a:cubicBezTo>
                  <a:cubicBezTo>
                    <a:pt x="30" y="35"/>
                    <a:pt x="29" y="32"/>
                    <a:pt x="29" y="30"/>
                  </a:cubicBezTo>
                  <a:cubicBezTo>
                    <a:pt x="22" y="13"/>
                    <a:pt x="8" y="0"/>
                    <a:pt x="8" y="0"/>
                  </a:cubicBezTo>
                  <a:cubicBezTo>
                    <a:pt x="8" y="0"/>
                    <a:pt x="0" y="20"/>
                    <a:pt x="6" y="38"/>
                  </a:cubicBezTo>
                  <a:cubicBezTo>
                    <a:pt x="8" y="46"/>
                    <a:pt x="13" y="52"/>
                    <a:pt x="16" y="55"/>
                  </a:cubicBezTo>
                  <a:cubicBezTo>
                    <a:pt x="18" y="57"/>
                    <a:pt x="22" y="59"/>
                    <a:pt x="26" y="60"/>
                  </a:cubicBezTo>
                  <a:cubicBezTo>
                    <a:pt x="30" y="60"/>
                    <a:pt x="34" y="60"/>
                    <a:pt x="37" y="59"/>
                  </a:cubicBezTo>
                  <a:cubicBezTo>
                    <a:pt x="41" y="57"/>
                    <a:pt x="47" y="53"/>
                    <a:pt x="52" y="47"/>
                  </a:cubicBezTo>
                  <a:cubicBezTo>
                    <a:pt x="64" y="32"/>
                    <a:pt x="64" y="10"/>
                    <a:pt x="6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291">
              <a:extLst>
                <a:ext uri="{FF2B5EF4-FFF2-40B4-BE49-F238E27FC236}">
                  <a16:creationId xmlns="" xmlns:a16="http://schemas.microsoft.com/office/drawing/2014/main" id="{59E00A8E-A0F2-452A-80F0-3D76D81D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880" y="1401051"/>
              <a:ext cx="53202" cy="48945"/>
            </a:xfrm>
            <a:custGeom>
              <a:avLst/>
              <a:gdLst>
                <a:gd name="T0" fmla="*/ 62 w 64"/>
                <a:gd name="T1" fmla="*/ 5 h 58"/>
                <a:gd name="T2" fmla="*/ 35 w 64"/>
                <a:gd name="T3" fmla="*/ 28 h 58"/>
                <a:gd name="T4" fmla="*/ 31 w 64"/>
                <a:gd name="T5" fmla="*/ 35 h 58"/>
                <a:gd name="T6" fmla="*/ 29 w 64"/>
                <a:gd name="T7" fmla="*/ 28 h 58"/>
                <a:gd name="T8" fmla="*/ 5 w 64"/>
                <a:gd name="T9" fmla="*/ 0 h 58"/>
                <a:gd name="T10" fmla="*/ 7 w 64"/>
                <a:gd name="T11" fmla="*/ 39 h 58"/>
                <a:gd name="T12" fmla="*/ 19 w 64"/>
                <a:gd name="T13" fmla="*/ 54 h 58"/>
                <a:gd name="T14" fmla="*/ 29 w 64"/>
                <a:gd name="T15" fmla="*/ 58 h 58"/>
                <a:gd name="T16" fmla="*/ 40 w 64"/>
                <a:gd name="T17" fmla="*/ 56 h 58"/>
                <a:gd name="T18" fmla="*/ 54 w 64"/>
                <a:gd name="T19" fmla="*/ 42 h 58"/>
                <a:gd name="T20" fmla="*/ 62 w 64"/>
                <a:gd name="T21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8">
                  <a:moveTo>
                    <a:pt x="62" y="5"/>
                  </a:moveTo>
                  <a:cubicBezTo>
                    <a:pt x="62" y="5"/>
                    <a:pt x="45" y="14"/>
                    <a:pt x="35" y="28"/>
                  </a:cubicBezTo>
                  <a:cubicBezTo>
                    <a:pt x="33" y="30"/>
                    <a:pt x="32" y="33"/>
                    <a:pt x="31" y="35"/>
                  </a:cubicBezTo>
                  <a:cubicBezTo>
                    <a:pt x="30" y="33"/>
                    <a:pt x="30" y="30"/>
                    <a:pt x="29" y="28"/>
                  </a:cubicBezTo>
                  <a:cubicBezTo>
                    <a:pt x="21" y="12"/>
                    <a:pt x="5" y="0"/>
                    <a:pt x="5" y="0"/>
                  </a:cubicBezTo>
                  <a:cubicBezTo>
                    <a:pt x="5" y="0"/>
                    <a:pt x="0" y="21"/>
                    <a:pt x="7" y="39"/>
                  </a:cubicBezTo>
                  <a:cubicBezTo>
                    <a:pt x="10" y="46"/>
                    <a:pt x="15" y="51"/>
                    <a:pt x="19" y="54"/>
                  </a:cubicBezTo>
                  <a:cubicBezTo>
                    <a:pt x="22" y="56"/>
                    <a:pt x="25" y="57"/>
                    <a:pt x="29" y="58"/>
                  </a:cubicBezTo>
                  <a:cubicBezTo>
                    <a:pt x="34" y="58"/>
                    <a:pt x="37" y="57"/>
                    <a:pt x="40" y="56"/>
                  </a:cubicBezTo>
                  <a:cubicBezTo>
                    <a:pt x="44" y="53"/>
                    <a:pt x="50" y="49"/>
                    <a:pt x="54" y="42"/>
                  </a:cubicBezTo>
                  <a:cubicBezTo>
                    <a:pt x="64" y="26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292">
              <a:extLst>
                <a:ext uri="{FF2B5EF4-FFF2-40B4-BE49-F238E27FC236}">
                  <a16:creationId xmlns="" xmlns:a16="http://schemas.microsoft.com/office/drawing/2014/main" id="{D5BD2FEF-11E7-4AA5-92BD-814D51A4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299" y="1347849"/>
              <a:ext cx="53202" cy="46817"/>
            </a:xfrm>
            <a:custGeom>
              <a:avLst/>
              <a:gdLst>
                <a:gd name="T0" fmla="*/ 59 w 64"/>
                <a:gd name="T1" fmla="*/ 0 h 56"/>
                <a:gd name="T2" fmla="*/ 35 w 64"/>
                <a:gd name="T3" fmla="*/ 26 h 56"/>
                <a:gd name="T4" fmla="*/ 32 w 64"/>
                <a:gd name="T5" fmla="*/ 33 h 56"/>
                <a:gd name="T6" fmla="*/ 29 w 64"/>
                <a:gd name="T7" fmla="*/ 26 h 56"/>
                <a:gd name="T8" fmla="*/ 3 w 64"/>
                <a:gd name="T9" fmla="*/ 1 h 56"/>
                <a:gd name="T10" fmla="*/ 9 w 64"/>
                <a:gd name="T11" fmla="*/ 39 h 56"/>
                <a:gd name="T12" fmla="*/ 23 w 64"/>
                <a:gd name="T13" fmla="*/ 53 h 56"/>
                <a:gd name="T14" fmla="*/ 33 w 64"/>
                <a:gd name="T15" fmla="*/ 56 h 56"/>
                <a:gd name="T16" fmla="*/ 43 w 64"/>
                <a:gd name="T17" fmla="*/ 53 h 56"/>
                <a:gd name="T18" fmla="*/ 56 w 64"/>
                <a:gd name="T19" fmla="*/ 38 h 56"/>
                <a:gd name="T20" fmla="*/ 59 w 64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9" y="0"/>
                  </a:moveTo>
                  <a:cubicBezTo>
                    <a:pt x="59" y="0"/>
                    <a:pt x="44" y="11"/>
                    <a:pt x="35" y="26"/>
                  </a:cubicBezTo>
                  <a:cubicBezTo>
                    <a:pt x="34" y="28"/>
                    <a:pt x="33" y="31"/>
                    <a:pt x="32" y="33"/>
                  </a:cubicBezTo>
                  <a:cubicBezTo>
                    <a:pt x="31" y="31"/>
                    <a:pt x="30" y="28"/>
                    <a:pt x="29" y="26"/>
                  </a:cubicBezTo>
                  <a:cubicBezTo>
                    <a:pt x="20" y="11"/>
                    <a:pt x="3" y="1"/>
                    <a:pt x="3" y="1"/>
                  </a:cubicBezTo>
                  <a:cubicBezTo>
                    <a:pt x="3" y="1"/>
                    <a:pt x="0" y="23"/>
                    <a:pt x="9" y="39"/>
                  </a:cubicBezTo>
                  <a:cubicBezTo>
                    <a:pt x="13" y="47"/>
                    <a:pt x="18" y="51"/>
                    <a:pt x="23" y="53"/>
                  </a:cubicBezTo>
                  <a:cubicBezTo>
                    <a:pt x="25" y="55"/>
                    <a:pt x="29" y="56"/>
                    <a:pt x="33" y="56"/>
                  </a:cubicBezTo>
                  <a:cubicBezTo>
                    <a:pt x="37" y="56"/>
                    <a:pt x="41" y="54"/>
                    <a:pt x="43" y="53"/>
                  </a:cubicBezTo>
                  <a:cubicBezTo>
                    <a:pt x="47" y="50"/>
                    <a:pt x="52" y="45"/>
                    <a:pt x="56" y="38"/>
                  </a:cubicBezTo>
                  <a:cubicBezTo>
                    <a:pt x="64" y="21"/>
                    <a:pt x="59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293">
              <a:extLst>
                <a:ext uri="{FF2B5EF4-FFF2-40B4-BE49-F238E27FC236}">
                  <a16:creationId xmlns="" xmlns:a16="http://schemas.microsoft.com/office/drawing/2014/main" id="{F8E9950B-8B1B-413A-8C17-47C69AC1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043" y="1290391"/>
              <a:ext cx="53202" cy="49655"/>
            </a:xfrm>
            <a:custGeom>
              <a:avLst/>
              <a:gdLst>
                <a:gd name="T0" fmla="*/ 57 w 64"/>
                <a:gd name="T1" fmla="*/ 0 h 59"/>
                <a:gd name="T2" fmla="*/ 35 w 64"/>
                <a:gd name="T3" fmla="*/ 29 h 59"/>
                <a:gd name="T4" fmla="*/ 34 w 64"/>
                <a:gd name="T5" fmla="*/ 36 h 59"/>
                <a:gd name="T6" fmla="*/ 30 w 64"/>
                <a:gd name="T7" fmla="*/ 29 h 59"/>
                <a:gd name="T8" fmla="*/ 1 w 64"/>
                <a:gd name="T9" fmla="*/ 8 h 59"/>
                <a:gd name="T10" fmla="*/ 11 w 64"/>
                <a:gd name="T11" fmla="*/ 45 h 59"/>
                <a:gd name="T12" fmla="*/ 26 w 64"/>
                <a:gd name="T13" fmla="*/ 57 h 59"/>
                <a:gd name="T14" fmla="*/ 37 w 64"/>
                <a:gd name="T15" fmla="*/ 59 h 59"/>
                <a:gd name="T16" fmla="*/ 46 w 64"/>
                <a:gd name="T17" fmla="*/ 55 h 59"/>
                <a:gd name="T18" fmla="*/ 58 w 64"/>
                <a:gd name="T19" fmla="*/ 38 h 59"/>
                <a:gd name="T20" fmla="*/ 57 w 64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9">
                  <a:moveTo>
                    <a:pt x="57" y="0"/>
                  </a:moveTo>
                  <a:cubicBezTo>
                    <a:pt x="57" y="0"/>
                    <a:pt x="42" y="13"/>
                    <a:pt x="35" y="29"/>
                  </a:cubicBezTo>
                  <a:cubicBezTo>
                    <a:pt x="35" y="31"/>
                    <a:pt x="34" y="34"/>
                    <a:pt x="34" y="36"/>
                  </a:cubicBezTo>
                  <a:cubicBezTo>
                    <a:pt x="32" y="34"/>
                    <a:pt x="31" y="31"/>
                    <a:pt x="30" y="29"/>
                  </a:cubicBezTo>
                  <a:cubicBezTo>
                    <a:pt x="19" y="16"/>
                    <a:pt x="1" y="8"/>
                    <a:pt x="1" y="8"/>
                  </a:cubicBezTo>
                  <a:cubicBezTo>
                    <a:pt x="1" y="8"/>
                    <a:pt x="0" y="29"/>
                    <a:pt x="11" y="45"/>
                  </a:cubicBezTo>
                  <a:cubicBezTo>
                    <a:pt x="16" y="52"/>
                    <a:pt x="21" y="55"/>
                    <a:pt x="26" y="57"/>
                  </a:cubicBezTo>
                  <a:cubicBezTo>
                    <a:pt x="29" y="59"/>
                    <a:pt x="32" y="59"/>
                    <a:pt x="37" y="59"/>
                  </a:cubicBezTo>
                  <a:cubicBezTo>
                    <a:pt x="41" y="58"/>
                    <a:pt x="44" y="56"/>
                    <a:pt x="46" y="55"/>
                  </a:cubicBezTo>
                  <a:cubicBezTo>
                    <a:pt x="50" y="51"/>
                    <a:pt x="55" y="46"/>
                    <a:pt x="58" y="38"/>
                  </a:cubicBezTo>
                  <a:cubicBezTo>
                    <a:pt x="64" y="21"/>
                    <a:pt x="57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294">
              <a:extLst>
                <a:ext uri="{FF2B5EF4-FFF2-40B4-BE49-F238E27FC236}">
                  <a16:creationId xmlns="" xmlns:a16="http://schemas.microsoft.com/office/drawing/2014/main" id="{93473D01-A4C1-49B8-815E-E06FEE1BB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112" y="1234353"/>
              <a:ext cx="53202" cy="51073"/>
            </a:xfrm>
            <a:custGeom>
              <a:avLst/>
              <a:gdLst>
                <a:gd name="T0" fmla="*/ 55 w 64"/>
                <a:gd name="T1" fmla="*/ 0 h 61"/>
                <a:gd name="T2" fmla="*/ 36 w 64"/>
                <a:gd name="T3" fmla="*/ 30 h 61"/>
                <a:gd name="T4" fmla="*/ 35 w 64"/>
                <a:gd name="T5" fmla="*/ 38 h 61"/>
                <a:gd name="T6" fmla="*/ 30 w 64"/>
                <a:gd name="T7" fmla="*/ 32 h 61"/>
                <a:gd name="T8" fmla="*/ 0 w 64"/>
                <a:gd name="T9" fmla="*/ 13 h 61"/>
                <a:gd name="T10" fmla="*/ 13 w 64"/>
                <a:gd name="T11" fmla="*/ 49 h 61"/>
                <a:gd name="T12" fmla="*/ 30 w 64"/>
                <a:gd name="T13" fmla="*/ 60 h 61"/>
                <a:gd name="T14" fmla="*/ 40 w 64"/>
                <a:gd name="T15" fmla="*/ 60 h 61"/>
                <a:gd name="T16" fmla="*/ 50 w 64"/>
                <a:gd name="T17" fmla="*/ 55 h 61"/>
                <a:gd name="T18" fmla="*/ 59 w 64"/>
                <a:gd name="T19" fmla="*/ 38 h 61"/>
                <a:gd name="T20" fmla="*/ 55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55" y="0"/>
                  </a:moveTo>
                  <a:cubicBezTo>
                    <a:pt x="55" y="0"/>
                    <a:pt x="41" y="14"/>
                    <a:pt x="36" y="30"/>
                  </a:cubicBezTo>
                  <a:cubicBezTo>
                    <a:pt x="35" y="32"/>
                    <a:pt x="35" y="36"/>
                    <a:pt x="35" y="38"/>
                  </a:cubicBezTo>
                  <a:cubicBezTo>
                    <a:pt x="34" y="36"/>
                    <a:pt x="32" y="33"/>
                    <a:pt x="30" y="32"/>
                  </a:cubicBezTo>
                  <a:cubicBezTo>
                    <a:pt x="18" y="19"/>
                    <a:pt x="0" y="13"/>
                    <a:pt x="0" y="13"/>
                  </a:cubicBezTo>
                  <a:cubicBezTo>
                    <a:pt x="0" y="13"/>
                    <a:pt x="1" y="35"/>
                    <a:pt x="13" y="49"/>
                  </a:cubicBezTo>
                  <a:cubicBezTo>
                    <a:pt x="19" y="55"/>
                    <a:pt x="25" y="58"/>
                    <a:pt x="30" y="60"/>
                  </a:cubicBezTo>
                  <a:cubicBezTo>
                    <a:pt x="32" y="61"/>
                    <a:pt x="36" y="61"/>
                    <a:pt x="40" y="60"/>
                  </a:cubicBezTo>
                  <a:cubicBezTo>
                    <a:pt x="44" y="59"/>
                    <a:pt x="48" y="57"/>
                    <a:pt x="50" y="55"/>
                  </a:cubicBezTo>
                  <a:cubicBezTo>
                    <a:pt x="53" y="51"/>
                    <a:pt x="57" y="46"/>
                    <a:pt x="59" y="38"/>
                  </a:cubicBezTo>
                  <a:cubicBezTo>
                    <a:pt x="64" y="19"/>
                    <a:pt x="55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295">
              <a:extLst>
                <a:ext uri="{FF2B5EF4-FFF2-40B4-BE49-F238E27FC236}">
                  <a16:creationId xmlns="" xmlns:a16="http://schemas.microsoft.com/office/drawing/2014/main" id="{AC702A08-3950-47EF-A637-5304FC08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797" y="1179732"/>
              <a:ext cx="53202" cy="52492"/>
            </a:xfrm>
            <a:custGeom>
              <a:avLst/>
              <a:gdLst>
                <a:gd name="T0" fmla="*/ 53 w 64"/>
                <a:gd name="T1" fmla="*/ 0 h 63"/>
                <a:gd name="T2" fmla="*/ 38 w 64"/>
                <a:gd name="T3" fmla="*/ 33 h 63"/>
                <a:gd name="T4" fmla="*/ 38 w 64"/>
                <a:gd name="T5" fmla="*/ 40 h 63"/>
                <a:gd name="T6" fmla="*/ 32 w 64"/>
                <a:gd name="T7" fmla="*/ 35 h 63"/>
                <a:gd name="T8" fmla="*/ 0 w 64"/>
                <a:gd name="T9" fmla="*/ 19 h 63"/>
                <a:gd name="T10" fmla="*/ 17 w 64"/>
                <a:gd name="T11" fmla="*/ 53 h 63"/>
                <a:gd name="T12" fmla="*/ 35 w 64"/>
                <a:gd name="T13" fmla="*/ 63 h 63"/>
                <a:gd name="T14" fmla="*/ 45 w 64"/>
                <a:gd name="T15" fmla="*/ 62 h 63"/>
                <a:gd name="T16" fmla="*/ 54 w 64"/>
                <a:gd name="T17" fmla="*/ 56 h 63"/>
                <a:gd name="T18" fmla="*/ 62 w 64"/>
                <a:gd name="T19" fmla="*/ 37 h 63"/>
                <a:gd name="T20" fmla="*/ 53 w 64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3">
                  <a:moveTo>
                    <a:pt x="53" y="0"/>
                  </a:moveTo>
                  <a:cubicBezTo>
                    <a:pt x="53" y="0"/>
                    <a:pt x="41" y="16"/>
                    <a:pt x="38" y="33"/>
                  </a:cubicBezTo>
                  <a:cubicBezTo>
                    <a:pt x="37" y="35"/>
                    <a:pt x="38" y="38"/>
                    <a:pt x="38" y="40"/>
                  </a:cubicBezTo>
                  <a:cubicBezTo>
                    <a:pt x="36" y="39"/>
                    <a:pt x="34" y="36"/>
                    <a:pt x="32" y="35"/>
                  </a:cubicBezTo>
                  <a:cubicBezTo>
                    <a:pt x="19" y="24"/>
                    <a:pt x="0" y="19"/>
                    <a:pt x="0" y="19"/>
                  </a:cubicBezTo>
                  <a:cubicBezTo>
                    <a:pt x="0" y="19"/>
                    <a:pt x="3" y="41"/>
                    <a:pt x="17" y="53"/>
                  </a:cubicBezTo>
                  <a:cubicBezTo>
                    <a:pt x="23" y="59"/>
                    <a:pt x="30" y="61"/>
                    <a:pt x="35" y="63"/>
                  </a:cubicBezTo>
                  <a:cubicBezTo>
                    <a:pt x="37" y="63"/>
                    <a:pt x="41" y="63"/>
                    <a:pt x="45" y="62"/>
                  </a:cubicBezTo>
                  <a:cubicBezTo>
                    <a:pt x="49" y="60"/>
                    <a:pt x="52" y="58"/>
                    <a:pt x="54" y="56"/>
                  </a:cubicBezTo>
                  <a:cubicBezTo>
                    <a:pt x="57" y="52"/>
                    <a:pt x="61" y="46"/>
                    <a:pt x="62" y="37"/>
                  </a:cubicBezTo>
                  <a:cubicBezTo>
                    <a:pt x="64" y="19"/>
                    <a:pt x="53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296">
              <a:extLst>
                <a:ext uri="{FF2B5EF4-FFF2-40B4-BE49-F238E27FC236}">
                  <a16:creationId xmlns="" xmlns:a16="http://schemas.microsoft.com/office/drawing/2014/main" id="{B68E5164-3394-447B-8F66-280564E45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807" y="1127240"/>
              <a:ext cx="53202" cy="53911"/>
            </a:xfrm>
            <a:custGeom>
              <a:avLst/>
              <a:gdLst>
                <a:gd name="T0" fmla="*/ 51 w 64"/>
                <a:gd name="T1" fmla="*/ 0 h 65"/>
                <a:gd name="T2" fmla="*/ 39 w 64"/>
                <a:gd name="T3" fmla="*/ 34 h 65"/>
                <a:gd name="T4" fmla="*/ 40 w 64"/>
                <a:gd name="T5" fmla="*/ 42 h 65"/>
                <a:gd name="T6" fmla="*/ 34 w 64"/>
                <a:gd name="T7" fmla="*/ 37 h 65"/>
                <a:gd name="T8" fmla="*/ 0 w 64"/>
                <a:gd name="T9" fmla="*/ 25 h 65"/>
                <a:gd name="T10" fmla="*/ 21 w 64"/>
                <a:gd name="T11" fmla="*/ 57 h 65"/>
                <a:gd name="T12" fmla="*/ 39 w 64"/>
                <a:gd name="T13" fmla="*/ 64 h 65"/>
                <a:gd name="T14" fmla="*/ 49 w 64"/>
                <a:gd name="T15" fmla="*/ 62 h 65"/>
                <a:gd name="T16" fmla="*/ 57 w 64"/>
                <a:gd name="T17" fmla="*/ 55 h 65"/>
                <a:gd name="T18" fmla="*/ 63 w 64"/>
                <a:gd name="T19" fmla="*/ 36 h 65"/>
                <a:gd name="T20" fmla="*/ 51 w 64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5">
                  <a:moveTo>
                    <a:pt x="51" y="0"/>
                  </a:moveTo>
                  <a:cubicBezTo>
                    <a:pt x="51" y="0"/>
                    <a:pt x="41" y="17"/>
                    <a:pt x="39" y="34"/>
                  </a:cubicBezTo>
                  <a:cubicBezTo>
                    <a:pt x="39" y="36"/>
                    <a:pt x="40" y="40"/>
                    <a:pt x="40" y="42"/>
                  </a:cubicBezTo>
                  <a:cubicBezTo>
                    <a:pt x="38" y="41"/>
                    <a:pt x="36" y="38"/>
                    <a:pt x="34" y="37"/>
                  </a:cubicBezTo>
                  <a:cubicBezTo>
                    <a:pt x="19" y="27"/>
                    <a:pt x="0" y="25"/>
                    <a:pt x="0" y="25"/>
                  </a:cubicBezTo>
                  <a:cubicBezTo>
                    <a:pt x="0" y="25"/>
                    <a:pt x="6" y="46"/>
                    <a:pt x="21" y="57"/>
                  </a:cubicBezTo>
                  <a:cubicBezTo>
                    <a:pt x="27" y="62"/>
                    <a:pt x="34" y="64"/>
                    <a:pt x="39" y="64"/>
                  </a:cubicBezTo>
                  <a:cubicBezTo>
                    <a:pt x="42" y="65"/>
                    <a:pt x="46" y="64"/>
                    <a:pt x="49" y="62"/>
                  </a:cubicBezTo>
                  <a:cubicBezTo>
                    <a:pt x="53" y="60"/>
                    <a:pt x="56" y="58"/>
                    <a:pt x="57" y="55"/>
                  </a:cubicBezTo>
                  <a:cubicBezTo>
                    <a:pt x="60" y="51"/>
                    <a:pt x="63" y="45"/>
                    <a:pt x="63" y="36"/>
                  </a:cubicBezTo>
                  <a:cubicBezTo>
                    <a:pt x="64" y="18"/>
                    <a:pt x="51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297">
              <a:extLst>
                <a:ext uri="{FF2B5EF4-FFF2-40B4-BE49-F238E27FC236}">
                  <a16:creationId xmlns="" xmlns:a16="http://schemas.microsoft.com/office/drawing/2014/main" id="{D7D9D3F1-009F-43EC-A7A2-484E474E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852" y="1078295"/>
              <a:ext cx="54621" cy="53911"/>
            </a:xfrm>
            <a:custGeom>
              <a:avLst/>
              <a:gdLst>
                <a:gd name="T0" fmla="*/ 48 w 65"/>
                <a:gd name="T1" fmla="*/ 0 h 65"/>
                <a:gd name="T2" fmla="*/ 40 w 65"/>
                <a:gd name="T3" fmla="*/ 35 h 65"/>
                <a:gd name="T4" fmla="*/ 41 w 65"/>
                <a:gd name="T5" fmla="*/ 42 h 65"/>
                <a:gd name="T6" fmla="*/ 35 w 65"/>
                <a:gd name="T7" fmla="*/ 38 h 65"/>
                <a:gd name="T8" fmla="*/ 0 w 65"/>
                <a:gd name="T9" fmla="*/ 29 h 65"/>
                <a:gd name="T10" fmla="*/ 24 w 65"/>
                <a:gd name="T11" fmla="*/ 59 h 65"/>
                <a:gd name="T12" fmla="*/ 43 w 65"/>
                <a:gd name="T13" fmla="*/ 65 h 65"/>
                <a:gd name="T14" fmla="*/ 53 w 65"/>
                <a:gd name="T15" fmla="*/ 62 h 65"/>
                <a:gd name="T16" fmla="*/ 61 w 65"/>
                <a:gd name="T17" fmla="*/ 54 h 65"/>
                <a:gd name="T18" fmla="*/ 64 w 65"/>
                <a:gd name="T19" fmla="*/ 34 h 65"/>
                <a:gd name="T20" fmla="*/ 48 w 65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5">
                  <a:moveTo>
                    <a:pt x="48" y="0"/>
                  </a:moveTo>
                  <a:cubicBezTo>
                    <a:pt x="48" y="0"/>
                    <a:pt x="40" y="17"/>
                    <a:pt x="40" y="35"/>
                  </a:cubicBezTo>
                  <a:cubicBezTo>
                    <a:pt x="40" y="37"/>
                    <a:pt x="41" y="40"/>
                    <a:pt x="41" y="42"/>
                  </a:cubicBezTo>
                  <a:cubicBezTo>
                    <a:pt x="40" y="41"/>
                    <a:pt x="37" y="39"/>
                    <a:pt x="35" y="38"/>
                  </a:cubicBezTo>
                  <a:cubicBezTo>
                    <a:pt x="19" y="30"/>
                    <a:pt x="0" y="29"/>
                    <a:pt x="0" y="29"/>
                  </a:cubicBezTo>
                  <a:cubicBezTo>
                    <a:pt x="0" y="29"/>
                    <a:pt x="8" y="50"/>
                    <a:pt x="24" y="59"/>
                  </a:cubicBezTo>
                  <a:cubicBezTo>
                    <a:pt x="31" y="64"/>
                    <a:pt x="38" y="64"/>
                    <a:pt x="43" y="65"/>
                  </a:cubicBezTo>
                  <a:cubicBezTo>
                    <a:pt x="46" y="65"/>
                    <a:pt x="50" y="64"/>
                    <a:pt x="53" y="62"/>
                  </a:cubicBezTo>
                  <a:cubicBezTo>
                    <a:pt x="57" y="59"/>
                    <a:pt x="59" y="56"/>
                    <a:pt x="61" y="54"/>
                  </a:cubicBezTo>
                  <a:cubicBezTo>
                    <a:pt x="63" y="49"/>
                    <a:pt x="65" y="43"/>
                    <a:pt x="64" y="34"/>
                  </a:cubicBezTo>
                  <a:cubicBezTo>
                    <a:pt x="63" y="15"/>
                    <a:pt x="48" y="0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298">
              <a:extLst>
                <a:ext uri="{FF2B5EF4-FFF2-40B4-BE49-F238E27FC236}">
                  <a16:creationId xmlns="" xmlns:a16="http://schemas.microsoft.com/office/drawing/2014/main" id="{865CD1F5-1299-4B14-8FE6-D073E4A3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350" y="1031477"/>
              <a:ext cx="55330" cy="54620"/>
            </a:xfrm>
            <a:custGeom>
              <a:avLst/>
              <a:gdLst>
                <a:gd name="T0" fmla="*/ 44 w 66"/>
                <a:gd name="T1" fmla="*/ 0 h 66"/>
                <a:gd name="T2" fmla="*/ 40 w 66"/>
                <a:gd name="T3" fmla="*/ 36 h 66"/>
                <a:gd name="T4" fmla="*/ 42 w 66"/>
                <a:gd name="T5" fmla="*/ 43 h 66"/>
                <a:gd name="T6" fmla="*/ 35 w 66"/>
                <a:gd name="T7" fmla="*/ 39 h 66"/>
                <a:gd name="T8" fmla="*/ 0 w 66"/>
                <a:gd name="T9" fmla="*/ 35 h 66"/>
                <a:gd name="T10" fmla="*/ 27 w 66"/>
                <a:gd name="T11" fmla="*/ 62 h 66"/>
                <a:gd name="T12" fmla="*/ 46 w 66"/>
                <a:gd name="T13" fmla="*/ 65 h 66"/>
                <a:gd name="T14" fmla="*/ 56 w 66"/>
                <a:gd name="T15" fmla="*/ 61 h 66"/>
                <a:gd name="T16" fmla="*/ 62 w 66"/>
                <a:gd name="T17" fmla="*/ 53 h 66"/>
                <a:gd name="T18" fmla="*/ 64 w 66"/>
                <a:gd name="T19" fmla="*/ 33 h 66"/>
                <a:gd name="T20" fmla="*/ 44 w 66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44" y="0"/>
                  </a:moveTo>
                  <a:cubicBezTo>
                    <a:pt x="44" y="0"/>
                    <a:pt x="38" y="18"/>
                    <a:pt x="40" y="36"/>
                  </a:cubicBezTo>
                  <a:cubicBezTo>
                    <a:pt x="40" y="38"/>
                    <a:pt x="42" y="41"/>
                    <a:pt x="42" y="43"/>
                  </a:cubicBezTo>
                  <a:cubicBezTo>
                    <a:pt x="40" y="42"/>
                    <a:pt x="37" y="40"/>
                    <a:pt x="35" y="39"/>
                  </a:cubicBezTo>
                  <a:cubicBezTo>
                    <a:pt x="19" y="33"/>
                    <a:pt x="0" y="35"/>
                    <a:pt x="0" y="35"/>
                  </a:cubicBezTo>
                  <a:cubicBezTo>
                    <a:pt x="0" y="35"/>
                    <a:pt x="10" y="54"/>
                    <a:pt x="27" y="62"/>
                  </a:cubicBezTo>
                  <a:cubicBezTo>
                    <a:pt x="34" y="65"/>
                    <a:pt x="41" y="66"/>
                    <a:pt x="46" y="65"/>
                  </a:cubicBezTo>
                  <a:cubicBezTo>
                    <a:pt x="49" y="65"/>
                    <a:pt x="53" y="64"/>
                    <a:pt x="56" y="61"/>
                  </a:cubicBezTo>
                  <a:cubicBezTo>
                    <a:pt x="59" y="58"/>
                    <a:pt x="62" y="55"/>
                    <a:pt x="62" y="53"/>
                  </a:cubicBezTo>
                  <a:cubicBezTo>
                    <a:pt x="64" y="48"/>
                    <a:pt x="66" y="41"/>
                    <a:pt x="64" y="33"/>
                  </a:cubicBezTo>
                  <a:cubicBezTo>
                    <a:pt x="61" y="14"/>
                    <a:pt x="44" y="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299">
              <a:extLst>
                <a:ext uri="{FF2B5EF4-FFF2-40B4-BE49-F238E27FC236}">
                  <a16:creationId xmlns="" xmlns:a16="http://schemas.microsoft.com/office/drawing/2014/main" id="{D3F88B87-EF8D-440B-86B1-12270B55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172" y="988916"/>
              <a:ext cx="56039" cy="54620"/>
            </a:xfrm>
            <a:custGeom>
              <a:avLst/>
              <a:gdLst>
                <a:gd name="T0" fmla="*/ 41 w 67"/>
                <a:gd name="T1" fmla="*/ 0 h 66"/>
                <a:gd name="T2" fmla="*/ 40 w 67"/>
                <a:gd name="T3" fmla="*/ 36 h 66"/>
                <a:gd name="T4" fmla="*/ 43 w 67"/>
                <a:gd name="T5" fmla="*/ 43 h 66"/>
                <a:gd name="T6" fmla="*/ 36 w 67"/>
                <a:gd name="T7" fmla="*/ 40 h 66"/>
                <a:gd name="T8" fmla="*/ 0 w 67"/>
                <a:gd name="T9" fmla="*/ 39 h 66"/>
                <a:gd name="T10" fmla="*/ 30 w 67"/>
                <a:gd name="T11" fmla="*/ 63 h 66"/>
                <a:gd name="T12" fmla="*/ 50 w 67"/>
                <a:gd name="T13" fmla="*/ 64 h 66"/>
                <a:gd name="T14" fmla="*/ 59 w 67"/>
                <a:gd name="T15" fmla="*/ 59 h 66"/>
                <a:gd name="T16" fmla="*/ 65 w 67"/>
                <a:gd name="T17" fmla="*/ 50 h 66"/>
                <a:gd name="T18" fmla="*/ 64 w 67"/>
                <a:gd name="T19" fmla="*/ 30 h 66"/>
                <a:gd name="T20" fmla="*/ 41 w 67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6">
                  <a:moveTo>
                    <a:pt x="41" y="0"/>
                  </a:moveTo>
                  <a:cubicBezTo>
                    <a:pt x="41" y="0"/>
                    <a:pt x="37" y="19"/>
                    <a:pt x="40" y="36"/>
                  </a:cubicBezTo>
                  <a:cubicBezTo>
                    <a:pt x="41" y="38"/>
                    <a:pt x="43" y="41"/>
                    <a:pt x="43" y="43"/>
                  </a:cubicBezTo>
                  <a:cubicBezTo>
                    <a:pt x="42" y="42"/>
                    <a:pt x="38" y="40"/>
                    <a:pt x="36" y="40"/>
                  </a:cubicBezTo>
                  <a:cubicBezTo>
                    <a:pt x="19" y="35"/>
                    <a:pt x="0" y="39"/>
                    <a:pt x="0" y="39"/>
                  </a:cubicBezTo>
                  <a:cubicBezTo>
                    <a:pt x="0" y="39"/>
                    <a:pt x="12" y="57"/>
                    <a:pt x="30" y="63"/>
                  </a:cubicBezTo>
                  <a:cubicBezTo>
                    <a:pt x="38" y="66"/>
                    <a:pt x="45" y="65"/>
                    <a:pt x="50" y="64"/>
                  </a:cubicBezTo>
                  <a:cubicBezTo>
                    <a:pt x="52" y="64"/>
                    <a:pt x="56" y="62"/>
                    <a:pt x="59" y="59"/>
                  </a:cubicBezTo>
                  <a:cubicBezTo>
                    <a:pt x="62" y="56"/>
                    <a:pt x="64" y="53"/>
                    <a:pt x="65" y="50"/>
                  </a:cubicBezTo>
                  <a:cubicBezTo>
                    <a:pt x="66" y="45"/>
                    <a:pt x="67" y="39"/>
                    <a:pt x="64" y="30"/>
                  </a:cubicBezTo>
                  <a:cubicBezTo>
                    <a:pt x="59" y="12"/>
                    <a:pt x="41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300">
              <a:extLst>
                <a:ext uri="{FF2B5EF4-FFF2-40B4-BE49-F238E27FC236}">
                  <a16:creationId xmlns="" xmlns:a16="http://schemas.microsoft.com/office/drawing/2014/main" id="{74F6E121-97B5-4648-B0A2-93BC8D89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158" y="950611"/>
              <a:ext cx="55330" cy="54620"/>
            </a:xfrm>
            <a:custGeom>
              <a:avLst/>
              <a:gdLst>
                <a:gd name="T0" fmla="*/ 37 w 66"/>
                <a:gd name="T1" fmla="*/ 0 h 66"/>
                <a:gd name="T2" fmla="*/ 40 w 66"/>
                <a:gd name="T3" fmla="*/ 36 h 66"/>
                <a:gd name="T4" fmla="*/ 43 w 66"/>
                <a:gd name="T5" fmla="*/ 42 h 66"/>
                <a:gd name="T6" fmla="*/ 36 w 66"/>
                <a:gd name="T7" fmla="*/ 40 h 66"/>
                <a:gd name="T8" fmla="*/ 0 w 66"/>
                <a:gd name="T9" fmla="*/ 43 h 66"/>
                <a:gd name="T10" fmla="*/ 32 w 66"/>
                <a:gd name="T11" fmla="*/ 64 h 66"/>
                <a:gd name="T12" fmla="*/ 52 w 66"/>
                <a:gd name="T13" fmla="*/ 63 h 66"/>
                <a:gd name="T14" fmla="*/ 61 w 66"/>
                <a:gd name="T15" fmla="*/ 57 h 66"/>
                <a:gd name="T16" fmla="*/ 65 w 66"/>
                <a:gd name="T17" fmla="*/ 48 h 66"/>
                <a:gd name="T18" fmla="*/ 63 w 66"/>
                <a:gd name="T19" fmla="*/ 28 h 66"/>
                <a:gd name="T20" fmla="*/ 37 w 66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37" y="0"/>
                  </a:moveTo>
                  <a:cubicBezTo>
                    <a:pt x="37" y="0"/>
                    <a:pt x="34" y="19"/>
                    <a:pt x="40" y="36"/>
                  </a:cubicBezTo>
                  <a:cubicBezTo>
                    <a:pt x="41" y="38"/>
                    <a:pt x="43" y="41"/>
                    <a:pt x="43" y="42"/>
                  </a:cubicBezTo>
                  <a:cubicBezTo>
                    <a:pt x="42" y="42"/>
                    <a:pt x="38" y="40"/>
                    <a:pt x="36" y="40"/>
                  </a:cubicBezTo>
                  <a:cubicBezTo>
                    <a:pt x="19" y="37"/>
                    <a:pt x="0" y="43"/>
                    <a:pt x="0" y="43"/>
                  </a:cubicBezTo>
                  <a:cubicBezTo>
                    <a:pt x="0" y="43"/>
                    <a:pt x="14" y="60"/>
                    <a:pt x="32" y="64"/>
                  </a:cubicBezTo>
                  <a:cubicBezTo>
                    <a:pt x="41" y="66"/>
                    <a:pt x="47" y="65"/>
                    <a:pt x="52" y="63"/>
                  </a:cubicBezTo>
                  <a:cubicBezTo>
                    <a:pt x="55" y="62"/>
                    <a:pt x="58" y="60"/>
                    <a:pt x="61" y="57"/>
                  </a:cubicBezTo>
                  <a:cubicBezTo>
                    <a:pt x="64" y="54"/>
                    <a:pt x="65" y="50"/>
                    <a:pt x="65" y="48"/>
                  </a:cubicBezTo>
                  <a:cubicBezTo>
                    <a:pt x="66" y="42"/>
                    <a:pt x="66" y="36"/>
                    <a:pt x="63" y="28"/>
                  </a:cubicBezTo>
                  <a:cubicBezTo>
                    <a:pt x="56" y="10"/>
                    <a:pt x="37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301">
              <a:extLst>
                <a:ext uri="{FF2B5EF4-FFF2-40B4-BE49-F238E27FC236}">
                  <a16:creationId xmlns="" xmlns:a16="http://schemas.microsoft.com/office/drawing/2014/main" id="{A24D257A-E63C-4A15-848A-E105BAE9A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597" y="917271"/>
              <a:ext cx="54621" cy="53911"/>
            </a:xfrm>
            <a:custGeom>
              <a:avLst/>
              <a:gdLst>
                <a:gd name="T0" fmla="*/ 32 w 65"/>
                <a:gd name="T1" fmla="*/ 0 h 65"/>
                <a:gd name="T2" fmla="*/ 39 w 65"/>
                <a:gd name="T3" fmla="*/ 35 h 65"/>
                <a:gd name="T4" fmla="*/ 43 w 65"/>
                <a:gd name="T5" fmla="*/ 41 h 65"/>
                <a:gd name="T6" fmla="*/ 35 w 65"/>
                <a:gd name="T7" fmla="*/ 40 h 65"/>
                <a:gd name="T8" fmla="*/ 0 w 65"/>
                <a:gd name="T9" fmla="*/ 46 h 65"/>
                <a:gd name="T10" fmla="*/ 34 w 65"/>
                <a:gd name="T11" fmla="*/ 64 h 65"/>
                <a:gd name="T12" fmla="*/ 54 w 65"/>
                <a:gd name="T13" fmla="*/ 61 h 65"/>
                <a:gd name="T14" fmla="*/ 62 w 65"/>
                <a:gd name="T15" fmla="*/ 54 h 65"/>
                <a:gd name="T16" fmla="*/ 65 w 65"/>
                <a:gd name="T17" fmla="*/ 44 h 65"/>
                <a:gd name="T18" fmla="*/ 61 w 65"/>
                <a:gd name="T19" fmla="*/ 25 h 65"/>
                <a:gd name="T20" fmla="*/ 32 w 65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5">
                  <a:moveTo>
                    <a:pt x="32" y="0"/>
                  </a:moveTo>
                  <a:cubicBezTo>
                    <a:pt x="32" y="0"/>
                    <a:pt x="31" y="19"/>
                    <a:pt x="39" y="35"/>
                  </a:cubicBezTo>
                  <a:cubicBezTo>
                    <a:pt x="40" y="37"/>
                    <a:pt x="42" y="40"/>
                    <a:pt x="43" y="41"/>
                  </a:cubicBezTo>
                  <a:cubicBezTo>
                    <a:pt x="41" y="41"/>
                    <a:pt x="38" y="40"/>
                    <a:pt x="35" y="40"/>
                  </a:cubicBezTo>
                  <a:cubicBezTo>
                    <a:pt x="18" y="39"/>
                    <a:pt x="0" y="46"/>
                    <a:pt x="0" y="46"/>
                  </a:cubicBezTo>
                  <a:cubicBezTo>
                    <a:pt x="0" y="46"/>
                    <a:pt x="15" y="62"/>
                    <a:pt x="34" y="64"/>
                  </a:cubicBezTo>
                  <a:cubicBezTo>
                    <a:pt x="43" y="65"/>
                    <a:pt x="49" y="63"/>
                    <a:pt x="54" y="61"/>
                  </a:cubicBezTo>
                  <a:cubicBezTo>
                    <a:pt x="56" y="60"/>
                    <a:pt x="59" y="58"/>
                    <a:pt x="62" y="54"/>
                  </a:cubicBezTo>
                  <a:cubicBezTo>
                    <a:pt x="64" y="50"/>
                    <a:pt x="65" y="47"/>
                    <a:pt x="65" y="44"/>
                  </a:cubicBezTo>
                  <a:cubicBezTo>
                    <a:pt x="65" y="39"/>
                    <a:pt x="65" y="32"/>
                    <a:pt x="61" y="25"/>
                  </a:cubicBezTo>
                  <a:cubicBezTo>
                    <a:pt x="52" y="8"/>
                    <a:pt x="32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302">
              <a:extLst>
                <a:ext uri="{FF2B5EF4-FFF2-40B4-BE49-F238E27FC236}">
                  <a16:creationId xmlns="" xmlns:a16="http://schemas.microsoft.com/office/drawing/2014/main" id="{7C2ECF15-627B-4917-A6DE-B649D499B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488" y="888188"/>
              <a:ext cx="54621" cy="53201"/>
            </a:xfrm>
            <a:custGeom>
              <a:avLst/>
              <a:gdLst>
                <a:gd name="T0" fmla="*/ 27 w 65"/>
                <a:gd name="T1" fmla="*/ 0 h 64"/>
                <a:gd name="T2" fmla="*/ 38 w 65"/>
                <a:gd name="T3" fmla="*/ 35 h 64"/>
                <a:gd name="T4" fmla="*/ 42 w 65"/>
                <a:gd name="T5" fmla="*/ 40 h 64"/>
                <a:gd name="T6" fmla="*/ 35 w 65"/>
                <a:gd name="T7" fmla="*/ 40 h 64"/>
                <a:gd name="T8" fmla="*/ 0 w 65"/>
                <a:gd name="T9" fmla="*/ 50 h 64"/>
                <a:gd name="T10" fmla="*/ 36 w 65"/>
                <a:gd name="T11" fmla="*/ 64 h 64"/>
                <a:gd name="T12" fmla="*/ 55 w 65"/>
                <a:gd name="T13" fmla="*/ 59 h 64"/>
                <a:gd name="T14" fmla="*/ 63 w 65"/>
                <a:gd name="T15" fmla="*/ 51 h 64"/>
                <a:gd name="T16" fmla="*/ 65 w 65"/>
                <a:gd name="T17" fmla="*/ 41 h 64"/>
                <a:gd name="T18" fmla="*/ 58 w 65"/>
                <a:gd name="T19" fmla="*/ 22 h 64"/>
                <a:gd name="T20" fmla="*/ 27 w 65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4">
                  <a:moveTo>
                    <a:pt x="27" y="0"/>
                  </a:moveTo>
                  <a:cubicBezTo>
                    <a:pt x="27" y="0"/>
                    <a:pt x="29" y="20"/>
                    <a:pt x="38" y="35"/>
                  </a:cubicBezTo>
                  <a:cubicBezTo>
                    <a:pt x="39" y="36"/>
                    <a:pt x="41" y="39"/>
                    <a:pt x="42" y="40"/>
                  </a:cubicBezTo>
                  <a:cubicBezTo>
                    <a:pt x="41" y="40"/>
                    <a:pt x="37" y="40"/>
                    <a:pt x="35" y="40"/>
                  </a:cubicBezTo>
                  <a:cubicBezTo>
                    <a:pt x="17" y="41"/>
                    <a:pt x="0" y="50"/>
                    <a:pt x="0" y="50"/>
                  </a:cubicBezTo>
                  <a:cubicBezTo>
                    <a:pt x="0" y="50"/>
                    <a:pt x="17" y="64"/>
                    <a:pt x="36" y="64"/>
                  </a:cubicBezTo>
                  <a:cubicBezTo>
                    <a:pt x="45" y="64"/>
                    <a:pt x="51" y="61"/>
                    <a:pt x="55" y="59"/>
                  </a:cubicBezTo>
                  <a:cubicBezTo>
                    <a:pt x="58" y="58"/>
                    <a:pt x="60" y="55"/>
                    <a:pt x="63" y="51"/>
                  </a:cubicBezTo>
                  <a:cubicBezTo>
                    <a:pt x="65" y="47"/>
                    <a:pt x="65" y="44"/>
                    <a:pt x="65" y="41"/>
                  </a:cubicBezTo>
                  <a:cubicBezTo>
                    <a:pt x="65" y="36"/>
                    <a:pt x="63" y="29"/>
                    <a:pt x="58" y="22"/>
                  </a:cubicBezTo>
                  <a:cubicBezTo>
                    <a:pt x="48" y="7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303">
              <a:extLst>
                <a:ext uri="{FF2B5EF4-FFF2-40B4-BE49-F238E27FC236}">
                  <a16:creationId xmlns="" xmlns:a16="http://schemas.microsoft.com/office/drawing/2014/main" id="{CF792D0F-2629-4E88-A5FB-3A9BFB97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962" y="864779"/>
              <a:ext cx="53202" cy="53911"/>
            </a:xfrm>
            <a:custGeom>
              <a:avLst/>
              <a:gdLst>
                <a:gd name="T0" fmla="*/ 21 w 63"/>
                <a:gd name="T1" fmla="*/ 0 h 65"/>
                <a:gd name="T2" fmla="*/ 35 w 63"/>
                <a:gd name="T3" fmla="*/ 33 h 65"/>
                <a:gd name="T4" fmla="*/ 41 w 63"/>
                <a:gd name="T5" fmla="*/ 39 h 65"/>
                <a:gd name="T6" fmla="*/ 33 w 63"/>
                <a:gd name="T7" fmla="*/ 39 h 65"/>
                <a:gd name="T8" fmla="*/ 0 w 63"/>
                <a:gd name="T9" fmla="*/ 53 h 65"/>
                <a:gd name="T10" fmla="*/ 37 w 63"/>
                <a:gd name="T11" fmla="*/ 63 h 65"/>
                <a:gd name="T12" fmla="*/ 55 w 63"/>
                <a:gd name="T13" fmla="*/ 56 h 65"/>
                <a:gd name="T14" fmla="*/ 62 w 63"/>
                <a:gd name="T15" fmla="*/ 47 h 65"/>
                <a:gd name="T16" fmla="*/ 63 w 63"/>
                <a:gd name="T17" fmla="*/ 37 h 65"/>
                <a:gd name="T18" fmla="*/ 55 w 63"/>
                <a:gd name="T19" fmla="*/ 19 h 65"/>
                <a:gd name="T20" fmla="*/ 21 w 63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5">
                  <a:moveTo>
                    <a:pt x="21" y="0"/>
                  </a:moveTo>
                  <a:cubicBezTo>
                    <a:pt x="21" y="0"/>
                    <a:pt x="25" y="19"/>
                    <a:pt x="35" y="33"/>
                  </a:cubicBezTo>
                  <a:cubicBezTo>
                    <a:pt x="36" y="35"/>
                    <a:pt x="39" y="37"/>
                    <a:pt x="41" y="39"/>
                  </a:cubicBezTo>
                  <a:cubicBezTo>
                    <a:pt x="39" y="39"/>
                    <a:pt x="35" y="38"/>
                    <a:pt x="33" y="39"/>
                  </a:cubicBezTo>
                  <a:cubicBezTo>
                    <a:pt x="16" y="42"/>
                    <a:pt x="0" y="53"/>
                    <a:pt x="0" y="53"/>
                  </a:cubicBezTo>
                  <a:cubicBezTo>
                    <a:pt x="0" y="53"/>
                    <a:pt x="18" y="65"/>
                    <a:pt x="37" y="63"/>
                  </a:cubicBezTo>
                  <a:cubicBezTo>
                    <a:pt x="45" y="62"/>
                    <a:pt x="51" y="59"/>
                    <a:pt x="55" y="56"/>
                  </a:cubicBezTo>
                  <a:cubicBezTo>
                    <a:pt x="57" y="54"/>
                    <a:pt x="60" y="51"/>
                    <a:pt x="62" y="47"/>
                  </a:cubicBezTo>
                  <a:cubicBezTo>
                    <a:pt x="63" y="43"/>
                    <a:pt x="63" y="40"/>
                    <a:pt x="63" y="37"/>
                  </a:cubicBezTo>
                  <a:cubicBezTo>
                    <a:pt x="62" y="32"/>
                    <a:pt x="60" y="25"/>
                    <a:pt x="55" y="19"/>
                  </a:cubicBezTo>
                  <a:cubicBezTo>
                    <a:pt x="42" y="5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304">
              <a:extLst>
                <a:ext uri="{FF2B5EF4-FFF2-40B4-BE49-F238E27FC236}">
                  <a16:creationId xmlns="" xmlns:a16="http://schemas.microsoft.com/office/drawing/2014/main" id="{F7275C2F-A587-4BFD-AE10-48E091DC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435" y="862651"/>
              <a:ext cx="51074" cy="29793"/>
            </a:xfrm>
            <a:custGeom>
              <a:avLst/>
              <a:gdLst>
                <a:gd name="T0" fmla="*/ 31 w 61"/>
                <a:gd name="T1" fmla="*/ 30 h 35"/>
                <a:gd name="T2" fmla="*/ 0 w 61"/>
                <a:gd name="T3" fmla="*/ 6 h 35"/>
                <a:gd name="T4" fmla="*/ 39 w 61"/>
                <a:gd name="T5" fmla="*/ 5 h 35"/>
                <a:gd name="T6" fmla="*/ 59 w 61"/>
                <a:gd name="T7" fmla="*/ 26 h 35"/>
                <a:gd name="T8" fmla="*/ 31 w 61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5">
                  <a:moveTo>
                    <a:pt x="31" y="30"/>
                  </a:moveTo>
                  <a:cubicBezTo>
                    <a:pt x="14" y="24"/>
                    <a:pt x="0" y="6"/>
                    <a:pt x="0" y="6"/>
                  </a:cubicBezTo>
                  <a:cubicBezTo>
                    <a:pt x="0" y="6"/>
                    <a:pt x="23" y="0"/>
                    <a:pt x="39" y="5"/>
                  </a:cubicBezTo>
                  <a:cubicBezTo>
                    <a:pt x="55" y="11"/>
                    <a:pt x="61" y="19"/>
                    <a:pt x="59" y="26"/>
                  </a:cubicBezTo>
                  <a:cubicBezTo>
                    <a:pt x="57" y="32"/>
                    <a:pt x="47" y="35"/>
                    <a:pt x="3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305">
              <a:extLst>
                <a:ext uri="{FF2B5EF4-FFF2-40B4-BE49-F238E27FC236}">
                  <a16:creationId xmlns="" xmlns:a16="http://schemas.microsoft.com/office/drawing/2014/main" id="{9448CDF7-A2B6-4842-A534-46B6A5C3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373" y="1872062"/>
              <a:ext cx="48946" cy="53201"/>
            </a:xfrm>
            <a:custGeom>
              <a:avLst/>
              <a:gdLst>
                <a:gd name="T0" fmla="*/ 0 w 59"/>
                <a:gd name="T1" fmla="*/ 57 h 64"/>
                <a:gd name="T2" fmla="*/ 28 w 59"/>
                <a:gd name="T3" fmla="*/ 36 h 64"/>
                <a:gd name="T4" fmla="*/ 36 w 59"/>
                <a:gd name="T5" fmla="*/ 34 h 64"/>
                <a:gd name="T6" fmla="*/ 29 w 59"/>
                <a:gd name="T7" fmla="*/ 30 h 64"/>
                <a:gd name="T8" fmla="*/ 7 w 59"/>
                <a:gd name="T9" fmla="*/ 1 h 64"/>
                <a:gd name="T10" fmla="*/ 45 w 59"/>
                <a:gd name="T11" fmla="*/ 11 h 64"/>
                <a:gd name="T12" fmla="*/ 57 w 59"/>
                <a:gd name="T13" fmla="*/ 26 h 64"/>
                <a:gd name="T14" fmla="*/ 59 w 59"/>
                <a:gd name="T15" fmla="*/ 37 h 64"/>
                <a:gd name="T16" fmla="*/ 54 w 59"/>
                <a:gd name="T17" fmla="*/ 47 h 64"/>
                <a:gd name="T18" fmla="*/ 38 w 59"/>
                <a:gd name="T19" fmla="*/ 58 h 64"/>
                <a:gd name="T20" fmla="*/ 0 w 59"/>
                <a:gd name="T21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64">
                  <a:moveTo>
                    <a:pt x="0" y="57"/>
                  </a:moveTo>
                  <a:cubicBezTo>
                    <a:pt x="0" y="57"/>
                    <a:pt x="12" y="42"/>
                    <a:pt x="28" y="36"/>
                  </a:cubicBezTo>
                  <a:cubicBezTo>
                    <a:pt x="30" y="35"/>
                    <a:pt x="34" y="34"/>
                    <a:pt x="36" y="34"/>
                  </a:cubicBezTo>
                  <a:cubicBezTo>
                    <a:pt x="34" y="33"/>
                    <a:pt x="31" y="31"/>
                    <a:pt x="29" y="30"/>
                  </a:cubicBezTo>
                  <a:cubicBezTo>
                    <a:pt x="16" y="19"/>
                    <a:pt x="7" y="1"/>
                    <a:pt x="7" y="1"/>
                  </a:cubicBezTo>
                  <a:cubicBezTo>
                    <a:pt x="7" y="1"/>
                    <a:pt x="29" y="0"/>
                    <a:pt x="45" y="11"/>
                  </a:cubicBezTo>
                  <a:cubicBezTo>
                    <a:pt x="51" y="16"/>
                    <a:pt x="55" y="22"/>
                    <a:pt x="57" y="26"/>
                  </a:cubicBezTo>
                  <a:cubicBezTo>
                    <a:pt x="58" y="29"/>
                    <a:pt x="59" y="32"/>
                    <a:pt x="59" y="37"/>
                  </a:cubicBezTo>
                  <a:cubicBezTo>
                    <a:pt x="58" y="41"/>
                    <a:pt x="56" y="44"/>
                    <a:pt x="54" y="47"/>
                  </a:cubicBezTo>
                  <a:cubicBezTo>
                    <a:pt x="51" y="50"/>
                    <a:pt x="46" y="55"/>
                    <a:pt x="38" y="58"/>
                  </a:cubicBezTo>
                  <a:cubicBezTo>
                    <a:pt x="20" y="64"/>
                    <a:pt x="0" y="57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06">
              <a:extLst>
                <a:ext uri="{FF2B5EF4-FFF2-40B4-BE49-F238E27FC236}">
                  <a16:creationId xmlns="" xmlns:a16="http://schemas.microsoft.com/office/drawing/2014/main" id="{BA947216-5299-41E0-8520-B3C5A4431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624" y="1862131"/>
              <a:ext cx="51783" cy="53201"/>
            </a:xfrm>
            <a:custGeom>
              <a:avLst/>
              <a:gdLst>
                <a:gd name="T0" fmla="*/ 0 w 62"/>
                <a:gd name="T1" fmla="*/ 55 h 64"/>
                <a:gd name="T2" fmla="*/ 31 w 62"/>
                <a:gd name="T3" fmla="*/ 36 h 64"/>
                <a:gd name="T4" fmla="*/ 39 w 62"/>
                <a:gd name="T5" fmla="*/ 35 h 64"/>
                <a:gd name="T6" fmla="*/ 33 w 62"/>
                <a:gd name="T7" fmla="*/ 31 h 64"/>
                <a:gd name="T8" fmla="*/ 14 w 62"/>
                <a:gd name="T9" fmla="*/ 0 h 64"/>
                <a:gd name="T10" fmla="*/ 50 w 62"/>
                <a:gd name="T11" fmla="*/ 13 h 64"/>
                <a:gd name="T12" fmla="*/ 61 w 62"/>
                <a:gd name="T13" fmla="*/ 30 h 64"/>
                <a:gd name="T14" fmla="*/ 61 w 62"/>
                <a:gd name="T15" fmla="*/ 40 h 64"/>
                <a:gd name="T16" fmla="*/ 56 w 62"/>
                <a:gd name="T17" fmla="*/ 50 h 64"/>
                <a:gd name="T18" fmla="*/ 38 w 62"/>
                <a:gd name="T19" fmla="*/ 59 h 64"/>
                <a:gd name="T20" fmla="*/ 0 w 62"/>
                <a:gd name="T21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4">
                  <a:moveTo>
                    <a:pt x="0" y="55"/>
                  </a:moveTo>
                  <a:cubicBezTo>
                    <a:pt x="0" y="55"/>
                    <a:pt x="15" y="41"/>
                    <a:pt x="31" y="36"/>
                  </a:cubicBezTo>
                  <a:cubicBezTo>
                    <a:pt x="33" y="35"/>
                    <a:pt x="37" y="35"/>
                    <a:pt x="39" y="35"/>
                  </a:cubicBezTo>
                  <a:cubicBezTo>
                    <a:pt x="37" y="34"/>
                    <a:pt x="34" y="32"/>
                    <a:pt x="33" y="31"/>
                  </a:cubicBezTo>
                  <a:cubicBezTo>
                    <a:pt x="20" y="18"/>
                    <a:pt x="14" y="0"/>
                    <a:pt x="14" y="0"/>
                  </a:cubicBezTo>
                  <a:cubicBezTo>
                    <a:pt x="14" y="0"/>
                    <a:pt x="36" y="1"/>
                    <a:pt x="50" y="13"/>
                  </a:cubicBezTo>
                  <a:cubicBezTo>
                    <a:pt x="56" y="19"/>
                    <a:pt x="59" y="25"/>
                    <a:pt x="61" y="30"/>
                  </a:cubicBezTo>
                  <a:cubicBezTo>
                    <a:pt x="62" y="32"/>
                    <a:pt x="62" y="36"/>
                    <a:pt x="61" y="40"/>
                  </a:cubicBezTo>
                  <a:cubicBezTo>
                    <a:pt x="60" y="45"/>
                    <a:pt x="58" y="48"/>
                    <a:pt x="56" y="50"/>
                  </a:cubicBezTo>
                  <a:cubicBezTo>
                    <a:pt x="52" y="53"/>
                    <a:pt x="47" y="57"/>
                    <a:pt x="38" y="59"/>
                  </a:cubicBezTo>
                  <a:cubicBezTo>
                    <a:pt x="20" y="64"/>
                    <a:pt x="0" y="55"/>
                    <a:pt x="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307">
              <a:extLst>
                <a:ext uri="{FF2B5EF4-FFF2-40B4-BE49-F238E27FC236}">
                  <a16:creationId xmlns="" xmlns:a16="http://schemas.microsoft.com/office/drawing/2014/main" id="{172E00AF-0B30-4E2D-AA5E-44F80C95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004" y="1845816"/>
              <a:ext cx="52492" cy="53201"/>
            </a:xfrm>
            <a:custGeom>
              <a:avLst/>
              <a:gdLst>
                <a:gd name="T0" fmla="*/ 0 w 63"/>
                <a:gd name="T1" fmla="*/ 53 h 64"/>
                <a:gd name="T2" fmla="*/ 32 w 63"/>
                <a:gd name="T3" fmla="*/ 38 h 64"/>
                <a:gd name="T4" fmla="*/ 40 w 63"/>
                <a:gd name="T5" fmla="*/ 38 h 64"/>
                <a:gd name="T6" fmla="*/ 34 w 63"/>
                <a:gd name="T7" fmla="*/ 33 h 64"/>
                <a:gd name="T8" fmla="*/ 19 w 63"/>
                <a:gd name="T9" fmla="*/ 0 h 64"/>
                <a:gd name="T10" fmla="*/ 53 w 63"/>
                <a:gd name="T11" fmla="*/ 17 h 64"/>
                <a:gd name="T12" fmla="*/ 62 w 63"/>
                <a:gd name="T13" fmla="*/ 35 h 64"/>
                <a:gd name="T14" fmla="*/ 62 w 63"/>
                <a:gd name="T15" fmla="*/ 45 h 64"/>
                <a:gd name="T16" fmla="*/ 56 w 63"/>
                <a:gd name="T17" fmla="*/ 54 h 64"/>
                <a:gd name="T18" fmla="*/ 37 w 63"/>
                <a:gd name="T19" fmla="*/ 62 h 64"/>
                <a:gd name="T20" fmla="*/ 0 w 63"/>
                <a:gd name="T2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4">
                  <a:moveTo>
                    <a:pt x="0" y="53"/>
                  </a:moveTo>
                  <a:cubicBezTo>
                    <a:pt x="0" y="53"/>
                    <a:pt x="15" y="41"/>
                    <a:pt x="32" y="38"/>
                  </a:cubicBezTo>
                  <a:cubicBezTo>
                    <a:pt x="35" y="38"/>
                    <a:pt x="38" y="38"/>
                    <a:pt x="40" y="38"/>
                  </a:cubicBezTo>
                  <a:cubicBezTo>
                    <a:pt x="39" y="36"/>
                    <a:pt x="36" y="34"/>
                    <a:pt x="34" y="33"/>
                  </a:cubicBezTo>
                  <a:cubicBezTo>
                    <a:pt x="23" y="19"/>
                    <a:pt x="19" y="0"/>
                    <a:pt x="19" y="0"/>
                  </a:cubicBezTo>
                  <a:cubicBezTo>
                    <a:pt x="19" y="0"/>
                    <a:pt x="41" y="3"/>
                    <a:pt x="53" y="17"/>
                  </a:cubicBezTo>
                  <a:cubicBezTo>
                    <a:pt x="59" y="23"/>
                    <a:pt x="61" y="30"/>
                    <a:pt x="62" y="35"/>
                  </a:cubicBezTo>
                  <a:cubicBezTo>
                    <a:pt x="63" y="37"/>
                    <a:pt x="63" y="41"/>
                    <a:pt x="62" y="45"/>
                  </a:cubicBezTo>
                  <a:cubicBezTo>
                    <a:pt x="60" y="49"/>
                    <a:pt x="58" y="52"/>
                    <a:pt x="56" y="54"/>
                  </a:cubicBezTo>
                  <a:cubicBezTo>
                    <a:pt x="51" y="57"/>
                    <a:pt x="46" y="61"/>
                    <a:pt x="37" y="62"/>
                  </a:cubicBezTo>
                  <a:cubicBezTo>
                    <a:pt x="19" y="64"/>
                    <a:pt x="0" y="53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308">
              <a:extLst>
                <a:ext uri="{FF2B5EF4-FFF2-40B4-BE49-F238E27FC236}">
                  <a16:creationId xmlns="" xmlns:a16="http://schemas.microsoft.com/office/drawing/2014/main" id="{528CB90E-9326-4ADA-A8F5-0461F096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512" y="1823826"/>
              <a:ext cx="53202" cy="53201"/>
            </a:xfrm>
            <a:custGeom>
              <a:avLst/>
              <a:gdLst>
                <a:gd name="T0" fmla="*/ 0 w 64"/>
                <a:gd name="T1" fmla="*/ 51 h 64"/>
                <a:gd name="T2" fmla="*/ 34 w 64"/>
                <a:gd name="T3" fmla="*/ 39 h 64"/>
                <a:gd name="T4" fmla="*/ 42 w 64"/>
                <a:gd name="T5" fmla="*/ 40 h 64"/>
                <a:gd name="T6" fmla="*/ 36 w 64"/>
                <a:gd name="T7" fmla="*/ 34 h 64"/>
                <a:gd name="T8" fmla="*/ 25 w 64"/>
                <a:gd name="T9" fmla="*/ 0 h 64"/>
                <a:gd name="T10" fmla="*/ 57 w 64"/>
                <a:gd name="T11" fmla="*/ 21 h 64"/>
                <a:gd name="T12" fmla="*/ 64 w 64"/>
                <a:gd name="T13" fmla="*/ 39 h 64"/>
                <a:gd name="T14" fmla="*/ 62 w 64"/>
                <a:gd name="T15" fmla="*/ 50 h 64"/>
                <a:gd name="T16" fmla="*/ 55 w 64"/>
                <a:gd name="T17" fmla="*/ 58 h 64"/>
                <a:gd name="T18" fmla="*/ 36 w 64"/>
                <a:gd name="T19" fmla="*/ 63 h 64"/>
                <a:gd name="T20" fmla="*/ 0 w 64"/>
                <a:gd name="T21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0" y="51"/>
                  </a:moveTo>
                  <a:cubicBezTo>
                    <a:pt x="0" y="51"/>
                    <a:pt x="17" y="41"/>
                    <a:pt x="34" y="39"/>
                  </a:cubicBezTo>
                  <a:cubicBezTo>
                    <a:pt x="36" y="39"/>
                    <a:pt x="40" y="40"/>
                    <a:pt x="42" y="40"/>
                  </a:cubicBezTo>
                  <a:cubicBezTo>
                    <a:pt x="40" y="38"/>
                    <a:pt x="38" y="36"/>
                    <a:pt x="36" y="34"/>
                  </a:cubicBezTo>
                  <a:cubicBezTo>
                    <a:pt x="27" y="19"/>
                    <a:pt x="25" y="0"/>
                    <a:pt x="25" y="0"/>
                  </a:cubicBezTo>
                  <a:cubicBezTo>
                    <a:pt x="25" y="0"/>
                    <a:pt x="46" y="6"/>
                    <a:pt x="57" y="21"/>
                  </a:cubicBezTo>
                  <a:cubicBezTo>
                    <a:pt x="62" y="28"/>
                    <a:pt x="64" y="34"/>
                    <a:pt x="64" y="39"/>
                  </a:cubicBezTo>
                  <a:cubicBezTo>
                    <a:pt x="64" y="42"/>
                    <a:pt x="64" y="46"/>
                    <a:pt x="62" y="50"/>
                  </a:cubicBezTo>
                  <a:cubicBezTo>
                    <a:pt x="60" y="54"/>
                    <a:pt x="58" y="56"/>
                    <a:pt x="55" y="58"/>
                  </a:cubicBezTo>
                  <a:cubicBezTo>
                    <a:pt x="51" y="60"/>
                    <a:pt x="45" y="63"/>
                    <a:pt x="36" y="63"/>
                  </a:cubicBezTo>
                  <a:cubicBezTo>
                    <a:pt x="17" y="64"/>
                    <a:pt x="0" y="51"/>
                    <a:pt x="0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309">
              <a:extLst>
                <a:ext uri="{FF2B5EF4-FFF2-40B4-BE49-F238E27FC236}">
                  <a16:creationId xmlns="" xmlns:a16="http://schemas.microsoft.com/office/drawing/2014/main" id="{33533278-2D4A-41FC-BDCF-DA86443D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857" y="1797580"/>
              <a:ext cx="53911" cy="53911"/>
            </a:xfrm>
            <a:custGeom>
              <a:avLst/>
              <a:gdLst>
                <a:gd name="T0" fmla="*/ 0 w 65"/>
                <a:gd name="T1" fmla="*/ 48 h 65"/>
                <a:gd name="T2" fmla="*/ 35 w 65"/>
                <a:gd name="T3" fmla="*/ 40 h 65"/>
                <a:gd name="T4" fmla="*/ 43 w 65"/>
                <a:gd name="T5" fmla="*/ 41 h 65"/>
                <a:gd name="T6" fmla="*/ 38 w 65"/>
                <a:gd name="T7" fmla="*/ 35 h 65"/>
                <a:gd name="T8" fmla="*/ 30 w 65"/>
                <a:gd name="T9" fmla="*/ 0 h 65"/>
                <a:gd name="T10" fmla="*/ 60 w 65"/>
                <a:gd name="T11" fmla="*/ 24 h 65"/>
                <a:gd name="T12" fmla="*/ 65 w 65"/>
                <a:gd name="T13" fmla="*/ 43 h 65"/>
                <a:gd name="T14" fmla="*/ 62 w 65"/>
                <a:gd name="T15" fmla="*/ 53 h 65"/>
                <a:gd name="T16" fmla="*/ 55 w 65"/>
                <a:gd name="T17" fmla="*/ 61 h 65"/>
                <a:gd name="T18" fmla="*/ 35 w 65"/>
                <a:gd name="T19" fmla="*/ 64 h 65"/>
                <a:gd name="T20" fmla="*/ 0 w 65"/>
                <a:gd name="T21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5">
                  <a:moveTo>
                    <a:pt x="0" y="48"/>
                  </a:moveTo>
                  <a:cubicBezTo>
                    <a:pt x="0" y="48"/>
                    <a:pt x="18" y="40"/>
                    <a:pt x="35" y="40"/>
                  </a:cubicBezTo>
                  <a:cubicBezTo>
                    <a:pt x="38" y="40"/>
                    <a:pt x="41" y="41"/>
                    <a:pt x="43" y="41"/>
                  </a:cubicBezTo>
                  <a:cubicBezTo>
                    <a:pt x="42" y="40"/>
                    <a:pt x="39" y="37"/>
                    <a:pt x="38" y="35"/>
                  </a:cubicBezTo>
                  <a:cubicBezTo>
                    <a:pt x="31" y="20"/>
                    <a:pt x="30" y="0"/>
                    <a:pt x="30" y="0"/>
                  </a:cubicBezTo>
                  <a:cubicBezTo>
                    <a:pt x="30" y="0"/>
                    <a:pt x="50" y="8"/>
                    <a:pt x="60" y="24"/>
                  </a:cubicBezTo>
                  <a:cubicBezTo>
                    <a:pt x="64" y="31"/>
                    <a:pt x="65" y="38"/>
                    <a:pt x="65" y="43"/>
                  </a:cubicBezTo>
                  <a:cubicBezTo>
                    <a:pt x="65" y="46"/>
                    <a:pt x="65" y="50"/>
                    <a:pt x="62" y="53"/>
                  </a:cubicBezTo>
                  <a:cubicBezTo>
                    <a:pt x="60" y="57"/>
                    <a:pt x="57" y="60"/>
                    <a:pt x="55" y="61"/>
                  </a:cubicBezTo>
                  <a:cubicBezTo>
                    <a:pt x="50" y="63"/>
                    <a:pt x="44" y="65"/>
                    <a:pt x="35" y="64"/>
                  </a:cubicBezTo>
                  <a:cubicBezTo>
                    <a:pt x="16" y="63"/>
                    <a:pt x="0" y="48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310">
              <a:extLst>
                <a:ext uri="{FF2B5EF4-FFF2-40B4-BE49-F238E27FC236}">
                  <a16:creationId xmlns="" xmlns:a16="http://schemas.microsoft.com/office/drawing/2014/main" id="{4C1C6710-BE75-425F-ADA2-6875AE75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749" y="1766368"/>
              <a:ext cx="53911" cy="55330"/>
            </a:xfrm>
            <a:custGeom>
              <a:avLst/>
              <a:gdLst>
                <a:gd name="T0" fmla="*/ 0 w 65"/>
                <a:gd name="T1" fmla="*/ 45 h 66"/>
                <a:gd name="T2" fmla="*/ 35 w 65"/>
                <a:gd name="T3" fmla="*/ 40 h 66"/>
                <a:gd name="T4" fmla="*/ 43 w 65"/>
                <a:gd name="T5" fmla="*/ 42 h 66"/>
                <a:gd name="T6" fmla="*/ 39 w 65"/>
                <a:gd name="T7" fmla="*/ 36 h 66"/>
                <a:gd name="T8" fmla="*/ 34 w 65"/>
                <a:gd name="T9" fmla="*/ 0 h 66"/>
                <a:gd name="T10" fmla="*/ 62 w 65"/>
                <a:gd name="T11" fmla="*/ 27 h 66"/>
                <a:gd name="T12" fmla="*/ 65 w 65"/>
                <a:gd name="T13" fmla="*/ 46 h 66"/>
                <a:gd name="T14" fmla="*/ 61 w 65"/>
                <a:gd name="T15" fmla="*/ 56 h 66"/>
                <a:gd name="T16" fmla="*/ 52 w 65"/>
                <a:gd name="T17" fmla="*/ 63 h 66"/>
                <a:gd name="T18" fmla="*/ 33 w 65"/>
                <a:gd name="T19" fmla="*/ 64 h 66"/>
                <a:gd name="T20" fmla="*/ 0 w 65"/>
                <a:gd name="T21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6">
                  <a:moveTo>
                    <a:pt x="0" y="45"/>
                  </a:moveTo>
                  <a:cubicBezTo>
                    <a:pt x="0" y="45"/>
                    <a:pt x="18" y="38"/>
                    <a:pt x="35" y="40"/>
                  </a:cubicBezTo>
                  <a:cubicBezTo>
                    <a:pt x="38" y="40"/>
                    <a:pt x="41" y="42"/>
                    <a:pt x="43" y="42"/>
                  </a:cubicBezTo>
                  <a:cubicBezTo>
                    <a:pt x="42" y="41"/>
                    <a:pt x="40" y="38"/>
                    <a:pt x="39" y="36"/>
                  </a:cubicBezTo>
                  <a:cubicBezTo>
                    <a:pt x="33" y="19"/>
                    <a:pt x="34" y="0"/>
                    <a:pt x="34" y="0"/>
                  </a:cubicBezTo>
                  <a:cubicBezTo>
                    <a:pt x="34" y="0"/>
                    <a:pt x="54" y="10"/>
                    <a:pt x="62" y="27"/>
                  </a:cubicBezTo>
                  <a:cubicBezTo>
                    <a:pt x="65" y="35"/>
                    <a:pt x="65" y="41"/>
                    <a:pt x="65" y="46"/>
                  </a:cubicBezTo>
                  <a:cubicBezTo>
                    <a:pt x="65" y="49"/>
                    <a:pt x="63" y="53"/>
                    <a:pt x="61" y="56"/>
                  </a:cubicBezTo>
                  <a:cubicBezTo>
                    <a:pt x="58" y="60"/>
                    <a:pt x="55" y="62"/>
                    <a:pt x="52" y="63"/>
                  </a:cubicBezTo>
                  <a:cubicBezTo>
                    <a:pt x="48" y="64"/>
                    <a:pt x="41" y="66"/>
                    <a:pt x="33" y="64"/>
                  </a:cubicBezTo>
                  <a:cubicBezTo>
                    <a:pt x="14" y="61"/>
                    <a:pt x="0" y="45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311">
              <a:extLst>
                <a:ext uri="{FF2B5EF4-FFF2-40B4-BE49-F238E27FC236}">
                  <a16:creationId xmlns="" xmlns:a16="http://schemas.microsoft.com/office/drawing/2014/main" id="{47CEE1E5-53EC-4B23-941F-AD365737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188" y="1731610"/>
              <a:ext cx="55330" cy="54620"/>
            </a:xfrm>
            <a:custGeom>
              <a:avLst/>
              <a:gdLst>
                <a:gd name="T0" fmla="*/ 0 w 66"/>
                <a:gd name="T1" fmla="*/ 40 h 66"/>
                <a:gd name="T2" fmla="*/ 36 w 66"/>
                <a:gd name="T3" fmla="*/ 40 h 66"/>
                <a:gd name="T4" fmla="*/ 43 w 66"/>
                <a:gd name="T5" fmla="*/ 42 h 66"/>
                <a:gd name="T6" fmla="*/ 40 w 66"/>
                <a:gd name="T7" fmla="*/ 35 h 66"/>
                <a:gd name="T8" fmla="*/ 39 w 66"/>
                <a:gd name="T9" fmla="*/ 0 h 66"/>
                <a:gd name="T10" fmla="*/ 63 w 66"/>
                <a:gd name="T11" fmla="*/ 29 h 66"/>
                <a:gd name="T12" fmla="*/ 64 w 66"/>
                <a:gd name="T13" fmla="*/ 49 h 66"/>
                <a:gd name="T14" fmla="*/ 59 w 66"/>
                <a:gd name="T15" fmla="*/ 58 h 66"/>
                <a:gd name="T16" fmla="*/ 50 w 66"/>
                <a:gd name="T17" fmla="*/ 64 h 66"/>
                <a:gd name="T18" fmla="*/ 30 w 66"/>
                <a:gd name="T19" fmla="*/ 63 h 66"/>
                <a:gd name="T20" fmla="*/ 0 w 66"/>
                <a:gd name="T21" fmla="*/ 4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0" y="40"/>
                  </a:moveTo>
                  <a:cubicBezTo>
                    <a:pt x="0" y="40"/>
                    <a:pt x="19" y="36"/>
                    <a:pt x="36" y="40"/>
                  </a:cubicBezTo>
                  <a:cubicBezTo>
                    <a:pt x="38" y="40"/>
                    <a:pt x="41" y="42"/>
                    <a:pt x="43" y="42"/>
                  </a:cubicBezTo>
                  <a:cubicBezTo>
                    <a:pt x="42" y="41"/>
                    <a:pt x="40" y="38"/>
                    <a:pt x="40" y="35"/>
                  </a:cubicBezTo>
                  <a:cubicBezTo>
                    <a:pt x="35" y="19"/>
                    <a:pt x="39" y="0"/>
                    <a:pt x="39" y="0"/>
                  </a:cubicBezTo>
                  <a:cubicBezTo>
                    <a:pt x="39" y="0"/>
                    <a:pt x="57" y="11"/>
                    <a:pt x="63" y="29"/>
                  </a:cubicBezTo>
                  <a:cubicBezTo>
                    <a:pt x="66" y="37"/>
                    <a:pt x="65" y="44"/>
                    <a:pt x="64" y="49"/>
                  </a:cubicBezTo>
                  <a:cubicBezTo>
                    <a:pt x="64" y="52"/>
                    <a:pt x="62" y="55"/>
                    <a:pt x="59" y="58"/>
                  </a:cubicBezTo>
                  <a:cubicBezTo>
                    <a:pt x="56" y="61"/>
                    <a:pt x="53" y="63"/>
                    <a:pt x="50" y="64"/>
                  </a:cubicBezTo>
                  <a:cubicBezTo>
                    <a:pt x="45" y="65"/>
                    <a:pt x="38" y="66"/>
                    <a:pt x="30" y="63"/>
                  </a:cubicBezTo>
                  <a:cubicBezTo>
                    <a:pt x="12" y="58"/>
                    <a:pt x="0" y="40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312">
              <a:extLst>
                <a:ext uri="{FF2B5EF4-FFF2-40B4-BE49-F238E27FC236}">
                  <a16:creationId xmlns="" xmlns:a16="http://schemas.microsoft.com/office/drawing/2014/main" id="{46D3A4F6-2CE4-4557-9BFE-B665AEE64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882" y="1691886"/>
              <a:ext cx="54621" cy="54620"/>
            </a:xfrm>
            <a:custGeom>
              <a:avLst/>
              <a:gdLst>
                <a:gd name="T0" fmla="*/ 0 w 66"/>
                <a:gd name="T1" fmla="*/ 36 h 65"/>
                <a:gd name="T2" fmla="*/ 35 w 66"/>
                <a:gd name="T3" fmla="*/ 39 h 65"/>
                <a:gd name="T4" fmla="*/ 42 w 66"/>
                <a:gd name="T5" fmla="*/ 43 h 65"/>
                <a:gd name="T6" fmla="*/ 40 w 66"/>
                <a:gd name="T7" fmla="*/ 35 h 65"/>
                <a:gd name="T8" fmla="*/ 43 w 66"/>
                <a:gd name="T9" fmla="*/ 0 h 65"/>
                <a:gd name="T10" fmla="*/ 64 w 66"/>
                <a:gd name="T11" fmla="*/ 31 h 65"/>
                <a:gd name="T12" fmla="*/ 63 w 66"/>
                <a:gd name="T13" fmla="*/ 51 h 65"/>
                <a:gd name="T14" fmla="*/ 57 w 66"/>
                <a:gd name="T15" fmla="*/ 60 h 65"/>
                <a:gd name="T16" fmla="*/ 47 w 66"/>
                <a:gd name="T17" fmla="*/ 65 h 65"/>
                <a:gd name="T18" fmla="*/ 28 w 66"/>
                <a:gd name="T19" fmla="*/ 62 h 65"/>
                <a:gd name="T20" fmla="*/ 0 w 66"/>
                <a:gd name="T21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5">
                  <a:moveTo>
                    <a:pt x="0" y="36"/>
                  </a:moveTo>
                  <a:cubicBezTo>
                    <a:pt x="0" y="36"/>
                    <a:pt x="19" y="33"/>
                    <a:pt x="35" y="39"/>
                  </a:cubicBezTo>
                  <a:cubicBezTo>
                    <a:pt x="38" y="40"/>
                    <a:pt x="41" y="42"/>
                    <a:pt x="42" y="43"/>
                  </a:cubicBezTo>
                  <a:cubicBezTo>
                    <a:pt x="42" y="41"/>
                    <a:pt x="40" y="37"/>
                    <a:pt x="40" y="35"/>
                  </a:cubicBezTo>
                  <a:cubicBezTo>
                    <a:pt x="37" y="18"/>
                    <a:pt x="43" y="0"/>
                    <a:pt x="43" y="0"/>
                  </a:cubicBezTo>
                  <a:cubicBezTo>
                    <a:pt x="43" y="0"/>
                    <a:pt x="60" y="13"/>
                    <a:pt x="64" y="31"/>
                  </a:cubicBezTo>
                  <a:cubicBezTo>
                    <a:pt x="66" y="40"/>
                    <a:pt x="65" y="46"/>
                    <a:pt x="63" y="51"/>
                  </a:cubicBezTo>
                  <a:cubicBezTo>
                    <a:pt x="62" y="54"/>
                    <a:pt x="60" y="57"/>
                    <a:pt x="57" y="60"/>
                  </a:cubicBezTo>
                  <a:cubicBezTo>
                    <a:pt x="54" y="63"/>
                    <a:pt x="50" y="64"/>
                    <a:pt x="47" y="65"/>
                  </a:cubicBezTo>
                  <a:cubicBezTo>
                    <a:pt x="42" y="65"/>
                    <a:pt x="36" y="65"/>
                    <a:pt x="28" y="62"/>
                  </a:cubicBezTo>
                  <a:cubicBezTo>
                    <a:pt x="10" y="55"/>
                    <a:pt x="0" y="36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313">
              <a:extLst>
                <a:ext uri="{FF2B5EF4-FFF2-40B4-BE49-F238E27FC236}">
                  <a16:creationId xmlns="" xmlns:a16="http://schemas.microsoft.com/office/drawing/2014/main" id="{ECDAE306-FCCF-409E-86C4-484F8438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833" y="1648615"/>
              <a:ext cx="54621" cy="55330"/>
            </a:xfrm>
            <a:custGeom>
              <a:avLst/>
              <a:gdLst>
                <a:gd name="T0" fmla="*/ 0 w 66"/>
                <a:gd name="T1" fmla="*/ 32 h 66"/>
                <a:gd name="T2" fmla="*/ 36 w 66"/>
                <a:gd name="T3" fmla="*/ 39 h 66"/>
                <a:gd name="T4" fmla="*/ 42 w 66"/>
                <a:gd name="T5" fmla="*/ 43 h 66"/>
                <a:gd name="T6" fmla="*/ 40 w 66"/>
                <a:gd name="T7" fmla="*/ 36 h 66"/>
                <a:gd name="T8" fmla="*/ 47 w 66"/>
                <a:gd name="T9" fmla="*/ 0 h 66"/>
                <a:gd name="T10" fmla="*/ 65 w 66"/>
                <a:gd name="T11" fmla="*/ 34 h 66"/>
                <a:gd name="T12" fmla="*/ 62 w 66"/>
                <a:gd name="T13" fmla="*/ 54 h 66"/>
                <a:gd name="T14" fmla="*/ 55 w 66"/>
                <a:gd name="T15" fmla="*/ 62 h 66"/>
                <a:gd name="T16" fmla="*/ 45 w 66"/>
                <a:gd name="T17" fmla="*/ 65 h 66"/>
                <a:gd name="T18" fmla="*/ 25 w 66"/>
                <a:gd name="T19" fmla="*/ 61 h 66"/>
                <a:gd name="T20" fmla="*/ 0 w 66"/>
                <a:gd name="T21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0" y="32"/>
                  </a:moveTo>
                  <a:cubicBezTo>
                    <a:pt x="0" y="32"/>
                    <a:pt x="20" y="32"/>
                    <a:pt x="36" y="39"/>
                  </a:cubicBezTo>
                  <a:cubicBezTo>
                    <a:pt x="38" y="40"/>
                    <a:pt x="40" y="42"/>
                    <a:pt x="42" y="43"/>
                  </a:cubicBezTo>
                  <a:cubicBezTo>
                    <a:pt x="42" y="41"/>
                    <a:pt x="41" y="38"/>
                    <a:pt x="40" y="36"/>
                  </a:cubicBezTo>
                  <a:cubicBezTo>
                    <a:pt x="39" y="18"/>
                    <a:pt x="47" y="0"/>
                    <a:pt x="47" y="0"/>
                  </a:cubicBezTo>
                  <a:cubicBezTo>
                    <a:pt x="47" y="0"/>
                    <a:pt x="62" y="16"/>
                    <a:pt x="65" y="34"/>
                  </a:cubicBezTo>
                  <a:cubicBezTo>
                    <a:pt x="66" y="43"/>
                    <a:pt x="64" y="49"/>
                    <a:pt x="62" y="54"/>
                  </a:cubicBezTo>
                  <a:cubicBezTo>
                    <a:pt x="61" y="56"/>
                    <a:pt x="58" y="60"/>
                    <a:pt x="55" y="62"/>
                  </a:cubicBezTo>
                  <a:cubicBezTo>
                    <a:pt x="51" y="64"/>
                    <a:pt x="47" y="65"/>
                    <a:pt x="45" y="65"/>
                  </a:cubicBezTo>
                  <a:cubicBezTo>
                    <a:pt x="40" y="66"/>
                    <a:pt x="33" y="65"/>
                    <a:pt x="25" y="61"/>
                  </a:cubicBezTo>
                  <a:cubicBezTo>
                    <a:pt x="9" y="52"/>
                    <a:pt x="0" y="32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314">
              <a:extLst>
                <a:ext uri="{FF2B5EF4-FFF2-40B4-BE49-F238E27FC236}">
                  <a16:creationId xmlns="" xmlns:a16="http://schemas.microsoft.com/office/drawing/2014/main" id="{B38400C2-D125-423D-852A-8C872F04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459" y="1603926"/>
              <a:ext cx="53202" cy="53201"/>
            </a:xfrm>
            <a:custGeom>
              <a:avLst/>
              <a:gdLst>
                <a:gd name="T0" fmla="*/ 0 w 64"/>
                <a:gd name="T1" fmla="*/ 26 h 64"/>
                <a:gd name="T2" fmla="*/ 34 w 64"/>
                <a:gd name="T3" fmla="*/ 37 h 64"/>
                <a:gd name="T4" fmla="*/ 40 w 64"/>
                <a:gd name="T5" fmla="*/ 42 h 64"/>
                <a:gd name="T6" fmla="*/ 39 w 64"/>
                <a:gd name="T7" fmla="*/ 34 h 64"/>
                <a:gd name="T8" fmla="*/ 50 w 64"/>
                <a:gd name="T9" fmla="*/ 0 h 64"/>
                <a:gd name="T10" fmla="*/ 64 w 64"/>
                <a:gd name="T11" fmla="*/ 35 h 64"/>
                <a:gd name="T12" fmla="*/ 59 w 64"/>
                <a:gd name="T13" fmla="*/ 54 h 64"/>
                <a:gd name="T14" fmla="*/ 51 w 64"/>
                <a:gd name="T15" fmla="*/ 62 h 64"/>
                <a:gd name="T16" fmla="*/ 41 w 64"/>
                <a:gd name="T17" fmla="*/ 64 h 64"/>
                <a:gd name="T18" fmla="*/ 22 w 64"/>
                <a:gd name="T19" fmla="*/ 58 h 64"/>
                <a:gd name="T20" fmla="*/ 0 w 64"/>
                <a:gd name="T21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0" y="26"/>
                  </a:moveTo>
                  <a:cubicBezTo>
                    <a:pt x="0" y="26"/>
                    <a:pt x="19" y="28"/>
                    <a:pt x="34" y="37"/>
                  </a:cubicBezTo>
                  <a:cubicBezTo>
                    <a:pt x="36" y="38"/>
                    <a:pt x="39" y="40"/>
                    <a:pt x="40" y="42"/>
                  </a:cubicBezTo>
                  <a:cubicBezTo>
                    <a:pt x="40" y="40"/>
                    <a:pt x="39" y="36"/>
                    <a:pt x="39" y="34"/>
                  </a:cubicBezTo>
                  <a:cubicBezTo>
                    <a:pt x="40" y="16"/>
                    <a:pt x="50" y="0"/>
                    <a:pt x="50" y="0"/>
                  </a:cubicBezTo>
                  <a:cubicBezTo>
                    <a:pt x="50" y="0"/>
                    <a:pt x="64" y="16"/>
                    <a:pt x="64" y="35"/>
                  </a:cubicBezTo>
                  <a:cubicBezTo>
                    <a:pt x="64" y="44"/>
                    <a:pt x="61" y="50"/>
                    <a:pt x="59" y="54"/>
                  </a:cubicBezTo>
                  <a:cubicBezTo>
                    <a:pt x="58" y="57"/>
                    <a:pt x="55" y="60"/>
                    <a:pt x="51" y="62"/>
                  </a:cubicBezTo>
                  <a:cubicBezTo>
                    <a:pt x="47" y="64"/>
                    <a:pt x="43" y="64"/>
                    <a:pt x="41" y="64"/>
                  </a:cubicBezTo>
                  <a:cubicBezTo>
                    <a:pt x="36" y="64"/>
                    <a:pt x="29" y="62"/>
                    <a:pt x="22" y="58"/>
                  </a:cubicBezTo>
                  <a:cubicBezTo>
                    <a:pt x="6" y="47"/>
                    <a:pt x="0" y="26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315">
              <a:extLst>
                <a:ext uri="{FF2B5EF4-FFF2-40B4-BE49-F238E27FC236}">
                  <a16:creationId xmlns="" xmlns:a16="http://schemas.microsoft.com/office/drawing/2014/main" id="{8C20E9D1-2CD3-470B-AAC0-77835B5A0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051" y="1555690"/>
              <a:ext cx="53202" cy="53201"/>
            </a:xfrm>
            <a:custGeom>
              <a:avLst/>
              <a:gdLst>
                <a:gd name="T0" fmla="*/ 0 w 64"/>
                <a:gd name="T1" fmla="*/ 21 h 64"/>
                <a:gd name="T2" fmla="*/ 33 w 64"/>
                <a:gd name="T3" fmla="*/ 35 h 64"/>
                <a:gd name="T4" fmla="*/ 39 w 64"/>
                <a:gd name="T5" fmla="*/ 41 h 64"/>
                <a:gd name="T6" fmla="*/ 39 w 64"/>
                <a:gd name="T7" fmla="*/ 33 h 64"/>
                <a:gd name="T8" fmla="*/ 53 w 64"/>
                <a:gd name="T9" fmla="*/ 0 h 64"/>
                <a:gd name="T10" fmla="*/ 63 w 64"/>
                <a:gd name="T11" fmla="*/ 37 h 64"/>
                <a:gd name="T12" fmla="*/ 56 w 64"/>
                <a:gd name="T13" fmla="*/ 55 h 64"/>
                <a:gd name="T14" fmla="*/ 47 w 64"/>
                <a:gd name="T15" fmla="*/ 62 h 64"/>
                <a:gd name="T16" fmla="*/ 37 w 64"/>
                <a:gd name="T17" fmla="*/ 63 h 64"/>
                <a:gd name="T18" fmla="*/ 19 w 64"/>
                <a:gd name="T19" fmla="*/ 55 h 64"/>
                <a:gd name="T20" fmla="*/ 0 w 64"/>
                <a:gd name="T2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0" y="21"/>
                  </a:moveTo>
                  <a:cubicBezTo>
                    <a:pt x="0" y="21"/>
                    <a:pt x="19" y="25"/>
                    <a:pt x="33" y="35"/>
                  </a:cubicBezTo>
                  <a:cubicBezTo>
                    <a:pt x="35" y="36"/>
                    <a:pt x="37" y="39"/>
                    <a:pt x="39" y="41"/>
                  </a:cubicBezTo>
                  <a:cubicBezTo>
                    <a:pt x="39" y="39"/>
                    <a:pt x="38" y="35"/>
                    <a:pt x="39" y="33"/>
                  </a:cubicBezTo>
                  <a:cubicBezTo>
                    <a:pt x="41" y="16"/>
                    <a:pt x="53" y="0"/>
                    <a:pt x="53" y="0"/>
                  </a:cubicBezTo>
                  <a:cubicBezTo>
                    <a:pt x="53" y="0"/>
                    <a:pt x="64" y="18"/>
                    <a:pt x="63" y="37"/>
                  </a:cubicBezTo>
                  <a:cubicBezTo>
                    <a:pt x="62" y="45"/>
                    <a:pt x="59" y="51"/>
                    <a:pt x="56" y="55"/>
                  </a:cubicBezTo>
                  <a:cubicBezTo>
                    <a:pt x="54" y="58"/>
                    <a:pt x="51" y="60"/>
                    <a:pt x="47" y="62"/>
                  </a:cubicBezTo>
                  <a:cubicBezTo>
                    <a:pt x="43" y="63"/>
                    <a:pt x="39" y="64"/>
                    <a:pt x="37" y="63"/>
                  </a:cubicBezTo>
                  <a:cubicBezTo>
                    <a:pt x="32" y="62"/>
                    <a:pt x="25" y="60"/>
                    <a:pt x="19" y="55"/>
                  </a:cubicBezTo>
                  <a:cubicBezTo>
                    <a:pt x="4" y="42"/>
                    <a:pt x="0" y="21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316">
              <a:extLst>
                <a:ext uri="{FF2B5EF4-FFF2-40B4-BE49-F238E27FC236}">
                  <a16:creationId xmlns="" xmlns:a16="http://schemas.microsoft.com/office/drawing/2014/main" id="{4AB61278-2758-4D77-B83D-A5704AD36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317" y="1505326"/>
              <a:ext cx="53202" cy="51783"/>
            </a:xfrm>
            <a:custGeom>
              <a:avLst/>
              <a:gdLst>
                <a:gd name="T0" fmla="*/ 0 w 64"/>
                <a:gd name="T1" fmla="*/ 16 h 62"/>
                <a:gd name="T2" fmla="*/ 32 w 64"/>
                <a:gd name="T3" fmla="*/ 33 h 62"/>
                <a:gd name="T4" fmla="*/ 36 w 64"/>
                <a:gd name="T5" fmla="*/ 39 h 62"/>
                <a:gd name="T6" fmla="*/ 37 w 64"/>
                <a:gd name="T7" fmla="*/ 31 h 62"/>
                <a:gd name="T8" fmla="*/ 54 w 64"/>
                <a:gd name="T9" fmla="*/ 0 h 62"/>
                <a:gd name="T10" fmla="*/ 61 w 64"/>
                <a:gd name="T11" fmla="*/ 38 h 62"/>
                <a:gd name="T12" fmla="*/ 52 w 64"/>
                <a:gd name="T13" fmla="*/ 55 h 62"/>
                <a:gd name="T14" fmla="*/ 43 w 64"/>
                <a:gd name="T15" fmla="*/ 61 h 62"/>
                <a:gd name="T16" fmla="*/ 32 w 64"/>
                <a:gd name="T17" fmla="*/ 61 h 62"/>
                <a:gd name="T18" fmla="*/ 15 w 64"/>
                <a:gd name="T19" fmla="*/ 51 h 62"/>
                <a:gd name="T20" fmla="*/ 0 w 64"/>
                <a:gd name="T2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0" y="16"/>
                  </a:moveTo>
                  <a:cubicBezTo>
                    <a:pt x="0" y="16"/>
                    <a:pt x="19" y="21"/>
                    <a:pt x="32" y="33"/>
                  </a:cubicBezTo>
                  <a:cubicBezTo>
                    <a:pt x="33" y="34"/>
                    <a:pt x="35" y="37"/>
                    <a:pt x="36" y="39"/>
                  </a:cubicBezTo>
                  <a:cubicBezTo>
                    <a:pt x="37" y="37"/>
                    <a:pt x="37" y="33"/>
                    <a:pt x="37" y="31"/>
                  </a:cubicBezTo>
                  <a:cubicBezTo>
                    <a:pt x="42" y="14"/>
                    <a:pt x="54" y="0"/>
                    <a:pt x="54" y="0"/>
                  </a:cubicBezTo>
                  <a:cubicBezTo>
                    <a:pt x="54" y="0"/>
                    <a:pt x="64" y="19"/>
                    <a:pt x="61" y="38"/>
                  </a:cubicBezTo>
                  <a:cubicBezTo>
                    <a:pt x="59" y="46"/>
                    <a:pt x="55" y="51"/>
                    <a:pt x="52" y="55"/>
                  </a:cubicBezTo>
                  <a:cubicBezTo>
                    <a:pt x="50" y="57"/>
                    <a:pt x="47" y="60"/>
                    <a:pt x="43" y="61"/>
                  </a:cubicBezTo>
                  <a:cubicBezTo>
                    <a:pt x="39" y="62"/>
                    <a:pt x="35" y="62"/>
                    <a:pt x="32" y="61"/>
                  </a:cubicBezTo>
                  <a:cubicBezTo>
                    <a:pt x="27" y="60"/>
                    <a:pt x="21" y="57"/>
                    <a:pt x="15" y="51"/>
                  </a:cubicBezTo>
                  <a:cubicBezTo>
                    <a:pt x="2" y="37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317">
              <a:extLst>
                <a:ext uri="{FF2B5EF4-FFF2-40B4-BE49-F238E27FC236}">
                  <a16:creationId xmlns="" xmlns:a16="http://schemas.microsoft.com/office/drawing/2014/main" id="{0D3F90AE-1146-48EB-B536-E5560A57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967" y="1453543"/>
              <a:ext cx="52492" cy="50364"/>
            </a:xfrm>
            <a:custGeom>
              <a:avLst/>
              <a:gdLst>
                <a:gd name="T0" fmla="*/ 0 w 63"/>
                <a:gd name="T1" fmla="*/ 10 h 60"/>
                <a:gd name="T2" fmla="*/ 29 w 63"/>
                <a:gd name="T3" fmla="*/ 31 h 60"/>
                <a:gd name="T4" fmla="*/ 34 w 63"/>
                <a:gd name="T5" fmla="*/ 37 h 60"/>
                <a:gd name="T6" fmla="*/ 35 w 63"/>
                <a:gd name="T7" fmla="*/ 30 h 60"/>
                <a:gd name="T8" fmla="*/ 56 w 63"/>
                <a:gd name="T9" fmla="*/ 0 h 60"/>
                <a:gd name="T10" fmla="*/ 58 w 63"/>
                <a:gd name="T11" fmla="*/ 38 h 60"/>
                <a:gd name="T12" fmla="*/ 47 w 63"/>
                <a:gd name="T13" fmla="*/ 55 h 60"/>
                <a:gd name="T14" fmla="*/ 38 w 63"/>
                <a:gd name="T15" fmla="*/ 60 h 60"/>
                <a:gd name="T16" fmla="*/ 27 w 63"/>
                <a:gd name="T17" fmla="*/ 59 h 60"/>
                <a:gd name="T18" fmla="*/ 11 w 63"/>
                <a:gd name="T19" fmla="*/ 47 h 60"/>
                <a:gd name="T20" fmla="*/ 0 w 63"/>
                <a:gd name="T2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0">
                  <a:moveTo>
                    <a:pt x="0" y="10"/>
                  </a:moveTo>
                  <a:cubicBezTo>
                    <a:pt x="0" y="10"/>
                    <a:pt x="18" y="18"/>
                    <a:pt x="29" y="31"/>
                  </a:cubicBezTo>
                  <a:cubicBezTo>
                    <a:pt x="31" y="32"/>
                    <a:pt x="32" y="36"/>
                    <a:pt x="34" y="37"/>
                  </a:cubicBezTo>
                  <a:cubicBezTo>
                    <a:pt x="34" y="35"/>
                    <a:pt x="34" y="32"/>
                    <a:pt x="35" y="30"/>
                  </a:cubicBezTo>
                  <a:cubicBezTo>
                    <a:pt x="41" y="13"/>
                    <a:pt x="56" y="0"/>
                    <a:pt x="56" y="0"/>
                  </a:cubicBezTo>
                  <a:cubicBezTo>
                    <a:pt x="56" y="0"/>
                    <a:pt x="63" y="20"/>
                    <a:pt x="58" y="38"/>
                  </a:cubicBezTo>
                  <a:cubicBezTo>
                    <a:pt x="55" y="46"/>
                    <a:pt x="51" y="52"/>
                    <a:pt x="47" y="55"/>
                  </a:cubicBezTo>
                  <a:cubicBezTo>
                    <a:pt x="45" y="57"/>
                    <a:pt x="42" y="59"/>
                    <a:pt x="38" y="60"/>
                  </a:cubicBezTo>
                  <a:cubicBezTo>
                    <a:pt x="33" y="60"/>
                    <a:pt x="29" y="60"/>
                    <a:pt x="27" y="59"/>
                  </a:cubicBezTo>
                  <a:cubicBezTo>
                    <a:pt x="22" y="57"/>
                    <a:pt x="16" y="53"/>
                    <a:pt x="11" y="47"/>
                  </a:cubicBezTo>
                  <a:cubicBezTo>
                    <a:pt x="0" y="32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318">
              <a:extLst>
                <a:ext uri="{FF2B5EF4-FFF2-40B4-BE49-F238E27FC236}">
                  <a16:creationId xmlns="" xmlns:a16="http://schemas.microsoft.com/office/drawing/2014/main" id="{9E7CCE13-912E-4D49-A9C9-A0455791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455" y="1401051"/>
              <a:ext cx="53911" cy="48945"/>
            </a:xfrm>
            <a:custGeom>
              <a:avLst/>
              <a:gdLst>
                <a:gd name="T0" fmla="*/ 3 w 65"/>
                <a:gd name="T1" fmla="*/ 5 h 58"/>
                <a:gd name="T2" fmla="*/ 30 w 65"/>
                <a:gd name="T3" fmla="*/ 28 h 58"/>
                <a:gd name="T4" fmla="*/ 33 w 65"/>
                <a:gd name="T5" fmla="*/ 35 h 58"/>
                <a:gd name="T6" fmla="*/ 36 w 65"/>
                <a:gd name="T7" fmla="*/ 28 h 58"/>
                <a:gd name="T8" fmla="*/ 59 w 65"/>
                <a:gd name="T9" fmla="*/ 0 h 58"/>
                <a:gd name="T10" fmla="*/ 58 w 65"/>
                <a:gd name="T11" fmla="*/ 39 h 58"/>
                <a:gd name="T12" fmla="*/ 45 w 65"/>
                <a:gd name="T13" fmla="*/ 54 h 58"/>
                <a:gd name="T14" fmla="*/ 35 w 65"/>
                <a:gd name="T15" fmla="*/ 58 h 58"/>
                <a:gd name="T16" fmla="*/ 25 w 65"/>
                <a:gd name="T17" fmla="*/ 56 h 58"/>
                <a:gd name="T18" fmla="*/ 10 w 65"/>
                <a:gd name="T19" fmla="*/ 42 h 58"/>
                <a:gd name="T20" fmla="*/ 3 w 65"/>
                <a:gd name="T21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58">
                  <a:moveTo>
                    <a:pt x="3" y="5"/>
                  </a:moveTo>
                  <a:cubicBezTo>
                    <a:pt x="3" y="5"/>
                    <a:pt x="20" y="14"/>
                    <a:pt x="30" y="28"/>
                  </a:cubicBezTo>
                  <a:cubicBezTo>
                    <a:pt x="31" y="30"/>
                    <a:pt x="33" y="33"/>
                    <a:pt x="33" y="35"/>
                  </a:cubicBezTo>
                  <a:cubicBezTo>
                    <a:pt x="34" y="33"/>
                    <a:pt x="35" y="30"/>
                    <a:pt x="36" y="28"/>
                  </a:cubicBezTo>
                  <a:cubicBezTo>
                    <a:pt x="44" y="12"/>
                    <a:pt x="59" y="0"/>
                    <a:pt x="59" y="0"/>
                  </a:cubicBezTo>
                  <a:cubicBezTo>
                    <a:pt x="59" y="0"/>
                    <a:pt x="65" y="21"/>
                    <a:pt x="58" y="39"/>
                  </a:cubicBezTo>
                  <a:cubicBezTo>
                    <a:pt x="54" y="46"/>
                    <a:pt x="49" y="51"/>
                    <a:pt x="45" y="54"/>
                  </a:cubicBezTo>
                  <a:cubicBezTo>
                    <a:pt x="43" y="56"/>
                    <a:pt x="40" y="57"/>
                    <a:pt x="35" y="58"/>
                  </a:cubicBezTo>
                  <a:cubicBezTo>
                    <a:pt x="31" y="58"/>
                    <a:pt x="27" y="57"/>
                    <a:pt x="25" y="56"/>
                  </a:cubicBezTo>
                  <a:cubicBezTo>
                    <a:pt x="20" y="53"/>
                    <a:pt x="15" y="49"/>
                    <a:pt x="10" y="42"/>
                  </a:cubicBezTo>
                  <a:cubicBezTo>
                    <a:pt x="0" y="2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319">
              <a:extLst>
                <a:ext uri="{FF2B5EF4-FFF2-40B4-BE49-F238E27FC236}">
                  <a16:creationId xmlns="" xmlns:a16="http://schemas.microsoft.com/office/drawing/2014/main" id="{254BCCB6-92C0-4E40-B45B-6ADA7AD5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327" y="1347849"/>
              <a:ext cx="54621" cy="46817"/>
            </a:xfrm>
            <a:custGeom>
              <a:avLst/>
              <a:gdLst>
                <a:gd name="T0" fmla="*/ 5 w 65"/>
                <a:gd name="T1" fmla="*/ 0 h 56"/>
                <a:gd name="T2" fmla="*/ 30 w 65"/>
                <a:gd name="T3" fmla="*/ 26 h 56"/>
                <a:gd name="T4" fmla="*/ 32 w 65"/>
                <a:gd name="T5" fmla="*/ 33 h 56"/>
                <a:gd name="T6" fmla="*/ 35 w 65"/>
                <a:gd name="T7" fmla="*/ 26 h 56"/>
                <a:gd name="T8" fmla="*/ 62 w 65"/>
                <a:gd name="T9" fmla="*/ 1 h 56"/>
                <a:gd name="T10" fmla="*/ 56 w 65"/>
                <a:gd name="T11" fmla="*/ 39 h 56"/>
                <a:gd name="T12" fmla="*/ 42 w 65"/>
                <a:gd name="T13" fmla="*/ 53 h 56"/>
                <a:gd name="T14" fmla="*/ 32 w 65"/>
                <a:gd name="T15" fmla="*/ 56 h 56"/>
                <a:gd name="T16" fmla="*/ 22 w 65"/>
                <a:gd name="T17" fmla="*/ 53 h 56"/>
                <a:gd name="T18" fmla="*/ 8 w 65"/>
                <a:gd name="T19" fmla="*/ 38 h 56"/>
                <a:gd name="T20" fmla="*/ 5 w 65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56">
                  <a:moveTo>
                    <a:pt x="5" y="0"/>
                  </a:moveTo>
                  <a:cubicBezTo>
                    <a:pt x="5" y="0"/>
                    <a:pt x="21" y="11"/>
                    <a:pt x="30" y="26"/>
                  </a:cubicBezTo>
                  <a:cubicBezTo>
                    <a:pt x="31" y="28"/>
                    <a:pt x="32" y="31"/>
                    <a:pt x="32" y="33"/>
                  </a:cubicBezTo>
                  <a:cubicBezTo>
                    <a:pt x="33" y="31"/>
                    <a:pt x="34" y="28"/>
                    <a:pt x="35" y="26"/>
                  </a:cubicBezTo>
                  <a:cubicBezTo>
                    <a:pt x="45" y="11"/>
                    <a:pt x="62" y="1"/>
                    <a:pt x="62" y="1"/>
                  </a:cubicBezTo>
                  <a:cubicBezTo>
                    <a:pt x="62" y="1"/>
                    <a:pt x="65" y="23"/>
                    <a:pt x="56" y="39"/>
                  </a:cubicBezTo>
                  <a:cubicBezTo>
                    <a:pt x="52" y="47"/>
                    <a:pt x="46" y="51"/>
                    <a:pt x="42" y="53"/>
                  </a:cubicBezTo>
                  <a:cubicBezTo>
                    <a:pt x="40" y="55"/>
                    <a:pt x="36" y="56"/>
                    <a:pt x="32" y="56"/>
                  </a:cubicBezTo>
                  <a:cubicBezTo>
                    <a:pt x="27" y="56"/>
                    <a:pt x="24" y="54"/>
                    <a:pt x="22" y="53"/>
                  </a:cubicBezTo>
                  <a:cubicBezTo>
                    <a:pt x="17" y="50"/>
                    <a:pt x="12" y="45"/>
                    <a:pt x="8" y="38"/>
                  </a:cubicBezTo>
                  <a:cubicBezTo>
                    <a:pt x="0" y="21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20">
              <a:extLst>
                <a:ext uri="{FF2B5EF4-FFF2-40B4-BE49-F238E27FC236}">
                  <a16:creationId xmlns="" xmlns:a16="http://schemas.microsoft.com/office/drawing/2014/main" id="{F9768A95-9E4D-4CEC-9C3F-991E0372F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002" y="1290391"/>
              <a:ext cx="53202" cy="49655"/>
            </a:xfrm>
            <a:custGeom>
              <a:avLst/>
              <a:gdLst>
                <a:gd name="T0" fmla="*/ 7 w 64"/>
                <a:gd name="T1" fmla="*/ 0 h 59"/>
                <a:gd name="T2" fmla="*/ 28 w 64"/>
                <a:gd name="T3" fmla="*/ 29 h 59"/>
                <a:gd name="T4" fmla="*/ 30 w 64"/>
                <a:gd name="T5" fmla="*/ 36 h 59"/>
                <a:gd name="T6" fmla="*/ 34 w 64"/>
                <a:gd name="T7" fmla="*/ 29 h 59"/>
                <a:gd name="T8" fmla="*/ 63 w 64"/>
                <a:gd name="T9" fmla="*/ 8 h 59"/>
                <a:gd name="T10" fmla="*/ 53 w 64"/>
                <a:gd name="T11" fmla="*/ 45 h 59"/>
                <a:gd name="T12" fmla="*/ 38 w 64"/>
                <a:gd name="T13" fmla="*/ 57 h 59"/>
                <a:gd name="T14" fmla="*/ 27 w 64"/>
                <a:gd name="T15" fmla="*/ 59 h 59"/>
                <a:gd name="T16" fmla="*/ 17 w 64"/>
                <a:gd name="T17" fmla="*/ 55 h 59"/>
                <a:gd name="T18" fmla="*/ 6 w 64"/>
                <a:gd name="T19" fmla="*/ 38 h 59"/>
                <a:gd name="T20" fmla="*/ 7 w 64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9">
                  <a:moveTo>
                    <a:pt x="7" y="0"/>
                  </a:moveTo>
                  <a:cubicBezTo>
                    <a:pt x="7" y="0"/>
                    <a:pt x="21" y="13"/>
                    <a:pt x="28" y="29"/>
                  </a:cubicBezTo>
                  <a:cubicBezTo>
                    <a:pt x="29" y="31"/>
                    <a:pt x="30" y="34"/>
                    <a:pt x="30" y="36"/>
                  </a:cubicBezTo>
                  <a:cubicBezTo>
                    <a:pt x="31" y="34"/>
                    <a:pt x="33" y="31"/>
                    <a:pt x="34" y="29"/>
                  </a:cubicBezTo>
                  <a:cubicBezTo>
                    <a:pt x="45" y="16"/>
                    <a:pt x="63" y="8"/>
                    <a:pt x="63" y="8"/>
                  </a:cubicBezTo>
                  <a:cubicBezTo>
                    <a:pt x="63" y="8"/>
                    <a:pt x="64" y="29"/>
                    <a:pt x="53" y="45"/>
                  </a:cubicBezTo>
                  <a:cubicBezTo>
                    <a:pt x="48" y="52"/>
                    <a:pt x="42" y="55"/>
                    <a:pt x="38" y="57"/>
                  </a:cubicBezTo>
                  <a:cubicBezTo>
                    <a:pt x="35" y="59"/>
                    <a:pt x="31" y="59"/>
                    <a:pt x="27" y="59"/>
                  </a:cubicBezTo>
                  <a:cubicBezTo>
                    <a:pt x="23" y="58"/>
                    <a:pt x="19" y="56"/>
                    <a:pt x="17" y="55"/>
                  </a:cubicBezTo>
                  <a:cubicBezTo>
                    <a:pt x="13" y="51"/>
                    <a:pt x="9" y="46"/>
                    <a:pt x="6" y="38"/>
                  </a:cubicBezTo>
                  <a:cubicBezTo>
                    <a:pt x="0" y="21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21">
              <a:extLst>
                <a:ext uri="{FF2B5EF4-FFF2-40B4-BE49-F238E27FC236}">
                  <a16:creationId xmlns="" xmlns:a16="http://schemas.microsoft.com/office/drawing/2014/main" id="{7B32DC83-F0FC-42FE-A451-B8CE42EC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933" y="1234353"/>
              <a:ext cx="53202" cy="51073"/>
            </a:xfrm>
            <a:custGeom>
              <a:avLst/>
              <a:gdLst>
                <a:gd name="T0" fmla="*/ 9 w 64"/>
                <a:gd name="T1" fmla="*/ 0 h 61"/>
                <a:gd name="T2" fmla="*/ 28 w 64"/>
                <a:gd name="T3" fmla="*/ 30 h 61"/>
                <a:gd name="T4" fmla="*/ 29 w 64"/>
                <a:gd name="T5" fmla="*/ 38 h 61"/>
                <a:gd name="T6" fmla="*/ 33 w 64"/>
                <a:gd name="T7" fmla="*/ 32 h 61"/>
                <a:gd name="T8" fmla="*/ 64 w 64"/>
                <a:gd name="T9" fmla="*/ 13 h 61"/>
                <a:gd name="T10" fmla="*/ 50 w 64"/>
                <a:gd name="T11" fmla="*/ 49 h 61"/>
                <a:gd name="T12" fmla="*/ 34 w 64"/>
                <a:gd name="T13" fmla="*/ 60 h 61"/>
                <a:gd name="T14" fmla="*/ 23 w 64"/>
                <a:gd name="T15" fmla="*/ 60 h 61"/>
                <a:gd name="T16" fmla="*/ 14 w 64"/>
                <a:gd name="T17" fmla="*/ 55 h 61"/>
                <a:gd name="T18" fmla="*/ 4 w 64"/>
                <a:gd name="T19" fmla="*/ 38 h 61"/>
                <a:gd name="T20" fmla="*/ 9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9" y="0"/>
                  </a:moveTo>
                  <a:cubicBezTo>
                    <a:pt x="9" y="0"/>
                    <a:pt x="22" y="14"/>
                    <a:pt x="28" y="30"/>
                  </a:cubicBezTo>
                  <a:cubicBezTo>
                    <a:pt x="28" y="32"/>
                    <a:pt x="28" y="36"/>
                    <a:pt x="29" y="38"/>
                  </a:cubicBezTo>
                  <a:cubicBezTo>
                    <a:pt x="30" y="36"/>
                    <a:pt x="32" y="33"/>
                    <a:pt x="33" y="32"/>
                  </a:cubicBezTo>
                  <a:cubicBezTo>
                    <a:pt x="46" y="19"/>
                    <a:pt x="64" y="13"/>
                    <a:pt x="64" y="13"/>
                  </a:cubicBezTo>
                  <a:cubicBezTo>
                    <a:pt x="64" y="13"/>
                    <a:pt x="63" y="35"/>
                    <a:pt x="50" y="49"/>
                  </a:cubicBezTo>
                  <a:cubicBezTo>
                    <a:pt x="45" y="55"/>
                    <a:pt x="39" y="58"/>
                    <a:pt x="34" y="60"/>
                  </a:cubicBezTo>
                  <a:cubicBezTo>
                    <a:pt x="31" y="61"/>
                    <a:pt x="28" y="61"/>
                    <a:pt x="23" y="60"/>
                  </a:cubicBezTo>
                  <a:cubicBezTo>
                    <a:pt x="19" y="59"/>
                    <a:pt x="16" y="57"/>
                    <a:pt x="14" y="55"/>
                  </a:cubicBezTo>
                  <a:cubicBezTo>
                    <a:pt x="11" y="51"/>
                    <a:pt x="6" y="46"/>
                    <a:pt x="4" y="38"/>
                  </a:cubicBezTo>
                  <a:cubicBezTo>
                    <a:pt x="0" y="19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2">
              <a:extLst>
                <a:ext uri="{FF2B5EF4-FFF2-40B4-BE49-F238E27FC236}">
                  <a16:creationId xmlns="" xmlns:a16="http://schemas.microsoft.com/office/drawing/2014/main" id="{4527CE56-58E4-40DC-AB4F-47A1FB3C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539" y="1179732"/>
              <a:ext cx="53911" cy="52492"/>
            </a:xfrm>
            <a:custGeom>
              <a:avLst/>
              <a:gdLst>
                <a:gd name="T0" fmla="*/ 12 w 65"/>
                <a:gd name="T1" fmla="*/ 0 h 63"/>
                <a:gd name="T2" fmla="*/ 27 w 65"/>
                <a:gd name="T3" fmla="*/ 33 h 63"/>
                <a:gd name="T4" fmla="*/ 27 w 65"/>
                <a:gd name="T5" fmla="*/ 40 h 63"/>
                <a:gd name="T6" fmla="*/ 32 w 65"/>
                <a:gd name="T7" fmla="*/ 35 h 63"/>
                <a:gd name="T8" fmla="*/ 65 w 65"/>
                <a:gd name="T9" fmla="*/ 19 h 63"/>
                <a:gd name="T10" fmla="*/ 48 w 65"/>
                <a:gd name="T11" fmla="*/ 53 h 63"/>
                <a:gd name="T12" fmla="*/ 30 w 65"/>
                <a:gd name="T13" fmla="*/ 63 h 63"/>
                <a:gd name="T14" fmla="*/ 19 w 65"/>
                <a:gd name="T15" fmla="*/ 62 h 63"/>
                <a:gd name="T16" fmla="*/ 11 w 65"/>
                <a:gd name="T17" fmla="*/ 56 h 63"/>
                <a:gd name="T18" fmla="*/ 3 w 65"/>
                <a:gd name="T19" fmla="*/ 37 h 63"/>
                <a:gd name="T20" fmla="*/ 12 w 65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3">
                  <a:moveTo>
                    <a:pt x="12" y="0"/>
                  </a:moveTo>
                  <a:cubicBezTo>
                    <a:pt x="12" y="0"/>
                    <a:pt x="23" y="16"/>
                    <a:pt x="27" y="33"/>
                  </a:cubicBezTo>
                  <a:cubicBezTo>
                    <a:pt x="27" y="35"/>
                    <a:pt x="27" y="38"/>
                    <a:pt x="27" y="40"/>
                  </a:cubicBezTo>
                  <a:cubicBezTo>
                    <a:pt x="29" y="39"/>
                    <a:pt x="31" y="36"/>
                    <a:pt x="32" y="35"/>
                  </a:cubicBezTo>
                  <a:cubicBezTo>
                    <a:pt x="46" y="24"/>
                    <a:pt x="65" y="19"/>
                    <a:pt x="65" y="19"/>
                  </a:cubicBezTo>
                  <a:cubicBezTo>
                    <a:pt x="65" y="19"/>
                    <a:pt x="61" y="41"/>
                    <a:pt x="48" y="53"/>
                  </a:cubicBezTo>
                  <a:cubicBezTo>
                    <a:pt x="41" y="59"/>
                    <a:pt x="35" y="61"/>
                    <a:pt x="30" y="63"/>
                  </a:cubicBezTo>
                  <a:cubicBezTo>
                    <a:pt x="27" y="63"/>
                    <a:pt x="24" y="63"/>
                    <a:pt x="19" y="62"/>
                  </a:cubicBezTo>
                  <a:cubicBezTo>
                    <a:pt x="15" y="60"/>
                    <a:pt x="12" y="58"/>
                    <a:pt x="11" y="56"/>
                  </a:cubicBezTo>
                  <a:cubicBezTo>
                    <a:pt x="8" y="52"/>
                    <a:pt x="4" y="46"/>
                    <a:pt x="3" y="37"/>
                  </a:cubicBezTo>
                  <a:cubicBezTo>
                    <a:pt x="0" y="19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23">
              <a:extLst>
                <a:ext uri="{FF2B5EF4-FFF2-40B4-BE49-F238E27FC236}">
                  <a16:creationId xmlns="" xmlns:a16="http://schemas.microsoft.com/office/drawing/2014/main" id="{34BFE93E-2C60-465B-BB52-AB9768C5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238" y="1127240"/>
              <a:ext cx="53202" cy="53911"/>
            </a:xfrm>
            <a:custGeom>
              <a:avLst/>
              <a:gdLst>
                <a:gd name="T0" fmla="*/ 13 w 64"/>
                <a:gd name="T1" fmla="*/ 0 h 65"/>
                <a:gd name="T2" fmla="*/ 25 w 64"/>
                <a:gd name="T3" fmla="*/ 34 h 65"/>
                <a:gd name="T4" fmla="*/ 24 w 64"/>
                <a:gd name="T5" fmla="*/ 42 h 65"/>
                <a:gd name="T6" fmla="*/ 30 w 64"/>
                <a:gd name="T7" fmla="*/ 37 h 65"/>
                <a:gd name="T8" fmla="*/ 64 w 64"/>
                <a:gd name="T9" fmla="*/ 25 h 65"/>
                <a:gd name="T10" fmla="*/ 43 w 64"/>
                <a:gd name="T11" fmla="*/ 57 h 65"/>
                <a:gd name="T12" fmla="*/ 25 w 64"/>
                <a:gd name="T13" fmla="*/ 64 h 65"/>
                <a:gd name="T14" fmla="*/ 14 w 64"/>
                <a:gd name="T15" fmla="*/ 62 h 65"/>
                <a:gd name="T16" fmla="*/ 6 w 64"/>
                <a:gd name="T17" fmla="*/ 55 h 65"/>
                <a:gd name="T18" fmla="*/ 0 w 64"/>
                <a:gd name="T19" fmla="*/ 36 h 65"/>
                <a:gd name="T20" fmla="*/ 13 w 64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5">
                  <a:moveTo>
                    <a:pt x="13" y="0"/>
                  </a:moveTo>
                  <a:cubicBezTo>
                    <a:pt x="13" y="0"/>
                    <a:pt x="23" y="17"/>
                    <a:pt x="25" y="34"/>
                  </a:cubicBezTo>
                  <a:cubicBezTo>
                    <a:pt x="25" y="36"/>
                    <a:pt x="24" y="40"/>
                    <a:pt x="24" y="42"/>
                  </a:cubicBezTo>
                  <a:cubicBezTo>
                    <a:pt x="26" y="41"/>
                    <a:pt x="28" y="38"/>
                    <a:pt x="30" y="37"/>
                  </a:cubicBezTo>
                  <a:cubicBezTo>
                    <a:pt x="44" y="27"/>
                    <a:pt x="64" y="25"/>
                    <a:pt x="64" y="25"/>
                  </a:cubicBezTo>
                  <a:cubicBezTo>
                    <a:pt x="64" y="25"/>
                    <a:pt x="58" y="46"/>
                    <a:pt x="43" y="57"/>
                  </a:cubicBezTo>
                  <a:cubicBezTo>
                    <a:pt x="36" y="62"/>
                    <a:pt x="30" y="64"/>
                    <a:pt x="25" y="64"/>
                  </a:cubicBezTo>
                  <a:cubicBezTo>
                    <a:pt x="22" y="65"/>
                    <a:pt x="18" y="64"/>
                    <a:pt x="14" y="62"/>
                  </a:cubicBezTo>
                  <a:cubicBezTo>
                    <a:pt x="10" y="60"/>
                    <a:pt x="8" y="58"/>
                    <a:pt x="6" y="55"/>
                  </a:cubicBezTo>
                  <a:cubicBezTo>
                    <a:pt x="3" y="51"/>
                    <a:pt x="1" y="45"/>
                    <a:pt x="0" y="36"/>
                  </a:cubicBezTo>
                  <a:cubicBezTo>
                    <a:pt x="0" y="18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24">
              <a:extLst>
                <a:ext uri="{FF2B5EF4-FFF2-40B4-BE49-F238E27FC236}">
                  <a16:creationId xmlns="" xmlns:a16="http://schemas.microsoft.com/office/drawing/2014/main" id="{6615250E-43F1-433D-AB08-2D5D0E9AA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775" y="1078295"/>
              <a:ext cx="53202" cy="53911"/>
            </a:xfrm>
            <a:custGeom>
              <a:avLst/>
              <a:gdLst>
                <a:gd name="T0" fmla="*/ 16 w 64"/>
                <a:gd name="T1" fmla="*/ 0 h 65"/>
                <a:gd name="T2" fmla="*/ 25 w 64"/>
                <a:gd name="T3" fmla="*/ 35 h 65"/>
                <a:gd name="T4" fmla="*/ 23 w 64"/>
                <a:gd name="T5" fmla="*/ 42 h 65"/>
                <a:gd name="T6" fmla="*/ 30 w 64"/>
                <a:gd name="T7" fmla="*/ 38 h 65"/>
                <a:gd name="T8" fmla="*/ 64 w 64"/>
                <a:gd name="T9" fmla="*/ 29 h 65"/>
                <a:gd name="T10" fmla="*/ 41 w 64"/>
                <a:gd name="T11" fmla="*/ 59 h 65"/>
                <a:gd name="T12" fmla="*/ 21 w 64"/>
                <a:gd name="T13" fmla="*/ 65 h 65"/>
                <a:gd name="T14" fmla="*/ 11 w 64"/>
                <a:gd name="T15" fmla="*/ 62 h 65"/>
                <a:gd name="T16" fmla="*/ 4 w 64"/>
                <a:gd name="T17" fmla="*/ 54 h 65"/>
                <a:gd name="T18" fmla="*/ 0 w 64"/>
                <a:gd name="T19" fmla="*/ 34 h 65"/>
                <a:gd name="T20" fmla="*/ 16 w 64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5">
                  <a:moveTo>
                    <a:pt x="16" y="0"/>
                  </a:moveTo>
                  <a:cubicBezTo>
                    <a:pt x="16" y="0"/>
                    <a:pt x="25" y="17"/>
                    <a:pt x="25" y="35"/>
                  </a:cubicBezTo>
                  <a:cubicBezTo>
                    <a:pt x="25" y="37"/>
                    <a:pt x="24" y="40"/>
                    <a:pt x="23" y="42"/>
                  </a:cubicBezTo>
                  <a:cubicBezTo>
                    <a:pt x="25" y="41"/>
                    <a:pt x="28" y="39"/>
                    <a:pt x="30" y="38"/>
                  </a:cubicBezTo>
                  <a:cubicBezTo>
                    <a:pt x="45" y="30"/>
                    <a:pt x="64" y="29"/>
                    <a:pt x="64" y="29"/>
                  </a:cubicBezTo>
                  <a:cubicBezTo>
                    <a:pt x="64" y="29"/>
                    <a:pt x="57" y="50"/>
                    <a:pt x="41" y="59"/>
                  </a:cubicBezTo>
                  <a:cubicBezTo>
                    <a:pt x="33" y="64"/>
                    <a:pt x="27" y="64"/>
                    <a:pt x="21" y="65"/>
                  </a:cubicBezTo>
                  <a:cubicBezTo>
                    <a:pt x="19" y="65"/>
                    <a:pt x="15" y="64"/>
                    <a:pt x="11" y="62"/>
                  </a:cubicBezTo>
                  <a:cubicBezTo>
                    <a:pt x="8" y="59"/>
                    <a:pt x="5" y="56"/>
                    <a:pt x="4" y="54"/>
                  </a:cubicBezTo>
                  <a:cubicBezTo>
                    <a:pt x="2" y="49"/>
                    <a:pt x="0" y="43"/>
                    <a:pt x="0" y="34"/>
                  </a:cubicBezTo>
                  <a:cubicBezTo>
                    <a:pt x="2" y="15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325">
              <a:extLst>
                <a:ext uri="{FF2B5EF4-FFF2-40B4-BE49-F238E27FC236}">
                  <a16:creationId xmlns="" xmlns:a16="http://schemas.microsoft.com/office/drawing/2014/main" id="{69BE978C-B666-407E-AEED-2A96A87BF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277" y="1031477"/>
              <a:ext cx="54621" cy="54620"/>
            </a:xfrm>
            <a:custGeom>
              <a:avLst/>
              <a:gdLst>
                <a:gd name="T0" fmla="*/ 21 w 66"/>
                <a:gd name="T1" fmla="*/ 0 h 66"/>
                <a:gd name="T2" fmla="*/ 26 w 66"/>
                <a:gd name="T3" fmla="*/ 36 h 66"/>
                <a:gd name="T4" fmla="*/ 23 w 66"/>
                <a:gd name="T5" fmla="*/ 43 h 66"/>
                <a:gd name="T6" fmla="*/ 30 w 66"/>
                <a:gd name="T7" fmla="*/ 39 h 66"/>
                <a:gd name="T8" fmla="*/ 66 w 66"/>
                <a:gd name="T9" fmla="*/ 35 h 66"/>
                <a:gd name="T10" fmla="*/ 39 w 66"/>
                <a:gd name="T11" fmla="*/ 62 h 66"/>
                <a:gd name="T12" fmla="*/ 19 w 66"/>
                <a:gd name="T13" fmla="*/ 65 h 66"/>
                <a:gd name="T14" fmla="*/ 10 w 66"/>
                <a:gd name="T15" fmla="*/ 61 h 66"/>
                <a:gd name="T16" fmla="*/ 3 w 66"/>
                <a:gd name="T17" fmla="*/ 53 h 66"/>
                <a:gd name="T18" fmla="*/ 1 w 66"/>
                <a:gd name="T19" fmla="*/ 33 h 66"/>
                <a:gd name="T20" fmla="*/ 21 w 66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21" y="0"/>
                  </a:moveTo>
                  <a:cubicBezTo>
                    <a:pt x="21" y="0"/>
                    <a:pt x="28" y="18"/>
                    <a:pt x="26" y="36"/>
                  </a:cubicBezTo>
                  <a:cubicBezTo>
                    <a:pt x="25" y="38"/>
                    <a:pt x="24" y="41"/>
                    <a:pt x="23" y="43"/>
                  </a:cubicBezTo>
                  <a:cubicBezTo>
                    <a:pt x="25" y="42"/>
                    <a:pt x="28" y="40"/>
                    <a:pt x="30" y="39"/>
                  </a:cubicBezTo>
                  <a:cubicBezTo>
                    <a:pt x="47" y="33"/>
                    <a:pt x="66" y="35"/>
                    <a:pt x="66" y="35"/>
                  </a:cubicBezTo>
                  <a:cubicBezTo>
                    <a:pt x="66" y="35"/>
                    <a:pt x="56" y="54"/>
                    <a:pt x="39" y="62"/>
                  </a:cubicBezTo>
                  <a:cubicBezTo>
                    <a:pt x="31" y="65"/>
                    <a:pt x="24" y="66"/>
                    <a:pt x="19" y="65"/>
                  </a:cubicBezTo>
                  <a:cubicBezTo>
                    <a:pt x="17" y="65"/>
                    <a:pt x="13" y="64"/>
                    <a:pt x="10" y="61"/>
                  </a:cubicBezTo>
                  <a:cubicBezTo>
                    <a:pt x="6" y="58"/>
                    <a:pt x="4" y="55"/>
                    <a:pt x="3" y="53"/>
                  </a:cubicBezTo>
                  <a:cubicBezTo>
                    <a:pt x="1" y="48"/>
                    <a:pt x="0" y="41"/>
                    <a:pt x="1" y="33"/>
                  </a:cubicBezTo>
                  <a:cubicBezTo>
                    <a:pt x="5" y="14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326">
              <a:extLst>
                <a:ext uri="{FF2B5EF4-FFF2-40B4-BE49-F238E27FC236}">
                  <a16:creationId xmlns="" xmlns:a16="http://schemas.microsoft.com/office/drawing/2014/main" id="{3E2C3F49-1F1E-434F-9365-83F854F4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035" y="988916"/>
              <a:ext cx="54621" cy="54620"/>
            </a:xfrm>
            <a:custGeom>
              <a:avLst/>
              <a:gdLst>
                <a:gd name="T0" fmla="*/ 25 w 66"/>
                <a:gd name="T1" fmla="*/ 0 h 66"/>
                <a:gd name="T2" fmla="*/ 26 w 66"/>
                <a:gd name="T3" fmla="*/ 36 h 66"/>
                <a:gd name="T4" fmla="*/ 23 w 66"/>
                <a:gd name="T5" fmla="*/ 43 h 66"/>
                <a:gd name="T6" fmla="*/ 30 w 66"/>
                <a:gd name="T7" fmla="*/ 40 h 66"/>
                <a:gd name="T8" fmla="*/ 66 w 66"/>
                <a:gd name="T9" fmla="*/ 39 h 66"/>
                <a:gd name="T10" fmla="*/ 37 w 66"/>
                <a:gd name="T11" fmla="*/ 63 h 66"/>
                <a:gd name="T12" fmla="*/ 17 w 66"/>
                <a:gd name="T13" fmla="*/ 64 h 66"/>
                <a:gd name="T14" fmla="*/ 8 w 66"/>
                <a:gd name="T15" fmla="*/ 59 h 66"/>
                <a:gd name="T16" fmla="*/ 2 w 66"/>
                <a:gd name="T17" fmla="*/ 50 h 66"/>
                <a:gd name="T18" fmla="*/ 2 w 66"/>
                <a:gd name="T19" fmla="*/ 30 h 66"/>
                <a:gd name="T20" fmla="*/ 25 w 66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25" y="0"/>
                  </a:moveTo>
                  <a:cubicBezTo>
                    <a:pt x="25" y="0"/>
                    <a:pt x="30" y="19"/>
                    <a:pt x="26" y="36"/>
                  </a:cubicBezTo>
                  <a:cubicBezTo>
                    <a:pt x="26" y="38"/>
                    <a:pt x="24" y="41"/>
                    <a:pt x="23" y="43"/>
                  </a:cubicBezTo>
                  <a:cubicBezTo>
                    <a:pt x="25" y="42"/>
                    <a:pt x="28" y="40"/>
                    <a:pt x="30" y="40"/>
                  </a:cubicBezTo>
                  <a:cubicBezTo>
                    <a:pt x="47" y="35"/>
                    <a:pt x="66" y="39"/>
                    <a:pt x="66" y="39"/>
                  </a:cubicBezTo>
                  <a:cubicBezTo>
                    <a:pt x="66" y="39"/>
                    <a:pt x="54" y="57"/>
                    <a:pt x="37" y="63"/>
                  </a:cubicBezTo>
                  <a:cubicBezTo>
                    <a:pt x="29" y="66"/>
                    <a:pt x="22" y="65"/>
                    <a:pt x="17" y="64"/>
                  </a:cubicBezTo>
                  <a:cubicBezTo>
                    <a:pt x="14" y="64"/>
                    <a:pt x="11" y="62"/>
                    <a:pt x="8" y="59"/>
                  </a:cubicBezTo>
                  <a:cubicBezTo>
                    <a:pt x="4" y="56"/>
                    <a:pt x="3" y="53"/>
                    <a:pt x="2" y="50"/>
                  </a:cubicBezTo>
                  <a:cubicBezTo>
                    <a:pt x="1" y="45"/>
                    <a:pt x="0" y="39"/>
                    <a:pt x="2" y="30"/>
                  </a:cubicBezTo>
                  <a:cubicBezTo>
                    <a:pt x="8" y="12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27">
              <a:extLst>
                <a:ext uri="{FF2B5EF4-FFF2-40B4-BE49-F238E27FC236}">
                  <a16:creationId xmlns="" xmlns:a16="http://schemas.microsoft.com/office/drawing/2014/main" id="{EF2549B7-21B5-47D5-94A7-59EE15F8F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759" y="950611"/>
              <a:ext cx="54621" cy="54620"/>
            </a:xfrm>
            <a:custGeom>
              <a:avLst/>
              <a:gdLst>
                <a:gd name="T0" fmla="*/ 29 w 65"/>
                <a:gd name="T1" fmla="*/ 0 h 66"/>
                <a:gd name="T2" fmla="*/ 26 w 65"/>
                <a:gd name="T3" fmla="*/ 36 h 66"/>
                <a:gd name="T4" fmla="*/ 22 w 65"/>
                <a:gd name="T5" fmla="*/ 42 h 66"/>
                <a:gd name="T6" fmla="*/ 29 w 65"/>
                <a:gd name="T7" fmla="*/ 40 h 66"/>
                <a:gd name="T8" fmla="*/ 65 w 65"/>
                <a:gd name="T9" fmla="*/ 43 h 66"/>
                <a:gd name="T10" fmla="*/ 33 w 65"/>
                <a:gd name="T11" fmla="*/ 64 h 66"/>
                <a:gd name="T12" fmla="*/ 13 w 65"/>
                <a:gd name="T13" fmla="*/ 63 h 66"/>
                <a:gd name="T14" fmla="*/ 5 w 65"/>
                <a:gd name="T15" fmla="*/ 57 h 66"/>
                <a:gd name="T16" fmla="*/ 0 w 65"/>
                <a:gd name="T17" fmla="*/ 48 h 66"/>
                <a:gd name="T18" fmla="*/ 3 w 65"/>
                <a:gd name="T19" fmla="*/ 28 h 66"/>
                <a:gd name="T20" fmla="*/ 29 w 65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6">
                  <a:moveTo>
                    <a:pt x="29" y="0"/>
                  </a:moveTo>
                  <a:cubicBezTo>
                    <a:pt x="29" y="0"/>
                    <a:pt x="31" y="19"/>
                    <a:pt x="26" y="36"/>
                  </a:cubicBezTo>
                  <a:cubicBezTo>
                    <a:pt x="25" y="38"/>
                    <a:pt x="23" y="41"/>
                    <a:pt x="22" y="42"/>
                  </a:cubicBezTo>
                  <a:cubicBezTo>
                    <a:pt x="24" y="42"/>
                    <a:pt x="27" y="40"/>
                    <a:pt x="29" y="40"/>
                  </a:cubicBezTo>
                  <a:cubicBezTo>
                    <a:pt x="47" y="37"/>
                    <a:pt x="65" y="43"/>
                    <a:pt x="65" y="43"/>
                  </a:cubicBezTo>
                  <a:cubicBezTo>
                    <a:pt x="65" y="43"/>
                    <a:pt x="52" y="60"/>
                    <a:pt x="33" y="64"/>
                  </a:cubicBezTo>
                  <a:cubicBezTo>
                    <a:pt x="25" y="66"/>
                    <a:pt x="18" y="65"/>
                    <a:pt x="13" y="63"/>
                  </a:cubicBezTo>
                  <a:cubicBezTo>
                    <a:pt x="11" y="62"/>
                    <a:pt x="8" y="60"/>
                    <a:pt x="5" y="57"/>
                  </a:cubicBezTo>
                  <a:cubicBezTo>
                    <a:pt x="2" y="54"/>
                    <a:pt x="1" y="50"/>
                    <a:pt x="0" y="48"/>
                  </a:cubicBezTo>
                  <a:cubicBezTo>
                    <a:pt x="0" y="42"/>
                    <a:pt x="0" y="36"/>
                    <a:pt x="3" y="28"/>
                  </a:cubicBezTo>
                  <a:cubicBezTo>
                    <a:pt x="10" y="10"/>
                    <a:pt x="29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28">
              <a:extLst>
                <a:ext uri="{FF2B5EF4-FFF2-40B4-BE49-F238E27FC236}">
                  <a16:creationId xmlns="" xmlns:a16="http://schemas.microsoft.com/office/drawing/2014/main" id="{79A3209D-C011-47DE-9D4F-4D086EB7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320" y="917271"/>
              <a:ext cx="54621" cy="53911"/>
            </a:xfrm>
            <a:custGeom>
              <a:avLst/>
              <a:gdLst>
                <a:gd name="T0" fmla="*/ 34 w 65"/>
                <a:gd name="T1" fmla="*/ 0 h 65"/>
                <a:gd name="T2" fmla="*/ 27 w 65"/>
                <a:gd name="T3" fmla="*/ 35 h 65"/>
                <a:gd name="T4" fmla="*/ 23 w 65"/>
                <a:gd name="T5" fmla="*/ 41 h 65"/>
                <a:gd name="T6" fmla="*/ 30 w 65"/>
                <a:gd name="T7" fmla="*/ 40 h 65"/>
                <a:gd name="T8" fmla="*/ 65 w 65"/>
                <a:gd name="T9" fmla="*/ 46 h 65"/>
                <a:gd name="T10" fmla="*/ 31 w 65"/>
                <a:gd name="T11" fmla="*/ 64 h 65"/>
                <a:gd name="T12" fmla="*/ 12 w 65"/>
                <a:gd name="T13" fmla="*/ 61 h 65"/>
                <a:gd name="T14" fmla="*/ 4 w 65"/>
                <a:gd name="T15" fmla="*/ 54 h 65"/>
                <a:gd name="T16" fmla="*/ 0 w 65"/>
                <a:gd name="T17" fmla="*/ 44 h 65"/>
                <a:gd name="T18" fmla="*/ 5 w 65"/>
                <a:gd name="T19" fmla="*/ 25 h 65"/>
                <a:gd name="T20" fmla="*/ 34 w 65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65">
                  <a:moveTo>
                    <a:pt x="34" y="0"/>
                  </a:moveTo>
                  <a:cubicBezTo>
                    <a:pt x="34" y="0"/>
                    <a:pt x="34" y="19"/>
                    <a:pt x="27" y="35"/>
                  </a:cubicBezTo>
                  <a:cubicBezTo>
                    <a:pt x="26" y="37"/>
                    <a:pt x="24" y="40"/>
                    <a:pt x="23" y="41"/>
                  </a:cubicBezTo>
                  <a:cubicBezTo>
                    <a:pt x="25" y="41"/>
                    <a:pt x="28" y="40"/>
                    <a:pt x="30" y="40"/>
                  </a:cubicBezTo>
                  <a:cubicBezTo>
                    <a:pt x="48" y="39"/>
                    <a:pt x="65" y="46"/>
                    <a:pt x="65" y="46"/>
                  </a:cubicBezTo>
                  <a:cubicBezTo>
                    <a:pt x="65" y="46"/>
                    <a:pt x="50" y="62"/>
                    <a:pt x="31" y="64"/>
                  </a:cubicBezTo>
                  <a:cubicBezTo>
                    <a:pt x="23" y="65"/>
                    <a:pt x="17" y="63"/>
                    <a:pt x="12" y="61"/>
                  </a:cubicBezTo>
                  <a:cubicBezTo>
                    <a:pt x="9" y="60"/>
                    <a:pt x="6" y="58"/>
                    <a:pt x="4" y="54"/>
                  </a:cubicBezTo>
                  <a:cubicBezTo>
                    <a:pt x="1" y="50"/>
                    <a:pt x="0" y="47"/>
                    <a:pt x="0" y="44"/>
                  </a:cubicBezTo>
                  <a:cubicBezTo>
                    <a:pt x="0" y="39"/>
                    <a:pt x="1" y="32"/>
                    <a:pt x="5" y="25"/>
                  </a:cubicBezTo>
                  <a:cubicBezTo>
                    <a:pt x="14" y="8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29">
              <a:extLst>
                <a:ext uri="{FF2B5EF4-FFF2-40B4-BE49-F238E27FC236}">
                  <a16:creationId xmlns="" xmlns:a16="http://schemas.microsoft.com/office/drawing/2014/main" id="{CC564EBF-824F-48B2-8407-C8600C65F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38" y="888188"/>
              <a:ext cx="53202" cy="53201"/>
            </a:xfrm>
            <a:custGeom>
              <a:avLst/>
              <a:gdLst>
                <a:gd name="T0" fmla="*/ 37 w 64"/>
                <a:gd name="T1" fmla="*/ 0 h 64"/>
                <a:gd name="T2" fmla="*/ 27 w 64"/>
                <a:gd name="T3" fmla="*/ 35 h 64"/>
                <a:gd name="T4" fmla="*/ 22 w 64"/>
                <a:gd name="T5" fmla="*/ 40 h 64"/>
                <a:gd name="T6" fmla="*/ 30 w 64"/>
                <a:gd name="T7" fmla="*/ 40 h 64"/>
                <a:gd name="T8" fmla="*/ 64 w 64"/>
                <a:gd name="T9" fmla="*/ 50 h 64"/>
                <a:gd name="T10" fmla="*/ 29 w 64"/>
                <a:gd name="T11" fmla="*/ 64 h 64"/>
                <a:gd name="T12" fmla="*/ 9 w 64"/>
                <a:gd name="T13" fmla="*/ 59 h 64"/>
                <a:gd name="T14" fmla="*/ 2 w 64"/>
                <a:gd name="T15" fmla="*/ 51 h 64"/>
                <a:gd name="T16" fmla="*/ 0 w 64"/>
                <a:gd name="T17" fmla="*/ 41 h 64"/>
                <a:gd name="T18" fmla="*/ 6 w 64"/>
                <a:gd name="T19" fmla="*/ 22 h 64"/>
                <a:gd name="T20" fmla="*/ 37 w 64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37" y="0"/>
                  </a:moveTo>
                  <a:cubicBezTo>
                    <a:pt x="37" y="0"/>
                    <a:pt x="36" y="20"/>
                    <a:pt x="27" y="35"/>
                  </a:cubicBezTo>
                  <a:cubicBezTo>
                    <a:pt x="26" y="36"/>
                    <a:pt x="23" y="39"/>
                    <a:pt x="22" y="40"/>
                  </a:cubicBezTo>
                  <a:cubicBezTo>
                    <a:pt x="24" y="40"/>
                    <a:pt x="28" y="40"/>
                    <a:pt x="30" y="40"/>
                  </a:cubicBezTo>
                  <a:cubicBezTo>
                    <a:pt x="47" y="41"/>
                    <a:pt x="64" y="50"/>
                    <a:pt x="64" y="50"/>
                  </a:cubicBezTo>
                  <a:cubicBezTo>
                    <a:pt x="64" y="50"/>
                    <a:pt x="47" y="64"/>
                    <a:pt x="29" y="64"/>
                  </a:cubicBezTo>
                  <a:cubicBezTo>
                    <a:pt x="20" y="64"/>
                    <a:pt x="14" y="61"/>
                    <a:pt x="9" y="59"/>
                  </a:cubicBezTo>
                  <a:cubicBezTo>
                    <a:pt x="7" y="58"/>
                    <a:pt x="4" y="55"/>
                    <a:pt x="2" y="51"/>
                  </a:cubicBezTo>
                  <a:cubicBezTo>
                    <a:pt x="0" y="47"/>
                    <a:pt x="0" y="44"/>
                    <a:pt x="0" y="41"/>
                  </a:cubicBezTo>
                  <a:cubicBezTo>
                    <a:pt x="0" y="36"/>
                    <a:pt x="1" y="29"/>
                    <a:pt x="6" y="22"/>
                  </a:cubicBezTo>
                  <a:cubicBezTo>
                    <a:pt x="17" y="7"/>
                    <a:pt x="37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30">
              <a:extLst>
                <a:ext uri="{FF2B5EF4-FFF2-40B4-BE49-F238E27FC236}">
                  <a16:creationId xmlns="" xmlns:a16="http://schemas.microsoft.com/office/drawing/2014/main" id="{FBF59FEF-1661-46AC-8736-A93DDE72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374" y="864779"/>
              <a:ext cx="53911" cy="53911"/>
            </a:xfrm>
            <a:custGeom>
              <a:avLst/>
              <a:gdLst>
                <a:gd name="T0" fmla="*/ 43 w 64"/>
                <a:gd name="T1" fmla="*/ 0 h 65"/>
                <a:gd name="T2" fmla="*/ 29 w 64"/>
                <a:gd name="T3" fmla="*/ 33 h 65"/>
                <a:gd name="T4" fmla="*/ 23 w 64"/>
                <a:gd name="T5" fmla="*/ 39 h 65"/>
                <a:gd name="T6" fmla="*/ 31 w 64"/>
                <a:gd name="T7" fmla="*/ 39 h 65"/>
                <a:gd name="T8" fmla="*/ 64 w 64"/>
                <a:gd name="T9" fmla="*/ 53 h 65"/>
                <a:gd name="T10" fmla="*/ 27 w 64"/>
                <a:gd name="T11" fmla="*/ 63 h 65"/>
                <a:gd name="T12" fmla="*/ 8 w 64"/>
                <a:gd name="T13" fmla="*/ 56 h 65"/>
                <a:gd name="T14" fmla="*/ 2 w 64"/>
                <a:gd name="T15" fmla="*/ 47 h 65"/>
                <a:gd name="T16" fmla="*/ 1 w 64"/>
                <a:gd name="T17" fmla="*/ 37 h 65"/>
                <a:gd name="T18" fmla="*/ 9 w 64"/>
                <a:gd name="T19" fmla="*/ 19 h 65"/>
                <a:gd name="T20" fmla="*/ 43 w 64"/>
                <a:gd name="T2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5">
                  <a:moveTo>
                    <a:pt x="43" y="0"/>
                  </a:moveTo>
                  <a:cubicBezTo>
                    <a:pt x="43" y="0"/>
                    <a:pt x="39" y="19"/>
                    <a:pt x="29" y="33"/>
                  </a:cubicBezTo>
                  <a:cubicBezTo>
                    <a:pt x="27" y="35"/>
                    <a:pt x="24" y="37"/>
                    <a:pt x="23" y="39"/>
                  </a:cubicBezTo>
                  <a:cubicBezTo>
                    <a:pt x="25" y="39"/>
                    <a:pt x="29" y="38"/>
                    <a:pt x="31" y="39"/>
                  </a:cubicBezTo>
                  <a:cubicBezTo>
                    <a:pt x="48" y="42"/>
                    <a:pt x="64" y="53"/>
                    <a:pt x="64" y="53"/>
                  </a:cubicBezTo>
                  <a:cubicBezTo>
                    <a:pt x="64" y="53"/>
                    <a:pt x="46" y="65"/>
                    <a:pt x="27" y="63"/>
                  </a:cubicBezTo>
                  <a:cubicBezTo>
                    <a:pt x="19" y="62"/>
                    <a:pt x="13" y="59"/>
                    <a:pt x="8" y="56"/>
                  </a:cubicBezTo>
                  <a:cubicBezTo>
                    <a:pt x="6" y="54"/>
                    <a:pt x="4" y="51"/>
                    <a:pt x="2" y="47"/>
                  </a:cubicBezTo>
                  <a:cubicBezTo>
                    <a:pt x="0" y="43"/>
                    <a:pt x="0" y="40"/>
                    <a:pt x="1" y="37"/>
                  </a:cubicBezTo>
                  <a:cubicBezTo>
                    <a:pt x="2" y="32"/>
                    <a:pt x="4" y="25"/>
                    <a:pt x="9" y="19"/>
                  </a:cubicBezTo>
                  <a:cubicBezTo>
                    <a:pt x="21" y="5"/>
                    <a:pt x="43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331">
              <a:extLst>
                <a:ext uri="{FF2B5EF4-FFF2-40B4-BE49-F238E27FC236}">
                  <a16:creationId xmlns="" xmlns:a16="http://schemas.microsoft.com/office/drawing/2014/main" id="{E3690E11-BD45-48D5-B35D-F3C46ECC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029" y="862651"/>
              <a:ext cx="51783" cy="29793"/>
            </a:xfrm>
            <a:custGeom>
              <a:avLst/>
              <a:gdLst>
                <a:gd name="T0" fmla="*/ 31 w 62"/>
                <a:gd name="T1" fmla="*/ 30 h 35"/>
                <a:gd name="T2" fmla="*/ 62 w 62"/>
                <a:gd name="T3" fmla="*/ 6 h 35"/>
                <a:gd name="T4" fmla="*/ 23 w 62"/>
                <a:gd name="T5" fmla="*/ 5 h 35"/>
                <a:gd name="T6" fmla="*/ 3 w 62"/>
                <a:gd name="T7" fmla="*/ 26 h 35"/>
                <a:gd name="T8" fmla="*/ 31 w 62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5">
                  <a:moveTo>
                    <a:pt x="31" y="30"/>
                  </a:moveTo>
                  <a:cubicBezTo>
                    <a:pt x="47" y="24"/>
                    <a:pt x="62" y="6"/>
                    <a:pt x="62" y="6"/>
                  </a:cubicBezTo>
                  <a:cubicBezTo>
                    <a:pt x="62" y="6"/>
                    <a:pt x="39" y="0"/>
                    <a:pt x="23" y="5"/>
                  </a:cubicBezTo>
                  <a:cubicBezTo>
                    <a:pt x="6" y="11"/>
                    <a:pt x="0" y="19"/>
                    <a:pt x="3" y="26"/>
                  </a:cubicBezTo>
                  <a:cubicBezTo>
                    <a:pt x="5" y="32"/>
                    <a:pt x="14" y="35"/>
                    <a:pt x="3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1332">
              <a:extLst>
                <a:ext uri="{FF2B5EF4-FFF2-40B4-BE49-F238E27FC236}">
                  <a16:creationId xmlns="" xmlns:a16="http://schemas.microsoft.com/office/drawing/2014/main" id="{A46CDBB2-E47A-424F-B9EA-C402E44BB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165" y="1106669"/>
              <a:ext cx="114915" cy="120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333">
              <a:extLst>
                <a:ext uri="{FF2B5EF4-FFF2-40B4-BE49-F238E27FC236}">
                  <a16:creationId xmlns="" xmlns:a16="http://schemas.microsoft.com/office/drawing/2014/main" id="{4DF9EFB9-9432-45B4-8207-BC4BC1397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840" y="1006650"/>
              <a:ext cx="29084" cy="57457"/>
            </a:xfrm>
            <a:custGeom>
              <a:avLst/>
              <a:gdLst>
                <a:gd name="T0" fmla="*/ 8 w 35"/>
                <a:gd name="T1" fmla="*/ 17 h 69"/>
                <a:gd name="T2" fmla="*/ 6 w 35"/>
                <a:gd name="T3" fmla="*/ 48 h 69"/>
                <a:gd name="T4" fmla="*/ 27 w 35"/>
                <a:gd name="T5" fmla="*/ 69 h 69"/>
                <a:gd name="T6" fmla="*/ 35 w 35"/>
                <a:gd name="T7" fmla="*/ 48 h 69"/>
                <a:gd name="T8" fmla="*/ 13 w 35"/>
                <a:gd name="T9" fmla="*/ 15 h 69"/>
                <a:gd name="T10" fmla="*/ 17 w 35"/>
                <a:gd name="T11" fmla="*/ 8 h 69"/>
                <a:gd name="T12" fmla="*/ 8 w 35"/>
                <a:gd name="T13" fmla="*/ 0 h 69"/>
                <a:gd name="T14" fmla="*/ 0 w 35"/>
                <a:gd name="T15" fmla="*/ 8 h 69"/>
                <a:gd name="T16" fmla="*/ 8 w 35"/>
                <a:gd name="T17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9">
                  <a:moveTo>
                    <a:pt x="8" y="17"/>
                  </a:moveTo>
                  <a:cubicBezTo>
                    <a:pt x="6" y="48"/>
                    <a:pt x="6" y="48"/>
                    <a:pt x="6" y="4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4"/>
                    <a:pt x="17" y="11"/>
                    <a:pt x="17" y="8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3"/>
                    <a:pt x="3" y="17"/>
                    <a:pt x="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334">
              <a:extLst>
                <a:ext uri="{FF2B5EF4-FFF2-40B4-BE49-F238E27FC236}">
                  <a16:creationId xmlns="" xmlns:a16="http://schemas.microsoft.com/office/drawing/2014/main" id="{1C465832-B70C-481C-9163-630522884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613" y="1006650"/>
              <a:ext cx="29793" cy="57457"/>
            </a:xfrm>
            <a:custGeom>
              <a:avLst/>
              <a:gdLst>
                <a:gd name="T0" fmla="*/ 9 w 36"/>
                <a:gd name="T1" fmla="*/ 69 h 69"/>
                <a:gd name="T2" fmla="*/ 30 w 36"/>
                <a:gd name="T3" fmla="*/ 48 h 69"/>
                <a:gd name="T4" fmla="*/ 28 w 36"/>
                <a:gd name="T5" fmla="*/ 17 h 69"/>
                <a:gd name="T6" fmla="*/ 36 w 36"/>
                <a:gd name="T7" fmla="*/ 8 h 69"/>
                <a:gd name="T8" fmla="*/ 27 w 36"/>
                <a:gd name="T9" fmla="*/ 0 h 69"/>
                <a:gd name="T10" fmla="*/ 19 w 36"/>
                <a:gd name="T11" fmla="*/ 8 h 69"/>
                <a:gd name="T12" fmla="*/ 22 w 36"/>
                <a:gd name="T13" fmla="*/ 15 h 69"/>
                <a:gd name="T14" fmla="*/ 0 w 36"/>
                <a:gd name="T15" fmla="*/ 48 h 69"/>
                <a:gd name="T16" fmla="*/ 9 w 36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69">
                  <a:moveTo>
                    <a:pt x="9" y="69"/>
                  </a:moveTo>
                  <a:cubicBezTo>
                    <a:pt x="30" y="48"/>
                    <a:pt x="30" y="48"/>
                    <a:pt x="30" y="4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2" y="17"/>
                    <a:pt x="36" y="13"/>
                    <a:pt x="36" y="8"/>
                  </a:cubicBezTo>
                  <a:cubicBezTo>
                    <a:pt x="36" y="4"/>
                    <a:pt x="32" y="0"/>
                    <a:pt x="27" y="0"/>
                  </a:cubicBezTo>
                  <a:cubicBezTo>
                    <a:pt x="23" y="0"/>
                    <a:pt x="19" y="4"/>
                    <a:pt x="19" y="8"/>
                  </a:cubicBezTo>
                  <a:cubicBezTo>
                    <a:pt x="19" y="11"/>
                    <a:pt x="20" y="14"/>
                    <a:pt x="22" y="15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9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35">
              <a:extLst>
                <a:ext uri="{FF2B5EF4-FFF2-40B4-BE49-F238E27FC236}">
                  <a16:creationId xmlns="" xmlns:a16="http://schemas.microsoft.com/office/drawing/2014/main" id="{55C74515-8717-4939-B892-BBDBD09ED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373" y="998137"/>
              <a:ext cx="173792" cy="101437"/>
            </a:xfrm>
            <a:custGeom>
              <a:avLst/>
              <a:gdLst>
                <a:gd name="T0" fmla="*/ 201 w 209"/>
                <a:gd name="T1" fmla="*/ 18 h 122"/>
                <a:gd name="T2" fmla="*/ 192 w 209"/>
                <a:gd name="T3" fmla="*/ 27 h 122"/>
                <a:gd name="T4" fmla="*/ 197 w 209"/>
                <a:gd name="T5" fmla="*/ 35 h 122"/>
                <a:gd name="T6" fmla="*/ 135 w 209"/>
                <a:gd name="T7" fmla="*/ 99 h 122"/>
                <a:gd name="T8" fmla="*/ 106 w 209"/>
                <a:gd name="T9" fmla="*/ 17 h 122"/>
                <a:gd name="T10" fmla="*/ 113 w 209"/>
                <a:gd name="T11" fmla="*/ 9 h 122"/>
                <a:gd name="T12" fmla="*/ 105 w 209"/>
                <a:gd name="T13" fmla="*/ 0 h 122"/>
                <a:gd name="T14" fmla="*/ 96 w 209"/>
                <a:gd name="T15" fmla="*/ 9 h 122"/>
                <a:gd name="T16" fmla="*/ 103 w 209"/>
                <a:gd name="T17" fmla="*/ 17 h 122"/>
                <a:gd name="T18" fmla="*/ 75 w 209"/>
                <a:gd name="T19" fmla="*/ 99 h 122"/>
                <a:gd name="T20" fmla="*/ 13 w 209"/>
                <a:gd name="T21" fmla="*/ 35 h 122"/>
                <a:gd name="T22" fmla="*/ 17 w 209"/>
                <a:gd name="T23" fmla="*/ 27 h 122"/>
                <a:gd name="T24" fmla="*/ 9 w 209"/>
                <a:gd name="T25" fmla="*/ 18 h 122"/>
                <a:gd name="T26" fmla="*/ 0 w 209"/>
                <a:gd name="T27" fmla="*/ 27 h 122"/>
                <a:gd name="T28" fmla="*/ 9 w 209"/>
                <a:gd name="T29" fmla="*/ 36 h 122"/>
                <a:gd name="T30" fmla="*/ 12 w 209"/>
                <a:gd name="T31" fmla="*/ 35 h 122"/>
                <a:gd name="T32" fmla="*/ 36 w 209"/>
                <a:gd name="T33" fmla="*/ 122 h 122"/>
                <a:gd name="T34" fmla="*/ 105 w 209"/>
                <a:gd name="T35" fmla="*/ 122 h 122"/>
                <a:gd name="T36" fmla="*/ 174 w 209"/>
                <a:gd name="T37" fmla="*/ 122 h 122"/>
                <a:gd name="T38" fmla="*/ 198 w 209"/>
                <a:gd name="T39" fmla="*/ 35 h 122"/>
                <a:gd name="T40" fmla="*/ 201 w 209"/>
                <a:gd name="T41" fmla="*/ 36 h 122"/>
                <a:gd name="T42" fmla="*/ 209 w 209"/>
                <a:gd name="T43" fmla="*/ 27 h 122"/>
                <a:gd name="T44" fmla="*/ 201 w 209"/>
                <a:gd name="T45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9" h="122">
                  <a:moveTo>
                    <a:pt x="201" y="18"/>
                  </a:moveTo>
                  <a:cubicBezTo>
                    <a:pt x="196" y="18"/>
                    <a:pt x="192" y="22"/>
                    <a:pt x="192" y="27"/>
                  </a:cubicBezTo>
                  <a:cubicBezTo>
                    <a:pt x="192" y="30"/>
                    <a:pt x="194" y="33"/>
                    <a:pt x="197" y="35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10" y="17"/>
                    <a:pt x="113" y="13"/>
                    <a:pt x="113" y="9"/>
                  </a:cubicBezTo>
                  <a:cubicBezTo>
                    <a:pt x="113" y="4"/>
                    <a:pt x="110" y="0"/>
                    <a:pt x="105" y="0"/>
                  </a:cubicBezTo>
                  <a:cubicBezTo>
                    <a:pt x="100" y="0"/>
                    <a:pt x="96" y="4"/>
                    <a:pt x="96" y="9"/>
                  </a:cubicBezTo>
                  <a:cubicBezTo>
                    <a:pt x="96" y="13"/>
                    <a:pt x="99" y="17"/>
                    <a:pt x="103" y="17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3"/>
                    <a:pt x="17" y="30"/>
                    <a:pt x="17" y="27"/>
                  </a:cubicBezTo>
                  <a:cubicBezTo>
                    <a:pt x="17" y="22"/>
                    <a:pt x="14" y="18"/>
                    <a:pt x="9" y="18"/>
                  </a:cubicBezTo>
                  <a:cubicBezTo>
                    <a:pt x="4" y="18"/>
                    <a:pt x="0" y="22"/>
                    <a:pt x="0" y="27"/>
                  </a:cubicBezTo>
                  <a:cubicBezTo>
                    <a:pt x="0" y="32"/>
                    <a:pt x="4" y="36"/>
                    <a:pt x="9" y="36"/>
                  </a:cubicBezTo>
                  <a:cubicBezTo>
                    <a:pt x="10" y="36"/>
                    <a:pt x="11" y="35"/>
                    <a:pt x="12" y="35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5"/>
                    <a:pt x="200" y="36"/>
                    <a:pt x="201" y="36"/>
                  </a:cubicBezTo>
                  <a:cubicBezTo>
                    <a:pt x="206" y="36"/>
                    <a:pt x="209" y="32"/>
                    <a:pt x="209" y="27"/>
                  </a:cubicBezTo>
                  <a:cubicBezTo>
                    <a:pt x="209" y="22"/>
                    <a:pt x="206" y="18"/>
                    <a:pt x="20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36">
              <a:extLst>
                <a:ext uri="{FF2B5EF4-FFF2-40B4-BE49-F238E27FC236}">
                  <a16:creationId xmlns="" xmlns:a16="http://schemas.microsoft.com/office/drawing/2014/main" id="{89369F85-9983-4C6F-9B3C-0695E3A1D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9271" y="1254924"/>
              <a:ext cx="151093" cy="198619"/>
            </a:xfrm>
            <a:custGeom>
              <a:avLst/>
              <a:gdLst>
                <a:gd name="T0" fmla="*/ 6 w 181"/>
                <a:gd name="T1" fmla="*/ 0 h 239"/>
                <a:gd name="T2" fmla="*/ 101 w 181"/>
                <a:gd name="T3" fmla="*/ 0 h 239"/>
                <a:gd name="T4" fmla="*/ 128 w 181"/>
                <a:gd name="T5" fmla="*/ 4 h 239"/>
                <a:gd name="T6" fmla="*/ 169 w 181"/>
                <a:gd name="T7" fmla="*/ 49 h 239"/>
                <a:gd name="T8" fmla="*/ 169 w 181"/>
                <a:gd name="T9" fmla="*/ 78 h 239"/>
                <a:gd name="T10" fmla="*/ 143 w 181"/>
                <a:gd name="T11" fmla="*/ 114 h 239"/>
                <a:gd name="T12" fmla="*/ 143 w 181"/>
                <a:gd name="T13" fmla="*/ 118 h 239"/>
                <a:gd name="T14" fmla="*/ 181 w 181"/>
                <a:gd name="T15" fmla="*/ 170 h 239"/>
                <a:gd name="T16" fmla="*/ 181 w 181"/>
                <a:gd name="T17" fmla="*/ 180 h 239"/>
                <a:gd name="T18" fmla="*/ 157 w 181"/>
                <a:gd name="T19" fmla="*/ 224 h 239"/>
                <a:gd name="T20" fmla="*/ 29 w 181"/>
                <a:gd name="T21" fmla="*/ 239 h 239"/>
                <a:gd name="T22" fmla="*/ 6 w 181"/>
                <a:gd name="T23" fmla="*/ 239 h 239"/>
                <a:gd name="T24" fmla="*/ 0 w 181"/>
                <a:gd name="T25" fmla="*/ 231 h 239"/>
                <a:gd name="T26" fmla="*/ 3 w 181"/>
                <a:gd name="T27" fmla="*/ 224 h 239"/>
                <a:gd name="T28" fmla="*/ 29 w 181"/>
                <a:gd name="T29" fmla="*/ 206 h 239"/>
                <a:gd name="T30" fmla="*/ 29 w 181"/>
                <a:gd name="T31" fmla="*/ 31 h 239"/>
                <a:gd name="T32" fmla="*/ 23 w 181"/>
                <a:gd name="T33" fmla="*/ 19 h 239"/>
                <a:gd name="T34" fmla="*/ 0 w 181"/>
                <a:gd name="T35" fmla="*/ 7 h 239"/>
                <a:gd name="T36" fmla="*/ 6 w 181"/>
                <a:gd name="T37" fmla="*/ 0 h 239"/>
                <a:gd name="T38" fmla="*/ 62 w 181"/>
                <a:gd name="T39" fmla="*/ 33 h 239"/>
                <a:gd name="T40" fmla="*/ 62 w 181"/>
                <a:gd name="T41" fmla="*/ 93 h 239"/>
                <a:gd name="T42" fmla="*/ 78 w 181"/>
                <a:gd name="T43" fmla="*/ 105 h 239"/>
                <a:gd name="T44" fmla="*/ 83 w 181"/>
                <a:gd name="T45" fmla="*/ 105 h 239"/>
                <a:gd name="T46" fmla="*/ 130 w 181"/>
                <a:gd name="T47" fmla="*/ 64 h 239"/>
                <a:gd name="T48" fmla="*/ 128 w 181"/>
                <a:gd name="T49" fmla="*/ 58 h 239"/>
                <a:gd name="T50" fmla="*/ 89 w 181"/>
                <a:gd name="T51" fmla="*/ 19 h 239"/>
                <a:gd name="T52" fmla="*/ 80 w 181"/>
                <a:gd name="T53" fmla="*/ 19 h 239"/>
                <a:gd name="T54" fmla="*/ 62 w 181"/>
                <a:gd name="T55" fmla="*/ 33 h 239"/>
                <a:gd name="T56" fmla="*/ 62 w 181"/>
                <a:gd name="T57" fmla="*/ 132 h 239"/>
                <a:gd name="T58" fmla="*/ 62 w 181"/>
                <a:gd name="T59" fmla="*/ 206 h 239"/>
                <a:gd name="T60" fmla="*/ 81 w 181"/>
                <a:gd name="T61" fmla="*/ 219 h 239"/>
                <a:gd name="T62" fmla="*/ 137 w 181"/>
                <a:gd name="T63" fmla="*/ 171 h 239"/>
                <a:gd name="T64" fmla="*/ 136 w 181"/>
                <a:gd name="T65" fmla="*/ 159 h 239"/>
                <a:gd name="T66" fmla="*/ 78 w 181"/>
                <a:gd name="T67" fmla="*/ 124 h 239"/>
                <a:gd name="T68" fmla="*/ 62 w 181"/>
                <a:gd name="T69" fmla="*/ 13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1" h="239">
                  <a:moveTo>
                    <a:pt x="6" y="0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8" y="0"/>
                    <a:pt x="117" y="1"/>
                    <a:pt x="128" y="4"/>
                  </a:cubicBezTo>
                  <a:cubicBezTo>
                    <a:pt x="155" y="15"/>
                    <a:pt x="169" y="30"/>
                    <a:pt x="169" y="49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9" y="89"/>
                    <a:pt x="160" y="101"/>
                    <a:pt x="143" y="114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68" y="129"/>
                    <a:pt x="181" y="146"/>
                    <a:pt x="181" y="170"/>
                  </a:cubicBezTo>
                  <a:cubicBezTo>
                    <a:pt x="181" y="180"/>
                    <a:pt x="181" y="180"/>
                    <a:pt x="181" y="180"/>
                  </a:cubicBezTo>
                  <a:cubicBezTo>
                    <a:pt x="181" y="200"/>
                    <a:pt x="173" y="215"/>
                    <a:pt x="157" y="224"/>
                  </a:cubicBezTo>
                  <a:cubicBezTo>
                    <a:pt x="157" y="232"/>
                    <a:pt x="114" y="237"/>
                    <a:pt x="29" y="239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4" y="238"/>
                    <a:pt x="2" y="236"/>
                    <a:pt x="0" y="231"/>
                  </a:cubicBezTo>
                  <a:cubicBezTo>
                    <a:pt x="0" y="229"/>
                    <a:pt x="1" y="227"/>
                    <a:pt x="3" y="224"/>
                  </a:cubicBezTo>
                  <a:cubicBezTo>
                    <a:pt x="20" y="220"/>
                    <a:pt x="29" y="214"/>
                    <a:pt x="29" y="206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8"/>
                    <a:pt x="27" y="24"/>
                    <a:pt x="23" y="19"/>
                  </a:cubicBezTo>
                  <a:cubicBezTo>
                    <a:pt x="8" y="17"/>
                    <a:pt x="0" y="13"/>
                    <a:pt x="0" y="7"/>
                  </a:cubicBezTo>
                  <a:cubicBezTo>
                    <a:pt x="2" y="3"/>
                    <a:pt x="4" y="0"/>
                    <a:pt x="6" y="0"/>
                  </a:cubicBezTo>
                  <a:close/>
                  <a:moveTo>
                    <a:pt x="62" y="33"/>
                  </a:moveTo>
                  <a:cubicBezTo>
                    <a:pt x="62" y="93"/>
                    <a:pt x="62" y="93"/>
                    <a:pt x="62" y="93"/>
                  </a:cubicBezTo>
                  <a:cubicBezTo>
                    <a:pt x="62" y="101"/>
                    <a:pt x="67" y="105"/>
                    <a:pt x="78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114" y="100"/>
                    <a:pt x="130" y="87"/>
                    <a:pt x="130" y="64"/>
                  </a:cubicBezTo>
                  <a:cubicBezTo>
                    <a:pt x="130" y="62"/>
                    <a:pt x="129" y="60"/>
                    <a:pt x="128" y="58"/>
                  </a:cubicBezTo>
                  <a:cubicBezTo>
                    <a:pt x="128" y="37"/>
                    <a:pt x="115" y="24"/>
                    <a:pt x="8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68" y="19"/>
                    <a:pt x="62" y="24"/>
                    <a:pt x="62" y="33"/>
                  </a:cubicBezTo>
                  <a:close/>
                  <a:moveTo>
                    <a:pt x="62" y="132"/>
                  </a:moveTo>
                  <a:cubicBezTo>
                    <a:pt x="62" y="206"/>
                    <a:pt x="62" y="206"/>
                    <a:pt x="62" y="206"/>
                  </a:cubicBezTo>
                  <a:cubicBezTo>
                    <a:pt x="62" y="215"/>
                    <a:pt x="68" y="219"/>
                    <a:pt x="81" y="219"/>
                  </a:cubicBezTo>
                  <a:cubicBezTo>
                    <a:pt x="119" y="215"/>
                    <a:pt x="137" y="199"/>
                    <a:pt x="137" y="171"/>
                  </a:cubicBezTo>
                  <a:cubicBezTo>
                    <a:pt x="137" y="170"/>
                    <a:pt x="137" y="166"/>
                    <a:pt x="136" y="159"/>
                  </a:cubicBezTo>
                  <a:cubicBezTo>
                    <a:pt x="128" y="136"/>
                    <a:pt x="109" y="124"/>
                    <a:pt x="78" y="124"/>
                  </a:cubicBezTo>
                  <a:cubicBezTo>
                    <a:pt x="69" y="124"/>
                    <a:pt x="64" y="127"/>
                    <a:pt x="62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37">
              <a:extLst>
                <a:ext uri="{FF2B5EF4-FFF2-40B4-BE49-F238E27FC236}">
                  <a16:creationId xmlns="" xmlns:a16="http://schemas.microsoft.com/office/drawing/2014/main" id="{A4CDD901-4EA0-4D31-8669-A17727C0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344" y="1254924"/>
              <a:ext cx="144708" cy="198619"/>
            </a:xfrm>
            <a:custGeom>
              <a:avLst/>
              <a:gdLst>
                <a:gd name="T0" fmla="*/ 6 w 173"/>
                <a:gd name="T1" fmla="*/ 0 h 239"/>
                <a:gd name="T2" fmla="*/ 147 w 173"/>
                <a:gd name="T3" fmla="*/ 0 h 239"/>
                <a:gd name="T4" fmla="*/ 158 w 173"/>
                <a:gd name="T5" fmla="*/ 57 h 239"/>
                <a:gd name="T6" fmla="*/ 149 w 173"/>
                <a:gd name="T7" fmla="*/ 64 h 239"/>
                <a:gd name="T8" fmla="*/ 132 w 173"/>
                <a:gd name="T9" fmla="*/ 40 h 239"/>
                <a:gd name="T10" fmla="*/ 104 w 173"/>
                <a:gd name="T11" fmla="*/ 21 h 239"/>
                <a:gd name="T12" fmla="*/ 74 w 173"/>
                <a:gd name="T13" fmla="*/ 21 h 239"/>
                <a:gd name="T14" fmla="*/ 59 w 173"/>
                <a:gd name="T15" fmla="*/ 36 h 239"/>
                <a:gd name="T16" fmla="*/ 59 w 173"/>
                <a:gd name="T17" fmla="*/ 88 h 239"/>
                <a:gd name="T18" fmla="*/ 69 w 173"/>
                <a:gd name="T19" fmla="*/ 102 h 239"/>
                <a:gd name="T20" fmla="*/ 105 w 173"/>
                <a:gd name="T21" fmla="*/ 102 h 239"/>
                <a:gd name="T22" fmla="*/ 116 w 173"/>
                <a:gd name="T23" fmla="*/ 97 h 239"/>
                <a:gd name="T24" fmla="*/ 129 w 173"/>
                <a:gd name="T25" fmla="*/ 67 h 239"/>
                <a:gd name="T26" fmla="*/ 132 w 173"/>
                <a:gd name="T27" fmla="*/ 67 h 239"/>
                <a:gd name="T28" fmla="*/ 141 w 173"/>
                <a:gd name="T29" fmla="*/ 76 h 239"/>
                <a:gd name="T30" fmla="*/ 141 w 173"/>
                <a:gd name="T31" fmla="*/ 151 h 239"/>
                <a:gd name="T32" fmla="*/ 135 w 173"/>
                <a:gd name="T33" fmla="*/ 158 h 239"/>
                <a:gd name="T34" fmla="*/ 129 w 173"/>
                <a:gd name="T35" fmla="*/ 158 h 239"/>
                <a:gd name="T36" fmla="*/ 120 w 173"/>
                <a:gd name="T37" fmla="*/ 144 h 239"/>
                <a:gd name="T38" fmla="*/ 96 w 173"/>
                <a:gd name="T39" fmla="*/ 124 h 239"/>
                <a:gd name="T40" fmla="*/ 74 w 173"/>
                <a:gd name="T41" fmla="*/ 124 h 239"/>
                <a:gd name="T42" fmla="*/ 59 w 173"/>
                <a:gd name="T43" fmla="*/ 139 h 239"/>
                <a:gd name="T44" fmla="*/ 59 w 173"/>
                <a:gd name="T45" fmla="*/ 192 h 239"/>
                <a:gd name="T46" fmla="*/ 81 w 173"/>
                <a:gd name="T47" fmla="*/ 218 h 239"/>
                <a:gd name="T48" fmla="*/ 138 w 173"/>
                <a:gd name="T49" fmla="*/ 207 h 239"/>
                <a:gd name="T50" fmla="*/ 159 w 173"/>
                <a:gd name="T51" fmla="*/ 170 h 239"/>
                <a:gd name="T52" fmla="*/ 167 w 173"/>
                <a:gd name="T53" fmla="*/ 170 h 239"/>
                <a:gd name="T54" fmla="*/ 173 w 173"/>
                <a:gd name="T55" fmla="*/ 179 h 239"/>
                <a:gd name="T56" fmla="*/ 165 w 173"/>
                <a:gd name="T57" fmla="*/ 215 h 239"/>
                <a:gd name="T58" fmla="*/ 150 w 173"/>
                <a:gd name="T59" fmla="*/ 239 h 239"/>
                <a:gd name="T60" fmla="*/ 6 w 173"/>
                <a:gd name="T61" fmla="*/ 239 h 239"/>
                <a:gd name="T62" fmla="*/ 0 w 173"/>
                <a:gd name="T63" fmla="*/ 231 h 239"/>
                <a:gd name="T64" fmla="*/ 9 w 173"/>
                <a:gd name="T65" fmla="*/ 222 h 239"/>
                <a:gd name="T66" fmla="*/ 27 w 173"/>
                <a:gd name="T67" fmla="*/ 195 h 239"/>
                <a:gd name="T68" fmla="*/ 27 w 173"/>
                <a:gd name="T69" fmla="*/ 42 h 239"/>
                <a:gd name="T70" fmla="*/ 23 w 173"/>
                <a:gd name="T71" fmla="*/ 22 h 239"/>
                <a:gd name="T72" fmla="*/ 0 w 173"/>
                <a:gd name="T73" fmla="*/ 7 h 239"/>
                <a:gd name="T74" fmla="*/ 6 w 173"/>
                <a:gd name="T7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3" h="239">
                  <a:moveTo>
                    <a:pt x="6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53" y="0"/>
                    <a:pt x="157" y="19"/>
                    <a:pt x="158" y="57"/>
                  </a:cubicBezTo>
                  <a:cubicBezTo>
                    <a:pt x="156" y="62"/>
                    <a:pt x="153" y="64"/>
                    <a:pt x="149" y="64"/>
                  </a:cubicBezTo>
                  <a:cubicBezTo>
                    <a:pt x="142" y="64"/>
                    <a:pt x="136" y="56"/>
                    <a:pt x="132" y="40"/>
                  </a:cubicBezTo>
                  <a:cubicBezTo>
                    <a:pt x="128" y="27"/>
                    <a:pt x="118" y="21"/>
                    <a:pt x="10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64" y="21"/>
                    <a:pt x="59" y="26"/>
                    <a:pt x="59" y="36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9" y="97"/>
                    <a:pt x="62" y="102"/>
                    <a:pt x="69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9" y="102"/>
                    <a:pt x="112" y="100"/>
                    <a:pt x="116" y="97"/>
                  </a:cubicBezTo>
                  <a:cubicBezTo>
                    <a:pt x="122" y="77"/>
                    <a:pt x="127" y="67"/>
                    <a:pt x="129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8" y="67"/>
                    <a:pt x="141" y="70"/>
                    <a:pt x="141" y="76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39" y="156"/>
                    <a:pt x="137" y="158"/>
                    <a:pt x="135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6" y="156"/>
                    <a:pt x="123" y="152"/>
                    <a:pt x="120" y="144"/>
                  </a:cubicBezTo>
                  <a:cubicBezTo>
                    <a:pt x="120" y="131"/>
                    <a:pt x="112" y="124"/>
                    <a:pt x="96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64" y="124"/>
                    <a:pt x="59" y="129"/>
                    <a:pt x="59" y="139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209"/>
                    <a:pt x="66" y="218"/>
                    <a:pt x="81" y="218"/>
                  </a:cubicBezTo>
                  <a:cubicBezTo>
                    <a:pt x="107" y="218"/>
                    <a:pt x="126" y="214"/>
                    <a:pt x="138" y="207"/>
                  </a:cubicBezTo>
                  <a:cubicBezTo>
                    <a:pt x="151" y="182"/>
                    <a:pt x="158" y="170"/>
                    <a:pt x="159" y="170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71" y="172"/>
                    <a:pt x="173" y="175"/>
                    <a:pt x="173" y="179"/>
                  </a:cubicBezTo>
                  <a:cubicBezTo>
                    <a:pt x="173" y="182"/>
                    <a:pt x="170" y="194"/>
                    <a:pt x="165" y="215"/>
                  </a:cubicBezTo>
                  <a:cubicBezTo>
                    <a:pt x="164" y="231"/>
                    <a:pt x="159" y="239"/>
                    <a:pt x="150" y="239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4" y="238"/>
                    <a:pt x="2" y="236"/>
                    <a:pt x="0" y="231"/>
                  </a:cubicBezTo>
                  <a:cubicBezTo>
                    <a:pt x="0" y="226"/>
                    <a:pt x="3" y="223"/>
                    <a:pt x="9" y="222"/>
                  </a:cubicBezTo>
                  <a:cubicBezTo>
                    <a:pt x="21" y="219"/>
                    <a:pt x="27" y="210"/>
                    <a:pt x="27" y="19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4"/>
                    <a:pt x="26" y="27"/>
                    <a:pt x="23" y="22"/>
                  </a:cubicBezTo>
                  <a:cubicBezTo>
                    <a:pt x="8" y="17"/>
                    <a:pt x="0" y="12"/>
                    <a:pt x="0" y="7"/>
                  </a:cubicBezTo>
                  <a:cubicBezTo>
                    <a:pt x="2" y="3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8">
              <a:extLst>
                <a:ext uri="{FF2B5EF4-FFF2-40B4-BE49-F238E27FC236}">
                  <a16:creationId xmlns="" xmlns:a16="http://schemas.microsoft.com/office/drawing/2014/main" id="{713661BD-DE8B-461D-83E4-B2D45DD3F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741" y="1254924"/>
              <a:ext cx="144708" cy="198619"/>
            </a:xfrm>
            <a:custGeom>
              <a:avLst/>
              <a:gdLst>
                <a:gd name="T0" fmla="*/ 6 w 173"/>
                <a:gd name="T1" fmla="*/ 0 h 239"/>
                <a:gd name="T2" fmla="*/ 147 w 173"/>
                <a:gd name="T3" fmla="*/ 0 h 239"/>
                <a:gd name="T4" fmla="*/ 158 w 173"/>
                <a:gd name="T5" fmla="*/ 57 h 239"/>
                <a:gd name="T6" fmla="*/ 149 w 173"/>
                <a:gd name="T7" fmla="*/ 64 h 239"/>
                <a:gd name="T8" fmla="*/ 132 w 173"/>
                <a:gd name="T9" fmla="*/ 40 h 239"/>
                <a:gd name="T10" fmla="*/ 103 w 173"/>
                <a:gd name="T11" fmla="*/ 21 h 239"/>
                <a:gd name="T12" fmla="*/ 73 w 173"/>
                <a:gd name="T13" fmla="*/ 21 h 239"/>
                <a:gd name="T14" fmla="*/ 58 w 173"/>
                <a:gd name="T15" fmla="*/ 36 h 239"/>
                <a:gd name="T16" fmla="*/ 58 w 173"/>
                <a:gd name="T17" fmla="*/ 88 h 239"/>
                <a:gd name="T18" fmla="*/ 69 w 173"/>
                <a:gd name="T19" fmla="*/ 102 h 239"/>
                <a:gd name="T20" fmla="*/ 105 w 173"/>
                <a:gd name="T21" fmla="*/ 102 h 239"/>
                <a:gd name="T22" fmla="*/ 116 w 173"/>
                <a:gd name="T23" fmla="*/ 97 h 239"/>
                <a:gd name="T24" fmla="*/ 129 w 173"/>
                <a:gd name="T25" fmla="*/ 67 h 239"/>
                <a:gd name="T26" fmla="*/ 132 w 173"/>
                <a:gd name="T27" fmla="*/ 67 h 239"/>
                <a:gd name="T28" fmla="*/ 141 w 173"/>
                <a:gd name="T29" fmla="*/ 76 h 239"/>
                <a:gd name="T30" fmla="*/ 141 w 173"/>
                <a:gd name="T31" fmla="*/ 151 h 239"/>
                <a:gd name="T32" fmla="*/ 135 w 173"/>
                <a:gd name="T33" fmla="*/ 158 h 239"/>
                <a:gd name="T34" fmla="*/ 129 w 173"/>
                <a:gd name="T35" fmla="*/ 158 h 239"/>
                <a:gd name="T36" fmla="*/ 120 w 173"/>
                <a:gd name="T37" fmla="*/ 144 h 239"/>
                <a:gd name="T38" fmla="*/ 96 w 173"/>
                <a:gd name="T39" fmla="*/ 124 h 239"/>
                <a:gd name="T40" fmla="*/ 73 w 173"/>
                <a:gd name="T41" fmla="*/ 124 h 239"/>
                <a:gd name="T42" fmla="*/ 58 w 173"/>
                <a:gd name="T43" fmla="*/ 139 h 239"/>
                <a:gd name="T44" fmla="*/ 58 w 173"/>
                <a:gd name="T45" fmla="*/ 192 h 239"/>
                <a:gd name="T46" fmla="*/ 81 w 173"/>
                <a:gd name="T47" fmla="*/ 218 h 239"/>
                <a:gd name="T48" fmla="*/ 138 w 173"/>
                <a:gd name="T49" fmla="*/ 207 h 239"/>
                <a:gd name="T50" fmla="*/ 159 w 173"/>
                <a:gd name="T51" fmla="*/ 170 h 239"/>
                <a:gd name="T52" fmla="*/ 167 w 173"/>
                <a:gd name="T53" fmla="*/ 170 h 239"/>
                <a:gd name="T54" fmla="*/ 173 w 173"/>
                <a:gd name="T55" fmla="*/ 179 h 239"/>
                <a:gd name="T56" fmla="*/ 165 w 173"/>
                <a:gd name="T57" fmla="*/ 215 h 239"/>
                <a:gd name="T58" fmla="*/ 150 w 173"/>
                <a:gd name="T59" fmla="*/ 239 h 239"/>
                <a:gd name="T60" fmla="*/ 6 w 173"/>
                <a:gd name="T61" fmla="*/ 239 h 239"/>
                <a:gd name="T62" fmla="*/ 0 w 173"/>
                <a:gd name="T63" fmla="*/ 231 h 239"/>
                <a:gd name="T64" fmla="*/ 9 w 173"/>
                <a:gd name="T65" fmla="*/ 222 h 239"/>
                <a:gd name="T66" fmla="*/ 27 w 173"/>
                <a:gd name="T67" fmla="*/ 195 h 239"/>
                <a:gd name="T68" fmla="*/ 27 w 173"/>
                <a:gd name="T69" fmla="*/ 42 h 239"/>
                <a:gd name="T70" fmla="*/ 22 w 173"/>
                <a:gd name="T71" fmla="*/ 22 h 239"/>
                <a:gd name="T72" fmla="*/ 0 w 173"/>
                <a:gd name="T73" fmla="*/ 7 h 239"/>
                <a:gd name="T74" fmla="*/ 6 w 173"/>
                <a:gd name="T7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3" h="239">
                  <a:moveTo>
                    <a:pt x="6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53" y="0"/>
                    <a:pt x="156" y="19"/>
                    <a:pt x="158" y="57"/>
                  </a:cubicBezTo>
                  <a:cubicBezTo>
                    <a:pt x="156" y="62"/>
                    <a:pt x="153" y="64"/>
                    <a:pt x="149" y="64"/>
                  </a:cubicBezTo>
                  <a:cubicBezTo>
                    <a:pt x="142" y="64"/>
                    <a:pt x="136" y="56"/>
                    <a:pt x="132" y="40"/>
                  </a:cubicBezTo>
                  <a:cubicBezTo>
                    <a:pt x="128" y="27"/>
                    <a:pt x="118" y="21"/>
                    <a:pt x="10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3" y="21"/>
                    <a:pt x="58" y="26"/>
                    <a:pt x="58" y="36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97"/>
                    <a:pt x="62" y="102"/>
                    <a:pt x="69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8" y="102"/>
                    <a:pt x="112" y="100"/>
                    <a:pt x="116" y="97"/>
                  </a:cubicBezTo>
                  <a:cubicBezTo>
                    <a:pt x="122" y="77"/>
                    <a:pt x="126" y="67"/>
                    <a:pt x="129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8" y="67"/>
                    <a:pt x="141" y="70"/>
                    <a:pt x="141" y="76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39" y="156"/>
                    <a:pt x="137" y="158"/>
                    <a:pt x="135" y="158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6" y="156"/>
                    <a:pt x="123" y="152"/>
                    <a:pt x="120" y="144"/>
                  </a:cubicBezTo>
                  <a:cubicBezTo>
                    <a:pt x="120" y="131"/>
                    <a:pt x="112" y="124"/>
                    <a:pt x="96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63" y="124"/>
                    <a:pt x="58" y="129"/>
                    <a:pt x="58" y="139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8" y="209"/>
                    <a:pt x="66" y="218"/>
                    <a:pt x="81" y="218"/>
                  </a:cubicBezTo>
                  <a:cubicBezTo>
                    <a:pt x="106" y="218"/>
                    <a:pt x="125" y="214"/>
                    <a:pt x="138" y="207"/>
                  </a:cubicBezTo>
                  <a:cubicBezTo>
                    <a:pt x="150" y="182"/>
                    <a:pt x="157" y="170"/>
                    <a:pt x="159" y="170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71" y="172"/>
                    <a:pt x="173" y="175"/>
                    <a:pt x="173" y="179"/>
                  </a:cubicBezTo>
                  <a:cubicBezTo>
                    <a:pt x="173" y="182"/>
                    <a:pt x="170" y="194"/>
                    <a:pt x="165" y="215"/>
                  </a:cubicBezTo>
                  <a:cubicBezTo>
                    <a:pt x="163" y="231"/>
                    <a:pt x="158" y="239"/>
                    <a:pt x="150" y="239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4" y="238"/>
                    <a:pt x="2" y="236"/>
                    <a:pt x="0" y="231"/>
                  </a:cubicBezTo>
                  <a:cubicBezTo>
                    <a:pt x="0" y="226"/>
                    <a:pt x="3" y="223"/>
                    <a:pt x="9" y="222"/>
                  </a:cubicBezTo>
                  <a:cubicBezTo>
                    <a:pt x="21" y="219"/>
                    <a:pt x="27" y="210"/>
                    <a:pt x="27" y="19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4"/>
                    <a:pt x="25" y="27"/>
                    <a:pt x="22" y="22"/>
                  </a:cubicBezTo>
                  <a:cubicBezTo>
                    <a:pt x="7" y="17"/>
                    <a:pt x="0" y="12"/>
                    <a:pt x="0" y="7"/>
                  </a:cubicBezTo>
                  <a:cubicBezTo>
                    <a:pt x="2" y="3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39">
              <a:extLst>
                <a:ext uri="{FF2B5EF4-FFF2-40B4-BE49-F238E27FC236}">
                  <a16:creationId xmlns="" xmlns:a16="http://schemas.microsoft.com/office/drawing/2014/main" id="{22AB7FB6-3C02-4EB7-B618-8AD8FE4996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2430" y="1254924"/>
              <a:ext cx="146837" cy="198619"/>
            </a:xfrm>
            <a:custGeom>
              <a:avLst/>
              <a:gdLst>
                <a:gd name="T0" fmla="*/ 6 w 176"/>
                <a:gd name="T1" fmla="*/ 0 h 239"/>
                <a:gd name="T2" fmla="*/ 80 w 176"/>
                <a:gd name="T3" fmla="*/ 0 h 239"/>
                <a:gd name="T4" fmla="*/ 109 w 176"/>
                <a:gd name="T5" fmla="*/ 6 h 239"/>
                <a:gd name="T6" fmla="*/ 142 w 176"/>
                <a:gd name="T7" fmla="*/ 52 h 239"/>
                <a:gd name="T8" fmla="*/ 142 w 176"/>
                <a:gd name="T9" fmla="*/ 70 h 239"/>
                <a:gd name="T10" fmla="*/ 131 w 176"/>
                <a:gd name="T11" fmla="*/ 102 h 239"/>
                <a:gd name="T12" fmla="*/ 115 w 176"/>
                <a:gd name="T13" fmla="*/ 123 h 239"/>
                <a:gd name="T14" fmla="*/ 160 w 176"/>
                <a:gd name="T15" fmla="*/ 216 h 239"/>
                <a:gd name="T16" fmla="*/ 176 w 176"/>
                <a:gd name="T17" fmla="*/ 231 h 239"/>
                <a:gd name="T18" fmla="*/ 176 w 176"/>
                <a:gd name="T19" fmla="*/ 233 h 239"/>
                <a:gd name="T20" fmla="*/ 170 w 176"/>
                <a:gd name="T21" fmla="*/ 239 h 239"/>
                <a:gd name="T22" fmla="*/ 131 w 176"/>
                <a:gd name="T23" fmla="*/ 239 h 239"/>
                <a:gd name="T24" fmla="*/ 124 w 176"/>
                <a:gd name="T25" fmla="*/ 237 h 239"/>
                <a:gd name="T26" fmla="*/ 94 w 176"/>
                <a:gd name="T27" fmla="*/ 176 h 239"/>
                <a:gd name="T28" fmla="*/ 70 w 176"/>
                <a:gd name="T29" fmla="*/ 133 h 239"/>
                <a:gd name="T30" fmla="*/ 53 w 176"/>
                <a:gd name="T31" fmla="*/ 150 h 239"/>
                <a:gd name="T32" fmla="*/ 53 w 176"/>
                <a:gd name="T33" fmla="*/ 198 h 239"/>
                <a:gd name="T34" fmla="*/ 56 w 176"/>
                <a:gd name="T35" fmla="*/ 216 h 239"/>
                <a:gd name="T36" fmla="*/ 76 w 176"/>
                <a:gd name="T37" fmla="*/ 230 h 239"/>
                <a:gd name="T38" fmla="*/ 70 w 176"/>
                <a:gd name="T39" fmla="*/ 239 h 239"/>
                <a:gd name="T40" fmla="*/ 6 w 176"/>
                <a:gd name="T41" fmla="*/ 239 h 239"/>
                <a:gd name="T42" fmla="*/ 0 w 176"/>
                <a:gd name="T43" fmla="*/ 231 h 239"/>
                <a:gd name="T44" fmla="*/ 5 w 176"/>
                <a:gd name="T45" fmla="*/ 222 h 239"/>
                <a:gd name="T46" fmla="*/ 22 w 176"/>
                <a:gd name="T47" fmla="*/ 200 h 239"/>
                <a:gd name="T48" fmla="*/ 22 w 176"/>
                <a:gd name="T49" fmla="*/ 39 h 239"/>
                <a:gd name="T50" fmla="*/ 17 w 176"/>
                <a:gd name="T51" fmla="*/ 21 h 239"/>
                <a:gd name="T52" fmla="*/ 0 w 176"/>
                <a:gd name="T53" fmla="*/ 9 h 239"/>
                <a:gd name="T54" fmla="*/ 6 w 176"/>
                <a:gd name="T55" fmla="*/ 0 h 239"/>
                <a:gd name="T56" fmla="*/ 53 w 176"/>
                <a:gd name="T57" fmla="*/ 39 h 239"/>
                <a:gd name="T58" fmla="*/ 53 w 176"/>
                <a:gd name="T59" fmla="*/ 93 h 239"/>
                <a:gd name="T60" fmla="*/ 65 w 176"/>
                <a:gd name="T61" fmla="*/ 109 h 239"/>
                <a:gd name="T62" fmla="*/ 74 w 176"/>
                <a:gd name="T63" fmla="*/ 109 h 239"/>
                <a:gd name="T64" fmla="*/ 101 w 176"/>
                <a:gd name="T65" fmla="*/ 67 h 239"/>
                <a:gd name="T66" fmla="*/ 101 w 176"/>
                <a:gd name="T67" fmla="*/ 60 h 239"/>
                <a:gd name="T68" fmla="*/ 71 w 176"/>
                <a:gd name="T69" fmla="*/ 22 h 239"/>
                <a:gd name="T70" fmla="*/ 65 w 176"/>
                <a:gd name="T71" fmla="*/ 22 h 239"/>
                <a:gd name="T72" fmla="*/ 53 w 176"/>
                <a:gd name="T73" fmla="*/ 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239">
                  <a:moveTo>
                    <a:pt x="6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90" y="0"/>
                    <a:pt x="100" y="2"/>
                    <a:pt x="109" y="6"/>
                  </a:cubicBezTo>
                  <a:cubicBezTo>
                    <a:pt x="131" y="15"/>
                    <a:pt x="142" y="30"/>
                    <a:pt x="142" y="52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2" y="82"/>
                    <a:pt x="138" y="92"/>
                    <a:pt x="131" y="102"/>
                  </a:cubicBezTo>
                  <a:cubicBezTo>
                    <a:pt x="120" y="113"/>
                    <a:pt x="115" y="120"/>
                    <a:pt x="115" y="123"/>
                  </a:cubicBezTo>
                  <a:cubicBezTo>
                    <a:pt x="137" y="179"/>
                    <a:pt x="152" y="210"/>
                    <a:pt x="160" y="216"/>
                  </a:cubicBezTo>
                  <a:cubicBezTo>
                    <a:pt x="171" y="220"/>
                    <a:pt x="176" y="225"/>
                    <a:pt x="176" y="231"/>
                  </a:cubicBezTo>
                  <a:cubicBezTo>
                    <a:pt x="176" y="233"/>
                    <a:pt x="176" y="233"/>
                    <a:pt x="176" y="233"/>
                  </a:cubicBezTo>
                  <a:cubicBezTo>
                    <a:pt x="174" y="237"/>
                    <a:pt x="172" y="239"/>
                    <a:pt x="170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1" y="234"/>
                    <a:pt x="111" y="213"/>
                    <a:pt x="94" y="176"/>
                  </a:cubicBezTo>
                  <a:cubicBezTo>
                    <a:pt x="84" y="147"/>
                    <a:pt x="76" y="133"/>
                    <a:pt x="70" y="133"/>
                  </a:cubicBezTo>
                  <a:cubicBezTo>
                    <a:pt x="59" y="133"/>
                    <a:pt x="53" y="139"/>
                    <a:pt x="53" y="150"/>
                  </a:cubicBezTo>
                  <a:cubicBezTo>
                    <a:pt x="53" y="198"/>
                    <a:pt x="53" y="198"/>
                    <a:pt x="53" y="198"/>
                  </a:cubicBezTo>
                  <a:cubicBezTo>
                    <a:pt x="53" y="203"/>
                    <a:pt x="54" y="209"/>
                    <a:pt x="56" y="216"/>
                  </a:cubicBezTo>
                  <a:cubicBezTo>
                    <a:pt x="69" y="222"/>
                    <a:pt x="76" y="226"/>
                    <a:pt x="76" y="230"/>
                  </a:cubicBezTo>
                  <a:cubicBezTo>
                    <a:pt x="76" y="234"/>
                    <a:pt x="74" y="237"/>
                    <a:pt x="70" y="239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4" y="238"/>
                    <a:pt x="2" y="236"/>
                    <a:pt x="0" y="231"/>
                  </a:cubicBezTo>
                  <a:cubicBezTo>
                    <a:pt x="0" y="229"/>
                    <a:pt x="2" y="226"/>
                    <a:pt x="5" y="222"/>
                  </a:cubicBezTo>
                  <a:cubicBezTo>
                    <a:pt x="16" y="222"/>
                    <a:pt x="22" y="215"/>
                    <a:pt x="22" y="20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0"/>
                    <a:pt x="20" y="24"/>
                    <a:pt x="17" y="21"/>
                  </a:cubicBezTo>
                  <a:cubicBezTo>
                    <a:pt x="6" y="17"/>
                    <a:pt x="0" y="13"/>
                    <a:pt x="0" y="9"/>
                  </a:cubicBezTo>
                  <a:cubicBezTo>
                    <a:pt x="0" y="5"/>
                    <a:pt x="2" y="2"/>
                    <a:pt x="6" y="0"/>
                  </a:cubicBezTo>
                  <a:close/>
                  <a:moveTo>
                    <a:pt x="53" y="39"/>
                  </a:moveTo>
                  <a:cubicBezTo>
                    <a:pt x="53" y="93"/>
                    <a:pt x="53" y="93"/>
                    <a:pt x="53" y="93"/>
                  </a:cubicBezTo>
                  <a:cubicBezTo>
                    <a:pt x="53" y="104"/>
                    <a:pt x="57" y="109"/>
                    <a:pt x="65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92" y="106"/>
                    <a:pt x="101" y="92"/>
                    <a:pt x="101" y="67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35"/>
                    <a:pt x="89" y="22"/>
                    <a:pt x="71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7" y="22"/>
                    <a:pt x="53" y="28"/>
                    <a:pt x="5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40">
              <a:extLst>
                <a:ext uri="{FF2B5EF4-FFF2-40B4-BE49-F238E27FC236}">
                  <a16:creationId xmlns="" xmlns:a16="http://schemas.microsoft.com/office/drawing/2014/main" id="{F20388A0-12E1-45D7-A6B9-8A54DCF2A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934" y="1703945"/>
              <a:ext cx="88670" cy="85122"/>
            </a:xfrm>
            <a:custGeom>
              <a:avLst/>
              <a:gdLst>
                <a:gd name="T0" fmla="*/ 63 w 125"/>
                <a:gd name="T1" fmla="*/ 0 h 120"/>
                <a:gd name="T2" fmla="*/ 82 w 125"/>
                <a:gd name="T3" fmla="*/ 40 h 120"/>
                <a:gd name="T4" fmla="*/ 125 w 125"/>
                <a:gd name="T5" fmla="*/ 46 h 120"/>
                <a:gd name="T6" fmla="*/ 95 w 125"/>
                <a:gd name="T7" fmla="*/ 76 h 120"/>
                <a:gd name="T8" fmla="*/ 102 w 125"/>
                <a:gd name="T9" fmla="*/ 120 h 120"/>
                <a:gd name="T10" fmla="*/ 63 w 125"/>
                <a:gd name="T11" fmla="*/ 99 h 120"/>
                <a:gd name="T12" fmla="*/ 24 w 125"/>
                <a:gd name="T13" fmla="*/ 120 h 120"/>
                <a:gd name="T14" fmla="*/ 31 w 125"/>
                <a:gd name="T15" fmla="*/ 76 h 120"/>
                <a:gd name="T16" fmla="*/ 0 w 125"/>
                <a:gd name="T17" fmla="*/ 46 h 120"/>
                <a:gd name="T18" fmla="*/ 43 w 125"/>
                <a:gd name="T19" fmla="*/ 40 h 120"/>
                <a:gd name="T20" fmla="*/ 63 w 125"/>
                <a:gd name="T2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20">
                  <a:moveTo>
                    <a:pt x="63" y="0"/>
                  </a:moveTo>
                  <a:lnTo>
                    <a:pt x="82" y="40"/>
                  </a:lnTo>
                  <a:lnTo>
                    <a:pt x="125" y="46"/>
                  </a:lnTo>
                  <a:lnTo>
                    <a:pt x="95" y="76"/>
                  </a:lnTo>
                  <a:lnTo>
                    <a:pt x="102" y="120"/>
                  </a:lnTo>
                  <a:lnTo>
                    <a:pt x="63" y="99"/>
                  </a:lnTo>
                  <a:lnTo>
                    <a:pt x="24" y="120"/>
                  </a:lnTo>
                  <a:lnTo>
                    <a:pt x="31" y="76"/>
                  </a:lnTo>
                  <a:lnTo>
                    <a:pt x="0" y="46"/>
                  </a:lnTo>
                  <a:lnTo>
                    <a:pt x="43" y="40"/>
                  </a:lnTo>
                  <a:lnTo>
                    <a:pt x="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41">
              <a:extLst>
                <a:ext uri="{FF2B5EF4-FFF2-40B4-BE49-F238E27FC236}">
                  <a16:creationId xmlns="" xmlns:a16="http://schemas.microsoft.com/office/drawing/2014/main" id="{CC8D70E4-5CAC-4EEA-8FC7-8C5C9A17D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260" y="1664221"/>
              <a:ext cx="61714" cy="63132"/>
            </a:xfrm>
            <a:custGeom>
              <a:avLst/>
              <a:gdLst>
                <a:gd name="T0" fmla="*/ 56 w 87"/>
                <a:gd name="T1" fmla="*/ 0 h 89"/>
                <a:gd name="T2" fmla="*/ 60 w 87"/>
                <a:gd name="T3" fmla="*/ 30 h 89"/>
                <a:gd name="T4" fmla="*/ 87 w 87"/>
                <a:gd name="T5" fmla="*/ 47 h 89"/>
                <a:gd name="T6" fmla="*/ 58 w 87"/>
                <a:gd name="T7" fmla="*/ 58 h 89"/>
                <a:gd name="T8" fmla="*/ 52 w 87"/>
                <a:gd name="T9" fmla="*/ 89 h 89"/>
                <a:gd name="T10" fmla="*/ 31 w 87"/>
                <a:gd name="T11" fmla="*/ 65 h 89"/>
                <a:gd name="T12" fmla="*/ 0 w 87"/>
                <a:gd name="T13" fmla="*/ 69 h 89"/>
                <a:gd name="T14" fmla="*/ 17 w 87"/>
                <a:gd name="T15" fmla="*/ 42 h 89"/>
                <a:gd name="T16" fmla="*/ 4 w 87"/>
                <a:gd name="T17" fmla="*/ 12 h 89"/>
                <a:gd name="T18" fmla="*/ 34 w 87"/>
                <a:gd name="T19" fmla="*/ 21 h 89"/>
                <a:gd name="T20" fmla="*/ 56 w 87"/>
                <a:gd name="T2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89">
                  <a:moveTo>
                    <a:pt x="56" y="0"/>
                  </a:moveTo>
                  <a:lnTo>
                    <a:pt x="60" y="30"/>
                  </a:lnTo>
                  <a:lnTo>
                    <a:pt x="87" y="47"/>
                  </a:lnTo>
                  <a:lnTo>
                    <a:pt x="58" y="58"/>
                  </a:lnTo>
                  <a:lnTo>
                    <a:pt x="52" y="89"/>
                  </a:lnTo>
                  <a:lnTo>
                    <a:pt x="31" y="65"/>
                  </a:lnTo>
                  <a:lnTo>
                    <a:pt x="0" y="69"/>
                  </a:lnTo>
                  <a:lnTo>
                    <a:pt x="17" y="42"/>
                  </a:lnTo>
                  <a:lnTo>
                    <a:pt x="4" y="12"/>
                  </a:lnTo>
                  <a:lnTo>
                    <a:pt x="34" y="21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42">
              <a:extLst>
                <a:ext uri="{FF2B5EF4-FFF2-40B4-BE49-F238E27FC236}">
                  <a16:creationId xmlns="" xmlns:a16="http://schemas.microsoft.com/office/drawing/2014/main" id="{ED0E26F5-15EA-44BC-B205-BB9E08614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272" y="1664221"/>
              <a:ext cx="61714" cy="63132"/>
            </a:xfrm>
            <a:custGeom>
              <a:avLst/>
              <a:gdLst>
                <a:gd name="T0" fmla="*/ 29 w 87"/>
                <a:gd name="T1" fmla="*/ 0 h 89"/>
                <a:gd name="T2" fmla="*/ 27 w 87"/>
                <a:gd name="T3" fmla="*/ 30 h 89"/>
                <a:gd name="T4" fmla="*/ 0 w 87"/>
                <a:gd name="T5" fmla="*/ 47 h 89"/>
                <a:gd name="T6" fmla="*/ 28 w 87"/>
                <a:gd name="T7" fmla="*/ 58 h 89"/>
                <a:gd name="T8" fmla="*/ 35 w 87"/>
                <a:gd name="T9" fmla="*/ 89 h 89"/>
                <a:gd name="T10" fmla="*/ 55 w 87"/>
                <a:gd name="T11" fmla="*/ 65 h 89"/>
                <a:gd name="T12" fmla="*/ 87 w 87"/>
                <a:gd name="T13" fmla="*/ 69 h 89"/>
                <a:gd name="T14" fmla="*/ 71 w 87"/>
                <a:gd name="T15" fmla="*/ 42 h 89"/>
                <a:gd name="T16" fmla="*/ 83 w 87"/>
                <a:gd name="T17" fmla="*/ 12 h 89"/>
                <a:gd name="T18" fmla="*/ 53 w 87"/>
                <a:gd name="T19" fmla="*/ 21 h 89"/>
                <a:gd name="T20" fmla="*/ 29 w 87"/>
                <a:gd name="T2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89">
                  <a:moveTo>
                    <a:pt x="29" y="0"/>
                  </a:moveTo>
                  <a:lnTo>
                    <a:pt x="27" y="30"/>
                  </a:lnTo>
                  <a:lnTo>
                    <a:pt x="0" y="47"/>
                  </a:lnTo>
                  <a:lnTo>
                    <a:pt x="28" y="58"/>
                  </a:lnTo>
                  <a:lnTo>
                    <a:pt x="35" y="89"/>
                  </a:lnTo>
                  <a:lnTo>
                    <a:pt x="55" y="65"/>
                  </a:lnTo>
                  <a:lnTo>
                    <a:pt x="87" y="69"/>
                  </a:lnTo>
                  <a:lnTo>
                    <a:pt x="71" y="42"/>
                  </a:lnTo>
                  <a:lnTo>
                    <a:pt x="83" y="12"/>
                  </a:lnTo>
                  <a:lnTo>
                    <a:pt x="53" y="21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Rectangle 1343">
              <a:extLst>
                <a:ext uri="{FF2B5EF4-FFF2-40B4-BE49-F238E27FC236}">
                  <a16:creationId xmlns="" xmlns:a16="http://schemas.microsoft.com/office/drawing/2014/main" id="{0D833A79-4798-4AE2-BA99-3997530C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749" y="1500360"/>
              <a:ext cx="708645" cy="70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Rectangle 1344">
              <a:extLst>
                <a:ext uri="{FF2B5EF4-FFF2-40B4-BE49-F238E27FC236}">
                  <a16:creationId xmlns="" xmlns:a16="http://schemas.microsoft.com/office/drawing/2014/main" id="{F806AFF9-00E6-4C15-A5B3-0A6C97872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320" y="1521641"/>
              <a:ext cx="667503" cy="638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1345">
              <a:extLst>
                <a:ext uri="{FF2B5EF4-FFF2-40B4-BE49-F238E27FC236}">
                  <a16:creationId xmlns="" xmlns:a16="http://schemas.microsoft.com/office/drawing/2014/main" id="{AAE5FE79-7C71-458F-8680-59DA87B3E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749" y="1211653"/>
              <a:ext cx="708645" cy="638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Rectangle 1346">
              <a:extLst>
                <a:ext uri="{FF2B5EF4-FFF2-40B4-BE49-F238E27FC236}">
                  <a16:creationId xmlns="" xmlns:a16="http://schemas.microsoft.com/office/drawing/2014/main" id="{919BDE49-49B5-4F2F-A245-769C7BA12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320" y="1190373"/>
              <a:ext cx="667503" cy="70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>
            <a:extLst>
              <a:ext uri="{FF2B5EF4-FFF2-40B4-BE49-F238E27FC236}">
                <a16:creationId xmlns="" xmlns:a16="http://schemas.microsoft.com/office/drawing/2014/main" id="{5835EBD8-5320-41E9-B16F-0BD0463F9D3D}"/>
              </a:ext>
            </a:extLst>
          </p:cNvPr>
          <p:cNvGrpSpPr/>
          <p:nvPr/>
        </p:nvGrpSpPr>
        <p:grpSpPr>
          <a:xfrm>
            <a:off x="10538027" y="816436"/>
            <a:ext cx="1272902" cy="1155042"/>
            <a:chOff x="4479925" y="849313"/>
            <a:chExt cx="1200150" cy="1089026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143" name="Freeform 1350">
              <a:extLst>
                <a:ext uri="{FF2B5EF4-FFF2-40B4-BE49-F238E27FC236}">
                  <a16:creationId xmlns="" xmlns:a16="http://schemas.microsoft.com/office/drawing/2014/main" id="{F66633C7-D35E-4F4F-ACBF-6FCBD4E1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1801813"/>
              <a:ext cx="82550" cy="96838"/>
            </a:xfrm>
            <a:custGeom>
              <a:avLst/>
              <a:gdLst>
                <a:gd name="T0" fmla="*/ 300 w 392"/>
                <a:gd name="T1" fmla="*/ 232 h 454"/>
                <a:gd name="T2" fmla="*/ 318 w 392"/>
                <a:gd name="T3" fmla="*/ 254 h 454"/>
                <a:gd name="T4" fmla="*/ 334 w 392"/>
                <a:gd name="T5" fmla="*/ 275 h 454"/>
                <a:gd name="T6" fmla="*/ 360 w 392"/>
                <a:gd name="T7" fmla="*/ 314 h 454"/>
                <a:gd name="T8" fmla="*/ 377 w 392"/>
                <a:gd name="T9" fmla="*/ 349 h 454"/>
                <a:gd name="T10" fmla="*/ 387 w 392"/>
                <a:gd name="T11" fmla="*/ 380 h 454"/>
                <a:gd name="T12" fmla="*/ 389 w 392"/>
                <a:gd name="T13" fmla="*/ 427 h 454"/>
                <a:gd name="T14" fmla="*/ 374 w 392"/>
                <a:gd name="T15" fmla="*/ 451 h 454"/>
                <a:gd name="T16" fmla="*/ 360 w 392"/>
                <a:gd name="T17" fmla="*/ 454 h 454"/>
                <a:gd name="T18" fmla="*/ 336 w 392"/>
                <a:gd name="T19" fmla="*/ 453 h 454"/>
                <a:gd name="T20" fmla="*/ 306 w 392"/>
                <a:gd name="T21" fmla="*/ 447 h 454"/>
                <a:gd name="T22" fmla="*/ 269 w 392"/>
                <a:gd name="T23" fmla="*/ 434 h 454"/>
                <a:gd name="T24" fmla="*/ 229 w 392"/>
                <a:gd name="T25" fmla="*/ 415 h 454"/>
                <a:gd name="T26" fmla="*/ 186 w 392"/>
                <a:gd name="T27" fmla="*/ 389 h 454"/>
                <a:gd name="T28" fmla="*/ 102 w 392"/>
                <a:gd name="T29" fmla="*/ 310 h 454"/>
                <a:gd name="T30" fmla="*/ 83 w 392"/>
                <a:gd name="T31" fmla="*/ 285 h 454"/>
                <a:gd name="T32" fmla="*/ 66 w 392"/>
                <a:gd name="T33" fmla="*/ 260 h 454"/>
                <a:gd name="T34" fmla="*/ 52 w 392"/>
                <a:gd name="T35" fmla="*/ 234 h 454"/>
                <a:gd name="T36" fmla="*/ 39 w 392"/>
                <a:gd name="T37" fmla="*/ 208 h 454"/>
                <a:gd name="T38" fmla="*/ 20 w 392"/>
                <a:gd name="T39" fmla="*/ 156 h 454"/>
                <a:gd name="T40" fmla="*/ 8 w 392"/>
                <a:gd name="T41" fmla="*/ 108 h 454"/>
                <a:gd name="T42" fmla="*/ 1 w 392"/>
                <a:gd name="T43" fmla="*/ 33 h 454"/>
                <a:gd name="T44" fmla="*/ 9 w 392"/>
                <a:gd name="T45" fmla="*/ 1 h 454"/>
                <a:gd name="T46" fmla="*/ 47 w 392"/>
                <a:gd name="T47" fmla="*/ 19 h 454"/>
                <a:gd name="T48" fmla="*/ 81 w 392"/>
                <a:gd name="T49" fmla="*/ 42 h 454"/>
                <a:gd name="T50" fmla="*/ 100 w 392"/>
                <a:gd name="T51" fmla="*/ 57 h 454"/>
                <a:gd name="T52" fmla="*/ 121 w 392"/>
                <a:gd name="T53" fmla="*/ 72 h 454"/>
                <a:gd name="T54" fmla="*/ 213 w 392"/>
                <a:gd name="T55" fmla="*/ 146 h 454"/>
                <a:gd name="T56" fmla="*/ 258 w 392"/>
                <a:gd name="T57" fmla="*/ 188 h 454"/>
                <a:gd name="T58" fmla="*/ 280 w 392"/>
                <a:gd name="T59" fmla="*/ 210 h 454"/>
                <a:gd name="T60" fmla="*/ 300 w 392"/>
                <a:gd name="T61" fmla="*/ 23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454">
                  <a:moveTo>
                    <a:pt x="300" y="232"/>
                  </a:moveTo>
                  <a:cubicBezTo>
                    <a:pt x="307" y="239"/>
                    <a:pt x="313" y="246"/>
                    <a:pt x="318" y="254"/>
                  </a:cubicBezTo>
                  <a:cubicBezTo>
                    <a:pt x="324" y="261"/>
                    <a:pt x="329" y="268"/>
                    <a:pt x="334" y="275"/>
                  </a:cubicBezTo>
                  <a:cubicBezTo>
                    <a:pt x="344" y="288"/>
                    <a:pt x="353" y="301"/>
                    <a:pt x="360" y="314"/>
                  </a:cubicBezTo>
                  <a:cubicBezTo>
                    <a:pt x="367" y="326"/>
                    <a:pt x="373" y="338"/>
                    <a:pt x="377" y="349"/>
                  </a:cubicBezTo>
                  <a:cubicBezTo>
                    <a:pt x="382" y="360"/>
                    <a:pt x="385" y="370"/>
                    <a:pt x="387" y="380"/>
                  </a:cubicBezTo>
                  <a:cubicBezTo>
                    <a:pt x="392" y="399"/>
                    <a:pt x="392" y="415"/>
                    <a:pt x="389" y="427"/>
                  </a:cubicBezTo>
                  <a:cubicBezTo>
                    <a:pt x="387" y="439"/>
                    <a:pt x="381" y="448"/>
                    <a:pt x="374" y="451"/>
                  </a:cubicBezTo>
                  <a:cubicBezTo>
                    <a:pt x="371" y="452"/>
                    <a:pt x="366" y="454"/>
                    <a:pt x="360" y="454"/>
                  </a:cubicBezTo>
                  <a:cubicBezTo>
                    <a:pt x="353" y="454"/>
                    <a:pt x="345" y="454"/>
                    <a:pt x="336" y="453"/>
                  </a:cubicBezTo>
                  <a:cubicBezTo>
                    <a:pt x="327" y="452"/>
                    <a:pt x="317" y="450"/>
                    <a:pt x="306" y="447"/>
                  </a:cubicBezTo>
                  <a:cubicBezTo>
                    <a:pt x="294" y="444"/>
                    <a:pt x="282" y="439"/>
                    <a:pt x="269" y="434"/>
                  </a:cubicBezTo>
                  <a:cubicBezTo>
                    <a:pt x="256" y="429"/>
                    <a:pt x="243" y="423"/>
                    <a:pt x="229" y="415"/>
                  </a:cubicBezTo>
                  <a:cubicBezTo>
                    <a:pt x="215" y="408"/>
                    <a:pt x="201" y="399"/>
                    <a:pt x="186" y="389"/>
                  </a:cubicBezTo>
                  <a:cubicBezTo>
                    <a:pt x="157" y="368"/>
                    <a:pt x="128" y="342"/>
                    <a:pt x="102" y="310"/>
                  </a:cubicBezTo>
                  <a:cubicBezTo>
                    <a:pt x="95" y="302"/>
                    <a:pt x="89" y="294"/>
                    <a:pt x="83" y="285"/>
                  </a:cubicBezTo>
                  <a:cubicBezTo>
                    <a:pt x="77" y="277"/>
                    <a:pt x="71" y="269"/>
                    <a:pt x="66" y="260"/>
                  </a:cubicBezTo>
                  <a:cubicBezTo>
                    <a:pt x="61" y="251"/>
                    <a:pt x="56" y="242"/>
                    <a:pt x="52" y="234"/>
                  </a:cubicBezTo>
                  <a:cubicBezTo>
                    <a:pt x="47" y="225"/>
                    <a:pt x="43" y="216"/>
                    <a:pt x="39" y="208"/>
                  </a:cubicBezTo>
                  <a:cubicBezTo>
                    <a:pt x="31" y="190"/>
                    <a:pt x="25" y="173"/>
                    <a:pt x="20" y="156"/>
                  </a:cubicBezTo>
                  <a:cubicBezTo>
                    <a:pt x="15" y="139"/>
                    <a:pt x="11" y="123"/>
                    <a:pt x="8" y="108"/>
                  </a:cubicBezTo>
                  <a:cubicBezTo>
                    <a:pt x="2" y="77"/>
                    <a:pt x="0" y="52"/>
                    <a:pt x="1" y="33"/>
                  </a:cubicBezTo>
                  <a:cubicBezTo>
                    <a:pt x="2" y="14"/>
                    <a:pt x="5" y="2"/>
                    <a:pt x="9" y="1"/>
                  </a:cubicBezTo>
                  <a:cubicBezTo>
                    <a:pt x="13" y="0"/>
                    <a:pt x="27" y="7"/>
                    <a:pt x="47" y="19"/>
                  </a:cubicBezTo>
                  <a:cubicBezTo>
                    <a:pt x="57" y="26"/>
                    <a:pt x="68" y="34"/>
                    <a:pt x="81" y="42"/>
                  </a:cubicBezTo>
                  <a:cubicBezTo>
                    <a:pt x="87" y="47"/>
                    <a:pt x="93" y="52"/>
                    <a:pt x="100" y="57"/>
                  </a:cubicBezTo>
                  <a:cubicBezTo>
                    <a:pt x="107" y="62"/>
                    <a:pt x="114" y="67"/>
                    <a:pt x="121" y="72"/>
                  </a:cubicBezTo>
                  <a:cubicBezTo>
                    <a:pt x="150" y="94"/>
                    <a:pt x="182" y="119"/>
                    <a:pt x="213" y="146"/>
                  </a:cubicBezTo>
                  <a:cubicBezTo>
                    <a:pt x="228" y="160"/>
                    <a:pt x="243" y="174"/>
                    <a:pt x="258" y="188"/>
                  </a:cubicBezTo>
                  <a:cubicBezTo>
                    <a:pt x="266" y="195"/>
                    <a:pt x="273" y="203"/>
                    <a:pt x="280" y="210"/>
                  </a:cubicBezTo>
                  <a:cubicBezTo>
                    <a:pt x="287" y="217"/>
                    <a:pt x="294" y="224"/>
                    <a:pt x="300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51">
              <a:extLst>
                <a:ext uri="{FF2B5EF4-FFF2-40B4-BE49-F238E27FC236}">
                  <a16:creationId xmlns="" xmlns:a16="http://schemas.microsoft.com/office/drawing/2014/main" id="{415DE8D9-256B-4F7B-AE25-15FAD7E3E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200" y="1757363"/>
              <a:ext cx="65088" cy="103188"/>
            </a:xfrm>
            <a:custGeom>
              <a:avLst/>
              <a:gdLst>
                <a:gd name="T0" fmla="*/ 257 w 309"/>
                <a:gd name="T1" fmla="*/ 269 h 495"/>
                <a:gd name="T2" fmla="*/ 281 w 309"/>
                <a:gd name="T3" fmla="*/ 316 h 495"/>
                <a:gd name="T4" fmla="*/ 297 w 309"/>
                <a:gd name="T5" fmla="*/ 357 h 495"/>
                <a:gd name="T6" fmla="*/ 309 w 309"/>
                <a:gd name="T7" fmla="*/ 425 h 495"/>
                <a:gd name="T8" fmla="*/ 282 w 309"/>
                <a:gd name="T9" fmla="*/ 491 h 495"/>
                <a:gd name="T10" fmla="*/ 185 w 309"/>
                <a:gd name="T11" fmla="*/ 458 h 495"/>
                <a:gd name="T12" fmla="*/ 150 w 309"/>
                <a:gd name="T13" fmla="*/ 433 h 495"/>
                <a:gd name="T14" fmla="*/ 133 w 309"/>
                <a:gd name="T15" fmla="*/ 418 h 495"/>
                <a:gd name="T16" fmla="*/ 115 w 309"/>
                <a:gd name="T17" fmla="*/ 400 h 495"/>
                <a:gd name="T18" fmla="*/ 98 w 309"/>
                <a:gd name="T19" fmla="*/ 381 h 495"/>
                <a:gd name="T20" fmla="*/ 81 w 309"/>
                <a:gd name="T21" fmla="*/ 360 h 495"/>
                <a:gd name="T22" fmla="*/ 50 w 309"/>
                <a:gd name="T23" fmla="*/ 312 h 495"/>
                <a:gd name="T24" fmla="*/ 26 w 309"/>
                <a:gd name="T25" fmla="*/ 258 h 495"/>
                <a:gd name="T26" fmla="*/ 11 w 309"/>
                <a:gd name="T27" fmla="*/ 203 h 495"/>
                <a:gd name="T28" fmla="*/ 2 w 309"/>
                <a:gd name="T29" fmla="*/ 151 h 495"/>
                <a:gd name="T30" fmla="*/ 0 w 309"/>
                <a:gd name="T31" fmla="*/ 103 h 495"/>
                <a:gd name="T32" fmla="*/ 7 w 309"/>
                <a:gd name="T33" fmla="*/ 29 h 495"/>
                <a:gd name="T34" fmla="*/ 21 w 309"/>
                <a:gd name="T35" fmla="*/ 0 h 495"/>
                <a:gd name="T36" fmla="*/ 33 w 309"/>
                <a:gd name="T37" fmla="*/ 6 h 495"/>
                <a:gd name="T38" fmla="*/ 54 w 309"/>
                <a:gd name="T39" fmla="*/ 23 h 495"/>
                <a:gd name="T40" fmla="*/ 67 w 309"/>
                <a:gd name="T41" fmla="*/ 36 h 495"/>
                <a:gd name="T42" fmla="*/ 82 w 309"/>
                <a:gd name="T43" fmla="*/ 51 h 495"/>
                <a:gd name="T44" fmla="*/ 99 w 309"/>
                <a:gd name="T45" fmla="*/ 68 h 495"/>
                <a:gd name="T46" fmla="*/ 116 w 309"/>
                <a:gd name="T47" fmla="*/ 86 h 495"/>
                <a:gd name="T48" fmla="*/ 152 w 309"/>
                <a:gd name="T49" fmla="*/ 127 h 495"/>
                <a:gd name="T50" fmla="*/ 171 w 309"/>
                <a:gd name="T51" fmla="*/ 150 h 495"/>
                <a:gd name="T52" fmla="*/ 189 w 309"/>
                <a:gd name="T53" fmla="*/ 173 h 495"/>
                <a:gd name="T54" fmla="*/ 225 w 309"/>
                <a:gd name="T55" fmla="*/ 220 h 495"/>
                <a:gd name="T56" fmla="*/ 242 w 309"/>
                <a:gd name="T57" fmla="*/ 245 h 495"/>
                <a:gd name="T58" fmla="*/ 257 w 309"/>
                <a:gd name="T59" fmla="*/ 269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9" h="495">
                  <a:moveTo>
                    <a:pt x="257" y="269"/>
                  </a:moveTo>
                  <a:cubicBezTo>
                    <a:pt x="266" y="286"/>
                    <a:pt x="274" y="301"/>
                    <a:pt x="281" y="316"/>
                  </a:cubicBezTo>
                  <a:cubicBezTo>
                    <a:pt x="287" y="330"/>
                    <a:pt x="293" y="344"/>
                    <a:pt x="297" y="357"/>
                  </a:cubicBezTo>
                  <a:cubicBezTo>
                    <a:pt x="305" y="384"/>
                    <a:pt x="309" y="406"/>
                    <a:pt x="309" y="425"/>
                  </a:cubicBezTo>
                  <a:cubicBezTo>
                    <a:pt x="309" y="464"/>
                    <a:pt x="296" y="487"/>
                    <a:pt x="282" y="491"/>
                  </a:cubicBezTo>
                  <a:cubicBezTo>
                    <a:pt x="268" y="495"/>
                    <a:pt x="230" y="486"/>
                    <a:pt x="185" y="458"/>
                  </a:cubicBezTo>
                  <a:cubicBezTo>
                    <a:pt x="174" y="451"/>
                    <a:pt x="162" y="442"/>
                    <a:pt x="150" y="433"/>
                  </a:cubicBezTo>
                  <a:cubicBezTo>
                    <a:pt x="144" y="428"/>
                    <a:pt x="139" y="423"/>
                    <a:pt x="133" y="418"/>
                  </a:cubicBezTo>
                  <a:cubicBezTo>
                    <a:pt x="127" y="412"/>
                    <a:pt x="121" y="406"/>
                    <a:pt x="115" y="400"/>
                  </a:cubicBezTo>
                  <a:cubicBezTo>
                    <a:pt x="109" y="394"/>
                    <a:pt x="103" y="388"/>
                    <a:pt x="98" y="381"/>
                  </a:cubicBezTo>
                  <a:cubicBezTo>
                    <a:pt x="92" y="374"/>
                    <a:pt x="86" y="367"/>
                    <a:pt x="81" y="360"/>
                  </a:cubicBezTo>
                  <a:cubicBezTo>
                    <a:pt x="70" y="345"/>
                    <a:pt x="60" y="329"/>
                    <a:pt x="50" y="312"/>
                  </a:cubicBezTo>
                  <a:cubicBezTo>
                    <a:pt x="41" y="294"/>
                    <a:pt x="33" y="276"/>
                    <a:pt x="26" y="258"/>
                  </a:cubicBezTo>
                  <a:cubicBezTo>
                    <a:pt x="20" y="239"/>
                    <a:pt x="14" y="221"/>
                    <a:pt x="11" y="203"/>
                  </a:cubicBezTo>
                  <a:cubicBezTo>
                    <a:pt x="7" y="185"/>
                    <a:pt x="4" y="168"/>
                    <a:pt x="2" y="151"/>
                  </a:cubicBezTo>
                  <a:cubicBezTo>
                    <a:pt x="0" y="134"/>
                    <a:pt x="0" y="118"/>
                    <a:pt x="0" y="103"/>
                  </a:cubicBezTo>
                  <a:cubicBezTo>
                    <a:pt x="0" y="73"/>
                    <a:pt x="3" y="47"/>
                    <a:pt x="7" y="29"/>
                  </a:cubicBezTo>
                  <a:cubicBezTo>
                    <a:pt x="11" y="11"/>
                    <a:pt x="17" y="0"/>
                    <a:pt x="21" y="0"/>
                  </a:cubicBezTo>
                  <a:cubicBezTo>
                    <a:pt x="23" y="0"/>
                    <a:pt x="27" y="2"/>
                    <a:pt x="33" y="6"/>
                  </a:cubicBezTo>
                  <a:cubicBezTo>
                    <a:pt x="38" y="10"/>
                    <a:pt x="46" y="16"/>
                    <a:pt x="54" y="23"/>
                  </a:cubicBezTo>
                  <a:cubicBezTo>
                    <a:pt x="58" y="27"/>
                    <a:pt x="63" y="32"/>
                    <a:pt x="67" y="36"/>
                  </a:cubicBezTo>
                  <a:cubicBezTo>
                    <a:pt x="72" y="41"/>
                    <a:pt x="77" y="46"/>
                    <a:pt x="82" y="51"/>
                  </a:cubicBezTo>
                  <a:cubicBezTo>
                    <a:pt x="88" y="56"/>
                    <a:pt x="93" y="62"/>
                    <a:pt x="99" y="68"/>
                  </a:cubicBezTo>
                  <a:cubicBezTo>
                    <a:pt x="104" y="74"/>
                    <a:pt x="110" y="80"/>
                    <a:pt x="116" y="86"/>
                  </a:cubicBezTo>
                  <a:cubicBezTo>
                    <a:pt x="127" y="99"/>
                    <a:pt x="140" y="113"/>
                    <a:pt x="152" y="127"/>
                  </a:cubicBezTo>
                  <a:cubicBezTo>
                    <a:pt x="158" y="135"/>
                    <a:pt x="165" y="142"/>
                    <a:pt x="171" y="150"/>
                  </a:cubicBezTo>
                  <a:cubicBezTo>
                    <a:pt x="177" y="157"/>
                    <a:pt x="183" y="165"/>
                    <a:pt x="189" y="173"/>
                  </a:cubicBezTo>
                  <a:cubicBezTo>
                    <a:pt x="202" y="188"/>
                    <a:pt x="214" y="204"/>
                    <a:pt x="225" y="220"/>
                  </a:cubicBezTo>
                  <a:cubicBezTo>
                    <a:pt x="231" y="228"/>
                    <a:pt x="236" y="236"/>
                    <a:pt x="242" y="245"/>
                  </a:cubicBezTo>
                  <a:cubicBezTo>
                    <a:pt x="247" y="253"/>
                    <a:pt x="252" y="261"/>
                    <a:pt x="257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52">
              <a:extLst>
                <a:ext uri="{FF2B5EF4-FFF2-40B4-BE49-F238E27FC236}">
                  <a16:creationId xmlns="" xmlns:a16="http://schemas.microsoft.com/office/drawing/2014/main" id="{C9550863-555E-4F55-8204-44AD1C62C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5" y="1700213"/>
              <a:ext cx="52388" cy="107950"/>
            </a:xfrm>
            <a:custGeom>
              <a:avLst/>
              <a:gdLst>
                <a:gd name="T0" fmla="*/ 226 w 250"/>
                <a:gd name="T1" fmla="*/ 295 h 512"/>
                <a:gd name="T2" fmla="*/ 240 w 250"/>
                <a:gd name="T3" fmla="*/ 343 h 512"/>
                <a:gd name="T4" fmla="*/ 248 w 250"/>
                <a:gd name="T5" fmla="*/ 386 h 512"/>
                <a:gd name="T6" fmla="*/ 250 w 250"/>
                <a:gd name="T7" fmla="*/ 422 h 512"/>
                <a:gd name="T8" fmla="*/ 247 w 250"/>
                <a:gd name="T9" fmla="*/ 453 h 512"/>
                <a:gd name="T10" fmla="*/ 230 w 250"/>
                <a:gd name="T11" fmla="*/ 495 h 512"/>
                <a:gd name="T12" fmla="*/ 208 w 250"/>
                <a:gd name="T13" fmla="*/ 511 h 512"/>
                <a:gd name="T14" fmla="*/ 174 w 250"/>
                <a:gd name="T15" fmla="*/ 501 h 512"/>
                <a:gd name="T16" fmla="*/ 149 w 250"/>
                <a:gd name="T17" fmla="*/ 487 h 512"/>
                <a:gd name="T18" fmla="*/ 122 w 250"/>
                <a:gd name="T19" fmla="*/ 465 h 512"/>
                <a:gd name="T20" fmla="*/ 20 w 250"/>
                <a:gd name="T21" fmla="*/ 305 h 512"/>
                <a:gd name="T22" fmla="*/ 12 w 250"/>
                <a:gd name="T23" fmla="*/ 278 h 512"/>
                <a:gd name="T24" fmla="*/ 6 w 250"/>
                <a:gd name="T25" fmla="*/ 250 h 512"/>
                <a:gd name="T26" fmla="*/ 2 w 250"/>
                <a:gd name="T27" fmla="*/ 223 h 512"/>
                <a:gd name="T28" fmla="*/ 0 w 250"/>
                <a:gd name="T29" fmla="*/ 195 h 512"/>
                <a:gd name="T30" fmla="*/ 0 w 250"/>
                <a:gd name="T31" fmla="*/ 169 h 512"/>
                <a:gd name="T32" fmla="*/ 1 w 250"/>
                <a:gd name="T33" fmla="*/ 144 h 512"/>
                <a:gd name="T34" fmla="*/ 7 w 250"/>
                <a:gd name="T35" fmla="*/ 97 h 512"/>
                <a:gd name="T36" fmla="*/ 26 w 250"/>
                <a:gd name="T37" fmla="*/ 27 h 512"/>
                <a:gd name="T38" fmla="*/ 44 w 250"/>
                <a:gd name="T39" fmla="*/ 0 h 512"/>
                <a:gd name="T40" fmla="*/ 72 w 250"/>
                <a:gd name="T41" fmla="*/ 28 h 512"/>
                <a:gd name="T42" fmla="*/ 122 w 250"/>
                <a:gd name="T43" fmla="*/ 97 h 512"/>
                <a:gd name="T44" fmla="*/ 150 w 250"/>
                <a:gd name="T45" fmla="*/ 143 h 512"/>
                <a:gd name="T46" fmla="*/ 164 w 250"/>
                <a:gd name="T47" fmla="*/ 167 h 512"/>
                <a:gd name="T48" fmla="*/ 178 w 250"/>
                <a:gd name="T49" fmla="*/ 192 h 512"/>
                <a:gd name="T50" fmla="*/ 226 w 250"/>
                <a:gd name="T51" fmla="*/ 295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512">
                  <a:moveTo>
                    <a:pt x="226" y="295"/>
                  </a:moveTo>
                  <a:cubicBezTo>
                    <a:pt x="232" y="312"/>
                    <a:pt x="237" y="328"/>
                    <a:pt x="240" y="343"/>
                  </a:cubicBezTo>
                  <a:cubicBezTo>
                    <a:pt x="244" y="358"/>
                    <a:pt x="247" y="372"/>
                    <a:pt x="248" y="386"/>
                  </a:cubicBezTo>
                  <a:cubicBezTo>
                    <a:pt x="250" y="399"/>
                    <a:pt x="250" y="411"/>
                    <a:pt x="250" y="422"/>
                  </a:cubicBezTo>
                  <a:cubicBezTo>
                    <a:pt x="250" y="434"/>
                    <a:pt x="249" y="444"/>
                    <a:pt x="247" y="453"/>
                  </a:cubicBezTo>
                  <a:cubicBezTo>
                    <a:pt x="243" y="471"/>
                    <a:pt x="237" y="486"/>
                    <a:pt x="230" y="495"/>
                  </a:cubicBezTo>
                  <a:cubicBezTo>
                    <a:pt x="223" y="505"/>
                    <a:pt x="215" y="511"/>
                    <a:pt x="208" y="511"/>
                  </a:cubicBezTo>
                  <a:cubicBezTo>
                    <a:pt x="201" y="512"/>
                    <a:pt x="189" y="509"/>
                    <a:pt x="174" y="501"/>
                  </a:cubicBezTo>
                  <a:cubicBezTo>
                    <a:pt x="166" y="498"/>
                    <a:pt x="158" y="493"/>
                    <a:pt x="149" y="487"/>
                  </a:cubicBezTo>
                  <a:cubicBezTo>
                    <a:pt x="141" y="481"/>
                    <a:pt x="131" y="473"/>
                    <a:pt x="122" y="465"/>
                  </a:cubicBezTo>
                  <a:cubicBezTo>
                    <a:pt x="84" y="431"/>
                    <a:pt x="44" y="378"/>
                    <a:pt x="20" y="305"/>
                  </a:cubicBezTo>
                  <a:cubicBezTo>
                    <a:pt x="17" y="296"/>
                    <a:pt x="14" y="287"/>
                    <a:pt x="12" y="278"/>
                  </a:cubicBezTo>
                  <a:cubicBezTo>
                    <a:pt x="10" y="269"/>
                    <a:pt x="8" y="259"/>
                    <a:pt x="6" y="250"/>
                  </a:cubicBezTo>
                  <a:cubicBezTo>
                    <a:pt x="5" y="241"/>
                    <a:pt x="3" y="232"/>
                    <a:pt x="2" y="223"/>
                  </a:cubicBezTo>
                  <a:cubicBezTo>
                    <a:pt x="1" y="213"/>
                    <a:pt x="1" y="204"/>
                    <a:pt x="0" y="195"/>
                  </a:cubicBezTo>
                  <a:cubicBezTo>
                    <a:pt x="0" y="187"/>
                    <a:pt x="0" y="178"/>
                    <a:pt x="0" y="169"/>
                  </a:cubicBezTo>
                  <a:cubicBezTo>
                    <a:pt x="0" y="161"/>
                    <a:pt x="1" y="152"/>
                    <a:pt x="1" y="144"/>
                  </a:cubicBezTo>
                  <a:cubicBezTo>
                    <a:pt x="3" y="127"/>
                    <a:pt x="4" y="112"/>
                    <a:pt x="7" y="97"/>
                  </a:cubicBezTo>
                  <a:cubicBezTo>
                    <a:pt x="12" y="68"/>
                    <a:pt x="19" y="44"/>
                    <a:pt x="26" y="27"/>
                  </a:cubicBezTo>
                  <a:cubicBezTo>
                    <a:pt x="33" y="10"/>
                    <a:pt x="40" y="0"/>
                    <a:pt x="44" y="0"/>
                  </a:cubicBezTo>
                  <a:cubicBezTo>
                    <a:pt x="48" y="0"/>
                    <a:pt x="58" y="11"/>
                    <a:pt x="72" y="28"/>
                  </a:cubicBezTo>
                  <a:cubicBezTo>
                    <a:pt x="86" y="45"/>
                    <a:pt x="103" y="69"/>
                    <a:pt x="122" y="97"/>
                  </a:cubicBezTo>
                  <a:cubicBezTo>
                    <a:pt x="131" y="111"/>
                    <a:pt x="140" y="127"/>
                    <a:pt x="150" y="143"/>
                  </a:cubicBezTo>
                  <a:cubicBezTo>
                    <a:pt x="155" y="150"/>
                    <a:pt x="160" y="158"/>
                    <a:pt x="164" y="167"/>
                  </a:cubicBezTo>
                  <a:cubicBezTo>
                    <a:pt x="169" y="175"/>
                    <a:pt x="174" y="183"/>
                    <a:pt x="178" y="192"/>
                  </a:cubicBezTo>
                  <a:cubicBezTo>
                    <a:pt x="196" y="225"/>
                    <a:pt x="214" y="260"/>
                    <a:pt x="226" y="2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53">
              <a:extLst>
                <a:ext uri="{FF2B5EF4-FFF2-40B4-BE49-F238E27FC236}">
                  <a16:creationId xmlns="" xmlns:a16="http://schemas.microsoft.com/office/drawing/2014/main" id="{F6439656-1781-4049-96C5-92640D40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5" y="1638301"/>
              <a:ext cx="44450" cy="107950"/>
            </a:xfrm>
            <a:custGeom>
              <a:avLst/>
              <a:gdLst>
                <a:gd name="T0" fmla="*/ 205 w 214"/>
                <a:gd name="T1" fmla="*/ 309 h 516"/>
                <a:gd name="T2" fmla="*/ 212 w 214"/>
                <a:gd name="T3" fmla="*/ 400 h 516"/>
                <a:gd name="T4" fmla="*/ 208 w 214"/>
                <a:gd name="T5" fmla="*/ 436 h 516"/>
                <a:gd name="T6" fmla="*/ 200 w 214"/>
                <a:gd name="T7" fmla="*/ 465 h 516"/>
                <a:gd name="T8" fmla="*/ 153 w 214"/>
                <a:gd name="T9" fmla="*/ 516 h 516"/>
                <a:gd name="T10" fmla="*/ 78 w 214"/>
                <a:gd name="T11" fmla="*/ 460 h 516"/>
                <a:gd name="T12" fmla="*/ 5 w 214"/>
                <a:gd name="T13" fmla="*/ 293 h 516"/>
                <a:gd name="T14" fmla="*/ 2 w 214"/>
                <a:gd name="T15" fmla="*/ 266 h 516"/>
                <a:gd name="T16" fmla="*/ 0 w 214"/>
                <a:gd name="T17" fmla="*/ 238 h 516"/>
                <a:gd name="T18" fmla="*/ 3 w 214"/>
                <a:gd name="T19" fmla="*/ 185 h 516"/>
                <a:gd name="T20" fmla="*/ 11 w 214"/>
                <a:gd name="T21" fmla="*/ 135 h 516"/>
                <a:gd name="T22" fmla="*/ 23 w 214"/>
                <a:gd name="T23" fmla="*/ 91 h 516"/>
                <a:gd name="T24" fmla="*/ 38 w 214"/>
                <a:gd name="T25" fmla="*/ 53 h 516"/>
                <a:gd name="T26" fmla="*/ 52 w 214"/>
                <a:gd name="T27" fmla="*/ 25 h 516"/>
                <a:gd name="T28" fmla="*/ 72 w 214"/>
                <a:gd name="T29" fmla="*/ 1 h 516"/>
                <a:gd name="T30" fmla="*/ 134 w 214"/>
                <a:gd name="T31" fmla="*/ 105 h 516"/>
                <a:gd name="T32" fmla="*/ 145 w 214"/>
                <a:gd name="T33" fmla="*/ 128 h 516"/>
                <a:gd name="T34" fmla="*/ 155 w 214"/>
                <a:gd name="T35" fmla="*/ 152 h 516"/>
                <a:gd name="T36" fmla="*/ 165 w 214"/>
                <a:gd name="T37" fmla="*/ 177 h 516"/>
                <a:gd name="T38" fmla="*/ 175 w 214"/>
                <a:gd name="T39" fmla="*/ 203 h 516"/>
                <a:gd name="T40" fmla="*/ 205 w 214"/>
                <a:gd name="T41" fmla="*/ 30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4" h="516">
                  <a:moveTo>
                    <a:pt x="205" y="309"/>
                  </a:moveTo>
                  <a:cubicBezTo>
                    <a:pt x="212" y="344"/>
                    <a:pt x="214" y="374"/>
                    <a:pt x="212" y="400"/>
                  </a:cubicBezTo>
                  <a:cubicBezTo>
                    <a:pt x="212" y="413"/>
                    <a:pt x="210" y="425"/>
                    <a:pt x="208" y="436"/>
                  </a:cubicBezTo>
                  <a:cubicBezTo>
                    <a:pt x="206" y="447"/>
                    <a:pt x="203" y="456"/>
                    <a:pt x="200" y="465"/>
                  </a:cubicBezTo>
                  <a:cubicBezTo>
                    <a:pt x="187" y="499"/>
                    <a:pt x="167" y="516"/>
                    <a:pt x="153" y="516"/>
                  </a:cubicBezTo>
                  <a:cubicBezTo>
                    <a:pt x="139" y="515"/>
                    <a:pt x="108" y="497"/>
                    <a:pt x="78" y="460"/>
                  </a:cubicBezTo>
                  <a:cubicBezTo>
                    <a:pt x="47" y="423"/>
                    <a:pt x="17" y="366"/>
                    <a:pt x="5" y="293"/>
                  </a:cubicBezTo>
                  <a:cubicBezTo>
                    <a:pt x="4" y="284"/>
                    <a:pt x="2" y="275"/>
                    <a:pt x="2" y="266"/>
                  </a:cubicBezTo>
                  <a:cubicBezTo>
                    <a:pt x="1" y="257"/>
                    <a:pt x="1" y="248"/>
                    <a:pt x="0" y="238"/>
                  </a:cubicBezTo>
                  <a:cubicBezTo>
                    <a:pt x="0" y="220"/>
                    <a:pt x="1" y="203"/>
                    <a:pt x="3" y="185"/>
                  </a:cubicBezTo>
                  <a:cubicBezTo>
                    <a:pt x="5" y="168"/>
                    <a:pt x="8" y="151"/>
                    <a:pt x="11" y="135"/>
                  </a:cubicBezTo>
                  <a:cubicBezTo>
                    <a:pt x="15" y="119"/>
                    <a:pt x="19" y="104"/>
                    <a:pt x="23" y="91"/>
                  </a:cubicBezTo>
                  <a:cubicBezTo>
                    <a:pt x="28" y="77"/>
                    <a:pt x="33" y="64"/>
                    <a:pt x="38" y="53"/>
                  </a:cubicBezTo>
                  <a:cubicBezTo>
                    <a:pt x="42" y="42"/>
                    <a:pt x="47" y="33"/>
                    <a:pt x="52" y="25"/>
                  </a:cubicBezTo>
                  <a:cubicBezTo>
                    <a:pt x="61" y="9"/>
                    <a:pt x="68" y="0"/>
                    <a:pt x="72" y="1"/>
                  </a:cubicBezTo>
                  <a:cubicBezTo>
                    <a:pt x="81" y="2"/>
                    <a:pt x="106" y="45"/>
                    <a:pt x="134" y="105"/>
                  </a:cubicBezTo>
                  <a:cubicBezTo>
                    <a:pt x="138" y="112"/>
                    <a:pt x="141" y="120"/>
                    <a:pt x="145" y="128"/>
                  </a:cubicBezTo>
                  <a:cubicBezTo>
                    <a:pt x="148" y="136"/>
                    <a:pt x="152" y="144"/>
                    <a:pt x="155" y="152"/>
                  </a:cubicBezTo>
                  <a:cubicBezTo>
                    <a:pt x="159" y="160"/>
                    <a:pt x="162" y="169"/>
                    <a:pt x="165" y="177"/>
                  </a:cubicBezTo>
                  <a:cubicBezTo>
                    <a:pt x="169" y="186"/>
                    <a:pt x="172" y="194"/>
                    <a:pt x="175" y="203"/>
                  </a:cubicBezTo>
                  <a:cubicBezTo>
                    <a:pt x="188" y="238"/>
                    <a:pt x="199" y="274"/>
                    <a:pt x="205" y="3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354">
              <a:extLst>
                <a:ext uri="{FF2B5EF4-FFF2-40B4-BE49-F238E27FC236}">
                  <a16:creationId xmlns="" xmlns:a16="http://schemas.microsoft.com/office/drawing/2014/main" id="{A984E00A-6EDF-4D8D-A8B8-C6243AAB9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1571626"/>
              <a:ext cx="39688" cy="106363"/>
            </a:xfrm>
            <a:custGeom>
              <a:avLst/>
              <a:gdLst>
                <a:gd name="T0" fmla="*/ 193 w 194"/>
                <a:gd name="T1" fmla="*/ 314 h 509"/>
                <a:gd name="T2" fmla="*/ 187 w 194"/>
                <a:gd name="T3" fmla="*/ 403 h 509"/>
                <a:gd name="T4" fmla="*/ 166 w 194"/>
                <a:gd name="T5" fmla="*/ 464 h 509"/>
                <a:gd name="T6" fmla="*/ 138 w 194"/>
                <a:gd name="T7" fmla="*/ 499 h 509"/>
                <a:gd name="T8" fmla="*/ 113 w 194"/>
                <a:gd name="T9" fmla="*/ 508 h 509"/>
                <a:gd name="T10" fmla="*/ 85 w 194"/>
                <a:gd name="T11" fmla="*/ 491 h 509"/>
                <a:gd name="T12" fmla="*/ 67 w 194"/>
                <a:gd name="T13" fmla="*/ 472 h 509"/>
                <a:gd name="T14" fmla="*/ 49 w 194"/>
                <a:gd name="T15" fmla="*/ 445 h 509"/>
                <a:gd name="T16" fmla="*/ 32 w 194"/>
                <a:gd name="T17" fmla="*/ 413 h 509"/>
                <a:gd name="T18" fmla="*/ 17 w 194"/>
                <a:gd name="T19" fmla="*/ 374 h 509"/>
                <a:gd name="T20" fmla="*/ 6 w 194"/>
                <a:gd name="T21" fmla="*/ 328 h 509"/>
                <a:gd name="T22" fmla="*/ 2 w 194"/>
                <a:gd name="T23" fmla="*/ 277 h 509"/>
                <a:gd name="T24" fmla="*/ 45 w 194"/>
                <a:gd name="T25" fmla="*/ 83 h 509"/>
                <a:gd name="T26" fmla="*/ 104 w 194"/>
                <a:gd name="T27" fmla="*/ 2 h 509"/>
                <a:gd name="T28" fmla="*/ 122 w 194"/>
                <a:gd name="T29" fmla="*/ 33 h 509"/>
                <a:gd name="T30" fmla="*/ 129 w 194"/>
                <a:gd name="T31" fmla="*/ 48 h 509"/>
                <a:gd name="T32" fmla="*/ 136 w 194"/>
                <a:gd name="T33" fmla="*/ 66 h 509"/>
                <a:gd name="T34" fmla="*/ 150 w 194"/>
                <a:gd name="T35" fmla="*/ 108 h 509"/>
                <a:gd name="T36" fmla="*/ 178 w 194"/>
                <a:gd name="T37" fmla="*/ 208 h 509"/>
                <a:gd name="T38" fmla="*/ 187 w 194"/>
                <a:gd name="T39" fmla="*/ 261 h 509"/>
                <a:gd name="T40" fmla="*/ 193 w 194"/>
                <a:gd name="T41" fmla="*/ 314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509">
                  <a:moveTo>
                    <a:pt x="193" y="314"/>
                  </a:moveTo>
                  <a:cubicBezTo>
                    <a:pt x="194" y="349"/>
                    <a:pt x="192" y="378"/>
                    <a:pt x="187" y="403"/>
                  </a:cubicBezTo>
                  <a:cubicBezTo>
                    <a:pt x="182" y="428"/>
                    <a:pt x="175" y="448"/>
                    <a:pt x="166" y="464"/>
                  </a:cubicBezTo>
                  <a:cubicBezTo>
                    <a:pt x="157" y="480"/>
                    <a:pt x="148" y="491"/>
                    <a:pt x="138" y="499"/>
                  </a:cubicBezTo>
                  <a:cubicBezTo>
                    <a:pt x="129" y="506"/>
                    <a:pt x="120" y="509"/>
                    <a:pt x="113" y="508"/>
                  </a:cubicBezTo>
                  <a:cubicBezTo>
                    <a:pt x="106" y="507"/>
                    <a:pt x="97" y="501"/>
                    <a:pt x="85" y="491"/>
                  </a:cubicBezTo>
                  <a:cubicBezTo>
                    <a:pt x="80" y="485"/>
                    <a:pt x="74" y="479"/>
                    <a:pt x="67" y="472"/>
                  </a:cubicBezTo>
                  <a:cubicBezTo>
                    <a:pt x="61" y="464"/>
                    <a:pt x="55" y="455"/>
                    <a:pt x="49" y="445"/>
                  </a:cubicBezTo>
                  <a:cubicBezTo>
                    <a:pt x="43" y="436"/>
                    <a:pt x="37" y="425"/>
                    <a:pt x="32" y="413"/>
                  </a:cubicBezTo>
                  <a:cubicBezTo>
                    <a:pt x="26" y="401"/>
                    <a:pt x="21" y="388"/>
                    <a:pt x="17" y="374"/>
                  </a:cubicBezTo>
                  <a:cubicBezTo>
                    <a:pt x="13" y="359"/>
                    <a:pt x="9" y="344"/>
                    <a:pt x="6" y="328"/>
                  </a:cubicBezTo>
                  <a:cubicBezTo>
                    <a:pt x="4" y="312"/>
                    <a:pt x="2" y="295"/>
                    <a:pt x="2" y="277"/>
                  </a:cubicBezTo>
                  <a:cubicBezTo>
                    <a:pt x="0" y="205"/>
                    <a:pt x="21" y="134"/>
                    <a:pt x="45" y="83"/>
                  </a:cubicBezTo>
                  <a:cubicBezTo>
                    <a:pt x="69" y="32"/>
                    <a:pt x="96" y="0"/>
                    <a:pt x="104" y="2"/>
                  </a:cubicBezTo>
                  <a:cubicBezTo>
                    <a:pt x="107" y="3"/>
                    <a:pt x="114" y="14"/>
                    <a:pt x="122" y="33"/>
                  </a:cubicBezTo>
                  <a:cubicBezTo>
                    <a:pt x="125" y="37"/>
                    <a:pt x="127" y="42"/>
                    <a:pt x="129" y="48"/>
                  </a:cubicBezTo>
                  <a:cubicBezTo>
                    <a:pt x="131" y="54"/>
                    <a:pt x="133" y="60"/>
                    <a:pt x="136" y="66"/>
                  </a:cubicBezTo>
                  <a:cubicBezTo>
                    <a:pt x="141" y="79"/>
                    <a:pt x="145" y="93"/>
                    <a:pt x="150" y="108"/>
                  </a:cubicBezTo>
                  <a:cubicBezTo>
                    <a:pt x="160" y="138"/>
                    <a:pt x="170" y="173"/>
                    <a:pt x="178" y="208"/>
                  </a:cubicBezTo>
                  <a:cubicBezTo>
                    <a:pt x="182" y="226"/>
                    <a:pt x="185" y="244"/>
                    <a:pt x="187" y="261"/>
                  </a:cubicBezTo>
                  <a:cubicBezTo>
                    <a:pt x="190" y="279"/>
                    <a:pt x="192" y="297"/>
                    <a:pt x="193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355">
              <a:extLst>
                <a:ext uri="{FF2B5EF4-FFF2-40B4-BE49-F238E27FC236}">
                  <a16:creationId xmlns="" xmlns:a16="http://schemas.microsoft.com/office/drawing/2014/main" id="{BBC1909D-9C28-4BA5-91AC-6AE9C5989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1504951"/>
              <a:ext cx="39688" cy="103188"/>
            </a:xfrm>
            <a:custGeom>
              <a:avLst/>
              <a:gdLst>
                <a:gd name="T0" fmla="*/ 181 w 187"/>
                <a:gd name="T1" fmla="*/ 309 h 491"/>
                <a:gd name="T2" fmla="*/ 179 w 187"/>
                <a:gd name="T3" fmla="*/ 333 h 491"/>
                <a:gd name="T4" fmla="*/ 175 w 187"/>
                <a:gd name="T5" fmla="*/ 355 h 491"/>
                <a:gd name="T6" fmla="*/ 165 w 187"/>
                <a:gd name="T7" fmla="*/ 394 h 491"/>
                <a:gd name="T8" fmla="*/ 158 w 187"/>
                <a:gd name="T9" fmla="*/ 410 h 491"/>
                <a:gd name="T10" fmla="*/ 152 w 187"/>
                <a:gd name="T11" fmla="*/ 425 h 491"/>
                <a:gd name="T12" fmla="*/ 137 w 187"/>
                <a:gd name="T13" fmla="*/ 450 h 491"/>
                <a:gd name="T14" fmla="*/ 81 w 187"/>
                <a:gd name="T15" fmla="*/ 487 h 491"/>
                <a:gd name="T16" fmla="*/ 56 w 187"/>
                <a:gd name="T17" fmla="*/ 468 h 491"/>
                <a:gd name="T18" fmla="*/ 41 w 187"/>
                <a:gd name="T19" fmla="*/ 448 h 491"/>
                <a:gd name="T20" fmla="*/ 27 w 187"/>
                <a:gd name="T21" fmla="*/ 421 h 491"/>
                <a:gd name="T22" fmla="*/ 14 w 187"/>
                <a:gd name="T23" fmla="*/ 388 h 491"/>
                <a:gd name="T24" fmla="*/ 5 w 187"/>
                <a:gd name="T25" fmla="*/ 348 h 491"/>
                <a:gd name="T26" fmla="*/ 2 w 187"/>
                <a:gd name="T27" fmla="*/ 327 h 491"/>
                <a:gd name="T28" fmla="*/ 1 w 187"/>
                <a:gd name="T29" fmla="*/ 315 h 491"/>
                <a:gd name="T30" fmla="*/ 0 w 187"/>
                <a:gd name="T31" fmla="*/ 304 h 491"/>
                <a:gd name="T32" fmla="*/ 3 w 187"/>
                <a:gd name="T33" fmla="*/ 254 h 491"/>
                <a:gd name="T34" fmla="*/ 7 w 187"/>
                <a:gd name="T35" fmla="*/ 228 h 491"/>
                <a:gd name="T36" fmla="*/ 12 w 187"/>
                <a:gd name="T37" fmla="*/ 203 h 491"/>
                <a:gd name="T38" fmla="*/ 20 w 187"/>
                <a:gd name="T39" fmla="*/ 178 h 491"/>
                <a:gd name="T40" fmla="*/ 29 w 187"/>
                <a:gd name="T41" fmla="*/ 155 h 491"/>
                <a:gd name="T42" fmla="*/ 72 w 187"/>
                <a:gd name="T43" fmla="*/ 73 h 491"/>
                <a:gd name="T44" fmla="*/ 115 w 187"/>
                <a:gd name="T45" fmla="*/ 19 h 491"/>
                <a:gd name="T46" fmla="*/ 140 w 187"/>
                <a:gd name="T47" fmla="*/ 2 h 491"/>
                <a:gd name="T48" fmla="*/ 154 w 187"/>
                <a:gd name="T49" fmla="*/ 34 h 491"/>
                <a:gd name="T50" fmla="*/ 162 w 187"/>
                <a:gd name="T51" fmla="*/ 67 h 491"/>
                <a:gd name="T52" fmla="*/ 166 w 187"/>
                <a:gd name="T53" fmla="*/ 87 h 491"/>
                <a:gd name="T54" fmla="*/ 169 w 187"/>
                <a:gd name="T55" fmla="*/ 108 h 491"/>
                <a:gd name="T56" fmla="*/ 181 w 187"/>
                <a:gd name="T57" fmla="*/ 309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491">
                  <a:moveTo>
                    <a:pt x="181" y="309"/>
                  </a:moveTo>
                  <a:cubicBezTo>
                    <a:pt x="181" y="317"/>
                    <a:pt x="180" y="325"/>
                    <a:pt x="179" y="333"/>
                  </a:cubicBezTo>
                  <a:cubicBezTo>
                    <a:pt x="178" y="340"/>
                    <a:pt x="176" y="348"/>
                    <a:pt x="175" y="355"/>
                  </a:cubicBezTo>
                  <a:cubicBezTo>
                    <a:pt x="172" y="369"/>
                    <a:pt x="169" y="382"/>
                    <a:pt x="165" y="394"/>
                  </a:cubicBezTo>
                  <a:cubicBezTo>
                    <a:pt x="163" y="399"/>
                    <a:pt x="161" y="405"/>
                    <a:pt x="158" y="410"/>
                  </a:cubicBezTo>
                  <a:cubicBezTo>
                    <a:pt x="156" y="416"/>
                    <a:pt x="154" y="421"/>
                    <a:pt x="152" y="425"/>
                  </a:cubicBezTo>
                  <a:cubicBezTo>
                    <a:pt x="147" y="435"/>
                    <a:pt x="142" y="443"/>
                    <a:pt x="137" y="450"/>
                  </a:cubicBezTo>
                  <a:cubicBezTo>
                    <a:pt x="116" y="480"/>
                    <a:pt x="93" y="491"/>
                    <a:pt x="81" y="487"/>
                  </a:cubicBezTo>
                  <a:cubicBezTo>
                    <a:pt x="74" y="486"/>
                    <a:pt x="65" y="479"/>
                    <a:pt x="56" y="468"/>
                  </a:cubicBezTo>
                  <a:cubicBezTo>
                    <a:pt x="51" y="463"/>
                    <a:pt x="46" y="456"/>
                    <a:pt x="41" y="448"/>
                  </a:cubicBezTo>
                  <a:cubicBezTo>
                    <a:pt x="36" y="440"/>
                    <a:pt x="31" y="431"/>
                    <a:pt x="27" y="421"/>
                  </a:cubicBezTo>
                  <a:cubicBezTo>
                    <a:pt x="22" y="411"/>
                    <a:pt x="18" y="400"/>
                    <a:pt x="14" y="388"/>
                  </a:cubicBezTo>
                  <a:cubicBezTo>
                    <a:pt x="10" y="376"/>
                    <a:pt x="7" y="362"/>
                    <a:pt x="5" y="348"/>
                  </a:cubicBezTo>
                  <a:cubicBezTo>
                    <a:pt x="4" y="341"/>
                    <a:pt x="3" y="334"/>
                    <a:pt x="2" y="327"/>
                  </a:cubicBezTo>
                  <a:cubicBezTo>
                    <a:pt x="1" y="323"/>
                    <a:pt x="1" y="319"/>
                    <a:pt x="1" y="315"/>
                  </a:cubicBezTo>
                  <a:cubicBezTo>
                    <a:pt x="1" y="312"/>
                    <a:pt x="0" y="308"/>
                    <a:pt x="0" y="304"/>
                  </a:cubicBezTo>
                  <a:cubicBezTo>
                    <a:pt x="0" y="288"/>
                    <a:pt x="1" y="271"/>
                    <a:pt x="3" y="254"/>
                  </a:cubicBezTo>
                  <a:cubicBezTo>
                    <a:pt x="3" y="245"/>
                    <a:pt x="5" y="237"/>
                    <a:pt x="7" y="228"/>
                  </a:cubicBezTo>
                  <a:cubicBezTo>
                    <a:pt x="8" y="220"/>
                    <a:pt x="10" y="211"/>
                    <a:pt x="12" y="203"/>
                  </a:cubicBezTo>
                  <a:cubicBezTo>
                    <a:pt x="15" y="195"/>
                    <a:pt x="17" y="186"/>
                    <a:pt x="20" y="178"/>
                  </a:cubicBezTo>
                  <a:cubicBezTo>
                    <a:pt x="22" y="170"/>
                    <a:pt x="26" y="162"/>
                    <a:pt x="29" y="155"/>
                  </a:cubicBezTo>
                  <a:cubicBezTo>
                    <a:pt x="41" y="124"/>
                    <a:pt x="56" y="96"/>
                    <a:pt x="72" y="73"/>
                  </a:cubicBezTo>
                  <a:cubicBezTo>
                    <a:pt x="88" y="50"/>
                    <a:pt x="103" y="31"/>
                    <a:pt x="115" y="19"/>
                  </a:cubicBezTo>
                  <a:cubicBezTo>
                    <a:pt x="128" y="7"/>
                    <a:pt x="137" y="0"/>
                    <a:pt x="140" y="2"/>
                  </a:cubicBezTo>
                  <a:cubicBezTo>
                    <a:pt x="144" y="3"/>
                    <a:pt x="148" y="15"/>
                    <a:pt x="154" y="34"/>
                  </a:cubicBezTo>
                  <a:cubicBezTo>
                    <a:pt x="156" y="43"/>
                    <a:pt x="159" y="54"/>
                    <a:pt x="162" y="67"/>
                  </a:cubicBezTo>
                  <a:cubicBezTo>
                    <a:pt x="163" y="73"/>
                    <a:pt x="164" y="80"/>
                    <a:pt x="166" y="87"/>
                  </a:cubicBezTo>
                  <a:cubicBezTo>
                    <a:pt x="167" y="94"/>
                    <a:pt x="168" y="101"/>
                    <a:pt x="169" y="108"/>
                  </a:cubicBezTo>
                  <a:cubicBezTo>
                    <a:pt x="179" y="168"/>
                    <a:pt x="187" y="243"/>
                    <a:pt x="181" y="3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356">
              <a:extLst>
                <a:ext uri="{FF2B5EF4-FFF2-40B4-BE49-F238E27FC236}">
                  <a16:creationId xmlns="" xmlns:a16="http://schemas.microsoft.com/office/drawing/2014/main" id="{D1A3CD90-4FF6-4B88-939E-C1079838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8" y="1436688"/>
              <a:ext cx="39688" cy="96838"/>
            </a:xfrm>
            <a:custGeom>
              <a:avLst/>
              <a:gdLst>
                <a:gd name="T0" fmla="*/ 175 w 194"/>
                <a:gd name="T1" fmla="*/ 302 h 466"/>
                <a:gd name="T2" fmla="*/ 162 w 194"/>
                <a:gd name="T3" fmla="*/ 345 h 466"/>
                <a:gd name="T4" fmla="*/ 147 w 194"/>
                <a:gd name="T5" fmla="*/ 381 h 466"/>
                <a:gd name="T6" fmla="*/ 112 w 194"/>
                <a:gd name="T7" fmla="*/ 432 h 466"/>
                <a:gd name="T8" fmla="*/ 52 w 194"/>
                <a:gd name="T9" fmla="*/ 462 h 466"/>
                <a:gd name="T10" fmla="*/ 31 w 194"/>
                <a:gd name="T11" fmla="*/ 440 h 466"/>
                <a:gd name="T12" fmla="*/ 10 w 194"/>
                <a:gd name="T13" fmla="*/ 391 h 466"/>
                <a:gd name="T14" fmla="*/ 3 w 194"/>
                <a:gd name="T15" fmla="*/ 358 h 466"/>
                <a:gd name="T16" fmla="*/ 0 w 194"/>
                <a:gd name="T17" fmla="*/ 319 h 466"/>
                <a:gd name="T18" fmla="*/ 2 w 194"/>
                <a:gd name="T19" fmla="*/ 276 h 466"/>
                <a:gd name="T20" fmla="*/ 12 w 194"/>
                <a:gd name="T21" fmla="*/ 228 h 466"/>
                <a:gd name="T22" fmla="*/ 29 w 194"/>
                <a:gd name="T23" fmla="*/ 180 h 466"/>
                <a:gd name="T24" fmla="*/ 52 w 194"/>
                <a:gd name="T25" fmla="*/ 136 h 466"/>
                <a:gd name="T26" fmla="*/ 105 w 194"/>
                <a:gd name="T27" fmla="*/ 62 h 466"/>
                <a:gd name="T28" fmla="*/ 155 w 194"/>
                <a:gd name="T29" fmla="*/ 15 h 466"/>
                <a:gd name="T30" fmla="*/ 181 w 194"/>
                <a:gd name="T31" fmla="*/ 2 h 466"/>
                <a:gd name="T32" fmla="*/ 189 w 194"/>
                <a:gd name="T33" fmla="*/ 34 h 466"/>
                <a:gd name="T34" fmla="*/ 192 w 194"/>
                <a:gd name="T35" fmla="*/ 67 h 466"/>
                <a:gd name="T36" fmla="*/ 193 w 194"/>
                <a:gd name="T37" fmla="*/ 86 h 466"/>
                <a:gd name="T38" fmla="*/ 193 w 194"/>
                <a:gd name="T39" fmla="*/ 97 h 466"/>
                <a:gd name="T40" fmla="*/ 193 w 194"/>
                <a:gd name="T41" fmla="*/ 107 h 466"/>
                <a:gd name="T42" fmla="*/ 175 w 194"/>
                <a:gd name="T43" fmla="*/ 30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4" h="466">
                  <a:moveTo>
                    <a:pt x="175" y="302"/>
                  </a:moveTo>
                  <a:cubicBezTo>
                    <a:pt x="172" y="317"/>
                    <a:pt x="167" y="332"/>
                    <a:pt x="162" y="345"/>
                  </a:cubicBezTo>
                  <a:cubicBezTo>
                    <a:pt x="157" y="358"/>
                    <a:pt x="152" y="370"/>
                    <a:pt x="147" y="381"/>
                  </a:cubicBezTo>
                  <a:cubicBezTo>
                    <a:pt x="136" y="403"/>
                    <a:pt x="124" y="420"/>
                    <a:pt x="112" y="432"/>
                  </a:cubicBezTo>
                  <a:cubicBezTo>
                    <a:pt x="88" y="458"/>
                    <a:pt x="64" y="466"/>
                    <a:pt x="52" y="462"/>
                  </a:cubicBezTo>
                  <a:cubicBezTo>
                    <a:pt x="46" y="459"/>
                    <a:pt x="39" y="452"/>
                    <a:pt x="31" y="440"/>
                  </a:cubicBezTo>
                  <a:cubicBezTo>
                    <a:pt x="24" y="428"/>
                    <a:pt x="16" y="412"/>
                    <a:pt x="10" y="391"/>
                  </a:cubicBezTo>
                  <a:cubicBezTo>
                    <a:pt x="7" y="381"/>
                    <a:pt x="5" y="370"/>
                    <a:pt x="3" y="358"/>
                  </a:cubicBezTo>
                  <a:cubicBezTo>
                    <a:pt x="1" y="346"/>
                    <a:pt x="0" y="333"/>
                    <a:pt x="0" y="319"/>
                  </a:cubicBezTo>
                  <a:cubicBezTo>
                    <a:pt x="0" y="305"/>
                    <a:pt x="1" y="291"/>
                    <a:pt x="2" y="276"/>
                  </a:cubicBezTo>
                  <a:cubicBezTo>
                    <a:pt x="4" y="260"/>
                    <a:pt x="7" y="245"/>
                    <a:pt x="12" y="228"/>
                  </a:cubicBezTo>
                  <a:cubicBezTo>
                    <a:pt x="16" y="212"/>
                    <a:pt x="22" y="196"/>
                    <a:pt x="29" y="180"/>
                  </a:cubicBezTo>
                  <a:cubicBezTo>
                    <a:pt x="36" y="165"/>
                    <a:pt x="43" y="150"/>
                    <a:pt x="52" y="136"/>
                  </a:cubicBezTo>
                  <a:cubicBezTo>
                    <a:pt x="68" y="108"/>
                    <a:pt x="87" y="83"/>
                    <a:pt x="105" y="62"/>
                  </a:cubicBezTo>
                  <a:cubicBezTo>
                    <a:pt x="123" y="42"/>
                    <a:pt x="141" y="26"/>
                    <a:pt x="155" y="15"/>
                  </a:cubicBezTo>
                  <a:cubicBezTo>
                    <a:pt x="168" y="5"/>
                    <a:pt x="178" y="0"/>
                    <a:pt x="181" y="2"/>
                  </a:cubicBezTo>
                  <a:cubicBezTo>
                    <a:pt x="184" y="3"/>
                    <a:pt x="187" y="15"/>
                    <a:pt x="189" y="34"/>
                  </a:cubicBezTo>
                  <a:cubicBezTo>
                    <a:pt x="190" y="43"/>
                    <a:pt x="192" y="54"/>
                    <a:pt x="192" y="67"/>
                  </a:cubicBezTo>
                  <a:cubicBezTo>
                    <a:pt x="193" y="73"/>
                    <a:pt x="193" y="79"/>
                    <a:pt x="193" y="86"/>
                  </a:cubicBezTo>
                  <a:cubicBezTo>
                    <a:pt x="193" y="90"/>
                    <a:pt x="193" y="93"/>
                    <a:pt x="193" y="97"/>
                  </a:cubicBezTo>
                  <a:cubicBezTo>
                    <a:pt x="193" y="100"/>
                    <a:pt x="193" y="104"/>
                    <a:pt x="193" y="107"/>
                  </a:cubicBezTo>
                  <a:cubicBezTo>
                    <a:pt x="194" y="166"/>
                    <a:pt x="191" y="239"/>
                    <a:pt x="175" y="3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357">
              <a:extLst>
                <a:ext uri="{FF2B5EF4-FFF2-40B4-BE49-F238E27FC236}">
                  <a16:creationId xmlns="" xmlns:a16="http://schemas.microsoft.com/office/drawing/2014/main" id="{120D51EA-27D9-469A-A40A-09DCB709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1368426"/>
              <a:ext cx="47625" cy="92075"/>
            </a:xfrm>
            <a:custGeom>
              <a:avLst/>
              <a:gdLst>
                <a:gd name="T0" fmla="*/ 173 w 227"/>
                <a:gd name="T1" fmla="*/ 292 h 437"/>
                <a:gd name="T2" fmla="*/ 154 w 227"/>
                <a:gd name="T3" fmla="*/ 332 h 437"/>
                <a:gd name="T4" fmla="*/ 134 w 227"/>
                <a:gd name="T5" fmla="*/ 365 h 437"/>
                <a:gd name="T6" fmla="*/ 93 w 227"/>
                <a:gd name="T7" fmla="*/ 410 h 437"/>
                <a:gd name="T8" fmla="*/ 32 w 227"/>
                <a:gd name="T9" fmla="*/ 431 h 437"/>
                <a:gd name="T10" fmla="*/ 15 w 227"/>
                <a:gd name="T11" fmla="*/ 408 h 437"/>
                <a:gd name="T12" fmla="*/ 7 w 227"/>
                <a:gd name="T13" fmla="*/ 387 h 437"/>
                <a:gd name="T14" fmla="*/ 1 w 227"/>
                <a:gd name="T15" fmla="*/ 359 h 437"/>
                <a:gd name="T16" fmla="*/ 0 w 227"/>
                <a:gd name="T17" fmla="*/ 326 h 437"/>
                <a:gd name="T18" fmla="*/ 0 w 227"/>
                <a:gd name="T19" fmla="*/ 308 h 437"/>
                <a:gd name="T20" fmla="*/ 2 w 227"/>
                <a:gd name="T21" fmla="*/ 289 h 437"/>
                <a:gd name="T22" fmla="*/ 11 w 227"/>
                <a:gd name="T23" fmla="*/ 247 h 437"/>
                <a:gd name="T24" fmla="*/ 18 w 227"/>
                <a:gd name="T25" fmla="*/ 225 h 437"/>
                <a:gd name="T26" fmla="*/ 27 w 227"/>
                <a:gd name="T27" fmla="*/ 203 h 437"/>
                <a:gd name="T28" fmla="*/ 38 w 227"/>
                <a:gd name="T29" fmla="*/ 180 h 437"/>
                <a:gd name="T30" fmla="*/ 50 w 227"/>
                <a:gd name="T31" fmla="*/ 159 h 437"/>
                <a:gd name="T32" fmla="*/ 78 w 227"/>
                <a:gd name="T33" fmla="*/ 119 h 437"/>
                <a:gd name="T34" fmla="*/ 140 w 227"/>
                <a:gd name="T35" fmla="*/ 54 h 437"/>
                <a:gd name="T36" fmla="*/ 222 w 227"/>
                <a:gd name="T37" fmla="*/ 4 h 437"/>
                <a:gd name="T38" fmla="*/ 218 w 227"/>
                <a:gd name="T39" fmla="*/ 107 h 437"/>
                <a:gd name="T40" fmla="*/ 211 w 227"/>
                <a:gd name="T41" fmla="*/ 152 h 437"/>
                <a:gd name="T42" fmla="*/ 207 w 227"/>
                <a:gd name="T43" fmla="*/ 175 h 437"/>
                <a:gd name="T44" fmla="*/ 202 w 227"/>
                <a:gd name="T45" fmla="*/ 199 h 437"/>
                <a:gd name="T46" fmla="*/ 173 w 227"/>
                <a:gd name="T47" fmla="*/ 29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7" h="437">
                  <a:moveTo>
                    <a:pt x="173" y="292"/>
                  </a:moveTo>
                  <a:cubicBezTo>
                    <a:pt x="167" y="307"/>
                    <a:pt x="161" y="320"/>
                    <a:pt x="154" y="332"/>
                  </a:cubicBezTo>
                  <a:cubicBezTo>
                    <a:pt x="148" y="345"/>
                    <a:pt x="141" y="355"/>
                    <a:pt x="134" y="365"/>
                  </a:cubicBezTo>
                  <a:cubicBezTo>
                    <a:pt x="121" y="385"/>
                    <a:pt x="107" y="400"/>
                    <a:pt x="93" y="410"/>
                  </a:cubicBezTo>
                  <a:cubicBezTo>
                    <a:pt x="66" y="432"/>
                    <a:pt x="42" y="437"/>
                    <a:pt x="32" y="431"/>
                  </a:cubicBezTo>
                  <a:cubicBezTo>
                    <a:pt x="26" y="429"/>
                    <a:pt x="20" y="421"/>
                    <a:pt x="15" y="408"/>
                  </a:cubicBezTo>
                  <a:cubicBezTo>
                    <a:pt x="12" y="402"/>
                    <a:pt x="9" y="395"/>
                    <a:pt x="7" y="387"/>
                  </a:cubicBezTo>
                  <a:cubicBezTo>
                    <a:pt x="5" y="379"/>
                    <a:pt x="3" y="369"/>
                    <a:pt x="1" y="359"/>
                  </a:cubicBezTo>
                  <a:cubicBezTo>
                    <a:pt x="0" y="349"/>
                    <a:pt x="0" y="338"/>
                    <a:pt x="0" y="326"/>
                  </a:cubicBezTo>
                  <a:cubicBezTo>
                    <a:pt x="0" y="320"/>
                    <a:pt x="0" y="314"/>
                    <a:pt x="0" y="308"/>
                  </a:cubicBezTo>
                  <a:cubicBezTo>
                    <a:pt x="1" y="302"/>
                    <a:pt x="1" y="295"/>
                    <a:pt x="2" y="289"/>
                  </a:cubicBezTo>
                  <a:cubicBezTo>
                    <a:pt x="4" y="276"/>
                    <a:pt x="7" y="262"/>
                    <a:pt x="11" y="247"/>
                  </a:cubicBezTo>
                  <a:cubicBezTo>
                    <a:pt x="13" y="240"/>
                    <a:pt x="15" y="233"/>
                    <a:pt x="18" y="225"/>
                  </a:cubicBezTo>
                  <a:cubicBezTo>
                    <a:pt x="21" y="218"/>
                    <a:pt x="24" y="210"/>
                    <a:pt x="27" y="203"/>
                  </a:cubicBezTo>
                  <a:cubicBezTo>
                    <a:pt x="30" y="195"/>
                    <a:pt x="34" y="188"/>
                    <a:pt x="38" y="180"/>
                  </a:cubicBezTo>
                  <a:cubicBezTo>
                    <a:pt x="41" y="173"/>
                    <a:pt x="46" y="166"/>
                    <a:pt x="50" y="159"/>
                  </a:cubicBezTo>
                  <a:cubicBezTo>
                    <a:pt x="59" y="145"/>
                    <a:pt x="68" y="131"/>
                    <a:pt x="78" y="119"/>
                  </a:cubicBezTo>
                  <a:cubicBezTo>
                    <a:pt x="98" y="93"/>
                    <a:pt x="120" y="71"/>
                    <a:pt x="140" y="54"/>
                  </a:cubicBezTo>
                  <a:cubicBezTo>
                    <a:pt x="181" y="18"/>
                    <a:pt x="216" y="0"/>
                    <a:pt x="222" y="4"/>
                  </a:cubicBezTo>
                  <a:cubicBezTo>
                    <a:pt x="227" y="8"/>
                    <a:pt x="226" y="51"/>
                    <a:pt x="218" y="107"/>
                  </a:cubicBezTo>
                  <a:cubicBezTo>
                    <a:pt x="216" y="121"/>
                    <a:pt x="214" y="136"/>
                    <a:pt x="211" y="152"/>
                  </a:cubicBezTo>
                  <a:cubicBezTo>
                    <a:pt x="210" y="159"/>
                    <a:pt x="208" y="167"/>
                    <a:pt x="207" y="175"/>
                  </a:cubicBezTo>
                  <a:cubicBezTo>
                    <a:pt x="205" y="183"/>
                    <a:pt x="204" y="191"/>
                    <a:pt x="202" y="199"/>
                  </a:cubicBezTo>
                  <a:cubicBezTo>
                    <a:pt x="194" y="231"/>
                    <a:pt x="186" y="263"/>
                    <a:pt x="173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358">
              <a:extLst>
                <a:ext uri="{FF2B5EF4-FFF2-40B4-BE49-F238E27FC236}">
                  <a16:creationId xmlns="" xmlns:a16="http://schemas.microsoft.com/office/drawing/2014/main" id="{26BCF65C-49BF-4557-B2D0-D4462ABFB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25" y="1303338"/>
              <a:ext cx="55563" cy="84138"/>
            </a:xfrm>
            <a:custGeom>
              <a:avLst/>
              <a:gdLst>
                <a:gd name="T0" fmla="*/ 175 w 263"/>
                <a:gd name="T1" fmla="*/ 276 h 401"/>
                <a:gd name="T2" fmla="*/ 151 w 263"/>
                <a:gd name="T3" fmla="*/ 313 h 401"/>
                <a:gd name="T4" fmla="*/ 127 w 263"/>
                <a:gd name="T5" fmla="*/ 342 h 401"/>
                <a:gd name="T6" fmla="*/ 104 w 263"/>
                <a:gd name="T7" fmla="*/ 365 h 401"/>
                <a:gd name="T8" fmla="*/ 81 w 263"/>
                <a:gd name="T9" fmla="*/ 381 h 401"/>
                <a:gd name="T10" fmla="*/ 19 w 263"/>
                <a:gd name="T11" fmla="*/ 394 h 401"/>
                <a:gd name="T12" fmla="*/ 6 w 263"/>
                <a:gd name="T13" fmla="*/ 370 h 401"/>
                <a:gd name="T14" fmla="*/ 2 w 263"/>
                <a:gd name="T15" fmla="*/ 349 h 401"/>
                <a:gd name="T16" fmla="*/ 1 w 263"/>
                <a:gd name="T17" fmla="*/ 322 h 401"/>
                <a:gd name="T18" fmla="*/ 3 w 263"/>
                <a:gd name="T19" fmla="*/ 290 h 401"/>
                <a:gd name="T20" fmla="*/ 11 w 263"/>
                <a:gd name="T21" fmla="*/ 254 h 401"/>
                <a:gd name="T22" fmla="*/ 17 w 263"/>
                <a:gd name="T23" fmla="*/ 235 h 401"/>
                <a:gd name="T24" fmla="*/ 25 w 263"/>
                <a:gd name="T25" fmla="*/ 215 h 401"/>
                <a:gd name="T26" fmla="*/ 47 w 263"/>
                <a:gd name="T27" fmla="*/ 174 h 401"/>
                <a:gd name="T28" fmla="*/ 75 w 263"/>
                <a:gd name="T29" fmla="*/ 135 h 401"/>
                <a:gd name="T30" fmla="*/ 107 w 263"/>
                <a:gd name="T31" fmla="*/ 99 h 401"/>
                <a:gd name="T32" fmla="*/ 142 w 263"/>
                <a:gd name="T33" fmla="*/ 69 h 401"/>
                <a:gd name="T34" fmla="*/ 176 w 263"/>
                <a:gd name="T35" fmla="*/ 43 h 401"/>
                <a:gd name="T36" fmla="*/ 261 w 263"/>
                <a:gd name="T37" fmla="*/ 4 h 401"/>
                <a:gd name="T38" fmla="*/ 260 w 263"/>
                <a:gd name="T39" fmla="*/ 35 h 401"/>
                <a:gd name="T40" fmla="*/ 253 w 263"/>
                <a:gd name="T41" fmla="*/ 66 h 401"/>
                <a:gd name="T42" fmla="*/ 244 w 263"/>
                <a:gd name="T43" fmla="*/ 103 h 401"/>
                <a:gd name="T44" fmla="*/ 175 w 263"/>
                <a:gd name="T45" fmla="*/ 27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3" h="401">
                  <a:moveTo>
                    <a:pt x="175" y="276"/>
                  </a:moveTo>
                  <a:cubicBezTo>
                    <a:pt x="167" y="290"/>
                    <a:pt x="159" y="302"/>
                    <a:pt x="151" y="313"/>
                  </a:cubicBezTo>
                  <a:cubicBezTo>
                    <a:pt x="143" y="324"/>
                    <a:pt x="135" y="334"/>
                    <a:pt x="127" y="342"/>
                  </a:cubicBezTo>
                  <a:cubicBezTo>
                    <a:pt x="119" y="351"/>
                    <a:pt x="111" y="358"/>
                    <a:pt x="104" y="365"/>
                  </a:cubicBezTo>
                  <a:cubicBezTo>
                    <a:pt x="96" y="371"/>
                    <a:pt x="88" y="377"/>
                    <a:pt x="81" y="381"/>
                  </a:cubicBezTo>
                  <a:cubicBezTo>
                    <a:pt x="52" y="399"/>
                    <a:pt x="29" y="401"/>
                    <a:pt x="19" y="394"/>
                  </a:cubicBezTo>
                  <a:cubicBezTo>
                    <a:pt x="15" y="391"/>
                    <a:pt x="10" y="383"/>
                    <a:pt x="6" y="370"/>
                  </a:cubicBezTo>
                  <a:cubicBezTo>
                    <a:pt x="4" y="364"/>
                    <a:pt x="3" y="357"/>
                    <a:pt x="2" y="349"/>
                  </a:cubicBezTo>
                  <a:cubicBezTo>
                    <a:pt x="1" y="341"/>
                    <a:pt x="0" y="332"/>
                    <a:pt x="1" y="322"/>
                  </a:cubicBezTo>
                  <a:cubicBezTo>
                    <a:pt x="1" y="312"/>
                    <a:pt x="2" y="301"/>
                    <a:pt x="3" y="290"/>
                  </a:cubicBezTo>
                  <a:cubicBezTo>
                    <a:pt x="5" y="279"/>
                    <a:pt x="8" y="267"/>
                    <a:pt x="11" y="254"/>
                  </a:cubicBezTo>
                  <a:cubicBezTo>
                    <a:pt x="13" y="248"/>
                    <a:pt x="15" y="242"/>
                    <a:pt x="17" y="235"/>
                  </a:cubicBezTo>
                  <a:cubicBezTo>
                    <a:pt x="20" y="229"/>
                    <a:pt x="22" y="222"/>
                    <a:pt x="25" y="215"/>
                  </a:cubicBezTo>
                  <a:cubicBezTo>
                    <a:pt x="31" y="202"/>
                    <a:pt x="38" y="188"/>
                    <a:pt x="47" y="174"/>
                  </a:cubicBezTo>
                  <a:cubicBezTo>
                    <a:pt x="55" y="160"/>
                    <a:pt x="65" y="147"/>
                    <a:pt x="75" y="135"/>
                  </a:cubicBezTo>
                  <a:cubicBezTo>
                    <a:pt x="85" y="122"/>
                    <a:pt x="96" y="110"/>
                    <a:pt x="107" y="99"/>
                  </a:cubicBezTo>
                  <a:cubicBezTo>
                    <a:pt x="119" y="88"/>
                    <a:pt x="130" y="78"/>
                    <a:pt x="142" y="69"/>
                  </a:cubicBezTo>
                  <a:cubicBezTo>
                    <a:pt x="153" y="59"/>
                    <a:pt x="165" y="51"/>
                    <a:pt x="176" y="43"/>
                  </a:cubicBezTo>
                  <a:cubicBezTo>
                    <a:pt x="220" y="14"/>
                    <a:pt x="256" y="0"/>
                    <a:pt x="261" y="4"/>
                  </a:cubicBezTo>
                  <a:cubicBezTo>
                    <a:pt x="263" y="6"/>
                    <a:pt x="263" y="18"/>
                    <a:pt x="260" y="35"/>
                  </a:cubicBezTo>
                  <a:cubicBezTo>
                    <a:pt x="258" y="44"/>
                    <a:pt x="256" y="54"/>
                    <a:pt x="253" y="66"/>
                  </a:cubicBezTo>
                  <a:cubicBezTo>
                    <a:pt x="251" y="77"/>
                    <a:pt x="248" y="90"/>
                    <a:pt x="244" y="103"/>
                  </a:cubicBezTo>
                  <a:cubicBezTo>
                    <a:pt x="229" y="157"/>
                    <a:pt x="205" y="222"/>
                    <a:pt x="175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359">
              <a:extLst>
                <a:ext uri="{FF2B5EF4-FFF2-40B4-BE49-F238E27FC236}">
                  <a16:creationId xmlns="" xmlns:a16="http://schemas.microsoft.com/office/drawing/2014/main" id="{B2B29FED-8485-4461-95D6-B84B7D01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8" y="1241426"/>
              <a:ext cx="63500" cy="76200"/>
            </a:xfrm>
            <a:custGeom>
              <a:avLst/>
              <a:gdLst>
                <a:gd name="T0" fmla="*/ 179 w 300"/>
                <a:gd name="T1" fmla="*/ 258 h 362"/>
                <a:gd name="T2" fmla="*/ 165 w 300"/>
                <a:gd name="T3" fmla="*/ 275 h 362"/>
                <a:gd name="T4" fmla="*/ 151 w 300"/>
                <a:gd name="T5" fmla="*/ 290 h 362"/>
                <a:gd name="T6" fmla="*/ 124 w 300"/>
                <a:gd name="T7" fmla="*/ 316 h 362"/>
                <a:gd name="T8" fmla="*/ 75 w 300"/>
                <a:gd name="T9" fmla="*/ 348 h 362"/>
                <a:gd name="T10" fmla="*/ 14 w 300"/>
                <a:gd name="T11" fmla="*/ 354 h 362"/>
                <a:gd name="T12" fmla="*/ 6 w 300"/>
                <a:gd name="T13" fmla="*/ 283 h 362"/>
                <a:gd name="T14" fmla="*/ 13 w 300"/>
                <a:gd name="T15" fmla="*/ 253 h 362"/>
                <a:gd name="T16" fmla="*/ 25 w 300"/>
                <a:gd name="T17" fmla="*/ 219 h 362"/>
                <a:gd name="T18" fmla="*/ 70 w 300"/>
                <a:gd name="T19" fmla="*/ 146 h 362"/>
                <a:gd name="T20" fmla="*/ 77 w 300"/>
                <a:gd name="T21" fmla="*/ 137 h 362"/>
                <a:gd name="T22" fmla="*/ 86 w 300"/>
                <a:gd name="T23" fmla="*/ 128 h 362"/>
                <a:gd name="T24" fmla="*/ 102 w 300"/>
                <a:gd name="T25" fmla="*/ 111 h 362"/>
                <a:gd name="T26" fmla="*/ 120 w 300"/>
                <a:gd name="T27" fmla="*/ 95 h 362"/>
                <a:gd name="T28" fmla="*/ 138 w 300"/>
                <a:gd name="T29" fmla="*/ 80 h 362"/>
                <a:gd name="T30" fmla="*/ 175 w 300"/>
                <a:gd name="T31" fmla="*/ 55 h 362"/>
                <a:gd name="T32" fmla="*/ 211 w 300"/>
                <a:gd name="T33" fmla="*/ 34 h 362"/>
                <a:gd name="T34" fmla="*/ 298 w 300"/>
                <a:gd name="T35" fmla="*/ 5 h 362"/>
                <a:gd name="T36" fmla="*/ 293 w 300"/>
                <a:gd name="T37" fmla="*/ 35 h 362"/>
                <a:gd name="T38" fmla="*/ 282 w 300"/>
                <a:gd name="T39" fmla="*/ 64 h 362"/>
                <a:gd name="T40" fmla="*/ 268 w 300"/>
                <a:gd name="T41" fmla="*/ 99 h 362"/>
                <a:gd name="T42" fmla="*/ 179 w 300"/>
                <a:gd name="T43" fmla="*/ 2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0" h="362">
                  <a:moveTo>
                    <a:pt x="179" y="258"/>
                  </a:moveTo>
                  <a:cubicBezTo>
                    <a:pt x="174" y="264"/>
                    <a:pt x="170" y="269"/>
                    <a:pt x="165" y="275"/>
                  </a:cubicBezTo>
                  <a:cubicBezTo>
                    <a:pt x="160" y="280"/>
                    <a:pt x="156" y="286"/>
                    <a:pt x="151" y="290"/>
                  </a:cubicBezTo>
                  <a:cubicBezTo>
                    <a:pt x="142" y="300"/>
                    <a:pt x="133" y="309"/>
                    <a:pt x="124" y="316"/>
                  </a:cubicBezTo>
                  <a:cubicBezTo>
                    <a:pt x="107" y="331"/>
                    <a:pt x="90" y="341"/>
                    <a:pt x="75" y="348"/>
                  </a:cubicBezTo>
                  <a:cubicBezTo>
                    <a:pt x="45" y="362"/>
                    <a:pt x="22" y="362"/>
                    <a:pt x="14" y="354"/>
                  </a:cubicBezTo>
                  <a:cubicBezTo>
                    <a:pt x="6" y="347"/>
                    <a:pt x="0" y="321"/>
                    <a:pt x="6" y="283"/>
                  </a:cubicBezTo>
                  <a:cubicBezTo>
                    <a:pt x="8" y="273"/>
                    <a:pt x="10" y="263"/>
                    <a:pt x="13" y="253"/>
                  </a:cubicBezTo>
                  <a:cubicBezTo>
                    <a:pt x="16" y="242"/>
                    <a:pt x="20" y="231"/>
                    <a:pt x="25" y="219"/>
                  </a:cubicBezTo>
                  <a:cubicBezTo>
                    <a:pt x="35" y="196"/>
                    <a:pt x="50" y="171"/>
                    <a:pt x="70" y="146"/>
                  </a:cubicBezTo>
                  <a:cubicBezTo>
                    <a:pt x="72" y="143"/>
                    <a:pt x="75" y="140"/>
                    <a:pt x="77" y="137"/>
                  </a:cubicBezTo>
                  <a:cubicBezTo>
                    <a:pt x="80" y="134"/>
                    <a:pt x="83" y="131"/>
                    <a:pt x="86" y="128"/>
                  </a:cubicBezTo>
                  <a:cubicBezTo>
                    <a:pt x="91" y="122"/>
                    <a:pt x="97" y="117"/>
                    <a:pt x="102" y="111"/>
                  </a:cubicBezTo>
                  <a:cubicBezTo>
                    <a:pt x="108" y="106"/>
                    <a:pt x="114" y="100"/>
                    <a:pt x="120" y="95"/>
                  </a:cubicBezTo>
                  <a:cubicBezTo>
                    <a:pt x="126" y="90"/>
                    <a:pt x="132" y="85"/>
                    <a:pt x="138" y="80"/>
                  </a:cubicBezTo>
                  <a:cubicBezTo>
                    <a:pt x="151" y="71"/>
                    <a:pt x="163" y="62"/>
                    <a:pt x="175" y="55"/>
                  </a:cubicBezTo>
                  <a:cubicBezTo>
                    <a:pt x="188" y="47"/>
                    <a:pt x="199" y="40"/>
                    <a:pt x="211" y="34"/>
                  </a:cubicBezTo>
                  <a:cubicBezTo>
                    <a:pt x="257" y="10"/>
                    <a:pt x="294" y="0"/>
                    <a:pt x="298" y="5"/>
                  </a:cubicBezTo>
                  <a:cubicBezTo>
                    <a:pt x="300" y="7"/>
                    <a:pt x="298" y="18"/>
                    <a:pt x="293" y="35"/>
                  </a:cubicBezTo>
                  <a:cubicBezTo>
                    <a:pt x="290" y="43"/>
                    <a:pt x="286" y="53"/>
                    <a:pt x="282" y="64"/>
                  </a:cubicBezTo>
                  <a:cubicBezTo>
                    <a:pt x="278" y="74"/>
                    <a:pt x="274" y="86"/>
                    <a:pt x="268" y="99"/>
                  </a:cubicBezTo>
                  <a:cubicBezTo>
                    <a:pt x="247" y="148"/>
                    <a:pt x="216" y="209"/>
                    <a:pt x="179" y="2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360">
              <a:extLst>
                <a:ext uri="{FF2B5EF4-FFF2-40B4-BE49-F238E27FC236}">
                  <a16:creationId xmlns="" xmlns:a16="http://schemas.microsoft.com/office/drawing/2014/main" id="{D8776F39-4DA2-4FFC-879C-D1499F6E6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075" y="1182688"/>
              <a:ext cx="68263" cy="68263"/>
            </a:xfrm>
            <a:custGeom>
              <a:avLst/>
              <a:gdLst>
                <a:gd name="T0" fmla="*/ 180 w 329"/>
                <a:gd name="T1" fmla="*/ 236 h 323"/>
                <a:gd name="T2" fmla="*/ 164 w 329"/>
                <a:gd name="T3" fmla="*/ 251 h 323"/>
                <a:gd name="T4" fmla="*/ 149 w 329"/>
                <a:gd name="T5" fmla="*/ 265 h 323"/>
                <a:gd name="T6" fmla="*/ 120 w 329"/>
                <a:gd name="T7" fmla="*/ 287 h 323"/>
                <a:gd name="T8" fmla="*/ 69 w 329"/>
                <a:gd name="T9" fmla="*/ 313 h 323"/>
                <a:gd name="T10" fmla="*/ 9 w 329"/>
                <a:gd name="T11" fmla="*/ 312 h 323"/>
                <a:gd name="T12" fmla="*/ 11 w 329"/>
                <a:gd name="T13" fmla="*/ 243 h 323"/>
                <a:gd name="T14" fmla="*/ 21 w 329"/>
                <a:gd name="T15" fmla="*/ 214 h 323"/>
                <a:gd name="T16" fmla="*/ 38 w 329"/>
                <a:gd name="T17" fmla="*/ 184 h 323"/>
                <a:gd name="T18" fmla="*/ 48 w 329"/>
                <a:gd name="T19" fmla="*/ 168 h 323"/>
                <a:gd name="T20" fmla="*/ 60 w 329"/>
                <a:gd name="T21" fmla="*/ 151 h 323"/>
                <a:gd name="T22" fmla="*/ 90 w 329"/>
                <a:gd name="T23" fmla="*/ 119 h 323"/>
                <a:gd name="T24" fmla="*/ 125 w 329"/>
                <a:gd name="T25" fmla="*/ 88 h 323"/>
                <a:gd name="T26" fmla="*/ 163 w 329"/>
                <a:gd name="T27" fmla="*/ 62 h 323"/>
                <a:gd name="T28" fmla="*/ 239 w 329"/>
                <a:gd name="T29" fmla="*/ 25 h 323"/>
                <a:gd name="T30" fmla="*/ 326 w 329"/>
                <a:gd name="T31" fmla="*/ 5 h 323"/>
                <a:gd name="T32" fmla="*/ 286 w 329"/>
                <a:gd name="T33" fmla="*/ 92 h 323"/>
                <a:gd name="T34" fmla="*/ 281 w 329"/>
                <a:gd name="T35" fmla="*/ 101 h 323"/>
                <a:gd name="T36" fmla="*/ 275 w 329"/>
                <a:gd name="T37" fmla="*/ 110 h 323"/>
                <a:gd name="T38" fmla="*/ 264 w 329"/>
                <a:gd name="T39" fmla="*/ 128 h 323"/>
                <a:gd name="T40" fmla="*/ 238 w 329"/>
                <a:gd name="T41" fmla="*/ 165 h 323"/>
                <a:gd name="T42" fmla="*/ 210 w 329"/>
                <a:gd name="T43" fmla="*/ 202 h 323"/>
                <a:gd name="T44" fmla="*/ 180 w 329"/>
                <a:gd name="T45" fmla="*/ 23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9" h="323">
                  <a:moveTo>
                    <a:pt x="180" y="236"/>
                  </a:moveTo>
                  <a:cubicBezTo>
                    <a:pt x="175" y="242"/>
                    <a:pt x="169" y="247"/>
                    <a:pt x="164" y="251"/>
                  </a:cubicBezTo>
                  <a:cubicBezTo>
                    <a:pt x="159" y="256"/>
                    <a:pt x="154" y="261"/>
                    <a:pt x="149" y="265"/>
                  </a:cubicBezTo>
                  <a:cubicBezTo>
                    <a:pt x="139" y="273"/>
                    <a:pt x="129" y="280"/>
                    <a:pt x="120" y="287"/>
                  </a:cubicBezTo>
                  <a:cubicBezTo>
                    <a:pt x="101" y="299"/>
                    <a:pt x="84" y="307"/>
                    <a:pt x="69" y="313"/>
                  </a:cubicBezTo>
                  <a:cubicBezTo>
                    <a:pt x="38" y="323"/>
                    <a:pt x="16" y="320"/>
                    <a:pt x="9" y="312"/>
                  </a:cubicBezTo>
                  <a:cubicBezTo>
                    <a:pt x="3" y="304"/>
                    <a:pt x="0" y="278"/>
                    <a:pt x="11" y="243"/>
                  </a:cubicBezTo>
                  <a:cubicBezTo>
                    <a:pt x="14" y="234"/>
                    <a:pt x="17" y="224"/>
                    <a:pt x="21" y="214"/>
                  </a:cubicBezTo>
                  <a:cubicBezTo>
                    <a:pt x="26" y="205"/>
                    <a:pt x="31" y="194"/>
                    <a:pt x="38" y="184"/>
                  </a:cubicBezTo>
                  <a:cubicBezTo>
                    <a:pt x="41" y="178"/>
                    <a:pt x="44" y="173"/>
                    <a:pt x="48" y="168"/>
                  </a:cubicBezTo>
                  <a:cubicBezTo>
                    <a:pt x="52" y="162"/>
                    <a:pt x="56" y="157"/>
                    <a:pt x="60" y="151"/>
                  </a:cubicBezTo>
                  <a:cubicBezTo>
                    <a:pt x="69" y="140"/>
                    <a:pt x="79" y="129"/>
                    <a:pt x="90" y="119"/>
                  </a:cubicBezTo>
                  <a:cubicBezTo>
                    <a:pt x="101" y="108"/>
                    <a:pt x="113" y="97"/>
                    <a:pt x="125" y="88"/>
                  </a:cubicBezTo>
                  <a:cubicBezTo>
                    <a:pt x="138" y="79"/>
                    <a:pt x="151" y="70"/>
                    <a:pt x="163" y="62"/>
                  </a:cubicBezTo>
                  <a:cubicBezTo>
                    <a:pt x="190" y="46"/>
                    <a:pt x="216" y="34"/>
                    <a:pt x="239" y="25"/>
                  </a:cubicBezTo>
                  <a:cubicBezTo>
                    <a:pt x="287" y="6"/>
                    <a:pt x="323" y="0"/>
                    <a:pt x="326" y="5"/>
                  </a:cubicBezTo>
                  <a:cubicBezTo>
                    <a:pt x="329" y="10"/>
                    <a:pt x="313" y="47"/>
                    <a:pt x="286" y="92"/>
                  </a:cubicBezTo>
                  <a:cubicBezTo>
                    <a:pt x="284" y="95"/>
                    <a:pt x="282" y="98"/>
                    <a:pt x="281" y="101"/>
                  </a:cubicBezTo>
                  <a:cubicBezTo>
                    <a:pt x="279" y="104"/>
                    <a:pt x="277" y="107"/>
                    <a:pt x="275" y="110"/>
                  </a:cubicBezTo>
                  <a:cubicBezTo>
                    <a:pt x="272" y="116"/>
                    <a:pt x="268" y="122"/>
                    <a:pt x="264" y="128"/>
                  </a:cubicBezTo>
                  <a:cubicBezTo>
                    <a:pt x="256" y="140"/>
                    <a:pt x="247" y="153"/>
                    <a:pt x="238" y="165"/>
                  </a:cubicBezTo>
                  <a:cubicBezTo>
                    <a:pt x="230" y="178"/>
                    <a:pt x="220" y="190"/>
                    <a:pt x="210" y="202"/>
                  </a:cubicBezTo>
                  <a:cubicBezTo>
                    <a:pt x="201" y="214"/>
                    <a:pt x="190" y="226"/>
                    <a:pt x="180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361">
              <a:extLst>
                <a:ext uri="{FF2B5EF4-FFF2-40B4-BE49-F238E27FC236}">
                  <a16:creationId xmlns="" xmlns:a16="http://schemas.microsoft.com/office/drawing/2014/main" id="{52BFEAB4-6105-4847-8B38-9A69C5ED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713" y="1128713"/>
              <a:ext cx="73025" cy="58738"/>
            </a:xfrm>
            <a:custGeom>
              <a:avLst/>
              <a:gdLst>
                <a:gd name="T0" fmla="*/ 176 w 346"/>
                <a:gd name="T1" fmla="*/ 211 h 280"/>
                <a:gd name="T2" fmla="*/ 160 w 346"/>
                <a:gd name="T3" fmla="*/ 224 h 280"/>
                <a:gd name="T4" fmla="*/ 143 w 346"/>
                <a:gd name="T5" fmla="*/ 235 h 280"/>
                <a:gd name="T6" fmla="*/ 113 w 346"/>
                <a:gd name="T7" fmla="*/ 253 h 280"/>
                <a:gd name="T8" fmla="*/ 60 w 346"/>
                <a:gd name="T9" fmla="*/ 273 h 280"/>
                <a:gd name="T10" fmla="*/ 4 w 346"/>
                <a:gd name="T11" fmla="*/ 267 h 280"/>
                <a:gd name="T12" fmla="*/ 1 w 346"/>
                <a:gd name="T13" fmla="*/ 243 h 280"/>
                <a:gd name="T14" fmla="*/ 5 w 346"/>
                <a:gd name="T15" fmla="*/ 224 h 280"/>
                <a:gd name="T16" fmla="*/ 14 w 346"/>
                <a:gd name="T17" fmla="*/ 201 h 280"/>
                <a:gd name="T18" fmla="*/ 47 w 346"/>
                <a:gd name="T19" fmla="*/ 147 h 280"/>
                <a:gd name="T20" fmla="*/ 72 w 346"/>
                <a:gd name="T21" fmla="*/ 118 h 280"/>
                <a:gd name="T22" fmla="*/ 105 w 346"/>
                <a:gd name="T23" fmla="*/ 89 h 280"/>
                <a:gd name="T24" fmla="*/ 123 w 346"/>
                <a:gd name="T25" fmla="*/ 76 h 280"/>
                <a:gd name="T26" fmla="*/ 142 w 346"/>
                <a:gd name="T27" fmla="*/ 63 h 280"/>
                <a:gd name="T28" fmla="*/ 182 w 346"/>
                <a:gd name="T29" fmla="*/ 42 h 280"/>
                <a:gd name="T30" fmla="*/ 202 w 346"/>
                <a:gd name="T31" fmla="*/ 33 h 280"/>
                <a:gd name="T32" fmla="*/ 222 w 346"/>
                <a:gd name="T33" fmla="*/ 26 h 280"/>
                <a:gd name="T34" fmla="*/ 259 w 346"/>
                <a:gd name="T35" fmla="*/ 14 h 280"/>
                <a:gd name="T36" fmla="*/ 292 w 346"/>
                <a:gd name="T37" fmla="*/ 6 h 280"/>
                <a:gd name="T38" fmla="*/ 319 w 346"/>
                <a:gd name="T39" fmla="*/ 2 h 280"/>
                <a:gd name="T40" fmla="*/ 345 w 346"/>
                <a:gd name="T41" fmla="*/ 3 h 280"/>
                <a:gd name="T42" fmla="*/ 333 w 346"/>
                <a:gd name="T43" fmla="*/ 29 h 280"/>
                <a:gd name="T44" fmla="*/ 317 w 346"/>
                <a:gd name="T45" fmla="*/ 54 h 280"/>
                <a:gd name="T46" fmla="*/ 307 w 346"/>
                <a:gd name="T47" fmla="*/ 68 h 280"/>
                <a:gd name="T48" fmla="*/ 301 w 346"/>
                <a:gd name="T49" fmla="*/ 75 h 280"/>
                <a:gd name="T50" fmla="*/ 296 w 346"/>
                <a:gd name="T51" fmla="*/ 83 h 280"/>
                <a:gd name="T52" fmla="*/ 270 w 346"/>
                <a:gd name="T53" fmla="*/ 115 h 280"/>
                <a:gd name="T54" fmla="*/ 263 w 346"/>
                <a:gd name="T55" fmla="*/ 123 h 280"/>
                <a:gd name="T56" fmla="*/ 256 w 346"/>
                <a:gd name="T57" fmla="*/ 132 h 280"/>
                <a:gd name="T58" fmla="*/ 241 w 346"/>
                <a:gd name="T59" fmla="*/ 149 h 280"/>
                <a:gd name="T60" fmla="*/ 176 w 346"/>
                <a:gd name="T61" fmla="*/ 21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280">
                  <a:moveTo>
                    <a:pt x="176" y="211"/>
                  </a:moveTo>
                  <a:cubicBezTo>
                    <a:pt x="171" y="215"/>
                    <a:pt x="165" y="220"/>
                    <a:pt x="160" y="224"/>
                  </a:cubicBezTo>
                  <a:cubicBezTo>
                    <a:pt x="154" y="228"/>
                    <a:pt x="149" y="232"/>
                    <a:pt x="143" y="235"/>
                  </a:cubicBezTo>
                  <a:cubicBezTo>
                    <a:pt x="133" y="242"/>
                    <a:pt x="123" y="248"/>
                    <a:pt x="113" y="253"/>
                  </a:cubicBezTo>
                  <a:cubicBezTo>
                    <a:pt x="93" y="263"/>
                    <a:pt x="76" y="270"/>
                    <a:pt x="60" y="273"/>
                  </a:cubicBezTo>
                  <a:cubicBezTo>
                    <a:pt x="30" y="280"/>
                    <a:pt x="9" y="275"/>
                    <a:pt x="4" y="267"/>
                  </a:cubicBezTo>
                  <a:cubicBezTo>
                    <a:pt x="1" y="263"/>
                    <a:pt x="0" y="254"/>
                    <a:pt x="1" y="243"/>
                  </a:cubicBezTo>
                  <a:cubicBezTo>
                    <a:pt x="2" y="237"/>
                    <a:pt x="3" y="231"/>
                    <a:pt x="5" y="224"/>
                  </a:cubicBezTo>
                  <a:cubicBezTo>
                    <a:pt x="7" y="217"/>
                    <a:pt x="10" y="209"/>
                    <a:pt x="14" y="201"/>
                  </a:cubicBezTo>
                  <a:cubicBezTo>
                    <a:pt x="21" y="184"/>
                    <a:pt x="32" y="166"/>
                    <a:pt x="47" y="147"/>
                  </a:cubicBezTo>
                  <a:cubicBezTo>
                    <a:pt x="54" y="137"/>
                    <a:pt x="63" y="127"/>
                    <a:pt x="72" y="118"/>
                  </a:cubicBezTo>
                  <a:cubicBezTo>
                    <a:pt x="82" y="108"/>
                    <a:pt x="93" y="99"/>
                    <a:pt x="105" y="89"/>
                  </a:cubicBezTo>
                  <a:cubicBezTo>
                    <a:pt x="111" y="85"/>
                    <a:pt x="117" y="80"/>
                    <a:pt x="123" y="76"/>
                  </a:cubicBezTo>
                  <a:cubicBezTo>
                    <a:pt x="129" y="71"/>
                    <a:pt x="136" y="67"/>
                    <a:pt x="142" y="63"/>
                  </a:cubicBezTo>
                  <a:cubicBezTo>
                    <a:pt x="156" y="56"/>
                    <a:pt x="169" y="49"/>
                    <a:pt x="182" y="42"/>
                  </a:cubicBezTo>
                  <a:cubicBezTo>
                    <a:pt x="189" y="39"/>
                    <a:pt x="196" y="36"/>
                    <a:pt x="202" y="33"/>
                  </a:cubicBezTo>
                  <a:cubicBezTo>
                    <a:pt x="209" y="31"/>
                    <a:pt x="215" y="28"/>
                    <a:pt x="222" y="26"/>
                  </a:cubicBezTo>
                  <a:cubicBezTo>
                    <a:pt x="235" y="21"/>
                    <a:pt x="248" y="17"/>
                    <a:pt x="259" y="14"/>
                  </a:cubicBezTo>
                  <a:cubicBezTo>
                    <a:pt x="271" y="10"/>
                    <a:pt x="282" y="8"/>
                    <a:pt x="292" y="6"/>
                  </a:cubicBezTo>
                  <a:cubicBezTo>
                    <a:pt x="302" y="4"/>
                    <a:pt x="311" y="2"/>
                    <a:pt x="319" y="2"/>
                  </a:cubicBezTo>
                  <a:cubicBezTo>
                    <a:pt x="334" y="0"/>
                    <a:pt x="344" y="1"/>
                    <a:pt x="345" y="3"/>
                  </a:cubicBezTo>
                  <a:cubicBezTo>
                    <a:pt x="346" y="6"/>
                    <a:pt x="342" y="15"/>
                    <a:pt x="333" y="29"/>
                  </a:cubicBezTo>
                  <a:cubicBezTo>
                    <a:pt x="329" y="37"/>
                    <a:pt x="323" y="45"/>
                    <a:pt x="317" y="54"/>
                  </a:cubicBezTo>
                  <a:cubicBezTo>
                    <a:pt x="314" y="58"/>
                    <a:pt x="311" y="63"/>
                    <a:pt x="307" y="68"/>
                  </a:cubicBezTo>
                  <a:cubicBezTo>
                    <a:pt x="305" y="70"/>
                    <a:pt x="303" y="73"/>
                    <a:pt x="301" y="75"/>
                  </a:cubicBezTo>
                  <a:cubicBezTo>
                    <a:pt x="300" y="78"/>
                    <a:pt x="298" y="80"/>
                    <a:pt x="296" y="83"/>
                  </a:cubicBezTo>
                  <a:cubicBezTo>
                    <a:pt x="288" y="93"/>
                    <a:pt x="279" y="104"/>
                    <a:pt x="270" y="115"/>
                  </a:cubicBezTo>
                  <a:cubicBezTo>
                    <a:pt x="268" y="118"/>
                    <a:pt x="266" y="121"/>
                    <a:pt x="263" y="123"/>
                  </a:cubicBezTo>
                  <a:cubicBezTo>
                    <a:pt x="261" y="126"/>
                    <a:pt x="258" y="129"/>
                    <a:pt x="256" y="132"/>
                  </a:cubicBezTo>
                  <a:cubicBezTo>
                    <a:pt x="251" y="137"/>
                    <a:pt x="246" y="143"/>
                    <a:pt x="241" y="149"/>
                  </a:cubicBezTo>
                  <a:cubicBezTo>
                    <a:pt x="221" y="171"/>
                    <a:pt x="200" y="193"/>
                    <a:pt x="176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362">
              <a:extLst>
                <a:ext uri="{FF2B5EF4-FFF2-40B4-BE49-F238E27FC236}">
                  <a16:creationId xmlns="" xmlns:a16="http://schemas.microsoft.com/office/drawing/2014/main" id="{1267337F-710B-4593-8683-1654D12E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1077913"/>
              <a:ext cx="76200" cy="50800"/>
            </a:xfrm>
            <a:custGeom>
              <a:avLst/>
              <a:gdLst>
                <a:gd name="T0" fmla="*/ 176 w 363"/>
                <a:gd name="T1" fmla="*/ 189 h 242"/>
                <a:gd name="T2" fmla="*/ 57 w 363"/>
                <a:gd name="T3" fmla="*/ 238 h 242"/>
                <a:gd name="T4" fmla="*/ 4 w 363"/>
                <a:gd name="T5" fmla="*/ 227 h 242"/>
                <a:gd name="T6" fmla="*/ 22 w 363"/>
                <a:gd name="T7" fmla="*/ 164 h 242"/>
                <a:gd name="T8" fmla="*/ 59 w 363"/>
                <a:gd name="T9" fmla="*/ 116 h 242"/>
                <a:gd name="T10" fmla="*/ 88 w 363"/>
                <a:gd name="T11" fmla="*/ 91 h 242"/>
                <a:gd name="T12" fmla="*/ 122 w 363"/>
                <a:gd name="T13" fmla="*/ 66 h 242"/>
                <a:gd name="T14" fmla="*/ 161 w 363"/>
                <a:gd name="T15" fmla="*/ 45 h 242"/>
                <a:gd name="T16" fmla="*/ 181 w 363"/>
                <a:gd name="T17" fmla="*/ 36 h 242"/>
                <a:gd name="T18" fmla="*/ 202 w 363"/>
                <a:gd name="T19" fmla="*/ 29 h 242"/>
                <a:gd name="T20" fmla="*/ 242 w 363"/>
                <a:gd name="T21" fmla="*/ 16 h 242"/>
                <a:gd name="T22" fmla="*/ 279 w 363"/>
                <a:gd name="T23" fmla="*/ 8 h 242"/>
                <a:gd name="T24" fmla="*/ 362 w 363"/>
                <a:gd name="T25" fmla="*/ 6 h 242"/>
                <a:gd name="T26" fmla="*/ 348 w 363"/>
                <a:gd name="T27" fmla="*/ 30 h 242"/>
                <a:gd name="T28" fmla="*/ 329 w 363"/>
                <a:gd name="T29" fmla="*/ 52 h 242"/>
                <a:gd name="T30" fmla="*/ 305 w 363"/>
                <a:gd name="T31" fmla="*/ 78 h 242"/>
                <a:gd name="T32" fmla="*/ 245 w 363"/>
                <a:gd name="T33" fmla="*/ 136 h 242"/>
                <a:gd name="T34" fmla="*/ 212 w 363"/>
                <a:gd name="T35" fmla="*/ 164 h 242"/>
                <a:gd name="T36" fmla="*/ 194 w 363"/>
                <a:gd name="T37" fmla="*/ 177 h 242"/>
                <a:gd name="T38" fmla="*/ 176 w 363"/>
                <a:gd name="T39" fmla="*/ 18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3" h="242">
                  <a:moveTo>
                    <a:pt x="176" y="189"/>
                  </a:moveTo>
                  <a:cubicBezTo>
                    <a:pt x="128" y="220"/>
                    <a:pt x="88" y="234"/>
                    <a:pt x="57" y="238"/>
                  </a:cubicBezTo>
                  <a:cubicBezTo>
                    <a:pt x="27" y="242"/>
                    <a:pt x="8" y="235"/>
                    <a:pt x="4" y="227"/>
                  </a:cubicBezTo>
                  <a:cubicBezTo>
                    <a:pt x="0" y="218"/>
                    <a:pt x="4" y="194"/>
                    <a:pt x="22" y="164"/>
                  </a:cubicBezTo>
                  <a:cubicBezTo>
                    <a:pt x="31" y="149"/>
                    <a:pt x="43" y="133"/>
                    <a:pt x="59" y="116"/>
                  </a:cubicBezTo>
                  <a:cubicBezTo>
                    <a:pt x="68" y="107"/>
                    <a:pt x="77" y="99"/>
                    <a:pt x="88" y="91"/>
                  </a:cubicBezTo>
                  <a:cubicBezTo>
                    <a:pt x="98" y="82"/>
                    <a:pt x="109" y="74"/>
                    <a:pt x="122" y="66"/>
                  </a:cubicBezTo>
                  <a:cubicBezTo>
                    <a:pt x="135" y="58"/>
                    <a:pt x="148" y="51"/>
                    <a:pt x="161" y="45"/>
                  </a:cubicBezTo>
                  <a:cubicBezTo>
                    <a:pt x="168" y="42"/>
                    <a:pt x="175" y="39"/>
                    <a:pt x="181" y="36"/>
                  </a:cubicBezTo>
                  <a:cubicBezTo>
                    <a:pt x="188" y="33"/>
                    <a:pt x="195" y="31"/>
                    <a:pt x="202" y="29"/>
                  </a:cubicBezTo>
                  <a:cubicBezTo>
                    <a:pt x="215" y="24"/>
                    <a:pt x="229" y="20"/>
                    <a:pt x="242" y="16"/>
                  </a:cubicBezTo>
                  <a:cubicBezTo>
                    <a:pt x="254" y="13"/>
                    <a:pt x="267" y="10"/>
                    <a:pt x="279" y="8"/>
                  </a:cubicBezTo>
                  <a:cubicBezTo>
                    <a:pt x="326" y="0"/>
                    <a:pt x="360" y="1"/>
                    <a:pt x="362" y="6"/>
                  </a:cubicBezTo>
                  <a:cubicBezTo>
                    <a:pt x="363" y="8"/>
                    <a:pt x="358" y="17"/>
                    <a:pt x="348" y="30"/>
                  </a:cubicBezTo>
                  <a:cubicBezTo>
                    <a:pt x="343" y="36"/>
                    <a:pt x="336" y="44"/>
                    <a:pt x="329" y="52"/>
                  </a:cubicBezTo>
                  <a:cubicBezTo>
                    <a:pt x="322" y="60"/>
                    <a:pt x="314" y="69"/>
                    <a:pt x="305" y="78"/>
                  </a:cubicBezTo>
                  <a:cubicBezTo>
                    <a:pt x="288" y="96"/>
                    <a:pt x="268" y="116"/>
                    <a:pt x="245" y="136"/>
                  </a:cubicBezTo>
                  <a:cubicBezTo>
                    <a:pt x="234" y="145"/>
                    <a:pt x="223" y="155"/>
                    <a:pt x="212" y="164"/>
                  </a:cubicBezTo>
                  <a:cubicBezTo>
                    <a:pt x="206" y="168"/>
                    <a:pt x="200" y="173"/>
                    <a:pt x="194" y="177"/>
                  </a:cubicBezTo>
                  <a:cubicBezTo>
                    <a:pt x="188" y="181"/>
                    <a:pt x="182" y="185"/>
                    <a:pt x="176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363">
              <a:extLst>
                <a:ext uri="{FF2B5EF4-FFF2-40B4-BE49-F238E27FC236}">
                  <a16:creationId xmlns="" xmlns:a16="http://schemas.microsoft.com/office/drawing/2014/main" id="{D1652B51-E502-4E51-9565-3AC143732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1031876"/>
              <a:ext cx="77788" cy="42863"/>
            </a:xfrm>
            <a:custGeom>
              <a:avLst/>
              <a:gdLst>
                <a:gd name="T0" fmla="*/ 170 w 370"/>
                <a:gd name="T1" fmla="*/ 167 h 203"/>
                <a:gd name="T2" fmla="*/ 152 w 370"/>
                <a:gd name="T3" fmla="*/ 175 h 203"/>
                <a:gd name="T4" fmla="*/ 135 w 370"/>
                <a:gd name="T5" fmla="*/ 183 h 203"/>
                <a:gd name="T6" fmla="*/ 103 w 370"/>
                <a:gd name="T7" fmla="*/ 194 h 203"/>
                <a:gd name="T8" fmla="*/ 75 w 370"/>
                <a:gd name="T9" fmla="*/ 200 h 203"/>
                <a:gd name="T10" fmla="*/ 51 w 370"/>
                <a:gd name="T11" fmla="*/ 202 h 203"/>
                <a:gd name="T12" fmla="*/ 2 w 370"/>
                <a:gd name="T13" fmla="*/ 186 h 203"/>
                <a:gd name="T14" fmla="*/ 5 w 370"/>
                <a:gd name="T15" fmla="*/ 164 h 203"/>
                <a:gd name="T16" fmla="*/ 13 w 370"/>
                <a:gd name="T17" fmla="*/ 148 h 203"/>
                <a:gd name="T18" fmla="*/ 26 w 370"/>
                <a:gd name="T19" fmla="*/ 128 h 203"/>
                <a:gd name="T20" fmla="*/ 44 w 370"/>
                <a:gd name="T21" fmla="*/ 107 h 203"/>
                <a:gd name="T22" fmla="*/ 68 w 370"/>
                <a:gd name="T23" fmla="*/ 86 h 203"/>
                <a:gd name="T24" fmla="*/ 97 w 370"/>
                <a:gd name="T25" fmla="*/ 64 h 203"/>
                <a:gd name="T26" fmla="*/ 133 w 370"/>
                <a:gd name="T27" fmla="*/ 44 h 203"/>
                <a:gd name="T28" fmla="*/ 173 w 370"/>
                <a:gd name="T29" fmla="*/ 27 h 203"/>
                <a:gd name="T30" fmla="*/ 214 w 370"/>
                <a:gd name="T31" fmla="*/ 15 h 203"/>
                <a:gd name="T32" fmla="*/ 253 w 370"/>
                <a:gd name="T33" fmla="*/ 7 h 203"/>
                <a:gd name="T34" fmla="*/ 290 w 370"/>
                <a:gd name="T35" fmla="*/ 2 h 203"/>
                <a:gd name="T36" fmla="*/ 346 w 370"/>
                <a:gd name="T37" fmla="*/ 2 h 203"/>
                <a:gd name="T38" fmla="*/ 369 w 370"/>
                <a:gd name="T39" fmla="*/ 8 h 203"/>
                <a:gd name="T40" fmla="*/ 365 w 370"/>
                <a:gd name="T41" fmla="*/ 15 h 203"/>
                <a:gd name="T42" fmla="*/ 353 w 370"/>
                <a:gd name="T43" fmla="*/ 29 h 203"/>
                <a:gd name="T44" fmla="*/ 333 w 370"/>
                <a:gd name="T45" fmla="*/ 49 h 203"/>
                <a:gd name="T46" fmla="*/ 321 w 370"/>
                <a:gd name="T47" fmla="*/ 60 h 203"/>
                <a:gd name="T48" fmla="*/ 307 w 370"/>
                <a:gd name="T49" fmla="*/ 71 h 203"/>
                <a:gd name="T50" fmla="*/ 277 w 370"/>
                <a:gd name="T51" fmla="*/ 96 h 203"/>
                <a:gd name="T52" fmla="*/ 260 w 370"/>
                <a:gd name="T53" fmla="*/ 109 h 203"/>
                <a:gd name="T54" fmla="*/ 243 w 370"/>
                <a:gd name="T55" fmla="*/ 121 h 203"/>
                <a:gd name="T56" fmla="*/ 225 w 370"/>
                <a:gd name="T57" fmla="*/ 134 h 203"/>
                <a:gd name="T58" fmla="*/ 207 w 370"/>
                <a:gd name="T59" fmla="*/ 145 h 203"/>
                <a:gd name="T60" fmla="*/ 170 w 370"/>
                <a:gd name="T61" fmla="*/ 16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0" h="203">
                  <a:moveTo>
                    <a:pt x="170" y="167"/>
                  </a:moveTo>
                  <a:cubicBezTo>
                    <a:pt x="164" y="170"/>
                    <a:pt x="158" y="172"/>
                    <a:pt x="152" y="175"/>
                  </a:cubicBezTo>
                  <a:cubicBezTo>
                    <a:pt x="146" y="178"/>
                    <a:pt x="141" y="180"/>
                    <a:pt x="135" y="183"/>
                  </a:cubicBezTo>
                  <a:cubicBezTo>
                    <a:pt x="124" y="187"/>
                    <a:pt x="113" y="191"/>
                    <a:pt x="103" y="194"/>
                  </a:cubicBezTo>
                  <a:cubicBezTo>
                    <a:pt x="93" y="196"/>
                    <a:pt x="84" y="198"/>
                    <a:pt x="75" y="200"/>
                  </a:cubicBezTo>
                  <a:cubicBezTo>
                    <a:pt x="67" y="201"/>
                    <a:pt x="59" y="202"/>
                    <a:pt x="51" y="202"/>
                  </a:cubicBezTo>
                  <a:cubicBezTo>
                    <a:pt x="22" y="203"/>
                    <a:pt x="5" y="195"/>
                    <a:pt x="2" y="186"/>
                  </a:cubicBezTo>
                  <a:cubicBezTo>
                    <a:pt x="0" y="182"/>
                    <a:pt x="1" y="175"/>
                    <a:pt x="5" y="164"/>
                  </a:cubicBezTo>
                  <a:cubicBezTo>
                    <a:pt x="7" y="159"/>
                    <a:pt x="10" y="154"/>
                    <a:pt x="13" y="148"/>
                  </a:cubicBezTo>
                  <a:cubicBezTo>
                    <a:pt x="17" y="142"/>
                    <a:pt x="21" y="135"/>
                    <a:pt x="26" y="128"/>
                  </a:cubicBezTo>
                  <a:cubicBezTo>
                    <a:pt x="31" y="122"/>
                    <a:pt x="37" y="115"/>
                    <a:pt x="44" y="107"/>
                  </a:cubicBezTo>
                  <a:cubicBezTo>
                    <a:pt x="51" y="100"/>
                    <a:pt x="59" y="93"/>
                    <a:pt x="68" y="86"/>
                  </a:cubicBezTo>
                  <a:cubicBezTo>
                    <a:pt x="77" y="78"/>
                    <a:pt x="87" y="71"/>
                    <a:pt x="97" y="64"/>
                  </a:cubicBezTo>
                  <a:cubicBezTo>
                    <a:pt x="108" y="57"/>
                    <a:pt x="120" y="50"/>
                    <a:pt x="133" y="44"/>
                  </a:cubicBezTo>
                  <a:cubicBezTo>
                    <a:pt x="146" y="38"/>
                    <a:pt x="159" y="32"/>
                    <a:pt x="173" y="27"/>
                  </a:cubicBezTo>
                  <a:cubicBezTo>
                    <a:pt x="187" y="22"/>
                    <a:pt x="200" y="18"/>
                    <a:pt x="214" y="15"/>
                  </a:cubicBezTo>
                  <a:cubicBezTo>
                    <a:pt x="227" y="12"/>
                    <a:pt x="240" y="9"/>
                    <a:pt x="253" y="7"/>
                  </a:cubicBezTo>
                  <a:cubicBezTo>
                    <a:pt x="266" y="5"/>
                    <a:pt x="278" y="3"/>
                    <a:pt x="290" y="2"/>
                  </a:cubicBezTo>
                  <a:cubicBezTo>
                    <a:pt x="313" y="1"/>
                    <a:pt x="332" y="0"/>
                    <a:pt x="346" y="2"/>
                  </a:cubicBezTo>
                  <a:cubicBezTo>
                    <a:pt x="360" y="3"/>
                    <a:pt x="369" y="5"/>
                    <a:pt x="369" y="8"/>
                  </a:cubicBezTo>
                  <a:cubicBezTo>
                    <a:pt x="370" y="9"/>
                    <a:pt x="368" y="11"/>
                    <a:pt x="365" y="15"/>
                  </a:cubicBezTo>
                  <a:cubicBezTo>
                    <a:pt x="362" y="19"/>
                    <a:pt x="358" y="24"/>
                    <a:pt x="353" y="29"/>
                  </a:cubicBezTo>
                  <a:cubicBezTo>
                    <a:pt x="347" y="35"/>
                    <a:pt x="341" y="42"/>
                    <a:pt x="333" y="49"/>
                  </a:cubicBezTo>
                  <a:cubicBezTo>
                    <a:pt x="329" y="52"/>
                    <a:pt x="325" y="56"/>
                    <a:pt x="321" y="60"/>
                  </a:cubicBezTo>
                  <a:cubicBezTo>
                    <a:pt x="316" y="63"/>
                    <a:pt x="312" y="67"/>
                    <a:pt x="307" y="71"/>
                  </a:cubicBezTo>
                  <a:cubicBezTo>
                    <a:pt x="298" y="79"/>
                    <a:pt x="288" y="88"/>
                    <a:pt x="277" y="96"/>
                  </a:cubicBezTo>
                  <a:cubicBezTo>
                    <a:pt x="271" y="100"/>
                    <a:pt x="266" y="105"/>
                    <a:pt x="260" y="109"/>
                  </a:cubicBezTo>
                  <a:cubicBezTo>
                    <a:pt x="255" y="113"/>
                    <a:pt x="249" y="117"/>
                    <a:pt x="243" y="121"/>
                  </a:cubicBezTo>
                  <a:cubicBezTo>
                    <a:pt x="237" y="126"/>
                    <a:pt x="232" y="130"/>
                    <a:pt x="225" y="134"/>
                  </a:cubicBezTo>
                  <a:cubicBezTo>
                    <a:pt x="219" y="138"/>
                    <a:pt x="213" y="141"/>
                    <a:pt x="207" y="145"/>
                  </a:cubicBezTo>
                  <a:cubicBezTo>
                    <a:pt x="195" y="153"/>
                    <a:pt x="183" y="160"/>
                    <a:pt x="170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364">
              <a:extLst>
                <a:ext uri="{FF2B5EF4-FFF2-40B4-BE49-F238E27FC236}">
                  <a16:creationId xmlns="" xmlns:a16="http://schemas.microsoft.com/office/drawing/2014/main" id="{A17D74E0-AD07-4F4B-9615-880AF811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5" y="990601"/>
              <a:ext cx="79375" cy="36513"/>
            </a:xfrm>
            <a:custGeom>
              <a:avLst/>
              <a:gdLst>
                <a:gd name="T0" fmla="*/ 165 w 373"/>
                <a:gd name="T1" fmla="*/ 146 h 171"/>
                <a:gd name="T2" fmla="*/ 130 w 373"/>
                <a:gd name="T3" fmla="*/ 159 h 171"/>
                <a:gd name="T4" fmla="*/ 98 w 373"/>
                <a:gd name="T5" fmla="*/ 166 h 171"/>
                <a:gd name="T6" fmla="*/ 48 w 373"/>
                <a:gd name="T7" fmla="*/ 170 h 171"/>
                <a:gd name="T8" fmla="*/ 15 w 373"/>
                <a:gd name="T9" fmla="*/ 163 h 171"/>
                <a:gd name="T10" fmla="*/ 2 w 373"/>
                <a:gd name="T11" fmla="*/ 150 h 171"/>
                <a:gd name="T12" fmla="*/ 32 w 373"/>
                <a:gd name="T13" fmla="*/ 97 h 171"/>
                <a:gd name="T14" fmla="*/ 143 w 373"/>
                <a:gd name="T15" fmla="*/ 26 h 171"/>
                <a:gd name="T16" fmla="*/ 297 w 373"/>
                <a:gd name="T17" fmla="*/ 0 h 171"/>
                <a:gd name="T18" fmla="*/ 373 w 373"/>
                <a:gd name="T19" fmla="*/ 12 h 171"/>
                <a:gd name="T20" fmla="*/ 368 w 373"/>
                <a:gd name="T21" fmla="*/ 19 h 171"/>
                <a:gd name="T22" fmla="*/ 355 w 373"/>
                <a:gd name="T23" fmla="*/ 31 h 171"/>
                <a:gd name="T24" fmla="*/ 306 w 373"/>
                <a:gd name="T25" fmla="*/ 67 h 171"/>
                <a:gd name="T26" fmla="*/ 165 w 373"/>
                <a:gd name="T27" fmla="*/ 1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171">
                  <a:moveTo>
                    <a:pt x="165" y="146"/>
                  </a:moveTo>
                  <a:cubicBezTo>
                    <a:pt x="153" y="151"/>
                    <a:pt x="141" y="155"/>
                    <a:pt x="130" y="159"/>
                  </a:cubicBezTo>
                  <a:cubicBezTo>
                    <a:pt x="118" y="162"/>
                    <a:pt x="108" y="165"/>
                    <a:pt x="98" y="166"/>
                  </a:cubicBezTo>
                  <a:cubicBezTo>
                    <a:pt x="79" y="170"/>
                    <a:pt x="62" y="171"/>
                    <a:pt x="48" y="170"/>
                  </a:cubicBezTo>
                  <a:cubicBezTo>
                    <a:pt x="34" y="169"/>
                    <a:pt x="23" y="166"/>
                    <a:pt x="15" y="163"/>
                  </a:cubicBezTo>
                  <a:cubicBezTo>
                    <a:pt x="7" y="159"/>
                    <a:pt x="3" y="155"/>
                    <a:pt x="2" y="150"/>
                  </a:cubicBezTo>
                  <a:cubicBezTo>
                    <a:pt x="0" y="142"/>
                    <a:pt x="9" y="122"/>
                    <a:pt x="32" y="97"/>
                  </a:cubicBezTo>
                  <a:cubicBezTo>
                    <a:pt x="55" y="73"/>
                    <a:pt x="91" y="46"/>
                    <a:pt x="143" y="26"/>
                  </a:cubicBezTo>
                  <a:cubicBezTo>
                    <a:pt x="196" y="6"/>
                    <a:pt x="253" y="0"/>
                    <a:pt x="297" y="0"/>
                  </a:cubicBezTo>
                  <a:cubicBezTo>
                    <a:pt x="341" y="0"/>
                    <a:pt x="372" y="7"/>
                    <a:pt x="373" y="12"/>
                  </a:cubicBezTo>
                  <a:cubicBezTo>
                    <a:pt x="373" y="13"/>
                    <a:pt x="371" y="15"/>
                    <a:pt x="368" y="19"/>
                  </a:cubicBezTo>
                  <a:cubicBezTo>
                    <a:pt x="365" y="22"/>
                    <a:pt x="360" y="26"/>
                    <a:pt x="355" y="31"/>
                  </a:cubicBezTo>
                  <a:cubicBezTo>
                    <a:pt x="343" y="41"/>
                    <a:pt x="326" y="54"/>
                    <a:pt x="306" y="67"/>
                  </a:cubicBezTo>
                  <a:cubicBezTo>
                    <a:pt x="267" y="95"/>
                    <a:pt x="215" y="126"/>
                    <a:pt x="165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65">
              <a:extLst>
                <a:ext uri="{FF2B5EF4-FFF2-40B4-BE49-F238E27FC236}">
                  <a16:creationId xmlns="" xmlns:a16="http://schemas.microsoft.com/office/drawing/2014/main" id="{50C8706A-348B-4B20-A932-10C7330DF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763" y="954088"/>
              <a:ext cx="77788" cy="31750"/>
            </a:xfrm>
            <a:custGeom>
              <a:avLst/>
              <a:gdLst>
                <a:gd name="T0" fmla="*/ 157 w 370"/>
                <a:gd name="T1" fmla="*/ 133 h 149"/>
                <a:gd name="T2" fmla="*/ 42 w 370"/>
                <a:gd name="T3" fmla="*/ 145 h 149"/>
                <a:gd name="T4" fmla="*/ 1 w 370"/>
                <a:gd name="T5" fmla="*/ 123 h 149"/>
                <a:gd name="T6" fmla="*/ 35 w 370"/>
                <a:gd name="T7" fmla="*/ 74 h 149"/>
                <a:gd name="T8" fmla="*/ 82 w 370"/>
                <a:gd name="T9" fmla="*/ 43 h 149"/>
                <a:gd name="T10" fmla="*/ 113 w 370"/>
                <a:gd name="T11" fmla="*/ 28 h 149"/>
                <a:gd name="T12" fmla="*/ 149 w 370"/>
                <a:gd name="T13" fmla="*/ 16 h 149"/>
                <a:gd name="T14" fmla="*/ 299 w 370"/>
                <a:gd name="T15" fmla="*/ 4 h 149"/>
                <a:gd name="T16" fmla="*/ 350 w 370"/>
                <a:gd name="T17" fmla="*/ 12 h 149"/>
                <a:gd name="T18" fmla="*/ 370 w 370"/>
                <a:gd name="T19" fmla="*/ 22 h 149"/>
                <a:gd name="T20" fmla="*/ 300 w 370"/>
                <a:gd name="T21" fmla="*/ 69 h 149"/>
                <a:gd name="T22" fmla="*/ 268 w 370"/>
                <a:gd name="T23" fmla="*/ 87 h 149"/>
                <a:gd name="T24" fmla="*/ 232 w 370"/>
                <a:gd name="T25" fmla="*/ 104 h 149"/>
                <a:gd name="T26" fmla="*/ 157 w 370"/>
                <a:gd name="T27" fmla="*/ 13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0" h="149">
                  <a:moveTo>
                    <a:pt x="157" y="133"/>
                  </a:moveTo>
                  <a:cubicBezTo>
                    <a:pt x="107" y="147"/>
                    <a:pt x="69" y="149"/>
                    <a:pt x="42" y="145"/>
                  </a:cubicBezTo>
                  <a:cubicBezTo>
                    <a:pt x="16" y="141"/>
                    <a:pt x="2" y="131"/>
                    <a:pt x="1" y="123"/>
                  </a:cubicBezTo>
                  <a:cubicBezTo>
                    <a:pt x="0" y="114"/>
                    <a:pt x="11" y="96"/>
                    <a:pt x="35" y="74"/>
                  </a:cubicBezTo>
                  <a:cubicBezTo>
                    <a:pt x="47" y="64"/>
                    <a:pt x="63" y="53"/>
                    <a:pt x="82" y="43"/>
                  </a:cubicBezTo>
                  <a:cubicBezTo>
                    <a:pt x="91" y="38"/>
                    <a:pt x="102" y="33"/>
                    <a:pt x="113" y="28"/>
                  </a:cubicBezTo>
                  <a:cubicBezTo>
                    <a:pt x="124" y="24"/>
                    <a:pt x="136" y="20"/>
                    <a:pt x="149" y="16"/>
                  </a:cubicBezTo>
                  <a:cubicBezTo>
                    <a:pt x="201" y="2"/>
                    <a:pt x="257" y="0"/>
                    <a:pt x="299" y="4"/>
                  </a:cubicBezTo>
                  <a:cubicBezTo>
                    <a:pt x="320" y="6"/>
                    <a:pt x="337" y="9"/>
                    <a:pt x="350" y="12"/>
                  </a:cubicBezTo>
                  <a:cubicBezTo>
                    <a:pt x="363" y="16"/>
                    <a:pt x="370" y="19"/>
                    <a:pt x="370" y="22"/>
                  </a:cubicBezTo>
                  <a:cubicBezTo>
                    <a:pt x="370" y="26"/>
                    <a:pt x="341" y="47"/>
                    <a:pt x="300" y="69"/>
                  </a:cubicBezTo>
                  <a:cubicBezTo>
                    <a:pt x="290" y="75"/>
                    <a:pt x="279" y="81"/>
                    <a:pt x="268" y="87"/>
                  </a:cubicBezTo>
                  <a:cubicBezTo>
                    <a:pt x="256" y="93"/>
                    <a:pt x="244" y="98"/>
                    <a:pt x="232" y="104"/>
                  </a:cubicBezTo>
                  <a:cubicBezTo>
                    <a:pt x="208" y="115"/>
                    <a:pt x="182" y="125"/>
                    <a:pt x="157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366">
              <a:extLst>
                <a:ext uri="{FF2B5EF4-FFF2-40B4-BE49-F238E27FC236}">
                  <a16:creationId xmlns="" xmlns:a16="http://schemas.microsoft.com/office/drawing/2014/main" id="{FC4CAA2E-A70D-489E-AB38-F2C3DB860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922338"/>
              <a:ext cx="76200" cy="26988"/>
            </a:xfrm>
            <a:custGeom>
              <a:avLst/>
              <a:gdLst>
                <a:gd name="T0" fmla="*/ 147 w 362"/>
                <a:gd name="T1" fmla="*/ 118 h 128"/>
                <a:gd name="T2" fmla="*/ 37 w 362"/>
                <a:gd name="T3" fmla="*/ 120 h 128"/>
                <a:gd name="T4" fmla="*/ 0 w 362"/>
                <a:gd name="T5" fmla="*/ 95 h 128"/>
                <a:gd name="T6" fmla="*/ 37 w 362"/>
                <a:gd name="T7" fmla="*/ 52 h 128"/>
                <a:gd name="T8" fmla="*/ 85 w 362"/>
                <a:gd name="T9" fmla="*/ 26 h 128"/>
                <a:gd name="T10" fmla="*/ 100 w 362"/>
                <a:gd name="T11" fmla="*/ 20 h 128"/>
                <a:gd name="T12" fmla="*/ 116 w 362"/>
                <a:gd name="T13" fmla="*/ 15 h 128"/>
                <a:gd name="T14" fmla="*/ 152 w 362"/>
                <a:gd name="T15" fmla="*/ 7 h 128"/>
                <a:gd name="T16" fmla="*/ 228 w 362"/>
                <a:gd name="T17" fmla="*/ 1 h 128"/>
                <a:gd name="T18" fmla="*/ 263 w 362"/>
                <a:gd name="T19" fmla="*/ 3 h 128"/>
                <a:gd name="T20" fmla="*/ 296 w 362"/>
                <a:gd name="T21" fmla="*/ 7 h 128"/>
                <a:gd name="T22" fmla="*/ 361 w 362"/>
                <a:gd name="T23" fmla="*/ 29 h 128"/>
                <a:gd name="T24" fmla="*/ 341 w 362"/>
                <a:gd name="T25" fmla="*/ 44 h 128"/>
                <a:gd name="T26" fmla="*/ 319 w 362"/>
                <a:gd name="T27" fmla="*/ 56 h 128"/>
                <a:gd name="T28" fmla="*/ 305 w 362"/>
                <a:gd name="T29" fmla="*/ 62 h 128"/>
                <a:gd name="T30" fmla="*/ 290 w 362"/>
                <a:gd name="T31" fmla="*/ 69 h 128"/>
                <a:gd name="T32" fmla="*/ 257 w 362"/>
                <a:gd name="T33" fmla="*/ 83 h 128"/>
                <a:gd name="T34" fmla="*/ 240 w 362"/>
                <a:gd name="T35" fmla="*/ 90 h 128"/>
                <a:gd name="T36" fmla="*/ 222 w 362"/>
                <a:gd name="T37" fmla="*/ 97 h 128"/>
                <a:gd name="T38" fmla="*/ 184 w 362"/>
                <a:gd name="T39" fmla="*/ 109 h 128"/>
                <a:gd name="T40" fmla="*/ 166 w 362"/>
                <a:gd name="T41" fmla="*/ 114 h 128"/>
                <a:gd name="T42" fmla="*/ 147 w 362"/>
                <a:gd name="T43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2" h="128">
                  <a:moveTo>
                    <a:pt x="147" y="118"/>
                  </a:moveTo>
                  <a:cubicBezTo>
                    <a:pt x="98" y="128"/>
                    <a:pt x="61" y="127"/>
                    <a:pt x="37" y="120"/>
                  </a:cubicBezTo>
                  <a:cubicBezTo>
                    <a:pt x="12" y="114"/>
                    <a:pt x="0" y="103"/>
                    <a:pt x="0" y="95"/>
                  </a:cubicBezTo>
                  <a:cubicBezTo>
                    <a:pt x="0" y="88"/>
                    <a:pt x="12" y="71"/>
                    <a:pt x="37" y="52"/>
                  </a:cubicBezTo>
                  <a:cubicBezTo>
                    <a:pt x="50" y="44"/>
                    <a:pt x="66" y="35"/>
                    <a:pt x="85" y="26"/>
                  </a:cubicBezTo>
                  <a:cubicBezTo>
                    <a:pt x="90" y="24"/>
                    <a:pt x="95" y="22"/>
                    <a:pt x="100" y="20"/>
                  </a:cubicBezTo>
                  <a:cubicBezTo>
                    <a:pt x="105" y="19"/>
                    <a:pt x="111" y="17"/>
                    <a:pt x="116" y="15"/>
                  </a:cubicBezTo>
                  <a:cubicBezTo>
                    <a:pt x="127" y="12"/>
                    <a:pt x="139" y="9"/>
                    <a:pt x="152" y="7"/>
                  </a:cubicBezTo>
                  <a:cubicBezTo>
                    <a:pt x="177" y="1"/>
                    <a:pt x="203" y="0"/>
                    <a:pt x="228" y="1"/>
                  </a:cubicBezTo>
                  <a:cubicBezTo>
                    <a:pt x="240" y="1"/>
                    <a:pt x="252" y="1"/>
                    <a:pt x="263" y="3"/>
                  </a:cubicBezTo>
                  <a:cubicBezTo>
                    <a:pt x="275" y="4"/>
                    <a:pt x="286" y="5"/>
                    <a:pt x="296" y="7"/>
                  </a:cubicBezTo>
                  <a:cubicBezTo>
                    <a:pt x="335" y="14"/>
                    <a:pt x="362" y="24"/>
                    <a:pt x="361" y="29"/>
                  </a:cubicBezTo>
                  <a:cubicBezTo>
                    <a:pt x="361" y="31"/>
                    <a:pt x="354" y="37"/>
                    <a:pt x="341" y="44"/>
                  </a:cubicBezTo>
                  <a:cubicBezTo>
                    <a:pt x="335" y="48"/>
                    <a:pt x="327" y="51"/>
                    <a:pt x="319" y="56"/>
                  </a:cubicBezTo>
                  <a:cubicBezTo>
                    <a:pt x="314" y="58"/>
                    <a:pt x="310" y="60"/>
                    <a:pt x="305" y="62"/>
                  </a:cubicBezTo>
                  <a:cubicBezTo>
                    <a:pt x="300" y="64"/>
                    <a:pt x="295" y="67"/>
                    <a:pt x="290" y="69"/>
                  </a:cubicBezTo>
                  <a:cubicBezTo>
                    <a:pt x="280" y="74"/>
                    <a:pt x="269" y="79"/>
                    <a:pt x="257" y="83"/>
                  </a:cubicBezTo>
                  <a:cubicBezTo>
                    <a:pt x="252" y="85"/>
                    <a:pt x="246" y="88"/>
                    <a:pt x="240" y="90"/>
                  </a:cubicBezTo>
                  <a:cubicBezTo>
                    <a:pt x="234" y="92"/>
                    <a:pt x="228" y="95"/>
                    <a:pt x="222" y="97"/>
                  </a:cubicBezTo>
                  <a:cubicBezTo>
                    <a:pt x="209" y="101"/>
                    <a:pt x="197" y="105"/>
                    <a:pt x="184" y="109"/>
                  </a:cubicBezTo>
                  <a:cubicBezTo>
                    <a:pt x="178" y="110"/>
                    <a:pt x="172" y="112"/>
                    <a:pt x="166" y="114"/>
                  </a:cubicBezTo>
                  <a:cubicBezTo>
                    <a:pt x="159" y="115"/>
                    <a:pt x="153" y="117"/>
                    <a:pt x="147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367">
              <a:extLst>
                <a:ext uri="{FF2B5EF4-FFF2-40B4-BE49-F238E27FC236}">
                  <a16:creationId xmlns="" xmlns:a16="http://schemas.microsoft.com/office/drawing/2014/main" id="{D5806BE2-D0B3-4E44-B684-07D8036F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893763"/>
              <a:ext cx="73025" cy="23813"/>
            </a:xfrm>
            <a:custGeom>
              <a:avLst/>
              <a:gdLst>
                <a:gd name="T0" fmla="*/ 139 w 352"/>
                <a:gd name="T1" fmla="*/ 111 h 114"/>
                <a:gd name="T2" fmla="*/ 105 w 352"/>
                <a:gd name="T3" fmla="*/ 113 h 114"/>
                <a:gd name="T4" fmla="*/ 77 w 352"/>
                <a:gd name="T5" fmla="*/ 113 h 114"/>
                <a:gd name="T6" fmla="*/ 34 w 352"/>
                <a:gd name="T7" fmla="*/ 104 h 114"/>
                <a:gd name="T8" fmla="*/ 1 w 352"/>
                <a:gd name="T9" fmla="*/ 78 h 114"/>
                <a:gd name="T10" fmla="*/ 41 w 352"/>
                <a:gd name="T11" fmla="*/ 40 h 114"/>
                <a:gd name="T12" fmla="*/ 89 w 352"/>
                <a:gd name="T13" fmla="*/ 19 h 114"/>
                <a:gd name="T14" fmla="*/ 120 w 352"/>
                <a:gd name="T15" fmla="*/ 11 h 114"/>
                <a:gd name="T16" fmla="*/ 155 w 352"/>
                <a:gd name="T17" fmla="*/ 5 h 114"/>
                <a:gd name="T18" fmla="*/ 291 w 352"/>
                <a:gd name="T19" fmla="*/ 17 h 114"/>
                <a:gd name="T20" fmla="*/ 351 w 352"/>
                <a:gd name="T21" fmla="*/ 43 h 114"/>
                <a:gd name="T22" fmla="*/ 331 w 352"/>
                <a:gd name="T23" fmla="*/ 55 h 114"/>
                <a:gd name="T24" fmla="*/ 320 w 352"/>
                <a:gd name="T25" fmla="*/ 60 h 114"/>
                <a:gd name="T26" fmla="*/ 308 w 352"/>
                <a:gd name="T27" fmla="*/ 65 h 114"/>
                <a:gd name="T28" fmla="*/ 280 w 352"/>
                <a:gd name="T29" fmla="*/ 76 h 114"/>
                <a:gd name="T30" fmla="*/ 264 w 352"/>
                <a:gd name="T31" fmla="*/ 81 h 114"/>
                <a:gd name="T32" fmla="*/ 247 w 352"/>
                <a:gd name="T33" fmla="*/ 86 h 114"/>
                <a:gd name="T34" fmla="*/ 212 w 352"/>
                <a:gd name="T35" fmla="*/ 97 h 114"/>
                <a:gd name="T36" fmla="*/ 139 w 352"/>
                <a:gd name="T37" fmla="*/ 11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2" h="114">
                  <a:moveTo>
                    <a:pt x="139" y="111"/>
                  </a:moveTo>
                  <a:cubicBezTo>
                    <a:pt x="127" y="112"/>
                    <a:pt x="115" y="113"/>
                    <a:pt x="105" y="113"/>
                  </a:cubicBezTo>
                  <a:cubicBezTo>
                    <a:pt x="95" y="114"/>
                    <a:pt x="86" y="113"/>
                    <a:pt x="77" y="113"/>
                  </a:cubicBezTo>
                  <a:cubicBezTo>
                    <a:pt x="59" y="111"/>
                    <a:pt x="45" y="108"/>
                    <a:pt x="34" y="104"/>
                  </a:cubicBezTo>
                  <a:cubicBezTo>
                    <a:pt x="11" y="96"/>
                    <a:pt x="0" y="85"/>
                    <a:pt x="1" y="78"/>
                  </a:cubicBezTo>
                  <a:cubicBezTo>
                    <a:pt x="2" y="70"/>
                    <a:pt x="15" y="55"/>
                    <a:pt x="41" y="40"/>
                  </a:cubicBezTo>
                  <a:cubicBezTo>
                    <a:pt x="54" y="32"/>
                    <a:pt x="70" y="25"/>
                    <a:pt x="89" y="19"/>
                  </a:cubicBezTo>
                  <a:cubicBezTo>
                    <a:pt x="99" y="16"/>
                    <a:pt x="109" y="13"/>
                    <a:pt x="120" y="11"/>
                  </a:cubicBezTo>
                  <a:cubicBezTo>
                    <a:pt x="131" y="8"/>
                    <a:pt x="142" y="7"/>
                    <a:pt x="155" y="5"/>
                  </a:cubicBezTo>
                  <a:cubicBezTo>
                    <a:pt x="204" y="0"/>
                    <a:pt x="254" y="8"/>
                    <a:pt x="291" y="17"/>
                  </a:cubicBezTo>
                  <a:cubicBezTo>
                    <a:pt x="328" y="27"/>
                    <a:pt x="352" y="39"/>
                    <a:pt x="351" y="43"/>
                  </a:cubicBezTo>
                  <a:cubicBezTo>
                    <a:pt x="351" y="45"/>
                    <a:pt x="343" y="50"/>
                    <a:pt x="331" y="55"/>
                  </a:cubicBezTo>
                  <a:cubicBezTo>
                    <a:pt x="327" y="57"/>
                    <a:pt x="324" y="58"/>
                    <a:pt x="320" y="60"/>
                  </a:cubicBezTo>
                  <a:cubicBezTo>
                    <a:pt x="316" y="61"/>
                    <a:pt x="312" y="63"/>
                    <a:pt x="308" y="65"/>
                  </a:cubicBezTo>
                  <a:cubicBezTo>
                    <a:pt x="300" y="68"/>
                    <a:pt x="290" y="72"/>
                    <a:pt x="280" y="76"/>
                  </a:cubicBezTo>
                  <a:cubicBezTo>
                    <a:pt x="275" y="77"/>
                    <a:pt x="269" y="79"/>
                    <a:pt x="264" y="81"/>
                  </a:cubicBezTo>
                  <a:cubicBezTo>
                    <a:pt x="258" y="83"/>
                    <a:pt x="253" y="84"/>
                    <a:pt x="247" y="86"/>
                  </a:cubicBezTo>
                  <a:cubicBezTo>
                    <a:pt x="236" y="90"/>
                    <a:pt x="224" y="93"/>
                    <a:pt x="212" y="97"/>
                  </a:cubicBezTo>
                  <a:cubicBezTo>
                    <a:pt x="187" y="103"/>
                    <a:pt x="163" y="108"/>
                    <a:pt x="139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368">
              <a:extLst>
                <a:ext uri="{FF2B5EF4-FFF2-40B4-BE49-F238E27FC236}">
                  <a16:creationId xmlns="" xmlns:a16="http://schemas.microsoft.com/office/drawing/2014/main" id="{11C35519-B475-49DC-9F8A-E3195193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1871663"/>
              <a:ext cx="149225" cy="42863"/>
            </a:xfrm>
            <a:custGeom>
              <a:avLst/>
              <a:gdLst>
                <a:gd name="T0" fmla="*/ 459 w 711"/>
                <a:gd name="T1" fmla="*/ 198 h 199"/>
                <a:gd name="T2" fmla="*/ 584 w 711"/>
                <a:gd name="T3" fmla="*/ 184 h 199"/>
                <a:gd name="T4" fmla="*/ 662 w 711"/>
                <a:gd name="T5" fmla="*/ 152 h 199"/>
                <a:gd name="T6" fmla="*/ 706 w 711"/>
                <a:gd name="T7" fmla="*/ 89 h 199"/>
                <a:gd name="T8" fmla="*/ 678 w 711"/>
                <a:gd name="T9" fmla="*/ 65 h 199"/>
                <a:gd name="T10" fmla="*/ 650 w 711"/>
                <a:gd name="T11" fmla="*/ 51 h 199"/>
                <a:gd name="T12" fmla="*/ 614 w 711"/>
                <a:gd name="T13" fmla="*/ 37 h 199"/>
                <a:gd name="T14" fmla="*/ 392 w 711"/>
                <a:gd name="T15" fmla="*/ 2 h 199"/>
                <a:gd name="T16" fmla="*/ 252 w 711"/>
                <a:gd name="T17" fmla="*/ 7 h 199"/>
                <a:gd name="T18" fmla="*/ 186 w 711"/>
                <a:gd name="T19" fmla="*/ 14 h 199"/>
                <a:gd name="T20" fmla="*/ 126 w 711"/>
                <a:gd name="T21" fmla="*/ 24 h 199"/>
                <a:gd name="T22" fmla="*/ 74 w 711"/>
                <a:gd name="T23" fmla="*/ 34 h 199"/>
                <a:gd name="T24" fmla="*/ 34 w 711"/>
                <a:gd name="T25" fmla="*/ 44 h 199"/>
                <a:gd name="T26" fmla="*/ 0 w 711"/>
                <a:gd name="T27" fmla="*/ 61 h 199"/>
                <a:gd name="T28" fmla="*/ 12 w 711"/>
                <a:gd name="T29" fmla="*/ 72 h 199"/>
                <a:gd name="T30" fmla="*/ 44 w 711"/>
                <a:gd name="T31" fmla="*/ 91 h 199"/>
                <a:gd name="T32" fmla="*/ 92 w 711"/>
                <a:gd name="T33" fmla="*/ 114 h 199"/>
                <a:gd name="T34" fmla="*/ 153 w 711"/>
                <a:gd name="T35" fmla="*/ 138 h 199"/>
                <a:gd name="T36" fmla="*/ 459 w 711"/>
                <a:gd name="T37" fmla="*/ 19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1" h="199">
                  <a:moveTo>
                    <a:pt x="459" y="198"/>
                  </a:moveTo>
                  <a:cubicBezTo>
                    <a:pt x="509" y="198"/>
                    <a:pt x="550" y="192"/>
                    <a:pt x="584" y="184"/>
                  </a:cubicBezTo>
                  <a:cubicBezTo>
                    <a:pt x="617" y="175"/>
                    <a:pt x="643" y="164"/>
                    <a:pt x="662" y="152"/>
                  </a:cubicBezTo>
                  <a:cubicBezTo>
                    <a:pt x="700" y="128"/>
                    <a:pt x="711" y="102"/>
                    <a:pt x="706" y="89"/>
                  </a:cubicBezTo>
                  <a:cubicBezTo>
                    <a:pt x="703" y="83"/>
                    <a:pt x="693" y="74"/>
                    <a:pt x="678" y="65"/>
                  </a:cubicBezTo>
                  <a:cubicBezTo>
                    <a:pt x="670" y="60"/>
                    <a:pt x="661" y="56"/>
                    <a:pt x="650" y="51"/>
                  </a:cubicBezTo>
                  <a:cubicBezTo>
                    <a:pt x="639" y="46"/>
                    <a:pt x="627" y="42"/>
                    <a:pt x="614" y="37"/>
                  </a:cubicBezTo>
                  <a:cubicBezTo>
                    <a:pt x="560" y="19"/>
                    <a:pt x="486" y="4"/>
                    <a:pt x="392" y="2"/>
                  </a:cubicBezTo>
                  <a:cubicBezTo>
                    <a:pt x="345" y="0"/>
                    <a:pt x="298" y="3"/>
                    <a:pt x="252" y="7"/>
                  </a:cubicBezTo>
                  <a:cubicBezTo>
                    <a:pt x="229" y="9"/>
                    <a:pt x="207" y="11"/>
                    <a:pt x="186" y="14"/>
                  </a:cubicBezTo>
                  <a:cubicBezTo>
                    <a:pt x="165" y="17"/>
                    <a:pt x="145" y="20"/>
                    <a:pt x="126" y="24"/>
                  </a:cubicBezTo>
                  <a:cubicBezTo>
                    <a:pt x="107" y="27"/>
                    <a:pt x="90" y="30"/>
                    <a:pt x="74" y="34"/>
                  </a:cubicBezTo>
                  <a:cubicBezTo>
                    <a:pt x="59" y="37"/>
                    <a:pt x="45" y="41"/>
                    <a:pt x="34" y="44"/>
                  </a:cubicBezTo>
                  <a:cubicBezTo>
                    <a:pt x="12" y="50"/>
                    <a:pt x="0" y="57"/>
                    <a:pt x="0" y="61"/>
                  </a:cubicBezTo>
                  <a:cubicBezTo>
                    <a:pt x="1" y="63"/>
                    <a:pt x="5" y="67"/>
                    <a:pt x="12" y="72"/>
                  </a:cubicBezTo>
                  <a:cubicBezTo>
                    <a:pt x="20" y="77"/>
                    <a:pt x="31" y="83"/>
                    <a:pt x="44" y="91"/>
                  </a:cubicBezTo>
                  <a:cubicBezTo>
                    <a:pt x="57" y="98"/>
                    <a:pt x="74" y="106"/>
                    <a:pt x="92" y="114"/>
                  </a:cubicBezTo>
                  <a:cubicBezTo>
                    <a:pt x="110" y="122"/>
                    <a:pt x="131" y="130"/>
                    <a:pt x="153" y="138"/>
                  </a:cubicBezTo>
                  <a:cubicBezTo>
                    <a:pt x="243" y="171"/>
                    <a:pt x="359" y="199"/>
                    <a:pt x="459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369">
              <a:extLst>
                <a:ext uri="{FF2B5EF4-FFF2-40B4-BE49-F238E27FC236}">
                  <a16:creationId xmlns="" xmlns:a16="http://schemas.microsoft.com/office/drawing/2014/main" id="{6E32EE23-43FA-4861-9150-3F6D836D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820863"/>
              <a:ext cx="139700" cy="49213"/>
            </a:xfrm>
            <a:custGeom>
              <a:avLst/>
              <a:gdLst>
                <a:gd name="T0" fmla="*/ 406 w 666"/>
                <a:gd name="T1" fmla="*/ 222 h 232"/>
                <a:gd name="T2" fmla="*/ 528 w 666"/>
                <a:gd name="T3" fmla="*/ 230 h 232"/>
                <a:gd name="T4" fmla="*/ 552 w 666"/>
                <a:gd name="T5" fmla="*/ 228 h 232"/>
                <a:gd name="T6" fmla="*/ 573 w 666"/>
                <a:gd name="T7" fmla="*/ 224 h 232"/>
                <a:gd name="T8" fmla="*/ 609 w 666"/>
                <a:gd name="T9" fmla="*/ 213 h 232"/>
                <a:gd name="T10" fmla="*/ 654 w 666"/>
                <a:gd name="T11" fmla="*/ 186 h 232"/>
                <a:gd name="T12" fmla="*/ 665 w 666"/>
                <a:gd name="T13" fmla="*/ 161 h 232"/>
                <a:gd name="T14" fmla="*/ 644 w 666"/>
                <a:gd name="T15" fmla="*/ 133 h 232"/>
                <a:gd name="T16" fmla="*/ 620 w 666"/>
                <a:gd name="T17" fmla="*/ 115 h 232"/>
                <a:gd name="T18" fmla="*/ 589 w 666"/>
                <a:gd name="T19" fmla="*/ 95 h 232"/>
                <a:gd name="T20" fmla="*/ 385 w 666"/>
                <a:gd name="T21" fmla="*/ 24 h 232"/>
                <a:gd name="T22" fmla="*/ 318 w 666"/>
                <a:gd name="T23" fmla="*/ 12 h 232"/>
                <a:gd name="T24" fmla="*/ 284 w 666"/>
                <a:gd name="T25" fmla="*/ 8 h 232"/>
                <a:gd name="T26" fmla="*/ 251 w 666"/>
                <a:gd name="T27" fmla="*/ 5 h 232"/>
                <a:gd name="T28" fmla="*/ 186 w 666"/>
                <a:gd name="T29" fmla="*/ 1 h 232"/>
                <a:gd name="T30" fmla="*/ 127 w 666"/>
                <a:gd name="T31" fmla="*/ 1 h 232"/>
                <a:gd name="T32" fmla="*/ 35 w 666"/>
                <a:gd name="T33" fmla="*/ 6 h 232"/>
                <a:gd name="T34" fmla="*/ 0 w 666"/>
                <a:gd name="T35" fmla="*/ 17 h 232"/>
                <a:gd name="T36" fmla="*/ 35 w 666"/>
                <a:gd name="T37" fmla="*/ 52 h 232"/>
                <a:gd name="T38" fmla="*/ 76 w 666"/>
                <a:gd name="T39" fmla="*/ 81 h 232"/>
                <a:gd name="T40" fmla="*/ 101 w 666"/>
                <a:gd name="T41" fmla="*/ 98 h 232"/>
                <a:gd name="T42" fmla="*/ 129 w 666"/>
                <a:gd name="T43" fmla="*/ 115 h 232"/>
                <a:gd name="T44" fmla="*/ 261 w 666"/>
                <a:gd name="T45" fmla="*/ 179 h 232"/>
                <a:gd name="T46" fmla="*/ 333 w 666"/>
                <a:gd name="T47" fmla="*/ 205 h 232"/>
                <a:gd name="T48" fmla="*/ 370 w 666"/>
                <a:gd name="T49" fmla="*/ 215 h 232"/>
                <a:gd name="T50" fmla="*/ 406 w 666"/>
                <a:gd name="T51" fmla="*/ 22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6" h="232">
                  <a:moveTo>
                    <a:pt x="406" y="222"/>
                  </a:moveTo>
                  <a:cubicBezTo>
                    <a:pt x="454" y="231"/>
                    <a:pt x="494" y="232"/>
                    <a:pt x="528" y="230"/>
                  </a:cubicBezTo>
                  <a:cubicBezTo>
                    <a:pt x="536" y="229"/>
                    <a:pt x="544" y="229"/>
                    <a:pt x="552" y="228"/>
                  </a:cubicBezTo>
                  <a:cubicBezTo>
                    <a:pt x="559" y="227"/>
                    <a:pt x="567" y="225"/>
                    <a:pt x="573" y="224"/>
                  </a:cubicBezTo>
                  <a:cubicBezTo>
                    <a:pt x="587" y="221"/>
                    <a:pt x="599" y="217"/>
                    <a:pt x="609" y="213"/>
                  </a:cubicBezTo>
                  <a:cubicBezTo>
                    <a:pt x="630" y="205"/>
                    <a:pt x="645" y="195"/>
                    <a:pt x="654" y="186"/>
                  </a:cubicBezTo>
                  <a:cubicBezTo>
                    <a:pt x="663" y="177"/>
                    <a:pt x="666" y="168"/>
                    <a:pt x="665" y="161"/>
                  </a:cubicBezTo>
                  <a:cubicBezTo>
                    <a:pt x="664" y="154"/>
                    <a:pt x="656" y="144"/>
                    <a:pt x="644" y="133"/>
                  </a:cubicBezTo>
                  <a:cubicBezTo>
                    <a:pt x="637" y="127"/>
                    <a:pt x="629" y="121"/>
                    <a:pt x="620" y="115"/>
                  </a:cubicBezTo>
                  <a:cubicBezTo>
                    <a:pt x="611" y="109"/>
                    <a:pt x="601" y="102"/>
                    <a:pt x="589" y="95"/>
                  </a:cubicBezTo>
                  <a:cubicBezTo>
                    <a:pt x="542" y="69"/>
                    <a:pt x="474" y="42"/>
                    <a:pt x="385" y="24"/>
                  </a:cubicBezTo>
                  <a:cubicBezTo>
                    <a:pt x="363" y="19"/>
                    <a:pt x="340" y="15"/>
                    <a:pt x="318" y="12"/>
                  </a:cubicBezTo>
                  <a:cubicBezTo>
                    <a:pt x="307" y="11"/>
                    <a:pt x="295" y="9"/>
                    <a:pt x="284" y="8"/>
                  </a:cubicBezTo>
                  <a:cubicBezTo>
                    <a:pt x="273" y="7"/>
                    <a:pt x="262" y="6"/>
                    <a:pt x="251" y="5"/>
                  </a:cubicBezTo>
                  <a:cubicBezTo>
                    <a:pt x="229" y="3"/>
                    <a:pt x="207" y="2"/>
                    <a:pt x="186" y="1"/>
                  </a:cubicBezTo>
                  <a:cubicBezTo>
                    <a:pt x="165" y="1"/>
                    <a:pt x="145" y="0"/>
                    <a:pt x="127" y="1"/>
                  </a:cubicBezTo>
                  <a:cubicBezTo>
                    <a:pt x="90" y="1"/>
                    <a:pt x="58" y="3"/>
                    <a:pt x="35" y="6"/>
                  </a:cubicBezTo>
                  <a:cubicBezTo>
                    <a:pt x="13" y="8"/>
                    <a:pt x="0" y="12"/>
                    <a:pt x="0" y="17"/>
                  </a:cubicBezTo>
                  <a:cubicBezTo>
                    <a:pt x="0" y="21"/>
                    <a:pt x="12" y="34"/>
                    <a:pt x="35" y="52"/>
                  </a:cubicBezTo>
                  <a:cubicBezTo>
                    <a:pt x="46" y="60"/>
                    <a:pt x="60" y="71"/>
                    <a:pt x="76" y="81"/>
                  </a:cubicBezTo>
                  <a:cubicBezTo>
                    <a:pt x="84" y="87"/>
                    <a:pt x="92" y="92"/>
                    <a:pt x="101" y="98"/>
                  </a:cubicBezTo>
                  <a:cubicBezTo>
                    <a:pt x="110" y="103"/>
                    <a:pt x="119" y="109"/>
                    <a:pt x="129" y="115"/>
                  </a:cubicBezTo>
                  <a:cubicBezTo>
                    <a:pt x="167" y="137"/>
                    <a:pt x="213" y="160"/>
                    <a:pt x="261" y="179"/>
                  </a:cubicBezTo>
                  <a:cubicBezTo>
                    <a:pt x="285" y="189"/>
                    <a:pt x="309" y="198"/>
                    <a:pt x="333" y="205"/>
                  </a:cubicBezTo>
                  <a:cubicBezTo>
                    <a:pt x="346" y="209"/>
                    <a:pt x="358" y="212"/>
                    <a:pt x="370" y="215"/>
                  </a:cubicBezTo>
                  <a:cubicBezTo>
                    <a:pt x="382" y="218"/>
                    <a:pt x="394" y="220"/>
                    <a:pt x="406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70">
              <a:extLst>
                <a:ext uri="{FF2B5EF4-FFF2-40B4-BE49-F238E27FC236}">
                  <a16:creationId xmlns="" xmlns:a16="http://schemas.microsoft.com/office/drawing/2014/main" id="{03936C1F-9422-479E-8935-98D1A520C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63" y="1752601"/>
              <a:ext cx="128588" cy="60325"/>
            </a:xfrm>
            <a:custGeom>
              <a:avLst/>
              <a:gdLst>
                <a:gd name="T0" fmla="*/ 348 w 608"/>
                <a:gd name="T1" fmla="*/ 261 h 290"/>
                <a:gd name="T2" fmla="*/ 410 w 608"/>
                <a:gd name="T3" fmla="*/ 279 h 290"/>
                <a:gd name="T4" fmla="*/ 463 w 608"/>
                <a:gd name="T5" fmla="*/ 287 h 290"/>
                <a:gd name="T6" fmla="*/ 544 w 608"/>
                <a:gd name="T7" fmla="*/ 284 h 290"/>
                <a:gd name="T8" fmla="*/ 608 w 608"/>
                <a:gd name="T9" fmla="*/ 243 h 290"/>
                <a:gd name="T10" fmla="*/ 549 w 608"/>
                <a:gd name="T11" fmla="*/ 168 h 290"/>
                <a:gd name="T12" fmla="*/ 368 w 608"/>
                <a:gd name="T13" fmla="*/ 68 h 290"/>
                <a:gd name="T14" fmla="*/ 306 w 608"/>
                <a:gd name="T15" fmla="*/ 47 h 290"/>
                <a:gd name="T16" fmla="*/ 243 w 608"/>
                <a:gd name="T17" fmla="*/ 30 h 290"/>
                <a:gd name="T18" fmla="*/ 182 w 608"/>
                <a:gd name="T19" fmla="*/ 17 h 290"/>
                <a:gd name="T20" fmla="*/ 125 w 608"/>
                <a:gd name="T21" fmla="*/ 8 h 290"/>
                <a:gd name="T22" fmla="*/ 99 w 608"/>
                <a:gd name="T23" fmla="*/ 5 h 290"/>
                <a:gd name="T24" fmla="*/ 76 w 608"/>
                <a:gd name="T25" fmla="*/ 2 h 290"/>
                <a:gd name="T26" fmla="*/ 37 w 608"/>
                <a:gd name="T27" fmla="*/ 0 h 290"/>
                <a:gd name="T28" fmla="*/ 1 w 608"/>
                <a:gd name="T29" fmla="*/ 6 h 290"/>
                <a:gd name="T30" fmla="*/ 28 w 608"/>
                <a:gd name="T31" fmla="*/ 44 h 290"/>
                <a:gd name="T32" fmla="*/ 61 w 608"/>
                <a:gd name="T33" fmla="*/ 78 h 290"/>
                <a:gd name="T34" fmla="*/ 105 w 608"/>
                <a:gd name="T35" fmla="*/ 117 h 290"/>
                <a:gd name="T36" fmla="*/ 118 w 608"/>
                <a:gd name="T37" fmla="*/ 127 h 290"/>
                <a:gd name="T38" fmla="*/ 131 w 608"/>
                <a:gd name="T39" fmla="*/ 138 h 290"/>
                <a:gd name="T40" fmla="*/ 159 w 608"/>
                <a:gd name="T41" fmla="*/ 158 h 290"/>
                <a:gd name="T42" fmla="*/ 188 w 608"/>
                <a:gd name="T43" fmla="*/ 178 h 290"/>
                <a:gd name="T44" fmla="*/ 219 w 608"/>
                <a:gd name="T45" fmla="*/ 198 h 290"/>
                <a:gd name="T46" fmla="*/ 283 w 608"/>
                <a:gd name="T47" fmla="*/ 233 h 290"/>
                <a:gd name="T48" fmla="*/ 315 w 608"/>
                <a:gd name="T49" fmla="*/ 248 h 290"/>
                <a:gd name="T50" fmla="*/ 348 w 608"/>
                <a:gd name="T51" fmla="*/ 26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8" h="290">
                  <a:moveTo>
                    <a:pt x="348" y="261"/>
                  </a:moveTo>
                  <a:cubicBezTo>
                    <a:pt x="370" y="269"/>
                    <a:pt x="391" y="274"/>
                    <a:pt x="410" y="279"/>
                  </a:cubicBezTo>
                  <a:cubicBezTo>
                    <a:pt x="428" y="283"/>
                    <a:pt x="446" y="286"/>
                    <a:pt x="463" y="287"/>
                  </a:cubicBezTo>
                  <a:cubicBezTo>
                    <a:pt x="495" y="290"/>
                    <a:pt x="522" y="288"/>
                    <a:pt x="544" y="284"/>
                  </a:cubicBezTo>
                  <a:cubicBezTo>
                    <a:pt x="587" y="275"/>
                    <a:pt x="607" y="256"/>
                    <a:pt x="608" y="243"/>
                  </a:cubicBezTo>
                  <a:cubicBezTo>
                    <a:pt x="608" y="230"/>
                    <a:pt x="588" y="201"/>
                    <a:pt x="549" y="168"/>
                  </a:cubicBezTo>
                  <a:cubicBezTo>
                    <a:pt x="509" y="135"/>
                    <a:pt x="450" y="99"/>
                    <a:pt x="368" y="68"/>
                  </a:cubicBezTo>
                  <a:cubicBezTo>
                    <a:pt x="348" y="60"/>
                    <a:pt x="327" y="53"/>
                    <a:pt x="306" y="47"/>
                  </a:cubicBezTo>
                  <a:cubicBezTo>
                    <a:pt x="285" y="40"/>
                    <a:pt x="264" y="35"/>
                    <a:pt x="243" y="30"/>
                  </a:cubicBezTo>
                  <a:cubicBezTo>
                    <a:pt x="222" y="25"/>
                    <a:pt x="202" y="21"/>
                    <a:pt x="182" y="17"/>
                  </a:cubicBezTo>
                  <a:cubicBezTo>
                    <a:pt x="162" y="13"/>
                    <a:pt x="143" y="10"/>
                    <a:pt x="125" y="8"/>
                  </a:cubicBezTo>
                  <a:cubicBezTo>
                    <a:pt x="116" y="7"/>
                    <a:pt x="108" y="6"/>
                    <a:pt x="99" y="5"/>
                  </a:cubicBezTo>
                  <a:cubicBezTo>
                    <a:pt x="91" y="4"/>
                    <a:pt x="83" y="3"/>
                    <a:pt x="76" y="2"/>
                  </a:cubicBezTo>
                  <a:cubicBezTo>
                    <a:pt x="61" y="1"/>
                    <a:pt x="48" y="0"/>
                    <a:pt x="37" y="0"/>
                  </a:cubicBezTo>
                  <a:cubicBezTo>
                    <a:pt x="15" y="0"/>
                    <a:pt x="2" y="2"/>
                    <a:pt x="1" y="6"/>
                  </a:cubicBezTo>
                  <a:cubicBezTo>
                    <a:pt x="0" y="10"/>
                    <a:pt x="10" y="24"/>
                    <a:pt x="28" y="44"/>
                  </a:cubicBezTo>
                  <a:cubicBezTo>
                    <a:pt x="37" y="54"/>
                    <a:pt x="48" y="65"/>
                    <a:pt x="61" y="78"/>
                  </a:cubicBezTo>
                  <a:cubicBezTo>
                    <a:pt x="74" y="90"/>
                    <a:pt x="89" y="103"/>
                    <a:pt x="105" y="117"/>
                  </a:cubicBezTo>
                  <a:cubicBezTo>
                    <a:pt x="110" y="120"/>
                    <a:pt x="114" y="124"/>
                    <a:pt x="118" y="127"/>
                  </a:cubicBezTo>
                  <a:cubicBezTo>
                    <a:pt x="122" y="131"/>
                    <a:pt x="127" y="134"/>
                    <a:pt x="131" y="138"/>
                  </a:cubicBezTo>
                  <a:cubicBezTo>
                    <a:pt x="140" y="144"/>
                    <a:pt x="149" y="151"/>
                    <a:pt x="159" y="158"/>
                  </a:cubicBezTo>
                  <a:cubicBezTo>
                    <a:pt x="168" y="165"/>
                    <a:pt x="178" y="172"/>
                    <a:pt x="188" y="178"/>
                  </a:cubicBezTo>
                  <a:cubicBezTo>
                    <a:pt x="198" y="185"/>
                    <a:pt x="208" y="192"/>
                    <a:pt x="219" y="198"/>
                  </a:cubicBezTo>
                  <a:cubicBezTo>
                    <a:pt x="239" y="210"/>
                    <a:pt x="261" y="222"/>
                    <a:pt x="283" y="233"/>
                  </a:cubicBezTo>
                  <a:cubicBezTo>
                    <a:pt x="294" y="238"/>
                    <a:pt x="304" y="243"/>
                    <a:pt x="315" y="248"/>
                  </a:cubicBezTo>
                  <a:cubicBezTo>
                    <a:pt x="326" y="253"/>
                    <a:pt x="337" y="257"/>
                    <a:pt x="348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71">
              <a:extLst>
                <a:ext uri="{FF2B5EF4-FFF2-40B4-BE49-F238E27FC236}">
                  <a16:creationId xmlns="" xmlns:a16="http://schemas.microsoft.com/office/drawing/2014/main" id="{88D88556-CF8A-4AF7-82FB-AAF4084ED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0" y="1677988"/>
              <a:ext cx="115888" cy="71438"/>
            </a:xfrm>
            <a:custGeom>
              <a:avLst/>
              <a:gdLst>
                <a:gd name="T0" fmla="*/ 293 w 546"/>
                <a:gd name="T1" fmla="*/ 291 h 341"/>
                <a:gd name="T2" fmla="*/ 348 w 546"/>
                <a:gd name="T3" fmla="*/ 317 h 341"/>
                <a:gd name="T4" fmla="*/ 398 w 546"/>
                <a:gd name="T5" fmla="*/ 332 h 341"/>
                <a:gd name="T6" fmla="*/ 476 w 546"/>
                <a:gd name="T7" fmla="*/ 340 h 341"/>
                <a:gd name="T8" fmla="*/ 545 w 546"/>
                <a:gd name="T9" fmla="*/ 311 h 341"/>
                <a:gd name="T10" fmla="*/ 536 w 546"/>
                <a:gd name="T11" fmla="*/ 279 h 341"/>
                <a:gd name="T12" fmla="*/ 522 w 546"/>
                <a:gd name="T13" fmla="*/ 256 h 341"/>
                <a:gd name="T14" fmla="*/ 502 w 546"/>
                <a:gd name="T15" fmla="*/ 230 h 341"/>
                <a:gd name="T16" fmla="*/ 346 w 546"/>
                <a:gd name="T17" fmla="*/ 109 h 341"/>
                <a:gd name="T18" fmla="*/ 232 w 546"/>
                <a:gd name="T19" fmla="*/ 57 h 341"/>
                <a:gd name="T20" fmla="*/ 175 w 546"/>
                <a:gd name="T21" fmla="*/ 37 h 341"/>
                <a:gd name="T22" fmla="*/ 122 w 546"/>
                <a:gd name="T23" fmla="*/ 21 h 341"/>
                <a:gd name="T24" fmla="*/ 76 w 546"/>
                <a:gd name="T25" fmla="*/ 10 h 341"/>
                <a:gd name="T26" fmla="*/ 39 w 546"/>
                <a:gd name="T27" fmla="*/ 3 h 341"/>
                <a:gd name="T28" fmla="*/ 3 w 546"/>
                <a:gd name="T29" fmla="*/ 4 h 341"/>
                <a:gd name="T30" fmla="*/ 86 w 546"/>
                <a:gd name="T31" fmla="*/ 123 h 341"/>
                <a:gd name="T32" fmla="*/ 107 w 546"/>
                <a:gd name="T33" fmla="*/ 146 h 341"/>
                <a:gd name="T34" fmla="*/ 130 w 546"/>
                <a:gd name="T35" fmla="*/ 169 h 341"/>
                <a:gd name="T36" fmla="*/ 180 w 546"/>
                <a:gd name="T37" fmla="*/ 214 h 341"/>
                <a:gd name="T38" fmla="*/ 207 w 546"/>
                <a:gd name="T39" fmla="*/ 236 h 341"/>
                <a:gd name="T40" fmla="*/ 235 w 546"/>
                <a:gd name="T41" fmla="*/ 256 h 341"/>
                <a:gd name="T42" fmla="*/ 293 w 546"/>
                <a:gd name="T43" fmla="*/ 29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6" h="341">
                  <a:moveTo>
                    <a:pt x="293" y="291"/>
                  </a:moveTo>
                  <a:cubicBezTo>
                    <a:pt x="313" y="301"/>
                    <a:pt x="331" y="310"/>
                    <a:pt x="348" y="317"/>
                  </a:cubicBezTo>
                  <a:cubicBezTo>
                    <a:pt x="366" y="323"/>
                    <a:pt x="382" y="328"/>
                    <a:pt x="398" y="332"/>
                  </a:cubicBezTo>
                  <a:cubicBezTo>
                    <a:pt x="428" y="339"/>
                    <a:pt x="455" y="341"/>
                    <a:pt x="476" y="340"/>
                  </a:cubicBezTo>
                  <a:cubicBezTo>
                    <a:pt x="518" y="338"/>
                    <a:pt x="542" y="323"/>
                    <a:pt x="545" y="311"/>
                  </a:cubicBezTo>
                  <a:cubicBezTo>
                    <a:pt x="546" y="304"/>
                    <a:pt x="543" y="293"/>
                    <a:pt x="536" y="279"/>
                  </a:cubicBezTo>
                  <a:cubicBezTo>
                    <a:pt x="533" y="272"/>
                    <a:pt x="528" y="265"/>
                    <a:pt x="522" y="256"/>
                  </a:cubicBezTo>
                  <a:cubicBezTo>
                    <a:pt x="516" y="248"/>
                    <a:pt x="510" y="239"/>
                    <a:pt x="502" y="230"/>
                  </a:cubicBezTo>
                  <a:cubicBezTo>
                    <a:pt x="469" y="193"/>
                    <a:pt x="419" y="150"/>
                    <a:pt x="346" y="109"/>
                  </a:cubicBezTo>
                  <a:cubicBezTo>
                    <a:pt x="309" y="88"/>
                    <a:pt x="270" y="71"/>
                    <a:pt x="232" y="57"/>
                  </a:cubicBezTo>
                  <a:cubicBezTo>
                    <a:pt x="213" y="49"/>
                    <a:pt x="193" y="43"/>
                    <a:pt x="175" y="37"/>
                  </a:cubicBezTo>
                  <a:cubicBezTo>
                    <a:pt x="157" y="31"/>
                    <a:pt x="139" y="26"/>
                    <a:pt x="122" y="21"/>
                  </a:cubicBezTo>
                  <a:cubicBezTo>
                    <a:pt x="106" y="17"/>
                    <a:pt x="90" y="13"/>
                    <a:pt x="76" y="10"/>
                  </a:cubicBezTo>
                  <a:cubicBezTo>
                    <a:pt x="62" y="7"/>
                    <a:pt x="50" y="5"/>
                    <a:pt x="39" y="3"/>
                  </a:cubicBezTo>
                  <a:cubicBezTo>
                    <a:pt x="18" y="0"/>
                    <a:pt x="5" y="1"/>
                    <a:pt x="3" y="4"/>
                  </a:cubicBezTo>
                  <a:cubicBezTo>
                    <a:pt x="0" y="12"/>
                    <a:pt x="32" y="63"/>
                    <a:pt x="86" y="123"/>
                  </a:cubicBezTo>
                  <a:cubicBezTo>
                    <a:pt x="92" y="131"/>
                    <a:pt x="99" y="138"/>
                    <a:pt x="107" y="146"/>
                  </a:cubicBezTo>
                  <a:cubicBezTo>
                    <a:pt x="114" y="153"/>
                    <a:pt x="122" y="161"/>
                    <a:pt x="130" y="169"/>
                  </a:cubicBezTo>
                  <a:cubicBezTo>
                    <a:pt x="145" y="184"/>
                    <a:pt x="163" y="199"/>
                    <a:pt x="180" y="214"/>
                  </a:cubicBezTo>
                  <a:cubicBezTo>
                    <a:pt x="189" y="222"/>
                    <a:pt x="198" y="229"/>
                    <a:pt x="207" y="236"/>
                  </a:cubicBezTo>
                  <a:cubicBezTo>
                    <a:pt x="216" y="243"/>
                    <a:pt x="226" y="250"/>
                    <a:pt x="235" y="256"/>
                  </a:cubicBezTo>
                  <a:cubicBezTo>
                    <a:pt x="254" y="269"/>
                    <a:pt x="274" y="281"/>
                    <a:pt x="293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72">
              <a:extLst>
                <a:ext uri="{FF2B5EF4-FFF2-40B4-BE49-F238E27FC236}">
                  <a16:creationId xmlns="" xmlns:a16="http://schemas.microsoft.com/office/drawing/2014/main" id="{B6CE79C0-437A-4851-9D0F-CFE60D24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725" y="1600201"/>
              <a:ext cx="101600" cy="80963"/>
            </a:xfrm>
            <a:custGeom>
              <a:avLst/>
              <a:gdLst>
                <a:gd name="T0" fmla="*/ 239 w 480"/>
                <a:gd name="T1" fmla="*/ 312 h 384"/>
                <a:gd name="T2" fmla="*/ 407 w 480"/>
                <a:gd name="T3" fmla="*/ 381 h 384"/>
                <a:gd name="T4" fmla="*/ 478 w 480"/>
                <a:gd name="T5" fmla="*/ 361 h 384"/>
                <a:gd name="T6" fmla="*/ 474 w 480"/>
                <a:gd name="T7" fmla="*/ 330 h 384"/>
                <a:gd name="T8" fmla="*/ 464 w 480"/>
                <a:gd name="T9" fmla="*/ 306 h 384"/>
                <a:gd name="T10" fmla="*/ 449 w 480"/>
                <a:gd name="T11" fmla="*/ 278 h 384"/>
                <a:gd name="T12" fmla="*/ 317 w 480"/>
                <a:gd name="T13" fmla="*/ 143 h 384"/>
                <a:gd name="T14" fmla="*/ 266 w 480"/>
                <a:gd name="T15" fmla="*/ 110 h 384"/>
                <a:gd name="T16" fmla="*/ 214 w 480"/>
                <a:gd name="T17" fmla="*/ 80 h 384"/>
                <a:gd name="T18" fmla="*/ 201 w 480"/>
                <a:gd name="T19" fmla="*/ 74 h 384"/>
                <a:gd name="T20" fmla="*/ 188 w 480"/>
                <a:gd name="T21" fmla="*/ 67 h 384"/>
                <a:gd name="T22" fmla="*/ 162 w 480"/>
                <a:gd name="T23" fmla="*/ 55 h 384"/>
                <a:gd name="T24" fmla="*/ 114 w 480"/>
                <a:gd name="T25" fmla="*/ 35 h 384"/>
                <a:gd name="T26" fmla="*/ 1 w 480"/>
                <a:gd name="T27" fmla="*/ 7 h 384"/>
                <a:gd name="T28" fmla="*/ 4 w 480"/>
                <a:gd name="T29" fmla="*/ 20 h 384"/>
                <a:gd name="T30" fmla="*/ 8 w 480"/>
                <a:gd name="T31" fmla="*/ 32 h 384"/>
                <a:gd name="T32" fmla="*/ 15 w 480"/>
                <a:gd name="T33" fmla="*/ 47 h 384"/>
                <a:gd name="T34" fmla="*/ 36 w 480"/>
                <a:gd name="T35" fmla="*/ 84 h 384"/>
                <a:gd name="T36" fmla="*/ 64 w 480"/>
                <a:gd name="T37" fmla="*/ 129 h 384"/>
                <a:gd name="T38" fmla="*/ 100 w 480"/>
                <a:gd name="T39" fmla="*/ 177 h 384"/>
                <a:gd name="T40" fmla="*/ 142 w 480"/>
                <a:gd name="T41" fmla="*/ 226 h 384"/>
                <a:gd name="T42" fmla="*/ 165 w 480"/>
                <a:gd name="T43" fmla="*/ 250 h 384"/>
                <a:gd name="T44" fmla="*/ 189 w 480"/>
                <a:gd name="T45" fmla="*/ 272 h 384"/>
                <a:gd name="T46" fmla="*/ 213 w 480"/>
                <a:gd name="T47" fmla="*/ 293 h 384"/>
                <a:gd name="T48" fmla="*/ 226 w 480"/>
                <a:gd name="T49" fmla="*/ 303 h 384"/>
                <a:gd name="T50" fmla="*/ 239 w 480"/>
                <a:gd name="T51" fmla="*/ 31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0" h="384">
                  <a:moveTo>
                    <a:pt x="239" y="312"/>
                  </a:moveTo>
                  <a:cubicBezTo>
                    <a:pt x="307" y="361"/>
                    <a:pt x="365" y="378"/>
                    <a:pt x="407" y="381"/>
                  </a:cubicBezTo>
                  <a:cubicBezTo>
                    <a:pt x="448" y="384"/>
                    <a:pt x="473" y="373"/>
                    <a:pt x="478" y="361"/>
                  </a:cubicBezTo>
                  <a:cubicBezTo>
                    <a:pt x="480" y="355"/>
                    <a:pt x="479" y="344"/>
                    <a:pt x="474" y="330"/>
                  </a:cubicBezTo>
                  <a:cubicBezTo>
                    <a:pt x="472" y="323"/>
                    <a:pt x="469" y="315"/>
                    <a:pt x="464" y="306"/>
                  </a:cubicBezTo>
                  <a:cubicBezTo>
                    <a:pt x="460" y="297"/>
                    <a:pt x="455" y="288"/>
                    <a:pt x="449" y="278"/>
                  </a:cubicBezTo>
                  <a:cubicBezTo>
                    <a:pt x="423" y="239"/>
                    <a:pt x="381" y="191"/>
                    <a:pt x="317" y="143"/>
                  </a:cubicBezTo>
                  <a:cubicBezTo>
                    <a:pt x="300" y="131"/>
                    <a:pt x="284" y="120"/>
                    <a:pt x="266" y="110"/>
                  </a:cubicBezTo>
                  <a:cubicBezTo>
                    <a:pt x="249" y="99"/>
                    <a:pt x="232" y="90"/>
                    <a:pt x="214" y="80"/>
                  </a:cubicBezTo>
                  <a:cubicBezTo>
                    <a:pt x="210" y="78"/>
                    <a:pt x="205" y="76"/>
                    <a:pt x="201" y="74"/>
                  </a:cubicBezTo>
                  <a:cubicBezTo>
                    <a:pt x="197" y="72"/>
                    <a:pt x="192" y="70"/>
                    <a:pt x="188" y="67"/>
                  </a:cubicBezTo>
                  <a:cubicBezTo>
                    <a:pt x="180" y="63"/>
                    <a:pt x="171" y="59"/>
                    <a:pt x="162" y="55"/>
                  </a:cubicBezTo>
                  <a:cubicBezTo>
                    <a:pt x="146" y="48"/>
                    <a:pt x="129" y="41"/>
                    <a:pt x="114" y="35"/>
                  </a:cubicBezTo>
                  <a:cubicBezTo>
                    <a:pt x="52" y="11"/>
                    <a:pt x="5" y="0"/>
                    <a:pt x="1" y="7"/>
                  </a:cubicBezTo>
                  <a:cubicBezTo>
                    <a:pt x="0" y="9"/>
                    <a:pt x="1" y="13"/>
                    <a:pt x="4" y="20"/>
                  </a:cubicBezTo>
                  <a:cubicBezTo>
                    <a:pt x="5" y="23"/>
                    <a:pt x="6" y="27"/>
                    <a:pt x="8" y="32"/>
                  </a:cubicBezTo>
                  <a:cubicBezTo>
                    <a:pt x="10" y="36"/>
                    <a:pt x="13" y="41"/>
                    <a:pt x="15" y="47"/>
                  </a:cubicBezTo>
                  <a:cubicBezTo>
                    <a:pt x="21" y="58"/>
                    <a:pt x="28" y="70"/>
                    <a:pt x="36" y="84"/>
                  </a:cubicBezTo>
                  <a:cubicBezTo>
                    <a:pt x="44" y="98"/>
                    <a:pt x="54" y="113"/>
                    <a:pt x="64" y="129"/>
                  </a:cubicBezTo>
                  <a:cubicBezTo>
                    <a:pt x="75" y="145"/>
                    <a:pt x="87" y="161"/>
                    <a:pt x="100" y="177"/>
                  </a:cubicBezTo>
                  <a:cubicBezTo>
                    <a:pt x="113" y="194"/>
                    <a:pt x="127" y="210"/>
                    <a:pt x="142" y="226"/>
                  </a:cubicBezTo>
                  <a:cubicBezTo>
                    <a:pt x="149" y="234"/>
                    <a:pt x="157" y="242"/>
                    <a:pt x="165" y="250"/>
                  </a:cubicBezTo>
                  <a:cubicBezTo>
                    <a:pt x="173" y="257"/>
                    <a:pt x="180" y="265"/>
                    <a:pt x="189" y="272"/>
                  </a:cubicBezTo>
                  <a:cubicBezTo>
                    <a:pt x="197" y="279"/>
                    <a:pt x="205" y="287"/>
                    <a:pt x="213" y="293"/>
                  </a:cubicBezTo>
                  <a:cubicBezTo>
                    <a:pt x="218" y="297"/>
                    <a:pt x="222" y="300"/>
                    <a:pt x="226" y="303"/>
                  </a:cubicBezTo>
                  <a:cubicBezTo>
                    <a:pt x="230" y="306"/>
                    <a:pt x="235" y="309"/>
                    <a:pt x="239" y="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73">
              <a:extLst>
                <a:ext uri="{FF2B5EF4-FFF2-40B4-BE49-F238E27FC236}">
                  <a16:creationId xmlns="" xmlns:a16="http://schemas.microsoft.com/office/drawing/2014/main" id="{5B4CEFFB-F545-4290-AE9A-D71A03CC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150" y="1520826"/>
              <a:ext cx="87313" cy="87313"/>
            </a:xfrm>
            <a:custGeom>
              <a:avLst/>
              <a:gdLst>
                <a:gd name="T0" fmla="*/ 190 w 417"/>
                <a:gd name="T1" fmla="*/ 325 h 415"/>
                <a:gd name="T2" fmla="*/ 274 w 417"/>
                <a:gd name="T3" fmla="*/ 384 h 415"/>
                <a:gd name="T4" fmla="*/ 310 w 417"/>
                <a:gd name="T5" fmla="*/ 400 h 415"/>
                <a:gd name="T6" fmla="*/ 342 w 417"/>
                <a:gd name="T7" fmla="*/ 408 h 415"/>
                <a:gd name="T8" fmla="*/ 413 w 417"/>
                <a:gd name="T9" fmla="*/ 396 h 415"/>
                <a:gd name="T10" fmla="*/ 414 w 417"/>
                <a:gd name="T11" fmla="*/ 366 h 415"/>
                <a:gd name="T12" fmla="*/ 396 w 417"/>
                <a:gd name="T13" fmla="*/ 314 h 415"/>
                <a:gd name="T14" fmla="*/ 379 w 417"/>
                <a:gd name="T15" fmla="*/ 281 h 415"/>
                <a:gd name="T16" fmla="*/ 368 w 417"/>
                <a:gd name="T17" fmla="*/ 264 h 415"/>
                <a:gd name="T18" fmla="*/ 355 w 417"/>
                <a:gd name="T19" fmla="*/ 246 h 415"/>
                <a:gd name="T20" fmla="*/ 341 w 417"/>
                <a:gd name="T21" fmla="*/ 228 h 415"/>
                <a:gd name="T22" fmla="*/ 333 w 417"/>
                <a:gd name="T23" fmla="*/ 218 h 415"/>
                <a:gd name="T24" fmla="*/ 325 w 417"/>
                <a:gd name="T25" fmla="*/ 209 h 415"/>
                <a:gd name="T26" fmla="*/ 286 w 417"/>
                <a:gd name="T27" fmla="*/ 170 h 415"/>
                <a:gd name="T28" fmla="*/ 265 w 417"/>
                <a:gd name="T29" fmla="*/ 151 h 415"/>
                <a:gd name="T30" fmla="*/ 242 w 417"/>
                <a:gd name="T31" fmla="*/ 133 h 415"/>
                <a:gd name="T32" fmla="*/ 219 w 417"/>
                <a:gd name="T33" fmla="*/ 115 h 415"/>
                <a:gd name="T34" fmla="*/ 196 w 417"/>
                <a:gd name="T35" fmla="*/ 99 h 415"/>
                <a:gd name="T36" fmla="*/ 149 w 417"/>
                <a:gd name="T37" fmla="*/ 69 h 415"/>
                <a:gd name="T38" fmla="*/ 127 w 417"/>
                <a:gd name="T39" fmla="*/ 56 h 415"/>
                <a:gd name="T40" fmla="*/ 105 w 417"/>
                <a:gd name="T41" fmla="*/ 44 h 415"/>
                <a:gd name="T42" fmla="*/ 66 w 417"/>
                <a:gd name="T43" fmla="*/ 24 h 415"/>
                <a:gd name="T44" fmla="*/ 49 w 417"/>
                <a:gd name="T45" fmla="*/ 16 h 415"/>
                <a:gd name="T46" fmla="*/ 34 w 417"/>
                <a:gd name="T47" fmla="*/ 10 h 415"/>
                <a:gd name="T48" fmla="*/ 1 w 417"/>
                <a:gd name="T49" fmla="*/ 3 h 415"/>
                <a:gd name="T50" fmla="*/ 1 w 417"/>
                <a:gd name="T51" fmla="*/ 16 h 415"/>
                <a:gd name="T52" fmla="*/ 4 w 417"/>
                <a:gd name="T53" fmla="*/ 28 h 415"/>
                <a:gd name="T54" fmla="*/ 8 w 417"/>
                <a:gd name="T55" fmla="*/ 44 h 415"/>
                <a:gd name="T56" fmla="*/ 23 w 417"/>
                <a:gd name="T57" fmla="*/ 83 h 415"/>
                <a:gd name="T58" fmla="*/ 28 w 417"/>
                <a:gd name="T59" fmla="*/ 94 h 415"/>
                <a:gd name="T60" fmla="*/ 33 w 417"/>
                <a:gd name="T61" fmla="*/ 105 h 415"/>
                <a:gd name="T62" fmla="*/ 45 w 417"/>
                <a:gd name="T63" fmla="*/ 129 h 415"/>
                <a:gd name="T64" fmla="*/ 58 w 417"/>
                <a:gd name="T65" fmla="*/ 154 h 415"/>
                <a:gd name="T66" fmla="*/ 73 w 417"/>
                <a:gd name="T67" fmla="*/ 180 h 415"/>
                <a:gd name="T68" fmla="*/ 89 w 417"/>
                <a:gd name="T69" fmla="*/ 206 h 415"/>
                <a:gd name="T70" fmla="*/ 107 w 417"/>
                <a:gd name="T71" fmla="*/ 232 h 415"/>
                <a:gd name="T72" fmla="*/ 147 w 417"/>
                <a:gd name="T73" fmla="*/ 282 h 415"/>
                <a:gd name="T74" fmla="*/ 190 w 417"/>
                <a:gd name="T75" fmla="*/ 32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7" h="415">
                  <a:moveTo>
                    <a:pt x="190" y="325"/>
                  </a:moveTo>
                  <a:cubicBezTo>
                    <a:pt x="220" y="352"/>
                    <a:pt x="248" y="371"/>
                    <a:pt x="274" y="384"/>
                  </a:cubicBezTo>
                  <a:cubicBezTo>
                    <a:pt x="286" y="390"/>
                    <a:pt x="299" y="396"/>
                    <a:pt x="310" y="400"/>
                  </a:cubicBezTo>
                  <a:cubicBezTo>
                    <a:pt x="322" y="404"/>
                    <a:pt x="332" y="406"/>
                    <a:pt x="342" y="408"/>
                  </a:cubicBezTo>
                  <a:cubicBezTo>
                    <a:pt x="382" y="415"/>
                    <a:pt x="407" y="407"/>
                    <a:pt x="413" y="396"/>
                  </a:cubicBezTo>
                  <a:cubicBezTo>
                    <a:pt x="416" y="391"/>
                    <a:pt x="417" y="380"/>
                    <a:pt x="414" y="366"/>
                  </a:cubicBezTo>
                  <a:cubicBezTo>
                    <a:pt x="412" y="352"/>
                    <a:pt x="406" y="334"/>
                    <a:pt x="396" y="314"/>
                  </a:cubicBezTo>
                  <a:cubicBezTo>
                    <a:pt x="391" y="303"/>
                    <a:pt x="386" y="292"/>
                    <a:pt x="379" y="281"/>
                  </a:cubicBezTo>
                  <a:cubicBezTo>
                    <a:pt x="376" y="276"/>
                    <a:pt x="372" y="270"/>
                    <a:pt x="368" y="264"/>
                  </a:cubicBezTo>
                  <a:cubicBezTo>
                    <a:pt x="364" y="258"/>
                    <a:pt x="360" y="252"/>
                    <a:pt x="355" y="246"/>
                  </a:cubicBezTo>
                  <a:cubicBezTo>
                    <a:pt x="351" y="240"/>
                    <a:pt x="346" y="234"/>
                    <a:pt x="341" y="228"/>
                  </a:cubicBezTo>
                  <a:cubicBezTo>
                    <a:pt x="338" y="225"/>
                    <a:pt x="335" y="221"/>
                    <a:pt x="333" y="218"/>
                  </a:cubicBezTo>
                  <a:cubicBezTo>
                    <a:pt x="330" y="215"/>
                    <a:pt x="327" y="212"/>
                    <a:pt x="325" y="209"/>
                  </a:cubicBezTo>
                  <a:cubicBezTo>
                    <a:pt x="313" y="196"/>
                    <a:pt x="301" y="183"/>
                    <a:pt x="286" y="170"/>
                  </a:cubicBezTo>
                  <a:cubicBezTo>
                    <a:pt x="279" y="164"/>
                    <a:pt x="272" y="157"/>
                    <a:pt x="265" y="151"/>
                  </a:cubicBezTo>
                  <a:cubicBezTo>
                    <a:pt x="257" y="145"/>
                    <a:pt x="250" y="139"/>
                    <a:pt x="242" y="133"/>
                  </a:cubicBezTo>
                  <a:cubicBezTo>
                    <a:pt x="235" y="127"/>
                    <a:pt x="227" y="121"/>
                    <a:pt x="219" y="115"/>
                  </a:cubicBezTo>
                  <a:cubicBezTo>
                    <a:pt x="211" y="110"/>
                    <a:pt x="204" y="104"/>
                    <a:pt x="196" y="99"/>
                  </a:cubicBezTo>
                  <a:cubicBezTo>
                    <a:pt x="180" y="88"/>
                    <a:pt x="165" y="78"/>
                    <a:pt x="149" y="69"/>
                  </a:cubicBezTo>
                  <a:cubicBezTo>
                    <a:pt x="142" y="64"/>
                    <a:pt x="134" y="60"/>
                    <a:pt x="127" y="56"/>
                  </a:cubicBezTo>
                  <a:cubicBezTo>
                    <a:pt x="119" y="51"/>
                    <a:pt x="112" y="47"/>
                    <a:pt x="105" y="44"/>
                  </a:cubicBezTo>
                  <a:cubicBezTo>
                    <a:pt x="91" y="36"/>
                    <a:pt x="78" y="29"/>
                    <a:pt x="66" y="24"/>
                  </a:cubicBezTo>
                  <a:cubicBezTo>
                    <a:pt x="60" y="21"/>
                    <a:pt x="54" y="18"/>
                    <a:pt x="49" y="16"/>
                  </a:cubicBezTo>
                  <a:cubicBezTo>
                    <a:pt x="43" y="13"/>
                    <a:pt x="38" y="11"/>
                    <a:pt x="34" y="10"/>
                  </a:cubicBezTo>
                  <a:cubicBezTo>
                    <a:pt x="15" y="2"/>
                    <a:pt x="3" y="0"/>
                    <a:pt x="1" y="3"/>
                  </a:cubicBezTo>
                  <a:cubicBezTo>
                    <a:pt x="0" y="5"/>
                    <a:pt x="0" y="9"/>
                    <a:pt x="1" y="16"/>
                  </a:cubicBezTo>
                  <a:cubicBezTo>
                    <a:pt x="2" y="20"/>
                    <a:pt x="2" y="24"/>
                    <a:pt x="4" y="28"/>
                  </a:cubicBezTo>
                  <a:cubicBezTo>
                    <a:pt x="5" y="33"/>
                    <a:pt x="7" y="38"/>
                    <a:pt x="8" y="44"/>
                  </a:cubicBezTo>
                  <a:cubicBezTo>
                    <a:pt x="12" y="55"/>
                    <a:pt x="17" y="68"/>
                    <a:pt x="23" y="83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7"/>
                    <a:pt x="31" y="101"/>
                    <a:pt x="33" y="105"/>
                  </a:cubicBezTo>
                  <a:cubicBezTo>
                    <a:pt x="37" y="113"/>
                    <a:pt x="41" y="121"/>
                    <a:pt x="45" y="129"/>
                  </a:cubicBezTo>
                  <a:cubicBezTo>
                    <a:pt x="49" y="137"/>
                    <a:pt x="53" y="146"/>
                    <a:pt x="58" y="154"/>
                  </a:cubicBezTo>
                  <a:cubicBezTo>
                    <a:pt x="63" y="163"/>
                    <a:pt x="68" y="172"/>
                    <a:pt x="73" y="180"/>
                  </a:cubicBezTo>
                  <a:cubicBezTo>
                    <a:pt x="78" y="189"/>
                    <a:pt x="84" y="198"/>
                    <a:pt x="89" y="206"/>
                  </a:cubicBezTo>
                  <a:cubicBezTo>
                    <a:pt x="95" y="215"/>
                    <a:pt x="101" y="224"/>
                    <a:pt x="107" y="232"/>
                  </a:cubicBezTo>
                  <a:cubicBezTo>
                    <a:pt x="120" y="249"/>
                    <a:pt x="133" y="266"/>
                    <a:pt x="147" y="282"/>
                  </a:cubicBezTo>
                  <a:cubicBezTo>
                    <a:pt x="160" y="297"/>
                    <a:pt x="175" y="312"/>
                    <a:pt x="190" y="3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74">
              <a:extLst>
                <a:ext uri="{FF2B5EF4-FFF2-40B4-BE49-F238E27FC236}">
                  <a16:creationId xmlns="" xmlns:a16="http://schemas.microsoft.com/office/drawing/2014/main" id="{C7E63ABB-37F2-4E6B-BACD-70A5B6AB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1441451"/>
              <a:ext cx="73025" cy="93663"/>
            </a:xfrm>
            <a:custGeom>
              <a:avLst/>
              <a:gdLst>
                <a:gd name="T0" fmla="*/ 136 w 346"/>
                <a:gd name="T1" fmla="*/ 338 h 447"/>
                <a:gd name="T2" fmla="*/ 172 w 346"/>
                <a:gd name="T3" fmla="*/ 377 h 447"/>
                <a:gd name="T4" fmla="*/ 190 w 346"/>
                <a:gd name="T5" fmla="*/ 392 h 447"/>
                <a:gd name="T6" fmla="*/ 208 w 346"/>
                <a:gd name="T7" fmla="*/ 405 h 447"/>
                <a:gd name="T8" fmla="*/ 271 w 346"/>
                <a:gd name="T9" fmla="*/ 436 h 447"/>
                <a:gd name="T10" fmla="*/ 341 w 346"/>
                <a:gd name="T11" fmla="*/ 432 h 447"/>
                <a:gd name="T12" fmla="*/ 346 w 346"/>
                <a:gd name="T13" fmla="*/ 403 h 447"/>
                <a:gd name="T14" fmla="*/ 336 w 346"/>
                <a:gd name="T15" fmla="*/ 351 h 447"/>
                <a:gd name="T16" fmla="*/ 331 w 346"/>
                <a:gd name="T17" fmla="*/ 335 h 447"/>
                <a:gd name="T18" fmla="*/ 324 w 346"/>
                <a:gd name="T19" fmla="*/ 318 h 447"/>
                <a:gd name="T20" fmla="*/ 306 w 346"/>
                <a:gd name="T21" fmla="*/ 281 h 447"/>
                <a:gd name="T22" fmla="*/ 283 w 346"/>
                <a:gd name="T23" fmla="*/ 242 h 447"/>
                <a:gd name="T24" fmla="*/ 268 w 346"/>
                <a:gd name="T25" fmla="*/ 221 h 447"/>
                <a:gd name="T26" fmla="*/ 252 w 346"/>
                <a:gd name="T27" fmla="*/ 200 h 447"/>
                <a:gd name="T28" fmla="*/ 234 w 346"/>
                <a:gd name="T29" fmla="*/ 179 h 447"/>
                <a:gd name="T30" fmla="*/ 215 w 346"/>
                <a:gd name="T31" fmla="*/ 159 h 447"/>
                <a:gd name="T32" fmla="*/ 176 w 346"/>
                <a:gd name="T33" fmla="*/ 121 h 447"/>
                <a:gd name="T34" fmla="*/ 135 w 346"/>
                <a:gd name="T35" fmla="*/ 87 h 447"/>
                <a:gd name="T36" fmla="*/ 97 w 346"/>
                <a:gd name="T37" fmla="*/ 57 h 447"/>
                <a:gd name="T38" fmla="*/ 3 w 346"/>
                <a:gd name="T39" fmla="*/ 6 h 447"/>
                <a:gd name="T40" fmla="*/ 4 w 346"/>
                <a:gd name="T41" fmla="*/ 46 h 447"/>
                <a:gd name="T42" fmla="*/ 7 w 346"/>
                <a:gd name="T43" fmla="*/ 64 h 447"/>
                <a:gd name="T44" fmla="*/ 12 w 346"/>
                <a:gd name="T45" fmla="*/ 85 h 447"/>
                <a:gd name="T46" fmla="*/ 26 w 346"/>
                <a:gd name="T47" fmla="*/ 132 h 447"/>
                <a:gd name="T48" fmla="*/ 45 w 346"/>
                <a:gd name="T49" fmla="*/ 184 h 447"/>
                <a:gd name="T50" fmla="*/ 51 w 346"/>
                <a:gd name="T51" fmla="*/ 198 h 447"/>
                <a:gd name="T52" fmla="*/ 57 w 346"/>
                <a:gd name="T53" fmla="*/ 211 h 447"/>
                <a:gd name="T54" fmla="*/ 70 w 346"/>
                <a:gd name="T55" fmla="*/ 238 h 447"/>
                <a:gd name="T56" fmla="*/ 85 w 346"/>
                <a:gd name="T57" fmla="*/ 265 h 447"/>
                <a:gd name="T58" fmla="*/ 101 w 346"/>
                <a:gd name="T59" fmla="*/ 291 h 447"/>
                <a:gd name="T60" fmla="*/ 136 w 346"/>
                <a:gd name="T61" fmla="*/ 338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447">
                  <a:moveTo>
                    <a:pt x="136" y="338"/>
                  </a:moveTo>
                  <a:cubicBezTo>
                    <a:pt x="148" y="353"/>
                    <a:pt x="160" y="366"/>
                    <a:pt x="172" y="377"/>
                  </a:cubicBezTo>
                  <a:cubicBezTo>
                    <a:pt x="178" y="382"/>
                    <a:pt x="184" y="387"/>
                    <a:pt x="190" y="392"/>
                  </a:cubicBezTo>
                  <a:cubicBezTo>
                    <a:pt x="196" y="397"/>
                    <a:pt x="202" y="401"/>
                    <a:pt x="208" y="405"/>
                  </a:cubicBezTo>
                  <a:cubicBezTo>
                    <a:pt x="231" y="420"/>
                    <a:pt x="252" y="430"/>
                    <a:pt x="271" y="436"/>
                  </a:cubicBezTo>
                  <a:cubicBezTo>
                    <a:pt x="308" y="447"/>
                    <a:pt x="334" y="442"/>
                    <a:pt x="341" y="432"/>
                  </a:cubicBezTo>
                  <a:cubicBezTo>
                    <a:pt x="345" y="427"/>
                    <a:pt x="346" y="417"/>
                    <a:pt x="346" y="403"/>
                  </a:cubicBezTo>
                  <a:cubicBezTo>
                    <a:pt x="345" y="389"/>
                    <a:pt x="342" y="371"/>
                    <a:pt x="336" y="351"/>
                  </a:cubicBezTo>
                  <a:cubicBezTo>
                    <a:pt x="334" y="346"/>
                    <a:pt x="333" y="340"/>
                    <a:pt x="331" y="335"/>
                  </a:cubicBezTo>
                  <a:cubicBezTo>
                    <a:pt x="329" y="329"/>
                    <a:pt x="326" y="324"/>
                    <a:pt x="324" y="318"/>
                  </a:cubicBezTo>
                  <a:cubicBezTo>
                    <a:pt x="319" y="306"/>
                    <a:pt x="313" y="294"/>
                    <a:pt x="306" y="281"/>
                  </a:cubicBezTo>
                  <a:cubicBezTo>
                    <a:pt x="300" y="269"/>
                    <a:pt x="292" y="255"/>
                    <a:pt x="283" y="242"/>
                  </a:cubicBezTo>
                  <a:cubicBezTo>
                    <a:pt x="278" y="235"/>
                    <a:pt x="273" y="228"/>
                    <a:pt x="268" y="221"/>
                  </a:cubicBezTo>
                  <a:cubicBezTo>
                    <a:pt x="263" y="214"/>
                    <a:pt x="257" y="207"/>
                    <a:pt x="252" y="200"/>
                  </a:cubicBezTo>
                  <a:cubicBezTo>
                    <a:pt x="246" y="193"/>
                    <a:pt x="240" y="186"/>
                    <a:pt x="234" y="179"/>
                  </a:cubicBezTo>
                  <a:cubicBezTo>
                    <a:pt x="228" y="172"/>
                    <a:pt x="221" y="166"/>
                    <a:pt x="215" y="159"/>
                  </a:cubicBezTo>
                  <a:cubicBezTo>
                    <a:pt x="202" y="146"/>
                    <a:pt x="189" y="133"/>
                    <a:pt x="176" y="121"/>
                  </a:cubicBezTo>
                  <a:cubicBezTo>
                    <a:pt x="162" y="109"/>
                    <a:pt x="149" y="97"/>
                    <a:pt x="135" y="87"/>
                  </a:cubicBezTo>
                  <a:cubicBezTo>
                    <a:pt x="122" y="76"/>
                    <a:pt x="109" y="66"/>
                    <a:pt x="97" y="57"/>
                  </a:cubicBezTo>
                  <a:cubicBezTo>
                    <a:pt x="48" y="21"/>
                    <a:pt x="8" y="0"/>
                    <a:pt x="3" y="6"/>
                  </a:cubicBezTo>
                  <a:cubicBezTo>
                    <a:pt x="0" y="8"/>
                    <a:pt x="0" y="23"/>
                    <a:pt x="4" y="46"/>
                  </a:cubicBezTo>
                  <a:cubicBezTo>
                    <a:pt x="5" y="51"/>
                    <a:pt x="6" y="57"/>
                    <a:pt x="7" y="64"/>
                  </a:cubicBezTo>
                  <a:cubicBezTo>
                    <a:pt x="9" y="71"/>
                    <a:pt x="10" y="77"/>
                    <a:pt x="12" y="85"/>
                  </a:cubicBezTo>
                  <a:cubicBezTo>
                    <a:pt x="16" y="99"/>
                    <a:pt x="20" y="115"/>
                    <a:pt x="26" y="132"/>
                  </a:cubicBezTo>
                  <a:cubicBezTo>
                    <a:pt x="31" y="149"/>
                    <a:pt x="38" y="167"/>
                    <a:pt x="45" y="184"/>
                  </a:cubicBezTo>
                  <a:cubicBezTo>
                    <a:pt x="47" y="189"/>
                    <a:pt x="49" y="193"/>
                    <a:pt x="51" y="198"/>
                  </a:cubicBezTo>
                  <a:cubicBezTo>
                    <a:pt x="53" y="202"/>
                    <a:pt x="55" y="207"/>
                    <a:pt x="57" y="211"/>
                  </a:cubicBezTo>
                  <a:cubicBezTo>
                    <a:pt x="61" y="221"/>
                    <a:pt x="66" y="230"/>
                    <a:pt x="70" y="238"/>
                  </a:cubicBezTo>
                  <a:cubicBezTo>
                    <a:pt x="75" y="247"/>
                    <a:pt x="80" y="256"/>
                    <a:pt x="85" y="265"/>
                  </a:cubicBezTo>
                  <a:cubicBezTo>
                    <a:pt x="90" y="274"/>
                    <a:pt x="95" y="282"/>
                    <a:pt x="101" y="291"/>
                  </a:cubicBezTo>
                  <a:cubicBezTo>
                    <a:pt x="112" y="308"/>
                    <a:pt x="123" y="324"/>
                    <a:pt x="136" y="3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75">
              <a:extLst>
                <a:ext uri="{FF2B5EF4-FFF2-40B4-BE49-F238E27FC236}">
                  <a16:creationId xmlns="" xmlns:a16="http://schemas.microsoft.com/office/drawing/2014/main" id="{B4B0693D-7A8C-4147-A373-9D087B2A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1363663"/>
              <a:ext cx="58738" cy="96838"/>
            </a:xfrm>
            <a:custGeom>
              <a:avLst/>
              <a:gdLst>
                <a:gd name="T0" fmla="*/ 84 w 277"/>
                <a:gd name="T1" fmla="*/ 337 h 461"/>
                <a:gd name="T2" fmla="*/ 113 w 277"/>
                <a:gd name="T3" fmla="*/ 378 h 461"/>
                <a:gd name="T4" fmla="*/ 143 w 277"/>
                <a:gd name="T5" fmla="*/ 409 h 461"/>
                <a:gd name="T6" fmla="*/ 199 w 277"/>
                <a:gd name="T7" fmla="*/ 446 h 461"/>
                <a:gd name="T8" fmla="*/ 266 w 277"/>
                <a:gd name="T9" fmla="*/ 451 h 461"/>
                <a:gd name="T10" fmla="*/ 276 w 277"/>
                <a:gd name="T11" fmla="*/ 424 h 461"/>
                <a:gd name="T12" fmla="*/ 276 w 277"/>
                <a:gd name="T13" fmla="*/ 401 h 461"/>
                <a:gd name="T14" fmla="*/ 274 w 277"/>
                <a:gd name="T15" fmla="*/ 372 h 461"/>
                <a:gd name="T16" fmla="*/ 267 w 277"/>
                <a:gd name="T17" fmla="*/ 339 h 461"/>
                <a:gd name="T18" fmla="*/ 256 w 277"/>
                <a:gd name="T19" fmla="*/ 302 h 461"/>
                <a:gd name="T20" fmla="*/ 248 w 277"/>
                <a:gd name="T21" fmla="*/ 282 h 461"/>
                <a:gd name="T22" fmla="*/ 244 w 277"/>
                <a:gd name="T23" fmla="*/ 272 h 461"/>
                <a:gd name="T24" fmla="*/ 239 w 277"/>
                <a:gd name="T25" fmla="*/ 261 h 461"/>
                <a:gd name="T26" fmla="*/ 216 w 277"/>
                <a:gd name="T27" fmla="*/ 218 h 461"/>
                <a:gd name="T28" fmla="*/ 202 w 277"/>
                <a:gd name="T29" fmla="*/ 195 h 461"/>
                <a:gd name="T30" fmla="*/ 187 w 277"/>
                <a:gd name="T31" fmla="*/ 174 h 461"/>
                <a:gd name="T32" fmla="*/ 171 w 277"/>
                <a:gd name="T33" fmla="*/ 153 h 461"/>
                <a:gd name="T34" fmla="*/ 154 w 277"/>
                <a:gd name="T35" fmla="*/ 133 h 461"/>
                <a:gd name="T36" fmla="*/ 88 w 277"/>
                <a:gd name="T37" fmla="*/ 62 h 461"/>
                <a:gd name="T38" fmla="*/ 33 w 277"/>
                <a:gd name="T39" fmla="*/ 16 h 461"/>
                <a:gd name="T40" fmla="*/ 5 w 277"/>
                <a:gd name="T41" fmla="*/ 2 h 461"/>
                <a:gd name="T42" fmla="*/ 1 w 277"/>
                <a:gd name="T43" fmla="*/ 41 h 461"/>
                <a:gd name="T44" fmla="*/ 3 w 277"/>
                <a:gd name="T45" fmla="*/ 79 h 461"/>
                <a:gd name="T46" fmla="*/ 5 w 277"/>
                <a:gd name="T47" fmla="*/ 102 h 461"/>
                <a:gd name="T48" fmla="*/ 9 w 277"/>
                <a:gd name="T49" fmla="*/ 126 h 461"/>
                <a:gd name="T50" fmla="*/ 84 w 277"/>
                <a:gd name="T51" fmla="*/ 33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7" h="461">
                  <a:moveTo>
                    <a:pt x="84" y="337"/>
                  </a:moveTo>
                  <a:cubicBezTo>
                    <a:pt x="93" y="352"/>
                    <a:pt x="103" y="366"/>
                    <a:pt x="113" y="378"/>
                  </a:cubicBezTo>
                  <a:cubicBezTo>
                    <a:pt x="123" y="390"/>
                    <a:pt x="133" y="400"/>
                    <a:pt x="143" y="409"/>
                  </a:cubicBezTo>
                  <a:cubicBezTo>
                    <a:pt x="163" y="427"/>
                    <a:pt x="182" y="439"/>
                    <a:pt x="199" y="446"/>
                  </a:cubicBezTo>
                  <a:cubicBezTo>
                    <a:pt x="232" y="461"/>
                    <a:pt x="258" y="459"/>
                    <a:pt x="266" y="451"/>
                  </a:cubicBezTo>
                  <a:cubicBezTo>
                    <a:pt x="271" y="447"/>
                    <a:pt x="274" y="437"/>
                    <a:pt x="276" y="424"/>
                  </a:cubicBezTo>
                  <a:cubicBezTo>
                    <a:pt x="277" y="417"/>
                    <a:pt x="277" y="409"/>
                    <a:pt x="276" y="401"/>
                  </a:cubicBezTo>
                  <a:cubicBezTo>
                    <a:pt x="276" y="392"/>
                    <a:pt x="276" y="383"/>
                    <a:pt x="274" y="372"/>
                  </a:cubicBezTo>
                  <a:cubicBezTo>
                    <a:pt x="273" y="362"/>
                    <a:pt x="271" y="351"/>
                    <a:pt x="267" y="339"/>
                  </a:cubicBezTo>
                  <a:cubicBezTo>
                    <a:pt x="264" y="327"/>
                    <a:pt x="261" y="315"/>
                    <a:pt x="256" y="302"/>
                  </a:cubicBezTo>
                  <a:cubicBezTo>
                    <a:pt x="254" y="296"/>
                    <a:pt x="251" y="289"/>
                    <a:pt x="248" y="282"/>
                  </a:cubicBezTo>
                  <a:cubicBezTo>
                    <a:pt x="247" y="279"/>
                    <a:pt x="245" y="275"/>
                    <a:pt x="244" y="272"/>
                  </a:cubicBezTo>
                  <a:cubicBezTo>
                    <a:pt x="242" y="268"/>
                    <a:pt x="241" y="265"/>
                    <a:pt x="239" y="261"/>
                  </a:cubicBezTo>
                  <a:cubicBezTo>
                    <a:pt x="232" y="247"/>
                    <a:pt x="225" y="233"/>
                    <a:pt x="216" y="218"/>
                  </a:cubicBezTo>
                  <a:cubicBezTo>
                    <a:pt x="211" y="210"/>
                    <a:pt x="206" y="203"/>
                    <a:pt x="202" y="195"/>
                  </a:cubicBezTo>
                  <a:cubicBezTo>
                    <a:pt x="197" y="188"/>
                    <a:pt x="192" y="181"/>
                    <a:pt x="187" y="174"/>
                  </a:cubicBezTo>
                  <a:cubicBezTo>
                    <a:pt x="181" y="167"/>
                    <a:pt x="176" y="160"/>
                    <a:pt x="171" y="153"/>
                  </a:cubicBezTo>
                  <a:cubicBezTo>
                    <a:pt x="165" y="146"/>
                    <a:pt x="160" y="139"/>
                    <a:pt x="154" y="133"/>
                  </a:cubicBezTo>
                  <a:cubicBezTo>
                    <a:pt x="132" y="106"/>
                    <a:pt x="109" y="82"/>
                    <a:pt x="88" y="62"/>
                  </a:cubicBezTo>
                  <a:cubicBezTo>
                    <a:pt x="67" y="42"/>
                    <a:pt x="48" y="26"/>
                    <a:pt x="33" y="16"/>
                  </a:cubicBezTo>
                  <a:cubicBezTo>
                    <a:pt x="18" y="5"/>
                    <a:pt x="8" y="0"/>
                    <a:pt x="5" y="2"/>
                  </a:cubicBezTo>
                  <a:cubicBezTo>
                    <a:pt x="2" y="5"/>
                    <a:pt x="0" y="19"/>
                    <a:pt x="1" y="41"/>
                  </a:cubicBezTo>
                  <a:cubicBezTo>
                    <a:pt x="1" y="52"/>
                    <a:pt x="1" y="65"/>
                    <a:pt x="3" y="79"/>
                  </a:cubicBezTo>
                  <a:cubicBezTo>
                    <a:pt x="3" y="86"/>
                    <a:pt x="4" y="94"/>
                    <a:pt x="5" y="102"/>
                  </a:cubicBezTo>
                  <a:cubicBezTo>
                    <a:pt x="6" y="110"/>
                    <a:pt x="8" y="118"/>
                    <a:pt x="9" y="126"/>
                  </a:cubicBezTo>
                  <a:cubicBezTo>
                    <a:pt x="20" y="193"/>
                    <a:pt x="44" y="275"/>
                    <a:pt x="84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76">
              <a:extLst>
                <a:ext uri="{FF2B5EF4-FFF2-40B4-BE49-F238E27FC236}">
                  <a16:creationId xmlns="" xmlns:a16="http://schemas.microsoft.com/office/drawing/2014/main" id="{13D3F8EC-CD25-4014-B79E-45401DA1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1289051"/>
              <a:ext cx="46038" cy="98425"/>
            </a:xfrm>
            <a:custGeom>
              <a:avLst/>
              <a:gdLst>
                <a:gd name="T0" fmla="*/ 42 w 220"/>
                <a:gd name="T1" fmla="*/ 330 h 468"/>
                <a:gd name="T2" fmla="*/ 64 w 220"/>
                <a:gd name="T3" fmla="*/ 373 h 468"/>
                <a:gd name="T4" fmla="*/ 89 w 220"/>
                <a:gd name="T5" fmla="*/ 407 h 468"/>
                <a:gd name="T6" fmla="*/ 136 w 220"/>
                <a:gd name="T7" fmla="*/ 449 h 468"/>
                <a:gd name="T8" fmla="*/ 201 w 220"/>
                <a:gd name="T9" fmla="*/ 461 h 468"/>
                <a:gd name="T10" fmla="*/ 213 w 220"/>
                <a:gd name="T11" fmla="*/ 436 h 468"/>
                <a:gd name="T12" fmla="*/ 220 w 220"/>
                <a:gd name="T13" fmla="*/ 387 h 468"/>
                <a:gd name="T14" fmla="*/ 219 w 220"/>
                <a:gd name="T15" fmla="*/ 371 h 468"/>
                <a:gd name="T16" fmla="*/ 218 w 220"/>
                <a:gd name="T17" fmla="*/ 354 h 468"/>
                <a:gd name="T18" fmla="*/ 212 w 220"/>
                <a:gd name="T19" fmla="*/ 317 h 468"/>
                <a:gd name="T20" fmla="*/ 202 w 220"/>
                <a:gd name="T21" fmla="*/ 276 h 468"/>
                <a:gd name="T22" fmla="*/ 186 w 220"/>
                <a:gd name="T23" fmla="*/ 232 h 468"/>
                <a:gd name="T24" fmla="*/ 164 w 220"/>
                <a:gd name="T25" fmla="*/ 186 h 468"/>
                <a:gd name="T26" fmla="*/ 139 w 220"/>
                <a:gd name="T27" fmla="*/ 143 h 468"/>
                <a:gd name="T28" fmla="*/ 86 w 220"/>
                <a:gd name="T29" fmla="*/ 68 h 468"/>
                <a:gd name="T30" fmla="*/ 61 w 220"/>
                <a:gd name="T31" fmla="*/ 39 h 468"/>
                <a:gd name="T32" fmla="*/ 40 w 220"/>
                <a:gd name="T33" fmla="*/ 17 h 468"/>
                <a:gd name="T34" fmla="*/ 15 w 220"/>
                <a:gd name="T35" fmla="*/ 2 h 468"/>
                <a:gd name="T36" fmla="*/ 5 w 220"/>
                <a:gd name="T37" fmla="*/ 38 h 468"/>
                <a:gd name="T38" fmla="*/ 1 w 220"/>
                <a:gd name="T39" fmla="*/ 75 h 468"/>
                <a:gd name="T40" fmla="*/ 1 w 220"/>
                <a:gd name="T41" fmla="*/ 121 h 468"/>
                <a:gd name="T42" fmla="*/ 42 w 220"/>
                <a:gd name="T43" fmla="*/ 33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468">
                  <a:moveTo>
                    <a:pt x="42" y="330"/>
                  </a:moveTo>
                  <a:cubicBezTo>
                    <a:pt x="49" y="346"/>
                    <a:pt x="57" y="361"/>
                    <a:pt x="64" y="373"/>
                  </a:cubicBezTo>
                  <a:cubicBezTo>
                    <a:pt x="72" y="386"/>
                    <a:pt x="81" y="397"/>
                    <a:pt x="89" y="407"/>
                  </a:cubicBezTo>
                  <a:cubicBezTo>
                    <a:pt x="105" y="426"/>
                    <a:pt x="121" y="440"/>
                    <a:pt x="136" y="449"/>
                  </a:cubicBezTo>
                  <a:cubicBezTo>
                    <a:pt x="167" y="467"/>
                    <a:pt x="191" y="468"/>
                    <a:pt x="201" y="461"/>
                  </a:cubicBezTo>
                  <a:cubicBezTo>
                    <a:pt x="206" y="458"/>
                    <a:pt x="210" y="449"/>
                    <a:pt x="213" y="436"/>
                  </a:cubicBezTo>
                  <a:cubicBezTo>
                    <a:pt x="217" y="423"/>
                    <a:pt x="220" y="407"/>
                    <a:pt x="220" y="387"/>
                  </a:cubicBezTo>
                  <a:cubicBezTo>
                    <a:pt x="220" y="381"/>
                    <a:pt x="219" y="376"/>
                    <a:pt x="219" y="371"/>
                  </a:cubicBezTo>
                  <a:cubicBezTo>
                    <a:pt x="219" y="365"/>
                    <a:pt x="219" y="360"/>
                    <a:pt x="218" y="354"/>
                  </a:cubicBezTo>
                  <a:cubicBezTo>
                    <a:pt x="217" y="342"/>
                    <a:pt x="215" y="330"/>
                    <a:pt x="212" y="317"/>
                  </a:cubicBezTo>
                  <a:cubicBezTo>
                    <a:pt x="210" y="304"/>
                    <a:pt x="207" y="290"/>
                    <a:pt x="202" y="276"/>
                  </a:cubicBezTo>
                  <a:cubicBezTo>
                    <a:pt x="198" y="262"/>
                    <a:pt x="192" y="247"/>
                    <a:pt x="186" y="232"/>
                  </a:cubicBezTo>
                  <a:cubicBezTo>
                    <a:pt x="180" y="216"/>
                    <a:pt x="172" y="201"/>
                    <a:pt x="164" y="186"/>
                  </a:cubicBezTo>
                  <a:cubicBezTo>
                    <a:pt x="156" y="171"/>
                    <a:pt x="148" y="157"/>
                    <a:pt x="139" y="143"/>
                  </a:cubicBezTo>
                  <a:cubicBezTo>
                    <a:pt x="122" y="115"/>
                    <a:pt x="103" y="90"/>
                    <a:pt x="86" y="68"/>
                  </a:cubicBezTo>
                  <a:cubicBezTo>
                    <a:pt x="77" y="58"/>
                    <a:pt x="68" y="48"/>
                    <a:pt x="61" y="39"/>
                  </a:cubicBezTo>
                  <a:cubicBezTo>
                    <a:pt x="53" y="31"/>
                    <a:pt x="46" y="23"/>
                    <a:pt x="40" y="17"/>
                  </a:cubicBezTo>
                  <a:cubicBezTo>
                    <a:pt x="27" y="6"/>
                    <a:pt x="18" y="0"/>
                    <a:pt x="15" y="2"/>
                  </a:cubicBezTo>
                  <a:cubicBezTo>
                    <a:pt x="11" y="4"/>
                    <a:pt x="8" y="17"/>
                    <a:pt x="5" y="38"/>
                  </a:cubicBezTo>
                  <a:cubicBezTo>
                    <a:pt x="3" y="48"/>
                    <a:pt x="2" y="61"/>
                    <a:pt x="1" y="75"/>
                  </a:cubicBezTo>
                  <a:cubicBezTo>
                    <a:pt x="1" y="89"/>
                    <a:pt x="0" y="104"/>
                    <a:pt x="1" y="121"/>
                  </a:cubicBezTo>
                  <a:cubicBezTo>
                    <a:pt x="1" y="186"/>
                    <a:pt x="14" y="267"/>
                    <a:pt x="42" y="3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77">
              <a:extLst>
                <a:ext uri="{FF2B5EF4-FFF2-40B4-BE49-F238E27FC236}">
                  <a16:creationId xmlns="" xmlns:a16="http://schemas.microsoft.com/office/drawing/2014/main" id="{94A4D8DA-12DD-498D-BBD3-9D6C3DA3E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1219201"/>
              <a:ext cx="38100" cy="96838"/>
            </a:xfrm>
            <a:custGeom>
              <a:avLst/>
              <a:gdLst>
                <a:gd name="T0" fmla="*/ 16 w 182"/>
                <a:gd name="T1" fmla="*/ 319 h 466"/>
                <a:gd name="T2" fmla="*/ 31 w 182"/>
                <a:gd name="T3" fmla="*/ 363 h 466"/>
                <a:gd name="T4" fmla="*/ 40 w 182"/>
                <a:gd name="T5" fmla="*/ 381 h 466"/>
                <a:gd name="T6" fmla="*/ 50 w 182"/>
                <a:gd name="T7" fmla="*/ 397 h 466"/>
                <a:gd name="T8" fmla="*/ 90 w 182"/>
                <a:gd name="T9" fmla="*/ 443 h 466"/>
                <a:gd name="T10" fmla="*/ 126 w 182"/>
                <a:gd name="T11" fmla="*/ 463 h 466"/>
                <a:gd name="T12" fmla="*/ 149 w 182"/>
                <a:gd name="T13" fmla="*/ 462 h 466"/>
                <a:gd name="T14" fmla="*/ 165 w 182"/>
                <a:gd name="T15" fmla="*/ 440 h 466"/>
                <a:gd name="T16" fmla="*/ 178 w 182"/>
                <a:gd name="T17" fmla="*/ 393 h 466"/>
                <a:gd name="T18" fmla="*/ 181 w 182"/>
                <a:gd name="T19" fmla="*/ 361 h 466"/>
                <a:gd name="T20" fmla="*/ 181 w 182"/>
                <a:gd name="T21" fmla="*/ 325 h 466"/>
                <a:gd name="T22" fmla="*/ 168 w 182"/>
                <a:gd name="T23" fmla="*/ 240 h 466"/>
                <a:gd name="T24" fmla="*/ 93 w 182"/>
                <a:gd name="T25" fmla="*/ 73 h 466"/>
                <a:gd name="T26" fmla="*/ 74 w 182"/>
                <a:gd name="T27" fmla="*/ 43 h 466"/>
                <a:gd name="T28" fmla="*/ 56 w 182"/>
                <a:gd name="T29" fmla="*/ 19 h 466"/>
                <a:gd name="T30" fmla="*/ 34 w 182"/>
                <a:gd name="T31" fmla="*/ 2 h 466"/>
                <a:gd name="T32" fmla="*/ 20 w 182"/>
                <a:gd name="T33" fmla="*/ 35 h 466"/>
                <a:gd name="T34" fmla="*/ 12 w 182"/>
                <a:gd name="T35" fmla="*/ 70 h 466"/>
                <a:gd name="T36" fmla="*/ 5 w 182"/>
                <a:gd name="T37" fmla="*/ 114 h 466"/>
                <a:gd name="T38" fmla="*/ 1 w 182"/>
                <a:gd name="T39" fmla="*/ 163 h 466"/>
                <a:gd name="T40" fmla="*/ 0 w 182"/>
                <a:gd name="T41" fmla="*/ 176 h 466"/>
                <a:gd name="T42" fmla="*/ 0 w 182"/>
                <a:gd name="T43" fmla="*/ 190 h 466"/>
                <a:gd name="T44" fmla="*/ 0 w 182"/>
                <a:gd name="T45" fmla="*/ 216 h 466"/>
                <a:gd name="T46" fmla="*/ 2 w 182"/>
                <a:gd name="T47" fmla="*/ 243 h 466"/>
                <a:gd name="T48" fmla="*/ 5 w 182"/>
                <a:gd name="T49" fmla="*/ 269 h 466"/>
                <a:gd name="T50" fmla="*/ 16 w 182"/>
                <a:gd name="T51" fmla="*/ 31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466">
                  <a:moveTo>
                    <a:pt x="16" y="319"/>
                  </a:moveTo>
                  <a:cubicBezTo>
                    <a:pt x="20" y="336"/>
                    <a:pt x="26" y="350"/>
                    <a:pt x="31" y="363"/>
                  </a:cubicBezTo>
                  <a:cubicBezTo>
                    <a:pt x="34" y="369"/>
                    <a:pt x="37" y="376"/>
                    <a:pt x="40" y="381"/>
                  </a:cubicBezTo>
                  <a:cubicBezTo>
                    <a:pt x="43" y="387"/>
                    <a:pt x="46" y="392"/>
                    <a:pt x="50" y="397"/>
                  </a:cubicBezTo>
                  <a:cubicBezTo>
                    <a:pt x="63" y="418"/>
                    <a:pt x="76" y="433"/>
                    <a:pt x="90" y="443"/>
                  </a:cubicBezTo>
                  <a:cubicBezTo>
                    <a:pt x="103" y="454"/>
                    <a:pt x="115" y="460"/>
                    <a:pt x="126" y="463"/>
                  </a:cubicBezTo>
                  <a:cubicBezTo>
                    <a:pt x="136" y="466"/>
                    <a:pt x="144" y="465"/>
                    <a:pt x="149" y="462"/>
                  </a:cubicBezTo>
                  <a:cubicBezTo>
                    <a:pt x="154" y="459"/>
                    <a:pt x="160" y="452"/>
                    <a:pt x="165" y="440"/>
                  </a:cubicBezTo>
                  <a:cubicBezTo>
                    <a:pt x="171" y="428"/>
                    <a:pt x="175" y="412"/>
                    <a:pt x="178" y="393"/>
                  </a:cubicBezTo>
                  <a:cubicBezTo>
                    <a:pt x="180" y="383"/>
                    <a:pt x="181" y="373"/>
                    <a:pt x="181" y="361"/>
                  </a:cubicBezTo>
                  <a:cubicBezTo>
                    <a:pt x="182" y="350"/>
                    <a:pt x="181" y="338"/>
                    <a:pt x="181" y="325"/>
                  </a:cubicBezTo>
                  <a:cubicBezTo>
                    <a:pt x="180" y="300"/>
                    <a:pt x="175" y="271"/>
                    <a:pt x="168" y="240"/>
                  </a:cubicBezTo>
                  <a:cubicBezTo>
                    <a:pt x="151" y="178"/>
                    <a:pt x="121" y="118"/>
                    <a:pt x="93" y="73"/>
                  </a:cubicBezTo>
                  <a:cubicBezTo>
                    <a:pt x="86" y="62"/>
                    <a:pt x="80" y="52"/>
                    <a:pt x="74" y="43"/>
                  </a:cubicBezTo>
                  <a:cubicBezTo>
                    <a:pt x="67" y="33"/>
                    <a:pt x="61" y="26"/>
                    <a:pt x="56" y="19"/>
                  </a:cubicBezTo>
                  <a:cubicBezTo>
                    <a:pt x="46" y="7"/>
                    <a:pt x="37" y="0"/>
                    <a:pt x="34" y="2"/>
                  </a:cubicBezTo>
                  <a:cubicBezTo>
                    <a:pt x="31" y="3"/>
                    <a:pt x="26" y="15"/>
                    <a:pt x="20" y="35"/>
                  </a:cubicBezTo>
                  <a:cubicBezTo>
                    <a:pt x="17" y="45"/>
                    <a:pt x="14" y="57"/>
                    <a:pt x="12" y="70"/>
                  </a:cubicBezTo>
                  <a:cubicBezTo>
                    <a:pt x="9" y="84"/>
                    <a:pt x="7" y="98"/>
                    <a:pt x="5" y="114"/>
                  </a:cubicBezTo>
                  <a:cubicBezTo>
                    <a:pt x="3" y="130"/>
                    <a:pt x="2" y="146"/>
                    <a:pt x="1" y="163"/>
                  </a:cubicBezTo>
                  <a:cubicBezTo>
                    <a:pt x="0" y="168"/>
                    <a:pt x="0" y="172"/>
                    <a:pt x="0" y="176"/>
                  </a:cubicBezTo>
                  <a:cubicBezTo>
                    <a:pt x="0" y="181"/>
                    <a:pt x="0" y="185"/>
                    <a:pt x="0" y="190"/>
                  </a:cubicBezTo>
                  <a:cubicBezTo>
                    <a:pt x="0" y="198"/>
                    <a:pt x="0" y="207"/>
                    <a:pt x="0" y="216"/>
                  </a:cubicBezTo>
                  <a:cubicBezTo>
                    <a:pt x="1" y="225"/>
                    <a:pt x="1" y="234"/>
                    <a:pt x="2" y="243"/>
                  </a:cubicBezTo>
                  <a:cubicBezTo>
                    <a:pt x="3" y="252"/>
                    <a:pt x="4" y="260"/>
                    <a:pt x="5" y="269"/>
                  </a:cubicBezTo>
                  <a:cubicBezTo>
                    <a:pt x="8" y="286"/>
                    <a:pt x="11" y="303"/>
                    <a:pt x="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78">
              <a:extLst>
                <a:ext uri="{FF2B5EF4-FFF2-40B4-BE49-F238E27FC236}">
                  <a16:creationId xmlns="" xmlns:a16="http://schemas.microsoft.com/office/drawing/2014/main" id="{D6D5277C-9DE6-4ACF-A712-8D50040C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25" y="1152526"/>
              <a:ext cx="33338" cy="96838"/>
            </a:xfrm>
            <a:custGeom>
              <a:avLst/>
              <a:gdLst>
                <a:gd name="T0" fmla="*/ 4 w 163"/>
                <a:gd name="T1" fmla="*/ 303 h 459"/>
                <a:gd name="T2" fmla="*/ 26 w 163"/>
                <a:gd name="T3" fmla="*/ 382 h 459"/>
                <a:gd name="T4" fmla="*/ 58 w 163"/>
                <a:gd name="T5" fmla="*/ 430 h 459"/>
                <a:gd name="T6" fmla="*/ 113 w 163"/>
                <a:gd name="T7" fmla="*/ 454 h 459"/>
                <a:gd name="T8" fmla="*/ 132 w 163"/>
                <a:gd name="T9" fmla="*/ 434 h 459"/>
                <a:gd name="T10" fmla="*/ 141 w 163"/>
                <a:gd name="T11" fmla="*/ 415 h 459"/>
                <a:gd name="T12" fmla="*/ 146 w 163"/>
                <a:gd name="T13" fmla="*/ 404 h 459"/>
                <a:gd name="T14" fmla="*/ 150 w 163"/>
                <a:gd name="T15" fmla="*/ 391 h 459"/>
                <a:gd name="T16" fmla="*/ 157 w 163"/>
                <a:gd name="T17" fmla="*/ 361 h 459"/>
                <a:gd name="T18" fmla="*/ 160 w 163"/>
                <a:gd name="T19" fmla="*/ 344 h 459"/>
                <a:gd name="T20" fmla="*/ 162 w 163"/>
                <a:gd name="T21" fmla="*/ 326 h 459"/>
                <a:gd name="T22" fmla="*/ 163 w 163"/>
                <a:gd name="T23" fmla="*/ 287 h 459"/>
                <a:gd name="T24" fmla="*/ 160 w 163"/>
                <a:gd name="T25" fmla="*/ 244 h 459"/>
                <a:gd name="T26" fmla="*/ 141 w 163"/>
                <a:gd name="T27" fmla="*/ 154 h 459"/>
                <a:gd name="T28" fmla="*/ 127 w 163"/>
                <a:gd name="T29" fmla="*/ 113 h 459"/>
                <a:gd name="T30" fmla="*/ 111 w 163"/>
                <a:gd name="T31" fmla="*/ 75 h 459"/>
                <a:gd name="T32" fmla="*/ 96 w 163"/>
                <a:gd name="T33" fmla="*/ 44 h 459"/>
                <a:gd name="T34" fmla="*/ 82 w 163"/>
                <a:gd name="T35" fmla="*/ 20 h 459"/>
                <a:gd name="T36" fmla="*/ 64 w 163"/>
                <a:gd name="T37" fmla="*/ 1 h 459"/>
                <a:gd name="T38" fmla="*/ 45 w 163"/>
                <a:gd name="T39" fmla="*/ 32 h 459"/>
                <a:gd name="T40" fmla="*/ 33 w 163"/>
                <a:gd name="T41" fmla="*/ 65 h 459"/>
                <a:gd name="T42" fmla="*/ 21 w 163"/>
                <a:gd name="T43" fmla="*/ 106 h 459"/>
                <a:gd name="T44" fmla="*/ 3 w 163"/>
                <a:gd name="T45" fmla="*/ 203 h 459"/>
                <a:gd name="T46" fmla="*/ 4 w 163"/>
                <a:gd name="T47" fmla="*/ 30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3" h="459">
                  <a:moveTo>
                    <a:pt x="4" y="303"/>
                  </a:moveTo>
                  <a:cubicBezTo>
                    <a:pt x="9" y="335"/>
                    <a:pt x="17" y="361"/>
                    <a:pt x="26" y="382"/>
                  </a:cubicBezTo>
                  <a:cubicBezTo>
                    <a:pt x="36" y="402"/>
                    <a:pt x="47" y="418"/>
                    <a:pt x="58" y="430"/>
                  </a:cubicBezTo>
                  <a:cubicBezTo>
                    <a:pt x="81" y="453"/>
                    <a:pt x="103" y="459"/>
                    <a:pt x="113" y="454"/>
                  </a:cubicBezTo>
                  <a:cubicBezTo>
                    <a:pt x="118" y="452"/>
                    <a:pt x="125" y="445"/>
                    <a:pt x="132" y="434"/>
                  </a:cubicBezTo>
                  <a:cubicBezTo>
                    <a:pt x="135" y="429"/>
                    <a:pt x="138" y="423"/>
                    <a:pt x="141" y="415"/>
                  </a:cubicBezTo>
                  <a:cubicBezTo>
                    <a:pt x="143" y="412"/>
                    <a:pt x="144" y="408"/>
                    <a:pt x="146" y="404"/>
                  </a:cubicBezTo>
                  <a:cubicBezTo>
                    <a:pt x="147" y="400"/>
                    <a:pt x="149" y="395"/>
                    <a:pt x="150" y="391"/>
                  </a:cubicBezTo>
                  <a:cubicBezTo>
                    <a:pt x="153" y="382"/>
                    <a:pt x="155" y="372"/>
                    <a:pt x="157" y="361"/>
                  </a:cubicBezTo>
                  <a:cubicBezTo>
                    <a:pt x="158" y="356"/>
                    <a:pt x="159" y="350"/>
                    <a:pt x="160" y="344"/>
                  </a:cubicBezTo>
                  <a:cubicBezTo>
                    <a:pt x="161" y="339"/>
                    <a:pt x="161" y="333"/>
                    <a:pt x="162" y="326"/>
                  </a:cubicBezTo>
                  <a:cubicBezTo>
                    <a:pt x="163" y="314"/>
                    <a:pt x="163" y="301"/>
                    <a:pt x="163" y="287"/>
                  </a:cubicBezTo>
                  <a:cubicBezTo>
                    <a:pt x="163" y="273"/>
                    <a:pt x="162" y="259"/>
                    <a:pt x="160" y="244"/>
                  </a:cubicBezTo>
                  <a:cubicBezTo>
                    <a:pt x="156" y="213"/>
                    <a:pt x="150" y="183"/>
                    <a:pt x="141" y="154"/>
                  </a:cubicBezTo>
                  <a:cubicBezTo>
                    <a:pt x="136" y="140"/>
                    <a:pt x="132" y="126"/>
                    <a:pt x="127" y="113"/>
                  </a:cubicBezTo>
                  <a:cubicBezTo>
                    <a:pt x="122" y="99"/>
                    <a:pt x="116" y="87"/>
                    <a:pt x="111" y="75"/>
                  </a:cubicBezTo>
                  <a:cubicBezTo>
                    <a:pt x="106" y="64"/>
                    <a:pt x="101" y="54"/>
                    <a:pt x="96" y="44"/>
                  </a:cubicBezTo>
                  <a:cubicBezTo>
                    <a:pt x="91" y="35"/>
                    <a:pt x="87" y="27"/>
                    <a:pt x="82" y="20"/>
                  </a:cubicBezTo>
                  <a:cubicBezTo>
                    <a:pt x="74" y="7"/>
                    <a:pt x="67" y="0"/>
                    <a:pt x="64" y="1"/>
                  </a:cubicBezTo>
                  <a:cubicBezTo>
                    <a:pt x="60" y="2"/>
                    <a:pt x="53" y="13"/>
                    <a:pt x="45" y="32"/>
                  </a:cubicBezTo>
                  <a:cubicBezTo>
                    <a:pt x="41" y="41"/>
                    <a:pt x="37" y="52"/>
                    <a:pt x="33" y="65"/>
                  </a:cubicBezTo>
                  <a:cubicBezTo>
                    <a:pt x="29" y="77"/>
                    <a:pt x="25" y="91"/>
                    <a:pt x="21" y="106"/>
                  </a:cubicBezTo>
                  <a:cubicBezTo>
                    <a:pt x="13" y="135"/>
                    <a:pt x="6" y="169"/>
                    <a:pt x="3" y="203"/>
                  </a:cubicBezTo>
                  <a:cubicBezTo>
                    <a:pt x="0" y="237"/>
                    <a:pt x="0" y="272"/>
                    <a:pt x="4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79">
              <a:extLst>
                <a:ext uri="{FF2B5EF4-FFF2-40B4-BE49-F238E27FC236}">
                  <a16:creationId xmlns="" xmlns:a16="http://schemas.microsoft.com/office/drawing/2014/main" id="{57DBD1C0-2B65-455F-B91F-5C54E5B1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1093788"/>
              <a:ext cx="33338" cy="92075"/>
            </a:xfrm>
            <a:custGeom>
              <a:avLst/>
              <a:gdLst>
                <a:gd name="T0" fmla="*/ 0 w 158"/>
                <a:gd name="T1" fmla="*/ 284 h 443"/>
                <a:gd name="T2" fmla="*/ 11 w 158"/>
                <a:gd name="T3" fmla="*/ 361 h 443"/>
                <a:gd name="T4" fmla="*/ 36 w 158"/>
                <a:gd name="T5" fmla="*/ 410 h 443"/>
                <a:gd name="T6" fmla="*/ 85 w 158"/>
                <a:gd name="T7" fmla="*/ 439 h 443"/>
                <a:gd name="T8" fmla="*/ 105 w 158"/>
                <a:gd name="T9" fmla="*/ 422 h 443"/>
                <a:gd name="T10" fmla="*/ 117 w 158"/>
                <a:gd name="T11" fmla="*/ 405 h 443"/>
                <a:gd name="T12" fmla="*/ 123 w 158"/>
                <a:gd name="T13" fmla="*/ 394 h 443"/>
                <a:gd name="T14" fmla="*/ 129 w 158"/>
                <a:gd name="T15" fmla="*/ 382 h 443"/>
                <a:gd name="T16" fmla="*/ 158 w 158"/>
                <a:gd name="T17" fmla="*/ 242 h 443"/>
                <a:gd name="T18" fmla="*/ 157 w 158"/>
                <a:gd name="T19" fmla="*/ 220 h 443"/>
                <a:gd name="T20" fmla="*/ 156 w 158"/>
                <a:gd name="T21" fmla="*/ 198 h 443"/>
                <a:gd name="T22" fmla="*/ 150 w 158"/>
                <a:gd name="T23" fmla="*/ 154 h 443"/>
                <a:gd name="T24" fmla="*/ 146 w 158"/>
                <a:gd name="T25" fmla="*/ 133 h 443"/>
                <a:gd name="T26" fmla="*/ 142 w 158"/>
                <a:gd name="T27" fmla="*/ 114 h 443"/>
                <a:gd name="T28" fmla="*/ 132 w 158"/>
                <a:gd name="T29" fmla="*/ 76 h 443"/>
                <a:gd name="T30" fmla="*/ 121 w 158"/>
                <a:gd name="T31" fmla="*/ 45 h 443"/>
                <a:gd name="T32" fmla="*/ 111 w 158"/>
                <a:gd name="T33" fmla="*/ 21 h 443"/>
                <a:gd name="T34" fmla="*/ 95 w 158"/>
                <a:gd name="T35" fmla="*/ 0 h 443"/>
                <a:gd name="T36" fmla="*/ 74 w 158"/>
                <a:gd name="T37" fmla="*/ 28 h 443"/>
                <a:gd name="T38" fmla="*/ 58 w 158"/>
                <a:gd name="T39" fmla="*/ 58 h 443"/>
                <a:gd name="T40" fmla="*/ 50 w 158"/>
                <a:gd name="T41" fmla="*/ 76 h 443"/>
                <a:gd name="T42" fmla="*/ 41 w 158"/>
                <a:gd name="T43" fmla="*/ 96 h 443"/>
                <a:gd name="T44" fmla="*/ 0 w 158"/>
                <a:gd name="T45" fmla="*/ 28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8" h="443">
                  <a:moveTo>
                    <a:pt x="0" y="284"/>
                  </a:moveTo>
                  <a:cubicBezTo>
                    <a:pt x="1" y="315"/>
                    <a:pt x="5" y="340"/>
                    <a:pt x="11" y="361"/>
                  </a:cubicBezTo>
                  <a:cubicBezTo>
                    <a:pt x="18" y="382"/>
                    <a:pt x="27" y="398"/>
                    <a:pt x="36" y="410"/>
                  </a:cubicBezTo>
                  <a:cubicBezTo>
                    <a:pt x="54" y="434"/>
                    <a:pt x="75" y="443"/>
                    <a:pt x="85" y="439"/>
                  </a:cubicBezTo>
                  <a:cubicBezTo>
                    <a:pt x="90" y="438"/>
                    <a:pt x="98" y="432"/>
                    <a:pt x="105" y="422"/>
                  </a:cubicBezTo>
                  <a:cubicBezTo>
                    <a:pt x="109" y="417"/>
                    <a:pt x="113" y="412"/>
                    <a:pt x="117" y="405"/>
                  </a:cubicBezTo>
                  <a:cubicBezTo>
                    <a:pt x="119" y="402"/>
                    <a:pt x="121" y="398"/>
                    <a:pt x="123" y="394"/>
                  </a:cubicBezTo>
                  <a:cubicBezTo>
                    <a:pt x="125" y="391"/>
                    <a:pt x="127" y="386"/>
                    <a:pt x="129" y="382"/>
                  </a:cubicBezTo>
                  <a:cubicBezTo>
                    <a:pt x="144" y="349"/>
                    <a:pt x="156" y="302"/>
                    <a:pt x="158" y="242"/>
                  </a:cubicBezTo>
                  <a:cubicBezTo>
                    <a:pt x="158" y="235"/>
                    <a:pt x="158" y="227"/>
                    <a:pt x="157" y="220"/>
                  </a:cubicBezTo>
                  <a:cubicBezTo>
                    <a:pt x="157" y="213"/>
                    <a:pt x="156" y="205"/>
                    <a:pt x="156" y="198"/>
                  </a:cubicBezTo>
                  <a:cubicBezTo>
                    <a:pt x="155" y="183"/>
                    <a:pt x="153" y="169"/>
                    <a:pt x="150" y="154"/>
                  </a:cubicBezTo>
                  <a:cubicBezTo>
                    <a:pt x="149" y="147"/>
                    <a:pt x="148" y="140"/>
                    <a:pt x="146" y="133"/>
                  </a:cubicBezTo>
                  <a:cubicBezTo>
                    <a:pt x="145" y="127"/>
                    <a:pt x="143" y="120"/>
                    <a:pt x="142" y="114"/>
                  </a:cubicBezTo>
                  <a:cubicBezTo>
                    <a:pt x="139" y="100"/>
                    <a:pt x="135" y="88"/>
                    <a:pt x="132" y="76"/>
                  </a:cubicBezTo>
                  <a:cubicBezTo>
                    <a:pt x="128" y="65"/>
                    <a:pt x="124" y="54"/>
                    <a:pt x="121" y="45"/>
                  </a:cubicBezTo>
                  <a:cubicBezTo>
                    <a:pt x="118" y="36"/>
                    <a:pt x="114" y="27"/>
                    <a:pt x="111" y="21"/>
                  </a:cubicBezTo>
                  <a:cubicBezTo>
                    <a:pt x="104" y="7"/>
                    <a:pt x="99" y="0"/>
                    <a:pt x="95" y="0"/>
                  </a:cubicBezTo>
                  <a:cubicBezTo>
                    <a:pt x="92" y="1"/>
                    <a:pt x="84" y="11"/>
                    <a:pt x="74" y="28"/>
                  </a:cubicBezTo>
                  <a:cubicBezTo>
                    <a:pt x="69" y="37"/>
                    <a:pt x="64" y="47"/>
                    <a:pt x="58" y="58"/>
                  </a:cubicBezTo>
                  <a:cubicBezTo>
                    <a:pt x="56" y="64"/>
                    <a:pt x="53" y="70"/>
                    <a:pt x="50" y="76"/>
                  </a:cubicBezTo>
                  <a:cubicBezTo>
                    <a:pt x="47" y="83"/>
                    <a:pt x="44" y="89"/>
                    <a:pt x="41" y="96"/>
                  </a:cubicBezTo>
                  <a:cubicBezTo>
                    <a:pt x="19" y="151"/>
                    <a:pt x="0" y="222"/>
                    <a:pt x="0" y="2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80">
              <a:extLst>
                <a:ext uri="{FF2B5EF4-FFF2-40B4-BE49-F238E27FC236}">
                  <a16:creationId xmlns="" xmlns:a16="http://schemas.microsoft.com/office/drawing/2014/main" id="{29E5ABC3-2BB3-4637-88A0-62B6E44B0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1038226"/>
              <a:ext cx="33338" cy="88900"/>
            </a:xfrm>
            <a:custGeom>
              <a:avLst/>
              <a:gdLst>
                <a:gd name="T0" fmla="*/ 2 w 162"/>
                <a:gd name="T1" fmla="*/ 262 h 421"/>
                <a:gd name="T2" fmla="*/ 0 w 162"/>
                <a:gd name="T3" fmla="*/ 303 h 421"/>
                <a:gd name="T4" fmla="*/ 1 w 162"/>
                <a:gd name="T5" fmla="*/ 321 h 421"/>
                <a:gd name="T6" fmla="*/ 3 w 162"/>
                <a:gd name="T7" fmla="*/ 337 h 421"/>
                <a:gd name="T8" fmla="*/ 21 w 162"/>
                <a:gd name="T9" fmla="*/ 387 h 421"/>
                <a:gd name="T10" fmla="*/ 64 w 162"/>
                <a:gd name="T11" fmla="*/ 419 h 421"/>
                <a:gd name="T12" fmla="*/ 113 w 162"/>
                <a:gd name="T13" fmla="*/ 369 h 421"/>
                <a:gd name="T14" fmla="*/ 139 w 162"/>
                <a:gd name="T15" fmla="*/ 313 h 421"/>
                <a:gd name="T16" fmla="*/ 150 w 162"/>
                <a:gd name="T17" fmla="*/ 278 h 421"/>
                <a:gd name="T18" fmla="*/ 158 w 162"/>
                <a:gd name="T19" fmla="*/ 238 h 421"/>
                <a:gd name="T20" fmla="*/ 161 w 162"/>
                <a:gd name="T21" fmla="*/ 195 h 421"/>
                <a:gd name="T22" fmla="*/ 162 w 162"/>
                <a:gd name="T23" fmla="*/ 184 h 421"/>
                <a:gd name="T24" fmla="*/ 162 w 162"/>
                <a:gd name="T25" fmla="*/ 174 h 421"/>
                <a:gd name="T26" fmla="*/ 161 w 162"/>
                <a:gd name="T27" fmla="*/ 153 h 421"/>
                <a:gd name="T28" fmla="*/ 158 w 162"/>
                <a:gd name="T29" fmla="*/ 113 h 421"/>
                <a:gd name="T30" fmla="*/ 153 w 162"/>
                <a:gd name="T31" fmla="*/ 77 h 421"/>
                <a:gd name="T32" fmla="*/ 140 w 162"/>
                <a:gd name="T33" fmla="*/ 21 h 421"/>
                <a:gd name="T34" fmla="*/ 127 w 162"/>
                <a:gd name="T35" fmla="*/ 0 h 421"/>
                <a:gd name="T36" fmla="*/ 119 w 162"/>
                <a:gd name="T37" fmla="*/ 7 h 421"/>
                <a:gd name="T38" fmla="*/ 104 w 162"/>
                <a:gd name="T39" fmla="*/ 25 h 421"/>
                <a:gd name="T40" fmla="*/ 64 w 162"/>
                <a:gd name="T41" fmla="*/ 87 h 421"/>
                <a:gd name="T42" fmla="*/ 44 w 162"/>
                <a:gd name="T43" fmla="*/ 127 h 421"/>
                <a:gd name="T44" fmla="*/ 25 w 162"/>
                <a:gd name="T45" fmla="*/ 171 h 421"/>
                <a:gd name="T46" fmla="*/ 21 w 162"/>
                <a:gd name="T47" fmla="*/ 183 h 421"/>
                <a:gd name="T48" fmla="*/ 18 w 162"/>
                <a:gd name="T49" fmla="*/ 194 h 421"/>
                <a:gd name="T50" fmla="*/ 11 w 162"/>
                <a:gd name="T51" fmla="*/ 217 h 421"/>
                <a:gd name="T52" fmla="*/ 6 w 162"/>
                <a:gd name="T53" fmla="*/ 240 h 421"/>
                <a:gd name="T54" fmla="*/ 4 w 162"/>
                <a:gd name="T55" fmla="*/ 251 h 421"/>
                <a:gd name="T56" fmla="*/ 2 w 162"/>
                <a:gd name="T57" fmla="*/ 26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421">
                  <a:moveTo>
                    <a:pt x="2" y="262"/>
                  </a:moveTo>
                  <a:cubicBezTo>
                    <a:pt x="0" y="277"/>
                    <a:pt x="0" y="290"/>
                    <a:pt x="0" y="303"/>
                  </a:cubicBezTo>
                  <a:cubicBezTo>
                    <a:pt x="0" y="309"/>
                    <a:pt x="0" y="315"/>
                    <a:pt x="1" y="321"/>
                  </a:cubicBezTo>
                  <a:cubicBezTo>
                    <a:pt x="1" y="326"/>
                    <a:pt x="2" y="332"/>
                    <a:pt x="3" y="337"/>
                  </a:cubicBezTo>
                  <a:cubicBezTo>
                    <a:pt x="7" y="358"/>
                    <a:pt x="13" y="374"/>
                    <a:pt x="21" y="387"/>
                  </a:cubicBezTo>
                  <a:cubicBezTo>
                    <a:pt x="35" y="412"/>
                    <a:pt x="53" y="421"/>
                    <a:pt x="64" y="419"/>
                  </a:cubicBezTo>
                  <a:cubicBezTo>
                    <a:pt x="75" y="417"/>
                    <a:pt x="94" y="400"/>
                    <a:pt x="113" y="369"/>
                  </a:cubicBezTo>
                  <a:cubicBezTo>
                    <a:pt x="122" y="354"/>
                    <a:pt x="132" y="335"/>
                    <a:pt x="139" y="313"/>
                  </a:cubicBezTo>
                  <a:cubicBezTo>
                    <a:pt x="143" y="302"/>
                    <a:pt x="147" y="290"/>
                    <a:pt x="150" y="278"/>
                  </a:cubicBezTo>
                  <a:cubicBezTo>
                    <a:pt x="153" y="265"/>
                    <a:pt x="155" y="252"/>
                    <a:pt x="158" y="238"/>
                  </a:cubicBezTo>
                  <a:cubicBezTo>
                    <a:pt x="160" y="224"/>
                    <a:pt x="161" y="209"/>
                    <a:pt x="161" y="195"/>
                  </a:cubicBezTo>
                  <a:cubicBezTo>
                    <a:pt x="162" y="192"/>
                    <a:pt x="162" y="188"/>
                    <a:pt x="162" y="184"/>
                  </a:cubicBezTo>
                  <a:cubicBezTo>
                    <a:pt x="162" y="181"/>
                    <a:pt x="162" y="177"/>
                    <a:pt x="162" y="174"/>
                  </a:cubicBezTo>
                  <a:cubicBezTo>
                    <a:pt x="162" y="167"/>
                    <a:pt x="162" y="160"/>
                    <a:pt x="161" y="153"/>
                  </a:cubicBezTo>
                  <a:cubicBezTo>
                    <a:pt x="161" y="139"/>
                    <a:pt x="160" y="126"/>
                    <a:pt x="158" y="113"/>
                  </a:cubicBezTo>
                  <a:cubicBezTo>
                    <a:pt x="157" y="100"/>
                    <a:pt x="155" y="88"/>
                    <a:pt x="153" y="77"/>
                  </a:cubicBezTo>
                  <a:cubicBezTo>
                    <a:pt x="149" y="54"/>
                    <a:pt x="144" y="35"/>
                    <a:pt x="140" y="21"/>
                  </a:cubicBezTo>
                  <a:cubicBezTo>
                    <a:pt x="135" y="8"/>
                    <a:pt x="131" y="0"/>
                    <a:pt x="127" y="0"/>
                  </a:cubicBezTo>
                  <a:cubicBezTo>
                    <a:pt x="126" y="1"/>
                    <a:pt x="123" y="3"/>
                    <a:pt x="119" y="7"/>
                  </a:cubicBezTo>
                  <a:cubicBezTo>
                    <a:pt x="115" y="11"/>
                    <a:pt x="110" y="17"/>
                    <a:pt x="104" y="25"/>
                  </a:cubicBezTo>
                  <a:cubicBezTo>
                    <a:pt x="93" y="40"/>
                    <a:pt x="78" y="61"/>
                    <a:pt x="64" y="87"/>
                  </a:cubicBezTo>
                  <a:cubicBezTo>
                    <a:pt x="57" y="100"/>
                    <a:pt x="50" y="113"/>
                    <a:pt x="44" y="127"/>
                  </a:cubicBezTo>
                  <a:cubicBezTo>
                    <a:pt x="37" y="142"/>
                    <a:pt x="31" y="156"/>
                    <a:pt x="25" y="171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0" y="186"/>
                    <a:pt x="19" y="190"/>
                    <a:pt x="18" y="194"/>
                  </a:cubicBezTo>
                  <a:cubicBezTo>
                    <a:pt x="15" y="202"/>
                    <a:pt x="13" y="209"/>
                    <a:pt x="11" y="217"/>
                  </a:cubicBezTo>
                  <a:cubicBezTo>
                    <a:pt x="9" y="225"/>
                    <a:pt x="7" y="232"/>
                    <a:pt x="6" y="240"/>
                  </a:cubicBezTo>
                  <a:cubicBezTo>
                    <a:pt x="5" y="244"/>
                    <a:pt x="4" y="247"/>
                    <a:pt x="4" y="251"/>
                  </a:cubicBezTo>
                  <a:cubicBezTo>
                    <a:pt x="3" y="255"/>
                    <a:pt x="3" y="258"/>
                    <a:pt x="2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81">
              <a:extLst>
                <a:ext uri="{FF2B5EF4-FFF2-40B4-BE49-F238E27FC236}">
                  <a16:creationId xmlns="" xmlns:a16="http://schemas.microsoft.com/office/drawing/2014/main" id="{424769EB-19A8-493B-80B7-CCAC070FD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5" y="990601"/>
              <a:ext cx="36513" cy="82550"/>
            </a:xfrm>
            <a:custGeom>
              <a:avLst/>
              <a:gdLst>
                <a:gd name="T0" fmla="*/ 8 w 175"/>
                <a:gd name="T1" fmla="*/ 238 h 396"/>
                <a:gd name="T2" fmla="*/ 1 w 175"/>
                <a:gd name="T3" fmla="*/ 277 h 396"/>
                <a:gd name="T4" fmla="*/ 0 w 175"/>
                <a:gd name="T5" fmla="*/ 310 h 396"/>
                <a:gd name="T6" fmla="*/ 10 w 175"/>
                <a:gd name="T7" fmla="*/ 359 h 396"/>
                <a:gd name="T8" fmla="*/ 48 w 175"/>
                <a:gd name="T9" fmla="*/ 395 h 396"/>
                <a:gd name="T10" fmla="*/ 70 w 175"/>
                <a:gd name="T11" fmla="*/ 383 h 396"/>
                <a:gd name="T12" fmla="*/ 101 w 175"/>
                <a:gd name="T13" fmla="*/ 351 h 396"/>
                <a:gd name="T14" fmla="*/ 133 w 175"/>
                <a:gd name="T15" fmla="*/ 300 h 396"/>
                <a:gd name="T16" fmla="*/ 160 w 175"/>
                <a:gd name="T17" fmla="*/ 230 h 396"/>
                <a:gd name="T18" fmla="*/ 168 w 175"/>
                <a:gd name="T19" fmla="*/ 189 h 396"/>
                <a:gd name="T20" fmla="*/ 173 w 175"/>
                <a:gd name="T21" fmla="*/ 149 h 396"/>
                <a:gd name="T22" fmla="*/ 174 w 175"/>
                <a:gd name="T23" fmla="*/ 75 h 396"/>
                <a:gd name="T24" fmla="*/ 173 w 175"/>
                <a:gd name="T25" fmla="*/ 59 h 396"/>
                <a:gd name="T26" fmla="*/ 172 w 175"/>
                <a:gd name="T27" fmla="*/ 45 h 396"/>
                <a:gd name="T28" fmla="*/ 168 w 175"/>
                <a:gd name="T29" fmla="*/ 21 h 396"/>
                <a:gd name="T30" fmla="*/ 158 w 175"/>
                <a:gd name="T31" fmla="*/ 0 h 396"/>
                <a:gd name="T32" fmla="*/ 133 w 175"/>
                <a:gd name="T33" fmla="*/ 21 h 396"/>
                <a:gd name="T34" fmla="*/ 112 w 175"/>
                <a:gd name="T35" fmla="*/ 45 h 396"/>
                <a:gd name="T36" fmla="*/ 88 w 175"/>
                <a:gd name="T37" fmla="*/ 77 h 396"/>
                <a:gd name="T38" fmla="*/ 8 w 175"/>
                <a:gd name="T39" fmla="*/ 23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396">
                  <a:moveTo>
                    <a:pt x="8" y="238"/>
                  </a:moveTo>
                  <a:cubicBezTo>
                    <a:pt x="5" y="252"/>
                    <a:pt x="2" y="265"/>
                    <a:pt x="1" y="277"/>
                  </a:cubicBezTo>
                  <a:cubicBezTo>
                    <a:pt x="0" y="289"/>
                    <a:pt x="0" y="300"/>
                    <a:pt x="0" y="310"/>
                  </a:cubicBezTo>
                  <a:cubicBezTo>
                    <a:pt x="1" y="330"/>
                    <a:pt x="5" y="346"/>
                    <a:pt x="10" y="359"/>
                  </a:cubicBezTo>
                  <a:cubicBezTo>
                    <a:pt x="22" y="384"/>
                    <a:pt x="38" y="396"/>
                    <a:pt x="48" y="395"/>
                  </a:cubicBezTo>
                  <a:cubicBezTo>
                    <a:pt x="53" y="394"/>
                    <a:pt x="61" y="390"/>
                    <a:pt x="70" y="383"/>
                  </a:cubicBezTo>
                  <a:cubicBezTo>
                    <a:pt x="80" y="375"/>
                    <a:pt x="90" y="365"/>
                    <a:pt x="101" y="351"/>
                  </a:cubicBezTo>
                  <a:cubicBezTo>
                    <a:pt x="112" y="337"/>
                    <a:pt x="123" y="320"/>
                    <a:pt x="133" y="300"/>
                  </a:cubicBezTo>
                  <a:cubicBezTo>
                    <a:pt x="143" y="280"/>
                    <a:pt x="153" y="257"/>
                    <a:pt x="160" y="230"/>
                  </a:cubicBezTo>
                  <a:cubicBezTo>
                    <a:pt x="163" y="216"/>
                    <a:pt x="166" y="203"/>
                    <a:pt x="168" y="189"/>
                  </a:cubicBezTo>
                  <a:cubicBezTo>
                    <a:pt x="171" y="176"/>
                    <a:pt x="172" y="162"/>
                    <a:pt x="173" y="149"/>
                  </a:cubicBezTo>
                  <a:cubicBezTo>
                    <a:pt x="175" y="123"/>
                    <a:pt x="175" y="97"/>
                    <a:pt x="174" y="75"/>
                  </a:cubicBezTo>
                  <a:cubicBezTo>
                    <a:pt x="174" y="70"/>
                    <a:pt x="173" y="64"/>
                    <a:pt x="173" y="59"/>
                  </a:cubicBezTo>
                  <a:cubicBezTo>
                    <a:pt x="173" y="54"/>
                    <a:pt x="172" y="49"/>
                    <a:pt x="172" y="45"/>
                  </a:cubicBezTo>
                  <a:cubicBezTo>
                    <a:pt x="171" y="36"/>
                    <a:pt x="169" y="28"/>
                    <a:pt x="168" y="21"/>
                  </a:cubicBezTo>
                  <a:cubicBezTo>
                    <a:pt x="165" y="8"/>
                    <a:pt x="161" y="0"/>
                    <a:pt x="158" y="0"/>
                  </a:cubicBezTo>
                  <a:cubicBezTo>
                    <a:pt x="155" y="0"/>
                    <a:pt x="146" y="8"/>
                    <a:pt x="133" y="21"/>
                  </a:cubicBezTo>
                  <a:cubicBezTo>
                    <a:pt x="126" y="28"/>
                    <a:pt x="120" y="36"/>
                    <a:pt x="112" y="45"/>
                  </a:cubicBezTo>
                  <a:cubicBezTo>
                    <a:pt x="104" y="55"/>
                    <a:pt x="96" y="65"/>
                    <a:pt x="88" y="77"/>
                  </a:cubicBezTo>
                  <a:cubicBezTo>
                    <a:pt x="56" y="122"/>
                    <a:pt x="22" y="183"/>
                    <a:pt x="8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82">
              <a:extLst>
                <a:ext uri="{FF2B5EF4-FFF2-40B4-BE49-F238E27FC236}">
                  <a16:creationId xmlns="" xmlns:a16="http://schemas.microsoft.com/office/drawing/2014/main" id="{BC1AD74B-AD61-4A6E-8056-F67CCFC5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947738"/>
              <a:ext cx="41275" cy="77788"/>
            </a:xfrm>
            <a:custGeom>
              <a:avLst/>
              <a:gdLst>
                <a:gd name="T0" fmla="*/ 17 w 198"/>
                <a:gd name="T1" fmla="*/ 214 h 367"/>
                <a:gd name="T2" fmla="*/ 1 w 198"/>
                <a:gd name="T3" fmla="*/ 282 h 367"/>
                <a:gd name="T4" fmla="*/ 6 w 198"/>
                <a:gd name="T5" fmla="*/ 330 h 367"/>
                <a:gd name="T6" fmla="*/ 38 w 198"/>
                <a:gd name="T7" fmla="*/ 367 h 367"/>
                <a:gd name="T8" fmla="*/ 60 w 198"/>
                <a:gd name="T9" fmla="*/ 358 h 367"/>
                <a:gd name="T10" fmla="*/ 93 w 198"/>
                <a:gd name="T11" fmla="*/ 330 h 367"/>
                <a:gd name="T12" fmla="*/ 111 w 198"/>
                <a:gd name="T13" fmla="*/ 310 h 367"/>
                <a:gd name="T14" fmla="*/ 121 w 198"/>
                <a:gd name="T15" fmla="*/ 298 h 367"/>
                <a:gd name="T16" fmla="*/ 130 w 198"/>
                <a:gd name="T17" fmla="*/ 284 h 367"/>
                <a:gd name="T18" fmla="*/ 147 w 198"/>
                <a:gd name="T19" fmla="*/ 255 h 367"/>
                <a:gd name="T20" fmla="*/ 163 w 198"/>
                <a:gd name="T21" fmla="*/ 220 h 367"/>
                <a:gd name="T22" fmla="*/ 195 w 198"/>
                <a:gd name="T23" fmla="*/ 73 h 367"/>
                <a:gd name="T24" fmla="*/ 188 w 198"/>
                <a:gd name="T25" fmla="*/ 0 h 367"/>
                <a:gd name="T26" fmla="*/ 162 w 198"/>
                <a:gd name="T27" fmla="*/ 18 h 367"/>
                <a:gd name="T28" fmla="*/ 139 w 198"/>
                <a:gd name="T29" fmla="*/ 39 h 367"/>
                <a:gd name="T30" fmla="*/ 112 w 198"/>
                <a:gd name="T31" fmla="*/ 67 h 367"/>
                <a:gd name="T32" fmla="*/ 59 w 198"/>
                <a:gd name="T33" fmla="*/ 136 h 367"/>
                <a:gd name="T34" fmla="*/ 52 w 198"/>
                <a:gd name="T35" fmla="*/ 146 h 367"/>
                <a:gd name="T36" fmla="*/ 47 w 198"/>
                <a:gd name="T37" fmla="*/ 156 h 367"/>
                <a:gd name="T38" fmla="*/ 36 w 198"/>
                <a:gd name="T39" fmla="*/ 175 h 367"/>
                <a:gd name="T40" fmla="*/ 17 w 198"/>
                <a:gd name="T41" fmla="*/ 21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367">
                  <a:moveTo>
                    <a:pt x="17" y="214"/>
                  </a:moveTo>
                  <a:cubicBezTo>
                    <a:pt x="8" y="240"/>
                    <a:pt x="3" y="263"/>
                    <a:pt x="1" y="282"/>
                  </a:cubicBezTo>
                  <a:cubicBezTo>
                    <a:pt x="0" y="301"/>
                    <a:pt x="2" y="317"/>
                    <a:pt x="6" y="330"/>
                  </a:cubicBezTo>
                  <a:cubicBezTo>
                    <a:pt x="13" y="355"/>
                    <a:pt x="28" y="367"/>
                    <a:pt x="38" y="367"/>
                  </a:cubicBezTo>
                  <a:cubicBezTo>
                    <a:pt x="43" y="367"/>
                    <a:pt x="51" y="364"/>
                    <a:pt x="60" y="358"/>
                  </a:cubicBezTo>
                  <a:cubicBezTo>
                    <a:pt x="70" y="352"/>
                    <a:pt x="81" y="342"/>
                    <a:pt x="93" y="330"/>
                  </a:cubicBezTo>
                  <a:cubicBezTo>
                    <a:pt x="99" y="324"/>
                    <a:pt x="105" y="317"/>
                    <a:pt x="111" y="310"/>
                  </a:cubicBezTo>
                  <a:cubicBezTo>
                    <a:pt x="114" y="306"/>
                    <a:pt x="118" y="302"/>
                    <a:pt x="121" y="298"/>
                  </a:cubicBezTo>
                  <a:cubicBezTo>
                    <a:pt x="124" y="293"/>
                    <a:pt x="127" y="289"/>
                    <a:pt x="130" y="284"/>
                  </a:cubicBezTo>
                  <a:cubicBezTo>
                    <a:pt x="136" y="275"/>
                    <a:pt x="142" y="265"/>
                    <a:pt x="147" y="255"/>
                  </a:cubicBezTo>
                  <a:cubicBezTo>
                    <a:pt x="153" y="244"/>
                    <a:pt x="158" y="232"/>
                    <a:pt x="163" y="220"/>
                  </a:cubicBezTo>
                  <a:cubicBezTo>
                    <a:pt x="183" y="170"/>
                    <a:pt x="192" y="116"/>
                    <a:pt x="195" y="73"/>
                  </a:cubicBezTo>
                  <a:cubicBezTo>
                    <a:pt x="198" y="31"/>
                    <a:pt x="194" y="1"/>
                    <a:pt x="188" y="0"/>
                  </a:cubicBezTo>
                  <a:cubicBezTo>
                    <a:pt x="185" y="0"/>
                    <a:pt x="175" y="7"/>
                    <a:pt x="162" y="18"/>
                  </a:cubicBezTo>
                  <a:cubicBezTo>
                    <a:pt x="155" y="24"/>
                    <a:pt x="147" y="31"/>
                    <a:pt x="139" y="39"/>
                  </a:cubicBezTo>
                  <a:cubicBezTo>
                    <a:pt x="130" y="48"/>
                    <a:pt x="121" y="57"/>
                    <a:pt x="112" y="67"/>
                  </a:cubicBezTo>
                  <a:cubicBezTo>
                    <a:pt x="94" y="87"/>
                    <a:pt x="76" y="111"/>
                    <a:pt x="59" y="136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0" y="149"/>
                    <a:pt x="48" y="152"/>
                    <a:pt x="47" y="156"/>
                  </a:cubicBezTo>
                  <a:cubicBezTo>
                    <a:pt x="43" y="162"/>
                    <a:pt x="39" y="169"/>
                    <a:pt x="36" y="175"/>
                  </a:cubicBezTo>
                  <a:cubicBezTo>
                    <a:pt x="29" y="188"/>
                    <a:pt x="22" y="201"/>
                    <a:pt x="17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83">
              <a:extLst>
                <a:ext uri="{FF2B5EF4-FFF2-40B4-BE49-F238E27FC236}">
                  <a16:creationId xmlns="" xmlns:a16="http://schemas.microsoft.com/office/drawing/2014/main" id="{4362B2E2-0B00-4FD0-92B3-9744B783A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588" y="911226"/>
              <a:ext cx="44450" cy="71438"/>
            </a:xfrm>
            <a:custGeom>
              <a:avLst/>
              <a:gdLst>
                <a:gd name="T0" fmla="*/ 26 w 217"/>
                <a:gd name="T1" fmla="*/ 190 h 338"/>
                <a:gd name="T2" fmla="*/ 11 w 217"/>
                <a:gd name="T3" fmla="*/ 224 h 338"/>
                <a:gd name="T4" fmla="*/ 3 w 217"/>
                <a:gd name="T5" fmla="*/ 253 h 338"/>
                <a:gd name="T6" fmla="*/ 0 w 217"/>
                <a:gd name="T7" fmla="*/ 278 h 338"/>
                <a:gd name="T8" fmla="*/ 2 w 217"/>
                <a:gd name="T9" fmla="*/ 299 h 338"/>
                <a:gd name="T10" fmla="*/ 28 w 217"/>
                <a:gd name="T11" fmla="*/ 338 h 338"/>
                <a:gd name="T12" fmla="*/ 50 w 217"/>
                <a:gd name="T13" fmla="*/ 331 h 338"/>
                <a:gd name="T14" fmla="*/ 85 w 217"/>
                <a:gd name="T15" fmla="*/ 308 h 338"/>
                <a:gd name="T16" fmla="*/ 105 w 217"/>
                <a:gd name="T17" fmla="*/ 289 h 338"/>
                <a:gd name="T18" fmla="*/ 125 w 217"/>
                <a:gd name="T19" fmla="*/ 267 h 338"/>
                <a:gd name="T20" fmla="*/ 145 w 217"/>
                <a:gd name="T21" fmla="*/ 240 h 338"/>
                <a:gd name="T22" fmla="*/ 150 w 217"/>
                <a:gd name="T23" fmla="*/ 232 h 338"/>
                <a:gd name="T24" fmla="*/ 155 w 217"/>
                <a:gd name="T25" fmla="*/ 225 h 338"/>
                <a:gd name="T26" fmla="*/ 164 w 217"/>
                <a:gd name="T27" fmla="*/ 208 h 338"/>
                <a:gd name="T28" fmla="*/ 180 w 217"/>
                <a:gd name="T29" fmla="*/ 173 h 338"/>
                <a:gd name="T30" fmla="*/ 194 w 217"/>
                <a:gd name="T31" fmla="*/ 138 h 338"/>
                <a:gd name="T32" fmla="*/ 210 w 217"/>
                <a:gd name="T33" fmla="*/ 72 h 338"/>
                <a:gd name="T34" fmla="*/ 211 w 217"/>
                <a:gd name="T35" fmla="*/ 1 h 338"/>
                <a:gd name="T36" fmla="*/ 184 w 217"/>
                <a:gd name="T37" fmla="*/ 16 h 338"/>
                <a:gd name="T38" fmla="*/ 160 w 217"/>
                <a:gd name="T39" fmla="*/ 34 h 338"/>
                <a:gd name="T40" fmla="*/ 132 w 217"/>
                <a:gd name="T41" fmla="*/ 58 h 338"/>
                <a:gd name="T42" fmla="*/ 103 w 217"/>
                <a:gd name="T43" fmla="*/ 87 h 338"/>
                <a:gd name="T44" fmla="*/ 74 w 217"/>
                <a:gd name="T45" fmla="*/ 120 h 338"/>
                <a:gd name="T46" fmla="*/ 26 w 217"/>
                <a:gd name="T47" fmla="*/ 19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7" h="338">
                  <a:moveTo>
                    <a:pt x="26" y="190"/>
                  </a:moveTo>
                  <a:cubicBezTo>
                    <a:pt x="19" y="202"/>
                    <a:pt x="15" y="213"/>
                    <a:pt x="11" y="224"/>
                  </a:cubicBezTo>
                  <a:cubicBezTo>
                    <a:pt x="7" y="234"/>
                    <a:pt x="5" y="244"/>
                    <a:pt x="3" y="253"/>
                  </a:cubicBezTo>
                  <a:cubicBezTo>
                    <a:pt x="1" y="262"/>
                    <a:pt x="0" y="271"/>
                    <a:pt x="0" y="278"/>
                  </a:cubicBezTo>
                  <a:cubicBezTo>
                    <a:pt x="0" y="286"/>
                    <a:pt x="1" y="293"/>
                    <a:pt x="2" y="299"/>
                  </a:cubicBezTo>
                  <a:cubicBezTo>
                    <a:pt x="6" y="324"/>
                    <a:pt x="18" y="337"/>
                    <a:pt x="28" y="338"/>
                  </a:cubicBezTo>
                  <a:cubicBezTo>
                    <a:pt x="32" y="338"/>
                    <a:pt x="40" y="336"/>
                    <a:pt x="50" y="331"/>
                  </a:cubicBezTo>
                  <a:cubicBezTo>
                    <a:pt x="60" y="326"/>
                    <a:pt x="72" y="318"/>
                    <a:pt x="85" y="308"/>
                  </a:cubicBezTo>
                  <a:cubicBezTo>
                    <a:pt x="91" y="302"/>
                    <a:pt x="98" y="296"/>
                    <a:pt x="105" y="289"/>
                  </a:cubicBezTo>
                  <a:cubicBezTo>
                    <a:pt x="111" y="283"/>
                    <a:pt x="118" y="275"/>
                    <a:pt x="125" y="267"/>
                  </a:cubicBezTo>
                  <a:cubicBezTo>
                    <a:pt x="132" y="259"/>
                    <a:pt x="138" y="250"/>
                    <a:pt x="145" y="240"/>
                  </a:cubicBezTo>
                  <a:cubicBezTo>
                    <a:pt x="146" y="238"/>
                    <a:pt x="148" y="235"/>
                    <a:pt x="150" y="232"/>
                  </a:cubicBezTo>
                  <a:cubicBezTo>
                    <a:pt x="151" y="230"/>
                    <a:pt x="153" y="227"/>
                    <a:pt x="155" y="225"/>
                  </a:cubicBezTo>
                  <a:cubicBezTo>
                    <a:pt x="158" y="219"/>
                    <a:pt x="161" y="214"/>
                    <a:pt x="164" y="208"/>
                  </a:cubicBezTo>
                  <a:cubicBezTo>
                    <a:pt x="170" y="197"/>
                    <a:pt x="176" y="185"/>
                    <a:pt x="180" y="173"/>
                  </a:cubicBezTo>
                  <a:cubicBezTo>
                    <a:pt x="185" y="161"/>
                    <a:pt x="190" y="150"/>
                    <a:pt x="194" y="138"/>
                  </a:cubicBezTo>
                  <a:cubicBezTo>
                    <a:pt x="201" y="114"/>
                    <a:pt x="206" y="91"/>
                    <a:pt x="210" y="72"/>
                  </a:cubicBezTo>
                  <a:cubicBezTo>
                    <a:pt x="217" y="32"/>
                    <a:pt x="217" y="2"/>
                    <a:pt x="211" y="1"/>
                  </a:cubicBezTo>
                  <a:cubicBezTo>
                    <a:pt x="209" y="0"/>
                    <a:pt x="199" y="6"/>
                    <a:pt x="184" y="16"/>
                  </a:cubicBezTo>
                  <a:cubicBezTo>
                    <a:pt x="177" y="21"/>
                    <a:pt x="169" y="27"/>
                    <a:pt x="160" y="34"/>
                  </a:cubicBezTo>
                  <a:cubicBezTo>
                    <a:pt x="151" y="41"/>
                    <a:pt x="142" y="49"/>
                    <a:pt x="132" y="58"/>
                  </a:cubicBezTo>
                  <a:cubicBezTo>
                    <a:pt x="123" y="67"/>
                    <a:pt x="113" y="77"/>
                    <a:pt x="103" y="87"/>
                  </a:cubicBezTo>
                  <a:cubicBezTo>
                    <a:pt x="93" y="98"/>
                    <a:pt x="83" y="108"/>
                    <a:pt x="74" y="120"/>
                  </a:cubicBezTo>
                  <a:cubicBezTo>
                    <a:pt x="55" y="142"/>
                    <a:pt x="38" y="166"/>
                    <a:pt x="26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84">
              <a:extLst>
                <a:ext uri="{FF2B5EF4-FFF2-40B4-BE49-F238E27FC236}">
                  <a16:creationId xmlns="" xmlns:a16="http://schemas.microsoft.com/office/drawing/2014/main" id="{65B13585-8D17-42A8-BB11-AEBFE91F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881063"/>
              <a:ext cx="49213" cy="63500"/>
            </a:xfrm>
            <a:custGeom>
              <a:avLst/>
              <a:gdLst>
                <a:gd name="T0" fmla="*/ 35 w 237"/>
                <a:gd name="T1" fmla="*/ 165 h 306"/>
                <a:gd name="T2" fmla="*/ 25 w 237"/>
                <a:gd name="T3" fmla="*/ 180 h 306"/>
                <a:gd name="T4" fmla="*/ 17 w 237"/>
                <a:gd name="T5" fmla="*/ 195 h 306"/>
                <a:gd name="T6" fmla="*/ 7 w 237"/>
                <a:gd name="T7" fmla="*/ 223 h 306"/>
                <a:gd name="T8" fmla="*/ 0 w 237"/>
                <a:gd name="T9" fmla="*/ 266 h 306"/>
                <a:gd name="T10" fmla="*/ 21 w 237"/>
                <a:gd name="T11" fmla="*/ 305 h 306"/>
                <a:gd name="T12" fmla="*/ 43 w 237"/>
                <a:gd name="T13" fmla="*/ 301 h 306"/>
                <a:gd name="T14" fmla="*/ 79 w 237"/>
                <a:gd name="T15" fmla="*/ 282 h 306"/>
                <a:gd name="T16" fmla="*/ 99 w 237"/>
                <a:gd name="T17" fmla="*/ 266 h 306"/>
                <a:gd name="T18" fmla="*/ 121 w 237"/>
                <a:gd name="T19" fmla="*/ 247 h 306"/>
                <a:gd name="T20" fmla="*/ 143 w 237"/>
                <a:gd name="T21" fmla="*/ 223 h 306"/>
                <a:gd name="T22" fmla="*/ 165 w 237"/>
                <a:gd name="T23" fmla="*/ 194 h 306"/>
                <a:gd name="T24" fmla="*/ 184 w 237"/>
                <a:gd name="T25" fmla="*/ 162 h 306"/>
                <a:gd name="T26" fmla="*/ 200 w 237"/>
                <a:gd name="T27" fmla="*/ 129 h 306"/>
                <a:gd name="T28" fmla="*/ 213 w 237"/>
                <a:gd name="T29" fmla="*/ 97 h 306"/>
                <a:gd name="T30" fmla="*/ 218 w 237"/>
                <a:gd name="T31" fmla="*/ 82 h 306"/>
                <a:gd name="T32" fmla="*/ 223 w 237"/>
                <a:gd name="T33" fmla="*/ 68 h 306"/>
                <a:gd name="T34" fmla="*/ 232 w 237"/>
                <a:gd name="T35" fmla="*/ 1 h 306"/>
                <a:gd name="T36" fmla="*/ 204 w 237"/>
                <a:gd name="T37" fmla="*/ 13 h 306"/>
                <a:gd name="T38" fmla="*/ 180 w 237"/>
                <a:gd name="T39" fmla="*/ 28 h 306"/>
                <a:gd name="T40" fmla="*/ 150 w 237"/>
                <a:gd name="T41" fmla="*/ 48 h 306"/>
                <a:gd name="T42" fmla="*/ 119 w 237"/>
                <a:gd name="T43" fmla="*/ 73 h 306"/>
                <a:gd name="T44" fmla="*/ 88 w 237"/>
                <a:gd name="T45" fmla="*/ 102 h 306"/>
                <a:gd name="T46" fmla="*/ 35 w 237"/>
                <a:gd name="T47" fmla="*/ 16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7" h="306">
                  <a:moveTo>
                    <a:pt x="35" y="165"/>
                  </a:moveTo>
                  <a:cubicBezTo>
                    <a:pt x="32" y="170"/>
                    <a:pt x="28" y="175"/>
                    <a:pt x="25" y="180"/>
                  </a:cubicBezTo>
                  <a:cubicBezTo>
                    <a:pt x="22" y="185"/>
                    <a:pt x="20" y="191"/>
                    <a:pt x="17" y="195"/>
                  </a:cubicBezTo>
                  <a:cubicBezTo>
                    <a:pt x="13" y="205"/>
                    <a:pt x="9" y="214"/>
                    <a:pt x="7" y="223"/>
                  </a:cubicBezTo>
                  <a:cubicBezTo>
                    <a:pt x="1" y="240"/>
                    <a:pt x="0" y="254"/>
                    <a:pt x="0" y="266"/>
                  </a:cubicBezTo>
                  <a:cubicBezTo>
                    <a:pt x="2" y="290"/>
                    <a:pt x="12" y="304"/>
                    <a:pt x="21" y="305"/>
                  </a:cubicBezTo>
                  <a:cubicBezTo>
                    <a:pt x="25" y="306"/>
                    <a:pt x="33" y="305"/>
                    <a:pt x="43" y="301"/>
                  </a:cubicBezTo>
                  <a:cubicBezTo>
                    <a:pt x="53" y="297"/>
                    <a:pt x="65" y="291"/>
                    <a:pt x="79" y="282"/>
                  </a:cubicBezTo>
                  <a:cubicBezTo>
                    <a:pt x="85" y="277"/>
                    <a:pt x="92" y="272"/>
                    <a:pt x="99" y="266"/>
                  </a:cubicBezTo>
                  <a:cubicBezTo>
                    <a:pt x="106" y="260"/>
                    <a:pt x="114" y="254"/>
                    <a:pt x="121" y="247"/>
                  </a:cubicBezTo>
                  <a:cubicBezTo>
                    <a:pt x="128" y="239"/>
                    <a:pt x="136" y="231"/>
                    <a:pt x="143" y="223"/>
                  </a:cubicBezTo>
                  <a:cubicBezTo>
                    <a:pt x="150" y="214"/>
                    <a:pt x="158" y="204"/>
                    <a:pt x="165" y="194"/>
                  </a:cubicBezTo>
                  <a:cubicBezTo>
                    <a:pt x="172" y="184"/>
                    <a:pt x="178" y="173"/>
                    <a:pt x="184" y="162"/>
                  </a:cubicBezTo>
                  <a:cubicBezTo>
                    <a:pt x="190" y="151"/>
                    <a:pt x="196" y="140"/>
                    <a:pt x="200" y="129"/>
                  </a:cubicBezTo>
                  <a:cubicBezTo>
                    <a:pt x="205" y="119"/>
                    <a:pt x="209" y="108"/>
                    <a:pt x="213" y="97"/>
                  </a:cubicBezTo>
                  <a:cubicBezTo>
                    <a:pt x="215" y="92"/>
                    <a:pt x="217" y="87"/>
                    <a:pt x="218" y="82"/>
                  </a:cubicBezTo>
                  <a:cubicBezTo>
                    <a:pt x="220" y="77"/>
                    <a:pt x="222" y="72"/>
                    <a:pt x="223" y="68"/>
                  </a:cubicBezTo>
                  <a:cubicBezTo>
                    <a:pt x="234" y="30"/>
                    <a:pt x="237" y="2"/>
                    <a:pt x="232" y="1"/>
                  </a:cubicBezTo>
                  <a:cubicBezTo>
                    <a:pt x="229" y="0"/>
                    <a:pt x="219" y="4"/>
                    <a:pt x="204" y="13"/>
                  </a:cubicBezTo>
                  <a:cubicBezTo>
                    <a:pt x="197" y="17"/>
                    <a:pt x="189" y="22"/>
                    <a:pt x="180" y="28"/>
                  </a:cubicBezTo>
                  <a:cubicBezTo>
                    <a:pt x="170" y="34"/>
                    <a:pt x="161" y="41"/>
                    <a:pt x="150" y="48"/>
                  </a:cubicBezTo>
                  <a:cubicBezTo>
                    <a:pt x="140" y="56"/>
                    <a:pt x="130" y="64"/>
                    <a:pt x="119" y="73"/>
                  </a:cubicBezTo>
                  <a:cubicBezTo>
                    <a:pt x="109" y="82"/>
                    <a:pt x="98" y="92"/>
                    <a:pt x="88" y="102"/>
                  </a:cubicBezTo>
                  <a:cubicBezTo>
                    <a:pt x="68" y="121"/>
                    <a:pt x="49" y="143"/>
                    <a:pt x="35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85">
              <a:extLst>
                <a:ext uri="{FF2B5EF4-FFF2-40B4-BE49-F238E27FC236}">
                  <a16:creationId xmlns="" xmlns:a16="http://schemas.microsoft.com/office/drawing/2014/main" id="{269F1018-3B85-4C7F-AC25-0B5CDA99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425" y="855663"/>
              <a:ext cx="52388" cy="57150"/>
            </a:xfrm>
            <a:custGeom>
              <a:avLst/>
              <a:gdLst>
                <a:gd name="T0" fmla="*/ 45 w 251"/>
                <a:gd name="T1" fmla="*/ 141 h 274"/>
                <a:gd name="T2" fmla="*/ 25 w 251"/>
                <a:gd name="T3" fmla="*/ 168 h 274"/>
                <a:gd name="T4" fmla="*/ 12 w 251"/>
                <a:gd name="T5" fmla="*/ 193 h 274"/>
                <a:gd name="T6" fmla="*/ 2 w 251"/>
                <a:gd name="T7" fmla="*/ 234 h 274"/>
                <a:gd name="T8" fmla="*/ 17 w 251"/>
                <a:gd name="T9" fmla="*/ 273 h 274"/>
                <a:gd name="T10" fmla="*/ 39 w 251"/>
                <a:gd name="T11" fmla="*/ 271 h 274"/>
                <a:gd name="T12" fmla="*/ 74 w 251"/>
                <a:gd name="T13" fmla="*/ 255 h 274"/>
                <a:gd name="T14" fmla="*/ 96 w 251"/>
                <a:gd name="T15" fmla="*/ 242 h 274"/>
                <a:gd name="T16" fmla="*/ 118 w 251"/>
                <a:gd name="T17" fmla="*/ 226 h 274"/>
                <a:gd name="T18" fmla="*/ 142 w 251"/>
                <a:gd name="T19" fmla="*/ 204 h 274"/>
                <a:gd name="T20" fmla="*/ 154 w 251"/>
                <a:gd name="T21" fmla="*/ 192 h 274"/>
                <a:gd name="T22" fmla="*/ 165 w 251"/>
                <a:gd name="T23" fmla="*/ 179 h 274"/>
                <a:gd name="T24" fmla="*/ 187 w 251"/>
                <a:gd name="T25" fmla="*/ 150 h 274"/>
                <a:gd name="T26" fmla="*/ 206 w 251"/>
                <a:gd name="T27" fmla="*/ 120 h 274"/>
                <a:gd name="T28" fmla="*/ 234 w 251"/>
                <a:gd name="T29" fmla="*/ 63 h 274"/>
                <a:gd name="T30" fmla="*/ 243 w 251"/>
                <a:gd name="T31" fmla="*/ 39 h 274"/>
                <a:gd name="T32" fmla="*/ 249 w 251"/>
                <a:gd name="T33" fmla="*/ 20 h 274"/>
                <a:gd name="T34" fmla="*/ 249 w 251"/>
                <a:gd name="T35" fmla="*/ 1 h 274"/>
                <a:gd name="T36" fmla="*/ 222 w 251"/>
                <a:gd name="T37" fmla="*/ 10 h 274"/>
                <a:gd name="T38" fmla="*/ 197 w 251"/>
                <a:gd name="T39" fmla="*/ 22 h 274"/>
                <a:gd name="T40" fmla="*/ 167 w 251"/>
                <a:gd name="T41" fmla="*/ 40 h 274"/>
                <a:gd name="T42" fmla="*/ 151 w 251"/>
                <a:gd name="T43" fmla="*/ 50 h 274"/>
                <a:gd name="T44" fmla="*/ 135 w 251"/>
                <a:gd name="T45" fmla="*/ 61 h 274"/>
                <a:gd name="T46" fmla="*/ 102 w 251"/>
                <a:gd name="T47" fmla="*/ 85 h 274"/>
                <a:gd name="T48" fmla="*/ 86 w 251"/>
                <a:gd name="T49" fmla="*/ 98 h 274"/>
                <a:gd name="T50" fmla="*/ 72 w 251"/>
                <a:gd name="T51" fmla="*/ 112 h 274"/>
                <a:gd name="T52" fmla="*/ 45 w 251"/>
                <a:gd name="T53" fmla="*/ 14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1" h="274">
                  <a:moveTo>
                    <a:pt x="45" y="141"/>
                  </a:moveTo>
                  <a:cubicBezTo>
                    <a:pt x="37" y="150"/>
                    <a:pt x="31" y="159"/>
                    <a:pt x="25" y="168"/>
                  </a:cubicBezTo>
                  <a:cubicBezTo>
                    <a:pt x="20" y="177"/>
                    <a:pt x="16" y="185"/>
                    <a:pt x="12" y="193"/>
                  </a:cubicBezTo>
                  <a:cubicBezTo>
                    <a:pt x="5" y="209"/>
                    <a:pt x="2" y="223"/>
                    <a:pt x="2" y="234"/>
                  </a:cubicBezTo>
                  <a:cubicBezTo>
                    <a:pt x="0" y="257"/>
                    <a:pt x="9" y="271"/>
                    <a:pt x="17" y="273"/>
                  </a:cubicBezTo>
                  <a:cubicBezTo>
                    <a:pt x="21" y="274"/>
                    <a:pt x="29" y="273"/>
                    <a:pt x="39" y="271"/>
                  </a:cubicBezTo>
                  <a:cubicBezTo>
                    <a:pt x="49" y="268"/>
                    <a:pt x="61" y="263"/>
                    <a:pt x="74" y="255"/>
                  </a:cubicBezTo>
                  <a:cubicBezTo>
                    <a:pt x="81" y="252"/>
                    <a:pt x="88" y="247"/>
                    <a:pt x="96" y="242"/>
                  </a:cubicBezTo>
                  <a:cubicBezTo>
                    <a:pt x="103" y="237"/>
                    <a:pt x="111" y="232"/>
                    <a:pt x="118" y="226"/>
                  </a:cubicBezTo>
                  <a:cubicBezTo>
                    <a:pt x="126" y="219"/>
                    <a:pt x="134" y="212"/>
                    <a:pt x="142" y="204"/>
                  </a:cubicBezTo>
                  <a:cubicBezTo>
                    <a:pt x="146" y="201"/>
                    <a:pt x="150" y="196"/>
                    <a:pt x="154" y="192"/>
                  </a:cubicBezTo>
                  <a:cubicBezTo>
                    <a:pt x="158" y="188"/>
                    <a:pt x="162" y="184"/>
                    <a:pt x="165" y="179"/>
                  </a:cubicBezTo>
                  <a:cubicBezTo>
                    <a:pt x="173" y="170"/>
                    <a:pt x="181" y="160"/>
                    <a:pt x="187" y="150"/>
                  </a:cubicBezTo>
                  <a:cubicBezTo>
                    <a:pt x="194" y="140"/>
                    <a:pt x="200" y="130"/>
                    <a:pt x="206" y="120"/>
                  </a:cubicBezTo>
                  <a:cubicBezTo>
                    <a:pt x="217" y="101"/>
                    <a:pt x="227" y="81"/>
                    <a:pt x="234" y="63"/>
                  </a:cubicBezTo>
                  <a:cubicBezTo>
                    <a:pt x="237" y="55"/>
                    <a:pt x="240" y="47"/>
                    <a:pt x="243" y="39"/>
                  </a:cubicBezTo>
                  <a:cubicBezTo>
                    <a:pt x="245" y="32"/>
                    <a:pt x="247" y="25"/>
                    <a:pt x="249" y="20"/>
                  </a:cubicBezTo>
                  <a:cubicBezTo>
                    <a:pt x="251" y="9"/>
                    <a:pt x="251" y="2"/>
                    <a:pt x="249" y="1"/>
                  </a:cubicBezTo>
                  <a:cubicBezTo>
                    <a:pt x="246" y="0"/>
                    <a:pt x="236" y="3"/>
                    <a:pt x="222" y="10"/>
                  </a:cubicBezTo>
                  <a:cubicBezTo>
                    <a:pt x="214" y="13"/>
                    <a:pt x="206" y="17"/>
                    <a:pt x="197" y="22"/>
                  </a:cubicBezTo>
                  <a:cubicBezTo>
                    <a:pt x="187" y="27"/>
                    <a:pt x="177" y="33"/>
                    <a:pt x="167" y="40"/>
                  </a:cubicBezTo>
                  <a:cubicBezTo>
                    <a:pt x="161" y="43"/>
                    <a:pt x="156" y="46"/>
                    <a:pt x="151" y="50"/>
                  </a:cubicBezTo>
                  <a:cubicBezTo>
                    <a:pt x="145" y="53"/>
                    <a:pt x="140" y="57"/>
                    <a:pt x="135" y="61"/>
                  </a:cubicBezTo>
                  <a:cubicBezTo>
                    <a:pt x="124" y="68"/>
                    <a:pt x="113" y="77"/>
                    <a:pt x="102" y="85"/>
                  </a:cubicBezTo>
                  <a:cubicBezTo>
                    <a:pt x="97" y="89"/>
                    <a:pt x="91" y="94"/>
                    <a:pt x="86" y="98"/>
                  </a:cubicBezTo>
                  <a:cubicBezTo>
                    <a:pt x="81" y="103"/>
                    <a:pt x="76" y="107"/>
                    <a:pt x="72" y="112"/>
                  </a:cubicBezTo>
                  <a:cubicBezTo>
                    <a:pt x="62" y="121"/>
                    <a:pt x="53" y="131"/>
                    <a:pt x="45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86">
              <a:extLst>
                <a:ext uri="{FF2B5EF4-FFF2-40B4-BE49-F238E27FC236}">
                  <a16:creationId xmlns="" xmlns:a16="http://schemas.microsoft.com/office/drawing/2014/main" id="{1DC5C14A-089E-4CF2-9E49-A26F35CE5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463" y="849313"/>
              <a:ext cx="66675" cy="39688"/>
            </a:xfrm>
            <a:custGeom>
              <a:avLst/>
              <a:gdLst>
                <a:gd name="T0" fmla="*/ 79 w 313"/>
                <a:gd name="T1" fmla="*/ 76 h 192"/>
                <a:gd name="T2" fmla="*/ 32 w 313"/>
                <a:gd name="T3" fmla="*/ 115 h 192"/>
                <a:gd name="T4" fmla="*/ 24 w 313"/>
                <a:gd name="T5" fmla="*/ 124 h 192"/>
                <a:gd name="T6" fmla="*/ 18 w 313"/>
                <a:gd name="T7" fmla="*/ 133 h 192"/>
                <a:gd name="T8" fmla="*/ 9 w 313"/>
                <a:gd name="T9" fmla="*/ 149 h 192"/>
                <a:gd name="T10" fmla="*/ 10 w 313"/>
                <a:gd name="T11" fmla="*/ 189 h 192"/>
                <a:gd name="T12" fmla="*/ 30 w 313"/>
                <a:gd name="T13" fmla="*/ 192 h 192"/>
                <a:gd name="T14" fmla="*/ 47 w 313"/>
                <a:gd name="T15" fmla="*/ 191 h 192"/>
                <a:gd name="T16" fmla="*/ 68 w 313"/>
                <a:gd name="T17" fmla="*/ 188 h 192"/>
                <a:gd name="T18" fmla="*/ 117 w 313"/>
                <a:gd name="T19" fmla="*/ 172 h 192"/>
                <a:gd name="T20" fmla="*/ 175 w 313"/>
                <a:gd name="T21" fmla="*/ 142 h 192"/>
                <a:gd name="T22" fmla="*/ 275 w 313"/>
                <a:gd name="T23" fmla="*/ 55 h 192"/>
                <a:gd name="T24" fmla="*/ 309 w 313"/>
                <a:gd name="T25" fmla="*/ 1 h 192"/>
                <a:gd name="T26" fmla="*/ 282 w 313"/>
                <a:gd name="T27" fmla="*/ 3 h 192"/>
                <a:gd name="T28" fmla="*/ 255 w 313"/>
                <a:gd name="T29" fmla="*/ 8 h 192"/>
                <a:gd name="T30" fmla="*/ 222 w 313"/>
                <a:gd name="T31" fmla="*/ 16 h 192"/>
                <a:gd name="T32" fmla="*/ 186 w 313"/>
                <a:gd name="T33" fmla="*/ 27 h 192"/>
                <a:gd name="T34" fmla="*/ 168 w 313"/>
                <a:gd name="T35" fmla="*/ 33 h 192"/>
                <a:gd name="T36" fmla="*/ 158 w 313"/>
                <a:gd name="T37" fmla="*/ 37 h 192"/>
                <a:gd name="T38" fmla="*/ 149 w 313"/>
                <a:gd name="T39" fmla="*/ 40 h 192"/>
                <a:gd name="T40" fmla="*/ 113 w 313"/>
                <a:gd name="T41" fmla="*/ 57 h 192"/>
                <a:gd name="T42" fmla="*/ 95 w 313"/>
                <a:gd name="T43" fmla="*/ 66 h 192"/>
                <a:gd name="T44" fmla="*/ 87 w 313"/>
                <a:gd name="T45" fmla="*/ 71 h 192"/>
                <a:gd name="T46" fmla="*/ 79 w 313"/>
                <a:gd name="T47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3" h="192">
                  <a:moveTo>
                    <a:pt x="79" y="76"/>
                  </a:moveTo>
                  <a:cubicBezTo>
                    <a:pt x="59" y="89"/>
                    <a:pt x="43" y="103"/>
                    <a:pt x="32" y="115"/>
                  </a:cubicBezTo>
                  <a:cubicBezTo>
                    <a:pt x="29" y="118"/>
                    <a:pt x="26" y="121"/>
                    <a:pt x="24" y="124"/>
                  </a:cubicBezTo>
                  <a:cubicBezTo>
                    <a:pt x="22" y="127"/>
                    <a:pt x="19" y="130"/>
                    <a:pt x="18" y="133"/>
                  </a:cubicBezTo>
                  <a:cubicBezTo>
                    <a:pt x="14" y="139"/>
                    <a:pt x="11" y="144"/>
                    <a:pt x="9" y="149"/>
                  </a:cubicBezTo>
                  <a:cubicBezTo>
                    <a:pt x="0" y="170"/>
                    <a:pt x="3" y="184"/>
                    <a:pt x="10" y="189"/>
                  </a:cubicBezTo>
                  <a:cubicBezTo>
                    <a:pt x="13" y="191"/>
                    <a:pt x="20" y="192"/>
                    <a:pt x="30" y="192"/>
                  </a:cubicBezTo>
                  <a:cubicBezTo>
                    <a:pt x="35" y="192"/>
                    <a:pt x="41" y="192"/>
                    <a:pt x="47" y="191"/>
                  </a:cubicBezTo>
                  <a:cubicBezTo>
                    <a:pt x="53" y="190"/>
                    <a:pt x="60" y="189"/>
                    <a:pt x="68" y="188"/>
                  </a:cubicBezTo>
                  <a:cubicBezTo>
                    <a:pt x="82" y="185"/>
                    <a:pt x="99" y="179"/>
                    <a:pt x="117" y="172"/>
                  </a:cubicBezTo>
                  <a:cubicBezTo>
                    <a:pt x="136" y="165"/>
                    <a:pt x="155" y="155"/>
                    <a:pt x="175" y="142"/>
                  </a:cubicBezTo>
                  <a:cubicBezTo>
                    <a:pt x="216" y="117"/>
                    <a:pt x="251" y="83"/>
                    <a:pt x="275" y="55"/>
                  </a:cubicBezTo>
                  <a:cubicBezTo>
                    <a:pt x="300" y="27"/>
                    <a:pt x="313" y="4"/>
                    <a:pt x="309" y="1"/>
                  </a:cubicBezTo>
                  <a:cubicBezTo>
                    <a:pt x="307" y="0"/>
                    <a:pt x="297" y="0"/>
                    <a:pt x="282" y="3"/>
                  </a:cubicBezTo>
                  <a:cubicBezTo>
                    <a:pt x="274" y="4"/>
                    <a:pt x="265" y="6"/>
                    <a:pt x="255" y="8"/>
                  </a:cubicBezTo>
                  <a:cubicBezTo>
                    <a:pt x="245" y="10"/>
                    <a:pt x="234" y="12"/>
                    <a:pt x="222" y="16"/>
                  </a:cubicBezTo>
                  <a:cubicBezTo>
                    <a:pt x="211" y="19"/>
                    <a:pt x="199" y="23"/>
                    <a:pt x="186" y="27"/>
                  </a:cubicBezTo>
                  <a:cubicBezTo>
                    <a:pt x="180" y="29"/>
                    <a:pt x="174" y="31"/>
                    <a:pt x="168" y="33"/>
                  </a:cubicBezTo>
                  <a:cubicBezTo>
                    <a:pt x="165" y="34"/>
                    <a:pt x="161" y="35"/>
                    <a:pt x="158" y="37"/>
                  </a:cubicBezTo>
                  <a:cubicBezTo>
                    <a:pt x="155" y="38"/>
                    <a:pt x="152" y="39"/>
                    <a:pt x="149" y="40"/>
                  </a:cubicBezTo>
                  <a:cubicBezTo>
                    <a:pt x="137" y="45"/>
                    <a:pt x="124" y="51"/>
                    <a:pt x="113" y="57"/>
                  </a:cubicBezTo>
                  <a:cubicBezTo>
                    <a:pt x="107" y="60"/>
                    <a:pt x="101" y="63"/>
                    <a:pt x="95" y="66"/>
                  </a:cubicBezTo>
                  <a:cubicBezTo>
                    <a:pt x="93" y="68"/>
                    <a:pt x="90" y="69"/>
                    <a:pt x="87" y="71"/>
                  </a:cubicBezTo>
                  <a:cubicBezTo>
                    <a:pt x="84" y="72"/>
                    <a:pt x="82" y="74"/>
                    <a:pt x="79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87">
              <a:extLst>
                <a:ext uri="{FF2B5EF4-FFF2-40B4-BE49-F238E27FC236}">
                  <a16:creationId xmlns="" xmlns:a16="http://schemas.microsoft.com/office/drawing/2014/main" id="{2B868992-DA19-48C7-AA2F-3F180988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1803401"/>
              <a:ext cx="80963" cy="96838"/>
            </a:xfrm>
            <a:custGeom>
              <a:avLst/>
              <a:gdLst>
                <a:gd name="T0" fmla="*/ 90 w 389"/>
                <a:gd name="T1" fmla="*/ 235 h 458"/>
                <a:gd name="T2" fmla="*/ 72 w 389"/>
                <a:gd name="T3" fmla="*/ 257 h 458"/>
                <a:gd name="T4" fmla="*/ 57 w 389"/>
                <a:gd name="T5" fmla="*/ 278 h 458"/>
                <a:gd name="T6" fmla="*/ 31 w 389"/>
                <a:gd name="T7" fmla="*/ 317 h 458"/>
                <a:gd name="T8" fmla="*/ 14 w 389"/>
                <a:gd name="T9" fmla="*/ 353 h 458"/>
                <a:gd name="T10" fmla="*/ 5 w 389"/>
                <a:gd name="T11" fmla="*/ 384 h 458"/>
                <a:gd name="T12" fmla="*/ 3 w 389"/>
                <a:gd name="T13" fmla="*/ 431 h 458"/>
                <a:gd name="T14" fmla="*/ 18 w 389"/>
                <a:gd name="T15" fmla="*/ 455 h 458"/>
                <a:gd name="T16" fmla="*/ 33 w 389"/>
                <a:gd name="T17" fmla="*/ 458 h 458"/>
                <a:gd name="T18" fmla="*/ 56 w 389"/>
                <a:gd name="T19" fmla="*/ 456 h 458"/>
                <a:gd name="T20" fmla="*/ 87 w 389"/>
                <a:gd name="T21" fmla="*/ 450 h 458"/>
                <a:gd name="T22" fmla="*/ 123 w 389"/>
                <a:gd name="T23" fmla="*/ 437 h 458"/>
                <a:gd name="T24" fmla="*/ 163 w 389"/>
                <a:gd name="T25" fmla="*/ 418 h 458"/>
                <a:gd name="T26" fmla="*/ 206 w 389"/>
                <a:gd name="T27" fmla="*/ 391 h 458"/>
                <a:gd name="T28" fmla="*/ 290 w 389"/>
                <a:gd name="T29" fmla="*/ 312 h 458"/>
                <a:gd name="T30" fmla="*/ 308 w 389"/>
                <a:gd name="T31" fmla="*/ 287 h 458"/>
                <a:gd name="T32" fmla="*/ 325 w 389"/>
                <a:gd name="T33" fmla="*/ 261 h 458"/>
                <a:gd name="T34" fmla="*/ 339 w 389"/>
                <a:gd name="T35" fmla="*/ 235 h 458"/>
                <a:gd name="T36" fmla="*/ 351 w 389"/>
                <a:gd name="T37" fmla="*/ 209 h 458"/>
                <a:gd name="T38" fmla="*/ 370 w 389"/>
                <a:gd name="T39" fmla="*/ 157 h 458"/>
                <a:gd name="T40" fmla="*/ 382 w 389"/>
                <a:gd name="T41" fmla="*/ 109 h 458"/>
                <a:gd name="T42" fmla="*/ 388 w 389"/>
                <a:gd name="T43" fmla="*/ 33 h 458"/>
                <a:gd name="T44" fmla="*/ 380 w 389"/>
                <a:gd name="T45" fmla="*/ 2 h 458"/>
                <a:gd name="T46" fmla="*/ 342 w 389"/>
                <a:gd name="T47" fmla="*/ 20 h 458"/>
                <a:gd name="T48" fmla="*/ 308 w 389"/>
                <a:gd name="T49" fmla="*/ 44 h 458"/>
                <a:gd name="T50" fmla="*/ 289 w 389"/>
                <a:gd name="T51" fmla="*/ 58 h 458"/>
                <a:gd name="T52" fmla="*/ 268 w 389"/>
                <a:gd name="T53" fmla="*/ 74 h 458"/>
                <a:gd name="T54" fmla="*/ 177 w 389"/>
                <a:gd name="T55" fmla="*/ 149 h 458"/>
                <a:gd name="T56" fmla="*/ 132 w 389"/>
                <a:gd name="T57" fmla="*/ 191 h 458"/>
                <a:gd name="T58" fmla="*/ 111 w 389"/>
                <a:gd name="T59" fmla="*/ 213 h 458"/>
                <a:gd name="T60" fmla="*/ 90 w 389"/>
                <a:gd name="T61" fmla="*/ 23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9" h="458">
                  <a:moveTo>
                    <a:pt x="90" y="235"/>
                  </a:moveTo>
                  <a:cubicBezTo>
                    <a:pt x="84" y="243"/>
                    <a:pt x="78" y="250"/>
                    <a:pt x="72" y="257"/>
                  </a:cubicBezTo>
                  <a:cubicBezTo>
                    <a:pt x="67" y="264"/>
                    <a:pt x="61" y="271"/>
                    <a:pt x="57" y="278"/>
                  </a:cubicBezTo>
                  <a:cubicBezTo>
                    <a:pt x="47" y="292"/>
                    <a:pt x="38" y="305"/>
                    <a:pt x="31" y="317"/>
                  </a:cubicBezTo>
                  <a:cubicBezTo>
                    <a:pt x="25" y="330"/>
                    <a:pt x="19" y="342"/>
                    <a:pt x="14" y="353"/>
                  </a:cubicBezTo>
                  <a:cubicBezTo>
                    <a:pt x="10" y="364"/>
                    <a:pt x="7" y="374"/>
                    <a:pt x="5" y="384"/>
                  </a:cubicBezTo>
                  <a:cubicBezTo>
                    <a:pt x="0" y="403"/>
                    <a:pt x="0" y="419"/>
                    <a:pt x="3" y="431"/>
                  </a:cubicBezTo>
                  <a:cubicBezTo>
                    <a:pt x="6" y="443"/>
                    <a:pt x="11" y="451"/>
                    <a:pt x="18" y="455"/>
                  </a:cubicBezTo>
                  <a:cubicBezTo>
                    <a:pt x="21" y="456"/>
                    <a:pt x="27" y="457"/>
                    <a:pt x="33" y="458"/>
                  </a:cubicBezTo>
                  <a:cubicBezTo>
                    <a:pt x="39" y="458"/>
                    <a:pt x="47" y="457"/>
                    <a:pt x="56" y="456"/>
                  </a:cubicBezTo>
                  <a:cubicBezTo>
                    <a:pt x="65" y="455"/>
                    <a:pt x="76" y="453"/>
                    <a:pt x="87" y="450"/>
                  </a:cubicBezTo>
                  <a:cubicBezTo>
                    <a:pt x="98" y="447"/>
                    <a:pt x="110" y="442"/>
                    <a:pt x="123" y="437"/>
                  </a:cubicBezTo>
                  <a:cubicBezTo>
                    <a:pt x="136" y="432"/>
                    <a:pt x="149" y="426"/>
                    <a:pt x="163" y="418"/>
                  </a:cubicBezTo>
                  <a:cubicBezTo>
                    <a:pt x="177" y="410"/>
                    <a:pt x="191" y="401"/>
                    <a:pt x="206" y="391"/>
                  </a:cubicBezTo>
                  <a:cubicBezTo>
                    <a:pt x="234" y="370"/>
                    <a:pt x="263" y="344"/>
                    <a:pt x="290" y="312"/>
                  </a:cubicBezTo>
                  <a:cubicBezTo>
                    <a:pt x="296" y="304"/>
                    <a:pt x="302" y="295"/>
                    <a:pt x="308" y="287"/>
                  </a:cubicBezTo>
                  <a:cubicBezTo>
                    <a:pt x="314" y="278"/>
                    <a:pt x="320" y="270"/>
                    <a:pt x="325" y="261"/>
                  </a:cubicBezTo>
                  <a:cubicBezTo>
                    <a:pt x="330" y="252"/>
                    <a:pt x="335" y="244"/>
                    <a:pt x="339" y="235"/>
                  </a:cubicBezTo>
                  <a:cubicBezTo>
                    <a:pt x="343" y="226"/>
                    <a:pt x="348" y="217"/>
                    <a:pt x="351" y="209"/>
                  </a:cubicBezTo>
                  <a:cubicBezTo>
                    <a:pt x="359" y="191"/>
                    <a:pt x="365" y="174"/>
                    <a:pt x="370" y="157"/>
                  </a:cubicBezTo>
                  <a:cubicBezTo>
                    <a:pt x="375" y="140"/>
                    <a:pt x="379" y="124"/>
                    <a:pt x="382" y="109"/>
                  </a:cubicBezTo>
                  <a:cubicBezTo>
                    <a:pt x="387" y="78"/>
                    <a:pt x="389" y="52"/>
                    <a:pt x="388" y="33"/>
                  </a:cubicBezTo>
                  <a:cubicBezTo>
                    <a:pt x="387" y="14"/>
                    <a:pt x="384" y="3"/>
                    <a:pt x="380" y="2"/>
                  </a:cubicBezTo>
                  <a:cubicBezTo>
                    <a:pt x="375" y="0"/>
                    <a:pt x="362" y="8"/>
                    <a:pt x="342" y="20"/>
                  </a:cubicBezTo>
                  <a:cubicBezTo>
                    <a:pt x="332" y="27"/>
                    <a:pt x="321" y="35"/>
                    <a:pt x="308" y="44"/>
                  </a:cubicBezTo>
                  <a:cubicBezTo>
                    <a:pt x="302" y="48"/>
                    <a:pt x="296" y="53"/>
                    <a:pt x="289" y="58"/>
                  </a:cubicBezTo>
                  <a:cubicBezTo>
                    <a:pt x="282" y="63"/>
                    <a:pt x="275" y="68"/>
                    <a:pt x="268" y="74"/>
                  </a:cubicBezTo>
                  <a:cubicBezTo>
                    <a:pt x="240" y="96"/>
                    <a:pt x="208" y="121"/>
                    <a:pt x="177" y="149"/>
                  </a:cubicBezTo>
                  <a:cubicBezTo>
                    <a:pt x="162" y="162"/>
                    <a:pt x="147" y="177"/>
                    <a:pt x="132" y="191"/>
                  </a:cubicBezTo>
                  <a:cubicBezTo>
                    <a:pt x="125" y="198"/>
                    <a:pt x="118" y="206"/>
                    <a:pt x="111" y="213"/>
                  </a:cubicBezTo>
                  <a:cubicBezTo>
                    <a:pt x="104" y="220"/>
                    <a:pt x="97" y="228"/>
                    <a:pt x="90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88">
              <a:extLst>
                <a:ext uri="{FF2B5EF4-FFF2-40B4-BE49-F238E27FC236}">
                  <a16:creationId xmlns="" xmlns:a16="http://schemas.microsoft.com/office/drawing/2014/main" id="{4FF1DA55-12C7-4C0F-BCB0-245C0522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757363"/>
              <a:ext cx="65088" cy="104775"/>
            </a:xfrm>
            <a:custGeom>
              <a:avLst/>
              <a:gdLst>
                <a:gd name="T0" fmla="*/ 52 w 307"/>
                <a:gd name="T1" fmla="*/ 272 h 498"/>
                <a:gd name="T2" fmla="*/ 28 w 307"/>
                <a:gd name="T3" fmla="*/ 318 h 498"/>
                <a:gd name="T4" fmla="*/ 12 w 307"/>
                <a:gd name="T5" fmla="*/ 360 h 498"/>
                <a:gd name="T6" fmla="*/ 0 w 307"/>
                <a:gd name="T7" fmla="*/ 429 h 498"/>
                <a:gd name="T8" fmla="*/ 28 w 307"/>
                <a:gd name="T9" fmla="*/ 494 h 498"/>
                <a:gd name="T10" fmla="*/ 125 w 307"/>
                <a:gd name="T11" fmla="*/ 460 h 498"/>
                <a:gd name="T12" fmla="*/ 159 w 307"/>
                <a:gd name="T13" fmla="*/ 435 h 498"/>
                <a:gd name="T14" fmla="*/ 177 w 307"/>
                <a:gd name="T15" fmla="*/ 419 h 498"/>
                <a:gd name="T16" fmla="*/ 194 w 307"/>
                <a:gd name="T17" fmla="*/ 402 h 498"/>
                <a:gd name="T18" fmla="*/ 211 w 307"/>
                <a:gd name="T19" fmla="*/ 383 h 498"/>
                <a:gd name="T20" fmla="*/ 228 w 307"/>
                <a:gd name="T21" fmla="*/ 361 h 498"/>
                <a:gd name="T22" fmla="*/ 258 w 307"/>
                <a:gd name="T23" fmla="*/ 312 h 498"/>
                <a:gd name="T24" fmla="*/ 282 w 307"/>
                <a:gd name="T25" fmla="*/ 258 h 498"/>
                <a:gd name="T26" fmla="*/ 297 w 307"/>
                <a:gd name="T27" fmla="*/ 204 h 498"/>
                <a:gd name="T28" fmla="*/ 305 w 307"/>
                <a:gd name="T29" fmla="*/ 151 h 498"/>
                <a:gd name="T30" fmla="*/ 307 w 307"/>
                <a:gd name="T31" fmla="*/ 103 h 498"/>
                <a:gd name="T32" fmla="*/ 299 w 307"/>
                <a:gd name="T33" fmla="*/ 30 h 498"/>
                <a:gd name="T34" fmla="*/ 285 w 307"/>
                <a:gd name="T35" fmla="*/ 0 h 498"/>
                <a:gd name="T36" fmla="*/ 273 w 307"/>
                <a:gd name="T37" fmla="*/ 7 h 498"/>
                <a:gd name="T38" fmla="*/ 252 w 307"/>
                <a:gd name="T39" fmla="*/ 24 h 498"/>
                <a:gd name="T40" fmla="*/ 239 w 307"/>
                <a:gd name="T41" fmla="*/ 37 h 498"/>
                <a:gd name="T42" fmla="*/ 224 w 307"/>
                <a:gd name="T43" fmla="*/ 52 h 498"/>
                <a:gd name="T44" fmla="*/ 208 w 307"/>
                <a:gd name="T45" fmla="*/ 69 h 498"/>
                <a:gd name="T46" fmla="*/ 191 w 307"/>
                <a:gd name="T47" fmla="*/ 88 h 498"/>
                <a:gd name="T48" fmla="*/ 155 w 307"/>
                <a:gd name="T49" fmla="*/ 129 h 498"/>
                <a:gd name="T50" fmla="*/ 136 w 307"/>
                <a:gd name="T51" fmla="*/ 152 h 498"/>
                <a:gd name="T52" fmla="*/ 118 w 307"/>
                <a:gd name="T53" fmla="*/ 175 h 498"/>
                <a:gd name="T54" fmla="*/ 83 w 307"/>
                <a:gd name="T55" fmla="*/ 223 h 498"/>
                <a:gd name="T56" fmla="*/ 66 w 307"/>
                <a:gd name="T57" fmla="*/ 247 h 498"/>
                <a:gd name="T58" fmla="*/ 52 w 307"/>
                <a:gd name="T59" fmla="*/ 27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7" h="498">
                  <a:moveTo>
                    <a:pt x="52" y="272"/>
                  </a:moveTo>
                  <a:cubicBezTo>
                    <a:pt x="42" y="288"/>
                    <a:pt x="34" y="304"/>
                    <a:pt x="28" y="318"/>
                  </a:cubicBezTo>
                  <a:cubicBezTo>
                    <a:pt x="21" y="333"/>
                    <a:pt x="16" y="347"/>
                    <a:pt x="12" y="360"/>
                  </a:cubicBezTo>
                  <a:cubicBezTo>
                    <a:pt x="4" y="387"/>
                    <a:pt x="0" y="409"/>
                    <a:pt x="0" y="429"/>
                  </a:cubicBezTo>
                  <a:cubicBezTo>
                    <a:pt x="0" y="467"/>
                    <a:pt x="14" y="490"/>
                    <a:pt x="28" y="494"/>
                  </a:cubicBezTo>
                  <a:cubicBezTo>
                    <a:pt x="42" y="498"/>
                    <a:pt x="80" y="488"/>
                    <a:pt x="125" y="460"/>
                  </a:cubicBezTo>
                  <a:cubicBezTo>
                    <a:pt x="136" y="453"/>
                    <a:pt x="147" y="444"/>
                    <a:pt x="159" y="435"/>
                  </a:cubicBezTo>
                  <a:cubicBezTo>
                    <a:pt x="165" y="430"/>
                    <a:pt x="171" y="425"/>
                    <a:pt x="177" y="419"/>
                  </a:cubicBezTo>
                  <a:cubicBezTo>
                    <a:pt x="183" y="414"/>
                    <a:pt x="188" y="408"/>
                    <a:pt x="194" y="402"/>
                  </a:cubicBezTo>
                  <a:cubicBezTo>
                    <a:pt x="200" y="396"/>
                    <a:pt x="206" y="389"/>
                    <a:pt x="211" y="383"/>
                  </a:cubicBezTo>
                  <a:cubicBezTo>
                    <a:pt x="217" y="376"/>
                    <a:pt x="222" y="369"/>
                    <a:pt x="228" y="361"/>
                  </a:cubicBezTo>
                  <a:cubicBezTo>
                    <a:pt x="239" y="346"/>
                    <a:pt x="249" y="330"/>
                    <a:pt x="258" y="312"/>
                  </a:cubicBezTo>
                  <a:cubicBezTo>
                    <a:pt x="267" y="295"/>
                    <a:pt x="275" y="277"/>
                    <a:pt x="282" y="258"/>
                  </a:cubicBezTo>
                  <a:cubicBezTo>
                    <a:pt x="288" y="240"/>
                    <a:pt x="293" y="222"/>
                    <a:pt x="297" y="204"/>
                  </a:cubicBezTo>
                  <a:cubicBezTo>
                    <a:pt x="301" y="186"/>
                    <a:pt x="303" y="168"/>
                    <a:pt x="305" y="151"/>
                  </a:cubicBezTo>
                  <a:cubicBezTo>
                    <a:pt x="306" y="134"/>
                    <a:pt x="307" y="118"/>
                    <a:pt x="307" y="103"/>
                  </a:cubicBezTo>
                  <a:cubicBezTo>
                    <a:pt x="306" y="73"/>
                    <a:pt x="303" y="48"/>
                    <a:pt x="299" y="30"/>
                  </a:cubicBezTo>
                  <a:cubicBezTo>
                    <a:pt x="294" y="12"/>
                    <a:pt x="289" y="1"/>
                    <a:pt x="285" y="0"/>
                  </a:cubicBezTo>
                  <a:cubicBezTo>
                    <a:pt x="283" y="0"/>
                    <a:pt x="279" y="2"/>
                    <a:pt x="273" y="7"/>
                  </a:cubicBezTo>
                  <a:cubicBezTo>
                    <a:pt x="268" y="11"/>
                    <a:pt x="260" y="17"/>
                    <a:pt x="252" y="24"/>
                  </a:cubicBezTo>
                  <a:cubicBezTo>
                    <a:pt x="248" y="28"/>
                    <a:pt x="244" y="33"/>
                    <a:pt x="239" y="37"/>
                  </a:cubicBezTo>
                  <a:cubicBezTo>
                    <a:pt x="234" y="42"/>
                    <a:pt x="229" y="47"/>
                    <a:pt x="224" y="52"/>
                  </a:cubicBezTo>
                  <a:cubicBezTo>
                    <a:pt x="219" y="58"/>
                    <a:pt x="213" y="63"/>
                    <a:pt x="208" y="69"/>
                  </a:cubicBezTo>
                  <a:cubicBezTo>
                    <a:pt x="202" y="75"/>
                    <a:pt x="196" y="81"/>
                    <a:pt x="191" y="88"/>
                  </a:cubicBezTo>
                  <a:cubicBezTo>
                    <a:pt x="179" y="101"/>
                    <a:pt x="167" y="115"/>
                    <a:pt x="155" y="129"/>
                  </a:cubicBezTo>
                  <a:cubicBezTo>
                    <a:pt x="149" y="137"/>
                    <a:pt x="142" y="144"/>
                    <a:pt x="136" y="152"/>
                  </a:cubicBezTo>
                  <a:cubicBezTo>
                    <a:pt x="130" y="159"/>
                    <a:pt x="124" y="167"/>
                    <a:pt x="118" y="175"/>
                  </a:cubicBezTo>
                  <a:cubicBezTo>
                    <a:pt x="105" y="190"/>
                    <a:pt x="94" y="207"/>
                    <a:pt x="83" y="223"/>
                  </a:cubicBezTo>
                  <a:cubicBezTo>
                    <a:pt x="77" y="231"/>
                    <a:pt x="71" y="239"/>
                    <a:pt x="66" y="247"/>
                  </a:cubicBezTo>
                  <a:cubicBezTo>
                    <a:pt x="61" y="255"/>
                    <a:pt x="56" y="263"/>
                    <a:pt x="52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89">
              <a:extLst>
                <a:ext uri="{FF2B5EF4-FFF2-40B4-BE49-F238E27FC236}">
                  <a16:creationId xmlns="" xmlns:a16="http://schemas.microsoft.com/office/drawing/2014/main" id="{C1031C0C-9831-41B4-8C83-42934485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1700213"/>
              <a:ext cx="52388" cy="107950"/>
            </a:xfrm>
            <a:custGeom>
              <a:avLst/>
              <a:gdLst>
                <a:gd name="T0" fmla="*/ 23 w 248"/>
                <a:gd name="T1" fmla="*/ 296 h 514"/>
                <a:gd name="T2" fmla="*/ 9 w 248"/>
                <a:gd name="T3" fmla="*/ 345 h 514"/>
                <a:gd name="T4" fmla="*/ 2 w 248"/>
                <a:gd name="T5" fmla="*/ 388 h 514"/>
                <a:gd name="T6" fmla="*/ 0 w 248"/>
                <a:gd name="T7" fmla="*/ 424 h 514"/>
                <a:gd name="T8" fmla="*/ 3 w 248"/>
                <a:gd name="T9" fmla="*/ 455 h 514"/>
                <a:gd name="T10" fmla="*/ 20 w 248"/>
                <a:gd name="T11" fmla="*/ 497 h 514"/>
                <a:gd name="T12" fmla="*/ 43 w 248"/>
                <a:gd name="T13" fmla="*/ 513 h 514"/>
                <a:gd name="T14" fmla="*/ 77 w 248"/>
                <a:gd name="T15" fmla="*/ 503 h 514"/>
                <a:gd name="T16" fmla="*/ 101 w 248"/>
                <a:gd name="T17" fmla="*/ 488 h 514"/>
                <a:gd name="T18" fmla="*/ 129 w 248"/>
                <a:gd name="T19" fmla="*/ 466 h 514"/>
                <a:gd name="T20" fmla="*/ 229 w 248"/>
                <a:gd name="T21" fmla="*/ 305 h 514"/>
                <a:gd name="T22" fmla="*/ 237 w 248"/>
                <a:gd name="T23" fmla="*/ 278 h 514"/>
                <a:gd name="T24" fmla="*/ 242 w 248"/>
                <a:gd name="T25" fmla="*/ 250 h 514"/>
                <a:gd name="T26" fmla="*/ 246 w 248"/>
                <a:gd name="T27" fmla="*/ 222 h 514"/>
                <a:gd name="T28" fmla="*/ 248 w 248"/>
                <a:gd name="T29" fmla="*/ 195 h 514"/>
                <a:gd name="T30" fmla="*/ 248 w 248"/>
                <a:gd name="T31" fmla="*/ 169 h 514"/>
                <a:gd name="T32" fmla="*/ 246 w 248"/>
                <a:gd name="T33" fmla="*/ 144 h 514"/>
                <a:gd name="T34" fmla="*/ 240 w 248"/>
                <a:gd name="T35" fmla="*/ 97 h 514"/>
                <a:gd name="T36" fmla="*/ 221 w 248"/>
                <a:gd name="T37" fmla="*/ 27 h 514"/>
                <a:gd name="T38" fmla="*/ 203 w 248"/>
                <a:gd name="T39" fmla="*/ 0 h 514"/>
                <a:gd name="T40" fmla="*/ 175 w 248"/>
                <a:gd name="T41" fmla="*/ 28 h 514"/>
                <a:gd name="T42" fmla="*/ 126 w 248"/>
                <a:gd name="T43" fmla="*/ 98 h 514"/>
                <a:gd name="T44" fmla="*/ 98 w 248"/>
                <a:gd name="T45" fmla="*/ 144 h 514"/>
                <a:gd name="T46" fmla="*/ 84 w 248"/>
                <a:gd name="T47" fmla="*/ 168 h 514"/>
                <a:gd name="T48" fmla="*/ 70 w 248"/>
                <a:gd name="T49" fmla="*/ 193 h 514"/>
                <a:gd name="T50" fmla="*/ 23 w 248"/>
                <a:gd name="T51" fmla="*/ 296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8" h="514">
                  <a:moveTo>
                    <a:pt x="23" y="296"/>
                  </a:moveTo>
                  <a:cubicBezTo>
                    <a:pt x="17" y="314"/>
                    <a:pt x="13" y="330"/>
                    <a:pt x="9" y="345"/>
                  </a:cubicBezTo>
                  <a:cubicBezTo>
                    <a:pt x="6" y="360"/>
                    <a:pt x="3" y="374"/>
                    <a:pt x="2" y="388"/>
                  </a:cubicBezTo>
                  <a:cubicBezTo>
                    <a:pt x="0" y="401"/>
                    <a:pt x="0" y="413"/>
                    <a:pt x="0" y="424"/>
                  </a:cubicBezTo>
                  <a:cubicBezTo>
                    <a:pt x="0" y="435"/>
                    <a:pt x="2" y="446"/>
                    <a:pt x="3" y="455"/>
                  </a:cubicBezTo>
                  <a:cubicBezTo>
                    <a:pt x="7" y="473"/>
                    <a:pt x="13" y="487"/>
                    <a:pt x="20" y="497"/>
                  </a:cubicBezTo>
                  <a:cubicBezTo>
                    <a:pt x="27" y="507"/>
                    <a:pt x="36" y="512"/>
                    <a:pt x="43" y="513"/>
                  </a:cubicBezTo>
                  <a:cubicBezTo>
                    <a:pt x="50" y="514"/>
                    <a:pt x="62" y="510"/>
                    <a:pt x="77" y="503"/>
                  </a:cubicBezTo>
                  <a:cubicBezTo>
                    <a:pt x="84" y="499"/>
                    <a:pt x="93" y="494"/>
                    <a:pt x="101" y="488"/>
                  </a:cubicBezTo>
                  <a:cubicBezTo>
                    <a:pt x="110" y="482"/>
                    <a:pt x="119" y="474"/>
                    <a:pt x="129" y="466"/>
                  </a:cubicBezTo>
                  <a:cubicBezTo>
                    <a:pt x="166" y="432"/>
                    <a:pt x="206" y="378"/>
                    <a:pt x="229" y="305"/>
                  </a:cubicBezTo>
                  <a:cubicBezTo>
                    <a:pt x="232" y="296"/>
                    <a:pt x="235" y="287"/>
                    <a:pt x="237" y="278"/>
                  </a:cubicBezTo>
                  <a:cubicBezTo>
                    <a:pt x="239" y="268"/>
                    <a:pt x="241" y="259"/>
                    <a:pt x="242" y="250"/>
                  </a:cubicBezTo>
                  <a:cubicBezTo>
                    <a:pt x="244" y="241"/>
                    <a:pt x="245" y="232"/>
                    <a:pt x="246" y="222"/>
                  </a:cubicBezTo>
                  <a:cubicBezTo>
                    <a:pt x="247" y="213"/>
                    <a:pt x="247" y="204"/>
                    <a:pt x="248" y="195"/>
                  </a:cubicBezTo>
                  <a:cubicBezTo>
                    <a:pt x="248" y="186"/>
                    <a:pt x="248" y="178"/>
                    <a:pt x="248" y="169"/>
                  </a:cubicBezTo>
                  <a:cubicBezTo>
                    <a:pt x="248" y="160"/>
                    <a:pt x="247" y="152"/>
                    <a:pt x="246" y="144"/>
                  </a:cubicBezTo>
                  <a:cubicBezTo>
                    <a:pt x="245" y="127"/>
                    <a:pt x="243" y="111"/>
                    <a:pt x="240" y="97"/>
                  </a:cubicBezTo>
                  <a:cubicBezTo>
                    <a:pt x="235" y="68"/>
                    <a:pt x="228" y="44"/>
                    <a:pt x="221" y="27"/>
                  </a:cubicBezTo>
                  <a:cubicBezTo>
                    <a:pt x="213" y="10"/>
                    <a:pt x="207" y="0"/>
                    <a:pt x="203" y="0"/>
                  </a:cubicBezTo>
                  <a:cubicBezTo>
                    <a:pt x="198" y="1"/>
                    <a:pt x="188" y="11"/>
                    <a:pt x="175" y="28"/>
                  </a:cubicBezTo>
                  <a:cubicBezTo>
                    <a:pt x="161" y="46"/>
                    <a:pt x="144" y="70"/>
                    <a:pt x="126" y="98"/>
                  </a:cubicBezTo>
                  <a:cubicBezTo>
                    <a:pt x="116" y="112"/>
                    <a:pt x="107" y="128"/>
                    <a:pt x="98" y="144"/>
                  </a:cubicBezTo>
                  <a:cubicBezTo>
                    <a:pt x="93" y="151"/>
                    <a:pt x="88" y="160"/>
                    <a:pt x="84" y="168"/>
                  </a:cubicBezTo>
                  <a:cubicBezTo>
                    <a:pt x="79" y="176"/>
                    <a:pt x="74" y="184"/>
                    <a:pt x="70" y="193"/>
                  </a:cubicBezTo>
                  <a:cubicBezTo>
                    <a:pt x="52" y="227"/>
                    <a:pt x="35" y="262"/>
                    <a:pt x="23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390">
              <a:extLst>
                <a:ext uri="{FF2B5EF4-FFF2-40B4-BE49-F238E27FC236}">
                  <a16:creationId xmlns="" xmlns:a16="http://schemas.microsoft.com/office/drawing/2014/main" id="{15AC1393-37E8-4C05-A480-3096D29E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636713"/>
              <a:ext cx="44450" cy="109538"/>
            </a:xfrm>
            <a:custGeom>
              <a:avLst/>
              <a:gdLst>
                <a:gd name="T0" fmla="*/ 7 w 212"/>
                <a:gd name="T1" fmla="*/ 310 h 517"/>
                <a:gd name="T2" fmla="*/ 1 w 212"/>
                <a:gd name="T3" fmla="*/ 401 h 517"/>
                <a:gd name="T4" fmla="*/ 6 w 212"/>
                <a:gd name="T5" fmla="*/ 437 h 517"/>
                <a:gd name="T6" fmla="*/ 14 w 212"/>
                <a:gd name="T7" fmla="*/ 466 h 517"/>
                <a:gd name="T8" fmla="*/ 61 w 212"/>
                <a:gd name="T9" fmla="*/ 517 h 517"/>
                <a:gd name="T10" fmla="*/ 136 w 212"/>
                <a:gd name="T11" fmla="*/ 460 h 517"/>
                <a:gd name="T12" fmla="*/ 207 w 212"/>
                <a:gd name="T13" fmla="*/ 293 h 517"/>
                <a:gd name="T14" fmla="*/ 210 w 212"/>
                <a:gd name="T15" fmla="*/ 265 h 517"/>
                <a:gd name="T16" fmla="*/ 212 w 212"/>
                <a:gd name="T17" fmla="*/ 238 h 517"/>
                <a:gd name="T18" fmla="*/ 208 w 212"/>
                <a:gd name="T19" fmla="*/ 185 h 517"/>
                <a:gd name="T20" fmla="*/ 200 w 212"/>
                <a:gd name="T21" fmla="*/ 135 h 517"/>
                <a:gd name="T22" fmla="*/ 187 w 212"/>
                <a:gd name="T23" fmla="*/ 90 h 517"/>
                <a:gd name="T24" fmla="*/ 173 w 212"/>
                <a:gd name="T25" fmla="*/ 53 h 517"/>
                <a:gd name="T26" fmla="*/ 158 w 212"/>
                <a:gd name="T27" fmla="*/ 25 h 517"/>
                <a:gd name="T28" fmla="*/ 138 w 212"/>
                <a:gd name="T29" fmla="*/ 1 h 517"/>
                <a:gd name="T30" fmla="*/ 77 w 212"/>
                <a:gd name="T31" fmla="*/ 105 h 517"/>
                <a:gd name="T32" fmla="*/ 66 w 212"/>
                <a:gd name="T33" fmla="*/ 128 h 517"/>
                <a:gd name="T34" fmla="*/ 56 w 212"/>
                <a:gd name="T35" fmla="*/ 153 h 517"/>
                <a:gd name="T36" fmla="*/ 46 w 212"/>
                <a:gd name="T37" fmla="*/ 178 h 517"/>
                <a:gd name="T38" fmla="*/ 36 w 212"/>
                <a:gd name="T39" fmla="*/ 204 h 517"/>
                <a:gd name="T40" fmla="*/ 7 w 212"/>
                <a:gd name="T41" fmla="*/ 31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2" h="517">
                  <a:moveTo>
                    <a:pt x="7" y="310"/>
                  </a:moveTo>
                  <a:cubicBezTo>
                    <a:pt x="1" y="345"/>
                    <a:pt x="0" y="376"/>
                    <a:pt x="1" y="401"/>
                  </a:cubicBezTo>
                  <a:cubicBezTo>
                    <a:pt x="2" y="414"/>
                    <a:pt x="3" y="426"/>
                    <a:pt x="6" y="437"/>
                  </a:cubicBezTo>
                  <a:cubicBezTo>
                    <a:pt x="8" y="448"/>
                    <a:pt x="10" y="457"/>
                    <a:pt x="14" y="466"/>
                  </a:cubicBezTo>
                  <a:cubicBezTo>
                    <a:pt x="27" y="500"/>
                    <a:pt x="47" y="517"/>
                    <a:pt x="61" y="517"/>
                  </a:cubicBezTo>
                  <a:cubicBezTo>
                    <a:pt x="75" y="516"/>
                    <a:pt x="106" y="497"/>
                    <a:pt x="136" y="460"/>
                  </a:cubicBezTo>
                  <a:cubicBezTo>
                    <a:pt x="166" y="422"/>
                    <a:pt x="196" y="366"/>
                    <a:pt x="207" y="293"/>
                  </a:cubicBezTo>
                  <a:cubicBezTo>
                    <a:pt x="209" y="284"/>
                    <a:pt x="210" y="274"/>
                    <a:pt x="210" y="265"/>
                  </a:cubicBezTo>
                  <a:cubicBezTo>
                    <a:pt x="211" y="256"/>
                    <a:pt x="212" y="247"/>
                    <a:pt x="212" y="238"/>
                  </a:cubicBezTo>
                  <a:cubicBezTo>
                    <a:pt x="212" y="220"/>
                    <a:pt x="211" y="202"/>
                    <a:pt x="208" y="185"/>
                  </a:cubicBezTo>
                  <a:cubicBezTo>
                    <a:pt x="206" y="167"/>
                    <a:pt x="203" y="151"/>
                    <a:pt x="200" y="135"/>
                  </a:cubicBezTo>
                  <a:cubicBezTo>
                    <a:pt x="196" y="119"/>
                    <a:pt x="192" y="104"/>
                    <a:pt x="187" y="90"/>
                  </a:cubicBezTo>
                  <a:cubicBezTo>
                    <a:pt x="183" y="77"/>
                    <a:pt x="178" y="64"/>
                    <a:pt x="173" y="53"/>
                  </a:cubicBezTo>
                  <a:cubicBezTo>
                    <a:pt x="168" y="42"/>
                    <a:pt x="163" y="32"/>
                    <a:pt x="158" y="25"/>
                  </a:cubicBezTo>
                  <a:cubicBezTo>
                    <a:pt x="149" y="9"/>
                    <a:pt x="142" y="0"/>
                    <a:pt x="138" y="1"/>
                  </a:cubicBezTo>
                  <a:cubicBezTo>
                    <a:pt x="129" y="2"/>
                    <a:pt x="104" y="46"/>
                    <a:pt x="77" y="105"/>
                  </a:cubicBezTo>
                  <a:cubicBezTo>
                    <a:pt x="73" y="113"/>
                    <a:pt x="70" y="120"/>
                    <a:pt x="66" y="128"/>
                  </a:cubicBezTo>
                  <a:cubicBezTo>
                    <a:pt x="63" y="136"/>
                    <a:pt x="59" y="144"/>
                    <a:pt x="56" y="153"/>
                  </a:cubicBezTo>
                  <a:cubicBezTo>
                    <a:pt x="53" y="161"/>
                    <a:pt x="49" y="170"/>
                    <a:pt x="46" y="178"/>
                  </a:cubicBezTo>
                  <a:cubicBezTo>
                    <a:pt x="43" y="187"/>
                    <a:pt x="40" y="195"/>
                    <a:pt x="36" y="204"/>
                  </a:cubicBezTo>
                  <a:cubicBezTo>
                    <a:pt x="24" y="239"/>
                    <a:pt x="13" y="275"/>
                    <a:pt x="7" y="3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391">
              <a:extLst>
                <a:ext uri="{FF2B5EF4-FFF2-40B4-BE49-F238E27FC236}">
                  <a16:creationId xmlns="" xmlns:a16="http://schemas.microsoft.com/office/drawing/2014/main" id="{FA979B68-166C-4D36-B6BE-D5E3D9C7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1570038"/>
              <a:ext cx="41275" cy="107950"/>
            </a:xfrm>
            <a:custGeom>
              <a:avLst/>
              <a:gdLst>
                <a:gd name="T0" fmla="*/ 1 w 193"/>
                <a:gd name="T1" fmla="*/ 315 h 510"/>
                <a:gd name="T2" fmla="*/ 8 w 193"/>
                <a:gd name="T3" fmla="*/ 404 h 510"/>
                <a:gd name="T4" fmla="*/ 29 w 193"/>
                <a:gd name="T5" fmla="*/ 465 h 510"/>
                <a:gd name="T6" fmla="*/ 57 w 193"/>
                <a:gd name="T7" fmla="*/ 499 h 510"/>
                <a:gd name="T8" fmla="*/ 82 w 193"/>
                <a:gd name="T9" fmla="*/ 508 h 510"/>
                <a:gd name="T10" fmla="*/ 110 w 193"/>
                <a:gd name="T11" fmla="*/ 491 h 510"/>
                <a:gd name="T12" fmla="*/ 128 w 193"/>
                <a:gd name="T13" fmla="*/ 472 h 510"/>
                <a:gd name="T14" fmla="*/ 146 w 193"/>
                <a:gd name="T15" fmla="*/ 445 h 510"/>
                <a:gd name="T16" fmla="*/ 163 w 193"/>
                <a:gd name="T17" fmla="*/ 413 h 510"/>
                <a:gd name="T18" fmla="*/ 177 w 193"/>
                <a:gd name="T19" fmla="*/ 373 h 510"/>
                <a:gd name="T20" fmla="*/ 188 w 193"/>
                <a:gd name="T21" fmla="*/ 328 h 510"/>
                <a:gd name="T22" fmla="*/ 192 w 193"/>
                <a:gd name="T23" fmla="*/ 277 h 510"/>
                <a:gd name="T24" fmla="*/ 147 w 193"/>
                <a:gd name="T25" fmla="*/ 83 h 510"/>
                <a:gd name="T26" fmla="*/ 88 w 193"/>
                <a:gd name="T27" fmla="*/ 2 h 510"/>
                <a:gd name="T28" fmla="*/ 69 w 193"/>
                <a:gd name="T29" fmla="*/ 33 h 510"/>
                <a:gd name="T30" fmla="*/ 63 w 193"/>
                <a:gd name="T31" fmla="*/ 49 h 510"/>
                <a:gd name="T32" fmla="*/ 56 w 193"/>
                <a:gd name="T33" fmla="*/ 67 h 510"/>
                <a:gd name="T34" fmla="*/ 42 w 193"/>
                <a:gd name="T35" fmla="*/ 109 h 510"/>
                <a:gd name="T36" fmla="*/ 15 w 193"/>
                <a:gd name="T37" fmla="*/ 209 h 510"/>
                <a:gd name="T38" fmla="*/ 6 w 193"/>
                <a:gd name="T39" fmla="*/ 263 h 510"/>
                <a:gd name="T40" fmla="*/ 1 w 193"/>
                <a:gd name="T41" fmla="*/ 315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510">
                  <a:moveTo>
                    <a:pt x="1" y="315"/>
                  </a:moveTo>
                  <a:cubicBezTo>
                    <a:pt x="0" y="350"/>
                    <a:pt x="2" y="379"/>
                    <a:pt x="8" y="404"/>
                  </a:cubicBezTo>
                  <a:cubicBezTo>
                    <a:pt x="13" y="429"/>
                    <a:pt x="20" y="449"/>
                    <a:pt x="29" y="465"/>
                  </a:cubicBezTo>
                  <a:cubicBezTo>
                    <a:pt x="38" y="481"/>
                    <a:pt x="48" y="492"/>
                    <a:pt x="57" y="499"/>
                  </a:cubicBezTo>
                  <a:cubicBezTo>
                    <a:pt x="67" y="507"/>
                    <a:pt x="76" y="510"/>
                    <a:pt x="82" y="508"/>
                  </a:cubicBezTo>
                  <a:cubicBezTo>
                    <a:pt x="89" y="507"/>
                    <a:pt x="99" y="502"/>
                    <a:pt x="110" y="491"/>
                  </a:cubicBezTo>
                  <a:cubicBezTo>
                    <a:pt x="116" y="486"/>
                    <a:pt x="122" y="479"/>
                    <a:pt x="128" y="472"/>
                  </a:cubicBezTo>
                  <a:cubicBezTo>
                    <a:pt x="134" y="464"/>
                    <a:pt x="140" y="455"/>
                    <a:pt x="146" y="445"/>
                  </a:cubicBezTo>
                  <a:cubicBezTo>
                    <a:pt x="152" y="436"/>
                    <a:pt x="158" y="425"/>
                    <a:pt x="163" y="413"/>
                  </a:cubicBezTo>
                  <a:cubicBezTo>
                    <a:pt x="168" y="401"/>
                    <a:pt x="173" y="387"/>
                    <a:pt x="177" y="373"/>
                  </a:cubicBezTo>
                  <a:cubicBezTo>
                    <a:pt x="182" y="359"/>
                    <a:pt x="185" y="344"/>
                    <a:pt x="188" y="328"/>
                  </a:cubicBezTo>
                  <a:cubicBezTo>
                    <a:pt x="190" y="312"/>
                    <a:pt x="191" y="295"/>
                    <a:pt x="192" y="277"/>
                  </a:cubicBezTo>
                  <a:cubicBezTo>
                    <a:pt x="193" y="205"/>
                    <a:pt x="171" y="134"/>
                    <a:pt x="147" y="83"/>
                  </a:cubicBezTo>
                  <a:cubicBezTo>
                    <a:pt x="122" y="32"/>
                    <a:pt x="95" y="0"/>
                    <a:pt x="88" y="2"/>
                  </a:cubicBezTo>
                  <a:cubicBezTo>
                    <a:pt x="84" y="3"/>
                    <a:pt x="77" y="15"/>
                    <a:pt x="69" y="33"/>
                  </a:cubicBezTo>
                  <a:cubicBezTo>
                    <a:pt x="67" y="38"/>
                    <a:pt x="65" y="43"/>
                    <a:pt x="63" y="49"/>
                  </a:cubicBezTo>
                  <a:cubicBezTo>
                    <a:pt x="61" y="54"/>
                    <a:pt x="58" y="60"/>
                    <a:pt x="56" y="67"/>
                  </a:cubicBezTo>
                  <a:cubicBezTo>
                    <a:pt x="51" y="79"/>
                    <a:pt x="47" y="94"/>
                    <a:pt x="42" y="109"/>
                  </a:cubicBezTo>
                  <a:cubicBezTo>
                    <a:pt x="32" y="139"/>
                    <a:pt x="23" y="174"/>
                    <a:pt x="15" y="209"/>
                  </a:cubicBezTo>
                  <a:cubicBezTo>
                    <a:pt x="12" y="227"/>
                    <a:pt x="9" y="245"/>
                    <a:pt x="6" y="263"/>
                  </a:cubicBezTo>
                  <a:cubicBezTo>
                    <a:pt x="3" y="280"/>
                    <a:pt x="2" y="298"/>
                    <a:pt x="1" y="3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92">
              <a:extLst>
                <a:ext uri="{FF2B5EF4-FFF2-40B4-BE49-F238E27FC236}">
                  <a16:creationId xmlns="" xmlns:a16="http://schemas.microsoft.com/office/drawing/2014/main" id="{66BB0965-E8C9-41C6-8675-452054EE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0" y="1503363"/>
              <a:ext cx="39688" cy="103188"/>
            </a:xfrm>
            <a:custGeom>
              <a:avLst/>
              <a:gdLst>
                <a:gd name="T0" fmla="*/ 6 w 187"/>
                <a:gd name="T1" fmla="*/ 308 h 490"/>
                <a:gd name="T2" fmla="*/ 9 w 187"/>
                <a:gd name="T3" fmla="*/ 332 h 490"/>
                <a:gd name="T4" fmla="*/ 13 w 187"/>
                <a:gd name="T5" fmla="*/ 354 h 490"/>
                <a:gd name="T6" fmla="*/ 23 w 187"/>
                <a:gd name="T7" fmla="*/ 393 h 490"/>
                <a:gd name="T8" fmla="*/ 30 w 187"/>
                <a:gd name="T9" fmla="*/ 410 h 490"/>
                <a:gd name="T10" fmla="*/ 36 w 187"/>
                <a:gd name="T11" fmla="*/ 425 h 490"/>
                <a:gd name="T12" fmla="*/ 51 w 187"/>
                <a:gd name="T13" fmla="*/ 450 h 490"/>
                <a:gd name="T14" fmla="*/ 108 w 187"/>
                <a:gd name="T15" fmla="*/ 486 h 490"/>
                <a:gd name="T16" fmla="*/ 133 w 187"/>
                <a:gd name="T17" fmla="*/ 467 h 490"/>
                <a:gd name="T18" fmla="*/ 147 w 187"/>
                <a:gd name="T19" fmla="*/ 446 h 490"/>
                <a:gd name="T20" fmla="*/ 161 w 187"/>
                <a:gd name="T21" fmla="*/ 419 h 490"/>
                <a:gd name="T22" fmla="*/ 174 w 187"/>
                <a:gd name="T23" fmla="*/ 386 h 490"/>
                <a:gd name="T24" fmla="*/ 183 w 187"/>
                <a:gd name="T25" fmla="*/ 346 h 490"/>
                <a:gd name="T26" fmla="*/ 185 w 187"/>
                <a:gd name="T27" fmla="*/ 325 h 490"/>
                <a:gd name="T28" fmla="*/ 186 w 187"/>
                <a:gd name="T29" fmla="*/ 313 h 490"/>
                <a:gd name="T30" fmla="*/ 187 w 187"/>
                <a:gd name="T31" fmla="*/ 302 h 490"/>
                <a:gd name="T32" fmla="*/ 184 w 187"/>
                <a:gd name="T33" fmla="*/ 252 h 490"/>
                <a:gd name="T34" fmla="*/ 180 w 187"/>
                <a:gd name="T35" fmla="*/ 226 h 490"/>
                <a:gd name="T36" fmla="*/ 174 w 187"/>
                <a:gd name="T37" fmla="*/ 201 h 490"/>
                <a:gd name="T38" fmla="*/ 166 w 187"/>
                <a:gd name="T39" fmla="*/ 177 h 490"/>
                <a:gd name="T40" fmla="*/ 157 w 187"/>
                <a:gd name="T41" fmla="*/ 153 h 490"/>
                <a:gd name="T42" fmla="*/ 113 w 187"/>
                <a:gd name="T43" fmla="*/ 72 h 490"/>
                <a:gd name="T44" fmla="*/ 70 w 187"/>
                <a:gd name="T45" fmla="*/ 18 h 490"/>
                <a:gd name="T46" fmla="*/ 44 w 187"/>
                <a:gd name="T47" fmla="*/ 1 h 490"/>
                <a:gd name="T48" fmla="*/ 31 w 187"/>
                <a:gd name="T49" fmla="*/ 33 h 490"/>
                <a:gd name="T50" fmla="*/ 23 w 187"/>
                <a:gd name="T51" fmla="*/ 66 h 490"/>
                <a:gd name="T52" fmla="*/ 20 w 187"/>
                <a:gd name="T53" fmla="*/ 86 h 490"/>
                <a:gd name="T54" fmla="*/ 16 w 187"/>
                <a:gd name="T55" fmla="*/ 108 h 490"/>
                <a:gd name="T56" fmla="*/ 6 w 187"/>
                <a:gd name="T57" fmla="*/ 30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490">
                  <a:moveTo>
                    <a:pt x="6" y="308"/>
                  </a:moveTo>
                  <a:cubicBezTo>
                    <a:pt x="6" y="317"/>
                    <a:pt x="8" y="325"/>
                    <a:pt x="9" y="332"/>
                  </a:cubicBezTo>
                  <a:cubicBezTo>
                    <a:pt x="10" y="340"/>
                    <a:pt x="11" y="347"/>
                    <a:pt x="13" y="354"/>
                  </a:cubicBezTo>
                  <a:cubicBezTo>
                    <a:pt x="15" y="368"/>
                    <a:pt x="19" y="381"/>
                    <a:pt x="23" y="393"/>
                  </a:cubicBezTo>
                  <a:cubicBezTo>
                    <a:pt x="25" y="399"/>
                    <a:pt x="27" y="405"/>
                    <a:pt x="30" y="410"/>
                  </a:cubicBezTo>
                  <a:cubicBezTo>
                    <a:pt x="32" y="415"/>
                    <a:pt x="34" y="420"/>
                    <a:pt x="36" y="425"/>
                  </a:cubicBezTo>
                  <a:cubicBezTo>
                    <a:pt x="41" y="434"/>
                    <a:pt x="46" y="443"/>
                    <a:pt x="51" y="450"/>
                  </a:cubicBezTo>
                  <a:cubicBezTo>
                    <a:pt x="72" y="479"/>
                    <a:pt x="95" y="490"/>
                    <a:pt x="108" y="486"/>
                  </a:cubicBezTo>
                  <a:cubicBezTo>
                    <a:pt x="114" y="485"/>
                    <a:pt x="123" y="478"/>
                    <a:pt x="133" y="467"/>
                  </a:cubicBezTo>
                  <a:cubicBezTo>
                    <a:pt x="137" y="461"/>
                    <a:pt x="142" y="454"/>
                    <a:pt x="147" y="446"/>
                  </a:cubicBezTo>
                  <a:cubicBezTo>
                    <a:pt x="152" y="439"/>
                    <a:pt x="157" y="429"/>
                    <a:pt x="161" y="419"/>
                  </a:cubicBezTo>
                  <a:cubicBezTo>
                    <a:pt x="166" y="409"/>
                    <a:pt x="170" y="398"/>
                    <a:pt x="174" y="386"/>
                  </a:cubicBezTo>
                  <a:cubicBezTo>
                    <a:pt x="178" y="374"/>
                    <a:pt x="180" y="361"/>
                    <a:pt x="183" y="346"/>
                  </a:cubicBezTo>
                  <a:cubicBezTo>
                    <a:pt x="184" y="340"/>
                    <a:pt x="185" y="332"/>
                    <a:pt x="185" y="325"/>
                  </a:cubicBezTo>
                  <a:cubicBezTo>
                    <a:pt x="186" y="321"/>
                    <a:pt x="186" y="317"/>
                    <a:pt x="186" y="313"/>
                  </a:cubicBezTo>
                  <a:cubicBezTo>
                    <a:pt x="187" y="310"/>
                    <a:pt x="187" y="306"/>
                    <a:pt x="187" y="302"/>
                  </a:cubicBezTo>
                  <a:cubicBezTo>
                    <a:pt x="187" y="286"/>
                    <a:pt x="186" y="269"/>
                    <a:pt x="184" y="252"/>
                  </a:cubicBezTo>
                  <a:cubicBezTo>
                    <a:pt x="183" y="244"/>
                    <a:pt x="182" y="235"/>
                    <a:pt x="180" y="226"/>
                  </a:cubicBezTo>
                  <a:cubicBezTo>
                    <a:pt x="178" y="218"/>
                    <a:pt x="176" y="209"/>
                    <a:pt x="174" y="201"/>
                  </a:cubicBezTo>
                  <a:cubicBezTo>
                    <a:pt x="171" y="193"/>
                    <a:pt x="169" y="185"/>
                    <a:pt x="166" y="177"/>
                  </a:cubicBezTo>
                  <a:cubicBezTo>
                    <a:pt x="164" y="169"/>
                    <a:pt x="160" y="161"/>
                    <a:pt x="157" y="153"/>
                  </a:cubicBezTo>
                  <a:cubicBezTo>
                    <a:pt x="144" y="122"/>
                    <a:pt x="129" y="95"/>
                    <a:pt x="113" y="72"/>
                  </a:cubicBezTo>
                  <a:cubicBezTo>
                    <a:pt x="97" y="49"/>
                    <a:pt x="82" y="30"/>
                    <a:pt x="70" y="18"/>
                  </a:cubicBezTo>
                  <a:cubicBezTo>
                    <a:pt x="57" y="6"/>
                    <a:pt x="48" y="0"/>
                    <a:pt x="44" y="1"/>
                  </a:cubicBezTo>
                  <a:cubicBezTo>
                    <a:pt x="41" y="2"/>
                    <a:pt x="36" y="14"/>
                    <a:pt x="31" y="33"/>
                  </a:cubicBezTo>
                  <a:cubicBezTo>
                    <a:pt x="28" y="43"/>
                    <a:pt x="26" y="54"/>
                    <a:pt x="23" y="66"/>
                  </a:cubicBezTo>
                  <a:cubicBezTo>
                    <a:pt x="22" y="73"/>
                    <a:pt x="21" y="79"/>
                    <a:pt x="20" y="86"/>
                  </a:cubicBezTo>
                  <a:cubicBezTo>
                    <a:pt x="18" y="93"/>
                    <a:pt x="17" y="100"/>
                    <a:pt x="16" y="108"/>
                  </a:cubicBezTo>
                  <a:cubicBezTo>
                    <a:pt x="7" y="167"/>
                    <a:pt x="0" y="242"/>
                    <a:pt x="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393">
              <a:extLst>
                <a:ext uri="{FF2B5EF4-FFF2-40B4-BE49-F238E27FC236}">
                  <a16:creationId xmlns="" xmlns:a16="http://schemas.microsoft.com/office/drawing/2014/main" id="{AA75CED2-DB52-4D3C-A9B3-9D035F34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5" y="1435101"/>
              <a:ext cx="41275" cy="96838"/>
            </a:xfrm>
            <a:custGeom>
              <a:avLst/>
              <a:gdLst>
                <a:gd name="T0" fmla="*/ 20 w 196"/>
                <a:gd name="T1" fmla="*/ 302 h 466"/>
                <a:gd name="T2" fmla="*/ 33 w 196"/>
                <a:gd name="T3" fmla="*/ 346 h 466"/>
                <a:gd name="T4" fmla="*/ 49 w 196"/>
                <a:gd name="T5" fmla="*/ 382 h 466"/>
                <a:gd name="T6" fmla="*/ 85 w 196"/>
                <a:gd name="T7" fmla="*/ 432 h 466"/>
                <a:gd name="T8" fmla="*/ 144 w 196"/>
                <a:gd name="T9" fmla="*/ 461 h 466"/>
                <a:gd name="T10" fmla="*/ 165 w 196"/>
                <a:gd name="T11" fmla="*/ 439 h 466"/>
                <a:gd name="T12" fmla="*/ 186 w 196"/>
                <a:gd name="T13" fmla="*/ 391 h 466"/>
                <a:gd name="T14" fmla="*/ 193 w 196"/>
                <a:gd name="T15" fmla="*/ 357 h 466"/>
                <a:gd name="T16" fmla="*/ 196 w 196"/>
                <a:gd name="T17" fmla="*/ 318 h 466"/>
                <a:gd name="T18" fmla="*/ 193 w 196"/>
                <a:gd name="T19" fmla="*/ 275 h 466"/>
                <a:gd name="T20" fmla="*/ 183 w 196"/>
                <a:gd name="T21" fmla="*/ 227 h 466"/>
                <a:gd name="T22" fmla="*/ 166 w 196"/>
                <a:gd name="T23" fmla="*/ 180 h 466"/>
                <a:gd name="T24" fmla="*/ 142 w 196"/>
                <a:gd name="T25" fmla="*/ 135 h 466"/>
                <a:gd name="T26" fmla="*/ 88 w 196"/>
                <a:gd name="T27" fmla="*/ 62 h 466"/>
                <a:gd name="T28" fmla="*/ 38 w 196"/>
                <a:gd name="T29" fmla="*/ 16 h 466"/>
                <a:gd name="T30" fmla="*/ 12 w 196"/>
                <a:gd name="T31" fmla="*/ 2 h 466"/>
                <a:gd name="T32" fmla="*/ 4 w 196"/>
                <a:gd name="T33" fmla="*/ 35 h 466"/>
                <a:gd name="T34" fmla="*/ 1 w 196"/>
                <a:gd name="T35" fmla="*/ 67 h 466"/>
                <a:gd name="T36" fmla="*/ 1 w 196"/>
                <a:gd name="T37" fmla="*/ 87 h 466"/>
                <a:gd name="T38" fmla="*/ 0 w 196"/>
                <a:gd name="T39" fmla="*/ 97 h 466"/>
                <a:gd name="T40" fmla="*/ 0 w 196"/>
                <a:gd name="T41" fmla="*/ 108 h 466"/>
                <a:gd name="T42" fmla="*/ 20 w 196"/>
                <a:gd name="T43" fmla="*/ 30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6" h="466">
                  <a:moveTo>
                    <a:pt x="20" y="302"/>
                  </a:moveTo>
                  <a:cubicBezTo>
                    <a:pt x="24" y="318"/>
                    <a:pt x="28" y="332"/>
                    <a:pt x="33" y="346"/>
                  </a:cubicBezTo>
                  <a:cubicBezTo>
                    <a:pt x="38" y="359"/>
                    <a:pt x="43" y="371"/>
                    <a:pt x="49" y="382"/>
                  </a:cubicBezTo>
                  <a:cubicBezTo>
                    <a:pt x="60" y="403"/>
                    <a:pt x="73" y="420"/>
                    <a:pt x="85" y="432"/>
                  </a:cubicBezTo>
                  <a:cubicBezTo>
                    <a:pt x="109" y="458"/>
                    <a:pt x="133" y="466"/>
                    <a:pt x="144" y="461"/>
                  </a:cubicBezTo>
                  <a:cubicBezTo>
                    <a:pt x="150" y="459"/>
                    <a:pt x="158" y="451"/>
                    <a:pt x="165" y="439"/>
                  </a:cubicBezTo>
                  <a:cubicBezTo>
                    <a:pt x="173" y="428"/>
                    <a:pt x="180" y="411"/>
                    <a:pt x="186" y="391"/>
                  </a:cubicBezTo>
                  <a:cubicBezTo>
                    <a:pt x="189" y="380"/>
                    <a:pt x="191" y="369"/>
                    <a:pt x="193" y="357"/>
                  </a:cubicBezTo>
                  <a:cubicBezTo>
                    <a:pt x="194" y="345"/>
                    <a:pt x="195" y="332"/>
                    <a:pt x="196" y="318"/>
                  </a:cubicBezTo>
                  <a:cubicBezTo>
                    <a:pt x="196" y="304"/>
                    <a:pt x="195" y="290"/>
                    <a:pt x="193" y="275"/>
                  </a:cubicBezTo>
                  <a:cubicBezTo>
                    <a:pt x="191" y="259"/>
                    <a:pt x="188" y="244"/>
                    <a:pt x="183" y="227"/>
                  </a:cubicBezTo>
                  <a:cubicBezTo>
                    <a:pt x="178" y="211"/>
                    <a:pt x="172" y="195"/>
                    <a:pt x="166" y="180"/>
                  </a:cubicBezTo>
                  <a:cubicBezTo>
                    <a:pt x="159" y="164"/>
                    <a:pt x="151" y="149"/>
                    <a:pt x="142" y="135"/>
                  </a:cubicBezTo>
                  <a:cubicBezTo>
                    <a:pt x="126" y="107"/>
                    <a:pt x="106" y="82"/>
                    <a:pt x="88" y="62"/>
                  </a:cubicBezTo>
                  <a:cubicBezTo>
                    <a:pt x="70" y="42"/>
                    <a:pt x="52" y="26"/>
                    <a:pt x="38" y="16"/>
                  </a:cubicBezTo>
                  <a:cubicBezTo>
                    <a:pt x="25" y="5"/>
                    <a:pt x="15" y="0"/>
                    <a:pt x="12" y="2"/>
                  </a:cubicBezTo>
                  <a:cubicBezTo>
                    <a:pt x="8" y="4"/>
                    <a:pt x="5" y="16"/>
                    <a:pt x="4" y="35"/>
                  </a:cubicBezTo>
                  <a:cubicBezTo>
                    <a:pt x="3" y="44"/>
                    <a:pt x="2" y="55"/>
                    <a:pt x="1" y="67"/>
                  </a:cubicBezTo>
                  <a:cubicBezTo>
                    <a:pt x="1" y="74"/>
                    <a:pt x="1" y="80"/>
                    <a:pt x="1" y="87"/>
                  </a:cubicBezTo>
                  <a:cubicBezTo>
                    <a:pt x="1" y="90"/>
                    <a:pt x="1" y="94"/>
                    <a:pt x="0" y="97"/>
                  </a:cubicBezTo>
                  <a:cubicBezTo>
                    <a:pt x="0" y="101"/>
                    <a:pt x="0" y="104"/>
                    <a:pt x="0" y="108"/>
                  </a:cubicBezTo>
                  <a:cubicBezTo>
                    <a:pt x="0" y="167"/>
                    <a:pt x="4" y="239"/>
                    <a:pt x="20" y="3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94">
              <a:extLst>
                <a:ext uri="{FF2B5EF4-FFF2-40B4-BE49-F238E27FC236}">
                  <a16:creationId xmlns="" xmlns:a16="http://schemas.microsoft.com/office/drawing/2014/main" id="{792ADEA2-B47B-4B27-9904-EE6C2ED50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0" y="1366838"/>
              <a:ext cx="47625" cy="92075"/>
            </a:xfrm>
            <a:custGeom>
              <a:avLst/>
              <a:gdLst>
                <a:gd name="T0" fmla="*/ 56 w 230"/>
                <a:gd name="T1" fmla="*/ 292 h 436"/>
                <a:gd name="T2" fmla="*/ 75 w 230"/>
                <a:gd name="T3" fmla="*/ 332 h 436"/>
                <a:gd name="T4" fmla="*/ 96 w 230"/>
                <a:gd name="T5" fmla="*/ 365 h 436"/>
                <a:gd name="T6" fmla="*/ 137 w 230"/>
                <a:gd name="T7" fmla="*/ 410 h 436"/>
                <a:gd name="T8" fmla="*/ 199 w 230"/>
                <a:gd name="T9" fmla="*/ 430 h 436"/>
                <a:gd name="T10" fmla="*/ 216 w 230"/>
                <a:gd name="T11" fmla="*/ 407 h 436"/>
                <a:gd name="T12" fmla="*/ 223 w 230"/>
                <a:gd name="T13" fmla="*/ 385 h 436"/>
                <a:gd name="T14" fmla="*/ 229 w 230"/>
                <a:gd name="T15" fmla="*/ 358 h 436"/>
                <a:gd name="T16" fmla="*/ 230 w 230"/>
                <a:gd name="T17" fmla="*/ 325 h 436"/>
                <a:gd name="T18" fmla="*/ 230 w 230"/>
                <a:gd name="T19" fmla="*/ 307 h 436"/>
                <a:gd name="T20" fmla="*/ 227 w 230"/>
                <a:gd name="T21" fmla="*/ 287 h 436"/>
                <a:gd name="T22" fmla="*/ 218 w 230"/>
                <a:gd name="T23" fmla="*/ 246 h 436"/>
                <a:gd name="T24" fmla="*/ 211 w 230"/>
                <a:gd name="T25" fmla="*/ 224 h 436"/>
                <a:gd name="T26" fmla="*/ 202 w 230"/>
                <a:gd name="T27" fmla="*/ 201 h 436"/>
                <a:gd name="T28" fmla="*/ 191 w 230"/>
                <a:gd name="T29" fmla="*/ 179 h 436"/>
                <a:gd name="T30" fmla="*/ 178 w 230"/>
                <a:gd name="T31" fmla="*/ 158 h 436"/>
                <a:gd name="T32" fmla="*/ 150 w 230"/>
                <a:gd name="T33" fmla="*/ 118 h 436"/>
                <a:gd name="T34" fmla="*/ 87 w 230"/>
                <a:gd name="T35" fmla="*/ 53 h 436"/>
                <a:gd name="T36" fmla="*/ 5 w 230"/>
                <a:gd name="T37" fmla="*/ 4 h 436"/>
                <a:gd name="T38" fmla="*/ 10 w 230"/>
                <a:gd name="T39" fmla="*/ 107 h 436"/>
                <a:gd name="T40" fmla="*/ 17 w 230"/>
                <a:gd name="T41" fmla="*/ 152 h 436"/>
                <a:gd name="T42" fmla="*/ 22 w 230"/>
                <a:gd name="T43" fmla="*/ 175 h 436"/>
                <a:gd name="T44" fmla="*/ 27 w 230"/>
                <a:gd name="T45" fmla="*/ 199 h 436"/>
                <a:gd name="T46" fmla="*/ 56 w 230"/>
                <a:gd name="T47" fmla="*/ 29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0" h="436">
                  <a:moveTo>
                    <a:pt x="56" y="292"/>
                  </a:moveTo>
                  <a:cubicBezTo>
                    <a:pt x="62" y="307"/>
                    <a:pt x="69" y="320"/>
                    <a:pt x="75" y="332"/>
                  </a:cubicBezTo>
                  <a:cubicBezTo>
                    <a:pt x="82" y="344"/>
                    <a:pt x="89" y="355"/>
                    <a:pt x="96" y="365"/>
                  </a:cubicBezTo>
                  <a:cubicBezTo>
                    <a:pt x="110" y="384"/>
                    <a:pt x="124" y="399"/>
                    <a:pt x="137" y="410"/>
                  </a:cubicBezTo>
                  <a:cubicBezTo>
                    <a:pt x="165" y="431"/>
                    <a:pt x="188" y="436"/>
                    <a:pt x="199" y="430"/>
                  </a:cubicBezTo>
                  <a:cubicBezTo>
                    <a:pt x="204" y="427"/>
                    <a:pt x="210" y="419"/>
                    <a:pt x="216" y="407"/>
                  </a:cubicBezTo>
                  <a:cubicBezTo>
                    <a:pt x="218" y="401"/>
                    <a:pt x="221" y="394"/>
                    <a:pt x="223" y="385"/>
                  </a:cubicBezTo>
                  <a:cubicBezTo>
                    <a:pt x="225" y="377"/>
                    <a:pt x="228" y="368"/>
                    <a:pt x="229" y="358"/>
                  </a:cubicBezTo>
                  <a:cubicBezTo>
                    <a:pt x="230" y="348"/>
                    <a:pt x="230" y="337"/>
                    <a:pt x="230" y="325"/>
                  </a:cubicBezTo>
                  <a:cubicBezTo>
                    <a:pt x="230" y="319"/>
                    <a:pt x="230" y="313"/>
                    <a:pt x="230" y="307"/>
                  </a:cubicBezTo>
                  <a:cubicBezTo>
                    <a:pt x="229" y="300"/>
                    <a:pt x="228" y="294"/>
                    <a:pt x="227" y="287"/>
                  </a:cubicBezTo>
                  <a:cubicBezTo>
                    <a:pt x="225" y="274"/>
                    <a:pt x="222" y="260"/>
                    <a:pt x="218" y="246"/>
                  </a:cubicBezTo>
                  <a:cubicBezTo>
                    <a:pt x="216" y="239"/>
                    <a:pt x="214" y="231"/>
                    <a:pt x="211" y="224"/>
                  </a:cubicBezTo>
                  <a:cubicBezTo>
                    <a:pt x="208" y="217"/>
                    <a:pt x="205" y="209"/>
                    <a:pt x="202" y="201"/>
                  </a:cubicBezTo>
                  <a:cubicBezTo>
                    <a:pt x="198" y="194"/>
                    <a:pt x="195" y="186"/>
                    <a:pt x="191" y="179"/>
                  </a:cubicBezTo>
                  <a:cubicBezTo>
                    <a:pt x="187" y="172"/>
                    <a:pt x="183" y="164"/>
                    <a:pt x="178" y="158"/>
                  </a:cubicBezTo>
                  <a:cubicBezTo>
                    <a:pt x="169" y="144"/>
                    <a:pt x="160" y="130"/>
                    <a:pt x="150" y="118"/>
                  </a:cubicBezTo>
                  <a:cubicBezTo>
                    <a:pt x="130" y="93"/>
                    <a:pt x="108" y="71"/>
                    <a:pt x="87" y="53"/>
                  </a:cubicBezTo>
                  <a:cubicBezTo>
                    <a:pt x="46" y="18"/>
                    <a:pt x="11" y="0"/>
                    <a:pt x="5" y="4"/>
                  </a:cubicBezTo>
                  <a:cubicBezTo>
                    <a:pt x="0" y="8"/>
                    <a:pt x="1" y="51"/>
                    <a:pt x="10" y="107"/>
                  </a:cubicBezTo>
                  <a:cubicBezTo>
                    <a:pt x="12" y="121"/>
                    <a:pt x="14" y="136"/>
                    <a:pt x="17" y="152"/>
                  </a:cubicBezTo>
                  <a:cubicBezTo>
                    <a:pt x="18" y="159"/>
                    <a:pt x="20" y="167"/>
                    <a:pt x="22" y="175"/>
                  </a:cubicBezTo>
                  <a:cubicBezTo>
                    <a:pt x="23" y="183"/>
                    <a:pt x="25" y="191"/>
                    <a:pt x="27" y="199"/>
                  </a:cubicBezTo>
                  <a:cubicBezTo>
                    <a:pt x="35" y="231"/>
                    <a:pt x="44" y="263"/>
                    <a:pt x="56" y="2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395">
              <a:extLst>
                <a:ext uri="{FF2B5EF4-FFF2-40B4-BE49-F238E27FC236}">
                  <a16:creationId xmlns="" xmlns:a16="http://schemas.microsoft.com/office/drawing/2014/main" id="{FBD03AF4-A624-4379-91EF-2F5DF43D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1301751"/>
              <a:ext cx="57150" cy="84138"/>
            </a:xfrm>
            <a:custGeom>
              <a:avLst/>
              <a:gdLst>
                <a:gd name="T0" fmla="*/ 91 w 266"/>
                <a:gd name="T1" fmla="*/ 276 h 400"/>
                <a:gd name="T2" fmla="*/ 115 w 266"/>
                <a:gd name="T3" fmla="*/ 312 h 400"/>
                <a:gd name="T4" fmla="*/ 139 w 266"/>
                <a:gd name="T5" fmla="*/ 341 h 400"/>
                <a:gd name="T6" fmla="*/ 163 w 266"/>
                <a:gd name="T7" fmla="*/ 364 h 400"/>
                <a:gd name="T8" fmla="*/ 185 w 266"/>
                <a:gd name="T9" fmla="*/ 380 h 400"/>
                <a:gd name="T10" fmla="*/ 247 w 266"/>
                <a:gd name="T11" fmla="*/ 393 h 400"/>
                <a:gd name="T12" fmla="*/ 260 w 266"/>
                <a:gd name="T13" fmla="*/ 369 h 400"/>
                <a:gd name="T14" fmla="*/ 265 w 266"/>
                <a:gd name="T15" fmla="*/ 347 h 400"/>
                <a:gd name="T16" fmla="*/ 265 w 266"/>
                <a:gd name="T17" fmla="*/ 320 h 400"/>
                <a:gd name="T18" fmla="*/ 263 w 266"/>
                <a:gd name="T19" fmla="*/ 288 h 400"/>
                <a:gd name="T20" fmla="*/ 254 w 266"/>
                <a:gd name="T21" fmla="*/ 252 h 400"/>
                <a:gd name="T22" fmla="*/ 248 w 266"/>
                <a:gd name="T23" fmla="*/ 233 h 400"/>
                <a:gd name="T24" fmla="*/ 240 w 266"/>
                <a:gd name="T25" fmla="*/ 214 h 400"/>
                <a:gd name="T26" fmla="*/ 218 w 266"/>
                <a:gd name="T27" fmla="*/ 173 h 400"/>
                <a:gd name="T28" fmla="*/ 190 w 266"/>
                <a:gd name="T29" fmla="*/ 133 h 400"/>
                <a:gd name="T30" fmla="*/ 157 w 266"/>
                <a:gd name="T31" fmla="*/ 98 h 400"/>
                <a:gd name="T32" fmla="*/ 122 w 266"/>
                <a:gd name="T33" fmla="*/ 68 h 400"/>
                <a:gd name="T34" fmla="*/ 88 w 266"/>
                <a:gd name="T35" fmla="*/ 43 h 400"/>
                <a:gd name="T36" fmla="*/ 3 w 266"/>
                <a:gd name="T37" fmla="*/ 4 h 400"/>
                <a:gd name="T38" fmla="*/ 4 w 266"/>
                <a:gd name="T39" fmla="*/ 36 h 400"/>
                <a:gd name="T40" fmla="*/ 11 w 266"/>
                <a:gd name="T41" fmla="*/ 66 h 400"/>
                <a:gd name="T42" fmla="*/ 21 w 266"/>
                <a:gd name="T43" fmla="*/ 104 h 400"/>
                <a:gd name="T44" fmla="*/ 91 w 266"/>
                <a:gd name="T45" fmla="*/ 27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6" h="400">
                  <a:moveTo>
                    <a:pt x="91" y="276"/>
                  </a:moveTo>
                  <a:cubicBezTo>
                    <a:pt x="99" y="289"/>
                    <a:pt x="107" y="301"/>
                    <a:pt x="115" y="312"/>
                  </a:cubicBezTo>
                  <a:cubicBezTo>
                    <a:pt x="123" y="323"/>
                    <a:pt x="131" y="333"/>
                    <a:pt x="139" y="341"/>
                  </a:cubicBezTo>
                  <a:cubicBezTo>
                    <a:pt x="148" y="350"/>
                    <a:pt x="155" y="357"/>
                    <a:pt x="163" y="364"/>
                  </a:cubicBezTo>
                  <a:cubicBezTo>
                    <a:pt x="171" y="370"/>
                    <a:pt x="178" y="375"/>
                    <a:pt x="185" y="380"/>
                  </a:cubicBezTo>
                  <a:cubicBezTo>
                    <a:pt x="214" y="397"/>
                    <a:pt x="238" y="400"/>
                    <a:pt x="247" y="393"/>
                  </a:cubicBezTo>
                  <a:cubicBezTo>
                    <a:pt x="252" y="389"/>
                    <a:pt x="257" y="381"/>
                    <a:pt x="260" y="369"/>
                  </a:cubicBezTo>
                  <a:cubicBezTo>
                    <a:pt x="262" y="362"/>
                    <a:pt x="264" y="355"/>
                    <a:pt x="265" y="347"/>
                  </a:cubicBezTo>
                  <a:cubicBezTo>
                    <a:pt x="265" y="339"/>
                    <a:pt x="266" y="330"/>
                    <a:pt x="265" y="320"/>
                  </a:cubicBezTo>
                  <a:cubicBezTo>
                    <a:pt x="265" y="310"/>
                    <a:pt x="264" y="300"/>
                    <a:pt x="263" y="288"/>
                  </a:cubicBezTo>
                  <a:cubicBezTo>
                    <a:pt x="261" y="277"/>
                    <a:pt x="258" y="265"/>
                    <a:pt x="254" y="252"/>
                  </a:cubicBezTo>
                  <a:cubicBezTo>
                    <a:pt x="252" y="246"/>
                    <a:pt x="250" y="240"/>
                    <a:pt x="248" y="233"/>
                  </a:cubicBezTo>
                  <a:cubicBezTo>
                    <a:pt x="246" y="227"/>
                    <a:pt x="243" y="220"/>
                    <a:pt x="240" y="214"/>
                  </a:cubicBezTo>
                  <a:cubicBezTo>
                    <a:pt x="234" y="200"/>
                    <a:pt x="227" y="187"/>
                    <a:pt x="218" y="173"/>
                  </a:cubicBezTo>
                  <a:cubicBezTo>
                    <a:pt x="210" y="159"/>
                    <a:pt x="200" y="146"/>
                    <a:pt x="190" y="133"/>
                  </a:cubicBezTo>
                  <a:cubicBezTo>
                    <a:pt x="179" y="121"/>
                    <a:pt x="168" y="109"/>
                    <a:pt x="157" y="98"/>
                  </a:cubicBezTo>
                  <a:cubicBezTo>
                    <a:pt x="145" y="87"/>
                    <a:pt x="134" y="77"/>
                    <a:pt x="122" y="68"/>
                  </a:cubicBezTo>
                  <a:cubicBezTo>
                    <a:pt x="110" y="59"/>
                    <a:pt x="99" y="50"/>
                    <a:pt x="88" y="43"/>
                  </a:cubicBezTo>
                  <a:cubicBezTo>
                    <a:pt x="43" y="14"/>
                    <a:pt x="8" y="0"/>
                    <a:pt x="3" y="4"/>
                  </a:cubicBezTo>
                  <a:cubicBezTo>
                    <a:pt x="0" y="7"/>
                    <a:pt x="1" y="18"/>
                    <a:pt x="4" y="36"/>
                  </a:cubicBezTo>
                  <a:cubicBezTo>
                    <a:pt x="5" y="45"/>
                    <a:pt x="8" y="55"/>
                    <a:pt x="11" y="66"/>
                  </a:cubicBezTo>
                  <a:cubicBezTo>
                    <a:pt x="13" y="78"/>
                    <a:pt x="17" y="90"/>
                    <a:pt x="21" y="104"/>
                  </a:cubicBezTo>
                  <a:cubicBezTo>
                    <a:pt x="36" y="157"/>
                    <a:pt x="60" y="222"/>
                    <a:pt x="91" y="2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396">
              <a:extLst>
                <a:ext uri="{FF2B5EF4-FFF2-40B4-BE49-F238E27FC236}">
                  <a16:creationId xmlns="" xmlns:a16="http://schemas.microsoft.com/office/drawing/2014/main" id="{BE5C1390-8E8D-4235-B118-EDA11BFE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1239838"/>
              <a:ext cx="63500" cy="76200"/>
            </a:xfrm>
            <a:custGeom>
              <a:avLst/>
              <a:gdLst>
                <a:gd name="T0" fmla="*/ 123 w 303"/>
                <a:gd name="T1" fmla="*/ 257 h 360"/>
                <a:gd name="T2" fmla="*/ 137 w 303"/>
                <a:gd name="T3" fmla="*/ 274 h 360"/>
                <a:gd name="T4" fmla="*/ 151 w 303"/>
                <a:gd name="T5" fmla="*/ 289 h 360"/>
                <a:gd name="T6" fmla="*/ 178 w 303"/>
                <a:gd name="T7" fmla="*/ 314 h 360"/>
                <a:gd name="T8" fmla="*/ 228 w 303"/>
                <a:gd name="T9" fmla="*/ 346 h 360"/>
                <a:gd name="T10" fmla="*/ 289 w 303"/>
                <a:gd name="T11" fmla="*/ 352 h 360"/>
                <a:gd name="T12" fmla="*/ 296 w 303"/>
                <a:gd name="T13" fmla="*/ 280 h 360"/>
                <a:gd name="T14" fmla="*/ 289 w 303"/>
                <a:gd name="T15" fmla="*/ 250 h 360"/>
                <a:gd name="T16" fmla="*/ 276 w 303"/>
                <a:gd name="T17" fmla="*/ 217 h 360"/>
                <a:gd name="T18" fmla="*/ 231 w 303"/>
                <a:gd name="T19" fmla="*/ 144 h 360"/>
                <a:gd name="T20" fmla="*/ 224 w 303"/>
                <a:gd name="T21" fmla="*/ 135 h 360"/>
                <a:gd name="T22" fmla="*/ 215 w 303"/>
                <a:gd name="T23" fmla="*/ 126 h 360"/>
                <a:gd name="T24" fmla="*/ 198 w 303"/>
                <a:gd name="T25" fmla="*/ 109 h 360"/>
                <a:gd name="T26" fmla="*/ 181 w 303"/>
                <a:gd name="T27" fmla="*/ 94 h 360"/>
                <a:gd name="T28" fmla="*/ 162 w 303"/>
                <a:gd name="T29" fmla="*/ 79 h 360"/>
                <a:gd name="T30" fmla="*/ 125 w 303"/>
                <a:gd name="T31" fmla="*/ 54 h 360"/>
                <a:gd name="T32" fmla="*/ 89 w 303"/>
                <a:gd name="T33" fmla="*/ 33 h 360"/>
                <a:gd name="T34" fmla="*/ 2 w 303"/>
                <a:gd name="T35" fmla="*/ 5 h 360"/>
                <a:gd name="T36" fmla="*/ 7 w 303"/>
                <a:gd name="T37" fmla="*/ 35 h 360"/>
                <a:gd name="T38" fmla="*/ 18 w 303"/>
                <a:gd name="T39" fmla="*/ 63 h 360"/>
                <a:gd name="T40" fmla="*/ 32 w 303"/>
                <a:gd name="T41" fmla="*/ 98 h 360"/>
                <a:gd name="T42" fmla="*/ 123 w 303"/>
                <a:gd name="T43" fmla="*/ 25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3" h="360">
                  <a:moveTo>
                    <a:pt x="123" y="257"/>
                  </a:moveTo>
                  <a:cubicBezTo>
                    <a:pt x="128" y="263"/>
                    <a:pt x="133" y="268"/>
                    <a:pt x="137" y="274"/>
                  </a:cubicBezTo>
                  <a:cubicBezTo>
                    <a:pt x="142" y="279"/>
                    <a:pt x="146" y="284"/>
                    <a:pt x="151" y="289"/>
                  </a:cubicBezTo>
                  <a:cubicBezTo>
                    <a:pt x="160" y="299"/>
                    <a:pt x="169" y="307"/>
                    <a:pt x="178" y="314"/>
                  </a:cubicBezTo>
                  <a:cubicBezTo>
                    <a:pt x="196" y="329"/>
                    <a:pt x="213" y="339"/>
                    <a:pt x="228" y="346"/>
                  </a:cubicBezTo>
                  <a:cubicBezTo>
                    <a:pt x="258" y="360"/>
                    <a:pt x="281" y="360"/>
                    <a:pt x="289" y="352"/>
                  </a:cubicBezTo>
                  <a:cubicBezTo>
                    <a:pt x="297" y="345"/>
                    <a:pt x="303" y="318"/>
                    <a:pt x="296" y="280"/>
                  </a:cubicBezTo>
                  <a:cubicBezTo>
                    <a:pt x="295" y="271"/>
                    <a:pt x="292" y="261"/>
                    <a:pt x="289" y="250"/>
                  </a:cubicBezTo>
                  <a:cubicBezTo>
                    <a:pt x="286" y="239"/>
                    <a:pt x="282" y="228"/>
                    <a:pt x="276" y="217"/>
                  </a:cubicBezTo>
                  <a:cubicBezTo>
                    <a:pt x="266" y="194"/>
                    <a:pt x="251" y="169"/>
                    <a:pt x="231" y="144"/>
                  </a:cubicBezTo>
                  <a:cubicBezTo>
                    <a:pt x="229" y="141"/>
                    <a:pt x="226" y="138"/>
                    <a:pt x="224" y="135"/>
                  </a:cubicBezTo>
                  <a:cubicBezTo>
                    <a:pt x="221" y="132"/>
                    <a:pt x="218" y="129"/>
                    <a:pt x="215" y="126"/>
                  </a:cubicBezTo>
                  <a:cubicBezTo>
                    <a:pt x="210" y="121"/>
                    <a:pt x="204" y="115"/>
                    <a:pt x="198" y="109"/>
                  </a:cubicBezTo>
                  <a:cubicBezTo>
                    <a:pt x="193" y="104"/>
                    <a:pt x="187" y="99"/>
                    <a:pt x="181" y="94"/>
                  </a:cubicBezTo>
                  <a:cubicBezTo>
                    <a:pt x="175" y="89"/>
                    <a:pt x="169" y="84"/>
                    <a:pt x="162" y="79"/>
                  </a:cubicBezTo>
                  <a:cubicBezTo>
                    <a:pt x="150" y="70"/>
                    <a:pt x="137" y="61"/>
                    <a:pt x="125" y="54"/>
                  </a:cubicBezTo>
                  <a:cubicBezTo>
                    <a:pt x="113" y="46"/>
                    <a:pt x="101" y="39"/>
                    <a:pt x="89" y="33"/>
                  </a:cubicBezTo>
                  <a:cubicBezTo>
                    <a:pt x="43" y="10"/>
                    <a:pt x="6" y="0"/>
                    <a:pt x="2" y="5"/>
                  </a:cubicBezTo>
                  <a:cubicBezTo>
                    <a:pt x="0" y="7"/>
                    <a:pt x="2" y="18"/>
                    <a:pt x="7" y="35"/>
                  </a:cubicBezTo>
                  <a:cubicBezTo>
                    <a:pt x="10" y="43"/>
                    <a:pt x="14" y="53"/>
                    <a:pt x="18" y="63"/>
                  </a:cubicBezTo>
                  <a:cubicBezTo>
                    <a:pt x="22" y="74"/>
                    <a:pt x="27" y="86"/>
                    <a:pt x="32" y="98"/>
                  </a:cubicBezTo>
                  <a:cubicBezTo>
                    <a:pt x="54" y="148"/>
                    <a:pt x="86" y="208"/>
                    <a:pt x="123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397">
              <a:extLst>
                <a:ext uri="{FF2B5EF4-FFF2-40B4-BE49-F238E27FC236}">
                  <a16:creationId xmlns="" xmlns:a16="http://schemas.microsoft.com/office/drawing/2014/main" id="{37CD8C54-847A-4C2D-89D2-C6BCD384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5" y="1181101"/>
              <a:ext cx="69850" cy="68263"/>
            </a:xfrm>
            <a:custGeom>
              <a:avLst/>
              <a:gdLst>
                <a:gd name="T0" fmla="*/ 152 w 332"/>
                <a:gd name="T1" fmla="*/ 235 h 320"/>
                <a:gd name="T2" fmla="*/ 167 w 332"/>
                <a:gd name="T3" fmla="*/ 250 h 320"/>
                <a:gd name="T4" fmla="*/ 183 w 332"/>
                <a:gd name="T5" fmla="*/ 263 h 320"/>
                <a:gd name="T6" fmla="*/ 212 w 332"/>
                <a:gd name="T7" fmla="*/ 285 h 320"/>
                <a:gd name="T8" fmla="*/ 263 w 332"/>
                <a:gd name="T9" fmla="*/ 310 h 320"/>
                <a:gd name="T10" fmla="*/ 323 w 332"/>
                <a:gd name="T11" fmla="*/ 309 h 320"/>
                <a:gd name="T12" fmla="*/ 321 w 332"/>
                <a:gd name="T13" fmla="*/ 240 h 320"/>
                <a:gd name="T14" fmla="*/ 310 w 332"/>
                <a:gd name="T15" fmla="*/ 212 h 320"/>
                <a:gd name="T16" fmla="*/ 293 w 332"/>
                <a:gd name="T17" fmla="*/ 181 h 320"/>
                <a:gd name="T18" fmla="*/ 283 w 332"/>
                <a:gd name="T19" fmla="*/ 165 h 320"/>
                <a:gd name="T20" fmla="*/ 271 w 332"/>
                <a:gd name="T21" fmla="*/ 149 h 320"/>
                <a:gd name="T22" fmla="*/ 241 w 332"/>
                <a:gd name="T23" fmla="*/ 116 h 320"/>
                <a:gd name="T24" fmla="*/ 205 w 332"/>
                <a:gd name="T25" fmla="*/ 86 h 320"/>
                <a:gd name="T26" fmla="*/ 167 w 332"/>
                <a:gd name="T27" fmla="*/ 60 h 320"/>
                <a:gd name="T28" fmla="*/ 91 w 332"/>
                <a:gd name="T29" fmla="*/ 24 h 320"/>
                <a:gd name="T30" fmla="*/ 3 w 332"/>
                <a:gd name="T31" fmla="*/ 5 h 320"/>
                <a:gd name="T32" fmla="*/ 44 w 332"/>
                <a:gd name="T33" fmla="*/ 92 h 320"/>
                <a:gd name="T34" fmla="*/ 50 w 332"/>
                <a:gd name="T35" fmla="*/ 100 h 320"/>
                <a:gd name="T36" fmla="*/ 55 w 332"/>
                <a:gd name="T37" fmla="*/ 109 h 320"/>
                <a:gd name="T38" fmla="*/ 67 w 332"/>
                <a:gd name="T39" fmla="*/ 127 h 320"/>
                <a:gd name="T40" fmla="*/ 92 w 332"/>
                <a:gd name="T41" fmla="*/ 164 h 320"/>
                <a:gd name="T42" fmla="*/ 121 w 332"/>
                <a:gd name="T43" fmla="*/ 201 h 320"/>
                <a:gd name="T44" fmla="*/ 152 w 332"/>
                <a:gd name="T45" fmla="*/ 23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2" h="320">
                  <a:moveTo>
                    <a:pt x="152" y="235"/>
                  </a:moveTo>
                  <a:cubicBezTo>
                    <a:pt x="157" y="240"/>
                    <a:pt x="162" y="245"/>
                    <a:pt x="167" y="250"/>
                  </a:cubicBezTo>
                  <a:cubicBezTo>
                    <a:pt x="173" y="254"/>
                    <a:pt x="178" y="259"/>
                    <a:pt x="183" y="263"/>
                  </a:cubicBezTo>
                  <a:cubicBezTo>
                    <a:pt x="193" y="271"/>
                    <a:pt x="202" y="278"/>
                    <a:pt x="212" y="285"/>
                  </a:cubicBezTo>
                  <a:cubicBezTo>
                    <a:pt x="231" y="297"/>
                    <a:pt x="248" y="305"/>
                    <a:pt x="263" y="310"/>
                  </a:cubicBezTo>
                  <a:cubicBezTo>
                    <a:pt x="294" y="320"/>
                    <a:pt x="316" y="317"/>
                    <a:pt x="323" y="309"/>
                  </a:cubicBezTo>
                  <a:cubicBezTo>
                    <a:pt x="329" y="301"/>
                    <a:pt x="332" y="275"/>
                    <a:pt x="321" y="240"/>
                  </a:cubicBezTo>
                  <a:cubicBezTo>
                    <a:pt x="318" y="231"/>
                    <a:pt x="314" y="222"/>
                    <a:pt x="310" y="212"/>
                  </a:cubicBezTo>
                  <a:cubicBezTo>
                    <a:pt x="305" y="202"/>
                    <a:pt x="300" y="192"/>
                    <a:pt x="293" y="181"/>
                  </a:cubicBezTo>
                  <a:cubicBezTo>
                    <a:pt x="290" y="176"/>
                    <a:pt x="287" y="170"/>
                    <a:pt x="283" y="165"/>
                  </a:cubicBezTo>
                  <a:cubicBezTo>
                    <a:pt x="279" y="160"/>
                    <a:pt x="275" y="154"/>
                    <a:pt x="271" y="149"/>
                  </a:cubicBezTo>
                  <a:cubicBezTo>
                    <a:pt x="262" y="138"/>
                    <a:pt x="252" y="127"/>
                    <a:pt x="241" y="116"/>
                  </a:cubicBezTo>
                  <a:cubicBezTo>
                    <a:pt x="230" y="105"/>
                    <a:pt x="217" y="95"/>
                    <a:pt x="205" y="86"/>
                  </a:cubicBezTo>
                  <a:cubicBezTo>
                    <a:pt x="192" y="77"/>
                    <a:pt x="179" y="68"/>
                    <a:pt x="167" y="60"/>
                  </a:cubicBezTo>
                  <a:cubicBezTo>
                    <a:pt x="140" y="45"/>
                    <a:pt x="114" y="33"/>
                    <a:pt x="91" y="24"/>
                  </a:cubicBezTo>
                  <a:cubicBezTo>
                    <a:pt x="43" y="6"/>
                    <a:pt x="7" y="0"/>
                    <a:pt x="3" y="5"/>
                  </a:cubicBezTo>
                  <a:cubicBezTo>
                    <a:pt x="0" y="10"/>
                    <a:pt x="17" y="46"/>
                    <a:pt x="44" y="92"/>
                  </a:cubicBezTo>
                  <a:cubicBezTo>
                    <a:pt x="46" y="94"/>
                    <a:pt x="48" y="97"/>
                    <a:pt x="50" y="100"/>
                  </a:cubicBezTo>
                  <a:cubicBezTo>
                    <a:pt x="52" y="103"/>
                    <a:pt x="53" y="106"/>
                    <a:pt x="55" y="109"/>
                  </a:cubicBezTo>
                  <a:cubicBezTo>
                    <a:pt x="59" y="115"/>
                    <a:pt x="63" y="121"/>
                    <a:pt x="67" y="127"/>
                  </a:cubicBezTo>
                  <a:cubicBezTo>
                    <a:pt x="75" y="139"/>
                    <a:pt x="84" y="152"/>
                    <a:pt x="92" y="164"/>
                  </a:cubicBezTo>
                  <a:cubicBezTo>
                    <a:pt x="101" y="177"/>
                    <a:pt x="111" y="189"/>
                    <a:pt x="121" y="201"/>
                  </a:cubicBezTo>
                  <a:cubicBezTo>
                    <a:pt x="131" y="213"/>
                    <a:pt x="141" y="224"/>
                    <a:pt x="152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398">
              <a:extLst>
                <a:ext uri="{FF2B5EF4-FFF2-40B4-BE49-F238E27FC236}">
                  <a16:creationId xmlns="" xmlns:a16="http://schemas.microsoft.com/office/drawing/2014/main" id="{7D7212CD-88F5-443A-A5DF-D34E77E5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127126"/>
              <a:ext cx="73025" cy="58738"/>
            </a:xfrm>
            <a:custGeom>
              <a:avLst/>
              <a:gdLst>
                <a:gd name="T0" fmla="*/ 172 w 349"/>
                <a:gd name="T1" fmla="*/ 209 h 277"/>
                <a:gd name="T2" fmla="*/ 189 w 349"/>
                <a:gd name="T3" fmla="*/ 222 h 277"/>
                <a:gd name="T4" fmla="*/ 205 w 349"/>
                <a:gd name="T5" fmla="*/ 233 h 277"/>
                <a:gd name="T6" fmla="*/ 236 w 349"/>
                <a:gd name="T7" fmla="*/ 251 h 277"/>
                <a:gd name="T8" fmla="*/ 288 w 349"/>
                <a:gd name="T9" fmla="*/ 270 h 277"/>
                <a:gd name="T10" fmla="*/ 345 w 349"/>
                <a:gd name="T11" fmla="*/ 264 h 277"/>
                <a:gd name="T12" fmla="*/ 347 w 349"/>
                <a:gd name="T13" fmla="*/ 240 h 277"/>
                <a:gd name="T14" fmla="*/ 343 w 349"/>
                <a:gd name="T15" fmla="*/ 220 h 277"/>
                <a:gd name="T16" fmla="*/ 334 w 349"/>
                <a:gd name="T17" fmla="*/ 198 h 277"/>
                <a:gd name="T18" fmla="*/ 301 w 349"/>
                <a:gd name="T19" fmla="*/ 144 h 277"/>
                <a:gd name="T20" fmla="*/ 275 w 349"/>
                <a:gd name="T21" fmla="*/ 115 h 277"/>
                <a:gd name="T22" fmla="*/ 242 w 349"/>
                <a:gd name="T23" fmla="*/ 87 h 277"/>
                <a:gd name="T24" fmla="*/ 224 w 349"/>
                <a:gd name="T25" fmla="*/ 74 h 277"/>
                <a:gd name="T26" fmla="*/ 204 w 349"/>
                <a:gd name="T27" fmla="*/ 61 h 277"/>
                <a:gd name="T28" fmla="*/ 164 w 349"/>
                <a:gd name="T29" fmla="*/ 41 h 277"/>
                <a:gd name="T30" fmla="*/ 144 w 349"/>
                <a:gd name="T31" fmla="*/ 32 h 277"/>
                <a:gd name="T32" fmla="*/ 125 w 349"/>
                <a:gd name="T33" fmla="*/ 24 h 277"/>
                <a:gd name="T34" fmla="*/ 87 w 349"/>
                <a:gd name="T35" fmla="*/ 13 h 277"/>
                <a:gd name="T36" fmla="*/ 54 w 349"/>
                <a:gd name="T37" fmla="*/ 5 h 277"/>
                <a:gd name="T38" fmla="*/ 27 w 349"/>
                <a:gd name="T39" fmla="*/ 1 h 277"/>
                <a:gd name="T40" fmla="*/ 1 w 349"/>
                <a:gd name="T41" fmla="*/ 3 h 277"/>
                <a:gd name="T42" fmla="*/ 14 w 349"/>
                <a:gd name="T43" fmla="*/ 29 h 277"/>
                <a:gd name="T44" fmla="*/ 30 w 349"/>
                <a:gd name="T45" fmla="*/ 53 h 277"/>
                <a:gd name="T46" fmla="*/ 40 w 349"/>
                <a:gd name="T47" fmla="*/ 67 h 277"/>
                <a:gd name="T48" fmla="*/ 45 w 349"/>
                <a:gd name="T49" fmla="*/ 75 h 277"/>
                <a:gd name="T50" fmla="*/ 51 w 349"/>
                <a:gd name="T51" fmla="*/ 82 h 277"/>
                <a:gd name="T52" fmla="*/ 77 w 349"/>
                <a:gd name="T53" fmla="*/ 114 h 277"/>
                <a:gd name="T54" fmla="*/ 84 w 349"/>
                <a:gd name="T55" fmla="*/ 122 h 277"/>
                <a:gd name="T56" fmla="*/ 91 w 349"/>
                <a:gd name="T57" fmla="*/ 131 h 277"/>
                <a:gd name="T58" fmla="*/ 106 w 349"/>
                <a:gd name="T59" fmla="*/ 147 h 277"/>
                <a:gd name="T60" fmla="*/ 172 w 349"/>
                <a:gd name="T61" fmla="*/ 20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" h="277">
                  <a:moveTo>
                    <a:pt x="172" y="209"/>
                  </a:moveTo>
                  <a:cubicBezTo>
                    <a:pt x="178" y="214"/>
                    <a:pt x="183" y="218"/>
                    <a:pt x="189" y="222"/>
                  </a:cubicBezTo>
                  <a:cubicBezTo>
                    <a:pt x="194" y="226"/>
                    <a:pt x="200" y="230"/>
                    <a:pt x="205" y="233"/>
                  </a:cubicBezTo>
                  <a:cubicBezTo>
                    <a:pt x="215" y="240"/>
                    <a:pt x="226" y="246"/>
                    <a:pt x="236" y="251"/>
                  </a:cubicBezTo>
                  <a:cubicBezTo>
                    <a:pt x="255" y="261"/>
                    <a:pt x="273" y="267"/>
                    <a:pt x="288" y="270"/>
                  </a:cubicBezTo>
                  <a:cubicBezTo>
                    <a:pt x="319" y="277"/>
                    <a:pt x="340" y="272"/>
                    <a:pt x="345" y="264"/>
                  </a:cubicBezTo>
                  <a:cubicBezTo>
                    <a:pt x="347" y="260"/>
                    <a:pt x="349" y="251"/>
                    <a:pt x="347" y="240"/>
                  </a:cubicBezTo>
                  <a:cubicBezTo>
                    <a:pt x="346" y="234"/>
                    <a:pt x="345" y="228"/>
                    <a:pt x="343" y="220"/>
                  </a:cubicBezTo>
                  <a:cubicBezTo>
                    <a:pt x="341" y="213"/>
                    <a:pt x="338" y="206"/>
                    <a:pt x="334" y="198"/>
                  </a:cubicBezTo>
                  <a:cubicBezTo>
                    <a:pt x="326" y="181"/>
                    <a:pt x="316" y="163"/>
                    <a:pt x="301" y="144"/>
                  </a:cubicBezTo>
                  <a:cubicBezTo>
                    <a:pt x="293" y="134"/>
                    <a:pt x="285" y="125"/>
                    <a:pt x="275" y="115"/>
                  </a:cubicBezTo>
                  <a:cubicBezTo>
                    <a:pt x="265" y="106"/>
                    <a:pt x="254" y="96"/>
                    <a:pt x="242" y="87"/>
                  </a:cubicBezTo>
                  <a:cubicBezTo>
                    <a:pt x="236" y="82"/>
                    <a:pt x="230" y="78"/>
                    <a:pt x="224" y="74"/>
                  </a:cubicBezTo>
                  <a:cubicBezTo>
                    <a:pt x="217" y="69"/>
                    <a:pt x="211" y="65"/>
                    <a:pt x="204" y="61"/>
                  </a:cubicBezTo>
                  <a:cubicBezTo>
                    <a:pt x="191" y="54"/>
                    <a:pt x="178" y="47"/>
                    <a:pt x="164" y="41"/>
                  </a:cubicBezTo>
                  <a:cubicBezTo>
                    <a:pt x="158" y="38"/>
                    <a:pt x="151" y="35"/>
                    <a:pt x="144" y="32"/>
                  </a:cubicBezTo>
                  <a:cubicBezTo>
                    <a:pt x="138" y="29"/>
                    <a:pt x="131" y="27"/>
                    <a:pt x="125" y="24"/>
                  </a:cubicBezTo>
                  <a:cubicBezTo>
                    <a:pt x="111" y="20"/>
                    <a:pt x="99" y="16"/>
                    <a:pt x="87" y="13"/>
                  </a:cubicBezTo>
                  <a:cubicBezTo>
                    <a:pt x="75" y="9"/>
                    <a:pt x="64" y="7"/>
                    <a:pt x="54" y="5"/>
                  </a:cubicBezTo>
                  <a:cubicBezTo>
                    <a:pt x="44" y="3"/>
                    <a:pt x="35" y="2"/>
                    <a:pt x="27" y="1"/>
                  </a:cubicBezTo>
                  <a:cubicBezTo>
                    <a:pt x="12" y="0"/>
                    <a:pt x="3" y="0"/>
                    <a:pt x="1" y="3"/>
                  </a:cubicBezTo>
                  <a:cubicBezTo>
                    <a:pt x="0" y="6"/>
                    <a:pt x="5" y="15"/>
                    <a:pt x="14" y="29"/>
                  </a:cubicBezTo>
                  <a:cubicBezTo>
                    <a:pt x="18" y="36"/>
                    <a:pt x="23" y="44"/>
                    <a:pt x="30" y="53"/>
                  </a:cubicBezTo>
                  <a:cubicBezTo>
                    <a:pt x="33" y="58"/>
                    <a:pt x="36" y="62"/>
                    <a:pt x="40" y="67"/>
                  </a:cubicBezTo>
                  <a:cubicBezTo>
                    <a:pt x="42" y="70"/>
                    <a:pt x="44" y="72"/>
                    <a:pt x="45" y="75"/>
                  </a:cubicBezTo>
                  <a:cubicBezTo>
                    <a:pt x="47" y="77"/>
                    <a:pt x="49" y="80"/>
                    <a:pt x="51" y="82"/>
                  </a:cubicBezTo>
                  <a:cubicBezTo>
                    <a:pt x="59" y="93"/>
                    <a:pt x="68" y="103"/>
                    <a:pt x="77" y="114"/>
                  </a:cubicBezTo>
                  <a:cubicBezTo>
                    <a:pt x="79" y="117"/>
                    <a:pt x="82" y="120"/>
                    <a:pt x="84" y="122"/>
                  </a:cubicBezTo>
                  <a:cubicBezTo>
                    <a:pt x="86" y="125"/>
                    <a:pt x="89" y="128"/>
                    <a:pt x="91" y="131"/>
                  </a:cubicBezTo>
                  <a:cubicBezTo>
                    <a:pt x="96" y="136"/>
                    <a:pt x="101" y="142"/>
                    <a:pt x="106" y="147"/>
                  </a:cubicBezTo>
                  <a:cubicBezTo>
                    <a:pt x="127" y="169"/>
                    <a:pt x="148" y="191"/>
                    <a:pt x="17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399">
              <a:extLst>
                <a:ext uri="{FF2B5EF4-FFF2-40B4-BE49-F238E27FC236}">
                  <a16:creationId xmlns="" xmlns:a16="http://schemas.microsoft.com/office/drawing/2014/main" id="{93849342-B75E-48F8-96F0-9C8D46E0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5" y="1076326"/>
              <a:ext cx="77788" cy="50800"/>
            </a:xfrm>
            <a:custGeom>
              <a:avLst/>
              <a:gdLst>
                <a:gd name="T0" fmla="*/ 189 w 365"/>
                <a:gd name="T1" fmla="*/ 188 h 239"/>
                <a:gd name="T2" fmla="*/ 308 w 365"/>
                <a:gd name="T3" fmla="*/ 235 h 239"/>
                <a:gd name="T4" fmla="*/ 361 w 365"/>
                <a:gd name="T5" fmla="*/ 224 h 239"/>
                <a:gd name="T6" fmla="*/ 343 w 365"/>
                <a:gd name="T7" fmla="*/ 161 h 239"/>
                <a:gd name="T8" fmla="*/ 305 w 365"/>
                <a:gd name="T9" fmla="*/ 113 h 239"/>
                <a:gd name="T10" fmla="*/ 276 w 365"/>
                <a:gd name="T11" fmla="*/ 88 h 239"/>
                <a:gd name="T12" fmla="*/ 242 w 365"/>
                <a:gd name="T13" fmla="*/ 64 h 239"/>
                <a:gd name="T14" fmla="*/ 202 w 365"/>
                <a:gd name="T15" fmla="*/ 43 h 239"/>
                <a:gd name="T16" fmla="*/ 182 w 365"/>
                <a:gd name="T17" fmla="*/ 35 h 239"/>
                <a:gd name="T18" fmla="*/ 162 w 365"/>
                <a:gd name="T19" fmla="*/ 27 h 239"/>
                <a:gd name="T20" fmla="*/ 122 w 365"/>
                <a:gd name="T21" fmla="*/ 15 h 239"/>
                <a:gd name="T22" fmla="*/ 85 w 365"/>
                <a:gd name="T23" fmla="*/ 7 h 239"/>
                <a:gd name="T24" fmla="*/ 1 w 365"/>
                <a:gd name="T25" fmla="*/ 6 h 239"/>
                <a:gd name="T26" fmla="*/ 16 w 365"/>
                <a:gd name="T27" fmla="*/ 30 h 239"/>
                <a:gd name="T28" fmla="*/ 34 w 365"/>
                <a:gd name="T29" fmla="*/ 52 h 239"/>
                <a:gd name="T30" fmla="*/ 58 w 365"/>
                <a:gd name="T31" fmla="*/ 77 h 239"/>
                <a:gd name="T32" fmla="*/ 119 w 365"/>
                <a:gd name="T33" fmla="*/ 135 h 239"/>
                <a:gd name="T34" fmla="*/ 153 w 365"/>
                <a:gd name="T35" fmla="*/ 163 h 239"/>
                <a:gd name="T36" fmla="*/ 171 w 365"/>
                <a:gd name="T37" fmla="*/ 176 h 239"/>
                <a:gd name="T38" fmla="*/ 189 w 365"/>
                <a:gd name="T39" fmla="*/ 18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239">
                  <a:moveTo>
                    <a:pt x="189" y="188"/>
                  </a:moveTo>
                  <a:cubicBezTo>
                    <a:pt x="237" y="218"/>
                    <a:pt x="278" y="232"/>
                    <a:pt x="308" y="235"/>
                  </a:cubicBezTo>
                  <a:cubicBezTo>
                    <a:pt x="338" y="239"/>
                    <a:pt x="357" y="232"/>
                    <a:pt x="361" y="224"/>
                  </a:cubicBezTo>
                  <a:cubicBezTo>
                    <a:pt x="365" y="215"/>
                    <a:pt x="361" y="191"/>
                    <a:pt x="343" y="161"/>
                  </a:cubicBezTo>
                  <a:cubicBezTo>
                    <a:pt x="334" y="146"/>
                    <a:pt x="321" y="130"/>
                    <a:pt x="305" y="113"/>
                  </a:cubicBezTo>
                  <a:cubicBezTo>
                    <a:pt x="296" y="105"/>
                    <a:pt x="287" y="97"/>
                    <a:pt x="276" y="88"/>
                  </a:cubicBezTo>
                  <a:cubicBezTo>
                    <a:pt x="266" y="80"/>
                    <a:pt x="255" y="72"/>
                    <a:pt x="242" y="64"/>
                  </a:cubicBezTo>
                  <a:cubicBezTo>
                    <a:pt x="229" y="57"/>
                    <a:pt x="216" y="50"/>
                    <a:pt x="202" y="43"/>
                  </a:cubicBezTo>
                  <a:cubicBezTo>
                    <a:pt x="196" y="40"/>
                    <a:pt x="189" y="37"/>
                    <a:pt x="182" y="35"/>
                  </a:cubicBezTo>
                  <a:cubicBezTo>
                    <a:pt x="175" y="32"/>
                    <a:pt x="169" y="29"/>
                    <a:pt x="162" y="27"/>
                  </a:cubicBezTo>
                  <a:cubicBezTo>
                    <a:pt x="148" y="23"/>
                    <a:pt x="135" y="19"/>
                    <a:pt x="122" y="15"/>
                  </a:cubicBezTo>
                  <a:cubicBezTo>
                    <a:pt x="109" y="12"/>
                    <a:pt x="96" y="9"/>
                    <a:pt x="85" y="7"/>
                  </a:cubicBezTo>
                  <a:cubicBezTo>
                    <a:pt x="37" y="0"/>
                    <a:pt x="3" y="1"/>
                    <a:pt x="1" y="6"/>
                  </a:cubicBezTo>
                  <a:cubicBezTo>
                    <a:pt x="0" y="8"/>
                    <a:pt x="6" y="17"/>
                    <a:pt x="16" y="30"/>
                  </a:cubicBezTo>
                  <a:cubicBezTo>
                    <a:pt x="21" y="36"/>
                    <a:pt x="27" y="44"/>
                    <a:pt x="34" y="52"/>
                  </a:cubicBezTo>
                  <a:cubicBezTo>
                    <a:pt x="41" y="60"/>
                    <a:pt x="49" y="68"/>
                    <a:pt x="58" y="77"/>
                  </a:cubicBezTo>
                  <a:cubicBezTo>
                    <a:pt x="76" y="95"/>
                    <a:pt x="96" y="116"/>
                    <a:pt x="119" y="135"/>
                  </a:cubicBezTo>
                  <a:cubicBezTo>
                    <a:pt x="130" y="144"/>
                    <a:pt x="141" y="154"/>
                    <a:pt x="153" y="163"/>
                  </a:cubicBezTo>
                  <a:cubicBezTo>
                    <a:pt x="159" y="167"/>
                    <a:pt x="165" y="171"/>
                    <a:pt x="171" y="176"/>
                  </a:cubicBezTo>
                  <a:cubicBezTo>
                    <a:pt x="177" y="180"/>
                    <a:pt x="183" y="184"/>
                    <a:pt x="189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400">
              <a:extLst>
                <a:ext uri="{FF2B5EF4-FFF2-40B4-BE49-F238E27FC236}">
                  <a16:creationId xmlns="" xmlns:a16="http://schemas.microsoft.com/office/drawing/2014/main" id="{861E3601-738E-4CB4-B4AA-B179C87C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1031876"/>
              <a:ext cx="77788" cy="42863"/>
            </a:xfrm>
            <a:custGeom>
              <a:avLst/>
              <a:gdLst>
                <a:gd name="T0" fmla="*/ 200 w 371"/>
                <a:gd name="T1" fmla="*/ 164 h 200"/>
                <a:gd name="T2" fmla="*/ 219 w 371"/>
                <a:gd name="T3" fmla="*/ 173 h 200"/>
                <a:gd name="T4" fmla="*/ 236 w 371"/>
                <a:gd name="T5" fmla="*/ 180 h 200"/>
                <a:gd name="T6" fmla="*/ 268 w 371"/>
                <a:gd name="T7" fmla="*/ 191 h 200"/>
                <a:gd name="T8" fmla="*/ 296 w 371"/>
                <a:gd name="T9" fmla="*/ 197 h 200"/>
                <a:gd name="T10" fmla="*/ 320 w 371"/>
                <a:gd name="T11" fmla="*/ 199 h 200"/>
                <a:gd name="T12" fmla="*/ 369 w 371"/>
                <a:gd name="T13" fmla="*/ 183 h 200"/>
                <a:gd name="T14" fmla="*/ 366 w 371"/>
                <a:gd name="T15" fmla="*/ 161 h 200"/>
                <a:gd name="T16" fmla="*/ 358 w 371"/>
                <a:gd name="T17" fmla="*/ 144 h 200"/>
                <a:gd name="T18" fmla="*/ 344 w 371"/>
                <a:gd name="T19" fmla="*/ 125 h 200"/>
                <a:gd name="T20" fmla="*/ 326 w 371"/>
                <a:gd name="T21" fmla="*/ 104 h 200"/>
                <a:gd name="T22" fmla="*/ 302 w 371"/>
                <a:gd name="T23" fmla="*/ 82 h 200"/>
                <a:gd name="T24" fmla="*/ 273 w 371"/>
                <a:gd name="T25" fmla="*/ 61 h 200"/>
                <a:gd name="T26" fmla="*/ 237 w 371"/>
                <a:gd name="T27" fmla="*/ 41 h 200"/>
                <a:gd name="T28" fmla="*/ 197 w 371"/>
                <a:gd name="T29" fmla="*/ 25 h 200"/>
                <a:gd name="T30" fmla="*/ 156 w 371"/>
                <a:gd name="T31" fmla="*/ 13 h 200"/>
                <a:gd name="T32" fmla="*/ 116 w 371"/>
                <a:gd name="T33" fmla="*/ 5 h 200"/>
                <a:gd name="T34" fmla="*/ 80 w 371"/>
                <a:gd name="T35" fmla="*/ 1 h 200"/>
                <a:gd name="T36" fmla="*/ 23 w 371"/>
                <a:gd name="T37" fmla="*/ 1 h 200"/>
                <a:gd name="T38" fmla="*/ 0 w 371"/>
                <a:gd name="T39" fmla="*/ 7 h 200"/>
                <a:gd name="T40" fmla="*/ 4 w 371"/>
                <a:gd name="T41" fmla="*/ 15 h 200"/>
                <a:gd name="T42" fmla="*/ 17 w 371"/>
                <a:gd name="T43" fmla="*/ 29 h 200"/>
                <a:gd name="T44" fmla="*/ 37 w 371"/>
                <a:gd name="T45" fmla="*/ 48 h 200"/>
                <a:gd name="T46" fmla="*/ 49 w 371"/>
                <a:gd name="T47" fmla="*/ 59 h 200"/>
                <a:gd name="T48" fmla="*/ 63 w 371"/>
                <a:gd name="T49" fmla="*/ 70 h 200"/>
                <a:gd name="T50" fmla="*/ 93 w 371"/>
                <a:gd name="T51" fmla="*/ 95 h 200"/>
                <a:gd name="T52" fmla="*/ 110 w 371"/>
                <a:gd name="T53" fmla="*/ 107 h 200"/>
                <a:gd name="T54" fmla="*/ 127 w 371"/>
                <a:gd name="T55" fmla="*/ 120 h 200"/>
                <a:gd name="T56" fmla="*/ 145 w 371"/>
                <a:gd name="T57" fmla="*/ 132 h 200"/>
                <a:gd name="T58" fmla="*/ 163 w 371"/>
                <a:gd name="T59" fmla="*/ 144 h 200"/>
                <a:gd name="T60" fmla="*/ 200 w 371"/>
                <a:gd name="T61" fmla="*/ 16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1" h="200">
                  <a:moveTo>
                    <a:pt x="200" y="164"/>
                  </a:moveTo>
                  <a:cubicBezTo>
                    <a:pt x="207" y="167"/>
                    <a:pt x="213" y="170"/>
                    <a:pt x="219" y="173"/>
                  </a:cubicBezTo>
                  <a:cubicBezTo>
                    <a:pt x="224" y="176"/>
                    <a:pt x="230" y="178"/>
                    <a:pt x="236" y="180"/>
                  </a:cubicBezTo>
                  <a:cubicBezTo>
                    <a:pt x="247" y="185"/>
                    <a:pt x="258" y="188"/>
                    <a:pt x="268" y="191"/>
                  </a:cubicBezTo>
                  <a:cubicBezTo>
                    <a:pt x="278" y="194"/>
                    <a:pt x="287" y="195"/>
                    <a:pt x="296" y="197"/>
                  </a:cubicBezTo>
                  <a:cubicBezTo>
                    <a:pt x="304" y="198"/>
                    <a:pt x="312" y="199"/>
                    <a:pt x="320" y="199"/>
                  </a:cubicBezTo>
                  <a:cubicBezTo>
                    <a:pt x="349" y="200"/>
                    <a:pt x="366" y="191"/>
                    <a:pt x="369" y="183"/>
                  </a:cubicBezTo>
                  <a:cubicBezTo>
                    <a:pt x="371" y="178"/>
                    <a:pt x="370" y="171"/>
                    <a:pt x="366" y="161"/>
                  </a:cubicBezTo>
                  <a:cubicBezTo>
                    <a:pt x="364" y="156"/>
                    <a:pt x="361" y="150"/>
                    <a:pt x="358" y="144"/>
                  </a:cubicBezTo>
                  <a:cubicBezTo>
                    <a:pt x="354" y="138"/>
                    <a:pt x="350" y="132"/>
                    <a:pt x="344" y="125"/>
                  </a:cubicBezTo>
                  <a:cubicBezTo>
                    <a:pt x="339" y="118"/>
                    <a:pt x="333" y="111"/>
                    <a:pt x="326" y="104"/>
                  </a:cubicBezTo>
                  <a:cubicBezTo>
                    <a:pt x="319" y="97"/>
                    <a:pt x="311" y="90"/>
                    <a:pt x="302" y="82"/>
                  </a:cubicBezTo>
                  <a:cubicBezTo>
                    <a:pt x="293" y="75"/>
                    <a:pt x="283" y="68"/>
                    <a:pt x="273" y="61"/>
                  </a:cubicBezTo>
                  <a:cubicBezTo>
                    <a:pt x="262" y="54"/>
                    <a:pt x="250" y="48"/>
                    <a:pt x="237" y="41"/>
                  </a:cubicBezTo>
                  <a:cubicBezTo>
                    <a:pt x="224" y="35"/>
                    <a:pt x="210" y="30"/>
                    <a:pt x="197" y="25"/>
                  </a:cubicBezTo>
                  <a:cubicBezTo>
                    <a:pt x="183" y="20"/>
                    <a:pt x="169" y="16"/>
                    <a:pt x="156" y="13"/>
                  </a:cubicBezTo>
                  <a:cubicBezTo>
                    <a:pt x="142" y="10"/>
                    <a:pt x="129" y="7"/>
                    <a:pt x="116" y="5"/>
                  </a:cubicBezTo>
                  <a:cubicBezTo>
                    <a:pt x="104" y="3"/>
                    <a:pt x="91" y="2"/>
                    <a:pt x="80" y="1"/>
                  </a:cubicBezTo>
                  <a:cubicBezTo>
                    <a:pt x="57" y="0"/>
                    <a:pt x="37" y="0"/>
                    <a:pt x="23" y="1"/>
                  </a:cubicBezTo>
                  <a:cubicBezTo>
                    <a:pt x="9" y="2"/>
                    <a:pt x="1" y="4"/>
                    <a:pt x="0" y="7"/>
                  </a:cubicBezTo>
                  <a:cubicBezTo>
                    <a:pt x="0" y="8"/>
                    <a:pt x="1" y="11"/>
                    <a:pt x="4" y="15"/>
                  </a:cubicBezTo>
                  <a:cubicBezTo>
                    <a:pt x="7" y="18"/>
                    <a:pt x="11" y="23"/>
                    <a:pt x="17" y="29"/>
                  </a:cubicBezTo>
                  <a:cubicBezTo>
                    <a:pt x="22" y="34"/>
                    <a:pt x="29" y="41"/>
                    <a:pt x="37" y="48"/>
                  </a:cubicBezTo>
                  <a:cubicBezTo>
                    <a:pt x="41" y="51"/>
                    <a:pt x="45" y="55"/>
                    <a:pt x="49" y="59"/>
                  </a:cubicBezTo>
                  <a:cubicBezTo>
                    <a:pt x="54" y="62"/>
                    <a:pt x="58" y="66"/>
                    <a:pt x="63" y="70"/>
                  </a:cubicBezTo>
                  <a:cubicBezTo>
                    <a:pt x="72" y="78"/>
                    <a:pt x="82" y="87"/>
                    <a:pt x="93" y="95"/>
                  </a:cubicBezTo>
                  <a:cubicBezTo>
                    <a:pt x="99" y="99"/>
                    <a:pt x="104" y="103"/>
                    <a:pt x="110" y="107"/>
                  </a:cubicBezTo>
                  <a:cubicBezTo>
                    <a:pt x="116" y="112"/>
                    <a:pt x="121" y="116"/>
                    <a:pt x="127" y="120"/>
                  </a:cubicBezTo>
                  <a:cubicBezTo>
                    <a:pt x="133" y="124"/>
                    <a:pt x="139" y="128"/>
                    <a:pt x="145" y="132"/>
                  </a:cubicBezTo>
                  <a:cubicBezTo>
                    <a:pt x="151" y="136"/>
                    <a:pt x="157" y="140"/>
                    <a:pt x="163" y="144"/>
                  </a:cubicBezTo>
                  <a:cubicBezTo>
                    <a:pt x="175" y="151"/>
                    <a:pt x="188" y="158"/>
                    <a:pt x="200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01">
              <a:extLst>
                <a:ext uri="{FF2B5EF4-FFF2-40B4-BE49-F238E27FC236}">
                  <a16:creationId xmlns="" xmlns:a16="http://schemas.microsoft.com/office/drawing/2014/main" id="{ED73B3D7-F184-43EE-8A34-AEB4A1CF2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5" y="990601"/>
              <a:ext cx="79375" cy="34925"/>
            </a:xfrm>
            <a:custGeom>
              <a:avLst/>
              <a:gdLst>
                <a:gd name="T0" fmla="*/ 209 w 374"/>
                <a:gd name="T1" fmla="*/ 146 h 169"/>
                <a:gd name="T2" fmla="*/ 244 w 374"/>
                <a:gd name="T3" fmla="*/ 158 h 169"/>
                <a:gd name="T4" fmla="*/ 276 w 374"/>
                <a:gd name="T5" fmla="*/ 165 h 169"/>
                <a:gd name="T6" fmla="*/ 327 w 374"/>
                <a:gd name="T7" fmla="*/ 168 h 169"/>
                <a:gd name="T8" fmla="*/ 359 w 374"/>
                <a:gd name="T9" fmla="*/ 161 h 169"/>
                <a:gd name="T10" fmla="*/ 372 w 374"/>
                <a:gd name="T11" fmla="*/ 148 h 169"/>
                <a:gd name="T12" fmla="*/ 342 w 374"/>
                <a:gd name="T13" fmla="*/ 95 h 169"/>
                <a:gd name="T14" fmla="*/ 230 w 374"/>
                <a:gd name="T15" fmla="*/ 25 h 169"/>
                <a:gd name="T16" fmla="*/ 75 w 374"/>
                <a:gd name="T17" fmla="*/ 0 h 169"/>
                <a:gd name="T18" fmla="*/ 0 w 374"/>
                <a:gd name="T19" fmla="*/ 13 h 169"/>
                <a:gd name="T20" fmla="*/ 5 w 374"/>
                <a:gd name="T21" fmla="*/ 20 h 169"/>
                <a:gd name="T22" fmla="*/ 18 w 374"/>
                <a:gd name="T23" fmla="*/ 32 h 169"/>
                <a:gd name="T24" fmla="*/ 67 w 374"/>
                <a:gd name="T25" fmla="*/ 68 h 169"/>
                <a:gd name="T26" fmla="*/ 209 w 374"/>
                <a:gd name="T27" fmla="*/ 14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4" h="169">
                  <a:moveTo>
                    <a:pt x="209" y="146"/>
                  </a:moveTo>
                  <a:cubicBezTo>
                    <a:pt x="221" y="151"/>
                    <a:pt x="233" y="155"/>
                    <a:pt x="244" y="158"/>
                  </a:cubicBezTo>
                  <a:cubicBezTo>
                    <a:pt x="256" y="161"/>
                    <a:pt x="266" y="163"/>
                    <a:pt x="276" y="165"/>
                  </a:cubicBezTo>
                  <a:cubicBezTo>
                    <a:pt x="296" y="169"/>
                    <a:pt x="313" y="169"/>
                    <a:pt x="327" y="168"/>
                  </a:cubicBezTo>
                  <a:cubicBezTo>
                    <a:pt x="340" y="167"/>
                    <a:pt x="351" y="164"/>
                    <a:pt x="359" y="161"/>
                  </a:cubicBezTo>
                  <a:cubicBezTo>
                    <a:pt x="367" y="157"/>
                    <a:pt x="371" y="152"/>
                    <a:pt x="372" y="148"/>
                  </a:cubicBezTo>
                  <a:cubicBezTo>
                    <a:pt x="374" y="140"/>
                    <a:pt x="365" y="120"/>
                    <a:pt x="342" y="95"/>
                  </a:cubicBezTo>
                  <a:cubicBezTo>
                    <a:pt x="319" y="72"/>
                    <a:pt x="282" y="45"/>
                    <a:pt x="230" y="25"/>
                  </a:cubicBezTo>
                  <a:cubicBezTo>
                    <a:pt x="177" y="6"/>
                    <a:pt x="120" y="0"/>
                    <a:pt x="75" y="0"/>
                  </a:cubicBezTo>
                  <a:cubicBezTo>
                    <a:pt x="31" y="1"/>
                    <a:pt x="0" y="8"/>
                    <a:pt x="0" y="13"/>
                  </a:cubicBezTo>
                  <a:cubicBezTo>
                    <a:pt x="0" y="14"/>
                    <a:pt x="1" y="16"/>
                    <a:pt x="5" y="20"/>
                  </a:cubicBezTo>
                  <a:cubicBezTo>
                    <a:pt x="8" y="23"/>
                    <a:pt x="12" y="27"/>
                    <a:pt x="18" y="32"/>
                  </a:cubicBezTo>
                  <a:cubicBezTo>
                    <a:pt x="30" y="42"/>
                    <a:pt x="47" y="54"/>
                    <a:pt x="67" y="68"/>
                  </a:cubicBezTo>
                  <a:cubicBezTo>
                    <a:pt x="106" y="95"/>
                    <a:pt x="159" y="126"/>
                    <a:pt x="209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402">
              <a:extLst>
                <a:ext uri="{FF2B5EF4-FFF2-40B4-BE49-F238E27FC236}">
                  <a16:creationId xmlns="" xmlns:a16="http://schemas.microsoft.com/office/drawing/2014/main" id="{1E4B0429-DA70-4195-831E-FF948672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5" y="954088"/>
              <a:ext cx="77788" cy="31750"/>
            </a:xfrm>
            <a:custGeom>
              <a:avLst/>
              <a:gdLst>
                <a:gd name="T0" fmla="*/ 213 w 370"/>
                <a:gd name="T1" fmla="*/ 132 h 148"/>
                <a:gd name="T2" fmla="*/ 328 w 370"/>
                <a:gd name="T3" fmla="*/ 143 h 148"/>
                <a:gd name="T4" fmla="*/ 369 w 370"/>
                <a:gd name="T5" fmla="*/ 120 h 148"/>
                <a:gd name="T6" fmla="*/ 335 w 370"/>
                <a:gd name="T7" fmla="*/ 72 h 148"/>
                <a:gd name="T8" fmla="*/ 288 w 370"/>
                <a:gd name="T9" fmla="*/ 41 h 148"/>
                <a:gd name="T10" fmla="*/ 256 w 370"/>
                <a:gd name="T11" fmla="*/ 27 h 148"/>
                <a:gd name="T12" fmla="*/ 220 w 370"/>
                <a:gd name="T13" fmla="*/ 15 h 148"/>
                <a:gd name="T14" fmla="*/ 70 w 370"/>
                <a:gd name="T15" fmla="*/ 5 h 148"/>
                <a:gd name="T16" fmla="*/ 19 w 370"/>
                <a:gd name="T17" fmla="*/ 13 h 148"/>
                <a:gd name="T18" fmla="*/ 0 w 370"/>
                <a:gd name="T19" fmla="*/ 22 h 148"/>
                <a:gd name="T20" fmla="*/ 70 w 370"/>
                <a:gd name="T21" fmla="*/ 69 h 148"/>
                <a:gd name="T22" fmla="*/ 102 w 370"/>
                <a:gd name="T23" fmla="*/ 87 h 148"/>
                <a:gd name="T24" fmla="*/ 138 w 370"/>
                <a:gd name="T25" fmla="*/ 104 h 148"/>
                <a:gd name="T26" fmla="*/ 213 w 370"/>
                <a:gd name="T27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0" h="148">
                  <a:moveTo>
                    <a:pt x="213" y="132"/>
                  </a:moveTo>
                  <a:cubicBezTo>
                    <a:pt x="264" y="146"/>
                    <a:pt x="302" y="148"/>
                    <a:pt x="328" y="143"/>
                  </a:cubicBezTo>
                  <a:cubicBezTo>
                    <a:pt x="354" y="139"/>
                    <a:pt x="368" y="128"/>
                    <a:pt x="369" y="120"/>
                  </a:cubicBezTo>
                  <a:cubicBezTo>
                    <a:pt x="370" y="112"/>
                    <a:pt x="359" y="93"/>
                    <a:pt x="335" y="72"/>
                  </a:cubicBezTo>
                  <a:cubicBezTo>
                    <a:pt x="322" y="62"/>
                    <a:pt x="307" y="51"/>
                    <a:pt x="288" y="41"/>
                  </a:cubicBezTo>
                  <a:cubicBezTo>
                    <a:pt x="278" y="36"/>
                    <a:pt x="268" y="32"/>
                    <a:pt x="256" y="27"/>
                  </a:cubicBezTo>
                  <a:cubicBezTo>
                    <a:pt x="245" y="23"/>
                    <a:pt x="233" y="19"/>
                    <a:pt x="220" y="15"/>
                  </a:cubicBezTo>
                  <a:cubicBezTo>
                    <a:pt x="168" y="1"/>
                    <a:pt x="112" y="0"/>
                    <a:pt x="70" y="5"/>
                  </a:cubicBezTo>
                  <a:cubicBezTo>
                    <a:pt x="49" y="7"/>
                    <a:pt x="32" y="10"/>
                    <a:pt x="19" y="13"/>
                  </a:cubicBezTo>
                  <a:cubicBezTo>
                    <a:pt x="7" y="17"/>
                    <a:pt x="0" y="20"/>
                    <a:pt x="0" y="22"/>
                  </a:cubicBezTo>
                  <a:cubicBezTo>
                    <a:pt x="0" y="27"/>
                    <a:pt x="28" y="47"/>
                    <a:pt x="70" y="69"/>
                  </a:cubicBezTo>
                  <a:cubicBezTo>
                    <a:pt x="80" y="75"/>
                    <a:pt x="91" y="81"/>
                    <a:pt x="102" y="87"/>
                  </a:cubicBezTo>
                  <a:cubicBezTo>
                    <a:pt x="114" y="93"/>
                    <a:pt x="126" y="98"/>
                    <a:pt x="138" y="104"/>
                  </a:cubicBezTo>
                  <a:cubicBezTo>
                    <a:pt x="162" y="115"/>
                    <a:pt x="188" y="124"/>
                    <a:pt x="21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403">
              <a:extLst>
                <a:ext uri="{FF2B5EF4-FFF2-40B4-BE49-F238E27FC236}">
                  <a16:creationId xmlns="" xmlns:a16="http://schemas.microsoft.com/office/drawing/2014/main" id="{CE6D9165-8308-4D72-9CEC-8B7533EA2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2338"/>
              <a:ext cx="76200" cy="26988"/>
            </a:xfrm>
            <a:custGeom>
              <a:avLst/>
              <a:gdLst>
                <a:gd name="T0" fmla="*/ 215 w 362"/>
                <a:gd name="T1" fmla="*/ 117 h 126"/>
                <a:gd name="T2" fmla="*/ 325 w 362"/>
                <a:gd name="T3" fmla="*/ 118 h 126"/>
                <a:gd name="T4" fmla="*/ 362 w 362"/>
                <a:gd name="T5" fmla="*/ 93 h 126"/>
                <a:gd name="T6" fmla="*/ 324 w 362"/>
                <a:gd name="T7" fmla="*/ 50 h 126"/>
                <a:gd name="T8" fmla="*/ 276 w 362"/>
                <a:gd name="T9" fmla="*/ 25 h 126"/>
                <a:gd name="T10" fmla="*/ 261 w 362"/>
                <a:gd name="T11" fmla="*/ 19 h 126"/>
                <a:gd name="T12" fmla="*/ 245 w 362"/>
                <a:gd name="T13" fmla="*/ 14 h 126"/>
                <a:gd name="T14" fmla="*/ 209 w 362"/>
                <a:gd name="T15" fmla="*/ 5 h 126"/>
                <a:gd name="T16" fmla="*/ 133 w 362"/>
                <a:gd name="T17" fmla="*/ 0 h 126"/>
                <a:gd name="T18" fmla="*/ 98 w 362"/>
                <a:gd name="T19" fmla="*/ 2 h 126"/>
                <a:gd name="T20" fmla="*/ 65 w 362"/>
                <a:gd name="T21" fmla="*/ 7 h 126"/>
                <a:gd name="T22" fmla="*/ 0 w 362"/>
                <a:gd name="T23" fmla="*/ 30 h 126"/>
                <a:gd name="T24" fmla="*/ 20 w 362"/>
                <a:gd name="T25" fmla="*/ 44 h 126"/>
                <a:gd name="T26" fmla="*/ 43 w 362"/>
                <a:gd name="T27" fmla="*/ 56 h 126"/>
                <a:gd name="T28" fmla="*/ 57 w 362"/>
                <a:gd name="T29" fmla="*/ 62 h 126"/>
                <a:gd name="T30" fmla="*/ 71 w 362"/>
                <a:gd name="T31" fmla="*/ 69 h 126"/>
                <a:gd name="T32" fmla="*/ 104 w 362"/>
                <a:gd name="T33" fmla="*/ 83 h 126"/>
                <a:gd name="T34" fmla="*/ 122 w 362"/>
                <a:gd name="T35" fmla="*/ 90 h 126"/>
                <a:gd name="T36" fmla="*/ 140 w 362"/>
                <a:gd name="T37" fmla="*/ 96 h 126"/>
                <a:gd name="T38" fmla="*/ 177 w 362"/>
                <a:gd name="T39" fmla="*/ 108 h 126"/>
                <a:gd name="T40" fmla="*/ 196 w 362"/>
                <a:gd name="T41" fmla="*/ 113 h 126"/>
                <a:gd name="T42" fmla="*/ 215 w 362"/>
                <a:gd name="T43" fmla="*/ 1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2" h="126">
                  <a:moveTo>
                    <a:pt x="215" y="117"/>
                  </a:moveTo>
                  <a:cubicBezTo>
                    <a:pt x="264" y="126"/>
                    <a:pt x="301" y="125"/>
                    <a:pt x="325" y="118"/>
                  </a:cubicBezTo>
                  <a:cubicBezTo>
                    <a:pt x="350" y="112"/>
                    <a:pt x="362" y="101"/>
                    <a:pt x="362" y="93"/>
                  </a:cubicBezTo>
                  <a:cubicBezTo>
                    <a:pt x="362" y="85"/>
                    <a:pt x="349" y="68"/>
                    <a:pt x="324" y="50"/>
                  </a:cubicBezTo>
                  <a:cubicBezTo>
                    <a:pt x="311" y="42"/>
                    <a:pt x="295" y="33"/>
                    <a:pt x="276" y="25"/>
                  </a:cubicBezTo>
                  <a:cubicBezTo>
                    <a:pt x="271" y="23"/>
                    <a:pt x="266" y="21"/>
                    <a:pt x="261" y="19"/>
                  </a:cubicBezTo>
                  <a:cubicBezTo>
                    <a:pt x="256" y="17"/>
                    <a:pt x="250" y="15"/>
                    <a:pt x="245" y="14"/>
                  </a:cubicBezTo>
                  <a:cubicBezTo>
                    <a:pt x="234" y="11"/>
                    <a:pt x="222" y="8"/>
                    <a:pt x="209" y="5"/>
                  </a:cubicBezTo>
                  <a:cubicBezTo>
                    <a:pt x="184" y="1"/>
                    <a:pt x="157" y="0"/>
                    <a:pt x="133" y="0"/>
                  </a:cubicBezTo>
                  <a:cubicBezTo>
                    <a:pt x="121" y="0"/>
                    <a:pt x="109" y="1"/>
                    <a:pt x="98" y="2"/>
                  </a:cubicBezTo>
                  <a:cubicBezTo>
                    <a:pt x="86" y="4"/>
                    <a:pt x="75" y="5"/>
                    <a:pt x="65" y="7"/>
                  </a:cubicBezTo>
                  <a:cubicBezTo>
                    <a:pt x="26" y="15"/>
                    <a:pt x="0" y="25"/>
                    <a:pt x="0" y="30"/>
                  </a:cubicBezTo>
                  <a:cubicBezTo>
                    <a:pt x="0" y="32"/>
                    <a:pt x="8" y="37"/>
                    <a:pt x="20" y="44"/>
                  </a:cubicBezTo>
                  <a:cubicBezTo>
                    <a:pt x="27" y="48"/>
                    <a:pt x="34" y="52"/>
                    <a:pt x="43" y="56"/>
                  </a:cubicBezTo>
                  <a:cubicBezTo>
                    <a:pt x="47" y="58"/>
                    <a:pt x="52" y="60"/>
                    <a:pt x="57" y="62"/>
                  </a:cubicBezTo>
                  <a:cubicBezTo>
                    <a:pt x="61" y="65"/>
                    <a:pt x="66" y="67"/>
                    <a:pt x="71" y="69"/>
                  </a:cubicBezTo>
                  <a:cubicBezTo>
                    <a:pt x="82" y="74"/>
                    <a:pt x="93" y="78"/>
                    <a:pt x="104" y="83"/>
                  </a:cubicBezTo>
                  <a:cubicBezTo>
                    <a:pt x="110" y="85"/>
                    <a:pt x="116" y="87"/>
                    <a:pt x="122" y="90"/>
                  </a:cubicBezTo>
                  <a:cubicBezTo>
                    <a:pt x="128" y="92"/>
                    <a:pt x="134" y="94"/>
                    <a:pt x="140" y="96"/>
                  </a:cubicBezTo>
                  <a:cubicBezTo>
                    <a:pt x="152" y="101"/>
                    <a:pt x="165" y="104"/>
                    <a:pt x="177" y="108"/>
                  </a:cubicBezTo>
                  <a:cubicBezTo>
                    <a:pt x="184" y="110"/>
                    <a:pt x="190" y="111"/>
                    <a:pt x="196" y="113"/>
                  </a:cubicBezTo>
                  <a:cubicBezTo>
                    <a:pt x="202" y="114"/>
                    <a:pt x="209" y="116"/>
                    <a:pt x="215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404">
              <a:extLst>
                <a:ext uri="{FF2B5EF4-FFF2-40B4-BE49-F238E27FC236}">
                  <a16:creationId xmlns="" xmlns:a16="http://schemas.microsoft.com/office/drawing/2014/main" id="{B7756DC7-B13E-4824-BB64-D0DDC620B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0" y="895351"/>
              <a:ext cx="74613" cy="23813"/>
            </a:xfrm>
            <a:custGeom>
              <a:avLst/>
              <a:gdLst>
                <a:gd name="T0" fmla="*/ 214 w 352"/>
                <a:gd name="T1" fmla="*/ 111 h 113"/>
                <a:gd name="T2" fmla="*/ 247 w 352"/>
                <a:gd name="T3" fmla="*/ 113 h 113"/>
                <a:gd name="T4" fmla="*/ 276 w 352"/>
                <a:gd name="T5" fmla="*/ 112 h 113"/>
                <a:gd name="T6" fmla="*/ 319 w 352"/>
                <a:gd name="T7" fmla="*/ 103 h 113"/>
                <a:gd name="T8" fmla="*/ 351 w 352"/>
                <a:gd name="T9" fmla="*/ 76 h 113"/>
                <a:gd name="T10" fmla="*/ 311 w 352"/>
                <a:gd name="T11" fmla="*/ 39 h 113"/>
                <a:gd name="T12" fmla="*/ 263 w 352"/>
                <a:gd name="T13" fmla="*/ 18 h 113"/>
                <a:gd name="T14" fmla="*/ 232 w 352"/>
                <a:gd name="T15" fmla="*/ 10 h 113"/>
                <a:gd name="T16" fmla="*/ 197 w 352"/>
                <a:gd name="T17" fmla="*/ 5 h 113"/>
                <a:gd name="T18" fmla="*/ 61 w 352"/>
                <a:gd name="T19" fmla="*/ 18 h 113"/>
                <a:gd name="T20" fmla="*/ 1 w 352"/>
                <a:gd name="T21" fmla="*/ 44 h 113"/>
                <a:gd name="T22" fmla="*/ 22 w 352"/>
                <a:gd name="T23" fmla="*/ 57 h 113"/>
                <a:gd name="T24" fmla="*/ 32 w 352"/>
                <a:gd name="T25" fmla="*/ 61 h 113"/>
                <a:gd name="T26" fmla="*/ 44 w 352"/>
                <a:gd name="T27" fmla="*/ 66 h 113"/>
                <a:gd name="T28" fmla="*/ 73 w 352"/>
                <a:gd name="T29" fmla="*/ 76 h 113"/>
                <a:gd name="T30" fmla="*/ 89 w 352"/>
                <a:gd name="T31" fmla="*/ 82 h 113"/>
                <a:gd name="T32" fmla="*/ 105 w 352"/>
                <a:gd name="T33" fmla="*/ 87 h 113"/>
                <a:gd name="T34" fmla="*/ 141 w 352"/>
                <a:gd name="T35" fmla="*/ 97 h 113"/>
                <a:gd name="T36" fmla="*/ 214 w 352"/>
                <a:gd name="T37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2" h="113">
                  <a:moveTo>
                    <a:pt x="214" y="111"/>
                  </a:moveTo>
                  <a:cubicBezTo>
                    <a:pt x="226" y="112"/>
                    <a:pt x="237" y="112"/>
                    <a:pt x="247" y="113"/>
                  </a:cubicBezTo>
                  <a:cubicBezTo>
                    <a:pt x="258" y="113"/>
                    <a:pt x="267" y="113"/>
                    <a:pt x="276" y="112"/>
                  </a:cubicBezTo>
                  <a:cubicBezTo>
                    <a:pt x="293" y="110"/>
                    <a:pt x="308" y="107"/>
                    <a:pt x="319" y="103"/>
                  </a:cubicBezTo>
                  <a:cubicBezTo>
                    <a:pt x="342" y="95"/>
                    <a:pt x="352" y="83"/>
                    <a:pt x="351" y="76"/>
                  </a:cubicBezTo>
                  <a:cubicBezTo>
                    <a:pt x="350" y="69"/>
                    <a:pt x="337" y="54"/>
                    <a:pt x="311" y="39"/>
                  </a:cubicBezTo>
                  <a:cubicBezTo>
                    <a:pt x="298" y="31"/>
                    <a:pt x="282" y="24"/>
                    <a:pt x="263" y="18"/>
                  </a:cubicBezTo>
                  <a:cubicBezTo>
                    <a:pt x="253" y="15"/>
                    <a:pt x="243" y="13"/>
                    <a:pt x="232" y="10"/>
                  </a:cubicBezTo>
                  <a:cubicBezTo>
                    <a:pt x="221" y="8"/>
                    <a:pt x="209" y="7"/>
                    <a:pt x="197" y="5"/>
                  </a:cubicBezTo>
                  <a:cubicBezTo>
                    <a:pt x="148" y="0"/>
                    <a:pt x="98" y="8"/>
                    <a:pt x="61" y="18"/>
                  </a:cubicBezTo>
                  <a:cubicBezTo>
                    <a:pt x="24" y="28"/>
                    <a:pt x="0" y="40"/>
                    <a:pt x="1" y="44"/>
                  </a:cubicBezTo>
                  <a:cubicBezTo>
                    <a:pt x="1" y="47"/>
                    <a:pt x="9" y="51"/>
                    <a:pt x="22" y="57"/>
                  </a:cubicBezTo>
                  <a:cubicBezTo>
                    <a:pt x="25" y="58"/>
                    <a:pt x="28" y="60"/>
                    <a:pt x="32" y="61"/>
                  </a:cubicBezTo>
                  <a:cubicBezTo>
                    <a:pt x="36" y="63"/>
                    <a:pt x="40" y="64"/>
                    <a:pt x="44" y="66"/>
                  </a:cubicBezTo>
                  <a:cubicBezTo>
                    <a:pt x="53" y="70"/>
                    <a:pt x="62" y="73"/>
                    <a:pt x="73" y="76"/>
                  </a:cubicBezTo>
                  <a:cubicBezTo>
                    <a:pt x="78" y="78"/>
                    <a:pt x="83" y="80"/>
                    <a:pt x="89" y="82"/>
                  </a:cubicBezTo>
                  <a:cubicBezTo>
                    <a:pt x="94" y="83"/>
                    <a:pt x="100" y="85"/>
                    <a:pt x="105" y="87"/>
                  </a:cubicBezTo>
                  <a:cubicBezTo>
                    <a:pt x="117" y="91"/>
                    <a:pt x="129" y="94"/>
                    <a:pt x="141" y="97"/>
                  </a:cubicBezTo>
                  <a:cubicBezTo>
                    <a:pt x="165" y="103"/>
                    <a:pt x="190" y="108"/>
                    <a:pt x="214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405">
              <a:extLst>
                <a:ext uri="{FF2B5EF4-FFF2-40B4-BE49-F238E27FC236}">
                  <a16:creationId xmlns="" xmlns:a16="http://schemas.microsoft.com/office/drawing/2014/main" id="{B6D84AF4-81F8-43D8-A02D-56878DB6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1873251"/>
              <a:ext cx="149225" cy="41275"/>
            </a:xfrm>
            <a:custGeom>
              <a:avLst/>
              <a:gdLst>
                <a:gd name="T0" fmla="*/ 253 w 711"/>
                <a:gd name="T1" fmla="*/ 199 h 199"/>
                <a:gd name="T2" fmla="*/ 128 w 711"/>
                <a:gd name="T3" fmla="*/ 186 h 199"/>
                <a:gd name="T4" fmla="*/ 50 w 711"/>
                <a:gd name="T5" fmla="*/ 154 h 199"/>
                <a:gd name="T6" fmla="*/ 6 w 711"/>
                <a:gd name="T7" fmla="*/ 92 h 199"/>
                <a:gd name="T8" fmla="*/ 33 w 711"/>
                <a:gd name="T9" fmla="*/ 68 h 199"/>
                <a:gd name="T10" fmla="*/ 61 w 711"/>
                <a:gd name="T11" fmla="*/ 53 h 199"/>
                <a:gd name="T12" fmla="*/ 97 w 711"/>
                <a:gd name="T13" fmla="*/ 39 h 199"/>
                <a:gd name="T14" fmla="*/ 318 w 711"/>
                <a:gd name="T15" fmla="*/ 2 h 199"/>
                <a:gd name="T16" fmla="*/ 458 w 711"/>
                <a:gd name="T17" fmla="*/ 6 h 199"/>
                <a:gd name="T18" fmla="*/ 525 w 711"/>
                <a:gd name="T19" fmla="*/ 13 h 199"/>
                <a:gd name="T20" fmla="*/ 585 w 711"/>
                <a:gd name="T21" fmla="*/ 22 h 199"/>
                <a:gd name="T22" fmla="*/ 636 w 711"/>
                <a:gd name="T23" fmla="*/ 31 h 199"/>
                <a:gd name="T24" fmla="*/ 677 w 711"/>
                <a:gd name="T25" fmla="*/ 41 h 199"/>
                <a:gd name="T26" fmla="*/ 711 w 711"/>
                <a:gd name="T27" fmla="*/ 58 h 199"/>
                <a:gd name="T28" fmla="*/ 699 w 711"/>
                <a:gd name="T29" fmla="*/ 69 h 199"/>
                <a:gd name="T30" fmla="*/ 667 w 711"/>
                <a:gd name="T31" fmla="*/ 88 h 199"/>
                <a:gd name="T32" fmla="*/ 619 w 711"/>
                <a:gd name="T33" fmla="*/ 111 h 199"/>
                <a:gd name="T34" fmla="*/ 558 w 711"/>
                <a:gd name="T35" fmla="*/ 137 h 199"/>
                <a:gd name="T36" fmla="*/ 253 w 711"/>
                <a:gd name="T3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1" h="199">
                  <a:moveTo>
                    <a:pt x="253" y="199"/>
                  </a:moveTo>
                  <a:cubicBezTo>
                    <a:pt x="203" y="199"/>
                    <a:pt x="162" y="194"/>
                    <a:pt x="128" y="186"/>
                  </a:cubicBezTo>
                  <a:cubicBezTo>
                    <a:pt x="95" y="177"/>
                    <a:pt x="69" y="166"/>
                    <a:pt x="50" y="154"/>
                  </a:cubicBezTo>
                  <a:cubicBezTo>
                    <a:pt x="12" y="131"/>
                    <a:pt x="0" y="105"/>
                    <a:pt x="6" y="92"/>
                  </a:cubicBezTo>
                  <a:cubicBezTo>
                    <a:pt x="8" y="85"/>
                    <a:pt x="18" y="77"/>
                    <a:pt x="33" y="68"/>
                  </a:cubicBezTo>
                  <a:cubicBezTo>
                    <a:pt x="41" y="63"/>
                    <a:pt x="50" y="58"/>
                    <a:pt x="61" y="53"/>
                  </a:cubicBezTo>
                  <a:cubicBezTo>
                    <a:pt x="72" y="49"/>
                    <a:pt x="84" y="44"/>
                    <a:pt x="97" y="39"/>
                  </a:cubicBezTo>
                  <a:cubicBezTo>
                    <a:pt x="150" y="21"/>
                    <a:pt x="224" y="5"/>
                    <a:pt x="318" y="2"/>
                  </a:cubicBezTo>
                  <a:cubicBezTo>
                    <a:pt x="365" y="0"/>
                    <a:pt x="413" y="2"/>
                    <a:pt x="458" y="6"/>
                  </a:cubicBezTo>
                  <a:cubicBezTo>
                    <a:pt x="481" y="8"/>
                    <a:pt x="503" y="10"/>
                    <a:pt x="525" y="13"/>
                  </a:cubicBezTo>
                  <a:cubicBezTo>
                    <a:pt x="546" y="16"/>
                    <a:pt x="566" y="18"/>
                    <a:pt x="585" y="22"/>
                  </a:cubicBezTo>
                  <a:cubicBezTo>
                    <a:pt x="604" y="25"/>
                    <a:pt x="621" y="28"/>
                    <a:pt x="636" y="31"/>
                  </a:cubicBezTo>
                  <a:cubicBezTo>
                    <a:pt x="652" y="35"/>
                    <a:pt x="665" y="38"/>
                    <a:pt x="677" y="41"/>
                  </a:cubicBezTo>
                  <a:cubicBezTo>
                    <a:pt x="699" y="48"/>
                    <a:pt x="711" y="54"/>
                    <a:pt x="711" y="58"/>
                  </a:cubicBezTo>
                  <a:cubicBezTo>
                    <a:pt x="710" y="60"/>
                    <a:pt x="706" y="64"/>
                    <a:pt x="699" y="69"/>
                  </a:cubicBezTo>
                  <a:cubicBezTo>
                    <a:pt x="691" y="74"/>
                    <a:pt x="681" y="81"/>
                    <a:pt x="667" y="88"/>
                  </a:cubicBezTo>
                  <a:cubicBezTo>
                    <a:pt x="654" y="95"/>
                    <a:pt x="638" y="103"/>
                    <a:pt x="619" y="111"/>
                  </a:cubicBezTo>
                  <a:cubicBezTo>
                    <a:pt x="601" y="120"/>
                    <a:pt x="580" y="128"/>
                    <a:pt x="558" y="137"/>
                  </a:cubicBezTo>
                  <a:cubicBezTo>
                    <a:pt x="469" y="170"/>
                    <a:pt x="353" y="199"/>
                    <a:pt x="253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406">
              <a:extLst>
                <a:ext uri="{FF2B5EF4-FFF2-40B4-BE49-F238E27FC236}">
                  <a16:creationId xmlns="" xmlns:a16="http://schemas.microsoft.com/office/drawing/2014/main" id="{E4710CEA-E084-4EC4-8DE6-2B98BC67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1820863"/>
              <a:ext cx="141288" cy="49213"/>
            </a:xfrm>
            <a:custGeom>
              <a:avLst/>
              <a:gdLst>
                <a:gd name="T0" fmla="*/ 261 w 666"/>
                <a:gd name="T1" fmla="*/ 224 h 235"/>
                <a:gd name="T2" fmla="*/ 140 w 666"/>
                <a:gd name="T3" fmla="*/ 233 h 235"/>
                <a:gd name="T4" fmla="*/ 115 w 666"/>
                <a:gd name="T5" fmla="*/ 231 h 235"/>
                <a:gd name="T6" fmla="*/ 94 w 666"/>
                <a:gd name="T7" fmla="*/ 227 h 235"/>
                <a:gd name="T8" fmla="*/ 58 w 666"/>
                <a:gd name="T9" fmla="*/ 217 h 235"/>
                <a:gd name="T10" fmla="*/ 13 w 666"/>
                <a:gd name="T11" fmla="*/ 190 h 235"/>
                <a:gd name="T12" fmla="*/ 2 w 666"/>
                <a:gd name="T13" fmla="*/ 165 h 235"/>
                <a:gd name="T14" fmla="*/ 23 w 666"/>
                <a:gd name="T15" fmla="*/ 137 h 235"/>
                <a:gd name="T16" fmla="*/ 46 w 666"/>
                <a:gd name="T17" fmla="*/ 119 h 235"/>
                <a:gd name="T18" fmla="*/ 77 w 666"/>
                <a:gd name="T19" fmla="*/ 99 h 235"/>
                <a:gd name="T20" fmla="*/ 280 w 666"/>
                <a:gd name="T21" fmla="*/ 25 h 235"/>
                <a:gd name="T22" fmla="*/ 348 w 666"/>
                <a:gd name="T23" fmla="*/ 13 h 235"/>
                <a:gd name="T24" fmla="*/ 381 w 666"/>
                <a:gd name="T25" fmla="*/ 9 h 235"/>
                <a:gd name="T26" fmla="*/ 415 w 666"/>
                <a:gd name="T27" fmla="*/ 6 h 235"/>
                <a:gd name="T28" fmla="*/ 479 w 666"/>
                <a:gd name="T29" fmla="*/ 1 h 235"/>
                <a:gd name="T30" fmla="*/ 539 w 666"/>
                <a:gd name="T31" fmla="*/ 0 h 235"/>
                <a:gd name="T32" fmla="*/ 630 w 666"/>
                <a:gd name="T33" fmla="*/ 4 h 235"/>
                <a:gd name="T34" fmla="*/ 666 w 666"/>
                <a:gd name="T35" fmla="*/ 15 h 235"/>
                <a:gd name="T36" fmla="*/ 631 w 666"/>
                <a:gd name="T37" fmla="*/ 50 h 235"/>
                <a:gd name="T38" fmla="*/ 590 w 666"/>
                <a:gd name="T39" fmla="*/ 80 h 235"/>
                <a:gd name="T40" fmla="*/ 565 w 666"/>
                <a:gd name="T41" fmla="*/ 97 h 235"/>
                <a:gd name="T42" fmla="*/ 538 w 666"/>
                <a:gd name="T43" fmla="*/ 114 h 235"/>
                <a:gd name="T44" fmla="*/ 406 w 666"/>
                <a:gd name="T45" fmla="*/ 180 h 235"/>
                <a:gd name="T46" fmla="*/ 334 w 666"/>
                <a:gd name="T47" fmla="*/ 206 h 235"/>
                <a:gd name="T48" fmla="*/ 297 w 666"/>
                <a:gd name="T49" fmla="*/ 216 h 235"/>
                <a:gd name="T50" fmla="*/ 261 w 666"/>
                <a:gd name="T51" fmla="*/ 22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6" h="235">
                  <a:moveTo>
                    <a:pt x="261" y="224"/>
                  </a:moveTo>
                  <a:cubicBezTo>
                    <a:pt x="214" y="233"/>
                    <a:pt x="173" y="235"/>
                    <a:pt x="140" y="233"/>
                  </a:cubicBezTo>
                  <a:cubicBezTo>
                    <a:pt x="131" y="232"/>
                    <a:pt x="123" y="232"/>
                    <a:pt x="115" y="231"/>
                  </a:cubicBezTo>
                  <a:cubicBezTo>
                    <a:pt x="108" y="230"/>
                    <a:pt x="101" y="228"/>
                    <a:pt x="94" y="227"/>
                  </a:cubicBezTo>
                  <a:cubicBezTo>
                    <a:pt x="80" y="224"/>
                    <a:pt x="68" y="221"/>
                    <a:pt x="58" y="217"/>
                  </a:cubicBezTo>
                  <a:cubicBezTo>
                    <a:pt x="37" y="209"/>
                    <a:pt x="22" y="199"/>
                    <a:pt x="13" y="190"/>
                  </a:cubicBezTo>
                  <a:cubicBezTo>
                    <a:pt x="4" y="181"/>
                    <a:pt x="0" y="172"/>
                    <a:pt x="2" y="165"/>
                  </a:cubicBezTo>
                  <a:cubicBezTo>
                    <a:pt x="3" y="158"/>
                    <a:pt x="10" y="148"/>
                    <a:pt x="23" y="137"/>
                  </a:cubicBezTo>
                  <a:cubicBezTo>
                    <a:pt x="29" y="131"/>
                    <a:pt x="37" y="125"/>
                    <a:pt x="46" y="119"/>
                  </a:cubicBezTo>
                  <a:cubicBezTo>
                    <a:pt x="55" y="112"/>
                    <a:pt x="65" y="106"/>
                    <a:pt x="77" y="99"/>
                  </a:cubicBezTo>
                  <a:cubicBezTo>
                    <a:pt x="124" y="72"/>
                    <a:pt x="191" y="45"/>
                    <a:pt x="280" y="25"/>
                  </a:cubicBezTo>
                  <a:cubicBezTo>
                    <a:pt x="302" y="20"/>
                    <a:pt x="325" y="16"/>
                    <a:pt x="348" y="13"/>
                  </a:cubicBezTo>
                  <a:cubicBezTo>
                    <a:pt x="359" y="12"/>
                    <a:pt x="370" y="10"/>
                    <a:pt x="381" y="9"/>
                  </a:cubicBezTo>
                  <a:cubicBezTo>
                    <a:pt x="393" y="8"/>
                    <a:pt x="404" y="7"/>
                    <a:pt x="415" y="6"/>
                  </a:cubicBezTo>
                  <a:cubicBezTo>
                    <a:pt x="437" y="4"/>
                    <a:pt x="459" y="2"/>
                    <a:pt x="479" y="1"/>
                  </a:cubicBezTo>
                  <a:cubicBezTo>
                    <a:pt x="500" y="0"/>
                    <a:pt x="520" y="0"/>
                    <a:pt x="539" y="0"/>
                  </a:cubicBezTo>
                  <a:cubicBezTo>
                    <a:pt x="576" y="0"/>
                    <a:pt x="608" y="2"/>
                    <a:pt x="630" y="4"/>
                  </a:cubicBezTo>
                  <a:cubicBezTo>
                    <a:pt x="652" y="7"/>
                    <a:pt x="666" y="11"/>
                    <a:pt x="666" y="15"/>
                  </a:cubicBezTo>
                  <a:cubicBezTo>
                    <a:pt x="666" y="19"/>
                    <a:pt x="653" y="32"/>
                    <a:pt x="631" y="50"/>
                  </a:cubicBezTo>
                  <a:cubicBezTo>
                    <a:pt x="620" y="59"/>
                    <a:pt x="606" y="70"/>
                    <a:pt x="590" y="80"/>
                  </a:cubicBezTo>
                  <a:cubicBezTo>
                    <a:pt x="583" y="86"/>
                    <a:pt x="574" y="91"/>
                    <a:pt x="565" y="97"/>
                  </a:cubicBezTo>
                  <a:cubicBezTo>
                    <a:pt x="557" y="103"/>
                    <a:pt x="547" y="108"/>
                    <a:pt x="538" y="114"/>
                  </a:cubicBezTo>
                  <a:cubicBezTo>
                    <a:pt x="499" y="137"/>
                    <a:pt x="454" y="160"/>
                    <a:pt x="406" y="180"/>
                  </a:cubicBezTo>
                  <a:cubicBezTo>
                    <a:pt x="382" y="190"/>
                    <a:pt x="358" y="199"/>
                    <a:pt x="334" y="206"/>
                  </a:cubicBezTo>
                  <a:cubicBezTo>
                    <a:pt x="321" y="210"/>
                    <a:pt x="309" y="213"/>
                    <a:pt x="297" y="216"/>
                  </a:cubicBezTo>
                  <a:cubicBezTo>
                    <a:pt x="285" y="219"/>
                    <a:pt x="273" y="222"/>
                    <a:pt x="261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407">
              <a:extLst>
                <a:ext uri="{FF2B5EF4-FFF2-40B4-BE49-F238E27FC236}">
                  <a16:creationId xmlns="" xmlns:a16="http://schemas.microsoft.com/office/drawing/2014/main" id="{D0C57F36-AB5F-46B7-8860-357EA748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025" y="1751013"/>
              <a:ext cx="128588" cy="61913"/>
            </a:xfrm>
            <a:custGeom>
              <a:avLst/>
              <a:gdLst>
                <a:gd name="T0" fmla="*/ 261 w 607"/>
                <a:gd name="T1" fmla="*/ 264 h 295"/>
                <a:gd name="T2" fmla="*/ 199 w 607"/>
                <a:gd name="T3" fmla="*/ 283 h 295"/>
                <a:gd name="T4" fmla="*/ 146 w 607"/>
                <a:gd name="T5" fmla="*/ 292 h 295"/>
                <a:gd name="T6" fmla="*/ 65 w 607"/>
                <a:gd name="T7" fmla="*/ 289 h 295"/>
                <a:gd name="T8" fmla="*/ 1 w 607"/>
                <a:gd name="T9" fmla="*/ 249 h 295"/>
                <a:gd name="T10" fmla="*/ 59 w 607"/>
                <a:gd name="T11" fmla="*/ 173 h 295"/>
                <a:gd name="T12" fmla="*/ 239 w 607"/>
                <a:gd name="T13" fmla="*/ 71 h 295"/>
                <a:gd name="T14" fmla="*/ 301 w 607"/>
                <a:gd name="T15" fmla="*/ 50 h 295"/>
                <a:gd name="T16" fmla="*/ 364 w 607"/>
                <a:gd name="T17" fmla="*/ 33 h 295"/>
                <a:gd name="T18" fmla="*/ 425 w 607"/>
                <a:gd name="T19" fmla="*/ 19 h 295"/>
                <a:gd name="T20" fmla="*/ 481 w 607"/>
                <a:gd name="T21" fmla="*/ 10 h 295"/>
                <a:gd name="T22" fmla="*/ 507 w 607"/>
                <a:gd name="T23" fmla="*/ 6 h 295"/>
                <a:gd name="T24" fmla="*/ 530 w 607"/>
                <a:gd name="T25" fmla="*/ 3 h 295"/>
                <a:gd name="T26" fmla="*/ 570 w 607"/>
                <a:gd name="T27" fmla="*/ 1 h 295"/>
                <a:gd name="T28" fmla="*/ 606 w 607"/>
                <a:gd name="T29" fmla="*/ 6 h 295"/>
                <a:gd name="T30" fmla="*/ 579 w 607"/>
                <a:gd name="T31" fmla="*/ 45 h 295"/>
                <a:gd name="T32" fmla="*/ 546 w 607"/>
                <a:gd name="T33" fmla="*/ 79 h 295"/>
                <a:gd name="T34" fmla="*/ 502 w 607"/>
                <a:gd name="T35" fmla="*/ 118 h 295"/>
                <a:gd name="T36" fmla="*/ 490 w 607"/>
                <a:gd name="T37" fmla="*/ 129 h 295"/>
                <a:gd name="T38" fmla="*/ 477 w 607"/>
                <a:gd name="T39" fmla="*/ 139 h 295"/>
                <a:gd name="T40" fmla="*/ 449 w 607"/>
                <a:gd name="T41" fmla="*/ 160 h 295"/>
                <a:gd name="T42" fmla="*/ 420 w 607"/>
                <a:gd name="T43" fmla="*/ 180 h 295"/>
                <a:gd name="T44" fmla="*/ 390 w 607"/>
                <a:gd name="T45" fmla="*/ 200 h 295"/>
                <a:gd name="T46" fmla="*/ 326 w 607"/>
                <a:gd name="T47" fmla="*/ 236 h 295"/>
                <a:gd name="T48" fmla="*/ 293 w 607"/>
                <a:gd name="T49" fmla="*/ 251 h 295"/>
                <a:gd name="T50" fmla="*/ 261 w 607"/>
                <a:gd name="T51" fmla="*/ 26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7" h="295">
                  <a:moveTo>
                    <a:pt x="261" y="264"/>
                  </a:moveTo>
                  <a:cubicBezTo>
                    <a:pt x="239" y="272"/>
                    <a:pt x="218" y="278"/>
                    <a:pt x="199" y="283"/>
                  </a:cubicBezTo>
                  <a:cubicBezTo>
                    <a:pt x="181" y="287"/>
                    <a:pt x="163" y="290"/>
                    <a:pt x="146" y="292"/>
                  </a:cubicBezTo>
                  <a:cubicBezTo>
                    <a:pt x="114" y="295"/>
                    <a:pt x="87" y="293"/>
                    <a:pt x="65" y="289"/>
                  </a:cubicBezTo>
                  <a:cubicBezTo>
                    <a:pt x="22" y="281"/>
                    <a:pt x="1" y="262"/>
                    <a:pt x="1" y="249"/>
                  </a:cubicBezTo>
                  <a:cubicBezTo>
                    <a:pt x="0" y="236"/>
                    <a:pt x="20" y="206"/>
                    <a:pt x="59" y="173"/>
                  </a:cubicBezTo>
                  <a:cubicBezTo>
                    <a:pt x="99" y="140"/>
                    <a:pt x="158" y="103"/>
                    <a:pt x="239" y="71"/>
                  </a:cubicBezTo>
                  <a:cubicBezTo>
                    <a:pt x="259" y="63"/>
                    <a:pt x="280" y="56"/>
                    <a:pt x="301" y="50"/>
                  </a:cubicBezTo>
                  <a:cubicBezTo>
                    <a:pt x="322" y="43"/>
                    <a:pt x="343" y="38"/>
                    <a:pt x="364" y="33"/>
                  </a:cubicBezTo>
                  <a:cubicBezTo>
                    <a:pt x="385" y="27"/>
                    <a:pt x="405" y="23"/>
                    <a:pt x="425" y="19"/>
                  </a:cubicBezTo>
                  <a:cubicBezTo>
                    <a:pt x="445" y="15"/>
                    <a:pt x="464" y="12"/>
                    <a:pt x="481" y="10"/>
                  </a:cubicBezTo>
                  <a:cubicBezTo>
                    <a:pt x="490" y="8"/>
                    <a:pt x="499" y="7"/>
                    <a:pt x="507" y="6"/>
                  </a:cubicBezTo>
                  <a:cubicBezTo>
                    <a:pt x="515" y="5"/>
                    <a:pt x="523" y="4"/>
                    <a:pt x="530" y="3"/>
                  </a:cubicBezTo>
                  <a:cubicBezTo>
                    <a:pt x="545" y="2"/>
                    <a:pt x="558" y="1"/>
                    <a:pt x="570" y="1"/>
                  </a:cubicBezTo>
                  <a:cubicBezTo>
                    <a:pt x="592" y="0"/>
                    <a:pt x="605" y="2"/>
                    <a:pt x="606" y="6"/>
                  </a:cubicBezTo>
                  <a:cubicBezTo>
                    <a:pt x="607" y="10"/>
                    <a:pt x="597" y="24"/>
                    <a:pt x="579" y="45"/>
                  </a:cubicBezTo>
                  <a:cubicBezTo>
                    <a:pt x="570" y="55"/>
                    <a:pt x="559" y="66"/>
                    <a:pt x="546" y="79"/>
                  </a:cubicBezTo>
                  <a:cubicBezTo>
                    <a:pt x="533" y="91"/>
                    <a:pt x="518" y="105"/>
                    <a:pt x="502" y="118"/>
                  </a:cubicBezTo>
                  <a:cubicBezTo>
                    <a:pt x="498" y="122"/>
                    <a:pt x="494" y="125"/>
                    <a:pt x="490" y="129"/>
                  </a:cubicBezTo>
                  <a:cubicBezTo>
                    <a:pt x="485" y="132"/>
                    <a:pt x="481" y="136"/>
                    <a:pt x="477" y="139"/>
                  </a:cubicBezTo>
                  <a:cubicBezTo>
                    <a:pt x="468" y="146"/>
                    <a:pt x="459" y="153"/>
                    <a:pt x="449" y="160"/>
                  </a:cubicBezTo>
                  <a:cubicBezTo>
                    <a:pt x="440" y="167"/>
                    <a:pt x="430" y="174"/>
                    <a:pt x="420" y="180"/>
                  </a:cubicBezTo>
                  <a:cubicBezTo>
                    <a:pt x="410" y="187"/>
                    <a:pt x="400" y="194"/>
                    <a:pt x="390" y="200"/>
                  </a:cubicBezTo>
                  <a:cubicBezTo>
                    <a:pt x="369" y="213"/>
                    <a:pt x="348" y="225"/>
                    <a:pt x="326" y="236"/>
                  </a:cubicBezTo>
                  <a:cubicBezTo>
                    <a:pt x="315" y="241"/>
                    <a:pt x="304" y="247"/>
                    <a:pt x="293" y="251"/>
                  </a:cubicBezTo>
                  <a:cubicBezTo>
                    <a:pt x="282" y="256"/>
                    <a:pt x="271" y="260"/>
                    <a:pt x="261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408">
              <a:extLst>
                <a:ext uri="{FF2B5EF4-FFF2-40B4-BE49-F238E27FC236}">
                  <a16:creationId xmlns="" xmlns:a16="http://schemas.microsoft.com/office/drawing/2014/main" id="{6A5533F3-48D1-4F65-B7D9-CFCE41E25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1676401"/>
              <a:ext cx="114300" cy="73025"/>
            </a:xfrm>
            <a:custGeom>
              <a:avLst/>
              <a:gdLst>
                <a:gd name="T0" fmla="*/ 253 w 543"/>
                <a:gd name="T1" fmla="*/ 293 h 345"/>
                <a:gd name="T2" fmla="*/ 198 w 543"/>
                <a:gd name="T3" fmla="*/ 319 h 345"/>
                <a:gd name="T4" fmla="*/ 149 w 543"/>
                <a:gd name="T5" fmla="*/ 335 h 345"/>
                <a:gd name="T6" fmla="*/ 71 w 543"/>
                <a:gd name="T7" fmla="*/ 344 h 345"/>
                <a:gd name="T8" fmla="*/ 1 w 543"/>
                <a:gd name="T9" fmla="*/ 314 h 345"/>
                <a:gd name="T10" fmla="*/ 10 w 543"/>
                <a:gd name="T11" fmla="*/ 283 h 345"/>
                <a:gd name="T12" fmla="*/ 24 w 543"/>
                <a:gd name="T13" fmla="*/ 260 h 345"/>
                <a:gd name="T14" fmla="*/ 44 w 543"/>
                <a:gd name="T15" fmla="*/ 234 h 345"/>
                <a:gd name="T16" fmla="*/ 199 w 543"/>
                <a:gd name="T17" fmla="*/ 111 h 345"/>
                <a:gd name="T18" fmla="*/ 312 w 543"/>
                <a:gd name="T19" fmla="*/ 58 h 345"/>
                <a:gd name="T20" fmla="*/ 369 w 543"/>
                <a:gd name="T21" fmla="*/ 38 h 345"/>
                <a:gd name="T22" fmla="*/ 421 w 543"/>
                <a:gd name="T23" fmla="*/ 21 h 345"/>
                <a:gd name="T24" fmla="*/ 467 w 543"/>
                <a:gd name="T25" fmla="*/ 10 h 345"/>
                <a:gd name="T26" fmla="*/ 505 w 543"/>
                <a:gd name="T27" fmla="*/ 3 h 345"/>
                <a:gd name="T28" fmla="*/ 540 w 543"/>
                <a:gd name="T29" fmla="*/ 4 h 345"/>
                <a:gd name="T30" fmla="*/ 459 w 543"/>
                <a:gd name="T31" fmla="*/ 123 h 345"/>
                <a:gd name="T32" fmla="*/ 438 w 543"/>
                <a:gd name="T33" fmla="*/ 146 h 345"/>
                <a:gd name="T34" fmla="*/ 415 w 543"/>
                <a:gd name="T35" fmla="*/ 169 h 345"/>
                <a:gd name="T36" fmla="*/ 365 w 543"/>
                <a:gd name="T37" fmla="*/ 215 h 345"/>
                <a:gd name="T38" fmla="*/ 338 w 543"/>
                <a:gd name="T39" fmla="*/ 237 h 345"/>
                <a:gd name="T40" fmla="*/ 310 w 543"/>
                <a:gd name="T41" fmla="*/ 257 h 345"/>
                <a:gd name="T42" fmla="*/ 253 w 543"/>
                <a:gd name="T43" fmla="*/ 29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3" h="345">
                  <a:moveTo>
                    <a:pt x="253" y="293"/>
                  </a:moveTo>
                  <a:cubicBezTo>
                    <a:pt x="234" y="303"/>
                    <a:pt x="215" y="312"/>
                    <a:pt x="198" y="319"/>
                  </a:cubicBezTo>
                  <a:cubicBezTo>
                    <a:pt x="180" y="326"/>
                    <a:pt x="164" y="331"/>
                    <a:pt x="149" y="335"/>
                  </a:cubicBezTo>
                  <a:cubicBezTo>
                    <a:pt x="118" y="342"/>
                    <a:pt x="92" y="345"/>
                    <a:pt x="71" y="344"/>
                  </a:cubicBezTo>
                  <a:cubicBezTo>
                    <a:pt x="28" y="342"/>
                    <a:pt x="4" y="327"/>
                    <a:pt x="1" y="314"/>
                  </a:cubicBezTo>
                  <a:cubicBezTo>
                    <a:pt x="0" y="308"/>
                    <a:pt x="3" y="297"/>
                    <a:pt x="10" y="283"/>
                  </a:cubicBezTo>
                  <a:cubicBezTo>
                    <a:pt x="13" y="276"/>
                    <a:pt x="18" y="269"/>
                    <a:pt x="24" y="260"/>
                  </a:cubicBezTo>
                  <a:cubicBezTo>
                    <a:pt x="29" y="252"/>
                    <a:pt x="36" y="243"/>
                    <a:pt x="44" y="234"/>
                  </a:cubicBezTo>
                  <a:cubicBezTo>
                    <a:pt x="76" y="196"/>
                    <a:pt x="126" y="153"/>
                    <a:pt x="199" y="111"/>
                  </a:cubicBezTo>
                  <a:cubicBezTo>
                    <a:pt x="235" y="90"/>
                    <a:pt x="274" y="73"/>
                    <a:pt x="312" y="58"/>
                  </a:cubicBezTo>
                  <a:cubicBezTo>
                    <a:pt x="331" y="50"/>
                    <a:pt x="350" y="44"/>
                    <a:pt x="369" y="38"/>
                  </a:cubicBezTo>
                  <a:cubicBezTo>
                    <a:pt x="387" y="31"/>
                    <a:pt x="405" y="26"/>
                    <a:pt x="421" y="21"/>
                  </a:cubicBezTo>
                  <a:cubicBezTo>
                    <a:pt x="438" y="17"/>
                    <a:pt x="453" y="13"/>
                    <a:pt x="467" y="10"/>
                  </a:cubicBezTo>
                  <a:cubicBezTo>
                    <a:pt x="481" y="7"/>
                    <a:pt x="494" y="4"/>
                    <a:pt x="505" y="3"/>
                  </a:cubicBezTo>
                  <a:cubicBezTo>
                    <a:pt x="526" y="0"/>
                    <a:pt x="539" y="0"/>
                    <a:pt x="540" y="4"/>
                  </a:cubicBezTo>
                  <a:cubicBezTo>
                    <a:pt x="543" y="11"/>
                    <a:pt x="512" y="63"/>
                    <a:pt x="459" y="123"/>
                  </a:cubicBezTo>
                  <a:cubicBezTo>
                    <a:pt x="452" y="131"/>
                    <a:pt x="445" y="138"/>
                    <a:pt x="438" y="146"/>
                  </a:cubicBezTo>
                  <a:cubicBezTo>
                    <a:pt x="431" y="154"/>
                    <a:pt x="423" y="161"/>
                    <a:pt x="415" y="169"/>
                  </a:cubicBezTo>
                  <a:cubicBezTo>
                    <a:pt x="400" y="185"/>
                    <a:pt x="383" y="200"/>
                    <a:pt x="365" y="215"/>
                  </a:cubicBezTo>
                  <a:cubicBezTo>
                    <a:pt x="357" y="223"/>
                    <a:pt x="347" y="230"/>
                    <a:pt x="338" y="237"/>
                  </a:cubicBezTo>
                  <a:cubicBezTo>
                    <a:pt x="329" y="244"/>
                    <a:pt x="320" y="251"/>
                    <a:pt x="310" y="257"/>
                  </a:cubicBezTo>
                  <a:cubicBezTo>
                    <a:pt x="291" y="271"/>
                    <a:pt x="272" y="283"/>
                    <a:pt x="25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409">
              <a:extLst>
                <a:ext uri="{FF2B5EF4-FFF2-40B4-BE49-F238E27FC236}">
                  <a16:creationId xmlns="" xmlns:a16="http://schemas.microsoft.com/office/drawing/2014/main" id="{2912712F-0A60-4C72-BB12-6337C24E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50" y="1598613"/>
              <a:ext cx="100013" cy="80963"/>
            </a:xfrm>
            <a:custGeom>
              <a:avLst/>
              <a:gdLst>
                <a:gd name="T0" fmla="*/ 240 w 476"/>
                <a:gd name="T1" fmla="*/ 314 h 387"/>
                <a:gd name="T2" fmla="*/ 73 w 476"/>
                <a:gd name="T3" fmla="*/ 384 h 387"/>
                <a:gd name="T4" fmla="*/ 2 w 476"/>
                <a:gd name="T5" fmla="*/ 365 h 387"/>
                <a:gd name="T6" fmla="*/ 5 w 476"/>
                <a:gd name="T7" fmla="*/ 334 h 387"/>
                <a:gd name="T8" fmla="*/ 15 w 476"/>
                <a:gd name="T9" fmla="*/ 310 h 387"/>
                <a:gd name="T10" fmla="*/ 30 w 476"/>
                <a:gd name="T11" fmla="*/ 282 h 387"/>
                <a:gd name="T12" fmla="*/ 161 w 476"/>
                <a:gd name="T13" fmla="*/ 146 h 387"/>
                <a:gd name="T14" fmla="*/ 211 w 476"/>
                <a:gd name="T15" fmla="*/ 112 h 387"/>
                <a:gd name="T16" fmla="*/ 263 w 476"/>
                <a:gd name="T17" fmla="*/ 82 h 387"/>
                <a:gd name="T18" fmla="*/ 276 w 476"/>
                <a:gd name="T19" fmla="*/ 75 h 387"/>
                <a:gd name="T20" fmla="*/ 289 w 476"/>
                <a:gd name="T21" fmla="*/ 69 h 387"/>
                <a:gd name="T22" fmla="*/ 314 w 476"/>
                <a:gd name="T23" fmla="*/ 56 h 387"/>
                <a:gd name="T24" fmla="*/ 363 w 476"/>
                <a:gd name="T25" fmla="*/ 36 h 387"/>
                <a:gd name="T26" fmla="*/ 475 w 476"/>
                <a:gd name="T27" fmla="*/ 7 h 387"/>
                <a:gd name="T28" fmla="*/ 473 w 476"/>
                <a:gd name="T29" fmla="*/ 20 h 387"/>
                <a:gd name="T30" fmla="*/ 468 w 476"/>
                <a:gd name="T31" fmla="*/ 32 h 387"/>
                <a:gd name="T32" fmla="*/ 462 w 476"/>
                <a:gd name="T33" fmla="*/ 47 h 387"/>
                <a:gd name="T34" fmla="*/ 441 w 476"/>
                <a:gd name="T35" fmla="*/ 84 h 387"/>
                <a:gd name="T36" fmla="*/ 413 w 476"/>
                <a:gd name="T37" fmla="*/ 129 h 387"/>
                <a:gd name="T38" fmla="*/ 378 w 476"/>
                <a:gd name="T39" fmla="*/ 178 h 387"/>
                <a:gd name="T40" fmla="*/ 336 w 476"/>
                <a:gd name="T41" fmla="*/ 227 h 387"/>
                <a:gd name="T42" fmla="*/ 314 w 476"/>
                <a:gd name="T43" fmla="*/ 251 h 387"/>
                <a:gd name="T44" fmla="*/ 290 w 476"/>
                <a:gd name="T45" fmla="*/ 273 h 387"/>
                <a:gd name="T46" fmla="*/ 265 w 476"/>
                <a:gd name="T47" fmla="*/ 295 h 387"/>
                <a:gd name="T48" fmla="*/ 253 w 476"/>
                <a:gd name="T49" fmla="*/ 305 h 387"/>
                <a:gd name="T50" fmla="*/ 240 w 476"/>
                <a:gd name="T51" fmla="*/ 31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6" h="387">
                  <a:moveTo>
                    <a:pt x="240" y="314"/>
                  </a:moveTo>
                  <a:cubicBezTo>
                    <a:pt x="172" y="363"/>
                    <a:pt x="114" y="381"/>
                    <a:pt x="73" y="384"/>
                  </a:cubicBezTo>
                  <a:cubicBezTo>
                    <a:pt x="32" y="387"/>
                    <a:pt x="7" y="376"/>
                    <a:pt x="2" y="365"/>
                  </a:cubicBezTo>
                  <a:cubicBezTo>
                    <a:pt x="0" y="359"/>
                    <a:pt x="0" y="348"/>
                    <a:pt x="5" y="334"/>
                  </a:cubicBezTo>
                  <a:cubicBezTo>
                    <a:pt x="7" y="326"/>
                    <a:pt x="10" y="318"/>
                    <a:pt x="15" y="310"/>
                  </a:cubicBezTo>
                  <a:cubicBezTo>
                    <a:pt x="19" y="301"/>
                    <a:pt x="24" y="292"/>
                    <a:pt x="30" y="282"/>
                  </a:cubicBezTo>
                  <a:cubicBezTo>
                    <a:pt x="55" y="242"/>
                    <a:pt x="97" y="194"/>
                    <a:pt x="161" y="146"/>
                  </a:cubicBezTo>
                  <a:cubicBezTo>
                    <a:pt x="177" y="134"/>
                    <a:pt x="194" y="122"/>
                    <a:pt x="211" y="112"/>
                  </a:cubicBezTo>
                  <a:cubicBezTo>
                    <a:pt x="228" y="101"/>
                    <a:pt x="245" y="91"/>
                    <a:pt x="263" y="82"/>
                  </a:cubicBezTo>
                  <a:cubicBezTo>
                    <a:pt x="267" y="80"/>
                    <a:pt x="272" y="77"/>
                    <a:pt x="276" y="75"/>
                  </a:cubicBezTo>
                  <a:cubicBezTo>
                    <a:pt x="280" y="73"/>
                    <a:pt x="285" y="71"/>
                    <a:pt x="289" y="69"/>
                  </a:cubicBezTo>
                  <a:cubicBezTo>
                    <a:pt x="297" y="64"/>
                    <a:pt x="306" y="60"/>
                    <a:pt x="314" y="56"/>
                  </a:cubicBezTo>
                  <a:cubicBezTo>
                    <a:pt x="331" y="49"/>
                    <a:pt x="348" y="42"/>
                    <a:pt x="363" y="36"/>
                  </a:cubicBezTo>
                  <a:cubicBezTo>
                    <a:pt x="424" y="11"/>
                    <a:pt x="471" y="0"/>
                    <a:pt x="475" y="7"/>
                  </a:cubicBezTo>
                  <a:cubicBezTo>
                    <a:pt x="476" y="8"/>
                    <a:pt x="475" y="13"/>
                    <a:pt x="473" y="20"/>
                  </a:cubicBezTo>
                  <a:cubicBezTo>
                    <a:pt x="472" y="23"/>
                    <a:pt x="470" y="27"/>
                    <a:pt x="468" y="32"/>
                  </a:cubicBezTo>
                  <a:cubicBezTo>
                    <a:pt x="467" y="36"/>
                    <a:pt x="464" y="41"/>
                    <a:pt x="462" y="47"/>
                  </a:cubicBezTo>
                  <a:cubicBezTo>
                    <a:pt x="456" y="58"/>
                    <a:pt x="449" y="70"/>
                    <a:pt x="441" y="84"/>
                  </a:cubicBezTo>
                  <a:cubicBezTo>
                    <a:pt x="433" y="98"/>
                    <a:pt x="424" y="113"/>
                    <a:pt x="413" y="129"/>
                  </a:cubicBezTo>
                  <a:cubicBezTo>
                    <a:pt x="402" y="145"/>
                    <a:pt x="391" y="161"/>
                    <a:pt x="378" y="178"/>
                  </a:cubicBezTo>
                  <a:cubicBezTo>
                    <a:pt x="365" y="194"/>
                    <a:pt x="351" y="211"/>
                    <a:pt x="336" y="227"/>
                  </a:cubicBezTo>
                  <a:cubicBezTo>
                    <a:pt x="329" y="235"/>
                    <a:pt x="321" y="243"/>
                    <a:pt x="314" y="251"/>
                  </a:cubicBezTo>
                  <a:cubicBezTo>
                    <a:pt x="306" y="259"/>
                    <a:pt x="298" y="266"/>
                    <a:pt x="290" y="273"/>
                  </a:cubicBezTo>
                  <a:cubicBezTo>
                    <a:pt x="282" y="281"/>
                    <a:pt x="274" y="288"/>
                    <a:pt x="265" y="295"/>
                  </a:cubicBezTo>
                  <a:cubicBezTo>
                    <a:pt x="261" y="298"/>
                    <a:pt x="257" y="301"/>
                    <a:pt x="253" y="305"/>
                  </a:cubicBezTo>
                  <a:cubicBezTo>
                    <a:pt x="249" y="308"/>
                    <a:pt x="244" y="311"/>
                    <a:pt x="240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410">
              <a:extLst>
                <a:ext uri="{FF2B5EF4-FFF2-40B4-BE49-F238E27FC236}">
                  <a16:creationId xmlns="" xmlns:a16="http://schemas.microsoft.com/office/drawing/2014/main" id="{4AFD4FAB-5AEA-4C9B-B725-678D1A5D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1519238"/>
              <a:ext cx="87313" cy="87313"/>
            </a:xfrm>
            <a:custGeom>
              <a:avLst/>
              <a:gdLst>
                <a:gd name="T0" fmla="*/ 226 w 414"/>
                <a:gd name="T1" fmla="*/ 327 h 419"/>
                <a:gd name="T2" fmla="*/ 143 w 414"/>
                <a:gd name="T3" fmla="*/ 387 h 419"/>
                <a:gd name="T4" fmla="*/ 107 w 414"/>
                <a:gd name="T5" fmla="*/ 403 h 419"/>
                <a:gd name="T6" fmla="*/ 75 w 414"/>
                <a:gd name="T7" fmla="*/ 411 h 419"/>
                <a:gd name="T8" fmla="*/ 3 w 414"/>
                <a:gd name="T9" fmla="*/ 400 h 419"/>
                <a:gd name="T10" fmla="*/ 2 w 414"/>
                <a:gd name="T11" fmla="*/ 370 h 419"/>
                <a:gd name="T12" fmla="*/ 20 w 414"/>
                <a:gd name="T13" fmla="*/ 317 h 419"/>
                <a:gd name="T14" fmla="*/ 37 w 414"/>
                <a:gd name="T15" fmla="*/ 285 h 419"/>
                <a:gd name="T16" fmla="*/ 48 w 414"/>
                <a:gd name="T17" fmla="*/ 268 h 419"/>
                <a:gd name="T18" fmla="*/ 60 w 414"/>
                <a:gd name="T19" fmla="*/ 250 h 419"/>
                <a:gd name="T20" fmla="*/ 74 w 414"/>
                <a:gd name="T21" fmla="*/ 231 h 419"/>
                <a:gd name="T22" fmla="*/ 82 w 414"/>
                <a:gd name="T23" fmla="*/ 222 h 419"/>
                <a:gd name="T24" fmla="*/ 90 w 414"/>
                <a:gd name="T25" fmla="*/ 212 h 419"/>
                <a:gd name="T26" fmla="*/ 128 w 414"/>
                <a:gd name="T27" fmla="*/ 173 h 419"/>
                <a:gd name="T28" fmla="*/ 150 w 414"/>
                <a:gd name="T29" fmla="*/ 154 h 419"/>
                <a:gd name="T30" fmla="*/ 172 w 414"/>
                <a:gd name="T31" fmla="*/ 135 h 419"/>
                <a:gd name="T32" fmla="*/ 195 w 414"/>
                <a:gd name="T33" fmla="*/ 118 h 419"/>
                <a:gd name="T34" fmla="*/ 218 w 414"/>
                <a:gd name="T35" fmla="*/ 101 h 419"/>
                <a:gd name="T36" fmla="*/ 265 w 414"/>
                <a:gd name="T37" fmla="*/ 71 h 419"/>
                <a:gd name="T38" fmla="*/ 287 w 414"/>
                <a:gd name="T39" fmla="*/ 57 h 419"/>
                <a:gd name="T40" fmla="*/ 308 w 414"/>
                <a:gd name="T41" fmla="*/ 45 h 419"/>
                <a:gd name="T42" fmla="*/ 348 w 414"/>
                <a:gd name="T43" fmla="*/ 25 h 419"/>
                <a:gd name="T44" fmla="*/ 365 w 414"/>
                <a:gd name="T45" fmla="*/ 17 h 419"/>
                <a:gd name="T46" fmla="*/ 380 w 414"/>
                <a:gd name="T47" fmla="*/ 10 h 419"/>
                <a:gd name="T48" fmla="*/ 412 w 414"/>
                <a:gd name="T49" fmla="*/ 4 h 419"/>
                <a:gd name="T50" fmla="*/ 412 w 414"/>
                <a:gd name="T51" fmla="*/ 17 h 419"/>
                <a:gd name="T52" fmla="*/ 410 w 414"/>
                <a:gd name="T53" fmla="*/ 29 h 419"/>
                <a:gd name="T54" fmla="*/ 405 w 414"/>
                <a:gd name="T55" fmla="*/ 44 h 419"/>
                <a:gd name="T56" fmla="*/ 391 w 414"/>
                <a:gd name="T57" fmla="*/ 83 h 419"/>
                <a:gd name="T58" fmla="*/ 386 w 414"/>
                <a:gd name="T59" fmla="*/ 94 h 419"/>
                <a:gd name="T60" fmla="*/ 381 w 414"/>
                <a:gd name="T61" fmla="*/ 106 h 419"/>
                <a:gd name="T62" fmla="*/ 369 w 414"/>
                <a:gd name="T63" fmla="*/ 130 h 419"/>
                <a:gd name="T64" fmla="*/ 357 w 414"/>
                <a:gd name="T65" fmla="*/ 155 h 419"/>
                <a:gd name="T66" fmla="*/ 342 w 414"/>
                <a:gd name="T67" fmla="*/ 181 h 419"/>
                <a:gd name="T68" fmla="*/ 325 w 414"/>
                <a:gd name="T69" fmla="*/ 208 h 419"/>
                <a:gd name="T70" fmla="*/ 308 w 414"/>
                <a:gd name="T71" fmla="*/ 234 h 419"/>
                <a:gd name="T72" fmla="*/ 269 w 414"/>
                <a:gd name="T73" fmla="*/ 284 h 419"/>
                <a:gd name="T74" fmla="*/ 226 w 414"/>
                <a:gd name="T75" fmla="*/ 32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4" h="419">
                  <a:moveTo>
                    <a:pt x="226" y="327"/>
                  </a:moveTo>
                  <a:cubicBezTo>
                    <a:pt x="197" y="354"/>
                    <a:pt x="169" y="373"/>
                    <a:pt x="143" y="387"/>
                  </a:cubicBezTo>
                  <a:cubicBezTo>
                    <a:pt x="130" y="393"/>
                    <a:pt x="118" y="399"/>
                    <a:pt x="107" y="403"/>
                  </a:cubicBezTo>
                  <a:cubicBezTo>
                    <a:pt x="95" y="407"/>
                    <a:pt x="84" y="410"/>
                    <a:pt x="75" y="411"/>
                  </a:cubicBezTo>
                  <a:cubicBezTo>
                    <a:pt x="35" y="419"/>
                    <a:pt x="10" y="411"/>
                    <a:pt x="3" y="400"/>
                  </a:cubicBezTo>
                  <a:cubicBezTo>
                    <a:pt x="0" y="395"/>
                    <a:pt x="0" y="384"/>
                    <a:pt x="2" y="370"/>
                  </a:cubicBezTo>
                  <a:cubicBezTo>
                    <a:pt x="5" y="356"/>
                    <a:pt x="10" y="338"/>
                    <a:pt x="20" y="317"/>
                  </a:cubicBezTo>
                  <a:cubicBezTo>
                    <a:pt x="24" y="307"/>
                    <a:pt x="30" y="296"/>
                    <a:pt x="37" y="285"/>
                  </a:cubicBezTo>
                  <a:cubicBezTo>
                    <a:pt x="40" y="279"/>
                    <a:pt x="44" y="273"/>
                    <a:pt x="48" y="268"/>
                  </a:cubicBezTo>
                  <a:cubicBezTo>
                    <a:pt x="51" y="262"/>
                    <a:pt x="56" y="256"/>
                    <a:pt x="60" y="250"/>
                  </a:cubicBezTo>
                  <a:cubicBezTo>
                    <a:pt x="65" y="243"/>
                    <a:pt x="69" y="237"/>
                    <a:pt x="74" y="231"/>
                  </a:cubicBezTo>
                  <a:cubicBezTo>
                    <a:pt x="77" y="228"/>
                    <a:pt x="80" y="225"/>
                    <a:pt x="82" y="222"/>
                  </a:cubicBezTo>
                  <a:cubicBezTo>
                    <a:pt x="85" y="219"/>
                    <a:pt x="88" y="215"/>
                    <a:pt x="90" y="212"/>
                  </a:cubicBezTo>
                  <a:cubicBezTo>
                    <a:pt x="102" y="199"/>
                    <a:pt x="114" y="186"/>
                    <a:pt x="128" y="173"/>
                  </a:cubicBezTo>
                  <a:cubicBezTo>
                    <a:pt x="136" y="166"/>
                    <a:pt x="142" y="160"/>
                    <a:pt x="150" y="154"/>
                  </a:cubicBezTo>
                  <a:cubicBezTo>
                    <a:pt x="157" y="147"/>
                    <a:pt x="164" y="141"/>
                    <a:pt x="172" y="135"/>
                  </a:cubicBezTo>
                  <a:cubicBezTo>
                    <a:pt x="180" y="129"/>
                    <a:pt x="187" y="123"/>
                    <a:pt x="195" y="118"/>
                  </a:cubicBezTo>
                  <a:cubicBezTo>
                    <a:pt x="203" y="112"/>
                    <a:pt x="210" y="106"/>
                    <a:pt x="218" y="101"/>
                  </a:cubicBezTo>
                  <a:cubicBezTo>
                    <a:pt x="234" y="90"/>
                    <a:pt x="249" y="80"/>
                    <a:pt x="265" y="71"/>
                  </a:cubicBezTo>
                  <a:cubicBezTo>
                    <a:pt x="272" y="66"/>
                    <a:pt x="280" y="61"/>
                    <a:pt x="287" y="57"/>
                  </a:cubicBezTo>
                  <a:cubicBezTo>
                    <a:pt x="294" y="53"/>
                    <a:pt x="301" y="49"/>
                    <a:pt x="308" y="45"/>
                  </a:cubicBezTo>
                  <a:cubicBezTo>
                    <a:pt x="322" y="37"/>
                    <a:pt x="336" y="30"/>
                    <a:pt x="348" y="25"/>
                  </a:cubicBezTo>
                  <a:cubicBezTo>
                    <a:pt x="354" y="22"/>
                    <a:pt x="359" y="19"/>
                    <a:pt x="365" y="17"/>
                  </a:cubicBezTo>
                  <a:cubicBezTo>
                    <a:pt x="370" y="14"/>
                    <a:pt x="375" y="12"/>
                    <a:pt x="380" y="10"/>
                  </a:cubicBezTo>
                  <a:cubicBezTo>
                    <a:pt x="398" y="3"/>
                    <a:pt x="410" y="0"/>
                    <a:pt x="412" y="4"/>
                  </a:cubicBezTo>
                  <a:cubicBezTo>
                    <a:pt x="414" y="5"/>
                    <a:pt x="414" y="10"/>
                    <a:pt x="412" y="17"/>
                  </a:cubicBezTo>
                  <a:cubicBezTo>
                    <a:pt x="412" y="20"/>
                    <a:pt x="411" y="24"/>
                    <a:pt x="410" y="29"/>
                  </a:cubicBezTo>
                  <a:cubicBezTo>
                    <a:pt x="408" y="33"/>
                    <a:pt x="407" y="39"/>
                    <a:pt x="405" y="44"/>
                  </a:cubicBezTo>
                  <a:cubicBezTo>
                    <a:pt x="401" y="55"/>
                    <a:pt x="397" y="69"/>
                    <a:pt x="391" y="83"/>
                  </a:cubicBezTo>
                  <a:cubicBezTo>
                    <a:pt x="389" y="87"/>
                    <a:pt x="388" y="91"/>
                    <a:pt x="386" y="94"/>
                  </a:cubicBezTo>
                  <a:cubicBezTo>
                    <a:pt x="385" y="98"/>
                    <a:pt x="383" y="102"/>
                    <a:pt x="381" y="106"/>
                  </a:cubicBezTo>
                  <a:cubicBezTo>
                    <a:pt x="377" y="114"/>
                    <a:pt x="374" y="122"/>
                    <a:pt x="369" y="130"/>
                  </a:cubicBezTo>
                  <a:cubicBezTo>
                    <a:pt x="365" y="138"/>
                    <a:pt x="361" y="147"/>
                    <a:pt x="357" y="155"/>
                  </a:cubicBezTo>
                  <a:cubicBezTo>
                    <a:pt x="352" y="164"/>
                    <a:pt x="347" y="173"/>
                    <a:pt x="342" y="181"/>
                  </a:cubicBezTo>
                  <a:cubicBezTo>
                    <a:pt x="336" y="190"/>
                    <a:pt x="331" y="199"/>
                    <a:pt x="325" y="208"/>
                  </a:cubicBezTo>
                  <a:cubicBezTo>
                    <a:pt x="320" y="216"/>
                    <a:pt x="314" y="225"/>
                    <a:pt x="308" y="234"/>
                  </a:cubicBezTo>
                  <a:cubicBezTo>
                    <a:pt x="296" y="251"/>
                    <a:pt x="283" y="268"/>
                    <a:pt x="269" y="284"/>
                  </a:cubicBezTo>
                  <a:cubicBezTo>
                    <a:pt x="255" y="299"/>
                    <a:pt x="241" y="314"/>
                    <a:pt x="226" y="3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411">
              <a:extLst>
                <a:ext uri="{FF2B5EF4-FFF2-40B4-BE49-F238E27FC236}">
                  <a16:creationId xmlns="" xmlns:a16="http://schemas.microsoft.com/office/drawing/2014/main" id="{39430DAC-2F8E-4C57-A03D-4035E6E6A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5" y="1439863"/>
              <a:ext cx="71438" cy="93663"/>
            </a:xfrm>
            <a:custGeom>
              <a:avLst/>
              <a:gdLst>
                <a:gd name="T0" fmla="*/ 210 w 343"/>
                <a:gd name="T1" fmla="*/ 339 h 449"/>
                <a:gd name="T2" fmla="*/ 174 w 343"/>
                <a:gd name="T3" fmla="*/ 378 h 449"/>
                <a:gd name="T4" fmla="*/ 156 w 343"/>
                <a:gd name="T5" fmla="*/ 393 h 449"/>
                <a:gd name="T6" fmla="*/ 138 w 343"/>
                <a:gd name="T7" fmla="*/ 406 h 449"/>
                <a:gd name="T8" fmla="*/ 76 w 343"/>
                <a:gd name="T9" fmla="*/ 438 h 449"/>
                <a:gd name="T10" fmla="*/ 6 w 343"/>
                <a:gd name="T11" fmla="*/ 435 h 449"/>
                <a:gd name="T12" fmla="*/ 1 w 343"/>
                <a:gd name="T13" fmla="*/ 406 h 449"/>
                <a:gd name="T14" fmla="*/ 10 w 343"/>
                <a:gd name="T15" fmla="*/ 353 h 449"/>
                <a:gd name="T16" fmla="*/ 15 w 343"/>
                <a:gd name="T17" fmla="*/ 337 h 449"/>
                <a:gd name="T18" fmla="*/ 22 w 343"/>
                <a:gd name="T19" fmla="*/ 320 h 449"/>
                <a:gd name="T20" fmla="*/ 39 w 343"/>
                <a:gd name="T21" fmla="*/ 284 h 449"/>
                <a:gd name="T22" fmla="*/ 62 w 343"/>
                <a:gd name="T23" fmla="*/ 244 h 449"/>
                <a:gd name="T24" fmla="*/ 77 w 343"/>
                <a:gd name="T25" fmla="*/ 223 h 449"/>
                <a:gd name="T26" fmla="*/ 93 w 343"/>
                <a:gd name="T27" fmla="*/ 202 h 449"/>
                <a:gd name="T28" fmla="*/ 111 w 343"/>
                <a:gd name="T29" fmla="*/ 181 h 449"/>
                <a:gd name="T30" fmla="*/ 129 w 343"/>
                <a:gd name="T31" fmla="*/ 160 h 449"/>
                <a:gd name="T32" fmla="*/ 168 w 343"/>
                <a:gd name="T33" fmla="*/ 122 h 449"/>
                <a:gd name="T34" fmla="*/ 208 w 343"/>
                <a:gd name="T35" fmla="*/ 87 h 449"/>
                <a:gd name="T36" fmla="*/ 247 w 343"/>
                <a:gd name="T37" fmla="*/ 58 h 449"/>
                <a:gd name="T38" fmla="*/ 340 w 343"/>
                <a:gd name="T39" fmla="*/ 6 h 449"/>
                <a:gd name="T40" fmla="*/ 339 w 343"/>
                <a:gd name="T41" fmla="*/ 46 h 449"/>
                <a:gd name="T42" fmla="*/ 336 w 343"/>
                <a:gd name="T43" fmla="*/ 64 h 449"/>
                <a:gd name="T44" fmla="*/ 331 w 343"/>
                <a:gd name="T45" fmla="*/ 85 h 449"/>
                <a:gd name="T46" fmla="*/ 318 w 343"/>
                <a:gd name="T47" fmla="*/ 132 h 449"/>
                <a:gd name="T48" fmla="*/ 299 w 343"/>
                <a:gd name="T49" fmla="*/ 185 h 449"/>
                <a:gd name="T50" fmla="*/ 294 w 343"/>
                <a:gd name="T51" fmla="*/ 198 h 449"/>
                <a:gd name="T52" fmla="*/ 288 w 343"/>
                <a:gd name="T53" fmla="*/ 212 h 449"/>
                <a:gd name="T54" fmla="*/ 275 w 343"/>
                <a:gd name="T55" fmla="*/ 239 h 449"/>
                <a:gd name="T56" fmla="*/ 261 w 343"/>
                <a:gd name="T57" fmla="*/ 266 h 449"/>
                <a:gd name="T58" fmla="*/ 245 w 343"/>
                <a:gd name="T59" fmla="*/ 291 h 449"/>
                <a:gd name="T60" fmla="*/ 210 w 343"/>
                <a:gd name="T61" fmla="*/ 33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3" h="449">
                  <a:moveTo>
                    <a:pt x="210" y="339"/>
                  </a:moveTo>
                  <a:cubicBezTo>
                    <a:pt x="198" y="354"/>
                    <a:pt x="186" y="367"/>
                    <a:pt x="174" y="378"/>
                  </a:cubicBezTo>
                  <a:cubicBezTo>
                    <a:pt x="168" y="383"/>
                    <a:pt x="162" y="389"/>
                    <a:pt x="156" y="393"/>
                  </a:cubicBezTo>
                  <a:cubicBezTo>
                    <a:pt x="150" y="398"/>
                    <a:pt x="144" y="402"/>
                    <a:pt x="138" y="406"/>
                  </a:cubicBezTo>
                  <a:cubicBezTo>
                    <a:pt x="115" y="422"/>
                    <a:pt x="95" y="432"/>
                    <a:pt x="76" y="438"/>
                  </a:cubicBezTo>
                  <a:cubicBezTo>
                    <a:pt x="39" y="449"/>
                    <a:pt x="13" y="444"/>
                    <a:pt x="6" y="435"/>
                  </a:cubicBezTo>
                  <a:cubicBezTo>
                    <a:pt x="2" y="430"/>
                    <a:pt x="0" y="420"/>
                    <a:pt x="1" y="406"/>
                  </a:cubicBezTo>
                  <a:cubicBezTo>
                    <a:pt x="1" y="392"/>
                    <a:pt x="4" y="374"/>
                    <a:pt x="10" y="353"/>
                  </a:cubicBezTo>
                  <a:cubicBezTo>
                    <a:pt x="12" y="348"/>
                    <a:pt x="13" y="343"/>
                    <a:pt x="15" y="337"/>
                  </a:cubicBezTo>
                  <a:cubicBezTo>
                    <a:pt x="17" y="332"/>
                    <a:pt x="19" y="326"/>
                    <a:pt x="22" y="320"/>
                  </a:cubicBezTo>
                  <a:cubicBezTo>
                    <a:pt x="26" y="309"/>
                    <a:pt x="32" y="296"/>
                    <a:pt x="39" y="284"/>
                  </a:cubicBezTo>
                  <a:cubicBezTo>
                    <a:pt x="46" y="271"/>
                    <a:pt x="53" y="258"/>
                    <a:pt x="62" y="244"/>
                  </a:cubicBezTo>
                  <a:cubicBezTo>
                    <a:pt x="67" y="237"/>
                    <a:pt x="72" y="230"/>
                    <a:pt x="77" y="223"/>
                  </a:cubicBezTo>
                  <a:cubicBezTo>
                    <a:pt x="82" y="216"/>
                    <a:pt x="87" y="209"/>
                    <a:pt x="93" y="202"/>
                  </a:cubicBezTo>
                  <a:cubicBezTo>
                    <a:pt x="99" y="195"/>
                    <a:pt x="104" y="188"/>
                    <a:pt x="111" y="181"/>
                  </a:cubicBezTo>
                  <a:cubicBezTo>
                    <a:pt x="117" y="174"/>
                    <a:pt x="123" y="167"/>
                    <a:pt x="129" y="160"/>
                  </a:cubicBezTo>
                  <a:cubicBezTo>
                    <a:pt x="142" y="147"/>
                    <a:pt x="155" y="134"/>
                    <a:pt x="168" y="122"/>
                  </a:cubicBezTo>
                  <a:cubicBezTo>
                    <a:pt x="182" y="110"/>
                    <a:pt x="195" y="98"/>
                    <a:pt x="208" y="87"/>
                  </a:cubicBezTo>
                  <a:cubicBezTo>
                    <a:pt x="221" y="77"/>
                    <a:pt x="234" y="67"/>
                    <a:pt x="247" y="58"/>
                  </a:cubicBezTo>
                  <a:cubicBezTo>
                    <a:pt x="295" y="21"/>
                    <a:pt x="335" y="0"/>
                    <a:pt x="340" y="6"/>
                  </a:cubicBezTo>
                  <a:cubicBezTo>
                    <a:pt x="343" y="8"/>
                    <a:pt x="343" y="23"/>
                    <a:pt x="339" y="46"/>
                  </a:cubicBezTo>
                  <a:cubicBezTo>
                    <a:pt x="338" y="51"/>
                    <a:pt x="337" y="57"/>
                    <a:pt x="336" y="64"/>
                  </a:cubicBezTo>
                  <a:cubicBezTo>
                    <a:pt x="335" y="70"/>
                    <a:pt x="333" y="77"/>
                    <a:pt x="331" y="85"/>
                  </a:cubicBezTo>
                  <a:cubicBezTo>
                    <a:pt x="328" y="99"/>
                    <a:pt x="323" y="115"/>
                    <a:pt x="318" y="132"/>
                  </a:cubicBezTo>
                  <a:cubicBezTo>
                    <a:pt x="313" y="149"/>
                    <a:pt x="306" y="167"/>
                    <a:pt x="299" y="185"/>
                  </a:cubicBezTo>
                  <a:cubicBezTo>
                    <a:pt x="297" y="189"/>
                    <a:pt x="296" y="194"/>
                    <a:pt x="294" y="198"/>
                  </a:cubicBezTo>
                  <a:cubicBezTo>
                    <a:pt x="292" y="203"/>
                    <a:pt x="290" y="207"/>
                    <a:pt x="288" y="212"/>
                  </a:cubicBezTo>
                  <a:cubicBezTo>
                    <a:pt x="284" y="221"/>
                    <a:pt x="279" y="230"/>
                    <a:pt x="275" y="239"/>
                  </a:cubicBezTo>
                  <a:cubicBezTo>
                    <a:pt x="270" y="248"/>
                    <a:pt x="266" y="257"/>
                    <a:pt x="261" y="266"/>
                  </a:cubicBezTo>
                  <a:cubicBezTo>
                    <a:pt x="255" y="274"/>
                    <a:pt x="250" y="283"/>
                    <a:pt x="245" y="291"/>
                  </a:cubicBezTo>
                  <a:cubicBezTo>
                    <a:pt x="234" y="308"/>
                    <a:pt x="223" y="325"/>
                    <a:pt x="210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412">
              <a:extLst>
                <a:ext uri="{FF2B5EF4-FFF2-40B4-BE49-F238E27FC236}">
                  <a16:creationId xmlns="" xmlns:a16="http://schemas.microsoft.com/office/drawing/2014/main" id="{EC87537F-C6F6-4116-AB1A-301D3124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1362076"/>
              <a:ext cx="57150" cy="96838"/>
            </a:xfrm>
            <a:custGeom>
              <a:avLst/>
              <a:gdLst>
                <a:gd name="T0" fmla="*/ 192 w 273"/>
                <a:gd name="T1" fmla="*/ 337 h 463"/>
                <a:gd name="T2" fmla="*/ 163 w 273"/>
                <a:gd name="T3" fmla="*/ 378 h 463"/>
                <a:gd name="T4" fmla="*/ 133 w 273"/>
                <a:gd name="T5" fmla="*/ 410 h 463"/>
                <a:gd name="T6" fmla="*/ 78 w 273"/>
                <a:gd name="T7" fmla="*/ 448 h 463"/>
                <a:gd name="T8" fmla="*/ 10 w 273"/>
                <a:gd name="T9" fmla="*/ 453 h 463"/>
                <a:gd name="T10" fmla="*/ 1 w 273"/>
                <a:gd name="T11" fmla="*/ 426 h 463"/>
                <a:gd name="T12" fmla="*/ 0 w 273"/>
                <a:gd name="T13" fmla="*/ 403 h 463"/>
                <a:gd name="T14" fmla="*/ 2 w 273"/>
                <a:gd name="T15" fmla="*/ 374 h 463"/>
                <a:gd name="T16" fmla="*/ 8 w 273"/>
                <a:gd name="T17" fmla="*/ 341 h 463"/>
                <a:gd name="T18" fmla="*/ 19 w 273"/>
                <a:gd name="T19" fmla="*/ 304 h 463"/>
                <a:gd name="T20" fmla="*/ 27 w 273"/>
                <a:gd name="T21" fmla="*/ 284 h 463"/>
                <a:gd name="T22" fmla="*/ 31 w 273"/>
                <a:gd name="T23" fmla="*/ 274 h 463"/>
                <a:gd name="T24" fmla="*/ 36 w 273"/>
                <a:gd name="T25" fmla="*/ 263 h 463"/>
                <a:gd name="T26" fmla="*/ 59 w 273"/>
                <a:gd name="T27" fmla="*/ 219 h 463"/>
                <a:gd name="T28" fmla="*/ 73 w 273"/>
                <a:gd name="T29" fmla="*/ 197 h 463"/>
                <a:gd name="T30" fmla="*/ 88 w 273"/>
                <a:gd name="T31" fmla="*/ 175 h 463"/>
                <a:gd name="T32" fmla="*/ 103 w 273"/>
                <a:gd name="T33" fmla="*/ 154 h 463"/>
                <a:gd name="T34" fmla="*/ 120 w 273"/>
                <a:gd name="T35" fmla="*/ 134 h 463"/>
                <a:gd name="T36" fmla="*/ 185 w 273"/>
                <a:gd name="T37" fmla="*/ 63 h 463"/>
                <a:gd name="T38" fmla="*/ 240 w 273"/>
                <a:gd name="T39" fmla="*/ 16 h 463"/>
                <a:gd name="T40" fmla="*/ 268 w 273"/>
                <a:gd name="T41" fmla="*/ 2 h 463"/>
                <a:gd name="T42" fmla="*/ 273 w 273"/>
                <a:gd name="T43" fmla="*/ 40 h 463"/>
                <a:gd name="T44" fmla="*/ 271 w 273"/>
                <a:gd name="T45" fmla="*/ 79 h 463"/>
                <a:gd name="T46" fmla="*/ 268 w 273"/>
                <a:gd name="T47" fmla="*/ 101 h 463"/>
                <a:gd name="T48" fmla="*/ 265 w 273"/>
                <a:gd name="T49" fmla="*/ 126 h 463"/>
                <a:gd name="T50" fmla="*/ 192 w 273"/>
                <a:gd name="T51" fmla="*/ 33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3" h="463">
                  <a:moveTo>
                    <a:pt x="192" y="337"/>
                  </a:moveTo>
                  <a:cubicBezTo>
                    <a:pt x="183" y="352"/>
                    <a:pt x="173" y="366"/>
                    <a:pt x="163" y="378"/>
                  </a:cubicBezTo>
                  <a:cubicBezTo>
                    <a:pt x="153" y="390"/>
                    <a:pt x="143" y="401"/>
                    <a:pt x="133" y="410"/>
                  </a:cubicBezTo>
                  <a:cubicBezTo>
                    <a:pt x="114" y="428"/>
                    <a:pt x="95" y="440"/>
                    <a:pt x="78" y="448"/>
                  </a:cubicBezTo>
                  <a:cubicBezTo>
                    <a:pt x="44" y="463"/>
                    <a:pt x="19" y="461"/>
                    <a:pt x="10" y="453"/>
                  </a:cubicBezTo>
                  <a:cubicBezTo>
                    <a:pt x="6" y="449"/>
                    <a:pt x="2" y="439"/>
                    <a:pt x="1" y="426"/>
                  </a:cubicBezTo>
                  <a:cubicBezTo>
                    <a:pt x="0" y="419"/>
                    <a:pt x="0" y="411"/>
                    <a:pt x="0" y="403"/>
                  </a:cubicBezTo>
                  <a:cubicBezTo>
                    <a:pt x="0" y="394"/>
                    <a:pt x="0" y="384"/>
                    <a:pt x="2" y="374"/>
                  </a:cubicBezTo>
                  <a:cubicBezTo>
                    <a:pt x="3" y="364"/>
                    <a:pt x="5" y="353"/>
                    <a:pt x="8" y="341"/>
                  </a:cubicBezTo>
                  <a:cubicBezTo>
                    <a:pt x="11" y="329"/>
                    <a:pt x="15" y="317"/>
                    <a:pt x="19" y="304"/>
                  </a:cubicBezTo>
                  <a:cubicBezTo>
                    <a:pt x="22" y="297"/>
                    <a:pt x="24" y="291"/>
                    <a:pt x="27" y="284"/>
                  </a:cubicBezTo>
                  <a:cubicBezTo>
                    <a:pt x="28" y="280"/>
                    <a:pt x="30" y="277"/>
                    <a:pt x="31" y="274"/>
                  </a:cubicBezTo>
                  <a:cubicBezTo>
                    <a:pt x="33" y="270"/>
                    <a:pt x="34" y="267"/>
                    <a:pt x="36" y="263"/>
                  </a:cubicBezTo>
                  <a:cubicBezTo>
                    <a:pt x="42" y="249"/>
                    <a:pt x="50" y="234"/>
                    <a:pt x="59" y="219"/>
                  </a:cubicBezTo>
                  <a:cubicBezTo>
                    <a:pt x="64" y="212"/>
                    <a:pt x="68" y="204"/>
                    <a:pt x="73" y="197"/>
                  </a:cubicBezTo>
                  <a:cubicBezTo>
                    <a:pt x="78" y="189"/>
                    <a:pt x="82" y="182"/>
                    <a:pt x="88" y="175"/>
                  </a:cubicBezTo>
                  <a:cubicBezTo>
                    <a:pt x="93" y="168"/>
                    <a:pt x="98" y="161"/>
                    <a:pt x="103" y="154"/>
                  </a:cubicBezTo>
                  <a:cubicBezTo>
                    <a:pt x="109" y="147"/>
                    <a:pt x="114" y="140"/>
                    <a:pt x="120" y="134"/>
                  </a:cubicBezTo>
                  <a:cubicBezTo>
                    <a:pt x="141" y="107"/>
                    <a:pt x="165" y="83"/>
                    <a:pt x="185" y="63"/>
                  </a:cubicBezTo>
                  <a:cubicBezTo>
                    <a:pt x="206" y="43"/>
                    <a:pt x="225" y="26"/>
                    <a:pt x="240" y="16"/>
                  </a:cubicBezTo>
                  <a:cubicBezTo>
                    <a:pt x="254" y="5"/>
                    <a:pt x="265" y="0"/>
                    <a:pt x="268" y="2"/>
                  </a:cubicBezTo>
                  <a:cubicBezTo>
                    <a:pt x="271" y="4"/>
                    <a:pt x="273" y="18"/>
                    <a:pt x="273" y="40"/>
                  </a:cubicBezTo>
                  <a:cubicBezTo>
                    <a:pt x="272" y="51"/>
                    <a:pt x="272" y="64"/>
                    <a:pt x="271" y="79"/>
                  </a:cubicBezTo>
                  <a:cubicBezTo>
                    <a:pt x="270" y="86"/>
                    <a:pt x="269" y="94"/>
                    <a:pt x="268" y="101"/>
                  </a:cubicBezTo>
                  <a:cubicBezTo>
                    <a:pt x="267" y="109"/>
                    <a:pt x="266" y="117"/>
                    <a:pt x="265" y="126"/>
                  </a:cubicBezTo>
                  <a:cubicBezTo>
                    <a:pt x="254" y="193"/>
                    <a:pt x="231" y="275"/>
                    <a:pt x="192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413">
              <a:extLst>
                <a:ext uri="{FF2B5EF4-FFF2-40B4-BE49-F238E27FC236}">
                  <a16:creationId xmlns="" xmlns:a16="http://schemas.microsoft.com/office/drawing/2014/main" id="{2CE91409-38E8-479D-AC91-F481E5AC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1287463"/>
              <a:ext cx="44450" cy="98425"/>
            </a:xfrm>
            <a:custGeom>
              <a:avLst/>
              <a:gdLst>
                <a:gd name="T0" fmla="*/ 177 w 218"/>
                <a:gd name="T1" fmla="*/ 331 h 470"/>
                <a:gd name="T2" fmla="*/ 156 w 218"/>
                <a:gd name="T3" fmla="*/ 374 h 470"/>
                <a:gd name="T4" fmla="*/ 132 w 218"/>
                <a:gd name="T5" fmla="*/ 407 h 470"/>
                <a:gd name="T6" fmla="*/ 84 w 218"/>
                <a:gd name="T7" fmla="*/ 450 h 470"/>
                <a:gd name="T8" fmla="*/ 20 w 218"/>
                <a:gd name="T9" fmla="*/ 463 h 470"/>
                <a:gd name="T10" fmla="*/ 7 w 218"/>
                <a:gd name="T11" fmla="*/ 438 h 470"/>
                <a:gd name="T12" fmla="*/ 0 w 218"/>
                <a:gd name="T13" fmla="*/ 388 h 470"/>
                <a:gd name="T14" fmla="*/ 1 w 218"/>
                <a:gd name="T15" fmla="*/ 373 h 470"/>
                <a:gd name="T16" fmla="*/ 2 w 218"/>
                <a:gd name="T17" fmla="*/ 356 h 470"/>
                <a:gd name="T18" fmla="*/ 7 w 218"/>
                <a:gd name="T19" fmla="*/ 319 h 470"/>
                <a:gd name="T20" fmla="*/ 17 w 218"/>
                <a:gd name="T21" fmla="*/ 278 h 470"/>
                <a:gd name="T22" fmla="*/ 33 w 218"/>
                <a:gd name="T23" fmla="*/ 233 h 470"/>
                <a:gd name="T24" fmla="*/ 54 w 218"/>
                <a:gd name="T25" fmla="*/ 187 h 470"/>
                <a:gd name="T26" fmla="*/ 79 w 218"/>
                <a:gd name="T27" fmla="*/ 144 h 470"/>
                <a:gd name="T28" fmla="*/ 132 w 218"/>
                <a:gd name="T29" fmla="*/ 69 h 470"/>
                <a:gd name="T30" fmla="*/ 156 w 218"/>
                <a:gd name="T31" fmla="*/ 40 h 470"/>
                <a:gd name="T32" fmla="*/ 177 w 218"/>
                <a:gd name="T33" fmla="*/ 18 h 470"/>
                <a:gd name="T34" fmla="*/ 202 w 218"/>
                <a:gd name="T35" fmla="*/ 2 h 470"/>
                <a:gd name="T36" fmla="*/ 213 w 218"/>
                <a:gd name="T37" fmla="*/ 38 h 470"/>
                <a:gd name="T38" fmla="*/ 216 w 218"/>
                <a:gd name="T39" fmla="*/ 75 h 470"/>
                <a:gd name="T40" fmla="*/ 217 w 218"/>
                <a:gd name="T41" fmla="*/ 120 h 470"/>
                <a:gd name="T42" fmla="*/ 177 w 218"/>
                <a:gd name="T43" fmla="*/ 33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" h="470">
                  <a:moveTo>
                    <a:pt x="177" y="331"/>
                  </a:moveTo>
                  <a:cubicBezTo>
                    <a:pt x="170" y="347"/>
                    <a:pt x="163" y="361"/>
                    <a:pt x="156" y="374"/>
                  </a:cubicBezTo>
                  <a:cubicBezTo>
                    <a:pt x="148" y="386"/>
                    <a:pt x="140" y="398"/>
                    <a:pt x="132" y="407"/>
                  </a:cubicBezTo>
                  <a:cubicBezTo>
                    <a:pt x="115" y="427"/>
                    <a:pt x="99" y="440"/>
                    <a:pt x="84" y="450"/>
                  </a:cubicBezTo>
                  <a:cubicBezTo>
                    <a:pt x="54" y="469"/>
                    <a:pt x="29" y="470"/>
                    <a:pt x="20" y="463"/>
                  </a:cubicBezTo>
                  <a:cubicBezTo>
                    <a:pt x="15" y="459"/>
                    <a:pt x="10" y="451"/>
                    <a:pt x="7" y="438"/>
                  </a:cubicBezTo>
                  <a:cubicBezTo>
                    <a:pt x="3" y="425"/>
                    <a:pt x="1" y="408"/>
                    <a:pt x="0" y="388"/>
                  </a:cubicBezTo>
                  <a:cubicBezTo>
                    <a:pt x="0" y="383"/>
                    <a:pt x="1" y="378"/>
                    <a:pt x="1" y="373"/>
                  </a:cubicBezTo>
                  <a:cubicBezTo>
                    <a:pt x="1" y="367"/>
                    <a:pt x="1" y="362"/>
                    <a:pt x="2" y="356"/>
                  </a:cubicBezTo>
                  <a:cubicBezTo>
                    <a:pt x="3" y="344"/>
                    <a:pt x="4" y="332"/>
                    <a:pt x="7" y="319"/>
                  </a:cubicBezTo>
                  <a:cubicBezTo>
                    <a:pt x="10" y="306"/>
                    <a:pt x="13" y="292"/>
                    <a:pt x="17" y="278"/>
                  </a:cubicBezTo>
                  <a:cubicBezTo>
                    <a:pt x="21" y="263"/>
                    <a:pt x="27" y="248"/>
                    <a:pt x="33" y="233"/>
                  </a:cubicBezTo>
                  <a:cubicBezTo>
                    <a:pt x="39" y="218"/>
                    <a:pt x="46" y="202"/>
                    <a:pt x="54" y="187"/>
                  </a:cubicBezTo>
                  <a:cubicBezTo>
                    <a:pt x="62" y="172"/>
                    <a:pt x="70" y="158"/>
                    <a:pt x="79" y="144"/>
                  </a:cubicBezTo>
                  <a:cubicBezTo>
                    <a:pt x="96" y="116"/>
                    <a:pt x="114" y="91"/>
                    <a:pt x="132" y="69"/>
                  </a:cubicBezTo>
                  <a:cubicBezTo>
                    <a:pt x="140" y="58"/>
                    <a:pt x="149" y="48"/>
                    <a:pt x="156" y="40"/>
                  </a:cubicBezTo>
                  <a:cubicBezTo>
                    <a:pt x="164" y="31"/>
                    <a:pt x="171" y="24"/>
                    <a:pt x="177" y="18"/>
                  </a:cubicBezTo>
                  <a:cubicBezTo>
                    <a:pt x="190" y="6"/>
                    <a:pt x="199" y="0"/>
                    <a:pt x="202" y="2"/>
                  </a:cubicBezTo>
                  <a:cubicBezTo>
                    <a:pt x="205" y="3"/>
                    <a:pt x="209" y="17"/>
                    <a:pt x="213" y="38"/>
                  </a:cubicBezTo>
                  <a:cubicBezTo>
                    <a:pt x="214" y="48"/>
                    <a:pt x="215" y="61"/>
                    <a:pt x="216" y="75"/>
                  </a:cubicBezTo>
                  <a:cubicBezTo>
                    <a:pt x="217" y="89"/>
                    <a:pt x="218" y="104"/>
                    <a:pt x="217" y="120"/>
                  </a:cubicBezTo>
                  <a:cubicBezTo>
                    <a:pt x="217" y="186"/>
                    <a:pt x="205" y="267"/>
                    <a:pt x="177" y="3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414">
              <a:extLst>
                <a:ext uri="{FF2B5EF4-FFF2-40B4-BE49-F238E27FC236}">
                  <a16:creationId xmlns="" xmlns:a16="http://schemas.microsoft.com/office/drawing/2014/main" id="{53C8FE48-7D7B-47FA-AC91-1257D2BB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1217613"/>
              <a:ext cx="38100" cy="96838"/>
            </a:xfrm>
            <a:custGeom>
              <a:avLst/>
              <a:gdLst>
                <a:gd name="T0" fmla="*/ 166 w 181"/>
                <a:gd name="T1" fmla="*/ 319 h 466"/>
                <a:gd name="T2" fmla="*/ 151 w 181"/>
                <a:gd name="T3" fmla="*/ 363 h 466"/>
                <a:gd name="T4" fmla="*/ 142 w 181"/>
                <a:gd name="T5" fmla="*/ 381 h 466"/>
                <a:gd name="T6" fmla="*/ 133 w 181"/>
                <a:gd name="T7" fmla="*/ 397 h 466"/>
                <a:gd name="T8" fmla="*/ 93 w 181"/>
                <a:gd name="T9" fmla="*/ 443 h 466"/>
                <a:gd name="T10" fmla="*/ 57 w 181"/>
                <a:gd name="T11" fmla="*/ 463 h 466"/>
                <a:gd name="T12" fmla="*/ 33 w 181"/>
                <a:gd name="T13" fmla="*/ 463 h 466"/>
                <a:gd name="T14" fmla="*/ 17 w 181"/>
                <a:gd name="T15" fmla="*/ 440 h 466"/>
                <a:gd name="T16" fmla="*/ 4 w 181"/>
                <a:gd name="T17" fmla="*/ 394 h 466"/>
                <a:gd name="T18" fmla="*/ 1 w 181"/>
                <a:gd name="T19" fmla="*/ 362 h 466"/>
                <a:gd name="T20" fmla="*/ 1 w 181"/>
                <a:gd name="T21" fmla="*/ 326 h 466"/>
                <a:gd name="T22" fmla="*/ 13 w 181"/>
                <a:gd name="T23" fmla="*/ 241 h 466"/>
                <a:gd name="T24" fmla="*/ 86 w 181"/>
                <a:gd name="T25" fmla="*/ 73 h 466"/>
                <a:gd name="T26" fmla="*/ 106 w 181"/>
                <a:gd name="T27" fmla="*/ 43 h 466"/>
                <a:gd name="T28" fmla="*/ 123 w 181"/>
                <a:gd name="T29" fmla="*/ 19 h 466"/>
                <a:gd name="T30" fmla="*/ 145 w 181"/>
                <a:gd name="T31" fmla="*/ 1 h 466"/>
                <a:gd name="T32" fmla="*/ 159 w 181"/>
                <a:gd name="T33" fmla="*/ 35 h 466"/>
                <a:gd name="T34" fmla="*/ 168 w 181"/>
                <a:gd name="T35" fmla="*/ 70 h 466"/>
                <a:gd name="T36" fmla="*/ 175 w 181"/>
                <a:gd name="T37" fmla="*/ 113 h 466"/>
                <a:gd name="T38" fmla="*/ 180 w 181"/>
                <a:gd name="T39" fmla="*/ 163 h 466"/>
                <a:gd name="T40" fmla="*/ 180 w 181"/>
                <a:gd name="T41" fmla="*/ 176 h 466"/>
                <a:gd name="T42" fmla="*/ 181 w 181"/>
                <a:gd name="T43" fmla="*/ 189 h 466"/>
                <a:gd name="T44" fmla="*/ 180 w 181"/>
                <a:gd name="T45" fmla="*/ 216 h 466"/>
                <a:gd name="T46" fmla="*/ 179 w 181"/>
                <a:gd name="T47" fmla="*/ 242 h 466"/>
                <a:gd name="T48" fmla="*/ 176 w 181"/>
                <a:gd name="T49" fmla="*/ 269 h 466"/>
                <a:gd name="T50" fmla="*/ 166 w 181"/>
                <a:gd name="T51" fmla="*/ 31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1" h="466">
                  <a:moveTo>
                    <a:pt x="166" y="319"/>
                  </a:moveTo>
                  <a:cubicBezTo>
                    <a:pt x="161" y="335"/>
                    <a:pt x="156" y="350"/>
                    <a:pt x="151" y="363"/>
                  </a:cubicBezTo>
                  <a:cubicBezTo>
                    <a:pt x="148" y="369"/>
                    <a:pt x="145" y="375"/>
                    <a:pt x="142" y="381"/>
                  </a:cubicBezTo>
                  <a:cubicBezTo>
                    <a:pt x="139" y="387"/>
                    <a:pt x="136" y="392"/>
                    <a:pt x="133" y="397"/>
                  </a:cubicBezTo>
                  <a:cubicBezTo>
                    <a:pt x="120" y="418"/>
                    <a:pt x="106" y="433"/>
                    <a:pt x="93" y="443"/>
                  </a:cubicBezTo>
                  <a:cubicBezTo>
                    <a:pt x="80" y="454"/>
                    <a:pt x="68" y="460"/>
                    <a:pt x="57" y="463"/>
                  </a:cubicBezTo>
                  <a:cubicBezTo>
                    <a:pt x="47" y="466"/>
                    <a:pt x="38" y="466"/>
                    <a:pt x="33" y="463"/>
                  </a:cubicBezTo>
                  <a:cubicBezTo>
                    <a:pt x="29" y="460"/>
                    <a:pt x="23" y="452"/>
                    <a:pt x="17" y="440"/>
                  </a:cubicBezTo>
                  <a:cubicBezTo>
                    <a:pt x="12" y="429"/>
                    <a:pt x="7" y="413"/>
                    <a:pt x="4" y="394"/>
                  </a:cubicBezTo>
                  <a:cubicBezTo>
                    <a:pt x="3" y="384"/>
                    <a:pt x="1" y="374"/>
                    <a:pt x="1" y="362"/>
                  </a:cubicBezTo>
                  <a:cubicBezTo>
                    <a:pt x="0" y="351"/>
                    <a:pt x="0" y="339"/>
                    <a:pt x="1" y="326"/>
                  </a:cubicBezTo>
                  <a:cubicBezTo>
                    <a:pt x="2" y="301"/>
                    <a:pt x="6" y="272"/>
                    <a:pt x="13" y="241"/>
                  </a:cubicBezTo>
                  <a:cubicBezTo>
                    <a:pt x="29" y="179"/>
                    <a:pt x="59" y="119"/>
                    <a:pt x="86" y="73"/>
                  </a:cubicBezTo>
                  <a:cubicBezTo>
                    <a:pt x="93" y="62"/>
                    <a:pt x="99" y="52"/>
                    <a:pt x="106" y="43"/>
                  </a:cubicBezTo>
                  <a:cubicBezTo>
                    <a:pt x="112" y="33"/>
                    <a:pt x="118" y="26"/>
                    <a:pt x="123" y="19"/>
                  </a:cubicBezTo>
                  <a:cubicBezTo>
                    <a:pt x="133" y="7"/>
                    <a:pt x="141" y="0"/>
                    <a:pt x="145" y="1"/>
                  </a:cubicBezTo>
                  <a:cubicBezTo>
                    <a:pt x="148" y="3"/>
                    <a:pt x="153" y="15"/>
                    <a:pt x="159" y="35"/>
                  </a:cubicBezTo>
                  <a:cubicBezTo>
                    <a:pt x="162" y="45"/>
                    <a:pt x="165" y="57"/>
                    <a:pt x="168" y="70"/>
                  </a:cubicBezTo>
                  <a:cubicBezTo>
                    <a:pt x="170" y="83"/>
                    <a:pt x="173" y="98"/>
                    <a:pt x="175" y="113"/>
                  </a:cubicBezTo>
                  <a:cubicBezTo>
                    <a:pt x="177" y="129"/>
                    <a:pt x="179" y="146"/>
                    <a:pt x="180" y="163"/>
                  </a:cubicBezTo>
                  <a:cubicBezTo>
                    <a:pt x="180" y="167"/>
                    <a:pt x="180" y="172"/>
                    <a:pt x="180" y="176"/>
                  </a:cubicBezTo>
                  <a:cubicBezTo>
                    <a:pt x="181" y="180"/>
                    <a:pt x="181" y="185"/>
                    <a:pt x="181" y="189"/>
                  </a:cubicBezTo>
                  <a:cubicBezTo>
                    <a:pt x="181" y="198"/>
                    <a:pt x="181" y="207"/>
                    <a:pt x="180" y="216"/>
                  </a:cubicBezTo>
                  <a:cubicBezTo>
                    <a:pt x="180" y="224"/>
                    <a:pt x="180" y="233"/>
                    <a:pt x="179" y="242"/>
                  </a:cubicBezTo>
                  <a:cubicBezTo>
                    <a:pt x="178" y="251"/>
                    <a:pt x="177" y="260"/>
                    <a:pt x="176" y="269"/>
                  </a:cubicBezTo>
                  <a:cubicBezTo>
                    <a:pt x="174" y="286"/>
                    <a:pt x="170" y="303"/>
                    <a:pt x="16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415">
              <a:extLst>
                <a:ext uri="{FF2B5EF4-FFF2-40B4-BE49-F238E27FC236}">
                  <a16:creationId xmlns="" xmlns:a16="http://schemas.microsoft.com/office/drawing/2014/main" id="{E98080F3-D0E5-4E56-A8DD-08977826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1150938"/>
              <a:ext cx="33338" cy="96838"/>
            </a:xfrm>
            <a:custGeom>
              <a:avLst/>
              <a:gdLst>
                <a:gd name="T0" fmla="*/ 160 w 164"/>
                <a:gd name="T1" fmla="*/ 303 h 459"/>
                <a:gd name="T2" fmla="*/ 138 w 164"/>
                <a:gd name="T3" fmla="*/ 381 h 459"/>
                <a:gd name="T4" fmla="*/ 107 w 164"/>
                <a:gd name="T5" fmla="*/ 429 h 459"/>
                <a:gd name="T6" fmla="*/ 52 w 164"/>
                <a:gd name="T7" fmla="*/ 454 h 459"/>
                <a:gd name="T8" fmla="*/ 33 w 164"/>
                <a:gd name="T9" fmla="*/ 435 h 459"/>
                <a:gd name="T10" fmla="*/ 24 w 164"/>
                <a:gd name="T11" fmla="*/ 416 h 459"/>
                <a:gd name="T12" fmla="*/ 19 w 164"/>
                <a:gd name="T13" fmla="*/ 404 h 459"/>
                <a:gd name="T14" fmla="*/ 14 w 164"/>
                <a:gd name="T15" fmla="*/ 391 h 459"/>
                <a:gd name="T16" fmla="*/ 7 w 164"/>
                <a:gd name="T17" fmla="*/ 362 h 459"/>
                <a:gd name="T18" fmla="*/ 4 w 164"/>
                <a:gd name="T19" fmla="*/ 345 h 459"/>
                <a:gd name="T20" fmla="*/ 2 w 164"/>
                <a:gd name="T21" fmla="*/ 327 h 459"/>
                <a:gd name="T22" fmla="*/ 1 w 164"/>
                <a:gd name="T23" fmla="*/ 288 h 459"/>
                <a:gd name="T24" fmla="*/ 3 w 164"/>
                <a:gd name="T25" fmla="*/ 244 h 459"/>
                <a:gd name="T26" fmla="*/ 22 w 164"/>
                <a:gd name="T27" fmla="*/ 154 h 459"/>
                <a:gd name="T28" fmla="*/ 36 w 164"/>
                <a:gd name="T29" fmla="*/ 113 h 459"/>
                <a:gd name="T30" fmla="*/ 51 w 164"/>
                <a:gd name="T31" fmla="*/ 76 h 459"/>
                <a:gd name="T32" fmla="*/ 66 w 164"/>
                <a:gd name="T33" fmla="*/ 44 h 459"/>
                <a:gd name="T34" fmla="*/ 79 w 164"/>
                <a:gd name="T35" fmla="*/ 20 h 459"/>
                <a:gd name="T36" fmla="*/ 98 w 164"/>
                <a:gd name="T37" fmla="*/ 1 h 459"/>
                <a:gd name="T38" fmla="*/ 116 w 164"/>
                <a:gd name="T39" fmla="*/ 31 h 459"/>
                <a:gd name="T40" fmla="*/ 129 w 164"/>
                <a:gd name="T41" fmla="*/ 64 h 459"/>
                <a:gd name="T42" fmla="*/ 141 w 164"/>
                <a:gd name="T43" fmla="*/ 105 h 459"/>
                <a:gd name="T44" fmla="*/ 160 w 164"/>
                <a:gd name="T45" fmla="*/ 202 h 459"/>
                <a:gd name="T46" fmla="*/ 160 w 164"/>
                <a:gd name="T47" fmla="*/ 30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4" h="459">
                  <a:moveTo>
                    <a:pt x="160" y="303"/>
                  </a:moveTo>
                  <a:cubicBezTo>
                    <a:pt x="155" y="334"/>
                    <a:pt x="148" y="360"/>
                    <a:pt x="138" y="381"/>
                  </a:cubicBezTo>
                  <a:cubicBezTo>
                    <a:pt x="129" y="402"/>
                    <a:pt x="118" y="418"/>
                    <a:pt x="107" y="429"/>
                  </a:cubicBezTo>
                  <a:cubicBezTo>
                    <a:pt x="84" y="453"/>
                    <a:pt x="62" y="459"/>
                    <a:pt x="52" y="454"/>
                  </a:cubicBezTo>
                  <a:cubicBezTo>
                    <a:pt x="47" y="452"/>
                    <a:pt x="40" y="445"/>
                    <a:pt x="33" y="435"/>
                  </a:cubicBezTo>
                  <a:cubicBezTo>
                    <a:pt x="30" y="429"/>
                    <a:pt x="27" y="423"/>
                    <a:pt x="24" y="416"/>
                  </a:cubicBezTo>
                  <a:cubicBezTo>
                    <a:pt x="22" y="412"/>
                    <a:pt x="21" y="408"/>
                    <a:pt x="19" y="404"/>
                  </a:cubicBezTo>
                  <a:cubicBezTo>
                    <a:pt x="17" y="400"/>
                    <a:pt x="16" y="396"/>
                    <a:pt x="14" y="391"/>
                  </a:cubicBezTo>
                  <a:cubicBezTo>
                    <a:pt x="12" y="382"/>
                    <a:pt x="9" y="372"/>
                    <a:pt x="7" y="362"/>
                  </a:cubicBezTo>
                  <a:cubicBezTo>
                    <a:pt x="6" y="356"/>
                    <a:pt x="5" y="351"/>
                    <a:pt x="4" y="345"/>
                  </a:cubicBezTo>
                  <a:cubicBezTo>
                    <a:pt x="3" y="339"/>
                    <a:pt x="3" y="333"/>
                    <a:pt x="2" y="327"/>
                  </a:cubicBezTo>
                  <a:cubicBezTo>
                    <a:pt x="1" y="315"/>
                    <a:pt x="0" y="302"/>
                    <a:pt x="1" y="288"/>
                  </a:cubicBezTo>
                  <a:cubicBezTo>
                    <a:pt x="1" y="274"/>
                    <a:pt x="1" y="259"/>
                    <a:pt x="3" y="244"/>
                  </a:cubicBezTo>
                  <a:cubicBezTo>
                    <a:pt x="7" y="213"/>
                    <a:pt x="13" y="183"/>
                    <a:pt x="22" y="154"/>
                  </a:cubicBezTo>
                  <a:cubicBezTo>
                    <a:pt x="26" y="140"/>
                    <a:pt x="31" y="126"/>
                    <a:pt x="36" y="113"/>
                  </a:cubicBezTo>
                  <a:cubicBezTo>
                    <a:pt x="40" y="100"/>
                    <a:pt x="46" y="87"/>
                    <a:pt x="51" y="76"/>
                  </a:cubicBezTo>
                  <a:cubicBezTo>
                    <a:pt x="56" y="64"/>
                    <a:pt x="61" y="54"/>
                    <a:pt x="66" y="44"/>
                  </a:cubicBezTo>
                  <a:cubicBezTo>
                    <a:pt x="70" y="35"/>
                    <a:pt x="75" y="27"/>
                    <a:pt x="79" y="20"/>
                  </a:cubicBezTo>
                  <a:cubicBezTo>
                    <a:pt x="88" y="7"/>
                    <a:pt x="94" y="0"/>
                    <a:pt x="98" y="1"/>
                  </a:cubicBezTo>
                  <a:cubicBezTo>
                    <a:pt x="101" y="2"/>
                    <a:pt x="108" y="13"/>
                    <a:pt x="116" y="31"/>
                  </a:cubicBezTo>
                  <a:cubicBezTo>
                    <a:pt x="120" y="41"/>
                    <a:pt x="124" y="52"/>
                    <a:pt x="129" y="64"/>
                  </a:cubicBezTo>
                  <a:cubicBezTo>
                    <a:pt x="133" y="76"/>
                    <a:pt x="137" y="90"/>
                    <a:pt x="141" y="105"/>
                  </a:cubicBezTo>
                  <a:cubicBezTo>
                    <a:pt x="149" y="135"/>
                    <a:pt x="156" y="168"/>
                    <a:pt x="160" y="202"/>
                  </a:cubicBezTo>
                  <a:cubicBezTo>
                    <a:pt x="164" y="236"/>
                    <a:pt x="164" y="271"/>
                    <a:pt x="160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416">
              <a:extLst>
                <a:ext uri="{FF2B5EF4-FFF2-40B4-BE49-F238E27FC236}">
                  <a16:creationId xmlns="" xmlns:a16="http://schemas.microsoft.com/office/drawing/2014/main" id="{24E21208-C8C2-4B80-90F8-CCD02D3E5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063" y="1092201"/>
              <a:ext cx="33338" cy="92075"/>
            </a:xfrm>
            <a:custGeom>
              <a:avLst/>
              <a:gdLst>
                <a:gd name="T0" fmla="*/ 158 w 158"/>
                <a:gd name="T1" fmla="*/ 283 h 442"/>
                <a:gd name="T2" fmla="*/ 148 w 158"/>
                <a:gd name="T3" fmla="*/ 360 h 442"/>
                <a:gd name="T4" fmla="*/ 123 w 158"/>
                <a:gd name="T5" fmla="*/ 410 h 442"/>
                <a:gd name="T6" fmla="*/ 74 w 158"/>
                <a:gd name="T7" fmla="*/ 439 h 442"/>
                <a:gd name="T8" fmla="*/ 54 w 158"/>
                <a:gd name="T9" fmla="*/ 422 h 442"/>
                <a:gd name="T10" fmla="*/ 42 w 158"/>
                <a:gd name="T11" fmla="*/ 405 h 442"/>
                <a:gd name="T12" fmla="*/ 36 w 158"/>
                <a:gd name="T13" fmla="*/ 395 h 442"/>
                <a:gd name="T14" fmla="*/ 30 w 158"/>
                <a:gd name="T15" fmla="*/ 383 h 442"/>
                <a:gd name="T16" fmla="*/ 0 w 158"/>
                <a:gd name="T17" fmla="*/ 243 h 442"/>
                <a:gd name="T18" fmla="*/ 1 w 158"/>
                <a:gd name="T19" fmla="*/ 221 h 442"/>
                <a:gd name="T20" fmla="*/ 2 w 158"/>
                <a:gd name="T21" fmla="*/ 198 h 442"/>
                <a:gd name="T22" fmla="*/ 7 w 158"/>
                <a:gd name="T23" fmla="*/ 155 h 442"/>
                <a:gd name="T24" fmla="*/ 11 w 158"/>
                <a:gd name="T25" fmla="*/ 134 h 442"/>
                <a:gd name="T26" fmla="*/ 15 w 158"/>
                <a:gd name="T27" fmla="*/ 114 h 442"/>
                <a:gd name="T28" fmla="*/ 25 w 158"/>
                <a:gd name="T29" fmla="*/ 77 h 442"/>
                <a:gd name="T30" fmla="*/ 35 w 158"/>
                <a:gd name="T31" fmla="*/ 45 h 442"/>
                <a:gd name="T32" fmla="*/ 45 w 158"/>
                <a:gd name="T33" fmla="*/ 21 h 442"/>
                <a:gd name="T34" fmla="*/ 61 w 158"/>
                <a:gd name="T35" fmla="*/ 1 h 442"/>
                <a:gd name="T36" fmla="*/ 82 w 158"/>
                <a:gd name="T37" fmla="*/ 28 h 442"/>
                <a:gd name="T38" fmla="*/ 98 w 158"/>
                <a:gd name="T39" fmla="*/ 58 h 442"/>
                <a:gd name="T40" fmla="*/ 107 w 158"/>
                <a:gd name="T41" fmla="*/ 76 h 442"/>
                <a:gd name="T42" fmla="*/ 115 w 158"/>
                <a:gd name="T43" fmla="*/ 96 h 442"/>
                <a:gd name="T44" fmla="*/ 158 w 158"/>
                <a:gd name="T45" fmla="*/ 28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8" h="442">
                  <a:moveTo>
                    <a:pt x="158" y="283"/>
                  </a:moveTo>
                  <a:cubicBezTo>
                    <a:pt x="158" y="314"/>
                    <a:pt x="154" y="339"/>
                    <a:pt x="148" y="360"/>
                  </a:cubicBezTo>
                  <a:cubicBezTo>
                    <a:pt x="141" y="381"/>
                    <a:pt x="132" y="398"/>
                    <a:pt x="123" y="410"/>
                  </a:cubicBezTo>
                  <a:cubicBezTo>
                    <a:pt x="105" y="434"/>
                    <a:pt x="85" y="442"/>
                    <a:pt x="74" y="439"/>
                  </a:cubicBezTo>
                  <a:cubicBezTo>
                    <a:pt x="69" y="438"/>
                    <a:pt x="62" y="432"/>
                    <a:pt x="54" y="422"/>
                  </a:cubicBezTo>
                  <a:cubicBezTo>
                    <a:pt x="50" y="418"/>
                    <a:pt x="46" y="412"/>
                    <a:pt x="42" y="405"/>
                  </a:cubicBezTo>
                  <a:cubicBezTo>
                    <a:pt x="40" y="402"/>
                    <a:pt x="38" y="398"/>
                    <a:pt x="36" y="395"/>
                  </a:cubicBezTo>
                  <a:cubicBezTo>
                    <a:pt x="34" y="391"/>
                    <a:pt x="32" y="387"/>
                    <a:pt x="30" y="383"/>
                  </a:cubicBezTo>
                  <a:cubicBezTo>
                    <a:pt x="15" y="349"/>
                    <a:pt x="2" y="302"/>
                    <a:pt x="0" y="243"/>
                  </a:cubicBezTo>
                  <a:cubicBezTo>
                    <a:pt x="0" y="235"/>
                    <a:pt x="0" y="228"/>
                    <a:pt x="1" y="221"/>
                  </a:cubicBezTo>
                  <a:cubicBezTo>
                    <a:pt x="1" y="213"/>
                    <a:pt x="1" y="206"/>
                    <a:pt x="2" y="198"/>
                  </a:cubicBezTo>
                  <a:cubicBezTo>
                    <a:pt x="3" y="184"/>
                    <a:pt x="5" y="169"/>
                    <a:pt x="7" y="155"/>
                  </a:cubicBezTo>
                  <a:cubicBezTo>
                    <a:pt x="8" y="148"/>
                    <a:pt x="9" y="141"/>
                    <a:pt x="11" y="134"/>
                  </a:cubicBezTo>
                  <a:cubicBezTo>
                    <a:pt x="12" y="127"/>
                    <a:pt x="14" y="121"/>
                    <a:pt x="15" y="114"/>
                  </a:cubicBezTo>
                  <a:cubicBezTo>
                    <a:pt x="18" y="101"/>
                    <a:pt x="21" y="88"/>
                    <a:pt x="25" y="77"/>
                  </a:cubicBezTo>
                  <a:cubicBezTo>
                    <a:pt x="28" y="65"/>
                    <a:pt x="32" y="55"/>
                    <a:pt x="35" y="45"/>
                  </a:cubicBezTo>
                  <a:cubicBezTo>
                    <a:pt x="39" y="36"/>
                    <a:pt x="42" y="28"/>
                    <a:pt x="45" y="21"/>
                  </a:cubicBezTo>
                  <a:cubicBezTo>
                    <a:pt x="52" y="7"/>
                    <a:pt x="57" y="0"/>
                    <a:pt x="61" y="1"/>
                  </a:cubicBezTo>
                  <a:cubicBezTo>
                    <a:pt x="64" y="1"/>
                    <a:pt x="72" y="11"/>
                    <a:pt x="82" y="28"/>
                  </a:cubicBezTo>
                  <a:cubicBezTo>
                    <a:pt x="87" y="36"/>
                    <a:pt x="92" y="47"/>
                    <a:pt x="98" y="58"/>
                  </a:cubicBezTo>
                  <a:cubicBezTo>
                    <a:pt x="101" y="64"/>
                    <a:pt x="104" y="70"/>
                    <a:pt x="107" y="76"/>
                  </a:cubicBezTo>
                  <a:cubicBezTo>
                    <a:pt x="110" y="82"/>
                    <a:pt x="113" y="89"/>
                    <a:pt x="115" y="96"/>
                  </a:cubicBezTo>
                  <a:cubicBezTo>
                    <a:pt x="138" y="151"/>
                    <a:pt x="158" y="222"/>
                    <a:pt x="158" y="2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417">
              <a:extLst>
                <a:ext uri="{FF2B5EF4-FFF2-40B4-BE49-F238E27FC236}">
                  <a16:creationId xmlns="" xmlns:a16="http://schemas.microsoft.com/office/drawing/2014/main" id="{AF7DD116-0921-4D25-85D0-7ED830934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725" y="1038226"/>
              <a:ext cx="34925" cy="87313"/>
            </a:xfrm>
            <a:custGeom>
              <a:avLst/>
              <a:gdLst>
                <a:gd name="T0" fmla="*/ 161 w 163"/>
                <a:gd name="T1" fmla="*/ 261 h 420"/>
                <a:gd name="T2" fmla="*/ 163 w 163"/>
                <a:gd name="T3" fmla="*/ 301 h 420"/>
                <a:gd name="T4" fmla="*/ 162 w 163"/>
                <a:gd name="T5" fmla="*/ 319 h 420"/>
                <a:gd name="T6" fmla="*/ 160 w 163"/>
                <a:gd name="T7" fmla="*/ 336 h 420"/>
                <a:gd name="T8" fmla="*/ 143 w 163"/>
                <a:gd name="T9" fmla="*/ 385 h 420"/>
                <a:gd name="T10" fmla="*/ 100 w 163"/>
                <a:gd name="T11" fmla="*/ 419 h 420"/>
                <a:gd name="T12" fmla="*/ 51 w 163"/>
                <a:gd name="T13" fmla="*/ 369 h 420"/>
                <a:gd name="T14" fmla="*/ 24 w 163"/>
                <a:gd name="T15" fmla="*/ 313 h 420"/>
                <a:gd name="T16" fmla="*/ 13 w 163"/>
                <a:gd name="T17" fmla="*/ 278 h 420"/>
                <a:gd name="T18" fmla="*/ 5 w 163"/>
                <a:gd name="T19" fmla="*/ 238 h 420"/>
                <a:gd name="T20" fmla="*/ 1 w 163"/>
                <a:gd name="T21" fmla="*/ 195 h 420"/>
                <a:gd name="T22" fmla="*/ 0 w 163"/>
                <a:gd name="T23" fmla="*/ 184 h 420"/>
                <a:gd name="T24" fmla="*/ 0 w 163"/>
                <a:gd name="T25" fmla="*/ 174 h 420"/>
                <a:gd name="T26" fmla="*/ 0 w 163"/>
                <a:gd name="T27" fmla="*/ 153 h 420"/>
                <a:gd name="T28" fmla="*/ 3 w 163"/>
                <a:gd name="T29" fmla="*/ 113 h 420"/>
                <a:gd name="T30" fmla="*/ 8 w 163"/>
                <a:gd name="T31" fmla="*/ 77 h 420"/>
                <a:gd name="T32" fmla="*/ 21 w 163"/>
                <a:gd name="T33" fmla="*/ 21 h 420"/>
                <a:gd name="T34" fmla="*/ 33 w 163"/>
                <a:gd name="T35" fmla="*/ 0 h 420"/>
                <a:gd name="T36" fmla="*/ 42 w 163"/>
                <a:gd name="T37" fmla="*/ 7 h 420"/>
                <a:gd name="T38" fmla="*/ 57 w 163"/>
                <a:gd name="T39" fmla="*/ 24 h 420"/>
                <a:gd name="T40" fmla="*/ 97 w 163"/>
                <a:gd name="T41" fmla="*/ 86 h 420"/>
                <a:gd name="T42" fmla="*/ 118 w 163"/>
                <a:gd name="T43" fmla="*/ 126 h 420"/>
                <a:gd name="T44" fmla="*/ 137 w 163"/>
                <a:gd name="T45" fmla="*/ 170 h 420"/>
                <a:gd name="T46" fmla="*/ 141 w 163"/>
                <a:gd name="T47" fmla="*/ 181 h 420"/>
                <a:gd name="T48" fmla="*/ 145 w 163"/>
                <a:gd name="T49" fmla="*/ 193 h 420"/>
                <a:gd name="T50" fmla="*/ 151 w 163"/>
                <a:gd name="T51" fmla="*/ 216 h 420"/>
                <a:gd name="T52" fmla="*/ 157 w 163"/>
                <a:gd name="T53" fmla="*/ 238 h 420"/>
                <a:gd name="T54" fmla="*/ 159 w 163"/>
                <a:gd name="T55" fmla="*/ 250 h 420"/>
                <a:gd name="T56" fmla="*/ 161 w 163"/>
                <a:gd name="T57" fmla="*/ 261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420">
                  <a:moveTo>
                    <a:pt x="161" y="261"/>
                  </a:moveTo>
                  <a:cubicBezTo>
                    <a:pt x="162" y="275"/>
                    <a:pt x="163" y="289"/>
                    <a:pt x="163" y="301"/>
                  </a:cubicBezTo>
                  <a:cubicBezTo>
                    <a:pt x="163" y="308"/>
                    <a:pt x="163" y="314"/>
                    <a:pt x="162" y="319"/>
                  </a:cubicBezTo>
                  <a:cubicBezTo>
                    <a:pt x="162" y="325"/>
                    <a:pt x="161" y="330"/>
                    <a:pt x="160" y="336"/>
                  </a:cubicBezTo>
                  <a:cubicBezTo>
                    <a:pt x="157" y="356"/>
                    <a:pt x="150" y="373"/>
                    <a:pt x="143" y="385"/>
                  </a:cubicBezTo>
                  <a:cubicBezTo>
                    <a:pt x="129" y="410"/>
                    <a:pt x="111" y="420"/>
                    <a:pt x="100" y="419"/>
                  </a:cubicBezTo>
                  <a:cubicBezTo>
                    <a:pt x="90" y="417"/>
                    <a:pt x="70" y="399"/>
                    <a:pt x="51" y="369"/>
                  </a:cubicBezTo>
                  <a:cubicBezTo>
                    <a:pt x="41" y="353"/>
                    <a:pt x="32" y="335"/>
                    <a:pt x="24" y="313"/>
                  </a:cubicBezTo>
                  <a:cubicBezTo>
                    <a:pt x="20" y="302"/>
                    <a:pt x="16" y="290"/>
                    <a:pt x="13" y="278"/>
                  </a:cubicBezTo>
                  <a:cubicBezTo>
                    <a:pt x="10" y="265"/>
                    <a:pt x="7" y="252"/>
                    <a:pt x="5" y="238"/>
                  </a:cubicBezTo>
                  <a:cubicBezTo>
                    <a:pt x="3" y="224"/>
                    <a:pt x="1" y="209"/>
                    <a:pt x="1" y="195"/>
                  </a:cubicBezTo>
                  <a:cubicBezTo>
                    <a:pt x="1" y="192"/>
                    <a:pt x="1" y="188"/>
                    <a:pt x="0" y="184"/>
                  </a:cubicBezTo>
                  <a:cubicBezTo>
                    <a:pt x="0" y="181"/>
                    <a:pt x="0" y="177"/>
                    <a:pt x="0" y="174"/>
                  </a:cubicBezTo>
                  <a:cubicBezTo>
                    <a:pt x="0" y="167"/>
                    <a:pt x="0" y="160"/>
                    <a:pt x="0" y="153"/>
                  </a:cubicBezTo>
                  <a:cubicBezTo>
                    <a:pt x="1" y="139"/>
                    <a:pt x="2" y="126"/>
                    <a:pt x="3" y="113"/>
                  </a:cubicBezTo>
                  <a:cubicBezTo>
                    <a:pt x="5" y="100"/>
                    <a:pt x="6" y="88"/>
                    <a:pt x="8" y="77"/>
                  </a:cubicBezTo>
                  <a:cubicBezTo>
                    <a:pt x="12" y="54"/>
                    <a:pt x="16" y="35"/>
                    <a:pt x="21" y="21"/>
                  </a:cubicBezTo>
                  <a:cubicBezTo>
                    <a:pt x="26" y="7"/>
                    <a:pt x="30" y="0"/>
                    <a:pt x="33" y="0"/>
                  </a:cubicBezTo>
                  <a:cubicBezTo>
                    <a:pt x="35" y="0"/>
                    <a:pt x="38" y="2"/>
                    <a:pt x="42" y="7"/>
                  </a:cubicBezTo>
                  <a:cubicBezTo>
                    <a:pt x="46" y="11"/>
                    <a:pt x="51" y="17"/>
                    <a:pt x="57" y="24"/>
                  </a:cubicBezTo>
                  <a:cubicBezTo>
                    <a:pt x="68" y="40"/>
                    <a:pt x="83" y="61"/>
                    <a:pt x="97" y="86"/>
                  </a:cubicBezTo>
                  <a:cubicBezTo>
                    <a:pt x="104" y="99"/>
                    <a:pt x="111" y="112"/>
                    <a:pt x="118" y="126"/>
                  </a:cubicBezTo>
                  <a:cubicBezTo>
                    <a:pt x="125" y="140"/>
                    <a:pt x="131" y="155"/>
                    <a:pt x="137" y="170"/>
                  </a:cubicBezTo>
                  <a:cubicBezTo>
                    <a:pt x="141" y="181"/>
                    <a:pt x="141" y="181"/>
                    <a:pt x="141" y="181"/>
                  </a:cubicBezTo>
                  <a:cubicBezTo>
                    <a:pt x="142" y="185"/>
                    <a:pt x="144" y="189"/>
                    <a:pt x="145" y="193"/>
                  </a:cubicBezTo>
                  <a:cubicBezTo>
                    <a:pt x="147" y="200"/>
                    <a:pt x="149" y="208"/>
                    <a:pt x="151" y="216"/>
                  </a:cubicBezTo>
                  <a:cubicBezTo>
                    <a:pt x="153" y="223"/>
                    <a:pt x="155" y="231"/>
                    <a:pt x="157" y="238"/>
                  </a:cubicBezTo>
                  <a:cubicBezTo>
                    <a:pt x="158" y="242"/>
                    <a:pt x="158" y="246"/>
                    <a:pt x="159" y="250"/>
                  </a:cubicBezTo>
                  <a:cubicBezTo>
                    <a:pt x="160" y="253"/>
                    <a:pt x="160" y="257"/>
                    <a:pt x="161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418">
              <a:extLst>
                <a:ext uri="{FF2B5EF4-FFF2-40B4-BE49-F238E27FC236}">
                  <a16:creationId xmlns="" xmlns:a16="http://schemas.microsoft.com/office/drawing/2014/main" id="{29A0FA4F-BB9D-4A1D-9106-2823E35A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38" y="989013"/>
              <a:ext cx="36513" cy="84138"/>
            </a:xfrm>
            <a:custGeom>
              <a:avLst/>
              <a:gdLst>
                <a:gd name="T0" fmla="*/ 169 w 178"/>
                <a:gd name="T1" fmla="*/ 238 h 395"/>
                <a:gd name="T2" fmla="*/ 176 w 178"/>
                <a:gd name="T3" fmla="*/ 276 h 395"/>
                <a:gd name="T4" fmla="*/ 177 w 178"/>
                <a:gd name="T5" fmla="*/ 309 h 395"/>
                <a:gd name="T6" fmla="*/ 167 w 178"/>
                <a:gd name="T7" fmla="*/ 358 h 395"/>
                <a:gd name="T8" fmla="*/ 130 w 178"/>
                <a:gd name="T9" fmla="*/ 394 h 395"/>
                <a:gd name="T10" fmla="*/ 108 w 178"/>
                <a:gd name="T11" fmla="*/ 382 h 395"/>
                <a:gd name="T12" fmla="*/ 77 w 178"/>
                <a:gd name="T13" fmla="*/ 351 h 395"/>
                <a:gd name="T14" fmla="*/ 44 w 178"/>
                <a:gd name="T15" fmla="*/ 300 h 395"/>
                <a:gd name="T16" fmla="*/ 17 w 178"/>
                <a:gd name="T17" fmla="*/ 230 h 395"/>
                <a:gd name="T18" fmla="*/ 8 w 178"/>
                <a:gd name="T19" fmla="*/ 190 h 395"/>
                <a:gd name="T20" fmla="*/ 3 w 178"/>
                <a:gd name="T21" fmla="*/ 150 h 395"/>
                <a:gd name="T22" fmla="*/ 1 w 178"/>
                <a:gd name="T23" fmla="*/ 76 h 395"/>
                <a:gd name="T24" fmla="*/ 2 w 178"/>
                <a:gd name="T25" fmla="*/ 60 h 395"/>
                <a:gd name="T26" fmla="*/ 3 w 178"/>
                <a:gd name="T27" fmla="*/ 45 h 395"/>
                <a:gd name="T28" fmla="*/ 7 w 178"/>
                <a:gd name="T29" fmla="*/ 22 h 395"/>
                <a:gd name="T30" fmla="*/ 16 w 178"/>
                <a:gd name="T31" fmla="*/ 0 h 395"/>
                <a:gd name="T32" fmla="*/ 42 w 178"/>
                <a:gd name="T33" fmla="*/ 21 h 395"/>
                <a:gd name="T34" fmla="*/ 63 w 178"/>
                <a:gd name="T35" fmla="*/ 46 h 395"/>
                <a:gd name="T36" fmla="*/ 87 w 178"/>
                <a:gd name="T37" fmla="*/ 77 h 395"/>
                <a:gd name="T38" fmla="*/ 169 w 178"/>
                <a:gd name="T39" fmla="*/ 23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8" h="395">
                  <a:moveTo>
                    <a:pt x="169" y="238"/>
                  </a:moveTo>
                  <a:cubicBezTo>
                    <a:pt x="172" y="251"/>
                    <a:pt x="175" y="264"/>
                    <a:pt x="176" y="276"/>
                  </a:cubicBezTo>
                  <a:cubicBezTo>
                    <a:pt x="177" y="288"/>
                    <a:pt x="178" y="299"/>
                    <a:pt x="177" y="309"/>
                  </a:cubicBezTo>
                  <a:cubicBezTo>
                    <a:pt x="176" y="329"/>
                    <a:pt x="173" y="345"/>
                    <a:pt x="167" y="358"/>
                  </a:cubicBezTo>
                  <a:cubicBezTo>
                    <a:pt x="156" y="384"/>
                    <a:pt x="140" y="395"/>
                    <a:pt x="130" y="394"/>
                  </a:cubicBezTo>
                  <a:cubicBezTo>
                    <a:pt x="125" y="394"/>
                    <a:pt x="117" y="390"/>
                    <a:pt x="108" y="382"/>
                  </a:cubicBezTo>
                  <a:cubicBezTo>
                    <a:pt x="98" y="375"/>
                    <a:pt x="87" y="365"/>
                    <a:pt x="77" y="351"/>
                  </a:cubicBezTo>
                  <a:cubicBezTo>
                    <a:pt x="66" y="337"/>
                    <a:pt x="54" y="320"/>
                    <a:pt x="44" y="300"/>
                  </a:cubicBezTo>
                  <a:cubicBezTo>
                    <a:pt x="34" y="280"/>
                    <a:pt x="24" y="257"/>
                    <a:pt x="17" y="230"/>
                  </a:cubicBezTo>
                  <a:cubicBezTo>
                    <a:pt x="14" y="217"/>
                    <a:pt x="10" y="203"/>
                    <a:pt x="8" y="190"/>
                  </a:cubicBezTo>
                  <a:cubicBezTo>
                    <a:pt x="6" y="176"/>
                    <a:pt x="4" y="163"/>
                    <a:pt x="3" y="150"/>
                  </a:cubicBezTo>
                  <a:cubicBezTo>
                    <a:pt x="0" y="123"/>
                    <a:pt x="0" y="98"/>
                    <a:pt x="1" y="76"/>
                  </a:cubicBezTo>
                  <a:cubicBezTo>
                    <a:pt x="1" y="70"/>
                    <a:pt x="2" y="65"/>
                    <a:pt x="2" y="60"/>
                  </a:cubicBezTo>
                  <a:cubicBezTo>
                    <a:pt x="2" y="55"/>
                    <a:pt x="3" y="50"/>
                    <a:pt x="3" y="45"/>
                  </a:cubicBezTo>
                  <a:cubicBezTo>
                    <a:pt x="4" y="36"/>
                    <a:pt x="6" y="28"/>
                    <a:pt x="7" y="22"/>
                  </a:cubicBezTo>
                  <a:cubicBezTo>
                    <a:pt x="10" y="8"/>
                    <a:pt x="13" y="0"/>
                    <a:pt x="16" y="0"/>
                  </a:cubicBezTo>
                  <a:cubicBezTo>
                    <a:pt x="20" y="0"/>
                    <a:pt x="29" y="8"/>
                    <a:pt x="42" y="21"/>
                  </a:cubicBezTo>
                  <a:cubicBezTo>
                    <a:pt x="48" y="28"/>
                    <a:pt x="55" y="36"/>
                    <a:pt x="63" y="46"/>
                  </a:cubicBezTo>
                  <a:cubicBezTo>
                    <a:pt x="71" y="55"/>
                    <a:pt x="79" y="65"/>
                    <a:pt x="87" y="77"/>
                  </a:cubicBezTo>
                  <a:cubicBezTo>
                    <a:pt x="120" y="122"/>
                    <a:pt x="155" y="182"/>
                    <a:pt x="16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419">
              <a:extLst>
                <a:ext uri="{FF2B5EF4-FFF2-40B4-BE49-F238E27FC236}">
                  <a16:creationId xmlns="" xmlns:a16="http://schemas.microsoft.com/office/drawing/2014/main" id="{8F84177E-7EFF-47B7-8FDE-05E9AD939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947738"/>
              <a:ext cx="42863" cy="76200"/>
            </a:xfrm>
            <a:custGeom>
              <a:avLst/>
              <a:gdLst>
                <a:gd name="T0" fmla="*/ 182 w 200"/>
                <a:gd name="T1" fmla="*/ 213 h 366"/>
                <a:gd name="T2" fmla="*/ 199 w 200"/>
                <a:gd name="T3" fmla="*/ 280 h 366"/>
                <a:gd name="T4" fmla="*/ 195 w 200"/>
                <a:gd name="T5" fmla="*/ 328 h 366"/>
                <a:gd name="T6" fmla="*/ 163 w 200"/>
                <a:gd name="T7" fmla="*/ 366 h 366"/>
                <a:gd name="T8" fmla="*/ 141 w 200"/>
                <a:gd name="T9" fmla="*/ 357 h 366"/>
                <a:gd name="T10" fmla="*/ 107 w 200"/>
                <a:gd name="T11" fmla="*/ 330 h 366"/>
                <a:gd name="T12" fmla="*/ 89 w 200"/>
                <a:gd name="T13" fmla="*/ 309 h 366"/>
                <a:gd name="T14" fmla="*/ 80 w 200"/>
                <a:gd name="T15" fmla="*/ 297 h 366"/>
                <a:gd name="T16" fmla="*/ 71 w 200"/>
                <a:gd name="T17" fmla="*/ 284 h 366"/>
                <a:gd name="T18" fmla="*/ 53 w 200"/>
                <a:gd name="T19" fmla="*/ 255 h 366"/>
                <a:gd name="T20" fmla="*/ 37 w 200"/>
                <a:gd name="T21" fmla="*/ 220 h 366"/>
                <a:gd name="T22" fmla="*/ 4 w 200"/>
                <a:gd name="T23" fmla="*/ 74 h 366"/>
                <a:gd name="T24" fmla="*/ 10 w 200"/>
                <a:gd name="T25" fmla="*/ 1 h 366"/>
                <a:gd name="T26" fmla="*/ 37 w 200"/>
                <a:gd name="T27" fmla="*/ 18 h 366"/>
                <a:gd name="T28" fmla="*/ 60 w 200"/>
                <a:gd name="T29" fmla="*/ 39 h 366"/>
                <a:gd name="T30" fmla="*/ 86 w 200"/>
                <a:gd name="T31" fmla="*/ 67 h 366"/>
                <a:gd name="T32" fmla="*/ 141 w 200"/>
                <a:gd name="T33" fmla="*/ 136 h 366"/>
                <a:gd name="T34" fmla="*/ 147 w 200"/>
                <a:gd name="T35" fmla="*/ 145 h 366"/>
                <a:gd name="T36" fmla="*/ 153 w 200"/>
                <a:gd name="T37" fmla="*/ 155 h 366"/>
                <a:gd name="T38" fmla="*/ 164 w 200"/>
                <a:gd name="T39" fmla="*/ 174 h 366"/>
                <a:gd name="T40" fmla="*/ 182 w 200"/>
                <a:gd name="T41" fmla="*/ 21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0" h="366">
                  <a:moveTo>
                    <a:pt x="182" y="213"/>
                  </a:moveTo>
                  <a:cubicBezTo>
                    <a:pt x="192" y="239"/>
                    <a:pt x="197" y="261"/>
                    <a:pt x="199" y="280"/>
                  </a:cubicBezTo>
                  <a:cubicBezTo>
                    <a:pt x="200" y="300"/>
                    <a:pt x="198" y="316"/>
                    <a:pt x="195" y="328"/>
                  </a:cubicBezTo>
                  <a:cubicBezTo>
                    <a:pt x="188" y="354"/>
                    <a:pt x="173" y="366"/>
                    <a:pt x="163" y="366"/>
                  </a:cubicBezTo>
                  <a:cubicBezTo>
                    <a:pt x="158" y="366"/>
                    <a:pt x="150" y="363"/>
                    <a:pt x="141" y="357"/>
                  </a:cubicBezTo>
                  <a:cubicBezTo>
                    <a:pt x="131" y="351"/>
                    <a:pt x="120" y="342"/>
                    <a:pt x="107" y="330"/>
                  </a:cubicBezTo>
                  <a:cubicBezTo>
                    <a:pt x="101" y="324"/>
                    <a:pt x="95" y="317"/>
                    <a:pt x="89" y="309"/>
                  </a:cubicBezTo>
                  <a:cubicBezTo>
                    <a:pt x="86" y="306"/>
                    <a:pt x="83" y="302"/>
                    <a:pt x="80" y="297"/>
                  </a:cubicBezTo>
                  <a:cubicBezTo>
                    <a:pt x="77" y="293"/>
                    <a:pt x="74" y="289"/>
                    <a:pt x="71" y="284"/>
                  </a:cubicBezTo>
                  <a:cubicBezTo>
                    <a:pt x="65" y="275"/>
                    <a:pt x="59" y="265"/>
                    <a:pt x="53" y="255"/>
                  </a:cubicBezTo>
                  <a:cubicBezTo>
                    <a:pt x="47" y="244"/>
                    <a:pt x="42" y="232"/>
                    <a:pt x="37" y="220"/>
                  </a:cubicBezTo>
                  <a:cubicBezTo>
                    <a:pt x="16" y="170"/>
                    <a:pt x="7" y="116"/>
                    <a:pt x="4" y="74"/>
                  </a:cubicBezTo>
                  <a:cubicBezTo>
                    <a:pt x="0" y="32"/>
                    <a:pt x="4" y="1"/>
                    <a:pt x="10" y="1"/>
                  </a:cubicBezTo>
                  <a:cubicBezTo>
                    <a:pt x="13" y="0"/>
                    <a:pt x="23" y="7"/>
                    <a:pt x="37" y="18"/>
                  </a:cubicBezTo>
                  <a:cubicBezTo>
                    <a:pt x="43" y="24"/>
                    <a:pt x="51" y="31"/>
                    <a:pt x="60" y="39"/>
                  </a:cubicBezTo>
                  <a:cubicBezTo>
                    <a:pt x="68" y="48"/>
                    <a:pt x="77" y="57"/>
                    <a:pt x="86" y="67"/>
                  </a:cubicBezTo>
                  <a:cubicBezTo>
                    <a:pt x="105" y="87"/>
                    <a:pt x="123" y="111"/>
                    <a:pt x="141" y="136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9" y="148"/>
                    <a:pt x="151" y="152"/>
                    <a:pt x="153" y="155"/>
                  </a:cubicBezTo>
                  <a:cubicBezTo>
                    <a:pt x="157" y="161"/>
                    <a:pt x="160" y="168"/>
                    <a:pt x="164" y="174"/>
                  </a:cubicBezTo>
                  <a:cubicBezTo>
                    <a:pt x="171" y="187"/>
                    <a:pt x="177" y="200"/>
                    <a:pt x="182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420">
              <a:extLst>
                <a:ext uri="{FF2B5EF4-FFF2-40B4-BE49-F238E27FC236}">
                  <a16:creationId xmlns="" xmlns:a16="http://schemas.microsoft.com/office/drawing/2014/main" id="{1A308237-9AC0-44DD-8DD6-D87781AD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911226"/>
              <a:ext cx="46038" cy="71438"/>
            </a:xfrm>
            <a:custGeom>
              <a:avLst/>
              <a:gdLst>
                <a:gd name="T0" fmla="*/ 193 w 220"/>
                <a:gd name="T1" fmla="*/ 188 h 336"/>
                <a:gd name="T2" fmla="*/ 208 w 220"/>
                <a:gd name="T3" fmla="*/ 221 h 336"/>
                <a:gd name="T4" fmla="*/ 217 w 220"/>
                <a:gd name="T5" fmla="*/ 251 h 336"/>
                <a:gd name="T6" fmla="*/ 220 w 220"/>
                <a:gd name="T7" fmla="*/ 276 h 336"/>
                <a:gd name="T8" fmla="*/ 218 w 220"/>
                <a:gd name="T9" fmla="*/ 297 h 336"/>
                <a:gd name="T10" fmla="*/ 193 w 220"/>
                <a:gd name="T11" fmla="*/ 335 h 336"/>
                <a:gd name="T12" fmla="*/ 170 w 220"/>
                <a:gd name="T13" fmla="*/ 329 h 336"/>
                <a:gd name="T14" fmla="*/ 135 w 220"/>
                <a:gd name="T15" fmla="*/ 306 h 336"/>
                <a:gd name="T16" fmla="*/ 115 w 220"/>
                <a:gd name="T17" fmla="*/ 288 h 336"/>
                <a:gd name="T18" fmla="*/ 95 w 220"/>
                <a:gd name="T19" fmla="*/ 266 h 336"/>
                <a:gd name="T20" fmla="*/ 75 w 220"/>
                <a:gd name="T21" fmla="*/ 239 h 336"/>
                <a:gd name="T22" fmla="*/ 70 w 220"/>
                <a:gd name="T23" fmla="*/ 231 h 336"/>
                <a:gd name="T24" fmla="*/ 65 w 220"/>
                <a:gd name="T25" fmla="*/ 224 h 336"/>
                <a:gd name="T26" fmla="*/ 55 w 220"/>
                <a:gd name="T27" fmla="*/ 207 h 336"/>
                <a:gd name="T28" fmla="*/ 39 w 220"/>
                <a:gd name="T29" fmla="*/ 172 h 336"/>
                <a:gd name="T30" fmla="*/ 25 w 220"/>
                <a:gd name="T31" fmla="*/ 137 h 336"/>
                <a:gd name="T32" fmla="*/ 8 w 220"/>
                <a:gd name="T33" fmla="*/ 71 h 336"/>
                <a:gd name="T34" fmla="*/ 6 w 220"/>
                <a:gd name="T35" fmla="*/ 0 h 336"/>
                <a:gd name="T36" fmla="*/ 33 w 220"/>
                <a:gd name="T37" fmla="*/ 15 h 336"/>
                <a:gd name="T38" fmla="*/ 57 w 220"/>
                <a:gd name="T39" fmla="*/ 33 h 336"/>
                <a:gd name="T40" fmla="*/ 86 w 220"/>
                <a:gd name="T41" fmla="*/ 57 h 336"/>
                <a:gd name="T42" fmla="*/ 116 w 220"/>
                <a:gd name="T43" fmla="*/ 86 h 336"/>
                <a:gd name="T44" fmla="*/ 145 w 220"/>
                <a:gd name="T45" fmla="*/ 118 h 336"/>
                <a:gd name="T46" fmla="*/ 193 w 220"/>
                <a:gd name="T47" fmla="*/ 1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6">
                  <a:moveTo>
                    <a:pt x="193" y="188"/>
                  </a:moveTo>
                  <a:cubicBezTo>
                    <a:pt x="200" y="199"/>
                    <a:pt x="204" y="211"/>
                    <a:pt x="208" y="221"/>
                  </a:cubicBezTo>
                  <a:cubicBezTo>
                    <a:pt x="212" y="232"/>
                    <a:pt x="215" y="242"/>
                    <a:pt x="217" y="251"/>
                  </a:cubicBezTo>
                  <a:cubicBezTo>
                    <a:pt x="218" y="260"/>
                    <a:pt x="219" y="268"/>
                    <a:pt x="220" y="276"/>
                  </a:cubicBezTo>
                  <a:cubicBezTo>
                    <a:pt x="220" y="283"/>
                    <a:pt x="219" y="290"/>
                    <a:pt x="218" y="297"/>
                  </a:cubicBezTo>
                  <a:cubicBezTo>
                    <a:pt x="214" y="321"/>
                    <a:pt x="202" y="334"/>
                    <a:pt x="193" y="335"/>
                  </a:cubicBezTo>
                  <a:cubicBezTo>
                    <a:pt x="188" y="336"/>
                    <a:pt x="180" y="334"/>
                    <a:pt x="170" y="329"/>
                  </a:cubicBezTo>
                  <a:cubicBezTo>
                    <a:pt x="160" y="324"/>
                    <a:pt x="148" y="316"/>
                    <a:pt x="135" y="306"/>
                  </a:cubicBezTo>
                  <a:cubicBezTo>
                    <a:pt x="129" y="301"/>
                    <a:pt x="122" y="295"/>
                    <a:pt x="115" y="288"/>
                  </a:cubicBezTo>
                  <a:cubicBezTo>
                    <a:pt x="109" y="281"/>
                    <a:pt x="102" y="274"/>
                    <a:pt x="95" y="266"/>
                  </a:cubicBezTo>
                  <a:cubicBezTo>
                    <a:pt x="88" y="258"/>
                    <a:pt x="81" y="249"/>
                    <a:pt x="75" y="239"/>
                  </a:cubicBezTo>
                  <a:cubicBezTo>
                    <a:pt x="73" y="236"/>
                    <a:pt x="71" y="234"/>
                    <a:pt x="70" y="231"/>
                  </a:cubicBezTo>
                  <a:cubicBezTo>
                    <a:pt x="68" y="229"/>
                    <a:pt x="67" y="226"/>
                    <a:pt x="65" y="224"/>
                  </a:cubicBezTo>
                  <a:cubicBezTo>
                    <a:pt x="62" y="218"/>
                    <a:pt x="58" y="213"/>
                    <a:pt x="55" y="207"/>
                  </a:cubicBezTo>
                  <a:cubicBezTo>
                    <a:pt x="49" y="196"/>
                    <a:pt x="43" y="184"/>
                    <a:pt x="39" y="172"/>
                  </a:cubicBezTo>
                  <a:cubicBezTo>
                    <a:pt x="34" y="161"/>
                    <a:pt x="29" y="149"/>
                    <a:pt x="25" y="137"/>
                  </a:cubicBezTo>
                  <a:cubicBezTo>
                    <a:pt x="17" y="114"/>
                    <a:pt x="12" y="91"/>
                    <a:pt x="8" y="71"/>
                  </a:cubicBezTo>
                  <a:cubicBezTo>
                    <a:pt x="0" y="31"/>
                    <a:pt x="0" y="2"/>
                    <a:pt x="6" y="0"/>
                  </a:cubicBezTo>
                  <a:cubicBezTo>
                    <a:pt x="9" y="0"/>
                    <a:pt x="19" y="5"/>
                    <a:pt x="33" y="15"/>
                  </a:cubicBezTo>
                  <a:cubicBezTo>
                    <a:pt x="40" y="20"/>
                    <a:pt x="49" y="26"/>
                    <a:pt x="57" y="33"/>
                  </a:cubicBezTo>
                  <a:cubicBezTo>
                    <a:pt x="66" y="40"/>
                    <a:pt x="76" y="48"/>
                    <a:pt x="86" y="57"/>
                  </a:cubicBezTo>
                  <a:cubicBezTo>
                    <a:pt x="95" y="66"/>
                    <a:pt x="106" y="75"/>
                    <a:pt x="116" y="86"/>
                  </a:cubicBezTo>
                  <a:cubicBezTo>
                    <a:pt x="126" y="96"/>
                    <a:pt x="136" y="107"/>
                    <a:pt x="145" y="118"/>
                  </a:cubicBezTo>
                  <a:cubicBezTo>
                    <a:pt x="164" y="140"/>
                    <a:pt x="181" y="164"/>
                    <a:pt x="193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421">
              <a:extLst>
                <a:ext uri="{FF2B5EF4-FFF2-40B4-BE49-F238E27FC236}">
                  <a16:creationId xmlns="" xmlns:a16="http://schemas.microsoft.com/office/drawing/2014/main" id="{5F17A8B1-272B-4AE8-BD49-E3A01556C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881063"/>
              <a:ext cx="50800" cy="65088"/>
            </a:xfrm>
            <a:custGeom>
              <a:avLst/>
              <a:gdLst>
                <a:gd name="T0" fmla="*/ 204 w 240"/>
                <a:gd name="T1" fmla="*/ 164 h 305"/>
                <a:gd name="T2" fmla="*/ 213 w 240"/>
                <a:gd name="T3" fmla="*/ 179 h 305"/>
                <a:gd name="T4" fmla="*/ 221 w 240"/>
                <a:gd name="T5" fmla="*/ 194 h 305"/>
                <a:gd name="T6" fmla="*/ 233 w 240"/>
                <a:gd name="T7" fmla="*/ 221 h 305"/>
                <a:gd name="T8" fmla="*/ 239 w 240"/>
                <a:gd name="T9" fmla="*/ 265 h 305"/>
                <a:gd name="T10" fmla="*/ 219 w 240"/>
                <a:gd name="T11" fmla="*/ 304 h 305"/>
                <a:gd name="T12" fmla="*/ 197 w 240"/>
                <a:gd name="T13" fmla="*/ 300 h 305"/>
                <a:gd name="T14" fmla="*/ 161 w 240"/>
                <a:gd name="T15" fmla="*/ 281 h 305"/>
                <a:gd name="T16" fmla="*/ 140 w 240"/>
                <a:gd name="T17" fmla="*/ 266 h 305"/>
                <a:gd name="T18" fmla="*/ 118 w 240"/>
                <a:gd name="T19" fmla="*/ 246 h 305"/>
                <a:gd name="T20" fmla="*/ 96 w 240"/>
                <a:gd name="T21" fmla="*/ 222 h 305"/>
                <a:gd name="T22" fmla="*/ 74 w 240"/>
                <a:gd name="T23" fmla="*/ 194 h 305"/>
                <a:gd name="T24" fmla="*/ 55 w 240"/>
                <a:gd name="T25" fmla="*/ 162 h 305"/>
                <a:gd name="T26" fmla="*/ 38 w 240"/>
                <a:gd name="T27" fmla="*/ 130 h 305"/>
                <a:gd name="T28" fmla="*/ 25 w 240"/>
                <a:gd name="T29" fmla="*/ 98 h 305"/>
                <a:gd name="T30" fmla="*/ 20 w 240"/>
                <a:gd name="T31" fmla="*/ 82 h 305"/>
                <a:gd name="T32" fmla="*/ 15 w 240"/>
                <a:gd name="T33" fmla="*/ 68 h 305"/>
                <a:gd name="T34" fmla="*/ 6 w 240"/>
                <a:gd name="T35" fmla="*/ 1 h 305"/>
                <a:gd name="T36" fmla="*/ 33 w 240"/>
                <a:gd name="T37" fmla="*/ 13 h 305"/>
                <a:gd name="T38" fmla="*/ 58 w 240"/>
                <a:gd name="T39" fmla="*/ 28 h 305"/>
                <a:gd name="T40" fmla="*/ 87 w 240"/>
                <a:gd name="T41" fmla="*/ 48 h 305"/>
                <a:gd name="T42" fmla="*/ 119 w 240"/>
                <a:gd name="T43" fmla="*/ 73 h 305"/>
                <a:gd name="T44" fmla="*/ 150 w 240"/>
                <a:gd name="T45" fmla="*/ 101 h 305"/>
                <a:gd name="T46" fmla="*/ 204 w 240"/>
                <a:gd name="T47" fmla="*/ 16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0" h="305">
                  <a:moveTo>
                    <a:pt x="204" y="164"/>
                  </a:moveTo>
                  <a:cubicBezTo>
                    <a:pt x="207" y="169"/>
                    <a:pt x="210" y="174"/>
                    <a:pt x="213" y="179"/>
                  </a:cubicBezTo>
                  <a:cubicBezTo>
                    <a:pt x="216" y="184"/>
                    <a:pt x="219" y="189"/>
                    <a:pt x="221" y="194"/>
                  </a:cubicBezTo>
                  <a:cubicBezTo>
                    <a:pt x="226" y="204"/>
                    <a:pt x="230" y="213"/>
                    <a:pt x="233" y="221"/>
                  </a:cubicBezTo>
                  <a:cubicBezTo>
                    <a:pt x="238" y="238"/>
                    <a:pt x="240" y="253"/>
                    <a:pt x="239" y="265"/>
                  </a:cubicBezTo>
                  <a:cubicBezTo>
                    <a:pt x="238" y="289"/>
                    <a:pt x="228" y="302"/>
                    <a:pt x="219" y="304"/>
                  </a:cubicBezTo>
                  <a:cubicBezTo>
                    <a:pt x="215" y="305"/>
                    <a:pt x="207" y="303"/>
                    <a:pt x="197" y="300"/>
                  </a:cubicBezTo>
                  <a:cubicBezTo>
                    <a:pt x="187" y="296"/>
                    <a:pt x="174" y="290"/>
                    <a:pt x="161" y="281"/>
                  </a:cubicBezTo>
                  <a:cubicBezTo>
                    <a:pt x="154" y="277"/>
                    <a:pt x="147" y="271"/>
                    <a:pt x="140" y="266"/>
                  </a:cubicBezTo>
                  <a:cubicBezTo>
                    <a:pt x="133" y="260"/>
                    <a:pt x="126" y="253"/>
                    <a:pt x="118" y="246"/>
                  </a:cubicBezTo>
                  <a:cubicBezTo>
                    <a:pt x="111" y="239"/>
                    <a:pt x="103" y="231"/>
                    <a:pt x="96" y="222"/>
                  </a:cubicBezTo>
                  <a:cubicBezTo>
                    <a:pt x="89" y="214"/>
                    <a:pt x="81" y="204"/>
                    <a:pt x="74" y="194"/>
                  </a:cubicBezTo>
                  <a:cubicBezTo>
                    <a:pt x="67" y="184"/>
                    <a:pt x="60" y="173"/>
                    <a:pt x="55" y="162"/>
                  </a:cubicBezTo>
                  <a:cubicBezTo>
                    <a:pt x="49" y="151"/>
                    <a:pt x="43" y="140"/>
                    <a:pt x="38" y="130"/>
                  </a:cubicBezTo>
                  <a:cubicBezTo>
                    <a:pt x="33" y="119"/>
                    <a:pt x="29" y="108"/>
                    <a:pt x="25" y="98"/>
                  </a:cubicBezTo>
                  <a:cubicBezTo>
                    <a:pt x="23" y="92"/>
                    <a:pt x="21" y="87"/>
                    <a:pt x="20" y="82"/>
                  </a:cubicBezTo>
                  <a:cubicBezTo>
                    <a:pt x="18" y="77"/>
                    <a:pt x="16" y="73"/>
                    <a:pt x="15" y="68"/>
                  </a:cubicBezTo>
                  <a:cubicBezTo>
                    <a:pt x="3" y="31"/>
                    <a:pt x="0" y="3"/>
                    <a:pt x="6" y="1"/>
                  </a:cubicBezTo>
                  <a:cubicBezTo>
                    <a:pt x="8" y="0"/>
                    <a:pt x="18" y="5"/>
                    <a:pt x="33" y="13"/>
                  </a:cubicBezTo>
                  <a:cubicBezTo>
                    <a:pt x="40" y="17"/>
                    <a:pt x="49" y="22"/>
                    <a:pt x="58" y="28"/>
                  </a:cubicBezTo>
                  <a:cubicBezTo>
                    <a:pt x="67" y="34"/>
                    <a:pt x="77" y="41"/>
                    <a:pt x="87" y="48"/>
                  </a:cubicBezTo>
                  <a:cubicBezTo>
                    <a:pt x="97" y="56"/>
                    <a:pt x="108" y="64"/>
                    <a:pt x="119" y="73"/>
                  </a:cubicBezTo>
                  <a:cubicBezTo>
                    <a:pt x="129" y="82"/>
                    <a:pt x="140" y="91"/>
                    <a:pt x="150" y="101"/>
                  </a:cubicBezTo>
                  <a:cubicBezTo>
                    <a:pt x="171" y="121"/>
                    <a:pt x="189" y="142"/>
                    <a:pt x="204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422">
              <a:extLst>
                <a:ext uri="{FF2B5EF4-FFF2-40B4-BE49-F238E27FC236}">
                  <a16:creationId xmlns="" xmlns:a16="http://schemas.microsoft.com/office/drawing/2014/main" id="{58484F2B-E809-4C1C-9480-2354758AB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5" y="857251"/>
              <a:ext cx="53975" cy="57150"/>
            </a:xfrm>
            <a:custGeom>
              <a:avLst/>
              <a:gdLst>
                <a:gd name="T0" fmla="*/ 207 w 253"/>
                <a:gd name="T1" fmla="*/ 139 h 273"/>
                <a:gd name="T2" fmla="*/ 227 w 253"/>
                <a:gd name="T3" fmla="*/ 167 h 273"/>
                <a:gd name="T4" fmla="*/ 241 w 253"/>
                <a:gd name="T5" fmla="*/ 192 h 273"/>
                <a:gd name="T6" fmla="*/ 252 w 253"/>
                <a:gd name="T7" fmla="*/ 233 h 273"/>
                <a:gd name="T8" fmla="*/ 237 w 253"/>
                <a:gd name="T9" fmla="*/ 272 h 273"/>
                <a:gd name="T10" fmla="*/ 215 w 253"/>
                <a:gd name="T11" fmla="*/ 270 h 273"/>
                <a:gd name="T12" fmla="*/ 179 w 253"/>
                <a:gd name="T13" fmla="*/ 255 h 273"/>
                <a:gd name="T14" fmla="*/ 158 w 253"/>
                <a:gd name="T15" fmla="*/ 242 h 273"/>
                <a:gd name="T16" fmla="*/ 135 w 253"/>
                <a:gd name="T17" fmla="*/ 225 h 273"/>
                <a:gd name="T18" fmla="*/ 111 w 253"/>
                <a:gd name="T19" fmla="*/ 204 h 273"/>
                <a:gd name="T20" fmla="*/ 99 w 253"/>
                <a:gd name="T21" fmla="*/ 192 h 273"/>
                <a:gd name="T22" fmla="*/ 87 w 253"/>
                <a:gd name="T23" fmla="*/ 179 h 273"/>
                <a:gd name="T24" fmla="*/ 65 w 253"/>
                <a:gd name="T25" fmla="*/ 150 h 273"/>
                <a:gd name="T26" fmla="*/ 46 w 253"/>
                <a:gd name="T27" fmla="*/ 121 h 273"/>
                <a:gd name="T28" fmla="*/ 18 w 253"/>
                <a:gd name="T29" fmla="*/ 64 h 273"/>
                <a:gd name="T30" fmla="*/ 9 w 253"/>
                <a:gd name="T31" fmla="*/ 40 h 273"/>
                <a:gd name="T32" fmla="*/ 3 w 253"/>
                <a:gd name="T33" fmla="*/ 20 h 273"/>
                <a:gd name="T34" fmla="*/ 3 w 253"/>
                <a:gd name="T35" fmla="*/ 1 h 273"/>
                <a:gd name="T36" fmla="*/ 30 w 253"/>
                <a:gd name="T37" fmla="*/ 10 h 273"/>
                <a:gd name="T38" fmla="*/ 55 w 253"/>
                <a:gd name="T39" fmla="*/ 23 h 273"/>
                <a:gd name="T40" fmla="*/ 85 w 253"/>
                <a:gd name="T41" fmla="*/ 40 h 273"/>
                <a:gd name="T42" fmla="*/ 101 w 253"/>
                <a:gd name="T43" fmla="*/ 49 h 273"/>
                <a:gd name="T44" fmla="*/ 117 w 253"/>
                <a:gd name="T45" fmla="*/ 60 h 273"/>
                <a:gd name="T46" fmla="*/ 150 w 253"/>
                <a:gd name="T47" fmla="*/ 85 h 273"/>
                <a:gd name="T48" fmla="*/ 166 w 253"/>
                <a:gd name="T49" fmla="*/ 97 h 273"/>
                <a:gd name="T50" fmla="*/ 181 w 253"/>
                <a:gd name="T51" fmla="*/ 111 h 273"/>
                <a:gd name="T52" fmla="*/ 207 w 253"/>
                <a:gd name="T53" fmla="*/ 13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273">
                  <a:moveTo>
                    <a:pt x="207" y="139"/>
                  </a:moveTo>
                  <a:cubicBezTo>
                    <a:pt x="215" y="149"/>
                    <a:pt x="222" y="158"/>
                    <a:pt x="227" y="167"/>
                  </a:cubicBezTo>
                  <a:cubicBezTo>
                    <a:pt x="233" y="176"/>
                    <a:pt x="237" y="184"/>
                    <a:pt x="241" y="192"/>
                  </a:cubicBezTo>
                  <a:cubicBezTo>
                    <a:pt x="248" y="208"/>
                    <a:pt x="251" y="221"/>
                    <a:pt x="252" y="233"/>
                  </a:cubicBezTo>
                  <a:cubicBezTo>
                    <a:pt x="253" y="256"/>
                    <a:pt x="245" y="269"/>
                    <a:pt x="237" y="272"/>
                  </a:cubicBezTo>
                  <a:cubicBezTo>
                    <a:pt x="232" y="273"/>
                    <a:pt x="225" y="272"/>
                    <a:pt x="215" y="270"/>
                  </a:cubicBezTo>
                  <a:cubicBezTo>
                    <a:pt x="205" y="267"/>
                    <a:pt x="193" y="262"/>
                    <a:pt x="179" y="255"/>
                  </a:cubicBezTo>
                  <a:cubicBezTo>
                    <a:pt x="172" y="251"/>
                    <a:pt x="165" y="247"/>
                    <a:pt x="158" y="242"/>
                  </a:cubicBezTo>
                  <a:cubicBezTo>
                    <a:pt x="150" y="237"/>
                    <a:pt x="142" y="231"/>
                    <a:pt x="135" y="225"/>
                  </a:cubicBezTo>
                  <a:cubicBezTo>
                    <a:pt x="127" y="219"/>
                    <a:pt x="119" y="212"/>
                    <a:pt x="111" y="204"/>
                  </a:cubicBezTo>
                  <a:cubicBezTo>
                    <a:pt x="107" y="200"/>
                    <a:pt x="103" y="196"/>
                    <a:pt x="99" y="192"/>
                  </a:cubicBezTo>
                  <a:cubicBezTo>
                    <a:pt x="95" y="188"/>
                    <a:pt x="91" y="184"/>
                    <a:pt x="87" y="179"/>
                  </a:cubicBezTo>
                  <a:cubicBezTo>
                    <a:pt x="79" y="170"/>
                    <a:pt x="72" y="160"/>
                    <a:pt x="65" y="150"/>
                  </a:cubicBezTo>
                  <a:cubicBezTo>
                    <a:pt x="59" y="141"/>
                    <a:pt x="52" y="130"/>
                    <a:pt x="46" y="121"/>
                  </a:cubicBezTo>
                  <a:cubicBezTo>
                    <a:pt x="35" y="101"/>
                    <a:pt x="25" y="82"/>
                    <a:pt x="18" y="64"/>
                  </a:cubicBezTo>
                  <a:cubicBezTo>
                    <a:pt x="14" y="55"/>
                    <a:pt x="11" y="47"/>
                    <a:pt x="9" y="40"/>
                  </a:cubicBezTo>
                  <a:cubicBezTo>
                    <a:pt x="6" y="33"/>
                    <a:pt x="4" y="26"/>
                    <a:pt x="3" y="20"/>
                  </a:cubicBezTo>
                  <a:cubicBezTo>
                    <a:pt x="0" y="9"/>
                    <a:pt x="0" y="2"/>
                    <a:pt x="3" y="1"/>
                  </a:cubicBezTo>
                  <a:cubicBezTo>
                    <a:pt x="5" y="0"/>
                    <a:pt x="15" y="4"/>
                    <a:pt x="30" y="10"/>
                  </a:cubicBezTo>
                  <a:cubicBezTo>
                    <a:pt x="37" y="13"/>
                    <a:pt x="46" y="18"/>
                    <a:pt x="55" y="23"/>
                  </a:cubicBezTo>
                  <a:cubicBezTo>
                    <a:pt x="64" y="27"/>
                    <a:pt x="74" y="33"/>
                    <a:pt x="85" y="40"/>
                  </a:cubicBezTo>
                  <a:cubicBezTo>
                    <a:pt x="90" y="43"/>
                    <a:pt x="96" y="46"/>
                    <a:pt x="101" y="49"/>
                  </a:cubicBezTo>
                  <a:cubicBezTo>
                    <a:pt x="106" y="53"/>
                    <a:pt x="112" y="57"/>
                    <a:pt x="117" y="60"/>
                  </a:cubicBezTo>
                  <a:cubicBezTo>
                    <a:pt x="128" y="68"/>
                    <a:pt x="139" y="76"/>
                    <a:pt x="150" y="85"/>
                  </a:cubicBezTo>
                  <a:cubicBezTo>
                    <a:pt x="155" y="89"/>
                    <a:pt x="161" y="93"/>
                    <a:pt x="166" y="97"/>
                  </a:cubicBezTo>
                  <a:cubicBezTo>
                    <a:pt x="171" y="102"/>
                    <a:pt x="176" y="107"/>
                    <a:pt x="181" y="111"/>
                  </a:cubicBezTo>
                  <a:cubicBezTo>
                    <a:pt x="190" y="121"/>
                    <a:pt x="199" y="130"/>
                    <a:pt x="207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423">
              <a:extLst>
                <a:ext uri="{FF2B5EF4-FFF2-40B4-BE49-F238E27FC236}">
                  <a16:creationId xmlns="" xmlns:a16="http://schemas.microsoft.com/office/drawing/2014/main" id="{F1D84473-69D3-42A1-93B5-32D8322D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850901"/>
              <a:ext cx="66675" cy="39688"/>
            </a:xfrm>
            <a:custGeom>
              <a:avLst/>
              <a:gdLst>
                <a:gd name="T0" fmla="*/ 234 w 315"/>
                <a:gd name="T1" fmla="*/ 74 h 190"/>
                <a:gd name="T2" fmla="*/ 282 w 315"/>
                <a:gd name="T3" fmla="*/ 113 h 190"/>
                <a:gd name="T4" fmla="*/ 290 w 315"/>
                <a:gd name="T5" fmla="*/ 122 h 190"/>
                <a:gd name="T6" fmla="*/ 297 w 315"/>
                <a:gd name="T7" fmla="*/ 131 h 190"/>
                <a:gd name="T8" fmla="*/ 306 w 315"/>
                <a:gd name="T9" fmla="*/ 147 h 190"/>
                <a:gd name="T10" fmla="*/ 305 w 315"/>
                <a:gd name="T11" fmla="*/ 186 h 190"/>
                <a:gd name="T12" fmla="*/ 285 w 315"/>
                <a:gd name="T13" fmla="*/ 190 h 190"/>
                <a:gd name="T14" fmla="*/ 268 w 315"/>
                <a:gd name="T15" fmla="*/ 189 h 190"/>
                <a:gd name="T16" fmla="*/ 247 w 315"/>
                <a:gd name="T17" fmla="*/ 186 h 190"/>
                <a:gd name="T18" fmla="*/ 197 w 315"/>
                <a:gd name="T19" fmla="*/ 170 h 190"/>
                <a:gd name="T20" fmla="*/ 139 w 315"/>
                <a:gd name="T21" fmla="*/ 141 h 190"/>
                <a:gd name="T22" fmla="*/ 38 w 315"/>
                <a:gd name="T23" fmla="*/ 55 h 190"/>
                <a:gd name="T24" fmla="*/ 4 w 315"/>
                <a:gd name="T25" fmla="*/ 2 h 190"/>
                <a:gd name="T26" fmla="*/ 31 w 315"/>
                <a:gd name="T27" fmla="*/ 3 h 190"/>
                <a:gd name="T28" fmla="*/ 58 w 315"/>
                <a:gd name="T29" fmla="*/ 8 h 190"/>
                <a:gd name="T30" fmla="*/ 91 w 315"/>
                <a:gd name="T31" fmla="*/ 15 h 190"/>
                <a:gd name="T32" fmla="*/ 127 w 315"/>
                <a:gd name="T33" fmla="*/ 26 h 190"/>
                <a:gd name="T34" fmla="*/ 146 w 315"/>
                <a:gd name="T35" fmla="*/ 32 h 190"/>
                <a:gd name="T36" fmla="*/ 155 w 315"/>
                <a:gd name="T37" fmla="*/ 35 h 190"/>
                <a:gd name="T38" fmla="*/ 164 w 315"/>
                <a:gd name="T39" fmla="*/ 39 h 190"/>
                <a:gd name="T40" fmla="*/ 201 w 315"/>
                <a:gd name="T41" fmla="*/ 55 h 190"/>
                <a:gd name="T42" fmla="*/ 218 w 315"/>
                <a:gd name="T43" fmla="*/ 64 h 190"/>
                <a:gd name="T44" fmla="*/ 226 w 315"/>
                <a:gd name="T45" fmla="*/ 69 h 190"/>
                <a:gd name="T46" fmla="*/ 234 w 315"/>
                <a:gd name="T47" fmla="*/ 7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5" h="190">
                  <a:moveTo>
                    <a:pt x="234" y="74"/>
                  </a:moveTo>
                  <a:cubicBezTo>
                    <a:pt x="255" y="87"/>
                    <a:pt x="271" y="100"/>
                    <a:pt x="282" y="113"/>
                  </a:cubicBezTo>
                  <a:cubicBezTo>
                    <a:pt x="285" y="116"/>
                    <a:pt x="288" y="119"/>
                    <a:pt x="290" y="122"/>
                  </a:cubicBezTo>
                  <a:cubicBezTo>
                    <a:pt x="292" y="125"/>
                    <a:pt x="295" y="128"/>
                    <a:pt x="297" y="131"/>
                  </a:cubicBezTo>
                  <a:cubicBezTo>
                    <a:pt x="300" y="136"/>
                    <a:pt x="303" y="142"/>
                    <a:pt x="306" y="147"/>
                  </a:cubicBezTo>
                  <a:cubicBezTo>
                    <a:pt x="315" y="167"/>
                    <a:pt x="312" y="182"/>
                    <a:pt x="305" y="186"/>
                  </a:cubicBezTo>
                  <a:cubicBezTo>
                    <a:pt x="302" y="188"/>
                    <a:pt x="295" y="190"/>
                    <a:pt x="285" y="190"/>
                  </a:cubicBezTo>
                  <a:cubicBezTo>
                    <a:pt x="280" y="190"/>
                    <a:pt x="274" y="189"/>
                    <a:pt x="268" y="189"/>
                  </a:cubicBezTo>
                  <a:cubicBezTo>
                    <a:pt x="261" y="188"/>
                    <a:pt x="254" y="187"/>
                    <a:pt x="247" y="186"/>
                  </a:cubicBezTo>
                  <a:cubicBezTo>
                    <a:pt x="232" y="183"/>
                    <a:pt x="215" y="178"/>
                    <a:pt x="197" y="170"/>
                  </a:cubicBezTo>
                  <a:cubicBezTo>
                    <a:pt x="179" y="163"/>
                    <a:pt x="159" y="154"/>
                    <a:pt x="139" y="141"/>
                  </a:cubicBezTo>
                  <a:cubicBezTo>
                    <a:pt x="98" y="116"/>
                    <a:pt x="63" y="82"/>
                    <a:pt x="38" y="55"/>
                  </a:cubicBezTo>
                  <a:cubicBezTo>
                    <a:pt x="14" y="27"/>
                    <a:pt x="0" y="5"/>
                    <a:pt x="4" y="2"/>
                  </a:cubicBezTo>
                  <a:cubicBezTo>
                    <a:pt x="6" y="0"/>
                    <a:pt x="16" y="0"/>
                    <a:pt x="31" y="3"/>
                  </a:cubicBezTo>
                  <a:cubicBezTo>
                    <a:pt x="39" y="4"/>
                    <a:pt x="48" y="6"/>
                    <a:pt x="58" y="8"/>
                  </a:cubicBezTo>
                  <a:cubicBezTo>
                    <a:pt x="68" y="10"/>
                    <a:pt x="79" y="12"/>
                    <a:pt x="91" y="15"/>
                  </a:cubicBezTo>
                  <a:cubicBezTo>
                    <a:pt x="102" y="18"/>
                    <a:pt x="115" y="22"/>
                    <a:pt x="127" y="26"/>
                  </a:cubicBezTo>
                  <a:cubicBezTo>
                    <a:pt x="133" y="28"/>
                    <a:pt x="139" y="30"/>
                    <a:pt x="146" y="32"/>
                  </a:cubicBezTo>
                  <a:cubicBezTo>
                    <a:pt x="149" y="33"/>
                    <a:pt x="152" y="34"/>
                    <a:pt x="155" y="35"/>
                  </a:cubicBezTo>
                  <a:cubicBezTo>
                    <a:pt x="158" y="36"/>
                    <a:pt x="161" y="38"/>
                    <a:pt x="164" y="39"/>
                  </a:cubicBezTo>
                  <a:cubicBezTo>
                    <a:pt x="177" y="44"/>
                    <a:pt x="189" y="50"/>
                    <a:pt x="201" y="55"/>
                  </a:cubicBezTo>
                  <a:cubicBezTo>
                    <a:pt x="207" y="58"/>
                    <a:pt x="213" y="61"/>
                    <a:pt x="218" y="64"/>
                  </a:cubicBezTo>
                  <a:cubicBezTo>
                    <a:pt x="221" y="66"/>
                    <a:pt x="224" y="67"/>
                    <a:pt x="226" y="69"/>
                  </a:cubicBezTo>
                  <a:cubicBezTo>
                    <a:pt x="229" y="71"/>
                    <a:pt x="232" y="72"/>
                    <a:pt x="23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424">
              <a:extLst>
                <a:ext uri="{FF2B5EF4-FFF2-40B4-BE49-F238E27FC236}">
                  <a16:creationId xmlns="" xmlns:a16="http://schemas.microsoft.com/office/drawing/2014/main" id="{25D1A934-308C-459A-A87F-09EC2294A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1866901"/>
              <a:ext cx="53975" cy="50800"/>
            </a:xfrm>
            <a:custGeom>
              <a:avLst/>
              <a:gdLst>
                <a:gd name="T0" fmla="*/ 0 w 34"/>
                <a:gd name="T1" fmla="*/ 12 h 32"/>
                <a:gd name="T2" fmla="*/ 13 w 34"/>
                <a:gd name="T3" fmla="*/ 12 h 32"/>
                <a:gd name="T4" fmla="*/ 17 w 34"/>
                <a:gd name="T5" fmla="*/ 0 h 32"/>
                <a:gd name="T6" fmla="*/ 21 w 34"/>
                <a:gd name="T7" fmla="*/ 12 h 32"/>
                <a:gd name="T8" fmla="*/ 34 w 34"/>
                <a:gd name="T9" fmla="*/ 13 h 32"/>
                <a:gd name="T10" fmla="*/ 23 w 34"/>
                <a:gd name="T11" fmla="*/ 20 h 32"/>
                <a:gd name="T12" fmla="*/ 27 w 34"/>
                <a:gd name="T13" fmla="*/ 32 h 32"/>
                <a:gd name="T14" fmla="*/ 17 w 34"/>
                <a:gd name="T15" fmla="*/ 24 h 32"/>
                <a:gd name="T16" fmla="*/ 6 w 34"/>
                <a:gd name="T17" fmla="*/ 31 h 32"/>
                <a:gd name="T18" fmla="*/ 10 w 34"/>
                <a:gd name="T19" fmla="*/ 19 h 32"/>
                <a:gd name="T20" fmla="*/ 0 w 34"/>
                <a:gd name="T2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2">
                  <a:moveTo>
                    <a:pt x="0" y="12"/>
                  </a:moveTo>
                  <a:lnTo>
                    <a:pt x="13" y="12"/>
                  </a:lnTo>
                  <a:lnTo>
                    <a:pt x="17" y="0"/>
                  </a:lnTo>
                  <a:lnTo>
                    <a:pt x="21" y="12"/>
                  </a:lnTo>
                  <a:lnTo>
                    <a:pt x="34" y="13"/>
                  </a:lnTo>
                  <a:lnTo>
                    <a:pt x="23" y="20"/>
                  </a:lnTo>
                  <a:lnTo>
                    <a:pt x="27" y="32"/>
                  </a:lnTo>
                  <a:lnTo>
                    <a:pt x="17" y="24"/>
                  </a:lnTo>
                  <a:lnTo>
                    <a:pt x="6" y="31"/>
                  </a:lnTo>
                  <a:lnTo>
                    <a:pt x="10" y="19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425">
              <a:extLst>
                <a:ext uri="{FF2B5EF4-FFF2-40B4-BE49-F238E27FC236}">
                  <a16:creationId xmlns="" xmlns:a16="http://schemas.microsoft.com/office/drawing/2014/main" id="{DAD26128-08C0-47B8-ACCB-4B825D660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250" y="1870076"/>
              <a:ext cx="71438" cy="68263"/>
            </a:xfrm>
            <a:custGeom>
              <a:avLst/>
              <a:gdLst>
                <a:gd name="T0" fmla="*/ 0 w 45"/>
                <a:gd name="T1" fmla="*/ 16 h 43"/>
                <a:gd name="T2" fmla="*/ 18 w 45"/>
                <a:gd name="T3" fmla="*/ 17 h 43"/>
                <a:gd name="T4" fmla="*/ 23 w 45"/>
                <a:gd name="T5" fmla="*/ 0 h 43"/>
                <a:gd name="T6" fmla="*/ 28 w 45"/>
                <a:gd name="T7" fmla="*/ 17 h 43"/>
                <a:gd name="T8" fmla="*/ 45 w 45"/>
                <a:gd name="T9" fmla="*/ 17 h 43"/>
                <a:gd name="T10" fmla="*/ 31 w 45"/>
                <a:gd name="T11" fmla="*/ 27 h 43"/>
                <a:gd name="T12" fmla="*/ 37 w 45"/>
                <a:gd name="T13" fmla="*/ 43 h 43"/>
                <a:gd name="T14" fmla="*/ 23 w 45"/>
                <a:gd name="T15" fmla="*/ 33 h 43"/>
                <a:gd name="T16" fmla="*/ 9 w 45"/>
                <a:gd name="T17" fmla="*/ 43 h 43"/>
                <a:gd name="T18" fmla="*/ 14 w 45"/>
                <a:gd name="T19" fmla="*/ 27 h 43"/>
                <a:gd name="T20" fmla="*/ 0 w 45"/>
                <a:gd name="T2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3">
                  <a:moveTo>
                    <a:pt x="0" y="16"/>
                  </a:moveTo>
                  <a:lnTo>
                    <a:pt x="18" y="17"/>
                  </a:lnTo>
                  <a:lnTo>
                    <a:pt x="23" y="0"/>
                  </a:lnTo>
                  <a:lnTo>
                    <a:pt x="28" y="17"/>
                  </a:lnTo>
                  <a:lnTo>
                    <a:pt x="45" y="17"/>
                  </a:lnTo>
                  <a:lnTo>
                    <a:pt x="31" y="27"/>
                  </a:lnTo>
                  <a:lnTo>
                    <a:pt x="37" y="43"/>
                  </a:lnTo>
                  <a:lnTo>
                    <a:pt x="23" y="33"/>
                  </a:lnTo>
                  <a:lnTo>
                    <a:pt x="9" y="43"/>
                  </a:lnTo>
                  <a:lnTo>
                    <a:pt x="14" y="27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426">
              <a:extLst>
                <a:ext uri="{FF2B5EF4-FFF2-40B4-BE49-F238E27FC236}">
                  <a16:creationId xmlns="" xmlns:a16="http://schemas.microsoft.com/office/drawing/2014/main" id="{FAD2CB07-551A-414F-913B-7FB8FB8A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38" y="1865313"/>
              <a:ext cx="52388" cy="50800"/>
            </a:xfrm>
            <a:custGeom>
              <a:avLst/>
              <a:gdLst>
                <a:gd name="T0" fmla="*/ 0 w 33"/>
                <a:gd name="T1" fmla="*/ 13 h 32"/>
                <a:gd name="T2" fmla="*/ 12 w 33"/>
                <a:gd name="T3" fmla="*/ 13 h 32"/>
                <a:gd name="T4" fmla="*/ 16 w 33"/>
                <a:gd name="T5" fmla="*/ 0 h 32"/>
                <a:gd name="T6" fmla="*/ 20 w 33"/>
                <a:gd name="T7" fmla="*/ 13 h 32"/>
                <a:gd name="T8" fmla="*/ 33 w 33"/>
                <a:gd name="T9" fmla="*/ 13 h 32"/>
                <a:gd name="T10" fmla="*/ 23 w 33"/>
                <a:gd name="T11" fmla="*/ 20 h 32"/>
                <a:gd name="T12" fmla="*/ 27 w 33"/>
                <a:gd name="T13" fmla="*/ 32 h 32"/>
                <a:gd name="T14" fmla="*/ 16 w 33"/>
                <a:gd name="T15" fmla="*/ 25 h 32"/>
                <a:gd name="T16" fmla="*/ 6 w 33"/>
                <a:gd name="T17" fmla="*/ 32 h 32"/>
                <a:gd name="T18" fmla="*/ 10 w 33"/>
                <a:gd name="T19" fmla="*/ 20 h 32"/>
                <a:gd name="T20" fmla="*/ 0 w 33"/>
                <a:gd name="T2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2">
                  <a:moveTo>
                    <a:pt x="0" y="13"/>
                  </a:moveTo>
                  <a:lnTo>
                    <a:pt x="12" y="13"/>
                  </a:lnTo>
                  <a:lnTo>
                    <a:pt x="16" y="0"/>
                  </a:lnTo>
                  <a:lnTo>
                    <a:pt x="20" y="13"/>
                  </a:lnTo>
                  <a:lnTo>
                    <a:pt x="33" y="13"/>
                  </a:lnTo>
                  <a:lnTo>
                    <a:pt x="23" y="20"/>
                  </a:lnTo>
                  <a:lnTo>
                    <a:pt x="27" y="32"/>
                  </a:lnTo>
                  <a:lnTo>
                    <a:pt x="16" y="25"/>
                  </a:lnTo>
                  <a:lnTo>
                    <a:pt x="6" y="32"/>
                  </a:lnTo>
                  <a:lnTo>
                    <a:pt x="10" y="2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0" name="组合 219">
            <a:extLst>
              <a:ext uri="{FF2B5EF4-FFF2-40B4-BE49-F238E27FC236}">
                <a16:creationId xmlns="" xmlns:a16="http://schemas.microsoft.com/office/drawing/2014/main" id="{14464855-2F87-430A-AF85-3629F6F7F6FD}"/>
              </a:ext>
            </a:extLst>
          </p:cNvPr>
          <p:cNvGrpSpPr/>
          <p:nvPr/>
        </p:nvGrpSpPr>
        <p:grpSpPr>
          <a:xfrm>
            <a:off x="4365286" y="1045419"/>
            <a:ext cx="1430040" cy="697076"/>
            <a:chOff x="-8442325" y="7612063"/>
            <a:chExt cx="4175125" cy="2035175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221" name="Freeform 1525">
              <a:extLst>
                <a:ext uri="{FF2B5EF4-FFF2-40B4-BE49-F238E27FC236}">
                  <a16:creationId xmlns="" xmlns:a16="http://schemas.microsoft.com/office/drawing/2014/main" id="{E01A0E57-A381-4300-8656-714C97D83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-7385050" y="9358313"/>
              <a:ext cx="2044700" cy="288925"/>
            </a:xfrm>
            <a:custGeom>
              <a:avLst/>
              <a:gdLst>
                <a:gd name="T0" fmla="*/ 2624 w 2624"/>
                <a:gd name="T1" fmla="*/ 351 h 371"/>
                <a:gd name="T2" fmla="*/ 2236 w 2624"/>
                <a:gd name="T3" fmla="*/ 308 h 371"/>
                <a:gd name="T4" fmla="*/ 1726 w 2624"/>
                <a:gd name="T5" fmla="*/ 135 h 371"/>
                <a:gd name="T6" fmla="*/ 1408 w 2624"/>
                <a:gd name="T7" fmla="*/ 140 h 371"/>
                <a:gd name="T8" fmla="*/ 1668 w 2624"/>
                <a:gd name="T9" fmla="*/ 329 h 371"/>
                <a:gd name="T10" fmla="*/ 1515 w 2624"/>
                <a:gd name="T11" fmla="*/ 309 h 371"/>
                <a:gd name="T12" fmla="*/ 1352 w 2624"/>
                <a:gd name="T13" fmla="*/ 186 h 371"/>
                <a:gd name="T14" fmla="*/ 1282 w 2624"/>
                <a:gd name="T15" fmla="*/ 186 h 371"/>
                <a:gd name="T16" fmla="*/ 1118 w 2624"/>
                <a:gd name="T17" fmla="*/ 308 h 371"/>
                <a:gd name="T18" fmla="*/ 965 w 2624"/>
                <a:gd name="T19" fmla="*/ 331 h 371"/>
                <a:gd name="T20" fmla="*/ 1224 w 2624"/>
                <a:gd name="T21" fmla="*/ 140 h 371"/>
                <a:gd name="T22" fmla="*/ 908 w 2624"/>
                <a:gd name="T23" fmla="*/ 135 h 371"/>
                <a:gd name="T24" fmla="*/ 327 w 2624"/>
                <a:gd name="T25" fmla="*/ 323 h 371"/>
                <a:gd name="T26" fmla="*/ 0 w 2624"/>
                <a:gd name="T27" fmla="*/ 361 h 371"/>
                <a:gd name="T28" fmla="*/ 7 w 2624"/>
                <a:gd name="T29" fmla="*/ 345 h 371"/>
                <a:gd name="T30" fmla="*/ 639 w 2624"/>
                <a:gd name="T31" fmla="*/ 75 h 371"/>
                <a:gd name="T32" fmla="*/ 1276 w 2624"/>
                <a:gd name="T33" fmla="*/ 90 h 371"/>
                <a:gd name="T34" fmla="*/ 1359 w 2624"/>
                <a:gd name="T35" fmla="*/ 89 h 371"/>
                <a:gd name="T36" fmla="*/ 2158 w 2624"/>
                <a:gd name="T37" fmla="*/ 131 h 371"/>
                <a:gd name="T38" fmla="*/ 2605 w 2624"/>
                <a:gd name="T39" fmla="*/ 338 h 371"/>
                <a:gd name="T40" fmla="*/ 2624 w 2624"/>
                <a:gd name="T41" fmla="*/ 35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24" h="371">
                  <a:moveTo>
                    <a:pt x="2624" y="351"/>
                  </a:moveTo>
                  <a:cubicBezTo>
                    <a:pt x="2489" y="370"/>
                    <a:pt x="2360" y="346"/>
                    <a:pt x="2236" y="308"/>
                  </a:cubicBezTo>
                  <a:cubicBezTo>
                    <a:pt x="2065" y="255"/>
                    <a:pt x="1896" y="192"/>
                    <a:pt x="1726" y="135"/>
                  </a:cubicBezTo>
                  <a:cubicBezTo>
                    <a:pt x="1620" y="99"/>
                    <a:pt x="1515" y="110"/>
                    <a:pt x="1408" y="140"/>
                  </a:cubicBezTo>
                  <a:cubicBezTo>
                    <a:pt x="1498" y="199"/>
                    <a:pt x="1595" y="245"/>
                    <a:pt x="1668" y="329"/>
                  </a:cubicBezTo>
                  <a:cubicBezTo>
                    <a:pt x="1582" y="371"/>
                    <a:pt x="1577" y="366"/>
                    <a:pt x="1515" y="309"/>
                  </a:cubicBezTo>
                  <a:cubicBezTo>
                    <a:pt x="1465" y="262"/>
                    <a:pt x="1409" y="222"/>
                    <a:pt x="1352" y="186"/>
                  </a:cubicBezTo>
                  <a:cubicBezTo>
                    <a:pt x="1335" y="175"/>
                    <a:pt x="1299" y="175"/>
                    <a:pt x="1282" y="186"/>
                  </a:cubicBezTo>
                  <a:cubicBezTo>
                    <a:pt x="1225" y="222"/>
                    <a:pt x="1168" y="262"/>
                    <a:pt x="1118" y="308"/>
                  </a:cubicBezTo>
                  <a:cubicBezTo>
                    <a:pt x="1054" y="367"/>
                    <a:pt x="1057" y="371"/>
                    <a:pt x="965" y="331"/>
                  </a:cubicBezTo>
                  <a:cubicBezTo>
                    <a:pt x="1035" y="244"/>
                    <a:pt x="1135" y="201"/>
                    <a:pt x="1224" y="140"/>
                  </a:cubicBezTo>
                  <a:cubicBezTo>
                    <a:pt x="1118" y="110"/>
                    <a:pt x="1014" y="100"/>
                    <a:pt x="908" y="135"/>
                  </a:cubicBezTo>
                  <a:cubicBezTo>
                    <a:pt x="715" y="198"/>
                    <a:pt x="522" y="264"/>
                    <a:pt x="327" y="323"/>
                  </a:cubicBezTo>
                  <a:cubicBezTo>
                    <a:pt x="223" y="354"/>
                    <a:pt x="114" y="370"/>
                    <a:pt x="0" y="361"/>
                  </a:cubicBezTo>
                  <a:cubicBezTo>
                    <a:pt x="3" y="353"/>
                    <a:pt x="4" y="346"/>
                    <a:pt x="7" y="345"/>
                  </a:cubicBezTo>
                  <a:cubicBezTo>
                    <a:pt x="217" y="254"/>
                    <a:pt x="424" y="152"/>
                    <a:pt x="639" y="75"/>
                  </a:cubicBezTo>
                  <a:cubicBezTo>
                    <a:pt x="849" y="0"/>
                    <a:pt x="1065" y="30"/>
                    <a:pt x="1276" y="90"/>
                  </a:cubicBezTo>
                  <a:cubicBezTo>
                    <a:pt x="1302" y="98"/>
                    <a:pt x="1334" y="97"/>
                    <a:pt x="1359" y="89"/>
                  </a:cubicBezTo>
                  <a:cubicBezTo>
                    <a:pt x="1631" y="8"/>
                    <a:pt x="1897" y="15"/>
                    <a:pt x="2158" y="131"/>
                  </a:cubicBezTo>
                  <a:cubicBezTo>
                    <a:pt x="2308" y="198"/>
                    <a:pt x="2456" y="269"/>
                    <a:pt x="2605" y="338"/>
                  </a:cubicBezTo>
                  <a:cubicBezTo>
                    <a:pt x="2612" y="341"/>
                    <a:pt x="2618" y="347"/>
                    <a:pt x="2624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526">
              <a:extLst>
                <a:ext uri="{FF2B5EF4-FFF2-40B4-BE49-F238E27FC236}">
                  <a16:creationId xmlns="" xmlns:a16="http://schemas.microsoft.com/office/drawing/2014/main" id="{7DE1F021-6FFD-475A-B5D4-ABA5A99D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81938" y="9326563"/>
              <a:ext cx="638175" cy="317500"/>
            </a:xfrm>
            <a:custGeom>
              <a:avLst/>
              <a:gdLst>
                <a:gd name="T0" fmla="*/ 459 w 818"/>
                <a:gd name="T1" fmla="*/ 111 h 407"/>
                <a:gd name="T2" fmla="*/ 396 w 818"/>
                <a:gd name="T3" fmla="*/ 59 h 407"/>
                <a:gd name="T4" fmla="*/ 343 w 818"/>
                <a:gd name="T5" fmla="*/ 0 h 407"/>
                <a:gd name="T6" fmla="*/ 818 w 818"/>
                <a:gd name="T7" fmla="*/ 180 h 407"/>
                <a:gd name="T8" fmla="*/ 0 w 818"/>
                <a:gd name="T9" fmla="*/ 228 h 407"/>
                <a:gd name="T10" fmla="*/ 459 w 818"/>
                <a:gd name="T11" fmla="*/ 111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8" h="407">
                  <a:moveTo>
                    <a:pt x="459" y="111"/>
                  </a:moveTo>
                  <a:cubicBezTo>
                    <a:pt x="435" y="91"/>
                    <a:pt x="414" y="76"/>
                    <a:pt x="396" y="59"/>
                  </a:cubicBezTo>
                  <a:cubicBezTo>
                    <a:pt x="379" y="43"/>
                    <a:pt x="365" y="24"/>
                    <a:pt x="343" y="0"/>
                  </a:cubicBezTo>
                  <a:cubicBezTo>
                    <a:pt x="508" y="63"/>
                    <a:pt x="663" y="121"/>
                    <a:pt x="818" y="180"/>
                  </a:cubicBezTo>
                  <a:cubicBezTo>
                    <a:pt x="634" y="361"/>
                    <a:pt x="286" y="407"/>
                    <a:pt x="0" y="228"/>
                  </a:cubicBezTo>
                  <a:cubicBezTo>
                    <a:pt x="171" y="232"/>
                    <a:pt x="322" y="205"/>
                    <a:pt x="459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527">
              <a:extLst>
                <a:ext uri="{FF2B5EF4-FFF2-40B4-BE49-F238E27FC236}">
                  <a16:creationId xmlns="" xmlns:a16="http://schemas.microsoft.com/office/drawing/2014/main" id="{76D5D9E1-2206-4287-B29C-5A367BB06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80050" y="9329738"/>
              <a:ext cx="625475" cy="307975"/>
            </a:xfrm>
            <a:custGeom>
              <a:avLst/>
              <a:gdLst>
                <a:gd name="T0" fmla="*/ 0 w 803"/>
                <a:gd name="T1" fmla="*/ 174 h 395"/>
                <a:gd name="T2" fmla="*/ 462 w 803"/>
                <a:gd name="T3" fmla="*/ 0 h 395"/>
                <a:gd name="T4" fmla="*/ 471 w 803"/>
                <a:gd name="T5" fmla="*/ 6 h 395"/>
                <a:gd name="T6" fmla="*/ 363 w 803"/>
                <a:gd name="T7" fmla="*/ 109 h 395"/>
                <a:gd name="T8" fmla="*/ 803 w 803"/>
                <a:gd name="T9" fmla="*/ 221 h 395"/>
                <a:gd name="T10" fmla="*/ 0 w 803"/>
                <a:gd name="T11" fmla="*/ 174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3" h="395">
                  <a:moveTo>
                    <a:pt x="0" y="174"/>
                  </a:moveTo>
                  <a:cubicBezTo>
                    <a:pt x="154" y="116"/>
                    <a:pt x="308" y="58"/>
                    <a:pt x="462" y="0"/>
                  </a:cubicBezTo>
                  <a:cubicBezTo>
                    <a:pt x="465" y="2"/>
                    <a:pt x="468" y="4"/>
                    <a:pt x="471" y="6"/>
                  </a:cubicBezTo>
                  <a:cubicBezTo>
                    <a:pt x="436" y="39"/>
                    <a:pt x="401" y="73"/>
                    <a:pt x="363" y="109"/>
                  </a:cubicBezTo>
                  <a:cubicBezTo>
                    <a:pt x="496" y="198"/>
                    <a:pt x="643" y="228"/>
                    <a:pt x="803" y="221"/>
                  </a:cubicBezTo>
                  <a:cubicBezTo>
                    <a:pt x="649" y="395"/>
                    <a:pt x="148" y="362"/>
                    <a:pt x="0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528">
              <a:extLst>
                <a:ext uri="{FF2B5EF4-FFF2-40B4-BE49-F238E27FC236}">
                  <a16:creationId xmlns="" xmlns:a16="http://schemas.microsoft.com/office/drawing/2014/main" id="{152E0FA4-FCFF-426E-9D6E-1C1DBFDE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14875" y="8907463"/>
              <a:ext cx="352425" cy="361950"/>
            </a:xfrm>
            <a:custGeom>
              <a:avLst/>
              <a:gdLst>
                <a:gd name="T0" fmla="*/ 453 w 453"/>
                <a:gd name="T1" fmla="*/ 121 h 466"/>
                <a:gd name="T2" fmla="*/ 163 w 453"/>
                <a:gd name="T3" fmla="*/ 448 h 466"/>
                <a:gd name="T4" fmla="*/ 47 w 453"/>
                <a:gd name="T5" fmla="*/ 465 h 466"/>
                <a:gd name="T6" fmla="*/ 11 w 453"/>
                <a:gd name="T7" fmla="*/ 437 h 466"/>
                <a:gd name="T8" fmla="*/ 115 w 453"/>
                <a:gd name="T9" fmla="*/ 6 h 466"/>
                <a:gd name="T10" fmla="*/ 128 w 453"/>
                <a:gd name="T11" fmla="*/ 0 h 466"/>
                <a:gd name="T12" fmla="*/ 137 w 453"/>
                <a:gd name="T13" fmla="*/ 279 h 466"/>
                <a:gd name="T14" fmla="*/ 316 w 453"/>
                <a:gd name="T15" fmla="*/ 235 h 466"/>
                <a:gd name="T16" fmla="*/ 453 w 453"/>
                <a:gd name="T17" fmla="*/ 12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466">
                  <a:moveTo>
                    <a:pt x="453" y="121"/>
                  </a:moveTo>
                  <a:cubicBezTo>
                    <a:pt x="437" y="281"/>
                    <a:pt x="325" y="407"/>
                    <a:pt x="163" y="448"/>
                  </a:cubicBezTo>
                  <a:cubicBezTo>
                    <a:pt x="125" y="457"/>
                    <a:pt x="86" y="463"/>
                    <a:pt x="47" y="465"/>
                  </a:cubicBezTo>
                  <a:cubicBezTo>
                    <a:pt x="35" y="466"/>
                    <a:pt x="11" y="448"/>
                    <a:pt x="11" y="437"/>
                  </a:cubicBezTo>
                  <a:cubicBezTo>
                    <a:pt x="0" y="283"/>
                    <a:pt x="30" y="137"/>
                    <a:pt x="115" y="6"/>
                  </a:cubicBezTo>
                  <a:cubicBezTo>
                    <a:pt x="116" y="3"/>
                    <a:pt x="121" y="3"/>
                    <a:pt x="128" y="0"/>
                  </a:cubicBezTo>
                  <a:cubicBezTo>
                    <a:pt x="161" y="91"/>
                    <a:pt x="142" y="184"/>
                    <a:pt x="137" y="279"/>
                  </a:cubicBezTo>
                  <a:cubicBezTo>
                    <a:pt x="205" y="286"/>
                    <a:pt x="265" y="271"/>
                    <a:pt x="316" y="235"/>
                  </a:cubicBezTo>
                  <a:cubicBezTo>
                    <a:pt x="364" y="202"/>
                    <a:pt x="406" y="160"/>
                    <a:pt x="45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529">
              <a:extLst>
                <a:ext uri="{FF2B5EF4-FFF2-40B4-BE49-F238E27FC236}">
                  <a16:creationId xmlns="" xmlns:a16="http://schemas.microsoft.com/office/drawing/2014/main" id="{A124939D-13C7-4F46-9276-570D6C3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62950" y="8907463"/>
              <a:ext cx="346075" cy="377825"/>
            </a:xfrm>
            <a:custGeom>
              <a:avLst/>
              <a:gdLst>
                <a:gd name="T0" fmla="*/ 333 w 444"/>
                <a:gd name="T1" fmla="*/ 0 h 486"/>
                <a:gd name="T2" fmla="*/ 428 w 444"/>
                <a:gd name="T3" fmla="*/ 221 h 486"/>
                <a:gd name="T4" fmla="*/ 444 w 444"/>
                <a:gd name="T5" fmla="*/ 430 h 486"/>
                <a:gd name="T6" fmla="*/ 414 w 444"/>
                <a:gd name="T7" fmla="*/ 465 h 486"/>
                <a:gd name="T8" fmla="*/ 1 w 444"/>
                <a:gd name="T9" fmla="*/ 144 h 486"/>
                <a:gd name="T10" fmla="*/ 1 w 444"/>
                <a:gd name="T11" fmla="*/ 123 h 486"/>
                <a:gd name="T12" fmla="*/ 143 w 444"/>
                <a:gd name="T13" fmla="*/ 238 h 486"/>
                <a:gd name="T14" fmla="*/ 315 w 444"/>
                <a:gd name="T15" fmla="*/ 280 h 486"/>
                <a:gd name="T16" fmla="*/ 315 w 444"/>
                <a:gd name="T17" fmla="*/ 2 h 486"/>
                <a:gd name="T18" fmla="*/ 333 w 444"/>
                <a:gd name="T1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486">
                  <a:moveTo>
                    <a:pt x="333" y="0"/>
                  </a:moveTo>
                  <a:cubicBezTo>
                    <a:pt x="384" y="65"/>
                    <a:pt x="414" y="141"/>
                    <a:pt x="428" y="221"/>
                  </a:cubicBezTo>
                  <a:cubicBezTo>
                    <a:pt x="440" y="289"/>
                    <a:pt x="441" y="360"/>
                    <a:pt x="444" y="430"/>
                  </a:cubicBezTo>
                  <a:cubicBezTo>
                    <a:pt x="444" y="442"/>
                    <a:pt x="426" y="464"/>
                    <a:pt x="414" y="465"/>
                  </a:cubicBezTo>
                  <a:cubicBezTo>
                    <a:pt x="232" y="486"/>
                    <a:pt x="29" y="326"/>
                    <a:pt x="1" y="144"/>
                  </a:cubicBezTo>
                  <a:cubicBezTo>
                    <a:pt x="0" y="138"/>
                    <a:pt x="1" y="131"/>
                    <a:pt x="1" y="123"/>
                  </a:cubicBezTo>
                  <a:cubicBezTo>
                    <a:pt x="50" y="163"/>
                    <a:pt x="94" y="204"/>
                    <a:pt x="143" y="238"/>
                  </a:cubicBezTo>
                  <a:cubicBezTo>
                    <a:pt x="193" y="272"/>
                    <a:pt x="251" y="285"/>
                    <a:pt x="315" y="280"/>
                  </a:cubicBezTo>
                  <a:cubicBezTo>
                    <a:pt x="315" y="185"/>
                    <a:pt x="315" y="94"/>
                    <a:pt x="315" y="2"/>
                  </a:cubicBezTo>
                  <a:cubicBezTo>
                    <a:pt x="321" y="2"/>
                    <a:pt x="327" y="1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30">
              <a:extLst>
                <a:ext uri="{FF2B5EF4-FFF2-40B4-BE49-F238E27FC236}">
                  <a16:creationId xmlns="" xmlns:a16="http://schemas.microsoft.com/office/drawing/2014/main" id="{DBD7935E-C3BD-4EA6-A29B-4C3782BD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94275" y="9155113"/>
              <a:ext cx="417513" cy="333375"/>
            </a:xfrm>
            <a:custGeom>
              <a:avLst/>
              <a:gdLst>
                <a:gd name="T0" fmla="*/ 0 w 537"/>
                <a:gd name="T1" fmla="*/ 293 h 429"/>
                <a:gd name="T2" fmla="*/ 262 w 537"/>
                <a:gd name="T3" fmla="*/ 0 h 429"/>
                <a:gd name="T4" fmla="*/ 245 w 537"/>
                <a:gd name="T5" fmla="*/ 223 h 429"/>
                <a:gd name="T6" fmla="*/ 389 w 537"/>
                <a:gd name="T7" fmla="*/ 240 h 429"/>
                <a:gd name="T8" fmla="*/ 537 w 537"/>
                <a:gd name="T9" fmla="*/ 230 h 429"/>
                <a:gd name="T10" fmla="*/ 0 w 537"/>
                <a:gd name="T11" fmla="*/ 29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429">
                  <a:moveTo>
                    <a:pt x="0" y="293"/>
                  </a:moveTo>
                  <a:cubicBezTo>
                    <a:pt x="38" y="209"/>
                    <a:pt x="185" y="45"/>
                    <a:pt x="262" y="0"/>
                  </a:cubicBezTo>
                  <a:cubicBezTo>
                    <a:pt x="286" y="45"/>
                    <a:pt x="284" y="82"/>
                    <a:pt x="245" y="223"/>
                  </a:cubicBezTo>
                  <a:cubicBezTo>
                    <a:pt x="294" y="229"/>
                    <a:pt x="341" y="239"/>
                    <a:pt x="389" y="240"/>
                  </a:cubicBezTo>
                  <a:cubicBezTo>
                    <a:pt x="438" y="242"/>
                    <a:pt x="487" y="234"/>
                    <a:pt x="537" y="230"/>
                  </a:cubicBezTo>
                  <a:cubicBezTo>
                    <a:pt x="455" y="396"/>
                    <a:pt x="166" y="429"/>
                    <a:pt x="0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531">
              <a:extLst>
                <a:ext uri="{FF2B5EF4-FFF2-40B4-BE49-F238E27FC236}">
                  <a16:creationId xmlns="" xmlns:a16="http://schemas.microsoft.com/office/drawing/2014/main" id="{40AD4820-0485-4ADF-8017-AB543B4B9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8153400" y="9150351"/>
              <a:ext cx="423863" cy="338138"/>
            </a:xfrm>
            <a:custGeom>
              <a:avLst/>
              <a:gdLst>
                <a:gd name="T0" fmla="*/ 279 w 543"/>
                <a:gd name="T1" fmla="*/ 0 h 434"/>
                <a:gd name="T2" fmla="*/ 543 w 543"/>
                <a:gd name="T3" fmla="*/ 292 h 434"/>
                <a:gd name="T4" fmla="*/ 0 w 543"/>
                <a:gd name="T5" fmla="*/ 235 h 434"/>
                <a:gd name="T6" fmla="*/ 149 w 543"/>
                <a:gd name="T7" fmla="*/ 246 h 434"/>
                <a:gd name="T8" fmla="*/ 288 w 543"/>
                <a:gd name="T9" fmla="*/ 230 h 434"/>
                <a:gd name="T10" fmla="*/ 259 w 543"/>
                <a:gd name="T11" fmla="*/ 7 h 434"/>
                <a:gd name="T12" fmla="*/ 279 w 543"/>
                <a:gd name="T13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3" h="434">
                  <a:moveTo>
                    <a:pt x="279" y="0"/>
                  </a:moveTo>
                  <a:cubicBezTo>
                    <a:pt x="381" y="85"/>
                    <a:pt x="475" y="177"/>
                    <a:pt x="543" y="292"/>
                  </a:cubicBezTo>
                  <a:cubicBezTo>
                    <a:pt x="407" y="434"/>
                    <a:pt x="109" y="404"/>
                    <a:pt x="0" y="235"/>
                  </a:cubicBezTo>
                  <a:cubicBezTo>
                    <a:pt x="53" y="239"/>
                    <a:pt x="101" y="247"/>
                    <a:pt x="149" y="246"/>
                  </a:cubicBezTo>
                  <a:cubicBezTo>
                    <a:pt x="198" y="245"/>
                    <a:pt x="246" y="235"/>
                    <a:pt x="288" y="230"/>
                  </a:cubicBezTo>
                  <a:cubicBezTo>
                    <a:pt x="277" y="148"/>
                    <a:pt x="268" y="77"/>
                    <a:pt x="259" y="7"/>
                  </a:cubicBezTo>
                  <a:cubicBezTo>
                    <a:pt x="266" y="5"/>
                    <a:pt x="272" y="3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532">
              <a:extLst>
                <a:ext uri="{FF2B5EF4-FFF2-40B4-BE49-F238E27FC236}">
                  <a16:creationId xmlns="" xmlns:a16="http://schemas.microsoft.com/office/drawing/2014/main" id="{900A2D25-2FA2-4305-BB73-9A07198A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42325" y="8613776"/>
              <a:ext cx="274638" cy="404813"/>
            </a:xfrm>
            <a:custGeom>
              <a:avLst/>
              <a:gdLst>
                <a:gd name="T0" fmla="*/ 239 w 352"/>
                <a:gd name="T1" fmla="*/ 238 h 520"/>
                <a:gd name="T2" fmla="*/ 282 w 352"/>
                <a:gd name="T3" fmla="*/ 0 h 520"/>
                <a:gd name="T4" fmla="*/ 302 w 352"/>
                <a:gd name="T5" fmla="*/ 520 h 520"/>
                <a:gd name="T6" fmla="*/ 30 w 352"/>
                <a:gd name="T7" fmla="*/ 25 h 520"/>
                <a:gd name="T8" fmla="*/ 239 w 352"/>
                <a:gd name="T9" fmla="*/ 23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520">
                  <a:moveTo>
                    <a:pt x="239" y="238"/>
                  </a:moveTo>
                  <a:cubicBezTo>
                    <a:pt x="255" y="154"/>
                    <a:pt x="268" y="77"/>
                    <a:pt x="282" y="0"/>
                  </a:cubicBezTo>
                  <a:cubicBezTo>
                    <a:pt x="346" y="172"/>
                    <a:pt x="352" y="344"/>
                    <a:pt x="302" y="520"/>
                  </a:cubicBezTo>
                  <a:cubicBezTo>
                    <a:pt x="164" y="494"/>
                    <a:pt x="0" y="273"/>
                    <a:pt x="30" y="25"/>
                  </a:cubicBezTo>
                  <a:cubicBezTo>
                    <a:pt x="79" y="123"/>
                    <a:pt x="138" y="195"/>
                    <a:pt x="23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533">
              <a:extLst>
                <a:ext uri="{FF2B5EF4-FFF2-40B4-BE49-F238E27FC236}">
                  <a16:creationId xmlns="" xmlns:a16="http://schemas.microsoft.com/office/drawing/2014/main" id="{EC2895DF-4508-4497-9BA8-B038348F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57713" y="8615363"/>
              <a:ext cx="290513" cy="407988"/>
            </a:xfrm>
            <a:custGeom>
              <a:avLst/>
              <a:gdLst>
                <a:gd name="T0" fmla="*/ 70 w 374"/>
                <a:gd name="T1" fmla="*/ 0 h 522"/>
                <a:gd name="T2" fmla="*/ 112 w 374"/>
                <a:gd name="T3" fmla="*/ 233 h 522"/>
                <a:gd name="T4" fmla="*/ 317 w 374"/>
                <a:gd name="T5" fmla="*/ 34 h 522"/>
                <a:gd name="T6" fmla="*/ 54 w 374"/>
                <a:gd name="T7" fmla="*/ 522 h 522"/>
                <a:gd name="T8" fmla="*/ 70 w 374"/>
                <a:gd name="T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" h="522">
                  <a:moveTo>
                    <a:pt x="70" y="0"/>
                  </a:moveTo>
                  <a:cubicBezTo>
                    <a:pt x="84" y="75"/>
                    <a:pt x="98" y="151"/>
                    <a:pt x="112" y="233"/>
                  </a:cubicBezTo>
                  <a:cubicBezTo>
                    <a:pt x="213" y="195"/>
                    <a:pt x="270" y="122"/>
                    <a:pt x="317" y="34"/>
                  </a:cubicBezTo>
                  <a:cubicBezTo>
                    <a:pt x="374" y="190"/>
                    <a:pt x="230" y="457"/>
                    <a:pt x="54" y="522"/>
                  </a:cubicBezTo>
                  <a:cubicBezTo>
                    <a:pt x="0" y="345"/>
                    <a:pt x="7" y="172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534">
              <a:extLst>
                <a:ext uri="{FF2B5EF4-FFF2-40B4-BE49-F238E27FC236}">
                  <a16:creationId xmlns="" xmlns:a16="http://schemas.microsoft.com/office/drawing/2014/main" id="{D9D8FF8A-AB5C-4F9D-84B3-0653B03BE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3263" y="8299451"/>
              <a:ext cx="231775" cy="358775"/>
            </a:xfrm>
            <a:custGeom>
              <a:avLst/>
              <a:gdLst>
                <a:gd name="T0" fmla="*/ 4 w 298"/>
                <a:gd name="T1" fmla="*/ 30 h 461"/>
                <a:gd name="T2" fmla="*/ 144 w 298"/>
                <a:gd name="T3" fmla="*/ 208 h 461"/>
                <a:gd name="T4" fmla="*/ 269 w 298"/>
                <a:gd name="T5" fmla="*/ 0 h 461"/>
                <a:gd name="T6" fmla="*/ 141 w 298"/>
                <a:gd name="T7" fmla="*/ 461 h 461"/>
                <a:gd name="T8" fmla="*/ 4 w 298"/>
                <a:gd name="T9" fmla="*/ 3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461">
                  <a:moveTo>
                    <a:pt x="4" y="30"/>
                  </a:moveTo>
                  <a:cubicBezTo>
                    <a:pt x="55" y="95"/>
                    <a:pt x="98" y="149"/>
                    <a:pt x="144" y="208"/>
                  </a:cubicBezTo>
                  <a:cubicBezTo>
                    <a:pt x="213" y="152"/>
                    <a:pt x="229" y="71"/>
                    <a:pt x="269" y="0"/>
                  </a:cubicBezTo>
                  <a:cubicBezTo>
                    <a:pt x="298" y="118"/>
                    <a:pt x="223" y="403"/>
                    <a:pt x="141" y="461"/>
                  </a:cubicBezTo>
                  <a:cubicBezTo>
                    <a:pt x="68" y="371"/>
                    <a:pt x="0" y="166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535">
              <a:extLst>
                <a:ext uri="{FF2B5EF4-FFF2-40B4-BE49-F238E27FC236}">
                  <a16:creationId xmlns="" xmlns:a16="http://schemas.microsoft.com/office/drawing/2014/main" id="{7ABCBCD6-7EA4-432B-9A16-489E15C23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39150" y="8297863"/>
              <a:ext cx="238125" cy="361950"/>
            </a:xfrm>
            <a:custGeom>
              <a:avLst/>
              <a:gdLst>
                <a:gd name="T0" fmla="*/ 152 w 305"/>
                <a:gd name="T1" fmla="*/ 466 h 466"/>
                <a:gd name="T2" fmla="*/ 22 w 305"/>
                <a:gd name="T3" fmla="*/ 0 h 466"/>
                <a:gd name="T4" fmla="*/ 148 w 305"/>
                <a:gd name="T5" fmla="*/ 209 h 466"/>
                <a:gd name="T6" fmla="*/ 281 w 305"/>
                <a:gd name="T7" fmla="*/ 41 h 466"/>
                <a:gd name="T8" fmla="*/ 152 w 305"/>
                <a:gd name="T9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466">
                  <a:moveTo>
                    <a:pt x="152" y="466"/>
                  </a:moveTo>
                  <a:cubicBezTo>
                    <a:pt x="64" y="376"/>
                    <a:pt x="0" y="147"/>
                    <a:pt x="22" y="0"/>
                  </a:cubicBezTo>
                  <a:cubicBezTo>
                    <a:pt x="64" y="72"/>
                    <a:pt x="79" y="154"/>
                    <a:pt x="148" y="209"/>
                  </a:cubicBezTo>
                  <a:cubicBezTo>
                    <a:pt x="194" y="151"/>
                    <a:pt x="237" y="97"/>
                    <a:pt x="281" y="41"/>
                  </a:cubicBezTo>
                  <a:cubicBezTo>
                    <a:pt x="305" y="120"/>
                    <a:pt x="233" y="353"/>
                    <a:pt x="152" y="4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536">
              <a:extLst>
                <a:ext uri="{FF2B5EF4-FFF2-40B4-BE49-F238E27FC236}">
                  <a16:creationId xmlns="" xmlns:a16="http://schemas.microsoft.com/office/drawing/2014/main" id="{4BA7C1EB-2FCA-4C42-935E-819E9A822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05800" y="7747001"/>
              <a:ext cx="265113" cy="349250"/>
            </a:xfrm>
            <a:custGeom>
              <a:avLst/>
              <a:gdLst>
                <a:gd name="T0" fmla="*/ 50 w 342"/>
                <a:gd name="T1" fmla="*/ 448 h 448"/>
                <a:gd name="T2" fmla="*/ 116 w 342"/>
                <a:gd name="T3" fmla="*/ 0 h 448"/>
                <a:gd name="T4" fmla="*/ 116 w 342"/>
                <a:gd name="T5" fmla="*/ 280 h 448"/>
                <a:gd name="T6" fmla="*/ 342 w 342"/>
                <a:gd name="T7" fmla="*/ 140 h 448"/>
                <a:gd name="T8" fmla="*/ 50 w 342"/>
                <a:gd name="T9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448">
                  <a:moveTo>
                    <a:pt x="50" y="448"/>
                  </a:moveTo>
                  <a:cubicBezTo>
                    <a:pt x="0" y="286"/>
                    <a:pt x="12" y="137"/>
                    <a:pt x="116" y="0"/>
                  </a:cubicBezTo>
                  <a:cubicBezTo>
                    <a:pt x="116" y="90"/>
                    <a:pt x="116" y="180"/>
                    <a:pt x="116" y="280"/>
                  </a:cubicBezTo>
                  <a:cubicBezTo>
                    <a:pt x="195" y="231"/>
                    <a:pt x="263" y="189"/>
                    <a:pt x="342" y="140"/>
                  </a:cubicBezTo>
                  <a:cubicBezTo>
                    <a:pt x="324" y="233"/>
                    <a:pt x="161" y="399"/>
                    <a:pt x="50" y="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537">
              <a:extLst>
                <a:ext uri="{FF2B5EF4-FFF2-40B4-BE49-F238E27FC236}">
                  <a16:creationId xmlns="" xmlns:a16="http://schemas.microsoft.com/office/drawing/2014/main" id="{A9A962D0-1576-4223-BEB6-047A216C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94238" y="7748588"/>
              <a:ext cx="274638" cy="350838"/>
            </a:xfrm>
            <a:custGeom>
              <a:avLst/>
              <a:gdLst>
                <a:gd name="T0" fmla="*/ 241 w 353"/>
                <a:gd name="T1" fmla="*/ 0 h 449"/>
                <a:gd name="T2" fmla="*/ 302 w 353"/>
                <a:gd name="T3" fmla="*/ 449 h 449"/>
                <a:gd name="T4" fmla="*/ 0 w 353"/>
                <a:gd name="T5" fmla="*/ 152 h 449"/>
                <a:gd name="T6" fmla="*/ 227 w 353"/>
                <a:gd name="T7" fmla="*/ 275 h 449"/>
                <a:gd name="T8" fmla="*/ 241 w 353"/>
                <a:gd name="T9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449">
                  <a:moveTo>
                    <a:pt x="241" y="0"/>
                  </a:moveTo>
                  <a:cubicBezTo>
                    <a:pt x="341" y="137"/>
                    <a:pt x="353" y="285"/>
                    <a:pt x="302" y="449"/>
                  </a:cubicBezTo>
                  <a:cubicBezTo>
                    <a:pt x="175" y="378"/>
                    <a:pt x="82" y="280"/>
                    <a:pt x="0" y="152"/>
                  </a:cubicBezTo>
                  <a:cubicBezTo>
                    <a:pt x="97" y="168"/>
                    <a:pt x="154" y="231"/>
                    <a:pt x="227" y="275"/>
                  </a:cubicBezTo>
                  <a:cubicBezTo>
                    <a:pt x="264" y="182"/>
                    <a:pt x="244" y="91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538">
              <a:extLst>
                <a:ext uri="{FF2B5EF4-FFF2-40B4-BE49-F238E27FC236}">
                  <a16:creationId xmlns="" xmlns:a16="http://schemas.microsoft.com/office/drawing/2014/main" id="{0DA84A6D-F541-4449-B666-0DE60D5D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65650" y="7953376"/>
              <a:ext cx="239713" cy="385763"/>
            </a:xfrm>
            <a:custGeom>
              <a:avLst/>
              <a:gdLst>
                <a:gd name="T0" fmla="*/ 221 w 306"/>
                <a:gd name="T1" fmla="*/ 0 h 494"/>
                <a:gd name="T2" fmla="*/ 222 w 306"/>
                <a:gd name="T3" fmla="*/ 494 h 494"/>
                <a:gd name="T4" fmla="*/ 0 w 306"/>
                <a:gd name="T5" fmla="*/ 208 h 494"/>
                <a:gd name="T6" fmla="*/ 12 w 306"/>
                <a:gd name="T7" fmla="*/ 193 h 494"/>
                <a:gd name="T8" fmla="*/ 191 w 306"/>
                <a:gd name="T9" fmla="*/ 328 h 494"/>
                <a:gd name="T10" fmla="*/ 221 w 306"/>
                <a:gd name="T11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494">
                  <a:moveTo>
                    <a:pt x="221" y="0"/>
                  </a:moveTo>
                  <a:cubicBezTo>
                    <a:pt x="306" y="116"/>
                    <a:pt x="305" y="358"/>
                    <a:pt x="222" y="494"/>
                  </a:cubicBezTo>
                  <a:cubicBezTo>
                    <a:pt x="115" y="423"/>
                    <a:pt x="42" y="328"/>
                    <a:pt x="0" y="208"/>
                  </a:cubicBezTo>
                  <a:cubicBezTo>
                    <a:pt x="4" y="203"/>
                    <a:pt x="8" y="198"/>
                    <a:pt x="12" y="193"/>
                  </a:cubicBezTo>
                  <a:cubicBezTo>
                    <a:pt x="70" y="237"/>
                    <a:pt x="128" y="281"/>
                    <a:pt x="191" y="328"/>
                  </a:cubicBezTo>
                  <a:cubicBezTo>
                    <a:pt x="242" y="227"/>
                    <a:pt x="228" y="118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539">
              <a:extLst>
                <a:ext uri="{FF2B5EF4-FFF2-40B4-BE49-F238E27FC236}">
                  <a16:creationId xmlns="" xmlns:a16="http://schemas.microsoft.com/office/drawing/2014/main" id="{843730F7-7555-48A3-8B73-B477BC17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01050" y="7956551"/>
              <a:ext cx="236538" cy="379413"/>
            </a:xfrm>
            <a:custGeom>
              <a:avLst/>
              <a:gdLst>
                <a:gd name="T0" fmla="*/ 111 w 304"/>
                <a:gd name="T1" fmla="*/ 332 h 486"/>
                <a:gd name="T2" fmla="*/ 299 w 304"/>
                <a:gd name="T3" fmla="*/ 184 h 486"/>
                <a:gd name="T4" fmla="*/ 88 w 304"/>
                <a:gd name="T5" fmla="*/ 486 h 486"/>
                <a:gd name="T6" fmla="*/ 81 w 304"/>
                <a:gd name="T7" fmla="*/ 0 h 486"/>
                <a:gd name="T8" fmla="*/ 82 w 304"/>
                <a:gd name="T9" fmla="*/ 168 h 486"/>
                <a:gd name="T10" fmla="*/ 111 w 304"/>
                <a:gd name="T11" fmla="*/ 332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" h="486">
                  <a:moveTo>
                    <a:pt x="111" y="332"/>
                  </a:moveTo>
                  <a:cubicBezTo>
                    <a:pt x="180" y="278"/>
                    <a:pt x="236" y="234"/>
                    <a:pt x="299" y="184"/>
                  </a:cubicBezTo>
                  <a:cubicBezTo>
                    <a:pt x="304" y="274"/>
                    <a:pt x="196" y="422"/>
                    <a:pt x="88" y="486"/>
                  </a:cubicBezTo>
                  <a:cubicBezTo>
                    <a:pt x="5" y="392"/>
                    <a:pt x="0" y="130"/>
                    <a:pt x="81" y="0"/>
                  </a:cubicBezTo>
                  <a:cubicBezTo>
                    <a:pt x="81" y="59"/>
                    <a:pt x="78" y="114"/>
                    <a:pt x="82" y="168"/>
                  </a:cubicBezTo>
                  <a:cubicBezTo>
                    <a:pt x="87" y="221"/>
                    <a:pt x="101" y="273"/>
                    <a:pt x="111" y="3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540">
              <a:extLst>
                <a:ext uri="{FF2B5EF4-FFF2-40B4-BE49-F238E27FC236}">
                  <a16:creationId xmlns="" xmlns:a16="http://schemas.microsoft.com/office/drawing/2014/main" id="{97713128-538F-43AB-8E9C-F078852E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79963" y="7613651"/>
              <a:ext cx="201613" cy="247650"/>
            </a:xfrm>
            <a:custGeom>
              <a:avLst/>
              <a:gdLst>
                <a:gd name="T0" fmla="*/ 258 w 258"/>
                <a:gd name="T1" fmla="*/ 318 h 318"/>
                <a:gd name="T2" fmla="*/ 0 w 258"/>
                <a:gd name="T3" fmla="*/ 3 h 318"/>
                <a:gd name="T4" fmla="*/ 258 w 258"/>
                <a:gd name="T5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8" h="318">
                  <a:moveTo>
                    <a:pt x="258" y="318"/>
                  </a:moveTo>
                  <a:cubicBezTo>
                    <a:pt x="128" y="242"/>
                    <a:pt x="52" y="135"/>
                    <a:pt x="0" y="3"/>
                  </a:cubicBezTo>
                  <a:cubicBezTo>
                    <a:pt x="139" y="0"/>
                    <a:pt x="258" y="167"/>
                    <a:pt x="25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541">
              <a:extLst>
                <a:ext uri="{FF2B5EF4-FFF2-40B4-BE49-F238E27FC236}">
                  <a16:creationId xmlns="" xmlns:a16="http://schemas.microsoft.com/office/drawing/2014/main" id="{36089E83-1304-496C-B5E8-4EB556DF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8156575" y="7612063"/>
              <a:ext cx="212725" cy="247650"/>
            </a:xfrm>
            <a:custGeom>
              <a:avLst/>
              <a:gdLst>
                <a:gd name="T0" fmla="*/ 272 w 272"/>
                <a:gd name="T1" fmla="*/ 4 h 318"/>
                <a:gd name="T2" fmla="*/ 17 w 272"/>
                <a:gd name="T3" fmla="*/ 318 h 318"/>
                <a:gd name="T4" fmla="*/ 272 w 272"/>
                <a:gd name="T5" fmla="*/ 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2" h="318">
                  <a:moveTo>
                    <a:pt x="272" y="4"/>
                  </a:moveTo>
                  <a:cubicBezTo>
                    <a:pt x="220" y="138"/>
                    <a:pt x="142" y="243"/>
                    <a:pt x="17" y="318"/>
                  </a:cubicBezTo>
                  <a:cubicBezTo>
                    <a:pt x="0" y="204"/>
                    <a:pt x="121" y="0"/>
                    <a:pt x="27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8" name="组合 237">
            <a:extLst>
              <a:ext uri="{FF2B5EF4-FFF2-40B4-BE49-F238E27FC236}">
                <a16:creationId xmlns="" xmlns:a16="http://schemas.microsoft.com/office/drawing/2014/main" id="{FA6FABDB-68F2-42DF-BCA6-7D93DDF88966}"/>
              </a:ext>
            </a:extLst>
          </p:cNvPr>
          <p:cNvGrpSpPr/>
          <p:nvPr/>
        </p:nvGrpSpPr>
        <p:grpSpPr>
          <a:xfrm>
            <a:off x="6342293" y="3026166"/>
            <a:ext cx="1538808" cy="805670"/>
            <a:chOff x="-1588" y="238125"/>
            <a:chExt cx="12192001" cy="6383338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239" name="Freeform 5">
              <a:extLst>
                <a:ext uri="{FF2B5EF4-FFF2-40B4-BE49-F238E27FC236}">
                  <a16:creationId xmlns="" xmlns:a16="http://schemas.microsoft.com/office/drawing/2014/main" id="{2D67534F-5400-4803-95E0-20A6A65BF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5" y="3976688"/>
              <a:ext cx="941388" cy="1246188"/>
            </a:xfrm>
            <a:custGeom>
              <a:avLst/>
              <a:gdLst>
                <a:gd name="T0" fmla="*/ 203 w 418"/>
                <a:gd name="T1" fmla="*/ 553 h 553"/>
                <a:gd name="T2" fmla="*/ 50 w 418"/>
                <a:gd name="T3" fmla="*/ 241 h 553"/>
                <a:gd name="T4" fmla="*/ 79 w 418"/>
                <a:gd name="T5" fmla="*/ 0 h 553"/>
                <a:gd name="T6" fmla="*/ 203 w 418"/>
                <a:gd name="T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8" h="553">
                  <a:moveTo>
                    <a:pt x="203" y="553"/>
                  </a:moveTo>
                  <a:cubicBezTo>
                    <a:pt x="203" y="553"/>
                    <a:pt x="0" y="428"/>
                    <a:pt x="50" y="241"/>
                  </a:cubicBezTo>
                  <a:cubicBezTo>
                    <a:pt x="101" y="53"/>
                    <a:pt x="79" y="0"/>
                    <a:pt x="79" y="0"/>
                  </a:cubicBezTo>
                  <a:cubicBezTo>
                    <a:pt x="79" y="0"/>
                    <a:pt x="418" y="182"/>
                    <a:pt x="203" y="5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6">
              <a:extLst>
                <a:ext uri="{FF2B5EF4-FFF2-40B4-BE49-F238E27FC236}">
                  <a16:creationId xmlns="" xmlns:a16="http://schemas.microsoft.com/office/drawing/2014/main" id="{9140A605-8955-4480-B734-00290809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5556250"/>
              <a:ext cx="858838" cy="1065213"/>
            </a:xfrm>
            <a:custGeom>
              <a:avLst/>
              <a:gdLst>
                <a:gd name="T0" fmla="*/ 312 w 381"/>
                <a:gd name="T1" fmla="*/ 0 h 473"/>
                <a:gd name="T2" fmla="*/ 58 w 381"/>
                <a:gd name="T3" fmla="*/ 237 h 473"/>
                <a:gd name="T4" fmla="*/ 0 w 381"/>
                <a:gd name="T5" fmla="*/ 473 h 473"/>
                <a:gd name="T6" fmla="*/ 312 w 381"/>
                <a:gd name="T7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1" h="473">
                  <a:moveTo>
                    <a:pt x="312" y="0"/>
                  </a:moveTo>
                  <a:cubicBezTo>
                    <a:pt x="312" y="0"/>
                    <a:pt x="77" y="44"/>
                    <a:pt x="58" y="237"/>
                  </a:cubicBezTo>
                  <a:cubicBezTo>
                    <a:pt x="39" y="430"/>
                    <a:pt x="0" y="473"/>
                    <a:pt x="0" y="473"/>
                  </a:cubicBezTo>
                  <a:cubicBezTo>
                    <a:pt x="0" y="473"/>
                    <a:pt x="381" y="422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7">
              <a:extLst>
                <a:ext uri="{FF2B5EF4-FFF2-40B4-BE49-F238E27FC236}">
                  <a16:creationId xmlns="" xmlns:a16="http://schemas.microsoft.com/office/drawing/2014/main" id="{76E73C2F-1F44-4C83-96AB-45468B29D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3" y="5461000"/>
              <a:ext cx="868363" cy="966788"/>
            </a:xfrm>
            <a:custGeom>
              <a:avLst/>
              <a:gdLst>
                <a:gd name="T0" fmla="*/ 382 w 385"/>
                <a:gd name="T1" fmla="*/ 0 h 429"/>
                <a:gd name="T2" fmla="*/ 95 w 385"/>
                <a:gd name="T3" fmla="*/ 196 h 429"/>
                <a:gd name="T4" fmla="*/ 0 w 385"/>
                <a:gd name="T5" fmla="*/ 419 h 429"/>
                <a:gd name="T6" fmla="*/ 382 w 385"/>
                <a:gd name="T7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5" h="429">
                  <a:moveTo>
                    <a:pt x="382" y="0"/>
                  </a:moveTo>
                  <a:cubicBezTo>
                    <a:pt x="382" y="0"/>
                    <a:pt x="143" y="8"/>
                    <a:pt x="95" y="196"/>
                  </a:cubicBezTo>
                  <a:cubicBezTo>
                    <a:pt x="46" y="384"/>
                    <a:pt x="0" y="419"/>
                    <a:pt x="0" y="419"/>
                  </a:cubicBezTo>
                  <a:cubicBezTo>
                    <a:pt x="0" y="419"/>
                    <a:pt x="385" y="429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">
              <a:extLst>
                <a:ext uri="{FF2B5EF4-FFF2-40B4-BE49-F238E27FC236}">
                  <a16:creationId xmlns="" xmlns:a16="http://schemas.microsoft.com/office/drawing/2014/main" id="{E7344392-5DAF-4E59-AF83-4A874CED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325" y="4999038"/>
              <a:ext cx="1201738" cy="1093788"/>
            </a:xfrm>
            <a:custGeom>
              <a:avLst/>
              <a:gdLst>
                <a:gd name="T0" fmla="*/ 533 w 533"/>
                <a:gd name="T1" fmla="*/ 104 h 485"/>
                <a:gd name="T2" fmla="*/ 187 w 533"/>
                <a:gd name="T3" fmla="*/ 143 h 485"/>
                <a:gd name="T4" fmla="*/ 0 w 533"/>
                <a:gd name="T5" fmla="*/ 298 h 485"/>
                <a:gd name="T6" fmla="*/ 533 w 533"/>
                <a:gd name="T7" fmla="*/ 10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3" h="485">
                  <a:moveTo>
                    <a:pt x="533" y="104"/>
                  </a:moveTo>
                  <a:cubicBezTo>
                    <a:pt x="533" y="104"/>
                    <a:pt x="318" y="0"/>
                    <a:pt x="187" y="143"/>
                  </a:cubicBezTo>
                  <a:cubicBezTo>
                    <a:pt x="57" y="287"/>
                    <a:pt x="0" y="298"/>
                    <a:pt x="0" y="298"/>
                  </a:cubicBezTo>
                  <a:cubicBezTo>
                    <a:pt x="0" y="298"/>
                    <a:pt x="337" y="485"/>
                    <a:pt x="533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9">
              <a:extLst>
                <a:ext uri="{FF2B5EF4-FFF2-40B4-BE49-F238E27FC236}">
                  <a16:creationId xmlns="" xmlns:a16="http://schemas.microsoft.com/office/drawing/2014/main" id="{5B759270-100E-4928-8B78-FE741F3FA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4448175"/>
              <a:ext cx="1198563" cy="1090613"/>
            </a:xfrm>
            <a:custGeom>
              <a:avLst/>
              <a:gdLst>
                <a:gd name="T0" fmla="*/ 532 w 532"/>
                <a:gd name="T1" fmla="*/ 104 h 484"/>
                <a:gd name="T2" fmla="*/ 187 w 532"/>
                <a:gd name="T3" fmla="*/ 143 h 484"/>
                <a:gd name="T4" fmla="*/ 0 w 532"/>
                <a:gd name="T5" fmla="*/ 297 h 484"/>
                <a:gd name="T6" fmla="*/ 532 w 532"/>
                <a:gd name="T7" fmla="*/ 10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2" h="484">
                  <a:moveTo>
                    <a:pt x="532" y="104"/>
                  </a:moveTo>
                  <a:cubicBezTo>
                    <a:pt x="532" y="104"/>
                    <a:pt x="317" y="0"/>
                    <a:pt x="187" y="143"/>
                  </a:cubicBezTo>
                  <a:cubicBezTo>
                    <a:pt x="57" y="287"/>
                    <a:pt x="0" y="297"/>
                    <a:pt x="0" y="297"/>
                  </a:cubicBezTo>
                  <a:cubicBezTo>
                    <a:pt x="0" y="297"/>
                    <a:pt x="336" y="484"/>
                    <a:pt x="532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0">
              <a:extLst>
                <a:ext uri="{FF2B5EF4-FFF2-40B4-BE49-F238E27FC236}">
                  <a16:creationId xmlns="" xmlns:a16="http://schemas.microsoft.com/office/drawing/2014/main" id="{EA051A57-C6B4-44F8-87CF-B1F242A3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775" y="3814763"/>
              <a:ext cx="1276350" cy="1022350"/>
            </a:xfrm>
            <a:custGeom>
              <a:avLst/>
              <a:gdLst>
                <a:gd name="T0" fmla="*/ 567 w 567"/>
                <a:gd name="T1" fmla="*/ 179 h 454"/>
                <a:gd name="T2" fmla="*/ 233 w 567"/>
                <a:gd name="T3" fmla="*/ 82 h 454"/>
                <a:gd name="T4" fmla="*/ 0 w 567"/>
                <a:gd name="T5" fmla="*/ 151 h 454"/>
                <a:gd name="T6" fmla="*/ 567 w 567"/>
                <a:gd name="T7" fmla="*/ 17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7" h="454">
                  <a:moveTo>
                    <a:pt x="567" y="179"/>
                  </a:moveTo>
                  <a:cubicBezTo>
                    <a:pt x="567" y="179"/>
                    <a:pt x="408" y="0"/>
                    <a:pt x="233" y="82"/>
                  </a:cubicBezTo>
                  <a:cubicBezTo>
                    <a:pt x="57" y="163"/>
                    <a:pt x="0" y="151"/>
                    <a:pt x="0" y="151"/>
                  </a:cubicBezTo>
                  <a:cubicBezTo>
                    <a:pt x="0" y="151"/>
                    <a:pt x="238" y="454"/>
                    <a:pt x="567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">
              <a:extLst>
                <a:ext uri="{FF2B5EF4-FFF2-40B4-BE49-F238E27FC236}">
                  <a16:creationId xmlns="" xmlns:a16="http://schemas.microsoft.com/office/drawing/2014/main" id="{A0AEAF78-8621-4F2B-8401-0F663C1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" y="3089275"/>
              <a:ext cx="1274763" cy="1022350"/>
            </a:xfrm>
            <a:custGeom>
              <a:avLst/>
              <a:gdLst>
                <a:gd name="T0" fmla="*/ 566 w 566"/>
                <a:gd name="T1" fmla="*/ 180 h 454"/>
                <a:gd name="T2" fmla="*/ 232 w 566"/>
                <a:gd name="T3" fmla="*/ 82 h 454"/>
                <a:gd name="T4" fmla="*/ 0 w 566"/>
                <a:gd name="T5" fmla="*/ 152 h 454"/>
                <a:gd name="T6" fmla="*/ 566 w 566"/>
                <a:gd name="T7" fmla="*/ 18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6" h="454">
                  <a:moveTo>
                    <a:pt x="566" y="180"/>
                  </a:moveTo>
                  <a:cubicBezTo>
                    <a:pt x="566" y="180"/>
                    <a:pt x="408" y="0"/>
                    <a:pt x="232" y="82"/>
                  </a:cubicBezTo>
                  <a:cubicBezTo>
                    <a:pt x="57" y="164"/>
                    <a:pt x="0" y="152"/>
                    <a:pt x="0" y="152"/>
                  </a:cubicBezTo>
                  <a:cubicBezTo>
                    <a:pt x="0" y="152"/>
                    <a:pt x="238" y="454"/>
                    <a:pt x="566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">
              <a:extLst>
                <a:ext uri="{FF2B5EF4-FFF2-40B4-BE49-F238E27FC236}">
                  <a16:creationId xmlns="" xmlns:a16="http://schemas.microsoft.com/office/drawing/2014/main" id="{094B4D2E-F576-4BDE-AC01-5E85D6CB2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2320925"/>
              <a:ext cx="1276350" cy="1022350"/>
            </a:xfrm>
            <a:custGeom>
              <a:avLst/>
              <a:gdLst>
                <a:gd name="T0" fmla="*/ 566 w 566"/>
                <a:gd name="T1" fmla="*/ 179 h 454"/>
                <a:gd name="T2" fmla="*/ 232 w 566"/>
                <a:gd name="T3" fmla="*/ 82 h 454"/>
                <a:gd name="T4" fmla="*/ 0 w 566"/>
                <a:gd name="T5" fmla="*/ 151 h 454"/>
                <a:gd name="T6" fmla="*/ 566 w 566"/>
                <a:gd name="T7" fmla="*/ 17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6" h="454">
                  <a:moveTo>
                    <a:pt x="566" y="179"/>
                  </a:moveTo>
                  <a:cubicBezTo>
                    <a:pt x="566" y="179"/>
                    <a:pt x="408" y="0"/>
                    <a:pt x="232" y="82"/>
                  </a:cubicBezTo>
                  <a:cubicBezTo>
                    <a:pt x="57" y="164"/>
                    <a:pt x="0" y="151"/>
                    <a:pt x="0" y="151"/>
                  </a:cubicBezTo>
                  <a:cubicBezTo>
                    <a:pt x="0" y="151"/>
                    <a:pt x="238" y="454"/>
                    <a:pt x="566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3">
              <a:extLst>
                <a:ext uri="{FF2B5EF4-FFF2-40B4-BE49-F238E27FC236}">
                  <a16:creationId xmlns="" xmlns:a16="http://schemas.microsoft.com/office/drawing/2014/main" id="{12A616D4-5DD1-46E9-A6D4-238CC0881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765300"/>
              <a:ext cx="1033463" cy="830263"/>
            </a:xfrm>
            <a:custGeom>
              <a:avLst/>
              <a:gdLst>
                <a:gd name="T0" fmla="*/ 459 w 459"/>
                <a:gd name="T1" fmla="*/ 145 h 368"/>
                <a:gd name="T2" fmla="*/ 189 w 459"/>
                <a:gd name="T3" fmla="*/ 66 h 368"/>
                <a:gd name="T4" fmla="*/ 0 w 459"/>
                <a:gd name="T5" fmla="*/ 122 h 368"/>
                <a:gd name="T6" fmla="*/ 459 w 459"/>
                <a:gd name="T7" fmla="*/ 14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9" h="368">
                  <a:moveTo>
                    <a:pt x="459" y="145"/>
                  </a:moveTo>
                  <a:cubicBezTo>
                    <a:pt x="459" y="145"/>
                    <a:pt x="331" y="0"/>
                    <a:pt x="189" y="66"/>
                  </a:cubicBezTo>
                  <a:cubicBezTo>
                    <a:pt x="46" y="132"/>
                    <a:pt x="0" y="122"/>
                    <a:pt x="0" y="122"/>
                  </a:cubicBezTo>
                  <a:cubicBezTo>
                    <a:pt x="0" y="122"/>
                    <a:pt x="193" y="368"/>
                    <a:pt x="459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4">
              <a:extLst>
                <a:ext uri="{FF2B5EF4-FFF2-40B4-BE49-F238E27FC236}">
                  <a16:creationId xmlns="" xmlns:a16="http://schemas.microsoft.com/office/drawing/2014/main" id="{9993C8E6-300E-49FA-B474-D974930CF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88" y="1344613"/>
              <a:ext cx="868363" cy="719138"/>
            </a:xfrm>
            <a:custGeom>
              <a:avLst/>
              <a:gdLst>
                <a:gd name="T0" fmla="*/ 386 w 386"/>
                <a:gd name="T1" fmla="*/ 111 h 319"/>
                <a:gd name="T2" fmla="*/ 153 w 386"/>
                <a:gd name="T3" fmla="*/ 67 h 319"/>
                <a:gd name="T4" fmla="*/ 0 w 386"/>
                <a:gd name="T5" fmla="*/ 130 h 319"/>
                <a:gd name="T6" fmla="*/ 386 w 386"/>
                <a:gd name="T7" fmla="*/ 11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6" h="319">
                  <a:moveTo>
                    <a:pt x="386" y="111"/>
                  </a:moveTo>
                  <a:cubicBezTo>
                    <a:pt x="386" y="111"/>
                    <a:pt x="266" y="0"/>
                    <a:pt x="153" y="67"/>
                  </a:cubicBezTo>
                  <a:cubicBezTo>
                    <a:pt x="39" y="135"/>
                    <a:pt x="0" y="130"/>
                    <a:pt x="0" y="130"/>
                  </a:cubicBezTo>
                  <a:cubicBezTo>
                    <a:pt x="0" y="130"/>
                    <a:pt x="182" y="319"/>
                    <a:pt x="386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5">
              <a:extLst>
                <a:ext uri="{FF2B5EF4-FFF2-40B4-BE49-F238E27FC236}">
                  <a16:creationId xmlns="" xmlns:a16="http://schemas.microsoft.com/office/drawing/2014/main" id="{5FB95F5F-7D15-477D-A79A-2ED157875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63" y="3752850"/>
              <a:ext cx="1028700" cy="1276350"/>
            </a:xfrm>
            <a:custGeom>
              <a:avLst/>
              <a:gdLst>
                <a:gd name="T0" fmla="*/ 177 w 457"/>
                <a:gd name="T1" fmla="*/ 566 h 566"/>
                <a:gd name="T2" fmla="*/ 85 w 457"/>
                <a:gd name="T3" fmla="*/ 231 h 566"/>
                <a:gd name="T4" fmla="*/ 159 w 457"/>
                <a:gd name="T5" fmla="*/ 0 h 566"/>
                <a:gd name="T6" fmla="*/ 177 w 457"/>
                <a:gd name="T7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7" h="566">
                  <a:moveTo>
                    <a:pt x="177" y="566"/>
                  </a:moveTo>
                  <a:cubicBezTo>
                    <a:pt x="177" y="566"/>
                    <a:pt x="0" y="405"/>
                    <a:pt x="85" y="231"/>
                  </a:cubicBezTo>
                  <a:cubicBezTo>
                    <a:pt x="170" y="57"/>
                    <a:pt x="159" y="0"/>
                    <a:pt x="159" y="0"/>
                  </a:cubicBezTo>
                  <a:cubicBezTo>
                    <a:pt x="159" y="0"/>
                    <a:pt x="457" y="243"/>
                    <a:pt x="177" y="5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6">
              <a:extLst>
                <a:ext uri="{FF2B5EF4-FFF2-40B4-BE49-F238E27FC236}">
                  <a16:creationId xmlns="" xmlns:a16="http://schemas.microsoft.com/office/drawing/2014/main" id="{D95BFB10-663E-42A2-91F4-408539C3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038" y="3311525"/>
              <a:ext cx="1038225" cy="1277938"/>
            </a:xfrm>
            <a:custGeom>
              <a:avLst/>
              <a:gdLst>
                <a:gd name="T0" fmla="*/ 172 w 461"/>
                <a:gd name="T1" fmla="*/ 567 h 567"/>
                <a:gd name="T2" fmla="*/ 89 w 461"/>
                <a:gd name="T3" fmla="*/ 229 h 567"/>
                <a:gd name="T4" fmla="*/ 169 w 461"/>
                <a:gd name="T5" fmla="*/ 0 h 567"/>
                <a:gd name="T6" fmla="*/ 172 w 461"/>
                <a:gd name="T7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1" h="567">
                  <a:moveTo>
                    <a:pt x="172" y="567"/>
                  </a:moveTo>
                  <a:cubicBezTo>
                    <a:pt x="172" y="567"/>
                    <a:pt x="0" y="401"/>
                    <a:pt x="89" y="229"/>
                  </a:cubicBezTo>
                  <a:cubicBezTo>
                    <a:pt x="179" y="57"/>
                    <a:pt x="169" y="0"/>
                    <a:pt x="169" y="0"/>
                  </a:cubicBezTo>
                  <a:cubicBezTo>
                    <a:pt x="169" y="0"/>
                    <a:pt x="461" y="250"/>
                    <a:pt x="172" y="5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7">
              <a:extLst>
                <a:ext uri="{FF2B5EF4-FFF2-40B4-BE49-F238E27FC236}">
                  <a16:creationId xmlns="" xmlns:a16="http://schemas.microsoft.com/office/drawing/2014/main" id="{EEBA936F-4ABC-4B43-B17B-C5C8F3EF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0" y="2455863"/>
              <a:ext cx="1085850" cy="1252538"/>
            </a:xfrm>
            <a:custGeom>
              <a:avLst/>
              <a:gdLst>
                <a:gd name="T0" fmla="*/ 134 w 482"/>
                <a:gd name="T1" fmla="*/ 556 h 556"/>
                <a:gd name="T2" fmla="*/ 123 w 482"/>
                <a:gd name="T3" fmla="*/ 208 h 556"/>
                <a:gd name="T4" fmla="*/ 248 w 482"/>
                <a:gd name="T5" fmla="*/ 0 h 556"/>
                <a:gd name="T6" fmla="*/ 134 w 482"/>
                <a:gd name="T7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2" h="556">
                  <a:moveTo>
                    <a:pt x="134" y="556"/>
                  </a:moveTo>
                  <a:cubicBezTo>
                    <a:pt x="134" y="556"/>
                    <a:pt x="0" y="358"/>
                    <a:pt x="123" y="208"/>
                  </a:cubicBezTo>
                  <a:cubicBezTo>
                    <a:pt x="246" y="58"/>
                    <a:pt x="248" y="0"/>
                    <a:pt x="248" y="0"/>
                  </a:cubicBezTo>
                  <a:cubicBezTo>
                    <a:pt x="248" y="0"/>
                    <a:pt x="482" y="306"/>
                    <a:pt x="134" y="5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8">
              <a:extLst>
                <a:ext uri="{FF2B5EF4-FFF2-40B4-BE49-F238E27FC236}">
                  <a16:creationId xmlns="" xmlns:a16="http://schemas.microsoft.com/office/drawing/2014/main" id="{17D262E7-FF85-4F9E-9084-D4DFBA379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350" y="1552575"/>
              <a:ext cx="1090613" cy="1236663"/>
            </a:xfrm>
            <a:custGeom>
              <a:avLst/>
              <a:gdLst>
                <a:gd name="T0" fmla="*/ 125 w 484"/>
                <a:gd name="T1" fmla="*/ 549 h 549"/>
                <a:gd name="T2" fmla="*/ 130 w 484"/>
                <a:gd name="T3" fmla="*/ 202 h 549"/>
                <a:gd name="T4" fmla="*/ 264 w 484"/>
                <a:gd name="T5" fmla="*/ 0 h 549"/>
                <a:gd name="T6" fmla="*/ 125 w 484"/>
                <a:gd name="T7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4" h="549">
                  <a:moveTo>
                    <a:pt x="125" y="549"/>
                  </a:moveTo>
                  <a:cubicBezTo>
                    <a:pt x="125" y="549"/>
                    <a:pt x="0" y="346"/>
                    <a:pt x="130" y="202"/>
                  </a:cubicBezTo>
                  <a:cubicBezTo>
                    <a:pt x="259" y="58"/>
                    <a:pt x="264" y="0"/>
                    <a:pt x="264" y="0"/>
                  </a:cubicBezTo>
                  <a:cubicBezTo>
                    <a:pt x="264" y="0"/>
                    <a:pt x="484" y="316"/>
                    <a:pt x="125" y="5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">
              <a:extLst>
                <a:ext uri="{FF2B5EF4-FFF2-40B4-BE49-F238E27FC236}">
                  <a16:creationId xmlns="" xmlns:a16="http://schemas.microsoft.com/office/drawing/2014/main" id="{A5EBC902-63E8-448D-A6DF-E8D20D712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768350"/>
              <a:ext cx="1074738" cy="1268413"/>
            </a:xfrm>
            <a:custGeom>
              <a:avLst/>
              <a:gdLst>
                <a:gd name="T0" fmla="*/ 150 w 477"/>
                <a:gd name="T1" fmla="*/ 563 h 563"/>
                <a:gd name="T2" fmla="*/ 111 w 477"/>
                <a:gd name="T3" fmla="*/ 217 h 563"/>
                <a:gd name="T4" fmla="*/ 219 w 477"/>
                <a:gd name="T5" fmla="*/ 0 h 563"/>
                <a:gd name="T6" fmla="*/ 150 w 477"/>
                <a:gd name="T7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7" h="563">
                  <a:moveTo>
                    <a:pt x="150" y="563"/>
                  </a:moveTo>
                  <a:cubicBezTo>
                    <a:pt x="150" y="563"/>
                    <a:pt x="0" y="376"/>
                    <a:pt x="111" y="217"/>
                  </a:cubicBezTo>
                  <a:cubicBezTo>
                    <a:pt x="222" y="58"/>
                    <a:pt x="219" y="0"/>
                    <a:pt x="219" y="0"/>
                  </a:cubicBezTo>
                  <a:cubicBezTo>
                    <a:pt x="219" y="0"/>
                    <a:pt x="477" y="287"/>
                    <a:pt x="150" y="5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0">
              <a:extLst>
                <a:ext uri="{FF2B5EF4-FFF2-40B4-BE49-F238E27FC236}">
                  <a16:creationId xmlns="" xmlns:a16="http://schemas.microsoft.com/office/drawing/2014/main" id="{4F936500-ABE3-4DBA-A286-48B28224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025" y="501650"/>
              <a:ext cx="741363" cy="874713"/>
            </a:xfrm>
            <a:custGeom>
              <a:avLst/>
              <a:gdLst>
                <a:gd name="T0" fmla="*/ 103 w 329"/>
                <a:gd name="T1" fmla="*/ 388 h 388"/>
                <a:gd name="T2" fmla="*/ 76 w 329"/>
                <a:gd name="T3" fmla="*/ 149 h 388"/>
                <a:gd name="T4" fmla="*/ 151 w 329"/>
                <a:gd name="T5" fmla="*/ 0 h 388"/>
                <a:gd name="T6" fmla="*/ 103 w 329"/>
                <a:gd name="T7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9" h="388">
                  <a:moveTo>
                    <a:pt x="103" y="388"/>
                  </a:moveTo>
                  <a:cubicBezTo>
                    <a:pt x="103" y="388"/>
                    <a:pt x="0" y="259"/>
                    <a:pt x="76" y="149"/>
                  </a:cubicBezTo>
                  <a:cubicBezTo>
                    <a:pt x="153" y="40"/>
                    <a:pt x="151" y="0"/>
                    <a:pt x="151" y="0"/>
                  </a:cubicBezTo>
                  <a:cubicBezTo>
                    <a:pt x="151" y="0"/>
                    <a:pt x="329" y="197"/>
                    <a:pt x="103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1">
              <a:extLst>
                <a:ext uri="{FF2B5EF4-FFF2-40B4-BE49-F238E27FC236}">
                  <a16:creationId xmlns="" xmlns:a16="http://schemas.microsoft.com/office/drawing/2014/main" id="{F30C697F-1B7A-459E-95E0-DB0B46A9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8" y="238125"/>
              <a:ext cx="741363" cy="874713"/>
            </a:xfrm>
            <a:custGeom>
              <a:avLst/>
              <a:gdLst>
                <a:gd name="T0" fmla="*/ 103 w 329"/>
                <a:gd name="T1" fmla="*/ 388 h 388"/>
                <a:gd name="T2" fmla="*/ 76 w 329"/>
                <a:gd name="T3" fmla="*/ 149 h 388"/>
                <a:gd name="T4" fmla="*/ 151 w 329"/>
                <a:gd name="T5" fmla="*/ 0 h 388"/>
                <a:gd name="T6" fmla="*/ 103 w 329"/>
                <a:gd name="T7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9" h="388">
                  <a:moveTo>
                    <a:pt x="103" y="388"/>
                  </a:moveTo>
                  <a:cubicBezTo>
                    <a:pt x="103" y="388"/>
                    <a:pt x="0" y="259"/>
                    <a:pt x="76" y="149"/>
                  </a:cubicBezTo>
                  <a:cubicBezTo>
                    <a:pt x="153" y="40"/>
                    <a:pt x="151" y="0"/>
                    <a:pt x="151" y="0"/>
                  </a:cubicBezTo>
                  <a:cubicBezTo>
                    <a:pt x="151" y="0"/>
                    <a:pt x="329" y="197"/>
                    <a:pt x="103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2">
              <a:extLst>
                <a:ext uri="{FF2B5EF4-FFF2-40B4-BE49-F238E27FC236}">
                  <a16:creationId xmlns="" xmlns:a16="http://schemas.microsoft.com/office/drawing/2014/main" id="{A8265BC2-2FD5-47D5-BFF8-78E261BC9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00150"/>
              <a:ext cx="5029200" cy="4286250"/>
            </a:xfrm>
            <a:custGeom>
              <a:avLst/>
              <a:gdLst>
                <a:gd name="T0" fmla="*/ 2232 w 2232"/>
                <a:gd name="T1" fmla="*/ 1902 h 1902"/>
                <a:gd name="T2" fmla="*/ 2219 w 2232"/>
                <a:gd name="T3" fmla="*/ 1784 h 1902"/>
                <a:gd name="T4" fmla="*/ 2091 w 2232"/>
                <a:gd name="T5" fmla="*/ 1810 h 1902"/>
                <a:gd name="T6" fmla="*/ 2025 w 2232"/>
                <a:gd name="T7" fmla="*/ 1816 h 1902"/>
                <a:gd name="T8" fmla="*/ 1875 w 2232"/>
                <a:gd name="T9" fmla="*/ 1816 h 1902"/>
                <a:gd name="T10" fmla="*/ 1682 w 2232"/>
                <a:gd name="T11" fmla="*/ 1788 h 1902"/>
                <a:gd name="T12" fmla="*/ 1465 w 2232"/>
                <a:gd name="T13" fmla="*/ 1711 h 1902"/>
                <a:gd name="T14" fmla="*/ 1251 w 2232"/>
                <a:gd name="T15" fmla="*/ 1569 h 1902"/>
                <a:gd name="T16" fmla="*/ 1069 w 2232"/>
                <a:gd name="T17" fmla="*/ 1361 h 1902"/>
                <a:gd name="T18" fmla="*/ 937 w 2232"/>
                <a:gd name="T19" fmla="*/ 1106 h 1902"/>
                <a:gd name="T20" fmla="*/ 911 w 2232"/>
                <a:gd name="T21" fmla="*/ 1039 h 1902"/>
                <a:gd name="T22" fmla="*/ 887 w 2232"/>
                <a:gd name="T23" fmla="*/ 970 h 1902"/>
                <a:gd name="T24" fmla="*/ 875 w 2232"/>
                <a:gd name="T25" fmla="*/ 935 h 1902"/>
                <a:gd name="T26" fmla="*/ 862 w 2232"/>
                <a:gd name="T27" fmla="*/ 901 h 1902"/>
                <a:gd name="T28" fmla="*/ 836 w 2232"/>
                <a:gd name="T29" fmla="*/ 833 h 1902"/>
                <a:gd name="T30" fmla="*/ 720 w 2232"/>
                <a:gd name="T31" fmla="*/ 574 h 1902"/>
                <a:gd name="T32" fmla="*/ 587 w 2232"/>
                <a:gd name="T33" fmla="*/ 345 h 1902"/>
                <a:gd name="T34" fmla="*/ 551 w 2232"/>
                <a:gd name="T35" fmla="*/ 294 h 1902"/>
                <a:gd name="T36" fmla="*/ 514 w 2232"/>
                <a:gd name="T37" fmla="*/ 246 h 1902"/>
                <a:gd name="T38" fmla="*/ 436 w 2232"/>
                <a:gd name="T39" fmla="*/ 161 h 1902"/>
                <a:gd name="T40" fmla="*/ 356 w 2232"/>
                <a:gd name="T41" fmla="*/ 92 h 1902"/>
                <a:gd name="T42" fmla="*/ 275 w 2232"/>
                <a:gd name="T43" fmla="*/ 42 h 1902"/>
                <a:gd name="T44" fmla="*/ 127 w 2232"/>
                <a:gd name="T45" fmla="*/ 1 h 1902"/>
                <a:gd name="T46" fmla="*/ 29 w 2232"/>
                <a:gd name="T47" fmla="*/ 18 h 1902"/>
                <a:gd name="T48" fmla="*/ 15 w 2232"/>
                <a:gd name="T49" fmla="*/ 24 h 1902"/>
                <a:gd name="T50" fmla="*/ 5 w 2232"/>
                <a:gd name="T51" fmla="*/ 29 h 1902"/>
                <a:gd name="T52" fmla="*/ 29 w 2232"/>
                <a:gd name="T53" fmla="*/ 18 h 1902"/>
                <a:gd name="T54" fmla="*/ 29 w 2232"/>
                <a:gd name="T55" fmla="*/ 18 h 1902"/>
                <a:gd name="T56" fmla="*/ 15 w 2232"/>
                <a:gd name="T57" fmla="*/ 24 h 1902"/>
                <a:gd name="T58" fmla="*/ 29 w 2232"/>
                <a:gd name="T59" fmla="*/ 18 h 1902"/>
                <a:gd name="T60" fmla="*/ 126 w 2232"/>
                <a:gd name="T61" fmla="*/ 4 h 1902"/>
                <a:gd name="T62" fmla="*/ 272 w 2232"/>
                <a:gd name="T63" fmla="*/ 47 h 1902"/>
                <a:gd name="T64" fmla="*/ 351 w 2232"/>
                <a:gd name="T65" fmla="*/ 99 h 1902"/>
                <a:gd name="T66" fmla="*/ 429 w 2232"/>
                <a:gd name="T67" fmla="*/ 169 h 1902"/>
                <a:gd name="T68" fmla="*/ 503 w 2232"/>
                <a:gd name="T69" fmla="*/ 254 h 1902"/>
                <a:gd name="T70" fmla="*/ 539 w 2232"/>
                <a:gd name="T71" fmla="*/ 302 h 1902"/>
                <a:gd name="T72" fmla="*/ 574 w 2232"/>
                <a:gd name="T73" fmla="*/ 354 h 1902"/>
                <a:gd name="T74" fmla="*/ 701 w 2232"/>
                <a:gd name="T75" fmla="*/ 584 h 1902"/>
                <a:gd name="T76" fmla="*/ 810 w 2232"/>
                <a:gd name="T77" fmla="*/ 843 h 1902"/>
                <a:gd name="T78" fmla="*/ 834 w 2232"/>
                <a:gd name="T79" fmla="*/ 911 h 1902"/>
                <a:gd name="T80" fmla="*/ 846 w 2232"/>
                <a:gd name="T81" fmla="*/ 945 h 1902"/>
                <a:gd name="T82" fmla="*/ 858 w 2232"/>
                <a:gd name="T83" fmla="*/ 979 h 1902"/>
                <a:gd name="T84" fmla="*/ 881 w 2232"/>
                <a:gd name="T85" fmla="*/ 1049 h 1902"/>
                <a:gd name="T86" fmla="*/ 905 w 2232"/>
                <a:gd name="T87" fmla="*/ 1119 h 1902"/>
                <a:gd name="T88" fmla="*/ 1036 w 2232"/>
                <a:gd name="T89" fmla="*/ 1383 h 1902"/>
                <a:gd name="T90" fmla="*/ 1220 w 2232"/>
                <a:gd name="T91" fmla="*/ 1604 h 1902"/>
                <a:gd name="T92" fmla="*/ 1442 w 2232"/>
                <a:gd name="T93" fmla="*/ 1758 h 1902"/>
                <a:gd name="T94" fmla="*/ 1668 w 2232"/>
                <a:gd name="T95" fmla="*/ 1843 h 1902"/>
                <a:gd name="T96" fmla="*/ 1796 w 2232"/>
                <a:gd name="T97" fmla="*/ 1869 h 1902"/>
                <a:gd name="T98" fmla="*/ 2232 w 2232"/>
                <a:gd name="T99" fmla="*/ 1902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32" h="1902">
                  <a:moveTo>
                    <a:pt x="2232" y="1902"/>
                  </a:moveTo>
                  <a:cubicBezTo>
                    <a:pt x="2219" y="1784"/>
                    <a:pt x="2219" y="1784"/>
                    <a:pt x="2219" y="1784"/>
                  </a:cubicBezTo>
                  <a:cubicBezTo>
                    <a:pt x="2219" y="1784"/>
                    <a:pt x="2159" y="1797"/>
                    <a:pt x="2091" y="1810"/>
                  </a:cubicBezTo>
                  <a:cubicBezTo>
                    <a:pt x="2073" y="1812"/>
                    <a:pt x="2051" y="1814"/>
                    <a:pt x="2025" y="1816"/>
                  </a:cubicBezTo>
                  <a:cubicBezTo>
                    <a:pt x="1983" y="1818"/>
                    <a:pt x="1933" y="1819"/>
                    <a:pt x="1875" y="1816"/>
                  </a:cubicBezTo>
                  <a:cubicBezTo>
                    <a:pt x="1817" y="1812"/>
                    <a:pt x="1751" y="1804"/>
                    <a:pt x="1682" y="1788"/>
                  </a:cubicBezTo>
                  <a:cubicBezTo>
                    <a:pt x="1612" y="1771"/>
                    <a:pt x="1538" y="1747"/>
                    <a:pt x="1465" y="1711"/>
                  </a:cubicBezTo>
                  <a:cubicBezTo>
                    <a:pt x="1391" y="1675"/>
                    <a:pt x="1318" y="1628"/>
                    <a:pt x="1251" y="1569"/>
                  </a:cubicBezTo>
                  <a:cubicBezTo>
                    <a:pt x="1183" y="1510"/>
                    <a:pt x="1122" y="1440"/>
                    <a:pt x="1069" y="1361"/>
                  </a:cubicBezTo>
                  <a:cubicBezTo>
                    <a:pt x="1017" y="1283"/>
                    <a:pt x="973" y="1196"/>
                    <a:pt x="937" y="1106"/>
                  </a:cubicBezTo>
                  <a:cubicBezTo>
                    <a:pt x="928" y="1084"/>
                    <a:pt x="920" y="1061"/>
                    <a:pt x="911" y="1039"/>
                  </a:cubicBezTo>
                  <a:cubicBezTo>
                    <a:pt x="903" y="1015"/>
                    <a:pt x="895" y="992"/>
                    <a:pt x="887" y="970"/>
                  </a:cubicBezTo>
                  <a:cubicBezTo>
                    <a:pt x="875" y="935"/>
                    <a:pt x="875" y="935"/>
                    <a:pt x="875" y="935"/>
                  </a:cubicBezTo>
                  <a:cubicBezTo>
                    <a:pt x="870" y="924"/>
                    <a:pt x="866" y="912"/>
                    <a:pt x="862" y="901"/>
                  </a:cubicBezTo>
                  <a:cubicBezTo>
                    <a:pt x="853" y="878"/>
                    <a:pt x="845" y="855"/>
                    <a:pt x="836" y="833"/>
                  </a:cubicBezTo>
                  <a:cubicBezTo>
                    <a:pt x="800" y="743"/>
                    <a:pt x="762" y="656"/>
                    <a:pt x="720" y="574"/>
                  </a:cubicBezTo>
                  <a:cubicBezTo>
                    <a:pt x="679" y="492"/>
                    <a:pt x="634" y="415"/>
                    <a:pt x="587" y="345"/>
                  </a:cubicBezTo>
                  <a:cubicBezTo>
                    <a:pt x="575" y="327"/>
                    <a:pt x="562" y="311"/>
                    <a:pt x="551" y="294"/>
                  </a:cubicBezTo>
                  <a:cubicBezTo>
                    <a:pt x="538" y="277"/>
                    <a:pt x="526" y="262"/>
                    <a:pt x="514" y="246"/>
                  </a:cubicBezTo>
                  <a:cubicBezTo>
                    <a:pt x="488" y="216"/>
                    <a:pt x="463" y="187"/>
                    <a:pt x="436" y="161"/>
                  </a:cubicBezTo>
                  <a:cubicBezTo>
                    <a:pt x="410" y="135"/>
                    <a:pt x="383" y="113"/>
                    <a:pt x="356" y="92"/>
                  </a:cubicBezTo>
                  <a:cubicBezTo>
                    <a:pt x="329" y="72"/>
                    <a:pt x="302" y="55"/>
                    <a:pt x="275" y="42"/>
                  </a:cubicBezTo>
                  <a:cubicBezTo>
                    <a:pt x="222" y="15"/>
                    <a:pt x="170" y="2"/>
                    <a:pt x="127" y="1"/>
                  </a:cubicBezTo>
                  <a:cubicBezTo>
                    <a:pt x="83" y="0"/>
                    <a:pt x="50" y="9"/>
                    <a:pt x="29" y="18"/>
                  </a:cubicBezTo>
                  <a:cubicBezTo>
                    <a:pt x="24" y="20"/>
                    <a:pt x="19" y="22"/>
                    <a:pt x="15" y="24"/>
                  </a:cubicBezTo>
                  <a:cubicBezTo>
                    <a:pt x="11" y="26"/>
                    <a:pt x="8" y="28"/>
                    <a:pt x="5" y="29"/>
                  </a:cubicBezTo>
                  <a:cubicBezTo>
                    <a:pt x="0" y="32"/>
                    <a:pt x="29" y="18"/>
                    <a:pt x="29" y="18"/>
                  </a:cubicBezTo>
                  <a:cubicBezTo>
                    <a:pt x="29" y="18"/>
                    <a:pt x="24" y="21"/>
                    <a:pt x="29" y="18"/>
                  </a:cubicBezTo>
                  <a:cubicBezTo>
                    <a:pt x="32" y="17"/>
                    <a:pt x="11" y="26"/>
                    <a:pt x="15" y="24"/>
                  </a:cubicBezTo>
                  <a:cubicBezTo>
                    <a:pt x="19" y="22"/>
                    <a:pt x="24" y="20"/>
                    <a:pt x="29" y="18"/>
                  </a:cubicBezTo>
                  <a:cubicBezTo>
                    <a:pt x="51" y="10"/>
                    <a:pt x="84" y="2"/>
                    <a:pt x="126" y="4"/>
                  </a:cubicBezTo>
                  <a:cubicBezTo>
                    <a:pt x="169" y="6"/>
                    <a:pt x="220" y="20"/>
                    <a:pt x="272" y="47"/>
                  </a:cubicBezTo>
                  <a:cubicBezTo>
                    <a:pt x="298" y="61"/>
                    <a:pt x="325" y="79"/>
                    <a:pt x="351" y="99"/>
                  </a:cubicBezTo>
                  <a:cubicBezTo>
                    <a:pt x="377" y="119"/>
                    <a:pt x="404" y="142"/>
                    <a:pt x="429" y="169"/>
                  </a:cubicBezTo>
                  <a:cubicBezTo>
                    <a:pt x="454" y="194"/>
                    <a:pt x="479" y="224"/>
                    <a:pt x="503" y="254"/>
                  </a:cubicBezTo>
                  <a:cubicBezTo>
                    <a:pt x="515" y="270"/>
                    <a:pt x="527" y="286"/>
                    <a:pt x="539" y="302"/>
                  </a:cubicBezTo>
                  <a:cubicBezTo>
                    <a:pt x="550" y="319"/>
                    <a:pt x="563" y="336"/>
                    <a:pt x="574" y="354"/>
                  </a:cubicBezTo>
                  <a:cubicBezTo>
                    <a:pt x="619" y="424"/>
                    <a:pt x="662" y="501"/>
                    <a:pt x="701" y="584"/>
                  </a:cubicBezTo>
                  <a:cubicBezTo>
                    <a:pt x="740" y="666"/>
                    <a:pt x="777" y="753"/>
                    <a:pt x="810" y="843"/>
                  </a:cubicBezTo>
                  <a:cubicBezTo>
                    <a:pt x="819" y="865"/>
                    <a:pt x="826" y="888"/>
                    <a:pt x="834" y="911"/>
                  </a:cubicBezTo>
                  <a:cubicBezTo>
                    <a:pt x="838" y="922"/>
                    <a:pt x="842" y="933"/>
                    <a:pt x="846" y="945"/>
                  </a:cubicBezTo>
                  <a:cubicBezTo>
                    <a:pt x="858" y="979"/>
                    <a:pt x="858" y="979"/>
                    <a:pt x="858" y="979"/>
                  </a:cubicBezTo>
                  <a:cubicBezTo>
                    <a:pt x="865" y="1002"/>
                    <a:pt x="873" y="1026"/>
                    <a:pt x="881" y="1049"/>
                  </a:cubicBezTo>
                  <a:cubicBezTo>
                    <a:pt x="889" y="1072"/>
                    <a:pt x="897" y="1095"/>
                    <a:pt x="905" y="1119"/>
                  </a:cubicBezTo>
                  <a:cubicBezTo>
                    <a:pt x="940" y="1211"/>
                    <a:pt x="983" y="1301"/>
                    <a:pt x="1036" y="1383"/>
                  </a:cubicBezTo>
                  <a:cubicBezTo>
                    <a:pt x="1088" y="1466"/>
                    <a:pt x="1151" y="1541"/>
                    <a:pt x="1220" y="1604"/>
                  </a:cubicBezTo>
                  <a:cubicBezTo>
                    <a:pt x="1289" y="1667"/>
                    <a:pt x="1365" y="1718"/>
                    <a:pt x="1442" y="1758"/>
                  </a:cubicBezTo>
                  <a:cubicBezTo>
                    <a:pt x="1518" y="1797"/>
                    <a:pt x="1596" y="1824"/>
                    <a:pt x="1668" y="1843"/>
                  </a:cubicBezTo>
                  <a:cubicBezTo>
                    <a:pt x="1713" y="1855"/>
                    <a:pt x="1756" y="1862"/>
                    <a:pt x="1796" y="1869"/>
                  </a:cubicBezTo>
                  <a:cubicBezTo>
                    <a:pt x="1918" y="1889"/>
                    <a:pt x="2074" y="1900"/>
                    <a:pt x="2232" y="19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3">
              <a:extLst>
                <a:ext uri="{FF2B5EF4-FFF2-40B4-BE49-F238E27FC236}">
                  <a16:creationId xmlns="" xmlns:a16="http://schemas.microsoft.com/office/drawing/2014/main" id="{206E8CCB-CF48-4841-ACE2-07461336F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825" y="1163638"/>
              <a:ext cx="5140325" cy="4360863"/>
            </a:xfrm>
            <a:custGeom>
              <a:avLst/>
              <a:gdLst>
                <a:gd name="T0" fmla="*/ 2247 w 2282"/>
                <a:gd name="T1" fmla="*/ 1935 h 1935"/>
                <a:gd name="T2" fmla="*/ 1802 w 2282"/>
                <a:gd name="T3" fmla="*/ 1900 h 1935"/>
                <a:gd name="T4" fmla="*/ 1449 w 2282"/>
                <a:gd name="T5" fmla="*/ 1789 h 1935"/>
                <a:gd name="T6" fmla="*/ 1037 w 2282"/>
                <a:gd name="T7" fmla="*/ 1408 h 1935"/>
                <a:gd name="T8" fmla="*/ 880 w 2282"/>
                <a:gd name="T9" fmla="*/ 1070 h 1935"/>
                <a:gd name="T10" fmla="*/ 857 w 2282"/>
                <a:gd name="T11" fmla="*/ 1001 h 1935"/>
                <a:gd name="T12" fmla="*/ 833 w 2282"/>
                <a:gd name="T13" fmla="*/ 932 h 1935"/>
                <a:gd name="T14" fmla="*/ 809 w 2282"/>
                <a:gd name="T15" fmla="*/ 865 h 1935"/>
                <a:gd name="T16" fmla="*/ 575 w 2282"/>
                <a:gd name="T17" fmla="*/ 379 h 1935"/>
                <a:gd name="T18" fmla="*/ 540 w 2282"/>
                <a:gd name="T19" fmla="*/ 328 h 1935"/>
                <a:gd name="T20" fmla="*/ 505 w 2282"/>
                <a:gd name="T21" fmla="*/ 280 h 1935"/>
                <a:gd name="T22" fmla="*/ 356 w 2282"/>
                <a:gd name="T23" fmla="*/ 128 h 1935"/>
                <a:gd name="T24" fmla="*/ 141 w 2282"/>
                <a:gd name="T25" fmla="*/ 37 h 1935"/>
                <a:gd name="T26" fmla="*/ 51 w 2282"/>
                <a:gd name="T27" fmla="*/ 50 h 1935"/>
                <a:gd name="T28" fmla="*/ 50 w 2282"/>
                <a:gd name="T29" fmla="*/ 50 h 1935"/>
                <a:gd name="T30" fmla="*/ 7 w 2282"/>
                <a:gd name="T31" fmla="*/ 62 h 1935"/>
                <a:gd name="T32" fmla="*/ 11 w 2282"/>
                <a:gd name="T33" fmla="*/ 31 h 1935"/>
                <a:gd name="T34" fmla="*/ 16 w 2282"/>
                <a:gd name="T35" fmla="*/ 28 h 1935"/>
                <a:gd name="T36" fmla="*/ 37 w 2282"/>
                <a:gd name="T37" fmla="*/ 18 h 1935"/>
                <a:gd name="T38" fmla="*/ 142 w 2282"/>
                <a:gd name="T39" fmla="*/ 0 h 1935"/>
                <a:gd name="T40" fmla="*/ 381 w 2282"/>
                <a:gd name="T41" fmla="*/ 94 h 1935"/>
                <a:gd name="T42" fmla="*/ 541 w 2282"/>
                <a:gd name="T43" fmla="*/ 251 h 1935"/>
                <a:gd name="T44" fmla="*/ 579 w 2282"/>
                <a:gd name="T45" fmla="*/ 300 h 1935"/>
                <a:gd name="T46" fmla="*/ 616 w 2282"/>
                <a:gd name="T47" fmla="*/ 352 h 1935"/>
                <a:gd name="T48" fmla="*/ 866 w 2282"/>
                <a:gd name="T49" fmla="*/ 843 h 1935"/>
                <a:gd name="T50" fmla="*/ 892 w 2282"/>
                <a:gd name="T51" fmla="*/ 911 h 1935"/>
                <a:gd name="T52" fmla="*/ 918 w 2282"/>
                <a:gd name="T53" fmla="*/ 980 h 1935"/>
                <a:gd name="T54" fmla="*/ 942 w 2282"/>
                <a:gd name="T55" fmla="*/ 1049 h 1935"/>
                <a:gd name="T56" fmla="*/ 1098 w 2282"/>
                <a:gd name="T57" fmla="*/ 1368 h 1935"/>
                <a:gd name="T58" fmla="*/ 1487 w 2282"/>
                <a:gd name="T59" fmla="*/ 1712 h 1935"/>
                <a:gd name="T60" fmla="*/ 1891 w 2282"/>
                <a:gd name="T61" fmla="*/ 1815 h 1935"/>
                <a:gd name="T62" fmla="*/ 2104 w 2282"/>
                <a:gd name="T63" fmla="*/ 1809 h 1935"/>
                <a:gd name="T64" fmla="*/ 2249 w 2282"/>
                <a:gd name="T65" fmla="*/ 1780 h 1935"/>
                <a:gd name="T66" fmla="*/ 936 w 2282"/>
                <a:gd name="T67" fmla="*/ 1129 h 1935"/>
                <a:gd name="T68" fmla="*/ 1065 w 2282"/>
                <a:gd name="T69" fmla="*/ 1390 h 1935"/>
                <a:gd name="T70" fmla="*/ 1464 w 2282"/>
                <a:gd name="T71" fmla="*/ 1758 h 1935"/>
                <a:gd name="T72" fmla="*/ 1808 w 2282"/>
                <a:gd name="T73" fmla="*/ 1867 h 1935"/>
                <a:gd name="T74" fmla="*/ 2228 w 2282"/>
                <a:gd name="T75" fmla="*/ 1901 h 1935"/>
                <a:gd name="T76" fmla="*/ 2109 w 2282"/>
                <a:gd name="T77" fmla="*/ 1842 h 1935"/>
                <a:gd name="T78" fmla="*/ 2041 w 2282"/>
                <a:gd name="T79" fmla="*/ 1849 h 1935"/>
                <a:gd name="T80" fmla="*/ 1693 w 2282"/>
                <a:gd name="T81" fmla="*/ 1820 h 1935"/>
                <a:gd name="T82" fmla="*/ 1255 w 2282"/>
                <a:gd name="T83" fmla="*/ 1598 h 1935"/>
                <a:gd name="T84" fmla="*/ 936 w 2282"/>
                <a:gd name="T85" fmla="*/ 1129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82" h="1935">
                  <a:moveTo>
                    <a:pt x="2282" y="1935"/>
                  </a:moveTo>
                  <a:cubicBezTo>
                    <a:pt x="2247" y="1935"/>
                    <a:pt x="2247" y="1935"/>
                    <a:pt x="2247" y="1935"/>
                  </a:cubicBezTo>
                  <a:cubicBezTo>
                    <a:pt x="2077" y="1933"/>
                    <a:pt x="1926" y="1921"/>
                    <a:pt x="1808" y="1901"/>
                  </a:cubicBezTo>
                  <a:cubicBezTo>
                    <a:pt x="1802" y="1900"/>
                    <a:pt x="1802" y="1900"/>
                    <a:pt x="1802" y="1900"/>
                  </a:cubicBezTo>
                  <a:cubicBezTo>
                    <a:pt x="1763" y="1893"/>
                    <a:pt x="1722" y="1886"/>
                    <a:pt x="1679" y="1875"/>
                  </a:cubicBezTo>
                  <a:cubicBezTo>
                    <a:pt x="1598" y="1855"/>
                    <a:pt x="1521" y="1825"/>
                    <a:pt x="1449" y="1789"/>
                  </a:cubicBezTo>
                  <a:cubicBezTo>
                    <a:pt x="1367" y="1747"/>
                    <a:pt x="1291" y="1694"/>
                    <a:pt x="1224" y="1632"/>
                  </a:cubicBezTo>
                  <a:cubicBezTo>
                    <a:pt x="1153" y="1568"/>
                    <a:pt x="1090" y="1493"/>
                    <a:pt x="1037" y="1408"/>
                  </a:cubicBezTo>
                  <a:cubicBezTo>
                    <a:pt x="986" y="1330"/>
                    <a:pt x="942" y="1240"/>
                    <a:pt x="904" y="1141"/>
                  </a:cubicBezTo>
                  <a:cubicBezTo>
                    <a:pt x="880" y="1070"/>
                    <a:pt x="880" y="1070"/>
                    <a:pt x="880" y="1070"/>
                  </a:cubicBezTo>
                  <a:cubicBezTo>
                    <a:pt x="875" y="1055"/>
                    <a:pt x="870" y="1040"/>
                    <a:pt x="865" y="1025"/>
                  </a:cubicBezTo>
                  <a:cubicBezTo>
                    <a:pt x="862" y="1017"/>
                    <a:pt x="859" y="1009"/>
                    <a:pt x="857" y="1001"/>
                  </a:cubicBezTo>
                  <a:cubicBezTo>
                    <a:pt x="842" y="958"/>
                    <a:pt x="842" y="958"/>
                    <a:pt x="842" y="958"/>
                  </a:cubicBezTo>
                  <a:cubicBezTo>
                    <a:pt x="833" y="932"/>
                    <a:pt x="833" y="932"/>
                    <a:pt x="833" y="932"/>
                  </a:cubicBezTo>
                  <a:cubicBezTo>
                    <a:pt x="831" y="925"/>
                    <a:pt x="828" y="918"/>
                    <a:pt x="826" y="911"/>
                  </a:cubicBezTo>
                  <a:cubicBezTo>
                    <a:pt x="821" y="896"/>
                    <a:pt x="815" y="880"/>
                    <a:pt x="809" y="865"/>
                  </a:cubicBezTo>
                  <a:cubicBezTo>
                    <a:pt x="776" y="775"/>
                    <a:pt x="739" y="688"/>
                    <a:pt x="701" y="607"/>
                  </a:cubicBezTo>
                  <a:cubicBezTo>
                    <a:pt x="660" y="522"/>
                    <a:pt x="618" y="446"/>
                    <a:pt x="575" y="379"/>
                  </a:cubicBezTo>
                  <a:cubicBezTo>
                    <a:pt x="567" y="367"/>
                    <a:pt x="560" y="356"/>
                    <a:pt x="553" y="346"/>
                  </a:cubicBezTo>
                  <a:cubicBezTo>
                    <a:pt x="548" y="340"/>
                    <a:pt x="544" y="334"/>
                    <a:pt x="540" y="328"/>
                  </a:cubicBezTo>
                  <a:cubicBezTo>
                    <a:pt x="532" y="316"/>
                    <a:pt x="523" y="305"/>
                    <a:pt x="515" y="293"/>
                  </a:cubicBezTo>
                  <a:cubicBezTo>
                    <a:pt x="505" y="280"/>
                    <a:pt x="505" y="280"/>
                    <a:pt x="505" y="280"/>
                  </a:cubicBezTo>
                  <a:cubicBezTo>
                    <a:pt x="483" y="253"/>
                    <a:pt x="458" y="223"/>
                    <a:pt x="432" y="197"/>
                  </a:cubicBezTo>
                  <a:cubicBezTo>
                    <a:pt x="405" y="169"/>
                    <a:pt x="377" y="145"/>
                    <a:pt x="356" y="128"/>
                  </a:cubicBezTo>
                  <a:cubicBezTo>
                    <a:pt x="327" y="106"/>
                    <a:pt x="302" y="90"/>
                    <a:pt x="279" y="78"/>
                  </a:cubicBezTo>
                  <a:cubicBezTo>
                    <a:pt x="232" y="53"/>
                    <a:pt x="183" y="39"/>
                    <a:pt x="141" y="37"/>
                  </a:cubicBezTo>
                  <a:cubicBezTo>
                    <a:pt x="136" y="37"/>
                    <a:pt x="131" y="37"/>
                    <a:pt x="126" y="37"/>
                  </a:cubicBezTo>
                  <a:cubicBezTo>
                    <a:pt x="100" y="37"/>
                    <a:pt x="75" y="41"/>
                    <a:pt x="51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4" y="62"/>
                    <a:pt x="24" y="62"/>
                    <a:pt x="20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20" y="26"/>
                    <a:pt x="23" y="24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67" y="6"/>
                    <a:pt x="99" y="0"/>
                    <a:pt x="132" y="0"/>
                  </a:cubicBezTo>
                  <a:cubicBezTo>
                    <a:pt x="135" y="0"/>
                    <a:pt x="139" y="0"/>
                    <a:pt x="142" y="0"/>
                  </a:cubicBezTo>
                  <a:cubicBezTo>
                    <a:pt x="190" y="1"/>
                    <a:pt x="244" y="16"/>
                    <a:pt x="298" y="43"/>
                  </a:cubicBezTo>
                  <a:cubicBezTo>
                    <a:pt x="323" y="55"/>
                    <a:pt x="349" y="71"/>
                    <a:pt x="381" y="94"/>
                  </a:cubicBezTo>
                  <a:cubicBezTo>
                    <a:pt x="404" y="112"/>
                    <a:pt x="435" y="136"/>
                    <a:pt x="463" y="165"/>
                  </a:cubicBezTo>
                  <a:cubicBezTo>
                    <a:pt x="491" y="192"/>
                    <a:pt x="517" y="223"/>
                    <a:pt x="541" y="251"/>
                  </a:cubicBezTo>
                  <a:cubicBezTo>
                    <a:pt x="552" y="264"/>
                    <a:pt x="552" y="264"/>
                    <a:pt x="552" y="264"/>
                  </a:cubicBezTo>
                  <a:cubicBezTo>
                    <a:pt x="561" y="276"/>
                    <a:pt x="570" y="288"/>
                    <a:pt x="579" y="300"/>
                  </a:cubicBezTo>
                  <a:cubicBezTo>
                    <a:pt x="584" y="306"/>
                    <a:pt x="588" y="312"/>
                    <a:pt x="592" y="318"/>
                  </a:cubicBezTo>
                  <a:cubicBezTo>
                    <a:pt x="600" y="329"/>
                    <a:pt x="608" y="340"/>
                    <a:pt x="616" y="352"/>
                  </a:cubicBezTo>
                  <a:cubicBezTo>
                    <a:pt x="662" y="419"/>
                    <a:pt x="707" y="497"/>
                    <a:pt x="750" y="582"/>
                  </a:cubicBezTo>
                  <a:cubicBezTo>
                    <a:pt x="792" y="664"/>
                    <a:pt x="831" y="752"/>
                    <a:pt x="866" y="843"/>
                  </a:cubicBezTo>
                  <a:cubicBezTo>
                    <a:pt x="873" y="858"/>
                    <a:pt x="879" y="874"/>
                    <a:pt x="884" y="889"/>
                  </a:cubicBezTo>
                  <a:cubicBezTo>
                    <a:pt x="887" y="897"/>
                    <a:pt x="890" y="904"/>
                    <a:pt x="892" y="911"/>
                  </a:cubicBezTo>
                  <a:cubicBezTo>
                    <a:pt x="905" y="945"/>
                    <a:pt x="905" y="945"/>
                    <a:pt x="905" y="945"/>
                  </a:cubicBezTo>
                  <a:cubicBezTo>
                    <a:pt x="918" y="980"/>
                    <a:pt x="918" y="980"/>
                    <a:pt x="918" y="980"/>
                  </a:cubicBezTo>
                  <a:cubicBezTo>
                    <a:pt x="921" y="988"/>
                    <a:pt x="923" y="996"/>
                    <a:pt x="926" y="1004"/>
                  </a:cubicBezTo>
                  <a:cubicBezTo>
                    <a:pt x="932" y="1019"/>
                    <a:pt x="937" y="1034"/>
                    <a:pt x="942" y="1049"/>
                  </a:cubicBezTo>
                  <a:cubicBezTo>
                    <a:pt x="967" y="1117"/>
                    <a:pt x="967" y="1117"/>
                    <a:pt x="967" y="1117"/>
                  </a:cubicBezTo>
                  <a:cubicBezTo>
                    <a:pt x="1005" y="1210"/>
                    <a:pt x="1049" y="1294"/>
                    <a:pt x="1098" y="1368"/>
                  </a:cubicBezTo>
                  <a:cubicBezTo>
                    <a:pt x="1150" y="1446"/>
                    <a:pt x="1210" y="1515"/>
                    <a:pt x="1277" y="1572"/>
                  </a:cubicBezTo>
                  <a:cubicBezTo>
                    <a:pt x="1340" y="1628"/>
                    <a:pt x="1411" y="1675"/>
                    <a:pt x="1487" y="1712"/>
                  </a:cubicBezTo>
                  <a:cubicBezTo>
                    <a:pt x="1554" y="1744"/>
                    <a:pt x="1626" y="1770"/>
                    <a:pt x="1701" y="1787"/>
                  </a:cubicBezTo>
                  <a:cubicBezTo>
                    <a:pt x="1762" y="1802"/>
                    <a:pt x="1826" y="1811"/>
                    <a:pt x="1891" y="1815"/>
                  </a:cubicBezTo>
                  <a:cubicBezTo>
                    <a:pt x="1940" y="1818"/>
                    <a:pt x="1990" y="1818"/>
                    <a:pt x="2039" y="1815"/>
                  </a:cubicBezTo>
                  <a:cubicBezTo>
                    <a:pt x="2061" y="1814"/>
                    <a:pt x="2083" y="1812"/>
                    <a:pt x="2104" y="1809"/>
                  </a:cubicBezTo>
                  <a:cubicBezTo>
                    <a:pt x="2171" y="1796"/>
                    <a:pt x="2231" y="1784"/>
                    <a:pt x="2231" y="1784"/>
                  </a:cubicBezTo>
                  <a:cubicBezTo>
                    <a:pt x="2249" y="1780"/>
                    <a:pt x="2249" y="1780"/>
                    <a:pt x="2249" y="1780"/>
                  </a:cubicBezTo>
                  <a:lnTo>
                    <a:pt x="2282" y="1935"/>
                  </a:lnTo>
                  <a:close/>
                  <a:moveTo>
                    <a:pt x="936" y="1129"/>
                  </a:moveTo>
                  <a:cubicBezTo>
                    <a:pt x="936" y="1129"/>
                    <a:pt x="936" y="1129"/>
                    <a:pt x="936" y="1129"/>
                  </a:cubicBezTo>
                  <a:cubicBezTo>
                    <a:pt x="973" y="1225"/>
                    <a:pt x="1016" y="1313"/>
                    <a:pt x="1065" y="1390"/>
                  </a:cubicBezTo>
                  <a:cubicBezTo>
                    <a:pt x="1117" y="1472"/>
                    <a:pt x="1178" y="1545"/>
                    <a:pt x="1246" y="1607"/>
                  </a:cubicBezTo>
                  <a:cubicBezTo>
                    <a:pt x="1312" y="1667"/>
                    <a:pt x="1385" y="1718"/>
                    <a:pt x="1464" y="1758"/>
                  </a:cubicBezTo>
                  <a:cubicBezTo>
                    <a:pt x="1534" y="1794"/>
                    <a:pt x="1609" y="1823"/>
                    <a:pt x="1687" y="1843"/>
                  </a:cubicBezTo>
                  <a:cubicBezTo>
                    <a:pt x="1729" y="1853"/>
                    <a:pt x="1769" y="1860"/>
                    <a:pt x="1808" y="1867"/>
                  </a:cubicBezTo>
                  <a:cubicBezTo>
                    <a:pt x="1814" y="1868"/>
                    <a:pt x="1814" y="1868"/>
                    <a:pt x="1814" y="1868"/>
                  </a:cubicBezTo>
                  <a:cubicBezTo>
                    <a:pt x="1925" y="1887"/>
                    <a:pt x="2068" y="1898"/>
                    <a:pt x="2228" y="1901"/>
                  </a:cubicBezTo>
                  <a:cubicBezTo>
                    <a:pt x="2220" y="1821"/>
                    <a:pt x="2220" y="1821"/>
                    <a:pt x="2220" y="1821"/>
                  </a:cubicBezTo>
                  <a:cubicBezTo>
                    <a:pt x="2197" y="1825"/>
                    <a:pt x="2155" y="1834"/>
                    <a:pt x="2109" y="1842"/>
                  </a:cubicBezTo>
                  <a:cubicBezTo>
                    <a:pt x="2108" y="1843"/>
                    <a:pt x="2108" y="1843"/>
                    <a:pt x="2108" y="1843"/>
                  </a:cubicBezTo>
                  <a:cubicBezTo>
                    <a:pt x="2087" y="1845"/>
                    <a:pt x="2064" y="1847"/>
                    <a:pt x="2041" y="1849"/>
                  </a:cubicBezTo>
                  <a:cubicBezTo>
                    <a:pt x="1991" y="1852"/>
                    <a:pt x="1939" y="1852"/>
                    <a:pt x="1889" y="1849"/>
                  </a:cubicBezTo>
                  <a:cubicBezTo>
                    <a:pt x="1822" y="1844"/>
                    <a:pt x="1756" y="1835"/>
                    <a:pt x="1693" y="1820"/>
                  </a:cubicBezTo>
                  <a:cubicBezTo>
                    <a:pt x="1616" y="1802"/>
                    <a:pt x="1541" y="1776"/>
                    <a:pt x="1472" y="1742"/>
                  </a:cubicBezTo>
                  <a:cubicBezTo>
                    <a:pt x="1394" y="1704"/>
                    <a:pt x="1320" y="1655"/>
                    <a:pt x="1255" y="1598"/>
                  </a:cubicBezTo>
                  <a:cubicBezTo>
                    <a:pt x="1186" y="1538"/>
                    <a:pt x="1124" y="1467"/>
                    <a:pt x="1070" y="1387"/>
                  </a:cubicBezTo>
                  <a:cubicBezTo>
                    <a:pt x="1020" y="1311"/>
                    <a:pt x="975" y="1225"/>
                    <a:pt x="936" y="1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4">
              <a:extLst>
                <a:ext uri="{FF2B5EF4-FFF2-40B4-BE49-F238E27FC236}">
                  <a16:creationId xmlns="" xmlns:a16="http://schemas.microsoft.com/office/drawing/2014/main" id="{46275885-0706-40E5-9B57-66735496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9475" y="3976688"/>
              <a:ext cx="942975" cy="1246188"/>
            </a:xfrm>
            <a:custGeom>
              <a:avLst/>
              <a:gdLst>
                <a:gd name="T0" fmla="*/ 215 w 419"/>
                <a:gd name="T1" fmla="*/ 553 h 553"/>
                <a:gd name="T2" fmla="*/ 368 w 419"/>
                <a:gd name="T3" fmla="*/ 241 h 553"/>
                <a:gd name="T4" fmla="*/ 339 w 419"/>
                <a:gd name="T5" fmla="*/ 0 h 553"/>
                <a:gd name="T6" fmla="*/ 215 w 419"/>
                <a:gd name="T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553">
                  <a:moveTo>
                    <a:pt x="215" y="553"/>
                  </a:moveTo>
                  <a:cubicBezTo>
                    <a:pt x="215" y="553"/>
                    <a:pt x="419" y="428"/>
                    <a:pt x="368" y="241"/>
                  </a:cubicBezTo>
                  <a:cubicBezTo>
                    <a:pt x="318" y="53"/>
                    <a:pt x="339" y="0"/>
                    <a:pt x="339" y="0"/>
                  </a:cubicBezTo>
                  <a:cubicBezTo>
                    <a:pt x="339" y="0"/>
                    <a:pt x="0" y="182"/>
                    <a:pt x="215" y="5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">
              <a:extLst>
                <a:ext uri="{FF2B5EF4-FFF2-40B4-BE49-F238E27FC236}">
                  <a16:creationId xmlns="" xmlns:a16="http://schemas.microsoft.com/office/drawing/2014/main" id="{2C2F8519-E409-477E-B67D-DB807186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5556250"/>
              <a:ext cx="858838" cy="1065213"/>
            </a:xfrm>
            <a:custGeom>
              <a:avLst/>
              <a:gdLst>
                <a:gd name="T0" fmla="*/ 69 w 381"/>
                <a:gd name="T1" fmla="*/ 0 h 473"/>
                <a:gd name="T2" fmla="*/ 323 w 381"/>
                <a:gd name="T3" fmla="*/ 237 h 473"/>
                <a:gd name="T4" fmla="*/ 381 w 381"/>
                <a:gd name="T5" fmla="*/ 473 h 473"/>
                <a:gd name="T6" fmla="*/ 69 w 381"/>
                <a:gd name="T7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1" h="473">
                  <a:moveTo>
                    <a:pt x="69" y="0"/>
                  </a:moveTo>
                  <a:cubicBezTo>
                    <a:pt x="69" y="0"/>
                    <a:pt x="304" y="44"/>
                    <a:pt x="323" y="237"/>
                  </a:cubicBezTo>
                  <a:cubicBezTo>
                    <a:pt x="342" y="430"/>
                    <a:pt x="381" y="473"/>
                    <a:pt x="381" y="473"/>
                  </a:cubicBezTo>
                  <a:cubicBezTo>
                    <a:pt x="381" y="473"/>
                    <a:pt x="0" y="422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6">
              <a:extLst>
                <a:ext uri="{FF2B5EF4-FFF2-40B4-BE49-F238E27FC236}">
                  <a16:creationId xmlns="" xmlns:a16="http://schemas.microsoft.com/office/drawing/2014/main" id="{9A16EF6F-8D55-4342-ACBB-F085F650D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3100" y="5461000"/>
              <a:ext cx="866775" cy="966788"/>
            </a:xfrm>
            <a:custGeom>
              <a:avLst/>
              <a:gdLst>
                <a:gd name="T0" fmla="*/ 3 w 385"/>
                <a:gd name="T1" fmla="*/ 0 h 429"/>
                <a:gd name="T2" fmla="*/ 291 w 385"/>
                <a:gd name="T3" fmla="*/ 196 h 429"/>
                <a:gd name="T4" fmla="*/ 385 w 385"/>
                <a:gd name="T5" fmla="*/ 419 h 429"/>
                <a:gd name="T6" fmla="*/ 3 w 385"/>
                <a:gd name="T7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5" h="429">
                  <a:moveTo>
                    <a:pt x="3" y="0"/>
                  </a:moveTo>
                  <a:cubicBezTo>
                    <a:pt x="3" y="0"/>
                    <a:pt x="242" y="8"/>
                    <a:pt x="291" y="196"/>
                  </a:cubicBezTo>
                  <a:cubicBezTo>
                    <a:pt x="340" y="384"/>
                    <a:pt x="385" y="419"/>
                    <a:pt x="385" y="419"/>
                  </a:cubicBezTo>
                  <a:cubicBezTo>
                    <a:pt x="385" y="419"/>
                    <a:pt x="0" y="42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7">
              <a:extLst>
                <a:ext uri="{FF2B5EF4-FFF2-40B4-BE49-F238E27FC236}">
                  <a16:creationId xmlns="" xmlns:a16="http://schemas.microsoft.com/office/drawing/2014/main" id="{E9B9544B-83C1-42B7-A20F-1835D63FB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6350" y="4999038"/>
              <a:ext cx="1200150" cy="1093788"/>
            </a:xfrm>
            <a:custGeom>
              <a:avLst/>
              <a:gdLst>
                <a:gd name="T0" fmla="*/ 0 w 533"/>
                <a:gd name="T1" fmla="*/ 104 h 485"/>
                <a:gd name="T2" fmla="*/ 345 w 533"/>
                <a:gd name="T3" fmla="*/ 143 h 485"/>
                <a:gd name="T4" fmla="*/ 533 w 533"/>
                <a:gd name="T5" fmla="*/ 298 h 485"/>
                <a:gd name="T6" fmla="*/ 0 w 533"/>
                <a:gd name="T7" fmla="*/ 10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3" h="485">
                  <a:moveTo>
                    <a:pt x="0" y="104"/>
                  </a:moveTo>
                  <a:cubicBezTo>
                    <a:pt x="0" y="104"/>
                    <a:pt x="215" y="0"/>
                    <a:pt x="345" y="143"/>
                  </a:cubicBezTo>
                  <a:cubicBezTo>
                    <a:pt x="476" y="287"/>
                    <a:pt x="533" y="298"/>
                    <a:pt x="533" y="298"/>
                  </a:cubicBezTo>
                  <a:cubicBezTo>
                    <a:pt x="533" y="298"/>
                    <a:pt x="196" y="485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8">
              <a:extLst>
                <a:ext uri="{FF2B5EF4-FFF2-40B4-BE49-F238E27FC236}">
                  <a16:creationId xmlns="" xmlns:a16="http://schemas.microsoft.com/office/drawing/2014/main" id="{F6F660BA-FA88-4A4C-9B9A-458401E9E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448175"/>
              <a:ext cx="1200150" cy="1090613"/>
            </a:xfrm>
            <a:custGeom>
              <a:avLst/>
              <a:gdLst>
                <a:gd name="T0" fmla="*/ 0 w 533"/>
                <a:gd name="T1" fmla="*/ 104 h 484"/>
                <a:gd name="T2" fmla="*/ 346 w 533"/>
                <a:gd name="T3" fmla="*/ 143 h 484"/>
                <a:gd name="T4" fmla="*/ 533 w 533"/>
                <a:gd name="T5" fmla="*/ 297 h 484"/>
                <a:gd name="T6" fmla="*/ 0 w 533"/>
                <a:gd name="T7" fmla="*/ 10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3" h="484">
                  <a:moveTo>
                    <a:pt x="0" y="104"/>
                  </a:moveTo>
                  <a:cubicBezTo>
                    <a:pt x="0" y="104"/>
                    <a:pt x="216" y="0"/>
                    <a:pt x="346" y="143"/>
                  </a:cubicBezTo>
                  <a:cubicBezTo>
                    <a:pt x="476" y="287"/>
                    <a:pt x="533" y="297"/>
                    <a:pt x="533" y="297"/>
                  </a:cubicBezTo>
                  <a:cubicBezTo>
                    <a:pt x="533" y="297"/>
                    <a:pt x="197" y="484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9">
              <a:extLst>
                <a:ext uri="{FF2B5EF4-FFF2-40B4-BE49-F238E27FC236}">
                  <a16:creationId xmlns="" xmlns:a16="http://schemas.microsoft.com/office/drawing/2014/main" id="{318230CB-E2E1-4B02-903C-0FFA0FDEE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8700" y="3814763"/>
              <a:ext cx="1274763" cy="1022350"/>
            </a:xfrm>
            <a:custGeom>
              <a:avLst/>
              <a:gdLst>
                <a:gd name="T0" fmla="*/ 0 w 566"/>
                <a:gd name="T1" fmla="*/ 179 h 454"/>
                <a:gd name="T2" fmla="*/ 334 w 566"/>
                <a:gd name="T3" fmla="*/ 82 h 454"/>
                <a:gd name="T4" fmla="*/ 566 w 566"/>
                <a:gd name="T5" fmla="*/ 151 h 454"/>
                <a:gd name="T6" fmla="*/ 0 w 566"/>
                <a:gd name="T7" fmla="*/ 17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6" h="454">
                  <a:moveTo>
                    <a:pt x="0" y="179"/>
                  </a:moveTo>
                  <a:cubicBezTo>
                    <a:pt x="0" y="179"/>
                    <a:pt x="158" y="0"/>
                    <a:pt x="334" y="82"/>
                  </a:cubicBezTo>
                  <a:cubicBezTo>
                    <a:pt x="510" y="163"/>
                    <a:pt x="566" y="151"/>
                    <a:pt x="566" y="151"/>
                  </a:cubicBezTo>
                  <a:cubicBezTo>
                    <a:pt x="566" y="151"/>
                    <a:pt x="329" y="454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0">
              <a:extLst>
                <a:ext uri="{FF2B5EF4-FFF2-40B4-BE49-F238E27FC236}">
                  <a16:creationId xmlns="" xmlns:a16="http://schemas.microsoft.com/office/drawing/2014/main" id="{1E156C2B-4DC4-45FC-B5B4-5C2044338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7625" y="3089275"/>
              <a:ext cx="1274763" cy="1022350"/>
            </a:xfrm>
            <a:custGeom>
              <a:avLst/>
              <a:gdLst>
                <a:gd name="T0" fmla="*/ 0 w 566"/>
                <a:gd name="T1" fmla="*/ 180 h 454"/>
                <a:gd name="T2" fmla="*/ 333 w 566"/>
                <a:gd name="T3" fmla="*/ 82 h 454"/>
                <a:gd name="T4" fmla="*/ 566 w 566"/>
                <a:gd name="T5" fmla="*/ 152 h 454"/>
                <a:gd name="T6" fmla="*/ 0 w 566"/>
                <a:gd name="T7" fmla="*/ 18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6" h="454">
                  <a:moveTo>
                    <a:pt x="0" y="180"/>
                  </a:moveTo>
                  <a:cubicBezTo>
                    <a:pt x="0" y="180"/>
                    <a:pt x="158" y="0"/>
                    <a:pt x="333" y="82"/>
                  </a:cubicBezTo>
                  <a:cubicBezTo>
                    <a:pt x="509" y="164"/>
                    <a:pt x="566" y="152"/>
                    <a:pt x="566" y="152"/>
                  </a:cubicBezTo>
                  <a:cubicBezTo>
                    <a:pt x="566" y="152"/>
                    <a:pt x="328" y="454"/>
                    <a:pt x="0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1">
              <a:extLst>
                <a:ext uri="{FF2B5EF4-FFF2-40B4-BE49-F238E27FC236}">
                  <a16:creationId xmlns="" xmlns:a16="http://schemas.microsoft.com/office/drawing/2014/main" id="{9C1704BC-613D-4A5E-A6FA-A43BBDB98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9088" y="2320925"/>
              <a:ext cx="1277938" cy="1022350"/>
            </a:xfrm>
            <a:custGeom>
              <a:avLst/>
              <a:gdLst>
                <a:gd name="T0" fmla="*/ 0 w 567"/>
                <a:gd name="T1" fmla="*/ 179 h 454"/>
                <a:gd name="T2" fmla="*/ 334 w 567"/>
                <a:gd name="T3" fmla="*/ 82 h 454"/>
                <a:gd name="T4" fmla="*/ 567 w 567"/>
                <a:gd name="T5" fmla="*/ 151 h 454"/>
                <a:gd name="T6" fmla="*/ 0 w 567"/>
                <a:gd name="T7" fmla="*/ 17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7" h="454">
                  <a:moveTo>
                    <a:pt x="0" y="179"/>
                  </a:moveTo>
                  <a:cubicBezTo>
                    <a:pt x="0" y="179"/>
                    <a:pt x="159" y="0"/>
                    <a:pt x="334" y="82"/>
                  </a:cubicBezTo>
                  <a:cubicBezTo>
                    <a:pt x="510" y="164"/>
                    <a:pt x="567" y="151"/>
                    <a:pt x="567" y="151"/>
                  </a:cubicBezTo>
                  <a:cubicBezTo>
                    <a:pt x="567" y="151"/>
                    <a:pt x="329" y="454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2">
              <a:extLst>
                <a:ext uri="{FF2B5EF4-FFF2-40B4-BE49-F238E27FC236}">
                  <a16:creationId xmlns="" xmlns:a16="http://schemas.microsoft.com/office/drawing/2014/main" id="{EF4A35AA-8975-41DB-A78F-789301E3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2000" y="1765300"/>
              <a:ext cx="1031875" cy="830263"/>
            </a:xfrm>
            <a:custGeom>
              <a:avLst/>
              <a:gdLst>
                <a:gd name="T0" fmla="*/ 0 w 458"/>
                <a:gd name="T1" fmla="*/ 145 h 368"/>
                <a:gd name="T2" fmla="*/ 270 w 458"/>
                <a:gd name="T3" fmla="*/ 66 h 368"/>
                <a:gd name="T4" fmla="*/ 458 w 458"/>
                <a:gd name="T5" fmla="*/ 122 h 368"/>
                <a:gd name="T6" fmla="*/ 0 w 458"/>
                <a:gd name="T7" fmla="*/ 14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8" h="368">
                  <a:moveTo>
                    <a:pt x="0" y="145"/>
                  </a:moveTo>
                  <a:cubicBezTo>
                    <a:pt x="0" y="145"/>
                    <a:pt x="128" y="0"/>
                    <a:pt x="270" y="66"/>
                  </a:cubicBezTo>
                  <a:cubicBezTo>
                    <a:pt x="412" y="132"/>
                    <a:pt x="458" y="122"/>
                    <a:pt x="458" y="122"/>
                  </a:cubicBezTo>
                  <a:cubicBezTo>
                    <a:pt x="458" y="122"/>
                    <a:pt x="266" y="368"/>
                    <a:pt x="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3">
              <a:extLst>
                <a:ext uri="{FF2B5EF4-FFF2-40B4-BE49-F238E27FC236}">
                  <a16:creationId xmlns="" xmlns:a16="http://schemas.microsoft.com/office/drawing/2014/main" id="{79D3065E-3A20-4420-B769-7174184D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2050" y="1344613"/>
              <a:ext cx="868363" cy="719138"/>
            </a:xfrm>
            <a:custGeom>
              <a:avLst/>
              <a:gdLst>
                <a:gd name="T0" fmla="*/ 0 w 385"/>
                <a:gd name="T1" fmla="*/ 111 h 319"/>
                <a:gd name="T2" fmla="*/ 233 w 385"/>
                <a:gd name="T3" fmla="*/ 67 h 319"/>
                <a:gd name="T4" fmla="*/ 385 w 385"/>
                <a:gd name="T5" fmla="*/ 130 h 319"/>
                <a:gd name="T6" fmla="*/ 0 w 385"/>
                <a:gd name="T7" fmla="*/ 11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5" h="319">
                  <a:moveTo>
                    <a:pt x="0" y="111"/>
                  </a:moveTo>
                  <a:cubicBezTo>
                    <a:pt x="0" y="111"/>
                    <a:pt x="119" y="0"/>
                    <a:pt x="233" y="67"/>
                  </a:cubicBezTo>
                  <a:cubicBezTo>
                    <a:pt x="346" y="135"/>
                    <a:pt x="385" y="130"/>
                    <a:pt x="385" y="130"/>
                  </a:cubicBezTo>
                  <a:cubicBezTo>
                    <a:pt x="385" y="130"/>
                    <a:pt x="204" y="319"/>
                    <a:pt x="0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4">
              <a:extLst>
                <a:ext uri="{FF2B5EF4-FFF2-40B4-BE49-F238E27FC236}">
                  <a16:creationId xmlns="" xmlns:a16="http://schemas.microsoft.com/office/drawing/2014/main" id="{67F57D22-1222-46CD-9488-54F374A4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3752850"/>
              <a:ext cx="1030288" cy="1276350"/>
            </a:xfrm>
            <a:custGeom>
              <a:avLst/>
              <a:gdLst>
                <a:gd name="T0" fmla="*/ 280 w 457"/>
                <a:gd name="T1" fmla="*/ 566 h 566"/>
                <a:gd name="T2" fmla="*/ 372 w 457"/>
                <a:gd name="T3" fmla="*/ 231 h 566"/>
                <a:gd name="T4" fmla="*/ 299 w 457"/>
                <a:gd name="T5" fmla="*/ 0 h 566"/>
                <a:gd name="T6" fmla="*/ 280 w 457"/>
                <a:gd name="T7" fmla="*/ 56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7" h="566">
                  <a:moveTo>
                    <a:pt x="280" y="566"/>
                  </a:moveTo>
                  <a:cubicBezTo>
                    <a:pt x="280" y="566"/>
                    <a:pt x="457" y="405"/>
                    <a:pt x="372" y="231"/>
                  </a:cubicBezTo>
                  <a:cubicBezTo>
                    <a:pt x="288" y="57"/>
                    <a:pt x="299" y="0"/>
                    <a:pt x="299" y="0"/>
                  </a:cubicBezTo>
                  <a:cubicBezTo>
                    <a:pt x="299" y="0"/>
                    <a:pt x="0" y="243"/>
                    <a:pt x="280" y="5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5">
              <a:extLst>
                <a:ext uri="{FF2B5EF4-FFF2-40B4-BE49-F238E27FC236}">
                  <a16:creationId xmlns="" xmlns:a16="http://schemas.microsoft.com/office/drawing/2014/main" id="{62E4FAD6-4AF5-428E-A72A-69EEAF7ED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4563" y="3311525"/>
              <a:ext cx="1038225" cy="1277938"/>
            </a:xfrm>
            <a:custGeom>
              <a:avLst/>
              <a:gdLst>
                <a:gd name="T0" fmla="*/ 288 w 461"/>
                <a:gd name="T1" fmla="*/ 567 h 567"/>
                <a:gd name="T2" fmla="*/ 371 w 461"/>
                <a:gd name="T3" fmla="*/ 229 h 567"/>
                <a:gd name="T4" fmla="*/ 292 w 461"/>
                <a:gd name="T5" fmla="*/ 0 h 567"/>
                <a:gd name="T6" fmla="*/ 288 w 461"/>
                <a:gd name="T7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1" h="567">
                  <a:moveTo>
                    <a:pt x="288" y="567"/>
                  </a:moveTo>
                  <a:cubicBezTo>
                    <a:pt x="288" y="567"/>
                    <a:pt x="461" y="401"/>
                    <a:pt x="371" y="229"/>
                  </a:cubicBezTo>
                  <a:cubicBezTo>
                    <a:pt x="282" y="57"/>
                    <a:pt x="292" y="0"/>
                    <a:pt x="292" y="0"/>
                  </a:cubicBezTo>
                  <a:cubicBezTo>
                    <a:pt x="292" y="0"/>
                    <a:pt x="0" y="250"/>
                    <a:pt x="288" y="5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6">
              <a:extLst>
                <a:ext uri="{FF2B5EF4-FFF2-40B4-BE49-F238E27FC236}">
                  <a16:creationId xmlns="" xmlns:a16="http://schemas.microsoft.com/office/drawing/2014/main" id="{24AEA87E-F445-40CB-BAAE-A9CF6E14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025" y="2455863"/>
              <a:ext cx="1085850" cy="1252538"/>
            </a:xfrm>
            <a:custGeom>
              <a:avLst/>
              <a:gdLst>
                <a:gd name="T0" fmla="*/ 348 w 482"/>
                <a:gd name="T1" fmla="*/ 556 h 556"/>
                <a:gd name="T2" fmla="*/ 359 w 482"/>
                <a:gd name="T3" fmla="*/ 208 h 556"/>
                <a:gd name="T4" fmla="*/ 233 w 482"/>
                <a:gd name="T5" fmla="*/ 0 h 556"/>
                <a:gd name="T6" fmla="*/ 348 w 482"/>
                <a:gd name="T7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2" h="556">
                  <a:moveTo>
                    <a:pt x="348" y="556"/>
                  </a:moveTo>
                  <a:cubicBezTo>
                    <a:pt x="348" y="556"/>
                    <a:pt x="482" y="358"/>
                    <a:pt x="359" y="208"/>
                  </a:cubicBezTo>
                  <a:cubicBezTo>
                    <a:pt x="235" y="58"/>
                    <a:pt x="233" y="0"/>
                    <a:pt x="233" y="0"/>
                  </a:cubicBezTo>
                  <a:cubicBezTo>
                    <a:pt x="233" y="0"/>
                    <a:pt x="0" y="306"/>
                    <a:pt x="348" y="5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7">
              <a:extLst>
                <a:ext uri="{FF2B5EF4-FFF2-40B4-BE49-F238E27FC236}">
                  <a16:creationId xmlns="" xmlns:a16="http://schemas.microsoft.com/office/drawing/2014/main" id="{BB274175-2094-42A0-8795-2EB85EBA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5450" y="1552575"/>
              <a:ext cx="1090613" cy="1236663"/>
            </a:xfrm>
            <a:custGeom>
              <a:avLst/>
              <a:gdLst>
                <a:gd name="T0" fmla="*/ 358 w 484"/>
                <a:gd name="T1" fmla="*/ 549 h 549"/>
                <a:gd name="T2" fmla="*/ 354 w 484"/>
                <a:gd name="T3" fmla="*/ 202 h 549"/>
                <a:gd name="T4" fmla="*/ 220 w 484"/>
                <a:gd name="T5" fmla="*/ 0 h 549"/>
                <a:gd name="T6" fmla="*/ 358 w 484"/>
                <a:gd name="T7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4" h="549">
                  <a:moveTo>
                    <a:pt x="358" y="549"/>
                  </a:moveTo>
                  <a:cubicBezTo>
                    <a:pt x="358" y="549"/>
                    <a:pt x="484" y="346"/>
                    <a:pt x="354" y="202"/>
                  </a:cubicBezTo>
                  <a:cubicBezTo>
                    <a:pt x="224" y="58"/>
                    <a:pt x="220" y="0"/>
                    <a:pt x="220" y="0"/>
                  </a:cubicBezTo>
                  <a:cubicBezTo>
                    <a:pt x="220" y="0"/>
                    <a:pt x="0" y="316"/>
                    <a:pt x="358" y="5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8">
              <a:extLst>
                <a:ext uri="{FF2B5EF4-FFF2-40B4-BE49-F238E27FC236}">
                  <a16:creationId xmlns="" xmlns:a16="http://schemas.microsoft.com/office/drawing/2014/main" id="{4E293945-0D5A-4C4A-B473-2B561E8D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2488" y="768350"/>
              <a:ext cx="1074738" cy="1268413"/>
            </a:xfrm>
            <a:custGeom>
              <a:avLst/>
              <a:gdLst>
                <a:gd name="T0" fmla="*/ 327 w 477"/>
                <a:gd name="T1" fmla="*/ 563 h 563"/>
                <a:gd name="T2" fmla="*/ 366 w 477"/>
                <a:gd name="T3" fmla="*/ 217 h 563"/>
                <a:gd name="T4" fmla="*/ 258 w 477"/>
                <a:gd name="T5" fmla="*/ 0 h 563"/>
                <a:gd name="T6" fmla="*/ 327 w 477"/>
                <a:gd name="T7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7" h="563">
                  <a:moveTo>
                    <a:pt x="327" y="563"/>
                  </a:moveTo>
                  <a:cubicBezTo>
                    <a:pt x="327" y="563"/>
                    <a:pt x="477" y="376"/>
                    <a:pt x="366" y="217"/>
                  </a:cubicBezTo>
                  <a:cubicBezTo>
                    <a:pt x="255" y="58"/>
                    <a:pt x="258" y="0"/>
                    <a:pt x="258" y="0"/>
                  </a:cubicBezTo>
                  <a:cubicBezTo>
                    <a:pt x="258" y="0"/>
                    <a:pt x="0" y="287"/>
                    <a:pt x="327" y="5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9">
              <a:extLst>
                <a:ext uri="{FF2B5EF4-FFF2-40B4-BE49-F238E27FC236}">
                  <a16:creationId xmlns="" xmlns:a16="http://schemas.microsoft.com/office/drawing/2014/main" id="{54FF3B1C-4ABA-4D84-8594-63A614530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7025" y="501650"/>
              <a:ext cx="741363" cy="874713"/>
            </a:xfrm>
            <a:custGeom>
              <a:avLst/>
              <a:gdLst>
                <a:gd name="T0" fmla="*/ 226 w 329"/>
                <a:gd name="T1" fmla="*/ 388 h 388"/>
                <a:gd name="T2" fmla="*/ 252 w 329"/>
                <a:gd name="T3" fmla="*/ 149 h 388"/>
                <a:gd name="T4" fmla="*/ 178 w 329"/>
                <a:gd name="T5" fmla="*/ 0 h 388"/>
                <a:gd name="T6" fmla="*/ 226 w 329"/>
                <a:gd name="T7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9" h="388">
                  <a:moveTo>
                    <a:pt x="226" y="388"/>
                  </a:moveTo>
                  <a:cubicBezTo>
                    <a:pt x="226" y="388"/>
                    <a:pt x="329" y="259"/>
                    <a:pt x="252" y="149"/>
                  </a:cubicBezTo>
                  <a:cubicBezTo>
                    <a:pt x="176" y="40"/>
                    <a:pt x="178" y="0"/>
                    <a:pt x="178" y="0"/>
                  </a:cubicBezTo>
                  <a:cubicBezTo>
                    <a:pt x="178" y="0"/>
                    <a:pt x="0" y="197"/>
                    <a:pt x="226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40">
              <a:extLst>
                <a:ext uri="{FF2B5EF4-FFF2-40B4-BE49-F238E27FC236}">
                  <a16:creationId xmlns="" xmlns:a16="http://schemas.microsoft.com/office/drawing/2014/main" id="{A39F119D-2726-42EE-B6E8-3C4B740C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5025" y="238125"/>
              <a:ext cx="741363" cy="874713"/>
            </a:xfrm>
            <a:custGeom>
              <a:avLst/>
              <a:gdLst>
                <a:gd name="T0" fmla="*/ 226 w 329"/>
                <a:gd name="T1" fmla="*/ 388 h 388"/>
                <a:gd name="T2" fmla="*/ 252 w 329"/>
                <a:gd name="T3" fmla="*/ 149 h 388"/>
                <a:gd name="T4" fmla="*/ 178 w 329"/>
                <a:gd name="T5" fmla="*/ 0 h 388"/>
                <a:gd name="T6" fmla="*/ 226 w 329"/>
                <a:gd name="T7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9" h="388">
                  <a:moveTo>
                    <a:pt x="226" y="388"/>
                  </a:moveTo>
                  <a:cubicBezTo>
                    <a:pt x="226" y="388"/>
                    <a:pt x="329" y="259"/>
                    <a:pt x="252" y="149"/>
                  </a:cubicBezTo>
                  <a:cubicBezTo>
                    <a:pt x="176" y="40"/>
                    <a:pt x="178" y="0"/>
                    <a:pt x="178" y="0"/>
                  </a:cubicBezTo>
                  <a:cubicBezTo>
                    <a:pt x="178" y="0"/>
                    <a:pt x="0" y="197"/>
                    <a:pt x="226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41">
              <a:extLst>
                <a:ext uri="{FF2B5EF4-FFF2-40B4-BE49-F238E27FC236}">
                  <a16:creationId xmlns="" xmlns:a16="http://schemas.microsoft.com/office/drawing/2014/main" id="{88FA57BF-C683-455C-9EB0-66821DF0E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1200150"/>
              <a:ext cx="5026025" cy="4286250"/>
            </a:xfrm>
            <a:custGeom>
              <a:avLst/>
              <a:gdLst>
                <a:gd name="T0" fmla="*/ 0 w 2231"/>
                <a:gd name="T1" fmla="*/ 1902 h 1902"/>
                <a:gd name="T2" fmla="*/ 12 w 2231"/>
                <a:gd name="T3" fmla="*/ 1784 h 1902"/>
                <a:gd name="T4" fmla="*/ 141 w 2231"/>
                <a:gd name="T5" fmla="*/ 1810 h 1902"/>
                <a:gd name="T6" fmla="*/ 207 w 2231"/>
                <a:gd name="T7" fmla="*/ 1816 h 1902"/>
                <a:gd name="T8" fmla="*/ 357 w 2231"/>
                <a:gd name="T9" fmla="*/ 1816 h 1902"/>
                <a:gd name="T10" fmla="*/ 550 w 2231"/>
                <a:gd name="T11" fmla="*/ 1788 h 1902"/>
                <a:gd name="T12" fmla="*/ 767 w 2231"/>
                <a:gd name="T13" fmla="*/ 1711 h 1902"/>
                <a:gd name="T14" fmla="*/ 981 w 2231"/>
                <a:gd name="T15" fmla="*/ 1569 h 1902"/>
                <a:gd name="T16" fmla="*/ 1162 w 2231"/>
                <a:gd name="T17" fmla="*/ 1361 h 1902"/>
                <a:gd name="T18" fmla="*/ 1295 w 2231"/>
                <a:gd name="T19" fmla="*/ 1106 h 1902"/>
                <a:gd name="T20" fmla="*/ 1320 w 2231"/>
                <a:gd name="T21" fmla="*/ 1039 h 1902"/>
                <a:gd name="T22" fmla="*/ 1345 w 2231"/>
                <a:gd name="T23" fmla="*/ 970 h 1902"/>
                <a:gd name="T24" fmla="*/ 1357 w 2231"/>
                <a:gd name="T25" fmla="*/ 935 h 1902"/>
                <a:gd name="T26" fmla="*/ 1370 w 2231"/>
                <a:gd name="T27" fmla="*/ 901 h 1902"/>
                <a:gd name="T28" fmla="*/ 1396 w 2231"/>
                <a:gd name="T29" fmla="*/ 833 h 1902"/>
                <a:gd name="T30" fmla="*/ 1512 w 2231"/>
                <a:gd name="T31" fmla="*/ 574 h 1902"/>
                <a:gd name="T32" fmla="*/ 1645 w 2231"/>
                <a:gd name="T33" fmla="*/ 345 h 1902"/>
                <a:gd name="T34" fmla="*/ 1681 w 2231"/>
                <a:gd name="T35" fmla="*/ 294 h 1902"/>
                <a:gd name="T36" fmla="*/ 1718 w 2231"/>
                <a:gd name="T37" fmla="*/ 246 h 1902"/>
                <a:gd name="T38" fmla="*/ 1796 w 2231"/>
                <a:gd name="T39" fmla="*/ 161 h 1902"/>
                <a:gd name="T40" fmla="*/ 1876 w 2231"/>
                <a:gd name="T41" fmla="*/ 92 h 1902"/>
                <a:gd name="T42" fmla="*/ 1957 w 2231"/>
                <a:gd name="T43" fmla="*/ 42 h 1902"/>
                <a:gd name="T44" fmla="*/ 2105 w 2231"/>
                <a:gd name="T45" fmla="*/ 1 h 1902"/>
                <a:gd name="T46" fmla="*/ 2203 w 2231"/>
                <a:gd name="T47" fmla="*/ 18 h 1902"/>
                <a:gd name="T48" fmla="*/ 2217 w 2231"/>
                <a:gd name="T49" fmla="*/ 24 h 1902"/>
                <a:gd name="T50" fmla="*/ 2226 w 2231"/>
                <a:gd name="T51" fmla="*/ 29 h 1902"/>
                <a:gd name="T52" fmla="*/ 2202 w 2231"/>
                <a:gd name="T53" fmla="*/ 18 h 1902"/>
                <a:gd name="T54" fmla="*/ 2202 w 2231"/>
                <a:gd name="T55" fmla="*/ 18 h 1902"/>
                <a:gd name="T56" fmla="*/ 2216 w 2231"/>
                <a:gd name="T57" fmla="*/ 24 h 1902"/>
                <a:gd name="T58" fmla="*/ 2202 w 2231"/>
                <a:gd name="T59" fmla="*/ 18 h 1902"/>
                <a:gd name="T60" fmla="*/ 2105 w 2231"/>
                <a:gd name="T61" fmla="*/ 4 h 1902"/>
                <a:gd name="T62" fmla="*/ 1960 w 2231"/>
                <a:gd name="T63" fmla="*/ 47 h 1902"/>
                <a:gd name="T64" fmla="*/ 1881 w 2231"/>
                <a:gd name="T65" fmla="*/ 99 h 1902"/>
                <a:gd name="T66" fmla="*/ 1803 w 2231"/>
                <a:gd name="T67" fmla="*/ 169 h 1902"/>
                <a:gd name="T68" fmla="*/ 1728 w 2231"/>
                <a:gd name="T69" fmla="*/ 254 h 1902"/>
                <a:gd name="T70" fmla="*/ 1693 w 2231"/>
                <a:gd name="T71" fmla="*/ 302 h 1902"/>
                <a:gd name="T72" fmla="*/ 1658 w 2231"/>
                <a:gd name="T73" fmla="*/ 354 h 1902"/>
                <a:gd name="T74" fmla="*/ 1531 w 2231"/>
                <a:gd name="T75" fmla="*/ 584 h 1902"/>
                <a:gd name="T76" fmla="*/ 1422 w 2231"/>
                <a:gd name="T77" fmla="*/ 843 h 1902"/>
                <a:gd name="T78" fmla="*/ 1397 w 2231"/>
                <a:gd name="T79" fmla="*/ 911 h 1902"/>
                <a:gd name="T80" fmla="*/ 1385 w 2231"/>
                <a:gd name="T81" fmla="*/ 945 h 1902"/>
                <a:gd name="T82" fmla="*/ 1374 w 2231"/>
                <a:gd name="T83" fmla="*/ 979 h 1902"/>
                <a:gd name="T84" fmla="*/ 1351 w 2231"/>
                <a:gd name="T85" fmla="*/ 1049 h 1902"/>
                <a:gd name="T86" fmla="*/ 1327 w 2231"/>
                <a:gd name="T87" fmla="*/ 1119 h 1902"/>
                <a:gd name="T88" fmla="*/ 1196 w 2231"/>
                <a:gd name="T89" fmla="*/ 1383 h 1902"/>
                <a:gd name="T90" fmla="*/ 1012 w 2231"/>
                <a:gd name="T91" fmla="*/ 1604 h 1902"/>
                <a:gd name="T92" fmla="*/ 790 w 2231"/>
                <a:gd name="T93" fmla="*/ 1758 h 1902"/>
                <a:gd name="T94" fmla="*/ 564 w 2231"/>
                <a:gd name="T95" fmla="*/ 1843 h 1902"/>
                <a:gd name="T96" fmla="*/ 436 w 2231"/>
                <a:gd name="T97" fmla="*/ 1869 h 1902"/>
                <a:gd name="T98" fmla="*/ 0 w 2231"/>
                <a:gd name="T99" fmla="*/ 1902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31" h="1902">
                  <a:moveTo>
                    <a:pt x="0" y="1902"/>
                  </a:moveTo>
                  <a:cubicBezTo>
                    <a:pt x="12" y="1784"/>
                    <a:pt x="12" y="1784"/>
                    <a:pt x="12" y="1784"/>
                  </a:cubicBezTo>
                  <a:cubicBezTo>
                    <a:pt x="12" y="1784"/>
                    <a:pt x="73" y="1797"/>
                    <a:pt x="141" y="1810"/>
                  </a:cubicBezTo>
                  <a:cubicBezTo>
                    <a:pt x="159" y="1812"/>
                    <a:pt x="181" y="1814"/>
                    <a:pt x="207" y="1816"/>
                  </a:cubicBezTo>
                  <a:cubicBezTo>
                    <a:pt x="248" y="1818"/>
                    <a:pt x="299" y="1819"/>
                    <a:pt x="357" y="1816"/>
                  </a:cubicBezTo>
                  <a:cubicBezTo>
                    <a:pt x="415" y="1812"/>
                    <a:pt x="480" y="1804"/>
                    <a:pt x="550" y="1788"/>
                  </a:cubicBezTo>
                  <a:cubicBezTo>
                    <a:pt x="619" y="1771"/>
                    <a:pt x="693" y="1747"/>
                    <a:pt x="767" y="1711"/>
                  </a:cubicBezTo>
                  <a:cubicBezTo>
                    <a:pt x="840" y="1675"/>
                    <a:pt x="914" y="1628"/>
                    <a:pt x="981" y="1569"/>
                  </a:cubicBezTo>
                  <a:cubicBezTo>
                    <a:pt x="1049" y="1510"/>
                    <a:pt x="1110" y="1440"/>
                    <a:pt x="1162" y="1361"/>
                  </a:cubicBezTo>
                  <a:cubicBezTo>
                    <a:pt x="1215" y="1283"/>
                    <a:pt x="1259" y="1196"/>
                    <a:pt x="1295" y="1106"/>
                  </a:cubicBezTo>
                  <a:cubicBezTo>
                    <a:pt x="1304" y="1084"/>
                    <a:pt x="1312" y="1061"/>
                    <a:pt x="1320" y="1039"/>
                  </a:cubicBezTo>
                  <a:cubicBezTo>
                    <a:pt x="1329" y="1015"/>
                    <a:pt x="1337" y="992"/>
                    <a:pt x="1345" y="970"/>
                  </a:cubicBezTo>
                  <a:cubicBezTo>
                    <a:pt x="1357" y="935"/>
                    <a:pt x="1357" y="935"/>
                    <a:pt x="1357" y="935"/>
                  </a:cubicBezTo>
                  <a:cubicBezTo>
                    <a:pt x="1361" y="924"/>
                    <a:pt x="1366" y="912"/>
                    <a:pt x="1370" y="901"/>
                  </a:cubicBezTo>
                  <a:cubicBezTo>
                    <a:pt x="1379" y="878"/>
                    <a:pt x="1387" y="855"/>
                    <a:pt x="1396" y="833"/>
                  </a:cubicBezTo>
                  <a:cubicBezTo>
                    <a:pt x="1432" y="743"/>
                    <a:pt x="1470" y="656"/>
                    <a:pt x="1512" y="574"/>
                  </a:cubicBezTo>
                  <a:cubicBezTo>
                    <a:pt x="1553" y="492"/>
                    <a:pt x="1598" y="415"/>
                    <a:pt x="1645" y="345"/>
                  </a:cubicBezTo>
                  <a:cubicBezTo>
                    <a:pt x="1657" y="327"/>
                    <a:pt x="1669" y="311"/>
                    <a:pt x="1681" y="294"/>
                  </a:cubicBezTo>
                  <a:cubicBezTo>
                    <a:pt x="1693" y="277"/>
                    <a:pt x="1706" y="262"/>
                    <a:pt x="1718" y="246"/>
                  </a:cubicBezTo>
                  <a:cubicBezTo>
                    <a:pt x="1744" y="216"/>
                    <a:pt x="1769" y="187"/>
                    <a:pt x="1796" y="161"/>
                  </a:cubicBezTo>
                  <a:cubicBezTo>
                    <a:pt x="1822" y="135"/>
                    <a:pt x="1849" y="113"/>
                    <a:pt x="1876" y="92"/>
                  </a:cubicBezTo>
                  <a:cubicBezTo>
                    <a:pt x="1903" y="72"/>
                    <a:pt x="1930" y="55"/>
                    <a:pt x="1957" y="42"/>
                  </a:cubicBezTo>
                  <a:cubicBezTo>
                    <a:pt x="2010" y="15"/>
                    <a:pt x="2062" y="2"/>
                    <a:pt x="2105" y="1"/>
                  </a:cubicBezTo>
                  <a:cubicBezTo>
                    <a:pt x="2148" y="0"/>
                    <a:pt x="2182" y="9"/>
                    <a:pt x="2203" y="18"/>
                  </a:cubicBezTo>
                  <a:cubicBezTo>
                    <a:pt x="2208" y="20"/>
                    <a:pt x="2213" y="22"/>
                    <a:pt x="2217" y="24"/>
                  </a:cubicBezTo>
                  <a:cubicBezTo>
                    <a:pt x="2221" y="26"/>
                    <a:pt x="2224" y="28"/>
                    <a:pt x="2226" y="29"/>
                  </a:cubicBezTo>
                  <a:cubicBezTo>
                    <a:pt x="2231" y="32"/>
                    <a:pt x="2202" y="18"/>
                    <a:pt x="2202" y="18"/>
                  </a:cubicBezTo>
                  <a:cubicBezTo>
                    <a:pt x="2202" y="18"/>
                    <a:pt x="2208" y="21"/>
                    <a:pt x="2202" y="18"/>
                  </a:cubicBezTo>
                  <a:cubicBezTo>
                    <a:pt x="2200" y="17"/>
                    <a:pt x="2220" y="26"/>
                    <a:pt x="2216" y="24"/>
                  </a:cubicBezTo>
                  <a:cubicBezTo>
                    <a:pt x="2212" y="22"/>
                    <a:pt x="2208" y="20"/>
                    <a:pt x="2202" y="18"/>
                  </a:cubicBezTo>
                  <a:cubicBezTo>
                    <a:pt x="2181" y="10"/>
                    <a:pt x="2148" y="2"/>
                    <a:pt x="2105" y="4"/>
                  </a:cubicBezTo>
                  <a:cubicBezTo>
                    <a:pt x="2063" y="6"/>
                    <a:pt x="2012" y="20"/>
                    <a:pt x="1960" y="47"/>
                  </a:cubicBezTo>
                  <a:cubicBezTo>
                    <a:pt x="1933" y="61"/>
                    <a:pt x="1907" y="79"/>
                    <a:pt x="1881" y="99"/>
                  </a:cubicBezTo>
                  <a:cubicBezTo>
                    <a:pt x="1855" y="119"/>
                    <a:pt x="1828" y="142"/>
                    <a:pt x="1803" y="169"/>
                  </a:cubicBezTo>
                  <a:cubicBezTo>
                    <a:pt x="1777" y="194"/>
                    <a:pt x="1753" y="224"/>
                    <a:pt x="1728" y="254"/>
                  </a:cubicBezTo>
                  <a:cubicBezTo>
                    <a:pt x="1717" y="270"/>
                    <a:pt x="1704" y="286"/>
                    <a:pt x="1693" y="302"/>
                  </a:cubicBezTo>
                  <a:cubicBezTo>
                    <a:pt x="1681" y="319"/>
                    <a:pt x="1669" y="336"/>
                    <a:pt x="1658" y="354"/>
                  </a:cubicBezTo>
                  <a:cubicBezTo>
                    <a:pt x="1613" y="424"/>
                    <a:pt x="1570" y="501"/>
                    <a:pt x="1531" y="584"/>
                  </a:cubicBezTo>
                  <a:cubicBezTo>
                    <a:pt x="1492" y="666"/>
                    <a:pt x="1455" y="753"/>
                    <a:pt x="1422" y="843"/>
                  </a:cubicBezTo>
                  <a:cubicBezTo>
                    <a:pt x="1413" y="865"/>
                    <a:pt x="1406" y="888"/>
                    <a:pt x="1397" y="911"/>
                  </a:cubicBezTo>
                  <a:cubicBezTo>
                    <a:pt x="1393" y="922"/>
                    <a:pt x="1389" y="933"/>
                    <a:pt x="1385" y="945"/>
                  </a:cubicBezTo>
                  <a:cubicBezTo>
                    <a:pt x="1374" y="979"/>
                    <a:pt x="1374" y="979"/>
                    <a:pt x="1374" y="979"/>
                  </a:cubicBezTo>
                  <a:cubicBezTo>
                    <a:pt x="1366" y="1002"/>
                    <a:pt x="1359" y="1026"/>
                    <a:pt x="1351" y="1049"/>
                  </a:cubicBezTo>
                  <a:cubicBezTo>
                    <a:pt x="1343" y="1072"/>
                    <a:pt x="1335" y="1095"/>
                    <a:pt x="1327" y="1119"/>
                  </a:cubicBezTo>
                  <a:cubicBezTo>
                    <a:pt x="1292" y="1211"/>
                    <a:pt x="1249" y="1301"/>
                    <a:pt x="1196" y="1383"/>
                  </a:cubicBezTo>
                  <a:cubicBezTo>
                    <a:pt x="1143" y="1466"/>
                    <a:pt x="1081" y="1541"/>
                    <a:pt x="1012" y="1604"/>
                  </a:cubicBezTo>
                  <a:cubicBezTo>
                    <a:pt x="943" y="1667"/>
                    <a:pt x="867" y="1718"/>
                    <a:pt x="790" y="1758"/>
                  </a:cubicBezTo>
                  <a:cubicBezTo>
                    <a:pt x="713" y="1797"/>
                    <a:pt x="636" y="1824"/>
                    <a:pt x="564" y="1843"/>
                  </a:cubicBezTo>
                  <a:cubicBezTo>
                    <a:pt x="519" y="1855"/>
                    <a:pt x="476" y="1862"/>
                    <a:pt x="436" y="1869"/>
                  </a:cubicBezTo>
                  <a:cubicBezTo>
                    <a:pt x="314" y="1889"/>
                    <a:pt x="158" y="1900"/>
                    <a:pt x="0" y="19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42">
              <a:extLst>
                <a:ext uri="{FF2B5EF4-FFF2-40B4-BE49-F238E27FC236}">
                  <a16:creationId xmlns="" xmlns:a16="http://schemas.microsoft.com/office/drawing/2014/main" id="{D15CE6FB-3CD6-4DCE-91CA-B9CCB12FB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4675" y="1163638"/>
              <a:ext cx="5138738" cy="4360863"/>
            </a:xfrm>
            <a:custGeom>
              <a:avLst/>
              <a:gdLst>
                <a:gd name="T0" fmla="*/ 33 w 2281"/>
                <a:gd name="T1" fmla="*/ 1780 h 1935"/>
                <a:gd name="T2" fmla="*/ 178 w 2281"/>
                <a:gd name="T3" fmla="*/ 1809 h 1935"/>
                <a:gd name="T4" fmla="*/ 391 w 2281"/>
                <a:gd name="T5" fmla="*/ 1815 h 1935"/>
                <a:gd name="T6" fmla="*/ 794 w 2281"/>
                <a:gd name="T7" fmla="*/ 1712 h 1935"/>
                <a:gd name="T8" fmla="*/ 1183 w 2281"/>
                <a:gd name="T9" fmla="*/ 1368 h 1935"/>
                <a:gd name="T10" fmla="*/ 1340 w 2281"/>
                <a:gd name="T11" fmla="*/ 1049 h 1935"/>
                <a:gd name="T12" fmla="*/ 1364 w 2281"/>
                <a:gd name="T13" fmla="*/ 980 h 1935"/>
                <a:gd name="T14" fmla="*/ 1389 w 2281"/>
                <a:gd name="T15" fmla="*/ 911 h 1935"/>
                <a:gd name="T16" fmla="*/ 1416 w 2281"/>
                <a:gd name="T17" fmla="*/ 843 h 1935"/>
                <a:gd name="T18" fmla="*/ 1666 w 2281"/>
                <a:gd name="T19" fmla="*/ 351 h 1935"/>
                <a:gd name="T20" fmla="*/ 1702 w 2281"/>
                <a:gd name="T21" fmla="*/ 300 h 1935"/>
                <a:gd name="T22" fmla="*/ 1740 w 2281"/>
                <a:gd name="T23" fmla="*/ 252 h 1935"/>
                <a:gd name="T24" fmla="*/ 1900 w 2281"/>
                <a:gd name="T25" fmla="*/ 95 h 1935"/>
                <a:gd name="T26" fmla="*/ 2140 w 2281"/>
                <a:gd name="T27" fmla="*/ 0 h 1935"/>
                <a:gd name="T28" fmla="*/ 2244 w 2281"/>
                <a:gd name="T29" fmla="*/ 18 h 1935"/>
                <a:gd name="T30" fmla="*/ 2263 w 2281"/>
                <a:gd name="T31" fmla="*/ 27 h 1935"/>
                <a:gd name="T32" fmla="*/ 2271 w 2281"/>
                <a:gd name="T33" fmla="*/ 31 h 1935"/>
                <a:gd name="T34" fmla="*/ 2278 w 2281"/>
                <a:gd name="T35" fmla="*/ 50 h 1935"/>
                <a:gd name="T36" fmla="*/ 2262 w 2281"/>
                <a:gd name="T37" fmla="*/ 62 h 1935"/>
                <a:gd name="T38" fmla="*/ 2232 w 2281"/>
                <a:gd name="T39" fmla="*/ 50 h 1935"/>
                <a:gd name="T40" fmla="*/ 2155 w 2281"/>
                <a:gd name="T41" fmla="*/ 37 h 1935"/>
                <a:gd name="T42" fmla="*/ 2002 w 2281"/>
                <a:gd name="T43" fmla="*/ 78 h 1935"/>
                <a:gd name="T44" fmla="*/ 1850 w 2281"/>
                <a:gd name="T45" fmla="*/ 196 h 1935"/>
                <a:gd name="T46" fmla="*/ 1767 w 2281"/>
                <a:gd name="T47" fmla="*/ 293 h 1935"/>
                <a:gd name="T48" fmla="*/ 1729 w 2281"/>
                <a:gd name="T49" fmla="*/ 346 h 1935"/>
                <a:gd name="T50" fmla="*/ 1581 w 2281"/>
                <a:gd name="T51" fmla="*/ 607 h 1935"/>
                <a:gd name="T52" fmla="*/ 1456 w 2281"/>
                <a:gd name="T53" fmla="*/ 911 h 1935"/>
                <a:gd name="T54" fmla="*/ 1436 w 2281"/>
                <a:gd name="T55" fmla="*/ 966 h 1935"/>
                <a:gd name="T56" fmla="*/ 1417 w 2281"/>
                <a:gd name="T57" fmla="*/ 1025 h 1935"/>
                <a:gd name="T58" fmla="*/ 1378 w 2281"/>
                <a:gd name="T59" fmla="*/ 1140 h 1935"/>
                <a:gd name="T60" fmla="*/ 1058 w 2281"/>
                <a:gd name="T61" fmla="*/ 1632 h 1935"/>
                <a:gd name="T62" fmla="*/ 603 w 2281"/>
                <a:gd name="T63" fmla="*/ 1875 h 1935"/>
                <a:gd name="T64" fmla="*/ 473 w 2281"/>
                <a:gd name="T65" fmla="*/ 1901 h 1935"/>
                <a:gd name="T66" fmla="*/ 0 w 2281"/>
                <a:gd name="T67" fmla="*/ 1935 h 1935"/>
                <a:gd name="T68" fmla="*/ 54 w 2281"/>
                <a:gd name="T69" fmla="*/ 1901 h 1935"/>
                <a:gd name="T70" fmla="*/ 474 w 2281"/>
                <a:gd name="T71" fmla="*/ 1867 h 1935"/>
                <a:gd name="T72" fmla="*/ 817 w 2281"/>
                <a:gd name="T73" fmla="*/ 1758 h 1935"/>
                <a:gd name="T74" fmla="*/ 1217 w 2281"/>
                <a:gd name="T75" fmla="*/ 1390 h 1935"/>
                <a:gd name="T76" fmla="*/ 1346 w 2281"/>
                <a:gd name="T77" fmla="*/ 1129 h 1935"/>
                <a:gd name="T78" fmla="*/ 1027 w 2281"/>
                <a:gd name="T79" fmla="*/ 1598 h 1935"/>
                <a:gd name="T80" fmla="*/ 589 w 2281"/>
                <a:gd name="T81" fmla="*/ 1820 h 1935"/>
                <a:gd name="T82" fmla="*/ 241 w 2281"/>
                <a:gd name="T83" fmla="*/ 1849 h 1935"/>
                <a:gd name="T84" fmla="*/ 172 w 2281"/>
                <a:gd name="T85" fmla="*/ 1842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81" h="1935">
                  <a:moveTo>
                    <a:pt x="0" y="1935"/>
                  </a:moveTo>
                  <a:cubicBezTo>
                    <a:pt x="33" y="1780"/>
                    <a:pt x="33" y="1780"/>
                    <a:pt x="33" y="1780"/>
                  </a:cubicBezTo>
                  <a:cubicBezTo>
                    <a:pt x="51" y="1784"/>
                    <a:pt x="51" y="1784"/>
                    <a:pt x="51" y="1784"/>
                  </a:cubicBezTo>
                  <a:cubicBezTo>
                    <a:pt x="51" y="1784"/>
                    <a:pt x="111" y="1796"/>
                    <a:pt x="178" y="1809"/>
                  </a:cubicBezTo>
                  <a:cubicBezTo>
                    <a:pt x="199" y="1812"/>
                    <a:pt x="221" y="1814"/>
                    <a:pt x="243" y="1815"/>
                  </a:cubicBezTo>
                  <a:cubicBezTo>
                    <a:pt x="292" y="1818"/>
                    <a:pt x="342" y="1818"/>
                    <a:pt x="391" y="1815"/>
                  </a:cubicBezTo>
                  <a:cubicBezTo>
                    <a:pt x="456" y="1811"/>
                    <a:pt x="520" y="1802"/>
                    <a:pt x="581" y="1787"/>
                  </a:cubicBezTo>
                  <a:cubicBezTo>
                    <a:pt x="656" y="1770"/>
                    <a:pt x="728" y="1744"/>
                    <a:pt x="794" y="1712"/>
                  </a:cubicBezTo>
                  <a:cubicBezTo>
                    <a:pt x="871" y="1675"/>
                    <a:pt x="941" y="1628"/>
                    <a:pt x="1005" y="1572"/>
                  </a:cubicBezTo>
                  <a:cubicBezTo>
                    <a:pt x="1071" y="1515"/>
                    <a:pt x="1131" y="1446"/>
                    <a:pt x="1183" y="1368"/>
                  </a:cubicBezTo>
                  <a:cubicBezTo>
                    <a:pt x="1233" y="1294"/>
                    <a:pt x="1277" y="1210"/>
                    <a:pt x="1314" y="1116"/>
                  </a:cubicBezTo>
                  <a:cubicBezTo>
                    <a:pt x="1340" y="1049"/>
                    <a:pt x="1340" y="1049"/>
                    <a:pt x="1340" y="1049"/>
                  </a:cubicBezTo>
                  <a:cubicBezTo>
                    <a:pt x="1345" y="1034"/>
                    <a:pt x="1350" y="1019"/>
                    <a:pt x="1355" y="1004"/>
                  </a:cubicBezTo>
                  <a:cubicBezTo>
                    <a:pt x="1358" y="996"/>
                    <a:pt x="1361" y="988"/>
                    <a:pt x="1364" y="980"/>
                  </a:cubicBezTo>
                  <a:cubicBezTo>
                    <a:pt x="1381" y="932"/>
                    <a:pt x="1381" y="932"/>
                    <a:pt x="1381" y="932"/>
                  </a:cubicBezTo>
                  <a:cubicBezTo>
                    <a:pt x="1389" y="911"/>
                    <a:pt x="1389" y="911"/>
                    <a:pt x="1389" y="911"/>
                  </a:cubicBezTo>
                  <a:cubicBezTo>
                    <a:pt x="1392" y="904"/>
                    <a:pt x="1395" y="897"/>
                    <a:pt x="1397" y="890"/>
                  </a:cubicBezTo>
                  <a:cubicBezTo>
                    <a:pt x="1403" y="874"/>
                    <a:pt x="1409" y="858"/>
                    <a:pt x="1416" y="843"/>
                  </a:cubicBezTo>
                  <a:cubicBezTo>
                    <a:pt x="1451" y="752"/>
                    <a:pt x="1490" y="664"/>
                    <a:pt x="1532" y="582"/>
                  </a:cubicBezTo>
                  <a:cubicBezTo>
                    <a:pt x="1575" y="497"/>
                    <a:pt x="1620" y="419"/>
                    <a:pt x="1666" y="351"/>
                  </a:cubicBezTo>
                  <a:cubicBezTo>
                    <a:pt x="1674" y="340"/>
                    <a:pt x="1682" y="329"/>
                    <a:pt x="1690" y="318"/>
                  </a:cubicBezTo>
                  <a:cubicBezTo>
                    <a:pt x="1694" y="312"/>
                    <a:pt x="1698" y="306"/>
                    <a:pt x="1702" y="300"/>
                  </a:cubicBezTo>
                  <a:cubicBezTo>
                    <a:pt x="1712" y="288"/>
                    <a:pt x="1721" y="276"/>
                    <a:pt x="1730" y="264"/>
                  </a:cubicBezTo>
                  <a:cubicBezTo>
                    <a:pt x="1740" y="252"/>
                    <a:pt x="1740" y="252"/>
                    <a:pt x="1740" y="252"/>
                  </a:cubicBezTo>
                  <a:cubicBezTo>
                    <a:pt x="1764" y="223"/>
                    <a:pt x="1791" y="192"/>
                    <a:pt x="1819" y="165"/>
                  </a:cubicBezTo>
                  <a:cubicBezTo>
                    <a:pt x="1847" y="136"/>
                    <a:pt x="1877" y="112"/>
                    <a:pt x="1900" y="95"/>
                  </a:cubicBezTo>
                  <a:cubicBezTo>
                    <a:pt x="1933" y="71"/>
                    <a:pt x="1959" y="55"/>
                    <a:pt x="1984" y="43"/>
                  </a:cubicBezTo>
                  <a:cubicBezTo>
                    <a:pt x="2037" y="16"/>
                    <a:pt x="2092" y="1"/>
                    <a:pt x="2140" y="0"/>
                  </a:cubicBezTo>
                  <a:cubicBezTo>
                    <a:pt x="2143" y="0"/>
                    <a:pt x="2146" y="0"/>
                    <a:pt x="2150" y="0"/>
                  </a:cubicBezTo>
                  <a:cubicBezTo>
                    <a:pt x="2183" y="0"/>
                    <a:pt x="2215" y="6"/>
                    <a:pt x="2244" y="18"/>
                  </a:cubicBezTo>
                  <a:cubicBezTo>
                    <a:pt x="2258" y="24"/>
                    <a:pt x="2258" y="24"/>
                    <a:pt x="2258" y="24"/>
                  </a:cubicBezTo>
                  <a:cubicBezTo>
                    <a:pt x="2260" y="25"/>
                    <a:pt x="2262" y="26"/>
                    <a:pt x="2263" y="27"/>
                  </a:cubicBezTo>
                  <a:cubicBezTo>
                    <a:pt x="2271" y="30"/>
                    <a:pt x="2271" y="30"/>
                    <a:pt x="2271" y="30"/>
                  </a:cubicBezTo>
                  <a:cubicBezTo>
                    <a:pt x="2271" y="31"/>
                    <a:pt x="2271" y="31"/>
                    <a:pt x="2271" y="31"/>
                  </a:cubicBezTo>
                  <a:cubicBezTo>
                    <a:pt x="2281" y="36"/>
                    <a:pt x="2281" y="36"/>
                    <a:pt x="2281" y="36"/>
                  </a:cubicBezTo>
                  <a:cubicBezTo>
                    <a:pt x="2278" y="50"/>
                    <a:pt x="2278" y="50"/>
                    <a:pt x="2278" y="50"/>
                  </a:cubicBezTo>
                  <a:cubicBezTo>
                    <a:pt x="2275" y="62"/>
                    <a:pt x="2275" y="62"/>
                    <a:pt x="2275" y="62"/>
                  </a:cubicBezTo>
                  <a:cubicBezTo>
                    <a:pt x="2262" y="62"/>
                    <a:pt x="2262" y="62"/>
                    <a:pt x="2262" y="62"/>
                  </a:cubicBezTo>
                  <a:cubicBezTo>
                    <a:pt x="2258" y="62"/>
                    <a:pt x="2257" y="62"/>
                    <a:pt x="2232" y="50"/>
                  </a:cubicBezTo>
                  <a:cubicBezTo>
                    <a:pt x="2232" y="50"/>
                    <a:pt x="2232" y="50"/>
                    <a:pt x="2232" y="50"/>
                  </a:cubicBezTo>
                  <a:cubicBezTo>
                    <a:pt x="2230" y="50"/>
                    <a:pt x="2230" y="50"/>
                    <a:pt x="2230" y="50"/>
                  </a:cubicBezTo>
                  <a:cubicBezTo>
                    <a:pt x="2207" y="41"/>
                    <a:pt x="2182" y="37"/>
                    <a:pt x="2155" y="37"/>
                  </a:cubicBezTo>
                  <a:cubicBezTo>
                    <a:pt x="2151" y="37"/>
                    <a:pt x="2146" y="37"/>
                    <a:pt x="2141" y="37"/>
                  </a:cubicBezTo>
                  <a:cubicBezTo>
                    <a:pt x="2099" y="39"/>
                    <a:pt x="2050" y="53"/>
                    <a:pt x="2002" y="78"/>
                  </a:cubicBezTo>
                  <a:cubicBezTo>
                    <a:pt x="1980" y="90"/>
                    <a:pt x="1955" y="106"/>
                    <a:pt x="1926" y="128"/>
                  </a:cubicBezTo>
                  <a:cubicBezTo>
                    <a:pt x="1903" y="146"/>
                    <a:pt x="1876" y="169"/>
                    <a:pt x="1850" y="196"/>
                  </a:cubicBezTo>
                  <a:cubicBezTo>
                    <a:pt x="1824" y="223"/>
                    <a:pt x="1799" y="253"/>
                    <a:pt x="1777" y="281"/>
                  </a:cubicBezTo>
                  <a:cubicBezTo>
                    <a:pt x="1767" y="293"/>
                    <a:pt x="1767" y="293"/>
                    <a:pt x="1767" y="293"/>
                  </a:cubicBezTo>
                  <a:cubicBezTo>
                    <a:pt x="1759" y="305"/>
                    <a:pt x="1750" y="316"/>
                    <a:pt x="1741" y="328"/>
                  </a:cubicBezTo>
                  <a:cubicBezTo>
                    <a:pt x="1738" y="334"/>
                    <a:pt x="1733" y="340"/>
                    <a:pt x="1729" y="346"/>
                  </a:cubicBezTo>
                  <a:cubicBezTo>
                    <a:pt x="1722" y="356"/>
                    <a:pt x="1714" y="367"/>
                    <a:pt x="1707" y="378"/>
                  </a:cubicBezTo>
                  <a:cubicBezTo>
                    <a:pt x="1664" y="446"/>
                    <a:pt x="1621" y="522"/>
                    <a:pt x="1581" y="607"/>
                  </a:cubicBezTo>
                  <a:cubicBezTo>
                    <a:pt x="1542" y="688"/>
                    <a:pt x="1506" y="775"/>
                    <a:pt x="1473" y="865"/>
                  </a:cubicBezTo>
                  <a:cubicBezTo>
                    <a:pt x="1467" y="880"/>
                    <a:pt x="1461" y="896"/>
                    <a:pt x="1456" y="911"/>
                  </a:cubicBezTo>
                  <a:cubicBezTo>
                    <a:pt x="1453" y="918"/>
                    <a:pt x="1451" y="925"/>
                    <a:pt x="1448" y="932"/>
                  </a:cubicBezTo>
                  <a:cubicBezTo>
                    <a:pt x="1436" y="966"/>
                    <a:pt x="1436" y="966"/>
                    <a:pt x="1436" y="966"/>
                  </a:cubicBezTo>
                  <a:cubicBezTo>
                    <a:pt x="1425" y="1001"/>
                    <a:pt x="1425" y="1001"/>
                    <a:pt x="1425" y="1001"/>
                  </a:cubicBezTo>
                  <a:cubicBezTo>
                    <a:pt x="1422" y="1009"/>
                    <a:pt x="1420" y="1017"/>
                    <a:pt x="1417" y="1025"/>
                  </a:cubicBezTo>
                  <a:cubicBezTo>
                    <a:pt x="1412" y="1040"/>
                    <a:pt x="1407" y="1055"/>
                    <a:pt x="1402" y="1070"/>
                  </a:cubicBezTo>
                  <a:cubicBezTo>
                    <a:pt x="1378" y="1140"/>
                    <a:pt x="1378" y="1140"/>
                    <a:pt x="1378" y="1140"/>
                  </a:cubicBezTo>
                  <a:cubicBezTo>
                    <a:pt x="1340" y="1240"/>
                    <a:pt x="1295" y="1330"/>
                    <a:pt x="1245" y="1408"/>
                  </a:cubicBezTo>
                  <a:cubicBezTo>
                    <a:pt x="1191" y="1493"/>
                    <a:pt x="1128" y="1568"/>
                    <a:pt x="1058" y="1632"/>
                  </a:cubicBezTo>
                  <a:cubicBezTo>
                    <a:pt x="991" y="1694"/>
                    <a:pt x="915" y="1747"/>
                    <a:pt x="833" y="1789"/>
                  </a:cubicBezTo>
                  <a:cubicBezTo>
                    <a:pt x="761" y="1825"/>
                    <a:pt x="684" y="1855"/>
                    <a:pt x="603" y="1875"/>
                  </a:cubicBezTo>
                  <a:cubicBezTo>
                    <a:pt x="560" y="1886"/>
                    <a:pt x="519" y="1893"/>
                    <a:pt x="480" y="1900"/>
                  </a:cubicBezTo>
                  <a:cubicBezTo>
                    <a:pt x="473" y="1901"/>
                    <a:pt x="473" y="1901"/>
                    <a:pt x="473" y="1901"/>
                  </a:cubicBezTo>
                  <a:cubicBezTo>
                    <a:pt x="356" y="1921"/>
                    <a:pt x="205" y="1933"/>
                    <a:pt x="35" y="1935"/>
                  </a:cubicBezTo>
                  <a:lnTo>
                    <a:pt x="0" y="1935"/>
                  </a:lnTo>
                  <a:close/>
                  <a:moveTo>
                    <a:pt x="62" y="1821"/>
                  </a:moveTo>
                  <a:cubicBezTo>
                    <a:pt x="54" y="1901"/>
                    <a:pt x="54" y="1901"/>
                    <a:pt x="54" y="1901"/>
                  </a:cubicBezTo>
                  <a:cubicBezTo>
                    <a:pt x="214" y="1898"/>
                    <a:pt x="357" y="1887"/>
                    <a:pt x="468" y="1868"/>
                  </a:cubicBezTo>
                  <a:cubicBezTo>
                    <a:pt x="474" y="1867"/>
                    <a:pt x="474" y="1867"/>
                    <a:pt x="474" y="1867"/>
                  </a:cubicBezTo>
                  <a:cubicBezTo>
                    <a:pt x="513" y="1860"/>
                    <a:pt x="553" y="1853"/>
                    <a:pt x="594" y="1843"/>
                  </a:cubicBezTo>
                  <a:cubicBezTo>
                    <a:pt x="673" y="1823"/>
                    <a:pt x="748" y="1794"/>
                    <a:pt x="817" y="1758"/>
                  </a:cubicBezTo>
                  <a:cubicBezTo>
                    <a:pt x="897" y="1718"/>
                    <a:pt x="970" y="1667"/>
                    <a:pt x="1035" y="1607"/>
                  </a:cubicBezTo>
                  <a:cubicBezTo>
                    <a:pt x="1103" y="1545"/>
                    <a:pt x="1164" y="1472"/>
                    <a:pt x="1217" y="1390"/>
                  </a:cubicBezTo>
                  <a:cubicBezTo>
                    <a:pt x="1266" y="1313"/>
                    <a:pt x="1309" y="1225"/>
                    <a:pt x="1346" y="1129"/>
                  </a:cubicBezTo>
                  <a:cubicBezTo>
                    <a:pt x="1346" y="1129"/>
                    <a:pt x="1346" y="1129"/>
                    <a:pt x="1346" y="1129"/>
                  </a:cubicBezTo>
                  <a:cubicBezTo>
                    <a:pt x="1307" y="1225"/>
                    <a:pt x="1262" y="1311"/>
                    <a:pt x="1211" y="1387"/>
                  </a:cubicBezTo>
                  <a:cubicBezTo>
                    <a:pt x="1158" y="1467"/>
                    <a:pt x="1096" y="1538"/>
                    <a:pt x="1027" y="1598"/>
                  </a:cubicBezTo>
                  <a:cubicBezTo>
                    <a:pt x="961" y="1655"/>
                    <a:pt x="888" y="1704"/>
                    <a:pt x="809" y="1742"/>
                  </a:cubicBezTo>
                  <a:cubicBezTo>
                    <a:pt x="740" y="1776"/>
                    <a:pt x="666" y="1802"/>
                    <a:pt x="589" y="1820"/>
                  </a:cubicBezTo>
                  <a:cubicBezTo>
                    <a:pt x="526" y="1835"/>
                    <a:pt x="460" y="1844"/>
                    <a:pt x="393" y="1849"/>
                  </a:cubicBezTo>
                  <a:cubicBezTo>
                    <a:pt x="342" y="1852"/>
                    <a:pt x="291" y="1852"/>
                    <a:pt x="241" y="1849"/>
                  </a:cubicBezTo>
                  <a:cubicBezTo>
                    <a:pt x="218" y="1847"/>
                    <a:pt x="195" y="1845"/>
                    <a:pt x="174" y="1843"/>
                  </a:cubicBezTo>
                  <a:cubicBezTo>
                    <a:pt x="172" y="1842"/>
                    <a:pt x="172" y="1842"/>
                    <a:pt x="172" y="1842"/>
                  </a:cubicBezTo>
                  <a:cubicBezTo>
                    <a:pt x="127" y="1834"/>
                    <a:pt x="85" y="1825"/>
                    <a:pt x="62" y="18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>
            <a:extLst>
              <a:ext uri="{FF2B5EF4-FFF2-40B4-BE49-F238E27FC236}">
                <a16:creationId xmlns="" xmlns:a16="http://schemas.microsoft.com/office/drawing/2014/main" id="{F8FF8B5C-9E92-4856-A491-E803DD7B5E7D}"/>
              </a:ext>
            </a:extLst>
          </p:cNvPr>
          <p:cNvGrpSpPr/>
          <p:nvPr/>
        </p:nvGrpSpPr>
        <p:grpSpPr>
          <a:xfrm>
            <a:off x="6395691" y="836642"/>
            <a:ext cx="1432012" cy="1114632"/>
            <a:chOff x="6436614" y="868495"/>
            <a:chExt cx="1350166" cy="1050925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grpSp>
          <p:nvGrpSpPr>
            <p:cNvPr id="278" name="组合 277">
              <a:extLst>
                <a:ext uri="{FF2B5EF4-FFF2-40B4-BE49-F238E27FC236}">
                  <a16:creationId xmlns="" xmlns:a16="http://schemas.microsoft.com/office/drawing/2014/main" id="{AF07B93E-2986-4CB8-A36D-EC8544005B2E}"/>
                </a:ext>
              </a:extLst>
            </p:cNvPr>
            <p:cNvGrpSpPr/>
            <p:nvPr/>
          </p:nvGrpSpPr>
          <p:grpSpPr>
            <a:xfrm>
              <a:off x="6436614" y="868495"/>
              <a:ext cx="561975" cy="1050925"/>
              <a:chOff x="6384925" y="868363"/>
              <a:chExt cx="561975" cy="1050925"/>
            </a:xfrm>
            <a:grpFill/>
          </p:grpSpPr>
          <p:sp>
            <p:nvSpPr>
              <p:cNvPr id="299" name="Freeform 48">
                <a:extLst>
                  <a:ext uri="{FF2B5EF4-FFF2-40B4-BE49-F238E27FC236}">
                    <a16:creationId xmlns="" xmlns:a16="http://schemas.microsoft.com/office/drawing/2014/main" id="{FC9B0525-9E0C-4253-AB98-6ED0E492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650" y="868363"/>
                <a:ext cx="476250" cy="1031875"/>
              </a:xfrm>
              <a:custGeom>
                <a:avLst/>
                <a:gdLst>
                  <a:gd name="T0" fmla="*/ 247 w 761"/>
                  <a:gd name="T1" fmla="*/ 232 h 1644"/>
                  <a:gd name="T2" fmla="*/ 188 w 761"/>
                  <a:gd name="T3" fmla="*/ 304 h 1644"/>
                  <a:gd name="T4" fmla="*/ 86 w 761"/>
                  <a:gd name="T5" fmla="*/ 452 h 1644"/>
                  <a:gd name="T6" fmla="*/ 19 w 761"/>
                  <a:gd name="T7" fmla="*/ 660 h 1644"/>
                  <a:gd name="T8" fmla="*/ 12 w 761"/>
                  <a:gd name="T9" fmla="*/ 784 h 1644"/>
                  <a:gd name="T10" fmla="*/ 108 w 761"/>
                  <a:gd name="T11" fmla="*/ 1185 h 1644"/>
                  <a:gd name="T12" fmla="*/ 223 w 761"/>
                  <a:gd name="T13" fmla="*/ 1345 h 1644"/>
                  <a:gd name="T14" fmla="*/ 446 w 761"/>
                  <a:gd name="T15" fmla="*/ 1510 h 1644"/>
                  <a:gd name="T16" fmla="*/ 713 w 761"/>
                  <a:gd name="T17" fmla="*/ 1604 h 1644"/>
                  <a:gd name="T18" fmla="*/ 727 w 761"/>
                  <a:gd name="T19" fmla="*/ 1601 h 1644"/>
                  <a:gd name="T20" fmla="*/ 737 w 761"/>
                  <a:gd name="T21" fmla="*/ 1600 h 1644"/>
                  <a:gd name="T22" fmla="*/ 760 w 761"/>
                  <a:gd name="T23" fmla="*/ 1633 h 1644"/>
                  <a:gd name="T24" fmla="*/ 749 w 761"/>
                  <a:gd name="T25" fmla="*/ 1642 h 1644"/>
                  <a:gd name="T26" fmla="*/ 747 w 761"/>
                  <a:gd name="T27" fmla="*/ 1641 h 1644"/>
                  <a:gd name="T28" fmla="*/ 687 w 761"/>
                  <a:gd name="T29" fmla="*/ 1621 h 1644"/>
                  <a:gd name="T30" fmla="*/ 490 w 761"/>
                  <a:gd name="T31" fmla="*/ 1554 h 1644"/>
                  <a:gd name="T32" fmla="*/ 483 w 761"/>
                  <a:gd name="T33" fmla="*/ 1551 h 1644"/>
                  <a:gd name="T34" fmla="*/ 471 w 761"/>
                  <a:gd name="T35" fmla="*/ 1574 h 1644"/>
                  <a:gd name="T36" fmla="*/ 406 w 761"/>
                  <a:gd name="T37" fmla="*/ 1602 h 1644"/>
                  <a:gd name="T38" fmla="*/ 382 w 761"/>
                  <a:gd name="T39" fmla="*/ 1597 h 1644"/>
                  <a:gd name="T40" fmla="*/ 335 w 761"/>
                  <a:gd name="T41" fmla="*/ 1598 h 1644"/>
                  <a:gd name="T42" fmla="*/ 302 w 761"/>
                  <a:gd name="T43" fmla="*/ 1605 h 1644"/>
                  <a:gd name="T44" fmla="*/ 289 w 761"/>
                  <a:gd name="T45" fmla="*/ 1603 h 1644"/>
                  <a:gd name="T46" fmla="*/ 467 w 761"/>
                  <a:gd name="T47" fmla="*/ 1544 h 1644"/>
                  <a:gd name="T48" fmla="*/ 279 w 761"/>
                  <a:gd name="T49" fmla="*/ 1422 h 1644"/>
                  <a:gd name="T50" fmla="*/ 275 w 761"/>
                  <a:gd name="T51" fmla="*/ 1427 h 1644"/>
                  <a:gd name="T52" fmla="*/ 196 w 761"/>
                  <a:gd name="T53" fmla="*/ 1453 h 1644"/>
                  <a:gd name="T54" fmla="*/ 164 w 761"/>
                  <a:gd name="T55" fmla="*/ 1438 h 1644"/>
                  <a:gd name="T56" fmla="*/ 141 w 761"/>
                  <a:gd name="T57" fmla="*/ 1432 h 1644"/>
                  <a:gd name="T58" fmla="*/ 97 w 761"/>
                  <a:gd name="T59" fmla="*/ 1431 h 1644"/>
                  <a:gd name="T60" fmla="*/ 77 w 761"/>
                  <a:gd name="T61" fmla="*/ 1427 h 1644"/>
                  <a:gd name="T62" fmla="*/ 263 w 761"/>
                  <a:gd name="T63" fmla="*/ 1413 h 1644"/>
                  <a:gd name="T64" fmla="*/ 250 w 761"/>
                  <a:gd name="T65" fmla="*/ 1396 h 1644"/>
                  <a:gd name="T66" fmla="*/ 40 w 761"/>
                  <a:gd name="T67" fmla="*/ 1053 h 1644"/>
                  <a:gd name="T68" fmla="*/ 4 w 761"/>
                  <a:gd name="T69" fmla="*/ 840 h 1644"/>
                  <a:gd name="T70" fmla="*/ 22 w 761"/>
                  <a:gd name="T71" fmla="*/ 597 h 1644"/>
                  <a:gd name="T72" fmla="*/ 122 w 761"/>
                  <a:gd name="T73" fmla="*/ 385 h 1644"/>
                  <a:gd name="T74" fmla="*/ 297 w 761"/>
                  <a:gd name="T75" fmla="*/ 175 h 1644"/>
                  <a:gd name="T76" fmla="*/ 325 w 761"/>
                  <a:gd name="T77" fmla="*/ 149 h 1644"/>
                  <a:gd name="T78" fmla="*/ 331 w 761"/>
                  <a:gd name="T79" fmla="*/ 135 h 1644"/>
                  <a:gd name="T80" fmla="*/ 332 w 761"/>
                  <a:gd name="T81" fmla="*/ 76 h 1644"/>
                  <a:gd name="T82" fmla="*/ 367 w 761"/>
                  <a:gd name="T83" fmla="*/ 25 h 1644"/>
                  <a:gd name="T84" fmla="*/ 417 w 761"/>
                  <a:gd name="T85" fmla="*/ 3 h 1644"/>
                  <a:gd name="T86" fmla="*/ 429 w 761"/>
                  <a:gd name="T87" fmla="*/ 10 h 1644"/>
                  <a:gd name="T88" fmla="*/ 426 w 761"/>
                  <a:gd name="T89" fmla="*/ 74 h 1644"/>
                  <a:gd name="T90" fmla="*/ 368 w 761"/>
                  <a:gd name="T91" fmla="*/ 134 h 1644"/>
                  <a:gd name="T92" fmla="*/ 360 w 761"/>
                  <a:gd name="T93" fmla="*/ 137 h 1644"/>
                  <a:gd name="T94" fmla="*/ 312 w 761"/>
                  <a:gd name="T95" fmla="*/ 165 h 1644"/>
                  <a:gd name="T96" fmla="*/ 247 w 761"/>
                  <a:gd name="T97" fmla="*/ 232 h 1644"/>
                  <a:gd name="T98" fmla="*/ 247 w 761"/>
                  <a:gd name="T99" fmla="*/ 232 h 1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61" h="1644">
                    <a:moveTo>
                      <a:pt x="247" y="232"/>
                    </a:moveTo>
                    <a:cubicBezTo>
                      <a:pt x="228" y="256"/>
                      <a:pt x="207" y="280"/>
                      <a:pt x="188" y="304"/>
                    </a:cubicBezTo>
                    <a:cubicBezTo>
                      <a:pt x="151" y="351"/>
                      <a:pt x="116" y="400"/>
                      <a:pt x="86" y="452"/>
                    </a:cubicBezTo>
                    <a:cubicBezTo>
                      <a:pt x="50" y="517"/>
                      <a:pt x="27" y="586"/>
                      <a:pt x="19" y="660"/>
                    </a:cubicBezTo>
                    <a:cubicBezTo>
                      <a:pt x="15" y="701"/>
                      <a:pt x="12" y="742"/>
                      <a:pt x="12" y="784"/>
                    </a:cubicBezTo>
                    <a:cubicBezTo>
                      <a:pt x="14" y="924"/>
                      <a:pt x="42" y="1059"/>
                      <a:pt x="108" y="1185"/>
                    </a:cubicBezTo>
                    <a:cubicBezTo>
                      <a:pt x="139" y="1244"/>
                      <a:pt x="177" y="1297"/>
                      <a:pt x="223" y="1345"/>
                    </a:cubicBezTo>
                    <a:cubicBezTo>
                      <a:pt x="287" y="1414"/>
                      <a:pt x="362" y="1468"/>
                      <a:pt x="446" y="1510"/>
                    </a:cubicBezTo>
                    <a:cubicBezTo>
                      <a:pt x="530" y="1554"/>
                      <a:pt x="619" y="1586"/>
                      <a:pt x="713" y="1604"/>
                    </a:cubicBezTo>
                    <a:cubicBezTo>
                      <a:pt x="718" y="1605"/>
                      <a:pt x="723" y="1607"/>
                      <a:pt x="727" y="1601"/>
                    </a:cubicBezTo>
                    <a:cubicBezTo>
                      <a:pt x="728" y="1599"/>
                      <a:pt x="734" y="1598"/>
                      <a:pt x="737" y="1600"/>
                    </a:cubicBezTo>
                    <a:cubicBezTo>
                      <a:pt x="750" y="1607"/>
                      <a:pt x="758" y="1619"/>
                      <a:pt x="760" y="1633"/>
                    </a:cubicBezTo>
                    <a:cubicBezTo>
                      <a:pt x="761" y="1641"/>
                      <a:pt x="756" y="1644"/>
                      <a:pt x="749" y="1642"/>
                    </a:cubicBezTo>
                    <a:cubicBezTo>
                      <a:pt x="748" y="1641"/>
                      <a:pt x="747" y="1641"/>
                      <a:pt x="747" y="1641"/>
                    </a:cubicBezTo>
                    <a:cubicBezTo>
                      <a:pt x="731" y="1624"/>
                      <a:pt x="708" y="1626"/>
                      <a:pt x="687" y="1621"/>
                    </a:cubicBezTo>
                    <a:cubicBezTo>
                      <a:pt x="619" y="1605"/>
                      <a:pt x="554" y="1583"/>
                      <a:pt x="490" y="1554"/>
                    </a:cubicBezTo>
                    <a:cubicBezTo>
                      <a:pt x="488" y="1553"/>
                      <a:pt x="486" y="1552"/>
                      <a:pt x="483" y="1551"/>
                    </a:cubicBezTo>
                    <a:cubicBezTo>
                      <a:pt x="479" y="1559"/>
                      <a:pt x="476" y="1567"/>
                      <a:pt x="471" y="1574"/>
                    </a:cubicBezTo>
                    <a:cubicBezTo>
                      <a:pt x="456" y="1597"/>
                      <a:pt x="432" y="1604"/>
                      <a:pt x="406" y="1602"/>
                    </a:cubicBezTo>
                    <a:cubicBezTo>
                      <a:pt x="398" y="1601"/>
                      <a:pt x="390" y="1600"/>
                      <a:pt x="382" y="1597"/>
                    </a:cubicBezTo>
                    <a:cubicBezTo>
                      <a:pt x="366" y="1590"/>
                      <a:pt x="351" y="1594"/>
                      <a:pt x="335" y="1598"/>
                    </a:cubicBezTo>
                    <a:cubicBezTo>
                      <a:pt x="324" y="1600"/>
                      <a:pt x="313" y="1603"/>
                      <a:pt x="302" y="1605"/>
                    </a:cubicBezTo>
                    <a:cubicBezTo>
                      <a:pt x="297" y="1605"/>
                      <a:pt x="293" y="1605"/>
                      <a:pt x="289" y="1603"/>
                    </a:cubicBezTo>
                    <a:cubicBezTo>
                      <a:pt x="336" y="1546"/>
                      <a:pt x="395" y="1526"/>
                      <a:pt x="467" y="1544"/>
                    </a:cubicBezTo>
                    <a:cubicBezTo>
                      <a:pt x="400" y="1511"/>
                      <a:pt x="337" y="1471"/>
                      <a:pt x="279" y="1422"/>
                    </a:cubicBezTo>
                    <a:cubicBezTo>
                      <a:pt x="278" y="1424"/>
                      <a:pt x="276" y="1425"/>
                      <a:pt x="275" y="1427"/>
                    </a:cubicBezTo>
                    <a:cubicBezTo>
                      <a:pt x="255" y="1455"/>
                      <a:pt x="229" y="1464"/>
                      <a:pt x="196" y="1453"/>
                    </a:cubicBezTo>
                    <a:cubicBezTo>
                      <a:pt x="185" y="1449"/>
                      <a:pt x="175" y="1443"/>
                      <a:pt x="164" y="1438"/>
                    </a:cubicBezTo>
                    <a:cubicBezTo>
                      <a:pt x="156" y="1435"/>
                      <a:pt x="149" y="1433"/>
                      <a:pt x="141" y="1432"/>
                    </a:cubicBezTo>
                    <a:cubicBezTo>
                      <a:pt x="126" y="1431"/>
                      <a:pt x="111" y="1431"/>
                      <a:pt x="97" y="1431"/>
                    </a:cubicBezTo>
                    <a:cubicBezTo>
                      <a:pt x="91" y="1430"/>
                      <a:pt x="85" y="1428"/>
                      <a:pt x="77" y="1427"/>
                    </a:cubicBezTo>
                    <a:cubicBezTo>
                      <a:pt x="114" y="1394"/>
                      <a:pt x="189" y="1368"/>
                      <a:pt x="263" y="1413"/>
                    </a:cubicBezTo>
                    <a:cubicBezTo>
                      <a:pt x="259" y="1407"/>
                      <a:pt x="255" y="1401"/>
                      <a:pt x="250" y="1396"/>
                    </a:cubicBezTo>
                    <a:cubicBezTo>
                      <a:pt x="148" y="1301"/>
                      <a:pt x="80" y="1186"/>
                      <a:pt x="40" y="1053"/>
                    </a:cubicBezTo>
                    <a:cubicBezTo>
                      <a:pt x="20" y="983"/>
                      <a:pt x="8" y="912"/>
                      <a:pt x="4" y="840"/>
                    </a:cubicBezTo>
                    <a:cubicBezTo>
                      <a:pt x="0" y="758"/>
                      <a:pt x="3" y="677"/>
                      <a:pt x="22" y="597"/>
                    </a:cubicBezTo>
                    <a:cubicBezTo>
                      <a:pt x="39" y="519"/>
                      <a:pt x="76" y="450"/>
                      <a:pt x="122" y="385"/>
                    </a:cubicBezTo>
                    <a:cubicBezTo>
                      <a:pt x="174" y="310"/>
                      <a:pt x="231" y="239"/>
                      <a:pt x="297" y="175"/>
                    </a:cubicBezTo>
                    <a:cubicBezTo>
                      <a:pt x="306" y="166"/>
                      <a:pt x="316" y="157"/>
                      <a:pt x="325" y="149"/>
                    </a:cubicBezTo>
                    <a:cubicBezTo>
                      <a:pt x="330" y="145"/>
                      <a:pt x="332" y="142"/>
                      <a:pt x="331" y="135"/>
                    </a:cubicBezTo>
                    <a:cubicBezTo>
                      <a:pt x="327" y="116"/>
                      <a:pt x="327" y="96"/>
                      <a:pt x="332" y="76"/>
                    </a:cubicBezTo>
                    <a:cubicBezTo>
                      <a:pt x="337" y="54"/>
                      <a:pt x="348" y="36"/>
                      <a:pt x="367" y="25"/>
                    </a:cubicBezTo>
                    <a:cubicBezTo>
                      <a:pt x="382" y="16"/>
                      <a:pt x="400" y="10"/>
                      <a:pt x="417" y="3"/>
                    </a:cubicBezTo>
                    <a:cubicBezTo>
                      <a:pt x="423" y="0"/>
                      <a:pt x="427" y="2"/>
                      <a:pt x="429" y="10"/>
                    </a:cubicBezTo>
                    <a:cubicBezTo>
                      <a:pt x="432" y="32"/>
                      <a:pt x="432" y="53"/>
                      <a:pt x="426" y="74"/>
                    </a:cubicBezTo>
                    <a:cubicBezTo>
                      <a:pt x="417" y="104"/>
                      <a:pt x="395" y="122"/>
                      <a:pt x="368" y="134"/>
                    </a:cubicBezTo>
                    <a:cubicBezTo>
                      <a:pt x="365" y="135"/>
                      <a:pt x="363" y="136"/>
                      <a:pt x="360" y="137"/>
                    </a:cubicBezTo>
                    <a:cubicBezTo>
                      <a:pt x="341" y="140"/>
                      <a:pt x="325" y="151"/>
                      <a:pt x="312" y="165"/>
                    </a:cubicBezTo>
                    <a:cubicBezTo>
                      <a:pt x="290" y="187"/>
                      <a:pt x="269" y="210"/>
                      <a:pt x="247" y="232"/>
                    </a:cubicBezTo>
                    <a:cubicBezTo>
                      <a:pt x="247" y="232"/>
                      <a:pt x="247" y="232"/>
                      <a:pt x="247" y="2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49">
                <a:extLst>
                  <a:ext uri="{FF2B5EF4-FFF2-40B4-BE49-F238E27FC236}">
                    <a16:creationId xmlns="" xmlns:a16="http://schemas.microsoft.com/office/drawing/2014/main" id="{37ADB6C2-F5AC-45FA-AD71-093DAA34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5" y="1724026"/>
                <a:ext cx="84138" cy="98425"/>
              </a:xfrm>
              <a:custGeom>
                <a:avLst/>
                <a:gdLst>
                  <a:gd name="T0" fmla="*/ 4 w 135"/>
                  <a:gd name="T1" fmla="*/ 0 h 157"/>
                  <a:gd name="T2" fmla="*/ 30 w 135"/>
                  <a:gd name="T3" fmla="*/ 26 h 157"/>
                  <a:gd name="T4" fmla="*/ 43 w 135"/>
                  <a:gd name="T5" fmla="*/ 42 h 157"/>
                  <a:gd name="T6" fmla="*/ 70 w 135"/>
                  <a:gd name="T7" fmla="*/ 60 h 157"/>
                  <a:gd name="T8" fmla="*/ 124 w 135"/>
                  <a:gd name="T9" fmla="*/ 98 h 157"/>
                  <a:gd name="T10" fmla="*/ 130 w 135"/>
                  <a:gd name="T11" fmla="*/ 150 h 157"/>
                  <a:gd name="T12" fmla="*/ 120 w 135"/>
                  <a:gd name="T13" fmla="*/ 155 h 157"/>
                  <a:gd name="T14" fmla="*/ 8 w 135"/>
                  <a:gd name="T15" fmla="*/ 45 h 157"/>
                  <a:gd name="T16" fmla="*/ 0 w 135"/>
                  <a:gd name="T17" fmla="*/ 3 h 157"/>
                  <a:gd name="T18" fmla="*/ 4 w 135"/>
                  <a:gd name="T1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57">
                    <a:moveTo>
                      <a:pt x="4" y="0"/>
                    </a:moveTo>
                    <a:cubicBezTo>
                      <a:pt x="13" y="9"/>
                      <a:pt x="21" y="17"/>
                      <a:pt x="30" y="26"/>
                    </a:cubicBezTo>
                    <a:cubicBezTo>
                      <a:pt x="34" y="31"/>
                      <a:pt x="39" y="36"/>
                      <a:pt x="43" y="42"/>
                    </a:cubicBezTo>
                    <a:cubicBezTo>
                      <a:pt x="51" y="50"/>
                      <a:pt x="59" y="57"/>
                      <a:pt x="70" y="60"/>
                    </a:cubicBezTo>
                    <a:cubicBezTo>
                      <a:pt x="92" y="67"/>
                      <a:pt x="112" y="78"/>
                      <a:pt x="124" y="98"/>
                    </a:cubicBezTo>
                    <a:cubicBezTo>
                      <a:pt x="134" y="115"/>
                      <a:pt x="135" y="132"/>
                      <a:pt x="130" y="150"/>
                    </a:cubicBezTo>
                    <a:cubicBezTo>
                      <a:pt x="129" y="157"/>
                      <a:pt x="125" y="156"/>
                      <a:pt x="120" y="155"/>
                    </a:cubicBezTo>
                    <a:cubicBezTo>
                      <a:pt x="64" y="138"/>
                      <a:pt x="25" y="102"/>
                      <a:pt x="8" y="45"/>
                    </a:cubicBezTo>
                    <a:cubicBezTo>
                      <a:pt x="4" y="31"/>
                      <a:pt x="2" y="17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0">
                <a:extLst>
                  <a:ext uri="{FF2B5EF4-FFF2-40B4-BE49-F238E27FC236}">
                    <a16:creationId xmlns="" xmlns:a16="http://schemas.microsoft.com/office/drawing/2014/main" id="{0CCE4D96-59F9-48F7-9F5B-4F779A4C0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925" y="1462088"/>
                <a:ext cx="107950" cy="80963"/>
              </a:xfrm>
              <a:custGeom>
                <a:avLst/>
                <a:gdLst>
                  <a:gd name="T0" fmla="*/ 0 w 170"/>
                  <a:gd name="T1" fmla="*/ 8 h 129"/>
                  <a:gd name="T2" fmla="*/ 170 w 170"/>
                  <a:gd name="T3" fmla="*/ 114 h 129"/>
                  <a:gd name="T4" fmla="*/ 89 w 170"/>
                  <a:gd name="T5" fmla="*/ 100 h 129"/>
                  <a:gd name="T6" fmla="*/ 70 w 170"/>
                  <a:gd name="T7" fmla="*/ 71 h 129"/>
                  <a:gd name="T8" fmla="*/ 43 w 170"/>
                  <a:gd name="T9" fmla="*/ 42 h 129"/>
                  <a:gd name="T10" fmla="*/ 10 w 170"/>
                  <a:gd name="T11" fmla="*/ 19 h 129"/>
                  <a:gd name="T12" fmla="*/ 0 w 170"/>
                  <a:gd name="T13" fmla="*/ 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29">
                    <a:moveTo>
                      <a:pt x="0" y="8"/>
                    </a:moveTo>
                    <a:cubicBezTo>
                      <a:pt x="77" y="0"/>
                      <a:pt x="150" y="44"/>
                      <a:pt x="170" y="114"/>
                    </a:cubicBezTo>
                    <a:cubicBezTo>
                      <a:pt x="145" y="129"/>
                      <a:pt x="110" y="124"/>
                      <a:pt x="89" y="100"/>
                    </a:cubicBezTo>
                    <a:cubicBezTo>
                      <a:pt x="81" y="91"/>
                      <a:pt x="74" y="81"/>
                      <a:pt x="70" y="71"/>
                    </a:cubicBezTo>
                    <a:cubicBezTo>
                      <a:pt x="64" y="58"/>
                      <a:pt x="54" y="50"/>
                      <a:pt x="43" y="42"/>
                    </a:cubicBezTo>
                    <a:cubicBezTo>
                      <a:pt x="32" y="35"/>
                      <a:pt x="21" y="27"/>
                      <a:pt x="10" y="19"/>
                    </a:cubicBezTo>
                    <a:cubicBezTo>
                      <a:pt x="7" y="17"/>
                      <a:pt x="4" y="13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1">
                <a:extLst>
                  <a:ext uri="{FF2B5EF4-FFF2-40B4-BE49-F238E27FC236}">
                    <a16:creationId xmlns="" xmlns:a16="http://schemas.microsoft.com/office/drawing/2014/main" id="{DAA028EA-A339-4BB2-BE5C-E723852E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225" y="976313"/>
                <a:ext cx="123825" cy="55563"/>
              </a:xfrm>
              <a:custGeom>
                <a:avLst/>
                <a:gdLst>
                  <a:gd name="T0" fmla="*/ 0 w 198"/>
                  <a:gd name="T1" fmla="*/ 59 h 89"/>
                  <a:gd name="T2" fmla="*/ 0 w 198"/>
                  <a:gd name="T3" fmla="*/ 59 h 89"/>
                  <a:gd name="T4" fmla="*/ 38 w 198"/>
                  <a:gd name="T5" fmla="*/ 31 h 89"/>
                  <a:gd name="T6" fmla="*/ 198 w 198"/>
                  <a:gd name="T7" fmla="*/ 29 h 89"/>
                  <a:gd name="T8" fmla="*/ 180 w 198"/>
                  <a:gd name="T9" fmla="*/ 36 h 89"/>
                  <a:gd name="T10" fmla="*/ 139 w 198"/>
                  <a:gd name="T11" fmla="*/ 45 h 89"/>
                  <a:gd name="T12" fmla="*/ 110 w 198"/>
                  <a:gd name="T13" fmla="*/ 61 h 89"/>
                  <a:gd name="T14" fmla="*/ 47 w 198"/>
                  <a:gd name="T15" fmla="*/ 88 h 89"/>
                  <a:gd name="T16" fmla="*/ 2 w 198"/>
                  <a:gd name="T17" fmla="*/ 67 h 89"/>
                  <a:gd name="T18" fmla="*/ 0 w 198"/>
                  <a:gd name="T19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8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13" y="50"/>
                      <a:pt x="24" y="40"/>
                      <a:pt x="38" y="31"/>
                    </a:cubicBezTo>
                    <a:cubicBezTo>
                      <a:pt x="87" y="0"/>
                      <a:pt x="150" y="3"/>
                      <a:pt x="198" y="29"/>
                    </a:cubicBezTo>
                    <a:cubicBezTo>
                      <a:pt x="191" y="32"/>
                      <a:pt x="186" y="35"/>
                      <a:pt x="180" y="36"/>
                    </a:cubicBezTo>
                    <a:cubicBezTo>
                      <a:pt x="167" y="40"/>
                      <a:pt x="153" y="43"/>
                      <a:pt x="139" y="45"/>
                    </a:cubicBezTo>
                    <a:cubicBezTo>
                      <a:pt x="128" y="47"/>
                      <a:pt x="119" y="53"/>
                      <a:pt x="110" y="61"/>
                    </a:cubicBezTo>
                    <a:cubicBezTo>
                      <a:pt x="93" y="77"/>
                      <a:pt x="72" y="89"/>
                      <a:pt x="47" y="88"/>
                    </a:cubicBezTo>
                    <a:cubicBezTo>
                      <a:pt x="29" y="87"/>
                      <a:pt x="15" y="78"/>
                      <a:pt x="2" y="67"/>
                    </a:cubicBezTo>
                    <a:cubicBezTo>
                      <a:pt x="1" y="65"/>
                      <a:pt x="1" y="62"/>
                      <a:pt x="0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2">
                <a:extLst>
                  <a:ext uri="{FF2B5EF4-FFF2-40B4-BE49-F238E27FC236}">
                    <a16:creationId xmlns="" xmlns:a16="http://schemas.microsoft.com/office/drawing/2014/main" id="{61A4E9E1-AD2F-4B38-88FE-5AFBA5A62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7800" y="1514476"/>
                <a:ext cx="53975" cy="125413"/>
              </a:xfrm>
              <a:custGeom>
                <a:avLst/>
                <a:gdLst>
                  <a:gd name="T0" fmla="*/ 44 w 84"/>
                  <a:gd name="T1" fmla="*/ 0 h 200"/>
                  <a:gd name="T2" fmla="*/ 49 w 84"/>
                  <a:gd name="T3" fmla="*/ 43 h 200"/>
                  <a:gd name="T4" fmla="*/ 65 w 84"/>
                  <a:gd name="T5" fmla="*/ 94 h 200"/>
                  <a:gd name="T6" fmla="*/ 81 w 84"/>
                  <a:gd name="T7" fmla="*/ 152 h 200"/>
                  <a:gd name="T8" fmla="*/ 58 w 84"/>
                  <a:gd name="T9" fmla="*/ 195 h 200"/>
                  <a:gd name="T10" fmla="*/ 44 w 84"/>
                  <a:gd name="T11" fmla="*/ 193 h 200"/>
                  <a:gd name="T12" fmla="*/ 23 w 84"/>
                  <a:gd name="T13" fmla="*/ 32 h 200"/>
                  <a:gd name="T14" fmla="*/ 39 w 84"/>
                  <a:gd name="T15" fmla="*/ 0 h 200"/>
                  <a:gd name="T16" fmla="*/ 44 w 84"/>
                  <a:gd name="T17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00">
                    <a:moveTo>
                      <a:pt x="44" y="0"/>
                    </a:moveTo>
                    <a:cubicBezTo>
                      <a:pt x="46" y="15"/>
                      <a:pt x="49" y="29"/>
                      <a:pt x="49" y="43"/>
                    </a:cubicBezTo>
                    <a:cubicBezTo>
                      <a:pt x="50" y="61"/>
                      <a:pt x="53" y="78"/>
                      <a:pt x="65" y="94"/>
                    </a:cubicBezTo>
                    <a:cubicBezTo>
                      <a:pt x="77" y="111"/>
                      <a:pt x="84" y="130"/>
                      <a:pt x="81" y="152"/>
                    </a:cubicBezTo>
                    <a:cubicBezTo>
                      <a:pt x="79" y="169"/>
                      <a:pt x="70" y="183"/>
                      <a:pt x="58" y="195"/>
                    </a:cubicBezTo>
                    <a:cubicBezTo>
                      <a:pt x="52" y="200"/>
                      <a:pt x="49" y="199"/>
                      <a:pt x="44" y="193"/>
                    </a:cubicBezTo>
                    <a:cubicBezTo>
                      <a:pt x="8" y="143"/>
                      <a:pt x="0" y="90"/>
                      <a:pt x="23" y="32"/>
                    </a:cubicBezTo>
                    <a:cubicBezTo>
                      <a:pt x="27" y="21"/>
                      <a:pt x="34" y="11"/>
                      <a:pt x="39" y="0"/>
                    </a:cubicBezTo>
                    <a:cubicBezTo>
                      <a:pt x="41" y="0"/>
                      <a:pt x="42" y="0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3">
                <a:extLst>
                  <a:ext uri="{FF2B5EF4-FFF2-40B4-BE49-F238E27FC236}">
                    <a16:creationId xmlns="" xmlns:a16="http://schemas.microsoft.com/office/drawing/2014/main" id="{0CCF25F9-C39F-493C-AA6E-E3C9B9B10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338" y="1865313"/>
                <a:ext cx="120650" cy="53975"/>
              </a:xfrm>
              <a:custGeom>
                <a:avLst/>
                <a:gdLst>
                  <a:gd name="T0" fmla="*/ 192 w 192"/>
                  <a:gd name="T1" fmla="*/ 34 h 87"/>
                  <a:gd name="T2" fmla="*/ 117 w 192"/>
                  <a:gd name="T3" fmla="*/ 83 h 87"/>
                  <a:gd name="T4" fmla="*/ 93 w 192"/>
                  <a:gd name="T5" fmla="*/ 78 h 87"/>
                  <a:gd name="T6" fmla="*/ 47 w 192"/>
                  <a:gd name="T7" fmla="*/ 79 h 87"/>
                  <a:gd name="T8" fmla="*/ 11 w 192"/>
                  <a:gd name="T9" fmla="*/ 86 h 87"/>
                  <a:gd name="T10" fmla="*/ 0 w 192"/>
                  <a:gd name="T11" fmla="*/ 85 h 87"/>
                  <a:gd name="T12" fmla="*/ 192 w 192"/>
                  <a:gd name="T13" fmla="*/ 3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7">
                    <a:moveTo>
                      <a:pt x="192" y="34"/>
                    </a:moveTo>
                    <a:cubicBezTo>
                      <a:pt x="180" y="69"/>
                      <a:pt x="154" y="86"/>
                      <a:pt x="117" y="83"/>
                    </a:cubicBezTo>
                    <a:cubicBezTo>
                      <a:pt x="109" y="82"/>
                      <a:pt x="100" y="81"/>
                      <a:pt x="93" y="78"/>
                    </a:cubicBezTo>
                    <a:cubicBezTo>
                      <a:pt x="77" y="71"/>
                      <a:pt x="62" y="75"/>
                      <a:pt x="47" y="79"/>
                    </a:cubicBezTo>
                    <a:cubicBezTo>
                      <a:pt x="35" y="81"/>
                      <a:pt x="23" y="84"/>
                      <a:pt x="11" y="86"/>
                    </a:cubicBezTo>
                    <a:cubicBezTo>
                      <a:pt x="8" y="87"/>
                      <a:pt x="4" y="86"/>
                      <a:pt x="0" y="85"/>
                    </a:cubicBezTo>
                    <a:cubicBezTo>
                      <a:pt x="26" y="30"/>
                      <a:pt x="139" y="0"/>
                      <a:pt x="19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4">
                <a:extLst>
                  <a:ext uri="{FF2B5EF4-FFF2-40B4-BE49-F238E27FC236}">
                    <a16:creationId xmlns="" xmlns:a16="http://schemas.microsoft.com/office/drawing/2014/main" id="{5EC757CE-CAE9-4D56-A891-83F293890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1925" y="1112838"/>
                <a:ext cx="85725" cy="95250"/>
              </a:xfrm>
              <a:custGeom>
                <a:avLst/>
                <a:gdLst>
                  <a:gd name="T0" fmla="*/ 123 w 137"/>
                  <a:gd name="T1" fmla="*/ 2 h 151"/>
                  <a:gd name="T2" fmla="*/ 137 w 137"/>
                  <a:gd name="T3" fmla="*/ 0 h 151"/>
                  <a:gd name="T4" fmla="*/ 128 w 137"/>
                  <a:gd name="T5" fmla="*/ 16 h 151"/>
                  <a:gd name="T6" fmla="*/ 100 w 137"/>
                  <a:gd name="T7" fmla="*/ 49 h 151"/>
                  <a:gd name="T8" fmla="*/ 87 w 137"/>
                  <a:gd name="T9" fmla="*/ 76 h 151"/>
                  <a:gd name="T10" fmla="*/ 56 w 137"/>
                  <a:gd name="T11" fmla="*/ 135 h 151"/>
                  <a:gd name="T12" fmla="*/ 0 w 137"/>
                  <a:gd name="T13" fmla="*/ 147 h 151"/>
                  <a:gd name="T14" fmla="*/ 29 w 137"/>
                  <a:gd name="T15" fmla="*/ 64 h 151"/>
                  <a:gd name="T16" fmla="*/ 114 w 137"/>
                  <a:gd name="T17" fmla="*/ 5 h 151"/>
                  <a:gd name="T18" fmla="*/ 124 w 137"/>
                  <a:gd name="T19" fmla="*/ 1 h 151"/>
                  <a:gd name="T20" fmla="*/ 123 w 137"/>
                  <a:gd name="T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51">
                    <a:moveTo>
                      <a:pt x="123" y="2"/>
                    </a:moveTo>
                    <a:cubicBezTo>
                      <a:pt x="127" y="1"/>
                      <a:pt x="131" y="1"/>
                      <a:pt x="137" y="0"/>
                    </a:cubicBezTo>
                    <a:cubicBezTo>
                      <a:pt x="134" y="7"/>
                      <a:pt x="132" y="12"/>
                      <a:pt x="128" y="16"/>
                    </a:cubicBezTo>
                    <a:cubicBezTo>
                      <a:pt x="119" y="27"/>
                      <a:pt x="110" y="38"/>
                      <a:pt x="100" y="49"/>
                    </a:cubicBezTo>
                    <a:cubicBezTo>
                      <a:pt x="93" y="57"/>
                      <a:pt x="89" y="66"/>
                      <a:pt x="87" y="76"/>
                    </a:cubicBezTo>
                    <a:cubicBezTo>
                      <a:pt x="83" y="99"/>
                      <a:pt x="75" y="120"/>
                      <a:pt x="56" y="135"/>
                    </a:cubicBezTo>
                    <a:cubicBezTo>
                      <a:pt x="39" y="148"/>
                      <a:pt x="21" y="151"/>
                      <a:pt x="0" y="147"/>
                    </a:cubicBezTo>
                    <a:cubicBezTo>
                      <a:pt x="1" y="116"/>
                      <a:pt x="12" y="89"/>
                      <a:pt x="29" y="64"/>
                    </a:cubicBezTo>
                    <a:cubicBezTo>
                      <a:pt x="50" y="35"/>
                      <a:pt x="79" y="16"/>
                      <a:pt x="114" y="5"/>
                    </a:cubicBezTo>
                    <a:cubicBezTo>
                      <a:pt x="117" y="4"/>
                      <a:pt x="120" y="3"/>
                      <a:pt x="124" y="1"/>
                    </a:cubicBezTo>
                    <a:lnTo>
                      <a:pt x="12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55">
                <a:extLst>
                  <a:ext uri="{FF2B5EF4-FFF2-40B4-BE49-F238E27FC236}">
                    <a16:creationId xmlns="" xmlns:a16="http://schemas.microsoft.com/office/drawing/2014/main" id="{D81CCD13-237C-4D90-A1B3-113DD20E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525" y="1398588"/>
                <a:ext cx="50800" cy="123825"/>
              </a:xfrm>
              <a:custGeom>
                <a:avLst/>
                <a:gdLst>
                  <a:gd name="T0" fmla="*/ 37 w 81"/>
                  <a:gd name="T1" fmla="*/ 198 h 198"/>
                  <a:gd name="T2" fmla="*/ 63 w 81"/>
                  <a:gd name="T3" fmla="*/ 0 h 198"/>
                  <a:gd name="T4" fmla="*/ 64 w 81"/>
                  <a:gd name="T5" fmla="*/ 37 h 198"/>
                  <a:gd name="T6" fmla="*/ 62 w 81"/>
                  <a:gd name="T7" fmla="*/ 60 h 198"/>
                  <a:gd name="T8" fmla="*/ 67 w 81"/>
                  <a:gd name="T9" fmla="*/ 91 h 198"/>
                  <a:gd name="T10" fmla="*/ 78 w 81"/>
                  <a:gd name="T11" fmla="*/ 148 h 198"/>
                  <a:gd name="T12" fmla="*/ 37 w 81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198">
                    <a:moveTo>
                      <a:pt x="37" y="198"/>
                    </a:moveTo>
                    <a:cubicBezTo>
                      <a:pt x="0" y="142"/>
                      <a:pt x="4" y="57"/>
                      <a:pt x="63" y="0"/>
                    </a:cubicBezTo>
                    <a:cubicBezTo>
                      <a:pt x="68" y="13"/>
                      <a:pt x="65" y="25"/>
                      <a:pt x="64" y="37"/>
                    </a:cubicBezTo>
                    <a:cubicBezTo>
                      <a:pt x="64" y="45"/>
                      <a:pt x="62" y="52"/>
                      <a:pt x="62" y="60"/>
                    </a:cubicBezTo>
                    <a:cubicBezTo>
                      <a:pt x="61" y="71"/>
                      <a:pt x="62" y="81"/>
                      <a:pt x="67" y="91"/>
                    </a:cubicBezTo>
                    <a:cubicBezTo>
                      <a:pt x="76" y="109"/>
                      <a:pt x="81" y="128"/>
                      <a:pt x="78" y="148"/>
                    </a:cubicBezTo>
                    <a:cubicBezTo>
                      <a:pt x="74" y="173"/>
                      <a:pt x="59" y="188"/>
                      <a:pt x="37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6">
                <a:extLst>
                  <a:ext uri="{FF2B5EF4-FFF2-40B4-BE49-F238E27FC236}">
                    <a16:creationId xmlns="" xmlns:a16="http://schemas.microsoft.com/office/drawing/2014/main" id="{C1BE60E6-B42C-4426-8D8A-3106C2ECE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525" y="1200151"/>
                <a:ext cx="77788" cy="103188"/>
              </a:xfrm>
              <a:custGeom>
                <a:avLst/>
                <a:gdLst>
                  <a:gd name="T0" fmla="*/ 5 w 123"/>
                  <a:gd name="T1" fmla="*/ 161 h 163"/>
                  <a:gd name="T2" fmla="*/ 123 w 123"/>
                  <a:gd name="T3" fmla="*/ 0 h 163"/>
                  <a:gd name="T4" fmla="*/ 118 w 123"/>
                  <a:gd name="T5" fmla="*/ 15 h 163"/>
                  <a:gd name="T6" fmla="*/ 104 w 123"/>
                  <a:gd name="T7" fmla="*/ 36 h 163"/>
                  <a:gd name="T8" fmla="*/ 81 w 123"/>
                  <a:gd name="T9" fmla="*/ 93 h 163"/>
                  <a:gd name="T10" fmla="*/ 52 w 123"/>
                  <a:gd name="T11" fmla="*/ 150 h 163"/>
                  <a:gd name="T12" fmla="*/ 5 w 123"/>
                  <a:gd name="T13" fmla="*/ 16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3">
                    <a:moveTo>
                      <a:pt x="5" y="161"/>
                    </a:moveTo>
                    <a:cubicBezTo>
                      <a:pt x="0" y="88"/>
                      <a:pt x="49" y="21"/>
                      <a:pt x="123" y="0"/>
                    </a:cubicBezTo>
                    <a:cubicBezTo>
                      <a:pt x="121" y="6"/>
                      <a:pt x="120" y="11"/>
                      <a:pt x="118" y="15"/>
                    </a:cubicBezTo>
                    <a:cubicBezTo>
                      <a:pt x="114" y="22"/>
                      <a:pt x="109" y="29"/>
                      <a:pt x="104" y="36"/>
                    </a:cubicBezTo>
                    <a:cubicBezTo>
                      <a:pt x="91" y="53"/>
                      <a:pt x="82" y="71"/>
                      <a:pt x="81" y="93"/>
                    </a:cubicBezTo>
                    <a:cubicBezTo>
                      <a:pt x="80" y="116"/>
                      <a:pt x="71" y="136"/>
                      <a:pt x="52" y="150"/>
                    </a:cubicBezTo>
                    <a:cubicBezTo>
                      <a:pt x="39" y="160"/>
                      <a:pt x="23" y="163"/>
                      <a:pt x="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57">
                <a:extLst>
                  <a:ext uri="{FF2B5EF4-FFF2-40B4-BE49-F238E27FC236}">
                    <a16:creationId xmlns="" xmlns:a16="http://schemas.microsoft.com/office/drawing/2014/main" id="{8814D751-E0BB-4EC1-93DC-E5A26267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1768476"/>
                <a:ext cx="84138" cy="98425"/>
              </a:xfrm>
              <a:custGeom>
                <a:avLst/>
                <a:gdLst>
                  <a:gd name="T0" fmla="*/ 3 w 133"/>
                  <a:gd name="T1" fmla="*/ 0 h 157"/>
                  <a:gd name="T2" fmla="*/ 29 w 133"/>
                  <a:gd name="T3" fmla="*/ 26 h 157"/>
                  <a:gd name="T4" fmla="*/ 41 w 133"/>
                  <a:gd name="T5" fmla="*/ 40 h 157"/>
                  <a:gd name="T6" fmla="*/ 72 w 133"/>
                  <a:gd name="T7" fmla="*/ 61 h 157"/>
                  <a:gd name="T8" fmla="*/ 127 w 133"/>
                  <a:gd name="T9" fmla="*/ 106 h 157"/>
                  <a:gd name="T10" fmla="*/ 130 w 133"/>
                  <a:gd name="T11" fmla="*/ 148 h 157"/>
                  <a:gd name="T12" fmla="*/ 119 w 133"/>
                  <a:gd name="T13" fmla="*/ 155 h 157"/>
                  <a:gd name="T14" fmla="*/ 4 w 133"/>
                  <a:gd name="T15" fmla="*/ 31 h 157"/>
                  <a:gd name="T16" fmla="*/ 0 w 133"/>
                  <a:gd name="T17" fmla="*/ 5 h 157"/>
                  <a:gd name="T18" fmla="*/ 0 w 133"/>
                  <a:gd name="T19" fmla="*/ 3 h 157"/>
                  <a:gd name="T20" fmla="*/ 3 w 133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57">
                    <a:moveTo>
                      <a:pt x="3" y="0"/>
                    </a:moveTo>
                    <a:cubicBezTo>
                      <a:pt x="12" y="9"/>
                      <a:pt x="20" y="17"/>
                      <a:pt x="29" y="26"/>
                    </a:cubicBezTo>
                    <a:cubicBezTo>
                      <a:pt x="33" y="30"/>
                      <a:pt x="37" y="35"/>
                      <a:pt x="41" y="40"/>
                    </a:cubicBezTo>
                    <a:cubicBezTo>
                      <a:pt x="49" y="50"/>
                      <a:pt x="59" y="57"/>
                      <a:pt x="72" y="61"/>
                    </a:cubicBezTo>
                    <a:cubicBezTo>
                      <a:pt x="96" y="69"/>
                      <a:pt x="117" y="82"/>
                      <a:pt x="127" y="106"/>
                    </a:cubicBezTo>
                    <a:cubicBezTo>
                      <a:pt x="133" y="120"/>
                      <a:pt x="133" y="134"/>
                      <a:pt x="130" y="148"/>
                    </a:cubicBezTo>
                    <a:cubicBezTo>
                      <a:pt x="129" y="155"/>
                      <a:pt x="126" y="157"/>
                      <a:pt x="119" y="155"/>
                    </a:cubicBezTo>
                    <a:cubicBezTo>
                      <a:pt x="57" y="136"/>
                      <a:pt x="18" y="95"/>
                      <a:pt x="4" y="31"/>
                    </a:cubicBezTo>
                    <a:cubicBezTo>
                      <a:pt x="2" y="23"/>
                      <a:pt x="1" y="1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58">
                <a:extLst>
                  <a:ext uri="{FF2B5EF4-FFF2-40B4-BE49-F238E27FC236}">
                    <a16:creationId xmlns="" xmlns:a16="http://schemas.microsoft.com/office/drawing/2014/main" id="{D6DD1561-C66B-463B-A355-55C0F46AC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1925" y="976313"/>
                <a:ext cx="46038" cy="125413"/>
              </a:xfrm>
              <a:custGeom>
                <a:avLst/>
                <a:gdLst>
                  <a:gd name="T0" fmla="*/ 29 w 75"/>
                  <a:gd name="T1" fmla="*/ 0 h 199"/>
                  <a:gd name="T2" fmla="*/ 72 w 75"/>
                  <a:gd name="T3" fmla="*/ 98 h 199"/>
                  <a:gd name="T4" fmla="*/ 52 w 75"/>
                  <a:gd name="T5" fmla="*/ 191 h 199"/>
                  <a:gd name="T6" fmla="*/ 37 w 75"/>
                  <a:gd name="T7" fmla="*/ 194 h 199"/>
                  <a:gd name="T8" fmla="*/ 11 w 75"/>
                  <a:gd name="T9" fmla="*/ 111 h 199"/>
                  <a:gd name="T10" fmla="*/ 17 w 75"/>
                  <a:gd name="T11" fmla="*/ 96 h 199"/>
                  <a:gd name="T12" fmla="*/ 25 w 75"/>
                  <a:gd name="T13" fmla="*/ 37 h 199"/>
                  <a:gd name="T14" fmla="*/ 24 w 75"/>
                  <a:gd name="T15" fmla="*/ 1 h 199"/>
                  <a:gd name="T16" fmla="*/ 29 w 75"/>
                  <a:gd name="T17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99">
                    <a:moveTo>
                      <a:pt x="29" y="0"/>
                    </a:moveTo>
                    <a:cubicBezTo>
                      <a:pt x="53" y="28"/>
                      <a:pt x="69" y="60"/>
                      <a:pt x="72" y="98"/>
                    </a:cubicBezTo>
                    <a:cubicBezTo>
                      <a:pt x="75" y="131"/>
                      <a:pt x="68" y="162"/>
                      <a:pt x="52" y="191"/>
                    </a:cubicBezTo>
                    <a:cubicBezTo>
                      <a:pt x="47" y="199"/>
                      <a:pt x="43" y="198"/>
                      <a:pt x="37" y="194"/>
                    </a:cubicBezTo>
                    <a:cubicBezTo>
                      <a:pt x="10" y="177"/>
                      <a:pt x="0" y="146"/>
                      <a:pt x="11" y="111"/>
                    </a:cubicBezTo>
                    <a:cubicBezTo>
                      <a:pt x="12" y="106"/>
                      <a:pt x="14" y="100"/>
                      <a:pt x="17" y="96"/>
                    </a:cubicBezTo>
                    <a:cubicBezTo>
                      <a:pt x="30" y="78"/>
                      <a:pt x="26" y="57"/>
                      <a:pt x="25" y="37"/>
                    </a:cubicBezTo>
                    <a:cubicBezTo>
                      <a:pt x="24" y="25"/>
                      <a:pt x="24" y="13"/>
                      <a:pt x="24" y="1"/>
                    </a:cubicBezTo>
                    <a:cubicBezTo>
                      <a:pt x="26" y="0"/>
                      <a:pt x="27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59">
                <a:extLst>
                  <a:ext uri="{FF2B5EF4-FFF2-40B4-BE49-F238E27FC236}">
                    <a16:creationId xmlns="" xmlns:a16="http://schemas.microsoft.com/office/drawing/2014/main" id="{88105572-5A61-4158-80EE-1F7A570A3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738" y="1193801"/>
                <a:ext cx="65088" cy="109538"/>
              </a:xfrm>
              <a:custGeom>
                <a:avLst/>
                <a:gdLst>
                  <a:gd name="T0" fmla="*/ 2 w 105"/>
                  <a:gd name="T1" fmla="*/ 0 h 175"/>
                  <a:gd name="T2" fmla="*/ 64 w 105"/>
                  <a:gd name="T3" fmla="*/ 44 h 175"/>
                  <a:gd name="T4" fmla="*/ 101 w 105"/>
                  <a:gd name="T5" fmla="*/ 165 h 175"/>
                  <a:gd name="T6" fmla="*/ 91 w 105"/>
                  <a:gd name="T7" fmla="*/ 173 h 175"/>
                  <a:gd name="T8" fmla="*/ 31 w 105"/>
                  <a:gd name="T9" fmla="*/ 107 h 175"/>
                  <a:gd name="T10" fmla="*/ 31 w 105"/>
                  <a:gd name="T11" fmla="*/ 80 h 175"/>
                  <a:gd name="T12" fmla="*/ 26 w 105"/>
                  <a:gd name="T13" fmla="*/ 59 h 175"/>
                  <a:gd name="T14" fmla="*/ 7 w 105"/>
                  <a:gd name="T15" fmla="*/ 23 h 175"/>
                  <a:gd name="T16" fmla="*/ 0 w 105"/>
                  <a:gd name="T17" fmla="*/ 1 h 175"/>
                  <a:gd name="T18" fmla="*/ 2 w 105"/>
                  <a:gd name="T1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5">
                    <a:moveTo>
                      <a:pt x="2" y="0"/>
                    </a:moveTo>
                    <a:cubicBezTo>
                      <a:pt x="26" y="10"/>
                      <a:pt x="47" y="25"/>
                      <a:pt x="64" y="44"/>
                    </a:cubicBezTo>
                    <a:cubicBezTo>
                      <a:pt x="94" y="79"/>
                      <a:pt x="105" y="120"/>
                      <a:pt x="101" y="165"/>
                    </a:cubicBezTo>
                    <a:cubicBezTo>
                      <a:pt x="101" y="172"/>
                      <a:pt x="99" y="175"/>
                      <a:pt x="91" y="173"/>
                    </a:cubicBezTo>
                    <a:cubicBezTo>
                      <a:pt x="56" y="168"/>
                      <a:pt x="35" y="144"/>
                      <a:pt x="31" y="107"/>
                    </a:cubicBezTo>
                    <a:cubicBezTo>
                      <a:pt x="31" y="98"/>
                      <a:pt x="32" y="89"/>
                      <a:pt x="31" y="80"/>
                    </a:cubicBezTo>
                    <a:cubicBezTo>
                      <a:pt x="30" y="73"/>
                      <a:pt x="29" y="65"/>
                      <a:pt x="26" y="59"/>
                    </a:cubicBezTo>
                    <a:cubicBezTo>
                      <a:pt x="20" y="46"/>
                      <a:pt x="13" y="35"/>
                      <a:pt x="7" y="23"/>
                    </a:cubicBezTo>
                    <a:cubicBezTo>
                      <a:pt x="4" y="16"/>
                      <a:pt x="2" y="9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0">
                <a:extLst>
                  <a:ext uri="{FF2B5EF4-FFF2-40B4-BE49-F238E27FC236}">
                    <a16:creationId xmlns="" xmlns:a16="http://schemas.microsoft.com/office/drawing/2014/main" id="{D8258749-F091-4170-8766-9D63B736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7788" y="1592263"/>
                <a:ext cx="117475" cy="73025"/>
              </a:xfrm>
              <a:custGeom>
                <a:avLst/>
                <a:gdLst>
                  <a:gd name="T0" fmla="*/ 0 w 187"/>
                  <a:gd name="T1" fmla="*/ 23 h 117"/>
                  <a:gd name="T2" fmla="*/ 187 w 187"/>
                  <a:gd name="T3" fmla="*/ 96 h 117"/>
                  <a:gd name="T4" fmla="*/ 107 w 187"/>
                  <a:gd name="T5" fmla="*/ 99 h 117"/>
                  <a:gd name="T6" fmla="*/ 80 w 187"/>
                  <a:gd name="T7" fmla="*/ 72 h 117"/>
                  <a:gd name="T8" fmla="*/ 48 w 187"/>
                  <a:gd name="T9" fmla="*/ 48 h 117"/>
                  <a:gd name="T10" fmla="*/ 13 w 187"/>
                  <a:gd name="T11" fmla="*/ 32 h 117"/>
                  <a:gd name="T12" fmla="*/ 0 w 187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117">
                    <a:moveTo>
                      <a:pt x="0" y="23"/>
                    </a:moveTo>
                    <a:cubicBezTo>
                      <a:pt x="77" y="0"/>
                      <a:pt x="154" y="34"/>
                      <a:pt x="187" y="96"/>
                    </a:cubicBezTo>
                    <a:cubicBezTo>
                      <a:pt x="167" y="115"/>
                      <a:pt x="131" y="117"/>
                      <a:pt x="107" y="99"/>
                    </a:cubicBezTo>
                    <a:cubicBezTo>
                      <a:pt x="97" y="91"/>
                      <a:pt x="87" y="82"/>
                      <a:pt x="80" y="72"/>
                    </a:cubicBezTo>
                    <a:cubicBezTo>
                      <a:pt x="71" y="60"/>
                      <a:pt x="60" y="54"/>
                      <a:pt x="48" y="48"/>
                    </a:cubicBezTo>
                    <a:cubicBezTo>
                      <a:pt x="36" y="43"/>
                      <a:pt x="24" y="38"/>
                      <a:pt x="13" y="32"/>
                    </a:cubicBezTo>
                    <a:cubicBezTo>
                      <a:pt x="9" y="30"/>
                      <a:pt x="5" y="27"/>
                      <a:pt x="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1">
                <a:extLst>
                  <a:ext uri="{FF2B5EF4-FFF2-40B4-BE49-F238E27FC236}">
                    <a16:creationId xmlns="" xmlns:a16="http://schemas.microsoft.com/office/drawing/2014/main" id="{6EF9B9AF-E7EE-4934-A092-C3B644BCF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713" y="1628776"/>
                <a:ext cx="71438" cy="114300"/>
              </a:xfrm>
              <a:custGeom>
                <a:avLst/>
                <a:gdLst>
                  <a:gd name="T0" fmla="*/ 103 w 116"/>
                  <a:gd name="T1" fmla="*/ 183 h 183"/>
                  <a:gd name="T2" fmla="*/ 17 w 116"/>
                  <a:gd name="T3" fmla="*/ 0 h 183"/>
                  <a:gd name="T4" fmla="*/ 31 w 116"/>
                  <a:gd name="T5" fmla="*/ 20 h 183"/>
                  <a:gd name="T6" fmla="*/ 40 w 116"/>
                  <a:gd name="T7" fmla="*/ 36 h 183"/>
                  <a:gd name="T8" fmla="*/ 78 w 116"/>
                  <a:gd name="T9" fmla="*/ 82 h 183"/>
                  <a:gd name="T10" fmla="*/ 115 w 116"/>
                  <a:gd name="T11" fmla="*/ 139 h 183"/>
                  <a:gd name="T12" fmla="*/ 103 w 116"/>
                  <a:gd name="T1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83">
                    <a:moveTo>
                      <a:pt x="103" y="183"/>
                    </a:moveTo>
                    <a:cubicBezTo>
                      <a:pt x="37" y="153"/>
                      <a:pt x="0" y="81"/>
                      <a:pt x="17" y="0"/>
                    </a:cubicBezTo>
                    <a:cubicBezTo>
                      <a:pt x="23" y="8"/>
                      <a:pt x="27" y="13"/>
                      <a:pt x="31" y="20"/>
                    </a:cubicBezTo>
                    <a:cubicBezTo>
                      <a:pt x="35" y="25"/>
                      <a:pt x="37" y="30"/>
                      <a:pt x="40" y="36"/>
                    </a:cubicBezTo>
                    <a:cubicBezTo>
                      <a:pt x="48" y="55"/>
                      <a:pt x="59" y="70"/>
                      <a:pt x="78" y="82"/>
                    </a:cubicBezTo>
                    <a:cubicBezTo>
                      <a:pt x="98" y="94"/>
                      <a:pt x="113" y="114"/>
                      <a:pt x="115" y="139"/>
                    </a:cubicBezTo>
                    <a:cubicBezTo>
                      <a:pt x="116" y="155"/>
                      <a:pt x="111" y="169"/>
                      <a:pt x="10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2">
                <a:extLst>
                  <a:ext uri="{FF2B5EF4-FFF2-40B4-BE49-F238E27FC236}">
                    <a16:creationId xmlns="" xmlns:a16="http://schemas.microsoft.com/office/drawing/2014/main" id="{A5ABBA27-8F94-4F7E-AA96-2DDED941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2075" y="1087438"/>
                <a:ext cx="58738" cy="117475"/>
              </a:xfrm>
              <a:custGeom>
                <a:avLst/>
                <a:gdLst>
                  <a:gd name="T0" fmla="*/ 3 w 92"/>
                  <a:gd name="T1" fmla="*/ 0 h 185"/>
                  <a:gd name="T2" fmla="*/ 47 w 92"/>
                  <a:gd name="T3" fmla="*/ 37 h 185"/>
                  <a:gd name="T4" fmla="*/ 81 w 92"/>
                  <a:gd name="T5" fmla="*/ 177 h 185"/>
                  <a:gd name="T6" fmla="*/ 70 w 92"/>
                  <a:gd name="T7" fmla="*/ 183 h 185"/>
                  <a:gd name="T8" fmla="*/ 20 w 92"/>
                  <a:gd name="T9" fmla="*/ 121 h 185"/>
                  <a:gd name="T10" fmla="*/ 22 w 92"/>
                  <a:gd name="T11" fmla="*/ 83 h 185"/>
                  <a:gd name="T12" fmla="*/ 20 w 92"/>
                  <a:gd name="T13" fmla="*/ 64 h 185"/>
                  <a:gd name="T14" fmla="*/ 4 w 92"/>
                  <a:gd name="T15" fmla="*/ 21 h 185"/>
                  <a:gd name="T16" fmla="*/ 0 w 92"/>
                  <a:gd name="T17" fmla="*/ 2 h 185"/>
                  <a:gd name="T18" fmla="*/ 3 w 92"/>
                  <a:gd name="T1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85">
                    <a:moveTo>
                      <a:pt x="3" y="0"/>
                    </a:moveTo>
                    <a:cubicBezTo>
                      <a:pt x="20" y="10"/>
                      <a:pt x="34" y="22"/>
                      <a:pt x="47" y="37"/>
                    </a:cubicBezTo>
                    <a:cubicBezTo>
                      <a:pt x="81" y="78"/>
                      <a:pt x="92" y="125"/>
                      <a:pt x="81" y="177"/>
                    </a:cubicBezTo>
                    <a:cubicBezTo>
                      <a:pt x="80" y="184"/>
                      <a:pt x="77" y="185"/>
                      <a:pt x="70" y="183"/>
                    </a:cubicBezTo>
                    <a:cubicBezTo>
                      <a:pt x="40" y="176"/>
                      <a:pt x="21" y="152"/>
                      <a:pt x="20" y="121"/>
                    </a:cubicBezTo>
                    <a:cubicBezTo>
                      <a:pt x="19" y="108"/>
                      <a:pt x="22" y="95"/>
                      <a:pt x="22" y="83"/>
                    </a:cubicBezTo>
                    <a:cubicBezTo>
                      <a:pt x="22" y="76"/>
                      <a:pt x="22" y="70"/>
                      <a:pt x="20" y="64"/>
                    </a:cubicBezTo>
                    <a:cubicBezTo>
                      <a:pt x="15" y="49"/>
                      <a:pt x="9" y="36"/>
                      <a:pt x="4" y="21"/>
                    </a:cubicBezTo>
                    <a:cubicBezTo>
                      <a:pt x="2" y="15"/>
                      <a:pt x="2" y="8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3">
                <a:extLst>
                  <a:ext uri="{FF2B5EF4-FFF2-40B4-BE49-F238E27FC236}">
                    <a16:creationId xmlns="" xmlns:a16="http://schemas.microsoft.com/office/drawing/2014/main" id="{1DC2938A-C6B4-4395-90DF-CA204D66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7963" y="1044576"/>
                <a:ext cx="109538" cy="69850"/>
              </a:xfrm>
              <a:custGeom>
                <a:avLst/>
                <a:gdLst>
                  <a:gd name="T0" fmla="*/ 49 w 174"/>
                  <a:gd name="T1" fmla="*/ 110 h 111"/>
                  <a:gd name="T2" fmla="*/ 7 w 174"/>
                  <a:gd name="T3" fmla="*/ 104 h 111"/>
                  <a:gd name="T4" fmla="*/ 3 w 174"/>
                  <a:gd name="T5" fmla="*/ 94 h 111"/>
                  <a:gd name="T6" fmla="*/ 148 w 174"/>
                  <a:gd name="T7" fmla="*/ 0 h 111"/>
                  <a:gd name="T8" fmla="*/ 173 w 174"/>
                  <a:gd name="T9" fmla="*/ 0 h 111"/>
                  <a:gd name="T10" fmla="*/ 174 w 174"/>
                  <a:gd name="T11" fmla="*/ 3 h 111"/>
                  <a:gd name="T12" fmla="*/ 159 w 174"/>
                  <a:gd name="T13" fmla="*/ 16 h 111"/>
                  <a:gd name="T14" fmla="*/ 122 w 174"/>
                  <a:gd name="T15" fmla="*/ 40 h 111"/>
                  <a:gd name="T16" fmla="*/ 106 w 174"/>
                  <a:gd name="T17" fmla="*/ 57 h 111"/>
                  <a:gd name="T18" fmla="*/ 48 w 174"/>
                  <a:gd name="T19" fmla="*/ 111 h 111"/>
                  <a:gd name="T20" fmla="*/ 49 w 174"/>
                  <a:gd name="T21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4" h="111">
                    <a:moveTo>
                      <a:pt x="49" y="110"/>
                    </a:moveTo>
                    <a:cubicBezTo>
                      <a:pt x="35" y="108"/>
                      <a:pt x="21" y="107"/>
                      <a:pt x="7" y="104"/>
                    </a:cubicBezTo>
                    <a:cubicBezTo>
                      <a:pt x="1" y="103"/>
                      <a:pt x="0" y="100"/>
                      <a:pt x="3" y="94"/>
                    </a:cubicBezTo>
                    <a:cubicBezTo>
                      <a:pt x="33" y="34"/>
                      <a:pt x="81" y="1"/>
                      <a:pt x="148" y="0"/>
                    </a:cubicBezTo>
                    <a:cubicBezTo>
                      <a:pt x="157" y="0"/>
                      <a:pt x="165" y="0"/>
                      <a:pt x="173" y="0"/>
                    </a:cubicBezTo>
                    <a:cubicBezTo>
                      <a:pt x="173" y="1"/>
                      <a:pt x="174" y="2"/>
                      <a:pt x="174" y="3"/>
                    </a:cubicBezTo>
                    <a:cubicBezTo>
                      <a:pt x="169" y="7"/>
                      <a:pt x="165" y="12"/>
                      <a:pt x="159" y="16"/>
                    </a:cubicBezTo>
                    <a:cubicBezTo>
                      <a:pt x="147" y="24"/>
                      <a:pt x="134" y="31"/>
                      <a:pt x="122" y="40"/>
                    </a:cubicBezTo>
                    <a:cubicBezTo>
                      <a:pt x="116" y="44"/>
                      <a:pt x="110" y="51"/>
                      <a:pt x="106" y="57"/>
                    </a:cubicBezTo>
                    <a:cubicBezTo>
                      <a:pt x="93" y="82"/>
                      <a:pt x="76" y="102"/>
                      <a:pt x="48" y="111"/>
                    </a:cubicBezTo>
                    <a:cubicBezTo>
                      <a:pt x="48" y="111"/>
                      <a:pt x="49" y="110"/>
                      <a:pt x="4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4">
                <a:extLst>
                  <a:ext uri="{FF2B5EF4-FFF2-40B4-BE49-F238E27FC236}">
                    <a16:creationId xmlns="" xmlns:a16="http://schemas.microsoft.com/office/drawing/2014/main" id="{A336D727-3CAD-43F5-AE60-05F01A7FB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100" y="1306513"/>
                <a:ext cx="82550" cy="98425"/>
              </a:xfrm>
              <a:custGeom>
                <a:avLst/>
                <a:gdLst>
                  <a:gd name="T0" fmla="*/ 3 w 130"/>
                  <a:gd name="T1" fmla="*/ 0 h 156"/>
                  <a:gd name="T2" fmla="*/ 74 w 130"/>
                  <a:gd name="T3" fmla="*/ 36 h 156"/>
                  <a:gd name="T4" fmla="*/ 128 w 130"/>
                  <a:gd name="T5" fmla="*/ 141 h 156"/>
                  <a:gd name="T6" fmla="*/ 115 w 130"/>
                  <a:gd name="T7" fmla="*/ 156 h 156"/>
                  <a:gd name="T8" fmla="*/ 53 w 130"/>
                  <a:gd name="T9" fmla="*/ 110 h 156"/>
                  <a:gd name="T10" fmla="*/ 45 w 130"/>
                  <a:gd name="T11" fmla="*/ 76 h 156"/>
                  <a:gd name="T12" fmla="*/ 33 w 130"/>
                  <a:gd name="T13" fmla="*/ 51 h 156"/>
                  <a:gd name="T14" fmla="*/ 9 w 130"/>
                  <a:gd name="T15" fmla="*/ 19 h 156"/>
                  <a:gd name="T16" fmla="*/ 0 w 130"/>
                  <a:gd name="T17" fmla="*/ 2 h 156"/>
                  <a:gd name="T18" fmla="*/ 3 w 130"/>
                  <a:gd name="T1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56">
                    <a:moveTo>
                      <a:pt x="3" y="0"/>
                    </a:moveTo>
                    <a:cubicBezTo>
                      <a:pt x="29" y="7"/>
                      <a:pt x="53" y="19"/>
                      <a:pt x="74" y="36"/>
                    </a:cubicBezTo>
                    <a:cubicBezTo>
                      <a:pt x="106" y="64"/>
                      <a:pt x="123" y="99"/>
                      <a:pt x="128" y="141"/>
                    </a:cubicBezTo>
                    <a:cubicBezTo>
                      <a:pt x="130" y="155"/>
                      <a:pt x="129" y="156"/>
                      <a:pt x="115" y="156"/>
                    </a:cubicBezTo>
                    <a:cubicBezTo>
                      <a:pt x="86" y="156"/>
                      <a:pt x="64" y="140"/>
                      <a:pt x="53" y="110"/>
                    </a:cubicBezTo>
                    <a:cubicBezTo>
                      <a:pt x="49" y="99"/>
                      <a:pt x="48" y="87"/>
                      <a:pt x="45" y="76"/>
                    </a:cubicBezTo>
                    <a:cubicBezTo>
                      <a:pt x="42" y="67"/>
                      <a:pt x="38" y="58"/>
                      <a:pt x="33" y="51"/>
                    </a:cubicBezTo>
                    <a:cubicBezTo>
                      <a:pt x="26" y="40"/>
                      <a:pt x="17" y="30"/>
                      <a:pt x="9" y="19"/>
                    </a:cubicBezTo>
                    <a:cubicBezTo>
                      <a:pt x="6" y="14"/>
                      <a:pt x="3" y="8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5">
                <a:extLst>
                  <a:ext uri="{FF2B5EF4-FFF2-40B4-BE49-F238E27FC236}">
                    <a16:creationId xmlns="" xmlns:a16="http://schemas.microsoft.com/office/drawing/2014/main" id="{0F7C5FC0-3D7F-451B-8FF8-EE8E60FA5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825" y="1287463"/>
                <a:ext cx="69850" cy="112713"/>
              </a:xfrm>
              <a:custGeom>
                <a:avLst/>
                <a:gdLst>
                  <a:gd name="T0" fmla="*/ 112 w 112"/>
                  <a:gd name="T1" fmla="*/ 0 h 179"/>
                  <a:gd name="T2" fmla="*/ 107 w 112"/>
                  <a:gd name="T3" fmla="*/ 20 h 179"/>
                  <a:gd name="T4" fmla="*/ 91 w 112"/>
                  <a:gd name="T5" fmla="*/ 55 h 179"/>
                  <a:gd name="T6" fmla="*/ 86 w 112"/>
                  <a:gd name="T7" fmla="*/ 90 h 179"/>
                  <a:gd name="T8" fmla="*/ 70 w 112"/>
                  <a:gd name="T9" fmla="*/ 155 h 179"/>
                  <a:gd name="T10" fmla="*/ 24 w 112"/>
                  <a:gd name="T11" fmla="*/ 179 h 179"/>
                  <a:gd name="T12" fmla="*/ 112 w 11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79">
                    <a:moveTo>
                      <a:pt x="112" y="0"/>
                    </a:moveTo>
                    <a:cubicBezTo>
                      <a:pt x="110" y="8"/>
                      <a:pt x="109" y="14"/>
                      <a:pt x="107" y="20"/>
                    </a:cubicBezTo>
                    <a:cubicBezTo>
                      <a:pt x="102" y="32"/>
                      <a:pt x="97" y="44"/>
                      <a:pt x="91" y="55"/>
                    </a:cubicBezTo>
                    <a:cubicBezTo>
                      <a:pt x="85" y="66"/>
                      <a:pt x="85" y="78"/>
                      <a:pt x="86" y="90"/>
                    </a:cubicBezTo>
                    <a:cubicBezTo>
                      <a:pt x="89" y="113"/>
                      <a:pt x="86" y="136"/>
                      <a:pt x="70" y="155"/>
                    </a:cubicBezTo>
                    <a:cubicBezTo>
                      <a:pt x="58" y="171"/>
                      <a:pt x="42" y="177"/>
                      <a:pt x="24" y="179"/>
                    </a:cubicBezTo>
                    <a:cubicBezTo>
                      <a:pt x="0" y="120"/>
                      <a:pt x="52" y="14"/>
                      <a:pt x="1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6">
                <a:extLst>
                  <a:ext uri="{FF2B5EF4-FFF2-40B4-BE49-F238E27FC236}">
                    <a16:creationId xmlns="" xmlns:a16="http://schemas.microsoft.com/office/drawing/2014/main" id="{4BFA556E-B4BB-4AED-919F-01E0BDD1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888" y="881063"/>
                <a:ext cx="66675" cy="122238"/>
              </a:xfrm>
              <a:custGeom>
                <a:avLst/>
                <a:gdLst>
                  <a:gd name="T0" fmla="*/ 28 w 107"/>
                  <a:gd name="T1" fmla="*/ 194 h 194"/>
                  <a:gd name="T2" fmla="*/ 16 w 107"/>
                  <a:gd name="T3" fmla="*/ 113 h 194"/>
                  <a:gd name="T4" fmla="*/ 39 w 107"/>
                  <a:gd name="T5" fmla="*/ 83 h 194"/>
                  <a:gd name="T6" fmla="*/ 57 w 107"/>
                  <a:gd name="T7" fmla="*/ 51 h 194"/>
                  <a:gd name="T8" fmla="*/ 69 w 107"/>
                  <a:gd name="T9" fmla="*/ 12 h 194"/>
                  <a:gd name="T10" fmla="*/ 76 w 107"/>
                  <a:gd name="T11" fmla="*/ 0 h 194"/>
                  <a:gd name="T12" fmla="*/ 28 w 107"/>
                  <a:gd name="T13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94">
                    <a:moveTo>
                      <a:pt x="28" y="194"/>
                    </a:moveTo>
                    <a:cubicBezTo>
                      <a:pt x="5" y="171"/>
                      <a:pt x="0" y="140"/>
                      <a:pt x="16" y="113"/>
                    </a:cubicBezTo>
                    <a:cubicBezTo>
                      <a:pt x="22" y="102"/>
                      <a:pt x="30" y="92"/>
                      <a:pt x="39" y="83"/>
                    </a:cubicBezTo>
                    <a:cubicBezTo>
                      <a:pt x="48" y="74"/>
                      <a:pt x="54" y="64"/>
                      <a:pt x="57" y="51"/>
                    </a:cubicBezTo>
                    <a:cubicBezTo>
                      <a:pt x="61" y="38"/>
                      <a:pt x="65" y="25"/>
                      <a:pt x="69" y="12"/>
                    </a:cubicBezTo>
                    <a:cubicBezTo>
                      <a:pt x="71" y="8"/>
                      <a:pt x="74" y="4"/>
                      <a:pt x="76" y="0"/>
                    </a:cubicBezTo>
                    <a:cubicBezTo>
                      <a:pt x="107" y="63"/>
                      <a:pt x="91" y="150"/>
                      <a:pt x="28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9" name="组合 278">
              <a:extLst>
                <a:ext uri="{FF2B5EF4-FFF2-40B4-BE49-F238E27FC236}">
                  <a16:creationId xmlns="" xmlns:a16="http://schemas.microsoft.com/office/drawing/2014/main" id="{AAE1FD08-C95E-4B7E-8B02-2E06FADFA7CD}"/>
                </a:ext>
              </a:extLst>
            </p:cNvPr>
            <p:cNvGrpSpPr/>
            <p:nvPr/>
          </p:nvGrpSpPr>
          <p:grpSpPr>
            <a:xfrm flipH="1">
              <a:off x="7224805" y="868495"/>
              <a:ext cx="561975" cy="1050925"/>
              <a:chOff x="6384925" y="868363"/>
              <a:chExt cx="561975" cy="1050925"/>
            </a:xfrm>
            <a:grpFill/>
          </p:grpSpPr>
          <p:sp>
            <p:nvSpPr>
              <p:cNvPr id="280" name="Freeform 48">
                <a:extLst>
                  <a:ext uri="{FF2B5EF4-FFF2-40B4-BE49-F238E27FC236}">
                    <a16:creationId xmlns="" xmlns:a16="http://schemas.microsoft.com/office/drawing/2014/main" id="{567A3303-2F73-4CC2-B38A-071A9178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650" y="868363"/>
                <a:ext cx="476250" cy="1031875"/>
              </a:xfrm>
              <a:custGeom>
                <a:avLst/>
                <a:gdLst>
                  <a:gd name="T0" fmla="*/ 247 w 761"/>
                  <a:gd name="T1" fmla="*/ 232 h 1644"/>
                  <a:gd name="T2" fmla="*/ 188 w 761"/>
                  <a:gd name="T3" fmla="*/ 304 h 1644"/>
                  <a:gd name="T4" fmla="*/ 86 w 761"/>
                  <a:gd name="T5" fmla="*/ 452 h 1644"/>
                  <a:gd name="T6" fmla="*/ 19 w 761"/>
                  <a:gd name="T7" fmla="*/ 660 h 1644"/>
                  <a:gd name="T8" fmla="*/ 12 w 761"/>
                  <a:gd name="T9" fmla="*/ 784 h 1644"/>
                  <a:gd name="T10" fmla="*/ 108 w 761"/>
                  <a:gd name="T11" fmla="*/ 1185 h 1644"/>
                  <a:gd name="T12" fmla="*/ 223 w 761"/>
                  <a:gd name="T13" fmla="*/ 1345 h 1644"/>
                  <a:gd name="T14" fmla="*/ 446 w 761"/>
                  <a:gd name="T15" fmla="*/ 1510 h 1644"/>
                  <a:gd name="T16" fmla="*/ 713 w 761"/>
                  <a:gd name="T17" fmla="*/ 1604 h 1644"/>
                  <a:gd name="T18" fmla="*/ 727 w 761"/>
                  <a:gd name="T19" fmla="*/ 1601 h 1644"/>
                  <a:gd name="T20" fmla="*/ 737 w 761"/>
                  <a:gd name="T21" fmla="*/ 1600 h 1644"/>
                  <a:gd name="T22" fmla="*/ 760 w 761"/>
                  <a:gd name="T23" fmla="*/ 1633 h 1644"/>
                  <a:gd name="T24" fmla="*/ 749 w 761"/>
                  <a:gd name="T25" fmla="*/ 1642 h 1644"/>
                  <a:gd name="T26" fmla="*/ 747 w 761"/>
                  <a:gd name="T27" fmla="*/ 1641 h 1644"/>
                  <a:gd name="T28" fmla="*/ 687 w 761"/>
                  <a:gd name="T29" fmla="*/ 1621 h 1644"/>
                  <a:gd name="T30" fmla="*/ 490 w 761"/>
                  <a:gd name="T31" fmla="*/ 1554 h 1644"/>
                  <a:gd name="T32" fmla="*/ 483 w 761"/>
                  <a:gd name="T33" fmla="*/ 1551 h 1644"/>
                  <a:gd name="T34" fmla="*/ 471 w 761"/>
                  <a:gd name="T35" fmla="*/ 1574 h 1644"/>
                  <a:gd name="T36" fmla="*/ 406 w 761"/>
                  <a:gd name="T37" fmla="*/ 1602 h 1644"/>
                  <a:gd name="T38" fmla="*/ 382 w 761"/>
                  <a:gd name="T39" fmla="*/ 1597 h 1644"/>
                  <a:gd name="T40" fmla="*/ 335 w 761"/>
                  <a:gd name="T41" fmla="*/ 1598 h 1644"/>
                  <a:gd name="T42" fmla="*/ 302 w 761"/>
                  <a:gd name="T43" fmla="*/ 1605 h 1644"/>
                  <a:gd name="T44" fmla="*/ 289 w 761"/>
                  <a:gd name="T45" fmla="*/ 1603 h 1644"/>
                  <a:gd name="T46" fmla="*/ 467 w 761"/>
                  <a:gd name="T47" fmla="*/ 1544 h 1644"/>
                  <a:gd name="T48" fmla="*/ 279 w 761"/>
                  <a:gd name="T49" fmla="*/ 1422 h 1644"/>
                  <a:gd name="T50" fmla="*/ 275 w 761"/>
                  <a:gd name="T51" fmla="*/ 1427 h 1644"/>
                  <a:gd name="T52" fmla="*/ 196 w 761"/>
                  <a:gd name="T53" fmla="*/ 1453 h 1644"/>
                  <a:gd name="T54" fmla="*/ 164 w 761"/>
                  <a:gd name="T55" fmla="*/ 1438 h 1644"/>
                  <a:gd name="T56" fmla="*/ 141 w 761"/>
                  <a:gd name="T57" fmla="*/ 1432 h 1644"/>
                  <a:gd name="T58" fmla="*/ 97 w 761"/>
                  <a:gd name="T59" fmla="*/ 1431 h 1644"/>
                  <a:gd name="T60" fmla="*/ 77 w 761"/>
                  <a:gd name="T61" fmla="*/ 1427 h 1644"/>
                  <a:gd name="T62" fmla="*/ 263 w 761"/>
                  <a:gd name="T63" fmla="*/ 1413 h 1644"/>
                  <a:gd name="T64" fmla="*/ 250 w 761"/>
                  <a:gd name="T65" fmla="*/ 1396 h 1644"/>
                  <a:gd name="T66" fmla="*/ 40 w 761"/>
                  <a:gd name="T67" fmla="*/ 1053 h 1644"/>
                  <a:gd name="T68" fmla="*/ 4 w 761"/>
                  <a:gd name="T69" fmla="*/ 840 h 1644"/>
                  <a:gd name="T70" fmla="*/ 22 w 761"/>
                  <a:gd name="T71" fmla="*/ 597 h 1644"/>
                  <a:gd name="T72" fmla="*/ 122 w 761"/>
                  <a:gd name="T73" fmla="*/ 385 h 1644"/>
                  <a:gd name="T74" fmla="*/ 297 w 761"/>
                  <a:gd name="T75" fmla="*/ 175 h 1644"/>
                  <a:gd name="T76" fmla="*/ 325 w 761"/>
                  <a:gd name="T77" fmla="*/ 149 h 1644"/>
                  <a:gd name="T78" fmla="*/ 331 w 761"/>
                  <a:gd name="T79" fmla="*/ 135 h 1644"/>
                  <a:gd name="T80" fmla="*/ 332 w 761"/>
                  <a:gd name="T81" fmla="*/ 76 h 1644"/>
                  <a:gd name="T82" fmla="*/ 367 w 761"/>
                  <a:gd name="T83" fmla="*/ 25 h 1644"/>
                  <a:gd name="T84" fmla="*/ 417 w 761"/>
                  <a:gd name="T85" fmla="*/ 3 h 1644"/>
                  <a:gd name="T86" fmla="*/ 429 w 761"/>
                  <a:gd name="T87" fmla="*/ 10 h 1644"/>
                  <a:gd name="T88" fmla="*/ 426 w 761"/>
                  <a:gd name="T89" fmla="*/ 74 h 1644"/>
                  <a:gd name="T90" fmla="*/ 368 w 761"/>
                  <a:gd name="T91" fmla="*/ 134 h 1644"/>
                  <a:gd name="T92" fmla="*/ 360 w 761"/>
                  <a:gd name="T93" fmla="*/ 137 h 1644"/>
                  <a:gd name="T94" fmla="*/ 312 w 761"/>
                  <a:gd name="T95" fmla="*/ 165 h 1644"/>
                  <a:gd name="T96" fmla="*/ 247 w 761"/>
                  <a:gd name="T97" fmla="*/ 232 h 1644"/>
                  <a:gd name="T98" fmla="*/ 247 w 761"/>
                  <a:gd name="T99" fmla="*/ 232 h 1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61" h="1644">
                    <a:moveTo>
                      <a:pt x="247" y="232"/>
                    </a:moveTo>
                    <a:cubicBezTo>
                      <a:pt x="228" y="256"/>
                      <a:pt x="207" y="280"/>
                      <a:pt x="188" y="304"/>
                    </a:cubicBezTo>
                    <a:cubicBezTo>
                      <a:pt x="151" y="351"/>
                      <a:pt x="116" y="400"/>
                      <a:pt x="86" y="452"/>
                    </a:cubicBezTo>
                    <a:cubicBezTo>
                      <a:pt x="50" y="517"/>
                      <a:pt x="27" y="586"/>
                      <a:pt x="19" y="660"/>
                    </a:cubicBezTo>
                    <a:cubicBezTo>
                      <a:pt x="15" y="701"/>
                      <a:pt x="12" y="742"/>
                      <a:pt x="12" y="784"/>
                    </a:cubicBezTo>
                    <a:cubicBezTo>
                      <a:pt x="14" y="924"/>
                      <a:pt x="42" y="1059"/>
                      <a:pt x="108" y="1185"/>
                    </a:cubicBezTo>
                    <a:cubicBezTo>
                      <a:pt x="139" y="1244"/>
                      <a:pt x="177" y="1297"/>
                      <a:pt x="223" y="1345"/>
                    </a:cubicBezTo>
                    <a:cubicBezTo>
                      <a:pt x="287" y="1414"/>
                      <a:pt x="362" y="1468"/>
                      <a:pt x="446" y="1510"/>
                    </a:cubicBezTo>
                    <a:cubicBezTo>
                      <a:pt x="530" y="1554"/>
                      <a:pt x="619" y="1586"/>
                      <a:pt x="713" y="1604"/>
                    </a:cubicBezTo>
                    <a:cubicBezTo>
                      <a:pt x="718" y="1605"/>
                      <a:pt x="723" y="1607"/>
                      <a:pt x="727" y="1601"/>
                    </a:cubicBezTo>
                    <a:cubicBezTo>
                      <a:pt x="728" y="1599"/>
                      <a:pt x="734" y="1598"/>
                      <a:pt x="737" y="1600"/>
                    </a:cubicBezTo>
                    <a:cubicBezTo>
                      <a:pt x="750" y="1607"/>
                      <a:pt x="758" y="1619"/>
                      <a:pt x="760" y="1633"/>
                    </a:cubicBezTo>
                    <a:cubicBezTo>
                      <a:pt x="761" y="1641"/>
                      <a:pt x="756" y="1644"/>
                      <a:pt x="749" y="1642"/>
                    </a:cubicBezTo>
                    <a:cubicBezTo>
                      <a:pt x="748" y="1641"/>
                      <a:pt x="747" y="1641"/>
                      <a:pt x="747" y="1641"/>
                    </a:cubicBezTo>
                    <a:cubicBezTo>
                      <a:pt x="731" y="1624"/>
                      <a:pt x="708" y="1626"/>
                      <a:pt x="687" y="1621"/>
                    </a:cubicBezTo>
                    <a:cubicBezTo>
                      <a:pt x="619" y="1605"/>
                      <a:pt x="554" y="1583"/>
                      <a:pt x="490" y="1554"/>
                    </a:cubicBezTo>
                    <a:cubicBezTo>
                      <a:pt x="488" y="1553"/>
                      <a:pt x="486" y="1552"/>
                      <a:pt x="483" y="1551"/>
                    </a:cubicBezTo>
                    <a:cubicBezTo>
                      <a:pt x="479" y="1559"/>
                      <a:pt x="476" y="1567"/>
                      <a:pt x="471" y="1574"/>
                    </a:cubicBezTo>
                    <a:cubicBezTo>
                      <a:pt x="456" y="1597"/>
                      <a:pt x="432" y="1604"/>
                      <a:pt x="406" y="1602"/>
                    </a:cubicBezTo>
                    <a:cubicBezTo>
                      <a:pt x="398" y="1601"/>
                      <a:pt x="390" y="1600"/>
                      <a:pt x="382" y="1597"/>
                    </a:cubicBezTo>
                    <a:cubicBezTo>
                      <a:pt x="366" y="1590"/>
                      <a:pt x="351" y="1594"/>
                      <a:pt x="335" y="1598"/>
                    </a:cubicBezTo>
                    <a:cubicBezTo>
                      <a:pt x="324" y="1600"/>
                      <a:pt x="313" y="1603"/>
                      <a:pt x="302" y="1605"/>
                    </a:cubicBezTo>
                    <a:cubicBezTo>
                      <a:pt x="297" y="1605"/>
                      <a:pt x="293" y="1605"/>
                      <a:pt x="289" y="1603"/>
                    </a:cubicBezTo>
                    <a:cubicBezTo>
                      <a:pt x="336" y="1546"/>
                      <a:pt x="395" y="1526"/>
                      <a:pt x="467" y="1544"/>
                    </a:cubicBezTo>
                    <a:cubicBezTo>
                      <a:pt x="400" y="1511"/>
                      <a:pt x="337" y="1471"/>
                      <a:pt x="279" y="1422"/>
                    </a:cubicBezTo>
                    <a:cubicBezTo>
                      <a:pt x="278" y="1424"/>
                      <a:pt x="276" y="1425"/>
                      <a:pt x="275" y="1427"/>
                    </a:cubicBezTo>
                    <a:cubicBezTo>
                      <a:pt x="255" y="1455"/>
                      <a:pt x="229" y="1464"/>
                      <a:pt x="196" y="1453"/>
                    </a:cubicBezTo>
                    <a:cubicBezTo>
                      <a:pt x="185" y="1449"/>
                      <a:pt x="175" y="1443"/>
                      <a:pt x="164" y="1438"/>
                    </a:cubicBezTo>
                    <a:cubicBezTo>
                      <a:pt x="156" y="1435"/>
                      <a:pt x="149" y="1433"/>
                      <a:pt x="141" y="1432"/>
                    </a:cubicBezTo>
                    <a:cubicBezTo>
                      <a:pt x="126" y="1431"/>
                      <a:pt x="111" y="1431"/>
                      <a:pt x="97" y="1431"/>
                    </a:cubicBezTo>
                    <a:cubicBezTo>
                      <a:pt x="91" y="1430"/>
                      <a:pt x="85" y="1428"/>
                      <a:pt x="77" y="1427"/>
                    </a:cubicBezTo>
                    <a:cubicBezTo>
                      <a:pt x="114" y="1394"/>
                      <a:pt x="189" y="1368"/>
                      <a:pt x="263" y="1413"/>
                    </a:cubicBezTo>
                    <a:cubicBezTo>
                      <a:pt x="259" y="1407"/>
                      <a:pt x="255" y="1401"/>
                      <a:pt x="250" y="1396"/>
                    </a:cubicBezTo>
                    <a:cubicBezTo>
                      <a:pt x="148" y="1301"/>
                      <a:pt x="80" y="1186"/>
                      <a:pt x="40" y="1053"/>
                    </a:cubicBezTo>
                    <a:cubicBezTo>
                      <a:pt x="20" y="983"/>
                      <a:pt x="8" y="912"/>
                      <a:pt x="4" y="840"/>
                    </a:cubicBezTo>
                    <a:cubicBezTo>
                      <a:pt x="0" y="758"/>
                      <a:pt x="3" y="677"/>
                      <a:pt x="22" y="597"/>
                    </a:cubicBezTo>
                    <a:cubicBezTo>
                      <a:pt x="39" y="519"/>
                      <a:pt x="76" y="450"/>
                      <a:pt x="122" y="385"/>
                    </a:cubicBezTo>
                    <a:cubicBezTo>
                      <a:pt x="174" y="310"/>
                      <a:pt x="231" y="239"/>
                      <a:pt x="297" y="175"/>
                    </a:cubicBezTo>
                    <a:cubicBezTo>
                      <a:pt x="306" y="166"/>
                      <a:pt x="316" y="157"/>
                      <a:pt x="325" y="149"/>
                    </a:cubicBezTo>
                    <a:cubicBezTo>
                      <a:pt x="330" y="145"/>
                      <a:pt x="332" y="142"/>
                      <a:pt x="331" y="135"/>
                    </a:cubicBezTo>
                    <a:cubicBezTo>
                      <a:pt x="327" y="116"/>
                      <a:pt x="327" y="96"/>
                      <a:pt x="332" y="76"/>
                    </a:cubicBezTo>
                    <a:cubicBezTo>
                      <a:pt x="337" y="54"/>
                      <a:pt x="348" y="36"/>
                      <a:pt x="367" y="25"/>
                    </a:cubicBezTo>
                    <a:cubicBezTo>
                      <a:pt x="382" y="16"/>
                      <a:pt x="400" y="10"/>
                      <a:pt x="417" y="3"/>
                    </a:cubicBezTo>
                    <a:cubicBezTo>
                      <a:pt x="423" y="0"/>
                      <a:pt x="427" y="2"/>
                      <a:pt x="429" y="10"/>
                    </a:cubicBezTo>
                    <a:cubicBezTo>
                      <a:pt x="432" y="32"/>
                      <a:pt x="432" y="53"/>
                      <a:pt x="426" y="74"/>
                    </a:cubicBezTo>
                    <a:cubicBezTo>
                      <a:pt x="417" y="104"/>
                      <a:pt x="395" y="122"/>
                      <a:pt x="368" y="134"/>
                    </a:cubicBezTo>
                    <a:cubicBezTo>
                      <a:pt x="365" y="135"/>
                      <a:pt x="363" y="136"/>
                      <a:pt x="360" y="137"/>
                    </a:cubicBezTo>
                    <a:cubicBezTo>
                      <a:pt x="341" y="140"/>
                      <a:pt x="325" y="151"/>
                      <a:pt x="312" y="165"/>
                    </a:cubicBezTo>
                    <a:cubicBezTo>
                      <a:pt x="290" y="187"/>
                      <a:pt x="269" y="210"/>
                      <a:pt x="247" y="232"/>
                    </a:cubicBezTo>
                    <a:cubicBezTo>
                      <a:pt x="247" y="232"/>
                      <a:pt x="247" y="232"/>
                      <a:pt x="247" y="2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49">
                <a:extLst>
                  <a:ext uri="{FF2B5EF4-FFF2-40B4-BE49-F238E27FC236}">
                    <a16:creationId xmlns="" xmlns:a16="http://schemas.microsoft.com/office/drawing/2014/main" id="{1A207567-5419-4A1B-BF38-E04BAF92C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5" y="1724026"/>
                <a:ext cx="84138" cy="98425"/>
              </a:xfrm>
              <a:custGeom>
                <a:avLst/>
                <a:gdLst>
                  <a:gd name="T0" fmla="*/ 4 w 135"/>
                  <a:gd name="T1" fmla="*/ 0 h 157"/>
                  <a:gd name="T2" fmla="*/ 30 w 135"/>
                  <a:gd name="T3" fmla="*/ 26 h 157"/>
                  <a:gd name="T4" fmla="*/ 43 w 135"/>
                  <a:gd name="T5" fmla="*/ 42 h 157"/>
                  <a:gd name="T6" fmla="*/ 70 w 135"/>
                  <a:gd name="T7" fmla="*/ 60 h 157"/>
                  <a:gd name="T8" fmla="*/ 124 w 135"/>
                  <a:gd name="T9" fmla="*/ 98 h 157"/>
                  <a:gd name="T10" fmla="*/ 130 w 135"/>
                  <a:gd name="T11" fmla="*/ 150 h 157"/>
                  <a:gd name="T12" fmla="*/ 120 w 135"/>
                  <a:gd name="T13" fmla="*/ 155 h 157"/>
                  <a:gd name="T14" fmla="*/ 8 w 135"/>
                  <a:gd name="T15" fmla="*/ 45 h 157"/>
                  <a:gd name="T16" fmla="*/ 0 w 135"/>
                  <a:gd name="T17" fmla="*/ 3 h 157"/>
                  <a:gd name="T18" fmla="*/ 4 w 135"/>
                  <a:gd name="T1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57">
                    <a:moveTo>
                      <a:pt x="4" y="0"/>
                    </a:moveTo>
                    <a:cubicBezTo>
                      <a:pt x="13" y="9"/>
                      <a:pt x="21" y="17"/>
                      <a:pt x="30" y="26"/>
                    </a:cubicBezTo>
                    <a:cubicBezTo>
                      <a:pt x="34" y="31"/>
                      <a:pt x="39" y="36"/>
                      <a:pt x="43" y="42"/>
                    </a:cubicBezTo>
                    <a:cubicBezTo>
                      <a:pt x="51" y="50"/>
                      <a:pt x="59" y="57"/>
                      <a:pt x="70" y="60"/>
                    </a:cubicBezTo>
                    <a:cubicBezTo>
                      <a:pt x="92" y="67"/>
                      <a:pt x="112" y="78"/>
                      <a:pt x="124" y="98"/>
                    </a:cubicBezTo>
                    <a:cubicBezTo>
                      <a:pt x="134" y="115"/>
                      <a:pt x="135" y="132"/>
                      <a:pt x="130" y="150"/>
                    </a:cubicBezTo>
                    <a:cubicBezTo>
                      <a:pt x="129" y="157"/>
                      <a:pt x="125" y="156"/>
                      <a:pt x="120" y="155"/>
                    </a:cubicBezTo>
                    <a:cubicBezTo>
                      <a:pt x="64" y="138"/>
                      <a:pt x="25" y="102"/>
                      <a:pt x="8" y="45"/>
                    </a:cubicBezTo>
                    <a:cubicBezTo>
                      <a:pt x="4" y="31"/>
                      <a:pt x="2" y="17"/>
                      <a:pt x="0" y="3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0">
                <a:extLst>
                  <a:ext uri="{FF2B5EF4-FFF2-40B4-BE49-F238E27FC236}">
                    <a16:creationId xmlns="" xmlns:a16="http://schemas.microsoft.com/office/drawing/2014/main" id="{A72046DE-5E39-4178-9521-22965CE3E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925" y="1462088"/>
                <a:ext cx="107950" cy="80963"/>
              </a:xfrm>
              <a:custGeom>
                <a:avLst/>
                <a:gdLst>
                  <a:gd name="T0" fmla="*/ 0 w 170"/>
                  <a:gd name="T1" fmla="*/ 8 h 129"/>
                  <a:gd name="T2" fmla="*/ 170 w 170"/>
                  <a:gd name="T3" fmla="*/ 114 h 129"/>
                  <a:gd name="T4" fmla="*/ 89 w 170"/>
                  <a:gd name="T5" fmla="*/ 100 h 129"/>
                  <a:gd name="T6" fmla="*/ 70 w 170"/>
                  <a:gd name="T7" fmla="*/ 71 h 129"/>
                  <a:gd name="T8" fmla="*/ 43 w 170"/>
                  <a:gd name="T9" fmla="*/ 42 h 129"/>
                  <a:gd name="T10" fmla="*/ 10 w 170"/>
                  <a:gd name="T11" fmla="*/ 19 h 129"/>
                  <a:gd name="T12" fmla="*/ 0 w 170"/>
                  <a:gd name="T13" fmla="*/ 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29">
                    <a:moveTo>
                      <a:pt x="0" y="8"/>
                    </a:moveTo>
                    <a:cubicBezTo>
                      <a:pt x="77" y="0"/>
                      <a:pt x="150" y="44"/>
                      <a:pt x="170" y="114"/>
                    </a:cubicBezTo>
                    <a:cubicBezTo>
                      <a:pt x="145" y="129"/>
                      <a:pt x="110" y="124"/>
                      <a:pt x="89" y="100"/>
                    </a:cubicBezTo>
                    <a:cubicBezTo>
                      <a:pt x="81" y="91"/>
                      <a:pt x="74" y="81"/>
                      <a:pt x="70" y="71"/>
                    </a:cubicBezTo>
                    <a:cubicBezTo>
                      <a:pt x="64" y="58"/>
                      <a:pt x="54" y="50"/>
                      <a:pt x="43" y="42"/>
                    </a:cubicBezTo>
                    <a:cubicBezTo>
                      <a:pt x="32" y="35"/>
                      <a:pt x="21" y="27"/>
                      <a:pt x="10" y="19"/>
                    </a:cubicBezTo>
                    <a:cubicBezTo>
                      <a:pt x="7" y="17"/>
                      <a:pt x="4" y="13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1">
                <a:extLst>
                  <a:ext uri="{FF2B5EF4-FFF2-40B4-BE49-F238E27FC236}">
                    <a16:creationId xmlns="" xmlns:a16="http://schemas.microsoft.com/office/drawing/2014/main" id="{E0D39D29-F421-4095-A627-59AE177F3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225" y="976313"/>
                <a:ext cx="123825" cy="55563"/>
              </a:xfrm>
              <a:custGeom>
                <a:avLst/>
                <a:gdLst>
                  <a:gd name="T0" fmla="*/ 0 w 198"/>
                  <a:gd name="T1" fmla="*/ 59 h 89"/>
                  <a:gd name="T2" fmla="*/ 0 w 198"/>
                  <a:gd name="T3" fmla="*/ 59 h 89"/>
                  <a:gd name="T4" fmla="*/ 38 w 198"/>
                  <a:gd name="T5" fmla="*/ 31 h 89"/>
                  <a:gd name="T6" fmla="*/ 198 w 198"/>
                  <a:gd name="T7" fmla="*/ 29 h 89"/>
                  <a:gd name="T8" fmla="*/ 180 w 198"/>
                  <a:gd name="T9" fmla="*/ 36 h 89"/>
                  <a:gd name="T10" fmla="*/ 139 w 198"/>
                  <a:gd name="T11" fmla="*/ 45 h 89"/>
                  <a:gd name="T12" fmla="*/ 110 w 198"/>
                  <a:gd name="T13" fmla="*/ 61 h 89"/>
                  <a:gd name="T14" fmla="*/ 47 w 198"/>
                  <a:gd name="T15" fmla="*/ 88 h 89"/>
                  <a:gd name="T16" fmla="*/ 2 w 198"/>
                  <a:gd name="T17" fmla="*/ 67 h 89"/>
                  <a:gd name="T18" fmla="*/ 0 w 198"/>
                  <a:gd name="T19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8" h="8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13" y="50"/>
                      <a:pt x="24" y="40"/>
                      <a:pt x="38" y="31"/>
                    </a:cubicBezTo>
                    <a:cubicBezTo>
                      <a:pt x="87" y="0"/>
                      <a:pt x="150" y="3"/>
                      <a:pt x="198" y="29"/>
                    </a:cubicBezTo>
                    <a:cubicBezTo>
                      <a:pt x="191" y="32"/>
                      <a:pt x="186" y="35"/>
                      <a:pt x="180" y="36"/>
                    </a:cubicBezTo>
                    <a:cubicBezTo>
                      <a:pt x="167" y="40"/>
                      <a:pt x="153" y="43"/>
                      <a:pt x="139" y="45"/>
                    </a:cubicBezTo>
                    <a:cubicBezTo>
                      <a:pt x="128" y="47"/>
                      <a:pt x="119" y="53"/>
                      <a:pt x="110" y="61"/>
                    </a:cubicBezTo>
                    <a:cubicBezTo>
                      <a:pt x="93" y="77"/>
                      <a:pt x="72" y="89"/>
                      <a:pt x="47" y="88"/>
                    </a:cubicBezTo>
                    <a:cubicBezTo>
                      <a:pt x="29" y="87"/>
                      <a:pt x="15" y="78"/>
                      <a:pt x="2" y="67"/>
                    </a:cubicBezTo>
                    <a:cubicBezTo>
                      <a:pt x="1" y="65"/>
                      <a:pt x="1" y="62"/>
                      <a:pt x="0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2">
                <a:extLst>
                  <a:ext uri="{FF2B5EF4-FFF2-40B4-BE49-F238E27FC236}">
                    <a16:creationId xmlns="" xmlns:a16="http://schemas.microsoft.com/office/drawing/2014/main" id="{E3010ADD-4ACD-4648-9DD2-6B01E3B4E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7800" y="1514476"/>
                <a:ext cx="53975" cy="125413"/>
              </a:xfrm>
              <a:custGeom>
                <a:avLst/>
                <a:gdLst>
                  <a:gd name="T0" fmla="*/ 44 w 84"/>
                  <a:gd name="T1" fmla="*/ 0 h 200"/>
                  <a:gd name="T2" fmla="*/ 49 w 84"/>
                  <a:gd name="T3" fmla="*/ 43 h 200"/>
                  <a:gd name="T4" fmla="*/ 65 w 84"/>
                  <a:gd name="T5" fmla="*/ 94 h 200"/>
                  <a:gd name="T6" fmla="*/ 81 w 84"/>
                  <a:gd name="T7" fmla="*/ 152 h 200"/>
                  <a:gd name="T8" fmla="*/ 58 w 84"/>
                  <a:gd name="T9" fmla="*/ 195 h 200"/>
                  <a:gd name="T10" fmla="*/ 44 w 84"/>
                  <a:gd name="T11" fmla="*/ 193 h 200"/>
                  <a:gd name="T12" fmla="*/ 23 w 84"/>
                  <a:gd name="T13" fmla="*/ 32 h 200"/>
                  <a:gd name="T14" fmla="*/ 39 w 84"/>
                  <a:gd name="T15" fmla="*/ 0 h 200"/>
                  <a:gd name="T16" fmla="*/ 44 w 84"/>
                  <a:gd name="T17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00">
                    <a:moveTo>
                      <a:pt x="44" y="0"/>
                    </a:moveTo>
                    <a:cubicBezTo>
                      <a:pt x="46" y="15"/>
                      <a:pt x="49" y="29"/>
                      <a:pt x="49" y="43"/>
                    </a:cubicBezTo>
                    <a:cubicBezTo>
                      <a:pt x="50" y="61"/>
                      <a:pt x="53" y="78"/>
                      <a:pt x="65" y="94"/>
                    </a:cubicBezTo>
                    <a:cubicBezTo>
                      <a:pt x="77" y="111"/>
                      <a:pt x="84" y="130"/>
                      <a:pt x="81" y="152"/>
                    </a:cubicBezTo>
                    <a:cubicBezTo>
                      <a:pt x="79" y="169"/>
                      <a:pt x="70" y="183"/>
                      <a:pt x="58" y="195"/>
                    </a:cubicBezTo>
                    <a:cubicBezTo>
                      <a:pt x="52" y="200"/>
                      <a:pt x="49" y="199"/>
                      <a:pt x="44" y="193"/>
                    </a:cubicBezTo>
                    <a:cubicBezTo>
                      <a:pt x="8" y="143"/>
                      <a:pt x="0" y="90"/>
                      <a:pt x="23" y="32"/>
                    </a:cubicBezTo>
                    <a:cubicBezTo>
                      <a:pt x="27" y="21"/>
                      <a:pt x="34" y="11"/>
                      <a:pt x="39" y="0"/>
                    </a:cubicBezTo>
                    <a:cubicBezTo>
                      <a:pt x="41" y="0"/>
                      <a:pt x="42" y="0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3">
                <a:extLst>
                  <a:ext uri="{FF2B5EF4-FFF2-40B4-BE49-F238E27FC236}">
                    <a16:creationId xmlns="" xmlns:a16="http://schemas.microsoft.com/office/drawing/2014/main" id="{DE0675D9-C3A1-4A11-A033-4FCAC4969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338" y="1865313"/>
                <a:ext cx="120650" cy="53975"/>
              </a:xfrm>
              <a:custGeom>
                <a:avLst/>
                <a:gdLst>
                  <a:gd name="T0" fmla="*/ 192 w 192"/>
                  <a:gd name="T1" fmla="*/ 34 h 87"/>
                  <a:gd name="T2" fmla="*/ 117 w 192"/>
                  <a:gd name="T3" fmla="*/ 83 h 87"/>
                  <a:gd name="T4" fmla="*/ 93 w 192"/>
                  <a:gd name="T5" fmla="*/ 78 h 87"/>
                  <a:gd name="T6" fmla="*/ 47 w 192"/>
                  <a:gd name="T7" fmla="*/ 79 h 87"/>
                  <a:gd name="T8" fmla="*/ 11 w 192"/>
                  <a:gd name="T9" fmla="*/ 86 h 87"/>
                  <a:gd name="T10" fmla="*/ 0 w 192"/>
                  <a:gd name="T11" fmla="*/ 85 h 87"/>
                  <a:gd name="T12" fmla="*/ 192 w 192"/>
                  <a:gd name="T13" fmla="*/ 3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7">
                    <a:moveTo>
                      <a:pt x="192" y="34"/>
                    </a:moveTo>
                    <a:cubicBezTo>
                      <a:pt x="180" y="69"/>
                      <a:pt x="154" y="86"/>
                      <a:pt x="117" y="83"/>
                    </a:cubicBezTo>
                    <a:cubicBezTo>
                      <a:pt x="109" y="82"/>
                      <a:pt x="100" y="81"/>
                      <a:pt x="93" y="78"/>
                    </a:cubicBezTo>
                    <a:cubicBezTo>
                      <a:pt x="77" y="71"/>
                      <a:pt x="62" y="75"/>
                      <a:pt x="47" y="79"/>
                    </a:cubicBezTo>
                    <a:cubicBezTo>
                      <a:pt x="35" y="81"/>
                      <a:pt x="23" y="84"/>
                      <a:pt x="11" y="86"/>
                    </a:cubicBezTo>
                    <a:cubicBezTo>
                      <a:pt x="8" y="87"/>
                      <a:pt x="4" y="86"/>
                      <a:pt x="0" y="85"/>
                    </a:cubicBezTo>
                    <a:cubicBezTo>
                      <a:pt x="26" y="30"/>
                      <a:pt x="139" y="0"/>
                      <a:pt x="19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4">
                <a:extLst>
                  <a:ext uri="{FF2B5EF4-FFF2-40B4-BE49-F238E27FC236}">
                    <a16:creationId xmlns="" xmlns:a16="http://schemas.microsoft.com/office/drawing/2014/main" id="{03927298-EBA6-4E3D-BD85-2DEEF6E68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1925" y="1112838"/>
                <a:ext cx="85725" cy="95250"/>
              </a:xfrm>
              <a:custGeom>
                <a:avLst/>
                <a:gdLst>
                  <a:gd name="T0" fmla="*/ 123 w 137"/>
                  <a:gd name="T1" fmla="*/ 2 h 151"/>
                  <a:gd name="T2" fmla="*/ 137 w 137"/>
                  <a:gd name="T3" fmla="*/ 0 h 151"/>
                  <a:gd name="T4" fmla="*/ 128 w 137"/>
                  <a:gd name="T5" fmla="*/ 16 h 151"/>
                  <a:gd name="T6" fmla="*/ 100 w 137"/>
                  <a:gd name="T7" fmla="*/ 49 h 151"/>
                  <a:gd name="T8" fmla="*/ 87 w 137"/>
                  <a:gd name="T9" fmla="*/ 76 h 151"/>
                  <a:gd name="T10" fmla="*/ 56 w 137"/>
                  <a:gd name="T11" fmla="*/ 135 h 151"/>
                  <a:gd name="T12" fmla="*/ 0 w 137"/>
                  <a:gd name="T13" fmla="*/ 147 h 151"/>
                  <a:gd name="T14" fmla="*/ 29 w 137"/>
                  <a:gd name="T15" fmla="*/ 64 h 151"/>
                  <a:gd name="T16" fmla="*/ 114 w 137"/>
                  <a:gd name="T17" fmla="*/ 5 h 151"/>
                  <a:gd name="T18" fmla="*/ 124 w 137"/>
                  <a:gd name="T19" fmla="*/ 1 h 151"/>
                  <a:gd name="T20" fmla="*/ 123 w 137"/>
                  <a:gd name="T21" fmla="*/ 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7" h="151">
                    <a:moveTo>
                      <a:pt x="123" y="2"/>
                    </a:moveTo>
                    <a:cubicBezTo>
                      <a:pt x="127" y="1"/>
                      <a:pt x="131" y="1"/>
                      <a:pt x="137" y="0"/>
                    </a:cubicBezTo>
                    <a:cubicBezTo>
                      <a:pt x="134" y="7"/>
                      <a:pt x="132" y="12"/>
                      <a:pt x="128" y="16"/>
                    </a:cubicBezTo>
                    <a:cubicBezTo>
                      <a:pt x="119" y="27"/>
                      <a:pt x="110" y="38"/>
                      <a:pt x="100" y="49"/>
                    </a:cubicBezTo>
                    <a:cubicBezTo>
                      <a:pt x="93" y="57"/>
                      <a:pt x="89" y="66"/>
                      <a:pt x="87" y="76"/>
                    </a:cubicBezTo>
                    <a:cubicBezTo>
                      <a:pt x="83" y="99"/>
                      <a:pt x="75" y="120"/>
                      <a:pt x="56" y="135"/>
                    </a:cubicBezTo>
                    <a:cubicBezTo>
                      <a:pt x="39" y="148"/>
                      <a:pt x="21" y="151"/>
                      <a:pt x="0" y="147"/>
                    </a:cubicBezTo>
                    <a:cubicBezTo>
                      <a:pt x="1" y="116"/>
                      <a:pt x="12" y="89"/>
                      <a:pt x="29" y="64"/>
                    </a:cubicBezTo>
                    <a:cubicBezTo>
                      <a:pt x="50" y="35"/>
                      <a:pt x="79" y="16"/>
                      <a:pt x="114" y="5"/>
                    </a:cubicBezTo>
                    <a:cubicBezTo>
                      <a:pt x="117" y="4"/>
                      <a:pt x="120" y="3"/>
                      <a:pt x="124" y="1"/>
                    </a:cubicBezTo>
                    <a:lnTo>
                      <a:pt x="12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5">
                <a:extLst>
                  <a:ext uri="{FF2B5EF4-FFF2-40B4-BE49-F238E27FC236}">
                    <a16:creationId xmlns="" xmlns:a16="http://schemas.microsoft.com/office/drawing/2014/main" id="{1ED17E4B-80ED-4067-80F9-8D799DBBA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525" y="1398588"/>
                <a:ext cx="50800" cy="123825"/>
              </a:xfrm>
              <a:custGeom>
                <a:avLst/>
                <a:gdLst>
                  <a:gd name="T0" fmla="*/ 37 w 81"/>
                  <a:gd name="T1" fmla="*/ 198 h 198"/>
                  <a:gd name="T2" fmla="*/ 63 w 81"/>
                  <a:gd name="T3" fmla="*/ 0 h 198"/>
                  <a:gd name="T4" fmla="*/ 64 w 81"/>
                  <a:gd name="T5" fmla="*/ 37 h 198"/>
                  <a:gd name="T6" fmla="*/ 62 w 81"/>
                  <a:gd name="T7" fmla="*/ 60 h 198"/>
                  <a:gd name="T8" fmla="*/ 67 w 81"/>
                  <a:gd name="T9" fmla="*/ 91 h 198"/>
                  <a:gd name="T10" fmla="*/ 78 w 81"/>
                  <a:gd name="T11" fmla="*/ 148 h 198"/>
                  <a:gd name="T12" fmla="*/ 37 w 81"/>
                  <a:gd name="T13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198">
                    <a:moveTo>
                      <a:pt x="37" y="198"/>
                    </a:moveTo>
                    <a:cubicBezTo>
                      <a:pt x="0" y="142"/>
                      <a:pt x="4" y="57"/>
                      <a:pt x="63" y="0"/>
                    </a:cubicBezTo>
                    <a:cubicBezTo>
                      <a:pt x="68" y="13"/>
                      <a:pt x="65" y="25"/>
                      <a:pt x="64" y="37"/>
                    </a:cubicBezTo>
                    <a:cubicBezTo>
                      <a:pt x="64" y="45"/>
                      <a:pt x="62" y="52"/>
                      <a:pt x="62" y="60"/>
                    </a:cubicBezTo>
                    <a:cubicBezTo>
                      <a:pt x="61" y="71"/>
                      <a:pt x="62" y="81"/>
                      <a:pt x="67" y="91"/>
                    </a:cubicBezTo>
                    <a:cubicBezTo>
                      <a:pt x="76" y="109"/>
                      <a:pt x="81" y="128"/>
                      <a:pt x="78" y="148"/>
                    </a:cubicBezTo>
                    <a:cubicBezTo>
                      <a:pt x="74" y="173"/>
                      <a:pt x="59" y="188"/>
                      <a:pt x="37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6">
                <a:extLst>
                  <a:ext uri="{FF2B5EF4-FFF2-40B4-BE49-F238E27FC236}">
                    <a16:creationId xmlns="" xmlns:a16="http://schemas.microsoft.com/office/drawing/2014/main" id="{008094A4-CC1B-47FF-A9AC-C2ED5555E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525" y="1200151"/>
                <a:ext cx="77788" cy="103188"/>
              </a:xfrm>
              <a:custGeom>
                <a:avLst/>
                <a:gdLst>
                  <a:gd name="T0" fmla="*/ 5 w 123"/>
                  <a:gd name="T1" fmla="*/ 161 h 163"/>
                  <a:gd name="T2" fmla="*/ 123 w 123"/>
                  <a:gd name="T3" fmla="*/ 0 h 163"/>
                  <a:gd name="T4" fmla="*/ 118 w 123"/>
                  <a:gd name="T5" fmla="*/ 15 h 163"/>
                  <a:gd name="T6" fmla="*/ 104 w 123"/>
                  <a:gd name="T7" fmla="*/ 36 h 163"/>
                  <a:gd name="T8" fmla="*/ 81 w 123"/>
                  <a:gd name="T9" fmla="*/ 93 h 163"/>
                  <a:gd name="T10" fmla="*/ 52 w 123"/>
                  <a:gd name="T11" fmla="*/ 150 h 163"/>
                  <a:gd name="T12" fmla="*/ 5 w 123"/>
                  <a:gd name="T13" fmla="*/ 16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3">
                    <a:moveTo>
                      <a:pt x="5" y="161"/>
                    </a:moveTo>
                    <a:cubicBezTo>
                      <a:pt x="0" y="88"/>
                      <a:pt x="49" y="21"/>
                      <a:pt x="123" y="0"/>
                    </a:cubicBezTo>
                    <a:cubicBezTo>
                      <a:pt x="121" y="6"/>
                      <a:pt x="120" y="11"/>
                      <a:pt x="118" y="15"/>
                    </a:cubicBezTo>
                    <a:cubicBezTo>
                      <a:pt x="114" y="22"/>
                      <a:pt x="109" y="29"/>
                      <a:pt x="104" y="36"/>
                    </a:cubicBezTo>
                    <a:cubicBezTo>
                      <a:pt x="91" y="53"/>
                      <a:pt x="82" y="71"/>
                      <a:pt x="81" y="93"/>
                    </a:cubicBezTo>
                    <a:cubicBezTo>
                      <a:pt x="80" y="116"/>
                      <a:pt x="71" y="136"/>
                      <a:pt x="52" y="150"/>
                    </a:cubicBezTo>
                    <a:cubicBezTo>
                      <a:pt x="39" y="160"/>
                      <a:pt x="23" y="163"/>
                      <a:pt x="5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7">
                <a:extLst>
                  <a:ext uri="{FF2B5EF4-FFF2-40B4-BE49-F238E27FC236}">
                    <a16:creationId xmlns="" xmlns:a16="http://schemas.microsoft.com/office/drawing/2014/main" id="{C7ED56DE-51BC-4B13-BBFF-ECE7A908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1768476"/>
                <a:ext cx="84138" cy="98425"/>
              </a:xfrm>
              <a:custGeom>
                <a:avLst/>
                <a:gdLst>
                  <a:gd name="T0" fmla="*/ 3 w 133"/>
                  <a:gd name="T1" fmla="*/ 0 h 157"/>
                  <a:gd name="T2" fmla="*/ 29 w 133"/>
                  <a:gd name="T3" fmla="*/ 26 h 157"/>
                  <a:gd name="T4" fmla="*/ 41 w 133"/>
                  <a:gd name="T5" fmla="*/ 40 h 157"/>
                  <a:gd name="T6" fmla="*/ 72 w 133"/>
                  <a:gd name="T7" fmla="*/ 61 h 157"/>
                  <a:gd name="T8" fmla="*/ 127 w 133"/>
                  <a:gd name="T9" fmla="*/ 106 h 157"/>
                  <a:gd name="T10" fmla="*/ 130 w 133"/>
                  <a:gd name="T11" fmla="*/ 148 h 157"/>
                  <a:gd name="T12" fmla="*/ 119 w 133"/>
                  <a:gd name="T13" fmla="*/ 155 h 157"/>
                  <a:gd name="T14" fmla="*/ 4 w 133"/>
                  <a:gd name="T15" fmla="*/ 31 h 157"/>
                  <a:gd name="T16" fmla="*/ 0 w 133"/>
                  <a:gd name="T17" fmla="*/ 5 h 157"/>
                  <a:gd name="T18" fmla="*/ 0 w 133"/>
                  <a:gd name="T19" fmla="*/ 3 h 157"/>
                  <a:gd name="T20" fmla="*/ 3 w 133"/>
                  <a:gd name="T2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57">
                    <a:moveTo>
                      <a:pt x="3" y="0"/>
                    </a:moveTo>
                    <a:cubicBezTo>
                      <a:pt x="12" y="9"/>
                      <a:pt x="20" y="17"/>
                      <a:pt x="29" y="26"/>
                    </a:cubicBezTo>
                    <a:cubicBezTo>
                      <a:pt x="33" y="30"/>
                      <a:pt x="37" y="35"/>
                      <a:pt x="41" y="40"/>
                    </a:cubicBezTo>
                    <a:cubicBezTo>
                      <a:pt x="49" y="50"/>
                      <a:pt x="59" y="57"/>
                      <a:pt x="72" y="61"/>
                    </a:cubicBezTo>
                    <a:cubicBezTo>
                      <a:pt x="96" y="69"/>
                      <a:pt x="117" y="82"/>
                      <a:pt x="127" y="106"/>
                    </a:cubicBezTo>
                    <a:cubicBezTo>
                      <a:pt x="133" y="120"/>
                      <a:pt x="133" y="134"/>
                      <a:pt x="130" y="148"/>
                    </a:cubicBezTo>
                    <a:cubicBezTo>
                      <a:pt x="129" y="155"/>
                      <a:pt x="126" y="157"/>
                      <a:pt x="119" y="155"/>
                    </a:cubicBezTo>
                    <a:cubicBezTo>
                      <a:pt x="57" y="136"/>
                      <a:pt x="18" y="95"/>
                      <a:pt x="4" y="31"/>
                    </a:cubicBezTo>
                    <a:cubicBezTo>
                      <a:pt x="2" y="23"/>
                      <a:pt x="1" y="1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8">
                <a:extLst>
                  <a:ext uri="{FF2B5EF4-FFF2-40B4-BE49-F238E27FC236}">
                    <a16:creationId xmlns="" xmlns:a16="http://schemas.microsoft.com/office/drawing/2014/main" id="{9DB38691-2A07-4EC7-98EC-4CA9C415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1925" y="976313"/>
                <a:ext cx="46038" cy="125413"/>
              </a:xfrm>
              <a:custGeom>
                <a:avLst/>
                <a:gdLst>
                  <a:gd name="T0" fmla="*/ 29 w 75"/>
                  <a:gd name="T1" fmla="*/ 0 h 199"/>
                  <a:gd name="T2" fmla="*/ 72 w 75"/>
                  <a:gd name="T3" fmla="*/ 98 h 199"/>
                  <a:gd name="T4" fmla="*/ 52 w 75"/>
                  <a:gd name="T5" fmla="*/ 191 h 199"/>
                  <a:gd name="T6" fmla="*/ 37 w 75"/>
                  <a:gd name="T7" fmla="*/ 194 h 199"/>
                  <a:gd name="T8" fmla="*/ 11 w 75"/>
                  <a:gd name="T9" fmla="*/ 111 h 199"/>
                  <a:gd name="T10" fmla="*/ 17 w 75"/>
                  <a:gd name="T11" fmla="*/ 96 h 199"/>
                  <a:gd name="T12" fmla="*/ 25 w 75"/>
                  <a:gd name="T13" fmla="*/ 37 h 199"/>
                  <a:gd name="T14" fmla="*/ 24 w 75"/>
                  <a:gd name="T15" fmla="*/ 1 h 199"/>
                  <a:gd name="T16" fmla="*/ 29 w 75"/>
                  <a:gd name="T17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199">
                    <a:moveTo>
                      <a:pt x="29" y="0"/>
                    </a:moveTo>
                    <a:cubicBezTo>
                      <a:pt x="53" y="28"/>
                      <a:pt x="69" y="60"/>
                      <a:pt x="72" y="98"/>
                    </a:cubicBezTo>
                    <a:cubicBezTo>
                      <a:pt x="75" y="131"/>
                      <a:pt x="68" y="162"/>
                      <a:pt x="52" y="191"/>
                    </a:cubicBezTo>
                    <a:cubicBezTo>
                      <a:pt x="47" y="199"/>
                      <a:pt x="43" y="198"/>
                      <a:pt x="37" y="194"/>
                    </a:cubicBezTo>
                    <a:cubicBezTo>
                      <a:pt x="10" y="177"/>
                      <a:pt x="0" y="146"/>
                      <a:pt x="11" y="111"/>
                    </a:cubicBezTo>
                    <a:cubicBezTo>
                      <a:pt x="12" y="106"/>
                      <a:pt x="14" y="100"/>
                      <a:pt x="17" y="96"/>
                    </a:cubicBezTo>
                    <a:cubicBezTo>
                      <a:pt x="30" y="78"/>
                      <a:pt x="26" y="57"/>
                      <a:pt x="25" y="37"/>
                    </a:cubicBezTo>
                    <a:cubicBezTo>
                      <a:pt x="24" y="25"/>
                      <a:pt x="24" y="13"/>
                      <a:pt x="24" y="1"/>
                    </a:cubicBezTo>
                    <a:cubicBezTo>
                      <a:pt x="26" y="0"/>
                      <a:pt x="27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9">
                <a:extLst>
                  <a:ext uri="{FF2B5EF4-FFF2-40B4-BE49-F238E27FC236}">
                    <a16:creationId xmlns="" xmlns:a16="http://schemas.microsoft.com/office/drawing/2014/main" id="{8EC88474-0437-4275-A2F1-ABDA6FD60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738" y="1193801"/>
                <a:ext cx="65088" cy="109538"/>
              </a:xfrm>
              <a:custGeom>
                <a:avLst/>
                <a:gdLst>
                  <a:gd name="T0" fmla="*/ 2 w 105"/>
                  <a:gd name="T1" fmla="*/ 0 h 175"/>
                  <a:gd name="T2" fmla="*/ 64 w 105"/>
                  <a:gd name="T3" fmla="*/ 44 h 175"/>
                  <a:gd name="T4" fmla="*/ 101 w 105"/>
                  <a:gd name="T5" fmla="*/ 165 h 175"/>
                  <a:gd name="T6" fmla="*/ 91 w 105"/>
                  <a:gd name="T7" fmla="*/ 173 h 175"/>
                  <a:gd name="T8" fmla="*/ 31 w 105"/>
                  <a:gd name="T9" fmla="*/ 107 h 175"/>
                  <a:gd name="T10" fmla="*/ 31 w 105"/>
                  <a:gd name="T11" fmla="*/ 80 h 175"/>
                  <a:gd name="T12" fmla="*/ 26 w 105"/>
                  <a:gd name="T13" fmla="*/ 59 h 175"/>
                  <a:gd name="T14" fmla="*/ 7 w 105"/>
                  <a:gd name="T15" fmla="*/ 23 h 175"/>
                  <a:gd name="T16" fmla="*/ 0 w 105"/>
                  <a:gd name="T17" fmla="*/ 1 h 175"/>
                  <a:gd name="T18" fmla="*/ 2 w 105"/>
                  <a:gd name="T1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5">
                    <a:moveTo>
                      <a:pt x="2" y="0"/>
                    </a:moveTo>
                    <a:cubicBezTo>
                      <a:pt x="26" y="10"/>
                      <a:pt x="47" y="25"/>
                      <a:pt x="64" y="44"/>
                    </a:cubicBezTo>
                    <a:cubicBezTo>
                      <a:pt x="94" y="79"/>
                      <a:pt x="105" y="120"/>
                      <a:pt x="101" y="165"/>
                    </a:cubicBezTo>
                    <a:cubicBezTo>
                      <a:pt x="101" y="172"/>
                      <a:pt x="99" y="175"/>
                      <a:pt x="91" y="173"/>
                    </a:cubicBezTo>
                    <a:cubicBezTo>
                      <a:pt x="56" y="168"/>
                      <a:pt x="35" y="144"/>
                      <a:pt x="31" y="107"/>
                    </a:cubicBezTo>
                    <a:cubicBezTo>
                      <a:pt x="31" y="98"/>
                      <a:pt x="32" y="89"/>
                      <a:pt x="31" y="80"/>
                    </a:cubicBezTo>
                    <a:cubicBezTo>
                      <a:pt x="30" y="73"/>
                      <a:pt x="29" y="65"/>
                      <a:pt x="26" y="59"/>
                    </a:cubicBezTo>
                    <a:cubicBezTo>
                      <a:pt x="20" y="46"/>
                      <a:pt x="13" y="35"/>
                      <a:pt x="7" y="23"/>
                    </a:cubicBezTo>
                    <a:cubicBezTo>
                      <a:pt x="4" y="16"/>
                      <a:pt x="2" y="9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0">
                <a:extLst>
                  <a:ext uri="{FF2B5EF4-FFF2-40B4-BE49-F238E27FC236}">
                    <a16:creationId xmlns="" xmlns:a16="http://schemas.microsoft.com/office/drawing/2014/main" id="{FB5DF4CB-8D85-4593-92B0-118AC2ED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7788" y="1592263"/>
                <a:ext cx="117475" cy="73025"/>
              </a:xfrm>
              <a:custGeom>
                <a:avLst/>
                <a:gdLst>
                  <a:gd name="T0" fmla="*/ 0 w 187"/>
                  <a:gd name="T1" fmla="*/ 23 h 117"/>
                  <a:gd name="T2" fmla="*/ 187 w 187"/>
                  <a:gd name="T3" fmla="*/ 96 h 117"/>
                  <a:gd name="T4" fmla="*/ 107 w 187"/>
                  <a:gd name="T5" fmla="*/ 99 h 117"/>
                  <a:gd name="T6" fmla="*/ 80 w 187"/>
                  <a:gd name="T7" fmla="*/ 72 h 117"/>
                  <a:gd name="T8" fmla="*/ 48 w 187"/>
                  <a:gd name="T9" fmla="*/ 48 h 117"/>
                  <a:gd name="T10" fmla="*/ 13 w 187"/>
                  <a:gd name="T11" fmla="*/ 32 h 117"/>
                  <a:gd name="T12" fmla="*/ 0 w 187"/>
                  <a:gd name="T1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117">
                    <a:moveTo>
                      <a:pt x="0" y="23"/>
                    </a:moveTo>
                    <a:cubicBezTo>
                      <a:pt x="77" y="0"/>
                      <a:pt x="154" y="34"/>
                      <a:pt x="187" y="96"/>
                    </a:cubicBezTo>
                    <a:cubicBezTo>
                      <a:pt x="167" y="115"/>
                      <a:pt x="131" y="117"/>
                      <a:pt x="107" y="99"/>
                    </a:cubicBezTo>
                    <a:cubicBezTo>
                      <a:pt x="97" y="91"/>
                      <a:pt x="87" y="82"/>
                      <a:pt x="80" y="72"/>
                    </a:cubicBezTo>
                    <a:cubicBezTo>
                      <a:pt x="71" y="60"/>
                      <a:pt x="60" y="54"/>
                      <a:pt x="48" y="48"/>
                    </a:cubicBezTo>
                    <a:cubicBezTo>
                      <a:pt x="36" y="43"/>
                      <a:pt x="24" y="38"/>
                      <a:pt x="13" y="32"/>
                    </a:cubicBezTo>
                    <a:cubicBezTo>
                      <a:pt x="9" y="30"/>
                      <a:pt x="5" y="27"/>
                      <a:pt x="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1">
                <a:extLst>
                  <a:ext uri="{FF2B5EF4-FFF2-40B4-BE49-F238E27FC236}">
                    <a16:creationId xmlns="" xmlns:a16="http://schemas.microsoft.com/office/drawing/2014/main" id="{9E1C50E3-2A8A-422E-8A2D-5C25DAD9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713" y="1628776"/>
                <a:ext cx="71438" cy="114300"/>
              </a:xfrm>
              <a:custGeom>
                <a:avLst/>
                <a:gdLst>
                  <a:gd name="T0" fmla="*/ 103 w 116"/>
                  <a:gd name="T1" fmla="*/ 183 h 183"/>
                  <a:gd name="T2" fmla="*/ 17 w 116"/>
                  <a:gd name="T3" fmla="*/ 0 h 183"/>
                  <a:gd name="T4" fmla="*/ 31 w 116"/>
                  <a:gd name="T5" fmla="*/ 20 h 183"/>
                  <a:gd name="T6" fmla="*/ 40 w 116"/>
                  <a:gd name="T7" fmla="*/ 36 h 183"/>
                  <a:gd name="T8" fmla="*/ 78 w 116"/>
                  <a:gd name="T9" fmla="*/ 82 h 183"/>
                  <a:gd name="T10" fmla="*/ 115 w 116"/>
                  <a:gd name="T11" fmla="*/ 139 h 183"/>
                  <a:gd name="T12" fmla="*/ 103 w 116"/>
                  <a:gd name="T1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83">
                    <a:moveTo>
                      <a:pt x="103" y="183"/>
                    </a:moveTo>
                    <a:cubicBezTo>
                      <a:pt x="37" y="153"/>
                      <a:pt x="0" y="81"/>
                      <a:pt x="17" y="0"/>
                    </a:cubicBezTo>
                    <a:cubicBezTo>
                      <a:pt x="23" y="8"/>
                      <a:pt x="27" y="13"/>
                      <a:pt x="31" y="20"/>
                    </a:cubicBezTo>
                    <a:cubicBezTo>
                      <a:pt x="35" y="25"/>
                      <a:pt x="37" y="30"/>
                      <a:pt x="40" y="36"/>
                    </a:cubicBezTo>
                    <a:cubicBezTo>
                      <a:pt x="48" y="55"/>
                      <a:pt x="59" y="70"/>
                      <a:pt x="78" y="82"/>
                    </a:cubicBezTo>
                    <a:cubicBezTo>
                      <a:pt x="98" y="94"/>
                      <a:pt x="113" y="114"/>
                      <a:pt x="115" y="139"/>
                    </a:cubicBezTo>
                    <a:cubicBezTo>
                      <a:pt x="116" y="155"/>
                      <a:pt x="111" y="169"/>
                      <a:pt x="103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2">
                <a:extLst>
                  <a:ext uri="{FF2B5EF4-FFF2-40B4-BE49-F238E27FC236}">
                    <a16:creationId xmlns="" xmlns:a16="http://schemas.microsoft.com/office/drawing/2014/main" id="{C273986F-9B05-4CFA-B2CB-DA650641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2075" y="1087438"/>
                <a:ext cx="58738" cy="117475"/>
              </a:xfrm>
              <a:custGeom>
                <a:avLst/>
                <a:gdLst>
                  <a:gd name="T0" fmla="*/ 3 w 92"/>
                  <a:gd name="T1" fmla="*/ 0 h 185"/>
                  <a:gd name="T2" fmla="*/ 47 w 92"/>
                  <a:gd name="T3" fmla="*/ 37 h 185"/>
                  <a:gd name="T4" fmla="*/ 81 w 92"/>
                  <a:gd name="T5" fmla="*/ 177 h 185"/>
                  <a:gd name="T6" fmla="*/ 70 w 92"/>
                  <a:gd name="T7" fmla="*/ 183 h 185"/>
                  <a:gd name="T8" fmla="*/ 20 w 92"/>
                  <a:gd name="T9" fmla="*/ 121 h 185"/>
                  <a:gd name="T10" fmla="*/ 22 w 92"/>
                  <a:gd name="T11" fmla="*/ 83 h 185"/>
                  <a:gd name="T12" fmla="*/ 20 w 92"/>
                  <a:gd name="T13" fmla="*/ 64 h 185"/>
                  <a:gd name="T14" fmla="*/ 4 w 92"/>
                  <a:gd name="T15" fmla="*/ 21 h 185"/>
                  <a:gd name="T16" fmla="*/ 0 w 92"/>
                  <a:gd name="T17" fmla="*/ 2 h 185"/>
                  <a:gd name="T18" fmla="*/ 3 w 92"/>
                  <a:gd name="T1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85">
                    <a:moveTo>
                      <a:pt x="3" y="0"/>
                    </a:moveTo>
                    <a:cubicBezTo>
                      <a:pt x="20" y="10"/>
                      <a:pt x="34" y="22"/>
                      <a:pt x="47" y="37"/>
                    </a:cubicBezTo>
                    <a:cubicBezTo>
                      <a:pt x="81" y="78"/>
                      <a:pt x="92" y="125"/>
                      <a:pt x="81" y="177"/>
                    </a:cubicBezTo>
                    <a:cubicBezTo>
                      <a:pt x="80" y="184"/>
                      <a:pt x="77" y="185"/>
                      <a:pt x="70" y="183"/>
                    </a:cubicBezTo>
                    <a:cubicBezTo>
                      <a:pt x="40" y="176"/>
                      <a:pt x="21" y="152"/>
                      <a:pt x="20" y="121"/>
                    </a:cubicBezTo>
                    <a:cubicBezTo>
                      <a:pt x="19" y="108"/>
                      <a:pt x="22" y="95"/>
                      <a:pt x="22" y="83"/>
                    </a:cubicBezTo>
                    <a:cubicBezTo>
                      <a:pt x="22" y="76"/>
                      <a:pt x="22" y="70"/>
                      <a:pt x="20" y="64"/>
                    </a:cubicBezTo>
                    <a:cubicBezTo>
                      <a:pt x="15" y="49"/>
                      <a:pt x="9" y="36"/>
                      <a:pt x="4" y="21"/>
                    </a:cubicBezTo>
                    <a:cubicBezTo>
                      <a:pt x="2" y="15"/>
                      <a:pt x="2" y="8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3">
                <a:extLst>
                  <a:ext uri="{FF2B5EF4-FFF2-40B4-BE49-F238E27FC236}">
                    <a16:creationId xmlns="" xmlns:a16="http://schemas.microsoft.com/office/drawing/2014/main" id="{C8495F4F-EE7F-41C8-A944-08A908BEB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7963" y="1044576"/>
                <a:ext cx="109538" cy="69850"/>
              </a:xfrm>
              <a:custGeom>
                <a:avLst/>
                <a:gdLst>
                  <a:gd name="T0" fmla="*/ 49 w 174"/>
                  <a:gd name="T1" fmla="*/ 110 h 111"/>
                  <a:gd name="T2" fmla="*/ 7 w 174"/>
                  <a:gd name="T3" fmla="*/ 104 h 111"/>
                  <a:gd name="T4" fmla="*/ 3 w 174"/>
                  <a:gd name="T5" fmla="*/ 94 h 111"/>
                  <a:gd name="T6" fmla="*/ 148 w 174"/>
                  <a:gd name="T7" fmla="*/ 0 h 111"/>
                  <a:gd name="T8" fmla="*/ 173 w 174"/>
                  <a:gd name="T9" fmla="*/ 0 h 111"/>
                  <a:gd name="T10" fmla="*/ 174 w 174"/>
                  <a:gd name="T11" fmla="*/ 3 h 111"/>
                  <a:gd name="T12" fmla="*/ 159 w 174"/>
                  <a:gd name="T13" fmla="*/ 16 h 111"/>
                  <a:gd name="T14" fmla="*/ 122 w 174"/>
                  <a:gd name="T15" fmla="*/ 40 h 111"/>
                  <a:gd name="T16" fmla="*/ 106 w 174"/>
                  <a:gd name="T17" fmla="*/ 57 h 111"/>
                  <a:gd name="T18" fmla="*/ 48 w 174"/>
                  <a:gd name="T19" fmla="*/ 111 h 111"/>
                  <a:gd name="T20" fmla="*/ 49 w 174"/>
                  <a:gd name="T21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4" h="111">
                    <a:moveTo>
                      <a:pt x="49" y="110"/>
                    </a:moveTo>
                    <a:cubicBezTo>
                      <a:pt x="35" y="108"/>
                      <a:pt x="21" y="107"/>
                      <a:pt x="7" y="104"/>
                    </a:cubicBezTo>
                    <a:cubicBezTo>
                      <a:pt x="1" y="103"/>
                      <a:pt x="0" y="100"/>
                      <a:pt x="3" y="94"/>
                    </a:cubicBezTo>
                    <a:cubicBezTo>
                      <a:pt x="33" y="34"/>
                      <a:pt x="81" y="1"/>
                      <a:pt x="148" y="0"/>
                    </a:cubicBezTo>
                    <a:cubicBezTo>
                      <a:pt x="157" y="0"/>
                      <a:pt x="165" y="0"/>
                      <a:pt x="173" y="0"/>
                    </a:cubicBezTo>
                    <a:cubicBezTo>
                      <a:pt x="173" y="1"/>
                      <a:pt x="174" y="2"/>
                      <a:pt x="174" y="3"/>
                    </a:cubicBezTo>
                    <a:cubicBezTo>
                      <a:pt x="169" y="7"/>
                      <a:pt x="165" y="12"/>
                      <a:pt x="159" y="16"/>
                    </a:cubicBezTo>
                    <a:cubicBezTo>
                      <a:pt x="147" y="24"/>
                      <a:pt x="134" y="31"/>
                      <a:pt x="122" y="40"/>
                    </a:cubicBezTo>
                    <a:cubicBezTo>
                      <a:pt x="116" y="44"/>
                      <a:pt x="110" y="51"/>
                      <a:pt x="106" y="57"/>
                    </a:cubicBezTo>
                    <a:cubicBezTo>
                      <a:pt x="93" y="82"/>
                      <a:pt x="76" y="102"/>
                      <a:pt x="48" y="111"/>
                    </a:cubicBezTo>
                    <a:cubicBezTo>
                      <a:pt x="48" y="111"/>
                      <a:pt x="49" y="110"/>
                      <a:pt x="4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4">
                <a:extLst>
                  <a:ext uri="{FF2B5EF4-FFF2-40B4-BE49-F238E27FC236}">
                    <a16:creationId xmlns="" xmlns:a16="http://schemas.microsoft.com/office/drawing/2014/main" id="{BC09E569-80C6-431D-AEB6-45CB63DDE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100" y="1306513"/>
                <a:ext cx="82550" cy="98425"/>
              </a:xfrm>
              <a:custGeom>
                <a:avLst/>
                <a:gdLst>
                  <a:gd name="T0" fmla="*/ 3 w 130"/>
                  <a:gd name="T1" fmla="*/ 0 h 156"/>
                  <a:gd name="T2" fmla="*/ 74 w 130"/>
                  <a:gd name="T3" fmla="*/ 36 h 156"/>
                  <a:gd name="T4" fmla="*/ 128 w 130"/>
                  <a:gd name="T5" fmla="*/ 141 h 156"/>
                  <a:gd name="T6" fmla="*/ 115 w 130"/>
                  <a:gd name="T7" fmla="*/ 156 h 156"/>
                  <a:gd name="T8" fmla="*/ 53 w 130"/>
                  <a:gd name="T9" fmla="*/ 110 h 156"/>
                  <a:gd name="T10" fmla="*/ 45 w 130"/>
                  <a:gd name="T11" fmla="*/ 76 h 156"/>
                  <a:gd name="T12" fmla="*/ 33 w 130"/>
                  <a:gd name="T13" fmla="*/ 51 h 156"/>
                  <a:gd name="T14" fmla="*/ 9 w 130"/>
                  <a:gd name="T15" fmla="*/ 19 h 156"/>
                  <a:gd name="T16" fmla="*/ 0 w 130"/>
                  <a:gd name="T17" fmla="*/ 2 h 156"/>
                  <a:gd name="T18" fmla="*/ 3 w 130"/>
                  <a:gd name="T1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56">
                    <a:moveTo>
                      <a:pt x="3" y="0"/>
                    </a:moveTo>
                    <a:cubicBezTo>
                      <a:pt x="29" y="7"/>
                      <a:pt x="53" y="19"/>
                      <a:pt x="74" y="36"/>
                    </a:cubicBezTo>
                    <a:cubicBezTo>
                      <a:pt x="106" y="64"/>
                      <a:pt x="123" y="99"/>
                      <a:pt x="128" y="141"/>
                    </a:cubicBezTo>
                    <a:cubicBezTo>
                      <a:pt x="130" y="155"/>
                      <a:pt x="129" y="156"/>
                      <a:pt x="115" y="156"/>
                    </a:cubicBezTo>
                    <a:cubicBezTo>
                      <a:pt x="86" y="156"/>
                      <a:pt x="64" y="140"/>
                      <a:pt x="53" y="110"/>
                    </a:cubicBezTo>
                    <a:cubicBezTo>
                      <a:pt x="49" y="99"/>
                      <a:pt x="48" y="87"/>
                      <a:pt x="45" y="76"/>
                    </a:cubicBezTo>
                    <a:cubicBezTo>
                      <a:pt x="42" y="67"/>
                      <a:pt x="38" y="58"/>
                      <a:pt x="33" y="51"/>
                    </a:cubicBezTo>
                    <a:cubicBezTo>
                      <a:pt x="26" y="40"/>
                      <a:pt x="17" y="30"/>
                      <a:pt x="9" y="19"/>
                    </a:cubicBezTo>
                    <a:cubicBezTo>
                      <a:pt x="6" y="14"/>
                      <a:pt x="3" y="8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5">
                <a:extLst>
                  <a:ext uri="{FF2B5EF4-FFF2-40B4-BE49-F238E27FC236}">
                    <a16:creationId xmlns="" xmlns:a16="http://schemas.microsoft.com/office/drawing/2014/main" id="{FD445B2E-1E6C-4748-B1FA-3EAEF9A1B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3825" y="1287463"/>
                <a:ext cx="69850" cy="112713"/>
              </a:xfrm>
              <a:custGeom>
                <a:avLst/>
                <a:gdLst>
                  <a:gd name="T0" fmla="*/ 112 w 112"/>
                  <a:gd name="T1" fmla="*/ 0 h 179"/>
                  <a:gd name="T2" fmla="*/ 107 w 112"/>
                  <a:gd name="T3" fmla="*/ 20 h 179"/>
                  <a:gd name="T4" fmla="*/ 91 w 112"/>
                  <a:gd name="T5" fmla="*/ 55 h 179"/>
                  <a:gd name="T6" fmla="*/ 86 w 112"/>
                  <a:gd name="T7" fmla="*/ 90 h 179"/>
                  <a:gd name="T8" fmla="*/ 70 w 112"/>
                  <a:gd name="T9" fmla="*/ 155 h 179"/>
                  <a:gd name="T10" fmla="*/ 24 w 112"/>
                  <a:gd name="T11" fmla="*/ 179 h 179"/>
                  <a:gd name="T12" fmla="*/ 112 w 11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79">
                    <a:moveTo>
                      <a:pt x="112" y="0"/>
                    </a:moveTo>
                    <a:cubicBezTo>
                      <a:pt x="110" y="8"/>
                      <a:pt x="109" y="14"/>
                      <a:pt x="107" y="20"/>
                    </a:cubicBezTo>
                    <a:cubicBezTo>
                      <a:pt x="102" y="32"/>
                      <a:pt x="97" y="44"/>
                      <a:pt x="91" y="55"/>
                    </a:cubicBezTo>
                    <a:cubicBezTo>
                      <a:pt x="85" y="66"/>
                      <a:pt x="85" y="78"/>
                      <a:pt x="86" y="90"/>
                    </a:cubicBezTo>
                    <a:cubicBezTo>
                      <a:pt x="89" y="113"/>
                      <a:pt x="86" y="136"/>
                      <a:pt x="70" y="155"/>
                    </a:cubicBezTo>
                    <a:cubicBezTo>
                      <a:pt x="58" y="171"/>
                      <a:pt x="42" y="177"/>
                      <a:pt x="24" y="179"/>
                    </a:cubicBezTo>
                    <a:cubicBezTo>
                      <a:pt x="0" y="120"/>
                      <a:pt x="52" y="14"/>
                      <a:pt x="1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6">
                <a:extLst>
                  <a:ext uri="{FF2B5EF4-FFF2-40B4-BE49-F238E27FC236}">
                    <a16:creationId xmlns="" xmlns:a16="http://schemas.microsoft.com/office/drawing/2014/main" id="{80590812-7EB5-4682-BBBC-5B817FEC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888" y="881063"/>
                <a:ext cx="66675" cy="122238"/>
              </a:xfrm>
              <a:custGeom>
                <a:avLst/>
                <a:gdLst>
                  <a:gd name="T0" fmla="*/ 28 w 107"/>
                  <a:gd name="T1" fmla="*/ 194 h 194"/>
                  <a:gd name="T2" fmla="*/ 16 w 107"/>
                  <a:gd name="T3" fmla="*/ 113 h 194"/>
                  <a:gd name="T4" fmla="*/ 39 w 107"/>
                  <a:gd name="T5" fmla="*/ 83 h 194"/>
                  <a:gd name="T6" fmla="*/ 57 w 107"/>
                  <a:gd name="T7" fmla="*/ 51 h 194"/>
                  <a:gd name="T8" fmla="*/ 69 w 107"/>
                  <a:gd name="T9" fmla="*/ 12 h 194"/>
                  <a:gd name="T10" fmla="*/ 76 w 107"/>
                  <a:gd name="T11" fmla="*/ 0 h 194"/>
                  <a:gd name="T12" fmla="*/ 28 w 107"/>
                  <a:gd name="T13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94">
                    <a:moveTo>
                      <a:pt x="28" y="194"/>
                    </a:moveTo>
                    <a:cubicBezTo>
                      <a:pt x="5" y="171"/>
                      <a:pt x="0" y="140"/>
                      <a:pt x="16" y="113"/>
                    </a:cubicBezTo>
                    <a:cubicBezTo>
                      <a:pt x="22" y="102"/>
                      <a:pt x="30" y="92"/>
                      <a:pt x="39" y="83"/>
                    </a:cubicBezTo>
                    <a:cubicBezTo>
                      <a:pt x="48" y="74"/>
                      <a:pt x="54" y="64"/>
                      <a:pt x="57" y="51"/>
                    </a:cubicBezTo>
                    <a:cubicBezTo>
                      <a:pt x="61" y="38"/>
                      <a:pt x="65" y="25"/>
                      <a:pt x="69" y="12"/>
                    </a:cubicBezTo>
                    <a:cubicBezTo>
                      <a:pt x="71" y="8"/>
                      <a:pt x="74" y="4"/>
                      <a:pt x="76" y="0"/>
                    </a:cubicBezTo>
                    <a:cubicBezTo>
                      <a:pt x="107" y="63"/>
                      <a:pt x="91" y="150"/>
                      <a:pt x="28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8" name="组合 317">
            <a:extLst>
              <a:ext uri="{FF2B5EF4-FFF2-40B4-BE49-F238E27FC236}">
                <a16:creationId xmlns="" xmlns:a16="http://schemas.microsoft.com/office/drawing/2014/main" id="{F05EF29A-8E87-4E0A-8E49-5E281A7CE994}"/>
              </a:ext>
            </a:extLst>
          </p:cNvPr>
          <p:cNvGrpSpPr/>
          <p:nvPr/>
        </p:nvGrpSpPr>
        <p:grpSpPr>
          <a:xfrm>
            <a:off x="8510900" y="867744"/>
            <a:ext cx="1264374" cy="1052426"/>
            <a:chOff x="-9855201" y="704851"/>
            <a:chExt cx="8239125" cy="6858000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319" name="Freeform 92">
              <a:extLst>
                <a:ext uri="{FF2B5EF4-FFF2-40B4-BE49-F238E27FC236}">
                  <a16:creationId xmlns="" xmlns:a16="http://schemas.microsoft.com/office/drawing/2014/main" id="{78EFF71E-C3AF-41DF-8630-92113F47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-9855201" y="704851"/>
              <a:ext cx="4772025" cy="6853238"/>
            </a:xfrm>
            <a:custGeom>
              <a:avLst/>
              <a:gdLst>
                <a:gd name="T0" fmla="*/ 3461 w 3461"/>
                <a:gd name="T1" fmla="*/ 4970 h 4971"/>
                <a:gd name="T2" fmla="*/ 2460 w 3461"/>
                <a:gd name="T3" fmla="*/ 4187 h 4971"/>
                <a:gd name="T4" fmla="*/ 2414 w 3461"/>
                <a:gd name="T5" fmla="*/ 4564 h 4971"/>
                <a:gd name="T6" fmla="*/ 2366 w 3461"/>
                <a:gd name="T7" fmla="*/ 4550 h 4971"/>
                <a:gd name="T8" fmla="*/ 1970 w 3461"/>
                <a:gd name="T9" fmla="*/ 4051 h 4971"/>
                <a:gd name="T10" fmla="*/ 1878 w 3461"/>
                <a:gd name="T11" fmla="*/ 4396 h 4971"/>
                <a:gd name="T12" fmla="*/ 1840 w 3461"/>
                <a:gd name="T13" fmla="*/ 4381 h 4971"/>
                <a:gd name="T14" fmla="*/ 1531 w 3461"/>
                <a:gd name="T15" fmla="*/ 3846 h 4971"/>
                <a:gd name="T16" fmla="*/ 1383 w 3461"/>
                <a:gd name="T17" fmla="*/ 4158 h 4971"/>
                <a:gd name="T18" fmla="*/ 1352 w 3461"/>
                <a:gd name="T19" fmla="*/ 4138 h 4971"/>
                <a:gd name="T20" fmla="*/ 1156 w 3461"/>
                <a:gd name="T21" fmla="*/ 3560 h 4971"/>
                <a:gd name="T22" fmla="*/ 950 w 3461"/>
                <a:gd name="T23" fmla="*/ 3807 h 4971"/>
                <a:gd name="T24" fmla="*/ 915 w 3461"/>
                <a:gd name="T25" fmla="*/ 3770 h 4971"/>
                <a:gd name="T26" fmla="*/ 865 w 3461"/>
                <a:gd name="T27" fmla="*/ 3194 h 4971"/>
                <a:gd name="T28" fmla="*/ 619 w 3461"/>
                <a:gd name="T29" fmla="*/ 3371 h 4971"/>
                <a:gd name="T30" fmla="*/ 594 w 3461"/>
                <a:gd name="T31" fmla="*/ 3326 h 4971"/>
                <a:gd name="T32" fmla="*/ 672 w 3461"/>
                <a:gd name="T33" fmla="*/ 2760 h 4971"/>
                <a:gd name="T34" fmla="*/ 408 w 3461"/>
                <a:gd name="T35" fmla="*/ 2870 h 4971"/>
                <a:gd name="T36" fmla="*/ 395 w 3461"/>
                <a:gd name="T37" fmla="*/ 2821 h 4971"/>
                <a:gd name="T38" fmla="*/ 581 w 3461"/>
                <a:gd name="T39" fmla="*/ 2283 h 4971"/>
                <a:gd name="T40" fmla="*/ 319 w 3461"/>
                <a:gd name="T41" fmla="*/ 2334 h 4971"/>
                <a:gd name="T42" fmla="*/ 316 w 3461"/>
                <a:gd name="T43" fmla="*/ 2282 h 4971"/>
                <a:gd name="T44" fmla="*/ 586 w 3461"/>
                <a:gd name="T45" fmla="*/ 1787 h 4971"/>
                <a:gd name="T46" fmla="*/ 339 w 3461"/>
                <a:gd name="T47" fmla="*/ 1792 h 4971"/>
                <a:gd name="T48" fmla="*/ 346 w 3461"/>
                <a:gd name="T49" fmla="*/ 1739 h 4971"/>
                <a:gd name="T50" fmla="*/ 683 w 3461"/>
                <a:gd name="T51" fmla="*/ 1299 h 4971"/>
                <a:gd name="T52" fmla="*/ 459 w 3461"/>
                <a:gd name="T53" fmla="*/ 1263 h 4971"/>
                <a:gd name="T54" fmla="*/ 479 w 3461"/>
                <a:gd name="T55" fmla="*/ 1205 h 4971"/>
                <a:gd name="T56" fmla="*/ 872 w 3461"/>
                <a:gd name="T57" fmla="*/ 830 h 4971"/>
                <a:gd name="T58" fmla="*/ 677 w 3461"/>
                <a:gd name="T59" fmla="*/ 764 h 4971"/>
                <a:gd name="T60" fmla="*/ 706 w 3461"/>
                <a:gd name="T61" fmla="*/ 711 h 4971"/>
                <a:gd name="T62" fmla="*/ 1142 w 3461"/>
                <a:gd name="T63" fmla="*/ 393 h 4971"/>
                <a:gd name="T64" fmla="*/ 912 w 3461"/>
                <a:gd name="T65" fmla="*/ 392 h 4971"/>
                <a:gd name="T66" fmla="*/ 793 w 3461"/>
                <a:gd name="T67" fmla="*/ 496 h 4971"/>
                <a:gd name="T68" fmla="*/ 786 w 3461"/>
                <a:gd name="T69" fmla="*/ 506 h 4971"/>
                <a:gd name="T70" fmla="*/ 579 w 3461"/>
                <a:gd name="T71" fmla="*/ 415 h 4971"/>
                <a:gd name="T72" fmla="*/ 530 w 3461"/>
                <a:gd name="T73" fmla="*/ 967 h 4971"/>
                <a:gd name="T74" fmla="*/ 520 w 3461"/>
                <a:gd name="T75" fmla="*/ 991 h 4971"/>
                <a:gd name="T76" fmla="*/ 292 w 3461"/>
                <a:gd name="T77" fmla="*/ 918 h 4971"/>
                <a:gd name="T78" fmla="*/ 351 w 3461"/>
                <a:gd name="T79" fmla="*/ 1487 h 4971"/>
                <a:gd name="T80" fmla="*/ 344 w 3461"/>
                <a:gd name="T81" fmla="*/ 1515 h 4971"/>
                <a:gd name="T82" fmla="*/ 96 w 3461"/>
                <a:gd name="T83" fmla="*/ 1470 h 4971"/>
                <a:gd name="T84" fmla="*/ 272 w 3461"/>
                <a:gd name="T85" fmla="*/ 2017 h 4971"/>
                <a:gd name="T86" fmla="*/ 269 w 3461"/>
                <a:gd name="T87" fmla="*/ 2059 h 4971"/>
                <a:gd name="T88" fmla="*/ 5 w 3461"/>
                <a:gd name="T89" fmla="*/ 2047 h 4971"/>
                <a:gd name="T90" fmla="*/ 280 w 3461"/>
                <a:gd name="T91" fmla="*/ 2527 h 4971"/>
                <a:gd name="T92" fmla="*/ 289 w 3461"/>
                <a:gd name="T93" fmla="*/ 2602 h 4971"/>
                <a:gd name="T94" fmla="*/ 23 w 3461"/>
                <a:gd name="T95" fmla="*/ 2638 h 4971"/>
                <a:gd name="T96" fmla="*/ 397 w 3461"/>
                <a:gd name="T97" fmla="*/ 3049 h 4971"/>
                <a:gd name="T98" fmla="*/ 429 w 3461"/>
                <a:gd name="T99" fmla="*/ 3134 h 4971"/>
                <a:gd name="T100" fmla="*/ 168 w 3461"/>
                <a:gd name="T101" fmla="*/ 3224 h 4971"/>
                <a:gd name="T102" fmla="*/ 661 w 3461"/>
                <a:gd name="T103" fmla="*/ 3555 h 4971"/>
                <a:gd name="T104" fmla="*/ 714 w 3461"/>
                <a:gd name="T105" fmla="*/ 3625 h 4971"/>
                <a:gd name="T106" fmla="*/ 453 w 3461"/>
                <a:gd name="T107" fmla="*/ 3770 h 4971"/>
                <a:gd name="T108" fmla="*/ 1109 w 3461"/>
                <a:gd name="T109" fmla="*/ 4015 h 4971"/>
                <a:gd name="T110" fmla="*/ 1126 w 3461"/>
                <a:gd name="T111" fmla="*/ 4028 h 4971"/>
                <a:gd name="T112" fmla="*/ 1376 w 3461"/>
                <a:gd name="T113" fmla="*/ 4589 h 4971"/>
                <a:gd name="T114" fmla="*/ 2071 w 3461"/>
                <a:gd name="T115" fmla="*/ 4525 h 4971"/>
                <a:gd name="T116" fmla="*/ 2112 w 3461"/>
                <a:gd name="T117" fmla="*/ 4539 h 4971"/>
                <a:gd name="T118" fmla="*/ 1933 w 3461"/>
                <a:gd name="T119" fmla="*/ 4838 h 4971"/>
                <a:gd name="T120" fmla="*/ 2533 w 3461"/>
                <a:gd name="T121" fmla="*/ 4674 h 4971"/>
                <a:gd name="T122" fmla="*/ 2630 w 3461"/>
                <a:gd name="T123" fmla="*/ 4703 h 4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1" h="4971">
                  <a:moveTo>
                    <a:pt x="3321" y="4971"/>
                  </a:moveTo>
                  <a:cubicBezTo>
                    <a:pt x="3461" y="4970"/>
                    <a:pt x="3461" y="4970"/>
                    <a:pt x="3461" y="4970"/>
                  </a:cubicBezTo>
                  <a:cubicBezTo>
                    <a:pt x="3242" y="4853"/>
                    <a:pt x="2977" y="4739"/>
                    <a:pt x="2684" y="4646"/>
                  </a:cubicBezTo>
                  <a:cubicBezTo>
                    <a:pt x="2628" y="4530"/>
                    <a:pt x="2629" y="4320"/>
                    <a:pt x="2460" y="4187"/>
                  </a:cubicBezTo>
                  <a:cubicBezTo>
                    <a:pt x="2247" y="4356"/>
                    <a:pt x="2520" y="4551"/>
                    <a:pt x="2644" y="4633"/>
                  </a:cubicBezTo>
                  <a:cubicBezTo>
                    <a:pt x="2566" y="4609"/>
                    <a:pt x="2489" y="4586"/>
                    <a:pt x="2414" y="4564"/>
                  </a:cubicBezTo>
                  <a:cubicBezTo>
                    <a:pt x="2358" y="4458"/>
                    <a:pt x="2331" y="4244"/>
                    <a:pt x="2207" y="4126"/>
                  </a:cubicBezTo>
                  <a:cubicBezTo>
                    <a:pt x="2005" y="4306"/>
                    <a:pt x="2242" y="4475"/>
                    <a:pt x="2366" y="4550"/>
                  </a:cubicBezTo>
                  <a:cubicBezTo>
                    <a:pt x="2289" y="4528"/>
                    <a:pt x="2215" y="4506"/>
                    <a:pt x="2141" y="4483"/>
                  </a:cubicBezTo>
                  <a:cubicBezTo>
                    <a:pt x="2090" y="4374"/>
                    <a:pt x="2082" y="4171"/>
                    <a:pt x="1970" y="4051"/>
                  </a:cubicBezTo>
                  <a:cubicBezTo>
                    <a:pt x="1794" y="4194"/>
                    <a:pt x="1921" y="4339"/>
                    <a:pt x="2098" y="4470"/>
                  </a:cubicBezTo>
                  <a:cubicBezTo>
                    <a:pt x="2023" y="4446"/>
                    <a:pt x="1950" y="4422"/>
                    <a:pt x="1878" y="4396"/>
                  </a:cubicBezTo>
                  <a:cubicBezTo>
                    <a:pt x="1836" y="4288"/>
                    <a:pt x="1845" y="4087"/>
                    <a:pt x="1744" y="3958"/>
                  </a:cubicBezTo>
                  <a:cubicBezTo>
                    <a:pt x="1563" y="4088"/>
                    <a:pt x="1675" y="4243"/>
                    <a:pt x="1840" y="4381"/>
                  </a:cubicBezTo>
                  <a:cubicBezTo>
                    <a:pt x="1767" y="4354"/>
                    <a:pt x="1696" y="4324"/>
                    <a:pt x="1625" y="4290"/>
                  </a:cubicBezTo>
                  <a:cubicBezTo>
                    <a:pt x="1589" y="4178"/>
                    <a:pt x="1620" y="3988"/>
                    <a:pt x="1531" y="3846"/>
                  </a:cubicBezTo>
                  <a:cubicBezTo>
                    <a:pt x="1347" y="3960"/>
                    <a:pt x="1443" y="4127"/>
                    <a:pt x="1596" y="4276"/>
                  </a:cubicBezTo>
                  <a:cubicBezTo>
                    <a:pt x="1524" y="4241"/>
                    <a:pt x="1453" y="4202"/>
                    <a:pt x="1383" y="4158"/>
                  </a:cubicBezTo>
                  <a:cubicBezTo>
                    <a:pt x="1358" y="4050"/>
                    <a:pt x="1407" y="3863"/>
                    <a:pt x="1334" y="3713"/>
                  </a:cubicBezTo>
                  <a:cubicBezTo>
                    <a:pt x="1151" y="3808"/>
                    <a:pt x="1218" y="3988"/>
                    <a:pt x="1352" y="4138"/>
                  </a:cubicBezTo>
                  <a:cubicBezTo>
                    <a:pt x="1286" y="4095"/>
                    <a:pt x="1221" y="4047"/>
                    <a:pt x="1156" y="3994"/>
                  </a:cubicBezTo>
                  <a:cubicBezTo>
                    <a:pt x="1146" y="3884"/>
                    <a:pt x="1210" y="3709"/>
                    <a:pt x="1156" y="3560"/>
                  </a:cubicBezTo>
                  <a:cubicBezTo>
                    <a:pt x="978" y="3633"/>
                    <a:pt x="1010" y="3807"/>
                    <a:pt x="1118" y="3962"/>
                  </a:cubicBezTo>
                  <a:cubicBezTo>
                    <a:pt x="1041" y="3896"/>
                    <a:pt x="991" y="3848"/>
                    <a:pt x="950" y="3807"/>
                  </a:cubicBezTo>
                  <a:cubicBezTo>
                    <a:pt x="954" y="3699"/>
                    <a:pt x="1037" y="3541"/>
                    <a:pt x="999" y="3386"/>
                  </a:cubicBezTo>
                  <a:cubicBezTo>
                    <a:pt x="824" y="3441"/>
                    <a:pt x="834" y="3613"/>
                    <a:pt x="915" y="3770"/>
                  </a:cubicBezTo>
                  <a:cubicBezTo>
                    <a:pt x="863" y="3715"/>
                    <a:pt x="815" y="3658"/>
                    <a:pt x="770" y="3599"/>
                  </a:cubicBezTo>
                  <a:cubicBezTo>
                    <a:pt x="788" y="3496"/>
                    <a:pt x="884" y="3353"/>
                    <a:pt x="865" y="3194"/>
                  </a:cubicBezTo>
                  <a:cubicBezTo>
                    <a:pt x="668" y="3236"/>
                    <a:pt x="696" y="3436"/>
                    <a:pt x="739" y="3557"/>
                  </a:cubicBezTo>
                  <a:cubicBezTo>
                    <a:pt x="696" y="3497"/>
                    <a:pt x="656" y="3435"/>
                    <a:pt x="619" y="3371"/>
                  </a:cubicBezTo>
                  <a:cubicBezTo>
                    <a:pt x="650" y="3268"/>
                    <a:pt x="762" y="3145"/>
                    <a:pt x="756" y="2984"/>
                  </a:cubicBezTo>
                  <a:cubicBezTo>
                    <a:pt x="571" y="3009"/>
                    <a:pt x="564" y="3194"/>
                    <a:pt x="594" y="3326"/>
                  </a:cubicBezTo>
                  <a:cubicBezTo>
                    <a:pt x="558" y="3261"/>
                    <a:pt x="526" y="3194"/>
                    <a:pt x="498" y="3127"/>
                  </a:cubicBezTo>
                  <a:cubicBezTo>
                    <a:pt x="540" y="3030"/>
                    <a:pt x="664" y="2920"/>
                    <a:pt x="672" y="2760"/>
                  </a:cubicBezTo>
                  <a:cubicBezTo>
                    <a:pt x="483" y="2771"/>
                    <a:pt x="468" y="2967"/>
                    <a:pt x="479" y="3079"/>
                  </a:cubicBezTo>
                  <a:cubicBezTo>
                    <a:pt x="452" y="3011"/>
                    <a:pt x="428" y="2941"/>
                    <a:pt x="408" y="2870"/>
                  </a:cubicBezTo>
                  <a:cubicBezTo>
                    <a:pt x="458" y="2786"/>
                    <a:pt x="592" y="2680"/>
                    <a:pt x="614" y="2525"/>
                  </a:cubicBezTo>
                  <a:cubicBezTo>
                    <a:pt x="434" y="2525"/>
                    <a:pt x="397" y="2708"/>
                    <a:pt x="395" y="2821"/>
                  </a:cubicBezTo>
                  <a:cubicBezTo>
                    <a:pt x="376" y="2750"/>
                    <a:pt x="361" y="2677"/>
                    <a:pt x="349" y="2604"/>
                  </a:cubicBezTo>
                  <a:cubicBezTo>
                    <a:pt x="411" y="2517"/>
                    <a:pt x="543" y="2452"/>
                    <a:pt x="581" y="2283"/>
                  </a:cubicBezTo>
                  <a:cubicBezTo>
                    <a:pt x="412" y="2274"/>
                    <a:pt x="354" y="2438"/>
                    <a:pt x="341" y="2552"/>
                  </a:cubicBezTo>
                  <a:cubicBezTo>
                    <a:pt x="330" y="2480"/>
                    <a:pt x="323" y="2407"/>
                    <a:pt x="319" y="2334"/>
                  </a:cubicBezTo>
                  <a:cubicBezTo>
                    <a:pt x="383" y="2263"/>
                    <a:pt x="525" y="2191"/>
                    <a:pt x="571" y="2035"/>
                  </a:cubicBezTo>
                  <a:cubicBezTo>
                    <a:pt x="405" y="2021"/>
                    <a:pt x="339" y="2180"/>
                    <a:pt x="316" y="2282"/>
                  </a:cubicBezTo>
                  <a:cubicBezTo>
                    <a:pt x="313" y="2209"/>
                    <a:pt x="313" y="2136"/>
                    <a:pt x="316" y="2062"/>
                  </a:cubicBezTo>
                  <a:cubicBezTo>
                    <a:pt x="385" y="1998"/>
                    <a:pt x="527" y="1941"/>
                    <a:pt x="586" y="1787"/>
                  </a:cubicBezTo>
                  <a:cubicBezTo>
                    <a:pt x="494" y="1777"/>
                    <a:pt x="391" y="1795"/>
                    <a:pt x="318" y="2008"/>
                  </a:cubicBezTo>
                  <a:cubicBezTo>
                    <a:pt x="323" y="1931"/>
                    <a:pt x="330" y="1862"/>
                    <a:pt x="339" y="1792"/>
                  </a:cubicBezTo>
                  <a:cubicBezTo>
                    <a:pt x="413" y="1734"/>
                    <a:pt x="553" y="1693"/>
                    <a:pt x="623" y="1541"/>
                  </a:cubicBezTo>
                  <a:cubicBezTo>
                    <a:pt x="579" y="1535"/>
                    <a:pt x="452" y="1498"/>
                    <a:pt x="346" y="1739"/>
                  </a:cubicBezTo>
                  <a:cubicBezTo>
                    <a:pt x="358" y="1663"/>
                    <a:pt x="371" y="1593"/>
                    <a:pt x="386" y="1525"/>
                  </a:cubicBezTo>
                  <a:cubicBezTo>
                    <a:pt x="465" y="1473"/>
                    <a:pt x="604" y="1444"/>
                    <a:pt x="683" y="1299"/>
                  </a:cubicBezTo>
                  <a:cubicBezTo>
                    <a:pt x="536" y="1274"/>
                    <a:pt x="443" y="1388"/>
                    <a:pt x="399" y="1471"/>
                  </a:cubicBezTo>
                  <a:cubicBezTo>
                    <a:pt x="416" y="1400"/>
                    <a:pt x="436" y="1332"/>
                    <a:pt x="459" y="1263"/>
                  </a:cubicBezTo>
                  <a:cubicBezTo>
                    <a:pt x="545" y="1217"/>
                    <a:pt x="670" y="1210"/>
                    <a:pt x="767" y="1062"/>
                  </a:cubicBezTo>
                  <a:cubicBezTo>
                    <a:pt x="641" y="1037"/>
                    <a:pt x="537" y="1117"/>
                    <a:pt x="479" y="1205"/>
                  </a:cubicBezTo>
                  <a:cubicBezTo>
                    <a:pt x="503" y="1139"/>
                    <a:pt x="524" y="1084"/>
                    <a:pt x="557" y="1009"/>
                  </a:cubicBezTo>
                  <a:cubicBezTo>
                    <a:pt x="650" y="966"/>
                    <a:pt x="762" y="983"/>
                    <a:pt x="872" y="830"/>
                  </a:cubicBezTo>
                  <a:cubicBezTo>
                    <a:pt x="754" y="806"/>
                    <a:pt x="647" y="870"/>
                    <a:pt x="584" y="949"/>
                  </a:cubicBezTo>
                  <a:cubicBezTo>
                    <a:pt x="613" y="886"/>
                    <a:pt x="644" y="825"/>
                    <a:pt x="677" y="764"/>
                  </a:cubicBezTo>
                  <a:cubicBezTo>
                    <a:pt x="766" y="733"/>
                    <a:pt x="883" y="747"/>
                    <a:pt x="998" y="607"/>
                  </a:cubicBezTo>
                  <a:cubicBezTo>
                    <a:pt x="863" y="578"/>
                    <a:pt x="762" y="650"/>
                    <a:pt x="706" y="711"/>
                  </a:cubicBezTo>
                  <a:cubicBezTo>
                    <a:pt x="741" y="649"/>
                    <a:pt x="778" y="589"/>
                    <a:pt x="817" y="530"/>
                  </a:cubicBezTo>
                  <a:cubicBezTo>
                    <a:pt x="915" y="502"/>
                    <a:pt x="1011" y="535"/>
                    <a:pt x="1142" y="393"/>
                  </a:cubicBezTo>
                  <a:cubicBezTo>
                    <a:pt x="1007" y="363"/>
                    <a:pt x="908" y="425"/>
                    <a:pt x="851" y="478"/>
                  </a:cubicBezTo>
                  <a:cubicBezTo>
                    <a:pt x="871" y="449"/>
                    <a:pt x="892" y="420"/>
                    <a:pt x="912" y="392"/>
                  </a:cubicBezTo>
                  <a:cubicBezTo>
                    <a:pt x="982" y="341"/>
                    <a:pt x="1095" y="221"/>
                    <a:pt x="1198" y="0"/>
                  </a:cubicBezTo>
                  <a:cubicBezTo>
                    <a:pt x="1005" y="71"/>
                    <a:pt x="988" y="205"/>
                    <a:pt x="793" y="496"/>
                  </a:cubicBezTo>
                  <a:cubicBezTo>
                    <a:pt x="817" y="448"/>
                    <a:pt x="866" y="300"/>
                    <a:pt x="751" y="183"/>
                  </a:cubicBezTo>
                  <a:cubicBezTo>
                    <a:pt x="676" y="345"/>
                    <a:pt x="765" y="388"/>
                    <a:pt x="786" y="506"/>
                  </a:cubicBezTo>
                  <a:cubicBezTo>
                    <a:pt x="739" y="577"/>
                    <a:pt x="695" y="649"/>
                    <a:pt x="654" y="722"/>
                  </a:cubicBezTo>
                  <a:cubicBezTo>
                    <a:pt x="693" y="626"/>
                    <a:pt x="695" y="509"/>
                    <a:pt x="579" y="415"/>
                  </a:cubicBezTo>
                  <a:cubicBezTo>
                    <a:pt x="518" y="583"/>
                    <a:pt x="612" y="627"/>
                    <a:pt x="643" y="743"/>
                  </a:cubicBezTo>
                  <a:cubicBezTo>
                    <a:pt x="602" y="816"/>
                    <a:pt x="564" y="891"/>
                    <a:pt x="530" y="967"/>
                  </a:cubicBezTo>
                  <a:cubicBezTo>
                    <a:pt x="615" y="702"/>
                    <a:pt x="433" y="665"/>
                    <a:pt x="425" y="660"/>
                  </a:cubicBezTo>
                  <a:cubicBezTo>
                    <a:pt x="379" y="834"/>
                    <a:pt x="477" y="874"/>
                    <a:pt x="520" y="991"/>
                  </a:cubicBezTo>
                  <a:cubicBezTo>
                    <a:pt x="485" y="1070"/>
                    <a:pt x="453" y="1150"/>
                    <a:pt x="425" y="1232"/>
                  </a:cubicBezTo>
                  <a:cubicBezTo>
                    <a:pt x="470" y="931"/>
                    <a:pt x="329" y="935"/>
                    <a:pt x="292" y="918"/>
                  </a:cubicBezTo>
                  <a:cubicBezTo>
                    <a:pt x="262" y="1104"/>
                    <a:pt x="363" y="1126"/>
                    <a:pt x="420" y="1249"/>
                  </a:cubicBezTo>
                  <a:cubicBezTo>
                    <a:pt x="393" y="1327"/>
                    <a:pt x="371" y="1406"/>
                    <a:pt x="351" y="1487"/>
                  </a:cubicBezTo>
                  <a:cubicBezTo>
                    <a:pt x="363" y="1366"/>
                    <a:pt x="327" y="1235"/>
                    <a:pt x="181" y="1189"/>
                  </a:cubicBezTo>
                  <a:cubicBezTo>
                    <a:pt x="169" y="1373"/>
                    <a:pt x="279" y="1404"/>
                    <a:pt x="344" y="1515"/>
                  </a:cubicBezTo>
                  <a:cubicBezTo>
                    <a:pt x="325" y="1595"/>
                    <a:pt x="310" y="1677"/>
                    <a:pt x="298" y="1760"/>
                  </a:cubicBezTo>
                  <a:cubicBezTo>
                    <a:pt x="294" y="1681"/>
                    <a:pt x="263" y="1500"/>
                    <a:pt x="96" y="1470"/>
                  </a:cubicBezTo>
                  <a:cubicBezTo>
                    <a:pt x="104" y="1658"/>
                    <a:pt x="216" y="1676"/>
                    <a:pt x="294" y="1786"/>
                  </a:cubicBezTo>
                  <a:cubicBezTo>
                    <a:pt x="285" y="1854"/>
                    <a:pt x="277" y="1927"/>
                    <a:pt x="272" y="2017"/>
                  </a:cubicBezTo>
                  <a:cubicBezTo>
                    <a:pt x="242" y="1729"/>
                    <a:pt x="73" y="1758"/>
                    <a:pt x="37" y="1756"/>
                  </a:cubicBezTo>
                  <a:cubicBezTo>
                    <a:pt x="65" y="1945"/>
                    <a:pt x="177" y="1953"/>
                    <a:pt x="269" y="2059"/>
                  </a:cubicBezTo>
                  <a:cubicBezTo>
                    <a:pt x="265" y="2131"/>
                    <a:pt x="264" y="2201"/>
                    <a:pt x="265" y="2269"/>
                  </a:cubicBezTo>
                  <a:cubicBezTo>
                    <a:pt x="211" y="2035"/>
                    <a:pt x="90" y="2042"/>
                    <a:pt x="5" y="2047"/>
                  </a:cubicBezTo>
                  <a:cubicBezTo>
                    <a:pt x="51" y="2233"/>
                    <a:pt x="162" y="2235"/>
                    <a:pt x="266" y="2331"/>
                  </a:cubicBezTo>
                  <a:cubicBezTo>
                    <a:pt x="269" y="2398"/>
                    <a:pt x="273" y="2464"/>
                    <a:pt x="280" y="2527"/>
                  </a:cubicBezTo>
                  <a:cubicBezTo>
                    <a:pt x="184" y="2277"/>
                    <a:pt x="47" y="2333"/>
                    <a:pt x="0" y="2342"/>
                  </a:cubicBezTo>
                  <a:cubicBezTo>
                    <a:pt x="63" y="2518"/>
                    <a:pt x="179" y="2522"/>
                    <a:pt x="289" y="2602"/>
                  </a:cubicBezTo>
                  <a:cubicBezTo>
                    <a:pt x="298" y="2664"/>
                    <a:pt x="309" y="2725"/>
                    <a:pt x="322" y="2784"/>
                  </a:cubicBezTo>
                  <a:cubicBezTo>
                    <a:pt x="214" y="2584"/>
                    <a:pt x="113" y="2608"/>
                    <a:pt x="23" y="2638"/>
                  </a:cubicBezTo>
                  <a:cubicBezTo>
                    <a:pt x="105" y="2807"/>
                    <a:pt x="219" y="2802"/>
                    <a:pt x="343" y="2870"/>
                  </a:cubicBezTo>
                  <a:cubicBezTo>
                    <a:pt x="359" y="2932"/>
                    <a:pt x="377" y="2992"/>
                    <a:pt x="397" y="3049"/>
                  </a:cubicBezTo>
                  <a:cubicBezTo>
                    <a:pt x="315" y="2940"/>
                    <a:pt x="208" y="2869"/>
                    <a:pt x="79" y="2933"/>
                  </a:cubicBezTo>
                  <a:cubicBezTo>
                    <a:pt x="183" y="3096"/>
                    <a:pt x="296" y="3078"/>
                    <a:pt x="429" y="3134"/>
                  </a:cubicBezTo>
                  <a:cubicBezTo>
                    <a:pt x="455" y="3196"/>
                    <a:pt x="482" y="3255"/>
                    <a:pt x="512" y="3313"/>
                  </a:cubicBezTo>
                  <a:cubicBezTo>
                    <a:pt x="419" y="3218"/>
                    <a:pt x="292" y="3138"/>
                    <a:pt x="168" y="3224"/>
                  </a:cubicBezTo>
                  <a:cubicBezTo>
                    <a:pt x="288" y="3373"/>
                    <a:pt x="410" y="3347"/>
                    <a:pt x="553" y="3388"/>
                  </a:cubicBezTo>
                  <a:cubicBezTo>
                    <a:pt x="587" y="3446"/>
                    <a:pt x="623" y="3502"/>
                    <a:pt x="661" y="3555"/>
                  </a:cubicBezTo>
                  <a:cubicBezTo>
                    <a:pt x="454" y="3371"/>
                    <a:pt x="365" y="3437"/>
                    <a:pt x="293" y="3505"/>
                  </a:cubicBezTo>
                  <a:cubicBezTo>
                    <a:pt x="444" y="3646"/>
                    <a:pt x="558" y="3597"/>
                    <a:pt x="714" y="3625"/>
                  </a:cubicBezTo>
                  <a:cubicBezTo>
                    <a:pt x="764" y="3689"/>
                    <a:pt x="817" y="3749"/>
                    <a:pt x="873" y="3806"/>
                  </a:cubicBezTo>
                  <a:cubicBezTo>
                    <a:pt x="572" y="3600"/>
                    <a:pt x="517" y="3687"/>
                    <a:pt x="453" y="3770"/>
                  </a:cubicBezTo>
                  <a:cubicBezTo>
                    <a:pt x="623" y="3893"/>
                    <a:pt x="728" y="3829"/>
                    <a:pt x="907" y="3840"/>
                  </a:cubicBezTo>
                  <a:cubicBezTo>
                    <a:pt x="972" y="3903"/>
                    <a:pt x="1039" y="3961"/>
                    <a:pt x="1109" y="4015"/>
                  </a:cubicBezTo>
                  <a:cubicBezTo>
                    <a:pt x="748" y="3815"/>
                    <a:pt x="697" y="3924"/>
                    <a:pt x="647" y="4015"/>
                  </a:cubicBezTo>
                  <a:cubicBezTo>
                    <a:pt x="831" y="4118"/>
                    <a:pt x="942" y="4036"/>
                    <a:pt x="1126" y="4028"/>
                  </a:cubicBezTo>
                  <a:cubicBezTo>
                    <a:pt x="1353" y="4202"/>
                    <a:pt x="1602" y="4333"/>
                    <a:pt x="1844" y="4435"/>
                  </a:cubicBezTo>
                  <a:cubicBezTo>
                    <a:pt x="1591" y="4384"/>
                    <a:pt x="1398" y="4377"/>
                    <a:pt x="1376" y="4589"/>
                  </a:cubicBezTo>
                  <a:cubicBezTo>
                    <a:pt x="1587" y="4624"/>
                    <a:pt x="1691" y="4498"/>
                    <a:pt x="1859" y="4442"/>
                  </a:cubicBezTo>
                  <a:cubicBezTo>
                    <a:pt x="1931" y="4472"/>
                    <a:pt x="2002" y="4499"/>
                    <a:pt x="2071" y="4525"/>
                  </a:cubicBezTo>
                  <a:cubicBezTo>
                    <a:pt x="1843" y="4502"/>
                    <a:pt x="1648" y="4501"/>
                    <a:pt x="1651" y="4726"/>
                  </a:cubicBezTo>
                  <a:cubicBezTo>
                    <a:pt x="1871" y="4735"/>
                    <a:pt x="1933" y="4622"/>
                    <a:pt x="2112" y="4539"/>
                  </a:cubicBezTo>
                  <a:cubicBezTo>
                    <a:pt x="2172" y="4561"/>
                    <a:pt x="2230" y="4580"/>
                    <a:pt x="2287" y="4599"/>
                  </a:cubicBezTo>
                  <a:cubicBezTo>
                    <a:pt x="2084" y="4594"/>
                    <a:pt x="1910" y="4638"/>
                    <a:pt x="1933" y="4838"/>
                  </a:cubicBezTo>
                  <a:cubicBezTo>
                    <a:pt x="2150" y="4829"/>
                    <a:pt x="2221" y="4703"/>
                    <a:pt x="2366" y="4624"/>
                  </a:cubicBezTo>
                  <a:cubicBezTo>
                    <a:pt x="2424" y="4642"/>
                    <a:pt x="2480" y="4659"/>
                    <a:pt x="2533" y="4674"/>
                  </a:cubicBezTo>
                  <a:cubicBezTo>
                    <a:pt x="2333" y="4669"/>
                    <a:pt x="2191" y="4725"/>
                    <a:pt x="2217" y="4928"/>
                  </a:cubicBezTo>
                  <a:cubicBezTo>
                    <a:pt x="2407" y="4899"/>
                    <a:pt x="2472" y="4780"/>
                    <a:pt x="2630" y="4703"/>
                  </a:cubicBezTo>
                  <a:cubicBezTo>
                    <a:pt x="2891" y="4779"/>
                    <a:pt x="3124" y="4873"/>
                    <a:pt x="3321" y="49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93">
              <a:extLst>
                <a:ext uri="{FF2B5EF4-FFF2-40B4-BE49-F238E27FC236}">
                  <a16:creationId xmlns="" xmlns:a16="http://schemas.microsoft.com/office/drawing/2014/main" id="{CC7538AA-D738-4F8D-BC89-45447A3C3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18501" y="6518276"/>
              <a:ext cx="679452" cy="366712"/>
            </a:xfrm>
            <a:custGeom>
              <a:avLst/>
              <a:gdLst>
                <a:gd name="T0" fmla="*/ 0 w 493"/>
                <a:gd name="T1" fmla="*/ 209 h 265"/>
                <a:gd name="T2" fmla="*/ 493 w 493"/>
                <a:gd name="T3" fmla="*/ 109 h 265"/>
                <a:gd name="T4" fmla="*/ 0 w 493"/>
                <a:gd name="T5" fmla="*/ 20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3" h="265">
                  <a:moveTo>
                    <a:pt x="0" y="209"/>
                  </a:moveTo>
                  <a:cubicBezTo>
                    <a:pt x="220" y="265"/>
                    <a:pt x="304" y="153"/>
                    <a:pt x="493" y="109"/>
                  </a:cubicBezTo>
                  <a:cubicBezTo>
                    <a:pt x="241" y="31"/>
                    <a:pt x="47" y="0"/>
                    <a:pt x="0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94">
              <a:extLst>
                <a:ext uri="{FF2B5EF4-FFF2-40B4-BE49-F238E27FC236}">
                  <a16:creationId xmlns="" xmlns:a16="http://schemas.microsoft.com/office/drawing/2014/main" id="{6FC48490-341B-4E25-97E1-6AB883B92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56641" y="6302378"/>
              <a:ext cx="677862" cy="352426"/>
            </a:xfrm>
            <a:custGeom>
              <a:avLst/>
              <a:gdLst>
                <a:gd name="T0" fmla="*/ 0 w 492"/>
                <a:gd name="T1" fmla="*/ 174 h 255"/>
                <a:gd name="T2" fmla="*/ 492 w 492"/>
                <a:gd name="T3" fmla="*/ 130 h 255"/>
                <a:gd name="T4" fmla="*/ 0 w 492"/>
                <a:gd name="T5" fmla="*/ 17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2" h="255">
                  <a:moveTo>
                    <a:pt x="0" y="174"/>
                  </a:moveTo>
                  <a:cubicBezTo>
                    <a:pt x="203" y="255"/>
                    <a:pt x="305" y="155"/>
                    <a:pt x="492" y="130"/>
                  </a:cubicBezTo>
                  <a:cubicBezTo>
                    <a:pt x="193" y="2"/>
                    <a:pt x="66" y="0"/>
                    <a:pt x="0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95">
              <a:extLst>
                <a:ext uri="{FF2B5EF4-FFF2-40B4-BE49-F238E27FC236}">
                  <a16:creationId xmlns="" xmlns:a16="http://schemas.microsoft.com/office/drawing/2014/main" id="{EC9D6FDB-80C4-4F68-A04C-203C33F2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78548" y="717554"/>
              <a:ext cx="4562472" cy="6845297"/>
            </a:xfrm>
            <a:custGeom>
              <a:avLst/>
              <a:gdLst>
                <a:gd name="T0" fmla="*/ 3025 w 3309"/>
                <a:gd name="T1" fmla="*/ 2532 h 4965"/>
                <a:gd name="T2" fmla="*/ 3044 w 3309"/>
                <a:gd name="T3" fmla="*/ 2258 h 4965"/>
                <a:gd name="T4" fmla="*/ 3036 w 3309"/>
                <a:gd name="T5" fmla="*/ 1984 h 4965"/>
                <a:gd name="T6" fmla="*/ 3002 w 3309"/>
                <a:gd name="T7" fmla="*/ 1713 h 4965"/>
                <a:gd name="T8" fmla="*/ 2943 w 3309"/>
                <a:gd name="T9" fmla="*/ 1446 h 4965"/>
                <a:gd name="T10" fmla="*/ 2858 w 3309"/>
                <a:gd name="T11" fmla="*/ 1185 h 4965"/>
                <a:gd name="T12" fmla="*/ 2750 w 3309"/>
                <a:gd name="T13" fmla="*/ 933 h 4965"/>
                <a:gd name="T14" fmla="*/ 2619 w 3309"/>
                <a:gd name="T15" fmla="*/ 692 h 4965"/>
                <a:gd name="T16" fmla="*/ 2468 w 3309"/>
                <a:gd name="T17" fmla="*/ 461 h 4965"/>
                <a:gd name="T18" fmla="*/ 2360 w 3309"/>
                <a:gd name="T19" fmla="*/ 320 h 4965"/>
                <a:gd name="T20" fmla="*/ 2430 w 3309"/>
                <a:gd name="T21" fmla="*/ 474 h 4965"/>
                <a:gd name="T22" fmla="*/ 2576 w 3309"/>
                <a:gd name="T23" fmla="*/ 697 h 4965"/>
                <a:gd name="T24" fmla="*/ 2698 w 3309"/>
                <a:gd name="T25" fmla="*/ 920 h 4965"/>
                <a:gd name="T26" fmla="*/ 2811 w 3309"/>
                <a:gd name="T27" fmla="*/ 1179 h 4965"/>
                <a:gd name="T28" fmla="*/ 2894 w 3309"/>
                <a:gd name="T29" fmla="*/ 1432 h 4965"/>
                <a:gd name="T30" fmla="*/ 2951 w 3309"/>
                <a:gd name="T31" fmla="*/ 1683 h 4965"/>
                <a:gd name="T32" fmla="*/ 2988 w 3309"/>
                <a:gd name="T33" fmla="*/ 1961 h 4965"/>
                <a:gd name="T34" fmla="*/ 2997 w 3309"/>
                <a:gd name="T35" fmla="*/ 2228 h 4965"/>
                <a:gd name="T36" fmla="*/ 2981 w 3309"/>
                <a:gd name="T37" fmla="*/ 2495 h 4965"/>
                <a:gd name="T38" fmla="*/ 2936 w 3309"/>
                <a:gd name="T39" fmla="*/ 2758 h 4965"/>
                <a:gd name="T40" fmla="*/ 2861 w 3309"/>
                <a:gd name="T41" fmla="*/ 3014 h 4965"/>
                <a:gd name="T42" fmla="*/ 2756 w 3309"/>
                <a:gd name="T43" fmla="*/ 3260 h 4965"/>
                <a:gd name="T44" fmla="*/ 2621 w 3309"/>
                <a:gd name="T45" fmla="*/ 3491 h 4965"/>
                <a:gd name="T46" fmla="*/ 2457 w 3309"/>
                <a:gd name="T47" fmla="*/ 3703 h 4965"/>
                <a:gd name="T48" fmla="*/ 2268 w 3309"/>
                <a:gd name="T49" fmla="*/ 3894 h 4965"/>
                <a:gd name="T50" fmla="*/ 2057 w 3309"/>
                <a:gd name="T51" fmla="*/ 4062 h 4965"/>
                <a:gd name="T52" fmla="*/ 1829 w 3309"/>
                <a:gd name="T53" fmla="*/ 4207 h 4965"/>
                <a:gd name="T54" fmla="*/ 1586 w 3309"/>
                <a:gd name="T55" fmla="*/ 4330 h 4965"/>
                <a:gd name="T56" fmla="*/ 1332 w 3309"/>
                <a:gd name="T57" fmla="*/ 4433 h 4965"/>
                <a:gd name="T58" fmla="*/ 1075 w 3309"/>
                <a:gd name="T59" fmla="*/ 4517 h 4965"/>
                <a:gd name="T60" fmla="*/ 813 w 3309"/>
                <a:gd name="T61" fmla="*/ 4601 h 4965"/>
                <a:gd name="T62" fmla="*/ 0 w 3309"/>
                <a:gd name="T63" fmla="*/ 4965 h 4965"/>
                <a:gd name="T64" fmla="*/ 1191 w 3309"/>
                <a:gd name="T65" fmla="*/ 4935 h 4965"/>
                <a:gd name="T66" fmla="*/ 1471 w 3309"/>
                <a:gd name="T67" fmla="*/ 4833 h 4965"/>
                <a:gd name="T68" fmla="*/ 1754 w 3309"/>
                <a:gd name="T69" fmla="*/ 4708 h 4965"/>
                <a:gd name="T70" fmla="*/ 2028 w 3309"/>
                <a:gd name="T71" fmla="*/ 4558 h 4965"/>
                <a:gd name="T72" fmla="*/ 2288 w 3309"/>
                <a:gd name="T73" fmla="*/ 4381 h 4965"/>
                <a:gd name="T74" fmla="*/ 2529 w 3309"/>
                <a:gd name="T75" fmla="*/ 4175 h 4965"/>
                <a:gd name="T76" fmla="*/ 2744 w 3309"/>
                <a:gd name="T77" fmla="*/ 3943 h 4965"/>
                <a:gd name="T78" fmla="*/ 2929 w 3309"/>
                <a:gd name="T79" fmla="*/ 3685 h 4965"/>
                <a:gd name="T80" fmla="*/ 3006 w 3309"/>
                <a:gd name="T81" fmla="*/ 3469 h 4965"/>
                <a:gd name="T82" fmla="*/ 2669 w 3309"/>
                <a:gd name="T83" fmla="*/ 3514 h 4965"/>
                <a:gd name="T84" fmla="*/ 2807 w 3309"/>
                <a:gd name="T85" fmla="*/ 3274 h 4965"/>
                <a:gd name="T86" fmla="*/ 2913 w 3309"/>
                <a:gd name="T87" fmla="*/ 3018 h 4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09" h="4965">
                  <a:moveTo>
                    <a:pt x="3302" y="2519"/>
                  </a:moveTo>
                  <a:cubicBezTo>
                    <a:pt x="3155" y="2476"/>
                    <a:pt x="3068" y="2601"/>
                    <a:pt x="2988" y="2752"/>
                  </a:cubicBezTo>
                  <a:cubicBezTo>
                    <a:pt x="3003" y="2679"/>
                    <a:pt x="3016" y="2605"/>
                    <a:pt x="3025" y="2532"/>
                  </a:cubicBezTo>
                  <a:cubicBezTo>
                    <a:pt x="3084" y="2484"/>
                    <a:pt x="3265" y="2410"/>
                    <a:pt x="3309" y="2219"/>
                  </a:cubicBezTo>
                  <a:cubicBezTo>
                    <a:pt x="3158" y="2201"/>
                    <a:pt x="3088" y="2333"/>
                    <a:pt x="3031" y="2480"/>
                  </a:cubicBezTo>
                  <a:cubicBezTo>
                    <a:pt x="3038" y="2408"/>
                    <a:pt x="3043" y="2336"/>
                    <a:pt x="3044" y="2258"/>
                  </a:cubicBezTo>
                  <a:cubicBezTo>
                    <a:pt x="3098" y="2205"/>
                    <a:pt x="3264" y="2117"/>
                    <a:pt x="3286" y="1923"/>
                  </a:cubicBezTo>
                  <a:cubicBezTo>
                    <a:pt x="3140" y="1928"/>
                    <a:pt x="3085" y="2053"/>
                    <a:pt x="3045" y="2206"/>
                  </a:cubicBezTo>
                  <a:cubicBezTo>
                    <a:pt x="3045" y="2131"/>
                    <a:pt x="3042" y="2057"/>
                    <a:pt x="3036" y="1984"/>
                  </a:cubicBezTo>
                  <a:cubicBezTo>
                    <a:pt x="3083" y="1926"/>
                    <a:pt x="3235" y="1829"/>
                    <a:pt x="3235" y="1633"/>
                  </a:cubicBezTo>
                  <a:cubicBezTo>
                    <a:pt x="3106" y="1658"/>
                    <a:pt x="3060" y="1758"/>
                    <a:pt x="3031" y="1932"/>
                  </a:cubicBezTo>
                  <a:cubicBezTo>
                    <a:pt x="3024" y="1854"/>
                    <a:pt x="3014" y="1784"/>
                    <a:pt x="3002" y="1713"/>
                  </a:cubicBezTo>
                  <a:cubicBezTo>
                    <a:pt x="3044" y="1649"/>
                    <a:pt x="3180" y="1546"/>
                    <a:pt x="3159" y="1349"/>
                  </a:cubicBezTo>
                  <a:cubicBezTo>
                    <a:pt x="3104" y="1369"/>
                    <a:pt x="3011" y="1389"/>
                    <a:pt x="2992" y="1660"/>
                  </a:cubicBezTo>
                  <a:cubicBezTo>
                    <a:pt x="2977" y="1584"/>
                    <a:pt x="2965" y="1528"/>
                    <a:pt x="2943" y="1446"/>
                  </a:cubicBezTo>
                  <a:cubicBezTo>
                    <a:pt x="2981" y="1373"/>
                    <a:pt x="3099" y="1271"/>
                    <a:pt x="3055" y="1073"/>
                  </a:cubicBezTo>
                  <a:cubicBezTo>
                    <a:pt x="3006" y="1101"/>
                    <a:pt x="2922" y="1127"/>
                    <a:pt x="2928" y="1393"/>
                  </a:cubicBezTo>
                  <a:cubicBezTo>
                    <a:pt x="2905" y="1313"/>
                    <a:pt x="2882" y="1247"/>
                    <a:pt x="2858" y="1185"/>
                  </a:cubicBezTo>
                  <a:cubicBezTo>
                    <a:pt x="2886" y="1117"/>
                    <a:pt x="2994" y="997"/>
                    <a:pt x="2927" y="810"/>
                  </a:cubicBezTo>
                  <a:cubicBezTo>
                    <a:pt x="2890" y="841"/>
                    <a:pt x="2806" y="877"/>
                    <a:pt x="2839" y="1134"/>
                  </a:cubicBezTo>
                  <a:cubicBezTo>
                    <a:pt x="2812" y="1067"/>
                    <a:pt x="2786" y="1008"/>
                    <a:pt x="2750" y="933"/>
                  </a:cubicBezTo>
                  <a:cubicBezTo>
                    <a:pt x="2774" y="850"/>
                    <a:pt x="2863" y="746"/>
                    <a:pt x="2777" y="560"/>
                  </a:cubicBezTo>
                  <a:cubicBezTo>
                    <a:pt x="2741" y="601"/>
                    <a:pt x="2670" y="640"/>
                    <a:pt x="2724" y="882"/>
                  </a:cubicBezTo>
                  <a:cubicBezTo>
                    <a:pt x="2692" y="818"/>
                    <a:pt x="2655" y="752"/>
                    <a:pt x="2619" y="692"/>
                  </a:cubicBezTo>
                  <a:cubicBezTo>
                    <a:pt x="2635" y="607"/>
                    <a:pt x="2711" y="500"/>
                    <a:pt x="2608" y="325"/>
                  </a:cubicBezTo>
                  <a:cubicBezTo>
                    <a:pt x="2586" y="359"/>
                    <a:pt x="2513" y="410"/>
                    <a:pt x="2589" y="642"/>
                  </a:cubicBezTo>
                  <a:cubicBezTo>
                    <a:pt x="2550" y="580"/>
                    <a:pt x="2509" y="519"/>
                    <a:pt x="2468" y="461"/>
                  </a:cubicBezTo>
                  <a:cubicBezTo>
                    <a:pt x="2477" y="375"/>
                    <a:pt x="2542" y="269"/>
                    <a:pt x="2420" y="104"/>
                  </a:cubicBezTo>
                  <a:cubicBezTo>
                    <a:pt x="2398" y="155"/>
                    <a:pt x="2341" y="197"/>
                    <a:pt x="2432" y="413"/>
                  </a:cubicBezTo>
                  <a:cubicBezTo>
                    <a:pt x="2409" y="381"/>
                    <a:pt x="2385" y="350"/>
                    <a:pt x="2360" y="320"/>
                  </a:cubicBezTo>
                  <a:cubicBezTo>
                    <a:pt x="2252" y="72"/>
                    <a:pt x="2114" y="34"/>
                    <a:pt x="2013" y="0"/>
                  </a:cubicBezTo>
                  <a:cubicBezTo>
                    <a:pt x="2074" y="146"/>
                    <a:pt x="2192" y="233"/>
                    <a:pt x="2312" y="319"/>
                  </a:cubicBezTo>
                  <a:cubicBezTo>
                    <a:pt x="2352" y="369"/>
                    <a:pt x="2392" y="421"/>
                    <a:pt x="2430" y="474"/>
                  </a:cubicBezTo>
                  <a:cubicBezTo>
                    <a:pt x="2399" y="440"/>
                    <a:pt x="2278" y="337"/>
                    <a:pt x="2120" y="426"/>
                  </a:cubicBezTo>
                  <a:cubicBezTo>
                    <a:pt x="2251" y="525"/>
                    <a:pt x="2329" y="458"/>
                    <a:pt x="2434" y="481"/>
                  </a:cubicBezTo>
                  <a:cubicBezTo>
                    <a:pt x="2484" y="550"/>
                    <a:pt x="2531" y="623"/>
                    <a:pt x="2576" y="697"/>
                  </a:cubicBezTo>
                  <a:cubicBezTo>
                    <a:pt x="2539" y="653"/>
                    <a:pt x="2422" y="548"/>
                    <a:pt x="2266" y="630"/>
                  </a:cubicBezTo>
                  <a:cubicBezTo>
                    <a:pt x="2393" y="738"/>
                    <a:pt x="2474" y="677"/>
                    <a:pt x="2583" y="709"/>
                  </a:cubicBezTo>
                  <a:cubicBezTo>
                    <a:pt x="2624" y="778"/>
                    <a:pt x="2662" y="848"/>
                    <a:pt x="2698" y="920"/>
                  </a:cubicBezTo>
                  <a:cubicBezTo>
                    <a:pt x="2635" y="825"/>
                    <a:pt x="2530" y="780"/>
                    <a:pt x="2394" y="843"/>
                  </a:cubicBezTo>
                  <a:cubicBezTo>
                    <a:pt x="2516" y="961"/>
                    <a:pt x="2606" y="906"/>
                    <a:pt x="2711" y="948"/>
                  </a:cubicBezTo>
                  <a:cubicBezTo>
                    <a:pt x="2748" y="1024"/>
                    <a:pt x="2781" y="1101"/>
                    <a:pt x="2811" y="1179"/>
                  </a:cubicBezTo>
                  <a:cubicBezTo>
                    <a:pt x="2657" y="934"/>
                    <a:pt x="2528" y="1054"/>
                    <a:pt x="2504" y="1064"/>
                  </a:cubicBezTo>
                  <a:cubicBezTo>
                    <a:pt x="2615" y="1189"/>
                    <a:pt x="2709" y="1144"/>
                    <a:pt x="2818" y="1197"/>
                  </a:cubicBezTo>
                  <a:cubicBezTo>
                    <a:pt x="2845" y="1271"/>
                    <a:pt x="2869" y="1341"/>
                    <a:pt x="2894" y="1432"/>
                  </a:cubicBezTo>
                  <a:cubicBezTo>
                    <a:pt x="2862" y="1368"/>
                    <a:pt x="2767" y="1231"/>
                    <a:pt x="2592" y="1292"/>
                  </a:cubicBezTo>
                  <a:cubicBezTo>
                    <a:pt x="2696" y="1426"/>
                    <a:pt x="2795" y="1390"/>
                    <a:pt x="2900" y="1455"/>
                  </a:cubicBezTo>
                  <a:cubicBezTo>
                    <a:pt x="2920" y="1528"/>
                    <a:pt x="2937" y="1604"/>
                    <a:pt x="2951" y="1683"/>
                  </a:cubicBezTo>
                  <a:cubicBezTo>
                    <a:pt x="2862" y="1420"/>
                    <a:pt x="2666" y="1523"/>
                    <a:pt x="2658" y="1525"/>
                  </a:cubicBezTo>
                  <a:cubicBezTo>
                    <a:pt x="2749" y="1668"/>
                    <a:pt x="2854" y="1643"/>
                    <a:pt x="2957" y="1719"/>
                  </a:cubicBezTo>
                  <a:cubicBezTo>
                    <a:pt x="2971" y="1798"/>
                    <a:pt x="2981" y="1874"/>
                    <a:pt x="2988" y="1961"/>
                  </a:cubicBezTo>
                  <a:cubicBezTo>
                    <a:pt x="2894" y="1663"/>
                    <a:pt x="2736" y="1756"/>
                    <a:pt x="2703" y="1763"/>
                  </a:cubicBezTo>
                  <a:cubicBezTo>
                    <a:pt x="2782" y="1913"/>
                    <a:pt x="2892" y="1900"/>
                    <a:pt x="2990" y="1987"/>
                  </a:cubicBezTo>
                  <a:cubicBezTo>
                    <a:pt x="2996" y="2066"/>
                    <a:pt x="2998" y="2146"/>
                    <a:pt x="2997" y="2228"/>
                  </a:cubicBezTo>
                  <a:cubicBezTo>
                    <a:pt x="2930" y="1920"/>
                    <a:pt x="2765" y="1998"/>
                    <a:pt x="2725" y="2004"/>
                  </a:cubicBezTo>
                  <a:cubicBezTo>
                    <a:pt x="2793" y="2160"/>
                    <a:pt x="2906" y="2159"/>
                    <a:pt x="2997" y="2256"/>
                  </a:cubicBezTo>
                  <a:cubicBezTo>
                    <a:pt x="2995" y="2338"/>
                    <a:pt x="2990" y="2417"/>
                    <a:pt x="2981" y="2495"/>
                  </a:cubicBezTo>
                  <a:cubicBezTo>
                    <a:pt x="2942" y="2178"/>
                    <a:pt x="2770" y="2240"/>
                    <a:pt x="2725" y="2244"/>
                  </a:cubicBezTo>
                  <a:cubicBezTo>
                    <a:pt x="2781" y="2407"/>
                    <a:pt x="2893" y="2415"/>
                    <a:pt x="2977" y="2525"/>
                  </a:cubicBezTo>
                  <a:cubicBezTo>
                    <a:pt x="2967" y="2600"/>
                    <a:pt x="2954" y="2680"/>
                    <a:pt x="2936" y="2758"/>
                  </a:cubicBezTo>
                  <a:cubicBezTo>
                    <a:pt x="2929" y="2436"/>
                    <a:pt x="2757" y="2479"/>
                    <a:pt x="2702" y="2480"/>
                  </a:cubicBezTo>
                  <a:cubicBezTo>
                    <a:pt x="2744" y="2649"/>
                    <a:pt x="2858" y="2671"/>
                    <a:pt x="2928" y="2790"/>
                  </a:cubicBezTo>
                  <a:cubicBezTo>
                    <a:pt x="2910" y="2865"/>
                    <a:pt x="2888" y="2940"/>
                    <a:pt x="2861" y="3014"/>
                  </a:cubicBezTo>
                  <a:cubicBezTo>
                    <a:pt x="2895" y="2689"/>
                    <a:pt x="2707" y="2713"/>
                    <a:pt x="2654" y="2710"/>
                  </a:cubicBezTo>
                  <a:cubicBezTo>
                    <a:pt x="2678" y="2878"/>
                    <a:pt x="2792" y="2919"/>
                    <a:pt x="2849" y="3047"/>
                  </a:cubicBezTo>
                  <a:cubicBezTo>
                    <a:pt x="2822" y="3119"/>
                    <a:pt x="2791" y="3190"/>
                    <a:pt x="2756" y="3260"/>
                  </a:cubicBezTo>
                  <a:cubicBezTo>
                    <a:pt x="2814" y="3001"/>
                    <a:pt x="2720" y="2950"/>
                    <a:pt x="2582" y="2930"/>
                  </a:cubicBezTo>
                  <a:cubicBezTo>
                    <a:pt x="2593" y="3108"/>
                    <a:pt x="2699" y="3156"/>
                    <a:pt x="2740" y="3293"/>
                  </a:cubicBezTo>
                  <a:cubicBezTo>
                    <a:pt x="2704" y="3360"/>
                    <a:pt x="2663" y="3429"/>
                    <a:pt x="2621" y="3491"/>
                  </a:cubicBezTo>
                  <a:cubicBezTo>
                    <a:pt x="2725" y="3210"/>
                    <a:pt x="2593" y="3165"/>
                    <a:pt x="2485" y="3137"/>
                  </a:cubicBezTo>
                  <a:cubicBezTo>
                    <a:pt x="2473" y="3307"/>
                    <a:pt x="2574" y="3377"/>
                    <a:pt x="2599" y="3523"/>
                  </a:cubicBezTo>
                  <a:cubicBezTo>
                    <a:pt x="2550" y="3594"/>
                    <a:pt x="2504" y="3650"/>
                    <a:pt x="2457" y="3703"/>
                  </a:cubicBezTo>
                  <a:cubicBezTo>
                    <a:pt x="2549" y="3527"/>
                    <a:pt x="2548" y="3397"/>
                    <a:pt x="2364" y="3330"/>
                  </a:cubicBezTo>
                  <a:cubicBezTo>
                    <a:pt x="2333" y="3498"/>
                    <a:pt x="2425" y="3587"/>
                    <a:pt x="2430" y="3734"/>
                  </a:cubicBezTo>
                  <a:cubicBezTo>
                    <a:pt x="2377" y="3792"/>
                    <a:pt x="2334" y="3836"/>
                    <a:pt x="2268" y="3894"/>
                  </a:cubicBezTo>
                  <a:cubicBezTo>
                    <a:pt x="2385" y="3722"/>
                    <a:pt x="2401" y="3593"/>
                    <a:pt x="2220" y="3505"/>
                  </a:cubicBezTo>
                  <a:cubicBezTo>
                    <a:pt x="2169" y="3680"/>
                    <a:pt x="2249" y="3770"/>
                    <a:pt x="2236" y="3922"/>
                  </a:cubicBezTo>
                  <a:cubicBezTo>
                    <a:pt x="2171" y="3978"/>
                    <a:pt x="2108" y="4027"/>
                    <a:pt x="2057" y="4062"/>
                  </a:cubicBezTo>
                  <a:cubicBezTo>
                    <a:pt x="2210" y="3887"/>
                    <a:pt x="2221" y="3765"/>
                    <a:pt x="2054" y="3663"/>
                  </a:cubicBezTo>
                  <a:cubicBezTo>
                    <a:pt x="1983" y="3832"/>
                    <a:pt x="2052" y="3931"/>
                    <a:pt x="2020" y="4088"/>
                  </a:cubicBezTo>
                  <a:cubicBezTo>
                    <a:pt x="1958" y="4131"/>
                    <a:pt x="1894" y="4170"/>
                    <a:pt x="1829" y="4207"/>
                  </a:cubicBezTo>
                  <a:cubicBezTo>
                    <a:pt x="2043" y="4005"/>
                    <a:pt x="1996" y="3896"/>
                    <a:pt x="1870" y="3802"/>
                  </a:cubicBezTo>
                  <a:cubicBezTo>
                    <a:pt x="1779" y="3958"/>
                    <a:pt x="1836" y="4076"/>
                    <a:pt x="1787" y="4230"/>
                  </a:cubicBezTo>
                  <a:cubicBezTo>
                    <a:pt x="1720" y="4267"/>
                    <a:pt x="1653" y="4300"/>
                    <a:pt x="1586" y="4330"/>
                  </a:cubicBezTo>
                  <a:cubicBezTo>
                    <a:pt x="1828" y="4142"/>
                    <a:pt x="1785" y="4024"/>
                    <a:pt x="1669" y="3923"/>
                  </a:cubicBezTo>
                  <a:cubicBezTo>
                    <a:pt x="1557" y="4088"/>
                    <a:pt x="1608" y="4191"/>
                    <a:pt x="1540" y="4350"/>
                  </a:cubicBezTo>
                  <a:cubicBezTo>
                    <a:pt x="1470" y="4381"/>
                    <a:pt x="1399" y="4409"/>
                    <a:pt x="1332" y="4433"/>
                  </a:cubicBezTo>
                  <a:cubicBezTo>
                    <a:pt x="1611" y="4246"/>
                    <a:pt x="1552" y="4123"/>
                    <a:pt x="1454" y="4025"/>
                  </a:cubicBezTo>
                  <a:cubicBezTo>
                    <a:pt x="1332" y="4165"/>
                    <a:pt x="1362" y="4302"/>
                    <a:pt x="1284" y="4450"/>
                  </a:cubicBezTo>
                  <a:cubicBezTo>
                    <a:pt x="1210" y="4475"/>
                    <a:pt x="1144" y="4496"/>
                    <a:pt x="1075" y="4517"/>
                  </a:cubicBezTo>
                  <a:cubicBezTo>
                    <a:pt x="1376" y="4340"/>
                    <a:pt x="1319" y="4214"/>
                    <a:pt x="1228" y="4111"/>
                  </a:cubicBezTo>
                  <a:cubicBezTo>
                    <a:pt x="1094" y="4243"/>
                    <a:pt x="1113" y="4373"/>
                    <a:pt x="1020" y="4533"/>
                  </a:cubicBezTo>
                  <a:cubicBezTo>
                    <a:pt x="957" y="4553"/>
                    <a:pt x="891" y="4574"/>
                    <a:pt x="813" y="4601"/>
                  </a:cubicBezTo>
                  <a:cubicBezTo>
                    <a:pt x="1009" y="4478"/>
                    <a:pt x="1138" y="4342"/>
                    <a:pt x="989" y="4182"/>
                  </a:cubicBezTo>
                  <a:cubicBezTo>
                    <a:pt x="817" y="4321"/>
                    <a:pt x="841" y="4456"/>
                    <a:pt x="753" y="4623"/>
                  </a:cubicBezTo>
                  <a:cubicBezTo>
                    <a:pt x="528" y="4705"/>
                    <a:pt x="253" y="4823"/>
                    <a:pt x="0" y="4965"/>
                  </a:cubicBezTo>
                  <a:cubicBezTo>
                    <a:pt x="139" y="4965"/>
                    <a:pt x="139" y="4965"/>
                    <a:pt x="139" y="4965"/>
                  </a:cubicBezTo>
                  <a:cubicBezTo>
                    <a:pt x="358" y="4848"/>
                    <a:pt x="584" y="4750"/>
                    <a:pt x="759" y="4686"/>
                  </a:cubicBezTo>
                  <a:cubicBezTo>
                    <a:pt x="879" y="4745"/>
                    <a:pt x="1005" y="4910"/>
                    <a:pt x="1191" y="4935"/>
                  </a:cubicBezTo>
                  <a:cubicBezTo>
                    <a:pt x="1259" y="4675"/>
                    <a:pt x="954" y="4663"/>
                    <a:pt x="806" y="4670"/>
                  </a:cubicBezTo>
                  <a:cubicBezTo>
                    <a:pt x="881" y="4643"/>
                    <a:pt x="954" y="4619"/>
                    <a:pt x="1024" y="4596"/>
                  </a:cubicBezTo>
                  <a:cubicBezTo>
                    <a:pt x="1138" y="4659"/>
                    <a:pt x="1258" y="4829"/>
                    <a:pt x="1471" y="4833"/>
                  </a:cubicBezTo>
                  <a:cubicBezTo>
                    <a:pt x="1536" y="4593"/>
                    <a:pt x="1224" y="4578"/>
                    <a:pt x="1072" y="4581"/>
                  </a:cubicBezTo>
                  <a:cubicBezTo>
                    <a:pt x="1147" y="4557"/>
                    <a:pt x="1219" y="4534"/>
                    <a:pt x="1290" y="4510"/>
                  </a:cubicBezTo>
                  <a:cubicBezTo>
                    <a:pt x="1398" y="4564"/>
                    <a:pt x="1542" y="4722"/>
                    <a:pt x="1754" y="4708"/>
                  </a:cubicBezTo>
                  <a:cubicBezTo>
                    <a:pt x="1788" y="4495"/>
                    <a:pt x="1554" y="4478"/>
                    <a:pt x="1336" y="4494"/>
                  </a:cubicBezTo>
                  <a:cubicBezTo>
                    <a:pt x="1425" y="4462"/>
                    <a:pt x="1488" y="4437"/>
                    <a:pt x="1553" y="4409"/>
                  </a:cubicBezTo>
                  <a:cubicBezTo>
                    <a:pt x="1683" y="4464"/>
                    <a:pt x="1824" y="4594"/>
                    <a:pt x="2028" y="4558"/>
                  </a:cubicBezTo>
                  <a:cubicBezTo>
                    <a:pt x="2035" y="4352"/>
                    <a:pt x="1809" y="4356"/>
                    <a:pt x="1600" y="4388"/>
                  </a:cubicBezTo>
                  <a:cubicBezTo>
                    <a:pt x="1669" y="4356"/>
                    <a:pt x="1738" y="4322"/>
                    <a:pt x="1806" y="4285"/>
                  </a:cubicBezTo>
                  <a:cubicBezTo>
                    <a:pt x="1926" y="4324"/>
                    <a:pt x="2093" y="4441"/>
                    <a:pt x="2288" y="4381"/>
                  </a:cubicBezTo>
                  <a:cubicBezTo>
                    <a:pt x="2268" y="4184"/>
                    <a:pt x="2047" y="4212"/>
                    <a:pt x="1850" y="4261"/>
                  </a:cubicBezTo>
                  <a:cubicBezTo>
                    <a:pt x="1916" y="4223"/>
                    <a:pt x="1981" y="4183"/>
                    <a:pt x="2045" y="4139"/>
                  </a:cubicBezTo>
                  <a:cubicBezTo>
                    <a:pt x="2158" y="4162"/>
                    <a:pt x="2345" y="4260"/>
                    <a:pt x="2529" y="4175"/>
                  </a:cubicBezTo>
                  <a:cubicBezTo>
                    <a:pt x="2481" y="3989"/>
                    <a:pt x="2273" y="4045"/>
                    <a:pt x="2087" y="4110"/>
                  </a:cubicBezTo>
                  <a:cubicBezTo>
                    <a:pt x="2139" y="4073"/>
                    <a:pt x="2199" y="4026"/>
                    <a:pt x="2267" y="3968"/>
                  </a:cubicBezTo>
                  <a:cubicBezTo>
                    <a:pt x="2374" y="3978"/>
                    <a:pt x="2574" y="4051"/>
                    <a:pt x="2744" y="3943"/>
                  </a:cubicBezTo>
                  <a:cubicBezTo>
                    <a:pt x="2670" y="3775"/>
                    <a:pt x="2477" y="3850"/>
                    <a:pt x="2305" y="3935"/>
                  </a:cubicBezTo>
                  <a:cubicBezTo>
                    <a:pt x="2358" y="3887"/>
                    <a:pt x="2416" y="3830"/>
                    <a:pt x="2467" y="3774"/>
                  </a:cubicBezTo>
                  <a:cubicBezTo>
                    <a:pt x="2582" y="3769"/>
                    <a:pt x="2771" y="3819"/>
                    <a:pt x="2929" y="3685"/>
                  </a:cubicBezTo>
                  <a:cubicBezTo>
                    <a:pt x="2831" y="3539"/>
                    <a:pt x="2661" y="3631"/>
                    <a:pt x="2501" y="3735"/>
                  </a:cubicBezTo>
                  <a:cubicBezTo>
                    <a:pt x="2552" y="3676"/>
                    <a:pt x="2599" y="3616"/>
                    <a:pt x="2640" y="3556"/>
                  </a:cubicBezTo>
                  <a:cubicBezTo>
                    <a:pt x="2734" y="3540"/>
                    <a:pt x="2870" y="3557"/>
                    <a:pt x="3006" y="3469"/>
                  </a:cubicBezTo>
                  <a:cubicBezTo>
                    <a:pt x="3015" y="3464"/>
                    <a:pt x="3023" y="3458"/>
                    <a:pt x="3031" y="3452"/>
                  </a:cubicBezTo>
                  <a:cubicBezTo>
                    <a:pt x="3047" y="3439"/>
                    <a:pt x="3063" y="3425"/>
                    <a:pt x="3077" y="3409"/>
                  </a:cubicBezTo>
                  <a:cubicBezTo>
                    <a:pt x="2958" y="3286"/>
                    <a:pt x="2808" y="3396"/>
                    <a:pt x="2669" y="3514"/>
                  </a:cubicBezTo>
                  <a:cubicBezTo>
                    <a:pt x="2711" y="3451"/>
                    <a:pt x="2749" y="3386"/>
                    <a:pt x="2784" y="3319"/>
                  </a:cubicBezTo>
                  <a:cubicBezTo>
                    <a:pt x="2871" y="3292"/>
                    <a:pt x="3076" y="3285"/>
                    <a:pt x="3189" y="3118"/>
                  </a:cubicBezTo>
                  <a:cubicBezTo>
                    <a:pt x="3057" y="3023"/>
                    <a:pt x="2927" y="3140"/>
                    <a:pt x="2807" y="3274"/>
                  </a:cubicBezTo>
                  <a:cubicBezTo>
                    <a:pt x="2841" y="3206"/>
                    <a:pt x="2870" y="3137"/>
                    <a:pt x="2896" y="3066"/>
                  </a:cubicBezTo>
                  <a:cubicBezTo>
                    <a:pt x="2983" y="3026"/>
                    <a:pt x="3171" y="3001"/>
                    <a:pt x="3263" y="2820"/>
                  </a:cubicBezTo>
                  <a:cubicBezTo>
                    <a:pt x="3119" y="2750"/>
                    <a:pt x="3012" y="2877"/>
                    <a:pt x="2913" y="3018"/>
                  </a:cubicBezTo>
                  <a:cubicBezTo>
                    <a:pt x="2938" y="2947"/>
                    <a:pt x="2959" y="2875"/>
                    <a:pt x="2976" y="2802"/>
                  </a:cubicBezTo>
                  <a:cubicBezTo>
                    <a:pt x="3046" y="2759"/>
                    <a:pt x="3235" y="2705"/>
                    <a:pt x="3302" y="2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" name="组合 322">
            <a:extLst>
              <a:ext uri="{FF2B5EF4-FFF2-40B4-BE49-F238E27FC236}">
                <a16:creationId xmlns="" xmlns:a16="http://schemas.microsoft.com/office/drawing/2014/main" id="{4DB8990F-E542-4084-A02D-01196D70D2B8}"/>
              </a:ext>
            </a:extLst>
          </p:cNvPr>
          <p:cNvGrpSpPr/>
          <p:nvPr/>
        </p:nvGrpSpPr>
        <p:grpSpPr>
          <a:xfrm>
            <a:off x="437901" y="4945016"/>
            <a:ext cx="1159246" cy="1038056"/>
            <a:chOff x="2387601" y="7521575"/>
            <a:chExt cx="2201862" cy="1971675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324" name="Freeform 640">
              <a:extLst>
                <a:ext uri="{FF2B5EF4-FFF2-40B4-BE49-F238E27FC236}">
                  <a16:creationId xmlns="" xmlns:a16="http://schemas.microsoft.com/office/drawing/2014/main" id="{0470D054-DCC1-43F5-B291-740E82A77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763" y="7743825"/>
              <a:ext cx="1625600" cy="1598612"/>
            </a:xfrm>
            <a:custGeom>
              <a:avLst/>
              <a:gdLst>
                <a:gd name="T0" fmla="*/ 365 w 430"/>
                <a:gd name="T1" fmla="*/ 0 h 422"/>
                <a:gd name="T2" fmla="*/ 430 w 430"/>
                <a:gd name="T3" fmla="*/ 176 h 422"/>
                <a:gd name="T4" fmla="*/ 215 w 430"/>
                <a:gd name="T5" fmla="*/ 422 h 422"/>
                <a:gd name="T6" fmla="*/ 0 w 430"/>
                <a:gd name="T7" fmla="*/ 176 h 422"/>
                <a:gd name="T8" fmla="*/ 64 w 430"/>
                <a:gd name="T9" fmla="*/ 0 h 422"/>
                <a:gd name="T10" fmla="*/ 6 w 430"/>
                <a:gd name="T11" fmla="*/ 166 h 422"/>
                <a:gd name="T12" fmla="*/ 215 w 430"/>
                <a:gd name="T13" fmla="*/ 404 h 422"/>
                <a:gd name="T14" fmla="*/ 424 w 430"/>
                <a:gd name="T15" fmla="*/ 166 h 422"/>
                <a:gd name="T16" fmla="*/ 365 w 430"/>
                <a:gd name="T17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0" h="422">
                  <a:moveTo>
                    <a:pt x="365" y="0"/>
                  </a:moveTo>
                  <a:cubicBezTo>
                    <a:pt x="406" y="45"/>
                    <a:pt x="430" y="107"/>
                    <a:pt x="430" y="176"/>
                  </a:cubicBezTo>
                  <a:cubicBezTo>
                    <a:pt x="430" y="312"/>
                    <a:pt x="334" y="422"/>
                    <a:pt x="215" y="422"/>
                  </a:cubicBezTo>
                  <a:cubicBezTo>
                    <a:pt x="96" y="422"/>
                    <a:pt x="0" y="312"/>
                    <a:pt x="0" y="176"/>
                  </a:cubicBezTo>
                  <a:cubicBezTo>
                    <a:pt x="0" y="107"/>
                    <a:pt x="24" y="45"/>
                    <a:pt x="64" y="0"/>
                  </a:cubicBezTo>
                  <a:cubicBezTo>
                    <a:pt x="28" y="43"/>
                    <a:pt x="6" y="101"/>
                    <a:pt x="6" y="166"/>
                  </a:cubicBezTo>
                  <a:cubicBezTo>
                    <a:pt x="6" y="297"/>
                    <a:pt x="99" y="404"/>
                    <a:pt x="215" y="404"/>
                  </a:cubicBezTo>
                  <a:cubicBezTo>
                    <a:pt x="330" y="404"/>
                    <a:pt x="424" y="297"/>
                    <a:pt x="424" y="166"/>
                  </a:cubicBezTo>
                  <a:cubicBezTo>
                    <a:pt x="424" y="101"/>
                    <a:pt x="402" y="43"/>
                    <a:pt x="36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641">
              <a:extLst>
                <a:ext uri="{FF2B5EF4-FFF2-40B4-BE49-F238E27FC236}">
                  <a16:creationId xmlns="" xmlns:a16="http://schemas.microsoft.com/office/drawing/2014/main" id="{0E04D9CE-1729-4AE5-90D0-E3FC5DF44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526" y="9391650"/>
              <a:ext cx="92075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642">
              <a:extLst>
                <a:ext uri="{FF2B5EF4-FFF2-40B4-BE49-F238E27FC236}">
                  <a16:creationId xmlns="" xmlns:a16="http://schemas.microsoft.com/office/drawing/2014/main" id="{1E14A1C1-C845-425F-96E4-4B74941B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113" y="9367838"/>
              <a:ext cx="73025" cy="841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643">
              <a:extLst>
                <a:ext uri="{FF2B5EF4-FFF2-40B4-BE49-F238E27FC236}">
                  <a16:creationId xmlns="" xmlns:a16="http://schemas.microsoft.com/office/drawing/2014/main" id="{79FBB3E1-A2FE-48BE-8DF1-F6FB94EDF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988" y="9367838"/>
              <a:ext cx="73025" cy="841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44">
              <a:extLst>
                <a:ext uri="{FF2B5EF4-FFF2-40B4-BE49-F238E27FC236}">
                  <a16:creationId xmlns="" xmlns:a16="http://schemas.microsoft.com/office/drawing/2014/main" id="{564D618C-B85F-462F-82AA-541874F8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9096375"/>
              <a:ext cx="411163" cy="200025"/>
            </a:xfrm>
            <a:custGeom>
              <a:avLst/>
              <a:gdLst>
                <a:gd name="T0" fmla="*/ 99 w 109"/>
                <a:gd name="T1" fmla="*/ 32 h 53"/>
                <a:gd name="T2" fmla="*/ 81 w 109"/>
                <a:gd name="T3" fmla="*/ 24 h 53"/>
                <a:gd name="T4" fmla="*/ 60 w 109"/>
                <a:gd name="T5" fmla="*/ 23 h 53"/>
                <a:gd name="T6" fmla="*/ 76 w 109"/>
                <a:gd name="T7" fmla="*/ 12 h 53"/>
                <a:gd name="T8" fmla="*/ 71 w 109"/>
                <a:gd name="T9" fmla="*/ 10 h 53"/>
                <a:gd name="T10" fmla="*/ 62 w 109"/>
                <a:gd name="T11" fmla="*/ 4 h 53"/>
                <a:gd name="T12" fmla="*/ 24 w 109"/>
                <a:gd name="T13" fmla="*/ 10 h 53"/>
                <a:gd name="T14" fmla="*/ 14 w 109"/>
                <a:gd name="T15" fmla="*/ 16 h 53"/>
                <a:gd name="T16" fmla="*/ 13 w 109"/>
                <a:gd name="T17" fmla="*/ 19 h 53"/>
                <a:gd name="T18" fmla="*/ 0 w 109"/>
                <a:gd name="T19" fmla="*/ 31 h 53"/>
                <a:gd name="T20" fmla="*/ 14 w 109"/>
                <a:gd name="T21" fmla="*/ 41 h 53"/>
                <a:gd name="T22" fmla="*/ 24 w 109"/>
                <a:gd name="T23" fmla="*/ 45 h 53"/>
                <a:gd name="T24" fmla="*/ 90 w 109"/>
                <a:gd name="T25" fmla="*/ 42 h 53"/>
                <a:gd name="T26" fmla="*/ 109 w 109"/>
                <a:gd name="T27" fmla="*/ 30 h 53"/>
                <a:gd name="T28" fmla="*/ 99 w 109"/>
                <a:gd name="T2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3">
                  <a:moveTo>
                    <a:pt x="99" y="32"/>
                  </a:moveTo>
                  <a:cubicBezTo>
                    <a:pt x="93" y="32"/>
                    <a:pt x="87" y="21"/>
                    <a:pt x="81" y="24"/>
                  </a:cubicBezTo>
                  <a:cubicBezTo>
                    <a:pt x="64" y="31"/>
                    <a:pt x="42" y="23"/>
                    <a:pt x="60" y="23"/>
                  </a:cubicBezTo>
                  <a:cubicBezTo>
                    <a:pt x="62" y="23"/>
                    <a:pt x="77" y="14"/>
                    <a:pt x="76" y="12"/>
                  </a:cubicBezTo>
                  <a:cubicBezTo>
                    <a:pt x="75" y="10"/>
                    <a:pt x="72" y="10"/>
                    <a:pt x="71" y="10"/>
                  </a:cubicBezTo>
                  <a:cubicBezTo>
                    <a:pt x="67" y="8"/>
                    <a:pt x="65" y="5"/>
                    <a:pt x="62" y="4"/>
                  </a:cubicBezTo>
                  <a:cubicBezTo>
                    <a:pt x="51" y="0"/>
                    <a:pt x="38" y="2"/>
                    <a:pt x="24" y="10"/>
                  </a:cubicBezTo>
                  <a:cubicBezTo>
                    <a:pt x="21" y="12"/>
                    <a:pt x="17" y="14"/>
                    <a:pt x="14" y="16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1" y="22"/>
                    <a:pt x="2" y="28"/>
                    <a:pt x="0" y="31"/>
                  </a:cubicBezTo>
                  <a:cubicBezTo>
                    <a:pt x="8" y="37"/>
                    <a:pt x="7" y="37"/>
                    <a:pt x="14" y="41"/>
                  </a:cubicBezTo>
                  <a:cubicBezTo>
                    <a:pt x="17" y="42"/>
                    <a:pt x="21" y="43"/>
                    <a:pt x="24" y="45"/>
                  </a:cubicBezTo>
                  <a:cubicBezTo>
                    <a:pt x="45" y="51"/>
                    <a:pt x="65" y="53"/>
                    <a:pt x="90" y="42"/>
                  </a:cubicBezTo>
                  <a:cubicBezTo>
                    <a:pt x="97" y="40"/>
                    <a:pt x="103" y="37"/>
                    <a:pt x="109" y="30"/>
                  </a:cubicBezTo>
                  <a:cubicBezTo>
                    <a:pt x="107" y="29"/>
                    <a:pt x="102" y="32"/>
                    <a:pt x="9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45">
              <a:extLst>
                <a:ext uri="{FF2B5EF4-FFF2-40B4-BE49-F238E27FC236}">
                  <a16:creationId xmlns="" xmlns:a16="http://schemas.microsoft.com/office/drawing/2014/main" id="{E2593E1C-60FD-4F9C-A718-8C58BCB1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326" y="9217025"/>
              <a:ext cx="415925" cy="196850"/>
            </a:xfrm>
            <a:custGeom>
              <a:avLst/>
              <a:gdLst>
                <a:gd name="T0" fmla="*/ 73 w 110"/>
                <a:gd name="T1" fmla="*/ 35 h 52"/>
                <a:gd name="T2" fmla="*/ 97 w 110"/>
                <a:gd name="T3" fmla="*/ 17 h 52"/>
                <a:gd name="T4" fmla="*/ 108 w 110"/>
                <a:gd name="T5" fmla="*/ 0 h 52"/>
                <a:gd name="T6" fmla="*/ 58 w 110"/>
                <a:gd name="T7" fmla="*/ 22 h 52"/>
                <a:gd name="T8" fmla="*/ 0 w 110"/>
                <a:gd name="T9" fmla="*/ 9 h 52"/>
                <a:gd name="T10" fmla="*/ 15 w 110"/>
                <a:gd name="T11" fmla="*/ 31 h 52"/>
                <a:gd name="T12" fmla="*/ 50 w 110"/>
                <a:gd name="T13" fmla="*/ 43 h 52"/>
                <a:gd name="T14" fmla="*/ 73 w 110"/>
                <a:gd name="T15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52">
                  <a:moveTo>
                    <a:pt x="73" y="35"/>
                  </a:moveTo>
                  <a:cubicBezTo>
                    <a:pt x="81" y="31"/>
                    <a:pt x="88" y="24"/>
                    <a:pt x="97" y="17"/>
                  </a:cubicBezTo>
                  <a:cubicBezTo>
                    <a:pt x="103" y="12"/>
                    <a:pt x="110" y="6"/>
                    <a:pt x="108" y="0"/>
                  </a:cubicBezTo>
                  <a:cubicBezTo>
                    <a:pt x="94" y="15"/>
                    <a:pt x="73" y="21"/>
                    <a:pt x="58" y="22"/>
                  </a:cubicBezTo>
                  <a:cubicBezTo>
                    <a:pt x="43" y="24"/>
                    <a:pt x="13" y="20"/>
                    <a:pt x="0" y="9"/>
                  </a:cubicBezTo>
                  <a:cubicBezTo>
                    <a:pt x="1" y="17"/>
                    <a:pt x="9" y="36"/>
                    <a:pt x="15" y="31"/>
                  </a:cubicBezTo>
                  <a:cubicBezTo>
                    <a:pt x="19" y="27"/>
                    <a:pt x="42" y="52"/>
                    <a:pt x="50" y="43"/>
                  </a:cubicBezTo>
                  <a:cubicBezTo>
                    <a:pt x="57" y="36"/>
                    <a:pt x="72" y="42"/>
                    <a:pt x="7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646">
              <a:extLst>
                <a:ext uri="{FF2B5EF4-FFF2-40B4-BE49-F238E27FC236}">
                  <a16:creationId xmlns="" xmlns:a16="http://schemas.microsoft.com/office/drawing/2014/main" id="{2C610294-7B30-4D14-B7FF-627B129D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51" y="8894763"/>
              <a:ext cx="371475" cy="177800"/>
            </a:xfrm>
            <a:custGeom>
              <a:avLst/>
              <a:gdLst>
                <a:gd name="T0" fmla="*/ 89 w 98"/>
                <a:gd name="T1" fmla="*/ 26 h 47"/>
                <a:gd name="T2" fmla="*/ 72 w 98"/>
                <a:gd name="T3" fmla="*/ 19 h 47"/>
                <a:gd name="T4" fmla="*/ 53 w 98"/>
                <a:gd name="T5" fmla="*/ 19 h 47"/>
                <a:gd name="T6" fmla="*/ 67 w 98"/>
                <a:gd name="T7" fmla="*/ 9 h 47"/>
                <a:gd name="T8" fmla="*/ 62 w 98"/>
                <a:gd name="T9" fmla="*/ 7 h 47"/>
                <a:gd name="T10" fmla="*/ 54 w 98"/>
                <a:gd name="T11" fmla="*/ 3 h 47"/>
                <a:gd name="T12" fmla="*/ 21 w 98"/>
                <a:gd name="T13" fmla="*/ 9 h 47"/>
                <a:gd name="T14" fmla="*/ 12 w 98"/>
                <a:gd name="T15" fmla="*/ 16 h 47"/>
                <a:gd name="T16" fmla="*/ 11 w 98"/>
                <a:gd name="T17" fmla="*/ 18 h 47"/>
                <a:gd name="T18" fmla="*/ 0 w 98"/>
                <a:gd name="T19" fmla="*/ 30 h 47"/>
                <a:gd name="T20" fmla="*/ 13 w 98"/>
                <a:gd name="T21" fmla="*/ 38 h 47"/>
                <a:gd name="T22" fmla="*/ 22 w 98"/>
                <a:gd name="T23" fmla="*/ 41 h 47"/>
                <a:gd name="T24" fmla="*/ 81 w 98"/>
                <a:gd name="T25" fmla="*/ 36 h 47"/>
                <a:gd name="T26" fmla="*/ 98 w 98"/>
                <a:gd name="T27" fmla="*/ 24 h 47"/>
                <a:gd name="T28" fmla="*/ 89 w 98"/>
                <a:gd name="T2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47">
                  <a:moveTo>
                    <a:pt x="89" y="26"/>
                  </a:moveTo>
                  <a:cubicBezTo>
                    <a:pt x="83" y="27"/>
                    <a:pt x="78" y="17"/>
                    <a:pt x="72" y="19"/>
                  </a:cubicBezTo>
                  <a:cubicBezTo>
                    <a:pt x="58" y="27"/>
                    <a:pt x="37" y="21"/>
                    <a:pt x="53" y="19"/>
                  </a:cubicBezTo>
                  <a:cubicBezTo>
                    <a:pt x="56" y="19"/>
                    <a:pt x="68" y="11"/>
                    <a:pt x="67" y="9"/>
                  </a:cubicBezTo>
                  <a:cubicBezTo>
                    <a:pt x="66" y="8"/>
                    <a:pt x="64" y="8"/>
                    <a:pt x="62" y="7"/>
                  </a:cubicBezTo>
                  <a:cubicBezTo>
                    <a:pt x="60" y="6"/>
                    <a:pt x="57" y="4"/>
                    <a:pt x="54" y="3"/>
                  </a:cubicBezTo>
                  <a:cubicBezTo>
                    <a:pt x="45" y="0"/>
                    <a:pt x="33" y="2"/>
                    <a:pt x="21" y="9"/>
                  </a:cubicBezTo>
                  <a:cubicBezTo>
                    <a:pt x="18" y="11"/>
                    <a:pt x="14" y="13"/>
                    <a:pt x="12" y="16"/>
                  </a:cubicBezTo>
                  <a:cubicBezTo>
                    <a:pt x="12" y="16"/>
                    <a:pt x="12" y="18"/>
                    <a:pt x="11" y="18"/>
                  </a:cubicBezTo>
                  <a:cubicBezTo>
                    <a:pt x="9" y="21"/>
                    <a:pt x="1" y="27"/>
                    <a:pt x="0" y="30"/>
                  </a:cubicBezTo>
                  <a:cubicBezTo>
                    <a:pt x="7" y="34"/>
                    <a:pt x="7" y="35"/>
                    <a:pt x="13" y="38"/>
                  </a:cubicBezTo>
                  <a:cubicBezTo>
                    <a:pt x="16" y="39"/>
                    <a:pt x="19" y="40"/>
                    <a:pt x="22" y="41"/>
                  </a:cubicBezTo>
                  <a:cubicBezTo>
                    <a:pt x="41" y="46"/>
                    <a:pt x="59" y="47"/>
                    <a:pt x="81" y="36"/>
                  </a:cubicBezTo>
                  <a:cubicBezTo>
                    <a:pt x="87" y="33"/>
                    <a:pt x="93" y="31"/>
                    <a:pt x="98" y="24"/>
                  </a:cubicBezTo>
                  <a:cubicBezTo>
                    <a:pt x="96" y="23"/>
                    <a:pt x="92" y="26"/>
                    <a:pt x="8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47">
              <a:extLst>
                <a:ext uri="{FF2B5EF4-FFF2-40B4-BE49-F238E27FC236}">
                  <a16:creationId xmlns="" xmlns:a16="http://schemas.microsoft.com/office/drawing/2014/main" id="{381BD67E-4065-4A51-BCBA-99B65FB76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226" y="8990013"/>
              <a:ext cx="371475" cy="188912"/>
            </a:xfrm>
            <a:custGeom>
              <a:avLst/>
              <a:gdLst>
                <a:gd name="T0" fmla="*/ 66 w 98"/>
                <a:gd name="T1" fmla="*/ 33 h 50"/>
                <a:gd name="T2" fmla="*/ 87 w 98"/>
                <a:gd name="T3" fmla="*/ 16 h 50"/>
                <a:gd name="T4" fmla="*/ 97 w 98"/>
                <a:gd name="T5" fmla="*/ 0 h 50"/>
                <a:gd name="T6" fmla="*/ 52 w 98"/>
                <a:gd name="T7" fmla="*/ 23 h 50"/>
                <a:gd name="T8" fmla="*/ 0 w 98"/>
                <a:gd name="T9" fmla="*/ 14 h 50"/>
                <a:gd name="T10" fmla="*/ 14 w 98"/>
                <a:gd name="T11" fmla="*/ 32 h 50"/>
                <a:gd name="T12" fmla="*/ 46 w 98"/>
                <a:gd name="T13" fmla="*/ 42 h 50"/>
                <a:gd name="T14" fmla="*/ 66 w 98"/>
                <a:gd name="T1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50">
                  <a:moveTo>
                    <a:pt x="66" y="33"/>
                  </a:moveTo>
                  <a:cubicBezTo>
                    <a:pt x="73" y="29"/>
                    <a:pt x="79" y="23"/>
                    <a:pt x="87" y="16"/>
                  </a:cubicBezTo>
                  <a:cubicBezTo>
                    <a:pt x="93" y="11"/>
                    <a:pt x="98" y="6"/>
                    <a:pt x="97" y="0"/>
                  </a:cubicBezTo>
                  <a:cubicBezTo>
                    <a:pt x="84" y="14"/>
                    <a:pt x="65" y="21"/>
                    <a:pt x="52" y="23"/>
                  </a:cubicBezTo>
                  <a:cubicBezTo>
                    <a:pt x="39" y="25"/>
                    <a:pt x="12" y="23"/>
                    <a:pt x="0" y="14"/>
                  </a:cubicBezTo>
                  <a:cubicBezTo>
                    <a:pt x="1" y="21"/>
                    <a:pt x="9" y="37"/>
                    <a:pt x="14" y="32"/>
                  </a:cubicBezTo>
                  <a:cubicBezTo>
                    <a:pt x="18" y="29"/>
                    <a:pt x="39" y="50"/>
                    <a:pt x="46" y="42"/>
                  </a:cubicBezTo>
                  <a:cubicBezTo>
                    <a:pt x="52" y="35"/>
                    <a:pt x="66" y="40"/>
                    <a:pt x="6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48">
              <a:extLst>
                <a:ext uri="{FF2B5EF4-FFF2-40B4-BE49-F238E27FC236}">
                  <a16:creationId xmlns="" xmlns:a16="http://schemas.microsoft.com/office/drawing/2014/main" id="{69FD4002-62FE-4B63-8B4B-16C38CBCC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8656638"/>
              <a:ext cx="330200" cy="158750"/>
            </a:xfrm>
            <a:custGeom>
              <a:avLst/>
              <a:gdLst>
                <a:gd name="T0" fmla="*/ 79 w 87"/>
                <a:gd name="T1" fmla="*/ 18 h 42"/>
                <a:gd name="T2" fmla="*/ 64 w 87"/>
                <a:gd name="T3" fmla="*/ 14 h 42"/>
                <a:gd name="T4" fmla="*/ 47 w 87"/>
                <a:gd name="T5" fmla="*/ 16 h 42"/>
                <a:gd name="T6" fmla="*/ 58 w 87"/>
                <a:gd name="T7" fmla="*/ 5 h 42"/>
                <a:gd name="T8" fmla="*/ 54 w 87"/>
                <a:gd name="T9" fmla="*/ 4 h 42"/>
                <a:gd name="T10" fmla="*/ 46 w 87"/>
                <a:gd name="T11" fmla="*/ 1 h 42"/>
                <a:gd name="T12" fmla="*/ 17 w 87"/>
                <a:gd name="T13" fmla="*/ 12 h 42"/>
                <a:gd name="T14" fmla="*/ 10 w 87"/>
                <a:gd name="T15" fmla="*/ 19 h 42"/>
                <a:gd name="T16" fmla="*/ 9 w 87"/>
                <a:gd name="T17" fmla="*/ 21 h 42"/>
                <a:gd name="T18" fmla="*/ 0 w 87"/>
                <a:gd name="T19" fmla="*/ 33 h 42"/>
                <a:gd name="T20" fmla="*/ 13 w 87"/>
                <a:gd name="T21" fmla="*/ 38 h 42"/>
                <a:gd name="T22" fmla="*/ 21 w 87"/>
                <a:gd name="T23" fmla="*/ 40 h 42"/>
                <a:gd name="T24" fmla="*/ 73 w 87"/>
                <a:gd name="T25" fmla="*/ 27 h 42"/>
                <a:gd name="T26" fmla="*/ 87 w 87"/>
                <a:gd name="T27" fmla="*/ 15 h 42"/>
                <a:gd name="T28" fmla="*/ 79 w 87"/>
                <a:gd name="T2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42">
                  <a:moveTo>
                    <a:pt x="79" y="18"/>
                  </a:moveTo>
                  <a:cubicBezTo>
                    <a:pt x="74" y="19"/>
                    <a:pt x="68" y="11"/>
                    <a:pt x="64" y="14"/>
                  </a:cubicBezTo>
                  <a:cubicBezTo>
                    <a:pt x="51" y="22"/>
                    <a:pt x="32" y="20"/>
                    <a:pt x="47" y="16"/>
                  </a:cubicBezTo>
                  <a:cubicBezTo>
                    <a:pt x="49" y="16"/>
                    <a:pt x="59" y="7"/>
                    <a:pt x="58" y="5"/>
                  </a:cubicBezTo>
                  <a:cubicBezTo>
                    <a:pt x="57" y="4"/>
                    <a:pt x="55" y="5"/>
                    <a:pt x="54" y="4"/>
                  </a:cubicBezTo>
                  <a:cubicBezTo>
                    <a:pt x="51" y="3"/>
                    <a:pt x="49" y="2"/>
                    <a:pt x="46" y="1"/>
                  </a:cubicBezTo>
                  <a:cubicBezTo>
                    <a:pt x="37" y="0"/>
                    <a:pt x="27" y="4"/>
                    <a:pt x="17" y="12"/>
                  </a:cubicBezTo>
                  <a:cubicBezTo>
                    <a:pt x="14" y="14"/>
                    <a:pt x="11" y="16"/>
                    <a:pt x="10" y="19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7" y="24"/>
                    <a:pt x="1" y="30"/>
                    <a:pt x="0" y="33"/>
                  </a:cubicBezTo>
                  <a:cubicBezTo>
                    <a:pt x="7" y="36"/>
                    <a:pt x="7" y="36"/>
                    <a:pt x="13" y="38"/>
                  </a:cubicBezTo>
                  <a:cubicBezTo>
                    <a:pt x="15" y="39"/>
                    <a:pt x="18" y="39"/>
                    <a:pt x="21" y="40"/>
                  </a:cubicBezTo>
                  <a:cubicBezTo>
                    <a:pt x="38" y="42"/>
                    <a:pt x="55" y="40"/>
                    <a:pt x="73" y="27"/>
                  </a:cubicBezTo>
                  <a:cubicBezTo>
                    <a:pt x="78" y="24"/>
                    <a:pt x="83" y="21"/>
                    <a:pt x="87" y="15"/>
                  </a:cubicBezTo>
                  <a:cubicBezTo>
                    <a:pt x="85" y="14"/>
                    <a:pt x="82" y="17"/>
                    <a:pt x="7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49">
              <a:extLst>
                <a:ext uri="{FF2B5EF4-FFF2-40B4-BE49-F238E27FC236}">
                  <a16:creationId xmlns="" xmlns:a16="http://schemas.microsoft.com/office/drawing/2014/main" id="{C2BE16B2-C3F1-4937-92D6-A1AB04249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88" y="8716963"/>
              <a:ext cx="330200" cy="196850"/>
            </a:xfrm>
            <a:custGeom>
              <a:avLst/>
              <a:gdLst>
                <a:gd name="T0" fmla="*/ 60 w 87"/>
                <a:gd name="T1" fmla="*/ 33 h 52"/>
                <a:gd name="T2" fmla="*/ 78 w 87"/>
                <a:gd name="T3" fmla="*/ 15 h 52"/>
                <a:gd name="T4" fmla="*/ 85 w 87"/>
                <a:gd name="T5" fmla="*/ 0 h 52"/>
                <a:gd name="T6" fmla="*/ 47 w 87"/>
                <a:gd name="T7" fmla="*/ 25 h 52"/>
                <a:gd name="T8" fmla="*/ 0 w 87"/>
                <a:gd name="T9" fmla="*/ 24 h 52"/>
                <a:gd name="T10" fmla="*/ 14 w 87"/>
                <a:gd name="T11" fmla="*/ 39 h 52"/>
                <a:gd name="T12" fmla="*/ 43 w 87"/>
                <a:gd name="T13" fmla="*/ 43 h 52"/>
                <a:gd name="T14" fmla="*/ 60 w 87"/>
                <a:gd name="T15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2">
                  <a:moveTo>
                    <a:pt x="60" y="33"/>
                  </a:moveTo>
                  <a:cubicBezTo>
                    <a:pt x="66" y="28"/>
                    <a:pt x="71" y="22"/>
                    <a:pt x="78" y="15"/>
                  </a:cubicBezTo>
                  <a:cubicBezTo>
                    <a:pt x="82" y="10"/>
                    <a:pt x="87" y="4"/>
                    <a:pt x="85" y="0"/>
                  </a:cubicBezTo>
                  <a:cubicBezTo>
                    <a:pt x="75" y="13"/>
                    <a:pt x="59" y="22"/>
                    <a:pt x="47" y="25"/>
                  </a:cubicBezTo>
                  <a:cubicBezTo>
                    <a:pt x="35" y="29"/>
                    <a:pt x="11" y="31"/>
                    <a:pt x="0" y="24"/>
                  </a:cubicBezTo>
                  <a:cubicBezTo>
                    <a:pt x="1" y="30"/>
                    <a:pt x="10" y="44"/>
                    <a:pt x="14" y="39"/>
                  </a:cubicBezTo>
                  <a:cubicBezTo>
                    <a:pt x="17" y="35"/>
                    <a:pt x="38" y="52"/>
                    <a:pt x="43" y="43"/>
                  </a:cubicBezTo>
                  <a:cubicBezTo>
                    <a:pt x="48" y="37"/>
                    <a:pt x="61" y="39"/>
                    <a:pt x="6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50">
              <a:extLst>
                <a:ext uri="{FF2B5EF4-FFF2-40B4-BE49-F238E27FC236}">
                  <a16:creationId xmlns="" xmlns:a16="http://schemas.microsoft.com/office/drawing/2014/main" id="{141C64C6-AA5E-462F-8B7F-263B45BF9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8429625"/>
              <a:ext cx="298450" cy="142875"/>
            </a:xfrm>
            <a:custGeom>
              <a:avLst/>
              <a:gdLst>
                <a:gd name="T0" fmla="*/ 72 w 79"/>
                <a:gd name="T1" fmla="*/ 14 h 38"/>
                <a:gd name="T2" fmla="*/ 58 w 79"/>
                <a:gd name="T3" fmla="*/ 12 h 38"/>
                <a:gd name="T4" fmla="*/ 42 w 79"/>
                <a:gd name="T5" fmla="*/ 14 h 38"/>
                <a:gd name="T6" fmla="*/ 52 w 79"/>
                <a:gd name="T7" fmla="*/ 4 h 38"/>
                <a:gd name="T8" fmla="*/ 48 w 79"/>
                <a:gd name="T9" fmla="*/ 3 h 38"/>
                <a:gd name="T10" fmla="*/ 41 w 79"/>
                <a:gd name="T11" fmla="*/ 1 h 38"/>
                <a:gd name="T12" fmla="*/ 15 w 79"/>
                <a:gd name="T13" fmla="*/ 11 h 38"/>
                <a:gd name="T14" fmla="*/ 9 w 79"/>
                <a:gd name="T15" fmla="*/ 18 h 38"/>
                <a:gd name="T16" fmla="*/ 8 w 79"/>
                <a:gd name="T17" fmla="*/ 20 h 38"/>
                <a:gd name="T18" fmla="*/ 0 w 79"/>
                <a:gd name="T19" fmla="*/ 31 h 38"/>
                <a:gd name="T20" fmla="*/ 12 w 79"/>
                <a:gd name="T21" fmla="*/ 35 h 38"/>
                <a:gd name="T22" fmla="*/ 20 w 79"/>
                <a:gd name="T23" fmla="*/ 36 h 38"/>
                <a:gd name="T24" fmla="*/ 67 w 79"/>
                <a:gd name="T25" fmla="*/ 23 h 38"/>
                <a:gd name="T26" fmla="*/ 79 w 79"/>
                <a:gd name="T27" fmla="*/ 11 h 38"/>
                <a:gd name="T28" fmla="*/ 72 w 79"/>
                <a:gd name="T2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38">
                  <a:moveTo>
                    <a:pt x="72" y="14"/>
                  </a:moveTo>
                  <a:cubicBezTo>
                    <a:pt x="67" y="16"/>
                    <a:pt x="62" y="8"/>
                    <a:pt x="58" y="12"/>
                  </a:cubicBezTo>
                  <a:cubicBezTo>
                    <a:pt x="47" y="20"/>
                    <a:pt x="29" y="18"/>
                    <a:pt x="42" y="14"/>
                  </a:cubicBezTo>
                  <a:cubicBezTo>
                    <a:pt x="44" y="14"/>
                    <a:pt x="53" y="5"/>
                    <a:pt x="52" y="4"/>
                  </a:cubicBezTo>
                  <a:cubicBezTo>
                    <a:pt x="52" y="3"/>
                    <a:pt x="49" y="3"/>
                    <a:pt x="48" y="3"/>
                  </a:cubicBezTo>
                  <a:cubicBezTo>
                    <a:pt x="46" y="2"/>
                    <a:pt x="44" y="1"/>
                    <a:pt x="41" y="1"/>
                  </a:cubicBezTo>
                  <a:cubicBezTo>
                    <a:pt x="33" y="0"/>
                    <a:pt x="24" y="3"/>
                    <a:pt x="15" y="11"/>
                  </a:cubicBezTo>
                  <a:cubicBezTo>
                    <a:pt x="13" y="13"/>
                    <a:pt x="10" y="15"/>
                    <a:pt x="9" y="18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7" y="23"/>
                    <a:pt x="1" y="28"/>
                    <a:pt x="0" y="31"/>
                  </a:cubicBezTo>
                  <a:cubicBezTo>
                    <a:pt x="7" y="34"/>
                    <a:pt x="6" y="34"/>
                    <a:pt x="12" y="35"/>
                  </a:cubicBezTo>
                  <a:cubicBezTo>
                    <a:pt x="14" y="36"/>
                    <a:pt x="17" y="36"/>
                    <a:pt x="20" y="36"/>
                  </a:cubicBezTo>
                  <a:cubicBezTo>
                    <a:pt x="35" y="38"/>
                    <a:pt x="50" y="35"/>
                    <a:pt x="67" y="23"/>
                  </a:cubicBezTo>
                  <a:cubicBezTo>
                    <a:pt x="71" y="20"/>
                    <a:pt x="75" y="17"/>
                    <a:pt x="79" y="11"/>
                  </a:cubicBezTo>
                  <a:cubicBezTo>
                    <a:pt x="77" y="11"/>
                    <a:pt x="74" y="13"/>
                    <a:pt x="7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51">
              <a:extLst>
                <a:ext uri="{FF2B5EF4-FFF2-40B4-BE49-F238E27FC236}">
                  <a16:creationId xmlns="" xmlns:a16="http://schemas.microsoft.com/office/drawing/2014/main" id="{D29172D4-559B-49D0-8FEC-E44DC3F8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8474075"/>
              <a:ext cx="295275" cy="185737"/>
            </a:xfrm>
            <a:custGeom>
              <a:avLst/>
              <a:gdLst>
                <a:gd name="T0" fmla="*/ 55 w 78"/>
                <a:gd name="T1" fmla="*/ 31 h 49"/>
                <a:gd name="T2" fmla="*/ 70 w 78"/>
                <a:gd name="T3" fmla="*/ 14 h 49"/>
                <a:gd name="T4" fmla="*/ 76 w 78"/>
                <a:gd name="T5" fmla="*/ 0 h 49"/>
                <a:gd name="T6" fmla="*/ 43 w 78"/>
                <a:gd name="T7" fmla="*/ 25 h 49"/>
                <a:gd name="T8" fmla="*/ 0 w 78"/>
                <a:gd name="T9" fmla="*/ 25 h 49"/>
                <a:gd name="T10" fmla="*/ 13 w 78"/>
                <a:gd name="T11" fmla="*/ 38 h 49"/>
                <a:gd name="T12" fmla="*/ 40 w 78"/>
                <a:gd name="T13" fmla="*/ 41 h 49"/>
                <a:gd name="T14" fmla="*/ 55 w 78"/>
                <a:gd name="T15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9">
                  <a:moveTo>
                    <a:pt x="55" y="31"/>
                  </a:moveTo>
                  <a:cubicBezTo>
                    <a:pt x="61" y="27"/>
                    <a:pt x="64" y="21"/>
                    <a:pt x="70" y="14"/>
                  </a:cubicBezTo>
                  <a:cubicBezTo>
                    <a:pt x="74" y="10"/>
                    <a:pt x="78" y="4"/>
                    <a:pt x="76" y="0"/>
                  </a:cubicBezTo>
                  <a:cubicBezTo>
                    <a:pt x="68" y="13"/>
                    <a:pt x="53" y="21"/>
                    <a:pt x="43" y="25"/>
                  </a:cubicBezTo>
                  <a:cubicBezTo>
                    <a:pt x="32" y="29"/>
                    <a:pt x="11" y="31"/>
                    <a:pt x="0" y="25"/>
                  </a:cubicBezTo>
                  <a:cubicBezTo>
                    <a:pt x="1" y="31"/>
                    <a:pt x="10" y="43"/>
                    <a:pt x="13" y="38"/>
                  </a:cubicBezTo>
                  <a:cubicBezTo>
                    <a:pt x="16" y="35"/>
                    <a:pt x="35" y="49"/>
                    <a:pt x="40" y="41"/>
                  </a:cubicBezTo>
                  <a:cubicBezTo>
                    <a:pt x="44" y="35"/>
                    <a:pt x="56" y="36"/>
                    <a:pt x="5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52">
              <a:extLst>
                <a:ext uri="{FF2B5EF4-FFF2-40B4-BE49-F238E27FC236}">
                  <a16:creationId xmlns="" xmlns:a16="http://schemas.microsoft.com/office/drawing/2014/main" id="{EDACC0C6-7E28-4BD0-A848-1B389096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8213725"/>
              <a:ext cx="257175" cy="136525"/>
            </a:xfrm>
            <a:custGeom>
              <a:avLst/>
              <a:gdLst>
                <a:gd name="T0" fmla="*/ 62 w 68"/>
                <a:gd name="T1" fmla="*/ 7 h 36"/>
                <a:gd name="T2" fmla="*/ 49 w 68"/>
                <a:gd name="T3" fmla="*/ 7 h 36"/>
                <a:gd name="T4" fmla="*/ 36 w 68"/>
                <a:gd name="T5" fmla="*/ 12 h 36"/>
                <a:gd name="T6" fmla="*/ 43 w 68"/>
                <a:gd name="T7" fmla="*/ 1 h 36"/>
                <a:gd name="T8" fmla="*/ 40 w 68"/>
                <a:gd name="T9" fmla="*/ 1 h 36"/>
                <a:gd name="T10" fmla="*/ 33 w 68"/>
                <a:gd name="T11" fmla="*/ 0 h 36"/>
                <a:gd name="T12" fmla="*/ 11 w 68"/>
                <a:gd name="T13" fmla="*/ 14 h 36"/>
                <a:gd name="T14" fmla="*/ 6 w 68"/>
                <a:gd name="T15" fmla="*/ 21 h 36"/>
                <a:gd name="T16" fmla="*/ 6 w 68"/>
                <a:gd name="T17" fmla="*/ 23 h 36"/>
                <a:gd name="T18" fmla="*/ 0 w 68"/>
                <a:gd name="T19" fmla="*/ 34 h 36"/>
                <a:gd name="T20" fmla="*/ 11 w 68"/>
                <a:gd name="T21" fmla="*/ 36 h 36"/>
                <a:gd name="T22" fmla="*/ 18 w 68"/>
                <a:gd name="T23" fmla="*/ 36 h 36"/>
                <a:gd name="T24" fmla="*/ 59 w 68"/>
                <a:gd name="T25" fmla="*/ 16 h 36"/>
                <a:gd name="T26" fmla="*/ 68 w 68"/>
                <a:gd name="T27" fmla="*/ 3 h 36"/>
                <a:gd name="T28" fmla="*/ 62 w 68"/>
                <a:gd name="T2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36">
                  <a:moveTo>
                    <a:pt x="62" y="7"/>
                  </a:moveTo>
                  <a:cubicBezTo>
                    <a:pt x="58" y="9"/>
                    <a:pt x="53" y="4"/>
                    <a:pt x="49" y="7"/>
                  </a:cubicBezTo>
                  <a:cubicBezTo>
                    <a:pt x="40" y="16"/>
                    <a:pt x="25" y="18"/>
                    <a:pt x="36" y="12"/>
                  </a:cubicBezTo>
                  <a:cubicBezTo>
                    <a:pt x="37" y="11"/>
                    <a:pt x="44" y="2"/>
                    <a:pt x="43" y="1"/>
                  </a:cubicBezTo>
                  <a:cubicBezTo>
                    <a:pt x="43" y="0"/>
                    <a:pt x="41" y="1"/>
                    <a:pt x="40" y="1"/>
                  </a:cubicBezTo>
                  <a:cubicBezTo>
                    <a:pt x="37" y="1"/>
                    <a:pt x="35" y="0"/>
                    <a:pt x="33" y="0"/>
                  </a:cubicBezTo>
                  <a:cubicBezTo>
                    <a:pt x="26" y="0"/>
                    <a:pt x="18" y="5"/>
                    <a:pt x="11" y="14"/>
                  </a:cubicBezTo>
                  <a:cubicBezTo>
                    <a:pt x="9" y="16"/>
                    <a:pt x="7" y="18"/>
                    <a:pt x="6" y="21"/>
                  </a:cubicBezTo>
                  <a:cubicBezTo>
                    <a:pt x="6" y="21"/>
                    <a:pt x="6" y="22"/>
                    <a:pt x="6" y="23"/>
                  </a:cubicBezTo>
                  <a:cubicBezTo>
                    <a:pt x="5" y="25"/>
                    <a:pt x="0" y="31"/>
                    <a:pt x="0" y="34"/>
                  </a:cubicBezTo>
                  <a:cubicBezTo>
                    <a:pt x="6" y="35"/>
                    <a:pt x="6" y="35"/>
                    <a:pt x="11" y="36"/>
                  </a:cubicBezTo>
                  <a:cubicBezTo>
                    <a:pt x="13" y="36"/>
                    <a:pt x="16" y="36"/>
                    <a:pt x="18" y="36"/>
                  </a:cubicBezTo>
                  <a:cubicBezTo>
                    <a:pt x="32" y="34"/>
                    <a:pt x="45" y="30"/>
                    <a:pt x="59" y="16"/>
                  </a:cubicBezTo>
                  <a:cubicBezTo>
                    <a:pt x="62" y="13"/>
                    <a:pt x="66" y="10"/>
                    <a:pt x="68" y="3"/>
                  </a:cubicBezTo>
                  <a:cubicBezTo>
                    <a:pt x="67" y="3"/>
                    <a:pt x="64" y="6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53">
              <a:extLst>
                <a:ext uri="{FF2B5EF4-FFF2-40B4-BE49-F238E27FC236}">
                  <a16:creationId xmlns="" xmlns:a16="http://schemas.microsoft.com/office/drawing/2014/main" id="{DC5DBF2B-83C2-4D74-8A0C-FCC579CC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8228013"/>
              <a:ext cx="257175" cy="190500"/>
            </a:xfrm>
            <a:custGeom>
              <a:avLst/>
              <a:gdLst>
                <a:gd name="T0" fmla="*/ 50 w 68"/>
                <a:gd name="T1" fmla="*/ 31 h 50"/>
                <a:gd name="T2" fmla="*/ 62 w 68"/>
                <a:gd name="T3" fmla="*/ 13 h 50"/>
                <a:gd name="T4" fmla="*/ 66 w 68"/>
                <a:gd name="T5" fmla="*/ 0 h 50"/>
                <a:gd name="T6" fmla="*/ 38 w 68"/>
                <a:gd name="T7" fmla="*/ 27 h 50"/>
                <a:gd name="T8" fmla="*/ 0 w 68"/>
                <a:gd name="T9" fmla="*/ 35 h 50"/>
                <a:gd name="T10" fmla="*/ 13 w 68"/>
                <a:gd name="T11" fmla="*/ 44 h 50"/>
                <a:gd name="T12" fmla="*/ 38 w 68"/>
                <a:gd name="T13" fmla="*/ 43 h 50"/>
                <a:gd name="T14" fmla="*/ 50 w 68"/>
                <a:gd name="T1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0">
                  <a:moveTo>
                    <a:pt x="50" y="31"/>
                  </a:moveTo>
                  <a:cubicBezTo>
                    <a:pt x="55" y="26"/>
                    <a:pt x="57" y="20"/>
                    <a:pt x="62" y="13"/>
                  </a:cubicBezTo>
                  <a:cubicBezTo>
                    <a:pt x="65" y="9"/>
                    <a:pt x="68" y="3"/>
                    <a:pt x="66" y="0"/>
                  </a:cubicBezTo>
                  <a:cubicBezTo>
                    <a:pt x="59" y="13"/>
                    <a:pt x="47" y="22"/>
                    <a:pt x="38" y="27"/>
                  </a:cubicBezTo>
                  <a:cubicBezTo>
                    <a:pt x="29" y="33"/>
                    <a:pt x="10" y="38"/>
                    <a:pt x="0" y="35"/>
                  </a:cubicBezTo>
                  <a:cubicBezTo>
                    <a:pt x="2" y="40"/>
                    <a:pt x="11" y="49"/>
                    <a:pt x="13" y="44"/>
                  </a:cubicBezTo>
                  <a:cubicBezTo>
                    <a:pt x="15" y="41"/>
                    <a:pt x="35" y="50"/>
                    <a:pt x="38" y="43"/>
                  </a:cubicBezTo>
                  <a:cubicBezTo>
                    <a:pt x="41" y="37"/>
                    <a:pt x="52" y="36"/>
                    <a:pt x="5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54">
              <a:extLst>
                <a:ext uri="{FF2B5EF4-FFF2-40B4-BE49-F238E27FC236}">
                  <a16:creationId xmlns="" xmlns:a16="http://schemas.microsoft.com/office/drawing/2014/main" id="{1FE1A400-01B8-45EE-BF21-5F1EA9B5C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13" y="7994650"/>
              <a:ext cx="211138" cy="169862"/>
            </a:xfrm>
            <a:custGeom>
              <a:avLst/>
              <a:gdLst>
                <a:gd name="T0" fmla="*/ 51 w 56"/>
                <a:gd name="T1" fmla="*/ 5 h 45"/>
                <a:gd name="T2" fmla="*/ 39 w 56"/>
                <a:gd name="T3" fmla="*/ 8 h 45"/>
                <a:gd name="T4" fmla="*/ 28 w 56"/>
                <a:gd name="T5" fmla="*/ 16 h 45"/>
                <a:gd name="T6" fmla="*/ 33 w 56"/>
                <a:gd name="T7" fmla="*/ 4 h 45"/>
                <a:gd name="T8" fmla="*/ 30 w 56"/>
                <a:gd name="T9" fmla="*/ 5 h 45"/>
                <a:gd name="T10" fmla="*/ 24 w 56"/>
                <a:gd name="T11" fmla="*/ 6 h 45"/>
                <a:gd name="T12" fmla="*/ 6 w 56"/>
                <a:gd name="T13" fmla="*/ 24 h 45"/>
                <a:gd name="T14" fmla="*/ 3 w 56"/>
                <a:gd name="T15" fmla="*/ 32 h 45"/>
                <a:gd name="T16" fmla="*/ 3 w 56"/>
                <a:gd name="T17" fmla="*/ 34 h 45"/>
                <a:gd name="T18" fmla="*/ 0 w 56"/>
                <a:gd name="T19" fmla="*/ 45 h 45"/>
                <a:gd name="T20" fmla="*/ 11 w 56"/>
                <a:gd name="T21" fmla="*/ 44 h 45"/>
                <a:gd name="T22" fmla="*/ 17 w 56"/>
                <a:gd name="T23" fmla="*/ 42 h 45"/>
                <a:gd name="T24" fmla="*/ 50 w 56"/>
                <a:gd name="T25" fmla="*/ 14 h 45"/>
                <a:gd name="T26" fmla="*/ 56 w 56"/>
                <a:gd name="T27" fmla="*/ 0 h 45"/>
                <a:gd name="T28" fmla="*/ 51 w 56"/>
                <a:gd name="T2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45">
                  <a:moveTo>
                    <a:pt x="51" y="5"/>
                  </a:moveTo>
                  <a:cubicBezTo>
                    <a:pt x="48" y="8"/>
                    <a:pt x="42" y="4"/>
                    <a:pt x="39" y="8"/>
                  </a:cubicBezTo>
                  <a:cubicBezTo>
                    <a:pt x="33" y="19"/>
                    <a:pt x="19" y="24"/>
                    <a:pt x="28" y="16"/>
                  </a:cubicBezTo>
                  <a:cubicBezTo>
                    <a:pt x="30" y="15"/>
                    <a:pt x="34" y="5"/>
                    <a:pt x="33" y="4"/>
                  </a:cubicBezTo>
                  <a:cubicBezTo>
                    <a:pt x="32" y="4"/>
                    <a:pt x="31" y="5"/>
                    <a:pt x="30" y="5"/>
                  </a:cubicBezTo>
                  <a:cubicBezTo>
                    <a:pt x="28" y="6"/>
                    <a:pt x="26" y="5"/>
                    <a:pt x="24" y="6"/>
                  </a:cubicBezTo>
                  <a:cubicBezTo>
                    <a:pt x="17" y="8"/>
                    <a:pt x="11" y="15"/>
                    <a:pt x="6" y="24"/>
                  </a:cubicBezTo>
                  <a:cubicBezTo>
                    <a:pt x="5" y="26"/>
                    <a:pt x="4" y="29"/>
                    <a:pt x="3" y="32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6"/>
                    <a:pt x="0" y="43"/>
                    <a:pt x="0" y="45"/>
                  </a:cubicBezTo>
                  <a:cubicBezTo>
                    <a:pt x="6" y="45"/>
                    <a:pt x="6" y="45"/>
                    <a:pt x="11" y="44"/>
                  </a:cubicBezTo>
                  <a:cubicBezTo>
                    <a:pt x="13" y="44"/>
                    <a:pt x="15" y="43"/>
                    <a:pt x="17" y="42"/>
                  </a:cubicBezTo>
                  <a:cubicBezTo>
                    <a:pt x="30" y="37"/>
                    <a:pt x="40" y="30"/>
                    <a:pt x="50" y="14"/>
                  </a:cubicBezTo>
                  <a:cubicBezTo>
                    <a:pt x="52" y="10"/>
                    <a:pt x="55" y="6"/>
                    <a:pt x="56" y="0"/>
                  </a:cubicBezTo>
                  <a:cubicBezTo>
                    <a:pt x="54" y="0"/>
                    <a:pt x="53" y="4"/>
                    <a:pt x="5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55">
              <a:extLst>
                <a:ext uri="{FF2B5EF4-FFF2-40B4-BE49-F238E27FC236}">
                  <a16:creationId xmlns="" xmlns:a16="http://schemas.microsoft.com/office/drawing/2014/main" id="{4539C8AE-D114-40E0-A9EB-A569D6D94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7994650"/>
              <a:ext cx="204788" cy="222250"/>
            </a:xfrm>
            <a:custGeom>
              <a:avLst/>
              <a:gdLst>
                <a:gd name="T0" fmla="*/ 44 w 54"/>
                <a:gd name="T1" fmla="*/ 32 h 59"/>
                <a:gd name="T2" fmla="*/ 51 w 54"/>
                <a:gd name="T3" fmla="*/ 13 h 59"/>
                <a:gd name="T4" fmla="*/ 52 w 54"/>
                <a:gd name="T5" fmla="*/ 0 h 59"/>
                <a:gd name="T6" fmla="*/ 33 w 54"/>
                <a:gd name="T7" fmla="*/ 32 h 59"/>
                <a:gd name="T8" fmla="*/ 0 w 54"/>
                <a:gd name="T9" fmla="*/ 48 h 59"/>
                <a:gd name="T10" fmla="*/ 14 w 54"/>
                <a:gd name="T11" fmla="*/ 53 h 59"/>
                <a:gd name="T12" fmla="*/ 35 w 54"/>
                <a:gd name="T13" fmla="*/ 45 h 59"/>
                <a:gd name="T14" fmla="*/ 44 w 54"/>
                <a:gd name="T1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9">
                  <a:moveTo>
                    <a:pt x="44" y="32"/>
                  </a:moveTo>
                  <a:cubicBezTo>
                    <a:pt x="47" y="26"/>
                    <a:pt x="49" y="20"/>
                    <a:pt x="51" y="13"/>
                  </a:cubicBezTo>
                  <a:cubicBezTo>
                    <a:pt x="53" y="8"/>
                    <a:pt x="54" y="2"/>
                    <a:pt x="52" y="0"/>
                  </a:cubicBezTo>
                  <a:cubicBezTo>
                    <a:pt x="49" y="13"/>
                    <a:pt x="40" y="25"/>
                    <a:pt x="33" y="32"/>
                  </a:cubicBezTo>
                  <a:cubicBezTo>
                    <a:pt x="26" y="39"/>
                    <a:pt x="10" y="49"/>
                    <a:pt x="0" y="48"/>
                  </a:cubicBezTo>
                  <a:cubicBezTo>
                    <a:pt x="2" y="52"/>
                    <a:pt x="12" y="59"/>
                    <a:pt x="14" y="53"/>
                  </a:cubicBezTo>
                  <a:cubicBezTo>
                    <a:pt x="15" y="50"/>
                    <a:pt x="34" y="53"/>
                    <a:pt x="35" y="45"/>
                  </a:cubicBezTo>
                  <a:cubicBezTo>
                    <a:pt x="37" y="39"/>
                    <a:pt x="46" y="36"/>
                    <a:pt x="4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56">
              <a:extLst>
                <a:ext uri="{FF2B5EF4-FFF2-40B4-BE49-F238E27FC236}">
                  <a16:creationId xmlns="" xmlns:a16="http://schemas.microsoft.com/office/drawing/2014/main" id="{5ED27D61-A3CE-4B14-B3A4-ACE4961A9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763" y="7808913"/>
              <a:ext cx="174625" cy="180975"/>
            </a:xfrm>
            <a:custGeom>
              <a:avLst/>
              <a:gdLst>
                <a:gd name="T0" fmla="*/ 42 w 46"/>
                <a:gd name="T1" fmla="*/ 5 h 48"/>
                <a:gd name="T2" fmla="*/ 32 w 46"/>
                <a:gd name="T3" fmla="*/ 9 h 48"/>
                <a:gd name="T4" fmla="*/ 23 w 46"/>
                <a:gd name="T5" fmla="*/ 18 h 48"/>
                <a:gd name="T6" fmla="*/ 26 w 46"/>
                <a:gd name="T7" fmla="*/ 7 h 48"/>
                <a:gd name="T8" fmla="*/ 23 w 46"/>
                <a:gd name="T9" fmla="*/ 8 h 48"/>
                <a:gd name="T10" fmla="*/ 18 w 46"/>
                <a:gd name="T11" fmla="*/ 10 h 48"/>
                <a:gd name="T12" fmla="*/ 4 w 46"/>
                <a:gd name="T13" fmla="*/ 28 h 48"/>
                <a:gd name="T14" fmla="*/ 2 w 46"/>
                <a:gd name="T15" fmla="*/ 35 h 48"/>
                <a:gd name="T16" fmla="*/ 2 w 46"/>
                <a:gd name="T17" fmla="*/ 37 h 48"/>
                <a:gd name="T18" fmla="*/ 1 w 46"/>
                <a:gd name="T19" fmla="*/ 48 h 48"/>
                <a:gd name="T20" fmla="*/ 10 w 46"/>
                <a:gd name="T21" fmla="*/ 45 h 48"/>
                <a:gd name="T22" fmla="*/ 15 w 46"/>
                <a:gd name="T23" fmla="*/ 42 h 48"/>
                <a:gd name="T24" fmla="*/ 42 w 46"/>
                <a:gd name="T25" fmla="*/ 13 h 48"/>
                <a:gd name="T26" fmla="*/ 46 w 46"/>
                <a:gd name="T27" fmla="*/ 0 h 48"/>
                <a:gd name="T28" fmla="*/ 42 w 46"/>
                <a:gd name="T2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8">
                  <a:moveTo>
                    <a:pt x="42" y="5"/>
                  </a:moveTo>
                  <a:cubicBezTo>
                    <a:pt x="39" y="8"/>
                    <a:pt x="34" y="5"/>
                    <a:pt x="32" y="9"/>
                  </a:cubicBezTo>
                  <a:cubicBezTo>
                    <a:pt x="27" y="19"/>
                    <a:pt x="16" y="26"/>
                    <a:pt x="23" y="18"/>
                  </a:cubicBezTo>
                  <a:cubicBezTo>
                    <a:pt x="24" y="17"/>
                    <a:pt x="27" y="7"/>
                    <a:pt x="26" y="7"/>
                  </a:cubicBezTo>
                  <a:cubicBezTo>
                    <a:pt x="25" y="6"/>
                    <a:pt x="24" y="8"/>
                    <a:pt x="23" y="8"/>
                  </a:cubicBezTo>
                  <a:cubicBezTo>
                    <a:pt x="21" y="9"/>
                    <a:pt x="19" y="9"/>
                    <a:pt x="18" y="10"/>
                  </a:cubicBezTo>
                  <a:cubicBezTo>
                    <a:pt x="12" y="12"/>
                    <a:pt x="7" y="19"/>
                    <a:pt x="4" y="28"/>
                  </a:cubicBezTo>
                  <a:cubicBezTo>
                    <a:pt x="3" y="30"/>
                    <a:pt x="2" y="33"/>
                    <a:pt x="2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9"/>
                    <a:pt x="0" y="45"/>
                    <a:pt x="1" y="48"/>
                  </a:cubicBezTo>
                  <a:cubicBezTo>
                    <a:pt x="6" y="46"/>
                    <a:pt x="6" y="47"/>
                    <a:pt x="10" y="45"/>
                  </a:cubicBezTo>
                  <a:cubicBezTo>
                    <a:pt x="12" y="44"/>
                    <a:pt x="13" y="43"/>
                    <a:pt x="15" y="42"/>
                  </a:cubicBezTo>
                  <a:cubicBezTo>
                    <a:pt x="26" y="36"/>
                    <a:pt x="35" y="28"/>
                    <a:pt x="42" y="13"/>
                  </a:cubicBezTo>
                  <a:cubicBezTo>
                    <a:pt x="43" y="9"/>
                    <a:pt x="45" y="5"/>
                    <a:pt x="46" y="0"/>
                  </a:cubicBezTo>
                  <a:cubicBezTo>
                    <a:pt x="44" y="0"/>
                    <a:pt x="43" y="3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657">
              <a:extLst>
                <a:ext uri="{FF2B5EF4-FFF2-40B4-BE49-F238E27FC236}">
                  <a16:creationId xmlns="" xmlns:a16="http://schemas.microsoft.com/office/drawing/2014/main" id="{70C1AA14-B72C-489E-AEF6-FB209F733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88" y="7804150"/>
              <a:ext cx="166688" cy="220662"/>
            </a:xfrm>
            <a:custGeom>
              <a:avLst/>
              <a:gdLst>
                <a:gd name="T0" fmla="*/ 38 w 44"/>
                <a:gd name="T1" fmla="*/ 30 h 58"/>
                <a:gd name="T2" fmla="*/ 42 w 44"/>
                <a:gd name="T3" fmla="*/ 12 h 58"/>
                <a:gd name="T4" fmla="*/ 41 w 44"/>
                <a:gd name="T5" fmla="*/ 0 h 58"/>
                <a:gd name="T6" fmla="*/ 28 w 44"/>
                <a:gd name="T7" fmla="*/ 31 h 58"/>
                <a:gd name="T8" fmla="*/ 0 w 44"/>
                <a:gd name="T9" fmla="*/ 51 h 58"/>
                <a:gd name="T10" fmla="*/ 13 w 44"/>
                <a:gd name="T11" fmla="*/ 53 h 58"/>
                <a:gd name="T12" fmla="*/ 31 w 44"/>
                <a:gd name="T13" fmla="*/ 43 h 58"/>
                <a:gd name="T14" fmla="*/ 38 w 44"/>
                <a:gd name="T1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8">
                  <a:moveTo>
                    <a:pt x="38" y="30"/>
                  </a:moveTo>
                  <a:cubicBezTo>
                    <a:pt x="40" y="24"/>
                    <a:pt x="41" y="19"/>
                    <a:pt x="42" y="12"/>
                  </a:cubicBezTo>
                  <a:cubicBezTo>
                    <a:pt x="43" y="7"/>
                    <a:pt x="44" y="2"/>
                    <a:pt x="41" y="0"/>
                  </a:cubicBezTo>
                  <a:cubicBezTo>
                    <a:pt x="40" y="12"/>
                    <a:pt x="33" y="24"/>
                    <a:pt x="28" y="31"/>
                  </a:cubicBezTo>
                  <a:cubicBezTo>
                    <a:pt x="22" y="38"/>
                    <a:pt x="9" y="50"/>
                    <a:pt x="0" y="51"/>
                  </a:cubicBezTo>
                  <a:cubicBezTo>
                    <a:pt x="3" y="54"/>
                    <a:pt x="12" y="58"/>
                    <a:pt x="13" y="53"/>
                  </a:cubicBezTo>
                  <a:cubicBezTo>
                    <a:pt x="13" y="50"/>
                    <a:pt x="31" y="50"/>
                    <a:pt x="31" y="43"/>
                  </a:cubicBezTo>
                  <a:cubicBezTo>
                    <a:pt x="32" y="37"/>
                    <a:pt x="40" y="33"/>
                    <a:pt x="38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658">
              <a:extLst>
                <a:ext uri="{FF2B5EF4-FFF2-40B4-BE49-F238E27FC236}">
                  <a16:creationId xmlns="" xmlns:a16="http://schemas.microsoft.com/office/drawing/2014/main" id="{18E7C5FE-B2E8-45DE-8694-066EFED7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7686675"/>
              <a:ext cx="125413" cy="174625"/>
            </a:xfrm>
            <a:custGeom>
              <a:avLst/>
              <a:gdLst>
                <a:gd name="T0" fmla="*/ 30 w 33"/>
                <a:gd name="T1" fmla="*/ 5 h 46"/>
                <a:gd name="T2" fmla="*/ 22 w 33"/>
                <a:gd name="T3" fmla="*/ 10 h 46"/>
                <a:gd name="T4" fmla="*/ 16 w 33"/>
                <a:gd name="T5" fmla="*/ 18 h 46"/>
                <a:gd name="T6" fmla="*/ 17 w 33"/>
                <a:gd name="T7" fmla="*/ 8 h 46"/>
                <a:gd name="T8" fmla="*/ 15 w 33"/>
                <a:gd name="T9" fmla="*/ 10 h 46"/>
                <a:gd name="T10" fmla="*/ 11 w 33"/>
                <a:gd name="T11" fmla="*/ 12 h 46"/>
                <a:gd name="T12" fmla="*/ 1 w 33"/>
                <a:gd name="T13" fmla="*/ 29 h 46"/>
                <a:gd name="T14" fmla="*/ 0 w 33"/>
                <a:gd name="T15" fmla="*/ 35 h 46"/>
                <a:gd name="T16" fmla="*/ 1 w 33"/>
                <a:gd name="T17" fmla="*/ 37 h 46"/>
                <a:gd name="T18" fmla="*/ 1 w 33"/>
                <a:gd name="T19" fmla="*/ 46 h 46"/>
                <a:gd name="T20" fmla="*/ 8 w 33"/>
                <a:gd name="T21" fmla="*/ 42 h 46"/>
                <a:gd name="T22" fmla="*/ 12 w 33"/>
                <a:gd name="T23" fmla="*/ 39 h 46"/>
                <a:gd name="T24" fmla="*/ 31 w 33"/>
                <a:gd name="T25" fmla="*/ 11 h 46"/>
                <a:gd name="T26" fmla="*/ 33 w 33"/>
                <a:gd name="T27" fmla="*/ 0 h 46"/>
                <a:gd name="T28" fmla="*/ 30 w 33"/>
                <a:gd name="T2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6">
                  <a:moveTo>
                    <a:pt x="30" y="5"/>
                  </a:moveTo>
                  <a:cubicBezTo>
                    <a:pt x="28" y="8"/>
                    <a:pt x="23" y="6"/>
                    <a:pt x="22" y="10"/>
                  </a:cubicBezTo>
                  <a:cubicBezTo>
                    <a:pt x="20" y="19"/>
                    <a:pt x="11" y="26"/>
                    <a:pt x="16" y="18"/>
                  </a:cubicBezTo>
                  <a:cubicBezTo>
                    <a:pt x="17" y="17"/>
                    <a:pt x="18" y="9"/>
                    <a:pt x="17" y="8"/>
                  </a:cubicBezTo>
                  <a:cubicBezTo>
                    <a:pt x="16" y="8"/>
                    <a:pt x="16" y="10"/>
                    <a:pt x="15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6" y="15"/>
                    <a:pt x="3" y="21"/>
                    <a:pt x="1" y="29"/>
                  </a:cubicBezTo>
                  <a:cubicBezTo>
                    <a:pt x="1" y="31"/>
                    <a:pt x="0" y="33"/>
                    <a:pt x="0" y="35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8"/>
                    <a:pt x="0" y="44"/>
                    <a:pt x="1" y="46"/>
                  </a:cubicBezTo>
                  <a:cubicBezTo>
                    <a:pt x="5" y="44"/>
                    <a:pt x="5" y="44"/>
                    <a:pt x="8" y="42"/>
                  </a:cubicBezTo>
                  <a:cubicBezTo>
                    <a:pt x="9" y="42"/>
                    <a:pt x="11" y="40"/>
                    <a:pt x="12" y="39"/>
                  </a:cubicBezTo>
                  <a:cubicBezTo>
                    <a:pt x="20" y="33"/>
                    <a:pt x="27" y="25"/>
                    <a:pt x="31" y="11"/>
                  </a:cubicBezTo>
                  <a:cubicBezTo>
                    <a:pt x="32" y="8"/>
                    <a:pt x="33" y="5"/>
                    <a:pt x="33" y="0"/>
                  </a:cubicBezTo>
                  <a:cubicBezTo>
                    <a:pt x="32" y="0"/>
                    <a:pt x="31" y="3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659">
              <a:extLst>
                <a:ext uri="{FF2B5EF4-FFF2-40B4-BE49-F238E27FC236}">
                  <a16:creationId xmlns="" xmlns:a16="http://schemas.microsoft.com/office/drawing/2014/main" id="{9604938D-73F3-498D-8C5B-4F36FBE44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7683500"/>
              <a:ext cx="120650" cy="196850"/>
            </a:xfrm>
            <a:custGeom>
              <a:avLst/>
              <a:gdLst>
                <a:gd name="T0" fmla="*/ 29 w 32"/>
                <a:gd name="T1" fmla="*/ 25 h 52"/>
                <a:gd name="T2" fmla="*/ 31 w 32"/>
                <a:gd name="T3" fmla="*/ 10 h 52"/>
                <a:gd name="T4" fmla="*/ 29 w 32"/>
                <a:gd name="T5" fmla="*/ 0 h 52"/>
                <a:gd name="T6" fmla="*/ 21 w 32"/>
                <a:gd name="T7" fmla="*/ 28 h 52"/>
                <a:gd name="T8" fmla="*/ 0 w 32"/>
                <a:gd name="T9" fmla="*/ 48 h 52"/>
                <a:gd name="T10" fmla="*/ 11 w 32"/>
                <a:gd name="T11" fmla="*/ 48 h 52"/>
                <a:gd name="T12" fmla="*/ 25 w 32"/>
                <a:gd name="T13" fmla="*/ 37 h 52"/>
                <a:gd name="T14" fmla="*/ 29 w 32"/>
                <a:gd name="T1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2">
                  <a:moveTo>
                    <a:pt x="29" y="25"/>
                  </a:moveTo>
                  <a:cubicBezTo>
                    <a:pt x="31" y="21"/>
                    <a:pt x="30" y="16"/>
                    <a:pt x="31" y="10"/>
                  </a:cubicBezTo>
                  <a:cubicBezTo>
                    <a:pt x="31" y="6"/>
                    <a:pt x="31" y="1"/>
                    <a:pt x="29" y="0"/>
                  </a:cubicBezTo>
                  <a:cubicBezTo>
                    <a:pt x="29" y="11"/>
                    <a:pt x="25" y="21"/>
                    <a:pt x="21" y="28"/>
                  </a:cubicBezTo>
                  <a:cubicBezTo>
                    <a:pt x="17" y="35"/>
                    <a:pt x="7" y="46"/>
                    <a:pt x="0" y="48"/>
                  </a:cubicBezTo>
                  <a:cubicBezTo>
                    <a:pt x="3" y="50"/>
                    <a:pt x="11" y="52"/>
                    <a:pt x="11" y="48"/>
                  </a:cubicBezTo>
                  <a:cubicBezTo>
                    <a:pt x="11" y="45"/>
                    <a:pt x="26" y="43"/>
                    <a:pt x="25" y="37"/>
                  </a:cubicBezTo>
                  <a:cubicBezTo>
                    <a:pt x="25" y="32"/>
                    <a:pt x="32" y="27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660">
              <a:extLst>
                <a:ext uri="{FF2B5EF4-FFF2-40B4-BE49-F238E27FC236}">
                  <a16:creationId xmlns="" xmlns:a16="http://schemas.microsoft.com/office/drawing/2014/main" id="{613A66A8-3A2F-48C0-9C2A-F7B79D65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1" y="7585075"/>
              <a:ext cx="74613" cy="182562"/>
            </a:xfrm>
            <a:custGeom>
              <a:avLst/>
              <a:gdLst>
                <a:gd name="T0" fmla="*/ 16 w 20"/>
                <a:gd name="T1" fmla="*/ 5 h 48"/>
                <a:gd name="T2" fmla="*/ 12 w 20"/>
                <a:gd name="T3" fmla="*/ 12 h 48"/>
                <a:gd name="T4" fmla="*/ 9 w 20"/>
                <a:gd name="T5" fmla="*/ 21 h 48"/>
                <a:gd name="T6" fmla="*/ 7 w 20"/>
                <a:gd name="T7" fmla="*/ 13 h 48"/>
                <a:gd name="T8" fmla="*/ 6 w 20"/>
                <a:gd name="T9" fmla="*/ 15 h 48"/>
                <a:gd name="T10" fmla="*/ 3 w 20"/>
                <a:gd name="T11" fmla="*/ 18 h 48"/>
                <a:gd name="T12" fmla="*/ 1 w 20"/>
                <a:gd name="T13" fmla="*/ 35 h 48"/>
                <a:gd name="T14" fmla="*/ 2 w 20"/>
                <a:gd name="T15" fmla="*/ 40 h 48"/>
                <a:gd name="T16" fmla="*/ 3 w 20"/>
                <a:gd name="T17" fmla="*/ 41 h 48"/>
                <a:gd name="T18" fmla="*/ 6 w 20"/>
                <a:gd name="T19" fmla="*/ 48 h 48"/>
                <a:gd name="T20" fmla="*/ 10 w 20"/>
                <a:gd name="T21" fmla="*/ 42 h 48"/>
                <a:gd name="T22" fmla="*/ 13 w 20"/>
                <a:gd name="T23" fmla="*/ 38 h 48"/>
                <a:gd name="T24" fmla="*/ 18 w 20"/>
                <a:gd name="T25" fmla="*/ 10 h 48"/>
                <a:gd name="T26" fmla="*/ 17 w 20"/>
                <a:gd name="T27" fmla="*/ 0 h 48"/>
                <a:gd name="T28" fmla="*/ 16 w 20"/>
                <a:gd name="T2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48">
                  <a:moveTo>
                    <a:pt x="16" y="5"/>
                  </a:moveTo>
                  <a:cubicBezTo>
                    <a:pt x="16" y="8"/>
                    <a:pt x="11" y="9"/>
                    <a:pt x="12" y="12"/>
                  </a:cubicBezTo>
                  <a:cubicBezTo>
                    <a:pt x="12" y="20"/>
                    <a:pt x="8" y="29"/>
                    <a:pt x="9" y="21"/>
                  </a:cubicBezTo>
                  <a:cubicBezTo>
                    <a:pt x="9" y="20"/>
                    <a:pt x="8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7"/>
                    <a:pt x="3" y="18"/>
                  </a:cubicBezTo>
                  <a:cubicBezTo>
                    <a:pt x="1" y="22"/>
                    <a:pt x="0" y="28"/>
                    <a:pt x="1" y="35"/>
                  </a:cubicBezTo>
                  <a:cubicBezTo>
                    <a:pt x="2" y="37"/>
                    <a:pt x="2" y="39"/>
                    <a:pt x="2" y="40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2"/>
                    <a:pt x="5" y="47"/>
                    <a:pt x="6" y="48"/>
                  </a:cubicBezTo>
                  <a:cubicBezTo>
                    <a:pt x="8" y="45"/>
                    <a:pt x="8" y="45"/>
                    <a:pt x="10" y="42"/>
                  </a:cubicBezTo>
                  <a:cubicBezTo>
                    <a:pt x="11" y="41"/>
                    <a:pt x="12" y="40"/>
                    <a:pt x="13" y="38"/>
                  </a:cubicBezTo>
                  <a:cubicBezTo>
                    <a:pt x="17" y="30"/>
                    <a:pt x="20" y="22"/>
                    <a:pt x="18" y="10"/>
                  </a:cubicBezTo>
                  <a:cubicBezTo>
                    <a:pt x="18" y="7"/>
                    <a:pt x="18" y="4"/>
                    <a:pt x="17" y="0"/>
                  </a:cubicBezTo>
                  <a:cubicBezTo>
                    <a:pt x="16" y="1"/>
                    <a:pt x="16" y="3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661">
              <a:extLst>
                <a:ext uri="{FF2B5EF4-FFF2-40B4-BE49-F238E27FC236}">
                  <a16:creationId xmlns="" xmlns:a16="http://schemas.microsoft.com/office/drawing/2014/main" id="{F370B348-5EA7-43E2-844B-E71ADB114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1" y="7581900"/>
              <a:ext cx="63500" cy="180975"/>
            </a:xfrm>
            <a:custGeom>
              <a:avLst/>
              <a:gdLst>
                <a:gd name="T0" fmla="*/ 15 w 17"/>
                <a:gd name="T1" fmla="*/ 19 h 48"/>
                <a:gd name="T2" fmla="*/ 12 w 17"/>
                <a:gd name="T3" fmla="*/ 7 h 48"/>
                <a:gd name="T4" fmla="*/ 7 w 17"/>
                <a:gd name="T5" fmla="*/ 0 h 48"/>
                <a:gd name="T6" fmla="*/ 9 w 17"/>
                <a:gd name="T7" fmla="*/ 24 h 48"/>
                <a:gd name="T8" fmla="*/ 0 w 17"/>
                <a:gd name="T9" fmla="*/ 48 h 48"/>
                <a:gd name="T10" fmla="*/ 8 w 17"/>
                <a:gd name="T11" fmla="*/ 43 h 48"/>
                <a:gd name="T12" fmla="*/ 15 w 17"/>
                <a:gd name="T13" fmla="*/ 30 h 48"/>
                <a:gd name="T14" fmla="*/ 15 w 17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8">
                  <a:moveTo>
                    <a:pt x="15" y="19"/>
                  </a:moveTo>
                  <a:cubicBezTo>
                    <a:pt x="14" y="15"/>
                    <a:pt x="13" y="12"/>
                    <a:pt x="12" y="7"/>
                  </a:cubicBezTo>
                  <a:cubicBezTo>
                    <a:pt x="11" y="4"/>
                    <a:pt x="9" y="0"/>
                    <a:pt x="7" y="0"/>
                  </a:cubicBezTo>
                  <a:cubicBezTo>
                    <a:pt x="11" y="8"/>
                    <a:pt x="10" y="18"/>
                    <a:pt x="9" y="24"/>
                  </a:cubicBezTo>
                  <a:cubicBezTo>
                    <a:pt x="8" y="31"/>
                    <a:pt x="4" y="43"/>
                    <a:pt x="0" y="48"/>
                  </a:cubicBezTo>
                  <a:cubicBezTo>
                    <a:pt x="2" y="48"/>
                    <a:pt x="9" y="47"/>
                    <a:pt x="8" y="43"/>
                  </a:cubicBezTo>
                  <a:cubicBezTo>
                    <a:pt x="7" y="41"/>
                    <a:pt x="17" y="34"/>
                    <a:pt x="15" y="30"/>
                  </a:cubicBezTo>
                  <a:cubicBezTo>
                    <a:pt x="14" y="26"/>
                    <a:pt x="17" y="20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62">
              <a:extLst>
                <a:ext uri="{FF2B5EF4-FFF2-40B4-BE49-F238E27FC236}">
                  <a16:creationId xmlns="" xmlns:a16="http://schemas.microsoft.com/office/drawing/2014/main" id="{AB5EB5D2-33F4-470E-AA59-F728DDCF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8793163"/>
              <a:ext cx="147638" cy="404812"/>
            </a:xfrm>
            <a:custGeom>
              <a:avLst/>
              <a:gdLst>
                <a:gd name="T0" fmla="*/ 13 w 39"/>
                <a:gd name="T1" fmla="*/ 10 h 107"/>
                <a:gd name="T2" fmla="*/ 11 w 39"/>
                <a:gd name="T3" fmla="*/ 30 h 107"/>
                <a:gd name="T4" fmla="*/ 15 w 39"/>
                <a:gd name="T5" fmla="*/ 51 h 107"/>
                <a:gd name="T6" fmla="*/ 3 w 39"/>
                <a:gd name="T7" fmla="*/ 38 h 107"/>
                <a:gd name="T8" fmla="*/ 3 w 39"/>
                <a:gd name="T9" fmla="*/ 43 h 107"/>
                <a:gd name="T10" fmla="*/ 1 w 39"/>
                <a:gd name="T11" fmla="*/ 53 h 107"/>
                <a:gd name="T12" fmla="*/ 13 w 39"/>
                <a:gd name="T13" fmla="*/ 88 h 107"/>
                <a:gd name="T14" fmla="*/ 21 w 39"/>
                <a:gd name="T15" fmla="*/ 97 h 107"/>
                <a:gd name="T16" fmla="*/ 23 w 39"/>
                <a:gd name="T17" fmla="*/ 98 h 107"/>
                <a:gd name="T18" fmla="*/ 35 w 39"/>
                <a:gd name="T19" fmla="*/ 107 h 107"/>
                <a:gd name="T20" fmla="*/ 38 w 39"/>
                <a:gd name="T21" fmla="*/ 91 h 107"/>
                <a:gd name="T22" fmla="*/ 39 w 39"/>
                <a:gd name="T23" fmla="*/ 81 h 107"/>
                <a:gd name="T24" fmla="*/ 23 w 39"/>
                <a:gd name="T25" fmla="*/ 17 h 107"/>
                <a:gd name="T26" fmla="*/ 9 w 39"/>
                <a:gd name="T27" fmla="*/ 0 h 107"/>
                <a:gd name="T28" fmla="*/ 13 w 39"/>
                <a:gd name="T29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07">
                  <a:moveTo>
                    <a:pt x="13" y="10"/>
                  </a:moveTo>
                  <a:cubicBezTo>
                    <a:pt x="15" y="17"/>
                    <a:pt x="8" y="24"/>
                    <a:pt x="11" y="30"/>
                  </a:cubicBezTo>
                  <a:cubicBezTo>
                    <a:pt x="20" y="45"/>
                    <a:pt x="20" y="68"/>
                    <a:pt x="15" y="51"/>
                  </a:cubicBezTo>
                  <a:cubicBezTo>
                    <a:pt x="14" y="48"/>
                    <a:pt x="5" y="36"/>
                    <a:pt x="3" y="38"/>
                  </a:cubicBezTo>
                  <a:cubicBezTo>
                    <a:pt x="3" y="39"/>
                    <a:pt x="3" y="42"/>
                    <a:pt x="3" y="43"/>
                  </a:cubicBezTo>
                  <a:cubicBezTo>
                    <a:pt x="2" y="47"/>
                    <a:pt x="1" y="50"/>
                    <a:pt x="1" y="53"/>
                  </a:cubicBezTo>
                  <a:cubicBezTo>
                    <a:pt x="0" y="64"/>
                    <a:pt x="5" y="77"/>
                    <a:pt x="13" y="88"/>
                  </a:cubicBezTo>
                  <a:cubicBezTo>
                    <a:pt x="16" y="91"/>
                    <a:pt x="18" y="95"/>
                    <a:pt x="21" y="97"/>
                  </a:cubicBezTo>
                  <a:cubicBezTo>
                    <a:pt x="21" y="97"/>
                    <a:pt x="22" y="97"/>
                    <a:pt x="23" y="98"/>
                  </a:cubicBezTo>
                  <a:cubicBezTo>
                    <a:pt x="26" y="99"/>
                    <a:pt x="32" y="107"/>
                    <a:pt x="35" y="107"/>
                  </a:cubicBezTo>
                  <a:cubicBezTo>
                    <a:pt x="37" y="99"/>
                    <a:pt x="37" y="99"/>
                    <a:pt x="38" y="91"/>
                  </a:cubicBezTo>
                  <a:cubicBezTo>
                    <a:pt x="39" y="88"/>
                    <a:pt x="39" y="84"/>
                    <a:pt x="39" y="81"/>
                  </a:cubicBezTo>
                  <a:cubicBezTo>
                    <a:pt x="39" y="59"/>
                    <a:pt x="36" y="38"/>
                    <a:pt x="23" y="17"/>
                  </a:cubicBezTo>
                  <a:cubicBezTo>
                    <a:pt x="19" y="11"/>
                    <a:pt x="16" y="5"/>
                    <a:pt x="9" y="0"/>
                  </a:cubicBezTo>
                  <a:cubicBezTo>
                    <a:pt x="9" y="3"/>
                    <a:pt x="12" y="7"/>
                    <a:pt x="1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663">
              <a:extLst>
                <a:ext uri="{FF2B5EF4-FFF2-40B4-BE49-F238E27FC236}">
                  <a16:creationId xmlns="" xmlns:a16="http://schemas.microsoft.com/office/drawing/2014/main" id="{524659FD-B197-473D-B357-1FF531BF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8769350"/>
              <a:ext cx="201613" cy="406400"/>
            </a:xfrm>
            <a:custGeom>
              <a:avLst/>
              <a:gdLst>
                <a:gd name="T0" fmla="*/ 33 w 53"/>
                <a:gd name="T1" fmla="*/ 30 h 107"/>
                <a:gd name="T2" fmla="*/ 15 w 53"/>
                <a:gd name="T3" fmla="*/ 10 h 107"/>
                <a:gd name="T4" fmla="*/ 0 w 53"/>
                <a:gd name="T5" fmla="*/ 3 h 107"/>
                <a:gd name="T6" fmla="*/ 28 w 53"/>
                <a:gd name="T7" fmla="*/ 48 h 107"/>
                <a:gd name="T8" fmla="*/ 31 w 53"/>
                <a:gd name="T9" fmla="*/ 107 h 107"/>
                <a:gd name="T10" fmla="*/ 43 w 53"/>
                <a:gd name="T11" fmla="*/ 88 h 107"/>
                <a:gd name="T12" fmla="*/ 45 w 53"/>
                <a:gd name="T13" fmla="*/ 50 h 107"/>
                <a:gd name="T14" fmla="*/ 33 w 53"/>
                <a:gd name="T15" fmla="*/ 3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7">
                  <a:moveTo>
                    <a:pt x="33" y="30"/>
                  </a:moveTo>
                  <a:cubicBezTo>
                    <a:pt x="29" y="23"/>
                    <a:pt x="22" y="18"/>
                    <a:pt x="15" y="10"/>
                  </a:cubicBezTo>
                  <a:cubicBezTo>
                    <a:pt x="10" y="5"/>
                    <a:pt x="4" y="0"/>
                    <a:pt x="0" y="3"/>
                  </a:cubicBezTo>
                  <a:cubicBezTo>
                    <a:pt x="14" y="14"/>
                    <a:pt x="23" y="34"/>
                    <a:pt x="28" y="48"/>
                  </a:cubicBezTo>
                  <a:cubicBezTo>
                    <a:pt x="32" y="62"/>
                    <a:pt x="36" y="92"/>
                    <a:pt x="31" y="107"/>
                  </a:cubicBezTo>
                  <a:cubicBezTo>
                    <a:pt x="37" y="105"/>
                    <a:pt x="49" y="92"/>
                    <a:pt x="43" y="88"/>
                  </a:cubicBezTo>
                  <a:cubicBezTo>
                    <a:pt x="40" y="84"/>
                    <a:pt x="53" y="57"/>
                    <a:pt x="45" y="50"/>
                  </a:cubicBezTo>
                  <a:cubicBezTo>
                    <a:pt x="38" y="46"/>
                    <a:pt x="39" y="29"/>
                    <a:pt x="3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64">
              <a:extLst>
                <a:ext uri="{FF2B5EF4-FFF2-40B4-BE49-F238E27FC236}">
                  <a16:creationId xmlns="" xmlns:a16="http://schemas.microsoft.com/office/drawing/2014/main" id="{58E67E98-878D-46C1-B21E-8D7B1863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1" y="8656638"/>
              <a:ext cx="117475" cy="325437"/>
            </a:xfrm>
            <a:custGeom>
              <a:avLst/>
              <a:gdLst>
                <a:gd name="T0" fmla="*/ 10 w 31"/>
                <a:gd name="T1" fmla="*/ 8 h 86"/>
                <a:gd name="T2" fmla="*/ 8 w 31"/>
                <a:gd name="T3" fmla="*/ 23 h 86"/>
                <a:gd name="T4" fmla="*/ 12 w 31"/>
                <a:gd name="T5" fmla="*/ 41 h 86"/>
                <a:gd name="T6" fmla="*/ 2 w 31"/>
                <a:gd name="T7" fmla="*/ 30 h 86"/>
                <a:gd name="T8" fmla="*/ 2 w 31"/>
                <a:gd name="T9" fmla="*/ 34 h 86"/>
                <a:gd name="T10" fmla="*/ 0 w 31"/>
                <a:gd name="T11" fmla="*/ 42 h 86"/>
                <a:gd name="T12" fmla="*/ 10 w 31"/>
                <a:gd name="T13" fmla="*/ 71 h 86"/>
                <a:gd name="T14" fmla="*/ 16 w 31"/>
                <a:gd name="T15" fmla="*/ 78 h 86"/>
                <a:gd name="T16" fmla="*/ 18 w 31"/>
                <a:gd name="T17" fmla="*/ 78 h 86"/>
                <a:gd name="T18" fmla="*/ 28 w 31"/>
                <a:gd name="T19" fmla="*/ 86 h 86"/>
                <a:gd name="T20" fmla="*/ 31 w 31"/>
                <a:gd name="T21" fmla="*/ 73 h 86"/>
                <a:gd name="T22" fmla="*/ 31 w 31"/>
                <a:gd name="T23" fmla="*/ 64 h 86"/>
                <a:gd name="T24" fmla="*/ 18 w 31"/>
                <a:gd name="T25" fmla="*/ 13 h 86"/>
                <a:gd name="T26" fmla="*/ 7 w 31"/>
                <a:gd name="T27" fmla="*/ 0 h 86"/>
                <a:gd name="T28" fmla="*/ 10 w 31"/>
                <a:gd name="T29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86">
                  <a:moveTo>
                    <a:pt x="10" y="8"/>
                  </a:moveTo>
                  <a:cubicBezTo>
                    <a:pt x="11" y="13"/>
                    <a:pt x="6" y="19"/>
                    <a:pt x="8" y="23"/>
                  </a:cubicBezTo>
                  <a:cubicBezTo>
                    <a:pt x="16" y="35"/>
                    <a:pt x="15" y="55"/>
                    <a:pt x="12" y="41"/>
                  </a:cubicBezTo>
                  <a:cubicBezTo>
                    <a:pt x="11" y="38"/>
                    <a:pt x="3" y="29"/>
                    <a:pt x="2" y="30"/>
                  </a:cubicBezTo>
                  <a:cubicBezTo>
                    <a:pt x="2" y="31"/>
                    <a:pt x="2" y="33"/>
                    <a:pt x="2" y="34"/>
                  </a:cubicBezTo>
                  <a:cubicBezTo>
                    <a:pt x="1" y="37"/>
                    <a:pt x="0" y="40"/>
                    <a:pt x="0" y="42"/>
                  </a:cubicBezTo>
                  <a:cubicBezTo>
                    <a:pt x="0" y="51"/>
                    <a:pt x="4" y="62"/>
                    <a:pt x="10" y="71"/>
                  </a:cubicBezTo>
                  <a:cubicBezTo>
                    <a:pt x="12" y="73"/>
                    <a:pt x="14" y="76"/>
                    <a:pt x="16" y="78"/>
                  </a:cubicBezTo>
                  <a:cubicBezTo>
                    <a:pt x="17" y="78"/>
                    <a:pt x="17" y="78"/>
                    <a:pt x="18" y="78"/>
                  </a:cubicBezTo>
                  <a:cubicBezTo>
                    <a:pt x="20" y="79"/>
                    <a:pt x="25" y="86"/>
                    <a:pt x="28" y="86"/>
                  </a:cubicBezTo>
                  <a:cubicBezTo>
                    <a:pt x="29" y="79"/>
                    <a:pt x="30" y="79"/>
                    <a:pt x="31" y="73"/>
                  </a:cubicBezTo>
                  <a:cubicBezTo>
                    <a:pt x="31" y="70"/>
                    <a:pt x="31" y="68"/>
                    <a:pt x="31" y="64"/>
                  </a:cubicBezTo>
                  <a:cubicBezTo>
                    <a:pt x="31" y="47"/>
                    <a:pt x="29" y="30"/>
                    <a:pt x="18" y="13"/>
                  </a:cubicBezTo>
                  <a:cubicBezTo>
                    <a:pt x="15" y="8"/>
                    <a:pt x="12" y="4"/>
                    <a:pt x="7" y="0"/>
                  </a:cubicBezTo>
                  <a:cubicBezTo>
                    <a:pt x="7" y="2"/>
                    <a:pt x="9" y="5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65">
              <a:extLst>
                <a:ext uri="{FF2B5EF4-FFF2-40B4-BE49-F238E27FC236}">
                  <a16:creationId xmlns="" xmlns:a16="http://schemas.microsoft.com/office/drawing/2014/main" id="{C89A863C-AFA9-4ED7-9375-68C71CE6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8637588"/>
              <a:ext cx="158750" cy="325437"/>
            </a:xfrm>
            <a:custGeom>
              <a:avLst/>
              <a:gdLst>
                <a:gd name="T0" fmla="*/ 26 w 42"/>
                <a:gd name="T1" fmla="*/ 24 h 86"/>
                <a:gd name="T2" fmla="*/ 12 w 42"/>
                <a:gd name="T3" fmla="*/ 8 h 86"/>
                <a:gd name="T4" fmla="*/ 0 w 42"/>
                <a:gd name="T5" fmla="*/ 2 h 86"/>
                <a:gd name="T6" fmla="*/ 22 w 42"/>
                <a:gd name="T7" fmla="*/ 38 h 86"/>
                <a:gd name="T8" fmla="*/ 25 w 42"/>
                <a:gd name="T9" fmla="*/ 86 h 86"/>
                <a:gd name="T10" fmla="*/ 35 w 42"/>
                <a:gd name="T11" fmla="*/ 70 h 86"/>
                <a:gd name="T12" fmla="*/ 36 w 42"/>
                <a:gd name="T13" fmla="*/ 40 h 86"/>
                <a:gd name="T14" fmla="*/ 26 w 42"/>
                <a:gd name="T1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86">
                  <a:moveTo>
                    <a:pt x="26" y="24"/>
                  </a:moveTo>
                  <a:cubicBezTo>
                    <a:pt x="23" y="18"/>
                    <a:pt x="18" y="14"/>
                    <a:pt x="12" y="8"/>
                  </a:cubicBezTo>
                  <a:cubicBezTo>
                    <a:pt x="8" y="4"/>
                    <a:pt x="3" y="0"/>
                    <a:pt x="0" y="2"/>
                  </a:cubicBezTo>
                  <a:cubicBezTo>
                    <a:pt x="11" y="11"/>
                    <a:pt x="18" y="27"/>
                    <a:pt x="22" y="38"/>
                  </a:cubicBezTo>
                  <a:cubicBezTo>
                    <a:pt x="26" y="50"/>
                    <a:pt x="29" y="74"/>
                    <a:pt x="25" y="86"/>
                  </a:cubicBezTo>
                  <a:cubicBezTo>
                    <a:pt x="29" y="84"/>
                    <a:pt x="39" y="74"/>
                    <a:pt x="35" y="70"/>
                  </a:cubicBezTo>
                  <a:cubicBezTo>
                    <a:pt x="32" y="68"/>
                    <a:pt x="42" y="45"/>
                    <a:pt x="36" y="40"/>
                  </a:cubicBezTo>
                  <a:cubicBezTo>
                    <a:pt x="30" y="36"/>
                    <a:pt x="31" y="23"/>
                    <a:pt x="2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66">
              <a:extLst>
                <a:ext uri="{FF2B5EF4-FFF2-40B4-BE49-F238E27FC236}">
                  <a16:creationId xmlns="" xmlns:a16="http://schemas.microsoft.com/office/drawing/2014/main" id="{69844964-232F-4CF6-AF65-DCE736EB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288" y="8489950"/>
              <a:ext cx="120650" cy="287337"/>
            </a:xfrm>
            <a:custGeom>
              <a:avLst/>
              <a:gdLst>
                <a:gd name="T0" fmla="*/ 5 w 32"/>
                <a:gd name="T1" fmla="*/ 7 h 76"/>
                <a:gd name="T2" fmla="*/ 5 w 32"/>
                <a:gd name="T3" fmla="*/ 22 h 76"/>
                <a:gd name="T4" fmla="*/ 10 w 32"/>
                <a:gd name="T5" fmla="*/ 37 h 76"/>
                <a:gd name="T6" fmla="*/ 0 w 32"/>
                <a:gd name="T7" fmla="*/ 29 h 76"/>
                <a:gd name="T8" fmla="*/ 1 w 32"/>
                <a:gd name="T9" fmla="*/ 33 h 76"/>
                <a:gd name="T10" fmla="*/ 0 w 32"/>
                <a:gd name="T11" fmla="*/ 41 h 76"/>
                <a:gd name="T12" fmla="*/ 13 w 32"/>
                <a:gd name="T13" fmla="*/ 65 h 76"/>
                <a:gd name="T14" fmla="*/ 19 w 32"/>
                <a:gd name="T15" fmla="*/ 70 h 76"/>
                <a:gd name="T16" fmla="*/ 21 w 32"/>
                <a:gd name="T17" fmla="*/ 70 h 76"/>
                <a:gd name="T18" fmla="*/ 31 w 32"/>
                <a:gd name="T19" fmla="*/ 76 h 76"/>
                <a:gd name="T20" fmla="*/ 32 w 32"/>
                <a:gd name="T21" fmla="*/ 63 h 76"/>
                <a:gd name="T22" fmla="*/ 31 w 32"/>
                <a:gd name="T23" fmla="*/ 55 h 76"/>
                <a:gd name="T24" fmla="*/ 12 w 32"/>
                <a:gd name="T25" fmla="*/ 10 h 76"/>
                <a:gd name="T26" fmla="*/ 1 w 32"/>
                <a:gd name="T27" fmla="*/ 0 h 76"/>
                <a:gd name="T28" fmla="*/ 5 w 32"/>
                <a:gd name="T29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6">
                  <a:moveTo>
                    <a:pt x="5" y="7"/>
                  </a:moveTo>
                  <a:cubicBezTo>
                    <a:pt x="7" y="12"/>
                    <a:pt x="2" y="18"/>
                    <a:pt x="5" y="22"/>
                  </a:cubicBezTo>
                  <a:cubicBezTo>
                    <a:pt x="14" y="32"/>
                    <a:pt x="16" y="49"/>
                    <a:pt x="10" y="37"/>
                  </a:cubicBezTo>
                  <a:cubicBezTo>
                    <a:pt x="10" y="35"/>
                    <a:pt x="1" y="28"/>
                    <a:pt x="0" y="29"/>
                  </a:cubicBezTo>
                  <a:cubicBezTo>
                    <a:pt x="0" y="30"/>
                    <a:pt x="1" y="32"/>
                    <a:pt x="1" y="33"/>
                  </a:cubicBezTo>
                  <a:cubicBezTo>
                    <a:pt x="1" y="36"/>
                    <a:pt x="0" y="38"/>
                    <a:pt x="0" y="41"/>
                  </a:cubicBezTo>
                  <a:cubicBezTo>
                    <a:pt x="1" y="49"/>
                    <a:pt x="6" y="58"/>
                    <a:pt x="13" y="65"/>
                  </a:cubicBezTo>
                  <a:cubicBezTo>
                    <a:pt x="15" y="67"/>
                    <a:pt x="18" y="69"/>
                    <a:pt x="19" y="70"/>
                  </a:cubicBezTo>
                  <a:cubicBezTo>
                    <a:pt x="20" y="70"/>
                    <a:pt x="21" y="70"/>
                    <a:pt x="21" y="70"/>
                  </a:cubicBezTo>
                  <a:cubicBezTo>
                    <a:pt x="24" y="71"/>
                    <a:pt x="29" y="76"/>
                    <a:pt x="31" y="76"/>
                  </a:cubicBezTo>
                  <a:cubicBezTo>
                    <a:pt x="32" y="69"/>
                    <a:pt x="32" y="69"/>
                    <a:pt x="32" y="63"/>
                  </a:cubicBezTo>
                  <a:cubicBezTo>
                    <a:pt x="32" y="61"/>
                    <a:pt x="32" y="58"/>
                    <a:pt x="31" y="55"/>
                  </a:cubicBezTo>
                  <a:cubicBezTo>
                    <a:pt x="29" y="39"/>
                    <a:pt x="25" y="25"/>
                    <a:pt x="12" y="10"/>
                  </a:cubicBezTo>
                  <a:cubicBezTo>
                    <a:pt x="9" y="7"/>
                    <a:pt x="6" y="3"/>
                    <a:pt x="1" y="0"/>
                  </a:cubicBezTo>
                  <a:cubicBezTo>
                    <a:pt x="1" y="2"/>
                    <a:pt x="4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67">
              <a:extLst>
                <a:ext uri="{FF2B5EF4-FFF2-40B4-BE49-F238E27FC236}">
                  <a16:creationId xmlns="" xmlns:a16="http://schemas.microsoft.com/office/drawing/2014/main" id="{3D7217B3-D52F-4AB1-901B-49528A77A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1" y="8470900"/>
              <a:ext cx="173038" cy="284162"/>
            </a:xfrm>
            <a:custGeom>
              <a:avLst/>
              <a:gdLst>
                <a:gd name="T0" fmla="*/ 27 w 46"/>
                <a:gd name="T1" fmla="*/ 18 h 75"/>
                <a:gd name="T2" fmla="*/ 12 w 46"/>
                <a:gd name="T3" fmla="*/ 6 h 75"/>
                <a:gd name="T4" fmla="*/ 0 w 46"/>
                <a:gd name="T5" fmla="*/ 3 h 75"/>
                <a:gd name="T6" fmla="*/ 25 w 46"/>
                <a:gd name="T7" fmla="*/ 32 h 75"/>
                <a:gd name="T8" fmla="*/ 34 w 46"/>
                <a:gd name="T9" fmla="*/ 75 h 75"/>
                <a:gd name="T10" fmla="*/ 41 w 46"/>
                <a:gd name="T11" fmla="*/ 59 h 75"/>
                <a:gd name="T12" fmla="*/ 38 w 46"/>
                <a:gd name="T13" fmla="*/ 31 h 75"/>
                <a:gd name="T14" fmla="*/ 27 w 46"/>
                <a:gd name="T15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75">
                  <a:moveTo>
                    <a:pt x="27" y="18"/>
                  </a:moveTo>
                  <a:cubicBezTo>
                    <a:pt x="23" y="14"/>
                    <a:pt x="18" y="11"/>
                    <a:pt x="12" y="6"/>
                  </a:cubicBezTo>
                  <a:cubicBezTo>
                    <a:pt x="8" y="3"/>
                    <a:pt x="3" y="0"/>
                    <a:pt x="0" y="3"/>
                  </a:cubicBezTo>
                  <a:cubicBezTo>
                    <a:pt x="11" y="9"/>
                    <a:pt x="20" y="22"/>
                    <a:pt x="25" y="32"/>
                  </a:cubicBezTo>
                  <a:cubicBezTo>
                    <a:pt x="30" y="42"/>
                    <a:pt x="36" y="63"/>
                    <a:pt x="34" y="75"/>
                  </a:cubicBezTo>
                  <a:cubicBezTo>
                    <a:pt x="38" y="73"/>
                    <a:pt x="46" y="62"/>
                    <a:pt x="41" y="59"/>
                  </a:cubicBezTo>
                  <a:cubicBezTo>
                    <a:pt x="38" y="57"/>
                    <a:pt x="45" y="35"/>
                    <a:pt x="38" y="31"/>
                  </a:cubicBezTo>
                  <a:cubicBezTo>
                    <a:pt x="33" y="29"/>
                    <a:pt x="31" y="16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68">
              <a:extLst>
                <a:ext uri="{FF2B5EF4-FFF2-40B4-BE49-F238E27FC236}">
                  <a16:creationId xmlns="" xmlns:a16="http://schemas.microsoft.com/office/drawing/2014/main" id="{5B58D1A2-455D-4F41-93CD-AA23DD411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1" y="8277225"/>
              <a:ext cx="152400" cy="246062"/>
            </a:xfrm>
            <a:custGeom>
              <a:avLst/>
              <a:gdLst>
                <a:gd name="T0" fmla="*/ 5 w 40"/>
                <a:gd name="T1" fmla="*/ 6 h 65"/>
                <a:gd name="T2" fmla="*/ 8 w 40"/>
                <a:gd name="T3" fmla="*/ 19 h 65"/>
                <a:gd name="T4" fmla="*/ 15 w 40"/>
                <a:gd name="T5" fmla="*/ 32 h 65"/>
                <a:gd name="T6" fmla="*/ 4 w 40"/>
                <a:gd name="T7" fmla="*/ 27 h 65"/>
                <a:gd name="T8" fmla="*/ 5 w 40"/>
                <a:gd name="T9" fmla="*/ 31 h 65"/>
                <a:gd name="T10" fmla="*/ 6 w 40"/>
                <a:gd name="T11" fmla="*/ 38 h 65"/>
                <a:gd name="T12" fmla="*/ 22 w 40"/>
                <a:gd name="T13" fmla="*/ 58 h 65"/>
                <a:gd name="T14" fmla="*/ 28 w 40"/>
                <a:gd name="T15" fmla="*/ 61 h 65"/>
                <a:gd name="T16" fmla="*/ 30 w 40"/>
                <a:gd name="T17" fmla="*/ 61 h 65"/>
                <a:gd name="T18" fmla="*/ 40 w 40"/>
                <a:gd name="T19" fmla="*/ 64 h 65"/>
                <a:gd name="T20" fmla="*/ 39 w 40"/>
                <a:gd name="T21" fmla="*/ 53 h 65"/>
                <a:gd name="T22" fmla="*/ 37 w 40"/>
                <a:gd name="T23" fmla="*/ 45 h 65"/>
                <a:gd name="T24" fmla="*/ 13 w 40"/>
                <a:gd name="T25" fmla="*/ 7 h 65"/>
                <a:gd name="T26" fmla="*/ 0 w 40"/>
                <a:gd name="T27" fmla="*/ 0 h 65"/>
                <a:gd name="T28" fmla="*/ 5 w 40"/>
                <a:gd name="T29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65">
                  <a:moveTo>
                    <a:pt x="5" y="6"/>
                  </a:moveTo>
                  <a:cubicBezTo>
                    <a:pt x="7" y="10"/>
                    <a:pt x="4" y="17"/>
                    <a:pt x="8" y="19"/>
                  </a:cubicBezTo>
                  <a:cubicBezTo>
                    <a:pt x="17" y="27"/>
                    <a:pt x="21" y="43"/>
                    <a:pt x="15" y="32"/>
                  </a:cubicBezTo>
                  <a:cubicBezTo>
                    <a:pt x="14" y="31"/>
                    <a:pt x="5" y="26"/>
                    <a:pt x="4" y="27"/>
                  </a:cubicBezTo>
                  <a:cubicBezTo>
                    <a:pt x="4" y="28"/>
                    <a:pt x="5" y="30"/>
                    <a:pt x="5" y="31"/>
                  </a:cubicBezTo>
                  <a:cubicBezTo>
                    <a:pt x="5" y="33"/>
                    <a:pt x="5" y="35"/>
                    <a:pt x="6" y="38"/>
                  </a:cubicBezTo>
                  <a:cubicBezTo>
                    <a:pt x="8" y="45"/>
                    <a:pt x="14" y="52"/>
                    <a:pt x="22" y="58"/>
                  </a:cubicBezTo>
                  <a:cubicBezTo>
                    <a:pt x="24" y="59"/>
                    <a:pt x="26" y="61"/>
                    <a:pt x="28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2" y="61"/>
                    <a:pt x="38" y="65"/>
                    <a:pt x="40" y="64"/>
                  </a:cubicBezTo>
                  <a:cubicBezTo>
                    <a:pt x="39" y="58"/>
                    <a:pt x="40" y="58"/>
                    <a:pt x="39" y="53"/>
                  </a:cubicBezTo>
                  <a:cubicBezTo>
                    <a:pt x="38" y="50"/>
                    <a:pt x="38" y="48"/>
                    <a:pt x="37" y="45"/>
                  </a:cubicBezTo>
                  <a:cubicBezTo>
                    <a:pt x="33" y="31"/>
                    <a:pt x="26" y="18"/>
                    <a:pt x="13" y="7"/>
                  </a:cubicBezTo>
                  <a:cubicBezTo>
                    <a:pt x="9" y="5"/>
                    <a:pt x="6" y="2"/>
                    <a:pt x="0" y="0"/>
                  </a:cubicBezTo>
                  <a:cubicBezTo>
                    <a:pt x="1" y="2"/>
                    <a:pt x="4" y="4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69">
              <a:extLst>
                <a:ext uri="{FF2B5EF4-FFF2-40B4-BE49-F238E27FC236}">
                  <a16:creationId xmlns="" xmlns:a16="http://schemas.microsoft.com/office/drawing/2014/main" id="{19534525-3A44-4B53-B58C-0C3A91680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1" y="8259763"/>
              <a:ext cx="193675" cy="238125"/>
            </a:xfrm>
            <a:custGeom>
              <a:avLst/>
              <a:gdLst>
                <a:gd name="T0" fmla="*/ 28 w 51"/>
                <a:gd name="T1" fmla="*/ 12 h 63"/>
                <a:gd name="T2" fmla="*/ 11 w 51"/>
                <a:gd name="T3" fmla="*/ 4 h 63"/>
                <a:gd name="T4" fmla="*/ 0 w 51"/>
                <a:gd name="T5" fmla="*/ 3 h 63"/>
                <a:gd name="T6" fmla="*/ 28 w 51"/>
                <a:gd name="T7" fmla="*/ 25 h 63"/>
                <a:gd name="T8" fmla="*/ 43 w 51"/>
                <a:gd name="T9" fmla="*/ 63 h 63"/>
                <a:gd name="T10" fmla="*/ 47 w 51"/>
                <a:gd name="T11" fmla="*/ 47 h 63"/>
                <a:gd name="T12" fmla="*/ 40 w 51"/>
                <a:gd name="T13" fmla="*/ 22 h 63"/>
                <a:gd name="T14" fmla="*/ 28 w 51"/>
                <a:gd name="T15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3">
                  <a:moveTo>
                    <a:pt x="28" y="12"/>
                  </a:moveTo>
                  <a:cubicBezTo>
                    <a:pt x="23" y="8"/>
                    <a:pt x="18" y="7"/>
                    <a:pt x="11" y="4"/>
                  </a:cubicBezTo>
                  <a:cubicBezTo>
                    <a:pt x="7" y="2"/>
                    <a:pt x="2" y="0"/>
                    <a:pt x="0" y="3"/>
                  </a:cubicBezTo>
                  <a:cubicBezTo>
                    <a:pt x="12" y="7"/>
                    <a:pt x="22" y="17"/>
                    <a:pt x="28" y="25"/>
                  </a:cubicBezTo>
                  <a:cubicBezTo>
                    <a:pt x="34" y="33"/>
                    <a:pt x="43" y="52"/>
                    <a:pt x="43" y="63"/>
                  </a:cubicBezTo>
                  <a:cubicBezTo>
                    <a:pt x="46" y="60"/>
                    <a:pt x="51" y="48"/>
                    <a:pt x="47" y="47"/>
                  </a:cubicBezTo>
                  <a:cubicBezTo>
                    <a:pt x="44" y="46"/>
                    <a:pt x="47" y="24"/>
                    <a:pt x="40" y="22"/>
                  </a:cubicBezTo>
                  <a:cubicBezTo>
                    <a:pt x="34" y="21"/>
                    <a:pt x="31" y="9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670">
              <a:extLst>
                <a:ext uri="{FF2B5EF4-FFF2-40B4-BE49-F238E27FC236}">
                  <a16:creationId xmlns="" xmlns:a16="http://schemas.microsoft.com/office/drawing/2014/main" id="{AF93FA38-C319-4345-903B-9BC5810F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8123238"/>
              <a:ext cx="158750" cy="142875"/>
            </a:xfrm>
            <a:custGeom>
              <a:avLst/>
              <a:gdLst>
                <a:gd name="T0" fmla="*/ 4 w 42"/>
                <a:gd name="T1" fmla="*/ 3 h 38"/>
                <a:gd name="T2" fmla="*/ 9 w 42"/>
                <a:gd name="T3" fmla="*/ 12 h 38"/>
                <a:gd name="T4" fmla="*/ 17 w 42"/>
                <a:gd name="T5" fmla="*/ 20 h 38"/>
                <a:gd name="T6" fmla="*/ 8 w 42"/>
                <a:gd name="T7" fmla="*/ 19 h 38"/>
                <a:gd name="T8" fmla="*/ 10 w 42"/>
                <a:gd name="T9" fmla="*/ 21 h 38"/>
                <a:gd name="T10" fmla="*/ 12 w 42"/>
                <a:gd name="T11" fmla="*/ 26 h 38"/>
                <a:gd name="T12" fmla="*/ 27 w 42"/>
                <a:gd name="T13" fmla="*/ 37 h 38"/>
                <a:gd name="T14" fmla="*/ 33 w 42"/>
                <a:gd name="T15" fmla="*/ 38 h 38"/>
                <a:gd name="T16" fmla="*/ 34 w 42"/>
                <a:gd name="T17" fmla="*/ 37 h 38"/>
                <a:gd name="T18" fmla="*/ 42 w 42"/>
                <a:gd name="T19" fmla="*/ 37 h 38"/>
                <a:gd name="T20" fmla="*/ 39 w 42"/>
                <a:gd name="T21" fmla="*/ 28 h 38"/>
                <a:gd name="T22" fmla="*/ 36 w 42"/>
                <a:gd name="T23" fmla="*/ 24 h 38"/>
                <a:gd name="T24" fmla="*/ 10 w 42"/>
                <a:gd name="T25" fmla="*/ 2 h 38"/>
                <a:gd name="T26" fmla="*/ 0 w 42"/>
                <a:gd name="T27" fmla="*/ 0 h 38"/>
                <a:gd name="T28" fmla="*/ 4 w 42"/>
                <a:gd name="T2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8">
                  <a:moveTo>
                    <a:pt x="4" y="3"/>
                  </a:moveTo>
                  <a:cubicBezTo>
                    <a:pt x="7" y="5"/>
                    <a:pt x="6" y="11"/>
                    <a:pt x="9" y="12"/>
                  </a:cubicBezTo>
                  <a:cubicBezTo>
                    <a:pt x="17" y="15"/>
                    <a:pt x="24" y="26"/>
                    <a:pt x="17" y="20"/>
                  </a:cubicBezTo>
                  <a:cubicBezTo>
                    <a:pt x="16" y="19"/>
                    <a:pt x="8" y="18"/>
                    <a:pt x="8" y="19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0" y="23"/>
                    <a:pt x="11" y="25"/>
                    <a:pt x="12" y="26"/>
                  </a:cubicBezTo>
                  <a:cubicBezTo>
                    <a:pt x="15" y="32"/>
                    <a:pt x="20" y="35"/>
                    <a:pt x="27" y="37"/>
                  </a:cubicBezTo>
                  <a:cubicBezTo>
                    <a:pt x="29" y="37"/>
                    <a:pt x="31" y="38"/>
                    <a:pt x="33" y="38"/>
                  </a:cubicBezTo>
                  <a:cubicBezTo>
                    <a:pt x="33" y="38"/>
                    <a:pt x="34" y="37"/>
                    <a:pt x="34" y="37"/>
                  </a:cubicBezTo>
                  <a:cubicBezTo>
                    <a:pt x="36" y="37"/>
                    <a:pt x="41" y="38"/>
                    <a:pt x="42" y="37"/>
                  </a:cubicBezTo>
                  <a:cubicBezTo>
                    <a:pt x="41" y="32"/>
                    <a:pt x="41" y="32"/>
                    <a:pt x="39" y="28"/>
                  </a:cubicBezTo>
                  <a:cubicBezTo>
                    <a:pt x="38" y="27"/>
                    <a:pt x="37" y="25"/>
                    <a:pt x="36" y="24"/>
                  </a:cubicBezTo>
                  <a:cubicBezTo>
                    <a:pt x="30" y="14"/>
                    <a:pt x="23" y="6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1"/>
                    <a:pt x="3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671">
              <a:extLst>
                <a:ext uri="{FF2B5EF4-FFF2-40B4-BE49-F238E27FC236}">
                  <a16:creationId xmlns="" xmlns:a16="http://schemas.microsoft.com/office/drawing/2014/main" id="{491D4DDB-ADB2-452F-96CE-02B187A8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8104188"/>
              <a:ext cx="180975" cy="139700"/>
            </a:xfrm>
            <a:custGeom>
              <a:avLst/>
              <a:gdLst>
                <a:gd name="T0" fmla="*/ 23 w 48"/>
                <a:gd name="T1" fmla="*/ 2 h 37"/>
                <a:gd name="T2" fmla="*/ 9 w 48"/>
                <a:gd name="T3" fmla="*/ 1 h 37"/>
                <a:gd name="T4" fmla="*/ 0 w 48"/>
                <a:gd name="T5" fmla="*/ 3 h 37"/>
                <a:gd name="T6" fmla="*/ 25 w 48"/>
                <a:gd name="T7" fmla="*/ 12 h 37"/>
                <a:gd name="T8" fmla="*/ 44 w 48"/>
                <a:gd name="T9" fmla="*/ 37 h 37"/>
                <a:gd name="T10" fmla="*/ 44 w 48"/>
                <a:gd name="T11" fmla="*/ 23 h 37"/>
                <a:gd name="T12" fmla="*/ 33 w 48"/>
                <a:gd name="T13" fmla="*/ 7 h 37"/>
                <a:gd name="T14" fmla="*/ 23 w 48"/>
                <a:gd name="T1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7">
                  <a:moveTo>
                    <a:pt x="23" y="2"/>
                  </a:moveTo>
                  <a:cubicBezTo>
                    <a:pt x="18" y="1"/>
                    <a:pt x="14" y="1"/>
                    <a:pt x="9" y="1"/>
                  </a:cubicBezTo>
                  <a:cubicBezTo>
                    <a:pt x="5" y="1"/>
                    <a:pt x="1" y="1"/>
                    <a:pt x="0" y="3"/>
                  </a:cubicBezTo>
                  <a:cubicBezTo>
                    <a:pt x="10" y="3"/>
                    <a:pt x="19" y="8"/>
                    <a:pt x="25" y="12"/>
                  </a:cubicBezTo>
                  <a:cubicBezTo>
                    <a:pt x="32" y="17"/>
                    <a:pt x="42" y="28"/>
                    <a:pt x="44" y="37"/>
                  </a:cubicBezTo>
                  <a:cubicBezTo>
                    <a:pt x="46" y="33"/>
                    <a:pt x="48" y="23"/>
                    <a:pt x="44" y="23"/>
                  </a:cubicBezTo>
                  <a:cubicBezTo>
                    <a:pt x="41" y="23"/>
                    <a:pt x="39" y="6"/>
                    <a:pt x="33" y="7"/>
                  </a:cubicBezTo>
                  <a:cubicBezTo>
                    <a:pt x="29" y="7"/>
                    <a:pt x="25" y="0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72">
              <a:extLst>
                <a:ext uri="{FF2B5EF4-FFF2-40B4-BE49-F238E27FC236}">
                  <a16:creationId xmlns="" xmlns:a16="http://schemas.microsoft.com/office/drawing/2014/main" id="{F99B4A6C-241B-47E9-9F52-08108B27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288" y="7967663"/>
              <a:ext cx="128588" cy="117475"/>
            </a:xfrm>
            <a:custGeom>
              <a:avLst/>
              <a:gdLst>
                <a:gd name="T0" fmla="*/ 4 w 34"/>
                <a:gd name="T1" fmla="*/ 2 h 31"/>
                <a:gd name="T2" fmla="*/ 8 w 34"/>
                <a:gd name="T3" fmla="*/ 10 h 31"/>
                <a:gd name="T4" fmla="*/ 14 w 34"/>
                <a:gd name="T5" fmla="*/ 16 h 31"/>
                <a:gd name="T6" fmla="*/ 7 w 34"/>
                <a:gd name="T7" fmla="*/ 15 h 31"/>
                <a:gd name="T8" fmla="*/ 8 w 34"/>
                <a:gd name="T9" fmla="*/ 17 h 31"/>
                <a:gd name="T10" fmla="*/ 9 w 34"/>
                <a:gd name="T11" fmla="*/ 21 h 31"/>
                <a:gd name="T12" fmla="*/ 22 w 34"/>
                <a:gd name="T13" fmla="*/ 30 h 31"/>
                <a:gd name="T14" fmla="*/ 27 w 34"/>
                <a:gd name="T15" fmla="*/ 31 h 31"/>
                <a:gd name="T16" fmla="*/ 28 w 34"/>
                <a:gd name="T17" fmla="*/ 30 h 31"/>
                <a:gd name="T18" fmla="*/ 34 w 34"/>
                <a:gd name="T19" fmla="*/ 30 h 31"/>
                <a:gd name="T20" fmla="*/ 32 w 34"/>
                <a:gd name="T21" fmla="*/ 23 h 31"/>
                <a:gd name="T22" fmla="*/ 29 w 34"/>
                <a:gd name="T23" fmla="*/ 19 h 31"/>
                <a:gd name="T24" fmla="*/ 8 w 34"/>
                <a:gd name="T25" fmla="*/ 2 h 31"/>
                <a:gd name="T26" fmla="*/ 0 w 34"/>
                <a:gd name="T27" fmla="*/ 0 h 31"/>
                <a:gd name="T28" fmla="*/ 4 w 34"/>
                <a:gd name="T2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1">
                  <a:moveTo>
                    <a:pt x="4" y="2"/>
                  </a:moveTo>
                  <a:cubicBezTo>
                    <a:pt x="6" y="4"/>
                    <a:pt x="5" y="9"/>
                    <a:pt x="8" y="10"/>
                  </a:cubicBezTo>
                  <a:cubicBezTo>
                    <a:pt x="14" y="12"/>
                    <a:pt x="20" y="21"/>
                    <a:pt x="14" y="16"/>
                  </a:cubicBezTo>
                  <a:cubicBezTo>
                    <a:pt x="13" y="15"/>
                    <a:pt x="7" y="14"/>
                    <a:pt x="7" y="15"/>
                  </a:cubicBezTo>
                  <a:cubicBezTo>
                    <a:pt x="7" y="16"/>
                    <a:pt x="8" y="17"/>
                    <a:pt x="8" y="17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2" y="25"/>
                    <a:pt x="16" y="28"/>
                    <a:pt x="22" y="30"/>
                  </a:cubicBezTo>
                  <a:cubicBezTo>
                    <a:pt x="24" y="30"/>
                    <a:pt x="25" y="31"/>
                    <a:pt x="27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29" y="30"/>
                    <a:pt x="33" y="30"/>
                    <a:pt x="34" y="30"/>
                  </a:cubicBezTo>
                  <a:cubicBezTo>
                    <a:pt x="33" y="26"/>
                    <a:pt x="33" y="26"/>
                    <a:pt x="32" y="23"/>
                  </a:cubicBezTo>
                  <a:cubicBezTo>
                    <a:pt x="31" y="22"/>
                    <a:pt x="30" y="20"/>
                    <a:pt x="29" y="19"/>
                  </a:cubicBezTo>
                  <a:cubicBezTo>
                    <a:pt x="24" y="11"/>
                    <a:pt x="18" y="5"/>
                    <a:pt x="8" y="2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0" y="1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73">
              <a:extLst>
                <a:ext uri="{FF2B5EF4-FFF2-40B4-BE49-F238E27FC236}">
                  <a16:creationId xmlns="" xmlns:a16="http://schemas.microsoft.com/office/drawing/2014/main" id="{FE69AD9D-28AF-4DA3-B246-CF842DDA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7951788"/>
              <a:ext cx="147638" cy="114300"/>
            </a:xfrm>
            <a:custGeom>
              <a:avLst/>
              <a:gdLst>
                <a:gd name="T0" fmla="*/ 19 w 39"/>
                <a:gd name="T1" fmla="*/ 2 h 30"/>
                <a:gd name="T2" fmla="*/ 7 w 39"/>
                <a:gd name="T3" fmla="*/ 1 h 30"/>
                <a:gd name="T4" fmla="*/ 0 w 39"/>
                <a:gd name="T5" fmla="*/ 3 h 30"/>
                <a:gd name="T6" fmla="*/ 21 w 39"/>
                <a:gd name="T7" fmla="*/ 10 h 30"/>
                <a:gd name="T8" fmla="*/ 36 w 39"/>
                <a:gd name="T9" fmla="*/ 30 h 30"/>
                <a:gd name="T10" fmla="*/ 36 w 39"/>
                <a:gd name="T11" fmla="*/ 19 h 30"/>
                <a:gd name="T12" fmla="*/ 27 w 39"/>
                <a:gd name="T13" fmla="*/ 5 h 30"/>
                <a:gd name="T14" fmla="*/ 19 w 39"/>
                <a:gd name="T1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0">
                  <a:moveTo>
                    <a:pt x="19" y="2"/>
                  </a:moveTo>
                  <a:cubicBezTo>
                    <a:pt x="15" y="1"/>
                    <a:pt x="12" y="1"/>
                    <a:pt x="7" y="1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8" y="2"/>
                    <a:pt x="16" y="6"/>
                    <a:pt x="21" y="10"/>
                  </a:cubicBezTo>
                  <a:cubicBezTo>
                    <a:pt x="26" y="13"/>
                    <a:pt x="34" y="23"/>
                    <a:pt x="36" y="30"/>
                  </a:cubicBezTo>
                  <a:cubicBezTo>
                    <a:pt x="37" y="27"/>
                    <a:pt x="39" y="19"/>
                    <a:pt x="36" y="19"/>
                  </a:cubicBezTo>
                  <a:cubicBezTo>
                    <a:pt x="34" y="19"/>
                    <a:pt x="32" y="5"/>
                    <a:pt x="27" y="5"/>
                  </a:cubicBezTo>
                  <a:cubicBezTo>
                    <a:pt x="24" y="6"/>
                    <a:pt x="20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74">
              <a:extLst>
                <a:ext uri="{FF2B5EF4-FFF2-40B4-BE49-F238E27FC236}">
                  <a16:creationId xmlns="" xmlns:a16="http://schemas.microsoft.com/office/drawing/2014/main" id="{DDD7CB8F-7E77-4571-8A43-E29AA8891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1" y="7823200"/>
              <a:ext cx="112713" cy="103187"/>
            </a:xfrm>
            <a:custGeom>
              <a:avLst/>
              <a:gdLst>
                <a:gd name="T0" fmla="*/ 3 w 30"/>
                <a:gd name="T1" fmla="*/ 2 h 27"/>
                <a:gd name="T2" fmla="*/ 7 w 30"/>
                <a:gd name="T3" fmla="*/ 9 h 27"/>
                <a:gd name="T4" fmla="*/ 12 w 30"/>
                <a:gd name="T5" fmla="*/ 14 h 27"/>
                <a:gd name="T6" fmla="*/ 6 w 30"/>
                <a:gd name="T7" fmla="*/ 14 h 27"/>
                <a:gd name="T8" fmla="*/ 7 w 30"/>
                <a:gd name="T9" fmla="*/ 15 h 27"/>
                <a:gd name="T10" fmla="*/ 8 w 30"/>
                <a:gd name="T11" fmla="*/ 19 h 27"/>
                <a:gd name="T12" fmla="*/ 20 w 30"/>
                <a:gd name="T13" fmla="*/ 26 h 27"/>
                <a:gd name="T14" fmla="*/ 23 w 30"/>
                <a:gd name="T15" fmla="*/ 27 h 27"/>
                <a:gd name="T16" fmla="*/ 24 w 30"/>
                <a:gd name="T17" fmla="*/ 27 h 27"/>
                <a:gd name="T18" fmla="*/ 30 w 30"/>
                <a:gd name="T19" fmla="*/ 26 h 27"/>
                <a:gd name="T20" fmla="*/ 28 w 30"/>
                <a:gd name="T21" fmla="*/ 20 h 27"/>
                <a:gd name="T22" fmla="*/ 26 w 30"/>
                <a:gd name="T23" fmla="*/ 17 h 27"/>
                <a:gd name="T24" fmla="*/ 8 w 30"/>
                <a:gd name="T25" fmla="*/ 2 h 27"/>
                <a:gd name="T26" fmla="*/ 0 w 30"/>
                <a:gd name="T27" fmla="*/ 0 h 27"/>
                <a:gd name="T28" fmla="*/ 3 w 30"/>
                <a:gd name="T2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7">
                  <a:moveTo>
                    <a:pt x="3" y="2"/>
                  </a:moveTo>
                  <a:cubicBezTo>
                    <a:pt x="5" y="4"/>
                    <a:pt x="5" y="8"/>
                    <a:pt x="7" y="9"/>
                  </a:cubicBezTo>
                  <a:cubicBezTo>
                    <a:pt x="13" y="11"/>
                    <a:pt x="17" y="18"/>
                    <a:pt x="12" y="14"/>
                  </a:cubicBezTo>
                  <a:cubicBezTo>
                    <a:pt x="12" y="14"/>
                    <a:pt x="6" y="13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7"/>
                    <a:pt x="8" y="18"/>
                    <a:pt x="8" y="19"/>
                  </a:cubicBezTo>
                  <a:cubicBezTo>
                    <a:pt x="11" y="23"/>
                    <a:pt x="15" y="25"/>
                    <a:pt x="20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6"/>
                    <a:pt x="29" y="27"/>
                    <a:pt x="30" y="26"/>
                  </a:cubicBezTo>
                  <a:cubicBezTo>
                    <a:pt x="29" y="23"/>
                    <a:pt x="29" y="23"/>
                    <a:pt x="28" y="20"/>
                  </a:cubicBezTo>
                  <a:cubicBezTo>
                    <a:pt x="27" y="19"/>
                    <a:pt x="27" y="18"/>
                    <a:pt x="26" y="17"/>
                  </a:cubicBezTo>
                  <a:cubicBezTo>
                    <a:pt x="21" y="10"/>
                    <a:pt x="16" y="5"/>
                    <a:pt x="8" y="2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75">
              <a:extLst>
                <a:ext uri="{FF2B5EF4-FFF2-40B4-BE49-F238E27FC236}">
                  <a16:creationId xmlns="" xmlns:a16="http://schemas.microsoft.com/office/drawing/2014/main" id="{84AADD89-DECC-4C70-B856-7EBF4C7A3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1" y="7812088"/>
              <a:ext cx="125413" cy="98425"/>
            </a:xfrm>
            <a:custGeom>
              <a:avLst/>
              <a:gdLst>
                <a:gd name="T0" fmla="*/ 16 w 33"/>
                <a:gd name="T1" fmla="*/ 1 h 26"/>
                <a:gd name="T2" fmla="*/ 6 w 33"/>
                <a:gd name="T3" fmla="*/ 0 h 26"/>
                <a:gd name="T4" fmla="*/ 0 w 33"/>
                <a:gd name="T5" fmla="*/ 2 h 26"/>
                <a:gd name="T6" fmla="*/ 17 w 33"/>
                <a:gd name="T7" fmla="*/ 8 h 26"/>
                <a:gd name="T8" fmla="*/ 31 w 33"/>
                <a:gd name="T9" fmla="*/ 26 h 26"/>
                <a:gd name="T10" fmla="*/ 30 w 33"/>
                <a:gd name="T11" fmla="*/ 16 h 26"/>
                <a:gd name="T12" fmla="*/ 23 w 33"/>
                <a:gd name="T13" fmla="*/ 4 h 26"/>
                <a:gd name="T14" fmla="*/ 16 w 33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16" y="1"/>
                  </a:moveTo>
                  <a:cubicBezTo>
                    <a:pt x="13" y="1"/>
                    <a:pt x="10" y="1"/>
                    <a:pt x="6" y="0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6" y="2"/>
                    <a:pt x="13" y="5"/>
                    <a:pt x="17" y="8"/>
                  </a:cubicBezTo>
                  <a:cubicBezTo>
                    <a:pt x="22" y="12"/>
                    <a:pt x="29" y="20"/>
                    <a:pt x="31" y="26"/>
                  </a:cubicBezTo>
                  <a:cubicBezTo>
                    <a:pt x="32" y="23"/>
                    <a:pt x="33" y="16"/>
                    <a:pt x="30" y="16"/>
                  </a:cubicBezTo>
                  <a:cubicBezTo>
                    <a:pt x="29" y="16"/>
                    <a:pt x="27" y="4"/>
                    <a:pt x="23" y="4"/>
                  </a:cubicBezTo>
                  <a:cubicBezTo>
                    <a:pt x="20" y="5"/>
                    <a:pt x="17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76">
              <a:extLst>
                <a:ext uri="{FF2B5EF4-FFF2-40B4-BE49-F238E27FC236}">
                  <a16:creationId xmlns="" xmlns:a16="http://schemas.microsoft.com/office/drawing/2014/main" id="{DD1375CD-6B1D-48CA-BD27-B4791EB17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1" y="7699375"/>
              <a:ext cx="98425" cy="90487"/>
            </a:xfrm>
            <a:custGeom>
              <a:avLst/>
              <a:gdLst>
                <a:gd name="T0" fmla="*/ 3 w 26"/>
                <a:gd name="T1" fmla="*/ 2 h 24"/>
                <a:gd name="T2" fmla="*/ 6 w 26"/>
                <a:gd name="T3" fmla="*/ 8 h 24"/>
                <a:gd name="T4" fmla="*/ 10 w 26"/>
                <a:gd name="T5" fmla="*/ 13 h 24"/>
                <a:gd name="T6" fmla="*/ 5 w 26"/>
                <a:gd name="T7" fmla="*/ 12 h 24"/>
                <a:gd name="T8" fmla="*/ 6 w 26"/>
                <a:gd name="T9" fmla="*/ 14 h 24"/>
                <a:gd name="T10" fmla="*/ 7 w 26"/>
                <a:gd name="T11" fmla="*/ 17 h 24"/>
                <a:gd name="T12" fmla="*/ 17 w 26"/>
                <a:gd name="T13" fmla="*/ 24 h 24"/>
                <a:gd name="T14" fmla="*/ 20 w 26"/>
                <a:gd name="T15" fmla="*/ 24 h 24"/>
                <a:gd name="T16" fmla="*/ 21 w 26"/>
                <a:gd name="T17" fmla="*/ 24 h 24"/>
                <a:gd name="T18" fmla="*/ 26 w 26"/>
                <a:gd name="T19" fmla="*/ 24 h 24"/>
                <a:gd name="T20" fmla="*/ 24 w 26"/>
                <a:gd name="T21" fmla="*/ 18 h 24"/>
                <a:gd name="T22" fmla="*/ 22 w 26"/>
                <a:gd name="T23" fmla="*/ 15 h 24"/>
                <a:gd name="T24" fmla="*/ 6 w 26"/>
                <a:gd name="T25" fmla="*/ 2 h 24"/>
                <a:gd name="T26" fmla="*/ 0 w 26"/>
                <a:gd name="T27" fmla="*/ 1 h 24"/>
                <a:gd name="T28" fmla="*/ 3 w 26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4">
                  <a:moveTo>
                    <a:pt x="3" y="2"/>
                  </a:moveTo>
                  <a:cubicBezTo>
                    <a:pt x="4" y="4"/>
                    <a:pt x="4" y="8"/>
                    <a:pt x="6" y="8"/>
                  </a:cubicBezTo>
                  <a:cubicBezTo>
                    <a:pt x="11" y="10"/>
                    <a:pt x="15" y="17"/>
                    <a:pt x="10" y="13"/>
                  </a:cubicBezTo>
                  <a:cubicBezTo>
                    <a:pt x="10" y="12"/>
                    <a:pt x="5" y="12"/>
                    <a:pt x="5" y="12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9" y="20"/>
                    <a:pt x="12" y="23"/>
                    <a:pt x="17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2" y="23"/>
                    <a:pt x="25" y="24"/>
                    <a:pt x="26" y="24"/>
                  </a:cubicBezTo>
                  <a:cubicBezTo>
                    <a:pt x="25" y="21"/>
                    <a:pt x="25" y="21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18" y="9"/>
                    <a:pt x="14" y="4"/>
                    <a:pt x="6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2"/>
                    <a:pt x="2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677">
              <a:extLst>
                <a:ext uri="{FF2B5EF4-FFF2-40B4-BE49-F238E27FC236}">
                  <a16:creationId xmlns="" xmlns:a16="http://schemas.microsoft.com/office/drawing/2014/main" id="{796BE396-709F-4041-9897-266C5D9E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7686675"/>
              <a:ext cx="112713" cy="87312"/>
            </a:xfrm>
            <a:custGeom>
              <a:avLst/>
              <a:gdLst>
                <a:gd name="T0" fmla="*/ 14 w 30"/>
                <a:gd name="T1" fmla="*/ 2 h 23"/>
                <a:gd name="T2" fmla="*/ 6 w 30"/>
                <a:gd name="T3" fmla="*/ 1 h 23"/>
                <a:gd name="T4" fmla="*/ 0 w 30"/>
                <a:gd name="T5" fmla="*/ 3 h 23"/>
                <a:gd name="T6" fmla="*/ 16 w 30"/>
                <a:gd name="T7" fmla="*/ 8 h 23"/>
                <a:gd name="T8" fmla="*/ 28 w 30"/>
                <a:gd name="T9" fmla="*/ 23 h 23"/>
                <a:gd name="T10" fmla="*/ 27 w 30"/>
                <a:gd name="T11" fmla="*/ 15 h 23"/>
                <a:gd name="T12" fmla="*/ 21 w 30"/>
                <a:gd name="T13" fmla="*/ 5 h 23"/>
                <a:gd name="T14" fmla="*/ 14 w 30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3">
                  <a:moveTo>
                    <a:pt x="14" y="2"/>
                  </a:moveTo>
                  <a:cubicBezTo>
                    <a:pt x="12" y="1"/>
                    <a:pt x="9" y="1"/>
                    <a:pt x="6" y="1"/>
                  </a:cubicBezTo>
                  <a:cubicBezTo>
                    <a:pt x="3" y="1"/>
                    <a:pt x="1" y="1"/>
                    <a:pt x="0" y="3"/>
                  </a:cubicBezTo>
                  <a:cubicBezTo>
                    <a:pt x="6" y="2"/>
                    <a:pt x="12" y="5"/>
                    <a:pt x="16" y="8"/>
                  </a:cubicBezTo>
                  <a:cubicBezTo>
                    <a:pt x="20" y="11"/>
                    <a:pt x="26" y="18"/>
                    <a:pt x="28" y="23"/>
                  </a:cubicBezTo>
                  <a:cubicBezTo>
                    <a:pt x="29" y="21"/>
                    <a:pt x="30" y="15"/>
                    <a:pt x="27" y="15"/>
                  </a:cubicBezTo>
                  <a:cubicBezTo>
                    <a:pt x="26" y="15"/>
                    <a:pt x="24" y="4"/>
                    <a:pt x="21" y="5"/>
                  </a:cubicBezTo>
                  <a:cubicBezTo>
                    <a:pt x="18" y="5"/>
                    <a:pt x="16" y="0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78">
              <a:extLst>
                <a:ext uri="{FF2B5EF4-FFF2-40B4-BE49-F238E27FC236}">
                  <a16:creationId xmlns="" xmlns:a16="http://schemas.microsoft.com/office/drawing/2014/main" id="{CD0F5B21-7637-4322-9723-349D4E7D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63" y="7524750"/>
              <a:ext cx="57150" cy="139700"/>
            </a:xfrm>
            <a:custGeom>
              <a:avLst/>
              <a:gdLst>
                <a:gd name="T0" fmla="*/ 3 w 15"/>
                <a:gd name="T1" fmla="*/ 3 h 37"/>
                <a:gd name="T2" fmla="*/ 6 w 15"/>
                <a:gd name="T3" fmla="*/ 9 h 37"/>
                <a:gd name="T4" fmla="*/ 8 w 15"/>
                <a:gd name="T5" fmla="*/ 16 h 37"/>
                <a:gd name="T6" fmla="*/ 9 w 15"/>
                <a:gd name="T7" fmla="*/ 10 h 37"/>
                <a:gd name="T8" fmla="*/ 10 w 15"/>
                <a:gd name="T9" fmla="*/ 11 h 37"/>
                <a:gd name="T10" fmla="*/ 12 w 15"/>
                <a:gd name="T11" fmla="*/ 14 h 37"/>
                <a:gd name="T12" fmla="*/ 14 w 15"/>
                <a:gd name="T13" fmla="*/ 27 h 37"/>
                <a:gd name="T14" fmla="*/ 13 w 15"/>
                <a:gd name="T15" fmla="*/ 31 h 37"/>
                <a:gd name="T16" fmla="*/ 12 w 15"/>
                <a:gd name="T17" fmla="*/ 31 h 37"/>
                <a:gd name="T18" fmla="*/ 10 w 15"/>
                <a:gd name="T19" fmla="*/ 37 h 37"/>
                <a:gd name="T20" fmla="*/ 7 w 15"/>
                <a:gd name="T21" fmla="*/ 32 h 37"/>
                <a:gd name="T22" fmla="*/ 5 w 15"/>
                <a:gd name="T23" fmla="*/ 29 h 37"/>
                <a:gd name="T24" fmla="*/ 1 w 15"/>
                <a:gd name="T25" fmla="*/ 7 h 37"/>
                <a:gd name="T26" fmla="*/ 2 w 15"/>
                <a:gd name="T27" fmla="*/ 0 h 37"/>
                <a:gd name="T28" fmla="*/ 3 w 15"/>
                <a:gd name="T2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7">
                  <a:moveTo>
                    <a:pt x="3" y="3"/>
                  </a:moveTo>
                  <a:cubicBezTo>
                    <a:pt x="3" y="6"/>
                    <a:pt x="6" y="6"/>
                    <a:pt x="6" y="9"/>
                  </a:cubicBezTo>
                  <a:cubicBezTo>
                    <a:pt x="5" y="15"/>
                    <a:pt x="9" y="22"/>
                    <a:pt x="8" y="16"/>
                  </a:cubicBezTo>
                  <a:cubicBezTo>
                    <a:pt x="8" y="15"/>
                    <a:pt x="9" y="10"/>
                    <a:pt x="9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1" y="12"/>
                    <a:pt x="12" y="13"/>
                    <a:pt x="12" y="14"/>
                  </a:cubicBezTo>
                  <a:cubicBezTo>
                    <a:pt x="14" y="17"/>
                    <a:pt x="15" y="22"/>
                    <a:pt x="14" y="27"/>
                  </a:cubicBezTo>
                  <a:cubicBezTo>
                    <a:pt x="13" y="28"/>
                    <a:pt x="13" y="30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cubicBezTo>
                    <a:pt x="11" y="32"/>
                    <a:pt x="11" y="36"/>
                    <a:pt x="10" y="37"/>
                  </a:cubicBezTo>
                  <a:cubicBezTo>
                    <a:pt x="8" y="34"/>
                    <a:pt x="8" y="35"/>
                    <a:pt x="7" y="32"/>
                  </a:cubicBezTo>
                  <a:cubicBezTo>
                    <a:pt x="6" y="32"/>
                    <a:pt x="5" y="31"/>
                    <a:pt x="5" y="29"/>
                  </a:cubicBezTo>
                  <a:cubicBezTo>
                    <a:pt x="2" y="23"/>
                    <a:pt x="0" y="16"/>
                    <a:pt x="1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2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79">
              <a:extLst>
                <a:ext uri="{FF2B5EF4-FFF2-40B4-BE49-F238E27FC236}">
                  <a16:creationId xmlns="" xmlns:a16="http://schemas.microsoft.com/office/drawing/2014/main" id="{A32DD9C6-5156-4B77-B20B-1DFCFE3B1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7521575"/>
              <a:ext cx="52388" cy="139700"/>
            </a:xfrm>
            <a:custGeom>
              <a:avLst/>
              <a:gdLst>
                <a:gd name="T0" fmla="*/ 2 w 14"/>
                <a:gd name="T1" fmla="*/ 14 h 37"/>
                <a:gd name="T2" fmla="*/ 5 w 14"/>
                <a:gd name="T3" fmla="*/ 5 h 37"/>
                <a:gd name="T4" fmla="*/ 9 w 14"/>
                <a:gd name="T5" fmla="*/ 0 h 37"/>
                <a:gd name="T6" fmla="*/ 7 w 14"/>
                <a:gd name="T7" fmla="*/ 19 h 37"/>
                <a:gd name="T8" fmla="*/ 14 w 14"/>
                <a:gd name="T9" fmla="*/ 37 h 37"/>
                <a:gd name="T10" fmla="*/ 8 w 14"/>
                <a:gd name="T11" fmla="*/ 33 h 37"/>
                <a:gd name="T12" fmla="*/ 2 w 14"/>
                <a:gd name="T13" fmla="*/ 23 h 37"/>
                <a:gd name="T14" fmla="*/ 2 w 14"/>
                <a:gd name="T15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2" y="14"/>
                  </a:moveTo>
                  <a:cubicBezTo>
                    <a:pt x="3" y="11"/>
                    <a:pt x="4" y="9"/>
                    <a:pt x="5" y="5"/>
                  </a:cubicBezTo>
                  <a:cubicBezTo>
                    <a:pt x="6" y="2"/>
                    <a:pt x="7" y="0"/>
                    <a:pt x="9" y="0"/>
                  </a:cubicBezTo>
                  <a:cubicBezTo>
                    <a:pt x="6" y="6"/>
                    <a:pt x="6" y="13"/>
                    <a:pt x="7" y="19"/>
                  </a:cubicBezTo>
                  <a:cubicBezTo>
                    <a:pt x="7" y="24"/>
                    <a:pt x="10" y="33"/>
                    <a:pt x="14" y="37"/>
                  </a:cubicBezTo>
                  <a:cubicBezTo>
                    <a:pt x="12" y="37"/>
                    <a:pt x="7" y="36"/>
                    <a:pt x="8" y="33"/>
                  </a:cubicBezTo>
                  <a:cubicBezTo>
                    <a:pt x="8" y="32"/>
                    <a:pt x="0" y="26"/>
                    <a:pt x="2" y="23"/>
                  </a:cubicBezTo>
                  <a:cubicBezTo>
                    <a:pt x="3" y="20"/>
                    <a:pt x="1" y="15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680">
              <a:extLst>
                <a:ext uri="{FF2B5EF4-FFF2-40B4-BE49-F238E27FC236}">
                  <a16:creationId xmlns="" xmlns:a16="http://schemas.microsoft.com/office/drawing/2014/main" id="{5A8F09F5-B081-42A6-9D92-545FE6549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276" y="9096375"/>
              <a:ext cx="412750" cy="200025"/>
            </a:xfrm>
            <a:custGeom>
              <a:avLst/>
              <a:gdLst>
                <a:gd name="T0" fmla="*/ 10 w 109"/>
                <a:gd name="T1" fmla="*/ 32 h 53"/>
                <a:gd name="T2" fmla="*/ 28 w 109"/>
                <a:gd name="T3" fmla="*/ 24 h 53"/>
                <a:gd name="T4" fmla="*/ 50 w 109"/>
                <a:gd name="T5" fmla="*/ 23 h 53"/>
                <a:gd name="T6" fmla="*/ 34 w 109"/>
                <a:gd name="T7" fmla="*/ 12 h 53"/>
                <a:gd name="T8" fmla="*/ 39 w 109"/>
                <a:gd name="T9" fmla="*/ 10 h 53"/>
                <a:gd name="T10" fmla="*/ 48 w 109"/>
                <a:gd name="T11" fmla="*/ 4 h 53"/>
                <a:gd name="T12" fmla="*/ 85 w 109"/>
                <a:gd name="T13" fmla="*/ 10 h 53"/>
                <a:gd name="T14" fmla="*/ 95 w 109"/>
                <a:gd name="T15" fmla="*/ 16 h 53"/>
                <a:gd name="T16" fmla="*/ 96 w 109"/>
                <a:gd name="T17" fmla="*/ 19 h 53"/>
                <a:gd name="T18" fmla="*/ 109 w 109"/>
                <a:gd name="T19" fmla="*/ 31 h 53"/>
                <a:gd name="T20" fmla="*/ 95 w 109"/>
                <a:gd name="T21" fmla="*/ 41 h 53"/>
                <a:gd name="T22" fmla="*/ 85 w 109"/>
                <a:gd name="T23" fmla="*/ 45 h 53"/>
                <a:gd name="T24" fmla="*/ 19 w 109"/>
                <a:gd name="T25" fmla="*/ 42 h 53"/>
                <a:gd name="T26" fmla="*/ 0 w 109"/>
                <a:gd name="T27" fmla="*/ 30 h 53"/>
                <a:gd name="T28" fmla="*/ 10 w 109"/>
                <a:gd name="T2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53">
                  <a:moveTo>
                    <a:pt x="10" y="32"/>
                  </a:moveTo>
                  <a:cubicBezTo>
                    <a:pt x="17" y="32"/>
                    <a:pt x="22" y="21"/>
                    <a:pt x="28" y="24"/>
                  </a:cubicBezTo>
                  <a:cubicBezTo>
                    <a:pt x="45" y="31"/>
                    <a:pt x="68" y="23"/>
                    <a:pt x="50" y="23"/>
                  </a:cubicBezTo>
                  <a:cubicBezTo>
                    <a:pt x="47" y="23"/>
                    <a:pt x="33" y="14"/>
                    <a:pt x="34" y="12"/>
                  </a:cubicBezTo>
                  <a:cubicBezTo>
                    <a:pt x="34" y="10"/>
                    <a:pt x="37" y="10"/>
                    <a:pt x="39" y="10"/>
                  </a:cubicBezTo>
                  <a:cubicBezTo>
                    <a:pt x="42" y="8"/>
                    <a:pt x="44" y="5"/>
                    <a:pt x="48" y="4"/>
                  </a:cubicBezTo>
                  <a:cubicBezTo>
                    <a:pt x="58" y="0"/>
                    <a:pt x="71" y="2"/>
                    <a:pt x="85" y="10"/>
                  </a:cubicBezTo>
                  <a:cubicBezTo>
                    <a:pt x="88" y="12"/>
                    <a:pt x="93" y="14"/>
                    <a:pt x="95" y="16"/>
                  </a:cubicBezTo>
                  <a:cubicBezTo>
                    <a:pt x="96" y="17"/>
                    <a:pt x="96" y="18"/>
                    <a:pt x="96" y="19"/>
                  </a:cubicBezTo>
                  <a:cubicBezTo>
                    <a:pt x="99" y="22"/>
                    <a:pt x="108" y="28"/>
                    <a:pt x="109" y="31"/>
                  </a:cubicBezTo>
                  <a:cubicBezTo>
                    <a:pt x="102" y="37"/>
                    <a:pt x="102" y="37"/>
                    <a:pt x="95" y="41"/>
                  </a:cubicBezTo>
                  <a:cubicBezTo>
                    <a:pt x="92" y="42"/>
                    <a:pt x="89" y="43"/>
                    <a:pt x="85" y="45"/>
                  </a:cubicBezTo>
                  <a:cubicBezTo>
                    <a:pt x="64" y="51"/>
                    <a:pt x="44" y="53"/>
                    <a:pt x="19" y="42"/>
                  </a:cubicBezTo>
                  <a:cubicBezTo>
                    <a:pt x="13" y="40"/>
                    <a:pt x="6" y="37"/>
                    <a:pt x="0" y="30"/>
                  </a:cubicBezTo>
                  <a:cubicBezTo>
                    <a:pt x="2" y="29"/>
                    <a:pt x="7" y="32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681">
              <a:extLst>
                <a:ext uri="{FF2B5EF4-FFF2-40B4-BE49-F238E27FC236}">
                  <a16:creationId xmlns="" xmlns:a16="http://schemas.microsoft.com/office/drawing/2014/main" id="{61A82EC2-DDF5-4ADF-8F17-13ED0F10C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9217025"/>
              <a:ext cx="412750" cy="196850"/>
            </a:xfrm>
            <a:custGeom>
              <a:avLst/>
              <a:gdLst>
                <a:gd name="T0" fmla="*/ 37 w 109"/>
                <a:gd name="T1" fmla="*/ 35 h 52"/>
                <a:gd name="T2" fmla="*/ 12 w 109"/>
                <a:gd name="T3" fmla="*/ 17 h 52"/>
                <a:gd name="T4" fmla="*/ 1 w 109"/>
                <a:gd name="T5" fmla="*/ 0 h 52"/>
                <a:gd name="T6" fmla="*/ 52 w 109"/>
                <a:gd name="T7" fmla="*/ 22 h 52"/>
                <a:gd name="T8" fmla="*/ 109 w 109"/>
                <a:gd name="T9" fmla="*/ 9 h 52"/>
                <a:gd name="T10" fmla="*/ 94 w 109"/>
                <a:gd name="T11" fmla="*/ 31 h 52"/>
                <a:gd name="T12" fmla="*/ 59 w 109"/>
                <a:gd name="T13" fmla="*/ 43 h 52"/>
                <a:gd name="T14" fmla="*/ 37 w 109"/>
                <a:gd name="T15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52">
                  <a:moveTo>
                    <a:pt x="37" y="35"/>
                  </a:moveTo>
                  <a:cubicBezTo>
                    <a:pt x="28" y="31"/>
                    <a:pt x="22" y="24"/>
                    <a:pt x="12" y="17"/>
                  </a:cubicBezTo>
                  <a:cubicBezTo>
                    <a:pt x="6" y="12"/>
                    <a:pt x="0" y="6"/>
                    <a:pt x="1" y="0"/>
                  </a:cubicBezTo>
                  <a:cubicBezTo>
                    <a:pt x="16" y="15"/>
                    <a:pt x="37" y="21"/>
                    <a:pt x="52" y="22"/>
                  </a:cubicBezTo>
                  <a:cubicBezTo>
                    <a:pt x="67" y="24"/>
                    <a:pt x="96" y="20"/>
                    <a:pt x="109" y="9"/>
                  </a:cubicBezTo>
                  <a:cubicBezTo>
                    <a:pt x="108" y="17"/>
                    <a:pt x="100" y="36"/>
                    <a:pt x="94" y="31"/>
                  </a:cubicBezTo>
                  <a:cubicBezTo>
                    <a:pt x="90" y="27"/>
                    <a:pt x="68" y="52"/>
                    <a:pt x="59" y="43"/>
                  </a:cubicBezTo>
                  <a:cubicBezTo>
                    <a:pt x="53" y="36"/>
                    <a:pt x="37" y="42"/>
                    <a:pt x="3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682">
              <a:extLst>
                <a:ext uri="{FF2B5EF4-FFF2-40B4-BE49-F238E27FC236}">
                  <a16:creationId xmlns="" xmlns:a16="http://schemas.microsoft.com/office/drawing/2014/main" id="{0ADB5E7C-2442-4C15-B06F-00ADC25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238" y="8894763"/>
              <a:ext cx="369888" cy="177800"/>
            </a:xfrm>
            <a:custGeom>
              <a:avLst/>
              <a:gdLst>
                <a:gd name="T0" fmla="*/ 10 w 98"/>
                <a:gd name="T1" fmla="*/ 26 h 47"/>
                <a:gd name="T2" fmla="*/ 26 w 98"/>
                <a:gd name="T3" fmla="*/ 19 h 47"/>
                <a:gd name="T4" fmla="*/ 45 w 98"/>
                <a:gd name="T5" fmla="*/ 19 h 47"/>
                <a:gd name="T6" fmla="*/ 31 w 98"/>
                <a:gd name="T7" fmla="*/ 9 h 47"/>
                <a:gd name="T8" fmla="*/ 36 w 98"/>
                <a:gd name="T9" fmla="*/ 7 h 47"/>
                <a:gd name="T10" fmla="*/ 44 w 98"/>
                <a:gd name="T11" fmla="*/ 3 h 47"/>
                <a:gd name="T12" fmla="*/ 77 w 98"/>
                <a:gd name="T13" fmla="*/ 9 h 47"/>
                <a:gd name="T14" fmla="*/ 86 w 98"/>
                <a:gd name="T15" fmla="*/ 16 h 47"/>
                <a:gd name="T16" fmla="*/ 87 w 98"/>
                <a:gd name="T17" fmla="*/ 18 h 47"/>
                <a:gd name="T18" fmla="*/ 98 w 98"/>
                <a:gd name="T19" fmla="*/ 30 h 47"/>
                <a:gd name="T20" fmla="*/ 85 w 98"/>
                <a:gd name="T21" fmla="*/ 38 h 47"/>
                <a:gd name="T22" fmla="*/ 76 w 98"/>
                <a:gd name="T23" fmla="*/ 41 h 47"/>
                <a:gd name="T24" fmla="*/ 17 w 98"/>
                <a:gd name="T25" fmla="*/ 36 h 47"/>
                <a:gd name="T26" fmla="*/ 0 w 98"/>
                <a:gd name="T27" fmla="*/ 24 h 47"/>
                <a:gd name="T28" fmla="*/ 10 w 98"/>
                <a:gd name="T2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47">
                  <a:moveTo>
                    <a:pt x="10" y="26"/>
                  </a:moveTo>
                  <a:cubicBezTo>
                    <a:pt x="15" y="27"/>
                    <a:pt x="20" y="17"/>
                    <a:pt x="26" y="19"/>
                  </a:cubicBezTo>
                  <a:cubicBezTo>
                    <a:pt x="41" y="27"/>
                    <a:pt x="61" y="21"/>
                    <a:pt x="45" y="19"/>
                  </a:cubicBezTo>
                  <a:cubicBezTo>
                    <a:pt x="43" y="19"/>
                    <a:pt x="30" y="11"/>
                    <a:pt x="31" y="9"/>
                  </a:cubicBezTo>
                  <a:cubicBezTo>
                    <a:pt x="32" y="8"/>
                    <a:pt x="35" y="8"/>
                    <a:pt x="36" y="7"/>
                  </a:cubicBezTo>
                  <a:cubicBezTo>
                    <a:pt x="39" y="6"/>
                    <a:pt x="41" y="4"/>
                    <a:pt x="44" y="3"/>
                  </a:cubicBezTo>
                  <a:cubicBezTo>
                    <a:pt x="54" y="0"/>
                    <a:pt x="65" y="2"/>
                    <a:pt x="77" y="9"/>
                  </a:cubicBezTo>
                  <a:cubicBezTo>
                    <a:pt x="80" y="11"/>
                    <a:pt x="84" y="13"/>
                    <a:pt x="86" y="16"/>
                  </a:cubicBezTo>
                  <a:cubicBezTo>
                    <a:pt x="87" y="16"/>
                    <a:pt x="87" y="18"/>
                    <a:pt x="87" y="18"/>
                  </a:cubicBezTo>
                  <a:cubicBezTo>
                    <a:pt x="89" y="21"/>
                    <a:pt x="97" y="27"/>
                    <a:pt x="98" y="30"/>
                  </a:cubicBezTo>
                  <a:cubicBezTo>
                    <a:pt x="91" y="34"/>
                    <a:pt x="92" y="35"/>
                    <a:pt x="85" y="38"/>
                  </a:cubicBezTo>
                  <a:cubicBezTo>
                    <a:pt x="82" y="39"/>
                    <a:pt x="79" y="40"/>
                    <a:pt x="76" y="41"/>
                  </a:cubicBezTo>
                  <a:cubicBezTo>
                    <a:pt x="57" y="46"/>
                    <a:pt x="39" y="47"/>
                    <a:pt x="17" y="36"/>
                  </a:cubicBezTo>
                  <a:cubicBezTo>
                    <a:pt x="11" y="33"/>
                    <a:pt x="6" y="31"/>
                    <a:pt x="0" y="24"/>
                  </a:cubicBezTo>
                  <a:cubicBezTo>
                    <a:pt x="3" y="23"/>
                    <a:pt x="7" y="26"/>
                    <a:pt x="1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683">
              <a:extLst>
                <a:ext uri="{FF2B5EF4-FFF2-40B4-BE49-F238E27FC236}">
                  <a16:creationId xmlns="" xmlns:a16="http://schemas.microsoft.com/office/drawing/2014/main" id="{7F1BD361-89EB-4D2E-B4FD-C30982D9A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8990013"/>
              <a:ext cx="371475" cy="188912"/>
            </a:xfrm>
            <a:custGeom>
              <a:avLst/>
              <a:gdLst>
                <a:gd name="T0" fmla="*/ 32 w 98"/>
                <a:gd name="T1" fmla="*/ 33 h 50"/>
                <a:gd name="T2" fmla="*/ 11 w 98"/>
                <a:gd name="T3" fmla="*/ 16 h 50"/>
                <a:gd name="T4" fmla="*/ 2 w 98"/>
                <a:gd name="T5" fmla="*/ 0 h 50"/>
                <a:gd name="T6" fmla="*/ 46 w 98"/>
                <a:gd name="T7" fmla="*/ 23 h 50"/>
                <a:gd name="T8" fmla="*/ 98 w 98"/>
                <a:gd name="T9" fmla="*/ 14 h 50"/>
                <a:gd name="T10" fmla="*/ 84 w 98"/>
                <a:gd name="T11" fmla="*/ 32 h 50"/>
                <a:gd name="T12" fmla="*/ 52 w 98"/>
                <a:gd name="T13" fmla="*/ 42 h 50"/>
                <a:gd name="T14" fmla="*/ 32 w 98"/>
                <a:gd name="T1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50">
                  <a:moveTo>
                    <a:pt x="32" y="33"/>
                  </a:moveTo>
                  <a:cubicBezTo>
                    <a:pt x="25" y="29"/>
                    <a:pt x="19" y="23"/>
                    <a:pt x="11" y="16"/>
                  </a:cubicBezTo>
                  <a:cubicBezTo>
                    <a:pt x="6" y="11"/>
                    <a:pt x="0" y="6"/>
                    <a:pt x="2" y="0"/>
                  </a:cubicBezTo>
                  <a:cubicBezTo>
                    <a:pt x="14" y="14"/>
                    <a:pt x="33" y="21"/>
                    <a:pt x="46" y="23"/>
                  </a:cubicBezTo>
                  <a:cubicBezTo>
                    <a:pt x="60" y="25"/>
                    <a:pt x="86" y="23"/>
                    <a:pt x="98" y="14"/>
                  </a:cubicBezTo>
                  <a:cubicBezTo>
                    <a:pt x="97" y="21"/>
                    <a:pt x="89" y="37"/>
                    <a:pt x="84" y="32"/>
                  </a:cubicBezTo>
                  <a:cubicBezTo>
                    <a:pt x="81" y="29"/>
                    <a:pt x="59" y="50"/>
                    <a:pt x="52" y="42"/>
                  </a:cubicBezTo>
                  <a:cubicBezTo>
                    <a:pt x="47" y="35"/>
                    <a:pt x="32" y="40"/>
                    <a:pt x="3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684">
              <a:extLst>
                <a:ext uri="{FF2B5EF4-FFF2-40B4-BE49-F238E27FC236}">
                  <a16:creationId xmlns="" xmlns:a16="http://schemas.microsoft.com/office/drawing/2014/main" id="{99DF2ACC-3DD0-4752-8AF0-AAD6F316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926" y="8656638"/>
              <a:ext cx="333375" cy="158750"/>
            </a:xfrm>
            <a:custGeom>
              <a:avLst/>
              <a:gdLst>
                <a:gd name="T0" fmla="*/ 8 w 88"/>
                <a:gd name="T1" fmla="*/ 18 h 42"/>
                <a:gd name="T2" fmla="*/ 24 w 88"/>
                <a:gd name="T3" fmla="*/ 14 h 42"/>
                <a:gd name="T4" fmla="*/ 41 w 88"/>
                <a:gd name="T5" fmla="*/ 16 h 42"/>
                <a:gd name="T6" fmla="*/ 30 w 88"/>
                <a:gd name="T7" fmla="*/ 5 h 42"/>
                <a:gd name="T8" fmla="*/ 34 w 88"/>
                <a:gd name="T9" fmla="*/ 4 h 42"/>
                <a:gd name="T10" fmla="*/ 42 w 88"/>
                <a:gd name="T11" fmla="*/ 1 h 42"/>
                <a:gd name="T12" fmla="*/ 71 w 88"/>
                <a:gd name="T13" fmla="*/ 12 h 42"/>
                <a:gd name="T14" fmla="*/ 78 w 88"/>
                <a:gd name="T15" fmla="*/ 19 h 42"/>
                <a:gd name="T16" fmla="*/ 79 w 88"/>
                <a:gd name="T17" fmla="*/ 21 h 42"/>
                <a:gd name="T18" fmla="*/ 88 w 88"/>
                <a:gd name="T19" fmla="*/ 33 h 42"/>
                <a:gd name="T20" fmla="*/ 75 w 88"/>
                <a:gd name="T21" fmla="*/ 38 h 42"/>
                <a:gd name="T22" fmla="*/ 66 w 88"/>
                <a:gd name="T23" fmla="*/ 40 h 42"/>
                <a:gd name="T24" fmla="*/ 14 w 88"/>
                <a:gd name="T25" fmla="*/ 27 h 42"/>
                <a:gd name="T26" fmla="*/ 0 w 88"/>
                <a:gd name="T27" fmla="*/ 15 h 42"/>
                <a:gd name="T28" fmla="*/ 8 w 88"/>
                <a:gd name="T2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42">
                  <a:moveTo>
                    <a:pt x="8" y="18"/>
                  </a:moveTo>
                  <a:cubicBezTo>
                    <a:pt x="13" y="19"/>
                    <a:pt x="19" y="11"/>
                    <a:pt x="24" y="14"/>
                  </a:cubicBezTo>
                  <a:cubicBezTo>
                    <a:pt x="36" y="22"/>
                    <a:pt x="55" y="20"/>
                    <a:pt x="41" y="16"/>
                  </a:cubicBezTo>
                  <a:cubicBezTo>
                    <a:pt x="39" y="16"/>
                    <a:pt x="28" y="7"/>
                    <a:pt x="30" y="5"/>
                  </a:cubicBezTo>
                  <a:cubicBezTo>
                    <a:pt x="30" y="4"/>
                    <a:pt x="33" y="5"/>
                    <a:pt x="34" y="4"/>
                  </a:cubicBezTo>
                  <a:cubicBezTo>
                    <a:pt x="37" y="3"/>
                    <a:pt x="39" y="2"/>
                    <a:pt x="42" y="1"/>
                  </a:cubicBezTo>
                  <a:cubicBezTo>
                    <a:pt x="50" y="0"/>
                    <a:pt x="61" y="4"/>
                    <a:pt x="71" y="12"/>
                  </a:cubicBezTo>
                  <a:cubicBezTo>
                    <a:pt x="73" y="14"/>
                    <a:pt x="76" y="16"/>
                    <a:pt x="78" y="19"/>
                  </a:cubicBezTo>
                  <a:cubicBezTo>
                    <a:pt x="78" y="19"/>
                    <a:pt x="78" y="20"/>
                    <a:pt x="79" y="21"/>
                  </a:cubicBezTo>
                  <a:cubicBezTo>
                    <a:pt x="80" y="24"/>
                    <a:pt x="87" y="30"/>
                    <a:pt x="88" y="33"/>
                  </a:cubicBezTo>
                  <a:cubicBezTo>
                    <a:pt x="81" y="36"/>
                    <a:pt x="81" y="36"/>
                    <a:pt x="75" y="38"/>
                  </a:cubicBezTo>
                  <a:cubicBezTo>
                    <a:pt x="72" y="39"/>
                    <a:pt x="69" y="39"/>
                    <a:pt x="66" y="40"/>
                  </a:cubicBezTo>
                  <a:cubicBezTo>
                    <a:pt x="49" y="42"/>
                    <a:pt x="33" y="40"/>
                    <a:pt x="14" y="27"/>
                  </a:cubicBezTo>
                  <a:cubicBezTo>
                    <a:pt x="9" y="24"/>
                    <a:pt x="4" y="21"/>
                    <a:pt x="0" y="15"/>
                  </a:cubicBezTo>
                  <a:cubicBezTo>
                    <a:pt x="2" y="14"/>
                    <a:pt x="6" y="17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685">
              <a:extLst>
                <a:ext uri="{FF2B5EF4-FFF2-40B4-BE49-F238E27FC236}">
                  <a16:creationId xmlns="" xmlns:a16="http://schemas.microsoft.com/office/drawing/2014/main" id="{7CF3F911-3238-42C8-91DD-07A9D2FD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051" y="8716963"/>
              <a:ext cx="330200" cy="196850"/>
            </a:xfrm>
            <a:custGeom>
              <a:avLst/>
              <a:gdLst>
                <a:gd name="T0" fmla="*/ 26 w 87"/>
                <a:gd name="T1" fmla="*/ 33 h 52"/>
                <a:gd name="T2" fmla="*/ 9 w 87"/>
                <a:gd name="T3" fmla="*/ 15 h 52"/>
                <a:gd name="T4" fmla="*/ 2 w 87"/>
                <a:gd name="T5" fmla="*/ 0 h 52"/>
                <a:gd name="T6" fmla="*/ 40 w 87"/>
                <a:gd name="T7" fmla="*/ 25 h 52"/>
                <a:gd name="T8" fmla="*/ 87 w 87"/>
                <a:gd name="T9" fmla="*/ 24 h 52"/>
                <a:gd name="T10" fmla="*/ 72 w 87"/>
                <a:gd name="T11" fmla="*/ 39 h 52"/>
                <a:gd name="T12" fmla="*/ 43 w 87"/>
                <a:gd name="T13" fmla="*/ 43 h 52"/>
                <a:gd name="T14" fmla="*/ 26 w 87"/>
                <a:gd name="T15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2">
                  <a:moveTo>
                    <a:pt x="26" y="33"/>
                  </a:moveTo>
                  <a:cubicBezTo>
                    <a:pt x="20" y="28"/>
                    <a:pt x="15" y="22"/>
                    <a:pt x="9" y="15"/>
                  </a:cubicBezTo>
                  <a:cubicBezTo>
                    <a:pt x="4" y="10"/>
                    <a:pt x="0" y="4"/>
                    <a:pt x="2" y="0"/>
                  </a:cubicBezTo>
                  <a:cubicBezTo>
                    <a:pt x="12" y="13"/>
                    <a:pt x="28" y="22"/>
                    <a:pt x="40" y="25"/>
                  </a:cubicBezTo>
                  <a:cubicBezTo>
                    <a:pt x="51" y="29"/>
                    <a:pt x="75" y="31"/>
                    <a:pt x="87" y="24"/>
                  </a:cubicBezTo>
                  <a:cubicBezTo>
                    <a:pt x="85" y="30"/>
                    <a:pt x="77" y="44"/>
                    <a:pt x="72" y="39"/>
                  </a:cubicBezTo>
                  <a:cubicBezTo>
                    <a:pt x="70" y="35"/>
                    <a:pt x="49" y="52"/>
                    <a:pt x="43" y="43"/>
                  </a:cubicBezTo>
                  <a:cubicBezTo>
                    <a:pt x="39" y="37"/>
                    <a:pt x="25" y="39"/>
                    <a:pt x="2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686">
              <a:extLst>
                <a:ext uri="{FF2B5EF4-FFF2-40B4-BE49-F238E27FC236}">
                  <a16:creationId xmlns="" xmlns:a16="http://schemas.microsoft.com/office/drawing/2014/main" id="{4127A12B-46B6-49D8-AC0B-FC3A198C5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8429625"/>
              <a:ext cx="300038" cy="142875"/>
            </a:xfrm>
            <a:custGeom>
              <a:avLst/>
              <a:gdLst>
                <a:gd name="T0" fmla="*/ 8 w 79"/>
                <a:gd name="T1" fmla="*/ 14 h 38"/>
                <a:gd name="T2" fmla="*/ 22 w 79"/>
                <a:gd name="T3" fmla="*/ 12 h 38"/>
                <a:gd name="T4" fmla="*/ 37 w 79"/>
                <a:gd name="T5" fmla="*/ 14 h 38"/>
                <a:gd name="T6" fmla="*/ 27 w 79"/>
                <a:gd name="T7" fmla="*/ 4 h 38"/>
                <a:gd name="T8" fmla="*/ 31 w 79"/>
                <a:gd name="T9" fmla="*/ 3 h 38"/>
                <a:gd name="T10" fmla="*/ 38 w 79"/>
                <a:gd name="T11" fmla="*/ 1 h 38"/>
                <a:gd name="T12" fmla="*/ 64 w 79"/>
                <a:gd name="T13" fmla="*/ 11 h 38"/>
                <a:gd name="T14" fmla="*/ 71 w 79"/>
                <a:gd name="T15" fmla="*/ 18 h 38"/>
                <a:gd name="T16" fmla="*/ 71 w 79"/>
                <a:gd name="T17" fmla="*/ 20 h 38"/>
                <a:gd name="T18" fmla="*/ 79 w 79"/>
                <a:gd name="T19" fmla="*/ 31 h 38"/>
                <a:gd name="T20" fmla="*/ 68 w 79"/>
                <a:gd name="T21" fmla="*/ 35 h 38"/>
                <a:gd name="T22" fmla="*/ 60 w 79"/>
                <a:gd name="T23" fmla="*/ 36 h 38"/>
                <a:gd name="T24" fmla="*/ 13 w 79"/>
                <a:gd name="T25" fmla="*/ 23 h 38"/>
                <a:gd name="T26" fmla="*/ 0 w 79"/>
                <a:gd name="T27" fmla="*/ 11 h 38"/>
                <a:gd name="T28" fmla="*/ 8 w 79"/>
                <a:gd name="T2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38">
                  <a:moveTo>
                    <a:pt x="8" y="14"/>
                  </a:moveTo>
                  <a:cubicBezTo>
                    <a:pt x="12" y="16"/>
                    <a:pt x="18" y="8"/>
                    <a:pt x="22" y="12"/>
                  </a:cubicBezTo>
                  <a:cubicBezTo>
                    <a:pt x="33" y="20"/>
                    <a:pt x="50" y="18"/>
                    <a:pt x="37" y="14"/>
                  </a:cubicBezTo>
                  <a:cubicBezTo>
                    <a:pt x="35" y="14"/>
                    <a:pt x="26" y="5"/>
                    <a:pt x="27" y="4"/>
                  </a:cubicBezTo>
                  <a:cubicBezTo>
                    <a:pt x="28" y="3"/>
                    <a:pt x="30" y="3"/>
                    <a:pt x="31" y="3"/>
                  </a:cubicBezTo>
                  <a:cubicBezTo>
                    <a:pt x="34" y="2"/>
                    <a:pt x="36" y="1"/>
                    <a:pt x="38" y="1"/>
                  </a:cubicBezTo>
                  <a:cubicBezTo>
                    <a:pt x="46" y="0"/>
                    <a:pt x="56" y="3"/>
                    <a:pt x="64" y="11"/>
                  </a:cubicBezTo>
                  <a:cubicBezTo>
                    <a:pt x="67" y="13"/>
                    <a:pt x="69" y="15"/>
                    <a:pt x="71" y="18"/>
                  </a:cubicBezTo>
                  <a:cubicBezTo>
                    <a:pt x="71" y="18"/>
                    <a:pt x="71" y="19"/>
                    <a:pt x="71" y="20"/>
                  </a:cubicBezTo>
                  <a:cubicBezTo>
                    <a:pt x="73" y="23"/>
                    <a:pt x="78" y="28"/>
                    <a:pt x="79" y="31"/>
                  </a:cubicBezTo>
                  <a:cubicBezTo>
                    <a:pt x="73" y="34"/>
                    <a:pt x="73" y="34"/>
                    <a:pt x="68" y="35"/>
                  </a:cubicBezTo>
                  <a:cubicBezTo>
                    <a:pt x="65" y="36"/>
                    <a:pt x="63" y="36"/>
                    <a:pt x="60" y="36"/>
                  </a:cubicBezTo>
                  <a:cubicBezTo>
                    <a:pt x="44" y="38"/>
                    <a:pt x="29" y="35"/>
                    <a:pt x="13" y="23"/>
                  </a:cubicBezTo>
                  <a:cubicBezTo>
                    <a:pt x="8" y="20"/>
                    <a:pt x="4" y="17"/>
                    <a:pt x="0" y="11"/>
                  </a:cubicBezTo>
                  <a:cubicBezTo>
                    <a:pt x="2" y="11"/>
                    <a:pt x="5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687">
              <a:extLst>
                <a:ext uri="{FF2B5EF4-FFF2-40B4-BE49-F238E27FC236}">
                  <a16:creationId xmlns="" xmlns:a16="http://schemas.microsoft.com/office/drawing/2014/main" id="{369B359B-A484-45A3-B4A1-41CAF5BBA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1" y="8474075"/>
              <a:ext cx="298450" cy="185737"/>
            </a:xfrm>
            <a:custGeom>
              <a:avLst/>
              <a:gdLst>
                <a:gd name="T0" fmla="*/ 23 w 79"/>
                <a:gd name="T1" fmla="*/ 31 h 49"/>
                <a:gd name="T2" fmla="*/ 8 w 79"/>
                <a:gd name="T3" fmla="*/ 14 h 49"/>
                <a:gd name="T4" fmla="*/ 2 w 79"/>
                <a:gd name="T5" fmla="*/ 0 h 49"/>
                <a:gd name="T6" fmla="*/ 36 w 79"/>
                <a:gd name="T7" fmla="*/ 25 h 49"/>
                <a:gd name="T8" fmla="*/ 79 w 79"/>
                <a:gd name="T9" fmla="*/ 25 h 49"/>
                <a:gd name="T10" fmla="*/ 65 w 79"/>
                <a:gd name="T11" fmla="*/ 38 h 49"/>
                <a:gd name="T12" fmla="*/ 38 w 79"/>
                <a:gd name="T13" fmla="*/ 41 h 49"/>
                <a:gd name="T14" fmla="*/ 23 w 79"/>
                <a:gd name="T15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49">
                  <a:moveTo>
                    <a:pt x="23" y="31"/>
                  </a:moveTo>
                  <a:cubicBezTo>
                    <a:pt x="18" y="27"/>
                    <a:pt x="14" y="21"/>
                    <a:pt x="8" y="14"/>
                  </a:cubicBezTo>
                  <a:cubicBezTo>
                    <a:pt x="4" y="10"/>
                    <a:pt x="0" y="4"/>
                    <a:pt x="2" y="0"/>
                  </a:cubicBezTo>
                  <a:cubicBezTo>
                    <a:pt x="11" y="13"/>
                    <a:pt x="25" y="21"/>
                    <a:pt x="36" y="25"/>
                  </a:cubicBezTo>
                  <a:cubicBezTo>
                    <a:pt x="46" y="29"/>
                    <a:pt x="68" y="31"/>
                    <a:pt x="79" y="25"/>
                  </a:cubicBezTo>
                  <a:cubicBezTo>
                    <a:pt x="77" y="31"/>
                    <a:pt x="69" y="43"/>
                    <a:pt x="65" y="38"/>
                  </a:cubicBezTo>
                  <a:cubicBezTo>
                    <a:pt x="63" y="35"/>
                    <a:pt x="43" y="49"/>
                    <a:pt x="38" y="41"/>
                  </a:cubicBezTo>
                  <a:cubicBezTo>
                    <a:pt x="35" y="35"/>
                    <a:pt x="23" y="36"/>
                    <a:pt x="2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688">
              <a:extLst>
                <a:ext uri="{FF2B5EF4-FFF2-40B4-BE49-F238E27FC236}">
                  <a16:creationId xmlns="" xmlns:a16="http://schemas.microsoft.com/office/drawing/2014/main" id="{45F0FE8E-97A9-4A9C-84BF-8B0AAA0A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6" y="8213725"/>
              <a:ext cx="257175" cy="136525"/>
            </a:xfrm>
            <a:custGeom>
              <a:avLst/>
              <a:gdLst>
                <a:gd name="T0" fmla="*/ 6 w 68"/>
                <a:gd name="T1" fmla="*/ 7 h 36"/>
                <a:gd name="T2" fmla="*/ 19 w 68"/>
                <a:gd name="T3" fmla="*/ 7 h 36"/>
                <a:gd name="T4" fmla="*/ 33 w 68"/>
                <a:gd name="T5" fmla="*/ 12 h 36"/>
                <a:gd name="T6" fmla="*/ 25 w 68"/>
                <a:gd name="T7" fmla="*/ 1 h 36"/>
                <a:gd name="T8" fmla="*/ 29 w 68"/>
                <a:gd name="T9" fmla="*/ 1 h 36"/>
                <a:gd name="T10" fmla="*/ 35 w 68"/>
                <a:gd name="T11" fmla="*/ 0 h 36"/>
                <a:gd name="T12" fmla="*/ 58 w 68"/>
                <a:gd name="T13" fmla="*/ 14 h 36"/>
                <a:gd name="T14" fmla="*/ 62 w 68"/>
                <a:gd name="T15" fmla="*/ 21 h 36"/>
                <a:gd name="T16" fmla="*/ 63 w 68"/>
                <a:gd name="T17" fmla="*/ 23 h 36"/>
                <a:gd name="T18" fmla="*/ 68 w 68"/>
                <a:gd name="T19" fmla="*/ 34 h 36"/>
                <a:gd name="T20" fmla="*/ 57 w 68"/>
                <a:gd name="T21" fmla="*/ 36 h 36"/>
                <a:gd name="T22" fmla="*/ 50 w 68"/>
                <a:gd name="T23" fmla="*/ 36 h 36"/>
                <a:gd name="T24" fmla="*/ 10 w 68"/>
                <a:gd name="T25" fmla="*/ 16 h 36"/>
                <a:gd name="T26" fmla="*/ 0 w 68"/>
                <a:gd name="T27" fmla="*/ 3 h 36"/>
                <a:gd name="T28" fmla="*/ 6 w 68"/>
                <a:gd name="T2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36">
                  <a:moveTo>
                    <a:pt x="6" y="7"/>
                  </a:moveTo>
                  <a:cubicBezTo>
                    <a:pt x="10" y="9"/>
                    <a:pt x="16" y="4"/>
                    <a:pt x="19" y="7"/>
                  </a:cubicBezTo>
                  <a:cubicBezTo>
                    <a:pt x="28" y="16"/>
                    <a:pt x="44" y="18"/>
                    <a:pt x="33" y="12"/>
                  </a:cubicBezTo>
                  <a:cubicBezTo>
                    <a:pt x="31" y="11"/>
                    <a:pt x="24" y="2"/>
                    <a:pt x="25" y="1"/>
                  </a:cubicBezTo>
                  <a:cubicBezTo>
                    <a:pt x="26" y="0"/>
                    <a:pt x="28" y="1"/>
                    <a:pt x="29" y="1"/>
                  </a:cubicBezTo>
                  <a:cubicBezTo>
                    <a:pt x="31" y="1"/>
                    <a:pt x="33" y="0"/>
                    <a:pt x="35" y="0"/>
                  </a:cubicBezTo>
                  <a:cubicBezTo>
                    <a:pt x="43" y="0"/>
                    <a:pt x="51" y="5"/>
                    <a:pt x="58" y="14"/>
                  </a:cubicBezTo>
                  <a:cubicBezTo>
                    <a:pt x="59" y="16"/>
                    <a:pt x="62" y="18"/>
                    <a:pt x="62" y="21"/>
                  </a:cubicBezTo>
                  <a:cubicBezTo>
                    <a:pt x="63" y="21"/>
                    <a:pt x="63" y="22"/>
                    <a:pt x="63" y="23"/>
                  </a:cubicBezTo>
                  <a:cubicBezTo>
                    <a:pt x="64" y="25"/>
                    <a:pt x="68" y="31"/>
                    <a:pt x="68" y="34"/>
                  </a:cubicBezTo>
                  <a:cubicBezTo>
                    <a:pt x="62" y="35"/>
                    <a:pt x="63" y="35"/>
                    <a:pt x="57" y="36"/>
                  </a:cubicBezTo>
                  <a:cubicBezTo>
                    <a:pt x="55" y="36"/>
                    <a:pt x="53" y="36"/>
                    <a:pt x="50" y="36"/>
                  </a:cubicBezTo>
                  <a:cubicBezTo>
                    <a:pt x="36" y="34"/>
                    <a:pt x="23" y="30"/>
                    <a:pt x="10" y="16"/>
                  </a:cubicBezTo>
                  <a:cubicBezTo>
                    <a:pt x="6" y="13"/>
                    <a:pt x="3" y="10"/>
                    <a:pt x="0" y="3"/>
                  </a:cubicBezTo>
                  <a:cubicBezTo>
                    <a:pt x="2" y="3"/>
                    <a:pt x="4" y="6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689">
              <a:extLst>
                <a:ext uri="{FF2B5EF4-FFF2-40B4-BE49-F238E27FC236}">
                  <a16:creationId xmlns="" xmlns:a16="http://schemas.microsoft.com/office/drawing/2014/main" id="{F2297A6D-E5CB-466B-9F82-013239475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1" y="8228013"/>
              <a:ext cx="258763" cy="190500"/>
            </a:xfrm>
            <a:custGeom>
              <a:avLst/>
              <a:gdLst>
                <a:gd name="T0" fmla="*/ 17 w 68"/>
                <a:gd name="T1" fmla="*/ 31 h 50"/>
                <a:gd name="T2" fmla="*/ 6 w 68"/>
                <a:gd name="T3" fmla="*/ 13 h 50"/>
                <a:gd name="T4" fmla="*/ 2 w 68"/>
                <a:gd name="T5" fmla="*/ 0 h 50"/>
                <a:gd name="T6" fmla="*/ 29 w 68"/>
                <a:gd name="T7" fmla="*/ 27 h 50"/>
                <a:gd name="T8" fmla="*/ 68 w 68"/>
                <a:gd name="T9" fmla="*/ 35 h 50"/>
                <a:gd name="T10" fmla="*/ 54 w 68"/>
                <a:gd name="T11" fmla="*/ 44 h 50"/>
                <a:gd name="T12" fmla="*/ 29 w 68"/>
                <a:gd name="T13" fmla="*/ 43 h 50"/>
                <a:gd name="T14" fmla="*/ 17 w 68"/>
                <a:gd name="T1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0">
                  <a:moveTo>
                    <a:pt x="17" y="31"/>
                  </a:moveTo>
                  <a:cubicBezTo>
                    <a:pt x="13" y="26"/>
                    <a:pt x="10" y="20"/>
                    <a:pt x="6" y="13"/>
                  </a:cubicBezTo>
                  <a:cubicBezTo>
                    <a:pt x="3" y="9"/>
                    <a:pt x="0" y="3"/>
                    <a:pt x="2" y="0"/>
                  </a:cubicBezTo>
                  <a:cubicBezTo>
                    <a:pt x="8" y="13"/>
                    <a:pt x="20" y="22"/>
                    <a:pt x="29" y="27"/>
                  </a:cubicBezTo>
                  <a:cubicBezTo>
                    <a:pt x="38" y="33"/>
                    <a:pt x="57" y="38"/>
                    <a:pt x="68" y="35"/>
                  </a:cubicBezTo>
                  <a:cubicBezTo>
                    <a:pt x="66" y="40"/>
                    <a:pt x="57" y="49"/>
                    <a:pt x="54" y="44"/>
                  </a:cubicBezTo>
                  <a:cubicBezTo>
                    <a:pt x="52" y="41"/>
                    <a:pt x="33" y="50"/>
                    <a:pt x="29" y="43"/>
                  </a:cubicBezTo>
                  <a:cubicBezTo>
                    <a:pt x="27" y="37"/>
                    <a:pt x="16" y="36"/>
                    <a:pt x="17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690">
              <a:extLst>
                <a:ext uri="{FF2B5EF4-FFF2-40B4-BE49-F238E27FC236}">
                  <a16:creationId xmlns="" xmlns:a16="http://schemas.microsoft.com/office/drawing/2014/main" id="{5A46531F-44DE-4132-819F-D039EDCB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188" y="7994650"/>
              <a:ext cx="207963" cy="169862"/>
            </a:xfrm>
            <a:custGeom>
              <a:avLst/>
              <a:gdLst>
                <a:gd name="T0" fmla="*/ 4 w 55"/>
                <a:gd name="T1" fmla="*/ 5 h 45"/>
                <a:gd name="T2" fmla="*/ 16 w 55"/>
                <a:gd name="T3" fmla="*/ 8 h 45"/>
                <a:gd name="T4" fmla="*/ 27 w 55"/>
                <a:gd name="T5" fmla="*/ 16 h 45"/>
                <a:gd name="T6" fmla="*/ 23 w 55"/>
                <a:gd name="T7" fmla="*/ 4 h 45"/>
                <a:gd name="T8" fmla="*/ 26 w 55"/>
                <a:gd name="T9" fmla="*/ 5 h 45"/>
                <a:gd name="T10" fmla="*/ 32 w 55"/>
                <a:gd name="T11" fmla="*/ 6 h 45"/>
                <a:gd name="T12" fmla="*/ 49 w 55"/>
                <a:gd name="T13" fmla="*/ 24 h 45"/>
                <a:gd name="T14" fmla="*/ 52 w 55"/>
                <a:gd name="T15" fmla="*/ 32 h 45"/>
                <a:gd name="T16" fmla="*/ 52 w 55"/>
                <a:gd name="T17" fmla="*/ 34 h 45"/>
                <a:gd name="T18" fmla="*/ 55 w 55"/>
                <a:gd name="T19" fmla="*/ 45 h 45"/>
                <a:gd name="T20" fmla="*/ 45 w 55"/>
                <a:gd name="T21" fmla="*/ 44 h 45"/>
                <a:gd name="T22" fmla="*/ 39 w 55"/>
                <a:gd name="T23" fmla="*/ 42 h 45"/>
                <a:gd name="T24" fmla="*/ 6 w 55"/>
                <a:gd name="T25" fmla="*/ 14 h 45"/>
                <a:gd name="T26" fmla="*/ 0 w 55"/>
                <a:gd name="T27" fmla="*/ 0 h 45"/>
                <a:gd name="T28" fmla="*/ 4 w 55"/>
                <a:gd name="T2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45">
                  <a:moveTo>
                    <a:pt x="4" y="5"/>
                  </a:moveTo>
                  <a:cubicBezTo>
                    <a:pt x="8" y="8"/>
                    <a:pt x="14" y="4"/>
                    <a:pt x="16" y="8"/>
                  </a:cubicBezTo>
                  <a:cubicBezTo>
                    <a:pt x="22" y="19"/>
                    <a:pt x="36" y="24"/>
                    <a:pt x="27" y="16"/>
                  </a:cubicBezTo>
                  <a:cubicBezTo>
                    <a:pt x="26" y="15"/>
                    <a:pt x="21" y="5"/>
                    <a:pt x="23" y="4"/>
                  </a:cubicBezTo>
                  <a:cubicBezTo>
                    <a:pt x="23" y="4"/>
                    <a:pt x="25" y="5"/>
                    <a:pt x="26" y="5"/>
                  </a:cubicBezTo>
                  <a:cubicBezTo>
                    <a:pt x="28" y="6"/>
                    <a:pt x="30" y="5"/>
                    <a:pt x="32" y="6"/>
                  </a:cubicBezTo>
                  <a:cubicBezTo>
                    <a:pt x="38" y="8"/>
                    <a:pt x="45" y="15"/>
                    <a:pt x="49" y="24"/>
                  </a:cubicBezTo>
                  <a:cubicBezTo>
                    <a:pt x="50" y="26"/>
                    <a:pt x="52" y="29"/>
                    <a:pt x="52" y="32"/>
                  </a:cubicBezTo>
                  <a:cubicBezTo>
                    <a:pt x="52" y="32"/>
                    <a:pt x="52" y="33"/>
                    <a:pt x="52" y="34"/>
                  </a:cubicBezTo>
                  <a:cubicBezTo>
                    <a:pt x="52" y="36"/>
                    <a:pt x="55" y="43"/>
                    <a:pt x="55" y="45"/>
                  </a:cubicBezTo>
                  <a:cubicBezTo>
                    <a:pt x="49" y="45"/>
                    <a:pt x="50" y="45"/>
                    <a:pt x="45" y="44"/>
                  </a:cubicBezTo>
                  <a:cubicBezTo>
                    <a:pt x="43" y="44"/>
                    <a:pt x="41" y="43"/>
                    <a:pt x="39" y="42"/>
                  </a:cubicBezTo>
                  <a:cubicBezTo>
                    <a:pt x="26" y="37"/>
                    <a:pt x="15" y="30"/>
                    <a:pt x="6" y="14"/>
                  </a:cubicBezTo>
                  <a:cubicBezTo>
                    <a:pt x="3" y="10"/>
                    <a:pt x="1" y="6"/>
                    <a:pt x="0" y="0"/>
                  </a:cubicBezTo>
                  <a:cubicBezTo>
                    <a:pt x="1" y="0"/>
                    <a:pt x="3" y="4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691">
              <a:extLst>
                <a:ext uri="{FF2B5EF4-FFF2-40B4-BE49-F238E27FC236}">
                  <a16:creationId xmlns="" xmlns:a16="http://schemas.microsoft.com/office/drawing/2014/main" id="{79FE2F4D-1C77-4AC3-949B-857562543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7994650"/>
              <a:ext cx="207963" cy="222250"/>
            </a:xfrm>
            <a:custGeom>
              <a:avLst/>
              <a:gdLst>
                <a:gd name="T0" fmla="*/ 10 w 55"/>
                <a:gd name="T1" fmla="*/ 32 h 59"/>
                <a:gd name="T2" fmla="*/ 3 w 55"/>
                <a:gd name="T3" fmla="*/ 13 h 59"/>
                <a:gd name="T4" fmla="*/ 2 w 55"/>
                <a:gd name="T5" fmla="*/ 0 h 59"/>
                <a:gd name="T6" fmla="*/ 22 w 55"/>
                <a:gd name="T7" fmla="*/ 32 h 59"/>
                <a:gd name="T8" fmla="*/ 55 w 55"/>
                <a:gd name="T9" fmla="*/ 48 h 59"/>
                <a:gd name="T10" fmla="*/ 41 w 55"/>
                <a:gd name="T11" fmla="*/ 53 h 59"/>
                <a:gd name="T12" fmla="*/ 19 w 55"/>
                <a:gd name="T13" fmla="*/ 45 h 59"/>
                <a:gd name="T14" fmla="*/ 10 w 55"/>
                <a:gd name="T15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59">
                  <a:moveTo>
                    <a:pt x="10" y="32"/>
                  </a:moveTo>
                  <a:cubicBezTo>
                    <a:pt x="7" y="26"/>
                    <a:pt x="6" y="20"/>
                    <a:pt x="3" y="13"/>
                  </a:cubicBezTo>
                  <a:cubicBezTo>
                    <a:pt x="1" y="8"/>
                    <a:pt x="0" y="2"/>
                    <a:pt x="2" y="0"/>
                  </a:cubicBezTo>
                  <a:cubicBezTo>
                    <a:pt x="6" y="13"/>
                    <a:pt x="14" y="25"/>
                    <a:pt x="22" y="32"/>
                  </a:cubicBezTo>
                  <a:cubicBezTo>
                    <a:pt x="29" y="39"/>
                    <a:pt x="45" y="49"/>
                    <a:pt x="55" y="48"/>
                  </a:cubicBezTo>
                  <a:cubicBezTo>
                    <a:pt x="52" y="52"/>
                    <a:pt x="42" y="59"/>
                    <a:pt x="41" y="53"/>
                  </a:cubicBezTo>
                  <a:cubicBezTo>
                    <a:pt x="40" y="50"/>
                    <a:pt x="21" y="53"/>
                    <a:pt x="19" y="45"/>
                  </a:cubicBezTo>
                  <a:cubicBezTo>
                    <a:pt x="18" y="39"/>
                    <a:pt x="8" y="36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692">
              <a:extLst>
                <a:ext uri="{FF2B5EF4-FFF2-40B4-BE49-F238E27FC236}">
                  <a16:creationId xmlns="" xmlns:a16="http://schemas.microsoft.com/office/drawing/2014/main" id="{81284114-DCDC-47D6-9B12-3E23F145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1" y="7808913"/>
              <a:ext cx="171450" cy="180975"/>
            </a:xfrm>
            <a:custGeom>
              <a:avLst/>
              <a:gdLst>
                <a:gd name="T0" fmla="*/ 4 w 45"/>
                <a:gd name="T1" fmla="*/ 5 h 48"/>
                <a:gd name="T2" fmla="*/ 14 w 45"/>
                <a:gd name="T3" fmla="*/ 9 h 48"/>
                <a:gd name="T4" fmla="*/ 23 w 45"/>
                <a:gd name="T5" fmla="*/ 18 h 48"/>
                <a:gd name="T6" fmla="*/ 20 w 45"/>
                <a:gd name="T7" fmla="*/ 7 h 48"/>
                <a:gd name="T8" fmla="*/ 23 w 45"/>
                <a:gd name="T9" fmla="*/ 8 h 48"/>
                <a:gd name="T10" fmla="*/ 28 w 45"/>
                <a:gd name="T11" fmla="*/ 10 h 48"/>
                <a:gd name="T12" fmla="*/ 41 w 45"/>
                <a:gd name="T13" fmla="*/ 28 h 48"/>
                <a:gd name="T14" fmla="*/ 43 w 45"/>
                <a:gd name="T15" fmla="*/ 35 h 48"/>
                <a:gd name="T16" fmla="*/ 43 w 45"/>
                <a:gd name="T17" fmla="*/ 37 h 48"/>
                <a:gd name="T18" fmla="*/ 44 w 45"/>
                <a:gd name="T19" fmla="*/ 48 h 48"/>
                <a:gd name="T20" fmla="*/ 36 w 45"/>
                <a:gd name="T21" fmla="*/ 45 h 48"/>
                <a:gd name="T22" fmla="*/ 30 w 45"/>
                <a:gd name="T23" fmla="*/ 42 h 48"/>
                <a:gd name="T24" fmla="*/ 4 w 45"/>
                <a:gd name="T25" fmla="*/ 13 h 48"/>
                <a:gd name="T26" fmla="*/ 0 w 45"/>
                <a:gd name="T27" fmla="*/ 0 h 48"/>
                <a:gd name="T28" fmla="*/ 4 w 45"/>
                <a:gd name="T2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48">
                  <a:moveTo>
                    <a:pt x="4" y="5"/>
                  </a:moveTo>
                  <a:cubicBezTo>
                    <a:pt x="6" y="8"/>
                    <a:pt x="12" y="5"/>
                    <a:pt x="14" y="9"/>
                  </a:cubicBezTo>
                  <a:cubicBezTo>
                    <a:pt x="18" y="19"/>
                    <a:pt x="30" y="26"/>
                    <a:pt x="23" y="18"/>
                  </a:cubicBezTo>
                  <a:cubicBezTo>
                    <a:pt x="22" y="17"/>
                    <a:pt x="19" y="7"/>
                    <a:pt x="20" y="7"/>
                  </a:cubicBezTo>
                  <a:cubicBezTo>
                    <a:pt x="20" y="6"/>
                    <a:pt x="22" y="8"/>
                    <a:pt x="23" y="8"/>
                  </a:cubicBezTo>
                  <a:cubicBezTo>
                    <a:pt x="24" y="9"/>
                    <a:pt x="26" y="9"/>
                    <a:pt x="28" y="10"/>
                  </a:cubicBezTo>
                  <a:cubicBezTo>
                    <a:pt x="33" y="12"/>
                    <a:pt x="38" y="19"/>
                    <a:pt x="41" y="28"/>
                  </a:cubicBezTo>
                  <a:cubicBezTo>
                    <a:pt x="42" y="30"/>
                    <a:pt x="43" y="33"/>
                    <a:pt x="43" y="35"/>
                  </a:cubicBezTo>
                  <a:cubicBezTo>
                    <a:pt x="43" y="36"/>
                    <a:pt x="43" y="36"/>
                    <a:pt x="43" y="37"/>
                  </a:cubicBezTo>
                  <a:cubicBezTo>
                    <a:pt x="43" y="39"/>
                    <a:pt x="45" y="45"/>
                    <a:pt x="44" y="48"/>
                  </a:cubicBezTo>
                  <a:cubicBezTo>
                    <a:pt x="39" y="46"/>
                    <a:pt x="40" y="47"/>
                    <a:pt x="36" y="45"/>
                  </a:cubicBezTo>
                  <a:cubicBezTo>
                    <a:pt x="34" y="44"/>
                    <a:pt x="32" y="43"/>
                    <a:pt x="30" y="42"/>
                  </a:cubicBezTo>
                  <a:cubicBezTo>
                    <a:pt x="19" y="36"/>
                    <a:pt x="10" y="28"/>
                    <a:pt x="4" y="13"/>
                  </a:cubicBezTo>
                  <a:cubicBezTo>
                    <a:pt x="2" y="9"/>
                    <a:pt x="0" y="5"/>
                    <a:pt x="0" y="0"/>
                  </a:cubicBezTo>
                  <a:cubicBezTo>
                    <a:pt x="1" y="0"/>
                    <a:pt x="2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693">
              <a:extLst>
                <a:ext uri="{FF2B5EF4-FFF2-40B4-BE49-F238E27FC236}">
                  <a16:creationId xmlns="" xmlns:a16="http://schemas.microsoft.com/office/drawing/2014/main" id="{43A1F267-A4B9-4360-A7AA-7E8E0DDA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7804150"/>
              <a:ext cx="161925" cy="220662"/>
            </a:xfrm>
            <a:custGeom>
              <a:avLst/>
              <a:gdLst>
                <a:gd name="T0" fmla="*/ 6 w 43"/>
                <a:gd name="T1" fmla="*/ 30 h 58"/>
                <a:gd name="T2" fmla="*/ 1 w 43"/>
                <a:gd name="T3" fmla="*/ 12 h 58"/>
                <a:gd name="T4" fmla="*/ 2 w 43"/>
                <a:gd name="T5" fmla="*/ 0 h 58"/>
                <a:gd name="T6" fmla="*/ 16 w 43"/>
                <a:gd name="T7" fmla="*/ 31 h 58"/>
                <a:gd name="T8" fmla="*/ 43 w 43"/>
                <a:gd name="T9" fmla="*/ 51 h 58"/>
                <a:gd name="T10" fmla="*/ 30 w 43"/>
                <a:gd name="T11" fmla="*/ 53 h 58"/>
                <a:gd name="T12" fmla="*/ 12 w 43"/>
                <a:gd name="T13" fmla="*/ 43 h 58"/>
                <a:gd name="T14" fmla="*/ 6 w 43"/>
                <a:gd name="T1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8">
                  <a:moveTo>
                    <a:pt x="6" y="30"/>
                  </a:moveTo>
                  <a:cubicBezTo>
                    <a:pt x="3" y="24"/>
                    <a:pt x="3" y="19"/>
                    <a:pt x="1" y="12"/>
                  </a:cubicBezTo>
                  <a:cubicBezTo>
                    <a:pt x="0" y="7"/>
                    <a:pt x="0" y="2"/>
                    <a:pt x="2" y="0"/>
                  </a:cubicBezTo>
                  <a:cubicBezTo>
                    <a:pt x="3" y="12"/>
                    <a:pt x="10" y="24"/>
                    <a:pt x="16" y="31"/>
                  </a:cubicBezTo>
                  <a:cubicBezTo>
                    <a:pt x="21" y="38"/>
                    <a:pt x="35" y="50"/>
                    <a:pt x="43" y="51"/>
                  </a:cubicBezTo>
                  <a:cubicBezTo>
                    <a:pt x="41" y="54"/>
                    <a:pt x="31" y="58"/>
                    <a:pt x="30" y="53"/>
                  </a:cubicBezTo>
                  <a:cubicBezTo>
                    <a:pt x="30" y="50"/>
                    <a:pt x="13" y="50"/>
                    <a:pt x="12" y="43"/>
                  </a:cubicBezTo>
                  <a:cubicBezTo>
                    <a:pt x="12" y="37"/>
                    <a:pt x="3" y="3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694">
              <a:extLst>
                <a:ext uri="{FF2B5EF4-FFF2-40B4-BE49-F238E27FC236}">
                  <a16:creationId xmlns="" xmlns:a16="http://schemas.microsoft.com/office/drawing/2014/main" id="{13C9248A-B380-47C3-9144-8A7F0BE13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7686675"/>
              <a:ext cx="125413" cy="174625"/>
            </a:xfrm>
            <a:custGeom>
              <a:avLst/>
              <a:gdLst>
                <a:gd name="T0" fmla="*/ 3 w 33"/>
                <a:gd name="T1" fmla="*/ 5 h 46"/>
                <a:gd name="T2" fmla="*/ 11 w 33"/>
                <a:gd name="T3" fmla="*/ 10 h 46"/>
                <a:gd name="T4" fmla="*/ 18 w 33"/>
                <a:gd name="T5" fmla="*/ 18 h 46"/>
                <a:gd name="T6" fmla="*/ 16 w 33"/>
                <a:gd name="T7" fmla="*/ 8 h 46"/>
                <a:gd name="T8" fmla="*/ 19 w 33"/>
                <a:gd name="T9" fmla="*/ 10 h 46"/>
                <a:gd name="T10" fmla="*/ 23 w 33"/>
                <a:gd name="T11" fmla="*/ 12 h 46"/>
                <a:gd name="T12" fmla="*/ 32 w 33"/>
                <a:gd name="T13" fmla="*/ 29 h 46"/>
                <a:gd name="T14" fmla="*/ 33 w 33"/>
                <a:gd name="T15" fmla="*/ 35 h 46"/>
                <a:gd name="T16" fmla="*/ 33 w 33"/>
                <a:gd name="T17" fmla="*/ 37 h 46"/>
                <a:gd name="T18" fmla="*/ 33 w 33"/>
                <a:gd name="T19" fmla="*/ 46 h 46"/>
                <a:gd name="T20" fmla="*/ 25 w 33"/>
                <a:gd name="T21" fmla="*/ 42 h 46"/>
                <a:gd name="T22" fmla="*/ 21 w 33"/>
                <a:gd name="T23" fmla="*/ 39 h 46"/>
                <a:gd name="T24" fmla="*/ 3 w 33"/>
                <a:gd name="T25" fmla="*/ 11 h 46"/>
                <a:gd name="T26" fmla="*/ 1 w 33"/>
                <a:gd name="T27" fmla="*/ 0 h 46"/>
                <a:gd name="T28" fmla="*/ 3 w 33"/>
                <a:gd name="T2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6">
                  <a:moveTo>
                    <a:pt x="3" y="5"/>
                  </a:moveTo>
                  <a:cubicBezTo>
                    <a:pt x="5" y="8"/>
                    <a:pt x="10" y="6"/>
                    <a:pt x="11" y="10"/>
                  </a:cubicBezTo>
                  <a:cubicBezTo>
                    <a:pt x="14" y="19"/>
                    <a:pt x="23" y="26"/>
                    <a:pt x="18" y="18"/>
                  </a:cubicBezTo>
                  <a:cubicBezTo>
                    <a:pt x="17" y="17"/>
                    <a:pt x="15" y="9"/>
                    <a:pt x="16" y="8"/>
                  </a:cubicBezTo>
                  <a:cubicBezTo>
                    <a:pt x="17" y="8"/>
                    <a:pt x="18" y="10"/>
                    <a:pt x="19" y="10"/>
                  </a:cubicBezTo>
                  <a:cubicBezTo>
                    <a:pt x="20" y="11"/>
                    <a:pt x="22" y="11"/>
                    <a:pt x="23" y="12"/>
                  </a:cubicBezTo>
                  <a:cubicBezTo>
                    <a:pt x="27" y="15"/>
                    <a:pt x="30" y="21"/>
                    <a:pt x="32" y="29"/>
                  </a:cubicBezTo>
                  <a:cubicBezTo>
                    <a:pt x="32" y="31"/>
                    <a:pt x="33" y="33"/>
                    <a:pt x="33" y="35"/>
                  </a:cubicBezTo>
                  <a:cubicBezTo>
                    <a:pt x="33" y="36"/>
                    <a:pt x="33" y="36"/>
                    <a:pt x="33" y="37"/>
                  </a:cubicBezTo>
                  <a:cubicBezTo>
                    <a:pt x="32" y="38"/>
                    <a:pt x="33" y="44"/>
                    <a:pt x="33" y="46"/>
                  </a:cubicBezTo>
                  <a:cubicBezTo>
                    <a:pt x="29" y="44"/>
                    <a:pt x="29" y="44"/>
                    <a:pt x="25" y="42"/>
                  </a:cubicBezTo>
                  <a:cubicBezTo>
                    <a:pt x="24" y="42"/>
                    <a:pt x="23" y="40"/>
                    <a:pt x="21" y="39"/>
                  </a:cubicBezTo>
                  <a:cubicBezTo>
                    <a:pt x="13" y="33"/>
                    <a:pt x="6" y="25"/>
                    <a:pt x="3" y="11"/>
                  </a:cubicBezTo>
                  <a:cubicBezTo>
                    <a:pt x="2" y="8"/>
                    <a:pt x="0" y="5"/>
                    <a:pt x="1" y="0"/>
                  </a:cubicBezTo>
                  <a:cubicBezTo>
                    <a:pt x="2" y="0"/>
                    <a:pt x="2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695">
              <a:extLst>
                <a:ext uri="{FF2B5EF4-FFF2-40B4-BE49-F238E27FC236}">
                  <a16:creationId xmlns="" xmlns:a16="http://schemas.microsoft.com/office/drawing/2014/main" id="{4C862B2D-69AF-4D7B-85A2-7CC2EDE0B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1" y="7683500"/>
              <a:ext cx="117475" cy="196850"/>
            </a:xfrm>
            <a:custGeom>
              <a:avLst/>
              <a:gdLst>
                <a:gd name="T0" fmla="*/ 2 w 31"/>
                <a:gd name="T1" fmla="*/ 25 h 52"/>
                <a:gd name="T2" fmla="*/ 0 w 31"/>
                <a:gd name="T3" fmla="*/ 10 h 52"/>
                <a:gd name="T4" fmla="*/ 2 w 31"/>
                <a:gd name="T5" fmla="*/ 0 h 52"/>
                <a:gd name="T6" fmla="*/ 10 w 31"/>
                <a:gd name="T7" fmla="*/ 28 h 52"/>
                <a:gd name="T8" fmla="*/ 31 w 31"/>
                <a:gd name="T9" fmla="*/ 48 h 52"/>
                <a:gd name="T10" fmla="*/ 20 w 31"/>
                <a:gd name="T11" fmla="*/ 48 h 52"/>
                <a:gd name="T12" fmla="*/ 6 w 31"/>
                <a:gd name="T13" fmla="*/ 37 h 52"/>
                <a:gd name="T14" fmla="*/ 2 w 31"/>
                <a:gd name="T1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2">
                  <a:moveTo>
                    <a:pt x="2" y="25"/>
                  </a:moveTo>
                  <a:cubicBezTo>
                    <a:pt x="1" y="21"/>
                    <a:pt x="1" y="16"/>
                    <a:pt x="0" y="10"/>
                  </a:cubicBezTo>
                  <a:cubicBezTo>
                    <a:pt x="0" y="6"/>
                    <a:pt x="0" y="1"/>
                    <a:pt x="2" y="0"/>
                  </a:cubicBezTo>
                  <a:cubicBezTo>
                    <a:pt x="2" y="11"/>
                    <a:pt x="6" y="21"/>
                    <a:pt x="10" y="28"/>
                  </a:cubicBezTo>
                  <a:cubicBezTo>
                    <a:pt x="14" y="35"/>
                    <a:pt x="24" y="46"/>
                    <a:pt x="31" y="48"/>
                  </a:cubicBezTo>
                  <a:cubicBezTo>
                    <a:pt x="29" y="50"/>
                    <a:pt x="20" y="52"/>
                    <a:pt x="20" y="48"/>
                  </a:cubicBezTo>
                  <a:cubicBezTo>
                    <a:pt x="20" y="45"/>
                    <a:pt x="6" y="43"/>
                    <a:pt x="6" y="37"/>
                  </a:cubicBezTo>
                  <a:cubicBezTo>
                    <a:pt x="6" y="32"/>
                    <a:pt x="0" y="27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696">
              <a:extLst>
                <a:ext uri="{FF2B5EF4-FFF2-40B4-BE49-F238E27FC236}">
                  <a16:creationId xmlns="" xmlns:a16="http://schemas.microsoft.com/office/drawing/2014/main" id="{92308F9B-F197-4E6F-970A-B85E1BB26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676" y="7585075"/>
              <a:ext cx="71438" cy="182562"/>
            </a:xfrm>
            <a:custGeom>
              <a:avLst/>
              <a:gdLst>
                <a:gd name="T0" fmla="*/ 3 w 19"/>
                <a:gd name="T1" fmla="*/ 5 h 48"/>
                <a:gd name="T2" fmla="*/ 8 w 19"/>
                <a:gd name="T3" fmla="*/ 12 h 48"/>
                <a:gd name="T4" fmla="*/ 10 w 19"/>
                <a:gd name="T5" fmla="*/ 21 h 48"/>
                <a:gd name="T6" fmla="*/ 12 w 19"/>
                <a:gd name="T7" fmla="*/ 13 h 48"/>
                <a:gd name="T8" fmla="*/ 14 w 19"/>
                <a:gd name="T9" fmla="*/ 15 h 48"/>
                <a:gd name="T10" fmla="*/ 16 w 19"/>
                <a:gd name="T11" fmla="*/ 18 h 48"/>
                <a:gd name="T12" fmla="*/ 18 w 19"/>
                <a:gd name="T13" fmla="*/ 35 h 48"/>
                <a:gd name="T14" fmla="*/ 17 w 19"/>
                <a:gd name="T15" fmla="*/ 40 h 48"/>
                <a:gd name="T16" fmla="*/ 16 w 19"/>
                <a:gd name="T17" fmla="*/ 41 h 48"/>
                <a:gd name="T18" fmla="*/ 14 w 19"/>
                <a:gd name="T19" fmla="*/ 48 h 48"/>
                <a:gd name="T20" fmla="*/ 9 w 19"/>
                <a:gd name="T21" fmla="*/ 42 h 48"/>
                <a:gd name="T22" fmla="*/ 7 w 19"/>
                <a:gd name="T23" fmla="*/ 38 h 48"/>
                <a:gd name="T24" fmla="*/ 1 w 19"/>
                <a:gd name="T25" fmla="*/ 10 h 48"/>
                <a:gd name="T26" fmla="*/ 3 w 19"/>
                <a:gd name="T27" fmla="*/ 0 h 48"/>
                <a:gd name="T28" fmla="*/ 3 w 19"/>
                <a:gd name="T2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48">
                  <a:moveTo>
                    <a:pt x="3" y="5"/>
                  </a:moveTo>
                  <a:cubicBezTo>
                    <a:pt x="4" y="8"/>
                    <a:pt x="8" y="9"/>
                    <a:pt x="8" y="12"/>
                  </a:cubicBezTo>
                  <a:cubicBezTo>
                    <a:pt x="7" y="20"/>
                    <a:pt x="12" y="29"/>
                    <a:pt x="10" y="21"/>
                  </a:cubicBezTo>
                  <a:cubicBezTo>
                    <a:pt x="10" y="20"/>
                    <a:pt x="11" y="13"/>
                    <a:pt x="12" y="13"/>
                  </a:cubicBezTo>
                  <a:cubicBezTo>
                    <a:pt x="13" y="13"/>
                    <a:pt x="13" y="14"/>
                    <a:pt x="14" y="15"/>
                  </a:cubicBezTo>
                  <a:cubicBezTo>
                    <a:pt x="14" y="16"/>
                    <a:pt x="15" y="17"/>
                    <a:pt x="16" y="18"/>
                  </a:cubicBezTo>
                  <a:cubicBezTo>
                    <a:pt x="18" y="22"/>
                    <a:pt x="19" y="28"/>
                    <a:pt x="18" y="35"/>
                  </a:cubicBezTo>
                  <a:cubicBezTo>
                    <a:pt x="18" y="37"/>
                    <a:pt x="18" y="39"/>
                    <a:pt x="17" y="40"/>
                  </a:cubicBezTo>
                  <a:cubicBezTo>
                    <a:pt x="17" y="40"/>
                    <a:pt x="16" y="40"/>
                    <a:pt x="16" y="41"/>
                  </a:cubicBezTo>
                  <a:cubicBezTo>
                    <a:pt x="15" y="42"/>
                    <a:pt x="15" y="47"/>
                    <a:pt x="14" y="48"/>
                  </a:cubicBezTo>
                  <a:cubicBezTo>
                    <a:pt x="11" y="45"/>
                    <a:pt x="11" y="45"/>
                    <a:pt x="9" y="42"/>
                  </a:cubicBezTo>
                  <a:cubicBezTo>
                    <a:pt x="8" y="41"/>
                    <a:pt x="8" y="40"/>
                    <a:pt x="7" y="38"/>
                  </a:cubicBezTo>
                  <a:cubicBezTo>
                    <a:pt x="3" y="30"/>
                    <a:pt x="0" y="22"/>
                    <a:pt x="1" y="10"/>
                  </a:cubicBezTo>
                  <a:cubicBezTo>
                    <a:pt x="1" y="7"/>
                    <a:pt x="1" y="4"/>
                    <a:pt x="3" y="0"/>
                  </a:cubicBezTo>
                  <a:cubicBezTo>
                    <a:pt x="4" y="1"/>
                    <a:pt x="3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697">
              <a:extLst>
                <a:ext uri="{FF2B5EF4-FFF2-40B4-BE49-F238E27FC236}">
                  <a16:creationId xmlns="" xmlns:a16="http://schemas.microsoft.com/office/drawing/2014/main" id="{2DECE954-FDDB-4C05-8B25-0B66F86D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7581900"/>
              <a:ext cx="68263" cy="180975"/>
            </a:xfrm>
            <a:custGeom>
              <a:avLst/>
              <a:gdLst>
                <a:gd name="T0" fmla="*/ 3 w 18"/>
                <a:gd name="T1" fmla="*/ 19 h 48"/>
                <a:gd name="T2" fmla="*/ 6 w 18"/>
                <a:gd name="T3" fmla="*/ 7 h 48"/>
                <a:gd name="T4" fmla="*/ 10 w 18"/>
                <a:gd name="T5" fmla="*/ 0 h 48"/>
                <a:gd name="T6" fmla="*/ 8 w 18"/>
                <a:gd name="T7" fmla="*/ 24 h 48"/>
                <a:gd name="T8" fmla="*/ 18 w 18"/>
                <a:gd name="T9" fmla="*/ 48 h 48"/>
                <a:gd name="T10" fmla="*/ 10 w 18"/>
                <a:gd name="T11" fmla="*/ 43 h 48"/>
                <a:gd name="T12" fmla="*/ 2 w 18"/>
                <a:gd name="T13" fmla="*/ 30 h 48"/>
                <a:gd name="T14" fmla="*/ 3 w 18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8">
                  <a:moveTo>
                    <a:pt x="3" y="19"/>
                  </a:moveTo>
                  <a:cubicBezTo>
                    <a:pt x="3" y="15"/>
                    <a:pt x="4" y="12"/>
                    <a:pt x="6" y="7"/>
                  </a:cubicBezTo>
                  <a:cubicBezTo>
                    <a:pt x="7" y="4"/>
                    <a:pt x="8" y="0"/>
                    <a:pt x="10" y="0"/>
                  </a:cubicBezTo>
                  <a:cubicBezTo>
                    <a:pt x="7" y="8"/>
                    <a:pt x="7" y="18"/>
                    <a:pt x="8" y="24"/>
                  </a:cubicBezTo>
                  <a:cubicBezTo>
                    <a:pt x="9" y="31"/>
                    <a:pt x="13" y="43"/>
                    <a:pt x="18" y="48"/>
                  </a:cubicBezTo>
                  <a:cubicBezTo>
                    <a:pt x="15" y="48"/>
                    <a:pt x="8" y="47"/>
                    <a:pt x="10" y="43"/>
                  </a:cubicBezTo>
                  <a:cubicBezTo>
                    <a:pt x="10" y="41"/>
                    <a:pt x="0" y="34"/>
                    <a:pt x="2" y="30"/>
                  </a:cubicBezTo>
                  <a:cubicBezTo>
                    <a:pt x="4" y="26"/>
                    <a:pt x="0" y="20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698">
              <a:extLst>
                <a:ext uri="{FF2B5EF4-FFF2-40B4-BE49-F238E27FC236}">
                  <a16:creationId xmlns="" xmlns:a16="http://schemas.microsoft.com/office/drawing/2014/main" id="{ED49EDF1-C378-4F87-9802-B089B20F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6" y="8793163"/>
              <a:ext cx="147638" cy="404812"/>
            </a:xfrm>
            <a:custGeom>
              <a:avLst/>
              <a:gdLst>
                <a:gd name="T0" fmla="*/ 27 w 39"/>
                <a:gd name="T1" fmla="*/ 10 h 107"/>
                <a:gd name="T2" fmla="*/ 28 w 39"/>
                <a:gd name="T3" fmla="*/ 30 h 107"/>
                <a:gd name="T4" fmla="*/ 24 w 39"/>
                <a:gd name="T5" fmla="*/ 51 h 107"/>
                <a:gd name="T6" fmla="*/ 36 w 39"/>
                <a:gd name="T7" fmla="*/ 38 h 107"/>
                <a:gd name="T8" fmla="*/ 37 w 39"/>
                <a:gd name="T9" fmla="*/ 43 h 107"/>
                <a:gd name="T10" fmla="*/ 38 w 39"/>
                <a:gd name="T11" fmla="*/ 53 h 107"/>
                <a:gd name="T12" fmla="*/ 26 w 39"/>
                <a:gd name="T13" fmla="*/ 88 h 107"/>
                <a:gd name="T14" fmla="*/ 19 w 39"/>
                <a:gd name="T15" fmla="*/ 97 h 107"/>
                <a:gd name="T16" fmla="*/ 17 w 39"/>
                <a:gd name="T17" fmla="*/ 98 h 107"/>
                <a:gd name="T18" fmla="*/ 5 w 39"/>
                <a:gd name="T19" fmla="*/ 107 h 107"/>
                <a:gd name="T20" fmla="*/ 1 w 39"/>
                <a:gd name="T21" fmla="*/ 91 h 107"/>
                <a:gd name="T22" fmla="*/ 0 w 39"/>
                <a:gd name="T23" fmla="*/ 81 h 107"/>
                <a:gd name="T24" fmla="*/ 17 w 39"/>
                <a:gd name="T25" fmla="*/ 17 h 107"/>
                <a:gd name="T26" fmla="*/ 30 w 39"/>
                <a:gd name="T27" fmla="*/ 0 h 107"/>
                <a:gd name="T28" fmla="*/ 27 w 39"/>
                <a:gd name="T29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07">
                  <a:moveTo>
                    <a:pt x="27" y="10"/>
                  </a:moveTo>
                  <a:cubicBezTo>
                    <a:pt x="25" y="17"/>
                    <a:pt x="32" y="24"/>
                    <a:pt x="28" y="30"/>
                  </a:cubicBezTo>
                  <a:cubicBezTo>
                    <a:pt x="19" y="45"/>
                    <a:pt x="20" y="68"/>
                    <a:pt x="24" y="51"/>
                  </a:cubicBezTo>
                  <a:cubicBezTo>
                    <a:pt x="25" y="48"/>
                    <a:pt x="35" y="36"/>
                    <a:pt x="36" y="38"/>
                  </a:cubicBezTo>
                  <a:cubicBezTo>
                    <a:pt x="37" y="39"/>
                    <a:pt x="36" y="42"/>
                    <a:pt x="37" y="43"/>
                  </a:cubicBezTo>
                  <a:cubicBezTo>
                    <a:pt x="37" y="47"/>
                    <a:pt x="38" y="50"/>
                    <a:pt x="38" y="53"/>
                  </a:cubicBezTo>
                  <a:cubicBezTo>
                    <a:pt x="39" y="64"/>
                    <a:pt x="34" y="77"/>
                    <a:pt x="26" y="88"/>
                  </a:cubicBezTo>
                  <a:cubicBezTo>
                    <a:pt x="24" y="91"/>
                    <a:pt x="21" y="95"/>
                    <a:pt x="19" y="97"/>
                  </a:cubicBezTo>
                  <a:cubicBezTo>
                    <a:pt x="18" y="97"/>
                    <a:pt x="17" y="97"/>
                    <a:pt x="17" y="98"/>
                  </a:cubicBezTo>
                  <a:cubicBezTo>
                    <a:pt x="14" y="99"/>
                    <a:pt x="7" y="107"/>
                    <a:pt x="5" y="107"/>
                  </a:cubicBezTo>
                  <a:cubicBezTo>
                    <a:pt x="2" y="99"/>
                    <a:pt x="2" y="99"/>
                    <a:pt x="1" y="91"/>
                  </a:cubicBezTo>
                  <a:cubicBezTo>
                    <a:pt x="1" y="88"/>
                    <a:pt x="0" y="84"/>
                    <a:pt x="0" y="81"/>
                  </a:cubicBezTo>
                  <a:cubicBezTo>
                    <a:pt x="0" y="59"/>
                    <a:pt x="3" y="38"/>
                    <a:pt x="17" y="17"/>
                  </a:cubicBezTo>
                  <a:cubicBezTo>
                    <a:pt x="21" y="11"/>
                    <a:pt x="23" y="5"/>
                    <a:pt x="30" y="0"/>
                  </a:cubicBezTo>
                  <a:cubicBezTo>
                    <a:pt x="31" y="3"/>
                    <a:pt x="27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699">
              <a:extLst>
                <a:ext uri="{FF2B5EF4-FFF2-40B4-BE49-F238E27FC236}">
                  <a16:creationId xmlns="" xmlns:a16="http://schemas.microsoft.com/office/drawing/2014/main" id="{B4A6A9B9-D644-4AEB-BBF7-8C73146E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438" y="8769350"/>
              <a:ext cx="200025" cy="406400"/>
            </a:xfrm>
            <a:custGeom>
              <a:avLst/>
              <a:gdLst>
                <a:gd name="T0" fmla="*/ 20 w 53"/>
                <a:gd name="T1" fmla="*/ 30 h 107"/>
                <a:gd name="T2" fmla="*/ 39 w 53"/>
                <a:gd name="T3" fmla="*/ 10 h 107"/>
                <a:gd name="T4" fmla="*/ 53 w 53"/>
                <a:gd name="T5" fmla="*/ 3 h 107"/>
                <a:gd name="T6" fmla="*/ 26 w 53"/>
                <a:gd name="T7" fmla="*/ 48 h 107"/>
                <a:gd name="T8" fmla="*/ 22 w 53"/>
                <a:gd name="T9" fmla="*/ 107 h 107"/>
                <a:gd name="T10" fmla="*/ 10 w 53"/>
                <a:gd name="T11" fmla="*/ 88 h 107"/>
                <a:gd name="T12" fmla="*/ 9 w 53"/>
                <a:gd name="T13" fmla="*/ 50 h 107"/>
                <a:gd name="T14" fmla="*/ 20 w 53"/>
                <a:gd name="T15" fmla="*/ 3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7">
                  <a:moveTo>
                    <a:pt x="20" y="30"/>
                  </a:moveTo>
                  <a:cubicBezTo>
                    <a:pt x="25" y="23"/>
                    <a:pt x="31" y="18"/>
                    <a:pt x="39" y="10"/>
                  </a:cubicBezTo>
                  <a:cubicBezTo>
                    <a:pt x="43" y="5"/>
                    <a:pt x="49" y="0"/>
                    <a:pt x="53" y="3"/>
                  </a:cubicBezTo>
                  <a:cubicBezTo>
                    <a:pt x="40" y="14"/>
                    <a:pt x="30" y="34"/>
                    <a:pt x="26" y="48"/>
                  </a:cubicBezTo>
                  <a:cubicBezTo>
                    <a:pt x="21" y="62"/>
                    <a:pt x="17" y="92"/>
                    <a:pt x="22" y="107"/>
                  </a:cubicBezTo>
                  <a:cubicBezTo>
                    <a:pt x="17" y="105"/>
                    <a:pt x="5" y="92"/>
                    <a:pt x="10" y="88"/>
                  </a:cubicBezTo>
                  <a:cubicBezTo>
                    <a:pt x="14" y="84"/>
                    <a:pt x="0" y="57"/>
                    <a:pt x="9" y="50"/>
                  </a:cubicBezTo>
                  <a:cubicBezTo>
                    <a:pt x="15" y="46"/>
                    <a:pt x="15" y="29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700">
              <a:extLst>
                <a:ext uri="{FF2B5EF4-FFF2-40B4-BE49-F238E27FC236}">
                  <a16:creationId xmlns="" xmlns:a16="http://schemas.microsoft.com/office/drawing/2014/main" id="{EA022FD3-00D9-4B5E-8467-E77679C18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8656638"/>
              <a:ext cx="120650" cy="325437"/>
            </a:xfrm>
            <a:custGeom>
              <a:avLst/>
              <a:gdLst>
                <a:gd name="T0" fmla="*/ 21 w 32"/>
                <a:gd name="T1" fmla="*/ 8 h 86"/>
                <a:gd name="T2" fmla="*/ 23 w 32"/>
                <a:gd name="T3" fmla="*/ 23 h 86"/>
                <a:gd name="T4" fmla="*/ 20 w 32"/>
                <a:gd name="T5" fmla="*/ 41 h 86"/>
                <a:gd name="T6" fmla="*/ 29 w 32"/>
                <a:gd name="T7" fmla="*/ 30 h 86"/>
                <a:gd name="T8" fmla="*/ 30 w 32"/>
                <a:gd name="T9" fmla="*/ 34 h 86"/>
                <a:gd name="T10" fmla="*/ 31 w 32"/>
                <a:gd name="T11" fmla="*/ 42 h 86"/>
                <a:gd name="T12" fmla="*/ 21 w 32"/>
                <a:gd name="T13" fmla="*/ 71 h 86"/>
                <a:gd name="T14" fmla="*/ 15 w 32"/>
                <a:gd name="T15" fmla="*/ 78 h 86"/>
                <a:gd name="T16" fmla="*/ 13 w 32"/>
                <a:gd name="T17" fmla="*/ 78 h 86"/>
                <a:gd name="T18" fmla="*/ 4 w 32"/>
                <a:gd name="T19" fmla="*/ 86 h 86"/>
                <a:gd name="T20" fmla="*/ 1 w 32"/>
                <a:gd name="T21" fmla="*/ 73 h 86"/>
                <a:gd name="T22" fmla="*/ 0 w 32"/>
                <a:gd name="T23" fmla="*/ 64 h 86"/>
                <a:gd name="T24" fmla="*/ 14 w 32"/>
                <a:gd name="T25" fmla="*/ 13 h 86"/>
                <a:gd name="T26" fmla="*/ 24 w 32"/>
                <a:gd name="T27" fmla="*/ 0 h 86"/>
                <a:gd name="T28" fmla="*/ 21 w 32"/>
                <a:gd name="T29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86">
                  <a:moveTo>
                    <a:pt x="21" y="8"/>
                  </a:moveTo>
                  <a:cubicBezTo>
                    <a:pt x="20" y="13"/>
                    <a:pt x="26" y="19"/>
                    <a:pt x="23" y="23"/>
                  </a:cubicBezTo>
                  <a:cubicBezTo>
                    <a:pt x="16" y="35"/>
                    <a:pt x="16" y="55"/>
                    <a:pt x="20" y="41"/>
                  </a:cubicBezTo>
                  <a:cubicBezTo>
                    <a:pt x="20" y="38"/>
                    <a:pt x="28" y="29"/>
                    <a:pt x="29" y="30"/>
                  </a:cubicBezTo>
                  <a:cubicBezTo>
                    <a:pt x="30" y="31"/>
                    <a:pt x="29" y="33"/>
                    <a:pt x="30" y="34"/>
                  </a:cubicBezTo>
                  <a:cubicBezTo>
                    <a:pt x="30" y="37"/>
                    <a:pt x="31" y="40"/>
                    <a:pt x="31" y="42"/>
                  </a:cubicBezTo>
                  <a:cubicBezTo>
                    <a:pt x="32" y="51"/>
                    <a:pt x="28" y="62"/>
                    <a:pt x="21" y="71"/>
                  </a:cubicBezTo>
                  <a:cubicBezTo>
                    <a:pt x="19" y="73"/>
                    <a:pt x="17" y="76"/>
                    <a:pt x="15" y="78"/>
                  </a:cubicBezTo>
                  <a:cubicBezTo>
                    <a:pt x="15" y="78"/>
                    <a:pt x="14" y="78"/>
                    <a:pt x="13" y="78"/>
                  </a:cubicBezTo>
                  <a:cubicBezTo>
                    <a:pt x="11" y="79"/>
                    <a:pt x="6" y="86"/>
                    <a:pt x="4" y="86"/>
                  </a:cubicBezTo>
                  <a:cubicBezTo>
                    <a:pt x="2" y="79"/>
                    <a:pt x="2" y="79"/>
                    <a:pt x="1" y="73"/>
                  </a:cubicBezTo>
                  <a:cubicBezTo>
                    <a:pt x="1" y="70"/>
                    <a:pt x="0" y="68"/>
                    <a:pt x="0" y="64"/>
                  </a:cubicBezTo>
                  <a:cubicBezTo>
                    <a:pt x="0" y="47"/>
                    <a:pt x="3" y="30"/>
                    <a:pt x="14" y="13"/>
                  </a:cubicBezTo>
                  <a:cubicBezTo>
                    <a:pt x="17" y="8"/>
                    <a:pt x="19" y="4"/>
                    <a:pt x="24" y="0"/>
                  </a:cubicBezTo>
                  <a:cubicBezTo>
                    <a:pt x="25" y="2"/>
                    <a:pt x="22" y="5"/>
                    <a:pt x="2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701">
              <a:extLst>
                <a:ext uri="{FF2B5EF4-FFF2-40B4-BE49-F238E27FC236}">
                  <a16:creationId xmlns="" xmlns:a16="http://schemas.microsoft.com/office/drawing/2014/main" id="{285E2361-58A2-41E8-99F8-981DAB43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863" y="8637588"/>
              <a:ext cx="163513" cy="325437"/>
            </a:xfrm>
            <a:custGeom>
              <a:avLst/>
              <a:gdLst>
                <a:gd name="T0" fmla="*/ 16 w 43"/>
                <a:gd name="T1" fmla="*/ 24 h 86"/>
                <a:gd name="T2" fmla="*/ 31 w 43"/>
                <a:gd name="T3" fmla="*/ 8 h 86"/>
                <a:gd name="T4" fmla="*/ 43 w 43"/>
                <a:gd name="T5" fmla="*/ 2 h 86"/>
                <a:gd name="T6" fmla="*/ 20 w 43"/>
                <a:gd name="T7" fmla="*/ 38 h 86"/>
                <a:gd name="T8" fmla="*/ 18 w 43"/>
                <a:gd name="T9" fmla="*/ 86 h 86"/>
                <a:gd name="T10" fmla="*/ 8 w 43"/>
                <a:gd name="T11" fmla="*/ 70 h 86"/>
                <a:gd name="T12" fmla="*/ 7 w 43"/>
                <a:gd name="T13" fmla="*/ 40 h 86"/>
                <a:gd name="T14" fmla="*/ 16 w 43"/>
                <a:gd name="T15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6">
                  <a:moveTo>
                    <a:pt x="16" y="24"/>
                  </a:moveTo>
                  <a:cubicBezTo>
                    <a:pt x="20" y="18"/>
                    <a:pt x="25" y="14"/>
                    <a:pt x="31" y="8"/>
                  </a:cubicBezTo>
                  <a:cubicBezTo>
                    <a:pt x="35" y="4"/>
                    <a:pt x="40" y="0"/>
                    <a:pt x="43" y="2"/>
                  </a:cubicBezTo>
                  <a:cubicBezTo>
                    <a:pt x="32" y="11"/>
                    <a:pt x="24" y="27"/>
                    <a:pt x="20" y="38"/>
                  </a:cubicBezTo>
                  <a:cubicBezTo>
                    <a:pt x="17" y="50"/>
                    <a:pt x="14" y="74"/>
                    <a:pt x="18" y="86"/>
                  </a:cubicBezTo>
                  <a:cubicBezTo>
                    <a:pt x="13" y="84"/>
                    <a:pt x="3" y="74"/>
                    <a:pt x="8" y="70"/>
                  </a:cubicBezTo>
                  <a:cubicBezTo>
                    <a:pt x="11" y="68"/>
                    <a:pt x="0" y="45"/>
                    <a:pt x="7" y="40"/>
                  </a:cubicBezTo>
                  <a:cubicBezTo>
                    <a:pt x="12" y="36"/>
                    <a:pt x="12" y="23"/>
                    <a:pt x="1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702">
              <a:extLst>
                <a:ext uri="{FF2B5EF4-FFF2-40B4-BE49-F238E27FC236}">
                  <a16:creationId xmlns="" xmlns:a16="http://schemas.microsoft.com/office/drawing/2014/main" id="{766DB335-8481-4CF7-AD14-AB5AE0A0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538" y="8489950"/>
              <a:ext cx="122238" cy="287337"/>
            </a:xfrm>
            <a:custGeom>
              <a:avLst/>
              <a:gdLst>
                <a:gd name="T0" fmla="*/ 28 w 32"/>
                <a:gd name="T1" fmla="*/ 7 h 76"/>
                <a:gd name="T2" fmla="*/ 27 w 32"/>
                <a:gd name="T3" fmla="*/ 22 h 76"/>
                <a:gd name="T4" fmla="*/ 22 w 32"/>
                <a:gd name="T5" fmla="*/ 37 h 76"/>
                <a:gd name="T6" fmla="*/ 32 w 32"/>
                <a:gd name="T7" fmla="*/ 29 h 76"/>
                <a:gd name="T8" fmla="*/ 32 w 32"/>
                <a:gd name="T9" fmla="*/ 33 h 76"/>
                <a:gd name="T10" fmla="*/ 32 w 32"/>
                <a:gd name="T11" fmla="*/ 41 h 76"/>
                <a:gd name="T12" fmla="*/ 19 w 32"/>
                <a:gd name="T13" fmla="*/ 65 h 76"/>
                <a:gd name="T14" fmla="*/ 13 w 32"/>
                <a:gd name="T15" fmla="*/ 70 h 76"/>
                <a:gd name="T16" fmla="*/ 11 w 32"/>
                <a:gd name="T17" fmla="*/ 70 h 76"/>
                <a:gd name="T18" fmla="*/ 1 w 32"/>
                <a:gd name="T19" fmla="*/ 76 h 76"/>
                <a:gd name="T20" fmla="*/ 0 w 32"/>
                <a:gd name="T21" fmla="*/ 63 h 76"/>
                <a:gd name="T22" fmla="*/ 1 w 32"/>
                <a:gd name="T23" fmla="*/ 55 h 76"/>
                <a:gd name="T24" fmla="*/ 20 w 32"/>
                <a:gd name="T25" fmla="*/ 10 h 76"/>
                <a:gd name="T26" fmla="*/ 31 w 32"/>
                <a:gd name="T27" fmla="*/ 0 h 76"/>
                <a:gd name="T28" fmla="*/ 28 w 32"/>
                <a:gd name="T29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6">
                  <a:moveTo>
                    <a:pt x="28" y="7"/>
                  </a:moveTo>
                  <a:cubicBezTo>
                    <a:pt x="26" y="12"/>
                    <a:pt x="30" y="18"/>
                    <a:pt x="27" y="22"/>
                  </a:cubicBezTo>
                  <a:cubicBezTo>
                    <a:pt x="19" y="32"/>
                    <a:pt x="17" y="49"/>
                    <a:pt x="22" y="37"/>
                  </a:cubicBezTo>
                  <a:cubicBezTo>
                    <a:pt x="23" y="35"/>
                    <a:pt x="31" y="28"/>
                    <a:pt x="32" y="29"/>
                  </a:cubicBezTo>
                  <a:cubicBezTo>
                    <a:pt x="32" y="30"/>
                    <a:pt x="32" y="32"/>
                    <a:pt x="32" y="33"/>
                  </a:cubicBezTo>
                  <a:cubicBezTo>
                    <a:pt x="32" y="36"/>
                    <a:pt x="32" y="38"/>
                    <a:pt x="32" y="41"/>
                  </a:cubicBezTo>
                  <a:cubicBezTo>
                    <a:pt x="31" y="49"/>
                    <a:pt x="27" y="58"/>
                    <a:pt x="19" y="65"/>
                  </a:cubicBezTo>
                  <a:cubicBezTo>
                    <a:pt x="17" y="67"/>
                    <a:pt x="15" y="69"/>
                    <a:pt x="13" y="70"/>
                  </a:cubicBezTo>
                  <a:cubicBezTo>
                    <a:pt x="12" y="70"/>
                    <a:pt x="12" y="70"/>
                    <a:pt x="11" y="70"/>
                  </a:cubicBezTo>
                  <a:cubicBezTo>
                    <a:pt x="9" y="71"/>
                    <a:pt x="3" y="76"/>
                    <a:pt x="1" y="76"/>
                  </a:cubicBezTo>
                  <a:cubicBezTo>
                    <a:pt x="1" y="69"/>
                    <a:pt x="0" y="69"/>
                    <a:pt x="0" y="63"/>
                  </a:cubicBezTo>
                  <a:cubicBezTo>
                    <a:pt x="0" y="61"/>
                    <a:pt x="1" y="58"/>
                    <a:pt x="1" y="55"/>
                  </a:cubicBezTo>
                  <a:cubicBezTo>
                    <a:pt x="3" y="39"/>
                    <a:pt x="8" y="25"/>
                    <a:pt x="20" y="10"/>
                  </a:cubicBezTo>
                  <a:cubicBezTo>
                    <a:pt x="23" y="7"/>
                    <a:pt x="26" y="3"/>
                    <a:pt x="31" y="0"/>
                  </a:cubicBezTo>
                  <a:cubicBezTo>
                    <a:pt x="32" y="2"/>
                    <a:pt x="29" y="5"/>
                    <a:pt x="2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703">
              <a:extLst>
                <a:ext uri="{FF2B5EF4-FFF2-40B4-BE49-F238E27FC236}">
                  <a16:creationId xmlns="" xmlns:a16="http://schemas.microsoft.com/office/drawing/2014/main" id="{26CAFA45-8BE1-4C2E-8CE8-FD9B3B8D6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1" y="8470900"/>
              <a:ext cx="169863" cy="284162"/>
            </a:xfrm>
            <a:custGeom>
              <a:avLst/>
              <a:gdLst>
                <a:gd name="T0" fmla="*/ 18 w 45"/>
                <a:gd name="T1" fmla="*/ 18 h 75"/>
                <a:gd name="T2" fmla="*/ 34 w 45"/>
                <a:gd name="T3" fmla="*/ 6 h 75"/>
                <a:gd name="T4" fmla="*/ 45 w 45"/>
                <a:gd name="T5" fmla="*/ 3 h 75"/>
                <a:gd name="T6" fmla="*/ 20 w 45"/>
                <a:gd name="T7" fmla="*/ 32 h 75"/>
                <a:gd name="T8" fmla="*/ 11 w 45"/>
                <a:gd name="T9" fmla="*/ 75 h 75"/>
                <a:gd name="T10" fmla="*/ 4 w 45"/>
                <a:gd name="T11" fmla="*/ 59 h 75"/>
                <a:gd name="T12" fmla="*/ 7 w 45"/>
                <a:gd name="T13" fmla="*/ 31 h 75"/>
                <a:gd name="T14" fmla="*/ 18 w 45"/>
                <a:gd name="T15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5">
                  <a:moveTo>
                    <a:pt x="18" y="18"/>
                  </a:moveTo>
                  <a:cubicBezTo>
                    <a:pt x="22" y="14"/>
                    <a:pt x="27" y="11"/>
                    <a:pt x="34" y="6"/>
                  </a:cubicBezTo>
                  <a:cubicBezTo>
                    <a:pt x="38" y="3"/>
                    <a:pt x="43" y="0"/>
                    <a:pt x="45" y="3"/>
                  </a:cubicBezTo>
                  <a:cubicBezTo>
                    <a:pt x="34" y="9"/>
                    <a:pt x="25" y="22"/>
                    <a:pt x="20" y="32"/>
                  </a:cubicBezTo>
                  <a:cubicBezTo>
                    <a:pt x="15" y="42"/>
                    <a:pt x="9" y="63"/>
                    <a:pt x="11" y="75"/>
                  </a:cubicBezTo>
                  <a:cubicBezTo>
                    <a:pt x="8" y="73"/>
                    <a:pt x="0" y="62"/>
                    <a:pt x="4" y="59"/>
                  </a:cubicBezTo>
                  <a:cubicBezTo>
                    <a:pt x="7" y="57"/>
                    <a:pt x="1" y="35"/>
                    <a:pt x="7" y="31"/>
                  </a:cubicBezTo>
                  <a:cubicBezTo>
                    <a:pt x="13" y="29"/>
                    <a:pt x="14" y="16"/>
                    <a:pt x="1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704">
              <a:extLst>
                <a:ext uri="{FF2B5EF4-FFF2-40B4-BE49-F238E27FC236}">
                  <a16:creationId xmlns="" xmlns:a16="http://schemas.microsoft.com/office/drawing/2014/main" id="{82ADE034-5C7D-47AA-9460-D0639FC8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976" y="8277225"/>
              <a:ext cx="146050" cy="246062"/>
            </a:xfrm>
            <a:custGeom>
              <a:avLst/>
              <a:gdLst>
                <a:gd name="T0" fmla="*/ 35 w 39"/>
                <a:gd name="T1" fmla="*/ 6 h 65"/>
                <a:gd name="T2" fmla="*/ 32 w 39"/>
                <a:gd name="T3" fmla="*/ 19 h 65"/>
                <a:gd name="T4" fmla="*/ 25 w 39"/>
                <a:gd name="T5" fmla="*/ 32 h 65"/>
                <a:gd name="T6" fmla="*/ 35 w 39"/>
                <a:gd name="T7" fmla="*/ 27 h 65"/>
                <a:gd name="T8" fmla="*/ 34 w 39"/>
                <a:gd name="T9" fmla="*/ 31 h 65"/>
                <a:gd name="T10" fmla="*/ 34 w 39"/>
                <a:gd name="T11" fmla="*/ 38 h 65"/>
                <a:gd name="T12" fmla="*/ 18 w 39"/>
                <a:gd name="T13" fmla="*/ 58 h 65"/>
                <a:gd name="T14" fmla="*/ 11 w 39"/>
                <a:gd name="T15" fmla="*/ 61 h 65"/>
                <a:gd name="T16" fmla="*/ 10 w 39"/>
                <a:gd name="T17" fmla="*/ 61 h 65"/>
                <a:gd name="T18" fmla="*/ 0 w 39"/>
                <a:gd name="T19" fmla="*/ 64 h 65"/>
                <a:gd name="T20" fmla="*/ 1 w 39"/>
                <a:gd name="T21" fmla="*/ 53 h 65"/>
                <a:gd name="T22" fmla="*/ 3 w 39"/>
                <a:gd name="T23" fmla="*/ 45 h 65"/>
                <a:gd name="T24" fmla="*/ 27 w 39"/>
                <a:gd name="T25" fmla="*/ 7 h 65"/>
                <a:gd name="T26" fmla="*/ 39 w 39"/>
                <a:gd name="T27" fmla="*/ 0 h 65"/>
                <a:gd name="T28" fmla="*/ 35 w 39"/>
                <a:gd name="T29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65">
                  <a:moveTo>
                    <a:pt x="35" y="6"/>
                  </a:moveTo>
                  <a:cubicBezTo>
                    <a:pt x="32" y="10"/>
                    <a:pt x="35" y="17"/>
                    <a:pt x="32" y="19"/>
                  </a:cubicBezTo>
                  <a:cubicBezTo>
                    <a:pt x="23" y="27"/>
                    <a:pt x="18" y="43"/>
                    <a:pt x="25" y="32"/>
                  </a:cubicBezTo>
                  <a:cubicBezTo>
                    <a:pt x="26" y="31"/>
                    <a:pt x="35" y="26"/>
                    <a:pt x="35" y="27"/>
                  </a:cubicBezTo>
                  <a:cubicBezTo>
                    <a:pt x="35" y="28"/>
                    <a:pt x="34" y="30"/>
                    <a:pt x="34" y="31"/>
                  </a:cubicBezTo>
                  <a:cubicBezTo>
                    <a:pt x="34" y="33"/>
                    <a:pt x="34" y="35"/>
                    <a:pt x="34" y="38"/>
                  </a:cubicBezTo>
                  <a:cubicBezTo>
                    <a:pt x="32" y="45"/>
                    <a:pt x="26" y="52"/>
                    <a:pt x="18" y="58"/>
                  </a:cubicBezTo>
                  <a:cubicBezTo>
                    <a:pt x="16" y="59"/>
                    <a:pt x="13" y="61"/>
                    <a:pt x="11" y="61"/>
                  </a:cubicBezTo>
                  <a:cubicBezTo>
                    <a:pt x="11" y="61"/>
                    <a:pt x="10" y="61"/>
                    <a:pt x="10" y="61"/>
                  </a:cubicBezTo>
                  <a:cubicBezTo>
                    <a:pt x="7" y="61"/>
                    <a:pt x="2" y="65"/>
                    <a:pt x="0" y="64"/>
                  </a:cubicBezTo>
                  <a:cubicBezTo>
                    <a:pt x="0" y="58"/>
                    <a:pt x="0" y="58"/>
                    <a:pt x="1" y="53"/>
                  </a:cubicBezTo>
                  <a:cubicBezTo>
                    <a:pt x="1" y="50"/>
                    <a:pt x="2" y="48"/>
                    <a:pt x="3" y="45"/>
                  </a:cubicBezTo>
                  <a:cubicBezTo>
                    <a:pt x="7" y="31"/>
                    <a:pt x="13" y="18"/>
                    <a:pt x="27" y="7"/>
                  </a:cubicBezTo>
                  <a:cubicBezTo>
                    <a:pt x="31" y="5"/>
                    <a:pt x="34" y="2"/>
                    <a:pt x="39" y="0"/>
                  </a:cubicBezTo>
                  <a:cubicBezTo>
                    <a:pt x="39" y="2"/>
                    <a:pt x="36" y="4"/>
                    <a:pt x="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705">
              <a:extLst>
                <a:ext uri="{FF2B5EF4-FFF2-40B4-BE49-F238E27FC236}">
                  <a16:creationId xmlns="" xmlns:a16="http://schemas.microsoft.com/office/drawing/2014/main" id="{966BAFD0-49C4-4438-AA1E-0BCD3004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8259763"/>
              <a:ext cx="192088" cy="238125"/>
            </a:xfrm>
            <a:custGeom>
              <a:avLst/>
              <a:gdLst>
                <a:gd name="T0" fmla="*/ 24 w 51"/>
                <a:gd name="T1" fmla="*/ 12 h 63"/>
                <a:gd name="T2" fmla="*/ 40 w 51"/>
                <a:gd name="T3" fmla="*/ 4 h 63"/>
                <a:gd name="T4" fmla="*/ 51 w 51"/>
                <a:gd name="T5" fmla="*/ 3 h 63"/>
                <a:gd name="T6" fmla="*/ 23 w 51"/>
                <a:gd name="T7" fmla="*/ 25 h 63"/>
                <a:gd name="T8" fmla="*/ 9 w 51"/>
                <a:gd name="T9" fmla="*/ 63 h 63"/>
                <a:gd name="T10" fmla="*/ 5 w 51"/>
                <a:gd name="T11" fmla="*/ 47 h 63"/>
                <a:gd name="T12" fmla="*/ 12 w 51"/>
                <a:gd name="T13" fmla="*/ 22 h 63"/>
                <a:gd name="T14" fmla="*/ 24 w 51"/>
                <a:gd name="T15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3">
                  <a:moveTo>
                    <a:pt x="24" y="12"/>
                  </a:moveTo>
                  <a:cubicBezTo>
                    <a:pt x="28" y="8"/>
                    <a:pt x="33" y="7"/>
                    <a:pt x="40" y="4"/>
                  </a:cubicBezTo>
                  <a:cubicBezTo>
                    <a:pt x="44" y="2"/>
                    <a:pt x="49" y="0"/>
                    <a:pt x="51" y="3"/>
                  </a:cubicBezTo>
                  <a:cubicBezTo>
                    <a:pt x="40" y="7"/>
                    <a:pt x="30" y="17"/>
                    <a:pt x="23" y="25"/>
                  </a:cubicBezTo>
                  <a:cubicBezTo>
                    <a:pt x="17" y="33"/>
                    <a:pt x="9" y="52"/>
                    <a:pt x="9" y="63"/>
                  </a:cubicBezTo>
                  <a:cubicBezTo>
                    <a:pt x="6" y="60"/>
                    <a:pt x="0" y="48"/>
                    <a:pt x="5" y="47"/>
                  </a:cubicBezTo>
                  <a:cubicBezTo>
                    <a:pt x="8" y="46"/>
                    <a:pt x="5" y="24"/>
                    <a:pt x="12" y="22"/>
                  </a:cubicBezTo>
                  <a:cubicBezTo>
                    <a:pt x="17" y="21"/>
                    <a:pt x="20" y="9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706">
              <a:extLst>
                <a:ext uri="{FF2B5EF4-FFF2-40B4-BE49-F238E27FC236}">
                  <a16:creationId xmlns="" xmlns:a16="http://schemas.microsoft.com/office/drawing/2014/main" id="{F3A64CCC-C6E8-41B1-BCC7-0E46E9D7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038" y="8123238"/>
              <a:ext cx="161925" cy="142875"/>
            </a:xfrm>
            <a:custGeom>
              <a:avLst/>
              <a:gdLst>
                <a:gd name="T0" fmla="*/ 38 w 43"/>
                <a:gd name="T1" fmla="*/ 3 h 38"/>
                <a:gd name="T2" fmla="*/ 33 w 43"/>
                <a:gd name="T3" fmla="*/ 12 h 38"/>
                <a:gd name="T4" fmla="*/ 25 w 43"/>
                <a:gd name="T5" fmla="*/ 20 h 38"/>
                <a:gd name="T6" fmla="*/ 34 w 43"/>
                <a:gd name="T7" fmla="*/ 19 h 38"/>
                <a:gd name="T8" fmla="*/ 33 w 43"/>
                <a:gd name="T9" fmla="*/ 21 h 38"/>
                <a:gd name="T10" fmla="*/ 31 w 43"/>
                <a:gd name="T11" fmla="*/ 26 h 38"/>
                <a:gd name="T12" fmla="*/ 15 w 43"/>
                <a:gd name="T13" fmla="*/ 37 h 38"/>
                <a:gd name="T14" fmla="*/ 10 w 43"/>
                <a:gd name="T15" fmla="*/ 38 h 38"/>
                <a:gd name="T16" fmla="*/ 8 w 43"/>
                <a:gd name="T17" fmla="*/ 37 h 38"/>
                <a:gd name="T18" fmla="*/ 0 w 43"/>
                <a:gd name="T19" fmla="*/ 37 h 38"/>
                <a:gd name="T20" fmla="*/ 3 w 43"/>
                <a:gd name="T21" fmla="*/ 28 h 38"/>
                <a:gd name="T22" fmla="*/ 6 w 43"/>
                <a:gd name="T23" fmla="*/ 24 h 38"/>
                <a:gd name="T24" fmla="*/ 32 w 43"/>
                <a:gd name="T25" fmla="*/ 2 h 38"/>
                <a:gd name="T26" fmla="*/ 43 w 43"/>
                <a:gd name="T27" fmla="*/ 0 h 38"/>
                <a:gd name="T28" fmla="*/ 38 w 43"/>
                <a:gd name="T2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38">
                  <a:moveTo>
                    <a:pt x="38" y="3"/>
                  </a:moveTo>
                  <a:cubicBezTo>
                    <a:pt x="36" y="5"/>
                    <a:pt x="36" y="11"/>
                    <a:pt x="33" y="12"/>
                  </a:cubicBezTo>
                  <a:cubicBezTo>
                    <a:pt x="25" y="15"/>
                    <a:pt x="18" y="26"/>
                    <a:pt x="25" y="20"/>
                  </a:cubicBezTo>
                  <a:cubicBezTo>
                    <a:pt x="26" y="19"/>
                    <a:pt x="34" y="18"/>
                    <a:pt x="34" y="19"/>
                  </a:cubicBezTo>
                  <a:cubicBezTo>
                    <a:pt x="34" y="20"/>
                    <a:pt x="33" y="21"/>
                    <a:pt x="33" y="21"/>
                  </a:cubicBezTo>
                  <a:cubicBezTo>
                    <a:pt x="32" y="23"/>
                    <a:pt x="32" y="25"/>
                    <a:pt x="31" y="26"/>
                  </a:cubicBezTo>
                  <a:cubicBezTo>
                    <a:pt x="28" y="32"/>
                    <a:pt x="22" y="35"/>
                    <a:pt x="15" y="37"/>
                  </a:cubicBezTo>
                  <a:cubicBezTo>
                    <a:pt x="13" y="37"/>
                    <a:pt x="11" y="38"/>
                    <a:pt x="10" y="38"/>
                  </a:cubicBezTo>
                  <a:cubicBezTo>
                    <a:pt x="9" y="38"/>
                    <a:pt x="9" y="37"/>
                    <a:pt x="8" y="37"/>
                  </a:cubicBezTo>
                  <a:cubicBezTo>
                    <a:pt x="7" y="37"/>
                    <a:pt x="2" y="38"/>
                    <a:pt x="0" y="37"/>
                  </a:cubicBezTo>
                  <a:cubicBezTo>
                    <a:pt x="2" y="32"/>
                    <a:pt x="2" y="32"/>
                    <a:pt x="3" y="28"/>
                  </a:cubicBezTo>
                  <a:cubicBezTo>
                    <a:pt x="4" y="27"/>
                    <a:pt x="5" y="25"/>
                    <a:pt x="6" y="24"/>
                  </a:cubicBezTo>
                  <a:cubicBezTo>
                    <a:pt x="12" y="14"/>
                    <a:pt x="20" y="6"/>
                    <a:pt x="32" y="2"/>
                  </a:cubicBezTo>
                  <a:cubicBezTo>
                    <a:pt x="35" y="1"/>
                    <a:pt x="38" y="0"/>
                    <a:pt x="43" y="0"/>
                  </a:cubicBezTo>
                  <a:cubicBezTo>
                    <a:pt x="42" y="1"/>
                    <a:pt x="39" y="2"/>
                    <a:pt x="3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707">
              <a:extLst>
                <a:ext uri="{FF2B5EF4-FFF2-40B4-BE49-F238E27FC236}">
                  <a16:creationId xmlns="" xmlns:a16="http://schemas.microsoft.com/office/drawing/2014/main" id="{EE3AF003-3F58-483C-8925-4F6336EA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163" y="8104188"/>
              <a:ext cx="177800" cy="139700"/>
            </a:xfrm>
            <a:custGeom>
              <a:avLst/>
              <a:gdLst>
                <a:gd name="T0" fmla="*/ 25 w 47"/>
                <a:gd name="T1" fmla="*/ 2 h 37"/>
                <a:gd name="T2" fmla="*/ 39 w 47"/>
                <a:gd name="T3" fmla="*/ 1 h 37"/>
                <a:gd name="T4" fmla="*/ 47 w 47"/>
                <a:gd name="T5" fmla="*/ 3 h 37"/>
                <a:gd name="T6" fmla="*/ 22 w 47"/>
                <a:gd name="T7" fmla="*/ 12 h 37"/>
                <a:gd name="T8" fmla="*/ 3 w 47"/>
                <a:gd name="T9" fmla="*/ 37 h 37"/>
                <a:gd name="T10" fmla="*/ 4 w 47"/>
                <a:gd name="T11" fmla="*/ 23 h 37"/>
                <a:gd name="T12" fmla="*/ 14 w 47"/>
                <a:gd name="T13" fmla="*/ 7 h 37"/>
                <a:gd name="T14" fmla="*/ 25 w 47"/>
                <a:gd name="T1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7">
                  <a:moveTo>
                    <a:pt x="25" y="2"/>
                  </a:moveTo>
                  <a:cubicBezTo>
                    <a:pt x="29" y="1"/>
                    <a:pt x="33" y="1"/>
                    <a:pt x="39" y="1"/>
                  </a:cubicBezTo>
                  <a:cubicBezTo>
                    <a:pt x="42" y="1"/>
                    <a:pt x="46" y="1"/>
                    <a:pt x="47" y="3"/>
                  </a:cubicBezTo>
                  <a:cubicBezTo>
                    <a:pt x="38" y="3"/>
                    <a:pt x="28" y="8"/>
                    <a:pt x="22" y="12"/>
                  </a:cubicBezTo>
                  <a:cubicBezTo>
                    <a:pt x="16" y="17"/>
                    <a:pt x="6" y="28"/>
                    <a:pt x="3" y="37"/>
                  </a:cubicBezTo>
                  <a:cubicBezTo>
                    <a:pt x="2" y="33"/>
                    <a:pt x="0" y="23"/>
                    <a:pt x="4" y="23"/>
                  </a:cubicBezTo>
                  <a:cubicBezTo>
                    <a:pt x="6" y="23"/>
                    <a:pt x="8" y="6"/>
                    <a:pt x="14" y="7"/>
                  </a:cubicBezTo>
                  <a:cubicBezTo>
                    <a:pt x="18" y="7"/>
                    <a:pt x="23" y="0"/>
                    <a:pt x="2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708">
              <a:extLst>
                <a:ext uri="{FF2B5EF4-FFF2-40B4-BE49-F238E27FC236}">
                  <a16:creationId xmlns="" xmlns:a16="http://schemas.microsoft.com/office/drawing/2014/main" id="{8EF98944-6DD3-46F6-9297-B602969C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7967663"/>
              <a:ext cx="128588" cy="117475"/>
            </a:xfrm>
            <a:custGeom>
              <a:avLst/>
              <a:gdLst>
                <a:gd name="T0" fmla="*/ 31 w 34"/>
                <a:gd name="T1" fmla="*/ 2 h 31"/>
                <a:gd name="T2" fmla="*/ 27 w 34"/>
                <a:gd name="T3" fmla="*/ 10 h 31"/>
                <a:gd name="T4" fmla="*/ 21 w 34"/>
                <a:gd name="T5" fmla="*/ 16 h 31"/>
                <a:gd name="T6" fmla="*/ 28 w 34"/>
                <a:gd name="T7" fmla="*/ 15 h 31"/>
                <a:gd name="T8" fmla="*/ 27 w 34"/>
                <a:gd name="T9" fmla="*/ 17 h 31"/>
                <a:gd name="T10" fmla="*/ 25 w 34"/>
                <a:gd name="T11" fmla="*/ 21 h 31"/>
                <a:gd name="T12" fmla="*/ 12 w 34"/>
                <a:gd name="T13" fmla="*/ 30 h 31"/>
                <a:gd name="T14" fmla="*/ 8 w 34"/>
                <a:gd name="T15" fmla="*/ 31 h 31"/>
                <a:gd name="T16" fmla="*/ 7 w 34"/>
                <a:gd name="T17" fmla="*/ 30 h 31"/>
                <a:gd name="T18" fmla="*/ 0 w 34"/>
                <a:gd name="T19" fmla="*/ 30 h 31"/>
                <a:gd name="T20" fmla="*/ 3 w 34"/>
                <a:gd name="T21" fmla="*/ 23 h 31"/>
                <a:gd name="T22" fmla="*/ 5 w 34"/>
                <a:gd name="T23" fmla="*/ 19 h 31"/>
                <a:gd name="T24" fmla="*/ 26 w 34"/>
                <a:gd name="T25" fmla="*/ 2 h 31"/>
                <a:gd name="T26" fmla="*/ 34 w 34"/>
                <a:gd name="T27" fmla="*/ 0 h 31"/>
                <a:gd name="T28" fmla="*/ 31 w 34"/>
                <a:gd name="T2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1">
                  <a:moveTo>
                    <a:pt x="31" y="2"/>
                  </a:moveTo>
                  <a:cubicBezTo>
                    <a:pt x="29" y="4"/>
                    <a:pt x="29" y="9"/>
                    <a:pt x="27" y="10"/>
                  </a:cubicBezTo>
                  <a:cubicBezTo>
                    <a:pt x="20" y="12"/>
                    <a:pt x="15" y="21"/>
                    <a:pt x="21" y="16"/>
                  </a:cubicBezTo>
                  <a:cubicBezTo>
                    <a:pt x="21" y="15"/>
                    <a:pt x="28" y="14"/>
                    <a:pt x="28" y="15"/>
                  </a:cubicBezTo>
                  <a:cubicBezTo>
                    <a:pt x="28" y="16"/>
                    <a:pt x="27" y="17"/>
                    <a:pt x="27" y="17"/>
                  </a:cubicBezTo>
                  <a:cubicBezTo>
                    <a:pt x="26" y="19"/>
                    <a:pt x="26" y="20"/>
                    <a:pt x="25" y="21"/>
                  </a:cubicBezTo>
                  <a:cubicBezTo>
                    <a:pt x="23" y="25"/>
                    <a:pt x="18" y="28"/>
                    <a:pt x="12" y="30"/>
                  </a:cubicBezTo>
                  <a:cubicBezTo>
                    <a:pt x="11" y="30"/>
                    <a:pt x="9" y="31"/>
                    <a:pt x="8" y="31"/>
                  </a:cubicBezTo>
                  <a:cubicBezTo>
                    <a:pt x="7" y="31"/>
                    <a:pt x="7" y="30"/>
                    <a:pt x="7" y="30"/>
                  </a:cubicBezTo>
                  <a:cubicBezTo>
                    <a:pt x="5" y="30"/>
                    <a:pt x="1" y="30"/>
                    <a:pt x="0" y="30"/>
                  </a:cubicBezTo>
                  <a:cubicBezTo>
                    <a:pt x="2" y="26"/>
                    <a:pt x="1" y="26"/>
                    <a:pt x="3" y="23"/>
                  </a:cubicBezTo>
                  <a:cubicBezTo>
                    <a:pt x="3" y="22"/>
                    <a:pt x="4" y="20"/>
                    <a:pt x="5" y="19"/>
                  </a:cubicBezTo>
                  <a:cubicBezTo>
                    <a:pt x="10" y="11"/>
                    <a:pt x="16" y="5"/>
                    <a:pt x="26" y="2"/>
                  </a:cubicBezTo>
                  <a:cubicBezTo>
                    <a:pt x="29" y="1"/>
                    <a:pt x="31" y="0"/>
                    <a:pt x="34" y="0"/>
                  </a:cubicBezTo>
                  <a:cubicBezTo>
                    <a:pt x="34" y="1"/>
                    <a:pt x="32" y="2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709">
              <a:extLst>
                <a:ext uri="{FF2B5EF4-FFF2-40B4-BE49-F238E27FC236}">
                  <a16:creationId xmlns="" xmlns:a16="http://schemas.microsoft.com/office/drawing/2014/main" id="{78699485-A09A-4E23-A59D-CC6C18725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7951788"/>
              <a:ext cx="144463" cy="114300"/>
            </a:xfrm>
            <a:custGeom>
              <a:avLst/>
              <a:gdLst>
                <a:gd name="T0" fmla="*/ 20 w 38"/>
                <a:gd name="T1" fmla="*/ 2 h 30"/>
                <a:gd name="T2" fmla="*/ 31 w 38"/>
                <a:gd name="T3" fmla="*/ 1 h 30"/>
                <a:gd name="T4" fmla="*/ 38 w 38"/>
                <a:gd name="T5" fmla="*/ 3 h 30"/>
                <a:gd name="T6" fmla="*/ 18 w 38"/>
                <a:gd name="T7" fmla="*/ 10 h 30"/>
                <a:gd name="T8" fmla="*/ 3 w 38"/>
                <a:gd name="T9" fmla="*/ 30 h 30"/>
                <a:gd name="T10" fmla="*/ 3 w 38"/>
                <a:gd name="T11" fmla="*/ 19 h 30"/>
                <a:gd name="T12" fmla="*/ 11 w 38"/>
                <a:gd name="T13" fmla="*/ 5 h 30"/>
                <a:gd name="T14" fmla="*/ 20 w 38"/>
                <a:gd name="T1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0">
                  <a:moveTo>
                    <a:pt x="20" y="2"/>
                  </a:moveTo>
                  <a:cubicBezTo>
                    <a:pt x="23" y="1"/>
                    <a:pt x="27" y="1"/>
                    <a:pt x="31" y="1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30" y="2"/>
                    <a:pt x="23" y="6"/>
                    <a:pt x="18" y="10"/>
                  </a:cubicBezTo>
                  <a:cubicBezTo>
                    <a:pt x="13" y="13"/>
                    <a:pt x="4" y="23"/>
                    <a:pt x="3" y="30"/>
                  </a:cubicBezTo>
                  <a:cubicBezTo>
                    <a:pt x="1" y="27"/>
                    <a:pt x="0" y="19"/>
                    <a:pt x="3" y="19"/>
                  </a:cubicBezTo>
                  <a:cubicBezTo>
                    <a:pt x="5" y="19"/>
                    <a:pt x="7" y="5"/>
                    <a:pt x="11" y="5"/>
                  </a:cubicBezTo>
                  <a:cubicBezTo>
                    <a:pt x="14" y="6"/>
                    <a:pt x="18" y="0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710">
              <a:extLst>
                <a:ext uri="{FF2B5EF4-FFF2-40B4-BE49-F238E27FC236}">
                  <a16:creationId xmlns="" xmlns:a16="http://schemas.microsoft.com/office/drawing/2014/main" id="{3C7ADCFA-079A-42FF-870B-98ADF8B8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863" y="7823200"/>
              <a:ext cx="114300" cy="103187"/>
            </a:xfrm>
            <a:custGeom>
              <a:avLst/>
              <a:gdLst>
                <a:gd name="T0" fmla="*/ 27 w 30"/>
                <a:gd name="T1" fmla="*/ 2 h 27"/>
                <a:gd name="T2" fmla="*/ 24 w 30"/>
                <a:gd name="T3" fmla="*/ 9 h 27"/>
                <a:gd name="T4" fmla="*/ 18 w 30"/>
                <a:gd name="T5" fmla="*/ 14 h 27"/>
                <a:gd name="T6" fmla="*/ 24 w 30"/>
                <a:gd name="T7" fmla="*/ 14 h 27"/>
                <a:gd name="T8" fmla="*/ 23 w 30"/>
                <a:gd name="T9" fmla="*/ 15 h 27"/>
                <a:gd name="T10" fmla="*/ 22 w 30"/>
                <a:gd name="T11" fmla="*/ 19 h 27"/>
                <a:gd name="T12" fmla="*/ 11 w 30"/>
                <a:gd name="T13" fmla="*/ 26 h 27"/>
                <a:gd name="T14" fmla="*/ 7 w 30"/>
                <a:gd name="T15" fmla="*/ 27 h 27"/>
                <a:gd name="T16" fmla="*/ 6 w 30"/>
                <a:gd name="T17" fmla="*/ 27 h 27"/>
                <a:gd name="T18" fmla="*/ 0 w 30"/>
                <a:gd name="T19" fmla="*/ 26 h 27"/>
                <a:gd name="T20" fmla="*/ 3 w 30"/>
                <a:gd name="T21" fmla="*/ 20 h 27"/>
                <a:gd name="T22" fmla="*/ 5 w 30"/>
                <a:gd name="T23" fmla="*/ 17 h 27"/>
                <a:gd name="T24" fmla="*/ 23 w 30"/>
                <a:gd name="T25" fmla="*/ 2 h 27"/>
                <a:gd name="T26" fmla="*/ 30 w 30"/>
                <a:gd name="T27" fmla="*/ 0 h 27"/>
                <a:gd name="T28" fmla="*/ 27 w 30"/>
                <a:gd name="T2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7">
                  <a:moveTo>
                    <a:pt x="27" y="2"/>
                  </a:moveTo>
                  <a:cubicBezTo>
                    <a:pt x="25" y="4"/>
                    <a:pt x="26" y="8"/>
                    <a:pt x="24" y="9"/>
                  </a:cubicBezTo>
                  <a:cubicBezTo>
                    <a:pt x="18" y="11"/>
                    <a:pt x="13" y="18"/>
                    <a:pt x="18" y="14"/>
                  </a:cubicBezTo>
                  <a:cubicBezTo>
                    <a:pt x="19" y="14"/>
                    <a:pt x="24" y="13"/>
                    <a:pt x="24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7"/>
                    <a:pt x="23" y="18"/>
                    <a:pt x="22" y="19"/>
                  </a:cubicBezTo>
                  <a:cubicBezTo>
                    <a:pt x="20" y="23"/>
                    <a:pt x="16" y="25"/>
                    <a:pt x="11" y="26"/>
                  </a:cubicBezTo>
                  <a:cubicBezTo>
                    <a:pt x="10" y="27"/>
                    <a:pt x="8" y="27"/>
                    <a:pt x="7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5" y="26"/>
                    <a:pt x="1" y="27"/>
                    <a:pt x="0" y="26"/>
                  </a:cubicBezTo>
                  <a:cubicBezTo>
                    <a:pt x="2" y="23"/>
                    <a:pt x="1" y="23"/>
                    <a:pt x="3" y="20"/>
                  </a:cubicBezTo>
                  <a:cubicBezTo>
                    <a:pt x="3" y="19"/>
                    <a:pt x="4" y="18"/>
                    <a:pt x="5" y="17"/>
                  </a:cubicBezTo>
                  <a:cubicBezTo>
                    <a:pt x="9" y="10"/>
                    <a:pt x="14" y="5"/>
                    <a:pt x="23" y="2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0" y="1"/>
                    <a:pt x="28" y="2"/>
                    <a:pt x="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711">
              <a:extLst>
                <a:ext uri="{FF2B5EF4-FFF2-40B4-BE49-F238E27FC236}">
                  <a16:creationId xmlns="" xmlns:a16="http://schemas.microsoft.com/office/drawing/2014/main" id="{56CC993F-73E2-429E-BB1A-81228C52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7812088"/>
              <a:ext cx="128588" cy="98425"/>
            </a:xfrm>
            <a:custGeom>
              <a:avLst/>
              <a:gdLst>
                <a:gd name="T0" fmla="*/ 18 w 34"/>
                <a:gd name="T1" fmla="*/ 1 h 26"/>
                <a:gd name="T2" fmla="*/ 28 w 34"/>
                <a:gd name="T3" fmla="*/ 0 h 26"/>
                <a:gd name="T4" fmla="*/ 34 w 34"/>
                <a:gd name="T5" fmla="*/ 2 h 26"/>
                <a:gd name="T6" fmla="*/ 16 w 34"/>
                <a:gd name="T7" fmla="*/ 8 h 26"/>
                <a:gd name="T8" fmla="*/ 3 w 34"/>
                <a:gd name="T9" fmla="*/ 26 h 26"/>
                <a:gd name="T10" fmla="*/ 3 w 34"/>
                <a:gd name="T11" fmla="*/ 16 h 26"/>
                <a:gd name="T12" fmla="*/ 10 w 34"/>
                <a:gd name="T13" fmla="*/ 4 h 26"/>
                <a:gd name="T14" fmla="*/ 18 w 34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18" y="1"/>
                  </a:moveTo>
                  <a:cubicBezTo>
                    <a:pt x="21" y="1"/>
                    <a:pt x="24" y="1"/>
                    <a:pt x="28" y="0"/>
                  </a:cubicBezTo>
                  <a:cubicBezTo>
                    <a:pt x="30" y="0"/>
                    <a:pt x="33" y="0"/>
                    <a:pt x="34" y="2"/>
                  </a:cubicBezTo>
                  <a:cubicBezTo>
                    <a:pt x="27" y="2"/>
                    <a:pt x="20" y="5"/>
                    <a:pt x="16" y="8"/>
                  </a:cubicBezTo>
                  <a:cubicBezTo>
                    <a:pt x="12" y="12"/>
                    <a:pt x="4" y="20"/>
                    <a:pt x="3" y="26"/>
                  </a:cubicBezTo>
                  <a:cubicBezTo>
                    <a:pt x="2" y="23"/>
                    <a:pt x="0" y="16"/>
                    <a:pt x="3" y="16"/>
                  </a:cubicBezTo>
                  <a:cubicBezTo>
                    <a:pt x="5" y="16"/>
                    <a:pt x="6" y="4"/>
                    <a:pt x="10" y="4"/>
                  </a:cubicBezTo>
                  <a:cubicBezTo>
                    <a:pt x="13" y="5"/>
                    <a:pt x="16" y="0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712">
              <a:extLst>
                <a:ext uri="{FF2B5EF4-FFF2-40B4-BE49-F238E27FC236}">
                  <a16:creationId xmlns="" xmlns:a16="http://schemas.microsoft.com/office/drawing/2014/main" id="{14DA0A42-7DBA-4EBE-8115-2CDACC504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7699375"/>
              <a:ext cx="101600" cy="90487"/>
            </a:xfrm>
            <a:custGeom>
              <a:avLst/>
              <a:gdLst>
                <a:gd name="T0" fmla="*/ 24 w 27"/>
                <a:gd name="T1" fmla="*/ 2 h 24"/>
                <a:gd name="T2" fmla="*/ 21 w 27"/>
                <a:gd name="T3" fmla="*/ 8 h 24"/>
                <a:gd name="T4" fmla="*/ 16 w 27"/>
                <a:gd name="T5" fmla="*/ 13 h 24"/>
                <a:gd name="T6" fmla="*/ 22 w 27"/>
                <a:gd name="T7" fmla="*/ 12 h 24"/>
                <a:gd name="T8" fmla="*/ 21 w 27"/>
                <a:gd name="T9" fmla="*/ 14 h 24"/>
                <a:gd name="T10" fmla="*/ 19 w 27"/>
                <a:gd name="T11" fmla="*/ 17 h 24"/>
                <a:gd name="T12" fmla="*/ 10 w 27"/>
                <a:gd name="T13" fmla="*/ 24 h 24"/>
                <a:gd name="T14" fmla="*/ 6 w 27"/>
                <a:gd name="T15" fmla="*/ 24 h 24"/>
                <a:gd name="T16" fmla="*/ 5 w 27"/>
                <a:gd name="T17" fmla="*/ 24 h 24"/>
                <a:gd name="T18" fmla="*/ 0 w 27"/>
                <a:gd name="T19" fmla="*/ 24 h 24"/>
                <a:gd name="T20" fmla="*/ 2 w 27"/>
                <a:gd name="T21" fmla="*/ 18 h 24"/>
                <a:gd name="T22" fmla="*/ 4 w 27"/>
                <a:gd name="T23" fmla="*/ 15 h 24"/>
                <a:gd name="T24" fmla="*/ 20 w 27"/>
                <a:gd name="T25" fmla="*/ 2 h 24"/>
                <a:gd name="T26" fmla="*/ 27 w 27"/>
                <a:gd name="T27" fmla="*/ 1 h 24"/>
                <a:gd name="T28" fmla="*/ 24 w 27"/>
                <a:gd name="T2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4">
                  <a:moveTo>
                    <a:pt x="24" y="2"/>
                  </a:moveTo>
                  <a:cubicBezTo>
                    <a:pt x="22" y="4"/>
                    <a:pt x="23" y="8"/>
                    <a:pt x="21" y="8"/>
                  </a:cubicBezTo>
                  <a:cubicBezTo>
                    <a:pt x="16" y="10"/>
                    <a:pt x="12" y="17"/>
                    <a:pt x="16" y="13"/>
                  </a:cubicBezTo>
                  <a:cubicBezTo>
                    <a:pt x="17" y="12"/>
                    <a:pt x="21" y="12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20" y="15"/>
                    <a:pt x="20" y="16"/>
                    <a:pt x="19" y="17"/>
                  </a:cubicBezTo>
                  <a:cubicBezTo>
                    <a:pt x="18" y="20"/>
                    <a:pt x="14" y="23"/>
                    <a:pt x="10" y="24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4" y="23"/>
                    <a:pt x="1" y="24"/>
                    <a:pt x="0" y="24"/>
                  </a:cubicBezTo>
                  <a:cubicBezTo>
                    <a:pt x="1" y="21"/>
                    <a:pt x="1" y="21"/>
                    <a:pt x="2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8" y="9"/>
                    <a:pt x="13" y="4"/>
                    <a:pt x="20" y="2"/>
                  </a:cubicBezTo>
                  <a:cubicBezTo>
                    <a:pt x="22" y="1"/>
                    <a:pt x="24" y="0"/>
                    <a:pt x="27" y="1"/>
                  </a:cubicBezTo>
                  <a:cubicBezTo>
                    <a:pt x="26" y="2"/>
                    <a:pt x="25" y="2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713">
              <a:extLst>
                <a:ext uri="{FF2B5EF4-FFF2-40B4-BE49-F238E27FC236}">
                  <a16:creationId xmlns="" xmlns:a16="http://schemas.microsoft.com/office/drawing/2014/main" id="{EDCA1A4F-2BFB-44BD-A230-BF8E0F0C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1" y="7686675"/>
              <a:ext cx="109538" cy="87312"/>
            </a:xfrm>
            <a:custGeom>
              <a:avLst/>
              <a:gdLst>
                <a:gd name="T0" fmla="*/ 15 w 29"/>
                <a:gd name="T1" fmla="*/ 2 h 23"/>
                <a:gd name="T2" fmla="*/ 24 w 29"/>
                <a:gd name="T3" fmla="*/ 1 h 23"/>
                <a:gd name="T4" fmla="*/ 29 w 29"/>
                <a:gd name="T5" fmla="*/ 3 h 23"/>
                <a:gd name="T6" fmla="*/ 13 w 29"/>
                <a:gd name="T7" fmla="*/ 8 h 23"/>
                <a:gd name="T8" fmla="*/ 2 w 29"/>
                <a:gd name="T9" fmla="*/ 23 h 23"/>
                <a:gd name="T10" fmla="*/ 2 w 29"/>
                <a:gd name="T11" fmla="*/ 15 h 23"/>
                <a:gd name="T12" fmla="*/ 8 w 29"/>
                <a:gd name="T13" fmla="*/ 5 h 23"/>
                <a:gd name="T14" fmla="*/ 15 w 29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3">
                  <a:moveTo>
                    <a:pt x="15" y="2"/>
                  </a:moveTo>
                  <a:cubicBezTo>
                    <a:pt x="18" y="1"/>
                    <a:pt x="20" y="1"/>
                    <a:pt x="24" y="1"/>
                  </a:cubicBezTo>
                  <a:cubicBezTo>
                    <a:pt x="26" y="1"/>
                    <a:pt x="28" y="1"/>
                    <a:pt x="29" y="3"/>
                  </a:cubicBezTo>
                  <a:cubicBezTo>
                    <a:pt x="23" y="2"/>
                    <a:pt x="17" y="5"/>
                    <a:pt x="13" y="8"/>
                  </a:cubicBezTo>
                  <a:cubicBezTo>
                    <a:pt x="10" y="11"/>
                    <a:pt x="3" y="18"/>
                    <a:pt x="2" y="23"/>
                  </a:cubicBezTo>
                  <a:cubicBezTo>
                    <a:pt x="1" y="21"/>
                    <a:pt x="0" y="15"/>
                    <a:pt x="2" y="15"/>
                  </a:cubicBezTo>
                  <a:cubicBezTo>
                    <a:pt x="4" y="15"/>
                    <a:pt x="5" y="4"/>
                    <a:pt x="8" y="5"/>
                  </a:cubicBezTo>
                  <a:cubicBezTo>
                    <a:pt x="11" y="5"/>
                    <a:pt x="14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714">
              <a:extLst>
                <a:ext uri="{FF2B5EF4-FFF2-40B4-BE49-F238E27FC236}">
                  <a16:creationId xmlns="" xmlns:a16="http://schemas.microsoft.com/office/drawing/2014/main" id="{DF8F5C6C-383F-4F70-AF1A-4880C8DB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6" y="7524750"/>
              <a:ext cx="57150" cy="139700"/>
            </a:xfrm>
            <a:custGeom>
              <a:avLst/>
              <a:gdLst>
                <a:gd name="T0" fmla="*/ 12 w 15"/>
                <a:gd name="T1" fmla="*/ 3 h 37"/>
                <a:gd name="T2" fmla="*/ 9 w 15"/>
                <a:gd name="T3" fmla="*/ 9 h 37"/>
                <a:gd name="T4" fmla="*/ 7 w 15"/>
                <a:gd name="T5" fmla="*/ 16 h 37"/>
                <a:gd name="T6" fmla="*/ 5 w 15"/>
                <a:gd name="T7" fmla="*/ 10 h 37"/>
                <a:gd name="T8" fmla="*/ 4 w 15"/>
                <a:gd name="T9" fmla="*/ 11 h 37"/>
                <a:gd name="T10" fmla="*/ 2 w 15"/>
                <a:gd name="T11" fmla="*/ 14 h 37"/>
                <a:gd name="T12" fmla="*/ 1 w 15"/>
                <a:gd name="T13" fmla="*/ 27 h 37"/>
                <a:gd name="T14" fmla="*/ 2 w 15"/>
                <a:gd name="T15" fmla="*/ 31 h 37"/>
                <a:gd name="T16" fmla="*/ 2 w 15"/>
                <a:gd name="T17" fmla="*/ 31 h 37"/>
                <a:gd name="T18" fmla="*/ 4 w 15"/>
                <a:gd name="T19" fmla="*/ 37 h 37"/>
                <a:gd name="T20" fmla="*/ 8 w 15"/>
                <a:gd name="T21" fmla="*/ 32 h 37"/>
                <a:gd name="T22" fmla="*/ 10 w 15"/>
                <a:gd name="T23" fmla="*/ 29 h 37"/>
                <a:gd name="T24" fmla="*/ 14 w 15"/>
                <a:gd name="T25" fmla="*/ 7 h 37"/>
                <a:gd name="T26" fmla="*/ 12 w 15"/>
                <a:gd name="T27" fmla="*/ 0 h 37"/>
                <a:gd name="T28" fmla="*/ 12 w 15"/>
                <a:gd name="T2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7">
                  <a:moveTo>
                    <a:pt x="12" y="3"/>
                  </a:moveTo>
                  <a:cubicBezTo>
                    <a:pt x="12" y="6"/>
                    <a:pt x="8" y="6"/>
                    <a:pt x="9" y="9"/>
                  </a:cubicBezTo>
                  <a:cubicBezTo>
                    <a:pt x="9" y="15"/>
                    <a:pt x="6" y="22"/>
                    <a:pt x="7" y="16"/>
                  </a:cubicBezTo>
                  <a:cubicBezTo>
                    <a:pt x="7" y="15"/>
                    <a:pt x="6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0" y="17"/>
                    <a:pt x="0" y="22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2"/>
                    <a:pt x="4" y="36"/>
                    <a:pt x="4" y="37"/>
                  </a:cubicBezTo>
                  <a:cubicBezTo>
                    <a:pt x="6" y="34"/>
                    <a:pt x="6" y="35"/>
                    <a:pt x="8" y="32"/>
                  </a:cubicBezTo>
                  <a:cubicBezTo>
                    <a:pt x="8" y="32"/>
                    <a:pt x="9" y="31"/>
                    <a:pt x="10" y="29"/>
                  </a:cubicBezTo>
                  <a:cubicBezTo>
                    <a:pt x="13" y="23"/>
                    <a:pt x="15" y="16"/>
                    <a:pt x="14" y="7"/>
                  </a:cubicBezTo>
                  <a:cubicBezTo>
                    <a:pt x="14" y="5"/>
                    <a:pt x="14" y="2"/>
                    <a:pt x="12" y="0"/>
                  </a:cubicBezTo>
                  <a:cubicBezTo>
                    <a:pt x="12" y="0"/>
                    <a:pt x="12" y="2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715">
              <a:extLst>
                <a:ext uri="{FF2B5EF4-FFF2-40B4-BE49-F238E27FC236}">
                  <a16:creationId xmlns="" xmlns:a16="http://schemas.microsoft.com/office/drawing/2014/main" id="{1A059456-71EA-4836-9A8F-FEA4B155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7521575"/>
              <a:ext cx="52388" cy="139700"/>
            </a:xfrm>
            <a:custGeom>
              <a:avLst/>
              <a:gdLst>
                <a:gd name="T0" fmla="*/ 12 w 14"/>
                <a:gd name="T1" fmla="*/ 14 h 37"/>
                <a:gd name="T2" fmla="*/ 9 w 14"/>
                <a:gd name="T3" fmla="*/ 5 h 37"/>
                <a:gd name="T4" fmla="*/ 6 w 14"/>
                <a:gd name="T5" fmla="*/ 0 h 37"/>
                <a:gd name="T6" fmla="*/ 8 w 14"/>
                <a:gd name="T7" fmla="*/ 19 h 37"/>
                <a:gd name="T8" fmla="*/ 0 w 14"/>
                <a:gd name="T9" fmla="*/ 37 h 37"/>
                <a:gd name="T10" fmla="*/ 7 w 14"/>
                <a:gd name="T11" fmla="*/ 33 h 37"/>
                <a:gd name="T12" fmla="*/ 12 w 14"/>
                <a:gd name="T13" fmla="*/ 23 h 37"/>
                <a:gd name="T14" fmla="*/ 12 w 14"/>
                <a:gd name="T15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2" y="14"/>
                  </a:moveTo>
                  <a:cubicBezTo>
                    <a:pt x="12" y="11"/>
                    <a:pt x="10" y="9"/>
                    <a:pt x="9" y="5"/>
                  </a:cubicBezTo>
                  <a:cubicBezTo>
                    <a:pt x="9" y="2"/>
                    <a:pt x="7" y="0"/>
                    <a:pt x="6" y="0"/>
                  </a:cubicBezTo>
                  <a:cubicBezTo>
                    <a:pt x="8" y="6"/>
                    <a:pt x="8" y="13"/>
                    <a:pt x="8" y="19"/>
                  </a:cubicBezTo>
                  <a:cubicBezTo>
                    <a:pt x="7" y="24"/>
                    <a:pt x="4" y="33"/>
                    <a:pt x="0" y="37"/>
                  </a:cubicBezTo>
                  <a:cubicBezTo>
                    <a:pt x="2" y="37"/>
                    <a:pt x="8" y="36"/>
                    <a:pt x="7" y="33"/>
                  </a:cubicBezTo>
                  <a:cubicBezTo>
                    <a:pt x="6" y="32"/>
                    <a:pt x="14" y="26"/>
                    <a:pt x="12" y="23"/>
                  </a:cubicBezTo>
                  <a:cubicBezTo>
                    <a:pt x="11" y="20"/>
                    <a:pt x="14" y="15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0" name="组合 399">
            <a:extLst>
              <a:ext uri="{FF2B5EF4-FFF2-40B4-BE49-F238E27FC236}">
                <a16:creationId xmlns="" xmlns:a16="http://schemas.microsoft.com/office/drawing/2014/main" id="{DFE38F5B-1305-4F94-AE58-60F78F0C7802}"/>
              </a:ext>
            </a:extLst>
          </p:cNvPr>
          <p:cNvGrpSpPr/>
          <p:nvPr/>
        </p:nvGrpSpPr>
        <p:grpSpPr>
          <a:xfrm>
            <a:off x="2475685" y="4940398"/>
            <a:ext cx="1146460" cy="1047294"/>
            <a:chOff x="23813" y="7392988"/>
            <a:chExt cx="2257425" cy="2062162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401" name="Freeform 719">
              <a:extLst>
                <a:ext uri="{FF2B5EF4-FFF2-40B4-BE49-F238E27FC236}">
                  <a16:creationId xmlns="" xmlns:a16="http://schemas.microsoft.com/office/drawing/2014/main" id="{AC8B14E5-9424-4142-AB22-747F5AD9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8" y="7545388"/>
              <a:ext cx="1830388" cy="1778000"/>
            </a:xfrm>
            <a:custGeom>
              <a:avLst/>
              <a:gdLst>
                <a:gd name="T0" fmla="*/ 411 w 484"/>
                <a:gd name="T1" fmla="*/ 0 h 470"/>
                <a:gd name="T2" fmla="*/ 484 w 484"/>
                <a:gd name="T3" fmla="*/ 196 h 470"/>
                <a:gd name="T4" fmla="*/ 242 w 484"/>
                <a:gd name="T5" fmla="*/ 470 h 470"/>
                <a:gd name="T6" fmla="*/ 0 w 484"/>
                <a:gd name="T7" fmla="*/ 196 h 470"/>
                <a:gd name="T8" fmla="*/ 73 w 484"/>
                <a:gd name="T9" fmla="*/ 0 h 470"/>
                <a:gd name="T10" fmla="*/ 7 w 484"/>
                <a:gd name="T11" fmla="*/ 184 h 470"/>
                <a:gd name="T12" fmla="*/ 242 w 484"/>
                <a:gd name="T13" fmla="*/ 450 h 470"/>
                <a:gd name="T14" fmla="*/ 476 w 484"/>
                <a:gd name="T15" fmla="*/ 184 h 470"/>
                <a:gd name="T16" fmla="*/ 411 w 484"/>
                <a:gd name="T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70">
                  <a:moveTo>
                    <a:pt x="411" y="0"/>
                  </a:moveTo>
                  <a:cubicBezTo>
                    <a:pt x="456" y="49"/>
                    <a:pt x="484" y="119"/>
                    <a:pt x="484" y="196"/>
                  </a:cubicBezTo>
                  <a:cubicBezTo>
                    <a:pt x="484" y="347"/>
                    <a:pt x="375" y="470"/>
                    <a:pt x="242" y="470"/>
                  </a:cubicBezTo>
                  <a:cubicBezTo>
                    <a:pt x="109" y="470"/>
                    <a:pt x="0" y="347"/>
                    <a:pt x="0" y="196"/>
                  </a:cubicBezTo>
                  <a:cubicBezTo>
                    <a:pt x="0" y="119"/>
                    <a:pt x="28" y="49"/>
                    <a:pt x="73" y="0"/>
                  </a:cubicBezTo>
                  <a:cubicBezTo>
                    <a:pt x="32" y="48"/>
                    <a:pt x="7" y="113"/>
                    <a:pt x="7" y="184"/>
                  </a:cubicBezTo>
                  <a:cubicBezTo>
                    <a:pt x="7" y="331"/>
                    <a:pt x="112" y="450"/>
                    <a:pt x="242" y="450"/>
                  </a:cubicBezTo>
                  <a:cubicBezTo>
                    <a:pt x="371" y="450"/>
                    <a:pt x="476" y="331"/>
                    <a:pt x="476" y="184"/>
                  </a:cubicBezTo>
                  <a:cubicBezTo>
                    <a:pt x="476" y="113"/>
                    <a:pt x="451" y="48"/>
                    <a:pt x="4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20">
              <a:extLst>
                <a:ext uri="{FF2B5EF4-FFF2-40B4-BE49-F238E27FC236}">
                  <a16:creationId xmlns="" xmlns:a16="http://schemas.microsoft.com/office/drawing/2014/main" id="{9D814FE1-1B3C-4913-923E-CCEDF4B8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3" y="9050338"/>
              <a:ext cx="249238" cy="404812"/>
            </a:xfrm>
            <a:custGeom>
              <a:avLst/>
              <a:gdLst>
                <a:gd name="T0" fmla="*/ 78 w 157"/>
                <a:gd name="T1" fmla="*/ 0 h 255"/>
                <a:gd name="T2" fmla="*/ 157 w 157"/>
                <a:gd name="T3" fmla="*/ 129 h 255"/>
                <a:gd name="T4" fmla="*/ 78 w 157"/>
                <a:gd name="T5" fmla="*/ 255 h 255"/>
                <a:gd name="T6" fmla="*/ 0 w 157"/>
                <a:gd name="T7" fmla="*/ 129 h 255"/>
                <a:gd name="T8" fmla="*/ 78 w 157"/>
                <a:gd name="T9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255">
                  <a:moveTo>
                    <a:pt x="78" y="0"/>
                  </a:moveTo>
                  <a:lnTo>
                    <a:pt x="157" y="129"/>
                  </a:lnTo>
                  <a:lnTo>
                    <a:pt x="78" y="255"/>
                  </a:lnTo>
                  <a:lnTo>
                    <a:pt x="0" y="129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Oval 721">
              <a:extLst>
                <a:ext uri="{FF2B5EF4-FFF2-40B4-BE49-F238E27FC236}">
                  <a16:creationId xmlns="" xmlns:a16="http://schemas.microsoft.com/office/drawing/2014/main" id="{7B91A9AB-4017-4060-8A83-EEBF2C653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838" y="9175750"/>
              <a:ext cx="131763" cy="153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Oval 722">
              <a:extLst>
                <a:ext uri="{FF2B5EF4-FFF2-40B4-BE49-F238E27FC236}">
                  <a16:creationId xmlns="" xmlns:a16="http://schemas.microsoft.com/office/drawing/2014/main" id="{F3559537-388D-402E-97F0-7823C88D6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801" y="9175750"/>
              <a:ext cx="134938" cy="1539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23">
              <a:extLst>
                <a:ext uri="{FF2B5EF4-FFF2-40B4-BE49-F238E27FC236}">
                  <a16:creationId xmlns="" xmlns:a16="http://schemas.microsoft.com/office/drawing/2014/main" id="{98FD96F1-D39F-4A0D-93ED-6264F771E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9217025"/>
              <a:ext cx="392113" cy="166687"/>
            </a:xfrm>
            <a:custGeom>
              <a:avLst/>
              <a:gdLst>
                <a:gd name="T0" fmla="*/ 104 w 104"/>
                <a:gd name="T1" fmla="*/ 16 h 44"/>
                <a:gd name="T2" fmla="*/ 41 w 104"/>
                <a:gd name="T3" fmla="*/ 2 h 44"/>
                <a:gd name="T4" fmla="*/ 0 w 104"/>
                <a:gd name="T5" fmla="*/ 20 h 44"/>
                <a:gd name="T6" fmla="*/ 104 w 104"/>
                <a:gd name="T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44">
                  <a:moveTo>
                    <a:pt x="104" y="16"/>
                  </a:moveTo>
                  <a:cubicBezTo>
                    <a:pt x="79" y="27"/>
                    <a:pt x="62" y="4"/>
                    <a:pt x="41" y="2"/>
                  </a:cubicBezTo>
                  <a:cubicBezTo>
                    <a:pt x="19" y="0"/>
                    <a:pt x="14" y="14"/>
                    <a:pt x="0" y="20"/>
                  </a:cubicBezTo>
                  <a:cubicBezTo>
                    <a:pt x="34" y="44"/>
                    <a:pt x="69" y="42"/>
                    <a:pt x="10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24">
              <a:extLst>
                <a:ext uri="{FF2B5EF4-FFF2-40B4-BE49-F238E27FC236}">
                  <a16:creationId xmlns="" xmlns:a16="http://schemas.microsoft.com/office/drawing/2014/main" id="{A7816FED-BF74-4C70-AE53-EDFA9483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1" y="9001125"/>
              <a:ext cx="385763" cy="204787"/>
            </a:xfrm>
            <a:custGeom>
              <a:avLst/>
              <a:gdLst>
                <a:gd name="T0" fmla="*/ 102 w 102"/>
                <a:gd name="T1" fmla="*/ 38 h 54"/>
                <a:gd name="T2" fmla="*/ 44 w 102"/>
                <a:gd name="T3" fmla="*/ 8 h 54"/>
                <a:gd name="T4" fmla="*/ 0 w 102"/>
                <a:gd name="T5" fmla="*/ 14 h 54"/>
                <a:gd name="T6" fmla="*/ 102 w 102"/>
                <a:gd name="T7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4">
                  <a:moveTo>
                    <a:pt x="102" y="38"/>
                  </a:moveTo>
                  <a:cubicBezTo>
                    <a:pt x="77" y="42"/>
                    <a:pt x="64" y="15"/>
                    <a:pt x="44" y="8"/>
                  </a:cubicBezTo>
                  <a:cubicBezTo>
                    <a:pt x="23" y="0"/>
                    <a:pt x="15" y="12"/>
                    <a:pt x="0" y="14"/>
                  </a:cubicBezTo>
                  <a:cubicBezTo>
                    <a:pt x="29" y="47"/>
                    <a:pt x="63" y="54"/>
                    <a:pt x="10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25">
              <a:extLst>
                <a:ext uri="{FF2B5EF4-FFF2-40B4-BE49-F238E27FC236}">
                  <a16:creationId xmlns="" xmlns:a16="http://schemas.microsoft.com/office/drawing/2014/main" id="{945527CB-E7C6-4117-B4B1-55BD3E6FC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8793163"/>
              <a:ext cx="328613" cy="204787"/>
            </a:xfrm>
            <a:custGeom>
              <a:avLst/>
              <a:gdLst>
                <a:gd name="T0" fmla="*/ 87 w 87"/>
                <a:gd name="T1" fmla="*/ 46 h 54"/>
                <a:gd name="T2" fmla="*/ 39 w 87"/>
                <a:gd name="T3" fmla="*/ 10 h 54"/>
                <a:gd name="T4" fmla="*/ 0 w 87"/>
                <a:gd name="T5" fmla="*/ 9 h 54"/>
                <a:gd name="T6" fmla="*/ 87 w 87"/>
                <a:gd name="T7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4">
                  <a:moveTo>
                    <a:pt x="87" y="46"/>
                  </a:moveTo>
                  <a:cubicBezTo>
                    <a:pt x="63" y="46"/>
                    <a:pt x="56" y="20"/>
                    <a:pt x="39" y="10"/>
                  </a:cubicBezTo>
                  <a:cubicBezTo>
                    <a:pt x="22" y="0"/>
                    <a:pt x="13" y="9"/>
                    <a:pt x="0" y="9"/>
                  </a:cubicBezTo>
                  <a:cubicBezTo>
                    <a:pt x="21" y="42"/>
                    <a:pt x="50" y="54"/>
                    <a:pt x="87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26">
              <a:extLst>
                <a:ext uri="{FF2B5EF4-FFF2-40B4-BE49-F238E27FC236}">
                  <a16:creationId xmlns="" xmlns:a16="http://schemas.microsoft.com/office/drawing/2014/main" id="{E01EBA41-4C7A-4480-8A58-7A779EE9E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6" y="8558213"/>
              <a:ext cx="284163" cy="219075"/>
            </a:xfrm>
            <a:custGeom>
              <a:avLst/>
              <a:gdLst>
                <a:gd name="T0" fmla="*/ 75 w 75"/>
                <a:gd name="T1" fmla="*/ 58 h 58"/>
                <a:gd name="T2" fmla="*/ 37 w 75"/>
                <a:gd name="T3" fmla="*/ 13 h 58"/>
                <a:gd name="T4" fmla="*/ 0 w 75"/>
                <a:gd name="T5" fmla="*/ 3 h 58"/>
                <a:gd name="T6" fmla="*/ 75 w 75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58">
                  <a:moveTo>
                    <a:pt x="75" y="58"/>
                  </a:moveTo>
                  <a:cubicBezTo>
                    <a:pt x="53" y="52"/>
                    <a:pt x="51" y="27"/>
                    <a:pt x="37" y="13"/>
                  </a:cubicBezTo>
                  <a:cubicBezTo>
                    <a:pt x="22" y="0"/>
                    <a:pt x="13" y="7"/>
                    <a:pt x="0" y="3"/>
                  </a:cubicBezTo>
                  <a:cubicBezTo>
                    <a:pt x="14" y="39"/>
                    <a:pt x="40" y="57"/>
                    <a:pt x="75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27">
              <a:extLst>
                <a:ext uri="{FF2B5EF4-FFF2-40B4-BE49-F238E27FC236}">
                  <a16:creationId xmlns="" xmlns:a16="http://schemas.microsoft.com/office/drawing/2014/main" id="{E45557BB-B3DB-4FBE-A60B-A98C6D70D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8320088"/>
              <a:ext cx="244475" cy="261937"/>
            </a:xfrm>
            <a:custGeom>
              <a:avLst/>
              <a:gdLst>
                <a:gd name="T0" fmla="*/ 65 w 65"/>
                <a:gd name="T1" fmla="*/ 69 h 69"/>
                <a:gd name="T2" fmla="*/ 34 w 65"/>
                <a:gd name="T3" fmla="*/ 17 h 69"/>
                <a:gd name="T4" fmla="*/ 0 w 65"/>
                <a:gd name="T5" fmla="*/ 0 h 69"/>
                <a:gd name="T6" fmla="*/ 65 w 65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9">
                  <a:moveTo>
                    <a:pt x="65" y="69"/>
                  </a:moveTo>
                  <a:cubicBezTo>
                    <a:pt x="45" y="59"/>
                    <a:pt x="46" y="33"/>
                    <a:pt x="34" y="17"/>
                  </a:cubicBezTo>
                  <a:cubicBezTo>
                    <a:pt x="22" y="1"/>
                    <a:pt x="11" y="6"/>
                    <a:pt x="0" y="0"/>
                  </a:cubicBezTo>
                  <a:cubicBezTo>
                    <a:pt x="8" y="38"/>
                    <a:pt x="30" y="61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28">
              <a:extLst>
                <a:ext uri="{FF2B5EF4-FFF2-40B4-BE49-F238E27FC236}">
                  <a16:creationId xmlns="" xmlns:a16="http://schemas.microsoft.com/office/drawing/2014/main" id="{7A06EA10-F845-4CA2-83EE-D0D0F3AD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8048625"/>
              <a:ext cx="192088" cy="312737"/>
            </a:xfrm>
            <a:custGeom>
              <a:avLst/>
              <a:gdLst>
                <a:gd name="T0" fmla="*/ 51 w 51"/>
                <a:gd name="T1" fmla="*/ 83 h 83"/>
                <a:gd name="T2" fmla="*/ 30 w 51"/>
                <a:gd name="T3" fmla="*/ 25 h 83"/>
                <a:gd name="T4" fmla="*/ 0 w 51"/>
                <a:gd name="T5" fmla="*/ 0 h 83"/>
                <a:gd name="T6" fmla="*/ 51 w 51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83">
                  <a:moveTo>
                    <a:pt x="51" y="83"/>
                  </a:moveTo>
                  <a:cubicBezTo>
                    <a:pt x="33" y="68"/>
                    <a:pt x="39" y="43"/>
                    <a:pt x="30" y="25"/>
                  </a:cubicBezTo>
                  <a:cubicBezTo>
                    <a:pt x="22" y="6"/>
                    <a:pt x="10" y="8"/>
                    <a:pt x="0" y="0"/>
                  </a:cubicBezTo>
                  <a:cubicBezTo>
                    <a:pt x="1" y="39"/>
                    <a:pt x="18" y="67"/>
                    <a:pt x="51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29">
              <a:extLst>
                <a:ext uri="{FF2B5EF4-FFF2-40B4-BE49-F238E27FC236}">
                  <a16:creationId xmlns="" xmlns:a16="http://schemas.microsoft.com/office/drawing/2014/main" id="{074C80AC-7BC8-4902-A139-305943D59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7783513"/>
              <a:ext cx="123825" cy="328612"/>
            </a:xfrm>
            <a:custGeom>
              <a:avLst/>
              <a:gdLst>
                <a:gd name="T0" fmla="*/ 33 w 33"/>
                <a:gd name="T1" fmla="*/ 87 h 87"/>
                <a:gd name="T2" fmla="*/ 29 w 33"/>
                <a:gd name="T3" fmla="*/ 31 h 87"/>
                <a:gd name="T4" fmla="*/ 8 w 33"/>
                <a:gd name="T5" fmla="*/ 0 h 87"/>
                <a:gd name="T6" fmla="*/ 33 w 3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87">
                  <a:moveTo>
                    <a:pt x="33" y="87"/>
                  </a:moveTo>
                  <a:cubicBezTo>
                    <a:pt x="21" y="69"/>
                    <a:pt x="32" y="49"/>
                    <a:pt x="29" y="31"/>
                  </a:cubicBezTo>
                  <a:cubicBezTo>
                    <a:pt x="25" y="12"/>
                    <a:pt x="15" y="10"/>
                    <a:pt x="8" y="0"/>
                  </a:cubicBezTo>
                  <a:cubicBezTo>
                    <a:pt x="0" y="34"/>
                    <a:pt x="8" y="63"/>
                    <a:pt x="33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30">
              <a:extLst>
                <a:ext uri="{FF2B5EF4-FFF2-40B4-BE49-F238E27FC236}">
                  <a16:creationId xmlns="" xmlns:a16="http://schemas.microsoft.com/office/drawing/2014/main" id="{FC60478D-F2FE-42CA-8D2E-2D93B748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7589838"/>
              <a:ext cx="101600" cy="314325"/>
            </a:xfrm>
            <a:custGeom>
              <a:avLst/>
              <a:gdLst>
                <a:gd name="T0" fmla="*/ 15 w 27"/>
                <a:gd name="T1" fmla="*/ 83 h 83"/>
                <a:gd name="T2" fmla="*/ 25 w 27"/>
                <a:gd name="T3" fmla="*/ 33 h 83"/>
                <a:gd name="T4" fmla="*/ 15 w 27"/>
                <a:gd name="T5" fmla="*/ 0 h 83"/>
                <a:gd name="T6" fmla="*/ 15 w 27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83">
                  <a:moveTo>
                    <a:pt x="15" y="83"/>
                  </a:moveTo>
                  <a:cubicBezTo>
                    <a:pt x="9" y="63"/>
                    <a:pt x="24" y="50"/>
                    <a:pt x="25" y="33"/>
                  </a:cubicBezTo>
                  <a:cubicBezTo>
                    <a:pt x="27" y="16"/>
                    <a:pt x="19" y="11"/>
                    <a:pt x="15" y="0"/>
                  </a:cubicBezTo>
                  <a:cubicBezTo>
                    <a:pt x="0" y="27"/>
                    <a:pt x="0" y="54"/>
                    <a:pt x="1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31">
              <a:extLst>
                <a:ext uri="{FF2B5EF4-FFF2-40B4-BE49-F238E27FC236}">
                  <a16:creationId xmlns="" xmlns:a16="http://schemas.microsoft.com/office/drawing/2014/main" id="{2C2AFC67-0998-4815-955D-F77AF5AE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51" y="7499350"/>
              <a:ext cx="87313" cy="227012"/>
            </a:xfrm>
            <a:custGeom>
              <a:avLst/>
              <a:gdLst>
                <a:gd name="T0" fmla="*/ 9 w 23"/>
                <a:gd name="T1" fmla="*/ 60 h 60"/>
                <a:gd name="T2" fmla="*/ 21 w 23"/>
                <a:gd name="T3" fmla="*/ 25 h 60"/>
                <a:gd name="T4" fmla="*/ 16 w 23"/>
                <a:gd name="T5" fmla="*/ 0 h 60"/>
                <a:gd name="T6" fmla="*/ 9 w 23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0">
                  <a:moveTo>
                    <a:pt x="9" y="60"/>
                  </a:moveTo>
                  <a:cubicBezTo>
                    <a:pt x="6" y="45"/>
                    <a:pt x="18" y="37"/>
                    <a:pt x="21" y="25"/>
                  </a:cubicBezTo>
                  <a:cubicBezTo>
                    <a:pt x="23" y="13"/>
                    <a:pt x="18" y="8"/>
                    <a:pt x="16" y="0"/>
                  </a:cubicBezTo>
                  <a:cubicBezTo>
                    <a:pt x="2" y="18"/>
                    <a:pt x="0" y="38"/>
                    <a:pt x="9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32">
              <a:extLst>
                <a:ext uri="{FF2B5EF4-FFF2-40B4-BE49-F238E27FC236}">
                  <a16:creationId xmlns="" xmlns:a16="http://schemas.microsoft.com/office/drawing/2014/main" id="{3529C35B-28EC-45D5-92A5-F4A131113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6" y="7405688"/>
              <a:ext cx="98425" cy="177800"/>
            </a:xfrm>
            <a:custGeom>
              <a:avLst/>
              <a:gdLst>
                <a:gd name="T0" fmla="*/ 1 w 26"/>
                <a:gd name="T1" fmla="*/ 47 h 47"/>
                <a:gd name="T2" fmla="*/ 20 w 26"/>
                <a:gd name="T3" fmla="*/ 22 h 47"/>
                <a:gd name="T4" fmla="*/ 23 w 26"/>
                <a:gd name="T5" fmla="*/ 0 h 47"/>
                <a:gd name="T6" fmla="*/ 1 w 2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7">
                  <a:moveTo>
                    <a:pt x="1" y="47"/>
                  </a:moveTo>
                  <a:cubicBezTo>
                    <a:pt x="3" y="34"/>
                    <a:pt x="15" y="31"/>
                    <a:pt x="20" y="22"/>
                  </a:cubicBezTo>
                  <a:cubicBezTo>
                    <a:pt x="26" y="13"/>
                    <a:pt x="22" y="7"/>
                    <a:pt x="23" y="0"/>
                  </a:cubicBezTo>
                  <a:cubicBezTo>
                    <a:pt x="7" y="10"/>
                    <a:pt x="0" y="26"/>
                    <a:pt x="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33">
              <a:extLst>
                <a:ext uri="{FF2B5EF4-FFF2-40B4-BE49-F238E27FC236}">
                  <a16:creationId xmlns="" xmlns:a16="http://schemas.microsoft.com/office/drawing/2014/main" id="{ED796F6A-EBF7-4647-BA7B-BA1B01447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8736013"/>
              <a:ext cx="142875" cy="439737"/>
            </a:xfrm>
            <a:custGeom>
              <a:avLst/>
              <a:gdLst>
                <a:gd name="T0" fmla="*/ 32 w 38"/>
                <a:gd name="T1" fmla="*/ 116 h 116"/>
                <a:gd name="T2" fmla="*/ 37 w 38"/>
                <a:gd name="T3" fmla="*/ 43 h 116"/>
                <a:gd name="T4" fmla="*/ 17 w 38"/>
                <a:gd name="T5" fmla="*/ 0 h 116"/>
                <a:gd name="T6" fmla="*/ 32 w 38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16">
                  <a:moveTo>
                    <a:pt x="32" y="116"/>
                  </a:moveTo>
                  <a:cubicBezTo>
                    <a:pt x="20" y="90"/>
                    <a:pt x="38" y="68"/>
                    <a:pt x="37" y="43"/>
                  </a:cubicBezTo>
                  <a:cubicBezTo>
                    <a:pt x="36" y="19"/>
                    <a:pt x="24" y="14"/>
                    <a:pt x="17" y="0"/>
                  </a:cubicBezTo>
                  <a:cubicBezTo>
                    <a:pt x="0" y="41"/>
                    <a:pt x="5" y="80"/>
                    <a:pt x="3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34">
              <a:extLst>
                <a:ext uri="{FF2B5EF4-FFF2-40B4-BE49-F238E27FC236}">
                  <a16:creationId xmlns="" xmlns:a16="http://schemas.microsoft.com/office/drawing/2014/main" id="{EF917965-1257-499D-8CFA-AD034218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3" y="8736013"/>
              <a:ext cx="136525" cy="371475"/>
            </a:xfrm>
            <a:custGeom>
              <a:avLst/>
              <a:gdLst>
                <a:gd name="T0" fmla="*/ 35 w 36"/>
                <a:gd name="T1" fmla="*/ 98 h 98"/>
                <a:gd name="T2" fmla="*/ 33 w 36"/>
                <a:gd name="T3" fmla="*/ 35 h 98"/>
                <a:gd name="T4" fmla="*/ 11 w 36"/>
                <a:gd name="T5" fmla="*/ 0 h 98"/>
                <a:gd name="T6" fmla="*/ 35 w 36"/>
                <a:gd name="T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98">
                  <a:moveTo>
                    <a:pt x="35" y="98"/>
                  </a:moveTo>
                  <a:cubicBezTo>
                    <a:pt x="22" y="77"/>
                    <a:pt x="36" y="56"/>
                    <a:pt x="33" y="35"/>
                  </a:cubicBezTo>
                  <a:cubicBezTo>
                    <a:pt x="30" y="15"/>
                    <a:pt x="18" y="12"/>
                    <a:pt x="11" y="0"/>
                  </a:cubicBezTo>
                  <a:cubicBezTo>
                    <a:pt x="0" y="38"/>
                    <a:pt x="9" y="71"/>
                    <a:pt x="35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35">
              <a:extLst>
                <a:ext uri="{FF2B5EF4-FFF2-40B4-BE49-F238E27FC236}">
                  <a16:creationId xmlns="" xmlns:a16="http://schemas.microsoft.com/office/drawing/2014/main" id="{39C34DDE-F932-4C0E-96DE-78E9B9277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8" y="8612188"/>
              <a:ext cx="114300" cy="350837"/>
            </a:xfrm>
            <a:custGeom>
              <a:avLst/>
              <a:gdLst>
                <a:gd name="T0" fmla="*/ 24 w 30"/>
                <a:gd name="T1" fmla="*/ 93 h 93"/>
                <a:gd name="T2" fmla="*/ 29 w 30"/>
                <a:gd name="T3" fmla="*/ 35 h 93"/>
                <a:gd name="T4" fmla="*/ 14 w 30"/>
                <a:gd name="T5" fmla="*/ 0 h 93"/>
                <a:gd name="T6" fmla="*/ 24 w 30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93">
                  <a:moveTo>
                    <a:pt x="24" y="93"/>
                  </a:moveTo>
                  <a:cubicBezTo>
                    <a:pt x="15" y="72"/>
                    <a:pt x="30" y="55"/>
                    <a:pt x="29" y="35"/>
                  </a:cubicBezTo>
                  <a:cubicBezTo>
                    <a:pt x="29" y="16"/>
                    <a:pt x="19" y="12"/>
                    <a:pt x="14" y="0"/>
                  </a:cubicBezTo>
                  <a:cubicBezTo>
                    <a:pt x="0" y="33"/>
                    <a:pt x="3" y="64"/>
                    <a:pt x="24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736">
              <a:extLst>
                <a:ext uri="{FF2B5EF4-FFF2-40B4-BE49-F238E27FC236}">
                  <a16:creationId xmlns="" xmlns:a16="http://schemas.microsoft.com/office/drawing/2014/main" id="{C5FB1B75-0485-4182-8932-A8D9B565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1" y="8448675"/>
              <a:ext cx="114300" cy="333375"/>
            </a:xfrm>
            <a:custGeom>
              <a:avLst/>
              <a:gdLst>
                <a:gd name="T0" fmla="*/ 18 w 30"/>
                <a:gd name="T1" fmla="*/ 88 h 88"/>
                <a:gd name="T2" fmla="*/ 28 w 30"/>
                <a:gd name="T3" fmla="*/ 35 h 88"/>
                <a:gd name="T4" fmla="*/ 17 w 30"/>
                <a:gd name="T5" fmla="*/ 0 h 88"/>
                <a:gd name="T6" fmla="*/ 18 w 30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8">
                  <a:moveTo>
                    <a:pt x="18" y="88"/>
                  </a:moveTo>
                  <a:cubicBezTo>
                    <a:pt x="11" y="67"/>
                    <a:pt x="26" y="53"/>
                    <a:pt x="28" y="35"/>
                  </a:cubicBezTo>
                  <a:cubicBezTo>
                    <a:pt x="30" y="16"/>
                    <a:pt x="21" y="11"/>
                    <a:pt x="17" y="0"/>
                  </a:cubicBezTo>
                  <a:cubicBezTo>
                    <a:pt x="0" y="29"/>
                    <a:pt x="1" y="58"/>
                    <a:pt x="18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737">
              <a:extLst>
                <a:ext uri="{FF2B5EF4-FFF2-40B4-BE49-F238E27FC236}">
                  <a16:creationId xmlns="" xmlns:a16="http://schemas.microsoft.com/office/drawing/2014/main" id="{0B0BC35C-2D60-4AB1-9604-1B94E455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8245475"/>
              <a:ext cx="115888" cy="293687"/>
            </a:xfrm>
            <a:custGeom>
              <a:avLst/>
              <a:gdLst>
                <a:gd name="T0" fmla="*/ 11 w 31"/>
                <a:gd name="T1" fmla="*/ 78 h 78"/>
                <a:gd name="T2" fmla="*/ 27 w 31"/>
                <a:gd name="T3" fmla="*/ 32 h 78"/>
                <a:gd name="T4" fmla="*/ 21 w 31"/>
                <a:gd name="T5" fmla="*/ 0 h 78"/>
                <a:gd name="T6" fmla="*/ 11 w 31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78">
                  <a:moveTo>
                    <a:pt x="11" y="78"/>
                  </a:moveTo>
                  <a:cubicBezTo>
                    <a:pt x="8" y="58"/>
                    <a:pt x="23" y="48"/>
                    <a:pt x="27" y="32"/>
                  </a:cubicBezTo>
                  <a:cubicBezTo>
                    <a:pt x="31" y="17"/>
                    <a:pt x="23" y="11"/>
                    <a:pt x="21" y="0"/>
                  </a:cubicBezTo>
                  <a:cubicBezTo>
                    <a:pt x="3" y="23"/>
                    <a:pt x="0" y="49"/>
                    <a:pt x="11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738">
              <a:extLst>
                <a:ext uri="{FF2B5EF4-FFF2-40B4-BE49-F238E27FC236}">
                  <a16:creationId xmlns="" xmlns:a16="http://schemas.microsoft.com/office/drawing/2014/main" id="{C0FDD7BF-F089-46AA-90F8-E6D2CD7D5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6" y="8035925"/>
              <a:ext cx="125413" cy="246062"/>
            </a:xfrm>
            <a:custGeom>
              <a:avLst/>
              <a:gdLst>
                <a:gd name="T0" fmla="*/ 4 w 33"/>
                <a:gd name="T1" fmla="*/ 65 h 65"/>
                <a:gd name="T2" fmla="*/ 27 w 33"/>
                <a:gd name="T3" fmla="*/ 29 h 65"/>
                <a:gd name="T4" fmla="*/ 29 w 33"/>
                <a:gd name="T5" fmla="*/ 0 h 65"/>
                <a:gd name="T6" fmla="*/ 4 w 33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5">
                  <a:moveTo>
                    <a:pt x="4" y="65"/>
                  </a:moveTo>
                  <a:cubicBezTo>
                    <a:pt x="5" y="47"/>
                    <a:pt x="20" y="42"/>
                    <a:pt x="27" y="29"/>
                  </a:cubicBezTo>
                  <a:cubicBezTo>
                    <a:pt x="33" y="17"/>
                    <a:pt x="28" y="10"/>
                    <a:pt x="29" y="0"/>
                  </a:cubicBezTo>
                  <a:cubicBezTo>
                    <a:pt x="8" y="15"/>
                    <a:pt x="0" y="37"/>
                    <a:pt x="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739">
              <a:extLst>
                <a:ext uri="{FF2B5EF4-FFF2-40B4-BE49-F238E27FC236}">
                  <a16:creationId xmlns="" xmlns:a16="http://schemas.microsoft.com/office/drawing/2014/main" id="{F4B6FDFC-D450-49B8-90CD-21F9F4BD1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6" y="7851775"/>
              <a:ext cx="128588" cy="184150"/>
            </a:xfrm>
            <a:custGeom>
              <a:avLst/>
              <a:gdLst>
                <a:gd name="T0" fmla="*/ 0 w 34"/>
                <a:gd name="T1" fmla="*/ 49 h 49"/>
                <a:gd name="T2" fmla="*/ 26 w 34"/>
                <a:gd name="T3" fmla="*/ 25 h 49"/>
                <a:gd name="T4" fmla="*/ 33 w 34"/>
                <a:gd name="T5" fmla="*/ 0 h 49"/>
                <a:gd name="T6" fmla="*/ 0 w 3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49">
                  <a:moveTo>
                    <a:pt x="0" y="49"/>
                  </a:moveTo>
                  <a:cubicBezTo>
                    <a:pt x="4" y="34"/>
                    <a:pt x="18" y="34"/>
                    <a:pt x="26" y="25"/>
                  </a:cubicBezTo>
                  <a:cubicBezTo>
                    <a:pt x="34" y="16"/>
                    <a:pt x="31" y="8"/>
                    <a:pt x="33" y="0"/>
                  </a:cubicBezTo>
                  <a:cubicBezTo>
                    <a:pt x="13" y="8"/>
                    <a:pt x="2" y="24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740">
              <a:extLst>
                <a:ext uri="{FF2B5EF4-FFF2-40B4-BE49-F238E27FC236}">
                  <a16:creationId xmlns="" xmlns:a16="http://schemas.microsoft.com/office/drawing/2014/main" id="{71D8E51D-4B97-455C-A9F3-727149594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1" y="7707313"/>
              <a:ext cx="136525" cy="139700"/>
            </a:xfrm>
            <a:custGeom>
              <a:avLst/>
              <a:gdLst>
                <a:gd name="T0" fmla="*/ 0 w 36"/>
                <a:gd name="T1" fmla="*/ 37 h 37"/>
                <a:gd name="T2" fmla="*/ 26 w 36"/>
                <a:gd name="T3" fmla="*/ 21 h 37"/>
                <a:gd name="T4" fmla="*/ 36 w 36"/>
                <a:gd name="T5" fmla="*/ 0 h 37"/>
                <a:gd name="T6" fmla="*/ 0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0" y="37"/>
                  </a:moveTo>
                  <a:cubicBezTo>
                    <a:pt x="5" y="25"/>
                    <a:pt x="18" y="27"/>
                    <a:pt x="26" y="21"/>
                  </a:cubicBezTo>
                  <a:cubicBezTo>
                    <a:pt x="34" y="14"/>
                    <a:pt x="32" y="7"/>
                    <a:pt x="36" y="0"/>
                  </a:cubicBezTo>
                  <a:cubicBezTo>
                    <a:pt x="17" y="4"/>
                    <a:pt x="5" y="16"/>
                    <a:pt x="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741">
              <a:extLst>
                <a:ext uri="{FF2B5EF4-FFF2-40B4-BE49-F238E27FC236}">
                  <a16:creationId xmlns="" xmlns:a16="http://schemas.microsoft.com/office/drawing/2014/main" id="{D4F3AB6D-5E29-4490-B624-6C3C201DC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6" y="7578725"/>
              <a:ext cx="120650" cy="98425"/>
            </a:xfrm>
            <a:custGeom>
              <a:avLst/>
              <a:gdLst>
                <a:gd name="T0" fmla="*/ 0 w 32"/>
                <a:gd name="T1" fmla="*/ 26 h 26"/>
                <a:gd name="T2" fmla="*/ 22 w 32"/>
                <a:gd name="T3" fmla="*/ 15 h 26"/>
                <a:gd name="T4" fmla="*/ 32 w 32"/>
                <a:gd name="T5" fmla="*/ 0 h 26"/>
                <a:gd name="T6" fmla="*/ 0 w 3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5" y="16"/>
                    <a:pt x="15" y="20"/>
                    <a:pt x="22" y="15"/>
                  </a:cubicBezTo>
                  <a:cubicBezTo>
                    <a:pt x="29" y="11"/>
                    <a:pt x="29" y="5"/>
                    <a:pt x="32" y="0"/>
                  </a:cubicBezTo>
                  <a:cubicBezTo>
                    <a:pt x="17" y="0"/>
                    <a:pt x="6" y="9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742">
              <a:extLst>
                <a:ext uri="{FF2B5EF4-FFF2-40B4-BE49-F238E27FC236}">
                  <a16:creationId xmlns="" xmlns:a16="http://schemas.microsoft.com/office/drawing/2014/main" id="{F258791F-84AC-49B6-81F2-51485866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1" y="7392988"/>
              <a:ext cx="120650" cy="122237"/>
            </a:xfrm>
            <a:custGeom>
              <a:avLst/>
              <a:gdLst>
                <a:gd name="T0" fmla="*/ 0 w 32"/>
                <a:gd name="T1" fmla="*/ 32 h 32"/>
                <a:gd name="T2" fmla="*/ 23 w 32"/>
                <a:gd name="T3" fmla="*/ 18 h 32"/>
                <a:gd name="T4" fmla="*/ 32 w 32"/>
                <a:gd name="T5" fmla="*/ 0 h 32"/>
                <a:gd name="T6" fmla="*/ 0 w 3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2">
                  <a:moveTo>
                    <a:pt x="0" y="32"/>
                  </a:moveTo>
                  <a:cubicBezTo>
                    <a:pt x="5" y="21"/>
                    <a:pt x="16" y="24"/>
                    <a:pt x="23" y="18"/>
                  </a:cubicBezTo>
                  <a:cubicBezTo>
                    <a:pt x="31" y="12"/>
                    <a:pt x="29" y="6"/>
                    <a:pt x="32" y="0"/>
                  </a:cubicBezTo>
                  <a:cubicBezTo>
                    <a:pt x="15" y="2"/>
                    <a:pt x="5" y="1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743">
              <a:extLst>
                <a:ext uri="{FF2B5EF4-FFF2-40B4-BE49-F238E27FC236}">
                  <a16:creationId xmlns="" xmlns:a16="http://schemas.microsoft.com/office/drawing/2014/main" id="{74E1034C-5673-4323-86BF-47020F60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9217025"/>
              <a:ext cx="393700" cy="166687"/>
            </a:xfrm>
            <a:custGeom>
              <a:avLst/>
              <a:gdLst>
                <a:gd name="T0" fmla="*/ 0 w 104"/>
                <a:gd name="T1" fmla="*/ 16 h 44"/>
                <a:gd name="T2" fmla="*/ 63 w 104"/>
                <a:gd name="T3" fmla="*/ 2 h 44"/>
                <a:gd name="T4" fmla="*/ 104 w 104"/>
                <a:gd name="T5" fmla="*/ 20 h 44"/>
                <a:gd name="T6" fmla="*/ 0 w 104"/>
                <a:gd name="T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44">
                  <a:moveTo>
                    <a:pt x="0" y="16"/>
                  </a:moveTo>
                  <a:cubicBezTo>
                    <a:pt x="24" y="27"/>
                    <a:pt x="41" y="4"/>
                    <a:pt x="63" y="2"/>
                  </a:cubicBezTo>
                  <a:cubicBezTo>
                    <a:pt x="84" y="0"/>
                    <a:pt x="90" y="14"/>
                    <a:pt x="104" y="20"/>
                  </a:cubicBezTo>
                  <a:cubicBezTo>
                    <a:pt x="69" y="44"/>
                    <a:pt x="34" y="42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744">
              <a:extLst>
                <a:ext uri="{FF2B5EF4-FFF2-40B4-BE49-F238E27FC236}">
                  <a16:creationId xmlns="" xmlns:a16="http://schemas.microsoft.com/office/drawing/2014/main" id="{36234D30-BAD4-4951-AD88-435B8C78F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6" y="9001125"/>
              <a:ext cx="385763" cy="204787"/>
            </a:xfrm>
            <a:custGeom>
              <a:avLst/>
              <a:gdLst>
                <a:gd name="T0" fmla="*/ 0 w 102"/>
                <a:gd name="T1" fmla="*/ 38 h 54"/>
                <a:gd name="T2" fmla="*/ 59 w 102"/>
                <a:gd name="T3" fmla="*/ 8 h 54"/>
                <a:gd name="T4" fmla="*/ 102 w 102"/>
                <a:gd name="T5" fmla="*/ 14 h 54"/>
                <a:gd name="T6" fmla="*/ 0 w 102"/>
                <a:gd name="T7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4">
                  <a:moveTo>
                    <a:pt x="0" y="38"/>
                  </a:moveTo>
                  <a:cubicBezTo>
                    <a:pt x="26" y="42"/>
                    <a:pt x="38" y="15"/>
                    <a:pt x="59" y="8"/>
                  </a:cubicBezTo>
                  <a:cubicBezTo>
                    <a:pt x="79" y="0"/>
                    <a:pt x="87" y="12"/>
                    <a:pt x="102" y="14"/>
                  </a:cubicBezTo>
                  <a:cubicBezTo>
                    <a:pt x="73" y="47"/>
                    <a:pt x="39" y="54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745">
              <a:extLst>
                <a:ext uri="{FF2B5EF4-FFF2-40B4-BE49-F238E27FC236}">
                  <a16:creationId xmlns="" xmlns:a16="http://schemas.microsoft.com/office/drawing/2014/main" id="{2F2C2A98-7C50-4C0B-9D7F-40CE14E5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3" y="8793163"/>
              <a:ext cx="328613" cy="204787"/>
            </a:xfrm>
            <a:custGeom>
              <a:avLst/>
              <a:gdLst>
                <a:gd name="T0" fmla="*/ 0 w 87"/>
                <a:gd name="T1" fmla="*/ 46 h 54"/>
                <a:gd name="T2" fmla="*/ 48 w 87"/>
                <a:gd name="T3" fmla="*/ 10 h 54"/>
                <a:gd name="T4" fmla="*/ 87 w 87"/>
                <a:gd name="T5" fmla="*/ 9 h 54"/>
                <a:gd name="T6" fmla="*/ 0 w 87"/>
                <a:gd name="T7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4">
                  <a:moveTo>
                    <a:pt x="0" y="46"/>
                  </a:moveTo>
                  <a:cubicBezTo>
                    <a:pt x="23" y="46"/>
                    <a:pt x="30" y="20"/>
                    <a:pt x="48" y="10"/>
                  </a:cubicBezTo>
                  <a:cubicBezTo>
                    <a:pt x="65" y="0"/>
                    <a:pt x="74" y="9"/>
                    <a:pt x="87" y="9"/>
                  </a:cubicBezTo>
                  <a:cubicBezTo>
                    <a:pt x="65" y="42"/>
                    <a:pt x="36" y="54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746">
              <a:extLst>
                <a:ext uri="{FF2B5EF4-FFF2-40B4-BE49-F238E27FC236}">
                  <a16:creationId xmlns="" xmlns:a16="http://schemas.microsoft.com/office/drawing/2014/main" id="{2E002141-4EF7-47D7-BD67-A71E4579C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1" y="8558213"/>
              <a:ext cx="282575" cy="219075"/>
            </a:xfrm>
            <a:custGeom>
              <a:avLst/>
              <a:gdLst>
                <a:gd name="T0" fmla="*/ 0 w 75"/>
                <a:gd name="T1" fmla="*/ 58 h 58"/>
                <a:gd name="T2" fmla="*/ 39 w 75"/>
                <a:gd name="T3" fmla="*/ 13 h 58"/>
                <a:gd name="T4" fmla="*/ 75 w 75"/>
                <a:gd name="T5" fmla="*/ 3 h 58"/>
                <a:gd name="T6" fmla="*/ 0 w 75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58">
                  <a:moveTo>
                    <a:pt x="0" y="58"/>
                  </a:moveTo>
                  <a:cubicBezTo>
                    <a:pt x="22" y="52"/>
                    <a:pt x="24" y="27"/>
                    <a:pt x="39" y="13"/>
                  </a:cubicBezTo>
                  <a:cubicBezTo>
                    <a:pt x="53" y="0"/>
                    <a:pt x="63" y="7"/>
                    <a:pt x="75" y="3"/>
                  </a:cubicBezTo>
                  <a:cubicBezTo>
                    <a:pt x="61" y="39"/>
                    <a:pt x="36" y="57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747">
              <a:extLst>
                <a:ext uri="{FF2B5EF4-FFF2-40B4-BE49-F238E27FC236}">
                  <a16:creationId xmlns="" xmlns:a16="http://schemas.microsoft.com/office/drawing/2014/main" id="{C84042F4-3439-469B-BA41-112C9FB37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413" y="8320088"/>
              <a:ext cx="250825" cy="261937"/>
            </a:xfrm>
            <a:custGeom>
              <a:avLst/>
              <a:gdLst>
                <a:gd name="T0" fmla="*/ 0 w 66"/>
                <a:gd name="T1" fmla="*/ 69 h 69"/>
                <a:gd name="T2" fmla="*/ 31 w 66"/>
                <a:gd name="T3" fmla="*/ 17 h 69"/>
                <a:gd name="T4" fmla="*/ 66 w 66"/>
                <a:gd name="T5" fmla="*/ 0 h 69"/>
                <a:gd name="T6" fmla="*/ 0 w 66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9">
                  <a:moveTo>
                    <a:pt x="0" y="69"/>
                  </a:moveTo>
                  <a:cubicBezTo>
                    <a:pt x="21" y="59"/>
                    <a:pt x="19" y="33"/>
                    <a:pt x="31" y="17"/>
                  </a:cubicBezTo>
                  <a:cubicBezTo>
                    <a:pt x="43" y="1"/>
                    <a:pt x="54" y="6"/>
                    <a:pt x="66" y="0"/>
                  </a:cubicBezTo>
                  <a:cubicBezTo>
                    <a:pt x="57" y="38"/>
                    <a:pt x="35" y="61"/>
                    <a:pt x="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748">
              <a:extLst>
                <a:ext uri="{FF2B5EF4-FFF2-40B4-BE49-F238E27FC236}">
                  <a16:creationId xmlns="" xmlns:a16="http://schemas.microsoft.com/office/drawing/2014/main" id="{DD8C7626-C40D-41D7-8912-806145411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338" y="8048625"/>
              <a:ext cx="188913" cy="312737"/>
            </a:xfrm>
            <a:custGeom>
              <a:avLst/>
              <a:gdLst>
                <a:gd name="T0" fmla="*/ 0 w 50"/>
                <a:gd name="T1" fmla="*/ 83 h 83"/>
                <a:gd name="T2" fmla="*/ 20 w 50"/>
                <a:gd name="T3" fmla="*/ 25 h 83"/>
                <a:gd name="T4" fmla="*/ 50 w 50"/>
                <a:gd name="T5" fmla="*/ 0 h 83"/>
                <a:gd name="T6" fmla="*/ 0 w 50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83">
                  <a:moveTo>
                    <a:pt x="0" y="83"/>
                  </a:moveTo>
                  <a:cubicBezTo>
                    <a:pt x="18" y="68"/>
                    <a:pt x="11" y="43"/>
                    <a:pt x="20" y="25"/>
                  </a:cubicBezTo>
                  <a:cubicBezTo>
                    <a:pt x="29" y="6"/>
                    <a:pt x="40" y="8"/>
                    <a:pt x="50" y="0"/>
                  </a:cubicBezTo>
                  <a:cubicBezTo>
                    <a:pt x="49" y="39"/>
                    <a:pt x="33" y="67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749">
              <a:extLst>
                <a:ext uri="{FF2B5EF4-FFF2-40B4-BE49-F238E27FC236}">
                  <a16:creationId xmlns="" xmlns:a16="http://schemas.microsoft.com/office/drawing/2014/main" id="{8058E6BD-FA95-4547-87E1-239F4CC0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401" y="7783513"/>
              <a:ext cx="125413" cy="328612"/>
            </a:xfrm>
            <a:custGeom>
              <a:avLst/>
              <a:gdLst>
                <a:gd name="T0" fmla="*/ 0 w 33"/>
                <a:gd name="T1" fmla="*/ 87 h 87"/>
                <a:gd name="T2" fmla="*/ 4 w 33"/>
                <a:gd name="T3" fmla="*/ 31 h 87"/>
                <a:gd name="T4" fmla="*/ 24 w 33"/>
                <a:gd name="T5" fmla="*/ 0 h 87"/>
                <a:gd name="T6" fmla="*/ 0 w 3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87">
                  <a:moveTo>
                    <a:pt x="0" y="87"/>
                  </a:moveTo>
                  <a:cubicBezTo>
                    <a:pt x="12" y="69"/>
                    <a:pt x="0" y="49"/>
                    <a:pt x="4" y="31"/>
                  </a:cubicBezTo>
                  <a:cubicBezTo>
                    <a:pt x="7" y="12"/>
                    <a:pt x="17" y="10"/>
                    <a:pt x="24" y="0"/>
                  </a:cubicBezTo>
                  <a:cubicBezTo>
                    <a:pt x="33" y="34"/>
                    <a:pt x="24" y="63"/>
                    <a:pt x="0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750">
              <a:extLst>
                <a:ext uri="{FF2B5EF4-FFF2-40B4-BE49-F238E27FC236}">
                  <a16:creationId xmlns="" xmlns:a16="http://schemas.microsoft.com/office/drawing/2014/main" id="{E3E0CF9E-544E-4D43-956D-F87E02AE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851" y="7589838"/>
              <a:ext cx="104775" cy="314325"/>
            </a:xfrm>
            <a:custGeom>
              <a:avLst/>
              <a:gdLst>
                <a:gd name="T0" fmla="*/ 12 w 28"/>
                <a:gd name="T1" fmla="*/ 83 h 83"/>
                <a:gd name="T2" fmla="*/ 2 w 28"/>
                <a:gd name="T3" fmla="*/ 33 h 83"/>
                <a:gd name="T4" fmla="*/ 12 w 28"/>
                <a:gd name="T5" fmla="*/ 0 h 83"/>
                <a:gd name="T6" fmla="*/ 12 w 28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3">
                  <a:moveTo>
                    <a:pt x="12" y="83"/>
                  </a:moveTo>
                  <a:cubicBezTo>
                    <a:pt x="18" y="63"/>
                    <a:pt x="4" y="50"/>
                    <a:pt x="2" y="33"/>
                  </a:cubicBezTo>
                  <a:cubicBezTo>
                    <a:pt x="0" y="16"/>
                    <a:pt x="9" y="11"/>
                    <a:pt x="12" y="0"/>
                  </a:cubicBezTo>
                  <a:cubicBezTo>
                    <a:pt x="28" y="27"/>
                    <a:pt x="28" y="54"/>
                    <a:pt x="12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751">
              <a:extLst>
                <a:ext uri="{FF2B5EF4-FFF2-40B4-BE49-F238E27FC236}">
                  <a16:creationId xmlns="" xmlns:a16="http://schemas.microsoft.com/office/drawing/2014/main" id="{51B3B1F6-0BF1-4070-84F9-80F2D6CE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6" y="7499350"/>
              <a:ext cx="85725" cy="227012"/>
            </a:xfrm>
            <a:custGeom>
              <a:avLst/>
              <a:gdLst>
                <a:gd name="T0" fmla="*/ 15 w 23"/>
                <a:gd name="T1" fmla="*/ 60 h 60"/>
                <a:gd name="T2" fmla="*/ 3 w 23"/>
                <a:gd name="T3" fmla="*/ 25 h 60"/>
                <a:gd name="T4" fmla="*/ 7 w 23"/>
                <a:gd name="T5" fmla="*/ 0 h 60"/>
                <a:gd name="T6" fmla="*/ 15 w 23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0">
                  <a:moveTo>
                    <a:pt x="15" y="60"/>
                  </a:moveTo>
                  <a:cubicBezTo>
                    <a:pt x="18" y="45"/>
                    <a:pt x="6" y="37"/>
                    <a:pt x="3" y="25"/>
                  </a:cubicBezTo>
                  <a:cubicBezTo>
                    <a:pt x="0" y="13"/>
                    <a:pt x="6" y="8"/>
                    <a:pt x="7" y="0"/>
                  </a:cubicBezTo>
                  <a:cubicBezTo>
                    <a:pt x="21" y="18"/>
                    <a:pt x="23" y="38"/>
                    <a:pt x="1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752">
              <a:extLst>
                <a:ext uri="{FF2B5EF4-FFF2-40B4-BE49-F238E27FC236}">
                  <a16:creationId xmlns="" xmlns:a16="http://schemas.microsoft.com/office/drawing/2014/main" id="{D487EED1-9CB1-4FF2-A9F4-34C97CE4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3" y="7405688"/>
              <a:ext cx="95250" cy="177800"/>
            </a:xfrm>
            <a:custGeom>
              <a:avLst/>
              <a:gdLst>
                <a:gd name="T0" fmla="*/ 24 w 25"/>
                <a:gd name="T1" fmla="*/ 47 h 47"/>
                <a:gd name="T2" fmla="*/ 5 w 25"/>
                <a:gd name="T3" fmla="*/ 22 h 47"/>
                <a:gd name="T4" fmla="*/ 2 w 25"/>
                <a:gd name="T5" fmla="*/ 0 h 47"/>
                <a:gd name="T6" fmla="*/ 24 w 25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7">
                  <a:moveTo>
                    <a:pt x="24" y="47"/>
                  </a:moveTo>
                  <a:cubicBezTo>
                    <a:pt x="22" y="34"/>
                    <a:pt x="11" y="31"/>
                    <a:pt x="5" y="22"/>
                  </a:cubicBezTo>
                  <a:cubicBezTo>
                    <a:pt x="0" y="13"/>
                    <a:pt x="3" y="7"/>
                    <a:pt x="2" y="0"/>
                  </a:cubicBezTo>
                  <a:cubicBezTo>
                    <a:pt x="18" y="10"/>
                    <a:pt x="25" y="26"/>
                    <a:pt x="2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753">
              <a:extLst>
                <a:ext uri="{FF2B5EF4-FFF2-40B4-BE49-F238E27FC236}">
                  <a16:creationId xmlns="" xmlns:a16="http://schemas.microsoft.com/office/drawing/2014/main" id="{84B4427E-D75A-49EE-A7F0-0A79943B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8736013"/>
              <a:ext cx="142875" cy="439737"/>
            </a:xfrm>
            <a:custGeom>
              <a:avLst/>
              <a:gdLst>
                <a:gd name="T0" fmla="*/ 6 w 38"/>
                <a:gd name="T1" fmla="*/ 116 h 116"/>
                <a:gd name="T2" fmla="*/ 0 w 38"/>
                <a:gd name="T3" fmla="*/ 43 h 116"/>
                <a:gd name="T4" fmla="*/ 21 w 38"/>
                <a:gd name="T5" fmla="*/ 0 h 116"/>
                <a:gd name="T6" fmla="*/ 6 w 38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16">
                  <a:moveTo>
                    <a:pt x="6" y="116"/>
                  </a:moveTo>
                  <a:cubicBezTo>
                    <a:pt x="18" y="90"/>
                    <a:pt x="0" y="68"/>
                    <a:pt x="0" y="43"/>
                  </a:cubicBezTo>
                  <a:cubicBezTo>
                    <a:pt x="1" y="19"/>
                    <a:pt x="14" y="14"/>
                    <a:pt x="21" y="0"/>
                  </a:cubicBezTo>
                  <a:cubicBezTo>
                    <a:pt x="38" y="41"/>
                    <a:pt x="32" y="80"/>
                    <a:pt x="6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754">
              <a:extLst>
                <a:ext uri="{FF2B5EF4-FFF2-40B4-BE49-F238E27FC236}">
                  <a16:creationId xmlns="" xmlns:a16="http://schemas.microsoft.com/office/drawing/2014/main" id="{E62375D1-755A-4718-BCE8-21389C87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326" y="8736013"/>
              <a:ext cx="133350" cy="371475"/>
            </a:xfrm>
            <a:custGeom>
              <a:avLst/>
              <a:gdLst>
                <a:gd name="T0" fmla="*/ 0 w 35"/>
                <a:gd name="T1" fmla="*/ 98 h 98"/>
                <a:gd name="T2" fmla="*/ 3 w 35"/>
                <a:gd name="T3" fmla="*/ 35 h 98"/>
                <a:gd name="T4" fmla="*/ 24 w 35"/>
                <a:gd name="T5" fmla="*/ 0 h 98"/>
                <a:gd name="T6" fmla="*/ 0 w 35"/>
                <a:gd name="T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98">
                  <a:moveTo>
                    <a:pt x="0" y="98"/>
                  </a:moveTo>
                  <a:cubicBezTo>
                    <a:pt x="13" y="77"/>
                    <a:pt x="0" y="56"/>
                    <a:pt x="3" y="35"/>
                  </a:cubicBezTo>
                  <a:cubicBezTo>
                    <a:pt x="6" y="15"/>
                    <a:pt x="17" y="12"/>
                    <a:pt x="24" y="0"/>
                  </a:cubicBezTo>
                  <a:cubicBezTo>
                    <a:pt x="35" y="38"/>
                    <a:pt x="27" y="71"/>
                    <a:pt x="0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755">
              <a:extLst>
                <a:ext uri="{FF2B5EF4-FFF2-40B4-BE49-F238E27FC236}">
                  <a16:creationId xmlns="" xmlns:a16="http://schemas.microsoft.com/office/drawing/2014/main" id="{DB6C5E2F-05CD-4638-8A88-1591A49E8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6" y="8612188"/>
              <a:ext cx="114300" cy="350837"/>
            </a:xfrm>
            <a:custGeom>
              <a:avLst/>
              <a:gdLst>
                <a:gd name="T0" fmla="*/ 5 w 30"/>
                <a:gd name="T1" fmla="*/ 93 h 93"/>
                <a:gd name="T2" fmla="*/ 0 w 30"/>
                <a:gd name="T3" fmla="*/ 35 h 93"/>
                <a:gd name="T4" fmla="*/ 15 w 30"/>
                <a:gd name="T5" fmla="*/ 0 h 93"/>
                <a:gd name="T6" fmla="*/ 5 w 30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93">
                  <a:moveTo>
                    <a:pt x="5" y="93"/>
                  </a:moveTo>
                  <a:cubicBezTo>
                    <a:pt x="15" y="72"/>
                    <a:pt x="0" y="55"/>
                    <a:pt x="0" y="35"/>
                  </a:cubicBezTo>
                  <a:cubicBezTo>
                    <a:pt x="0" y="16"/>
                    <a:pt x="10" y="12"/>
                    <a:pt x="15" y="0"/>
                  </a:cubicBezTo>
                  <a:cubicBezTo>
                    <a:pt x="30" y="33"/>
                    <a:pt x="26" y="64"/>
                    <a:pt x="5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756">
              <a:extLst>
                <a:ext uri="{FF2B5EF4-FFF2-40B4-BE49-F238E27FC236}">
                  <a16:creationId xmlns="" xmlns:a16="http://schemas.microsoft.com/office/drawing/2014/main" id="{8EAFDDD6-46BC-4B23-8D66-3A4987A3C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8448675"/>
              <a:ext cx="111125" cy="333375"/>
            </a:xfrm>
            <a:custGeom>
              <a:avLst/>
              <a:gdLst>
                <a:gd name="T0" fmla="*/ 12 w 29"/>
                <a:gd name="T1" fmla="*/ 88 h 88"/>
                <a:gd name="T2" fmla="*/ 1 w 29"/>
                <a:gd name="T3" fmla="*/ 35 h 88"/>
                <a:gd name="T4" fmla="*/ 13 w 29"/>
                <a:gd name="T5" fmla="*/ 0 h 88"/>
                <a:gd name="T6" fmla="*/ 12 w 29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8">
                  <a:moveTo>
                    <a:pt x="12" y="88"/>
                  </a:moveTo>
                  <a:cubicBezTo>
                    <a:pt x="18" y="67"/>
                    <a:pt x="3" y="53"/>
                    <a:pt x="1" y="35"/>
                  </a:cubicBezTo>
                  <a:cubicBezTo>
                    <a:pt x="0" y="16"/>
                    <a:pt x="9" y="11"/>
                    <a:pt x="13" y="0"/>
                  </a:cubicBezTo>
                  <a:cubicBezTo>
                    <a:pt x="29" y="29"/>
                    <a:pt x="28" y="58"/>
                    <a:pt x="12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757">
              <a:extLst>
                <a:ext uri="{FF2B5EF4-FFF2-40B4-BE49-F238E27FC236}">
                  <a16:creationId xmlns="" xmlns:a16="http://schemas.microsoft.com/office/drawing/2014/main" id="{F97DE75C-2E59-43AA-A198-69739A12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8" y="8245475"/>
              <a:ext cx="112713" cy="293687"/>
            </a:xfrm>
            <a:custGeom>
              <a:avLst/>
              <a:gdLst>
                <a:gd name="T0" fmla="*/ 19 w 30"/>
                <a:gd name="T1" fmla="*/ 78 h 78"/>
                <a:gd name="T2" fmla="*/ 4 w 30"/>
                <a:gd name="T3" fmla="*/ 32 h 78"/>
                <a:gd name="T4" fmla="*/ 9 w 30"/>
                <a:gd name="T5" fmla="*/ 0 h 78"/>
                <a:gd name="T6" fmla="*/ 19 w 30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8">
                  <a:moveTo>
                    <a:pt x="19" y="78"/>
                  </a:moveTo>
                  <a:cubicBezTo>
                    <a:pt x="22" y="58"/>
                    <a:pt x="7" y="48"/>
                    <a:pt x="4" y="32"/>
                  </a:cubicBezTo>
                  <a:cubicBezTo>
                    <a:pt x="0" y="17"/>
                    <a:pt x="7" y="11"/>
                    <a:pt x="9" y="0"/>
                  </a:cubicBezTo>
                  <a:cubicBezTo>
                    <a:pt x="27" y="23"/>
                    <a:pt x="30" y="49"/>
                    <a:pt x="19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758">
              <a:extLst>
                <a:ext uri="{FF2B5EF4-FFF2-40B4-BE49-F238E27FC236}">
                  <a16:creationId xmlns="" xmlns:a16="http://schemas.microsoft.com/office/drawing/2014/main" id="{2AA73E37-DABD-424A-B6C1-3370DF3E2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651" y="8035925"/>
              <a:ext cx="125413" cy="246062"/>
            </a:xfrm>
            <a:custGeom>
              <a:avLst/>
              <a:gdLst>
                <a:gd name="T0" fmla="*/ 29 w 33"/>
                <a:gd name="T1" fmla="*/ 65 h 65"/>
                <a:gd name="T2" fmla="*/ 7 w 33"/>
                <a:gd name="T3" fmla="*/ 29 h 65"/>
                <a:gd name="T4" fmla="*/ 5 w 33"/>
                <a:gd name="T5" fmla="*/ 0 h 65"/>
                <a:gd name="T6" fmla="*/ 29 w 33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5">
                  <a:moveTo>
                    <a:pt x="29" y="65"/>
                  </a:moveTo>
                  <a:cubicBezTo>
                    <a:pt x="28" y="47"/>
                    <a:pt x="13" y="42"/>
                    <a:pt x="7" y="29"/>
                  </a:cubicBezTo>
                  <a:cubicBezTo>
                    <a:pt x="0" y="17"/>
                    <a:pt x="5" y="10"/>
                    <a:pt x="5" y="0"/>
                  </a:cubicBezTo>
                  <a:cubicBezTo>
                    <a:pt x="25" y="15"/>
                    <a:pt x="33" y="37"/>
                    <a:pt x="29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759">
              <a:extLst>
                <a:ext uri="{FF2B5EF4-FFF2-40B4-BE49-F238E27FC236}">
                  <a16:creationId xmlns="" xmlns:a16="http://schemas.microsoft.com/office/drawing/2014/main" id="{255B589C-B3B8-401C-A851-6598C477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6" y="7851775"/>
              <a:ext cx="131763" cy="184150"/>
            </a:xfrm>
            <a:custGeom>
              <a:avLst/>
              <a:gdLst>
                <a:gd name="T0" fmla="*/ 35 w 35"/>
                <a:gd name="T1" fmla="*/ 49 h 49"/>
                <a:gd name="T2" fmla="*/ 8 w 35"/>
                <a:gd name="T3" fmla="*/ 25 h 49"/>
                <a:gd name="T4" fmla="*/ 1 w 35"/>
                <a:gd name="T5" fmla="*/ 0 h 49"/>
                <a:gd name="T6" fmla="*/ 35 w 35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9">
                  <a:moveTo>
                    <a:pt x="35" y="49"/>
                  </a:moveTo>
                  <a:cubicBezTo>
                    <a:pt x="30" y="34"/>
                    <a:pt x="16" y="34"/>
                    <a:pt x="8" y="25"/>
                  </a:cubicBezTo>
                  <a:cubicBezTo>
                    <a:pt x="0" y="16"/>
                    <a:pt x="4" y="8"/>
                    <a:pt x="1" y="0"/>
                  </a:cubicBezTo>
                  <a:cubicBezTo>
                    <a:pt x="21" y="8"/>
                    <a:pt x="32" y="24"/>
                    <a:pt x="3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760">
              <a:extLst>
                <a:ext uri="{FF2B5EF4-FFF2-40B4-BE49-F238E27FC236}">
                  <a16:creationId xmlns="" xmlns:a16="http://schemas.microsoft.com/office/drawing/2014/main" id="{7E13BDCC-D932-4DA9-90D3-884F8A167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7707313"/>
              <a:ext cx="136525" cy="139700"/>
            </a:xfrm>
            <a:custGeom>
              <a:avLst/>
              <a:gdLst>
                <a:gd name="T0" fmla="*/ 36 w 36"/>
                <a:gd name="T1" fmla="*/ 37 h 37"/>
                <a:gd name="T2" fmla="*/ 10 w 36"/>
                <a:gd name="T3" fmla="*/ 21 h 37"/>
                <a:gd name="T4" fmla="*/ 0 w 36"/>
                <a:gd name="T5" fmla="*/ 0 h 37"/>
                <a:gd name="T6" fmla="*/ 36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36" y="37"/>
                  </a:moveTo>
                  <a:cubicBezTo>
                    <a:pt x="30" y="25"/>
                    <a:pt x="18" y="27"/>
                    <a:pt x="10" y="21"/>
                  </a:cubicBezTo>
                  <a:cubicBezTo>
                    <a:pt x="2" y="14"/>
                    <a:pt x="3" y="7"/>
                    <a:pt x="0" y="0"/>
                  </a:cubicBezTo>
                  <a:cubicBezTo>
                    <a:pt x="18" y="4"/>
                    <a:pt x="30" y="1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761">
              <a:extLst>
                <a:ext uri="{FF2B5EF4-FFF2-40B4-BE49-F238E27FC236}">
                  <a16:creationId xmlns="" xmlns:a16="http://schemas.microsoft.com/office/drawing/2014/main" id="{996C5096-E848-497F-8818-19FBB54F5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788" y="7578725"/>
              <a:ext cx="120650" cy="98425"/>
            </a:xfrm>
            <a:custGeom>
              <a:avLst/>
              <a:gdLst>
                <a:gd name="T0" fmla="*/ 32 w 32"/>
                <a:gd name="T1" fmla="*/ 26 h 26"/>
                <a:gd name="T2" fmla="*/ 9 w 32"/>
                <a:gd name="T3" fmla="*/ 15 h 26"/>
                <a:gd name="T4" fmla="*/ 0 w 32"/>
                <a:gd name="T5" fmla="*/ 0 h 26"/>
                <a:gd name="T6" fmla="*/ 32 w 3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32" y="26"/>
                  </a:moveTo>
                  <a:cubicBezTo>
                    <a:pt x="26" y="16"/>
                    <a:pt x="16" y="20"/>
                    <a:pt x="9" y="15"/>
                  </a:cubicBezTo>
                  <a:cubicBezTo>
                    <a:pt x="2" y="11"/>
                    <a:pt x="3" y="5"/>
                    <a:pt x="0" y="0"/>
                  </a:cubicBezTo>
                  <a:cubicBezTo>
                    <a:pt x="15" y="0"/>
                    <a:pt x="26" y="9"/>
                    <a:pt x="3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762">
              <a:extLst>
                <a:ext uri="{FF2B5EF4-FFF2-40B4-BE49-F238E27FC236}">
                  <a16:creationId xmlns="" xmlns:a16="http://schemas.microsoft.com/office/drawing/2014/main" id="{30D7944E-ACF7-4264-A1E4-AB4DEBE7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601" y="7392988"/>
              <a:ext cx="125413" cy="122237"/>
            </a:xfrm>
            <a:custGeom>
              <a:avLst/>
              <a:gdLst>
                <a:gd name="T0" fmla="*/ 33 w 33"/>
                <a:gd name="T1" fmla="*/ 32 h 32"/>
                <a:gd name="T2" fmla="*/ 9 w 33"/>
                <a:gd name="T3" fmla="*/ 18 h 32"/>
                <a:gd name="T4" fmla="*/ 0 w 33"/>
                <a:gd name="T5" fmla="*/ 0 h 32"/>
                <a:gd name="T6" fmla="*/ 33 w 33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2">
                  <a:moveTo>
                    <a:pt x="33" y="32"/>
                  </a:moveTo>
                  <a:cubicBezTo>
                    <a:pt x="27" y="21"/>
                    <a:pt x="17" y="24"/>
                    <a:pt x="9" y="18"/>
                  </a:cubicBezTo>
                  <a:cubicBezTo>
                    <a:pt x="2" y="12"/>
                    <a:pt x="3" y="6"/>
                    <a:pt x="0" y="0"/>
                  </a:cubicBezTo>
                  <a:cubicBezTo>
                    <a:pt x="17" y="2"/>
                    <a:pt x="28" y="13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5" name="组合 444">
            <a:extLst>
              <a:ext uri="{FF2B5EF4-FFF2-40B4-BE49-F238E27FC236}">
                <a16:creationId xmlns="" xmlns:a16="http://schemas.microsoft.com/office/drawing/2014/main" id="{0A95DAD5-55A1-48D2-B18D-1238DA507F07}"/>
              </a:ext>
            </a:extLst>
          </p:cNvPr>
          <p:cNvGrpSpPr/>
          <p:nvPr/>
        </p:nvGrpSpPr>
        <p:grpSpPr>
          <a:xfrm>
            <a:off x="4492948" y="4906054"/>
            <a:ext cx="1174718" cy="1115980"/>
            <a:chOff x="3663950" y="7731125"/>
            <a:chExt cx="2254250" cy="2141538"/>
          </a:xfrm>
          <a:gradFill flip="none" rotWithShape="1"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  <a:tileRect/>
          </a:gradFill>
        </p:grpSpPr>
        <p:sp>
          <p:nvSpPr>
            <p:cNvPr id="446" name="Freeform 766">
              <a:extLst>
                <a:ext uri="{FF2B5EF4-FFF2-40B4-BE49-F238E27FC236}">
                  <a16:creationId xmlns="" xmlns:a16="http://schemas.microsoft.com/office/drawing/2014/main" id="{172970AD-5ACE-4362-B78C-65103112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7835900"/>
              <a:ext cx="1951038" cy="1858963"/>
            </a:xfrm>
            <a:custGeom>
              <a:avLst/>
              <a:gdLst>
                <a:gd name="T0" fmla="*/ 371 w 516"/>
                <a:gd name="T1" fmla="*/ 0 h 491"/>
                <a:gd name="T2" fmla="*/ 516 w 516"/>
                <a:gd name="T3" fmla="*/ 232 h 491"/>
                <a:gd name="T4" fmla="*/ 258 w 516"/>
                <a:gd name="T5" fmla="*/ 491 h 491"/>
                <a:gd name="T6" fmla="*/ 0 w 516"/>
                <a:gd name="T7" fmla="*/ 232 h 491"/>
                <a:gd name="T8" fmla="*/ 145 w 516"/>
                <a:gd name="T9" fmla="*/ 0 h 491"/>
                <a:gd name="T10" fmla="*/ 119 w 516"/>
                <a:gd name="T11" fmla="*/ 16 h 491"/>
                <a:gd name="T12" fmla="*/ 10 w 516"/>
                <a:gd name="T13" fmla="*/ 224 h 491"/>
                <a:gd name="T14" fmla="*/ 258 w 516"/>
                <a:gd name="T15" fmla="*/ 474 h 491"/>
                <a:gd name="T16" fmla="*/ 505 w 516"/>
                <a:gd name="T17" fmla="*/ 224 h 491"/>
                <a:gd name="T18" fmla="*/ 397 w 516"/>
                <a:gd name="T19" fmla="*/ 16 h 491"/>
                <a:gd name="T20" fmla="*/ 371 w 516"/>
                <a:gd name="T21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6" h="491">
                  <a:moveTo>
                    <a:pt x="371" y="0"/>
                  </a:moveTo>
                  <a:cubicBezTo>
                    <a:pt x="457" y="42"/>
                    <a:pt x="516" y="130"/>
                    <a:pt x="516" y="232"/>
                  </a:cubicBezTo>
                  <a:cubicBezTo>
                    <a:pt x="516" y="375"/>
                    <a:pt x="401" y="491"/>
                    <a:pt x="258" y="491"/>
                  </a:cubicBezTo>
                  <a:cubicBezTo>
                    <a:pt x="115" y="491"/>
                    <a:pt x="0" y="375"/>
                    <a:pt x="0" y="232"/>
                  </a:cubicBezTo>
                  <a:cubicBezTo>
                    <a:pt x="0" y="130"/>
                    <a:pt x="59" y="42"/>
                    <a:pt x="145" y="0"/>
                  </a:cubicBezTo>
                  <a:cubicBezTo>
                    <a:pt x="136" y="5"/>
                    <a:pt x="127" y="10"/>
                    <a:pt x="119" y="16"/>
                  </a:cubicBezTo>
                  <a:cubicBezTo>
                    <a:pt x="54" y="61"/>
                    <a:pt x="10" y="137"/>
                    <a:pt x="10" y="224"/>
                  </a:cubicBezTo>
                  <a:cubicBezTo>
                    <a:pt x="10" y="362"/>
                    <a:pt x="121" y="474"/>
                    <a:pt x="258" y="474"/>
                  </a:cubicBezTo>
                  <a:cubicBezTo>
                    <a:pt x="395" y="474"/>
                    <a:pt x="505" y="362"/>
                    <a:pt x="505" y="224"/>
                  </a:cubicBezTo>
                  <a:cubicBezTo>
                    <a:pt x="505" y="137"/>
                    <a:pt x="462" y="61"/>
                    <a:pt x="397" y="16"/>
                  </a:cubicBezTo>
                  <a:cubicBezTo>
                    <a:pt x="388" y="10"/>
                    <a:pt x="380" y="5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767">
              <a:extLst>
                <a:ext uri="{FF2B5EF4-FFF2-40B4-BE49-F238E27FC236}">
                  <a16:creationId xmlns="" xmlns:a16="http://schemas.microsoft.com/office/drawing/2014/main" id="{9697CD4E-ADEF-4E84-80D9-0A3D483E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75" y="9610725"/>
              <a:ext cx="374650" cy="144463"/>
            </a:xfrm>
            <a:custGeom>
              <a:avLst/>
              <a:gdLst>
                <a:gd name="T0" fmla="*/ 99 w 99"/>
                <a:gd name="T1" fmla="*/ 20 h 38"/>
                <a:gd name="T2" fmla="*/ 0 w 99"/>
                <a:gd name="T3" fmla="*/ 18 h 38"/>
                <a:gd name="T4" fmla="*/ 88 w 99"/>
                <a:gd name="T5" fmla="*/ 25 h 38"/>
                <a:gd name="T6" fmla="*/ 99 w 99"/>
                <a:gd name="T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38">
                  <a:moveTo>
                    <a:pt x="99" y="20"/>
                  </a:moveTo>
                  <a:cubicBezTo>
                    <a:pt x="83" y="0"/>
                    <a:pt x="32" y="3"/>
                    <a:pt x="0" y="18"/>
                  </a:cubicBezTo>
                  <a:cubicBezTo>
                    <a:pt x="20" y="30"/>
                    <a:pt x="58" y="38"/>
                    <a:pt x="88" y="25"/>
                  </a:cubicBezTo>
                  <a:lnTo>
                    <a:pt x="9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768">
              <a:extLst>
                <a:ext uri="{FF2B5EF4-FFF2-40B4-BE49-F238E27FC236}">
                  <a16:creationId xmlns="" xmlns:a16="http://schemas.microsoft.com/office/drawing/2014/main" id="{C5B4A78F-A561-40C6-B565-DFE0047A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9493250"/>
              <a:ext cx="339725" cy="139700"/>
            </a:xfrm>
            <a:custGeom>
              <a:avLst/>
              <a:gdLst>
                <a:gd name="T0" fmla="*/ 90 w 90"/>
                <a:gd name="T1" fmla="*/ 29 h 37"/>
                <a:gd name="T2" fmla="*/ 0 w 90"/>
                <a:gd name="T3" fmla="*/ 7 h 37"/>
                <a:gd name="T4" fmla="*/ 79 w 90"/>
                <a:gd name="T5" fmla="*/ 31 h 37"/>
                <a:gd name="T6" fmla="*/ 90 w 90"/>
                <a:gd name="T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37">
                  <a:moveTo>
                    <a:pt x="90" y="29"/>
                  </a:moveTo>
                  <a:cubicBezTo>
                    <a:pt x="79" y="7"/>
                    <a:pt x="32" y="0"/>
                    <a:pt x="0" y="7"/>
                  </a:cubicBezTo>
                  <a:cubicBezTo>
                    <a:pt x="15" y="22"/>
                    <a:pt x="49" y="37"/>
                    <a:pt x="79" y="31"/>
                  </a:cubicBezTo>
                  <a:lnTo>
                    <a:pt x="9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769">
              <a:extLst>
                <a:ext uri="{FF2B5EF4-FFF2-40B4-BE49-F238E27FC236}">
                  <a16:creationId xmlns="" xmlns:a16="http://schemas.microsoft.com/office/drawing/2014/main" id="{434E3F7F-437F-46FA-B27E-1841D737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9339263"/>
              <a:ext cx="320675" cy="150813"/>
            </a:xfrm>
            <a:custGeom>
              <a:avLst/>
              <a:gdLst>
                <a:gd name="T0" fmla="*/ 85 w 85"/>
                <a:gd name="T1" fmla="*/ 39 h 40"/>
                <a:gd name="T2" fmla="*/ 0 w 85"/>
                <a:gd name="T3" fmla="*/ 1 h 40"/>
                <a:gd name="T4" fmla="*/ 74 w 85"/>
                <a:gd name="T5" fmla="*/ 40 h 40"/>
                <a:gd name="T6" fmla="*/ 85 w 85"/>
                <a:gd name="T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40">
                  <a:moveTo>
                    <a:pt x="85" y="39"/>
                  </a:moveTo>
                  <a:cubicBezTo>
                    <a:pt x="78" y="16"/>
                    <a:pt x="33" y="0"/>
                    <a:pt x="0" y="1"/>
                  </a:cubicBezTo>
                  <a:cubicBezTo>
                    <a:pt x="13" y="19"/>
                    <a:pt x="43" y="40"/>
                    <a:pt x="74" y="40"/>
                  </a:cubicBezTo>
                  <a:lnTo>
                    <a:pt x="8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770">
              <a:extLst>
                <a:ext uri="{FF2B5EF4-FFF2-40B4-BE49-F238E27FC236}">
                  <a16:creationId xmlns="" xmlns:a16="http://schemas.microsoft.com/office/drawing/2014/main" id="{120671F1-C379-4F4F-A1F0-0FA1C689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038" y="9148763"/>
              <a:ext cx="260350" cy="190500"/>
            </a:xfrm>
            <a:custGeom>
              <a:avLst/>
              <a:gdLst>
                <a:gd name="T0" fmla="*/ 69 w 69"/>
                <a:gd name="T1" fmla="*/ 50 h 50"/>
                <a:gd name="T2" fmla="*/ 0 w 69"/>
                <a:gd name="T3" fmla="*/ 0 h 50"/>
                <a:gd name="T4" fmla="*/ 59 w 69"/>
                <a:gd name="T5" fmla="*/ 48 h 50"/>
                <a:gd name="T6" fmla="*/ 69 w 6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50">
                  <a:moveTo>
                    <a:pt x="69" y="50"/>
                  </a:moveTo>
                  <a:cubicBezTo>
                    <a:pt x="67" y="28"/>
                    <a:pt x="30" y="6"/>
                    <a:pt x="0" y="0"/>
                  </a:cubicBezTo>
                  <a:cubicBezTo>
                    <a:pt x="8" y="18"/>
                    <a:pt x="31" y="43"/>
                    <a:pt x="59" y="48"/>
                  </a:cubicBezTo>
                  <a:lnTo>
                    <a:pt x="69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771">
              <a:extLst>
                <a:ext uri="{FF2B5EF4-FFF2-40B4-BE49-F238E27FC236}">
                  <a16:creationId xmlns="" xmlns:a16="http://schemas.microsoft.com/office/drawing/2014/main" id="{A7ED6025-BEA2-42EF-863F-ED69C926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8948738"/>
              <a:ext cx="204788" cy="215900"/>
            </a:xfrm>
            <a:custGeom>
              <a:avLst/>
              <a:gdLst>
                <a:gd name="T0" fmla="*/ 52 w 54"/>
                <a:gd name="T1" fmla="*/ 57 h 57"/>
                <a:gd name="T2" fmla="*/ 0 w 54"/>
                <a:gd name="T3" fmla="*/ 0 h 57"/>
                <a:gd name="T4" fmla="*/ 43 w 54"/>
                <a:gd name="T5" fmla="*/ 54 h 57"/>
                <a:gd name="T6" fmla="*/ 52 w 54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7">
                  <a:moveTo>
                    <a:pt x="52" y="57"/>
                  </a:moveTo>
                  <a:cubicBezTo>
                    <a:pt x="54" y="37"/>
                    <a:pt x="25" y="11"/>
                    <a:pt x="0" y="0"/>
                  </a:cubicBezTo>
                  <a:cubicBezTo>
                    <a:pt x="3" y="18"/>
                    <a:pt x="20" y="44"/>
                    <a:pt x="43" y="54"/>
                  </a:cubicBezTo>
                  <a:lnTo>
                    <a:pt x="52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772">
              <a:extLst>
                <a:ext uri="{FF2B5EF4-FFF2-40B4-BE49-F238E27FC236}">
                  <a16:creationId xmlns="" xmlns:a16="http://schemas.microsoft.com/office/drawing/2014/main" id="{498BB3DA-A999-40F7-8F88-4CF09DA7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8740775"/>
              <a:ext cx="169863" cy="242888"/>
            </a:xfrm>
            <a:custGeom>
              <a:avLst/>
              <a:gdLst>
                <a:gd name="T0" fmla="*/ 38 w 45"/>
                <a:gd name="T1" fmla="*/ 64 h 64"/>
                <a:gd name="T2" fmla="*/ 0 w 45"/>
                <a:gd name="T3" fmla="*/ 0 h 64"/>
                <a:gd name="T4" fmla="*/ 31 w 45"/>
                <a:gd name="T5" fmla="*/ 59 h 64"/>
                <a:gd name="T6" fmla="*/ 38 w 45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64">
                  <a:moveTo>
                    <a:pt x="38" y="64"/>
                  </a:moveTo>
                  <a:cubicBezTo>
                    <a:pt x="45" y="46"/>
                    <a:pt x="22" y="15"/>
                    <a:pt x="0" y="0"/>
                  </a:cubicBezTo>
                  <a:cubicBezTo>
                    <a:pt x="0" y="18"/>
                    <a:pt x="10" y="46"/>
                    <a:pt x="31" y="59"/>
                  </a:cubicBezTo>
                  <a:lnTo>
                    <a:pt x="38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773">
              <a:extLst>
                <a:ext uri="{FF2B5EF4-FFF2-40B4-BE49-F238E27FC236}">
                  <a16:creationId xmlns="" xmlns:a16="http://schemas.microsoft.com/office/drawing/2014/main" id="{CB70D3B3-B970-419D-A2EA-CBC6BCC5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8555038"/>
              <a:ext cx="139700" cy="250825"/>
            </a:xfrm>
            <a:custGeom>
              <a:avLst/>
              <a:gdLst>
                <a:gd name="T0" fmla="*/ 28 w 37"/>
                <a:gd name="T1" fmla="*/ 66 h 66"/>
                <a:gd name="T2" fmla="*/ 3 w 37"/>
                <a:gd name="T3" fmla="*/ 0 h 66"/>
                <a:gd name="T4" fmla="*/ 22 w 37"/>
                <a:gd name="T5" fmla="*/ 60 h 66"/>
                <a:gd name="T6" fmla="*/ 28 w 3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6">
                  <a:moveTo>
                    <a:pt x="28" y="66"/>
                  </a:moveTo>
                  <a:cubicBezTo>
                    <a:pt x="37" y="49"/>
                    <a:pt x="21" y="17"/>
                    <a:pt x="3" y="0"/>
                  </a:cubicBezTo>
                  <a:cubicBezTo>
                    <a:pt x="0" y="16"/>
                    <a:pt x="5" y="44"/>
                    <a:pt x="22" y="60"/>
                  </a:cubicBezTo>
                  <a:lnTo>
                    <a:pt x="28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774">
              <a:extLst>
                <a:ext uri="{FF2B5EF4-FFF2-40B4-BE49-F238E27FC236}">
                  <a16:creationId xmlns="" xmlns:a16="http://schemas.microsoft.com/office/drawing/2014/main" id="{5979D03F-6206-4ABD-94F5-2D7083A0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338" y="8377238"/>
              <a:ext cx="109538" cy="254000"/>
            </a:xfrm>
            <a:custGeom>
              <a:avLst/>
              <a:gdLst>
                <a:gd name="T0" fmla="*/ 18 w 29"/>
                <a:gd name="T1" fmla="*/ 67 h 67"/>
                <a:gd name="T2" fmla="*/ 5 w 29"/>
                <a:gd name="T3" fmla="*/ 0 h 67"/>
                <a:gd name="T4" fmla="*/ 13 w 29"/>
                <a:gd name="T5" fmla="*/ 60 h 67"/>
                <a:gd name="T6" fmla="*/ 18 w 29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7">
                  <a:moveTo>
                    <a:pt x="18" y="67"/>
                  </a:moveTo>
                  <a:cubicBezTo>
                    <a:pt x="29" y="53"/>
                    <a:pt x="19" y="20"/>
                    <a:pt x="5" y="0"/>
                  </a:cubicBezTo>
                  <a:cubicBezTo>
                    <a:pt x="0" y="15"/>
                    <a:pt x="0" y="42"/>
                    <a:pt x="13" y="60"/>
                  </a:cubicBezTo>
                  <a:lnTo>
                    <a:pt x="18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775">
              <a:extLst>
                <a:ext uri="{FF2B5EF4-FFF2-40B4-BE49-F238E27FC236}">
                  <a16:creationId xmlns="" xmlns:a16="http://schemas.microsoft.com/office/drawing/2014/main" id="{4625F7B6-2398-4E71-AB99-FBAF3580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8229600"/>
              <a:ext cx="90488" cy="234950"/>
            </a:xfrm>
            <a:custGeom>
              <a:avLst/>
              <a:gdLst>
                <a:gd name="T0" fmla="*/ 12 w 24"/>
                <a:gd name="T1" fmla="*/ 62 h 62"/>
                <a:gd name="T2" fmla="*/ 10 w 24"/>
                <a:gd name="T3" fmla="*/ 0 h 62"/>
                <a:gd name="T4" fmla="*/ 9 w 24"/>
                <a:gd name="T5" fmla="*/ 55 h 62"/>
                <a:gd name="T6" fmla="*/ 12 w 24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2">
                  <a:moveTo>
                    <a:pt x="12" y="62"/>
                  </a:moveTo>
                  <a:cubicBezTo>
                    <a:pt x="24" y="51"/>
                    <a:pt x="20" y="20"/>
                    <a:pt x="10" y="0"/>
                  </a:cubicBezTo>
                  <a:cubicBezTo>
                    <a:pt x="3" y="13"/>
                    <a:pt x="0" y="37"/>
                    <a:pt x="9" y="55"/>
                  </a:cubicBezTo>
                  <a:lnTo>
                    <a:pt x="1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776">
              <a:extLst>
                <a:ext uri="{FF2B5EF4-FFF2-40B4-BE49-F238E27FC236}">
                  <a16:creationId xmlns="" xmlns:a16="http://schemas.microsoft.com/office/drawing/2014/main" id="{D8B46475-863E-4C25-A7F2-E5402AE3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8108950"/>
              <a:ext cx="79375" cy="215900"/>
            </a:xfrm>
            <a:custGeom>
              <a:avLst/>
              <a:gdLst>
                <a:gd name="T0" fmla="*/ 8 w 21"/>
                <a:gd name="T1" fmla="*/ 57 h 57"/>
                <a:gd name="T2" fmla="*/ 15 w 21"/>
                <a:gd name="T3" fmla="*/ 0 h 57"/>
                <a:gd name="T4" fmla="*/ 6 w 21"/>
                <a:gd name="T5" fmla="*/ 50 h 57"/>
                <a:gd name="T6" fmla="*/ 8 w 21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7">
                  <a:moveTo>
                    <a:pt x="8" y="57"/>
                  </a:moveTo>
                  <a:cubicBezTo>
                    <a:pt x="20" y="49"/>
                    <a:pt x="21" y="20"/>
                    <a:pt x="15" y="0"/>
                  </a:cubicBezTo>
                  <a:cubicBezTo>
                    <a:pt x="7" y="11"/>
                    <a:pt x="0" y="32"/>
                    <a:pt x="6" y="50"/>
                  </a:cubicBezTo>
                  <a:lnTo>
                    <a:pt x="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777">
              <a:extLst>
                <a:ext uri="{FF2B5EF4-FFF2-40B4-BE49-F238E27FC236}">
                  <a16:creationId xmlns="" xmlns:a16="http://schemas.microsoft.com/office/drawing/2014/main" id="{B2C82932-0851-4078-9A1D-89B3287F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8010525"/>
              <a:ext cx="79375" cy="188913"/>
            </a:xfrm>
            <a:custGeom>
              <a:avLst/>
              <a:gdLst>
                <a:gd name="T0" fmla="*/ 4 w 21"/>
                <a:gd name="T1" fmla="*/ 50 h 50"/>
                <a:gd name="T2" fmla="*/ 18 w 21"/>
                <a:gd name="T3" fmla="*/ 0 h 50"/>
                <a:gd name="T4" fmla="*/ 3 w 21"/>
                <a:gd name="T5" fmla="*/ 44 h 50"/>
                <a:gd name="T6" fmla="*/ 4 w 21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0">
                  <a:moveTo>
                    <a:pt x="4" y="50"/>
                  </a:moveTo>
                  <a:cubicBezTo>
                    <a:pt x="17" y="45"/>
                    <a:pt x="21" y="18"/>
                    <a:pt x="18" y="0"/>
                  </a:cubicBezTo>
                  <a:cubicBezTo>
                    <a:pt x="9" y="8"/>
                    <a:pt x="0" y="27"/>
                    <a:pt x="3" y="44"/>
                  </a:cubicBezTo>
                  <a:lnTo>
                    <a:pt x="4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78">
              <a:extLst>
                <a:ext uri="{FF2B5EF4-FFF2-40B4-BE49-F238E27FC236}">
                  <a16:creationId xmlns="" xmlns:a16="http://schemas.microsoft.com/office/drawing/2014/main" id="{571673EE-27E3-454A-A6BF-F9B90EBAD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5" y="7923213"/>
              <a:ext cx="79375" cy="171450"/>
            </a:xfrm>
            <a:custGeom>
              <a:avLst/>
              <a:gdLst>
                <a:gd name="T0" fmla="*/ 1 w 21"/>
                <a:gd name="T1" fmla="*/ 45 h 45"/>
                <a:gd name="T2" fmla="*/ 20 w 21"/>
                <a:gd name="T3" fmla="*/ 0 h 45"/>
                <a:gd name="T4" fmla="*/ 1 w 21"/>
                <a:gd name="T5" fmla="*/ 39 h 45"/>
                <a:gd name="T6" fmla="*/ 1 w 21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5">
                  <a:moveTo>
                    <a:pt x="1" y="45"/>
                  </a:moveTo>
                  <a:cubicBezTo>
                    <a:pt x="13" y="41"/>
                    <a:pt x="21" y="17"/>
                    <a:pt x="20" y="0"/>
                  </a:cubicBezTo>
                  <a:cubicBezTo>
                    <a:pt x="11" y="6"/>
                    <a:pt x="0" y="23"/>
                    <a:pt x="1" y="39"/>
                  </a:cubicBezTo>
                  <a:lnTo>
                    <a:pt x="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779">
              <a:extLst>
                <a:ext uri="{FF2B5EF4-FFF2-40B4-BE49-F238E27FC236}">
                  <a16:creationId xmlns="" xmlns:a16="http://schemas.microsoft.com/office/drawing/2014/main" id="{AB1488B5-9A11-4861-8F27-A500AD32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7848600"/>
              <a:ext cx="90488" cy="153988"/>
            </a:xfrm>
            <a:custGeom>
              <a:avLst/>
              <a:gdLst>
                <a:gd name="T0" fmla="*/ 0 w 24"/>
                <a:gd name="T1" fmla="*/ 41 h 41"/>
                <a:gd name="T2" fmla="*/ 24 w 24"/>
                <a:gd name="T3" fmla="*/ 0 h 41"/>
                <a:gd name="T4" fmla="*/ 1 w 24"/>
                <a:gd name="T5" fmla="*/ 36 h 41"/>
                <a:gd name="T6" fmla="*/ 0 w 2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12" y="39"/>
                    <a:pt x="22" y="17"/>
                    <a:pt x="24" y="0"/>
                  </a:cubicBezTo>
                  <a:cubicBezTo>
                    <a:pt x="14" y="6"/>
                    <a:pt x="2" y="20"/>
                    <a:pt x="1" y="36"/>
                  </a:cubicBez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780">
              <a:extLst>
                <a:ext uri="{FF2B5EF4-FFF2-40B4-BE49-F238E27FC236}">
                  <a16:creationId xmlns="" xmlns:a16="http://schemas.microsoft.com/office/drawing/2014/main" id="{196F7AA7-FB2F-47AC-AE23-B89DF127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7794625"/>
              <a:ext cx="101600" cy="133350"/>
            </a:xfrm>
            <a:custGeom>
              <a:avLst/>
              <a:gdLst>
                <a:gd name="T0" fmla="*/ 0 w 27"/>
                <a:gd name="T1" fmla="*/ 35 h 35"/>
                <a:gd name="T2" fmla="*/ 27 w 27"/>
                <a:gd name="T3" fmla="*/ 0 h 35"/>
                <a:gd name="T4" fmla="*/ 1 w 27"/>
                <a:gd name="T5" fmla="*/ 30 h 35"/>
                <a:gd name="T6" fmla="*/ 0 w 27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5">
                  <a:moveTo>
                    <a:pt x="0" y="35"/>
                  </a:moveTo>
                  <a:cubicBezTo>
                    <a:pt x="12" y="34"/>
                    <a:pt x="24" y="15"/>
                    <a:pt x="27" y="0"/>
                  </a:cubicBezTo>
                  <a:cubicBezTo>
                    <a:pt x="17" y="4"/>
                    <a:pt x="4" y="16"/>
                    <a:pt x="1" y="30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781">
              <a:extLst>
                <a:ext uri="{FF2B5EF4-FFF2-40B4-BE49-F238E27FC236}">
                  <a16:creationId xmlns="" xmlns:a16="http://schemas.microsoft.com/office/drawing/2014/main" id="{FB1B2BF0-388D-4F8D-9923-D85B57A6C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7753350"/>
              <a:ext cx="106363" cy="117475"/>
            </a:xfrm>
            <a:custGeom>
              <a:avLst/>
              <a:gdLst>
                <a:gd name="T0" fmla="*/ 0 w 28"/>
                <a:gd name="T1" fmla="*/ 30 h 31"/>
                <a:gd name="T2" fmla="*/ 28 w 28"/>
                <a:gd name="T3" fmla="*/ 0 h 31"/>
                <a:gd name="T4" fmla="*/ 1 w 28"/>
                <a:gd name="T5" fmla="*/ 26 h 31"/>
                <a:gd name="T6" fmla="*/ 0 w 28"/>
                <a:gd name="T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1">
                  <a:moveTo>
                    <a:pt x="0" y="30"/>
                  </a:moveTo>
                  <a:cubicBezTo>
                    <a:pt x="11" y="31"/>
                    <a:pt x="23" y="14"/>
                    <a:pt x="28" y="0"/>
                  </a:cubicBezTo>
                  <a:cubicBezTo>
                    <a:pt x="19" y="3"/>
                    <a:pt x="5" y="13"/>
                    <a:pt x="1" y="26"/>
                  </a:cubicBez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782">
              <a:extLst>
                <a:ext uri="{FF2B5EF4-FFF2-40B4-BE49-F238E27FC236}">
                  <a16:creationId xmlns="" xmlns:a16="http://schemas.microsoft.com/office/drawing/2014/main" id="{1EFB7B4E-C30B-42D7-ABC0-006E8638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5" y="7731125"/>
              <a:ext cx="103188" cy="93663"/>
            </a:xfrm>
            <a:custGeom>
              <a:avLst/>
              <a:gdLst>
                <a:gd name="T0" fmla="*/ 0 w 27"/>
                <a:gd name="T1" fmla="*/ 23 h 25"/>
                <a:gd name="T2" fmla="*/ 27 w 27"/>
                <a:gd name="T3" fmla="*/ 0 h 25"/>
                <a:gd name="T4" fmla="*/ 2 w 27"/>
                <a:gd name="T5" fmla="*/ 19 h 25"/>
                <a:gd name="T6" fmla="*/ 0 w 27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5">
                  <a:moveTo>
                    <a:pt x="0" y="23"/>
                  </a:moveTo>
                  <a:cubicBezTo>
                    <a:pt x="9" y="25"/>
                    <a:pt x="22" y="12"/>
                    <a:pt x="27" y="0"/>
                  </a:cubicBezTo>
                  <a:cubicBezTo>
                    <a:pt x="19" y="2"/>
                    <a:pt x="7" y="9"/>
                    <a:pt x="2" y="19"/>
                  </a:cubicBez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783">
              <a:extLst>
                <a:ext uri="{FF2B5EF4-FFF2-40B4-BE49-F238E27FC236}">
                  <a16:creationId xmlns="" xmlns:a16="http://schemas.microsoft.com/office/drawing/2014/main" id="{773810F0-6753-4E2A-B8F7-223EF4A6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9210675"/>
              <a:ext cx="158750" cy="342900"/>
            </a:xfrm>
            <a:custGeom>
              <a:avLst/>
              <a:gdLst>
                <a:gd name="T0" fmla="*/ 40 w 42"/>
                <a:gd name="T1" fmla="*/ 91 h 91"/>
                <a:gd name="T2" fmla="*/ 3 w 42"/>
                <a:gd name="T3" fmla="*/ 0 h 91"/>
                <a:gd name="T4" fmla="*/ 40 w 42"/>
                <a:gd name="T5" fmla="*/ 79 h 91"/>
                <a:gd name="T6" fmla="*/ 40 w 42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1">
                  <a:moveTo>
                    <a:pt x="40" y="91"/>
                  </a:moveTo>
                  <a:cubicBezTo>
                    <a:pt x="15" y="83"/>
                    <a:pt x="0" y="35"/>
                    <a:pt x="3" y="0"/>
                  </a:cubicBezTo>
                  <a:cubicBezTo>
                    <a:pt x="21" y="14"/>
                    <a:pt x="42" y="47"/>
                    <a:pt x="40" y="79"/>
                  </a:cubicBezTo>
                  <a:lnTo>
                    <a:pt x="4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784">
              <a:extLst>
                <a:ext uri="{FF2B5EF4-FFF2-40B4-BE49-F238E27FC236}">
                  <a16:creationId xmlns="" xmlns:a16="http://schemas.microsoft.com/office/drawing/2014/main" id="{70196631-A223-4C80-923B-5A246BC7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9145588"/>
              <a:ext cx="141288" cy="317500"/>
            </a:xfrm>
            <a:custGeom>
              <a:avLst/>
              <a:gdLst>
                <a:gd name="T0" fmla="*/ 33 w 37"/>
                <a:gd name="T1" fmla="*/ 84 h 84"/>
                <a:gd name="T2" fmla="*/ 4 w 37"/>
                <a:gd name="T3" fmla="*/ 0 h 84"/>
                <a:gd name="T4" fmla="*/ 34 w 37"/>
                <a:gd name="T5" fmla="*/ 74 h 84"/>
                <a:gd name="T6" fmla="*/ 33 w 3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84">
                  <a:moveTo>
                    <a:pt x="33" y="84"/>
                  </a:moveTo>
                  <a:cubicBezTo>
                    <a:pt x="11" y="76"/>
                    <a:pt x="0" y="31"/>
                    <a:pt x="4" y="0"/>
                  </a:cubicBezTo>
                  <a:cubicBezTo>
                    <a:pt x="20" y="14"/>
                    <a:pt x="37" y="45"/>
                    <a:pt x="34" y="74"/>
                  </a:cubicBezTo>
                  <a:lnTo>
                    <a:pt x="3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785">
              <a:extLst>
                <a:ext uri="{FF2B5EF4-FFF2-40B4-BE49-F238E27FC236}">
                  <a16:creationId xmlns="" xmlns:a16="http://schemas.microsoft.com/office/drawing/2014/main" id="{CE22C1C7-78D5-4072-A60E-D1BC9848F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8" y="9005888"/>
              <a:ext cx="112713" cy="306388"/>
            </a:xfrm>
            <a:custGeom>
              <a:avLst/>
              <a:gdLst>
                <a:gd name="T0" fmla="*/ 17 w 30"/>
                <a:gd name="T1" fmla="*/ 81 h 81"/>
                <a:gd name="T2" fmla="*/ 11 w 30"/>
                <a:gd name="T3" fmla="*/ 0 h 81"/>
                <a:gd name="T4" fmla="*/ 20 w 30"/>
                <a:gd name="T5" fmla="*/ 72 h 81"/>
                <a:gd name="T6" fmla="*/ 17 w 30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1">
                  <a:moveTo>
                    <a:pt x="17" y="81"/>
                  </a:moveTo>
                  <a:cubicBezTo>
                    <a:pt x="0" y="68"/>
                    <a:pt x="1" y="27"/>
                    <a:pt x="11" y="0"/>
                  </a:cubicBezTo>
                  <a:cubicBezTo>
                    <a:pt x="22" y="16"/>
                    <a:pt x="30" y="47"/>
                    <a:pt x="20" y="72"/>
                  </a:cubicBez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786">
              <a:extLst>
                <a:ext uri="{FF2B5EF4-FFF2-40B4-BE49-F238E27FC236}">
                  <a16:creationId xmlns="" xmlns:a16="http://schemas.microsoft.com/office/drawing/2014/main" id="{240A6983-C845-45FB-8EEA-BE82F2407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8885238"/>
              <a:ext cx="117475" cy="263525"/>
            </a:xfrm>
            <a:custGeom>
              <a:avLst/>
              <a:gdLst>
                <a:gd name="T0" fmla="*/ 12 w 31"/>
                <a:gd name="T1" fmla="*/ 70 h 70"/>
                <a:gd name="T2" fmla="*/ 25 w 31"/>
                <a:gd name="T3" fmla="*/ 0 h 70"/>
                <a:gd name="T4" fmla="*/ 17 w 31"/>
                <a:gd name="T5" fmla="*/ 63 h 70"/>
                <a:gd name="T6" fmla="*/ 12 w 31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70">
                  <a:moveTo>
                    <a:pt x="12" y="70"/>
                  </a:moveTo>
                  <a:cubicBezTo>
                    <a:pt x="0" y="55"/>
                    <a:pt x="10" y="21"/>
                    <a:pt x="25" y="0"/>
                  </a:cubicBezTo>
                  <a:cubicBezTo>
                    <a:pt x="30" y="16"/>
                    <a:pt x="31" y="44"/>
                    <a:pt x="17" y="63"/>
                  </a:cubicBezTo>
                  <a:lnTo>
                    <a:pt x="12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787">
              <a:extLst>
                <a:ext uri="{FF2B5EF4-FFF2-40B4-BE49-F238E27FC236}">
                  <a16:creationId xmlns="" xmlns:a16="http://schemas.microsoft.com/office/drawing/2014/main" id="{8678761D-0F7A-4A9E-A048-844FB297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8732838"/>
              <a:ext cx="139700" cy="250825"/>
            </a:xfrm>
            <a:custGeom>
              <a:avLst/>
              <a:gdLst>
                <a:gd name="T0" fmla="*/ 9 w 37"/>
                <a:gd name="T1" fmla="*/ 66 h 66"/>
                <a:gd name="T2" fmla="*/ 35 w 37"/>
                <a:gd name="T3" fmla="*/ 0 h 66"/>
                <a:gd name="T4" fmla="*/ 15 w 37"/>
                <a:gd name="T5" fmla="*/ 60 h 66"/>
                <a:gd name="T6" fmla="*/ 9 w 3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6">
                  <a:moveTo>
                    <a:pt x="9" y="66"/>
                  </a:moveTo>
                  <a:cubicBezTo>
                    <a:pt x="0" y="49"/>
                    <a:pt x="16" y="17"/>
                    <a:pt x="35" y="0"/>
                  </a:cubicBezTo>
                  <a:cubicBezTo>
                    <a:pt x="37" y="16"/>
                    <a:pt x="32" y="44"/>
                    <a:pt x="15" y="60"/>
                  </a:cubicBezTo>
                  <a:lnTo>
                    <a:pt x="9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788">
              <a:extLst>
                <a:ext uri="{FF2B5EF4-FFF2-40B4-BE49-F238E27FC236}">
                  <a16:creationId xmlns="" xmlns:a16="http://schemas.microsoft.com/office/drawing/2014/main" id="{64E3110C-168A-4309-92E2-CD46C9ECE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8601075"/>
              <a:ext cx="147638" cy="204788"/>
            </a:xfrm>
            <a:custGeom>
              <a:avLst/>
              <a:gdLst>
                <a:gd name="T0" fmla="*/ 4 w 39"/>
                <a:gd name="T1" fmla="*/ 54 h 54"/>
                <a:gd name="T2" fmla="*/ 39 w 39"/>
                <a:gd name="T3" fmla="*/ 0 h 54"/>
                <a:gd name="T4" fmla="*/ 11 w 39"/>
                <a:gd name="T5" fmla="*/ 50 h 54"/>
                <a:gd name="T6" fmla="*/ 4 w 3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4">
                  <a:moveTo>
                    <a:pt x="4" y="54"/>
                  </a:moveTo>
                  <a:cubicBezTo>
                    <a:pt x="0" y="38"/>
                    <a:pt x="20" y="12"/>
                    <a:pt x="39" y="0"/>
                  </a:cubicBezTo>
                  <a:cubicBezTo>
                    <a:pt x="39" y="15"/>
                    <a:pt x="29" y="39"/>
                    <a:pt x="11" y="50"/>
                  </a:cubicBezTo>
                  <a:lnTo>
                    <a:pt x="4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789">
              <a:extLst>
                <a:ext uri="{FF2B5EF4-FFF2-40B4-BE49-F238E27FC236}">
                  <a16:creationId xmlns="" xmlns:a16="http://schemas.microsoft.com/office/drawing/2014/main" id="{FA74EF98-6AFB-4361-AD9F-4BA82279E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738" y="8464550"/>
              <a:ext cx="173038" cy="169863"/>
            </a:xfrm>
            <a:custGeom>
              <a:avLst/>
              <a:gdLst>
                <a:gd name="T0" fmla="*/ 1 w 46"/>
                <a:gd name="T1" fmla="*/ 45 h 45"/>
                <a:gd name="T2" fmla="*/ 46 w 46"/>
                <a:gd name="T3" fmla="*/ 0 h 45"/>
                <a:gd name="T4" fmla="*/ 9 w 46"/>
                <a:gd name="T5" fmla="*/ 43 h 45"/>
                <a:gd name="T6" fmla="*/ 1 w 46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5">
                  <a:moveTo>
                    <a:pt x="1" y="45"/>
                  </a:moveTo>
                  <a:cubicBezTo>
                    <a:pt x="0" y="29"/>
                    <a:pt x="25" y="8"/>
                    <a:pt x="46" y="0"/>
                  </a:cubicBezTo>
                  <a:cubicBezTo>
                    <a:pt x="43" y="15"/>
                    <a:pt x="28" y="36"/>
                    <a:pt x="9" y="43"/>
                  </a:cubicBezTo>
                  <a:lnTo>
                    <a:pt x="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790">
              <a:extLst>
                <a:ext uri="{FF2B5EF4-FFF2-40B4-BE49-F238E27FC236}">
                  <a16:creationId xmlns="" xmlns:a16="http://schemas.microsoft.com/office/drawing/2014/main" id="{B3309307-232D-4E0A-94BB-9DC7E462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8358188"/>
              <a:ext cx="174625" cy="122238"/>
            </a:xfrm>
            <a:custGeom>
              <a:avLst/>
              <a:gdLst>
                <a:gd name="T0" fmla="*/ 0 w 46"/>
                <a:gd name="T1" fmla="*/ 32 h 32"/>
                <a:gd name="T2" fmla="*/ 46 w 46"/>
                <a:gd name="T3" fmla="*/ 0 h 32"/>
                <a:gd name="T4" fmla="*/ 6 w 46"/>
                <a:gd name="T5" fmla="*/ 31 h 32"/>
                <a:gd name="T6" fmla="*/ 0 w 46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0" y="32"/>
                  </a:moveTo>
                  <a:cubicBezTo>
                    <a:pt x="1" y="18"/>
                    <a:pt x="26" y="3"/>
                    <a:pt x="46" y="0"/>
                  </a:cubicBezTo>
                  <a:cubicBezTo>
                    <a:pt x="41" y="12"/>
                    <a:pt x="25" y="28"/>
                    <a:pt x="6" y="31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791">
              <a:extLst>
                <a:ext uri="{FF2B5EF4-FFF2-40B4-BE49-F238E27FC236}">
                  <a16:creationId xmlns="" xmlns:a16="http://schemas.microsoft.com/office/drawing/2014/main" id="{A4B9D536-DACD-49BC-95F1-61A4CB06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8264525"/>
              <a:ext cx="174625" cy="90488"/>
            </a:xfrm>
            <a:custGeom>
              <a:avLst/>
              <a:gdLst>
                <a:gd name="T0" fmla="*/ 0 w 46"/>
                <a:gd name="T1" fmla="*/ 24 h 24"/>
                <a:gd name="T2" fmla="*/ 46 w 46"/>
                <a:gd name="T3" fmla="*/ 0 h 24"/>
                <a:gd name="T4" fmla="*/ 7 w 46"/>
                <a:gd name="T5" fmla="*/ 24 h 24"/>
                <a:gd name="T6" fmla="*/ 0 w 46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4">
                  <a:moveTo>
                    <a:pt x="0" y="24"/>
                  </a:moveTo>
                  <a:cubicBezTo>
                    <a:pt x="3" y="11"/>
                    <a:pt x="28" y="1"/>
                    <a:pt x="46" y="0"/>
                  </a:cubicBezTo>
                  <a:cubicBezTo>
                    <a:pt x="40" y="11"/>
                    <a:pt x="23" y="23"/>
                    <a:pt x="7" y="24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792">
              <a:extLst>
                <a:ext uri="{FF2B5EF4-FFF2-40B4-BE49-F238E27FC236}">
                  <a16:creationId xmlns="" xmlns:a16="http://schemas.microsoft.com/office/drawing/2014/main" id="{7C9E907B-F07A-4650-AFDD-08A6DDBA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5" y="8177213"/>
              <a:ext cx="166688" cy="76200"/>
            </a:xfrm>
            <a:custGeom>
              <a:avLst/>
              <a:gdLst>
                <a:gd name="T0" fmla="*/ 0 w 44"/>
                <a:gd name="T1" fmla="*/ 18 h 20"/>
                <a:gd name="T2" fmla="*/ 44 w 44"/>
                <a:gd name="T3" fmla="*/ 2 h 20"/>
                <a:gd name="T4" fmla="*/ 5 w 44"/>
                <a:gd name="T5" fmla="*/ 18 h 20"/>
                <a:gd name="T6" fmla="*/ 0 w 44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0">
                  <a:moveTo>
                    <a:pt x="0" y="18"/>
                  </a:moveTo>
                  <a:cubicBezTo>
                    <a:pt x="4" y="6"/>
                    <a:pt x="27" y="0"/>
                    <a:pt x="44" y="2"/>
                  </a:cubicBezTo>
                  <a:cubicBezTo>
                    <a:pt x="37" y="10"/>
                    <a:pt x="21" y="20"/>
                    <a:pt x="5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793">
              <a:extLst>
                <a:ext uri="{FF2B5EF4-FFF2-40B4-BE49-F238E27FC236}">
                  <a16:creationId xmlns="" xmlns:a16="http://schemas.microsoft.com/office/drawing/2014/main" id="{28FB0E73-35FF-4B11-97C8-B25E93ED1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8101013"/>
              <a:ext cx="153988" cy="68263"/>
            </a:xfrm>
            <a:custGeom>
              <a:avLst/>
              <a:gdLst>
                <a:gd name="T0" fmla="*/ 0 w 41"/>
                <a:gd name="T1" fmla="*/ 14 h 18"/>
                <a:gd name="T2" fmla="*/ 41 w 41"/>
                <a:gd name="T3" fmla="*/ 4 h 18"/>
                <a:gd name="T4" fmla="*/ 5 w 41"/>
                <a:gd name="T5" fmla="*/ 15 h 18"/>
                <a:gd name="T6" fmla="*/ 0 w 41"/>
                <a:gd name="T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8">
                  <a:moveTo>
                    <a:pt x="0" y="14"/>
                  </a:moveTo>
                  <a:cubicBezTo>
                    <a:pt x="5" y="4"/>
                    <a:pt x="27" y="0"/>
                    <a:pt x="41" y="4"/>
                  </a:cubicBezTo>
                  <a:cubicBezTo>
                    <a:pt x="34" y="11"/>
                    <a:pt x="19" y="18"/>
                    <a:pt x="5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794">
              <a:extLst>
                <a:ext uri="{FF2B5EF4-FFF2-40B4-BE49-F238E27FC236}">
                  <a16:creationId xmlns="" xmlns:a16="http://schemas.microsoft.com/office/drawing/2014/main" id="{F2107D42-2A8B-4D8B-BF46-BF8B2172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3" y="8037513"/>
              <a:ext cx="142875" cy="57150"/>
            </a:xfrm>
            <a:custGeom>
              <a:avLst/>
              <a:gdLst>
                <a:gd name="T0" fmla="*/ 0 w 38"/>
                <a:gd name="T1" fmla="*/ 9 h 15"/>
                <a:gd name="T2" fmla="*/ 38 w 38"/>
                <a:gd name="T3" fmla="*/ 4 h 15"/>
                <a:gd name="T4" fmla="*/ 4 w 38"/>
                <a:gd name="T5" fmla="*/ 11 h 15"/>
                <a:gd name="T6" fmla="*/ 0 w 38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5">
                  <a:moveTo>
                    <a:pt x="0" y="9"/>
                  </a:moveTo>
                  <a:cubicBezTo>
                    <a:pt x="5" y="1"/>
                    <a:pt x="25" y="0"/>
                    <a:pt x="38" y="4"/>
                  </a:cubicBezTo>
                  <a:cubicBezTo>
                    <a:pt x="31" y="10"/>
                    <a:pt x="16" y="15"/>
                    <a:pt x="4" y="11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795">
              <a:extLst>
                <a:ext uri="{FF2B5EF4-FFF2-40B4-BE49-F238E27FC236}">
                  <a16:creationId xmlns="" xmlns:a16="http://schemas.microsoft.com/office/drawing/2014/main" id="{952DB7B4-ED8B-4256-BAC8-3F874DF0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963" y="7983538"/>
              <a:ext cx="146050" cy="57150"/>
            </a:xfrm>
            <a:custGeom>
              <a:avLst/>
              <a:gdLst>
                <a:gd name="T0" fmla="*/ 0 w 39"/>
                <a:gd name="T1" fmla="*/ 7 h 15"/>
                <a:gd name="T2" fmla="*/ 39 w 39"/>
                <a:gd name="T3" fmla="*/ 7 h 15"/>
                <a:gd name="T4" fmla="*/ 4 w 39"/>
                <a:gd name="T5" fmla="*/ 9 h 15"/>
                <a:gd name="T6" fmla="*/ 0 w 39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5">
                  <a:moveTo>
                    <a:pt x="0" y="7"/>
                  </a:moveTo>
                  <a:cubicBezTo>
                    <a:pt x="6" y="0"/>
                    <a:pt x="26" y="1"/>
                    <a:pt x="39" y="7"/>
                  </a:cubicBezTo>
                  <a:cubicBezTo>
                    <a:pt x="31" y="12"/>
                    <a:pt x="16" y="15"/>
                    <a:pt x="4" y="9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796">
              <a:extLst>
                <a:ext uri="{FF2B5EF4-FFF2-40B4-BE49-F238E27FC236}">
                  <a16:creationId xmlns="" xmlns:a16="http://schemas.microsoft.com/office/drawing/2014/main" id="{14327477-1BEB-44CB-AC9D-E823B819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7934325"/>
              <a:ext cx="133350" cy="53975"/>
            </a:xfrm>
            <a:custGeom>
              <a:avLst/>
              <a:gdLst>
                <a:gd name="T0" fmla="*/ 0 w 35"/>
                <a:gd name="T1" fmla="*/ 6 h 14"/>
                <a:gd name="T2" fmla="*/ 35 w 35"/>
                <a:gd name="T3" fmla="*/ 8 h 14"/>
                <a:gd name="T4" fmla="*/ 4 w 35"/>
                <a:gd name="T5" fmla="*/ 8 h 14"/>
                <a:gd name="T6" fmla="*/ 0 w 3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4">
                  <a:moveTo>
                    <a:pt x="0" y="6"/>
                  </a:moveTo>
                  <a:cubicBezTo>
                    <a:pt x="6" y="0"/>
                    <a:pt x="24" y="2"/>
                    <a:pt x="35" y="8"/>
                  </a:cubicBezTo>
                  <a:cubicBezTo>
                    <a:pt x="28" y="12"/>
                    <a:pt x="14" y="14"/>
                    <a:pt x="4" y="8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797">
              <a:extLst>
                <a:ext uri="{FF2B5EF4-FFF2-40B4-BE49-F238E27FC236}">
                  <a16:creationId xmlns="" xmlns:a16="http://schemas.microsoft.com/office/drawing/2014/main" id="{437B1647-B71C-4670-8B57-0F179EA39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7889875"/>
              <a:ext cx="114300" cy="49213"/>
            </a:xfrm>
            <a:custGeom>
              <a:avLst/>
              <a:gdLst>
                <a:gd name="T0" fmla="*/ 0 w 30"/>
                <a:gd name="T1" fmla="*/ 5 h 13"/>
                <a:gd name="T2" fmla="*/ 30 w 30"/>
                <a:gd name="T3" fmla="*/ 10 h 13"/>
                <a:gd name="T4" fmla="*/ 3 w 30"/>
                <a:gd name="T5" fmla="*/ 7 h 13"/>
                <a:gd name="T6" fmla="*/ 0 w 30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3">
                  <a:moveTo>
                    <a:pt x="0" y="5"/>
                  </a:moveTo>
                  <a:cubicBezTo>
                    <a:pt x="6" y="0"/>
                    <a:pt x="21" y="4"/>
                    <a:pt x="30" y="10"/>
                  </a:cubicBezTo>
                  <a:cubicBezTo>
                    <a:pt x="23" y="12"/>
                    <a:pt x="11" y="13"/>
                    <a:pt x="3" y="7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798">
              <a:extLst>
                <a:ext uri="{FF2B5EF4-FFF2-40B4-BE49-F238E27FC236}">
                  <a16:creationId xmlns="" xmlns:a16="http://schemas.microsoft.com/office/drawing/2014/main" id="{CE88D65D-906C-4A0F-9572-BE97658B0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7854950"/>
              <a:ext cx="96838" cy="42863"/>
            </a:xfrm>
            <a:custGeom>
              <a:avLst/>
              <a:gdLst>
                <a:gd name="T0" fmla="*/ 0 w 26"/>
                <a:gd name="T1" fmla="*/ 5 h 11"/>
                <a:gd name="T2" fmla="*/ 26 w 26"/>
                <a:gd name="T3" fmla="*/ 8 h 11"/>
                <a:gd name="T4" fmla="*/ 3 w 26"/>
                <a:gd name="T5" fmla="*/ 6 h 11"/>
                <a:gd name="T6" fmla="*/ 0 w 26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0" y="5"/>
                  </a:moveTo>
                  <a:cubicBezTo>
                    <a:pt x="5" y="0"/>
                    <a:pt x="18" y="3"/>
                    <a:pt x="26" y="8"/>
                  </a:cubicBezTo>
                  <a:cubicBezTo>
                    <a:pt x="20" y="11"/>
                    <a:pt x="10" y="11"/>
                    <a:pt x="3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799">
              <a:extLst>
                <a:ext uri="{FF2B5EF4-FFF2-40B4-BE49-F238E27FC236}">
                  <a16:creationId xmlns="" xmlns:a16="http://schemas.microsoft.com/office/drawing/2014/main" id="{27A2AFBC-4EA3-4D0B-960C-CE1D33C98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5" y="7821613"/>
              <a:ext cx="79375" cy="30163"/>
            </a:xfrm>
            <a:custGeom>
              <a:avLst/>
              <a:gdLst>
                <a:gd name="T0" fmla="*/ 0 w 21"/>
                <a:gd name="T1" fmla="*/ 3 h 8"/>
                <a:gd name="T2" fmla="*/ 21 w 21"/>
                <a:gd name="T3" fmla="*/ 6 h 8"/>
                <a:gd name="T4" fmla="*/ 2 w 21"/>
                <a:gd name="T5" fmla="*/ 5 h 8"/>
                <a:gd name="T6" fmla="*/ 0 w 21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0" y="3"/>
                  </a:moveTo>
                  <a:cubicBezTo>
                    <a:pt x="4" y="0"/>
                    <a:pt x="15" y="2"/>
                    <a:pt x="21" y="6"/>
                  </a:cubicBezTo>
                  <a:cubicBezTo>
                    <a:pt x="16" y="8"/>
                    <a:pt x="8" y="8"/>
                    <a:pt x="2" y="5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800">
              <a:extLst>
                <a:ext uri="{FF2B5EF4-FFF2-40B4-BE49-F238E27FC236}">
                  <a16:creationId xmlns="" xmlns:a16="http://schemas.microsoft.com/office/drawing/2014/main" id="{D060F909-37E3-44EF-8615-31F431D7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7772400"/>
              <a:ext cx="153988" cy="68263"/>
            </a:xfrm>
            <a:custGeom>
              <a:avLst/>
              <a:gdLst>
                <a:gd name="T0" fmla="*/ 0 w 41"/>
                <a:gd name="T1" fmla="*/ 11 h 18"/>
                <a:gd name="T2" fmla="*/ 41 w 41"/>
                <a:gd name="T3" fmla="*/ 4 h 18"/>
                <a:gd name="T4" fmla="*/ 4 w 41"/>
                <a:gd name="T5" fmla="*/ 8 h 18"/>
                <a:gd name="T6" fmla="*/ 0 w 41"/>
                <a:gd name="T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8">
                  <a:moveTo>
                    <a:pt x="0" y="11"/>
                  </a:moveTo>
                  <a:cubicBezTo>
                    <a:pt x="8" y="18"/>
                    <a:pt x="29" y="12"/>
                    <a:pt x="41" y="4"/>
                  </a:cubicBezTo>
                  <a:cubicBezTo>
                    <a:pt x="32" y="0"/>
                    <a:pt x="15" y="0"/>
                    <a:pt x="4" y="8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801">
              <a:extLst>
                <a:ext uri="{FF2B5EF4-FFF2-40B4-BE49-F238E27FC236}">
                  <a16:creationId xmlns="" xmlns:a16="http://schemas.microsoft.com/office/drawing/2014/main" id="{520A20E3-DC02-46A7-900E-B82AADE33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9664700"/>
              <a:ext cx="396875" cy="207963"/>
            </a:xfrm>
            <a:custGeom>
              <a:avLst/>
              <a:gdLst>
                <a:gd name="T0" fmla="*/ 105 w 105"/>
                <a:gd name="T1" fmla="*/ 15 h 55"/>
                <a:gd name="T2" fmla="*/ 0 w 105"/>
                <a:gd name="T3" fmla="*/ 49 h 55"/>
                <a:gd name="T4" fmla="*/ 95 w 105"/>
                <a:gd name="T5" fmla="*/ 24 h 55"/>
                <a:gd name="T6" fmla="*/ 105 w 105"/>
                <a:gd name="T7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55">
                  <a:moveTo>
                    <a:pt x="105" y="15"/>
                  </a:moveTo>
                  <a:cubicBezTo>
                    <a:pt x="80" y="0"/>
                    <a:pt x="28" y="22"/>
                    <a:pt x="0" y="49"/>
                  </a:cubicBezTo>
                  <a:cubicBezTo>
                    <a:pt x="25" y="55"/>
                    <a:pt x="69" y="49"/>
                    <a:pt x="95" y="24"/>
                  </a:cubicBezTo>
                  <a:lnTo>
                    <a:pt x="10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802">
              <a:extLst>
                <a:ext uri="{FF2B5EF4-FFF2-40B4-BE49-F238E27FC236}">
                  <a16:creationId xmlns="" xmlns:a16="http://schemas.microsoft.com/office/drawing/2014/main" id="{1A57F499-53A5-44BA-8794-F193B7CB7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9228138"/>
              <a:ext cx="147638" cy="368300"/>
            </a:xfrm>
            <a:custGeom>
              <a:avLst/>
              <a:gdLst>
                <a:gd name="T0" fmla="*/ 28 w 39"/>
                <a:gd name="T1" fmla="*/ 97 h 97"/>
                <a:gd name="T2" fmla="*/ 9 w 39"/>
                <a:gd name="T3" fmla="*/ 0 h 97"/>
                <a:gd name="T4" fmla="*/ 31 w 39"/>
                <a:gd name="T5" fmla="*/ 85 h 97"/>
                <a:gd name="T6" fmla="*/ 28 w 39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97">
                  <a:moveTo>
                    <a:pt x="28" y="97"/>
                  </a:moveTo>
                  <a:cubicBezTo>
                    <a:pt x="5" y="84"/>
                    <a:pt x="0" y="34"/>
                    <a:pt x="9" y="0"/>
                  </a:cubicBezTo>
                  <a:cubicBezTo>
                    <a:pt x="24" y="17"/>
                    <a:pt x="39" y="54"/>
                    <a:pt x="31" y="85"/>
                  </a:cubicBezTo>
                  <a:lnTo>
                    <a:pt x="28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803">
              <a:extLst>
                <a:ext uri="{FF2B5EF4-FFF2-40B4-BE49-F238E27FC236}">
                  <a16:creationId xmlns="" xmlns:a16="http://schemas.microsoft.com/office/drawing/2014/main" id="{E96016E1-231E-4855-B1C7-7DE19AE3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9610725"/>
              <a:ext cx="369888" cy="144463"/>
            </a:xfrm>
            <a:custGeom>
              <a:avLst/>
              <a:gdLst>
                <a:gd name="T0" fmla="*/ 0 w 98"/>
                <a:gd name="T1" fmla="*/ 20 h 38"/>
                <a:gd name="T2" fmla="*/ 98 w 98"/>
                <a:gd name="T3" fmla="*/ 18 h 38"/>
                <a:gd name="T4" fmla="*/ 10 w 98"/>
                <a:gd name="T5" fmla="*/ 25 h 38"/>
                <a:gd name="T6" fmla="*/ 0 w 98"/>
                <a:gd name="T7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38">
                  <a:moveTo>
                    <a:pt x="0" y="20"/>
                  </a:moveTo>
                  <a:cubicBezTo>
                    <a:pt x="16" y="0"/>
                    <a:pt x="66" y="3"/>
                    <a:pt x="98" y="18"/>
                  </a:cubicBezTo>
                  <a:cubicBezTo>
                    <a:pt x="79" y="30"/>
                    <a:pt x="40" y="38"/>
                    <a:pt x="10" y="25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804">
              <a:extLst>
                <a:ext uri="{FF2B5EF4-FFF2-40B4-BE49-F238E27FC236}">
                  <a16:creationId xmlns="" xmlns:a16="http://schemas.microsoft.com/office/drawing/2014/main" id="{00A93F3C-EB0B-4790-9582-50963586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375" y="9493250"/>
              <a:ext cx="344488" cy="139700"/>
            </a:xfrm>
            <a:custGeom>
              <a:avLst/>
              <a:gdLst>
                <a:gd name="T0" fmla="*/ 0 w 91"/>
                <a:gd name="T1" fmla="*/ 29 h 37"/>
                <a:gd name="T2" fmla="*/ 91 w 91"/>
                <a:gd name="T3" fmla="*/ 7 h 37"/>
                <a:gd name="T4" fmla="*/ 11 w 91"/>
                <a:gd name="T5" fmla="*/ 31 h 37"/>
                <a:gd name="T6" fmla="*/ 0 w 91"/>
                <a:gd name="T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37">
                  <a:moveTo>
                    <a:pt x="0" y="29"/>
                  </a:moveTo>
                  <a:cubicBezTo>
                    <a:pt x="11" y="7"/>
                    <a:pt x="58" y="0"/>
                    <a:pt x="91" y="7"/>
                  </a:cubicBezTo>
                  <a:cubicBezTo>
                    <a:pt x="75" y="22"/>
                    <a:pt x="41" y="37"/>
                    <a:pt x="11" y="31"/>
                  </a:cubicBez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805">
              <a:extLst>
                <a:ext uri="{FF2B5EF4-FFF2-40B4-BE49-F238E27FC236}">
                  <a16:creationId xmlns="" xmlns:a16="http://schemas.microsoft.com/office/drawing/2014/main" id="{1D08A796-5774-4010-98AD-33B44B11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9339263"/>
              <a:ext cx="317500" cy="150813"/>
            </a:xfrm>
            <a:custGeom>
              <a:avLst/>
              <a:gdLst>
                <a:gd name="T0" fmla="*/ 0 w 84"/>
                <a:gd name="T1" fmla="*/ 39 h 40"/>
                <a:gd name="T2" fmla="*/ 84 w 84"/>
                <a:gd name="T3" fmla="*/ 1 h 40"/>
                <a:gd name="T4" fmla="*/ 11 w 84"/>
                <a:gd name="T5" fmla="*/ 40 h 40"/>
                <a:gd name="T6" fmla="*/ 0 w 84"/>
                <a:gd name="T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0">
                  <a:moveTo>
                    <a:pt x="0" y="39"/>
                  </a:moveTo>
                  <a:cubicBezTo>
                    <a:pt x="6" y="16"/>
                    <a:pt x="51" y="0"/>
                    <a:pt x="84" y="1"/>
                  </a:cubicBezTo>
                  <a:cubicBezTo>
                    <a:pt x="72" y="19"/>
                    <a:pt x="41" y="40"/>
                    <a:pt x="11" y="4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806">
              <a:extLst>
                <a:ext uri="{FF2B5EF4-FFF2-40B4-BE49-F238E27FC236}">
                  <a16:creationId xmlns="" xmlns:a16="http://schemas.microsoft.com/office/drawing/2014/main" id="{572541BF-2265-4CB5-872B-C78C9EB2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9148763"/>
              <a:ext cx="257175" cy="190500"/>
            </a:xfrm>
            <a:custGeom>
              <a:avLst/>
              <a:gdLst>
                <a:gd name="T0" fmla="*/ 0 w 68"/>
                <a:gd name="T1" fmla="*/ 50 h 50"/>
                <a:gd name="T2" fmla="*/ 68 w 68"/>
                <a:gd name="T3" fmla="*/ 0 h 50"/>
                <a:gd name="T4" fmla="*/ 10 w 68"/>
                <a:gd name="T5" fmla="*/ 48 h 50"/>
                <a:gd name="T6" fmla="*/ 0 w 6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1" y="28"/>
                    <a:pt x="39" y="6"/>
                    <a:pt x="68" y="0"/>
                  </a:cubicBezTo>
                  <a:cubicBezTo>
                    <a:pt x="61" y="18"/>
                    <a:pt x="37" y="43"/>
                    <a:pt x="10" y="48"/>
                  </a:cubicBezTo>
                  <a:lnTo>
                    <a:pt x="0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807">
              <a:extLst>
                <a:ext uri="{FF2B5EF4-FFF2-40B4-BE49-F238E27FC236}">
                  <a16:creationId xmlns="" xmlns:a16="http://schemas.microsoft.com/office/drawing/2014/main" id="{F1C67745-CB32-451E-82EB-E0325ECA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88" y="8948738"/>
              <a:ext cx="207963" cy="215900"/>
            </a:xfrm>
            <a:custGeom>
              <a:avLst/>
              <a:gdLst>
                <a:gd name="T0" fmla="*/ 3 w 55"/>
                <a:gd name="T1" fmla="*/ 57 h 57"/>
                <a:gd name="T2" fmla="*/ 55 w 55"/>
                <a:gd name="T3" fmla="*/ 0 h 57"/>
                <a:gd name="T4" fmla="*/ 11 w 55"/>
                <a:gd name="T5" fmla="*/ 54 h 57"/>
                <a:gd name="T6" fmla="*/ 3 w 55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3" y="57"/>
                  </a:moveTo>
                  <a:cubicBezTo>
                    <a:pt x="0" y="37"/>
                    <a:pt x="29" y="11"/>
                    <a:pt x="55" y="0"/>
                  </a:cubicBezTo>
                  <a:cubicBezTo>
                    <a:pt x="51" y="18"/>
                    <a:pt x="35" y="44"/>
                    <a:pt x="11" y="54"/>
                  </a:cubicBezTo>
                  <a:lnTo>
                    <a:pt x="3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808">
              <a:extLst>
                <a:ext uri="{FF2B5EF4-FFF2-40B4-BE49-F238E27FC236}">
                  <a16:creationId xmlns="" xmlns:a16="http://schemas.microsoft.com/office/drawing/2014/main" id="{6F8D05D5-1236-4BF8-B3F3-2CFF72D2F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0" y="8740775"/>
              <a:ext cx="171450" cy="242888"/>
            </a:xfrm>
            <a:custGeom>
              <a:avLst/>
              <a:gdLst>
                <a:gd name="T0" fmla="*/ 6 w 45"/>
                <a:gd name="T1" fmla="*/ 64 h 64"/>
                <a:gd name="T2" fmla="*/ 45 w 45"/>
                <a:gd name="T3" fmla="*/ 0 h 64"/>
                <a:gd name="T4" fmla="*/ 13 w 45"/>
                <a:gd name="T5" fmla="*/ 59 h 64"/>
                <a:gd name="T6" fmla="*/ 6 w 45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64">
                  <a:moveTo>
                    <a:pt x="6" y="64"/>
                  </a:moveTo>
                  <a:cubicBezTo>
                    <a:pt x="0" y="46"/>
                    <a:pt x="23" y="15"/>
                    <a:pt x="45" y="0"/>
                  </a:cubicBezTo>
                  <a:cubicBezTo>
                    <a:pt x="45" y="18"/>
                    <a:pt x="34" y="46"/>
                    <a:pt x="13" y="59"/>
                  </a:cubicBezTo>
                  <a:lnTo>
                    <a:pt x="6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809">
              <a:extLst>
                <a:ext uri="{FF2B5EF4-FFF2-40B4-BE49-F238E27FC236}">
                  <a16:creationId xmlns="" xmlns:a16="http://schemas.microsoft.com/office/drawing/2014/main" id="{10A10218-3B07-4167-9E63-DE3EAE857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0563" y="8555038"/>
              <a:ext cx="139700" cy="250825"/>
            </a:xfrm>
            <a:custGeom>
              <a:avLst/>
              <a:gdLst>
                <a:gd name="T0" fmla="*/ 9 w 37"/>
                <a:gd name="T1" fmla="*/ 66 h 66"/>
                <a:gd name="T2" fmla="*/ 34 w 37"/>
                <a:gd name="T3" fmla="*/ 0 h 66"/>
                <a:gd name="T4" fmla="*/ 15 w 37"/>
                <a:gd name="T5" fmla="*/ 60 h 66"/>
                <a:gd name="T6" fmla="*/ 9 w 3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6">
                  <a:moveTo>
                    <a:pt x="9" y="66"/>
                  </a:moveTo>
                  <a:cubicBezTo>
                    <a:pt x="0" y="49"/>
                    <a:pt x="16" y="17"/>
                    <a:pt x="34" y="0"/>
                  </a:cubicBezTo>
                  <a:cubicBezTo>
                    <a:pt x="37" y="16"/>
                    <a:pt x="31" y="44"/>
                    <a:pt x="15" y="60"/>
                  </a:cubicBezTo>
                  <a:lnTo>
                    <a:pt x="9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810">
              <a:extLst>
                <a:ext uri="{FF2B5EF4-FFF2-40B4-BE49-F238E27FC236}">
                  <a16:creationId xmlns="" xmlns:a16="http://schemas.microsoft.com/office/drawing/2014/main" id="{4D8F5DB5-205B-459C-A802-CF624338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8377238"/>
              <a:ext cx="112713" cy="254000"/>
            </a:xfrm>
            <a:custGeom>
              <a:avLst/>
              <a:gdLst>
                <a:gd name="T0" fmla="*/ 11 w 30"/>
                <a:gd name="T1" fmla="*/ 67 h 67"/>
                <a:gd name="T2" fmla="*/ 24 w 30"/>
                <a:gd name="T3" fmla="*/ 0 h 67"/>
                <a:gd name="T4" fmla="*/ 16 w 30"/>
                <a:gd name="T5" fmla="*/ 60 h 67"/>
                <a:gd name="T6" fmla="*/ 11 w 30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67">
                  <a:moveTo>
                    <a:pt x="11" y="67"/>
                  </a:moveTo>
                  <a:cubicBezTo>
                    <a:pt x="0" y="53"/>
                    <a:pt x="10" y="20"/>
                    <a:pt x="24" y="0"/>
                  </a:cubicBezTo>
                  <a:cubicBezTo>
                    <a:pt x="30" y="15"/>
                    <a:pt x="29" y="42"/>
                    <a:pt x="16" y="60"/>
                  </a:cubicBezTo>
                  <a:lnTo>
                    <a:pt x="11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811">
              <a:extLst>
                <a:ext uri="{FF2B5EF4-FFF2-40B4-BE49-F238E27FC236}">
                  <a16:creationId xmlns="" xmlns:a16="http://schemas.microsoft.com/office/drawing/2014/main" id="{22C2BD76-1E91-420F-BEF9-DE16F0E28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8229600"/>
              <a:ext cx="95250" cy="234950"/>
            </a:xfrm>
            <a:custGeom>
              <a:avLst/>
              <a:gdLst>
                <a:gd name="T0" fmla="*/ 12 w 25"/>
                <a:gd name="T1" fmla="*/ 62 h 62"/>
                <a:gd name="T2" fmla="*/ 14 w 25"/>
                <a:gd name="T3" fmla="*/ 0 h 62"/>
                <a:gd name="T4" fmla="*/ 16 w 25"/>
                <a:gd name="T5" fmla="*/ 55 h 62"/>
                <a:gd name="T6" fmla="*/ 12 w 25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2">
                  <a:moveTo>
                    <a:pt x="12" y="62"/>
                  </a:moveTo>
                  <a:cubicBezTo>
                    <a:pt x="0" y="51"/>
                    <a:pt x="4" y="20"/>
                    <a:pt x="14" y="0"/>
                  </a:cubicBezTo>
                  <a:cubicBezTo>
                    <a:pt x="21" y="13"/>
                    <a:pt x="25" y="37"/>
                    <a:pt x="16" y="55"/>
                  </a:cubicBezTo>
                  <a:lnTo>
                    <a:pt x="1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812">
              <a:extLst>
                <a:ext uri="{FF2B5EF4-FFF2-40B4-BE49-F238E27FC236}">
                  <a16:creationId xmlns="" xmlns:a16="http://schemas.microsoft.com/office/drawing/2014/main" id="{70F4A86F-44D9-494F-B86E-5943C60B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088" y="8108950"/>
              <a:ext cx="82550" cy="215900"/>
            </a:xfrm>
            <a:custGeom>
              <a:avLst/>
              <a:gdLst>
                <a:gd name="T0" fmla="*/ 14 w 22"/>
                <a:gd name="T1" fmla="*/ 57 h 57"/>
                <a:gd name="T2" fmla="*/ 6 w 22"/>
                <a:gd name="T3" fmla="*/ 0 h 57"/>
                <a:gd name="T4" fmla="*/ 16 w 22"/>
                <a:gd name="T5" fmla="*/ 50 h 57"/>
                <a:gd name="T6" fmla="*/ 14 w 22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7">
                  <a:moveTo>
                    <a:pt x="14" y="57"/>
                  </a:moveTo>
                  <a:cubicBezTo>
                    <a:pt x="1" y="49"/>
                    <a:pt x="0" y="20"/>
                    <a:pt x="6" y="0"/>
                  </a:cubicBezTo>
                  <a:cubicBezTo>
                    <a:pt x="14" y="11"/>
                    <a:pt x="22" y="32"/>
                    <a:pt x="16" y="50"/>
                  </a:cubicBezTo>
                  <a:lnTo>
                    <a:pt x="14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813">
              <a:extLst>
                <a:ext uri="{FF2B5EF4-FFF2-40B4-BE49-F238E27FC236}">
                  <a16:creationId xmlns="" xmlns:a16="http://schemas.microsoft.com/office/drawing/2014/main" id="{609A5380-023D-4224-BBDB-434D1A76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8010525"/>
              <a:ext cx="82550" cy="188913"/>
            </a:xfrm>
            <a:custGeom>
              <a:avLst/>
              <a:gdLst>
                <a:gd name="T0" fmla="*/ 17 w 22"/>
                <a:gd name="T1" fmla="*/ 50 h 50"/>
                <a:gd name="T2" fmla="*/ 4 w 22"/>
                <a:gd name="T3" fmla="*/ 0 h 50"/>
                <a:gd name="T4" fmla="*/ 18 w 22"/>
                <a:gd name="T5" fmla="*/ 44 h 50"/>
                <a:gd name="T6" fmla="*/ 17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17" y="50"/>
                  </a:moveTo>
                  <a:cubicBezTo>
                    <a:pt x="5" y="45"/>
                    <a:pt x="0" y="18"/>
                    <a:pt x="4" y="0"/>
                  </a:cubicBezTo>
                  <a:cubicBezTo>
                    <a:pt x="12" y="8"/>
                    <a:pt x="22" y="27"/>
                    <a:pt x="18" y="44"/>
                  </a:cubicBezTo>
                  <a:lnTo>
                    <a:pt x="17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814">
              <a:extLst>
                <a:ext uri="{FF2B5EF4-FFF2-40B4-BE49-F238E27FC236}">
                  <a16:creationId xmlns="" xmlns:a16="http://schemas.microsoft.com/office/drawing/2014/main" id="{B0083053-E328-4F7E-9611-56C7058BA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7923213"/>
              <a:ext cx="79375" cy="171450"/>
            </a:xfrm>
            <a:custGeom>
              <a:avLst/>
              <a:gdLst>
                <a:gd name="T0" fmla="*/ 20 w 21"/>
                <a:gd name="T1" fmla="*/ 45 h 45"/>
                <a:gd name="T2" fmla="*/ 1 w 21"/>
                <a:gd name="T3" fmla="*/ 0 h 45"/>
                <a:gd name="T4" fmla="*/ 20 w 21"/>
                <a:gd name="T5" fmla="*/ 39 h 45"/>
                <a:gd name="T6" fmla="*/ 20 w 21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5">
                  <a:moveTo>
                    <a:pt x="20" y="45"/>
                  </a:moveTo>
                  <a:cubicBezTo>
                    <a:pt x="7" y="41"/>
                    <a:pt x="0" y="17"/>
                    <a:pt x="1" y="0"/>
                  </a:cubicBezTo>
                  <a:cubicBezTo>
                    <a:pt x="10" y="6"/>
                    <a:pt x="21" y="23"/>
                    <a:pt x="20" y="39"/>
                  </a:cubicBezTo>
                  <a:lnTo>
                    <a:pt x="2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815">
              <a:extLst>
                <a:ext uri="{FF2B5EF4-FFF2-40B4-BE49-F238E27FC236}">
                  <a16:creationId xmlns="" xmlns:a16="http://schemas.microsoft.com/office/drawing/2014/main" id="{43467E80-5E0B-444C-B05C-CDB1EC9C9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738" y="7848600"/>
              <a:ext cx="85725" cy="153988"/>
            </a:xfrm>
            <a:custGeom>
              <a:avLst/>
              <a:gdLst>
                <a:gd name="T0" fmla="*/ 23 w 23"/>
                <a:gd name="T1" fmla="*/ 41 h 41"/>
                <a:gd name="T2" fmla="*/ 0 w 23"/>
                <a:gd name="T3" fmla="*/ 0 h 41"/>
                <a:gd name="T4" fmla="*/ 23 w 23"/>
                <a:gd name="T5" fmla="*/ 36 h 41"/>
                <a:gd name="T6" fmla="*/ 23 w 23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1">
                  <a:moveTo>
                    <a:pt x="23" y="41"/>
                  </a:moveTo>
                  <a:cubicBezTo>
                    <a:pt x="11" y="39"/>
                    <a:pt x="1" y="17"/>
                    <a:pt x="0" y="0"/>
                  </a:cubicBezTo>
                  <a:cubicBezTo>
                    <a:pt x="9" y="6"/>
                    <a:pt x="22" y="20"/>
                    <a:pt x="23" y="36"/>
                  </a:cubicBezTo>
                  <a:lnTo>
                    <a:pt x="23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816">
              <a:extLst>
                <a:ext uri="{FF2B5EF4-FFF2-40B4-BE49-F238E27FC236}">
                  <a16:creationId xmlns="" xmlns:a16="http://schemas.microsoft.com/office/drawing/2014/main" id="{E40CC2A6-7881-4745-96B5-5348C0C2D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7794625"/>
              <a:ext cx="98425" cy="133350"/>
            </a:xfrm>
            <a:custGeom>
              <a:avLst/>
              <a:gdLst>
                <a:gd name="T0" fmla="*/ 26 w 26"/>
                <a:gd name="T1" fmla="*/ 35 h 35"/>
                <a:gd name="T2" fmla="*/ 0 w 26"/>
                <a:gd name="T3" fmla="*/ 0 h 35"/>
                <a:gd name="T4" fmla="*/ 25 w 26"/>
                <a:gd name="T5" fmla="*/ 30 h 35"/>
                <a:gd name="T6" fmla="*/ 26 w 26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5">
                  <a:moveTo>
                    <a:pt x="26" y="35"/>
                  </a:moveTo>
                  <a:cubicBezTo>
                    <a:pt x="15" y="34"/>
                    <a:pt x="3" y="15"/>
                    <a:pt x="0" y="0"/>
                  </a:cubicBezTo>
                  <a:cubicBezTo>
                    <a:pt x="9" y="4"/>
                    <a:pt x="22" y="16"/>
                    <a:pt x="25" y="30"/>
                  </a:cubicBezTo>
                  <a:lnTo>
                    <a:pt x="2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817">
              <a:extLst>
                <a:ext uri="{FF2B5EF4-FFF2-40B4-BE49-F238E27FC236}">
                  <a16:creationId xmlns="" xmlns:a16="http://schemas.microsoft.com/office/drawing/2014/main" id="{ECAA841B-0A3E-4437-B137-4906EBFA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7753350"/>
              <a:ext cx="104775" cy="117475"/>
            </a:xfrm>
            <a:custGeom>
              <a:avLst/>
              <a:gdLst>
                <a:gd name="T0" fmla="*/ 28 w 28"/>
                <a:gd name="T1" fmla="*/ 30 h 31"/>
                <a:gd name="T2" fmla="*/ 0 w 28"/>
                <a:gd name="T3" fmla="*/ 0 h 31"/>
                <a:gd name="T4" fmla="*/ 26 w 28"/>
                <a:gd name="T5" fmla="*/ 26 h 31"/>
                <a:gd name="T6" fmla="*/ 28 w 28"/>
                <a:gd name="T7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1">
                  <a:moveTo>
                    <a:pt x="28" y="30"/>
                  </a:moveTo>
                  <a:cubicBezTo>
                    <a:pt x="17" y="31"/>
                    <a:pt x="4" y="14"/>
                    <a:pt x="0" y="0"/>
                  </a:cubicBezTo>
                  <a:cubicBezTo>
                    <a:pt x="9" y="3"/>
                    <a:pt x="22" y="13"/>
                    <a:pt x="26" y="26"/>
                  </a:cubicBezTo>
                  <a:lnTo>
                    <a:pt x="2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818">
              <a:extLst>
                <a:ext uri="{FF2B5EF4-FFF2-40B4-BE49-F238E27FC236}">
                  <a16:creationId xmlns="" xmlns:a16="http://schemas.microsoft.com/office/drawing/2014/main" id="{77AE9786-0263-464A-B667-421629C7C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7731125"/>
              <a:ext cx="98425" cy="93663"/>
            </a:xfrm>
            <a:custGeom>
              <a:avLst/>
              <a:gdLst>
                <a:gd name="T0" fmla="*/ 26 w 26"/>
                <a:gd name="T1" fmla="*/ 23 h 25"/>
                <a:gd name="T2" fmla="*/ 0 w 26"/>
                <a:gd name="T3" fmla="*/ 0 h 25"/>
                <a:gd name="T4" fmla="*/ 24 w 26"/>
                <a:gd name="T5" fmla="*/ 19 h 25"/>
                <a:gd name="T6" fmla="*/ 26 w 26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26" y="23"/>
                  </a:moveTo>
                  <a:cubicBezTo>
                    <a:pt x="17" y="25"/>
                    <a:pt x="5" y="12"/>
                    <a:pt x="0" y="0"/>
                  </a:cubicBezTo>
                  <a:cubicBezTo>
                    <a:pt x="8" y="2"/>
                    <a:pt x="20" y="9"/>
                    <a:pt x="24" y="19"/>
                  </a:cubicBezTo>
                  <a:lnTo>
                    <a:pt x="2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819">
              <a:extLst>
                <a:ext uri="{FF2B5EF4-FFF2-40B4-BE49-F238E27FC236}">
                  <a16:creationId xmlns="" xmlns:a16="http://schemas.microsoft.com/office/drawing/2014/main" id="{D2FD2A3C-96CB-4E6A-98DF-AC4A49DA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0" y="9210675"/>
              <a:ext cx="158750" cy="342900"/>
            </a:xfrm>
            <a:custGeom>
              <a:avLst/>
              <a:gdLst>
                <a:gd name="T0" fmla="*/ 3 w 42"/>
                <a:gd name="T1" fmla="*/ 91 h 91"/>
                <a:gd name="T2" fmla="*/ 40 w 42"/>
                <a:gd name="T3" fmla="*/ 0 h 91"/>
                <a:gd name="T4" fmla="*/ 2 w 42"/>
                <a:gd name="T5" fmla="*/ 79 h 91"/>
                <a:gd name="T6" fmla="*/ 3 w 42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1">
                  <a:moveTo>
                    <a:pt x="3" y="91"/>
                  </a:moveTo>
                  <a:cubicBezTo>
                    <a:pt x="27" y="83"/>
                    <a:pt x="42" y="35"/>
                    <a:pt x="40" y="0"/>
                  </a:cubicBezTo>
                  <a:cubicBezTo>
                    <a:pt x="21" y="14"/>
                    <a:pt x="0" y="47"/>
                    <a:pt x="2" y="79"/>
                  </a:cubicBezTo>
                  <a:lnTo>
                    <a:pt x="3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820">
              <a:extLst>
                <a:ext uri="{FF2B5EF4-FFF2-40B4-BE49-F238E27FC236}">
                  <a16:creationId xmlns="" xmlns:a16="http://schemas.microsoft.com/office/drawing/2014/main" id="{3299ADC8-CBE0-4F77-922C-D9A0C291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3" y="9145588"/>
              <a:ext cx="139700" cy="317500"/>
            </a:xfrm>
            <a:custGeom>
              <a:avLst/>
              <a:gdLst>
                <a:gd name="T0" fmla="*/ 5 w 37"/>
                <a:gd name="T1" fmla="*/ 84 h 84"/>
                <a:gd name="T2" fmla="*/ 34 w 37"/>
                <a:gd name="T3" fmla="*/ 0 h 84"/>
                <a:gd name="T4" fmla="*/ 4 w 37"/>
                <a:gd name="T5" fmla="*/ 74 h 84"/>
                <a:gd name="T6" fmla="*/ 5 w 3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84">
                  <a:moveTo>
                    <a:pt x="5" y="84"/>
                  </a:moveTo>
                  <a:cubicBezTo>
                    <a:pt x="27" y="76"/>
                    <a:pt x="37" y="31"/>
                    <a:pt x="34" y="0"/>
                  </a:cubicBezTo>
                  <a:cubicBezTo>
                    <a:pt x="18" y="14"/>
                    <a:pt x="0" y="45"/>
                    <a:pt x="4" y="74"/>
                  </a:cubicBezTo>
                  <a:lnTo>
                    <a:pt x="5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821">
              <a:extLst>
                <a:ext uri="{FF2B5EF4-FFF2-40B4-BE49-F238E27FC236}">
                  <a16:creationId xmlns="" xmlns:a16="http://schemas.microsoft.com/office/drawing/2014/main" id="{125D9C88-5EC2-41DB-8396-7150C3D56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9005888"/>
              <a:ext cx="117475" cy="306388"/>
            </a:xfrm>
            <a:custGeom>
              <a:avLst/>
              <a:gdLst>
                <a:gd name="T0" fmla="*/ 14 w 31"/>
                <a:gd name="T1" fmla="*/ 81 h 81"/>
                <a:gd name="T2" fmla="*/ 19 w 31"/>
                <a:gd name="T3" fmla="*/ 0 h 81"/>
                <a:gd name="T4" fmla="*/ 10 w 31"/>
                <a:gd name="T5" fmla="*/ 72 h 81"/>
                <a:gd name="T6" fmla="*/ 14 w 31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81">
                  <a:moveTo>
                    <a:pt x="14" y="81"/>
                  </a:moveTo>
                  <a:cubicBezTo>
                    <a:pt x="31" y="68"/>
                    <a:pt x="30" y="27"/>
                    <a:pt x="19" y="0"/>
                  </a:cubicBezTo>
                  <a:cubicBezTo>
                    <a:pt x="8" y="16"/>
                    <a:pt x="0" y="47"/>
                    <a:pt x="10" y="72"/>
                  </a:cubicBezTo>
                  <a:lnTo>
                    <a:pt x="14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822">
              <a:extLst>
                <a:ext uri="{FF2B5EF4-FFF2-40B4-BE49-F238E27FC236}">
                  <a16:creationId xmlns="" xmlns:a16="http://schemas.microsoft.com/office/drawing/2014/main" id="{884B8409-901C-4070-B8D4-BA735FD5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75" y="8885238"/>
              <a:ext cx="112713" cy="263525"/>
            </a:xfrm>
            <a:custGeom>
              <a:avLst/>
              <a:gdLst>
                <a:gd name="T0" fmla="*/ 18 w 30"/>
                <a:gd name="T1" fmla="*/ 70 h 70"/>
                <a:gd name="T2" fmla="*/ 6 w 30"/>
                <a:gd name="T3" fmla="*/ 0 h 70"/>
                <a:gd name="T4" fmla="*/ 13 w 30"/>
                <a:gd name="T5" fmla="*/ 63 h 70"/>
                <a:gd name="T6" fmla="*/ 18 w 30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0">
                  <a:moveTo>
                    <a:pt x="18" y="70"/>
                  </a:moveTo>
                  <a:cubicBezTo>
                    <a:pt x="30" y="55"/>
                    <a:pt x="20" y="21"/>
                    <a:pt x="6" y="0"/>
                  </a:cubicBezTo>
                  <a:cubicBezTo>
                    <a:pt x="0" y="16"/>
                    <a:pt x="0" y="44"/>
                    <a:pt x="13" y="63"/>
                  </a:cubicBezTo>
                  <a:lnTo>
                    <a:pt x="18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823">
              <a:extLst>
                <a:ext uri="{FF2B5EF4-FFF2-40B4-BE49-F238E27FC236}">
                  <a16:creationId xmlns="" xmlns:a16="http://schemas.microsoft.com/office/drawing/2014/main" id="{14D6A23A-9BE9-4CF3-80F1-AF9C645F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8" y="8732838"/>
              <a:ext cx="141288" cy="250825"/>
            </a:xfrm>
            <a:custGeom>
              <a:avLst/>
              <a:gdLst>
                <a:gd name="T0" fmla="*/ 29 w 37"/>
                <a:gd name="T1" fmla="*/ 66 h 66"/>
                <a:gd name="T2" fmla="*/ 3 w 37"/>
                <a:gd name="T3" fmla="*/ 0 h 66"/>
                <a:gd name="T4" fmla="*/ 22 w 37"/>
                <a:gd name="T5" fmla="*/ 60 h 66"/>
                <a:gd name="T6" fmla="*/ 29 w 3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66">
                  <a:moveTo>
                    <a:pt x="29" y="66"/>
                  </a:moveTo>
                  <a:cubicBezTo>
                    <a:pt x="37" y="49"/>
                    <a:pt x="21" y="17"/>
                    <a:pt x="3" y="0"/>
                  </a:cubicBezTo>
                  <a:cubicBezTo>
                    <a:pt x="0" y="16"/>
                    <a:pt x="5" y="44"/>
                    <a:pt x="22" y="60"/>
                  </a:cubicBezTo>
                  <a:lnTo>
                    <a:pt x="29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824">
              <a:extLst>
                <a:ext uri="{FF2B5EF4-FFF2-40B4-BE49-F238E27FC236}">
                  <a16:creationId xmlns="" xmlns:a16="http://schemas.microsoft.com/office/drawing/2014/main" id="{ED8EEB6F-5089-47A6-A91E-5993BAE5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38" y="8601075"/>
              <a:ext cx="152400" cy="204788"/>
            </a:xfrm>
            <a:custGeom>
              <a:avLst/>
              <a:gdLst>
                <a:gd name="T0" fmla="*/ 35 w 40"/>
                <a:gd name="T1" fmla="*/ 54 h 54"/>
                <a:gd name="T2" fmla="*/ 0 w 40"/>
                <a:gd name="T3" fmla="*/ 0 h 54"/>
                <a:gd name="T4" fmla="*/ 29 w 40"/>
                <a:gd name="T5" fmla="*/ 50 h 54"/>
                <a:gd name="T6" fmla="*/ 35 w 40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4">
                  <a:moveTo>
                    <a:pt x="35" y="54"/>
                  </a:moveTo>
                  <a:cubicBezTo>
                    <a:pt x="40" y="38"/>
                    <a:pt x="20" y="12"/>
                    <a:pt x="0" y="0"/>
                  </a:cubicBezTo>
                  <a:cubicBezTo>
                    <a:pt x="1" y="15"/>
                    <a:pt x="11" y="39"/>
                    <a:pt x="29" y="50"/>
                  </a:cubicBezTo>
                  <a:lnTo>
                    <a:pt x="35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825">
              <a:extLst>
                <a:ext uri="{FF2B5EF4-FFF2-40B4-BE49-F238E27FC236}">
                  <a16:creationId xmlns="" xmlns:a16="http://schemas.microsoft.com/office/drawing/2014/main" id="{5D476562-27FF-4A17-9544-1652F5A1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3" y="8464550"/>
              <a:ext cx="174625" cy="169863"/>
            </a:xfrm>
            <a:custGeom>
              <a:avLst/>
              <a:gdLst>
                <a:gd name="T0" fmla="*/ 45 w 46"/>
                <a:gd name="T1" fmla="*/ 45 h 45"/>
                <a:gd name="T2" fmla="*/ 0 w 46"/>
                <a:gd name="T3" fmla="*/ 0 h 45"/>
                <a:gd name="T4" fmla="*/ 38 w 46"/>
                <a:gd name="T5" fmla="*/ 43 h 45"/>
                <a:gd name="T6" fmla="*/ 45 w 46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5">
                  <a:moveTo>
                    <a:pt x="45" y="45"/>
                  </a:moveTo>
                  <a:cubicBezTo>
                    <a:pt x="46" y="29"/>
                    <a:pt x="21" y="8"/>
                    <a:pt x="0" y="0"/>
                  </a:cubicBezTo>
                  <a:cubicBezTo>
                    <a:pt x="4" y="15"/>
                    <a:pt x="18" y="36"/>
                    <a:pt x="38" y="43"/>
                  </a:cubicBezTo>
                  <a:lnTo>
                    <a:pt x="45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826">
              <a:extLst>
                <a:ext uri="{FF2B5EF4-FFF2-40B4-BE49-F238E27FC236}">
                  <a16:creationId xmlns="" xmlns:a16="http://schemas.microsoft.com/office/drawing/2014/main" id="{D99E0FD6-DC2E-4E40-9D58-46BD4D2F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388" y="8358188"/>
              <a:ext cx="173038" cy="122238"/>
            </a:xfrm>
            <a:custGeom>
              <a:avLst/>
              <a:gdLst>
                <a:gd name="T0" fmla="*/ 46 w 46"/>
                <a:gd name="T1" fmla="*/ 32 h 32"/>
                <a:gd name="T2" fmla="*/ 0 w 46"/>
                <a:gd name="T3" fmla="*/ 0 h 32"/>
                <a:gd name="T4" fmla="*/ 39 w 46"/>
                <a:gd name="T5" fmla="*/ 31 h 32"/>
                <a:gd name="T6" fmla="*/ 46 w 46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2">
                  <a:moveTo>
                    <a:pt x="46" y="32"/>
                  </a:moveTo>
                  <a:cubicBezTo>
                    <a:pt x="44" y="18"/>
                    <a:pt x="19" y="3"/>
                    <a:pt x="0" y="0"/>
                  </a:cubicBezTo>
                  <a:cubicBezTo>
                    <a:pt x="5" y="12"/>
                    <a:pt x="21" y="28"/>
                    <a:pt x="39" y="31"/>
                  </a:cubicBezTo>
                  <a:lnTo>
                    <a:pt x="46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827">
              <a:extLst>
                <a:ext uri="{FF2B5EF4-FFF2-40B4-BE49-F238E27FC236}">
                  <a16:creationId xmlns="" xmlns:a16="http://schemas.microsoft.com/office/drawing/2014/main" id="{0411F297-BA7A-454D-BE35-9D04D4DF3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5" y="8264525"/>
              <a:ext cx="173038" cy="90488"/>
            </a:xfrm>
            <a:custGeom>
              <a:avLst/>
              <a:gdLst>
                <a:gd name="T0" fmla="*/ 46 w 46"/>
                <a:gd name="T1" fmla="*/ 24 h 24"/>
                <a:gd name="T2" fmla="*/ 0 w 46"/>
                <a:gd name="T3" fmla="*/ 0 h 24"/>
                <a:gd name="T4" fmla="*/ 40 w 46"/>
                <a:gd name="T5" fmla="*/ 24 h 24"/>
                <a:gd name="T6" fmla="*/ 46 w 46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4">
                  <a:moveTo>
                    <a:pt x="46" y="24"/>
                  </a:moveTo>
                  <a:cubicBezTo>
                    <a:pt x="43" y="11"/>
                    <a:pt x="19" y="1"/>
                    <a:pt x="0" y="0"/>
                  </a:cubicBezTo>
                  <a:cubicBezTo>
                    <a:pt x="7" y="11"/>
                    <a:pt x="23" y="23"/>
                    <a:pt x="40" y="24"/>
                  </a:cubicBezTo>
                  <a:lnTo>
                    <a:pt x="46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828">
              <a:extLst>
                <a:ext uri="{FF2B5EF4-FFF2-40B4-BE49-F238E27FC236}">
                  <a16:creationId xmlns="" xmlns:a16="http://schemas.microsoft.com/office/drawing/2014/main" id="{9363C220-B69F-40A6-B832-FB50E8F69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8177213"/>
              <a:ext cx="169863" cy="76200"/>
            </a:xfrm>
            <a:custGeom>
              <a:avLst/>
              <a:gdLst>
                <a:gd name="T0" fmla="*/ 45 w 45"/>
                <a:gd name="T1" fmla="*/ 18 h 20"/>
                <a:gd name="T2" fmla="*/ 0 w 45"/>
                <a:gd name="T3" fmla="*/ 2 h 20"/>
                <a:gd name="T4" fmla="*/ 39 w 45"/>
                <a:gd name="T5" fmla="*/ 18 h 20"/>
                <a:gd name="T6" fmla="*/ 45 w 45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0">
                  <a:moveTo>
                    <a:pt x="45" y="18"/>
                  </a:moveTo>
                  <a:cubicBezTo>
                    <a:pt x="41" y="6"/>
                    <a:pt x="17" y="0"/>
                    <a:pt x="0" y="2"/>
                  </a:cubicBezTo>
                  <a:cubicBezTo>
                    <a:pt x="7" y="10"/>
                    <a:pt x="24" y="20"/>
                    <a:pt x="39" y="18"/>
                  </a:cubicBezTo>
                  <a:lnTo>
                    <a:pt x="4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829">
              <a:extLst>
                <a:ext uri="{FF2B5EF4-FFF2-40B4-BE49-F238E27FC236}">
                  <a16:creationId xmlns="" xmlns:a16="http://schemas.microsoft.com/office/drawing/2014/main" id="{14D3085F-5ACF-448E-9955-DCB37900F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8101013"/>
              <a:ext cx="158750" cy="68263"/>
            </a:xfrm>
            <a:custGeom>
              <a:avLst/>
              <a:gdLst>
                <a:gd name="T0" fmla="*/ 42 w 42"/>
                <a:gd name="T1" fmla="*/ 14 h 18"/>
                <a:gd name="T2" fmla="*/ 0 w 42"/>
                <a:gd name="T3" fmla="*/ 4 h 18"/>
                <a:gd name="T4" fmla="*/ 37 w 42"/>
                <a:gd name="T5" fmla="*/ 15 h 18"/>
                <a:gd name="T6" fmla="*/ 42 w 42"/>
                <a:gd name="T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8">
                  <a:moveTo>
                    <a:pt x="42" y="14"/>
                  </a:moveTo>
                  <a:cubicBezTo>
                    <a:pt x="37" y="4"/>
                    <a:pt x="15" y="0"/>
                    <a:pt x="0" y="4"/>
                  </a:cubicBezTo>
                  <a:cubicBezTo>
                    <a:pt x="7" y="11"/>
                    <a:pt x="23" y="18"/>
                    <a:pt x="37" y="15"/>
                  </a:cubicBezTo>
                  <a:lnTo>
                    <a:pt x="4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830">
              <a:extLst>
                <a:ext uri="{FF2B5EF4-FFF2-40B4-BE49-F238E27FC236}">
                  <a16:creationId xmlns="" xmlns:a16="http://schemas.microsoft.com/office/drawing/2014/main" id="{66FB0DFC-D64B-4623-8C9A-878CEC375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8037513"/>
              <a:ext cx="147638" cy="57150"/>
            </a:xfrm>
            <a:custGeom>
              <a:avLst/>
              <a:gdLst>
                <a:gd name="T0" fmla="*/ 39 w 39"/>
                <a:gd name="T1" fmla="*/ 9 h 15"/>
                <a:gd name="T2" fmla="*/ 0 w 39"/>
                <a:gd name="T3" fmla="*/ 4 h 15"/>
                <a:gd name="T4" fmla="*/ 34 w 39"/>
                <a:gd name="T5" fmla="*/ 11 h 15"/>
                <a:gd name="T6" fmla="*/ 39 w 39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5">
                  <a:moveTo>
                    <a:pt x="39" y="9"/>
                  </a:moveTo>
                  <a:cubicBezTo>
                    <a:pt x="33" y="1"/>
                    <a:pt x="13" y="0"/>
                    <a:pt x="0" y="4"/>
                  </a:cubicBezTo>
                  <a:cubicBezTo>
                    <a:pt x="7" y="10"/>
                    <a:pt x="22" y="15"/>
                    <a:pt x="34" y="11"/>
                  </a:cubicBezTo>
                  <a:lnTo>
                    <a:pt x="3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831">
              <a:extLst>
                <a:ext uri="{FF2B5EF4-FFF2-40B4-BE49-F238E27FC236}">
                  <a16:creationId xmlns="" xmlns:a16="http://schemas.microsoft.com/office/drawing/2014/main" id="{4DE6FCAD-346F-46DA-AA5E-3731C678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7983538"/>
              <a:ext cx="147638" cy="57150"/>
            </a:xfrm>
            <a:custGeom>
              <a:avLst/>
              <a:gdLst>
                <a:gd name="T0" fmla="*/ 39 w 39"/>
                <a:gd name="T1" fmla="*/ 7 h 15"/>
                <a:gd name="T2" fmla="*/ 0 w 39"/>
                <a:gd name="T3" fmla="*/ 7 h 15"/>
                <a:gd name="T4" fmla="*/ 35 w 39"/>
                <a:gd name="T5" fmla="*/ 9 h 15"/>
                <a:gd name="T6" fmla="*/ 39 w 39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5">
                  <a:moveTo>
                    <a:pt x="39" y="7"/>
                  </a:moveTo>
                  <a:cubicBezTo>
                    <a:pt x="32" y="0"/>
                    <a:pt x="12" y="1"/>
                    <a:pt x="0" y="7"/>
                  </a:cubicBezTo>
                  <a:cubicBezTo>
                    <a:pt x="8" y="12"/>
                    <a:pt x="23" y="15"/>
                    <a:pt x="35" y="9"/>
                  </a:cubicBezTo>
                  <a:lnTo>
                    <a:pt x="3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832">
              <a:extLst>
                <a:ext uri="{FF2B5EF4-FFF2-40B4-BE49-F238E27FC236}">
                  <a16:creationId xmlns="" xmlns:a16="http://schemas.microsoft.com/office/drawing/2014/main" id="{D26A23A3-7C7B-479B-9EDB-75AE73CFB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275" y="7934325"/>
              <a:ext cx="128588" cy="53975"/>
            </a:xfrm>
            <a:custGeom>
              <a:avLst/>
              <a:gdLst>
                <a:gd name="T0" fmla="*/ 34 w 34"/>
                <a:gd name="T1" fmla="*/ 6 h 14"/>
                <a:gd name="T2" fmla="*/ 0 w 34"/>
                <a:gd name="T3" fmla="*/ 8 h 14"/>
                <a:gd name="T4" fmla="*/ 31 w 34"/>
                <a:gd name="T5" fmla="*/ 8 h 14"/>
                <a:gd name="T6" fmla="*/ 34 w 34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4">
                  <a:moveTo>
                    <a:pt x="34" y="6"/>
                  </a:moveTo>
                  <a:cubicBezTo>
                    <a:pt x="28" y="0"/>
                    <a:pt x="10" y="2"/>
                    <a:pt x="0" y="8"/>
                  </a:cubicBezTo>
                  <a:cubicBezTo>
                    <a:pt x="7" y="12"/>
                    <a:pt x="21" y="14"/>
                    <a:pt x="31" y="8"/>
                  </a:cubicBezTo>
                  <a:lnTo>
                    <a:pt x="3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833">
              <a:extLst>
                <a:ext uri="{FF2B5EF4-FFF2-40B4-BE49-F238E27FC236}">
                  <a16:creationId xmlns="" xmlns:a16="http://schemas.microsoft.com/office/drawing/2014/main" id="{E9BAE457-9A22-4C76-95A2-3CA9DA6E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7889875"/>
              <a:ext cx="117475" cy="49213"/>
            </a:xfrm>
            <a:custGeom>
              <a:avLst/>
              <a:gdLst>
                <a:gd name="T0" fmla="*/ 31 w 31"/>
                <a:gd name="T1" fmla="*/ 5 h 13"/>
                <a:gd name="T2" fmla="*/ 0 w 31"/>
                <a:gd name="T3" fmla="*/ 10 h 13"/>
                <a:gd name="T4" fmla="*/ 28 w 31"/>
                <a:gd name="T5" fmla="*/ 7 h 13"/>
                <a:gd name="T6" fmla="*/ 31 w 31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31" y="5"/>
                  </a:moveTo>
                  <a:cubicBezTo>
                    <a:pt x="25" y="0"/>
                    <a:pt x="10" y="4"/>
                    <a:pt x="0" y="10"/>
                  </a:cubicBezTo>
                  <a:cubicBezTo>
                    <a:pt x="7" y="12"/>
                    <a:pt x="19" y="13"/>
                    <a:pt x="28" y="7"/>
                  </a:cubicBezTo>
                  <a:lnTo>
                    <a:pt x="3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834">
              <a:extLst>
                <a:ext uri="{FF2B5EF4-FFF2-40B4-BE49-F238E27FC236}">
                  <a16:creationId xmlns="" xmlns:a16="http://schemas.microsoft.com/office/drawing/2014/main" id="{BD5EA4F3-3028-406C-8A89-34611968A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7854950"/>
              <a:ext cx="95250" cy="42863"/>
            </a:xfrm>
            <a:custGeom>
              <a:avLst/>
              <a:gdLst>
                <a:gd name="T0" fmla="*/ 25 w 25"/>
                <a:gd name="T1" fmla="*/ 5 h 11"/>
                <a:gd name="T2" fmla="*/ 0 w 25"/>
                <a:gd name="T3" fmla="*/ 8 h 11"/>
                <a:gd name="T4" fmla="*/ 23 w 25"/>
                <a:gd name="T5" fmla="*/ 6 h 11"/>
                <a:gd name="T6" fmla="*/ 25 w 25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25" y="5"/>
                  </a:moveTo>
                  <a:cubicBezTo>
                    <a:pt x="20" y="0"/>
                    <a:pt x="7" y="3"/>
                    <a:pt x="0" y="8"/>
                  </a:cubicBezTo>
                  <a:cubicBezTo>
                    <a:pt x="5" y="11"/>
                    <a:pt x="16" y="11"/>
                    <a:pt x="23" y="6"/>
                  </a:cubicBezTo>
                  <a:lnTo>
                    <a:pt x="2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835">
              <a:extLst>
                <a:ext uri="{FF2B5EF4-FFF2-40B4-BE49-F238E27FC236}">
                  <a16:creationId xmlns="" xmlns:a16="http://schemas.microsoft.com/office/drawing/2014/main" id="{97848BC4-4F38-4D19-B53D-5BBFC2F3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7821613"/>
              <a:ext cx="76200" cy="30163"/>
            </a:xfrm>
            <a:custGeom>
              <a:avLst/>
              <a:gdLst>
                <a:gd name="T0" fmla="*/ 20 w 20"/>
                <a:gd name="T1" fmla="*/ 3 h 8"/>
                <a:gd name="T2" fmla="*/ 0 w 20"/>
                <a:gd name="T3" fmla="*/ 6 h 8"/>
                <a:gd name="T4" fmla="*/ 18 w 20"/>
                <a:gd name="T5" fmla="*/ 5 h 8"/>
                <a:gd name="T6" fmla="*/ 20 w 20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20" y="3"/>
                  </a:moveTo>
                  <a:cubicBezTo>
                    <a:pt x="16" y="0"/>
                    <a:pt x="6" y="2"/>
                    <a:pt x="0" y="6"/>
                  </a:cubicBezTo>
                  <a:cubicBezTo>
                    <a:pt x="4" y="8"/>
                    <a:pt x="12" y="8"/>
                    <a:pt x="18" y="5"/>
                  </a:cubicBezTo>
                  <a:lnTo>
                    <a:pt x="2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836">
              <a:extLst>
                <a:ext uri="{FF2B5EF4-FFF2-40B4-BE49-F238E27FC236}">
                  <a16:creationId xmlns="" xmlns:a16="http://schemas.microsoft.com/office/drawing/2014/main" id="{4EA8B427-78F3-487D-8999-E1D9EF53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5" y="7772400"/>
              <a:ext cx="155575" cy="68263"/>
            </a:xfrm>
            <a:custGeom>
              <a:avLst/>
              <a:gdLst>
                <a:gd name="T0" fmla="*/ 41 w 41"/>
                <a:gd name="T1" fmla="*/ 11 h 18"/>
                <a:gd name="T2" fmla="*/ 0 w 41"/>
                <a:gd name="T3" fmla="*/ 4 h 18"/>
                <a:gd name="T4" fmla="*/ 37 w 41"/>
                <a:gd name="T5" fmla="*/ 8 h 18"/>
                <a:gd name="T6" fmla="*/ 41 w 41"/>
                <a:gd name="T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8">
                  <a:moveTo>
                    <a:pt x="41" y="11"/>
                  </a:moveTo>
                  <a:cubicBezTo>
                    <a:pt x="32" y="18"/>
                    <a:pt x="12" y="12"/>
                    <a:pt x="0" y="4"/>
                  </a:cubicBezTo>
                  <a:cubicBezTo>
                    <a:pt x="9" y="0"/>
                    <a:pt x="26" y="0"/>
                    <a:pt x="37" y="8"/>
                  </a:cubicBezTo>
                  <a:lnTo>
                    <a:pt x="4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837">
              <a:extLst>
                <a:ext uri="{FF2B5EF4-FFF2-40B4-BE49-F238E27FC236}">
                  <a16:creationId xmlns="" xmlns:a16="http://schemas.microsoft.com/office/drawing/2014/main" id="{5065F00E-B0BF-4551-9EB3-D6D8D2F1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550" y="9664700"/>
              <a:ext cx="396875" cy="207963"/>
            </a:xfrm>
            <a:custGeom>
              <a:avLst/>
              <a:gdLst>
                <a:gd name="T0" fmla="*/ 0 w 105"/>
                <a:gd name="T1" fmla="*/ 15 h 55"/>
                <a:gd name="T2" fmla="*/ 105 w 105"/>
                <a:gd name="T3" fmla="*/ 49 h 55"/>
                <a:gd name="T4" fmla="*/ 9 w 105"/>
                <a:gd name="T5" fmla="*/ 24 h 55"/>
                <a:gd name="T6" fmla="*/ 0 w 105"/>
                <a:gd name="T7" fmla="*/ 1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55">
                  <a:moveTo>
                    <a:pt x="0" y="15"/>
                  </a:moveTo>
                  <a:cubicBezTo>
                    <a:pt x="24" y="0"/>
                    <a:pt x="76" y="22"/>
                    <a:pt x="105" y="49"/>
                  </a:cubicBezTo>
                  <a:cubicBezTo>
                    <a:pt x="80" y="55"/>
                    <a:pt x="36" y="49"/>
                    <a:pt x="9" y="2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838">
              <a:extLst>
                <a:ext uri="{FF2B5EF4-FFF2-40B4-BE49-F238E27FC236}">
                  <a16:creationId xmlns="" xmlns:a16="http://schemas.microsoft.com/office/drawing/2014/main" id="{6DF70083-5649-48EB-A6DE-5D83B756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5" y="9228138"/>
              <a:ext cx="142875" cy="368300"/>
            </a:xfrm>
            <a:custGeom>
              <a:avLst/>
              <a:gdLst>
                <a:gd name="T0" fmla="*/ 11 w 38"/>
                <a:gd name="T1" fmla="*/ 97 h 97"/>
                <a:gd name="T2" fmla="*/ 30 w 38"/>
                <a:gd name="T3" fmla="*/ 0 h 97"/>
                <a:gd name="T4" fmla="*/ 8 w 38"/>
                <a:gd name="T5" fmla="*/ 85 h 97"/>
                <a:gd name="T6" fmla="*/ 11 w 38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97">
                  <a:moveTo>
                    <a:pt x="11" y="97"/>
                  </a:moveTo>
                  <a:cubicBezTo>
                    <a:pt x="33" y="84"/>
                    <a:pt x="38" y="34"/>
                    <a:pt x="30" y="0"/>
                  </a:cubicBezTo>
                  <a:cubicBezTo>
                    <a:pt x="14" y="17"/>
                    <a:pt x="0" y="54"/>
                    <a:pt x="8" y="85"/>
                  </a:cubicBezTo>
                  <a:lnTo>
                    <a:pt x="11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9" name="组合 518">
            <a:extLst>
              <a:ext uri="{FF2B5EF4-FFF2-40B4-BE49-F238E27FC236}">
                <a16:creationId xmlns="" xmlns:a16="http://schemas.microsoft.com/office/drawing/2014/main" id="{55BF97F1-C019-45E8-93FA-083CFD428B35}"/>
              </a:ext>
            </a:extLst>
          </p:cNvPr>
          <p:cNvGrpSpPr/>
          <p:nvPr/>
        </p:nvGrpSpPr>
        <p:grpSpPr>
          <a:xfrm>
            <a:off x="6508251" y="4901538"/>
            <a:ext cx="1206892" cy="1125012"/>
            <a:chOff x="-1082675" y="-1223963"/>
            <a:chExt cx="7370763" cy="687070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520" name="Freeform 1340">
              <a:extLst>
                <a:ext uri="{FF2B5EF4-FFF2-40B4-BE49-F238E27FC236}">
                  <a16:creationId xmlns="" xmlns:a16="http://schemas.microsoft.com/office/drawing/2014/main" id="{063809C6-5F8F-438A-B35F-AFF810BE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468" y="4926816"/>
              <a:ext cx="682128" cy="654834"/>
            </a:xfrm>
            <a:custGeom>
              <a:avLst/>
              <a:gdLst>
                <a:gd name="T0" fmla="*/ 63 w 125"/>
                <a:gd name="T1" fmla="*/ 0 h 120"/>
                <a:gd name="T2" fmla="*/ 82 w 125"/>
                <a:gd name="T3" fmla="*/ 40 h 120"/>
                <a:gd name="T4" fmla="*/ 125 w 125"/>
                <a:gd name="T5" fmla="*/ 46 h 120"/>
                <a:gd name="T6" fmla="*/ 95 w 125"/>
                <a:gd name="T7" fmla="*/ 76 h 120"/>
                <a:gd name="T8" fmla="*/ 102 w 125"/>
                <a:gd name="T9" fmla="*/ 120 h 120"/>
                <a:gd name="T10" fmla="*/ 63 w 125"/>
                <a:gd name="T11" fmla="*/ 99 h 120"/>
                <a:gd name="T12" fmla="*/ 24 w 125"/>
                <a:gd name="T13" fmla="*/ 120 h 120"/>
                <a:gd name="T14" fmla="*/ 31 w 125"/>
                <a:gd name="T15" fmla="*/ 76 h 120"/>
                <a:gd name="T16" fmla="*/ 0 w 125"/>
                <a:gd name="T17" fmla="*/ 46 h 120"/>
                <a:gd name="T18" fmla="*/ 43 w 125"/>
                <a:gd name="T19" fmla="*/ 40 h 120"/>
                <a:gd name="T20" fmla="*/ 63 w 125"/>
                <a:gd name="T2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20">
                  <a:moveTo>
                    <a:pt x="63" y="0"/>
                  </a:moveTo>
                  <a:lnTo>
                    <a:pt x="82" y="40"/>
                  </a:lnTo>
                  <a:lnTo>
                    <a:pt x="125" y="46"/>
                  </a:lnTo>
                  <a:lnTo>
                    <a:pt x="95" y="76"/>
                  </a:lnTo>
                  <a:lnTo>
                    <a:pt x="102" y="120"/>
                  </a:lnTo>
                  <a:lnTo>
                    <a:pt x="63" y="99"/>
                  </a:lnTo>
                  <a:lnTo>
                    <a:pt x="24" y="120"/>
                  </a:lnTo>
                  <a:lnTo>
                    <a:pt x="31" y="76"/>
                  </a:lnTo>
                  <a:lnTo>
                    <a:pt x="0" y="46"/>
                  </a:lnTo>
                  <a:lnTo>
                    <a:pt x="43" y="40"/>
                  </a:lnTo>
                  <a:lnTo>
                    <a:pt x="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">
              <a:extLst>
                <a:ext uri="{FF2B5EF4-FFF2-40B4-BE49-F238E27FC236}">
                  <a16:creationId xmlns="" xmlns:a16="http://schemas.microsoft.com/office/drawing/2014/main" id="{4D0BB3D9-B6FB-4071-9E4B-157713B5D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82675" y="-531813"/>
              <a:ext cx="3225800" cy="6165850"/>
            </a:xfrm>
            <a:custGeom>
              <a:avLst/>
              <a:gdLst>
                <a:gd name="T0" fmla="*/ 815 w 2492"/>
                <a:gd name="T1" fmla="*/ 439 h 4764"/>
                <a:gd name="T2" fmla="*/ 741 w 2492"/>
                <a:gd name="T3" fmla="*/ 540 h 4764"/>
                <a:gd name="T4" fmla="*/ 782 w 2492"/>
                <a:gd name="T5" fmla="*/ 714 h 4764"/>
                <a:gd name="T6" fmla="*/ 553 w 2492"/>
                <a:gd name="T7" fmla="*/ 909 h 4764"/>
                <a:gd name="T8" fmla="*/ 625 w 2492"/>
                <a:gd name="T9" fmla="*/ 1065 h 4764"/>
                <a:gd name="T10" fmla="*/ 518 w 2492"/>
                <a:gd name="T11" fmla="*/ 1301 h 4764"/>
                <a:gd name="T12" fmla="*/ 382 w 2492"/>
                <a:gd name="T13" fmla="*/ 1575 h 4764"/>
                <a:gd name="T14" fmla="*/ 466 w 2492"/>
                <a:gd name="T15" fmla="*/ 1699 h 4764"/>
                <a:gd name="T16" fmla="*/ 353 w 2492"/>
                <a:gd name="T17" fmla="*/ 2016 h 4764"/>
                <a:gd name="T18" fmla="*/ 448 w 2492"/>
                <a:gd name="T19" fmla="*/ 2114 h 4764"/>
                <a:gd name="T20" fmla="*/ 393 w 2492"/>
                <a:gd name="T21" fmla="*/ 2426 h 4764"/>
                <a:gd name="T22" fmla="*/ 520 w 2492"/>
                <a:gd name="T23" fmla="*/ 2501 h 4764"/>
                <a:gd name="T24" fmla="*/ 488 w 2492"/>
                <a:gd name="T25" fmla="*/ 2815 h 4764"/>
                <a:gd name="T26" fmla="*/ 632 w 2492"/>
                <a:gd name="T27" fmla="*/ 2878 h 4764"/>
                <a:gd name="T28" fmla="*/ 811 w 2492"/>
                <a:gd name="T29" fmla="*/ 2795 h 4764"/>
                <a:gd name="T30" fmla="*/ 854 w 2492"/>
                <a:gd name="T31" fmla="*/ 3526 h 4764"/>
                <a:gd name="T32" fmla="*/ 1005 w 2492"/>
                <a:gd name="T33" fmla="*/ 3533 h 4764"/>
                <a:gd name="T34" fmla="*/ 1149 w 2492"/>
                <a:gd name="T35" fmla="*/ 3361 h 4764"/>
                <a:gd name="T36" fmla="*/ 1431 w 2492"/>
                <a:gd name="T37" fmla="*/ 4076 h 4764"/>
                <a:gd name="T38" fmla="*/ 1554 w 2492"/>
                <a:gd name="T39" fmla="*/ 3880 h 4764"/>
                <a:gd name="T40" fmla="*/ 1741 w 2492"/>
                <a:gd name="T41" fmla="*/ 4224 h 4764"/>
                <a:gd name="T42" fmla="*/ 1879 w 2492"/>
                <a:gd name="T43" fmla="*/ 4146 h 4764"/>
                <a:gd name="T44" fmla="*/ 1911 w 2492"/>
                <a:gd name="T45" fmla="*/ 3878 h 4764"/>
                <a:gd name="T46" fmla="*/ 2224 w 2492"/>
                <a:gd name="T47" fmla="*/ 4277 h 4764"/>
                <a:gd name="T48" fmla="*/ 2446 w 2492"/>
                <a:gd name="T49" fmla="*/ 4367 h 4764"/>
                <a:gd name="T50" fmla="*/ 2445 w 2492"/>
                <a:gd name="T51" fmla="*/ 4442 h 4764"/>
                <a:gd name="T52" fmla="*/ 2111 w 2492"/>
                <a:gd name="T53" fmla="*/ 4551 h 4764"/>
                <a:gd name="T54" fmla="*/ 1728 w 2492"/>
                <a:gd name="T55" fmla="*/ 4756 h 4764"/>
                <a:gd name="T56" fmla="*/ 1739 w 2492"/>
                <a:gd name="T57" fmla="*/ 4442 h 4764"/>
                <a:gd name="T58" fmla="*/ 1659 w 2492"/>
                <a:gd name="T59" fmla="*/ 4286 h 4764"/>
                <a:gd name="T60" fmla="*/ 1406 w 2492"/>
                <a:gd name="T61" fmla="*/ 4243 h 4764"/>
                <a:gd name="T62" fmla="*/ 1320 w 2492"/>
                <a:gd name="T63" fmla="*/ 4097 h 4764"/>
                <a:gd name="T64" fmla="*/ 652 w 2492"/>
                <a:gd name="T65" fmla="*/ 3976 h 4764"/>
                <a:gd name="T66" fmla="*/ 930 w 2492"/>
                <a:gd name="T67" fmla="*/ 3729 h 4764"/>
                <a:gd name="T68" fmla="*/ 391 w 2492"/>
                <a:gd name="T69" fmla="*/ 3584 h 4764"/>
                <a:gd name="T70" fmla="*/ 663 w 2492"/>
                <a:gd name="T71" fmla="*/ 3360 h 4764"/>
                <a:gd name="T72" fmla="*/ 191 w 2492"/>
                <a:gd name="T73" fmla="*/ 3155 h 4764"/>
                <a:gd name="T74" fmla="*/ 483 w 2492"/>
                <a:gd name="T75" fmla="*/ 2986 h 4764"/>
                <a:gd name="T76" fmla="*/ 63 w 2492"/>
                <a:gd name="T77" fmla="*/ 2699 h 4764"/>
                <a:gd name="T78" fmla="*/ 364 w 2492"/>
                <a:gd name="T79" fmla="*/ 2580 h 4764"/>
                <a:gd name="T80" fmla="*/ 0 w 2492"/>
                <a:gd name="T81" fmla="*/ 2228 h 4764"/>
                <a:gd name="T82" fmla="*/ 302 w 2492"/>
                <a:gd name="T83" fmla="*/ 2134 h 4764"/>
                <a:gd name="T84" fmla="*/ 2 w 2492"/>
                <a:gd name="T85" fmla="*/ 1720 h 4764"/>
                <a:gd name="T86" fmla="*/ 317 w 2492"/>
                <a:gd name="T87" fmla="*/ 1703 h 4764"/>
                <a:gd name="T88" fmla="*/ 81 w 2492"/>
                <a:gd name="T89" fmla="*/ 1235 h 4764"/>
                <a:gd name="T90" fmla="*/ 395 w 2492"/>
                <a:gd name="T91" fmla="*/ 1272 h 4764"/>
                <a:gd name="T92" fmla="*/ 233 w 2492"/>
                <a:gd name="T93" fmla="*/ 776 h 4764"/>
                <a:gd name="T94" fmla="*/ 535 w 2492"/>
                <a:gd name="T95" fmla="*/ 868 h 4764"/>
                <a:gd name="T96" fmla="*/ 450 w 2492"/>
                <a:gd name="T97" fmla="*/ 353 h 4764"/>
                <a:gd name="T98" fmla="*/ 728 w 2492"/>
                <a:gd name="T99" fmla="*/ 507 h 4764"/>
                <a:gd name="T100" fmla="*/ 724 w 2492"/>
                <a:gd name="T101" fmla="*/ 0 h 4764"/>
                <a:gd name="T102" fmla="*/ 911 w 2492"/>
                <a:gd name="T103" fmla="*/ 291 h 4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2" h="4764">
                  <a:moveTo>
                    <a:pt x="909" y="289"/>
                  </a:moveTo>
                  <a:cubicBezTo>
                    <a:pt x="878" y="339"/>
                    <a:pt x="846" y="389"/>
                    <a:pt x="815" y="439"/>
                  </a:cubicBezTo>
                  <a:cubicBezTo>
                    <a:pt x="938" y="360"/>
                    <a:pt x="1049" y="390"/>
                    <a:pt x="1160" y="468"/>
                  </a:cubicBezTo>
                  <a:cubicBezTo>
                    <a:pt x="1064" y="611"/>
                    <a:pt x="967" y="628"/>
                    <a:pt x="741" y="540"/>
                  </a:cubicBezTo>
                  <a:cubicBezTo>
                    <a:pt x="697" y="619"/>
                    <a:pt x="652" y="699"/>
                    <a:pt x="602" y="789"/>
                  </a:cubicBezTo>
                  <a:cubicBezTo>
                    <a:pt x="670" y="759"/>
                    <a:pt x="724" y="722"/>
                    <a:pt x="782" y="714"/>
                  </a:cubicBezTo>
                  <a:cubicBezTo>
                    <a:pt x="837" y="706"/>
                    <a:pt x="898" y="726"/>
                    <a:pt x="958" y="734"/>
                  </a:cubicBezTo>
                  <a:cubicBezTo>
                    <a:pt x="904" y="899"/>
                    <a:pt x="807" y="940"/>
                    <a:pt x="553" y="909"/>
                  </a:cubicBezTo>
                  <a:cubicBezTo>
                    <a:pt x="525" y="988"/>
                    <a:pt x="495" y="1070"/>
                    <a:pt x="462" y="1162"/>
                  </a:cubicBezTo>
                  <a:cubicBezTo>
                    <a:pt x="525" y="1123"/>
                    <a:pt x="571" y="1082"/>
                    <a:pt x="625" y="1065"/>
                  </a:cubicBezTo>
                  <a:cubicBezTo>
                    <a:pt x="679" y="1049"/>
                    <a:pt x="740" y="1057"/>
                    <a:pt x="803" y="1054"/>
                  </a:cubicBezTo>
                  <a:cubicBezTo>
                    <a:pt x="769" y="1212"/>
                    <a:pt x="674" y="1297"/>
                    <a:pt x="518" y="1301"/>
                  </a:cubicBezTo>
                  <a:cubicBezTo>
                    <a:pt x="442" y="1303"/>
                    <a:pt x="411" y="1329"/>
                    <a:pt x="403" y="1401"/>
                  </a:cubicBezTo>
                  <a:cubicBezTo>
                    <a:pt x="398" y="1456"/>
                    <a:pt x="384" y="1512"/>
                    <a:pt x="382" y="1575"/>
                  </a:cubicBezTo>
                  <a:cubicBezTo>
                    <a:pt x="453" y="1452"/>
                    <a:pt x="559" y="1407"/>
                    <a:pt x="692" y="1408"/>
                  </a:cubicBezTo>
                  <a:cubicBezTo>
                    <a:pt x="695" y="1547"/>
                    <a:pt x="616" y="1663"/>
                    <a:pt x="466" y="1699"/>
                  </a:cubicBezTo>
                  <a:cubicBezTo>
                    <a:pt x="366" y="1723"/>
                    <a:pt x="339" y="1772"/>
                    <a:pt x="346" y="1863"/>
                  </a:cubicBezTo>
                  <a:cubicBezTo>
                    <a:pt x="349" y="1911"/>
                    <a:pt x="346" y="1961"/>
                    <a:pt x="353" y="2016"/>
                  </a:cubicBezTo>
                  <a:cubicBezTo>
                    <a:pt x="404" y="1872"/>
                    <a:pt x="500" y="1791"/>
                    <a:pt x="654" y="1770"/>
                  </a:cubicBezTo>
                  <a:cubicBezTo>
                    <a:pt x="652" y="1934"/>
                    <a:pt x="589" y="2057"/>
                    <a:pt x="448" y="2114"/>
                  </a:cubicBezTo>
                  <a:cubicBezTo>
                    <a:pt x="352" y="2154"/>
                    <a:pt x="347" y="2211"/>
                    <a:pt x="362" y="2291"/>
                  </a:cubicBezTo>
                  <a:cubicBezTo>
                    <a:pt x="370" y="2334"/>
                    <a:pt x="376" y="2377"/>
                    <a:pt x="393" y="2426"/>
                  </a:cubicBezTo>
                  <a:cubicBezTo>
                    <a:pt x="421" y="2276"/>
                    <a:pt x="513" y="2187"/>
                    <a:pt x="654" y="2125"/>
                  </a:cubicBezTo>
                  <a:cubicBezTo>
                    <a:pt x="683" y="2285"/>
                    <a:pt x="644" y="2419"/>
                    <a:pt x="520" y="2501"/>
                  </a:cubicBezTo>
                  <a:cubicBezTo>
                    <a:pt x="411" y="2573"/>
                    <a:pt x="418" y="2649"/>
                    <a:pt x="456" y="2747"/>
                  </a:cubicBezTo>
                  <a:cubicBezTo>
                    <a:pt x="464" y="2769"/>
                    <a:pt x="473" y="2791"/>
                    <a:pt x="488" y="2815"/>
                  </a:cubicBezTo>
                  <a:cubicBezTo>
                    <a:pt x="504" y="2665"/>
                    <a:pt x="571" y="2551"/>
                    <a:pt x="709" y="2473"/>
                  </a:cubicBezTo>
                  <a:cubicBezTo>
                    <a:pt x="759" y="2629"/>
                    <a:pt x="725" y="2758"/>
                    <a:pt x="632" y="2878"/>
                  </a:cubicBezTo>
                  <a:cubicBezTo>
                    <a:pt x="532" y="3005"/>
                    <a:pt x="533" y="3029"/>
                    <a:pt x="646" y="3184"/>
                  </a:cubicBezTo>
                  <a:cubicBezTo>
                    <a:pt x="637" y="3021"/>
                    <a:pt x="693" y="2899"/>
                    <a:pt x="811" y="2795"/>
                  </a:cubicBezTo>
                  <a:cubicBezTo>
                    <a:pt x="884" y="2946"/>
                    <a:pt x="869" y="3083"/>
                    <a:pt x="796" y="3220"/>
                  </a:cubicBezTo>
                  <a:cubicBezTo>
                    <a:pt x="713" y="3371"/>
                    <a:pt x="714" y="3371"/>
                    <a:pt x="854" y="3526"/>
                  </a:cubicBezTo>
                  <a:cubicBezTo>
                    <a:pt x="814" y="3357"/>
                    <a:pt x="859" y="3223"/>
                    <a:pt x="958" y="3096"/>
                  </a:cubicBezTo>
                  <a:cubicBezTo>
                    <a:pt x="1062" y="3238"/>
                    <a:pt x="1060" y="3382"/>
                    <a:pt x="1005" y="3533"/>
                  </a:cubicBezTo>
                  <a:cubicBezTo>
                    <a:pt x="951" y="3683"/>
                    <a:pt x="965" y="3718"/>
                    <a:pt x="1119" y="3822"/>
                  </a:cubicBezTo>
                  <a:cubicBezTo>
                    <a:pt x="1038" y="3659"/>
                    <a:pt x="1074" y="3513"/>
                    <a:pt x="1149" y="3361"/>
                  </a:cubicBezTo>
                  <a:cubicBezTo>
                    <a:pt x="1274" y="3483"/>
                    <a:pt x="1294" y="3624"/>
                    <a:pt x="1267" y="3778"/>
                  </a:cubicBezTo>
                  <a:cubicBezTo>
                    <a:pt x="1235" y="3963"/>
                    <a:pt x="1234" y="3963"/>
                    <a:pt x="1431" y="4076"/>
                  </a:cubicBezTo>
                  <a:cubicBezTo>
                    <a:pt x="1308" y="3909"/>
                    <a:pt x="1324" y="3754"/>
                    <a:pt x="1376" y="3587"/>
                  </a:cubicBezTo>
                  <a:cubicBezTo>
                    <a:pt x="1488" y="3659"/>
                    <a:pt x="1539" y="3759"/>
                    <a:pt x="1554" y="3880"/>
                  </a:cubicBezTo>
                  <a:cubicBezTo>
                    <a:pt x="1559" y="3920"/>
                    <a:pt x="1559" y="3962"/>
                    <a:pt x="1557" y="4003"/>
                  </a:cubicBezTo>
                  <a:cubicBezTo>
                    <a:pt x="1551" y="4173"/>
                    <a:pt x="1552" y="4175"/>
                    <a:pt x="1741" y="4224"/>
                  </a:cubicBezTo>
                  <a:cubicBezTo>
                    <a:pt x="1616" y="4086"/>
                    <a:pt x="1601" y="3933"/>
                    <a:pt x="1636" y="3760"/>
                  </a:cubicBezTo>
                  <a:cubicBezTo>
                    <a:pt x="1811" y="3837"/>
                    <a:pt x="1861" y="3981"/>
                    <a:pt x="1879" y="4146"/>
                  </a:cubicBezTo>
                  <a:cubicBezTo>
                    <a:pt x="1897" y="4306"/>
                    <a:pt x="1897" y="4306"/>
                    <a:pt x="2094" y="4328"/>
                  </a:cubicBezTo>
                  <a:cubicBezTo>
                    <a:pt x="1936" y="4211"/>
                    <a:pt x="1910" y="4058"/>
                    <a:pt x="1911" y="3878"/>
                  </a:cubicBezTo>
                  <a:cubicBezTo>
                    <a:pt x="2022" y="3905"/>
                    <a:pt x="2105" y="3958"/>
                    <a:pt x="2150" y="4053"/>
                  </a:cubicBezTo>
                  <a:cubicBezTo>
                    <a:pt x="2184" y="4123"/>
                    <a:pt x="2211" y="4200"/>
                    <a:pt x="2224" y="4277"/>
                  </a:cubicBezTo>
                  <a:cubicBezTo>
                    <a:pt x="2235" y="4342"/>
                    <a:pt x="2262" y="4364"/>
                    <a:pt x="2322" y="4362"/>
                  </a:cubicBezTo>
                  <a:cubicBezTo>
                    <a:pt x="2363" y="4361"/>
                    <a:pt x="2405" y="4361"/>
                    <a:pt x="2446" y="4367"/>
                  </a:cubicBezTo>
                  <a:cubicBezTo>
                    <a:pt x="2462" y="4369"/>
                    <a:pt x="2477" y="4388"/>
                    <a:pt x="2492" y="4400"/>
                  </a:cubicBezTo>
                  <a:cubicBezTo>
                    <a:pt x="2477" y="4414"/>
                    <a:pt x="2462" y="4439"/>
                    <a:pt x="2445" y="4442"/>
                  </a:cubicBezTo>
                  <a:cubicBezTo>
                    <a:pt x="2405" y="4448"/>
                    <a:pt x="2361" y="4450"/>
                    <a:pt x="2322" y="4441"/>
                  </a:cubicBezTo>
                  <a:cubicBezTo>
                    <a:pt x="2217" y="4416"/>
                    <a:pt x="2158" y="4448"/>
                    <a:pt x="2111" y="4551"/>
                  </a:cubicBezTo>
                  <a:cubicBezTo>
                    <a:pt x="2053" y="4678"/>
                    <a:pt x="1949" y="4763"/>
                    <a:pt x="1798" y="4764"/>
                  </a:cubicBezTo>
                  <a:cubicBezTo>
                    <a:pt x="1779" y="4764"/>
                    <a:pt x="1761" y="4760"/>
                    <a:pt x="1728" y="4756"/>
                  </a:cubicBezTo>
                  <a:cubicBezTo>
                    <a:pt x="1778" y="4606"/>
                    <a:pt x="1832" y="4472"/>
                    <a:pt x="1992" y="4413"/>
                  </a:cubicBezTo>
                  <a:cubicBezTo>
                    <a:pt x="1866" y="4332"/>
                    <a:pt x="1827" y="4337"/>
                    <a:pt x="1739" y="4442"/>
                  </a:cubicBezTo>
                  <a:cubicBezTo>
                    <a:pt x="1616" y="4589"/>
                    <a:pt x="1508" y="4625"/>
                    <a:pt x="1332" y="4567"/>
                  </a:cubicBezTo>
                  <a:cubicBezTo>
                    <a:pt x="1400" y="4433"/>
                    <a:pt x="1474" y="4314"/>
                    <a:pt x="1659" y="4286"/>
                  </a:cubicBezTo>
                  <a:cubicBezTo>
                    <a:pt x="1590" y="4251"/>
                    <a:pt x="1543" y="4218"/>
                    <a:pt x="1490" y="4203"/>
                  </a:cubicBezTo>
                  <a:cubicBezTo>
                    <a:pt x="1467" y="4197"/>
                    <a:pt x="1429" y="4223"/>
                    <a:pt x="1406" y="4243"/>
                  </a:cubicBezTo>
                  <a:cubicBezTo>
                    <a:pt x="1250" y="4382"/>
                    <a:pt x="1126" y="4402"/>
                    <a:pt x="971" y="4303"/>
                  </a:cubicBezTo>
                  <a:cubicBezTo>
                    <a:pt x="1052" y="4188"/>
                    <a:pt x="1141" y="4093"/>
                    <a:pt x="1320" y="4097"/>
                  </a:cubicBezTo>
                  <a:cubicBezTo>
                    <a:pt x="1252" y="4042"/>
                    <a:pt x="1203" y="4001"/>
                    <a:pt x="1148" y="3956"/>
                  </a:cubicBezTo>
                  <a:cubicBezTo>
                    <a:pt x="990" y="4066"/>
                    <a:pt x="829" y="4138"/>
                    <a:pt x="652" y="3976"/>
                  </a:cubicBezTo>
                  <a:cubicBezTo>
                    <a:pt x="752" y="3869"/>
                    <a:pt x="859" y="3800"/>
                    <a:pt x="1029" y="3844"/>
                  </a:cubicBezTo>
                  <a:cubicBezTo>
                    <a:pt x="986" y="3795"/>
                    <a:pt x="954" y="3765"/>
                    <a:pt x="930" y="3729"/>
                  </a:cubicBezTo>
                  <a:cubicBezTo>
                    <a:pt x="894" y="3676"/>
                    <a:pt x="861" y="3666"/>
                    <a:pt x="797" y="3693"/>
                  </a:cubicBezTo>
                  <a:cubicBezTo>
                    <a:pt x="625" y="3768"/>
                    <a:pt x="495" y="3730"/>
                    <a:pt x="391" y="3584"/>
                  </a:cubicBezTo>
                  <a:cubicBezTo>
                    <a:pt x="506" y="3504"/>
                    <a:pt x="622" y="3454"/>
                    <a:pt x="782" y="3549"/>
                  </a:cubicBezTo>
                  <a:cubicBezTo>
                    <a:pt x="733" y="3468"/>
                    <a:pt x="704" y="3409"/>
                    <a:pt x="663" y="3360"/>
                  </a:cubicBezTo>
                  <a:cubicBezTo>
                    <a:pt x="647" y="3342"/>
                    <a:pt x="603" y="3338"/>
                    <a:pt x="574" y="3342"/>
                  </a:cubicBezTo>
                  <a:cubicBezTo>
                    <a:pt x="388" y="3370"/>
                    <a:pt x="279" y="3320"/>
                    <a:pt x="191" y="3155"/>
                  </a:cubicBezTo>
                  <a:cubicBezTo>
                    <a:pt x="316" y="3095"/>
                    <a:pt x="435" y="3080"/>
                    <a:pt x="570" y="3189"/>
                  </a:cubicBezTo>
                  <a:cubicBezTo>
                    <a:pt x="535" y="3105"/>
                    <a:pt x="516" y="3042"/>
                    <a:pt x="483" y="2986"/>
                  </a:cubicBezTo>
                  <a:cubicBezTo>
                    <a:pt x="471" y="2965"/>
                    <a:pt x="428" y="2953"/>
                    <a:pt x="398" y="2951"/>
                  </a:cubicBezTo>
                  <a:cubicBezTo>
                    <a:pt x="214" y="2940"/>
                    <a:pt x="107" y="2862"/>
                    <a:pt x="63" y="2699"/>
                  </a:cubicBezTo>
                  <a:cubicBezTo>
                    <a:pt x="200" y="2655"/>
                    <a:pt x="275" y="2672"/>
                    <a:pt x="414" y="2787"/>
                  </a:cubicBezTo>
                  <a:cubicBezTo>
                    <a:pt x="396" y="2709"/>
                    <a:pt x="388" y="2642"/>
                    <a:pt x="364" y="2580"/>
                  </a:cubicBezTo>
                  <a:cubicBezTo>
                    <a:pt x="356" y="2556"/>
                    <a:pt x="316" y="2537"/>
                    <a:pt x="287" y="2529"/>
                  </a:cubicBezTo>
                  <a:cubicBezTo>
                    <a:pt x="111" y="2481"/>
                    <a:pt x="27" y="2396"/>
                    <a:pt x="0" y="2228"/>
                  </a:cubicBezTo>
                  <a:cubicBezTo>
                    <a:pt x="117" y="2197"/>
                    <a:pt x="203" y="2232"/>
                    <a:pt x="326" y="2372"/>
                  </a:cubicBezTo>
                  <a:cubicBezTo>
                    <a:pt x="318" y="2279"/>
                    <a:pt x="317" y="2205"/>
                    <a:pt x="302" y="2134"/>
                  </a:cubicBezTo>
                  <a:cubicBezTo>
                    <a:pt x="298" y="2112"/>
                    <a:pt x="259" y="2093"/>
                    <a:pt x="233" y="2080"/>
                  </a:cubicBezTo>
                  <a:cubicBezTo>
                    <a:pt x="86" y="2009"/>
                    <a:pt x="2" y="1899"/>
                    <a:pt x="2" y="1720"/>
                  </a:cubicBezTo>
                  <a:cubicBezTo>
                    <a:pt x="137" y="1744"/>
                    <a:pt x="238" y="1800"/>
                    <a:pt x="300" y="1926"/>
                  </a:cubicBezTo>
                  <a:cubicBezTo>
                    <a:pt x="307" y="1851"/>
                    <a:pt x="319" y="1777"/>
                    <a:pt x="317" y="1703"/>
                  </a:cubicBezTo>
                  <a:cubicBezTo>
                    <a:pt x="316" y="1678"/>
                    <a:pt x="282" y="1648"/>
                    <a:pt x="257" y="1630"/>
                  </a:cubicBezTo>
                  <a:cubicBezTo>
                    <a:pt x="127" y="1534"/>
                    <a:pt x="57" y="1413"/>
                    <a:pt x="81" y="1235"/>
                  </a:cubicBezTo>
                  <a:cubicBezTo>
                    <a:pt x="219" y="1284"/>
                    <a:pt x="304" y="1369"/>
                    <a:pt x="343" y="1509"/>
                  </a:cubicBezTo>
                  <a:cubicBezTo>
                    <a:pt x="361" y="1430"/>
                    <a:pt x="385" y="1352"/>
                    <a:pt x="395" y="1272"/>
                  </a:cubicBezTo>
                  <a:cubicBezTo>
                    <a:pt x="398" y="1247"/>
                    <a:pt x="367" y="1213"/>
                    <a:pt x="345" y="1190"/>
                  </a:cubicBezTo>
                  <a:cubicBezTo>
                    <a:pt x="235" y="1074"/>
                    <a:pt x="183" y="944"/>
                    <a:pt x="233" y="776"/>
                  </a:cubicBezTo>
                  <a:cubicBezTo>
                    <a:pt x="363" y="847"/>
                    <a:pt x="425" y="953"/>
                    <a:pt x="436" y="1121"/>
                  </a:cubicBezTo>
                  <a:cubicBezTo>
                    <a:pt x="477" y="1019"/>
                    <a:pt x="511" y="945"/>
                    <a:pt x="535" y="868"/>
                  </a:cubicBezTo>
                  <a:cubicBezTo>
                    <a:pt x="542" y="846"/>
                    <a:pt x="522" y="810"/>
                    <a:pt x="506" y="787"/>
                  </a:cubicBezTo>
                  <a:cubicBezTo>
                    <a:pt x="415" y="657"/>
                    <a:pt x="379" y="520"/>
                    <a:pt x="450" y="353"/>
                  </a:cubicBezTo>
                  <a:cubicBezTo>
                    <a:pt x="563" y="452"/>
                    <a:pt x="618" y="562"/>
                    <a:pt x="608" y="708"/>
                  </a:cubicBezTo>
                  <a:cubicBezTo>
                    <a:pt x="649" y="641"/>
                    <a:pt x="694" y="577"/>
                    <a:pt x="728" y="507"/>
                  </a:cubicBezTo>
                  <a:cubicBezTo>
                    <a:pt x="739" y="483"/>
                    <a:pt x="725" y="441"/>
                    <a:pt x="712" y="413"/>
                  </a:cubicBezTo>
                  <a:cubicBezTo>
                    <a:pt x="637" y="248"/>
                    <a:pt x="639" y="124"/>
                    <a:pt x="724" y="0"/>
                  </a:cubicBezTo>
                  <a:cubicBezTo>
                    <a:pt x="817" y="89"/>
                    <a:pt x="843" y="187"/>
                    <a:pt x="817" y="365"/>
                  </a:cubicBezTo>
                  <a:cubicBezTo>
                    <a:pt x="853" y="337"/>
                    <a:pt x="882" y="314"/>
                    <a:pt x="911" y="291"/>
                  </a:cubicBezTo>
                  <a:lnTo>
                    <a:pt x="909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6">
              <a:extLst>
                <a:ext uri="{FF2B5EF4-FFF2-40B4-BE49-F238E27FC236}">
                  <a16:creationId xmlns="" xmlns:a16="http://schemas.microsoft.com/office/drawing/2014/main" id="{839CBA01-0C96-4EF1-A07F-9CE8083FA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938" y="-546100"/>
              <a:ext cx="3232150" cy="6192838"/>
            </a:xfrm>
            <a:custGeom>
              <a:avLst/>
              <a:gdLst>
                <a:gd name="T0" fmla="*/ 1394 w 2497"/>
                <a:gd name="T1" fmla="*/ 3832 h 4783"/>
                <a:gd name="T2" fmla="*/ 1510 w 2497"/>
                <a:gd name="T3" fmla="*/ 3602 h 4783"/>
                <a:gd name="T4" fmla="*/ 1655 w 2497"/>
                <a:gd name="T5" fmla="*/ 3526 h 4783"/>
                <a:gd name="T6" fmla="*/ 1731 w 2497"/>
                <a:gd name="T7" fmla="*/ 3289 h 4783"/>
                <a:gd name="T8" fmla="*/ 1857 w 2497"/>
                <a:gd name="T9" fmla="*/ 3201 h 4783"/>
                <a:gd name="T10" fmla="*/ 1898 w 2497"/>
                <a:gd name="T11" fmla="*/ 2933 h 4783"/>
                <a:gd name="T12" fmla="*/ 2012 w 2497"/>
                <a:gd name="T13" fmla="*/ 2831 h 4783"/>
                <a:gd name="T14" fmla="*/ 2013 w 2497"/>
                <a:gd name="T15" fmla="*/ 2552 h 4783"/>
                <a:gd name="T16" fmla="*/ 2087 w 2497"/>
                <a:gd name="T17" fmla="*/ 2434 h 4783"/>
                <a:gd name="T18" fmla="*/ 2133 w 2497"/>
                <a:gd name="T19" fmla="*/ 2196 h 4783"/>
                <a:gd name="T20" fmla="*/ 1837 w 2497"/>
                <a:gd name="T21" fmla="*/ 1782 h 4783"/>
                <a:gd name="T22" fmla="*/ 2134 w 2497"/>
                <a:gd name="T23" fmla="*/ 1772 h 4783"/>
                <a:gd name="T24" fmla="*/ 1791 w 2497"/>
                <a:gd name="T25" fmla="*/ 1435 h 4783"/>
                <a:gd name="T26" fmla="*/ 2071 w 2497"/>
                <a:gd name="T27" fmla="*/ 1352 h 4783"/>
                <a:gd name="T28" fmla="*/ 1686 w 2497"/>
                <a:gd name="T29" fmla="*/ 1077 h 4783"/>
                <a:gd name="T30" fmla="*/ 1939 w 2497"/>
                <a:gd name="T31" fmla="*/ 915 h 4783"/>
                <a:gd name="T32" fmla="*/ 1884 w 2497"/>
                <a:gd name="T33" fmla="*/ 793 h 4783"/>
                <a:gd name="T34" fmla="*/ 1337 w 2497"/>
                <a:gd name="T35" fmla="*/ 490 h 4783"/>
                <a:gd name="T36" fmla="*/ 1584 w 2497"/>
                <a:gd name="T37" fmla="*/ 317 h 4783"/>
                <a:gd name="T38" fmla="*/ 1651 w 2497"/>
                <a:gd name="T39" fmla="*/ 394 h 4783"/>
                <a:gd name="T40" fmla="*/ 1766 w 2497"/>
                <a:gd name="T41" fmla="*/ 0 h 4783"/>
                <a:gd name="T42" fmla="*/ 1818 w 2497"/>
                <a:gd name="T43" fmla="*/ 612 h 4783"/>
                <a:gd name="T44" fmla="*/ 2040 w 2497"/>
                <a:gd name="T45" fmla="*/ 368 h 4783"/>
                <a:gd name="T46" fmla="*/ 1990 w 2497"/>
                <a:gd name="T47" fmla="*/ 970 h 4783"/>
                <a:gd name="T48" fmla="*/ 2255 w 2497"/>
                <a:gd name="T49" fmla="*/ 784 h 4783"/>
                <a:gd name="T50" fmla="*/ 2118 w 2497"/>
                <a:gd name="T51" fmla="*/ 1393 h 4783"/>
                <a:gd name="T52" fmla="*/ 2409 w 2497"/>
                <a:gd name="T53" fmla="*/ 1248 h 4783"/>
                <a:gd name="T54" fmla="*/ 2179 w 2497"/>
                <a:gd name="T55" fmla="*/ 1807 h 4783"/>
                <a:gd name="T56" fmla="*/ 2489 w 2497"/>
                <a:gd name="T57" fmla="*/ 1734 h 4783"/>
                <a:gd name="T58" fmla="*/ 2176 w 2497"/>
                <a:gd name="T59" fmla="*/ 2238 h 4783"/>
                <a:gd name="T60" fmla="*/ 2497 w 2497"/>
                <a:gd name="T61" fmla="*/ 2225 h 4783"/>
                <a:gd name="T62" fmla="*/ 2101 w 2497"/>
                <a:gd name="T63" fmla="*/ 2684 h 4783"/>
                <a:gd name="T64" fmla="*/ 2425 w 2497"/>
                <a:gd name="T65" fmla="*/ 2702 h 4783"/>
                <a:gd name="T66" fmla="*/ 1963 w 2497"/>
                <a:gd name="T67" fmla="*/ 3096 h 4783"/>
                <a:gd name="T68" fmla="*/ 2110 w 2497"/>
                <a:gd name="T69" fmla="*/ 3121 h 4783"/>
                <a:gd name="T70" fmla="*/ 1978 w 2497"/>
                <a:gd name="T71" fmla="*/ 3353 h 4783"/>
                <a:gd name="T72" fmla="*/ 1713 w 2497"/>
                <a:gd name="T73" fmla="*/ 3554 h 4783"/>
                <a:gd name="T74" fmla="*/ 1725 w 2497"/>
                <a:gd name="T75" fmla="*/ 3712 h 4783"/>
                <a:gd name="T76" fmla="*/ 1462 w 2497"/>
                <a:gd name="T77" fmla="*/ 3853 h 4783"/>
                <a:gd name="T78" fmla="*/ 1342 w 2497"/>
                <a:gd name="T79" fmla="*/ 3969 h 4783"/>
                <a:gd name="T80" fmla="*/ 1520 w 2497"/>
                <a:gd name="T81" fmla="*/ 4311 h 4783"/>
                <a:gd name="T82" fmla="*/ 850 w 2497"/>
                <a:gd name="T83" fmla="*/ 4297 h 4783"/>
                <a:gd name="T84" fmla="*/ 766 w 2497"/>
                <a:gd name="T85" fmla="*/ 4466 h 4783"/>
                <a:gd name="T86" fmla="*/ 761 w 2497"/>
                <a:gd name="T87" fmla="*/ 4767 h 4783"/>
                <a:gd name="T88" fmla="*/ 405 w 2497"/>
                <a:gd name="T89" fmla="*/ 4600 h 4783"/>
                <a:gd name="T90" fmla="*/ 46 w 2497"/>
                <a:gd name="T91" fmla="*/ 4452 h 4783"/>
                <a:gd name="T92" fmla="*/ 49 w 2497"/>
                <a:gd name="T93" fmla="*/ 4377 h 4783"/>
                <a:gd name="T94" fmla="*/ 583 w 2497"/>
                <a:gd name="T95" fmla="*/ 3888 h 4783"/>
                <a:gd name="T96" fmla="*/ 569 w 2497"/>
                <a:gd name="T97" fmla="*/ 4303 h 4783"/>
                <a:gd name="T98" fmla="*/ 799 w 2497"/>
                <a:gd name="T99" fmla="*/ 3799 h 4783"/>
                <a:gd name="T100" fmla="*/ 768 w 2497"/>
                <a:gd name="T101" fmla="*/ 4238 h 4783"/>
                <a:gd name="T102" fmla="*/ 940 w 2497"/>
                <a:gd name="T103" fmla="*/ 4089 h 4783"/>
                <a:gd name="T104" fmla="*/ 1115 w 2497"/>
                <a:gd name="T105" fmla="*/ 3593 h 4783"/>
                <a:gd name="T106" fmla="*/ 1240 w 2497"/>
                <a:gd name="T107" fmla="*/ 3962 h 4783"/>
                <a:gd name="T108" fmla="*/ 1279 w 2497"/>
                <a:gd name="T109" fmla="*/ 3446 h 4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97" h="4783">
                  <a:moveTo>
                    <a:pt x="1341" y="3367"/>
                  </a:moveTo>
                  <a:cubicBezTo>
                    <a:pt x="1417" y="3523"/>
                    <a:pt x="1452" y="3667"/>
                    <a:pt x="1394" y="3832"/>
                  </a:cubicBezTo>
                  <a:cubicBezTo>
                    <a:pt x="1439" y="3784"/>
                    <a:pt x="1488" y="3739"/>
                    <a:pt x="1525" y="3686"/>
                  </a:cubicBezTo>
                  <a:cubicBezTo>
                    <a:pt x="1536" y="3669"/>
                    <a:pt x="1521" y="3628"/>
                    <a:pt x="1510" y="3602"/>
                  </a:cubicBezTo>
                  <a:cubicBezTo>
                    <a:pt x="1437" y="3436"/>
                    <a:pt x="1416" y="3274"/>
                    <a:pt x="1533" y="3104"/>
                  </a:cubicBezTo>
                  <a:cubicBezTo>
                    <a:pt x="1631" y="3233"/>
                    <a:pt x="1678" y="3365"/>
                    <a:pt x="1655" y="3526"/>
                  </a:cubicBezTo>
                  <a:cubicBezTo>
                    <a:pt x="1689" y="3477"/>
                    <a:pt x="1728" y="3431"/>
                    <a:pt x="1752" y="3378"/>
                  </a:cubicBezTo>
                  <a:cubicBezTo>
                    <a:pt x="1762" y="3356"/>
                    <a:pt x="1747" y="3314"/>
                    <a:pt x="1731" y="3289"/>
                  </a:cubicBezTo>
                  <a:cubicBezTo>
                    <a:pt x="1617" y="3111"/>
                    <a:pt x="1600" y="2968"/>
                    <a:pt x="1681" y="2818"/>
                  </a:cubicBezTo>
                  <a:cubicBezTo>
                    <a:pt x="1798" y="2896"/>
                    <a:pt x="1853" y="3023"/>
                    <a:pt x="1857" y="3201"/>
                  </a:cubicBezTo>
                  <a:cubicBezTo>
                    <a:pt x="1885" y="3140"/>
                    <a:pt x="1920" y="3081"/>
                    <a:pt x="1939" y="3017"/>
                  </a:cubicBezTo>
                  <a:cubicBezTo>
                    <a:pt x="1945" y="2995"/>
                    <a:pt x="1919" y="2956"/>
                    <a:pt x="1898" y="2933"/>
                  </a:cubicBezTo>
                  <a:cubicBezTo>
                    <a:pt x="1781" y="2805"/>
                    <a:pt x="1724" y="2663"/>
                    <a:pt x="1782" y="2479"/>
                  </a:cubicBezTo>
                  <a:cubicBezTo>
                    <a:pt x="1916" y="2563"/>
                    <a:pt x="1994" y="2671"/>
                    <a:pt x="2012" y="2831"/>
                  </a:cubicBezTo>
                  <a:cubicBezTo>
                    <a:pt x="2032" y="2760"/>
                    <a:pt x="2056" y="2690"/>
                    <a:pt x="2067" y="2618"/>
                  </a:cubicBezTo>
                  <a:cubicBezTo>
                    <a:pt x="2070" y="2599"/>
                    <a:pt x="2036" y="2569"/>
                    <a:pt x="2013" y="2552"/>
                  </a:cubicBezTo>
                  <a:cubicBezTo>
                    <a:pt x="1878" y="2451"/>
                    <a:pt x="1808" y="2323"/>
                    <a:pt x="1836" y="2134"/>
                  </a:cubicBezTo>
                  <a:cubicBezTo>
                    <a:pt x="1974" y="2194"/>
                    <a:pt x="2069" y="2278"/>
                    <a:pt x="2087" y="2434"/>
                  </a:cubicBezTo>
                  <a:cubicBezTo>
                    <a:pt x="2095" y="2433"/>
                    <a:pt x="2103" y="2432"/>
                    <a:pt x="2111" y="2431"/>
                  </a:cubicBezTo>
                  <a:cubicBezTo>
                    <a:pt x="2119" y="2353"/>
                    <a:pt x="2132" y="2274"/>
                    <a:pt x="2133" y="2196"/>
                  </a:cubicBezTo>
                  <a:cubicBezTo>
                    <a:pt x="2133" y="2178"/>
                    <a:pt x="2093" y="2154"/>
                    <a:pt x="2067" y="2141"/>
                  </a:cubicBezTo>
                  <a:cubicBezTo>
                    <a:pt x="1921" y="2069"/>
                    <a:pt x="1839" y="1958"/>
                    <a:pt x="1837" y="1782"/>
                  </a:cubicBezTo>
                  <a:cubicBezTo>
                    <a:pt x="1991" y="1799"/>
                    <a:pt x="2083" y="1879"/>
                    <a:pt x="2150" y="2012"/>
                  </a:cubicBezTo>
                  <a:cubicBezTo>
                    <a:pt x="2146" y="1932"/>
                    <a:pt x="2146" y="1851"/>
                    <a:pt x="2134" y="1772"/>
                  </a:cubicBezTo>
                  <a:cubicBezTo>
                    <a:pt x="2131" y="1753"/>
                    <a:pt x="2092" y="1733"/>
                    <a:pt x="2066" y="1726"/>
                  </a:cubicBezTo>
                  <a:cubicBezTo>
                    <a:pt x="1914" y="1684"/>
                    <a:pt x="1815" y="1597"/>
                    <a:pt x="1791" y="1435"/>
                  </a:cubicBezTo>
                  <a:cubicBezTo>
                    <a:pt x="1914" y="1400"/>
                    <a:pt x="1999" y="1442"/>
                    <a:pt x="2119" y="1583"/>
                  </a:cubicBezTo>
                  <a:cubicBezTo>
                    <a:pt x="2104" y="1506"/>
                    <a:pt x="2094" y="1427"/>
                    <a:pt x="2071" y="1352"/>
                  </a:cubicBezTo>
                  <a:cubicBezTo>
                    <a:pt x="2064" y="1333"/>
                    <a:pt x="2017" y="1318"/>
                    <a:pt x="1988" y="1316"/>
                  </a:cubicBezTo>
                  <a:cubicBezTo>
                    <a:pt x="1825" y="1302"/>
                    <a:pt x="1739" y="1238"/>
                    <a:pt x="1686" y="1077"/>
                  </a:cubicBezTo>
                  <a:cubicBezTo>
                    <a:pt x="1817" y="1039"/>
                    <a:pt x="1927" y="1066"/>
                    <a:pt x="2027" y="1168"/>
                  </a:cubicBezTo>
                  <a:cubicBezTo>
                    <a:pt x="1998" y="1086"/>
                    <a:pt x="1970" y="1004"/>
                    <a:pt x="1939" y="915"/>
                  </a:cubicBezTo>
                  <a:cubicBezTo>
                    <a:pt x="1767" y="954"/>
                    <a:pt x="1617" y="943"/>
                    <a:pt x="1527" y="759"/>
                  </a:cubicBezTo>
                  <a:cubicBezTo>
                    <a:pt x="1654" y="701"/>
                    <a:pt x="1768" y="696"/>
                    <a:pt x="1884" y="793"/>
                  </a:cubicBezTo>
                  <a:cubicBezTo>
                    <a:pt x="1840" y="712"/>
                    <a:pt x="1797" y="631"/>
                    <a:pt x="1754" y="552"/>
                  </a:cubicBezTo>
                  <a:cubicBezTo>
                    <a:pt x="1512" y="634"/>
                    <a:pt x="1441" y="623"/>
                    <a:pt x="1337" y="490"/>
                  </a:cubicBezTo>
                  <a:cubicBezTo>
                    <a:pt x="1432" y="394"/>
                    <a:pt x="1508" y="386"/>
                    <a:pt x="1688" y="459"/>
                  </a:cubicBezTo>
                  <a:cubicBezTo>
                    <a:pt x="1649" y="405"/>
                    <a:pt x="1616" y="361"/>
                    <a:pt x="1584" y="317"/>
                  </a:cubicBezTo>
                  <a:cubicBezTo>
                    <a:pt x="1588" y="313"/>
                    <a:pt x="1592" y="309"/>
                    <a:pt x="1597" y="305"/>
                  </a:cubicBezTo>
                  <a:cubicBezTo>
                    <a:pt x="1615" y="334"/>
                    <a:pt x="1633" y="364"/>
                    <a:pt x="1651" y="394"/>
                  </a:cubicBezTo>
                  <a:cubicBezTo>
                    <a:pt x="1661" y="388"/>
                    <a:pt x="1670" y="383"/>
                    <a:pt x="1679" y="377"/>
                  </a:cubicBezTo>
                  <a:cubicBezTo>
                    <a:pt x="1636" y="236"/>
                    <a:pt x="1671" y="114"/>
                    <a:pt x="1766" y="0"/>
                  </a:cubicBezTo>
                  <a:cubicBezTo>
                    <a:pt x="1852" y="123"/>
                    <a:pt x="1858" y="251"/>
                    <a:pt x="1796" y="373"/>
                  </a:cubicBezTo>
                  <a:cubicBezTo>
                    <a:pt x="1748" y="466"/>
                    <a:pt x="1757" y="536"/>
                    <a:pt x="1818" y="612"/>
                  </a:cubicBezTo>
                  <a:cubicBezTo>
                    <a:pt x="1841" y="640"/>
                    <a:pt x="1857" y="675"/>
                    <a:pt x="1890" y="731"/>
                  </a:cubicBezTo>
                  <a:cubicBezTo>
                    <a:pt x="1884" y="570"/>
                    <a:pt x="1927" y="458"/>
                    <a:pt x="2040" y="368"/>
                  </a:cubicBezTo>
                  <a:cubicBezTo>
                    <a:pt x="2111" y="510"/>
                    <a:pt x="2091" y="641"/>
                    <a:pt x="2008" y="757"/>
                  </a:cubicBezTo>
                  <a:cubicBezTo>
                    <a:pt x="1954" y="832"/>
                    <a:pt x="1946" y="893"/>
                    <a:pt x="1990" y="970"/>
                  </a:cubicBezTo>
                  <a:cubicBezTo>
                    <a:pt x="2014" y="1014"/>
                    <a:pt x="2026" y="1063"/>
                    <a:pt x="2052" y="1113"/>
                  </a:cubicBezTo>
                  <a:cubicBezTo>
                    <a:pt x="2057" y="965"/>
                    <a:pt x="2131" y="865"/>
                    <a:pt x="2255" y="784"/>
                  </a:cubicBezTo>
                  <a:cubicBezTo>
                    <a:pt x="2307" y="938"/>
                    <a:pt x="2274" y="1069"/>
                    <a:pt x="2170" y="1168"/>
                  </a:cubicBezTo>
                  <a:cubicBezTo>
                    <a:pt x="2095" y="1240"/>
                    <a:pt x="2086" y="1305"/>
                    <a:pt x="2118" y="1393"/>
                  </a:cubicBezTo>
                  <a:cubicBezTo>
                    <a:pt x="2131" y="1430"/>
                    <a:pt x="2136" y="1470"/>
                    <a:pt x="2153" y="1512"/>
                  </a:cubicBezTo>
                  <a:cubicBezTo>
                    <a:pt x="2196" y="1383"/>
                    <a:pt x="2270" y="1290"/>
                    <a:pt x="2409" y="1248"/>
                  </a:cubicBezTo>
                  <a:cubicBezTo>
                    <a:pt x="2434" y="1409"/>
                    <a:pt x="2382" y="1534"/>
                    <a:pt x="2258" y="1617"/>
                  </a:cubicBezTo>
                  <a:cubicBezTo>
                    <a:pt x="2181" y="1669"/>
                    <a:pt x="2161" y="1723"/>
                    <a:pt x="2179" y="1807"/>
                  </a:cubicBezTo>
                  <a:cubicBezTo>
                    <a:pt x="2188" y="1849"/>
                    <a:pt x="2186" y="1893"/>
                    <a:pt x="2192" y="1967"/>
                  </a:cubicBezTo>
                  <a:cubicBezTo>
                    <a:pt x="2257" y="1818"/>
                    <a:pt x="2350" y="1750"/>
                    <a:pt x="2489" y="1734"/>
                  </a:cubicBezTo>
                  <a:cubicBezTo>
                    <a:pt x="2488" y="1896"/>
                    <a:pt x="2423" y="2014"/>
                    <a:pt x="2282" y="2075"/>
                  </a:cubicBezTo>
                  <a:cubicBezTo>
                    <a:pt x="2201" y="2109"/>
                    <a:pt x="2173" y="2157"/>
                    <a:pt x="2176" y="2238"/>
                  </a:cubicBezTo>
                  <a:cubicBezTo>
                    <a:pt x="2177" y="2282"/>
                    <a:pt x="2169" y="2326"/>
                    <a:pt x="2162" y="2399"/>
                  </a:cubicBezTo>
                  <a:cubicBezTo>
                    <a:pt x="2248" y="2263"/>
                    <a:pt x="2355" y="2215"/>
                    <a:pt x="2497" y="2225"/>
                  </a:cubicBezTo>
                  <a:cubicBezTo>
                    <a:pt x="2473" y="2382"/>
                    <a:pt x="2394" y="2492"/>
                    <a:pt x="2248" y="2523"/>
                  </a:cubicBezTo>
                  <a:cubicBezTo>
                    <a:pt x="2146" y="2544"/>
                    <a:pt x="2111" y="2594"/>
                    <a:pt x="2101" y="2684"/>
                  </a:cubicBezTo>
                  <a:cubicBezTo>
                    <a:pt x="2098" y="2718"/>
                    <a:pt x="2087" y="2751"/>
                    <a:pt x="2075" y="2806"/>
                  </a:cubicBezTo>
                  <a:cubicBezTo>
                    <a:pt x="2182" y="2691"/>
                    <a:pt x="2296" y="2666"/>
                    <a:pt x="2425" y="2702"/>
                  </a:cubicBezTo>
                  <a:cubicBezTo>
                    <a:pt x="2401" y="2847"/>
                    <a:pt x="2303" y="2948"/>
                    <a:pt x="2145" y="2951"/>
                  </a:cubicBezTo>
                  <a:cubicBezTo>
                    <a:pt x="2032" y="2953"/>
                    <a:pt x="1990" y="3004"/>
                    <a:pt x="1963" y="3096"/>
                  </a:cubicBezTo>
                  <a:cubicBezTo>
                    <a:pt x="1956" y="3123"/>
                    <a:pt x="1942" y="3147"/>
                    <a:pt x="1931" y="3173"/>
                  </a:cubicBezTo>
                  <a:cubicBezTo>
                    <a:pt x="1993" y="3154"/>
                    <a:pt x="2051" y="3124"/>
                    <a:pt x="2110" y="3121"/>
                  </a:cubicBezTo>
                  <a:cubicBezTo>
                    <a:pt x="2171" y="3118"/>
                    <a:pt x="2233" y="3139"/>
                    <a:pt x="2295" y="3150"/>
                  </a:cubicBezTo>
                  <a:cubicBezTo>
                    <a:pt x="2252" y="3297"/>
                    <a:pt x="2134" y="3383"/>
                    <a:pt x="1978" y="3353"/>
                  </a:cubicBezTo>
                  <a:cubicBezTo>
                    <a:pt x="1861" y="3331"/>
                    <a:pt x="1809" y="3371"/>
                    <a:pt x="1767" y="3463"/>
                  </a:cubicBezTo>
                  <a:cubicBezTo>
                    <a:pt x="1756" y="3488"/>
                    <a:pt x="1740" y="3510"/>
                    <a:pt x="1713" y="3554"/>
                  </a:cubicBezTo>
                  <a:cubicBezTo>
                    <a:pt x="1867" y="3469"/>
                    <a:pt x="1986" y="3508"/>
                    <a:pt x="2098" y="3595"/>
                  </a:cubicBezTo>
                  <a:cubicBezTo>
                    <a:pt x="2008" y="3731"/>
                    <a:pt x="1884" y="3778"/>
                    <a:pt x="1725" y="3712"/>
                  </a:cubicBezTo>
                  <a:cubicBezTo>
                    <a:pt x="1636" y="3676"/>
                    <a:pt x="1586" y="3689"/>
                    <a:pt x="1539" y="3766"/>
                  </a:cubicBezTo>
                  <a:cubicBezTo>
                    <a:pt x="1523" y="3792"/>
                    <a:pt x="1498" y="3813"/>
                    <a:pt x="1462" y="3853"/>
                  </a:cubicBezTo>
                  <a:cubicBezTo>
                    <a:pt x="1629" y="3813"/>
                    <a:pt x="1741" y="3874"/>
                    <a:pt x="1835" y="3982"/>
                  </a:cubicBezTo>
                  <a:cubicBezTo>
                    <a:pt x="1704" y="4118"/>
                    <a:pt x="1606" y="4115"/>
                    <a:pt x="1342" y="3969"/>
                  </a:cubicBezTo>
                  <a:cubicBezTo>
                    <a:pt x="1293" y="4009"/>
                    <a:pt x="1242" y="4050"/>
                    <a:pt x="1173" y="4106"/>
                  </a:cubicBezTo>
                  <a:cubicBezTo>
                    <a:pt x="1349" y="4102"/>
                    <a:pt x="1440" y="4196"/>
                    <a:pt x="1520" y="4311"/>
                  </a:cubicBezTo>
                  <a:cubicBezTo>
                    <a:pt x="1389" y="4404"/>
                    <a:pt x="1272" y="4396"/>
                    <a:pt x="1132" y="4290"/>
                  </a:cubicBezTo>
                  <a:cubicBezTo>
                    <a:pt x="1003" y="4192"/>
                    <a:pt x="997" y="4192"/>
                    <a:pt x="850" y="4297"/>
                  </a:cubicBezTo>
                  <a:cubicBezTo>
                    <a:pt x="1014" y="4324"/>
                    <a:pt x="1091" y="4438"/>
                    <a:pt x="1155" y="4570"/>
                  </a:cubicBezTo>
                  <a:cubicBezTo>
                    <a:pt x="1015" y="4640"/>
                    <a:pt x="891" y="4606"/>
                    <a:pt x="766" y="4466"/>
                  </a:cubicBezTo>
                  <a:cubicBezTo>
                    <a:pt x="660" y="4349"/>
                    <a:pt x="660" y="4349"/>
                    <a:pt x="492" y="4416"/>
                  </a:cubicBezTo>
                  <a:cubicBezTo>
                    <a:pt x="652" y="4480"/>
                    <a:pt x="716" y="4609"/>
                    <a:pt x="761" y="4767"/>
                  </a:cubicBezTo>
                  <a:cubicBezTo>
                    <a:pt x="656" y="4783"/>
                    <a:pt x="567" y="4765"/>
                    <a:pt x="491" y="4700"/>
                  </a:cubicBezTo>
                  <a:cubicBezTo>
                    <a:pt x="458" y="4672"/>
                    <a:pt x="418" y="4639"/>
                    <a:pt x="405" y="4600"/>
                  </a:cubicBezTo>
                  <a:cubicBezTo>
                    <a:pt x="353" y="4452"/>
                    <a:pt x="248" y="4426"/>
                    <a:pt x="112" y="4453"/>
                  </a:cubicBezTo>
                  <a:cubicBezTo>
                    <a:pt x="90" y="4457"/>
                    <a:pt x="66" y="4458"/>
                    <a:pt x="46" y="4452"/>
                  </a:cubicBezTo>
                  <a:cubicBezTo>
                    <a:pt x="28" y="4447"/>
                    <a:pt x="15" y="4429"/>
                    <a:pt x="0" y="4417"/>
                  </a:cubicBezTo>
                  <a:cubicBezTo>
                    <a:pt x="16" y="4403"/>
                    <a:pt x="35" y="4375"/>
                    <a:pt x="49" y="4377"/>
                  </a:cubicBezTo>
                  <a:cubicBezTo>
                    <a:pt x="215" y="4408"/>
                    <a:pt x="271" y="4327"/>
                    <a:pt x="296" y="4174"/>
                  </a:cubicBezTo>
                  <a:cubicBezTo>
                    <a:pt x="321" y="4028"/>
                    <a:pt x="419" y="3929"/>
                    <a:pt x="583" y="3888"/>
                  </a:cubicBezTo>
                  <a:cubicBezTo>
                    <a:pt x="577" y="4061"/>
                    <a:pt x="564" y="4218"/>
                    <a:pt x="421" y="4342"/>
                  </a:cubicBezTo>
                  <a:cubicBezTo>
                    <a:pt x="471" y="4330"/>
                    <a:pt x="525" y="4326"/>
                    <a:pt x="569" y="4303"/>
                  </a:cubicBezTo>
                  <a:cubicBezTo>
                    <a:pt x="592" y="4291"/>
                    <a:pt x="608" y="4245"/>
                    <a:pt x="609" y="4213"/>
                  </a:cubicBezTo>
                  <a:cubicBezTo>
                    <a:pt x="617" y="4049"/>
                    <a:pt x="649" y="3897"/>
                    <a:pt x="799" y="3799"/>
                  </a:cubicBezTo>
                  <a:cubicBezTo>
                    <a:pt x="814" y="3789"/>
                    <a:pt x="832" y="3782"/>
                    <a:pt x="858" y="3769"/>
                  </a:cubicBezTo>
                  <a:cubicBezTo>
                    <a:pt x="879" y="3938"/>
                    <a:pt x="885" y="4093"/>
                    <a:pt x="768" y="4238"/>
                  </a:cubicBezTo>
                  <a:cubicBezTo>
                    <a:pt x="822" y="4214"/>
                    <a:pt x="878" y="4194"/>
                    <a:pt x="928" y="4163"/>
                  </a:cubicBezTo>
                  <a:cubicBezTo>
                    <a:pt x="942" y="4155"/>
                    <a:pt x="942" y="4114"/>
                    <a:pt x="940" y="4089"/>
                  </a:cubicBezTo>
                  <a:cubicBezTo>
                    <a:pt x="923" y="3920"/>
                    <a:pt x="928" y="3757"/>
                    <a:pt x="1066" y="3631"/>
                  </a:cubicBezTo>
                  <a:cubicBezTo>
                    <a:pt x="1078" y="3621"/>
                    <a:pt x="1090" y="3612"/>
                    <a:pt x="1115" y="3593"/>
                  </a:cubicBezTo>
                  <a:cubicBezTo>
                    <a:pt x="1162" y="3761"/>
                    <a:pt x="1187" y="3915"/>
                    <a:pt x="1094" y="4074"/>
                  </a:cubicBezTo>
                  <a:cubicBezTo>
                    <a:pt x="1144" y="4037"/>
                    <a:pt x="1197" y="4005"/>
                    <a:pt x="1240" y="3962"/>
                  </a:cubicBezTo>
                  <a:cubicBezTo>
                    <a:pt x="1255" y="3948"/>
                    <a:pt x="1252" y="3905"/>
                    <a:pt x="1245" y="3878"/>
                  </a:cubicBezTo>
                  <a:cubicBezTo>
                    <a:pt x="1209" y="3730"/>
                    <a:pt x="1190" y="3584"/>
                    <a:pt x="1279" y="3446"/>
                  </a:cubicBezTo>
                  <a:cubicBezTo>
                    <a:pt x="1296" y="3421"/>
                    <a:pt x="1316" y="3399"/>
                    <a:pt x="1341" y="33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7">
              <a:extLst>
                <a:ext uri="{FF2B5EF4-FFF2-40B4-BE49-F238E27FC236}">
                  <a16:creationId xmlns="" xmlns:a16="http://schemas.microsoft.com/office/drawing/2014/main" id="{6B085305-901F-4980-8182-0D1D91729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1762" y="-800100"/>
              <a:ext cx="5461000" cy="5476875"/>
            </a:xfrm>
            <a:custGeom>
              <a:avLst/>
              <a:gdLst>
                <a:gd name="T0" fmla="*/ 4160 w 4219"/>
                <a:gd name="T1" fmla="*/ 1856 h 4231"/>
                <a:gd name="T2" fmla="*/ 4119 w 4219"/>
                <a:gd name="T3" fmla="*/ 2543 h 4231"/>
                <a:gd name="T4" fmla="*/ 3855 w 4219"/>
                <a:gd name="T5" fmla="*/ 3194 h 4231"/>
                <a:gd name="T6" fmla="*/ 3380 w 4219"/>
                <a:gd name="T7" fmla="*/ 3733 h 4231"/>
                <a:gd name="T8" fmla="*/ 2756 w 4219"/>
                <a:gd name="T9" fmla="*/ 4070 h 4231"/>
                <a:gd name="T10" fmla="*/ 2045 w 4219"/>
                <a:gd name="T11" fmla="*/ 4177 h 4231"/>
                <a:gd name="T12" fmla="*/ 1349 w 4219"/>
                <a:gd name="T13" fmla="*/ 4029 h 4231"/>
                <a:gd name="T14" fmla="*/ 755 w 4219"/>
                <a:gd name="T15" fmla="*/ 3656 h 4231"/>
                <a:gd name="T16" fmla="*/ 308 w 4219"/>
                <a:gd name="T17" fmla="*/ 3094 h 4231"/>
                <a:gd name="T18" fmla="*/ 86 w 4219"/>
                <a:gd name="T19" fmla="*/ 2420 h 4231"/>
                <a:gd name="T20" fmla="*/ 104 w 4219"/>
                <a:gd name="T21" fmla="*/ 1702 h 4231"/>
                <a:gd name="T22" fmla="*/ 368 w 4219"/>
                <a:gd name="T23" fmla="*/ 1024 h 4231"/>
                <a:gd name="T24" fmla="*/ 847 w 4219"/>
                <a:gd name="T25" fmla="*/ 486 h 4231"/>
                <a:gd name="T26" fmla="*/ 1476 w 4219"/>
                <a:gd name="T27" fmla="*/ 152 h 4231"/>
                <a:gd name="T28" fmla="*/ 2181 w 4219"/>
                <a:gd name="T29" fmla="*/ 53 h 4231"/>
                <a:gd name="T30" fmla="*/ 2876 w 4219"/>
                <a:gd name="T31" fmla="*/ 201 h 4231"/>
                <a:gd name="T32" fmla="*/ 3478 w 4219"/>
                <a:gd name="T33" fmla="*/ 579 h 4231"/>
                <a:gd name="T34" fmla="*/ 3923 w 4219"/>
                <a:gd name="T35" fmla="*/ 1145 h 4231"/>
                <a:gd name="T36" fmla="*/ 3937 w 4219"/>
                <a:gd name="T37" fmla="*/ 1374 h 4231"/>
                <a:gd name="T38" fmla="*/ 3586 w 4219"/>
                <a:gd name="T39" fmla="*/ 853 h 4231"/>
                <a:gd name="T40" fmla="*/ 3066 w 4219"/>
                <a:gd name="T41" fmla="*/ 420 h 4231"/>
                <a:gd name="T42" fmla="*/ 2437 w 4219"/>
                <a:gd name="T43" fmla="*/ 197 h 4231"/>
                <a:gd name="T44" fmla="*/ 1761 w 4219"/>
                <a:gd name="T45" fmla="*/ 200 h 4231"/>
                <a:gd name="T46" fmla="*/ 1137 w 4219"/>
                <a:gd name="T47" fmla="*/ 435 h 4231"/>
                <a:gd name="T48" fmla="*/ 622 w 4219"/>
                <a:gd name="T49" fmla="*/ 872 h 4231"/>
                <a:gd name="T50" fmla="*/ 295 w 4219"/>
                <a:gd name="T51" fmla="*/ 1453 h 4231"/>
                <a:gd name="T52" fmla="*/ 178 w 4219"/>
                <a:gd name="T53" fmla="*/ 2117 h 4231"/>
                <a:gd name="T54" fmla="*/ 294 w 4219"/>
                <a:gd name="T55" fmla="*/ 2781 h 4231"/>
                <a:gd name="T56" fmla="*/ 633 w 4219"/>
                <a:gd name="T57" fmla="*/ 3375 h 4231"/>
                <a:gd name="T58" fmla="*/ 1152 w 4219"/>
                <a:gd name="T59" fmla="*/ 3808 h 4231"/>
                <a:gd name="T60" fmla="*/ 1780 w 4219"/>
                <a:gd name="T61" fmla="*/ 4031 h 4231"/>
                <a:gd name="T62" fmla="*/ 2456 w 4219"/>
                <a:gd name="T63" fmla="*/ 4030 h 4231"/>
                <a:gd name="T64" fmla="*/ 3089 w 4219"/>
                <a:gd name="T65" fmla="*/ 3797 h 4231"/>
                <a:gd name="T66" fmla="*/ 3613 w 4219"/>
                <a:gd name="T67" fmla="*/ 3354 h 4231"/>
                <a:gd name="T68" fmla="*/ 3941 w 4219"/>
                <a:gd name="T69" fmla="*/ 2759 h 4231"/>
                <a:gd name="T70" fmla="*/ 4049 w 4219"/>
                <a:gd name="T71" fmla="*/ 2092 h 4231"/>
                <a:gd name="T72" fmla="*/ 3937 w 4219"/>
                <a:gd name="T73" fmla="*/ 1374 h 4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9" h="4231">
                  <a:moveTo>
                    <a:pt x="4054" y="1413"/>
                  </a:moveTo>
                  <a:cubicBezTo>
                    <a:pt x="4020" y="1573"/>
                    <a:pt x="4065" y="1717"/>
                    <a:pt x="4160" y="1856"/>
                  </a:cubicBezTo>
                  <a:cubicBezTo>
                    <a:pt x="4219" y="1942"/>
                    <a:pt x="4218" y="2045"/>
                    <a:pt x="4167" y="2138"/>
                  </a:cubicBezTo>
                  <a:cubicBezTo>
                    <a:pt x="4097" y="2268"/>
                    <a:pt x="4083" y="2400"/>
                    <a:pt x="4119" y="2543"/>
                  </a:cubicBezTo>
                  <a:cubicBezTo>
                    <a:pt x="4149" y="2666"/>
                    <a:pt x="4117" y="2774"/>
                    <a:pt x="4019" y="2861"/>
                  </a:cubicBezTo>
                  <a:cubicBezTo>
                    <a:pt x="3920" y="2949"/>
                    <a:pt x="3865" y="3060"/>
                    <a:pt x="3855" y="3194"/>
                  </a:cubicBezTo>
                  <a:cubicBezTo>
                    <a:pt x="3845" y="3326"/>
                    <a:pt x="3778" y="3420"/>
                    <a:pt x="3655" y="3470"/>
                  </a:cubicBezTo>
                  <a:cubicBezTo>
                    <a:pt x="3527" y="3521"/>
                    <a:pt x="3437" y="3609"/>
                    <a:pt x="3380" y="3733"/>
                  </a:cubicBezTo>
                  <a:cubicBezTo>
                    <a:pt x="3326" y="3851"/>
                    <a:pt x="3233" y="3914"/>
                    <a:pt x="3104" y="3919"/>
                  </a:cubicBezTo>
                  <a:cubicBezTo>
                    <a:pt x="2966" y="3923"/>
                    <a:pt x="2851" y="3973"/>
                    <a:pt x="2756" y="4070"/>
                  </a:cubicBezTo>
                  <a:cubicBezTo>
                    <a:pt x="2665" y="4163"/>
                    <a:pt x="2556" y="4192"/>
                    <a:pt x="2433" y="4152"/>
                  </a:cubicBezTo>
                  <a:cubicBezTo>
                    <a:pt x="2299" y="4108"/>
                    <a:pt x="2172" y="4117"/>
                    <a:pt x="2045" y="4177"/>
                  </a:cubicBezTo>
                  <a:cubicBezTo>
                    <a:pt x="1931" y="4231"/>
                    <a:pt x="1821" y="4218"/>
                    <a:pt x="1722" y="4141"/>
                  </a:cubicBezTo>
                  <a:cubicBezTo>
                    <a:pt x="1612" y="4054"/>
                    <a:pt x="1489" y="4017"/>
                    <a:pt x="1349" y="4029"/>
                  </a:cubicBezTo>
                  <a:cubicBezTo>
                    <a:pt x="1216" y="4040"/>
                    <a:pt x="1116" y="3985"/>
                    <a:pt x="1046" y="3872"/>
                  </a:cubicBezTo>
                  <a:cubicBezTo>
                    <a:pt x="978" y="3762"/>
                    <a:pt x="881" y="3689"/>
                    <a:pt x="755" y="3656"/>
                  </a:cubicBezTo>
                  <a:cubicBezTo>
                    <a:pt x="623" y="3621"/>
                    <a:pt x="542" y="3538"/>
                    <a:pt x="514" y="3403"/>
                  </a:cubicBezTo>
                  <a:cubicBezTo>
                    <a:pt x="487" y="3273"/>
                    <a:pt x="418" y="3170"/>
                    <a:pt x="308" y="3094"/>
                  </a:cubicBezTo>
                  <a:cubicBezTo>
                    <a:pt x="199" y="3018"/>
                    <a:pt x="153" y="2914"/>
                    <a:pt x="172" y="2782"/>
                  </a:cubicBezTo>
                  <a:cubicBezTo>
                    <a:pt x="191" y="2650"/>
                    <a:pt x="163" y="2529"/>
                    <a:pt x="86" y="2420"/>
                  </a:cubicBezTo>
                  <a:cubicBezTo>
                    <a:pt x="7" y="2308"/>
                    <a:pt x="0" y="2192"/>
                    <a:pt x="64" y="2071"/>
                  </a:cubicBezTo>
                  <a:cubicBezTo>
                    <a:pt x="126" y="1953"/>
                    <a:pt x="140" y="1830"/>
                    <a:pt x="104" y="1702"/>
                  </a:cubicBezTo>
                  <a:cubicBezTo>
                    <a:pt x="67" y="1573"/>
                    <a:pt x="101" y="1464"/>
                    <a:pt x="199" y="1375"/>
                  </a:cubicBezTo>
                  <a:cubicBezTo>
                    <a:pt x="302" y="1280"/>
                    <a:pt x="357" y="1164"/>
                    <a:pt x="368" y="1024"/>
                  </a:cubicBezTo>
                  <a:cubicBezTo>
                    <a:pt x="377" y="903"/>
                    <a:pt x="442" y="814"/>
                    <a:pt x="553" y="768"/>
                  </a:cubicBezTo>
                  <a:cubicBezTo>
                    <a:pt x="690" y="712"/>
                    <a:pt x="785" y="620"/>
                    <a:pt x="847" y="486"/>
                  </a:cubicBezTo>
                  <a:cubicBezTo>
                    <a:pt x="898" y="377"/>
                    <a:pt x="991" y="317"/>
                    <a:pt x="1112" y="313"/>
                  </a:cubicBezTo>
                  <a:cubicBezTo>
                    <a:pt x="1257" y="309"/>
                    <a:pt x="1375" y="254"/>
                    <a:pt x="1476" y="152"/>
                  </a:cubicBezTo>
                  <a:cubicBezTo>
                    <a:pt x="1561" y="66"/>
                    <a:pt x="1668" y="41"/>
                    <a:pt x="1783" y="78"/>
                  </a:cubicBezTo>
                  <a:cubicBezTo>
                    <a:pt x="1920" y="122"/>
                    <a:pt x="2050" y="115"/>
                    <a:pt x="2181" y="53"/>
                  </a:cubicBezTo>
                  <a:cubicBezTo>
                    <a:pt x="2290" y="0"/>
                    <a:pt x="2399" y="13"/>
                    <a:pt x="2494" y="87"/>
                  </a:cubicBezTo>
                  <a:cubicBezTo>
                    <a:pt x="2608" y="176"/>
                    <a:pt x="2732" y="214"/>
                    <a:pt x="2876" y="201"/>
                  </a:cubicBezTo>
                  <a:cubicBezTo>
                    <a:pt x="3000" y="189"/>
                    <a:pt x="3099" y="241"/>
                    <a:pt x="3166" y="347"/>
                  </a:cubicBezTo>
                  <a:cubicBezTo>
                    <a:pt x="3240" y="466"/>
                    <a:pt x="3342" y="543"/>
                    <a:pt x="3478" y="579"/>
                  </a:cubicBezTo>
                  <a:cubicBezTo>
                    <a:pt x="3599" y="610"/>
                    <a:pt x="3677" y="691"/>
                    <a:pt x="3702" y="813"/>
                  </a:cubicBezTo>
                  <a:cubicBezTo>
                    <a:pt x="3732" y="954"/>
                    <a:pt x="3804" y="1063"/>
                    <a:pt x="3923" y="1145"/>
                  </a:cubicBezTo>
                  <a:cubicBezTo>
                    <a:pt x="4014" y="1207"/>
                    <a:pt x="4052" y="1298"/>
                    <a:pt x="4054" y="1413"/>
                  </a:cubicBezTo>
                  <a:close/>
                  <a:moveTo>
                    <a:pt x="3937" y="1374"/>
                  </a:moveTo>
                  <a:cubicBezTo>
                    <a:pt x="3913" y="1341"/>
                    <a:pt x="3883" y="1275"/>
                    <a:pt x="3834" y="1236"/>
                  </a:cubicBezTo>
                  <a:cubicBezTo>
                    <a:pt x="3707" y="1134"/>
                    <a:pt x="3618" y="1013"/>
                    <a:pt x="3586" y="853"/>
                  </a:cubicBezTo>
                  <a:cubicBezTo>
                    <a:pt x="3570" y="770"/>
                    <a:pt x="3522" y="716"/>
                    <a:pt x="3440" y="695"/>
                  </a:cubicBezTo>
                  <a:cubicBezTo>
                    <a:pt x="3278" y="654"/>
                    <a:pt x="3154" y="561"/>
                    <a:pt x="3066" y="420"/>
                  </a:cubicBezTo>
                  <a:cubicBezTo>
                    <a:pt x="3021" y="348"/>
                    <a:pt x="2959" y="316"/>
                    <a:pt x="2874" y="324"/>
                  </a:cubicBezTo>
                  <a:cubicBezTo>
                    <a:pt x="2711" y="340"/>
                    <a:pt x="2565" y="297"/>
                    <a:pt x="2437" y="197"/>
                  </a:cubicBezTo>
                  <a:cubicBezTo>
                    <a:pt x="2367" y="142"/>
                    <a:pt x="2295" y="134"/>
                    <a:pt x="2215" y="172"/>
                  </a:cubicBezTo>
                  <a:cubicBezTo>
                    <a:pt x="2068" y="241"/>
                    <a:pt x="1916" y="251"/>
                    <a:pt x="1761" y="200"/>
                  </a:cubicBezTo>
                  <a:cubicBezTo>
                    <a:pt x="1677" y="172"/>
                    <a:pt x="1607" y="191"/>
                    <a:pt x="1545" y="255"/>
                  </a:cubicBezTo>
                  <a:cubicBezTo>
                    <a:pt x="1434" y="371"/>
                    <a:pt x="1295" y="429"/>
                    <a:pt x="1137" y="435"/>
                  </a:cubicBezTo>
                  <a:cubicBezTo>
                    <a:pt x="1043" y="439"/>
                    <a:pt x="983" y="480"/>
                    <a:pt x="945" y="564"/>
                  </a:cubicBezTo>
                  <a:cubicBezTo>
                    <a:pt x="878" y="709"/>
                    <a:pt x="769" y="813"/>
                    <a:pt x="622" y="872"/>
                  </a:cubicBezTo>
                  <a:cubicBezTo>
                    <a:pt x="534" y="907"/>
                    <a:pt x="492" y="969"/>
                    <a:pt x="485" y="1060"/>
                  </a:cubicBezTo>
                  <a:cubicBezTo>
                    <a:pt x="474" y="1216"/>
                    <a:pt x="409" y="1348"/>
                    <a:pt x="295" y="1453"/>
                  </a:cubicBezTo>
                  <a:cubicBezTo>
                    <a:pt x="220" y="1521"/>
                    <a:pt x="201" y="1594"/>
                    <a:pt x="227" y="1691"/>
                  </a:cubicBezTo>
                  <a:cubicBezTo>
                    <a:pt x="265" y="1837"/>
                    <a:pt x="251" y="1983"/>
                    <a:pt x="178" y="2117"/>
                  </a:cubicBezTo>
                  <a:cubicBezTo>
                    <a:pt x="132" y="2202"/>
                    <a:pt x="135" y="2276"/>
                    <a:pt x="191" y="2356"/>
                  </a:cubicBezTo>
                  <a:cubicBezTo>
                    <a:pt x="281" y="2483"/>
                    <a:pt x="316" y="2627"/>
                    <a:pt x="294" y="2781"/>
                  </a:cubicBezTo>
                  <a:cubicBezTo>
                    <a:pt x="281" y="2876"/>
                    <a:pt x="309" y="2946"/>
                    <a:pt x="389" y="3001"/>
                  </a:cubicBezTo>
                  <a:cubicBezTo>
                    <a:pt x="520" y="3092"/>
                    <a:pt x="601" y="3219"/>
                    <a:pt x="633" y="3375"/>
                  </a:cubicBezTo>
                  <a:cubicBezTo>
                    <a:pt x="651" y="3462"/>
                    <a:pt x="700" y="3514"/>
                    <a:pt x="786" y="3537"/>
                  </a:cubicBezTo>
                  <a:cubicBezTo>
                    <a:pt x="943" y="3578"/>
                    <a:pt x="1066" y="3669"/>
                    <a:pt x="1152" y="3808"/>
                  </a:cubicBezTo>
                  <a:cubicBezTo>
                    <a:pt x="1198" y="3883"/>
                    <a:pt x="1264" y="3916"/>
                    <a:pt x="1352" y="3907"/>
                  </a:cubicBezTo>
                  <a:cubicBezTo>
                    <a:pt x="1511" y="3891"/>
                    <a:pt x="1655" y="3933"/>
                    <a:pt x="1780" y="4031"/>
                  </a:cubicBezTo>
                  <a:cubicBezTo>
                    <a:pt x="1853" y="4089"/>
                    <a:pt x="1927" y="4097"/>
                    <a:pt x="2010" y="4058"/>
                  </a:cubicBezTo>
                  <a:cubicBezTo>
                    <a:pt x="2155" y="3990"/>
                    <a:pt x="2304" y="3982"/>
                    <a:pt x="2456" y="4030"/>
                  </a:cubicBezTo>
                  <a:cubicBezTo>
                    <a:pt x="2540" y="4057"/>
                    <a:pt x="2610" y="4043"/>
                    <a:pt x="2673" y="3979"/>
                  </a:cubicBezTo>
                  <a:cubicBezTo>
                    <a:pt x="2787" y="3863"/>
                    <a:pt x="2926" y="3801"/>
                    <a:pt x="3089" y="3797"/>
                  </a:cubicBezTo>
                  <a:cubicBezTo>
                    <a:pt x="3173" y="3795"/>
                    <a:pt x="3234" y="3757"/>
                    <a:pt x="3269" y="3680"/>
                  </a:cubicBezTo>
                  <a:cubicBezTo>
                    <a:pt x="3340" y="3525"/>
                    <a:pt x="3454" y="3417"/>
                    <a:pt x="3613" y="3354"/>
                  </a:cubicBezTo>
                  <a:cubicBezTo>
                    <a:pt x="3684" y="3326"/>
                    <a:pt x="3724" y="3271"/>
                    <a:pt x="3730" y="3194"/>
                  </a:cubicBezTo>
                  <a:cubicBezTo>
                    <a:pt x="3744" y="3022"/>
                    <a:pt x="3819" y="2883"/>
                    <a:pt x="3941" y="2759"/>
                  </a:cubicBezTo>
                  <a:cubicBezTo>
                    <a:pt x="3982" y="2717"/>
                    <a:pt x="4009" y="2629"/>
                    <a:pt x="3996" y="2573"/>
                  </a:cubicBezTo>
                  <a:cubicBezTo>
                    <a:pt x="3957" y="2403"/>
                    <a:pt x="3978" y="2249"/>
                    <a:pt x="4049" y="2092"/>
                  </a:cubicBezTo>
                  <a:cubicBezTo>
                    <a:pt x="4072" y="2039"/>
                    <a:pt x="4073" y="1952"/>
                    <a:pt x="4043" y="1906"/>
                  </a:cubicBezTo>
                  <a:cubicBezTo>
                    <a:pt x="3945" y="1751"/>
                    <a:pt x="3898" y="1591"/>
                    <a:pt x="3937" y="13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8">
              <a:extLst>
                <a:ext uri="{FF2B5EF4-FFF2-40B4-BE49-F238E27FC236}">
                  <a16:creationId xmlns="" xmlns:a16="http://schemas.microsoft.com/office/drawing/2014/main" id="{4D0684B7-E93F-4236-B2B7-E21AB92FE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450" y="-938213"/>
              <a:ext cx="574675" cy="850900"/>
            </a:xfrm>
            <a:custGeom>
              <a:avLst/>
              <a:gdLst>
                <a:gd name="T0" fmla="*/ 331 w 444"/>
                <a:gd name="T1" fmla="*/ 448 h 657"/>
                <a:gd name="T2" fmla="*/ 223 w 444"/>
                <a:gd name="T3" fmla="*/ 374 h 657"/>
                <a:gd name="T4" fmla="*/ 239 w 444"/>
                <a:gd name="T5" fmla="*/ 354 h 657"/>
                <a:gd name="T6" fmla="*/ 323 w 444"/>
                <a:gd name="T7" fmla="*/ 408 h 657"/>
                <a:gd name="T8" fmla="*/ 336 w 444"/>
                <a:gd name="T9" fmla="*/ 0 h 657"/>
                <a:gd name="T10" fmla="*/ 436 w 444"/>
                <a:gd name="T11" fmla="*/ 220 h 657"/>
                <a:gd name="T12" fmla="*/ 414 w 444"/>
                <a:gd name="T13" fmla="*/ 388 h 657"/>
                <a:gd name="T14" fmla="*/ 444 w 444"/>
                <a:gd name="T15" fmla="*/ 554 h 657"/>
                <a:gd name="T16" fmla="*/ 341 w 444"/>
                <a:gd name="T17" fmla="*/ 577 h 657"/>
                <a:gd name="T18" fmla="*/ 0 w 444"/>
                <a:gd name="T19" fmla="*/ 569 h 657"/>
                <a:gd name="T20" fmla="*/ 331 w 444"/>
                <a:gd name="T21" fmla="*/ 448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4" h="657">
                  <a:moveTo>
                    <a:pt x="331" y="448"/>
                  </a:moveTo>
                  <a:cubicBezTo>
                    <a:pt x="295" y="423"/>
                    <a:pt x="259" y="398"/>
                    <a:pt x="223" y="374"/>
                  </a:cubicBezTo>
                  <a:cubicBezTo>
                    <a:pt x="228" y="367"/>
                    <a:pt x="234" y="361"/>
                    <a:pt x="239" y="354"/>
                  </a:cubicBezTo>
                  <a:cubicBezTo>
                    <a:pt x="258" y="367"/>
                    <a:pt x="278" y="379"/>
                    <a:pt x="323" y="408"/>
                  </a:cubicBezTo>
                  <a:cubicBezTo>
                    <a:pt x="243" y="256"/>
                    <a:pt x="265" y="133"/>
                    <a:pt x="336" y="0"/>
                  </a:cubicBezTo>
                  <a:cubicBezTo>
                    <a:pt x="401" y="65"/>
                    <a:pt x="435" y="136"/>
                    <a:pt x="436" y="220"/>
                  </a:cubicBezTo>
                  <a:cubicBezTo>
                    <a:pt x="436" y="276"/>
                    <a:pt x="434" y="336"/>
                    <a:pt x="414" y="388"/>
                  </a:cubicBezTo>
                  <a:cubicBezTo>
                    <a:pt x="387" y="458"/>
                    <a:pt x="387" y="514"/>
                    <a:pt x="444" y="554"/>
                  </a:cubicBezTo>
                  <a:cubicBezTo>
                    <a:pt x="410" y="561"/>
                    <a:pt x="371" y="560"/>
                    <a:pt x="341" y="577"/>
                  </a:cubicBezTo>
                  <a:cubicBezTo>
                    <a:pt x="203" y="657"/>
                    <a:pt x="124" y="657"/>
                    <a:pt x="0" y="569"/>
                  </a:cubicBezTo>
                  <a:cubicBezTo>
                    <a:pt x="39" y="460"/>
                    <a:pt x="143" y="425"/>
                    <a:pt x="331" y="4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9">
              <a:extLst>
                <a:ext uri="{FF2B5EF4-FFF2-40B4-BE49-F238E27FC236}">
                  <a16:creationId xmlns="" xmlns:a16="http://schemas.microsoft.com/office/drawing/2014/main" id="{DF738C3C-B2DE-47DB-B49F-6AD4FE9F0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-928688"/>
              <a:ext cx="631825" cy="854075"/>
            </a:xfrm>
            <a:custGeom>
              <a:avLst/>
              <a:gdLst>
                <a:gd name="T0" fmla="*/ 2 w 488"/>
                <a:gd name="T1" fmla="*/ 597 h 660"/>
                <a:gd name="T2" fmla="*/ 48 w 488"/>
                <a:gd name="T3" fmla="*/ 317 h 660"/>
                <a:gd name="T4" fmla="*/ 134 w 488"/>
                <a:gd name="T5" fmla="*/ 0 h 660"/>
                <a:gd name="T6" fmla="*/ 151 w 488"/>
                <a:gd name="T7" fmla="*/ 466 h 660"/>
                <a:gd name="T8" fmla="*/ 488 w 488"/>
                <a:gd name="T9" fmla="*/ 545 h 660"/>
                <a:gd name="T10" fmla="*/ 79 w 488"/>
                <a:gd name="T11" fmla="*/ 536 h 660"/>
                <a:gd name="T12" fmla="*/ 0 w 488"/>
                <a:gd name="T13" fmla="*/ 595 h 660"/>
                <a:gd name="T14" fmla="*/ 2 w 488"/>
                <a:gd name="T15" fmla="*/ 597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8" h="660">
                  <a:moveTo>
                    <a:pt x="2" y="597"/>
                  </a:moveTo>
                  <a:cubicBezTo>
                    <a:pt x="80" y="514"/>
                    <a:pt x="82" y="426"/>
                    <a:pt x="48" y="317"/>
                  </a:cubicBezTo>
                  <a:cubicBezTo>
                    <a:pt x="14" y="206"/>
                    <a:pt x="41" y="93"/>
                    <a:pt x="134" y="0"/>
                  </a:cubicBezTo>
                  <a:cubicBezTo>
                    <a:pt x="251" y="150"/>
                    <a:pt x="190" y="303"/>
                    <a:pt x="151" y="466"/>
                  </a:cubicBezTo>
                  <a:cubicBezTo>
                    <a:pt x="294" y="395"/>
                    <a:pt x="396" y="447"/>
                    <a:pt x="488" y="545"/>
                  </a:cubicBezTo>
                  <a:cubicBezTo>
                    <a:pt x="365" y="660"/>
                    <a:pt x="292" y="657"/>
                    <a:pt x="79" y="536"/>
                  </a:cubicBezTo>
                  <a:cubicBezTo>
                    <a:pt x="53" y="555"/>
                    <a:pt x="27" y="575"/>
                    <a:pt x="0" y="595"/>
                  </a:cubicBezTo>
                  <a:cubicBezTo>
                    <a:pt x="0" y="595"/>
                    <a:pt x="2" y="597"/>
                    <a:pt x="2" y="5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0">
              <a:extLst>
                <a:ext uri="{FF2B5EF4-FFF2-40B4-BE49-F238E27FC236}">
                  <a16:creationId xmlns="" xmlns:a16="http://schemas.microsoft.com/office/drawing/2014/main" id="{AA5FDADE-4063-44F1-BAEE-9AA3C3F5C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-1223963"/>
              <a:ext cx="566738" cy="882650"/>
            </a:xfrm>
            <a:custGeom>
              <a:avLst/>
              <a:gdLst>
                <a:gd name="T0" fmla="*/ 250 w 439"/>
                <a:gd name="T1" fmla="*/ 0 h 682"/>
                <a:gd name="T2" fmla="*/ 376 w 439"/>
                <a:gd name="T3" fmla="*/ 505 h 682"/>
                <a:gd name="T4" fmla="*/ 0 w 439"/>
                <a:gd name="T5" fmla="*/ 603 h 682"/>
                <a:gd name="T6" fmla="*/ 323 w 439"/>
                <a:gd name="T7" fmla="*/ 445 h 682"/>
                <a:gd name="T8" fmla="*/ 250 w 439"/>
                <a:gd name="T9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682">
                  <a:moveTo>
                    <a:pt x="250" y="0"/>
                  </a:moveTo>
                  <a:cubicBezTo>
                    <a:pt x="439" y="124"/>
                    <a:pt x="366" y="321"/>
                    <a:pt x="376" y="505"/>
                  </a:cubicBezTo>
                  <a:cubicBezTo>
                    <a:pt x="222" y="660"/>
                    <a:pt x="145" y="682"/>
                    <a:pt x="0" y="603"/>
                  </a:cubicBezTo>
                  <a:cubicBezTo>
                    <a:pt x="52" y="477"/>
                    <a:pt x="130" y="436"/>
                    <a:pt x="323" y="445"/>
                  </a:cubicBezTo>
                  <a:cubicBezTo>
                    <a:pt x="227" y="305"/>
                    <a:pt x="166" y="164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1">
              <a:extLst>
                <a:ext uri="{FF2B5EF4-FFF2-40B4-BE49-F238E27FC236}">
                  <a16:creationId xmlns="" xmlns:a16="http://schemas.microsoft.com/office/drawing/2014/main" id="{A2795335-BC95-4E2E-AECD-C0D0710D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-1222375"/>
              <a:ext cx="582613" cy="887413"/>
            </a:xfrm>
            <a:custGeom>
              <a:avLst/>
              <a:gdLst>
                <a:gd name="T0" fmla="*/ 125 w 450"/>
                <a:gd name="T1" fmla="*/ 444 h 686"/>
                <a:gd name="T2" fmla="*/ 450 w 450"/>
                <a:gd name="T3" fmla="*/ 592 h 686"/>
                <a:gd name="T4" fmla="*/ 65 w 450"/>
                <a:gd name="T5" fmla="*/ 498 h 686"/>
                <a:gd name="T6" fmla="*/ 197 w 450"/>
                <a:gd name="T7" fmla="*/ 0 h 686"/>
                <a:gd name="T8" fmla="*/ 125 w 450"/>
                <a:gd name="T9" fmla="*/ 44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86">
                  <a:moveTo>
                    <a:pt x="125" y="444"/>
                  </a:moveTo>
                  <a:cubicBezTo>
                    <a:pt x="315" y="436"/>
                    <a:pt x="369" y="462"/>
                    <a:pt x="450" y="592"/>
                  </a:cubicBezTo>
                  <a:cubicBezTo>
                    <a:pt x="331" y="686"/>
                    <a:pt x="228" y="660"/>
                    <a:pt x="65" y="498"/>
                  </a:cubicBezTo>
                  <a:cubicBezTo>
                    <a:pt x="94" y="328"/>
                    <a:pt x="0" y="127"/>
                    <a:pt x="197" y="0"/>
                  </a:cubicBezTo>
                  <a:cubicBezTo>
                    <a:pt x="279" y="161"/>
                    <a:pt x="223" y="301"/>
                    <a:pt x="125" y="4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3">
              <a:extLst>
                <a:ext uri="{FF2B5EF4-FFF2-40B4-BE49-F238E27FC236}">
                  <a16:creationId xmlns="" xmlns:a16="http://schemas.microsoft.com/office/drawing/2014/main" id="{364503C0-67DE-4B87-ACA4-882D558B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8" y="-1009650"/>
              <a:ext cx="360363" cy="288925"/>
            </a:xfrm>
            <a:custGeom>
              <a:avLst/>
              <a:gdLst>
                <a:gd name="T0" fmla="*/ 0 w 279"/>
                <a:gd name="T1" fmla="*/ 179 h 223"/>
                <a:gd name="T2" fmla="*/ 279 w 279"/>
                <a:gd name="T3" fmla="*/ 44 h 223"/>
                <a:gd name="T4" fmla="*/ 0 w 279"/>
                <a:gd name="T5" fmla="*/ 17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9" h="223">
                  <a:moveTo>
                    <a:pt x="0" y="179"/>
                  </a:moveTo>
                  <a:cubicBezTo>
                    <a:pt x="74" y="31"/>
                    <a:pt x="141" y="0"/>
                    <a:pt x="279" y="44"/>
                  </a:cubicBezTo>
                  <a:cubicBezTo>
                    <a:pt x="227" y="175"/>
                    <a:pt x="133" y="223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">
              <a:extLst>
                <a:ext uri="{FF2B5EF4-FFF2-40B4-BE49-F238E27FC236}">
                  <a16:creationId xmlns="" xmlns:a16="http://schemas.microsoft.com/office/drawing/2014/main" id="{D401922E-E9FD-464D-955D-50485522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3" y="-1014413"/>
              <a:ext cx="361950" cy="295275"/>
            </a:xfrm>
            <a:custGeom>
              <a:avLst/>
              <a:gdLst>
                <a:gd name="T0" fmla="*/ 280 w 280"/>
                <a:gd name="T1" fmla="*/ 181 h 228"/>
                <a:gd name="T2" fmla="*/ 0 w 280"/>
                <a:gd name="T3" fmla="*/ 50 h 228"/>
                <a:gd name="T4" fmla="*/ 280 w 280"/>
                <a:gd name="T5" fmla="*/ 18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0" h="228">
                  <a:moveTo>
                    <a:pt x="280" y="181"/>
                  </a:moveTo>
                  <a:cubicBezTo>
                    <a:pt x="152" y="228"/>
                    <a:pt x="59" y="183"/>
                    <a:pt x="0" y="50"/>
                  </a:cubicBezTo>
                  <a:cubicBezTo>
                    <a:pt x="130" y="0"/>
                    <a:pt x="199" y="31"/>
                    <a:pt x="280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5">
              <a:extLst>
                <a:ext uri="{FF2B5EF4-FFF2-40B4-BE49-F238E27FC236}">
                  <a16:creationId xmlns="" xmlns:a16="http://schemas.microsoft.com/office/drawing/2014/main" id="{B0C79383-5C02-4E3F-BC79-77C87725F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" y="-585788"/>
              <a:ext cx="5032375" cy="5041900"/>
            </a:xfrm>
            <a:custGeom>
              <a:avLst/>
              <a:gdLst>
                <a:gd name="T0" fmla="*/ 167 w 3888"/>
                <a:gd name="T1" fmla="*/ 2589 h 3895"/>
                <a:gd name="T2" fmla="*/ 53 w 3888"/>
                <a:gd name="T3" fmla="*/ 2169 h 3895"/>
                <a:gd name="T4" fmla="*/ 38 w 3888"/>
                <a:gd name="T5" fmla="*/ 1976 h 3895"/>
                <a:gd name="T6" fmla="*/ 91 w 3888"/>
                <a:gd name="T7" fmla="*/ 1504 h 3895"/>
                <a:gd name="T8" fmla="*/ 145 w 3888"/>
                <a:gd name="T9" fmla="*/ 1317 h 3895"/>
                <a:gd name="T10" fmla="*/ 360 w 3888"/>
                <a:gd name="T11" fmla="*/ 883 h 3895"/>
                <a:gd name="T12" fmla="*/ 455 w 3888"/>
                <a:gd name="T13" fmla="*/ 748 h 3895"/>
                <a:gd name="T14" fmla="*/ 820 w 3888"/>
                <a:gd name="T15" fmla="*/ 400 h 3895"/>
                <a:gd name="T16" fmla="*/ 957 w 3888"/>
                <a:gd name="T17" fmla="*/ 307 h 3895"/>
                <a:gd name="T18" fmla="*/ 1418 w 3888"/>
                <a:gd name="T19" fmla="*/ 103 h 3895"/>
                <a:gd name="T20" fmla="*/ 1579 w 3888"/>
                <a:gd name="T21" fmla="*/ 68 h 3895"/>
                <a:gd name="T22" fmla="*/ 2071 w 3888"/>
                <a:gd name="T23" fmla="*/ 31 h 3895"/>
                <a:gd name="T24" fmla="*/ 2247 w 3888"/>
                <a:gd name="T25" fmla="*/ 54 h 3895"/>
                <a:gd name="T26" fmla="*/ 2710 w 3888"/>
                <a:gd name="T27" fmla="*/ 192 h 3895"/>
                <a:gd name="T28" fmla="*/ 2870 w 3888"/>
                <a:gd name="T29" fmla="*/ 268 h 3895"/>
                <a:gd name="T30" fmla="*/ 3266 w 3888"/>
                <a:gd name="T31" fmla="*/ 562 h 3895"/>
                <a:gd name="T32" fmla="*/ 3386 w 3888"/>
                <a:gd name="T33" fmla="*/ 692 h 3895"/>
                <a:gd name="T34" fmla="*/ 3653 w 3888"/>
                <a:gd name="T35" fmla="*/ 1095 h 3895"/>
                <a:gd name="T36" fmla="*/ 3727 w 3888"/>
                <a:gd name="T37" fmla="*/ 1266 h 3895"/>
                <a:gd name="T38" fmla="*/ 3842 w 3888"/>
                <a:gd name="T39" fmla="*/ 1747 h 3895"/>
                <a:gd name="T40" fmla="*/ 3852 w 3888"/>
                <a:gd name="T41" fmla="*/ 1912 h 3895"/>
                <a:gd name="T42" fmla="*/ 3797 w 3888"/>
                <a:gd name="T43" fmla="*/ 2413 h 3895"/>
                <a:gd name="T44" fmla="*/ 3748 w 3888"/>
                <a:gd name="T45" fmla="*/ 2572 h 3895"/>
                <a:gd name="T46" fmla="*/ 3533 w 3888"/>
                <a:gd name="T47" fmla="*/ 3016 h 3895"/>
                <a:gd name="T48" fmla="*/ 3428 w 3888"/>
                <a:gd name="T49" fmla="*/ 3159 h 3895"/>
                <a:gd name="T50" fmla="*/ 3077 w 3888"/>
                <a:gd name="T51" fmla="*/ 3493 h 3895"/>
                <a:gd name="T52" fmla="*/ 2923 w 3888"/>
                <a:gd name="T53" fmla="*/ 3596 h 3895"/>
                <a:gd name="T54" fmla="*/ 2488 w 3888"/>
                <a:gd name="T55" fmla="*/ 3786 h 3895"/>
                <a:gd name="T56" fmla="*/ 2300 w 3888"/>
                <a:gd name="T57" fmla="*/ 3833 h 3895"/>
                <a:gd name="T58" fmla="*/ 1836 w 3888"/>
                <a:gd name="T59" fmla="*/ 3860 h 3895"/>
                <a:gd name="T60" fmla="*/ 1634 w 3888"/>
                <a:gd name="T61" fmla="*/ 3839 h 3895"/>
                <a:gd name="T62" fmla="*/ 1188 w 3888"/>
                <a:gd name="T63" fmla="*/ 3707 h 3895"/>
                <a:gd name="T64" fmla="*/ 1007 w 3888"/>
                <a:gd name="T65" fmla="*/ 3614 h 3895"/>
                <a:gd name="T66" fmla="*/ 641 w 3888"/>
                <a:gd name="T67" fmla="*/ 3342 h 3895"/>
                <a:gd name="T68" fmla="*/ 499 w 3888"/>
                <a:gd name="T69" fmla="*/ 3197 h 3895"/>
                <a:gd name="T70" fmla="*/ 280 w 3888"/>
                <a:gd name="T71" fmla="*/ 2839 h 3895"/>
                <a:gd name="T72" fmla="*/ 167 w 3888"/>
                <a:gd name="T73" fmla="*/ 2589 h 3895"/>
                <a:gd name="T74" fmla="*/ 1941 w 3888"/>
                <a:gd name="T75" fmla="*/ 3744 h 3895"/>
                <a:gd name="T76" fmla="*/ 2225 w 3888"/>
                <a:gd name="T77" fmla="*/ 3714 h 3895"/>
                <a:gd name="T78" fmla="*/ 3623 w 3888"/>
                <a:gd name="T79" fmla="*/ 1489 h 3895"/>
                <a:gd name="T80" fmla="*/ 1687 w 3888"/>
                <a:gd name="T81" fmla="*/ 180 h 3895"/>
                <a:gd name="T82" fmla="*/ 214 w 3888"/>
                <a:gd name="T83" fmla="*/ 1801 h 3895"/>
                <a:gd name="T84" fmla="*/ 1941 w 3888"/>
                <a:gd name="T85" fmla="*/ 3744 h 3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8" h="3895">
                  <a:moveTo>
                    <a:pt x="167" y="2589"/>
                  </a:moveTo>
                  <a:cubicBezTo>
                    <a:pt x="171" y="2428"/>
                    <a:pt x="138" y="2290"/>
                    <a:pt x="53" y="2169"/>
                  </a:cubicBezTo>
                  <a:cubicBezTo>
                    <a:pt x="7" y="2105"/>
                    <a:pt x="0" y="2047"/>
                    <a:pt x="38" y="1976"/>
                  </a:cubicBezTo>
                  <a:cubicBezTo>
                    <a:pt x="116" y="1827"/>
                    <a:pt x="133" y="1667"/>
                    <a:pt x="91" y="1504"/>
                  </a:cubicBezTo>
                  <a:cubicBezTo>
                    <a:pt x="72" y="1429"/>
                    <a:pt x="86" y="1372"/>
                    <a:pt x="145" y="1317"/>
                  </a:cubicBezTo>
                  <a:cubicBezTo>
                    <a:pt x="271" y="1201"/>
                    <a:pt x="336" y="1054"/>
                    <a:pt x="360" y="883"/>
                  </a:cubicBezTo>
                  <a:cubicBezTo>
                    <a:pt x="367" y="833"/>
                    <a:pt x="411" y="769"/>
                    <a:pt x="455" y="748"/>
                  </a:cubicBezTo>
                  <a:cubicBezTo>
                    <a:pt x="617" y="670"/>
                    <a:pt x="735" y="557"/>
                    <a:pt x="820" y="400"/>
                  </a:cubicBezTo>
                  <a:cubicBezTo>
                    <a:pt x="844" y="355"/>
                    <a:pt x="908" y="311"/>
                    <a:pt x="957" y="307"/>
                  </a:cubicBezTo>
                  <a:cubicBezTo>
                    <a:pt x="1136" y="290"/>
                    <a:pt x="1285" y="223"/>
                    <a:pt x="1418" y="103"/>
                  </a:cubicBezTo>
                  <a:cubicBezTo>
                    <a:pt x="1455" y="71"/>
                    <a:pt x="1531" y="55"/>
                    <a:pt x="1579" y="68"/>
                  </a:cubicBezTo>
                  <a:cubicBezTo>
                    <a:pt x="1749" y="111"/>
                    <a:pt x="1912" y="107"/>
                    <a:pt x="2071" y="31"/>
                  </a:cubicBezTo>
                  <a:cubicBezTo>
                    <a:pt x="2137" y="0"/>
                    <a:pt x="2191" y="10"/>
                    <a:pt x="2247" y="54"/>
                  </a:cubicBezTo>
                  <a:cubicBezTo>
                    <a:pt x="2383" y="160"/>
                    <a:pt x="2539" y="206"/>
                    <a:pt x="2710" y="192"/>
                  </a:cubicBezTo>
                  <a:cubicBezTo>
                    <a:pt x="2782" y="186"/>
                    <a:pt x="2832" y="207"/>
                    <a:pt x="2870" y="268"/>
                  </a:cubicBezTo>
                  <a:cubicBezTo>
                    <a:pt x="2964" y="417"/>
                    <a:pt x="3096" y="516"/>
                    <a:pt x="3266" y="562"/>
                  </a:cubicBezTo>
                  <a:cubicBezTo>
                    <a:pt x="3336" y="580"/>
                    <a:pt x="3371" y="622"/>
                    <a:pt x="3386" y="692"/>
                  </a:cubicBezTo>
                  <a:cubicBezTo>
                    <a:pt x="3423" y="860"/>
                    <a:pt x="3511" y="997"/>
                    <a:pt x="3653" y="1095"/>
                  </a:cubicBezTo>
                  <a:cubicBezTo>
                    <a:pt x="3715" y="1139"/>
                    <a:pt x="3736" y="1192"/>
                    <a:pt x="3727" y="1266"/>
                  </a:cubicBezTo>
                  <a:cubicBezTo>
                    <a:pt x="3705" y="1441"/>
                    <a:pt x="3750" y="1597"/>
                    <a:pt x="3842" y="1747"/>
                  </a:cubicBezTo>
                  <a:cubicBezTo>
                    <a:pt x="3868" y="1789"/>
                    <a:pt x="3873" y="1867"/>
                    <a:pt x="3852" y="1912"/>
                  </a:cubicBezTo>
                  <a:cubicBezTo>
                    <a:pt x="3776" y="2075"/>
                    <a:pt x="3764" y="2238"/>
                    <a:pt x="3797" y="2413"/>
                  </a:cubicBezTo>
                  <a:cubicBezTo>
                    <a:pt x="3806" y="2462"/>
                    <a:pt x="3783" y="2535"/>
                    <a:pt x="3748" y="2572"/>
                  </a:cubicBezTo>
                  <a:cubicBezTo>
                    <a:pt x="3627" y="2698"/>
                    <a:pt x="3547" y="2840"/>
                    <a:pt x="3533" y="3016"/>
                  </a:cubicBezTo>
                  <a:cubicBezTo>
                    <a:pt x="3527" y="3086"/>
                    <a:pt x="3495" y="3132"/>
                    <a:pt x="3428" y="3159"/>
                  </a:cubicBezTo>
                  <a:cubicBezTo>
                    <a:pt x="3268" y="3225"/>
                    <a:pt x="3150" y="3337"/>
                    <a:pt x="3077" y="3493"/>
                  </a:cubicBezTo>
                  <a:cubicBezTo>
                    <a:pt x="3045" y="3561"/>
                    <a:pt x="3000" y="3593"/>
                    <a:pt x="2923" y="3596"/>
                  </a:cubicBezTo>
                  <a:cubicBezTo>
                    <a:pt x="2755" y="3603"/>
                    <a:pt x="2608" y="3667"/>
                    <a:pt x="2488" y="3786"/>
                  </a:cubicBezTo>
                  <a:cubicBezTo>
                    <a:pt x="2432" y="3842"/>
                    <a:pt x="2376" y="3858"/>
                    <a:pt x="2300" y="3833"/>
                  </a:cubicBezTo>
                  <a:cubicBezTo>
                    <a:pt x="2143" y="3780"/>
                    <a:pt x="1986" y="3791"/>
                    <a:pt x="1836" y="3860"/>
                  </a:cubicBezTo>
                  <a:cubicBezTo>
                    <a:pt x="1760" y="3895"/>
                    <a:pt x="1700" y="3890"/>
                    <a:pt x="1634" y="3839"/>
                  </a:cubicBezTo>
                  <a:cubicBezTo>
                    <a:pt x="1503" y="3738"/>
                    <a:pt x="1353" y="3693"/>
                    <a:pt x="1188" y="3707"/>
                  </a:cubicBezTo>
                  <a:cubicBezTo>
                    <a:pt x="1104" y="3714"/>
                    <a:pt x="1051" y="3685"/>
                    <a:pt x="1007" y="3614"/>
                  </a:cubicBezTo>
                  <a:cubicBezTo>
                    <a:pt x="921" y="3478"/>
                    <a:pt x="796" y="3385"/>
                    <a:pt x="641" y="3342"/>
                  </a:cubicBezTo>
                  <a:cubicBezTo>
                    <a:pt x="561" y="3320"/>
                    <a:pt x="517" y="3281"/>
                    <a:pt x="499" y="3197"/>
                  </a:cubicBezTo>
                  <a:cubicBezTo>
                    <a:pt x="470" y="3053"/>
                    <a:pt x="398" y="2925"/>
                    <a:pt x="280" y="2839"/>
                  </a:cubicBezTo>
                  <a:cubicBezTo>
                    <a:pt x="183" y="2768"/>
                    <a:pt x="133" y="2694"/>
                    <a:pt x="167" y="2589"/>
                  </a:cubicBezTo>
                  <a:close/>
                  <a:moveTo>
                    <a:pt x="1941" y="3744"/>
                  </a:moveTo>
                  <a:cubicBezTo>
                    <a:pt x="2036" y="3735"/>
                    <a:pt x="2132" y="3730"/>
                    <a:pt x="2225" y="3714"/>
                  </a:cubicBezTo>
                  <a:cubicBezTo>
                    <a:pt x="3241" y="3541"/>
                    <a:pt x="3888" y="2510"/>
                    <a:pt x="3623" y="1489"/>
                  </a:cubicBezTo>
                  <a:cubicBezTo>
                    <a:pt x="3393" y="607"/>
                    <a:pt x="2572" y="52"/>
                    <a:pt x="1687" y="180"/>
                  </a:cubicBezTo>
                  <a:cubicBezTo>
                    <a:pt x="900" y="294"/>
                    <a:pt x="293" y="962"/>
                    <a:pt x="214" y="1801"/>
                  </a:cubicBezTo>
                  <a:cubicBezTo>
                    <a:pt x="117" y="2826"/>
                    <a:pt x="927" y="3736"/>
                    <a:pt x="1941" y="37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6">
              <a:extLst>
                <a:ext uri="{FF2B5EF4-FFF2-40B4-BE49-F238E27FC236}">
                  <a16:creationId xmlns="" xmlns:a16="http://schemas.microsoft.com/office/drawing/2014/main" id="{8EBF4CBE-17CF-4A1D-B318-D08062E5B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925" y="-246063"/>
              <a:ext cx="4364038" cy="4364038"/>
            </a:xfrm>
            <a:custGeom>
              <a:avLst/>
              <a:gdLst>
                <a:gd name="T0" fmla="*/ 1686 w 3371"/>
                <a:gd name="T1" fmla="*/ 3372 h 3372"/>
                <a:gd name="T2" fmla="*/ 2 w 3371"/>
                <a:gd name="T3" fmla="*/ 1685 h 3372"/>
                <a:gd name="T4" fmla="*/ 1692 w 3371"/>
                <a:gd name="T5" fmla="*/ 2 h 3372"/>
                <a:gd name="T6" fmla="*/ 3370 w 3371"/>
                <a:gd name="T7" fmla="*/ 1686 h 3372"/>
                <a:gd name="T8" fmla="*/ 1686 w 3371"/>
                <a:gd name="T9" fmla="*/ 3372 h 3372"/>
                <a:gd name="T10" fmla="*/ 1684 w 3371"/>
                <a:gd name="T11" fmla="*/ 3331 h 3372"/>
                <a:gd name="T12" fmla="*/ 3327 w 3371"/>
                <a:gd name="T13" fmla="*/ 1697 h 3372"/>
                <a:gd name="T14" fmla="*/ 1693 w 3371"/>
                <a:gd name="T15" fmla="*/ 46 h 3372"/>
                <a:gd name="T16" fmla="*/ 44 w 3371"/>
                <a:gd name="T17" fmla="*/ 1683 h 3372"/>
                <a:gd name="T18" fmla="*/ 1684 w 3371"/>
                <a:gd name="T19" fmla="*/ 3331 h 3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1" h="3372">
                  <a:moveTo>
                    <a:pt x="1686" y="3372"/>
                  </a:moveTo>
                  <a:cubicBezTo>
                    <a:pt x="757" y="3372"/>
                    <a:pt x="0" y="2614"/>
                    <a:pt x="2" y="1685"/>
                  </a:cubicBezTo>
                  <a:cubicBezTo>
                    <a:pt x="4" y="756"/>
                    <a:pt x="763" y="0"/>
                    <a:pt x="1692" y="2"/>
                  </a:cubicBezTo>
                  <a:cubicBezTo>
                    <a:pt x="2616" y="4"/>
                    <a:pt x="3369" y="759"/>
                    <a:pt x="3370" y="1686"/>
                  </a:cubicBezTo>
                  <a:cubicBezTo>
                    <a:pt x="3371" y="2617"/>
                    <a:pt x="2617" y="3372"/>
                    <a:pt x="1686" y="3372"/>
                  </a:cubicBezTo>
                  <a:close/>
                  <a:moveTo>
                    <a:pt x="1684" y="3331"/>
                  </a:moveTo>
                  <a:cubicBezTo>
                    <a:pt x="2585" y="3333"/>
                    <a:pt x="3323" y="2599"/>
                    <a:pt x="3327" y="1697"/>
                  </a:cubicBezTo>
                  <a:cubicBezTo>
                    <a:pt x="3331" y="788"/>
                    <a:pt x="2599" y="48"/>
                    <a:pt x="1693" y="46"/>
                  </a:cubicBezTo>
                  <a:cubicBezTo>
                    <a:pt x="786" y="44"/>
                    <a:pt x="49" y="776"/>
                    <a:pt x="44" y="1683"/>
                  </a:cubicBezTo>
                  <a:cubicBezTo>
                    <a:pt x="40" y="2586"/>
                    <a:pt x="779" y="3329"/>
                    <a:pt x="1684" y="33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2" name="组合 531">
            <a:extLst>
              <a:ext uri="{FF2B5EF4-FFF2-40B4-BE49-F238E27FC236}">
                <a16:creationId xmlns="" xmlns:a16="http://schemas.microsoft.com/office/drawing/2014/main" id="{86AAF6EB-9089-444B-83A6-CE10786CF7F1}"/>
              </a:ext>
            </a:extLst>
          </p:cNvPr>
          <p:cNvGrpSpPr/>
          <p:nvPr/>
        </p:nvGrpSpPr>
        <p:grpSpPr>
          <a:xfrm>
            <a:off x="8481008" y="4905820"/>
            <a:ext cx="1324160" cy="1116448"/>
            <a:chOff x="5364163" y="2816225"/>
            <a:chExt cx="1457325" cy="122872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533" name="Freeform 5">
              <a:extLst>
                <a:ext uri="{FF2B5EF4-FFF2-40B4-BE49-F238E27FC236}">
                  <a16:creationId xmlns="" xmlns:a16="http://schemas.microsoft.com/office/drawing/2014/main" id="{476FAC94-BDBD-484F-B485-DBB2F6416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313" y="3897313"/>
              <a:ext cx="193675" cy="63500"/>
            </a:xfrm>
            <a:custGeom>
              <a:avLst/>
              <a:gdLst>
                <a:gd name="T0" fmla="*/ 86 w 122"/>
                <a:gd name="T1" fmla="*/ 40 h 40"/>
                <a:gd name="T2" fmla="*/ 0 w 122"/>
                <a:gd name="T3" fmla="*/ 31 h 40"/>
                <a:gd name="T4" fmla="*/ 36 w 122"/>
                <a:gd name="T5" fmla="*/ 0 h 40"/>
                <a:gd name="T6" fmla="*/ 122 w 122"/>
                <a:gd name="T7" fmla="*/ 12 h 40"/>
                <a:gd name="T8" fmla="*/ 86 w 122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40">
                  <a:moveTo>
                    <a:pt x="86" y="40"/>
                  </a:moveTo>
                  <a:lnTo>
                    <a:pt x="0" y="31"/>
                  </a:lnTo>
                  <a:lnTo>
                    <a:pt x="36" y="0"/>
                  </a:lnTo>
                  <a:lnTo>
                    <a:pt x="122" y="12"/>
                  </a:lnTo>
                  <a:lnTo>
                    <a:pt x="8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6">
              <a:extLst>
                <a:ext uri="{FF2B5EF4-FFF2-40B4-BE49-F238E27FC236}">
                  <a16:creationId xmlns="" xmlns:a16="http://schemas.microsoft.com/office/drawing/2014/main" id="{B45DD534-AC7C-4D1F-886D-192A27E4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3736975"/>
              <a:ext cx="68263" cy="185738"/>
            </a:xfrm>
            <a:custGeom>
              <a:avLst/>
              <a:gdLst>
                <a:gd name="T0" fmla="*/ 7 w 43"/>
                <a:gd name="T1" fmla="*/ 31 h 117"/>
                <a:gd name="T2" fmla="*/ 0 w 43"/>
                <a:gd name="T3" fmla="*/ 117 h 117"/>
                <a:gd name="T4" fmla="*/ 36 w 43"/>
                <a:gd name="T5" fmla="*/ 89 h 117"/>
                <a:gd name="T6" fmla="*/ 43 w 43"/>
                <a:gd name="T7" fmla="*/ 0 h 117"/>
                <a:gd name="T8" fmla="*/ 7 w 43"/>
                <a:gd name="T9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17">
                  <a:moveTo>
                    <a:pt x="7" y="31"/>
                  </a:moveTo>
                  <a:lnTo>
                    <a:pt x="0" y="117"/>
                  </a:lnTo>
                  <a:lnTo>
                    <a:pt x="36" y="89"/>
                  </a:lnTo>
                  <a:lnTo>
                    <a:pt x="43" y="0"/>
                  </a:ln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7">
              <a:extLst>
                <a:ext uri="{FF2B5EF4-FFF2-40B4-BE49-F238E27FC236}">
                  <a16:creationId xmlns="" xmlns:a16="http://schemas.microsoft.com/office/drawing/2014/main" id="{952230AB-1728-4EE1-9545-1CB17B58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3794125"/>
              <a:ext cx="187325" cy="68263"/>
            </a:xfrm>
            <a:custGeom>
              <a:avLst/>
              <a:gdLst>
                <a:gd name="T0" fmla="*/ 89 w 118"/>
                <a:gd name="T1" fmla="*/ 36 h 43"/>
                <a:gd name="T2" fmla="*/ 0 w 118"/>
                <a:gd name="T3" fmla="*/ 43 h 43"/>
                <a:gd name="T4" fmla="*/ 29 w 118"/>
                <a:gd name="T5" fmla="*/ 7 h 43"/>
                <a:gd name="T6" fmla="*/ 118 w 118"/>
                <a:gd name="T7" fmla="*/ 0 h 43"/>
                <a:gd name="T8" fmla="*/ 89 w 118"/>
                <a:gd name="T9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3">
                  <a:moveTo>
                    <a:pt x="89" y="36"/>
                  </a:moveTo>
                  <a:lnTo>
                    <a:pt x="0" y="43"/>
                  </a:lnTo>
                  <a:lnTo>
                    <a:pt x="29" y="7"/>
                  </a:lnTo>
                  <a:lnTo>
                    <a:pt x="118" y="0"/>
                  </a:lnTo>
                  <a:lnTo>
                    <a:pt x="8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8">
              <a:extLst>
                <a:ext uri="{FF2B5EF4-FFF2-40B4-BE49-F238E27FC236}">
                  <a16:creationId xmlns="" xmlns:a16="http://schemas.microsoft.com/office/drawing/2014/main" id="{7BD24EE5-6072-44DF-8972-959717FB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3649663"/>
              <a:ext cx="65088" cy="196850"/>
            </a:xfrm>
            <a:custGeom>
              <a:avLst/>
              <a:gdLst>
                <a:gd name="T0" fmla="*/ 0 w 41"/>
                <a:gd name="T1" fmla="*/ 38 h 124"/>
                <a:gd name="T2" fmla="*/ 10 w 41"/>
                <a:gd name="T3" fmla="*/ 124 h 124"/>
                <a:gd name="T4" fmla="*/ 41 w 41"/>
                <a:gd name="T5" fmla="*/ 86 h 124"/>
                <a:gd name="T6" fmla="*/ 29 w 41"/>
                <a:gd name="T7" fmla="*/ 0 h 124"/>
                <a:gd name="T8" fmla="*/ 0 w 41"/>
                <a:gd name="T9" fmla="*/ 3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24">
                  <a:moveTo>
                    <a:pt x="0" y="38"/>
                  </a:moveTo>
                  <a:lnTo>
                    <a:pt x="10" y="124"/>
                  </a:lnTo>
                  <a:lnTo>
                    <a:pt x="41" y="86"/>
                  </a:lnTo>
                  <a:lnTo>
                    <a:pt x="29" y="0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9">
              <a:extLst>
                <a:ext uri="{FF2B5EF4-FFF2-40B4-BE49-F238E27FC236}">
                  <a16:creationId xmlns="" xmlns:a16="http://schemas.microsoft.com/office/drawing/2014/main" id="{49D7191B-E130-45DC-AD5C-3C157C64E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876" y="3652838"/>
              <a:ext cx="163513" cy="111125"/>
            </a:xfrm>
            <a:custGeom>
              <a:avLst/>
              <a:gdLst>
                <a:gd name="T0" fmla="*/ 84 w 103"/>
                <a:gd name="T1" fmla="*/ 43 h 70"/>
                <a:gd name="T2" fmla="*/ 0 w 103"/>
                <a:gd name="T3" fmla="*/ 70 h 70"/>
                <a:gd name="T4" fmla="*/ 22 w 103"/>
                <a:gd name="T5" fmla="*/ 27 h 70"/>
                <a:gd name="T6" fmla="*/ 103 w 103"/>
                <a:gd name="T7" fmla="*/ 0 h 70"/>
                <a:gd name="T8" fmla="*/ 84 w 103"/>
                <a:gd name="T9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0">
                  <a:moveTo>
                    <a:pt x="84" y="43"/>
                  </a:moveTo>
                  <a:lnTo>
                    <a:pt x="0" y="70"/>
                  </a:lnTo>
                  <a:lnTo>
                    <a:pt x="22" y="27"/>
                  </a:lnTo>
                  <a:lnTo>
                    <a:pt x="103" y="0"/>
                  </a:lnTo>
                  <a:lnTo>
                    <a:pt x="84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0">
              <a:extLst>
                <a:ext uri="{FF2B5EF4-FFF2-40B4-BE49-F238E27FC236}">
                  <a16:creationId xmlns="" xmlns:a16="http://schemas.microsoft.com/office/drawing/2014/main" id="{E0C74F8A-73BE-45C2-9F14-541B81282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38" y="3554413"/>
              <a:ext cx="79375" cy="193675"/>
            </a:xfrm>
            <a:custGeom>
              <a:avLst/>
              <a:gdLst>
                <a:gd name="T0" fmla="*/ 0 w 50"/>
                <a:gd name="T1" fmla="*/ 41 h 122"/>
                <a:gd name="T2" fmla="*/ 28 w 50"/>
                <a:gd name="T3" fmla="*/ 122 h 122"/>
                <a:gd name="T4" fmla="*/ 50 w 50"/>
                <a:gd name="T5" fmla="*/ 81 h 122"/>
                <a:gd name="T6" fmla="*/ 21 w 50"/>
                <a:gd name="T7" fmla="*/ 0 h 122"/>
                <a:gd name="T8" fmla="*/ 0 w 50"/>
                <a:gd name="T9" fmla="*/ 4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22">
                  <a:moveTo>
                    <a:pt x="0" y="41"/>
                  </a:moveTo>
                  <a:lnTo>
                    <a:pt x="28" y="122"/>
                  </a:lnTo>
                  <a:lnTo>
                    <a:pt x="50" y="81"/>
                  </a:lnTo>
                  <a:lnTo>
                    <a:pt x="21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1">
              <a:extLst>
                <a:ext uri="{FF2B5EF4-FFF2-40B4-BE49-F238E27FC236}">
                  <a16:creationId xmlns="" xmlns:a16="http://schemas.microsoft.com/office/drawing/2014/main" id="{E794A745-4773-4DCF-8ABB-B67C8BCC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3508375"/>
              <a:ext cx="136525" cy="138113"/>
            </a:xfrm>
            <a:custGeom>
              <a:avLst/>
              <a:gdLst>
                <a:gd name="T0" fmla="*/ 74 w 86"/>
                <a:gd name="T1" fmla="*/ 43 h 87"/>
                <a:gd name="T2" fmla="*/ 0 w 86"/>
                <a:gd name="T3" fmla="*/ 87 h 87"/>
                <a:gd name="T4" fmla="*/ 10 w 86"/>
                <a:gd name="T5" fmla="*/ 41 h 87"/>
                <a:gd name="T6" fmla="*/ 86 w 86"/>
                <a:gd name="T7" fmla="*/ 0 h 87"/>
                <a:gd name="T8" fmla="*/ 74 w 86"/>
                <a:gd name="T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7">
                  <a:moveTo>
                    <a:pt x="74" y="43"/>
                  </a:moveTo>
                  <a:lnTo>
                    <a:pt x="0" y="87"/>
                  </a:lnTo>
                  <a:lnTo>
                    <a:pt x="10" y="41"/>
                  </a:lnTo>
                  <a:lnTo>
                    <a:pt x="86" y="0"/>
                  </a:lnTo>
                  <a:lnTo>
                    <a:pt x="74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2">
              <a:extLst>
                <a:ext uri="{FF2B5EF4-FFF2-40B4-BE49-F238E27FC236}">
                  <a16:creationId xmlns="" xmlns:a16="http://schemas.microsoft.com/office/drawing/2014/main" id="{64F9883E-27B6-4A8A-8BAA-FEEC3702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8601" y="3448050"/>
              <a:ext cx="90488" cy="190500"/>
            </a:xfrm>
            <a:custGeom>
              <a:avLst/>
              <a:gdLst>
                <a:gd name="T0" fmla="*/ 0 w 57"/>
                <a:gd name="T1" fmla="*/ 45 h 120"/>
                <a:gd name="T2" fmla="*/ 45 w 57"/>
                <a:gd name="T3" fmla="*/ 120 h 120"/>
                <a:gd name="T4" fmla="*/ 57 w 57"/>
                <a:gd name="T5" fmla="*/ 74 h 120"/>
                <a:gd name="T6" fmla="*/ 12 w 57"/>
                <a:gd name="T7" fmla="*/ 0 h 120"/>
                <a:gd name="T8" fmla="*/ 0 w 57"/>
                <a:gd name="T9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0">
                  <a:moveTo>
                    <a:pt x="0" y="45"/>
                  </a:moveTo>
                  <a:lnTo>
                    <a:pt x="45" y="120"/>
                  </a:lnTo>
                  <a:lnTo>
                    <a:pt x="57" y="74"/>
                  </a:lnTo>
                  <a:lnTo>
                    <a:pt x="12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3">
              <a:extLst>
                <a:ext uri="{FF2B5EF4-FFF2-40B4-BE49-F238E27FC236}">
                  <a16:creationId xmlns="" xmlns:a16="http://schemas.microsoft.com/office/drawing/2014/main" id="{71280DEA-EADE-46D8-9507-BBAE76DE9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3355975"/>
              <a:ext cx="111125" cy="163513"/>
            </a:xfrm>
            <a:custGeom>
              <a:avLst/>
              <a:gdLst>
                <a:gd name="T0" fmla="*/ 67 w 70"/>
                <a:gd name="T1" fmla="*/ 46 h 103"/>
                <a:gd name="T2" fmla="*/ 0 w 70"/>
                <a:gd name="T3" fmla="*/ 103 h 103"/>
                <a:gd name="T4" fmla="*/ 3 w 70"/>
                <a:gd name="T5" fmla="*/ 58 h 103"/>
                <a:gd name="T6" fmla="*/ 70 w 70"/>
                <a:gd name="T7" fmla="*/ 0 h 103"/>
                <a:gd name="T8" fmla="*/ 67 w 70"/>
                <a:gd name="T9" fmla="*/ 4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03">
                  <a:moveTo>
                    <a:pt x="67" y="46"/>
                  </a:moveTo>
                  <a:lnTo>
                    <a:pt x="0" y="103"/>
                  </a:lnTo>
                  <a:lnTo>
                    <a:pt x="3" y="58"/>
                  </a:lnTo>
                  <a:lnTo>
                    <a:pt x="70" y="0"/>
                  </a:lnTo>
                  <a:lnTo>
                    <a:pt x="67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4">
              <a:extLst>
                <a:ext uri="{FF2B5EF4-FFF2-40B4-BE49-F238E27FC236}">
                  <a16:creationId xmlns="" xmlns:a16="http://schemas.microsoft.com/office/drawing/2014/main" id="{9CA2A679-D9AC-499C-95B8-F3D4D1BC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713" y="3344863"/>
              <a:ext cx="98425" cy="174625"/>
            </a:xfrm>
            <a:custGeom>
              <a:avLst/>
              <a:gdLst>
                <a:gd name="T0" fmla="*/ 0 w 62"/>
                <a:gd name="T1" fmla="*/ 46 h 110"/>
                <a:gd name="T2" fmla="*/ 60 w 62"/>
                <a:gd name="T3" fmla="*/ 110 h 110"/>
                <a:gd name="T4" fmla="*/ 62 w 62"/>
                <a:gd name="T5" fmla="*/ 63 h 110"/>
                <a:gd name="T6" fmla="*/ 2 w 62"/>
                <a:gd name="T7" fmla="*/ 0 h 110"/>
                <a:gd name="T8" fmla="*/ 0 w 62"/>
                <a:gd name="T9" fmla="*/ 4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10">
                  <a:moveTo>
                    <a:pt x="0" y="46"/>
                  </a:moveTo>
                  <a:lnTo>
                    <a:pt x="60" y="110"/>
                  </a:lnTo>
                  <a:lnTo>
                    <a:pt x="62" y="63"/>
                  </a:lnTo>
                  <a:lnTo>
                    <a:pt x="2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5">
              <a:extLst>
                <a:ext uri="{FF2B5EF4-FFF2-40B4-BE49-F238E27FC236}">
                  <a16:creationId xmlns="" xmlns:a16="http://schemas.microsoft.com/office/drawing/2014/main" id="{7E7D61B2-6087-4858-9131-64A78C2A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3205163"/>
              <a:ext cx="95250" cy="185738"/>
            </a:xfrm>
            <a:custGeom>
              <a:avLst/>
              <a:gdLst>
                <a:gd name="T0" fmla="*/ 60 w 60"/>
                <a:gd name="T1" fmla="*/ 48 h 117"/>
                <a:gd name="T2" fmla="*/ 7 w 60"/>
                <a:gd name="T3" fmla="*/ 117 h 117"/>
                <a:gd name="T4" fmla="*/ 0 w 60"/>
                <a:gd name="T5" fmla="*/ 72 h 117"/>
                <a:gd name="T6" fmla="*/ 53 w 60"/>
                <a:gd name="T7" fmla="*/ 0 h 117"/>
                <a:gd name="T8" fmla="*/ 60 w 60"/>
                <a:gd name="T9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17">
                  <a:moveTo>
                    <a:pt x="60" y="48"/>
                  </a:moveTo>
                  <a:lnTo>
                    <a:pt x="7" y="117"/>
                  </a:lnTo>
                  <a:lnTo>
                    <a:pt x="0" y="72"/>
                  </a:lnTo>
                  <a:lnTo>
                    <a:pt x="53" y="0"/>
                  </a:lnTo>
                  <a:lnTo>
                    <a:pt x="60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6">
              <a:extLst>
                <a:ext uri="{FF2B5EF4-FFF2-40B4-BE49-F238E27FC236}">
                  <a16:creationId xmlns="" xmlns:a16="http://schemas.microsoft.com/office/drawing/2014/main" id="{5A745912-44F0-49D0-8ABF-75727185F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88" y="3243263"/>
              <a:ext cx="123825" cy="150813"/>
            </a:xfrm>
            <a:custGeom>
              <a:avLst/>
              <a:gdLst>
                <a:gd name="T0" fmla="*/ 7 w 78"/>
                <a:gd name="T1" fmla="*/ 48 h 95"/>
                <a:gd name="T2" fmla="*/ 78 w 78"/>
                <a:gd name="T3" fmla="*/ 95 h 95"/>
                <a:gd name="T4" fmla="*/ 71 w 78"/>
                <a:gd name="T5" fmla="*/ 50 h 95"/>
                <a:gd name="T6" fmla="*/ 0 w 78"/>
                <a:gd name="T7" fmla="*/ 0 h 95"/>
                <a:gd name="T8" fmla="*/ 7 w 78"/>
                <a:gd name="T9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5">
                  <a:moveTo>
                    <a:pt x="7" y="48"/>
                  </a:moveTo>
                  <a:lnTo>
                    <a:pt x="78" y="95"/>
                  </a:lnTo>
                  <a:lnTo>
                    <a:pt x="71" y="50"/>
                  </a:lnTo>
                  <a:lnTo>
                    <a:pt x="0" y="0"/>
                  </a:lnTo>
                  <a:lnTo>
                    <a:pt x="7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7">
              <a:extLst>
                <a:ext uri="{FF2B5EF4-FFF2-40B4-BE49-F238E27FC236}">
                  <a16:creationId xmlns="" xmlns:a16="http://schemas.microsoft.com/office/drawing/2014/main" id="{4AD349C1-2B40-4486-A537-D41025A2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3067050"/>
              <a:ext cx="84138" cy="195263"/>
            </a:xfrm>
            <a:custGeom>
              <a:avLst/>
              <a:gdLst>
                <a:gd name="T0" fmla="*/ 53 w 53"/>
                <a:gd name="T1" fmla="*/ 44 h 123"/>
                <a:gd name="T2" fmla="*/ 17 w 53"/>
                <a:gd name="T3" fmla="*/ 123 h 123"/>
                <a:gd name="T4" fmla="*/ 0 w 53"/>
                <a:gd name="T5" fmla="*/ 80 h 123"/>
                <a:gd name="T6" fmla="*/ 36 w 53"/>
                <a:gd name="T7" fmla="*/ 0 h 123"/>
                <a:gd name="T8" fmla="*/ 53 w 53"/>
                <a:gd name="T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23">
                  <a:moveTo>
                    <a:pt x="53" y="44"/>
                  </a:moveTo>
                  <a:lnTo>
                    <a:pt x="17" y="123"/>
                  </a:lnTo>
                  <a:lnTo>
                    <a:pt x="0" y="80"/>
                  </a:lnTo>
                  <a:lnTo>
                    <a:pt x="36" y="0"/>
                  </a:lnTo>
                  <a:lnTo>
                    <a:pt x="5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8">
              <a:extLst>
                <a:ext uri="{FF2B5EF4-FFF2-40B4-BE49-F238E27FC236}">
                  <a16:creationId xmlns="" xmlns:a16="http://schemas.microsoft.com/office/drawing/2014/main" id="{F321E756-8156-4F24-A751-ECADD1F17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3151188"/>
              <a:ext cx="155575" cy="122238"/>
            </a:xfrm>
            <a:custGeom>
              <a:avLst/>
              <a:gdLst>
                <a:gd name="T0" fmla="*/ 17 w 98"/>
                <a:gd name="T1" fmla="*/ 43 h 77"/>
                <a:gd name="T2" fmla="*/ 98 w 98"/>
                <a:gd name="T3" fmla="*/ 77 h 77"/>
                <a:gd name="T4" fmla="*/ 82 w 98"/>
                <a:gd name="T5" fmla="*/ 34 h 77"/>
                <a:gd name="T6" fmla="*/ 0 w 98"/>
                <a:gd name="T7" fmla="*/ 0 h 77"/>
                <a:gd name="T8" fmla="*/ 17 w 98"/>
                <a:gd name="T9" fmla="*/ 4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7">
                  <a:moveTo>
                    <a:pt x="17" y="43"/>
                  </a:moveTo>
                  <a:lnTo>
                    <a:pt x="98" y="77"/>
                  </a:lnTo>
                  <a:lnTo>
                    <a:pt x="82" y="34"/>
                  </a:lnTo>
                  <a:lnTo>
                    <a:pt x="0" y="0"/>
                  </a:lnTo>
                  <a:lnTo>
                    <a:pt x="17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9">
              <a:extLst>
                <a:ext uri="{FF2B5EF4-FFF2-40B4-BE49-F238E27FC236}">
                  <a16:creationId xmlns="" xmlns:a16="http://schemas.microsoft.com/office/drawing/2014/main" id="{3DA88628-FA90-45E3-86A2-ABF9C46B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2941638"/>
              <a:ext cx="73025" cy="198438"/>
            </a:xfrm>
            <a:custGeom>
              <a:avLst/>
              <a:gdLst>
                <a:gd name="T0" fmla="*/ 46 w 46"/>
                <a:gd name="T1" fmla="*/ 39 h 125"/>
                <a:gd name="T2" fmla="*/ 27 w 46"/>
                <a:gd name="T3" fmla="*/ 125 h 125"/>
                <a:gd name="T4" fmla="*/ 0 w 46"/>
                <a:gd name="T5" fmla="*/ 87 h 125"/>
                <a:gd name="T6" fmla="*/ 19 w 46"/>
                <a:gd name="T7" fmla="*/ 0 h 125"/>
                <a:gd name="T8" fmla="*/ 46 w 46"/>
                <a:gd name="T9" fmla="*/ 3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5">
                  <a:moveTo>
                    <a:pt x="46" y="39"/>
                  </a:moveTo>
                  <a:lnTo>
                    <a:pt x="27" y="125"/>
                  </a:lnTo>
                  <a:lnTo>
                    <a:pt x="0" y="87"/>
                  </a:lnTo>
                  <a:lnTo>
                    <a:pt x="19" y="0"/>
                  </a:lnTo>
                  <a:lnTo>
                    <a:pt x="46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0">
              <a:extLst>
                <a:ext uri="{FF2B5EF4-FFF2-40B4-BE49-F238E27FC236}">
                  <a16:creationId xmlns="" xmlns:a16="http://schemas.microsoft.com/office/drawing/2014/main" id="{9D32F6B3-0A7E-4B66-913F-5214FC32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88" y="3067050"/>
              <a:ext cx="177800" cy="88900"/>
            </a:xfrm>
            <a:custGeom>
              <a:avLst/>
              <a:gdLst>
                <a:gd name="T0" fmla="*/ 26 w 112"/>
                <a:gd name="T1" fmla="*/ 41 h 56"/>
                <a:gd name="T2" fmla="*/ 112 w 112"/>
                <a:gd name="T3" fmla="*/ 56 h 56"/>
                <a:gd name="T4" fmla="*/ 86 w 112"/>
                <a:gd name="T5" fmla="*/ 17 h 56"/>
                <a:gd name="T6" fmla="*/ 0 w 112"/>
                <a:gd name="T7" fmla="*/ 0 h 56"/>
                <a:gd name="T8" fmla="*/ 26 w 112"/>
                <a:gd name="T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56">
                  <a:moveTo>
                    <a:pt x="26" y="41"/>
                  </a:moveTo>
                  <a:lnTo>
                    <a:pt x="112" y="56"/>
                  </a:lnTo>
                  <a:lnTo>
                    <a:pt x="86" y="17"/>
                  </a:lnTo>
                  <a:lnTo>
                    <a:pt x="0" y="0"/>
                  </a:lnTo>
                  <a:lnTo>
                    <a:pt x="26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1">
              <a:extLst>
                <a:ext uri="{FF2B5EF4-FFF2-40B4-BE49-F238E27FC236}">
                  <a16:creationId xmlns="" xmlns:a16="http://schemas.microsoft.com/office/drawing/2014/main" id="{95B34313-C7ED-46E8-9EAA-30F8B98D3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2840038"/>
              <a:ext cx="55563" cy="190500"/>
            </a:xfrm>
            <a:custGeom>
              <a:avLst/>
              <a:gdLst>
                <a:gd name="T0" fmla="*/ 35 w 35"/>
                <a:gd name="T1" fmla="*/ 33 h 120"/>
                <a:gd name="T2" fmla="*/ 33 w 35"/>
                <a:gd name="T3" fmla="*/ 120 h 120"/>
                <a:gd name="T4" fmla="*/ 0 w 35"/>
                <a:gd name="T5" fmla="*/ 88 h 120"/>
                <a:gd name="T6" fmla="*/ 2 w 35"/>
                <a:gd name="T7" fmla="*/ 0 h 120"/>
                <a:gd name="T8" fmla="*/ 35 w 35"/>
                <a:gd name="T9" fmla="*/ 3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0">
                  <a:moveTo>
                    <a:pt x="35" y="33"/>
                  </a:moveTo>
                  <a:lnTo>
                    <a:pt x="33" y="120"/>
                  </a:lnTo>
                  <a:lnTo>
                    <a:pt x="0" y="88"/>
                  </a:lnTo>
                  <a:lnTo>
                    <a:pt x="2" y="0"/>
                  </a:lnTo>
                  <a:lnTo>
                    <a:pt x="35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2">
              <a:extLst>
                <a:ext uri="{FF2B5EF4-FFF2-40B4-BE49-F238E27FC236}">
                  <a16:creationId xmlns="" xmlns:a16="http://schemas.microsoft.com/office/drawing/2014/main" id="{57A8629D-184E-4416-9352-382D2074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2998788"/>
              <a:ext cx="188913" cy="57150"/>
            </a:xfrm>
            <a:custGeom>
              <a:avLst/>
              <a:gdLst>
                <a:gd name="T0" fmla="*/ 31 w 119"/>
                <a:gd name="T1" fmla="*/ 36 h 36"/>
                <a:gd name="T2" fmla="*/ 119 w 119"/>
                <a:gd name="T3" fmla="*/ 31 h 36"/>
                <a:gd name="T4" fmla="*/ 86 w 119"/>
                <a:gd name="T5" fmla="*/ 0 h 36"/>
                <a:gd name="T6" fmla="*/ 0 w 119"/>
                <a:gd name="T7" fmla="*/ 3 h 36"/>
                <a:gd name="T8" fmla="*/ 31 w 119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6">
                  <a:moveTo>
                    <a:pt x="31" y="36"/>
                  </a:moveTo>
                  <a:lnTo>
                    <a:pt x="119" y="31"/>
                  </a:lnTo>
                  <a:lnTo>
                    <a:pt x="86" y="0"/>
                  </a:lnTo>
                  <a:lnTo>
                    <a:pt x="0" y="3"/>
                  </a:lnTo>
                  <a:lnTo>
                    <a:pt x="3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3">
              <a:extLst>
                <a:ext uri="{FF2B5EF4-FFF2-40B4-BE49-F238E27FC236}">
                  <a16:creationId xmlns="" xmlns:a16="http://schemas.microsoft.com/office/drawing/2014/main" id="{0E3E1777-E80E-4E91-A017-EB5DDDA2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1" y="3941763"/>
              <a:ext cx="284163" cy="103188"/>
            </a:xfrm>
            <a:custGeom>
              <a:avLst/>
              <a:gdLst>
                <a:gd name="T0" fmla="*/ 75 w 75"/>
                <a:gd name="T1" fmla="*/ 2 h 27"/>
                <a:gd name="T2" fmla="*/ 0 w 75"/>
                <a:gd name="T3" fmla="*/ 27 h 27"/>
                <a:gd name="T4" fmla="*/ 0 w 75"/>
                <a:gd name="T5" fmla="*/ 19 h 27"/>
                <a:gd name="T6" fmla="*/ 74 w 75"/>
                <a:gd name="T7" fmla="*/ 0 h 27"/>
                <a:gd name="T8" fmla="*/ 75 w 75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7">
                  <a:moveTo>
                    <a:pt x="75" y="2"/>
                  </a:moveTo>
                  <a:cubicBezTo>
                    <a:pt x="53" y="16"/>
                    <a:pt x="27" y="25"/>
                    <a:pt x="0" y="2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5" y="19"/>
                    <a:pt x="51" y="13"/>
                    <a:pt x="74" y="0"/>
                  </a:cubicBezTo>
                  <a:lnTo>
                    <a:pt x="7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4">
              <a:extLst>
                <a:ext uri="{FF2B5EF4-FFF2-40B4-BE49-F238E27FC236}">
                  <a16:creationId xmlns="" xmlns:a16="http://schemas.microsoft.com/office/drawing/2014/main" id="{8FB8E907-8A82-46D5-B20C-FA5FF9B11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6" y="2820988"/>
              <a:ext cx="38100" cy="136525"/>
            </a:xfrm>
            <a:custGeom>
              <a:avLst/>
              <a:gdLst>
                <a:gd name="T0" fmla="*/ 24 w 24"/>
                <a:gd name="T1" fmla="*/ 24 h 86"/>
                <a:gd name="T2" fmla="*/ 24 w 24"/>
                <a:gd name="T3" fmla="*/ 86 h 86"/>
                <a:gd name="T4" fmla="*/ 0 w 24"/>
                <a:gd name="T5" fmla="*/ 62 h 86"/>
                <a:gd name="T6" fmla="*/ 0 w 24"/>
                <a:gd name="T7" fmla="*/ 0 h 86"/>
                <a:gd name="T8" fmla="*/ 24 w 24"/>
                <a:gd name="T9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86">
                  <a:moveTo>
                    <a:pt x="24" y="24"/>
                  </a:moveTo>
                  <a:lnTo>
                    <a:pt x="24" y="86"/>
                  </a:lnTo>
                  <a:lnTo>
                    <a:pt x="0" y="62"/>
                  </a:lnTo>
                  <a:lnTo>
                    <a:pt x="0" y="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5">
              <a:extLst>
                <a:ext uri="{FF2B5EF4-FFF2-40B4-BE49-F238E27FC236}">
                  <a16:creationId xmlns="" xmlns:a16="http://schemas.microsoft.com/office/drawing/2014/main" id="{282CD48B-8408-4E62-A123-5AEB7FA5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2935288"/>
              <a:ext cx="136525" cy="41275"/>
            </a:xfrm>
            <a:custGeom>
              <a:avLst/>
              <a:gdLst>
                <a:gd name="T0" fmla="*/ 24 w 86"/>
                <a:gd name="T1" fmla="*/ 26 h 26"/>
                <a:gd name="T2" fmla="*/ 86 w 86"/>
                <a:gd name="T3" fmla="*/ 24 h 26"/>
                <a:gd name="T4" fmla="*/ 62 w 86"/>
                <a:gd name="T5" fmla="*/ 0 h 26"/>
                <a:gd name="T6" fmla="*/ 0 w 86"/>
                <a:gd name="T7" fmla="*/ 2 h 26"/>
                <a:gd name="T8" fmla="*/ 24 w 8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26">
                  <a:moveTo>
                    <a:pt x="24" y="26"/>
                  </a:moveTo>
                  <a:lnTo>
                    <a:pt x="86" y="24"/>
                  </a:lnTo>
                  <a:lnTo>
                    <a:pt x="62" y="0"/>
                  </a:lnTo>
                  <a:lnTo>
                    <a:pt x="0" y="2"/>
                  </a:lnTo>
                  <a:lnTo>
                    <a:pt x="2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6">
              <a:extLst>
                <a:ext uri="{FF2B5EF4-FFF2-40B4-BE49-F238E27FC236}">
                  <a16:creationId xmlns="" xmlns:a16="http://schemas.microsoft.com/office/drawing/2014/main" id="{856E8626-246B-4151-91F5-B150E2D3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6" y="3897313"/>
              <a:ext cx="198438" cy="63500"/>
            </a:xfrm>
            <a:custGeom>
              <a:avLst/>
              <a:gdLst>
                <a:gd name="T0" fmla="*/ 36 w 125"/>
                <a:gd name="T1" fmla="*/ 40 h 40"/>
                <a:gd name="T2" fmla="*/ 125 w 125"/>
                <a:gd name="T3" fmla="*/ 28 h 40"/>
                <a:gd name="T4" fmla="*/ 89 w 125"/>
                <a:gd name="T5" fmla="*/ 0 h 40"/>
                <a:gd name="T6" fmla="*/ 0 w 125"/>
                <a:gd name="T7" fmla="*/ 9 h 40"/>
                <a:gd name="T8" fmla="*/ 36 w 125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0">
                  <a:moveTo>
                    <a:pt x="36" y="40"/>
                  </a:moveTo>
                  <a:lnTo>
                    <a:pt x="125" y="28"/>
                  </a:lnTo>
                  <a:lnTo>
                    <a:pt x="89" y="0"/>
                  </a:lnTo>
                  <a:lnTo>
                    <a:pt x="0" y="9"/>
                  </a:lnTo>
                  <a:lnTo>
                    <a:pt x="3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7">
              <a:extLst>
                <a:ext uri="{FF2B5EF4-FFF2-40B4-BE49-F238E27FC236}">
                  <a16:creationId xmlns="" xmlns:a16="http://schemas.microsoft.com/office/drawing/2014/main" id="{2C3091C9-90C4-46AC-801A-EFF20BB2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3736975"/>
              <a:ext cx="65088" cy="185738"/>
            </a:xfrm>
            <a:custGeom>
              <a:avLst/>
              <a:gdLst>
                <a:gd name="T0" fmla="*/ 36 w 41"/>
                <a:gd name="T1" fmla="*/ 29 h 117"/>
                <a:gd name="T2" fmla="*/ 41 w 41"/>
                <a:gd name="T3" fmla="*/ 117 h 117"/>
                <a:gd name="T4" fmla="*/ 5 w 41"/>
                <a:gd name="T5" fmla="*/ 86 h 117"/>
                <a:gd name="T6" fmla="*/ 0 w 41"/>
                <a:gd name="T7" fmla="*/ 0 h 117"/>
                <a:gd name="T8" fmla="*/ 36 w 41"/>
                <a:gd name="T9" fmla="*/ 2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7">
                  <a:moveTo>
                    <a:pt x="36" y="29"/>
                  </a:moveTo>
                  <a:lnTo>
                    <a:pt x="41" y="117"/>
                  </a:lnTo>
                  <a:lnTo>
                    <a:pt x="5" y="86"/>
                  </a:lnTo>
                  <a:lnTo>
                    <a:pt x="0" y="0"/>
                  </a:lnTo>
                  <a:lnTo>
                    <a:pt x="36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8">
              <a:extLst>
                <a:ext uri="{FF2B5EF4-FFF2-40B4-BE49-F238E27FC236}">
                  <a16:creationId xmlns="" xmlns:a16="http://schemas.microsoft.com/office/drawing/2014/main" id="{242CC6A3-CAB1-491B-ADA3-C13F7474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790950"/>
              <a:ext cx="185738" cy="71438"/>
            </a:xfrm>
            <a:custGeom>
              <a:avLst/>
              <a:gdLst>
                <a:gd name="T0" fmla="*/ 31 w 117"/>
                <a:gd name="T1" fmla="*/ 35 h 45"/>
                <a:gd name="T2" fmla="*/ 117 w 117"/>
                <a:gd name="T3" fmla="*/ 45 h 45"/>
                <a:gd name="T4" fmla="*/ 88 w 117"/>
                <a:gd name="T5" fmla="*/ 9 h 45"/>
                <a:gd name="T6" fmla="*/ 0 w 117"/>
                <a:gd name="T7" fmla="*/ 0 h 45"/>
                <a:gd name="T8" fmla="*/ 31 w 117"/>
                <a:gd name="T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45">
                  <a:moveTo>
                    <a:pt x="31" y="35"/>
                  </a:moveTo>
                  <a:lnTo>
                    <a:pt x="117" y="45"/>
                  </a:lnTo>
                  <a:lnTo>
                    <a:pt x="88" y="9"/>
                  </a:lnTo>
                  <a:lnTo>
                    <a:pt x="0" y="0"/>
                  </a:lnTo>
                  <a:lnTo>
                    <a:pt x="3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9">
              <a:extLst>
                <a:ext uri="{FF2B5EF4-FFF2-40B4-BE49-F238E27FC236}">
                  <a16:creationId xmlns="" xmlns:a16="http://schemas.microsoft.com/office/drawing/2014/main" id="{E1ADEF40-66A4-4013-A7BC-B1896A27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101" y="3649663"/>
              <a:ext cx="63500" cy="193675"/>
            </a:xfrm>
            <a:custGeom>
              <a:avLst/>
              <a:gdLst>
                <a:gd name="T0" fmla="*/ 40 w 40"/>
                <a:gd name="T1" fmla="*/ 36 h 122"/>
                <a:gd name="T2" fmla="*/ 28 w 40"/>
                <a:gd name="T3" fmla="*/ 122 h 122"/>
                <a:gd name="T4" fmla="*/ 0 w 40"/>
                <a:gd name="T5" fmla="*/ 86 h 122"/>
                <a:gd name="T6" fmla="*/ 12 w 40"/>
                <a:gd name="T7" fmla="*/ 0 h 122"/>
                <a:gd name="T8" fmla="*/ 40 w 40"/>
                <a:gd name="T9" fmla="*/ 3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22">
                  <a:moveTo>
                    <a:pt x="40" y="36"/>
                  </a:moveTo>
                  <a:lnTo>
                    <a:pt x="28" y="122"/>
                  </a:lnTo>
                  <a:lnTo>
                    <a:pt x="0" y="86"/>
                  </a:lnTo>
                  <a:lnTo>
                    <a:pt x="12" y="0"/>
                  </a:ln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0">
              <a:extLst>
                <a:ext uri="{FF2B5EF4-FFF2-40B4-BE49-F238E27FC236}">
                  <a16:creationId xmlns="" xmlns:a16="http://schemas.microsoft.com/office/drawing/2014/main" id="{50E8AA20-0D9C-48CA-A8D6-8015822B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3652838"/>
              <a:ext cx="161925" cy="106363"/>
            </a:xfrm>
            <a:custGeom>
              <a:avLst/>
              <a:gdLst>
                <a:gd name="T0" fmla="*/ 19 w 102"/>
                <a:gd name="T1" fmla="*/ 41 h 67"/>
                <a:gd name="T2" fmla="*/ 102 w 102"/>
                <a:gd name="T3" fmla="*/ 67 h 67"/>
                <a:gd name="T4" fmla="*/ 83 w 102"/>
                <a:gd name="T5" fmla="*/ 27 h 67"/>
                <a:gd name="T6" fmla="*/ 0 w 102"/>
                <a:gd name="T7" fmla="*/ 0 h 67"/>
                <a:gd name="T8" fmla="*/ 19 w 102"/>
                <a:gd name="T9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67">
                  <a:moveTo>
                    <a:pt x="19" y="41"/>
                  </a:moveTo>
                  <a:lnTo>
                    <a:pt x="102" y="67"/>
                  </a:lnTo>
                  <a:lnTo>
                    <a:pt x="83" y="27"/>
                  </a:lnTo>
                  <a:lnTo>
                    <a:pt x="0" y="0"/>
                  </a:lnTo>
                  <a:lnTo>
                    <a:pt x="19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1">
              <a:extLst>
                <a:ext uri="{FF2B5EF4-FFF2-40B4-BE49-F238E27FC236}">
                  <a16:creationId xmlns="" xmlns:a16="http://schemas.microsoft.com/office/drawing/2014/main" id="{37CFAC22-1A59-45CE-8B74-112E28C6A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38" y="3551238"/>
              <a:ext cx="79375" cy="196850"/>
            </a:xfrm>
            <a:custGeom>
              <a:avLst/>
              <a:gdLst>
                <a:gd name="T0" fmla="*/ 50 w 50"/>
                <a:gd name="T1" fmla="*/ 43 h 124"/>
                <a:gd name="T2" fmla="*/ 21 w 50"/>
                <a:gd name="T3" fmla="*/ 124 h 124"/>
                <a:gd name="T4" fmla="*/ 0 w 50"/>
                <a:gd name="T5" fmla="*/ 81 h 124"/>
                <a:gd name="T6" fmla="*/ 31 w 50"/>
                <a:gd name="T7" fmla="*/ 0 h 124"/>
                <a:gd name="T8" fmla="*/ 50 w 50"/>
                <a:gd name="T9" fmla="*/ 4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24">
                  <a:moveTo>
                    <a:pt x="50" y="43"/>
                  </a:moveTo>
                  <a:lnTo>
                    <a:pt x="21" y="124"/>
                  </a:lnTo>
                  <a:lnTo>
                    <a:pt x="0" y="81"/>
                  </a:lnTo>
                  <a:lnTo>
                    <a:pt x="31" y="0"/>
                  </a:lnTo>
                  <a:lnTo>
                    <a:pt x="5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2">
              <a:extLst>
                <a:ext uri="{FF2B5EF4-FFF2-40B4-BE49-F238E27FC236}">
                  <a16:creationId xmlns="" xmlns:a16="http://schemas.microsoft.com/office/drawing/2014/main" id="{40A46794-842D-491B-9CA8-E3F6D9F5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3505200"/>
              <a:ext cx="141288" cy="141288"/>
            </a:xfrm>
            <a:custGeom>
              <a:avLst/>
              <a:gdLst>
                <a:gd name="T0" fmla="*/ 12 w 89"/>
                <a:gd name="T1" fmla="*/ 45 h 89"/>
                <a:gd name="T2" fmla="*/ 89 w 89"/>
                <a:gd name="T3" fmla="*/ 89 h 89"/>
                <a:gd name="T4" fmla="*/ 77 w 89"/>
                <a:gd name="T5" fmla="*/ 43 h 89"/>
                <a:gd name="T6" fmla="*/ 0 w 89"/>
                <a:gd name="T7" fmla="*/ 0 h 89"/>
                <a:gd name="T8" fmla="*/ 12 w 89"/>
                <a:gd name="T9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2" y="45"/>
                  </a:moveTo>
                  <a:lnTo>
                    <a:pt x="89" y="89"/>
                  </a:lnTo>
                  <a:lnTo>
                    <a:pt x="77" y="43"/>
                  </a:lnTo>
                  <a:lnTo>
                    <a:pt x="0" y="0"/>
                  </a:lnTo>
                  <a:lnTo>
                    <a:pt x="1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3">
              <a:extLst>
                <a:ext uri="{FF2B5EF4-FFF2-40B4-BE49-F238E27FC236}">
                  <a16:creationId xmlns="" xmlns:a16="http://schemas.microsoft.com/office/drawing/2014/main" id="{890165B7-866B-4792-9380-A365289F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976" y="3448050"/>
              <a:ext cx="92075" cy="190500"/>
            </a:xfrm>
            <a:custGeom>
              <a:avLst/>
              <a:gdLst>
                <a:gd name="T0" fmla="*/ 58 w 58"/>
                <a:gd name="T1" fmla="*/ 45 h 120"/>
                <a:gd name="T2" fmla="*/ 12 w 58"/>
                <a:gd name="T3" fmla="*/ 120 h 120"/>
                <a:gd name="T4" fmla="*/ 0 w 58"/>
                <a:gd name="T5" fmla="*/ 74 h 120"/>
                <a:gd name="T6" fmla="*/ 46 w 58"/>
                <a:gd name="T7" fmla="*/ 0 h 120"/>
                <a:gd name="T8" fmla="*/ 58 w 58"/>
                <a:gd name="T9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0">
                  <a:moveTo>
                    <a:pt x="58" y="45"/>
                  </a:moveTo>
                  <a:lnTo>
                    <a:pt x="12" y="120"/>
                  </a:lnTo>
                  <a:lnTo>
                    <a:pt x="0" y="74"/>
                  </a:lnTo>
                  <a:lnTo>
                    <a:pt x="46" y="0"/>
                  </a:lnTo>
                  <a:lnTo>
                    <a:pt x="5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4">
              <a:extLst>
                <a:ext uri="{FF2B5EF4-FFF2-40B4-BE49-F238E27FC236}">
                  <a16:creationId xmlns="" xmlns:a16="http://schemas.microsoft.com/office/drawing/2014/main" id="{31171C11-0640-4972-8118-4F2AAC714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3352800"/>
              <a:ext cx="109538" cy="166688"/>
            </a:xfrm>
            <a:custGeom>
              <a:avLst/>
              <a:gdLst>
                <a:gd name="T0" fmla="*/ 2 w 69"/>
                <a:gd name="T1" fmla="*/ 48 h 105"/>
                <a:gd name="T2" fmla="*/ 69 w 69"/>
                <a:gd name="T3" fmla="*/ 105 h 105"/>
                <a:gd name="T4" fmla="*/ 67 w 69"/>
                <a:gd name="T5" fmla="*/ 58 h 105"/>
                <a:gd name="T6" fmla="*/ 0 w 69"/>
                <a:gd name="T7" fmla="*/ 0 h 105"/>
                <a:gd name="T8" fmla="*/ 2 w 69"/>
                <a:gd name="T9" fmla="*/ 4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05">
                  <a:moveTo>
                    <a:pt x="2" y="48"/>
                  </a:moveTo>
                  <a:lnTo>
                    <a:pt x="69" y="105"/>
                  </a:lnTo>
                  <a:lnTo>
                    <a:pt x="67" y="58"/>
                  </a:lnTo>
                  <a:lnTo>
                    <a:pt x="0" y="0"/>
                  </a:lnTo>
                  <a:lnTo>
                    <a:pt x="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5">
              <a:extLst>
                <a:ext uri="{FF2B5EF4-FFF2-40B4-BE49-F238E27FC236}">
                  <a16:creationId xmlns="" xmlns:a16="http://schemas.microsoft.com/office/drawing/2014/main" id="{3EB966B4-779B-4C8C-B3C3-14AB720E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3341688"/>
              <a:ext cx="100013" cy="174625"/>
            </a:xfrm>
            <a:custGeom>
              <a:avLst/>
              <a:gdLst>
                <a:gd name="T0" fmla="*/ 63 w 63"/>
                <a:gd name="T1" fmla="*/ 48 h 110"/>
                <a:gd name="T2" fmla="*/ 3 w 63"/>
                <a:gd name="T3" fmla="*/ 110 h 110"/>
                <a:gd name="T4" fmla="*/ 0 w 63"/>
                <a:gd name="T5" fmla="*/ 65 h 110"/>
                <a:gd name="T6" fmla="*/ 63 w 63"/>
                <a:gd name="T7" fmla="*/ 0 h 110"/>
                <a:gd name="T8" fmla="*/ 63 w 63"/>
                <a:gd name="T9" fmla="*/ 4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10">
                  <a:moveTo>
                    <a:pt x="63" y="48"/>
                  </a:moveTo>
                  <a:lnTo>
                    <a:pt x="3" y="110"/>
                  </a:lnTo>
                  <a:lnTo>
                    <a:pt x="0" y="65"/>
                  </a:lnTo>
                  <a:lnTo>
                    <a:pt x="63" y="0"/>
                  </a:lnTo>
                  <a:lnTo>
                    <a:pt x="63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6">
              <a:extLst>
                <a:ext uri="{FF2B5EF4-FFF2-40B4-BE49-F238E27FC236}">
                  <a16:creationId xmlns="" xmlns:a16="http://schemas.microsoft.com/office/drawing/2014/main" id="{9666F31F-33C4-4EEC-8146-DAFABBD8D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3205163"/>
              <a:ext cx="93663" cy="182563"/>
            </a:xfrm>
            <a:custGeom>
              <a:avLst/>
              <a:gdLst>
                <a:gd name="T0" fmla="*/ 0 w 59"/>
                <a:gd name="T1" fmla="*/ 45 h 115"/>
                <a:gd name="T2" fmla="*/ 52 w 59"/>
                <a:gd name="T3" fmla="*/ 115 h 115"/>
                <a:gd name="T4" fmla="*/ 59 w 59"/>
                <a:gd name="T5" fmla="*/ 69 h 115"/>
                <a:gd name="T6" fmla="*/ 7 w 59"/>
                <a:gd name="T7" fmla="*/ 0 h 115"/>
                <a:gd name="T8" fmla="*/ 0 w 59"/>
                <a:gd name="T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5">
                  <a:moveTo>
                    <a:pt x="0" y="45"/>
                  </a:moveTo>
                  <a:lnTo>
                    <a:pt x="52" y="115"/>
                  </a:lnTo>
                  <a:lnTo>
                    <a:pt x="59" y="69"/>
                  </a:lnTo>
                  <a:lnTo>
                    <a:pt x="7" y="0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7">
              <a:extLst>
                <a:ext uri="{FF2B5EF4-FFF2-40B4-BE49-F238E27FC236}">
                  <a16:creationId xmlns="" xmlns:a16="http://schemas.microsoft.com/office/drawing/2014/main" id="{0EB28148-0D7C-44CB-B892-D534968F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1" y="3243263"/>
              <a:ext cx="128588" cy="150813"/>
            </a:xfrm>
            <a:custGeom>
              <a:avLst/>
              <a:gdLst>
                <a:gd name="T0" fmla="*/ 72 w 81"/>
                <a:gd name="T1" fmla="*/ 45 h 95"/>
                <a:gd name="T2" fmla="*/ 0 w 81"/>
                <a:gd name="T3" fmla="*/ 95 h 95"/>
                <a:gd name="T4" fmla="*/ 7 w 81"/>
                <a:gd name="T5" fmla="*/ 48 h 95"/>
                <a:gd name="T6" fmla="*/ 81 w 81"/>
                <a:gd name="T7" fmla="*/ 0 h 95"/>
                <a:gd name="T8" fmla="*/ 72 w 81"/>
                <a:gd name="T9" fmla="*/ 4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95">
                  <a:moveTo>
                    <a:pt x="72" y="45"/>
                  </a:moveTo>
                  <a:lnTo>
                    <a:pt x="0" y="95"/>
                  </a:lnTo>
                  <a:lnTo>
                    <a:pt x="7" y="48"/>
                  </a:lnTo>
                  <a:lnTo>
                    <a:pt x="81" y="0"/>
                  </a:lnTo>
                  <a:lnTo>
                    <a:pt x="7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8">
              <a:extLst>
                <a:ext uri="{FF2B5EF4-FFF2-40B4-BE49-F238E27FC236}">
                  <a16:creationId xmlns="" xmlns:a16="http://schemas.microsoft.com/office/drawing/2014/main" id="{A13B5CE8-253D-4E52-BF98-A6A9E795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3063875"/>
              <a:ext cx="84138" cy="193675"/>
            </a:xfrm>
            <a:custGeom>
              <a:avLst/>
              <a:gdLst>
                <a:gd name="T0" fmla="*/ 0 w 53"/>
                <a:gd name="T1" fmla="*/ 43 h 122"/>
                <a:gd name="T2" fmla="*/ 36 w 53"/>
                <a:gd name="T3" fmla="*/ 122 h 122"/>
                <a:gd name="T4" fmla="*/ 53 w 53"/>
                <a:gd name="T5" fmla="*/ 79 h 122"/>
                <a:gd name="T6" fmla="*/ 17 w 53"/>
                <a:gd name="T7" fmla="*/ 0 h 122"/>
                <a:gd name="T8" fmla="*/ 0 w 53"/>
                <a:gd name="T9" fmla="*/ 4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22">
                  <a:moveTo>
                    <a:pt x="0" y="43"/>
                  </a:moveTo>
                  <a:lnTo>
                    <a:pt x="36" y="122"/>
                  </a:lnTo>
                  <a:lnTo>
                    <a:pt x="53" y="79"/>
                  </a:lnTo>
                  <a:lnTo>
                    <a:pt x="17" y="0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9">
              <a:extLst>
                <a:ext uri="{FF2B5EF4-FFF2-40B4-BE49-F238E27FC236}">
                  <a16:creationId xmlns="" xmlns:a16="http://schemas.microsoft.com/office/drawing/2014/main" id="{D09CBBF0-0D13-4A97-BCED-3FE8BE5E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3148013"/>
              <a:ext cx="155575" cy="120650"/>
            </a:xfrm>
            <a:custGeom>
              <a:avLst/>
              <a:gdLst>
                <a:gd name="T0" fmla="*/ 81 w 98"/>
                <a:gd name="T1" fmla="*/ 43 h 76"/>
                <a:gd name="T2" fmla="*/ 0 w 98"/>
                <a:gd name="T3" fmla="*/ 76 h 76"/>
                <a:gd name="T4" fmla="*/ 17 w 98"/>
                <a:gd name="T5" fmla="*/ 33 h 76"/>
                <a:gd name="T6" fmla="*/ 98 w 98"/>
                <a:gd name="T7" fmla="*/ 0 h 76"/>
                <a:gd name="T8" fmla="*/ 81 w 98"/>
                <a:gd name="T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6">
                  <a:moveTo>
                    <a:pt x="81" y="43"/>
                  </a:moveTo>
                  <a:lnTo>
                    <a:pt x="0" y="76"/>
                  </a:lnTo>
                  <a:lnTo>
                    <a:pt x="17" y="33"/>
                  </a:lnTo>
                  <a:lnTo>
                    <a:pt x="98" y="0"/>
                  </a:lnTo>
                  <a:lnTo>
                    <a:pt x="8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40">
              <a:extLst>
                <a:ext uri="{FF2B5EF4-FFF2-40B4-BE49-F238E27FC236}">
                  <a16:creationId xmlns="" xmlns:a16="http://schemas.microsoft.com/office/drawing/2014/main" id="{68117202-3A20-4793-9BBE-9A7601BC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2941638"/>
              <a:ext cx="71438" cy="195263"/>
            </a:xfrm>
            <a:custGeom>
              <a:avLst/>
              <a:gdLst>
                <a:gd name="T0" fmla="*/ 0 w 45"/>
                <a:gd name="T1" fmla="*/ 39 h 123"/>
                <a:gd name="T2" fmla="*/ 19 w 45"/>
                <a:gd name="T3" fmla="*/ 123 h 123"/>
                <a:gd name="T4" fmla="*/ 45 w 45"/>
                <a:gd name="T5" fmla="*/ 84 h 123"/>
                <a:gd name="T6" fmla="*/ 26 w 45"/>
                <a:gd name="T7" fmla="*/ 0 h 123"/>
                <a:gd name="T8" fmla="*/ 0 w 45"/>
                <a:gd name="T9" fmla="*/ 3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3">
                  <a:moveTo>
                    <a:pt x="0" y="39"/>
                  </a:moveTo>
                  <a:lnTo>
                    <a:pt x="19" y="123"/>
                  </a:lnTo>
                  <a:lnTo>
                    <a:pt x="45" y="84"/>
                  </a:lnTo>
                  <a:lnTo>
                    <a:pt x="26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41">
              <a:extLst>
                <a:ext uri="{FF2B5EF4-FFF2-40B4-BE49-F238E27FC236}">
                  <a16:creationId xmlns="" xmlns:a16="http://schemas.microsoft.com/office/drawing/2014/main" id="{119C4A27-A46C-49DA-A97A-CDA36623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7838" y="3067050"/>
              <a:ext cx="174625" cy="88900"/>
            </a:xfrm>
            <a:custGeom>
              <a:avLst/>
              <a:gdLst>
                <a:gd name="T0" fmla="*/ 86 w 110"/>
                <a:gd name="T1" fmla="*/ 39 h 56"/>
                <a:gd name="T2" fmla="*/ 0 w 110"/>
                <a:gd name="T3" fmla="*/ 56 h 56"/>
                <a:gd name="T4" fmla="*/ 24 w 110"/>
                <a:gd name="T5" fmla="*/ 15 h 56"/>
                <a:gd name="T6" fmla="*/ 110 w 110"/>
                <a:gd name="T7" fmla="*/ 0 h 56"/>
                <a:gd name="T8" fmla="*/ 86 w 110"/>
                <a:gd name="T9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56">
                  <a:moveTo>
                    <a:pt x="86" y="39"/>
                  </a:moveTo>
                  <a:lnTo>
                    <a:pt x="0" y="56"/>
                  </a:lnTo>
                  <a:lnTo>
                    <a:pt x="24" y="15"/>
                  </a:lnTo>
                  <a:lnTo>
                    <a:pt x="110" y="0"/>
                  </a:lnTo>
                  <a:lnTo>
                    <a:pt x="86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42">
              <a:extLst>
                <a:ext uri="{FF2B5EF4-FFF2-40B4-BE49-F238E27FC236}">
                  <a16:creationId xmlns="" xmlns:a16="http://schemas.microsoft.com/office/drawing/2014/main" id="{C4A1BC0B-743E-4B5C-AC74-91AA0F4F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288" y="2840038"/>
              <a:ext cx="53975" cy="190500"/>
            </a:xfrm>
            <a:custGeom>
              <a:avLst/>
              <a:gdLst>
                <a:gd name="T0" fmla="*/ 0 w 34"/>
                <a:gd name="T1" fmla="*/ 31 h 120"/>
                <a:gd name="T2" fmla="*/ 0 w 34"/>
                <a:gd name="T3" fmla="*/ 120 h 120"/>
                <a:gd name="T4" fmla="*/ 34 w 34"/>
                <a:gd name="T5" fmla="*/ 86 h 120"/>
                <a:gd name="T6" fmla="*/ 31 w 34"/>
                <a:gd name="T7" fmla="*/ 0 h 120"/>
                <a:gd name="T8" fmla="*/ 0 w 34"/>
                <a:gd name="T9" fmla="*/ 3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20">
                  <a:moveTo>
                    <a:pt x="0" y="31"/>
                  </a:moveTo>
                  <a:lnTo>
                    <a:pt x="0" y="120"/>
                  </a:lnTo>
                  <a:lnTo>
                    <a:pt x="34" y="86"/>
                  </a:lnTo>
                  <a:lnTo>
                    <a:pt x="31" y="0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43">
              <a:extLst>
                <a:ext uri="{FF2B5EF4-FFF2-40B4-BE49-F238E27FC236}">
                  <a16:creationId xmlns="" xmlns:a16="http://schemas.microsoft.com/office/drawing/2014/main" id="{D72D15D0-4D38-49F4-B399-A313C73D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1338" y="2995613"/>
              <a:ext cx="193675" cy="57150"/>
            </a:xfrm>
            <a:custGeom>
              <a:avLst/>
              <a:gdLst>
                <a:gd name="T0" fmla="*/ 89 w 122"/>
                <a:gd name="T1" fmla="*/ 36 h 36"/>
                <a:gd name="T2" fmla="*/ 0 w 122"/>
                <a:gd name="T3" fmla="*/ 33 h 36"/>
                <a:gd name="T4" fmla="*/ 34 w 122"/>
                <a:gd name="T5" fmla="*/ 0 h 36"/>
                <a:gd name="T6" fmla="*/ 122 w 122"/>
                <a:gd name="T7" fmla="*/ 2 h 36"/>
                <a:gd name="T8" fmla="*/ 89 w 12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36">
                  <a:moveTo>
                    <a:pt x="89" y="36"/>
                  </a:moveTo>
                  <a:lnTo>
                    <a:pt x="0" y="33"/>
                  </a:lnTo>
                  <a:lnTo>
                    <a:pt x="34" y="0"/>
                  </a:lnTo>
                  <a:lnTo>
                    <a:pt x="122" y="2"/>
                  </a:lnTo>
                  <a:lnTo>
                    <a:pt x="8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44">
              <a:extLst>
                <a:ext uri="{FF2B5EF4-FFF2-40B4-BE49-F238E27FC236}">
                  <a16:creationId xmlns="" xmlns:a16="http://schemas.microsoft.com/office/drawing/2014/main" id="{81E8E460-10F8-4C52-995E-320A5AFF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913" y="3941763"/>
              <a:ext cx="285750" cy="103188"/>
            </a:xfrm>
            <a:custGeom>
              <a:avLst/>
              <a:gdLst>
                <a:gd name="T0" fmla="*/ 1 w 75"/>
                <a:gd name="T1" fmla="*/ 0 h 27"/>
                <a:gd name="T2" fmla="*/ 75 w 75"/>
                <a:gd name="T3" fmla="*/ 19 h 27"/>
                <a:gd name="T4" fmla="*/ 74 w 75"/>
                <a:gd name="T5" fmla="*/ 27 h 27"/>
                <a:gd name="T6" fmla="*/ 0 w 75"/>
                <a:gd name="T7" fmla="*/ 2 h 27"/>
                <a:gd name="T8" fmla="*/ 1 w 7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7">
                  <a:moveTo>
                    <a:pt x="1" y="0"/>
                  </a:moveTo>
                  <a:cubicBezTo>
                    <a:pt x="24" y="13"/>
                    <a:pt x="49" y="19"/>
                    <a:pt x="75" y="19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48" y="25"/>
                    <a:pt x="22" y="16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45">
              <a:extLst>
                <a:ext uri="{FF2B5EF4-FFF2-40B4-BE49-F238E27FC236}">
                  <a16:creationId xmlns="" xmlns:a16="http://schemas.microsoft.com/office/drawing/2014/main" id="{3538626C-3BAF-4133-8D64-EA6A99C39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488" y="2816225"/>
              <a:ext cx="38100" cy="141288"/>
            </a:xfrm>
            <a:custGeom>
              <a:avLst/>
              <a:gdLst>
                <a:gd name="T0" fmla="*/ 0 w 24"/>
                <a:gd name="T1" fmla="*/ 24 h 89"/>
                <a:gd name="T2" fmla="*/ 0 w 24"/>
                <a:gd name="T3" fmla="*/ 89 h 89"/>
                <a:gd name="T4" fmla="*/ 24 w 24"/>
                <a:gd name="T5" fmla="*/ 65 h 89"/>
                <a:gd name="T6" fmla="*/ 24 w 24"/>
                <a:gd name="T7" fmla="*/ 0 h 89"/>
                <a:gd name="T8" fmla="*/ 0 w 24"/>
                <a:gd name="T9" fmla="*/ 2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89">
                  <a:moveTo>
                    <a:pt x="0" y="24"/>
                  </a:moveTo>
                  <a:lnTo>
                    <a:pt x="0" y="89"/>
                  </a:lnTo>
                  <a:lnTo>
                    <a:pt x="24" y="65"/>
                  </a:lnTo>
                  <a:lnTo>
                    <a:pt x="24" y="0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46">
              <a:extLst>
                <a:ext uri="{FF2B5EF4-FFF2-40B4-BE49-F238E27FC236}">
                  <a16:creationId xmlns="" xmlns:a16="http://schemas.microsoft.com/office/drawing/2014/main" id="{C17F48BA-81C6-4673-80FC-D701BA22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2935288"/>
              <a:ext cx="139700" cy="38100"/>
            </a:xfrm>
            <a:custGeom>
              <a:avLst/>
              <a:gdLst>
                <a:gd name="T0" fmla="*/ 64 w 88"/>
                <a:gd name="T1" fmla="*/ 24 h 24"/>
                <a:gd name="T2" fmla="*/ 0 w 88"/>
                <a:gd name="T3" fmla="*/ 21 h 24"/>
                <a:gd name="T4" fmla="*/ 24 w 88"/>
                <a:gd name="T5" fmla="*/ 0 h 24"/>
                <a:gd name="T6" fmla="*/ 88 w 88"/>
                <a:gd name="T7" fmla="*/ 0 h 24"/>
                <a:gd name="T8" fmla="*/ 64 w 8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4">
                  <a:moveTo>
                    <a:pt x="64" y="24"/>
                  </a:moveTo>
                  <a:lnTo>
                    <a:pt x="0" y="21"/>
                  </a:lnTo>
                  <a:lnTo>
                    <a:pt x="24" y="0"/>
                  </a:lnTo>
                  <a:lnTo>
                    <a:pt x="88" y="0"/>
                  </a:lnTo>
                  <a:lnTo>
                    <a:pt x="6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5" name="组合 574">
            <a:extLst>
              <a:ext uri="{FF2B5EF4-FFF2-40B4-BE49-F238E27FC236}">
                <a16:creationId xmlns="" xmlns:a16="http://schemas.microsoft.com/office/drawing/2014/main" id="{71BC52F6-593D-4D1C-B129-338CB7592305}"/>
              </a:ext>
            </a:extLst>
          </p:cNvPr>
          <p:cNvGrpSpPr/>
          <p:nvPr/>
        </p:nvGrpSpPr>
        <p:grpSpPr>
          <a:xfrm>
            <a:off x="10485358" y="2836325"/>
            <a:ext cx="1378242" cy="1185352"/>
            <a:chOff x="9202738" y="2822575"/>
            <a:chExt cx="1406525" cy="12096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576" name="Freeform 50">
              <a:extLst>
                <a:ext uri="{FF2B5EF4-FFF2-40B4-BE49-F238E27FC236}">
                  <a16:creationId xmlns="" xmlns:a16="http://schemas.microsoft.com/office/drawing/2014/main" id="{CA36E9D2-A418-4A44-95BB-F5483DEC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3" y="3686175"/>
              <a:ext cx="55563" cy="168275"/>
            </a:xfrm>
            <a:custGeom>
              <a:avLst/>
              <a:gdLst>
                <a:gd name="T0" fmla="*/ 5 w 15"/>
                <a:gd name="T1" fmla="*/ 9 h 44"/>
                <a:gd name="T2" fmla="*/ 5 w 15"/>
                <a:gd name="T3" fmla="*/ 33 h 44"/>
                <a:gd name="T4" fmla="*/ 0 w 15"/>
                <a:gd name="T5" fmla="*/ 44 h 44"/>
                <a:gd name="T6" fmla="*/ 11 w 15"/>
                <a:gd name="T7" fmla="*/ 25 h 44"/>
                <a:gd name="T8" fmla="*/ 11 w 15"/>
                <a:gd name="T9" fmla="*/ 1 h 44"/>
                <a:gd name="T10" fmla="*/ 1 w 15"/>
                <a:gd name="T11" fmla="*/ 10 h 44"/>
                <a:gd name="T12" fmla="*/ 5 w 15"/>
                <a:gd name="T1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4">
                  <a:moveTo>
                    <a:pt x="5" y="9"/>
                  </a:moveTo>
                  <a:cubicBezTo>
                    <a:pt x="9" y="10"/>
                    <a:pt x="9" y="21"/>
                    <a:pt x="5" y="33"/>
                  </a:cubicBezTo>
                  <a:cubicBezTo>
                    <a:pt x="3" y="37"/>
                    <a:pt x="2" y="41"/>
                    <a:pt x="0" y="44"/>
                  </a:cubicBezTo>
                  <a:cubicBezTo>
                    <a:pt x="4" y="41"/>
                    <a:pt x="8" y="34"/>
                    <a:pt x="11" y="25"/>
                  </a:cubicBezTo>
                  <a:cubicBezTo>
                    <a:pt x="15" y="13"/>
                    <a:pt x="15" y="2"/>
                    <a:pt x="11" y="1"/>
                  </a:cubicBezTo>
                  <a:cubicBezTo>
                    <a:pt x="8" y="0"/>
                    <a:pt x="5" y="4"/>
                    <a:pt x="1" y="10"/>
                  </a:cubicBezTo>
                  <a:cubicBezTo>
                    <a:pt x="3" y="9"/>
                    <a:pt x="4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1">
              <a:extLst>
                <a:ext uri="{FF2B5EF4-FFF2-40B4-BE49-F238E27FC236}">
                  <a16:creationId xmlns="" xmlns:a16="http://schemas.microsoft.com/office/drawing/2014/main" id="{6D22B326-B71F-4E49-B3D1-28BDC28F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4613" y="3736975"/>
              <a:ext cx="71438" cy="150813"/>
            </a:xfrm>
            <a:custGeom>
              <a:avLst/>
              <a:gdLst>
                <a:gd name="T0" fmla="*/ 4 w 19"/>
                <a:gd name="T1" fmla="*/ 18 h 40"/>
                <a:gd name="T2" fmla="*/ 4 w 19"/>
                <a:gd name="T3" fmla="*/ 39 h 40"/>
                <a:gd name="T4" fmla="*/ 16 w 19"/>
                <a:gd name="T5" fmla="*/ 22 h 40"/>
                <a:gd name="T6" fmla="*/ 16 w 19"/>
                <a:gd name="T7" fmla="*/ 1 h 40"/>
                <a:gd name="T8" fmla="*/ 4 w 19"/>
                <a:gd name="T9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0">
                  <a:moveTo>
                    <a:pt x="4" y="18"/>
                  </a:moveTo>
                  <a:cubicBezTo>
                    <a:pt x="0" y="28"/>
                    <a:pt x="0" y="38"/>
                    <a:pt x="4" y="39"/>
                  </a:cubicBezTo>
                  <a:cubicBezTo>
                    <a:pt x="7" y="40"/>
                    <a:pt x="12" y="32"/>
                    <a:pt x="16" y="22"/>
                  </a:cubicBezTo>
                  <a:cubicBezTo>
                    <a:pt x="19" y="12"/>
                    <a:pt x="19" y="2"/>
                    <a:pt x="16" y="1"/>
                  </a:cubicBezTo>
                  <a:cubicBezTo>
                    <a:pt x="12" y="0"/>
                    <a:pt x="7" y="8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2">
              <a:extLst>
                <a:ext uri="{FF2B5EF4-FFF2-40B4-BE49-F238E27FC236}">
                  <a16:creationId xmlns="" xmlns:a16="http://schemas.microsoft.com/office/drawing/2014/main" id="{7BCB55B4-EA6D-4AE8-959D-A7FB3F09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2876" y="3808413"/>
              <a:ext cx="166688" cy="57150"/>
            </a:xfrm>
            <a:custGeom>
              <a:avLst/>
              <a:gdLst>
                <a:gd name="T0" fmla="*/ 35 w 44"/>
                <a:gd name="T1" fmla="*/ 10 h 15"/>
                <a:gd name="T2" fmla="*/ 11 w 44"/>
                <a:gd name="T3" fmla="*/ 10 h 15"/>
                <a:gd name="T4" fmla="*/ 0 w 44"/>
                <a:gd name="T5" fmla="*/ 15 h 15"/>
                <a:gd name="T6" fmla="*/ 19 w 44"/>
                <a:gd name="T7" fmla="*/ 4 h 15"/>
                <a:gd name="T8" fmla="*/ 43 w 44"/>
                <a:gd name="T9" fmla="*/ 3 h 15"/>
                <a:gd name="T10" fmla="*/ 34 w 44"/>
                <a:gd name="T11" fmla="*/ 13 h 15"/>
                <a:gd name="T12" fmla="*/ 35 w 44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35" y="10"/>
                  </a:moveTo>
                  <a:cubicBezTo>
                    <a:pt x="34" y="6"/>
                    <a:pt x="23" y="6"/>
                    <a:pt x="11" y="10"/>
                  </a:cubicBezTo>
                  <a:cubicBezTo>
                    <a:pt x="7" y="11"/>
                    <a:pt x="3" y="13"/>
                    <a:pt x="0" y="15"/>
                  </a:cubicBezTo>
                  <a:cubicBezTo>
                    <a:pt x="3" y="11"/>
                    <a:pt x="10" y="7"/>
                    <a:pt x="19" y="4"/>
                  </a:cubicBezTo>
                  <a:cubicBezTo>
                    <a:pt x="31" y="0"/>
                    <a:pt x="42" y="0"/>
                    <a:pt x="43" y="3"/>
                  </a:cubicBezTo>
                  <a:cubicBezTo>
                    <a:pt x="44" y="6"/>
                    <a:pt x="40" y="10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3">
              <a:extLst>
                <a:ext uri="{FF2B5EF4-FFF2-40B4-BE49-F238E27FC236}">
                  <a16:creationId xmlns="" xmlns:a16="http://schemas.microsoft.com/office/drawing/2014/main" id="{813A48D9-8F89-4560-BEB8-CDC0482B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2713" y="3849688"/>
              <a:ext cx="147638" cy="73025"/>
            </a:xfrm>
            <a:custGeom>
              <a:avLst/>
              <a:gdLst>
                <a:gd name="T0" fmla="*/ 22 w 39"/>
                <a:gd name="T1" fmla="*/ 16 h 19"/>
                <a:gd name="T2" fmla="*/ 1 w 39"/>
                <a:gd name="T3" fmla="*/ 16 h 19"/>
                <a:gd name="T4" fmla="*/ 17 w 39"/>
                <a:gd name="T5" fmla="*/ 4 h 19"/>
                <a:gd name="T6" fmla="*/ 38 w 39"/>
                <a:gd name="T7" fmla="*/ 3 h 19"/>
                <a:gd name="T8" fmla="*/ 22 w 39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22" y="16"/>
                  </a:moveTo>
                  <a:cubicBezTo>
                    <a:pt x="11" y="19"/>
                    <a:pt x="2" y="19"/>
                    <a:pt x="1" y="16"/>
                  </a:cubicBezTo>
                  <a:cubicBezTo>
                    <a:pt x="0" y="13"/>
                    <a:pt x="7" y="7"/>
                    <a:pt x="17" y="4"/>
                  </a:cubicBezTo>
                  <a:cubicBezTo>
                    <a:pt x="28" y="0"/>
                    <a:pt x="37" y="0"/>
                    <a:pt x="38" y="3"/>
                  </a:cubicBezTo>
                  <a:cubicBezTo>
                    <a:pt x="39" y="7"/>
                    <a:pt x="32" y="12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4">
              <a:extLst>
                <a:ext uri="{FF2B5EF4-FFF2-40B4-BE49-F238E27FC236}">
                  <a16:creationId xmlns="" xmlns:a16="http://schemas.microsoft.com/office/drawing/2014/main" id="{E4ABCEE1-7D47-4AC7-8BFA-9F8DE0FE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4313" y="3543300"/>
              <a:ext cx="53975" cy="166688"/>
            </a:xfrm>
            <a:custGeom>
              <a:avLst/>
              <a:gdLst>
                <a:gd name="T0" fmla="*/ 3 w 14"/>
                <a:gd name="T1" fmla="*/ 10 h 44"/>
                <a:gd name="T2" fmla="*/ 10 w 14"/>
                <a:gd name="T3" fmla="*/ 32 h 44"/>
                <a:gd name="T4" fmla="*/ 9 w 14"/>
                <a:gd name="T5" fmla="*/ 44 h 44"/>
                <a:gd name="T6" fmla="*/ 14 w 14"/>
                <a:gd name="T7" fmla="*/ 23 h 44"/>
                <a:gd name="T8" fmla="*/ 6 w 14"/>
                <a:gd name="T9" fmla="*/ 0 h 44"/>
                <a:gd name="T10" fmla="*/ 0 w 14"/>
                <a:gd name="T11" fmla="*/ 11 h 44"/>
                <a:gd name="T12" fmla="*/ 3 w 14"/>
                <a:gd name="T1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4">
                  <a:moveTo>
                    <a:pt x="3" y="10"/>
                  </a:moveTo>
                  <a:cubicBezTo>
                    <a:pt x="7" y="9"/>
                    <a:pt x="10" y="20"/>
                    <a:pt x="10" y="32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12" y="41"/>
                    <a:pt x="14" y="32"/>
                    <a:pt x="14" y="23"/>
                  </a:cubicBezTo>
                  <a:cubicBezTo>
                    <a:pt x="14" y="10"/>
                    <a:pt x="10" y="0"/>
                    <a:pt x="6" y="0"/>
                  </a:cubicBezTo>
                  <a:cubicBezTo>
                    <a:pt x="4" y="0"/>
                    <a:pt x="1" y="5"/>
                    <a:pt x="0" y="11"/>
                  </a:cubicBezTo>
                  <a:cubicBezTo>
                    <a:pt x="1" y="10"/>
                    <a:pt x="2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Oval 55">
              <a:extLst>
                <a:ext uri="{FF2B5EF4-FFF2-40B4-BE49-F238E27FC236}">
                  <a16:creationId xmlns="" xmlns:a16="http://schemas.microsoft.com/office/drawing/2014/main" id="{1310562F-9C01-409B-9ECB-B2CCE3FD5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2088" y="3603625"/>
              <a:ext cx="49213" cy="147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6">
              <a:extLst>
                <a:ext uri="{FF2B5EF4-FFF2-40B4-BE49-F238E27FC236}">
                  <a16:creationId xmlns="" xmlns:a16="http://schemas.microsoft.com/office/drawing/2014/main" id="{B518DC66-5942-46E1-8622-F98A1AF10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3526" y="3614738"/>
              <a:ext cx="147638" cy="103188"/>
            </a:xfrm>
            <a:custGeom>
              <a:avLst/>
              <a:gdLst>
                <a:gd name="T0" fmla="*/ 32 w 39"/>
                <a:gd name="T1" fmla="*/ 11 h 27"/>
                <a:gd name="T2" fmla="*/ 9 w 39"/>
                <a:gd name="T3" fmla="*/ 19 h 27"/>
                <a:gd name="T4" fmla="*/ 0 w 39"/>
                <a:gd name="T5" fmla="*/ 27 h 27"/>
                <a:gd name="T6" fmla="*/ 14 w 39"/>
                <a:gd name="T7" fmla="*/ 11 h 27"/>
                <a:gd name="T8" fmla="*/ 37 w 39"/>
                <a:gd name="T9" fmla="*/ 3 h 27"/>
                <a:gd name="T10" fmla="*/ 32 w 39"/>
                <a:gd name="T11" fmla="*/ 15 h 27"/>
                <a:gd name="T12" fmla="*/ 32 w 39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7">
                  <a:moveTo>
                    <a:pt x="32" y="11"/>
                  </a:moveTo>
                  <a:cubicBezTo>
                    <a:pt x="29" y="8"/>
                    <a:pt x="19" y="12"/>
                    <a:pt x="9" y="19"/>
                  </a:cubicBezTo>
                  <a:cubicBezTo>
                    <a:pt x="6" y="22"/>
                    <a:pt x="3" y="24"/>
                    <a:pt x="0" y="27"/>
                  </a:cubicBezTo>
                  <a:cubicBezTo>
                    <a:pt x="1" y="23"/>
                    <a:pt x="7" y="16"/>
                    <a:pt x="14" y="11"/>
                  </a:cubicBezTo>
                  <a:cubicBezTo>
                    <a:pt x="25" y="3"/>
                    <a:pt x="35" y="0"/>
                    <a:pt x="37" y="3"/>
                  </a:cubicBezTo>
                  <a:cubicBezTo>
                    <a:pt x="39" y="5"/>
                    <a:pt x="37" y="10"/>
                    <a:pt x="32" y="15"/>
                  </a:cubicBezTo>
                  <a:cubicBezTo>
                    <a:pt x="33" y="13"/>
                    <a:pt x="32" y="12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7">
              <a:extLst>
                <a:ext uri="{FF2B5EF4-FFF2-40B4-BE49-F238E27FC236}">
                  <a16:creationId xmlns="" xmlns:a16="http://schemas.microsoft.com/office/drawing/2014/main" id="{830D78BD-6931-4DE8-B885-5C854575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4476" y="3668713"/>
              <a:ext cx="136525" cy="112713"/>
            </a:xfrm>
            <a:custGeom>
              <a:avLst/>
              <a:gdLst>
                <a:gd name="T0" fmla="*/ 22 w 36"/>
                <a:gd name="T1" fmla="*/ 20 h 30"/>
                <a:gd name="T2" fmla="*/ 2 w 36"/>
                <a:gd name="T3" fmla="*/ 27 h 30"/>
                <a:gd name="T4" fmla="*/ 14 w 36"/>
                <a:gd name="T5" fmla="*/ 10 h 30"/>
                <a:gd name="T6" fmla="*/ 34 w 36"/>
                <a:gd name="T7" fmla="*/ 3 h 30"/>
                <a:gd name="T8" fmla="*/ 22 w 36"/>
                <a:gd name="T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22" y="20"/>
                  </a:moveTo>
                  <a:cubicBezTo>
                    <a:pt x="13" y="27"/>
                    <a:pt x="4" y="30"/>
                    <a:pt x="2" y="27"/>
                  </a:cubicBezTo>
                  <a:cubicBezTo>
                    <a:pt x="0" y="24"/>
                    <a:pt x="5" y="16"/>
                    <a:pt x="14" y="10"/>
                  </a:cubicBezTo>
                  <a:cubicBezTo>
                    <a:pt x="23" y="3"/>
                    <a:pt x="31" y="0"/>
                    <a:pt x="34" y="3"/>
                  </a:cubicBezTo>
                  <a:cubicBezTo>
                    <a:pt x="36" y="6"/>
                    <a:pt x="30" y="14"/>
                    <a:pt x="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">
              <a:extLst>
                <a:ext uri="{FF2B5EF4-FFF2-40B4-BE49-F238E27FC236}">
                  <a16:creationId xmlns="" xmlns:a16="http://schemas.microsoft.com/office/drawing/2014/main" id="{BD78F06C-3B3F-4CAC-BE5E-D2BE256B6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1301" y="3376613"/>
              <a:ext cx="84138" cy="161925"/>
            </a:xfrm>
            <a:custGeom>
              <a:avLst/>
              <a:gdLst>
                <a:gd name="T0" fmla="*/ 4 w 22"/>
                <a:gd name="T1" fmla="*/ 12 h 43"/>
                <a:gd name="T2" fmla="*/ 18 w 22"/>
                <a:gd name="T3" fmla="*/ 31 h 43"/>
                <a:gd name="T4" fmla="*/ 20 w 22"/>
                <a:gd name="T5" fmla="*/ 43 h 43"/>
                <a:gd name="T6" fmla="*/ 18 w 22"/>
                <a:gd name="T7" fmla="*/ 21 h 43"/>
                <a:gd name="T8" fmla="*/ 4 w 22"/>
                <a:gd name="T9" fmla="*/ 2 h 43"/>
                <a:gd name="T10" fmla="*/ 1 w 22"/>
                <a:gd name="T11" fmla="*/ 14 h 43"/>
                <a:gd name="T12" fmla="*/ 4 w 22"/>
                <a:gd name="T1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3">
                  <a:moveTo>
                    <a:pt x="4" y="12"/>
                  </a:moveTo>
                  <a:cubicBezTo>
                    <a:pt x="7" y="10"/>
                    <a:pt x="14" y="19"/>
                    <a:pt x="18" y="31"/>
                  </a:cubicBezTo>
                  <a:cubicBezTo>
                    <a:pt x="19" y="35"/>
                    <a:pt x="20" y="39"/>
                    <a:pt x="20" y="43"/>
                  </a:cubicBezTo>
                  <a:cubicBezTo>
                    <a:pt x="22" y="38"/>
                    <a:pt x="21" y="30"/>
                    <a:pt x="18" y="21"/>
                  </a:cubicBezTo>
                  <a:cubicBezTo>
                    <a:pt x="14" y="9"/>
                    <a:pt x="8" y="0"/>
                    <a:pt x="4" y="2"/>
                  </a:cubicBezTo>
                  <a:cubicBezTo>
                    <a:pt x="1" y="2"/>
                    <a:pt x="0" y="7"/>
                    <a:pt x="1" y="14"/>
                  </a:cubicBezTo>
                  <a:cubicBezTo>
                    <a:pt x="2" y="13"/>
                    <a:pt x="3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9">
              <a:extLst>
                <a:ext uri="{FF2B5EF4-FFF2-40B4-BE49-F238E27FC236}">
                  <a16:creationId xmlns="" xmlns:a16="http://schemas.microsoft.com/office/drawing/2014/main" id="{CB2E5256-99EB-4AFF-B584-D6BC264C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1301" y="3440113"/>
              <a:ext cx="71438" cy="152400"/>
            </a:xfrm>
            <a:custGeom>
              <a:avLst/>
              <a:gdLst>
                <a:gd name="T0" fmla="*/ 4 w 19"/>
                <a:gd name="T1" fmla="*/ 22 h 40"/>
                <a:gd name="T2" fmla="*/ 16 w 19"/>
                <a:gd name="T3" fmla="*/ 39 h 40"/>
                <a:gd name="T4" fmla="*/ 16 w 19"/>
                <a:gd name="T5" fmla="*/ 18 h 40"/>
                <a:gd name="T6" fmla="*/ 3 w 19"/>
                <a:gd name="T7" fmla="*/ 1 h 40"/>
                <a:gd name="T8" fmla="*/ 4 w 19"/>
                <a:gd name="T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0">
                  <a:moveTo>
                    <a:pt x="4" y="22"/>
                  </a:moveTo>
                  <a:cubicBezTo>
                    <a:pt x="7" y="32"/>
                    <a:pt x="12" y="40"/>
                    <a:pt x="16" y="39"/>
                  </a:cubicBezTo>
                  <a:cubicBezTo>
                    <a:pt x="19" y="38"/>
                    <a:pt x="19" y="28"/>
                    <a:pt x="16" y="18"/>
                  </a:cubicBezTo>
                  <a:cubicBezTo>
                    <a:pt x="12" y="8"/>
                    <a:pt x="7" y="0"/>
                    <a:pt x="3" y="1"/>
                  </a:cubicBezTo>
                  <a:cubicBezTo>
                    <a:pt x="0" y="3"/>
                    <a:pt x="0" y="12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60">
              <a:extLst>
                <a:ext uri="{FF2B5EF4-FFF2-40B4-BE49-F238E27FC236}">
                  <a16:creationId xmlns="" xmlns:a16="http://schemas.microsoft.com/office/drawing/2014/main" id="{F40D1CF7-1740-4913-84B0-C731994B0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3398838"/>
              <a:ext cx="117475" cy="139700"/>
            </a:xfrm>
            <a:custGeom>
              <a:avLst/>
              <a:gdLst>
                <a:gd name="T0" fmla="*/ 26 w 31"/>
                <a:gd name="T1" fmla="*/ 13 h 37"/>
                <a:gd name="T2" fmla="*/ 7 w 31"/>
                <a:gd name="T3" fmla="*/ 27 h 37"/>
                <a:gd name="T4" fmla="*/ 1 w 31"/>
                <a:gd name="T5" fmla="*/ 37 h 37"/>
                <a:gd name="T6" fmla="*/ 9 w 31"/>
                <a:gd name="T7" fmla="*/ 17 h 37"/>
                <a:gd name="T8" fmla="*/ 29 w 31"/>
                <a:gd name="T9" fmla="*/ 3 h 37"/>
                <a:gd name="T10" fmla="*/ 27 w 31"/>
                <a:gd name="T11" fmla="*/ 16 h 37"/>
                <a:gd name="T12" fmla="*/ 26 w 31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26" y="13"/>
                  </a:moveTo>
                  <a:cubicBezTo>
                    <a:pt x="23" y="10"/>
                    <a:pt x="14" y="17"/>
                    <a:pt x="7" y="27"/>
                  </a:cubicBezTo>
                  <a:cubicBezTo>
                    <a:pt x="4" y="31"/>
                    <a:pt x="2" y="34"/>
                    <a:pt x="1" y="37"/>
                  </a:cubicBezTo>
                  <a:cubicBezTo>
                    <a:pt x="0" y="33"/>
                    <a:pt x="4" y="25"/>
                    <a:pt x="9" y="17"/>
                  </a:cubicBezTo>
                  <a:cubicBezTo>
                    <a:pt x="17" y="7"/>
                    <a:pt x="25" y="0"/>
                    <a:pt x="29" y="3"/>
                  </a:cubicBezTo>
                  <a:cubicBezTo>
                    <a:pt x="31" y="4"/>
                    <a:pt x="30" y="9"/>
                    <a:pt x="27" y="16"/>
                  </a:cubicBezTo>
                  <a:cubicBezTo>
                    <a:pt x="27" y="14"/>
                    <a:pt x="27" y="13"/>
                    <a:pt x="2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61">
              <a:extLst>
                <a:ext uri="{FF2B5EF4-FFF2-40B4-BE49-F238E27FC236}">
                  <a16:creationId xmlns="" xmlns:a16="http://schemas.microsoft.com/office/drawing/2014/main" id="{03D5BB26-EFF6-4E22-BFD1-A938A662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3462338"/>
              <a:ext cx="106363" cy="138113"/>
            </a:xfrm>
            <a:custGeom>
              <a:avLst/>
              <a:gdLst>
                <a:gd name="T0" fmla="*/ 19 w 28"/>
                <a:gd name="T1" fmla="*/ 22 h 36"/>
                <a:gd name="T2" fmla="*/ 3 w 28"/>
                <a:gd name="T3" fmla="*/ 34 h 36"/>
                <a:gd name="T4" fmla="*/ 9 w 28"/>
                <a:gd name="T5" fmla="*/ 15 h 36"/>
                <a:gd name="T6" fmla="*/ 26 w 28"/>
                <a:gd name="T7" fmla="*/ 2 h 36"/>
                <a:gd name="T8" fmla="*/ 19 w 28"/>
                <a:gd name="T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9" y="22"/>
                  </a:moveTo>
                  <a:cubicBezTo>
                    <a:pt x="13" y="31"/>
                    <a:pt x="6" y="36"/>
                    <a:pt x="3" y="34"/>
                  </a:cubicBezTo>
                  <a:cubicBezTo>
                    <a:pt x="0" y="32"/>
                    <a:pt x="3" y="23"/>
                    <a:pt x="9" y="15"/>
                  </a:cubicBezTo>
                  <a:cubicBezTo>
                    <a:pt x="15" y="6"/>
                    <a:pt x="23" y="0"/>
                    <a:pt x="26" y="2"/>
                  </a:cubicBezTo>
                  <a:cubicBezTo>
                    <a:pt x="28" y="4"/>
                    <a:pt x="26" y="13"/>
                    <a:pt x="1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62">
              <a:extLst>
                <a:ext uri="{FF2B5EF4-FFF2-40B4-BE49-F238E27FC236}">
                  <a16:creationId xmlns="" xmlns:a16="http://schemas.microsoft.com/office/drawing/2014/main" id="{DF4BCD6D-11D2-4FE2-915E-AEC5F1335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4313" y="3213100"/>
              <a:ext cx="117475" cy="139700"/>
            </a:xfrm>
            <a:custGeom>
              <a:avLst/>
              <a:gdLst>
                <a:gd name="T0" fmla="*/ 5 w 31"/>
                <a:gd name="T1" fmla="*/ 13 h 37"/>
                <a:gd name="T2" fmla="*/ 24 w 31"/>
                <a:gd name="T3" fmla="*/ 27 h 37"/>
                <a:gd name="T4" fmla="*/ 30 w 31"/>
                <a:gd name="T5" fmla="*/ 37 h 37"/>
                <a:gd name="T6" fmla="*/ 22 w 31"/>
                <a:gd name="T7" fmla="*/ 17 h 37"/>
                <a:gd name="T8" fmla="*/ 2 w 31"/>
                <a:gd name="T9" fmla="*/ 3 h 37"/>
                <a:gd name="T10" fmla="*/ 4 w 31"/>
                <a:gd name="T11" fmla="*/ 16 h 37"/>
                <a:gd name="T12" fmla="*/ 5 w 31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5" y="13"/>
                  </a:moveTo>
                  <a:cubicBezTo>
                    <a:pt x="8" y="10"/>
                    <a:pt x="17" y="16"/>
                    <a:pt x="24" y="27"/>
                  </a:cubicBezTo>
                  <a:cubicBezTo>
                    <a:pt x="27" y="30"/>
                    <a:pt x="29" y="34"/>
                    <a:pt x="30" y="37"/>
                  </a:cubicBezTo>
                  <a:cubicBezTo>
                    <a:pt x="31" y="32"/>
                    <a:pt x="27" y="25"/>
                    <a:pt x="22" y="17"/>
                  </a:cubicBezTo>
                  <a:cubicBezTo>
                    <a:pt x="14" y="7"/>
                    <a:pt x="5" y="0"/>
                    <a:pt x="2" y="3"/>
                  </a:cubicBezTo>
                  <a:cubicBezTo>
                    <a:pt x="0" y="4"/>
                    <a:pt x="1" y="9"/>
                    <a:pt x="4" y="16"/>
                  </a:cubicBezTo>
                  <a:cubicBezTo>
                    <a:pt x="4" y="14"/>
                    <a:pt x="4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63">
              <a:extLst>
                <a:ext uri="{FF2B5EF4-FFF2-40B4-BE49-F238E27FC236}">
                  <a16:creationId xmlns="" xmlns:a16="http://schemas.microsoft.com/office/drawing/2014/main" id="{E5761EFB-B6C6-4706-BDF6-E213A4E67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0188" y="3276600"/>
              <a:ext cx="109538" cy="136525"/>
            </a:xfrm>
            <a:custGeom>
              <a:avLst/>
              <a:gdLst>
                <a:gd name="T0" fmla="*/ 9 w 29"/>
                <a:gd name="T1" fmla="*/ 22 h 36"/>
                <a:gd name="T2" fmla="*/ 26 w 29"/>
                <a:gd name="T3" fmla="*/ 34 h 36"/>
                <a:gd name="T4" fmla="*/ 20 w 29"/>
                <a:gd name="T5" fmla="*/ 14 h 36"/>
                <a:gd name="T6" fmla="*/ 3 w 29"/>
                <a:gd name="T7" fmla="*/ 2 h 36"/>
                <a:gd name="T8" fmla="*/ 9 w 29"/>
                <a:gd name="T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9" y="22"/>
                  </a:moveTo>
                  <a:cubicBezTo>
                    <a:pt x="16" y="30"/>
                    <a:pt x="23" y="36"/>
                    <a:pt x="26" y="34"/>
                  </a:cubicBezTo>
                  <a:cubicBezTo>
                    <a:pt x="29" y="32"/>
                    <a:pt x="26" y="23"/>
                    <a:pt x="20" y="14"/>
                  </a:cubicBezTo>
                  <a:cubicBezTo>
                    <a:pt x="13" y="5"/>
                    <a:pt x="6" y="0"/>
                    <a:pt x="3" y="2"/>
                  </a:cubicBezTo>
                  <a:cubicBezTo>
                    <a:pt x="0" y="4"/>
                    <a:pt x="3" y="13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64">
              <a:extLst>
                <a:ext uri="{FF2B5EF4-FFF2-40B4-BE49-F238E27FC236}">
                  <a16:creationId xmlns="" xmlns:a16="http://schemas.microsoft.com/office/drawing/2014/main" id="{C70862EE-531A-422C-B4B7-317314CC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9726" y="3186113"/>
              <a:ext cx="79375" cy="163513"/>
            </a:xfrm>
            <a:custGeom>
              <a:avLst/>
              <a:gdLst>
                <a:gd name="T0" fmla="*/ 18 w 21"/>
                <a:gd name="T1" fmla="*/ 12 h 43"/>
                <a:gd name="T2" fmla="*/ 4 w 21"/>
                <a:gd name="T3" fmla="*/ 32 h 43"/>
                <a:gd name="T4" fmla="*/ 2 w 21"/>
                <a:gd name="T5" fmla="*/ 43 h 43"/>
                <a:gd name="T6" fmla="*/ 4 w 21"/>
                <a:gd name="T7" fmla="*/ 21 h 43"/>
                <a:gd name="T8" fmla="*/ 18 w 21"/>
                <a:gd name="T9" fmla="*/ 2 h 43"/>
                <a:gd name="T10" fmla="*/ 20 w 21"/>
                <a:gd name="T11" fmla="*/ 14 h 43"/>
                <a:gd name="T12" fmla="*/ 18 w 21"/>
                <a:gd name="T1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8" y="12"/>
                  </a:moveTo>
                  <a:cubicBezTo>
                    <a:pt x="14" y="11"/>
                    <a:pt x="8" y="19"/>
                    <a:pt x="4" y="32"/>
                  </a:cubicBezTo>
                  <a:cubicBezTo>
                    <a:pt x="3" y="36"/>
                    <a:pt x="2" y="40"/>
                    <a:pt x="2" y="43"/>
                  </a:cubicBezTo>
                  <a:cubicBezTo>
                    <a:pt x="0" y="39"/>
                    <a:pt x="1" y="31"/>
                    <a:pt x="4" y="21"/>
                  </a:cubicBezTo>
                  <a:cubicBezTo>
                    <a:pt x="7" y="9"/>
                    <a:pt x="14" y="0"/>
                    <a:pt x="18" y="2"/>
                  </a:cubicBezTo>
                  <a:cubicBezTo>
                    <a:pt x="20" y="3"/>
                    <a:pt x="21" y="8"/>
                    <a:pt x="20" y="14"/>
                  </a:cubicBezTo>
                  <a:cubicBezTo>
                    <a:pt x="20" y="13"/>
                    <a:pt x="19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65">
              <a:extLst>
                <a:ext uri="{FF2B5EF4-FFF2-40B4-BE49-F238E27FC236}">
                  <a16:creationId xmlns="" xmlns:a16="http://schemas.microsoft.com/office/drawing/2014/main" id="{3E4F8B91-16AC-4762-A20C-C1980F93E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5601" y="3251200"/>
              <a:ext cx="68263" cy="150813"/>
            </a:xfrm>
            <a:custGeom>
              <a:avLst/>
              <a:gdLst>
                <a:gd name="T0" fmla="*/ 15 w 18"/>
                <a:gd name="T1" fmla="*/ 22 h 40"/>
                <a:gd name="T2" fmla="*/ 3 w 18"/>
                <a:gd name="T3" fmla="*/ 39 h 40"/>
                <a:gd name="T4" fmla="*/ 3 w 18"/>
                <a:gd name="T5" fmla="*/ 18 h 40"/>
                <a:gd name="T6" fmla="*/ 15 w 18"/>
                <a:gd name="T7" fmla="*/ 1 h 40"/>
                <a:gd name="T8" fmla="*/ 15 w 18"/>
                <a:gd name="T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5" y="22"/>
                  </a:moveTo>
                  <a:cubicBezTo>
                    <a:pt x="12" y="33"/>
                    <a:pt x="7" y="40"/>
                    <a:pt x="3" y="39"/>
                  </a:cubicBezTo>
                  <a:cubicBezTo>
                    <a:pt x="0" y="38"/>
                    <a:pt x="0" y="29"/>
                    <a:pt x="3" y="18"/>
                  </a:cubicBezTo>
                  <a:cubicBezTo>
                    <a:pt x="6" y="8"/>
                    <a:pt x="12" y="0"/>
                    <a:pt x="15" y="1"/>
                  </a:cubicBezTo>
                  <a:cubicBezTo>
                    <a:pt x="18" y="3"/>
                    <a:pt x="18" y="12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66">
              <a:extLst>
                <a:ext uri="{FF2B5EF4-FFF2-40B4-BE49-F238E27FC236}">
                  <a16:creationId xmlns="" xmlns:a16="http://schemas.microsoft.com/office/drawing/2014/main" id="{A4DAA33F-8F8A-4A5C-976F-F67D75A1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4938" y="3068638"/>
              <a:ext cx="147638" cy="103188"/>
            </a:xfrm>
            <a:custGeom>
              <a:avLst/>
              <a:gdLst>
                <a:gd name="T0" fmla="*/ 8 w 39"/>
                <a:gd name="T1" fmla="*/ 12 h 27"/>
                <a:gd name="T2" fmla="*/ 30 w 39"/>
                <a:gd name="T3" fmla="*/ 20 h 27"/>
                <a:gd name="T4" fmla="*/ 39 w 39"/>
                <a:gd name="T5" fmla="*/ 27 h 27"/>
                <a:gd name="T6" fmla="*/ 25 w 39"/>
                <a:gd name="T7" fmla="*/ 11 h 27"/>
                <a:gd name="T8" fmla="*/ 2 w 39"/>
                <a:gd name="T9" fmla="*/ 4 h 27"/>
                <a:gd name="T10" fmla="*/ 7 w 39"/>
                <a:gd name="T11" fmla="*/ 16 h 27"/>
                <a:gd name="T12" fmla="*/ 8 w 39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7">
                  <a:moveTo>
                    <a:pt x="8" y="12"/>
                  </a:moveTo>
                  <a:cubicBezTo>
                    <a:pt x="10" y="9"/>
                    <a:pt x="20" y="12"/>
                    <a:pt x="30" y="20"/>
                  </a:cubicBezTo>
                  <a:cubicBezTo>
                    <a:pt x="34" y="22"/>
                    <a:pt x="37" y="25"/>
                    <a:pt x="39" y="27"/>
                  </a:cubicBezTo>
                  <a:cubicBezTo>
                    <a:pt x="38" y="23"/>
                    <a:pt x="33" y="17"/>
                    <a:pt x="25" y="11"/>
                  </a:cubicBezTo>
                  <a:cubicBezTo>
                    <a:pt x="15" y="4"/>
                    <a:pt x="4" y="0"/>
                    <a:pt x="2" y="4"/>
                  </a:cubicBezTo>
                  <a:cubicBezTo>
                    <a:pt x="0" y="6"/>
                    <a:pt x="3" y="11"/>
                    <a:pt x="7" y="16"/>
                  </a:cubicBezTo>
                  <a:cubicBezTo>
                    <a:pt x="7" y="14"/>
                    <a:pt x="7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67">
              <a:extLst>
                <a:ext uri="{FF2B5EF4-FFF2-40B4-BE49-F238E27FC236}">
                  <a16:creationId xmlns="" xmlns:a16="http://schemas.microsoft.com/office/drawing/2014/main" id="{623FAEDF-1725-4D36-900F-0B8BB68BF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9863" y="3125788"/>
              <a:ext cx="136525" cy="109538"/>
            </a:xfrm>
            <a:custGeom>
              <a:avLst/>
              <a:gdLst>
                <a:gd name="T0" fmla="*/ 15 w 36"/>
                <a:gd name="T1" fmla="*/ 19 h 29"/>
                <a:gd name="T2" fmla="*/ 34 w 36"/>
                <a:gd name="T3" fmla="*/ 26 h 29"/>
                <a:gd name="T4" fmla="*/ 22 w 36"/>
                <a:gd name="T5" fmla="*/ 9 h 29"/>
                <a:gd name="T6" fmla="*/ 2 w 36"/>
                <a:gd name="T7" fmla="*/ 3 h 29"/>
                <a:gd name="T8" fmla="*/ 15 w 36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15" y="19"/>
                  </a:moveTo>
                  <a:cubicBezTo>
                    <a:pt x="23" y="26"/>
                    <a:pt x="32" y="29"/>
                    <a:pt x="34" y="26"/>
                  </a:cubicBezTo>
                  <a:cubicBezTo>
                    <a:pt x="36" y="23"/>
                    <a:pt x="31" y="15"/>
                    <a:pt x="22" y="9"/>
                  </a:cubicBezTo>
                  <a:cubicBezTo>
                    <a:pt x="13" y="3"/>
                    <a:pt x="4" y="0"/>
                    <a:pt x="2" y="3"/>
                  </a:cubicBezTo>
                  <a:cubicBezTo>
                    <a:pt x="0" y="6"/>
                    <a:pt x="6" y="13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68">
              <a:extLst>
                <a:ext uri="{FF2B5EF4-FFF2-40B4-BE49-F238E27FC236}">
                  <a16:creationId xmlns="" xmlns:a16="http://schemas.microsoft.com/office/drawing/2014/main" id="{299A9C60-00D3-4358-9747-9400269F5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9401" y="2997200"/>
              <a:ext cx="52388" cy="166688"/>
            </a:xfrm>
            <a:custGeom>
              <a:avLst/>
              <a:gdLst>
                <a:gd name="T0" fmla="*/ 11 w 14"/>
                <a:gd name="T1" fmla="*/ 10 h 44"/>
                <a:gd name="T2" fmla="*/ 4 w 14"/>
                <a:gd name="T3" fmla="*/ 33 h 44"/>
                <a:gd name="T4" fmla="*/ 5 w 14"/>
                <a:gd name="T5" fmla="*/ 44 h 44"/>
                <a:gd name="T6" fmla="*/ 0 w 14"/>
                <a:gd name="T7" fmla="*/ 23 h 44"/>
                <a:gd name="T8" fmla="*/ 7 w 14"/>
                <a:gd name="T9" fmla="*/ 0 h 44"/>
                <a:gd name="T10" fmla="*/ 14 w 14"/>
                <a:gd name="T11" fmla="*/ 11 h 44"/>
                <a:gd name="T12" fmla="*/ 11 w 14"/>
                <a:gd name="T1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4">
                  <a:moveTo>
                    <a:pt x="11" y="10"/>
                  </a:moveTo>
                  <a:cubicBezTo>
                    <a:pt x="7" y="10"/>
                    <a:pt x="4" y="20"/>
                    <a:pt x="4" y="33"/>
                  </a:cubicBezTo>
                  <a:cubicBezTo>
                    <a:pt x="4" y="37"/>
                    <a:pt x="4" y="41"/>
                    <a:pt x="5" y="44"/>
                  </a:cubicBezTo>
                  <a:cubicBezTo>
                    <a:pt x="2" y="41"/>
                    <a:pt x="0" y="33"/>
                    <a:pt x="0" y="23"/>
                  </a:cubicBezTo>
                  <a:cubicBezTo>
                    <a:pt x="0" y="10"/>
                    <a:pt x="3" y="0"/>
                    <a:pt x="7" y="0"/>
                  </a:cubicBezTo>
                  <a:cubicBezTo>
                    <a:pt x="10" y="0"/>
                    <a:pt x="13" y="5"/>
                    <a:pt x="14" y="11"/>
                  </a:cubicBezTo>
                  <a:cubicBezTo>
                    <a:pt x="13" y="10"/>
                    <a:pt x="12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69">
              <a:extLst>
                <a:ext uri="{FF2B5EF4-FFF2-40B4-BE49-F238E27FC236}">
                  <a16:creationId xmlns="" xmlns:a16="http://schemas.microsoft.com/office/drawing/2014/main" id="{AD17CF76-3D36-4568-80E8-99B29573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9563" y="3057525"/>
              <a:ext cx="49213" cy="147638"/>
            </a:xfrm>
            <a:custGeom>
              <a:avLst/>
              <a:gdLst>
                <a:gd name="T0" fmla="*/ 12 w 13"/>
                <a:gd name="T1" fmla="*/ 19 h 39"/>
                <a:gd name="T2" fmla="*/ 6 w 13"/>
                <a:gd name="T3" fmla="*/ 39 h 39"/>
                <a:gd name="T4" fmla="*/ 0 w 13"/>
                <a:gd name="T5" fmla="*/ 19 h 39"/>
                <a:gd name="T6" fmla="*/ 6 w 13"/>
                <a:gd name="T7" fmla="*/ 0 h 39"/>
                <a:gd name="T8" fmla="*/ 12 w 13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9">
                  <a:moveTo>
                    <a:pt x="12" y="19"/>
                  </a:moveTo>
                  <a:cubicBezTo>
                    <a:pt x="13" y="30"/>
                    <a:pt x="10" y="39"/>
                    <a:pt x="6" y="39"/>
                  </a:cubicBezTo>
                  <a:cubicBezTo>
                    <a:pt x="3" y="39"/>
                    <a:pt x="0" y="30"/>
                    <a:pt x="0" y="19"/>
                  </a:cubicBezTo>
                  <a:cubicBezTo>
                    <a:pt x="0" y="9"/>
                    <a:pt x="2" y="0"/>
                    <a:pt x="6" y="0"/>
                  </a:cubicBezTo>
                  <a:cubicBezTo>
                    <a:pt x="9" y="0"/>
                    <a:pt x="12" y="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70">
              <a:extLst>
                <a:ext uri="{FF2B5EF4-FFF2-40B4-BE49-F238E27FC236}">
                  <a16:creationId xmlns="" xmlns:a16="http://schemas.microsoft.com/office/drawing/2014/main" id="{66162A5B-F724-4A66-93AF-E035EBB8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7463" y="2959100"/>
              <a:ext cx="166688" cy="57150"/>
            </a:xfrm>
            <a:custGeom>
              <a:avLst/>
              <a:gdLst>
                <a:gd name="T0" fmla="*/ 9 w 44"/>
                <a:gd name="T1" fmla="*/ 10 h 15"/>
                <a:gd name="T2" fmla="*/ 33 w 44"/>
                <a:gd name="T3" fmla="*/ 10 h 15"/>
                <a:gd name="T4" fmla="*/ 44 w 44"/>
                <a:gd name="T5" fmla="*/ 15 h 15"/>
                <a:gd name="T6" fmla="*/ 25 w 44"/>
                <a:gd name="T7" fmla="*/ 4 h 15"/>
                <a:gd name="T8" fmla="*/ 1 w 44"/>
                <a:gd name="T9" fmla="*/ 4 h 15"/>
                <a:gd name="T10" fmla="*/ 10 w 44"/>
                <a:gd name="T11" fmla="*/ 14 h 15"/>
                <a:gd name="T12" fmla="*/ 9 w 44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9" y="10"/>
                  </a:moveTo>
                  <a:cubicBezTo>
                    <a:pt x="10" y="6"/>
                    <a:pt x="21" y="6"/>
                    <a:pt x="33" y="10"/>
                  </a:cubicBezTo>
                  <a:cubicBezTo>
                    <a:pt x="37" y="12"/>
                    <a:pt x="41" y="13"/>
                    <a:pt x="44" y="15"/>
                  </a:cubicBezTo>
                  <a:cubicBezTo>
                    <a:pt x="42" y="11"/>
                    <a:pt x="34" y="7"/>
                    <a:pt x="25" y="4"/>
                  </a:cubicBezTo>
                  <a:cubicBezTo>
                    <a:pt x="13" y="0"/>
                    <a:pt x="2" y="0"/>
                    <a:pt x="1" y="4"/>
                  </a:cubicBezTo>
                  <a:cubicBezTo>
                    <a:pt x="0" y="7"/>
                    <a:pt x="4" y="10"/>
                    <a:pt x="10" y="14"/>
                  </a:cubicBezTo>
                  <a:cubicBezTo>
                    <a:pt x="9" y="12"/>
                    <a:pt x="9" y="11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71">
              <a:extLst>
                <a:ext uri="{FF2B5EF4-FFF2-40B4-BE49-F238E27FC236}">
                  <a16:creationId xmlns="" xmlns:a16="http://schemas.microsoft.com/office/drawing/2014/main" id="{147EA5D2-CFC9-4D59-9E21-F42B249A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9851" y="3000375"/>
              <a:ext cx="149225" cy="71438"/>
            </a:xfrm>
            <a:custGeom>
              <a:avLst/>
              <a:gdLst>
                <a:gd name="T0" fmla="*/ 17 w 39"/>
                <a:gd name="T1" fmla="*/ 15 h 19"/>
                <a:gd name="T2" fmla="*/ 38 w 39"/>
                <a:gd name="T3" fmla="*/ 15 h 19"/>
                <a:gd name="T4" fmla="*/ 21 w 39"/>
                <a:gd name="T5" fmla="*/ 3 h 19"/>
                <a:gd name="T6" fmla="*/ 1 w 39"/>
                <a:gd name="T7" fmla="*/ 3 h 19"/>
                <a:gd name="T8" fmla="*/ 17 w 3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17" y="15"/>
                  </a:moveTo>
                  <a:cubicBezTo>
                    <a:pt x="28" y="19"/>
                    <a:pt x="37" y="19"/>
                    <a:pt x="38" y="15"/>
                  </a:cubicBezTo>
                  <a:cubicBezTo>
                    <a:pt x="39" y="12"/>
                    <a:pt x="32" y="7"/>
                    <a:pt x="21" y="3"/>
                  </a:cubicBezTo>
                  <a:cubicBezTo>
                    <a:pt x="11" y="0"/>
                    <a:pt x="2" y="0"/>
                    <a:pt x="1" y="3"/>
                  </a:cubicBezTo>
                  <a:cubicBezTo>
                    <a:pt x="0" y="7"/>
                    <a:pt x="7" y="12"/>
                    <a:pt x="1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72">
              <a:extLst>
                <a:ext uri="{FF2B5EF4-FFF2-40B4-BE49-F238E27FC236}">
                  <a16:creationId xmlns="" xmlns:a16="http://schemas.microsoft.com/office/drawing/2014/main" id="{6B29B204-16E6-4661-8CC6-C8CA8D43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8113" y="2836863"/>
              <a:ext cx="57150" cy="166688"/>
            </a:xfrm>
            <a:custGeom>
              <a:avLst/>
              <a:gdLst>
                <a:gd name="T0" fmla="*/ 10 w 15"/>
                <a:gd name="T1" fmla="*/ 9 h 44"/>
                <a:gd name="T2" fmla="*/ 10 w 15"/>
                <a:gd name="T3" fmla="*/ 33 h 44"/>
                <a:gd name="T4" fmla="*/ 15 w 15"/>
                <a:gd name="T5" fmla="*/ 44 h 44"/>
                <a:gd name="T6" fmla="*/ 4 w 15"/>
                <a:gd name="T7" fmla="*/ 25 h 44"/>
                <a:gd name="T8" fmla="*/ 4 w 15"/>
                <a:gd name="T9" fmla="*/ 1 h 44"/>
                <a:gd name="T10" fmla="*/ 13 w 15"/>
                <a:gd name="T11" fmla="*/ 10 h 44"/>
                <a:gd name="T12" fmla="*/ 10 w 15"/>
                <a:gd name="T1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4">
                  <a:moveTo>
                    <a:pt x="10" y="9"/>
                  </a:moveTo>
                  <a:cubicBezTo>
                    <a:pt x="6" y="10"/>
                    <a:pt x="6" y="21"/>
                    <a:pt x="10" y="33"/>
                  </a:cubicBezTo>
                  <a:cubicBezTo>
                    <a:pt x="12" y="37"/>
                    <a:pt x="13" y="41"/>
                    <a:pt x="15" y="44"/>
                  </a:cubicBezTo>
                  <a:cubicBezTo>
                    <a:pt x="11" y="41"/>
                    <a:pt x="7" y="34"/>
                    <a:pt x="4" y="25"/>
                  </a:cubicBezTo>
                  <a:cubicBezTo>
                    <a:pt x="0" y="13"/>
                    <a:pt x="0" y="2"/>
                    <a:pt x="4" y="1"/>
                  </a:cubicBezTo>
                  <a:cubicBezTo>
                    <a:pt x="6" y="0"/>
                    <a:pt x="10" y="4"/>
                    <a:pt x="13" y="10"/>
                  </a:cubicBezTo>
                  <a:cubicBezTo>
                    <a:pt x="12" y="9"/>
                    <a:pt x="11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73">
              <a:extLst>
                <a:ext uri="{FF2B5EF4-FFF2-40B4-BE49-F238E27FC236}">
                  <a16:creationId xmlns="" xmlns:a16="http://schemas.microsoft.com/office/drawing/2014/main" id="{F7DCABD7-A969-4C20-B969-A8EE2A621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0976" y="2886075"/>
              <a:ext cx="71438" cy="147638"/>
            </a:xfrm>
            <a:custGeom>
              <a:avLst/>
              <a:gdLst>
                <a:gd name="T0" fmla="*/ 16 w 19"/>
                <a:gd name="T1" fmla="*/ 18 h 39"/>
                <a:gd name="T2" fmla="*/ 16 w 19"/>
                <a:gd name="T3" fmla="*/ 38 h 39"/>
                <a:gd name="T4" fmla="*/ 4 w 19"/>
                <a:gd name="T5" fmla="*/ 22 h 39"/>
                <a:gd name="T6" fmla="*/ 4 w 19"/>
                <a:gd name="T7" fmla="*/ 1 h 39"/>
                <a:gd name="T8" fmla="*/ 16 w 19"/>
                <a:gd name="T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16" y="18"/>
                  </a:moveTo>
                  <a:cubicBezTo>
                    <a:pt x="19" y="28"/>
                    <a:pt x="19" y="37"/>
                    <a:pt x="16" y="38"/>
                  </a:cubicBezTo>
                  <a:cubicBezTo>
                    <a:pt x="13" y="39"/>
                    <a:pt x="7" y="32"/>
                    <a:pt x="4" y="22"/>
                  </a:cubicBezTo>
                  <a:cubicBezTo>
                    <a:pt x="0" y="11"/>
                    <a:pt x="0" y="2"/>
                    <a:pt x="4" y="1"/>
                  </a:cubicBezTo>
                  <a:cubicBezTo>
                    <a:pt x="7" y="0"/>
                    <a:pt x="12" y="7"/>
                    <a:pt x="1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74">
              <a:extLst>
                <a:ext uri="{FF2B5EF4-FFF2-40B4-BE49-F238E27FC236}">
                  <a16:creationId xmlns="" xmlns:a16="http://schemas.microsoft.com/office/drawing/2014/main" id="{853E176F-945E-4794-A55D-DF524E9C4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1" y="3906838"/>
              <a:ext cx="292100" cy="125413"/>
            </a:xfrm>
            <a:custGeom>
              <a:avLst/>
              <a:gdLst>
                <a:gd name="T0" fmla="*/ 77 w 77"/>
                <a:gd name="T1" fmla="*/ 2 h 33"/>
                <a:gd name="T2" fmla="*/ 5 w 77"/>
                <a:gd name="T3" fmla="*/ 33 h 33"/>
                <a:gd name="T4" fmla="*/ 0 w 77"/>
                <a:gd name="T5" fmla="*/ 29 h 33"/>
                <a:gd name="T6" fmla="*/ 4 w 77"/>
                <a:gd name="T7" fmla="*/ 25 h 33"/>
                <a:gd name="T8" fmla="*/ 4 w 77"/>
                <a:gd name="T9" fmla="*/ 25 h 33"/>
                <a:gd name="T10" fmla="*/ 76 w 77"/>
                <a:gd name="T11" fmla="*/ 0 h 33"/>
                <a:gd name="T12" fmla="*/ 77 w 77"/>
                <a:gd name="T13" fmla="*/ 0 h 33"/>
                <a:gd name="T14" fmla="*/ 77 w 77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33">
                  <a:moveTo>
                    <a:pt x="77" y="2"/>
                  </a:moveTo>
                  <a:cubicBezTo>
                    <a:pt x="56" y="17"/>
                    <a:pt x="31" y="28"/>
                    <a:pt x="5" y="33"/>
                  </a:cubicBezTo>
                  <a:cubicBezTo>
                    <a:pt x="3" y="33"/>
                    <a:pt x="1" y="32"/>
                    <a:pt x="0" y="29"/>
                  </a:cubicBezTo>
                  <a:cubicBezTo>
                    <a:pt x="0" y="27"/>
                    <a:pt x="1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9" y="23"/>
                    <a:pt x="54" y="14"/>
                    <a:pt x="76" y="0"/>
                  </a:cubicBezTo>
                  <a:cubicBezTo>
                    <a:pt x="76" y="0"/>
                    <a:pt x="77" y="0"/>
                    <a:pt x="77" y="0"/>
                  </a:cubicBezTo>
                  <a:cubicBezTo>
                    <a:pt x="77" y="1"/>
                    <a:pt x="77" y="1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75">
              <a:extLst>
                <a:ext uri="{FF2B5EF4-FFF2-40B4-BE49-F238E27FC236}">
                  <a16:creationId xmlns="" xmlns:a16="http://schemas.microsoft.com/office/drawing/2014/main" id="{39B44F72-9553-4282-8377-BA991C80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7301" y="2822575"/>
              <a:ext cx="163513" cy="142875"/>
            </a:xfrm>
            <a:custGeom>
              <a:avLst/>
              <a:gdLst>
                <a:gd name="T0" fmla="*/ 27 w 43"/>
                <a:gd name="T1" fmla="*/ 13 h 38"/>
                <a:gd name="T2" fmla="*/ 40 w 43"/>
                <a:gd name="T3" fmla="*/ 34 h 38"/>
                <a:gd name="T4" fmla="*/ 17 w 43"/>
                <a:gd name="T5" fmla="*/ 25 h 38"/>
                <a:gd name="T6" fmla="*/ 3 w 43"/>
                <a:gd name="T7" fmla="*/ 4 h 38"/>
                <a:gd name="T8" fmla="*/ 27 w 43"/>
                <a:gd name="T9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8">
                  <a:moveTo>
                    <a:pt x="27" y="13"/>
                  </a:moveTo>
                  <a:cubicBezTo>
                    <a:pt x="37" y="21"/>
                    <a:pt x="43" y="31"/>
                    <a:pt x="40" y="34"/>
                  </a:cubicBezTo>
                  <a:cubicBezTo>
                    <a:pt x="37" y="38"/>
                    <a:pt x="27" y="34"/>
                    <a:pt x="17" y="25"/>
                  </a:cubicBezTo>
                  <a:cubicBezTo>
                    <a:pt x="6" y="17"/>
                    <a:pt x="0" y="7"/>
                    <a:pt x="3" y="4"/>
                  </a:cubicBezTo>
                  <a:cubicBezTo>
                    <a:pt x="6" y="0"/>
                    <a:pt x="16" y="4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76">
              <a:extLst>
                <a:ext uri="{FF2B5EF4-FFF2-40B4-BE49-F238E27FC236}">
                  <a16:creationId xmlns="" xmlns:a16="http://schemas.microsoft.com/office/drawing/2014/main" id="{0A992821-8278-46DF-B1FB-62852C6B6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676" y="3686175"/>
              <a:ext cx="52388" cy="168275"/>
            </a:xfrm>
            <a:custGeom>
              <a:avLst/>
              <a:gdLst>
                <a:gd name="T0" fmla="*/ 10 w 14"/>
                <a:gd name="T1" fmla="*/ 9 h 44"/>
                <a:gd name="T2" fmla="*/ 10 w 14"/>
                <a:gd name="T3" fmla="*/ 33 h 44"/>
                <a:gd name="T4" fmla="*/ 14 w 14"/>
                <a:gd name="T5" fmla="*/ 44 h 44"/>
                <a:gd name="T6" fmla="*/ 4 w 14"/>
                <a:gd name="T7" fmla="*/ 25 h 44"/>
                <a:gd name="T8" fmla="*/ 4 w 14"/>
                <a:gd name="T9" fmla="*/ 1 h 44"/>
                <a:gd name="T10" fmla="*/ 13 w 14"/>
                <a:gd name="T11" fmla="*/ 10 h 44"/>
                <a:gd name="T12" fmla="*/ 10 w 14"/>
                <a:gd name="T1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4">
                  <a:moveTo>
                    <a:pt x="10" y="9"/>
                  </a:moveTo>
                  <a:cubicBezTo>
                    <a:pt x="6" y="10"/>
                    <a:pt x="6" y="21"/>
                    <a:pt x="10" y="33"/>
                  </a:cubicBezTo>
                  <a:cubicBezTo>
                    <a:pt x="11" y="37"/>
                    <a:pt x="13" y="41"/>
                    <a:pt x="14" y="44"/>
                  </a:cubicBezTo>
                  <a:cubicBezTo>
                    <a:pt x="11" y="41"/>
                    <a:pt x="7" y="34"/>
                    <a:pt x="4" y="25"/>
                  </a:cubicBezTo>
                  <a:cubicBezTo>
                    <a:pt x="0" y="13"/>
                    <a:pt x="0" y="2"/>
                    <a:pt x="4" y="1"/>
                  </a:cubicBezTo>
                  <a:cubicBezTo>
                    <a:pt x="6" y="0"/>
                    <a:pt x="10" y="4"/>
                    <a:pt x="13" y="10"/>
                  </a:cubicBezTo>
                  <a:cubicBezTo>
                    <a:pt x="12" y="9"/>
                    <a:pt x="11" y="9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77">
              <a:extLst>
                <a:ext uri="{FF2B5EF4-FFF2-40B4-BE49-F238E27FC236}">
                  <a16:creationId xmlns="" xmlns:a16="http://schemas.microsoft.com/office/drawing/2014/main" id="{1FBF1AFC-285E-470F-AE7A-6709E9B2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1" y="3736975"/>
              <a:ext cx="68263" cy="150813"/>
            </a:xfrm>
            <a:custGeom>
              <a:avLst/>
              <a:gdLst>
                <a:gd name="T0" fmla="*/ 15 w 18"/>
                <a:gd name="T1" fmla="*/ 18 h 40"/>
                <a:gd name="T2" fmla="*/ 15 w 18"/>
                <a:gd name="T3" fmla="*/ 39 h 40"/>
                <a:gd name="T4" fmla="*/ 3 w 18"/>
                <a:gd name="T5" fmla="*/ 22 h 40"/>
                <a:gd name="T6" fmla="*/ 3 w 18"/>
                <a:gd name="T7" fmla="*/ 1 h 40"/>
                <a:gd name="T8" fmla="*/ 15 w 18"/>
                <a:gd name="T9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5" y="18"/>
                  </a:moveTo>
                  <a:cubicBezTo>
                    <a:pt x="18" y="28"/>
                    <a:pt x="18" y="38"/>
                    <a:pt x="15" y="39"/>
                  </a:cubicBezTo>
                  <a:cubicBezTo>
                    <a:pt x="12" y="40"/>
                    <a:pt x="6" y="32"/>
                    <a:pt x="3" y="22"/>
                  </a:cubicBezTo>
                  <a:cubicBezTo>
                    <a:pt x="0" y="12"/>
                    <a:pt x="0" y="2"/>
                    <a:pt x="3" y="1"/>
                  </a:cubicBezTo>
                  <a:cubicBezTo>
                    <a:pt x="6" y="0"/>
                    <a:pt x="12" y="8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78">
              <a:extLst>
                <a:ext uri="{FF2B5EF4-FFF2-40B4-BE49-F238E27FC236}">
                  <a16:creationId xmlns="" xmlns:a16="http://schemas.microsoft.com/office/drawing/2014/main" id="{78EC28E5-D749-49DD-9BCE-9103069C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2438" y="3808413"/>
              <a:ext cx="163513" cy="57150"/>
            </a:xfrm>
            <a:custGeom>
              <a:avLst/>
              <a:gdLst>
                <a:gd name="T0" fmla="*/ 9 w 43"/>
                <a:gd name="T1" fmla="*/ 10 h 15"/>
                <a:gd name="T2" fmla="*/ 33 w 43"/>
                <a:gd name="T3" fmla="*/ 10 h 15"/>
                <a:gd name="T4" fmla="*/ 43 w 43"/>
                <a:gd name="T5" fmla="*/ 15 h 15"/>
                <a:gd name="T6" fmla="*/ 25 w 43"/>
                <a:gd name="T7" fmla="*/ 4 h 15"/>
                <a:gd name="T8" fmla="*/ 1 w 43"/>
                <a:gd name="T9" fmla="*/ 3 h 15"/>
                <a:gd name="T10" fmla="*/ 9 w 43"/>
                <a:gd name="T11" fmla="*/ 13 h 15"/>
                <a:gd name="T12" fmla="*/ 9 w 43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5">
                  <a:moveTo>
                    <a:pt x="9" y="10"/>
                  </a:moveTo>
                  <a:cubicBezTo>
                    <a:pt x="10" y="6"/>
                    <a:pt x="21" y="6"/>
                    <a:pt x="33" y="10"/>
                  </a:cubicBezTo>
                  <a:cubicBezTo>
                    <a:pt x="37" y="11"/>
                    <a:pt x="40" y="13"/>
                    <a:pt x="43" y="15"/>
                  </a:cubicBezTo>
                  <a:cubicBezTo>
                    <a:pt x="41" y="11"/>
                    <a:pt x="34" y="7"/>
                    <a:pt x="25" y="4"/>
                  </a:cubicBezTo>
                  <a:cubicBezTo>
                    <a:pt x="13" y="0"/>
                    <a:pt x="2" y="0"/>
                    <a:pt x="1" y="3"/>
                  </a:cubicBezTo>
                  <a:cubicBezTo>
                    <a:pt x="0" y="6"/>
                    <a:pt x="3" y="10"/>
                    <a:pt x="9" y="13"/>
                  </a:cubicBezTo>
                  <a:cubicBezTo>
                    <a:pt x="9" y="12"/>
                    <a:pt x="8" y="11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79">
              <a:extLst>
                <a:ext uri="{FF2B5EF4-FFF2-40B4-BE49-F238E27FC236}">
                  <a16:creationId xmlns="" xmlns:a16="http://schemas.microsoft.com/office/drawing/2014/main" id="{404F2975-1E0D-468A-A4DA-51990A6C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8476" y="3849688"/>
              <a:ext cx="150813" cy="73025"/>
            </a:xfrm>
            <a:custGeom>
              <a:avLst/>
              <a:gdLst>
                <a:gd name="T0" fmla="*/ 18 w 40"/>
                <a:gd name="T1" fmla="*/ 16 h 19"/>
                <a:gd name="T2" fmla="*/ 39 w 40"/>
                <a:gd name="T3" fmla="*/ 16 h 19"/>
                <a:gd name="T4" fmla="*/ 22 w 40"/>
                <a:gd name="T5" fmla="*/ 4 h 19"/>
                <a:gd name="T6" fmla="*/ 1 w 40"/>
                <a:gd name="T7" fmla="*/ 3 h 19"/>
                <a:gd name="T8" fmla="*/ 18 w 40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18" y="16"/>
                  </a:moveTo>
                  <a:cubicBezTo>
                    <a:pt x="28" y="19"/>
                    <a:pt x="38" y="19"/>
                    <a:pt x="39" y="16"/>
                  </a:cubicBezTo>
                  <a:cubicBezTo>
                    <a:pt x="40" y="13"/>
                    <a:pt x="32" y="7"/>
                    <a:pt x="22" y="4"/>
                  </a:cubicBezTo>
                  <a:cubicBezTo>
                    <a:pt x="12" y="0"/>
                    <a:pt x="3" y="0"/>
                    <a:pt x="1" y="3"/>
                  </a:cubicBezTo>
                  <a:cubicBezTo>
                    <a:pt x="0" y="7"/>
                    <a:pt x="8" y="12"/>
                    <a:pt x="1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80">
              <a:extLst>
                <a:ext uri="{FF2B5EF4-FFF2-40B4-BE49-F238E27FC236}">
                  <a16:creationId xmlns="" xmlns:a16="http://schemas.microsoft.com/office/drawing/2014/main" id="{908E9C21-3211-41C7-B0E4-7A494D94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3713" y="3543300"/>
              <a:ext cx="53975" cy="166688"/>
            </a:xfrm>
            <a:custGeom>
              <a:avLst/>
              <a:gdLst>
                <a:gd name="T0" fmla="*/ 11 w 14"/>
                <a:gd name="T1" fmla="*/ 10 h 44"/>
                <a:gd name="T2" fmla="*/ 3 w 14"/>
                <a:gd name="T3" fmla="*/ 32 h 44"/>
                <a:gd name="T4" fmla="*/ 4 w 14"/>
                <a:gd name="T5" fmla="*/ 44 h 44"/>
                <a:gd name="T6" fmla="*/ 0 w 14"/>
                <a:gd name="T7" fmla="*/ 23 h 44"/>
                <a:gd name="T8" fmla="*/ 7 w 14"/>
                <a:gd name="T9" fmla="*/ 0 h 44"/>
                <a:gd name="T10" fmla="*/ 14 w 14"/>
                <a:gd name="T11" fmla="*/ 11 h 44"/>
                <a:gd name="T12" fmla="*/ 11 w 14"/>
                <a:gd name="T1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4">
                  <a:moveTo>
                    <a:pt x="11" y="10"/>
                  </a:moveTo>
                  <a:cubicBezTo>
                    <a:pt x="7" y="9"/>
                    <a:pt x="3" y="20"/>
                    <a:pt x="3" y="32"/>
                  </a:cubicBezTo>
                  <a:cubicBezTo>
                    <a:pt x="3" y="37"/>
                    <a:pt x="4" y="41"/>
                    <a:pt x="4" y="44"/>
                  </a:cubicBezTo>
                  <a:cubicBezTo>
                    <a:pt x="2" y="41"/>
                    <a:pt x="0" y="32"/>
                    <a:pt x="0" y="23"/>
                  </a:cubicBezTo>
                  <a:cubicBezTo>
                    <a:pt x="0" y="10"/>
                    <a:pt x="3" y="0"/>
                    <a:pt x="7" y="0"/>
                  </a:cubicBezTo>
                  <a:cubicBezTo>
                    <a:pt x="10" y="0"/>
                    <a:pt x="12" y="5"/>
                    <a:pt x="14" y="11"/>
                  </a:cubicBezTo>
                  <a:cubicBezTo>
                    <a:pt x="13" y="10"/>
                    <a:pt x="12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Oval 81">
              <a:extLst>
                <a:ext uri="{FF2B5EF4-FFF2-40B4-BE49-F238E27FC236}">
                  <a16:creationId xmlns="" xmlns:a16="http://schemas.microsoft.com/office/drawing/2014/main" id="{E312444F-5AC3-4640-AA8B-94C76AD2E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6" y="3603625"/>
              <a:ext cx="49213" cy="147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82">
              <a:extLst>
                <a:ext uri="{FF2B5EF4-FFF2-40B4-BE49-F238E27FC236}">
                  <a16:creationId xmlns="" xmlns:a16="http://schemas.microsoft.com/office/drawing/2014/main" id="{5912C60D-24B4-4A4C-A8AD-F3DCC2E2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0838" y="3614738"/>
              <a:ext cx="142875" cy="103188"/>
            </a:xfrm>
            <a:custGeom>
              <a:avLst/>
              <a:gdLst>
                <a:gd name="T0" fmla="*/ 7 w 38"/>
                <a:gd name="T1" fmla="*/ 11 h 27"/>
                <a:gd name="T2" fmla="*/ 30 w 38"/>
                <a:gd name="T3" fmla="*/ 19 h 27"/>
                <a:gd name="T4" fmla="*/ 38 w 38"/>
                <a:gd name="T5" fmla="*/ 27 h 27"/>
                <a:gd name="T6" fmla="*/ 24 w 38"/>
                <a:gd name="T7" fmla="*/ 11 h 27"/>
                <a:gd name="T8" fmla="*/ 1 w 38"/>
                <a:gd name="T9" fmla="*/ 3 h 27"/>
                <a:gd name="T10" fmla="*/ 7 w 38"/>
                <a:gd name="T11" fmla="*/ 15 h 27"/>
                <a:gd name="T12" fmla="*/ 7 w 38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7">
                  <a:moveTo>
                    <a:pt x="7" y="11"/>
                  </a:moveTo>
                  <a:cubicBezTo>
                    <a:pt x="9" y="8"/>
                    <a:pt x="19" y="12"/>
                    <a:pt x="30" y="19"/>
                  </a:cubicBezTo>
                  <a:cubicBezTo>
                    <a:pt x="33" y="22"/>
                    <a:pt x="36" y="24"/>
                    <a:pt x="38" y="27"/>
                  </a:cubicBezTo>
                  <a:cubicBezTo>
                    <a:pt x="37" y="23"/>
                    <a:pt x="32" y="16"/>
                    <a:pt x="24" y="11"/>
                  </a:cubicBezTo>
                  <a:cubicBezTo>
                    <a:pt x="14" y="3"/>
                    <a:pt x="4" y="0"/>
                    <a:pt x="1" y="3"/>
                  </a:cubicBezTo>
                  <a:cubicBezTo>
                    <a:pt x="0" y="5"/>
                    <a:pt x="2" y="10"/>
                    <a:pt x="7" y="15"/>
                  </a:cubicBezTo>
                  <a:cubicBezTo>
                    <a:pt x="6" y="13"/>
                    <a:pt x="6" y="12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83">
              <a:extLst>
                <a:ext uri="{FF2B5EF4-FFF2-40B4-BE49-F238E27FC236}">
                  <a16:creationId xmlns="" xmlns:a16="http://schemas.microsoft.com/office/drawing/2014/main" id="{79EC1D47-E54E-4EB5-8ECA-2B05648DB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1001" y="3668713"/>
              <a:ext cx="136525" cy="112713"/>
            </a:xfrm>
            <a:custGeom>
              <a:avLst/>
              <a:gdLst>
                <a:gd name="T0" fmla="*/ 14 w 36"/>
                <a:gd name="T1" fmla="*/ 20 h 30"/>
                <a:gd name="T2" fmla="*/ 34 w 36"/>
                <a:gd name="T3" fmla="*/ 27 h 30"/>
                <a:gd name="T4" fmla="*/ 22 w 36"/>
                <a:gd name="T5" fmla="*/ 10 h 30"/>
                <a:gd name="T6" fmla="*/ 2 w 36"/>
                <a:gd name="T7" fmla="*/ 3 h 30"/>
                <a:gd name="T8" fmla="*/ 14 w 36"/>
                <a:gd name="T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4" y="20"/>
                  </a:moveTo>
                  <a:cubicBezTo>
                    <a:pt x="23" y="27"/>
                    <a:pt x="32" y="30"/>
                    <a:pt x="34" y="27"/>
                  </a:cubicBezTo>
                  <a:cubicBezTo>
                    <a:pt x="36" y="24"/>
                    <a:pt x="30" y="16"/>
                    <a:pt x="22" y="10"/>
                  </a:cubicBezTo>
                  <a:cubicBezTo>
                    <a:pt x="13" y="3"/>
                    <a:pt x="4" y="0"/>
                    <a:pt x="2" y="3"/>
                  </a:cubicBezTo>
                  <a:cubicBezTo>
                    <a:pt x="0" y="6"/>
                    <a:pt x="5" y="14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84">
              <a:extLst>
                <a:ext uri="{FF2B5EF4-FFF2-40B4-BE49-F238E27FC236}">
                  <a16:creationId xmlns="" xmlns:a16="http://schemas.microsoft.com/office/drawing/2014/main" id="{80FB38C2-BE33-4D48-8503-3D9880990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151" y="3376613"/>
              <a:ext cx="79375" cy="161925"/>
            </a:xfrm>
            <a:custGeom>
              <a:avLst/>
              <a:gdLst>
                <a:gd name="T0" fmla="*/ 18 w 21"/>
                <a:gd name="T1" fmla="*/ 12 h 43"/>
                <a:gd name="T2" fmla="*/ 4 w 21"/>
                <a:gd name="T3" fmla="*/ 31 h 43"/>
                <a:gd name="T4" fmla="*/ 1 w 21"/>
                <a:gd name="T5" fmla="*/ 43 h 43"/>
                <a:gd name="T6" fmla="*/ 3 w 21"/>
                <a:gd name="T7" fmla="*/ 21 h 43"/>
                <a:gd name="T8" fmla="*/ 18 w 21"/>
                <a:gd name="T9" fmla="*/ 2 h 43"/>
                <a:gd name="T10" fmla="*/ 20 w 21"/>
                <a:gd name="T11" fmla="*/ 14 h 43"/>
                <a:gd name="T12" fmla="*/ 18 w 21"/>
                <a:gd name="T1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8" y="12"/>
                  </a:moveTo>
                  <a:cubicBezTo>
                    <a:pt x="14" y="10"/>
                    <a:pt x="8" y="19"/>
                    <a:pt x="4" y="31"/>
                  </a:cubicBezTo>
                  <a:cubicBezTo>
                    <a:pt x="3" y="35"/>
                    <a:pt x="2" y="39"/>
                    <a:pt x="1" y="43"/>
                  </a:cubicBezTo>
                  <a:cubicBezTo>
                    <a:pt x="0" y="38"/>
                    <a:pt x="1" y="30"/>
                    <a:pt x="3" y="21"/>
                  </a:cubicBezTo>
                  <a:cubicBezTo>
                    <a:pt x="7" y="9"/>
                    <a:pt x="14" y="0"/>
                    <a:pt x="18" y="2"/>
                  </a:cubicBezTo>
                  <a:cubicBezTo>
                    <a:pt x="20" y="2"/>
                    <a:pt x="21" y="7"/>
                    <a:pt x="20" y="14"/>
                  </a:cubicBezTo>
                  <a:cubicBezTo>
                    <a:pt x="20" y="13"/>
                    <a:pt x="19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85">
              <a:extLst>
                <a:ext uri="{FF2B5EF4-FFF2-40B4-BE49-F238E27FC236}">
                  <a16:creationId xmlns="" xmlns:a16="http://schemas.microsoft.com/office/drawing/2014/main" id="{E1B3BDE8-523C-48A0-ADF9-0511D527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3440113"/>
              <a:ext cx="68263" cy="152400"/>
            </a:xfrm>
            <a:custGeom>
              <a:avLst/>
              <a:gdLst>
                <a:gd name="T0" fmla="*/ 15 w 18"/>
                <a:gd name="T1" fmla="*/ 22 h 40"/>
                <a:gd name="T2" fmla="*/ 3 w 18"/>
                <a:gd name="T3" fmla="*/ 39 h 40"/>
                <a:gd name="T4" fmla="*/ 3 w 18"/>
                <a:gd name="T5" fmla="*/ 18 h 40"/>
                <a:gd name="T6" fmla="*/ 15 w 18"/>
                <a:gd name="T7" fmla="*/ 1 h 40"/>
                <a:gd name="T8" fmla="*/ 15 w 18"/>
                <a:gd name="T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5" y="22"/>
                  </a:moveTo>
                  <a:cubicBezTo>
                    <a:pt x="12" y="32"/>
                    <a:pt x="6" y="40"/>
                    <a:pt x="3" y="39"/>
                  </a:cubicBezTo>
                  <a:cubicBezTo>
                    <a:pt x="0" y="38"/>
                    <a:pt x="0" y="28"/>
                    <a:pt x="3" y="18"/>
                  </a:cubicBezTo>
                  <a:cubicBezTo>
                    <a:pt x="6" y="8"/>
                    <a:pt x="12" y="0"/>
                    <a:pt x="15" y="1"/>
                  </a:cubicBezTo>
                  <a:cubicBezTo>
                    <a:pt x="18" y="3"/>
                    <a:pt x="18" y="12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86">
              <a:extLst>
                <a:ext uri="{FF2B5EF4-FFF2-40B4-BE49-F238E27FC236}">
                  <a16:creationId xmlns="" xmlns:a16="http://schemas.microsoft.com/office/drawing/2014/main" id="{4105A483-DB44-4BAD-ADA4-B10AA92C3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2738" y="3398838"/>
              <a:ext cx="112713" cy="139700"/>
            </a:xfrm>
            <a:custGeom>
              <a:avLst/>
              <a:gdLst>
                <a:gd name="T0" fmla="*/ 5 w 30"/>
                <a:gd name="T1" fmla="*/ 13 h 37"/>
                <a:gd name="T2" fmla="*/ 24 w 30"/>
                <a:gd name="T3" fmla="*/ 27 h 37"/>
                <a:gd name="T4" fmla="*/ 30 w 30"/>
                <a:gd name="T5" fmla="*/ 37 h 37"/>
                <a:gd name="T6" fmla="*/ 21 w 30"/>
                <a:gd name="T7" fmla="*/ 17 h 37"/>
                <a:gd name="T8" fmla="*/ 2 w 30"/>
                <a:gd name="T9" fmla="*/ 3 h 37"/>
                <a:gd name="T10" fmla="*/ 3 w 30"/>
                <a:gd name="T11" fmla="*/ 16 h 37"/>
                <a:gd name="T12" fmla="*/ 5 w 30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5" y="13"/>
                  </a:moveTo>
                  <a:cubicBezTo>
                    <a:pt x="8" y="10"/>
                    <a:pt x="17" y="17"/>
                    <a:pt x="24" y="27"/>
                  </a:cubicBezTo>
                  <a:cubicBezTo>
                    <a:pt x="27" y="31"/>
                    <a:pt x="29" y="34"/>
                    <a:pt x="30" y="37"/>
                  </a:cubicBezTo>
                  <a:cubicBezTo>
                    <a:pt x="30" y="33"/>
                    <a:pt x="27" y="25"/>
                    <a:pt x="21" y="17"/>
                  </a:cubicBezTo>
                  <a:cubicBezTo>
                    <a:pt x="14" y="7"/>
                    <a:pt x="5" y="0"/>
                    <a:pt x="2" y="3"/>
                  </a:cubicBezTo>
                  <a:cubicBezTo>
                    <a:pt x="0" y="4"/>
                    <a:pt x="1" y="9"/>
                    <a:pt x="3" y="16"/>
                  </a:cubicBezTo>
                  <a:cubicBezTo>
                    <a:pt x="3" y="14"/>
                    <a:pt x="4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87">
              <a:extLst>
                <a:ext uri="{FF2B5EF4-FFF2-40B4-BE49-F238E27FC236}">
                  <a16:creationId xmlns="" xmlns:a16="http://schemas.microsoft.com/office/drawing/2014/main" id="{3CC0B0B7-4A9D-43C4-ADE3-106DCC99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462338"/>
              <a:ext cx="109538" cy="138113"/>
            </a:xfrm>
            <a:custGeom>
              <a:avLst/>
              <a:gdLst>
                <a:gd name="T0" fmla="*/ 9 w 29"/>
                <a:gd name="T1" fmla="*/ 22 h 36"/>
                <a:gd name="T2" fmla="*/ 26 w 29"/>
                <a:gd name="T3" fmla="*/ 34 h 36"/>
                <a:gd name="T4" fmla="*/ 20 w 29"/>
                <a:gd name="T5" fmla="*/ 15 h 36"/>
                <a:gd name="T6" fmla="*/ 3 w 29"/>
                <a:gd name="T7" fmla="*/ 2 h 36"/>
                <a:gd name="T8" fmla="*/ 9 w 29"/>
                <a:gd name="T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9" y="22"/>
                  </a:moveTo>
                  <a:cubicBezTo>
                    <a:pt x="16" y="31"/>
                    <a:pt x="23" y="36"/>
                    <a:pt x="26" y="34"/>
                  </a:cubicBezTo>
                  <a:cubicBezTo>
                    <a:pt x="29" y="32"/>
                    <a:pt x="26" y="23"/>
                    <a:pt x="20" y="15"/>
                  </a:cubicBezTo>
                  <a:cubicBezTo>
                    <a:pt x="13" y="6"/>
                    <a:pt x="6" y="0"/>
                    <a:pt x="3" y="2"/>
                  </a:cubicBezTo>
                  <a:cubicBezTo>
                    <a:pt x="0" y="4"/>
                    <a:pt x="3" y="13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88">
              <a:extLst>
                <a:ext uri="{FF2B5EF4-FFF2-40B4-BE49-F238E27FC236}">
                  <a16:creationId xmlns="" xmlns:a16="http://schemas.microsoft.com/office/drawing/2014/main" id="{0B02EAE2-BB53-4F33-9DA6-520C39D51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0213" y="3213100"/>
              <a:ext cx="117475" cy="139700"/>
            </a:xfrm>
            <a:custGeom>
              <a:avLst/>
              <a:gdLst>
                <a:gd name="T0" fmla="*/ 26 w 31"/>
                <a:gd name="T1" fmla="*/ 13 h 37"/>
                <a:gd name="T2" fmla="*/ 6 w 31"/>
                <a:gd name="T3" fmla="*/ 27 h 37"/>
                <a:gd name="T4" fmla="*/ 0 w 31"/>
                <a:gd name="T5" fmla="*/ 37 h 37"/>
                <a:gd name="T6" fmla="*/ 9 w 31"/>
                <a:gd name="T7" fmla="*/ 17 h 37"/>
                <a:gd name="T8" fmla="*/ 28 w 31"/>
                <a:gd name="T9" fmla="*/ 3 h 37"/>
                <a:gd name="T10" fmla="*/ 27 w 31"/>
                <a:gd name="T11" fmla="*/ 16 h 37"/>
                <a:gd name="T12" fmla="*/ 26 w 31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26" y="13"/>
                  </a:moveTo>
                  <a:cubicBezTo>
                    <a:pt x="22" y="10"/>
                    <a:pt x="14" y="16"/>
                    <a:pt x="6" y="27"/>
                  </a:cubicBezTo>
                  <a:cubicBezTo>
                    <a:pt x="4" y="30"/>
                    <a:pt x="2" y="34"/>
                    <a:pt x="0" y="37"/>
                  </a:cubicBezTo>
                  <a:cubicBezTo>
                    <a:pt x="0" y="32"/>
                    <a:pt x="3" y="25"/>
                    <a:pt x="9" y="17"/>
                  </a:cubicBezTo>
                  <a:cubicBezTo>
                    <a:pt x="16" y="7"/>
                    <a:pt x="25" y="0"/>
                    <a:pt x="28" y="3"/>
                  </a:cubicBezTo>
                  <a:cubicBezTo>
                    <a:pt x="31" y="4"/>
                    <a:pt x="30" y="9"/>
                    <a:pt x="27" y="16"/>
                  </a:cubicBezTo>
                  <a:cubicBezTo>
                    <a:pt x="27" y="14"/>
                    <a:pt x="27" y="13"/>
                    <a:pt x="2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89">
              <a:extLst>
                <a:ext uri="{FF2B5EF4-FFF2-40B4-BE49-F238E27FC236}">
                  <a16:creationId xmlns="" xmlns:a16="http://schemas.microsoft.com/office/drawing/2014/main" id="{1F9888BF-99AA-4C82-B937-2310762DD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6" y="3276600"/>
              <a:ext cx="109538" cy="136525"/>
            </a:xfrm>
            <a:custGeom>
              <a:avLst/>
              <a:gdLst>
                <a:gd name="T0" fmla="*/ 19 w 29"/>
                <a:gd name="T1" fmla="*/ 22 h 36"/>
                <a:gd name="T2" fmla="*/ 2 w 29"/>
                <a:gd name="T3" fmla="*/ 34 h 36"/>
                <a:gd name="T4" fmla="*/ 9 w 29"/>
                <a:gd name="T5" fmla="*/ 14 h 36"/>
                <a:gd name="T6" fmla="*/ 26 w 29"/>
                <a:gd name="T7" fmla="*/ 2 h 36"/>
                <a:gd name="T8" fmla="*/ 19 w 29"/>
                <a:gd name="T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19" y="22"/>
                  </a:moveTo>
                  <a:cubicBezTo>
                    <a:pt x="13" y="30"/>
                    <a:pt x="5" y="36"/>
                    <a:pt x="2" y="34"/>
                  </a:cubicBezTo>
                  <a:cubicBezTo>
                    <a:pt x="0" y="32"/>
                    <a:pt x="3" y="23"/>
                    <a:pt x="9" y="14"/>
                  </a:cubicBezTo>
                  <a:cubicBezTo>
                    <a:pt x="15" y="5"/>
                    <a:pt x="23" y="0"/>
                    <a:pt x="26" y="2"/>
                  </a:cubicBezTo>
                  <a:cubicBezTo>
                    <a:pt x="29" y="4"/>
                    <a:pt x="26" y="13"/>
                    <a:pt x="1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90">
              <a:extLst>
                <a:ext uri="{FF2B5EF4-FFF2-40B4-BE49-F238E27FC236}">
                  <a16:creationId xmlns="" xmlns:a16="http://schemas.microsoft.com/office/drawing/2014/main" id="{8B76632C-1EA6-479D-B34B-4CC948C8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2901" y="3186113"/>
              <a:ext cx="76200" cy="163513"/>
            </a:xfrm>
            <a:custGeom>
              <a:avLst/>
              <a:gdLst>
                <a:gd name="T0" fmla="*/ 2 w 20"/>
                <a:gd name="T1" fmla="*/ 12 h 43"/>
                <a:gd name="T2" fmla="*/ 16 w 20"/>
                <a:gd name="T3" fmla="*/ 32 h 43"/>
                <a:gd name="T4" fmla="*/ 19 w 20"/>
                <a:gd name="T5" fmla="*/ 43 h 43"/>
                <a:gd name="T6" fmla="*/ 17 w 20"/>
                <a:gd name="T7" fmla="*/ 21 h 43"/>
                <a:gd name="T8" fmla="*/ 3 w 20"/>
                <a:gd name="T9" fmla="*/ 2 h 43"/>
                <a:gd name="T10" fmla="*/ 0 w 20"/>
                <a:gd name="T11" fmla="*/ 14 h 43"/>
                <a:gd name="T12" fmla="*/ 2 w 20"/>
                <a:gd name="T1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3">
                  <a:moveTo>
                    <a:pt x="2" y="12"/>
                  </a:moveTo>
                  <a:cubicBezTo>
                    <a:pt x="6" y="11"/>
                    <a:pt x="13" y="19"/>
                    <a:pt x="16" y="32"/>
                  </a:cubicBezTo>
                  <a:cubicBezTo>
                    <a:pt x="18" y="36"/>
                    <a:pt x="18" y="40"/>
                    <a:pt x="19" y="43"/>
                  </a:cubicBezTo>
                  <a:cubicBezTo>
                    <a:pt x="20" y="39"/>
                    <a:pt x="20" y="31"/>
                    <a:pt x="17" y="21"/>
                  </a:cubicBezTo>
                  <a:cubicBezTo>
                    <a:pt x="13" y="9"/>
                    <a:pt x="7" y="0"/>
                    <a:pt x="3" y="2"/>
                  </a:cubicBezTo>
                  <a:cubicBezTo>
                    <a:pt x="0" y="3"/>
                    <a:pt x="0" y="8"/>
                    <a:pt x="0" y="14"/>
                  </a:cubicBezTo>
                  <a:cubicBezTo>
                    <a:pt x="1" y="13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91">
              <a:extLst>
                <a:ext uri="{FF2B5EF4-FFF2-40B4-BE49-F238E27FC236}">
                  <a16:creationId xmlns="" xmlns:a16="http://schemas.microsoft.com/office/drawing/2014/main" id="{5D462345-3E47-40C9-873E-67BA6D37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251200"/>
              <a:ext cx="71438" cy="150813"/>
            </a:xfrm>
            <a:custGeom>
              <a:avLst/>
              <a:gdLst>
                <a:gd name="T0" fmla="*/ 4 w 19"/>
                <a:gd name="T1" fmla="*/ 22 h 40"/>
                <a:gd name="T2" fmla="*/ 15 w 19"/>
                <a:gd name="T3" fmla="*/ 39 h 40"/>
                <a:gd name="T4" fmla="*/ 16 w 19"/>
                <a:gd name="T5" fmla="*/ 18 h 40"/>
                <a:gd name="T6" fmla="*/ 4 w 19"/>
                <a:gd name="T7" fmla="*/ 1 h 40"/>
                <a:gd name="T8" fmla="*/ 4 w 19"/>
                <a:gd name="T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0">
                  <a:moveTo>
                    <a:pt x="4" y="22"/>
                  </a:moveTo>
                  <a:cubicBezTo>
                    <a:pt x="7" y="33"/>
                    <a:pt x="12" y="40"/>
                    <a:pt x="15" y="39"/>
                  </a:cubicBezTo>
                  <a:cubicBezTo>
                    <a:pt x="19" y="38"/>
                    <a:pt x="19" y="29"/>
                    <a:pt x="16" y="18"/>
                  </a:cubicBezTo>
                  <a:cubicBezTo>
                    <a:pt x="12" y="8"/>
                    <a:pt x="7" y="0"/>
                    <a:pt x="4" y="1"/>
                  </a:cubicBezTo>
                  <a:cubicBezTo>
                    <a:pt x="0" y="3"/>
                    <a:pt x="0" y="12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92">
              <a:extLst>
                <a:ext uri="{FF2B5EF4-FFF2-40B4-BE49-F238E27FC236}">
                  <a16:creationId xmlns="" xmlns:a16="http://schemas.microsoft.com/office/drawing/2014/main" id="{6EE52008-7372-4F7D-B3F0-1E2DEB31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3068638"/>
              <a:ext cx="149225" cy="103188"/>
            </a:xfrm>
            <a:custGeom>
              <a:avLst/>
              <a:gdLst>
                <a:gd name="T0" fmla="*/ 32 w 39"/>
                <a:gd name="T1" fmla="*/ 12 h 27"/>
                <a:gd name="T2" fmla="*/ 9 w 39"/>
                <a:gd name="T3" fmla="*/ 20 h 27"/>
                <a:gd name="T4" fmla="*/ 0 w 39"/>
                <a:gd name="T5" fmla="*/ 27 h 27"/>
                <a:gd name="T6" fmla="*/ 15 w 39"/>
                <a:gd name="T7" fmla="*/ 11 h 27"/>
                <a:gd name="T8" fmla="*/ 38 w 39"/>
                <a:gd name="T9" fmla="*/ 4 h 27"/>
                <a:gd name="T10" fmla="*/ 32 w 39"/>
                <a:gd name="T11" fmla="*/ 16 h 27"/>
                <a:gd name="T12" fmla="*/ 32 w 39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7">
                  <a:moveTo>
                    <a:pt x="32" y="12"/>
                  </a:moveTo>
                  <a:cubicBezTo>
                    <a:pt x="30" y="9"/>
                    <a:pt x="19" y="12"/>
                    <a:pt x="9" y="20"/>
                  </a:cubicBezTo>
                  <a:cubicBezTo>
                    <a:pt x="6" y="22"/>
                    <a:pt x="3" y="25"/>
                    <a:pt x="0" y="27"/>
                  </a:cubicBezTo>
                  <a:cubicBezTo>
                    <a:pt x="2" y="23"/>
                    <a:pt x="7" y="17"/>
                    <a:pt x="15" y="11"/>
                  </a:cubicBezTo>
                  <a:cubicBezTo>
                    <a:pt x="25" y="4"/>
                    <a:pt x="35" y="0"/>
                    <a:pt x="38" y="4"/>
                  </a:cubicBezTo>
                  <a:cubicBezTo>
                    <a:pt x="39" y="6"/>
                    <a:pt x="37" y="11"/>
                    <a:pt x="32" y="16"/>
                  </a:cubicBezTo>
                  <a:cubicBezTo>
                    <a:pt x="33" y="14"/>
                    <a:pt x="33" y="13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93">
              <a:extLst>
                <a:ext uri="{FF2B5EF4-FFF2-40B4-BE49-F238E27FC236}">
                  <a16:creationId xmlns="" xmlns:a16="http://schemas.microsoft.com/office/drawing/2014/main" id="{C05793F6-18A9-43FB-B721-42387F10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2438" y="3125788"/>
              <a:ext cx="136525" cy="109538"/>
            </a:xfrm>
            <a:custGeom>
              <a:avLst/>
              <a:gdLst>
                <a:gd name="T0" fmla="*/ 22 w 36"/>
                <a:gd name="T1" fmla="*/ 19 h 29"/>
                <a:gd name="T2" fmla="*/ 2 w 36"/>
                <a:gd name="T3" fmla="*/ 26 h 29"/>
                <a:gd name="T4" fmla="*/ 15 w 36"/>
                <a:gd name="T5" fmla="*/ 9 h 29"/>
                <a:gd name="T6" fmla="*/ 34 w 36"/>
                <a:gd name="T7" fmla="*/ 3 h 29"/>
                <a:gd name="T8" fmla="*/ 22 w 36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22" y="19"/>
                  </a:moveTo>
                  <a:cubicBezTo>
                    <a:pt x="13" y="26"/>
                    <a:pt x="4" y="29"/>
                    <a:pt x="2" y="26"/>
                  </a:cubicBezTo>
                  <a:cubicBezTo>
                    <a:pt x="0" y="23"/>
                    <a:pt x="6" y="15"/>
                    <a:pt x="15" y="9"/>
                  </a:cubicBezTo>
                  <a:cubicBezTo>
                    <a:pt x="23" y="3"/>
                    <a:pt x="32" y="0"/>
                    <a:pt x="34" y="3"/>
                  </a:cubicBezTo>
                  <a:cubicBezTo>
                    <a:pt x="36" y="6"/>
                    <a:pt x="31" y="13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94">
              <a:extLst>
                <a:ext uri="{FF2B5EF4-FFF2-40B4-BE49-F238E27FC236}">
                  <a16:creationId xmlns="" xmlns:a16="http://schemas.microsoft.com/office/drawing/2014/main" id="{CEF25997-D1A0-43C3-83F2-1448C333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0213" y="2997200"/>
              <a:ext cx="49213" cy="166688"/>
            </a:xfrm>
            <a:custGeom>
              <a:avLst/>
              <a:gdLst>
                <a:gd name="T0" fmla="*/ 3 w 13"/>
                <a:gd name="T1" fmla="*/ 10 h 44"/>
                <a:gd name="T2" fmla="*/ 10 w 13"/>
                <a:gd name="T3" fmla="*/ 33 h 44"/>
                <a:gd name="T4" fmla="*/ 8 w 13"/>
                <a:gd name="T5" fmla="*/ 44 h 44"/>
                <a:gd name="T6" fmla="*/ 13 w 13"/>
                <a:gd name="T7" fmla="*/ 23 h 44"/>
                <a:gd name="T8" fmla="*/ 6 w 13"/>
                <a:gd name="T9" fmla="*/ 0 h 44"/>
                <a:gd name="T10" fmla="*/ 0 w 13"/>
                <a:gd name="T11" fmla="*/ 11 h 44"/>
                <a:gd name="T12" fmla="*/ 3 w 13"/>
                <a:gd name="T1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4">
                  <a:moveTo>
                    <a:pt x="3" y="10"/>
                  </a:moveTo>
                  <a:cubicBezTo>
                    <a:pt x="7" y="10"/>
                    <a:pt x="10" y="20"/>
                    <a:pt x="10" y="33"/>
                  </a:cubicBezTo>
                  <a:cubicBezTo>
                    <a:pt x="10" y="37"/>
                    <a:pt x="9" y="41"/>
                    <a:pt x="8" y="44"/>
                  </a:cubicBezTo>
                  <a:cubicBezTo>
                    <a:pt x="11" y="41"/>
                    <a:pt x="13" y="33"/>
                    <a:pt x="13" y="23"/>
                  </a:cubicBezTo>
                  <a:cubicBezTo>
                    <a:pt x="13" y="10"/>
                    <a:pt x="10" y="0"/>
                    <a:pt x="6" y="0"/>
                  </a:cubicBezTo>
                  <a:cubicBezTo>
                    <a:pt x="3" y="0"/>
                    <a:pt x="1" y="5"/>
                    <a:pt x="0" y="11"/>
                  </a:cubicBezTo>
                  <a:cubicBezTo>
                    <a:pt x="1" y="10"/>
                    <a:pt x="1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95">
              <a:extLst>
                <a:ext uri="{FF2B5EF4-FFF2-40B4-BE49-F238E27FC236}">
                  <a16:creationId xmlns="" xmlns:a16="http://schemas.microsoft.com/office/drawing/2014/main" id="{126B37BB-CD03-4BD1-8D9A-1BBD6143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6" y="3057525"/>
              <a:ext cx="49213" cy="147638"/>
            </a:xfrm>
            <a:custGeom>
              <a:avLst/>
              <a:gdLst>
                <a:gd name="T0" fmla="*/ 0 w 13"/>
                <a:gd name="T1" fmla="*/ 19 h 39"/>
                <a:gd name="T2" fmla="*/ 6 w 13"/>
                <a:gd name="T3" fmla="*/ 39 h 39"/>
                <a:gd name="T4" fmla="*/ 13 w 13"/>
                <a:gd name="T5" fmla="*/ 19 h 39"/>
                <a:gd name="T6" fmla="*/ 7 w 13"/>
                <a:gd name="T7" fmla="*/ 0 h 39"/>
                <a:gd name="T8" fmla="*/ 0 w 13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9">
                  <a:moveTo>
                    <a:pt x="0" y="19"/>
                  </a:moveTo>
                  <a:cubicBezTo>
                    <a:pt x="0" y="30"/>
                    <a:pt x="3" y="39"/>
                    <a:pt x="6" y="39"/>
                  </a:cubicBezTo>
                  <a:cubicBezTo>
                    <a:pt x="10" y="39"/>
                    <a:pt x="13" y="30"/>
                    <a:pt x="13" y="19"/>
                  </a:cubicBezTo>
                  <a:cubicBezTo>
                    <a:pt x="13" y="9"/>
                    <a:pt x="10" y="0"/>
                    <a:pt x="7" y="0"/>
                  </a:cubicBezTo>
                  <a:cubicBezTo>
                    <a:pt x="3" y="0"/>
                    <a:pt x="0" y="8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96">
              <a:extLst>
                <a:ext uri="{FF2B5EF4-FFF2-40B4-BE49-F238E27FC236}">
                  <a16:creationId xmlns="" xmlns:a16="http://schemas.microsoft.com/office/drawing/2014/main" id="{DA8806C7-859A-4885-9B90-7250B6902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7851" y="2959100"/>
              <a:ext cx="163513" cy="57150"/>
            </a:xfrm>
            <a:custGeom>
              <a:avLst/>
              <a:gdLst>
                <a:gd name="T0" fmla="*/ 34 w 43"/>
                <a:gd name="T1" fmla="*/ 10 h 15"/>
                <a:gd name="T2" fmla="*/ 10 w 43"/>
                <a:gd name="T3" fmla="*/ 10 h 15"/>
                <a:gd name="T4" fmla="*/ 0 w 43"/>
                <a:gd name="T5" fmla="*/ 15 h 15"/>
                <a:gd name="T6" fmla="*/ 18 w 43"/>
                <a:gd name="T7" fmla="*/ 4 h 15"/>
                <a:gd name="T8" fmla="*/ 42 w 43"/>
                <a:gd name="T9" fmla="*/ 4 h 15"/>
                <a:gd name="T10" fmla="*/ 34 w 43"/>
                <a:gd name="T11" fmla="*/ 14 h 15"/>
                <a:gd name="T12" fmla="*/ 34 w 43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5">
                  <a:moveTo>
                    <a:pt x="34" y="10"/>
                  </a:moveTo>
                  <a:cubicBezTo>
                    <a:pt x="33" y="6"/>
                    <a:pt x="22" y="6"/>
                    <a:pt x="10" y="10"/>
                  </a:cubicBezTo>
                  <a:cubicBezTo>
                    <a:pt x="6" y="12"/>
                    <a:pt x="3" y="13"/>
                    <a:pt x="0" y="15"/>
                  </a:cubicBezTo>
                  <a:cubicBezTo>
                    <a:pt x="2" y="11"/>
                    <a:pt x="9" y="7"/>
                    <a:pt x="18" y="4"/>
                  </a:cubicBezTo>
                  <a:cubicBezTo>
                    <a:pt x="30" y="0"/>
                    <a:pt x="41" y="0"/>
                    <a:pt x="42" y="4"/>
                  </a:cubicBezTo>
                  <a:cubicBezTo>
                    <a:pt x="43" y="7"/>
                    <a:pt x="40" y="10"/>
                    <a:pt x="34" y="14"/>
                  </a:cubicBezTo>
                  <a:cubicBezTo>
                    <a:pt x="34" y="12"/>
                    <a:pt x="35" y="11"/>
                    <a:pt x="3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97">
              <a:extLst>
                <a:ext uri="{FF2B5EF4-FFF2-40B4-BE49-F238E27FC236}">
                  <a16:creationId xmlns="" xmlns:a16="http://schemas.microsoft.com/office/drawing/2014/main" id="{AB28FB94-B75D-4D47-92A0-73E18C69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2926" y="3000375"/>
              <a:ext cx="149225" cy="71438"/>
            </a:xfrm>
            <a:custGeom>
              <a:avLst/>
              <a:gdLst>
                <a:gd name="T0" fmla="*/ 21 w 39"/>
                <a:gd name="T1" fmla="*/ 15 h 19"/>
                <a:gd name="T2" fmla="*/ 1 w 39"/>
                <a:gd name="T3" fmla="*/ 15 h 19"/>
                <a:gd name="T4" fmla="*/ 17 w 39"/>
                <a:gd name="T5" fmla="*/ 3 h 19"/>
                <a:gd name="T6" fmla="*/ 38 w 39"/>
                <a:gd name="T7" fmla="*/ 3 h 19"/>
                <a:gd name="T8" fmla="*/ 21 w 3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21" y="15"/>
                  </a:moveTo>
                  <a:cubicBezTo>
                    <a:pt x="11" y="19"/>
                    <a:pt x="2" y="19"/>
                    <a:pt x="1" y="15"/>
                  </a:cubicBezTo>
                  <a:cubicBezTo>
                    <a:pt x="0" y="12"/>
                    <a:pt x="7" y="7"/>
                    <a:pt x="17" y="3"/>
                  </a:cubicBezTo>
                  <a:cubicBezTo>
                    <a:pt x="28" y="0"/>
                    <a:pt x="37" y="0"/>
                    <a:pt x="38" y="3"/>
                  </a:cubicBezTo>
                  <a:cubicBezTo>
                    <a:pt x="39" y="7"/>
                    <a:pt x="32" y="12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98">
              <a:extLst>
                <a:ext uri="{FF2B5EF4-FFF2-40B4-BE49-F238E27FC236}">
                  <a16:creationId xmlns="" xmlns:a16="http://schemas.microsoft.com/office/drawing/2014/main" id="{09B11243-4F8D-47BB-B9B6-1D2BACA7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6738" y="2836863"/>
              <a:ext cx="57150" cy="166688"/>
            </a:xfrm>
            <a:custGeom>
              <a:avLst/>
              <a:gdLst>
                <a:gd name="T0" fmla="*/ 5 w 15"/>
                <a:gd name="T1" fmla="*/ 9 h 44"/>
                <a:gd name="T2" fmla="*/ 4 w 15"/>
                <a:gd name="T3" fmla="*/ 33 h 44"/>
                <a:gd name="T4" fmla="*/ 0 w 15"/>
                <a:gd name="T5" fmla="*/ 44 h 44"/>
                <a:gd name="T6" fmla="*/ 11 w 15"/>
                <a:gd name="T7" fmla="*/ 25 h 44"/>
                <a:gd name="T8" fmla="*/ 11 w 15"/>
                <a:gd name="T9" fmla="*/ 1 h 44"/>
                <a:gd name="T10" fmla="*/ 1 w 15"/>
                <a:gd name="T11" fmla="*/ 10 h 44"/>
                <a:gd name="T12" fmla="*/ 5 w 15"/>
                <a:gd name="T1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4">
                  <a:moveTo>
                    <a:pt x="5" y="9"/>
                  </a:moveTo>
                  <a:cubicBezTo>
                    <a:pt x="8" y="10"/>
                    <a:pt x="8" y="21"/>
                    <a:pt x="4" y="33"/>
                  </a:cubicBezTo>
                  <a:cubicBezTo>
                    <a:pt x="3" y="37"/>
                    <a:pt x="1" y="41"/>
                    <a:pt x="0" y="44"/>
                  </a:cubicBezTo>
                  <a:cubicBezTo>
                    <a:pt x="3" y="41"/>
                    <a:pt x="8" y="34"/>
                    <a:pt x="11" y="25"/>
                  </a:cubicBezTo>
                  <a:cubicBezTo>
                    <a:pt x="15" y="13"/>
                    <a:pt x="15" y="2"/>
                    <a:pt x="11" y="1"/>
                  </a:cubicBezTo>
                  <a:cubicBezTo>
                    <a:pt x="8" y="0"/>
                    <a:pt x="5" y="4"/>
                    <a:pt x="1" y="10"/>
                  </a:cubicBezTo>
                  <a:cubicBezTo>
                    <a:pt x="2" y="9"/>
                    <a:pt x="4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99">
              <a:extLst>
                <a:ext uri="{FF2B5EF4-FFF2-40B4-BE49-F238E27FC236}">
                  <a16:creationId xmlns="" xmlns:a16="http://schemas.microsoft.com/office/drawing/2014/main" id="{A8E03660-CA62-4733-8FB9-D9C52C20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6413" y="2886075"/>
              <a:ext cx="71438" cy="147638"/>
            </a:xfrm>
            <a:custGeom>
              <a:avLst/>
              <a:gdLst>
                <a:gd name="T0" fmla="*/ 4 w 19"/>
                <a:gd name="T1" fmla="*/ 18 h 39"/>
                <a:gd name="T2" fmla="*/ 3 w 19"/>
                <a:gd name="T3" fmla="*/ 38 h 39"/>
                <a:gd name="T4" fmla="*/ 16 w 19"/>
                <a:gd name="T5" fmla="*/ 22 h 39"/>
                <a:gd name="T6" fmla="*/ 16 w 19"/>
                <a:gd name="T7" fmla="*/ 1 h 39"/>
                <a:gd name="T8" fmla="*/ 4 w 19"/>
                <a:gd name="T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4" y="18"/>
                  </a:moveTo>
                  <a:cubicBezTo>
                    <a:pt x="0" y="28"/>
                    <a:pt x="0" y="37"/>
                    <a:pt x="3" y="38"/>
                  </a:cubicBezTo>
                  <a:cubicBezTo>
                    <a:pt x="7" y="39"/>
                    <a:pt x="12" y="32"/>
                    <a:pt x="16" y="22"/>
                  </a:cubicBezTo>
                  <a:cubicBezTo>
                    <a:pt x="19" y="11"/>
                    <a:pt x="19" y="2"/>
                    <a:pt x="16" y="1"/>
                  </a:cubicBezTo>
                  <a:cubicBezTo>
                    <a:pt x="13" y="0"/>
                    <a:pt x="7" y="7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00">
              <a:extLst>
                <a:ext uri="{FF2B5EF4-FFF2-40B4-BE49-F238E27FC236}">
                  <a16:creationId xmlns="" xmlns:a16="http://schemas.microsoft.com/office/drawing/2014/main" id="{B3AA8235-77FD-41D6-A982-40A381D8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06838"/>
              <a:ext cx="296863" cy="125413"/>
            </a:xfrm>
            <a:custGeom>
              <a:avLst/>
              <a:gdLst>
                <a:gd name="T0" fmla="*/ 2 w 78"/>
                <a:gd name="T1" fmla="*/ 0 h 33"/>
                <a:gd name="T2" fmla="*/ 74 w 78"/>
                <a:gd name="T3" fmla="*/ 25 h 33"/>
                <a:gd name="T4" fmla="*/ 77 w 78"/>
                <a:gd name="T5" fmla="*/ 29 h 33"/>
                <a:gd name="T6" fmla="*/ 73 w 78"/>
                <a:gd name="T7" fmla="*/ 33 h 33"/>
                <a:gd name="T8" fmla="*/ 73 w 78"/>
                <a:gd name="T9" fmla="*/ 33 h 33"/>
                <a:gd name="T10" fmla="*/ 1 w 78"/>
                <a:gd name="T11" fmla="*/ 2 h 33"/>
                <a:gd name="T12" fmla="*/ 1 w 78"/>
                <a:gd name="T13" fmla="*/ 0 h 33"/>
                <a:gd name="T14" fmla="*/ 2 w 78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3">
                  <a:moveTo>
                    <a:pt x="2" y="0"/>
                  </a:moveTo>
                  <a:cubicBezTo>
                    <a:pt x="24" y="14"/>
                    <a:pt x="48" y="23"/>
                    <a:pt x="74" y="25"/>
                  </a:cubicBezTo>
                  <a:cubicBezTo>
                    <a:pt x="76" y="25"/>
                    <a:pt x="78" y="27"/>
                    <a:pt x="77" y="29"/>
                  </a:cubicBezTo>
                  <a:cubicBezTo>
                    <a:pt x="77" y="31"/>
                    <a:pt x="75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46" y="28"/>
                    <a:pt x="21" y="17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01">
              <a:extLst>
                <a:ext uri="{FF2B5EF4-FFF2-40B4-BE49-F238E27FC236}">
                  <a16:creationId xmlns="" xmlns:a16="http://schemas.microsoft.com/office/drawing/2014/main" id="{105F45A1-A59A-4980-BB20-AC3C7727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1188" y="2822575"/>
              <a:ext cx="160338" cy="142875"/>
            </a:xfrm>
            <a:custGeom>
              <a:avLst/>
              <a:gdLst>
                <a:gd name="T0" fmla="*/ 16 w 42"/>
                <a:gd name="T1" fmla="*/ 13 h 38"/>
                <a:gd name="T2" fmla="*/ 2 w 42"/>
                <a:gd name="T3" fmla="*/ 34 h 38"/>
                <a:gd name="T4" fmla="*/ 26 w 42"/>
                <a:gd name="T5" fmla="*/ 25 h 38"/>
                <a:gd name="T6" fmla="*/ 40 w 42"/>
                <a:gd name="T7" fmla="*/ 4 h 38"/>
                <a:gd name="T8" fmla="*/ 16 w 42"/>
                <a:gd name="T9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8">
                  <a:moveTo>
                    <a:pt x="16" y="13"/>
                  </a:moveTo>
                  <a:cubicBezTo>
                    <a:pt x="6" y="21"/>
                    <a:pt x="0" y="31"/>
                    <a:pt x="2" y="34"/>
                  </a:cubicBezTo>
                  <a:cubicBezTo>
                    <a:pt x="5" y="38"/>
                    <a:pt x="16" y="34"/>
                    <a:pt x="26" y="25"/>
                  </a:cubicBezTo>
                  <a:cubicBezTo>
                    <a:pt x="36" y="17"/>
                    <a:pt x="42" y="7"/>
                    <a:pt x="40" y="4"/>
                  </a:cubicBezTo>
                  <a:cubicBezTo>
                    <a:pt x="37" y="0"/>
                    <a:pt x="26" y="4"/>
                    <a:pt x="1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8" name="组合 627">
            <a:extLst>
              <a:ext uri="{FF2B5EF4-FFF2-40B4-BE49-F238E27FC236}">
                <a16:creationId xmlns="" xmlns:a16="http://schemas.microsoft.com/office/drawing/2014/main" id="{2FE5BC07-6D38-4AD3-9124-D913C7EAE0D3}"/>
              </a:ext>
            </a:extLst>
          </p:cNvPr>
          <p:cNvGrpSpPr/>
          <p:nvPr/>
        </p:nvGrpSpPr>
        <p:grpSpPr>
          <a:xfrm>
            <a:off x="4447056" y="2894566"/>
            <a:ext cx="1266500" cy="1068872"/>
            <a:chOff x="6627813" y="7556500"/>
            <a:chExt cx="1444624" cy="121920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629" name="Freeform 842">
              <a:extLst>
                <a:ext uri="{FF2B5EF4-FFF2-40B4-BE49-F238E27FC236}">
                  <a16:creationId xmlns="" xmlns:a16="http://schemas.microsoft.com/office/drawing/2014/main" id="{C7025916-77F4-41F9-83F1-6224291A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8616950"/>
              <a:ext cx="177800" cy="79375"/>
            </a:xfrm>
            <a:custGeom>
              <a:avLst/>
              <a:gdLst>
                <a:gd name="T0" fmla="*/ 47 w 47"/>
                <a:gd name="T1" fmla="*/ 0 h 21"/>
                <a:gd name="T2" fmla="*/ 43 w 47"/>
                <a:gd name="T3" fmla="*/ 2 h 21"/>
                <a:gd name="T4" fmla="*/ 17 w 47"/>
                <a:gd name="T5" fmla="*/ 2 h 21"/>
                <a:gd name="T6" fmla="*/ 0 w 47"/>
                <a:gd name="T7" fmla="*/ 11 h 21"/>
                <a:gd name="T8" fmla="*/ 12 w 47"/>
                <a:gd name="T9" fmla="*/ 7 h 21"/>
                <a:gd name="T10" fmla="*/ 32 w 47"/>
                <a:gd name="T11" fmla="*/ 9 h 21"/>
                <a:gd name="T12" fmla="*/ 35 w 47"/>
                <a:gd name="T13" fmla="*/ 8 h 21"/>
                <a:gd name="T14" fmla="*/ 18 w 47"/>
                <a:gd name="T15" fmla="*/ 21 h 21"/>
                <a:gd name="T16" fmla="*/ 20 w 47"/>
                <a:gd name="T17" fmla="*/ 21 h 21"/>
                <a:gd name="T18" fmla="*/ 47 w 47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1">
                  <a:moveTo>
                    <a:pt x="47" y="0"/>
                  </a:moveTo>
                  <a:cubicBezTo>
                    <a:pt x="46" y="1"/>
                    <a:pt x="45" y="1"/>
                    <a:pt x="43" y="2"/>
                  </a:cubicBezTo>
                  <a:cubicBezTo>
                    <a:pt x="31" y="6"/>
                    <a:pt x="24" y="2"/>
                    <a:pt x="17" y="2"/>
                  </a:cubicBezTo>
                  <a:cubicBezTo>
                    <a:pt x="13" y="2"/>
                    <a:pt x="8" y="4"/>
                    <a:pt x="0" y="11"/>
                  </a:cubicBezTo>
                  <a:cubicBezTo>
                    <a:pt x="5" y="8"/>
                    <a:pt x="9" y="7"/>
                    <a:pt x="12" y="7"/>
                  </a:cubicBezTo>
                  <a:cubicBezTo>
                    <a:pt x="17" y="8"/>
                    <a:pt x="23" y="11"/>
                    <a:pt x="32" y="9"/>
                  </a:cubicBezTo>
                  <a:cubicBezTo>
                    <a:pt x="34" y="9"/>
                    <a:pt x="35" y="8"/>
                    <a:pt x="35" y="8"/>
                  </a:cubicBezTo>
                  <a:cubicBezTo>
                    <a:pt x="28" y="16"/>
                    <a:pt x="22" y="20"/>
                    <a:pt x="18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6" y="21"/>
                    <a:pt x="34" y="17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843">
              <a:extLst>
                <a:ext uri="{FF2B5EF4-FFF2-40B4-BE49-F238E27FC236}">
                  <a16:creationId xmlns="" xmlns:a16="http://schemas.microsoft.com/office/drawing/2014/main" id="{1537576A-DDF2-4C2C-B17E-3E3594FF1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8478838"/>
              <a:ext cx="76200" cy="179388"/>
            </a:xfrm>
            <a:custGeom>
              <a:avLst/>
              <a:gdLst>
                <a:gd name="T0" fmla="*/ 19 w 20"/>
                <a:gd name="T1" fmla="*/ 0 h 47"/>
                <a:gd name="T2" fmla="*/ 18 w 20"/>
                <a:gd name="T3" fmla="*/ 4 h 47"/>
                <a:gd name="T4" fmla="*/ 20 w 20"/>
                <a:gd name="T5" fmla="*/ 30 h 47"/>
                <a:gd name="T6" fmla="*/ 12 w 20"/>
                <a:gd name="T7" fmla="*/ 47 h 47"/>
                <a:gd name="T8" fmla="*/ 15 w 20"/>
                <a:gd name="T9" fmla="*/ 36 h 47"/>
                <a:gd name="T10" fmla="*/ 12 w 20"/>
                <a:gd name="T11" fmla="*/ 15 h 47"/>
                <a:gd name="T12" fmla="*/ 12 w 20"/>
                <a:gd name="T13" fmla="*/ 12 h 47"/>
                <a:gd name="T14" fmla="*/ 1 w 20"/>
                <a:gd name="T15" fmla="*/ 31 h 47"/>
                <a:gd name="T16" fmla="*/ 1 w 20"/>
                <a:gd name="T17" fmla="*/ 29 h 47"/>
                <a:gd name="T18" fmla="*/ 19 w 20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7">
                  <a:moveTo>
                    <a:pt x="19" y="0"/>
                  </a:moveTo>
                  <a:cubicBezTo>
                    <a:pt x="19" y="1"/>
                    <a:pt x="18" y="2"/>
                    <a:pt x="18" y="4"/>
                  </a:cubicBezTo>
                  <a:cubicBezTo>
                    <a:pt x="15" y="16"/>
                    <a:pt x="20" y="23"/>
                    <a:pt x="20" y="30"/>
                  </a:cubicBezTo>
                  <a:cubicBezTo>
                    <a:pt x="20" y="34"/>
                    <a:pt x="19" y="40"/>
                    <a:pt x="12" y="47"/>
                  </a:cubicBezTo>
                  <a:cubicBezTo>
                    <a:pt x="15" y="42"/>
                    <a:pt x="16" y="38"/>
                    <a:pt x="15" y="36"/>
                  </a:cubicBezTo>
                  <a:cubicBezTo>
                    <a:pt x="15" y="31"/>
                    <a:pt x="11" y="25"/>
                    <a:pt x="12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5" y="20"/>
                    <a:pt x="2" y="26"/>
                    <a:pt x="1" y="31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3"/>
                    <a:pt x="3" y="14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844">
              <a:extLst>
                <a:ext uri="{FF2B5EF4-FFF2-40B4-BE49-F238E27FC236}">
                  <a16:creationId xmlns="" xmlns:a16="http://schemas.microsoft.com/office/drawing/2014/main" id="{19CF0CA7-320F-4205-92B0-48EEFE18B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8" y="8494713"/>
              <a:ext cx="163512" cy="103188"/>
            </a:xfrm>
            <a:custGeom>
              <a:avLst/>
              <a:gdLst>
                <a:gd name="T0" fmla="*/ 43 w 43"/>
                <a:gd name="T1" fmla="*/ 0 h 27"/>
                <a:gd name="T2" fmla="*/ 40 w 43"/>
                <a:gd name="T3" fmla="*/ 2 h 27"/>
                <a:gd name="T4" fmla="*/ 15 w 43"/>
                <a:gd name="T5" fmla="*/ 8 h 27"/>
                <a:gd name="T6" fmla="*/ 0 w 43"/>
                <a:gd name="T7" fmla="*/ 21 h 27"/>
                <a:gd name="T8" fmla="*/ 11 w 43"/>
                <a:gd name="T9" fmla="*/ 14 h 27"/>
                <a:gd name="T10" fmla="*/ 31 w 43"/>
                <a:gd name="T11" fmla="*/ 12 h 27"/>
                <a:gd name="T12" fmla="*/ 34 w 43"/>
                <a:gd name="T13" fmla="*/ 10 h 27"/>
                <a:gd name="T14" fmla="*/ 20 w 43"/>
                <a:gd name="T15" fmla="*/ 27 h 27"/>
                <a:gd name="T16" fmla="*/ 22 w 43"/>
                <a:gd name="T17" fmla="*/ 27 h 27"/>
                <a:gd name="T18" fmla="*/ 43 w 43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7">
                  <a:moveTo>
                    <a:pt x="43" y="0"/>
                  </a:moveTo>
                  <a:cubicBezTo>
                    <a:pt x="43" y="1"/>
                    <a:pt x="42" y="2"/>
                    <a:pt x="40" y="2"/>
                  </a:cubicBezTo>
                  <a:cubicBezTo>
                    <a:pt x="29" y="9"/>
                    <a:pt x="21" y="6"/>
                    <a:pt x="15" y="8"/>
                  </a:cubicBezTo>
                  <a:cubicBezTo>
                    <a:pt x="11" y="9"/>
                    <a:pt x="6" y="12"/>
                    <a:pt x="0" y="21"/>
                  </a:cubicBezTo>
                  <a:cubicBezTo>
                    <a:pt x="5" y="17"/>
                    <a:pt x="8" y="15"/>
                    <a:pt x="11" y="14"/>
                  </a:cubicBezTo>
                  <a:cubicBezTo>
                    <a:pt x="16" y="14"/>
                    <a:pt x="22" y="16"/>
                    <a:pt x="31" y="12"/>
                  </a:cubicBezTo>
                  <a:cubicBezTo>
                    <a:pt x="32" y="11"/>
                    <a:pt x="33" y="11"/>
                    <a:pt x="34" y="10"/>
                  </a:cubicBezTo>
                  <a:cubicBezTo>
                    <a:pt x="28" y="20"/>
                    <a:pt x="24" y="24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7" y="25"/>
                    <a:pt x="35" y="19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845">
              <a:extLst>
                <a:ext uri="{FF2B5EF4-FFF2-40B4-BE49-F238E27FC236}">
                  <a16:creationId xmlns="" xmlns:a16="http://schemas.microsoft.com/office/drawing/2014/main" id="{8BB04E32-0AED-4813-B165-5FD8A91CC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8391525"/>
              <a:ext cx="84137" cy="182563"/>
            </a:xfrm>
            <a:custGeom>
              <a:avLst/>
              <a:gdLst>
                <a:gd name="T0" fmla="*/ 14 w 22"/>
                <a:gd name="T1" fmla="*/ 0 h 48"/>
                <a:gd name="T2" fmla="*/ 14 w 22"/>
                <a:gd name="T3" fmla="*/ 4 h 48"/>
                <a:gd name="T4" fmla="*/ 21 w 22"/>
                <a:gd name="T5" fmla="*/ 29 h 48"/>
                <a:gd name="T6" fmla="*/ 17 w 22"/>
                <a:gd name="T7" fmla="*/ 48 h 48"/>
                <a:gd name="T8" fmla="*/ 18 w 22"/>
                <a:gd name="T9" fmla="*/ 36 h 48"/>
                <a:gd name="T10" fmla="*/ 10 w 22"/>
                <a:gd name="T11" fmla="*/ 17 h 48"/>
                <a:gd name="T12" fmla="*/ 10 w 22"/>
                <a:gd name="T13" fmla="*/ 14 h 48"/>
                <a:gd name="T14" fmla="*/ 3 w 22"/>
                <a:gd name="T15" fmla="*/ 34 h 48"/>
                <a:gd name="T16" fmla="*/ 2 w 22"/>
                <a:gd name="T17" fmla="*/ 32 h 48"/>
                <a:gd name="T18" fmla="*/ 14 w 2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8">
                  <a:moveTo>
                    <a:pt x="14" y="0"/>
                  </a:moveTo>
                  <a:cubicBezTo>
                    <a:pt x="14" y="1"/>
                    <a:pt x="14" y="3"/>
                    <a:pt x="14" y="4"/>
                  </a:cubicBezTo>
                  <a:cubicBezTo>
                    <a:pt x="14" y="17"/>
                    <a:pt x="20" y="23"/>
                    <a:pt x="21" y="29"/>
                  </a:cubicBezTo>
                  <a:cubicBezTo>
                    <a:pt x="22" y="33"/>
                    <a:pt x="22" y="39"/>
                    <a:pt x="17" y="48"/>
                  </a:cubicBezTo>
                  <a:cubicBezTo>
                    <a:pt x="19" y="42"/>
                    <a:pt x="19" y="38"/>
                    <a:pt x="18" y="36"/>
                  </a:cubicBezTo>
                  <a:cubicBezTo>
                    <a:pt x="16" y="31"/>
                    <a:pt x="11" y="27"/>
                    <a:pt x="10" y="17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5" y="23"/>
                    <a:pt x="3" y="29"/>
                    <a:pt x="3" y="34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0" y="26"/>
                    <a:pt x="2" y="1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846">
              <a:extLst>
                <a:ext uri="{FF2B5EF4-FFF2-40B4-BE49-F238E27FC236}">
                  <a16:creationId xmlns="" xmlns:a16="http://schemas.microsoft.com/office/drawing/2014/main" id="{2178FFE8-60AA-4D17-A699-2AC09902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8361363"/>
              <a:ext cx="142875" cy="114300"/>
            </a:xfrm>
            <a:custGeom>
              <a:avLst/>
              <a:gdLst>
                <a:gd name="T0" fmla="*/ 38 w 38"/>
                <a:gd name="T1" fmla="*/ 0 h 30"/>
                <a:gd name="T2" fmla="*/ 35 w 38"/>
                <a:gd name="T3" fmla="*/ 2 h 30"/>
                <a:gd name="T4" fmla="*/ 12 w 38"/>
                <a:gd name="T5" fmla="*/ 13 h 30"/>
                <a:gd name="T6" fmla="*/ 0 w 38"/>
                <a:gd name="T7" fmla="*/ 28 h 30"/>
                <a:gd name="T8" fmla="*/ 9 w 38"/>
                <a:gd name="T9" fmla="*/ 20 h 30"/>
                <a:gd name="T10" fmla="*/ 28 w 38"/>
                <a:gd name="T11" fmla="*/ 13 h 30"/>
                <a:gd name="T12" fmla="*/ 31 w 38"/>
                <a:gd name="T13" fmla="*/ 11 h 30"/>
                <a:gd name="T14" fmla="*/ 21 w 38"/>
                <a:gd name="T15" fmla="*/ 30 h 30"/>
                <a:gd name="T16" fmla="*/ 22 w 38"/>
                <a:gd name="T17" fmla="*/ 30 h 30"/>
                <a:gd name="T18" fmla="*/ 38 w 38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0">
                  <a:moveTo>
                    <a:pt x="38" y="0"/>
                  </a:moveTo>
                  <a:cubicBezTo>
                    <a:pt x="37" y="0"/>
                    <a:pt x="37" y="1"/>
                    <a:pt x="35" y="2"/>
                  </a:cubicBezTo>
                  <a:cubicBezTo>
                    <a:pt x="26" y="11"/>
                    <a:pt x="18" y="10"/>
                    <a:pt x="12" y="13"/>
                  </a:cubicBezTo>
                  <a:cubicBezTo>
                    <a:pt x="8" y="15"/>
                    <a:pt x="4" y="19"/>
                    <a:pt x="0" y="28"/>
                  </a:cubicBezTo>
                  <a:cubicBezTo>
                    <a:pt x="3" y="24"/>
                    <a:pt x="7" y="21"/>
                    <a:pt x="9" y="20"/>
                  </a:cubicBezTo>
                  <a:cubicBezTo>
                    <a:pt x="14" y="18"/>
                    <a:pt x="20" y="19"/>
                    <a:pt x="28" y="13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27" y="22"/>
                    <a:pt x="24" y="27"/>
                    <a:pt x="21" y="30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8" y="27"/>
                    <a:pt x="34" y="2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847">
              <a:extLst>
                <a:ext uri="{FF2B5EF4-FFF2-40B4-BE49-F238E27FC236}">
                  <a16:creationId xmlns="" xmlns:a16="http://schemas.microsoft.com/office/drawing/2014/main" id="{BA41F2B0-588C-4068-B4F5-E893C533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1450" y="8297863"/>
              <a:ext cx="95250" cy="169863"/>
            </a:xfrm>
            <a:custGeom>
              <a:avLst/>
              <a:gdLst>
                <a:gd name="T0" fmla="*/ 9 w 25"/>
                <a:gd name="T1" fmla="*/ 0 h 45"/>
                <a:gd name="T2" fmla="*/ 10 w 25"/>
                <a:gd name="T3" fmla="*/ 4 h 45"/>
                <a:gd name="T4" fmla="*/ 22 w 25"/>
                <a:gd name="T5" fmla="*/ 26 h 45"/>
                <a:gd name="T6" fmla="*/ 22 w 25"/>
                <a:gd name="T7" fmla="*/ 45 h 45"/>
                <a:gd name="T8" fmla="*/ 20 w 25"/>
                <a:gd name="T9" fmla="*/ 34 h 45"/>
                <a:gd name="T10" fmla="*/ 9 w 25"/>
                <a:gd name="T11" fmla="*/ 17 h 45"/>
                <a:gd name="T12" fmla="*/ 8 w 25"/>
                <a:gd name="T13" fmla="*/ 14 h 45"/>
                <a:gd name="T14" fmla="*/ 5 w 25"/>
                <a:gd name="T15" fmla="*/ 35 h 45"/>
                <a:gd name="T16" fmla="*/ 4 w 25"/>
                <a:gd name="T17" fmla="*/ 33 h 45"/>
                <a:gd name="T18" fmla="*/ 9 w 25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5">
                  <a:moveTo>
                    <a:pt x="9" y="0"/>
                  </a:moveTo>
                  <a:cubicBezTo>
                    <a:pt x="9" y="1"/>
                    <a:pt x="9" y="2"/>
                    <a:pt x="10" y="4"/>
                  </a:cubicBezTo>
                  <a:cubicBezTo>
                    <a:pt x="12" y="16"/>
                    <a:pt x="19" y="20"/>
                    <a:pt x="22" y="26"/>
                  </a:cubicBezTo>
                  <a:cubicBezTo>
                    <a:pt x="24" y="30"/>
                    <a:pt x="25" y="36"/>
                    <a:pt x="22" y="45"/>
                  </a:cubicBezTo>
                  <a:cubicBezTo>
                    <a:pt x="23" y="40"/>
                    <a:pt x="22" y="36"/>
                    <a:pt x="20" y="34"/>
                  </a:cubicBezTo>
                  <a:cubicBezTo>
                    <a:pt x="17" y="29"/>
                    <a:pt x="12" y="26"/>
                    <a:pt x="9" y="17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5" y="24"/>
                    <a:pt x="4" y="31"/>
                    <a:pt x="5" y="35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1" y="28"/>
                    <a:pt x="0" y="19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848">
              <a:extLst>
                <a:ext uri="{FF2B5EF4-FFF2-40B4-BE49-F238E27FC236}">
                  <a16:creationId xmlns="" xmlns:a16="http://schemas.microsoft.com/office/drawing/2014/main" id="{2C732850-DFDD-48DE-B477-BFF96BDD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8216900"/>
              <a:ext cx="117475" cy="136525"/>
            </a:xfrm>
            <a:custGeom>
              <a:avLst/>
              <a:gdLst>
                <a:gd name="T0" fmla="*/ 31 w 31"/>
                <a:gd name="T1" fmla="*/ 0 h 36"/>
                <a:gd name="T2" fmla="*/ 29 w 31"/>
                <a:gd name="T3" fmla="*/ 3 h 36"/>
                <a:gd name="T4" fmla="*/ 8 w 31"/>
                <a:gd name="T5" fmla="*/ 18 h 36"/>
                <a:gd name="T6" fmla="*/ 0 w 31"/>
                <a:gd name="T7" fmla="*/ 36 h 36"/>
                <a:gd name="T8" fmla="*/ 7 w 31"/>
                <a:gd name="T9" fmla="*/ 26 h 36"/>
                <a:gd name="T10" fmla="*/ 24 w 31"/>
                <a:gd name="T11" fmla="*/ 15 h 36"/>
                <a:gd name="T12" fmla="*/ 26 w 31"/>
                <a:gd name="T13" fmla="*/ 13 h 36"/>
                <a:gd name="T14" fmla="*/ 20 w 31"/>
                <a:gd name="T15" fmla="*/ 33 h 36"/>
                <a:gd name="T16" fmla="*/ 22 w 31"/>
                <a:gd name="T17" fmla="*/ 32 h 36"/>
                <a:gd name="T18" fmla="*/ 31 w 31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31" y="0"/>
                    <a:pt x="30" y="1"/>
                    <a:pt x="29" y="3"/>
                  </a:cubicBezTo>
                  <a:cubicBezTo>
                    <a:pt x="21" y="13"/>
                    <a:pt x="13" y="14"/>
                    <a:pt x="8" y="18"/>
                  </a:cubicBezTo>
                  <a:cubicBezTo>
                    <a:pt x="5" y="21"/>
                    <a:pt x="2" y="26"/>
                    <a:pt x="0" y="36"/>
                  </a:cubicBezTo>
                  <a:cubicBezTo>
                    <a:pt x="2" y="30"/>
                    <a:pt x="5" y="27"/>
                    <a:pt x="7" y="26"/>
                  </a:cubicBezTo>
                  <a:cubicBezTo>
                    <a:pt x="11" y="23"/>
                    <a:pt x="18" y="22"/>
                    <a:pt x="24" y="15"/>
                  </a:cubicBezTo>
                  <a:cubicBezTo>
                    <a:pt x="25" y="14"/>
                    <a:pt x="26" y="13"/>
                    <a:pt x="26" y="13"/>
                  </a:cubicBezTo>
                  <a:cubicBezTo>
                    <a:pt x="25" y="23"/>
                    <a:pt x="23" y="30"/>
                    <a:pt x="20" y="33"/>
                  </a:cubicBezTo>
                  <a:cubicBezTo>
                    <a:pt x="21" y="33"/>
                    <a:pt x="21" y="33"/>
                    <a:pt x="22" y="32"/>
                  </a:cubicBezTo>
                  <a:cubicBezTo>
                    <a:pt x="26" y="29"/>
                    <a:pt x="31" y="2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849">
              <a:extLst>
                <a:ext uri="{FF2B5EF4-FFF2-40B4-BE49-F238E27FC236}">
                  <a16:creationId xmlns="" xmlns:a16="http://schemas.microsoft.com/office/drawing/2014/main" id="{ED7B9804-9A96-4FE9-B9E8-B539522B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8194675"/>
              <a:ext cx="104775" cy="158750"/>
            </a:xfrm>
            <a:custGeom>
              <a:avLst/>
              <a:gdLst>
                <a:gd name="T0" fmla="*/ 5 w 28"/>
                <a:gd name="T1" fmla="*/ 0 h 42"/>
                <a:gd name="T2" fmla="*/ 6 w 28"/>
                <a:gd name="T3" fmla="*/ 3 h 42"/>
                <a:gd name="T4" fmla="*/ 23 w 28"/>
                <a:gd name="T5" fmla="*/ 23 h 42"/>
                <a:gd name="T6" fmla="*/ 27 w 28"/>
                <a:gd name="T7" fmla="*/ 42 h 42"/>
                <a:gd name="T8" fmla="*/ 22 w 28"/>
                <a:gd name="T9" fmla="*/ 30 h 42"/>
                <a:gd name="T10" fmla="*/ 8 w 28"/>
                <a:gd name="T11" fmla="*/ 16 h 42"/>
                <a:gd name="T12" fmla="*/ 6 w 28"/>
                <a:gd name="T13" fmla="*/ 13 h 42"/>
                <a:gd name="T14" fmla="*/ 8 w 28"/>
                <a:gd name="T15" fmla="*/ 35 h 42"/>
                <a:gd name="T16" fmla="*/ 7 w 28"/>
                <a:gd name="T17" fmla="*/ 34 h 42"/>
                <a:gd name="T18" fmla="*/ 5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5" y="0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11" y="15"/>
                    <a:pt x="19" y="18"/>
                    <a:pt x="23" y="23"/>
                  </a:cubicBezTo>
                  <a:cubicBezTo>
                    <a:pt x="25" y="26"/>
                    <a:pt x="28" y="32"/>
                    <a:pt x="27" y="42"/>
                  </a:cubicBezTo>
                  <a:cubicBezTo>
                    <a:pt x="26" y="36"/>
                    <a:pt x="24" y="32"/>
                    <a:pt x="22" y="30"/>
                  </a:cubicBezTo>
                  <a:cubicBezTo>
                    <a:pt x="19" y="27"/>
                    <a:pt x="13" y="25"/>
                    <a:pt x="8" y="16"/>
                  </a:cubicBezTo>
                  <a:cubicBezTo>
                    <a:pt x="7" y="15"/>
                    <a:pt x="7" y="14"/>
                    <a:pt x="6" y="13"/>
                  </a:cubicBezTo>
                  <a:cubicBezTo>
                    <a:pt x="5" y="24"/>
                    <a:pt x="6" y="31"/>
                    <a:pt x="8" y="35"/>
                  </a:cubicBezTo>
                  <a:cubicBezTo>
                    <a:pt x="7" y="35"/>
                    <a:pt x="7" y="34"/>
                    <a:pt x="7" y="34"/>
                  </a:cubicBezTo>
                  <a:cubicBezTo>
                    <a:pt x="3" y="29"/>
                    <a:pt x="0" y="2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850">
              <a:extLst>
                <a:ext uri="{FF2B5EF4-FFF2-40B4-BE49-F238E27FC236}">
                  <a16:creationId xmlns="" xmlns:a16="http://schemas.microsoft.com/office/drawing/2014/main" id="{975A2F37-B6CF-4959-A0A2-0193C1D0C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250" y="8069263"/>
              <a:ext cx="103187" cy="158750"/>
            </a:xfrm>
            <a:custGeom>
              <a:avLst/>
              <a:gdLst>
                <a:gd name="T0" fmla="*/ 23 w 27"/>
                <a:gd name="T1" fmla="*/ 0 h 42"/>
                <a:gd name="T2" fmla="*/ 21 w 27"/>
                <a:gd name="T3" fmla="*/ 4 h 42"/>
                <a:gd name="T4" fmla="*/ 4 w 27"/>
                <a:gd name="T5" fmla="*/ 23 h 42"/>
                <a:gd name="T6" fmla="*/ 0 w 27"/>
                <a:gd name="T7" fmla="*/ 42 h 42"/>
                <a:gd name="T8" fmla="*/ 5 w 27"/>
                <a:gd name="T9" fmla="*/ 31 h 42"/>
                <a:gd name="T10" fmla="*/ 20 w 27"/>
                <a:gd name="T11" fmla="*/ 16 h 42"/>
                <a:gd name="T12" fmla="*/ 21 w 27"/>
                <a:gd name="T13" fmla="*/ 14 h 42"/>
                <a:gd name="T14" fmla="*/ 19 w 27"/>
                <a:gd name="T15" fmla="*/ 35 h 42"/>
                <a:gd name="T16" fmla="*/ 21 w 27"/>
                <a:gd name="T17" fmla="*/ 34 h 42"/>
                <a:gd name="T18" fmla="*/ 23 w 2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3" y="0"/>
                  </a:moveTo>
                  <a:cubicBezTo>
                    <a:pt x="23" y="1"/>
                    <a:pt x="22" y="2"/>
                    <a:pt x="21" y="4"/>
                  </a:cubicBezTo>
                  <a:cubicBezTo>
                    <a:pt x="16" y="15"/>
                    <a:pt x="8" y="18"/>
                    <a:pt x="4" y="23"/>
                  </a:cubicBezTo>
                  <a:cubicBezTo>
                    <a:pt x="2" y="26"/>
                    <a:pt x="0" y="32"/>
                    <a:pt x="0" y="42"/>
                  </a:cubicBezTo>
                  <a:cubicBezTo>
                    <a:pt x="1" y="36"/>
                    <a:pt x="3" y="33"/>
                    <a:pt x="5" y="31"/>
                  </a:cubicBezTo>
                  <a:cubicBezTo>
                    <a:pt x="8" y="27"/>
                    <a:pt x="15" y="25"/>
                    <a:pt x="20" y="16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2" y="24"/>
                    <a:pt x="21" y="31"/>
                    <a:pt x="19" y="35"/>
                  </a:cubicBezTo>
                  <a:cubicBezTo>
                    <a:pt x="20" y="35"/>
                    <a:pt x="20" y="34"/>
                    <a:pt x="21" y="34"/>
                  </a:cubicBezTo>
                  <a:cubicBezTo>
                    <a:pt x="24" y="29"/>
                    <a:pt x="27" y="2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851">
              <a:extLst>
                <a:ext uri="{FF2B5EF4-FFF2-40B4-BE49-F238E27FC236}">
                  <a16:creationId xmlns="" xmlns:a16="http://schemas.microsoft.com/office/drawing/2014/main" id="{DE12C308-040A-44DA-B50B-404529B8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7488" y="8088313"/>
              <a:ext cx="117475" cy="139700"/>
            </a:xfrm>
            <a:custGeom>
              <a:avLst/>
              <a:gdLst>
                <a:gd name="T0" fmla="*/ 0 w 31"/>
                <a:gd name="T1" fmla="*/ 0 h 37"/>
                <a:gd name="T2" fmla="*/ 3 w 31"/>
                <a:gd name="T3" fmla="*/ 4 h 37"/>
                <a:gd name="T4" fmla="*/ 23 w 31"/>
                <a:gd name="T5" fmla="*/ 19 h 37"/>
                <a:gd name="T6" fmla="*/ 31 w 31"/>
                <a:gd name="T7" fmla="*/ 37 h 37"/>
                <a:gd name="T8" fmla="*/ 24 w 31"/>
                <a:gd name="T9" fmla="*/ 27 h 37"/>
                <a:gd name="T10" fmla="*/ 7 w 31"/>
                <a:gd name="T11" fmla="*/ 16 h 37"/>
                <a:gd name="T12" fmla="*/ 5 w 31"/>
                <a:gd name="T13" fmla="*/ 13 h 37"/>
                <a:gd name="T14" fmla="*/ 11 w 31"/>
                <a:gd name="T15" fmla="*/ 34 h 37"/>
                <a:gd name="T16" fmla="*/ 9 w 31"/>
                <a:gd name="T17" fmla="*/ 33 h 37"/>
                <a:gd name="T18" fmla="*/ 0 w 31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7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10" y="14"/>
                    <a:pt x="18" y="15"/>
                    <a:pt x="23" y="19"/>
                  </a:cubicBezTo>
                  <a:cubicBezTo>
                    <a:pt x="26" y="22"/>
                    <a:pt x="29" y="27"/>
                    <a:pt x="31" y="37"/>
                  </a:cubicBezTo>
                  <a:cubicBezTo>
                    <a:pt x="29" y="31"/>
                    <a:pt x="27" y="28"/>
                    <a:pt x="24" y="27"/>
                  </a:cubicBezTo>
                  <a:cubicBezTo>
                    <a:pt x="20" y="24"/>
                    <a:pt x="13" y="23"/>
                    <a:pt x="7" y="16"/>
                  </a:cubicBezTo>
                  <a:cubicBezTo>
                    <a:pt x="6" y="15"/>
                    <a:pt x="5" y="14"/>
                    <a:pt x="5" y="13"/>
                  </a:cubicBezTo>
                  <a:cubicBezTo>
                    <a:pt x="6" y="24"/>
                    <a:pt x="8" y="30"/>
                    <a:pt x="11" y="34"/>
                  </a:cubicBezTo>
                  <a:cubicBezTo>
                    <a:pt x="10" y="34"/>
                    <a:pt x="10" y="34"/>
                    <a:pt x="9" y="33"/>
                  </a:cubicBezTo>
                  <a:cubicBezTo>
                    <a:pt x="5" y="30"/>
                    <a:pt x="0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852">
              <a:extLst>
                <a:ext uri="{FF2B5EF4-FFF2-40B4-BE49-F238E27FC236}">
                  <a16:creationId xmlns="" xmlns:a16="http://schemas.microsoft.com/office/drawing/2014/main" id="{C8A95C2B-7CF5-47BE-A00E-3EAAF8B46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900" y="7924800"/>
              <a:ext cx="90487" cy="174625"/>
            </a:xfrm>
            <a:custGeom>
              <a:avLst/>
              <a:gdLst>
                <a:gd name="T0" fmla="*/ 16 w 24"/>
                <a:gd name="T1" fmla="*/ 0 h 46"/>
                <a:gd name="T2" fmla="*/ 15 w 24"/>
                <a:gd name="T3" fmla="*/ 4 h 46"/>
                <a:gd name="T4" fmla="*/ 2 w 24"/>
                <a:gd name="T5" fmla="*/ 27 h 46"/>
                <a:gd name="T6" fmla="*/ 2 w 24"/>
                <a:gd name="T7" fmla="*/ 46 h 46"/>
                <a:gd name="T8" fmla="*/ 4 w 24"/>
                <a:gd name="T9" fmla="*/ 34 h 46"/>
                <a:gd name="T10" fmla="*/ 16 w 24"/>
                <a:gd name="T11" fmla="*/ 17 h 46"/>
                <a:gd name="T12" fmla="*/ 17 w 24"/>
                <a:gd name="T13" fmla="*/ 14 h 46"/>
                <a:gd name="T14" fmla="*/ 20 w 24"/>
                <a:gd name="T15" fmla="*/ 36 h 46"/>
                <a:gd name="T16" fmla="*/ 21 w 24"/>
                <a:gd name="T17" fmla="*/ 34 h 46"/>
                <a:gd name="T18" fmla="*/ 16 w 2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6">
                  <a:moveTo>
                    <a:pt x="16" y="0"/>
                  </a:moveTo>
                  <a:cubicBezTo>
                    <a:pt x="16" y="1"/>
                    <a:pt x="15" y="3"/>
                    <a:pt x="15" y="4"/>
                  </a:cubicBezTo>
                  <a:cubicBezTo>
                    <a:pt x="12" y="16"/>
                    <a:pt x="5" y="21"/>
                    <a:pt x="2" y="27"/>
                  </a:cubicBezTo>
                  <a:cubicBezTo>
                    <a:pt x="0" y="30"/>
                    <a:pt x="0" y="36"/>
                    <a:pt x="2" y="46"/>
                  </a:cubicBezTo>
                  <a:cubicBezTo>
                    <a:pt x="2" y="40"/>
                    <a:pt x="3" y="36"/>
                    <a:pt x="4" y="34"/>
                  </a:cubicBezTo>
                  <a:cubicBezTo>
                    <a:pt x="7" y="30"/>
                    <a:pt x="13" y="27"/>
                    <a:pt x="16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20" y="24"/>
                    <a:pt x="20" y="31"/>
                    <a:pt x="20" y="36"/>
                  </a:cubicBezTo>
                  <a:cubicBezTo>
                    <a:pt x="20" y="35"/>
                    <a:pt x="20" y="35"/>
                    <a:pt x="21" y="34"/>
                  </a:cubicBezTo>
                  <a:cubicBezTo>
                    <a:pt x="23" y="29"/>
                    <a:pt x="24" y="19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853">
              <a:extLst>
                <a:ext uri="{FF2B5EF4-FFF2-40B4-BE49-F238E27FC236}">
                  <a16:creationId xmlns="" xmlns:a16="http://schemas.microsoft.com/office/drawing/2014/main" id="{94F0119B-E34A-44E8-A816-702E43753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5" y="7989888"/>
              <a:ext cx="141287" cy="117475"/>
            </a:xfrm>
            <a:custGeom>
              <a:avLst/>
              <a:gdLst>
                <a:gd name="T0" fmla="*/ 0 w 37"/>
                <a:gd name="T1" fmla="*/ 0 h 31"/>
                <a:gd name="T2" fmla="*/ 2 w 37"/>
                <a:gd name="T3" fmla="*/ 3 h 31"/>
                <a:gd name="T4" fmla="*/ 26 w 37"/>
                <a:gd name="T5" fmla="*/ 13 h 31"/>
                <a:gd name="T6" fmla="*/ 37 w 37"/>
                <a:gd name="T7" fmla="*/ 29 h 31"/>
                <a:gd name="T8" fmla="*/ 28 w 37"/>
                <a:gd name="T9" fmla="*/ 21 h 31"/>
                <a:gd name="T10" fmla="*/ 9 w 37"/>
                <a:gd name="T11" fmla="*/ 14 h 31"/>
                <a:gd name="T12" fmla="*/ 7 w 37"/>
                <a:gd name="T13" fmla="*/ 12 h 31"/>
                <a:gd name="T14" fmla="*/ 17 w 37"/>
                <a:gd name="T15" fmla="*/ 31 h 31"/>
                <a:gd name="T16" fmla="*/ 15 w 37"/>
                <a:gd name="T17" fmla="*/ 30 h 31"/>
                <a:gd name="T18" fmla="*/ 0 w 37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1">
                  <a:moveTo>
                    <a:pt x="0" y="0"/>
                  </a:moveTo>
                  <a:cubicBezTo>
                    <a:pt x="0" y="0"/>
                    <a:pt x="1" y="1"/>
                    <a:pt x="2" y="3"/>
                  </a:cubicBezTo>
                  <a:cubicBezTo>
                    <a:pt x="12" y="11"/>
                    <a:pt x="20" y="10"/>
                    <a:pt x="26" y="13"/>
                  </a:cubicBezTo>
                  <a:cubicBezTo>
                    <a:pt x="29" y="15"/>
                    <a:pt x="33" y="20"/>
                    <a:pt x="37" y="29"/>
                  </a:cubicBezTo>
                  <a:cubicBezTo>
                    <a:pt x="34" y="24"/>
                    <a:pt x="31" y="22"/>
                    <a:pt x="28" y="21"/>
                  </a:cubicBezTo>
                  <a:cubicBezTo>
                    <a:pt x="24" y="19"/>
                    <a:pt x="17" y="20"/>
                    <a:pt x="9" y="14"/>
                  </a:cubicBezTo>
                  <a:cubicBezTo>
                    <a:pt x="8" y="13"/>
                    <a:pt x="7" y="12"/>
                    <a:pt x="7" y="12"/>
                  </a:cubicBezTo>
                  <a:cubicBezTo>
                    <a:pt x="10" y="22"/>
                    <a:pt x="14" y="28"/>
                    <a:pt x="17" y="31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0" y="27"/>
                    <a:pt x="4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854">
              <a:extLst>
                <a:ext uri="{FF2B5EF4-FFF2-40B4-BE49-F238E27FC236}">
                  <a16:creationId xmlns="" xmlns:a16="http://schemas.microsoft.com/office/drawing/2014/main" id="{55700695-AF2D-469E-AA98-280E6943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5" y="7796213"/>
              <a:ext cx="84137" cy="177800"/>
            </a:xfrm>
            <a:custGeom>
              <a:avLst/>
              <a:gdLst>
                <a:gd name="T0" fmla="*/ 9 w 22"/>
                <a:gd name="T1" fmla="*/ 0 h 47"/>
                <a:gd name="T2" fmla="*/ 9 w 22"/>
                <a:gd name="T3" fmla="*/ 3 h 47"/>
                <a:gd name="T4" fmla="*/ 1 w 22"/>
                <a:gd name="T5" fmla="*/ 28 h 47"/>
                <a:gd name="T6" fmla="*/ 5 w 22"/>
                <a:gd name="T7" fmla="*/ 47 h 47"/>
                <a:gd name="T8" fmla="*/ 5 w 22"/>
                <a:gd name="T9" fmla="*/ 35 h 47"/>
                <a:gd name="T10" fmla="*/ 13 w 22"/>
                <a:gd name="T11" fmla="*/ 16 h 47"/>
                <a:gd name="T12" fmla="*/ 13 w 22"/>
                <a:gd name="T13" fmla="*/ 13 h 47"/>
                <a:gd name="T14" fmla="*/ 20 w 22"/>
                <a:gd name="T15" fmla="*/ 33 h 47"/>
                <a:gd name="T16" fmla="*/ 21 w 22"/>
                <a:gd name="T17" fmla="*/ 32 h 47"/>
                <a:gd name="T18" fmla="*/ 9 w 22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7">
                  <a:moveTo>
                    <a:pt x="9" y="0"/>
                  </a:moveTo>
                  <a:cubicBezTo>
                    <a:pt x="9" y="0"/>
                    <a:pt x="9" y="2"/>
                    <a:pt x="9" y="3"/>
                  </a:cubicBezTo>
                  <a:cubicBezTo>
                    <a:pt x="9" y="16"/>
                    <a:pt x="3" y="22"/>
                    <a:pt x="1" y="28"/>
                  </a:cubicBezTo>
                  <a:cubicBezTo>
                    <a:pt x="0" y="32"/>
                    <a:pt x="1" y="38"/>
                    <a:pt x="5" y="47"/>
                  </a:cubicBezTo>
                  <a:cubicBezTo>
                    <a:pt x="3" y="41"/>
                    <a:pt x="4" y="38"/>
                    <a:pt x="5" y="35"/>
                  </a:cubicBezTo>
                  <a:cubicBezTo>
                    <a:pt x="7" y="30"/>
                    <a:pt x="12" y="26"/>
                    <a:pt x="13" y="16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8" y="22"/>
                    <a:pt x="20" y="29"/>
                    <a:pt x="20" y="33"/>
                  </a:cubicBezTo>
                  <a:cubicBezTo>
                    <a:pt x="20" y="33"/>
                    <a:pt x="20" y="32"/>
                    <a:pt x="21" y="32"/>
                  </a:cubicBezTo>
                  <a:cubicBezTo>
                    <a:pt x="22" y="26"/>
                    <a:pt x="21" y="16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855">
              <a:extLst>
                <a:ext uri="{FF2B5EF4-FFF2-40B4-BE49-F238E27FC236}">
                  <a16:creationId xmlns="" xmlns:a16="http://schemas.microsoft.com/office/drawing/2014/main" id="{7CA43E63-95E4-4BCE-A248-F8CD24BC1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7894638"/>
              <a:ext cx="163512" cy="101600"/>
            </a:xfrm>
            <a:custGeom>
              <a:avLst/>
              <a:gdLst>
                <a:gd name="T0" fmla="*/ 0 w 43"/>
                <a:gd name="T1" fmla="*/ 0 h 27"/>
                <a:gd name="T2" fmla="*/ 4 w 43"/>
                <a:gd name="T3" fmla="*/ 2 h 27"/>
                <a:gd name="T4" fmla="*/ 29 w 43"/>
                <a:gd name="T5" fmla="*/ 8 h 27"/>
                <a:gd name="T6" fmla="*/ 43 w 43"/>
                <a:gd name="T7" fmla="*/ 21 h 27"/>
                <a:gd name="T8" fmla="*/ 33 w 43"/>
                <a:gd name="T9" fmla="*/ 15 h 27"/>
                <a:gd name="T10" fmla="*/ 13 w 43"/>
                <a:gd name="T11" fmla="*/ 12 h 27"/>
                <a:gd name="T12" fmla="*/ 10 w 43"/>
                <a:gd name="T13" fmla="*/ 10 h 27"/>
                <a:gd name="T14" fmla="*/ 24 w 43"/>
                <a:gd name="T15" fmla="*/ 27 h 27"/>
                <a:gd name="T16" fmla="*/ 22 w 43"/>
                <a:gd name="T17" fmla="*/ 27 h 27"/>
                <a:gd name="T18" fmla="*/ 0 w 43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  <a:cubicBezTo>
                    <a:pt x="14" y="9"/>
                    <a:pt x="22" y="6"/>
                    <a:pt x="29" y="8"/>
                  </a:cubicBezTo>
                  <a:cubicBezTo>
                    <a:pt x="33" y="9"/>
                    <a:pt x="38" y="13"/>
                    <a:pt x="43" y="21"/>
                  </a:cubicBezTo>
                  <a:cubicBezTo>
                    <a:pt x="39" y="17"/>
                    <a:pt x="36" y="15"/>
                    <a:pt x="33" y="15"/>
                  </a:cubicBezTo>
                  <a:cubicBezTo>
                    <a:pt x="28" y="14"/>
                    <a:pt x="22" y="16"/>
                    <a:pt x="13" y="12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5" y="20"/>
                    <a:pt x="20" y="24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16" y="25"/>
                    <a:pt x="9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856">
              <a:extLst>
                <a:ext uri="{FF2B5EF4-FFF2-40B4-BE49-F238E27FC236}">
                  <a16:creationId xmlns="" xmlns:a16="http://schemas.microsoft.com/office/drawing/2014/main" id="{E2DD74E3-3338-4E0D-B347-2C64D4A7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600" y="7677150"/>
              <a:ext cx="76200" cy="179388"/>
            </a:xfrm>
            <a:custGeom>
              <a:avLst/>
              <a:gdLst>
                <a:gd name="T0" fmla="*/ 1 w 20"/>
                <a:gd name="T1" fmla="*/ 0 h 47"/>
                <a:gd name="T2" fmla="*/ 2 w 20"/>
                <a:gd name="T3" fmla="*/ 4 h 47"/>
                <a:gd name="T4" fmla="*/ 0 w 20"/>
                <a:gd name="T5" fmla="*/ 29 h 47"/>
                <a:gd name="T6" fmla="*/ 7 w 20"/>
                <a:gd name="T7" fmla="*/ 47 h 47"/>
                <a:gd name="T8" fmla="*/ 5 w 20"/>
                <a:gd name="T9" fmla="*/ 35 h 47"/>
                <a:gd name="T10" fmla="*/ 8 w 20"/>
                <a:gd name="T11" fmla="*/ 15 h 47"/>
                <a:gd name="T12" fmla="*/ 8 w 20"/>
                <a:gd name="T13" fmla="*/ 12 h 47"/>
                <a:gd name="T14" fmla="*/ 19 w 20"/>
                <a:gd name="T15" fmla="*/ 31 h 47"/>
                <a:gd name="T16" fmla="*/ 19 w 20"/>
                <a:gd name="T17" fmla="*/ 29 h 47"/>
                <a:gd name="T18" fmla="*/ 1 w 20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7">
                  <a:moveTo>
                    <a:pt x="1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5" y="16"/>
                    <a:pt x="0" y="23"/>
                    <a:pt x="0" y="29"/>
                  </a:cubicBezTo>
                  <a:cubicBezTo>
                    <a:pt x="0" y="34"/>
                    <a:pt x="1" y="39"/>
                    <a:pt x="7" y="47"/>
                  </a:cubicBezTo>
                  <a:cubicBezTo>
                    <a:pt x="5" y="42"/>
                    <a:pt x="4" y="38"/>
                    <a:pt x="5" y="35"/>
                  </a:cubicBezTo>
                  <a:cubicBezTo>
                    <a:pt x="5" y="30"/>
                    <a:pt x="9" y="25"/>
                    <a:pt x="8" y="15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15" y="20"/>
                    <a:pt x="18" y="26"/>
                    <a:pt x="19" y="31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20" y="23"/>
                    <a:pt x="17" y="1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857">
              <a:extLst>
                <a:ext uri="{FF2B5EF4-FFF2-40B4-BE49-F238E27FC236}">
                  <a16:creationId xmlns="" xmlns:a16="http://schemas.microsoft.com/office/drawing/2014/main" id="{113D34C1-9EB5-44BB-942C-C699F0110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7815263"/>
              <a:ext cx="174625" cy="79375"/>
            </a:xfrm>
            <a:custGeom>
              <a:avLst/>
              <a:gdLst>
                <a:gd name="T0" fmla="*/ 0 w 46"/>
                <a:gd name="T1" fmla="*/ 0 h 21"/>
                <a:gd name="T2" fmla="*/ 4 w 46"/>
                <a:gd name="T3" fmla="*/ 1 h 21"/>
                <a:gd name="T4" fmla="*/ 30 w 46"/>
                <a:gd name="T5" fmla="*/ 2 h 21"/>
                <a:gd name="T6" fmla="*/ 46 w 46"/>
                <a:gd name="T7" fmla="*/ 11 h 21"/>
                <a:gd name="T8" fmla="*/ 35 w 46"/>
                <a:gd name="T9" fmla="*/ 7 h 21"/>
                <a:gd name="T10" fmla="*/ 15 w 46"/>
                <a:gd name="T11" fmla="*/ 9 h 21"/>
                <a:gd name="T12" fmla="*/ 12 w 46"/>
                <a:gd name="T13" fmla="*/ 8 h 21"/>
                <a:gd name="T14" fmla="*/ 29 w 46"/>
                <a:gd name="T15" fmla="*/ 21 h 21"/>
                <a:gd name="T16" fmla="*/ 27 w 46"/>
                <a:gd name="T17" fmla="*/ 21 h 21"/>
                <a:gd name="T18" fmla="*/ 0 w 4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1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16" y="5"/>
                    <a:pt x="23" y="1"/>
                    <a:pt x="30" y="2"/>
                  </a:cubicBezTo>
                  <a:cubicBezTo>
                    <a:pt x="34" y="2"/>
                    <a:pt x="39" y="4"/>
                    <a:pt x="46" y="11"/>
                  </a:cubicBezTo>
                  <a:cubicBezTo>
                    <a:pt x="41" y="8"/>
                    <a:pt x="38" y="7"/>
                    <a:pt x="35" y="7"/>
                  </a:cubicBezTo>
                  <a:cubicBezTo>
                    <a:pt x="30" y="7"/>
                    <a:pt x="24" y="11"/>
                    <a:pt x="15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9" y="16"/>
                    <a:pt x="24" y="19"/>
                    <a:pt x="29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1" y="21"/>
                    <a:pt x="12" y="1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858">
              <a:extLst>
                <a:ext uri="{FF2B5EF4-FFF2-40B4-BE49-F238E27FC236}">
                  <a16:creationId xmlns="" xmlns:a16="http://schemas.microsoft.com/office/drawing/2014/main" id="{60C149B7-73BB-4A53-BE62-729A4201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8" y="7583488"/>
              <a:ext cx="90487" cy="169863"/>
            </a:xfrm>
            <a:custGeom>
              <a:avLst/>
              <a:gdLst>
                <a:gd name="T0" fmla="*/ 0 w 24"/>
                <a:gd name="T1" fmla="*/ 0 h 45"/>
                <a:gd name="T2" fmla="*/ 1 w 24"/>
                <a:gd name="T3" fmla="*/ 4 h 45"/>
                <a:gd name="T4" fmla="*/ 4 w 24"/>
                <a:gd name="T5" fmla="*/ 29 h 45"/>
                <a:gd name="T6" fmla="*/ 15 w 24"/>
                <a:gd name="T7" fmla="*/ 45 h 45"/>
                <a:gd name="T8" fmla="*/ 10 w 24"/>
                <a:gd name="T9" fmla="*/ 34 h 45"/>
                <a:gd name="T10" fmla="*/ 10 w 24"/>
                <a:gd name="T11" fmla="*/ 13 h 45"/>
                <a:gd name="T12" fmla="*/ 9 w 24"/>
                <a:gd name="T13" fmla="*/ 11 h 45"/>
                <a:gd name="T14" fmla="*/ 24 w 24"/>
                <a:gd name="T15" fmla="*/ 26 h 45"/>
                <a:gd name="T16" fmla="*/ 24 w 24"/>
                <a:gd name="T17" fmla="*/ 24 h 45"/>
                <a:gd name="T18" fmla="*/ 0 w 24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5">
                  <a:moveTo>
                    <a:pt x="0" y="0"/>
                  </a:moveTo>
                  <a:cubicBezTo>
                    <a:pt x="0" y="1"/>
                    <a:pt x="1" y="2"/>
                    <a:pt x="1" y="4"/>
                  </a:cubicBezTo>
                  <a:cubicBezTo>
                    <a:pt x="7" y="15"/>
                    <a:pt x="3" y="23"/>
                    <a:pt x="4" y="29"/>
                  </a:cubicBezTo>
                  <a:cubicBezTo>
                    <a:pt x="5" y="33"/>
                    <a:pt x="8" y="38"/>
                    <a:pt x="15" y="45"/>
                  </a:cubicBezTo>
                  <a:cubicBezTo>
                    <a:pt x="12" y="40"/>
                    <a:pt x="11" y="37"/>
                    <a:pt x="10" y="34"/>
                  </a:cubicBezTo>
                  <a:cubicBezTo>
                    <a:pt x="10" y="29"/>
                    <a:pt x="13" y="23"/>
                    <a:pt x="10" y="13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7" y="17"/>
                    <a:pt x="22" y="22"/>
                    <a:pt x="24" y="26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3" y="19"/>
                    <a:pt x="18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859">
              <a:extLst>
                <a:ext uri="{FF2B5EF4-FFF2-40B4-BE49-F238E27FC236}">
                  <a16:creationId xmlns="" xmlns:a16="http://schemas.microsoft.com/office/drawing/2014/main" id="{97ABB0B2-27B4-4A84-80A7-9AA642E6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7727950"/>
              <a:ext cx="177800" cy="82550"/>
            </a:xfrm>
            <a:custGeom>
              <a:avLst/>
              <a:gdLst>
                <a:gd name="T0" fmla="*/ 0 w 47"/>
                <a:gd name="T1" fmla="*/ 5 h 22"/>
                <a:gd name="T2" fmla="*/ 4 w 47"/>
                <a:gd name="T3" fmla="*/ 6 h 22"/>
                <a:gd name="T4" fmla="*/ 29 w 47"/>
                <a:gd name="T5" fmla="*/ 1 h 22"/>
                <a:gd name="T6" fmla="*/ 47 w 47"/>
                <a:gd name="T7" fmla="*/ 7 h 22"/>
                <a:gd name="T8" fmla="*/ 36 w 47"/>
                <a:gd name="T9" fmla="*/ 5 h 22"/>
                <a:gd name="T10" fmla="*/ 16 w 47"/>
                <a:gd name="T11" fmla="*/ 11 h 22"/>
                <a:gd name="T12" fmla="*/ 13 w 47"/>
                <a:gd name="T13" fmla="*/ 11 h 22"/>
                <a:gd name="T14" fmla="*/ 32 w 47"/>
                <a:gd name="T15" fmla="*/ 20 h 22"/>
                <a:gd name="T16" fmla="*/ 30 w 47"/>
                <a:gd name="T17" fmla="*/ 21 h 22"/>
                <a:gd name="T18" fmla="*/ 0 w 47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2">
                  <a:moveTo>
                    <a:pt x="0" y="5"/>
                  </a:moveTo>
                  <a:cubicBezTo>
                    <a:pt x="1" y="5"/>
                    <a:pt x="2" y="6"/>
                    <a:pt x="4" y="6"/>
                  </a:cubicBezTo>
                  <a:cubicBezTo>
                    <a:pt x="16" y="7"/>
                    <a:pt x="23" y="2"/>
                    <a:pt x="29" y="1"/>
                  </a:cubicBezTo>
                  <a:cubicBezTo>
                    <a:pt x="33" y="0"/>
                    <a:pt x="39" y="1"/>
                    <a:pt x="47" y="7"/>
                  </a:cubicBezTo>
                  <a:cubicBezTo>
                    <a:pt x="42" y="5"/>
                    <a:pt x="38" y="5"/>
                    <a:pt x="36" y="5"/>
                  </a:cubicBezTo>
                  <a:cubicBezTo>
                    <a:pt x="31" y="6"/>
                    <a:pt x="26" y="11"/>
                    <a:pt x="16" y="11"/>
                  </a:cubicBezTo>
                  <a:cubicBezTo>
                    <a:pt x="15" y="11"/>
                    <a:pt x="13" y="11"/>
                    <a:pt x="13" y="11"/>
                  </a:cubicBezTo>
                  <a:cubicBezTo>
                    <a:pt x="21" y="17"/>
                    <a:pt x="28" y="20"/>
                    <a:pt x="32" y="20"/>
                  </a:cubicBezTo>
                  <a:cubicBezTo>
                    <a:pt x="32" y="20"/>
                    <a:pt x="31" y="21"/>
                    <a:pt x="30" y="21"/>
                  </a:cubicBezTo>
                  <a:cubicBezTo>
                    <a:pt x="25" y="22"/>
                    <a:pt x="15" y="19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860">
              <a:extLst>
                <a:ext uri="{FF2B5EF4-FFF2-40B4-BE49-F238E27FC236}">
                  <a16:creationId xmlns="" xmlns:a16="http://schemas.microsoft.com/office/drawing/2014/main" id="{84271F06-57DB-4742-84AF-4F91B624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8666163"/>
              <a:ext cx="280987" cy="109538"/>
            </a:xfrm>
            <a:custGeom>
              <a:avLst/>
              <a:gdLst>
                <a:gd name="T0" fmla="*/ 74 w 74"/>
                <a:gd name="T1" fmla="*/ 1 h 29"/>
                <a:gd name="T2" fmla="*/ 0 w 74"/>
                <a:gd name="T3" fmla="*/ 29 h 29"/>
                <a:gd name="T4" fmla="*/ 0 w 74"/>
                <a:gd name="T5" fmla="*/ 21 h 29"/>
                <a:gd name="T6" fmla="*/ 72 w 74"/>
                <a:gd name="T7" fmla="*/ 0 h 29"/>
                <a:gd name="T8" fmla="*/ 74 w 74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9">
                  <a:moveTo>
                    <a:pt x="74" y="1"/>
                  </a:moveTo>
                  <a:cubicBezTo>
                    <a:pt x="52" y="16"/>
                    <a:pt x="27" y="26"/>
                    <a:pt x="0" y="2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5" y="20"/>
                    <a:pt x="50" y="13"/>
                    <a:pt x="72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861">
              <a:extLst>
                <a:ext uri="{FF2B5EF4-FFF2-40B4-BE49-F238E27FC236}">
                  <a16:creationId xmlns="" xmlns:a16="http://schemas.microsoft.com/office/drawing/2014/main" id="{C00F5888-985B-47C2-8C2C-6B79192E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7556500"/>
              <a:ext cx="177800" cy="166688"/>
            </a:xfrm>
            <a:custGeom>
              <a:avLst/>
              <a:gdLst>
                <a:gd name="T0" fmla="*/ 30 w 47"/>
                <a:gd name="T1" fmla="*/ 36 h 44"/>
                <a:gd name="T2" fmla="*/ 23 w 47"/>
                <a:gd name="T3" fmla="*/ 23 h 44"/>
                <a:gd name="T4" fmla="*/ 18 w 47"/>
                <a:gd name="T5" fmla="*/ 16 h 44"/>
                <a:gd name="T6" fmla="*/ 26 w 47"/>
                <a:gd name="T7" fmla="*/ 20 h 44"/>
                <a:gd name="T8" fmla="*/ 39 w 47"/>
                <a:gd name="T9" fmla="*/ 25 h 44"/>
                <a:gd name="T10" fmla="*/ 47 w 47"/>
                <a:gd name="T11" fmla="*/ 29 h 44"/>
                <a:gd name="T12" fmla="*/ 39 w 47"/>
                <a:gd name="T13" fmla="*/ 19 h 44"/>
                <a:gd name="T14" fmla="*/ 25 w 47"/>
                <a:gd name="T15" fmla="*/ 11 h 44"/>
                <a:gd name="T16" fmla="*/ 9 w 47"/>
                <a:gd name="T17" fmla="*/ 5 h 44"/>
                <a:gd name="T18" fmla="*/ 0 w 47"/>
                <a:gd name="T19" fmla="*/ 0 h 44"/>
                <a:gd name="T20" fmla="*/ 6 w 47"/>
                <a:gd name="T21" fmla="*/ 9 h 44"/>
                <a:gd name="T22" fmla="*/ 14 w 47"/>
                <a:gd name="T23" fmla="*/ 24 h 44"/>
                <a:gd name="T24" fmla="*/ 23 w 47"/>
                <a:gd name="T25" fmla="*/ 36 h 44"/>
                <a:gd name="T26" fmla="*/ 35 w 47"/>
                <a:gd name="T27" fmla="*/ 44 h 44"/>
                <a:gd name="T28" fmla="*/ 30 w 47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44">
                  <a:moveTo>
                    <a:pt x="30" y="36"/>
                  </a:moveTo>
                  <a:cubicBezTo>
                    <a:pt x="26" y="31"/>
                    <a:pt x="26" y="29"/>
                    <a:pt x="23" y="23"/>
                  </a:cubicBezTo>
                  <a:cubicBezTo>
                    <a:pt x="21" y="20"/>
                    <a:pt x="19" y="17"/>
                    <a:pt x="18" y="16"/>
                  </a:cubicBezTo>
                  <a:cubicBezTo>
                    <a:pt x="19" y="17"/>
                    <a:pt x="22" y="18"/>
                    <a:pt x="26" y="20"/>
                  </a:cubicBezTo>
                  <a:cubicBezTo>
                    <a:pt x="31" y="23"/>
                    <a:pt x="33" y="23"/>
                    <a:pt x="39" y="25"/>
                  </a:cubicBezTo>
                  <a:cubicBezTo>
                    <a:pt x="42" y="26"/>
                    <a:pt x="44" y="27"/>
                    <a:pt x="47" y="29"/>
                  </a:cubicBezTo>
                  <a:cubicBezTo>
                    <a:pt x="44" y="24"/>
                    <a:pt x="42" y="22"/>
                    <a:pt x="39" y="19"/>
                  </a:cubicBezTo>
                  <a:cubicBezTo>
                    <a:pt x="35" y="15"/>
                    <a:pt x="31" y="14"/>
                    <a:pt x="25" y="11"/>
                  </a:cubicBezTo>
                  <a:cubicBezTo>
                    <a:pt x="18" y="8"/>
                    <a:pt x="16" y="8"/>
                    <a:pt x="9" y="5"/>
                  </a:cubicBezTo>
                  <a:cubicBezTo>
                    <a:pt x="5" y="3"/>
                    <a:pt x="2" y="1"/>
                    <a:pt x="0" y="0"/>
                  </a:cubicBezTo>
                  <a:cubicBezTo>
                    <a:pt x="2" y="2"/>
                    <a:pt x="4" y="5"/>
                    <a:pt x="6" y="9"/>
                  </a:cubicBezTo>
                  <a:cubicBezTo>
                    <a:pt x="10" y="16"/>
                    <a:pt x="10" y="18"/>
                    <a:pt x="14" y="24"/>
                  </a:cubicBezTo>
                  <a:cubicBezTo>
                    <a:pt x="17" y="29"/>
                    <a:pt x="19" y="33"/>
                    <a:pt x="23" y="36"/>
                  </a:cubicBezTo>
                  <a:cubicBezTo>
                    <a:pt x="27" y="40"/>
                    <a:pt x="31" y="42"/>
                    <a:pt x="35" y="44"/>
                  </a:cubicBezTo>
                  <a:cubicBezTo>
                    <a:pt x="33" y="42"/>
                    <a:pt x="31" y="39"/>
                    <a:pt x="3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862">
              <a:extLst>
                <a:ext uri="{FF2B5EF4-FFF2-40B4-BE49-F238E27FC236}">
                  <a16:creationId xmlns="" xmlns:a16="http://schemas.microsoft.com/office/drawing/2014/main" id="{194F2041-FD7C-4B53-92DF-C476B7F5A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8616950"/>
              <a:ext cx="174625" cy="79375"/>
            </a:xfrm>
            <a:custGeom>
              <a:avLst/>
              <a:gdLst>
                <a:gd name="T0" fmla="*/ 0 w 46"/>
                <a:gd name="T1" fmla="*/ 0 h 21"/>
                <a:gd name="T2" fmla="*/ 3 w 46"/>
                <a:gd name="T3" fmla="*/ 2 h 21"/>
                <a:gd name="T4" fmla="*/ 29 w 46"/>
                <a:gd name="T5" fmla="*/ 2 h 21"/>
                <a:gd name="T6" fmla="*/ 46 w 46"/>
                <a:gd name="T7" fmla="*/ 11 h 21"/>
                <a:gd name="T8" fmla="*/ 35 w 46"/>
                <a:gd name="T9" fmla="*/ 7 h 21"/>
                <a:gd name="T10" fmla="*/ 14 w 46"/>
                <a:gd name="T11" fmla="*/ 9 h 21"/>
                <a:gd name="T12" fmla="*/ 11 w 46"/>
                <a:gd name="T13" fmla="*/ 8 h 21"/>
                <a:gd name="T14" fmla="*/ 28 w 46"/>
                <a:gd name="T15" fmla="*/ 21 h 21"/>
                <a:gd name="T16" fmla="*/ 26 w 46"/>
                <a:gd name="T17" fmla="*/ 21 h 21"/>
                <a:gd name="T18" fmla="*/ 0 w 4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1">
                  <a:moveTo>
                    <a:pt x="0" y="0"/>
                  </a:moveTo>
                  <a:cubicBezTo>
                    <a:pt x="0" y="1"/>
                    <a:pt x="2" y="1"/>
                    <a:pt x="3" y="2"/>
                  </a:cubicBezTo>
                  <a:cubicBezTo>
                    <a:pt x="15" y="6"/>
                    <a:pt x="23" y="2"/>
                    <a:pt x="29" y="2"/>
                  </a:cubicBezTo>
                  <a:cubicBezTo>
                    <a:pt x="33" y="2"/>
                    <a:pt x="39" y="4"/>
                    <a:pt x="46" y="11"/>
                  </a:cubicBezTo>
                  <a:cubicBezTo>
                    <a:pt x="41" y="8"/>
                    <a:pt x="37" y="7"/>
                    <a:pt x="35" y="7"/>
                  </a:cubicBezTo>
                  <a:cubicBezTo>
                    <a:pt x="29" y="8"/>
                    <a:pt x="24" y="11"/>
                    <a:pt x="14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8" y="16"/>
                    <a:pt x="24" y="20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1" y="21"/>
                    <a:pt x="12" y="1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863">
              <a:extLst>
                <a:ext uri="{FF2B5EF4-FFF2-40B4-BE49-F238E27FC236}">
                  <a16:creationId xmlns="" xmlns:a16="http://schemas.microsoft.com/office/drawing/2014/main" id="{388CFAF0-0BC2-4210-8A66-72507A3A9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8478838"/>
              <a:ext cx="74612" cy="179388"/>
            </a:xfrm>
            <a:custGeom>
              <a:avLst/>
              <a:gdLst>
                <a:gd name="T0" fmla="*/ 1 w 20"/>
                <a:gd name="T1" fmla="*/ 0 h 47"/>
                <a:gd name="T2" fmla="*/ 2 w 20"/>
                <a:gd name="T3" fmla="*/ 4 h 47"/>
                <a:gd name="T4" fmla="*/ 0 w 20"/>
                <a:gd name="T5" fmla="*/ 30 h 47"/>
                <a:gd name="T6" fmla="*/ 8 w 20"/>
                <a:gd name="T7" fmla="*/ 47 h 47"/>
                <a:gd name="T8" fmla="*/ 5 w 20"/>
                <a:gd name="T9" fmla="*/ 36 h 47"/>
                <a:gd name="T10" fmla="*/ 9 w 20"/>
                <a:gd name="T11" fmla="*/ 15 h 47"/>
                <a:gd name="T12" fmla="*/ 8 w 20"/>
                <a:gd name="T13" fmla="*/ 12 h 47"/>
                <a:gd name="T14" fmla="*/ 20 w 20"/>
                <a:gd name="T15" fmla="*/ 31 h 47"/>
                <a:gd name="T16" fmla="*/ 20 w 20"/>
                <a:gd name="T17" fmla="*/ 29 h 47"/>
                <a:gd name="T18" fmla="*/ 1 w 20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7">
                  <a:moveTo>
                    <a:pt x="1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5" y="16"/>
                    <a:pt x="1" y="23"/>
                    <a:pt x="0" y="30"/>
                  </a:cubicBezTo>
                  <a:cubicBezTo>
                    <a:pt x="0" y="34"/>
                    <a:pt x="2" y="40"/>
                    <a:pt x="8" y="47"/>
                  </a:cubicBezTo>
                  <a:cubicBezTo>
                    <a:pt x="5" y="42"/>
                    <a:pt x="5" y="38"/>
                    <a:pt x="5" y="36"/>
                  </a:cubicBezTo>
                  <a:cubicBezTo>
                    <a:pt x="6" y="31"/>
                    <a:pt x="10" y="25"/>
                    <a:pt x="9" y="15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15" y="20"/>
                    <a:pt x="18" y="26"/>
                    <a:pt x="20" y="31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3"/>
                    <a:pt x="17" y="1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864">
              <a:extLst>
                <a:ext uri="{FF2B5EF4-FFF2-40B4-BE49-F238E27FC236}">
                  <a16:creationId xmlns="" xmlns:a16="http://schemas.microsoft.com/office/drawing/2014/main" id="{F7084C12-9356-4512-B347-53AC4C68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8494713"/>
              <a:ext cx="163512" cy="103188"/>
            </a:xfrm>
            <a:custGeom>
              <a:avLst/>
              <a:gdLst>
                <a:gd name="T0" fmla="*/ 0 w 43"/>
                <a:gd name="T1" fmla="*/ 0 h 27"/>
                <a:gd name="T2" fmla="*/ 3 w 43"/>
                <a:gd name="T3" fmla="*/ 2 h 27"/>
                <a:gd name="T4" fmla="*/ 28 w 43"/>
                <a:gd name="T5" fmla="*/ 8 h 27"/>
                <a:gd name="T6" fmla="*/ 43 w 43"/>
                <a:gd name="T7" fmla="*/ 21 h 27"/>
                <a:gd name="T8" fmla="*/ 33 w 43"/>
                <a:gd name="T9" fmla="*/ 14 h 27"/>
                <a:gd name="T10" fmla="*/ 12 w 43"/>
                <a:gd name="T11" fmla="*/ 12 h 27"/>
                <a:gd name="T12" fmla="*/ 9 w 43"/>
                <a:gd name="T13" fmla="*/ 10 h 27"/>
                <a:gd name="T14" fmla="*/ 23 w 43"/>
                <a:gd name="T15" fmla="*/ 27 h 27"/>
                <a:gd name="T16" fmla="*/ 22 w 43"/>
                <a:gd name="T17" fmla="*/ 27 h 27"/>
                <a:gd name="T18" fmla="*/ 0 w 43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14" y="9"/>
                    <a:pt x="22" y="6"/>
                    <a:pt x="28" y="8"/>
                  </a:cubicBezTo>
                  <a:cubicBezTo>
                    <a:pt x="32" y="9"/>
                    <a:pt x="37" y="12"/>
                    <a:pt x="43" y="21"/>
                  </a:cubicBezTo>
                  <a:cubicBezTo>
                    <a:pt x="39" y="17"/>
                    <a:pt x="35" y="15"/>
                    <a:pt x="33" y="14"/>
                  </a:cubicBezTo>
                  <a:cubicBezTo>
                    <a:pt x="27" y="14"/>
                    <a:pt x="21" y="16"/>
                    <a:pt x="12" y="12"/>
                  </a:cubicBezTo>
                  <a:cubicBezTo>
                    <a:pt x="11" y="11"/>
                    <a:pt x="10" y="11"/>
                    <a:pt x="9" y="10"/>
                  </a:cubicBezTo>
                  <a:cubicBezTo>
                    <a:pt x="15" y="20"/>
                    <a:pt x="20" y="24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16" y="25"/>
                    <a:pt x="8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865">
              <a:extLst>
                <a:ext uri="{FF2B5EF4-FFF2-40B4-BE49-F238E27FC236}">
                  <a16:creationId xmlns="" xmlns:a16="http://schemas.microsoft.com/office/drawing/2014/main" id="{841C32F4-9A8E-45CF-95D7-773764C6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8391525"/>
              <a:ext cx="84137" cy="182563"/>
            </a:xfrm>
            <a:custGeom>
              <a:avLst/>
              <a:gdLst>
                <a:gd name="T0" fmla="*/ 8 w 22"/>
                <a:gd name="T1" fmla="*/ 0 h 48"/>
                <a:gd name="T2" fmla="*/ 8 w 22"/>
                <a:gd name="T3" fmla="*/ 4 h 48"/>
                <a:gd name="T4" fmla="*/ 1 w 22"/>
                <a:gd name="T5" fmla="*/ 29 h 48"/>
                <a:gd name="T6" fmla="*/ 5 w 22"/>
                <a:gd name="T7" fmla="*/ 48 h 48"/>
                <a:gd name="T8" fmla="*/ 5 w 22"/>
                <a:gd name="T9" fmla="*/ 36 h 48"/>
                <a:gd name="T10" fmla="*/ 12 w 22"/>
                <a:gd name="T11" fmla="*/ 17 h 48"/>
                <a:gd name="T12" fmla="*/ 12 w 22"/>
                <a:gd name="T13" fmla="*/ 14 h 48"/>
                <a:gd name="T14" fmla="*/ 20 w 22"/>
                <a:gd name="T15" fmla="*/ 34 h 48"/>
                <a:gd name="T16" fmla="*/ 20 w 22"/>
                <a:gd name="T17" fmla="*/ 32 h 48"/>
                <a:gd name="T18" fmla="*/ 8 w 2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8">
                  <a:moveTo>
                    <a:pt x="8" y="0"/>
                  </a:moveTo>
                  <a:cubicBezTo>
                    <a:pt x="8" y="1"/>
                    <a:pt x="8" y="3"/>
                    <a:pt x="8" y="4"/>
                  </a:cubicBezTo>
                  <a:cubicBezTo>
                    <a:pt x="9" y="17"/>
                    <a:pt x="3" y="23"/>
                    <a:pt x="1" y="29"/>
                  </a:cubicBezTo>
                  <a:cubicBezTo>
                    <a:pt x="0" y="33"/>
                    <a:pt x="0" y="39"/>
                    <a:pt x="5" y="48"/>
                  </a:cubicBezTo>
                  <a:cubicBezTo>
                    <a:pt x="3" y="42"/>
                    <a:pt x="4" y="38"/>
                    <a:pt x="5" y="36"/>
                  </a:cubicBezTo>
                  <a:cubicBezTo>
                    <a:pt x="6" y="31"/>
                    <a:pt x="11" y="27"/>
                    <a:pt x="12" y="17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8" y="23"/>
                    <a:pt x="20" y="29"/>
                    <a:pt x="20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2" y="26"/>
                    <a:pt x="21" y="1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866">
              <a:extLst>
                <a:ext uri="{FF2B5EF4-FFF2-40B4-BE49-F238E27FC236}">
                  <a16:creationId xmlns="" xmlns:a16="http://schemas.microsoft.com/office/drawing/2014/main" id="{57603C07-3D33-4738-B479-05770E7D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5" y="8361363"/>
              <a:ext cx="144462" cy="114300"/>
            </a:xfrm>
            <a:custGeom>
              <a:avLst/>
              <a:gdLst>
                <a:gd name="T0" fmla="*/ 0 w 38"/>
                <a:gd name="T1" fmla="*/ 0 h 30"/>
                <a:gd name="T2" fmla="*/ 3 w 38"/>
                <a:gd name="T3" fmla="*/ 2 h 30"/>
                <a:gd name="T4" fmla="*/ 26 w 38"/>
                <a:gd name="T5" fmla="*/ 13 h 30"/>
                <a:gd name="T6" fmla="*/ 38 w 38"/>
                <a:gd name="T7" fmla="*/ 28 h 30"/>
                <a:gd name="T8" fmla="*/ 29 w 38"/>
                <a:gd name="T9" fmla="*/ 20 h 30"/>
                <a:gd name="T10" fmla="*/ 10 w 38"/>
                <a:gd name="T11" fmla="*/ 13 h 30"/>
                <a:gd name="T12" fmla="*/ 8 w 38"/>
                <a:gd name="T13" fmla="*/ 11 h 30"/>
                <a:gd name="T14" fmla="*/ 18 w 38"/>
                <a:gd name="T15" fmla="*/ 30 h 30"/>
                <a:gd name="T16" fmla="*/ 16 w 38"/>
                <a:gd name="T17" fmla="*/ 30 h 30"/>
                <a:gd name="T18" fmla="*/ 0 w 38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12" y="11"/>
                    <a:pt x="21" y="10"/>
                    <a:pt x="26" y="13"/>
                  </a:cubicBezTo>
                  <a:cubicBezTo>
                    <a:pt x="30" y="15"/>
                    <a:pt x="34" y="19"/>
                    <a:pt x="38" y="28"/>
                  </a:cubicBezTo>
                  <a:cubicBezTo>
                    <a:pt x="35" y="24"/>
                    <a:pt x="32" y="21"/>
                    <a:pt x="29" y="20"/>
                  </a:cubicBezTo>
                  <a:cubicBezTo>
                    <a:pt x="24" y="18"/>
                    <a:pt x="18" y="19"/>
                    <a:pt x="10" y="13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11" y="22"/>
                    <a:pt x="15" y="27"/>
                    <a:pt x="18" y="30"/>
                  </a:cubicBezTo>
                  <a:cubicBezTo>
                    <a:pt x="17" y="30"/>
                    <a:pt x="17" y="30"/>
                    <a:pt x="16" y="30"/>
                  </a:cubicBezTo>
                  <a:cubicBezTo>
                    <a:pt x="11" y="27"/>
                    <a:pt x="5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867">
              <a:extLst>
                <a:ext uri="{FF2B5EF4-FFF2-40B4-BE49-F238E27FC236}">
                  <a16:creationId xmlns="" xmlns:a16="http://schemas.microsoft.com/office/drawing/2014/main" id="{8CE98D72-1268-48C0-B9BA-153A7AB3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8297863"/>
              <a:ext cx="95250" cy="169863"/>
            </a:xfrm>
            <a:custGeom>
              <a:avLst/>
              <a:gdLst>
                <a:gd name="T0" fmla="*/ 16 w 25"/>
                <a:gd name="T1" fmla="*/ 0 h 45"/>
                <a:gd name="T2" fmla="*/ 16 w 25"/>
                <a:gd name="T3" fmla="*/ 4 h 45"/>
                <a:gd name="T4" fmla="*/ 3 w 25"/>
                <a:gd name="T5" fmla="*/ 26 h 45"/>
                <a:gd name="T6" fmla="*/ 3 w 25"/>
                <a:gd name="T7" fmla="*/ 45 h 45"/>
                <a:gd name="T8" fmla="*/ 5 w 25"/>
                <a:gd name="T9" fmla="*/ 34 h 45"/>
                <a:gd name="T10" fmla="*/ 17 w 25"/>
                <a:gd name="T11" fmla="*/ 17 h 45"/>
                <a:gd name="T12" fmla="*/ 17 w 25"/>
                <a:gd name="T13" fmla="*/ 14 h 45"/>
                <a:gd name="T14" fmla="*/ 20 w 25"/>
                <a:gd name="T15" fmla="*/ 35 h 45"/>
                <a:gd name="T16" fmla="*/ 21 w 25"/>
                <a:gd name="T17" fmla="*/ 33 h 45"/>
                <a:gd name="T18" fmla="*/ 16 w 25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5">
                  <a:moveTo>
                    <a:pt x="16" y="0"/>
                  </a:moveTo>
                  <a:cubicBezTo>
                    <a:pt x="16" y="1"/>
                    <a:pt x="16" y="2"/>
                    <a:pt x="16" y="4"/>
                  </a:cubicBezTo>
                  <a:cubicBezTo>
                    <a:pt x="13" y="16"/>
                    <a:pt x="6" y="20"/>
                    <a:pt x="3" y="26"/>
                  </a:cubicBezTo>
                  <a:cubicBezTo>
                    <a:pt x="1" y="30"/>
                    <a:pt x="0" y="36"/>
                    <a:pt x="3" y="45"/>
                  </a:cubicBezTo>
                  <a:cubicBezTo>
                    <a:pt x="3" y="40"/>
                    <a:pt x="4" y="36"/>
                    <a:pt x="5" y="34"/>
                  </a:cubicBezTo>
                  <a:cubicBezTo>
                    <a:pt x="8" y="29"/>
                    <a:pt x="14" y="26"/>
                    <a:pt x="17" y="17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21" y="24"/>
                    <a:pt x="21" y="31"/>
                    <a:pt x="20" y="35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4" y="28"/>
                    <a:pt x="25" y="19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868">
              <a:extLst>
                <a:ext uri="{FF2B5EF4-FFF2-40B4-BE49-F238E27FC236}">
                  <a16:creationId xmlns="" xmlns:a16="http://schemas.microsoft.com/office/drawing/2014/main" id="{C7D2D2B1-040A-40C8-B2B8-6D92AB4B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925" y="8216900"/>
              <a:ext cx="117475" cy="136525"/>
            </a:xfrm>
            <a:custGeom>
              <a:avLst/>
              <a:gdLst>
                <a:gd name="T0" fmla="*/ 0 w 31"/>
                <a:gd name="T1" fmla="*/ 0 h 36"/>
                <a:gd name="T2" fmla="*/ 3 w 31"/>
                <a:gd name="T3" fmla="*/ 3 h 36"/>
                <a:gd name="T4" fmla="*/ 23 w 31"/>
                <a:gd name="T5" fmla="*/ 18 h 36"/>
                <a:gd name="T6" fmla="*/ 31 w 31"/>
                <a:gd name="T7" fmla="*/ 36 h 36"/>
                <a:gd name="T8" fmla="*/ 24 w 31"/>
                <a:gd name="T9" fmla="*/ 26 h 36"/>
                <a:gd name="T10" fmla="*/ 7 w 31"/>
                <a:gd name="T11" fmla="*/ 15 h 36"/>
                <a:gd name="T12" fmla="*/ 5 w 31"/>
                <a:gd name="T13" fmla="*/ 13 h 36"/>
                <a:gd name="T14" fmla="*/ 11 w 31"/>
                <a:gd name="T15" fmla="*/ 33 h 36"/>
                <a:gd name="T16" fmla="*/ 10 w 31"/>
                <a:gd name="T17" fmla="*/ 32 h 36"/>
                <a:gd name="T18" fmla="*/ 0 w 31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0" y="0"/>
                  </a:moveTo>
                  <a:cubicBezTo>
                    <a:pt x="1" y="0"/>
                    <a:pt x="2" y="1"/>
                    <a:pt x="3" y="3"/>
                  </a:cubicBezTo>
                  <a:cubicBezTo>
                    <a:pt x="10" y="13"/>
                    <a:pt x="18" y="14"/>
                    <a:pt x="23" y="18"/>
                  </a:cubicBezTo>
                  <a:cubicBezTo>
                    <a:pt x="26" y="21"/>
                    <a:pt x="30" y="26"/>
                    <a:pt x="31" y="36"/>
                  </a:cubicBezTo>
                  <a:cubicBezTo>
                    <a:pt x="29" y="30"/>
                    <a:pt x="27" y="27"/>
                    <a:pt x="24" y="26"/>
                  </a:cubicBezTo>
                  <a:cubicBezTo>
                    <a:pt x="20" y="23"/>
                    <a:pt x="14" y="22"/>
                    <a:pt x="7" y="15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23"/>
                    <a:pt x="9" y="30"/>
                    <a:pt x="11" y="33"/>
                  </a:cubicBezTo>
                  <a:cubicBezTo>
                    <a:pt x="11" y="33"/>
                    <a:pt x="10" y="33"/>
                    <a:pt x="10" y="32"/>
                  </a:cubicBezTo>
                  <a:cubicBezTo>
                    <a:pt x="5" y="29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869">
              <a:extLst>
                <a:ext uri="{FF2B5EF4-FFF2-40B4-BE49-F238E27FC236}">
                  <a16:creationId xmlns="" xmlns:a16="http://schemas.microsoft.com/office/drawing/2014/main" id="{D5F65E14-4A07-4DDE-B652-957C4AAD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0" y="8194675"/>
              <a:ext cx="101600" cy="158750"/>
            </a:xfrm>
            <a:custGeom>
              <a:avLst/>
              <a:gdLst>
                <a:gd name="T0" fmla="*/ 23 w 27"/>
                <a:gd name="T1" fmla="*/ 0 h 42"/>
                <a:gd name="T2" fmla="*/ 21 w 27"/>
                <a:gd name="T3" fmla="*/ 3 h 42"/>
                <a:gd name="T4" fmla="*/ 4 w 27"/>
                <a:gd name="T5" fmla="*/ 23 h 42"/>
                <a:gd name="T6" fmla="*/ 0 w 27"/>
                <a:gd name="T7" fmla="*/ 42 h 42"/>
                <a:gd name="T8" fmla="*/ 5 w 27"/>
                <a:gd name="T9" fmla="*/ 30 h 42"/>
                <a:gd name="T10" fmla="*/ 20 w 27"/>
                <a:gd name="T11" fmla="*/ 16 h 42"/>
                <a:gd name="T12" fmla="*/ 21 w 27"/>
                <a:gd name="T13" fmla="*/ 13 h 42"/>
                <a:gd name="T14" fmla="*/ 20 w 27"/>
                <a:gd name="T15" fmla="*/ 35 h 42"/>
                <a:gd name="T16" fmla="*/ 21 w 27"/>
                <a:gd name="T17" fmla="*/ 34 h 42"/>
                <a:gd name="T18" fmla="*/ 23 w 2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3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16" y="15"/>
                    <a:pt x="8" y="18"/>
                    <a:pt x="4" y="23"/>
                  </a:cubicBezTo>
                  <a:cubicBezTo>
                    <a:pt x="2" y="26"/>
                    <a:pt x="0" y="32"/>
                    <a:pt x="0" y="42"/>
                  </a:cubicBezTo>
                  <a:cubicBezTo>
                    <a:pt x="1" y="36"/>
                    <a:pt x="3" y="32"/>
                    <a:pt x="5" y="30"/>
                  </a:cubicBezTo>
                  <a:cubicBezTo>
                    <a:pt x="8" y="27"/>
                    <a:pt x="15" y="25"/>
                    <a:pt x="20" y="16"/>
                  </a:cubicBezTo>
                  <a:cubicBezTo>
                    <a:pt x="20" y="15"/>
                    <a:pt x="21" y="14"/>
                    <a:pt x="21" y="13"/>
                  </a:cubicBezTo>
                  <a:cubicBezTo>
                    <a:pt x="22" y="24"/>
                    <a:pt x="21" y="31"/>
                    <a:pt x="20" y="35"/>
                  </a:cubicBezTo>
                  <a:cubicBezTo>
                    <a:pt x="20" y="35"/>
                    <a:pt x="20" y="34"/>
                    <a:pt x="21" y="34"/>
                  </a:cubicBezTo>
                  <a:cubicBezTo>
                    <a:pt x="25" y="29"/>
                    <a:pt x="27" y="2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870">
              <a:extLst>
                <a:ext uri="{FF2B5EF4-FFF2-40B4-BE49-F238E27FC236}">
                  <a16:creationId xmlns="" xmlns:a16="http://schemas.microsoft.com/office/drawing/2014/main" id="{E1696702-793C-41A0-A8E1-E23FCAFF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8069263"/>
              <a:ext cx="104775" cy="158750"/>
            </a:xfrm>
            <a:custGeom>
              <a:avLst/>
              <a:gdLst>
                <a:gd name="T0" fmla="*/ 5 w 28"/>
                <a:gd name="T1" fmla="*/ 0 h 42"/>
                <a:gd name="T2" fmla="*/ 6 w 28"/>
                <a:gd name="T3" fmla="*/ 4 h 42"/>
                <a:gd name="T4" fmla="*/ 23 w 28"/>
                <a:gd name="T5" fmla="*/ 23 h 42"/>
                <a:gd name="T6" fmla="*/ 27 w 28"/>
                <a:gd name="T7" fmla="*/ 42 h 42"/>
                <a:gd name="T8" fmla="*/ 23 w 28"/>
                <a:gd name="T9" fmla="*/ 31 h 42"/>
                <a:gd name="T10" fmla="*/ 8 w 28"/>
                <a:gd name="T11" fmla="*/ 16 h 42"/>
                <a:gd name="T12" fmla="*/ 6 w 28"/>
                <a:gd name="T13" fmla="*/ 14 h 42"/>
                <a:gd name="T14" fmla="*/ 8 w 28"/>
                <a:gd name="T15" fmla="*/ 35 h 42"/>
                <a:gd name="T16" fmla="*/ 7 w 28"/>
                <a:gd name="T17" fmla="*/ 34 h 42"/>
                <a:gd name="T18" fmla="*/ 5 w 28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2">
                  <a:moveTo>
                    <a:pt x="5" y="0"/>
                  </a:moveTo>
                  <a:cubicBezTo>
                    <a:pt x="5" y="1"/>
                    <a:pt x="5" y="2"/>
                    <a:pt x="6" y="4"/>
                  </a:cubicBezTo>
                  <a:cubicBezTo>
                    <a:pt x="11" y="15"/>
                    <a:pt x="19" y="18"/>
                    <a:pt x="23" y="23"/>
                  </a:cubicBezTo>
                  <a:cubicBezTo>
                    <a:pt x="26" y="26"/>
                    <a:pt x="28" y="32"/>
                    <a:pt x="27" y="42"/>
                  </a:cubicBezTo>
                  <a:cubicBezTo>
                    <a:pt x="26" y="36"/>
                    <a:pt x="25" y="33"/>
                    <a:pt x="23" y="31"/>
                  </a:cubicBezTo>
                  <a:cubicBezTo>
                    <a:pt x="19" y="27"/>
                    <a:pt x="13" y="25"/>
                    <a:pt x="8" y="16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5" y="24"/>
                    <a:pt x="6" y="31"/>
                    <a:pt x="8" y="35"/>
                  </a:cubicBezTo>
                  <a:cubicBezTo>
                    <a:pt x="8" y="35"/>
                    <a:pt x="7" y="34"/>
                    <a:pt x="7" y="34"/>
                  </a:cubicBezTo>
                  <a:cubicBezTo>
                    <a:pt x="3" y="29"/>
                    <a:pt x="0" y="2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871">
              <a:extLst>
                <a:ext uri="{FF2B5EF4-FFF2-40B4-BE49-F238E27FC236}">
                  <a16:creationId xmlns="" xmlns:a16="http://schemas.microsoft.com/office/drawing/2014/main" id="{9C439556-7E04-43DE-B7CD-A01DD18C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8088313"/>
              <a:ext cx="117475" cy="139700"/>
            </a:xfrm>
            <a:custGeom>
              <a:avLst/>
              <a:gdLst>
                <a:gd name="T0" fmla="*/ 31 w 31"/>
                <a:gd name="T1" fmla="*/ 0 h 37"/>
                <a:gd name="T2" fmla="*/ 29 w 31"/>
                <a:gd name="T3" fmla="*/ 4 h 37"/>
                <a:gd name="T4" fmla="*/ 8 w 31"/>
                <a:gd name="T5" fmla="*/ 19 h 37"/>
                <a:gd name="T6" fmla="*/ 0 w 31"/>
                <a:gd name="T7" fmla="*/ 37 h 37"/>
                <a:gd name="T8" fmla="*/ 7 w 31"/>
                <a:gd name="T9" fmla="*/ 27 h 37"/>
                <a:gd name="T10" fmla="*/ 24 w 31"/>
                <a:gd name="T11" fmla="*/ 16 h 37"/>
                <a:gd name="T12" fmla="*/ 26 w 31"/>
                <a:gd name="T13" fmla="*/ 13 h 37"/>
                <a:gd name="T14" fmla="*/ 20 w 31"/>
                <a:gd name="T15" fmla="*/ 34 h 37"/>
                <a:gd name="T16" fmla="*/ 22 w 31"/>
                <a:gd name="T17" fmla="*/ 33 h 37"/>
                <a:gd name="T18" fmla="*/ 31 w 31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7">
                  <a:moveTo>
                    <a:pt x="31" y="0"/>
                  </a:moveTo>
                  <a:cubicBezTo>
                    <a:pt x="30" y="1"/>
                    <a:pt x="30" y="2"/>
                    <a:pt x="29" y="4"/>
                  </a:cubicBezTo>
                  <a:cubicBezTo>
                    <a:pt x="22" y="14"/>
                    <a:pt x="13" y="15"/>
                    <a:pt x="8" y="19"/>
                  </a:cubicBezTo>
                  <a:cubicBezTo>
                    <a:pt x="5" y="22"/>
                    <a:pt x="2" y="27"/>
                    <a:pt x="0" y="37"/>
                  </a:cubicBezTo>
                  <a:cubicBezTo>
                    <a:pt x="2" y="31"/>
                    <a:pt x="5" y="28"/>
                    <a:pt x="7" y="27"/>
                  </a:cubicBezTo>
                  <a:cubicBezTo>
                    <a:pt x="11" y="24"/>
                    <a:pt x="18" y="23"/>
                    <a:pt x="24" y="16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5" y="24"/>
                    <a:pt x="23" y="30"/>
                    <a:pt x="20" y="34"/>
                  </a:cubicBezTo>
                  <a:cubicBezTo>
                    <a:pt x="21" y="34"/>
                    <a:pt x="22" y="34"/>
                    <a:pt x="22" y="33"/>
                  </a:cubicBezTo>
                  <a:cubicBezTo>
                    <a:pt x="27" y="30"/>
                    <a:pt x="31" y="21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872">
              <a:extLst>
                <a:ext uri="{FF2B5EF4-FFF2-40B4-BE49-F238E27FC236}">
                  <a16:creationId xmlns="" xmlns:a16="http://schemas.microsoft.com/office/drawing/2014/main" id="{D5C3FB4E-C862-4659-B36B-05BDCA24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863" y="7924800"/>
              <a:ext cx="93662" cy="174625"/>
            </a:xfrm>
            <a:custGeom>
              <a:avLst/>
              <a:gdLst>
                <a:gd name="T0" fmla="*/ 9 w 25"/>
                <a:gd name="T1" fmla="*/ 0 h 46"/>
                <a:gd name="T2" fmla="*/ 9 w 25"/>
                <a:gd name="T3" fmla="*/ 4 h 46"/>
                <a:gd name="T4" fmla="*/ 22 w 25"/>
                <a:gd name="T5" fmla="*/ 27 h 46"/>
                <a:gd name="T6" fmla="*/ 22 w 25"/>
                <a:gd name="T7" fmla="*/ 46 h 46"/>
                <a:gd name="T8" fmla="*/ 20 w 25"/>
                <a:gd name="T9" fmla="*/ 34 h 46"/>
                <a:gd name="T10" fmla="*/ 8 w 25"/>
                <a:gd name="T11" fmla="*/ 17 h 46"/>
                <a:gd name="T12" fmla="*/ 8 w 25"/>
                <a:gd name="T13" fmla="*/ 14 h 46"/>
                <a:gd name="T14" fmla="*/ 5 w 25"/>
                <a:gd name="T15" fmla="*/ 36 h 46"/>
                <a:gd name="T16" fmla="*/ 4 w 25"/>
                <a:gd name="T17" fmla="*/ 34 h 46"/>
                <a:gd name="T18" fmla="*/ 9 w 2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6">
                  <a:moveTo>
                    <a:pt x="9" y="0"/>
                  </a:moveTo>
                  <a:cubicBezTo>
                    <a:pt x="9" y="1"/>
                    <a:pt x="9" y="3"/>
                    <a:pt x="9" y="4"/>
                  </a:cubicBezTo>
                  <a:cubicBezTo>
                    <a:pt x="12" y="16"/>
                    <a:pt x="19" y="21"/>
                    <a:pt x="22" y="27"/>
                  </a:cubicBezTo>
                  <a:cubicBezTo>
                    <a:pt x="24" y="30"/>
                    <a:pt x="25" y="36"/>
                    <a:pt x="22" y="46"/>
                  </a:cubicBezTo>
                  <a:cubicBezTo>
                    <a:pt x="23" y="40"/>
                    <a:pt x="22" y="36"/>
                    <a:pt x="20" y="34"/>
                  </a:cubicBezTo>
                  <a:cubicBezTo>
                    <a:pt x="17" y="30"/>
                    <a:pt x="12" y="27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4" y="24"/>
                    <a:pt x="4" y="31"/>
                    <a:pt x="5" y="36"/>
                  </a:cubicBezTo>
                  <a:cubicBezTo>
                    <a:pt x="4" y="35"/>
                    <a:pt x="4" y="35"/>
                    <a:pt x="4" y="34"/>
                  </a:cubicBezTo>
                  <a:cubicBezTo>
                    <a:pt x="1" y="29"/>
                    <a:pt x="0" y="19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873">
              <a:extLst>
                <a:ext uri="{FF2B5EF4-FFF2-40B4-BE49-F238E27FC236}">
                  <a16:creationId xmlns="" xmlns:a16="http://schemas.microsoft.com/office/drawing/2014/main" id="{850B451B-BAAF-436D-9CCE-60CDCE759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7989888"/>
              <a:ext cx="144462" cy="117475"/>
            </a:xfrm>
            <a:custGeom>
              <a:avLst/>
              <a:gdLst>
                <a:gd name="T0" fmla="*/ 38 w 38"/>
                <a:gd name="T1" fmla="*/ 0 h 31"/>
                <a:gd name="T2" fmla="*/ 35 w 38"/>
                <a:gd name="T3" fmla="*/ 3 h 31"/>
                <a:gd name="T4" fmla="*/ 12 w 38"/>
                <a:gd name="T5" fmla="*/ 13 h 31"/>
                <a:gd name="T6" fmla="*/ 0 w 38"/>
                <a:gd name="T7" fmla="*/ 29 h 31"/>
                <a:gd name="T8" fmla="*/ 9 w 38"/>
                <a:gd name="T9" fmla="*/ 21 h 31"/>
                <a:gd name="T10" fmla="*/ 28 w 38"/>
                <a:gd name="T11" fmla="*/ 14 h 31"/>
                <a:gd name="T12" fmla="*/ 31 w 38"/>
                <a:gd name="T13" fmla="*/ 12 h 31"/>
                <a:gd name="T14" fmla="*/ 21 w 38"/>
                <a:gd name="T15" fmla="*/ 31 h 31"/>
                <a:gd name="T16" fmla="*/ 22 w 38"/>
                <a:gd name="T17" fmla="*/ 30 h 31"/>
                <a:gd name="T18" fmla="*/ 38 w 38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1">
                  <a:moveTo>
                    <a:pt x="38" y="0"/>
                  </a:moveTo>
                  <a:cubicBezTo>
                    <a:pt x="37" y="0"/>
                    <a:pt x="36" y="1"/>
                    <a:pt x="35" y="3"/>
                  </a:cubicBezTo>
                  <a:cubicBezTo>
                    <a:pt x="26" y="11"/>
                    <a:pt x="17" y="10"/>
                    <a:pt x="12" y="13"/>
                  </a:cubicBezTo>
                  <a:cubicBezTo>
                    <a:pt x="8" y="15"/>
                    <a:pt x="4" y="20"/>
                    <a:pt x="0" y="29"/>
                  </a:cubicBezTo>
                  <a:cubicBezTo>
                    <a:pt x="3" y="24"/>
                    <a:pt x="6" y="22"/>
                    <a:pt x="9" y="21"/>
                  </a:cubicBezTo>
                  <a:cubicBezTo>
                    <a:pt x="14" y="19"/>
                    <a:pt x="20" y="20"/>
                    <a:pt x="28" y="14"/>
                  </a:cubicBezTo>
                  <a:cubicBezTo>
                    <a:pt x="29" y="13"/>
                    <a:pt x="30" y="12"/>
                    <a:pt x="31" y="12"/>
                  </a:cubicBezTo>
                  <a:cubicBezTo>
                    <a:pt x="27" y="22"/>
                    <a:pt x="24" y="28"/>
                    <a:pt x="21" y="31"/>
                  </a:cubicBezTo>
                  <a:cubicBezTo>
                    <a:pt x="21" y="31"/>
                    <a:pt x="22" y="30"/>
                    <a:pt x="22" y="30"/>
                  </a:cubicBezTo>
                  <a:cubicBezTo>
                    <a:pt x="28" y="27"/>
                    <a:pt x="34" y="2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874">
              <a:extLst>
                <a:ext uri="{FF2B5EF4-FFF2-40B4-BE49-F238E27FC236}">
                  <a16:creationId xmlns="" xmlns:a16="http://schemas.microsoft.com/office/drawing/2014/main" id="{4E1BF98D-268F-4AF0-A9B9-37C08A73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7796213"/>
              <a:ext cx="84137" cy="177800"/>
            </a:xfrm>
            <a:custGeom>
              <a:avLst/>
              <a:gdLst>
                <a:gd name="T0" fmla="*/ 14 w 22"/>
                <a:gd name="T1" fmla="*/ 0 h 47"/>
                <a:gd name="T2" fmla="*/ 13 w 22"/>
                <a:gd name="T3" fmla="*/ 3 h 47"/>
                <a:gd name="T4" fmla="*/ 21 w 22"/>
                <a:gd name="T5" fmla="*/ 28 h 47"/>
                <a:gd name="T6" fmla="*/ 17 w 22"/>
                <a:gd name="T7" fmla="*/ 47 h 47"/>
                <a:gd name="T8" fmla="*/ 18 w 22"/>
                <a:gd name="T9" fmla="*/ 35 h 47"/>
                <a:gd name="T10" fmla="*/ 10 w 22"/>
                <a:gd name="T11" fmla="*/ 16 h 47"/>
                <a:gd name="T12" fmla="*/ 10 w 22"/>
                <a:gd name="T13" fmla="*/ 13 h 47"/>
                <a:gd name="T14" fmla="*/ 2 w 22"/>
                <a:gd name="T15" fmla="*/ 33 h 47"/>
                <a:gd name="T16" fmla="*/ 2 w 22"/>
                <a:gd name="T17" fmla="*/ 32 h 47"/>
                <a:gd name="T18" fmla="*/ 14 w 22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7">
                  <a:moveTo>
                    <a:pt x="14" y="0"/>
                  </a:moveTo>
                  <a:cubicBezTo>
                    <a:pt x="13" y="0"/>
                    <a:pt x="13" y="2"/>
                    <a:pt x="13" y="3"/>
                  </a:cubicBezTo>
                  <a:cubicBezTo>
                    <a:pt x="13" y="16"/>
                    <a:pt x="19" y="22"/>
                    <a:pt x="21" y="28"/>
                  </a:cubicBezTo>
                  <a:cubicBezTo>
                    <a:pt x="22" y="32"/>
                    <a:pt x="22" y="38"/>
                    <a:pt x="17" y="47"/>
                  </a:cubicBezTo>
                  <a:cubicBezTo>
                    <a:pt x="19" y="41"/>
                    <a:pt x="19" y="38"/>
                    <a:pt x="18" y="35"/>
                  </a:cubicBezTo>
                  <a:cubicBezTo>
                    <a:pt x="16" y="30"/>
                    <a:pt x="11" y="26"/>
                    <a:pt x="10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4" y="22"/>
                    <a:pt x="2" y="29"/>
                    <a:pt x="2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0" y="26"/>
                    <a:pt x="1" y="1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875">
              <a:extLst>
                <a:ext uri="{FF2B5EF4-FFF2-40B4-BE49-F238E27FC236}">
                  <a16:creationId xmlns="" xmlns:a16="http://schemas.microsoft.com/office/drawing/2014/main" id="{01A37951-8AC0-4CDA-9828-6196E29E7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0" y="7894638"/>
              <a:ext cx="163512" cy="101600"/>
            </a:xfrm>
            <a:custGeom>
              <a:avLst/>
              <a:gdLst>
                <a:gd name="T0" fmla="*/ 43 w 43"/>
                <a:gd name="T1" fmla="*/ 0 h 27"/>
                <a:gd name="T2" fmla="*/ 40 w 43"/>
                <a:gd name="T3" fmla="*/ 2 h 27"/>
                <a:gd name="T4" fmla="*/ 15 w 43"/>
                <a:gd name="T5" fmla="*/ 8 h 27"/>
                <a:gd name="T6" fmla="*/ 0 w 43"/>
                <a:gd name="T7" fmla="*/ 21 h 27"/>
                <a:gd name="T8" fmla="*/ 11 w 43"/>
                <a:gd name="T9" fmla="*/ 15 h 27"/>
                <a:gd name="T10" fmla="*/ 31 w 43"/>
                <a:gd name="T11" fmla="*/ 12 h 27"/>
                <a:gd name="T12" fmla="*/ 34 w 43"/>
                <a:gd name="T13" fmla="*/ 10 h 27"/>
                <a:gd name="T14" fmla="*/ 20 w 43"/>
                <a:gd name="T15" fmla="*/ 27 h 27"/>
                <a:gd name="T16" fmla="*/ 22 w 43"/>
                <a:gd name="T17" fmla="*/ 27 h 27"/>
                <a:gd name="T18" fmla="*/ 43 w 43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7">
                  <a:moveTo>
                    <a:pt x="43" y="0"/>
                  </a:moveTo>
                  <a:cubicBezTo>
                    <a:pt x="42" y="1"/>
                    <a:pt x="41" y="1"/>
                    <a:pt x="40" y="2"/>
                  </a:cubicBezTo>
                  <a:cubicBezTo>
                    <a:pt x="29" y="9"/>
                    <a:pt x="21" y="6"/>
                    <a:pt x="15" y="8"/>
                  </a:cubicBezTo>
                  <a:cubicBezTo>
                    <a:pt x="11" y="9"/>
                    <a:pt x="6" y="13"/>
                    <a:pt x="0" y="21"/>
                  </a:cubicBezTo>
                  <a:cubicBezTo>
                    <a:pt x="4" y="17"/>
                    <a:pt x="8" y="15"/>
                    <a:pt x="11" y="15"/>
                  </a:cubicBezTo>
                  <a:cubicBezTo>
                    <a:pt x="16" y="14"/>
                    <a:pt x="22" y="16"/>
                    <a:pt x="31" y="12"/>
                  </a:cubicBezTo>
                  <a:cubicBezTo>
                    <a:pt x="32" y="11"/>
                    <a:pt x="33" y="11"/>
                    <a:pt x="34" y="10"/>
                  </a:cubicBezTo>
                  <a:cubicBezTo>
                    <a:pt x="28" y="20"/>
                    <a:pt x="24" y="24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7" y="25"/>
                    <a:pt x="35" y="19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876">
              <a:extLst>
                <a:ext uri="{FF2B5EF4-FFF2-40B4-BE49-F238E27FC236}">
                  <a16:creationId xmlns="" xmlns:a16="http://schemas.microsoft.com/office/drawing/2014/main" id="{AE79CCC9-9A23-4075-A712-2622E512B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7677150"/>
              <a:ext cx="74612" cy="179388"/>
            </a:xfrm>
            <a:custGeom>
              <a:avLst/>
              <a:gdLst>
                <a:gd name="T0" fmla="*/ 18 w 20"/>
                <a:gd name="T1" fmla="*/ 0 h 47"/>
                <a:gd name="T2" fmla="*/ 17 w 20"/>
                <a:gd name="T3" fmla="*/ 4 h 47"/>
                <a:gd name="T4" fmla="*/ 20 w 20"/>
                <a:gd name="T5" fmla="*/ 29 h 47"/>
                <a:gd name="T6" fmla="*/ 12 w 20"/>
                <a:gd name="T7" fmla="*/ 47 h 47"/>
                <a:gd name="T8" fmla="*/ 15 w 20"/>
                <a:gd name="T9" fmla="*/ 35 h 47"/>
                <a:gd name="T10" fmla="*/ 11 w 20"/>
                <a:gd name="T11" fmla="*/ 15 h 47"/>
                <a:gd name="T12" fmla="*/ 12 w 20"/>
                <a:gd name="T13" fmla="*/ 12 h 47"/>
                <a:gd name="T14" fmla="*/ 0 w 20"/>
                <a:gd name="T15" fmla="*/ 31 h 47"/>
                <a:gd name="T16" fmla="*/ 0 w 20"/>
                <a:gd name="T17" fmla="*/ 29 h 47"/>
                <a:gd name="T18" fmla="*/ 18 w 20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7">
                  <a:moveTo>
                    <a:pt x="18" y="0"/>
                  </a:moveTo>
                  <a:cubicBezTo>
                    <a:pt x="18" y="1"/>
                    <a:pt x="18" y="2"/>
                    <a:pt x="17" y="4"/>
                  </a:cubicBezTo>
                  <a:cubicBezTo>
                    <a:pt x="15" y="16"/>
                    <a:pt x="19" y="23"/>
                    <a:pt x="20" y="29"/>
                  </a:cubicBezTo>
                  <a:cubicBezTo>
                    <a:pt x="20" y="34"/>
                    <a:pt x="18" y="39"/>
                    <a:pt x="12" y="47"/>
                  </a:cubicBezTo>
                  <a:cubicBezTo>
                    <a:pt x="15" y="42"/>
                    <a:pt x="15" y="38"/>
                    <a:pt x="15" y="35"/>
                  </a:cubicBezTo>
                  <a:cubicBezTo>
                    <a:pt x="14" y="30"/>
                    <a:pt x="10" y="25"/>
                    <a:pt x="11" y="15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4" y="20"/>
                    <a:pt x="1" y="26"/>
                    <a:pt x="0" y="31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3"/>
                    <a:pt x="3" y="14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877">
              <a:extLst>
                <a:ext uri="{FF2B5EF4-FFF2-40B4-BE49-F238E27FC236}">
                  <a16:creationId xmlns="" xmlns:a16="http://schemas.microsoft.com/office/drawing/2014/main" id="{008CD338-72AF-4A54-B364-976E597E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7815263"/>
              <a:ext cx="174625" cy="79375"/>
            </a:xfrm>
            <a:custGeom>
              <a:avLst/>
              <a:gdLst>
                <a:gd name="T0" fmla="*/ 46 w 46"/>
                <a:gd name="T1" fmla="*/ 0 h 21"/>
                <a:gd name="T2" fmla="*/ 43 w 46"/>
                <a:gd name="T3" fmla="*/ 1 h 21"/>
                <a:gd name="T4" fmla="*/ 17 w 46"/>
                <a:gd name="T5" fmla="*/ 2 h 21"/>
                <a:gd name="T6" fmla="*/ 0 w 46"/>
                <a:gd name="T7" fmla="*/ 11 h 21"/>
                <a:gd name="T8" fmla="*/ 11 w 46"/>
                <a:gd name="T9" fmla="*/ 7 h 21"/>
                <a:gd name="T10" fmla="*/ 32 w 46"/>
                <a:gd name="T11" fmla="*/ 9 h 21"/>
                <a:gd name="T12" fmla="*/ 35 w 46"/>
                <a:gd name="T13" fmla="*/ 8 h 21"/>
                <a:gd name="T14" fmla="*/ 18 w 46"/>
                <a:gd name="T15" fmla="*/ 21 h 21"/>
                <a:gd name="T16" fmla="*/ 20 w 46"/>
                <a:gd name="T17" fmla="*/ 21 h 21"/>
                <a:gd name="T18" fmla="*/ 46 w 4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1">
                  <a:moveTo>
                    <a:pt x="46" y="0"/>
                  </a:moveTo>
                  <a:cubicBezTo>
                    <a:pt x="45" y="0"/>
                    <a:pt x="44" y="1"/>
                    <a:pt x="43" y="1"/>
                  </a:cubicBezTo>
                  <a:cubicBezTo>
                    <a:pt x="31" y="5"/>
                    <a:pt x="23" y="1"/>
                    <a:pt x="17" y="2"/>
                  </a:cubicBezTo>
                  <a:cubicBezTo>
                    <a:pt x="13" y="2"/>
                    <a:pt x="7" y="4"/>
                    <a:pt x="0" y="11"/>
                  </a:cubicBezTo>
                  <a:cubicBezTo>
                    <a:pt x="5" y="8"/>
                    <a:pt x="9" y="7"/>
                    <a:pt x="11" y="7"/>
                  </a:cubicBezTo>
                  <a:cubicBezTo>
                    <a:pt x="17" y="7"/>
                    <a:pt x="22" y="11"/>
                    <a:pt x="32" y="9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28" y="16"/>
                    <a:pt x="22" y="19"/>
                    <a:pt x="18" y="21"/>
                  </a:cubicBezTo>
                  <a:cubicBezTo>
                    <a:pt x="18" y="21"/>
                    <a:pt x="19" y="21"/>
                    <a:pt x="20" y="21"/>
                  </a:cubicBezTo>
                  <a:cubicBezTo>
                    <a:pt x="26" y="21"/>
                    <a:pt x="34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878">
              <a:extLst>
                <a:ext uri="{FF2B5EF4-FFF2-40B4-BE49-F238E27FC236}">
                  <a16:creationId xmlns="" xmlns:a16="http://schemas.microsoft.com/office/drawing/2014/main" id="{123E81E0-9DD9-46FE-8C25-434DB5569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5" y="7583488"/>
              <a:ext cx="90487" cy="169863"/>
            </a:xfrm>
            <a:custGeom>
              <a:avLst/>
              <a:gdLst>
                <a:gd name="T0" fmla="*/ 24 w 24"/>
                <a:gd name="T1" fmla="*/ 0 h 45"/>
                <a:gd name="T2" fmla="*/ 22 w 24"/>
                <a:gd name="T3" fmla="*/ 4 h 45"/>
                <a:gd name="T4" fmla="*/ 19 w 24"/>
                <a:gd name="T5" fmla="*/ 29 h 45"/>
                <a:gd name="T6" fmla="*/ 8 w 24"/>
                <a:gd name="T7" fmla="*/ 45 h 45"/>
                <a:gd name="T8" fmla="*/ 13 w 24"/>
                <a:gd name="T9" fmla="*/ 34 h 45"/>
                <a:gd name="T10" fmla="*/ 14 w 24"/>
                <a:gd name="T11" fmla="*/ 13 h 45"/>
                <a:gd name="T12" fmla="*/ 15 w 24"/>
                <a:gd name="T13" fmla="*/ 11 h 45"/>
                <a:gd name="T14" fmla="*/ 0 w 24"/>
                <a:gd name="T15" fmla="*/ 26 h 45"/>
                <a:gd name="T16" fmla="*/ 0 w 24"/>
                <a:gd name="T17" fmla="*/ 24 h 45"/>
                <a:gd name="T18" fmla="*/ 24 w 24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45">
                  <a:moveTo>
                    <a:pt x="24" y="0"/>
                  </a:moveTo>
                  <a:cubicBezTo>
                    <a:pt x="23" y="1"/>
                    <a:pt x="23" y="2"/>
                    <a:pt x="22" y="4"/>
                  </a:cubicBezTo>
                  <a:cubicBezTo>
                    <a:pt x="17" y="15"/>
                    <a:pt x="20" y="23"/>
                    <a:pt x="19" y="29"/>
                  </a:cubicBezTo>
                  <a:cubicBezTo>
                    <a:pt x="18" y="33"/>
                    <a:pt x="16" y="38"/>
                    <a:pt x="8" y="45"/>
                  </a:cubicBezTo>
                  <a:cubicBezTo>
                    <a:pt x="12" y="40"/>
                    <a:pt x="13" y="37"/>
                    <a:pt x="13" y="34"/>
                  </a:cubicBezTo>
                  <a:cubicBezTo>
                    <a:pt x="13" y="29"/>
                    <a:pt x="10" y="23"/>
                    <a:pt x="14" y="13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6" y="17"/>
                    <a:pt x="2" y="22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1" y="19"/>
                    <a:pt x="6" y="1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879">
              <a:extLst>
                <a:ext uri="{FF2B5EF4-FFF2-40B4-BE49-F238E27FC236}">
                  <a16:creationId xmlns="" xmlns:a16="http://schemas.microsoft.com/office/drawing/2014/main" id="{631390AF-9CD6-4B50-95AC-8CAD96E7F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7727950"/>
              <a:ext cx="177800" cy="82550"/>
            </a:xfrm>
            <a:custGeom>
              <a:avLst/>
              <a:gdLst>
                <a:gd name="T0" fmla="*/ 47 w 47"/>
                <a:gd name="T1" fmla="*/ 5 h 22"/>
                <a:gd name="T2" fmla="*/ 43 w 47"/>
                <a:gd name="T3" fmla="*/ 6 h 22"/>
                <a:gd name="T4" fmla="*/ 18 w 47"/>
                <a:gd name="T5" fmla="*/ 1 h 22"/>
                <a:gd name="T6" fmla="*/ 0 w 47"/>
                <a:gd name="T7" fmla="*/ 7 h 22"/>
                <a:gd name="T8" fmla="*/ 12 w 47"/>
                <a:gd name="T9" fmla="*/ 5 h 22"/>
                <a:gd name="T10" fmla="*/ 31 w 47"/>
                <a:gd name="T11" fmla="*/ 11 h 22"/>
                <a:gd name="T12" fmla="*/ 35 w 47"/>
                <a:gd name="T13" fmla="*/ 11 h 22"/>
                <a:gd name="T14" fmla="*/ 15 w 47"/>
                <a:gd name="T15" fmla="*/ 20 h 22"/>
                <a:gd name="T16" fmla="*/ 17 w 47"/>
                <a:gd name="T17" fmla="*/ 21 h 22"/>
                <a:gd name="T18" fmla="*/ 47 w 47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2">
                  <a:moveTo>
                    <a:pt x="47" y="5"/>
                  </a:moveTo>
                  <a:cubicBezTo>
                    <a:pt x="47" y="5"/>
                    <a:pt x="45" y="6"/>
                    <a:pt x="43" y="6"/>
                  </a:cubicBezTo>
                  <a:cubicBezTo>
                    <a:pt x="31" y="7"/>
                    <a:pt x="25" y="2"/>
                    <a:pt x="18" y="1"/>
                  </a:cubicBezTo>
                  <a:cubicBezTo>
                    <a:pt x="14" y="0"/>
                    <a:pt x="8" y="1"/>
                    <a:pt x="0" y="7"/>
                  </a:cubicBezTo>
                  <a:cubicBezTo>
                    <a:pt x="5" y="5"/>
                    <a:pt x="9" y="5"/>
                    <a:pt x="12" y="5"/>
                  </a:cubicBezTo>
                  <a:cubicBezTo>
                    <a:pt x="17" y="6"/>
                    <a:pt x="22" y="11"/>
                    <a:pt x="31" y="11"/>
                  </a:cubicBezTo>
                  <a:cubicBezTo>
                    <a:pt x="33" y="11"/>
                    <a:pt x="34" y="11"/>
                    <a:pt x="35" y="11"/>
                  </a:cubicBezTo>
                  <a:cubicBezTo>
                    <a:pt x="26" y="17"/>
                    <a:pt x="20" y="20"/>
                    <a:pt x="15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23" y="22"/>
                    <a:pt x="32" y="19"/>
                    <a:pt x="4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880">
              <a:extLst>
                <a:ext uri="{FF2B5EF4-FFF2-40B4-BE49-F238E27FC236}">
                  <a16:creationId xmlns="" xmlns:a16="http://schemas.microsoft.com/office/drawing/2014/main" id="{E01A0C93-CAF0-4C27-948F-738EE6DC5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8666163"/>
              <a:ext cx="279400" cy="109538"/>
            </a:xfrm>
            <a:custGeom>
              <a:avLst/>
              <a:gdLst>
                <a:gd name="T0" fmla="*/ 1 w 74"/>
                <a:gd name="T1" fmla="*/ 0 h 29"/>
                <a:gd name="T2" fmla="*/ 74 w 74"/>
                <a:gd name="T3" fmla="*/ 21 h 29"/>
                <a:gd name="T4" fmla="*/ 73 w 74"/>
                <a:gd name="T5" fmla="*/ 29 h 29"/>
                <a:gd name="T6" fmla="*/ 0 w 74"/>
                <a:gd name="T7" fmla="*/ 1 h 29"/>
                <a:gd name="T8" fmla="*/ 1 w 7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9">
                  <a:moveTo>
                    <a:pt x="1" y="0"/>
                  </a:moveTo>
                  <a:cubicBezTo>
                    <a:pt x="23" y="13"/>
                    <a:pt x="49" y="20"/>
                    <a:pt x="74" y="2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47" y="26"/>
                    <a:pt x="21" y="1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881">
              <a:extLst>
                <a:ext uri="{FF2B5EF4-FFF2-40B4-BE49-F238E27FC236}">
                  <a16:creationId xmlns="" xmlns:a16="http://schemas.microsoft.com/office/drawing/2014/main" id="{B967CCB7-28E3-49BF-9571-6A01BCB2A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7556500"/>
              <a:ext cx="174625" cy="166688"/>
            </a:xfrm>
            <a:custGeom>
              <a:avLst/>
              <a:gdLst>
                <a:gd name="T0" fmla="*/ 17 w 46"/>
                <a:gd name="T1" fmla="*/ 36 h 44"/>
                <a:gd name="T2" fmla="*/ 24 w 46"/>
                <a:gd name="T3" fmla="*/ 23 h 44"/>
                <a:gd name="T4" fmla="*/ 29 w 46"/>
                <a:gd name="T5" fmla="*/ 16 h 44"/>
                <a:gd name="T6" fmla="*/ 21 w 46"/>
                <a:gd name="T7" fmla="*/ 20 h 44"/>
                <a:gd name="T8" fmla="*/ 7 w 46"/>
                <a:gd name="T9" fmla="*/ 25 h 44"/>
                <a:gd name="T10" fmla="*/ 0 w 46"/>
                <a:gd name="T11" fmla="*/ 29 h 44"/>
                <a:gd name="T12" fmla="*/ 7 w 46"/>
                <a:gd name="T13" fmla="*/ 19 h 44"/>
                <a:gd name="T14" fmla="*/ 22 w 46"/>
                <a:gd name="T15" fmla="*/ 11 h 44"/>
                <a:gd name="T16" fmla="*/ 37 w 46"/>
                <a:gd name="T17" fmla="*/ 5 h 44"/>
                <a:gd name="T18" fmla="*/ 46 w 46"/>
                <a:gd name="T19" fmla="*/ 0 h 44"/>
                <a:gd name="T20" fmla="*/ 41 w 46"/>
                <a:gd name="T21" fmla="*/ 9 h 44"/>
                <a:gd name="T22" fmla="*/ 33 w 46"/>
                <a:gd name="T23" fmla="*/ 24 h 44"/>
                <a:gd name="T24" fmla="*/ 23 w 46"/>
                <a:gd name="T25" fmla="*/ 36 h 44"/>
                <a:gd name="T26" fmla="*/ 12 w 46"/>
                <a:gd name="T27" fmla="*/ 44 h 44"/>
                <a:gd name="T28" fmla="*/ 17 w 46"/>
                <a:gd name="T2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4">
                  <a:moveTo>
                    <a:pt x="17" y="36"/>
                  </a:moveTo>
                  <a:cubicBezTo>
                    <a:pt x="20" y="31"/>
                    <a:pt x="20" y="29"/>
                    <a:pt x="24" y="23"/>
                  </a:cubicBezTo>
                  <a:cubicBezTo>
                    <a:pt x="26" y="20"/>
                    <a:pt x="27" y="17"/>
                    <a:pt x="29" y="16"/>
                  </a:cubicBezTo>
                  <a:cubicBezTo>
                    <a:pt x="27" y="17"/>
                    <a:pt x="24" y="18"/>
                    <a:pt x="21" y="20"/>
                  </a:cubicBezTo>
                  <a:cubicBezTo>
                    <a:pt x="15" y="23"/>
                    <a:pt x="13" y="23"/>
                    <a:pt x="7" y="25"/>
                  </a:cubicBezTo>
                  <a:cubicBezTo>
                    <a:pt x="4" y="26"/>
                    <a:pt x="2" y="27"/>
                    <a:pt x="0" y="29"/>
                  </a:cubicBezTo>
                  <a:cubicBezTo>
                    <a:pt x="2" y="24"/>
                    <a:pt x="4" y="22"/>
                    <a:pt x="7" y="19"/>
                  </a:cubicBezTo>
                  <a:cubicBezTo>
                    <a:pt x="11" y="15"/>
                    <a:pt x="15" y="14"/>
                    <a:pt x="22" y="11"/>
                  </a:cubicBezTo>
                  <a:cubicBezTo>
                    <a:pt x="28" y="8"/>
                    <a:pt x="30" y="8"/>
                    <a:pt x="37" y="5"/>
                  </a:cubicBezTo>
                  <a:cubicBezTo>
                    <a:pt x="41" y="3"/>
                    <a:pt x="44" y="1"/>
                    <a:pt x="46" y="0"/>
                  </a:cubicBezTo>
                  <a:cubicBezTo>
                    <a:pt x="45" y="2"/>
                    <a:pt x="43" y="5"/>
                    <a:pt x="41" y="9"/>
                  </a:cubicBezTo>
                  <a:cubicBezTo>
                    <a:pt x="36" y="16"/>
                    <a:pt x="36" y="18"/>
                    <a:pt x="33" y="24"/>
                  </a:cubicBezTo>
                  <a:cubicBezTo>
                    <a:pt x="29" y="29"/>
                    <a:pt x="27" y="33"/>
                    <a:pt x="23" y="36"/>
                  </a:cubicBezTo>
                  <a:cubicBezTo>
                    <a:pt x="19" y="40"/>
                    <a:pt x="16" y="42"/>
                    <a:pt x="12" y="44"/>
                  </a:cubicBezTo>
                  <a:cubicBezTo>
                    <a:pt x="13" y="42"/>
                    <a:pt x="15" y="39"/>
                    <a:pt x="1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9" name="组合 668">
            <a:extLst>
              <a:ext uri="{FF2B5EF4-FFF2-40B4-BE49-F238E27FC236}">
                <a16:creationId xmlns="" xmlns:a16="http://schemas.microsoft.com/office/drawing/2014/main" id="{A70FB704-CAA2-43C2-B0BD-05DB66FC208C}"/>
              </a:ext>
            </a:extLst>
          </p:cNvPr>
          <p:cNvGrpSpPr/>
          <p:nvPr/>
        </p:nvGrpSpPr>
        <p:grpSpPr>
          <a:xfrm>
            <a:off x="10522759" y="4917250"/>
            <a:ext cx="1304896" cy="1084326"/>
            <a:chOff x="10560050" y="4948238"/>
            <a:chExt cx="1230313" cy="102235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670" name="Freeform 885">
              <a:extLst>
                <a:ext uri="{FF2B5EF4-FFF2-40B4-BE49-F238E27FC236}">
                  <a16:creationId xmlns="" xmlns:a16="http://schemas.microsoft.com/office/drawing/2014/main" id="{E3A3A7E1-4AF6-4BD7-A504-6C806B0A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6200" y="5805488"/>
              <a:ext cx="153988" cy="79375"/>
            </a:xfrm>
            <a:custGeom>
              <a:avLst/>
              <a:gdLst>
                <a:gd name="T0" fmla="*/ 48 w 49"/>
                <a:gd name="T1" fmla="*/ 5 h 25"/>
                <a:gd name="T2" fmla="*/ 19 w 49"/>
                <a:gd name="T3" fmla="*/ 5 h 25"/>
                <a:gd name="T4" fmla="*/ 0 w 49"/>
                <a:gd name="T5" fmla="*/ 14 h 25"/>
                <a:gd name="T6" fmla="*/ 7 w 49"/>
                <a:gd name="T7" fmla="*/ 11 h 25"/>
                <a:gd name="T8" fmla="*/ 27 w 49"/>
                <a:gd name="T9" fmla="*/ 11 h 25"/>
                <a:gd name="T10" fmla="*/ 11 w 49"/>
                <a:gd name="T11" fmla="*/ 23 h 25"/>
                <a:gd name="T12" fmla="*/ 3 w 49"/>
                <a:gd name="T13" fmla="*/ 25 h 25"/>
                <a:gd name="T14" fmla="*/ 24 w 49"/>
                <a:gd name="T15" fmla="*/ 22 h 25"/>
                <a:gd name="T16" fmla="*/ 48 w 4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48" y="5"/>
                  </a:moveTo>
                  <a:cubicBezTo>
                    <a:pt x="46" y="0"/>
                    <a:pt x="33" y="0"/>
                    <a:pt x="19" y="5"/>
                  </a:cubicBezTo>
                  <a:cubicBezTo>
                    <a:pt x="11" y="7"/>
                    <a:pt x="4" y="10"/>
                    <a:pt x="0" y="14"/>
                  </a:cubicBezTo>
                  <a:cubicBezTo>
                    <a:pt x="2" y="13"/>
                    <a:pt x="4" y="12"/>
                    <a:pt x="7" y="11"/>
                  </a:cubicBezTo>
                  <a:cubicBezTo>
                    <a:pt x="15" y="8"/>
                    <a:pt x="26" y="8"/>
                    <a:pt x="27" y="11"/>
                  </a:cubicBezTo>
                  <a:cubicBezTo>
                    <a:pt x="28" y="14"/>
                    <a:pt x="19" y="20"/>
                    <a:pt x="11" y="23"/>
                  </a:cubicBezTo>
                  <a:cubicBezTo>
                    <a:pt x="8" y="24"/>
                    <a:pt x="5" y="25"/>
                    <a:pt x="3" y="25"/>
                  </a:cubicBezTo>
                  <a:cubicBezTo>
                    <a:pt x="9" y="25"/>
                    <a:pt x="16" y="24"/>
                    <a:pt x="24" y="22"/>
                  </a:cubicBezTo>
                  <a:cubicBezTo>
                    <a:pt x="39" y="17"/>
                    <a:pt x="49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886">
              <a:extLst>
                <a:ext uri="{FF2B5EF4-FFF2-40B4-BE49-F238E27FC236}">
                  <a16:creationId xmlns="" xmlns:a16="http://schemas.microsoft.com/office/drawing/2014/main" id="{CE29F831-82C5-42E1-ACD9-C5A993D1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8100" y="5692776"/>
              <a:ext cx="82550" cy="157163"/>
            </a:xfrm>
            <a:custGeom>
              <a:avLst/>
              <a:gdLst>
                <a:gd name="T0" fmla="*/ 22 w 26"/>
                <a:gd name="T1" fmla="*/ 2 h 50"/>
                <a:gd name="T2" fmla="*/ 21 w 26"/>
                <a:gd name="T3" fmla="*/ 31 h 50"/>
                <a:gd name="T4" fmla="*/ 12 w 26"/>
                <a:gd name="T5" fmla="*/ 50 h 50"/>
                <a:gd name="T6" fmla="*/ 15 w 26"/>
                <a:gd name="T7" fmla="*/ 43 h 50"/>
                <a:gd name="T8" fmla="*/ 14 w 26"/>
                <a:gd name="T9" fmla="*/ 22 h 50"/>
                <a:gd name="T10" fmla="*/ 3 w 26"/>
                <a:gd name="T11" fmla="*/ 39 h 50"/>
                <a:gd name="T12" fmla="*/ 1 w 26"/>
                <a:gd name="T13" fmla="*/ 46 h 50"/>
                <a:gd name="T14" fmla="*/ 4 w 26"/>
                <a:gd name="T15" fmla="*/ 25 h 50"/>
                <a:gd name="T16" fmla="*/ 22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22" y="2"/>
                  </a:moveTo>
                  <a:cubicBezTo>
                    <a:pt x="26" y="4"/>
                    <a:pt x="26" y="17"/>
                    <a:pt x="21" y="31"/>
                  </a:cubicBezTo>
                  <a:cubicBezTo>
                    <a:pt x="19" y="39"/>
                    <a:pt x="15" y="45"/>
                    <a:pt x="12" y="50"/>
                  </a:cubicBezTo>
                  <a:cubicBezTo>
                    <a:pt x="13" y="48"/>
                    <a:pt x="14" y="46"/>
                    <a:pt x="15" y="43"/>
                  </a:cubicBezTo>
                  <a:cubicBezTo>
                    <a:pt x="17" y="34"/>
                    <a:pt x="17" y="23"/>
                    <a:pt x="14" y="22"/>
                  </a:cubicBezTo>
                  <a:cubicBezTo>
                    <a:pt x="11" y="21"/>
                    <a:pt x="5" y="31"/>
                    <a:pt x="3" y="39"/>
                  </a:cubicBezTo>
                  <a:cubicBezTo>
                    <a:pt x="2" y="42"/>
                    <a:pt x="1" y="44"/>
                    <a:pt x="1" y="46"/>
                  </a:cubicBezTo>
                  <a:cubicBezTo>
                    <a:pt x="0" y="41"/>
                    <a:pt x="2" y="33"/>
                    <a:pt x="4" y="25"/>
                  </a:cubicBezTo>
                  <a:cubicBezTo>
                    <a:pt x="9" y="11"/>
                    <a:pt x="17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887">
              <a:extLst>
                <a:ext uri="{FF2B5EF4-FFF2-40B4-BE49-F238E27FC236}">
                  <a16:creationId xmlns="" xmlns:a16="http://schemas.microsoft.com/office/drawing/2014/main" id="{8197FB8A-5245-434A-8920-75B5D045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641976"/>
              <a:ext cx="142875" cy="119063"/>
            </a:xfrm>
            <a:custGeom>
              <a:avLst/>
              <a:gdLst>
                <a:gd name="T0" fmla="*/ 42 w 45"/>
                <a:gd name="T1" fmla="*/ 4 h 38"/>
                <a:gd name="T2" fmla="*/ 14 w 45"/>
                <a:gd name="T3" fmla="*/ 14 h 38"/>
                <a:gd name="T4" fmla="*/ 0 w 45"/>
                <a:gd name="T5" fmla="*/ 29 h 38"/>
                <a:gd name="T6" fmla="*/ 6 w 45"/>
                <a:gd name="T7" fmla="*/ 24 h 38"/>
                <a:gd name="T8" fmla="*/ 25 w 45"/>
                <a:gd name="T9" fmla="*/ 17 h 38"/>
                <a:gd name="T10" fmla="*/ 14 w 45"/>
                <a:gd name="T11" fmla="*/ 34 h 38"/>
                <a:gd name="T12" fmla="*/ 7 w 45"/>
                <a:gd name="T13" fmla="*/ 38 h 38"/>
                <a:gd name="T14" fmla="*/ 26 w 45"/>
                <a:gd name="T15" fmla="*/ 28 h 38"/>
                <a:gd name="T16" fmla="*/ 42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42" y="4"/>
                  </a:moveTo>
                  <a:cubicBezTo>
                    <a:pt x="39" y="0"/>
                    <a:pt x="26" y="4"/>
                    <a:pt x="14" y="14"/>
                  </a:cubicBezTo>
                  <a:cubicBezTo>
                    <a:pt x="8" y="19"/>
                    <a:pt x="3" y="24"/>
                    <a:pt x="0" y="29"/>
                  </a:cubicBezTo>
                  <a:cubicBezTo>
                    <a:pt x="1" y="27"/>
                    <a:pt x="3" y="26"/>
                    <a:pt x="6" y="24"/>
                  </a:cubicBezTo>
                  <a:cubicBezTo>
                    <a:pt x="13" y="19"/>
                    <a:pt x="23" y="15"/>
                    <a:pt x="25" y="17"/>
                  </a:cubicBezTo>
                  <a:cubicBezTo>
                    <a:pt x="27" y="20"/>
                    <a:pt x="20" y="29"/>
                    <a:pt x="14" y="34"/>
                  </a:cubicBezTo>
                  <a:cubicBezTo>
                    <a:pt x="11" y="36"/>
                    <a:pt x="9" y="37"/>
                    <a:pt x="7" y="38"/>
                  </a:cubicBezTo>
                  <a:cubicBezTo>
                    <a:pt x="12" y="37"/>
                    <a:pt x="19" y="33"/>
                    <a:pt x="26" y="28"/>
                  </a:cubicBezTo>
                  <a:cubicBezTo>
                    <a:pt x="38" y="19"/>
                    <a:pt x="45" y="8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888">
              <a:extLst>
                <a:ext uri="{FF2B5EF4-FFF2-40B4-BE49-F238E27FC236}">
                  <a16:creationId xmlns="" xmlns:a16="http://schemas.microsoft.com/office/drawing/2014/main" id="{0C90852D-C9F6-4A20-ACDD-1CF8E46C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7000" y="5581651"/>
              <a:ext cx="58738" cy="153988"/>
            </a:xfrm>
            <a:custGeom>
              <a:avLst/>
              <a:gdLst>
                <a:gd name="T0" fmla="*/ 9 w 19"/>
                <a:gd name="T1" fmla="*/ 0 h 49"/>
                <a:gd name="T2" fmla="*/ 19 w 19"/>
                <a:gd name="T3" fmla="*/ 27 h 49"/>
                <a:gd name="T4" fmla="*/ 16 w 19"/>
                <a:gd name="T5" fmla="*/ 48 h 49"/>
                <a:gd name="T6" fmla="*/ 16 w 19"/>
                <a:gd name="T7" fmla="*/ 41 h 49"/>
                <a:gd name="T8" fmla="*/ 9 w 19"/>
                <a:gd name="T9" fmla="*/ 21 h 49"/>
                <a:gd name="T10" fmla="*/ 4 w 19"/>
                <a:gd name="T11" fmla="*/ 41 h 49"/>
                <a:gd name="T12" fmla="*/ 4 w 19"/>
                <a:gd name="T13" fmla="*/ 49 h 49"/>
                <a:gd name="T14" fmla="*/ 1 w 19"/>
                <a:gd name="T15" fmla="*/ 28 h 49"/>
                <a:gd name="T16" fmla="*/ 9 w 1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9">
                  <a:moveTo>
                    <a:pt x="9" y="0"/>
                  </a:moveTo>
                  <a:cubicBezTo>
                    <a:pt x="14" y="0"/>
                    <a:pt x="18" y="12"/>
                    <a:pt x="19" y="27"/>
                  </a:cubicBezTo>
                  <a:cubicBezTo>
                    <a:pt x="19" y="35"/>
                    <a:pt x="18" y="43"/>
                    <a:pt x="16" y="48"/>
                  </a:cubicBezTo>
                  <a:cubicBezTo>
                    <a:pt x="16" y="46"/>
                    <a:pt x="17" y="43"/>
                    <a:pt x="16" y="41"/>
                  </a:cubicBezTo>
                  <a:cubicBezTo>
                    <a:pt x="16" y="31"/>
                    <a:pt x="12" y="21"/>
                    <a:pt x="9" y="21"/>
                  </a:cubicBezTo>
                  <a:cubicBezTo>
                    <a:pt x="6" y="21"/>
                    <a:pt x="4" y="33"/>
                    <a:pt x="4" y="41"/>
                  </a:cubicBezTo>
                  <a:cubicBezTo>
                    <a:pt x="4" y="44"/>
                    <a:pt x="4" y="47"/>
                    <a:pt x="4" y="49"/>
                  </a:cubicBezTo>
                  <a:cubicBezTo>
                    <a:pt x="2" y="44"/>
                    <a:pt x="1" y="36"/>
                    <a:pt x="1" y="28"/>
                  </a:cubicBezTo>
                  <a:cubicBezTo>
                    <a:pt x="0" y="1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889">
              <a:extLst>
                <a:ext uri="{FF2B5EF4-FFF2-40B4-BE49-F238E27FC236}">
                  <a16:creationId xmlns="" xmlns:a16="http://schemas.microsoft.com/office/drawing/2014/main" id="{E4DBC9AD-7F95-4BE9-B35E-C69A95D9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9713" y="5464176"/>
              <a:ext cx="120650" cy="146050"/>
            </a:xfrm>
            <a:custGeom>
              <a:avLst/>
              <a:gdLst>
                <a:gd name="T0" fmla="*/ 34 w 38"/>
                <a:gd name="T1" fmla="*/ 3 h 46"/>
                <a:gd name="T2" fmla="*/ 10 w 38"/>
                <a:gd name="T3" fmla="*/ 20 h 46"/>
                <a:gd name="T4" fmla="*/ 0 w 38"/>
                <a:gd name="T5" fmla="*/ 38 h 46"/>
                <a:gd name="T6" fmla="*/ 4 w 38"/>
                <a:gd name="T7" fmla="*/ 32 h 46"/>
                <a:gd name="T8" fmla="*/ 21 w 38"/>
                <a:gd name="T9" fmla="*/ 20 h 46"/>
                <a:gd name="T10" fmla="*/ 15 w 38"/>
                <a:gd name="T11" fmla="*/ 40 h 46"/>
                <a:gd name="T12" fmla="*/ 10 w 38"/>
                <a:gd name="T13" fmla="*/ 46 h 46"/>
                <a:gd name="T14" fmla="*/ 24 w 38"/>
                <a:gd name="T15" fmla="*/ 30 h 46"/>
                <a:gd name="T16" fmla="*/ 34 w 38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6">
                  <a:moveTo>
                    <a:pt x="34" y="3"/>
                  </a:moveTo>
                  <a:cubicBezTo>
                    <a:pt x="30" y="0"/>
                    <a:pt x="19" y="8"/>
                    <a:pt x="10" y="20"/>
                  </a:cubicBezTo>
                  <a:cubicBezTo>
                    <a:pt x="5" y="26"/>
                    <a:pt x="2" y="33"/>
                    <a:pt x="0" y="38"/>
                  </a:cubicBezTo>
                  <a:cubicBezTo>
                    <a:pt x="1" y="36"/>
                    <a:pt x="2" y="34"/>
                    <a:pt x="4" y="32"/>
                  </a:cubicBezTo>
                  <a:cubicBezTo>
                    <a:pt x="10" y="25"/>
                    <a:pt x="19" y="18"/>
                    <a:pt x="21" y="20"/>
                  </a:cubicBezTo>
                  <a:cubicBezTo>
                    <a:pt x="24" y="22"/>
                    <a:pt x="19" y="33"/>
                    <a:pt x="15" y="40"/>
                  </a:cubicBezTo>
                  <a:cubicBezTo>
                    <a:pt x="13" y="42"/>
                    <a:pt x="11" y="44"/>
                    <a:pt x="10" y="46"/>
                  </a:cubicBezTo>
                  <a:cubicBezTo>
                    <a:pt x="14" y="43"/>
                    <a:pt x="19" y="37"/>
                    <a:pt x="24" y="30"/>
                  </a:cubicBezTo>
                  <a:cubicBezTo>
                    <a:pt x="33" y="18"/>
                    <a:pt x="38" y="6"/>
                    <a:pt x="3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890">
              <a:extLst>
                <a:ext uri="{FF2B5EF4-FFF2-40B4-BE49-F238E27FC236}">
                  <a16:creationId xmlns="" xmlns:a16="http://schemas.microsoft.com/office/drawing/2014/main" id="{A9A01024-3303-4A0A-B4C2-284C4095B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1925" y="5438776"/>
              <a:ext cx="80963" cy="158750"/>
            </a:xfrm>
            <a:custGeom>
              <a:avLst/>
              <a:gdLst>
                <a:gd name="T0" fmla="*/ 5 w 26"/>
                <a:gd name="T1" fmla="*/ 2 h 50"/>
                <a:gd name="T2" fmla="*/ 22 w 26"/>
                <a:gd name="T3" fmla="*/ 26 h 50"/>
                <a:gd name="T4" fmla="*/ 25 w 26"/>
                <a:gd name="T5" fmla="*/ 46 h 50"/>
                <a:gd name="T6" fmla="*/ 24 w 26"/>
                <a:gd name="T7" fmla="*/ 39 h 50"/>
                <a:gd name="T8" fmla="*/ 11 w 26"/>
                <a:gd name="T9" fmla="*/ 22 h 50"/>
                <a:gd name="T10" fmla="*/ 11 w 26"/>
                <a:gd name="T11" fmla="*/ 43 h 50"/>
                <a:gd name="T12" fmla="*/ 14 w 26"/>
                <a:gd name="T13" fmla="*/ 50 h 50"/>
                <a:gd name="T14" fmla="*/ 5 w 26"/>
                <a:gd name="T15" fmla="*/ 31 h 50"/>
                <a:gd name="T16" fmla="*/ 5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5" y="2"/>
                  </a:moveTo>
                  <a:cubicBezTo>
                    <a:pt x="10" y="0"/>
                    <a:pt x="17" y="11"/>
                    <a:pt x="22" y="26"/>
                  </a:cubicBezTo>
                  <a:cubicBezTo>
                    <a:pt x="24" y="33"/>
                    <a:pt x="26" y="41"/>
                    <a:pt x="25" y="46"/>
                  </a:cubicBezTo>
                  <a:cubicBezTo>
                    <a:pt x="25" y="44"/>
                    <a:pt x="25" y="42"/>
                    <a:pt x="24" y="39"/>
                  </a:cubicBezTo>
                  <a:cubicBezTo>
                    <a:pt x="21" y="30"/>
                    <a:pt x="14" y="21"/>
                    <a:pt x="11" y="22"/>
                  </a:cubicBezTo>
                  <a:cubicBezTo>
                    <a:pt x="8" y="23"/>
                    <a:pt x="9" y="35"/>
                    <a:pt x="11" y="43"/>
                  </a:cubicBezTo>
                  <a:cubicBezTo>
                    <a:pt x="12" y="46"/>
                    <a:pt x="13" y="48"/>
                    <a:pt x="14" y="50"/>
                  </a:cubicBezTo>
                  <a:cubicBezTo>
                    <a:pt x="11" y="46"/>
                    <a:pt x="7" y="39"/>
                    <a:pt x="5" y="31"/>
                  </a:cubicBezTo>
                  <a:cubicBezTo>
                    <a:pt x="0" y="16"/>
                    <a:pt x="0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891">
              <a:extLst>
                <a:ext uri="{FF2B5EF4-FFF2-40B4-BE49-F238E27FC236}">
                  <a16:creationId xmlns="" xmlns:a16="http://schemas.microsoft.com/office/drawing/2014/main" id="{8846E0FF-48E2-4D9E-B954-14924186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5588" y="5283201"/>
              <a:ext cx="82550" cy="155575"/>
            </a:xfrm>
            <a:custGeom>
              <a:avLst/>
              <a:gdLst>
                <a:gd name="T0" fmla="*/ 21 w 26"/>
                <a:gd name="T1" fmla="*/ 1 h 49"/>
                <a:gd name="T2" fmla="*/ 4 w 26"/>
                <a:gd name="T3" fmla="*/ 25 h 49"/>
                <a:gd name="T4" fmla="*/ 0 w 26"/>
                <a:gd name="T5" fmla="*/ 45 h 49"/>
                <a:gd name="T6" fmla="*/ 2 w 26"/>
                <a:gd name="T7" fmla="*/ 38 h 49"/>
                <a:gd name="T8" fmla="*/ 14 w 26"/>
                <a:gd name="T9" fmla="*/ 22 h 49"/>
                <a:gd name="T10" fmla="*/ 14 w 26"/>
                <a:gd name="T11" fmla="*/ 42 h 49"/>
                <a:gd name="T12" fmla="*/ 11 w 26"/>
                <a:gd name="T13" fmla="*/ 49 h 49"/>
                <a:gd name="T14" fmla="*/ 21 w 26"/>
                <a:gd name="T15" fmla="*/ 31 h 49"/>
                <a:gd name="T16" fmla="*/ 21 w 26"/>
                <a:gd name="T1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21" y="1"/>
                  </a:moveTo>
                  <a:cubicBezTo>
                    <a:pt x="16" y="0"/>
                    <a:pt x="9" y="10"/>
                    <a:pt x="4" y="25"/>
                  </a:cubicBezTo>
                  <a:cubicBezTo>
                    <a:pt x="1" y="33"/>
                    <a:pt x="0" y="40"/>
                    <a:pt x="0" y="45"/>
                  </a:cubicBezTo>
                  <a:cubicBezTo>
                    <a:pt x="0" y="43"/>
                    <a:pt x="1" y="41"/>
                    <a:pt x="2" y="38"/>
                  </a:cubicBezTo>
                  <a:cubicBezTo>
                    <a:pt x="5" y="30"/>
                    <a:pt x="12" y="21"/>
                    <a:pt x="14" y="22"/>
                  </a:cubicBezTo>
                  <a:cubicBezTo>
                    <a:pt x="17" y="23"/>
                    <a:pt x="17" y="34"/>
                    <a:pt x="14" y="42"/>
                  </a:cubicBezTo>
                  <a:cubicBezTo>
                    <a:pt x="13" y="45"/>
                    <a:pt x="12" y="48"/>
                    <a:pt x="11" y="49"/>
                  </a:cubicBezTo>
                  <a:cubicBezTo>
                    <a:pt x="15" y="45"/>
                    <a:pt x="18" y="39"/>
                    <a:pt x="21" y="31"/>
                  </a:cubicBezTo>
                  <a:cubicBezTo>
                    <a:pt x="26" y="16"/>
                    <a:pt x="26" y="3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892">
              <a:extLst>
                <a:ext uri="{FF2B5EF4-FFF2-40B4-BE49-F238E27FC236}">
                  <a16:creationId xmlns="" xmlns:a16="http://schemas.microsoft.com/office/drawing/2014/main" id="{C9C986E9-580C-41CE-9C32-0DAD71D18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9700" y="5305426"/>
              <a:ext cx="115888" cy="146050"/>
            </a:xfrm>
            <a:custGeom>
              <a:avLst/>
              <a:gdLst>
                <a:gd name="T0" fmla="*/ 4 w 37"/>
                <a:gd name="T1" fmla="*/ 2 h 46"/>
                <a:gd name="T2" fmla="*/ 28 w 37"/>
                <a:gd name="T3" fmla="*/ 20 h 46"/>
                <a:gd name="T4" fmla="*/ 37 w 37"/>
                <a:gd name="T5" fmla="*/ 38 h 46"/>
                <a:gd name="T6" fmla="*/ 33 w 37"/>
                <a:gd name="T7" fmla="*/ 32 h 46"/>
                <a:gd name="T8" fmla="*/ 16 w 37"/>
                <a:gd name="T9" fmla="*/ 20 h 46"/>
                <a:gd name="T10" fmla="*/ 23 w 37"/>
                <a:gd name="T11" fmla="*/ 40 h 46"/>
                <a:gd name="T12" fmla="*/ 28 w 37"/>
                <a:gd name="T13" fmla="*/ 46 h 46"/>
                <a:gd name="T14" fmla="*/ 13 w 37"/>
                <a:gd name="T15" fmla="*/ 30 h 46"/>
                <a:gd name="T16" fmla="*/ 4 w 37"/>
                <a:gd name="T1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4" y="2"/>
                  </a:moveTo>
                  <a:cubicBezTo>
                    <a:pt x="9" y="0"/>
                    <a:pt x="19" y="7"/>
                    <a:pt x="28" y="20"/>
                  </a:cubicBezTo>
                  <a:cubicBezTo>
                    <a:pt x="32" y="27"/>
                    <a:pt x="36" y="33"/>
                    <a:pt x="37" y="38"/>
                  </a:cubicBezTo>
                  <a:cubicBezTo>
                    <a:pt x="36" y="37"/>
                    <a:pt x="35" y="34"/>
                    <a:pt x="33" y="32"/>
                  </a:cubicBezTo>
                  <a:cubicBezTo>
                    <a:pt x="28" y="25"/>
                    <a:pt x="19" y="18"/>
                    <a:pt x="16" y="20"/>
                  </a:cubicBezTo>
                  <a:cubicBezTo>
                    <a:pt x="14" y="22"/>
                    <a:pt x="18" y="33"/>
                    <a:pt x="23" y="40"/>
                  </a:cubicBezTo>
                  <a:cubicBezTo>
                    <a:pt x="25" y="42"/>
                    <a:pt x="26" y="44"/>
                    <a:pt x="28" y="46"/>
                  </a:cubicBezTo>
                  <a:cubicBezTo>
                    <a:pt x="23" y="43"/>
                    <a:pt x="18" y="37"/>
                    <a:pt x="13" y="30"/>
                  </a:cubicBezTo>
                  <a:cubicBezTo>
                    <a:pt x="4" y="18"/>
                    <a:pt x="0" y="5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893">
              <a:extLst>
                <a:ext uri="{FF2B5EF4-FFF2-40B4-BE49-F238E27FC236}">
                  <a16:creationId xmlns="" xmlns:a16="http://schemas.microsoft.com/office/drawing/2014/main" id="{DAC3417F-9B72-45CC-9DD7-EDD5175E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7963" y="5122863"/>
              <a:ext cx="57150" cy="150813"/>
            </a:xfrm>
            <a:custGeom>
              <a:avLst/>
              <a:gdLst>
                <a:gd name="T0" fmla="*/ 10 w 18"/>
                <a:gd name="T1" fmla="*/ 0 h 48"/>
                <a:gd name="T2" fmla="*/ 0 w 18"/>
                <a:gd name="T3" fmla="*/ 27 h 48"/>
                <a:gd name="T4" fmla="*/ 3 w 18"/>
                <a:gd name="T5" fmla="*/ 48 h 48"/>
                <a:gd name="T6" fmla="*/ 3 w 18"/>
                <a:gd name="T7" fmla="*/ 40 h 48"/>
                <a:gd name="T8" fmla="*/ 10 w 18"/>
                <a:gd name="T9" fmla="*/ 21 h 48"/>
                <a:gd name="T10" fmla="*/ 16 w 18"/>
                <a:gd name="T11" fmla="*/ 40 h 48"/>
                <a:gd name="T12" fmla="*/ 15 w 18"/>
                <a:gd name="T13" fmla="*/ 48 h 48"/>
                <a:gd name="T14" fmla="*/ 18 w 18"/>
                <a:gd name="T15" fmla="*/ 27 h 48"/>
                <a:gd name="T16" fmla="*/ 10 w 1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8">
                  <a:moveTo>
                    <a:pt x="10" y="0"/>
                  </a:moveTo>
                  <a:cubicBezTo>
                    <a:pt x="5" y="0"/>
                    <a:pt x="0" y="12"/>
                    <a:pt x="0" y="27"/>
                  </a:cubicBezTo>
                  <a:cubicBezTo>
                    <a:pt x="0" y="35"/>
                    <a:pt x="2" y="43"/>
                    <a:pt x="3" y="48"/>
                  </a:cubicBezTo>
                  <a:cubicBezTo>
                    <a:pt x="3" y="46"/>
                    <a:pt x="3" y="43"/>
                    <a:pt x="3" y="40"/>
                  </a:cubicBezTo>
                  <a:cubicBezTo>
                    <a:pt x="3" y="32"/>
                    <a:pt x="7" y="21"/>
                    <a:pt x="10" y="21"/>
                  </a:cubicBezTo>
                  <a:cubicBezTo>
                    <a:pt x="13" y="21"/>
                    <a:pt x="16" y="32"/>
                    <a:pt x="16" y="40"/>
                  </a:cubicBezTo>
                  <a:cubicBezTo>
                    <a:pt x="16" y="44"/>
                    <a:pt x="16" y="46"/>
                    <a:pt x="15" y="48"/>
                  </a:cubicBezTo>
                  <a:cubicBezTo>
                    <a:pt x="17" y="43"/>
                    <a:pt x="18" y="36"/>
                    <a:pt x="18" y="27"/>
                  </a:cubicBezTo>
                  <a:cubicBezTo>
                    <a:pt x="18" y="12"/>
                    <a:pt x="14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894">
              <a:extLst>
                <a:ext uri="{FF2B5EF4-FFF2-40B4-BE49-F238E27FC236}">
                  <a16:creationId xmlns="" xmlns:a16="http://schemas.microsoft.com/office/drawing/2014/main" id="{39885432-795F-4CC7-8CAE-C98EE381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6200" y="5186363"/>
              <a:ext cx="141288" cy="119063"/>
            </a:xfrm>
            <a:custGeom>
              <a:avLst/>
              <a:gdLst>
                <a:gd name="T0" fmla="*/ 3 w 45"/>
                <a:gd name="T1" fmla="*/ 4 h 38"/>
                <a:gd name="T2" fmla="*/ 31 w 45"/>
                <a:gd name="T3" fmla="*/ 13 h 38"/>
                <a:gd name="T4" fmla="*/ 45 w 45"/>
                <a:gd name="T5" fmla="*/ 28 h 38"/>
                <a:gd name="T6" fmla="*/ 40 w 45"/>
                <a:gd name="T7" fmla="*/ 23 h 38"/>
                <a:gd name="T8" fmla="*/ 20 w 45"/>
                <a:gd name="T9" fmla="*/ 17 h 38"/>
                <a:gd name="T10" fmla="*/ 32 w 45"/>
                <a:gd name="T11" fmla="*/ 33 h 38"/>
                <a:gd name="T12" fmla="*/ 39 w 45"/>
                <a:gd name="T13" fmla="*/ 38 h 38"/>
                <a:gd name="T14" fmla="*/ 20 w 45"/>
                <a:gd name="T15" fmla="*/ 27 h 38"/>
                <a:gd name="T16" fmla="*/ 3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3" y="4"/>
                  </a:moveTo>
                  <a:cubicBezTo>
                    <a:pt x="6" y="0"/>
                    <a:pt x="18" y="4"/>
                    <a:pt x="31" y="13"/>
                  </a:cubicBezTo>
                  <a:cubicBezTo>
                    <a:pt x="37" y="18"/>
                    <a:pt x="42" y="23"/>
                    <a:pt x="45" y="28"/>
                  </a:cubicBezTo>
                  <a:cubicBezTo>
                    <a:pt x="44" y="26"/>
                    <a:pt x="42" y="25"/>
                    <a:pt x="40" y="23"/>
                  </a:cubicBezTo>
                  <a:cubicBezTo>
                    <a:pt x="32" y="18"/>
                    <a:pt x="21" y="14"/>
                    <a:pt x="20" y="17"/>
                  </a:cubicBezTo>
                  <a:cubicBezTo>
                    <a:pt x="18" y="19"/>
                    <a:pt x="26" y="28"/>
                    <a:pt x="32" y="33"/>
                  </a:cubicBezTo>
                  <a:cubicBezTo>
                    <a:pt x="35" y="35"/>
                    <a:pt x="37" y="37"/>
                    <a:pt x="39" y="38"/>
                  </a:cubicBezTo>
                  <a:cubicBezTo>
                    <a:pt x="33" y="36"/>
                    <a:pt x="27" y="32"/>
                    <a:pt x="20" y="27"/>
                  </a:cubicBezTo>
                  <a:cubicBezTo>
                    <a:pt x="8" y="18"/>
                    <a:pt x="0" y="8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895">
              <a:extLst>
                <a:ext uri="{FF2B5EF4-FFF2-40B4-BE49-F238E27FC236}">
                  <a16:creationId xmlns="" xmlns:a16="http://schemas.microsoft.com/office/drawing/2014/main" id="{83CD61C1-B490-42DB-AB63-9285B166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8425" y="4979988"/>
              <a:ext cx="77788" cy="155575"/>
            </a:xfrm>
            <a:custGeom>
              <a:avLst/>
              <a:gdLst>
                <a:gd name="T0" fmla="*/ 4 w 25"/>
                <a:gd name="T1" fmla="*/ 2 h 49"/>
                <a:gd name="T2" fmla="*/ 4 w 25"/>
                <a:gd name="T3" fmla="*/ 31 h 49"/>
                <a:gd name="T4" fmla="*/ 13 w 25"/>
                <a:gd name="T5" fmla="*/ 49 h 49"/>
                <a:gd name="T6" fmla="*/ 11 w 25"/>
                <a:gd name="T7" fmla="*/ 43 h 49"/>
                <a:gd name="T8" fmla="*/ 11 w 25"/>
                <a:gd name="T9" fmla="*/ 22 h 49"/>
                <a:gd name="T10" fmla="*/ 23 w 25"/>
                <a:gd name="T11" fmla="*/ 39 h 49"/>
                <a:gd name="T12" fmla="*/ 25 w 25"/>
                <a:gd name="T13" fmla="*/ 46 h 49"/>
                <a:gd name="T14" fmla="*/ 21 w 25"/>
                <a:gd name="T15" fmla="*/ 25 h 49"/>
                <a:gd name="T16" fmla="*/ 4 w 25"/>
                <a:gd name="T1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9">
                  <a:moveTo>
                    <a:pt x="4" y="2"/>
                  </a:moveTo>
                  <a:cubicBezTo>
                    <a:pt x="0" y="3"/>
                    <a:pt x="0" y="16"/>
                    <a:pt x="4" y="31"/>
                  </a:cubicBezTo>
                  <a:cubicBezTo>
                    <a:pt x="7" y="39"/>
                    <a:pt x="10" y="45"/>
                    <a:pt x="13" y="49"/>
                  </a:cubicBezTo>
                  <a:cubicBezTo>
                    <a:pt x="13" y="48"/>
                    <a:pt x="12" y="46"/>
                    <a:pt x="11" y="43"/>
                  </a:cubicBezTo>
                  <a:cubicBezTo>
                    <a:pt x="8" y="34"/>
                    <a:pt x="8" y="23"/>
                    <a:pt x="11" y="22"/>
                  </a:cubicBezTo>
                  <a:cubicBezTo>
                    <a:pt x="14" y="21"/>
                    <a:pt x="20" y="31"/>
                    <a:pt x="23" y="39"/>
                  </a:cubicBezTo>
                  <a:cubicBezTo>
                    <a:pt x="24" y="42"/>
                    <a:pt x="25" y="44"/>
                    <a:pt x="25" y="46"/>
                  </a:cubicBezTo>
                  <a:cubicBezTo>
                    <a:pt x="25" y="41"/>
                    <a:pt x="24" y="33"/>
                    <a:pt x="21" y="25"/>
                  </a:cubicBezTo>
                  <a:cubicBezTo>
                    <a:pt x="17" y="11"/>
                    <a:pt x="9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896">
              <a:extLst>
                <a:ext uri="{FF2B5EF4-FFF2-40B4-BE49-F238E27FC236}">
                  <a16:creationId xmlns="" xmlns:a16="http://schemas.microsoft.com/office/drawing/2014/main" id="{3F48C250-0FBC-4B58-94AD-02C55706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25" y="5091113"/>
              <a:ext cx="155575" cy="82550"/>
            </a:xfrm>
            <a:custGeom>
              <a:avLst/>
              <a:gdLst>
                <a:gd name="T0" fmla="*/ 2 w 49"/>
                <a:gd name="T1" fmla="*/ 5 h 26"/>
                <a:gd name="T2" fmla="*/ 31 w 49"/>
                <a:gd name="T3" fmla="*/ 5 h 26"/>
                <a:gd name="T4" fmla="*/ 49 w 49"/>
                <a:gd name="T5" fmla="*/ 14 h 26"/>
                <a:gd name="T6" fmla="*/ 43 w 49"/>
                <a:gd name="T7" fmla="*/ 12 h 26"/>
                <a:gd name="T8" fmla="*/ 22 w 49"/>
                <a:gd name="T9" fmla="*/ 12 h 26"/>
                <a:gd name="T10" fmla="*/ 39 w 49"/>
                <a:gd name="T11" fmla="*/ 24 h 26"/>
                <a:gd name="T12" fmla="*/ 46 w 49"/>
                <a:gd name="T13" fmla="*/ 26 h 26"/>
                <a:gd name="T14" fmla="*/ 25 w 49"/>
                <a:gd name="T15" fmla="*/ 22 h 26"/>
                <a:gd name="T16" fmla="*/ 2 w 49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2" y="5"/>
                  </a:moveTo>
                  <a:cubicBezTo>
                    <a:pt x="4" y="0"/>
                    <a:pt x="17" y="0"/>
                    <a:pt x="31" y="5"/>
                  </a:cubicBezTo>
                  <a:cubicBezTo>
                    <a:pt x="39" y="8"/>
                    <a:pt x="45" y="11"/>
                    <a:pt x="49" y="14"/>
                  </a:cubicBezTo>
                  <a:cubicBezTo>
                    <a:pt x="48" y="14"/>
                    <a:pt x="46" y="13"/>
                    <a:pt x="43" y="12"/>
                  </a:cubicBezTo>
                  <a:cubicBezTo>
                    <a:pt x="34" y="9"/>
                    <a:pt x="23" y="9"/>
                    <a:pt x="22" y="12"/>
                  </a:cubicBezTo>
                  <a:cubicBezTo>
                    <a:pt x="21" y="15"/>
                    <a:pt x="31" y="21"/>
                    <a:pt x="39" y="24"/>
                  </a:cubicBezTo>
                  <a:cubicBezTo>
                    <a:pt x="42" y="25"/>
                    <a:pt x="44" y="26"/>
                    <a:pt x="46" y="26"/>
                  </a:cubicBezTo>
                  <a:cubicBezTo>
                    <a:pt x="41" y="26"/>
                    <a:pt x="33" y="25"/>
                    <a:pt x="25" y="22"/>
                  </a:cubicBezTo>
                  <a:cubicBezTo>
                    <a:pt x="11" y="17"/>
                    <a:pt x="0" y="9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897">
              <a:extLst>
                <a:ext uri="{FF2B5EF4-FFF2-40B4-BE49-F238E27FC236}">
                  <a16:creationId xmlns="" xmlns:a16="http://schemas.microsoft.com/office/drawing/2014/main" id="{12055F91-CE53-43E2-8DFC-7B867EFE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4900" y="5856288"/>
              <a:ext cx="228600" cy="114300"/>
            </a:xfrm>
            <a:custGeom>
              <a:avLst/>
              <a:gdLst>
                <a:gd name="T0" fmla="*/ 72 w 72"/>
                <a:gd name="T1" fmla="*/ 1 h 36"/>
                <a:gd name="T2" fmla="*/ 1 w 72"/>
                <a:gd name="T3" fmla="*/ 36 h 36"/>
                <a:gd name="T4" fmla="*/ 0 w 72"/>
                <a:gd name="T5" fmla="*/ 28 h 36"/>
                <a:gd name="T6" fmla="*/ 70 w 72"/>
                <a:gd name="T7" fmla="*/ 0 h 36"/>
                <a:gd name="T8" fmla="*/ 72 w 72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72" y="1"/>
                  </a:moveTo>
                  <a:cubicBezTo>
                    <a:pt x="52" y="18"/>
                    <a:pt x="27" y="30"/>
                    <a:pt x="1" y="3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5" y="25"/>
                    <a:pt x="49" y="15"/>
                    <a:pt x="70" y="0"/>
                  </a:cubicBezTo>
                  <a:lnTo>
                    <a:pt x="7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898">
              <a:extLst>
                <a:ext uri="{FF2B5EF4-FFF2-40B4-BE49-F238E27FC236}">
                  <a16:creationId xmlns="" xmlns:a16="http://schemas.microsoft.com/office/drawing/2014/main" id="{5938BA22-96F2-4F71-9EA6-36B41828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6975" y="4948238"/>
              <a:ext cx="152400" cy="133350"/>
            </a:xfrm>
            <a:custGeom>
              <a:avLst/>
              <a:gdLst>
                <a:gd name="T0" fmla="*/ 22 w 48"/>
                <a:gd name="T1" fmla="*/ 19 h 42"/>
                <a:gd name="T2" fmla="*/ 48 w 48"/>
                <a:gd name="T3" fmla="*/ 31 h 42"/>
                <a:gd name="T4" fmla="*/ 36 w 48"/>
                <a:gd name="T5" fmla="*/ 18 h 42"/>
                <a:gd name="T6" fmla="*/ 3 w 48"/>
                <a:gd name="T7" fmla="*/ 4 h 42"/>
                <a:gd name="T8" fmla="*/ 23 w 48"/>
                <a:gd name="T9" fmla="*/ 33 h 42"/>
                <a:gd name="T10" fmla="*/ 38 w 48"/>
                <a:gd name="T11" fmla="*/ 42 h 42"/>
                <a:gd name="T12" fmla="*/ 22 w 48"/>
                <a:gd name="T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2">
                  <a:moveTo>
                    <a:pt x="22" y="19"/>
                  </a:moveTo>
                  <a:cubicBezTo>
                    <a:pt x="24" y="16"/>
                    <a:pt x="45" y="29"/>
                    <a:pt x="48" y="31"/>
                  </a:cubicBezTo>
                  <a:cubicBezTo>
                    <a:pt x="45" y="27"/>
                    <a:pt x="41" y="22"/>
                    <a:pt x="36" y="18"/>
                  </a:cubicBezTo>
                  <a:cubicBezTo>
                    <a:pt x="24" y="8"/>
                    <a:pt x="6" y="0"/>
                    <a:pt x="3" y="4"/>
                  </a:cubicBezTo>
                  <a:cubicBezTo>
                    <a:pt x="0" y="8"/>
                    <a:pt x="11" y="23"/>
                    <a:pt x="23" y="33"/>
                  </a:cubicBezTo>
                  <a:cubicBezTo>
                    <a:pt x="29" y="37"/>
                    <a:pt x="34" y="40"/>
                    <a:pt x="38" y="42"/>
                  </a:cubicBezTo>
                  <a:cubicBezTo>
                    <a:pt x="35" y="39"/>
                    <a:pt x="19" y="23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899">
              <a:extLst>
                <a:ext uri="{FF2B5EF4-FFF2-40B4-BE49-F238E27FC236}">
                  <a16:creationId xmlns="" xmlns:a16="http://schemas.microsoft.com/office/drawing/2014/main" id="{2634881A-C10E-48FB-A3E6-65B2FB42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7050" y="5805488"/>
              <a:ext cx="157163" cy="79375"/>
            </a:xfrm>
            <a:custGeom>
              <a:avLst/>
              <a:gdLst>
                <a:gd name="T0" fmla="*/ 2 w 50"/>
                <a:gd name="T1" fmla="*/ 5 h 25"/>
                <a:gd name="T2" fmla="*/ 31 w 50"/>
                <a:gd name="T3" fmla="*/ 5 h 25"/>
                <a:gd name="T4" fmla="*/ 50 w 50"/>
                <a:gd name="T5" fmla="*/ 14 h 25"/>
                <a:gd name="T6" fmla="*/ 43 w 50"/>
                <a:gd name="T7" fmla="*/ 11 h 25"/>
                <a:gd name="T8" fmla="*/ 22 w 50"/>
                <a:gd name="T9" fmla="*/ 11 h 25"/>
                <a:gd name="T10" fmla="*/ 39 w 50"/>
                <a:gd name="T11" fmla="*/ 23 h 25"/>
                <a:gd name="T12" fmla="*/ 46 w 50"/>
                <a:gd name="T13" fmla="*/ 25 h 25"/>
                <a:gd name="T14" fmla="*/ 26 w 50"/>
                <a:gd name="T15" fmla="*/ 22 h 25"/>
                <a:gd name="T16" fmla="*/ 2 w 50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5">
                  <a:moveTo>
                    <a:pt x="2" y="5"/>
                  </a:moveTo>
                  <a:cubicBezTo>
                    <a:pt x="3" y="0"/>
                    <a:pt x="16" y="0"/>
                    <a:pt x="31" y="5"/>
                  </a:cubicBezTo>
                  <a:cubicBezTo>
                    <a:pt x="39" y="7"/>
                    <a:pt x="45" y="10"/>
                    <a:pt x="50" y="14"/>
                  </a:cubicBezTo>
                  <a:cubicBezTo>
                    <a:pt x="48" y="13"/>
                    <a:pt x="46" y="12"/>
                    <a:pt x="43" y="11"/>
                  </a:cubicBezTo>
                  <a:cubicBezTo>
                    <a:pt x="34" y="8"/>
                    <a:pt x="23" y="8"/>
                    <a:pt x="22" y="11"/>
                  </a:cubicBezTo>
                  <a:cubicBezTo>
                    <a:pt x="21" y="14"/>
                    <a:pt x="31" y="20"/>
                    <a:pt x="39" y="23"/>
                  </a:cubicBezTo>
                  <a:cubicBezTo>
                    <a:pt x="42" y="24"/>
                    <a:pt x="45" y="25"/>
                    <a:pt x="46" y="25"/>
                  </a:cubicBezTo>
                  <a:cubicBezTo>
                    <a:pt x="41" y="25"/>
                    <a:pt x="34" y="24"/>
                    <a:pt x="26" y="22"/>
                  </a:cubicBezTo>
                  <a:cubicBezTo>
                    <a:pt x="11" y="17"/>
                    <a:pt x="0" y="9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900">
              <a:extLst>
                <a:ext uri="{FF2B5EF4-FFF2-40B4-BE49-F238E27FC236}">
                  <a16:creationId xmlns="" xmlns:a16="http://schemas.microsoft.com/office/drawing/2014/main" id="{AD44D1BF-ED7A-4EF4-B4B0-CE187827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8175" y="5692776"/>
              <a:ext cx="80963" cy="157163"/>
            </a:xfrm>
            <a:custGeom>
              <a:avLst/>
              <a:gdLst>
                <a:gd name="T0" fmla="*/ 5 w 26"/>
                <a:gd name="T1" fmla="*/ 2 h 50"/>
                <a:gd name="T2" fmla="*/ 5 w 26"/>
                <a:gd name="T3" fmla="*/ 31 h 50"/>
                <a:gd name="T4" fmla="*/ 15 w 26"/>
                <a:gd name="T5" fmla="*/ 50 h 50"/>
                <a:gd name="T6" fmla="*/ 12 w 26"/>
                <a:gd name="T7" fmla="*/ 43 h 50"/>
                <a:gd name="T8" fmla="*/ 12 w 26"/>
                <a:gd name="T9" fmla="*/ 22 h 50"/>
                <a:gd name="T10" fmla="*/ 24 w 26"/>
                <a:gd name="T11" fmla="*/ 39 h 50"/>
                <a:gd name="T12" fmla="*/ 26 w 26"/>
                <a:gd name="T13" fmla="*/ 46 h 50"/>
                <a:gd name="T14" fmla="*/ 22 w 26"/>
                <a:gd name="T15" fmla="*/ 25 h 50"/>
                <a:gd name="T16" fmla="*/ 5 w 26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5" y="2"/>
                  </a:moveTo>
                  <a:cubicBezTo>
                    <a:pt x="0" y="4"/>
                    <a:pt x="0" y="17"/>
                    <a:pt x="5" y="31"/>
                  </a:cubicBezTo>
                  <a:cubicBezTo>
                    <a:pt x="8" y="39"/>
                    <a:pt x="11" y="45"/>
                    <a:pt x="15" y="50"/>
                  </a:cubicBezTo>
                  <a:cubicBezTo>
                    <a:pt x="14" y="48"/>
                    <a:pt x="13" y="46"/>
                    <a:pt x="12" y="43"/>
                  </a:cubicBezTo>
                  <a:cubicBezTo>
                    <a:pt x="9" y="34"/>
                    <a:pt x="9" y="23"/>
                    <a:pt x="12" y="22"/>
                  </a:cubicBezTo>
                  <a:cubicBezTo>
                    <a:pt x="15" y="21"/>
                    <a:pt x="21" y="31"/>
                    <a:pt x="24" y="39"/>
                  </a:cubicBezTo>
                  <a:cubicBezTo>
                    <a:pt x="25" y="42"/>
                    <a:pt x="26" y="44"/>
                    <a:pt x="26" y="46"/>
                  </a:cubicBezTo>
                  <a:cubicBezTo>
                    <a:pt x="26" y="41"/>
                    <a:pt x="25" y="33"/>
                    <a:pt x="22" y="25"/>
                  </a:cubicBezTo>
                  <a:cubicBezTo>
                    <a:pt x="17" y="11"/>
                    <a:pt x="10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901">
              <a:extLst>
                <a:ext uri="{FF2B5EF4-FFF2-40B4-BE49-F238E27FC236}">
                  <a16:creationId xmlns="" xmlns:a16="http://schemas.microsoft.com/office/drawing/2014/main" id="{C3413E98-BF63-4040-87FE-D6BC2516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1325" y="5641976"/>
              <a:ext cx="139700" cy="119063"/>
            </a:xfrm>
            <a:custGeom>
              <a:avLst/>
              <a:gdLst>
                <a:gd name="T0" fmla="*/ 3 w 44"/>
                <a:gd name="T1" fmla="*/ 4 h 38"/>
                <a:gd name="T2" fmla="*/ 30 w 44"/>
                <a:gd name="T3" fmla="*/ 14 h 38"/>
                <a:gd name="T4" fmla="*/ 44 w 44"/>
                <a:gd name="T5" fmla="*/ 29 h 38"/>
                <a:gd name="T6" fmla="*/ 39 w 44"/>
                <a:gd name="T7" fmla="*/ 24 h 38"/>
                <a:gd name="T8" fmla="*/ 20 w 44"/>
                <a:gd name="T9" fmla="*/ 17 h 38"/>
                <a:gd name="T10" fmla="*/ 31 w 44"/>
                <a:gd name="T11" fmla="*/ 34 h 38"/>
                <a:gd name="T12" fmla="*/ 37 w 44"/>
                <a:gd name="T13" fmla="*/ 38 h 38"/>
                <a:gd name="T14" fmla="*/ 19 w 44"/>
                <a:gd name="T15" fmla="*/ 28 h 38"/>
                <a:gd name="T16" fmla="*/ 3 w 44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8">
                  <a:moveTo>
                    <a:pt x="3" y="4"/>
                  </a:moveTo>
                  <a:cubicBezTo>
                    <a:pt x="6" y="0"/>
                    <a:pt x="18" y="4"/>
                    <a:pt x="30" y="14"/>
                  </a:cubicBezTo>
                  <a:cubicBezTo>
                    <a:pt x="37" y="19"/>
                    <a:pt x="42" y="24"/>
                    <a:pt x="44" y="29"/>
                  </a:cubicBezTo>
                  <a:cubicBezTo>
                    <a:pt x="43" y="27"/>
                    <a:pt x="41" y="26"/>
                    <a:pt x="39" y="24"/>
                  </a:cubicBezTo>
                  <a:cubicBezTo>
                    <a:pt x="32" y="19"/>
                    <a:pt x="21" y="15"/>
                    <a:pt x="20" y="17"/>
                  </a:cubicBezTo>
                  <a:cubicBezTo>
                    <a:pt x="18" y="20"/>
                    <a:pt x="25" y="29"/>
                    <a:pt x="31" y="34"/>
                  </a:cubicBezTo>
                  <a:cubicBezTo>
                    <a:pt x="34" y="36"/>
                    <a:pt x="36" y="37"/>
                    <a:pt x="37" y="38"/>
                  </a:cubicBezTo>
                  <a:cubicBezTo>
                    <a:pt x="32" y="37"/>
                    <a:pt x="26" y="33"/>
                    <a:pt x="19" y="28"/>
                  </a:cubicBezTo>
                  <a:cubicBezTo>
                    <a:pt x="7" y="19"/>
                    <a:pt x="0" y="8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902">
              <a:extLst>
                <a:ext uri="{FF2B5EF4-FFF2-40B4-BE49-F238E27FC236}">
                  <a16:creationId xmlns="" xmlns:a16="http://schemas.microsoft.com/office/drawing/2014/main" id="{00E11863-9329-4F2C-9154-C4E0555B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4675" y="5581651"/>
              <a:ext cx="57150" cy="153988"/>
            </a:xfrm>
            <a:custGeom>
              <a:avLst/>
              <a:gdLst>
                <a:gd name="T0" fmla="*/ 10 w 18"/>
                <a:gd name="T1" fmla="*/ 0 h 49"/>
                <a:gd name="T2" fmla="*/ 0 w 18"/>
                <a:gd name="T3" fmla="*/ 27 h 49"/>
                <a:gd name="T4" fmla="*/ 2 w 18"/>
                <a:gd name="T5" fmla="*/ 48 h 49"/>
                <a:gd name="T6" fmla="*/ 2 w 18"/>
                <a:gd name="T7" fmla="*/ 41 h 49"/>
                <a:gd name="T8" fmla="*/ 10 w 18"/>
                <a:gd name="T9" fmla="*/ 21 h 49"/>
                <a:gd name="T10" fmla="*/ 15 w 18"/>
                <a:gd name="T11" fmla="*/ 41 h 49"/>
                <a:gd name="T12" fmla="*/ 14 w 18"/>
                <a:gd name="T13" fmla="*/ 49 h 49"/>
                <a:gd name="T14" fmla="*/ 18 w 18"/>
                <a:gd name="T15" fmla="*/ 28 h 49"/>
                <a:gd name="T16" fmla="*/ 10 w 18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9">
                  <a:moveTo>
                    <a:pt x="10" y="0"/>
                  </a:moveTo>
                  <a:cubicBezTo>
                    <a:pt x="5" y="0"/>
                    <a:pt x="0" y="12"/>
                    <a:pt x="0" y="27"/>
                  </a:cubicBezTo>
                  <a:cubicBezTo>
                    <a:pt x="0" y="35"/>
                    <a:pt x="1" y="43"/>
                    <a:pt x="2" y="48"/>
                  </a:cubicBezTo>
                  <a:cubicBezTo>
                    <a:pt x="2" y="46"/>
                    <a:pt x="2" y="43"/>
                    <a:pt x="2" y="41"/>
                  </a:cubicBezTo>
                  <a:cubicBezTo>
                    <a:pt x="3" y="31"/>
                    <a:pt x="7" y="21"/>
                    <a:pt x="10" y="21"/>
                  </a:cubicBezTo>
                  <a:cubicBezTo>
                    <a:pt x="13" y="21"/>
                    <a:pt x="15" y="33"/>
                    <a:pt x="15" y="41"/>
                  </a:cubicBezTo>
                  <a:cubicBezTo>
                    <a:pt x="15" y="44"/>
                    <a:pt x="15" y="47"/>
                    <a:pt x="14" y="49"/>
                  </a:cubicBezTo>
                  <a:cubicBezTo>
                    <a:pt x="16" y="44"/>
                    <a:pt x="18" y="36"/>
                    <a:pt x="18" y="28"/>
                  </a:cubicBezTo>
                  <a:cubicBezTo>
                    <a:pt x="18" y="13"/>
                    <a:pt x="1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903">
              <a:extLst>
                <a:ext uri="{FF2B5EF4-FFF2-40B4-BE49-F238E27FC236}">
                  <a16:creationId xmlns="" xmlns:a16="http://schemas.microsoft.com/office/drawing/2014/main" id="{63ACD588-991B-43B2-B158-2B35CAD2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050" y="5464176"/>
              <a:ext cx="117475" cy="146050"/>
            </a:xfrm>
            <a:custGeom>
              <a:avLst/>
              <a:gdLst>
                <a:gd name="T0" fmla="*/ 4 w 37"/>
                <a:gd name="T1" fmla="*/ 3 h 46"/>
                <a:gd name="T2" fmla="*/ 28 w 37"/>
                <a:gd name="T3" fmla="*/ 20 h 46"/>
                <a:gd name="T4" fmla="*/ 37 w 37"/>
                <a:gd name="T5" fmla="*/ 38 h 46"/>
                <a:gd name="T6" fmla="*/ 33 w 37"/>
                <a:gd name="T7" fmla="*/ 32 h 46"/>
                <a:gd name="T8" fmla="*/ 17 w 37"/>
                <a:gd name="T9" fmla="*/ 20 h 46"/>
                <a:gd name="T10" fmla="*/ 23 w 37"/>
                <a:gd name="T11" fmla="*/ 40 h 46"/>
                <a:gd name="T12" fmla="*/ 28 w 37"/>
                <a:gd name="T13" fmla="*/ 46 h 46"/>
                <a:gd name="T14" fmla="*/ 13 w 37"/>
                <a:gd name="T15" fmla="*/ 30 h 46"/>
                <a:gd name="T16" fmla="*/ 4 w 37"/>
                <a:gd name="T1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4" y="3"/>
                  </a:moveTo>
                  <a:cubicBezTo>
                    <a:pt x="8" y="0"/>
                    <a:pt x="19" y="8"/>
                    <a:pt x="28" y="20"/>
                  </a:cubicBezTo>
                  <a:cubicBezTo>
                    <a:pt x="32" y="26"/>
                    <a:pt x="36" y="33"/>
                    <a:pt x="37" y="38"/>
                  </a:cubicBezTo>
                  <a:cubicBezTo>
                    <a:pt x="37" y="36"/>
                    <a:pt x="35" y="34"/>
                    <a:pt x="33" y="32"/>
                  </a:cubicBezTo>
                  <a:cubicBezTo>
                    <a:pt x="28" y="25"/>
                    <a:pt x="19" y="18"/>
                    <a:pt x="17" y="20"/>
                  </a:cubicBezTo>
                  <a:cubicBezTo>
                    <a:pt x="14" y="22"/>
                    <a:pt x="18" y="33"/>
                    <a:pt x="23" y="40"/>
                  </a:cubicBezTo>
                  <a:cubicBezTo>
                    <a:pt x="25" y="42"/>
                    <a:pt x="27" y="44"/>
                    <a:pt x="28" y="46"/>
                  </a:cubicBezTo>
                  <a:cubicBezTo>
                    <a:pt x="24" y="43"/>
                    <a:pt x="18" y="37"/>
                    <a:pt x="13" y="30"/>
                  </a:cubicBezTo>
                  <a:cubicBezTo>
                    <a:pt x="4" y="18"/>
                    <a:pt x="0" y="6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904">
              <a:extLst>
                <a:ext uri="{FF2B5EF4-FFF2-40B4-BE49-F238E27FC236}">
                  <a16:creationId xmlns="" xmlns:a16="http://schemas.microsoft.com/office/drawing/2014/main" id="{7F78B8E2-96C9-4891-9AC0-4BD59DA07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7525" y="5438776"/>
              <a:ext cx="79375" cy="158750"/>
            </a:xfrm>
            <a:custGeom>
              <a:avLst/>
              <a:gdLst>
                <a:gd name="T0" fmla="*/ 20 w 25"/>
                <a:gd name="T1" fmla="*/ 2 h 50"/>
                <a:gd name="T2" fmla="*/ 4 w 25"/>
                <a:gd name="T3" fmla="*/ 26 h 50"/>
                <a:gd name="T4" fmla="*/ 0 w 25"/>
                <a:gd name="T5" fmla="*/ 46 h 50"/>
                <a:gd name="T6" fmla="*/ 2 w 25"/>
                <a:gd name="T7" fmla="*/ 39 h 50"/>
                <a:gd name="T8" fmla="*/ 15 w 25"/>
                <a:gd name="T9" fmla="*/ 22 h 50"/>
                <a:gd name="T10" fmla="*/ 14 w 25"/>
                <a:gd name="T11" fmla="*/ 43 h 50"/>
                <a:gd name="T12" fmla="*/ 12 w 25"/>
                <a:gd name="T13" fmla="*/ 50 h 50"/>
                <a:gd name="T14" fmla="*/ 21 w 25"/>
                <a:gd name="T15" fmla="*/ 31 h 50"/>
                <a:gd name="T16" fmla="*/ 20 w 25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0">
                  <a:moveTo>
                    <a:pt x="20" y="2"/>
                  </a:moveTo>
                  <a:cubicBezTo>
                    <a:pt x="16" y="0"/>
                    <a:pt x="8" y="11"/>
                    <a:pt x="4" y="26"/>
                  </a:cubicBezTo>
                  <a:cubicBezTo>
                    <a:pt x="1" y="33"/>
                    <a:pt x="0" y="41"/>
                    <a:pt x="0" y="46"/>
                  </a:cubicBezTo>
                  <a:cubicBezTo>
                    <a:pt x="1" y="44"/>
                    <a:pt x="1" y="42"/>
                    <a:pt x="2" y="39"/>
                  </a:cubicBezTo>
                  <a:cubicBezTo>
                    <a:pt x="5" y="30"/>
                    <a:pt x="12" y="21"/>
                    <a:pt x="15" y="22"/>
                  </a:cubicBezTo>
                  <a:cubicBezTo>
                    <a:pt x="18" y="23"/>
                    <a:pt x="17" y="35"/>
                    <a:pt x="14" y="43"/>
                  </a:cubicBezTo>
                  <a:cubicBezTo>
                    <a:pt x="13" y="46"/>
                    <a:pt x="12" y="48"/>
                    <a:pt x="12" y="50"/>
                  </a:cubicBezTo>
                  <a:cubicBezTo>
                    <a:pt x="15" y="46"/>
                    <a:pt x="18" y="39"/>
                    <a:pt x="21" y="31"/>
                  </a:cubicBezTo>
                  <a:cubicBezTo>
                    <a:pt x="25" y="16"/>
                    <a:pt x="25" y="3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905">
              <a:extLst>
                <a:ext uri="{FF2B5EF4-FFF2-40B4-BE49-F238E27FC236}">
                  <a16:creationId xmlns="" xmlns:a16="http://schemas.microsoft.com/office/drawing/2014/main" id="{2BE300E4-625F-4C59-90F2-FFA4AC1E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2275" y="5283201"/>
              <a:ext cx="82550" cy="155575"/>
            </a:xfrm>
            <a:custGeom>
              <a:avLst/>
              <a:gdLst>
                <a:gd name="T0" fmla="*/ 5 w 26"/>
                <a:gd name="T1" fmla="*/ 1 h 49"/>
                <a:gd name="T2" fmla="*/ 22 w 26"/>
                <a:gd name="T3" fmla="*/ 25 h 49"/>
                <a:gd name="T4" fmla="*/ 25 w 26"/>
                <a:gd name="T5" fmla="*/ 45 h 49"/>
                <a:gd name="T6" fmla="*/ 24 w 26"/>
                <a:gd name="T7" fmla="*/ 38 h 49"/>
                <a:gd name="T8" fmla="*/ 11 w 26"/>
                <a:gd name="T9" fmla="*/ 22 h 49"/>
                <a:gd name="T10" fmla="*/ 11 w 26"/>
                <a:gd name="T11" fmla="*/ 42 h 49"/>
                <a:gd name="T12" fmla="*/ 14 w 26"/>
                <a:gd name="T13" fmla="*/ 49 h 49"/>
                <a:gd name="T14" fmla="*/ 5 w 26"/>
                <a:gd name="T15" fmla="*/ 31 h 49"/>
                <a:gd name="T16" fmla="*/ 5 w 26"/>
                <a:gd name="T1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5" y="1"/>
                  </a:moveTo>
                  <a:cubicBezTo>
                    <a:pt x="9" y="0"/>
                    <a:pt x="17" y="10"/>
                    <a:pt x="22" y="25"/>
                  </a:cubicBezTo>
                  <a:cubicBezTo>
                    <a:pt x="24" y="33"/>
                    <a:pt x="26" y="40"/>
                    <a:pt x="25" y="45"/>
                  </a:cubicBezTo>
                  <a:cubicBezTo>
                    <a:pt x="25" y="43"/>
                    <a:pt x="25" y="41"/>
                    <a:pt x="24" y="38"/>
                  </a:cubicBezTo>
                  <a:cubicBezTo>
                    <a:pt x="21" y="30"/>
                    <a:pt x="14" y="21"/>
                    <a:pt x="11" y="22"/>
                  </a:cubicBezTo>
                  <a:cubicBezTo>
                    <a:pt x="8" y="23"/>
                    <a:pt x="9" y="34"/>
                    <a:pt x="11" y="42"/>
                  </a:cubicBezTo>
                  <a:cubicBezTo>
                    <a:pt x="12" y="45"/>
                    <a:pt x="13" y="48"/>
                    <a:pt x="14" y="49"/>
                  </a:cubicBezTo>
                  <a:cubicBezTo>
                    <a:pt x="11" y="45"/>
                    <a:pt x="7" y="39"/>
                    <a:pt x="5" y="31"/>
                  </a:cubicBezTo>
                  <a:cubicBezTo>
                    <a:pt x="0" y="16"/>
                    <a:pt x="0" y="3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906">
              <a:extLst>
                <a:ext uri="{FF2B5EF4-FFF2-40B4-BE49-F238E27FC236}">
                  <a16:creationId xmlns="" xmlns:a16="http://schemas.microsoft.com/office/drawing/2014/main" id="{5A657DC3-978C-4852-B039-6F1BB339A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50" y="5305426"/>
              <a:ext cx="117475" cy="146050"/>
            </a:xfrm>
            <a:custGeom>
              <a:avLst/>
              <a:gdLst>
                <a:gd name="T0" fmla="*/ 33 w 37"/>
                <a:gd name="T1" fmla="*/ 2 h 46"/>
                <a:gd name="T2" fmla="*/ 10 w 37"/>
                <a:gd name="T3" fmla="*/ 20 h 46"/>
                <a:gd name="T4" fmla="*/ 0 w 37"/>
                <a:gd name="T5" fmla="*/ 38 h 46"/>
                <a:gd name="T6" fmla="*/ 4 w 37"/>
                <a:gd name="T7" fmla="*/ 32 h 46"/>
                <a:gd name="T8" fmla="*/ 21 w 37"/>
                <a:gd name="T9" fmla="*/ 20 h 46"/>
                <a:gd name="T10" fmla="*/ 15 w 37"/>
                <a:gd name="T11" fmla="*/ 40 h 46"/>
                <a:gd name="T12" fmla="*/ 10 w 37"/>
                <a:gd name="T13" fmla="*/ 46 h 46"/>
                <a:gd name="T14" fmla="*/ 24 w 37"/>
                <a:gd name="T15" fmla="*/ 30 h 46"/>
                <a:gd name="T16" fmla="*/ 33 w 37"/>
                <a:gd name="T1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6">
                  <a:moveTo>
                    <a:pt x="33" y="2"/>
                  </a:moveTo>
                  <a:cubicBezTo>
                    <a:pt x="29" y="0"/>
                    <a:pt x="19" y="7"/>
                    <a:pt x="10" y="20"/>
                  </a:cubicBezTo>
                  <a:cubicBezTo>
                    <a:pt x="5" y="27"/>
                    <a:pt x="2" y="33"/>
                    <a:pt x="0" y="38"/>
                  </a:cubicBezTo>
                  <a:cubicBezTo>
                    <a:pt x="1" y="37"/>
                    <a:pt x="2" y="34"/>
                    <a:pt x="4" y="32"/>
                  </a:cubicBezTo>
                  <a:cubicBezTo>
                    <a:pt x="10" y="25"/>
                    <a:pt x="19" y="18"/>
                    <a:pt x="21" y="20"/>
                  </a:cubicBezTo>
                  <a:cubicBezTo>
                    <a:pt x="24" y="22"/>
                    <a:pt x="19" y="33"/>
                    <a:pt x="15" y="40"/>
                  </a:cubicBezTo>
                  <a:cubicBezTo>
                    <a:pt x="13" y="42"/>
                    <a:pt x="11" y="44"/>
                    <a:pt x="10" y="46"/>
                  </a:cubicBezTo>
                  <a:cubicBezTo>
                    <a:pt x="14" y="43"/>
                    <a:pt x="20" y="37"/>
                    <a:pt x="24" y="30"/>
                  </a:cubicBezTo>
                  <a:cubicBezTo>
                    <a:pt x="33" y="18"/>
                    <a:pt x="37" y="5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907">
              <a:extLst>
                <a:ext uri="{FF2B5EF4-FFF2-40B4-BE49-F238E27FC236}">
                  <a16:creationId xmlns="" xmlns:a16="http://schemas.microsoft.com/office/drawing/2014/main" id="{96CC5AA4-DFE1-4401-8831-8F3F1667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25" y="5122863"/>
              <a:ext cx="57150" cy="150813"/>
            </a:xfrm>
            <a:custGeom>
              <a:avLst/>
              <a:gdLst>
                <a:gd name="T0" fmla="*/ 9 w 18"/>
                <a:gd name="T1" fmla="*/ 0 h 48"/>
                <a:gd name="T2" fmla="*/ 18 w 18"/>
                <a:gd name="T3" fmla="*/ 27 h 48"/>
                <a:gd name="T4" fmla="*/ 15 w 18"/>
                <a:gd name="T5" fmla="*/ 48 h 48"/>
                <a:gd name="T6" fmla="*/ 16 w 18"/>
                <a:gd name="T7" fmla="*/ 40 h 48"/>
                <a:gd name="T8" fmla="*/ 9 w 18"/>
                <a:gd name="T9" fmla="*/ 21 h 48"/>
                <a:gd name="T10" fmla="*/ 3 w 18"/>
                <a:gd name="T11" fmla="*/ 40 h 48"/>
                <a:gd name="T12" fmla="*/ 3 w 18"/>
                <a:gd name="T13" fmla="*/ 48 h 48"/>
                <a:gd name="T14" fmla="*/ 0 w 18"/>
                <a:gd name="T15" fmla="*/ 27 h 48"/>
                <a:gd name="T16" fmla="*/ 9 w 1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8">
                  <a:moveTo>
                    <a:pt x="9" y="0"/>
                  </a:moveTo>
                  <a:cubicBezTo>
                    <a:pt x="14" y="0"/>
                    <a:pt x="18" y="12"/>
                    <a:pt x="18" y="27"/>
                  </a:cubicBezTo>
                  <a:cubicBezTo>
                    <a:pt x="18" y="35"/>
                    <a:pt x="17" y="43"/>
                    <a:pt x="15" y="48"/>
                  </a:cubicBezTo>
                  <a:cubicBezTo>
                    <a:pt x="16" y="46"/>
                    <a:pt x="16" y="43"/>
                    <a:pt x="16" y="40"/>
                  </a:cubicBezTo>
                  <a:cubicBezTo>
                    <a:pt x="15" y="32"/>
                    <a:pt x="12" y="21"/>
                    <a:pt x="9" y="21"/>
                  </a:cubicBezTo>
                  <a:cubicBezTo>
                    <a:pt x="6" y="21"/>
                    <a:pt x="3" y="32"/>
                    <a:pt x="3" y="40"/>
                  </a:cubicBezTo>
                  <a:cubicBezTo>
                    <a:pt x="3" y="44"/>
                    <a:pt x="3" y="46"/>
                    <a:pt x="3" y="48"/>
                  </a:cubicBezTo>
                  <a:cubicBezTo>
                    <a:pt x="2" y="43"/>
                    <a:pt x="0" y="36"/>
                    <a:pt x="0" y="27"/>
                  </a:cubicBezTo>
                  <a:cubicBezTo>
                    <a:pt x="0" y="12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908">
              <a:extLst>
                <a:ext uri="{FF2B5EF4-FFF2-40B4-BE49-F238E27FC236}">
                  <a16:creationId xmlns="" xmlns:a16="http://schemas.microsoft.com/office/drawing/2014/main" id="{1AED6859-B0A8-48DC-8F6B-719B81D5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50" y="5186363"/>
              <a:ext cx="141288" cy="119063"/>
            </a:xfrm>
            <a:custGeom>
              <a:avLst/>
              <a:gdLst>
                <a:gd name="T0" fmla="*/ 42 w 45"/>
                <a:gd name="T1" fmla="*/ 4 h 38"/>
                <a:gd name="T2" fmla="*/ 15 w 45"/>
                <a:gd name="T3" fmla="*/ 13 h 38"/>
                <a:gd name="T4" fmla="*/ 0 w 45"/>
                <a:gd name="T5" fmla="*/ 28 h 38"/>
                <a:gd name="T6" fmla="*/ 6 w 45"/>
                <a:gd name="T7" fmla="*/ 23 h 38"/>
                <a:gd name="T8" fmla="*/ 26 w 45"/>
                <a:gd name="T9" fmla="*/ 17 h 38"/>
                <a:gd name="T10" fmla="*/ 14 w 45"/>
                <a:gd name="T11" fmla="*/ 33 h 38"/>
                <a:gd name="T12" fmla="*/ 7 w 45"/>
                <a:gd name="T13" fmla="*/ 38 h 38"/>
                <a:gd name="T14" fmla="*/ 26 w 45"/>
                <a:gd name="T15" fmla="*/ 27 h 38"/>
                <a:gd name="T16" fmla="*/ 42 w 45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42" y="4"/>
                  </a:moveTo>
                  <a:cubicBezTo>
                    <a:pt x="40" y="0"/>
                    <a:pt x="27" y="4"/>
                    <a:pt x="15" y="13"/>
                  </a:cubicBezTo>
                  <a:cubicBezTo>
                    <a:pt x="8" y="18"/>
                    <a:pt x="3" y="23"/>
                    <a:pt x="0" y="28"/>
                  </a:cubicBezTo>
                  <a:cubicBezTo>
                    <a:pt x="2" y="26"/>
                    <a:pt x="3" y="25"/>
                    <a:pt x="6" y="23"/>
                  </a:cubicBezTo>
                  <a:cubicBezTo>
                    <a:pt x="13" y="18"/>
                    <a:pt x="24" y="14"/>
                    <a:pt x="26" y="17"/>
                  </a:cubicBezTo>
                  <a:cubicBezTo>
                    <a:pt x="28" y="19"/>
                    <a:pt x="20" y="28"/>
                    <a:pt x="14" y="33"/>
                  </a:cubicBezTo>
                  <a:cubicBezTo>
                    <a:pt x="11" y="35"/>
                    <a:pt x="9" y="37"/>
                    <a:pt x="7" y="38"/>
                  </a:cubicBezTo>
                  <a:cubicBezTo>
                    <a:pt x="12" y="36"/>
                    <a:pt x="19" y="32"/>
                    <a:pt x="26" y="27"/>
                  </a:cubicBezTo>
                  <a:cubicBezTo>
                    <a:pt x="38" y="18"/>
                    <a:pt x="45" y="8"/>
                    <a:pt x="4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909">
              <a:extLst>
                <a:ext uri="{FF2B5EF4-FFF2-40B4-BE49-F238E27FC236}">
                  <a16:creationId xmlns="" xmlns:a16="http://schemas.microsoft.com/office/drawing/2014/main" id="{470CE54C-D49C-482A-B381-92A2C1DAB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4979988"/>
              <a:ext cx="80963" cy="155575"/>
            </a:xfrm>
            <a:custGeom>
              <a:avLst/>
              <a:gdLst>
                <a:gd name="T0" fmla="*/ 21 w 26"/>
                <a:gd name="T1" fmla="*/ 2 h 49"/>
                <a:gd name="T2" fmla="*/ 21 w 26"/>
                <a:gd name="T3" fmla="*/ 31 h 49"/>
                <a:gd name="T4" fmla="*/ 12 w 26"/>
                <a:gd name="T5" fmla="*/ 49 h 49"/>
                <a:gd name="T6" fmla="*/ 15 w 26"/>
                <a:gd name="T7" fmla="*/ 43 h 49"/>
                <a:gd name="T8" fmla="*/ 14 w 26"/>
                <a:gd name="T9" fmla="*/ 22 h 49"/>
                <a:gd name="T10" fmla="*/ 3 w 26"/>
                <a:gd name="T11" fmla="*/ 39 h 49"/>
                <a:gd name="T12" fmla="*/ 1 w 26"/>
                <a:gd name="T13" fmla="*/ 46 h 49"/>
                <a:gd name="T14" fmla="*/ 4 w 26"/>
                <a:gd name="T15" fmla="*/ 25 h 49"/>
                <a:gd name="T16" fmla="*/ 21 w 26"/>
                <a:gd name="T1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9">
                  <a:moveTo>
                    <a:pt x="21" y="2"/>
                  </a:moveTo>
                  <a:cubicBezTo>
                    <a:pt x="26" y="3"/>
                    <a:pt x="26" y="16"/>
                    <a:pt x="21" y="31"/>
                  </a:cubicBezTo>
                  <a:cubicBezTo>
                    <a:pt x="19" y="39"/>
                    <a:pt x="15" y="45"/>
                    <a:pt x="12" y="49"/>
                  </a:cubicBezTo>
                  <a:cubicBezTo>
                    <a:pt x="13" y="48"/>
                    <a:pt x="14" y="46"/>
                    <a:pt x="15" y="43"/>
                  </a:cubicBezTo>
                  <a:cubicBezTo>
                    <a:pt x="17" y="34"/>
                    <a:pt x="17" y="23"/>
                    <a:pt x="14" y="22"/>
                  </a:cubicBezTo>
                  <a:cubicBezTo>
                    <a:pt x="11" y="21"/>
                    <a:pt x="5" y="31"/>
                    <a:pt x="3" y="39"/>
                  </a:cubicBezTo>
                  <a:cubicBezTo>
                    <a:pt x="2" y="42"/>
                    <a:pt x="1" y="44"/>
                    <a:pt x="1" y="46"/>
                  </a:cubicBezTo>
                  <a:cubicBezTo>
                    <a:pt x="0" y="41"/>
                    <a:pt x="2" y="33"/>
                    <a:pt x="4" y="25"/>
                  </a:cubicBezTo>
                  <a:cubicBezTo>
                    <a:pt x="9" y="11"/>
                    <a:pt x="16" y="0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910">
              <a:extLst>
                <a:ext uri="{FF2B5EF4-FFF2-40B4-BE49-F238E27FC236}">
                  <a16:creationId xmlns="" xmlns:a16="http://schemas.microsoft.com/office/drawing/2014/main" id="{0A83B24D-F6E0-41FA-BA63-E73EB489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5" y="5091113"/>
              <a:ext cx="153988" cy="82550"/>
            </a:xfrm>
            <a:custGeom>
              <a:avLst/>
              <a:gdLst>
                <a:gd name="T0" fmla="*/ 48 w 49"/>
                <a:gd name="T1" fmla="*/ 5 h 26"/>
                <a:gd name="T2" fmla="*/ 19 w 49"/>
                <a:gd name="T3" fmla="*/ 5 h 26"/>
                <a:gd name="T4" fmla="*/ 0 w 49"/>
                <a:gd name="T5" fmla="*/ 14 h 26"/>
                <a:gd name="T6" fmla="*/ 7 w 49"/>
                <a:gd name="T7" fmla="*/ 12 h 26"/>
                <a:gd name="T8" fmla="*/ 28 w 49"/>
                <a:gd name="T9" fmla="*/ 12 h 26"/>
                <a:gd name="T10" fmla="*/ 11 w 49"/>
                <a:gd name="T11" fmla="*/ 24 h 26"/>
                <a:gd name="T12" fmla="*/ 4 w 49"/>
                <a:gd name="T13" fmla="*/ 26 h 26"/>
                <a:gd name="T14" fmla="*/ 24 w 49"/>
                <a:gd name="T15" fmla="*/ 22 h 26"/>
                <a:gd name="T16" fmla="*/ 48 w 49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48" y="5"/>
                  </a:moveTo>
                  <a:cubicBezTo>
                    <a:pt x="46" y="0"/>
                    <a:pt x="33" y="0"/>
                    <a:pt x="19" y="5"/>
                  </a:cubicBezTo>
                  <a:cubicBezTo>
                    <a:pt x="11" y="8"/>
                    <a:pt x="4" y="11"/>
                    <a:pt x="0" y="14"/>
                  </a:cubicBezTo>
                  <a:cubicBezTo>
                    <a:pt x="2" y="14"/>
                    <a:pt x="4" y="13"/>
                    <a:pt x="7" y="12"/>
                  </a:cubicBezTo>
                  <a:cubicBezTo>
                    <a:pt x="16" y="9"/>
                    <a:pt x="27" y="9"/>
                    <a:pt x="28" y="12"/>
                  </a:cubicBezTo>
                  <a:cubicBezTo>
                    <a:pt x="29" y="15"/>
                    <a:pt x="19" y="21"/>
                    <a:pt x="11" y="24"/>
                  </a:cubicBezTo>
                  <a:cubicBezTo>
                    <a:pt x="8" y="25"/>
                    <a:pt x="5" y="26"/>
                    <a:pt x="4" y="26"/>
                  </a:cubicBezTo>
                  <a:cubicBezTo>
                    <a:pt x="9" y="26"/>
                    <a:pt x="16" y="25"/>
                    <a:pt x="24" y="22"/>
                  </a:cubicBezTo>
                  <a:cubicBezTo>
                    <a:pt x="39" y="17"/>
                    <a:pt x="49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911">
              <a:extLst>
                <a:ext uri="{FF2B5EF4-FFF2-40B4-BE49-F238E27FC236}">
                  <a16:creationId xmlns="" xmlns:a16="http://schemas.microsoft.com/office/drawing/2014/main" id="{E53ED132-B6BC-48E9-864B-C6E88C86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6913" y="5856288"/>
              <a:ext cx="228600" cy="114300"/>
            </a:xfrm>
            <a:custGeom>
              <a:avLst/>
              <a:gdLst>
                <a:gd name="T0" fmla="*/ 1 w 72"/>
                <a:gd name="T1" fmla="*/ 0 h 36"/>
                <a:gd name="T2" fmla="*/ 72 w 72"/>
                <a:gd name="T3" fmla="*/ 28 h 36"/>
                <a:gd name="T4" fmla="*/ 70 w 72"/>
                <a:gd name="T5" fmla="*/ 36 h 36"/>
                <a:gd name="T6" fmla="*/ 0 w 72"/>
                <a:gd name="T7" fmla="*/ 1 h 36"/>
                <a:gd name="T8" fmla="*/ 1 w 7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1" y="0"/>
                  </a:moveTo>
                  <a:cubicBezTo>
                    <a:pt x="22" y="15"/>
                    <a:pt x="47" y="25"/>
                    <a:pt x="72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44" y="30"/>
                    <a:pt x="20" y="18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912">
              <a:extLst>
                <a:ext uri="{FF2B5EF4-FFF2-40B4-BE49-F238E27FC236}">
                  <a16:creationId xmlns="" xmlns:a16="http://schemas.microsoft.com/office/drawing/2014/main" id="{205C4BA3-60A5-4714-B8C3-D7C622398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1038" y="4948238"/>
              <a:ext cx="149225" cy="133350"/>
            </a:xfrm>
            <a:custGeom>
              <a:avLst/>
              <a:gdLst>
                <a:gd name="T0" fmla="*/ 26 w 47"/>
                <a:gd name="T1" fmla="*/ 19 h 42"/>
                <a:gd name="T2" fmla="*/ 0 w 47"/>
                <a:gd name="T3" fmla="*/ 31 h 42"/>
                <a:gd name="T4" fmla="*/ 12 w 47"/>
                <a:gd name="T5" fmla="*/ 18 h 42"/>
                <a:gd name="T6" fmla="*/ 44 w 47"/>
                <a:gd name="T7" fmla="*/ 4 h 42"/>
                <a:gd name="T8" fmla="*/ 24 w 47"/>
                <a:gd name="T9" fmla="*/ 33 h 42"/>
                <a:gd name="T10" fmla="*/ 9 w 47"/>
                <a:gd name="T11" fmla="*/ 42 h 42"/>
                <a:gd name="T12" fmla="*/ 26 w 47"/>
                <a:gd name="T1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2">
                  <a:moveTo>
                    <a:pt x="26" y="19"/>
                  </a:moveTo>
                  <a:cubicBezTo>
                    <a:pt x="24" y="16"/>
                    <a:pt x="3" y="29"/>
                    <a:pt x="0" y="31"/>
                  </a:cubicBezTo>
                  <a:cubicBezTo>
                    <a:pt x="2" y="27"/>
                    <a:pt x="6" y="22"/>
                    <a:pt x="12" y="18"/>
                  </a:cubicBezTo>
                  <a:cubicBezTo>
                    <a:pt x="24" y="8"/>
                    <a:pt x="41" y="0"/>
                    <a:pt x="44" y="4"/>
                  </a:cubicBezTo>
                  <a:cubicBezTo>
                    <a:pt x="47" y="8"/>
                    <a:pt x="37" y="23"/>
                    <a:pt x="24" y="33"/>
                  </a:cubicBezTo>
                  <a:cubicBezTo>
                    <a:pt x="19" y="37"/>
                    <a:pt x="13" y="40"/>
                    <a:pt x="9" y="42"/>
                  </a:cubicBezTo>
                  <a:cubicBezTo>
                    <a:pt x="12" y="39"/>
                    <a:pt x="28" y="23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11872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7">
            <a:extLst>
              <a:ext uri="{FF2B5EF4-FFF2-40B4-BE49-F238E27FC236}">
                <a16:creationId xmlns="" xmlns:a16="http://schemas.microsoft.com/office/drawing/2014/main" id="{A156523A-CF23-4C26-BB2E-6FEFFEB5A1C1}"/>
              </a:ext>
            </a:extLst>
          </p:cNvPr>
          <p:cNvSpPr>
            <a:spLocks noEditPoints="1"/>
          </p:cNvSpPr>
          <p:nvPr/>
        </p:nvSpPr>
        <p:spPr bwMode="auto">
          <a:xfrm>
            <a:off x="414294" y="840144"/>
            <a:ext cx="1206460" cy="1107626"/>
          </a:xfrm>
          <a:custGeom>
            <a:avLst/>
            <a:gdLst>
              <a:gd name="T0" fmla="*/ 592 w 600"/>
              <a:gd name="T1" fmla="*/ 213 h 552"/>
              <a:gd name="T2" fmla="*/ 545 w 600"/>
              <a:gd name="T3" fmla="*/ 167 h 552"/>
              <a:gd name="T4" fmla="*/ 521 w 600"/>
              <a:gd name="T5" fmla="*/ 121 h 552"/>
              <a:gd name="T6" fmla="*/ 450 w 600"/>
              <a:gd name="T7" fmla="*/ 3 h 552"/>
              <a:gd name="T8" fmla="*/ 498 w 600"/>
              <a:gd name="T9" fmla="*/ 95 h 552"/>
              <a:gd name="T10" fmla="*/ 487 w 600"/>
              <a:gd name="T11" fmla="*/ 147 h 552"/>
              <a:gd name="T12" fmla="*/ 550 w 600"/>
              <a:gd name="T13" fmla="*/ 241 h 552"/>
              <a:gd name="T14" fmla="*/ 547 w 600"/>
              <a:gd name="T15" fmla="*/ 313 h 552"/>
              <a:gd name="T16" fmla="*/ 515 w 600"/>
              <a:gd name="T17" fmla="*/ 353 h 552"/>
              <a:gd name="T18" fmla="*/ 450 w 600"/>
              <a:gd name="T19" fmla="*/ 475 h 552"/>
              <a:gd name="T20" fmla="*/ 432 w 600"/>
              <a:gd name="T21" fmla="*/ 447 h 552"/>
              <a:gd name="T22" fmla="*/ 233 w 600"/>
              <a:gd name="T23" fmla="*/ 486 h 552"/>
              <a:gd name="T24" fmla="*/ 191 w 600"/>
              <a:gd name="T25" fmla="*/ 499 h 552"/>
              <a:gd name="T26" fmla="*/ 104 w 600"/>
              <a:gd name="T27" fmla="*/ 389 h 552"/>
              <a:gd name="T28" fmla="*/ 59 w 600"/>
              <a:gd name="T29" fmla="*/ 372 h 552"/>
              <a:gd name="T30" fmla="*/ 46 w 600"/>
              <a:gd name="T31" fmla="*/ 288 h 552"/>
              <a:gd name="T32" fmla="*/ 95 w 600"/>
              <a:gd name="T33" fmla="*/ 189 h 552"/>
              <a:gd name="T34" fmla="*/ 63 w 600"/>
              <a:gd name="T35" fmla="*/ 178 h 552"/>
              <a:gd name="T36" fmla="*/ 148 w 600"/>
              <a:gd name="T37" fmla="*/ 64 h 552"/>
              <a:gd name="T38" fmla="*/ 103 w 600"/>
              <a:gd name="T39" fmla="*/ 87 h 552"/>
              <a:gd name="T40" fmla="*/ 58 w 600"/>
              <a:gd name="T41" fmla="*/ 105 h 552"/>
              <a:gd name="T42" fmla="*/ 27 w 600"/>
              <a:gd name="T43" fmla="*/ 165 h 552"/>
              <a:gd name="T44" fmla="*/ 38 w 600"/>
              <a:gd name="T45" fmla="*/ 295 h 552"/>
              <a:gd name="T46" fmla="*/ 8 w 600"/>
              <a:gd name="T47" fmla="*/ 340 h 552"/>
              <a:gd name="T48" fmla="*/ 99 w 600"/>
              <a:gd name="T49" fmla="*/ 444 h 552"/>
              <a:gd name="T50" fmla="*/ 137 w 600"/>
              <a:gd name="T51" fmla="*/ 480 h 552"/>
              <a:gd name="T52" fmla="*/ 170 w 600"/>
              <a:gd name="T53" fmla="*/ 537 h 552"/>
              <a:gd name="T54" fmla="*/ 425 w 600"/>
              <a:gd name="T55" fmla="*/ 537 h 552"/>
              <a:gd name="T56" fmla="*/ 448 w 600"/>
              <a:gd name="T57" fmla="*/ 481 h 552"/>
              <a:gd name="T58" fmla="*/ 518 w 600"/>
              <a:gd name="T59" fmla="*/ 427 h 552"/>
              <a:gd name="T60" fmla="*/ 579 w 600"/>
              <a:gd name="T61" fmla="*/ 364 h 552"/>
              <a:gd name="T62" fmla="*/ 580 w 600"/>
              <a:gd name="T63" fmla="*/ 292 h 552"/>
              <a:gd name="T64" fmla="*/ 573 w 600"/>
              <a:gd name="T65" fmla="*/ 176 h 552"/>
              <a:gd name="T66" fmla="*/ 542 w 600"/>
              <a:gd name="T67" fmla="*/ 161 h 552"/>
              <a:gd name="T68" fmla="*/ 455 w 600"/>
              <a:gd name="T69" fmla="*/ 13 h 552"/>
              <a:gd name="T70" fmla="*/ 463 w 600"/>
              <a:gd name="T71" fmla="*/ 90 h 552"/>
              <a:gd name="T72" fmla="*/ 532 w 600"/>
              <a:gd name="T73" fmla="*/ 86 h 552"/>
              <a:gd name="T74" fmla="*/ 519 w 600"/>
              <a:gd name="T75" fmla="*/ 193 h 552"/>
              <a:gd name="T76" fmla="*/ 529 w 600"/>
              <a:gd name="T77" fmla="*/ 258 h 552"/>
              <a:gd name="T78" fmla="*/ 539 w 600"/>
              <a:gd name="T79" fmla="*/ 353 h 552"/>
              <a:gd name="T80" fmla="*/ 513 w 600"/>
              <a:gd name="T81" fmla="*/ 363 h 552"/>
              <a:gd name="T82" fmla="*/ 462 w 600"/>
              <a:gd name="T83" fmla="*/ 443 h 552"/>
              <a:gd name="T84" fmla="*/ 421 w 600"/>
              <a:gd name="T85" fmla="*/ 468 h 552"/>
              <a:gd name="T86" fmla="*/ 212 w 600"/>
              <a:gd name="T87" fmla="*/ 478 h 552"/>
              <a:gd name="T88" fmla="*/ 185 w 600"/>
              <a:gd name="T89" fmla="*/ 487 h 552"/>
              <a:gd name="T90" fmla="*/ 113 w 600"/>
              <a:gd name="T91" fmla="*/ 430 h 552"/>
              <a:gd name="T92" fmla="*/ 71 w 600"/>
              <a:gd name="T93" fmla="*/ 380 h 552"/>
              <a:gd name="T94" fmla="*/ 49 w 600"/>
              <a:gd name="T95" fmla="*/ 290 h 552"/>
              <a:gd name="T96" fmla="*/ 80 w 600"/>
              <a:gd name="T97" fmla="*/ 215 h 552"/>
              <a:gd name="T98" fmla="*/ 98 w 600"/>
              <a:gd name="T99" fmla="*/ 150 h 552"/>
              <a:gd name="T100" fmla="*/ 132 w 600"/>
              <a:gd name="T101" fmla="*/ 46 h 552"/>
              <a:gd name="T102" fmla="*/ 97 w 600"/>
              <a:gd name="T103" fmla="*/ 38 h 552"/>
              <a:gd name="T104" fmla="*/ 114 w 600"/>
              <a:gd name="T105" fmla="*/ 119 h 552"/>
              <a:gd name="T106" fmla="*/ 72 w 600"/>
              <a:gd name="T107" fmla="*/ 97 h 552"/>
              <a:gd name="T108" fmla="*/ 17 w 600"/>
              <a:gd name="T109" fmla="*/ 227 h 552"/>
              <a:gd name="T110" fmla="*/ 30 w 600"/>
              <a:gd name="T111" fmla="*/ 311 h 552"/>
              <a:gd name="T112" fmla="*/ 54 w 600"/>
              <a:gd name="T113" fmla="*/ 388 h 552"/>
              <a:gd name="T114" fmla="*/ 78 w 600"/>
              <a:gd name="T115" fmla="*/ 454 h 552"/>
              <a:gd name="T116" fmla="*/ 162 w 600"/>
              <a:gd name="T117" fmla="*/ 518 h 552"/>
              <a:gd name="T118" fmla="*/ 391 w 600"/>
              <a:gd name="T119" fmla="*/ 541 h 552"/>
              <a:gd name="T120" fmla="*/ 442 w 600"/>
              <a:gd name="T121" fmla="*/ 495 h 552"/>
              <a:gd name="T122" fmla="*/ 522 w 600"/>
              <a:gd name="T123" fmla="*/ 454 h 552"/>
              <a:gd name="T124" fmla="*/ 568 w 600"/>
              <a:gd name="T125" fmla="*/ 387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0" h="552">
                <a:moveTo>
                  <a:pt x="558" y="326"/>
                </a:moveTo>
                <a:cubicBezTo>
                  <a:pt x="561" y="323"/>
                  <a:pt x="564" y="319"/>
                  <a:pt x="567" y="315"/>
                </a:cubicBezTo>
                <a:cubicBezTo>
                  <a:pt x="573" y="316"/>
                  <a:pt x="583" y="318"/>
                  <a:pt x="590" y="309"/>
                </a:cubicBezTo>
                <a:cubicBezTo>
                  <a:pt x="595" y="303"/>
                  <a:pt x="597" y="292"/>
                  <a:pt x="597" y="284"/>
                </a:cubicBezTo>
                <a:cubicBezTo>
                  <a:pt x="598" y="279"/>
                  <a:pt x="598" y="275"/>
                  <a:pt x="599" y="272"/>
                </a:cubicBezTo>
                <a:cubicBezTo>
                  <a:pt x="600" y="268"/>
                  <a:pt x="600" y="268"/>
                  <a:pt x="600" y="268"/>
                </a:cubicBezTo>
                <a:cubicBezTo>
                  <a:pt x="595" y="270"/>
                  <a:pt x="595" y="270"/>
                  <a:pt x="595" y="270"/>
                </a:cubicBezTo>
                <a:cubicBezTo>
                  <a:pt x="587" y="274"/>
                  <a:pt x="573" y="279"/>
                  <a:pt x="567" y="288"/>
                </a:cubicBezTo>
                <a:cubicBezTo>
                  <a:pt x="561" y="296"/>
                  <a:pt x="564" y="306"/>
                  <a:pt x="565" y="312"/>
                </a:cubicBezTo>
                <a:cubicBezTo>
                  <a:pt x="563" y="314"/>
                  <a:pt x="561" y="317"/>
                  <a:pt x="559" y="319"/>
                </a:cubicBezTo>
                <a:cubicBezTo>
                  <a:pt x="560" y="311"/>
                  <a:pt x="561" y="303"/>
                  <a:pt x="561" y="295"/>
                </a:cubicBezTo>
                <a:cubicBezTo>
                  <a:pt x="562" y="289"/>
                  <a:pt x="562" y="283"/>
                  <a:pt x="561" y="278"/>
                </a:cubicBezTo>
                <a:cubicBezTo>
                  <a:pt x="563" y="273"/>
                  <a:pt x="566" y="269"/>
                  <a:pt x="568" y="264"/>
                </a:cubicBezTo>
                <a:cubicBezTo>
                  <a:pt x="573" y="264"/>
                  <a:pt x="584" y="265"/>
                  <a:pt x="589" y="255"/>
                </a:cubicBezTo>
                <a:cubicBezTo>
                  <a:pt x="593" y="247"/>
                  <a:pt x="593" y="237"/>
                  <a:pt x="592" y="229"/>
                </a:cubicBezTo>
                <a:cubicBezTo>
                  <a:pt x="591" y="224"/>
                  <a:pt x="591" y="220"/>
                  <a:pt x="591" y="218"/>
                </a:cubicBezTo>
                <a:cubicBezTo>
                  <a:pt x="592" y="213"/>
                  <a:pt x="592" y="213"/>
                  <a:pt x="592" y="213"/>
                </a:cubicBezTo>
                <a:cubicBezTo>
                  <a:pt x="588" y="216"/>
                  <a:pt x="588" y="216"/>
                  <a:pt x="588" y="216"/>
                </a:cubicBezTo>
                <a:cubicBezTo>
                  <a:pt x="580" y="221"/>
                  <a:pt x="567" y="229"/>
                  <a:pt x="563" y="238"/>
                </a:cubicBezTo>
                <a:cubicBezTo>
                  <a:pt x="558" y="247"/>
                  <a:pt x="563" y="257"/>
                  <a:pt x="565" y="262"/>
                </a:cubicBezTo>
                <a:cubicBezTo>
                  <a:pt x="564" y="265"/>
                  <a:pt x="562" y="268"/>
                  <a:pt x="561" y="270"/>
                </a:cubicBezTo>
                <a:cubicBezTo>
                  <a:pt x="560" y="257"/>
                  <a:pt x="558" y="243"/>
                  <a:pt x="555" y="229"/>
                </a:cubicBezTo>
                <a:cubicBezTo>
                  <a:pt x="557" y="225"/>
                  <a:pt x="558" y="220"/>
                  <a:pt x="560" y="215"/>
                </a:cubicBezTo>
                <a:cubicBezTo>
                  <a:pt x="565" y="214"/>
                  <a:pt x="576" y="213"/>
                  <a:pt x="580" y="202"/>
                </a:cubicBezTo>
                <a:cubicBezTo>
                  <a:pt x="582" y="194"/>
                  <a:pt x="580" y="184"/>
                  <a:pt x="578" y="177"/>
                </a:cubicBezTo>
                <a:cubicBezTo>
                  <a:pt x="577" y="172"/>
                  <a:pt x="576" y="168"/>
                  <a:pt x="576" y="166"/>
                </a:cubicBezTo>
                <a:cubicBezTo>
                  <a:pt x="576" y="161"/>
                  <a:pt x="576" y="161"/>
                  <a:pt x="576" y="161"/>
                </a:cubicBezTo>
                <a:cubicBezTo>
                  <a:pt x="572" y="165"/>
                  <a:pt x="572" y="165"/>
                  <a:pt x="572" y="165"/>
                </a:cubicBezTo>
                <a:cubicBezTo>
                  <a:pt x="565" y="171"/>
                  <a:pt x="554" y="180"/>
                  <a:pt x="551" y="190"/>
                </a:cubicBezTo>
                <a:cubicBezTo>
                  <a:pt x="547" y="200"/>
                  <a:pt x="553" y="208"/>
                  <a:pt x="557" y="213"/>
                </a:cubicBezTo>
                <a:cubicBezTo>
                  <a:pt x="556" y="216"/>
                  <a:pt x="555" y="219"/>
                  <a:pt x="554" y="222"/>
                </a:cubicBezTo>
                <a:cubicBezTo>
                  <a:pt x="553" y="219"/>
                  <a:pt x="552" y="216"/>
                  <a:pt x="552" y="212"/>
                </a:cubicBezTo>
                <a:cubicBezTo>
                  <a:pt x="549" y="202"/>
                  <a:pt x="546" y="192"/>
                  <a:pt x="542" y="182"/>
                </a:cubicBezTo>
                <a:cubicBezTo>
                  <a:pt x="543" y="177"/>
                  <a:pt x="544" y="172"/>
                  <a:pt x="545" y="167"/>
                </a:cubicBezTo>
                <a:cubicBezTo>
                  <a:pt x="550" y="166"/>
                  <a:pt x="561" y="163"/>
                  <a:pt x="563" y="152"/>
                </a:cubicBezTo>
                <a:cubicBezTo>
                  <a:pt x="565" y="144"/>
                  <a:pt x="562" y="135"/>
                  <a:pt x="559" y="128"/>
                </a:cubicBezTo>
                <a:cubicBezTo>
                  <a:pt x="558" y="124"/>
                  <a:pt x="556" y="120"/>
                  <a:pt x="556" y="117"/>
                </a:cubicBezTo>
                <a:cubicBezTo>
                  <a:pt x="556" y="113"/>
                  <a:pt x="556" y="113"/>
                  <a:pt x="556" y="113"/>
                </a:cubicBezTo>
                <a:cubicBezTo>
                  <a:pt x="552" y="116"/>
                  <a:pt x="552" y="116"/>
                  <a:pt x="552" y="116"/>
                </a:cubicBezTo>
                <a:cubicBezTo>
                  <a:pt x="546" y="123"/>
                  <a:pt x="535" y="134"/>
                  <a:pt x="533" y="143"/>
                </a:cubicBezTo>
                <a:cubicBezTo>
                  <a:pt x="531" y="154"/>
                  <a:pt x="538" y="162"/>
                  <a:pt x="542" y="166"/>
                </a:cubicBezTo>
                <a:cubicBezTo>
                  <a:pt x="541" y="169"/>
                  <a:pt x="540" y="172"/>
                  <a:pt x="540" y="175"/>
                </a:cubicBezTo>
                <a:cubicBezTo>
                  <a:pt x="535" y="162"/>
                  <a:pt x="530" y="149"/>
                  <a:pt x="524" y="137"/>
                </a:cubicBezTo>
                <a:cubicBezTo>
                  <a:pt x="524" y="132"/>
                  <a:pt x="524" y="127"/>
                  <a:pt x="525" y="122"/>
                </a:cubicBezTo>
                <a:cubicBezTo>
                  <a:pt x="530" y="120"/>
                  <a:pt x="540" y="116"/>
                  <a:pt x="541" y="105"/>
                </a:cubicBezTo>
                <a:cubicBezTo>
                  <a:pt x="542" y="97"/>
                  <a:pt x="539" y="88"/>
                  <a:pt x="535" y="81"/>
                </a:cubicBezTo>
                <a:cubicBezTo>
                  <a:pt x="534" y="77"/>
                  <a:pt x="532" y="74"/>
                  <a:pt x="531" y="71"/>
                </a:cubicBezTo>
                <a:cubicBezTo>
                  <a:pt x="531" y="67"/>
                  <a:pt x="531" y="67"/>
                  <a:pt x="531" y="67"/>
                </a:cubicBezTo>
                <a:cubicBezTo>
                  <a:pt x="528" y="71"/>
                  <a:pt x="528" y="71"/>
                  <a:pt x="528" y="71"/>
                </a:cubicBezTo>
                <a:cubicBezTo>
                  <a:pt x="522" y="78"/>
                  <a:pt x="512" y="89"/>
                  <a:pt x="511" y="99"/>
                </a:cubicBezTo>
                <a:cubicBezTo>
                  <a:pt x="509" y="109"/>
                  <a:pt x="517" y="117"/>
                  <a:pt x="521" y="121"/>
                </a:cubicBezTo>
                <a:cubicBezTo>
                  <a:pt x="521" y="124"/>
                  <a:pt x="521" y="127"/>
                  <a:pt x="521" y="130"/>
                </a:cubicBezTo>
                <a:cubicBezTo>
                  <a:pt x="515" y="118"/>
                  <a:pt x="508" y="105"/>
                  <a:pt x="501" y="93"/>
                </a:cubicBezTo>
                <a:cubicBezTo>
                  <a:pt x="501" y="89"/>
                  <a:pt x="501" y="83"/>
                  <a:pt x="501" y="78"/>
                </a:cubicBezTo>
                <a:cubicBezTo>
                  <a:pt x="506" y="76"/>
                  <a:pt x="516" y="71"/>
                  <a:pt x="516" y="60"/>
                </a:cubicBezTo>
                <a:cubicBezTo>
                  <a:pt x="516" y="52"/>
                  <a:pt x="512" y="44"/>
                  <a:pt x="508" y="37"/>
                </a:cubicBezTo>
                <a:cubicBezTo>
                  <a:pt x="506" y="33"/>
                  <a:pt x="504" y="30"/>
                  <a:pt x="504" y="27"/>
                </a:cubicBezTo>
                <a:cubicBezTo>
                  <a:pt x="503" y="23"/>
                  <a:pt x="503" y="23"/>
                  <a:pt x="503" y="23"/>
                </a:cubicBezTo>
                <a:cubicBezTo>
                  <a:pt x="500" y="27"/>
                  <a:pt x="500" y="27"/>
                  <a:pt x="500" y="27"/>
                </a:cubicBezTo>
                <a:cubicBezTo>
                  <a:pt x="494" y="35"/>
                  <a:pt x="485" y="47"/>
                  <a:pt x="485" y="57"/>
                </a:cubicBezTo>
                <a:cubicBezTo>
                  <a:pt x="484" y="67"/>
                  <a:pt x="493" y="74"/>
                  <a:pt x="497" y="77"/>
                </a:cubicBezTo>
                <a:cubicBezTo>
                  <a:pt x="497" y="81"/>
                  <a:pt x="497" y="84"/>
                  <a:pt x="497" y="87"/>
                </a:cubicBezTo>
                <a:cubicBezTo>
                  <a:pt x="492" y="79"/>
                  <a:pt x="487" y="70"/>
                  <a:pt x="482" y="62"/>
                </a:cubicBezTo>
                <a:cubicBezTo>
                  <a:pt x="482" y="62"/>
                  <a:pt x="482" y="62"/>
                  <a:pt x="482" y="62"/>
                </a:cubicBezTo>
                <a:cubicBezTo>
                  <a:pt x="479" y="58"/>
                  <a:pt x="476" y="53"/>
                  <a:pt x="474" y="48"/>
                </a:cubicBezTo>
                <a:cubicBezTo>
                  <a:pt x="476" y="44"/>
                  <a:pt x="482" y="35"/>
                  <a:pt x="477" y="25"/>
                </a:cubicBezTo>
                <a:cubicBezTo>
                  <a:pt x="473" y="18"/>
                  <a:pt x="465" y="13"/>
                  <a:pt x="459" y="9"/>
                </a:cubicBezTo>
                <a:cubicBezTo>
                  <a:pt x="455" y="7"/>
                  <a:pt x="452" y="5"/>
                  <a:pt x="450" y="3"/>
                </a:cubicBezTo>
                <a:cubicBezTo>
                  <a:pt x="447" y="0"/>
                  <a:pt x="447" y="0"/>
                  <a:pt x="447" y="0"/>
                </a:cubicBezTo>
                <a:cubicBezTo>
                  <a:pt x="447" y="2"/>
                  <a:pt x="447" y="4"/>
                  <a:pt x="447" y="5"/>
                </a:cubicBezTo>
                <a:cubicBezTo>
                  <a:pt x="446" y="15"/>
                  <a:pt x="445" y="30"/>
                  <a:pt x="450" y="39"/>
                </a:cubicBezTo>
                <a:cubicBezTo>
                  <a:pt x="454" y="48"/>
                  <a:pt x="465" y="49"/>
                  <a:pt x="470" y="50"/>
                </a:cubicBezTo>
                <a:cubicBezTo>
                  <a:pt x="473" y="55"/>
                  <a:pt x="476" y="60"/>
                  <a:pt x="479" y="64"/>
                </a:cubicBezTo>
                <a:cubicBezTo>
                  <a:pt x="480" y="63"/>
                  <a:pt x="480" y="63"/>
                  <a:pt x="480" y="63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84" y="73"/>
                  <a:pt x="490" y="81"/>
                  <a:pt x="495" y="90"/>
                </a:cubicBezTo>
                <a:cubicBezTo>
                  <a:pt x="492" y="89"/>
                  <a:pt x="489" y="88"/>
                  <a:pt x="486" y="86"/>
                </a:cubicBezTo>
                <a:cubicBezTo>
                  <a:pt x="485" y="81"/>
                  <a:pt x="484" y="70"/>
                  <a:pt x="474" y="65"/>
                </a:cubicBezTo>
                <a:cubicBezTo>
                  <a:pt x="467" y="62"/>
                  <a:pt x="458" y="63"/>
                  <a:pt x="452" y="64"/>
                </a:cubicBezTo>
                <a:cubicBezTo>
                  <a:pt x="448" y="64"/>
                  <a:pt x="444" y="65"/>
                  <a:pt x="442" y="65"/>
                </a:cubicBezTo>
                <a:cubicBezTo>
                  <a:pt x="438" y="64"/>
                  <a:pt x="438" y="64"/>
                  <a:pt x="438" y="64"/>
                </a:cubicBezTo>
                <a:cubicBezTo>
                  <a:pt x="441" y="68"/>
                  <a:pt x="441" y="68"/>
                  <a:pt x="441" y="68"/>
                </a:cubicBezTo>
                <a:cubicBezTo>
                  <a:pt x="445" y="76"/>
                  <a:pt x="453" y="89"/>
                  <a:pt x="461" y="93"/>
                </a:cubicBezTo>
                <a:cubicBezTo>
                  <a:pt x="470" y="97"/>
                  <a:pt x="479" y="92"/>
                  <a:pt x="484" y="89"/>
                </a:cubicBezTo>
                <a:cubicBezTo>
                  <a:pt x="489" y="91"/>
                  <a:pt x="493" y="94"/>
                  <a:pt x="498" y="95"/>
                </a:cubicBezTo>
                <a:cubicBezTo>
                  <a:pt x="505" y="108"/>
                  <a:pt x="512" y="120"/>
                  <a:pt x="518" y="133"/>
                </a:cubicBezTo>
                <a:cubicBezTo>
                  <a:pt x="515" y="132"/>
                  <a:pt x="512" y="130"/>
                  <a:pt x="509" y="128"/>
                </a:cubicBezTo>
                <a:cubicBezTo>
                  <a:pt x="509" y="123"/>
                  <a:pt x="509" y="112"/>
                  <a:pt x="499" y="106"/>
                </a:cubicBezTo>
                <a:cubicBezTo>
                  <a:pt x="493" y="103"/>
                  <a:pt x="484" y="103"/>
                  <a:pt x="477" y="104"/>
                </a:cubicBezTo>
                <a:cubicBezTo>
                  <a:pt x="473" y="104"/>
                  <a:pt x="469" y="104"/>
                  <a:pt x="467" y="104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66" y="107"/>
                  <a:pt x="466" y="107"/>
                  <a:pt x="466" y="107"/>
                </a:cubicBezTo>
                <a:cubicBezTo>
                  <a:pt x="470" y="115"/>
                  <a:pt x="476" y="128"/>
                  <a:pt x="484" y="133"/>
                </a:cubicBezTo>
                <a:cubicBezTo>
                  <a:pt x="493" y="138"/>
                  <a:pt x="502" y="134"/>
                  <a:pt x="507" y="131"/>
                </a:cubicBezTo>
                <a:cubicBezTo>
                  <a:pt x="511" y="134"/>
                  <a:pt x="516" y="136"/>
                  <a:pt x="521" y="138"/>
                </a:cubicBezTo>
                <a:cubicBezTo>
                  <a:pt x="527" y="151"/>
                  <a:pt x="532" y="165"/>
                  <a:pt x="537" y="178"/>
                </a:cubicBezTo>
                <a:cubicBezTo>
                  <a:pt x="534" y="176"/>
                  <a:pt x="531" y="174"/>
                  <a:pt x="528" y="172"/>
                </a:cubicBezTo>
                <a:cubicBezTo>
                  <a:pt x="529" y="167"/>
                  <a:pt x="530" y="156"/>
                  <a:pt x="521" y="150"/>
                </a:cubicBezTo>
                <a:cubicBezTo>
                  <a:pt x="515" y="145"/>
                  <a:pt x="506" y="145"/>
                  <a:pt x="499" y="145"/>
                </a:cubicBezTo>
                <a:cubicBezTo>
                  <a:pt x="495" y="145"/>
                  <a:pt x="491" y="145"/>
                  <a:pt x="489" y="144"/>
                </a:cubicBezTo>
                <a:cubicBezTo>
                  <a:pt x="485" y="143"/>
                  <a:pt x="485" y="143"/>
                  <a:pt x="485" y="143"/>
                </a:cubicBezTo>
                <a:cubicBezTo>
                  <a:pt x="487" y="147"/>
                  <a:pt x="487" y="147"/>
                  <a:pt x="487" y="147"/>
                </a:cubicBezTo>
                <a:cubicBezTo>
                  <a:pt x="491" y="156"/>
                  <a:pt x="496" y="169"/>
                  <a:pt x="503" y="175"/>
                </a:cubicBezTo>
                <a:cubicBezTo>
                  <a:pt x="511" y="180"/>
                  <a:pt x="521" y="177"/>
                  <a:pt x="526" y="175"/>
                </a:cubicBezTo>
                <a:cubicBezTo>
                  <a:pt x="530" y="178"/>
                  <a:pt x="535" y="181"/>
                  <a:pt x="539" y="183"/>
                </a:cubicBezTo>
                <a:cubicBezTo>
                  <a:pt x="542" y="193"/>
                  <a:pt x="545" y="203"/>
                  <a:pt x="548" y="213"/>
                </a:cubicBezTo>
                <a:cubicBezTo>
                  <a:pt x="549" y="217"/>
                  <a:pt x="550" y="221"/>
                  <a:pt x="551" y="224"/>
                </a:cubicBezTo>
                <a:cubicBezTo>
                  <a:pt x="548" y="222"/>
                  <a:pt x="545" y="220"/>
                  <a:pt x="543" y="218"/>
                </a:cubicBezTo>
                <a:cubicBezTo>
                  <a:pt x="544" y="213"/>
                  <a:pt x="546" y="202"/>
                  <a:pt x="538" y="195"/>
                </a:cubicBezTo>
                <a:cubicBezTo>
                  <a:pt x="532" y="189"/>
                  <a:pt x="524" y="188"/>
                  <a:pt x="517" y="188"/>
                </a:cubicBezTo>
                <a:cubicBezTo>
                  <a:pt x="513" y="187"/>
                  <a:pt x="509" y="187"/>
                  <a:pt x="507" y="186"/>
                </a:cubicBezTo>
                <a:cubicBezTo>
                  <a:pt x="504" y="184"/>
                  <a:pt x="504" y="184"/>
                  <a:pt x="504" y="184"/>
                </a:cubicBezTo>
                <a:cubicBezTo>
                  <a:pt x="505" y="189"/>
                  <a:pt x="505" y="189"/>
                  <a:pt x="505" y="189"/>
                </a:cubicBezTo>
                <a:cubicBezTo>
                  <a:pt x="508" y="197"/>
                  <a:pt x="511" y="211"/>
                  <a:pt x="518" y="217"/>
                </a:cubicBezTo>
                <a:cubicBezTo>
                  <a:pt x="525" y="224"/>
                  <a:pt x="535" y="222"/>
                  <a:pt x="540" y="220"/>
                </a:cubicBezTo>
                <a:cubicBezTo>
                  <a:pt x="544" y="224"/>
                  <a:pt x="548" y="227"/>
                  <a:pt x="552" y="230"/>
                </a:cubicBezTo>
                <a:cubicBezTo>
                  <a:pt x="555" y="244"/>
                  <a:pt x="556" y="258"/>
                  <a:pt x="557" y="272"/>
                </a:cubicBezTo>
                <a:cubicBezTo>
                  <a:pt x="551" y="265"/>
                  <a:pt x="551" y="265"/>
                  <a:pt x="551" y="265"/>
                </a:cubicBezTo>
                <a:cubicBezTo>
                  <a:pt x="553" y="260"/>
                  <a:pt x="556" y="249"/>
                  <a:pt x="550" y="241"/>
                </a:cubicBezTo>
                <a:cubicBezTo>
                  <a:pt x="544" y="235"/>
                  <a:pt x="536" y="233"/>
                  <a:pt x="529" y="231"/>
                </a:cubicBezTo>
                <a:cubicBezTo>
                  <a:pt x="525" y="231"/>
                  <a:pt x="522" y="230"/>
                  <a:pt x="520" y="229"/>
                </a:cubicBezTo>
                <a:cubicBezTo>
                  <a:pt x="517" y="227"/>
                  <a:pt x="517" y="227"/>
                  <a:pt x="517" y="227"/>
                </a:cubicBezTo>
                <a:cubicBezTo>
                  <a:pt x="517" y="231"/>
                  <a:pt x="517" y="231"/>
                  <a:pt x="517" y="231"/>
                </a:cubicBezTo>
                <a:cubicBezTo>
                  <a:pt x="519" y="240"/>
                  <a:pt x="520" y="253"/>
                  <a:pt x="526" y="260"/>
                </a:cubicBezTo>
                <a:cubicBezTo>
                  <a:pt x="532" y="268"/>
                  <a:pt x="542" y="267"/>
                  <a:pt x="548" y="267"/>
                </a:cubicBezTo>
                <a:cubicBezTo>
                  <a:pt x="551" y="270"/>
                  <a:pt x="554" y="274"/>
                  <a:pt x="558" y="278"/>
                </a:cubicBezTo>
                <a:cubicBezTo>
                  <a:pt x="558" y="284"/>
                  <a:pt x="558" y="289"/>
                  <a:pt x="558" y="295"/>
                </a:cubicBezTo>
                <a:cubicBezTo>
                  <a:pt x="557" y="303"/>
                  <a:pt x="556" y="312"/>
                  <a:pt x="555" y="320"/>
                </a:cubicBezTo>
                <a:cubicBezTo>
                  <a:pt x="554" y="317"/>
                  <a:pt x="552" y="314"/>
                  <a:pt x="550" y="312"/>
                </a:cubicBezTo>
                <a:cubicBezTo>
                  <a:pt x="553" y="307"/>
                  <a:pt x="559" y="297"/>
                  <a:pt x="553" y="288"/>
                </a:cubicBezTo>
                <a:cubicBezTo>
                  <a:pt x="550" y="282"/>
                  <a:pt x="542" y="278"/>
                  <a:pt x="535" y="276"/>
                </a:cubicBezTo>
                <a:cubicBezTo>
                  <a:pt x="532" y="274"/>
                  <a:pt x="528" y="273"/>
                  <a:pt x="527" y="272"/>
                </a:cubicBezTo>
                <a:cubicBezTo>
                  <a:pt x="524" y="269"/>
                  <a:pt x="524" y="269"/>
                  <a:pt x="524" y="269"/>
                </a:cubicBezTo>
                <a:cubicBezTo>
                  <a:pt x="524" y="274"/>
                  <a:pt x="524" y="274"/>
                  <a:pt x="524" y="274"/>
                </a:cubicBezTo>
                <a:cubicBezTo>
                  <a:pt x="524" y="282"/>
                  <a:pt x="523" y="295"/>
                  <a:pt x="527" y="303"/>
                </a:cubicBezTo>
                <a:cubicBezTo>
                  <a:pt x="532" y="311"/>
                  <a:pt x="542" y="312"/>
                  <a:pt x="547" y="313"/>
                </a:cubicBezTo>
                <a:cubicBezTo>
                  <a:pt x="549" y="317"/>
                  <a:pt x="552" y="322"/>
                  <a:pt x="554" y="326"/>
                </a:cubicBezTo>
                <a:cubicBezTo>
                  <a:pt x="552" y="340"/>
                  <a:pt x="548" y="353"/>
                  <a:pt x="543" y="366"/>
                </a:cubicBezTo>
                <a:cubicBezTo>
                  <a:pt x="542" y="363"/>
                  <a:pt x="541" y="360"/>
                  <a:pt x="540" y="357"/>
                </a:cubicBezTo>
                <a:cubicBezTo>
                  <a:pt x="544" y="354"/>
                  <a:pt x="552" y="345"/>
                  <a:pt x="548" y="335"/>
                </a:cubicBezTo>
                <a:cubicBezTo>
                  <a:pt x="546" y="328"/>
                  <a:pt x="539" y="323"/>
                  <a:pt x="533" y="319"/>
                </a:cubicBezTo>
                <a:cubicBezTo>
                  <a:pt x="530" y="317"/>
                  <a:pt x="527" y="315"/>
                  <a:pt x="525" y="313"/>
                </a:cubicBezTo>
                <a:cubicBezTo>
                  <a:pt x="523" y="311"/>
                  <a:pt x="523" y="311"/>
                  <a:pt x="523" y="311"/>
                </a:cubicBezTo>
                <a:cubicBezTo>
                  <a:pt x="522" y="315"/>
                  <a:pt x="522" y="315"/>
                  <a:pt x="522" y="315"/>
                </a:cubicBezTo>
                <a:cubicBezTo>
                  <a:pt x="520" y="323"/>
                  <a:pt x="517" y="335"/>
                  <a:pt x="519" y="343"/>
                </a:cubicBezTo>
                <a:cubicBezTo>
                  <a:pt x="522" y="352"/>
                  <a:pt x="531" y="356"/>
                  <a:pt x="537" y="357"/>
                </a:cubicBezTo>
                <a:cubicBezTo>
                  <a:pt x="538" y="362"/>
                  <a:pt x="539" y="367"/>
                  <a:pt x="541" y="372"/>
                </a:cubicBezTo>
                <a:cubicBezTo>
                  <a:pt x="540" y="373"/>
                  <a:pt x="540" y="373"/>
                  <a:pt x="540" y="374"/>
                </a:cubicBezTo>
                <a:cubicBezTo>
                  <a:pt x="534" y="386"/>
                  <a:pt x="528" y="398"/>
                  <a:pt x="520" y="408"/>
                </a:cubicBezTo>
                <a:cubicBezTo>
                  <a:pt x="520" y="405"/>
                  <a:pt x="520" y="402"/>
                  <a:pt x="519" y="399"/>
                </a:cubicBezTo>
                <a:cubicBezTo>
                  <a:pt x="524" y="396"/>
                  <a:pt x="533" y="390"/>
                  <a:pt x="532" y="379"/>
                </a:cubicBezTo>
                <a:cubicBezTo>
                  <a:pt x="532" y="372"/>
                  <a:pt x="526" y="365"/>
                  <a:pt x="521" y="360"/>
                </a:cubicBezTo>
                <a:cubicBezTo>
                  <a:pt x="519" y="357"/>
                  <a:pt x="516" y="355"/>
                  <a:pt x="515" y="353"/>
                </a:cubicBezTo>
                <a:cubicBezTo>
                  <a:pt x="513" y="350"/>
                  <a:pt x="513" y="350"/>
                  <a:pt x="513" y="350"/>
                </a:cubicBezTo>
                <a:cubicBezTo>
                  <a:pt x="512" y="354"/>
                  <a:pt x="512" y="354"/>
                  <a:pt x="512" y="354"/>
                </a:cubicBezTo>
                <a:cubicBezTo>
                  <a:pt x="508" y="361"/>
                  <a:pt x="502" y="372"/>
                  <a:pt x="502" y="380"/>
                </a:cubicBezTo>
                <a:cubicBezTo>
                  <a:pt x="503" y="389"/>
                  <a:pt x="511" y="395"/>
                  <a:pt x="516" y="398"/>
                </a:cubicBezTo>
                <a:cubicBezTo>
                  <a:pt x="516" y="403"/>
                  <a:pt x="516" y="408"/>
                  <a:pt x="516" y="413"/>
                </a:cubicBezTo>
                <a:cubicBezTo>
                  <a:pt x="509" y="423"/>
                  <a:pt x="501" y="432"/>
                  <a:pt x="493" y="440"/>
                </a:cubicBezTo>
                <a:cubicBezTo>
                  <a:pt x="491" y="442"/>
                  <a:pt x="490" y="443"/>
                  <a:pt x="488" y="445"/>
                </a:cubicBezTo>
                <a:cubicBezTo>
                  <a:pt x="489" y="441"/>
                  <a:pt x="489" y="438"/>
                  <a:pt x="490" y="435"/>
                </a:cubicBezTo>
                <a:cubicBezTo>
                  <a:pt x="495" y="433"/>
                  <a:pt x="505" y="429"/>
                  <a:pt x="507" y="419"/>
                </a:cubicBezTo>
                <a:cubicBezTo>
                  <a:pt x="508" y="411"/>
                  <a:pt x="504" y="403"/>
                  <a:pt x="500" y="398"/>
                </a:cubicBezTo>
                <a:cubicBezTo>
                  <a:pt x="499" y="394"/>
                  <a:pt x="497" y="391"/>
                  <a:pt x="496" y="389"/>
                </a:cubicBezTo>
                <a:cubicBezTo>
                  <a:pt x="495" y="385"/>
                  <a:pt x="495" y="385"/>
                  <a:pt x="495" y="385"/>
                </a:cubicBezTo>
                <a:cubicBezTo>
                  <a:pt x="492" y="389"/>
                  <a:pt x="492" y="389"/>
                  <a:pt x="492" y="389"/>
                </a:cubicBezTo>
                <a:cubicBezTo>
                  <a:pt x="488" y="395"/>
                  <a:pt x="479" y="405"/>
                  <a:pt x="477" y="413"/>
                </a:cubicBezTo>
                <a:cubicBezTo>
                  <a:pt x="476" y="423"/>
                  <a:pt x="483" y="430"/>
                  <a:pt x="486" y="434"/>
                </a:cubicBezTo>
                <a:cubicBezTo>
                  <a:pt x="486" y="439"/>
                  <a:pt x="485" y="444"/>
                  <a:pt x="484" y="449"/>
                </a:cubicBezTo>
                <a:cubicBezTo>
                  <a:pt x="473" y="458"/>
                  <a:pt x="462" y="467"/>
                  <a:pt x="450" y="475"/>
                </a:cubicBezTo>
                <a:cubicBezTo>
                  <a:pt x="451" y="472"/>
                  <a:pt x="453" y="468"/>
                  <a:pt x="454" y="465"/>
                </a:cubicBezTo>
                <a:cubicBezTo>
                  <a:pt x="459" y="465"/>
                  <a:pt x="470" y="462"/>
                  <a:pt x="473" y="452"/>
                </a:cubicBezTo>
                <a:cubicBezTo>
                  <a:pt x="476" y="445"/>
                  <a:pt x="473" y="437"/>
                  <a:pt x="471" y="430"/>
                </a:cubicBezTo>
                <a:cubicBezTo>
                  <a:pt x="470" y="426"/>
                  <a:pt x="469" y="423"/>
                  <a:pt x="469" y="421"/>
                </a:cubicBezTo>
                <a:cubicBezTo>
                  <a:pt x="469" y="417"/>
                  <a:pt x="469" y="417"/>
                  <a:pt x="469" y="417"/>
                </a:cubicBezTo>
                <a:cubicBezTo>
                  <a:pt x="465" y="420"/>
                  <a:pt x="465" y="420"/>
                  <a:pt x="465" y="420"/>
                </a:cubicBezTo>
                <a:cubicBezTo>
                  <a:pt x="459" y="425"/>
                  <a:pt x="448" y="433"/>
                  <a:pt x="445" y="442"/>
                </a:cubicBezTo>
                <a:cubicBezTo>
                  <a:pt x="442" y="451"/>
                  <a:pt x="447" y="459"/>
                  <a:pt x="450" y="464"/>
                </a:cubicBezTo>
                <a:cubicBezTo>
                  <a:pt x="449" y="469"/>
                  <a:pt x="447" y="473"/>
                  <a:pt x="445" y="478"/>
                </a:cubicBezTo>
                <a:cubicBezTo>
                  <a:pt x="439" y="482"/>
                  <a:pt x="433" y="486"/>
                  <a:pt x="427" y="489"/>
                </a:cubicBezTo>
                <a:cubicBezTo>
                  <a:pt x="421" y="493"/>
                  <a:pt x="415" y="496"/>
                  <a:pt x="409" y="499"/>
                </a:cubicBezTo>
                <a:cubicBezTo>
                  <a:pt x="410" y="496"/>
                  <a:pt x="411" y="493"/>
                  <a:pt x="413" y="490"/>
                </a:cubicBezTo>
                <a:cubicBezTo>
                  <a:pt x="418" y="490"/>
                  <a:pt x="429" y="490"/>
                  <a:pt x="434" y="480"/>
                </a:cubicBezTo>
                <a:cubicBezTo>
                  <a:pt x="438" y="473"/>
                  <a:pt x="437" y="464"/>
                  <a:pt x="436" y="458"/>
                </a:cubicBezTo>
                <a:cubicBezTo>
                  <a:pt x="435" y="454"/>
                  <a:pt x="435" y="450"/>
                  <a:pt x="435" y="448"/>
                </a:cubicBezTo>
                <a:cubicBezTo>
                  <a:pt x="436" y="444"/>
                  <a:pt x="436" y="444"/>
                  <a:pt x="436" y="444"/>
                </a:cubicBezTo>
                <a:cubicBezTo>
                  <a:pt x="432" y="447"/>
                  <a:pt x="432" y="447"/>
                  <a:pt x="432" y="447"/>
                </a:cubicBezTo>
                <a:cubicBezTo>
                  <a:pt x="424" y="451"/>
                  <a:pt x="412" y="458"/>
                  <a:pt x="407" y="466"/>
                </a:cubicBezTo>
                <a:cubicBezTo>
                  <a:pt x="403" y="474"/>
                  <a:pt x="407" y="484"/>
                  <a:pt x="410" y="488"/>
                </a:cubicBezTo>
                <a:cubicBezTo>
                  <a:pt x="408" y="493"/>
                  <a:pt x="405" y="497"/>
                  <a:pt x="403" y="502"/>
                </a:cubicBezTo>
                <a:cubicBezTo>
                  <a:pt x="391" y="508"/>
                  <a:pt x="377" y="514"/>
                  <a:pt x="364" y="519"/>
                </a:cubicBezTo>
                <a:cubicBezTo>
                  <a:pt x="366" y="516"/>
                  <a:pt x="368" y="513"/>
                  <a:pt x="369" y="511"/>
                </a:cubicBezTo>
                <a:cubicBezTo>
                  <a:pt x="375" y="511"/>
                  <a:pt x="386" y="512"/>
                  <a:pt x="392" y="503"/>
                </a:cubicBezTo>
                <a:cubicBezTo>
                  <a:pt x="396" y="496"/>
                  <a:pt x="396" y="487"/>
                  <a:pt x="396" y="481"/>
                </a:cubicBezTo>
                <a:cubicBezTo>
                  <a:pt x="396" y="477"/>
                  <a:pt x="396" y="473"/>
                  <a:pt x="397" y="471"/>
                </a:cubicBezTo>
                <a:cubicBezTo>
                  <a:pt x="398" y="467"/>
                  <a:pt x="398" y="467"/>
                  <a:pt x="398" y="467"/>
                </a:cubicBezTo>
                <a:cubicBezTo>
                  <a:pt x="393" y="469"/>
                  <a:pt x="393" y="469"/>
                  <a:pt x="393" y="469"/>
                </a:cubicBezTo>
                <a:cubicBezTo>
                  <a:pt x="386" y="473"/>
                  <a:pt x="372" y="478"/>
                  <a:pt x="367" y="486"/>
                </a:cubicBezTo>
                <a:cubicBezTo>
                  <a:pt x="361" y="494"/>
                  <a:pt x="365" y="504"/>
                  <a:pt x="367" y="508"/>
                </a:cubicBezTo>
                <a:cubicBezTo>
                  <a:pt x="364" y="513"/>
                  <a:pt x="361" y="517"/>
                  <a:pt x="359" y="521"/>
                </a:cubicBezTo>
                <a:cubicBezTo>
                  <a:pt x="339" y="529"/>
                  <a:pt x="320" y="535"/>
                  <a:pt x="300" y="541"/>
                </a:cubicBezTo>
                <a:cubicBezTo>
                  <a:pt x="280" y="535"/>
                  <a:pt x="260" y="529"/>
                  <a:pt x="241" y="521"/>
                </a:cubicBezTo>
                <a:cubicBezTo>
                  <a:pt x="239" y="517"/>
                  <a:pt x="236" y="513"/>
                  <a:pt x="233" y="508"/>
                </a:cubicBezTo>
                <a:cubicBezTo>
                  <a:pt x="235" y="504"/>
                  <a:pt x="239" y="494"/>
                  <a:pt x="233" y="486"/>
                </a:cubicBezTo>
                <a:cubicBezTo>
                  <a:pt x="228" y="478"/>
                  <a:pt x="214" y="473"/>
                  <a:pt x="206" y="469"/>
                </a:cubicBezTo>
                <a:cubicBezTo>
                  <a:pt x="202" y="467"/>
                  <a:pt x="202" y="467"/>
                  <a:pt x="202" y="467"/>
                </a:cubicBezTo>
                <a:cubicBezTo>
                  <a:pt x="203" y="471"/>
                  <a:pt x="203" y="471"/>
                  <a:pt x="203" y="471"/>
                </a:cubicBezTo>
                <a:cubicBezTo>
                  <a:pt x="204" y="473"/>
                  <a:pt x="204" y="477"/>
                  <a:pt x="204" y="481"/>
                </a:cubicBezTo>
                <a:cubicBezTo>
                  <a:pt x="204" y="487"/>
                  <a:pt x="204" y="496"/>
                  <a:pt x="208" y="503"/>
                </a:cubicBezTo>
                <a:cubicBezTo>
                  <a:pt x="214" y="512"/>
                  <a:pt x="225" y="511"/>
                  <a:pt x="230" y="511"/>
                </a:cubicBezTo>
                <a:cubicBezTo>
                  <a:pt x="232" y="513"/>
                  <a:pt x="234" y="516"/>
                  <a:pt x="236" y="519"/>
                </a:cubicBezTo>
                <a:cubicBezTo>
                  <a:pt x="222" y="514"/>
                  <a:pt x="209" y="508"/>
                  <a:pt x="197" y="502"/>
                </a:cubicBezTo>
                <a:cubicBezTo>
                  <a:pt x="195" y="497"/>
                  <a:pt x="192" y="493"/>
                  <a:pt x="190" y="488"/>
                </a:cubicBezTo>
                <a:cubicBezTo>
                  <a:pt x="193" y="484"/>
                  <a:pt x="197" y="474"/>
                  <a:pt x="192" y="466"/>
                </a:cubicBezTo>
                <a:cubicBezTo>
                  <a:pt x="188" y="458"/>
                  <a:pt x="175" y="451"/>
                  <a:pt x="168" y="447"/>
                </a:cubicBezTo>
                <a:cubicBezTo>
                  <a:pt x="164" y="444"/>
                  <a:pt x="164" y="444"/>
                  <a:pt x="164" y="444"/>
                </a:cubicBezTo>
                <a:cubicBezTo>
                  <a:pt x="165" y="448"/>
                  <a:pt x="165" y="448"/>
                  <a:pt x="165" y="448"/>
                </a:cubicBezTo>
                <a:cubicBezTo>
                  <a:pt x="165" y="450"/>
                  <a:pt x="164" y="454"/>
                  <a:pt x="164" y="458"/>
                </a:cubicBezTo>
                <a:cubicBezTo>
                  <a:pt x="163" y="464"/>
                  <a:pt x="162" y="473"/>
                  <a:pt x="166" y="480"/>
                </a:cubicBezTo>
                <a:cubicBezTo>
                  <a:pt x="170" y="490"/>
                  <a:pt x="182" y="490"/>
                  <a:pt x="187" y="490"/>
                </a:cubicBezTo>
                <a:cubicBezTo>
                  <a:pt x="188" y="493"/>
                  <a:pt x="190" y="496"/>
                  <a:pt x="191" y="499"/>
                </a:cubicBezTo>
                <a:cubicBezTo>
                  <a:pt x="185" y="496"/>
                  <a:pt x="179" y="493"/>
                  <a:pt x="173" y="489"/>
                </a:cubicBezTo>
                <a:cubicBezTo>
                  <a:pt x="167" y="486"/>
                  <a:pt x="160" y="482"/>
                  <a:pt x="154" y="478"/>
                </a:cubicBezTo>
                <a:cubicBezTo>
                  <a:pt x="153" y="473"/>
                  <a:pt x="151" y="469"/>
                  <a:pt x="150" y="464"/>
                </a:cubicBezTo>
                <a:cubicBezTo>
                  <a:pt x="153" y="459"/>
                  <a:pt x="158" y="451"/>
                  <a:pt x="155" y="442"/>
                </a:cubicBezTo>
                <a:cubicBezTo>
                  <a:pt x="152" y="433"/>
                  <a:pt x="141" y="425"/>
                  <a:pt x="135" y="420"/>
                </a:cubicBezTo>
                <a:cubicBezTo>
                  <a:pt x="131" y="417"/>
                  <a:pt x="131" y="417"/>
                  <a:pt x="131" y="417"/>
                </a:cubicBezTo>
                <a:cubicBezTo>
                  <a:pt x="131" y="421"/>
                  <a:pt x="131" y="421"/>
                  <a:pt x="131" y="421"/>
                </a:cubicBezTo>
                <a:cubicBezTo>
                  <a:pt x="131" y="423"/>
                  <a:pt x="130" y="426"/>
                  <a:pt x="129" y="430"/>
                </a:cubicBezTo>
                <a:cubicBezTo>
                  <a:pt x="126" y="437"/>
                  <a:pt x="124" y="445"/>
                  <a:pt x="127" y="452"/>
                </a:cubicBezTo>
                <a:cubicBezTo>
                  <a:pt x="130" y="462"/>
                  <a:pt x="141" y="465"/>
                  <a:pt x="146" y="465"/>
                </a:cubicBezTo>
                <a:cubicBezTo>
                  <a:pt x="147" y="468"/>
                  <a:pt x="148" y="472"/>
                  <a:pt x="149" y="475"/>
                </a:cubicBezTo>
                <a:cubicBezTo>
                  <a:pt x="138" y="467"/>
                  <a:pt x="127" y="458"/>
                  <a:pt x="116" y="449"/>
                </a:cubicBezTo>
                <a:cubicBezTo>
                  <a:pt x="115" y="444"/>
                  <a:pt x="114" y="439"/>
                  <a:pt x="113" y="434"/>
                </a:cubicBezTo>
                <a:cubicBezTo>
                  <a:pt x="117" y="430"/>
                  <a:pt x="124" y="423"/>
                  <a:pt x="123" y="413"/>
                </a:cubicBezTo>
                <a:cubicBezTo>
                  <a:pt x="121" y="405"/>
                  <a:pt x="112" y="395"/>
                  <a:pt x="107" y="389"/>
                </a:cubicBezTo>
                <a:cubicBezTo>
                  <a:pt x="105" y="385"/>
                  <a:pt x="105" y="385"/>
                  <a:pt x="105" y="385"/>
                </a:cubicBezTo>
                <a:cubicBezTo>
                  <a:pt x="104" y="389"/>
                  <a:pt x="104" y="389"/>
                  <a:pt x="104" y="389"/>
                </a:cubicBezTo>
                <a:cubicBezTo>
                  <a:pt x="103" y="391"/>
                  <a:pt x="101" y="394"/>
                  <a:pt x="99" y="398"/>
                </a:cubicBezTo>
                <a:cubicBezTo>
                  <a:pt x="96" y="403"/>
                  <a:pt x="92" y="411"/>
                  <a:pt x="93" y="419"/>
                </a:cubicBezTo>
                <a:cubicBezTo>
                  <a:pt x="95" y="429"/>
                  <a:pt x="105" y="433"/>
                  <a:pt x="110" y="435"/>
                </a:cubicBezTo>
                <a:cubicBezTo>
                  <a:pt x="111" y="438"/>
                  <a:pt x="111" y="441"/>
                  <a:pt x="112" y="445"/>
                </a:cubicBezTo>
                <a:cubicBezTo>
                  <a:pt x="110" y="443"/>
                  <a:pt x="109" y="442"/>
                  <a:pt x="107" y="440"/>
                </a:cubicBezTo>
                <a:cubicBezTo>
                  <a:pt x="99" y="432"/>
                  <a:pt x="91" y="423"/>
                  <a:pt x="83" y="413"/>
                </a:cubicBezTo>
                <a:cubicBezTo>
                  <a:pt x="84" y="408"/>
                  <a:pt x="84" y="403"/>
                  <a:pt x="84" y="398"/>
                </a:cubicBezTo>
                <a:cubicBezTo>
                  <a:pt x="89" y="395"/>
                  <a:pt x="97" y="389"/>
                  <a:pt x="97" y="380"/>
                </a:cubicBezTo>
                <a:cubicBezTo>
                  <a:pt x="98" y="372"/>
                  <a:pt x="92" y="361"/>
                  <a:pt x="88" y="354"/>
                </a:cubicBezTo>
                <a:cubicBezTo>
                  <a:pt x="86" y="350"/>
                  <a:pt x="86" y="350"/>
                  <a:pt x="86" y="350"/>
                </a:cubicBezTo>
                <a:cubicBezTo>
                  <a:pt x="85" y="353"/>
                  <a:pt x="85" y="353"/>
                  <a:pt x="85" y="353"/>
                </a:cubicBezTo>
                <a:cubicBezTo>
                  <a:pt x="84" y="355"/>
                  <a:pt x="81" y="357"/>
                  <a:pt x="79" y="360"/>
                </a:cubicBezTo>
                <a:cubicBezTo>
                  <a:pt x="74" y="365"/>
                  <a:pt x="68" y="372"/>
                  <a:pt x="67" y="379"/>
                </a:cubicBezTo>
                <a:cubicBezTo>
                  <a:pt x="67" y="390"/>
                  <a:pt x="76" y="396"/>
                  <a:pt x="80" y="399"/>
                </a:cubicBezTo>
                <a:cubicBezTo>
                  <a:pt x="80" y="402"/>
                  <a:pt x="80" y="405"/>
                  <a:pt x="80" y="408"/>
                </a:cubicBezTo>
                <a:cubicBezTo>
                  <a:pt x="72" y="398"/>
                  <a:pt x="66" y="386"/>
                  <a:pt x="60" y="374"/>
                </a:cubicBezTo>
                <a:cubicBezTo>
                  <a:pt x="60" y="373"/>
                  <a:pt x="60" y="373"/>
                  <a:pt x="59" y="372"/>
                </a:cubicBezTo>
                <a:cubicBezTo>
                  <a:pt x="61" y="367"/>
                  <a:pt x="62" y="362"/>
                  <a:pt x="63" y="357"/>
                </a:cubicBezTo>
                <a:cubicBezTo>
                  <a:pt x="68" y="356"/>
                  <a:pt x="78" y="352"/>
                  <a:pt x="81" y="343"/>
                </a:cubicBezTo>
                <a:cubicBezTo>
                  <a:pt x="83" y="335"/>
                  <a:pt x="79" y="323"/>
                  <a:pt x="78" y="315"/>
                </a:cubicBezTo>
                <a:cubicBezTo>
                  <a:pt x="77" y="311"/>
                  <a:pt x="77" y="311"/>
                  <a:pt x="77" y="311"/>
                </a:cubicBezTo>
                <a:cubicBezTo>
                  <a:pt x="75" y="313"/>
                  <a:pt x="75" y="313"/>
                  <a:pt x="75" y="313"/>
                </a:cubicBezTo>
                <a:cubicBezTo>
                  <a:pt x="73" y="315"/>
                  <a:pt x="70" y="317"/>
                  <a:pt x="67" y="319"/>
                </a:cubicBezTo>
                <a:cubicBezTo>
                  <a:pt x="61" y="323"/>
                  <a:pt x="54" y="328"/>
                  <a:pt x="52" y="335"/>
                </a:cubicBezTo>
                <a:cubicBezTo>
                  <a:pt x="48" y="345"/>
                  <a:pt x="56" y="354"/>
                  <a:pt x="60" y="357"/>
                </a:cubicBezTo>
                <a:cubicBezTo>
                  <a:pt x="59" y="360"/>
                  <a:pt x="58" y="363"/>
                  <a:pt x="57" y="366"/>
                </a:cubicBezTo>
                <a:cubicBezTo>
                  <a:pt x="52" y="353"/>
                  <a:pt x="48" y="340"/>
                  <a:pt x="46" y="326"/>
                </a:cubicBezTo>
                <a:cubicBezTo>
                  <a:pt x="48" y="322"/>
                  <a:pt x="50" y="317"/>
                  <a:pt x="53" y="313"/>
                </a:cubicBezTo>
                <a:cubicBezTo>
                  <a:pt x="58" y="312"/>
                  <a:pt x="68" y="311"/>
                  <a:pt x="73" y="303"/>
                </a:cubicBezTo>
                <a:cubicBezTo>
                  <a:pt x="77" y="295"/>
                  <a:pt x="76" y="282"/>
                  <a:pt x="76" y="274"/>
                </a:cubicBezTo>
                <a:cubicBezTo>
                  <a:pt x="76" y="269"/>
                  <a:pt x="76" y="269"/>
                  <a:pt x="76" y="269"/>
                </a:cubicBezTo>
                <a:cubicBezTo>
                  <a:pt x="73" y="272"/>
                  <a:pt x="73" y="272"/>
                  <a:pt x="73" y="272"/>
                </a:cubicBezTo>
                <a:cubicBezTo>
                  <a:pt x="72" y="273"/>
                  <a:pt x="68" y="274"/>
                  <a:pt x="65" y="276"/>
                </a:cubicBezTo>
                <a:cubicBezTo>
                  <a:pt x="58" y="278"/>
                  <a:pt x="50" y="282"/>
                  <a:pt x="46" y="288"/>
                </a:cubicBezTo>
                <a:cubicBezTo>
                  <a:pt x="41" y="297"/>
                  <a:pt x="47" y="307"/>
                  <a:pt x="49" y="312"/>
                </a:cubicBezTo>
                <a:cubicBezTo>
                  <a:pt x="48" y="314"/>
                  <a:pt x="46" y="317"/>
                  <a:pt x="45" y="320"/>
                </a:cubicBezTo>
                <a:cubicBezTo>
                  <a:pt x="43" y="312"/>
                  <a:pt x="43" y="303"/>
                  <a:pt x="42" y="295"/>
                </a:cubicBezTo>
                <a:cubicBezTo>
                  <a:pt x="42" y="289"/>
                  <a:pt x="42" y="284"/>
                  <a:pt x="42" y="278"/>
                </a:cubicBezTo>
                <a:cubicBezTo>
                  <a:pt x="46" y="274"/>
                  <a:pt x="49" y="270"/>
                  <a:pt x="52" y="267"/>
                </a:cubicBezTo>
                <a:cubicBezTo>
                  <a:pt x="57" y="267"/>
                  <a:pt x="68" y="268"/>
                  <a:pt x="74" y="260"/>
                </a:cubicBezTo>
                <a:cubicBezTo>
                  <a:pt x="80" y="253"/>
                  <a:pt x="81" y="240"/>
                  <a:pt x="82" y="231"/>
                </a:cubicBezTo>
                <a:cubicBezTo>
                  <a:pt x="83" y="227"/>
                  <a:pt x="83" y="227"/>
                  <a:pt x="83" y="227"/>
                </a:cubicBezTo>
                <a:cubicBezTo>
                  <a:pt x="80" y="229"/>
                  <a:pt x="80" y="229"/>
                  <a:pt x="80" y="229"/>
                </a:cubicBezTo>
                <a:cubicBezTo>
                  <a:pt x="78" y="230"/>
                  <a:pt x="74" y="231"/>
                  <a:pt x="71" y="231"/>
                </a:cubicBezTo>
                <a:cubicBezTo>
                  <a:pt x="64" y="233"/>
                  <a:pt x="55" y="235"/>
                  <a:pt x="50" y="241"/>
                </a:cubicBezTo>
                <a:cubicBezTo>
                  <a:pt x="43" y="249"/>
                  <a:pt x="47" y="260"/>
                  <a:pt x="49" y="265"/>
                </a:cubicBezTo>
                <a:cubicBezTo>
                  <a:pt x="43" y="272"/>
                  <a:pt x="43" y="272"/>
                  <a:pt x="43" y="272"/>
                </a:cubicBezTo>
                <a:cubicBezTo>
                  <a:pt x="43" y="258"/>
                  <a:pt x="45" y="244"/>
                  <a:pt x="48" y="230"/>
                </a:cubicBezTo>
                <a:cubicBezTo>
                  <a:pt x="52" y="227"/>
                  <a:pt x="56" y="224"/>
                  <a:pt x="60" y="220"/>
                </a:cubicBezTo>
                <a:cubicBezTo>
                  <a:pt x="65" y="222"/>
                  <a:pt x="75" y="224"/>
                  <a:pt x="82" y="217"/>
                </a:cubicBezTo>
                <a:cubicBezTo>
                  <a:pt x="89" y="211"/>
                  <a:pt x="92" y="197"/>
                  <a:pt x="95" y="189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3" y="186"/>
                  <a:pt x="93" y="186"/>
                  <a:pt x="93" y="186"/>
                </a:cubicBezTo>
                <a:cubicBezTo>
                  <a:pt x="91" y="187"/>
                  <a:pt x="87" y="187"/>
                  <a:pt x="83" y="188"/>
                </a:cubicBezTo>
                <a:cubicBezTo>
                  <a:pt x="76" y="188"/>
                  <a:pt x="68" y="189"/>
                  <a:pt x="62" y="195"/>
                </a:cubicBezTo>
                <a:cubicBezTo>
                  <a:pt x="54" y="202"/>
                  <a:pt x="56" y="213"/>
                  <a:pt x="57" y="218"/>
                </a:cubicBezTo>
                <a:cubicBezTo>
                  <a:pt x="54" y="220"/>
                  <a:pt x="52" y="222"/>
                  <a:pt x="49" y="224"/>
                </a:cubicBezTo>
                <a:cubicBezTo>
                  <a:pt x="50" y="221"/>
                  <a:pt x="51" y="217"/>
                  <a:pt x="52" y="213"/>
                </a:cubicBezTo>
                <a:cubicBezTo>
                  <a:pt x="55" y="203"/>
                  <a:pt x="58" y="193"/>
                  <a:pt x="61" y="183"/>
                </a:cubicBezTo>
                <a:cubicBezTo>
                  <a:pt x="65" y="181"/>
                  <a:pt x="70" y="178"/>
                  <a:pt x="74" y="175"/>
                </a:cubicBezTo>
                <a:cubicBezTo>
                  <a:pt x="79" y="177"/>
                  <a:pt x="89" y="180"/>
                  <a:pt x="97" y="175"/>
                </a:cubicBezTo>
                <a:cubicBezTo>
                  <a:pt x="104" y="169"/>
                  <a:pt x="109" y="156"/>
                  <a:pt x="113" y="147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09" y="145"/>
                  <a:pt x="105" y="145"/>
                  <a:pt x="101" y="145"/>
                </a:cubicBezTo>
                <a:cubicBezTo>
                  <a:pt x="94" y="145"/>
                  <a:pt x="85" y="145"/>
                  <a:pt x="79" y="150"/>
                </a:cubicBezTo>
                <a:cubicBezTo>
                  <a:pt x="70" y="156"/>
                  <a:pt x="71" y="167"/>
                  <a:pt x="71" y="172"/>
                </a:cubicBezTo>
                <a:cubicBezTo>
                  <a:pt x="69" y="174"/>
                  <a:pt x="66" y="176"/>
                  <a:pt x="63" y="178"/>
                </a:cubicBezTo>
                <a:cubicBezTo>
                  <a:pt x="68" y="165"/>
                  <a:pt x="73" y="151"/>
                  <a:pt x="79" y="138"/>
                </a:cubicBezTo>
                <a:cubicBezTo>
                  <a:pt x="84" y="136"/>
                  <a:pt x="88" y="134"/>
                  <a:pt x="93" y="131"/>
                </a:cubicBezTo>
                <a:cubicBezTo>
                  <a:pt x="98" y="134"/>
                  <a:pt x="107" y="138"/>
                  <a:pt x="116" y="133"/>
                </a:cubicBezTo>
                <a:cubicBezTo>
                  <a:pt x="124" y="128"/>
                  <a:pt x="130" y="115"/>
                  <a:pt x="134" y="107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31" y="104"/>
                  <a:pt x="127" y="104"/>
                  <a:pt x="123" y="104"/>
                </a:cubicBezTo>
                <a:cubicBezTo>
                  <a:pt x="116" y="103"/>
                  <a:pt x="107" y="103"/>
                  <a:pt x="101" y="106"/>
                </a:cubicBezTo>
                <a:cubicBezTo>
                  <a:pt x="91" y="112"/>
                  <a:pt x="91" y="123"/>
                  <a:pt x="91" y="128"/>
                </a:cubicBezTo>
                <a:cubicBezTo>
                  <a:pt x="88" y="130"/>
                  <a:pt x="85" y="132"/>
                  <a:pt x="82" y="133"/>
                </a:cubicBezTo>
                <a:cubicBezTo>
                  <a:pt x="88" y="120"/>
                  <a:pt x="95" y="108"/>
                  <a:pt x="102" y="95"/>
                </a:cubicBezTo>
                <a:cubicBezTo>
                  <a:pt x="107" y="94"/>
                  <a:pt x="111" y="91"/>
                  <a:pt x="116" y="89"/>
                </a:cubicBezTo>
                <a:cubicBezTo>
                  <a:pt x="121" y="92"/>
                  <a:pt x="130" y="97"/>
                  <a:pt x="139" y="93"/>
                </a:cubicBezTo>
                <a:cubicBezTo>
                  <a:pt x="147" y="89"/>
                  <a:pt x="155" y="76"/>
                  <a:pt x="159" y="68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56" y="65"/>
                  <a:pt x="152" y="64"/>
                  <a:pt x="148" y="64"/>
                </a:cubicBezTo>
                <a:cubicBezTo>
                  <a:pt x="141" y="63"/>
                  <a:pt x="133" y="62"/>
                  <a:pt x="126" y="65"/>
                </a:cubicBezTo>
                <a:cubicBezTo>
                  <a:pt x="116" y="70"/>
                  <a:pt x="115" y="81"/>
                  <a:pt x="114" y="86"/>
                </a:cubicBezTo>
                <a:cubicBezTo>
                  <a:pt x="111" y="88"/>
                  <a:pt x="108" y="89"/>
                  <a:pt x="105" y="90"/>
                </a:cubicBezTo>
                <a:cubicBezTo>
                  <a:pt x="110" y="81"/>
                  <a:pt x="116" y="73"/>
                  <a:pt x="121" y="64"/>
                </a:cubicBezTo>
                <a:cubicBezTo>
                  <a:pt x="120" y="63"/>
                  <a:pt x="120" y="63"/>
                  <a:pt x="120" y="63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4" y="60"/>
                  <a:pt x="127" y="55"/>
                  <a:pt x="130" y="50"/>
                </a:cubicBezTo>
                <a:cubicBezTo>
                  <a:pt x="135" y="49"/>
                  <a:pt x="145" y="48"/>
                  <a:pt x="150" y="39"/>
                </a:cubicBezTo>
                <a:cubicBezTo>
                  <a:pt x="155" y="30"/>
                  <a:pt x="153" y="15"/>
                  <a:pt x="153" y="5"/>
                </a:cubicBezTo>
                <a:cubicBezTo>
                  <a:pt x="153" y="4"/>
                  <a:pt x="153" y="2"/>
                  <a:pt x="153" y="0"/>
                </a:cubicBezTo>
                <a:cubicBezTo>
                  <a:pt x="150" y="3"/>
                  <a:pt x="150" y="3"/>
                  <a:pt x="150" y="3"/>
                </a:cubicBezTo>
                <a:cubicBezTo>
                  <a:pt x="148" y="5"/>
                  <a:pt x="145" y="7"/>
                  <a:pt x="141" y="9"/>
                </a:cubicBezTo>
                <a:cubicBezTo>
                  <a:pt x="135" y="13"/>
                  <a:pt x="127" y="18"/>
                  <a:pt x="123" y="25"/>
                </a:cubicBezTo>
                <a:cubicBezTo>
                  <a:pt x="118" y="35"/>
                  <a:pt x="124" y="44"/>
                  <a:pt x="126" y="48"/>
                </a:cubicBezTo>
                <a:cubicBezTo>
                  <a:pt x="124" y="53"/>
                  <a:pt x="121" y="58"/>
                  <a:pt x="118" y="62"/>
                </a:cubicBezTo>
                <a:cubicBezTo>
                  <a:pt x="118" y="62"/>
                  <a:pt x="118" y="62"/>
                  <a:pt x="118" y="62"/>
                </a:cubicBezTo>
                <a:cubicBezTo>
                  <a:pt x="113" y="70"/>
                  <a:pt x="108" y="79"/>
                  <a:pt x="103" y="87"/>
                </a:cubicBezTo>
                <a:cubicBezTo>
                  <a:pt x="103" y="84"/>
                  <a:pt x="103" y="81"/>
                  <a:pt x="103" y="77"/>
                </a:cubicBezTo>
                <a:cubicBezTo>
                  <a:pt x="107" y="74"/>
                  <a:pt x="115" y="67"/>
                  <a:pt x="115" y="57"/>
                </a:cubicBezTo>
                <a:cubicBezTo>
                  <a:pt x="115" y="47"/>
                  <a:pt x="106" y="35"/>
                  <a:pt x="100" y="27"/>
                </a:cubicBezTo>
                <a:cubicBezTo>
                  <a:pt x="97" y="23"/>
                  <a:pt x="97" y="23"/>
                  <a:pt x="97" y="23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30"/>
                  <a:pt x="94" y="33"/>
                  <a:pt x="92" y="37"/>
                </a:cubicBezTo>
                <a:cubicBezTo>
                  <a:pt x="88" y="44"/>
                  <a:pt x="83" y="52"/>
                  <a:pt x="84" y="60"/>
                </a:cubicBezTo>
                <a:cubicBezTo>
                  <a:pt x="84" y="71"/>
                  <a:pt x="94" y="76"/>
                  <a:pt x="99" y="78"/>
                </a:cubicBezTo>
                <a:cubicBezTo>
                  <a:pt x="99" y="83"/>
                  <a:pt x="99" y="89"/>
                  <a:pt x="99" y="93"/>
                </a:cubicBezTo>
                <a:cubicBezTo>
                  <a:pt x="92" y="105"/>
                  <a:pt x="85" y="118"/>
                  <a:pt x="79" y="130"/>
                </a:cubicBezTo>
                <a:cubicBezTo>
                  <a:pt x="79" y="127"/>
                  <a:pt x="79" y="124"/>
                  <a:pt x="78" y="121"/>
                </a:cubicBezTo>
                <a:cubicBezTo>
                  <a:pt x="83" y="117"/>
                  <a:pt x="90" y="109"/>
                  <a:pt x="89" y="99"/>
                </a:cubicBezTo>
                <a:cubicBezTo>
                  <a:pt x="88" y="89"/>
                  <a:pt x="78" y="78"/>
                  <a:pt x="72" y="71"/>
                </a:cubicBezTo>
                <a:cubicBezTo>
                  <a:pt x="69" y="67"/>
                  <a:pt x="69" y="67"/>
                  <a:pt x="69" y="67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74"/>
                  <a:pt x="66" y="77"/>
                  <a:pt x="65" y="81"/>
                </a:cubicBezTo>
                <a:cubicBezTo>
                  <a:pt x="61" y="88"/>
                  <a:pt x="57" y="97"/>
                  <a:pt x="58" y="105"/>
                </a:cubicBezTo>
                <a:cubicBezTo>
                  <a:pt x="60" y="116"/>
                  <a:pt x="70" y="120"/>
                  <a:pt x="75" y="122"/>
                </a:cubicBezTo>
                <a:cubicBezTo>
                  <a:pt x="75" y="127"/>
                  <a:pt x="76" y="132"/>
                  <a:pt x="76" y="137"/>
                </a:cubicBezTo>
                <a:cubicBezTo>
                  <a:pt x="70" y="149"/>
                  <a:pt x="65" y="162"/>
                  <a:pt x="60" y="175"/>
                </a:cubicBezTo>
                <a:cubicBezTo>
                  <a:pt x="60" y="172"/>
                  <a:pt x="59" y="169"/>
                  <a:pt x="58" y="166"/>
                </a:cubicBezTo>
                <a:cubicBezTo>
                  <a:pt x="62" y="162"/>
                  <a:pt x="69" y="154"/>
                  <a:pt x="67" y="143"/>
                </a:cubicBezTo>
                <a:cubicBezTo>
                  <a:pt x="65" y="134"/>
                  <a:pt x="54" y="123"/>
                  <a:pt x="48" y="116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4" y="120"/>
                  <a:pt x="42" y="124"/>
                  <a:pt x="41" y="128"/>
                </a:cubicBezTo>
                <a:cubicBezTo>
                  <a:pt x="38" y="135"/>
                  <a:pt x="35" y="144"/>
                  <a:pt x="37" y="152"/>
                </a:cubicBezTo>
                <a:cubicBezTo>
                  <a:pt x="39" y="163"/>
                  <a:pt x="50" y="166"/>
                  <a:pt x="55" y="167"/>
                </a:cubicBezTo>
                <a:cubicBezTo>
                  <a:pt x="56" y="172"/>
                  <a:pt x="57" y="177"/>
                  <a:pt x="58" y="182"/>
                </a:cubicBezTo>
                <a:cubicBezTo>
                  <a:pt x="54" y="192"/>
                  <a:pt x="51" y="202"/>
                  <a:pt x="48" y="212"/>
                </a:cubicBezTo>
                <a:cubicBezTo>
                  <a:pt x="48" y="216"/>
                  <a:pt x="47" y="219"/>
                  <a:pt x="46" y="222"/>
                </a:cubicBezTo>
                <a:cubicBezTo>
                  <a:pt x="45" y="219"/>
                  <a:pt x="44" y="216"/>
                  <a:pt x="43" y="213"/>
                </a:cubicBezTo>
                <a:cubicBezTo>
                  <a:pt x="46" y="208"/>
                  <a:pt x="53" y="200"/>
                  <a:pt x="49" y="190"/>
                </a:cubicBezTo>
                <a:cubicBezTo>
                  <a:pt x="46" y="180"/>
                  <a:pt x="34" y="171"/>
                  <a:pt x="27" y="165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24" y="168"/>
                  <a:pt x="23" y="172"/>
                  <a:pt x="22" y="177"/>
                </a:cubicBezTo>
                <a:cubicBezTo>
                  <a:pt x="20" y="184"/>
                  <a:pt x="18" y="194"/>
                  <a:pt x="20" y="202"/>
                </a:cubicBezTo>
                <a:cubicBezTo>
                  <a:pt x="24" y="213"/>
                  <a:pt x="35" y="214"/>
                  <a:pt x="40" y="215"/>
                </a:cubicBezTo>
                <a:cubicBezTo>
                  <a:pt x="42" y="220"/>
                  <a:pt x="43" y="225"/>
                  <a:pt x="44" y="229"/>
                </a:cubicBezTo>
                <a:cubicBezTo>
                  <a:pt x="42" y="243"/>
                  <a:pt x="40" y="257"/>
                  <a:pt x="39" y="270"/>
                </a:cubicBezTo>
                <a:cubicBezTo>
                  <a:pt x="38" y="268"/>
                  <a:pt x="36" y="265"/>
                  <a:pt x="35" y="262"/>
                </a:cubicBezTo>
                <a:cubicBezTo>
                  <a:pt x="37" y="257"/>
                  <a:pt x="42" y="247"/>
                  <a:pt x="37" y="238"/>
                </a:cubicBezTo>
                <a:cubicBezTo>
                  <a:pt x="33" y="229"/>
                  <a:pt x="20" y="221"/>
                  <a:pt x="12" y="216"/>
                </a:cubicBezTo>
                <a:cubicBezTo>
                  <a:pt x="8" y="213"/>
                  <a:pt x="8" y="213"/>
                  <a:pt x="8" y="213"/>
                </a:cubicBezTo>
                <a:cubicBezTo>
                  <a:pt x="9" y="218"/>
                  <a:pt x="9" y="218"/>
                  <a:pt x="9" y="218"/>
                </a:cubicBezTo>
                <a:cubicBezTo>
                  <a:pt x="9" y="220"/>
                  <a:pt x="9" y="224"/>
                  <a:pt x="8" y="229"/>
                </a:cubicBezTo>
                <a:cubicBezTo>
                  <a:pt x="7" y="237"/>
                  <a:pt x="7" y="247"/>
                  <a:pt x="10" y="255"/>
                </a:cubicBezTo>
                <a:cubicBezTo>
                  <a:pt x="16" y="265"/>
                  <a:pt x="27" y="264"/>
                  <a:pt x="32" y="264"/>
                </a:cubicBezTo>
                <a:cubicBezTo>
                  <a:pt x="34" y="269"/>
                  <a:pt x="36" y="273"/>
                  <a:pt x="39" y="278"/>
                </a:cubicBezTo>
                <a:cubicBezTo>
                  <a:pt x="38" y="283"/>
                  <a:pt x="38" y="289"/>
                  <a:pt x="38" y="295"/>
                </a:cubicBezTo>
                <a:cubicBezTo>
                  <a:pt x="39" y="303"/>
                  <a:pt x="39" y="311"/>
                  <a:pt x="41" y="319"/>
                </a:cubicBezTo>
                <a:cubicBezTo>
                  <a:pt x="39" y="317"/>
                  <a:pt x="37" y="314"/>
                  <a:pt x="35" y="312"/>
                </a:cubicBezTo>
                <a:cubicBezTo>
                  <a:pt x="36" y="306"/>
                  <a:pt x="39" y="296"/>
                  <a:pt x="33" y="288"/>
                </a:cubicBezTo>
                <a:cubicBezTo>
                  <a:pt x="27" y="279"/>
                  <a:pt x="13" y="274"/>
                  <a:pt x="5" y="270"/>
                </a:cubicBezTo>
                <a:cubicBezTo>
                  <a:pt x="0" y="268"/>
                  <a:pt x="0" y="268"/>
                  <a:pt x="0" y="268"/>
                </a:cubicBezTo>
                <a:cubicBezTo>
                  <a:pt x="1" y="272"/>
                  <a:pt x="1" y="272"/>
                  <a:pt x="1" y="272"/>
                </a:cubicBezTo>
                <a:cubicBezTo>
                  <a:pt x="2" y="275"/>
                  <a:pt x="2" y="279"/>
                  <a:pt x="3" y="284"/>
                </a:cubicBezTo>
                <a:cubicBezTo>
                  <a:pt x="3" y="292"/>
                  <a:pt x="4" y="303"/>
                  <a:pt x="10" y="309"/>
                </a:cubicBezTo>
                <a:cubicBezTo>
                  <a:pt x="17" y="318"/>
                  <a:pt x="27" y="316"/>
                  <a:pt x="32" y="315"/>
                </a:cubicBezTo>
                <a:cubicBezTo>
                  <a:pt x="36" y="319"/>
                  <a:pt x="39" y="323"/>
                  <a:pt x="42" y="326"/>
                </a:cubicBezTo>
                <a:cubicBezTo>
                  <a:pt x="44" y="340"/>
                  <a:pt x="48" y="353"/>
                  <a:pt x="53" y="366"/>
                </a:cubicBezTo>
                <a:cubicBezTo>
                  <a:pt x="50" y="364"/>
                  <a:pt x="48" y="363"/>
                  <a:pt x="46" y="361"/>
                </a:cubicBezTo>
                <a:cubicBezTo>
                  <a:pt x="46" y="355"/>
                  <a:pt x="46" y="344"/>
                  <a:pt x="38" y="337"/>
                </a:cubicBezTo>
                <a:cubicBezTo>
                  <a:pt x="31" y="331"/>
                  <a:pt x="16" y="328"/>
                  <a:pt x="7" y="326"/>
                </a:cubicBezTo>
                <a:cubicBezTo>
                  <a:pt x="2" y="325"/>
                  <a:pt x="2" y="325"/>
                  <a:pt x="2" y="325"/>
                </a:cubicBezTo>
                <a:cubicBezTo>
                  <a:pt x="4" y="329"/>
                  <a:pt x="4" y="329"/>
                  <a:pt x="4" y="329"/>
                </a:cubicBezTo>
                <a:cubicBezTo>
                  <a:pt x="6" y="331"/>
                  <a:pt x="7" y="335"/>
                  <a:pt x="8" y="340"/>
                </a:cubicBezTo>
                <a:cubicBezTo>
                  <a:pt x="10" y="348"/>
                  <a:pt x="14" y="358"/>
                  <a:pt x="20" y="364"/>
                </a:cubicBezTo>
                <a:cubicBezTo>
                  <a:pt x="29" y="371"/>
                  <a:pt x="39" y="366"/>
                  <a:pt x="44" y="364"/>
                </a:cubicBezTo>
                <a:cubicBezTo>
                  <a:pt x="48" y="367"/>
                  <a:pt x="52" y="370"/>
                  <a:pt x="56" y="373"/>
                </a:cubicBezTo>
                <a:cubicBezTo>
                  <a:pt x="56" y="374"/>
                  <a:pt x="56" y="375"/>
                  <a:pt x="57" y="376"/>
                </a:cubicBezTo>
                <a:cubicBezTo>
                  <a:pt x="62" y="387"/>
                  <a:pt x="68" y="399"/>
                  <a:pt x="76" y="409"/>
                </a:cubicBezTo>
                <a:cubicBezTo>
                  <a:pt x="73" y="408"/>
                  <a:pt x="70" y="407"/>
                  <a:pt x="67" y="405"/>
                </a:cubicBezTo>
                <a:cubicBezTo>
                  <a:pt x="66" y="400"/>
                  <a:pt x="64" y="389"/>
                  <a:pt x="55" y="385"/>
                </a:cubicBezTo>
                <a:cubicBezTo>
                  <a:pt x="46" y="380"/>
                  <a:pt x="31" y="381"/>
                  <a:pt x="22" y="381"/>
                </a:cubicBezTo>
                <a:cubicBezTo>
                  <a:pt x="17" y="381"/>
                  <a:pt x="17" y="381"/>
                  <a:pt x="17" y="381"/>
                </a:cubicBezTo>
                <a:cubicBezTo>
                  <a:pt x="20" y="384"/>
                  <a:pt x="20" y="384"/>
                  <a:pt x="20" y="384"/>
                </a:cubicBezTo>
                <a:cubicBezTo>
                  <a:pt x="22" y="386"/>
                  <a:pt x="24" y="390"/>
                  <a:pt x="26" y="394"/>
                </a:cubicBezTo>
                <a:cubicBezTo>
                  <a:pt x="30" y="402"/>
                  <a:pt x="36" y="411"/>
                  <a:pt x="44" y="415"/>
                </a:cubicBezTo>
                <a:cubicBezTo>
                  <a:pt x="54" y="420"/>
                  <a:pt x="63" y="412"/>
                  <a:pt x="67" y="409"/>
                </a:cubicBezTo>
                <a:cubicBezTo>
                  <a:pt x="71" y="411"/>
                  <a:pt x="76" y="413"/>
                  <a:pt x="80" y="415"/>
                </a:cubicBezTo>
                <a:cubicBezTo>
                  <a:pt x="88" y="425"/>
                  <a:pt x="96" y="435"/>
                  <a:pt x="104" y="443"/>
                </a:cubicBezTo>
                <a:cubicBezTo>
                  <a:pt x="105" y="444"/>
                  <a:pt x="107" y="445"/>
                  <a:pt x="108" y="446"/>
                </a:cubicBezTo>
                <a:cubicBezTo>
                  <a:pt x="105" y="446"/>
                  <a:pt x="102" y="445"/>
                  <a:pt x="99" y="444"/>
                </a:cubicBezTo>
                <a:cubicBezTo>
                  <a:pt x="96" y="439"/>
                  <a:pt x="92" y="429"/>
                  <a:pt x="82" y="427"/>
                </a:cubicBezTo>
                <a:cubicBezTo>
                  <a:pt x="73" y="424"/>
                  <a:pt x="58" y="428"/>
                  <a:pt x="49" y="430"/>
                </a:cubicBezTo>
                <a:cubicBezTo>
                  <a:pt x="44" y="432"/>
                  <a:pt x="44" y="432"/>
                  <a:pt x="44" y="432"/>
                </a:cubicBezTo>
                <a:cubicBezTo>
                  <a:pt x="48" y="434"/>
                  <a:pt x="48" y="434"/>
                  <a:pt x="48" y="434"/>
                </a:cubicBezTo>
                <a:cubicBezTo>
                  <a:pt x="50" y="436"/>
                  <a:pt x="53" y="439"/>
                  <a:pt x="56" y="443"/>
                </a:cubicBezTo>
                <a:cubicBezTo>
                  <a:pt x="62" y="449"/>
                  <a:pt x="69" y="456"/>
                  <a:pt x="78" y="458"/>
                </a:cubicBezTo>
                <a:cubicBezTo>
                  <a:pt x="89" y="461"/>
                  <a:pt x="95" y="452"/>
                  <a:pt x="99" y="448"/>
                </a:cubicBezTo>
                <a:cubicBezTo>
                  <a:pt x="104" y="449"/>
                  <a:pt x="109" y="450"/>
                  <a:pt x="113" y="451"/>
                </a:cubicBezTo>
                <a:cubicBezTo>
                  <a:pt x="123" y="461"/>
                  <a:pt x="134" y="469"/>
                  <a:pt x="146" y="477"/>
                </a:cubicBezTo>
                <a:cubicBezTo>
                  <a:pt x="143" y="477"/>
                  <a:pt x="140" y="477"/>
                  <a:pt x="137" y="476"/>
                </a:cubicBezTo>
                <a:cubicBezTo>
                  <a:pt x="134" y="472"/>
                  <a:pt x="128" y="463"/>
                  <a:pt x="117" y="462"/>
                </a:cubicBezTo>
                <a:cubicBezTo>
                  <a:pt x="107" y="461"/>
                  <a:pt x="94" y="468"/>
                  <a:pt x="86" y="472"/>
                </a:cubicBezTo>
                <a:cubicBezTo>
                  <a:pt x="81" y="475"/>
                  <a:pt x="81" y="475"/>
                  <a:pt x="81" y="475"/>
                </a:cubicBezTo>
                <a:cubicBezTo>
                  <a:pt x="85" y="476"/>
                  <a:pt x="85" y="476"/>
                  <a:pt x="85" y="476"/>
                </a:cubicBezTo>
                <a:cubicBezTo>
                  <a:pt x="88" y="477"/>
                  <a:pt x="91" y="480"/>
                  <a:pt x="95" y="483"/>
                </a:cubicBezTo>
                <a:cubicBezTo>
                  <a:pt x="101" y="488"/>
                  <a:pt x="110" y="493"/>
                  <a:pt x="118" y="494"/>
                </a:cubicBezTo>
                <a:cubicBezTo>
                  <a:pt x="130" y="494"/>
                  <a:pt x="135" y="485"/>
                  <a:pt x="137" y="480"/>
                </a:cubicBezTo>
                <a:cubicBezTo>
                  <a:pt x="142" y="480"/>
                  <a:pt x="147" y="481"/>
                  <a:pt x="152" y="481"/>
                </a:cubicBezTo>
                <a:cubicBezTo>
                  <a:pt x="158" y="485"/>
                  <a:pt x="164" y="489"/>
                  <a:pt x="171" y="493"/>
                </a:cubicBezTo>
                <a:cubicBezTo>
                  <a:pt x="176" y="496"/>
                  <a:pt x="182" y="499"/>
                  <a:pt x="188" y="502"/>
                </a:cubicBezTo>
                <a:cubicBezTo>
                  <a:pt x="185" y="502"/>
                  <a:pt x="182" y="502"/>
                  <a:pt x="179" y="503"/>
                </a:cubicBezTo>
                <a:cubicBezTo>
                  <a:pt x="175" y="498"/>
                  <a:pt x="168" y="490"/>
                  <a:pt x="158" y="491"/>
                </a:cubicBezTo>
                <a:cubicBezTo>
                  <a:pt x="148" y="492"/>
                  <a:pt x="136" y="501"/>
                  <a:pt x="128" y="506"/>
                </a:cubicBezTo>
                <a:cubicBezTo>
                  <a:pt x="124" y="509"/>
                  <a:pt x="124" y="509"/>
                  <a:pt x="124" y="509"/>
                </a:cubicBezTo>
                <a:cubicBezTo>
                  <a:pt x="128" y="510"/>
                  <a:pt x="128" y="510"/>
                  <a:pt x="128" y="510"/>
                </a:cubicBezTo>
                <a:cubicBezTo>
                  <a:pt x="131" y="511"/>
                  <a:pt x="135" y="513"/>
                  <a:pt x="139" y="515"/>
                </a:cubicBezTo>
                <a:cubicBezTo>
                  <a:pt x="146" y="519"/>
                  <a:pt x="155" y="523"/>
                  <a:pt x="163" y="522"/>
                </a:cubicBezTo>
                <a:cubicBezTo>
                  <a:pt x="174" y="521"/>
                  <a:pt x="178" y="511"/>
                  <a:pt x="180" y="506"/>
                </a:cubicBezTo>
                <a:cubicBezTo>
                  <a:pt x="185" y="506"/>
                  <a:pt x="190" y="506"/>
                  <a:pt x="195" y="505"/>
                </a:cubicBezTo>
                <a:cubicBezTo>
                  <a:pt x="207" y="512"/>
                  <a:pt x="220" y="517"/>
                  <a:pt x="232" y="522"/>
                </a:cubicBezTo>
                <a:cubicBezTo>
                  <a:pt x="230" y="523"/>
                  <a:pt x="227" y="523"/>
                  <a:pt x="224" y="524"/>
                </a:cubicBezTo>
                <a:cubicBezTo>
                  <a:pt x="220" y="520"/>
                  <a:pt x="212" y="513"/>
                  <a:pt x="201" y="514"/>
                </a:cubicBezTo>
                <a:cubicBezTo>
                  <a:pt x="192" y="516"/>
                  <a:pt x="181" y="527"/>
                  <a:pt x="174" y="533"/>
                </a:cubicBezTo>
                <a:cubicBezTo>
                  <a:pt x="170" y="537"/>
                  <a:pt x="170" y="537"/>
                  <a:pt x="170" y="537"/>
                </a:cubicBezTo>
                <a:cubicBezTo>
                  <a:pt x="175" y="537"/>
                  <a:pt x="175" y="537"/>
                  <a:pt x="175" y="537"/>
                </a:cubicBezTo>
                <a:cubicBezTo>
                  <a:pt x="177" y="537"/>
                  <a:pt x="181" y="539"/>
                  <a:pt x="185" y="540"/>
                </a:cubicBezTo>
                <a:cubicBezTo>
                  <a:pt x="192" y="543"/>
                  <a:pt x="202" y="546"/>
                  <a:pt x="210" y="545"/>
                </a:cubicBezTo>
                <a:cubicBezTo>
                  <a:pt x="221" y="543"/>
                  <a:pt x="223" y="532"/>
                  <a:pt x="225" y="527"/>
                </a:cubicBezTo>
                <a:cubicBezTo>
                  <a:pt x="230" y="526"/>
                  <a:pt x="235" y="526"/>
                  <a:pt x="239" y="525"/>
                </a:cubicBezTo>
                <a:cubicBezTo>
                  <a:pt x="257" y="532"/>
                  <a:pt x="274" y="538"/>
                  <a:pt x="292" y="543"/>
                </a:cubicBezTo>
                <a:cubicBezTo>
                  <a:pt x="286" y="545"/>
                  <a:pt x="279" y="546"/>
                  <a:pt x="273" y="548"/>
                </a:cubicBezTo>
                <a:cubicBezTo>
                  <a:pt x="274" y="552"/>
                  <a:pt x="274" y="552"/>
                  <a:pt x="274" y="552"/>
                </a:cubicBezTo>
                <a:cubicBezTo>
                  <a:pt x="282" y="550"/>
                  <a:pt x="291" y="547"/>
                  <a:pt x="300" y="545"/>
                </a:cubicBezTo>
                <a:cubicBezTo>
                  <a:pt x="309" y="547"/>
                  <a:pt x="317" y="550"/>
                  <a:pt x="326" y="552"/>
                </a:cubicBezTo>
                <a:cubicBezTo>
                  <a:pt x="327" y="548"/>
                  <a:pt x="327" y="548"/>
                  <a:pt x="327" y="548"/>
                </a:cubicBezTo>
                <a:cubicBezTo>
                  <a:pt x="321" y="546"/>
                  <a:pt x="314" y="545"/>
                  <a:pt x="308" y="543"/>
                </a:cubicBezTo>
                <a:cubicBezTo>
                  <a:pt x="326" y="538"/>
                  <a:pt x="343" y="532"/>
                  <a:pt x="360" y="525"/>
                </a:cubicBezTo>
                <a:cubicBezTo>
                  <a:pt x="365" y="526"/>
                  <a:pt x="370" y="526"/>
                  <a:pt x="375" y="527"/>
                </a:cubicBezTo>
                <a:cubicBezTo>
                  <a:pt x="376" y="532"/>
                  <a:pt x="379" y="543"/>
                  <a:pt x="390" y="545"/>
                </a:cubicBezTo>
                <a:cubicBezTo>
                  <a:pt x="398" y="546"/>
                  <a:pt x="407" y="543"/>
                  <a:pt x="415" y="540"/>
                </a:cubicBezTo>
                <a:cubicBezTo>
                  <a:pt x="419" y="539"/>
                  <a:pt x="423" y="537"/>
                  <a:pt x="425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26" y="533"/>
                  <a:pt x="426" y="533"/>
                  <a:pt x="426" y="533"/>
                </a:cubicBezTo>
                <a:cubicBezTo>
                  <a:pt x="419" y="527"/>
                  <a:pt x="408" y="516"/>
                  <a:pt x="398" y="514"/>
                </a:cubicBezTo>
                <a:cubicBezTo>
                  <a:pt x="388" y="513"/>
                  <a:pt x="380" y="520"/>
                  <a:pt x="376" y="524"/>
                </a:cubicBezTo>
                <a:cubicBezTo>
                  <a:pt x="373" y="523"/>
                  <a:pt x="370" y="523"/>
                  <a:pt x="367" y="522"/>
                </a:cubicBezTo>
                <a:cubicBezTo>
                  <a:pt x="380" y="517"/>
                  <a:pt x="393" y="512"/>
                  <a:pt x="405" y="505"/>
                </a:cubicBezTo>
                <a:cubicBezTo>
                  <a:pt x="410" y="506"/>
                  <a:pt x="415" y="506"/>
                  <a:pt x="420" y="506"/>
                </a:cubicBezTo>
                <a:cubicBezTo>
                  <a:pt x="422" y="511"/>
                  <a:pt x="426" y="521"/>
                  <a:pt x="437" y="522"/>
                </a:cubicBezTo>
                <a:cubicBezTo>
                  <a:pt x="445" y="523"/>
                  <a:pt x="454" y="519"/>
                  <a:pt x="461" y="515"/>
                </a:cubicBezTo>
                <a:cubicBezTo>
                  <a:pt x="465" y="513"/>
                  <a:pt x="469" y="511"/>
                  <a:pt x="471" y="510"/>
                </a:cubicBezTo>
                <a:cubicBezTo>
                  <a:pt x="476" y="509"/>
                  <a:pt x="476" y="509"/>
                  <a:pt x="476" y="509"/>
                </a:cubicBezTo>
                <a:cubicBezTo>
                  <a:pt x="472" y="506"/>
                  <a:pt x="472" y="506"/>
                  <a:pt x="472" y="506"/>
                </a:cubicBezTo>
                <a:cubicBezTo>
                  <a:pt x="464" y="501"/>
                  <a:pt x="452" y="492"/>
                  <a:pt x="442" y="491"/>
                </a:cubicBezTo>
                <a:cubicBezTo>
                  <a:pt x="432" y="490"/>
                  <a:pt x="425" y="498"/>
                  <a:pt x="421" y="503"/>
                </a:cubicBezTo>
                <a:cubicBezTo>
                  <a:pt x="418" y="502"/>
                  <a:pt x="415" y="502"/>
                  <a:pt x="412" y="502"/>
                </a:cubicBezTo>
                <a:cubicBezTo>
                  <a:pt x="418" y="499"/>
                  <a:pt x="423" y="496"/>
                  <a:pt x="429" y="493"/>
                </a:cubicBezTo>
                <a:cubicBezTo>
                  <a:pt x="435" y="489"/>
                  <a:pt x="442" y="485"/>
                  <a:pt x="448" y="481"/>
                </a:cubicBezTo>
                <a:cubicBezTo>
                  <a:pt x="453" y="481"/>
                  <a:pt x="458" y="480"/>
                  <a:pt x="463" y="480"/>
                </a:cubicBezTo>
                <a:cubicBezTo>
                  <a:pt x="465" y="485"/>
                  <a:pt x="470" y="494"/>
                  <a:pt x="482" y="494"/>
                </a:cubicBezTo>
                <a:cubicBezTo>
                  <a:pt x="490" y="493"/>
                  <a:pt x="499" y="488"/>
                  <a:pt x="505" y="483"/>
                </a:cubicBezTo>
                <a:cubicBezTo>
                  <a:pt x="509" y="480"/>
                  <a:pt x="512" y="477"/>
                  <a:pt x="515" y="476"/>
                </a:cubicBezTo>
                <a:cubicBezTo>
                  <a:pt x="519" y="475"/>
                  <a:pt x="519" y="475"/>
                  <a:pt x="519" y="475"/>
                </a:cubicBezTo>
                <a:cubicBezTo>
                  <a:pt x="514" y="472"/>
                  <a:pt x="514" y="472"/>
                  <a:pt x="514" y="472"/>
                </a:cubicBezTo>
                <a:cubicBezTo>
                  <a:pt x="506" y="468"/>
                  <a:pt x="492" y="461"/>
                  <a:pt x="483" y="462"/>
                </a:cubicBezTo>
                <a:cubicBezTo>
                  <a:pt x="472" y="463"/>
                  <a:pt x="466" y="472"/>
                  <a:pt x="463" y="476"/>
                </a:cubicBezTo>
                <a:cubicBezTo>
                  <a:pt x="460" y="477"/>
                  <a:pt x="457" y="477"/>
                  <a:pt x="454" y="477"/>
                </a:cubicBezTo>
                <a:cubicBezTo>
                  <a:pt x="466" y="469"/>
                  <a:pt x="476" y="461"/>
                  <a:pt x="487" y="451"/>
                </a:cubicBezTo>
                <a:cubicBezTo>
                  <a:pt x="491" y="450"/>
                  <a:pt x="496" y="449"/>
                  <a:pt x="501" y="448"/>
                </a:cubicBezTo>
                <a:cubicBezTo>
                  <a:pt x="505" y="452"/>
                  <a:pt x="511" y="461"/>
                  <a:pt x="522" y="458"/>
                </a:cubicBezTo>
                <a:cubicBezTo>
                  <a:pt x="531" y="456"/>
                  <a:pt x="538" y="449"/>
                  <a:pt x="544" y="443"/>
                </a:cubicBezTo>
                <a:cubicBezTo>
                  <a:pt x="547" y="439"/>
                  <a:pt x="550" y="436"/>
                  <a:pt x="552" y="434"/>
                </a:cubicBezTo>
                <a:cubicBezTo>
                  <a:pt x="556" y="432"/>
                  <a:pt x="556" y="432"/>
                  <a:pt x="556" y="432"/>
                </a:cubicBezTo>
                <a:cubicBezTo>
                  <a:pt x="551" y="430"/>
                  <a:pt x="551" y="430"/>
                  <a:pt x="551" y="430"/>
                </a:cubicBezTo>
                <a:cubicBezTo>
                  <a:pt x="542" y="428"/>
                  <a:pt x="527" y="424"/>
                  <a:pt x="518" y="427"/>
                </a:cubicBezTo>
                <a:cubicBezTo>
                  <a:pt x="508" y="429"/>
                  <a:pt x="504" y="439"/>
                  <a:pt x="501" y="444"/>
                </a:cubicBezTo>
                <a:cubicBezTo>
                  <a:pt x="498" y="445"/>
                  <a:pt x="495" y="446"/>
                  <a:pt x="492" y="446"/>
                </a:cubicBezTo>
                <a:cubicBezTo>
                  <a:pt x="493" y="445"/>
                  <a:pt x="494" y="444"/>
                  <a:pt x="496" y="443"/>
                </a:cubicBezTo>
                <a:cubicBezTo>
                  <a:pt x="504" y="435"/>
                  <a:pt x="512" y="425"/>
                  <a:pt x="520" y="415"/>
                </a:cubicBezTo>
                <a:cubicBezTo>
                  <a:pt x="524" y="413"/>
                  <a:pt x="529" y="411"/>
                  <a:pt x="533" y="409"/>
                </a:cubicBezTo>
                <a:cubicBezTo>
                  <a:pt x="537" y="412"/>
                  <a:pt x="546" y="420"/>
                  <a:pt x="556" y="415"/>
                </a:cubicBezTo>
                <a:cubicBezTo>
                  <a:pt x="564" y="411"/>
                  <a:pt x="570" y="402"/>
                  <a:pt x="574" y="394"/>
                </a:cubicBezTo>
                <a:cubicBezTo>
                  <a:pt x="576" y="390"/>
                  <a:pt x="578" y="386"/>
                  <a:pt x="580" y="384"/>
                </a:cubicBezTo>
                <a:cubicBezTo>
                  <a:pt x="583" y="381"/>
                  <a:pt x="583" y="381"/>
                  <a:pt x="583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69" y="381"/>
                  <a:pt x="554" y="380"/>
                  <a:pt x="545" y="385"/>
                </a:cubicBezTo>
                <a:cubicBezTo>
                  <a:pt x="536" y="389"/>
                  <a:pt x="534" y="400"/>
                  <a:pt x="532" y="405"/>
                </a:cubicBezTo>
                <a:cubicBezTo>
                  <a:pt x="530" y="407"/>
                  <a:pt x="527" y="408"/>
                  <a:pt x="524" y="409"/>
                </a:cubicBezTo>
                <a:cubicBezTo>
                  <a:pt x="531" y="399"/>
                  <a:pt x="538" y="387"/>
                  <a:pt x="543" y="376"/>
                </a:cubicBezTo>
                <a:cubicBezTo>
                  <a:pt x="544" y="375"/>
                  <a:pt x="544" y="374"/>
                  <a:pt x="544" y="373"/>
                </a:cubicBezTo>
                <a:cubicBezTo>
                  <a:pt x="548" y="370"/>
                  <a:pt x="552" y="367"/>
                  <a:pt x="556" y="364"/>
                </a:cubicBezTo>
                <a:cubicBezTo>
                  <a:pt x="561" y="366"/>
                  <a:pt x="570" y="371"/>
                  <a:pt x="579" y="364"/>
                </a:cubicBezTo>
                <a:cubicBezTo>
                  <a:pt x="586" y="358"/>
                  <a:pt x="590" y="348"/>
                  <a:pt x="592" y="340"/>
                </a:cubicBezTo>
                <a:cubicBezTo>
                  <a:pt x="593" y="335"/>
                  <a:pt x="594" y="331"/>
                  <a:pt x="596" y="329"/>
                </a:cubicBezTo>
                <a:cubicBezTo>
                  <a:pt x="598" y="325"/>
                  <a:pt x="598" y="325"/>
                  <a:pt x="598" y="325"/>
                </a:cubicBezTo>
                <a:cubicBezTo>
                  <a:pt x="593" y="326"/>
                  <a:pt x="593" y="326"/>
                  <a:pt x="593" y="326"/>
                </a:cubicBezTo>
                <a:cubicBezTo>
                  <a:pt x="584" y="328"/>
                  <a:pt x="569" y="331"/>
                  <a:pt x="561" y="337"/>
                </a:cubicBezTo>
                <a:cubicBezTo>
                  <a:pt x="554" y="344"/>
                  <a:pt x="554" y="355"/>
                  <a:pt x="554" y="361"/>
                </a:cubicBezTo>
                <a:cubicBezTo>
                  <a:pt x="552" y="363"/>
                  <a:pt x="549" y="364"/>
                  <a:pt x="547" y="366"/>
                </a:cubicBezTo>
                <a:cubicBezTo>
                  <a:pt x="552" y="353"/>
                  <a:pt x="556" y="340"/>
                  <a:pt x="558" y="326"/>
                </a:cubicBezTo>
                <a:close/>
                <a:moveTo>
                  <a:pt x="588" y="307"/>
                </a:moveTo>
                <a:cubicBezTo>
                  <a:pt x="583" y="313"/>
                  <a:pt x="575" y="312"/>
                  <a:pt x="570" y="311"/>
                </a:cubicBezTo>
                <a:cubicBezTo>
                  <a:pt x="575" y="305"/>
                  <a:pt x="579" y="300"/>
                  <a:pt x="583" y="294"/>
                </a:cubicBezTo>
                <a:cubicBezTo>
                  <a:pt x="587" y="289"/>
                  <a:pt x="590" y="285"/>
                  <a:pt x="592" y="281"/>
                </a:cubicBezTo>
                <a:cubicBezTo>
                  <a:pt x="592" y="283"/>
                  <a:pt x="592" y="285"/>
                  <a:pt x="592" y="287"/>
                </a:cubicBezTo>
                <a:cubicBezTo>
                  <a:pt x="591" y="295"/>
                  <a:pt x="592" y="301"/>
                  <a:pt x="588" y="307"/>
                </a:cubicBezTo>
                <a:close/>
                <a:moveTo>
                  <a:pt x="570" y="290"/>
                </a:moveTo>
                <a:cubicBezTo>
                  <a:pt x="574" y="284"/>
                  <a:pt x="581" y="282"/>
                  <a:pt x="589" y="280"/>
                </a:cubicBezTo>
                <a:cubicBezTo>
                  <a:pt x="586" y="283"/>
                  <a:pt x="583" y="287"/>
                  <a:pt x="580" y="292"/>
                </a:cubicBezTo>
                <a:cubicBezTo>
                  <a:pt x="576" y="297"/>
                  <a:pt x="572" y="302"/>
                  <a:pt x="568" y="308"/>
                </a:cubicBezTo>
                <a:cubicBezTo>
                  <a:pt x="567" y="303"/>
                  <a:pt x="566" y="296"/>
                  <a:pt x="570" y="290"/>
                </a:cubicBezTo>
                <a:close/>
                <a:moveTo>
                  <a:pt x="586" y="253"/>
                </a:moveTo>
                <a:cubicBezTo>
                  <a:pt x="583" y="260"/>
                  <a:pt x="575" y="260"/>
                  <a:pt x="570" y="260"/>
                </a:cubicBezTo>
                <a:cubicBezTo>
                  <a:pt x="573" y="254"/>
                  <a:pt x="577" y="247"/>
                  <a:pt x="579" y="242"/>
                </a:cubicBezTo>
                <a:cubicBezTo>
                  <a:pt x="582" y="236"/>
                  <a:pt x="585" y="231"/>
                  <a:pt x="586" y="228"/>
                </a:cubicBezTo>
                <a:cubicBezTo>
                  <a:pt x="586" y="229"/>
                  <a:pt x="586" y="231"/>
                  <a:pt x="587" y="233"/>
                </a:cubicBezTo>
                <a:cubicBezTo>
                  <a:pt x="587" y="241"/>
                  <a:pt x="590" y="246"/>
                  <a:pt x="586" y="253"/>
                </a:cubicBezTo>
                <a:close/>
                <a:moveTo>
                  <a:pt x="566" y="240"/>
                </a:moveTo>
                <a:cubicBezTo>
                  <a:pt x="569" y="234"/>
                  <a:pt x="576" y="230"/>
                  <a:pt x="583" y="227"/>
                </a:cubicBezTo>
                <a:cubicBezTo>
                  <a:pt x="581" y="230"/>
                  <a:pt x="579" y="234"/>
                  <a:pt x="576" y="240"/>
                </a:cubicBezTo>
                <a:cubicBezTo>
                  <a:pt x="574" y="245"/>
                  <a:pt x="570" y="252"/>
                  <a:pt x="567" y="258"/>
                </a:cubicBezTo>
                <a:cubicBezTo>
                  <a:pt x="565" y="253"/>
                  <a:pt x="563" y="246"/>
                  <a:pt x="566" y="240"/>
                </a:cubicBezTo>
                <a:close/>
                <a:moveTo>
                  <a:pt x="576" y="201"/>
                </a:moveTo>
                <a:cubicBezTo>
                  <a:pt x="574" y="208"/>
                  <a:pt x="566" y="210"/>
                  <a:pt x="561" y="211"/>
                </a:cubicBezTo>
                <a:cubicBezTo>
                  <a:pt x="564" y="204"/>
                  <a:pt x="566" y="197"/>
                  <a:pt x="568" y="191"/>
                </a:cubicBezTo>
                <a:cubicBezTo>
                  <a:pt x="573" y="176"/>
                  <a:pt x="573" y="176"/>
                  <a:pt x="573" y="176"/>
                </a:cubicBezTo>
                <a:cubicBezTo>
                  <a:pt x="573" y="178"/>
                  <a:pt x="573" y="180"/>
                  <a:pt x="574" y="181"/>
                </a:cubicBezTo>
                <a:cubicBezTo>
                  <a:pt x="575" y="189"/>
                  <a:pt x="578" y="194"/>
                  <a:pt x="576" y="201"/>
                </a:cubicBezTo>
                <a:close/>
                <a:moveTo>
                  <a:pt x="554" y="191"/>
                </a:moveTo>
                <a:cubicBezTo>
                  <a:pt x="556" y="185"/>
                  <a:pt x="563" y="180"/>
                  <a:pt x="569" y="176"/>
                </a:cubicBezTo>
                <a:cubicBezTo>
                  <a:pt x="564" y="189"/>
                  <a:pt x="564" y="189"/>
                  <a:pt x="564" y="189"/>
                </a:cubicBezTo>
                <a:cubicBezTo>
                  <a:pt x="562" y="195"/>
                  <a:pt x="560" y="202"/>
                  <a:pt x="558" y="209"/>
                </a:cubicBezTo>
                <a:cubicBezTo>
                  <a:pt x="555" y="204"/>
                  <a:pt x="552" y="198"/>
                  <a:pt x="554" y="191"/>
                </a:cubicBezTo>
                <a:close/>
                <a:moveTo>
                  <a:pt x="559" y="151"/>
                </a:moveTo>
                <a:cubicBezTo>
                  <a:pt x="558" y="159"/>
                  <a:pt x="551" y="162"/>
                  <a:pt x="546" y="163"/>
                </a:cubicBezTo>
                <a:cubicBezTo>
                  <a:pt x="547" y="156"/>
                  <a:pt x="549" y="149"/>
                  <a:pt x="550" y="143"/>
                </a:cubicBezTo>
                <a:cubicBezTo>
                  <a:pt x="553" y="128"/>
                  <a:pt x="553" y="128"/>
                  <a:pt x="553" y="128"/>
                </a:cubicBezTo>
                <a:cubicBezTo>
                  <a:pt x="554" y="129"/>
                  <a:pt x="554" y="131"/>
                  <a:pt x="555" y="133"/>
                </a:cubicBezTo>
                <a:cubicBezTo>
                  <a:pt x="557" y="140"/>
                  <a:pt x="561" y="144"/>
                  <a:pt x="559" y="151"/>
                </a:cubicBezTo>
                <a:close/>
                <a:moveTo>
                  <a:pt x="536" y="144"/>
                </a:moveTo>
                <a:cubicBezTo>
                  <a:pt x="538" y="138"/>
                  <a:pt x="544" y="133"/>
                  <a:pt x="550" y="128"/>
                </a:cubicBezTo>
                <a:cubicBezTo>
                  <a:pt x="547" y="142"/>
                  <a:pt x="547" y="142"/>
                  <a:pt x="547" y="142"/>
                </a:cubicBezTo>
                <a:cubicBezTo>
                  <a:pt x="545" y="148"/>
                  <a:pt x="544" y="154"/>
                  <a:pt x="542" y="161"/>
                </a:cubicBezTo>
                <a:cubicBezTo>
                  <a:pt x="539" y="157"/>
                  <a:pt x="535" y="151"/>
                  <a:pt x="536" y="144"/>
                </a:cubicBezTo>
                <a:close/>
                <a:moveTo>
                  <a:pt x="505" y="43"/>
                </a:moveTo>
                <a:cubicBezTo>
                  <a:pt x="509" y="49"/>
                  <a:pt x="513" y="53"/>
                  <a:pt x="512" y="60"/>
                </a:cubicBezTo>
                <a:cubicBezTo>
                  <a:pt x="512" y="68"/>
                  <a:pt x="506" y="72"/>
                  <a:pt x="501" y="74"/>
                </a:cubicBezTo>
                <a:cubicBezTo>
                  <a:pt x="501" y="67"/>
                  <a:pt x="502" y="60"/>
                  <a:pt x="502" y="53"/>
                </a:cubicBezTo>
                <a:cubicBezTo>
                  <a:pt x="502" y="47"/>
                  <a:pt x="502" y="42"/>
                  <a:pt x="503" y="38"/>
                </a:cubicBezTo>
                <a:cubicBezTo>
                  <a:pt x="503" y="40"/>
                  <a:pt x="504" y="41"/>
                  <a:pt x="505" y="43"/>
                </a:cubicBezTo>
                <a:close/>
                <a:moveTo>
                  <a:pt x="489" y="57"/>
                </a:moveTo>
                <a:cubicBezTo>
                  <a:pt x="489" y="51"/>
                  <a:pt x="494" y="45"/>
                  <a:pt x="499" y="39"/>
                </a:cubicBezTo>
                <a:cubicBezTo>
                  <a:pt x="499" y="42"/>
                  <a:pt x="498" y="47"/>
                  <a:pt x="498" y="53"/>
                </a:cubicBezTo>
                <a:cubicBezTo>
                  <a:pt x="498" y="59"/>
                  <a:pt x="498" y="66"/>
                  <a:pt x="497" y="73"/>
                </a:cubicBezTo>
                <a:cubicBezTo>
                  <a:pt x="493" y="70"/>
                  <a:pt x="488" y="64"/>
                  <a:pt x="489" y="57"/>
                </a:cubicBezTo>
                <a:close/>
                <a:moveTo>
                  <a:pt x="459" y="15"/>
                </a:moveTo>
                <a:cubicBezTo>
                  <a:pt x="465" y="19"/>
                  <a:pt x="470" y="20"/>
                  <a:pt x="474" y="26"/>
                </a:cubicBezTo>
                <a:cubicBezTo>
                  <a:pt x="477" y="33"/>
                  <a:pt x="474" y="40"/>
                  <a:pt x="471" y="45"/>
                </a:cubicBezTo>
                <a:cubicBezTo>
                  <a:pt x="468" y="38"/>
                  <a:pt x="465" y="32"/>
                  <a:pt x="462" y="26"/>
                </a:cubicBezTo>
                <a:cubicBezTo>
                  <a:pt x="455" y="13"/>
                  <a:pt x="455" y="13"/>
                  <a:pt x="455" y="13"/>
                </a:cubicBezTo>
                <a:cubicBezTo>
                  <a:pt x="456" y="14"/>
                  <a:pt x="457" y="15"/>
                  <a:pt x="459" y="15"/>
                </a:cubicBezTo>
                <a:close/>
                <a:moveTo>
                  <a:pt x="453" y="37"/>
                </a:moveTo>
                <a:cubicBezTo>
                  <a:pt x="450" y="31"/>
                  <a:pt x="451" y="23"/>
                  <a:pt x="452" y="15"/>
                </a:cubicBezTo>
                <a:cubicBezTo>
                  <a:pt x="459" y="28"/>
                  <a:pt x="459" y="28"/>
                  <a:pt x="459" y="28"/>
                </a:cubicBezTo>
                <a:cubicBezTo>
                  <a:pt x="461" y="33"/>
                  <a:pt x="465" y="40"/>
                  <a:pt x="468" y="46"/>
                </a:cubicBezTo>
                <a:cubicBezTo>
                  <a:pt x="463" y="45"/>
                  <a:pt x="456" y="43"/>
                  <a:pt x="453" y="37"/>
                </a:cubicBezTo>
                <a:close/>
                <a:moveTo>
                  <a:pt x="455" y="69"/>
                </a:moveTo>
                <a:cubicBezTo>
                  <a:pt x="462" y="68"/>
                  <a:pt x="467" y="66"/>
                  <a:pt x="473" y="68"/>
                </a:cubicBezTo>
                <a:cubicBezTo>
                  <a:pt x="480" y="72"/>
                  <a:pt x="481" y="79"/>
                  <a:pt x="482" y="84"/>
                </a:cubicBezTo>
                <a:cubicBezTo>
                  <a:pt x="475" y="81"/>
                  <a:pt x="469" y="78"/>
                  <a:pt x="464" y="76"/>
                </a:cubicBezTo>
                <a:cubicBezTo>
                  <a:pt x="459" y="73"/>
                  <a:pt x="454" y="71"/>
                  <a:pt x="451" y="69"/>
                </a:cubicBezTo>
                <a:cubicBezTo>
                  <a:pt x="452" y="69"/>
                  <a:pt x="454" y="69"/>
                  <a:pt x="455" y="69"/>
                </a:cubicBezTo>
                <a:close/>
                <a:moveTo>
                  <a:pt x="463" y="90"/>
                </a:moveTo>
                <a:cubicBezTo>
                  <a:pt x="457" y="87"/>
                  <a:pt x="454" y="80"/>
                  <a:pt x="450" y="73"/>
                </a:cubicBezTo>
                <a:cubicBezTo>
                  <a:pt x="453" y="75"/>
                  <a:pt x="457" y="77"/>
                  <a:pt x="462" y="79"/>
                </a:cubicBezTo>
                <a:cubicBezTo>
                  <a:pt x="467" y="82"/>
                  <a:pt x="473" y="85"/>
                  <a:pt x="480" y="87"/>
                </a:cubicBezTo>
                <a:cubicBezTo>
                  <a:pt x="475" y="90"/>
                  <a:pt x="469" y="93"/>
                  <a:pt x="463" y="90"/>
                </a:cubicBezTo>
                <a:close/>
                <a:moveTo>
                  <a:pt x="502" y="150"/>
                </a:moveTo>
                <a:cubicBezTo>
                  <a:pt x="509" y="151"/>
                  <a:pt x="513" y="149"/>
                  <a:pt x="519" y="153"/>
                </a:cubicBezTo>
                <a:cubicBezTo>
                  <a:pt x="525" y="157"/>
                  <a:pt x="525" y="165"/>
                  <a:pt x="525" y="170"/>
                </a:cubicBezTo>
                <a:cubicBezTo>
                  <a:pt x="519" y="166"/>
                  <a:pt x="514" y="162"/>
                  <a:pt x="509" y="158"/>
                </a:cubicBezTo>
                <a:cubicBezTo>
                  <a:pt x="497" y="150"/>
                  <a:pt x="497" y="150"/>
                  <a:pt x="497" y="150"/>
                </a:cubicBezTo>
                <a:cubicBezTo>
                  <a:pt x="499" y="150"/>
                  <a:pt x="500" y="150"/>
                  <a:pt x="502" y="150"/>
                </a:cubicBezTo>
                <a:close/>
                <a:moveTo>
                  <a:pt x="506" y="172"/>
                </a:moveTo>
                <a:cubicBezTo>
                  <a:pt x="500" y="168"/>
                  <a:pt x="498" y="161"/>
                  <a:pt x="496" y="154"/>
                </a:cubicBezTo>
                <a:cubicBezTo>
                  <a:pt x="507" y="161"/>
                  <a:pt x="507" y="161"/>
                  <a:pt x="507" y="161"/>
                </a:cubicBezTo>
                <a:cubicBezTo>
                  <a:pt x="511" y="165"/>
                  <a:pt x="517" y="169"/>
                  <a:pt x="522" y="173"/>
                </a:cubicBezTo>
                <a:cubicBezTo>
                  <a:pt x="518" y="174"/>
                  <a:pt x="511" y="176"/>
                  <a:pt x="506" y="172"/>
                </a:cubicBezTo>
                <a:close/>
                <a:moveTo>
                  <a:pt x="532" y="86"/>
                </a:moveTo>
                <a:cubicBezTo>
                  <a:pt x="535" y="93"/>
                  <a:pt x="539" y="97"/>
                  <a:pt x="538" y="104"/>
                </a:cubicBezTo>
                <a:cubicBezTo>
                  <a:pt x="537" y="112"/>
                  <a:pt x="530" y="115"/>
                  <a:pt x="525" y="117"/>
                </a:cubicBezTo>
                <a:cubicBezTo>
                  <a:pt x="526" y="110"/>
                  <a:pt x="527" y="103"/>
                  <a:pt x="528" y="97"/>
                </a:cubicBezTo>
                <a:cubicBezTo>
                  <a:pt x="530" y="82"/>
                  <a:pt x="530" y="82"/>
                  <a:pt x="530" y="82"/>
                </a:cubicBezTo>
                <a:cubicBezTo>
                  <a:pt x="530" y="83"/>
                  <a:pt x="531" y="85"/>
                  <a:pt x="532" y="86"/>
                </a:cubicBezTo>
                <a:close/>
                <a:moveTo>
                  <a:pt x="514" y="100"/>
                </a:moveTo>
                <a:cubicBezTo>
                  <a:pt x="515" y="93"/>
                  <a:pt x="521" y="87"/>
                  <a:pt x="526" y="82"/>
                </a:cubicBezTo>
                <a:cubicBezTo>
                  <a:pt x="524" y="96"/>
                  <a:pt x="524" y="96"/>
                  <a:pt x="524" y="96"/>
                </a:cubicBezTo>
                <a:cubicBezTo>
                  <a:pt x="523" y="102"/>
                  <a:pt x="523" y="109"/>
                  <a:pt x="522" y="116"/>
                </a:cubicBezTo>
                <a:cubicBezTo>
                  <a:pt x="518" y="112"/>
                  <a:pt x="513" y="107"/>
                  <a:pt x="514" y="100"/>
                </a:cubicBezTo>
                <a:close/>
                <a:moveTo>
                  <a:pt x="480" y="109"/>
                </a:moveTo>
                <a:cubicBezTo>
                  <a:pt x="487" y="108"/>
                  <a:pt x="492" y="106"/>
                  <a:pt x="498" y="110"/>
                </a:cubicBezTo>
                <a:cubicBezTo>
                  <a:pt x="504" y="113"/>
                  <a:pt x="505" y="121"/>
                  <a:pt x="505" y="126"/>
                </a:cubicBezTo>
                <a:cubicBezTo>
                  <a:pt x="499" y="123"/>
                  <a:pt x="493" y="119"/>
                  <a:pt x="488" y="116"/>
                </a:cubicBezTo>
                <a:cubicBezTo>
                  <a:pt x="476" y="109"/>
                  <a:pt x="476" y="109"/>
                  <a:pt x="476" y="109"/>
                </a:cubicBezTo>
                <a:cubicBezTo>
                  <a:pt x="477" y="109"/>
                  <a:pt x="479" y="109"/>
                  <a:pt x="480" y="109"/>
                </a:cubicBezTo>
                <a:close/>
                <a:moveTo>
                  <a:pt x="486" y="130"/>
                </a:moveTo>
                <a:cubicBezTo>
                  <a:pt x="481" y="127"/>
                  <a:pt x="478" y="119"/>
                  <a:pt x="475" y="113"/>
                </a:cubicBezTo>
                <a:cubicBezTo>
                  <a:pt x="486" y="119"/>
                  <a:pt x="486" y="119"/>
                  <a:pt x="486" y="119"/>
                </a:cubicBezTo>
                <a:cubicBezTo>
                  <a:pt x="491" y="122"/>
                  <a:pt x="497" y="126"/>
                  <a:pt x="503" y="129"/>
                </a:cubicBezTo>
                <a:cubicBezTo>
                  <a:pt x="498" y="131"/>
                  <a:pt x="492" y="133"/>
                  <a:pt x="486" y="130"/>
                </a:cubicBezTo>
                <a:close/>
                <a:moveTo>
                  <a:pt x="519" y="193"/>
                </a:moveTo>
                <a:cubicBezTo>
                  <a:pt x="526" y="194"/>
                  <a:pt x="531" y="193"/>
                  <a:pt x="536" y="197"/>
                </a:cubicBezTo>
                <a:cubicBezTo>
                  <a:pt x="541" y="202"/>
                  <a:pt x="541" y="210"/>
                  <a:pt x="540" y="215"/>
                </a:cubicBezTo>
                <a:cubicBezTo>
                  <a:pt x="535" y="210"/>
                  <a:pt x="529" y="206"/>
                  <a:pt x="525" y="202"/>
                </a:cubicBezTo>
                <a:cubicBezTo>
                  <a:pt x="514" y="193"/>
                  <a:pt x="514" y="193"/>
                  <a:pt x="514" y="193"/>
                </a:cubicBezTo>
                <a:cubicBezTo>
                  <a:pt x="516" y="193"/>
                  <a:pt x="517" y="193"/>
                  <a:pt x="519" y="193"/>
                </a:cubicBezTo>
                <a:close/>
                <a:moveTo>
                  <a:pt x="520" y="215"/>
                </a:moveTo>
                <a:cubicBezTo>
                  <a:pt x="516" y="211"/>
                  <a:pt x="514" y="203"/>
                  <a:pt x="513" y="196"/>
                </a:cubicBezTo>
                <a:cubicBezTo>
                  <a:pt x="523" y="205"/>
                  <a:pt x="523" y="205"/>
                  <a:pt x="523" y="205"/>
                </a:cubicBezTo>
                <a:cubicBezTo>
                  <a:pt x="527" y="208"/>
                  <a:pt x="532" y="213"/>
                  <a:pt x="537" y="217"/>
                </a:cubicBezTo>
                <a:cubicBezTo>
                  <a:pt x="532" y="218"/>
                  <a:pt x="525" y="219"/>
                  <a:pt x="520" y="215"/>
                </a:cubicBezTo>
                <a:close/>
                <a:moveTo>
                  <a:pt x="531" y="237"/>
                </a:moveTo>
                <a:cubicBezTo>
                  <a:pt x="537" y="239"/>
                  <a:pt x="542" y="238"/>
                  <a:pt x="547" y="243"/>
                </a:cubicBezTo>
                <a:cubicBezTo>
                  <a:pt x="552" y="249"/>
                  <a:pt x="550" y="257"/>
                  <a:pt x="548" y="261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6" y="236"/>
                  <a:pt x="526" y="236"/>
                  <a:pt x="526" y="236"/>
                </a:cubicBezTo>
                <a:cubicBezTo>
                  <a:pt x="528" y="236"/>
                  <a:pt x="529" y="237"/>
                  <a:pt x="531" y="237"/>
                </a:cubicBezTo>
                <a:close/>
                <a:moveTo>
                  <a:pt x="529" y="258"/>
                </a:moveTo>
                <a:cubicBezTo>
                  <a:pt x="525" y="254"/>
                  <a:pt x="525" y="246"/>
                  <a:pt x="524" y="239"/>
                </a:cubicBezTo>
                <a:cubicBezTo>
                  <a:pt x="526" y="242"/>
                  <a:pt x="529" y="245"/>
                  <a:pt x="533" y="249"/>
                </a:cubicBezTo>
                <a:cubicBezTo>
                  <a:pt x="537" y="253"/>
                  <a:pt x="541" y="258"/>
                  <a:pt x="545" y="263"/>
                </a:cubicBezTo>
                <a:cubicBezTo>
                  <a:pt x="540" y="264"/>
                  <a:pt x="533" y="263"/>
                  <a:pt x="529" y="258"/>
                </a:cubicBezTo>
                <a:close/>
                <a:moveTo>
                  <a:pt x="536" y="282"/>
                </a:moveTo>
                <a:cubicBezTo>
                  <a:pt x="542" y="284"/>
                  <a:pt x="547" y="285"/>
                  <a:pt x="550" y="290"/>
                </a:cubicBezTo>
                <a:cubicBezTo>
                  <a:pt x="554" y="297"/>
                  <a:pt x="551" y="304"/>
                  <a:pt x="548" y="308"/>
                </a:cubicBezTo>
                <a:cubicBezTo>
                  <a:pt x="545" y="302"/>
                  <a:pt x="542" y="296"/>
                  <a:pt x="539" y="291"/>
                </a:cubicBezTo>
                <a:cubicBezTo>
                  <a:pt x="536" y="287"/>
                  <a:pt x="533" y="283"/>
                  <a:pt x="532" y="280"/>
                </a:cubicBezTo>
                <a:cubicBezTo>
                  <a:pt x="533" y="280"/>
                  <a:pt x="534" y="281"/>
                  <a:pt x="536" y="282"/>
                </a:cubicBezTo>
                <a:close/>
                <a:moveTo>
                  <a:pt x="530" y="301"/>
                </a:moveTo>
                <a:cubicBezTo>
                  <a:pt x="527" y="296"/>
                  <a:pt x="528" y="289"/>
                  <a:pt x="529" y="282"/>
                </a:cubicBezTo>
                <a:cubicBezTo>
                  <a:pt x="531" y="285"/>
                  <a:pt x="533" y="289"/>
                  <a:pt x="536" y="293"/>
                </a:cubicBezTo>
                <a:cubicBezTo>
                  <a:pt x="539" y="298"/>
                  <a:pt x="542" y="303"/>
                  <a:pt x="545" y="309"/>
                </a:cubicBezTo>
                <a:cubicBezTo>
                  <a:pt x="540" y="308"/>
                  <a:pt x="533" y="307"/>
                  <a:pt x="530" y="301"/>
                </a:cubicBezTo>
                <a:close/>
                <a:moveTo>
                  <a:pt x="545" y="336"/>
                </a:moveTo>
                <a:cubicBezTo>
                  <a:pt x="547" y="343"/>
                  <a:pt x="542" y="349"/>
                  <a:pt x="539" y="353"/>
                </a:cubicBezTo>
                <a:cubicBezTo>
                  <a:pt x="537" y="347"/>
                  <a:pt x="535" y="340"/>
                  <a:pt x="533" y="335"/>
                </a:cubicBezTo>
                <a:cubicBezTo>
                  <a:pt x="531" y="330"/>
                  <a:pt x="530" y="325"/>
                  <a:pt x="529" y="322"/>
                </a:cubicBezTo>
                <a:cubicBezTo>
                  <a:pt x="530" y="323"/>
                  <a:pt x="531" y="324"/>
                  <a:pt x="532" y="325"/>
                </a:cubicBezTo>
                <a:cubicBezTo>
                  <a:pt x="538" y="329"/>
                  <a:pt x="543" y="330"/>
                  <a:pt x="545" y="336"/>
                </a:cubicBezTo>
                <a:close/>
                <a:moveTo>
                  <a:pt x="523" y="342"/>
                </a:moveTo>
                <a:cubicBezTo>
                  <a:pt x="521" y="337"/>
                  <a:pt x="524" y="330"/>
                  <a:pt x="526" y="324"/>
                </a:cubicBezTo>
                <a:cubicBezTo>
                  <a:pt x="527" y="327"/>
                  <a:pt x="528" y="331"/>
                  <a:pt x="530" y="336"/>
                </a:cubicBezTo>
                <a:cubicBezTo>
                  <a:pt x="532" y="341"/>
                  <a:pt x="534" y="347"/>
                  <a:pt x="535" y="353"/>
                </a:cubicBezTo>
                <a:cubicBezTo>
                  <a:pt x="531" y="352"/>
                  <a:pt x="525" y="348"/>
                  <a:pt x="523" y="342"/>
                </a:cubicBezTo>
                <a:close/>
                <a:moveTo>
                  <a:pt x="529" y="380"/>
                </a:moveTo>
                <a:cubicBezTo>
                  <a:pt x="529" y="387"/>
                  <a:pt x="524" y="392"/>
                  <a:pt x="519" y="395"/>
                </a:cubicBezTo>
                <a:cubicBezTo>
                  <a:pt x="519" y="388"/>
                  <a:pt x="519" y="381"/>
                  <a:pt x="518" y="376"/>
                </a:cubicBezTo>
                <a:cubicBezTo>
                  <a:pt x="517" y="370"/>
                  <a:pt x="517" y="366"/>
                  <a:pt x="516" y="362"/>
                </a:cubicBezTo>
                <a:cubicBezTo>
                  <a:pt x="517" y="363"/>
                  <a:pt x="518" y="364"/>
                  <a:pt x="519" y="366"/>
                </a:cubicBezTo>
                <a:cubicBezTo>
                  <a:pt x="524" y="371"/>
                  <a:pt x="528" y="373"/>
                  <a:pt x="529" y="380"/>
                </a:cubicBezTo>
                <a:close/>
                <a:moveTo>
                  <a:pt x="506" y="380"/>
                </a:moveTo>
                <a:cubicBezTo>
                  <a:pt x="505" y="374"/>
                  <a:pt x="510" y="369"/>
                  <a:pt x="513" y="363"/>
                </a:cubicBezTo>
                <a:cubicBezTo>
                  <a:pt x="513" y="366"/>
                  <a:pt x="514" y="371"/>
                  <a:pt x="514" y="376"/>
                </a:cubicBezTo>
                <a:cubicBezTo>
                  <a:pt x="515" y="381"/>
                  <a:pt x="515" y="387"/>
                  <a:pt x="516" y="394"/>
                </a:cubicBezTo>
                <a:cubicBezTo>
                  <a:pt x="512" y="391"/>
                  <a:pt x="506" y="387"/>
                  <a:pt x="506" y="380"/>
                </a:cubicBezTo>
                <a:close/>
                <a:moveTo>
                  <a:pt x="497" y="402"/>
                </a:moveTo>
                <a:cubicBezTo>
                  <a:pt x="500" y="408"/>
                  <a:pt x="504" y="412"/>
                  <a:pt x="503" y="418"/>
                </a:cubicBezTo>
                <a:cubicBezTo>
                  <a:pt x="502" y="426"/>
                  <a:pt x="495" y="429"/>
                  <a:pt x="491" y="431"/>
                </a:cubicBezTo>
                <a:cubicBezTo>
                  <a:pt x="492" y="424"/>
                  <a:pt x="493" y="418"/>
                  <a:pt x="494" y="412"/>
                </a:cubicBezTo>
                <a:cubicBezTo>
                  <a:pt x="494" y="406"/>
                  <a:pt x="495" y="402"/>
                  <a:pt x="495" y="398"/>
                </a:cubicBezTo>
                <a:cubicBezTo>
                  <a:pt x="496" y="400"/>
                  <a:pt x="496" y="401"/>
                  <a:pt x="497" y="402"/>
                </a:cubicBezTo>
                <a:close/>
                <a:moveTo>
                  <a:pt x="481" y="414"/>
                </a:moveTo>
                <a:cubicBezTo>
                  <a:pt x="481" y="408"/>
                  <a:pt x="487" y="404"/>
                  <a:pt x="492" y="399"/>
                </a:cubicBezTo>
                <a:cubicBezTo>
                  <a:pt x="491" y="402"/>
                  <a:pt x="491" y="406"/>
                  <a:pt x="490" y="411"/>
                </a:cubicBezTo>
                <a:cubicBezTo>
                  <a:pt x="489" y="417"/>
                  <a:pt x="488" y="423"/>
                  <a:pt x="487" y="430"/>
                </a:cubicBezTo>
                <a:cubicBezTo>
                  <a:pt x="484" y="426"/>
                  <a:pt x="480" y="421"/>
                  <a:pt x="481" y="414"/>
                </a:cubicBezTo>
                <a:close/>
                <a:moveTo>
                  <a:pt x="470" y="451"/>
                </a:moveTo>
                <a:cubicBezTo>
                  <a:pt x="467" y="458"/>
                  <a:pt x="460" y="461"/>
                  <a:pt x="455" y="461"/>
                </a:cubicBezTo>
                <a:cubicBezTo>
                  <a:pt x="457" y="455"/>
                  <a:pt x="460" y="449"/>
                  <a:pt x="462" y="443"/>
                </a:cubicBezTo>
                <a:cubicBezTo>
                  <a:pt x="463" y="438"/>
                  <a:pt x="465" y="433"/>
                  <a:pt x="466" y="430"/>
                </a:cubicBezTo>
                <a:cubicBezTo>
                  <a:pt x="466" y="431"/>
                  <a:pt x="467" y="433"/>
                  <a:pt x="467" y="434"/>
                </a:cubicBezTo>
                <a:cubicBezTo>
                  <a:pt x="469" y="441"/>
                  <a:pt x="472" y="445"/>
                  <a:pt x="470" y="451"/>
                </a:cubicBezTo>
                <a:close/>
                <a:moveTo>
                  <a:pt x="448" y="443"/>
                </a:moveTo>
                <a:cubicBezTo>
                  <a:pt x="450" y="437"/>
                  <a:pt x="457" y="434"/>
                  <a:pt x="462" y="430"/>
                </a:cubicBezTo>
                <a:cubicBezTo>
                  <a:pt x="461" y="433"/>
                  <a:pt x="460" y="437"/>
                  <a:pt x="458" y="442"/>
                </a:cubicBezTo>
                <a:cubicBezTo>
                  <a:pt x="456" y="447"/>
                  <a:pt x="454" y="453"/>
                  <a:pt x="452" y="460"/>
                </a:cubicBezTo>
                <a:cubicBezTo>
                  <a:pt x="449" y="455"/>
                  <a:pt x="446" y="449"/>
                  <a:pt x="448" y="443"/>
                </a:cubicBezTo>
                <a:close/>
                <a:moveTo>
                  <a:pt x="431" y="479"/>
                </a:moveTo>
                <a:cubicBezTo>
                  <a:pt x="428" y="485"/>
                  <a:pt x="420" y="486"/>
                  <a:pt x="415" y="487"/>
                </a:cubicBezTo>
                <a:cubicBezTo>
                  <a:pt x="418" y="480"/>
                  <a:pt x="421" y="474"/>
                  <a:pt x="424" y="469"/>
                </a:cubicBezTo>
                <a:cubicBezTo>
                  <a:pt x="431" y="457"/>
                  <a:pt x="431" y="457"/>
                  <a:pt x="431" y="457"/>
                </a:cubicBezTo>
                <a:cubicBezTo>
                  <a:pt x="431" y="458"/>
                  <a:pt x="431" y="460"/>
                  <a:pt x="431" y="461"/>
                </a:cubicBezTo>
                <a:cubicBezTo>
                  <a:pt x="432" y="468"/>
                  <a:pt x="434" y="473"/>
                  <a:pt x="431" y="479"/>
                </a:cubicBezTo>
                <a:close/>
                <a:moveTo>
                  <a:pt x="411" y="468"/>
                </a:moveTo>
                <a:cubicBezTo>
                  <a:pt x="414" y="462"/>
                  <a:pt x="421" y="459"/>
                  <a:pt x="427" y="456"/>
                </a:cubicBezTo>
                <a:cubicBezTo>
                  <a:pt x="421" y="468"/>
                  <a:pt x="421" y="468"/>
                  <a:pt x="421" y="468"/>
                </a:cubicBezTo>
                <a:cubicBezTo>
                  <a:pt x="418" y="473"/>
                  <a:pt x="415" y="478"/>
                  <a:pt x="412" y="484"/>
                </a:cubicBezTo>
                <a:cubicBezTo>
                  <a:pt x="410" y="480"/>
                  <a:pt x="407" y="473"/>
                  <a:pt x="411" y="468"/>
                </a:cubicBezTo>
                <a:close/>
                <a:moveTo>
                  <a:pt x="389" y="501"/>
                </a:moveTo>
                <a:cubicBezTo>
                  <a:pt x="385" y="507"/>
                  <a:pt x="377" y="507"/>
                  <a:pt x="372" y="507"/>
                </a:cubicBezTo>
                <a:cubicBezTo>
                  <a:pt x="376" y="501"/>
                  <a:pt x="380" y="496"/>
                  <a:pt x="383" y="491"/>
                </a:cubicBezTo>
                <a:cubicBezTo>
                  <a:pt x="391" y="479"/>
                  <a:pt x="391" y="479"/>
                  <a:pt x="391" y="479"/>
                </a:cubicBezTo>
                <a:cubicBezTo>
                  <a:pt x="391" y="480"/>
                  <a:pt x="391" y="482"/>
                  <a:pt x="391" y="484"/>
                </a:cubicBezTo>
                <a:cubicBezTo>
                  <a:pt x="391" y="490"/>
                  <a:pt x="393" y="495"/>
                  <a:pt x="389" y="501"/>
                </a:cubicBezTo>
                <a:close/>
                <a:moveTo>
                  <a:pt x="369" y="488"/>
                </a:moveTo>
                <a:cubicBezTo>
                  <a:pt x="373" y="482"/>
                  <a:pt x="381" y="480"/>
                  <a:pt x="387" y="478"/>
                </a:cubicBezTo>
                <a:cubicBezTo>
                  <a:pt x="380" y="489"/>
                  <a:pt x="380" y="489"/>
                  <a:pt x="380" y="489"/>
                </a:cubicBezTo>
                <a:cubicBezTo>
                  <a:pt x="377" y="494"/>
                  <a:pt x="373" y="499"/>
                  <a:pt x="369" y="505"/>
                </a:cubicBezTo>
                <a:cubicBezTo>
                  <a:pt x="367" y="500"/>
                  <a:pt x="366" y="493"/>
                  <a:pt x="369" y="488"/>
                </a:cubicBezTo>
                <a:close/>
                <a:moveTo>
                  <a:pt x="230" y="488"/>
                </a:moveTo>
                <a:cubicBezTo>
                  <a:pt x="234" y="493"/>
                  <a:pt x="233" y="500"/>
                  <a:pt x="231" y="505"/>
                </a:cubicBezTo>
                <a:cubicBezTo>
                  <a:pt x="227" y="499"/>
                  <a:pt x="223" y="494"/>
                  <a:pt x="220" y="489"/>
                </a:cubicBezTo>
                <a:cubicBezTo>
                  <a:pt x="212" y="478"/>
                  <a:pt x="212" y="478"/>
                  <a:pt x="212" y="478"/>
                </a:cubicBezTo>
                <a:cubicBezTo>
                  <a:pt x="219" y="480"/>
                  <a:pt x="227" y="482"/>
                  <a:pt x="230" y="488"/>
                </a:cubicBezTo>
                <a:close/>
                <a:moveTo>
                  <a:pt x="211" y="501"/>
                </a:moveTo>
                <a:cubicBezTo>
                  <a:pt x="207" y="495"/>
                  <a:pt x="209" y="490"/>
                  <a:pt x="209" y="484"/>
                </a:cubicBezTo>
                <a:cubicBezTo>
                  <a:pt x="209" y="482"/>
                  <a:pt x="209" y="480"/>
                  <a:pt x="209" y="479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0" y="496"/>
                  <a:pt x="224" y="501"/>
                  <a:pt x="228" y="507"/>
                </a:cubicBezTo>
                <a:cubicBezTo>
                  <a:pt x="223" y="507"/>
                  <a:pt x="215" y="507"/>
                  <a:pt x="211" y="501"/>
                </a:cubicBezTo>
                <a:close/>
                <a:moveTo>
                  <a:pt x="189" y="468"/>
                </a:moveTo>
                <a:cubicBezTo>
                  <a:pt x="192" y="473"/>
                  <a:pt x="190" y="480"/>
                  <a:pt x="188" y="484"/>
                </a:cubicBezTo>
                <a:cubicBezTo>
                  <a:pt x="185" y="478"/>
                  <a:pt x="182" y="473"/>
                  <a:pt x="179" y="468"/>
                </a:cubicBezTo>
                <a:cubicBezTo>
                  <a:pt x="173" y="456"/>
                  <a:pt x="173" y="456"/>
                  <a:pt x="173" y="456"/>
                </a:cubicBezTo>
                <a:cubicBezTo>
                  <a:pt x="179" y="459"/>
                  <a:pt x="186" y="462"/>
                  <a:pt x="189" y="468"/>
                </a:cubicBezTo>
                <a:close/>
                <a:moveTo>
                  <a:pt x="169" y="479"/>
                </a:moveTo>
                <a:cubicBezTo>
                  <a:pt x="166" y="473"/>
                  <a:pt x="168" y="468"/>
                  <a:pt x="169" y="461"/>
                </a:cubicBezTo>
                <a:cubicBezTo>
                  <a:pt x="169" y="460"/>
                  <a:pt x="169" y="458"/>
                  <a:pt x="169" y="457"/>
                </a:cubicBezTo>
                <a:cubicBezTo>
                  <a:pt x="176" y="469"/>
                  <a:pt x="176" y="469"/>
                  <a:pt x="176" y="469"/>
                </a:cubicBezTo>
                <a:cubicBezTo>
                  <a:pt x="179" y="474"/>
                  <a:pt x="182" y="480"/>
                  <a:pt x="185" y="487"/>
                </a:cubicBezTo>
                <a:cubicBezTo>
                  <a:pt x="180" y="486"/>
                  <a:pt x="172" y="485"/>
                  <a:pt x="169" y="479"/>
                </a:cubicBezTo>
                <a:close/>
                <a:moveTo>
                  <a:pt x="152" y="443"/>
                </a:moveTo>
                <a:cubicBezTo>
                  <a:pt x="154" y="449"/>
                  <a:pt x="151" y="455"/>
                  <a:pt x="148" y="460"/>
                </a:cubicBezTo>
                <a:cubicBezTo>
                  <a:pt x="146" y="453"/>
                  <a:pt x="143" y="447"/>
                  <a:pt x="142" y="442"/>
                </a:cubicBezTo>
                <a:cubicBezTo>
                  <a:pt x="140" y="437"/>
                  <a:pt x="139" y="433"/>
                  <a:pt x="138" y="430"/>
                </a:cubicBezTo>
                <a:cubicBezTo>
                  <a:pt x="143" y="434"/>
                  <a:pt x="150" y="437"/>
                  <a:pt x="152" y="443"/>
                </a:cubicBezTo>
                <a:close/>
                <a:moveTo>
                  <a:pt x="130" y="451"/>
                </a:moveTo>
                <a:cubicBezTo>
                  <a:pt x="128" y="445"/>
                  <a:pt x="131" y="441"/>
                  <a:pt x="133" y="434"/>
                </a:cubicBezTo>
                <a:cubicBezTo>
                  <a:pt x="133" y="433"/>
                  <a:pt x="134" y="431"/>
                  <a:pt x="134" y="430"/>
                </a:cubicBezTo>
                <a:cubicBezTo>
                  <a:pt x="135" y="433"/>
                  <a:pt x="137" y="438"/>
                  <a:pt x="138" y="443"/>
                </a:cubicBezTo>
                <a:cubicBezTo>
                  <a:pt x="140" y="449"/>
                  <a:pt x="143" y="455"/>
                  <a:pt x="145" y="461"/>
                </a:cubicBezTo>
                <a:cubicBezTo>
                  <a:pt x="140" y="461"/>
                  <a:pt x="132" y="458"/>
                  <a:pt x="130" y="451"/>
                </a:cubicBezTo>
                <a:close/>
                <a:moveTo>
                  <a:pt x="113" y="430"/>
                </a:moveTo>
                <a:cubicBezTo>
                  <a:pt x="112" y="423"/>
                  <a:pt x="111" y="417"/>
                  <a:pt x="110" y="411"/>
                </a:cubicBezTo>
                <a:cubicBezTo>
                  <a:pt x="109" y="406"/>
                  <a:pt x="109" y="402"/>
                  <a:pt x="108" y="399"/>
                </a:cubicBezTo>
                <a:cubicBezTo>
                  <a:pt x="113" y="404"/>
                  <a:pt x="118" y="408"/>
                  <a:pt x="119" y="414"/>
                </a:cubicBezTo>
                <a:cubicBezTo>
                  <a:pt x="120" y="421"/>
                  <a:pt x="116" y="426"/>
                  <a:pt x="113" y="430"/>
                </a:cubicBezTo>
                <a:close/>
                <a:moveTo>
                  <a:pt x="97" y="418"/>
                </a:moveTo>
                <a:cubicBezTo>
                  <a:pt x="96" y="412"/>
                  <a:pt x="100" y="408"/>
                  <a:pt x="103" y="402"/>
                </a:cubicBezTo>
                <a:cubicBezTo>
                  <a:pt x="103" y="401"/>
                  <a:pt x="104" y="400"/>
                  <a:pt x="105" y="398"/>
                </a:cubicBezTo>
                <a:cubicBezTo>
                  <a:pt x="105" y="402"/>
                  <a:pt x="106" y="406"/>
                  <a:pt x="106" y="412"/>
                </a:cubicBezTo>
                <a:cubicBezTo>
                  <a:pt x="107" y="418"/>
                  <a:pt x="108" y="424"/>
                  <a:pt x="109" y="431"/>
                </a:cubicBezTo>
                <a:cubicBezTo>
                  <a:pt x="105" y="429"/>
                  <a:pt x="98" y="426"/>
                  <a:pt x="97" y="418"/>
                </a:cubicBezTo>
                <a:close/>
                <a:moveTo>
                  <a:pt x="94" y="380"/>
                </a:moveTo>
                <a:cubicBezTo>
                  <a:pt x="94" y="387"/>
                  <a:pt x="88" y="391"/>
                  <a:pt x="84" y="394"/>
                </a:cubicBezTo>
                <a:cubicBezTo>
                  <a:pt x="84" y="387"/>
                  <a:pt x="85" y="381"/>
                  <a:pt x="85" y="376"/>
                </a:cubicBezTo>
                <a:cubicBezTo>
                  <a:pt x="86" y="371"/>
                  <a:pt x="86" y="366"/>
                  <a:pt x="87" y="363"/>
                </a:cubicBezTo>
                <a:cubicBezTo>
                  <a:pt x="90" y="369"/>
                  <a:pt x="94" y="374"/>
                  <a:pt x="94" y="380"/>
                </a:cubicBezTo>
                <a:close/>
                <a:moveTo>
                  <a:pt x="71" y="380"/>
                </a:moveTo>
                <a:cubicBezTo>
                  <a:pt x="72" y="373"/>
                  <a:pt x="76" y="371"/>
                  <a:pt x="81" y="366"/>
                </a:cubicBezTo>
                <a:cubicBezTo>
                  <a:pt x="82" y="364"/>
                  <a:pt x="83" y="363"/>
                  <a:pt x="83" y="362"/>
                </a:cubicBezTo>
                <a:cubicBezTo>
                  <a:pt x="83" y="366"/>
                  <a:pt x="82" y="370"/>
                  <a:pt x="82" y="376"/>
                </a:cubicBezTo>
                <a:cubicBezTo>
                  <a:pt x="81" y="381"/>
                  <a:pt x="81" y="388"/>
                  <a:pt x="81" y="395"/>
                </a:cubicBezTo>
                <a:cubicBezTo>
                  <a:pt x="76" y="392"/>
                  <a:pt x="70" y="387"/>
                  <a:pt x="71" y="380"/>
                </a:cubicBezTo>
                <a:close/>
                <a:moveTo>
                  <a:pt x="77" y="342"/>
                </a:moveTo>
                <a:cubicBezTo>
                  <a:pt x="75" y="348"/>
                  <a:pt x="69" y="352"/>
                  <a:pt x="65" y="353"/>
                </a:cubicBezTo>
                <a:cubicBezTo>
                  <a:pt x="66" y="347"/>
                  <a:pt x="68" y="341"/>
                  <a:pt x="70" y="336"/>
                </a:cubicBezTo>
                <a:cubicBezTo>
                  <a:pt x="72" y="331"/>
                  <a:pt x="73" y="327"/>
                  <a:pt x="74" y="324"/>
                </a:cubicBezTo>
                <a:cubicBezTo>
                  <a:pt x="76" y="330"/>
                  <a:pt x="79" y="337"/>
                  <a:pt x="77" y="342"/>
                </a:cubicBezTo>
                <a:close/>
                <a:moveTo>
                  <a:pt x="55" y="336"/>
                </a:moveTo>
                <a:cubicBezTo>
                  <a:pt x="57" y="330"/>
                  <a:pt x="62" y="329"/>
                  <a:pt x="68" y="325"/>
                </a:cubicBezTo>
                <a:cubicBezTo>
                  <a:pt x="69" y="324"/>
                  <a:pt x="70" y="323"/>
                  <a:pt x="71" y="322"/>
                </a:cubicBezTo>
                <a:cubicBezTo>
                  <a:pt x="70" y="325"/>
                  <a:pt x="68" y="330"/>
                  <a:pt x="67" y="335"/>
                </a:cubicBezTo>
                <a:cubicBezTo>
                  <a:pt x="65" y="340"/>
                  <a:pt x="63" y="347"/>
                  <a:pt x="61" y="353"/>
                </a:cubicBezTo>
                <a:cubicBezTo>
                  <a:pt x="57" y="349"/>
                  <a:pt x="53" y="343"/>
                  <a:pt x="55" y="336"/>
                </a:cubicBezTo>
                <a:close/>
                <a:moveTo>
                  <a:pt x="70" y="301"/>
                </a:moveTo>
                <a:cubicBezTo>
                  <a:pt x="67" y="307"/>
                  <a:pt x="60" y="308"/>
                  <a:pt x="55" y="309"/>
                </a:cubicBezTo>
                <a:cubicBezTo>
                  <a:pt x="58" y="303"/>
                  <a:pt x="61" y="298"/>
                  <a:pt x="64" y="293"/>
                </a:cubicBezTo>
                <a:cubicBezTo>
                  <a:pt x="67" y="289"/>
                  <a:pt x="69" y="285"/>
                  <a:pt x="71" y="282"/>
                </a:cubicBezTo>
                <a:cubicBezTo>
                  <a:pt x="71" y="289"/>
                  <a:pt x="73" y="296"/>
                  <a:pt x="70" y="301"/>
                </a:cubicBezTo>
                <a:close/>
                <a:moveTo>
                  <a:pt x="49" y="290"/>
                </a:moveTo>
                <a:cubicBezTo>
                  <a:pt x="53" y="285"/>
                  <a:pt x="58" y="284"/>
                  <a:pt x="64" y="282"/>
                </a:cubicBezTo>
                <a:cubicBezTo>
                  <a:pt x="66" y="281"/>
                  <a:pt x="67" y="280"/>
                  <a:pt x="68" y="280"/>
                </a:cubicBezTo>
                <a:cubicBezTo>
                  <a:pt x="66" y="283"/>
                  <a:pt x="64" y="287"/>
                  <a:pt x="61" y="291"/>
                </a:cubicBezTo>
                <a:cubicBezTo>
                  <a:pt x="58" y="296"/>
                  <a:pt x="55" y="302"/>
                  <a:pt x="51" y="308"/>
                </a:cubicBezTo>
                <a:cubicBezTo>
                  <a:pt x="49" y="304"/>
                  <a:pt x="46" y="297"/>
                  <a:pt x="49" y="290"/>
                </a:cubicBezTo>
                <a:close/>
                <a:moveTo>
                  <a:pt x="71" y="258"/>
                </a:moveTo>
                <a:cubicBezTo>
                  <a:pt x="67" y="263"/>
                  <a:pt x="60" y="264"/>
                  <a:pt x="55" y="263"/>
                </a:cubicBezTo>
                <a:cubicBezTo>
                  <a:pt x="59" y="258"/>
                  <a:pt x="63" y="253"/>
                  <a:pt x="67" y="249"/>
                </a:cubicBezTo>
                <a:cubicBezTo>
                  <a:pt x="70" y="245"/>
                  <a:pt x="73" y="242"/>
                  <a:pt x="76" y="239"/>
                </a:cubicBezTo>
                <a:cubicBezTo>
                  <a:pt x="75" y="246"/>
                  <a:pt x="75" y="254"/>
                  <a:pt x="71" y="258"/>
                </a:cubicBezTo>
                <a:close/>
                <a:moveTo>
                  <a:pt x="53" y="243"/>
                </a:moveTo>
                <a:cubicBezTo>
                  <a:pt x="57" y="238"/>
                  <a:pt x="63" y="239"/>
                  <a:pt x="69" y="237"/>
                </a:cubicBezTo>
                <a:cubicBezTo>
                  <a:pt x="71" y="237"/>
                  <a:pt x="72" y="236"/>
                  <a:pt x="74" y="236"/>
                </a:cubicBezTo>
                <a:cubicBezTo>
                  <a:pt x="64" y="247"/>
                  <a:pt x="64" y="247"/>
                  <a:pt x="64" y="247"/>
                </a:cubicBezTo>
                <a:cubicBezTo>
                  <a:pt x="52" y="261"/>
                  <a:pt x="52" y="261"/>
                  <a:pt x="52" y="261"/>
                </a:cubicBezTo>
                <a:cubicBezTo>
                  <a:pt x="50" y="257"/>
                  <a:pt x="48" y="249"/>
                  <a:pt x="53" y="243"/>
                </a:cubicBezTo>
                <a:close/>
                <a:moveTo>
                  <a:pt x="80" y="215"/>
                </a:moveTo>
                <a:cubicBezTo>
                  <a:pt x="75" y="219"/>
                  <a:pt x="68" y="218"/>
                  <a:pt x="63" y="217"/>
                </a:cubicBezTo>
                <a:cubicBezTo>
                  <a:pt x="68" y="213"/>
                  <a:pt x="73" y="208"/>
                  <a:pt x="77" y="205"/>
                </a:cubicBezTo>
                <a:cubicBezTo>
                  <a:pt x="87" y="196"/>
                  <a:pt x="87" y="196"/>
                  <a:pt x="87" y="196"/>
                </a:cubicBezTo>
                <a:cubicBezTo>
                  <a:pt x="86" y="203"/>
                  <a:pt x="84" y="211"/>
                  <a:pt x="80" y="215"/>
                </a:cubicBezTo>
                <a:close/>
                <a:moveTo>
                  <a:pt x="64" y="197"/>
                </a:moveTo>
                <a:cubicBezTo>
                  <a:pt x="69" y="193"/>
                  <a:pt x="74" y="194"/>
                  <a:pt x="81" y="193"/>
                </a:cubicBezTo>
                <a:cubicBezTo>
                  <a:pt x="83" y="193"/>
                  <a:pt x="84" y="193"/>
                  <a:pt x="85" y="193"/>
                </a:cubicBezTo>
                <a:cubicBezTo>
                  <a:pt x="75" y="202"/>
                  <a:pt x="75" y="202"/>
                  <a:pt x="75" y="202"/>
                </a:cubicBezTo>
                <a:cubicBezTo>
                  <a:pt x="70" y="206"/>
                  <a:pt x="65" y="210"/>
                  <a:pt x="60" y="215"/>
                </a:cubicBezTo>
                <a:cubicBezTo>
                  <a:pt x="59" y="210"/>
                  <a:pt x="59" y="202"/>
                  <a:pt x="64" y="197"/>
                </a:cubicBezTo>
                <a:close/>
                <a:moveTo>
                  <a:pt x="94" y="172"/>
                </a:moveTo>
                <a:cubicBezTo>
                  <a:pt x="89" y="176"/>
                  <a:pt x="82" y="174"/>
                  <a:pt x="77" y="173"/>
                </a:cubicBezTo>
                <a:cubicBezTo>
                  <a:pt x="83" y="169"/>
                  <a:pt x="88" y="165"/>
                  <a:pt x="93" y="161"/>
                </a:cubicBezTo>
                <a:cubicBezTo>
                  <a:pt x="104" y="154"/>
                  <a:pt x="104" y="154"/>
                  <a:pt x="104" y="154"/>
                </a:cubicBezTo>
                <a:cubicBezTo>
                  <a:pt x="102" y="161"/>
                  <a:pt x="100" y="168"/>
                  <a:pt x="94" y="172"/>
                </a:cubicBezTo>
                <a:close/>
                <a:moveTo>
                  <a:pt x="81" y="153"/>
                </a:moveTo>
                <a:cubicBezTo>
                  <a:pt x="86" y="149"/>
                  <a:pt x="91" y="151"/>
                  <a:pt x="98" y="150"/>
                </a:cubicBezTo>
                <a:cubicBezTo>
                  <a:pt x="100" y="150"/>
                  <a:pt x="101" y="150"/>
                  <a:pt x="103" y="150"/>
                </a:cubicBezTo>
                <a:cubicBezTo>
                  <a:pt x="91" y="158"/>
                  <a:pt x="91" y="158"/>
                  <a:pt x="91" y="158"/>
                </a:cubicBezTo>
                <a:cubicBezTo>
                  <a:pt x="86" y="162"/>
                  <a:pt x="81" y="166"/>
                  <a:pt x="75" y="170"/>
                </a:cubicBezTo>
                <a:cubicBezTo>
                  <a:pt x="75" y="165"/>
                  <a:pt x="75" y="157"/>
                  <a:pt x="81" y="153"/>
                </a:cubicBezTo>
                <a:close/>
                <a:moveTo>
                  <a:pt x="137" y="90"/>
                </a:moveTo>
                <a:cubicBezTo>
                  <a:pt x="131" y="93"/>
                  <a:pt x="125" y="90"/>
                  <a:pt x="120" y="87"/>
                </a:cubicBezTo>
                <a:cubicBezTo>
                  <a:pt x="126" y="85"/>
                  <a:pt x="132" y="82"/>
                  <a:pt x="138" y="79"/>
                </a:cubicBezTo>
                <a:cubicBezTo>
                  <a:pt x="142" y="77"/>
                  <a:pt x="147" y="75"/>
                  <a:pt x="150" y="73"/>
                </a:cubicBezTo>
                <a:cubicBezTo>
                  <a:pt x="146" y="80"/>
                  <a:pt x="143" y="87"/>
                  <a:pt x="137" y="90"/>
                </a:cubicBezTo>
                <a:close/>
                <a:moveTo>
                  <a:pt x="127" y="68"/>
                </a:moveTo>
                <a:cubicBezTo>
                  <a:pt x="133" y="66"/>
                  <a:pt x="138" y="68"/>
                  <a:pt x="145" y="69"/>
                </a:cubicBezTo>
                <a:cubicBezTo>
                  <a:pt x="146" y="69"/>
                  <a:pt x="148" y="69"/>
                  <a:pt x="149" y="69"/>
                </a:cubicBezTo>
                <a:cubicBezTo>
                  <a:pt x="146" y="71"/>
                  <a:pt x="141" y="73"/>
                  <a:pt x="136" y="76"/>
                </a:cubicBezTo>
                <a:cubicBezTo>
                  <a:pt x="131" y="78"/>
                  <a:pt x="125" y="81"/>
                  <a:pt x="118" y="84"/>
                </a:cubicBezTo>
                <a:cubicBezTo>
                  <a:pt x="119" y="79"/>
                  <a:pt x="120" y="72"/>
                  <a:pt x="127" y="68"/>
                </a:cubicBezTo>
                <a:close/>
                <a:moveTo>
                  <a:pt x="147" y="37"/>
                </a:moveTo>
                <a:cubicBezTo>
                  <a:pt x="144" y="43"/>
                  <a:pt x="137" y="45"/>
                  <a:pt x="132" y="46"/>
                </a:cubicBezTo>
                <a:cubicBezTo>
                  <a:pt x="135" y="40"/>
                  <a:pt x="139" y="33"/>
                  <a:pt x="141" y="28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9" y="23"/>
                  <a:pt x="150" y="31"/>
                  <a:pt x="147" y="37"/>
                </a:cubicBezTo>
                <a:close/>
                <a:moveTo>
                  <a:pt x="126" y="26"/>
                </a:moveTo>
                <a:cubicBezTo>
                  <a:pt x="130" y="20"/>
                  <a:pt x="135" y="19"/>
                  <a:pt x="141" y="15"/>
                </a:cubicBezTo>
                <a:cubicBezTo>
                  <a:pt x="143" y="15"/>
                  <a:pt x="144" y="14"/>
                  <a:pt x="145" y="13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5" y="32"/>
                  <a:pt x="132" y="38"/>
                  <a:pt x="128" y="45"/>
                </a:cubicBezTo>
                <a:cubicBezTo>
                  <a:pt x="126" y="40"/>
                  <a:pt x="123" y="33"/>
                  <a:pt x="126" y="26"/>
                </a:cubicBezTo>
                <a:close/>
                <a:moveTo>
                  <a:pt x="102" y="73"/>
                </a:moveTo>
                <a:cubicBezTo>
                  <a:pt x="102" y="66"/>
                  <a:pt x="102" y="59"/>
                  <a:pt x="102" y="53"/>
                </a:cubicBezTo>
                <a:cubicBezTo>
                  <a:pt x="101" y="47"/>
                  <a:pt x="101" y="42"/>
                  <a:pt x="101" y="39"/>
                </a:cubicBezTo>
                <a:cubicBezTo>
                  <a:pt x="106" y="45"/>
                  <a:pt x="111" y="51"/>
                  <a:pt x="111" y="57"/>
                </a:cubicBezTo>
                <a:cubicBezTo>
                  <a:pt x="112" y="64"/>
                  <a:pt x="107" y="70"/>
                  <a:pt x="102" y="73"/>
                </a:cubicBezTo>
                <a:close/>
                <a:moveTo>
                  <a:pt x="87" y="60"/>
                </a:moveTo>
                <a:cubicBezTo>
                  <a:pt x="87" y="53"/>
                  <a:pt x="91" y="49"/>
                  <a:pt x="95" y="43"/>
                </a:cubicBezTo>
                <a:cubicBezTo>
                  <a:pt x="96" y="41"/>
                  <a:pt x="97" y="40"/>
                  <a:pt x="97" y="38"/>
                </a:cubicBezTo>
                <a:cubicBezTo>
                  <a:pt x="98" y="42"/>
                  <a:pt x="98" y="47"/>
                  <a:pt x="98" y="53"/>
                </a:cubicBezTo>
                <a:cubicBezTo>
                  <a:pt x="98" y="60"/>
                  <a:pt x="99" y="67"/>
                  <a:pt x="99" y="74"/>
                </a:cubicBezTo>
                <a:cubicBezTo>
                  <a:pt x="94" y="72"/>
                  <a:pt x="88" y="68"/>
                  <a:pt x="87" y="60"/>
                </a:cubicBezTo>
                <a:close/>
                <a:moveTo>
                  <a:pt x="64" y="144"/>
                </a:moveTo>
                <a:cubicBezTo>
                  <a:pt x="65" y="151"/>
                  <a:pt x="61" y="157"/>
                  <a:pt x="57" y="161"/>
                </a:cubicBezTo>
                <a:cubicBezTo>
                  <a:pt x="56" y="154"/>
                  <a:pt x="55" y="148"/>
                  <a:pt x="53" y="142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6" y="133"/>
                  <a:pt x="62" y="138"/>
                  <a:pt x="64" y="144"/>
                </a:cubicBezTo>
                <a:close/>
                <a:moveTo>
                  <a:pt x="40" y="151"/>
                </a:moveTo>
                <a:cubicBezTo>
                  <a:pt x="39" y="144"/>
                  <a:pt x="42" y="140"/>
                  <a:pt x="45" y="133"/>
                </a:cubicBezTo>
                <a:cubicBezTo>
                  <a:pt x="46" y="131"/>
                  <a:pt x="46" y="129"/>
                  <a:pt x="47" y="128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1" y="149"/>
                  <a:pt x="53" y="156"/>
                  <a:pt x="54" y="163"/>
                </a:cubicBezTo>
                <a:cubicBezTo>
                  <a:pt x="49" y="162"/>
                  <a:pt x="42" y="159"/>
                  <a:pt x="40" y="151"/>
                </a:cubicBezTo>
                <a:close/>
                <a:moveTo>
                  <a:pt x="114" y="130"/>
                </a:moveTo>
                <a:cubicBezTo>
                  <a:pt x="108" y="133"/>
                  <a:pt x="101" y="131"/>
                  <a:pt x="97" y="129"/>
                </a:cubicBezTo>
                <a:cubicBezTo>
                  <a:pt x="103" y="126"/>
                  <a:pt x="109" y="122"/>
                  <a:pt x="114" y="119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2" y="119"/>
                  <a:pt x="119" y="127"/>
                  <a:pt x="114" y="130"/>
                </a:cubicBezTo>
                <a:close/>
                <a:moveTo>
                  <a:pt x="102" y="110"/>
                </a:moveTo>
                <a:cubicBezTo>
                  <a:pt x="108" y="106"/>
                  <a:pt x="113" y="108"/>
                  <a:pt x="120" y="109"/>
                </a:cubicBezTo>
                <a:cubicBezTo>
                  <a:pt x="121" y="109"/>
                  <a:pt x="123" y="109"/>
                  <a:pt x="124" y="109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07" y="119"/>
                  <a:pt x="101" y="123"/>
                  <a:pt x="95" y="126"/>
                </a:cubicBezTo>
                <a:cubicBezTo>
                  <a:pt x="95" y="121"/>
                  <a:pt x="96" y="113"/>
                  <a:pt x="102" y="110"/>
                </a:cubicBezTo>
                <a:close/>
                <a:moveTo>
                  <a:pt x="78" y="116"/>
                </a:moveTo>
                <a:cubicBezTo>
                  <a:pt x="77" y="109"/>
                  <a:pt x="76" y="102"/>
                  <a:pt x="76" y="96"/>
                </a:cubicBezTo>
                <a:cubicBezTo>
                  <a:pt x="74" y="82"/>
                  <a:pt x="74" y="82"/>
                  <a:pt x="74" y="82"/>
                </a:cubicBezTo>
                <a:cubicBezTo>
                  <a:pt x="79" y="87"/>
                  <a:pt x="85" y="93"/>
                  <a:pt x="86" y="100"/>
                </a:cubicBezTo>
                <a:cubicBezTo>
                  <a:pt x="86" y="107"/>
                  <a:pt x="82" y="112"/>
                  <a:pt x="78" y="116"/>
                </a:cubicBezTo>
                <a:close/>
                <a:moveTo>
                  <a:pt x="62" y="104"/>
                </a:moveTo>
                <a:cubicBezTo>
                  <a:pt x="61" y="97"/>
                  <a:pt x="65" y="93"/>
                  <a:pt x="68" y="86"/>
                </a:cubicBezTo>
                <a:cubicBezTo>
                  <a:pt x="69" y="85"/>
                  <a:pt x="70" y="83"/>
                  <a:pt x="70" y="82"/>
                </a:cubicBezTo>
                <a:cubicBezTo>
                  <a:pt x="72" y="97"/>
                  <a:pt x="72" y="97"/>
                  <a:pt x="72" y="97"/>
                </a:cubicBezTo>
                <a:cubicBezTo>
                  <a:pt x="73" y="103"/>
                  <a:pt x="74" y="110"/>
                  <a:pt x="74" y="117"/>
                </a:cubicBezTo>
                <a:cubicBezTo>
                  <a:pt x="70" y="115"/>
                  <a:pt x="63" y="112"/>
                  <a:pt x="62" y="104"/>
                </a:cubicBezTo>
                <a:close/>
                <a:moveTo>
                  <a:pt x="46" y="191"/>
                </a:moveTo>
                <a:cubicBezTo>
                  <a:pt x="48" y="198"/>
                  <a:pt x="45" y="204"/>
                  <a:pt x="42" y="209"/>
                </a:cubicBezTo>
                <a:cubicBezTo>
                  <a:pt x="40" y="202"/>
                  <a:pt x="37" y="195"/>
                  <a:pt x="35" y="189"/>
                </a:cubicBezTo>
                <a:cubicBezTo>
                  <a:pt x="31" y="176"/>
                  <a:pt x="31" y="176"/>
                  <a:pt x="31" y="176"/>
                </a:cubicBezTo>
                <a:cubicBezTo>
                  <a:pt x="37" y="180"/>
                  <a:pt x="44" y="185"/>
                  <a:pt x="46" y="191"/>
                </a:cubicBezTo>
                <a:close/>
                <a:moveTo>
                  <a:pt x="24" y="201"/>
                </a:moveTo>
                <a:cubicBezTo>
                  <a:pt x="21" y="194"/>
                  <a:pt x="24" y="189"/>
                  <a:pt x="26" y="181"/>
                </a:cubicBezTo>
                <a:cubicBezTo>
                  <a:pt x="27" y="180"/>
                  <a:pt x="27" y="178"/>
                  <a:pt x="27" y="176"/>
                </a:cubicBezTo>
                <a:cubicBezTo>
                  <a:pt x="32" y="191"/>
                  <a:pt x="32" y="191"/>
                  <a:pt x="32" y="191"/>
                </a:cubicBezTo>
                <a:cubicBezTo>
                  <a:pt x="34" y="197"/>
                  <a:pt x="36" y="204"/>
                  <a:pt x="39" y="211"/>
                </a:cubicBezTo>
                <a:cubicBezTo>
                  <a:pt x="34" y="210"/>
                  <a:pt x="26" y="208"/>
                  <a:pt x="24" y="201"/>
                </a:cubicBezTo>
                <a:close/>
                <a:moveTo>
                  <a:pt x="34" y="240"/>
                </a:moveTo>
                <a:cubicBezTo>
                  <a:pt x="37" y="246"/>
                  <a:pt x="35" y="253"/>
                  <a:pt x="33" y="258"/>
                </a:cubicBezTo>
                <a:cubicBezTo>
                  <a:pt x="29" y="252"/>
                  <a:pt x="26" y="245"/>
                  <a:pt x="24" y="240"/>
                </a:cubicBezTo>
                <a:cubicBezTo>
                  <a:pt x="21" y="234"/>
                  <a:pt x="19" y="230"/>
                  <a:pt x="17" y="227"/>
                </a:cubicBezTo>
                <a:cubicBezTo>
                  <a:pt x="24" y="230"/>
                  <a:pt x="31" y="234"/>
                  <a:pt x="34" y="240"/>
                </a:cubicBezTo>
                <a:close/>
                <a:moveTo>
                  <a:pt x="14" y="253"/>
                </a:moveTo>
                <a:cubicBezTo>
                  <a:pt x="10" y="246"/>
                  <a:pt x="13" y="241"/>
                  <a:pt x="13" y="233"/>
                </a:cubicBezTo>
                <a:cubicBezTo>
                  <a:pt x="13" y="231"/>
                  <a:pt x="14" y="229"/>
                  <a:pt x="14" y="228"/>
                </a:cubicBezTo>
                <a:cubicBezTo>
                  <a:pt x="15" y="231"/>
                  <a:pt x="18" y="236"/>
                  <a:pt x="20" y="242"/>
                </a:cubicBezTo>
                <a:cubicBezTo>
                  <a:pt x="23" y="247"/>
                  <a:pt x="26" y="254"/>
                  <a:pt x="30" y="260"/>
                </a:cubicBezTo>
                <a:cubicBezTo>
                  <a:pt x="25" y="260"/>
                  <a:pt x="17" y="260"/>
                  <a:pt x="14" y="253"/>
                </a:cubicBezTo>
                <a:close/>
                <a:moveTo>
                  <a:pt x="30" y="290"/>
                </a:moveTo>
                <a:cubicBezTo>
                  <a:pt x="34" y="296"/>
                  <a:pt x="33" y="303"/>
                  <a:pt x="32" y="308"/>
                </a:cubicBezTo>
                <a:cubicBezTo>
                  <a:pt x="28" y="302"/>
                  <a:pt x="23" y="297"/>
                  <a:pt x="20" y="292"/>
                </a:cubicBezTo>
                <a:cubicBezTo>
                  <a:pt x="16" y="287"/>
                  <a:pt x="14" y="283"/>
                  <a:pt x="11" y="280"/>
                </a:cubicBezTo>
                <a:cubicBezTo>
                  <a:pt x="18" y="282"/>
                  <a:pt x="26" y="284"/>
                  <a:pt x="30" y="290"/>
                </a:cubicBezTo>
                <a:close/>
                <a:moveTo>
                  <a:pt x="12" y="307"/>
                </a:moveTo>
                <a:cubicBezTo>
                  <a:pt x="8" y="301"/>
                  <a:pt x="9" y="295"/>
                  <a:pt x="8" y="287"/>
                </a:cubicBezTo>
                <a:cubicBezTo>
                  <a:pt x="8" y="285"/>
                  <a:pt x="8" y="283"/>
                  <a:pt x="8" y="281"/>
                </a:cubicBezTo>
                <a:cubicBezTo>
                  <a:pt x="10" y="285"/>
                  <a:pt x="13" y="289"/>
                  <a:pt x="17" y="294"/>
                </a:cubicBezTo>
                <a:cubicBezTo>
                  <a:pt x="21" y="300"/>
                  <a:pt x="25" y="305"/>
                  <a:pt x="30" y="311"/>
                </a:cubicBezTo>
                <a:cubicBezTo>
                  <a:pt x="25" y="312"/>
                  <a:pt x="17" y="313"/>
                  <a:pt x="12" y="307"/>
                </a:cubicBezTo>
                <a:close/>
                <a:moveTo>
                  <a:pt x="42" y="358"/>
                </a:moveTo>
                <a:cubicBezTo>
                  <a:pt x="37" y="353"/>
                  <a:pt x="31" y="349"/>
                  <a:pt x="26" y="344"/>
                </a:cubicBezTo>
                <a:cubicBezTo>
                  <a:pt x="22" y="340"/>
                  <a:pt x="18" y="337"/>
                  <a:pt x="16" y="334"/>
                </a:cubicBezTo>
                <a:cubicBezTo>
                  <a:pt x="23" y="335"/>
                  <a:pt x="31" y="336"/>
                  <a:pt x="36" y="340"/>
                </a:cubicBezTo>
                <a:cubicBezTo>
                  <a:pt x="42" y="345"/>
                  <a:pt x="42" y="352"/>
                  <a:pt x="42" y="358"/>
                </a:cubicBezTo>
                <a:close/>
                <a:moveTo>
                  <a:pt x="22" y="360"/>
                </a:moveTo>
                <a:cubicBezTo>
                  <a:pt x="17" y="356"/>
                  <a:pt x="17" y="350"/>
                  <a:pt x="14" y="342"/>
                </a:cubicBezTo>
                <a:cubicBezTo>
                  <a:pt x="14" y="340"/>
                  <a:pt x="13" y="338"/>
                  <a:pt x="13" y="337"/>
                </a:cubicBezTo>
                <a:cubicBezTo>
                  <a:pt x="16" y="339"/>
                  <a:pt x="20" y="343"/>
                  <a:pt x="24" y="347"/>
                </a:cubicBezTo>
                <a:cubicBezTo>
                  <a:pt x="29" y="352"/>
                  <a:pt x="35" y="356"/>
                  <a:pt x="40" y="361"/>
                </a:cubicBezTo>
                <a:cubicBezTo>
                  <a:pt x="36" y="363"/>
                  <a:pt x="29" y="366"/>
                  <a:pt x="22" y="360"/>
                </a:cubicBezTo>
                <a:close/>
                <a:moveTo>
                  <a:pt x="54" y="388"/>
                </a:moveTo>
                <a:cubicBezTo>
                  <a:pt x="60" y="391"/>
                  <a:pt x="62" y="398"/>
                  <a:pt x="63" y="403"/>
                </a:cubicBezTo>
                <a:cubicBezTo>
                  <a:pt x="57" y="400"/>
                  <a:pt x="51" y="397"/>
                  <a:pt x="45" y="394"/>
                </a:cubicBezTo>
                <a:cubicBezTo>
                  <a:pt x="40" y="391"/>
                  <a:pt x="35" y="389"/>
                  <a:pt x="32" y="387"/>
                </a:cubicBezTo>
                <a:cubicBezTo>
                  <a:pt x="40" y="386"/>
                  <a:pt x="48" y="385"/>
                  <a:pt x="54" y="388"/>
                </a:cubicBezTo>
                <a:close/>
                <a:moveTo>
                  <a:pt x="45" y="411"/>
                </a:moveTo>
                <a:cubicBezTo>
                  <a:pt x="38" y="408"/>
                  <a:pt x="37" y="402"/>
                  <a:pt x="32" y="395"/>
                </a:cubicBezTo>
                <a:cubicBezTo>
                  <a:pt x="32" y="393"/>
                  <a:pt x="31" y="391"/>
                  <a:pt x="30" y="390"/>
                </a:cubicBezTo>
                <a:cubicBezTo>
                  <a:pt x="33" y="392"/>
                  <a:pt x="38" y="395"/>
                  <a:pt x="44" y="398"/>
                </a:cubicBezTo>
                <a:cubicBezTo>
                  <a:pt x="49" y="401"/>
                  <a:pt x="56" y="404"/>
                  <a:pt x="63" y="407"/>
                </a:cubicBezTo>
                <a:cubicBezTo>
                  <a:pt x="59" y="410"/>
                  <a:pt x="52" y="414"/>
                  <a:pt x="45" y="411"/>
                </a:cubicBezTo>
                <a:close/>
                <a:moveTo>
                  <a:pt x="81" y="430"/>
                </a:moveTo>
                <a:cubicBezTo>
                  <a:pt x="88" y="432"/>
                  <a:pt x="92" y="438"/>
                  <a:pt x="94" y="443"/>
                </a:cubicBezTo>
                <a:cubicBezTo>
                  <a:pt x="87" y="442"/>
                  <a:pt x="81" y="440"/>
                  <a:pt x="74" y="438"/>
                </a:cubicBezTo>
                <a:cubicBezTo>
                  <a:pt x="69" y="437"/>
                  <a:pt x="64" y="435"/>
                  <a:pt x="60" y="434"/>
                </a:cubicBezTo>
                <a:cubicBezTo>
                  <a:pt x="67" y="432"/>
                  <a:pt x="75" y="428"/>
                  <a:pt x="81" y="430"/>
                </a:cubicBezTo>
                <a:close/>
                <a:moveTo>
                  <a:pt x="78" y="454"/>
                </a:moveTo>
                <a:cubicBezTo>
                  <a:pt x="71" y="453"/>
                  <a:pt x="68" y="447"/>
                  <a:pt x="62" y="441"/>
                </a:cubicBezTo>
                <a:cubicBezTo>
                  <a:pt x="61" y="440"/>
                  <a:pt x="60" y="439"/>
                  <a:pt x="59" y="438"/>
                </a:cubicBezTo>
                <a:cubicBezTo>
                  <a:pt x="63" y="439"/>
                  <a:pt x="68" y="440"/>
                  <a:pt x="74" y="442"/>
                </a:cubicBezTo>
                <a:cubicBezTo>
                  <a:pt x="80" y="444"/>
                  <a:pt x="87" y="445"/>
                  <a:pt x="94" y="447"/>
                </a:cubicBezTo>
                <a:cubicBezTo>
                  <a:pt x="91" y="451"/>
                  <a:pt x="86" y="456"/>
                  <a:pt x="78" y="454"/>
                </a:cubicBezTo>
                <a:close/>
                <a:moveTo>
                  <a:pt x="117" y="466"/>
                </a:moveTo>
                <a:cubicBezTo>
                  <a:pt x="124" y="466"/>
                  <a:pt x="129" y="472"/>
                  <a:pt x="132" y="476"/>
                </a:cubicBezTo>
                <a:cubicBezTo>
                  <a:pt x="125" y="476"/>
                  <a:pt x="118" y="475"/>
                  <a:pt x="112" y="475"/>
                </a:cubicBezTo>
                <a:cubicBezTo>
                  <a:pt x="106" y="474"/>
                  <a:pt x="101" y="474"/>
                  <a:pt x="97" y="474"/>
                </a:cubicBezTo>
                <a:cubicBezTo>
                  <a:pt x="104" y="470"/>
                  <a:pt x="110" y="465"/>
                  <a:pt x="117" y="466"/>
                </a:cubicBezTo>
                <a:close/>
                <a:moveTo>
                  <a:pt x="118" y="490"/>
                </a:moveTo>
                <a:cubicBezTo>
                  <a:pt x="111" y="490"/>
                  <a:pt x="107" y="485"/>
                  <a:pt x="101" y="480"/>
                </a:cubicBezTo>
                <a:cubicBezTo>
                  <a:pt x="99" y="479"/>
                  <a:pt x="98" y="478"/>
                  <a:pt x="96" y="477"/>
                </a:cubicBezTo>
                <a:cubicBezTo>
                  <a:pt x="100" y="478"/>
                  <a:pt x="106" y="478"/>
                  <a:pt x="112" y="479"/>
                </a:cubicBezTo>
                <a:cubicBezTo>
                  <a:pt x="118" y="479"/>
                  <a:pt x="126" y="479"/>
                  <a:pt x="133" y="480"/>
                </a:cubicBezTo>
                <a:cubicBezTo>
                  <a:pt x="130" y="484"/>
                  <a:pt x="126" y="490"/>
                  <a:pt x="118" y="490"/>
                </a:cubicBezTo>
                <a:close/>
                <a:moveTo>
                  <a:pt x="158" y="495"/>
                </a:moveTo>
                <a:cubicBezTo>
                  <a:pt x="165" y="494"/>
                  <a:pt x="171" y="499"/>
                  <a:pt x="174" y="503"/>
                </a:cubicBezTo>
                <a:cubicBezTo>
                  <a:pt x="167" y="503"/>
                  <a:pt x="160" y="504"/>
                  <a:pt x="154" y="504"/>
                </a:cubicBezTo>
                <a:cubicBezTo>
                  <a:pt x="140" y="505"/>
                  <a:pt x="140" y="505"/>
                  <a:pt x="140" y="505"/>
                </a:cubicBezTo>
                <a:cubicBezTo>
                  <a:pt x="146" y="501"/>
                  <a:pt x="151" y="495"/>
                  <a:pt x="158" y="495"/>
                </a:cubicBezTo>
                <a:close/>
                <a:moveTo>
                  <a:pt x="162" y="518"/>
                </a:moveTo>
                <a:cubicBezTo>
                  <a:pt x="155" y="519"/>
                  <a:pt x="151" y="515"/>
                  <a:pt x="144" y="512"/>
                </a:cubicBezTo>
                <a:cubicBezTo>
                  <a:pt x="142" y="511"/>
                  <a:pt x="141" y="510"/>
                  <a:pt x="139" y="509"/>
                </a:cubicBezTo>
                <a:cubicBezTo>
                  <a:pt x="155" y="508"/>
                  <a:pt x="155" y="508"/>
                  <a:pt x="155" y="508"/>
                </a:cubicBezTo>
                <a:cubicBezTo>
                  <a:pt x="161" y="508"/>
                  <a:pt x="168" y="507"/>
                  <a:pt x="176" y="506"/>
                </a:cubicBezTo>
                <a:cubicBezTo>
                  <a:pt x="174" y="511"/>
                  <a:pt x="170" y="518"/>
                  <a:pt x="162" y="518"/>
                </a:cubicBezTo>
                <a:close/>
                <a:moveTo>
                  <a:pt x="202" y="518"/>
                </a:moveTo>
                <a:cubicBezTo>
                  <a:pt x="209" y="517"/>
                  <a:pt x="215" y="521"/>
                  <a:pt x="219" y="524"/>
                </a:cubicBezTo>
                <a:cubicBezTo>
                  <a:pt x="212" y="526"/>
                  <a:pt x="205" y="527"/>
                  <a:pt x="199" y="528"/>
                </a:cubicBezTo>
                <a:cubicBezTo>
                  <a:pt x="185" y="531"/>
                  <a:pt x="185" y="531"/>
                  <a:pt x="185" y="531"/>
                </a:cubicBezTo>
                <a:cubicBezTo>
                  <a:pt x="190" y="525"/>
                  <a:pt x="196" y="519"/>
                  <a:pt x="202" y="518"/>
                </a:cubicBezTo>
                <a:close/>
                <a:moveTo>
                  <a:pt x="209" y="541"/>
                </a:moveTo>
                <a:cubicBezTo>
                  <a:pt x="202" y="543"/>
                  <a:pt x="197" y="539"/>
                  <a:pt x="190" y="536"/>
                </a:cubicBezTo>
                <a:cubicBezTo>
                  <a:pt x="188" y="536"/>
                  <a:pt x="187" y="535"/>
                  <a:pt x="185" y="535"/>
                </a:cubicBezTo>
                <a:cubicBezTo>
                  <a:pt x="200" y="532"/>
                  <a:pt x="200" y="532"/>
                  <a:pt x="200" y="532"/>
                </a:cubicBezTo>
                <a:cubicBezTo>
                  <a:pt x="207" y="531"/>
                  <a:pt x="214" y="529"/>
                  <a:pt x="221" y="528"/>
                </a:cubicBezTo>
                <a:cubicBezTo>
                  <a:pt x="219" y="533"/>
                  <a:pt x="216" y="540"/>
                  <a:pt x="209" y="541"/>
                </a:cubicBezTo>
                <a:close/>
                <a:moveTo>
                  <a:pt x="391" y="541"/>
                </a:moveTo>
                <a:cubicBezTo>
                  <a:pt x="384" y="540"/>
                  <a:pt x="381" y="533"/>
                  <a:pt x="379" y="528"/>
                </a:cubicBezTo>
                <a:cubicBezTo>
                  <a:pt x="386" y="529"/>
                  <a:pt x="393" y="531"/>
                  <a:pt x="400" y="532"/>
                </a:cubicBezTo>
                <a:cubicBezTo>
                  <a:pt x="414" y="535"/>
                  <a:pt x="414" y="535"/>
                  <a:pt x="414" y="535"/>
                </a:cubicBezTo>
                <a:cubicBezTo>
                  <a:pt x="413" y="535"/>
                  <a:pt x="411" y="536"/>
                  <a:pt x="410" y="536"/>
                </a:cubicBezTo>
                <a:cubicBezTo>
                  <a:pt x="403" y="539"/>
                  <a:pt x="398" y="543"/>
                  <a:pt x="391" y="541"/>
                </a:cubicBezTo>
                <a:close/>
                <a:moveTo>
                  <a:pt x="398" y="518"/>
                </a:moveTo>
                <a:cubicBezTo>
                  <a:pt x="404" y="519"/>
                  <a:pt x="409" y="525"/>
                  <a:pt x="415" y="531"/>
                </a:cubicBezTo>
                <a:cubicBezTo>
                  <a:pt x="401" y="528"/>
                  <a:pt x="401" y="528"/>
                  <a:pt x="401" y="528"/>
                </a:cubicBezTo>
                <a:cubicBezTo>
                  <a:pt x="394" y="527"/>
                  <a:pt x="388" y="526"/>
                  <a:pt x="381" y="524"/>
                </a:cubicBezTo>
                <a:cubicBezTo>
                  <a:pt x="385" y="521"/>
                  <a:pt x="391" y="517"/>
                  <a:pt x="398" y="518"/>
                </a:cubicBezTo>
                <a:close/>
                <a:moveTo>
                  <a:pt x="438" y="518"/>
                </a:moveTo>
                <a:cubicBezTo>
                  <a:pt x="430" y="518"/>
                  <a:pt x="426" y="511"/>
                  <a:pt x="424" y="506"/>
                </a:cubicBezTo>
                <a:cubicBezTo>
                  <a:pt x="432" y="507"/>
                  <a:pt x="439" y="508"/>
                  <a:pt x="445" y="508"/>
                </a:cubicBezTo>
                <a:cubicBezTo>
                  <a:pt x="460" y="509"/>
                  <a:pt x="460" y="509"/>
                  <a:pt x="460" y="509"/>
                </a:cubicBezTo>
                <a:cubicBezTo>
                  <a:pt x="459" y="510"/>
                  <a:pt x="457" y="511"/>
                  <a:pt x="456" y="512"/>
                </a:cubicBezTo>
                <a:cubicBezTo>
                  <a:pt x="449" y="515"/>
                  <a:pt x="445" y="519"/>
                  <a:pt x="438" y="518"/>
                </a:cubicBezTo>
                <a:close/>
                <a:moveTo>
                  <a:pt x="442" y="495"/>
                </a:moveTo>
                <a:cubicBezTo>
                  <a:pt x="448" y="495"/>
                  <a:pt x="454" y="501"/>
                  <a:pt x="460" y="505"/>
                </a:cubicBezTo>
                <a:cubicBezTo>
                  <a:pt x="446" y="504"/>
                  <a:pt x="446" y="504"/>
                  <a:pt x="446" y="504"/>
                </a:cubicBezTo>
                <a:cubicBezTo>
                  <a:pt x="440" y="504"/>
                  <a:pt x="433" y="503"/>
                  <a:pt x="426" y="503"/>
                </a:cubicBezTo>
                <a:cubicBezTo>
                  <a:pt x="429" y="499"/>
                  <a:pt x="435" y="494"/>
                  <a:pt x="442" y="495"/>
                </a:cubicBezTo>
                <a:close/>
                <a:moveTo>
                  <a:pt x="482" y="490"/>
                </a:moveTo>
                <a:cubicBezTo>
                  <a:pt x="474" y="490"/>
                  <a:pt x="470" y="484"/>
                  <a:pt x="467" y="480"/>
                </a:cubicBezTo>
                <a:cubicBezTo>
                  <a:pt x="474" y="479"/>
                  <a:pt x="481" y="479"/>
                  <a:pt x="488" y="479"/>
                </a:cubicBezTo>
                <a:cubicBezTo>
                  <a:pt x="494" y="478"/>
                  <a:pt x="499" y="478"/>
                  <a:pt x="503" y="477"/>
                </a:cubicBezTo>
                <a:cubicBezTo>
                  <a:pt x="502" y="478"/>
                  <a:pt x="501" y="479"/>
                  <a:pt x="499" y="480"/>
                </a:cubicBezTo>
                <a:cubicBezTo>
                  <a:pt x="493" y="485"/>
                  <a:pt x="489" y="490"/>
                  <a:pt x="482" y="490"/>
                </a:cubicBezTo>
                <a:close/>
                <a:moveTo>
                  <a:pt x="483" y="466"/>
                </a:moveTo>
                <a:cubicBezTo>
                  <a:pt x="489" y="465"/>
                  <a:pt x="496" y="470"/>
                  <a:pt x="503" y="474"/>
                </a:cubicBezTo>
                <a:cubicBezTo>
                  <a:pt x="499" y="474"/>
                  <a:pt x="494" y="474"/>
                  <a:pt x="488" y="475"/>
                </a:cubicBezTo>
                <a:cubicBezTo>
                  <a:pt x="482" y="475"/>
                  <a:pt x="475" y="476"/>
                  <a:pt x="468" y="476"/>
                </a:cubicBezTo>
                <a:cubicBezTo>
                  <a:pt x="471" y="472"/>
                  <a:pt x="476" y="466"/>
                  <a:pt x="483" y="466"/>
                </a:cubicBezTo>
                <a:close/>
                <a:moveTo>
                  <a:pt x="537" y="441"/>
                </a:moveTo>
                <a:cubicBezTo>
                  <a:pt x="532" y="447"/>
                  <a:pt x="529" y="453"/>
                  <a:pt x="522" y="454"/>
                </a:cubicBezTo>
                <a:cubicBezTo>
                  <a:pt x="514" y="456"/>
                  <a:pt x="509" y="451"/>
                  <a:pt x="505" y="447"/>
                </a:cubicBezTo>
                <a:cubicBezTo>
                  <a:pt x="513" y="445"/>
                  <a:pt x="520" y="444"/>
                  <a:pt x="526" y="442"/>
                </a:cubicBezTo>
                <a:cubicBezTo>
                  <a:pt x="532" y="440"/>
                  <a:pt x="537" y="439"/>
                  <a:pt x="541" y="438"/>
                </a:cubicBezTo>
                <a:cubicBezTo>
                  <a:pt x="540" y="439"/>
                  <a:pt x="539" y="440"/>
                  <a:pt x="537" y="441"/>
                </a:cubicBezTo>
                <a:close/>
                <a:moveTo>
                  <a:pt x="518" y="430"/>
                </a:moveTo>
                <a:cubicBezTo>
                  <a:pt x="525" y="428"/>
                  <a:pt x="532" y="432"/>
                  <a:pt x="540" y="434"/>
                </a:cubicBezTo>
                <a:cubicBezTo>
                  <a:pt x="536" y="435"/>
                  <a:pt x="531" y="437"/>
                  <a:pt x="525" y="438"/>
                </a:cubicBezTo>
                <a:cubicBezTo>
                  <a:pt x="519" y="440"/>
                  <a:pt x="512" y="442"/>
                  <a:pt x="506" y="443"/>
                </a:cubicBezTo>
                <a:cubicBezTo>
                  <a:pt x="508" y="438"/>
                  <a:pt x="512" y="432"/>
                  <a:pt x="518" y="430"/>
                </a:cubicBezTo>
                <a:close/>
                <a:moveTo>
                  <a:pt x="555" y="411"/>
                </a:moveTo>
                <a:cubicBezTo>
                  <a:pt x="548" y="414"/>
                  <a:pt x="541" y="410"/>
                  <a:pt x="537" y="407"/>
                </a:cubicBezTo>
                <a:cubicBezTo>
                  <a:pt x="544" y="404"/>
                  <a:pt x="550" y="401"/>
                  <a:pt x="556" y="398"/>
                </a:cubicBezTo>
                <a:cubicBezTo>
                  <a:pt x="562" y="395"/>
                  <a:pt x="567" y="392"/>
                  <a:pt x="570" y="390"/>
                </a:cubicBezTo>
                <a:cubicBezTo>
                  <a:pt x="569" y="391"/>
                  <a:pt x="568" y="393"/>
                  <a:pt x="567" y="395"/>
                </a:cubicBezTo>
                <a:cubicBezTo>
                  <a:pt x="563" y="402"/>
                  <a:pt x="562" y="408"/>
                  <a:pt x="555" y="411"/>
                </a:cubicBezTo>
                <a:close/>
                <a:moveTo>
                  <a:pt x="546" y="388"/>
                </a:moveTo>
                <a:cubicBezTo>
                  <a:pt x="552" y="385"/>
                  <a:pt x="560" y="386"/>
                  <a:pt x="568" y="387"/>
                </a:cubicBezTo>
                <a:cubicBezTo>
                  <a:pt x="564" y="389"/>
                  <a:pt x="560" y="391"/>
                  <a:pt x="555" y="394"/>
                </a:cubicBezTo>
                <a:cubicBezTo>
                  <a:pt x="549" y="397"/>
                  <a:pt x="543" y="400"/>
                  <a:pt x="537" y="403"/>
                </a:cubicBezTo>
                <a:cubicBezTo>
                  <a:pt x="538" y="398"/>
                  <a:pt x="540" y="391"/>
                  <a:pt x="546" y="388"/>
                </a:cubicBezTo>
                <a:close/>
                <a:moveTo>
                  <a:pt x="577" y="360"/>
                </a:moveTo>
                <a:cubicBezTo>
                  <a:pt x="571" y="366"/>
                  <a:pt x="564" y="363"/>
                  <a:pt x="559" y="361"/>
                </a:cubicBezTo>
                <a:cubicBezTo>
                  <a:pt x="565" y="356"/>
                  <a:pt x="571" y="352"/>
                  <a:pt x="576" y="347"/>
                </a:cubicBezTo>
                <a:cubicBezTo>
                  <a:pt x="580" y="343"/>
                  <a:pt x="584" y="339"/>
                  <a:pt x="587" y="337"/>
                </a:cubicBezTo>
                <a:cubicBezTo>
                  <a:pt x="587" y="338"/>
                  <a:pt x="586" y="340"/>
                  <a:pt x="586" y="342"/>
                </a:cubicBezTo>
                <a:cubicBezTo>
                  <a:pt x="583" y="350"/>
                  <a:pt x="583" y="356"/>
                  <a:pt x="577" y="360"/>
                </a:cubicBezTo>
                <a:close/>
                <a:moveTo>
                  <a:pt x="564" y="340"/>
                </a:moveTo>
                <a:cubicBezTo>
                  <a:pt x="569" y="336"/>
                  <a:pt x="577" y="335"/>
                  <a:pt x="584" y="334"/>
                </a:cubicBezTo>
                <a:cubicBezTo>
                  <a:pt x="581" y="337"/>
                  <a:pt x="578" y="340"/>
                  <a:pt x="573" y="344"/>
                </a:cubicBezTo>
                <a:cubicBezTo>
                  <a:pt x="569" y="349"/>
                  <a:pt x="563" y="353"/>
                  <a:pt x="558" y="358"/>
                </a:cubicBezTo>
                <a:cubicBezTo>
                  <a:pt x="558" y="352"/>
                  <a:pt x="558" y="345"/>
                  <a:pt x="564" y="34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28">
            <a:extLst>
              <a:ext uri="{FF2B5EF4-FFF2-40B4-BE49-F238E27FC236}">
                <a16:creationId xmlns="" xmlns:a16="http://schemas.microsoft.com/office/drawing/2014/main" id="{87165861-3C38-4189-8C64-C3BD3A482DCE}"/>
              </a:ext>
            </a:extLst>
          </p:cNvPr>
          <p:cNvSpPr>
            <a:spLocks noEditPoints="1"/>
          </p:cNvSpPr>
          <p:nvPr/>
        </p:nvSpPr>
        <p:spPr bwMode="auto">
          <a:xfrm>
            <a:off x="2445685" y="833328"/>
            <a:ext cx="1206460" cy="1121260"/>
          </a:xfrm>
          <a:custGeom>
            <a:avLst/>
            <a:gdLst>
              <a:gd name="T0" fmla="*/ 464 w 601"/>
              <a:gd name="T1" fmla="*/ 38 h 558"/>
              <a:gd name="T2" fmla="*/ 495 w 601"/>
              <a:gd name="T3" fmla="*/ 24 h 558"/>
              <a:gd name="T4" fmla="*/ 504 w 601"/>
              <a:gd name="T5" fmla="*/ 94 h 558"/>
              <a:gd name="T6" fmla="*/ 531 w 601"/>
              <a:gd name="T7" fmla="*/ 100 h 558"/>
              <a:gd name="T8" fmla="*/ 550 w 601"/>
              <a:gd name="T9" fmla="*/ 146 h 558"/>
              <a:gd name="T10" fmla="*/ 553 w 601"/>
              <a:gd name="T11" fmla="*/ 136 h 558"/>
              <a:gd name="T12" fmla="*/ 553 w 601"/>
              <a:gd name="T13" fmla="*/ 158 h 558"/>
              <a:gd name="T14" fmla="*/ 569 w 601"/>
              <a:gd name="T15" fmla="*/ 131 h 558"/>
              <a:gd name="T16" fmla="*/ 542 w 601"/>
              <a:gd name="T17" fmla="*/ 177 h 558"/>
              <a:gd name="T18" fmla="*/ 553 w 601"/>
              <a:gd name="T19" fmla="*/ 215 h 558"/>
              <a:gd name="T20" fmla="*/ 587 w 601"/>
              <a:gd name="T21" fmla="*/ 215 h 558"/>
              <a:gd name="T22" fmla="*/ 560 w 601"/>
              <a:gd name="T23" fmla="*/ 280 h 558"/>
              <a:gd name="T24" fmla="*/ 579 w 601"/>
              <a:gd name="T25" fmla="*/ 300 h 558"/>
              <a:gd name="T26" fmla="*/ 564 w 601"/>
              <a:gd name="T27" fmla="*/ 348 h 558"/>
              <a:gd name="T28" fmla="*/ 573 w 601"/>
              <a:gd name="T29" fmla="*/ 342 h 558"/>
              <a:gd name="T30" fmla="*/ 558 w 601"/>
              <a:gd name="T31" fmla="*/ 358 h 558"/>
              <a:gd name="T32" fmla="*/ 588 w 601"/>
              <a:gd name="T33" fmla="*/ 349 h 558"/>
              <a:gd name="T34" fmla="*/ 536 w 601"/>
              <a:gd name="T35" fmla="*/ 363 h 558"/>
              <a:gd name="T36" fmla="*/ 516 w 601"/>
              <a:gd name="T37" fmla="*/ 395 h 558"/>
              <a:gd name="T38" fmla="*/ 538 w 601"/>
              <a:gd name="T39" fmla="*/ 421 h 558"/>
              <a:gd name="T40" fmla="*/ 472 w 601"/>
              <a:gd name="T41" fmla="*/ 445 h 558"/>
              <a:gd name="T42" fmla="*/ 470 w 601"/>
              <a:gd name="T43" fmla="*/ 472 h 558"/>
              <a:gd name="T44" fmla="*/ 427 w 601"/>
              <a:gd name="T45" fmla="*/ 498 h 558"/>
              <a:gd name="T46" fmla="*/ 437 w 601"/>
              <a:gd name="T47" fmla="*/ 499 h 558"/>
              <a:gd name="T48" fmla="*/ 416 w 601"/>
              <a:gd name="T49" fmla="*/ 502 h 558"/>
              <a:gd name="T50" fmla="*/ 444 w 601"/>
              <a:gd name="T51" fmla="*/ 514 h 558"/>
              <a:gd name="T52" fmla="*/ 395 w 601"/>
              <a:gd name="T53" fmla="*/ 493 h 558"/>
              <a:gd name="T54" fmla="*/ 359 w 601"/>
              <a:gd name="T55" fmla="*/ 511 h 558"/>
              <a:gd name="T56" fmla="*/ 365 w 601"/>
              <a:gd name="T57" fmla="*/ 544 h 558"/>
              <a:gd name="T58" fmla="*/ 117 w 601"/>
              <a:gd name="T59" fmla="*/ 19 h 558"/>
              <a:gd name="T60" fmla="*/ 96 w 601"/>
              <a:gd name="T61" fmla="*/ 67 h 558"/>
              <a:gd name="T62" fmla="*/ 89 w 601"/>
              <a:gd name="T63" fmla="*/ 72 h 558"/>
              <a:gd name="T64" fmla="*/ 77 w 601"/>
              <a:gd name="T65" fmla="*/ 105 h 558"/>
              <a:gd name="T66" fmla="*/ 81 w 601"/>
              <a:gd name="T67" fmla="*/ 81 h 558"/>
              <a:gd name="T68" fmla="*/ 91 w 601"/>
              <a:gd name="T69" fmla="*/ 114 h 558"/>
              <a:gd name="T70" fmla="*/ 58 w 601"/>
              <a:gd name="T71" fmla="*/ 85 h 558"/>
              <a:gd name="T72" fmla="*/ 38 w 601"/>
              <a:gd name="T73" fmla="*/ 124 h 558"/>
              <a:gd name="T74" fmla="*/ 51 w 601"/>
              <a:gd name="T75" fmla="*/ 182 h 558"/>
              <a:gd name="T76" fmla="*/ 15 w 601"/>
              <a:gd name="T77" fmla="*/ 194 h 558"/>
              <a:gd name="T78" fmla="*/ 25 w 601"/>
              <a:gd name="T79" fmla="*/ 258 h 558"/>
              <a:gd name="T80" fmla="*/ 22 w 601"/>
              <a:gd name="T81" fmla="*/ 267 h 558"/>
              <a:gd name="T82" fmla="*/ 31 w 601"/>
              <a:gd name="T83" fmla="*/ 299 h 558"/>
              <a:gd name="T84" fmla="*/ 20 w 601"/>
              <a:gd name="T85" fmla="*/ 279 h 558"/>
              <a:gd name="T86" fmla="*/ 47 w 601"/>
              <a:gd name="T87" fmla="*/ 299 h 558"/>
              <a:gd name="T88" fmla="*/ 4 w 601"/>
              <a:gd name="T89" fmla="*/ 295 h 558"/>
              <a:gd name="T90" fmla="*/ 13 w 601"/>
              <a:gd name="T91" fmla="*/ 339 h 558"/>
              <a:gd name="T92" fmla="*/ 62 w 601"/>
              <a:gd name="T93" fmla="*/ 372 h 558"/>
              <a:gd name="T94" fmla="*/ 48 w 601"/>
              <a:gd name="T95" fmla="*/ 408 h 558"/>
              <a:gd name="T96" fmla="*/ 103 w 601"/>
              <a:gd name="T97" fmla="*/ 442 h 558"/>
              <a:gd name="T98" fmla="*/ 107 w 601"/>
              <a:gd name="T99" fmla="*/ 450 h 558"/>
              <a:gd name="T100" fmla="*/ 137 w 601"/>
              <a:gd name="T101" fmla="*/ 466 h 558"/>
              <a:gd name="T102" fmla="*/ 115 w 601"/>
              <a:gd name="T103" fmla="*/ 459 h 558"/>
              <a:gd name="T104" fmla="*/ 148 w 601"/>
              <a:gd name="T105" fmla="*/ 454 h 558"/>
              <a:gd name="T106" fmla="*/ 115 w 601"/>
              <a:gd name="T107" fmla="*/ 482 h 558"/>
              <a:gd name="T108" fmla="*/ 151 w 601"/>
              <a:gd name="T109" fmla="*/ 507 h 558"/>
              <a:gd name="T110" fmla="*/ 210 w 601"/>
              <a:gd name="T111" fmla="*/ 503 h 558"/>
              <a:gd name="T112" fmla="*/ 216 w 601"/>
              <a:gd name="T113" fmla="*/ 541 h 558"/>
              <a:gd name="T114" fmla="*/ 280 w 601"/>
              <a:gd name="T115" fmla="*/ 545 h 558"/>
              <a:gd name="T116" fmla="*/ 288 w 601"/>
              <a:gd name="T117" fmla="*/ 550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1" h="558">
                <a:moveTo>
                  <a:pt x="460" y="1"/>
                </a:moveTo>
                <a:cubicBezTo>
                  <a:pt x="460" y="1"/>
                  <a:pt x="464" y="2"/>
                  <a:pt x="469" y="4"/>
                </a:cubicBezTo>
                <a:cubicBezTo>
                  <a:pt x="474" y="7"/>
                  <a:pt x="480" y="11"/>
                  <a:pt x="484" y="19"/>
                </a:cubicBezTo>
                <a:cubicBezTo>
                  <a:pt x="488" y="26"/>
                  <a:pt x="490" y="34"/>
                  <a:pt x="492" y="39"/>
                </a:cubicBezTo>
                <a:cubicBezTo>
                  <a:pt x="494" y="44"/>
                  <a:pt x="495" y="47"/>
                  <a:pt x="495" y="47"/>
                </a:cubicBezTo>
                <a:cubicBezTo>
                  <a:pt x="495" y="47"/>
                  <a:pt x="493" y="45"/>
                  <a:pt x="489" y="41"/>
                </a:cubicBezTo>
                <a:cubicBezTo>
                  <a:pt x="484" y="38"/>
                  <a:pt x="478" y="34"/>
                  <a:pt x="472" y="28"/>
                </a:cubicBezTo>
                <a:cubicBezTo>
                  <a:pt x="466" y="22"/>
                  <a:pt x="463" y="15"/>
                  <a:pt x="462" y="10"/>
                </a:cubicBezTo>
                <a:cubicBezTo>
                  <a:pt x="460" y="4"/>
                  <a:pt x="460" y="0"/>
                  <a:pt x="460" y="1"/>
                </a:cubicBezTo>
                <a:moveTo>
                  <a:pt x="464" y="38"/>
                </a:moveTo>
                <a:cubicBezTo>
                  <a:pt x="464" y="38"/>
                  <a:pt x="465" y="42"/>
                  <a:pt x="468" y="46"/>
                </a:cubicBezTo>
                <a:cubicBezTo>
                  <a:pt x="470" y="51"/>
                  <a:pt x="475" y="57"/>
                  <a:pt x="482" y="61"/>
                </a:cubicBezTo>
                <a:cubicBezTo>
                  <a:pt x="490" y="65"/>
                  <a:pt x="498" y="67"/>
                  <a:pt x="503" y="69"/>
                </a:cubicBezTo>
                <a:cubicBezTo>
                  <a:pt x="509" y="71"/>
                  <a:pt x="511" y="73"/>
                  <a:pt x="511" y="73"/>
                </a:cubicBezTo>
                <a:cubicBezTo>
                  <a:pt x="511" y="73"/>
                  <a:pt x="509" y="71"/>
                  <a:pt x="506" y="67"/>
                </a:cubicBezTo>
                <a:cubicBezTo>
                  <a:pt x="503" y="62"/>
                  <a:pt x="499" y="55"/>
                  <a:pt x="493" y="50"/>
                </a:cubicBezTo>
                <a:cubicBezTo>
                  <a:pt x="488" y="44"/>
                  <a:pt x="480" y="41"/>
                  <a:pt x="474" y="40"/>
                </a:cubicBezTo>
                <a:cubicBezTo>
                  <a:pt x="468" y="38"/>
                  <a:pt x="464" y="38"/>
                  <a:pt x="464" y="38"/>
                </a:cubicBezTo>
                <a:moveTo>
                  <a:pt x="496" y="14"/>
                </a:moveTo>
                <a:cubicBezTo>
                  <a:pt x="496" y="14"/>
                  <a:pt x="495" y="18"/>
                  <a:pt x="495" y="24"/>
                </a:cubicBezTo>
                <a:cubicBezTo>
                  <a:pt x="495" y="31"/>
                  <a:pt x="495" y="39"/>
                  <a:pt x="498" y="46"/>
                </a:cubicBezTo>
                <a:cubicBezTo>
                  <a:pt x="502" y="54"/>
                  <a:pt x="506" y="60"/>
                  <a:pt x="509" y="65"/>
                </a:cubicBezTo>
                <a:cubicBezTo>
                  <a:pt x="512" y="69"/>
                  <a:pt x="513" y="72"/>
                  <a:pt x="513" y="72"/>
                </a:cubicBezTo>
                <a:cubicBezTo>
                  <a:pt x="513" y="72"/>
                  <a:pt x="512" y="69"/>
                  <a:pt x="513" y="63"/>
                </a:cubicBezTo>
                <a:cubicBezTo>
                  <a:pt x="513" y="57"/>
                  <a:pt x="514" y="49"/>
                  <a:pt x="512" y="40"/>
                </a:cubicBezTo>
                <a:cubicBezTo>
                  <a:pt x="511" y="31"/>
                  <a:pt x="507" y="25"/>
                  <a:pt x="503" y="20"/>
                </a:cubicBezTo>
                <a:cubicBezTo>
                  <a:pt x="499" y="16"/>
                  <a:pt x="496" y="14"/>
                  <a:pt x="496" y="14"/>
                </a:cubicBezTo>
                <a:moveTo>
                  <a:pt x="487" y="71"/>
                </a:moveTo>
                <a:cubicBezTo>
                  <a:pt x="487" y="71"/>
                  <a:pt x="488" y="75"/>
                  <a:pt x="490" y="79"/>
                </a:cubicBezTo>
                <a:cubicBezTo>
                  <a:pt x="493" y="84"/>
                  <a:pt x="497" y="90"/>
                  <a:pt x="504" y="94"/>
                </a:cubicBezTo>
                <a:cubicBezTo>
                  <a:pt x="511" y="99"/>
                  <a:pt x="519" y="102"/>
                  <a:pt x="524" y="105"/>
                </a:cubicBezTo>
                <a:cubicBezTo>
                  <a:pt x="530" y="107"/>
                  <a:pt x="532" y="109"/>
                  <a:pt x="532" y="109"/>
                </a:cubicBezTo>
                <a:cubicBezTo>
                  <a:pt x="532" y="109"/>
                  <a:pt x="530" y="107"/>
                  <a:pt x="528" y="102"/>
                </a:cubicBezTo>
                <a:cubicBezTo>
                  <a:pt x="525" y="97"/>
                  <a:pt x="522" y="90"/>
                  <a:pt x="516" y="84"/>
                </a:cubicBezTo>
                <a:cubicBezTo>
                  <a:pt x="510" y="78"/>
                  <a:pt x="503" y="75"/>
                  <a:pt x="497" y="73"/>
                </a:cubicBezTo>
                <a:cubicBezTo>
                  <a:pt x="491" y="72"/>
                  <a:pt x="487" y="71"/>
                  <a:pt x="487" y="71"/>
                </a:cubicBezTo>
                <a:moveTo>
                  <a:pt x="521" y="49"/>
                </a:moveTo>
                <a:cubicBezTo>
                  <a:pt x="521" y="49"/>
                  <a:pt x="520" y="53"/>
                  <a:pt x="519" y="59"/>
                </a:cubicBezTo>
                <a:cubicBezTo>
                  <a:pt x="518" y="65"/>
                  <a:pt x="518" y="74"/>
                  <a:pt x="521" y="81"/>
                </a:cubicBezTo>
                <a:cubicBezTo>
                  <a:pt x="524" y="89"/>
                  <a:pt x="528" y="96"/>
                  <a:pt x="531" y="100"/>
                </a:cubicBezTo>
                <a:cubicBezTo>
                  <a:pt x="533" y="105"/>
                  <a:pt x="534" y="108"/>
                  <a:pt x="534" y="108"/>
                </a:cubicBezTo>
                <a:cubicBezTo>
                  <a:pt x="534" y="108"/>
                  <a:pt x="534" y="105"/>
                  <a:pt x="534" y="99"/>
                </a:cubicBezTo>
                <a:cubicBezTo>
                  <a:pt x="535" y="93"/>
                  <a:pt x="536" y="85"/>
                  <a:pt x="535" y="76"/>
                </a:cubicBezTo>
                <a:cubicBezTo>
                  <a:pt x="535" y="67"/>
                  <a:pt x="531" y="60"/>
                  <a:pt x="527" y="56"/>
                </a:cubicBezTo>
                <a:cubicBezTo>
                  <a:pt x="524" y="51"/>
                  <a:pt x="521" y="49"/>
                  <a:pt x="521" y="49"/>
                </a:cubicBezTo>
                <a:moveTo>
                  <a:pt x="508" y="105"/>
                </a:moveTo>
                <a:cubicBezTo>
                  <a:pt x="508" y="105"/>
                  <a:pt x="509" y="109"/>
                  <a:pt x="511" y="114"/>
                </a:cubicBezTo>
                <a:cubicBezTo>
                  <a:pt x="513" y="118"/>
                  <a:pt x="517" y="125"/>
                  <a:pt x="523" y="130"/>
                </a:cubicBezTo>
                <a:cubicBezTo>
                  <a:pt x="530" y="135"/>
                  <a:pt x="538" y="138"/>
                  <a:pt x="543" y="141"/>
                </a:cubicBezTo>
                <a:cubicBezTo>
                  <a:pt x="548" y="144"/>
                  <a:pt x="550" y="146"/>
                  <a:pt x="550" y="146"/>
                </a:cubicBezTo>
                <a:cubicBezTo>
                  <a:pt x="550" y="146"/>
                  <a:pt x="548" y="144"/>
                  <a:pt x="546" y="139"/>
                </a:cubicBezTo>
                <a:cubicBezTo>
                  <a:pt x="544" y="134"/>
                  <a:pt x="541" y="127"/>
                  <a:pt x="536" y="120"/>
                </a:cubicBezTo>
                <a:cubicBezTo>
                  <a:pt x="531" y="114"/>
                  <a:pt x="524" y="110"/>
                  <a:pt x="518" y="108"/>
                </a:cubicBezTo>
                <a:cubicBezTo>
                  <a:pt x="512" y="106"/>
                  <a:pt x="508" y="105"/>
                  <a:pt x="508" y="105"/>
                </a:cubicBezTo>
                <a:moveTo>
                  <a:pt x="543" y="85"/>
                </a:moveTo>
                <a:cubicBezTo>
                  <a:pt x="543" y="85"/>
                  <a:pt x="542" y="89"/>
                  <a:pt x="541" y="95"/>
                </a:cubicBezTo>
                <a:cubicBezTo>
                  <a:pt x="540" y="102"/>
                  <a:pt x="539" y="110"/>
                  <a:pt x="541" y="118"/>
                </a:cubicBezTo>
                <a:cubicBezTo>
                  <a:pt x="543" y="126"/>
                  <a:pt x="547" y="133"/>
                  <a:pt x="549" y="138"/>
                </a:cubicBezTo>
                <a:cubicBezTo>
                  <a:pt x="551" y="142"/>
                  <a:pt x="552" y="146"/>
                  <a:pt x="552" y="146"/>
                </a:cubicBezTo>
                <a:cubicBezTo>
                  <a:pt x="552" y="146"/>
                  <a:pt x="552" y="142"/>
                  <a:pt x="553" y="136"/>
                </a:cubicBezTo>
                <a:cubicBezTo>
                  <a:pt x="554" y="131"/>
                  <a:pt x="556" y="122"/>
                  <a:pt x="556" y="113"/>
                </a:cubicBezTo>
                <a:cubicBezTo>
                  <a:pt x="556" y="104"/>
                  <a:pt x="552" y="97"/>
                  <a:pt x="549" y="93"/>
                </a:cubicBezTo>
                <a:cubicBezTo>
                  <a:pt x="546" y="88"/>
                  <a:pt x="543" y="85"/>
                  <a:pt x="543" y="85"/>
                </a:cubicBezTo>
                <a:moveTo>
                  <a:pt x="527" y="141"/>
                </a:moveTo>
                <a:cubicBezTo>
                  <a:pt x="527" y="141"/>
                  <a:pt x="527" y="144"/>
                  <a:pt x="529" y="149"/>
                </a:cubicBezTo>
                <a:cubicBezTo>
                  <a:pt x="530" y="154"/>
                  <a:pt x="533" y="161"/>
                  <a:pt x="540" y="166"/>
                </a:cubicBezTo>
                <a:cubicBezTo>
                  <a:pt x="546" y="171"/>
                  <a:pt x="553" y="176"/>
                  <a:pt x="558" y="179"/>
                </a:cubicBezTo>
                <a:cubicBezTo>
                  <a:pt x="562" y="183"/>
                  <a:pt x="565" y="185"/>
                  <a:pt x="565" y="185"/>
                </a:cubicBezTo>
                <a:cubicBezTo>
                  <a:pt x="565" y="185"/>
                  <a:pt x="563" y="182"/>
                  <a:pt x="561" y="177"/>
                </a:cubicBezTo>
                <a:cubicBezTo>
                  <a:pt x="559" y="172"/>
                  <a:pt x="557" y="165"/>
                  <a:pt x="553" y="158"/>
                </a:cubicBezTo>
                <a:cubicBezTo>
                  <a:pt x="549" y="151"/>
                  <a:pt x="542" y="147"/>
                  <a:pt x="536" y="144"/>
                </a:cubicBezTo>
                <a:cubicBezTo>
                  <a:pt x="531" y="142"/>
                  <a:pt x="527" y="141"/>
                  <a:pt x="527" y="141"/>
                </a:cubicBezTo>
                <a:moveTo>
                  <a:pt x="563" y="124"/>
                </a:moveTo>
                <a:cubicBezTo>
                  <a:pt x="563" y="124"/>
                  <a:pt x="562" y="128"/>
                  <a:pt x="560" y="134"/>
                </a:cubicBezTo>
                <a:cubicBezTo>
                  <a:pt x="558" y="140"/>
                  <a:pt x="557" y="148"/>
                  <a:pt x="558" y="156"/>
                </a:cubicBezTo>
                <a:cubicBezTo>
                  <a:pt x="560" y="164"/>
                  <a:pt x="563" y="171"/>
                  <a:pt x="565" y="176"/>
                </a:cubicBezTo>
                <a:cubicBezTo>
                  <a:pt x="566" y="181"/>
                  <a:pt x="566" y="185"/>
                  <a:pt x="566" y="185"/>
                </a:cubicBezTo>
                <a:cubicBezTo>
                  <a:pt x="566" y="185"/>
                  <a:pt x="567" y="181"/>
                  <a:pt x="569" y="176"/>
                </a:cubicBezTo>
                <a:cubicBezTo>
                  <a:pt x="570" y="170"/>
                  <a:pt x="573" y="162"/>
                  <a:pt x="574" y="153"/>
                </a:cubicBezTo>
                <a:cubicBezTo>
                  <a:pt x="574" y="144"/>
                  <a:pt x="571" y="136"/>
                  <a:pt x="569" y="131"/>
                </a:cubicBezTo>
                <a:cubicBezTo>
                  <a:pt x="566" y="126"/>
                  <a:pt x="563" y="124"/>
                  <a:pt x="563" y="124"/>
                </a:cubicBezTo>
                <a:moveTo>
                  <a:pt x="542" y="177"/>
                </a:moveTo>
                <a:cubicBezTo>
                  <a:pt x="542" y="177"/>
                  <a:pt x="542" y="181"/>
                  <a:pt x="543" y="186"/>
                </a:cubicBezTo>
                <a:cubicBezTo>
                  <a:pt x="544" y="191"/>
                  <a:pt x="546" y="197"/>
                  <a:pt x="552" y="203"/>
                </a:cubicBezTo>
                <a:cubicBezTo>
                  <a:pt x="557" y="210"/>
                  <a:pt x="564" y="215"/>
                  <a:pt x="568" y="219"/>
                </a:cubicBezTo>
                <a:cubicBezTo>
                  <a:pt x="572" y="223"/>
                  <a:pt x="574" y="225"/>
                  <a:pt x="574" y="225"/>
                </a:cubicBezTo>
                <a:cubicBezTo>
                  <a:pt x="574" y="225"/>
                  <a:pt x="573" y="222"/>
                  <a:pt x="572" y="217"/>
                </a:cubicBezTo>
                <a:cubicBezTo>
                  <a:pt x="571" y="212"/>
                  <a:pt x="570" y="204"/>
                  <a:pt x="566" y="197"/>
                </a:cubicBezTo>
                <a:cubicBezTo>
                  <a:pt x="562" y="190"/>
                  <a:pt x="556" y="185"/>
                  <a:pt x="551" y="182"/>
                </a:cubicBezTo>
                <a:cubicBezTo>
                  <a:pt x="546" y="179"/>
                  <a:pt x="542" y="177"/>
                  <a:pt x="542" y="177"/>
                </a:cubicBezTo>
                <a:moveTo>
                  <a:pt x="580" y="164"/>
                </a:moveTo>
                <a:cubicBezTo>
                  <a:pt x="580" y="164"/>
                  <a:pt x="578" y="168"/>
                  <a:pt x="576" y="173"/>
                </a:cubicBezTo>
                <a:cubicBezTo>
                  <a:pt x="573" y="179"/>
                  <a:pt x="571" y="187"/>
                  <a:pt x="572" y="196"/>
                </a:cubicBezTo>
                <a:cubicBezTo>
                  <a:pt x="572" y="204"/>
                  <a:pt x="574" y="211"/>
                  <a:pt x="575" y="217"/>
                </a:cubicBezTo>
                <a:cubicBezTo>
                  <a:pt x="576" y="222"/>
                  <a:pt x="576" y="225"/>
                  <a:pt x="576" y="225"/>
                </a:cubicBezTo>
                <a:cubicBezTo>
                  <a:pt x="576" y="225"/>
                  <a:pt x="577" y="222"/>
                  <a:pt x="579" y="216"/>
                </a:cubicBezTo>
                <a:cubicBezTo>
                  <a:pt x="582" y="211"/>
                  <a:pt x="585" y="203"/>
                  <a:pt x="587" y="194"/>
                </a:cubicBezTo>
                <a:cubicBezTo>
                  <a:pt x="589" y="185"/>
                  <a:pt x="587" y="178"/>
                  <a:pt x="584" y="172"/>
                </a:cubicBezTo>
                <a:cubicBezTo>
                  <a:pt x="582" y="167"/>
                  <a:pt x="580" y="164"/>
                  <a:pt x="580" y="164"/>
                </a:cubicBezTo>
                <a:moveTo>
                  <a:pt x="553" y="215"/>
                </a:moveTo>
                <a:cubicBezTo>
                  <a:pt x="553" y="215"/>
                  <a:pt x="552" y="218"/>
                  <a:pt x="553" y="223"/>
                </a:cubicBezTo>
                <a:cubicBezTo>
                  <a:pt x="553" y="228"/>
                  <a:pt x="554" y="235"/>
                  <a:pt x="559" y="242"/>
                </a:cubicBezTo>
                <a:cubicBezTo>
                  <a:pt x="564" y="248"/>
                  <a:pt x="570" y="254"/>
                  <a:pt x="573" y="259"/>
                </a:cubicBezTo>
                <a:cubicBezTo>
                  <a:pt x="577" y="264"/>
                  <a:pt x="578" y="267"/>
                  <a:pt x="578" y="267"/>
                </a:cubicBezTo>
                <a:cubicBezTo>
                  <a:pt x="578" y="267"/>
                  <a:pt x="577" y="263"/>
                  <a:pt x="577" y="258"/>
                </a:cubicBezTo>
                <a:cubicBezTo>
                  <a:pt x="577" y="253"/>
                  <a:pt x="577" y="245"/>
                  <a:pt x="574" y="237"/>
                </a:cubicBezTo>
                <a:cubicBezTo>
                  <a:pt x="572" y="230"/>
                  <a:pt x="566" y="224"/>
                  <a:pt x="561" y="220"/>
                </a:cubicBezTo>
                <a:cubicBezTo>
                  <a:pt x="556" y="217"/>
                  <a:pt x="552" y="215"/>
                  <a:pt x="553" y="215"/>
                </a:cubicBezTo>
                <a:moveTo>
                  <a:pt x="592" y="206"/>
                </a:moveTo>
                <a:cubicBezTo>
                  <a:pt x="592" y="206"/>
                  <a:pt x="589" y="210"/>
                  <a:pt x="587" y="215"/>
                </a:cubicBezTo>
                <a:cubicBezTo>
                  <a:pt x="584" y="221"/>
                  <a:pt x="580" y="228"/>
                  <a:pt x="580" y="237"/>
                </a:cubicBezTo>
                <a:cubicBezTo>
                  <a:pt x="579" y="245"/>
                  <a:pt x="580" y="253"/>
                  <a:pt x="580" y="258"/>
                </a:cubicBezTo>
                <a:cubicBezTo>
                  <a:pt x="581" y="263"/>
                  <a:pt x="580" y="266"/>
                  <a:pt x="580" y="267"/>
                </a:cubicBezTo>
                <a:cubicBezTo>
                  <a:pt x="580" y="267"/>
                  <a:pt x="581" y="264"/>
                  <a:pt x="584" y="259"/>
                </a:cubicBezTo>
                <a:cubicBezTo>
                  <a:pt x="587" y="254"/>
                  <a:pt x="592" y="246"/>
                  <a:pt x="595" y="238"/>
                </a:cubicBezTo>
                <a:cubicBezTo>
                  <a:pt x="598" y="229"/>
                  <a:pt x="597" y="221"/>
                  <a:pt x="596" y="215"/>
                </a:cubicBezTo>
                <a:cubicBezTo>
                  <a:pt x="594" y="209"/>
                  <a:pt x="592" y="206"/>
                  <a:pt x="592" y="206"/>
                </a:cubicBezTo>
                <a:moveTo>
                  <a:pt x="558" y="253"/>
                </a:moveTo>
                <a:cubicBezTo>
                  <a:pt x="558" y="253"/>
                  <a:pt x="557" y="256"/>
                  <a:pt x="557" y="261"/>
                </a:cubicBezTo>
                <a:cubicBezTo>
                  <a:pt x="557" y="266"/>
                  <a:pt x="557" y="273"/>
                  <a:pt x="560" y="280"/>
                </a:cubicBezTo>
                <a:cubicBezTo>
                  <a:pt x="564" y="287"/>
                  <a:pt x="569" y="294"/>
                  <a:pt x="571" y="299"/>
                </a:cubicBezTo>
                <a:cubicBezTo>
                  <a:pt x="574" y="305"/>
                  <a:pt x="575" y="308"/>
                  <a:pt x="575" y="308"/>
                </a:cubicBezTo>
                <a:cubicBezTo>
                  <a:pt x="575" y="308"/>
                  <a:pt x="574" y="305"/>
                  <a:pt x="575" y="299"/>
                </a:cubicBezTo>
                <a:cubicBezTo>
                  <a:pt x="576" y="294"/>
                  <a:pt x="577" y="286"/>
                  <a:pt x="576" y="278"/>
                </a:cubicBezTo>
                <a:cubicBezTo>
                  <a:pt x="575" y="270"/>
                  <a:pt x="570" y="264"/>
                  <a:pt x="566" y="259"/>
                </a:cubicBezTo>
                <a:cubicBezTo>
                  <a:pt x="561" y="255"/>
                  <a:pt x="558" y="253"/>
                  <a:pt x="558" y="253"/>
                </a:cubicBezTo>
                <a:moveTo>
                  <a:pt x="598" y="250"/>
                </a:moveTo>
                <a:cubicBezTo>
                  <a:pt x="598" y="250"/>
                  <a:pt x="595" y="253"/>
                  <a:pt x="592" y="258"/>
                </a:cubicBezTo>
                <a:cubicBezTo>
                  <a:pt x="588" y="263"/>
                  <a:pt x="583" y="270"/>
                  <a:pt x="582" y="279"/>
                </a:cubicBezTo>
                <a:cubicBezTo>
                  <a:pt x="580" y="287"/>
                  <a:pt x="579" y="294"/>
                  <a:pt x="579" y="300"/>
                </a:cubicBezTo>
                <a:cubicBezTo>
                  <a:pt x="578" y="305"/>
                  <a:pt x="576" y="308"/>
                  <a:pt x="576" y="308"/>
                </a:cubicBezTo>
                <a:cubicBezTo>
                  <a:pt x="577" y="308"/>
                  <a:pt x="578" y="305"/>
                  <a:pt x="582" y="301"/>
                </a:cubicBezTo>
                <a:cubicBezTo>
                  <a:pt x="586" y="297"/>
                  <a:pt x="592" y="290"/>
                  <a:pt x="597" y="282"/>
                </a:cubicBezTo>
                <a:cubicBezTo>
                  <a:pt x="601" y="274"/>
                  <a:pt x="601" y="265"/>
                  <a:pt x="601" y="260"/>
                </a:cubicBezTo>
                <a:cubicBezTo>
                  <a:pt x="600" y="254"/>
                  <a:pt x="598" y="250"/>
                  <a:pt x="598" y="250"/>
                </a:cubicBezTo>
                <a:moveTo>
                  <a:pt x="558" y="291"/>
                </a:moveTo>
                <a:cubicBezTo>
                  <a:pt x="558" y="291"/>
                  <a:pt x="556" y="294"/>
                  <a:pt x="555" y="299"/>
                </a:cubicBezTo>
                <a:cubicBezTo>
                  <a:pt x="554" y="303"/>
                  <a:pt x="553" y="310"/>
                  <a:pt x="555" y="318"/>
                </a:cubicBezTo>
                <a:cubicBezTo>
                  <a:pt x="557" y="326"/>
                  <a:pt x="560" y="333"/>
                  <a:pt x="562" y="339"/>
                </a:cubicBezTo>
                <a:cubicBezTo>
                  <a:pt x="564" y="344"/>
                  <a:pt x="564" y="348"/>
                  <a:pt x="564" y="348"/>
                </a:cubicBezTo>
                <a:cubicBezTo>
                  <a:pt x="564" y="348"/>
                  <a:pt x="564" y="344"/>
                  <a:pt x="566" y="339"/>
                </a:cubicBezTo>
                <a:cubicBezTo>
                  <a:pt x="567" y="334"/>
                  <a:pt x="570" y="327"/>
                  <a:pt x="570" y="319"/>
                </a:cubicBezTo>
                <a:cubicBezTo>
                  <a:pt x="571" y="311"/>
                  <a:pt x="567" y="303"/>
                  <a:pt x="564" y="298"/>
                </a:cubicBezTo>
                <a:cubicBezTo>
                  <a:pt x="560" y="294"/>
                  <a:pt x="557" y="291"/>
                  <a:pt x="558" y="291"/>
                </a:cubicBezTo>
                <a:moveTo>
                  <a:pt x="598" y="295"/>
                </a:moveTo>
                <a:cubicBezTo>
                  <a:pt x="598" y="295"/>
                  <a:pt x="594" y="298"/>
                  <a:pt x="590" y="302"/>
                </a:cubicBezTo>
                <a:cubicBezTo>
                  <a:pt x="585" y="306"/>
                  <a:pt x="579" y="312"/>
                  <a:pt x="576" y="320"/>
                </a:cubicBezTo>
                <a:cubicBezTo>
                  <a:pt x="573" y="328"/>
                  <a:pt x="571" y="335"/>
                  <a:pt x="569" y="340"/>
                </a:cubicBezTo>
                <a:cubicBezTo>
                  <a:pt x="567" y="346"/>
                  <a:pt x="566" y="348"/>
                  <a:pt x="566" y="348"/>
                </a:cubicBezTo>
                <a:cubicBezTo>
                  <a:pt x="566" y="348"/>
                  <a:pt x="568" y="346"/>
                  <a:pt x="573" y="342"/>
                </a:cubicBezTo>
                <a:cubicBezTo>
                  <a:pt x="577" y="339"/>
                  <a:pt x="585" y="334"/>
                  <a:pt x="590" y="326"/>
                </a:cubicBezTo>
                <a:cubicBezTo>
                  <a:pt x="596" y="319"/>
                  <a:pt x="598" y="311"/>
                  <a:pt x="598" y="305"/>
                </a:cubicBezTo>
                <a:cubicBezTo>
                  <a:pt x="598" y="299"/>
                  <a:pt x="598" y="295"/>
                  <a:pt x="598" y="295"/>
                </a:cubicBezTo>
                <a:moveTo>
                  <a:pt x="550" y="328"/>
                </a:moveTo>
                <a:cubicBezTo>
                  <a:pt x="550" y="328"/>
                  <a:pt x="548" y="331"/>
                  <a:pt x="546" y="335"/>
                </a:cubicBezTo>
                <a:cubicBezTo>
                  <a:pt x="544" y="340"/>
                  <a:pt x="542" y="346"/>
                  <a:pt x="543" y="354"/>
                </a:cubicBezTo>
                <a:cubicBezTo>
                  <a:pt x="543" y="362"/>
                  <a:pt x="545" y="370"/>
                  <a:pt x="546" y="376"/>
                </a:cubicBezTo>
                <a:cubicBezTo>
                  <a:pt x="546" y="382"/>
                  <a:pt x="546" y="385"/>
                  <a:pt x="546" y="385"/>
                </a:cubicBezTo>
                <a:cubicBezTo>
                  <a:pt x="546" y="385"/>
                  <a:pt x="547" y="382"/>
                  <a:pt x="550" y="377"/>
                </a:cubicBezTo>
                <a:cubicBezTo>
                  <a:pt x="552" y="372"/>
                  <a:pt x="556" y="366"/>
                  <a:pt x="558" y="358"/>
                </a:cubicBezTo>
                <a:cubicBezTo>
                  <a:pt x="560" y="350"/>
                  <a:pt x="557" y="342"/>
                  <a:pt x="555" y="337"/>
                </a:cubicBezTo>
                <a:cubicBezTo>
                  <a:pt x="553" y="331"/>
                  <a:pt x="550" y="328"/>
                  <a:pt x="550" y="328"/>
                </a:cubicBezTo>
                <a:moveTo>
                  <a:pt x="589" y="339"/>
                </a:moveTo>
                <a:cubicBezTo>
                  <a:pt x="589" y="339"/>
                  <a:pt x="585" y="341"/>
                  <a:pt x="580" y="345"/>
                </a:cubicBezTo>
                <a:cubicBezTo>
                  <a:pt x="574" y="348"/>
                  <a:pt x="568" y="353"/>
                  <a:pt x="563" y="360"/>
                </a:cubicBezTo>
                <a:cubicBezTo>
                  <a:pt x="558" y="367"/>
                  <a:pt x="555" y="374"/>
                  <a:pt x="553" y="379"/>
                </a:cubicBezTo>
                <a:cubicBezTo>
                  <a:pt x="550" y="383"/>
                  <a:pt x="548" y="386"/>
                  <a:pt x="548" y="386"/>
                </a:cubicBezTo>
                <a:cubicBezTo>
                  <a:pt x="548" y="386"/>
                  <a:pt x="550" y="384"/>
                  <a:pt x="556" y="381"/>
                </a:cubicBezTo>
                <a:cubicBezTo>
                  <a:pt x="561" y="379"/>
                  <a:pt x="569" y="375"/>
                  <a:pt x="576" y="369"/>
                </a:cubicBezTo>
                <a:cubicBezTo>
                  <a:pt x="583" y="363"/>
                  <a:pt x="586" y="355"/>
                  <a:pt x="588" y="349"/>
                </a:cubicBezTo>
                <a:cubicBezTo>
                  <a:pt x="589" y="343"/>
                  <a:pt x="589" y="339"/>
                  <a:pt x="589" y="339"/>
                </a:cubicBezTo>
                <a:moveTo>
                  <a:pt x="536" y="363"/>
                </a:moveTo>
                <a:cubicBezTo>
                  <a:pt x="536" y="363"/>
                  <a:pt x="534" y="365"/>
                  <a:pt x="531" y="369"/>
                </a:cubicBezTo>
                <a:cubicBezTo>
                  <a:pt x="528" y="373"/>
                  <a:pt x="525" y="379"/>
                  <a:pt x="524" y="387"/>
                </a:cubicBezTo>
                <a:cubicBezTo>
                  <a:pt x="523" y="395"/>
                  <a:pt x="524" y="404"/>
                  <a:pt x="523" y="410"/>
                </a:cubicBezTo>
                <a:cubicBezTo>
                  <a:pt x="523" y="415"/>
                  <a:pt x="522" y="418"/>
                  <a:pt x="522" y="419"/>
                </a:cubicBezTo>
                <a:cubicBezTo>
                  <a:pt x="522" y="419"/>
                  <a:pt x="524" y="416"/>
                  <a:pt x="527" y="412"/>
                </a:cubicBezTo>
                <a:cubicBezTo>
                  <a:pt x="530" y="407"/>
                  <a:pt x="535" y="401"/>
                  <a:pt x="538" y="394"/>
                </a:cubicBezTo>
                <a:cubicBezTo>
                  <a:pt x="541" y="386"/>
                  <a:pt x="541" y="378"/>
                  <a:pt x="539" y="372"/>
                </a:cubicBezTo>
                <a:cubicBezTo>
                  <a:pt x="538" y="367"/>
                  <a:pt x="536" y="363"/>
                  <a:pt x="536" y="363"/>
                </a:cubicBezTo>
                <a:moveTo>
                  <a:pt x="572" y="381"/>
                </a:moveTo>
                <a:cubicBezTo>
                  <a:pt x="572" y="381"/>
                  <a:pt x="568" y="382"/>
                  <a:pt x="562" y="385"/>
                </a:cubicBezTo>
                <a:cubicBezTo>
                  <a:pt x="556" y="387"/>
                  <a:pt x="549" y="391"/>
                  <a:pt x="543" y="397"/>
                </a:cubicBezTo>
                <a:cubicBezTo>
                  <a:pt x="537" y="403"/>
                  <a:pt x="533" y="409"/>
                  <a:pt x="530" y="414"/>
                </a:cubicBezTo>
                <a:cubicBezTo>
                  <a:pt x="526" y="418"/>
                  <a:pt x="524" y="420"/>
                  <a:pt x="524" y="420"/>
                </a:cubicBezTo>
                <a:cubicBezTo>
                  <a:pt x="524" y="420"/>
                  <a:pt x="527" y="418"/>
                  <a:pt x="532" y="417"/>
                </a:cubicBezTo>
                <a:cubicBezTo>
                  <a:pt x="538" y="415"/>
                  <a:pt x="546" y="413"/>
                  <a:pt x="554" y="408"/>
                </a:cubicBezTo>
                <a:cubicBezTo>
                  <a:pt x="562" y="403"/>
                  <a:pt x="567" y="396"/>
                  <a:pt x="569" y="391"/>
                </a:cubicBezTo>
                <a:cubicBezTo>
                  <a:pt x="571" y="385"/>
                  <a:pt x="572" y="381"/>
                  <a:pt x="572" y="381"/>
                </a:cubicBezTo>
                <a:moveTo>
                  <a:pt x="516" y="395"/>
                </a:moveTo>
                <a:cubicBezTo>
                  <a:pt x="516" y="395"/>
                  <a:pt x="513" y="397"/>
                  <a:pt x="510" y="401"/>
                </a:cubicBezTo>
                <a:cubicBezTo>
                  <a:pt x="506" y="404"/>
                  <a:pt x="502" y="410"/>
                  <a:pt x="500" y="418"/>
                </a:cubicBezTo>
                <a:cubicBezTo>
                  <a:pt x="498" y="426"/>
                  <a:pt x="497" y="434"/>
                  <a:pt x="496" y="440"/>
                </a:cubicBezTo>
                <a:cubicBezTo>
                  <a:pt x="495" y="445"/>
                  <a:pt x="494" y="448"/>
                  <a:pt x="494" y="448"/>
                </a:cubicBezTo>
                <a:cubicBezTo>
                  <a:pt x="494" y="448"/>
                  <a:pt x="495" y="446"/>
                  <a:pt x="499" y="442"/>
                </a:cubicBezTo>
                <a:cubicBezTo>
                  <a:pt x="503" y="438"/>
                  <a:pt x="509" y="433"/>
                  <a:pt x="513" y="426"/>
                </a:cubicBezTo>
                <a:cubicBezTo>
                  <a:pt x="517" y="419"/>
                  <a:pt x="518" y="411"/>
                  <a:pt x="518" y="405"/>
                </a:cubicBezTo>
                <a:cubicBezTo>
                  <a:pt x="517" y="399"/>
                  <a:pt x="516" y="395"/>
                  <a:pt x="516" y="395"/>
                </a:cubicBezTo>
                <a:moveTo>
                  <a:pt x="548" y="419"/>
                </a:moveTo>
                <a:cubicBezTo>
                  <a:pt x="548" y="419"/>
                  <a:pt x="544" y="420"/>
                  <a:pt x="538" y="421"/>
                </a:cubicBezTo>
                <a:cubicBezTo>
                  <a:pt x="532" y="423"/>
                  <a:pt x="524" y="425"/>
                  <a:pt x="517" y="430"/>
                </a:cubicBezTo>
                <a:cubicBezTo>
                  <a:pt x="511" y="435"/>
                  <a:pt x="506" y="441"/>
                  <a:pt x="502" y="445"/>
                </a:cubicBezTo>
                <a:cubicBezTo>
                  <a:pt x="498" y="448"/>
                  <a:pt x="495" y="450"/>
                  <a:pt x="495" y="450"/>
                </a:cubicBezTo>
                <a:cubicBezTo>
                  <a:pt x="495" y="450"/>
                  <a:pt x="498" y="449"/>
                  <a:pt x="504" y="448"/>
                </a:cubicBezTo>
                <a:cubicBezTo>
                  <a:pt x="510" y="447"/>
                  <a:pt x="518" y="446"/>
                  <a:pt x="527" y="442"/>
                </a:cubicBezTo>
                <a:cubicBezTo>
                  <a:pt x="535" y="439"/>
                  <a:pt x="541" y="433"/>
                  <a:pt x="544" y="428"/>
                </a:cubicBezTo>
                <a:cubicBezTo>
                  <a:pt x="547" y="423"/>
                  <a:pt x="548" y="419"/>
                  <a:pt x="548" y="419"/>
                </a:cubicBezTo>
                <a:moveTo>
                  <a:pt x="491" y="424"/>
                </a:moveTo>
                <a:cubicBezTo>
                  <a:pt x="491" y="425"/>
                  <a:pt x="488" y="426"/>
                  <a:pt x="484" y="429"/>
                </a:cubicBezTo>
                <a:cubicBezTo>
                  <a:pt x="480" y="432"/>
                  <a:pt x="475" y="437"/>
                  <a:pt x="472" y="445"/>
                </a:cubicBezTo>
                <a:cubicBezTo>
                  <a:pt x="468" y="453"/>
                  <a:pt x="467" y="461"/>
                  <a:pt x="465" y="466"/>
                </a:cubicBezTo>
                <a:cubicBezTo>
                  <a:pt x="463" y="472"/>
                  <a:pt x="462" y="475"/>
                  <a:pt x="462" y="475"/>
                </a:cubicBezTo>
                <a:cubicBezTo>
                  <a:pt x="462" y="475"/>
                  <a:pt x="464" y="472"/>
                  <a:pt x="468" y="469"/>
                </a:cubicBezTo>
                <a:cubicBezTo>
                  <a:pt x="472" y="466"/>
                  <a:pt x="478" y="461"/>
                  <a:pt x="483" y="455"/>
                </a:cubicBezTo>
                <a:cubicBezTo>
                  <a:pt x="489" y="448"/>
                  <a:pt x="490" y="440"/>
                  <a:pt x="491" y="435"/>
                </a:cubicBezTo>
                <a:cubicBezTo>
                  <a:pt x="491" y="428"/>
                  <a:pt x="491" y="424"/>
                  <a:pt x="491" y="424"/>
                </a:cubicBezTo>
                <a:moveTo>
                  <a:pt x="519" y="453"/>
                </a:moveTo>
                <a:cubicBezTo>
                  <a:pt x="519" y="453"/>
                  <a:pt x="515" y="453"/>
                  <a:pt x="509" y="453"/>
                </a:cubicBezTo>
                <a:cubicBezTo>
                  <a:pt x="503" y="454"/>
                  <a:pt x="494" y="455"/>
                  <a:pt x="487" y="459"/>
                </a:cubicBezTo>
                <a:cubicBezTo>
                  <a:pt x="480" y="463"/>
                  <a:pt x="474" y="469"/>
                  <a:pt x="470" y="472"/>
                </a:cubicBezTo>
                <a:cubicBezTo>
                  <a:pt x="466" y="475"/>
                  <a:pt x="463" y="476"/>
                  <a:pt x="463" y="476"/>
                </a:cubicBezTo>
                <a:cubicBezTo>
                  <a:pt x="463" y="476"/>
                  <a:pt x="466" y="476"/>
                  <a:pt x="472" y="475"/>
                </a:cubicBezTo>
                <a:cubicBezTo>
                  <a:pt x="478" y="475"/>
                  <a:pt x="486" y="475"/>
                  <a:pt x="495" y="473"/>
                </a:cubicBezTo>
                <a:cubicBezTo>
                  <a:pt x="504" y="470"/>
                  <a:pt x="510" y="465"/>
                  <a:pt x="514" y="461"/>
                </a:cubicBezTo>
                <a:cubicBezTo>
                  <a:pt x="518" y="456"/>
                  <a:pt x="519" y="453"/>
                  <a:pt x="519" y="453"/>
                </a:cubicBezTo>
                <a:moveTo>
                  <a:pt x="462" y="451"/>
                </a:moveTo>
                <a:cubicBezTo>
                  <a:pt x="462" y="451"/>
                  <a:pt x="458" y="452"/>
                  <a:pt x="454" y="454"/>
                </a:cubicBezTo>
                <a:cubicBezTo>
                  <a:pt x="450" y="457"/>
                  <a:pt x="444" y="461"/>
                  <a:pt x="440" y="469"/>
                </a:cubicBezTo>
                <a:cubicBezTo>
                  <a:pt x="436" y="476"/>
                  <a:pt x="434" y="484"/>
                  <a:pt x="431" y="489"/>
                </a:cubicBezTo>
                <a:cubicBezTo>
                  <a:pt x="429" y="495"/>
                  <a:pt x="427" y="497"/>
                  <a:pt x="427" y="498"/>
                </a:cubicBezTo>
                <a:cubicBezTo>
                  <a:pt x="427" y="498"/>
                  <a:pt x="429" y="495"/>
                  <a:pt x="434" y="493"/>
                </a:cubicBezTo>
                <a:cubicBezTo>
                  <a:pt x="438" y="490"/>
                  <a:pt x="445" y="486"/>
                  <a:pt x="451" y="480"/>
                </a:cubicBezTo>
                <a:cubicBezTo>
                  <a:pt x="457" y="474"/>
                  <a:pt x="459" y="466"/>
                  <a:pt x="460" y="461"/>
                </a:cubicBezTo>
                <a:cubicBezTo>
                  <a:pt x="462" y="455"/>
                  <a:pt x="461" y="450"/>
                  <a:pt x="462" y="451"/>
                </a:cubicBezTo>
                <a:moveTo>
                  <a:pt x="487" y="482"/>
                </a:moveTo>
                <a:cubicBezTo>
                  <a:pt x="487" y="482"/>
                  <a:pt x="482" y="481"/>
                  <a:pt x="476" y="481"/>
                </a:cubicBezTo>
                <a:cubicBezTo>
                  <a:pt x="470" y="481"/>
                  <a:pt x="462" y="481"/>
                  <a:pt x="454" y="485"/>
                </a:cubicBezTo>
                <a:cubicBezTo>
                  <a:pt x="446" y="488"/>
                  <a:pt x="440" y="493"/>
                  <a:pt x="436" y="495"/>
                </a:cubicBezTo>
                <a:cubicBezTo>
                  <a:pt x="431" y="498"/>
                  <a:pt x="428" y="499"/>
                  <a:pt x="428" y="499"/>
                </a:cubicBezTo>
                <a:cubicBezTo>
                  <a:pt x="428" y="499"/>
                  <a:pt x="431" y="499"/>
                  <a:pt x="437" y="499"/>
                </a:cubicBezTo>
                <a:cubicBezTo>
                  <a:pt x="443" y="499"/>
                  <a:pt x="452" y="500"/>
                  <a:pt x="461" y="499"/>
                </a:cubicBezTo>
                <a:cubicBezTo>
                  <a:pt x="469" y="498"/>
                  <a:pt x="476" y="493"/>
                  <a:pt x="480" y="489"/>
                </a:cubicBezTo>
                <a:cubicBezTo>
                  <a:pt x="485" y="485"/>
                  <a:pt x="487" y="482"/>
                  <a:pt x="487" y="482"/>
                </a:cubicBezTo>
                <a:moveTo>
                  <a:pt x="429" y="473"/>
                </a:moveTo>
                <a:cubicBezTo>
                  <a:pt x="429" y="474"/>
                  <a:pt x="426" y="474"/>
                  <a:pt x="421" y="477"/>
                </a:cubicBezTo>
                <a:cubicBezTo>
                  <a:pt x="417" y="479"/>
                  <a:pt x="411" y="483"/>
                  <a:pt x="406" y="490"/>
                </a:cubicBezTo>
                <a:cubicBezTo>
                  <a:pt x="401" y="497"/>
                  <a:pt x="398" y="505"/>
                  <a:pt x="395" y="510"/>
                </a:cubicBezTo>
                <a:cubicBezTo>
                  <a:pt x="393" y="515"/>
                  <a:pt x="391" y="517"/>
                  <a:pt x="391" y="517"/>
                </a:cubicBezTo>
                <a:cubicBezTo>
                  <a:pt x="391" y="517"/>
                  <a:pt x="393" y="515"/>
                  <a:pt x="398" y="513"/>
                </a:cubicBezTo>
                <a:cubicBezTo>
                  <a:pt x="402" y="510"/>
                  <a:pt x="410" y="507"/>
                  <a:pt x="416" y="502"/>
                </a:cubicBezTo>
                <a:cubicBezTo>
                  <a:pt x="422" y="497"/>
                  <a:pt x="425" y="489"/>
                  <a:pt x="427" y="483"/>
                </a:cubicBezTo>
                <a:cubicBezTo>
                  <a:pt x="429" y="477"/>
                  <a:pt x="429" y="473"/>
                  <a:pt x="429" y="473"/>
                </a:cubicBezTo>
                <a:moveTo>
                  <a:pt x="451" y="507"/>
                </a:moveTo>
                <a:cubicBezTo>
                  <a:pt x="451" y="507"/>
                  <a:pt x="447" y="506"/>
                  <a:pt x="441" y="505"/>
                </a:cubicBezTo>
                <a:cubicBezTo>
                  <a:pt x="435" y="505"/>
                  <a:pt x="427" y="504"/>
                  <a:pt x="419" y="507"/>
                </a:cubicBezTo>
                <a:cubicBezTo>
                  <a:pt x="411" y="510"/>
                  <a:pt x="404" y="514"/>
                  <a:pt x="399" y="516"/>
                </a:cubicBezTo>
                <a:cubicBezTo>
                  <a:pt x="395" y="518"/>
                  <a:pt x="391" y="519"/>
                  <a:pt x="391" y="519"/>
                </a:cubicBezTo>
                <a:cubicBezTo>
                  <a:pt x="392" y="519"/>
                  <a:pt x="395" y="519"/>
                  <a:pt x="401" y="520"/>
                </a:cubicBezTo>
                <a:cubicBezTo>
                  <a:pt x="406" y="520"/>
                  <a:pt x="415" y="522"/>
                  <a:pt x="424" y="522"/>
                </a:cubicBezTo>
                <a:cubicBezTo>
                  <a:pt x="433" y="521"/>
                  <a:pt x="440" y="517"/>
                  <a:pt x="444" y="514"/>
                </a:cubicBezTo>
                <a:cubicBezTo>
                  <a:pt x="449" y="510"/>
                  <a:pt x="451" y="507"/>
                  <a:pt x="451" y="507"/>
                </a:cubicBezTo>
                <a:moveTo>
                  <a:pt x="395" y="493"/>
                </a:moveTo>
                <a:cubicBezTo>
                  <a:pt x="395" y="494"/>
                  <a:pt x="392" y="494"/>
                  <a:pt x="387" y="496"/>
                </a:cubicBezTo>
                <a:cubicBezTo>
                  <a:pt x="382" y="498"/>
                  <a:pt x="375" y="501"/>
                  <a:pt x="370" y="508"/>
                </a:cubicBezTo>
                <a:cubicBezTo>
                  <a:pt x="365" y="514"/>
                  <a:pt x="361" y="522"/>
                  <a:pt x="358" y="527"/>
                </a:cubicBezTo>
                <a:cubicBezTo>
                  <a:pt x="355" y="532"/>
                  <a:pt x="353" y="534"/>
                  <a:pt x="353" y="534"/>
                </a:cubicBezTo>
                <a:cubicBezTo>
                  <a:pt x="353" y="534"/>
                  <a:pt x="355" y="532"/>
                  <a:pt x="360" y="530"/>
                </a:cubicBezTo>
                <a:cubicBezTo>
                  <a:pt x="365" y="528"/>
                  <a:pt x="372" y="525"/>
                  <a:pt x="379" y="521"/>
                </a:cubicBezTo>
                <a:cubicBezTo>
                  <a:pt x="386" y="516"/>
                  <a:pt x="390" y="509"/>
                  <a:pt x="392" y="503"/>
                </a:cubicBezTo>
                <a:cubicBezTo>
                  <a:pt x="394" y="497"/>
                  <a:pt x="395" y="493"/>
                  <a:pt x="395" y="493"/>
                </a:cubicBezTo>
                <a:moveTo>
                  <a:pt x="414" y="529"/>
                </a:moveTo>
                <a:cubicBezTo>
                  <a:pt x="414" y="529"/>
                  <a:pt x="410" y="528"/>
                  <a:pt x="404" y="526"/>
                </a:cubicBezTo>
                <a:cubicBezTo>
                  <a:pt x="398" y="525"/>
                  <a:pt x="390" y="524"/>
                  <a:pt x="382" y="526"/>
                </a:cubicBezTo>
                <a:cubicBezTo>
                  <a:pt x="373" y="528"/>
                  <a:pt x="367" y="531"/>
                  <a:pt x="362" y="533"/>
                </a:cubicBezTo>
                <a:cubicBezTo>
                  <a:pt x="357" y="535"/>
                  <a:pt x="353" y="536"/>
                  <a:pt x="353" y="536"/>
                </a:cubicBezTo>
                <a:cubicBezTo>
                  <a:pt x="354" y="536"/>
                  <a:pt x="357" y="536"/>
                  <a:pt x="362" y="537"/>
                </a:cubicBezTo>
                <a:cubicBezTo>
                  <a:pt x="368" y="538"/>
                  <a:pt x="377" y="541"/>
                  <a:pt x="386" y="541"/>
                </a:cubicBezTo>
                <a:cubicBezTo>
                  <a:pt x="394" y="541"/>
                  <a:pt x="402" y="538"/>
                  <a:pt x="406" y="535"/>
                </a:cubicBezTo>
                <a:cubicBezTo>
                  <a:pt x="411" y="532"/>
                  <a:pt x="414" y="529"/>
                  <a:pt x="414" y="529"/>
                </a:cubicBezTo>
                <a:moveTo>
                  <a:pt x="359" y="511"/>
                </a:moveTo>
                <a:cubicBezTo>
                  <a:pt x="359" y="511"/>
                  <a:pt x="356" y="511"/>
                  <a:pt x="351" y="512"/>
                </a:cubicBezTo>
                <a:cubicBezTo>
                  <a:pt x="345" y="514"/>
                  <a:pt x="339" y="517"/>
                  <a:pt x="333" y="523"/>
                </a:cubicBezTo>
                <a:cubicBezTo>
                  <a:pt x="328" y="529"/>
                  <a:pt x="323" y="536"/>
                  <a:pt x="320" y="541"/>
                </a:cubicBezTo>
                <a:cubicBezTo>
                  <a:pt x="316" y="546"/>
                  <a:pt x="314" y="548"/>
                  <a:pt x="314" y="548"/>
                </a:cubicBezTo>
                <a:cubicBezTo>
                  <a:pt x="314" y="548"/>
                  <a:pt x="316" y="546"/>
                  <a:pt x="322" y="545"/>
                </a:cubicBezTo>
                <a:cubicBezTo>
                  <a:pt x="326" y="543"/>
                  <a:pt x="334" y="541"/>
                  <a:pt x="341" y="537"/>
                </a:cubicBezTo>
                <a:cubicBezTo>
                  <a:pt x="348" y="532"/>
                  <a:pt x="353" y="525"/>
                  <a:pt x="355" y="520"/>
                </a:cubicBezTo>
                <a:cubicBezTo>
                  <a:pt x="358" y="515"/>
                  <a:pt x="359" y="511"/>
                  <a:pt x="359" y="511"/>
                </a:cubicBezTo>
                <a:moveTo>
                  <a:pt x="375" y="548"/>
                </a:moveTo>
                <a:cubicBezTo>
                  <a:pt x="375" y="548"/>
                  <a:pt x="371" y="546"/>
                  <a:pt x="365" y="544"/>
                </a:cubicBezTo>
                <a:cubicBezTo>
                  <a:pt x="359" y="542"/>
                  <a:pt x="351" y="541"/>
                  <a:pt x="343" y="542"/>
                </a:cubicBezTo>
                <a:cubicBezTo>
                  <a:pt x="335" y="543"/>
                  <a:pt x="328" y="546"/>
                  <a:pt x="323" y="548"/>
                </a:cubicBezTo>
                <a:cubicBezTo>
                  <a:pt x="317" y="549"/>
                  <a:pt x="314" y="550"/>
                  <a:pt x="314" y="550"/>
                </a:cubicBezTo>
                <a:cubicBezTo>
                  <a:pt x="314" y="550"/>
                  <a:pt x="317" y="550"/>
                  <a:pt x="323" y="552"/>
                </a:cubicBezTo>
                <a:cubicBezTo>
                  <a:pt x="329" y="553"/>
                  <a:pt x="337" y="556"/>
                  <a:pt x="346" y="557"/>
                </a:cubicBezTo>
                <a:cubicBezTo>
                  <a:pt x="355" y="558"/>
                  <a:pt x="362" y="555"/>
                  <a:pt x="367" y="553"/>
                </a:cubicBezTo>
                <a:cubicBezTo>
                  <a:pt x="372" y="550"/>
                  <a:pt x="375" y="548"/>
                  <a:pt x="375" y="548"/>
                </a:cubicBezTo>
                <a:moveTo>
                  <a:pt x="142" y="1"/>
                </a:moveTo>
                <a:cubicBezTo>
                  <a:pt x="142" y="1"/>
                  <a:pt x="138" y="2"/>
                  <a:pt x="133" y="4"/>
                </a:cubicBezTo>
                <a:cubicBezTo>
                  <a:pt x="128" y="7"/>
                  <a:pt x="121" y="11"/>
                  <a:pt x="117" y="19"/>
                </a:cubicBezTo>
                <a:cubicBezTo>
                  <a:pt x="113" y="26"/>
                  <a:pt x="112" y="34"/>
                  <a:pt x="110" y="39"/>
                </a:cubicBezTo>
                <a:cubicBezTo>
                  <a:pt x="108" y="44"/>
                  <a:pt x="107" y="47"/>
                  <a:pt x="107" y="47"/>
                </a:cubicBezTo>
                <a:cubicBezTo>
                  <a:pt x="107" y="47"/>
                  <a:pt x="109" y="45"/>
                  <a:pt x="113" y="41"/>
                </a:cubicBezTo>
                <a:cubicBezTo>
                  <a:pt x="117" y="38"/>
                  <a:pt x="124" y="34"/>
                  <a:pt x="130" y="28"/>
                </a:cubicBezTo>
                <a:cubicBezTo>
                  <a:pt x="136" y="22"/>
                  <a:pt x="139" y="15"/>
                  <a:pt x="140" y="10"/>
                </a:cubicBezTo>
                <a:cubicBezTo>
                  <a:pt x="141" y="4"/>
                  <a:pt x="142" y="0"/>
                  <a:pt x="142" y="1"/>
                </a:cubicBezTo>
                <a:moveTo>
                  <a:pt x="138" y="38"/>
                </a:moveTo>
                <a:cubicBezTo>
                  <a:pt x="138" y="38"/>
                  <a:pt x="134" y="38"/>
                  <a:pt x="128" y="40"/>
                </a:cubicBezTo>
                <a:cubicBezTo>
                  <a:pt x="122" y="41"/>
                  <a:pt x="114" y="44"/>
                  <a:pt x="108" y="50"/>
                </a:cubicBezTo>
                <a:cubicBezTo>
                  <a:pt x="102" y="55"/>
                  <a:pt x="99" y="62"/>
                  <a:pt x="96" y="67"/>
                </a:cubicBezTo>
                <a:cubicBezTo>
                  <a:pt x="93" y="71"/>
                  <a:pt x="90" y="73"/>
                  <a:pt x="90" y="73"/>
                </a:cubicBezTo>
                <a:cubicBezTo>
                  <a:pt x="90" y="73"/>
                  <a:pt x="93" y="71"/>
                  <a:pt x="99" y="69"/>
                </a:cubicBezTo>
                <a:cubicBezTo>
                  <a:pt x="104" y="67"/>
                  <a:pt x="112" y="65"/>
                  <a:pt x="119" y="61"/>
                </a:cubicBezTo>
                <a:cubicBezTo>
                  <a:pt x="127" y="57"/>
                  <a:pt x="131" y="51"/>
                  <a:pt x="134" y="46"/>
                </a:cubicBezTo>
                <a:cubicBezTo>
                  <a:pt x="137" y="42"/>
                  <a:pt x="138" y="38"/>
                  <a:pt x="138" y="38"/>
                </a:cubicBezTo>
                <a:moveTo>
                  <a:pt x="106" y="14"/>
                </a:moveTo>
                <a:cubicBezTo>
                  <a:pt x="106" y="14"/>
                  <a:pt x="103" y="16"/>
                  <a:pt x="99" y="20"/>
                </a:cubicBezTo>
                <a:cubicBezTo>
                  <a:pt x="95" y="25"/>
                  <a:pt x="91" y="31"/>
                  <a:pt x="89" y="40"/>
                </a:cubicBezTo>
                <a:cubicBezTo>
                  <a:pt x="88" y="49"/>
                  <a:pt x="89" y="57"/>
                  <a:pt x="89" y="63"/>
                </a:cubicBezTo>
                <a:cubicBezTo>
                  <a:pt x="89" y="69"/>
                  <a:pt x="89" y="72"/>
                  <a:pt x="89" y="72"/>
                </a:cubicBezTo>
                <a:cubicBezTo>
                  <a:pt x="89" y="72"/>
                  <a:pt x="90" y="69"/>
                  <a:pt x="93" y="65"/>
                </a:cubicBezTo>
                <a:cubicBezTo>
                  <a:pt x="95" y="60"/>
                  <a:pt x="100" y="54"/>
                  <a:pt x="104" y="46"/>
                </a:cubicBezTo>
                <a:cubicBezTo>
                  <a:pt x="107" y="39"/>
                  <a:pt x="107" y="31"/>
                  <a:pt x="107" y="24"/>
                </a:cubicBezTo>
                <a:cubicBezTo>
                  <a:pt x="106" y="18"/>
                  <a:pt x="105" y="14"/>
                  <a:pt x="106" y="14"/>
                </a:cubicBezTo>
                <a:moveTo>
                  <a:pt x="115" y="71"/>
                </a:moveTo>
                <a:cubicBezTo>
                  <a:pt x="115" y="71"/>
                  <a:pt x="111" y="72"/>
                  <a:pt x="105" y="73"/>
                </a:cubicBezTo>
                <a:cubicBezTo>
                  <a:pt x="99" y="75"/>
                  <a:pt x="91" y="78"/>
                  <a:pt x="86" y="84"/>
                </a:cubicBezTo>
                <a:cubicBezTo>
                  <a:pt x="80" y="90"/>
                  <a:pt x="77" y="97"/>
                  <a:pt x="74" y="102"/>
                </a:cubicBezTo>
                <a:cubicBezTo>
                  <a:pt x="72" y="107"/>
                  <a:pt x="69" y="109"/>
                  <a:pt x="69" y="109"/>
                </a:cubicBezTo>
                <a:cubicBezTo>
                  <a:pt x="70" y="109"/>
                  <a:pt x="72" y="107"/>
                  <a:pt x="77" y="105"/>
                </a:cubicBezTo>
                <a:cubicBezTo>
                  <a:pt x="83" y="102"/>
                  <a:pt x="90" y="99"/>
                  <a:pt x="98" y="94"/>
                </a:cubicBezTo>
                <a:cubicBezTo>
                  <a:pt x="105" y="90"/>
                  <a:pt x="109" y="84"/>
                  <a:pt x="111" y="79"/>
                </a:cubicBezTo>
                <a:cubicBezTo>
                  <a:pt x="114" y="75"/>
                  <a:pt x="115" y="71"/>
                  <a:pt x="115" y="71"/>
                </a:cubicBezTo>
                <a:moveTo>
                  <a:pt x="81" y="49"/>
                </a:moveTo>
                <a:cubicBezTo>
                  <a:pt x="81" y="49"/>
                  <a:pt x="78" y="51"/>
                  <a:pt x="75" y="56"/>
                </a:cubicBezTo>
                <a:cubicBezTo>
                  <a:pt x="71" y="60"/>
                  <a:pt x="67" y="67"/>
                  <a:pt x="66" y="76"/>
                </a:cubicBezTo>
                <a:cubicBezTo>
                  <a:pt x="66" y="85"/>
                  <a:pt x="67" y="93"/>
                  <a:pt x="67" y="99"/>
                </a:cubicBezTo>
                <a:cubicBezTo>
                  <a:pt x="68" y="105"/>
                  <a:pt x="68" y="108"/>
                  <a:pt x="68" y="108"/>
                </a:cubicBezTo>
                <a:cubicBezTo>
                  <a:pt x="68" y="108"/>
                  <a:pt x="69" y="105"/>
                  <a:pt x="71" y="100"/>
                </a:cubicBezTo>
                <a:cubicBezTo>
                  <a:pt x="74" y="96"/>
                  <a:pt x="78" y="89"/>
                  <a:pt x="81" y="81"/>
                </a:cubicBezTo>
                <a:cubicBezTo>
                  <a:pt x="84" y="74"/>
                  <a:pt x="84" y="65"/>
                  <a:pt x="83" y="59"/>
                </a:cubicBezTo>
                <a:cubicBezTo>
                  <a:pt x="82" y="53"/>
                  <a:pt x="81" y="49"/>
                  <a:pt x="81" y="49"/>
                </a:cubicBezTo>
                <a:moveTo>
                  <a:pt x="93" y="105"/>
                </a:moveTo>
                <a:cubicBezTo>
                  <a:pt x="94" y="105"/>
                  <a:pt x="89" y="106"/>
                  <a:pt x="84" y="108"/>
                </a:cubicBezTo>
                <a:cubicBezTo>
                  <a:pt x="78" y="110"/>
                  <a:pt x="71" y="114"/>
                  <a:pt x="66" y="120"/>
                </a:cubicBezTo>
                <a:cubicBezTo>
                  <a:pt x="61" y="127"/>
                  <a:pt x="58" y="134"/>
                  <a:pt x="56" y="139"/>
                </a:cubicBezTo>
                <a:cubicBezTo>
                  <a:pt x="53" y="144"/>
                  <a:pt x="51" y="146"/>
                  <a:pt x="51" y="146"/>
                </a:cubicBezTo>
                <a:cubicBezTo>
                  <a:pt x="52" y="146"/>
                  <a:pt x="54" y="144"/>
                  <a:pt x="59" y="141"/>
                </a:cubicBezTo>
                <a:cubicBezTo>
                  <a:pt x="64" y="138"/>
                  <a:pt x="71" y="135"/>
                  <a:pt x="78" y="130"/>
                </a:cubicBezTo>
                <a:cubicBezTo>
                  <a:pt x="85" y="125"/>
                  <a:pt x="89" y="118"/>
                  <a:pt x="91" y="114"/>
                </a:cubicBezTo>
                <a:cubicBezTo>
                  <a:pt x="93" y="109"/>
                  <a:pt x="93" y="105"/>
                  <a:pt x="93" y="105"/>
                </a:cubicBezTo>
                <a:moveTo>
                  <a:pt x="58" y="85"/>
                </a:moveTo>
                <a:cubicBezTo>
                  <a:pt x="59" y="85"/>
                  <a:pt x="56" y="88"/>
                  <a:pt x="52" y="93"/>
                </a:cubicBezTo>
                <a:cubicBezTo>
                  <a:pt x="49" y="97"/>
                  <a:pt x="46" y="104"/>
                  <a:pt x="46" y="113"/>
                </a:cubicBezTo>
                <a:cubicBezTo>
                  <a:pt x="45" y="122"/>
                  <a:pt x="48" y="131"/>
                  <a:pt x="49" y="136"/>
                </a:cubicBezTo>
                <a:cubicBezTo>
                  <a:pt x="50" y="142"/>
                  <a:pt x="50" y="146"/>
                  <a:pt x="50" y="146"/>
                </a:cubicBezTo>
                <a:cubicBezTo>
                  <a:pt x="50" y="146"/>
                  <a:pt x="50" y="142"/>
                  <a:pt x="52" y="138"/>
                </a:cubicBezTo>
                <a:cubicBezTo>
                  <a:pt x="54" y="133"/>
                  <a:pt x="58" y="126"/>
                  <a:pt x="61" y="118"/>
                </a:cubicBezTo>
                <a:cubicBezTo>
                  <a:pt x="63" y="110"/>
                  <a:pt x="62" y="102"/>
                  <a:pt x="61" y="95"/>
                </a:cubicBezTo>
                <a:cubicBezTo>
                  <a:pt x="60" y="89"/>
                  <a:pt x="58" y="85"/>
                  <a:pt x="58" y="85"/>
                </a:cubicBezTo>
                <a:moveTo>
                  <a:pt x="75" y="141"/>
                </a:moveTo>
                <a:cubicBezTo>
                  <a:pt x="75" y="141"/>
                  <a:pt x="71" y="142"/>
                  <a:pt x="66" y="144"/>
                </a:cubicBezTo>
                <a:cubicBezTo>
                  <a:pt x="60" y="147"/>
                  <a:pt x="53" y="151"/>
                  <a:pt x="49" y="158"/>
                </a:cubicBezTo>
                <a:cubicBezTo>
                  <a:pt x="44" y="165"/>
                  <a:pt x="42" y="172"/>
                  <a:pt x="40" y="177"/>
                </a:cubicBezTo>
                <a:cubicBezTo>
                  <a:pt x="39" y="182"/>
                  <a:pt x="37" y="185"/>
                  <a:pt x="37" y="185"/>
                </a:cubicBezTo>
                <a:cubicBezTo>
                  <a:pt x="37" y="185"/>
                  <a:pt x="39" y="183"/>
                  <a:pt x="44" y="179"/>
                </a:cubicBezTo>
                <a:cubicBezTo>
                  <a:pt x="49" y="176"/>
                  <a:pt x="56" y="171"/>
                  <a:pt x="62" y="166"/>
                </a:cubicBezTo>
                <a:cubicBezTo>
                  <a:pt x="68" y="161"/>
                  <a:pt x="71" y="154"/>
                  <a:pt x="73" y="149"/>
                </a:cubicBezTo>
                <a:cubicBezTo>
                  <a:pt x="75" y="144"/>
                  <a:pt x="75" y="141"/>
                  <a:pt x="75" y="141"/>
                </a:cubicBezTo>
                <a:moveTo>
                  <a:pt x="38" y="124"/>
                </a:moveTo>
                <a:cubicBezTo>
                  <a:pt x="39" y="124"/>
                  <a:pt x="36" y="126"/>
                  <a:pt x="33" y="131"/>
                </a:cubicBezTo>
                <a:cubicBezTo>
                  <a:pt x="30" y="136"/>
                  <a:pt x="27" y="144"/>
                  <a:pt x="28" y="153"/>
                </a:cubicBezTo>
                <a:cubicBezTo>
                  <a:pt x="29" y="162"/>
                  <a:pt x="32" y="170"/>
                  <a:pt x="33" y="176"/>
                </a:cubicBezTo>
                <a:cubicBezTo>
                  <a:pt x="35" y="181"/>
                  <a:pt x="35" y="185"/>
                  <a:pt x="35" y="185"/>
                </a:cubicBezTo>
                <a:cubicBezTo>
                  <a:pt x="35" y="185"/>
                  <a:pt x="36" y="181"/>
                  <a:pt x="37" y="176"/>
                </a:cubicBezTo>
                <a:cubicBezTo>
                  <a:pt x="39" y="171"/>
                  <a:pt x="42" y="164"/>
                  <a:pt x="43" y="156"/>
                </a:cubicBezTo>
                <a:cubicBezTo>
                  <a:pt x="45" y="148"/>
                  <a:pt x="43" y="140"/>
                  <a:pt x="42" y="134"/>
                </a:cubicBezTo>
                <a:cubicBezTo>
                  <a:pt x="40" y="128"/>
                  <a:pt x="38" y="124"/>
                  <a:pt x="38" y="124"/>
                </a:cubicBezTo>
                <a:moveTo>
                  <a:pt x="60" y="177"/>
                </a:moveTo>
                <a:cubicBezTo>
                  <a:pt x="60" y="177"/>
                  <a:pt x="56" y="179"/>
                  <a:pt x="51" y="182"/>
                </a:cubicBezTo>
                <a:cubicBezTo>
                  <a:pt x="46" y="185"/>
                  <a:pt x="39" y="190"/>
                  <a:pt x="36" y="197"/>
                </a:cubicBezTo>
                <a:cubicBezTo>
                  <a:pt x="32" y="204"/>
                  <a:pt x="31" y="212"/>
                  <a:pt x="30" y="217"/>
                </a:cubicBezTo>
                <a:cubicBezTo>
                  <a:pt x="29" y="222"/>
                  <a:pt x="27" y="225"/>
                  <a:pt x="28" y="225"/>
                </a:cubicBezTo>
                <a:cubicBezTo>
                  <a:pt x="28" y="225"/>
                  <a:pt x="29" y="223"/>
                  <a:pt x="34" y="219"/>
                </a:cubicBezTo>
                <a:cubicBezTo>
                  <a:pt x="38" y="215"/>
                  <a:pt x="44" y="210"/>
                  <a:pt x="50" y="203"/>
                </a:cubicBezTo>
                <a:cubicBezTo>
                  <a:pt x="56" y="197"/>
                  <a:pt x="58" y="191"/>
                  <a:pt x="59" y="186"/>
                </a:cubicBezTo>
                <a:cubicBezTo>
                  <a:pt x="60" y="181"/>
                  <a:pt x="60" y="177"/>
                  <a:pt x="60" y="177"/>
                </a:cubicBezTo>
                <a:moveTo>
                  <a:pt x="22" y="164"/>
                </a:moveTo>
                <a:cubicBezTo>
                  <a:pt x="22" y="164"/>
                  <a:pt x="20" y="167"/>
                  <a:pt x="17" y="172"/>
                </a:cubicBezTo>
                <a:cubicBezTo>
                  <a:pt x="15" y="178"/>
                  <a:pt x="13" y="185"/>
                  <a:pt x="15" y="194"/>
                </a:cubicBezTo>
                <a:cubicBezTo>
                  <a:pt x="16" y="203"/>
                  <a:pt x="20" y="211"/>
                  <a:pt x="22" y="216"/>
                </a:cubicBezTo>
                <a:cubicBezTo>
                  <a:pt x="25" y="222"/>
                  <a:pt x="26" y="225"/>
                  <a:pt x="26" y="225"/>
                </a:cubicBezTo>
                <a:cubicBezTo>
                  <a:pt x="26" y="225"/>
                  <a:pt x="25" y="222"/>
                  <a:pt x="26" y="217"/>
                </a:cubicBezTo>
                <a:cubicBezTo>
                  <a:pt x="27" y="211"/>
                  <a:pt x="30" y="204"/>
                  <a:pt x="30" y="196"/>
                </a:cubicBezTo>
                <a:cubicBezTo>
                  <a:pt x="31" y="187"/>
                  <a:pt x="28" y="179"/>
                  <a:pt x="26" y="173"/>
                </a:cubicBezTo>
                <a:cubicBezTo>
                  <a:pt x="24" y="168"/>
                  <a:pt x="22" y="164"/>
                  <a:pt x="22" y="164"/>
                </a:cubicBezTo>
                <a:moveTo>
                  <a:pt x="49" y="215"/>
                </a:moveTo>
                <a:cubicBezTo>
                  <a:pt x="49" y="215"/>
                  <a:pt x="46" y="217"/>
                  <a:pt x="41" y="220"/>
                </a:cubicBezTo>
                <a:cubicBezTo>
                  <a:pt x="36" y="224"/>
                  <a:pt x="30" y="230"/>
                  <a:pt x="28" y="237"/>
                </a:cubicBezTo>
                <a:cubicBezTo>
                  <a:pt x="25" y="245"/>
                  <a:pt x="25" y="253"/>
                  <a:pt x="25" y="258"/>
                </a:cubicBezTo>
                <a:cubicBezTo>
                  <a:pt x="25" y="263"/>
                  <a:pt x="24" y="267"/>
                  <a:pt x="24" y="267"/>
                </a:cubicBezTo>
                <a:cubicBezTo>
                  <a:pt x="24" y="267"/>
                  <a:pt x="25" y="264"/>
                  <a:pt x="29" y="259"/>
                </a:cubicBezTo>
                <a:cubicBezTo>
                  <a:pt x="32" y="254"/>
                  <a:pt x="38" y="248"/>
                  <a:pt x="43" y="242"/>
                </a:cubicBezTo>
                <a:cubicBezTo>
                  <a:pt x="47" y="235"/>
                  <a:pt x="49" y="228"/>
                  <a:pt x="49" y="223"/>
                </a:cubicBezTo>
                <a:cubicBezTo>
                  <a:pt x="50" y="218"/>
                  <a:pt x="49" y="215"/>
                  <a:pt x="49" y="215"/>
                </a:cubicBezTo>
                <a:moveTo>
                  <a:pt x="10" y="206"/>
                </a:moveTo>
                <a:cubicBezTo>
                  <a:pt x="10" y="206"/>
                  <a:pt x="8" y="209"/>
                  <a:pt x="6" y="215"/>
                </a:cubicBezTo>
                <a:cubicBezTo>
                  <a:pt x="5" y="221"/>
                  <a:pt x="3" y="229"/>
                  <a:pt x="6" y="238"/>
                </a:cubicBezTo>
                <a:cubicBezTo>
                  <a:pt x="9" y="246"/>
                  <a:pt x="14" y="254"/>
                  <a:pt x="17" y="259"/>
                </a:cubicBezTo>
                <a:cubicBezTo>
                  <a:pt x="21" y="264"/>
                  <a:pt x="22" y="267"/>
                  <a:pt x="22" y="267"/>
                </a:cubicBezTo>
                <a:cubicBezTo>
                  <a:pt x="22" y="266"/>
                  <a:pt x="21" y="263"/>
                  <a:pt x="21" y="258"/>
                </a:cubicBezTo>
                <a:cubicBezTo>
                  <a:pt x="21" y="253"/>
                  <a:pt x="23" y="245"/>
                  <a:pt x="22" y="237"/>
                </a:cubicBezTo>
                <a:cubicBezTo>
                  <a:pt x="22" y="228"/>
                  <a:pt x="18" y="221"/>
                  <a:pt x="15" y="215"/>
                </a:cubicBezTo>
                <a:cubicBezTo>
                  <a:pt x="12" y="210"/>
                  <a:pt x="10" y="206"/>
                  <a:pt x="10" y="206"/>
                </a:cubicBezTo>
                <a:moveTo>
                  <a:pt x="44" y="253"/>
                </a:moveTo>
                <a:cubicBezTo>
                  <a:pt x="44" y="253"/>
                  <a:pt x="40" y="255"/>
                  <a:pt x="36" y="259"/>
                </a:cubicBezTo>
                <a:cubicBezTo>
                  <a:pt x="32" y="264"/>
                  <a:pt x="27" y="270"/>
                  <a:pt x="26" y="278"/>
                </a:cubicBezTo>
                <a:cubicBezTo>
                  <a:pt x="25" y="286"/>
                  <a:pt x="26" y="294"/>
                  <a:pt x="27" y="299"/>
                </a:cubicBezTo>
                <a:cubicBezTo>
                  <a:pt x="27" y="305"/>
                  <a:pt x="27" y="308"/>
                  <a:pt x="27" y="308"/>
                </a:cubicBezTo>
                <a:cubicBezTo>
                  <a:pt x="27" y="308"/>
                  <a:pt x="28" y="305"/>
                  <a:pt x="31" y="299"/>
                </a:cubicBezTo>
                <a:cubicBezTo>
                  <a:pt x="33" y="294"/>
                  <a:pt x="38" y="287"/>
                  <a:pt x="41" y="280"/>
                </a:cubicBezTo>
                <a:cubicBezTo>
                  <a:pt x="45" y="273"/>
                  <a:pt x="45" y="266"/>
                  <a:pt x="45" y="261"/>
                </a:cubicBezTo>
                <a:cubicBezTo>
                  <a:pt x="45" y="256"/>
                  <a:pt x="44" y="253"/>
                  <a:pt x="44" y="253"/>
                </a:cubicBezTo>
                <a:moveTo>
                  <a:pt x="3" y="250"/>
                </a:moveTo>
                <a:cubicBezTo>
                  <a:pt x="3" y="250"/>
                  <a:pt x="2" y="254"/>
                  <a:pt x="1" y="260"/>
                </a:cubicBezTo>
                <a:cubicBezTo>
                  <a:pt x="0" y="265"/>
                  <a:pt x="1" y="274"/>
                  <a:pt x="5" y="282"/>
                </a:cubicBezTo>
                <a:cubicBezTo>
                  <a:pt x="9" y="290"/>
                  <a:pt x="15" y="297"/>
                  <a:pt x="19" y="301"/>
                </a:cubicBezTo>
                <a:cubicBezTo>
                  <a:pt x="23" y="305"/>
                  <a:pt x="25" y="308"/>
                  <a:pt x="25" y="308"/>
                </a:cubicBezTo>
                <a:cubicBezTo>
                  <a:pt x="25" y="308"/>
                  <a:pt x="24" y="305"/>
                  <a:pt x="23" y="300"/>
                </a:cubicBezTo>
                <a:cubicBezTo>
                  <a:pt x="22" y="294"/>
                  <a:pt x="22" y="287"/>
                  <a:pt x="20" y="279"/>
                </a:cubicBezTo>
                <a:cubicBezTo>
                  <a:pt x="18" y="270"/>
                  <a:pt x="14" y="263"/>
                  <a:pt x="10" y="258"/>
                </a:cubicBezTo>
                <a:cubicBezTo>
                  <a:pt x="6" y="253"/>
                  <a:pt x="3" y="250"/>
                  <a:pt x="3" y="250"/>
                </a:cubicBezTo>
                <a:moveTo>
                  <a:pt x="44" y="291"/>
                </a:moveTo>
                <a:cubicBezTo>
                  <a:pt x="44" y="291"/>
                  <a:pt x="41" y="294"/>
                  <a:pt x="38" y="298"/>
                </a:cubicBezTo>
                <a:cubicBezTo>
                  <a:pt x="35" y="303"/>
                  <a:pt x="31" y="311"/>
                  <a:pt x="31" y="319"/>
                </a:cubicBezTo>
                <a:cubicBezTo>
                  <a:pt x="32" y="327"/>
                  <a:pt x="34" y="334"/>
                  <a:pt x="36" y="339"/>
                </a:cubicBezTo>
                <a:cubicBezTo>
                  <a:pt x="37" y="344"/>
                  <a:pt x="38" y="348"/>
                  <a:pt x="38" y="348"/>
                </a:cubicBezTo>
                <a:cubicBezTo>
                  <a:pt x="38" y="348"/>
                  <a:pt x="38" y="344"/>
                  <a:pt x="40" y="339"/>
                </a:cubicBezTo>
                <a:cubicBezTo>
                  <a:pt x="41" y="333"/>
                  <a:pt x="45" y="326"/>
                  <a:pt x="47" y="318"/>
                </a:cubicBezTo>
                <a:cubicBezTo>
                  <a:pt x="49" y="310"/>
                  <a:pt x="48" y="303"/>
                  <a:pt x="47" y="299"/>
                </a:cubicBezTo>
                <a:cubicBezTo>
                  <a:pt x="46" y="294"/>
                  <a:pt x="44" y="291"/>
                  <a:pt x="44" y="291"/>
                </a:cubicBezTo>
                <a:moveTo>
                  <a:pt x="4" y="295"/>
                </a:moveTo>
                <a:cubicBezTo>
                  <a:pt x="4" y="295"/>
                  <a:pt x="3" y="299"/>
                  <a:pt x="4" y="305"/>
                </a:cubicBezTo>
                <a:cubicBezTo>
                  <a:pt x="4" y="311"/>
                  <a:pt x="6" y="319"/>
                  <a:pt x="11" y="326"/>
                </a:cubicBezTo>
                <a:cubicBezTo>
                  <a:pt x="17" y="334"/>
                  <a:pt x="24" y="339"/>
                  <a:pt x="29" y="342"/>
                </a:cubicBezTo>
                <a:cubicBezTo>
                  <a:pt x="34" y="346"/>
                  <a:pt x="36" y="348"/>
                  <a:pt x="36" y="348"/>
                </a:cubicBezTo>
                <a:cubicBezTo>
                  <a:pt x="36" y="348"/>
                  <a:pt x="34" y="346"/>
                  <a:pt x="33" y="340"/>
                </a:cubicBezTo>
                <a:cubicBezTo>
                  <a:pt x="31" y="335"/>
                  <a:pt x="29" y="328"/>
                  <a:pt x="26" y="320"/>
                </a:cubicBezTo>
                <a:cubicBezTo>
                  <a:pt x="22" y="312"/>
                  <a:pt x="17" y="306"/>
                  <a:pt x="12" y="302"/>
                </a:cubicBezTo>
                <a:cubicBezTo>
                  <a:pt x="8" y="298"/>
                  <a:pt x="4" y="295"/>
                  <a:pt x="4" y="295"/>
                </a:cubicBezTo>
                <a:moveTo>
                  <a:pt x="52" y="328"/>
                </a:moveTo>
                <a:cubicBezTo>
                  <a:pt x="52" y="328"/>
                  <a:pt x="49" y="331"/>
                  <a:pt x="47" y="337"/>
                </a:cubicBezTo>
                <a:cubicBezTo>
                  <a:pt x="44" y="342"/>
                  <a:pt x="42" y="350"/>
                  <a:pt x="44" y="358"/>
                </a:cubicBezTo>
                <a:cubicBezTo>
                  <a:pt x="46" y="366"/>
                  <a:pt x="50" y="372"/>
                  <a:pt x="52" y="377"/>
                </a:cubicBezTo>
                <a:cubicBezTo>
                  <a:pt x="55" y="382"/>
                  <a:pt x="56" y="385"/>
                  <a:pt x="56" y="385"/>
                </a:cubicBezTo>
                <a:cubicBezTo>
                  <a:pt x="56" y="385"/>
                  <a:pt x="55" y="382"/>
                  <a:pt x="56" y="376"/>
                </a:cubicBezTo>
                <a:cubicBezTo>
                  <a:pt x="57" y="370"/>
                  <a:pt x="59" y="362"/>
                  <a:pt x="59" y="354"/>
                </a:cubicBezTo>
                <a:cubicBezTo>
                  <a:pt x="60" y="346"/>
                  <a:pt x="58" y="340"/>
                  <a:pt x="56" y="335"/>
                </a:cubicBezTo>
                <a:cubicBezTo>
                  <a:pt x="53" y="331"/>
                  <a:pt x="51" y="328"/>
                  <a:pt x="52" y="328"/>
                </a:cubicBezTo>
                <a:moveTo>
                  <a:pt x="13" y="339"/>
                </a:moveTo>
                <a:cubicBezTo>
                  <a:pt x="13" y="339"/>
                  <a:pt x="13" y="343"/>
                  <a:pt x="14" y="349"/>
                </a:cubicBezTo>
                <a:cubicBezTo>
                  <a:pt x="16" y="355"/>
                  <a:pt x="19" y="363"/>
                  <a:pt x="26" y="369"/>
                </a:cubicBezTo>
                <a:cubicBezTo>
                  <a:pt x="33" y="375"/>
                  <a:pt x="41" y="379"/>
                  <a:pt x="46" y="381"/>
                </a:cubicBezTo>
                <a:cubicBezTo>
                  <a:pt x="51" y="384"/>
                  <a:pt x="54" y="386"/>
                  <a:pt x="54" y="386"/>
                </a:cubicBezTo>
                <a:cubicBezTo>
                  <a:pt x="54" y="386"/>
                  <a:pt x="52" y="383"/>
                  <a:pt x="49" y="379"/>
                </a:cubicBezTo>
                <a:cubicBezTo>
                  <a:pt x="46" y="374"/>
                  <a:pt x="43" y="367"/>
                  <a:pt x="39" y="360"/>
                </a:cubicBezTo>
                <a:cubicBezTo>
                  <a:pt x="34" y="353"/>
                  <a:pt x="27" y="348"/>
                  <a:pt x="22" y="345"/>
                </a:cubicBezTo>
                <a:cubicBezTo>
                  <a:pt x="17" y="341"/>
                  <a:pt x="13" y="339"/>
                  <a:pt x="13" y="339"/>
                </a:cubicBezTo>
                <a:moveTo>
                  <a:pt x="66" y="363"/>
                </a:moveTo>
                <a:cubicBezTo>
                  <a:pt x="66" y="363"/>
                  <a:pt x="64" y="367"/>
                  <a:pt x="62" y="372"/>
                </a:cubicBezTo>
                <a:cubicBezTo>
                  <a:pt x="61" y="378"/>
                  <a:pt x="60" y="386"/>
                  <a:pt x="64" y="394"/>
                </a:cubicBezTo>
                <a:cubicBezTo>
                  <a:pt x="67" y="401"/>
                  <a:pt x="72" y="407"/>
                  <a:pt x="75" y="412"/>
                </a:cubicBezTo>
                <a:cubicBezTo>
                  <a:pt x="78" y="416"/>
                  <a:pt x="80" y="419"/>
                  <a:pt x="80" y="419"/>
                </a:cubicBezTo>
                <a:cubicBezTo>
                  <a:pt x="80" y="418"/>
                  <a:pt x="79" y="415"/>
                  <a:pt x="78" y="410"/>
                </a:cubicBezTo>
                <a:cubicBezTo>
                  <a:pt x="78" y="404"/>
                  <a:pt x="79" y="395"/>
                  <a:pt x="78" y="387"/>
                </a:cubicBezTo>
                <a:cubicBezTo>
                  <a:pt x="77" y="379"/>
                  <a:pt x="74" y="373"/>
                  <a:pt x="71" y="369"/>
                </a:cubicBezTo>
                <a:cubicBezTo>
                  <a:pt x="68" y="365"/>
                  <a:pt x="66" y="363"/>
                  <a:pt x="66" y="363"/>
                </a:cubicBezTo>
                <a:moveTo>
                  <a:pt x="30" y="381"/>
                </a:moveTo>
                <a:cubicBezTo>
                  <a:pt x="30" y="381"/>
                  <a:pt x="30" y="385"/>
                  <a:pt x="33" y="391"/>
                </a:cubicBezTo>
                <a:cubicBezTo>
                  <a:pt x="35" y="396"/>
                  <a:pt x="40" y="403"/>
                  <a:pt x="48" y="408"/>
                </a:cubicBezTo>
                <a:cubicBezTo>
                  <a:pt x="55" y="413"/>
                  <a:pt x="64" y="415"/>
                  <a:pt x="70" y="417"/>
                </a:cubicBezTo>
                <a:cubicBezTo>
                  <a:pt x="75" y="418"/>
                  <a:pt x="78" y="420"/>
                  <a:pt x="78" y="420"/>
                </a:cubicBezTo>
                <a:cubicBezTo>
                  <a:pt x="78" y="420"/>
                  <a:pt x="76" y="418"/>
                  <a:pt x="72" y="414"/>
                </a:cubicBezTo>
                <a:cubicBezTo>
                  <a:pt x="69" y="409"/>
                  <a:pt x="65" y="403"/>
                  <a:pt x="59" y="397"/>
                </a:cubicBezTo>
                <a:cubicBezTo>
                  <a:pt x="53" y="391"/>
                  <a:pt x="46" y="387"/>
                  <a:pt x="40" y="385"/>
                </a:cubicBezTo>
                <a:cubicBezTo>
                  <a:pt x="34" y="382"/>
                  <a:pt x="30" y="381"/>
                  <a:pt x="30" y="381"/>
                </a:cubicBezTo>
                <a:moveTo>
                  <a:pt x="86" y="395"/>
                </a:moveTo>
                <a:cubicBezTo>
                  <a:pt x="86" y="395"/>
                  <a:pt x="85" y="399"/>
                  <a:pt x="84" y="405"/>
                </a:cubicBezTo>
                <a:cubicBezTo>
                  <a:pt x="84" y="411"/>
                  <a:pt x="84" y="419"/>
                  <a:pt x="89" y="426"/>
                </a:cubicBezTo>
                <a:cubicBezTo>
                  <a:pt x="93" y="433"/>
                  <a:pt x="99" y="438"/>
                  <a:pt x="103" y="442"/>
                </a:cubicBezTo>
                <a:cubicBezTo>
                  <a:pt x="106" y="446"/>
                  <a:pt x="108" y="448"/>
                  <a:pt x="108" y="448"/>
                </a:cubicBezTo>
                <a:cubicBezTo>
                  <a:pt x="108" y="448"/>
                  <a:pt x="107" y="445"/>
                  <a:pt x="106" y="440"/>
                </a:cubicBezTo>
                <a:cubicBezTo>
                  <a:pt x="105" y="434"/>
                  <a:pt x="104" y="426"/>
                  <a:pt x="102" y="418"/>
                </a:cubicBezTo>
                <a:cubicBezTo>
                  <a:pt x="100" y="410"/>
                  <a:pt x="96" y="404"/>
                  <a:pt x="92" y="401"/>
                </a:cubicBezTo>
                <a:cubicBezTo>
                  <a:pt x="89" y="397"/>
                  <a:pt x="86" y="395"/>
                  <a:pt x="86" y="395"/>
                </a:cubicBezTo>
                <a:moveTo>
                  <a:pt x="53" y="419"/>
                </a:moveTo>
                <a:cubicBezTo>
                  <a:pt x="53" y="419"/>
                  <a:pt x="55" y="423"/>
                  <a:pt x="58" y="428"/>
                </a:cubicBezTo>
                <a:cubicBezTo>
                  <a:pt x="61" y="433"/>
                  <a:pt x="67" y="439"/>
                  <a:pt x="75" y="442"/>
                </a:cubicBezTo>
                <a:cubicBezTo>
                  <a:pt x="83" y="446"/>
                  <a:pt x="92" y="447"/>
                  <a:pt x="98" y="448"/>
                </a:cubicBezTo>
                <a:cubicBezTo>
                  <a:pt x="104" y="449"/>
                  <a:pt x="107" y="450"/>
                  <a:pt x="107" y="450"/>
                </a:cubicBezTo>
                <a:cubicBezTo>
                  <a:pt x="107" y="450"/>
                  <a:pt x="104" y="448"/>
                  <a:pt x="100" y="445"/>
                </a:cubicBezTo>
                <a:cubicBezTo>
                  <a:pt x="96" y="441"/>
                  <a:pt x="91" y="435"/>
                  <a:pt x="85" y="430"/>
                </a:cubicBezTo>
                <a:cubicBezTo>
                  <a:pt x="78" y="425"/>
                  <a:pt x="70" y="423"/>
                  <a:pt x="64" y="421"/>
                </a:cubicBezTo>
                <a:cubicBezTo>
                  <a:pt x="58" y="420"/>
                  <a:pt x="53" y="419"/>
                  <a:pt x="53" y="419"/>
                </a:cubicBezTo>
                <a:moveTo>
                  <a:pt x="111" y="424"/>
                </a:moveTo>
                <a:cubicBezTo>
                  <a:pt x="111" y="424"/>
                  <a:pt x="110" y="428"/>
                  <a:pt x="111" y="435"/>
                </a:cubicBezTo>
                <a:cubicBezTo>
                  <a:pt x="111" y="440"/>
                  <a:pt x="113" y="448"/>
                  <a:pt x="118" y="455"/>
                </a:cubicBezTo>
                <a:cubicBezTo>
                  <a:pt x="123" y="461"/>
                  <a:pt x="130" y="466"/>
                  <a:pt x="134" y="469"/>
                </a:cubicBezTo>
                <a:cubicBezTo>
                  <a:pt x="138" y="472"/>
                  <a:pt x="140" y="475"/>
                  <a:pt x="140" y="475"/>
                </a:cubicBezTo>
                <a:cubicBezTo>
                  <a:pt x="140" y="475"/>
                  <a:pt x="139" y="472"/>
                  <a:pt x="137" y="466"/>
                </a:cubicBezTo>
                <a:cubicBezTo>
                  <a:pt x="135" y="461"/>
                  <a:pt x="133" y="453"/>
                  <a:pt x="130" y="445"/>
                </a:cubicBezTo>
                <a:cubicBezTo>
                  <a:pt x="127" y="437"/>
                  <a:pt x="122" y="432"/>
                  <a:pt x="118" y="429"/>
                </a:cubicBezTo>
                <a:cubicBezTo>
                  <a:pt x="114" y="426"/>
                  <a:pt x="111" y="425"/>
                  <a:pt x="111" y="424"/>
                </a:cubicBezTo>
                <a:moveTo>
                  <a:pt x="82" y="453"/>
                </a:moveTo>
                <a:cubicBezTo>
                  <a:pt x="82" y="453"/>
                  <a:pt x="84" y="456"/>
                  <a:pt x="88" y="461"/>
                </a:cubicBezTo>
                <a:cubicBezTo>
                  <a:pt x="92" y="465"/>
                  <a:pt x="98" y="470"/>
                  <a:pt x="107" y="473"/>
                </a:cubicBezTo>
                <a:cubicBezTo>
                  <a:pt x="115" y="475"/>
                  <a:pt x="124" y="475"/>
                  <a:pt x="130" y="475"/>
                </a:cubicBezTo>
                <a:cubicBezTo>
                  <a:pt x="136" y="476"/>
                  <a:pt x="139" y="476"/>
                  <a:pt x="139" y="476"/>
                </a:cubicBezTo>
                <a:cubicBezTo>
                  <a:pt x="139" y="476"/>
                  <a:pt x="136" y="475"/>
                  <a:pt x="132" y="472"/>
                </a:cubicBezTo>
                <a:cubicBezTo>
                  <a:pt x="127" y="469"/>
                  <a:pt x="122" y="463"/>
                  <a:pt x="115" y="459"/>
                </a:cubicBezTo>
                <a:cubicBezTo>
                  <a:pt x="107" y="455"/>
                  <a:pt x="99" y="454"/>
                  <a:pt x="93" y="453"/>
                </a:cubicBezTo>
                <a:cubicBezTo>
                  <a:pt x="87" y="453"/>
                  <a:pt x="82" y="453"/>
                  <a:pt x="82" y="453"/>
                </a:cubicBezTo>
                <a:moveTo>
                  <a:pt x="140" y="451"/>
                </a:moveTo>
                <a:cubicBezTo>
                  <a:pt x="140" y="450"/>
                  <a:pt x="140" y="455"/>
                  <a:pt x="141" y="461"/>
                </a:cubicBezTo>
                <a:cubicBezTo>
                  <a:pt x="143" y="466"/>
                  <a:pt x="145" y="474"/>
                  <a:pt x="151" y="480"/>
                </a:cubicBezTo>
                <a:cubicBezTo>
                  <a:pt x="157" y="486"/>
                  <a:pt x="164" y="490"/>
                  <a:pt x="168" y="493"/>
                </a:cubicBezTo>
                <a:cubicBezTo>
                  <a:pt x="172" y="495"/>
                  <a:pt x="175" y="498"/>
                  <a:pt x="175" y="498"/>
                </a:cubicBezTo>
                <a:cubicBezTo>
                  <a:pt x="175" y="497"/>
                  <a:pt x="173" y="495"/>
                  <a:pt x="171" y="489"/>
                </a:cubicBezTo>
                <a:cubicBezTo>
                  <a:pt x="168" y="484"/>
                  <a:pt x="166" y="476"/>
                  <a:pt x="162" y="469"/>
                </a:cubicBezTo>
                <a:cubicBezTo>
                  <a:pt x="158" y="461"/>
                  <a:pt x="152" y="457"/>
                  <a:pt x="148" y="454"/>
                </a:cubicBezTo>
                <a:cubicBezTo>
                  <a:pt x="143" y="452"/>
                  <a:pt x="140" y="451"/>
                  <a:pt x="140" y="451"/>
                </a:cubicBezTo>
                <a:moveTo>
                  <a:pt x="115" y="482"/>
                </a:moveTo>
                <a:cubicBezTo>
                  <a:pt x="115" y="482"/>
                  <a:pt x="117" y="485"/>
                  <a:pt x="121" y="489"/>
                </a:cubicBezTo>
                <a:cubicBezTo>
                  <a:pt x="126" y="493"/>
                  <a:pt x="132" y="498"/>
                  <a:pt x="141" y="499"/>
                </a:cubicBezTo>
                <a:cubicBezTo>
                  <a:pt x="150" y="500"/>
                  <a:pt x="159" y="499"/>
                  <a:pt x="165" y="499"/>
                </a:cubicBezTo>
                <a:cubicBezTo>
                  <a:pt x="171" y="499"/>
                  <a:pt x="174" y="499"/>
                  <a:pt x="174" y="499"/>
                </a:cubicBezTo>
                <a:cubicBezTo>
                  <a:pt x="174" y="499"/>
                  <a:pt x="171" y="498"/>
                  <a:pt x="166" y="495"/>
                </a:cubicBezTo>
                <a:cubicBezTo>
                  <a:pt x="161" y="493"/>
                  <a:pt x="155" y="488"/>
                  <a:pt x="148" y="485"/>
                </a:cubicBezTo>
                <a:cubicBezTo>
                  <a:pt x="140" y="481"/>
                  <a:pt x="132" y="481"/>
                  <a:pt x="126" y="481"/>
                </a:cubicBezTo>
                <a:cubicBezTo>
                  <a:pt x="119" y="481"/>
                  <a:pt x="115" y="482"/>
                  <a:pt x="115" y="482"/>
                </a:cubicBezTo>
                <a:moveTo>
                  <a:pt x="172" y="473"/>
                </a:moveTo>
                <a:cubicBezTo>
                  <a:pt x="172" y="473"/>
                  <a:pt x="173" y="477"/>
                  <a:pt x="174" y="483"/>
                </a:cubicBezTo>
                <a:cubicBezTo>
                  <a:pt x="176" y="489"/>
                  <a:pt x="180" y="497"/>
                  <a:pt x="186" y="502"/>
                </a:cubicBezTo>
                <a:cubicBezTo>
                  <a:pt x="192" y="507"/>
                  <a:pt x="199" y="510"/>
                  <a:pt x="204" y="513"/>
                </a:cubicBezTo>
                <a:cubicBezTo>
                  <a:pt x="209" y="515"/>
                  <a:pt x="211" y="517"/>
                  <a:pt x="211" y="517"/>
                </a:cubicBezTo>
                <a:cubicBezTo>
                  <a:pt x="211" y="517"/>
                  <a:pt x="209" y="515"/>
                  <a:pt x="206" y="510"/>
                </a:cubicBezTo>
                <a:cubicBezTo>
                  <a:pt x="204" y="505"/>
                  <a:pt x="200" y="497"/>
                  <a:pt x="196" y="490"/>
                </a:cubicBezTo>
                <a:cubicBezTo>
                  <a:pt x="191" y="483"/>
                  <a:pt x="185" y="479"/>
                  <a:pt x="180" y="477"/>
                </a:cubicBezTo>
                <a:cubicBezTo>
                  <a:pt x="176" y="474"/>
                  <a:pt x="172" y="474"/>
                  <a:pt x="172" y="473"/>
                </a:cubicBezTo>
                <a:moveTo>
                  <a:pt x="151" y="507"/>
                </a:moveTo>
                <a:cubicBezTo>
                  <a:pt x="151" y="507"/>
                  <a:pt x="153" y="510"/>
                  <a:pt x="157" y="514"/>
                </a:cubicBezTo>
                <a:cubicBezTo>
                  <a:pt x="162" y="517"/>
                  <a:pt x="169" y="521"/>
                  <a:pt x="178" y="522"/>
                </a:cubicBezTo>
                <a:cubicBezTo>
                  <a:pt x="187" y="522"/>
                  <a:pt x="195" y="520"/>
                  <a:pt x="201" y="520"/>
                </a:cubicBezTo>
                <a:cubicBezTo>
                  <a:pt x="207" y="519"/>
                  <a:pt x="210" y="519"/>
                  <a:pt x="210" y="519"/>
                </a:cubicBezTo>
                <a:cubicBezTo>
                  <a:pt x="210" y="519"/>
                  <a:pt x="207" y="518"/>
                  <a:pt x="202" y="516"/>
                </a:cubicBezTo>
                <a:cubicBezTo>
                  <a:pt x="198" y="514"/>
                  <a:pt x="191" y="510"/>
                  <a:pt x="183" y="507"/>
                </a:cubicBezTo>
                <a:cubicBezTo>
                  <a:pt x="175" y="504"/>
                  <a:pt x="167" y="505"/>
                  <a:pt x="161" y="505"/>
                </a:cubicBezTo>
                <a:cubicBezTo>
                  <a:pt x="155" y="506"/>
                  <a:pt x="150" y="507"/>
                  <a:pt x="151" y="507"/>
                </a:cubicBezTo>
                <a:moveTo>
                  <a:pt x="207" y="493"/>
                </a:moveTo>
                <a:cubicBezTo>
                  <a:pt x="207" y="493"/>
                  <a:pt x="207" y="497"/>
                  <a:pt x="210" y="503"/>
                </a:cubicBezTo>
                <a:cubicBezTo>
                  <a:pt x="212" y="509"/>
                  <a:pt x="216" y="516"/>
                  <a:pt x="223" y="521"/>
                </a:cubicBezTo>
                <a:cubicBezTo>
                  <a:pt x="229" y="525"/>
                  <a:pt x="237" y="528"/>
                  <a:pt x="241" y="530"/>
                </a:cubicBezTo>
                <a:cubicBezTo>
                  <a:pt x="246" y="532"/>
                  <a:pt x="249" y="534"/>
                  <a:pt x="249" y="534"/>
                </a:cubicBezTo>
                <a:cubicBezTo>
                  <a:pt x="249" y="534"/>
                  <a:pt x="247" y="532"/>
                  <a:pt x="244" y="527"/>
                </a:cubicBezTo>
                <a:cubicBezTo>
                  <a:pt x="240" y="522"/>
                  <a:pt x="237" y="514"/>
                  <a:pt x="231" y="508"/>
                </a:cubicBezTo>
                <a:cubicBezTo>
                  <a:pt x="226" y="501"/>
                  <a:pt x="220" y="498"/>
                  <a:pt x="215" y="496"/>
                </a:cubicBezTo>
                <a:cubicBezTo>
                  <a:pt x="210" y="494"/>
                  <a:pt x="207" y="494"/>
                  <a:pt x="207" y="493"/>
                </a:cubicBezTo>
                <a:moveTo>
                  <a:pt x="188" y="529"/>
                </a:moveTo>
                <a:cubicBezTo>
                  <a:pt x="188" y="529"/>
                  <a:pt x="190" y="532"/>
                  <a:pt x="195" y="535"/>
                </a:cubicBezTo>
                <a:cubicBezTo>
                  <a:pt x="200" y="538"/>
                  <a:pt x="207" y="541"/>
                  <a:pt x="216" y="541"/>
                </a:cubicBezTo>
                <a:cubicBezTo>
                  <a:pt x="225" y="541"/>
                  <a:pt x="234" y="538"/>
                  <a:pt x="239" y="537"/>
                </a:cubicBezTo>
                <a:cubicBezTo>
                  <a:pt x="245" y="536"/>
                  <a:pt x="248" y="536"/>
                  <a:pt x="248" y="536"/>
                </a:cubicBezTo>
                <a:cubicBezTo>
                  <a:pt x="248" y="536"/>
                  <a:pt x="245" y="535"/>
                  <a:pt x="240" y="533"/>
                </a:cubicBezTo>
                <a:cubicBezTo>
                  <a:pt x="235" y="531"/>
                  <a:pt x="228" y="528"/>
                  <a:pt x="220" y="526"/>
                </a:cubicBezTo>
                <a:cubicBezTo>
                  <a:pt x="212" y="524"/>
                  <a:pt x="204" y="525"/>
                  <a:pt x="198" y="526"/>
                </a:cubicBezTo>
                <a:cubicBezTo>
                  <a:pt x="192" y="528"/>
                  <a:pt x="188" y="529"/>
                  <a:pt x="188" y="529"/>
                </a:cubicBezTo>
                <a:moveTo>
                  <a:pt x="243" y="511"/>
                </a:moveTo>
                <a:cubicBezTo>
                  <a:pt x="243" y="511"/>
                  <a:pt x="244" y="515"/>
                  <a:pt x="246" y="520"/>
                </a:cubicBezTo>
                <a:cubicBezTo>
                  <a:pt x="249" y="525"/>
                  <a:pt x="254" y="532"/>
                  <a:pt x="261" y="537"/>
                </a:cubicBezTo>
                <a:cubicBezTo>
                  <a:pt x="268" y="541"/>
                  <a:pt x="275" y="543"/>
                  <a:pt x="280" y="545"/>
                </a:cubicBezTo>
                <a:cubicBezTo>
                  <a:pt x="285" y="546"/>
                  <a:pt x="288" y="548"/>
                  <a:pt x="288" y="548"/>
                </a:cubicBezTo>
                <a:cubicBezTo>
                  <a:pt x="288" y="548"/>
                  <a:pt x="286" y="546"/>
                  <a:pt x="282" y="541"/>
                </a:cubicBezTo>
                <a:cubicBezTo>
                  <a:pt x="279" y="536"/>
                  <a:pt x="274" y="529"/>
                  <a:pt x="269" y="523"/>
                </a:cubicBezTo>
                <a:cubicBezTo>
                  <a:pt x="263" y="517"/>
                  <a:pt x="256" y="514"/>
                  <a:pt x="251" y="512"/>
                </a:cubicBezTo>
                <a:cubicBezTo>
                  <a:pt x="246" y="511"/>
                  <a:pt x="243" y="511"/>
                  <a:pt x="243" y="511"/>
                </a:cubicBezTo>
                <a:moveTo>
                  <a:pt x="227" y="548"/>
                </a:moveTo>
                <a:cubicBezTo>
                  <a:pt x="227" y="548"/>
                  <a:pt x="230" y="550"/>
                  <a:pt x="235" y="553"/>
                </a:cubicBezTo>
                <a:cubicBezTo>
                  <a:pt x="240" y="555"/>
                  <a:pt x="247" y="558"/>
                  <a:pt x="256" y="557"/>
                </a:cubicBezTo>
                <a:cubicBezTo>
                  <a:pt x="265" y="556"/>
                  <a:pt x="273" y="553"/>
                  <a:pt x="279" y="552"/>
                </a:cubicBezTo>
                <a:cubicBezTo>
                  <a:pt x="284" y="550"/>
                  <a:pt x="288" y="550"/>
                  <a:pt x="288" y="550"/>
                </a:cubicBezTo>
                <a:cubicBezTo>
                  <a:pt x="288" y="550"/>
                  <a:pt x="284" y="549"/>
                  <a:pt x="279" y="548"/>
                </a:cubicBezTo>
                <a:cubicBezTo>
                  <a:pt x="274" y="546"/>
                  <a:pt x="267" y="543"/>
                  <a:pt x="259" y="542"/>
                </a:cubicBezTo>
                <a:cubicBezTo>
                  <a:pt x="251" y="541"/>
                  <a:pt x="242" y="542"/>
                  <a:pt x="237" y="544"/>
                </a:cubicBezTo>
                <a:cubicBezTo>
                  <a:pt x="231" y="546"/>
                  <a:pt x="227" y="548"/>
                  <a:pt x="227" y="548"/>
                </a:cubicBezTo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9">
            <a:extLst>
              <a:ext uri="{FF2B5EF4-FFF2-40B4-BE49-F238E27FC236}">
                <a16:creationId xmlns="" xmlns:a16="http://schemas.microsoft.com/office/drawing/2014/main" id="{B286191F-776B-4BDE-9AE7-201D5AFB9D0B}"/>
              </a:ext>
            </a:extLst>
          </p:cNvPr>
          <p:cNvSpPr>
            <a:spLocks noEditPoints="1"/>
          </p:cNvSpPr>
          <p:nvPr/>
        </p:nvSpPr>
        <p:spPr bwMode="auto">
          <a:xfrm>
            <a:off x="4475372" y="894674"/>
            <a:ext cx="1209870" cy="998568"/>
          </a:xfrm>
          <a:custGeom>
            <a:avLst/>
            <a:gdLst>
              <a:gd name="T0" fmla="*/ 549 w 601"/>
              <a:gd name="T1" fmla="*/ 186 h 497"/>
              <a:gd name="T2" fmla="*/ 549 w 601"/>
              <a:gd name="T3" fmla="*/ 51 h 497"/>
              <a:gd name="T4" fmla="*/ 504 w 601"/>
              <a:gd name="T5" fmla="*/ 13 h 497"/>
              <a:gd name="T6" fmla="*/ 534 w 601"/>
              <a:gd name="T7" fmla="*/ 105 h 497"/>
              <a:gd name="T8" fmla="*/ 506 w 601"/>
              <a:gd name="T9" fmla="*/ 141 h 497"/>
              <a:gd name="T10" fmla="*/ 528 w 601"/>
              <a:gd name="T11" fmla="*/ 200 h 497"/>
              <a:gd name="T12" fmla="*/ 518 w 601"/>
              <a:gd name="T13" fmla="*/ 291 h 497"/>
              <a:gd name="T14" fmla="*/ 435 w 601"/>
              <a:gd name="T15" fmla="*/ 305 h 497"/>
              <a:gd name="T16" fmla="*/ 389 w 601"/>
              <a:gd name="T17" fmla="*/ 402 h 497"/>
              <a:gd name="T18" fmla="*/ 223 w 601"/>
              <a:gd name="T19" fmla="*/ 426 h 497"/>
              <a:gd name="T20" fmla="*/ 164 w 601"/>
              <a:gd name="T21" fmla="*/ 306 h 497"/>
              <a:gd name="T22" fmla="*/ 87 w 601"/>
              <a:gd name="T23" fmla="*/ 280 h 497"/>
              <a:gd name="T24" fmla="*/ 72 w 601"/>
              <a:gd name="T25" fmla="*/ 197 h 497"/>
              <a:gd name="T26" fmla="*/ 109 w 601"/>
              <a:gd name="T27" fmla="*/ 128 h 497"/>
              <a:gd name="T28" fmla="*/ 81 w 601"/>
              <a:gd name="T29" fmla="*/ 70 h 497"/>
              <a:gd name="T30" fmla="*/ 96 w 601"/>
              <a:gd name="T31" fmla="*/ 11 h 497"/>
              <a:gd name="T32" fmla="*/ 51 w 601"/>
              <a:gd name="T33" fmla="*/ 53 h 497"/>
              <a:gd name="T34" fmla="*/ 52 w 601"/>
              <a:gd name="T35" fmla="*/ 192 h 497"/>
              <a:gd name="T36" fmla="*/ 13 w 601"/>
              <a:gd name="T37" fmla="*/ 235 h 497"/>
              <a:gd name="T38" fmla="*/ 66 w 601"/>
              <a:gd name="T39" fmla="*/ 307 h 497"/>
              <a:gd name="T40" fmla="*/ 191 w 601"/>
              <a:gd name="T41" fmla="*/ 418 h 497"/>
              <a:gd name="T42" fmla="*/ 196 w 601"/>
              <a:gd name="T43" fmla="*/ 489 h 497"/>
              <a:gd name="T44" fmla="*/ 391 w 601"/>
              <a:gd name="T45" fmla="*/ 439 h 497"/>
              <a:gd name="T46" fmla="*/ 545 w 601"/>
              <a:gd name="T47" fmla="*/ 370 h 497"/>
              <a:gd name="T48" fmla="*/ 551 w 601"/>
              <a:gd name="T49" fmla="*/ 301 h 497"/>
              <a:gd name="T50" fmla="*/ 568 w 601"/>
              <a:gd name="T51" fmla="*/ 185 h 497"/>
              <a:gd name="T52" fmla="*/ 554 w 601"/>
              <a:gd name="T53" fmla="*/ 140 h 497"/>
              <a:gd name="T54" fmla="*/ 556 w 601"/>
              <a:gd name="T55" fmla="*/ 65 h 497"/>
              <a:gd name="T56" fmla="*/ 523 w 601"/>
              <a:gd name="T57" fmla="*/ 40 h 497"/>
              <a:gd name="T58" fmla="*/ 493 w 601"/>
              <a:gd name="T59" fmla="*/ 13 h 497"/>
              <a:gd name="T60" fmla="*/ 505 w 601"/>
              <a:gd name="T61" fmla="*/ 58 h 497"/>
              <a:gd name="T62" fmla="*/ 526 w 601"/>
              <a:gd name="T63" fmla="*/ 101 h 497"/>
              <a:gd name="T64" fmla="*/ 533 w 601"/>
              <a:gd name="T65" fmla="*/ 186 h 497"/>
              <a:gd name="T66" fmla="*/ 509 w 601"/>
              <a:gd name="T67" fmla="*/ 211 h 497"/>
              <a:gd name="T68" fmla="*/ 495 w 601"/>
              <a:gd name="T69" fmla="*/ 245 h 497"/>
              <a:gd name="T70" fmla="*/ 96 w 601"/>
              <a:gd name="T71" fmla="*/ 257 h 497"/>
              <a:gd name="T72" fmla="*/ 68 w 601"/>
              <a:gd name="T73" fmla="*/ 227 h 497"/>
              <a:gd name="T74" fmla="*/ 71 w 601"/>
              <a:gd name="T75" fmla="*/ 168 h 497"/>
              <a:gd name="T76" fmla="*/ 89 w 601"/>
              <a:gd name="T77" fmla="*/ 124 h 497"/>
              <a:gd name="T78" fmla="*/ 108 w 601"/>
              <a:gd name="T79" fmla="*/ 89 h 497"/>
              <a:gd name="T80" fmla="*/ 91 w 601"/>
              <a:gd name="T81" fmla="*/ 63 h 497"/>
              <a:gd name="T82" fmla="*/ 69 w 601"/>
              <a:gd name="T83" fmla="*/ 53 h 497"/>
              <a:gd name="T84" fmla="*/ 44 w 601"/>
              <a:gd name="T85" fmla="*/ 72 h 497"/>
              <a:gd name="T86" fmla="*/ 28 w 601"/>
              <a:gd name="T87" fmla="*/ 109 h 497"/>
              <a:gd name="T88" fmla="*/ 44 w 601"/>
              <a:gd name="T89" fmla="*/ 188 h 497"/>
              <a:gd name="T90" fmla="*/ 15 w 601"/>
              <a:gd name="T91" fmla="*/ 208 h 497"/>
              <a:gd name="T92" fmla="*/ 35 w 601"/>
              <a:gd name="T93" fmla="*/ 264 h 497"/>
              <a:gd name="T94" fmla="*/ 74 w 601"/>
              <a:gd name="T95" fmla="*/ 320 h 497"/>
              <a:gd name="T96" fmla="*/ 118 w 601"/>
              <a:gd name="T97" fmla="*/ 298 h 497"/>
              <a:gd name="T98" fmla="*/ 148 w 601"/>
              <a:gd name="T99" fmla="*/ 363 h 497"/>
              <a:gd name="T100" fmla="*/ 134 w 601"/>
              <a:gd name="T101" fmla="*/ 415 h 497"/>
              <a:gd name="T102" fmla="*/ 184 w 601"/>
              <a:gd name="T103" fmla="*/ 360 h 497"/>
              <a:gd name="T104" fmla="*/ 230 w 601"/>
              <a:gd name="T105" fmla="*/ 458 h 497"/>
              <a:gd name="T106" fmla="*/ 241 w 601"/>
              <a:gd name="T107" fmla="*/ 436 h 497"/>
              <a:gd name="T108" fmla="*/ 351 w 601"/>
              <a:gd name="T109" fmla="*/ 423 h 497"/>
              <a:gd name="T110" fmla="*/ 414 w 601"/>
              <a:gd name="T111" fmla="*/ 475 h 497"/>
              <a:gd name="T112" fmla="*/ 408 w 601"/>
              <a:gd name="T113" fmla="*/ 352 h 497"/>
              <a:gd name="T114" fmla="*/ 423 w 601"/>
              <a:gd name="T115" fmla="*/ 423 h 497"/>
              <a:gd name="T116" fmla="*/ 474 w 601"/>
              <a:gd name="T117" fmla="*/ 374 h 497"/>
              <a:gd name="T118" fmla="*/ 473 w 601"/>
              <a:gd name="T119" fmla="*/ 289 h 497"/>
              <a:gd name="T120" fmla="*/ 511 w 601"/>
              <a:gd name="T121" fmla="*/ 338 h 497"/>
              <a:gd name="T122" fmla="*/ 557 w 601"/>
              <a:gd name="T123" fmla="*/ 278 h 497"/>
              <a:gd name="T124" fmla="*/ 586 w 601"/>
              <a:gd name="T125" fmla="*/ 213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497">
                <a:moveTo>
                  <a:pt x="600" y="211"/>
                </a:moveTo>
                <a:cubicBezTo>
                  <a:pt x="599" y="210"/>
                  <a:pt x="598" y="209"/>
                  <a:pt x="597" y="210"/>
                </a:cubicBezTo>
                <a:cubicBezTo>
                  <a:pt x="599" y="206"/>
                  <a:pt x="601" y="195"/>
                  <a:pt x="601" y="194"/>
                </a:cubicBezTo>
                <a:cubicBezTo>
                  <a:pt x="600" y="193"/>
                  <a:pt x="591" y="194"/>
                  <a:pt x="588" y="196"/>
                </a:cubicBezTo>
                <a:cubicBezTo>
                  <a:pt x="588" y="195"/>
                  <a:pt x="588" y="193"/>
                  <a:pt x="587" y="192"/>
                </a:cubicBezTo>
                <a:cubicBezTo>
                  <a:pt x="581" y="197"/>
                  <a:pt x="570" y="196"/>
                  <a:pt x="566" y="203"/>
                </a:cubicBezTo>
                <a:cubicBezTo>
                  <a:pt x="566" y="203"/>
                  <a:pt x="566" y="201"/>
                  <a:pt x="565" y="200"/>
                </a:cubicBezTo>
                <a:cubicBezTo>
                  <a:pt x="557" y="206"/>
                  <a:pt x="553" y="214"/>
                  <a:pt x="553" y="217"/>
                </a:cubicBezTo>
                <a:cubicBezTo>
                  <a:pt x="553" y="217"/>
                  <a:pt x="553" y="215"/>
                  <a:pt x="551" y="215"/>
                </a:cubicBezTo>
                <a:cubicBezTo>
                  <a:pt x="547" y="222"/>
                  <a:pt x="546" y="228"/>
                  <a:pt x="549" y="236"/>
                </a:cubicBezTo>
                <a:cubicBezTo>
                  <a:pt x="547" y="238"/>
                  <a:pt x="544" y="239"/>
                  <a:pt x="542" y="240"/>
                </a:cubicBezTo>
                <a:cubicBezTo>
                  <a:pt x="546" y="226"/>
                  <a:pt x="548" y="212"/>
                  <a:pt x="549" y="197"/>
                </a:cubicBezTo>
                <a:cubicBezTo>
                  <a:pt x="552" y="194"/>
                  <a:pt x="554" y="192"/>
                  <a:pt x="557" y="189"/>
                </a:cubicBezTo>
                <a:cubicBezTo>
                  <a:pt x="564" y="194"/>
                  <a:pt x="569" y="195"/>
                  <a:pt x="576" y="192"/>
                </a:cubicBezTo>
                <a:cubicBezTo>
                  <a:pt x="576" y="190"/>
                  <a:pt x="574" y="189"/>
                  <a:pt x="574" y="189"/>
                </a:cubicBezTo>
                <a:cubicBezTo>
                  <a:pt x="577" y="190"/>
                  <a:pt x="585" y="188"/>
                  <a:pt x="591" y="179"/>
                </a:cubicBezTo>
                <a:cubicBezTo>
                  <a:pt x="590" y="177"/>
                  <a:pt x="588" y="178"/>
                  <a:pt x="588" y="178"/>
                </a:cubicBezTo>
                <a:cubicBezTo>
                  <a:pt x="595" y="173"/>
                  <a:pt x="594" y="161"/>
                  <a:pt x="597" y="154"/>
                </a:cubicBezTo>
                <a:cubicBezTo>
                  <a:pt x="596" y="153"/>
                  <a:pt x="595" y="153"/>
                  <a:pt x="594" y="153"/>
                </a:cubicBezTo>
                <a:cubicBezTo>
                  <a:pt x="595" y="149"/>
                  <a:pt x="595" y="139"/>
                  <a:pt x="595" y="138"/>
                </a:cubicBezTo>
                <a:cubicBezTo>
                  <a:pt x="594" y="138"/>
                  <a:pt x="586" y="141"/>
                  <a:pt x="583" y="143"/>
                </a:cubicBezTo>
                <a:cubicBezTo>
                  <a:pt x="583" y="142"/>
                  <a:pt x="582" y="140"/>
                  <a:pt x="582" y="140"/>
                </a:cubicBezTo>
                <a:cubicBezTo>
                  <a:pt x="577" y="145"/>
                  <a:pt x="567" y="146"/>
                  <a:pt x="564" y="154"/>
                </a:cubicBezTo>
                <a:cubicBezTo>
                  <a:pt x="564" y="154"/>
                  <a:pt x="564" y="151"/>
                  <a:pt x="563" y="151"/>
                </a:cubicBezTo>
                <a:cubicBezTo>
                  <a:pt x="556" y="158"/>
                  <a:pt x="554" y="166"/>
                  <a:pt x="555" y="169"/>
                </a:cubicBezTo>
                <a:cubicBezTo>
                  <a:pt x="555" y="169"/>
                  <a:pt x="554" y="167"/>
                  <a:pt x="553" y="167"/>
                </a:cubicBezTo>
                <a:cubicBezTo>
                  <a:pt x="550" y="174"/>
                  <a:pt x="551" y="180"/>
                  <a:pt x="555" y="187"/>
                </a:cubicBezTo>
                <a:cubicBezTo>
                  <a:pt x="553" y="189"/>
                  <a:pt x="551" y="191"/>
                  <a:pt x="549" y="192"/>
                </a:cubicBezTo>
                <a:cubicBezTo>
                  <a:pt x="549" y="190"/>
                  <a:pt x="549" y="188"/>
                  <a:pt x="549" y="186"/>
                </a:cubicBezTo>
                <a:cubicBezTo>
                  <a:pt x="550" y="174"/>
                  <a:pt x="549" y="162"/>
                  <a:pt x="547" y="150"/>
                </a:cubicBezTo>
                <a:cubicBezTo>
                  <a:pt x="549" y="148"/>
                  <a:pt x="551" y="145"/>
                  <a:pt x="553" y="142"/>
                </a:cubicBezTo>
                <a:cubicBezTo>
                  <a:pt x="560" y="145"/>
                  <a:pt x="566" y="145"/>
                  <a:pt x="572" y="141"/>
                </a:cubicBezTo>
                <a:cubicBezTo>
                  <a:pt x="571" y="139"/>
                  <a:pt x="570" y="139"/>
                  <a:pt x="570" y="139"/>
                </a:cubicBezTo>
                <a:cubicBezTo>
                  <a:pt x="572" y="139"/>
                  <a:pt x="579" y="135"/>
                  <a:pt x="583" y="126"/>
                </a:cubicBezTo>
                <a:cubicBezTo>
                  <a:pt x="582" y="125"/>
                  <a:pt x="580" y="126"/>
                  <a:pt x="580" y="126"/>
                </a:cubicBezTo>
                <a:cubicBezTo>
                  <a:pt x="585" y="120"/>
                  <a:pt x="583" y="109"/>
                  <a:pt x="585" y="103"/>
                </a:cubicBezTo>
                <a:cubicBezTo>
                  <a:pt x="584" y="102"/>
                  <a:pt x="583" y="102"/>
                  <a:pt x="582" y="103"/>
                </a:cubicBezTo>
                <a:cubicBezTo>
                  <a:pt x="582" y="99"/>
                  <a:pt x="581" y="90"/>
                  <a:pt x="580" y="89"/>
                </a:cubicBezTo>
                <a:cubicBezTo>
                  <a:pt x="579" y="89"/>
                  <a:pt x="572" y="93"/>
                  <a:pt x="570" y="95"/>
                </a:cubicBezTo>
                <a:cubicBezTo>
                  <a:pt x="570" y="94"/>
                  <a:pt x="569" y="93"/>
                  <a:pt x="568" y="92"/>
                </a:cubicBezTo>
                <a:cubicBezTo>
                  <a:pt x="565" y="98"/>
                  <a:pt x="555" y="101"/>
                  <a:pt x="554" y="108"/>
                </a:cubicBezTo>
                <a:cubicBezTo>
                  <a:pt x="554" y="108"/>
                  <a:pt x="554" y="106"/>
                  <a:pt x="552" y="105"/>
                </a:cubicBezTo>
                <a:cubicBezTo>
                  <a:pt x="547" y="113"/>
                  <a:pt x="547" y="121"/>
                  <a:pt x="548" y="123"/>
                </a:cubicBezTo>
                <a:cubicBezTo>
                  <a:pt x="548" y="123"/>
                  <a:pt x="547" y="122"/>
                  <a:pt x="545" y="122"/>
                </a:cubicBezTo>
                <a:cubicBezTo>
                  <a:pt x="544" y="129"/>
                  <a:pt x="546" y="134"/>
                  <a:pt x="551" y="140"/>
                </a:cubicBezTo>
                <a:cubicBezTo>
                  <a:pt x="550" y="142"/>
                  <a:pt x="548" y="144"/>
                  <a:pt x="547" y="146"/>
                </a:cubicBezTo>
                <a:cubicBezTo>
                  <a:pt x="545" y="135"/>
                  <a:pt x="543" y="125"/>
                  <a:pt x="540" y="114"/>
                </a:cubicBezTo>
                <a:cubicBezTo>
                  <a:pt x="539" y="112"/>
                  <a:pt x="538" y="110"/>
                  <a:pt x="538" y="108"/>
                </a:cubicBezTo>
                <a:cubicBezTo>
                  <a:pt x="539" y="105"/>
                  <a:pt x="541" y="102"/>
                  <a:pt x="542" y="98"/>
                </a:cubicBezTo>
                <a:cubicBezTo>
                  <a:pt x="549" y="100"/>
                  <a:pt x="554" y="100"/>
                  <a:pt x="559" y="95"/>
                </a:cubicBezTo>
                <a:cubicBezTo>
                  <a:pt x="558" y="94"/>
                  <a:pt x="557" y="93"/>
                  <a:pt x="557" y="93"/>
                </a:cubicBezTo>
                <a:cubicBezTo>
                  <a:pt x="559" y="93"/>
                  <a:pt x="565" y="89"/>
                  <a:pt x="567" y="80"/>
                </a:cubicBezTo>
                <a:cubicBezTo>
                  <a:pt x="566" y="79"/>
                  <a:pt x="565" y="80"/>
                  <a:pt x="565" y="80"/>
                </a:cubicBezTo>
                <a:cubicBezTo>
                  <a:pt x="569" y="74"/>
                  <a:pt x="565" y="65"/>
                  <a:pt x="566" y="58"/>
                </a:cubicBezTo>
                <a:cubicBezTo>
                  <a:pt x="565" y="58"/>
                  <a:pt x="564" y="58"/>
                  <a:pt x="563" y="59"/>
                </a:cubicBezTo>
                <a:cubicBezTo>
                  <a:pt x="563" y="55"/>
                  <a:pt x="561" y="47"/>
                  <a:pt x="560" y="47"/>
                </a:cubicBezTo>
                <a:cubicBezTo>
                  <a:pt x="559" y="46"/>
                  <a:pt x="553" y="51"/>
                  <a:pt x="551" y="53"/>
                </a:cubicBezTo>
                <a:cubicBezTo>
                  <a:pt x="551" y="52"/>
                  <a:pt x="550" y="51"/>
                  <a:pt x="549" y="51"/>
                </a:cubicBezTo>
                <a:cubicBezTo>
                  <a:pt x="547" y="57"/>
                  <a:pt x="538" y="60"/>
                  <a:pt x="538" y="67"/>
                </a:cubicBezTo>
                <a:cubicBezTo>
                  <a:pt x="538" y="67"/>
                  <a:pt x="537" y="65"/>
                  <a:pt x="536" y="65"/>
                </a:cubicBezTo>
                <a:cubicBezTo>
                  <a:pt x="532" y="73"/>
                  <a:pt x="533" y="80"/>
                  <a:pt x="534" y="82"/>
                </a:cubicBezTo>
                <a:cubicBezTo>
                  <a:pt x="534" y="82"/>
                  <a:pt x="533" y="81"/>
                  <a:pt x="532" y="82"/>
                </a:cubicBezTo>
                <a:cubicBezTo>
                  <a:pt x="532" y="89"/>
                  <a:pt x="534" y="93"/>
                  <a:pt x="540" y="97"/>
                </a:cubicBezTo>
                <a:cubicBezTo>
                  <a:pt x="539" y="100"/>
                  <a:pt x="538" y="102"/>
                  <a:pt x="537" y="104"/>
                </a:cubicBezTo>
                <a:cubicBezTo>
                  <a:pt x="533" y="92"/>
                  <a:pt x="528" y="80"/>
                  <a:pt x="523" y="69"/>
                </a:cubicBezTo>
                <a:cubicBezTo>
                  <a:pt x="524" y="66"/>
                  <a:pt x="525" y="63"/>
                  <a:pt x="526" y="60"/>
                </a:cubicBezTo>
                <a:cubicBezTo>
                  <a:pt x="532" y="61"/>
                  <a:pt x="537" y="60"/>
                  <a:pt x="541" y="55"/>
                </a:cubicBezTo>
                <a:cubicBezTo>
                  <a:pt x="540" y="54"/>
                  <a:pt x="539" y="54"/>
                  <a:pt x="539" y="54"/>
                </a:cubicBezTo>
                <a:cubicBezTo>
                  <a:pt x="541" y="53"/>
                  <a:pt x="546" y="48"/>
                  <a:pt x="547" y="40"/>
                </a:cubicBezTo>
                <a:cubicBezTo>
                  <a:pt x="546" y="39"/>
                  <a:pt x="545" y="40"/>
                  <a:pt x="545" y="40"/>
                </a:cubicBezTo>
                <a:cubicBezTo>
                  <a:pt x="548" y="35"/>
                  <a:pt x="543" y="26"/>
                  <a:pt x="544" y="20"/>
                </a:cubicBezTo>
                <a:cubicBezTo>
                  <a:pt x="543" y="20"/>
                  <a:pt x="542" y="20"/>
                  <a:pt x="541" y="21"/>
                </a:cubicBezTo>
                <a:cubicBezTo>
                  <a:pt x="541" y="18"/>
                  <a:pt x="538" y="10"/>
                  <a:pt x="537" y="10"/>
                </a:cubicBezTo>
                <a:cubicBezTo>
                  <a:pt x="536" y="10"/>
                  <a:pt x="531" y="15"/>
                  <a:pt x="529" y="17"/>
                </a:cubicBezTo>
                <a:cubicBezTo>
                  <a:pt x="529" y="16"/>
                  <a:pt x="528" y="16"/>
                  <a:pt x="528" y="15"/>
                </a:cubicBezTo>
                <a:cubicBezTo>
                  <a:pt x="526" y="21"/>
                  <a:pt x="518" y="25"/>
                  <a:pt x="518" y="32"/>
                </a:cubicBezTo>
                <a:cubicBezTo>
                  <a:pt x="518" y="32"/>
                  <a:pt x="518" y="30"/>
                  <a:pt x="516" y="30"/>
                </a:cubicBezTo>
                <a:cubicBezTo>
                  <a:pt x="514" y="37"/>
                  <a:pt x="515" y="44"/>
                  <a:pt x="517" y="46"/>
                </a:cubicBezTo>
                <a:cubicBezTo>
                  <a:pt x="517" y="46"/>
                  <a:pt x="515" y="45"/>
                  <a:pt x="514" y="46"/>
                </a:cubicBezTo>
                <a:cubicBezTo>
                  <a:pt x="515" y="52"/>
                  <a:pt x="518" y="56"/>
                  <a:pt x="523" y="59"/>
                </a:cubicBezTo>
                <a:cubicBezTo>
                  <a:pt x="523" y="62"/>
                  <a:pt x="522" y="64"/>
                  <a:pt x="521" y="66"/>
                </a:cubicBezTo>
                <a:cubicBezTo>
                  <a:pt x="518" y="60"/>
                  <a:pt x="515" y="53"/>
                  <a:pt x="512" y="47"/>
                </a:cubicBezTo>
                <a:cubicBezTo>
                  <a:pt x="510" y="45"/>
                  <a:pt x="509" y="42"/>
                  <a:pt x="507" y="39"/>
                </a:cubicBezTo>
                <a:cubicBezTo>
                  <a:pt x="512" y="35"/>
                  <a:pt x="513" y="31"/>
                  <a:pt x="512" y="25"/>
                </a:cubicBezTo>
                <a:cubicBezTo>
                  <a:pt x="511" y="25"/>
                  <a:pt x="510" y="26"/>
                  <a:pt x="510" y="26"/>
                </a:cubicBezTo>
                <a:cubicBezTo>
                  <a:pt x="511" y="24"/>
                  <a:pt x="510" y="17"/>
                  <a:pt x="505" y="11"/>
                </a:cubicBezTo>
                <a:cubicBezTo>
                  <a:pt x="504" y="12"/>
                  <a:pt x="504" y="13"/>
                  <a:pt x="504" y="13"/>
                </a:cubicBezTo>
                <a:cubicBezTo>
                  <a:pt x="502" y="7"/>
                  <a:pt x="494" y="6"/>
                  <a:pt x="490" y="2"/>
                </a:cubicBezTo>
                <a:cubicBezTo>
                  <a:pt x="490" y="2"/>
                  <a:pt x="489" y="3"/>
                  <a:pt x="490" y="4"/>
                </a:cubicBezTo>
                <a:cubicBezTo>
                  <a:pt x="487" y="2"/>
                  <a:pt x="481" y="0"/>
                  <a:pt x="480" y="1"/>
                </a:cubicBezTo>
                <a:cubicBezTo>
                  <a:pt x="480" y="1"/>
                  <a:pt x="480" y="8"/>
                  <a:pt x="480" y="11"/>
                </a:cubicBezTo>
                <a:cubicBezTo>
                  <a:pt x="480" y="10"/>
                  <a:pt x="479" y="10"/>
                  <a:pt x="478" y="11"/>
                </a:cubicBezTo>
                <a:cubicBezTo>
                  <a:pt x="481" y="15"/>
                  <a:pt x="479" y="23"/>
                  <a:pt x="483" y="27"/>
                </a:cubicBezTo>
                <a:cubicBezTo>
                  <a:pt x="483" y="27"/>
                  <a:pt x="482" y="26"/>
                  <a:pt x="481" y="27"/>
                </a:cubicBezTo>
                <a:cubicBezTo>
                  <a:pt x="484" y="34"/>
                  <a:pt x="489" y="37"/>
                  <a:pt x="492" y="37"/>
                </a:cubicBezTo>
                <a:cubicBezTo>
                  <a:pt x="492" y="37"/>
                  <a:pt x="490" y="37"/>
                  <a:pt x="490" y="39"/>
                </a:cubicBezTo>
                <a:cubicBezTo>
                  <a:pt x="495" y="42"/>
                  <a:pt x="499" y="43"/>
                  <a:pt x="505" y="41"/>
                </a:cubicBezTo>
                <a:cubicBezTo>
                  <a:pt x="507" y="43"/>
                  <a:pt x="508" y="46"/>
                  <a:pt x="510" y="49"/>
                </a:cubicBezTo>
                <a:cubicBezTo>
                  <a:pt x="513" y="55"/>
                  <a:pt x="516" y="61"/>
                  <a:pt x="519" y="67"/>
                </a:cubicBezTo>
                <a:cubicBezTo>
                  <a:pt x="517" y="66"/>
                  <a:pt x="515" y="66"/>
                  <a:pt x="513" y="65"/>
                </a:cubicBezTo>
                <a:cubicBezTo>
                  <a:pt x="513" y="58"/>
                  <a:pt x="512" y="54"/>
                  <a:pt x="507" y="50"/>
                </a:cubicBezTo>
                <a:cubicBezTo>
                  <a:pt x="506" y="51"/>
                  <a:pt x="506" y="52"/>
                  <a:pt x="506" y="52"/>
                </a:cubicBezTo>
                <a:cubicBezTo>
                  <a:pt x="505" y="50"/>
                  <a:pt x="500" y="45"/>
                  <a:pt x="492" y="44"/>
                </a:cubicBezTo>
                <a:cubicBezTo>
                  <a:pt x="492" y="45"/>
                  <a:pt x="493" y="47"/>
                  <a:pt x="493" y="47"/>
                </a:cubicBezTo>
                <a:cubicBezTo>
                  <a:pt x="487" y="44"/>
                  <a:pt x="480" y="48"/>
                  <a:pt x="475" y="48"/>
                </a:cubicBezTo>
                <a:cubicBezTo>
                  <a:pt x="474" y="49"/>
                  <a:pt x="475" y="50"/>
                  <a:pt x="475" y="50"/>
                </a:cubicBezTo>
                <a:cubicBezTo>
                  <a:pt x="472" y="50"/>
                  <a:pt x="466" y="53"/>
                  <a:pt x="466" y="54"/>
                </a:cubicBezTo>
                <a:cubicBezTo>
                  <a:pt x="465" y="55"/>
                  <a:pt x="470" y="59"/>
                  <a:pt x="472" y="61"/>
                </a:cubicBezTo>
                <a:cubicBezTo>
                  <a:pt x="471" y="61"/>
                  <a:pt x="471" y="62"/>
                  <a:pt x="470" y="63"/>
                </a:cubicBezTo>
                <a:cubicBezTo>
                  <a:pt x="475" y="64"/>
                  <a:pt x="479" y="71"/>
                  <a:pt x="485" y="71"/>
                </a:cubicBezTo>
                <a:cubicBezTo>
                  <a:pt x="485" y="71"/>
                  <a:pt x="483" y="72"/>
                  <a:pt x="483" y="73"/>
                </a:cubicBezTo>
                <a:cubicBezTo>
                  <a:pt x="490" y="76"/>
                  <a:pt x="497" y="75"/>
                  <a:pt x="499" y="73"/>
                </a:cubicBezTo>
                <a:cubicBezTo>
                  <a:pt x="499" y="73"/>
                  <a:pt x="498" y="74"/>
                  <a:pt x="498" y="76"/>
                </a:cubicBezTo>
                <a:cubicBezTo>
                  <a:pt x="504" y="75"/>
                  <a:pt x="508" y="73"/>
                  <a:pt x="512" y="67"/>
                </a:cubicBezTo>
                <a:cubicBezTo>
                  <a:pt x="515" y="68"/>
                  <a:pt x="518" y="69"/>
                  <a:pt x="520" y="70"/>
                </a:cubicBezTo>
                <a:cubicBezTo>
                  <a:pt x="526" y="81"/>
                  <a:pt x="530" y="93"/>
                  <a:pt x="534" y="105"/>
                </a:cubicBezTo>
                <a:cubicBezTo>
                  <a:pt x="532" y="104"/>
                  <a:pt x="530" y="103"/>
                  <a:pt x="528" y="102"/>
                </a:cubicBezTo>
                <a:cubicBezTo>
                  <a:pt x="529" y="95"/>
                  <a:pt x="528" y="90"/>
                  <a:pt x="523" y="85"/>
                </a:cubicBezTo>
                <a:cubicBezTo>
                  <a:pt x="522" y="86"/>
                  <a:pt x="522" y="87"/>
                  <a:pt x="522" y="87"/>
                </a:cubicBezTo>
                <a:cubicBezTo>
                  <a:pt x="522" y="85"/>
                  <a:pt x="517" y="79"/>
                  <a:pt x="509" y="78"/>
                </a:cubicBezTo>
                <a:cubicBezTo>
                  <a:pt x="508" y="79"/>
                  <a:pt x="509" y="80"/>
                  <a:pt x="509" y="80"/>
                </a:cubicBezTo>
                <a:cubicBezTo>
                  <a:pt x="504" y="76"/>
                  <a:pt x="495" y="80"/>
                  <a:pt x="490" y="80"/>
                </a:cubicBezTo>
                <a:cubicBezTo>
                  <a:pt x="490" y="80"/>
                  <a:pt x="490" y="81"/>
                  <a:pt x="490" y="82"/>
                </a:cubicBezTo>
                <a:cubicBezTo>
                  <a:pt x="487" y="82"/>
                  <a:pt x="480" y="84"/>
                  <a:pt x="480" y="85"/>
                </a:cubicBezTo>
                <a:cubicBezTo>
                  <a:pt x="479" y="86"/>
                  <a:pt x="483" y="91"/>
                  <a:pt x="486" y="93"/>
                </a:cubicBezTo>
                <a:cubicBezTo>
                  <a:pt x="485" y="93"/>
                  <a:pt x="484" y="94"/>
                  <a:pt x="483" y="94"/>
                </a:cubicBezTo>
                <a:cubicBezTo>
                  <a:pt x="488" y="97"/>
                  <a:pt x="491" y="104"/>
                  <a:pt x="498" y="105"/>
                </a:cubicBezTo>
                <a:cubicBezTo>
                  <a:pt x="498" y="105"/>
                  <a:pt x="496" y="105"/>
                  <a:pt x="495" y="106"/>
                </a:cubicBezTo>
                <a:cubicBezTo>
                  <a:pt x="502" y="110"/>
                  <a:pt x="509" y="110"/>
                  <a:pt x="512" y="109"/>
                </a:cubicBezTo>
                <a:cubicBezTo>
                  <a:pt x="512" y="109"/>
                  <a:pt x="511" y="110"/>
                  <a:pt x="511" y="111"/>
                </a:cubicBezTo>
                <a:cubicBezTo>
                  <a:pt x="518" y="111"/>
                  <a:pt x="522" y="109"/>
                  <a:pt x="527" y="104"/>
                </a:cubicBezTo>
                <a:cubicBezTo>
                  <a:pt x="529" y="105"/>
                  <a:pt x="532" y="107"/>
                  <a:pt x="535" y="108"/>
                </a:cubicBezTo>
                <a:cubicBezTo>
                  <a:pt x="536" y="111"/>
                  <a:pt x="537" y="113"/>
                  <a:pt x="537" y="115"/>
                </a:cubicBezTo>
                <a:cubicBezTo>
                  <a:pt x="540" y="125"/>
                  <a:pt x="542" y="136"/>
                  <a:pt x="544" y="147"/>
                </a:cubicBezTo>
                <a:cubicBezTo>
                  <a:pt x="542" y="145"/>
                  <a:pt x="540" y="144"/>
                  <a:pt x="538" y="142"/>
                </a:cubicBezTo>
                <a:cubicBezTo>
                  <a:pt x="541" y="136"/>
                  <a:pt x="540" y="130"/>
                  <a:pt x="536" y="124"/>
                </a:cubicBezTo>
                <a:cubicBezTo>
                  <a:pt x="535" y="125"/>
                  <a:pt x="534" y="127"/>
                  <a:pt x="534" y="127"/>
                </a:cubicBezTo>
                <a:cubicBezTo>
                  <a:pt x="534" y="124"/>
                  <a:pt x="530" y="117"/>
                  <a:pt x="522" y="115"/>
                </a:cubicBezTo>
                <a:cubicBezTo>
                  <a:pt x="521" y="116"/>
                  <a:pt x="522" y="117"/>
                  <a:pt x="522" y="117"/>
                </a:cubicBezTo>
                <a:cubicBezTo>
                  <a:pt x="517" y="113"/>
                  <a:pt x="508" y="116"/>
                  <a:pt x="502" y="114"/>
                </a:cubicBezTo>
                <a:cubicBezTo>
                  <a:pt x="502" y="115"/>
                  <a:pt x="501" y="116"/>
                  <a:pt x="502" y="117"/>
                </a:cubicBezTo>
                <a:cubicBezTo>
                  <a:pt x="499" y="116"/>
                  <a:pt x="491" y="118"/>
                  <a:pt x="490" y="118"/>
                </a:cubicBezTo>
                <a:cubicBezTo>
                  <a:pt x="490" y="119"/>
                  <a:pt x="493" y="125"/>
                  <a:pt x="495" y="127"/>
                </a:cubicBezTo>
                <a:cubicBezTo>
                  <a:pt x="494" y="127"/>
                  <a:pt x="493" y="128"/>
                  <a:pt x="493" y="128"/>
                </a:cubicBezTo>
                <a:cubicBezTo>
                  <a:pt x="498" y="131"/>
                  <a:pt x="499" y="139"/>
                  <a:pt x="506" y="141"/>
                </a:cubicBezTo>
                <a:cubicBezTo>
                  <a:pt x="506" y="141"/>
                  <a:pt x="504" y="141"/>
                  <a:pt x="503" y="142"/>
                </a:cubicBezTo>
                <a:cubicBezTo>
                  <a:pt x="510" y="147"/>
                  <a:pt x="517" y="148"/>
                  <a:pt x="520" y="147"/>
                </a:cubicBezTo>
                <a:cubicBezTo>
                  <a:pt x="520" y="147"/>
                  <a:pt x="519" y="148"/>
                  <a:pt x="519" y="149"/>
                </a:cubicBezTo>
                <a:cubicBezTo>
                  <a:pt x="526" y="151"/>
                  <a:pt x="531" y="149"/>
                  <a:pt x="536" y="144"/>
                </a:cubicBezTo>
                <a:cubicBezTo>
                  <a:pt x="539" y="146"/>
                  <a:pt x="542" y="149"/>
                  <a:pt x="545" y="151"/>
                </a:cubicBezTo>
                <a:cubicBezTo>
                  <a:pt x="546" y="162"/>
                  <a:pt x="547" y="174"/>
                  <a:pt x="547" y="186"/>
                </a:cubicBezTo>
                <a:cubicBezTo>
                  <a:pt x="546" y="188"/>
                  <a:pt x="546" y="190"/>
                  <a:pt x="546" y="192"/>
                </a:cubicBezTo>
                <a:cubicBezTo>
                  <a:pt x="544" y="190"/>
                  <a:pt x="543" y="189"/>
                  <a:pt x="541" y="187"/>
                </a:cubicBezTo>
                <a:cubicBezTo>
                  <a:pt x="545" y="180"/>
                  <a:pt x="546" y="174"/>
                  <a:pt x="543" y="168"/>
                </a:cubicBezTo>
                <a:cubicBezTo>
                  <a:pt x="541" y="168"/>
                  <a:pt x="540" y="170"/>
                  <a:pt x="540" y="170"/>
                </a:cubicBezTo>
                <a:cubicBezTo>
                  <a:pt x="541" y="167"/>
                  <a:pt x="538" y="159"/>
                  <a:pt x="529" y="155"/>
                </a:cubicBezTo>
                <a:cubicBezTo>
                  <a:pt x="528" y="156"/>
                  <a:pt x="529" y="158"/>
                  <a:pt x="529" y="158"/>
                </a:cubicBezTo>
                <a:cubicBezTo>
                  <a:pt x="525" y="152"/>
                  <a:pt x="514" y="154"/>
                  <a:pt x="509" y="151"/>
                </a:cubicBezTo>
                <a:cubicBezTo>
                  <a:pt x="508" y="152"/>
                  <a:pt x="508" y="153"/>
                  <a:pt x="508" y="153"/>
                </a:cubicBezTo>
                <a:cubicBezTo>
                  <a:pt x="505" y="153"/>
                  <a:pt x="497" y="153"/>
                  <a:pt x="496" y="153"/>
                </a:cubicBezTo>
                <a:cubicBezTo>
                  <a:pt x="495" y="154"/>
                  <a:pt x="498" y="160"/>
                  <a:pt x="499" y="163"/>
                </a:cubicBezTo>
                <a:cubicBezTo>
                  <a:pt x="499" y="163"/>
                  <a:pt x="497" y="163"/>
                  <a:pt x="497" y="164"/>
                </a:cubicBezTo>
                <a:cubicBezTo>
                  <a:pt x="501" y="168"/>
                  <a:pt x="501" y="176"/>
                  <a:pt x="508" y="179"/>
                </a:cubicBezTo>
                <a:cubicBezTo>
                  <a:pt x="508" y="179"/>
                  <a:pt x="506" y="179"/>
                  <a:pt x="505" y="179"/>
                </a:cubicBezTo>
                <a:cubicBezTo>
                  <a:pt x="511" y="186"/>
                  <a:pt x="518" y="188"/>
                  <a:pt x="521" y="188"/>
                </a:cubicBezTo>
                <a:cubicBezTo>
                  <a:pt x="521" y="188"/>
                  <a:pt x="520" y="188"/>
                  <a:pt x="519" y="190"/>
                </a:cubicBezTo>
                <a:cubicBezTo>
                  <a:pt x="526" y="193"/>
                  <a:pt x="532" y="192"/>
                  <a:pt x="539" y="188"/>
                </a:cubicBezTo>
                <a:cubicBezTo>
                  <a:pt x="541" y="191"/>
                  <a:pt x="544" y="194"/>
                  <a:pt x="546" y="197"/>
                </a:cubicBezTo>
                <a:cubicBezTo>
                  <a:pt x="545" y="211"/>
                  <a:pt x="543" y="226"/>
                  <a:pt x="539" y="240"/>
                </a:cubicBezTo>
                <a:cubicBezTo>
                  <a:pt x="537" y="237"/>
                  <a:pt x="536" y="235"/>
                  <a:pt x="534" y="233"/>
                </a:cubicBezTo>
                <a:cubicBezTo>
                  <a:pt x="540" y="227"/>
                  <a:pt x="542" y="221"/>
                  <a:pt x="540" y="213"/>
                </a:cubicBezTo>
                <a:cubicBezTo>
                  <a:pt x="539" y="213"/>
                  <a:pt x="538" y="215"/>
                  <a:pt x="538" y="215"/>
                </a:cubicBezTo>
                <a:cubicBezTo>
                  <a:pt x="539" y="212"/>
                  <a:pt x="537" y="203"/>
                  <a:pt x="530" y="197"/>
                </a:cubicBezTo>
                <a:cubicBezTo>
                  <a:pt x="528" y="198"/>
                  <a:pt x="528" y="200"/>
                  <a:pt x="528" y="200"/>
                </a:cubicBezTo>
                <a:cubicBezTo>
                  <a:pt x="525" y="193"/>
                  <a:pt x="514" y="193"/>
                  <a:pt x="509" y="189"/>
                </a:cubicBezTo>
                <a:cubicBezTo>
                  <a:pt x="508" y="190"/>
                  <a:pt x="507" y="191"/>
                  <a:pt x="508" y="192"/>
                </a:cubicBezTo>
                <a:cubicBezTo>
                  <a:pt x="504" y="190"/>
                  <a:pt x="496" y="189"/>
                  <a:pt x="495" y="189"/>
                </a:cubicBezTo>
                <a:cubicBezTo>
                  <a:pt x="494" y="189"/>
                  <a:pt x="495" y="196"/>
                  <a:pt x="497" y="199"/>
                </a:cubicBezTo>
                <a:cubicBezTo>
                  <a:pt x="496" y="199"/>
                  <a:pt x="494" y="199"/>
                  <a:pt x="494" y="199"/>
                </a:cubicBezTo>
                <a:cubicBezTo>
                  <a:pt x="497" y="204"/>
                  <a:pt x="496" y="213"/>
                  <a:pt x="502" y="217"/>
                </a:cubicBezTo>
                <a:cubicBezTo>
                  <a:pt x="502" y="217"/>
                  <a:pt x="500" y="216"/>
                  <a:pt x="499" y="217"/>
                </a:cubicBezTo>
                <a:cubicBezTo>
                  <a:pt x="503" y="225"/>
                  <a:pt x="511" y="229"/>
                  <a:pt x="514" y="229"/>
                </a:cubicBezTo>
                <a:cubicBezTo>
                  <a:pt x="514" y="229"/>
                  <a:pt x="512" y="230"/>
                  <a:pt x="511" y="231"/>
                </a:cubicBezTo>
                <a:cubicBezTo>
                  <a:pt x="518" y="236"/>
                  <a:pt x="524" y="237"/>
                  <a:pt x="532" y="234"/>
                </a:cubicBezTo>
                <a:cubicBezTo>
                  <a:pt x="534" y="237"/>
                  <a:pt x="536" y="241"/>
                  <a:pt x="537" y="244"/>
                </a:cubicBezTo>
                <a:cubicBezTo>
                  <a:pt x="536" y="248"/>
                  <a:pt x="535" y="252"/>
                  <a:pt x="534" y="256"/>
                </a:cubicBezTo>
                <a:cubicBezTo>
                  <a:pt x="530" y="267"/>
                  <a:pt x="525" y="277"/>
                  <a:pt x="520" y="287"/>
                </a:cubicBezTo>
                <a:cubicBezTo>
                  <a:pt x="519" y="284"/>
                  <a:pt x="518" y="281"/>
                  <a:pt x="517" y="279"/>
                </a:cubicBezTo>
                <a:cubicBezTo>
                  <a:pt x="525" y="274"/>
                  <a:pt x="528" y="269"/>
                  <a:pt x="528" y="260"/>
                </a:cubicBezTo>
                <a:cubicBezTo>
                  <a:pt x="526" y="260"/>
                  <a:pt x="525" y="261"/>
                  <a:pt x="525" y="261"/>
                </a:cubicBezTo>
                <a:cubicBezTo>
                  <a:pt x="526" y="258"/>
                  <a:pt x="527" y="249"/>
                  <a:pt x="520" y="241"/>
                </a:cubicBezTo>
                <a:cubicBezTo>
                  <a:pt x="519" y="241"/>
                  <a:pt x="518" y="243"/>
                  <a:pt x="518" y="243"/>
                </a:cubicBezTo>
                <a:cubicBezTo>
                  <a:pt x="517" y="236"/>
                  <a:pt x="505" y="233"/>
                  <a:pt x="500" y="228"/>
                </a:cubicBezTo>
                <a:cubicBezTo>
                  <a:pt x="500" y="228"/>
                  <a:pt x="499" y="229"/>
                  <a:pt x="499" y="230"/>
                </a:cubicBezTo>
                <a:cubicBezTo>
                  <a:pt x="496" y="228"/>
                  <a:pt x="487" y="224"/>
                  <a:pt x="486" y="225"/>
                </a:cubicBezTo>
                <a:cubicBezTo>
                  <a:pt x="486" y="225"/>
                  <a:pt x="485" y="232"/>
                  <a:pt x="486" y="236"/>
                </a:cubicBezTo>
                <a:cubicBezTo>
                  <a:pt x="485" y="235"/>
                  <a:pt x="484" y="235"/>
                  <a:pt x="483" y="235"/>
                </a:cubicBezTo>
                <a:cubicBezTo>
                  <a:pt x="485" y="241"/>
                  <a:pt x="482" y="249"/>
                  <a:pt x="487" y="255"/>
                </a:cubicBezTo>
                <a:cubicBezTo>
                  <a:pt x="487" y="255"/>
                  <a:pt x="485" y="254"/>
                  <a:pt x="484" y="255"/>
                </a:cubicBezTo>
                <a:cubicBezTo>
                  <a:pt x="487" y="264"/>
                  <a:pt x="494" y="270"/>
                  <a:pt x="497" y="271"/>
                </a:cubicBezTo>
                <a:cubicBezTo>
                  <a:pt x="497" y="271"/>
                  <a:pt x="495" y="271"/>
                  <a:pt x="494" y="272"/>
                </a:cubicBezTo>
                <a:cubicBezTo>
                  <a:pt x="500" y="278"/>
                  <a:pt x="506" y="281"/>
                  <a:pt x="514" y="280"/>
                </a:cubicBezTo>
                <a:cubicBezTo>
                  <a:pt x="516" y="283"/>
                  <a:pt x="517" y="287"/>
                  <a:pt x="518" y="291"/>
                </a:cubicBezTo>
                <a:cubicBezTo>
                  <a:pt x="513" y="301"/>
                  <a:pt x="507" y="311"/>
                  <a:pt x="501" y="320"/>
                </a:cubicBezTo>
                <a:cubicBezTo>
                  <a:pt x="498" y="324"/>
                  <a:pt x="495" y="328"/>
                  <a:pt x="492" y="332"/>
                </a:cubicBezTo>
                <a:cubicBezTo>
                  <a:pt x="491" y="329"/>
                  <a:pt x="491" y="326"/>
                  <a:pt x="490" y="323"/>
                </a:cubicBezTo>
                <a:cubicBezTo>
                  <a:pt x="499" y="320"/>
                  <a:pt x="504" y="315"/>
                  <a:pt x="505" y="306"/>
                </a:cubicBezTo>
                <a:cubicBezTo>
                  <a:pt x="503" y="305"/>
                  <a:pt x="501" y="306"/>
                  <a:pt x="501" y="306"/>
                </a:cubicBezTo>
                <a:cubicBezTo>
                  <a:pt x="504" y="304"/>
                  <a:pt x="506" y="294"/>
                  <a:pt x="501" y="284"/>
                </a:cubicBezTo>
                <a:cubicBezTo>
                  <a:pt x="499" y="284"/>
                  <a:pt x="499" y="286"/>
                  <a:pt x="499" y="286"/>
                </a:cubicBezTo>
                <a:cubicBezTo>
                  <a:pt x="498" y="278"/>
                  <a:pt x="487" y="273"/>
                  <a:pt x="483" y="266"/>
                </a:cubicBezTo>
                <a:cubicBezTo>
                  <a:pt x="482" y="267"/>
                  <a:pt x="481" y="267"/>
                  <a:pt x="481" y="268"/>
                </a:cubicBezTo>
                <a:cubicBezTo>
                  <a:pt x="479" y="265"/>
                  <a:pt x="470" y="260"/>
                  <a:pt x="469" y="260"/>
                </a:cubicBezTo>
                <a:cubicBezTo>
                  <a:pt x="468" y="260"/>
                  <a:pt x="466" y="268"/>
                  <a:pt x="466" y="271"/>
                </a:cubicBezTo>
                <a:cubicBezTo>
                  <a:pt x="465" y="271"/>
                  <a:pt x="464" y="270"/>
                  <a:pt x="463" y="270"/>
                </a:cubicBezTo>
                <a:cubicBezTo>
                  <a:pt x="465" y="277"/>
                  <a:pt x="459" y="285"/>
                  <a:pt x="463" y="293"/>
                </a:cubicBezTo>
                <a:cubicBezTo>
                  <a:pt x="463" y="293"/>
                  <a:pt x="462" y="291"/>
                  <a:pt x="460" y="292"/>
                </a:cubicBezTo>
                <a:cubicBezTo>
                  <a:pt x="461" y="302"/>
                  <a:pt x="467" y="310"/>
                  <a:pt x="470" y="311"/>
                </a:cubicBezTo>
                <a:cubicBezTo>
                  <a:pt x="470" y="311"/>
                  <a:pt x="468" y="311"/>
                  <a:pt x="467" y="312"/>
                </a:cubicBezTo>
                <a:cubicBezTo>
                  <a:pt x="472" y="319"/>
                  <a:pt x="478" y="323"/>
                  <a:pt x="487" y="323"/>
                </a:cubicBezTo>
                <a:cubicBezTo>
                  <a:pt x="488" y="328"/>
                  <a:pt x="488" y="332"/>
                  <a:pt x="489" y="337"/>
                </a:cubicBezTo>
                <a:cubicBezTo>
                  <a:pt x="478" y="350"/>
                  <a:pt x="466" y="363"/>
                  <a:pt x="454" y="375"/>
                </a:cubicBezTo>
                <a:cubicBezTo>
                  <a:pt x="454" y="372"/>
                  <a:pt x="454" y="368"/>
                  <a:pt x="454" y="365"/>
                </a:cubicBezTo>
                <a:cubicBezTo>
                  <a:pt x="464" y="363"/>
                  <a:pt x="469" y="358"/>
                  <a:pt x="472" y="349"/>
                </a:cubicBezTo>
                <a:cubicBezTo>
                  <a:pt x="471" y="348"/>
                  <a:pt x="468" y="349"/>
                  <a:pt x="468" y="349"/>
                </a:cubicBezTo>
                <a:cubicBezTo>
                  <a:pt x="472" y="347"/>
                  <a:pt x="475" y="337"/>
                  <a:pt x="472" y="326"/>
                </a:cubicBezTo>
                <a:cubicBezTo>
                  <a:pt x="470" y="326"/>
                  <a:pt x="469" y="328"/>
                  <a:pt x="469" y="328"/>
                </a:cubicBezTo>
                <a:cubicBezTo>
                  <a:pt x="470" y="319"/>
                  <a:pt x="460" y="311"/>
                  <a:pt x="457" y="304"/>
                </a:cubicBezTo>
                <a:cubicBezTo>
                  <a:pt x="456" y="304"/>
                  <a:pt x="455" y="305"/>
                  <a:pt x="455" y="306"/>
                </a:cubicBezTo>
                <a:cubicBezTo>
                  <a:pt x="452" y="302"/>
                  <a:pt x="445" y="294"/>
                  <a:pt x="444" y="294"/>
                </a:cubicBezTo>
                <a:cubicBezTo>
                  <a:pt x="443" y="294"/>
                  <a:pt x="439" y="302"/>
                  <a:pt x="438" y="306"/>
                </a:cubicBezTo>
                <a:cubicBezTo>
                  <a:pt x="437" y="305"/>
                  <a:pt x="436" y="305"/>
                  <a:pt x="435" y="305"/>
                </a:cubicBezTo>
                <a:cubicBezTo>
                  <a:pt x="435" y="312"/>
                  <a:pt x="428" y="320"/>
                  <a:pt x="431" y="329"/>
                </a:cubicBezTo>
                <a:cubicBezTo>
                  <a:pt x="431" y="329"/>
                  <a:pt x="429" y="327"/>
                  <a:pt x="427" y="327"/>
                </a:cubicBezTo>
                <a:cubicBezTo>
                  <a:pt x="427" y="338"/>
                  <a:pt x="432" y="347"/>
                  <a:pt x="435" y="349"/>
                </a:cubicBezTo>
                <a:cubicBezTo>
                  <a:pt x="435" y="349"/>
                  <a:pt x="433" y="348"/>
                  <a:pt x="431" y="349"/>
                </a:cubicBezTo>
                <a:cubicBezTo>
                  <a:pt x="435" y="358"/>
                  <a:pt x="441" y="363"/>
                  <a:pt x="450" y="365"/>
                </a:cubicBezTo>
                <a:cubicBezTo>
                  <a:pt x="450" y="370"/>
                  <a:pt x="450" y="374"/>
                  <a:pt x="450" y="379"/>
                </a:cubicBezTo>
                <a:cubicBezTo>
                  <a:pt x="437" y="392"/>
                  <a:pt x="423" y="403"/>
                  <a:pt x="408" y="415"/>
                </a:cubicBezTo>
                <a:cubicBezTo>
                  <a:pt x="409" y="411"/>
                  <a:pt x="409" y="407"/>
                  <a:pt x="409" y="404"/>
                </a:cubicBezTo>
                <a:cubicBezTo>
                  <a:pt x="420" y="403"/>
                  <a:pt x="427" y="399"/>
                  <a:pt x="431" y="390"/>
                </a:cubicBezTo>
                <a:cubicBezTo>
                  <a:pt x="429" y="388"/>
                  <a:pt x="427" y="389"/>
                  <a:pt x="427" y="389"/>
                </a:cubicBezTo>
                <a:cubicBezTo>
                  <a:pt x="431" y="387"/>
                  <a:pt x="436" y="378"/>
                  <a:pt x="434" y="365"/>
                </a:cubicBezTo>
                <a:cubicBezTo>
                  <a:pt x="433" y="365"/>
                  <a:pt x="431" y="367"/>
                  <a:pt x="431" y="367"/>
                </a:cubicBezTo>
                <a:cubicBezTo>
                  <a:pt x="434" y="358"/>
                  <a:pt x="424" y="348"/>
                  <a:pt x="422" y="340"/>
                </a:cubicBezTo>
                <a:cubicBezTo>
                  <a:pt x="421" y="340"/>
                  <a:pt x="420" y="340"/>
                  <a:pt x="419" y="341"/>
                </a:cubicBezTo>
                <a:cubicBezTo>
                  <a:pt x="417" y="337"/>
                  <a:pt x="411" y="328"/>
                  <a:pt x="410" y="328"/>
                </a:cubicBezTo>
                <a:cubicBezTo>
                  <a:pt x="409" y="328"/>
                  <a:pt x="403" y="336"/>
                  <a:pt x="401" y="340"/>
                </a:cubicBezTo>
                <a:cubicBezTo>
                  <a:pt x="401" y="339"/>
                  <a:pt x="400" y="338"/>
                  <a:pt x="398" y="337"/>
                </a:cubicBezTo>
                <a:cubicBezTo>
                  <a:pt x="397" y="346"/>
                  <a:pt x="388" y="353"/>
                  <a:pt x="390" y="363"/>
                </a:cubicBezTo>
                <a:cubicBezTo>
                  <a:pt x="390" y="363"/>
                  <a:pt x="389" y="361"/>
                  <a:pt x="387" y="360"/>
                </a:cubicBezTo>
                <a:cubicBezTo>
                  <a:pt x="385" y="372"/>
                  <a:pt x="389" y="382"/>
                  <a:pt x="392" y="385"/>
                </a:cubicBezTo>
                <a:cubicBezTo>
                  <a:pt x="392" y="385"/>
                  <a:pt x="390" y="384"/>
                  <a:pt x="388" y="385"/>
                </a:cubicBezTo>
                <a:cubicBezTo>
                  <a:pt x="391" y="395"/>
                  <a:pt x="396" y="400"/>
                  <a:pt x="406" y="403"/>
                </a:cubicBezTo>
                <a:cubicBezTo>
                  <a:pt x="405" y="408"/>
                  <a:pt x="405" y="413"/>
                  <a:pt x="404" y="418"/>
                </a:cubicBezTo>
                <a:cubicBezTo>
                  <a:pt x="402" y="419"/>
                  <a:pt x="401" y="420"/>
                  <a:pt x="399" y="422"/>
                </a:cubicBezTo>
                <a:cubicBezTo>
                  <a:pt x="385" y="432"/>
                  <a:pt x="371" y="442"/>
                  <a:pt x="356" y="451"/>
                </a:cubicBezTo>
                <a:cubicBezTo>
                  <a:pt x="357" y="447"/>
                  <a:pt x="357" y="443"/>
                  <a:pt x="358" y="440"/>
                </a:cubicBezTo>
                <a:cubicBezTo>
                  <a:pt x="369" y="440"/>
                  <a:pt x="377" y="436"/>
                  <a:pt x="383" y="427"/>
                </a:cubicBezTo>
                <a:cubicBezTo>
                  <a:pt x="381" y="426"/>
                  <a:pt x="378" y="426"/>
                  <a:pt x="378" y="426"/>
                </a:cubicBezTo>
                <a:cubicBezTo>
                  <a:pt x="382" y="424"/>
                  <a:pt x="389" y="415"/>
                  <a:pt x="389" y="402"/>
                </a:cubicBezTo>
                <a:cubicBezTo>
                  <a:pt x="387" y="401"/>
                  <a:pt x="385" y="403"/>
                  <a:pt x="385" y="403"/>
                </a:cubicBezTo>
                <a:cubicBezTo>
                  <a:pt x="389" y="394"/>
                  <a:pt x="380" y="382"/>
                  <a:pt x="380" y="373"/>
                </a:cubicBezTo>
                <a:cubicBezTo>
                  <a:pt x="378" y="373"/>
                  <a:pt x="377" y="373"/>
                  <a:pt x="376" y="375"/>
                </a:cubicBezTo>
                <a:cubicBezTo>
                  <a:pt x="375" y="370"/>
                  <a:pt x="369" y="359"/>
                  <a:pt x="368" y="359"/>
                </a:cubicBezTo>
                <a:cubicBezTo>
                  <a:pt x="367" y="359"/>
                  <a:pt x="360" y="367"/>
                  <a:pt x="357" y="371"/>
                </a:cubicBezTo>
                <a:cubicBezTo>
                  <a:pt x="357" y="370"/>
                  <a:pt x="356" y="369"/>
                  <a:pt x="354" y="368"/>
                </a:cubicBezTo>
                <a:cubicBezTo>
                  <a:pt x="352" y="377"/>
                  <a:pt x="341" y="384"/>
                  <a:pt x="342" y="394"/>
                </a:cubicBezTo>
                <a:cubicBezTo>
                  <a:pt x="342" y="394"/>
                  <a:pt x="341" y="392"/>
                  <a:pt x="339" y="391"/>
                </a:cubicBezTo>
                <a:cubicBezTo>
                  <a:pt x="336" y="403"/>
                  <a:pt x="338" y="415"/>
                  <a:pt x="341" y="418"/>
                </a:cubicBezTo>
                <a:cubicBezTo>
                  <a:pt x="341" y="418"/>
                  <a:pt x="339" y="416"/>
                  <a:pt x="337" y="417"/>
                </a:cubicBezTo>
                <a:cubicBezTo>
                  <a:pt x="339" y="428"/>
                  <a:pt x="344" y="434"/>
                  <a:pt x="354" y="439"/>
                </a:cubicBezTo>
                <a:cubicBezTo>
                  <a:pt x="353" y="444"/>
                  <a:pt x="352" y="449"/>
                  <a:pt x="351" y="454"/>
                </a:cubicBezTo>
                <a:cubicBezTo>
                  <a:pt x="347" y="456"/>
                  <a:pt x="343" y="459"/>
                  <a:pt x="339" y="461"/>
                </a:cubicBezTo>
                <a:cubicBezTo>
                  <a:pt x="327" y="468"/>
                  <a:pt x="314" y="475"/>
                  <a:pt x="301" y="481"/>
                </a:cubicBezTo>
                <a:cubicBezTo>
                  <a:pt x="288" y="475"/>
                  <a:pt x="275" y="468"/>
                  <a:pt x="263" y="461"/>
                </a:cubicBezTo>
                <a:cubicBezTo>
                  <a:pt x="259" y="459"/>
                  <a:pt x="255" y="456"/>
                  <a:pt x="251" y="454"/>
                </a:cubicBezTo>
                <a:cubicBezTo>
                  <a:pt x="250" y="449"/>
                  <a:pt x="248" y="444"/>
                  <a:pt x="247" y="439"/>
                </a:cubicBezTo>
                <a:cubicBezTo>
                  <a:pt x="257" y="434"/>
                  <a:pt x="262" y="428"/>
                  <a:pt x="264" y="417"/>
                </a:cubicBezTo>
                <a:cubicBezTo>
                  <a:pt x="262" y="416"/>
                  <a:pt x="260" y="418"/>
                  <a:pt x="260" y="418"/>
                </a:cubicBezTo>
                <a:cubicBezTo>
                  <a:pt x="263" y="415"/>
                  <a:pt x="266" y="403"/>
                  <a:pt x="262" y="391"/>
                </a:cubicBezTo>
                <a:cubicBezTo>
                  <a:pt x="260" y="392"/>
                  <a:pt x="259" y="394"/>
                  <a:pt x="259" y="394"/>
                </a:cubicBezTo>
                <a:cubicBezTo>
                  <a:pt x="260" y="384"/>
                  <a:pt x="249" y="377"/>
                  <a:pt x="247" y="368"/>
                </a:cubicBezTo>
                <a:cubicBezTo>
                  <a:pt x="246" y="369"/>
                  <a:pt x="245" y="370"/>
                  <a:pt x="244" y="371"/>
                </a:cubicBezTo>
                <a:cubicBezTo>
                  <a:pt x="242" y="367"/>
                  <a:pt x="235" y="359"/>
                  <a:pt x="234" y="359"/>
                </a:cubicBezTo>
                <a:cubicBezTo>
                  <a:pt x="233" y="359"/>
                  <a:pt x="227" y="370"/>
                  <a:pt x="225" y="375"/>
                </a:cubicBezTo>
                <a:cubicBezTo>
                  <a:pt x="225" y="373"/>
                  <a:pt x="223" y="373"/>
                  <a:pt x="222" y="373"/>
                </a:cubicBezTo>
                <a:cubicBezTo>
                  <a:pt x="221" y="382"/>
                  <a:pt x="212" y="394"/>
                  <a:pt x="216" y="403"/>
                </a:cubicBezTo>
                <a:cubicBezTo>
                  <a:pt x="216" y="403"/>
                  <a:pt x="214" y="401"/>
                  <a:pt x="212" y="402"/>
                </a:cubicBezTo>
                <a:cubicBezTo>
                  <a:pt x="212" y="415"/>
                  <a:pt x="219" y="424"/>
                  <a:pt x="223" y="426"/>
                </a:cubicBezTo>
                <a:cubicBezTo>
                  <a:pt x="223" y="426"/>
                  <a:pt x="221" y="426"/>
                  <a:pt x="219" y="427"/>
                </a:cubicBezTo>
                <a:cubicBezTo>
                  <a:pt x="225" y="436"/>
                  <a:pt x="232" y="440"/>
                  <a:pt x="244" y="440"/>
                </a:cubicBezTo>
                <a:cubicBezTo>
                  <a:pt x="244" y="443"/>
                  <a:pt x="245" y="447"/>
                  <a:pt x="246" y="451"/>
                </a:cubicBezTo>
                <a:cubicBezTo>
                  <a:pt x="231" y="442"/>
                  <a:pt x="216" y="432"/>
                  <a:pt x="202" y="422"/>
                </a:cubicBezTo>
                <a:cubicBezTo>
                  <a:pt x="201" y="420"/>
                  <a:pt x="199" y="419"/>
                  <a:pt x="198" y="418"/>
                </a:cubicBezTo>
                <a:cubicBezTo>
                  <a:pt x="197" y="413"/>
                  <a:pt x="196" y="408"/>
                  <a:pt x="196" y="403"/>
                </a:cubicBezTo>
                <a:cubicBezTo>
                  <a:pt x="206" y="400"/>
                  <a:pt x="211" y="395"/>
                  <a:pt x="214" y="385"/>
                </a:cubicBezTo>
                <a:cubicBezTo>
                  <a:pt x="212" y="384"/>
                  <a:pt x="210" y="385"/>
                  <a:pt x="210" y="385"/>
                </a:cubicBezTo>
                <a:cubicBezTo>
                  <a:pt x="213" y="382"/>
                  <a:pt x="217" y="372"/>
                  <a:pt x="215" y="360"/>
                </a:cubicBezTo>
                <a:cubicBezTo>
                  <a:pt x="213" y="361"/>
                  <a:pt x="211" y="363"/>
                  <a:pt x="211" y="363"/>
                </a:cubicBezTo>
                <a:cubicBezTo>
                  <a:pt x="214" y="353"/>
                  <a:pt x="204" y="346"/>
                  <a:pt x="203" y="337"/>
                </a:cubicBezTo>
                <a:cubicBezTo>
                  <a:pt x="202" y="338"/>
                  <a:pt x="201" y="339"/>
                  <a:pt x="200" y="340"/>
                </a:cubicBezTo>
                <a:cubicBezTo>
                  <a:pt x="199" y="336"/>
                  <a:pt x="193" y="328"/>
                  <a:pt x="192" y="328"/>
                </a:cubicBezTo>
                <a:cubicBezTo>
                  <a:pt x="191" y="328"/>
                  <a:pt x="184" y="337"/>
                  <a:pt x="182" y="341"/>
                </a:cubicBezTo>
                <a:cubicBezTo>
                  <a:pt x="182" y="340"/>
                  <a:pt x="181" y="340"/>
                  <a:pt x="179" y="340"/>
                </a:cubicBezTo>
                <a:cubicBezTo>
                  <a:pt x="178" y="348"/>
                  <a:pt x="168" y="358"/>
                  <a:pt x="171" y="367"/>
                </a:cubicBezTo>
                <a:cubicBezTo>
                  <a:pt x="171" y="367"/>
                  <a:pt x="169" y="365"/>
                  <a:pt x="167" y="365"/>
                </a:cubicBezTo>
                <a:cubicBezTo>
                  <a:pt x="165" y="378"/>
                  <a:pt x="171" y="387"/>
                  <a:pt x="175" y="389"/>
                </a:cubicBezTo>
                <a:cubicBezTo>
                  <a:pt x="175" y="389"/>
                  <a:pt x="172" y="388"/>
                  <a:pt x="170" y="390"/>
                </a:cubicBezTo>
                <a:cubicBezTo>
                  <a:pt x="175" y="399"/>
                  <a:pt x="182" y="403"/>
                  <a:pt x="192" y="404"/>
                </a:cubicBezTo>
                <a:cubicBezTo>
                  <a:pt x="192" y="407"/>
                  <a:pt x="193" y="411"/>
                  <a:pt x="193" y="415"/>
                </a:cubicBezTo>
                <a:cubicBezTo>
                  <a:pt x="179" y="403"/>
                  <a:pt x="165" y="392"/>
                  <a:pt x="151" y="379"/>
                </a:cubicBezTo>
                <a:cubicBezTo>
                  <a:pt x="151" y="374"/>
                  <a:pt x="151" y="370"/>
                  <a:pt x="151" y="365"/>
                </a:cubicBezTo>
                <a:cubicBezTo>
                  <a:pt x="161" y="363"/>
                  <a:pt x="166" y="358"/>
                  <a:pt x="170" y="349"/>
                </a:cubicBezTo>
                <a:cubicBezTo>
                  <a:pt x="169" y="348"/>
                  <a:pt x="167" y="349"/>
                  <a:pt x="167" y="349"/>
                </a:cubicBezTo>
                <a:cubicBezTo>
                  <a:pt x="170" y="347"/>
                  <a:pt x="175" y="338"/>
                  <a:pt x="174" y="327"/>
                </a:cubicBezTo>
                <a:cubicBezTo>
                  <a:pt x="172" y="327"/>
                  <a:pt x="171" y="329"/>
                  <a:pt x="171" y="329"/>
                </a:cubicBezTo>
                <a:cubicBezTo>
                  <a:pt x="174" y="320"/>
                  <a:pt x="167" y="312"/>
                  <a:pt x="167" y="305"/>
                </a:cubicBezTo>
                <a:cubicBezTo>
                  <a:pt x="166" y="305"/>
                  <a:pt x="164" y="305"/>
                  <a:pt x="164" y="306"/>
                </a:cubicBezTo>
                <a:cubicBezTo>
                  <a:pt x="163" y="302"/>
                  <a:pt x="159" y="294"/>
                  <a:pt x="158" y="294"/>
                </a:cubicBezTo>
                <a:cubicBezTo>
                  <a:pt x="157" y="294"/>
                  <a:pt x="149" y="302"/>
                  <a:pt x="147" y="306"/>
                </a:cubicBezTo>
                <a:cubicBezTo>
                  <a:pt x="147" y="305"/>
                  <a:pt x="146" y="304"/>
                  <a:pt x="145" y="304"/>
                </a:cubicBezTo>
                <a:cubicBezTo>
                  <a:pt x="142" y="311"/>
                  <a:pt x="131" y="319"/>
                  <a:pt x="133" y="328"/>
                </a:cubicBezTo>
                <a:cubicBezTo>
                  <a:pt x="133" y="328"/>
                  <a:pt x="131" y="326"/>
                  <a:pt x="129" y="326"/>
                </a:cubicBezTo>
                <a:cubicBezTo>
                  <a:pt x="126" y="337"/>
                  <a:pt x="130" y="347"/>
                  <a:pt x="133" y="349"/>
                </a:cubicBezTo>
                <a:cubicBezTo>
                  <a:pt x="133" y="349"/>
                  <a:pt x="131" y="348"/>
                  <a:pt x="129" y="349"/>
                </a:cubicBezTo>
                <a:cubicBezTo>
                  <a:pt x="132" y="358"/>
                  <a:pt x="138" y="363"/>
                  <a:pt x="148" y="365"/>
                </a:cubicBezTo>
                <a:cubicBezTo>
                  <a:pt x="148" y="368"/>
                  <a:pt x="148" y="372"/>
                  <a:pt x="148" y="375"/>
                </a:cubicBezTo>
                <a:cubicBezTo>
                  <a:pt x="135" y="363"/>
                  <a:pt x="124" y="350"/>
                  <a:pt x="113" y="337"/>
                </a:cubicBezTo>
                <a:cubicBezTo>
                  <a:pt x="113" y="332"/>
                  <a:pt x="114" y="328"/>
                  <a:pt x="115" y="323"/>
                </a:cubicBezTo>
                <a:cubicBezTo>
                  <a:pt x="124" y="323"/>
                  <a:pt x="130" y="319"/>
                  <a:pt x="135" y="312"/>
                </a:cubicBezTo>
                <a:cubicBezTo>
                  <a:pt x="133" y="311"/>
                  <a:pt x="131" y="311"/>
                  <a:pt x="131" y="311"/>
                </a:cubicBezTo>
                <a:cubicBezTo>
                  <a:pt x="135" y="310"/>
                  <a:pt x="140" y="302"/>
                  <a:pt x="142" y="292"/>
                </a:cubicBezTo>
                <a:cubicBezTo>
                  <a:pt x="140" y="291"/>
                  <a:pt x="138" y="293"/>
                  <a:pt x="138" y="293"/>
                </a:cubicBezTo>
                <a:cubicBezTo>
                  <a:pt x="143" y="285"/>
                  <a:pt x="137" y="277"/>
                  <a:pt x="139" y="270"/>
                </a:cubicBezTo>
                <a:cubicBezTo>
                  <a:pt x="138" y="270"/>
                  <a:pt x="136" y="271"/>
                  <a:pt x="135" y="271"/>
                </a:cubicBezTo>
                <a:cubicBezTo>
                  <a:pt x="135" y="268"/>
                  <a:pt x="133" y="260"/>
                  <a:pt x="132" y="260"/>
                </a:cubicBezTo>
                <a:cubicBezTo>
                  <a:pt x="131" y="260"/>
                  <a:pt x="123" y="265"/>
                  <a:pt x="120" y="268"/>
                </a:cubicBezTo>
                <a:cubicBezTo>
                  <a:pt x="120" y="267"/>
                  <a:pt x="119" y="267"/>
                  <a:pt x="118" y="266"/>
                </a:cubicBezTo>
                <a:cubicBezTo>
                  <a:pt x="114" y="273"/>
                  <a:pt x="103" y="278"/>
                  <a:pt x="103" y="286"/>
                </a:cubicBezTo>
                <a:cubicBezTo>
                  <a:pt x="103" y="286"/>
                  <a:pt x="102" y="284"/>
                  <a:pt x="101" y="284"/>
                </a:cubicBezTo>
                <a:cubicBezTo>
                  <a:pt x="96" y="294"/>
                  <a:pt x="98" y="304"/>
                  <a:pt x="100" y="306"/>
                </a:cubicBezTo>
                <a:cubicBezTo>
                  <a:pt x="100" y="306"/>
                  <a:pt x="99" y="305"/>
                  <a:pt x="97" y="306"/>
                </a:cubicBezTo>
                <a:cubicBezTo>
                  <a:pt x="98" y="315"/>
                  <a:pt x="103" y="320"/>
                  <a:pt x="112" y="323"/>
                </a:cubicBezTo>
                <a:cubicBezTo>
                  <a:pt x="111" y="326"/>
                  <a:pt x="110" y="329"/>
                  <a:pt x="110" y="332"/>
                </a:cubicBezTo>
                <a:cubicBezTo>
                  <a:pt x="107" y="328"/>
                  <a:pt x="104" y="324"/>
                  <a:pt x="101" y="320"/>
                </a:cubicBezTo>
                <a:cubicBezTo>
                  <a:pt x="95" y="311"/>
                  <a:pt x="89" y="301"/>
                  <a:pt x="84" y="291"/>
                </a:cubicBezTo>
                <a:cubicBezTo>
                  <a:pt x="85" y="287"/>
                  <a:pt x="86" y="283"/>
                  <a:pt x="87" y="280"/>
                </a:cubicBezTo>
                <a:cubicBezTo>
                  <a:pt x="96" y="281"/>
                  <a:pt x="102" y="278"/>
                  <a:pt x="108" y="272"/>
                </a:cubicBezTo>
                <a:cubicBezTo>
                  <a:pt x="107" y="271"/>
                  <a:pt x="105" y="271"/>
                  <a:pt x="105" y="271"/>
                </a:cubicBezTo>
                <a:cubicBezTo>
                  <a:pt x="108" y="270"/>
                  <a:pt x="115" y="264"/>
                  <a:pt x="118" y="255"/>
                </a:cubicBezTo>
                <a:cubicBezTo>
                  <a:pt x="116" y="254"/>
                  <a:pt x="114" y="255"/>
                  <a:pt x="114" y="255"/>
                </a:cubicBezTo>
                <a:cubicBezTo>
                  <a:pt x="120" y="249"/>
                  <a:pt x="116" y="241"/>
                  <a:pt x="119" y="235"/>
                </a:cubicBezTo>
                <a:cubicBezTo>
                  <a:pt x="118" y="235"/>
                  <a:pt x="117" y="235"/>
                  <a:pt x="116" y="236"/>
                </a:cubicBezTo>
                <a:cubicBezTo>
                  <a:pt x="117" y="232"/>
                  <a:pt x="116" y="225"/>
                  <a:pt x="115" y="225"/>
                </a:cubicBezTo>
                <a:cubicBezTo>
                  <a:pt x="115" y="224"/>
                  <a:pt x="106" y="228"/>
                  <a:pt x="103" y="230"/>
                </a:cubicBezTo>
                <a:cubicBezTo>
                  <a:pt x="103" y="229"/>
                  <a:pt x="102" y="228"/>
                  <a:pt x="101" y="228"/>
                </a:cubicBezTo>
                <a:cubicBezTo>
                  <a:pt x="96" y="233"/>
                  <a:pt x="85" y="236"/>
                  <a:pt x="83" y="243"/>
                </a:cubicBezTo>
                <a:cubicBezTo>
                  <a:pt x="83" y="243"/>
                  <a:pt x="83" y="241"/>
                  <a:pt x="81" y="241"/>
                </a:cubicBezTo>
                <a:cubicBezTo>
                  <a:pt x="75" y="249"/>
                  <a:pt x="75" y="258"/>
                  <a:pt x="77" y="261"/>
                </a:cubicBezTo>
                <a:cubicBezTo>
                  <a:pt x="77" y="261"/>
                  <a:pt x="76" y="260"/>
                  <a:pt x="74" y="260"/>
                </a:cubicBezTo>
                <a:cubicBezTo>
                  <a:pt x="73" y="269"/>
                  <a:pt x="77" y="274"/>
                  <a:pt x="84" y="279"/>
                </a:cubicBezTo>
                <a:cubicBezTo>
                  <a:pt x="83" y="281"/>
                  <a:pt x="82" y="284"/>
                  <a:pt x="81" y="287"/>
                </a:cubicBezTo>
                <a:cubicBezTo>
                  <a:pt x="76" y="277"/>
                  <a:pt x="72" y="267"/>
                  <a:pt x="68" y="256"/>
                </a:cubicBezTo>
                <a:cubicBezTo>
                  <a:pt x="67" y="252"/>
                  <a:pt x="65" y="248"/>
                  <a:pt x="64" y="244"/>
                </a:cubicBezTo>
                <a:cubicBezTo>
                  <a:pt x="66" y="241"/>
                  <a:pt x="68" y="237"/>
                  <a:pt x="70" y="234"/>
                </a:cubicBezTo>
                <a:cubicBezTo>
                  <a:pt x="78" y="237"/>
                  <a:pt x="84" y="236"/>
                  <a:pt x="90" y="231"/>
                </a:cubicBezTo>
                <a:cubicBezTo>
                  <a:pt x="90" y="230"/>
                  <a:pt x="88" y="229"/>
                  <a:pt x="88" y="229"/>
                </a:cubicBezTo>
                <a:cubicBezTo>
                  <a:pt x="91" y="229"/>
                  <a:pt x="98" y="225"/>
                  <a:pt x="103" y="217"/>
                </a:cubicBezTo>
                <a:cubicBezTo>
                  <a:pt x="102" y="216"/>
                  <a:pt x="100" y="217"/>
                  <a:pt x="100" y="217"/>
                </a:cubicBezTo>
                <a:cubicBezTo>
                  <a:pt x="106" y="213"/>
                  <a:pt x="104" y="204"/>
                  <a:pt x="108" y="199"/>
                </a:cubicBezTo>
                <a:cubicBezTo>
                  <a:pt x="107" y="199"/>
                  <a:pt x="106" y="199"/>
                  <a:pt x="105" y="199"/>
                </a:cubicBezTo>
                <a:cubicBezTo>
                  <a:pt x="106" y="196"/>
                  <a:pt x="107" y="189"/>
                  <a:pt x="107" y="189"/>
                </a:cubicBezTo>
                <a:cubicBezTo>
                  <a:pt x="106" y="189"/>
                  <a:pt x="97" y="190"/>
                  <a:pt x="94" y="192"/>
                </a:cubicBezTo>
                <a:cubicBezTo>
                  <a:pt x="94" y="191"/>
                  <a:pt x="94" y="190"/>
                  <a:pt x="93" y="189"/>
                </a:cubicBezTo>
                <a:cubicBezTo>
                  <a:pt x="88" y="193"/>
                  <a:pt x="77" y="193"/>
                  <a:pt x="73" y="200"/>
                </a:cubicBezTo>
                <a:cubicBezTo>
                  <a:pt x="73" y="200"/>
                  <a:pt x="73" y="198"/>
                  <a:pt x="72" y="197"/>
                </a:cubicBezTo>
                <a:cubicBezTo>
                  <a:pt x="65" y="203"/>
                  <a:pt x="63" y="212"/>
                  <a:pt x="64" y="215"/>
                </a:cubicBezTo>
                <a:cubicBezTo>
                  <a:pt x="64" y="215"/>
                  <a:pt x="63" y="213"/>
                  <a:pt x="61" y="213"/>
                </a:cubicBezTo>
                <a:cubicBezTo>
                  <a:pt x="59" y="221"/>
                  <a:pt x="61" y="227"/>
                  <a:pt x="67" y="233"/>
                </a:cubicBezTo>
                <a:cubicBezTo>
                  <a:pt x="66" y="235"/>
                  <a:pt x="64" y="237"/>
                  <a:pt x="63" y="240"/>
                </a:cubicBezTo>
                <a:cubicBezTo>
                  <a:pt x="59" y="226"/>
                  <a:pt x="57" y="211"/>
                  <a:pt x="56" y="197"/>
                </a:cubicBezTo>
                <a:cubicBezTo>
                  <a:pt x="58" y="194"/>
                  <a:pt x="60" y="191"/>
                  <a:pt x="63" y="188"/>
                </a:cubicBezTo>
                <a:cubicBezTo>
                  <a:pt x="70" y="192"/>
                  <a:pt x="75" y="193"/>
                  <a:pt x="82" y="190"/>
                </a:cubicBezTo>
                <a:cubicBezTo>
                  <a:pt x="82" y="188"/>
                  <a:pt x="80" y="188"/>
                  <a:pt x="80" y="188"/>
                </a:cubicBezTo>
                <a:cubicBezTo>
                  <a:pt x="83" y="188"/>
                  <a:pt x="91" y="186"/>
                  <a:pt x="97" y="179"/>
                </a:cubicBezTo>
                <a:cubicBezTo>
                  <a:pt x="96" y="179"/>
                  <a:pt x="94" y="179"/>
                  <a:pt x="94" y="179"/>
                </a:cubicBezTo>
                <a:cubicBezTo>
                  <a:pt x="100" y="176"/>
                  <a:pt x="101" y="168"/>
                  <a:pt x="105" y="164"/>
                </a:cubicBezTo>
                <a:cubicBezTo>
                  <a:pt x="104" y="163"/>
                  <a:pt x="103" y="163"/>
                  <a:pt x="102" y="163"/>
                </a:cubicBezTo>
                <a:cubicBezTo>
                  <a:pt x="104" y="160"/>
                  <a:pt x="106" y="154"/>
                  <a:pt x="106" y="153"/>
                </a:cubicBezTo>
                <a:cubicBezTo>
                  <a:pt x="105" y="153"/>
                  <a:pt x="97" y="153"/>
                  <a:pt x="93" y="153"/>
                </a:cubicBezTo>
                <a:cubicBezTo>
                  <a:pt x="94" y="153"/>
                  <a:pt x="93" y="152"/>
                  <a:pt x="93" y="151"/>
                </a:cubicBezTo>
                <a:cubicBezTo>
                  <a:pt x="87" y="154"/>
                  <a:pt x="77" y="152"/>
                  <a:pt x="73" y="158"/>
                </a:cubicBezTo>
                <a:cubicBezTo>
                  <a:pt x="73" y="158"/>
                  <a:pt x="73" y="156"/>
                  <a:pt x="72" y="155"/>
                </a:cubicBezTo>
                <a:cubicBezTo>
                  <a:pt x="64" y="159"/>
                  <a:pt x="61" y="167"/>
                  <a:pt x="61" y="170"/>
                </a:cubicBezTo>
                <a:cubicBezTo>
                  <a:pt x="61" y="170"/>
                  <a:pt x="61" y="168"/>
                  <a:pt x="59" y="168"/>
                </a:cubicBezTo>
                <a:cubicBezTo>
                  <a:pt x="56" y="174"/>
                  <a:pt x="56" y="180"/>
                  <a:pt x="61" y="187"/>
                </a:cubicBezTo>
                <a:cubicBezTo>
                  <a:pt x="59" y="189"/>
                  <a:pt x="57" y="190"/>
                  <a:pt x="55" y="192"/>
                </a:cubicBezTo>
                <a:cubicBezTo>
                  <a:pt x="55" y="190"/>
                  <a:pt x="55" y="188"/>
                  <a:pt x="55" y="186"/>
                </a:cubicBezTo>
                <a:cubicBezTo>
                  <a:pt x="55" y="174"/>
                  <a:pt x="56" y="162"/>
                  <a:pt x="57" y="151"/>
                </a:cubicBezTo>
                <a:cubicBezTo>
                  <a:pt x="60" y="149"/>
                  <a:pt x="63" y="146"/>
                  <a:pt x="65" y="144"/>
                </a:cubicBezTo>
                <a:cubicBezTo>
                  <a:pt x="71" y="149"/>
                  <a:pt x="76" y="151"/>
                  <a:pt x="83" y="149"/>
                </a:cubicBezTo>
                <a:cubicBezTo>
                  <a:pt x="83" y="148"/>
                  <a:pt x="81" y="147"/>
                  <a:pt x="81" y="147"/>
                </a:cubicBezTo>
                <a:cubicBezTo>
                  <a:pt x="84" y="148"/>
                  <a:pt x="92" y="147"/>
                  <a:pt x="98" y="142"/>
                </a:cubicBezTo>
                <a:cubicBezTo>
                  <a:pt x="98" y="141"/>
                  <a:pt x="96" y="141"/>
                  <a:pt x="96" y="141"/>
                </a:cubicBezTo>
                <a:cubicBezTo>
                  <a:pt x="102" y="139"/>
                  <a:pt x="104" y="131"/>
                  <a:pt x="109" y="128"/>
                </a:cubicBezTo>
                <a:cubicBezTo>
                  <a:pt x="108" y="128"/>
                  <a:pt x="107" y="127"/>
                  <a:pt x="106" y="127"/>
                </a:cubicBezTo>
                <a:cubicBezTo>
                  <a:pt x="108" y="125"/>
                  <a:pt x="112" y="119"/>
                  <a:pt x="111" y="118"/>
                </a:cubicBezTo>
                <a:cubicBezTo>
                  <a:pt x="111" y="118"/>
                  <a:pt x="103" y="116"/>
                  <a:pt x="100" y="117"/>
                </a:cubicBezTo>
                <a:cubicBezTo>
                  <a:pt x="100" y="116"/>
                  <a:pt x="100" y="115"/>
                  <a:pt x="100" y="114"/>
                </a:cubicBezTo>
                <a:cubicBezTo>
                  <a:pt x="94" y="116"/>
                  <a:pt x="85" y="113"/>
                  <a:pt x="80" y="117"/>
                </a:cubicBezTo>
                <a:cubicBezTo>
                  <a:pt x="80" y="117"/>
                  <a:pt x="81" y="116"/>
                  <a:pt x="80" y="115"/>
                </a:cubicBezTo>
                <a:cubicBezTo>
                  <a:pt x="71" y="117"/>
                  <a:pt x="67" y="124"/>
                  <a:pt x="67" y="127"/>
                </a:cubicBezTo>
                <a:cubicBezTo>
                  <a:pt x="67" y="127"/>
                  <a:pt x="67" y="125"/>
                  <a:pt x="66" y="124"/>
                </a:cubicBezTo>
                <a:cubicBezTo>
                  <a:pt x="61" y="130"/>
                  <a:pt x="61" y="136"/>
                  <a:pt x="64" y="142"/>
                </a:cubicBezTo>
                <a:cubicBezTo>
                  <a:pt x="62" y="144"/>
                  <a:pt x="60" y="145"/>
                  <a:pt x="58" y="147"/>
                </a:cubicBezTo>
                <a:cubicBezTo>
                  <a:pt x="59" y="136"/>
                  <a:pt x="62" y="125"/>
                  <a:pt x="64" y="115"/>
                </a:cubicBezTo>
                <a:cubicBezTo>
                  <a:pt x="65" y="113"/>
                  <a:pt x="66" y="111"/>
                  <a:pt x="66" y="108"/>
                </a:cubicBezTo>
                <a:cubicBezTo>
                  <a:pt x="69" y="107"/>
                  <a:pt x="72" y="105"/>
                  <a:pt x="75" y="104"/>
                </a:cubicBezTo>
                <a:cubicBezTo>
                  <a:pt x="80" y="109"/>
                  <a:pt x="84" y="111"/>
                  <a:pt x="91" y="111"/>
                </a:cubicBezTo>
                <a:cubicBezTo>
                  <a:pt x="91" y="110"/>
                  <a:pt x="90" y="109"/>
                  <a:pt x="90" y="109"/>
                </a:cubicBezTo>
                <a:cubicBezTo>
                  <a:pt x="92" y="110"/>
                  <a:pt x="99" y="110"/>
                  <a:pt x="106" y="106"/>
                </a:cubicBezTo>
                <a:cubicBezTo>
                  <a:pt x="106" y="105"/>
                  <a:pt x="104" y="105"/>
                  <a:pt x="104" y="105"/>
                </a:cubicBezTo>
                <a:cubicBezTo>
                  <a:pt x="110" y="104"/>
                  <a:pt x="113" y="97"/>
                  <a:pt x="118" y="94"/>
                </a:cubicBezTo>
                <a:cubicBezTo>
                  <a:pt x="118" y="94"/>
                  <a:pt x="117" y="93"/>
                  <a:pt x="116" y="93"/>
                </a:cubicBezTo>
                <a:cubicBezTo>
                  <a:pt x="118" y="91"/>
                  <a:pt x="122" y="86"/>
                  <a:pt x="122" y="85"/>
                </a:cubicBezTo>
                <a:cubicBezTo>
                  <a:pt x="122" y="84"/>
                  <a:pt x="114" y="82"/>
                  <a:pt x="111" y="82"/>
                </a:cubicBezTo>
                <a:cubicBezTo>
                  <a:pt x="112" y="81"/>
                  <a:pt x="112" y="80"/>
                  <a:pt x="112" y="80"/>
                </a:cubicBezTo>
                <a:cubicBezTo>
                  <a:pt x="106" y="80"/>
                  <a:pt x="98" y="76"/>
                  <a:pt x="93" y="80"/>
                </a:cubicBezTo>
                <a:cubicBezTo>
                  <a:pt x="93" y="80"/>
                  <a:pt x="93" y="79"/>
                  <a:pt x="93" y="78"/>
                </a:cubicBezTo>
                <a:cubicBezTo>
                  <a:pt x="85" y="79"/>
                  <a:pt x="80" y="85"/>
                  <a:pt x="79" y="87"/>
                </a:cubicBezTo>
                <a:cubicBezTo>
                  <a:pt x="79" y="87"/>
                  <a:pt x="79" y="86"/>
                  <a:pt x="78" y="85"/>
                </a:cubicBezTo>
                <a:cubicBezTo>
                  <a:pt x="73" y="90"/>
                  <a:pt x="72" y="95"/>
                  <a:pt x="74" y="102"/>
                </a:cubicBezTo>
                <a:cubicBezTo>
                  <a:pt x="72" y="103"/>
                  <a:pt x="70" y="104"/>
                  <a:pt x="68" y="105"/>
                </a:cubicBezTo>
                <a:cubicBezTo>
                  <a:pt x="71" y="93"/>
                  <a:pt x="76" y="81"/>
                  <a:pt x="81" y="70"/>
                </a:cubicBezTo>
                <a:cubicBezTo>
                  <a:pt x="84" y="69"/>
                  <a:pt x="87" y="68"/>
                  <a:pt x="90" y="67"/>
                </a:cubicBezTo>
                <a:cubicBezTo>
                  <a:pt x="93" y="73"/>
                  <a:pt x="97" y="75"/>
                  <a:pt x="104" y="76"/>
                </a:cubicBezTo>
                <a:cubicBezTo>
                  <a:pt x="104" y="74"/>
                  <a:pt x="103" y="73"/>
                  <a:pt x="103" y="73"/>
                </a:cubicBezTo>
                <a:cubicBezTo>
                  <a:pt x="105" y="75"/>
                  <a:pt x="112" y="76"/>
                  <a:pt x="119" y="73"/>
                </a:cubicBezTo>
                <a:cubicBezTo>
                  <a:pt x="118" y="72"/>
                  <a:pt x="117" y="71"/>
                  <a:pt x="117" y="71"/>
                </a:cubicBezTo>
                <a:cubicBezTo>
                  <a:pt x="123" y="71"/>
                  <a:pt x="127" y="64"/>
                  <a:pt x="131" y="63"/>
                </a:cubicBezTo>
                <a:cubicBezTo>
                  <a:pt x="131" y="62"/>
                  <a:pt x="130" y="61"/>
                  <a:pt x="130" y="61"/>
                </a:cubicBezTo>
                <a:cubicBezTo>
                  <a:pt x="132" y="59"/>
                  <a:pt x="136" y="55"/>
                  <a:pt x="136" y="54"/>
                </a:cubicBezTo>
                <a:cubicBezTo>
                  <a:pt x="136" y="53"/>
                  <a:pt x="129" y="50"/>
                  <a:pt x="126" y="50"/>
                </a:cubicBezTo>
                <a:cubicBezTo>
                  <a:pt x="127" y="50"/>
                  <a:pt x="127" y="49"/>
                  <a:pt x="127" y="48"/>
                </a:cubicBezTo>
                <a:cubicBezTo>
                  <a:pt x="122" y="48"/>
                  <a:pt x="114" y="44"/>
                  <a:pt x="109" y="47"/>
                </a:cubicBezTo>
                <a:cubicBezTo>
                  <a:pt x="109" y="47"/>
                  <a:pt x="110" y="45"/>
                  <a:pt x="110" y="44"/>
                </a:cubicBezTo>
                <a:cubicBezTo>
                  <a:pt x="102" y="45"/>
                  <a:pt x="97" y="50"/>
                  <a:pt x="96" y="52"/>
                </a:cubicBezTo>
                <a:cubicBezTo>
                  <a:pt x="96" y="52"/>
                  <a:pt x="96" y="51"/>
                  <a:pt x="95" y="50"/>
                </a:cubicBezTo>
                <a:cubicBezTo>
                  <a:pt x="90" y="54"/>
                  <a:pt x="88" y="58"/>
                  <a:pt x="89" y="65"/>
                </a:cubicBezTo>
                <a:cubicBezTo>
                  <a:pt x="87" y="66"/>
                  <a:pt x="85" y="66"/>
                  <a:pt x="83" y="67"/>
                </a:cubicBezTo>
                <a:cubicBezTo>
                  <a:pt x="86" y="61"/>
                  <a:pt x="89" y="55"/>
                  <a:pt x="92" y="49"/>
                </a:cubicBezTo>
                <a:cubicBezTo>
                  <a:pt x="94" y="46"/>
                  <a:pt x="95" y="43"/>
                  <a:pt x="97" y="41"/>
                </a:cubicBezTo>
                <a:cubicBezTo>
                  <a:pt x="103" y="43"/>
                  <a:pt x="107" y="42"/>
                  <a:pt x="112" y="39"/>
                </a:cubicBezTo>
                <a:cubicBezTo>
                  <a:pt x="111" y="37"/>
                  <a:pt x="110" y="37"/>
                  <a:pt x="110" y="37"/>
                </a:cubicBezTo>
                <a:cubicBezTo>
                  <a:pt x="112" y="37"/>
                  <a:pt x="118" y="34"/>
                  <a:pt x="121" y="27"/>
                </a:cubicBezTo>
                <a:cubicBezTo>
                  <a:pt x="120" y="26"/>
                  <a:pt x="118" y="27"/>
                  <a:pt x="118" y="27"/>
                </a:cubicBezTo>
                <a:cubicBezTo>
                  <a:pt x="123" y="23"/>
                  <a:pt x="121" y="15"/>
                  <a:pt x="123" y="11"/>
                </a:cubicBezTo>
                <a:cubicBezTo>
                  <a:pt x="123" y="10"/>
                  <a:pt x="122" y="10"/>
                  <a:pt x="121" y="11"/>
                </a:cubicBezTo>
                <a:cubicBezTo>
                  <a:pt x="122" y="8"/>
                  <a:pt x="122" y="1"/>
                  <a:pt x="121" y="1"/>
                </a:cubicBezTo>
                <a:cubicBezTo>
                  <a:pt x="121" y="0"/>
                  <a:pt x="114" y="2"/>
                  <a:pt x="112" y="4"/>
                </a:cubicBezTo>
                <a:cubicBezTo>
                  <a:pt x="112" y="3"/>
                  <a:pt x="112" y="2"/>
                  <a:pt x="111" y="2"/>
                </a:cubicBezTo>
                <a:cubicBezTo>
                  <a:pt x="107" y="6"/>
                  <a:pt x="99" y="7"/>
                  <a:pt x="97" y="13"/>
                </a:cubicBezTo>
                <a:cubicBezTo>
                  <a:pt x="97" y="13"/>
                  <a:pt x="97" y="12"/>
                  <a:pt x="96" y="11"/>
                </a:cubicBezTo>
                <a:cubicBezTo>
                  <a:pt x="91" y="17"/>
                  <a:pt x="90" y="24"/>
                  <a:pt x="91" y="26"/>
                </a:cubicBezTo>
                <a:cubicBezTo>
                  <a:pt x="91" y="26"/>
                  <a:pt x="91" y="25"/>
                  <a:pt x="89" y="25"/>
                </a:cubicBezTo>
                <a:cubicBezTo>
                  <a:pt x="88" y="31"/>
                  <a:pt x="90" y="35"/>
                  <a:pt x="95" y="39"/>
                </a:cubicBezTo>
                <a:cubicBezTo>
                  <a:pt x="93" y="42"/>
                  <a:pt x="91" y="45"/>
                  <a:pt x="90" y="47"/>
                </a:cubicBezTo>
                <a:cubicBezTo>
                  <a:pt x="87" y="53"/>
                  <a:pt x="83" y="60"/>
                  <a:pt x="80" y="66"/>
                </a:cubicBezTo>
                <a:cubicBezTo>
                  <a:pt x="80" y="64"/>
                  <a:pt x="79" y="62"/>
                  <a:pt x="78" y="59"/>
                </a:cubicBezTo>
                <a:cubicBezTo>
                  <a:pt x="84" y="56"/>
                  <a:pt x="87" y="52"/>
                  <a:pt x="88" y="46"/>
                </a:cubicBezTo>
                <a:cubicBezTo>
                  <a:pt x="86" y="45"/>
                  <a:pt x="85" y="46"/>
                  <a:pt x="85" y="46"/>
                </a:cubicBezTo>
                <a:cubicBezTo>
                  <a:pt x="87" y="44"/>
                  <a:pt x="88" y="37"/>
                  <a:pt x="85" y="30"/>
                </a:cubicBezTo>
                <a:cubicBezTo>
                  <a:pt x="84" y="30"/>
                  <a:pt x="83" y="32"/>
                  <a:pt x="83" y="32"/>
                </a:cubicBezTo>
                <a:cubicBezTo>
                  <a:pt x="84" y="25"/>
                  <a:pt x="76" y="21"/>
                  <a:pt x="74" y="15"/>
                </a:cubicBezTo>
                <a:cubicBezTo>
                  <a:pt x="73" y="16"/>
                  <a:pt x="72" y="16"/>
                  <a:pt x="72" y="17"/>
                </a:cubicBezTo>
                <a:cubicBezTo>
                  <a:pt x="71" y="15"/>
                  <a:pt x="65" y="10"/>
                  <a:pt x="65" y="10"/>
                </a:cubicBezTo>
                <a:cubicBezTo>
                  <a:pt x="64" y="10"/>
                  <a:pt x="61" y="18"/>
                  <a:pt x="60" y="21"/>
                </a:cubicBezTo>
                <a:cubicBezTo>
                  <a:pt x="60" y="20"/>
                  <a:pt x="59" y="20"/>
                  <a:pt x="58" y="20"/>
                </a:cubicBezTo>
                <a:cubicBezTo>
                  <a:pt x="58" y="26"/>
                  <a:pt x="54" y="35"/>
                  <a:pt x="57" y="40"/>
                </a:cubicBezTo>
                <a:cubicBezTo>
                  <a:pt x="57" y="40"/>
                  <a:pt x="56" y="39"/>
                  <a:pt x="54" y="40"/>
                </a:cubicBezTo>
                <a:cubicBezTo>
                  <a:pt x="55" y="48"/>
                  <a:pt x="60" y="53"/>
                  <a:pt x="63" y="54"/>
                </a:cubicBezTo>
                <a:cubicBezTo>
                  <a:pt x="63" y="54"/>
                  <a:pt x="61" y="54"/>
                  <a:pt x="60" y="55"/>
                </a:cubicBezTo>
                <a:cubicBezTo>
                  <a:pt x="65" y="60"/>
                  <a:pt x="69" y="61"/>
                  <a:pt x="76" y="60"/>
                </a:cubicBezTo>
                <a:cubicBezTo>
                  <a:pt x="77" y="63"/>
                  <a:pt x="78" y="66"/>
                  <a:pt x="79" y="69"/>
                </a:cubicBezTo>
                <a:cubicBezTo>
                  <a:pt x="74" y="80"/>
                  <a:pt x="69" y="92"/>
                  <a:pt x="65" y="104"/>
                </a:cubicBezTo>
                <a:cubicBezTo>
                  <a:pt x="64" y="102"/>
                  <a:pt x="63" y="100"/>
                  <a:pt x="62" y="97"/>
                </a:cubicBezTo>
                <a:cubicBezTo>
                  <a:pt x="67" y="93"/>
                  <a:pt x="70" y="89"/>
                  <a:pt x="70" y="82"/>
                </a:cubicBezTo>
                <a:cubicBezTo>
                  <a:pt x="68" y="81"/>
                  <a:pt x="67" y="82"/>
                  <a:pt x="67" y="82"/>
                </a:cubicBezTo>
                <a:cubicBezTo>
                  <a:pt x="69" y="80"/>
                  <a:pt x="69" y="73"/>
                  <a:pt x="66" y="65"/>
                </a:cubicBezTo>
                <a:cubicBezTo>
                  <a:pt x="64" y="65"/>
                  <a:pt x="64" y="67"/>
                  <a:pt x="64" y="67"/>
                </a:cubicBezTo>
                <a:cubicBezTo>
                  <a:pt x="63" y="60"/>
                  <a:pt x="55" y="57"/>
                  <a:pt x="52" y="51"/>
                </a:cubicBezTo>
                <a:cubicBezTo>
                  <a:pt x="52" y="51"/>
                  <a:pt x="51" y="52"/>
                  <a:pt x="51" y="53"/>
                </a:cubicBezTo>
                <a:cubicBezTo>
                  <a:pt x="49" y="51"/>
                  <a:pt x="43" y="46"/>
                  <a:pt x="42" y="47"/>
                </a:cubicBezTo>
                <a:cubicBezTo>
                  <a:pt x="41" y="47"/>
                  <a:pt x="39" y="55"/>
                  <a:pt x="38" y="59"/>
                </a:cubicBezTo>
                <a:cubicBezTo>
                  <a:pt x="38" y="58"/>
                  <a:pt x="37" y="58"/>
                  <a:pt x="36" y="58"/>
                </a:cubicBezTo>
                <a:cubicBezTo>
                  <a:pt x="37" y="65"/>
                  <a:pt x="33" y="74"/>
                  <a:pt x="37" y="80"/>
                </a:cubicBezTo>
                <a:cubicBezTo>
                  <a:pt x="37" y="80"/>
                  <a:pt x="35" y="79"/>
                  <a:pt x="34" y="80"/>
                </a:cubicBezTo>
                <a:cubicBezTo>
                  <a:pt x="36" y="89"/>
                  <a:pt x="42" y="93"/>
                  <a:pt x="45" y="93"/>
                </a:cubicBezTo>
                <a:cubicBezTo>
                  <a:pt x="45" y="93"/>
                  <a:pt x="43" y="94"/>
                  <a:pt x="43" y="95"/>
                </a:cubicBezTo>
                <a:cubicBezTo>
                  <a:pt x="48" y="100"/>
                  <a:pt x="53" y="100"/>
                  <a:pt x="60" y="98"/>
                </a:cubicBezTo>
                <a:cubicBezTo>
                  <a:pt x="61" y="102"/>
                  <a:pt x="62" y="105"/>
                  <a:pt x="64" y="108"/>
                </a:cubicBezTo>
                <a:cubicBezTo>
                  <a:pt x="63" y="110"/>
                  <a:pt x="62" y="112"/>
                  <a:pt x="62" y="114"/>
                </a:cubicBezTo>
                <a:cubicBezTo>
                  <a:pt x="59" y="125"/>
                  <a:pt x="57" y="135"/>
                  <a:pt x="55" y="146"/>
                </a:cubicBezTo>
                <a:cubicBezTo>
                  <a:pt x="53" y="144"/>
                  <a:pt x="52" y="142"/>
                  <a:pt x="50" y="140"/>
                </a:cubicBezTo>
                <a:cubicBezTo>
                  <a:pt x="56" y="134"/>
                  <a:pt x="57" y="129"/>
                  <a:pt x="56" y="122"/>
                </a:cubicBezTo>
                <a:cubicBezTo>
                  <a:pt x="55" y="122"/>
                  <a:pt x="54" y="123"/>
                  <a:pt x="54" y="123"/>
                </a:cubicBezTo>
                <a:cubicBezTo>
                  <a:pt x="55" y="121"/>
                  <a:pt x="54" y="113"/>
                  <a:pt x="49" y="105"/>
                </a:cubicBezTo>
                <a:cubicBezTo>
                  <a:pt x="48" y="106"/>
                  <a:pt x="48" y="108"/>
                  <a:pt x="48" y="108"/>
                </a:cubicBezTo>
                <a:cubicBezTo>
                  <a:pt x="46" y="101"/>
                  <a:pt x="37" y="98"/>
                  <a:pt x="33" y="92"/>
                </a:cubicBezTo>
                <a:cubicBezTo>
                  <a:pt x="33" y="93"/>
                  <a:pt x="32" y="94"/>
                  <a:pt x="32" y="95"/>
                </a:cubicBezTo>
                <a:cubicBezTo>
                  <a:pt x="30" y="93"/>
                  <a:pt x="23" y="89"/>
                  <a:pt x="22" y="89"/>
                </a:cubicBezTo>
                <a:cubicBezTo>
                  <a:pt x="21" y="90"/>
                  <a:pt x="19" y="99"/>
                  <a:pt x="20" y="103"/>
                </a:cubicBezTo>
                <a:cubicBezTo>
                  <a:pt x="19" y="102"/>
                  <a:pt x="18" y="102"/>
                  <a:pt x="17" y="103"/>
                </a:cubicBezTo>
                <a:cubicBezTo>
                  <a:pt x="19" y="109"/>
                  <a:pt x="16" y="120"/>
                  <a:pt x="21" y="126"/>
                </a:cubicBezTo>
                <a:cubicBezTo>
                  <a:pt x="21" y="126"/>
                  <a:pt x="20" y="125"/>
                  <a:pt x="19" y="126"/>
                </a:cubicBezTo>
                <a:cubicBezTo>
                  <a:pt x="22" y="135"/>
                  <a:pt x="29" y="139"/>
                  <a:pt x="32" y="139"/>
                </a:cubicBezTo>
                <a:cubicBezTo>
                  <a:pt x="32" y="139"/>
                  <a:pt x="30" y="139"/>
                  <a:pt x="30" y="141"/>
                </a:cubicBezTo>
                <a:cubicBezTo>
                  <a:pt x="36" y="145"/>
                  <a:pt x="41" y="145"/>
                  <a:pt x="48" y="142"/>
                </a:cubicBezTo>
                <a:cubicBezTo>
                  <a:pt x="50" y="145"/>
                  <a:pt x="52" y="148"/>
                  <a:pt x="54" y="150"/>
                </a:cubicBezTo>
                <a:cubicBezTo>
                  <a:pt x="53" y="162"/>
                  <a:pt x="52" y="174"/>
                  <a:pt x="52" y="186"/>
                </a:cubicBezTo>
                <a:cubicBezTo>
                  <a:pt x="52" y="188"/>
                  <a:pt x="52" y="190"/>
                  <a:pt x="52" y="192"/>
                </a:cubicBezTo>
                <a:cubicBezTo>
                  <a:pt x="50" y="191"/>
                  <a:pt x="48" y="189"/>
                  <a:pt x="46" y="187"/>
                </a:cubicBezTo>
                <a:cubicBezTo>
                  <a:pt x="51" y="180"/>
                  <a:pt x="52" y="174"/>
                  <a:pt x="49" y="167"/>
                </a:cubicBezTo>
                <a:cubicBezTo>
                  <a:pt x="47" y="167"/>
                  <a:pt x="47" y="169"/>
                  <a:pt x="47" y="169"/>
                </a:cubicBezTo>
                <a:cubicBezTo>
                  <a:pt x="47" y="166"/>
                  <a:pt x="45" y="158"/>
                  <a:pt x="39" y="151"/>
                </a:cubicBezTo>
                <a:cubicBezTo>
                  <a:pt x="37" y="151"/>
                  <a:pt x="37" y="154"/>
                  <a:pt x="37" y="154"/>
                </a:cubicBezTo>
                <a:cubicBezTo>
                  <a:pt x="35" y="146"/>
                  <a:pt x="24" y="145"/>
                  <a:pt x="20" y="140"/>
                </a:cubicBezTo>
                <a:cubicBezTo>
                  <a:pt x="19" y="140"/>
                  <a:pt x="18" y="142"/>
                  <a:pt x="19" y="143"/>
                </a:cubicBezTo>
                <a:cubicBezTo>
                  <a:pt x="16" y="141"/>
                  <a:pt x="8" y="138"/>
                  <a:pt x="7" y="138"/>
                </a:cubicBezTo>
                <a:cubicBezTo>
                  <a:pt x="6" y="139"/>
                  <a:pt x="6" y="149"/>
                  <a:pt x="7" y="153"/>
                </a:cubicBezTo>
                <a:cubicBezTo>
                  <a:pt x="6" y="153"/>
                  <a:pt x="5" y="153"/>
                  <a:pt x="4" y="154"/>
                </a:cubicBezTo>
                <a:cubicBezTo>
                  <a:pt x="8" y="161"/>
                  <a:pt x="7" y="173"/>
                  <a:pt x="13" y="178"/>
                </a:cubicBezTo>
                <a:cubicBezTo>
                  <a:pt x="13" y="178"/>
                  <a:pt x="11" y="177"/>
                  <a:pt x="10" y="179"/>
                </a:cubicBezTo>
                <a:cubicBezTo>
                  <a:pt x="16" y="188"/>
                  <a:pt x="24" y="190"/>
                  <a:pt x="27" y="189"/>
                </a:cubicBezTo>
                <a:cubicBezTo>
                  <a:pt x="27" y="189"/>
                  <a:pt x="26" y="190"/>
                  <a:pt x="25" y="192"/>
                </a:cubicBezTo>
                <a:cubicBezTo>
                  <a:pt x="33" y="195"/>
                  <a:pt x="38" y="194"/>
                  <a:pt x="45" y="189"/>
                </a:cubicBezTo>
                <a:cubicBezTo>
                  <a:pt x="47" y="192"/>
                  <a:pt x="50" y="194"/>
                  <a:pt x="53" y="197"/>
                </a:cubicBezTo>
                <a:cubicBezTo>
                  <a:pt x="54" y="212"/>
                  <a:pt x="56" y="226"/>
                  <a:pt x="60" y="240"/>
                </a:cubicBezTo>
                <a:cubicBezTo>
                  <a:pt x="57" y="239"/>
                  <a:pt x="55" y="238"/>
                  <a:pt x="52" y="236"/>
                </a:cubicBezTo>
                <a:cubicBezTo>
                  <a:pt x="55" y="228"/>
                  <a:pt x="55" y="222"/>
                  <a:pt x="51" y="215"/>
                </a:cubicBezTo>
                <a:cubicBezTo>
                  <a:pt x="49" y="215"/>
                  <a:pt x="49" y="217"/>
                  <a:pt x="49" y="217"/>
                </a:cubicBezTo>
                <a:cubicBezTo>
                  <a:pt x="49" y="214"/>
                  <a:pt x="45" y="206"/>
                  <a:pt x="36" y="200"/>
                </a:cubicBezTo>
                <a:cubicBezTo>
                  <a:pt x="35" y="201"/>
                  <a:pt x="36" y="203"/>
                  <a:pt x="36" y="203"/>
                </a:cubicBezTo>
                <a:cubicBezTo>
                  <a:pt x="31" y="196"/>
                  <a:pt x="20" y="197"/>
                  <a:pt x="15" y="192"/>
                </a:cubicBezTo>
                <a:cubicBezTo>
                  <a:pt x="14" y="193"/>
                  <a:pt x="14" y="195"/>
                  <a:pt x="14" y="196"/>
                </a:cubicBezTo>
                <a:cubicBezTo>
                  <a:pt x="10" y="194"/>
                  <a:pt x="2" y="193"/>
                  <a:pt x="1" y="194"/>
                </a:cubicBezTo>
                <a:cubicBezTo>
                  <a:pt x="0" y="195"/>
                  <a:pt x="2" y="206"/>
                  <a:pt x="5" y="210"/>
                </a:cubicBezTo>
                <a:cubicBezTo>
                  <a:pt x="4" y="209"/>
                  <a:pt x="2" y="210"/>
                  <a:pt x="2" y="211"/>
                </a:cubicBezTo>
                <a:cubicBezTo>
                  <a:pt x="6" y="217"/>
                  <a:pt x="8" y="231"/>
                  <a:pt x="16" y="234"/>
                </a:cubicBezTo>
                <a:cubicBezTo>
                  <a:pt x="16" y="234"/>
                  <a:pt x="14" y="234"/>
                  <a:pt x="13" y="235"/>
                </a:cubicBezTo>
                <a:cubicBezTo>
                  <a:pt x="21" y="244"/>
                  <a:pt x="30" y="245"/>
                  <a:pt x="33" y="243"/>
                </a:cubicBezTo>
                <a:cubicBezTo>
                  <a:pt x="33" y="243"/>
                  <a:pt x="32" y="244"/>
                  <a:pt x="32" y="246"/>
                </a:cubicBezTo>
                <a:cubicBezTo>
                  <a:pt x="40" y="248"/>
                  <a:pt x="45" y="245"/>
                  <a:pt x="51" y="239"/>
                </a:cubicBezTo>
                <a:cubicBezTo>
                  <a:pt x="54" y="241"/>
                  <a:pt x="58" y="243"/>
                  <a:pt x="61" y="245"/>
                </a:cubicBezTo>
                <a:cubicBezTo>
                  <a:pt x="62" y="249"/>
                  <a:pt x="64" y="253"/>
                  <a:pt x="65" y="257"/>
                </a:cubicBezTo>
                <a:cubicBezTo>
                  <a:pt x="69" y="268"/>
                  <a:pt x="73" y="278"/>
                  <a:pt x="78" y="288"/>
                </a:cubicBezTo>
                <a:cubicBezTo>
                  <a:pt x="75" y="288"/>
                  <a:pt x="73" y="287"/>
                  <a:pt x="70" y="286"/>
                </a:cubicBezTo>
                <a:cubicBezTo>
                  <a:pt x="71" y="276"/>
                  <a:pt x="69" y="270"/>
                  <a:pt x="63" y="264"/>
                </a:cubicBezTo>
                <a:cubicBezTo>
                  <a:pt x="62" y="265"/>
                  <a:pt x="61" y="267"/>
                  <a:pt x="61" y="267"/>
                </a:cubicBezTo>
                <a:cubicBezTo>
                  <a:pt x="61" y="264"/>
                  <a:pt x="55" y="256"/>
                  <a:pt x="45" y="252"/>
                </a:cubicBezTo>
                <a:cubicBezTo>
                  <a:pt x="44" y="253"/>
                  <a:pt x="45" y="255"/>
                  <a:pt x="45" y="255"/>
                </a:cubicBezTo>
                <a:cubicBezTo>
                  <a:pt x="39" y="249"/>
                  <a:pt x="28" y="252"/>
                  <a:pt x="21" y="249"/>
                </a:cubicBezTo>
                <a:cubicBezTo>
                  <a:pt x="20" y="250"/>
                  <a:pt x="20" y="252"/>
                  <a:pt x="21" y="253"/>
                </a:cubicBezTo>
                <a:cubicBezTo>
                  <a:pt x="17" y="252"/>
                  <a:pt x="7" y="252"/>
                  <a:pt x="7" y="253"/>
                </a:cubicBezTo>
                <a:cubicBezTo>
                  <a:pt x="6" y="254"/>
                  <a:pt x="11" y="265"/>
                  <a:pt x="14" y="269"/>
                </a:cubicBezTo>
                <a:cubicBezTo>
                  <a:pt x="13" y="269"/>
                  <a:pt x="12" y="270"/>
                  <a:pt x="11" y="271"/>
                </a:cubicBezTo>
                <a:cubicBezTo>
                  <a:pt x="18" y="276"/>
                  <a:pt x="23" y="290"/>
                  <a:pt x="32" y="291"/>
                </a:cubicBezTo>
                <a:cubicBezTo>
                  <a:pt x="32" y="291"/>
                  <a:pt x="29" y="292"/>
                  <a:pt x="29" y="294"/>
                </a:cubicBezTo>
                <a:cubicBezTo>
                  <a:pt x="39" y="300"/>
                  <a:pt x="48" y="299"/>
                  <a:pt x="51" y="297"/>
                </a:cubicBezTo>
                <a:cubicBezTo>
                  <a:pt x="51" y="297"/>
                  <a:pt x="50" y="299"/>
                  <a:pt x="50" y="301"/>
                </a:cubicBezTo>
                <a:cubicBezTo>
                  <a:pt x="59" y="300"/>
                  <a:pt x="64" y="296"/>
                  <a:pt x="69" y="289"/>
                </a:cubicBezTo>
                <a:cubicBezTo>
                  <a:pt x="73" y="290"/>
                  <a:pt x="77" y="292"/>
                  <a:pt x="81" y="293"/>
                </a:cubicBezTo>
                <a:cubicBezTo>
                  <a:pt x="86" y="303"/>
                  <a:pt x="92" y="313"/>
                  <a:pt x="98" y="322"/>
                </a:cubicBezTo>
                <a:cubicBezTo>
                  <a:pt x="101" y="326"/>
                  <a:pt x="104" y="330"/>
                  <a:pt x="107" y="334"/>
                </a:cubicBezTo>
                <a:cubicBezTo>
                  <a:pt x="104" y="334"/>
                  <a:pt x="101" y="334"/>
                  <a:pt x="97" y="333"/>
                </a:cubicBezTo>
                <a:cubicBezTo>
                  <a:pt x="97" y="323"/>
                  <a:pt x="94" y="317"/>
                  <a:pt x="86" y="312"/>
                </a:cubicBezTo>
                <a:cubicBezTo>
                  <a:pt x="85" y="313"/>
                  <a:pt x="85" y="315"/>
                  <a:pt x="85" y="315"/>
                </a:cubicBezTo>
                <a:cubicBezTo>
                  <a:pt x="84" y="312"/>
                  <a:pt x="76" y="305"/>
                  <a:pt x="65" y="303"/>
                </a:cubicBezTo>
                <a:cubicBezTo>
                  <a:pt x="65" y="305"/>
                  <a:pt x="66" y="307"/>
                  <a:pt x="66" y="307"/>
                </a:cubicBezTo>
                <a:cubicBezTo>
                  <a:pt x="58" y="302"/>
                  <a:pt x="47" y="307"/>
                  <a:pt x="39" y="305"/>
                </a:cubicBezTo>
                <a:cubicBezTo>
                  <a:pt x="39" y="307"/>
                  <a:pt x="39" y="308"/>
                  <a:pt x="40" y="309"/>
                </a:cubicBezTo>
                <a:cubicBezTo>
                  <a:pt x="36" y="309"/>
                  <a:pt x="26" y="312"/>
                  <a:pt x="26" y="313"/>
                </a:cubicBezTo>
                <a:cubicBezTo>
                  <a:pt x="26" y="314"/>
                  <a:pt x="33" y="324"/>
                  <a:pt x="37" y="327"/>
                </a:cubicBezTo>
                <a:cubicBezTo>
                  <a:pt x="35" y="327"/>
                  <a:pt x="35" y="329"/>
                  <a:pt x="34" y="330"/>
                </a:cubicBezTo>
                <a:cubicBezTo>
                  <a:pt x="42" y="334"/>
                  <a:pt x="50" y="347"/>
                  <a:pt x="59" y="346"/>
                </a:cubicBezTo>
                <a:cubicBezTo>
                  <a:pt x="59" y="346"/>
                  <a:pt x="57" y="347"/>
                  <a:pt x="57" y="349"/>
                </a:cubicBezTo>
                <a:cubicBezTo>
                  <a:pt x="68" y="354"/>
                  <a:pt x="78" y="351"/>
                  <a:pt x="80" y="348"/>
                </a:cubicBezTo>
                <a:cubicBezTo>
                  <a:pt x="80" y="348"/>
                  <a:pt x="79" y="350"/>
                  <a:pt x="80" y="352"/>
                </a:cubicBezTo>
                <a:cubicBezTo>
                  <a:pt x="89" y="350"/>
                  <a:pt x="94" y="345"/>
                  <a:pt x="97" y="336"/>
                </a:cubicBezTo>
                <a:cubicBezTo>
                  <a:pt x="101" y="337"/>
                  <a:pt x="106" y="338"/>
                  <a:pt x="110" y="339"/>
                </a:cubicBezTo>
                <a:cubicBezTo>
                  <a:pt x="121" y="352"/>
                  <a:pt x="133" y="365"/>
                  <a:pt x="145" y="378"/>
                </a:cubicBezTo>
                <a:cubicBezTo>
                  <a:pt x="142" y="378"/>
                  <a:pt x="138" y="378"/>
                  <a:pt x="135" y="378"/>
                </a:cubicBezTo>
                <a:cubicBezTo>
                  <a:pt x="133" y="368"/>
                  <a:pt x="129" y="362"/>
                  <a:pt x="120" y="357"/>
                </a:cubicBezTo>
                <a:cubicBezTo>
                  <a:pt x="118" y="359"/>
                  <a:pt x="119" y="361"/>
                  <a:pt x="119" y="361"/>
                </a:cubicBezTo>
                <a:cubicBezTo>
                  <a:pt x="117" y="358"/>
                  <a:pt x="108" y="352"/>
                  <a:pt x="96" y="352"/>
                </a:cubicBezTo>
                <a:cubicBezTo>
                  <a:pt x="96" y="354"/>
                  <a:pt x="97" y="356"/>
                  <a:pt x="97" y="356"/>
                </a:cubicBezTo>
                <a:cubicBezTo>
                  <a:pt x="88" y="352"/>
                  <a:pt x="78" y="360"/>
                  <a:pt x="69" y="359"/>
                </a:cubicBezTo>
                <a:cubicBezTo>
                  <a:pt x="70" y="361"/>
                  <a:pt x="70" y="362"/>
                  <a:pt x="71" y="363"/>
                </a:cubicBezTo>
                <a:cubicBezTo>
                  <a:pt x="67" y="364"/>
                  <a:pt x="57" y="369"/>
                  <a:pt x="57" y="370"/>
                </a:cubicBezTo>
                <a:cubicBezTo>
                  <a:pt x="57" y="371"/>
                  <a:pt x="66" y="380"/>
                  <a:pt x="70" y="382"/>
                </a:cubicBezTo>
                <a:cubicBezTo>
                  <a:pt x="69" y="383"/>
                  <a:pt x="68" y="384"/>
                  <a:pt x="68" y="385"/>
                </a:cubicBezTo>
                <a:cubicBezTo>
                  <a:pt x="77" y="388"/>
                  <a:pt x="87" y="400"/>
                  <a:pt x="97" y="398"/>
                </a:cubicBezTo>
                <a:cubicBezTo>
                  <a:pt x="97" y="398"/>
                  <a:pt x="94" y="399"/>
                  <a:pt x="95" y="401"/>
                </a:cubicBezTo>
                <a:cubicBezTo>
                  <a:pt x="107" y="404"/>
                  <a:pt x="117" y="400"/>
                  <a:pt x="119" y="397"/>
                </a:cubicBezTo>
                <a:cubicBezTo>
                  <a:pt x="119" y="397"/>
                  <a:pt x="118" y="399"/>
                  <a:pt x="119" y="401"/>
                </a:cubicBezTo>
                <a:cubicBezTo>
                  <a:pt x="129" y="397"/>
                  <a:pt x="133" y="391"/>
                  <a:pt x="135" y="381"/>
                </a:cubicBezTo>
                <a:cubicBezTo>
                  <a:pt x="139" y="381"/>
                  <a:pt x="144" y="382"/>
                  <a:pt x="149" y="382"/>
                </a:cubicBezTo>
                <a:cubicBezTo>
                  <a:pt x="162" y="394"/>
                  <a:pt x="176" y="406"/>
                  <a:pt x="191" y="418"/>
                </a:cubicBezTo>
                <a:cubicBezTo>
                  <a:pt x="187" y="418"/>
                  <a:pt x="184" y="419"/>
                  <a:pt x="180" y="419"/>
                </a:cubicBezTo>
                <a:cubicBezTo>
                  <a:pt x="176" y="409"/>
                  <a:pt x="172" y="403"/>
                  <a:pt x="162" y="400"/>
                </a:cubicBezTo>
                <a:cubicBezTo>
                  <a:pt x="160" y="402"/>
                  <a:pt x="162" y="404"/>
                  <a:pt x="162" y="404"/>
                </a:cubicBezTo>
                <a:cubicBezTo>
                  <a:pt x="159" y="401"/>
                  <a:pt x="149" y="396"/>
                  <a:pt x="136" y="398"/>
                </a:cubicBezTo>
                <a:cubicBezTo>
                  <a:pt x="136" y="400"/>
                  <a:pt x="138" y="402"/>
                  <a:pt x="138" y="402"/>
                </a:cubicBezTo>
                <a:cubicBezTo>
                  <a:pt x="128" y="399"/>
                  <a:pt x="119" y="409"/>
                  <a:pt x="109" y="410"/>
                </a:cubicBezTo>
                <a:cubicBezTo>
                  <a:pt x="110" y="411"/>
                  <a:pt x="110" y="413"/>
                  <a:pt x="112" y="413"/>
                </a:cubicBezTo>
                <a:cubicBezTo>
                  <a:pt x="107" y="415"/>
                  <a:pt x="98" y="421"/>
                  <a:pt x="98" y="422"/>
                </a:cubicBezTo>
                <a:cubicBezTo>
                  <a:pt x="98" y="424"/>
                  <a:pt x="108" y="431"/>
                  <a:pt x="114" y="433"/>
                </a:cubicBezTo>
                <a:cubicBezTo>
                  <a:pt x="112" y="434"/>
                  <a:pt x="112" y="435"/>
                  <a:pt x="112" y="437"/>
                </a:cubicBezTo>
                <a:cubicBezTo>
                  <a:pt x="121" y="439"/>
                  <a:pt x="133" y="449"/>
                  <a:pt x="143" y="446"/>
                </a:cubicBezTo>
                <a:cubicBezTo>
                  <a:pt x="143" y="446"/>
                  <a:pt x="141" y="447"/>
                  <a:pt x="141" y="449"/>
                </a:cubicBezTo>
                <a:cubicBezTo>
                  <a:pt x="155" y="451"/>
                  <a:pt x="164" y="445"/>
                  <a:pt x="166" y="441"/>
                </a:cubicBezTo>
                <a:cubicBezTo>
                  <a:pt x="166" y="441"/>
                  <a:pt x="165" y="443"/>
                  <a:pt x="167" y="445"/>
                </a:cubicBezTo>
                <a:cubicBezTo>
                  <a:pt x="176" y="440"/>
                  <a:pt x="180" y="433"/>
                  <a:pt x="180" y="423"/>
                </a:cubicBezTo>
                <a:cubicBezTo>
                  <a:pt x="186" y="422"/>
                  <a:pt x="191" y="422"/>
                  <a:pt x="196" y="421"/>
                </a:cubicBezTo>
                <a:cubicBezTo>
                  <a:pt x="197" y="422"/>
                  <a:pt x="199" y="424"/>
                  <a:pt x="200" y="425"/>
                </a:cubicBezTo>
                <a:cubicBezTo>
                  <a:pt x="214" y="435"/>
                  <a:pt x="229" y="445"/>
                  <a:pt x="244" y="454"/>
                </a:cubicBezTo>
                <a:cubicBezTo>
                  <a:pt x="240" y="455"/>
                  <a:pt x="236" y="456"/>
                  <a:pt x="232" y="457"/>
                </a:cubicBezTo>
                <a:cubicBezTo>
                  <a:pt x="228" y="447"/>
                  <a:pt x="222" y="441"/>
                  <a:pt x="211" y="439"/>
                </a:cubicBezTo>
                <a:cubicBezTo>
                  <a:pt x="210" y="441"/>
                  <a:pt x="211" y="443"/>
                  <a:pt x="211" y="443"/>
                </a:cubicBezTo>
                <a:cubicBezTo>
                  <a:pt x="208" y="440"/>
                  <a:pt x="197" y="436"/>
                  <a:pt x="184" y="440"/>
                </a:cubicBezTo>
                <a:cubicBezTo>
                  <a:pt x="184" y="442"/>
                  <a:pt x="186" y="444"/>
                  <a:pt x="186" y="444"/>
                </a:cubicBezTo>
                <a:cubicBezTo>
                  <a:pt x="176" y="442"/>
                  <a:pt x="167" y="454"/>
                  <a:pt x="157" y="456"/>
                </a:cubicBezTo>
                <a:cubicBezTo>
                  <a:pt x="158" y="457"/>
                  <a:pt x="159" y="459"/>
                  <a:pt x="160" y="459"/>
                </a:cubicBezTo>
                <a:cubicBezTo>
                  <a:pt x="156" y="461"/>
                  <a:pt x="147" y="469"/>
                  <a:pt x="147" y="471"/>
                </a:cubicBezTo>
                <a:cubicBezTo>
                  <a:pt x="147" y="472"/>
                  <a:pt x="159" y="479"/>
                  <a:pt x="164" y="480"/>
                </a:cubicBezTo>
                <a:cubicBezTo>
                  <a:pt x="163" y="481"/>
                  <a:pt x="163" y="482"/>
                  <a:pt x="163" y="484"/>
                </a:cubicBezTo>
                <a:cubicBezTo>
                  <a:pt x="173" y="484"/>
                  <a:pt x="186" y="494"/>
                  <a:pt x="196" y="489"/>
                </a:cubicBezTo>
                <a:cubicBezTo>
                  <a:pt x="196" y="489"/>
                  <a:pt x="194" y="491"/>
                  <a:pt x="195" y="493"/>
                </a:cubicBezTo>
                <a:cubicBezTo>
                  <a:pt x="209" y="493"/>
                  <a:pt x="219" y="486"/>
                  <a:pt x="220" y="482"/>
                </a:cubicBezTo>
                <a:cubicBezTo>
                  <a:pt x="220" y="482"/>
                  <a:pt x="220" y="484"/>
                  <a:pt x="221" y="486"/>
                </a:cubicBezTo>
                <a:cubicBezTo>
                  <a:pt x="231" y="480"/>
                  <a:pt x="234" y="472"/>
                  <a:pt x="233" y="461"/>
                </a:cubicBezTo>
                <a:cubicBezTo>
                  <a:pt x="239" y="460"/>
                  <a:pt x="244" y="459"/>
                  <a:pt x="249" y="458"/>
                </a:cubicBezTo>
                <a:cubicBezTo>
                  <a:pt x="253" y="460"/>
                  <a:pt x="257" y="462"/>
                  <a:pt x="261" y="464"/>
                </a:cubicBezTo>
                <a:cubicBezTo>
                  <a:pt x="272" y="471"/>
                  <a:pt x="284" y="478"/>
                  <a:pt x="296" y="484"/>
                </a:cubicBezTo>
                <a:cubicBezTo>
                  <a:pt x="289" y="487"/>
                  <a:pt x="282" y="490"/>
                  <a:pt x="275" y="493"/>
                </a:cubicBezTo>
                <a:cubicBezTo>
                  <a:pt x="276" y="497"/>
                  <a:pt x="276" y="497"/>
                  <a:pt x="276" y="497"/>
                </a:cubicBezTo>
                <a:cubicBezTo>
                  <a:pt x="285" y="494"/>
                  <a:pt x="293" y="490"/>
                  <a:pt x="301" y="486"/>
                </a:cubicBezTo>
                <a:cubicBezTo>
                  <a:pt x="309" y="490"/>
                  <a:pt x="317" y="494"/>
                  <a:pt x="325" y="497"/>
                </a:cubicBezTo>
                <a:cubicBezTo>
                  <a:pt x="327" y="493"/>
                  <a:pt x="327" y="493"/>
                  <a:pt x="327" y="493"/>
                </a:cubicBezTo>
                <a:cubicBezTo>
                  <a:pt x="320" y="490"/>
                  <a:pt x="313" y="487"/>
                  <a:pt x="306" y="484"/>
                </a:cubicBezTo>
                <a:cubicBezTo>
                  <a:pt x="318" y="478"/>
                  <a:pt x="329" y="471"/>
                  <a:pt x="341" y="464"/>
                </a:cubicBezTo>
                <a:cubicBezTo>
                  <a:pt x="345" y="462"/>
                  <a:pt x="349" y="460"/>
                  <a:pt x="353" y="458"/>
                </a:cubicBezTo>
                <a:cubicBezTo>
                  <a:pt x="358" y="459"/>
                  <a:pt x="363" y="460"/>
                  <a:pt x="368" y="461"/>
                </a:cubicBezTo>
                <a:cubicBezTo>
                  <a:pt x="368" y="472"/>
                  <a:pt x="371" y="480"/>
                  <a:pt x="380" y="486"/>
                </a:cubicBezTo>
                <a:cubicBezTo>
                  <a:pt x="382" y="484"/>
                  <a:pt x="382" y="482"/>
                  <a:pt x="382" y="482"/>
                </a:cubicBezTo>
                <a:cubicBezTo>
                  <a:pt x="383" y="486"/>
                  <a:pt x="392" y="493"/>
                  <a:pt x="407" y="493"/>
                </a:cubicBezTo>
                <a:cubicBezTo>
                  <a:pt x="407" y="491"/>
                  <a:pt x="406" y="489"/>
                  <a:pt x="406" y="489"/>
                </a:cubicBezTo>
                <a:cubicBezTo>
                  <a:pt x="415" y="494"/>
                  <a:pt x="429" y="484"/>
                  <a:pt x="439" y="484"/>
                </a:cubicBezTo>
                <a:cubicBezTo>
                  <a:pt x="439" y="482"/>
                  <a:pt x="438" y="481"/>
                  <a:pt x="437" y="480"/>
                </a:cubicBezTo>
                <a:cubicBezTo>
                  <a:pt x="443" y="479"/>
                  <a:pt x="455" y="472"/>
                  <a:pt x="455" y="471"/>
                </a:cubicBezTo>
                <a:cubicBezTo>
                  <a:pt x="455" y="469"/>
                  <a:pt x="446" y="461"/>
                  <a:pt x="441" y="459"/>
                </a:cubicBezTo>
                <a:cubicBezTo>
                  <a:pt x="443" y="459"/>
                  <a:pt x="444" y="457"/>
                  <a:pt x="444" y="456"/>
                </a:cubicBezTo>
                <a:cubicBezTo>
                  <a:pt x="435" y="454"/>
                  <a:pt x="426" y="442"/>
                  <a:pt x="415" y="444"/>
                </a:cubicBezTo>
                <a:cubicBezTo>
                  <a:pt x="415" y="444"/>
                  <a:pt x="418" y="442"/>
                  <a:pt x="418" y="440"/>
                </a:cubicBezTo>
                <a:cubicBezTo>
                  <a:pt x="405" y="436"/>
                  <a:pt x="393" y="440"/>
                  <a:pt x="390" y="443"/>
                </a:cubicBezTo>
                <a:cubicBezTo>
                  <a:pt x="390" y="443"/>
                  <a:pt x="392" y="441"/>
                  <a:pt x="391" y="439"/>
                </a:cubicBezTo>
                <a:cubicBezTo>
                  <a:pt x="380" y="441"/>
                  <a:pt x="374" y="447"/>
                  <a:pt x="369" y="457"/>
                </a:cubicBezTo>
                <a:cubicBezTo>
                  <a:pt x="365" y="456"/>
                  <a:pt x="362" y="455"/>
                  <a:pt x="358" y="454"/>
                </a:cubicBezTo>
                <a:cubicBezTo>
                  <a:pt x="373" y="445"/>
                  <a:pt x="387" y="435"/>
                  <a:pt x="402" y="425"/>
                </a:cubicBezTo>
                <a:cubicBezTo>
                  <a:pt x="403" y="424"/>
                  <a:pt x="405" y="422"/>
                  <a:pt x="406" y="421"/>
                </a:cubicBezTo>
                <a:cubicBezTo>
                  <a:pt x="411" y="422"/>
                  <a:pt x="416" y="422"/>
                  <a:pt x="421" y="423"/>
                </a:cubicBezTo>
                <a:cubicBezTo>
                  <a:pt x="422" y="433"/>
                  <a:pt x="425" y="440"/>
                  <a:pt x="435" y="445"/>
                </a:cubicBezTo>
                <a:cubicBezTo>
                  <a:pt x="436" y="443"/>
                  <a:pt x="436" y="441"/>
                  <a:pt x="436" y="441"/>
                </a:cubicBezTo>
                <a:cubicBezTo>
                  <a:pt x="437" y="445"/>
                  <a:pt x="447" y="451"/>
                  <a:pt x="460" y="449"/>
                </a:cubicBezTo>
                <a:cubicBezTo>
                  <a:pt x="461" y="447"/>
                  <a:pt x="459" y="446"/>
                  <a:pt x="459" y="446"/>
                </a:cubicBezTo>
                <a:cubicBezTo>
                  <a:pt x="469" y="449"/>
                  <a:pt x="480" y="439"/>
                  <a:pt x="490" y="437"/>
                </a:cubicBezTo>
                <a:cubicBezTo>
                  <a:pt x="490" y="435"/>
                  <a:pt x="489" y="434"/>
                  <a:pt x="488" y="433"/>
                </a:cubicBezTo>
                <a:cubicBezTo>
                  <a:pt x="493" y="431"/>
                  <a:pt x="504" y="424"/>
                  <a:pt x="504" y="422"/>
                </a:cubicBezTo>
                <a:cubicBezTo>
                  <a:pt x="504" y="421"/>
                  <a:pt x="494" y="415"/>
                  <a:pt x="490" y="413"/>
                </a:cubicBezTo>
                <a:cubicBezTo>
                  <a:pt x="491" y="413"/>
                  <a:pt x="492" y="411"/>
                  <a:pt x="492" y="410"/>
                </a:cubicBezTo>
                <a:cubicBezTo>
                  <a:pt x="483" y="409"/>
                  <a:pt x="474" y="399"/>
                  <a:pt x="464" y="402"/>
                </a:cubicBezTo>
                <a:cubicBezTo>
                  <a:pt x="464" y="402"/>
                  <a:pt x="466" y="400"/>
                  <a:pt x="466" y="398"/>
                </a:cubicBezTo>
                <a:cubicBezTo>
                  <a:pt x="453" y="396"/>
                  <a:pt x="443" y="401"/>
                  <a:pt x="440" y="404"/>
                </a:cubicBezTo>
                <a:cubicBezTo>
                  <a:pt x="440" y="404"/>
                  <a:pt x="441" y="402"/>
                  <a:pt x="440" y="400"/>
                </a:cubicBezTo>
                <a:cubicBezTo>
                  <a:pt x="430" y="403"/>
                  <a:pt x="425" y="409"/>
                  <a:pt x="422" y="419"/>
                </a:cubicBezTo>
                <a:cubicBezTo>
                  <a:pt x="418" y="419"/>
                  <a:pt x="414" y="418"/>
                  <a:pt x="411" y="418"/>
                </a:cubicBezTo>
                <a:cubicBezTo>
                  <a:pt x="425" y="406"/>
                  <a:pt x="439" y="394"/>
                  <a:pt x="453" y="382"/>
                </a:cubicBezTo>
                <a:cubicBezTo>
                  <a:pt x="457" y="382"/>
                  <a:pt x="462" y="381"/>
                  <a:pt x="467" y="381"/>
                </a:cubicBezTo>
                <a:cubicBezTo>
                  <a:pt x="469" y="391"/>
                  <a:pt x="473" y="397"/>
                  <a:pt x="482" y="401"/>
                </a:cubicBezTo>
                <a:cubicBezTo>
                  <a:pt x="483" y="399"/>
                  <a:pt x="483" y="397"/>
                  <a:pt x="483" y="397"/>
                </a:cubicBezTo>
                <a:cubicBezTo>
                  <a:pt x="485" y="400"/>
                  <a:pt x="494" y="404"/>
                  <a:pt x="507" y="401"/>
                </a:cubicBezTo>
                <a:cubicBezTo>
                  <a:pt x="507" y="399"/>
                  <a:pt x="505" y="398"/>
                  <a:pt x="505" y="398"/>
                </a:cubicBezTo>
                <a:cubicBezTo>
                  <a:pt x="515" y="400"/>
                  <a:pt x="525" y="388"/>
                  <a:pt x="533" y="385"/>
                </a:cubicBezTo>
                <a:cubicBezTo>
                  <a:pt x="533" y="384"/>
                  <a:pt x="532" y="383"/>
                  <a:pt x="531" y="382"/>
                </a:cubicBezTo>
                <a:cubicBezTo>
                  <a:pt x="536" y="380"/>
                  <a:pt x="545" y="371"/>
                  <a:pt x="545" y="370"/>
                </a:cubicBezTo>
                <a:cubicBezTo>
                  <a:pt x="545" y="369"/>
                  <a:pt x="535" y="364"/>
                  <a:pt x="530" y="363"/>
                </a:cubicBezTo>
                <a:cubicBezTo>
                  <a:pt x="532" y="362"/>
                  <a:pt x="532" y="361"/>
                  <a:pt x="532" y="359"/>
                </a:cubicBezTo>
                <a:cubicBezTo>
                  <a:pt x="523" y="360"/>
                  <a:pt x="513" y="352"/>
                  <a:pt x="504" y="356"/>
                </a:cubicBezTo>
                <a:cubicBezTo>
                  <a:pt x="504" y="356"/>
                  <a:pt x="506" y="354"/>
                  <a:pt x="506" y="352"/>
                </a:cubicBezTo>
                <a:cubicBezTo>
                  <a:pt x="494" y="352"/>
                  <a:pt x="485" y="358"/>
                  <a:pt x="482" y="361"/>
                </a:cubicBezTo>
                <a:cubicBezTo>
                  <a:pt x="482" y="361"/>
                  <a:pt x="483" y="359"/>
                  <a:pt x="482" y="357"/>
                </a:cubicBezTo>
                <a:cubicBezTo>
                  <a:pt x="473" y="362"/>
                  <a:pt x="469" y="368"/>
                  <a:pt x="467" y="378"/>
                </a:cubicBezTo>
                <a:cubicBezTo>
                  <a:pt x="464" y="378"/>
                  <a:pt x="460" y="378"/>
                  <a:pt x="457" y="378"/>
                </a:cubicBezTo>
                <a:cubicBezTo>
                  <a:pt x="469" y="365"/>
                  <a:pt x="481" y="352"/>
                  <a:pt x="491" y="339"/>
                </a:cubicBezTo>
                <a:cubicBezTo>
                  <a:pt x="496" y="338"/>
                  <a:pt x="500" y="337"/>
                  <a:pt x="505" y="336"/>
                </a:cubicBezTo>
                <a:cubicBezTo>
                  <a:pt x="508" y="345"/>
                  <a:pt x="512" y="350"/>
                  <a:pt x="522" y="352"/>
                </a:cubicBezTo>
                <a:cubicBezTo>
                  <a:pt x="522" y="350"/>
                  <a:pt x="521" y="348"/>
                  <a:pt x="521" y="348"/>
                </a:cubicBezTo>
                <a:cubicBezTo>
                  <a:pt x="524" y="351"/>
                  <a:pt x="533" y="354"/>
                  <a:pt x="545" y="349"/>
                </a:cubicBezTo>
                <a:cubicBezTo>
                  <a:pt x="545" y="347"/>
                  <a:pt x="543" y="346"/>
                  <a:pt x="543" y="346"/>
                </a:cubicBezTo>
                <a:cubicBezTo>
                  <a:pt x="552" y="347"/>
                  <a:pt x="560" y="334"/>
                  <a:pt x="567" y="330"/>
                </a:cubicBezTo>
                <a:cubicBezTo>
                  <a:pt x="567" y="329"/>
                  <a:pt x="566" y="327"/>
                  <a:pt x="565" y="327"/>
                </a:cubicBezTo>
                <a:cubicBezTo>
                  <a:pt x="569" y="324"/>
                  <a:pt x="576" y="314"/>
                  <a:pt x="576" y="313"/>
                </a:cubicBezTo>
                <a:cubicBezTo>
                  <a:pt x="575" y="312"/>
                  <a:pt x="566" y="309"/>
                  <a:pt x="561" y="309"/>
                </a:cubicBezTo>
                <a:cubicBezTo>
                  <a:pt x="562" y="308"/>
                  <a:pt x="562" y="307"/>
                  <a:pt x="562" y="305"/>
                </a:cubicBezTo>
                <a:cubicBezTo>
                  <a:pt x="554" y="307"/>
                  <a:pt x="543" y="302"/>
                  <a:pt x="536" y="307"/>
                </a:cubicBezTo>
                <a:cubicBezTo>
                  <a:pt x="536" y="307"/>
                  <a:pt x="537" y="305"/>
                  <a:pt x="537" y="303"/>
                </a:cubicBezTo>
                <a:cubicBezTo>
                  <a:pt x="525" y="305"/>
                  <a:pt x="518" y="312"/>
                  <a:pt x="516" y="315"/>
                </a:cubicBezTo>
                <a:cubicBezTo>
                  <a:pt x="516" y="315"/>
                  <a:pt x="517" y="313"/>
                  <a:pt x="515" y="312"/>
                </a:cubicBezTo>
                <a:cubicBezTo>
                  <a:pt x="508" y="317"/>
                  <a:pt x="505" y="323"/>
                  <a:pt x="504" y="333"/>
                </a:cubicBezTo>
                <a:cubicBezTo>
                  <a:pt x="501" y="334"/>
                  <a:pt x="498" y="334"/>
                  <a:pt x="495" y="334"/>
                </a:cubicBezTo>
                <a:cubicBezTo>
                  <a:pt x="498" y="330"/>
                  <a:pt x="501" y="326"/>
                  <a:pt x="503" y="322"/>
                </a:cubicBezTo>
                <a:cubicBezTo>
                  <a:pt x="510" y="313"/>
                  <a:pt x="516" y="303"/>
                  <a:pt x="521" y="293"/>
                </a:cubicBezTo>
                <a:cubicBezTo>
                  <a:pt x="525" y="292"/>
                  <a:pt x="529" y="290"/>
                  <a:pt x="533" y="289"/>
                </a:cubicBezTo>
                <a:cubicBezTo>
                  <a:pt x="537" y="296"/>
                  <a:pt x="542" y="300"/>
                  <a:pt x="551" y="301"/>
                </a:cubicBezTo>
                <a:cubicBezTo>
                  <a:pt x="552" y="299"/>
                  <a:pt x="551" y="297"/>
                  <a:pt x="551" y="297"/>
                </a:cubicBezTo>
                <a:cubicBezTo>
                  <a:pt x="553" y="299"/>
                  <a:pt x="563" y="300"/>
                  <a:pt x="573" y="294"/>
                </a:cubicBezTo>
                <a:cubicBezTo>
                  <a:pt x="572" y="292"/>
                  <a:pt x="570" y="291"/>
                  <a:pt x="570" y="291"/>
                </a:cubicBezTo>
                <a:cubicBezTo>
                  <a:pt x="579" y="290"/>
                  <a:pt x="584" y="276"/>
                  <a:pt x="590" y="271"/>
                </a:cubicBezTo>
                <a:cubicBezTo>
                  <a:pt x="590" y="270"/>
                  <a:pt x="589" y="269"/>
                  <a:pt x="587" y="269"/>
                </a:cubicBezTo>
                <a:cubicBezTo>
                  <a:pt x="591" y="265"/>
                  <a:pt x="595" y="254"/>
                  <a:pt x="595" y="253"/>
                </a:cubicBezTo>
                <a:cubicBezTo>
                  <a:pt x="594" y="252"/>
                  <a:pt x="585" y="252"/>
                  <a:pt x="581" y="253"/>
                </a:cubicBezTo>
                <a:cubicBezTo>
                  <a:pt x="581" y="252"/>
                  <a:pt x="581" y="250"/>
                  <a:pt x="581" y="249"/>
                </a:cubicBezTo>
                <a:cubicBezTo>
                  <a:pt x="574" y="252"/>
                  <a:pt x="563" y="249"/>
                  <a:pt x="557" y="255"/>
                </a:cubicBezTo>
                <a:cubicBezTo>
                  <a:pt x="557" y="255"/>
                  <a:pt x="558" y="253"/>
                  <a:pt x="557" y="252"/>
                </a:cubicBezTo>
                <a:cubicBezTo>
                  <a:pt x="547" y="256"/>
                  <a:pt x="541" y="264"/>
                  <a:pt x="540" y="267"/>
                </a:cubicBezTo>
                <a:cubicBezTo>
                  <a:pt x="540" y="267"/>
                  <a:pt x="540" y="265"/>
                  <a:pt x="539" y="264"/>
                </a:cubicBezTo>
                <a:cubicBezTo>
                  <a:pt x="532" y="270"/>
                  <a:pt x="531" y="276"/>
                  <a:pt x="532" y="286"/>
                </a:cubicBezTo>
                <a:cubicBezTo>
                  <a:pt x="529" y="287"/>
                  <a:pt x="526" y="288"/>
                  <a:pt x="523" y="288"/>
                </a:cubicBezTo>
                <a:cubicBezTo>
                  <a:pt x="528" y="278"/>
                  <a:pt x="533" y="268"/>
                  <a:pt x="537" y="257"/>
                </a:cubicBezTo>
                <a:cubicBezTo>
                  <a:pt x="538" y="253"/>
                  <a:pt x="539" y="249"/>
                  <a:pt x="540" y="245"/>
                </a:cubicBezTo>
                <a:cubicBezTo>
                  <a:pt x="544" y="243"/>
                  <a:pt x="547" y="241"/>
                  <a:pt x="551" y="239"/>
                </a:cubicBezTo>
                <a:cubicBezTo>
                  <a:pt x="556" y="245"/>
                  <a:pt x="562" y="248"/>
                  <a:pt x="570" y="246"/>
                </a:cubicBezTo>
                <a:cubicBezTo>
                  <a:pt x="570" y="244"/>
                  <a:pt x="569" y="243"/>
                  <a:pt x="569" y="243"/>
                </a:cubicBezTo>
                <a:cubicBezTo>
                  <a:pt x="571" y="245"/>
                  <a:pt x="580" y="244"/>
                  <a:pt x="588" y="235"/>
                </a:cubicBezTo>
                <a:cubicBezTo>
                  <a:pt x="588" y="234"/>
                  <a:pt x="585" y="234"/>
                  <a:pt x="585" y="234"/>
                </a:cubicBezTo>
                <a:cubicBezTo>
                  <a:pt x="593" y="231"/>
                  <a:pt x="595" y="217"/>
                  <a:pt x="600" y="211"/>
                </a:cubicBezTo>
                <a:close/>
                <a:moveTo>
                  <a:pt x="585" y="158"/>
                </a:moveTo>
                <a:cubicBezTo>
                  <a:pt x="585" y="159"/>
                  <a:pt x="584" y="161"/>
                  <a:pt x="584" y="162"/>
                </a:cubicBezTo>
                <a:cubicBezTo>
                  <a:pt x="584" y="163"/>
                  <a:pt x="584" y="164"/>
                  <a:pt x="584" y="165"/>
                </a:cubicBezTo>
                <a:cubicBezTo>
                  <a:pt x="583" y="167"/>
                  <a:pt x="583" y="167"/>
                  <a:pt x="583" y="167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1" y="172"/>
                  <a:pt x="579" y="175"/>
                  <a:pt x="577" y="178"/>
                </a:cubicBezTo>
                <a:cubicBezTo>
                  <a:pt x="574" y="181"/>
                  <a:pt x="571" y="183"/>
                  <a:pt x="568" y="185"/>
                </a:cubicBezTo>
                <a:cubicBezTo>
                  <a:pt x="566" y="186"/>
                  <a:pt x="565" y="187"/>
                  <a:pt x="563" y="187"/>
                </a:cubicBezTo>
                <a:cubicBezTo>
                  <a:pt x="562" y="187"/>
                  <a:pt x="561" y="188"/>
                  <a:pt x="560" y="188"/>
                </a:cubicBezTo>
                <a:cubicBezTo>
                  <a:pt x="559" y="188"/>
                  <a:pt x="559" y="188"/>
                  <a:pt x="558" y="188"/>
                </a:cubicBezTo>
                <a:cubicBezTo>
                  <a:pt x="563" y="183"/>
                  <a:pt x="568" y="177"/>
                  <a:pt x="572" y="172"/>
                </a:cubicBezTo>
                <a:cubicBezTo>
                  <a:pt x="577" y="166"/>
                  <a:pt x="581" y="161"/>
                  <a:pt x="585" y="155"/>
                </a:cubicBezTo>
                <a:cubicBezTo>
                  <a:pt x="585" y="156"/>
                  <a:pt x="585" y="157"/>
                  <a:pt x="585" y="158"/>
                </a:cubicBezTo>
                <a:close/>
                <a:moveTo>
                  <a:pt x="557" y="184"/>
                </a:moveTo>
                <a:cubicBezTo>
                  <a:pt x="557" y="183"/>
                  <a:pt x="557" y="182"/>
                  <a:pt x="557" y="181"/>
                </a:cubicBezTo>
                <a:cubicBezTo>
                  <a:pt x="558" y="179"/>
                  <a:pt x="558" y="177"/>
                  <a:pt x="559" y="176"/>
                </a:cubicBezTo>
                <a:cubicBezTo>
                  <a:pt x="561" y="172"/>
                  <a:pt x="563" y="169"/>
                  <a:pt x="565" y="166"/>
                </a:cubicBezTo>
                <a:cubicBezTo>
                  <a:pt x="567" y="163"/>
                  <a:pt x="570" y="161"/>
                  <a:pt x="573" y="159"/>
                </a:cubicBezTo>
                <a:cubicBezTo>
                  <a:pt x="574" y="158"/>
                  <a:pt x="574" y="158"/>
                  <a:pt x="574" y="158"/>
                </a:cubicBezTo>
                <a:cubicBezTo>
                  <a:pt x="575" y="158"/>
                  <a:pt x="575" y="157"/>
                  <a:pt x="575" y="157"/>
                </a:cubicBezTo>
                <a:cubicBezTo>
                  <a:pt x="576" y="157"/>
                  <a:pt x="577" y="156"/>
                  <a:pt x="578" y="156"/>
                </a:cubicBezTo>
                <a:cubicBezTo>
                  <a:pt x="579" y="155"/>
                  <a:pt x="580" y="155"/>
                  <a:pt x="581" y="155"/>
                </a:cubicBezTo>
                <a:cubicBezTo>
                  <a:pt x="582" y="155"/>
                  <a:pt x="583" y="154"/>
                  <a:pt x="584" y="154"/>
                </a:cubicBezTo>
                <a:cubicBezTo>
                  <a:pt x="580" y="160"/>
                  <a:pt x="576" y="165"/>
                  <a:pt x="571" y="170"/>
                </a:cubicBezTo>
                <a:cubicBezTo>
                  <a:pt x="566" y="176"/>
                  <a:pt x="561" y="181"/>
                  <a:pt x="556" y="186"/>
                </a:cubicBezTo>
                <a:cubicBezTo>
                  <a:pt x="556" y="185"/>
                  <a:pt x="557" y="185"/>
                  <a:pt x="557" y="184"/>
                </a:cubicBezTo>
                <a:close/>
                <a:moveTo>
                  <a:pt x="574" y="109"/>
                </a:moveTo>
                <a:cubicBezTo>
                  <a:pt x="574" y="110"/>
                  <a:pt x="574" y="111"/>
                  <a:pt x="574" y="112"/>
                </a:cubicBezTo>
                <a:cubicBezTo>
                  <a:pt x="574" y="113"/>
                  <a:pt x="574" y="114"/>
                  <a:pt x="574" y="115"/>
                </a:cubicBezTo>
                <a:cubicBezTo>
                  <a:pt x="574" y="117"/>
                  <a:pt x="574" y="117"/>
                  <a:pt x="574" y="117"/>
                </a:cubicBezTo>
                <a:cubicBezTo>
                  <a:pt x="573" y="118"/>
                  <a:pt x="573" y="118"/>
                  <a:pt x="573" y="118"/>
                </a:cubicBezTo>
                <a:cubicBezTo>
                  <a:pt x="573" y="122"/>
                  <a:pt x="571" y="125"/>
                  <a:pt x="570" y="128"/>
                </a:cubicBezTo>
                <a:cubicBezTo>
                  <a:pt x="568" y="131"/>
                  <a:pt x="566" y="134"/>
                  <a:pt x="563" y="136"/>
                </a:cubicBezTo>
                <a:cubicBezTo>
                  <a:pt x="561" y="137"/>
                  <a:pt x="560" y="138"/>
                  <a:pt x="558" y="139"/>
                </a:cubicBezTo>
                <a:cubicBezTo>
                  <a:pt x="557" y="139"/>
                  <a:pt x="557" y="140"/>
                  <a:pt x="556" y="140"/>
                </a:cubicBezTo>
                <a:cubicBezTo>
                  <a:pt x="555" y="140"/>
                  <a:pt x="555" y="140"/>
                  <a:pt x="554" y="140"/>
                </a:cubicBezTo>
                <a:cubicBezTo>
                  <a:pt x="558" y="135"/>
                  <a:pt x="561" y="129"/>
                  <a:pt x="564" y="123"/>
                </a:cubicBezTo>
                <a:cubicBezTo>
                  <a:pt x="567" y="117"/>
                  <a:pt x="570" y="111"/>
                  <a:pt x="573" y="106"/>
                </a:cubicBezTo>
                <a:cubicBezTo>
                  <a:pt x="573" y="107"/>
                  <a:pt x="573" y="108"/>
                  <a:pt x="574" y="109"/>
                </a:cubicBezTo>
                <a:close/>
                <a:moveTo>
                  <a:pt x="552" y="134"/>
                </a:moveTo>
                <a:cubicBezTo>
                  <a:pt x="552" y="132"/>
                  <a:pt x="553" y="131"/>
                  <a:pt x="553" y="129"/>
                </a:cubicBezTo>
                <a:cubicBezTo>
                  <a:pt x="554" y="125"/>
                  <a:pt x="555" y="122"/>
                  <a:pt x="557" y="119"/>
                </a:cubicBezTo>
                <a:cubicBezTo>
                  <a:pt x="558" y="116"/>
                  <a:pt x="560" y="113"/>
                  <a:pt x="563" y="111"/>
                </a:cubicBezTo>
                <a:cubicBezTo>
                  <a:pt x="564" y="110"/>
                  <a:pt x="564" y="110"/>
                  <a:pt x="564" y="110"/>
                </a:cubicBezTo>
                <a:cubicBezTo>
                  <a:pt x="565" y="109"/>
                  <a:pt x="565" y="109"/>
                  <a:pt x="565" y="109"/>
                </a:cubicBezTo>
                <a:cubicBezTo>
                  <a:pt x="566" y="109"/>
                  <a:pt x="566" y="108"/>
                  <a:pt x="567" y="108"/>
                </a:cubicBezTo>
                <a:cubicBezTo>
                  <a:pt x="568" y="107"/>
                  <a:pt x="569" y="107"/>
                  <a:pt x="570" y="106"/>
                </a:cubicBezTo>
                <a:cubicBezTo>
                  <a:pt x="571" y="106"/>
                  <a:pt x="571" y="105"/>
                  <a:pt x="572" y="105"/>
                </a:cubicBezTo>
                <a:cubicBezTo>
                  <a:pt x="569" y="111"/>
                  <a:pt x="566" y="117"/>
                  <a:pt x="563" y="122"/>
                </a:cubicBezTo>
                <a:cubicBezTo>
                  <a:pt x="560" y="128"/>
                  <a:pt x="556" y="133"/>
                  <a:pt x="552" y="139"/>
                </a:cubicBezTo>
                <a:cubicBezTo>
                  <a:pt x="552" y="138"/>
                  <a:pt x="552" y="138"/>
                  <a:pt x="552" y="137"/>
                </a:cubicBezTo>
                <a:cubicBezTo>
                  <a:pt x="552" y="136"/>
                  <a:pt x="552" y="135"/>
                  <a:pt x="552" y="134"/>
                </a:cubicBezTo>
                <a:close/>
                <a:moveTo>
                  <a:pt x="556" y="65"/>
                </a:moveTo>
                <a:cubicBezTo>
                  <a:pt x="557" y="66"/>
                  <a:pt x="557" y="67"/>
                  <a:pt x="557" y="68"/>
                </a:cubicBezTo>
                <a:cubicBezTo>
                  <a:pt x="557" y="69"/>
                  <a:pt x="557" y="70"/>
                  <a:pt x="557" y="71"/>
                </a:cubicBezTo>
                <a:cubicBezTo>
                  <a:pt x="557" y="72"/>
                  <a:pt x="557" y="72"/>
                  <a:pt x="557" y="72"/>
                </a:cubicBezTo>
                <a:cubicBezTo>
                  <a:pt x="557" y="74"/>
                  <a:pt x="557" y="74"/>
                  <a:pt x="557" y="74"/>
                </a:cubicBezTo>
                <a:cubicBezTo>
                  <a:pt x="557" y="77"/>
                  <a:pt x="556" y="81"/>
                  <a:pt x="555" y="84"/>
                </a:cubicBezTo>
                <a:cubicBezTo>
                  <a:pt x="554" y="87"/>
                  <a:pt x="552" y="89"/>
                  <a:pt x="550" y="92"/>
                </a:cubicBezTo>
                <a:cubicBezTo>
                  <a:pt x="549" y="93"/>
                  <a:pt x="548" y="94"/>
                  <a:pt x="546" y="95"/>
                </a:cubicBezTo>
                <a:cubicBezTo>
                  <a:pt x="545" y="96"/>
                  <a:pt x="545" y="96"/>
                  <a:pt x="544" y="97"/>
                </a:cubicBezTo>
                <a:cubicBezTo>
                  <a:pt x="543" y="97"/>
                  <a:pt x="543" y="97"/>
                  <a:pt x="542" y="97"/>
                </a:cubicBezTo>
                <a:cubicBezTo>
                  <a:pt x="545" y="92"/>
                  <a:pt x="547" y="86"/>
                  <a:pt x="550" y="80"/>
                </a:cubicBezTo>
                <a:cubicBezTo>
                  <a:pt x="552" y="74"/>
                  <a:pt x="553" y="68"/>
                  <a:pt x="555" y="62"/>
                </a:cubicBezTo>
                <a:cubicBezTo>
                  <a:pt x="556" y="63"/>
                  <a:pt x="556" y="64"/>
                  <a:pt x="556" y="65"/>
                </a:cubicBezTo>
                <a:close/>
                <a:moveTo>
                  <a:pt x="540" y="92"/>
                </a:moveTo>
                <a:cubicBezTo>
                  <a:pt x="540" y="90"/>
                  <a:pt x="540" y="88"/>
                  <a:pt x="540" y="87"/>
                </a:cubicBezTo>
                <a:cubicBezTo>
                  <a:pt x="540" y="83"/>
                  <a:pt x="541" y="80"/>
                  <a:pt x="542" y="77"/>
                </a:cubicBezTo>
                <a:cubicBezTo>
                  <a:pt x="543" y="74"/>
                  <a:pt x="545" y="71"/>
                  <a:pt x="547" y="69"/>
                </a:cubicBezTo>
                <a:cubicBezTo>
                  <a:pt x="547" y="68"/>
                  <a:pt x="547" y="68"/>
                  <a:pt x="547" y="68"/>
                </a:cubicBezTo>
                <a:cubicBezTo>
                  <a:pt x="548" y="67"/>
                  <a:pt x="548" y="67"/>
                  <a:pt x="548" y="67"/>
                </a:cubicBezTo>
                <a:cubicBezTo>
                  <a:pt x="549" y="66"/>
                  <a:pt x="550" y="66"/>
                  <a:pt x="550" y="65"/>
                </a:cubicBezTo>
                <a:cubicBezTo>
                  <a:pt x="551" y="65"/>
                  <a:pt x="552" y="64"/>
                  <a:pt x="552" y="64"/>
                </a:cubicBezTo>
                <a:cubicBezTo>
                  <a:pt x="553" y="63"/>
                  <a:pt x="554" y="63"/>
                  <a:pt x="555" y="62"/>
                </a:cubicBezTo>
                <a:cubicBezTo>
                  <a:pt x="553" y="68"/>
                  <a:pt x="551" y="74"/>
                  <a:pt x="548" y="79"/>
                </a:cubicBezTo>
                <a:cubicBezTo>
                  <a:pt x="546" y="85"/>
                  <a:pt x="543" y="90"/>
                  <a:pt x="540" y="96"/>
                </a:cubicBezTo>
                <a:cubicBezTo>
                  <a:pt x="540" y="96"/>
                  <a:pt x="540" y="95"/>
                  <a:pt x="540" y="95"/>
                </a:cubicBezTo>
                <a:cubicBezTo>
                  <a:pt x="540" y="94"/>
                  <a:pt x="540" y="93"/>
                  <a:pt x="540" y="92"/>
                </a:cubicBezTo>
                <a:close/>
                <a:moveTo>
                  <a:pt x="535" y="28"/>
                </a:moveTo>
                <a:cubicBezTo>
                  <a:pt x="536" y="29"/>
                  <a:pt x="536" y="30"/>
                  <a:pt x="536" y="30"/>
                </a:cubicBezTo>
                <a:cubicBezTo>
                  <a:pt x="537" y="31"/>
                  <a:pt x="537" y="32"/>
                  <a:pt x="537" y="33"/>
                </a:cubicBezTo>
                <a:cubicBezTo>
                  <a:pt x="537" y="34"/>
                  <a:pt x="537" y="34"/>
                  <a:pt x="537" y="34"/>
                </a:cubicBezTo>
                <a:cubicBezTo>
                  <a:pt x="537" y="36"/>
                  <a:pt x="537" y="36"/>
                  <a:pt x="537" y="36"/>
                </a:cubicBezTo>
                <a:cubicBezTo>
                  <a:pt x="537" y="39"/>
                  <a:pt x="537" y="42"/>
                  <a:pt x="536" y="45"/>
                </a:cubicBezTo>
                <a:cubicBezTo>
                  <a:pt x="535" y="48"/>
                  <a:pt x="534" y="50"/>
                  <a:pt x="532" y="53"/>
                </a:cubicBezTo>
                <a:cubicBezTo>
                  <a:pt x="531" y="54"/>
                  <a:pt x="530" y="55"/>
                  <a:pt x="529" y="57"/>
                </a:cubicBezTo>
                <a:cubicBezTo>
                  <a:pt x="528" y="57"/>
                  <a:pt x="528" y="58"/>
                  <a:pt x="527" y="58"/>
                </a:cubicBezTo>
                <a:cubicBezTo>
                  <a:pt x="527" y="59"/>
                  <a:pt x="526" y="59"/>
                  <a:pt x="526" y="59"/>
                </a:cubicBezTo>
                <a:cubicBezTo>
                  <a:pt x="528" y="53"/>
                  <a:pt x="529" y="48"/>
                  <a:pt x="531" y="42"/>
                </a:cubicBezTo>
                <a:cubicBezTo>
                  <a:pt x="532" y="36"/>
                  <a:pt x="533" y="31"/>
                  <a:pt x="534" y="25"/>
                </a:cubicBezTo>
                <a:cubicBezTo>
                  <a:pt x="535" y="26"/>
                  <a:pt x="535" y="27"/>
                  <a:pt x="535" y="28"/>
                </a:cubicBezTo>
                <a:close/>
                <a:moveTo>
                  <a:pt x="523" y="54"/>
                </a:moveTo>
                <a:cubicBezTo>
                  <a:pt x="522" y="53"/>
                  <a:pt x="522" y="51"/>
                  <a:pt x="522" y="50"/>
                </a:cubicBezTo>
                <a:cubicBezTo>
                  <a:pt x="522" y="46"/>
                  <a:pt x="522" y="43"/>
                  <a:pt x="523" y="40"/>
                </a:cubicBezTo>
                <a:cubicBezTo>
                  <a:pt x="524" y="38"/>
                  <a:pt x="525" y="35"/>
                  <a:pt x="527" y="32"/>
                </a:cubicBezTo>
                <a:cubicBezTo>
                  <a:pt x="527" y="31"/>
                  <a:pt x="527" y="31"/>
                  <a:pt x="527" y="31"/>
                </a:cubicBezTo>
                <a:cubicBezTo>
                  <a:pt x="528" y="30"/>
                  <a:pt x="528" y="30"/>
                  <a:pt x="528" y="30"/>
                </a:cubicBezTo>
                <a:cubicBezTo>
                  <a:pt x="529" y="30"/>
                  <a:pt x="529" y="29"/>
                  <a:pt x="530" y="28"/>
                </a:cubicBezTo>
                <a:cubicBezTo>
                  <a:pt x="530" y="28"/>
                  <a:pt x="531" y="27"/>
                  <a:pt x="532" y="27"/>
                </a:cubicBezTo>
                <a:cubicBezTo>
                  <a:pt x="532" y="26"/>
                  <a:pt x="533" y="26"/>
                  <a:pt x="534" y="25"/>
                </a:cubicBezTo>
                <a:cubicBezTo>
                  <a:pt x="532" y="31"/>
                  <a:pt x="531" y="36"/>
                  <a:pt x="529" y="41"/>
                </a:cubicBezTo>
                <a:cubicBezTo>
                  <a:pt x="528" y="47"/>
                  <a:pt x="526" y="53"/>
                  <a:pt x="524" y="58"/>
                </a:cubicBezTo>
                <a:cubicBezTo>
                  <a:pt x="524" y="58"/>
                  <a:pt x="524" y="57"/>
                  <a:pt x="523" y="57"/>
                </a:cubicBezTo>
                <a:cubicBezTo>
                  <a:pt x="523" y="56"/>
                  <a:pt x="523" y="55"/>
                  <a:pt x="523" y="54"/>
                </a:cubicBezTo>
                <a:close/>
                <a:moveTo>
                  <a:pt x="503" y="39"/>
                </a:moveTo>
                <a:cubicBezTo>
                  <a:pt x="503" y="39"/>
                  <a:pt x="502" y="38"/>
                  <a:pt x="501" y="38"/>
                </a:cubicBezTo>
                <a:cubicBezTo>
                  <a:pt x="500" y="37"/>
                  <a:pt x="499" y="36"/>
                  <a:pt x="498" y="35"/>
                </a:cubicBezTo>
                <a:cubicBezTo>
                  <a:pt x="495" y="33"/>
                  <a:pt x="494" y="31"/>
                  <a:pt x="492" y="29"/>
                </a:cubicBezTo>
                <a:cubicBezTo>
                  <a:pt x="491" y="27"/>
                  <a:pt x="489" y="24"/>
                  <a:pt x="489" y="21"/>
                </a:cubicBezTo>
                <a:cubicBezTo>
                  <a:pt x="488" y="20"/>
                  <a:pt x="488" y="20"/>
                  <a:pt x="488" y="20"/>
                </a:cubicBezTo>
                <a:cubicBezTo>
                  <a:pt x="488" y="19"/>
                  <a:pt x="488" y="19"/>
                  <a:pt x="488" y="19"/>
                </a:cubicBezTo>
                <a:cubicBezTo>
                  <a:pt x="488" y="19"/>
                  <a:pt x="488" y="18"/>
                  <a:pt x="488" y="17"/>
                </a:cubicBezTo>
                <a:cubicBezTo>
                  <a:pt x="488" y="16"/>
                  <a:pt x="488" y="15"/>
                  <a:pt x="488" y="15"/>
                </a:cubicBezTo>
                <a:cubicBezTo>
                  <a:pt x="488" y="14"/>
                  <a:pt x="488" y="13"/>
                  <a:pt x="488" y="12"/>
                </a:cubicBezTo>
                <a:cubicBezTo>
                  <a:pt x="491" y="17"/>
                  <a:pt x="494" y="21"/>
                  <a:pt x="496" y="25"/>
                </a:cubicBezTo>
                <a:cubicBezTo>
                  <a:pt x="499" y="30"/>
                  <a:pt x="502" y="35"/>
                  <a:pt x="505" y="39"/>
                </a:cubicBezTo>
                <a:cubicBezTo>
                  <a:pt x="504" y="39"/>
                  <a:pt x="504" y="39"/>
                  <a:pt x="503" y="39"/>
                </a:cubicBezTo>
                <a:close/>
                <a:moveTo>
                  <a:pt x="506" y="37"/>
                </a:moveTo>
                <a:cubicBezTo>
                  <a:pt x="506" y="38"/>
                  <a:pt x="506" y="38"/>
                  <a:pt x="506" y="38"/>
                </a:cubicBezTo>
                <a:cubicBezTo>
                  <a:pt x="503" y="34"/>
                  <a:pt x="500" y="29"/>
                  <a:pt x="497" y="25"/>
                </a:cubicBezTo>
                <a:cubicBezTo>
                  <a:pt x="494" y="20"/>
                  <a:pt x="492" y="16"/>
                  <a:pt x="489" y="12"/>
                </a:cubicBezTo>
                <a:cubicBezTo>
                  <a:pt x="489" y="12"/>
                  <a:pt x="490" y="12"/>
                  <a:pt x="491" y="13"/>
                </a:cubicBezTo>
                <a:cubicBezTo>
                  <a:pt x="492" y="13"/>
                  <a:pt x="492" y="13"/>
                  <a:pt x="493" y="13"/>
                </a:cubicBezTo>
                <a:cubicBezTo>
                  <a:pt x="494" y="14"/>
                  <a:pt x="494" y="14"/>
                  <a:pt x="495" y="15"/>
                </a:cubicBezTo>
                <a:cubicBezTo>
                  <a:pt x="496" y="15"/>
                  <a:pt x="496" y="15"/>
                  <a:pt x="496" y="15"/>
                </a:cubicBezTo>
                <a:cubicBezTo>
                  <a:pt x="497" y="16"/>
                  <a:pt x="497" y="16"/>
                  <a:pt x="497" y="16"/>
                </a:cubicBezTo>
                <a:cubicBezTo>
                  <a:pt x="499" y="18"/>
                  <a:pt x="501" y="20"/>
                  <a:pt x="503" y="22"/>
                </a:cubicBezTo>
                <a:cubicBezTo>
                  <a:pt x="504" y="25"/>
                  <a:pt x="505" y="27"/>
                  <a:pt x="506" y="30"/>
                </a:cubicBezTo>
                <a:cubicBezTo>
                  <a:pt x="506" y="32"/>
                  <a:pt x="507" y="33"/>
                  <a:pt x="507" y="35"/>
                </a:cubicBezTo>
                <a:cubicBezTo>
                  <a:pt x="507" y="36"/>
                  <a:pt x="507" y="36"/>
                  <a:pt x="506" y="37"/>
                </a:cubicBezTo>
                <a:close/>
                <a:moveTo>
                  <a:pt x="509" y="67"/>
                </a:moveTo>
                <a:cubicBezTo>
                  <a:pt x="509" y="67"/>
                  <a:pt x="508" y="67"/>
                  <a:pt x="507" y="68"/>
                </a:cubicBezTo>
                <a:cubicBezTo>
                  <a:pt x="505" y="68"/>
                  <a:pt x="504" y="68"/>
                  <a:pt x="502" y="68"/>
                </a:cubicBezTo>
                <a:cubicBezTo>
                  <a:pt x="499" y="68"/>
                  <a:pt x="496" y="68"/>
                  <a:pt x="493" y="67"/>
                </a:cubicBezTo>
                <a:cubicBezTo>
                  <a:pt x="491" y="66"/>
                  <a:pt x="488" y="65"/>
                  <a:pt x="486" y="64"/>
                </a:cubicBezTo>
                <a:cubicBezTo>
                  <a:pt x="485" y="63"/>
                  <a:pt x="485" y="63"/>
                  <a:pt x="485" y="63"/>
                </a:cubicBezTo>
                <a:cubicBezTo>
                  <a:pt x="484" y="62"/>
                  <a:pt x="484" y="62"/>
                  <a:pt x="484" y="62"/>
                </a:cubicBezTo>
                <a:cubicBezTo>
                  <a:pt x="483" y="62"/>
                  <a:pt x="483" y="61"/>
                  <a:pt x="482" y="61"/>
                </a:cubicBezTo>
                <a:cubicBezTo>
                  <a:pt x="482" y="60"/>
                  <a:pt x="481" y="60"/>
                  <a:pt x="481" y="59"/>
                </a:cubicBezTo>
                <a:cubicBezTo>
                  <a:pt x="480" y="58"/>
                  <a:pt x="480" y="58"/>
                  <a:pt x="479" y="57"/>
                </a:cubicBezTo>
                <a:cubicBezTo>
                  <a:pt x="484" y="58"/>
                  <a:pt x="489" y="60"/>
                  <a:pt x="494" y="61"/>
                </a:cubicBezTo>
                <a:cubicBezTo>
                  <a:pt x="500" y="63"/>
                  <a:pt x="505" y="65"/>
                  <a:pt x="511" y="67"/>
                </a:cubicBezTo>
                <a:cubicBezTo>
                  <a:pt x="510" y="67"/>
                  <a:pt x="510" y="67"/>
                  <a:pt x="509" y="67"/>
                </a:cubicBezTo>
                <a:close/>
                <a:moveTo>
                  <a:pt x="495" y="60"/>
                </a:moveTo>
                <a:cubicBezTo>
                  <a:pt x="490" y="59"/>
                  <a:pt x="485" y="58"/>
                  <a:pt x="479" y="57"/>
                </a:cubicBezTo>
                <a:cubicBezTo>
                  <a:pt x="480" y="56"/>
                  <a:pt x="481" y="56"/>
                  <a:pt x="482" y="55"/>
                </a:cubicBezTo>
                <a:cubicBezTo>
                  <a:pt x="482" y="55"/>
                  <a:pt x="483" y="55"/>
                  <a:pt x="484" y="55"/>
                </a:cubicBezTo>
                <a:cubicBezTo>
                  <a:pt x="485" y="54"/>
                  <a:pt x="486" y="54"/>
                  <a:pt x="487" y="54"/>
                </a:cubicBezTo>
                <a:cubicBezTo>
                  <a:pt x="488" y="54"/>
                  <a:pt x="488" y="54"/>
                  <a:pt x="488" y="54"/>
                </a:cubicBezTo>
                <a:cubicBezTo>
                  <a:pt x="489" y="54"/>
                  <a:pt x="489" y="54"/>
                  <a:pt x="489" y="54"/>
                </a:cubicBezTo>
                <a:cubicBezTo>
                  <a:pt x="492" y="54"/>
                  <a:pt x="495" y="54"/>
                  <a:pt x="498" y="55"/>
                </a:cubicBezTo>
                <a:cubicBezTo>
                  <a:pt x="500" y="55"/>
                  <a:pt x="503" y="57"/>
                  <a:pt x="505" y="58"/>
                </a:cubicBezTo>
                <a:cubicBezTo>
                  <a:pt x="507" y="59"/>
                  <a:pt x="508" y="60"/>
                  <a:pt x="509" y="61"/>
                </a:cubicBezTo>
                <a:cubicBezTo>
                  <a:pt x="510" y="62"/>
                  <a:pt x="510" y="63"/>
                  <a:pt x="511" y="63"/>
                </a:cubicBezTo>
                <a:cubicBezTo>
                  <a:pt x="511" y="64"/>
                  <a:pt x="511" y="64"/>
                  <a:pt x="511" y="65"/>
                </a:cubicBezTo>
                <a:cubicBezTo>
                  <a:pt x="506" y="63"/>
                  <a:pt x="500" y="61"/>
                  <a:pt x="495" y="60"/>
                </a:cubicBezTo>
                <a:close/>
                <a:moveTo>
                  <a:pt x="524" y="103"/>
                </a:moveTo>
                <a:cubicBezTo>
                  <a:pt x="523" y="104"/>
                  <a:pt x="522" y="104"/>
                  <a:pt x="521" y="104"/>
                </a:cubicBezTo>
                <a:cubicBezTo>
                  <a:pt x="520" y="104"/>
                  <a:pt x="518" y="104"/>
                  <a:pt x="516" y="104"/>
                </a:cubicBezTo>
                <a:cubicBezTo>
                  <a:pt x="513" y="103"/>
                  <a:pt x="510" y="103"/>
                  <a:pt x="507" y="101"/>
                </a:cubicBezTo>
                <a:cubicBezTo>
                  <a:pt x="505" y="100"/>
                  <a:pt x="502" y="99"/>
                  <a:pt x="500" y="97"/>
                </a:cubicBezTo>
                <a:cubicBezTo>
                  <a:pt x="499" y="96"/>
                  <a:pt x="499" y="96"/>
                  <a:pt x="499" y="96"/>
                </a:cubicBezTo>
                <a:cubicBezTo>
                  <a:pt x="498" y="95"/>
                  <a:pt x="498" y="95"/>
                  <a:pt x="498" y="95"/>
                </a:cubicBezTo>
                <a:cubicBezTo>
                  <a:pt x="497" y="95"/>
                  <a:pt x="497" y="94"/>
                  <a:pt x="496" y="94"/>
                </a:cubicBezTo>
                <a:cubicBezTo>
                  <a:pt x="496" y="93"/>
                  <a:pt x="495" y="92"/>
                  <a:pt x="495" y="92"/>
                </a:cubicBezTo>
                <a:cubicBezTo>
                  <a:pt x="494" y="91"/>
                  <a:pt x="494" y="90"/>
                  <a:pt x="494" y="90"/>
                </a:cubicBezTo>
                <a:cubicBezTo>
                  <a:pt x="499" y="91"/>
                  <a:pt x="504" y="93"/>
                  <a:pt x="509" y="96"/>
                </a:cubicBezTo>
                <a:cubicBezTo>
                  <a:pt x="514" y="98"/>
                  <a:pt x="520" y="100"/>
                  <a:pt x="525" y="103"/>
                </a:cubicBezTo>
                <a:cubicBezTo>
                  <a:pt x="525" y="103"/>
                  <a:pt x="524" y="103"/>
                  <a:pt x="524" y="103"/>
                </a:cubicBezTo>
                <a:close/>
                <a:moveTo>
                  <a:pt x="510" y="94"/>
                </a:moveTo>
                <a:cubicBezTo>
                  <a:pt x="504" y="92"/>
                  <a:pt x="499" y="91"/>
                  <a:pt x="494" y="89"/>
                </a:cubicBezTo>
                <a:cubicBezTo>
                  <a:pt x="495" y="89"/>
                  <a:pt x="496" y="88"/>
                  <a:pt x="496" y="88"/>
                </a:cubicBezTo>
                <a:cubicBezTo>
                  <a:pt x="497" y="88"/>
                  <a:pt x="498" y="88"/>
                  <a:pt x="499" y="88"/>
                </a:cubicBezTo>
                <a:cubicBezTo>
                  <a:pt x="500" y="87"/>
                  <a:pt x="501" y="87"/>
                  <a:pt x="502" y="87"/>
                </a:cubicBezTo>
                <a:cubicBezTo>
                  <a:pt x="503" y="87"/>
                  <a:pt x="503" y="87"/>
                  <a:pt x="503" y="87"/>
                </a:cubicBezTo>
                <a:cubicBezTo>
                  <a:pt x="504" y="87"/>
                  <a:pt x="504" y="87"/>
                  <a:pt x="504" y="87"/>
                </a:cubicBezTo>
                <a:cubicBezTo>
                  <a:pt x="507" y="87"/>
                  <a:pt x="510" y="88"/>
                  <a:pt x="513" y="89"/>
                </a:cubicBezTo>
                <a:cubicBezTo>
                  <a:pt x="516" y="90"/>
                  <a:pt x="519" y="92"/>
                  <a:pt x="521" y="94"/>
                </a:cubicBezTo>
                <a:cubicBezTo>
                  <a:pt x="522" y="95"/>
                  <a:pt x="523" y="96"/>
                  <a:pt x="524" y="98"/>
                </a:cubicBezTo>
                <a:cubicBezTo>
                  <a:pt x="525" y="98"/>
                  <a:pt x="525" y="99"/>
                  <a:pt x="526" y="100"/>
                </a:cubicBezTo>
                <a:cubicBezTo>
                  <a:pt x="526" y="100"/>
                  <a:pt x="526" y="101"/>
                  <a:pt x="526" y="101"/>
                </a:cubicBezTo>
                <a:cubicBezTo>
                  <a:pt x="521" y="99"/>
                  <a:pt x="515" y="96"/>
                  <a:pt x="510" y="94"/>
                </a:cubicBezTo>
                <a:close/>
                <a:moveTo>
                  <a:pt x="534" y="144"/>
                </a:moveTo>
                <a:cubicBezTo>
                  <a:pt x="533" y="144"/>
                  <a:pt x="532" y="144"/>
                  <a:pt x="531" y="144"/>
                </a:cubicBezTo>
                <a:cubicBezTo>
                  <a:pt x="529" y="143"/>
                  <a:pt x="527" y="143"/>
                  <a:pt x="526" y="143"/>
                </a:cubicBezTo>
                <a:cubicBezTo>
                  <a:pt x="522" y="142"/>
                  <a:pt x="519" y="141"/>
                  <a:pt x="517" y="139"/>
                </a:cubicBezTo>
                <a:cubicBezTo>
                  <a:pt x="514" y="137"/>
                  <a:pt x="511" y="136"/>
                  <a:pt x="509" y="133"/>
                </a:cubicBezTo>
                <a:cubicBezTo>
                  <a:pt x="509" y="132"/>
                  <a:pt x="509" y="132"/>
                  <a:pt x="509" y="132"/>
                </a:cubicBezTo>
                <a:cubicBezTo>
                  <a:pt x="508" y="131"/>
                  <a:pt x="508" y="131"/>
                  <a:pt x="508" y="131"/>
                </a:cubicBezTo>
                <a:cubicBezTo>
                  <a:pt x="507" y="131"/>
                  <a:pt x="507" y="130"/>
                  <a:pt x="506" y="129"/>
                </a:cubicBezTo>
                <a:cubicBezTo>
                  <a:pt x="506" y="129"/>
                  <a:pt x="506" y="128"/>
                  <a:pt x="505" y="127"/>
                </a:cubicBezTo>
                <a:cubicBezTo>
                  <a:pt x="505" y="126"/>
                  <a:pt x="505" y="126"/>
                  <a:pt x="504" y="125"/>
                </a:cubicBezTo>
                <a:cubicBezTo>
                  <a:pt x="509" y="127"/>
                  <a:pt x="514" y="130"/>
                  <a:pt x="519" y="133"/>
                </a:cubicBezTo>
                <a:cubicBezTo>
                  <a:pt x="525" y="136"/>
                  <a:pt x="530" y="140"/>
                  <a:pt x="535" y="144"/>
                </a:cubicBezTo>
                <a:cubicBezTo>
                  <a:pt x="535" y="144"/>
                  <a:pt x="534" y="144"/>
                  <a:pt x="534" y="144"/>
                </a:cubicBezTo>
                <a:close/>
                <a:moveTo>
                  <a:pt x="520" y="132"/>
                </a:moveTo>
                <a:cubicBezTo>
                  <a:pt x="515" y="129"/>
                  <a:pt x="510" y="127"/>
                  <a:pt x="505" y="124"/>
                </a:cubicBezTo>
                <a:cubicBezTo>
                  <a:pt x="506" y="124"/>
                  <a:pt x="506" y="124"/>
                  <a:pt x="507" y="124"/>
                </a:cubicBezTo>
                <a:cubicBezTo>
                  <a:pt x="508" y="124"/>
                  <a:pt x="509" y="124"/>
                  <a:pt x="510" y="124"/>
                </a:cubicBezTo>
                <a:cubicBezTo>
                  <a:pt x="511" y="124"/>
                  <a:pt x="512" y="124"/>
                  <a:pt x="513" y="124"/>
                </a:cubicBezTo>
                <a:cubicBezTo>
                  <a:pt x="514" y="124"/>
                  <a:pt x="514" y="124"/>
                  <a:pt x="514" y="124"/>
                </a:cubicBezTo>
                <a:cubicBezTo>
                  <a:pt x="516" y="124"/>
                  <a:pt x="516" y="124"/>
                  <a:pt x="516" y="124"/>
                </a:cubicBezTo>
                <a:cubicBezTo>
                  <a:pt x="519" y="124"/>
                  <a:pt x="522" y="126"/>
                  <a:pt x="525" y="127"/>
                </a:cubicBezTo>
                <a:cubicBezTo>
                  <a:pt x="528" y="129"/>
                  <a:pt x="530" y="131"/>
                  <a:pt x="532" y="133"/>
                </a:cubicBezTo>
                <a:cubicBezTo>
                  <a:pt x="533" y="135"/>
                  <a:pt x="534" y="136"/>
                  <a:pt x="535" y="138"/>
                </a:cubicBezTo>
                <a:cubicBezTo>
                  <a:pt x="535" y="139"/>
                  <a:pt x="536" y="139"/>
                  <a:pt x="536" y="140"/>
                </a:cubicBezTo>
                <a:cubicBezTo>
                  <a:pt x="536" y="141"/>
                  <a:pt x="536" y="141"/>
                  <a:pt x="537" y="142"/>
                </a:cubicBezTo>
                <a:cubicBezTo>
                  <a:pt x="531" y="138"/>
                  <a:pt x="526" y="135"/>
                  <a:pt x="520" y="132"/>
                </a:cubicBezTo>
                <a:close/>
                <a:moveTo>
                  <a:pt x="536" y="187"/>
                </a:moveTo>
                <a:cubicBezTo>
                  <a:pt x="535" y="187"/>
                  <a:pt x="534" y="187"/>
                  <a:pt x="533" y="186"/>
                </a:cubicBezTo>
                <a:cubicBezTo>
                  <a:pt x="531" y="186"/>
                  <a:pt x="530" y="185"/>
                  <a:pt x="528" y="184"/>
                </a:cubicBezTo>
                <a:cubicBezTo>
                  <a:pt x="525" y="183"/>
                  <a:pt x="522" y="181"/>
                  <a:pt x="519" y="179"/>
                </a:cubicBezTo>
                <a:cubicBezTo>
                  <a:pt x="517" y="177"/>
                  <a:pt x="515" y="174"/>
                  <a:pt x="513" y="172"/>
                </a:cubicBezTo>
                <a:cubicBezTo>
                  <a:pt x="512" y="171"/>
                  <a:pt x="512" y="171"/>
                  <a:pt x="512" y="171"/>
                </a:cubicBezTo>
                <a:cubicBezTo>
                  <a:pt x="512" y="169"/>
                  <a:pt x="512" y="169"/>
                  <a:pt x="512" y="169"/>
                </a:cubicBezTo>
                <a:cubicBezTo>
                  <a:pt x="511" y="169"/>
                  <a:pt x="511" y="168"/>
                  <a:pt x="511" y="167"/>
                </a:cubicBezTo>
                <a:cubicBezTo>
                  <a:pt x="510" y="166"/>
                  <a:pt x="510" y="166"/>
                  <a:pt x="510" y="165"/>
                </a:cubicBezTo>
                <a:cubicBezTo>
                  <a:pt x="510" y="164"/>
                  <a:pt x="509" y="163"/>
                  <a:pt x="509" y="162"/>
                </a:cubicBezTo>
                <a:cubicBezTo>
                  <a:pt x="514" y="166"/>
                  <a:pt x="519" y="169"/>
                  <a:pt x="523" y="173"/>
                </a:cubicBezTo>
                <a:cubicBezTo>
                  <a:pt x="528" y="178"/>
                  <a:pt x="533" y="182"/>
                  <a:pt x="538" y="187"/>
                </a:cubicBezTo>
                <a:cubicBezTo>
                  <a:pt x="537" y="187"/>
                  <a:pt x="537" y="187"/>
                  <a:pt x="536" y="187"/>
                </a:cubicBezTo>
                <a:close/>
                <a:moveTo>
                  <a:pt x="524" y="172"/>
                </a:moveTo>
                <a:cubicBezTo>
                  <a:pt x="520" y="169"/>
                  <a:pt x="515" y="165"/>
                  <a:pt x="510" y="162"/>
                </a:cubicBezTo>
                <a:cubicBezTo>
                  <a:pt x="511" y="162"/>
                  <a:pt x="512" y="162"/>
                  <a:pt x="513" y="162"/>
                </a:cubicBezTo>
                <a:cubicBezTo>
                  <a:pt x="514" y="162"/>
                  <a:pt x="515" y="162"/>
                  <a:pt x="516" y="162"/>
                </a:cubicBezTo>
                <a:cubicBezTo>
                  <a:pt x="517" y="162"/>
                  <a:pt x="518" y="162"/>
                  <a:pt x="519" y="162"/>
                </a:cubicBezTo>
                <a:cubicBezTo>
                  <a:pt x="520" y="163"/>
                  <a:pt x="520" y="163"/>
                  <a:pt x="520" y="163"/>
                </a:cubicBezTo>
                <a:cubicBezTo>
                  <a:pt x="521" y="163"/>
                  <a:pt x="521" y="163"/>
                  <a:pt x="521" y="163"/>
                </a:cubicBezTo>
                <a:cubicBezTo>
                  <a:pt x="525" y="164"/>
                  <a:pt x="528" y="166"/>
                  <a:pt x="530" y="168"/>
                </a:cubicBezTo>
                <a:cubicBezTo>
                  <a:pt x="533" y="170"/>
                  <a:pt x="535" y="173"/>
                  <a:pt x="537" y="176"/>
                </a:cubicBezTo>
                <a:cubicBezTo>
                  <a:pt x="538" y="178"/>
                  <a:pt x="538" y="179"/>
                  <a:pt x="539" y="181"/>
                </a:cubicBezTo>
                <a:cubicBezTo>
                  <a:pt x="539" y="182"/>
                  <a:pt x="539" y="183"/>
                  <a:pt x="539" y="184"/>
                </a:cubicBezTo>
                <a:cubicBezTo>
                  <a:pt x="540" y="185"/>
                  <a:pt x="540" y="185"/>
                  <a:pt x="540" y="186"/>
                </a:cubicBezTo>
                <a:cubicBezTo>
                  <a:pt x="535" y="181"/>
                  <a:pt x="530" y="176"/>
                  <a:pt x="524" y="172"/>
                </a:cubicBezTo>
                <a:close/>
                <a:moveTo>
                  <a:pt x="529" y="232"/>
                </a:moveTo>
                <a:cubicBezTo>
                  <a:pt x="528" y="232"/>
                  <a:pt x="527" y="231"/>
                  <a:pt x="527" y="231"/>
                </a:cubicBezTo>
                <a:cubicBezTo>
                  <a:pt x="525" y="230"/>
                  <a:pt x="523" y="229"/>
                  <a:pt x="521" y="227"/>
                </a:cubicBezTo>
                <a:cubicBezTo>
                  <a:pt x="518" y="225"/>
                  <a:pt x="516" y="222"/>
                  <a:pt x="514" y="220"/>
                </a:cubicBezTo>
                <a:cubicBezTo>
                  <a:pt x="512" y="217"/>
                  <a:pt x="510" y="214"/>
                  <a:pt x="509" y="211"/>
                </a:cubicBezTo>
                <a:cubicBezTo>
                  <a:pt x="508" y="210"/>
                  <a:pt x="508" y="210"/>
                  <a:pt x="508" y="210"/>
                </a:cubicBezTo>
                <a:cubicBezTo>
                  <a:pt x="508" y="208"/>
                  <a:pt x="508" y="208"/>
                  <a:pt x="508" y="208"/>
                </a:cubicBezTo>
                <a:cubicBezTo>
                  <a:pt x="508" y="208"/>
                  <a:pt x="507" y="207"/>
                  <a:pt x="507" y="206"/>
                </a:cubicBezTo>
                <a:cubicBezTo>
                  <a:pt x="507" y="205"/>
                  <a:pt x="507" y="204"/>
                  <a:pt x="507" y="203"/>
                </a:cubicBezTo>
                <a:cubicBezTo>
                  <a:pt x="507" y="202"/>
                  <a:pt x="507" y="202"/>
                  <a:pt x="507" y="201"/>
                </a:cubicBezTo>
                <a:cubicBezTo>
                  <a:pt x="511" y="205"/>
                  <a:pt x="515" y="210"/>
                  <a:pt x="519" y="215"/>
                </a:cubicBezTo>
                <a:cubicBezTo>
                  <a:pt x="523" y="221"/>
                  <a:pt x="527" y="226"/>
                  <a:pt x="531" y="233"/>
                </a:cubicBezTo>
                <a:cubicBezTo>
                  <a:pt x="530" y="232"/>
                  <a:pt x="530" y="232"/>
                  <a:pt x="529" y="232"/>
                </a:cubicBezTo>
                <a:close/>
                <a:moveTo>
                  <a:pt x="533" y="231"/>
                </a:moveTo>
                <a:cubicBezTo>
                  <a:pt x="529" y="225"/>
                  <a:pt x="525" y="220"/>
                  <a:pt x="521" y="214"/>
                </a:cubicBezTo>
                <a:cubicBezTo>
                  <a:pt x="516" y="209"/>
                  <a:pt x="512" y="205"/>
                  <a:pt x="507" y="200"/>
                </a:cubicBezTo>
                <a:cubicBezTo>
                  <a:pt x="509" y="200"/>
                  <a:pt x="510" y="201"/>
                  <a:pt x="511" y="201"/>
                </a:cubicBezTo>
                <a:cubicBezTo>
                  <a:pt x="512" y="201"/>
                  <a:pt x="513" y="201"/>
                  <a:pt x="514" y="202"/>
                </a:cubicBezTo>
                <a:cubicBezTo>
                  <a:pt x="515" y="202"/>
                  <a:pt x="516" y="202"/>
                  <a:pt x="517" y="203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9" y="204"/>
                  <a:pt x="519" y="204"/>
                  <a:pt x="519" y="204"/>
                </a:cubicBezTo>
                <a:cubicBezTo>
                  <a:pt x="522" y="206"/>
                  <a:pt x="525" y="208"/>
                  <a:pt x="527" y="211"/>
                </a:cubicBezTo>
                <a:cubicBezTo>
                  <a:pt x="530" y="214"/>
                  <a:pt x="531" y="217"/>
                  <a:pt x="532" y="221"/>
                </a:cubicBezTo>
                <a:cubicBezTo>
                  <a:pt x="533" y="223"/>
                  <a:pt x="533" y="224"/>
                  <a:pt x="533" y="227"/>
                </a:cubicBezTo>
                <a:cubicBezTo>
                  <a:pt x="533" y="228"/>
                  <a:pt x="534" y="229"/>
                  <a:pt x="533" y="230"/>
                </a:cubicBezTo>
                <a:cubicBezTo>
                  <a:pt x="533" y="230"/>
                  <a:pt x="533" y="231"/>
                  <a:pt x="533" y="231"/>
                </a:cubicBezTo>
                <a:close/>
                <a:moveTo>
                  <a:pt x="512" y="277"/>
                </a:moveTo>
                <a:cubicBezTo>
                  <a:pt x="511" y="276"/>
                  <a:pt x="511" y="276"/>
                  <a:pt x="510" y="275"/>
                </a:cubicBezTo>
                <a:cubicBezTo>
                  <a:pt x="508" y="273"/>
                  <a:pt x="506" y="272"/>
                  <a:pt x="505" y="270"/>
                </a:cubicBezTo>
                <a:cubicBezTo>
                  <a:pt x="502" y="267"/>
                  <a:pt x="500" y="264"/>
                  <a:pt x="499" y="261"/>
                </a:cubicBezTo>
                <a:cubicBezTo>
                  <a:pt x="497" y="257"/>
                  <a:pt x="496" y="254"/>
                  <a:pt x="496" y="250"/>
                </a:cubicBezTo>
                <a:cubicBezTo>
                  <a:pt x="495" y="249"/>
                  <a:pt x="495" y="249"/>
                  <a:pt x="495" y="249"/>
                </a:cubicBezTo>
                <a:cubicBezTo>
                  <a:pt x="495" y="248"/>
                  <a:pt x="495" y="248"/>
                  <a:pt x="495" y="248"/>
                </a:cubicBezTo>
                <a:cubicBezTo>
                  <a:pt x="495" y="247"/>
                  <a:pt x="495" y="246"/>
                  <a:pt x="495" y="245"/>
                </a:cubicBezTo>
                <a:cubicBezTo>
                  <a:pt x="495" y="244"/>
                  <a:pt x="495" y="243"/>
                  <a:pt x="496" y="242"/>
                </a:cubicBezTo>
                <a:cubicBezTo>
                  <a:pt x="496" y="241"/>
                  <a:pt x="496" y="240"/>
                  <a:pt x="496" y="239"/>
                </a:cubicBezTo>
                <a:cubicBezTo>
                  <a:pt x="500" y="245"/>
                  <a:pt x="503" y="251"/>
                  <a:pt x="506" y="257"/>
                </a:cubicBezTo>
                <a:cubicBezTo>
                  <a:pt x="509" y="264"/>
                  <a:pt x="511" y="271"/>
                  <a:pt x="514" y="278"/>
                </a:cubicBezTo>
                <a:cubicBezTo>
                  <a:pt x="513" y="278"/>
                  <a:pt x="513" y="277"/>
                  <a:pt x="512" y="277"/>
                </a:cubicBezTo>
                <a:close/>
                <a:moveTo>
                  <a:pt x="517" y="277"/>
                </a:moveTo>
                <a:cubicBezTo>
                  <a:pt x="514" y="270"/>
                  <a:pt x="511" y="263"/>
                  <a:pt x="507" y="257"/>
                </a:cubicBezTo>
                <a:cubicBezTo>
                  <a:pt x="504" y="250"/>
                  <a:pt x="500" y="245"/>
                  <a:pt x="497" y="239"/>
                </a:cubicBezTo>
                <a:cubicBezTo>
                  <a:pt x="498" y="239"/>
                  <a:pt x="499" y="240"/>
                  <a:pt x="500" y="240"/>
                </a:cubicBezTo>
                <a:cubicBezTo>
                  <a:pt x="501" y="241"/>
                  <a:pt x="502" y="241"/>
                  <a:pt x="503" y="242"/>
                </a:cubicBezTo>
                <a:cubicBezTo>
                  <a:pt x="504" y="243"/>
                  <a:pt x="505" y="243"/>
                  <a:pt x="506" y="244"/>
                </a:cubicBezTo>
                <a:cubicBezTo>
                  <a:pt x="507" y="245"/>
                  <a:pt x="507" y="245"/>
                  <a:pt x="507" y="245"/>
                </a:cubicBezTo>
                <a:cubicBezTo>
                  <a:pt x="508" y="246"/>
                  <a:pt x="508" y="246"/>
                  <a:pt x="508" y="246"/>
                </a:cubicBezTo>
                <a:cubicBezTo>
                  <a:pt x="511" y="248"/>
                  <a:pt x="513" y="252"/>
                  <a:pt x="515" y="255"/>
                </a:cubicBezTo>
                <a:cubicBezTo>
                  <a:pt x="517" y="258"/>
                  <a:pt x="518" y="262"/>
                  <a:pt x="518" y="266"/>
                </a:cubicBezTo>
                <a:cubicBezTo>
                  <a:pt x="518" y="268"/>
                  <a:pt x="518" y="270"/>
                  <a:pt x="518" y="272"/>
                </a:cubicBezTo>
                <a:cubicBezTo>
                  <a:pt x="518" y="273"/>
                  <a:pt x="517" y="274"/>
                  <a:pt x="517" y="275"/>
                </a:cubicBezTo>
                <a:cubicBezTo>
                  <a:pt x="517" y="276"/>
                  <a:pt x="517" y="277"/>
                  <a:pt x="517" y="277"/>
                </a:cubicBezTo>
                <a:close/>
                <a:moveTo>
                  <a:pt x="106" y="242"/>
                </a:moveTo>
                <a:cubicBezTo>
                  <a:pt x="106" y="243"/>
                  <a:pt x="106" y="244"/>
                  <a:pt x="106" y="245"/>
                </a:cubicBezTo>
                <a:cubicBezTo>
                  <a:pt x="106" y="246"/>
                  <a:pt x="106" y="247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5" y="254"/>
                  <a:pt x="104" y="257"/>
                  <a:pt x="103" y="261"/>
                </a:cubicBezTo>
                <a:cubicBezTo>
                  <a:pt x="101" y="264"/>
                  <a:pt x="99" y="267"/>
                  <a:pt x="96" y="270"/>
                </a:cubicBezTo>
                <a:cubicBezTo>
                  <a:pt x="95" y="272"/>
                  <a:pt x="94" y="273"/>
                  <a:pt x="92" y="275"/>
                </a:cubicBezTo>
                <a:cubicBezTo>
                  <a:pt x="91" y="276"/>
                  <a:pt x="90" y="276"/>
                  <a:pt x="89" y="277"/>
                </a:cubicBezTo>
                <a:cubicBezTo>
                  <a:pt x="89" y="277"/>
                  <a:pt x="88" y="278"/>
                  <a:pt x="88" y="278"/>
                </a:cubicBezTo>
                <a:cubicBezTo>
                  <a:pt x="90" y="271"/>
                  <a:pt x="93" y="264"/>
                  <a:pt x="96" y="257"/>
                </a:cubicBezTo>
                <a:cubicBezTo>
                  <a:pt x="99" y="251"/>
                  <a:pt x="102" y="245"/>
                  <a:pt x="106" y="239"/>
                </a:cubicBezTo>
                <a:cubicBezTo>
                  <a:pt x="106" y="240"/>
                  <a:pt x="106" y="241"/>
                  <a:pt x="106" y="242"/>
                </a:cubicBezTo>
                <a:close/>
                <a:moveTo>
                  <a:pt x="84" y="272"/>
                </a:moveTo>
                <a:cubicBezTo>
                  <a:pt x="84" y="270"/>
                  <a:pt x="83" y="268"/>
                  <a:pt x="84" y="266"/>
                </a:cubicBezTo>
                <a:cubicBezTo>
                  <a:pt x="84" y="262"/>
                  <a:pt x="85" y="258"/>
                  <a:pt x="87" y="255"/>
                </a:cubicBezTo>
                <a:cubicBezTo>
                  <a:pt x="88" y="252"/>
                  <a:pt x="91" y="248"/>
                  <a:pt x="94" y="246"/>
                </a:cubicBezTo>
                <a:cubicBezTo>
                  <a:pt x="95" y="245"/>
                  <a:pt x="95" y="245"/>
                  <a:pt x="95" y="245"/>
                </a:cubicBezTo>
                <a:cubicBezTo>
                  <a:pt x="96" y="244"/>
                  <a:pt x="96" y="244"/>
                  <a:pt x="96" y="244"/>
                </a:cubicBezTo>
                <a:cubicBezTo>
                  <a:pt x="97" y="243"/>
                  <a:pt x="98" y="243"/>
                  <a:pt x="99" y="242"/>
                </a:cubicBezTo>
                <a:cubicBezTo>
                  <a:pt x="100" y="241"/>
                  <a:pt x="101" y="241"/>
                  <a:pt x="102" y="240"/>
                </a:cubicBezTo>
                <a:cubicBezTo>
                  <a:pt x="103" y="240"/>
                  <a:pt x="104" y="239"/>
                  <a:pt x="105" y="239"/>
                </a:cubicBezTo>
                <a:cubicBezTo>
                  <a:pt x="101" y="245"/>
                  <a:pt x="98" y="250"/>
                  <a:pt x="95" y="257"/>
                </a:cubicBezTo>
                <a:cubicBezTo>
                  <a:pt x="91" y="263"/>
                  <a:pt x="88" y="270"/>
                  <a:pt x="85" y="277"/>
                </a:cubicBezTo>
                <a:cubicBezTo>
                  <a:pt x="85" y="277"/>
                  <a:pt x="85" y="276"/>
                  <a:pt x="85" y="275"/>
                </a:cubicBezTo>
                <a:cubicBezTo>
                  <a:pt x="84" y="274"/>
                  <a:pt x="84" y="273"/>
                  <a:pt x="84" y="272"/>
                </a:cubicBezTo>
                <a:close/>
                <a:moveTo>
                  <a:pt x="95" y="203"/>
                </a:moveTo>
                <a:cubicBezTo>
                  <a:pt x="95" y="204"/>
                  <a:pt x="95" y="205"/>
                  <a:pt x="94" y="206"/>
                </a:cubicBezTo>
                <a:cubicBezTo>
                  <a:pt x="94" y="207"/>
                  <a:pt x="94" y="208"/>
                  <a:pt x="94" y="208"/>
                </a:cubicBezTo>
                <a:cubicBezTo>
                  <a:pt x="93" y="210"/>
                  <a:pt x="93" y="210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2" y="214"/>
                  <a:pt x="90" y="217"/>
                  <a:pt x="88" y="220"/>
                </a:cubicBezTo>
                <a:cubicBezTo>
                  <a:pt x="86" y="222"/>
                  <a:pt x="83" y="225"/>
                  <a:pt x="80" y="227"/>
                </a:cubicBezTo>
                <a:cubicBezTo>
                  <a:pt x="79" y="229"/>
                  <a:pt x="77" y="230"/>
                  <a:pt x="75" y="231"/>
                </a:cubicBezTo>
                <a:cubicBezTo>
                  <a:pt x="74" y="231"/>
                  <a:pt x="73" y="232"/>
                  <a:pt x="72" y="232"/>
                </a:cubicBezTo>
                <a:cubicBezTo>
                  <a:pt x="72" y="232"/>
                  <a:pt x="71" y="232"/>
                  <a:pt x="71" y="233"/>
                </a:cubicBezTo>
                <a:cubicBezTo>
                  <a:pt x="74" y="226"/>
                  <a:pt x="78" y="221"/>
                  <a:pt x="82" y="215"/>
                </a:cubicBezTo>
                <a:cubicBezTo>
                  <a:pt x="86" y="210"/>
                  <a:pt x="90" y="205"/>
                  <a:pt x="95" y="201"/>
                </a:cubicBezTo>
                <a:cubicBezTo>
                  <a:pt x="95" y="202"/>
                  <a:pt x="95" y="202"/>
                  <a:pt x="95" y="203"/>
                </a:cubicBezTo>
                <a:close/>
                <a:moveTo>
                  <a:pt x="68" y="227"/>
                </a:moveTo>
                <a:cubicBezTo>
                  <a:pt x="68" y="224"/>
                  <a:pt x="69" y="223"/>
                  <a:pt x="69" y="221"/>
                </a:cubicBezTo>
                <a:cubicBezTo>
                  <a:pt x="70" y="217"/>
                  <a:pt x="72" y="214"/>
                  <a:pt x="74" y="211"/>
                </a:cubicBezTo>
                <a:cubicBezTo>
                  <a:pt x="76" y="208"/>
                  <a:pt x="79" y="206"/>
                  <a:pt x="82" y="204"/>
                </a:cubicBezTo>
                <a:cubicBezTo>
                  <a:pt x="84" y="203"/>
                  <a:pt x="84" y="203"/>
                  <a:pt x="84" y="203"/>
                </a:cubicBezTo>
                <a:cubicBezTo>
                  <a:pt x="85" y="203"/>
                  <a:pt x="85" y="203"/>
                  <a:pt x="85" y="203"/>
                </a:cubicBezTo>
                <a:cubicBezTo>
                  <a:pt x="86" y="202"/>
                  <a:pt x="87" y="202"/>
                  <a:pt x="88" y="202"/>
                </a:cubicBezTo>
                <a:cubicBezTo>
                  <a:pt x="89" y="201"/>
                  <a:pt x="90" y="201"/>
                  <a:pt x="91" y="201"/>
                </a:cubicBezTo>
                <a:cubicBezTo>
                  <a:pt x="92" y="201"/>
                  <a:pt x="93" y="200"/>
                  <a:pt x="94" y="200"/>
                </a:cubicBezTo>
                <a:cubicBezTo>
                  <a:pt x="90" y="205"/>
                  <a:pt x="85" y="209"/>
                  <a:pt x="81" y="214"/>
                </a:cubicBezTo>
                <a:cubicBezTo>
                  <a:pt x="77" y="220"/>
                  <a:pt x="72" y="225"/>
                  <a:pt x="68" y="231"/>
                </a:cubicBezTo>
                <a:cubicBezTo>
                  <a:pt x="68" y="231"/>
                  <a:pt x="68" y="230"/>
                  <a:pt x="68" y="230"/>
                </a:cubicBezTo>
                <a:cubicBezTo>
                  <a:pt x="68" y="229"/>
                  <a:pt x="68" y="228"/>
                  <a:pt x="68" y="227"/>
                </a:cubicBezTo>
                <a:close/>
                <a:moveTo>
                  <a:pt x="92" y="165"/>
                </a:moveTo>
                <a:cubicBezTo>
                  <a:pt x="92" y="166"/>
                  <a:pt x="91" y="166"/>
                  <a:pt x="91" y="167"/>
                </a:cubicBezTo>
                <a:cubicBezTo>
                  <a:pt x="91" y="168"/>
                  <a:pt x="90" y="169"/>
                  <a:pt x="90" y="169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2"/>
                  <a:pt x="89" y="172"/>
                </a:cubicBezTo>
                <a:cubicBezTo>
                  <a:pt x="87" y="174"/>
                  <a:pt x="85" y="177"/>
                  <a:pt x="82" y="179"/>
                </a:cubicBezTo>
                <a:cubicBezTo>
                  <a:pt x="80" y="181"/>
                  <a:pt x="77" y="183"/>
                  <a:pt x="74" y="184"/>
                </a:cubicBezTo>
                <a:cubicBezTo>
                  <a:pt x="72" y="185"/>
                  <a:pt x="70" y="186"/>
                  <a:pt x="68" y="186"/>
                </a:cubicBezTo>
                <a:cubicBezTo>
                  <a:pt x="67" y="187"/>
                  <a:pt x="66" y="187"/>
                  <a:pt x="65" y="187"/>
                </a:cubicBezTo>
                <a:cubicBezTo>
                  <a:pt x="65" y="187"/>
                  <a:pt x="64" y="187"/>
                  <a:pt x="64" y="187"/>
                </a:cubicBezTo>
                <a:cubicBezTo>
                  <a:pt x="69" y="182"/>
                  <a:pt x="73" y="178"/>
                  <a:pt x="78" y="173"/>
                </a:cubicBezTo>
                <a:cubicBezTo>
                  <a:pt x="83" y="169"/>
                  <a:pt x="88" y="166"/>
                  <a:pt x="92" y="162"/>
                </a:cubicBezTo>
                <a:cubicBezTo>
                  <a:pt x="92" y="163"/>
                  <a:pt x="92" y="164"/>
                  <a:pt x="92" y="165"/>
                </a:cubicBezTo>
                <a:close/>
                <a:moveTo>
                  <a:pt x="62" y="184"/>
                </a:moveTo>
                <a:cubicBezTo>
                  <a:pt x="62" y="183"/>
                  <a:pt x="63" y="182"/>
                  <a:pt x="63" y="181"/>
                </a:cubicBezTo>
                <a:cubicBezTo>
                  <a:pt x="63" y="179"/>
                  <a:pt x="64" y="178"/>
                  <a:pt x="65" y="176"/>
                </a:cubicBezTo>
                <a:cubicBezTo>
                  <a:pt x="67" y="173"/>
                  <a:pt x="69" y="170"/>
                  <a:pt x="71" y="168"/>
                </a:cubicBezTo>
                <a:cubicBezTo>
                  <a:pt x="74" y="166"/>
                  <a:pt x="77" y="164"/>
                  <a:pt x="80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4" y="162"/>
                  <a:pt x="85" y="162"/>
                  <a:pt x="86" y="162"/>
                </a:cubicBezTo>
                <a:cubicBezTo>
                  <a:pt x="87" y="162"/>
                  <a:pt x="88" y="162"/>
                  <a:pt x="89" y="162"/>
                </a:cubicBezTo>
                <a:cubicBezTo>
                  <a:pt x="90" y="162"/>
                  <a:pt x="91" y="162"/>
                  <a:pt x="92" y="162"/>
                </a:cubicBezTo>
                <a:cubicBezTo>
                  <a:pt x="87" y="165"/>
                  <a:pt x="82" y="169"/>
                  <a:pt x="77" y="172"/>
                </a:cubicBezTo>
                <a:cubicBezTo>
                  <a:pt x="72" y="176"/>
                  <a:pt x="67" y="181"/>
                  <a:pt x="62" y="186"/>
                </a:cubicBezTo>
                <a:cubicBezTo>
                  <a:pt x="62" y="185"/>
                  <a:pt x="62" y="185"/>
                  <a:pt x="62" y="184"/>
                </a:cubicBezTo>
                <a:close/>
                <a:moveTo>
                  <a:pt x="96" y="127"/>
                </a:moveTo>
                <a:cubicBezTo>
                  <a:pt x="96" y="128"/>
                  <a:pt x="96" y="129"/>
                  <a:pt x="95" y="129"/>
                </a:cubicBezTo>
                <a:cubicBezTo>
                  <a:pt x="95" y="130"/>
                  <a:pt x="94" y="131"/>
                  <a:pt x="94" y="131"/>
                </a:cubicBezTo>
                <a:cubicBezTo>
                  <a:pt x="93" y="132"/>
                  <a:pt x="93" y="132"/>
                  <a:pt x="93" y="132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0" y="136"/>
                  <a:pt x="88" y="137"/>
                  <a:pt x="85" y="139"/>
                </a:cubicBezTo>
                <a:cubicBezTo>
                  <a:pt x="82" y="141"/>
                  <a:pt x="79" y="142"/>
                  <a:pt x="76" y="143"/>
                </a:cubicBezTo>
                <a:cubicBezTo>
                  <a:pt x="74" y="143"/>
                  <a:pt x="73" y="143"/>
                  <a:pt x="71" y="144"/>
                </a:cubicBezTo>
                <a:cubicBezTo>
                  <a:pt x="70" y="144"/>
                  <a:pt x="69" y="144"/>
                  <a:pt x="68" y="144"/>
                </a:cubicBezTo>
                <a:cubicBezTo>
                  <a:pt x="67" y="144"/>
                  <a:pt x="67" y="144"/>
                  <a:pt x="66" y="144"/>
                </a:cubicBezTo>
                <a:cubicBezTo>
                  <a:pt x="72" y="140"/>
                  <a:pt x="77" y="136"/>
                  <a:pt x="82" y="133"/>
                </a:cubicBezTo>
                <a:cubicBezTo>
                  <a:pt x="87" y="130"/>
                  <a:pt x="92" y="127"/>
                  <a:pt x="97" y="125"/>
                </a:cubicBezTo>
                <a:cubicBezTo>
                  <a:pt x="97" y="126"/>
                  <a:pt x="97" y="126"/>
                  <a:pt x="96" y="127"/>
                </a:cubicBezTo>
                <a:close/>
                <a:moveTo>
                  <a:pt x="65" y="140"/>
                </a:moveTo>
                <a:cubicBezTo>
                  <a:pt x="66" y="139"/>
                  <a:pt x="66" y="139"/>
                  <a:pt x="67" y="138"/>
                </a:cubicBezTo>
                <a:cubicBezTo>
                  <a:pt x="67" y="136"/>
                  <a:pt x="68" y="135"/>
                  <a:pt x="69" y="133"/>
                </a:cubicBezTo>
                <a:cubicBezTo>
                  <a:pt x="72" y="131"/>
                  <a:pt x="74" y="129"/>
                  <a:pt x="77" y="127"/>
                </a:cubicBezTo>
                <a:cubicBezTo>
                  <a:pt x="80" y="126"/>
                  <a:pt x="83" y="124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90" y="124"/>
                  <a:pt x="90" y="124"/>
                  <a:pt x="91" y="124"/>
                </a:cubicBezTo>
                <a:cubicBezTo>
                  <a:pt x="92" y="124"/>
                  <a:pt x="93" y="124"/>
                  <a:pt x="94" y="124"/>
                </a:cubicBezTo>
                <a:cubicBezTo>
                  <a:pt x="95" y="124"/>
                  <a:pt x="96" y="124"/>
                  <a:pt x="97" y="124"/>
                </a:cubicBezTo>
                <a:cubicBezTo>
                  <a:pt x="92" y="127"/>
                  <a:pt x="87" y="129"/>
                  <a:pt x="81" y="132"/>
                </a:cubicBezTo>
                <a:cubicBezTo>
                  <a:pt x="76" y="135"/>
                  <a:pt x="70" y="138"/>
                  <a:pt x="65" y="142"/>
                </a:cubicBezTo>
                <a:cubicBezTo>
                  <a:pt x="65" y="141"/>
                  <a:pt x="65" y="141"/>
                  <a:pt x="65" y="140"/>
                </a:cubicBezTo>
                <a:close/>
                <a:moveTo>
                  <a:pt x="107" y="92"/>
                </a:moveTo>
                <a:cubicBezTo>
                  <a:pt x="106" y="92"/>
                  <a:pt x="106" y="93"/>
                  <a:pt x="105" y="94"/>
                </a:cubicBezTo>
                <a:cubicBezTo>
                  <a:pt x="105" y="94"/>
                  <a:pt x="104" y="95"/>
                  <a:pt x="104" y="95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0" y="99"/>
                  <a:pt x="97" y="100"/>
                  <a:pt x="94" y="101"/>
                </a:cubicBezTo>
                <a:cubicBezTo>
                  <a:pt x="92" y="103"/>
                  <a:pt x="89" y="103"/>
                  <a:pt x="85" y="104"/>
                </a:cubicBezTo>
                <a:cubicBezTo>
                  <a:pt x="84" y="104"/>
                  <a:pt x="82" y="104"/>
                  <a:pt x="80" y="104"/>
                </a:cubicBezTo>
                <a:cubicBezTo>
                  <a:pt x="79" y="104"/>
                  <a:pt x="79" y="104"/>
                  <a:pt x="78" y="103"/>
                </a:cubicBezTo>
                <a:cubicBezTo>
                  <a:pt x="77" y="103"/>
                  <a:pt x="77" y="103"/>
                  <a:pt x="76" y="103"/>
                </a:cubicBezTo>
                <a:cubicBezTo>
                  <a:pt x="82" y="100"/>
                  <a:pt x="87" y="98"/>
                  <a:pt x="93" y="96"/>
                </a:cubicBezTo>
                <a:cubicBezTo>
                  <a:pt x="98" y="93"/>
                  <a:pt x="103" y="91"/>
                  <a:pt x="108" y="90"/>
                </a:cubicBezTo>
                <a:cubicBezTo>
                  <a:pt x="108" y="90"/>
                  <a:pt x="107" y="91"/>
                  <a:pt x="107" y="92"/>
                </a:cubicBezTo>
                <a:close/>
                <a:moveTo>
                  <a:pt x="76" y="100"/>
                </a:moveTo>
                <a:cubicBezTo>
                  <a:pt x="76" y="99"/>
                  <a:pt x="77" y="98"/>
                  <a:pt x="77" y="98"/>
                </a:cubicBezTo>
                <a:cubicBezTo>
                  <a:pt x="78" y="96"/>
                  <a:pt x="79" y="95"/>
                  <a:pt x="81" y="94"/>
                </a:cubicBezTo>
                <a:cubicBezTo>
                  <a:pt x="83" y="92"/>
                  <a:pt x="86" y="90"/>
                  <a:pt x="88" y="89"/>
                </a:cubicBezTo>
                <a:cubicBezTo>
                  <a:pt x="91" y="88"/>
                  <a:pt x="94" y="87"/>
                  <a:pt x="98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1" y="87"/>
                  <a:pt x="102" y="87"/>
                  <a:pt x="103" y="88"/>
                </a:cubicBezTo>
                <a:cubicBezTo>
                  <a:pt x="103" y="88"/>
                  <a:pt x="104" y="88"/>
                  <a:pt x="105" y="88"/>
                </a:cubicBezTo>
                <a:cubicBezTo>
                  <a:pt x="106" y="88"/>
                  <a:pt x="107" y="89"/>
                  <a:pt x="108" y="89"/>
                </a:cubicBezTo>
                <a:cubicBezTo>
                  <a:pt x="102" y="91"/>
                  <a:pt x="97" y="92"/>
                  <a:pt x="92" y="94"/>
                </a:cubicBezTo>
                <a:cubicBezTo>
                  <a:pt x="86" y="96"/>
                  <a:pt x="81" y="99"/>
                  <a:pt x="75" y="101"/>
                </a:cubicBezTo>
                <a:cubicBezTo>
                  <a:pt x="75" y="101"/>
                  <a:pt x="76" y="100"/>
                  <a:pt x="76" y="100"/>
                </a:cubicBezTo>
                <a:close/>
                <a:moveTo>
                  <a:pt x="121" y="59"/>
                </a:moveTo>
                <a:cubicBezTo>
                  <a:pt x="121" y="60"/>
                  <a:pt x="120" y="60"/>
                  <a:pt x="119" y="61"/>
                </a:cubicBezTo>
                <a:cubicBezTo>
                  <a:pt x="119" y="61"/>
                  <a:pt x="118" y="62"/>
                  <a:pt x="118" y="62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3" y="65"/>
                  <a:pt x="111" y="66"/>
                  <a:pt x="108" y="67"/>
                </a:cubicBezTo>
                <a:cubicBezTo>
                  <a:pt x="105" y="68"/>
                  <a:pt x="103" y="68"/>
                  <a:pt x="100" y="68"/>
                </a:cubicBezTo>
                <a:cubicBezTo>
                  <a:pt x="98" y="68"/>
                  <a:pt x="96" y="68"/>
                  <a:pt x="95" y="68"/>
                </a:cubicBezTo>
                <a:cubicBezTo>
                  <a:pt x="94" y="67"/>
                  <a:pt x="93" y="67"/>
                  <a:pt x="92" y="67"/>
                </a:cubicBezTo>
                <a:cubicBezTo>
                  <a:pt x="92" y="67"/>
                  <a:pt x="91" y="67"/>
                  <a:pt x="91" y="67"/>
                </a:cubicBezTo>
                <a:cubicBezTo>
                  <a:pt x="96" y="65"/>
                  <a:pt x="102" y="63"/>
                  <a:pt x="107" y="61"/>
                </a:cubicBezTo>
                <a:cubicBezTo>
                  <a:pt x="112" y="60"/>
                  <a:pt x="117" y="58"/>
                  <a:pt x="122" y="57"/>
                </a:cubicBezTo>
                <a:cubicBezTo>
                  <a:pt x="122" y="58"/>
                  <a:pt x="121" y="58"/>
                  <a:pt x="121" y="59"/>
                </a:cubicBezTo>
                <a:close/>
                <a:moveTo>
                  <a:pt x="91" y="63"/>
                </a:moveTo>
                <a:cubicBezTo>
                  <a:pt x="92" y="63"/>
                  <a:pt x="92" y="62"/>
                  <a:pt x="93" y="61"/>
                </a:cubicBezTo>
                <a:cubicBezTo>
                  <a:pt x="94" y="60"/>
                  <a:pt x="95" y="59"/>
                  <a:pt x="96" y="58"/>
                </a:cubicBezTo>
                <a:cubicBezTo>
                  <a:pt x="99" y="57"/>
                  <a:pt x="101" y="55"/>
                  <a:pt x="104" y="55"/>
                </a:cubicBezTo>
                <a:cubicBezTo>
                  <a:pt x="107" y="54"/>
                  <a:pt x="110" y="54"/>
                  <a:pt x="113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6" y="54"/>
                  <a:pt x="117" y="54"/>
                  <a:pt x="118" y="55"/>
                </a:cubicBezTo>
                <a:cubicBezTo>
                  <a:pt x="118" y="55"/>
                  <a:pt x="119" y="55"/>
                  <a:pt x="120" y="55"/>
                </a:cubicBezTo>
                <a:cubicBezTo>
                  <a:pt x="121" y="56"/>
                  <a:pt x="121" y="56"/>
                  <a:pt x="122" y="57"/>
                </a:cubicBezTo>
                <a:cubicBezTo>
                  <a:pt x="117" y="58"/>
                  <a:pt x="112" y="59"/>
                  <a:pt x="107" y="60"/>
                </a:cubicBezTo>
                <a:cubicBezTo>
                  <a:pt x="101" y="61"/>
                  <a:pt x="96" y="63"/>
                  <a:pt x="90" y="65"/>
                </a:cubicBezTo>
                <a:cubicBezTo>
                  <a:pt x="91" y="64"/>
                  <a:pt x="91" y="64"/>
                  <a:pt x="91" y="63"/>
                </a:cubicBezTo>
                <a:close/>
                <a:moveTo>
                  <a:pt x="114" y="15"/>
                </a:moveTo>
                <a:cubicBezTo>
                  <a:pt x="114" y="15"/>
                  <a:pt x="114" y="16"/>
                  <a:pt x="114" y="17"/>
                </a:cubicBezTo>
                <a:cubicBezTo>
                  <a:pt x="114" y="18"/>
                  <a:pt x="114" y="19"/>
                  <a:pt x="113" y="19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2" y="24"/>
                  <a:pt x="111" y="27"/>
                  <a:pt x="110" y="29"/>
                </a:cubicBezTo>
                <a:cubicBezTo>
                  <a:pt x="108" y="31"/>
                  <a:pt x="106" y="33"/>
                  <a:pt x="104" y="35"/>
                </a:cubicBezTo>
                <a:cubicBezTo>
                  <a:pt x="103" y="36"/>
                  <a:pt x="102" y="37"/>
                  <a:pt x="100" y="38"/>
                </a:cubicBezTo>
                <a:cubicBezTo>
                  <a:pt x="100" y="38"/>
                  <a:pt x="99" y="39"/>
                  <a:pt x="98" y="39"/>
                </a:cubicBezTo>
                <a:cubicBezTo>
                  <a:pt x="98" y="39"/>
                  <a:pt x="97" y="39"/>
                  <a:pt x="97" y="39"/>
                </a:cubicBezTo>
                <a:cubicBezTo>
                  <a:pt x="100" y="35"/>
                  <a:pt x="102" y="30"/>
                  <a:pt x="105" y="25"/>
                </a:cubicBezTo>
                <a:cubicBezTo>
                  <a:pt x="108" y="21"/>
                  <a:pt x="111" y="17"/>
                  <a:pt x="114" y="12"/>
                </a:cubicBezTo>
                <a:cubicBezTo>
                  <a:pt x="114" y="13"/>
                  <a:pt x="114" y="14"/>
                  <a:pt x="114" y="15"/>
                </a:cubicBezTo>
                <a:close/>
                <a:moveTo>
                  <a:pt x="96" y="30"/>
                </a:moveTo>
                <a:cubicBezTo>
                  <a:pt x="96" y="27"/>
                  <a:pt x="97" y="25"/>
                  <a:pt x="99" y="22"/>
                </a:cubicBezTo>
                <a:cubicBezTo>
                  <a:pt x="100" y="20"/>
                  <a:pt x="102" y="18"/>
                  <a:pt x="105" y="16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4"/>
                  <a:pt x="108" y="14"/>
                  <a:pt x="109" y="13"/>
                </a:cubicBezTo>
                <a:cubicBezTo>
                  <a:pt x="109" y="13"/>
                  <a:pt x="110" y="13"/>
                  <a:pt x="111" y="13"/>
                </a:cubicBezTo>
                <a:cubicBezTo>
                  <a:pt x="112" y="12"/>
                  <a:pt x="112" y="12"/>
                  <a:pt x="113" y="12"/>
                </a:cubicBezTo>
                <a:cubicBezTo>
                  <a:pt x="110" y="16"/>
                  <a:pt x="107" y="20"/>
                  <a:pt x="104" y="25"/>
                </a:cubicBezTo>
                <a:cubicBezTo>
                  <a:pt x="101" y="29"/>
                  <a:pt x="98" y="34"/>
                  <a:pt x="95" y="38"/>
                </a:cubicBezTo>
                <a:cubicBezTo>
                  <a:pt x="95" y="38"/>
                  <a:pt x="95" y="38"/>
                  <a:pt x="95" y="37"/>
                </a:cubicBezTo>
                <a:cubicBezTo>
                  <a:pt x="95" y="36"/>
                  <a:pt x="95" y="36"/>
                  <a:pt x="95" y="35"/>
                </a:cubicBezTo>
                <a:cubicBezTo>
                  <a:pt x="95" y="33"/>
                  <a:pt x="95" y="32"/>
                  <a:pt x="96" y="30"/>
                </a:cubicBezTo>
                <a:close/>
                <a:moveTo>
                  <a:pt x="75" y="58"/>
                </a:moveTo>
                <a:cubicBezTo>
                  <a:pt x="74" y="58"/>
                  <a:pt x="73" y="57"/>
                  <a:pt x="73" y="57"/>
                </a:cubicBezTo>
                <a:cubicBezTo>
                  <a:pt x="71" y="55"/>
                  <a:pt x="70" y="54"/>
                  <a:pt x="69" y="53"/>
                </a:cubicBezTo>
                <a:cubicBezTo>
                  <a:pt x="67" y="50"/>
                  <a:pt x="66" y="48"/>
                  <a:pt x="65" y="45"/>
                </a:cubicBezTo>
                <a:cubicBezTo>
                  <a:pt x="65" y="42"/>
                  <a:pt x="64" y="39"/>
                  <a:pt x="64" y="36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2"/>
                  <a:pt x="65" y="31"/>
                  <a:pt x="65" y="30"/>
                </a:cubicBezTo>
                <a:cubicBezTo>
                  <a:pt x="66" y="30"/>
                  <a:pt x="66" y="29"/>
                  <a:pt x="66" y="28"/>
                </a:cubicBezTo>
                <a:cubicBezTo>
                  <a:pt x="67" y="27"/>
                  <a:pt x="67" y="26"/>
                  <a:pt x="67" y="25"/>
                </a:cubicBezTo>
                <a:cubicBezTo>
                  <a:pt x="69" y="31"/>
                  <a:pt x="70" y="36"/>
                  <a:pt x="71" y="42"/>
                </a:cubicBezTo>
                <a:cubicBezTo>
                  <a:pt x="72" y="48"/>
                  <a:pt x="74" y="53"/>
                  <a:pt x="76" y="59"/>
                </a:cubicBezTo>
                <a:cubicBezTo>
                  <a:pt x="75" y="59"/>
                  <a:pt x="75" y="59"/>
                  <a:pt x="75" y="58"/>
                </a:cubicBezTo>
                <a:close/>
                <a:moveTo>
                  <a:pt x="78" y="58"/>
                </a:moveTo>
                <a:cubicBezTo>
                  <a:pt x="76" y="53"/>
                  <a:pt x="74" y="47"/>
                  <a:pt x="72" y="41"/>
                </a:cubicBezTo>
                <a:cubicBezTo>
                  <a:pt x="71" y="36"/>
                  <a:pt x="69" y="31"/>
                  <a:pt x="68" y="25"/>
                </a:cubicBezTo>
                <a:cubicBezTo>
                  <a:pt x="69" y="26"/>
                  <a:pt x="69" y="26"/>
                  <a:pt x="70" y="27"/>
                </a:cubicBezTo>
                <a:cubicBezTo>
                  <a:pt x="71" y="27"/>
                  <a:pt x="71" y="28"/>
                  <a:pt x="72" y="28"/>
                </a:cubicBezTo>
                <a:cubicBezTo>
                  <a:pt x="72" y="29"/>
                  <a:pt x="73" y="30"/>
                  <a:pt x="73" y="30"/>
                </a:cubicBezTo>
                <a:cubicBezTo>
                  <a:pt x="74" y="31"/>
                  <a:pt x="74" y="31"/>
                  <a:pt x="74" y="31"/>
                </a:cubicBezTo>
                <a:cubicBezTo>
                  <a:pt x="75" y="32"/>
                  <a:pt x="75" y="32"/>
                  <a:pt x="75" y="32"/>
                </a:cubicBezTo>
                <a:cubicBezTo>
                  <a:pt x="77" y="35"/>
                  <a:pt x="78" y="38"/>
                  <a:pt x="78" y="40"/>
                </a:cubicBezTo>
                <a:cubicBezTo>
                  <a:pt x="79" y="43"/>
                  <a:pt x="80" y="46"/>
                  <a:pt x="79" y="50"/>
                </a:cubicBezTo>
                <a:cubicBezTo>
                  <a:pt x="79" y="51"/>
                  <a:pt x="79" y="53"/>
                  <a:pt x="79" y="54"/>
                </a:cubicBezTo>
                <a:cubicBezTo>
                  <a:pt x="79" y="55"/>
                  <a:pt x="78" y="56"/>
                  <a:pt x="78" y="57"/>
                </a:cubicBezTo>
                <a:cubicBezTo>
                  <a:pt x="78" y="57"/>
                  <a:pt x="78" y="58"/>
                  <a:pt x="78" y="58"/>
                </a:cubicBezTo>
                <a:close/>
                <a:moveTo>
                  <a:pt x="58" y="97"/>
                </a:moveTo>
                <a:cubicBezTo>
                  <a:pt x="57" y="96"/>
                  <a:pt x="56" y="96"/>
                  <a:pt x="56" y="95"/>
                </a:cubicBezTo>
                <a:cubicBezTo>
                  <a:pt x="54" y="94"/>
                  <a:pt x="53" y="93"/>
                  <a:pt x="52" y="92"/>
                </a:cubicBezTo>
                <a:cubicBezTo>
                  <a:pt x="49" y="89"/>
                  <a:pt x="48" y="87"/>
                  <a:pt x="46" y="84"/>
                </a:cubicBezTo>
                <a:cubicBezTo>
                  <a:pt x="45" y="81"/>
                  <a:pt x="45" y="77"/>
                  <a:pt x="44" y="74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0"/>
                  <a:pt x="45" y="69"/>
                  <a:pt x="45" y="68"/>
                </a:cubicBezTo>
                <a:cubicBezTo>
                  <a:pt x="45" y="67"/>
                  <a:pt x="45" y="66"/>
                  <a:pt x="45" y="65"/>
                </a:cubicBezTo>
                <a:cubicBezTo>
                  <a:pt x="46" y="64"/>
                  <a:pt x="46" y="63"/>
                  <a:pt x="46" y="62"/>
                </a:cubicBezTo>
                <a:cubicBezTo>
                  <a:pt x="48" y="68"/>
                  <a:pt x="50" y="74"/>
                  <a:pt x="52" y="80"/>
                </a:cubicBezTo>
                <a:cubicBezTo>
                  <a:pt x="54" y="86"/>
                  <a:pt x="57" y="92"/>
                  <a:pt x="59" y="97"/>
                </a:cubicBezTo>
                <a:cubicBezTo>
                  <a:pt x="59" y="97"/>
                  <a:pt x="58" y="97"/>
                  <a:pt x="58" y="97"/>
                </a:cubicBezTo>
                <a:close/>
                <a:moveTo>
                  <a:pt x="61" y="96"/>
                </a:moveTo>
                <a:cubicBezTo>
                  <a:pt x="58" y="90"/>
                  <a:pt x="56" y="85"/>
                  <a:pt x="53" y="79"/>
                </a:cubicBezTo>
                <a:cubicBezTo>
                  <a:pt x="51" y="74"/>
                  <a:pt x="49" y="68"/>
                  <a:pt x="47" y="62"/>
                </a:cubicBezTo>
                <a:cubicBezTo>
                  <a:pt x="48" y="63"/>
                  <a:pt x="49" y="63"/>
                  <a:pt x="49" y="64"/>
                </a:cubicBezTo>
                <a:cubicBezTo>
                  <a:pt x="50" y="64"/>
                  <a:pt x="51" y="65"/>
                  <a:pt x="51" y="65"/>
                </a:cubicBezTo>
                <a:cubicBezTo>
                  <a:pt x="52" y="66"/>
                  <a:pt x="53" y="66"/>
                  <a:pt x="53" y="67"/>
                </a:cubicBezTo>
                <a:cubicBezTo>
                  <a:pt x="54" y="68"/>
                  <a:pt x="54" y="68"/>
                  <a:pt x="54" y="68"/>
                </a:cubicBezTo>
                <a:cubicBezTo>
                  <a:pt x="55" y="69"/>
                  <a:pt x="55" y="69"/>
                  <a:pt x="55" y="69"/>
                </a:cubicBezTo>
                <a:cubicBezTo>
                  <a:pt x="57" y="71"/>
                  <a:pt x="59" y="74"/>
                  <a:pt x="60" y="77"/>
                </a:cubicBezTo>
                <a:cubicBezTo>
                  <a:pt x="61" y="80"/>
                  <a:pt x="62" y="83"/>
                  <a:pt x="62" y="87"/>
                </a:cubicBezTo>
                <a:cubicBezTo>
                  <a:pt x="62" y="88"/>
                  <a:pt x="62" y="90"/>
                  <a:pt x="62" y="92"/>
                </a:cubicBezTo>
                <a:cubicBezTo>
                  <a:pt x="62" y="93"/>
                  <a:pt x="62" y="94"/>
                  <a:pt x="61" y="95"/>
                </a:cubicBezTo>
                <a:cubicBezTo>
                  <a:pt x="61" y="95"/>
                  <a:pt x="61" y="96"/>
                  <a:pt x="61" y="96"/>
                </a:cubicBezTo>
                <a:close/>
                <a:moveTo>
                  <a:pt x="46" y="140"/>
                </a:moveTo>
                <a:cubicBezTo>
                  <a:pt x="45" y="140"/>
                  <a:pt x="44" y="139"/>
                  <a:pt x="43" y="139"/>
                </a:cubicBezTo>
                <a:cubicBezTo>
                  <a:pt x="42" y="138"/>
                  <a:pt x="40" y="137"/>
                  <a:pt x="39" y="136"/>
                </a:cubicBezTo>
                <a:cubicBezTo>
                  <a:pt x="36" y="134"/>
                  <a:pt x="34" y="131"/>
                  <a:pt x="32" y="128"/>
                </a:cubicBezTo>
                <a:cubicBezTo>
                  <a:pt x="30" y="125"/>
                  <a:pt x="29" y="122"/>
                  <a:pt x="28" y="118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3"/>
                  <a:pt x="28" y="112"/>
                </a:cubicBezTo>
                <a:cubicBezTo>
                  <a:pt x="28" y="111"/>
                  <a:pt x="28" y="110"/>
                  <a:pt x="28" y="109"/>
                </a:cubicBezTo>
                <a:cubicBezTo>
                  <a:pt x="28" y="108"/>
                  <a:pt x="28" y="107"/>
                  <a:pt x="29" y="106"/>
                </a:cubicBezTo>
                <a:cubicBezTo>
                  <a:pt x="31" y="111"/>
                  <a:pt x="34" y="117"/>
                  <a:pt x="37" y="123"/>
                </a:cubicBezTo>
                <a:cubicBezTo>
                  <a:pt x="40" y="129"/>
                  <a:pt x="44" y="135"/>
                  <a:pt x="48" y="140"/>
                </a:cubicBezTo>
                <a:cubicBezTo>
                  <a:pt x="47" y="140"/>
                  <a:pt x="47" y="140"/>
                  <a:pt x="46" y="140"/>
                </a:cubicBezTo>
                <a:close/>
                <a:moveTo>
                  <a:pt x="49" y="139"/>
                </a:moveTo>
                <a:cubicBezTo>
                  <a:pt x="46" y="133"/>
                  <a:pt x="42" y="128"/>
                  <a:pt x="38" y="122"/>
                </a:cubicBezTo>
                <a:cubicBezTo>
                  <a:pt x="35" y="117"/>
                  <a:pt x="32" y="111"/>
                  <a:pt x="29" y="105"/>
                </a:cubicBezTo>
                <a:cubicBezTo>
                  <a:pt x="30" y="105"/>
                  <a:pt x="31" y="106"/>
                  <a:pt x="32" y="106"/>
                </a:cubicBezTo>
                <a:cubicBezTo>
                  <a:pt x="33" y="107"/>
                  <a:pt x="34" y="107"/>
                  <a:pt x="34" y="108"/>
                </a:cubicBezTo>
                <a:cubicBezTo>
                  <a:pt x="35" y="108"/>
                  <a:pt x="36" y="109"/>
                  <a:pt x="37" y="109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41" y="113"/>
                  <a:pt x="43" y="116"/>
                  <a:pt x="45" y="119"/>
                </a:cubicBezTo>
                <a:cubicBezTo>
                  <a:pt x="47" y="122"/>
                  <a:pt x="48" y="125"/>
                  <a:pt x="49" y="129"/>
                </a:cubicBezTo>
                <a:cubicBezTo>
                  <a:pt x="49" y="131"/>
                  <a:pt x="49" y="132"/>
                  <a:pt x="49" y="134"/>
                </a:cubicBezTo>
                <a:cubicBezTo>
                  <a:pt x="50" y="135"/>
                  <a:pt x="50" y="136"/>
                  <a:pt x="50" y="137"/>
                </a:cubicBezTo>
                <a:cubicBezTo>
                  <a:pt x="50" y="138"/>
                  <a:pt x="49" y="138"/>
                  <a:pt x="49" y="139"/>
                </a:cubicBezTo>
                <a:close/>
                <a:moveTo>
                  <a:pt x="42" y="188"/>
                </a:moveTo>
                <a:cubicBezTo>
                  <a:pt x="41" y="188"/>
                  <a:pt x="40" y="187"/>
                  <a:pt x="39" y="187"/>
                </a:cubicBezTo>
                <a:cubicBezTo>
                  <a:pt x="37" y="187"/>
                  <a:pt x="35" y="186"/>
                  <a:pt x="34" y="185"/>
                </a:cubicBezTo>
                <a:cubicBezTo>
                  <a:pt x="30" y="183"/>
                  <a:pt x="27" y="181"/>
                  <a:pt x="25" y="178"/>
                </a:cubicBezTo>
                <a:cubicBezTo>
                  <a:pt x="22" y="175"/>
                  <a:pt x="20" y="172"/>
                  <a:pt x="19" y="168"/>
                </a:cubicBezTo>
                <a:cubicBezTo>
                  <a:pt x="19" y="167"/>
                  <a:pt x="19" y="167"/>
                  <a:pt x="19" y="167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4"/>
                  <a:pt x="18" y="163"/>
                  <a:pt x="17" y="162"/>
                </a:cubicBezTo>
                <a:cubicBezTo>
                  <a:pt x="17" y="161"/>
                  <a:pt x="17" y="159"/>
                  <a:pt x="17" y="158"/>
                </a:cubicBezTo>
                <a:cubicBezTo>
                  <a:pt x="17" y="157"/>
                  <a:pt x="17" y="156"/>
                  <a:pt x="17" y="155"/>
                </a:cubicBezTo>
                <a:cubicBezTo>
                  <a:pt x="21" y="161"/>
                  <a:pt x="25" y="166"/>
                  <a:pt x="29" y="172"/>
                </a:cubicBezTo>
                <a:cubicBezTo>
                  <a:pt x="34" y="177"/>
                  <a:pt x="39" y="183"/>
                  <a:pt x="44" y="188"/>
                </a:cubicBezTo>
                <a:cubicBezTo>
                  <a:pt x="43" y="188"/>
                  <a:pt x="42" y="188"/>
                  <a:pt x="42" y="188"/>
                </a:cubicBezTo>
                <a:close/>
                <a:moveTo>
                  <a:pt x="30" y="170"/>
                </a:moveTo>
                <a:cubicBezTo>
                  <a:pt x="26" y="165"/>
                  <a:pt x="22" y="160"/>
                  <a:pt x="18" y="154"/>
                </a:cubicBezTo>
                <a:cubicBezTo>
                  <a:pt x="19" y="154"/>
                  <a:pt x="20" y="155"/>
                  <a:pt x="21" y="155"/>
                </a:cubicBezTo>
                <a:cubicBezTo>
                  <a:pt x="22" y="155"/>
                  <a:pt x="23" y="155"/>
                  <a:pt x="23" y="156"/>
                </a:cubicBezTo>
                <a:cubicBezTo>
                  <a:pt x="24" y="156"/>
                  <a:pt x="25" y="157"/>
                  <a:pt x="26" y="157"/>
                </a:cubicBezTo>
                <a:cubicBezTo>
                  <a:pt x="27" y="157"/>
                  <a:pt x="27" y="158"/>
                  <a:pt x="27" y="158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32" y="161"/>
                  <a:pt x="34" y="163"/>
                  <a:pt x="37" y="166"/>
                </a:cubicBezTo>
                <a:cubicBezTo>
                  <a:pt x="39" y="169"/>
                  <a:pt x="41" y="172"/>
                  <a:pt x="42" y="176"/>
                </a:cubicBezTo>
                <a:cubicBezTo>
                  <a:pt x="43" y="177"/>
                  <a:pt x="44" y="179"/>
                  <a:pt x="44" y="181"/>
                </a:cubicBezTo>
                <a:cubicBezTo>
                  <a:pt x="45" y="182"/>
                  <a:pt x="45" y="183"/>
                  <a:pt x="45" y="184"/>
                </a:cubicBezTo>
                <a:cubicBezTo>
                  <a:pt x="45" y="185"/>
                  <a:pt x="45" y="185"/>
                  <a:pt x="45" y="186"/>
                </a:cubicBezTo>
                <a:cubicBezTo>
                  <a:pt x="40" y="181"/>
                  <a:pt x="35" y="176"/>
                  <a:pt x="30" y="170"/>
                </a:cubicBezTo>
                <a:close/>
                <a:moveTo>
                  <a:pt x="48" y="238"/>
                </a:moveTo>
                <a:cubicBezTo>
                  <a:pt x="47" y="238"/>
                  <a:pt x="46" y="238"/>
                  <a:pt x="45" y="238"/>
                </a:cubicBezTo>
                <a:cubicBezTo>
                  <a:pt x="43" y="238"/>
                  <a:pt x="41" y="238"/>
                  <a:pt x="39" y="237"/>
                </a:cubicBezTo>
                <a:cubicBezTo>
                  <a:pt x="35" y="236"/>
                  <a:pt x="31" y="234"/>
                  <a:pt x="28" y="232"/>
                </a:cubicBezTo>
                <a:cubicBezTo>
                  <a:pt x="25" y="229"/>
                  <a:pt x="22" y="226"/>
                  <a:pt x="20" y="223"/>
                </a:cubicBezTo>
                <a:cubicBezTo>
                  <a:pt x="19" y="221"/>
                  <a:pt x="19" y="221"/>
                  <a:pt x="19" y="221"/>
                </a:cubicBezTo>
                <a:cubicBezTo>
                  <a:pt x="19" y="221"/>
                  <a:pt x="18" y="220"/>
                  <a:pt x="18" y="220"/>
                </a:cubicBezTo>
                <a:cubicBezTo>
                  <a:pt x="18" y="219"/>
                  <a:pt x="17" y="217"/>
                  <a:pt x="17" y="216"/>
                </a:cubicBezTo>
                <a:cubicBezTo>
                  <a:pt x="16" y="215"/>
                  <a:pt x="16" y="214"/>
                  <a:pt x="16" y="213"/>
                </a:cubicBezTo>
                <a:cubicBezTo>
                  <a:pt x="15" y="211"/>
                  <a:pt x="15" y="210"/>
                  <a:pt x="15" y="209"/>
                </a:cubicBezTo>
                <a:cubicBezTo>
                  <a:pt x="20" y="214"/>
                  <a:pt x="26" y="219"/>
                  <a:pt x="31" y="224"/>
                </a:cubicBezTo>
                <a:cubicBezTo>
                  <a:pt x="37" y="229"/>
                  <a:pt x="43" y="234"/>
                  <a:pt x="50" y="238"/>
                </a:cubicBezTo>
                <a:cubicBezTo>
                  <a:pt x="49" y="238"/>
                  <a:pt x="49" y="238"/>
                  <a:pt x="48" y="238"/>
                </a:cubicBezTo>
                <a:close/>
                <a:moveTo>
                  <a:pt x="32" y="222"/>
                </a:moveTo>
                <a:cubicBezTo>
                  <a:pt x="27" y="218"/>
                  <a:pt x="21" y="213"/>
                  <a:pt x="15" y="208"/>
                </a:cubicBezTo>
                <a:cubicBezTo>
                  <a:pt x="17" y="208"/>
                  <a:pt x="18" y="208"/>
                  <a:pt x="19" y="208"/>
                </a:cubicBezTo>
                <a:cubicBezTo>
                  <a:pt x="20" y="208"/>
                  <a:pt x="21" y="209"/>
                  <a:pt x="22" y="209"/>
                </a:cubicBezTo>
                <a:cubicBezTo>
                  <a:pt x="23" y="209"/>
                  <a:pt x="24" y="209"/>
                  <a:pt x="25" y="210"/>
                </a:cubicBezTo>
                <a:cubicBezTo>
                  <a:pt x="26" y="210"/>
                  <a:pt x="26" y="210"/>
                  <a:pt x="26" y="210"/>
                </a:cubicBezTo>
                <a:cubicBezTo>
                  <a:pt x="28" y="211"/>
                  <a:pt x="28" y="211"/>
                  <a:pt x="28" y="211"/>
                </a:cubicBezTo>
                <a:cubicBezTo>
                  <a:pt x="31" y="212"/>
                  <a:pt x="35" y="214"/>
                  <a:pt x="38" y="217"/>
                </a:cubicBezTo>
                <a:cubicBezTo>
                  <a:pt x="41" y="219"/>
                  <a:pt x="43" y="222"/>
                  <a:pt x="46" y="225"/>
                </a:cubicBezTo>
                <a:cubicBezTo>
                  <a:pt x="47" y="227"/>
                  <a:pt x="48" y="229"/>
                  <a:pt x="49" y="231"/>
                </a:cubicBezTo>
                <a:cubicBezTo>
                  <a:pt x="50" y="232"/>
                  <a:pt x="50" y="233"/>
                  <a:pt x="50" y="234"/>
                </a:cubicBezTo>
                <a:cubicBezTo>
                  <a:pt x="51" y="234"/>
                  <a:pt x="51" y="235"/>
                  <a:pt x="51" y="235"/>
                </a:cubicBezTo>
                <a:cubicBezTo>
                  <a:pt x="45" y="231"/>
                  <a:pt x="38" y="227"/>
                  <a:pt x="32" y="222"/>
                </a:cubicBezTo>
                <a:close/>
                <a:moveTo>
                  <a:pt x="65" y="288"/>
                </a:moveTo>
                <a:cubicBezTo>
                  <a:pt x="64" y="289"/>
                  <a:pt x="63" y="289"/>
                  <a:pt x="62" y="289"/>
                </a:cubicBezTo>
                <a:cubicBezTo>
                  <a:pt x="60" y="290"/>
                  <a:pt x="58" y="290"/>
                  <a:pt x="56" y="290"/>
                </a:cubicBezTo>
                <a:cubicBezTo>
                  <a:pt x="51" y="289"/>
                  <a:pt x="47" y="288"/>
                  <a:pt x="44" y="286"/>
                </a:cubicBezTo>
                <a:cubicBezTo>
                  <a:pt x="40" y="285"/>
                  <a:pt x="36" y="282"/>
                  <a:pt x="33" y="279"/>
                </a:cubicBezTo>
                <a:cubicBezTo>
                  <a:pt x="32" y="278"/>
                  <a:pt x="32" y="278"/>
                  <a:pt x="32" y="278"/>
                </a:cubicBezTo>
                <a:cubicBezTo>
                  <a:pt x="31" y="276"/>
                  <a:pt x="31" y="276"/>
                  <a:pt x="31" y="276"/>
                </a:cubicBezTo>
                <a:cubicBezTo>
                  <a:pt x="30" y="275"/>
                  <a:pt x="29" y="274"/>
                  <a:pt x="28" y="273"/>
                </a:cubicBezTo>
                <a:cubicBezTo>
                  <a:pt x="28" y="272"/>
                  <a:pt x="27" y="271"/>
                  <a:pt x="26" y="269"/>
                </a:cubicBezTo>
                <a:cubicBezTo>
                  <a:pt x="26" y="268"/>
                  <a:pt x="25" y="267"/>
                  <a:pt x="25" y="266"/>
                </a:cubicBezTo>
                <a:cubicBezTo>
                  <a:pt x="31" y="270"/>
                  <a:pt x="38" y="274"/>
                  <a:pt x="45" y="278"/>
                </a:cubicBezTo>
                <a:cubicBezTo>
                  <a:pt x="52" y="282"/>
                  <a:pt x="60" y="285"/>
                  <a:pt x="67" y="288"/>
                </a:cubicBezTo>
                <a:cubicBezTo>
                  <a:pt x="67" y="288"/>
                  <a:pt x="66" y="288"/>
                  <a:pt x="65" y="288"/>
                </a:cubicBezTo>
                <a:close/>
                <a:moveTo>
                  <a:pt x="46" y="276"/>
                </a:moveTo>
                <a:cubicBezTo>
                  <a:pt x="39" y="273"/>
                  <a:pt x="32" y="269"/>
                  <a:pt x="25" y="265"/>
                </a:cubicBezTo>
                <a:cubicBezTo>
                  <a:pt x="26" y="265"/>
                  <a:pt x="27" y="265"/>
                  <a:pt x="28" y="264"/>
                </a:cubicBezTo>
                <a:cubicBezTo>
                  <a:pt x="30" y="264"/>
                  <a:pt x="31" y="264"/>
                  <a:pt x="32" y="264"/>
                </a:cubicBezTo>
                <a:cubicBezTo>
                  <a:pt x="33" y="264"/>
                  <a:pt x="34" y="264"/>
                  <a:pt x="35" y="264"/>
                </a:cubicBezTo>
                <a:cubicBezTo>
                  <a:pt x="37" y="264"/>
                  <a:pt x="37" y="264"/>
                  <a:pt x="37" y="264"/>
                </a:cubicBezTo>
                <a:cubicBezTo>
                  <a:pt x="38" y="265"/>
                  <a:pt x="38" y="265"/>
                  <a:pt x="38" y="265"/>
                </a:cubicBezTo>
                <a:cubicBezTo>
                  <a:pt x="43" y="265"/>
                  <a:pt x="46" y="267"/>
                  <a:pt x="50" y="269"/>
                </a:cubicBezTo>
                <a:cubicBezTo>
                  <a:pt x="54" y="271"/>
                  <a:pt x="57" y="273"/>
                  <a:pt x="60" y="276"/>
                </a:cubicBezTo>
                <a:cubicBezTo>
                  <a:pt x="62" y="277"/>
                  <a:pt x="63" y="279"/>
                  <a:pt x="65" y="281"/>
                </a:cubicBezTo>
                <a:cubicBezTo>
                  <a:pt x="66" y="282"/>
                  <a:pt x="66" y="283"/>
                  <a:pt x="67" y="284"/>
                </a:cubicBezTo>
                <a:cubicBezTo>
                  <a:pt x="67" y="284"/>
                  <a:pt x="68" y="285"/>
                  <a:pt x="68" y="285"/>
                </a:cubicBezTo>
                <a:cubicBezTo>
                  <a:pt x="61" y="282"/>
                  <a:pt x="53" y="279"/>
                  <a:pt x="46" y="276"/>
                </a:cubicBezTo>
                <a:close/>
                <a:moveTo>
                  <a:pt x="94" y="337"/>
                </a:moveTo>
                <a:cubicBezTo>
                  <a:pt x="92" y="337"/>
                  <a:pt x="91" y="338"/>
                  <a:pt x="90" y="338"/>
                </a:cubicBezTo>
                <a:cubicBezTo>
                  <a:pt x="88" y="339"/>
                  <a:pt x="86" y="340"/>
                  <a:pt x="84" y="340"/>
                </a:cubicBezTo>
                <a:cubicBezTo>
                  <a:pt x="79" y="341"/>
                  <a:pt x="75" y="340"/>
                  <a:pt x="71" y="339"/>
                </a:cubicBezTo>
                <a:cubicBezTo>
                  <a:pt x="66" y="338"/>
                  <a:pt x="62" y="336"/>
                  <a:pt x="58" y="334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55" y="331"/>
                  <a:pt x="55" y="331"/>
                  <a:pt x="55" y="331"/>
                </a:cubicBezTo>
                <a:cubicBezTo>
                  <a:pt x="54" y="330"/>
                  <a:pt x="53" y="329"/>
                  <a:pt x="52" y="329"/>
                </a:cubicBezTo>
                <a:cubicBezTo>
                  <a:pt x="51" y="328"/>
                  <a:pt x="50" y="326"/>
                  <a:pt x="49" y="325"/>
                </a:cubicBezTo>
                <a:cubicBezTo>
                  <a:pt x="49" y="324"/>
                  <a:pt x="48" y="323"/>
                  <a:pt x="47" y="322"/>
                </a:cubicBezTo>
                <a:cubicBezTo>
                  <a:pt x="55" y="325"/>
                  <a:pt x="63" y="328"/>
                  <a:pt x="70" y="330"/>
                </a:cubicBezTo>
                <a:cubicBezTo>
                  <a:pt x="79" y="332"/>
                  <a:pt x="87" y="334"/>
                  <a:pt x="95" y="336"/>
                </a:cubicBezTo>
                <a:cubicBezTo>
                  <a:pt x="95" y="336"/>
                  <a:pt x="94" y="337"/>
                  <a:pt x="94" y="337"/>
                </a:cubicBezTo>
                <a:close/>
                <a:moveTo>
                  <a:pt x="71" y="328"/>
                </a:moveTo>
                <a:cubicBezTo>
                  <a:pt x="63" y="326"/>
                  <a:pt x="55" y="324"/>
                  <a:pt x="47" y="321"/>
                </a:cubicBezTo>
                <a:cubicBezTo>
                  <a:pt x="48" y="320"/>
                  <a:pt x="49" y="320"/>
                  <a:pt x="50" y="320"/>
                </a:cubicBezTo>
                <a:cubicBezTo>
                  <a:pt x="52" y="319"/>
                  <a:pt x="53" y="319"/>
                  <a:pt x="54" y="319"/>
                </a:cubicBezTo>
                <a:cubicBezTo>
                  <a:pt x="55" y="318"/>
                  <a:pt x="56" y="318"/>
                  <a:pt x="57" y="318"/>
                </a:cubicBezTo>
                <a:cubicBezTo>
                  <a:pt x="59" y="318"/>
                  <a:pt x="59" y="318"/>
                  <a:pt x="59" y="318"/>
                </a:cubicBezTo>
                <a:cubicBezTo>
                  <a:pt x="61" y="318"/>
                  <a:pt x="61" y="318"/>
                  <a:pt x="61" y="318"/>
                </a:cubicBezTo>
                <a:cubicBezTo>
                  <a:pt x="65" y="318"/>
                  <a:pt x="70" y="318"/>
                  <a:pt x="74" y="320"/>
                </a:cubicBezTo>
                <a:cubicBezTo>
                  <a:pt x="78" y="321"/>
                  <a:pt x="82" y="322"/>
                  <a:pt x="86" y="325"/>
                </a:cubicBezTo>
                <a:cubicBezTo>
                  <a:pt x="88" y="326"/>
                  <a:pt x="90" y="327"/>
                  <a:pt x="92" y="329"/>
                </a:cubicBezTo>
                <a:cubicBezTo>
                  <a:pt x="93" y="330"/>
                  <a:pt x="93" y="331"/>
                  <a:pt x="94" y="332"/>
                </a:cubicBezTo>
                <a:cubicBezTo>
                  <a:pt x="95" y="332"/>
                  <a:pt x="95" y="332"/>
                  <a:pt x="96" y="333"/>
                </a:cubicBezTo>
                <a:cubicBezTo>
                  <a:pt x="87" y="332"/>
                  <a:pt x="79" y="330"/>
                  <a:pt x="71" y="328"/>
                </a:cubicBezTo>
                <a:close/>
                <a:moveTo>
                  <a:pt x="127" y="280"/>
                </a:moveTo>
                <a:cubicBezTo>
                  <a:pt x="127" y="281"/>
                  <a:pt x="127" y="282"/>
                  <a:pt x="127" y="283"/>
                </a:cubicBezTo>
                <a:cubicBezTo>
                  <a:pt x="128" y="284"/>
                  <a:pt x="128" y="285"/>
                  <a:pt x="128" y="286"/>
                </a:cubicBezTo>
                <a:cubicBezTo>
                  <a:pt x="128" y="288"/>
                  <a:pt x="128" y="288"/>
                  <a:pt x="128" y="288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129" y="293"/>
                  <a:pt x="128" y="297"/>
                  <a:pt x="127" y="301"/>
                </a:cubicBezTo>
                <a:cubicBezTo>
                  <a:pt x="126" y="305"/>
                  <a:pt x="125" y="308"/>
                  <a:pt x="123" y="312"/>
                </a:cubicBezTo>
                <a:cubicBezTo>
                  <a:pt x="121" y="314"/>
                  <a:pt x="120" y="316"/>
                  <a:pt x="119" y="318"/>
                </a:cubicBezTo>
                <a:cubicBezTo>
                  <a:pt x="118" y="319"/>
                  <a:pt x="117" y="320"/>
                  <a:pt x="116" y="320"/>
                </a:cubicBezTo>
                <a:cubicBezTo>
                  <a:pt x="116" y="321"/>
                  <a:pt x="115" y="321"/>
                  <a:pt x="115" y="322"/>
                </a:cubicBezTo>
                <a:cubicBezTo>
                  <a:pt x="116" y="314"/>
                  <a:pt x="118" y="306"/>
                  <a:pt x="119" y="298"/>
                </a:cubicBezTo>
                <a:cubicBezTo>
                  <a:pt x="121" y="291"/>
                  <a:pt x="123" y="284"/>
                  <a:pt x="125" y="278"/>
                </a:cubicBezTo>
                <a:cubicBezTo>
                  <a:pt x="126" y="278"/>
                  <a:pt x="126" y="279"/>
                  <a:pt x="127" y="280"/>
                </a:cubicBezTo>
                <a:close/>
                <a:moveTo>
                  <a:pt x="111" y="320"/>
                </a:moveTo>
                <a:cubicBezTo>
                  <a:pt x="111" y="319"/>
                  <a:pt x="110" y="317"/>
                  <a:pt x="110" y="316"/>
                </a:cubicBezTo>
                <a:cubicBezTo>
                  <a:pt x="109" y="314"/>
                  <a:pt x="108" y="312"/>
                  <a:pt x="108" y="310"/>
                </a:cubicBezTo>
                <a:cubicBezTo>
                  <a:pt x="108" y="306"/>
                  <a:pt x="108" y="302"/>
                  <a:pt x="109" y="298"/>
                </a:cubicBezTo>
                <a:cubicBezTo>
                  <a:pt x="110" y="294"/>
                  <a:pt x="112" y="290"/>
                  <a:pt x="114" y="287"/>
                </a:cubicBezTo>
                <a:cubicBezTo>
                  <a:pt x="115" y="285"/>
                  <a:pt x="115" y="285"/>
                  <a:pt x="115" y="285"/>
                </a:cubicBezTo>
                <a:cubicBezTo>
                  <a:pt x="117" y="284"/>
                  <a:pt x="117" y="284"/>
                  <a:pt x="117" y="284"/>
                </a:cubicBezTo>
                <a:cubicBezTo>
                  <a:pt x="117" y="283"/>
                  <a:pt x="118" y="282"/>
                  <a:pt x="119" y="282"/>
                </a:cubicBezTo>
                <a:cubicBezTo>
                  <a:pt x="120" y="281"/>
                  <a:pt x="121" y="280"/>
                  <a:pt x="122" y="279"/>
                </a:cubicBezTo>
                <a:cubicBezTo>
                  <a:pt x="123" y="279"/>
                  <a:pt x="124" y="278"/>
                  <a:pt x="125" y="277"/>
                </a:cubicBezTo>
                <a:cubicBezTo>
                  <a:pt x="122" y="284"/>
                  <a:pt x="120" y="291"/>
                  <a:pt x="118" y="298"/>
                </a:cubicBezTo>
                <a:cubicBezTo>
                  <a:pt x="115" y="306"/>
                  <a:pt x="114" y="313"/>
                  <a:pt x="112" y="321"/>
                </a:cubicBezTo>
                <a:cubicBezTo>
                  <a:pt x="112" y="321"/>
                  <a:pt x="111" y="320"/>
                  <a:pt x="111" y="320"/>
                </a:cubicBezTo>
                <a:close/>
                <a:moveTo>
                  <a:pt x="83" y="372"/>
                </a:moveTo>
                <a:cubicBezTo>
                  <a:pt x="85" y="371"/>
                  <a:pt x="86" y="371"/>
                  <a:pt x="87" y="370"/>
                </a:cubicBezTo>
                <a:cubicBezTo>
                  <a:pt x="88" y="370"/>
                  <a:pt x="89" y="369"/>
                  <a:pt x="91" y="369"/>
                </a:cubicBezTo>
                <a:cubicBezTo>
                  <a:pt x="91" y="369"/>
                  <a:pt x="92" y="369"/>
                  <a:pt x="92" y="369"/>
                </a:cubicBezTo>
                <a:cubicBezTo>
                  <a:pt x="94" y="368"/>
                  <a:pt x="94" y="368"/>
                  <a:pt x="94" y="368"/>
                </a:cubicBezTo>
                <a:cubicBezTo>
                  <a:pt x="99" y="367"/>
                  <a:pt x="103" y="367"/>
                  <a:pt x="108" y="368"/>
                </a:cubicBezTo>
                <a:cubicBezTo>
                  <a:pt x="112" y="368"/>
                  <a:pt x="117" y="369"/>
                  <a:pt x="121" y="371"/>
                </a:cubicBezTo>
                <a:cubicBezTo>
                  <a:pt x="123" y="372"/>
                  <a:pt x="126" y="373"/>
                  <a:pt x="128" y="374"/>
                </a:cubicBezTo>
                <a:cubicBezTo>
                  <a:pt x="129" y="375"/>
                  <a:pt x="130" y="376"/>
                  <a:pt x="131" y="377"/>
                </a:cubicBezTo>
                <a:cubicBezTo>
                  <a:pt x="132" y="377"/>
                  <a:pt x="132" y="377"/>
                  <a:pt x="133" y="378"/>
                </a:cubicBezTo>
                <a:cubicBezTo>
                  <a:pt x="124" y="378"/>
                  <a:pt x="115" y="377"/>
                  <a:pt x="106" y="377"/>
                </a:cubicBezTo>
                <a:cubicBezTo>
                  <a:pt x="97" y="376"/>
                  <a:pt x="89" y="375"/>
                  <a:pt x="80" y="374"/>
                </a:cubicBezTo>
                <a:cubicBezTo>
                  <a:pt x="81" y="373"/>
                  <a:pt x="82" y="373"/>
                  <a:pt x="83" y="372"/>
                </a:cubicBezTo>
                <a:close/>
                <a:moveTo>
                  <a:pt x="131" y="382"/>
                </a:moveTo>
                <a:cubicBezTo>
                  <a:pt x="130" y="383"/>
                  <a:pt x="129" y="384"/>
                  <a:pt x="128" y="384"/>
                </a:cubicBezTo>
                <a:cubicBezTo>
                  <a:pt x="126" y="386"/>
                  <a:pt x="123" y="386"/>
                  <a:pt x="121" y="387"/>
                </a:cubicBezTo>
                <a:cubicBezTo>
                  <a:pt x="117" y="388"/>
                  <a:pt x="112" y="389"/>
                  <a:pt x="107" y="388"/>
                </a:cubicBezTo>
                <a:cubicBezTo>
                  <a:pt x="103" y="388"/>
                  <a:pt x="98" y="387"/>
                  <a:pt x="94" y="385"/>
                </a:cubicBezTo>
                <a:cubicBezTo>
                  <a:pt x="92" y="384"/>
                  <a:pt x="92" y="384"/>
                  <a:pt x="92" y="384"/>
                </a:cubicBezTo>
                <a:cubicBezTo>
                  <a:pt x="90" y="383"/>
                  <a:pt x="90" y="383"/>
                  <a:pt x="90" y="383"/>
                </a:cubicBezTo>
                <a:cubicBezTo>
                  <a:pt x="89" y="382"/>
                  <a:pt x="88" y="382"/>
                  <a:pt x="87" y="381"/>
                </a:cubicBezTo>
                <a:cubicBezTo>
                  <a:pt x="86" y="380"/>
                  <a:pt x="84" y="379"/>
                  <a:pt x="83" y="378"/>
                </a:cubicBezTo>
                <a:cubicBezTo>
                  <a:pt x="82" y="377"/>
                  <a:pt x="81" y="376"/>
                  <a:pt x="80" y="375"/>
                </a:cubicBezTo>
                <a:cubicBezTo>
                  <a:pt x="89" y="377"/>
                  <a:pt x="97" y="378"/>
                  <a:pt x="106" y="379"/>
                </a:cubicBezTo>
                <a:cubicBezTo>
                  <a:pt x="115" y="380"/>
                  <a:pt x="124" y="381"/>
                  <a:pt x="133" y="381"/>
                </a:cubicBezTo>
                <a:cubicBezTo>
                  <a:pt x="132" y="381"/>
                  <a:pt x="132" y="382"/>
                  <a:pt x="131" y="382"/>
                </a:cubicBezTo>
                <a:close/>
                <a:moveTo>
                  <a:pt x="148" y="363"/>
                </a:moveTo>
                <a:cubicBezTo>
                  <a:pt x="148" y="363"/>
                  <a:pt x="147" y="362"/>
                  <a:pt x="147" y="361"/>
                </a:cubicBezTo>
                <a:cubicBezTo>
                  <a:pt x="146" y="360"/>
                  <a:pt x="145" y="359"/>
                  <a:pt x="145" y="358"/>
                </a:cubicBezTo>
                <a:cubicBezTo>
                  <a:pt x="144" y="356"/>
                  <a:pt x="143" y="354"/>
                  <a:pt x="142" y="352"/>
                </a:cubicBezTo>
                <a:cubicBezTo>
                  <a:pt x="141" y="347"/>
                  <a:pt x="141" y="343"/>
                  <a:pt x="141" y="339"/>
                </a:cubicBezTo>
                <a:cubicBezTo>
                  <a:pt x="141" y="334"/>
                  <a:pt x="143" y="330"/>
                  <a:pt x="145" y="326"/>
                </a:cubicBezTo>
                <a:cubicBezTo>
                  <a:pt x="145" y="325"/>
                  <a:pt x="145" y="325"/>
                  <a:pt x="145" y="325"/>
                </a:cubicBezTo>
                <a:cubicBezTo>
                  <a:pt x="146" y="324"/>
                  <a:pt x="146" y="324"/>
                  <a:pt x="146" y="323"/>
                </a:cubicBezTo>
                <a:cubicBezTo>
                  <a:pt x="147" y="322"/>
                  <a:pt x="147" y="321"/>
                  <a:pt x="148" y="320"/>
                </a:cubicBezTo>
                <a:cubicBezTo>
                  <a:pt x="149" y="319"/>
                  <a:pt x="150" y="318"/>
                  <a:pt x="151" y="317"/>
                </a:cubicBezTo>
                <a:cubicBezTo>
                  <a:pt x="152" y="316"/>
                  <a:pt x="152" y="315"/>
                  <a:pt x="153" y="314"/>
                </a:cubicBezTo>
                <a:cubicBezTo>
                  <a:pt x="152" y="322"/>
                  <a:pt x="151" y="330"/>
                  <a:pt x="150" y="337"/>
                </a:cubicBezTo>
                <a:cubicBezTo>
                  <a:pt x="149" y="346"/>
                  <a:pt x="148" y="354"/>
                  <a:pt x="148" y="363"/>
                </a:cubicBezTo>
                <a:close/>
                <a:moveTo>
                  <a:pt x="152" y="338"/>
                </a:moveTo>
                <a:cubicBezTo>
                  <a:pt x="152" y="330"/>
                  <a:pt x="153" y="322"/>
                  <a:pt x="154" y="315"/>
                </a:cubicBezTo>
                <a:cubicBezTo>
                  <a:pt x="155" y="315"/>
                  <a:pt x="156" y="316"/>
                  <a:pt x="156" y="317"/>
                </a:cubicBezTo>
                <a:cubicBezTo>
                  <a:pt x="157" y="318"/>
                  <a:pt x="157" y="319"/>
                  <a:pt x="158" y="320"/>
                </a:cubicBezTo>
                <a:cubicBezTo>
                  <a:pt x="158" y="321"/>
                  <a:pt x="158" y="322"/>
                  <a:pt x="159" y="323"/>
                </a:cubicBezTo>
                <a:cubicBezTo>
                  <a:pt x="159" y="325"/>
                  <a:pt x="159" y="325"/>
                  <a:pt x="159" y="325"/>
                </a:cubicBezTo>
                <a:cubicBezTo>
                  <a:pt x="160" y="327"/>
                  <a:pt x="160" y="327"/>
                  <a:pt x="160" y="327"/>
                </a:cubicBezTo>
                <a:cubicBezTo>
                  <a:pt x="161" y="331"/>
                  <a:pt x="161" y="335"/>
                  <a:pt x="160" y="339"/>
                </a:cubicBezTo>
                <a:cubicBezTo>
                  <a:pt x="160" y="343"/>
                  <a:pt x="159" y="347"/>
                  <a:pt x="158" y="352"/>
                </a:cubicBezTo>
                <a:cubicBezTo>
                  <a:pt x="157" y="354"/>
                  <a:pt x="156" y="356"/>
                  <a:pt x="154" y="358"/>
                </a:cubicBezTo>
                <a:cubicBezTo>
                  <a:pt x="154" y="359"/>
                  <a:pt x="153" y="360"/>
                  <a:pt x="152" y="361"/>
                </a:cubicBezTo>
                <a:cubicBezTo>
                  <a:pt x="152" y="362"/>
                  <a:pt x="152" y="362"/>
                  <a:pt x="151" y="363"/>
                </a:cubicBezTo>
                <a:cubicBezTo>
                  <a:pt x="151" y="354"/>
                  <a:pt x="151" y="346"/>
                  <a:pt x="152" y="338"/>
                </a:cubicBezTo>
                <a:close/>
                <a:moveTo>
                  <a:pt x="126" y="420"/>
                </a:moveTo>
                <a:cubicBezTo>
                  <a:pt x="127" y="420"/>
                  <a:pt x="128" y="419"/>
                  <a:pt x="129" y="418"/>
                </a:cubicBezTo>
                <a:cubicBezTo>
                  <a:pt x="130" y="417"/>
                  <a:pt x="132" y="417"/>
                  <a:pt x="133" y="416"/>
                </a:cubicBezTo>
                <a:cubicBezTo>
                  <a:pt x="134" y="415"/>
                  <a:pt x="134" y="415"/>
                  <a:pt x="134" y="415"/>
                </a:cubicBezTo>
                <a:cubicBezTo>
                  <a:pt x="136" y="415"/>
                  <a:pt x="136" y="415"/>
                  <a:pt x="136" y="415"/>
                </a:cubicBezTo>
                <a:cubicBezTo>
                  <a:pt x="141" y="413"/>
                  <a:pt x="146" y="412"/>
                  <a:pt x="150" y="412"/>
                </a:cubicBezTo>
                <a:cubicBezTo>
                  <a:pt x="155" y="412"/>
                  <a:pt x="160" y="412"/>
                  <a:pt x="165" y="414"/>
                </a:cubicBezTo>
                <a:cubicBezTo>
                  <a:pt x="167" y="414"/>
                  <a:pt x="170" y="415"/>
                  <a:pt x="172" y="416"/>
                </a:cubicBezTo>
                <a:cubicBezTo>
                  <a:pt x="174" y="417"/>
                  <a:pt x="175" y="418"/>
                  <a:pt x="176" y="418"/>
                </a:cubicBezTo>
                <a:cubicBezTo>
                  <a:pt x="177" y="419"/>
                  <a:pt x="177" y="419"/>
                  <a:pt x="178" y="419"/>
                </a:cubicBezTo>
                <a:cubicBezTo>
                  <a:pt x="169" y="421"/>
                  <a:pt x="159" y="421"/>
                  <a:pt x="150" y="422"/>
                </a:cubicBezTo>
                <a:cubicBezTo>
                  <a:pt x="141" y="423"/>
                  <a:pt x="132" y="423"/>
                  <a:pt x="123" y="423"/>
                </a:cubicBezTo>
                <a:cubicBezTo>
                  <a:pt x="124" y="422"/>
                  <a:pt x="125" y="421"/>
                  <a:pt x="126" y="420"/>
                </a:cubicBezTo>
                <a:close/>
                <a:moveTo>
                  <a:pt x="177" y="424"/>
                </a:moveTo>
                <a:cubicBezTo>
                  <a:pt x="176" y="425"/>
                  <a:pt x="175" y="426"/>
                  <a:pt x="174" y="427"/>
                </a:cubicBezTo>
                <a:cubicBezTo>
                  <a:pt x="172" y="428"/>
                  <a:pt x="169" y="430"/>
                  <a:pt x="167" y="431"/>
                </a:cubicBezTo>
                <a:cubicBezTo>
                  <a:pt x="162" y="433"/>
                  <a:pt x="158" y="434"/>
                  <a:pt x="153" y="434"/>
                </a:cubicBezTo>
                <a:cubicBezTo>
                  <a:pt x="148" y="434"/>
                  <a:pt x="143" y="434"/>
                  <a:pt x="138" y="432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4" y="431"/>
                  <a:pt x="134" y="431"/>
                  <a:pt x="134" y="431"/>
                </a:cubicBezTo>
                <a:cubicBezTo>
                  <a:pt x="133" y="430"/>
                  <a:pt x="132" y="430"/>
                  <a:pt x="130" y="429"/>
                </a:cubicBezTo>
                <a:cubicBezTo>
                  <a:pt x="129" y="428"/>
                  <a:pt x="128" y="428"/>
                  <a:pt x="126" y="427"/>
                </a:cubicBezTo>
                <a:cubicBezTo>
                  <a:pt x="125" y="426"/>
                  <a:pt x="124" y="425"/>
                  <a:pt x="123" y="424"/>
                </a:cubicBezTo>
                <a:cubicBezTo>
                  <a:pt x="132" y="424"/>
                  <a:pt x="141" y="424"/>
                  <a:pt x="150" y="424"/>
                </a:cubicBezTo>
                <a:cubicBezTo>
                  <a:pt x="160" y="424"/>
                  <a:pt x="169" y="424"/>
                  <a:pt x="178" y="423"/>
                </a:cubicBezTo>
                <a:cubicBezTo>
                  <a:pt x="178" y="423"/>
                  <a:pt x="177" y="424"/>
                  <a:pt x="177" y="424"/>
                </a:cubicBezTo>
                <a:close/>
                <a:moveTo>
                  <a:pt x="191" y="400"/>
                </a:moveTo>
                <a:cubicBezTo>
                  <a:pt x="190" y="399"/>
                  <a:pt x="189" y="398"/>
                  <a:pt x="188" y="397"/>
                </a:cubicBezTo>
                <a:cubicBezTo>
                  <a:pt x="187" y="395"/>
                  <a:pt x="185" y="393"/>
                  <a:pt x="184" y="391"/>
                </a:cubicBezTo>
                <a:cubicBezTo>
                  <a:pt x="182" y="386"/>
                  <a:pt x="181" y="382"/>
                  <a:pt x="181" y="377"/>
                </a:cubicBezTo>
                <a:cubicBezTo>
                  <a:pt x="181" y="373"/>
                  <a:pt x="182" y="368"/>
                  <a:pt x="183" y="363"/>
                </a:cubicBezTo>
                <a:cubicBezTo>
                  <a:pt x="184" y="362"/>
                  <a:pt x="184" y="362"/>
                  <a:pt x="184" y="362"/>
                </a:cubicBezTo>
                <a:cubicBezTo>
                  <a:pt x="184" y="360"/>
                  <a:pt x="184" y="360"/>
                  <a:pt x="184" y="360"/>
                </a:cubicBezTo>
                <a:cubicBezTo>
                  <a:pt x="185" y="359"/>
                  <a:pt x="185" y="358"/>
                  <a:pt x="186" y="356"/>
                </a:cubicBezTo>
                <a:cubicBezTo>
                  <a:pt x="187" y="355"/>
                  <a:pt x="187" y="354"/>
                  <a:pt x="188" y="353"/>
                </a:cubicBezTo>
                <a:cubicBezTo>
                  <a:pt x="189" y="352"/>
                  <a:pt x="190" y="351"/>
                  <a:pt x="191" y="350"/>
                </a:cubicBezTo>
                <a:cubicBezTo>
                  <a:pt x="190" y="358"/>
                  <a:pt x="190" y="366"/>
                  <a:pt x="191" y="375"/>
                </a:cubicBezTo>
                <a:cubicBezTo>
                  <a:pt x="191" y="384"/>
                  <a:pt x="191" y="393"/>
                  <a:pt x="192" y="402"/>
                </a:cubicBezTo>
                <a:cubicBezTo>
                  <a:pt x="192" y="401"/>
                  <a:pt x="191" y="401"/>
                  <a:pt x="191" y="400"/>
                </a:cubicBezTo>
                <a:close/>
                <a:moveTo>
                  <a:pt x="195" y="401"/>
                </a:moveTo>
                <a:cubicBezTo>
                  <a:pt x="194" y="392"/>
                  <a:pt x="193" y="383"/>
                  <a:pt x="193" y="374"/>
                </a:cubicBezTo>
                <a:cubicBezTo>
                  <a:pt x="192" y="366"/>
                  <a:pt x="192" y="358"/>
                  <a:pt x="192" y="350"/>
                </a:cubicBezTo>
                <a:cubicBezTo>
                  <a:pt x="192" y="351"/>
                  <a:pt x="193" y="351"/>
                  <a:pt x="194" y="352"/>
                </a:cubicBezTo>
                <a:cubicBezTo>
                  <a:pt x="195" y="353"/>
                  <a:pt x="195" y="354"/>
                  <a:pt x="196" y="355"/>
                </a:cubicBezTo>
                <a:cubicBezTo>
                  <a:pt x="197" y="356"/>
                  <a:pt x="197" y="358"/>
                  <a:pt x="198" y="359"/>
                </a:cubicBezTo>
                <a:cubicBezTo>
                  <a:pt x="199" y="360"/>
                  <a:pt x="199" y="360"/>
                  <a:pt x="199" y="360"/>
                </a:cubicBezTo>
                <a:cubicBezTo>
                  <a:pt x="199" y="362"/>
                  <a:pt x="199" y="362"/>
                  <a:pt x="199" y="362"/>
                </a:cubicBezTo>
                <a:cubicBezTo>
                  <a:pt x="201" y="366"/>
                  <a:pt x="202" y="370"/>
                  <a:pt x="202" y="375"/>
                </a:cubicBezTo>
                <a:cubicBezTo>
                  <a:pt x="202" y="379"/>
                  <a:pt x="202" y="384"/>
                  <a:pt x="201" y="389"/>
                </a:cubicBezTo>
                <a:cubicBezTo>
                  <a:pt x="200" y="391"/>
                  <a:pt x="199" y="394"/>
                  <a:pt x="198" y="396"/>
                </a:cubicBezTo>
                <a:cubicBezTo>
                  <a:pt x="198" y="397"/>
                  <a:pt x="197" y="398"/>
                  <a:pt x="196" y="400"/>
                </a:cubicBezTo>
                <a:cubicBezTo>
                  <a:pt x="196" y="400"/>
                  <a:pt x="196" y="401"/>
                  <a:pt x="195" y="401"/>
                </a:cubicBezTo>
                <a:close/>
                <a:moveTo>
                  <a:pt x="176" y="465"/>
                </a:moveTo>
                <a:cubicBezTo>
                  <a:pt x="177" y="464"/>
                  <a:pt x="178" y="463"/>
                  <a:pt x="179" y="462"/>
                </a:cubicBezTo>
                <a:cubicBezTo>
                  <a:pt x="180" y="461"/>
                  <a:pt x="181" y="460"/>
                  <a:pt x="182" y="460"/>
                </a:cubicBezTo>
                <a:cubicBezTo>
                  <a:pt x="183" y="459"/>
                  <a:pt x="184" y="459"/>
                  <a:pt x="184" y="459"/>
                </a:cubicBezTo>
                <a:cubicBezTo>
                  <a:pt x="186" y="458"/>
                  <a:pt x="186" y="458"/>
                  <a:pt x="186" y="458"/>
                </a:cubicBezTo>
                <a:cubicBezTo>
                  <a:pt x="191" y="455"/>
                  <a:pt x="196" y="454"/>
                  <a:pt x="201" y="453"/>
                </a:cubicBezTo>
                <a:cubicBezTo>
                  <a:pt x="206" y="452"/>
                  <a:pt x="211" y="452"/>
                  <a:pt x="216" y="453"/>
                </a:cubicBezTo>
                <a:cubicBezTo>
                  <a:pt x="219" y="453"/>
                  <a:pt x="221" y="454"/>
                  <a:pt x="224" y="455"/>
                </a:cubicBezTo>
                <a:cubicBezTo>
                  <a:pt x="225" y="455"/>
                  <a:pt x="227" y="456"/>
                  <a:pt x="228" y="457"/>
                </a:cubicBezTo>
                <a:cubicBezTo>
                  <a:pt x="229" y="457"/>
                  <a:pt x="230" y="457"/>
                  <a:pt x="230" y="458"/>
                </a:cubicBezTo>
                <a:cubicBezTo>
                  <a:pt x="221" y="460"/>
                  <a:pt x="211" y="462"/>
                  <a:pt x="201" y="464"/>
                </a:cubicBezTo>
                <a:cubicBezTo>
                  <a:pt x="192" y="465"/>
                  <a:pt x="182" y="467"/>
                  <a:pt x="173" y="468"/>
                </a:cubicBezTo>
                <a:cubicBezTo>
                  <a:pt x="174" y="467"/>
                  <a:pt x="175" y="466"/>
                  <a:pt x="176" y="465"/>
                </a:cubicBezTo>
                <a:close/>
                <a:moveTo>
                  <a:pt x="230" y="463"/>
                </a:moveTo>
                <a:cubicBezTo>
                  <a:pt x="229" y="464"/>
                  <a:pt x="228" y="465"/>
                  <a:pt x="227" y="466"/>
                </a:cubicBezTo>
                <a:cubicBezTo>
                  <a:pt x="225" y="468"/>
                  <a:pt x="222" y="469"/>
                  <a:pt x="220" y="471"/>
                </a:cubicBezTo>
                <a:cubicBezTo>
                  <a:pt x="215" y="473"/>
                  <a:pt x="211" y="475"/>
                  <a:pt x="206" y="476"/>
                </a:cubicBezTo>
                <a:cubicBezTo>
                  <a:pt x="201" y="477"/>
                  <a:pt x="195" y="477"/>
                  <a:pt x="190" y="476"/>
                </a:cubicBezTo>
                <a:cubicBezTo>
                  <a:pt x="188" y="475"/>
                  <a:pt x="188" y="475"/>
                  <a:pt x="188" y="475"/>
                </a:cubicBezTo>
                <a:cubicBezTo>
                  <a:pt x="187" y="475"/>
                  <a:pt x="186" y="475"/>
                  <a:pt x="186" y="475"/>
                </a:cubicBezTo>
                <a:cubicBezTo>
                  <a:pt x="184" y="474"/>
                  <a:pt x="183" y="474"/>
                  <a:pt x="181" y="473"/>
                </a:cubicBezTo>
                <a:cubicBezTo>
                  <a:pt x="180" y="473"/>
                  <a:pt x="178" y="472"/>
                  <a:pt x="177" y="471"/>
                </a:cubicBezTo>
                <a:cubicBezTo>
                  <a:pt x="176" y="471"/>
                  <a:pt x="174" y="470"/>
                  <a:pt x="173" y="469"/>
                </a:cubicBezTo>
                <a:cubicBezTo>
                  <a:pt x="183" y="468"/>
                  <a:pt x="192" y="467"/>
                  <a:pt x="201" y="466"/>
                </a:cubicBezTo>
                <a:cubicBezTo>
                  <a:pt x="211" y="465"/>
                  <a:pt x="221" y="463"/>
                  <a:pt x="231" y="461"/>
                </a:cubicBezTo>
                <a:cubicBezTo>
                  <a:pt x="231" y="462"/>
                  <a:pt x="230" y="462"/>
                  <a:pt x="230" y="463"/>
                </a:cubicBezTo>
                <a:close/>
                <a:moveTo>
                  <a:pt x="241" y="436"/>
                </a:moveTo>
                <a:cubicBezTo>
                  <a:pt x="240" y="435"/>
                  <a:pt x="239" y="434"/>
                  <a:pt x="238" y="433"/>
                </a:cubicBezTo>
                <a:cubicBezTo>
                  <a:pt x="237" y="431"/>
                  <a:pt x="235" y="429"/>
                  <a:pt x="234" y="427"/>
                </a:cubicBezTo>
                <a:cubicBezTo>
                  <a:pt x="231" y="422"/>
                  <a:pt x="230" y="417"/>
                  <a:pt x="229" y="413"/>
                </a:cubicBezTo>
                <a:cubicBezTo>
                  <a:pt x="228" y="408"/>
                  <a:pt x="228" y="403"/>
                  <a:pt x="229" y="398"/>
                </a:cubicBezTo>
                <a:cubicBezTo>
                  <a:pt x="230" y="396"/>
                  <a:pt x="230" y="396"/>
                  <a:pt x="230" y="396"/>
                </a:cubicBezTo>
                <a:cubicBezTo>
                  <a:pt x="230" y="395"/>
                  <a:pt x="230" y="395"/>
                  <a:pt x="230" y="394"/>
                </a:cubicBezTo>
                <a:cubicBezTo>
                  <a:pt x="230" y="393"/>
                  <a:pt x="231" y="391"/>
                  <a:pt x="231" y="390"/>
                </a:cubicBezTo>
                <a:cubicBezTo>
                  <a:pt x="232" y="389"/>
                  <a:pt x="233" y="387"/>
                  <a:pt x="233" y="386"/>
                </a:cubicBezTo>
                <a:cubicBezTo>
                  <a:pt x="234" y="385"/>
                  <a:pt x="235" y="384"/>
                  <a:pt x="235" y="383"/>
                </a:cubicBezTo>
                <a:cubicBezTo>
                  <a:pt x="236" y="391"/>
                  <a:pt x="237" y="400"/>
                  <a:pt x="238" y="409"/>
                </a:cubicBezTo>
                <a:cubicBezTo>
                  <a:pt x="240" y="418"/>
                  <a:pt x="241" y="428"/>
                  <a:pt x="243" y="438"/>
                </a:cubicBezTo>
                <a:cubicBezTo>
                  <a:pt x="243" y="437"/>
                  <a:pt x="242" y="437"/>
                  <a:pt x="241" y="436"/>
                </a:cubicBezTo>
                <a:close/>
                <a:moveTo>
                  <a:pt x="241" y="408"/>
                </a:moveTo>
                <a:cubicBezTo>
                  <a:pt x="239" y="400"/>
                  <a:pt x="238" y="391"/>
                  <a:pt x="236" y="382"/>
                </a:cubicBezTo>
                <a:cubicBezTo>
                  <a:pt x="237" y="383"/>
                  <a:pt x="238" y="384"/>
                  <a:pt x="239" y="385"/>
                </a:cubicBezTo>
                <a:cubicBezTo>
                  <a:pt x="240" y="386"/>
                  <a:pt x="241" y="387"/>
                  <a:pt x="242" y="388"/>
                </a:cubicBezTo>
                <a:cubicBezTo>
                  <a:pt x="243" y="389"/>
                  <a:pt x="243" y="390"/>
                  <a:pt x="244" y="391"/>
                </a:cubicBezTo>
                <a:cubicBezTo>
                  <a:pt x="244" y="392"/>
                  <a:pt x="245" y="392"/>
                  <a:pt x="245" y="393"/>
                </a:cubicBezTo>
                <a:cubicBezTo>
                  <a:pt x="246" y="394"/>
                  <a:pt x="246" y="394"/>
                  <a:pt x="246" y="394"/>
                </a:cubicBezTo>
                <a:cubicBezTo>
                  <a:pt x="248" y="399"/>
                  <a:pt x="250" y="403"/>
                  <a:pt x="251" y="408"/>
                </a:cubicBezTo>
                <a:cubicBezTo>
                  <a:pt x="251" y="413"/>
                  <a:pt x="252" y="418"/>
                  <a:pt x="251" y="423"/>
                </a:cubicBezTo>
                <a:cubicBezTo>
                  <a:pt x="251" y="425"/>
                  <a:pt x="250" y="428"/>
                  <a:pt x="249" y="431"/>
                </a:cubicBezTo>
                <a:cubicBezTo>
                  <a:pt x="249" y="432"/>
                  <a:pt x="248" y="433"/>
                  <a:pt x="248" y="435"/>
                </a:cubicBezTo>
                <a:cubicBezTo>
                  <a:pt x="247" y="435"/>
                  <a:pt x="247" y="436"/>
                  <a:pt x="247" y="437"/>
                </a:cubicBezTo>
                <a:cubicBezTo>
                  <a:pt x="244" y="427"/>
                  <a:pt x="242" y="418"/>
                  <a:pt x="241" y="408"/>
                </a:cubicBezTo>
                <a:close/>
                <a:moveTo>
                  <a:pt x="368" y="386"/>
                </a:moveTo>
                <a:cubicBezTo>
                  <a:pt x="369" y="387"/>
                  <a:pt x="370" y="389"/>
                  <a:pt x="370" y="390"/>
                </a:cubicBezTo>
                <a:cubicBezTo>
                  <a:pt x="371" y="391"/>
                  <a:pt x="371" y="393"/>
                  <a:pt x="372" y="394"/>
                </a:cubicBezTo>
                <a:cubicBezTo>
                  <a:pt x="372" y="395"/>
                  <a:pt x="372" y="395"/>
                  <a:pt x="372" y="396"/>
                </a:cubicBezTo>
                <a:cubicBezTo>
                  <a:pt x="373" y="398"/>
                  <a:pt x="373" y="398"/>
                  <a:pt x="373" y="398"/>
                </a:cubicBezTo>
                <a:cubicBezTo>
                  <a:pt x="373" y="403"/>
                  <a:pt x="373" y="408"/>
                  <a:pt x="373" y="413"/>
                </a:cubicBezTo>
                <a:cubicBezTo>
                  <a:pt x="372" y="417"/>
                  <a:pt x="370" y="422"/>
                  <a:pt x="368" y="427"/>
                </a:cubicBezTo>
                <a:cubicBezTo>
                  <a:pt x="367" y="429"/>
                  <a:pt x="365" y="431"/>
                  <a:pt x="363" y="433"/>
                </a:cubicBezTo>
                <a:cubicBezTo>
                  <a:pt x="362" y="434"/>
                  <a:pt x="361" y="435"/>
                  <a:pt x="360" y="436"/>
                </a:cubicBezTo>
                <a:cubicBezTo>
                  <a:pt x="360" y="437"/>
                  <a:pt x="359" y="437"/>
                  <a:pt x="358" y="438"/>
                </a:cubicBezTo>
                <a:cubicBezTo>
                  <a:pt x="360" y="428"/>
                  <a:pt x="362" y="418"/>
                  <a:pt x="363" y="409"/>
                </a:cubicBezTo>
                <a:cubicBezTo>
                  <a:pt x="364" y="400"/>
                  <a:pt x="365" y="391"/>
                  <a:pt x="366" y="383"/>
                </a:cubicBezTo>
                <a:cubicBezTo>
                  <a:pt x="367" y="384"/>
                  <a:pt x="368" y="385"/>
                  <a:pt x="368" y="386"/>
                </a:cubicBezTo>
                <a:close/>
                <a:moveTo>
                  <a:pt x="354" y="435"/>
                </a:moveTo>
                <a:cubicBezTo>
                  <a:pt x="353" y="433"/>
                  <a:pt x="353" y="432"/>
                  <a:pt x="353" y="431"/>
                </a:cubicBezTo>
                <a:cubicBezTo>
                  <a:pt x="352" y="428"/>
                  <a:pt x="351" y="425"/>
                  <a:pt x="351" y="423"/>
                </a:cubicBezTo>
                <a:cubicBezTo>
                  <a:pt x="350" y="418"/>
                  <a:pt x="350" y="413"/>
                  <a:pt x="351" y="408"/>
                </a:cubicBezTo>
                <a:cubicBezTo>
                  <a:pt x="352" y="403"/>
                  <a:pt x="353" y="399"/>
                  <a:pt x="356" y="394"/>
                </a:cubicBezTo>
                <a:cubicBezTo>
                  <a:pt x="357" y="393"/>
                  <a:pt x="357" y="393"/>
                  <a:pt x="357" y="393"/>
                </a:cubicBezTo>
                <a:cubicBezTo>
                  <a:pt x="357" y="392"/>
                  <a:pt x="357" y="392"/>
                  <a:pt x="358" y="391"/>
                </a:cubicBezTo>
                <a:cubicBezTo>
                  <a:pt x="358" y="390"/>
                  <a:pt x="359" y="389"/>
                  <a:pt x="360" y="388"/>
                </a:cubicBezTo>
                <a:cubicBezTo>
                  <a:pt x="361" y="387"/>
                  <a:pt x="361" y="386"/>
                  <a:pt x="362" y="385"/>
                </a:cubicBezTo>
                <a:cubicBezTo>
                  <a:pt x="363" y="384"/>
                  <a:pt x="364" y="383"/>
                  <a:pt x="365" y="382"/>
                </a:cubicBezTo>
                <a:cubicBezTo>
                  <a:pt x="364" y="391"/>
                  <a:pt x="363" y="400"/>
                  <a:pt x="361" y="408"/>
                </a:cubicBezTo>
                <a:cubicBezTo>
                  <a:pt x="359" y="418"/>
                  <a:pt x="357" y="427"/>
                  <a:pt x="355" y="437"/>
                </a:cubicBezTo>
                <a:cubicBezTo>
                  <a:pt x="355" y="436"/>
                  <a:pt x="354" y="435"/>
                  <a:pt x="354" y="435"/>
                </a:cubicBezTo>
                <a:close/>
                <a:moveTo>
                  <a:pt x="373" y="457"/>
                </a:moveTo>
                <a:cubicBezTo>
                  <a:pt x="375" y="456"/>
                  <a:pt x="376" y="455"/>
                  <a:pt x="378" y="455"/>
                </a:cubicBezTo>
                <a:cubicBezTo>
                  <a:pt x="380" y="454"/>
                  <a:pt x="383" y="453"/>
                  <a:pt x="386" y="453"/>
                </a:cubicBezTo>
                <a:cubicBezTo>
                  <a:pt x="391" y="452"/>
                  <a:pt x="396" y="452"/>
                  <a:pt x="401" y="453"/>
                </a:cubicBezTo>
                <a:cubicBezTo>
                  <a:pt x="406" y="454"/>
                  <a:pt x="411" y="455"/>
                  <a:pt x="416" y="458"/>
                </a:cubicBezTo>
                <a:cubicBezTo>
                  <a:pt x="417" y="459"/>
                  <a:pt x="417" y="459"/>
                  <a:pt x="417" y="459"/>
                </a:cubicBezTo>
                <a:cubicBezTo>
                  <a:pt x="418" y="459"/>
                  <a:pt x="419" y="459"/>
                  <a:pt x="419" y="460"/>
                </a:cubicBezTo>
                <a:cubicBezTo>
                  <a:pt x="420" y="460"/>
                  <a:pt x="421" y="461"/>
                  <a:pt x="423" y="462"/>
                </a:cubicBezTo>
                <a:cubicBezTo>
                  <a:pt x="424" y="463"/>
                  <a:pt x="425" y="464"/>
                  <a:pt x="426" y="465"/>
                </a:cubicBezTo>
                <a:cubicBezTo>
                  <a:pt x="427" y="466"/>
                  <a:pt x="428" y="467"/>
                  <a:pt x="429" y="468"/>
                </a:cubicBezTo>
                <a:cubicBezTo>
                  <a:pt x="419" y="467"/>
                  <a:pt x="410" y="465"/>
                  <a:pt x="401" y="464"/>
                </a:cubicBezTo>
                <a:cubicBezTo>
                  <a:pt x="391" y="462"/>
                  <a:pt x="381" y="460"/>
                  <a:pt x="371" y="458"/>
                </a:cubicBezTo>
                <a:cubicBezTo>
                  <a:pt x="372" y="457"/>
                  <a:pt x="373" y="457"/>
                  <a:pt x="373" y="457"/>
                </a:cubicBezTo>
                <a:close/>
                <a:moveTo>
                  <a:pt x="400" y="466"/>
                </a:moveTo>
                <a:cubicBezTo>
                  <a:pt x="410" y="467"/>
                  <a:pt x="419" y="468"/>
                  <a:pt x="429" y="469"/>
                </a:cubicBezTo>
                <a:cubicBezTo>
                  <a:pt x="427" y="470"/>
                  <a:pt x="426" y="471"/>
                  <a:pt x="425" y="471"/>
                </a:cubicBezTo>
                <a:cubicBezTo>
                  <a:pt x="423" y="472"/>
                  <a:pt x="422" y="473"/>
                  <a:pt x="420" y="473"/>
                </a:cubicBezTo>
                <a:cubicBezTo>
                  <a:pt x="419" y="474"/>
                  <a:pt x="417" y="474"/>
                  <a:pt x="416" y="475"/>
                </a:cubicBezTo>
                <a:cubicBezTo>
                  <a:pt x="415" y="475"/>
                  <a:pt x="415" y="475"/>
                  <a:pt x="414" y="475"/>
                </a:cubicBezTo>
                <a:cubicBezTo>
                  <a:pt x="412" y="476"/>
                  <a:pt x="412" y="476"/>
                  <a:pt x="412" y="476"/>
                </a:cubicBezTo>
                <a:cubicBezTo>
                  <a:pt x="406" y="477"/>
                  <a:pt x="401" y="477"/>
                  <a:pt x="396" y="476"/>
                </a:cubicBezTo>
                <a:cubicBezTo>
                  <a:pt x="391" y="475"/>
                  <a:pt x="386" y="473"/>
                  <a:pt x="382" y="471"/>
                </a:cubicBezTo>
                <a:cubicBezTo>
                  <a:pt x="379" y="469"/>
                  <a:pt x="377" y="468"/>
                  <a:pt x="375" y="466"/>
                </a:cubicBezTo>
                <a:cubicBezTo>
                  <a:pt x="374" y="465"/>
                  <a:pt x="373" y="464"/>
                  <a:pt x="372" y="463"/>
                </a:cubicBezTo>
                <a:cubicBezTo>
                  <a:pt x="371" y="462"/>
                  <a:pt x="371" y="462"/>
                  <a:pt x="370" y="461"/>
                </a:cubicBezTo>
                <a:cubicBezTo>
                  <a:pt x="380" y="463"/>
                  <a:pt x="390" y="465"/>
                  <a:pt x="400" y="466"/>
                </a:cubicBezTo>
                <a:close/>
                <a:moveTo>
                  <a:pt x="411" y="350"/>
                </a:moveTo>
                <a:cubicBezTo>
                  <a:pt x="412" y="351"/>
                  <a:pt x="413" y="352"/>
                  <a:pt x="413" y="353"/>
                </a:cubicBezTo>
                <a:cubicBezTo>
                  <a:pt x="414" y="354"/>
                  <a:pt x="415" y="355"/>
                  <a:pt x="416" y="356"/>
                </a:cubicBezTo>
                <a:cubicBezTo>
                  <a:pt x="416" y="358"/>
                  <a:pt x="417" y="359"/>
                  <a:pt x="417" y="360"/>
                </a:cubicBezTo>
                <a:cubicBezTo>
                  <a:pt x="418" y="362"/>
                  <a:pt x="418" y="362"/>
                  <a:pt x="418" y="362"/>
                </a:cubicBezTo>
                <a:cubicBezTo>
                  <a:pt x="419" y="363"/>
                  <a:pt x="419" y="363"/>
                  <a:pt x="419" y="363"/>
                </a:cubicBezTo>
                <a:cubicBezTo>
                  <a:pt x="420" y="368"/>
                  <a:pt x="421" y="373"/>
                  <a:pt x="420" y="377"/>
                </a:cubicBezTo>
                <a:cubicBezTo>
                  <a:pt x="420" y="382"/>
                  <a:pt x="419" y="386"/>
                  <a:pt x="417" y="391"/>
                </a:cubicBezTo>
                <a:cubicBezTo>
                  <a:pt x="416" y="393"/>
                  <a:pt x="415" y="395"/>
                  <a:pt x="414" y="397"/>
                </a:cubicBezTo>
                <a:cubicBezTo>
                  <a:pt x="413" y="398"/>
                  <a:pt x="412" y="399"/>
                  <a:pt x="411" y="400"/>
                </a:cubicBezTo>
                <a:cubicBezTo>
                  <a:pt x="411" y="401"/>
                  <a:pt x="410" y="401"/>
                  <a:pt x="410" y="402"/>
                </a:cubicBezTo>
                <a:cubicBezTo>
                  <a:pt x="410" y="393"/>
                  <a:pt x="411" y="384"/>
                  <a:pt x="411" y="375"/>
                </a:cubicBezTo>
                <a:cubicBezTo>
                  <a:pt x="411" y="366"/>
                  <a:pt x="411" y="358"/>
                  <a:pt x="411" y="350"/>
                </a:cubicBezTo>
                <a:close/>
                <a:moveTo>
                  <a:pt x="405" y="400"/>
                </a:moveTo>
                <a:cubicBezTo>
                  <a:pt x="405" y="398"/>
                  <a:pt x="404" y="397"/>
                  <a:pt x="403" y="396"/>
                </a:cubicBezTo>
                <a:cubicBezTo>
                  <a:pt x="402" y="394"/>
                  <a:pt x="402" y="391"/>
                  <a:pt x="401" y="389"/>
                </a:cubicBezTo>
                <a:cubicBezTo>
                  <a:pt x="400" y="384"/>
                  <a:pt x="399" y="379"/>
                  <a:pt x="400" y="375"/>
                </a:cubicBezTo>
                <a:cubicBezTo>
                  <a:pt x="400" y="370"/>
                  <a:pt x="401" y="366"/>
                  <a:pt x="402" y="362"/>
                </a:cubicBezTo>
                <a:cubicBezTo>
                  <a:pt x="403" y="360"/>
                  <a:pt x="403" y="360"/>
                  <a:pt x="403" y="360"/>
                </a:cubicBezTo>
                <a:cubicBezTo>
                  <a:pt x="404" y="359"/>
                  <a:pt x="404" y="359"/>
                  <a:pt x="404" y="359"/>
                </a:cubicBezTo>
                <a:cubicBezTo>
                  <a:pt x="404" y="358"/>
                  <a:pt x="405" y="356"/>
                  <a:pt x="406" y="355"/>
                </a:cubicBezTo>
                <a:cubicBezTo>
                  <a:pt x="406" y="354"/>
                  <a:pt x="407" y="353"/>
                  <a:pt x="408" y="352"/>
                </a:cubicBezTo>
                <a:cubicBezTo>
                  <a:pt x="408" y="351"/>
                  <a:pt x="409" y="351"/>
                  <a:pt x="410" y="350"/>
                </a:cubicBezTo>
                <a:cubicBezTo>
                  <a:pt x="410" y="358"/>
                  <a:pt x="410" y="366"/>
                  <a:pt x="409" y="374"/>
                </a:cubicBezTo>
                <a:cubicBezTo>
                  <a:pt x="408" y="383"/>
                  <a:pt x="407" y="392"/>
                  <a:pt x="406" y="401"/>
                </a:cubicBezTo>
                <a:cubicBezTo>
                  <a:pt x="406" y="401"/>
                  <a:pt x="406" y="400"/>
                  <a:pt x="405" y="400"/>
                </a:cubicBezTo>
                <a:close/>
                <a:moveTo>
                  <a:pt x="425" y="418"/>
                </a:moveTo>
                <a:cubicBezTo>
                  <a:pt x="427" y="418"/>
                  <a:pt x="428" y="417"/>
                  <a:pt x="429" y="416"/>
                </a:cubicBezTo>
                <a:cubicBezTo>
                  <a:pt x="432" y="415"/>
                  <a:pt x="434" y="414"/>
                  <a:pt x="437" y="414"/>
                </a:cubicBezTo>
                <a:cubicBezTo>
                  <a:pt x="442" y="412"/>
                  <a:pt x="446" y="412"/>
                  <a:pt x="451" y="412"/>
                </a:cubicBezTo>
                <a:cubicBezTo>
                  <a:pt x="456" y="412"/>
                  <a:pt x="461" y="413"/>
                  <a:pt x="465" y="415"/>
                </a:cubicBezTo>
                <a:cubicBezTo>
                  <a:pt x="467" y="415"/>
                  <a:pt x="467" y="415"/>
                  <a:pt x="467" y="415"/>
                </a:cubicBezTo>
                <a:cubicBezTo>
                  <a:pt x="469" y="416"/>
                  <a:pt x="469" y="416"/>
                  <a:pt x="469" y="416"/>
                </a:cubicBezTo>
                <a:cubicBezTo>
                  <a:pt x="470" y="417"/>
                  <a:pt x="471" y="417"/>
                  <a:pt x="472" y="418"/>
                </a:cubicBezTo>
                <a:cubicBezTo>
                  <a:pt x="474" y="419"/>
                  <a:pt x="475" y="420"/>
                  <a:pt x="476" y="420"/>
                </a:cubicBezTo>
                <a:cubicBezTo>
                  <a:pt x="477" y="421"/>
                  <a:pt x="478" y="422"/>
                  <a:pt x="479" y="423"/>
                </a:cubicBezTo>
                <a:cubicBezTo>
                  <a:pt x="470" y="423"/>
                  <a:pt x="461" y="423"/>
                  <a:pt x="452" y="422"/>
                </a:cubicBezTo>
                <a:cubicBezTo>
                  <a:pt x="442" y="421"/>
                  <a:pt x="433" y="421"/>
                  <a:pt x="424" y="419"/>
                </a:cubicBezTo>
                <a:cubicBezTo>
                  <a:pt x="424" y="419"/>
                  <a:pt x="425" y="419"/>
                  <a:pt x="425" y="418"/>
                </a:cubicBezTo>
                <a:close/>
                <a:moveTo>
                  <a:pt x="452" y="424"/>
                </a:moveTo>
                <a:cubicBezTo>
                  <a:pt x="461" y="424"/>
                  <a:pt x="470" y="424"/>
                  <a:pt x="479" y="424"/>
                </a:cubicBezTo>
                <a:cubicBezTo>
                  <a:pt x="478" y="425"/>
                  <a:pt x="476" y="426"/>
                  <a:pt x="475" y="427"/>
                </a:cubicBezTo>
                <a:cubicBezTo>
                  <a:pt x="474" y="428"/>
                  <a:pt x="473" y="428"/>
                  <a:pt x="471" y="429"/>
                </a:cubicBezTo>
                <a:cubicBezTo>
                  <a:pt x="470" y="430"/>
                  <a:pt x="469" y="430"/>
                  <a:pt x="467" y="431"/>
                </a:cubicBezTo>
                <a:cubicBezTo>
                  <a:pt x="466" y="432"/>
                  <a:pt x="466" y="432"/>
                  <a:pt x="466" y="432"/>
                </a:cubicBezTo>
                <a:cubicBezTo>
                  <a:pt x="464" y="432"/>
                  <a:pt x="464" y="432"/>
                  <a:pt x="464" y="432"/>
                </a:cubicBezTo>
                <a:cubicBezTo>
                  <a:pt x="459" y="434"/>
                  <a:pt x="454" y="434"/>
                  <a:pt x="449" y="434"/>
                </a:cubicBezTo>
                <a:cubicBezTo>
                  <a:pt x="444" y="434"/>
                  <a:pt x="439" y="433"/>
                  <a:pt x="435" y="431"/>
                </a:cubicBezTo>
                <a:cubicBezTo>
                  <a:pt x="432" y="430"/>
                  <a:pt x="430" y="428"/>
                  <a:pt x="428" y="427"/>
                </a:cubicBezTo>
                <a:cubicBezTo>
                  <a:pt x="427" y="426"/>
                  <a:pt x="426" y="425"/>
                  <a:pt x="425" y="424"/>
                </a:cubicBezTo>
                <a:cubicBezTo>
                  <a:pt x="424" y="424"/>
                  <a:pt x="424" y="423"/>
                  <a:pt x="423" y="423"/>
                </a:cubicBezTo>
                <a:cubicBezTo>
                  <a:pt x="433" y="424"/>
                  <a:pt x="442" y="424"/>
                  <a:pt x="452" y="424"/>
                </a:cubicBezTo>
                <a:close/>
                <a:moveTo>
                  <a:pt x="449" y="361"/>
                </a:moveTo>
                <a:cubicBezTo>
                  <a:pt x="449" y="360"/>
                  <a:pt x="448" y="359"/>
                  <a:pt x="447" y="358"/>
                </a:cubicBezTo>
                <a:cubicBezTo>
                  <a:pt x="446" y="356"/>
                  <a:pt x="445" y="354"/>
                  <a:pt x="444" y="352"/>
                </a:cubicBezTo>
                <a:cubicBezTo>
                  <a:pt x="442" y="347"/>
                  <a:pt x="442" y="343"/>
                  <a:pt x="441" y="339"/>
                </a:cubicBezTo>
                <a:cubicBezTo>
                  <a:pt x="441" y="335"/>
                  <a:pt x="441" y="331"/>
                  <a:pt x="442" y="327"/>
                </a:cubicBezTo>
                <a:cubicBezTo>
                  <a:pt x="442" y="325"/>
                  <a:pt x="442" y="325"/>
                  <a:pt x="442" y="325"/>
                </a:cubicBezTo>
                <a:cubicBezTo>
                  <a:pt x="443" y="323"/>
                  <a:pt x="443" y="323"/>
                  <a:pt x="443" y="323"/>
                </a:cubicBezTo>
                <a:cubicBezTo>
                  <a:pt x="443" y="322"/>
                  <a:pt x="444" y="321"/>
                  <a:pt x="444" y="320"/>
                </a:cubicBezTo>
                <a:cubicBezTo>
                  <a:pt x="444" y="319"/>
                  <a:pt x="445" y="318"/>
                  <a:pt x="446" y="317"/>
                </a:cubicBezTo>
                <a:cubicBezTo>
                  <a:pt x="446" y="316"/>
                  <a:pt x="447" y="315"/>
                  <a:pt x="447" y="315"/>
                </a:cubicBezTo>
                <a:cubicBezTo>
                  <a:pt x="448" y="322"/>
                  <a:pt x="449" y="330"/>
                  <a:pt x="450" y="338"/>
                </a:cubicBezTo>
                <a:cubicBezTo>
                  <a:pt x="450" y="346"/>
                  <a:pt x="451" y="354"/>
                  <a:pt x="451" y="363"/>
                </a:cubicBezTo>
                <a:cubicBezTo>
                  <a:pt x="450" y="362"/>
                  <a:pt x="450" y="362"/>
                  <a:pt x="449" y="361"/>
                </a:cubicBezTo>
                <a:close/>
                <a:moveTo>
                  <a:pt x="452" y="337"/>
                </a:moveTo>
                <a:cubicBezTo>
                  <a:pt x="451" y="330"/>
                  <a:pt x="450" y="322"/>
                  <a:pt x="448" y="314"/>
                </a:cubicBezTo>
                <a:cubicBezTo>
                  <a:pt x="449" y="315"/>
                  <a:pt x="450" y="316"/>
                  <a:pt x="451" y="317"/>
                </a:cubicBezTo>
                <a:cubicBezTo>
                  <a:pt x="452" y="318"/>
                  <a:pt x="453" y="319"/>
                  <a:pt x="453" y="320"/>
                </a:cubicBezTo>
                <a:cubicBezTo>
                  <a:pt x="454" y="321"/>
                  <a:pt x="455" y="322"/>
                  <a:pt x="455" y="323"/>
                </a:cubicBezTo>
                <a:cubicBezTo>
                  <a:pt x="456" y="324"/>
                  <a:pt x="456" y="324"/>
                  <a:pt x="456" y="325"/>
                </a:cubicBezTo>
                <a:cubicBezTo>
                  <a:pt x="457" y="326"/>
                  <a:pt x="457" y="326"/>
                  <a:pt x="457" y="326"/>
                </a:cubicBezTo>
                <a:cubicBezTo>
                  <a:pt x="459" y="330"/>
                  <a:pt x="460" y="334"/>
                  <a:pt x="461" y="339"/>
                </a:cubicBezTo>
                <a:cubicBezTo>
                  <a:pt x="461" y="343"/>
                  <a:pt x="461" y="347"/>
                  <a:pt x="460" y="352"/>
                </a:cubicBezTo>
                <a:cubicBezTo>
                  <a:pt x="459" y="354"/>
                  <a:pt x="458" y="356"/>
                  <a:pt x="457" y="358"/>
                </a:cubicBezTo>
                <a:cubicBezTo>
                  <a:pt x="456" y="359"/>
                  <a:pt x="456" y="360"/>
                  <a:pt x="455" y="361"/>
                </a:cubicBezTo>
                <a:cubicBezTo>
                  <a:pt x="455" y="362"/>
                  <a:pt x="454" y="363"/>
                  <a:pt x="454" y="363"/>
                </a:cubicBezTo>
                <a:cubicBezTo>
                  <a:pt x="453" y="354"/>
                  <a:pt x="453" y="346"/>
                  <a:pt x="452" y="337"/>
                </a:cubicBezTo>
                <a:close/>
                <a:moveTo>
                  <a:pt x="470" y="377"/>
                </a:moveTo>
                <a:cubicBezTo>
                  <a:pt x="472" y="376"/>
                  <a:pt x="473" y="375"/>
                  <a:pt x="474" y="374"/>
                </a:cubicBezTo>
                <a:cubicBezTo>
                  <a:pt x="476" y="373"/>
                  <a:pt x="478" y="372"/>
                  <a:pt x="480" y="371"/>
                </a:cubicBezTo>
                <a:cubicBezTo>
                  <a:pt x="485" y="369"/>
                  <a:pt x="489" y="368"/>
                  <a:pt x="494" y="368"/>
                </a:cubicBezTo>
                <a:cubicBezTo>
                  <a:pt x="498" y="367"/>
                  <a:pt x="503" y="367"/>
                  <a:pt x="508" y="368"/>
                </a:cubicBezTo>
                <a:cubicBezTo>
                  <a:pt x="509" y="369"/>
                  <a:pt x="509" y="369"/>
                  <a:pt x="509" y="369"/>
                </a:cubicBezTo>
                <a:cubicBezTo>
                  <a:pt x="510" y="369"/>
                  <a:pt x="510" y="369"/>
                  <a:pt x="511" y="369"/>
                </a:cubicBezTo>
                <a:cubicBezTo>
                  <a:pt x="512" y="369"/>
                  <a:pt x="513" y="370"/>
                  <a:pt x="515" y="370"/>
                </a:cubicBezTo>
                <a:cubicBezTo>
                  <a:pt x="516" y="371"/>
                  <a:pt x="517" y="371"/>
                  <a:pt x="518" y="372"/>
                </a:cubicBezTo>
                <a:cubicBezTo>
                  <a:pt x="519" y="373"/>
                  <a:pt x="520" y="373"/>
                  <a:pt x="521" y="374"/>
                </a:cubicBezTo>
                <a:cubicBezTo>
                  <a:pt x="513" y="375"/>
                  <a:pt x="504" y="376"/>
                  <a:pt x="496" y="377"/>
                </a:cubicBezTo>
                <a:cubicBezTo>
                  <a:pt x="487" y="377"/>
                  <a:pt x="478" y="378"/>
                  <a:pt x="469" y="378"/>
                </a:cubicBezTo>
                <a:cubicBezTo>
                  <a:pt x="469" y="377"/>
                  <a:pt x="470" y="377"/>
                  <a:pt x="470" y="377"/>
                </a:cubicBezTo>
                <a:close/>
                <a:moveTo>
                  <a:pt x="496" y="379"/>
                </a:moveTo>
                <a:cubicBezTo>
                  <a:pt x="504" y="378"/>
                  <a:pt x="513" y="377"/>
                  <a:pt x="521" y="375"/>
                </a:cubicBezTo>
                <a:cubicBezTo>
                  <a:pt x="520" y="376"/>
                  <a:pt x="519" y="377"/>
                  <a:pt x="518" y="378"/>
                </a:cubicBezTo>
                <a:cubicBezTo>
                  <a:pt x="517" y="379"/>
                  <a:pt x="516" y="380"/>
                  <a:pt x="515" y="381"/>
                </a:cubicBezTo>
                <a:cubicBezTo>
                  <a:pt x="514" y="382"/>
                  <a:pt x="513" y="382"/>
                  <a:pt x="511" y="383"/>
                </a:cubicBezTo>
                <a:cubicBezTo>
                  <a:pt x="510" y="384"/>
                  <a:pt x="510" y="384"/>
                  <a:pt x="510" y="384"/>
                </a:cubicBezTo>
                <a:cubicBezTo>
                  <a:pt x="508" y="385"/>
                  <a:pt x="508" y="385"/>
                  <a:pt x="508" y="385"/>
                </a:cubicBezTo>
                <a:cubicBezTo>
                  <a:pt x="503" y="387"/>
                  <a:pt x="499" y="388"/>
                  <a:pt x="494" y="388"/>
                </a:cubicBezTo>
                <a:cubicBezTo>
                  <a:pt x="490" y="389"/>
                  <a:pt x="485" y="388"/>
                  <a:pt x="481" y="387"/>
                </a:cubicBezTo>
                <a:cubicBezTo>
                  <a:pt x="478" y="386"/>
                  <a:pt x="476" y="386"/>
                  <a:pt x="474" y="384"/>
                </a:cubicBezTo>
                <a:cubicBezTo>
                  <a:pt x="473" y="384"/>
                  <a:pt x="472" y="383"/>
                  <a:pt x="470" y="382"/>
                </a:cubicBezTo>
                <a:cubicBezTo>
                  <a:pt x="470" y="382"/>
                  <a:pt x="469" y="381"/>
                  <a:pt x="469" y="381"/>
                </a:cubicBezTo>
                <a:cubicBezTo>
                  <a:pt x="478" y="381"/>
                  <a:pt x="487" y="380"/>
                  <a:pt x="496" y="379"/>
                </a:cubicBezTo>
                <a:close/>
                <a:moveTo>
                  <a:pt x="485" y="320"/>
                </a:moveTo>
                <a:cubicBezTo>
                  <a:pt x="485" y="320"/>
                  <a:pt x="484" y="319"/>
                  <a:pt x="483" y="318"/>
                </a:cubicBezTo>
                <a:cubicBezTo>
                  <a:pt x="481" y="316"/>
                  <a:pt x="480" y="314"/>
                  <a:pt x="479" y="312"/>
                </a:cubicBezTo>
                <a:cubicBezTo>
                  <a:pt x="477" y="308"/>
                  <a:pt x="475" y="305"/>
                  <a:pt x="475" y="301"/>
                </a:cubicBezTo>
                <a:cubicBezTo>
                  <a:pt x="474" y="297"/>
                  <a:pt x="473" y="293"/>
                  <a:pt x="473" y="289"/>
                </a:cubicBezTo>
                <a:cubicBezTo>
                  <a:pt x="473" y="288"/>
                  <a:pt x="473" y="288"/>
                  <a:pt x="473" y="288"/>
                </a:cubicBezTo>
                <a:cubicBezTo>
                  <a:pt x="474" y="286"/>
                  <a:pt x="474" y="286"/>
                  <a:pt x="474" y="286"/>
                </a:cubicBezTo>
                <a:cubicBezTo>
                  <a:pt x="474" y="285"/>
                  <a:pt x="474" y="284"/>
                  <a:pt x="474" y="283"/>
                </a:cubicBezTo>
                <a:cubicBezTo>
                  <a:pt x="474" y="282"/>
                  <a:pt x="475" y="281"/>
                  <a:pt x="475" y="280"/>
                </a:cubicBezTo>
                <a:cubicBezTo>
                  <a:pt x="475" y="279"/>
                  <a:pt x="476" y="278"/>
                  <a:pt x="476" y="278"/>
                </a:cubicBezTo>
                <a:cubicBezTo>
                  <a:pt x="479" y="284"/>
                  <a:pt x="481" y="291"/>
                  <a:pt x="482" y="298"/>
                </a:cubicBezTo>
                <a:cubicBezTo>
                  <a:pt x="484" y="306"/>
                  <a:pt x="486" y="314"/>
                  <a:pt x="487" y="322"/>
                </a:cubicBezTo>
                <a:cubicBezTo>
                  <a:pt x="486" y="321"/>
                  <a:pt x="486" y="321"/>
                  <a:pt x="485" y="320"/>
                </a:cubicBezTo>
                <a:close/>
                <a:moveTo>
                  <a:pt x="484" y="298"/>
                </a:moveTo>
                <a:cubicBezTo>
                  <a:pt x="482" y="291"/>
                  <a:pt x="480" y="284"/>
                  <a:pt x="477" y="277"/>
                </a:cubicBezTo>
                <a:cubicBezTo>
                  <a:pt x="478" y="278"/>
                  <a:pt x="479" y="279"/>
                  <a:pt x="480" y="279"/>
                </a:cubicBezTo>
                <a:cubicBezTo>
                  <a:pt x="481" y="280"/>
                  <a:pt x="482" y="281"/>
                  <a:pt x="483" y="282"/>
                </a:cubicBezTo>
                <a:cubicBezTo>
                  <a:pt x="484" y="282"/>
                  <a:pt x="484" y="283"/>
                  <a:pt x="485" y="284"/>
                </a:cubicBezTo>
                <a:cubicBezTo>
                  <a:pt x="486" y="285"/>
                  <a:pt x="486" y="285"/>
                  <a:pt x="486" y="285"/>
                </a:cubicBezTo>
                <a:cubicBezTo>
                  <a:pt x="487" y="287"/>
                  <a:pt x="487" y="287"/>
                  <a:pt x="487" y="287"/>
                </a:cubicBezTo>
                <a:cubicBezTo>
                  <a:pt x="490" y="290"/>
                  <a:pt x="491" y="294"/>
                  <a:pt x="492" y="298"/>
                </a:cubicBezTo>
                <a:cubicBezTo>
                  <a:pt x="494" y="302"/>
                  <a:pt x="494" y="306"/>
                  <a:pt x="493" y="310"/>
                </a:cubicBezTo>
                <a:cubicBezTo>
                  <a:pt x="493" y="312"/>
                  <a:pt x="493" y="314"/>
                  <a:pt x="492" y="316"/>
                </a:cubicBezTo>
                <a:cubicBezTo>
                  <a:pt x="492" y="317"/>
                  <a:pt x="491" y="319"/>
                  <a:pt x="491" y="320"/>
                </a:cubicBezTo>
                <a:cubicBezTo>
                  <a:pt x="490" y="320"/>
                  <a:pt x="490" y="321"/>
                  <a:pt x="490" y="321"/>
                </a:cubicBezTo>
                <a:cubicBezTo>
                  <a:pt x="488" y="313"/>
                  <a:pt x="486" y="306"/>
                  <a:pt x="484" y="298"/>
                </a:cubicBezTo>
                <a:close/>
                <a:moveTo>
                  <a:pt x="552" y="325"/>
                </a:moveTo>
                <a:cubicBezTo>
                  <a:pt x="551" y="326"/>
                  <a:pt x="550" y="328"/>
                  <a:pt x="549" y="329"/>
                </a:cubicBezTo>
                <a:cubicBezTo>
                  <a:pt x="549" y="329"/>
                  <a:pt x="548" y="330"/>
                  <a:pt x="547" y="331"/>
                </a:cubicBezTo>
                <a:cubicBezTo>
                  <a:pt x="545" y="332"/>
                  <a:pt x="545" y="332"/>
                  <a:pt x="545" y="332"/>
                </a:cubicBezTo>
                <a:cubicBezTo>
                  <a:pt x="544" y="334"/>
                  <a:pt x="544" y="334"/>
                  <a:pt x="544" y="334"/>
                </a:cubicBezTo>
                <a:cubicBezTo>
                  <a:pt x="540" y="336"/>
                  <a:pt x="535" y="338"/>
                  <a:pt x="531" y="339"/>
                </a:cubicBezTo>
                <a:cubicBezTo>
                  <a:pt x="527" y="340"/>
                  <a:pt x="523" y="341"/>
                  <a:pt x="518" y="340"/>
                </a:cubicBezTo>
                <a:cubicBezTo>
                  <a:pt x="516" y="340"/>
                  <a:pt x="514" y="339"/>
                  <a:pt x="511" y="338"/>
                </a:cubicBezTo>
                <a:cubicBezTo>
                  <a:pt x="510" y="338"/>
                  <a:pt x="509" y="337"/>
                  <a:pt x="508" y="337"/>
                </a:cubicBezTo>
                <a:cubicBezTo>
                  <a:pt x="507" y="337"/>
                  <a:pt x="507" y="336"/>
                  <a:pt x="506" y="336"/>
                </a:cubicBezTo>
                <a:cubicBezTo>
                  <a:pt x="515" y="334"/>
                  <a:pt x="523" y="332"/>
                  <a:pt x="531" y="330"/>
                </a:cubicBezTo>
                <a:cubicBezTo>
                  <a:pt x="539" y="328"/>
                  <a:pt x="547" y="325"/>
                  <a:pt x="555" y="322"/>
                </a:cubicBezTo>
                <a:cubicBezTo>
                  <a:pt x="554" y="323"/>
                  <a:pt x="553" y="324"/>
                  <a:pt x="552" y="325"/>
                </a:cubicBezTo>
                <a:close/>
                <a:moveTo>
                  <a:pt x="507" y="332"/>
                </a:moveTo>
                <a:cubicBezTo>
                  <a:pt x="508" y="331"/>
                  <a:pt x="509" y="330"/>
                  <a:pt x="510" y="329"/>
                </a:cubicBezTo>
                <a:cubicBezTo>
                  <a:pt x="512" y="327"/>
                  <a:pt x="514" y="326"/>
                  <a:pt x="516" y="325"/>
                </a:cubicBezTo>
                <a:cubicBezTo>
                  <a:pt x="520" y="322"/>
                  <a:pt x="524" y="321"/>
                  <a:pt x="528" y="320"/>
                </a:cubicBezTo>
                <a:cubicBezTo>
                  <a:pt x="532" y="318"/>
                  <a:pt x="536" y="318"/>
                  <a:pt x="541" y="318"/>
                </a:cubicBezTo>
                <a:cubicBezTo>
                  <a:pt x="542" y="318"/>
                  <a:pt x="542" y="318"/>
                  <a:pt x="542" y="318"/>
                </a:cubicBezTo>
                <a:cubicBezTo>
                  <a:pt x="544" y="318"/>
                  <a:pt x="544" y="318"/>
                  <a:pt x="544" y="318"/>
                </a:cubicBezTo>
                <a:cubicBezTo>
                  <a:pt x="545" y="318"/>
                  <a:pt x="546" y="318"/>
                  <a:pt x="548" y="319"/>
                </a:cubicBezTo>
                <a:cubicBezTo>
                  <a:pt x="549" y="319"/>
                  <a:pt x="550" y="319"/>
                  <a:pt x="551" y="320"/>
                </a:cubicBezTo>
                <a:cubicBezTo>
                  <a:pt x="552" y="320"/>
                  <a:pt x="553" y="320"/>
                  <a:pt x="554" y="321"/>
                </a:cubicBezTo>
                <a:cubicBezTo>
                  <a:pt x="547" y="324"/>
                  <a:pt x="539" y="326"/>
                  <a:pt x="531" y="328"/>
                </a:cubicBezTo>
                <a:cubicBezTo>
                  <a:pt x="523" y="330"/>
                  <a:pt x="514" y="332"/>
                  <a:pt x="506" y="333"/>
                </a:cubicBezTo>
                <a:cubicBezTo>
                  <a:pt x="506" y="332"/>
                  <a:pt x="507" y="332"/>
                  <a:pt x="507" y="332"/>
                </a:cubicBezTo>
                <a:close/>
                <a:moveTo>
                  <a:pt x="575" y="269"/>
                </a:moveTo>
                <a:cubicBezTo>
                  <a:pt x="575" y="271"/>
                  <a:pt x="574" y="272"/>
                  <a:pt x="573" y="273"/>
                </a:cubicBezTo>
                <a:cubicBezTo>
                  <a:pt x="573" y="274"/>
                  <a:pt x="572" y="275"/>
                  <a:pt x="571" y="276"/>
                </a:cubicBezTo>
                <a:cubicBezTo>
                  <a:pt x="570" y="278"/>
                  <a:pt x="570" y="278"/>
                  <a:pt x="570" y="278"/>
                </a:cubicBezTo>
                <a:cubicBezTo>
                  <a:pt x="569" y="279"/>
                  <a:pt x="569" y="279"/>
                  <a:pt x="569" y="279"/>
                </a:cubicBezTo>
                <a:cubicBezTo>
                  <a:pt x="565" y="282"/>
                  <a:pt x="562" y="285"/>
                  <a:pt x="558" y="286"/>
                </a:cubicBezTo>
                <a:cubicBezTo>
                  <a:pt x="554" y="288"/>
                  <a:pt x="550" y="289"/>
                  <a:pt x="546" y="290"/>
                </a:cubicBezTo>
                <a:cubicBezTo>
                  <a:pt x="544" y="290"/>
                  <a:pt x="542" y="290"/>
                  <a:pt x="540" y="289"/>
                </a:cubicBezTo>
                <a:cubicBezTo>
                  <a:pt x="538" y="289"/>
                  <a:pt x="537" y="289"/>
                  <a:pt x="536" y="288"/>
                </a:cubicBezTo>
                <a:cubicBezTo>
                  <a:pt x="536" y="288"/>
                  <a:pt x="535" y="288"/>
                  <a:pt x="535" y="288"/>
                </a:cubicBezTo>
                <a:cubicBezTo>
                  <a:pt x="542" y="285"/>
                  <a:pt x="549" y="282"/>
                  <a:pt x="557" y="278"/>
                </a:cubicBezTo>
                <a:cubicBezTo>
                  <a:pt x="563" y="274"/>
                  <a:pt x="570" y="270"/>
                  <a:pt x="577" y="266"/>
                </a:cubicBezTo>
                <a:cubicBezTo>
                  <a:pt x="576" y="267"/>
                  <a:pt x="576" y="268"/>
                  <a:pt x="575" y="269"/>
                </a:cubicBezTo>
                <a:close/>
                <a:moveTo>
                  <a:pt x="535" y="284"/>
                </a:moveTo>
                <a:cubicBezTo>
                  <a:pt x="535" y="283"/>
                  <a:pt x="536" y="282"/>
                  <a:pt x="537" y="281"/>
                </a:cubicBezTo>
                <a:cubicBezTo>
                  <a:pt x="538" y="279"/>
                  <a:pt x="540" y="277"/>
                  <a:pt x="541" y="276"/>
                </a:cubicBezTo>
                <a:cubicBezTo>
                  <a:pt x="545" y="273"/>
                  <a:pt x="548" y="271"/>
                  <a:pt x="552" y="269"/>
                </a:cubicBezTo>
                <a:cubicBezTo>
                  <a:pt x="555" y="267"/>
                  <a:pt x="559" y="265"/>
                  <a:pt x="563" y="265"/>
                </a:cubicBezTo>
                <a:cubicBezTo>
                  <a:pt x="565" y="264"/>
                  <a:pt x="565" y="264"/>
                  <a:pt x="565" y="264"/>
                </a:cubicBezTo>
                <a:cubicBezTo>
                  <a:pt x="566" y="264"/>
                  <a:pt x="566" y="264"/>
                  <a:pt x="566" y="264"/>
                </a:cubicBezTo>
                <a:cubicBezTo>
                  <a:pt x="568" y="264"/>
                  <a:pt x="569" y="264"/>
                  <a:pt x="570" y="264"/>
                </a:cubicBezTo>
                <a:cubicBezTo>
                  <a:pt x="571" y="264"/>
                  <a:pt x="572" y="264"/>
                  <a:pt x="573" y="264"/>
                </a:cubicBezTo>
                <a:cubicBezTo>
                  <a:pt x="574" y="265"/>
                  <a:pt x="575" y="265"/>
                  <a:pt x="576" y="265"/>
                </a:cubicBezTo>
                <a:cubicBezTo>
                  <a:pt x="570" y="269"/>
                  <a:pt x="563" y="273"/>
                  <a:pt x="556" y="276"/>
                </a:cubicBezTo>
                <a:cubicBezTo>
                  <a:pt x="549" y="279"/>
                  <a:pt x="541" y="282"/>
                  <a:pt x="534" y="285"/>
                </a:cubicBezTo>
                <a:cubicBezTo>
                  <a:pt x="534" y="285"/>
                  <a:pt x="534" y="284"/>
                  <a:pt x="535" y="284"/>
                </a:cubicBezTo>
                <a:close/>
                <a:moveTo>
                  <a:pt x="551" y="234"/>
                </a:moveTo>
                <a:cubicBezTo>
                  <a:pt x="552" y="233"/>
                  <a:pt x="552" y="232"/>
                  <a:pt x="553" y="231"/>
                </a:cubicBezTo>
                <a:cubicBezTo>
                  <a:pt x="554" y="229"/>
                  <a:pt x="555" y="227"/>
                  <a:pt x="556" y="225"/>
                </a:cubicBezTo>
                <a:cubicBezTo>
                  <a:pt x="558" y="222"/>
                  <a:pt x="561" y="219"/>
                  <a:pt x="564" y="217"/>
                </a:cubicBezTo>
                <a:cubicBezTo>
                  <a:pt x="567" y="214"/>
                  <a:pt x="570" y="212"/>
                  <a:pt x="574" y="211"/>
                </a:cubicBezTo>
                <a:cubicBezTo>
                  <a:pt x="575" y="210"/>
                  <a:pt x="575" y="210"/>
                  <a:pt x="575" y="210"/>
                </a:cubicBezTo>
                <a:cubicBezTo>
                  <a:pt x="577" y="210"/>
                  <a:pt x="577" y="210"/>
                  <a:pt x="577" y="210"/>
                </a:cubicBezTo>
                <a:cubicBezTo>
                  <a:pt x="578" y="209"/>
                  <a:pt x="579" y="209"/>
                  <a:pt x="580" y="209"/>
                </a:cubicBezTo>
                <a:cubicBezTo>
                  <a:pt x="581" y="209"/>
                  <a:pt x="582" y="208"/>
                  <a:pt x="583" y="208"/>
                </a:cubicBezTo>
                <a:cubicBezTo>
                  <a:pt x="584" y="208"/>
                  <a:pt x="585" y="208"/>
                  <a:pt x="586" y="208"/>
                </a:cubicBezTo>
                <a:cubicBezTo>
                  <a:pt x="581" y="213"/>
                  <a:pt x="575" y="218"/>
                  <a:pt x="569" y="222"/>
                </a:cubicBezTo>
                <a:cubicBezTo>
                  <a:pt x="563" y="227"/>
                  <a:pt x="557" y="231"/>
                  <a:pt x="551" y="235"/>
                </a:cubicBezTo>
                <a:cubicBezTo>
                  <a:pt x="551" y="235"/>
                  <a:pt x="551" y="234"/>
                  <a:pt x="551" y="234"/>
                </a:cubicBezTo>
                <a:close/>
                <a:moveTo>
                  <a:pt x="586" y="213"/>
                </a:moveTo>
                <a:cubicBezTo>
                  <a:pt x="586" y="214"/>
                  <a:pt x="585" y="215"/>
                  <a:pt x="585" y="216"/>
                </a:cubicBezTo>
                <a:cubicBezTo>
                  <a:pt x="584" y="217"/>
                  <a:pt x="584" y="219"/>
                  <a:pt x="583" y="220"/>
                </a:cubicBezTo>
                <a:cubicBezTo>
                  <a:pt x="583" y="220"/>
                  <a:pt x="583" y="221"/>
                  <a:pt x="583" y="221"/>
                </a:cubicBezTo>
                <a:cubicBezTo>
                  <a:pt x="582" y="223"/>
                  <a:pt x="582" y="223"/>
                  <a:pt x="582" y="223"/>
                </a:cubicBezTo>
                <a:cubicBezTo>
                  <a:pt x="579" y="226"/>
                  <a:pt x="577" y="229"/>
                  <a:pt x="573" y="232"/>
                </a:cubicBezTo>
                <a:cubicBezTo>
                  <a:pt x="570" y="234"/>
                  <a:pt x="567" y="236"/>
                  <a:pt x="563" y="237"/>
                </a:cubicBezTo>
                <a:cubicBezTo>
                  <a:pt x="561" y="238"/>
                  <a:pt x="559" y="238"/>
                  <a:pt x="557" y="238"/>
                </a:cubicBezTo>
                <a:cubicBezTo>
                  <a:pt x="556" y="238"/>
                  <a:pt x="555" y="238"/>
                  <a:pt x="554" y="238"/>
                </a:cubicBezTo>
                <a:cubicBezTo>
                  <a:pt x="553" y="238"/>
                  <a:pt x="552" y="238"/>
                  <a:pt x="552" y="238"/>
                </a:cubicBezTo>
                <a:cubicBezTo>
                  <a:pt x="558" y="234"/>
                  <a:pt x="564" y="229"/>
                  <a:pt x="570" y="224"/>
                </a:cubicBezTo>
                <a:cubicBezTo>
                  <a:pt x="576" y="219"/>
                  <a:pt x="581" y="214"/>
                  <a:pt x="587" y="209"/>
                </a:cubicBezTo>
                <a:cubicBezTo>
                  <a:pt x="587" y="210"/>
                  <a:pt x="586" y="211"/>
                  <a:pt x="586" y="213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483">
            <a:extLst>
              <a:ext uri="{FF2B5EF4-FFF2-40B4-BE49-F238E27FC236}">
                <a16:creationId xmlns="" xmlns:a16="http://schemas.microsoft.com/office/drawing/2014/main" id="{708AB101-49F9-46BC-A377-57464CF512E6}"/>
              </a:ext>
            </a:extLst>
          </p:cNvPr>
          <p:cNvSpPr>
            <a:spLocks noEditPoints="1"/>
          </p:cNvSpPr>
          <p:nvPr/>
        </p:nvSpPr>
        <p:spPr bwMode="auto">
          <a:xfrm>
            <a:off x="6506763" y="831625"/>
            <a:ext cx="1209870" cy="1124666"/>
          </a:xfrm>
          <a:custGeom>
            <a:avLst/>
            <a:gdLst>
              <a:gd name="T0" fmla="*/ 560 w 603"/>
              <a:gd name="T1" fmla="*/ 353 h 560"/>
              <a:gd name="T2" fmla="*/ 573 w 603"/>
              <a:gd name="T3" fmla="*/ 258 h 560"/>
              <a:gd name="T4" fmla="*/ 553 w 603"/>
              <a:gd name="T5" fmla="*/ 155 h 560"/>
              <a:gd name="T6" fmla="*/ 528 w 603"/>
              <a:gd name="T7" fmla="*/ 73 h 560"/>
              <a:gd name="T8" fmla="*/ 493 w 603"/>
              <a:gd name="T9" fmla="*/ 16 h 560"/>
              <a:gd name="T10" fmla="*/ 441 w 603"/>
              <a:gd name="T11" fmla="*/ 6 h 560"/>
              <a:gd name="T12" fmla="*/ 478 w 603"/>
              <a:gd name="T13" fmla="*/ 82 h 560"/>
              <a:gd name="T14" fmla="*/ 507 w 603"/>
              <a:gd name="T15" fmla="*/ 138 h 560"/>
              <a:gd name="T16" fmla="*/ 511 w 603"/>
              <a:gd name="T17" fmla="*/ 178 h 560"/>
              <a:gd name="T18" fmla="*/ 527 w 603"/>
              <a:gd name="T19" fmla="*/ 218 h 560"/>
              <a:gd name="T20" fmla="*/ 548 w 603"/>
              <a:gd name="T21" fmla="*/ 296 h 560"/>
              <a:gd name="T22" fmla="*/ 519 w 603"/>
              <a:gd name="T23" fmla="*/ 392 h 560"/>
              <a:gd name="T24" fmla="*/ 455 w 603"/>
              <a:gd name="T25" fmla="*/ 462 h 560"/>
              <a:gd name="T26" fmla="*/ 430 w 603"/>
              <a:gd name="T27" fmla="*/ 489 h 560"/>
              <a:gd name="T28" fmla="*/ 387 w 603"/>
              <a:gd name="T29" fmla="*/ 501 h 560"/>
              <a:gd name="T30" fmla="*/ 168 w 603"/>
              <a:gd name="T31" fmla="*/ 468 h 560"/>
              <a:gd name="T32" fmla="*/ 110 w 603"/>
              <a:gd name="T33" fmla="*/ 400 h 560"/>
              <a:gd name="T34" fmla="*/ 83 w 603"/>
              <a:gd name="T35" fmla="*/ 342 h 560"/>
              <a:gd name="T36" fmla="*/ 76 w 603"/>
              <a:gd name="T37" fmla="*/ 283 h 560"/>
              <a:gd name="T38" fmla="*/ 67 w 603"/>
              <a:gd name="T39" fmla="*/ 255 h 560"/>
              <a:gd name="T40" fmla="*/ 66 w 603"/>
              <a:gd name="T41" fmla="*/ 205 h 560"/>
              <a:gd name="T42" fmla="*/ 60 w 603"/>
              <a:gd name="T43" fmla="*/ 174 h 560"/>
              <a:gd name="T44" fmla="*/ 73 w 603"/>
              <a:gd name="T45" fmla="*/ 141 h 560"/>
              <a:gd name="T46" fmla="*/ 121 w 603"/>
              <a:gd name="T47" fmla="*/ 57 h 560"/>
              <a:gd name="T48" fmla="*/ 117 w 603"/>
              <a:gd name="T49" fmla="*/ 37 h 560"/>
              <a:gd name="T50" fmla="*/ 71 w 603"/>
              <a:gd name="T51" fmla="*/ 121 h 560"/>
              <a:gd name="T52" fmla="*/ 42 w 603"/>
              <a:gd name="T53" fmla="*/ 197 h 560"/>
              <a:gd name="T54" fmla="*/ 40 w 603"/>
              <a:gd name="T55" fmla="*/ 304 h 560"/>
              <a:gd name="T56" fmla="*/ 41 w 603"/>
              <a:gd name="T57" fmla="*/ 312 h 560"/>
              <a:gd name="T58" fmla="*/ 26 w 603"/>
              <a:gd name="T59" fmla="*/ 339 h 560"/>
              <a:gd name="T60" fmla="*/ 29 w 603"/>
              <a:gd name="T61" fmla="*/ 390 h 560"/>
              <a:gd name="T62" fmla="*/ 61 w 603"/>
              <a:gd name="T63" fmla="*/ 444 h 560"/>
              <a:gd name="T64" fmla="*/ 132 w 603"/>
              <a:gd name="T65" fmla="*/ 491 h 560"/>
              <a:gd name="T66" fmla="*/ 271 w 603"/>
              <a:gd name="T67" fmla="*/ 560 h 560"/>
              <a:gd name="T68" fmla="*/ 478 w 603"/>
              <a:gd name="T69" fmla="*/ 494 h 560"/>
              <a:gd name="T70" fmla="*/ 526 w 603"/>
              <a:gd name="T71" fmla="*/ 462 h 560"/>
              <a:gd name="T72" fmla="*/ 545 w 603"/>
              <a:gd name="T73" fmla="*/ 414 h 560"/>
              <a:gd name="T74" fmla="*/ 598 w 603"/>
              <a:gd name="T75" fmla="*/ 286 h 560"/>
              <a:gd name="T76" fmla="*/ 577 w 603"/>
              <a:gd name="T77" fmla="*/ 272 h 560"/>
              <a:gd name="T78" fmla="*/ 571 w 603"/>
              <a:gd name="T79" fmla="*/ 154 h 560"/>
              <a:gd name="T80" fmla="*/ 509 w 603"/>
              <a:gd name="T81" fmla="*/ 73 h 560"/>
              <a:gd name="T82" fmla="*/ 478 w 603"/>
              <a:gd name="T83" fmla="*/ 81 h 560"/>
              <a:gd name="T84" fmla="*/ 478 w 603"/>
              <a:gd name="T85" fmla="*/ 106 h 560"/>
              <a:gd name="T86" fmla="*/ 525 w 603"/>
              <a:gd name="T87" fmla="*/ 185 h 560"/>
              <a:gd name="T88" fmla="*/ 544 w 603"/>
              <a:gd name="T89" fmla="*/ 262 h 560"/>
              <a:gd name="T90" fmla="*/ 70 w 603"/>
              <a:gd name="T91" fmla="*/ 314 h 560"/>
              <a:gd name="T92" fmla="*/ 53 w 603"/>
              <a:gd name="T93" fmla="*/ 271 h 560"/>
              <a:gd name="T94" fmla="*/ 96 w 603"/>
              <a:gd name="T95" fmla="*/ 161 h 560"/>
              <a:gd name="T96" fmla="*/ 149 w 603"/>
              <a:gd name="T97" fmla="*/ 66 h 560"/>
              <a:gd name="T98" fmla="*/ 95 w 603"/>
              <a:gd name="T99" fmla="*/ 73 h 560"/>
              <a:gd name="T100" fmla="*/ 63 w 603"/>
              <a:gd name="T101" fmla="*/ 90 h 560"/>
              <a:gd name="T102" fmla="*/ 37 w 603"/>
              <a:gd name="T103" fmla="*/ 198 h 560"/>
              <a:gd name="T104" fmla="*/ 27 w 603"/>
              <a:gd name="T105" fmla="*/ 338 h 560"/>
              <a:gd name="T106" fmla="*/ 203 w 603"/>
              <a:gd name="T107" fmla="*/ 484 h 560"/>
              <a:gd name="T108" fmla="*/ 145 w 603"/>
              <a:gd name="T109" fmla="*/ 453 h 560"/>
              <a:gd name="T110" fmla="*/ 86 w 603"/>
              <a:gd name="T111" fmla="*/ 343 h 560"/>
              <a:gd name="T112" fmla="*/ 64 w 603"/>
              <a:gd name="T113" fmla="*/ 444 h 560"/>
              <a:gd name="T114" fmla="*/ 164 w 603"/>
              <a:gd name="T115" fmla="*/ 516 h 560"/>
              <a:gd name="T116" fmla="*/ 510 w 603"/>
              <a:gd name="T117" fmla="*/ 389 h 560"/>
              <a:gd name="T118" fmla="*/ 400 w 603"/>
              <a:gd name="T119" fmla="*/ 484 h 560"/>
              <a:gd name="T120" fmla="*/ 407 w 603"/>
              <a:gd name="T121" fmla="*/ 521 h 560"/>
              <a:gd name="T122" fmla="*/ 540 w 603"/>
              <a:gd name="T123" fmla="*/ 444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60">
                <a:moveTo>
                  <a:pt x="539" y="382"/>
                </a:moveTo>
                <a:cubicBezTo>
                  <a:pt x="547" y="374"/>
                  <a:pt x="555" y="365"/>
                  <a:pt x="562" y="355"/>
                </a:cubicBezTo>
                <a:cubicBezTo>
                  <a:pt x="564" y="353"/>
                  <a:pt x="572" y="346"/>
                  <a:pt x="578" y="339"/>
                </a:cubicBezTo>
                <a:cubicBezTo>
                  <a:pt x="586" y="330"/>
                  <a:pt x="595" y="317"/>
                  <a:pt x="598" y="308"/>
                </a:cubicBezTo>
                <a:cubicBezTo>
                  <a:pt x="601" y="300"/>
                  <a:pt x="603" y="290"/>
                  <a:pt x="600" y="285"/>
                </a:cubicBezTo>
                <a:cubicBezTo>
                  <a:pt x="599" y="283"/>
                  <a:pt x="597" y="282"/>
                  <a:pt x="595" y="283"/>
                </a:cubicBezTo>
                <a:cubicBezTo>
                  <a:pt x="594" y="281"/>
                  <a:pt x="592" y="280"/>
                  <a:pt x="591" y="280"/>
                </a:cubicBezTo>
                <a:cubicBezTo>
                  <a:pt x="586" y="280"/>
                  <a:pt x="582" y="289"/>
                  <a:pt x="578" y="298"/>
                </a:cubicBezTo>
                <a:cubicBezTo>
                  <a:pt x="577" y="303"/>
                  <a:pt x="575" y="309"/>
                  <a:pt x="573" y="315"/>
                </a:cubicBezTo>
                <a:cubicBezTo>
                  <a:pt x="571" y="321"/>
                  <a:pt x="570" y="327"/>
                  <a:pt x="568" y="332"/>
                </a:cubicBezTo>
                <a:cubicBezTo>
                  <a:pt x="565" y="339"/>
                  <a:pt x="563" y="344"/>
                  <a:pt x="562" y="348"/>
                </a:cubicBezTo>
                <a:cubicBezTo>
                  <a:pt x="561" y="351"/>
                  <a:pt x="560" y="353"/>
                  <a:pt x="560" y="353"/>
                </a:cubicBezTo>
                <a:cubicBezTo>
                  <a:pt x="555" y="361"/>
                  <a:pt x="549" y="368"/>
                  <a:pt x="542" y="375"/>
                </a:cubicBezTo>
                <a:cubicBezTo>
                  <a:pt x="543" y="375"/>
                  <a:pt x="543" y="375"/>
                  <a:pt x="543" y="375"/>
                </a:cubicBezTo>
                <a:cubicBezTo>
                  <a:pt x="552" y="355"/>
                  <a:pt x="559" y="334"/>
                  <a:pt x="562" y="312"/>
                </a:cubicBezTo>
                <a:cubicBezTo>
                  <a:pt x="567" y="302"/>
                  <a:pt x="572" y="291"/>
                  <a:pt x="575" y="280"/>
                </a:cubicBezTo>
                <a:cubicBezTo>
                  <a:pt x="578" y="276"/>
                  <a:pt x="583" y="264"/>
                  <a:pt x="585" y="261"/>
                </a:cubicBezTo>
                <a:cubicBezTo>
                  <a:pt x="590" y="249"/>
                  <a:pt x="594" y="236"/>
                  <a:pt x="595" y="227"/>
                </a:cubicBezTo>
                <a:cubicBezTo>
                  <a:pt x="595" y="223"/>
                  <a:pt x="596" y="211"/>
                  <a:pt x="592" y="206"/>
                </a:cubicBezTo>
                <a:cubicBezTo>
                  <a:pt x="590" y="204"/>
                  <a:pt x="588" y="204"/>
                  <a:pt x="586" y="205"/>
                </a:cubicBezTo>
                <a:cubicBezTo>
                  <a:pt x="584" y="204"/>
                  <a:pt x="583" y="203"/>
                  <a:pt x="582" y="203"/>
                </a:cubicBezTo>
                <a:cubicBezTo>
                  <a:pt x="577" y="203"/>
                  <a:pt x="575" y="214"/>
                  <a:pt x="574" y="223"/>
                </a:cubicBezTo>
                <a:cubicBezTo>
                  <a:pt x="573" y="229"/>
                  <a:pt x="573" y="236"/>
                  <a:pt x="573" y="244"/>
                </a:cubicBezTo>
                <a:cubicBezTo>
                  <a:pt x="573" y="249"/>
                  <a:pt x="573" y="253"/>
                  <a:pt x="573" y="258"/>
                </a:cubicBezTo>
                <a:cubicBezTo>
                  <a:pt x="573" y="263"/>
                  <a:pt x="573" y="268"/>
                  <a:pt x="573" y="272"/>
                </a:cubicBezTo>
                <a:cubicBezTo>
                  <a:pt x="573" y="276"/>
                  <a:pt x="573" y="278"/>
                  <a:pt x="573" y="279"/>
                </a:cubicBezTo>
                <a:cubicBezTo>
                  <a:pt x="570" y="288"/>
                  <a:pt x="567" y="296"/>
                  <a:pt x="563" y="304"/>
                </a:cubicBezTo>
                <a:cubicBezTo>
                  <a:pt x="564" y="302"/>
                  <a:pt x="564" y="300"/>
                  <a:pt x="564" y="297"/>
                </a:cubicBezTo>
                <a:cubicBezTo>
                  <a:pt x="566" y="278"/>
                  <a:pt x="565" y="259"/>
                  <a:pt x="563" y="240"/>
                </a:cubicBezTo>
                <a:cubicBezTo>
                  <a:pt x="564" y="229"/>
                  <a:pt x="565" y="218"/>
                  <a:pt x="566" y="207"/>
                </a:cubicBezTo>
                <a:cubicBezTo>
                  <a:pt x="568" y="202"/>
                  <a:pt x="571" y="187"/>
                  <a:pt x="571" y="187"/>
                </a:cubicBezTo>
                <a:cubicBezTo>
                  <a:pt x="573" y="177"/>
                  <a:pt x="574" y="163"/>
                  <a:pt x="573" y="154"/>
                </a:cubicBezTo>
                <a:cubicBezTo>
                  <a:pt x="573" y="149"/>
                  <a:pt x="571" y="134"/>
                  <a:pt x="564" y="134"/>
                </a:cubicBezTo>
                <a:cubicBezTo>
                  <a:pt x="563" y="134"/>
                  <a:pt x="562" y="134"/>
                  <a:pt x="561" y="135"/>
                </a:cubicBezTo>
                <a:cubicBezTo>
                  <a:pt x="558" y="134"/>
                  <a:pt x="556" y="134"/>
                  <a:pt x="555" y="136"/>
                </a:cubicBezTo>
                <a:cubicBezTo>
                  <a:pt x="553" y="138"/>
                  <a:pt x="552" y="144"/>
                  <a:pt x="553" y="155"/>
                </a:cubicBezTo>
                <a:cubicBezTo>
                  <a:pt x="554" y="161"/>
                  <a:pt x="556" y="171"/>
                  <a:pt x="558" y="180"/>
                </a:cubicBezTo>
                <a:cubicBezTo>
                  <a:pt x="558" y="182"/>
                  <a:pt x="559" y="184"/>
                  <a:pt x="559" y="187"/>
                </a:cubicBezTo>
                <a:cubicBezTo>
                  <a:pt x="560" y="190"/>
                  <a:pt x="561" y="194"/>
                  <a:pt x="561" y="196"/>
                </a:cubicBezTo>
                <a:cubicBezTo>
                  <a:pt x="563" y="203"/>
                  <a:pt x="563" y="206"/>
                  <a:pt x="564" y="207"/>
                </a:cubicBezTo>
                <a:cubicBezTo>
                  <a:pt x="563" y="216"/>
                  <a:pt x="563" y="224"/>
                  <a:pt x="562" y="233"/>
                </a:cubicBezTo>
                <a:cubicBezTo>
                  <a:pt x="561" y="227"/>
                  <a:pt x="560" y="222"/>
                  <a:pt x="558" y="216"/>
                </a:cubicBezTo>
                <a:cubicBezTo>
                  <a:pt x="555" y="202"/>
                  <a:pt x="551" y="187"/>
                  <a:pt x="546" y="173"/>
                </a:cubicBezTo>
                <a:cubicBezTo>
                  <a:pt x="545" y="162"/>
                  <a:pt x="544" y="151"/>
                  <a:pt x="542" y="140"/>
                </a:cubicBezTo>
                <a:cubicBezTo>
                  <a:pt x="544" y="137"/>
                  <a:pt x="544" y="126"/>
                  <a:pt x="544" y="121"/>
                </a:cubicBezTo>
                <a:cubicBezTo>
                  <a:pt x="545" y="109"/>
                  <a:pt x="544" y="96"/>
                  <a:pt x="542" y="89"/>
                </a:cubicBezTo>
                <a:cubicBezTo>
                  <a:pt x="541" y="84"/>
                  <a:pt x="537" y="72"/>
                  <a:pt x="531" y="72"/>
                </a:cubicBezTo>
                <a:cubicBezTo>
                  <a:pt x="530" y="72"/>
                  <a:pt x="529" y="72"/>
                  <a:pt x="528" y="73"/>
                </a:cubicBezTo>
                <a:cubicBezTo>
                  <a:pt x="525" y="72"/>
                  <a:pt x="524" y="73"/>
                  <a:pt x="522" y="74"/>
                </a:cubicBezTo>
                <a:cubicBezTo>
                  <a:pt x="520" y="77"/>
                  <a:pt x="520" y="83"/>
                  <a:pt x="522" y="93"/>
                </a:cubicBezTo>
                <a:cubicBezTo>
                  <a:pt x="524" y="100"/>
                  <a:pt x="529" y="111"/>
                  <a:pt x="532" y="121"/>
                </a:cubicBezTo>
                <a:cubicBezTo>
                  <a:pt x="533" y="122"/>
                  <a:pt x="533" y="122"/>
                  <a:pt x="533" y="122"/>
                </a:cubicBezTo>
                <a:cubicBezTo>
                  <a:pt x="538" y="135"/>
                  <a:pt x="540" y="139"/>
                  <a:pt x="540" y="141"/>
                </a:cubicBezTo>
                <a:cubicBezTo>
                  <a:pt x="542" y="149"/>
                  <a:pt x="542" y="158"/>
                  <a:pt x="543" y="166"/>
                </a:cubicBezTo>
                <a:cubicBezTo>
                  <a:pt x="540" y="157"/>
                  <a:pt x="536" y="148"/>
                  <a:pt x="532" y="140"/>
                </a:cubicBezTo>
                <a:cubicBezTo>
                  <a:pt x="528" y="130"/>
                  <a:pt x="523" y="121"/>
                  <a:pt x="518" y="111"/>
                </a:cubicBezTo>
                <a:cubicBezTo>
                  <a:pt x="516" y="101"/>
                  <a:pt x="513" y="91"/>
                  <a:pt x="511" y="80"/>
                </a:cubicBezTo>
                <a:cubicBezTo>
                  <a:pt x="511" y="78"/>
                  <a:pt x="511" y="71"/>
                  <a:pt x="510" y="62"/>
                </a:cubicBezTo>
                <a:cubicBezTo>
                  <a:pt x="509" y="52"/>
                  <a:pt x="508" y="39"/>
                  <a:pt x="505" y="32"/>
                </a:cubicBezTo>
                <a:cubicBezTo>
                  <a:pt x="503" y="26"/>
                  <a:pt x="499" y="16"/>
                  <a:pt x="493" y="16"/>
                </a:cubicBezTo>
                <a:cubicBezTo>
                  <a:pt x="492" y="16"/>
                  <a:pt x="491" y="16"/>
                  <a:pt x="490" y="17"/>
                </a:cubicBezTo>
                <a:cubicBezTo>
                  <a:pt x="488" y="17"/>
                  <a:pt x="486" y="17"/>
                  <a:pt x="485" y="19"/>
                </a:cubicBezTo>
                <a:cubicBezTo>
                  <a:pt x="483" y="22"/>
                  <a:pt x="484" y="27"/>
                  <a:pt x="487" y="37"/>
                </a:cubicBezTo>
                <a:cubicBezTo>
                  <a:pt x="489" y="44"/>
                  <a:pt x="494" y="54"/>
                  <a:pt x="500" y="64"/>
                </a:cubicBezTo>
                <a:cubicBezTo>
                  <a:pt x="506" y="76"/>
                  <a:pt x="508" y="80"/>
                  <a:pt x="509" y="81"/>
                </a:cubicBezTo>
                <a:cubicBezTo>
                  <a:pt x="511" y="89"/>
                  <a:pt x="513" y="97"/>
                  <a:pt x="515" y="105"/>
                </a:cubicBezTo>
                <a:cubicBezTo>
                  <a:pt x="505" y="88"/>
                  <a:pt x="495" y="71"/>
                  <a:pt x="484" y="55"/>
                </a:cubicBezTo>
                <a:cubicBezTo>
                  <a:pt x="484" y="53"/>
                  <a:pt x="481" y="47"/>
                  <a:pt x="477" y="38"/>
                </a:cubicBezTo>
                <a:cubicBezTo>
                  <a:pt x="474" y="29"/>
                  <a:pt x="468" y="17"/>
                  <a:pt x="463" y="11"/>
                </a:cubicBezTo>
                <a:cubicBezTo>
                  <a:pt x="460" y="7"/>
                  <a:pt x="454" y="0"/>
                  <a:pt x="449" y="0"/>
                </a:cubicBezTo>
                <a:cubicBezTo>
                  <a:pt x="448" y="0"/>
                  <a:pt x="446" y="1"/>
                  <a:pt x="445" y="3"/>
                </a:cubicBezTo>
                <a:cubicBezTo>
                  <a:pt x="443" y="3"/>
                  <a:pt x="442" y="4"/>
                  <a:pt x="441" y="6"/>
                </a:cubicBezTo>
                <a:cubicBezTo>
                  <a:pt x="440" y="9"/>
                  <a:pt x="442" y="15"/>
                  <a:pt x="448" y="23"/>
                </a:cubicBezTo>
                <a:cubicBezTo>
                  <a:pt x="452" y="28"/>
                  <a:pt x="460" y="36"/>
                  <a:pt x="469" y="44"/>
                </a:cubicBezTo>
                <a:cubicBezTo>
                  <a:pt x="478" y="53"/>
                  <a:pt x="481" y="56"/>
                  <a:pt x="483" y="57"/>
                </a:cubicBezTo>
                <a:cubicBezTo>
                  <a:pt x="493" y="73"/>
                  <a:pt x="503" y="89"/>
                  <a:pt x="513" y="106"/>
                </a:cubicBezTo>
                <a:cubicBezTo>
                  <a:pt x="507" y="100"/>
                  <a:pt x="501" y="95"/>
                  <a:pt x="495" y="89"/>
                </a:cubicBezTo>
                <a:cubicBezTo>
                  <a:pt x="493" y="86"/>
                  <a:pt x="488" y="79"/>
                  <a:pt x="484" y="74"/>
                </a:cubicBezTo>
                <a:cubicBezTo>
                  <a:pt x="479" y="67"/>
                  <a:pt x="470" y="57"/>
                  <a:pt x="464" y="52"/>
                </a:cubicBezTo>
                <a:cubicBezTo>
                  <a:pt x="461" y="50"/>
                  <a:pt x="455" y="45"/>
                  <a:pt x="450" y="45"/>
                </a:cubicBezTo>
                <a:cubicBezTo>
                  <a:pt x="447" y="45"/>
                  <a:pt x="446" y="47"/>
                  <a:pt x="445" y="49"/>
                </a:cubicBezTo>
                <a:cubicBezTo>
                  <a:pt x="443" y="50"/>
                  <a:pt x="443" y="52"/>
                  <a:pt x="442" y="53"/>
                </a:cubicBezTo>
                <a:cubicBezTo>
                  <a:pt x="442" y="57"/>
                  <a:pt x="446" y="62"/>
                  <a:pt x="453" y="68"/>
                </a:cubicBezTo>
                <a:cubicBezTo>
                  <a:pt x="459" y="72"/>
                  <a:pt x="469" y="78"/>
                  <a:pt x="478" y="82"/>
                </a:cubicBezTo>
                <a:cubicBezTo>
                  <a:pt x="489" y="89"/>
                  <a:pt x="493" y="90"/>
                  <a:pt x="494" y="91"/>
                </a:cubicBezTo>
                <a:cubicBezTo>
                  <a:pt x="501" y="98"/>
                  <a:pt x="509" y="105"/>
                  <a:pt x="516" y="112"/>
                </a:cubicBezTo>
                <a:cubicBezTo>
                  <a:pt x="521" y="122"/>
                  <a:pt x="526" y="131"/>
                  <a:pt x="530" y="141"/>
                </a:cubicBezTo>
                <a:cubicBezTo>
                  <a:pt x="534" y="149"/>
                  <a:pt x="538" y="158"/>
                  <a:pt x="541" y="167"/>
                </a:cubicBezTo>
                <a:cubicBezTo>
                  <a:pt x="536" y="160"/>
                  <a:pt x="531" y="154"/>
                  <a:pt x="525" y="147"/>
                </a:cubicBezTo>
                <a:cubicBezTo>
                  <a:pt x="524" y="144"/>
                  <a:pt x="518" y="134"/>
                  <a:pt x="516" y="131"/>
                </a:cubicBezTo>
                <a:cubicBezTo>
                  <a:pt x="511" y="123"/>
                  <a:pt x="504" y="112"/>
                  <a:pt x="498" y="106"/>
                </a:cubicBezTo>
                <a:cubicBezTo>
                  <a:pt x="495" y="103"/>
                  <a:pt x="488" y="98"/>
                  <a:pt x="484" y="98"/>
                </a:cubicBezTo>
                <a:cubicBezTo>
                  <a:pt x="482" y="98"/>
                  <a:pt x="480" y="99"/>
                  <a:pt x="479" y="102"/>
                </a:cubicBezTo>
                <a:cubicBezTo>
                  <a:pt x="477" y="103"/>
                  <a:pt x="476" y="104"/>
                  <a:pt x="476" y="106"/>
                </a:cubicBezTo>
                <a:cubicBezTo>
                  <a:pt x="475" y="109"/>
                  <a:pt x="478" y="114"/>
                  <a:pt x="485" y="121"/>
                </a:cubicBezTo>
                <a:cubicBezTo>
                  <a:pt x="490" y="126"/>
                  <a:pt x="499" y="132"/>
                  <a:pt x="507" y="138"/>
                </a:cubicBezTo>
                <a:cubicBezTo>
                  <a:pt x="508" y="139"/>
                  <a:pt x="508" y="139"/>
                  <a:pt x="508" y="139"/>
                </a:cubicBezTo>
                <a:cubicBezTo>
                  <a:pt x="520" y="146"/>
                  <a:pt x="523" y="148"/>
                  <a:pt x="524" y="149"/>
                </a:cubicBezTo>
                <a:cubicBezTo>
                  <a:pt x="531" y="157"/>
                  <a:pt x="537" y="165"/>
                  <a:pt x="544" y="174"/>
                </a:cubicBezTo>
                <a:cubicBezTo>
                  <a:pt x="549" y="188"/>
                  <a:pt x="553" y="202"/>
                  <a:pt x="556" y="217"/>
                </a:cubicBezTo>
                <a:cubicBezTo>
                  <a:pt x="557" y="222"/>
                  <a:pt x="558" y="228"/>
                  <a:pt x="559" y="234"/>
                </a:cubicBezTo>
                <a:cubicBezTo>
                  <a:pt x="556" y="226"/>
                  <a:pt x="551" y="218"/>
                  <a:pt x="547" y="211"/>
                </a:cubicBezTo>
                <a:cubicBezTo>
                  <a:pt x="547" y="206"/>
                  <a:pt x="541" y="193"/>
                  <a:pt x="541" y="192"/>
                </a:cubicBezTo>
                <a:cubicBezTo>
                  <a:pt x="536" y="181"/>
                  <a:pt x="531" y="171"/>
                  <a:pt x="526" y="165"/>
                </a:cubicBezTo>
                <a:cubicBezTo>
                  <a:pt x="524" y="162"/>
                  <a:pt x="517" y="155"/>
                  <a:pt x="512" y="155"/>
                </a:cubicBezTo>
                <a:cubicBezTo>
                  <a:pt x="510" y="155"/>
                  <a:pt x="508" y="155"/>
                  <a:pt x="507" y="158"/>
                </a:cubicBezTo>
                <a:cubicBezTo>
                  <a:pt x="505" y="159"/>
                  <a:pt x="504" y="160"/>
                  <a:pt x="503" y="162"/>
                </a:cubicBezTo>
                <a:cubicBezTo>
                  <a:pt x="502" y="165"/>
                  <a:pt x="504" y="171"/>
                  <a:pt x="511" y="178"/>
                </a:cubicBezTo>
                <a:cubicBezTo>
                  <a:pt x="514" y="183"/>
                  <a:pt x="521" y="189"/>
                  <a:pt x="527" y="195"/>
                </a:cubicBezTo>
                <a:cubicBezTo>
                  <a:pt x="529" y="196"/>
                  <a:pt x="530" y="198"/>
                  <a:pt x="532" y="199"/>
                </a:cubicBezTo>
                <a:cubicBezTo>
                  <a:pt x="534" y="201"/>
                  <a:pt x="536" y="203"/>
                  <a:pt x="538" y="205"/>
                </a:cubicBezTo>
                <a:cubicBezTo>
                  <a:pt x="543" y="210"/>
                  <a:pt x="545" y="212"/>
                  <a:pt x="545" y="212"/>
                </a:cubicBezTo>
                <a:cubicBezTo>
                  <a:pt x="551" y="221"/>
                  <a:pt x="556" y="231"/>
                  <a:pt x="560" y="241"/>
                </a:cubicBezTo>
                <a:cubicBezTo>
                  <a:pt x="563" y="259"/>
                  <a:pt x="564" y="278"/>
                  <a:pt x="562" y="297"/>
                </a:cubicBezTo>
                <a:cubicBezTo>
                  <a:pt x="562" y="299"/>
                  <a:pt x="561" y="302"/>
                  <a:pt x="561" y="304"/>
                </a:cubicBezTo>
                <a:cubicBezTo>
                  <a:pt x="560" y="295"/>
                  <a:pt x="558" y="287"/>
                  <a:pt x="555" y="279"/>
                </a:cubicBezTo>
                <a:cubicBezTo>
                  <a:pt x="556" y="274"/>
                  <a:pt x="554" y="259"/>
                  <a:pt x="554" y="259"/>
                </a:cubicBezTo>
                <a:cubicBezTo>
                  <a:pt x="552" y="247"/>
                  <a:pt x="548" y="235"/>
                  <a:pt x="545" y="229"/>
                </a:cubicBezTo>
                <a:cubicBezTo>
                  <a:pt x="543" y="226"/>
                  <a:pt x="537" y="216"/>
                  <a:pt x="531" y="216"/>
                </a:cubicBezTo>
                <a:cubicBezTo>
                  <a:pt x="530" y="216"/>
                  <a:pt x="528" y="217"/>
                  <a:pt x="527" y="218"/>
                </a:cubicBezTo>
                <a:cubicBezTo>
                  <a:pt x="525" y="219"/>
                  <a:pt x="523" y="220"/>
                  <a:pt x="522" y="221"/>
                </a:cubicBezTo>
                <a:cubicBezTo>
                  <a:pt x="520" y="225"/>
                  <a:pt x="523" y="232"/>
                  <a:pt x="526" y="239"/>
                </a:cubicBezTo>
                <a:cubicBezTo>
                  <a:pt x="529" y="243"/>
                  <a:pt x="533" y="249"/>
                  <a:pt x="537" y="255"/>
                </a:cubicBezTo>
                <a:cubicBezTo>
                  <a:pt x="539" y="258"/>
                  <a:pt x="541" y="260"/>
                  <a:pt x="543" y="263"/>
                </a:cubicBezTo>
                <a:cubicBezTo>
                  <a:pt x="545" y="267"/>
                  <a:pt x="548" y="271"/>
                  <a:pt x="550" y="274"/>
                </a:cubicBezTo>
                <a:cubicBezTo>
                  <a:pt x="552" y="277"/>
                  <a:pt x="553" y="279"/>
                  <a:pt x="553" y="280"/>
                </a:cubicBezTo>
                <a:cubicBezTo>
                  <a:pt x="556" y="290"/>
                  <a:pt x="559" y="301"/>
                  <a:pt x="560" y="312"/>
                </a:cubicBezTo>
                <a:cubicBezTo>
                  <a:pt x="557" y="333"/>
                  <a:pt x="550" y="354"/>
                  <a:pt x="540" y="374"/>
                </a:cubicBezTo>
                <a:cubicBezTo>
                  <a:pt x="540" y="374"/>
                  <a:pt x="540" y="374"/>
                  <a:pt x="540" y="374"/>
                </a:cubicBezTo>
                <a:cubicBezTo>
                  <a:pt x="542" y="365"/>
                  <a:pt x="543" y="356"/>
                  <a:pt x="543" y="347"/>
                </a:cubicBezTo>
                <a:cubicBezTo>
                  <a:pt x="545" y="343"/>
                  <a:pt x="548" y="328"/>
                  <a:pt x="548" y="328"/>
                </a:cubicBezTo>
                <a:cubicBezTo>
                  <a:pt x="550" y="316"/>
                  <a:pt x="550" y="303"/>
                  <a:pt x="548" y="296"/>
                </a:cubicBezTo>
                <a:cubicBezTo>
                  <a:pt x="546" y="288"/>
                  <a:pt x="542" y="279"/>
                  <a:pt x="537" y="279"/>
                </a:cubicBezTo>
                <a:cubicBezTo>
                  <a:pt x="536" y="279"/>
                  <a:pt x="534" y="280"/>
                  <a:pt x="533" y="281"/>
                </a:cubicBezTo>
                <a:cubicBezTo>
                  <a:pt x="530" y="281"/>
                  <a:pt x="529" y="281"/>
                  <a:pt x="527" y="283"/>
                </a:cubicBezTo>
                <a:cubicBezTo>
                  <a:pt x="525" y="286"/>
                  <a:pt x="525" y="292"/>
                  <a:pt x="527" y="300"/>
                </a:cubicBezTo>
                <a:cubicBezTo>
                  <a:pt x="528" y="304"/>
                  <a:pt x="530" y="309"/>
                  <a:pt x="531" y="315"/>
                </a:cubicBezTo>
                <a:cubicBezTo>
                  <a:pt x="533" y="319"/>
                  <a:pt x="534" y="324"/>
                  <a:pt x="536" y="328"/>
                </a:cubicBezTo>
                <a:cubicBezTo>
                  <a:pt x="537" y="334"/>
                  <a:pt x="538" y="339"/>
                  <a:pt x="539" y="342"/>
                </a:cubicBezTo>
                <a:cubicBezTo>
                  <a:pt x="540" y="345"/>
                  <a:pt x="540" y="347"/>
                  <a:pt x="541" y="347"/>
                </a:cubicBezTo>
                <a:cubicBezTo>
                  <a:pt x="540" y="358"/>
                  <a:pt x="539" y="370"/>
                  <a:pt x="537" y="381"/>
                </a:cubicBezTo>
                <a:cubicBezTo>
                  <a:pt x="526" y="401"/>
                  <a:pt x="512" y="419"/>
                  <a:pt x="497" y="435"/>
                </a:cubicBezTo>
                <a:cubicBezTo>
                  <a:pt x="501" y="427"/>
                  <a:pt x="505" y="418"/>
                  <a:pt x="508" y="410"/>
                </a:cubicBezTo>
                <a:cubicBezTo>
                  <a:pt x="511" y="407"/>
                  <a:pt x="517" y="397"/>
                  <a:pt x="519" y="392"/>
                </a:cubicBezTo>
                <a:cubicBezTo>
                  <a:pt x="525" y="381"/>
                  <a:pt x="530" y="369"/>
                  <a:pt x="530" y="361"/>
                </a:cubicBezTo>
                <a:cubicBezTo>
                  <a:pt x="531" y="358"/>
                  <a:pt x="532" y="348"/>
                  <a:pt x="528" y="343"/>
                </a:cubicBezTo>
                <a:cubicBezTo>
                  <a:pt x="526" y="341"/>
                  <a:pt x="523" y="341"/>
                  <a:pt x="521" y="342"/>
                </a:cubicBezTo>
                <a:cubicBezTo>
                  <a:pt x="519" y="341"/>
                  <a:pt x="518" y="341"/>
                  <a:pt x="517" y="341"/>
                </a:cubicBezTo>
                <a:cubicBezTo>
                  <a:pt x="511" y="341"/>
                  <a:pt x="510" y="350"/>
                  <a:pt x="509" y="358"/>
                </a:cubicBezTo>
                <a:cubicBezTo>
                  <a:pt x="508" y="362"/>
                  <a:pt x="508" y="368"/>
                  <a:pt x="508" y="374"/>
                </a:cubicBezTo>
                <a:cubicBezTo>
                  <a:pt x="508" y="379"/>
                  <a:pt x="508" y="384"/>
                  <a:pt x="507" y="389"/>
                </a:cubicBezTo>
                <a:cubicBezTo>
                  <a:pt x="507" y="394"/>
                  <a:pt x="507" y="399"/>
                  <a:pt x="506" y="403"/>
                </a:cubicBezTo>
                <a:cubicBezTo>
                  <a:pt x="506" y="407"/>
                  <a:pt x="506" y="408"/>
                  <a:pt x="506" y="409"/>
                </a:cubicBezTo>
                <a:cubicBezTo>
                  <a:pt x="502" y="420"/>
                  <a:pt x="497" y="431"/>
                  <a:pt x="491" y="441"/>
                </a:cubicBezTo>
                <a:cubicBezTo>
                  <a:pt x="475" y="458"/>
                  <a:pt x="456" y="472"/>
                  <a:pt x="437" y="485"/>
                </a:cubicBezTo>
                <a:cubicBezTo>
                  <a:pt x="443" y="477"/>
                  <a:pt x="449" y="470"/>
                  <a:pt x="455" y="462"/>
                </a:cubicBezTo>
                <a:cubicBezTo>
                  <a:pt x="457" y="460"/>
                  <a:pt x="466" y="453"/>
                  <a:pt x="471" y="447"/>
                </a:cubicBezTo>
                <a:cubicBezTo>
                  <a:pt x="480" y="438"/>
                  <a:pt x="488" y="427"/>
                  <a:pt x="491" y="420"/>
                </a:cubicBezTo>
                <a:cubicBezTo>
                  <a:pt x="493" y="416"/>
                  <a:pt x="497" y="405"/>
                  <a:pt x="494" y="400"/>
                </a:cubicBezTo>
                <a:cubicBezTo>
                  <a:pt x="493" y="399"/>
                  <a:pt x="491" y="397"/>
                  <a:pt x="488" y="397"/>
                </a:cubicBezTo>
                <a:cubicBezTo>
                  <a:pt x="488" y="397"/>
                  <a:pt x="488" y="397"/>
                  <a:pt x="488" y="397"/>
                </a:cubicBezTo>
                <a:cubicBezTo>
                  <a:pt x="486" y="396"/>
                  <a:pt x="485" y="395"/>
                  <a:pt x="483" y="395"/>
                </a:cubicBezTo>
                <a:cubicBezTo>
                  <a:pt x="478" y="395"/>
                  <a:pt x="474" y="403"/>
                  <a:pt x="471" y="410"/>
                </a:cubicBezTo>
                <a:cubicBezTo>
                  <a:pt x="468" y="415"/>
                  <a:pt x="466" y="422"/>
                  <a:pt x="463" y="429"/>
                </a:cubicBezTo>
                <a:cubicBezTo>
                  <a:pt x="462" y="433"/>
                  <a:pt x="461" y="437"/>
                  <a:pt x="460" y="441"/>
                </a:cubicBezTo>
                <a:cubicBezTo>
                  <a:pt x="458" y="445"/>
                  <a:pt x="457" y="449"/>
                  <a:pt x="456" y="452"/>
                </a:cubicBezTo>
                <a:cubicBezTo>
                  <a:pt x="454" y="457"/>
                  <a:pt x="453" y="460"/>
                  <a:pt x="453" y="461"/>
                </a:cubicBezTo>
                <a:cubicBezTo>
                  <a:pt x="446" y="471"/>
                  <a:pt x="438" y="480"/>
                  <a:pt x="430" y="489"/>
                </a:cubicBezTo>
                <a:cubicBezTo>
                  <a:pt x="410" y="502"/>
                  <a:pt x="389" y="514"/>
                  <a:pt x="367" y="523"/>
                </a:cubicBezTo>
                <a:cubicBezTo>
                  <a:pt x="374" y="517"/>
                  <a:pt x="381" y="510"/>
                  <a:pt x="388" y="503"/>
                </a:cubicBezTo>
                <a:cubicBezTo>
                  <a:pt x="391" y="502"/>
                  <a:pt x="401" y="497"/>
                  <a:pt x="408" y="491"/>
                </a:cubicBezTo>
                <a:cubicBezTo>
                  <a:pt x="420" y="483"/>
                  <a:pt x="430" y="474"/>
                  <a:pt x="435" y="468"/>
                </a:cubicBezTo>
                <a:cubicBezTo>
                  <a:pt x="438" y="464"/>
                  <a:pt x="445" y="454"/>
                  <a:pt x="443" y="448"/>
                </a:cubicBezTo>
                <a:cubicBezTo>
                  <a:pt x="442" y="447"/>
                  <a:pt x="441" y="445"/>
                  <a:pt x="438" y="444"/>
                </a:cubicBezTo>
                <a:cubicBezTo>
                  <a:pt x="436" y="442"/>
                  <a:pt x="434" y="441"/>
                  <a:pt x="432" y="441"/>
                </a:cubicBezTo>
                <a:cubicBezTo>
                  <a:pt x="427" y="441"/>
                  <a:pt x="421" y="447"/>
                  <a:pt x="416" y="453"/>
                </a:cubicBezTo>
                <a:cubicBezTo>
                  <a:pt x="412" y="459"/>
                  <a:pt x="407" y="468"/>
                  <a:pt x="402" y="476"/>
                </a:cubicBezTo>
                <a:cubicBezTo>
                  <a:pt x="401" y="478"/>
                  <a:pt x="399" y="480"/>
                  <a:pt x="398" y="482"/>
                </a:cubicBezTo>
                <a:cubicBezTo>
                  <a:pt x="395" y="487"/>
                  <a:pt x="395" y="487"/>
                  <a:pt x="395" y="487"/>
                </a:cubicBezTo>
                <a:cubicBezTo>
                  <a:pt x="390" y="496"/>
                  <a:pt x="388" y="500"/>
                  <a:pt x="387" y="501"/>
                </a:cubicBezTo>
                <a:cubicBezTo>
                  <a:pt x="378" y="510"/>
                  <a:pt x="369" y="519"/>
                  <a:pt x="359" y="527"/>
                </a:cubicBezTo>
                <a:cubicBezTo>
                  <a:pt x="340" y="535"/>
                  <a:pt x="321" y="542"/>
                  <a:pt x="302" y="547"/>
                </a:cubicBezTo>
                <a:cubicBezTo>
                  <a:pt x="282" y="542"/>
                  <a:pt x="263" y="535"/>
                  <a:pt x="245" y="527"/>
                </a:cubicBezTo>
                <a:cubicBezTo>
                  <a:pt x="235" y="519"/>
                  <a:pt x="226" y="510"/>
                  <a:pt x="217" y="501"/>
                </a:cubicBezTo>
                <a:cubicBezTo>
                  <a:pt x="216" y="500"/>
                  <a:pt x="214" y="496"/>
                  <a:pt x="208" y="487"/>
                </a:cubicBezTo>
                <a:cubicBezTo>
                  <a:pt x="205" y="482"/>
                  <a:pt x="205" y="482"/>
                  <a:pt x="205" y="482"/>
                </a:cubicBezTo>
                <a:cubicBezTo>
                  <a:pt x="204" y="480"/>
                  <a:pt x="203" y="478"/>
                  <a:pt x="202" y="476"/>
                </a:cubicBezTo>
                <a:cubicBezTo>
                  <a:pt x="197" y="468"/>
                  <a:pt x="191" y="459"/>
                  <a:pt x="187" y="453"/>
                </a:cubicBezTo>
                <a:cubicBezTo>
                  <a:pt x="182" y="447"/>
                  <a:pt x="177" y="441"/>
                  <a:pt x="171" y="441"/>
                </a:cubicBezTo>
                <a:cubicBezTo>
                  <a:pt x="169" y="441"/>
                  <a:pt x="167" y="442"/>
                  <a:pt x="166" y="444"/>
                </a:cubicBezTo>
                <a:cubicBezTo>
                  <a:pt x="163" y="445"/>
                  <a:pt x="161" y="447"/>
                  <a:pt x="161" y="448"/>
                </a:cubicBezTo>
                <a:cubicBezTo>
                  <a:pt x="159" y="454"/>
                  <a:pt x="165" y="464"/>
                  <a:pt x="168" y="468"/>
                </a:cubicBezTo>
                <a:cubicBezTo>
                  <a:pt x="173" y="474"/>
                  <a:pt x="184" y="483"/>
                  <a:pt x="195" y="491"/>
                </a:cubicBezTo>
                <a:cubicBezTo>
                  <a:pt x="203" y="497"/>
                  <a:pt x="212" y="502"/>
                  <a:pt x="215" y="503"/>
                </a:cubicBezTo>
                <a:cubicBezTo>
                  <a:pt x="222" y="510"/>
                  <a:pt x="229" y="517"/>
                  <a:pt x="237" y="523"/>
                </a:cubicBezTo>
                <a:cubicBezTo>
                  <a:pt x="215" y="514"/>
                  <a:pt x="194" y="502"/>
                  <a:pt x="173" y="489"/>
                </a:cubicBezTo>
                <a:cubicBezTo>
                  <a:pt x="165" y="480"/>
                  <a:pt x="158" y="471"/>
                  <a:pt x="151" y="461"/>
                </a:cubicBezTo>
                <a:cubicBezTo>
                  <a:pt x="151" y="460"/>
                  <a:pt x="150" y="457"/>
                  <a:pt x="148" y="452"/>
                </a:cubicBezTo>
                <a:cubicBezTo>
                  <a:pt x="147" y="449"/>
                  <a:pt x="145" y="445"/>
                  <a:pt x="144" y="441"/>
                </a:cubicBezTo>
                <a:cubicBezTo>
                  <a:pt x="143" y="437"/>
                  <a:pt x="141" y="433"/>
                  <a:pt x="140" y="429"/>
                </a:cubicBezTo>
                <a:cubicBezTo>
                  <a:pt x="138" y="422"/>
                  <a:pt x="135" y="415"/>
                  <a:pt x="133" y="410"/>
                </a:cubicBezTo>
                <a:cubicBezTo>
                  <a:pt x="130" y="403"/>
                  <a:pt x="126" y="395"/>
                  <a:pt x="120" y="395"/>
                </a:cubicBezTo>
                <a:cubicBezTo>
                  <a:pt x="119" y="395"/>
                  <a:pt x="117" y="396"/>
                  <a:pt x="116" y="397"/>
                </a:cubicBezTo>
                <a:cubicBezTo>
                  <a:pt x="112" y="397"/>
                  <a:pt x="111" y="399"/>
                  <a:pt x="110" y="400"/>
                </a:cubicBezTo>
                <a:cubicBezTo>
                  <a:pt x="106" y="405"/>
                  <a:pt x="111" y="416"/>
                  <a:pt x="112" y="420"/>
                </a:cubicBezTo>
                <a:cubicBezTo>
                  <a:pt x="116" y="427"/>
                  <a:pt x="124" y="438"/>
                  <a:pt x="133" y="447"/>
                </a:cubicBezTo>
                <a:cubicBezTo>
                  <a:pt x="138" y="453"/>
                  <a:pt x="146" y="460"/>
                  <a:pt x="149" y="462"/>
                </a:cubicBezTo>
                <a:cubicBezTo>
                  <a:pt x="154" y="470"/>
                  <a:pt x="160" y="477"/>
                  <a:pt x="166" y="485"/>
                </a:cubicBezTo>
                <a:cubicBezTo>
                  <a:pt x="147" y="472"/>
                  <a:pt x="129" y="458"/>
                  <a:pt x="112" y="441"/>
                </a:cubicBezTo>
                <a:cubicBezTo>
                  <a:pt x="107" y="431"/>
                  <a:pt x="102" y="420"/>
                  <a:pt x="98" y="409"/>
                </a:cubicBezTo>
                <a:cubicBezTo>
                  <a:pt x="98" y="408"/>
                  <a:pt x="98" y="406"/>
                  <a:pt x="97" y="403"/>
                </a:cubicBezTo>
                <a:cubicBezTo>
                  <a:pt x="97" y="399"/>
                  <a:pt x="97" y="394"/>
                  <a:pt x="96" y="389"/>
                </a:cubicBezTo>
                <a:cubicBezTo>
                  <a:pt x="96" y="384"/>
                  <a:pt x="96" y="379"/>
                  <a:pt x="96" y="374"/>
                </a:cubicBezTo>
                <a:cubicBezTo>
                  <a:pt x="96" y="368"/>
                  <a:pt x="95" y="362"/>
                  <a:pt x="95" y="358"/>
                </a:cubicBezTo>
                <a:cubicBezTo>
                  <a:pt x="94" y="350"/>
                  <a:pt x="92" y="341"/>
                  <a:pt x="86" y="341"/>
                </a:cubicBezTo>
                <a:cubicBezTo>
                  <a:pt x="85" y="341"/>
                  <a:pt x="84" y="341"/>
                  <a:pt x="83" y="342"/>
                </a:cubicBezTo>
                <a:cubicBezTo>
                  <a:pt x="80" y="341"/>
                  <a:pt x="78" y="341"/>
                  <a:pt x="76" y="343"/>
                </a:cubicBezTo>
                <a:cubicBezTo>
                  <a:pt x="72" y="348"/>
                  <a:pt x="73" y="358"/>
                  <a:pt x="73" y="361"/>
                </a:cubicBezTo>
                <a:cubicBezTo>
                  <a:pt x="74" y="369"/>
                  <a:pt x="78" y="381"/>
                  <a:pt x="84" y="392"/>
                </a:cubicBezTo>
                <a:cubicBezTo>
                  <a:pt x="87" y="397"/>
                  <a:pt x="93" y="407"/>
                  <a:pt x="95" y="410"/>
                </a:cubicBezTo>
                <a:cubicBezTo>
                  <a:pt x="99" y="418"/>
                  <a:pt x="102" y="427"/>
                  <a:pt x="107" y="435"/>
                </a:cubicBezTo>
                <a:cubicBezTo>
                  <a:pt x="91" y="419"/>
                  <a:pt x="77" y="401"/>
                  <a:pt x="67" y="381"/>
                </a:cubicBezTo>
                <a:cubicBezTo>
                  <a:pt x="65" y="370"/>
                  <a:pt x="63" y="358"/>
                  <a:pt x="63" y="347"/>
                </a:cubicBezTo>
                <a:cubicBezTo>
                  <a:pt x="63" y="347"/>
                  <a:pt x="63" y="345"/>
                  <a:pt x="64" y="342"/>
                </a:cubicBezTo>
                <a:cubicBezTo>
                  <a:pt x="65" y="339"/>
                  <a:pt x="66" y="334"/>
                  <a:pt x="68" y="328"/>
                </a:cubicBezTo>
                <a:cubicBezTo>
                  <a:pt x="69" y="324"/>
                  <a:pt x="71" y="319"/>
                  <a:pt x="72" y="315"/>
                </a:cubicBezTo>
                <a:cubicBezTo>
                  <a:pt x="74" y="309"/>
                  <a:pt x="76" y="304"/>
                  <a:pt x="76" y="300"/>
                </a:cubicBezTo>
                <a:cubicBezTo>
                  <a:pt x="78" y="292"/>
                  <a:pt x="79" y="286"/>
                  <a:pt x="76" y="283"/>
                </a:cubicBezTo>
                <a:cubicBezTo>
                  <a:pt x="75" y="281"/>
                  <a:pt x="73" y="281"/>
                  <a:pt x="71" y="281"/>
                </a:cubicBezTo>
                <a:cubicBezTo>
                  <a:pt x="69" y="280"/>
                  <a:pt x="68" y="279"/>
                  <a:pt x="67" y="279"/>
                </a:cubicBezTo>
                <a:cubicBezTo>
                  <a:pt x="61" y="279"/>
                  <a:pt x="57" y="288"/>
                  <a:pt x="56" y="296"/>
                </a:cubicBezTo>
                <a:cubicBezTo>
                  <a:pt x="54" y="303"/>
                  <a:pt x="54" y="316"/>
                  <a:pt x="56" y="327"/>
                </a:cubicBezTo>
                <a:cubicBezTo>
                  <a:pt x="56" y="328"/>
                  <a:pt x="58" y="343"/>
                  <a:pt x="60" y="347"/>
                </a:cubicBezTo>
                <a:cubicBezTo>
                  <a:pt x="61" y="356"/>
                  <a:pt x="62" y="365"/>
                  <a:pt x="63" y="374"/>
                </a:cubicBezTo>
                <a:cubicBezTo>
                  <a:pt x="63" y="374"/>
                  <a:pt x="63" y="374"/>
                  <a:pt x="63" y="374"/>
                </a:cubicBezTo>
                <a:cubicBezTo>
                  <a:pt x="53" y="354"/>
                  <a:pt x="47" y="333"/>
                  <a:pt x="43" y="312"/>
                </a:cubicBezTo>
                <a:cubicBezTo>
                  <a:pt x="45" y="301"/>
                  <a:pt x="47" y="290"/>
                  <a:pt x="50" y="280"/>
                </a:cubicBezTo>
                <a:cubicBezTo>
                  <a:pt x="51" y="279"/>
                  <a:pt x="52" y="277"/>
                  <a:pt x="54" y="274"/>
                </a:cubicBezTo>
                <a:cubicBezTo>
                  <a:pt x="56" y="271"/>
                  <a:pt x="58" y="267"/>
                  <a:pt x="61" y="263"/>
                </a:cubicBezTo>
                <a:cubicBezTo>
                  <a:pt x="63" y="260"/>
                  <a:pt x="65" y="257"/>
                  <a:pt x="67" y="255"/>
                </a:cubicBezTo>
                <a:cubicBezTo>
                  <a:pt x="71" y="249"/>
                  <a:pt x="75" y="243"/>
                  <a:pt x="77" y="239"/>
                </a:cubicBezTo>
                <a:cubicBezTo>
                  <a:pt x="80" y="232"/>
                  <a:pt x="83" y="225"/>
                  <a:pt x="81" y="221"/>
                </a:cubicBezTo>
                <a:cubicBezTo>
                  <a:pt x="81" y="220"/>
                  <a:pt x="79" y="219"/>
                  <a:pt x="77" y="218"/>
                </a:cubicBezTo>
                <a:cubicBezTo>
                  <a:pt x="76" y="217"/>
                  <a:pt x="74" y="216"/>
                  <a:pt x="72" y="216"/>
                </a:cubicBezTo>
                <a:cubicBezTo>
                  <a:pt x="66" y="216"/>
                  <a:pt x="61" y="225"/>
                  <a:pt x="59" y="229"/>
                </a:cubicBezTo>
                <a:cubicBezTo>
                  <a:pt x="55" y="235"/>
                  <a:pt x="52" y="247"/>
                  <a:pt x="50" y="259"/>
                </a:cubicBezTo>
                <a:cubicBezTo>
                  <a:pt x="50" y="259"/>
                  <a:pt x="48" y="274"/>
                  <a:pt x="48" y="279"/>
                </a:cubicBezTo>
                <a:cubicBezTo>
                  <a:pt x="46" y="287"/>
                  <a:pt x="44" y="295"/>
                  <a:pt x="42" y="304"/>
                </a:cubicBezTo>
                <a:cubicBezTo>
                  <a:pt x="42" y="302"/>
                  <a:pt x="42" y="299"/>
                  <a:pt x="42" y="297"/>
                </a:cubicBezTo>
                <a:cubicBezTo>
                  <a:pt x="40" y="278"/>
                  <a:pt x="41" y="259"/>
                  <a:pt x="43" y="241"/>
                </a:cubicBezTo>
                <a:cubicBezTo>
                  <a:pt x="48" y="231"/>
                  <a:pt x="53" y="221"/>
                  <a:pt x="58" y="212"/>
                </a:cubicBezTo>
                <a:cubicBezTo>
                  <a:pt x="59" y="212"/>
                  <a:pt x="61" y="210"/>
                  <a:pt x="66" y="205"/>
                </a:cubicBezTo>
                <a:cubicBezTo>
                  <a:pt x="68" y="203"/>
                  <a:pt x="70" y="201"/>
                  <a:pt x="72" y="199"/>
                </a:cubicBezTo>
                <a:cubicBezTo>
                  <a:pt x="73" y="198"/>
                  <a:pt x="75" y="196"/>
                  <a:pt x="76" y="195"/>
                </a:cubicBezTo>
                <a:cubicBezTo>
                  <a:pt x="83" y="189"/>
                  <a:pt x="89" y="183"/>
                  <a:pt x="93" y="178"/>
                </a:cubicBezTo>
                <a:cubicBezTo>
                  <a:pt x="99" y="171"/>
                  <a:pt x="101" y="165"/>
                  <a:pt x="100" y="162"/>
                </a:cubicBezTo>
                <a:cubicBezTo>
                  <a:pt x="100" y="160"/>
                  <a:pt x="98" y="159"/>
                  <a:pt x="97" y="158"/>
                </a:cubicBezTo>
                <a:cubicBezTo>
                  <a:pt x="95" y="155"/>
                  <a:pt x="93" y="155"/>
                  <a:pt x="92" y="155"/>
                </a:cubicBezTo>
                <a:cubicBezTo>
                  <a:pt x="86" y="155"/>
                  <a:pt x="80" y="162"/>
                  <a:pt x="77" y="165"/>
                </a:cubicBezTo>
                <a:cubicBezTo>
                  <a:pt x="73" y="171"/>
                  <a:pt x="67" y="181"/>
                  <a:pt x="63" y="192"/>
                </a:cubicBezTo>
                <a:cubicBezTo>
                  <a:pt x="63" y="193"/>
                  <a:pt x="57" y="206"/>
                  <a:pt x="56" y="211"/>
                </a:cubicBezTo>
                <a:cubicBezTo>
                  <a:pt x="52" y="218"/>
                  <a:pt x="48" y="226"/>
                  <a:pt x="44" y="234"/>
                </a:cubicBezTo>
                <a:cubicBezTo>
                  <a:pt x="45" y="228"/>
                  <a:pt x="46" y="222"/>
                  <a:pt x="47" y="217"/>
                </a:cubicBezTo>
                <a:cubicBezTo>
                  <a:pt x="51" y="202"/>
                  <a:pt x="55" y="188"/>
                  <a:pt x="60" y="174"/>
                </a:cubicBezTo>
                <a:cubicBezTo>
                  <a:pt x="66" y="165"/>
                  <a:pt x="73" y="157"/>
                  <a:pt x="80" y="149"/>
                </a:cubicBezTo>
                <a:cubicBezTo>
                  <a:pt x="81" y="148"/>
                  <a:pt x="84" y="146"/>
                  <a:pt x="95" y="139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105" y="132"/>
                  <a:pt x="114" y="126"/>
                  <a:pt x="119" y="121"/>
                </a:cubicBezTo>
                <a:cubicBezTo>
                  <a:pt x="126" y="114"/>
                  <a:pt x="129" y="109"/>
                  <a:pt x="128" y="106"/>
                </a:cubicBezTo>
                <a:cubicBezTo>
                  <a:pt x="128" y="104"/>
                  <a:pt x="127" y="103"/>
                  <a:pt x="125" y="102"/>
                </a:cubicBezTo>
                <a:cubicBezTo>
                  <a:pt x="124" y="99"/>
                  <a:pt x="122" y="98"/>
                  <a:pt x="120" y="98"/>
                </a:cubicBezTo>
                <a:cubicBezTo>
                  <a:pt x="115" y="98"/>
                  <a:pt x="109" y="103"/>
                  <a:pt x="105" y="106"/>
                </a:cubicBezTo>
                <a:cubicBezTo>
                  <a:pt x="100" y="112"/>
                  <a:pt x="92" y="123"/>
                  <a:pt x="87" y="131"/>
                </a:cubicBezTo>
                <a:cubicBezTo>
                  <a:pt x="86" y="133"/>
                  <a:pt x="80" y="143"/>
                  <a:pt x="78" y="147"/>
                </a:cubicBezTo>
                <a:cubicBezTo>
                  <a:pt x="73" y="154"/>
                  <a:pt x="68" y="160"/>
                  <a:pt x="62" y="167"/>
                </a:cubicBezTo>
                <a:cubicBezTo>
                  <a:pt x="66" y="158"/>
                  <a:pt x="69" y="149"/>
                  <a:pt x="73" y="141"/>
                </a:cubicBezTo>
                <a:cubicBezTo>
                  <a:pt x="78" y="131"/>
                  <a:pt x="82" y="122"/>
                  <a:pt x="87" y="112"/>
                </a:cubicBezTo>
                <a:cubicBezTo>
                  <a:pt x="95" y="105"/>
                  <a:pt x="102" y="98"/>
                  <a:pt x="110" y="91"/>
                </a:cubicBezTo>
                <a:cubicBezTo>
                  <a:pt x="111" y="90"/>
                  <a:pt x="114" y="89"/>
                  <a:pt x="126" y="82"/>
                </a:cubicBezTo>
                <a:cubicBezTo>
                  <a:pt x="135" y="78"/>
                  <a:pt x="145" y="72"/>
                  <a:pt x="151" y="68"/>
                </a:cubicBezTo>
                <a:cubicBezTo>
                  <a:pt x="158" y="62"/>
                  <a:pt x="161" y="57"/>
                  <a:pt x="161" y="53"/>
                </a:cubicBezTo>
                <a:cubicBezTo>
                  <a:pt x="161" y="52"/>
                  <a:pt x="160" y="50"/>
                  <a:pt x="158" y="49"/>
                </a:cubicBezTo>
                <a:cubicBezTo>
                  <a:pt x="158" y="47"/>
                  <a:pt x="156" y="45"/>
                  <a:pt x="153" y="45"/>
                </a:cubicBezTo>
                <a:cubicBezTo>
                  <a:pt x="149" y="45"/>
                  <a:pt x="143" y="50"/>
                  <a:pt x="139" y="52"/>
                </a:cubicBezTo>
                <a:cubicBezTo>
                  <a:pt x="133" y="57"/>
                  <a:pt x="125" y="67"/>
                  <a:pt x="119" y="74"/>
                </a:cubicBezTo>
                <a:cubicBezTo>
                  <a:pt x="116" y="79"/>
                  <a:pt x="110" y="86"/>
                  <a:pt x="109" y="89"/>
                </a:cubicBezTo>
                <a:cubicBezTo>
                  <a:pt x="103" y="95"/>
                  <a:pt x="97" y="100"/>
                  <a:pt x="91" y="106"/>
                </a:cubicBezTo>
                <a:cubicBezTo>
                  <a:pt x="100" y="89"/>
                  <a:pt x="110" y="73"/>
                  <a:pt x="121" y="57"/>
                </a:cubicBezTo>
                <a:cubicBezTo>
                  <a:pt x="122" y="56"/>
                  <a:pt x="125" y="53"/>
                  <a:pt x="135" y="44"/>
                </a:cubicBezTo>
                <a:cubicBezTo>
                  <a:pt x="143" y="36"/>
                  <a:pt x="151" y="28"/>
                  <a:pt x="156" y="23"/>
                </a:cubicBezTo>
                <a:cubicBezTo>
                  <a:pt x="162" y="15"/>
                  <a:pt x="164" y="9"/>
                  <a:pt x="163" y="6"/>
                </a:cubicBezTo>
                <a:cubicBezTo>
                  <a:pt x="162" y="4"/>
                  <a:pt x="161" y="3"/>
                  <a:pt x="159" y="3"/>
                </a:cubicBezTo>
                <a:cubicBezTo>
                  <a:pt x="158" y="1"/>
                  <a:pt x="156" y="0"/>
                  <a:pt x="154" y="0"/>
                </a:cubicBezTo>
                <a:cubicBezTo>
                  <a:pt x="150" y="0"/>
                  <a:pt x="144" y="7"/>
                  <a:pt x="140" y="11"/>
                </a:cubicBezTo>
                <a:cubicBezTo>
                  <a:pt x="136" y="17"/>
                  <a:pt x="130" y="29"/>
                  <a:pt x="126" y="38"/>
                </a:cubicBezTo>
                <a:cubicBezTo>
                  <a:pt x="122" y="47"/>
                  <a:pt x="120" y="53"/>
                  <a:pt x="119" y="55"/>
                </a:cubicBezTo>
                <a:cubicBezTo>
                  <a:pt x="109" y="71"/>
                  <a:pt x="98" y="88"/>
                  <a:pt x="89" y="105"/>
                </a:cubicBezTo>
                <a:cubicBezTo>
                  <a:pt x="91" y="97"/>
                  <a:pt x="93" y="89"/>
                  <a:pt x="95" y="81"/>
                </a:cubicBezTo>
                <a:cubicBezTo>
                  <a:pt x="96" y="80"/>
                  <a:pt x="98" y="76"/>
                  <a:pt x="104" y="64"/>
                </a:cubicBezTo>
                <a:cubicBezTo>
                  <a:pt x="109" y="54"/>
                  <a:pt x="115" y="44"/>
                  <a:pt x="117" y="37"/>
                </a:cubicBezTo>
                <a:cubicBezTo>
                  <a:pt x="120" y="27"/>
                  <a:pt x="120" y="22"/>
                  <a:pt x="118" y="19"/>
                </a:cubicBezTo>
                <a:cubicBezTo>
                  <a:pt x="117" y="17"/>
                  <a:pt x="116" y="17"/>
                  <a:pt x="113" y="17"/>
                </a:cubicBezTo>
                <a:cubicBezTo>
                  <a:pt x="112" y="16"/>
                  <a:pt x="111" y="16"/>
                  <a:pt x="110" y="16"/>
                </a:cubicBezTo>
                <a:cubicBezTo>
                  <a:pt x="104" y="16"/>
                  <a:pt x="100" y="26"/>
                  <a:pt x="98" y="32"/>
                </a:cubicBezTo>
                <a:cubicBezTo>
                  <a:pt x="96" y="39"/>
                  <a:pt x="94" y="52"/>
                  <a:pt x="93" y="62"/>
                </a:cubicBezTo>
                <a:cubicBezTo>
                  <a:pt x="92" y="71"/>
                  <a:pt x="92" y="78"/>
                  <a:pt x="93" y="80"/>
                </a:cubicBezTo>
                <a:cubicBezTo>
                  <a:pt x="90" y="91"/>
                  <a:pt x="88" y="101"/>
                  <a:pt x="86" y="111"/>
                </a:cubicBezTo>
                <a:cubicBezTo>
                  <a:pt x="81" y="121"/>
                  <a:pt x="76" y="130"/>
                  <a:pt x="71" y="140"/>
                </a:cubicBezTo>
                <a:cubicBezTo>
                  <a:pt x="67" y="148"/>
                  <a:pt x="64" y="157"/>
                  <a:pt x="60" y="166"/>
                </a:cubicBezTo>
                <a:cubicBezTo>
                  <a:pt x="61" y="158"/>
                  <a:pt x="62" y="149"/>
                  <a:pt x="63" y="141"/>
                </a:cubicBezTo>
                <a:cubicBezTo>
                  <a:pt x="64" y="139"/>
                  <a:pt x="66" y="135"/>
                  <a:pt x="71" y="122"/>
                </a:cubicBezTo>
                <a:cubicBezTo>
                  <a:pt x="71" y="121"/>
                  <a:pt x="71" y="121"/>
                  <a:pt x="71" y="121"/>
                </a:cubicBezTo>
                <a:cubicBezTo>
                  <a:pt x="75" y="111"/>
                  <a:pt x="79" y="100"/>
                  <a:pt x="81" y="93"/>
                </a:cubicBezTo>
                <a:cubicBezTo>
                  <a:pt x="83" y="83"/>
                  <a:pt x="83" y="77"/>
                  <a:pt x="81" y="74"/>
                </a:cubicBezTo>
                <a:cubicBezTo>
                  <a:pt x="80" y="73"/>
                  <a:pt x="78" y="72"/>
                  <a:pt x="76" y="73"/>
                </a:cubicBezTo>
                <a:cubicBezTo>
                  <a:pt x="75" y="72"/>
                  <a:pt x="74" y="72"/>
                  <a:pt x="73" y="72"/>
                </a:cubicBezTo>
                <a:cubicBezTo>
                  <a:pt x="66" y="72"/>
                  <a:pt x="63" y="84"/>
                  <a:pt x="61" y="89"/>
                </a:cubicBezTo>
                <a:cubicBezTo>
                  <a:pt x="60" y="96"/>
                  <a:pt x="59" y="109"/>
                  <a:pt x="59" y="121"/>
                </a:cubicBezTo>
                <a:cubicBezTo>
                  <a:pt x="59" y="126"/>
                  <a:pt x="60" y="137"/>
                  <a:pt x="61" y="140"/>
                </a:cubicBezTo>
                <a:cubicBezTo>
                  <a:pt x="60" y="151"/>
                  <a:pt x="59" y="162"/>
                  <a:pt x="58" y="173"/>
                </a:cubicBezTo>
                <a:cubicBezTo>
                  <a:pt x="53" y="187"/>
                  <a:pt x="48" y="202"/>
                  <a:pt x="45" y="216"/>
                </a:cubicBezTo>
                <a:cubicBezTo>
                  <a:pt x="44" y="222"/>
                  <a:pt x="43" y="227"/>
                  <a:pt x="42" y="233"/>
                </a:cubicBezTo>
                <a:cubicBezTo>
                  <a:pt x="41" y="224"/>
                  <a:pt x="40" y="216"/>
                  <a:pt x="40" y="207"/>
                </a:cubicBezTo>
                <a:cubicBezTo>
                  <a:pt x="40" y="206"/>
                  <a:pt x="41" y="203"/>
                  <a:pt x="42" y="197"/>
                </a:cubicBezTo>
                <a:cubicBezTo>
                  <a:pt x="43" y="194"/>
                  <a:pt x="43" y="190"/>
                  <a:pt x="44" y="187"/>
                </a:cubicBezTo>
                <a:cubicBezTo>
                  <a:pt x="45" y="185"/>
                  <a:pt x="45" y="182"/>
                  <a:pt x="46" y="180"/>
                </a:cubicBezTo>
                <a:cubicBezTo>
                  <a:pt x="48" y="171"/>
                  <a:pt x="50" y="161"/>
                  <a:pt x="51" y="155"/>
                </a:cubicBezTo>
                <a:cubicBezTo>
                  <a:pt x="52" y="144"/>
                  <a:pt x="51" y="138"/>
                  <a:pt x="49" y="136"/>
                </a:cubicBezTo>
                <a:cubicBezTo>
                  <a:pt x="47" y="134"/>
                  <a:pt x="45" y="134"/>
                  <a:pt x="43" y="135"/>
                </a:cubicBezTo>
                <a:cubicBezTo>
                  <a:pt x="42" y="134"/>
                  <a:pt x="41" y="134"/>
                  <a:pt x="40" y="134"/>
                </a:cubicBezTo>
                <a:cubicBezTo>
                  <a:pt x="33" y="134"/>
                  <a:pt x="31" y="149"/>
                  <a:pt x="30" y="154"/>
                </a:cubicBezTo>
                <a:cubicBezTo>
                  <a:pt x="29" y="162"/>
                  <a:pt x="30" y="175"/>
                  <a:pt x="33" y="187"/>
                </a:cubicBezTo>
                <a:cubicBezTo>
                  <a:pt x="33" y="187"/>
                  <a:pt x="35" y="202"/>
                  <a:pt x="38" y="207"/>
                </a:cubicBezTo>
                <a:cubicBezTo>
                  <a:pt x="38" y="218"/>
                  <a:pt x="39" y="229"/>
                  <a:pt x="41" y="240"/>
                </a:cubicBezTo>
                <a:cubicBezTo>
                  <a:pt x="38" y="259"/>
                  <a:pt x="38" y="278"/>
                  <a:pt x="39" y="297"/>
                </a:cubicBezTo>
                <a:cubicBezTo>
                  <a:pt x="39" y="300"/>
                  <a:pt x="40" y="302"/>
                  <a:pt x="40" y="304"/>
                </a:cubicBezTo>
                <a:cubicBezTo>
                  <a:pt x="36" y="296"/>
                  <a:pt x="33" y="288"/>
                  <a:pt x="31" y="279"/>
                </a:cubicBezTo>
                <a:cubicBezTo>
                  <a:pt x="31" y="278"/>
                  <a:pt x="31" y="276"/>
                  <a:pt x="31" y="272"/>
                </a:cubicBezTo>
                <a:cubicBezTo>
                  <a:pt x="30" y="269"/>
                  <a:pt x="30" y="263"/>
                  <a:pt x="30" y="258"/>
                </a:cubicBezTo>
                <a:cubicBezTo>
                  <a:pt x="30" y="253"/>
                  <a:pt x="30" y="249"/>
                  <a:pt x="30" y="244"/>
                </a:cubicBezTo>
                <a:cubicBezTo>
                  <a:pt x="30" y="236"/>
                  <a:pt x="30" y="229"/>
                  <a:pt x="30" y="223"/>
                </a:cubicBezTo>
                <a:cubicBezTo>
                  <a:pt x="29" y="214"/>
                  <a:pt x="27" y="203"/>
                  <a:pt x="21" y="203"/>
                </a:cubicBezTo>
                <a:cubicBezTo>
                  <a:pt x="20" y="203"/>
                  <a:pt x="19" y="204"/>
                  <a:pt x="18" y="205"/>
                </a:cubicBezTo>
                <a:cubicBezTo>
                  <a:pt x="16" y="204"/>
                  <a:pt x="14" y="204"/>
                  <a:pt x="12" y="206"/>
                </a:cubicBezTo>
                <a:cubicBezTo>
                  <a:pt x="8" y="211"/>
                  <a:pt x="9" y="223"/>
                  <a:pt x="9" y="227"/>
                </a:cubicBezTo>
                <a:cubicBezTo>
                  <a:pt x="10" y="236"/>
                  <a:pt x="14" y="249"/>
                  <a:pt x="19" y="261"/>
                </a:cubicBezTo>
                <a:cubicBezTo>
                  <a:pt x="20" y="264"/>
                  <a:pt x="26" y="276"/>
                  <a:pt x="29" y="280"/>
                </a:cubicBezTo>
                <a:cubicBezTo>
                  <a:pt x="32" y="291"/>
                  <a:pt x="36" y="302"/>
                  <a:pt x="41" y="312"/>
                </a:cubicBezTo>
                <a:cubicBezTo>
                  <a:pt x="45" y="334"/>
                  <a:pt x="51" y="355"/>
                  <a:pt x="61" y="375"/>
                </a:cubicBezTo>
                <a:cubicBezTo>
                  <a:pt x="61" y="375"/>
                  <a:pt x="61" y="375"/>
                  <a:pt x="61" y="375"/>
                </a:cubicBezTo>
                <a:cubicBezTo>
                  <a:pt x="55" y="368"/>
                  <a:pt x="49" y="361"/>
                  <a:pt x="43" y="353"/>
                </a:cubicBezTo>
                <a:cubicBezTo>
                  <a:pt x="43" y="353"/>
                  <a:pt x="43" y="351"/>
                  <a:pt x="42" y="348"/>
                </a:cubicBezTo>
                <a:cubicBezTo>
                  <a:pt x="40" y="344"/>
                  <a:pt x="38" y="339"/>
                  <a:pt x="36" y="332"/>
                </a:cubicBezTo>
                <a:cubicBezTo>
                  <a:pt x="34" y="327"/>
                  <a:pt x="32" y="321"/>
                  <a:pt x="30" y="315"/>
                </a:cubicBezTo>
                <a:cubicBezTo>
                  <a:pt x="28" y="309"/>
                  <a:pt x="27" y="303"/>
                  <a:pt x="25" y="298"/>
                </a:cubicBezTo>
                <a:cubicBezTo>
                  <a:pt x="22" y="289"/>
                  <a:pt x="18" y="280"/>
                  <a:pt x="13" y="280"/>
                </a:cubicBezTo>
                <a:cubicBezTo>
                  <a:pt x="11" y="280"/>
                  <a:pt x="10" y="281"/>
                  <a:pt x="8" y="283"/>
                </a:cubicBezTo>
                <a:cubicBezTo>
                  <a:pt x="6" y="282"/>
                  <a:pt x="4" y="283"/>
                  <a:pt x="3" y="285"/>
                </a:cubicBezTo>
                <a:cubicBezTo>
                  <a:pt x="0" y="290"/>
                  <a:pt x="3" y="300"/>
                  <a:pt x="6" y="308"/>
                </a:cubicBezTo>
                <a:cubicBezTo>
                  <a:pt x="9" y="317"/>
                  <a:pt x="17" y="330"/>
                  <a:pt x="26" y="339"/>
                </a:cubicBezTo>
                <a:cubicBezTo>
                  <a:pt x="32" y="346"/>
                  <a:pt x="39" y="353"/>
                  <a:pt x="42" y="355"/>
                </a:cubicBezTo>
                <a:cubicBezTo>
                  <a:pt x="49" y="365"/>
                  <a:pt x="56" y="374"/>
                  <a:pt x="65" y="382"/>
                </a:cubicBezTo>
                <a:cubicBezTo>
                  <a:pt x="76" y="402"/>
                  <a:pt x="89" y="421"/>
                  <a:pt x="105" y="437"/>
                </a:cubicBezTo>
                <a:cubicBezTo>
                  <a:pt x="97" y="432"/>
                  <a:pt x="89" y="427"/>
                  <a:pt x="81" y="422"/>
                </a:cubicBezTo>
                <a:cubicBezTo>
                  <a:pt x="80" y="421"/>
                  <a:pt x="79" y="419"/>
                  <a:pt x="77" y="416"/>
                </a:cubicBezTo>
                <a:cubicBezTo>
                  <a:pt x="74" y="413"/>
                  <a:pt x="70" y="409"/>
                  <a:pt x="67" y="404"/>
                </a:cubicBezTo>
                <a:cubicBezTo>
                  <a:pt x="63" y="399"/>
                  <a:pt x="59" y="394"/>
                  <a:pt x="55" y="389"/>
                </a:cubicBezTo>
                <a:cubicBezTo>
                  <a:pt x="51" y="383"/>
                  <a:pt x="48" y="378"/>
                  <a:pt x="44" y="374"/>
                </a:cubicBezTo>
                <a:cubicBezTo>
                  <a:pt x="38" y="367"/>
                  <a:pt x="32" y="360"/>
                  <a:pt x="28" y="360"/>
                </a:cubicBezTo>
                <a:cubicBezTo>
                  <a:pt x="26" y="360"/>
                  <a:pt x="24" y="362"/>
                  <a:pt x="23" y="364"/>
                </a:cubicBezTo>
                <a:cubicBezTo>
                  <a:pt x="20" y="365"/>
                  <a:pt x="19" y="367"/>
                  <a:pt x="19" y="368"/>
                </a:cubicBezTo>
                <a:cubicBezTo>
                  <a:pt x="17" y="373"/>
                  <a:pt x="23" y="383"/>
                  <a:pt x="29" y="390"/>
                </a:cubicBezTo>
                <a:cubicBezTo>
                  <a:pt x="35" y="398"/>
                  <a:pt x="47" y="407"/>
                  <a:pt x="59" y="414"/>
                </a:cubicBezTo>
                <a:cubicBezTo>
                  <a:pt x="68" y="419"/>
                  <a:pt x="77" y="423"/>
                  <a:pt x="80" y="423"/>
                </a:cubicBezTo>
                <a:cubicBezTo>
                  <a:pt x="90" y="431"/>
                  <a:pt x="100" y="437"/>
                  <a:pt x="111" y="443"/>
                </a:cubicBezTo>
                <a:cubicBezTo>
                  <a:pt x="127" y="460"/>
                  <a:pt x="146" y="474"/>
                  <a:pt x="165" y="487"/>
                </a:cubicBezTo>
                <a:cubicBezTo>
                  <a:pt x="156" y="484"/>
                  <a:pt x="146" y="481"/>
                  <a:pt x="137" y="477"/>
                </a:cubicBezTo>
                <a:cubicBezTo>
                  <a:pt x="136" y="476"/>
                  <a:pt x="134" y="475"/>
                  <a:pt x="129" y="471"/>
                </a:cubicBezTo>
                <a:cubicBezTo>
                  <a:pt x="126" y="469"/>
                  <a:pt x="123" y="466"/>
                  <a:pt x="118" y="463"/>
                </a:cubicBezTo>
                <a:cubicBezTo>
                  <a:pt x="115" y="461"/>
                  <a:pt x="111" y="458"/>
                  <a:pt x="107" y="455"/>
                </a:cubicBezTo>
                <a:cubicBezTo>
                  <a:pt x="100" y="450"/>
                  <a:pt x="93" y="445"/>
                  <a:pt x="88" y="441"/>
                </a:cubicBezTo>
                <a:cubicBezTo>
                  <a:pt x="82" y="437"/>
                  <a:pt x="75" y="433"/>
                  <a:pt x="70" y="433"/>
                </a:cubicBezTo>
                <a:cubicBezTo>
                  <a:pt x="68" y="433"/>
                  <a:pt x="65" y="434"/>
                  <a:pt x="64" y="439"/>
                </a:cubicBezTo>
                <a:cubicBezTo>
                  <a:pt x="62" y="440"/>
                  <a:pt x="61" y="442"/>
                  <a:pt x="61" y="444"/>
                </a:cubicBezTo>
                <a:cubicBezTo>
                  <a:pt x="61" y="450"/>
                  <a:pt x="70" y="457"/>
                  <a:pt x="78" y="462"/>
                </a:cubicBezTo>
                <a:cubicBezTo>
                  <a:pt x="86" y="467"/>
                  <a:pt x="100" y="472"/>
                  <a:pt x="114" y="476"/>
                </a:cubicBezTo>
                <a:cubicBezTo>
                  <a:pt x="125" y="478"/>
                  <a:pt x="134" y="480"/>
                  <a:pt x="136" y="480"/>
                </a:cubicBezTo>
                <a:cubicBezTo>
                  <a:pt x="137" y="480"/>
                  <a:pt x="137" y="480"/>
                  <a:pt x="137" y="480"/>
                </a:cubicBezTo>
                <a:cubicBezTo>
                  <a:pt x="148" y="484"/>
                  <a:pt x="160" y="488"/>
                  <a:pt x="172" y="492"/>
                </a:cubicBezTo>
                <a:cubicBezTo>
                  <a:pt x="192" y="505"/>
                  <a:pt x="214" y="516"/>
                  <a:pt x="236" y="526"/>
                </a:cubicBezTo>
                <a:cubicBezTo>
                  <a:pt x="226" y="524"/>
                  <a:pt x="216" y="523"/>
                  <a:pt x="206" y="521"/>
                </a:cubicBezTo>
                <a:cubicBezTo>
                  <a:pt x="204" y="520"/>
                  <a:pt x="200" y="518"/>
                  <a:pt x="191" y="514"/>
                </a:cubicBezTo>
                <a:cubicBezTo>
                  <a:pt x="184" y="511"/>
                  <a:pt x="184" y="511"/>
                  <a:pt x="184" y="511"/>
                </a:cubicBezTo>
                <a:cubicBezTo>
                  <a:pt x="182" y="509"/>
                  <a:pt x="179" y="508"/>
                  <a:pt x="177" y="507"/>
                </a:cubicBezTo>
                <a:cubicBezTo>
                  <a:pt x="167" y="502"/>
                  <a:pt x="157" y="498"/>
                  <a:pt x="149" y="495"/>
                </a:cubicBezTo>
                <a:cubicBezTo>
                  <a:pt x="144" y="493"/>
                  <a:pt x="137" y="491"/>
                  <a:pt x="132" y="491"/>
                </a:cubicBezTo>
                <a:cubicBezTo>
                  <a:pt x="129" y="491"/>
                  <a:pt x="127" y="492"/>
                  <a:pt x="126" y="494"/>
                </a:cubicBezTo>
                <a:cubicBezTo>
                  <a:pt x="125" y="495"/>
                  <a:pt x="125" y="497"/>
                  <a:pt x="125" y="499"/>
                </a:cubicBezTo>
                <a:cubicBezTo>
                  <a:pt x="123" y="501"/>
                  <a:pt x="123" y="503"/>
                  <a:pt x="123" y="504"/>
                </a:cubicBezTo>
                <a:cubicBezTo>
                  <a:pt x="125" y="511"/>
                  <a:pt x="139" y="517"/>
                  <a:pt x="144" y="518"/>
                </a:cubicBezTo>
                <a:cubicBezTo>
                  <a:pt x="152" y="521"/>
                  <a:pt x="167" y="523"/>
                  <a:pt x="182" y="524"/>
                </a:cubicBezTo>
                <a:cubicBezTo>
                  <a:pt x="185" y="524"/>
                  <a:pt x="188" y="524"/>
                  <a:pt x="191" y="524"/>
                </a:cubicBezTo>
                <a:cubicBezTo>
                  <a:pt x="191" y="524"/>
                  <a:pt x="191" y="524"/>
                  <a:pt x="191" y="524"/>
                </a:cubicBezTo>
                <a:cubicBezTo>
                  <a:pt x="200" y="524"/>
                  <a:pt x="204" y="524"/>
                  <a:pt x="205" y="523"/>
                </a:cubicBezTo>
                <a:cubicBezTo>
                  <a:pt x="218" y="526"/>
                  <a:pt x="231" y="528"/>
                  <a:pt x="244" y="529"/>
                </a:cubicBezTo>
                <a:cubicBezTo>
                  <a:pt x="261" y="537"/>
                  <a:pt x="278" y="543"/>
                  <a:pt x="296" y="549"/>
                </a:cubicBezTo>
                <a:cubicBezTo>
                  <a:pt x="287" y="552"/>
                  <a:pt x="278" y="554"/>
                  <a:pt x="270" y="556"/>
                </a:cubicBezTo>
                <a:cubicBezTo>
                  <a:pt x="271" y="560"/>
                  <a:pt x="271" y="560"/>
                  <a:pt x="271" y="560"/>
                </a:cubicBezTo>
                <a:cubicBezTo>
                  <a:pt x="281" y="557"/>
                  <a:pt x="292" y="554"/>
                  <a:pt x="302" y="551"/>
                </a:cubicBezTo>
                <a:cubicBezTo>
                  <a:pt x="312" y="554"/>
                  <a:pt x="322" y="557"/>
                  <a:pt x="333" y="560"/>
                </a:cubicBezTo>
                <a:cubicBezTo>
                  <a:pt x="334" y="556"/>
                  <a:pt x="334" y="556"/>
                  <a:pt x="334" y="556"/>
                </a:cubicBezTo>
                <a:cubicBezTo>
                  <a:pt x="325" y="554"/>
                  <a:pt x="316" y="552"/>
                  <a:pt x="308" y="549"/>
                </a:cubicBezTo>
                <a:cubicBezTo>
                  <a:pt x="326" y="543"/>
                  <a:pt x="343" y="537"/>
                  <a:pt x="360" y="529"/>
                </a:cubicBezTo>
                <a:cubicBezTo>
                  <a:pt x="373" y="528"/>
                  <a:pt x="385" y="526"/>
                  <a:pt x="398" y="523"/>
                </a:cubicBezTo>
                <a:cubicBezTo>
                  <a:pt x="400" y="524"/>
                  <a:pt x="404" y="524"/>
                  <a:pt x="413" y="524"/>
                </a:cubicBezTo>
                <a:cubicBezTo>
                  <a:pt x="415" y="524"/>
                  <a:pt x="418" y="524"/>
                  <a:pt x="422" y="524"/>
                </a:cubicBezTo>
                <a:cubicBezTo>
                  <a:pt x="436" y="523"/>
                  <a:pt x="451" y="521"/>
                  <a:pt x="460" y="518"/>
                </a:cubicBezTo>
                <a:cubicBezTo>
                  <a:pt x="464" y="517"/>
                  <a:pt x="479" y="511"/>
                  <a:pt x="480" y="504"/>
                </a:cubicBezTo>
                <a:cubicBezTo>
                  <a:pt x="481" y="503"/>
                  <a:pt x="481" y="501"/>
                  <a:pt x="479" y="499"/>
                </a:cubicBezTo>
                <a:cubicBezTo>
                  <a:pt x="479" y="497"/>
                  <a:pt x="479" y="495"/>
                  <a:pt x="478" y="494"/>
                </a:cubicBezTo>
                <a:cubicBezTo>
                  <a:pt x="476" y="492"/>
                  <a:pt x="474" y="491"/>
                  <a:pt x="471" y="491"/>
                </a:cubicBezTo>
                <a:cubicBezTo>
                  <a:pt x="466" y="491"/>
                  <a:pt x="459" y="493"/>
                  <a:pt x="454" y="495"/>
                </a:cubicBezTo>
                <a:cubicBezTo>
                  <a:pt x="447" y="498"/>
                  <a:pt x="437" y="502"/>
                  <a:pt x="427" y="507"/>
                </a:cubicBezTo>
                <a:cubicBezTo>
                  <a:pt x="424" y="508"/>
                  <a:pt x="422" y="509"/>
                  <a:pt x="419" y="511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03" y="518"/>
                  <a:pt x="399" y="520"/>
                  <a:pt x="398" y="521"/>
                </a:cubicBezTo>
                <a:cubicBezTo>
                  <a:pt x="388" y="523"/>
                  <a:pt x="378" y="524"/>
                  <a:pt x="368" y="526"/>
                </a:cubicBezTo>
                <a:cubicBezTo>
                  <a:pt x="390" y="516"/>
                  <a:pt x="411" y="505"/>
                  <a:pt x="431" y="492"/>
                </a:cubicBezTo>
                <a:cubicBezTo>
                  <a:pt x="443" y="488"/>
                  <a:pt x="455" y="484"/>
                  <a:pt x="467" y="480"/>
                </a:cubicBezTo>
                <a:cubicBezTo>
                  <a:pt x="467" y="480"/>
                  <a:pt x="467" y="480"/>
                  <a:pt x="467" y="480"/>
                </a:cubicBezTo>
                <a:cubicBezTo>
                  <a:pt x="469" y="480"/>
                  <a:pt x="479" y="478"/>
                  <a:pt x="490" y="476"/>
                </a:cubicBezTo>
                <a:cubicBezTo>
                  <a:pt x="503" y="472"/>
                  <a:pt x="518" y="467"/>
                  <a:pt x="526" y="462"/>
                </a:cubicBezTo>
                <a:cubicBezTo>
                  <a:pt x="533" y="457"/>
                  <a:pt x="542" y="450"/>
                  <a:pt x="542" y="444"/>
                </a:cubicBezTo>
                <a:cubicBezTo>
                  <a:pt x="542" y="442"/>
                  <a:pt x="542" y="440"/>
                  <a:pt x="539" y="439"/>
                </a:cubicBezTo>
                <a:cubicBezTo>
                  <a:pt x="539" y="434"/>
                  <a:pt x="536" y="433"/>
                  <a:pt x="534" y="433"/>
                </a:cubicBezTo>
                <a:cubicBezTo>
                  <a:pt x="529" y="433"/>
                  <a:pt x="522" y="437"/>
                  <a:pt x="515" y="441"/>
                </a:cubicBezTo>
                <a:cubicBezTo>
                  <a:pt x="510" y="445"/>
                  <a:pt x="503" y="450"/>
                  <a:pt x="496" y="455"/>
                </a:cubicBezTo>
                <a:cubicBezTo>
                  <a:pt x="492" y="458"/>
                  <a:pt x="489" y="461"/>
                  <a:pt x="485" y="463"/>
                </a:cubicBezTo>
                <a:cubicBezTo>
                  <a:pt x="481" y="466"/>
                  <a:pt x="477" y="469"/>
                  <a:pt x="474" y="472"/>
                </a:cubicBezTo>
                <a:cubicBezTo>
                  <a:pt x="469" y="475"/>
                  <a:pt x="467" y="476"/>
                  <a:pt x="466" y="477"/>
                </a:cubicBezTo>
                <a:cubicBezTo>
                  <a:pt x="457" y="481"/>
                  <a:pt x="448" y="484"/>
                  <a:pt x="438" y="487"/>
                </a:cubicBezTo>
                <a:cubicBezTo>
                  <a:pt x="458" y="474"/>
                  <a:pt x="476" y="460"/>
                  <a:pt x="493" y="443"/>
                </a:cubicBezTo>
                <a:cubicBezTo>
                  <a:pt x="503" y="437"/>
                  <a:pt x="514" y="431"/>
                  <a:pt x="524" y="423"/>
                </a:cubicBezTo>
                <a:cubicBezTo>
                  <a:pt x="526" y="423"/>
                  <a:pt x="535" y="419"/>
                  <a:pt x="545" y="414"/>
                </a:cubicBezTo>
                <a:cubicBezTo>
                  <a:pt x="556" y="407"/>
                  <a:pt x="568" y="398"/>
                  <a:pt x="575" y="390"/>
                </a:cubicBezTo>
                <a:cubicBezTo>
                  <a:pt x="581" y="383"/>
                  <a:pt x="587" y="373"/>
                  <a:pt x="585" y="368"/>
                </a:cubicBezTo>
                <a:cubicBezTo>
                  <a:pt x="584" y="367"/>
                  <a:pt x="583" y="365"/>
                  <a:pt x="581" y="364"/>
                </a:cubicBezTo>
                <a:cubicBezTo>
                  <a:pt x="580" y="362"/>
                  <a:pt x="578" y="360"/>
                  <a:pt x="576" y="360"/>
                </a:cubicBezTo>
                <a:cubicBezTo>
                  <a:pt x="571" y="360"/>
                  <a:pt x="565" y="367"/>
                  <a:pt x="559" y="374"/>
                </a:cubicBezTo>
                <a:cubicBezTo>
                  <a:pt x="556" y="378"/>
                  <a:pt x="552" y="383"/>
                  <a:pt x="548" y="388"/>
                </a:cubicBezTo>
                <a:cubicBezTo>
                  <a:pt x="545" y="394"/>
                  <a:pt x="541" y="399"/>
                  <a:pt x="537" y="404"/>
                </a:cubicBezTo>
                <a:cubicBezTo>
                  <a:pt x="533" y="409"/>
                  <a:pt x="529" y="413"/>
                  <a:pt x="527" y="416"/>
                </a:cubicBezTo>
                <a:cubicBezTo>
                  <a:pt x="524" y="419"/>
                  <a:pt x="523" y="421"/>
                  <a:pt x="523" y="422"/>
                </a:cubicBezTo>
                <a:cubicBezTo>
                  <a:pt x="515" y="427"/>
                  <a:pt x="507" y="432"/>
                  <a:pt x="499" y="437"/>
                </a:cubicBezTo>
                <a:cubicBezTo>
                  <a:pt x="514" y="421"/>
                  <a:pt x="528" y="402"/>
                  <a:pt x="539" y="382"/>
                </a:cubicBezTo>
                <a:close/>
                <a:moveTo>
                  <a:pt x="598" y="286"/>
                </a:moveTo>
                <a:cubicBezTo>
                  <a:pt x="601" y="289"/>
                  <a:pt x="599" y="298"/>
                  <a:pt x="596" y="307"/>
                </a:cubicBezTo>
                <a:cubicBezTo>
                  <a:pt x="593" y="316"/>
                  <a:pt x="585" y="328"/>
                  <a:pt x="576" y="338"/>
                </a:cubicBezTo>
                <a:cubicBezTo>
                  <a:pt x="573" y="342"/>
                  <a:pt x="569" y="345"/>
                  <a:pt x="567" y="348"/>
                </a:cubicBezTo>
                <a:cubicBezTo>
                  <a:pt x="567" y="347"/>
                  <a:pt x="567" y="347"/>
                  <a:pt x="568" y="346"/>
                </a:cubicBezTo>
                <a:cubicBezTo>
                  <a:pt x="568" y="346"/>
                  <a:pt x="569" y="345"/>
                  <a:pt x="569" y="344"/>
                </a:cubicBezTo>
                <a:cubicBezTo>
                  <a:pt x="574" y="339"/>
                  <a:pt x="579" y="330"/>
                  <a:pt x="584" y="321"/>
                </a:cubicBezTo>
                <a:cubicBezTo>
                  <a:pt x="592" y="306"/>
                  <a:pt x="597" y="289"/>
                  <a:pt x="596" y="285"/>
                </a:cubicBezTo>
                <a:cubicBezTo>
                  <a:pt x="597" y="285"/>
                  <a:pt x="598" y="285"/>
                  <a:pt x="598" y="286"/>
                </a:cubicBezTo>
                <a:close/>
                <a:moveTo>
                  <a:pt x="590" y="207"/>
                </a:moveTo>
                <a:cubicBezTo>
                  <a:pt x="592" y="210"/>
                  <a:pt x="593" y="218"/>
                  <a:pt x="592" y="227"/>
                </a:cubicBezTo>
                <a:cubicBezTo>
                  <a:pt x="592" y="235"/>
                  <a:pt x="588" y="249"/>
                  <a:pt x="583" y="260"/>
                </a:cubicBezTo>
                <a:cubicBezTo>
                  <a:pt x="581" y="265"/>
                  <a:pt x="579" y="269"/>
                  <a:pt x="577" y="272"/>
                </a:cubicBezTo>
                <a:cubicBezTo>
                  <a:pt x="577" y="271"/>
                  <a:pt x="577" y="271"/>
                  <a:pt x="578" y="270"/>
                </a:cubicBezTo>
                <a:cubicBezTo>
                  <a:pt x="580" y="263"/>
                  <a:pt x="583" y="253"/>
                  <a:pt x="585" y="243"/>
                </a:cubicBezTo>
                <a:cubicBezTo>
                  <a:pt x="588" y="226"/>
                  <a:pt x="589" y="210"/>
                  <a:pt x="587" y="206"/>
                </a:cubicBezTo>
                <a:cubicBezTo>
                  <a:pt x="588" y="206"/>
                  <a:pt x="589" y="207"/>
                  <a:pt x="590" y="207"/>
                </a:cubicBezTo>
                <a:close/>
                <a:moveTo>
                  <a:pt x="571" y="154"/>
                </a:moveTo>
                <a:cubicBezTo>
                  <a:pt x="572" y="162"/>
                  <a:pt x="571" y="175"/>
                  <a:pt x="569" y="187"/>
                </a:cubicBezTo>
                <a:cubicBezTo>
                  <a:pt x="568" y="192"/>
                  <a:pt x="567" y="196"/>
                  <a:pt x="566" y="199"/>
                </a:cubicBezTo>
                <a:cubicBezTo>
                  <a:pt x="566" y="199"/>
                  <a:pt x="566" y="199"/>
                  <a:pt x="566" y="198"/>
                </a:cubicBezTo>
                <a:cubicBezTo>
                  <a:pt x="567" y="191"/>
                  <a:pt x="568" y="181"/>
                  <a:pt x="567" y="170"/>
                </a:cubicBezTo>
                <a:cubicBezTo>
                  <a:pt x="567" y="155"/>
                  <a:pt x="565" y="139"/>
                  <a:pt x="562" y="136"/>
                </a:cubicBezTo>
                <a:cubicBezTo>
                  <a:pt x="563" y="136"/>
                  <a:pt x="563" y="136"/>
                  <a:pt x="564" y="136"/>
                </a:cubicBezTo>
                <a:cubicBezTo>
                  <a:pt x="567" y="136"/>
                  <a:pt x="570" y="143"/>
                  <a:pt x="571" y="154"/>
                </a:cubicBezTo>
                <a:close/>
                <a:moveTo>
                  <a:pt x="540" y="90"/>
                </a:moveTo>
                <a:cubicBezTo>
                  <a:pt x="542" y="97"/>
                  <a:pt x="542" y="109"/>
                  <a:pt x="542" y="121"/>
                </a:cubicBezTo>
                <a:cubicBezTo>
                  <a:pt x="542" y="126"/>
                  <a:pt x="542" y="130"/>
                  <a:pt x="541" y="133"/>
                </a:cubicBezTo>
                <a:cubicBezTo>
                  <a:pt x="541" y="133"/>
                  <a:pt x="541" y="132"/>
                  <a:pt x="541" y="132"/>
                </a:cubicBezTo>
                <a:cubicBezTo>
                  <a:pt x="541" y="125"/>
                  <a:pt x="540" y="115"/>
                  <a:pt x="538" y="106"/>
                </a:cubicBezTo>
                <a:cubicBezTo>
                  <a:pt x="536" y="91"/>
                  <a:pt x="532" y="77"/>
                  <a:pt x="530" y="74"/>
                </a:cubicBezTo>
                <a:cubicBezTo>
                  <a:pt x="530" y="74"/>
                  <a:pt x="531" y="74"/>
                  <a:pt x="531" y="74"/>
                </a:cubicBezTo>
                <a:cubicBezTo>
                  <a:pt x="534" y="74"/>
                  <a:pt x="538" y="80"/>
                  <a:pt x="540" y="90"/>
                </a:cubicBezTo>
                <a:close/>
                <a:moveTo>
                  <a:pt x="503" y="32"/>
                </a:moveTo>
                <a:cubicBezTo>
                  <a:pt x="506" y="40"/>
                  <a:pt x="508" y="53"/>
                  <a:pt x="508" y="62"/>
                </a:cubicBezTo>
                <a:cubicBezTo>
                  <a:pt x="509" y="66"/>
                  <a:pt x="509" y="70"/>
                  <a:pt x="509" y="74"/>
                </a:cubicBezTo>
                <a:cubicBezTo>
                  <a:pt x="509" y="73"/>
                  <a:pt x="509" y="73"/>
                  <a:pt x="509" y="73"/>
                </a:cubicBezTo>
                <a:cubicBezTo>
                  <a:pt x="507" y="66"/>
                  <a:pt x="506" y="57"/>
                  <a:pt x="503" y="47"/>
                </a:cubicBezTo>
                <a:cubicBezTo>
                  <a:pt x="500" y="34"/>
                  <a:pt x="495" y="21"/>
                  <a:pt x="492" y="18"/>
                </a:cubicBezTo>
                <a:cubicBezTo>
                  <a:pt x="492" y="18"/>
                  <a:pt x="493" y="18"/>
                  <a:pt x="493" y="18"/>
                </a:cubicBezTo>
                <a:cubicBezTo>
                  <a:pt x="497" y="18"/>
                  <a:pt x="500" y="23"/>
                  <a:pt x="503" y="32"/>
                </a:cubicBezTo>
                <a:close/>
                <a:moveTo>
                  <a:pt x="478" y="81"/>
                </a:moveTo>
                <a:cubicBezTo>
                  <a:pt x="469" y="76"/>
                  <a:pt x="459" y="70"/>
                  <a:pt x="454" y="66"/>
                </a:cubicBezTo>
                <a:cubicBezTo>
                  <a:pt x="446" y="59"/>
                  <a:pt x="444" y="56"/>
                  <a:pt x="444" y="54"/>
                </a:cubicBezTo>
                <a:cubicBezTo>
                  <a:pt x="444" y="53"/>
                  <a:pt x="445" y="52"/>
                  <a:pt x="446" y="52"/>
                </a:cubicBezTo>
                <a:cubicBezTo>
                  <a:pt x="447" y="55"/>
                  <a:pt x="457" y="63"/>
                  <a:pt x="468" y="71"/>
                </a:cubicBezTo>
                <a:cubicBezTo>
                  <a:pt x="475" y="76"/>
                  <a:pt x="482" y="81"/>
                  <a:pt x="487" y="85"/>
                </a:cubicBezTo>
                <a:cubicBezTo>
                  <a:pt x="488" y="85"/>
                  <a:pt x="488" y="86"/>
                  <a:pt x="488" y="86"/>
                </a:cubicBezTo>
                <a:cubicBezTo>
                  <a:pt x="486" y="85"/>
                  <a:pt x="482" y="83"/>
                  <a:pt x="478" y="81"/>
                </a:cubicBezTo>
                <a:close/>
                <a:moveTo>
                  <a:pt x="470" y="43"/>
                </a:moveTo>
                <a:cubicBezTo>
                  <a:pt x="462" y="35"/>
                  <a:pt x="454" y="27"/>
                  <a:pt x="449" y="21"/>
                </a:cubicBezTo>
                <a:cubicBezTo>
                  <a:pt x="442" y="12"/>
                  <a:pt x="442" y="8"/>
                  <a:pt x="443" y="7"/>
                </a:cubicBezTo>
                <a:cubicBezTo>
                  <a:pt x="443" y="6"/>
                  <a:pt x="444" y="5"/>
                  <a:pt x="445" y="5"/>
                </a:cubicBezTo>
                <a:cubicBezTo>
                  <a:pt x="445" y="9"/>
                  <a:pt x="453" y="19"/>
                  <a:pt x="462" y="30"/>
                </a:cubicBezTo>
                <a:cubicBezTo>
                  <a:pt x="468" y="37"/>
                  <a:pt x="473" y="44"/>
                  <a:pt x="477" y="49"/>
                </a:cubicBezTo>
                <a:cubicBezTo>
                  <a:pt x="478" y="50"/>
                  <a:pt x="478" y="50"/>
                  <a:pt x="478" y="50"/>
                </a:cubicBezTo>
                <a:cubicBezTo>
                  <a:pt x="476" y="48"/>
                  <a:pt x="473" y="46"/>
                  <a:pt x="470" y="43"/>
                </a:cubicBezTo>
                <a:close/>
                <a:moveTo>
                  <a:pt x="509" y="137"/>
                </a:moveTo>
                <a:cubicBezTo>
                  <a:pt x="508" y="136"/>
                  <a:pt x="508" y="136"/>
                  <a:pt x="508" y="136"/>
                </a:cubicBezTo>
                <a:cubicBezTo>
                  <a:pt x="500" y="130"/>
                  <a:pt x="491" y="124"/>
                  <a:pt x="486" y="119"/>
                </a:cubicBezTo>
                <a:cubicBezTo>
                  <a:pt x="478" y="112"/>
                  <a:pt x="477" y="108"/>
                  <a:pt x="478" y="106"/>
                </a:cubicBezTo>
                <a:cubicBezTo>
                  <a:pt x="478" y="105"/>
                  <a:pt x="478" y="105"/>
                  <a:pt x="479" y="104"/>
                </a:cubicBezTo>
                <a:cubicBezTo>
                  <a:pt x="480" y="108"/>
                  <a:pt x="490" y="117"/>
                  <a:pt x="500" y="126"/>
                </a:cubicBezTo>
                <a:cubicBezTo>
                  <a:pt x="506" y="132"/>
                  <a:pt x="513" y="138"/>
                  <a:pt x="518" y="142"/>
                </a:cubicBezTo>
                <a:cubicBezTo>
                  <a:pt x="518" y="143"/>
                  <a:pt x="518" y="143"/>
                  <a:pt x="519" y="143"/>
                </a:cubicBezTo>
                <a:cubicBezTo>
                  <a:pt x="516" y="141"/>
                  <a:pt x="512" y="139"/>
                  <a:pt x="509" y="137"/>
                </a:cubicBezTo>
                <a:close/>
                <a:moveTo>
                  <a:pt x="539" y="204"/>
                </a:moveTo>
                <a:cubicBezTo>
                  <a:pt x="537" y="202"/>
                  <a:pt x="535" y="200"/>
                  <a:pt x="533" y="198"/>
                </a:cubicBezTo>
                <a:cubicBezTo>
                  <a:pt x="532" y="196"/>
                  <a:pt x="530" y="195"/>
                  <a:pt x="529" y="193"/>
                </a:cubicBezTo>
                <a:cubicBezTo>
                  <a:pt x="522" y="187"/>
                  <a:pt x="516" y="181"/>
                  <a:pt x="512" y="177"/>
                </a:cubicBezTo>
                <a:cubicBezTo>
                  <a:pt x="507" y="170"/>
                  <a:pt x="504" y="165"/>
                  <a:pt x="505" y="162"/>
                </a:cubicBezTo>
                <a:cubicBezTo>
                  <a:pt x="506" y="162"/>
                  <a:pt x="506" y="161"/>
                  <a:pt x="507" y="161"/>
                </a:cubicBezTo>
                <a:cubicBezTo>
                  <a:pt x="507" y="164"/>
                  <a:pt x="516" y="174"/>
                  <a:pt x="525" y="185"/>
                </a:cubicBezTo>
                <a:cubicBezTo>
                  <a:pt x="531" y="192"/>
                  <a:pt x="536" y="199"/>
                  <a:pt x="540" y="204"/>
                </a:cubicBezTo>
                <a:cubicBezTo>
                  <a:pt x="541" y="205"/>
                  <a:pt x="541" y="205"/>
                  <a:pt x="541" y="205"/>
                </a:cubicBezTo>
                <a:cubicBezTo>
                  <a:pt x="541" y="205"/>
                  <a:pt x="540" y="204"/>
                  <a:pt x="539" y="204"/>
                </a:cubicBezTo>
                <a:close/>
                <a:moveTo>
                  <a:pt x="544" y="262"/>
                </a:moveTo>
                <a:cubicBezTo>
                  <a:pt x="543" y="259"/>
                  <a:pt x="540" y="256"/>
                  <a:pt x="538" y="253"/>
                </a:cubicBezTo>
                <a:cubicBezTo>
                  <a:pt x="534" y="247"/>
                  <a:pt x="530" y="242"/>
                  <a:pt x="528" y="238"/>
                </a:cubicBezTo>
                <a:cubicBezTo>
                  <a:pt x="526" y="233"/>
                  <a:pt x="522" y="226"/>
                  <a:pt x="524" y="222"/>
                </a:cubicBezTo>
                <a:cubicBezTo>
                  <a:pt x="524" y="222"/>
                  <a:pt x="525" y="221"/>
                  <a:pt x="526" y="221"/>
                </a:cubicBezTo>
                <a:cubicBezTo>
                  <a:pt x="526" y="224"/>
                  <a:pt x="533" y="236"/>
                  <a:pt x="539" y="248"/>
                </a:cubicBezTo>
                <a:cubicBezTo>
                  <a:pt x="544" y="256"/>
                  <a:pt x="548" y="265"/>
                  <a:pt x="551" y="271"/>
                </a:cubicBezTo>
                <a:cubicBezTo>
                  <a:pt x="551" y="271"/>
                  <a:pt x="551" y="272"/>
                  <a:pt x="551" y="272"/>
                </a:cubicBezTo>
                <a:cubicBezTo>
                  <a:pt x="549" y="269"/>
                  <a:pt x="547" y="266"/>
                  <a:pt x="544" y="262"/>
                </a:cubicBezTo>
                <a:close/>
                <a:moveTo>
                  <a:pt x="538" y="328"/>
                </a:moveTo>
                <a:cubicBezTo>
                  <a:pt x="536" y="323"/>
                  <a:pt x="535" y="318"/>
                  <a:pt x="534" y="314"/>
                </a:cubicBezTo>
                <a:cubicBezTo>
                  <a:pt x="532" y="308"/>
                  <a:pt x="530" y="303"/>
                  <a:pt x="529" y="299"/>
                </a:cubicBezTo>
                <a:cubicBezTo>
                  <a:pt x="528" y="293"/>
                  <a:pt x="527" y="287"/>
                  <a:pt x="529" y="284"/>
                </a:cubicBezTo>
                <a:cubicBezTo>
                  <a:pt x="530" y="283"/>
                  <a:pt x="531" y="283"/>
                  <a:pt x="532" y="283"/>
                </a:cubicBezTo>
                <a:cubicBezTo>
                  <a:pt x="531" y="287"/>
                  <a:pt x="534" y="299"/>
                  <a:pt x="537" y="313"/>
                </a:cubicBezTo>
                <a:cubicBezTo>
                  <a:pt x="539" y="322"/>
                  <a:pt x="540" y="331"/>
                  <a:pt x="541" y="338"/>
                </a:cubicBezTo>
                <a:cubicBezTo>
                  <a:pt x="541" y="339"/>
                  <a:pt x="541" y="339"/>
                  <a:pt x="541" y="339"/>
                </a:cubicBezTo>
                <a:cubicBezTo>
                  <a:pt x="540" y="336"/>
                  <a:pt x="539" y="332"/>
                  <a:pt x="538" y="328"/>
                </a:cubicBezTo>
                <a:close/>
                <a:moveTo>
                  <a:pt x="74" y="284"/>
                </a:moveTo>
                <a:cubicBezTo>
                  <a:pt x="77" y="287"/>
                  <a:pt x="76" y="293"/>
                  <a:pt x="74" y="299"/>
                </a:cubicBezTo>
                <a:cubicBezTo>
                  <a:pt x="73" y="303"/>
                  <a:pt x="72" y="308"/>
                  <a:pt x="70" y="314"/>
                </a:cubicBezTo>
                <a:cubicBezTo>
                  <a:pt x="69" y="318"/>
                  <a:pt x="67" y="323"/>
                  <a:pt x="66" y="328"/>
                </a:cubicBezTo>
                <a:cubicBezTo>
                  <a:pt x="64" y="332"/>
                  <a:pt x="63" y="336"/>
                  <a:pt x="63" y="339"/>
                </a:cubicBezTo>
                <a:cubicBezTo>
                  <a:pt x="63" y="339"/>
                  <a:pt x="63" y="339"/>
                  <a:pt x="63" y="338"/>
                </a:cubicBezTo>
                <a:cubicBezTo>
                  <a:pt x="63" y="331"/>
                  <a:pt x="65" y="322"/>
                  <a:pt x="66" y="313"/>
                </a:cubicBezTo>
                <a:cubicBezTo>
                  <a:pt x="69" y="299"/>
                  <a:pt x="73" y="287"/>
                  <a:pt x="72" y="283"/>
                </a:cubicBezTo>
                <a:cubicBezTo>
                  <a:pt x="73" y="283"/>
                  <a:pt x="74" y="283"/>
                  <a:pt x="74" y="284"/>
                </a:cubicBezTo>
                <a:close/>
                <a:moveTo>
                  <a:pt x="79" y="222"/>
                </a:moveTo>
                <a:cubicBezTo>
                  <a:pt x="81" y="226"/>
                  <a:pt x="78" y="233"/>
                  <a:pt x="75" y="238"/>
                </a:cubicBezTo>
                <a:cubicBezTo>
                  <a:pt x="73" y="242"/>
                  <a:pt x="69" y="247"/>
                  <a:pt x="65" y="253"/>
                </a:cubicBezTo>
                <a:cubicBezTo>
                  <a:pt x="63" y="256"/>
                  <a:pt x="61" y="259"/>
                  <a:pt x="59" y="262"/>
                </a:cubicBezTo>
                <a:cubicBezTo>
                  <a:pt x="57" y="266"/>
                  <a:pt x="54" y="269"/>
                  <a:pt x="53" y="272"/>
                </a:cubicBezTo>
                <a:cubicBezTo>
                  <a:pt x="53" y="272"/>
                  <a:pt x="53" y="271"/>
                  <a:pt x="53" y="271"/>
                </a:cubicBezTo>
                <a:cubicBezTo>
                  <a:pt x="56" y="265"/>
                  <a:pt x="60" y="256"/>
                  <a:pt x="64" y="248"/>
                </a:cubicBezTo>
                <a:cubicBezTo>
                  <a:pt x="71" y="236"/>
                  <a:pt x="78" y="224"/>
                  <a:pt x="77" y="221"/>
                </a:cubicBezTo>
                <a:cubicBezTo>
                  <a:pt x="78" y="221"/>
                  <a:pt x="79" y="222"/>
                  <a:pt x="79" y="222"/>
                </a:cubicBezTo>
                <a:close/>
                <a:moveTo>
                  <a:pt x="98" y="162"/>
                </a:moveTo>
                <a:cubicBezTo>
                  <a:pt x="99" y="165"/>
                  <a:pt x="97" y="170"/>
                  <a:pt x="91" y="177"/>
                </a:cubicBezTo>
                <a:cubicBezTo>
                  <a:pt x="88" y="181"/>
                  <a:pt x="81" y="187"/>
                  <a:pt x="75" y="193"/>
                </a:cubicBezTo>
                <a:cubicBezTo>
                  <a:pt x="73" y="195"/>
                  <a:pt x="72" y="196"/>
                  <a:pt x="71" y="198"/>
                </a:cubicBezTo>
                <a:cubicBezTo>
                  <a:pt x="68" y="200"/>
                  <a:pt x="66" y="202"/>
                  <a:pt x="64" y="204"/>
                </a:cubicBezTo>
                <a:cubicBezTo>
                  <a:pt x="64" y="204"/>
                  <a:pt x="63" y="205"/>
                  <a:pt x="62" y="205"/>
                </a:cubicBezTo>
                <a:cubicBezTo>
                  <a:pt x="63" y="205"/>
                  <a:pt x="63" y="205"/>
                  <a:pt x="63" y="204"/>
                </a:cubicBezTo>
                <a:cubicBezTo>
                  <a:pt x="67" y="199"/>
                  <a:pt x="73" y="192"/>
                  <a:pt x="79" y="185"/>
                </a:cubicBezTo>
                <a:cubicBezTo>
                  <a:pt x="87" y="174"/>
                  <a:pt x="96" y="164"/>
                  <a:pt x="96" y="161"/>
                </a:cubicBezTo>
                <a:cubicBezTo>
                  <a:pt x="97" y="161"/>
                  <a:pt x="98" y="162"/>
                  <a:pt x="98" y="162"/>
                </a:cubicBezTo>
                <a:close/>
                <a:moveTo>
                  <a:pt x="126" y="106"/>
                </a:moveTo>
                <a:cubicBezTo>
                  <a:pt x="126" y="108"/>
                  <a:pt x="125" y="112"/>
                  <a:pt x="117" y="119"/>
                </a:cubicBezTo>
                <a:cubicBezTo>
                  <a:pt x="112" y="124"/>
                  <a:pt x="103" y="130"/>
                  <a:pt x="96" y="136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1" y="139"/>
                  <a:pt x="88" y="141"/>
                  <a:pt x="85" y="143"/>
                </a:cubicBezTo>
                <a:cubicBezTo>
                  <a:pt x="85" y="143"/>
                  <a:pt x="85" y="143"/>
                  <a:pt x="86" y="142"/>
                </a:cubicBezTo>
                <a:cubicBezTo>
                  <a:pt x="90" y="138"/>
                  <a:pt x="97" y="132"/>
                  <a:pt x="104" y="126"/>
                </a:cubicBezTo>
                <a:cubicBezTo>
                  <a:pt x="114" y="117"/>
                  <a:pt x="124" y="108"/>
                  <a:pt x="125" y="104"/>
                </a:cubicBezTo>
                <a:cubicBezTo>
                  <a:pt x="125" y="105"/>
                  <a:pt x="126" y="105"/>
                  <a:pt x="126" y="106"/>
                </a:cubicBezTo>
                <a:close/>
                <a:moveTo>
                  <a:pt x="159" y="54"/>
                </a:moveTo>
                <a:cubicBezTo>
                  <a:pt x="159" y="56"/>
                  <a:pt x="158" y="59"/>
                  <a:pt x="149" y="66"/>
                </a:cubicBezTo>
                <a:cubicBezTo>
                  <a:pt x="144" y="70"/>
                  <a:pt x="135" y="76"/>
                  <a:pt x="125" y="81"/>
                </a:cubicBezTo>
                <a:cubicBezTo>
                  <a:pt x="121" y="83"/>
                  <a:pt x="118" y="85"/>
                  <a:pt x="115" y="86"/>
                </a:cubicBezTo>
                <a:cubicBezTo>
                  <a:pt x="116" y="86"/>
                  <a:pt x="116" y="85"/>
                  <a:pt x="116" y="85"/>
                </a:cubicBezTo>
                <a:cubicBezTo>
                  <a:pt x="121" y="81"/>
                  <a:pt x="129" y="76"/>
                  <a:pt x="136" y="71"/>
                </a:cubicBezTo>
                <a:cubicBezTo>
                  <a:pt x="146" y="63"/>
                  <a:pt x="157" y="55"/>
                  <a:pt x="158" y="52"/>
                </a:cubicBezTo>
                <a:cubicBezTo>
                  <a:pt x="159" y="52"/>
                  <a:pt x="159" y="53"/>
                  <a:pt x="159" y="54"/>
                </a:cubicBezTo>
                <a:close/>
                <a:moveTo>
                  <a:pt x="95" y="62"/>
                </a:moveTo>
                <a:cubicBezTo>
                  <a:pt x="96" y="53"/>
                  <a:pt x="98" y="40"/>
                  <a:pt x="100" y="32"/>
                </a:cubicBezTo>
                <a:cubicBezTo>
                  <a:pt x="103" y="23"/>
                  <a:pt x="107" y="18"/>
                  <a:pt x="110" y="18"/>
                </a:cubicBezTo>
                <a:cubicBezTo>
                  <a:pt x="111" y="18"/>
                  <a:pt x="111" y="18"/>
                  <a:pt x="112" y="18"/>
                </a:cubicBezTo>
                <a:cubicBezTo>
                  <a:pt x="109" y="21"/>
                  <a:pt x="104" y="34"/>
                  <a:pt x="100" y="47"/>
                </a:cubicBezTo>
                <a:cubicBezTo>
                  <a:pt x="98" y="57"/>
                  <a:pt x="96" y="66"/>
                  <a:pt x="95" y="73"/>
                </a:cubicBezTo>
                <a:cubicBezTo>
                  <a:pt x="95" y="73"/>
                  <a:pt x="95" y="73"/>
                  <a:pt x="95" y="74"/>
                </a:cubicBezTo>
                <a:cubicBezTo>
                  <a:pt x="95" y="70"/>
                  <a:pt x="95" y="66"/>
                  <a:pt x="95" y="62"/>
                </a:cubicBezTo>
                <a:close/>
                <a:moveTo>
                  <a:pt x="161" y="7"/>
                </a:moveTo>
                <a:cubicBezTo>
                  <a:pt x="161" y="8"/>
                  <a:pt x="161" y="12"/>
                  <a:pt x="154" y="21"/>
                </a:cubicBezTo>
                <a:cubicBezTo>
                  <a:pt x="150" y="27"/>
                  <a:pt x="142" y="35"/>
                  <a:pt x="134" y="43"/>
                </a:cubicBezTo>
                <a:cubicBezTo>
                  <a:pt x="130" y="46"/>
                  <a:pt x="127" y="48"/>
                  <a:pt x="125" y="50"/>
                </a:cubicBezTo>
                <a:cubicBezTo>
                  <a:pt x="125" y="50"/>
                  <a:pt x="126" y="50"/>
                  <a:pt x="126" y="49"/>
                </a:cubicBezTo>
                <a:cubicBezTo>
                  <a:pt x="130" y="44"/>
                  <a:pt x="136" y="37"/>
                  <a:pt x="142" y="30"/>
                </a:cubicBezTo>
                <a:cubicBezTo>
                  <a:pt x="150" y="19"/>
                  <a:pt x="159" y="9"/>
                  <a:pt x="159" y="5"/>
                </a:cubicBezTo>
                <a:cubicBezTo>
                  <a:pt x="160" y="5"/>
                  <a:pt x="160" y="6"/>
                  <a:pt x="161" y="7"/>
                </a:cubicBezTo>
                <a:close/>
                <a:moveTo>
                  <a:pt x="61" y="121"/>
                </a:moveTo>
                <a:cubicBezTo>
                  <a:pt x="61" y="109"/>
                  <a:pt x="62" y="97"/>
                  <a:pt x="63" y="90"/>
                </a:cubicBezTo>
                <a:cubicBezTo>
                  <a:pt x="66" y="80"/>
                  <a:pt x="69" y="74"/>
                  <a:pt x="73" y="74"/>
                </a:cubicBezTo>
                <a:cubicBezTo>
                  <a:pt x="73" y="74"/>
                  <a:pt x="73" y="74"/>
                  <a:pt x="74" y="74"/>
                </a:cubicBezTo>
                <a:cubicBezTo>
                  <a:pt x="71" y="77"/>
                  <a:pt x="67" y="91"/>
                  <a:pt x="65" y="106"/>
                </a:cubicBezTo>
                <a:cubicBezTo>
                  <a:pt x="64" y="115"/>
                  <a:pt x="63" y="125"/>
                  <a:pt x="62" y="132"/>
                </a:cubicBezTo>
                <a:cubicBezTo>
                  <a:pt x="62" y="132"/>
                  <a:pt x="62" y="133"/>
                  <a:pt x="62" y="133"/>
                </a:cubicBezTo>
                <a:cubicBezTo>
                  <a:pt x="62" y="130"/>
                  <a:pt x="62" y="126"/>
                  <a:pt x="61" y="121"/>
                </a:cubicBezTo>
                <a:close/>
                <a:moveTo>
                  <a:pt x="35" y="187"/>
                </a:moveTo>
                <a:cubicBezTo>
                  <a:pt x="32" y="175"/>
                  <a:pt x="31" y="162"/>
                  <a:pt x="32" y="154"/>
                </a:cubicBezTo>
                <a:cubicBezTo>
                  <a:pt x="33" y="143"/>
                  <a:pt x="36" y="136"/>
                  <a:pt x="40" y="136"/>
                </a:cubicBezTo>
                <a:cubicBezTo>
                  <a:pt x="40" y="136"/>
                  <a:pt x="41" y="136"/>
                  <a:pt x="41" y="136"/>
                </a:cubicBezTo>
                <a:cubicBezTo>
                  <a:pt x="38" y="139"/>
                  <a:pt x="36" y="155"/>
                  <a:pt x="36" y="170"/>
                </a:cubicBezTo>
                <a:cubicBezTo>
                  <a:pt x="36" y="181"/>
                  <a:pt x="37" y="191"/>
                  <a:pt x="37" y="198"/>
                </a:cubicBezTo>
                <a:cubicBezTo>
                  <a:pt x="37" y="199"/>
                  <a:pt x="37" y="199"/>
                  <a:pt x="37" y="199"/>
                </a:cubicBezTo>
                <a:cubicBezTo>
                  <a:pt x="37" y="196"/>
                  <a:pt x="36" y="192"/>
                  <a:pt x="35" y="187"/>
                </a:cubicBezTo>
                <a:close/>
                <a:moveTo>
                  <a:pt x="21" y="260"/>
                </a:moveTo>
                <a:cubicBezTo>
                  <a:pt x="16" y="249"/>
                  <a:pt x="12" y="235"/>
                  <a:pt x="11" y="227"/>
                </a:cubicBezTo>
                <a:cubicBezTo>
                  <a:pt x="10" y="218"/>
                  <a:pt x="11" y="210"/>
                  <a:pt x="14" y="207"/>
                </a:cubicBezTo>
                <a:cubicBezTo>
                  <a:pt x="14" y="207"/>
                  <a:pt x="15" y="206"/>
                  <a:pt x="16" y="206"/>
                </a:cubicBezTo>
                <a:cubicBezTo>
                  <a:pt x="16" y="206"/>
                  <a:pt x="16" y="206"/>
                  <a:pt x="17" y="206"/>
                </a:cubicBezTo>
                <a:cubicBezTo>
                  <a:pt x="14" y="210"/>
                  <a:pt x="15" y="226"/>
                  <a:pt x="18" y="243"/>
                </a:cubicBezTo>
                <a:cubicBezTo>
                  <a:pt x="20" y="253"/>
                  <a:pt x="23" y="263"/>
                  <a:pt x="26" y="270"/>
                </a:cubicBezTo>
                <a:cubicBezTo>
                  <a:pt x="26" y="271"/>
                  <a:pt x="26" y="271"/>
                  <a:pt x="26" y="272"/>
                </a:cubicBezTo>
                <a:cubicBezTo>
                  <a:pt x="25" y="269"/>
                  <a:pt x="23" y="265"/>
                  <a:pt x="21" y="260"/>
                </a:cubicBezTo>
                <a:close/>
                <a:moveTo>
                  <a:pt x="27" y="338"/>
                </a:moveTo>
                <a:cubicBezTo>
                  <a:pt x="19" y="328"/>
                  <a:pt x="11" y="316"/>
                  <a:pt x="8" y="307"/>
                </a:cubicBezTo>
                <a:cubicBezTo>
                  <a:pt x="4" y="298"/>
                  <a:pt x="3" y="289"/>
                  <a:pt x="5" y="286"/>
                </a:cubicBezTo>
                <a:cubicBezTo>
                  <a:pt x="6" y="285"/>
                  <a:pt x="6" y="285"/>
                  <a:pt x="8" y="285"/>
                </a:cubicBezTo>
                <a:cubicBezTo>
                  <a:pt x="6" y="289"/>
                  <a:pt x="11" y="306"/>
                  <a:pt x="20" y="321"/>
                </a:cubicBezTo>
                <a:cubicBezTo>
                  <a:pt x="24" y="330"/>
                  <a:pt x="30" y="339"/>
                  <a:pt x="34" y="344"/>
                </a:cubicBezTo>
                <a:cubicBezTo>
                  <a:pt x="35" y="345"/>
                  <a:pt x="35" y="346"/>
                  <a:pt x="36" y="346"/>
                </a:cubicBezTo>
                <a:cubicBezTo>
                  <a:pt x="36" y="347"/>
                  <a:pt x="36" y="347"/>
                  <a:pt x="37" y="348"/>
                </a:cubicBezTo>
                <a:cubicBezTo>
                  <a:pt x="34" y="345"/>
                  <a:pt x="31" y="342"/>
                  <a:pt x="27" y="338"/>
                </a:cubicBezTo>
                <a:close/>
                <a:moveTo>
                  <a:pt x="171" y="443"/>
                </a:moveTo>
                <a:cubicBezTo>
                  <a:pt x="176" y="443"/>
                  <a:pt x="181" y="450"/>
                  <a:pt x="185" y="455"/>
                </a:cubicBezTo>
                <a:cubicBezTo>
                  <a:pt x="189" y="460"/>
                  <a:pt x="195" y="469"/>
                  <a:pt x="200" y="478"/>
                </a:cubicBezTo>
                <a:cubicBezTo>
                  <a:pt x="201" y="480"/>
                  <a:pt x="202" y="482"/>
                  <a:pt x="203" y="484"/>
                </a:cubicBezTo>
                <a:cubicBezTo>
                  <a:pt x="206" y="488"/>
                  <a:pt x="206" y="488"/>
                  <a:pt x="206" y="488"/>
                </a:cubicBezTo>
                <a:cubicBezTo>
                  <a:pt x="207" y="491"/>
                  <a:pt x="209" y="493"/>
                  <a:pt x="210" y="495"/>
                </a:cubicBezTo>
                <a:cubicBezTo>
                  <a:pt x="210" y="495"/>
                  <a:pt x="209" y="494"/>
                  <a:pt x="209" y="494"/>
                </a:cubicBezTo>
                <a:cubicBezTo>
                  <a:pt x="204" y="488"/>
                  <a:pt x="197" y="480"/>
                  <a:pt x="191" y="471"/>
                </a:cubicBezTo>
                <a:cubicBezTo>
                  <a:pt x="181" y="459"/>
                  <a:pt x="172" y="446"/>
                  <a:pt x="168" y="445"/>
                </a:cubicBezTo>
                <a:cubicBezTo>
                  <a:pt x="169" y="444"/>
                  <a:pt x="170" y="443"/>
                  <a:pt x="171" y="443"/>
                </a:cubicBezTo>
                <a:close/>
                <a:moveTo>
                  <a:pt x="131" y="411"/>
                </a:moveTo>
                <a:cubicBezTo>
                  <a:pt x="133" y="416"/>
                  <a:pt x="135" y="423"/>
                  <a:pt x="138" y="430"/>
                </a:cubicBezTo>
                <a:cubicBezTo>
                  <a:pt x="139" y="434"/>
                  <a:pt x="140" y="438"/>
                  <a:pt x="142" y="441"/>
                </a:cubicBezTo>
                <a:cubicBezTo>
                  <a:pt x="143" y="446"/>
                  <a:pt x="145" y="450"/>
                  <a:pt x="146" y="453"/>
                </a:cubicBezTo>
                <a:cubicBezTo>
                  <a:pt x="146" y="453"/>
                  <a:pt x="146" y="453"/>
                  <a:pt x="146" y="454"/>
                </a:cubicBezTo>
                <a:cubicBezTo>
                  <a:pt x="146" y="453"/>
                  <a:pt x="146" y="453"/>
                  <a:pt x="145" y="453"/>
                </a:cubicBezTo>
                <a:cubicBezTo>
                  <a:pt x="142" y="446"/>
                  <a:pt x="137" y="437"/>
                  <a:pt x="133" y="428"/>
                </a:cubicBezTo>
                <a:cubicBezTo>
                  <a:pt x="126" y="414"/>
                  <a:pt x="121" y="401"/>
                  <a:pt x="118" y="398"/>
                </a:cubicBezTo>
                <a:cubicBezTo>
                  <a:pt x="119" y="398"/>
                  <a:pt x="119" y="398"/>
                  <a:pt x="120" y="398"/>
                </a:cubicBezTo>
                <a:cubicBezTo>
                  <a:pt x="124" y="398"/>
                  <a:pt x="128" y="404"/>
                  <a:pt x="131" y="411"/>
                </a:cubicBezTo>
                <a:close/>
                <a:moveTo>
                  <a:pt x="93" y="358"/>
                </a:moveTo>
                <a:cubicBezTo>
                  <a:pt x="93" y="362"/>
                  <a:pt x="93" y="368"/>
                  <a:pt x="93" y="374"/>
                </a:cubicBezTo>
                <a:cubicBezTo>
                  <a:pt x="94" y="379"/>
                  <a:pt x="94" y="384"/>
                  <a:pt x="94" y="389"/>
                </a:cubicBezTo>
                <a:cubicBezTo>
                  <a:pt x="94" y="394"/>
                  <a:pt x="95" y="398"/>
                  <a:pt x="95" y="401"/>
                </a:cubicBezTo>
                <a:cubicBezTo>
                  <a:pt x="95" y="401"/>
                  <a:pt x="95" y="401"/>
                  <a:pt x="94" y="400"/>
                </a:cubicBezTo>
                <a:cubicBezTo>
                  <a:pt x="93" y="393"/>
                  <a:pt x="91" y="383"/>
                  <a:pt x="90" y="374"/>
                </a:cubicBezTo>
                <a:cubicBezTo>
                  <a:pt x="87" y="360"/>
                  <a:pt x="87" y="347"/>
                  <a:pt x="85" y="344"/>
                </a:cubicBezTo>
                <a:cubicBezTo>
                  <a:pt x="85" y="343"/>
                  <a:pt x="86" y="343"/>
                  <a:pt x="86" y="343"/>
                </a:cubicBezTo>
                <a:cubicBezTo>
                  <a:pt x="90" y="343"/>
                  <a:pt x="92" y="351"/>
                  <a:pt x="93" y="358"/>
                </a:cubicBezTo>
                <a:close/>
                <a:moveTo>
                  <a:pt x="60" y="412"/>
                </a:moveTo>
                <a:cubicBezTo>
                  <a:pt x="49" y="405"/>
                  <a:pt x="37" y="396"/>
                  <a:pt x="31" y="389"/>
                </a:cubicBezTo>
                <a:cubicBezTo>
                  <a:pt x="24" y="381"/>
                  <a:pt x="20" y="372"/>
                  <a:pt x="21" y="369"/>
                </a:cubicBezTo>
                <a:cubicBezTo>
                  <a:pt x="21" y="368"/>
                  <a:pt x="22" y="367"/>
                  <a:pt x="23" y="367"/>
                </a:cubicBezTo>
                <a:cubicBezTo>
                  <a:pt x="23" y="371"/>
                  <a:pt x="34" y="386"/>
                  <a:pt x="47" y="398"/>
                </a:cubicBezTo>
                <a:cubicBezTo>
                  <a:pt x="55" y="406"/>
                  <a:pt x="65" y="413"/>
                  <a:pt x="71" y="417"/>
                </a:cubicBezTo>
                <a:cubicBezTo>
                  <a:pt x="72" y="417"/>
                  <a:pt x="72" y="418"/>
                  <a:pt x="72" y="418"/>
                </a:cubicBezTo>
                <a:cubicBezTo>
                  <a:pt x="69" y="417"/>
                  <a:pt x="65" y="414"/>
                  <a:pt x="60" y="412"/>
                </a:cubicBezTo>
                <a:close/>
                <a:moveTo>
                  <a:pt x="114" y="473"/>
                </a:moveTo>
                <a:cubicBezTo>
                  <a:pt x="101" y="470"/>
                  <a:pt x="87" y="465"/>
                  <a:pt x="79" y="460"/>
                </a:cubicBezTo>
                <a:cubicBezTo>
                  <a:pt x="70" y="454"/>
                  <a:pt x="64" y="448"/>
                  <a:pt x="64" y="444"/>
                </a:cubicBezTo>
                <a:cubicBezTo>
                  <a:pt x="64" y="443"/>
                  <a:pt x="64" y="442"/>
                  <a:pt x="65" y="441"/>
                </a:cubicBezTo>
                <a:cubicBezTo>
                  <a:pt x="66" y="446"/>
                  <a:pt x="81" y="456"/>
                  <a:pt x="98" y="464"/>
                </a:cubicBezTo>
                <a:cubicBezTo>
                  <a:pt x="108" y="469"/>
                  <a:pt x="119" y="473"/>
                  <a:pt x="127" y="476"/>
                </a:cubicBezTo>
                <a:cubicBezTo>
                  <a:pt x="127" y="476"/>
                  <a:pt x="128" y="476"/>
                  <a:pt x="128" y="476"/>
                </a:cubicBezTo>
                <a:cubicBezTo>
                  <a:pt x="124" y="476"/>
                  <a:pt x="119" y="475"/>
                  <a:pt x="114" y="473"/>
                </a:cubicBezTo>
                <a:close/>
                <a:moveTo>
                  <a:pt x="191" y="522"/>
                </a:moveTo>
                <a:cubicBezTo>
                  <a:pt x="191" y="522"/>
                  <a:pt x="191" y="522"/>
                  <a:pt x="191" y="522"/>
                </a:cubicBezTo>
                <a:cubicBezTo>
                  <a:pt x="188" y="522"/>
                  <a:pt x="185" y="522"/>
                  <a:pt x="182" y="521"/>
                </a:cubicBezTo>
                <a:cubicBezTo>
                  <a:pt x="168" y="521"/>
                  <a:pt x="153" y="519"/>
                  <a:pt x="144" y="516"/>
                </a:cubicBezTo>
                <a:cubicBezTo>
                  <a:pt x="134" y="512"/>
                  <a:pt x="127" y="508"/>
                  <a:pt x="126" y="504"/>
                </a:cubicBezTo>
                <a:cubicBezTo>
                  <a:pt x="125" y="503"/>
                  <a:pt x="126" y="502"/>
                  <a:pt x="126" y="501"/>
                </a:cubicBezTo>
                <a:cubicBezTo>
                  <a:pt x="129" y="505"/>
                  <a:pt x="146" y="511"/>
                  <a:pt x="164" y="516"/>
                </a:cubicBezTo>
                <a:cubicBezTo>
                  <a:pt x="175" y="518"/>
                  <a:pt x="187" y="520"/>
                  <a:pt x="195" y="521"/>
                </a:cubicBezTo>
                <a:cubicBezTo>
                  <a:pt x="195" y="521"/>
                  <a:pt x="196" y="521"/>
                  <a:pt x="196" y="521"/>
                </a:cubicBezTo>
                <a:cubicBezTo>
                  <a:pt x="195" y="522"/>
                  <a:pt x="193" y="522"/>
                  <a:pt x="191" y="522"/>
                </a:cubicBezTo>
                <a:close/>
                <a:moveTo>
                  <a:pt x="510" y="389"/>
                </a:moveTo>
                <a:cubicBezTo>
                  <a:pt x="510" y="384"/>
                  <a:pt x="510" y="379"/>
                  <a:pt x="510" y="374"/>
                </a:cubicBezTo>
                <a:cubicBezTo>
                  <a:pt x="510" y="368"/>
                  <a:pt x="510" y="362"/>
                  <a:pt x="511" y="358"/>
                </a:cubicBezTo>
                <a:cubicBezTo>
                  <a:pt x="512" y="351"/>
                  <a:pt x="513" y="343"/>
                  <a:pt x="517" y="343"/>
                </a:cubicBezTo>
                <a:cubicBezTo>
                  <a:pt x="518" y="343"/>
                  <a:pt x="518" y="343"/>
                  <a:pt x="519" y="344"/>
                </a:cubicBezTo>
                <a:cubicBezTo>
                  <a:pt x="517" y="347"/>
                  <a:pt x="516" y="360"/>
                  <a:pt x="514" y="374"/>
                </a:cubicBezTo>
                <a:cubicBezTo>
                  <a:pt x="513" y="383"/>
                  <a:pt x="511" y="393"/>
                  <a:pt x="509" y="400"/>
                </a:cubicBezTo>
                <a:cubicBezTo>
                  <a:pt x="509" y="401"/>
                  <a:pt x="509" y="401"/>
                  <a:pt x="509" y="401"/>
                </a:cubicBezTo>
                <a:cubicBezTo>
                  <a:pt x="509" y="398"/>
                  <a:pt x="509" y="394"/>
                  <a:pt x="510" y="389"/>
                </a:cubicBezTo>
                <a:close/>
                <a:moveTo>
                  <a:pt x="458" y="453"/>
                </a:moveTo>
                <a:cubicBezTo>
                  <a:pt x="459" y="449"/>
                  <a:pt x="460" y="446"/>
                  <a:pt x="462" y="441"/>
                </a:cubicBezTo>
                <a:cubicBezTo>
                  <a:pt x="463" y="438"/>
                  <a:pt x="464" y="434"/>
                  <a:pt x="466" y="430"/>
                </a:cubicBezTo>
                <a:cubicBezTo>
                  <a:pt x="468" y="423"/>
                  <a:pt x="471" y="416"/>
                  <a:pt x="473" y="411"/>
                </a:cubicBezTo>
                <a:cubicBezTo>
                  <a:pt x="476" y="404"/>
                  <a:pt x="479" y="398"/>
                  <a:pt x="483" y="398"/>
                </a:cubicBezTo>
                <a:cubicBezTo>
                  <a:pt x="484" y="398"/>
                  <a:pt x="485" y="398"/>
                  <a:pt x="486" y="398"/>
                </a:cubicBezTo>
                <a:cubicBezTo>
                  <a:pt x="482" y="401"/>
                  <a:pt x="477" y="414"/>
                  <a:pt x="471" y="428"/>
                </a:cubicBezTo>
                <a:cubicBezTo>
                  <a:pt x="467" y="437"/>
                  <a:pt x="462" y="446"/>
                  <a:pt x="458" y="453"/>
                </a:cubicBezTo>
                <a:cubicBezTo>
                  <a:pt x="458" y="453"/>
                  <a:pt x="458" y="453"/>
                  <a:pt x="457" y="454"/>
                </a:cubicBezTo>
                <a:cubicBezTo>
                  <a:pt x="458" y="453"/>
                  <a:pt x="458" y="453"/>
                  <a:pt x="458" y="453"/>
                </a:cubicBezTo>
                <a:close/>
                <a:moveTo>
                  <a:pt x="397" y="488"/>
                </a:moveTo>
                <a:cubicBezTo>
                  <a:pt x="400" y="484"/>
                  <a:pt x="400" y="484"/>
                  <a:pt x="400" y="484"/>
                </a:cubicBezTo>
                <a:cubicBezTo>
                  <a:pt x="401" y="482"/>
                  <a:pt x="403" y="480"/>
                  <a:pt x="404" y="478"/>
                </a:cubicBezTo>
                <a:cubicBezTo>
                  <a:pt x="409" y="469"/>
                  <a:pt x="414" y="460"/>
                  <a:pt x="418" y="455"/>
                </a:cubicBezTo>
                <a:cubicBezTo>
                  <a:pt x="422" y="450"/>
                  <a:pt x="428" y="443"/>
                  <a:pt x="432" y="443"/>
                </a:cubicBezTo>
                <a:cubicBezTo>
                  <a:pt x="433" y="443"/>
                  <a:pt x="434" y="444"/>
                  <a:pt x="435" y="445"/>
                </a:cubicBezTo>
                <a:cubicBezTo>
                  <a:pt x="431" y="446"/>
                  <a:pt x="422" y="459"/>
                  <a:pt x="412" y="471"/>
                </a:cubicBezTo>
                <a:cubicBezTo>
                  <a:pt x="406" y="480"/>
                  <a:pt x="399" y="488"/>
                  <a:pt x="395" y="494"/>
                </a:cubicBezTo>
                <a:cubicBezTo>
                  <a:pt x="394" y="494"/>
                  <a:pt x="394" y="495"/>
                  <a:pt x="393" y="495"/>
                </a:cubicBezTo>
                <a:cubicBezTo>
                  <a:pt x="395" y="493"/>
                  <a:pt x="396" y="491"/>
                  <a:pt x="397" y="488"/>
                </a:cubicBezTo>
                <a:close/>
                <a:moveTo>
                  <a:pt x="478" y="504"/>
                </a:moveTo>
                <a:cubicBezTo>
                  <a:pt x="477" y="508"/>
                  <a:pt x="469" y="512"/>
                  <a:pt x="459" y="516"/>
                </a:cubicBezTo>
                <a:cubicBezTo>
                  <a:pt x="451" y="519"/>
                  <a:pt x="436" y="521"/>
                  <a:pt x="422" y="521"/>
                </a:cubicBezTo>
                <a:cubicBezTo>
                  <a:pt x="416" y="522"/>
                  <a:pt x="411" y="522"/>
                  <a:pt x="407" y="521"/>
                </a:cubicBezTo>
                <a:cubicBezTo>
                  <a:pt x="408" y="521"/>
                  <a:pt x="408" y="521"/>
                  <a:pt x="409" y="521"/>
                </a:cubicBezTo>
                <a:cubicBezTo>
                  <a:pt x="417" y="520"/>
                  <a:pt x="428" y="518"/>
                  <a:pt x="440" y="516"/>
                </a:cubicBezTo>
                <a:cubicBezTo>
                  <a:pt x="458" y="511"/>
                  <a:pt x="475" y="505"/>
                  <a:pt x="477" y="501"/>
                </a:cubicBezTo>
                <a:cubicBezTo>
                  <a:pt x="478" y="502"/>
                  <a:pt x="478" y="503"/>
                  <a:pt x="478" y="504"/>
                </a:cubicBezTo>
                <a:close/>
                <a:moveTo>
                  <a:pt x="540" y="444"/>
                </a:moveTo>
                <a:cubicBezTo>
                  <a:pt x="540" y="448"/>
                  <a:pt x="534" y="454"/>
                  <a:pt x="524" y="460"/>
                </a:cubicBezTo>
                <a:cubicBezTo>
                  <a:pt x="517" y="465"/>
                  <a:pt x="503" y="470"/>
                  <a:pt x="489" y="473"/>
                </a:cubicBezTo>
                <a:cubicBezTo>
                  <a:pt x="484" y="475"/>
                  <a:pt x="479" y="476"/>
                  <a:pt x="475" y="476"/>
                </a:cubicBezTo>
                <a:cubicBezTo>
                  <a:pt x="476" y="476"/>
                  <a:pt x="476" y="476"/>
                  <a:pt x="477" y="476"/>
                </a:cubicBezTo>
                <a:cubicBezTo>
                  <a:pt x="485" y="473"/>
                  <a:pt x="495" y="469"/>
                  <a:pt x="506" y="464"/>
                </a:cubicBezTo>
                <a:cubicBezTo>
                  <a:pt x="522" y="456"/>
                  <a:pt x="537" y="446"/>
                  <a:pt x="539" y="441"/>
                </a:cubicBezTo>
                <a:cubicBezTo>
                  <a:pt x="540" y="442"/>
                  <a:pt x="540" y="443"/>
                  <a:pt x="540" y="444"/>
                </a:cubicBezTo>
                <a:close/>
                <a:moveTo>
                  <a:pt x="583" y="369"/>
                </a:moveTo>
                <a:cubicBezTo>
                  <a:pt x="584" y="372"/>
                  <a:pt x="580" y="381"/>
                  <a:pt x="573" y="389"/>
                </a:cubicBezTo>
                <a:cubicBezTo>
                  <a:pt x="567" y="396"/>
                  <a:pt x="555" y="405"/>
                  <a:pt x="543" y="412"/>
                </a:cubicBezTo>
                <a:cubicBezTo>
                  <a:pt x="539" y="414"/>
                  <a:pt x="535" y="417"/>
                  <a:pt x="531" y="418"/>
                </a:cubicBezTo>
                <a:cubicBezTo>
                  <a:pt x="532" y="418"/>
                  <a:pt x="532" y="417"/>
                  <a:pt x="532" y="417"/>
                </a:cubicBezTo>
                <a:cubicBezTo>
                  <a:pt x="539" y="413"/>
                  <a:pt x="548" y="406"/>
                  <a:pt x="557" y="398"/>
                </a:cubicBezTo>
                <a:cubicBezTo>
                  <a:pt x="570" y="386"/>
                  <a:pt x="581" y="371"/>
                  <a:pt x="581" y="367"/>
                </a:cubicBezTo>
                <a:cubicBezTo>
                  <a:pt x="582" y="367"/>
                  <a:pt x="582" y="368"/>
                  <a:pt x="583" y="369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61AF6E73-206F-4121-876F-FB5D835E743D}"/>
              </a:ext>
            </a:extLst>
          </p:cNvPr>
          <p:cNvGrpSpPr/>
          <p:nvPr/>
        </p:nvGrpSpPr>
        <p:grpSpPr>
          <a:xfrm>
            <a:off x="6559843" y="2911346"/>
            <a:ext cx="1103710" cy="1035310"/>
            <a:chOff x="4127501" y="5408613"/>
            <a:chExt cx="563563" cy="5286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7" name="组合 6">
              <a:extLst>
                <a:ext uri="{FF2B5EF4-FFF2-40B4-BE49-F238E27FC236}">
                  <a16:creationId xmlns="" xmlns:a16="http://schemas.microsoft.com/office/drawing/2014/main" id="{8C772F01-80B2-4F03-A000-562FAA7EB4FF}"/>
                </a:ext>
              </a:extLst>
            </p:cNvPr>
            <p:cNvGrpSpPr/>
            <p:nvPr/>
          </p:nvGrpSpPr>
          <p:grpSpPr>
            <a:xfrm>
              <a:off x="4378326" y="5408613"/>
              <a:ext cx="312738" cy="528638"/>
              <a:chOff x="4378326" y="5408613"/>
              <a:chExt cx="312738" cy="528638"/>
            </a:xfrm>
            <a:grpFill/>
          </p:grpSpPr>
          <p:sp>
            <p:nvSpPr>
              <p:cNvPr id="61" name="Freeform 1104">
                <a:extLst>
                  <a:ext uri="{FF2B5EF4-FFF2-40B4-BE49-F238E27FC236}">
                    <a16:creationId xmlns="" xmlns:a16="http://schemas.microsoft.com/office/drawing/2014/main" id="{14B2D733-FE7D-45DD-81C4-EF1DD10D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4" y="5484813"/>
                <a:ext cx="31750" cy="36513"/>
              </a:xfrm>
              <a:custGeom>
                <a:avLst/>
                <a:gdLst>
                  <a:gd name="T0" fmla="*/ 9 w 34"/>
                  <a:gd name="T1" fmla="*/ 26 h 39"/>
                  <a:gd name="T2" fmla="*/ 4 w 34"/>
                  <a:gd name="T3" fmla="*/ 0 h 39"/>
                  <a:gd name="T4" fmla="*/ 23 w 34"/>
                  <a:gd name="T5" fmla="*/ 12 h 39"/>
                  <a:gd name="T6" fmla="*/ 34 w 34"/>
                  <a:gd name="T7" fmla="*/ 38 h 39"/>
                  <a:gd name="T8" fmla="*/ 9 w 34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9" y="26"/>
                    </a:moveTo>
                    <a:cubicBezTo>
                      <a:pt x="0" y="15"/>
                      <a:pt x="3" y="3"/>
                      <a:pt x="4" y="0"/>
                    </a:cubicBezTo>
                    <a:cubicBezTo>
                      <a:pt x="4" y="0"/>
                      <a:pt x="14" y="1"/>
                      <a:pt x="23" y="12"/>
                    </a:cubicBezTo>
                    <a:cubicBezTo>
                      <a:pt x="29" y="20"/>
                      <a:pt x="34" y="38"/>
                      <a:pt x="34" y="38"/>
                    </a:cubicBezTo>
                    <a:cubicBezTo>
                      <a:pt x="34" y="38"/>
                      <a:pt x="20" y="39"/>
                      <a:pt x="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105">
                <a:extLst>
                  <a:ext uri="{FF2B5EF4-FFF2-40B4-BE49-F238E27FC236}">
                    <a16:creationId xmlns="" xmlns:a16="http://schemas.microsoft.com/office/drawing/2014/main" id="{B53E773F-1C0B-43B5-8F98-D48360B4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726" y="5532438"/>
                <a:ext cx="22225" cy="49213"/>
              </a:xfrm>
              <a:custGeom>
                <a:avLst/>
                <a:gdLst>
                  <a:gd name="T0" fmla="*/ 20 w 23"/>
                  <a:gd name="T1" fmla="*/ 24 h 52"/>
                  <a:gd name="T2" fmla="*/ 10 w 23"/>
                  <a:gd name="T3" fmla="*/ 52 h 52"/>
                  <a:gd name="T4" fmla="*/ 1 w 23"/>
                  <a:gd name="T5" fmla="*/ 29 h 52"/>
                  <a:gd name="T6" fmla="*/ 1 w 23"/>
                  <a:gd name="T7" fmla="*/ 0 h 52"/>
                  <a:gd name="T8" fmla="*/ 20 w 23"/>
                  <a:gd name="T9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20" y="24"/>
                    </a:moveTo>
                    <a:cubicBezTo>
                      <a:pt x="23" y="40"/>
                      <a:pt x="13" y="49"/>
                      <a:pt x="10" y="52"/>
                    </a:cubicBezTo>
                    <a:cubicBezTo>
                      <a:pt x="10" y="51"/>
                      <a:pt x="3" y="44"/>
                      <a:pt x="1" y="29"/>
                    </a:cubicBezTo>
                    <a:cubicBezTo>
                      <a:pt x="0" y="20"/>
                      <a:pt x="1" y="0"/>
                      <a:pt x="1" y="0"/>
                    </a:cubicBezTo>
                    <a:cubicBezTo>
                      <a:pt x="1" y="0"/>
                      <a:pt x="15" y="4"/>
                      <a:pt x="2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106">
                <a:extLst>
                  <a:ext uri="{FF2B5EF4-FFF2-40B4-BE49-F238E27FC236}">
                    <a16:creationId xmlns="" xmlns:a16="http://schemas.microsoft.com/office/drawing/2014/main" id="{2A2D3271-F2F2-44D2-A500-7ABD60F19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489" y="5575301"/>
                <a:ext cx="7938" cy="49213"/>
              </a:xfrm>
              <a:custGeom>
                <a:avLst/>
                <a:gdLst>
                  <a:gd name="T0" fmla="*/ 0 w 8"/>
                  <a:gd name="T1" fmla="*/ 42 h 52"/>
                  <a:gd name="T2" fmla="*/ 1 w 8"/>
                  <a:gd name="T3" fmla="*/ 44 h 52"/>
                  <a:gd name="T4" fmla="*/ 3 w 8"/>
                  <a:gd name="T5" fmla="*/ 52 h 52"/>
                  <a:gd name="T6" fmla="*/ 3 w 8"/>
                  <a:gd name="T7" fmla="*/ 47 h 52"/>
                  <a:gd name="T8" fmla="*/ 1 w 8"/>
                  <a:gd name="T9" fmla="*/ 35 h 52"/>
                  <a:gd name="T10" fmla="*/ 5 w 8"/>
                  <a:gd name="T11" fmla="*/ 7 h 52"/>
                  <a:gd name="T12" fmla="*/ 8 w 8"/>
                  <a:gd name="T13" fmla="*/ 0 h 52"/>
                  <a:gd name="T14" fmla="*/ 6 w 8"/>
                  <a:gd name="T15" fmla="*/ 0 h 52"/>
                  <a:gd name="T16" fmla="*/ 4 w 8"/>
                  <a:gd name="T17" fmla="*/ 7 h 52"/>
                  <a:gd name="T18" fmla="*/ 0 w 8"/>
                  <a:gd name="T19" fmla="*/ 35 h 52"/>
                  <a:gd name="T20" fmla="*/ 0 w 8"/>
                  <a:gd name="T21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2">
                    <a:moveTo>
                      <a:pt x="0" y="42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1" y="46"/>
                      <a:pt x="3" y="51"/>
                      <a:pt x="3" y="52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42"/>
                      <a:pt x="1" y="35"/>
                    </a:cubicBezTo>
                    <a:cubicBezTo>
                      <a:pt x="1" y="29"/>
                      <a:pt x="2" y="19"/>
                      <a:pt x="5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9"/>
                      <a:pt x="0" y="29"/>
                      <a:pt x="0" y="35"/>
                    </a:cubicBezTo>
                    <a:cubicBezTo>
                      <a:pt x="0" y="38"/>
                      <a:pt x="0" y="40"/>
                      <a:pt x="0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107">
                <a:extLst>
                  <a:ext uri="{FF2B5EF4-FFF2-40B4-BE49-F238E27FC236}">
                    <a16:creationId xmlns="" xmlns:a16="http://schemas.microsoft.com/office/drawing/2014/main" id="{D1C8886C-FAB4-46B3-A747-1D2619693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864" y="5522913"/>
                <a:ext cx="28575" cy="38100"/>
              </a:xfrm>
              <a:custGeom>
                <a:avLst/>
                <a:gdLst>
                  <a:gd name="T0" fmla="*/ 8 w 31"/>
                  <a:gd name="T1" fmla="*/ 26 h 41"/>
                  <a:gd name="T2" fmla="*/ 5 w 31"/>
                  <a:gd name="T3" fmla="*/ 0 h 41"/>
                  <a:gd name="T4" fmla="*/ 23 w 31"/>
                  <a:gd name="T5" fmla="*/ 15 h 41"/>
                  <a:gd name="T6" fmla="*/ 31 w 31"/>
                  <a:gd name="T7" fmla="*/ 41 h 41"/>
                  <a:gd name="T8" fmla="*/ 8 w 31"/>
                  <a:gd name="T9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1">
                    <a:moveTo>
                      <a:pt x="8" y="26"/>
                    </a:moveTo>
                    <a:cubicBezTo>
                      <a:pt x="0" y="14"/>
                      <a:pt x="4" y="3"/>
                      <a:pt x="5" y="0"/>
                    </a:cubicBezTo>
                    <a:cubicBezTo>
                      <a:pt x="5" y="0"/>
                      <a:pt x="15" y="2"/>
                      <a:pt x="23" y="15"/>
                    </a:cubicBezTo>
                    <a:cubicBezTo>
                      <a:pt x="28" y="22"/>
                      <a:pt x="31" y="41"/>
                      <a:pt x="31" y="41"/>
                    </a:cubicBezTo>
                    <a:cubicBezTo>
                      <a:pt x="31" y="41"/>
                      <a:pt x="17" y="40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108">
                <a:extLst>
                  <a:ext uri="{FF2B5EF4-FFF2-40B4-BE49-F238E27FC236}">
                    <a16:creationId xmlns="" xmlns:a16="http://schemas.microsoft.com/office/drawing/2014/main" id="{F421A2DC-B2D2-40EC-B659-C0C6612C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6" y="5489576"/>
                <a:ext cx="25400" cy="46038"/>
              </a:xfrm>
              <a:custGeom>
                <a:avLst/>
                <a:gdLst>
                  <a:gd name="T0" fmla="*/ 21 w 27"/>
                  <a:gd name="T1" fmla="*/ 21 h 50"/>
                  <a:gd name="T2" fmla="*/ 16 w 27"/>
                  <a:gd name="T3" fmla="*/ 50 h 50"/>
                  <a:gd name="T4" fmla="*/ 4 w 27"/>
                  <a:gd name="T5" fmla="*/ 29 h 50"/>
                  <a:gd name="T6" fmla="*/ 1 w 27"/>
                  <a:gd name="T7" fmla="*/ 0 h 50"/>
                  <a:gd name="T8" fmla="*/ 21 w 27"/>
                  <a:gd name="T9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0">
                    <a:moveTo>
                      <a:pt x="21" y="21"/>
                    </a:moveTo>
                    <a:cubicBezTo>
                      <a:pt x="27" y="36"/>
                      <a:pt x="19" y="47"/>
                      <a:pt x="16" y="50"/>
                    </a:cubicBezTo>
                    <a:cubicBezTo>
                      <a:pt x="16" y="50"/>
                      <a:pt x="8" y="44"/>
                      <a:pt x="4" y="29"/>
                    </a:cubicBezTo>
                    <a:cubicBezTo>
                      <a:pt x="1" y="20"/>
                      <a:pt x="1" y="0"/>
                      <a:pt x="1" y="0"/>
                    </a:cubicBezTo>
                    <a:cubicBezTo>
                      <a:pt x="0" y="0"/>
                      <a:pt x="15" y="2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109">
                <a:extLst>
                  <a:ext uri="{FF2B5EF4-FFF2-40B4-BE49-F238E27FC236}">
                    <a16:creationId xmlns="" xmlns:a16="http://schemas.microsoft.com/office/drawing/2014/main" id="{17525A1A-7B90-45D9-86D1-F3C24EE5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9" y="5530851"/>
                <a:ext cx="9525" cy="49213"/>
              </a:xfrm>
              <a:custGeom>
                <a:avLst/>
                <a:gdLst>
                  <a:gd name="T0" fmla="*/ 4 w 10"/>
                  <a:gd name="T1" fmla="*/ 42 h 53"/>
                  <a:gd name="T2" fmla="*/ 5 w 10"/>
                  <a:gd name="T3" fmla="*/ 45 h 53"/>
                  <a:gd name="T4" fmla="*/ 10 w 10"/>
                  <a:gd name="T5" fmla="*/ 53 h 53"/>
                  <a:gd name="T6" fmla="*/ 7 w 10"/>
                  <a:gd name="T7" fmla="*/ 47 h 53"/>
                  <a:gd name="T8" fmla="*/ 4 w 10"/>
                  <a:gd name="T9" fmla="*/ 35 h 53"/>
                  <a:gd name="T10" fmla="*/ 3 w 10"/>
                  <a:gd name="T11" fmla="*/ 7 h 53"/>
                  <a:gd name="T12" fmla="*/ 5 w 10"/>
                  <a:gd name="T13" fmla="*/ 0 h 53"/>
                  <a:gd name="T14" fmla="*/ 3 w 10"/>
                  <a:gd name="T15" fmla="*/ 0 h 53"/>
                  <a:gd name="T16" fmla="*/ 2 w 10"/>
                  <a:gd name="T17" fmla="*/ 7 h 53"/>
                  <a:gd name="T18" fmla="*/ 3 w 10"/>
                  <a:gd name="T19" fmla="*/ 36 h 53"/>
                  <a:gd name="T20" fmla="*/ 4 w 10"/>
                  <a:gd name="T21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3">
                    <a:moveTo>
                      <a:pt x="4" y="42"/>
                    </a:moveTo>
                    <a:cubicBezTo>
                      <a:pt x="4" y="43"/>
                      <a:pt x="5" y="44"/>
                      <a:pt x="5" y="45"/>
                    </a:cubicBezTo>
                    <a:cubicBezTo>
                      <a:pt x="5" y="46"/>
                      <a:pt x="10" y="53"/>
                      <a:pt x="10" y="53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5" y="42"/>
                      <a:pt x="4" y="35"/>
                    </a:cubicBezTo>
                    <a:cubicBezTo>
                      <a:pt x="3" y="29"/>
                      <a:pt x="2" y="19"/>
                      <a:pt x="3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9"/>
                      <a:pt x="1" y="29"/>
                      <a:pt x="3" y="36"/>
                    </a:cubicBezTo>
                    <a:cubicBezTo>
                      <a:pt x="3" y="38"/>
                      <a:pt x="4" y="40"/>
                      <a:pt x="4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110">
                <a:extLst>
                  <a:ext uri="{FF2B5EF4-FFF2-40B4-BE49-F238E27FC236}">
                    <a16:creationId xmlns="" xmlns:a16="http://schemas.microsoft.com/office/drawing/2014/main" id="{B72838B9-FB27-4163-853F-DCA581B0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1" y="5559426"/>
                <a:ext cx="22225" cy="41275"/>
              </a:xfrm>
              <a:custGeom>
                <a:avLst/>
                <a:gdLst>
                  <a:gd name="T0" fmla="*/ 0 w 24"/>
                  <a:gd name="T1" fmla="*/ 1 h 43"/>
                  <a:gd name="T2" fmla="*/ 5 w 24"/>
                  <a:gd name="T3" fmla="*/ 5 h 43"/>
                  <a:gd name="T4" fmla="*/ 20 w 24"/>
                  <a:gd name="T5" fmla="*/ 28 h 43"/>
                  <a:gd name="T6" fmla="*/ 23 w 24"/>
                  <a:gd name="T7" fmla="*/ 39 h 43"/>
                  <a:gd name="T8" fmla="*/ 23 w 24"/>
                  <a:gd name="T9" fmla="*/ 43 h 43"/>
                  <a:gd name="T10" fmla="*/ 24 w 24"/>
                  <a:gd name="T11" fmla="*/ 36 h 43"/>
                  <a:gd name="T12" fmla="*/ 22 w 24"/>
                  <a:gd name="T13" fmla="*/ 27 h 43"/>
                  <a:gd name="T14" fmla="*/ 6 w 24"/>
                  <a:gd name="T15" fmla="*/ 4 h 43"/>
                  <a:gd name="T16" fmla="*/ 1 w 24"/>
                  <a:gd name="T17" fmla="*/ 0 h 43"/>
                  <a:gd name="T18" fmla="*/ 0 w 24"/>
                  <a:gd name="T1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3">
                    <a:moveTo>
                      <a:pt x="0" y="1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14" y="13"/>
                      <a:pt x="18" y="22"/>
                      <a:pt x="20" y="28"/>
                    </a:cubicBezTo>
                    <a:cubicBezTo>
                      <a:pt x="23" y="35"/>
                      <a:pt x="23" y="39"/>
                      <a:pt x="23" y="39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4" y="38"/>
                      <a:pt x="24" y="36"/>
                    </a:cubicBezTo>
                    <a:cubicBezTo>
                      <a:pt x="24" y="34"/>
                      <a:pt x="23" y="31"/>
                      <a:pt x="22" y="27"/>
                    </a:cubicBezTo>
                    <a:cubicBezTo>
                      <a:pt x="20" y="21"/>
                      <a:pt x="15" y="12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111">
                <a:extLst>
                  <a:ext uri="{FF2B5EF4-FFF2-40B4-BE49-F238E27FC236}">
                    <a16:creationId xmlns="" xmlns:a16="http://schemas.microsoft.com/office/drawing/2014/main" id="{0415ABCC-C650-4B1C-BFB3-86AF0A7A8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6" y="5449888"/>
                <a:ext cx="28575" cy="42863"/>
              </a:xfrm>
              <a:custGeom>
                <a:avLst/>
                <a:gdLst>
                  <a:gd name="T0" fmla="*/ 23 w 30"/>
                  <a:gd name="T1" fmla="*/ 19 h 47"/>
                  <a:gd name="T2" fmla="*/ 21 w 30"/>
                  <a:gd name="T3" fmla="*/ 47 h 47"/>
                  <a:gd name="T4" fmla="*/ 6 w 30"/>
                  <a:gd name="T5" fmla="*/ 28 h 47"/>
                  <a:gd name="T6" fmla="*/ 0 w 30"/>
                  <a:gd name="T7" fmla="*/ 0 h 47"/>
                  <a:gd name="T8" fmla="*/ 23 w 30"/>
                  <a:gd name="T9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23" y="19"/>
                    </a:moveTo>
                    <a:cubicBezTo>
                      <a:pt x="30" y="33"/>
                      <a:pt x="23" y="44"/>
                      <a:pt x="21" y="47"/>
                    </a:cubicBezTo>
                    <a:cubicBezTo>
                      <a:pt x="21" y="47"/>
                      <a:pt x="12" y="43"/>
                      <a:pt x="6" y="28"/>
                    </a:cubicBezTo>
                    <a:cubicBezTo>
                      <a:pt x="3" y="20"/>
                      <a:pt x="0" y="0"/>
                      <a:pt x="0" y="0"/>
                    </a:cubicBezTo>
                    <a:cubicBezTo>
                      <a:pt x="0" y="0"/>
                      <a:pt x="15" y="1"/>
                      <a:pt x="2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112">
                <a:extLst>
                  <a:ext uri="{FF2B5EF4-FFF2-40B4-BE49-F238E27FC236}">
                    <a16:creationId xmlns="" xmlns:a16="http://schemas.microsoft.com/office/drawing/2014/main" id="{07A214A3-6F4B-468E-B185-30A1A6FFF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326" y="5487988"/>
                <a:ext cx="12700" cy="47625"/>
              </a:xfrm>
              <a:custGeom>
                <a:avLst/>
                <a:gdLst>
                  <a:gd name="T0" fmla="*/ 7 w 14"/>
                  <a:gd name="T1" fmla="*/ 41 h 50"/>
                  <a:gd name="T2" fmla="*/ 9 w 14"/>
                  <a:gd name="T3" fmla="*/ 44 h 50"/>
                  <a:gd name="T4" fmla="*/ 14 w 14"/>
                  <a:gd name="T5" fmla="*/ 50 h 50"/>
                  <a:gd name="T6" fmla="*/ 11 w 14"/>
                  <a:gd name="T7" fmla="*/ 45 h 50"/>
                  <a:gd name="T8" fmla="*/ 6 w 14"/>
                  <a:gd name="T9" fmla="*/ 35 h 50"/>
                  <a:gd name="T10" fmla="*/ 2 w 14"/>
                  <a:gd name="T11" fmla="*/ 7 h 50"/>
                  <a:gd name="T12" fmla="*/ 3 w 14"/>
                  <a:gd name="T13" fmla="*/ 0 h 50"/>
                  <a:gd name="T14" fmla="*/ 1 w 14"/>
                  <a:gd name="T15" fmla="*/ 0 h 50"/>
                  <a:gd name="T16" fmla="*/ 1 w 14"/>
                  <a:gd name="T17" fmla="*/ 7 h 50"/>
                  <a:gd name="T18" fmla="*/ 5 w 14"/>
                  <a:gd name="T19" fmla="*/ 35 h 50"/>
                  <a:gd name="T20" fmla="*/ 7 w 14"/>
                  <a:gd name="T21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0">
                    <a:moveTo>
                      <a:pt x="7" y="41"/>
                    </a:moveTo>
                    <a:cubicBezTo>
                      <a:pt x="8" y="42"/>
                      <a:pt x="8" y="43"/>
                      <a:pt x="9" y="44"/>
                    </a:cubicBezTo>
                    <a:cubicBezTo>
                      <a:pt x="9" y="45"/>
                      <a:pt x="14" y="50"/>
                      <a:pt x="14" y="50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9" y="41"/>
                      <a:pt x="6" y="35"/>
                    </a:cubicBezTo>
                    <a:cubicBezTo>
                      <a:pt x="4" y="29"/>
                      <a:pt x="2" y="19"/>
                      <a:pt x="2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9"/>
                      <a:pt x="3" y="29"/>
                      <a:pt x="5" y="35"/>
                    </a:cubicBezTo>
                    <a:cubicBezTo>
                      <a:pt x="6" y="38"/>
                      <a:pt x="7" y="40"/>
                      <a:pt x="7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113">
                <a:extLst>
                  <a:ext uri="{FF2B5EF4-FFF2-40B4-BE49-F238E27FC236}">
                    <a16:creationId xmlns="" xmlns:a16="http://schemas.microsoft.com/office/drawing/2014/main" id="{E6EF9506-D724-467C-9157-B536BC227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6" y="5518151"/>
                <a:ext cx="26988" cy="38100"/>
              </a:xfrm>
              <a:custGeom>
                <a:avLst/>
                <a:gdLst>
                  <a:gd name="T0" fmla="*/ 0 w 29"/>
                  <a:gd name="T1" fmla="*/ 1 h 40"/>
                  <a:gd name="T2" fmla="*/ 6 w 29"/>
                  <a:gd name="T3" fmla="*/ 4 h 40"/>
                  <a:gd name="T4" fmla="*/ 24 w 29"/>
                  <a:gd name="T5" fmla="*/ 25 h 40"/>
                  <a:gd name="T6" fmla="*/ 28 w 29"/>
                  <a:gd name="T7" fmla="*/ 36 h 40"/>
                  <a:gd name="T8" fmla="*/ 29 w 29"/>
                  <a:gd name="T9" fmla="*/ 40 h 40"/>
                  <a:gd name="T10" fmla="*/ 29 w 29"/>
                  <a:gd name="T11" fmla="*/ 34 h 40"/>
                  <a:gd name="T12" fmla="*/ 25 w 29"/>
                  <a:gd name="T13" fmla="*/ 24 h 40"/>
                  <a:gd name="T14" fmla="*/ 6 w 29"/>
                  <a:gd name="T15" fmla="*/ 3 h 40"/>
                  <a:gd name="T16" fmla="*/ 1 w 29"/>
                  <a:gd name="T17" fmla="*/ 0 h 40"/>
                  <a:gd name="T18" fmla="*/ 0 w 29"/>
                  <a:gd name="T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0">
                    <a:moveTo>
                      <a:pt x="0" y="1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15" y="11"/>
                      <a:pt x="21" y="19"/>
                      <a:pt x="24" y="25"/>
                    </a:cubicBezTo>
                    <a:cubicBezTo>
                      <a:pt x="27" y="31"/>
                      <a:pt x="28" y="36"/>
                      <a:pt x="28" y="36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35"/>
                      <a:pt x="29" y="34"/>
                    </a:cubicBezTo>
                    <a:cubicBezTo>
                      <a:pt x="29" y="32"/>
                      <a:pt x="27" y="28"/>
                      <a:pt x="25" y="24"/>
                    </a:cubicBezTo>
                    <a:cubicBezTo>
                      <a:pt x="22" y="18"/>
                      <a:pt x="16" y="10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114">
                <a:extLst>
                  <a:ext uri="{FF2B5EF4-FFF2-40B4-BE49-F238E27FC236}">
                    <a16:creationId xmlns="" xmlns:a16="http://schemas.microsoft.com/office/drawing/2014/main" id="{8ECB6ECE-428A-4D02-BFF4-BC3406C8B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414" y="5448301"/>
                <a:ext cx="34925" cy="34925"/>
              </a:xfrm>
              <a:custGeom>
                <a:avLst/>
                <a:gdLst>
                  <a:gd name="T0" fmla="*/ 11 w 37"/>
                  <a:gd name="T1" fmla="*/ 26 h 39"/>
                  <a:gd name="T2" fmla="*/ 3 w 37"/>
                  <a:gd name="T3" fmla="*/ 0 h 39"/>
                  <a:gd name="T4" fmla="*/ 24 w 37"/>
                  <a:gd name="T5" fmla="*/ 12 h 39"/>
                  <a:gd name="T6" fmla="*/ 37 w 37"/>
                  <a:gd name="T7" fmla="*/ 36 h 39"/>
                  <a:gd name="T8" fmla="*/ 11 w 37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11" y="26"/>
                    </a:moveTo>
                    <a:cubicBezTo>
                      <a:pt x="0" y="16"/>
                      <a:pt x="2" y="4"/>
                      <a:pt x="3" y="0"/>
                    </a:cubicBezTo>
                    <a:cubicBezTo>
                      <a:pt x="3" y="0"/>
                      <a:pt x="13" y="1"/>
                      <a:pt x="24" y="12"/>
                    </a:cubicBezTo>
                    <a:cubicBezTo>
                      <a:pt x="30" y="18"/>
                      <a:pt x="37" y="36"/>
                      <a:pt x="37" y="36"/>
                    </a:cubicBezTo>
                    <a:cubicBezTo>
                      <a:pt x="37" y="36"/>
                      <a:pt x="23" y="39"/>
                      <a:pt x="1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115">
                <a:extLst>
                  <a:ext uri="{FF2B5EF4-FFF2-40B4-BE49-F238E27FC236}">
                    <a16:creationId xmlns="" xmlns:a16="http://schemas.microsoft.com/office/drawing/2014/main" id="{080C2FAF-F4BA-4355-B9E7-6CCBC56C8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289" y="5411788"/>
                <a:ext cx="30163" cy="42863"/>
              </a:xfrm>
              <a:custGeom>
                <a:avLst/>
                <a:gdLst>
                  <a:gd name="T0" fmla="*/ 24 w 32"/>
                  <a:gd name="T1" fmla="*/ 16 h 45"/>
                  <a:gd name="T2" fmla="*/ 25 w 32"/>
                  <a:gd name="T3" fmla="*/ 45 h 45"/>
                  <a:gd name="T4" fmla="*/ 9 w 32"/>
                  <a:gd name="T5" fmla="*/ 27 h 45"/>
                  <a:gd name="T6" fmla="*/ 0 w 32"/>
                  <a:gd name="T7" fmla="*/ 0 h 45"/>
                  <a:gd name="T8" fmla="*/ 24 w 32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5">
                    <a:moveTo>
                      <a:pt x="24" y="16"/>
                    </a:moveTo>
                    <a:cubicBezTo>
                      <a:pt x="32" y="30"/>
                      <a:pt x="27" y="42"/>
                      <a:pt x="25" y="45"/>
                    </a:cubicBezTo>
                    <a:cubicBezTo>
                      <a:pt x="25" y="45"/>
                      <a:pt x="15" y="41"/>
                      <a:pt x="9" y="27"/>
                    </a:cubicBezTo>
                    <a:cubicBezTo>
                      <a:pt x="4" y="19"/>
                      <a:pt x="1" y="0"/>
                      <a:pt x="0" y="0"/>
                    </a:cubicBezTo>
                    <a:cubicBezTo>
                      <a:pt x="0" y="0"/>
                      <a:pt x="15" y="0"/>
                      <a:pt x="2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116">
                <a:extLst>
                  <a:ext uri="{FF2B5EF4-FFF2-40B4-BE49-F238E27FC236}">
                    <a16:creationId xmlns="" xmlns:a16="http://schemas.microsoft.com/office/drawing/2014/main" id="{F061A37E-720C-4649-A41A-AE72FCF94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714" y="5408613"/>
                <a:ext cx="31750" cy="39688"/>
              </a:xfrm>
              <a:custGeom>
                <a:avLst/>
                <a:gdLst>
                  <a:gd name="T0" fmla="*/ 10 w 35"/>
                  <a:gd name="T1" fmla="*/ 27 h 41"/>
                  <a:gd name="T2" fmla="*/ 4 w 35"/>
                  <a:gd name="T3" fmla="*/ 0 h 41"/>
                  <a:gd name="T4" fmla="*/ 23 w 35"/>
                  <a:gd name="T5" fmla="*/ 13 h 41"/>
                  <a:gd name="T6" fmla="*/ 35 w 35"/>
                  <a:gd name="T7" fmla="*/ 39 h 41"/>
                  <a:gd name="T8" fmla="*/ 10 w 35"/>
                  <a:gd name="T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10" y="27"/>
                    </a:moveTo>
                    <a:cubicBezTo>
                      <a:pt x="0" y="16"/>
                      <a:pt x="3" y="4"/>
                      <a:pt x="4" y="0"/>
                    </a:cubicBezTo>
                    <a:cubicBezTo>
                      <a:pt x="4" y="0"/>
                      <a:pt x="14" y="1"/>
                      <a:pt x="23" y="13"/>
                    </a:cubicBezTo>
                    <a:cubicBezTo>
                      <a:pt x="29" y="20"/>
                      <a:pt x="35" y="39"/>
                      <a:pt x="35" y="39"/>
                    </a:cubicBezTo>
                    <a:cubicBezTo>
                      <a:pt x="35" y="39"/>
                      <a:pt x="21" y="41"/>
                      <a:pt x="10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117">
                <a:extLst>
                  <a:ext uri="{FF2B5EF4-FFF2-40B4-BE49-F238E27FC236}">
                    <a16:creationId xmlns="" xmlns:a16="http://schemas.microsoft.com/office/drawing/2014/main" id="{E079A90C-CD32-4D3E-8AAA-07EC6FDC3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289" y="5443538"/>
                <a:ext cx="25400" cy="28575"/>
              </a:xfrm>
              <a:custGeom>
                <a:avLst/>
                <a:gdLst>
                  <a:gd name="T0" fmla="*/ 0 w 27"/>
                  <a:gd name="T1" fmla="*/ 1 h 32"/>
                  <a:gd name="T2" fmla="*/ 8 w 27"/>
                  <a:gd name="T3" fmla="*/ 7 h 32"/>
                  <a:gd name="T4" fmla="*/ 25 w 27"/>
                  <a:gd name="T5" fmla="*/ 29 h 32"/>
                  <a:gd name="T6" fmla="*/ 27 w 27"/>
                  <a:gd name="T7" fmla="*/ 32 h 32"/>
                  <a:gd name="T8" fmla="*/ 26 w 27"/>
                  <a:gd name="T9" fmla="*/ 26 h 32"/>
                  <a:gd name="T10" fmla="*/ 9 w 27"/>
                  <a:gd name="T11" fmla="*/ 6 h 32"/>
                  <a:gd name="T12" fmla="*/ 1 w 27"/>
                  <a:gd name="T13" fmla="*/ 0 h 32"/>
                  <a:gd name="T14" fmla="*/ 0 w 27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0" y="1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9" y="15"/>
                      <a:pt x="25" y="29"/>
                      <a:pt x="25" y="29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6" y="27"/>
                      <a:pt x="26" y="26"/>
                    </a:cubicBezTo>
                    <a:cubicBezTo>
                      <a:pt x="23" y="21"/>
                      <a:pt x="18" y="12"/>
                      <a:pt x="9" y="6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118">
                <a:extLst>
                  <a:ext uri="{FF2B5EF4-FFF2-40B4-BE49-F238E27FC236}">
                    <a16:creationId xmlns="" xmlns:a16="http://schemas.microsoft.com/office/drawing/2014/main" id="{A6AC1244-DD66-4822-8CE1-CAF333ADE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4" y="5449888"/>
                <a:ext cx="15875" cy="44450"/>
              </a:xfrm>
              <a:custGeom>
                <a:avLst/>
                <a:gdLst>
                  <a:gd name="T0" fmla="*/ 10 w 17"/>
                  <a:gd name="T1" fmla="*/ 40 h 48"/>
                  <a:gd name="T2" fmla="*/ 12 w 17"/>
                  <a:gd name="T3" fmla="*/ 43 h 48"/>
                  <a:gd name="T4" fmla="*/ 17 w 17"/>
                  <a:gd name="T5" fmla="*/ 48 h 48"/>
                  <a:gd name="T6" fmla="*/ 14 w 17"/>
                  <a:gd name="T7" fmla="*/ 44 h 48"/>
                  <a:gd name="T8" fmla="*/ 8 w 17"/>
                  <a:gd name="T9" fmla="*/ 34 h 48"/>
                  <a:gd name="T10" fmla="*/ 1 w 17"/>
                  <a:gd name="T11" fmla="*/ 7 h 48"/>
                  <a:gd name="T12" fmla="*/ 1 w 17"/>
                  <a:gd name="T13" fmla="*/ 0 h 48"/>
                  <a:gd name="T14" fmla="*/ 0 w 17"/>
                  <a:gd name="T15" fmla="*/ 0 h 48"/>
                  <a:gd name="T16" fmla="*/ 0 w 17"/>
                  <a:gd name="T17" fmla="*/ 7 h 48"/>
                  <a:gd name="T18" fmla="*/ 7 w 17"/>
                  <a:gd name="T19" fmla="*/ 34 h 48"/>
                  <a:gd name="T20" fmla="*/ 10 w 17"/>
                  <a:gd name="T21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48">
                    <a:moveTo>
                      <a:pt x="10" y="40"/>
                    </a:moveTo>
                    <a:cubicBezTo>
                      <a:pt x="11" y="41"/>
                      <a:pt x="11" y="42"/>
                      <a:pt x="12" y="43"/>
                    </a:cubicBezTo>
                    <a:cubicBezTo>
                      <a:pt x="12" y="44"/>
                      <a:pt x="17" y="48"/>
                      <a:pt x="17" y="48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1" y="40"/>
                      <a:pt x="8" y="34"/>
                    </a:cubicBezTo>
                    <a:cubicBezTo>
                      <a:pt x="6" y="28"/>
                      <a:pt x="2" y="18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9"/>
                      <a:pt x="4" y="28"/>
                      <a:pt x="7" y="34"/>
                    </a:cubicBezTo>
                    <a:cubicBezTo>
                      <a:pt x="8" y="37"/>
                      <a:pt x="9" y="39"/>
                      <a:pt x="10" y="4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119">
                <a:extLst>
                  <a:ext uri="{FF2B5EF4-FFF2-40B4-BE49-F238E27FC236}">
                    <a16:creationId xmlns="" xmlns:a16="http://schemas.microsoft.com/office/drawing/2014/main" id="{45992AC0-6436-41E0-861C-6561C4DB4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751" y="5480051"/>
                <a:ext cx="30163" cy="33338"/>
              </a:xfrm>
              <a:custGeom>
                <a:avLst/>
                <a:gdLst>
                  <a:gd name="T0" fmla="*/ 0 w 33"/>
                  <a:gd name="T1" fmla="*/ 1 h 37"/>
                  <a:gd name="T2" fmla="*/ 6 w 33"/>
                  <a:gd name="T3" fmla="*/ 4 h 37"/>
                  <a:gd name="T4" fmla="*/ 26 w 33"/>
                  <a:gd name="T5" fmla="*/ 22 h 37"/>
                  <a:gd name="T6" fmla="*/ 32 w 33"/>
                  <a:gd name="T7" fmla="*/ 33 h 37"/>
                  <a:gd name="T8" fmla="*/ 33 w 33"/>
                  <a:gd name="T9" fmla="*/ 37 h 37"/>
                  <a:gd name="T10" fmla="*/ 32 w 33"/>
                  <a:gd name="T11" fmla="*/ 30 h 37"/>
                  <a:gd name="T12" fmla="*/ 28 w 33"/>
                  <a:gd name="T13" fmla="*/ 22 h 37"/>
                  <a:gd name="T14" fmla="*/ 6 w 33"/>
                  <a:gd name="T15" fmla="*/ 3 h 37"/>
                  <a:gd name="T16" fmla="*/ 0 w 33"/>
                  <a:gd name="T17" fmla="*/ 0 h 37"/>
                  <a:gd name="T18" fmla="*/ 0 w 33"/>
                  <a:gd name="T1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7">
                    <a:moveTo>
                      <a:pt x="0" y="1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16" y="10"/>
                      <a:pt x="23" y="17"/>
                      <a:pt x="26" y="22"/>
                    </a:cubicBezTo>
                    <a:cubicBezTo>
                      <a:pt x="30" y="28"/>
                      <a:pt x="32" y="33"/>
                      <a:pt x="32" y="33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1"/>
                      <a:pt x="32" y="30"/>
                    </a:cubicBezTo>
                    <a:cubicBezTo>
                      <a:pt x="31" y="28"/>
                      <a:pt x="30" y="25"/>
                      <a:pt x="28" y="22"/>
                    </a:cubicBezTo>
                    <a:cubicBezTo>
                      <a:pt x="24" y="16"/>
                      <a:pt x="17" y="8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120">
                <a:extLst>
                  <a:ext uri="{FF2B5EF4-FFF2-40B4-BE49-F238E27FC236}">
                    <a16:creationId xmlns="" xmlns:a16="http://schemas.microsoft.com/office/drawing/2014/main" id="{152C88CF-D5C3-4129-B6F4-2A512E6C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9" y="5605463"/>
                <a:ext cx="22225" cy="42863"/>
              </a:xfrm>
              <a:custGeom>
                <a:avLst/>
                <a:gdLst>
                  <a:gd name="T0" fmla="*/ 4 w 23"/>
                  <a:gd name="T1" fmla="*/ 25 h 47"/>
                  <a:gd name="T2" fmla="*/ 10 w 23"/>
                  <a:gd name="T3" fmla="*/ 0 h 47"/>
                  <a:gd name="T4" fmla="*/ 22 w 23"/>
                  <a:gd name="T5" fmla="*/ 20 h 47"/>
                  <a:gd name="T6" fmla="*/ 22 w 23"/>
                  <a:gd name="T7" fmla="*/ 37 h 47"/>
                  <a:gd name="T8" fmla="*/ 21 w 23"/>
                  <a:gd name="T9" fmla="*/ 47 h 47"/>
                  <a:gd name="T10" fmla="*/ 4 w 23"/>
                  <a:gd name="T11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7">
                    <a:moveTo>
                      <a:pt x="4" y="25"/>
                    </a:moveTo>
                    <a:cubicBezTo>
                      <a:pt x="0" y="12"/>
                      <a:pt x="8" y="3"/>
                      <a:pt x="10" y="0"/>
                    </a:cubicBezTo>
                    <a:cubicBezTo>
                      <a:pt x="10" y="0"/>
                      <a:pt x="19" y="5"/>
                      <a:pt x="22" y="20"/>
                    </a:cubicBezTo>
                    <a:cubicBezTo>
                      <a:pt x="23" y="24"/>
                      <a:pt x="23" y="31"/>
                      <a:pt x="22" y="37"/>
                    </a:cubicBezTo>
                    <a:cubicBezTo>
                      <a:pt x="22" y="42"/>
                      <a:pt x="21" y="47"/>
                      <a:pt x="21" y="47"/>
                    </a:cubicBezTo>
                    <a:cubicBezTo>
                      <a:pt x="21" y="47"/>
                      <a:pt x="8" y="41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121">
                <a:extLst>
                  <a:ext uri="{FF2B5EF4-FFF2-40B4-BE49-F238E27FC236}">
                    <a16:creationId xmlns="" xmlns:a16="http://schemas.microsoft.com/office/drawing/2014/main" id="{2A96F842-A06E-4310-85D0-21E48B14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726" y="5675313"/>
                <a:ext cx="26988" cy="46038"/>
              </a:xfrm>
              <a:custGeom>
                <a:avLst/>
                <a:gdLst>
                  <a:gd name="T0" fmla="*/ 27 w 29"/>
                  <a:gd name="T1" fmla="*/ 7 h 48"/>
                  <a:gd name="T2" fmla="*/ 25 w 29"/>
                  <a:gd name="T3" fmla="*/ 30 h 48"/>
                  <a:gd name="T4" fmla="*/ 2 w 29"/>
                  <a:gd name="T5" fmla="*/ 48 h 48"/>
                  <a:gd name="T6" fmla="*/ 7 w 29"/>
                  <a:gd name="T7" fmla="*/ 24 h 48"/>
                  <a:gd name="T8" fmla="*/ 16 w 29"/>
                  <a:gd name="T9" fmla="*/ 9 h 48"/>
                  <a:gd name="T10" fmla="*/ 23 w 29"/>
                  <a:gd name="T11" fmla="*/ 0 h 48"/>
                  <a:gd name="T12" fmla="*/ 27 w 29"/>
                  <a:gd name="T13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8">
                    <a:moveTo>
                      <a:pt x="27" y="7"/>
                    </a:moveTo>
                    <a:cubicBezTo>
                      <a:pt x="28" y="13"/>
                      <a:pt x="29" y="20"/>
                      <a:pt x="25" y="30"/>
                    </a:cubicBezTo>
                    <a:cubicBezTo>
                      <a:pt x="19" y="46"/>
                      <a:pt x="6" y="48"/>
                      <a:pt x="2" y="48"/>
                    </a:cubicBezTo>
                    <a:cubicBezTo>
                      <a:pt x="2" y="48"/>
                      <a:pt x="0" y="38"/>
                      <a:pt x="7" y="24"/>
                    </a:cubicBezTo>
                    <a:cubicBezTo>
                      <a:pt x="9" y="20"/>
                      <a:pt x="13" y="14"/>
                      <a:pt x="16" y="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5" y="2"/>
                      <a:pt x="2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122">
                <a:extLst>
                  <a:ext uri="{FF2B5EF4-FFF2-40B4-BE49-F238E27FC236}">
                    <a16:creationId xmlns="" xmlns:a16="http://schemas.microsoft.com/office/drawing/2014/main" id="{55C4B609-278E-4FA0-9BE6-6D7E8CBE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326" y="5716588"/>
                <a:ext cx="31750" cy="38100"/>
              </a:xfrm>
              <a:custGeom>
                <a:avLst/>
                <a:gdLst>
                  <a:gd name="T0" fmla="*/ 3 w 33"/>
                  <a:gd name="T1" fmla="*/ 31 h 41"/>
                  <a:gd name="T2" fmla="*/ 2 w 33"/>
                  <a:gd name="T3" fmla="*/ 33 h 41"/>
                  <a:gd name="T4" fmla="*/ 0 w 33"/>
                  <a:gd name="T5" fmla="*/ 41 h 41"/>
                  <a:gd name="T6" fmla="*/ 2 w 33"/>
                  <a:gd name="T7" fmla="*/ 37 h 41"/>
                  <a:gd name="T8" fmla="*/ 8 w 33"/>
                  <a:gd name="T9" fmla="*/ 26 h 41"/>
                  <a:gd name="T10" fmla="*/ 27 w 33"/>
                  <a:gd name="T11" fmla="*/ 6 h 41"/>
                  <a:gd name="T12" fmla="*/ 33 w 33"/>
                  <a:gd name="T13" fmla="*/ 1 h 41"/>
                  <a:gd name="T14" fmla="*/ 32 w 33"/>
                  <a:gd name="T15" fmla="*/ 0 h 41"/>
                  <a:gd name="T16" fmla="*/ 26 w 33"/>
                  <a:gd name="T17" fmla="*/ 5 h 41"/>
                  <a:gd name="T18" fmla="*/ 7 w 33"/>
                  <a:gd name="T19" fmla="*/ 26 h 41"/>
                  <a:gd name="T20" fmla="*/ 3 w 33"/>
                  <a:gd name="T21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1">
                    <a:moveTo>
                      <a:pt x="3" y="31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1" y="35"/>
                      <a:pt x="0" y="41"/>
                      <a:pt x="0" y="41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4" y="32"/>
                      <a:pt x="8" y="26"/>
                    </a:cubicBezTo>
                    <a:cubicBezTo>
                      <a:pt x="12" y="21"/>
                      <a:pt x="18" y="13"/>
                      <a:pt x="27" y="6"/>
                    </a:cubicBezTo>
                    <a:cubicBezTo>
                      <a:pt x="29" y="4"/>
                      <a:pt x="31" y="3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2"/>
                      <a:pt x="28" y="3"/>
                      <a:pt x="26" y="5"/>
                    </a:cubicBezTo>
                    <a:cubicBezTo>
                      <a:pt x="17" y="12"/>
                      <a:pt x="10" y="20"/>
                      <a:pt x="7" y="26"/>
                    </a:cubicBezTo>
                    <a:cubicBezTo>
                      <a:pt x="5" y="28"/>
                      <a:pt x="4" y="30"/>
                      <a:pt x="3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123">
                <a:extLst>
                  <a:ext uri="{FF2B5EF4-FFF2-40B4-BE49-F238E27FC236}">
                    <a16:creationId xmlns="" xmlns:a16="http://schemas.microsoft.com/office/drawing/2014/main" id="{FD64EE4B-23CE-47F4-B465-02CB05AD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6" y="5648326"/>
                <a:ext cx="19050" cy="42863"/>
              </a:xfrm>
              <a:custGeom>
                <a:avLst/>
                <a:gdLst>
                  <a:gd name="T0" fmla="*/ 1 w 20"/>
                  <a:gd name="T1" fmla="*/ 23 h 47"/>
                  <a:gd name="T2" fmla="*/ 5 w 20"/>
                  <a:gd name="T3" fmla="*/ 7 h 47"/>
                  <a:gd name="T4" fmla="*/ 11 w 20"/>
                  <a:gd name="T5" fmla="*/ 0 h 47"/>
                  <a:gd name="T6" fmla="*/ 20 w 20"/>
                  <a:gd name="T7" fmla="*/ 21 h 47"/>
                  <a:gd name="T8" fmla="*/ 16 w 20"/>
                  <a:gd name="T9" fmla="*/ 37 h 47"/>
                  <a:gd name="T10" fmla="*/ 13 w 20"/>
                  <a:gd name="T11" fmla="*/ 47 h 47"/>
                  <a:gd name="T12" fmla="*/ 1 w 20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1" y="23"/>
                    </a:moveTo>
                    <a:cubicBezTo>
                      <a:pt x="0" y="16"/>
                      <a:pt x="2" y="11"/>
                      <a:pt x="5" y="7"/>
                    </a:cubicBezTo>
                    <a:cubicBezTo>
                      <a:pt x="7" y="3"/>
                      <a:pt x="10" y="1"/>
                      <a:pt x="11" y="0"/>
                    </a:cubicBezTo>
                    <a:cubicBezTo>
                      <a:pt x="11" y="0"/>
                      <a:pt x="19" y="6"/>
                      <a:pt x="20" y="21"/>
                    </a:cubicBezTo>
                    <a:cubicBezTo>
                      <a:pt x="20" y="25"/>
                      <a:pt x="18" y="32"/>
                      <a:pt x="16" y="37"/>
                    </a:cubicBezTo>
                    <a:cubicBezTo>
                      <a:pt x="15" y="43"/>
                      <a:pt x="13" y="47"/>
                      <a:pt x="13" y="47"/>
                    </a:cubicBezTo>
                    <a:cubicBezTo>
                      <a:pt x="13" y="47"/>
                      <a:pt x="1" y="39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124">
                <a:extLst>
                  <a:ext uri="{FF2B5EF4-FFF2-40B4-BE49-F238E27FC236}">
                    <a16:creationId xmlns="" xmlns:a16="http://schemas.microsoft.com/office/drawing/2014/main" id="{D4779680-9EF3-47BC-8F0D-BCCFD713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839" y="5626101"/>
                <a:ext cx="22225" cy="49213"/>
              </a:xfrm>
              <a:custGeom>
                <a:avLst/>
                <a:gdLst>
                  <a:gd name="T0" fmla="*/ 19 w 24"/>
                  <a:gd name="T1" fmla="*/ 7 h 52"/>
                  <a:gd name="T2" fmla="*/ 22 w 24"/>
                  <a:gd name="T3" fmla="*/ 30 h 52"/>
                  <a:gd name="T4" fmla="*/ 4 w 24"/>
                  <a:gd name="T5" fmla="*/ 52 h 52"/>
                  <a:gd name="T6" fmla="*/ 3 w 24"/>
                  <a:gd name="T7" fmla="*/ 28 h 52"/>
                  <a:gd name="T8" fmla="*/ 9 w 24"/>
                  <a:gd name="T9" fmla="*/ 11 h 52"/>
                  <a:gd name="T10" fmla="*/ 13 w 24"/>
                  <a:gd name="T11" fmla="*/ 0 h 52"/>
                  <a:gd name="T12" fmla="*/ 19 w 24"/>
                  <a:gd name="T13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2">
                    <a:moveTo>
                      <a:pt x="19" y="7"/>
                    </a:moveTo>
                    <a:cubicBezTo>
                      <a:pt x="22" y="12"/>
                      <a:pt x="24" y="19"/>
                      <a:pt x="22" y="30"/>
                    </a:cubicBezTo>
                    <a:cubicBezTo>
                      <a:pt x="19" y="46"/>
                      <a:pt x="7" y="51"/>
                      <a:pt x="4" y="52"/>
                    </a:cubicBezTo>
                    <a:cubicBezTo>
                      <a:pt x="3" y="52"/>
                      <a:pt x="0" y="43"/>
                      <a:pt x="3" y="28"/>
                    </a:cubicBezTo>
                    <a:cubicBezTo>
                      <a:pt x="4" y="23"/>
                      <a:pt x="7" y="17"/>
                      <a:pt x="9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6" y="2"/>
                      <a:pt x="1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125">
                <a:extLst>
                  <a:ext uri="{FF2B5EF4-FFF2-40B4-BE49-F238E27FC236}">
                    <a16:creationId xmlns="" xmlns:a16="http://schemas.microsoft.com/office/drawing/2014/main" id="{E7974D73-FF1D-475C-9120-E697A4E9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964" y="5670551"/>
                <a:ext cx="22225" cy="46038"/>
              </a:xfrm>
              <a:custGeom>
                <a:avLst/>
                <a:gdLst>
                  <a:gd name="T0" fmla="*/ 2 w 25"/>
                  <a:gd name="T1" fmla="*/ 37 h 49"/>
                  <a:gd name="T2" fmla="*/ 1 w 25"/>
                  <a:gd name="T3" fmla="*/ 39 h 49"/>
                  <a:gd name="T4" fmla="*/ 0 w 25"/>
                  <a:gd name="T5" fmla="*/ 49 h 49"/>
                  <a:gd name="T6" fmla="*/ 2 w 25"/>
                  <a:gd name="T7" fmla="*/ 42 h 49"/>
                  <a:gd name="T8" fmla="*/ 5 w 25"/>
                  <a:gd name="T9" fmla="*/ 31 h 49"/>
                  <a:gd name="T10" fmla="*/ 20 w 25"/>
                  <a:gd name="T11" fmla="*/ 7 h 49"/>
                  <a:gd name="T12" fmla="*/ 25 w 25"/>
                  <a:gd name="T13" fmla="*/ 1 h 49"/>
                  <a:gd name="T14" fmla="*/ 23 w 25"/>
                  <a:gd name="T15" fmla="*/ 0 h 49"/>
                  <a:gd name="T16" fmla="*/ 19 w 25"/>
                  <a:gd name="T17" fmla="*/ 6 h 49"/>
                  <a:gd name="T18" fmla="*/ 4 w 25"/>
                  <a:gd name="T19" fmla="*/ 31 h 49"/>
                  <a:gd name="T20" fmla="*/ 2 w 25"/>
                  <a:gd name="T2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2" y="37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41"/>
                      <a:pt x="0" y="49"/>
                      <a:pt x="0" y="49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3" y="38"/>
                      <a:pt x="5" y="31"/>
                    </a:cubicBezTo>
                    <a:cubicBezTo>
                      <a:pt x="8" y="25"/>
                      <a:pt x="12" y="16"/>
                      <a:pt x="20" y="7"/>
                    </a:cubicBezTo>
                    <a:cubicBezTo>
                      <a:pt x="22" y="5"/>
                      <a:pt x="23" y="3"/>
                      <a:pt x="25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6"/>
                    </a:cubicBezTo>
                    <a:cubicBezTo>
                      <a:pt x="11" y="15"/>
                      <a:pt x="6" y="24"/>
                      <a:pt x="4" y="31"/>
                    </a:cubicBezTo>
                    <a:cubicBezTo>
                      <a:pt x="3" y="33"/>
                      <a:pt x="2" y="35"/>
                      <a:pt x="2" y="3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126">
                <a:extLst>
                  <a:ext uri="{FF2B5EF4-FFF2-40B4-BE49-F238E27FC236}">
                    <a16:creationId xmlns="" xmlns:a16="http://schemas.microsoft.com/office/drawing/2014/main" id="{7FC862C1-6664-451B-8CD4-1C119F693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6" y="5689601"/>
                <a:ext cx="9525" cy="44450"/>
              </a:xfrm>
              <a:custGeom>
                <a:avLst/>
                <a:gdLst>
                  <a:gd name="T0" fmla="*/ 4 w 11"/>
                  <a:gd name="T1" fmla="*/ 0 h 48"/>
                  <a:gd name="T2" fmla="*/ 6 w 11"/>
                  <a:gd name="T3" fmla="*/ 6 h 48"/>
                  <a:gd name="T4" fmla="*/ 6 w 11"/>
                  <a:gd name="T5" fmla="*/ 34 h 48"/>
                  <a:gd name="T6" fmla="*/ 2 w 11"/>
                  <a:gd name="T7" fmla="*/ 44 h 48"/>
                  <a:gd name="T8" fmla="*/ 0 w 11"/>
                  <a:gd name="T9" fmla="*/ 48 h 48"/>
                  <a:gd name="T10" fmla="*/ 4 w 11"/>
                  <a:gd name="T11" fmla="*/ 43 h 48"/>
                  <a:gd name="T12" fmla="*/ 8 w 11"/>
                  <a:gd name="T13" fmla="*/ 34 h 48"/>
                  <a:gd name="T14" fmla="*/ 8 w 11"/>
                  <a:gd name="T15" fmla="*/ 6 h 48"/>
                  <a:gd name="T16" fmla="*/ 6 w 11"/>
                  <a:gd name="T17" fmla="*/ 0 h 48"/>
                  <a:gd name="T18" fmla="*/ 4 w 11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8">
                    <a:moveTo>
                      <a:pt x="4" y="0"/>
                    </a:moveTo>
                    <a:cubicBezTo>
                      <a:pt x="5" y="2"/>
                      <a:pt x="6" y="4"/>
                      <a:pt x="6" y="6"/>
                    </a:cubicBezTo>
                    <a:cubicBezTo>
                      <a:pt x="10" y="17"/>
                      <a:pt x="8" y="27"/>
                      <a:pt x="6" y="34"/>
                    </a:cubicBezTo>
                    <a:cubicBezTo>
                      <a:pt x="4" y="41"/>
                      <a:pt x="2" y="44"/>
                      <a:pt x="2" y="4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4" y="44"/>
                      <a:pt x="4" y="43"/>
                    </a:cubicBezTo>
                    <a:cubicBezTo>
                      <a:pt x="5" y="41"/>
                      <a:pt x="7" y="38"/>
                      <a:pt x="8" y="34"/>
                    </a:cubicBezTo>
                    <a:cubicBezTo>
                      <a:pt x="10" y="28"/>
                      <a:pt x="11" y="17"/>
                      <a:pt x="8" y="6"/>
                    </a:cubicBezTo>
                    <a:cubicBezTo>
                      <a:pt x="7" y="4"/>
                      <a:pt x="6" y="2"/>
                      <a:pt x="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127">
                <a:extLst>
                  <a:ext uri="{FF2B5EF4-FFF2-40B4-BE49-F238E27FC236}">
                    <a16:creationId xmlns="" xmlns:a16="http://schemas.microsoft.com/office/drawing/2014/main" id="{B9371DF7-4227-4ED4-8397-BF5E78AF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839" y="5578476"/>
                <a:ext cx="19050" cy="49213"/>
              </a:xfrm>
              <a:custGeom>
                <a:avLst/>
                <a:gdLst>
                  <a:gd name="T0" fmla="*/ 12 w 20"/>
                  <a:gd name="T1" fmla="*/ 6 h 53"/>
                  <a:gd name="T2" fmla="*/ 19 w 20"/>
                  <a:gd name="T3" fmla="*/ 27 h 53"/>
                  <a:gd name="T4" fmla="*/ 5 w 20"/>
                  <a:gd name="T5" fmla="*/ 53 h 53"/>
                  <a:gd name="T6" fmla="*/ 0 w 20"/>
                  <a:gd name="T7" fmla="*/ 29 h 53"/>
                  <a:gd name="T8" fmla="*/ 3 w 20"/>
                  <a:gd name="T9" fmla="*/ 11 h 53"/>
                  <a:gd name="T10" fmla="*/ 5 w 20"/>
                  <a:gd name="T11" fmla="*/ 0 h 53"/>
                  <a:gd name="T12" fmla="*/ 12 w 20"/>
                  <a:gd name="T13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3">
                    <a:moveTo>
                      <a:pt x="12" y="6"/>
                    </a:moveTo>
                    <a:cubicBezTo>
                      <a:pt x="15" y="10"/>
                      <a:pt x="19" y="16"/>
                      <a:pt x="19" y="27"/>
                    </a:cubicBezTo>
                    <a:cubicBezTo>
                      <a:pt x="20" y="43"/>
                      <a:pt x="9" y="51"/>
                      <a:pt x="5" y="53"/>
                    </a:cubicBezTo>
                    <a:cubicBezTo>
                      <a:pt x="5" y="53"/>
                      <a:pt x="0" y="44"/>
                      <a:pt x="0" y="29"/>
                    </a:cubicBezTo>
                    <a:cubicBezTo>
                      <a:pt x="0" y="24"/>
                      <a:pt x="2" y="17"/>
                      <a:pt x="3" y="1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8" y="2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128">
                <a:extLst>
                  <a:ext uri="{FF2B5EF4-FFF2-40B4-BE49-F238E27FC236}">
                    <a16:creationId xmlns="" xmlns:a16="http://schemas.microsoft.com/office/drawing/2014/main" id="{67C593A3-CA25-45C5-A688-8778E40A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489" y="5622926"/>
                <a:ext cx="15875" cy="47625"/>
              </a:xfrm>
              <a:custGeom>
                <a:avLst/>
                <a:gdLst>
                  <a:gd name="T0" fmla="*/ 1 w 16"/>
                  <a:gd name="T1" fmla="*/ 40 h 51"/>
                  <a:gd name="T2" fmla="*/ 0 w 16"/>
                  <a:gd name="T3" fmla="*/ 43 h 51"/>
                  <a:gd name="T4" fmla="*/ 2 w 16"/>
                  <a:gd name="T5" fmla="*/ 51 h 51"/>
                  <a:gd name="T6" fmla="*/ 2 w 16"/>
                  <a:gd name="T7" fmla="*/ 46 h 51"/>
                  <a:gd name="T8" fmla="*/ 3 w 16"/>
                  <a:gd name="T9" fmla="*/ 34 h 51"/>
                  <a:gd name="T10" fmla="*/ 12 w 16"/>
                  <a:gd name="T11" fmla="*/ 7 h 51"/>
                  <a:gd name="T12" fmla="*/ 16 w 16"/>
                  <a:gd name="T13" fmla="*/ 1 h 51"/>
                  <a:gd name="T14" fmla="*/ 14 w 16"/>
                  <a:gd name="T15" fmla="*/ 0 h 51"/>
                  <a:gd name="T16" fmla="*/ 11 w 16"/>
                  <a:gd name="T17" fmla="*/ 7 h 51"/>
                  <a:gd name="T18" fmla="*/ 1 w 16"/>
                  <a:gd name="T19" fmla="*/ 34 h 51"/>
                  <a:gd name="T20" fmla="*/ 1 w 16"/>
                  <a:gd name="T21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1">
                    <a:moveTo>
                      <a:pt x="1" y="40"/>
                    </a:moveTo>
                    <a:cubicBezTo>
                      <a:pt x="0" y="41"/>
                      <a:pt x="0" y="42"/>
                      <a:pt x="0" y="43"/>
                    </a:cubicBezTo>
                    <a:cubicBezTo>
                      <a:pt x="0" y="45"/>
                      <a:pt x="2" y="51"/>
                      <a:pt x="2" y="51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6"/>
                      <a:pt x="2" y="41"/>
                      <a:pt x="3" y="34"/>
                    </a:cubicBezTo>
                    <a:cubicBezTo>
                      <a:pt x="4" y="28"/>
                      <a:pt x="7" y="18"/>
                      <a:pt x="12" y="7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2"/>
                      <a:pt x="12" y="4"/>
                      <a:pt x="11" y="7"/>
                    </a:cubicBezTo>
                    <a:cubicBezTo>
                      <a:pt x="5" y="17"/>
                      <a:pt x="3" y="27"/>
                      <a:pt x="1" y="34"/>
                    </a:cubicBezTo>
                    <a:cubicBezTo>
                      <a:pt x="1" y="36"/>
                      <a:pt x="1" y="38"/>
                      <a:pt x="1" y="4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129">
                <a:extLst>
                  <a:ext uri="{FF2B5EF4-FFF2-40B4-BE49-F238E27FC236}">
                    <a16:creationId xmlns="" xmlns:a16="http://schemas.microsoft.com/office/drawing/2014/main" id="{175F20B8-173E-45B3-B508-FBA8947FD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1" y="5645151"/>
                <a:ext cx="11113" cy="46038"/>
              </a:xfrm>
              <a:custGeom>
                <a:avLst/>
                <a:gdLst>
                  <a:gd name="T0" fmla="*/ 0 w 11"/>
                  <a:gd name="T1" fmla="*/ 1 h 49"/>
                  <a:gd name="T2" fmla="*/ 3 w 11"/>
                  <a:gd name="T3" fmla="*/ 7 h 49"/>
                  <a:gd name="T4" fmla="*/ 9 w 11"/>
                  <a:gd name="T5" fmla="*/ 34 h 49"/>
                  <a:gd name="T6" fmla="*/ 7 w 11"/>
                  <a:gd name="T7" fmla="*/ 45 h 49"/>
                  <a:gd name="T8" fmla="*/ 5 w 11"/>
                  <a:gd name="T9" fmla="*/ 49 h 49"/>
                  <a:gd name="T10" fmla="*/ 9 w 11"/>
                  <a:gd name="T11" fmla="*/ 44 h 49"/>
                  <a:gd name="T12" fmla="*/ 10 w 11"/>
                  <a:gd name="T13" fmla="*/ 34 h 49"/>
                  <a:gd name="T14" fmla="*/ 5 w 11"/>
                  <a:gd name="T15" fmla="*/ 6 h 49"/>
                  <a:gd name="T16" fmla="*/ 1 w 11"/>
                  <a:gd name="T17" fmla="*/ 0 h 49"/>
                  <a:gd name="T18" fmla="*/ 0 w 11"/>
                  <a:gd name="T1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9">
                    <a:moveTo>
                      <a:pt x="0" y="1"/>
                    </a:moveTo>
                    <a:cubicBezTo>
                      <a:pt x="1" y="3"/>
                      <a:pt x="2" y="5"/>
                      <a:pt x="3" y="7"/>
                    </a:cubicBezTo>
                    <a:cubicBezTo>
                      <a:pt x="9" y="17"/>
                      <a:pt x="9" y="27"/>
                      <a:pt x="9" y="34"/>
                    </a:cubicBezTo>
                    <a:cubicBezTo>
                      <a:pt x="8" y="41"/>
                      <a:pt x="7" y="45"/>
                      <a:pt x="7" y="45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8" y="45"/>
                      <a:pt x="9" y="44"/>
                    </a:cubicBezTo>
                    <a:cubicBezTo>
                      <a:pt x="9" y="42"/>
                      <a:pt x="10" y="38"/>
                      <a:pt x="10" y="34"/>
                    </a:cubicBezTo>
                    <a:cubicBezTo>
                      <a:pt x="11" y="27"/>
                      <a:pt x="10" y="17"/>
                      <a:pt x="5" y="6"/>
                    </a:cubicBezTo>
                    <a:cubicBezTo>
                      <a:pt x="4" y="4"/>
                      <a:pt x="2" y="2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130">
                <a:extLst>
                  <a:ext uri="{FF2B5EF4-FFF2-40B4-BE49-F238E27FC236}">
                    <a16:creationId xmlns="" xmlns:a16="http://schemas.microsoft.com/office/drawing/2014/main" id="{2EF156D4-F741-4E03-9722-6E3813476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151" y="5564188"/>
                <a:ext cx="25400" cy="41275"/>
              </a:xfrm>
              <a:custGeom>
                <a:avLst/>
                <a:gdLst>
                  <a:gd name="T0" fmla="*/ 5 w 26"/>
                  <a:gd name="T1" fmla="*/ 26 h 44"/>
                  <a:gd name="T2" fmla="*/ 7 w 26"/>
                  <a:gd name="T3" fmla="*/ 0 h 44"/>
                  <a:gd name="T4" fmla="*/ 23 w 26"/>
                  <a:gd name="T5" fmla="*/ 17 h 44"/>
                  <a:gd name="T6" fmla="*/ 26 w 26"/>
                  <a:gd name="T7" fmla="*/ 33 h 44"/>
                  <a:gd name="T8" fmla="*/ 26 w 26"/>
                  <a:gd name="T9" fmla="*/ 44 h 44"/>
                  <a:gd name="T10" fmla="*/ 5 w 26"/>
                  <a:gd name="T11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5" y="26"/>
                    </a:moveTo>
                    <a:cubicBezTo>
                      <a:pt x="0" y="13"/>
                      <a:pt x="5" y="3"/>
                      <a:pt x="7" y="0"/>
                    </a:cubicBezTo>
                    <a:cubicBezTo>
                      <a:pt x="7" y="0"/>
                      <a:pt x="17" y="3"/>
                      <a:pt x="23" y="17"/>
                    </a:cubicBezTo>
                    <a:cubicBezTo>
                      <a:pt x="24" y="21"/>
                      <a:pt x="25" y="28"/>
                      <a:pt x="26" y="33"/>
                    </a:cubicBezTo>
                    <a:cubicBezTo>
                      <a:pt x="26" y="39"/>
                      <a:pt x="26" y="44"/>
                      <a:pt x="26" y="44"/>
                    </a:cubicBezTo>
                    <a:cubicBezTo>
                      <a:pt x="26" y="44"/>
                      <a:pt x="13" y="41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131">
                <a:extLst>
                  <a:ext uri="{FF2B5EF4-FFF2-40B4-BE49-F238E27FC236}">
                    <a16:creationId xmlns="" xmlns:a16="http://schemas.microsoft.com/office/drawing/2014/main" id="{ECD3A7B2-A412-4B97-B9B0-9FC389437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964" y="5602288"/>
                <a:ext cx="15875" cy="42863"/>
              </a:xfrm>
              <a:custGeom>
                <a:avLst/>
                <a:gdLst>
                  <a:gd name="T0" fmla="*/ 0 w 18"/>
                  <a:gd name="T1" fmla="*/ 1 h 47"/>
                  <a:gd name="T2" fmla="*/ 5 w 18"/>
                  <a:gd name="T3" fmla="*/ 6 h 47"/>
                  <a:gd name="T4" fmla="*/ 15 w 18"/>
                  <a:gd name="T5" fmla="*/ 32 h 47"/>
                  <a:gd name="T6" fmla="*/ 16 w 18"/>
                  <a:gd name="T7" fmla="*/ 43 h 47"/>
                  <a:gd name="T8" fmla="*/ 15 w 18"/>
                  <a:gd name="T9" fmla="*/ 47 h 47"/>
                  <a:gd name="T10" fmla="*/ 17 w 18"/>
                  <a:gd name="T11" fmla="*/ 41 h 47"/>
                  <a:gd name="T12" fmla="*/ 17 w 18"/>
                  <a:gd name="T13" fmla="*/ 31 h 47"/>
                  <a:gd name="T14" fmla="*/ 6 w 18"/>
                  <a:gd name="T15" fmla="*/ 6 h 47"/>
                  <a:gd name="T16" fmla="*/ 1 w 18"/>
                  <a:gd name="T17" fmla="*/ 0 h 47"/>
                  <a:gd name="T18" fmla="*/ 0 w 18"/>
                  <a:gd name="T1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7">
                    <a:moveTo>
                      <a:pt x="0" y="1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12" y="15"/>
                      <a:pt x="15" y="25"/>
                      <a:pt x="15" y="32"/>
                    </a:cubicBezTo>
                    <a:cubicBezTo>
                      <a:pt x="16" y="39"/>
                      <a:pt x="16" y="43"/>
                      <a:pt x="16" y="43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7" y="42"/>
                      <a:pt x="17" y="41"/>
                    </a:cubicBezTo>
                    <a:cubicBezTo>
                      <a:pt x="18" y="39"/>
                      <a:pt x="18" y="35"/>
                      <a:pt x="17" y="31"/>
                    </a:cubicBezTo>
                    <a:cubicBezTo>
                      <a:pt x="16" y="25"/>
                      <a:pt x="13" y="15"/>
                      <a:pt x="6" y="6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132">
                <a:extLst>
                  <a:ext uri="{FF2B5EF4-FFF2-40B4-BE49-F238E27FC236}">
                    <a16:creationId xmlns="" xmlns:a16="http://schemas.microsoft.com/office/drawing/2014/main" id="{EAD4C01F-7C31-4460-B9CE-D2A4B1B4E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339" y="5729288"/>
                <a:ext cx="26988" cy="41275"/>
              </a:xfrm>
              <a:custGeom>
                <a:avLst/>
                <a:gdLst>
                  <a:gd name="T0" fmla="*/ 6 w 30"/>
                  <a:gd name="T1" fmla="*/ 17 h 44"/>
                  <a:gd name="T2" fmla="*/ 25 w 30"/>
                  <a:gd name="T3" fmla="*/ 0 h 44"/>
                  <a:gd name="T4" fmla="*/ 24 w 30"/>
                  <a:gd name="T5" fmla="*/ 23 h 44"/>
                  <a:gd name="T6" fmla="*/ 15 w 30"/>
                  <a:gd name="T7" fmla="*/ 37 h 44"/>
                  <a:gd name="T8" fmla="*/ 7 w 30"/>
                  <a:gd name="T9" fmla="*/ 44 h 44"/>
                  <a:gd name="T10" fmla="*/ 6 w 30"/>
                  <a:gd name="T11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4">
                    <a:moveTo>
                      <a:pt x="6" y="17"/>
                    </a:moveTo>
                    <a:cubicBezTo>
                      <a:pt x="10" y="4"/>
                      <a:pt x="21" y="1"/>
                      <a:pt x="25" y="0"/>
                    </a:cubicBezTo>
                    <a:cubicBezTo>
                      <a:pt x="25" y="0"/>
                      <a:pt x="30" y="9"/>
                      <a:pt x="24" y="23"/>
                    </a:cubicBezTo>
                    <a:cubicBezTo>
                      <a:pt x="22" y="27"/>
                      <a:pt x="18" y="32"/>
                      <a:pt x="15" y="37"/>
                    </a:cubicBezTo>
                    <a:cubicBezTo>
                      <a:pt x="11" y="41"/>
                      <a:pt x="7" y="44"/>
                      <a:pt x="7" y="44"/>
                    </a:cubicBezTo>
                    <a:cubicBezTo>
                      <a:pt x="7" y="44"/>
                      <a:pt x="0" y="33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133">
                <a:extLst>
                  <a:ext uri="{FF2B5EF4-FFF2-40B4-BE49-F238E27FC236}">
                    <a16:creationId xmlns="" xmlns:a16="http://schemas.microsoft.com/office/drawing/2014/main" id="{3FEA4950-1CC4-4112-9050-85A982429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764" y="5805488"/>
                <a:ext cx="41275" cy="33338"/>
              </a:xfrm>
              <a:custGeom>
                <a:avLst/>
                <a:gdLst>
                  <a:gd name="T0" fmla="*/ 29 w 44"/>
                  <a:gd name="T1" fmla="*/ 27 h 37"/>
                  <a:gd name="T2" fmla="*/ 0 w 44"/>
                  <a:gd name="T3" fmla="*/ 31 h 37"/>
                  <a:gd name="T4" fmla="*/ 15 w 44"/>
                  <a:gd name="T5" fmla="*/ 13 h 37"/>
                  <a:gd name="T6" fmla="*/ 31 w 44"/>
                  <a:gd name="T7" fmla="*/ 4 h 37"/>
                  <a:gd name="T8" fmla="*/ 41 w 44"/>
                  <a:gd name="T9" fmla="*/ 0 h 37"/>
                  <a:gd name="T10" fmla="*/ 29 w 44"/>
                  <a:gd name="T11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7">
                    <a:moveTo>
                      <a:pt x="29" y="27"/>
                    </a:moveTo>
                    <a:cubicBezTo>
                      <a:pt x="16" y="37"/>
                      <a:pt x="4" y="33"/>
                      <a:pt x="0" y="31"/>
                    </a:cubicBezTo>
                    <a:cubicBezTo>
                      <a:pt x="0" y="31"/>
                      <a:pt x="3" y="22"/>
                      <a:pt x="15" y="13"/>
                    </a:cubicBezTo>
                    <a:cubicBezTo>
                      <a:pt x="19" y="10"/>
                      <a:pt x="26" y="7"/>
                      <a:pt x="31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4" y="14"/>
                      <a:pt x="2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134">
                <a:extLst>
                  <a:ext uri="{FF2B5EF4-FFF2-40B4-BE49-F238E27FC236}">
                    <a16:creationId xmlns="" xmlns:a16="http://schemas.microsoft.com/office/drawing/2014/main" id="{BE942358-C85E-4EA5-BD60-548736F6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664" y="5832476"/>
                <a:ext cx="42863" cy="22225"/>
              </a:xfrm>
              <a:custGeom>
                <a:avLst/>
                <a:gdLst>
                  <a:gd name="T0" fmla="*/ 6 w 46"/>
                  <a:gd name="T1" fmla="*/ 16 h 24"/>
                  <a:gd name="T2" fmla="*/ 5 w 46"/>
                  <a:gd name="T3" fmla="*/ 17 h 24"/>
                  <a:gd name="T4" fmla="*/ 0 w 46"/>
                  <a:gd name="T5" fmla="*/ 24 h 24"/>
                  <a:gd name="T6" fmla="*/ 3 w 46"/>
                  <a:gd name="T7" fmla="*/ 21 h 24"/>
                  <a:gd name="T8" fmla="*/ 13 w 46"/>
                  <a:gd name="T9" fmla="*/ 14 h 24"/>
                  <a:gd name="T10" fmla="*/ 39 w 46"/>
                  <a:gd name="T11" fmla="*/ 3 h 24"/>
                  <a:gd name="T12" fmla="*/ 46 w 46"/>
                  <a:gd name="T13" fmla="*/ 2 h 24"/>
                  <a:gd name="T14" fmla="*/ 45 w 46"/>
                  <a:gd name="T15" fmla="*/ 0 h 24"/>
                  <a:gd name="T16" fmla="*/ 38 w 46"/>
                  <a:gd name="T17" fmla="*/ 2 h 24"/>
                  <a:gd name="T18" fmla="*/ 12 w 46"/>
                  <a:gd name="T19" fmla="*/ 12 h 24"/>
                  <a:gd name="T20" fmla="*/ 6 w 46"/>
                  <a:gd name="T2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24">
                    <a:moveTo>
                      <a:pt x="6" y="16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3" y="19"/>
                      <a:pt x="0" y="24"/>
                      <a:pt x="0" y="24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7" y="17"/>
                      <a:pt x="13" y="14"/>
                    </a:cubicBezTo>
                    <a:cubicBezTo>
                      <a:pt x="18" y="10"/>
                      <a:pt x="27" y="6"/>
                      <a:pt x="39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6" y="4"/>
                      <a:pt x="17" y="9"/>
                      <a:pt x="12" y="12"/>
                    </a:cubicBezTo>
                    <a:cubicBezTo>
                      <a:pt x="10" y="14"/>
                      <a:pt x="8" y="15"/>
                      <a:pt x="6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135">
                <a:extLst>
                  <a:ext uri="{FF2B5EF4-FFF2-40B4-BE49-F238E27FC236}">
                    <a16:creationId xmlns="" xmlns:a16="http://schemas.microsoft.com/office/drawing/2014/main" id="{9A5F197F-2172-491C-A44A-C916374E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764" y="5765801"/>
                <a:ext cx="31750" cy="38100"/>
              </a:xfrm>
              <a:custGeom>
                <a:avLst/>
                <a:gdLst>
                  <a:gd name="T0" fmla="*/ 8 w 33"/>
                  <a:gd name="T1" fmla="*/ 14 h 41"/>
                  <a:gd name="T2" fmla="*/ 30 w 33"/>
                  <a:gd name="T3" fmla="*/ 0 h 41"/>
                  <a:gd name="T4" fmla="*/ 25 w 33"/>
                  <a:gd name="T5" fmla="*/ 22 h 41"/>
                  <a:gd name="T6" fmla="*/ 6 w 33"/>
                  <a:gd name="T7" fmla="*/ 41 h 41"/>
                  <a:gd name="T8" fmla="*/ 8 w 33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1">
                    <a:moveTo>
                      <a:pt x="8" y="14"/>
                    </a:moveTo>
                    <a:cubicBezTo>
                      <a:pt x="15" y="2"/>
                      <a:pt x="26" y="0"/>
                      <a:pt x="30" y="0"/>
                    </a:cubicBezTo>
                    <a:cubicBezTo>
                      <a:pt x="30" y="0"/>
                      <a:pt x="33" y="10"/>
                      <a:pt x="25" y="22"/>
                    </a:cubicBezTo>
                    <a:cubicBezTo>
                      <a:pt x="21" y="30"/>
                      <a:pt x="6" y="41"/>
                      <a:pt x="6" y="41"/>
                    </a:cubicBezTo>
                    <a:cubicBezTo>
                      <a:pt x="6" y="41"/>
                      <a:pt x="0" y="29"/>
                      <a:pt x="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136">
                <a:extLst>
                  <a:ext uri="{FF2B5EF4-FFF2-40B4-BE49-F238E27FC236}">
                    <a16:creationId xmlns="" xmlns:a16="http://schemas.microsoft.com/office/drawing/2014/main" id="{81231693-7947-4E9F-91EC-EA9A2D41D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1" y="5765801"/>
                <a:ext cx="34925" cy="38100"/>
              </a:xfrm>
              <a:custGeom>
                <a:avLst/>
                <a:gdLst>
                  <a:gd name="T0" fmla="*/ 38 w 38"/>
                  <a:gd name="T1" fmla="*/ 9 h 41"/>
                  <a:gd name="T2" fmla="*/ 28 w 38"/>
                  <a:gd name="T3" fmla="*/ 29 h 41"/>
                  <a:gd name="T4" fmla="*/ 0 w 38"/>
                  <a:gd name="T5" fmla="*/ 38 h 41"/>
                  <a:gd name="T6" fmla="*/ 13 w 38"/>
                  <a:gd name="T7" fmla="*/ 17 h 41"/>
                  <a:gd name="T8" fmla="*/ 27 w 38"/>
                  <a:gd name="T9" fmla="*/ 7 h 41"/>
                  <a:gd name="T10" fmla="*/ 37 w 38"/>
                  <a:gd name="T11" fmla="*/ 0 h 41"/>
                  <a:gd name="T12" fmla="*/ 38 w 38"/>
                  <a:gd name="T13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1">
                    <a:moveTo>
                      <a:pt x="38" y="9"/>
                    </a:moveTo>
                    <a:cubicBezTo>
                      <a:pt x="37" y="14"/>
                      <a:pt x="35" y="22"/>
                      <a:pt x="28" y="29"/>
                    </a:cubicBezTo>
                    <a:cubicBezTo>
                      <a:pt x="17" y="41"/>
                      <a:pt x="4" y="39"/>
                      <a:pt x="0" y="38"/>
                    </a:cubicBezTo>
                    <a:cubicBezTo>
                      <a:pt x="0" y="38"/>
                      <a:pt x="2" y="28"/>
                      <a:pt x="13" y="17"/>
                    </a:cubicBezTo>
                    <a:cubicBezTo>
                      <a:pt x="16" y="14"/>
                      <a:pt x="22" y="10"/>
                      <a:pt x="27" y="7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4"/>
                      <a:pt x="3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137">
                <a:extLst>
                  <a:ext uri="{FF2B5EF4-FFF2-40B4-BE49-F238E27FC236}">
                    <a16:creationId xmlns="" xmlns:a16="http://schemas.microsoft.com/office/drawing/2014/main" id="{7CA2C856-ED19-43F6-8A84-F9C77408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589" y="5797551"/>
                <a:ext cx="41275" cy="28575"/>
              </a:xfrm>
              <a:custGeom>
                <a:avLst/>
                <a:gdLst>
                  <a:gd name="T0" fmla="*/ 6 w 44"/>
                  <a:gd name="T1" fmla="*/ 20 h 30"/>
                  <a:gd name="T2" fmla="*/ 4 w 44"/>
                  <a:gd name="T3" fmla="*/ 22 h 30"/>
                  <a:gd name="T4" fmla="*/ 0 w 44"/>
                  <a:gd name="T5" fmla="*/ 30 h 30"/>
                  <a:gd name="T6" fmla="*/ 4 w 44"/>
                  <a:gd name="T7" fmla="*/ 25 h 30"/>
                  <a:gd name="T8" fmla="*/ 12 w 44"/>
                  <a:gd name="T9" fmla="*/ 17 h 30"/>
                  <a:gd name="T10" fmla="*/ 37 w 44"/>
                  <a:gd name="T11" fmla="*/ 4 h 30"/>
                  <a:gd name="T12" fmla="*/ 44 w 44"/>
                  <a:gd name="T13" fmla="*/ 2 h 30"/>
                  <a:gd name="T14" fmla="*/ 43 w 44"/>
                  <a:gd name="T15" fmla="*/ 0 h 30"/>
                  <a:gd name="T16" fmla="*/ 37 w 44"/>
                  <a:gd name="T17" fmla="*/ 2 h 30"/>
                  <a:gd name="T18" fmla="*/ 11 w 44"/>
                  <a:gd name="T19" fmla="*/ 16 h 30"/>
                  <a:gd name="T20" fmla="*/ 6 w 44"/>
                  <a:gd name="T2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0">
                    <a:moveTo>
                      <a:pt x="6" y="20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3" y="24"/>
                      <a:pt x="0" y="30"/>
                      <a:pt x="0" y="30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7" y="22"/>
                      <a:pt x="12" y="17"/>
                    </a:cubicBezTo>
                    <a:cubicBezTo>
                      <a:pt x="17" y="13"/>
                      <a:pt x="26" y="8"/>
                      <a:pt x="37" y="4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25" y="6"/>
                      <a:pt x="17" y="12"/>
                      <a:pt x="11" y="16"/>
                    </a:cubicBezTo>
                    <a:cubicBezTo>
                      <a:pt x="9" y="18"/>
                      <a:pt x="8" y="19"/>
                      <a:pt x="6" y="2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138">
                <a:extLst>
                  <a:ext uri="{FF2B5EF4-FFF2-40B4-BE49-F238E27FC236}">
                    <a16:creationId xmlns="" xmlns:a16="http://schemas.microsoft.com/office/drawing/2014/main" id="{3D0B8EE4-EBA1-41F2-94DE-99F1C4E61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714" y="5802313"/>
                <a:ext cx="26988" cy="38100"/>
              </a:xfrm>
              <a:custGeom>
                <a:avLst/>
                <a:gdLst>
                  <a:gd name="T0" fmla="*/ 26 w 28"/>
                  <a:gd name="T1" fmla="*/ 0 h 41"/>
                  <a:gd name="T2" fmla="*/ 25 w 28"/>
                  <a:gd name="T3" fmla="*/ 6 h 41"/>
                  <a:gd name="T4" fmla="*/ 12 w 28"/>
                  <a:gd name="T5" fmla="*/ 31 h 41"/>
                  <a:gd name="T6" fmla="*/ 3 w 28"/>
                  <a:gd name="T7" fmla="*/ 38 h 41"/>
                  <a:gd name="T8" fmla="*/ 0 w 28"/>
                  <a:gd name="T9" fmla="*/ 41 h 41"/>
                  <a:gd name="T10" fmla="*/ 6 w 28"/>
                  <a:gd name="T11" fmla="*/ 38 h 41"/>
                  <a:gd name="T12" fmla="*/ 13 w 28"/>
                  <a:gd name="T13" fmla="*/ 32 h 41"/>
                  <a:gd name="T14" fmla="*/ 27 w 28"/>
                  <a:gd name="T15" fmla="*/ 7 h 41"/>
                  <a:gd name="T16" fmla="*/ 28 w 28"/>
                  <a:gd name="T17" fmla="*/ 0 h 41"/>
                  <a:gd name="T18" fmla="*/ 26 w 28"/>
                  <a:gd name="T1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1">
                    <a:moveTo>
                      <a:pt x="26" y="0"/>
                    </a:moveTo>
                    <a:cubicBezTo>
                      <a:pt x="25" y="6"/>
                      <a:pt x="25" y="6"/>
                      <a:pt x="25" y="6"/>
                    </a:cubicBezTo>
                    <a:cubicBezTo>
                      <a:pt x="22" y="18"/>
                      <a:pt x="16" y="26"/>
                      <a:pt x="12" y="31"/>
                    </a:cubicBezTo>
                    <a:cubicBezTo>
                      <a:pt x="7" y="36"/>
                      <a:pt x="3" y="38"/>
                      <a:pt x="3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5" y="39"/>
                      <a:pt x="6" y="38"/>
                    </a:cubicBezTo>
                    <a:cubicBezTo>
                      <a:pt x="8" y="37"/>
                      <a:pt x="10" y="35"/>
                      <a:pt x="13" y="32"/>
                    </a:cubicBezTo>
                    <a:cubicBezTo>
                      <a:pt x="18" y="27"/>
                      <a:pt x="24" y="19"/>
                      <a:pt x="27" y="7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139">
                <a:extLst>
                  <a:ext uri="{FF2B5EF4-FFF2-40B4-BE49-F238E27FC236}">
                    <a16:creationId xmlns="" xmlns:a16="http://schemas.microsoft.com/office/drawing/2014/main" id="{20737ED9-D532-4DE5-8255-0A1019DD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9" y="5722938"/>
                <a:ext cx="31750" cy="41275"/>
              </a:xfrm>
              <a:custGeom>
                <a:avLst/>
                <a:gdLst>
                  <a:gd name="T0" fmla="*/ 32 w 33"/>
                  <a:gd name="T1" fmla="*/ 8 h 44"/>
                  <a:gd name="T2" fmla="*/ 27 w 33"/>
                  <a:gd name="T3" fmla="*/ 30 h 44"/>
                  <a:gd name="T4" fmla="*/ 0 w 33"/>
                  <a:gd name="T5" fmla="*/ 44 h 44"/>
                  <a:gd name="T6" fmla="*/ 9 w 33"/>
                  <a:gd name="T7" fmla="*/ 21 h 44"/>
                  <a:gd name="T8" fmla="*/ 22 w 33"/>
                  <a:gd name="T9" fmla="*/ 8 h 44"/>
                  <a:gd name="T10" fmla="*/ 30 w 33"/>
                  <a:gd name="T11" fmla="*/ 0 h 44"/>
                  <a:gd name="T12" fmla="*/ 32 w 33"/>
                  <a:gd name="T13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4">
                    <a:moveTo>
                      <a:pt x="32" y="8"/>
                    </a:moveTo>
                    <a:cubicBezTo>
                      <a:pt x="33" y="14"/>
                      <a:pt x="32" y="22"/>
                      <a:pt x="27" y="30"/>
                    </a:cubicBezTo>
                    <a:cubicBezTo>
                      <a:pt x="17" y="44"/>
                      <a:pt x="4" y="44"/>
                      <a:pt x="0" y="44"/>
                    </a:cubicBezTo>
                    <a:cubicBezTo>
                      <a:pt x="0" y="43"/>
                      <a:pt x="0" y="33"/>
                      <a:pt x="9" y="21"/>
                    </a:cubicBezTo>
                    <a:cubicBezTo>
                      <a:pt x="12" y="17"/>
                      <a:pt x="17" y="12"/>
                      <a:pt x="22" y="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2" y="3"/>
                      <a:pt x="3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40">
                <a:extLst>
                  <a:ext uri="{FF2B5EF4-FFF2-40B4-BE49-F238E27FC236}">
                    <a16:creationId xmlns="" xmlns:a16="http://schemas.microsoft.com/office/drawing/2014/main" id="{95817BD1-3938-4C8A-9392-411ECA06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926" y="5759451"/>
                <a:ext cx="36513" cy="33338"/>
              </a:xfrm>
              <a:custGeom>
                <a:avLst/>
                <a:gdLst>
                  <a:gd name="T0" fmla="*/ 4 w 39"/>
                  <a:gd name="T1" fmla="*/ 25 h 35"/>
                  <a:gd name="T2" fmla="*/ 2 w 39"/>
                  <a:gd name="T3" fmla="*/ 28 h 35"/>
                  <a:gd name="T4" fmla="*/ 0 w 39"/>
                  <a:gd name="T5" fmla="*/ 35 h 35"/>
                  <a:gd name="T6" fmla="*/ 2 w 39"/>
                  <a:gd name="T7" fmla="*/ 31 h 35"/>
                  <a:gd name="T8" fmla="*/ 10 w 39"/>
                  <a:gd name="T9" fmla="*/ 22 h 35"/>
                  <a:gd name="T10" fmla="*/ 32 w 39"/>
                  <a:gd name="T11" fmla="*/ 5 h 35"/>
                  <a:gd name="T12" fmla="*/ 39 w 39"/>
                  <a:gd name="T13" fmla="*/ 1 h 35"/>
                  <a:gd name="T14" fmla="*/ 38 w 39"/>
                  <a:gd name="T15" fmla="*/ 0 h 35"/>
                  <a:gd name="T16" fmla="*/ 32 w 39"/>
                  <a:gd name="T17" fmla="*/ 3 h 35"/>
                  <a:gd name="T18" fmla="*/ 9 w 39"/>
                  <a:gd name="T19" fmla="*/ 21 h 35"/>
                  <a:gd name="T20" fmla="*/ 4 w 39"/>
                  <a:gd name="T21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35">
                    <a:moveTo>
                      <a:pt x="4" y="25"/>
                    </a:moveTo>
                    <a:cubicBezTo>
                      <a:pt x="4" y="26"/>
                      <a:pt x="3" y="27"/>
                      <a:pt x="2" y="28"/>
                    </a:cubicBezTo>
                    <a:cubicBezTo>
                      <a:pt x="2" y="29"/>
                      <a:pt x="0" y="35"/>
                      <a:pt x="0" y="35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5" y="27"/>
                      <a:pt x="10" y="22"/>
                    </a:cubicBezTo>
                    <a:cubicBezTo>
                      <a:pt x="14" y="17"/>
                      <a:pt x="22" y="10"/>
                      <a:pt x="32" y="5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1" y="9"/>
                      <a:pt x="13" y="16"/>
                      <a:pt x="9" y="21"/>
                    </a:cubicBezTo>
                    <a:cubicBezTo>
                      <a:pt x="7" y="22"/>
                      <a:pt x="5" y="24"/>
                      <a:pt x="4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141">
                <a:extLst>
                  <a:ext uri="{FF2B5EF4-FFF2-40B4-BE49-F238E27FC236}">
                    <a16:creationId xmlns="" xmlns:a16="http://schemas.microsoft.com/office/drawing/2014/main" id="{EF86CA61-2115-4156-B88F-AC0B0DE2A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051" y="5768976"/>
                <a:ext cx="20638" cy="39688"/>
              </a:xfrm>
              <a:custGeom>
                <a:avLst/>
                <a:gdLst>
                  <a:gd name="T0" fmla="*/ 21 w 22"/>
                  <a:gd name="T1" fmla="*/ 0 h 43"/>
                  <a:gd name="T2" fmla="*/ 21 w 22"/>
                  <a:gd name="T3" fmla="*/ 7 h 43"/>
                  <a:gd name="T4" fmla="*/ 11 w 22"/>
                  <a:gd name="T5" fmla="*/ 32 h 43"/>
                  <a:gd name="T6" fmla="*/ 3 w 22"/>
                  <a:gd name="T7" fmla="*/ 41 h 43"/>
                  <a:gd name="T8" fmla="*/ 0 w 22"/>
                  <a:gd name="T9" fmla="*/ 43 h 43"/>
                  <a:gd name="T10" fmla="*/ 5 w 22"/>
                  <a:gd name="T11" fmla="*/ 41 h 43"/>
                  <a:gd name="T12" fmla="*/ 12 w 22"/>
                  <a:gd name="T13" fmla="*/ 33 h 43"/>
                  <a:gd name="T14" fmla="*/ 22 w 22"/>
                  <a:gd name="T15" fmla="*/ 7 h 43"/>
                  <a:gd name="T16" fmla="*/ 22 w 22"/>
                  <a:gd name="T17" fmla="*/ 0 h 43"/>
                  <a:gd name="T18" fmla="*/ 21 w 2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3">
                    <a:moveTo>
                      <a:pt x="21" y="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9" y="18"/>
                      <a:pt x="15" y="27"/>
                      <a:pt x="11" y="32"/>
                    </a:cubicBezTo>
                    <a:cubicBezTo>
                      <a:pt x="7" y="38"/>
                      <a:pt x="3" y="41"/>
                      <a:pt x="3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5" y="42"/>
                      <a:pt x="5" y="41"/>
                    </a:cubicBezTo>
                    <a:cubicBezTo>
                      <a:pt x="7" y="39"/>
                      <a:pt x="9" y="37"/>
                      <a:pt x="12" y="33"/>
                    </a:cubicBezTo>
                    <a:cubicBezTo>
                      <a:pt x="16" y="28"/>
                      <a:pt x="21" y="19"/>
                      <a:pt x="22" y="7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142">
                <a:extLst>
                  <a:ext uri="{FF2B5EF4-FFF2-40B4-BE49-F238E27FC236}">
                    <a16:creationId xmlns="" xmlns:a16="http://schemas.microsoft.com/office/drawing/2014/main" id="{16BFC6E6-3998-46B4-834D-5E86CA85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6" y="5689601"/>
                <a:ext cx="22225" cy="42863"/>
              </a:xfrm>
              <a:custGeom>
                <a:avLst/>
                <a:gdLst>
                  <a:gd name="T0" fmla="*/ 2 w 24"/>
                  <a:gd name="T1" fmla="*/ 21 h 47"/>
                  <a:gd name="T2" fmla="*/ 10 w 24"/>
                  <a:gd name="T3" fmla="*/ 6 h 47"/>
                  <a:gd name="T4" fmla="*/ 18 w 24"/>
                  <a:gd name="T5" fmla="*/ 0 h 47"/>
                  <a:gd name="T6" fmla="*/ 21 w 24"/>
                  <a:gd name="T7" fmla="*/ 23 h 47"/>
                  <a:gd name="T8" fmla="*/ 15 w 24"/>
                  <a:gd name="T9" fmla="*/ 38 h 47"/>
                  <a:gd name="T10" fmla="*/ 9 w 24"/>
                  <a:gd name="T11" fmla="*/ 47 h 47"/>
                  <a:gd name="T12" fmla="*/ 2 w 24"/>
                  <a:gd name="T13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7">
                    <a:moveTo>
                      <a:pt x="2" y="21"/>
                    </a:moveTo>
                    <a:cubicBezTo>
                      <a:pt x="3" y="14"/>
                      <a:pt x="6" y="9"/>
                      <a:pt x="10" y="6"/>
                    </a:cubicBezTo>
                    <a:cubicBezTo>
                      <a:pt x="13" y="3"/>
                      <a:pt x="16" y="1"/>
                      <a:pt x="18" y="0"/>
                    </a:cubicBezTo>
                    <a:cubicBezTo>
                      <a:pt x="18" y="0"/>
                      <a:pt x="24" y="8"/>
                      <a:pt x="21" y="23"/>
                    </a:cubicBezTo>
                    <a:cubicBezTo>
                      <a:pt x="21" y="27"/>
                      <a:pt x="18" y="33"/>
                      <a:pt x="15" y="38"/>
                    </a:cubicBezTo>
                    <a:cubicBezTo>
                      <a:pt x="12" y="43"/>
                      <a:pt x="9" y="47"/>
                      <a:pt x="9" y="47"/>
                    </a:cubicBezTo>
                    <a:cubicBezTo>
                      <a:pt x="9" y="47"/>
                      <a:pt x="0" y="37"/>
                      <a:pt x="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143">
                <a:extLst>
                  <a:ext uri="{FF2B5EF4-FFF2-40B4-BE49-F238E27FC236}">
                    <a16:creationId xmlns="" xmlns:a16="http://schemas.microsoft.com/office/drawing/2014/main" id="{BDE3F146-5C6C-457F-B140-299CF6038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214" y="5730876"/>
                <a:ext cx="15875" cy="42863"/>
              </a:xfrm>
              <a:custGeom>
                <a:avLst/>
                <a:gdLst>
                  <a:gd name="T0" fmla="*/ 14 w 17"/>
                  <a:gd name="T1" fmla="*/ 0 h 46"/>
                  <a:gd name="T2" fmla="*/ 15 w 17"/>
                  <a:gd name="T3" fmla="*/ 6 h 46"/>
                  <a:gd name="T4" fmla="*/ 10 w 17"/>
                  <a:gd name="T5" fmla="*/ 33 h 46"/>
                  <a:gd name="T6" fmla="*/ 3 w 17"/>
                  <a:gd name="T7" fmla="*/ 43 h 46"/>
                  <a:gd name="T8" fmla="*/ 0 w 17"/>
                  <a:gd name="T9" fmla="*/ 46 h 46"/>
                  <a:gd name="T10" fmla="*/ 6 w 17"/>
                  <a:gd name="T11" fmla="*/ 42 h 46"/>
                  <a:gd name="T12" fmla="*/ 11 w 17"/>
                  <a:gd name="T13" fmla="*/ 34 h 46"/>
                  <a:gd name="T14" fmla="*/ 16 w 17"/>
                  <a:gd name="T15" fmla="*/ 6 h 46"/>
                  <a:gd name="T16" fmla="*/ 16 w 17"/>
                  <a:gd name="T17" fmla="*/ 0 h 46"/>
                  <a:gd name="T18" fmla="*/ 14 w 17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6">
                    <a:moveTo>
                      <a:pt x="14" y="0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18"/>
                      <a:pt x="13" y="27"/>
                      <a:pt x="10" y="33"/>
                    </a:cubicBezTo>
                    <a:cubicBezTo>
                      <a:pt x="6" y="40"/>
                      <a:pt x="3" y="43"/>
                      <a:pt x="3" y="43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5" y="43"/>
                      <a:pt x="6" y="42"/>
                    </a:cubicBezTo>
                    <a:cubicBezTo>
                      <a:pt x="7" y="40"/>
                      <a:pt x="9" y="38"/>
                      <a:pt x="11" y="34"/>
                    </a:cubicBezTo>
                    <a:cubicBezTo>
                      <a:pt x="14" y="28"/>
                      <a:pt x="17" y="18"/>
                      <a:pt x="16" y="6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144">
                <a:extLst>
                  <a:ext uri="{FF2B5EF4-FFF2-40B4-BE49-F238E27FC236}">
                    <a16:creationId xmlns="" xmlns:a16="http://schemas.microsoft.com/office/drawing/2014/main" id="{0823E46C-90F3-4F80-8AEC-5E27B2A5C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089" y="5826126"/>
                <a:ext cx="34925" cy="34925"/>
              </a:xfrm>
              <a:custGeom>
                <a:avLst/>
                <a:gdLst>
                  <a:gd name="T0" fmla="*/ 12 w 38"/>
                  <a:gd name="T1" fmla="*/ 10 h 37"/>
                  <a:gd name="T2" fmla="*/ 37 w 38"/>
                  <a:gd name="T3" fmla="*/ 1 h 37"/>
                  <a:gd name="T4" fmla="*/ 27 w 38"/>
                  <a:gd name="T5" fmla="*/ 22 h 37"/>
                  <a:gd name="T6" fmla="*/ 3 w 38"/>
                  <a:gd name="T7" fmla="*/ 37 h 37"/>
                  <a:gd name="T8" fmla="*/ 12 w 38"/>
                  <a:gd name="T9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12" y="10"/>
                    </a:moveTo>
                    <a:cubicBezTo>
                      <a:pt x="22" y="0"/>
                      <a:pt x="34" y="1"/>
                      <a:pt x="37" y="1"/>
                    </a:cubicBezTo>
                    <a:cubicBezTo>
                      <a:pt x="37" y="2"/>
                      <a:pt x="38" y="12"/>
                      <a:pt x="27" y="22"/>
                    </a:cubicBezTo>
                    <a:cubicBezTo>
                      <a:pt x="21" y="29"/>
                      <a:pt x="3" y="37"/>
                      <a:pt x="3" y="37"/>
                    </a:cubicBezTo>
                    <a:cubicBezTo>
                      <a:pt x="3" y="37"/>
                      <a:pt x="0" y="23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145">
                <a:extLst>
                  <a:ext uri="{FF2B5EF4-FFF2-40B4-BE49-F238E27FC236}">
                    <a16:creationId xmlns="" xmlns:a16="http://schemas.microsoft.com/office/drawing/2014/main" id="{5FCFCF7F-7320-445B-B555-76CD3F87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876" y="5894388"/>
                <a:ext cx="44450" cy="25400"/>
              </a:xfrm>
              <a:custGeom>
                <a:avLst/>
                <a:gdLst>
                  <a:gd name="T0" fmla="*/ 29 w 48"/>
                  <a:gd name="T1" fmla="*/ 22 h 28"/>
                  <a:gd name="T2" fmla="*/ 0 w 48"/>
                  <a:gd name="T3" fmla="*/ 19 h 28"/>
                  <a:gd name="T4" fmla="*/ 20 w 48"/>
                  <a:gd name="T5" fmla="*/ 5 h 28"/>
                  <a:gd name="T6" fmla="*/ 48 w 48"/>
                  <a:gd name="T7" fmla="*/ 0 h 28"/>
                  <a:gd name="T8" fmla="*/ 29 w 48"/>
                  <a:gd name="T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8">
                    <a:moveTo>
                      <a:pt x="29" y="22"/>
                    </a:moveTo>
                    <a:cubicBezTo>
                      <a:pt x="14" y="28"/>
                      <a:pt x="3" y="21"/>
                      <a:pt x="0" y="19"/>
                    </a:cubicBezTo>
                    <a:cubicBezTo>
                      <a:pt x="0" y="19"/>
                      <a:pt x="5" y="10"/>
                      <a:pt x="20" y="5"/>
                    </a:cubicBezTo>
                    <a:cubicBezTo>
                      <a:pt x="28" y="2"/>
                      <a:pt x="48" y="1"/>
                      <a:pt x="48" y="0"/>
                    </a:cubicBezTo>
                    <a:cubicBezTo>
                      <a:pt x="48" y="0"/>
                      <a:pt x="47" y="15"/>
                      <a:pt x="2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146">
                <a:extLst>
                  <a:ext uri="{FF2B5EF4-FFF2-40B4-BE49-F238E27FC236}">
                    <a16:creationId xmlns="" xmlns:a16="http://schemas.microsoft.com/office/drawing/2014/main" id="{C81ED9AF-C60F-4F0C-8E3D-CCF2BAB82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326" y="5910263"/>
                <a:ext cx="87313" cy="26988"/>
              </a:xfrm>
              <a:custGeom>
                <a:avLst/>
                <a:gdLst>
                  <a:gd name="T0" fmla="*/ 9 w 93"/>
                  <a:gd name="T1" fmla="*/ 24 h 29"/>
                  <a:gd name="T2" fmla="*/ 4 w 93"/>
                  <a:gd name="T3" fmla="*/ 25 h 29"/>
                  <a:gd name="T4" fmla="*/ 0 w 93"/>
                  <a:gd name="T5" fmla="*/ 29 h 29"/>
                  <a:gd name="T6" fmla="*/ 10 w 93"/>
                  <a:gd name="T7" fmla="*/ 25 h 29"/>
                  <a:gd name="T8" fmla="*/ 33 w 93"/>
                  <a:gd name="T9" fmla="*/ 16 h 29"/>
                  <a:gd name="T10" fmla="*/ 67 w 93"/>
                  <a:gd name="T11" fmla="*/ 3 h 29"/>
                  <a:gd name="T12" fmla="*/ 86 w 93"/>
                  <a:gd name="T13" fmla="*/ 2 h 29"/>
                  <a:gd name="T14" fmla="*/ 93 w 93"/>
                  <a:gd name="T15" fmla="*/ 3 h 29"/>
                  <a:gd name="T16" fmla="*/ 93 w 93"/>
                  <a:gd name="T17" fmla="*/ 1 h 29"/>
                  <a:gd name="T18" fmla="*/ 86 w 93"/>
                  <a:gd name="T19" fmla="*/ 1 h 29"/>
                  <a:gd name="T20" fmla="*/ 67 w 93"/>
                  <a:gd name="T21" fmla="*/ 2 h 29"/>
                  <a:gd name="T22" fmla="*/ 32 w 93"/>
                  <a:gd name="T23" fmla="*/ 15 h 29"/>
                  <a:gd name="T24" fmla="*/ 9 w 93"/>
                  <a:gd name="T2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9">
                    <a:moveTo>
                      <a:pt x="9" y="24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" y="26"/>
                      <a:pt x="0" y="29"/>
                      <a:pt x="0" y="29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4" y="20"/>
                      <a:pt x="33" y="16"/>
                    </a:cubicBezTo>
                    <a:cubicBezTo>
                      <a:pt x="44" y="12"/>
                      <a:pt x="60" y="4"/>
                      <a:pt x="67" y="3"/>
                    </a:cubicBezTo>
                    <a:cubicBezTo>
                      <a:pt x="72" y="2"/>
                      <a:pt x="79" y="2"/>
                      <a:pt x="86" y="2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79" y="0"/>
                      <a:pt x="72" y="1"/>
                      <a:pt x="67" y="2"/>
                    </a:cubicBezTo>
                    <a:cubicBezTo>
                      <a:pt x="58" y="4"/>
                      <a:pt x="44" y="10"/>
                      <a:pt x="32" y="15"/>
                    </a:cubicBezTo>
                    <a:cubicBezTo>
                      <a:pt x="21" y="19"/>
                      <a:pt x="10" y="23"/>
                      <a:pt x="9" y="2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47">
                <a:extLst>
                  <a:ext uri="{FF2B5EF4-FFF2-40B4-BE49-F238E27FC236}">
                    <a16:creationId xmlns="" xmlns:a16="http://schemas.microsoft.com/office/drawing/2014/main" id="{F3DA7ECD-AEBB-4E76-B3DA-AAE86F1D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989" y="5849938"/>
                <a:ext cx="36513" cy="34925"/>
              </a:xfrm>
              <a:custGeom>
                <a:avLst/>
                <a:gdLst>
                  <a:gd name="T0" fmla="*/ 13 w 39"/>
                  <a:gd name="T1" fmla="*/ 10 h 36"/>
                  <a:gd name="T2" fmla="*/ 39 w 39"/>
                  <a:gd name="T3" fmla="*/ 3 h 36"/>
                  <a:gd name="T4" fmla="*/ 27 w 39"/>
                  <a:gd name="T5" fmla="*/ 23 h 36"/>
                  <a:gd name="T6" fmla="*/ 2 w 39"/>
                  <a:gd name="T7" fmla="*/ 36 h 36"/>
                  <a:gd name="T8" fmla="*/ 13 w 39"/>
                  <a:gd name="T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6">
                    <a:moveTo>
                      <a:pt x="13" y="10"/>
                    </a:moveTo>
                    <a:cubicBezTo>
                      <a:pt x="24" y="0"/>
                      <a:pt x="36" y="3"/>
                      <a:pt x="39" y="3"/>
                    </a:cubicBezTo>
                    <a:cubicBezTo>
                      <a:pt x="39" y="3"/>
                      <a:pt x="38" y="14"/>
                      <a:pt x="27" y="23"/>
                    </a:cubicBezTo>
                    <a:cubicBezTo>
                      <a:pt x="20" y="29"/>
                      <a:pt x="2" y="36"/>
                      <a:pt x="2" y="36"/>
                    </a:cubicBezTo>
                    <a:cubicBezTo>
                      <a:pt x="2" y="36"/>
                      <a:pt x="0" y="22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48">
                <a:extLst>
                  <a:ext uri="{FF2B5EF4-FFF2-40B4-BE49-F238E27FC236}">
                    <a16:creationId xmlns="" xmlns:a16="http://schemas.microsoft.com/office/drawing/2014/main" id="{D3F9818C-A14A-4979-AC50-31CB41D4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151" y="5868988"/>
                <a:ext cx="42863" cy="26988"/>
              </a:xfrm>
              <a:custGeom>
                <a:avLst/>
                <a:gdLst>
                  <a:gd name="T0" fmla="*/ 28 w 46"/>
                  <a:gd name="T1" fmla="*/ 23 h 30"/>
                  <a:gd name="T2" fmla="*/ 0 w 46"/>
                  <a:gd name="T3" fmla="*/ 22 h 30"/>
                  <a:gd name="T4" fmla="*/ 18 w 46"/>
                  <a:gd name="T5" fmla="*/ 7 h 30"/>
                  <a:gd name="T6" fmla="*/ 46 w 46"/>
                  <a:gd name="T7" fmla="*/ 0 h 30"/>
                  <a:gd name="T8" fmla="*/ 28 w 46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28" y="23"/>
                    </a:moveTo>
                    <a:cubicBezTo>
                      <a:pt x="14" y="30"/>
                      <a:pt x="3" y="24"/>
                      <a:pt x="0" y="22"/>
                    </a:cubicBezTo>
                    <a:cubicBezTo>
                      <a:pt x="0" y="22"/>
                      <a:pt x="4" y="13"/>
                      <a:pt x="18" y="7"/>
                    </a:cubicBezTo>
                    <a:cubicBezTo>
                      <a:pt x="27" y="3"/>
                      <a:pt x="46" y="0"/>
                      <a:pt x="46" y="0"/>
                    </a:cubicBezTo>
                    <a:cubicBezTo>
                      <a:pt x="46" y="0"/>
                      <a:pt x="46" y="14"/>
                      <a:pt x="2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49">
                <a:extLst>
                  <a:ext uri="{FF2B5EF4-FFF2-40B4-BE49-F238E27FC236}">
                    <a16:creationId xmlns="" xmlns:a16="http://schemas.microsoft.com/office/drawing/2014/main" id="{200A901A-F963-4FE7-AADA-8FA52B7E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289" y="5888038"/>
                <a:ext cx="47625" cy="14288"/>
              </a:xfrm>
              <a:custGeom>
                <a:avLst/>
                <a:gdLst>
                  <a:gd name="T0" fmla="*/ 9 w 50"/>
                  <a:gd name="T1" fmla="*/ 8 h 16"/>
                  <a:gd name="T2" fmla="*/ 7 w 50"/>
                  <a:gd name="T3" fmla="*/ 10 h 16"/>
                  <a:gd name="T4" fmla="*/ 0 w 50"/>
                  <a:gd name="T5" fmla="*/ 16 h 16"/>
                  <a:gd name="T6" fmla="*/ 5 w 50"/>
                  <a:gd name="T7" fmla="*/ 12 h 16"/>
                  <a:gd name="T8" fmla="*/ 16 w 50"/>
                  <a:gd name="T9" fmla="*/ 7 h 16"/>
                  <a:gd name="T10" fmla="*/ 43 w 50"/>
                  <a:gd name="T11" fmla="*/ 1 h 16"/>
                  <a:gd name="T12" fmla="*/ 50 w 50"/>
                  <a:gd name="T13" fmla="*/ 1 h 16"/>
                  <a:gd name="T14" fmla="*/ 50 w 50"/>
                  <a:gd name="T15" fmla="*/ 0 h 16"/>
                  <a:gd name="T16" fmla="*/ 43 w 50"/>
                  <a:gd name="T17" fmla="*/ 0 h 16"/>
                  <a:gd name="T18" fmla="*/ 15 w 50"/>
                  <a:gd name="T19" fmla="*/ 5 h 16"/>
                  <a:gd name="T20" fmla="*/ 9 w 50"/>
                  <a:gd name="T2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6">
                    <a:moveTo>
                      <a:pt x="9" y="8"/>
                    </a:moveTo>
                    <a:cubicBezTo>
                      <a:pt x="8" y="9"/>
                      <a:pt x="8" y="9"/>
                      <a:pt x="7" y="10"/>
                    </a:cubicBezTo>
                    <a:cubicBezTo>
                      <a:pt x="5" y="10"/>
                      <a:pt x="0" y="16"/>
                      <a:pt x="0" y="16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9" y="9"/>
                      <a:pt x="16" y="7"/>
                    </a:cubicBezTo>
                    <a:cubicBezTo>
                      <a:pt x="22" y="4"/>
                      <a:pt x="31" y="1"/>
                      <a:pt x="43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1" y="3"/>
                      <a:pt x="15" y="5"/>
                    </a:cubicBezTo>
                    <a:cubicBezTo>
                      <a:pt x="13" y="6"/>
                      <a:pt x="11" y="7"/>
                      <a:pt x="9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50">
                <a:extLst>
                  <a:ext uri="{FF2B5EF4-FFF2-40B4-BE49-F238E27FC236}">
                    <a16:creationId xmlns="" xmlns:a16="http://schemas.microsoft.com/office/drawing/2014/main" id="{89EB6D4D-2A9C-41CA-9665-76B0B0D9D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239" y="5881688"/>
                <a:ext cx="36513" cy="30163"/>
              </a:xfrm>
              <a:custGeom>
                <a:avLst/>
                <a:gdLst>
                  <a:gd name="T0" fmla="*/ 37 w 38"/>
                  <a:gd name="T1" fmla="*/ 0 h 33"/>
                  <a:gd name="T2" fmla="*/ 34 w 38"/>
                  <a:gd name="T3" fmla="*/ 6 h 33"/>
                  <a:gd name="T4" fmla="*/ 14 w 38"/>
                  <a:gd name="T5" fmla="*/ 26 h 33"/>
                  <a:gd name="T6" fmla="*/ 4 w 38"/>
                  <a:gd name="T7" fmla="*/ 31 h 33"/>
                  <a:gd name="T8" fmla="*/ 0 w 38"/>
                  <a:gd name="T9" fmla="*/ 33 h 33"/>
                  <a:gd name="T10" fmla="*/ 7 w 38"/>
                  <a:gd name="T11" fmla="*/ 32 h 33"/>
                  <a:gd name="T12" fmla="*/ 15 w 38"/>
                  <a:gd name="T13" fmla="*/ 27 h 33"/>
                  <a:gd name="T14" fmla="*/ 35 w 38"/>
                  <a:gd name="T15" fmla="*/ 7 h 33"/>
                  <a:gd name="T16" fmla="*/ 38 w 38"/>
                  <a:gd name="T17" fmla="*/ 1 h 33"/>
                  <a:gd name="T18" fmla="*/ 37 w 38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3">
                    <a:moveTo>
                      <a:pt x="37" y="0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28" y="16"/>
                      <a:pt x="20" y="23"/>
                      <a:pt x="14" y="26"/>
                    </a:cubicBezTo>
                    <a:cubicBezTo>
                      <a:pt x="9" y="30"/>
                      <a:pt x="4" y="31"/>
                      <a:pt x="4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6" y="32"/>
                      <a:pt x="7" y="32"/>
                    </a:cubicBezTo>
                    <a:cubicBezTo>
                      <a:pt x="9" y="31"/>
                      <a:pt x="12" y="29"/>
                      <a:pt x="15" y="27"/>
                    </a:cubicBezTo>
                    <a:cubicBezTo>
                      <a:pt x="21" y="24"/>
                      <a:pt x="29" y="17"/>
                      <a:pt x="35" y="7"/>
                    </a:cubicBezTo>
                    <a:cubicBezTo>
                      <a:pt x="38" y="1"/>
                      <a:pt x="38" y="1"/>
                      <a:pt x="38" y="1"/>
                    </a:cubicBez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51">
                <a:extLst>
                  <a:ext uri="{FF2B5EF4-FFF2-40B4-BE49-F238E27FC236}">
                    <a16:creationId xmlns="" xmlns:a16="http://schemas.microsoft.com/office/drawing/2014/main" id="{7F650EF8-0B1E-4B45-BF98-F8DDF568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1" y="5838826"/>
                <a:ext cx="42863" cy="30163"/>
              </a:xfrm>
              <a:custGeom>
                <a:avLst/>
                <a:gdLst>
                  <a:gd name="T0" fmla="*/ 29 w 46"/>
                  <a:gd name="T1" fmla="*/ 25 h 33"/>
                  <a:gd name="T2" fmla="*/ 0 w 46"/>
                  <a:gd name="T3" fmla="*/ 27 h 33"/>
                  <a:gd name="T4" fmla="*/ 17 w 46"/>
                  <a:gd name="T5" fmla="*/ 10 h 33"/>
                  <a:gd name="T6" fmla="*/ 44 w 46"/>
                  <a:gd name="T7" fmla="*/ 0 h 33"/>
                  <a:gd name="T8" fmla="*/ 29 w 46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3">
                    <a:moveTo>
                      <a:pt x="29" y="25"/>
                    </a:moveTo>
                    <a:cubicBezTo>
                      <a:pt x="15" y="33"/>
                      <a:pt x="4" y="28"/>
                      <a:pt x="0" y="27"/>
                    </a:cubicBezTo>
                    <a:cubicBezTo>
                      <a:pt x="0" y="26"/>
                      <a:pt x="4" y="17"/>
                      <a:pt x="17" y="10"/>
                    </a:cubicBezTo>
                    <a:cubicBezTo>
                      <a:pt x="25" y="5"/>
                      <a:pt x="44" y="0"/>
                      <a:pt x="44" y="0"/>
                    </a:cubicBezTo>
                    <a:cubicBezTo>
                      <a:pt x="44" y="0"/>
                      <a:pt x="46" y="1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152">
                <a:extLst>
                  <a:ext uri="{FF2B5EF4-FFF2-40B4-BE49-F238E27FC236}">
                    <a16:creationId xmlns="" xmlns:a16="http://schemas.microsoft.com/office/drawing/2014/main" id="{748F93B6-A10E-4B91-AC3F-9418641C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564" y="5862638"/>
                <a:ext cx="44450" cy="17463"/>
              </a:xfrm>
              <a:custGeom>
                <a:avLst/>
                <a:gdLst>
                  <a:gd name="T0" fmla="*/ 7 w 48"/>
                  <a:gd name="T1" fmla="*/ 12 h 19"/>
                  <a:gd name="T2" fmla="*/ 5 w 48"/>
                  <a:gd name="T3" fmla="*/ 13 h 19"/>
                  <a:gd name="T4" fmla="*/ 0 w 48"/>
                  <a:gd name="T5" fmla="*/ 19 h 19"/>
                  <a:gd name="T6" fmla="*/ 4 w 48"/>
                  <a:gd name="T7" fmla="*/ 16 h 19"/>
                  <a:gd name="T8" fmla="*/ 14 w 48"/>
                  <a:gd name="T9" fmla="*/ 10 h 19"/>
                  <a:gd name="T10" fmla="*/ 41 w 48"/>
                  <a:gd name="T11" fmla="*/ 2 h 19"/>
                  <a:gd name="T12" fmla="*/ 48 w 48"/>
                  <a:gd name="T13" fmla="*/ 2 h 19"/>
                  <a:gd name="T14" fmla="*/ 48 w 48"/>
                  <a:gd name="T15" fmla="*/ 0 h 19"/>
                  <a:gd name="T16" fmla="*/ 41 w 48"/>
                  <a:gd name="T17" fmla="*/ 1 h 19"/>
                  <a:gd name="T18" fmla="*/ 13 w 48"/>
                  <a:gd name="T19" fmla="*/ 9 h 19"/>
                  <a:gd name="T20" fmla="*/ 7 w 48"/>
                  <a:gd name="T2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19">
                    <a:moveTo>
                      <a:pt x="7" y="12"/>
                    </a:moveTo>
                    <a:cubicBezTo>
                      <a:pt x="6" y="12"/>
                      <a:pt x="6" y="13"/>
                      <a:pt x="5" y="13"/>
                    </a:cubicBezTo>
                    <a:cubicBezTo>
                      <a:pt x="4" y="14"/>
                      <a:pt x="0" y="19"/>
                      <a:pt x="0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8" y="13"/>
                      <a:pt x="14" y="10"/>
                    </a:cubicBezTo>
                    <a:cubicBezTo>
                      <a:pt x="20" y="7"/>
                      <a:pt x="29" y="3"/>
                      <a:pt x="4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28" y="2"/>
                      <a:pt x="19" y="6"/>
                      <a:pt x="13" y="9"/>
                    </a:cubicBezTo>
                    <a:cubicBezTo>
                      <a:pt x="11" y="10"/>
                      <a:pt x="9" y="11"/>
                      <a:pt x="7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53">
                <a:extLst>
                  <a:ext uri="{FF2B5EF4-FFF2-40B4-BE49-F238E27FC236}">
                    <a16:creationId xmlns="" xmlns:a16="http://schemas.microsoft.com/office/drawing/2014/main" id="{C12119B7-5C11-465A-AC0A-17AF45EB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514" y="5857876"/>
                <a:ext cx="33338" cy="33338"/>
              </a:xfrm>
              <a:custGeom>
                <a:avLst/>
                <a:gdLst>
                  <a:gd name="T0" fmla="*/ 34 w 35"/>
                  <a:gd name="T1" fmla="*/ 0 h 35"/>
                  <a:gd name="T2" fmla="*/ 31 w 35"/>
                  <a:gd name="T3" fmla="*/ 6 h 35"/>
                  <a:gd name="T4" fmla="*/ 13 w 35"/>
                  <a:gd name="T5" fmla="*/ 28 h 35"/>
                  <a:gd name="T6" fmla="*/ 3 w 35"/>
                  <a:gd name="T7" fmla="*/ 34 h 35"/>
                  <a:gd name="T8" fmla="*/ 0 w 35"/>
                  <a:gd name="T9" fmla="*/ 35 h 35"/>
                  <a:gd name="T10" fmla="*/ 6 w 35"/>
                  <a:gd name="T11" fmla="*/ 34 h 35"/>
                  <a:gd name="T12" fmla="*/ 14 w 35"/>
                  <a:gd name="T13" fmla="*/ 29 h 35"/>
                  <a:gd name="T14" fmla="*/ 32 w 35"/>
                  <a:gd name="T15" fmla="*/ 7 h 35"/>
                  <a:gd name="T16" fmla="*/ 35 w 35"/>
                  <a:gd name="T17" fmla="*/ 1 h 35"/>
                  <a:gd name="T18" fmla="*/ 34 w 35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34" y="0"/>
                    </a:moveTo>
                    <a:cubicBezTo>
                      <a:pt x="31" y="6"/>
                      <a:pt x="31" y="6"/>
                      <a:pt x="31" y="6"/>
                    </a:cubicBezTo>
                    <a:cubicBezTo>
                      <a:pt x="26" y="17"/>
                      <a:pt x="19" y="24"/>
                      <a:pt x="13" y="28"/>
                    </a:cubicBezTo>
                    <a:cubicBezTo>
                      <a:pt x="8" y="32"/>
                      <a:pt x="3" y="34"/>
                      <a:pt x="3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5" y="35"/>
                      <a:pt x="6" y="34"/>
                    </a:cubicBezTo>
                    <a:cubicBezTo>
                      <a:pt x="8" y="33"/>
                      <a:pt x="11" y="32"/>
                      <a:pt x="14" y="29"/>
                    </a:cubicBezTo>
                    <a:cubicBezTo>
                      <a:pt x="20" y="25"/>
                      <a:pt x="27" y="18"/>
                      <a:pt x="32" y="7"/>
                    </a:cubicBezTo>
                    <a:cubicBezTo>
                      <a:pt x="35" y="1"/>
                      <a:pt x="35" y="1"/>
                      <a:pt x="35" y="1"/>
                    </a:cubicBez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54">
                <a:extLst>
                  <a:ext uri="{FF2B5EF4-FFF2-40B4-BE49-F238E27FC236}">
                    <a16:creationId xmlns="" xmlns:a16="http://schemas.microsoft.com/office/drawing/2014/main" id="{4A64016D-7E1D-4A78-A0BE-113B643F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14" y="5797551"/>
                <a:ext cx="33338" cy="36513"/>
              </a:xfrm>
              <a:custGeom>
                <a:avLst/>
                <a:gdLst>
                  <a:gd name="T0" fmla="*/ 10 w 35"/>
                  <a:gd name="T1" fmla="*/ 11 h 38"/>
                  <a:gd name="T2" fmla="*/ 34 w 35"/>
                  <a:gd name="T3" fmla="*/ 0 h 38"/>
                  <a:gd name="T4" fmla="*/ 26 w 35"/>
                  <a:gd name="T5" fmla="*/ 22 h 38"/>
                  <a:gd name="T6" fmla="*/ 4 w 35"/>
                  <a:gd name="T7" fmla="*/ 38 h 38"/>
                  <a:gd name="T8" fmla="*/ 10 w 35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10" y="11"/>
                    </a:moveTo>
                    <a:cubicBezTo>
                      <a:pt x="18" y="0"/>
                      <a:pt x="30" y="0"/>
                      <a:pt x="34" y="0"/>
                    </a:cubicBezTo>
                    <a:cubicBezTo>
                      <a:pt x="34" y="0"/>
                      <a:pt x="35" y="10"/>
                      <a:pt x="26" y="22"/>
                    </a:cubicBezTo>
                    <a:cubicBezTo>
                      <a:pt x="20" y="29"/>
                      <a:pt x="4" y="38"/>
                      <a:pt x="4" y="38"/>
                    </a:cubicBezTo>
                    <a:cubicBezTo>
                      <a:pt x="4" y="38"/>
                      <a:pt x="0" y="25"/>
                      <a:pt x="1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55">
                <a:extLst>
                  <a:ext uri="{FF2B5EF4-FFF2-40B4-BE49-F238E27FC236}">
                    <a16:creationId xmlns="" xmlns:a16="http://schemas.microsoft.com/office/drawing/2014/main" id="{3C80D480-EB14-4027-9A73-C92D8DC63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1" y="5832476"/>
                <a:ext cx="30163" cy="34925"/>
              </a:xfrm>
              <a:custGeom>
                <a:avLst/>
                <a:gdLst>
                  <a:gd name="T0" fmla="*/ 31 w 33"/>
                  <a:gd name="T1" fmla="*/ 0 h 38"/>
                  <a:gd name="T2" fmla="*/ 29 w 33"/>
                  <a:gd name="T3" fmla="*/ 6 h 38"/>
                  <a:gd name="T4" fmla="*/ 14 w 33"/>
                  <a:gd name="T5" fmla="*/ 29 h 38"/>
                  <a:gd name="T6" fmla="*/ 4 w 33"/>
                  <a:gd name="T7" fmla="*/ 36 h 38"/>
                  <a:gd name="T8" fmla="*/ 0 w 33"/>
                  <a:gd name="T9" fmla="*/ 38 h 38"/>
                  <a:gd name="T10" fmla="*/ 7 w 33"/>
                  <a:gd name="T11" fmla="*/ 36 h 38"/>
                  <a:gd name="T12" fmla="*/ 15 w 33"/>
                  <a:gd name="T13" fmla="*/ 30 h 38"/>
                  <a:gd name="T14" fmla="*/ 31 w 33"/>
                  <a:gd name="T15" fmla="*/ 7 h 38"/>
                  <a:gd name="T16" fmla="*/ 33 w 33"/>
                  <a:gd name="T17" fmla="*/ 0 h 38"/>
                  <a:gd name="T18" fmla="*/ 31 w 33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8">
                    <a:moveTo>
                      <a:pt x="31" y="0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5" y="17"/>
                      <a:pt x="18" y="25"/>
                      <a:pt x="14" y="29"/>
                    </a:cubicBezTo>
                    <a:cubicBezTo>
                      <a:pt x="8" y="34"/>
                      <a:pt x="4" y="36"/>
                      <a:pt x="4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6" y="37"/>
                      <a:pt x="7" y="36"/>
                    </a:cubicBezTo>
                    <a:cubicBezTo>
                      <a:pt x="9" y="35"/>
                      <a:pt x="12" y="33"/>
                      <a:pt x="15" y="30"/>
                    </a:cubicBezTo>
                    <a:cubicBezTo>
                      <a:pt x="19" y="26"/>
                      <a:pt x="26" y="18"/>
                      <a:pt x="31" y="7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2D38A904-341E-4E88-AF0E-55980ED59A9C}"/>
                </a:ext>
              </a:extLst>
            </p:cNvPr>
            <p:cNvGrpSpPr/>
            <p:nvPr/>
          </p:nvGrpSpPr>
          <p:grpSpPr>
            <a:xfrm>
              <a:off x="4127501" y="5408613"/>
              <a:ext cx="311151" cy="528638"/>
              <a:chOff x="4127501" y="5408613"/>
              <a:chExt cx="311151" cy="528638"/>
            </a:xfrm>
            <a:grpFill/>
          </p:grpSpPr>
          <p:sp>
            <p:nvSpPr>
              <p:cNvPr id="9" name="Freeform 1156">
                <a:extLst>
                  <a:ext uri="{FF2B5EF4-FFF2-40B4-BE49-F238E27FC236}">
                    <a16:creationId xmlns="" xmlns:a16="http://schemas.microsoft.com/office/drawing/2014/main" id="{A31A5762-758E-45AD-956A-A427B0D6D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1" y="5484813"/>
                <a:ext cx="31750" cy="36513"/>
              </a:xfrm>
              <a:custGeom>
                <a:avLst/>
                <a:gdLst>
                  <a:gd name="T0" fmla="*/ 0 w 34"/>
                  <a:gd name="T1" fmla="*/ 38 h 39"/>
                  <a:gd name="T2" fmla="*/ 11 w 34"/>
                  <a:gd name="T3" fmla="*/ 12 h 39"/>
                  <a:gd name="T4" fmla="*/ 30 w 34"/>
                  <a:gd name="T5" fmla="*/ 0 h 39"/>
                  <a:gd name="T6" fmla="*/ 25 w 34"/>
                  <a:gd name="T7" fmla="*/ 26 h 39"/>
                  <a:gd name="T8" fmla="*/ 0 w 34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0" y="38"/>
                    </a:moveTo>
                    <a:cubicBezTo>
                      <a:pt x="0" y="38"/>
                      <a:pt x="5" y="20"/>
                      <a:pt x="11" y="12"/>
                    </a:cubicBezTo>
                    <a:cubicBezTo>
                      <a:pt x="20" y="1"/>
                      <a:pt x="30" y="0"/>
                      <a:pt x="30" y="0"/>
                    </a:cubicBezTo>
                    <a:cubicBezTo>
                      <a:pt x="31" y="3"/>
                      <a:pt x="34" y="15"/>
                      <a:pt x="25" y="26"/>
                    </a:cubicBezTo>
                    <a:cubicBezTo>
                      <a:pt x="14" y="39"/>
                      <a:pt x="0" y="38"/>
                      <a:pt x="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157">
                <a:extLst>
                  <a:ext uri="{FF2B5EF4-FFF2-40B4-BE49-F238E27FC236}">
                    <a16:creationId xmlns="" xmlns:a16="http://schemas.microsoft.com/office/drawing/2014/main" id="{9E0BEB9B-A792-429E-A68C-C0997BF73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614" y="5532438"/>
                <a:ext cx="22225" cy="49213"/>
              </a:xfrm>
              <a:custGeom>
                <a:avLst/>
                <a:gdLst>
                  <a:gd name="T0" fmla="*/ 22 w 23"/>
                  <a:gd name="T1" fmla="*/ 0 h 52"/>
                  <a:gd name="T2" fmla="*/ 22 w 23"/>
                  <a:gd name="T3" fmla="*/ 29 h 52"/>
                  <a:gd name="T4" fmla="*/ 12 w 23"/>
                  <a:gd name="T5" fmla="*/ 52 h 52"/>
                  <a:gd name="T6" fmla="*/ 3 w 23"/>
                  <a:gd name="T7" fmla="*/ 24 h 52"/>
                  <a:gd name="T8" fmla="*/ 22 w 2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22" y="0"/>
                    </a:moveTo>
                    <a:cubicBezTo>
                      <a:pt x="21" y="0"/>
                      <a:pt x="23" y="20"/>
                      <a:pt x="22" y="29"/>
                    </a:cubicBezTo>
                    <a:cubicBezTo>
                      <a:pt x="20" y="44"/>
                      <a:pt x="13" y="51"/>
                      <a:pt x="12" y="52"/>
                    </a:cubicBezTo>
                    <a:cubicBezTo>
                      <a:pt x="10" y="49"/>
                      <a:pt x="0" y="40"/>
                      <a:pt x="3" y="24"/>
                    </a:cubicBezTo>
                    <a:cubicBezTo>
                      <a:pt x="7" y="4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158">
                <a:extLst>
                  <a:ext uri="{FF2B5EF4-FFF2-40B4-BE49-F238E27FC236}">
                    <a16:creationId xmlns="" xmlns:a16="http://schemas.microsoft.com/office/drawing/2014/main" id="{57D3337A-74CD-408B-80D3-80F32D70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139" y="5575301"/>
                <a:ext cx="7938" cy="49213"/>
              </a:xfrm>
              <a:custGeom>
                <a:avLst/>
                <a:gdLst>
                  <a:gd name="T0" fmla="*/ 8 w 8"/>
                  <a:gd name="T1" fmla="*/ 42 h 52"/>
                  <a:gd name="T2" fmla="*/ 7 w 8"/>
                  <a:gd name="T3" fmla="*/ 44 h 52"/>
                  <a:gd name="T4" fmla="*/ 4 w 8"/>
                  <a:gd name="T5" fmla="*/ 52 h 52"/>
                  <a:gd name="T6" fmla="*/ 5 w 8"/>
                  <a:gd name="T7" fmla="*/ 47 h 52"/>
                  <a:gd name="T8" fmla="*/ 6 w 8"/>
                  <a:gd name="T9" fmla="*/ 35 h 52"/>
                  <a:gd name="T10" fmla="*/ 2 w 8"/>
                  <a:gd name="T11" fmla="*/ 7 h 52"/>
                  <a:gd name="T12" fmla="*/ 0 w 8"/>
                  <a:gd name="T13" fmla="*/ 0 h 52"/>
                  <a:gd name="T14" fmla="*/ 2 w 8"/>
                  <a:gd name="T15" fmla="*/ 0 h 52"/>
                  <a:gd name="T16" fmla="*/ 4 w 8"/>
                  <a:gd name="T17" fmla="*/ 7 h 52"/>
                  <a:gd name="T18" fmla="*/ 8 w 8"/>
                  <a:gd name="T19" fmla="*/ 35 h 52"/>
                  <a:gd name="T20" fmla="*/ 8 w 8"/>
                  <a:gd name="T21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2">
                    <a:moveTo>
                      <a:pt x="8" y="42"/>
                    </a:moveTo>
                    <a:cubicBezTo>
                      <a:pt x="7" y="44"/>
                      <a:pt x="7" y="44"/>
                      <a:pt x="7" y="44"/>
                    </a:cubicBezTo>
                    <a:cubicBezTo>
                      <a:pt x="7" y="46"/>
                      <a:pt x="4" y="51"/>
                      <a:pt x="4" y="52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6" y="42"/>
                      <a:pt x="6" y="35"/>
                    </a:cubicBezTo>
                    <a:cubicBezTo>
                      <a:pt x="7" y="29"/>
                      <a:pt x="6" y="19"/>
                      <a:pt x="2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8" y="19"/>
                      <a:pt x="8" y="29"/>
                      <a:pt x="8" y="35"/>
                    </a:cubicBezTo>
                    <a:cubicBezTo>
                      <a:pt x="8" y="38"/>
                      <a:pt x="8" y="40"/>
                      <a:pt x="8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159">
                <a:extLst>
                  <a:ext uri="{FF2B5EF4-FFF2-40B4-BE49-F238E27FC236}">
                    <a16:creationId xmlns="" xmlns:a16="http://schemas.microsoft.com/office/drawing/2014/main" id="{68A33C1C-3C47-4F9B-AC2C-DA15E4A4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9" y="5522913"/>
                <a:ext cx="30163" cy="38100"/>
              </a:xfrm>
              <a:custGeom>
                <a:avLst/>
                <a:gdLst>
                  <a:gd name="T0" fmla="*/ 0 w 31"/>
                  <a:gd name="T1" fmla="*/ 41 h 41"/>
                  <a:gd name="T2" fmla="*/ 8 w 31"/>
                  <a:gd name="T3" fmla="*/ 15 h 41"/>
                  <a:gd name="T4" fmla="*/ 25 w 31"/>
                  <a:gd name="T5" fmla="*/ 0 h 41"/>
                  <a:gd name="T6" fmla="*/ 23 w 31"/>
                  <a:gd name="T7" fmla="*/ 26 h 41"/>
                  <a:gd name="T8" fmla="*/ 0 w 31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1">
                    <a:moveTo>
                      <a:pt x="0" y="41"/>
                    </a:moveTo>
                    <a:cubicBezTo>
                      <a:pt x="0" y="41"/>
                      <a:pt x="3" y="22"/>
                      <a:pt x="8" y="15"/>
                    </a:cubicBezTo>
                    <a:cubicBezTo>
                      <a:pt x="15" y="2"/>
                      <a:pt x="25" y="0"/>
                      <a:pt x="25" y="0"/>
                    </a:cubicBezTo>
                    <a:cubicBezTo>
                      <a:pt x="27" y="3"/>
                      <a:pt x="31" y="14"/>
                      <a:pt x="23" y="26"/>
                    </a:cubicBezTo>
                    <a:cubicBezTo>
                      <a:pt x="14" y="40"/>
                      <a:pt x="0" y="41"/>
                      <a:pt x="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160">
                <a:extLst>
                  <a:ext uri="{FF2B5EF4-FFF2-40B4-BE49-F238E27FC236}">
                    <a16:creationId xmlns="" xmlns:a16="http://schemas.microsoft.com/office/drawing/2014/main" id="{3D00F302-634C-46C2-BCBB-EEC7AFA6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489" y="5489576"/>
                <a:ext cx="23813" cy="46038"/>
              </a:xfrm>
              <a:custGeom>
                <a:avLst/>
                <a:gdLst>
                  <a:gd name="T0" fmla="*/ 26 w 26"/>
                  <a:gd name="T1" fmla="*/ 0 h 50"/>
                  <a:gd name="T2" fmla="*/ 23 w 26"/>
                  <a:gd name="T3" fmla="*/ 29 h 50"/>
                  <a:gd name="T4" fmla="*/ 11 w 26"/>
                  <a:gd name="T5" fmla="*/ 50 h 50"/>
                  <a:gd name="T6" fmla="*/ 5 w 26"/>
                  <a:gd name="T7" fmla="*/ 21 h 50"/>
                  <a:gd name="T8" fmla="*/ 26 w 26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0">
                    <a:moveTo>
                      <a:pt x="26" y="0"/>
                    </a:moveTo>
                    <a:cubicBezTo>
                      <a:pt x="26" y="0"/>
                      <a:pt x="26" y="20"/>
                      <a:pt x="23" y="29"/>
                    </a:cubicBezTo>
                    <a:cubicBezTo>
                      <a:pt x="19" y="44"/>
                      <a:pt x="11" y="50"/>
                      <a:pt x="11" y="50"/>
                    </a:cubicBezTo>
                    <a:cubicBezTo>
                      <a:pt x="8" y="47"/>
                      <a:pt x="0" y="36"/>
                      <a:pt x="5" y="21"/>
                    </a:cubicBezTo>
                    <a:cubicBezTo>
                      <a:pt x="12" y="2"/>
                      <a:pt x="26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161">
                <a:extLst>
                  <a:ext uri="{FF2B5EF4-FFF2-40B4-BE49-F238E27FC236}">
                    <a16:creationId xmlns="" xmlns:a16="http://schemas.microsoft.com/office/drawing/2014/main" id="{8DD521C4-410F-4B61-AB30-9DE25347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4" y="5530851"/>
                <a:ext cx="9525" cy="49213"/>
              </a:xfrm>
              <a:custGeom>
                <a:avLst/>
                <a:gdLst>
                  <a:gd name="T0" fmla="*/ 6 w 10"/>
                  <a:gd name="T1" fmla="*/ 42 h 53"/>
                  <a:gd name="T2" fmla="*/ 5 w 10"/>
                  <a:gd name="T3" fmla="*/ 45 h 53"/>
                  <a:gd name="T4" fmla="*/ 0 w 10"/>
                  <a:gd name="T5" fmla="*/ 53 h 53"/>
                  <a:gd name="T6" fmla="*/ 3 w 10"/>
                  <a:gd name="T7" fmla="*/ 47 h 53"/>
                  <a:gd name="T8" fmla="*/ 6 w 10"/>
                  <a:gd name="T9" fmla="*/ 35 h 53"/>
                  <a:gd name="T10" fmla="*/ 6 w 10"/>
                  <a:gd name="T11" fmla="*/ 7 h 53"/>
                  <a:gd name="T12" fmla="*/ 5 w 10"/>
                  <a:gd name="T13" fmla="*/ 0 h 53"/>
                  <a:gd name="T14" fmla="*/ 7 w 10"/>
                  <a:gd name="T15" fmla="*/ 0 h 53"/>
                  <a:gd name="T16" fmla="*/ 8 w 10"/>
                  <a:gd name="T17" fmla="*/ 7 h 53"/>
                  <a:gd name="T18" fmla="*/ 7 w 10"/>
                  <a:gd name="T19" fmla="*/ 36 h 53"/>
                  <a:gd name="T20" fmla="*/ 6 w 10"/>
                  <a:gd name="T21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53">
                    <a:moveTo>
                      <a:pt x="6" y="42"/>
                    </a:moveTo>
                    <a:cubicBezTo>
                      <a:pt x="6" y="43"/>
                      <a:pt x="5" y="44"/>
                      <a:pt x="5" y="45"/>
                    </a:cubicBezTo>
                    <a:cubicBezTo>
                      <a:pt x="4" y="46"/>
                      <a:pt x="0" y="53"/>
                      <a:pt x="0" y="53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5" y="42"/>
                      <a:pt x="6" y="35"/>
                    </a:cubicBezTo>
                    <a:cubicBezTo>
                      <a:pt x="7" y="29"/>
                      <a:pt x="8" y="19"/>
                      <a:pt x="6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19"/>
                      <a:pt x="9" y="29"/>
                      <a:pt x="7" y="36"/>
                    </a:cubicBezTo>
                    <a:cubicBezTo>
                      <a:pt x="7" y="38"/>
                      <a:pt x="6" y="40"/>
                      <a:pt x="6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62">
                <a:extLst>
                  <a:ext uri="{FF2B5EF4-FFF2-40B4-BE49-F238E27FC236}">
                    <a16:creationId xmlns="" xmlns:a16="http://schemas.microsoft.com/office/drawing/2014/main" id="{DB1D9764-0C52-4452-9739-7EDCDBC55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901" y="5559426"/>
                <a:ext cx="23813" cy="41275"/>
              </a:xfrm>
              <a:custGeom>
                <a:avLst/>
                <a:gdLst>
                  <a:gd name="T0" fmla="*/ 24 w 24"/>
                  <a:gd name="T1" fmla="*/ 1 h 43"/>
                  <a:gd name="T2" fmla="*/ 19 w 24"/>
                  <a:gd name="T3" fmla="*/ 5 h 43"/>
                  <a:gd name="T4" fmla="*/ 4 w 24"/>
                  <a:gd name="T5" fmla="*/ 28 h 43"/>
                  <a:gd name="T6" fmla="*/ 1 w 24"/>
                  <a:gd name="T7" fmla="*/ 39 h 43"/>
                  <a:gd name="T8" fmla="*/ 1 w 24"/>
                  <a:gd name="T9" fmla="*/ 43 h 43"/>
                  <a:gd name="T10" fmla="*/ 0 w 24"/>
                  <a:gd name="T11" fmla="*/ 36 h 43"/>
                  <a:gd name="T12" fmla="*/ 2 w 24"/>
                  <a:gd name="T13" fmla="*/ 27 h 43"/>
                  <a:gd name="T14" fmla="*/ 18 w 24"/>
                  <a:gd name="T15" fmla="*/ 4 h 43"/>
                  <a:gd name="T16" fmla="*/ 23 w 24"/>
                  <a:gd name="T17" fmla="*/ 0 h 43"/>
                  <a:gd name="T18" fmla="*/ 24 w 24"/>
                  <a:gd name="T1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3">
                    <a:moveTo>
                      <a:pt x="24" y="1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0" y="13"/>
                      <a:pt x="6" y="22"/>
                      <a:pt x="4" y="28"/>
                    </a:cubicBezTo>
                    <a:cubicBezTo>
                      <a:pt x="1" y="35"/>
                      <a:pt x="1" y="39"/>
                      <a:pt x="1" y="39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38"/>
                      <a:pt x="0" y="36"/>
                    </a:cubicBezTo>
                    <a:cubicBezTo>
                      <a:pt x="0" y="34"/>
                      <a:pt x="1" y="31"/>
                      <a:pt x="2" y="27"/>
                    </a:cubicBezTo>
                    <a:cubicBezTo>
                      <a:pt x="4" y="21"/>
                      <a:pt x="9" y="12"/>
                      <a:pt x="18" y="4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163">
                <a:extLst>
                  <a:ext uri="{FF2B5EF4-FFF2-40B4-BE49-F238E27FC236}">
                    <a16:creationId xmlns="" xmlns:a16="http://schemas.microsoft.com/office/drawing/2014/main" id="{C1F300CE-2C97-465F-A6ED-59369AD37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4" y="5449888"/>
                <a:ext cx="26988" cy="42863"/>
              </a:xfrm>
              <a:custGeom>
                <a:avLst/>
                <a:gdLst>
                  <a:gd name="T0" fmla="*/ 30 w 30"/>
                  <a:gd name="T1" fmla="*/ 0 h 47"/>
                  <a:gd name="T2" fmla="*/ 24 w 30"/>
                  <a:gd name="T3" fmla="*/ 28 h 47"/>
                  <a:gd name="T4" fmla="*/ 9 w 30"/>
                  <a:gd name="T5" fmla="*/ 47 h 47"/>
                  <a:gd name="T6" fmla="*/ 7 w 30"/>
                  <a:gd name="T7" fmla="*/ 19 h 47"/>
                  <a:gd name="T8" fmla="*/ 30 w 3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30" y="0"/>
                      <a:pt x="27" y="20"/>
                      <a:pt x="24" y="28"/>
                    </a:cubicBezTo>
                    <a:cubicBezTo>
                      <a:pt x="18" y="43"/>
                      <a:pt x="9" y="47"/>
                      <a:pt x="9" y="47"/>
                    </a:cubicBezTo>
                    <a:cubicBezTo>
                      <a:pt x="7" y="44"/>
                      <a:pt x="0" y="33"/>
                      <a:pt x="7" y="19"/>
                    </a:cubicBezTo>
                    <a:cubicBezTo>
                      <a:pt x="15" y="1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164">
                <a:extLst>
                  <a:ext uri="{FF2B5EF4-FFF2-40B4-BE49-F238E27FC236}">
                    <a16:creationId xmlns="" xmlns:a16="http://schemas.microsoft.com/office/drawing/2014/main" id="{0580A6CD-A602-4962-990E-F23DC08FF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9" y="5487988"/>
                <a:ext cx="12700" cy="47625"/>
              </a:xfrm>
              <a:custGeom>
                <a:avLst/>
                <a:gdLst>
                  <a:gd name="T0" fmla="*/ 7 w 14"/>
                  <a:gd name="T1" fmla="*/ 41 h 50"/>
                  <a:gd name="T2" fmla="*/ 5 w 14"/>
                  <a:gd name="T3" fmla="*/ 44 h 50"/>
                  <a:gd name="T4" fmla="*/ 0 w 14"/>
                  <a:gd name="T5" fmla="*/ 50 h 50"/>
                  <a:gd name="T6" fmla="*/ 3 w 14"/>
                  <a:gd name="T7" fmla="*/ 45 h 50"/>
                  <a:gd name="T8" fmla="*/ 8 w 14"/>
                  <a:gd name="T9" fmla="*/ 35 h 50"/>
                  <a:gd name="T10" fmla="*/ 12 w 14"/>
                  <a:gd name="T11" fmla="*/ 7 h 50"/>
                  <a:gd name="T12" fmla="*/ 11 w 14"/>
                  <a:gd name="T13" fmla="*/ 0 h 50"/>
                  <a:gd name="T14" fmla="*/ 13 w 14"/>
                  <a:gd name="T15" fmla="*/ 0 h 50"/>
                  <a:gd name="T16" fmla="*/ 13 w 14"/>
                  <a:gd name="T17" fmla="*/ 7 h 50"/>
                  <a:gd name="T18" fmla="*/ 9 w 14"/>
                  <a:gd name="T19" fmla="*/ 35 h 50"/>
                  <a:gd name="T20" fmla="*/ 7 w 14"/>
                  <a:gd name="T21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0">
                    <a:moveTo>
                      <a:pt x="7" y="41"/>
                    </a:moveTo>
                    <a:cubicBezTo>
                      <a:pt x="6" y="42"/>
                      <a:pt x="6" y="43"/>
                      <a:pt x="5" y="44"/>
                    </a:cubicBezTo>
                    <a:cubicBezTo>
                      <a:pt x="5" y="45"/>
                      <a:pt x="0" y="50"/>
                      <a:pt x="0" y="5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5" y="41"/>
                      <a:pt x="8" y="35"/>
                    </a:cubicBezTo>
                    <a:cubicBezTo>
                      <a:pt x="10" y="29"/>
                      <a:pt x="12" y="19"/>
                      <a:pt x="12" y="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19"/>
                      <a:pt x="11" y="29"/>
                      <a:pt x="9" y="35"/>
                    </a:cubicBezTo>
                    <a:cubicBezTo>
                      <a:pt x="8" y="38"/>
                      <a:pt x="7" y="40"/>
                      <a:pt x="7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165">
                <a:extLst>
                  <a:ext uri="{FF2B5EF4-FFF2-40B4-BE49-F238E27FC236}">
                    <a16:creationId xmlns="" xmlns:a16="http://schemas.microsoft.com/office/drawing/2014/main" id="{63D60D47-64F5-4089-8E4F-CD2A21A7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4" y="5518151"/>
                <a:ext cx="28575" cy="38100"/>
              </a:xfrm>
              <a:custGeom>
                <a:avLst/>
                <a:gdLst>
                  <a:gd name="T0" fmla="*/ 30 w 30"/>
                  <a:gd name="T1" fmla="*/ 1 h 40"/>
                  <a:gd name="T2" fmla="*/ 24 w 30"/>
                  <a:gd name="T3" fmla="*/ 4 h 40"/>
                  <a:gd name="T4" fmla="*/ 6 w 30"/>
                  <a:gd name="T5" fmla="*/ 25 h 40"/>
                  <a:gd name="T6" fmla="*/ 2 w 30"/>
                  <a:gd name="T7" fmla="*/ 36 h 40"/>
                  <a:gd name="T8" fmla="*/ 1 w 30"/>
                  <a:gd name="T9" fmla="*/ 40 h 40"/>
                  <a:gd name="T10" fmla="*/ 1 w 30"/>
                  <a:gd name="T11" fmla="*/ 34 h 40"/>
                  <a:gd name="T12" fmla="*/ 5 w 30"/>
                  <a:gd name="T13" fmla="*/ 24 h 40"/>
                  <a:gd name="T14" fmla="*/ 23 w 30"/>
                  <a:gd name="T15" fmla="*/ 3 h 40"/>
                  <a:gd name="T16" fmla="*/ 29 w 30"/>
                  <a:gd name="T17" fmla="*/ 0 h 40"/>
                  <a:gd name="T18" fmla="*/ 30 w 30"/>
                  <a:gd name="T1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30" y="1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15" y="11"/>
                      <a:pt x="9" y="19"/>
                      <a:pt x="6" y="25"/>
                    </a:cubicBezTo>
                    <a:cubicBezTo>
                      <a:pt x="3" y="31"/>
                      <a:pt x="2" y="36"/>
                      <a:pt x="2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0" y="35"/>
                      <a:pt x="1" y="34"/>
                    </a:cubicBezTo>
                    <a:cubicBezTo>
                      <a:pt x="1" y="32"/>
                      <a:pt x="2" y="28"/>
                      <a:pt x="5" y="24"/>
                    </a:cubicBezTo>
                    <a:cubicBezTo>
                      <a:pt x="8" y="18"/>
                      <a:pt x="13" y="10"/>
                      <a:pt x="23" y="3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3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166">
                <a:extLst>
                  <a:ext uri="{FF2B5EF4-FFF2-40B4-BE49-F238E27FC236}">
                    <a16:creationId xmlns="" xmlns:a16="http://schemas.microsoft.com/office/drawing/2014/main" id="{6A1F7F96-8A55-4EA9-9ABC-D9A83A3AE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6" y="5448301"/>
                <a:ext cx="33338" cy="34925"/>
              </a:xfrm>
              <a:custGeom>
                <a:avLst/>
                <a:gdLst>
                  <a:gd name="T0" fmla="*/ 0 w 36"/>
                  <a:gd name="T1" fmla="*/ 36 h 39"/>
                  <a:gd name="T2" fmla="*/ 13 w 36"/>
                  <a:gd name="T3" fmla="*/ 12 h 39"/>
                  <a:gd name="T4" fmla="*/ 34 w 36"/>
                  <a:gd name="T5" fmla="*/ 0 h 39"/>
                  <a:gd name="T6" fmla="*/ 26 w 36"/>
                  <a:gd name="T7" fmla="*/ 26 h 39"/>
                  <a:gd name="T8" fmla="*/ 0 w 36"/>
                  <a:gd name="T9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9">
                    <a:moveTo>
                      <a:pt x="0" y="36"/>
                    </a:moveTo>
                    <a:cubicBezTo>
                      <a:pt x="0" y="36"/>
                      <a:pt x="7" y="18"/>
                      <a:pt x="13" y="12"/>
                    </a:cubicBezTo>
                    <a:cubicBezTo>
                      <a:pt x="24" y="1"/>
                      <a:pt x="34" y="0"/>
                      <a:pt x="34" y="0"/>
                    </a:cubicBezTo>
                    <a:cubicBezTo>
                      <a:pt x="35" y="4"/>
                      <a:pt x="36" y="16"/>
                      <a:pt x="26" y="26"/>
                    </a:cubicBezTo>
                    <a:cubicBezTo>
                      <a:pt x="14" y="39"/>
                      <a:pt x="0" y="36"/>
                      <a:pt x="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67">
                <a:extLst>
                  <a:ext uri="{FF2B5EF4-FFF2-40B4-BE49-F238E27FC236}">
                    <a16:creationId xmlns="" xmlns:a16="http://schemas.microsoft.com/office/drawing/2014/main" id="{52480953-E806-4F5D-AC3F-92E6514DE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114" y="5411788"/>
                <a:ext cx="28575" cy="42863"/>
              </a:xfrm>
              <a:custGeom>
                <a:avLst/>
                <a:gdLst>
                  <a:gd name="T0" fmla="*/ 31 w 31"/>
                  <a:gd name="T1" fmla="*/ 0 h 45"/>
                  <a:gd name="T2" fmla="*/ 23 w 31"/>
                  <a:gd name="T3" fmla="*/ 27 h 45"/>
                  <a:gd name="T4" fmla="*/ 7 w 31"/>
                  <a:gd name="T5" fmla="*/ 45 h 45"/>
                  <a:gd name="T6" fmla="*/ 7 w 31"/>
                  <a:gd name="T7" fmla="*/ 16 h 45"/>
                  <a:gd name="T8" fmla="*/ 31 w 31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5">
                    <a:moveTo>
                      <a:pt x="31" y="0"/>
                    </a:moveTo>
                    <a:cubicBezTo>
                      <a:pt x="31" y="0"/>
                      <a:pt x="27" y="19"/>
                      <a:pt x="23" y="27"/>
                    </a:cubicBezTo>
                    <a:cubicBezTo>
                      <a:pt x="16" y="41"/>
                      <a:pt x="7" y="45"/>
                      <a:pt x="7" y="45"/>
                    </a:cubicBezTo>
                    <a:cubicBezTo>
                      <a:pt x="5" y="42"/>
                      <a:pt x="0" y="30"/>
                      <a:pt x="7" y="16"/>
                    </a:cubicBezTo>
                    <a:cubicBezTo>
                      <a:pt x="17" y="0"/>
                      <a:pt x="31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168">
                <a:extLst>
                  <a:ext uri="{FF2B5EF4-FFF2-40B4-BE49-F238E27FC236}">
                    <a16:creationId xmlns="" xmlns:a16="http://schemas.microsoft.com/office/drawing/2014/main" id="{24CEFECC-B952-4987-954A-E6FF210DE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101" y="5408613"/>
                <a:ext cx="31750" cy="39688"/>
              </a:xfrm>
              <a:custGeom>
                <a:avLst/>
                <a:gdLst>
                  <a:gd name="T0" fmla="*/ 0 w 35"/>
                  <a:gd name="T1" fmla="*/ 39 h 41"/>
                  <a:gd name="T2" fmla="*/ 12 w 35"/>
                  <a:gd name="T3" fmla="*/ 13 h 41"/>
                  <a:gd name="T4" fmla="*/ 31 w 35"/>
                  <a:gd name="T5" fmla="*/ 0 h 41"/>
                  <a:gd name="T6" fmla="*/ 25 w 35"/>
                  <a:gd name="T7" fmla="*/ 27 h 41"/>
                  <a:gd name="T8" fmla="*/ 0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0" y="39"/>
                    </a:moveTo>
                    <a:cubicBezTo>
                      <a:pt x="0" y="39"/>
                      <a:pt x="6" y="20"/>
                      <a:pt x="12" y="13"/>
                    </a:cubicBezTo>
                    <a:cubicBezTo>
                      <a:pt x="21" y="1"/>
                      <a:pt x="31" y="0"/>
                      <a:pt x="31" y="0"/>
                    </a:cubicBezTo>
                    <a:cubicBezTo>
                      <a:pt x="32" y="4"/>
                      <a:pt x="35" y="16"/>
                      <a:pt x="25" y="27"/>
                    </a:cubicBezTo>
                    <a:cubicBezTo>
                      <a:pt x="13" y="41"/>
                      <a:pt x="0" y="39"/>
                      <a:pt x="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169">
                <a:extLst>
                  <a:ext uri="{FF2B5EF4-FFF2-40B4-BE49-F238E27FC236}">
                    <a16:creationId xmlns="" xmlns:a16="http://schemas.microsoft.com/office/drawing/2014/main" id="{7C38AD15-CA9B-46AD-AAF7-FEFFCBBB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289" y="5443538"/>
                <a:ext cx="25400" cy="28575"/>
              </a:xfrm>
              <a:custGeom>
                <a:avLst/>
                <a:gdLst>
                  <a:gd name="T0" fmla="*/ 27 w 27"/>
                  <a:gd name="T1" fmla="*/ 1 h 32"/>
                  <a:gd name="T2" fmla="*/ 19 w 27"/>
                  <a:gd name="T3" fmla="*/ 7 h 32"/>
                  <a:gd name="T4" fmla="*/ 1 w 27"/>
                  <a:gd name="T5" fmla="*/ 29 h 32"/>
                  <a:gd name="T6" fmla="*/ 0 w 27"/>
                  <a:gd name="T7" fmla="*/ 32 h 32"/>
                  <a:gd name="T8" fmla="*/ 1 w 27"/>
                  <a:gd name="T9" fmla="*/ 26 h 32"/>
                  <a:gd name="T10" fmla="*/ 18 w 27"/>
                  <a:gd name="T11" fmla="*/ 6 h 32"/>
                  <a:gd name="T12" fmla="*/ 26 w 27"/>
                  <a:gd name="T13" fmla="*/ 0 h 32"/>
                  <a:gd name="T14" fmla="*/ 27 w 27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27" y="1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7" y="15"/>
                      <a:pt x="1" y="29"/>
                      <a:pt x="1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27"/>
                      <a:pt x="1" y="26"/>
                    </a:cubicBezTo>
                    <a:cubicBezTo>
                      <a:pt x="4" y="21"/>
                      <a:pt x="9" y="12"/>
                      <a:pt x="18" y="6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170">
                <a:extLst>
                  <a:ext uri="{FF2B5EF4-FFF2-40B4-BE49-F238E27FC236}">
                    <a16:creationId xmlns="" xmlns:a16="http://schemas.microsoft.com/office/drawing/2014/main" id="{D7D1D3C3-0477-4EC1-9C8B-ACF4C50F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6" y="5449888"/>
                <a:ext cx="15875" cy="44450"/>
              </a:xfrm>
              <a:custGeom>
                <a:avLst/>
                <a:gdLst>
                  <a:gd name="T0" fmla="*/ 7 w 17"/>
                  <a:gd name="T1" fmla="*/ 40 h 48"/>
                  <a:gd name="T2" fmla="*/ 5 w 17"/>
                  <a:gd name="T3" fmla="*/ 43 h 48"/>
                  <a:gd name="T4" fmla="*/ 0 w 17"/>
                  <a:gd name="T5" fmla="*/ 48 h 48"/>
                  <a:gd name="T6" fmla="*/ 3 w 17"/>
                  <a:gd name="T7" fmla="*/ 44 h 48"/>
                  <a:gd name="T8" fmla="*/ 9 w 17"/>
                  <a:gd name="T9" fmla="*/ 34 h 48"/>
                  <a:gd name="T10" fmla="*/ 15 w 17"/>
                  <a:gd name="T11" fmla="*/ 7 h 48"/>
                  <a:gd name="T12" fmla="*/ 16 w 17"/>
                  <a:gd name="T13" fmla="*/ 0 h 48"/>
                  <a:gd name="T14" fmla="*/ 17 w 17"/>
                  <a:gd name="T15" fmla="*/ 0 h 48"/>
                  <a:gd name="T16" fmla="*/ 17 w 17"/>
                  <a:gd name="T17" fmla="*/ 7 h 48"/>
                  <a:gd name="T18" fmla="*/ 10 w 17"/>
                  <a:gd name="T19" fmla="*/ 34 h 48"/>
                  <a:gd name="T20" fmla="*/ 7 w 17"/>
                  <a:gd name="T21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48">
                    <a:moveTo>
                      <a:pt x="7" y="40"/>
                    </a:moveTo>
                    <a:cubicBezTo>
                      <a:pt x="6" y="41"/>
                      <a:pt x="6" y="42"/>
                      <a:pt x="5" y="43"/>
                    </a:cubicBezTo>
                    <a:cubicBezTo>
                      <a:pt x="4" y="44"/>
                      <a:pt x="0" y="48"/>
                      <a:pt x="0" y="48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6" y="40"/>
                      <a:pt x="9" y="34"/>
                    </a:cubicBezTo>
                    <a:cubicBezTo>
                      <a:pt x="11" y="28"/>
                      <a:pt x="15" y="18"/>
                      <a:pt x="15" y="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19"/>
                      <a:pt x="13" y="28"/>
                      <a:pt x="10" y="34"/>
                    </a:cubicBezTo>
                    <a:cubicBezTo>
                      <a:pt x="9" y="37"/>
                      <a:pt x="8" y="39"/>
                      <a:pt x="7" y="4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171">
                <a:extLst>
                  <a:ext uri="{FF2B5EF4-FFF2-40B4-BE49-F238E27FC236}">
                    <a16:creationId xmlns="" xmlns:a16="http://schemas.microsoft.com/office/drawing/2014/main" id="{F38F1F2B-7E5C-4C8F-91CC-65A93E60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064" y="5480051"/>
                <a:ext cx="31750" cy="33338"/>
              </a:xfrm>
              <a:custGeom>
                <a:avLst/>
                <a:gdLst>
                  <a:gd name="T0" fmla="*/ 33 w 33"/>
                  <a:gd name="T1" fmla="*/ 1 h 37"/>
                  <a:gd name="T2" fmla="*/ 27 w 33"/>
                  <a:gd name="T3" fmla="*/ 4 h 37"/>
                  <a:gd name="T4" fmla="*/ 7 w 33"/>
                  <a:gd name="T5" fmla="*/ 22 h 37"/>
                  <a:gd name="T6" fmla="*/ 1 w 33"/>
                  <a:gd name="T7" fmla="*/ 33 h 37"/>
                  <a:gd name="T8" fmla="*/ 0 w 33"/>
                  <a:gd name="T9" fmla="*/ 37 h 37"/>
                  <a:gd name="T10" fmla="*/ 1 w 33"/>
                  <a:gd name="T11" fmla="*/ 30 h 37"/>
                  <a:gd name="T12" fmla="*/ 5 w 33"/>
                  <a:gd name="T13" fmla="*/ 22 h 37"/>
                  <a:gd name="T14" fmla="*/ 26 w 33"/>
                  <a:gd name="T15" fmla="*/ 3 h 37"/>
                  <a:gd name="T16" fmla="*/ 33 w 33"/>
                  <a:gd name="T17" fmla="*/ 0 h 37"/>
                  <a:gd name="T18" fmla="*/ 33 w 33"/>
                  <a:gd name="T1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7">
                    <a:moveTo>
                      <a:pt x="33" y="1"/>
                    </a:moveTo>
                    <a:cubicBezTo>
                      <a:pt x="27" y="4"/>
                      <a:pt x="27" y="4"/>
                      <a:pt x="27" y="4"/>
                    </a:cubicBezTo>
                    <a:cubicBezTo>
                      <a:pt x="17" y="10"/>
                      <a:pt x="10" y="17"/>
                      <a:pt x="7" y="22"/>
                    </a:cubicBezTo>
                    <a:cubicBezTo>
                      <a:pt x="3" y="28"/>
                      <a:pt x="1" y="33"/>
                      <a:pt x="1" y="3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1"/>
                      <a:pt x="1" y="30"/>
                    </a:cubicBezTo>
                    <a:cubicBezTo>
                      <a:pt x="2" y="28"/>
                      <a:pt x="3" y="25"/>
                      <a:pt x="5" y="22"/>
                    </a:cubicBezTo>
                    <a:cubicBezTo>
                      <a:pt x="9" y="16"/>
                      <a:pt x="16" y="8"/>
                      <a:pt x="26" y="3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72">
                <a:extLst>
                  <a:ext uri="{FF2B5EF4-FFF2-40B4-BE49-F238E27FC236}">
                    <a16:creationId xmlns="" xmlns:a16="http://schemas.microsoft.com/office/drawing/2014/main" id="{E7172331-72A1-4F9B-AE45-553803272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251" y="5605463"/>
                <a:ext cx="22225" cy="42863"/>
              </a:xfrm>
              <a:custGeom>
                <a:avLst/>
                <a:gdLst>
                  <a:gd name="T0" fmla="*/ 2 w 23"/>
                  <a:gd name="T1" fmla="*/ 47 h 47"/>
                  <a:gd name="T2" fmla="*/ 1 w 23"/>
                  <a:gd name="T3" fmla="*/ 37 h 47"/>
                  <a:gd name="T4" fmla="*/ 1 w 23"/>
                  <a:gd name="T5" fmla="*/ 20 h 47"/>
                  <a:gd name="T6" fmla="*/ 13 w 23"/>
                  <a:gd name="T7" fmla="*/ 0 h 47"/>
                  <a:gd name="T8" fmla="*/ 19 w 23"/>
                  <a:gd name="T9" fmla="*/ 25 h 47"/>
                  <a:gd name="T10" fmla="*/ 2 w 23"/>
                  <a:gd name="T1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7">
                    <a:moveTo>
                      <a:pt x="2" y="47"/>
                    </a:moveTo>
                    <a:cubicBezTo>
                      <a:pt x="2" y="47"/>
                      <a:pt x="1" y="42"/>
                      <a:pt x="1" y="37"/>
                    </a:cubicBezTo>
                    <a:cubicBezTo>
                      <a:pt x="0" y="31"/>
                      <a:pt x="0" y="24"/>
                      <a:pt x="1" y="20"/>
                    </a:cubicBezTo>
                    <a:cubicBezTo>
                      <a:pt x="4" y="5"/>
                      <a:pt x="13" y="0"/>
                      <a:pt x="13" y="0"/>
                    </a:cubicBezTo>
                    <a:cubicBezTo>
                      <a:pt x="15" y="3"/>
                      <a:pt x="23" y="12"/>
                      <a:pt x="19" y="25"/>
                    </a:cubicBezTo>
                    <a:cubicBezTo>
                      <a:pt x="15" y="41"/>
                      <a:pt x="2" y="47"/>
                      <a:pt x="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173">
                <a:extLst>
                  <a:ext uri="{FF2B5EF4-FFF2-40B4-BE49-F238E27FC236}">
                    <a16:creationId xmlns="" xmlns:a16="http://schemas.microsoft.com/office/drawing/2014/main" id="{FC787C74-8F89-4F44-9A80-AF9E0A18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851" y="5675313"/>
                <a:ext cx="26988" cy="46038"/>
              </a:xfrm>
              <a:custGeom>
                <a:avLst/>
                <a:gdLst>
                  <a:gd name="T0" fmla="*/ 6 w 29"/>
                  <a:gd name="T1" fmla="*/ 0 h 48"/>
                  <a:gd name="T2" fmla="*/ 13 w 29"/>
                  <a:gd name="T3" fmla="*/ 9 h 48"/>
                  <a:gd name="T4" fmla="*/ 22 w 29"/>
                  <a:gd name="T5" fmla="*/ 24 h 48"/>
                  <a:gd name="T6" fmla="*/ 27 w 29"/>
                  <a:gd name="T7" fmla="*/ 48 h 48"/>
                  <a:gd name="T8" fmla="*/ 4 w 29"/>
                  <a:gd name="T9" fmla="*/ 30 h 48"/>
                  <a:gd name="T10" fmla="*/ 2 w 29"/>
                  <a:gd name="T11" fmla="*/ 7 h 48"/>
                  <a:gd name="T12" fmla="*/ 6 w 2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8">
                    <a:moveTo>
                      <a:pt x="6" y="0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6" y="14"/>
                      <a:pt x="20" y="20"/>
                      <a:pt x="22" y="24"/>
                    </a:cubicBezTo>
                    <a:cubicBezTo>
                      <a:pt x="29" y="38"/>
                      <a:pt x="27" y="48"/>
                      <a:pt x="27" y="48"/>
                    </a:cubicBezTo>
                    <a:cubicBezTo>
                      <a:pt x="23" y="48"/>
                      <a:pt x="10" y="46"/>
                      <a:pt x="4" y="30"/>
                    </a:cubicBezTo>
                    <a:cubicBezTo>
                      <a:pt x="0" y="20"/>
                      <a:pt x="1" y="13"/>
                      <a:pt x="2" y="7"/>
                    </a:cubicBezTo>
                    <a:cubicBezTo>
                      <a:pt x="4" y="2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174">
                <a:extLst>
                  <a:ext uri="{FF2B5EF4-FFF2-40B4-BE49-F238E27FC236}">
                    <a16:creationId xmlns="" xmlns:a16="http://schemas.microsoft.com/office/drawing/2014/main" id="{6569B372-1D34-41E7-93A3-42FE5F4E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489" y="5716588"/>
                <a:ext cx="30163" cy="38100"/>
              </a:xfrm>
              <a:custGeom>
                <a:avLst/>
                <a:gdLst>
                  <a:gd name="T0" fmla="*/ 29 w 33"/>
                  <a:gd name="T1" fmla="*/ 31 h 41"/>
                  <a:gd name="T2" fmla="*/ 31 w 33"/>
                  <a:gd name="T3" fmla="*/ 33 h 41"/>
                  <a:gd name="T4" fmla="*/ 33 w 33"/>
                  <a:gd name="T5" fmla="*/ 41 h 41"/>
                  <a:gd name="T6" fmla="*/ 30 w 33"/>
                  <a:gd name="T7" fmla="*/ 37 h 41"/>
                  <a:gd name="T8" fmla="*/ 25 w 33"/>
                  <a:gd name="T9" fmla="*/ 26 h 41"/>
                  <a:gd name="T10" fmla="*/ 6 w 33"/>
                  <a:gd name="T11" fmla="*/ 6 h 41"/>
                  <a:gd name="T12" fmla="*/ 0 w 33"/>
                  <a:gd name="T13" fmla="*/ 1 h 41"/>
                  <a:gd name="T14" fmla="*/ 1 w 33"/>
                  <a:gd name="T15" fmla="*/ 0 h 41"/>
                  <a:gd name="T16" fmla="*/ 7 w 33"/>
                  <a:gd name="T17" fmla="*/ 5 h 41"/>
                  <a:gd name="T18" fmla="*/ 26 w 33"/>
                  <a:gd name="T19" fmla="*/ 26 h 41"/>
                  <a:gd name="T20" fmla="*/ 29 w 33"/>
                  <a:gd name="T21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1">
                    <a:moveTo>
                      <a:pt x="29" y="31"/>
                    </a:move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5"/>
                      <a:pt x="33" y="41"/>
                      <a:pt x="33" y="41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29" y="32"/>
                      <a:pt x="25" y="26"/>
                    </a:cubicBezTo>
                    <a:cubicBezTo>
                      <a:pt x="21" y="21"/>
                      <a:pt x="15" y="13"/>
                      <a:pt x="6" y="6"/>
                    </a:cubicBezTo>
                    <a:cubicBezTo>
                      <a:pt x="4" y="4"/>
                      <a:pt x="2" y="3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16" y="12"/>
                      <a:pt x="22" y="20"/>
                      <a:pt x="26" y="26"/>
                    </a:cubicBezTo>
                    <a:cubicBezTo>
                      <a:pt x="27" y="28"/>
                      <a:pt x="29" y="30"/>
                      <a:pt x="29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175">
                <a:extLst>
                  <a:ext uri="{FF2B5EF4-FFF2-40B4-BE49-F238E27FC236}">
                    <a16:creationId xmlns="" xmlns:a16="http://schemas.microsoft.com/office/drawing/2014/main" id="{75561F7B-994E-4607-B2F1-29C32E50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9" y="5648326"/>
                <a:ext cx="19050" cy="42863"/>
              </a:xfrm>
              <a:custGeom>
                <a:avLst/>
                <a:gdLst>
                  <a:gd name="T0" fmla="*/ 7 w 20"/>
                  <a:gd name="T1" fmla="*/ 47 h 47"/>
                  <a:gd name="T2" fmla="*/ 3 w 20"/>
                  <a:gd name="T3" fmla="*/ 37 h 47"/>
                  <a:gd name="T4" fmla="*/ 0 w 20"/>
                  <a:gd name="T5" fmla="*/ 21 h 47"/>
                  <a:gd name="T6" fmla="*/ 8 w 20"/>
                  <a:gd name="T7" fmla="*/ 0 h 47"/>
                  <a:gd name="T8" fmla="*/ 15 w 20"/>
                  <a:gd name="T9" fmla="*/ 7 h 47"/>
                  <a:gd name="T10" fmla="*/ 19 w 20"/>
                  <a:gd name="T11" fmla="*/ 23 h 47"/>
                  <a:gd name="T12" fmla="*/ 7 w 20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7" y="47"/>
                    </a:moveTo>
                    <a:cubicBezTo>
                      <a:pt x="7" y="47"/>
                      <a:pt x="5" y="43"/>
                      <a:pt x="3" y="37"/>
                    </a:cubicBezTo>
                    <a:cubicBezTo>
                      <a:pt x="2" y="32"/>
                      <a:pt x="0" y="25"/>
                      <a:pt x="0" y="21"/>
                    </a:cubicBezTo>
                    <a:cubicBezTo>
                      <a:pt x="0" y="6"/>
                      <a:pt x="8" y="0"/>
                      <a:pt x="8" y="0"/>
                    </a:cubicBezTo>
                    <a:cubicBezTo>
                      <a:pt x="10" y="1"/>
                      <a:pt x="13" y="3"/>
                      <a:pt x="15" y="7"/>
                    </a:cubicBezTo>
                    <a:cubicBezTo>
                      <a:pt x="18" y="11"/>
                      <a:pt x="20" y="16"/>
                      <a:pt x="19" y="23"/>
                    </a:cubicBezTo>
                    <a:cubicBezTo>
                      <a:pt x="18" y="39"/>
                      <a:pt x="7" y="47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176">
                <a:extLst>
                  <a:ext uri="{FF2B5EF4-FFF2-40B4-BE49-F238E27FC236}">
                    <a16:creationId xmlns="" xmlns:a16="http://schemas.microsoft.com/office/drawing/2014/main" id="{086B1F41-34AF-4B4B-854F-2E4D09CC4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501" y="5626101"/>
                <a:ext cx="22225" cy="49213"/>
              </a:xfrm>
              <a:custGeom>
                <a:avLst/>
                <a:gdLst>
                  <a:gd name="T0" fmla="*/ 10 w 24"/>
                  <a:gd name="T1" fmla="*/ 0 h 52"/>
                  <a:gd name="T2" fmla="*/ 15 w 24"/>
                  <a:gd name="T3" fmla="*/ 11 h 52"/>
                  <a:gd name="T4" fmla="*/ 21 w 24"/>
                  <a:gd name="T5" fmla="*/ 28 h 52"/>
                  <a:gd name="T6" fmla="*/ 20 w 24"/>
                  <a:gd name="T7" fmla="*/ 52 h 52"/>
                  <a:gd name="T8" fmla="*/ 2 w 24"/>
                  <a:gd name="T9" fmla="*/ 30 h 52"/>
                  <a:gd name="T10" fmla="*/ 5 w 24"/>
                  <a:gd name="T11" fmla="*/ 7 h 52"/>
                  <a:gd name="T12" fmla="*/ 10 w 2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2">
                    <a:moveTo>
                      <a:pt x="10" y="0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7" y="17"/>
                      <a:pt x="20" y="23"/>
                      <a:pt x="21" y="28"/>
                    </a:cubicBezTo>
                    <a:cubicBezTo>
                      <a:pt x="24" y="43"/>
                      <a:pt x="20" y="52"/>
                      <a:pt x="20" y="52"/>
                    </a:cubicBezTo>
                    <a:cubicBezTo>
                      <a:pt x="17" y="51"/>
                      <a:pt x="4" y="46"/>
                      <a:pt x="2" y="30"/>
                    </a:cubicBezTo>
                    <a:cubicBezTo>
                      <a:pt x="0" y="19"/>
                      <a:pt x="2" y="12"/>
                      <a:pt x="5" y="7"/>
                    </a:cubicBezTo>
                    <a:cubicBezTo>
                      <a:pt x="8" y="2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77">
                <a:extLst>
                  <a:ext uri="{FF2B5EF4-FFF2-40B4-BE49-F238E27FC236}">
                    <a16:creationId xmlns="" xmlns:a16="http://schemas.microsoft.com/office/drawing/2014/main" id="{794F696A-7A4B-4545-9455-F559D1C7F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789" y="5670551"/>
                <a:ext cx="23813" cy="46038"/>
              </a:xfrm>
              <a:custGeom>
                <a:avLst/>
                <a:gdLst>
                  <a:gd name="T0" fmla="*/ 23 w 25"/>
                  <a:gd name="T1" fmla="*/ 37 h 49"/>
                  <a:gd name="T2" fmla="*/ 24 w 25"/>
                  <a:gd name="T3" fmla="*/ 39 h 49"/>
                  <a:gd name="T4" fmla="*/ 25 w 25"/>
                  <a:gd name="T5" fmla="*/ 49 h 49"/>
                  <a:gd name="T6" fmla="*/ 23 w 25"/>
                  <a:gd name="T7" fmla="*/ 42 h 49"/>
                  <a:gd name="T8" fmla="*/ 19 w 25"/>
                  <a:gd name="T9" fmla="*/ 31 h 49"/>
                  <a:gd name="T10" fmla="*/ 5 w 25"/>
                  <a:gd name="T11" fmla="*/ 7 h 49"/>
                  <a:gd name="T12" fmla="*/ 0 w 25"/>
                  <a:gd name="T13" fmla="*/ 1 h 49"/>
                  <a:gd name="T14" fmla="*/ 1 w 25"/>
                  <a:gd name="T15" fmla="*/ 0 h 49"/>
                  <a:gd name="T16" fmla="*/ 6 w 25"/>
                  <a:gd name="T17" fmla="*/ 6 h 49"/>
                  <a:gd name="T18" fmla="*/ 21 w 25"/>
                  <a:gd name="T19" fmla="*/ 31 h 49"/>
                  <a:gd name="T20" fmla="*/ 23 w 25"/>
                  <a:gd name="T21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9">
                    <a:moveTo>
                      <a:pt x="23" y="37"/>
                    </a:move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41"/>
                      <a:pt x="25" y="49"/>
                      <a:pt x="25" y="49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2"/>
                      <a:pt x="22" y="38"/>
                      <a:pt x="19" y="31"/>
                    </a:cubicBezTo>
                    <a:cubicBezTo>
                      <a:pt x="17" y="25"/>
                      <a:pt x="13" y="16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4"/>
                      <a:pt x="6" y="6"/>
                    </a:cubicBezTo>
                    <a:cubicBezTo>
                      <a:pt x="14" y="15"/>
                      <a:pt x="18" y="24"/>
                      <a:pt x="21" y="31"/>
                    </a:cubicBezTo>
                    <a:cubicBezTo>
                      <a:pt x="22" y="33"/>
                      <a:pt x="23" y="35"/>
                      <a:pt x="23" y="3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178">
                <a:extLst>
                  <a:ext uri="{FF2B5EF4-FFF2-40B4-BE49-F238E27FC236}">
                    <a16:creationId xmlns="" xmlns:a16="http://schemas.microsoft.com/office/drawing/2014/main" id="{402CA452-3CAE-476A-8B1B-FDDC3EB4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5689601"/>
                <a:ext cx="11113" cy="44450"/>
              </a:xfrm>
              <a:custGeom>
                <a:avLst/>
                <a:gdLst>
                  <a:gd name="T0" fmla="*/ 7 w 11"/>
                  <a:gd name="T1" fmla="*/ 0 h 48"/>
                  <a:gd name="T2" fmla="*/ 4 w 11"/>
                  <a:gd name="T3" fmla="*/ 6 h 48"/>
                  <a:gd name="T4" fmla="*/ 5 w 11"/>
                  <a:gd name="T5" fmla="*/ 34 h 48"/>
                  <a:gd name="T6" fmla="*/ 9 w 11"/>
                  <a:gd name="T7" fmla="*/ 44 h 48"/>
                  <a:gd name="T8" fmla="*/ 11 w 11"/>
                  <a:gd name="T9" fmla="*/ 48 h 48"/>
                  <a:gd name="T10" fmla="*/ 6 w 11"/>
                  <a:gd name="T11" fmla="*/ 43 h 48"/>
                  <a:gd name="T12" fmla="*/ 3 w 11"/>
                  <a:gd name="T13" fmla="*/ 34 h 48"/>
                  <a:gd name="T14" fmla="*/ 3 w 11"/>
                  <a:gd name="T15" fmla="*/ 6 h 48"/>
                  <a:gd name="T16" fmla="*/ 5 w 11"/>
                  <a:gd name="T17" fmla="*/ 0 h 48"/>
                  <a:gd name="T18" fmla="*/ 7 w 11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1" y="17"/>
                      <a:pt x="3" y="27"/>
                      <a:pt x="5" y="34"/>
                    </a:cubicBezTo>
                    <a:cubicBezTo>
                      <a:pt x="7" y="41"/>
                      <a:pt x="9" y="44"/>
                      <a:pt x="9" y="44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7" y="44"/>
                      <a:pt x="6" y="43"/>
                    </a:cubicBezTo>
                    <a:cubicBezTo>
                      <a:pt x="5" y="41"/>
                      <a:pt x="4" y="38"/>
                      <a:pt x="3" y="34"/>
                    </a:cubicBezTo>
                    <a:cubicBezTo>
                      <a:pt x="1" y="28"/>
                      <a:pt x="0" y="17"/>
                      <a:pt x="3" y="6"/>
                    </a:cubicBezTo>
                    <a:cubicBezTo>
                      <a:pt x="4" y="4"/>
                      <a:pt x="4" y="2"/>
                      <a:pt x="5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179">
                <a:extLst>
                  <a:ext uri="{FF2B5EF4-FFF2-40B4-BE49-F238E27FC236}">
                    <a16:creationId xmlns="" xmlns:a16="http://schemas.microsoft.com/office/drawing/2014/main" id="{BB4722FE-6DD9-4720-9B6E-C346F0D64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6" y="5578476"/>
                <a:ext cx="17463" cy="49213"/>
              </a:xfrm>
              <a:custGeom>
                <a:avLst/>
                <a:gdLst>
                  <a:gd name="T0" fmla="*/ 15 w 20"/>
                  <a:gd name="T1" fmla="*/ 0 h 53"/>
                  <a:gd name="T2" fmla="*/ 17 w 20"/>
                  <a:gd name="T3" fmla="*/ 11 h 53"/>
                  <a:gd name="T4" fmla="*/ 20 w 20"/>
                  <a:gd name="T5" fmla="*/ 29 h 53"/>
                  <a:gd name="T6" fmla="*/ 14 w 20"/>
                  <a:gd name="T7" fmla="*/ 53 h 53"/>
                  <a:gd name="T8" fmla="*/ 1 w 20"/>
                  <a:gd name="T9" fmla="*/ 27 h 53"/>
                  <a:gd name="T10" fmla="*/ 8 w 20"/>
                  <a:gd name="T11" fmla="*/ 6 h 53"/>
                  <a:gd name="T12" fmla="*/ 15 w 20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3">
                    <a:moveTo>
                      <a:pt x="15" y="0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7"/>
                      <a:pt x="20" y="24"/>
                      <a:pt x="20" y="29"/>
                    </a:cubicBezTo>
                    <a:cubicBezTo>
                      <a:pt x="20" y="44"/>
                      <a:pt x="15" y="53"/>
                      <a:pt x="14" y="53"/>
                    </a:cubicBezTo>
                    <a:cubicBezTo>
                      <a:pt x="11" y="51"/>
                      <a:pt x="0" y="43"/>
                      <a:pt x="1" y="27"/>
                    </a:cubicBezTo>
                    <a:cubicBezTo>
                      <a:pt x="1" y="16"/>
                      <a:pt x="5" y="10"/>
                      <a:pt x="8" y="6"/>
                    </a:cubicBezTo>
                    <a:cubicBezTo>
                      <a:pt x="12" y="2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180">
                <a:extLst>
                  <a:ext uri="{FF2B5EF4-FFF2-40B4-BE49-F238E27FC236}">
                    <a16:creationId xmlns="" xmlns:a16="http://schemas.microsoft.com/office/drawing/2014/main" id="{987A59DF-1709-4E87-B65A-6CBE0F92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201" y="5622926"/>
                <a:ext cx="15875" cy="47625"/>
              </a:xfrm>
              <a:custGeom>
                <a:avLst/>
                <a:gdLst>
                  <a:gd name="T0" fmla="*/ 15 w 16"/>
                  <a:gd name="T1" fmla="*/ 40 h 51"/>
                  <a:gd name="T2" fmla="*/ 16 w 16"/>
                  <a:gd name="T3" fmla="*/ 43 h 51"/>
                  <a:gd name="T4" fmla="*/ 14 w 16"/>
                  <a:gd name="T5" fmla="*/ 51 h 51"/>
                  <a:gd name="T6" fmla="*/ 14 w 16"/>
                  <a:gd name="T7" fmla="*/ 46 h 51"/>
                  <a:gd name="T8" fmla="*/ 13 w 16"/>
                  <a:gd name="T9" fmla="*/ 34 h 51"/>
                  <a:gd name="T10" fmla="*/ 4 w 16"/>
                  <a:gd name="T11" fmla="*/ 7 h 51"/>
                  <a:gd name="T12" fmla="*/ 0 w 16"/>
                  <a:gd name="T13" fmla="*/ 1 h 51"/>
                  <a:gd name="T14" fmla="*/ 2 w 16"/>
                  <a:gd name="T15" fmla="*/ 0 h 51"/>
                  <a:gd name="T16" fmla="*/ 5 w 16"/>
                  <a:gd name="T17" fmla="*/ 7 h 51"/>
                  <a:gd name="T18" fmla="*/ 14 w 16"/>
                  <a:gd name="T19" fmla="*/ 34 h 51"/>
                  <a:gd name="T20" fmla="*/ 15 w 16"/>
                  <a:gd name="T21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1">
                    <a:moveTo>
                      <a:pt x="15" y="40"/>
                    </a:moveTo>
                    <a:cubicBezTo>
                      <a:pt x="15" y="41"/>
                      <a:pt x="15" y="42"/>
                      <a:pt x="16" y="43"/>
                    </a:cubicBezTo>
                    <a:cubicBezTo>
                      <a:pt x="16" y="45"/>
                      <a:pt x="14" y="51"/>
                      <a:pt x="14" y="51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1"/>
                      <a:pt x="13" y="34"/>
                    </a:cubicBezTo>
                    <a:cubicBezTo>
                      <a:pt x="12" y="28"/>
                      <a:pt x="9" y="18"/>
                      <a:pt x="4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7"/>
                    </a:cubicBezTo>
                    <a:cubicBezTo>
                      <a:pt x="11" y="17"/>
                      <a:pt x="13" y="27"/>
                      <a:pt x="14" y="34"/>
                    </a:cubicBezTo>
                    <a:cubicBezTo>
                      <a:pt x="15" y="36"/>
                      <a:pt x="15" y="38"/>
                      <a:pt x="15" y="4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181">
                <a:extLst>
                  <a:ext uri="{FF2B5EF4-FFF2-40B4-BE49-F238E27FC236}">
                    <a16:creationId xmlns="" xmlns:a16="http://schemas.microsoft.com/office/drawing/2014/main" id="{2DC665A9-016A-419B-B1D7-2AF5D938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901" y="5645151"/>
                <a:ext cx="9525" cy="46038"/>
              </a:xfrm>
              <a:custGeom>
                <a:avLst/>
                <a:gdLst>
                  <a:gd name="T0" fmla="*/ 11 w 11"/>
                  <a:gd name="T1" fmla="*/ 1 h 49"/>
                  <a:gd name="T2" fmla="*/ 8 w 11"/>
                  <a:gd name="T3" fmla="*/ 7 h 49"/>
                  <a:gd name="T4" fmla="*/ 2 w 11"/>
                  <a:gd name="T5" fmla="*/ 34 h 49"/>
                  <a:gd name="T6" fmla="*/ 4 w 11"/>
                  <a:gd name="T7" fmla="*/ 45 h 49"/>
                  <a:gd name="T8" fmla="*/ 5 w 11"/>
                  <a:gd name="T9" fmla="*/ 49 h 49"/>
                  <a:gd name="T10" fmla="*/ 2 w 11"/>
                  <a:gd name="T11" fmla="*/ 44 h 49"/>
                  <a:gd name="T12" fmla="*/ 0 w 11"/>
                  <a:gd name="T13" fmla="*/ 34 h 49"/>
                  <a:gd name="T14" fmla="*/ 6 w 11"/>
                  <a:gd name="T15" fmla="*/ 6 h 49"/>
                  <a:gd name="T16" fmla="*/ 10 w 11"/>
                  <a:gd name="T17" fmla="*/ 0 h 49"/>
                  <a:gd name="T18" fmla="*/ 11 w 11"/>
                  <a:gd name="T1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9">
                    <a:moveTo>
                      <a:pt x="11" y="1"/>
                    </a:moveTo>
                    <a:cubicBezTo>
                      <a:pt x="10" y="3"/>
                      <a:pt x="9" y="5"/>
                      <a:pt x="8" y="7"/>
                    </a:cubicBezTo>
                    <a:cubicBezTo>
                      <a:pt x="2" y="17"/>
                      <a:pt x="1" y="27"/>
                      <a:pt x="2" y="34"/>
                    </a:cubicBezTo>
                    <a:cubicBezTo>
                      <a:pt x="2" y="41"/>
                      <a:pt x="4" y="45"/>
                      <a:pt x="4" y="45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49"/>
                      <a:pt x="3" y="45"/>
                      <a:pt x="2" y="44"/>
                    </a:cubicBezTo>
                    <a:cubicBezTo>
                      <a:pt x="2" y="42"/>
                      <a:pt x="1" y="38"/>
                      <a:pt x="0" y="34"/>
                    </a:cubicBezTo>
                    <a:cubicBezTo>
                      <a:pt x="0" y="27"/>
                      <a:pt x="1" y="17"/>
                      <a:pt x="6" y="6"/>
                    </a:cubicBezTo>
                    <a:cubicBezTo>
                      <a:pt x="7" y="4"/>
                      <a:pt x="8" y="2"/>
                      <a:pt x="10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182">
                <a:extLst>
                  <a:ext uri="{FF2B5EF4-FFF2-40B4-BE49-F238E27FC236}">
                    <a16:creationId xmlns="" xmlns:a16="http://schemas.microsoft.com/office/drawing/2014/main" id="{A493FDD5-9EE4-4EC1-AE90-8F0EBC363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4" y="5564188"/>
                <a:ext cx="23813" cy="41275"/>
              </a:xfrm>
              <a:custGeom>
                <a:avLst/>
                <a:gdLst>
                  <a:gd name="T0" fmla="*/ 0 w 26"/>
                  <a:gd name="T1" fmla="*/ 44 h 44"/>
                  <a:gd name="T2" fmla="*/ 0 w 26"/>
                  <a:gd name="T3" fmla="*/ 33 h 44"/>
                  <a:gd name="T4" fmla="*/ 3 w 26"/>
                  <a:gd name="T5" fmla="*/ 17 h 44"/>
                  <a:gd name="T6" fmla="*/ 19 w 26"/>
                  <a:gd name="T7" fmla="*/ 0 h 44"/>
                  <a:gd name="T8" fmla="*/ 20 w 26"/>
                  <a:gd name="T9" fmla="*/ 26 h 44"/>
                  <a:gd name="T10" fmla="*/ 0 w 26"/>
                  <a:gd name="T1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0" y="44"/>
                    </a:moveTo>
                    <a:cubicBezTo>
                      <a:pt x="0" y="44"/>
                      <a:pt x="0" y="39"/>
                      <a:pt x="0" y="33"/>
                    </a:cubicBezTo>
                    <a:cubicBezTo>
                      <a:pt x="1" y="28"/>
                      <a:pt x="2" y="21"/>
                      <a:pt x="3" y="17"/>
                    </a:cubicBezTo>
                    <a:cubicBezTo>
                      <a:pt x="9" y="3"/>
                      <a:pt x="19" y="0"/>
                      <a:pt x="19" y="0"/>
                    </a:cubicBezTo>
                    <a:cubicBezTo>
                      <a:pt x="21" y="3"/>
                      <a:pt x="26" y="13"/>
                      <a:pt x="20" y="26"/>
                    </a:cubicBezTo>
                    <a:cubicBezTo>
                      <a:pt x="13" y="41"/>
                      <a:pt x="0" y="44"/>
                      <a:pt x="0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183">
                <a:extLst>
                  <a:ext uri="{FF2B5EF4-FFF2-40B4-BE49-F238E27FC236}">
                    <a16:creationId xmlns="" xmlns:a16="http://schemas.microsoft.com/office/drawing/2014/main" id="{49126AF4-F894-4A3F-808B-A04E0E3B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139" y="5602288"/>
                <a:ext cx="17463" cy="42863"/>
              </a:xfrm>
              <a:custGeom>
                <a:avLst/>
                <a:gdLst>
                  <a:gd name="T0" fmla="*/ 18 w 18"/>
                  <a:gd name="T1" fmla="*/ 1 h 47"/>
                  <a:gd name="T2" fmla="*/ 13 w 18"/>
                  <a:gd name="T3" fmla="*/ 6 h 47"/>
                  <a:gd name="T4" fmla="*/ 2 w 18"/>
                  <a:gd name="T5" fmla="*/ 32 h 47"/>
                  <a:gd name="T6" fmla="*/ 2 w 18"/>
                  <a:gd name="T7" fmla="*/ 43 h 47"/>
                  <a:gd name="T8" fmla="*/ 3 w 18"/>
                  <a:gd name="T9" fmla="*/ 47 h 47"/>
                  <a:gd name="T10" fmla="*/ 0 w 18"/>
                  <a:gd name="T11" fmla="*/ 41 h 47"/>
                  <a:gd name="T12" fmla="*/ 1 w 18"/>
                  <a:gd name="T13" fmla="*/ 31 h 47"/>
                  <a:gd name="T14" fmla="*/ 12 w 18"/>
                  <a:gd name="T15" fmla="*/ 6 h 47"/>
                  <a:gd name="T16" fmla="*/ 17 w 18"/>
                  <a:gd name="T17" fmla="*/ 0 h 47"/>
                  <a:gd name="T18" fmla="*/ 18 w 18"/>
                  <a:gd name="T1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7">
                    <a:moveTo>
                      <a:pt x="18" y="1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6" y="15"/>
                      <a:pt x="3" y="25"/>
                      <a:pt x="2" y="32"/>
                    </a:cubicBezTo>
                    <a:cubicBezTo>
                      <a:pt x="1" y="39"/>
                      <a:pt x="2" y="43"/>
                      <a:pt x="2" y="43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1" y="42"/>
                      <a:pt x="0" y="41"/>
                    </a:cubicBezTo>
                    <a:cubicBezTo>
                      <a:pt x="0" y="39"/>
                      <a:pt x="0" y="35"/>
                      <a:pt x="1" y="31"/>
                    </a:cubicBezTo>
                    <a:cubicBezTo>
                      <a:pt x="2" y="25"/>
                      <a:pt x="5" y="15"/>
                      <a:pt x="12" y="6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184">
                <a:extLst>
                  <a:ext uri="{FF2B5EF4-FFF2-40B4-BE49-F238E27FC236}">
                    <a16:creationId xmlns="" xmlns:a16="http://schemas.microsoft.com/office/drawing/2014/main" id="{E7900D98-C7B6-42EF-B31F-CA7A2F42E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651" y="5729288"/>
                <a:ext cx="28575" cy="41275"/>
              </a:xfrm>
              <a:custGeom>
                <a:avLst/>
                <a:gdLst>
                  <a:gd name="T0" fmla="*/ 22 w 30"/>
                  <a:gd name="T1" fmla="*/ 44 h 44"/>
                  <a:gd name="T2" fmla="*/ 15 w 30"/>
                  <a:gd name="T3" fmla="*/ 37 h 44"/>
                  <a:gd name="T4" fmla="*/ 6 w 30"/>
                  <a:gd name="T5" fmla="*/ 23 h 44"/>
                  <a:gd name="T6" fmla="*/ 5 w 30"/>
                  <a:gd name="T7" fmla="*/ 0 h 44"/>
                  <a:gd name="T8" fmla="*/ 24 w 30"/>
                  <a:gd name="T9" fmla="*/ 17 h 44"/>
                  <a:gd name="T10" fmla="*/ 22 w 30"/>
                  <a:gd name="T1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4">
                    <a:moveTo>
                      <a:pt x="22" y="44"/>
                    </a:moveTo>
                    <a:cubicBezTo>
                      <a:pt x="22" y="44"/>
                      <a:pt x="19" y="41"/>
                      <a:pt x="15" y="37"/>
                    </a:cubicBezTo>
                    <a:cubicBezTo>
                      <a:pt x="12" y="32"/>
                      <a:pt x="8" y="27"/>
                      <a:pt x="6" y="23"/>
                    </a:cubicBezTo>
                    <a:cubicBezTo>
                      <a:pt x="0" y="9"/>
                      <a:pt x="5" y="0"/>
                      <a:pt x="5" y="0"/>
                    </a:cubicBezTo>
                    <a:cubicBezTo>
                      <a:pt x="8" y="1"/>
                      <a:pt x="20" y="4"/>
                      <a:pt x="24" y="17"/>
                    </a:cubicBezTo>
                    <a:cubicBezTo>
                      <a:pt x="30" y="33"/>
                      <a:pt x="22" y="44"/>
                      <a:pt x="22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185">
                <a:extLst>
                  <a:ext uri="{FF2B5EF4-FFF2-40B4-BE49-F238E27FC236}">
                    <a16:creationId xmlns="" xmlns:a16="http://schemas.microsoft.com/office/drawing/2014/main" id="{E931397A-DB74-4ED1-A8C5-030547F22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526" y="5805488"/>
                <a:ext cx="41275" cy="33338"/>
              </a:xfrm>
              <a:custGeom>
                <a:avLst/>
                <a:gdLst>
                  <a:gd name="T0" fmla="*/ 3 w 44"/>
                  <a:gd name="T1" fmla="*/ 0 h 37"/>
                  <a:gd name="T2" fmla="*/ 13 w 44"/>
                  <a:gd name="T3" fmla="*/ 4 h 37"/>
                  <a:gd name="T4" fmla="*/ 29 w 44"/>
                  <a:gd name="T5" fmla="*/ 13 h 37"/>
                  <a:gd name="T6" fmla="*/ 44 w 44"/>
                  <a:gd name="T7" fmla="*/ 31 h 37"/>
                  <a:gd name="T8" fmla="*/ 15 w 44"/>
                  <a:gd name="T9" fmla="*/ 27 h 37"/>
                  <a:gd name="T10" fmla="*/ 3 w 44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7">
                    <a:moveTo>
                      <a:pt x="3" y="0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8" y="7"/>
                      <a:pt x="25" y="10"/>
                      <a:pt x="29" y="13"/>
                    </a:cubicBezTo>
                    <a:cubicBezTo>
                      <a:pt x="41" y="22"/>
                      <a:pt x="44" y="31"/>
                      <a:pt x="44" y="31"/>
                    </a:cubicBezTo>
                    <a:cubicBezTo>
                      <a:pt x="40" y="33"/>
                      <a:pt x="28" y="37"/>
                      <a:pt x="15" y="27"/>
                    </a:cubicBezTo>
                    <a:cubicBezTo>
                      <a:pt x="0" y="14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186">
                <a:extLst>
                  <a:ext uri="{FF2B5EF4-FFF2-40B4-BE49-F238E27FC236}">
                    <a16:creationId xmlns="" xmlns:a16="http://schemas.microsoft.com/office/drawing/2014/main" id="{C2A30CEE-3C57-4D5C-952E-54BDC8CE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451" y="5832476"/>
                <a:ext cx="42863" cy="22225"/>
              </a:xfrm>
              <a:custGeom>
                <a:avLst/>
                <a:gdLst>
                  <a:gd name="T0" fmla="*/ 39 w 46"/>
                  <a:gd name="T1" fmla="*/ 16 h 24"/>
                  <a:gd name="T2" fmla="*/ 41 w 46"/>
                  <a:gd name="T3" fmla="*/ 17 h 24"/>
                  <a:gd name="T4" fmla="*/ 46 w 46"/>
                  <a:gd name="T5" fmla="*/ 24 h 24"/>
                  <a:gd name="T6" fmla="*/ 43 w 46"/>
                  <a:gd name="T7" fmla="*/ 21 h 24"/>
                  <a:gd name="T8" fmla="*/ 33 w 46"/>
                  <a:gd name="T9" fmla="*/ 14 h 24"/>
                  <a:gd name="T10" fmla="*/ 7 w 46"/>
                  <a:gd name="T11" fmla="*/ 3 h 24"/>
                  <a:gd name="T12" fmla="*/ 0 w 46"/>
                  <a:gd name="T13" fmla="*/ 2 h 24"/>
                  <a:gd name="T14" fmla="*/ 1 w 46"/>
                  <a:gd name="T15" fmla="*/ 0 h 24"/>
                  <a:gd name="T16" fmla="*/ 7 w 46"/>
                  <a:gd name="T17" fmla="*/ 2 h 24"/>
                  <a:gd name="T18" fmla="*/ 34 w 46"/>
                  <a:gd name="T19" fmla="*/ 12 h 24"/>
                  <a:gd name="T20" fmla="*/ 39 w 46"/>
                  <a:gd name="T2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24">
                    <a:moveTo>
                      <a:pt x="39" y="16"/>
                    </a:moveTo>
                    <a:cubicBezTo>
                      <a:pt x="41" y="17"/>
                      <a:pt x="41" y="17"/>
                      <a:pt x="41" y="17"/>
                    </a:cubicBezTo>
                    <a:cubicBezTo>
                      <a:pt x="43" y="19"/>
                      <a:pt x="46" y="24"/>
                      <a:pt x="46" y="24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39" y="17"/>
                      <a:pt x="33" y="14"/>
                    </a:cubicBezTo>
                    <a:cubicBezTo>
                      <a:pt x="28" y="10"/>
                      <a:pt x="19" y="6"/>
                      <a:pt x="7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9" y="4"/>
                      <a:pt x="29" y="9"/>
                      <a:pt x="34" y="12"/>
                    </a:cubicBezTo>
                    <a:cubicBezTo>
                      <a:pt x="36" y="14"/>
                      <a:pt x="38" y="15"/>
                      <a:pt x="39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187">
                <a:extLst>
                  <a:ext uri="{FF2B5EF4-FFF2-40B4-BE49-F238E27FC236}">
                    <a16:creationId xmlns="" xmlns:a16="http://schemas.microsoft.com/office/drawing/2014/main" id="{3A8BD809-A241-47A1-958E-05A4BD565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051" y="5765801"/>
                <a:ext cx="30163" cy="38100"/>
              </a:xfrm>
              <a:custGeom>
                <a:avLst/>
                <a:gdLst>
                  <a:gd name="T0" fmla="*/ 27 w 33"/>
                  <a:gd name="T1" fmla="*/ 41 h 41"/>
                  <a:gd name="T2" fmla="*/ 8 w 33"/>
                  <a:gd name="T3" fmla="*/ 22 h 41"/>
                  <a:gd name="T4" fmla="*/ 3 w 33"/>
                  <a:gd name="T5" fmla="*/ 0 h 41"/>
                  <a:gd name="T6" fmla="*/ 25 w 33"/>
                  <a:gd name="T7" fmla="*/ 14 h 41"/>
                  <a:gd name="T8" fmla="*/ 27 w 33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1">
                    <a:moveTo>
                      <a:pt x="27" y="41"/>
                    </a:moveTo>
                    <a:cubicBezTo>
                      <a:pt x="27" y="41"/>
                      <a:pt x="12" y="30"/>
                      <a:pt x="8" y="22"/>
                    </a:cubicBezTo>
                    <a:cubicBezTo>
                      <a:pt x="0" y="10"/>
                      <a:pt x="3" y="0"/>
                      <a:pt x="3" y="0"/>
                    </a:cubicBezTo>
                    <a:cubicBezTo>
                      <a:pt x="6" y="0"/>
                      <a:pt x="18" y="2"/>
                      <a:pt x="25" y="14"/>
                    </a:cubicBezTo>
                    <a:cubicBezTo>
                      <a:pt x="33" y="29"/>
                      <a:pt x="27" y="41"/>
                      <a:pt x="2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188">
                <a:extLst>
                  <a:ext uri="{FF2B5EF4-FFF2-40B4-BE49-F238E27FC236}">
                    <a16:creationId xmlns="" xmlns:a16="http://schemas.microsoft.com/office/drawing/2014/main" id="{1BBFC4E0-747C-4B15-9B9A-C2E7B7675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9" y="5765801"/>
                <a:ext cx="34925" cy="38100"/>
              </a:xfrm>
              <a:custGeom>
                <a:avLst/>
                <a:gdLst>
                  <a:gd name="T0" fmla="*/ 1 w 38"/>
                  <a:gd name="T1" fmla="*/ 0 h 41"/>
                  <a:gd name="T2" fmla="*/ 10 w 38"/>
                  <a:gd name="T3" fmla="*/ 7 h 41"/>
                  <a:gd name="T4" fmla="*/ 25 w 38"/>
                  <a:gd name="T5" fmla="*/ 17 h 41"/>
                  <a:gd name="T6" fmla="*/ 38 w 38"/>
                  <a:gd name="T7" fmla="*/ 38 h 41"/>
                  <a:gd name="T8" fmla="*/ 10 w 38"/>
                  <a:gd name="T9" fmla="*/ 29 h 41"/>
                  <a:gd name="T10" fmla="*/ 0 w 38"/>
                  <a:gd name="T11" fmla="*/ 9 h 41"/>
                  <a:gd name="T12" fmla="*/ 1 w 38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1">
                    <a:moveTo>
                      <a:pt x="1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6" y="10"/>
                      <a:pt x="22" y="14"/>
                      <a:pt x="25" y="17"/>
                    </a:cubicBezTo>
                    <a:cubicBezTo>
                      <a:pt x="36" y="28"/>
                      <a:pt x="38" y="38"/>
                      <a:pt x="38" y="38"/>
                    </a:cubicBezTo>
                    <a:cubicBezTo>
                      <a:pt x="34" y="39"/>
                      <a:pt x="21" y="41"/>
                      <a:pt x="10" y="29"/>
                    </a:cubicBezTo>
                    <a:cubicBezTo>
                      <a:pt x="3" y="22"/>
                      <a:pt x="1" y="14"/>
                      <a:pt x="0" y="9"/>
                    </a:cubicBezTo>
                    <a:cubicBezTo>
                      <a:pt x="0" y="4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189">
                <a:extLst>
                  <a:ext uri="{FF2B5EF4-FFF2-40B4-BE49-F238E27FC236}">
                    <a16:creationId xmlns="" xmlns:a16="http://schemas.microsoft.com/office/drawing/2014/main" id="{3D93670C-BC4C-4F59-84A2-46AB2A2AB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1" y="5797551"/>
                <a:ext cx="41275" cy="28575"/>
              </a:xfrm>
              <a:custGeom>
                <a:avLst/>
                <a:gdLst>
                  <a:gd name="T0" fmla="*/ 37 w 44"/>
                  <a:gd name="T1" fmla="*/ 20 h 30"/>
                  <a:gd name="T2" fmla="*/ 39 w 44"/>
                  <a:gd name="T3" fmla="*/ 22 h 30"/>
                  <a:gd name="T4" fmla="*/ 44 w 44"/>
                  <a:gd name="T5" fmla="*/ 30 h 30"/>
                  <a:gd name="T6" fmla="*/ 40 w 44"/>
                  <a:gd name="T7" fmla="*/ 25 h 30"/>
                  <a:gd name="T8" fmla="*/ 32 w 44"/>
                  <a:gd name="T9" fmla="*/ 17 h 30"/>
                  <a:gd name="T10" fmla="*/ 7 w 44"/>
                  <a:gd name="T11" fmla="*/ 4 h 30"/>
                  <a:gd name="T12" fmla="*/ 0 w 44"/>
                  <a:gd name="T13" fmla="*/ 2 h 30"/>
                  <a:gd name="T14" fmla="*/ 1 w 44"/>
                  <a:gd name="T15" fmla="*/ 0 h 30"/>
                  <a:gd name="T16" fmla="*/ 7 w 44"/>
                  <a:gd name="T17" fmla="*/ 2 h 30"/>
                  <a:gd name="T18" fmla="*/ 33 w 44"/>
                  <a:gd name="T19" fmla="*/ 16 h 30"/>
                  <a:gd name="T20" fmla="*/ 37 w 44"/>
                  <a:gd name="T2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30">
                    <a:moveTo>
                      <a:pt x="37" y="20"/>
                    </a:move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4"/>
                      <a:pt x="44" y="30"/>
                      <a:pt x="44" y="30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37" y="22"/>
                      <a:pt x="32" y="17"/>
                    </a:cubicBezTo>
                    <a:cubicBezTo>
                      <a:pt x="26" y="13"/>
                      <a:pt x="18" y="8"/>
                      <a:pt x="7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9" y="6"/>
                      <a:pt x="27" y="12"/>
                      <a:pt x="33" y="16"/>
                    </a:cubicBezTo>
                    <a:cubicBezTo>
                      <a:pt x="34" y="18"/>
                      <a:pt x="36" y="19"/>
                      <a:pt x="37" y="2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190">
                <a:extLst>
                  <a:ext uri="{FF2B5EF4-FFF2-40B4-BE49-F238E27FC236}">
                    <a16:creationId xmlns="" xmlns:a16="http://schemas.microsoft.com/office/drawing/2014/main" id="{B3D9AAB0-5495-48DB-89BE-29804BE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864" y="5802313"/>
                <a:ext cx="26988" cy="38100"/>
              </a:xfrm>
              <a:custGeom>
                <a:avLst/>
                <a:gdLst>
                  <a:gd name="T0" fmla="*/ 1 w 28"/>
                  <a:gd name="T1" fmla="*/ 0 h 41"/>
                  <a:gd name="T2" fmla="*/ 3 w 28"/>
                  <a:gd name="T3" fmla="*/ 6 h 41"/>
                  <a:gd name="T4" fmla="*/ 16 w 28"/>
                  <a:gd name="T5" fmla="*/ 31 h 41"/>
                  <a:gd name="T6" fmla="*/ 25 w 28"/>
                  <a:gd name="T7" fmla="*/ 38 h 41"/>
                  <a:gd name="T8" fmla="*/ 28 w 28"/>
                  <a:gd name="T9" fmla="*/ 41 h 41"/>
                  <a:gd name="T10" fmla="*/ 21 w 28"/>
                  <a:gd name="T11" fmla="*/ 38 h 41"/>
                  <a:gd name="T12" fmla="*/ 15 w 28"/>
                  <a:gd name="T13" fmla="*/ 32 h 41"/>
                  <a:gd name="T14" fmla="*/ 1 w 28"/>
                  <a:gd name="T15" fmla="*/ 7 h 41"/>
                  <a:gd name="T16" fmla="*/ 0 w 28"/>
                  <a:gd name="T17" fmla="*/ 0 h 41"/>
                  <a:gd name="T18" fmla="*/ 1 w 28"/>
                  <a:gd name="T1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1">
                    <a:moveTo>
                      <a:pt x="1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6" y="18"/>
                      <a:pt x="11" y="26"/>
                      <a:pt x="16" y="31"/>
                    </a:cubicBezTo>
                    <a:cubicBezTo>
                      <a:pt x="21" y="36"/>
                      <a:pt x="25" y="38"/>
                      <a:pt x="25" y="38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3" y="39"/>
                      <a:pt x="21" y="38"/>
                    </a:cubicBezTo>
                    <a:cubicBezTo>
                      <a:pt x="20" y="37"/>
                      <a:pt x="17" y="35"/>
                      <a:pt x="15" y="32"/>
                    </a:cubicBezTo>
                    <a:cubicBezTo>
                      <a:pt x="10" y="27"/>
                      <a:pt x="4" y="19"/>
                      <a:pt x="1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191">
                <a:extLst>
                  <a:ext uri="{FF2B5EF4-FFF2-40B4-BE49-F238E27FC236}">
                    <a16:creationId xmlns="" xmlns:a16="http://schemas.microsoft.com/office/drawing/2014/main" id="{073CBDDC-4FB0-4452-B0ED-5DAFA90DF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726" y="5722938"/>
                <a:ext cx="31750" cy="41275"/>
              </a:xfrm>
              <a:custGeom>
                <a:avLst/>
                <a:gdLst>
                  <a:gd name="T0" fmla="*/ 3 w 33"/>
                  <a:gd name="T1" fmla="*/ 0 h 44"/>
                  <a:gd name="T2" fmla="*/ 11 w 33"/>
                  <a:gd name="T3" fmla="*/ 8 h 44"/>
                  <a:gd name="T4" fmla="*/ 23 w 33"/>
                  <a:gd name="T5" fmla="*/ 21 h 44"/>
                  <a:gd name="T6" fmla="*/ 32 w 33"/>
                  <a:gd name="T7" fmla="*/ 44 h 44"/>
                  <a:gd name="T8" fmla="*/ 6 w 33"/>
                  <a:gd name="T9" fmla="*/ 30 h 44"/>
                  <a:gd name="T10" fmla="*/ 0 w 33"/>
                  <a:gd name="T11" fmla="*/ 8 h 44"/>
                  <a:gd name="T12" fmla="*/ 3 w 33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4">
                    <a:moveTo>
                      <a:pt x="3" y="0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5" y="12"/>
                      <a:pt x="21" y="17"/>
                      <a:pt x="23" y="21"/>
                    </a:cubicBezTo>
                    <a:cubicBezTo>
                      <a:pt x="32" y="33"/>
                      <a:pt x="33" y="43"/>
                      <a:pt x="32" y="44"/>
                    </a:cubicBezTo>
                    <a:cubicBezTo>
                      <a:pt x="29" y="44"/>
                      <a:pt x="16" y="44"/>
                      <a:pt x="6" y="30"/>
                    </a:cubicBezTo>
                    <a:cubicBezTo>
                      <a:pt x="1" y="22"/>
                      <a:pt x="0" y="14"/>
                      <a:pt x="0" y="8"/>
                    </a:cubicBezTo>
                    <a:cubicBezTo>
                      <a:pt x="1" y="3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92">
                <a:extLst>
                  <a:ext uri="{FF2B5EF4-FFF2-40B4-BE49-F238E27FC236}">
                    <a16:creationId xmlns="" xmlns:a16="http://schemas.microsoft.com/office/drawing/2014/main" id="{ADADFECE-54C3-47B1-B6BB-5A3D5C36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126" y="5759451"/>
                <a:ext cx="36513" cy="33338"/>
              </a:xfrm>
              <a:custGeom>
                <a:avLst/>
                <a:gdLst>
                  <a:gd name="T0" fmla="*/ 35 w 39"/>
                  <a:gd name="T1" fmla="*/ 25 h 35"/>
                  <a:gd name="T2" fmla="*/ 36 w 39"/>
                  <a:gd name="T3" fmla="*/ 28 h 35"/>
                  <a:gd name="T4" fmla="*/ 39 w 39"/>
                  <a:gd name="T5" fmla="*/ 35 h 35"/>
                  <a:gd name="T6" fmla="*/ 36 w 39"/>
                  <a:gd name="T7" fmla="*/ 31 h 35"/>
                  <a:gd name="T8" fmla="*/ 29 w 39"/>
                  <a:gd name="T9" fmla="*/ 22 h 35"/>
                  <a:gd name="T10" fmla="*/ 7 w 39"/>
                  <a:gd name="T11" fmla="*/ 5 h 35"/>
                  <a:gd name="T12" fmla="*/ 0 w 39"/>
                  <a:gd name="T13" fmla="*/ 1 h 35"/>
                  <a:gd name="T14" fmla="*/ 1 w 39"/>
                  <a:gd name="T15" fmla="*/ 0 h 35"/>
                  <a:gd name="T16" fmla="*/ 7 w 39"/>
                  <a:gd name="T17" fmla="*/ 3 h 35"/>
                  <a:gd name="T18" fmla="*/ 30 w 39"/>
                  <a:gd name="T19" fmla="*/ 21 h 35"/>
                  <a:gd name="T20" fmla="*/ 35 w 39"/>
                  <a:gd name="T21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35">
                    <a:moveTo>
                      <a:pt x="35" y="25"/>
                    </a:moveTo>
                    <a:cubicBezTo>
                      <a:pt x="35" y="26"/>
                      <a:pt x="36" y="27"/>
                      <a:pt x="36" y="28"/>
                    </a:cubicBezTo>
                    <a:cubicBezTo>
                      <a:pt x="37" y="29"/>
                      <a:pt x="39" y="35"/>
                      <a:pt x="39" y="35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4" y="27"/>
                      <a:pt x="29" y="22"/>
                    </a:cubicBezTo>
                    <a:cubicBezTo>
                      <a:pt x="25" y="17"/>
                      <a:pt x="17" y="10"/>
                      <a:pt x="7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9"/>
                      <a:pt x="26" y="16"/>
                      <a:pt x="30" y="21"/>
                    </a:cubicBezTo>
                    <a:cubicBezTo>
                      <a:pt x="32" y="22"/>
                      <a:pt x="33" y="24"/>
                      <a:pt x="35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193">
                <a:extLst>
                  <a:ext uri="{FF2B5EF4-FFF2-40B4-BE49-F238E27FC236}">
                    <a16:creationId xmlns="" xmlns:a16="http://schemas.microsoft.com/office/drawing/2014/main" id="{E9728047-AFB7-4EDE-9DF2-B1B77EA31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289" y="5768976"/>
                <a:ext cx="20638" cy="39688"/>
              </a:xfrm>
              <a:custGeom>
                <a:avLst/>
                <a:gdLst>
                  <a:gd name="T0" fmla="*/ 2 w 23"/>
                  <a:gd name="T1" fmla="*/ 0 h 43"/>
                  <a:gd name="T2" fmla="*/ 2 w 23"/>
                  <a:gd name="T3" fmla="*/ 7 h 43"/>
                  <a:gd name="T4" fmla="*/ 12 w 23"/>
                  <a:gd name="T5" fmla="*/ 32 h 43"/>
                  <a:gd name="T6" fmla="*/ 20 w 23"/>
                  <a:gd name="T7" fmla="*/ 41 h 43"/>
                  <a:gd name="T8" fmla="*/ 23 w 23"/>
                  <a:gd name="T9" fmla="*/ 43 h 43"/>
                  <a:gd name="T10" fmla="*/ 17 w 23"/>
                  <a:gd name="T11" fmla="*/ 41 h 43"/>
                  <a:gd name="T12" fmla="*/ 11 w 23"/>
                  <a:gd name="T13" fmla="*/ 33 h 43"/>
                  <a:gd name="T14" fmla="*/ 1 w 23"/>
                  <a:gd name="T15" fmla="*/ 7 h 43"/>
                  <a:gd name="T16" fmla="*/ 0 w 23"/>
                  <a:gd name="T17" fmla="*/ 0 h 43"/>
                  <a:gd name="T18" fmla="*/ 2 w 23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18"/>
                      <a:pt x="8" y="27"/>
                      <a:pt x="12" y="32"/>
                    </a:cubicBezTo>
                    <a:cubicBezTo>
                      <a:pt x="16" y="38"/>
                      <a:pt x="20" y="41"/>
                      <a:pt x="20" y="41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18" y="42"/>
                      <a:pt x="17" y="41"/>
                    </a:cubicBezTo>
                    <a:cubicBezTo>
                      <a:pt x="16" y="39"/>
                      <a:pt x="13" y="37"/>
                      <a:pt x="11" y="33"/>
                    </a:cubicBezTo>
                    <a:cubicBezTo>
                      <a:pt x="7" y="28"/>
                      <a:pt x="2" y="19"/>
                      <a:pt x="1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194">
                <a:extLst>
                  <a:ext uri="{FF2B5EF4-FFF2-40B4-BE49-F238E27FC236}">
                    <a16:creationId xmlns="" xmlns:a16="http://schemas.microsoft.com/office/drawing/2014/main" id="{20CC66C7-4B9B-49DA-851F-50876974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6" y="5689601"/>
                <a:ext cx="23813" cy="42863"/>
              </a:xfrm>
              <a:custGeom>
                <a:avLst/>
                <a:gdLst>
                  <a:gd name="T0" fmla="*/ 15 w 24"/>
                  <a:gd name="T1" fmla="*/ 47 h 47"/>
                  <a:gd name="T2" fmla="*/ 9 w 24"/>
                  <a:gd name="T3" fmla="*/ 38 h 47"/>
                  <a:gd name="T4" fmla="*/ 2 w 24"/>
                  <a:gd name="T5" fmla="*/ 23 h 47"/>
                  <a:gd name="T6" fmla="*/ 6 w 24"/>
                  <a:gd name="T7" fmla="*/ 0 h 47"/>
                  <a:gd name="T8" fmla="*/ 14 w 24"/>
                  <a:gd name="T9" fmla="*/ 6 h 47"/>
                  <a:gd name="T10" fmla="*/ 22 w 24"/>
                  <a:gd name="T11" fmla="*/ 21 h 47"/>
                  <a:gd name="T12" fmla="*/ 15 w 24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7">
                    <a:moveTo>
                      <a:pt x="15" y="47"/>
                    </a:moveTo>
                    <a:cubicBezTo>
                      <a:pt x="15" y="47"/>
                      <a:pt x="12" y="43"/>
                      <a:pt x="9" y="38"/>
                    </a:cubicBezTo>
                    <a:cubicBezTo>
                      <a:pt x="6" y="33"/>
                      <a:pt x="3" y="27"/>
                      <a:pt x="2" y="23"/>
                    </a:cubicBezTo>
                    <a:cubicBezTo>
                      <a:pt x="0" y="8"/>
                      <a:pt x="6" y="0"/>
                      <a:pt x="6" y="0"/>
                    </a:cubicBezTo>
                    <a:cubicBezTo>
                      <a:pt x="8" y="1"/>
                      <a:pt x="11" y="3"/>
                      <a:pt x="14" y="6"/>
                    </a:cubicBezTo>
                    <a:cubicBezTo>
                      <a:pt x="18" y="9"/>
                      <a:pt x="21" y="14"/>
                      <a:pt x="22" y="21"/>
                    </a:cubicBezTo>
                    <a:cubicBezTo>
                      <a:pt x="24" y="37"/>
                      <a:pt x="15" y="47"/>
                      <a:pt x="15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195">
                <a:extLst>
                  <a:ext uri="{FF2B5EF4-FFF2-40B4-BE49-F238E27FC236}">
                    <a16:creationId xmlns="" xmlns:a16="http://schemas.microsoft.com/office/drawing/2014/main" id="{5A551032-10E6-4A44-BECB-7D4E199D4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476" y="5730876"/>
                <a:ext cx="15875" cy="42863"/>
              </a:xfrm>
              <a:custGeom>
                <a:avLst/>
                <a:gdLst>
                  <a:gd name="T0" fmla="*/ 4 w 17"/>
                  <a:gd name="T1" fmla="*/ 0 h 46"/>
                  <a:gd name="T2" fmla="*/ 3 w 17"/>
                  <a:gd name="T3" fmla="*/ 6 h 46"/>
                  <a:gd name="T4" fmla="*/ 8 w 17"/>
                  <a:gd name="T5" fmla="*/ 33 h 46"/>
                  <a:gd name="T6" fmla="*/ 15 w 17"/>
                  <a:gd name="T7" fmla="*/ 43 h 46"/>
                  <a:gd name="T8" fmla="*/ 17 w 17"/>
                  <a:gd name="T9" fmla="*/ 46 h 46"/>
                  <a:gd name="T10" fmla="*/ 12 w 17"/>
                  <a:gd name="T11" fmla="*/ 42 h 46"/>
                  <a:gd name="T12" fmla="*/ 7 w 17"/>
                  <a:gd name="T13" fmla="*/ 34 h 46"/>
                  <a:gd name="T14" fmla="*/ 1 w 17"/>
                  <a:gd name="T15" fmla="*/ 6 h 46"/>
                  <a:gd name="T16" fmla="*/ 2 w 17"/>
                  <a:gd name="T17" fmla="*/ 0 h 46"/>
                  <a:gd name="T18" fmla="*/ 4 w 17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6">
                    <a:moveTo>
                      <a:pt x="4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18"/>
                      <a:pt x="5" y="27"/>
                      <a:pt x="8" y="33"/>
                    </a:cubicBezTo>
                    <a:cubicBezTo>
                      <a:pt x="11" y="40"/>
                      <a:pt x="15" y="43"/>
                      <a:pt x="15" y="43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3" y="43"/>
                      <a:pt x="12" y="42"/>
                    </a:cubicBezTo>
                    <a:cubicBezTo>
                      <a:pt x="11" y="40"/>
                      <a:pt x="9" y="38"/>
                      <a:pt x="7" y="34"/>
                    </a:cubicBezTo>
                    <a:cubicBezTo>
                      <a:pt x="4" y="28"/>
                      <a:pt x="0" y="18"/>
                      <a:pt x="1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196">
                <a:extLst>
                  <a:ext uri="{FF2B5EF4-FFF2-40B4-BE49-F238E27FC236}">
                    <a16:creationId xmlns="" xmlns:a16="http://schemas.microsoft.com/office/drawing/2014/main" id="{06A8A6CA-83C3-4068-B899-D5637CD1E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964" y="5826126"/>
                <a:ext cx="36513" cy="34925"/>
              </a:xfrm>
              <a:custGeom>
                <a:avLst/>
                <a:gdLst>
                  <a:gd name="T0" fmla="*/ 34 w 38"/>
                  <a:gd name="T1" fmla="*/ 37 h 37"/>
                  <a:gd name="T2" fmla="*/ 11 w 38"/>
                  <a:gd name="T3" fmla="*/ 22 h 37"/>
                  <a:gd name="T4" fmla="*/ 1 w 38"/>
                  <a:gd name="T5" fmla="*/ 1 h 37"/>
                  <a:gd name="T6" fmla="*/ 26 w 38"/>
                  <a:gd name="T7" fmla="*/ 10 h 37"/>
                  <a:gd name="T8" fmla="*/ 34 w 38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4" y="37"/>
                    </a:moveTo>
                    <a:cubicBezTo>
                      <a:pt x="34" y="37"/>
                      <a:pt x="17" y="29"/>
                      <a:pt x="11" y="22"/>
                    </a:cubicBezTo>
                    <a:cubicBezTo>
                      <a:pt x="0" y="12"/>
                      <a:pt x="0" y="2"/>
                      <a:pt x="1" y="1"/>
                    </a:cubicBezTo>
                    <a:cubicBezTo>
                      <a:pt x="4" y="1"/>
                      <a:pt x="16" y="0"/>
                      <a:pt x="26" y="10"/>
                    </a:cubicBezTo>
                    <a:cubicBezTo>
                      <a:pt x="38" y="23"/>
                      <a:pt x="35" y="37"/>
                      <a:pt x="3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197">
                <a:extLst>
                  <a:ext uri="{FF2B5EF4-FFF2-40B4-BE49-F238E27FC236}">
                    <a16:creationId xmlns="" xmlns:a16="http://schemas.microsoft.com/office/drawing/2014/main" id="{38446039-6B2B-4907-A475-9B86050A1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239" y="5894388"/>
                <a:ext cx="44450" cy="25400"/>
              </a:xfrm>
              <a:custGeom>
                <a:avLst/>
                <a:gdLst>
                  <a:gd name="T0" fmla="*/ 0 w 48"/>
                  <a:gd name="T1" fmla="*/ 0 h 28"/>
                  <a:gd name="T2" fmla="*/ 28 w 48"/>
                  <a:gd name="T3" fmla="*/ 5 h 28"/>
                  <a:gd name="T4" fmla="*/ 48 w 48"/>
                  <a:gd name="T5" fmla="*/ 19 h 28"/>
                  <a:gd name="T6" fmla="*/ 19 w 48"/>
                  <a:gd name="T7" fmla="*/ 22 h 28"/>
                  <a:gd name="T8" fmla="*/ 0 w 4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8">
                    <a:moveTo>
                      <a:pt x="0" y="0"/>
                    </a:moveTo>
                    <a:cubicBezTo>
                      <a:pt x="0" y="1"/>
                      <a:pt x="19" y="2"/>
                      <a:pt x="28" y="5"/>
                    </a:cubicBezTo>
                    <a:cubicBezTo>
                      <a:pt x="42" y="10"/>
                      <a:pt x="48" y="19"/>
                      <a:pt x="48" y="19"/>
                    </a:cubicBezTo>
                    <a:cubicBezTo>
                      <a:pt x="45" y="21"/>
                      <a:pt x="34" y="28"/>
                      <a:pt x="19" y="22"/>
                    </a:cubicBezTo>
                    <a:cubicBezTo>
                      <a:pt x="1" y="15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198">
                <a:extLst>
                  <a:ext uri="{FF2B5EF4-FFF2-40B4-BE49-F238E27FC236}">
                    <a16:creationId xmlns="" xmlns:a16="http://schemas.microsoft.com/office/drawing/2014/main" id="{DBA5224C-1B6E-46F6-9DF1-E170ECE31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339" y="5910263"/>
                <a:ext cx="87313" cy="26988"/>
              </a:xfrm>
              <a:custGeom>
                <a:avLst/>
                <a:gdLst>
                  <a:gd name="T0" fmla="*/ 84 w 93"/>
                  <a:gd name="T1" fmla="*/ 24 h 29"/>
                  <a:gd name="T2" fmla="*/ 88 w 93"/>
                  <a:gd name="T3" fmla="*/ 25 h 29"/>
                  <a:gd name="T4" fmla="*/ 93 w 93"/>
                  <a:gd name="T5" fmla="*/ 29 h 29"/>
                  <a:gd name="T6" fmla="*/ 83 w 93"/>
                  <a:gd name="T7" fmla="*/ 25 h 29"/>
                  <a:gd name="T8" fmla="*/ 60 w 93"/>
                  <a:gd name="T9" fmla="*/ 16 h 29"/>
                  <a:gd name="T10" fmla="*/ 26 w 93"/>
                  <a:gd name="T11" fmla="*/ 3 h 29"/>
                  <a:gd name="T12" fmla="*/ 7 w 93"/>
                  <a:gd name="T13" fmla="*/ 2 h 29"/>
                  <a:gd name="T14" fmla="*/ 0 w 93"/>
                  <a:gd name="T15" fmla="*/ 3 h 29"/>
                  <a:gd name="T16" fmla="*/ 0 w 93"/>
                  <a:gd name="T17" fmla="*/ 1 h 29"/>
                  <a:gd name="T18" fmla="*/ 7 w 93"/>
                  <a:gd name="T19" fmla="*/ 1 h 29"/>
                  <a:gd name="T20" fmla="*/ 26 w 93"/>
                  <a:gd name="T21" fmla="*/ 2 h 29"/>
                  <a:gd name="T22" fmla="*/ 61 w 93"/>
                  <a:gd name="T23" fmla="*/ 15 h 29"/>
                  <a:gd name="T24" fmla="*/ 84 w 93"/>
                  <a:gd name="T2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9">
                    <a:moveTo>
                      <a:pt x="84" y="24"/>
                    </a:moveTo>
                    <a:cubicBezTo>
                      <a:pt x="88" y="25"/>
                      <a:pt x="88" y="25"/>
                      <a:pt x="88" y="25"/>
                    </a:cubicBezTo>
                    <a:cubicBezTo>
                      <a:pt x="90" y="26"/>
                      <a:pt x="93" y="29"/>
                      <a:pt x="93" y="29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78" y="23"/>
                      <a:pt x="69" y="20"/>
                      <a:pt x="60" y="16"/>
                    </a:cubicBezTo>
                    <a:cubicBezTo>
                      <a:pt x="49" y="12"/>
                      <a:pt x="33" y="4"/>
                      <a:pt x="26" y="3"/>
                    </a:cubicBezTo>
                    <a:cubicBezTo>
                      <a:pt x="21" y="2"/>
                      <a:pt x="14" y="2"/>
                      <a:pt x="7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4" y="0"/>
                      <a:pt x="21" y="1"/>
                      <a:pt x="26" y="2"/>
                    </a:cubicBezTo>
                    <a:cubicBezTo>
                      <a:pt x="35" y="4"/>
                      <a:pt x="49" y="10"/>
                      <a:pt x="61" y="15"/>
                    </a:cubicBezTo>
                    <a:cubicBezTo>
                      <a:pt x="72" y="19"/>
                      <a:pt x="83" y="23"/>
                      <a:pt x="84" y="2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199">
                <a:extLst>
                  <a:ext uri="{FF2B5EF4-FFF2-40B4-BE49-F238E27FC236}">
                    <a16:creationId xmlns="" xmlns:a16="http://schemas.microsoft.com/office/drawing/2014/main" id="{4936522F-4188-447E-90FF-41428E0D1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6" y="5849938"/>
                <a:ext cx="36513" cy="34925"/>
              </a:xfrm>
              <a:custGeom>
                <a:avLst/>
                <a:gdLst>
                  <a:gd name="T0" fmla="*/ 38 w 40"/>
                  <a:gd name="T1" fmla="*/ 36 h 36"/>
                  <a:gd name="T2" fmla="*/ 13 w 40"/>
                  <a:gd name="T3" fmla="*/ 23 h 36"/>
                  <a:gd name="T4" fmla="*/ 1 w 40"/>
                  <a:gd name="T5" fmla="*/ 3 h 36"/>
                  <a:gd name="T6" fmla="*/ 27 w 40"/>
                  <a:gd name="T7" fmla="*/ 10 h 36"/>
                  <a:gd name="T8" fmla="*/ 38 w 4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38" y="36"/>
                    </a:moveTo>
                    <a:cubicBezTo>
                      <a:pt x="38" y="36"/>
                      <a:pt x="20" y="29"/>
                      <a:pt x="13" y="23"/>
                    </a:cubicBezTo>
                    <a:cubicBezTo>
                      <a:pt x="1" y="14"/>
                      <a:pt x="0" y="3"/>
                      <a:pt x="1" y="3"/>
                    </a:cubicBezTo>
                    <a:cubicBezTo>
                      <a:pt x="4" y="3"/>
                      <a:pt x="16" y="0"/>
                      <a:pt x="27" y="10"/>
                    </a:cubicBezTo>
                    <a:cubicBezTo>
                      <a:pt x="40" y="22"/>
                      <a:pt x="38" y="36"/>
                      <a:pt x="3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200">
                <a:extLst>
                  <a:ext uri="{FF2B5EF4-FFF2-40B4-BE49-F238E27FC236}">
                    <a16:creationId xmlns="" xmlns:a16="http://schemas.microsoft.com/office/drawing/2014/main" id="{0E1DD5BD-5C87-47A1-8561-90EB7792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551" y="5868988"/>
                <a:ext cx="42863" cy="26988"/>
              </a:xfrm>
              <a:custGeom>
                <a:avLst/>
                <a:gdLst>
                  <a:gd name="T0" fmla="*/ 0 w 46"/>
                  <a:gd name="T1" fmla="*/ 0 h 30"/>
                  <a:gd name="T2" fmla="*/ 28 w 46"/>
                  <a:gd name="T3" fmla="*/ 7 h 30"/>
                  <a:gd name="T4" fmla="*/ 46 w 46"/>
                  <a:gd name="T5" fmla="*/ 22 h 30"/>
                  <a:gd name="T6" fmla="*/ 18 w 46"/>
                  <a:gd name="T7" fmla="*/ 23 h 30"/>
                  <a:gd name="T8" fmla="*/ 0 w 46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0" y="0"/>
                      <a:pt x="19" y="3"/>
                      <a:pt x="28" y="7"/>
                    </a:cubicBezTo>
                    <a:cubicBezTo>
                      <a:pt x="42" y="13"/>
                      <a:pt x="46" y="22"/>
                      <a:pt x="46" y="22"/>
                    </a:cubicBezTo>
                    <a:cubicBezTo>
                      <a:pt x="43" y="24"/>
                      <a:pt x="32" y="30"/>
                      <a:pt x="18" y="23"/>
                    </a:cubicBezTo>
                    <a:cubicBezTo>
                      <a:pt x="0" y="14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01">
                <a:extLst>
                  <a:ext uri="{FF2B5EF4-FFF2-40B4-BE49-F238E27FC236}">
                    <a16:creationId xmlns="" xmlns:a16="http://schemas.microsoft.com/office/drawing/2014/main" id="{503AAAA2-39F1-4BD3-A145-A8816008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651" y="5888038"/>
                <a:ext cx="47625" cy="14288"/>
              </a:xfrm>
              <a:custGeom>
                <a:avLst/>
                <a:gdLst>
                  <a:gd name="T0" fmla="*/ 41 w 50"/>
                  <a:gd name="T1" fmla="*/ 8 h 16"/>
                  <a:gd name="T2" fmla="*/ 43 w 50"/>
                  <a:gd name="T3" fmla="*/ 10 h 16"/>
                  <a:gd name="T4" fmla="*/ 50 w 50"/>
                  <a:gd name="T5" fmla="*/ 16 h 16"/>
                  <a:gd name="T6" fmla="*/ 44 w 50"/>
                  <a:gd name="T7" fmla="*/ 12 h 16"/>
                  <a:gd name="T8" fmla="*/ 34 w 50"/>
                  <a:gd name="T9" fmla="*/ 7 h 16"/>
                  <a:gd name="T10" fmla="*/ 7 w 50"/>
                  <a:gd name="T11" fmla="*/ 1 h 16"/>
                  <a:gd name="T12" fmla="*/ 0 w 50"/>
                  <a:gd name="T13" fmla="*/ 1 h 16"/>
                  <a:gd name="T14" fmla="*/ 0 w 50"/>
                  <a:gd name="T15" fmla="*/ 0 h 16"/>
                  <a:gd name="T16" fmla="*/ 7 w 50"/>
                  <a:gd name="T17" fmla="*/ 0 h 16"/>
                  <a:gd name="T18" fmla="*/ 35 w 50"/>
                  <a:gd name="T19" fmla="*/ 5 h 16"/>
                  <a:gd name="T20" fmla="*/ 41 w 50"/>
                  <a:gd name="T2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6">
                    <a:moveTo>
                      <a:pt x="41" y="8"/>
                    </a:moveTo>
                    <a:cubicBezTo>
                      <a:pt x="42" y="9"/>
                      <a:pt x="42" y="9"/>
                      <a:pt x="43" y="10"/>
                    </a:cubicBezTo>
                    <a:cubicBezTo>
                      <a:pt x="44" y="10"/>
                      <a:pt x="50" y="16"/>
                      <a:pt x="50" y="16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1" y="9"/>
                      <a:pt x="34" y="7"/>
                    </a:cubicBezTo>
                    <a:cubicBezTo>
                      <a:pt x="28" y="4"/>
                      <a:pt x="19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9" y="0"/>
                      <a:pt x="29" y="3"/>
                      <a:pt x="35" y="5"/>
                    </a:cubicBezTo>
                    <a:cubicBezTo>
                      <a:pt x="37" y="6"/>
                      <a:pt x="39" y="7"/>
                      <a:pt x="41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202">
                <a:extLst>
                  <a:ext uri="{FF2B5EF4-FFF2-40B4-BE49-F238E27FC236}">
                    <a16:creationId xmlns="" xmlns:a16="http://schemas.microsoft.com/office/drawing/2014/main" id="{26BA3B39-09DD-4BF3-B6AB-861BDF648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814" y="5881688"/>
                <a:ext cx="34925" cy="30163"/>
              </a:xfrm>
              <a:custGeom>
                <a:avLst/>
                <a:gdLst>
                  <a:gd name="T0" fmla="*/ 1 w 38"/>
                  <a:gd name="T1" fmla="*/ 0 h 33"/>
                  <a:gd name="T2" fmla="*/ 4 w 38"/>
                  <a:gd name="T3" fmla="*/ 6 h 33"/>
                  <a:gd name="T4" fmla="*/ 23 w 38"/>
                  <a:gd name="T5" fmla="*/ 26 h 33"/>
                  <a:gd name="T6" fmla="*/ 34 w 38"/>
                  <a:gd name="T7" fmla="*/ 31 h 33"/>
                  <a:gd name="T8" fmla="*/ 38 w 38"/>
                  <a:gd name="T9" fmla="*/ 33 h 33"/>
                  <a:gd name="T10" fmla="*/ 31 w 38"/>
                  <a:gd name="T11" fmla="*/ 32 h 33"/>
                  <a:gd name="T12" fmla="*/ 23 w 38"/>
                  <a:gd name="T13" fmla="*/ 27 h 33"/>
                  <a:gd name="T14" fmla="*/ 3 w 38"/>
                  <a:gd name="T15" fmla="*/ 7 h 33"/>
                  <a:gd name="T16" fmla="*/ 0 w 38"/>
                  <a:gd name="T17" fmla="*/ 1 h 33"/>
                  <a:gd name="T18" fmla="*/ 1 w 38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3">
                    <a:moveTo>
                      <a:pt x="1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10" y="16"/>
                      <a:pt x="18" y="23"/>
                      <a:pt x="23" y="26"/>
                    </a:cubicBezTo>
                    <a:cubicBezTo>
                      <a:pt x="29" y="30"/>
                      <a:pt x="34" y="31"/>
                      <a:pt x="34" y="31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2" y="32"/>
                      <a:pt x="31" y="32"/>
                    </a:cubicBezTo>
                    <a:cubicBezTo>
                      <a:pt x="29" y="31"/>
                      <a:pt x="26" y="29"/>
                      <a:pt x="23" y="27"/>
                    </a:cubicBezTo>
                    <a:cubicBezTo>
                      <a:pt x="17" y="24"/>
                      <a:pt x="9" y="17"/>
                      <a:pt x="3" y="7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03">
                <a:extLst>
                  <a:ext uri="{FF2B5EF4-FFF2-40B4-BE49-F238E27FC236}">
                    <a16:creationId xmlns="" xmlns:a16="http://schemas.microsoft.com/office/drawing/2014/main" id="{3AD0D73A-F80D-43AA-98BF-802148F58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451" y="5838826"/>
                <a:ext cx="42863" cy="30163"/>
              </a:xfrm>
              <a:custGeom>
                <a:avLst/>
                <a:gdLst>
                  <a:gd name="T0" fmla="*/ 1 w 46"/>
                  <a:gd name="T1" fmla="*/ 0 h 33"/>
                  <a:gd name="T2" fmla="*/ 29 w 46"/>
                  <a:gd name="T3" fmla="*/ 10 h 33"/>
                  <a:gd name="T4" fmla="*/ 46 w 46"/>
                  <a:gd name="T5" fmla="*/ 27 h 33"/>
                  <a:gd name="T6" fmla="*/ 17 w 46"/>
                  <a:gd name="T7" fmla="*/ 25 h 33"/>
                  <a:gd name="T8" fmla="*/ 1 w 4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3">
                    <a:moveTo>
                      <a:pt x="1" y="0"/>
                    </a:moveTo>
                    <a:cubicBezTo>
                      <a:pt x="1" y="0"/>
                      <a:pt x="21" y="5"/>
                      <a:pt x="29" y="10"/>
                    </a:cubicBezTo>
                    <a:cubicBezTo>
                      <a:pt x="42" y="17"/>
                      <a:pt x="46" y="26"/>
                      <a:pt x="46" y="27"/>
                    </a:cubicBezTo>
                    <a:cubicBezTo>
                      <a:pt x="42" y="28"/>
                      <a:pt x="30" y="33"/>
                      <a:pt x="17" y="25"/>
                    </a:cubicBezTo>
                    <a:cubicBezTo>
                      <a:pt x="0" y="15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204">
                <a:extLst>
                  <a:ext uri="{FF2B5EF4-FFF2-40B4-BE49-F238E27FC236}">
                    <a16:creationId xmlns="" xmlns:a16="http://schemas.microsoft.com/office/drawing/2014/main" id="{FFEF803E-0691-43F8-8995-3E58CF85A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964" y="5862638"/>
                <a:ext cx="46038" cy="17463"/>
              </a:xfrm>
              <a:custGeom>
                <a:avLst/>
                <a:gdLst>
                  <a:gd name="T0" fmla="*/ 40 w 48"/>
                  <a:gd name="T1" fmla="*/ 12 h 19"/>
                  <a:gd name="T2" fmla="*/ 43 w 48"/>
                  <a:gd name="T3" fmla="*/ 13 h 19"/>
                  <a:gd name="T4" fmla="*/ 48 w 48"/>
                  <a:gd name="T5" fmla="*/ 19 h 19"/>
                  <a:gd name="T6" fmla="*/ 44 w 48"/>
                  <a:gd name="T7" fmla="*/ 16 h 19"/>
                  <a:gd name="T8" fmla="*/ 34 w 48"/>
                  <a:gd name="T9" fmla="*/ 10 h 19"/>
                  <a:gd name="T10" fmla="*/ 7 w 48"/>
                  <a:gd name="T11" fmla="*/ 2 h 19"/>
                  <a:gd name="T12" fmla="*/ 0 w 48"/>
                  <a:gd name="T13" fmla="*/ 2 h 19"/>
                  <a:gd name="T14" fmla="*/ 0 w 48"/>
                  <a:gd name="T15" fmla="*/ 0 h 19"/>
                  <a:gd name="T16" fmla="*/ 7 w 48"/>
                  <a:gd name="T17" fmla="*/ 1 h 19"/>
                  <a:gd name="T18" fmla="*/ 35 w 48"/>
                  <a:gd name="T19" fmla="*/ 9 h 19"/>
                  <a:gd name="T20" fmla="*/ 40 w 48"/>
                  <a:gd name="T2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19">
                    <a:moveTo>
                      <a:pt x="40" y="12"/>
                    </a:moveTo>
                    <a:cubicBezTo>
                      <a:pt x="41" y="12"/>
                      <a:pt x="42" y="13"/>
                      <a:pt x="43" y="13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0" y="13"/>
                      <a:pt x="34" y="10"/>
                    </a:cubicBezTo>
                    <a:cubicBezTo>
                      <a:pt x="28" y="7"/>
                      <a:pt x="19" y="3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9" y="2"/>
                      <a:pt x="29" y="6"/>
                      <a:pt x="35" y="9"/>
                    </a:cubicBezTo>
                    <a:cubicBezTo>
                      <a:pt x="37" y="10"/>
                      <a:pt x="39" y="11"/>
                      <a:pt x="40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205">
                <a:extLst>
                  <a:ext uri="{FF2B5EF4-FFF2-40B4-BE49-F238E27FC236}">
                    <a16:creationId xmlns="" xmlns:a16="http://schemas.microsoft.com/office/drawing/2014/main" id="{FE5C8A93-330A-4271-85AA-BBA7DA8A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4" y="5857876"/>
                <a:ext cx="31750" cy="33338"/>
              </a:xfrm>
              <a:custGeom>
                <a:avLst/>
                <a:gdLst>
                  <a:gd name="T0" fmla="*/ 1 w 35"/>
                  <a:gd name="T1" fmla="*/ 0 h 35"/>
                  <a:gd name="T2" fmla="*/ 4 w 35"/>
                  <a:gd name="T3" fmla="*/ 6 h 35"/>
                  <a:gd name="T4" fmla="*/ 21 w 35"/>
                  <a:gd name="T5" fmla="*/ 28 h 35"/>
                  <a:gd name="T6" fmla="*/ 31 w 35"/>
                  <a:gd name="T7" fmla="*/ 34 h 35"/>
                  <a:gd name="T8" fmla="*/ 35 w 35"/>
                  <a:gd name="T9" fmla="*/ 35 h 35"/>
                  <a:gd name="T10" fmla="*/ 29 w 35"/>
                  <a:gd name="T11" fmla="*/ 34 h 35"/>
                  <a:gd name="T12" fmla="*/ 21 w 35"/>
                  <a:gd name="T13" fmla="*/ 29 h 35"/>
                  <a:gd name="T14" fmla="*/ 2 w 35"/>
                  <a:gd name="T15" fmla="*/ 7 h 35"/>
                  <a:gd name="T16" fmla="*/ 0 w 35"/>
                  <a:gd name="T17" fmla="*/ 1 h 35"/>
                  <a:gd name="T18" fmla="*/ 1 w 35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9" y="17"/>
                      <a:pt x="16" y="24"/>
                      <a:pt x="21" y="28"/>
                    </a:cubicBezTo>
                    <a:cubicBezTo>
                      <a:pt x="27" y="32"/>
                      <a:pt x="31" y="34"/>
                      <a:pt x="31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0" y="35"/>
                      <a:pt x="29" y="34"/>
                    </a:cubicBezTo>
                    <a:cubicBezTo>
                      <a:pt x="27" y="33"/>
                      <a:pt x="24" y="32"/>
                      <a:pt x="21" y="29"/>
                    </a:cubicBezTo>
                    <a:cubicBezTo>
                      <a:pt x="15" y="25"/>
                      <a:pt x="8" y="18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206">
                <a:extLst>
                  <a:ext uri="{FF2B5EF4-FFF2-40B4-BE49-F238E27FC236}">
                    <a16:creationId xmlns="" xmlns:a16="http://schemas.microsoft.com/office/drawing/2014/main" id="{D3F9D5F9-8465-48C4-B98E-8C74EA41E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6" y="5797551"/>
                <a:ext cx="33338" cy="36513"/>
              </a:xfrm>
              <a:custGeom>
                <a:avLst/>
                <a:gdLst>
                  <a:gd name="T0" fmla="*/ 32 w 36"/>
                  <a:gd name="T1" fmla="*/ 38 h 38"/>
                  <a:gd name="T2" fmla="*/ 10 w 36"/>
                  <a:gd name="T3" fmla="*/ 22 h 38"/>
                  <a:gd name="T4" fmla="*/ 2 w 36"/>
                  <a:gd name="T5" fmla="*/ 0 h 38"/>
                  <a:gd name="T6" fmla="*/ 26 w 36"/>
                  <a:gd name="T7" fmla="*/ 11 h 38"/>
                  <a:gd name="T8" fmla="*/ 32 w 3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8">
                    <a:moveTo>
                      <a:pt x="32" y="38"/>
                    </a:moveTo>
                    <a:cubicBezTo>
                      <a:pt x="32" y="38"/>
                      <a:pt x="15" y="29"/>
                      <a:pt x="10" y="22"/>
                    </a:cubicBezTo>
                    <a:cubicBezTo>
                      <a:pt x="0" y="10"/>
                      <a:pt x="2" y="0"/>
                      <a:pt x="2" y="0"/>
                    </a:cubicBezTo>
                    <a:cubicBezTo>
                      <a:pt x="5" y="0"/>
                      <a:pt x="17" y="0"/>
                      <a:pt x="26" y="11"/>
                    </a:cubicBezTo>
                    <a:cubicBezTo>
                      <a:pt x="36" y="25"/>
                      <a:pt x="32" y="38"/>
                      <a:pt x="3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07">
                <a:extLst>
                  <a:ext uri="{FF2B5EF4-FFF2-40B4-BE49-F238E27FC236}">
                    <a16:creationId xmlns="" xmlns:a16="http://schemas.microsoft.com/office/drawing/2014/main" id="{DB2F800A-8313-45A6-AB50-922D2090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1" y="5832476"/>
                <a:ext cx="30163" cy="34925"/>
              </a:xfrm>
              <a:custGeom>
                <a:avLst/>
                <a:gdLst>
                  <a:gd name="T0" fmla="*/ 2 w 32"/>
                  <a:gd name="T1" fmla="*/ 0 h 38"/>
                  <a:gd name="T2" fmla="*/ 4 w 32"/>
                  <a:gd name="T3" fmla="*/ 6 h 38"/>
                  <a:gd name="T4" fmla="*/ 19 w 32"/>
                  <a:gd name="T5" fmla="*/ 29 h 38"/>
                  <a:gd name="T6" fmla="*/ 29 w 32"/>
                  <a:gd name="T7" fmla="*/ 36 h 38"/>
                  <a:gd name="T8" fmla="*/ 32 w 32"/>
                  <a:gd name="T9" fmla="*/ 38 h 38"/>
                  <a:gd name="T10" fmla="*/ 26 w 32"/>
                  <a:gd name="T11" fmla="*/ 36 h 38"/>
                  <a:gd name="T12" fmla="*/ 18 w 32"/>
                  <a:gd name="T13" fmla="*/ 30 h 38"/>
                  <a:gd name="T14" fmla="*/ 2 w 32"/>
                  <a:gd name="T15" fmla="*/ 7 h 38"/>
                  <a:gd name="T16" fmla="*/ 0 w 32"/>
                  <a:gd name="T17" fmla="*/ 0 h 38"/>
                  <a:gd name="T18" fmla="*/ 2 w 32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8">
                    <a:moveTo>
                      <a:pt x="2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8" y="17"/>
                      <a:pt x="14" y="25"/>
                      <a:pt x="19" y="29"/>
                    </a:cubicBezTo>
                    <a:cubicBezTo>
                      <a:pt x="25" y="34"/>
                      <a:pt x="29" y="36"/>
                      <a:pt x="29" y="36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27" y="37"/>
                      <a:pt x="26" y="36"/>
                    </a:cubicBezTo>
                    <a:cubicBezTo>
                      <a:pt x="24" y="35"/>
                      <a:pt x="21" y="33"/>
                      <a:pt x="18" y="30"/>
                    </a:cubicBezTo>
                    <a:cubicBezTo>
                      <a:pt x="13" y="26"/>
                      <a:pt x="6" y="18"/>
                      <a:pt x="2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3" name="组合 112">
            <a:extLst>
              <a:ext uri="{FF2B5EF4-FFF2-40B4-BE49-F238E27FC236}">
                <a16:creationId xmlns="" xmlns:a16="http://schemas.microsoft.com/office/drawing/2014/main" id="{4C196CEB-0244-4353-A2AB-944F06C9624D}"/>
              </a:ext>
            </a:extLst>
          </p:cNvPr>
          <p:cNvGrpSpPr/>
          <p:nvPr/>
        </p:nvGrpSpPr>
        <p:grpSpPr>
          <a:xfrm>
            <a:off x="8591233" y="2942435"/>
            <a:ext cx="1103710" cy="973130"/>
            <a:chOff x="4970464" y="5424488"/>
            <a:chExt cx="563563" cy="49688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14" name="Freeform 1208">
              <a:extLst>
                <a:ext uri="{FF2B5EF4-FFF2-40B4-BE49-F238E27FC236}">
                  <a16:creationId xmlns="" xmlns:a16="http://schemas.microsoft.com/office/drawing/2014/main" id="{E223EB2F-DF1E-4F3F-8C1E-433087B4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4" y="5424488"/>
              <a:ext cx="328613" cy="496888"/>
            </a:xfrm>
            <a:custGeom>
              <a:avLst/>
              <a:gdLst>
                <a:gd name="T0" fmla="*/ 122 w 351"/>
                <a:gd name="T1" fmla="*/ 45 h 532"/>
                <a:gd name="T2" fmla="*/ 98 w 351"/>
                <a:gd name="T3" fmla="*/ 29 h 532"/>
                <a:gd name="T4" fmla="*/ 78 w 351"/>
                <a:gd name="T5" fmla="*/ 24 h 532"/>
                <a:gd name="T6" fmla="*/ 79 w 351"/>
                <a:gd name="T7" fmla="*/ 117 h 532"/>
                <a:gd name="T8" fmla="*/ 62 w 351"/>
                <a:gd name="T9" fmla="*/ 60 h 532"/>
                <a:gd name="T10" fmla="*/ 66 w 351"/>
                <a:gd name="T11" fmla="*/ 89 h 532"/>
                <a:gd name="T12" fmla="*/ 53 w 351"/>
                <a:gd name="T13" fmla="*/ 145 h 532"/>
                <a:gd name="T14" fmla="*/ 35 w 351"/>
                <a:gd name="T15" fmla="*/ 98 h 532"/>
                <a:gd name="T16" fmla="*/ 46 w 351"/>
                <a:gd name="T17" fmla="*/ 154 h 532"/>
                <a:gd name="T18" fmla="*/ 36 w 351"/>
                <a:gd name="T19" fmla="*/ 162 h 532"/>
                <a:gd name="T20" fmla="*/ 17 w 351"/>
                <a:gd name="T21" fmla="*/ 168 h 532"/>
                <a:gd name="T22" fmla="*/ 50 w 351"/>
                <a:gd name="T23" fmla="*/ 247 h 532"/>
                <a:gd name="T24" fmla="*/ 11 w 351"/>
                <a:gd name="T25" fmla="*/ 204 h 532"/>
                <a:gd name="T26" fmla="*/ 32 w 351"/>
                <a:gd name="T27" fmla="*/ 239 h 532"/>
                <a:gd name="T28" fmla="*/ 39 w 351"/>
                <a:gd name="T29" fmla="*/ 288 h 532"/>
                <a:gd name="T30" fmla="*/ 10 w 351"/>
                <a:gd name="T31" fmla="*/ 264 h 532"/>
                <a:gd name="T32" fmla="*/ 51 w 351"/>
                <a:gd name="T33" fmla="*/ 308 h 532"/>
                <a:gd name="T34" fmla="*/ 35 w 351"/>
                <a:gd name="T35" fmla="*/ 325 h 532"/>
                <a:gd name="T36" fmla="*/ 41 w 351"/>
                <a:gd name="T37" fmla="*/ 332 h 532"/>
                <a:gd name="T38" fmla="*/ 95 w 351"/>
                <a:gd name="T39" fmla="*/ 386 h 532"/>
                <a:gd name="T40" fmla="*/ 34 w 351"/>
                <a:gd name="T41" fmla="*/ 361 h 532"/>
                <a:gd name="T42" fmla="*/ 78 w 351"/>
                <a:gd name="T43" fmla="*/ 394 h 532"/>
                <a:gd name="T44" fmla="*/ 96 w 351"/>
                <a:gd name="T45" fmla="*/ 409 h 532"/>
                <a:gd name="T46" fmla="*/ 77 w 351"/>
                <a:gd name="T47" fmla="*/ 424 h 532"/>
                <a:gd name="T48" fmla="*/ 149 w 351"/>
                <a:gd name="T49" fmla="*/ 425 h 532"/>
                <a:gd name="T50" fmla="*/ 111 w 351"/>
                <a:gd name="T51" fmla="*/ 445 h 532"/>
                <a:gd name="T52" fmla="*/ 140 w 351"/>
                <a:gd name="T53" fmla="*/ 456 h 532"/>
                <a:gd name="T54" fmla="*/ 186 w 351"/>
                <a:gd name="T55" fmla="*/ 472 h 532"/>
                <a:gd name="T56" fmla="*/ 140 w 351"/>
                <a:gd name="T57" fmla="*/ 490 h 532"/>
                <a:gd name="T58" fmla="*/ 201 w 351"/>
                <a:gd name="T59" fmla="*/ 483 h 532"/>
                <a:gd name="T60" fmla="*/ 214 w 351"/>
                <a:gd name="T61" fmla="*/ 510 h 532"/>
                <a:gd name="T62" fmla="*/ 208 w 351"/>
                <a:gd name="T63" fmla="*/ 513 h 532"/>
                <a:gd name="T64" fmla="*/ 245 w 351"/>
                <a:gd name="T65" fmla="*/ 475 h 532"/>
                <a:gd name="T66" fmla="*/ 226 w 351"/>
                <a:gd name="T67" fmla="*/ 423 h 532"/>
                <a:gd name="T68" fmla="*/ 231 w 351"/>
                <a:gd name="T69" fmla="*/ 449 h 532"/>
                <a:gd name="T70" fmla="*/ 198 w 351"/>
                <a:gd name="T71" fmla="*/ 433 h 532"/>
                <a:gd name="T72" fmla="*/ 190 w 351"/>
                <a:gd name="T73" fmla="*/ 392 h 532"/>
                <a:gd name="T74" fmla="*/ 189 w 351"/>
                <a:gd name="T75" fmla="*/ 441 h 532"/>
                <a:gd name="T76" fmla="*/ 163 w 351"/>
                <a:gd name="T77" fmla="*/ 386 h 532"/>
                <a:gd name="T78" fmla="*/ 161 w 351"/>
                <a:gd name="T79" fmla="*/ 384 h 532"/>
                <a:gd name="T80" fmla="*/ 133 w 351"/>
                <a:gd name="T81" fmla="*/ 390 h 532"/>
                <a:gd name="T82" fmla="*/ 144 w 351"/>
                <a:gd name="T83" fmla="*/ 333 h 532"/>
                <a:gd name="T84" fmla="*/ 124 w 351"/>
                <a:gd name="T85" fmla="*/ 365 h 532"/>
                <a:gd name="T86" fmla="*/ 121 w 351"/>
                <a:gd name="T87" fmla="*/ 331 h 532"/>
                <a:gd name="T88" fmla="*/ 115 w 351"/>
                <a:gd name="T89" fmla="*/ 303 h 532"/>
                <a:gd name="T90" fmla="*/ 104 w 351"/>
                <a:gd name="T91" fmla="*/ 359 h 532"/>
                <a:gd name="T92" fmla="*/ 113 w 351"/>
                <a:gd name="T93" fmla="*/ 280 h 532"/>
                <a:gd name="T94" fmla="*/ 93 w 351"/>
                <a:gd name="T95" fmla="*/ 280 h 532"/>
                <a:gd name="T96" fmla="*/ 89 w 351"/>
                <a:gd name="T97" fmla="*/ 270 h 532"/>
                <a:gd name="T98" fmla="*/ 115 w 351"/>
                <a:gd name="T99" fmla="*/ 229 h 532"/>
                <a:gd name="T100" fmla="*/ 78 w 351"/>
                <a:gd name="T101" fmla="*/ 265 h 532"/>
                <a:gd name="T102" fmla="*/ 92 w 351"/>
                <a:gd name="T103" fmla="*/ 212 h 532"/>
                <a:gd name="T104" fmla="*/ 103 w 351"/>
                <a:gd name="T105" fmla="*/ 202 h 532"/>
                <a:gd name="T106" fmla="*/ 70 w 351"/>
                <a:gd name="T107" fmla="*/ 192 h 532"/>
                <a:gd name="T108" fmla="*/ 117 w 351"/>
                <a:gd name="T109" fmla="*/ 163 h 532"/>
                <a:gd name="T110" fmla="*/ 96 w 351"/>
                <a:gd name="T111" fmla="*/ 161 h 532"/>
                <a:gd name="T112" fmla="*/ 100 w 351"/>
                <a:gd name="T113" fmla="*/ 139 h 532"/>
                <a:gd name="T114" fmla="*/ 141 w 351"/>
                <a:gd name="T115" fmla="*/ 119 h 532"/>
                <a:gd name="T116" fmla="*/ 93 w 351"/>
                <a:gd name="T117" fmla="*/ 131 h 532"/>
                <a:gd name="T118" fmla="*/ 146 w 351"/>
                <a:gd name="T119" fmla="*/ 97 h 532"/>
                <a:gd name="T120" fmla="*/ 144 w 351"/>
                <a:gd name="T121" fmla="*/ 79 h 532"/>
                <a:gd name="T122" fmla="*/ 115 w 351"/>
                <a:gd name="T123" fmla="*/ 68 h 532"/>
                <a:gd name="T124" fmla="*/ 164 w 351"/>
                <a:gd name="T125" fmla="*/ 27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" h="532">
                  <a:moveTo>
                    <a:pt x="167" y="14"/>
                  </a:moveTo>
                  <a:cubicBezTo>
                    <a:pt x="165" y="16"/>
                    <a:pt x="165" y="16"/>
                    <a:pt x="165" y="16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2"/>
                    <a:pt x="162" y="13"/>
                    <a:pt x="163" y="14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61" y="13"/>
                    <a:pt x="159" y="14"/>
                    <a:pt x="159" y="15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5"/>
                    <a:pt x="155" y="15"/>
                    <a:pt x="155" y="1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4" y="17"/>
                    <a:pt x="152" y="17"/>
                    <a:pt x="152" y="19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19"/>
                    <a:pt x="148" y="19"/>
                    <a:pt x="148" y="2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6" y="21"/>
                    <a:pt x="144" y="22"/>
                    <a:pt x="144" y="2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4"/>
                    <a:pt x="141" y="25"/>
                    <a:pt x="141" y="2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27"/>
                    <a:pt x="137" y="28"/>
                    <a:pt x="137" y="29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0"/>
                    <a:pt x="134" y="31"/>
                    <a:pt x="134" y="32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3"/>
                    <a:pt x="130" y="34"/>
                    <a:pt x="130" y="35"/>
                  </a:cubicBezTo>
                  <a:cubicBezTo>
                    <a:pt x="131" y="39"/>
                    <a:pt x="131" y="43"/>
                    <a:pt x="132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6"/>
                    <a:pt x="127" y="37"/>
                    <a:pt x="127" y="38"/>
                  </a:cubicBezTo>
                  <a:cubicBezTo>
                    <a:pt x="127" y="43"/>
                    <a:pt x="128" y="47"/>
                    <a:pt x="128" y="51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6" y="49"/>
                    <a:pt x="126" y="45"/>
                    <a:pt x="126" y="41"/>
                  </a:cubicBezTo>
                  <a:cubicBezTo>
                    <a:pt x="125" y="40"/>
                    <a:pt x="123" y="40"/>
                    <a:pt x="124" y="42"/>
                  </a:cubicBezTo>
                  <a:cubicBezTo>
                    <a:pt x="124" y="46"/>
                    <a:pt x="124" y="50"/>
                    <a:pt x="125" y="54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4"/>
                    <a:pt x="120" y="44"/>
                    <a:pt x="120" y="46"/>
                  </a:cubicBezTo>
                  <a:cubicBezTo>
                    <a:pt x="121" y="50"/>
                    <a:pt x="121" y="54"/>
                    <a:pt x="122" y="58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9" y="49"/>
                    <a:pt x="117" y="49"/>
                    <a:pt x="117" y="5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5"/>
                    <a:pt x="114" y="56"/>
                    <a:pt x="114" y="57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3" y="63"/>
                    <a:pt x="111" y="63"/>
                    <a:pt x="112" y="65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70"/>
                    <a:pt x="109" y="72"/>
                    <a:pt x="108" y="73"/>
                  </a:cubicBezTo>
                  <a:cubicBezTo>
                    <a:pt x="105" y="77"/>
                    <a:pt x="102" y="81"/>
                    <a:pt x="99" y="86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0" y="73"/>
                    <a:pt x="99" y="72"/>
                    <a:pt x="98" y="73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2" y="65"/>
                    <a:pt x="101" y="64"/>
                    <a:pt x="100" y="65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8" y="65"/>
                    <a:pt x="100" y="62"/>
                    <a:pt x="102" y="59"/>
                  </a:cubicBezTo>
                  <a:cubicBezTo>
                    <a:pt x="103" y="58"/>
                    <a:pt x="102" y="57"/>
                    <a:pt x="101" y="58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7" y="61"/>
                    <a:pt x="100" y="57"/>
                    <a:pt x="103" y="54"/>
                  </a:cubicBezTo>
                  <a:cubicBezTo>
                    <a:pt x="104" y="53"/>
                    <a:pt x="102" y="51"/>
                    <a:pt x="101" y="52"/>
                  </a:cubicBezTo>
                  <a:cubicBezTo>
                    <a:pt x="99" y="55"/>
                    <a:pt x="96" y="58"/>
                    <a:pt x="94" y="61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6" y="56"/>
                    <a:pt x="99" y="52"/>
                    <a:pt x="102" y="49"/>
                  </a:cubicBezTo>
                  <a:cubicBezTo>
                    <a:pt x="103" y="48"/>
                    <a:pt x="102" y="46"/>
                    <a:pt x="101" y="47"/>
                  </a:cubicBezTo>
                  <a:cubicBezTo>
                    <a:pt x="98" y="50"/>
                    <a:pt x="96" y="54"/>
                    <a:pt x="93" y="5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6" y="51"/>
                    <a:pt x="99" y="48"/>
                    <a:pt x="101" y="44"/>
                  </a:cubicBezTo>
                  <a:cubicBezTo>
                    <a:pt x="102" y="43"/>
                    <a:pt x="101" y="42"/>
                    <a:pt x="100" y="43"/>
                  </a:cubicBezTo>
                  <a:cubicBezTo>
                    <a:pt x="98" y="46"/>
                    <a:pt x="95" y="49"/>
                    <a:pt x="92" y="52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5" y="47"/>
                    <a:pt x="98" y="43"/>
                    <a:pt x="101" y="40"/>
                  </a:cubicBezTo>
                  <a:cubicBezTo>
                    <a:pt x="102" y="39"/>
                    <a:pt x="100" y="37"/>
                    <a:pt x="99" y="38"/>
                  </a:cubicBezTo>
                  <a:cubicBezTo>
                    <a:pt x="97" y="41"/>
                    <a:pt x="94" y="44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4" y="42"/>
                    <a:pt x="97" y="39"/>
                    <a:pt x="100" y="35"/>
                  </a:cubicBezTo>
                  <a:cubicBezTo>
                    <a:pt x="101" y="34"/>
                    <a:pt x="100" y="33"/>
                    <a:pt x="99" y="34"/>
                  </a:cubicBezTo>
                  <a:cubicBezTo>
                    <a:pt x="96" y="37"/>
                    <a:pt x="93" y="40"/>
                    <a:pt x="91" y="43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3" y="38"/>
                    <a:pt x="96" y="34"/>
                    <a:pt x="99" y="31"/>
                  </a:cubicBezTo>
                  <a:cubicBezTo>
                    <a:pt x="100" y="30"/>
                    <a:pt x="99" y="28"/>
                    <a:pt x="98" y="2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9" y="25"/>
                    <a:pt x="98" y="24"/>
                    <a:pt x="97" y="25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7" y="20"/>
                    <a:pt x="96" y="21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7" y="17"/>
                    <a:pt x="96" y="16"/>
                    <a:pt x="95" y="17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6" y="13"/>
                    <a:pt x="94" y="12"/>
                    <a:pt x="93" y="13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4" y="10"/>
                    <a:pt x="93" y="8"/>
                    <a:pt x="92" y="9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6"/>
                    <a:pt x="91" y="5"/>
                    <a:pt x="90" y="6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90" y="4"/>
                    <a:pt x="89" y="2"/>
                    <a:pt x="88" y="3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4" y="1"/>
                    <a:pt x="84" y="2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1" y="4"/>
                    <a:pt x="80" y="7"/>
                    <a:pt x="81" y="7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9" y="8"/>
                    <a:pt x="78" y="11"/>
                    <a:pt x="80" y="11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8" y="13"/>
                    <a:pt x="77" y="15"/>
                    <a:pt x="79" y="15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77" y="19"/>
                    <a:pt x="78" y="20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2"/>
                    <a:pt x="77" y="24"/>
                    <a:pt x="78" y="24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8"/>
                    <a:pt x="78" y="29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31"/>
                    <a:pt x="76" y="33"/>
                    <a:pt x="78" y="33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7" y="35"/>
                    <a:pt x="77" y="38"/>
                    <a:pt x="78" y="3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7" y="42"/>
                    <a:pt x="78" y="43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78" y="45"/>
                    <a:pt x="78" y="47"/>
                    <a:pt x="79" y="47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79" y="49"/>
                    <a:pt x="78" y="52"/>
                    <a:pt x="79" y="52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0" y="54"/>
                    <a:pt x="79" y="56"/>
                    <a:pt x="80" y="57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1" y="59"/>
                    <a:pt x="80" y="61"/>
                    <a:pt x="82" y="61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3" y="64"/>
                    <a:pt x="82" y="66"/>
                    <a:pt x="84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6" y="71"/>
                    <a:pt x="87" y="72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1" y="75"/>
                    <a:pt x="91" y="77"/>
                    <a:pt x="92" y="77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1" y="101"/>
                    <a:pt x="85" y="114"/>
                    <a:pt x="80" y="128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80" y="115"/>
                    <a:pt x="78" y="114"/>
                    <a:pt x="77" y="115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1" y="107"/>
                    <a:pt x="79" y="106"/>
                    <a:pt x="78" y="107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6" y="108"/>
                    <a:pt x="78" y="104"/>
                    <a:pt x="80" y="101"/>
                  </a:cubicBezTo>
                  <a:cubicBezTo>
                    <a:pt x="81" y="100"/>
                    <a:pt x="80" y="99"/>
                    <a:pt x="79" y="100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5" y="103"/>
                    <a:pt x="78" y="99"/>
                    <a:pt x="80" y="96"/>
                  </a:cubicBezTo>
                  <a:cubicBezTo>
                    <a:pt x="81" y="94"/>
                    <a:pt x="80" y="93"/>
                    <a:pt x="79" y="94"/>
                  </a:cubicBezTo>
                  <a:cubicBezTo>
                    <a:pt x="76" y="97"/>
                    <a:pt x="74" y="101"/>
                    <a:pt x="72" y="104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4" y="98"/>
                    <a:pt x="77" y="94"/>
                    <a:pt x="79" y="91"/>
                  </a:cubicBezTo>
                  <a:cubicBezTo>
                    <a:pt x="80" y="89"/>
                    <a:pt x="79" y="88"/>
                    <a:pt x="78" y="89"/>
                  </a:cubicBezTo>
                  <a:cubicBezTo>
                    <a:pt x="75" y="93"/>
                    <a:pt x="73" y="96"/>
                    <a:pt x="71" y="100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3" y="94"/>
                    <a:pt x="75" y="90"/>
                    <a:pt x="78" y="86"/>
                  </a:cubicBezTo>
                  <a:cubicBezTo>
                    <a:pt x="79" y="85"/>
                    <a:pt x="78" y="84"/>
                    <a:pt x="77" y="85"/>
                  </a:cubicBezTo>
                  <a:cubicBezTo>
                    <a:pt x="74" y="88"/>
                    <a:pt x="72" y="92"/>
                    <a:pt x="70" y="95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2" y="89"/>
                    <a:pt x="74" y="85"/>
                    <a:pt x="77" y="82"/>
                  </a:cubicBezTo>
                  <a:cubicBezTo>
                    <a:pt x="78" y="80"/>
                    <a:pt x="76" y="79"/>
                    <a:pt x="75" y="80"/>
                  </a:cubicBezTo>
                  <a:cubicBezTo>
                    <a:pt x="73" y="84"/>
                    <a:pt x="71" y="87"/>
                    <a:pt x="68" y="90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70" y="85"/>
                    <a:pt x="73" y="81"/>
                    <a:pt x="76" y="77"/>
                  </a:cubicBezTo>
                  <a:cubicBezTo>
                    <a:pt x="77" y="76"/>
                    <a:pt x="75" y="75"/>
                    <a:pt x="74" y="76"/>
                  </a:cubicBezTo>
                  <a:cubicBezTo>
                    <a:pt x="72" y="79"/>
                    <a:pt x="70" y="82"/>
                    <a:pt x="67" y="86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9" y="80"/>
                    <a:pt x="72" y="77"/>
                    <a:pt x="74" y="73"/>
                  </a:cubicBezTo>
                  <a:cubicBezTo>
                    <a:pt x="75" y="72"/>
                    <a:pt x="74" y="70"/>
                    <a:pt x="73" y="72"/>
                  </a:cubicBezTo>
                  <a:cubicBezTo>
                    <a:pt x="71" y="75"/>
                    <a:pt x="68" y="78"/>
                    <a:pt x="66" y="81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8" y="76"/>
                    <a:pt x="71" y="72"/>
                    <a:pt x="73" y="69"/>
                  </a:cubicBezTo>
                  <a:cubicBezTo>
                    <a:pt x="74" y="68"/>
                    <a:pt x="73" y="66"/>
                    <a:pt x="72" y="67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7" y="71"/>
                    <a:pt x="69" y="68"/>
                    <a:pt x="72" y="65"/>
                  </a:cubicBezTo>
                  <a:cubicBezTo>
                    <a:pt x="73" y="63"/>
                    <a:pt x="71" y="62"/>
                    <a:pt x="70" y="63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6" y="67"/>
                    <a:pt x="68" y="64"/>
                    <a:pt x="70" y="61"/>
                  </a:cubicBezTo>
                  <a:cubicBezTo>
                    <a:pt x="71" y="59"/>
                    <a:pt x="70" y="58"/>
                    <a:pt x="69" y="59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70" y="56"/>
                    <a:pt x="68" y="54"/>
                    <a:pt x="67" y="55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2"/>
                    <a:pt x="67" y="51"/>
                    <a:pt x="66" y="52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6" y="49"/>
                    <a:pt x="65" y="47"/>
                    <a:pt x="64" y="49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4" y="46"/>
                    <a:pt x="62" y="45"/>
                    <a:pt x="61" y="46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3"/>
                    <a:pt x="57" y="44"/>
                    <a:pt x="57" y="45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4" y="48"/>
                    <a:pt x="54" y="50"/>
                    <a:pt x="55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2"/>
                    <a:pt x="52" y="55"/>
                    <a:pt x="54" y="5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2" y="57"/>
                    <a:pt x="52" y="59"/>
                    <a:pt x="53" y="59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3"/>
                    <a:pt x="53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1" y="68"/>
                    <a:pt x="53" y="68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2" y="70"/>
                    <a:pt x="52" y="73"/>
                    <a:pt x="53" y="73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5"/>
                    <a:pt x="52" y="77"/>
                    <a:pt x="53" y="78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3" y="79"/>
                    <a:pt x="53" y="82"/>
                    <a:pt x="54" y="82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4" y="84"/>
                    <a:pt x="54" y="86"/>
                    <a:pt x="55" y="87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5" y="89"/>
                    <a:pt x="54" y="91"/>
                    <a:pt x="56" y="91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3"/>
                    <a:pt x="56" y="96"/>
                    <a:pt x="57" y="96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7" y="98"/>
                    <a:pt x="57" y="100"/>
                    <a:pt x="58" y="101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5"/>
                    <a:pt x="70" y="105"/>
                    <a:pt x="70" y="105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8" y="105"/>
                    <a:pt x="60" y="105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2" y="107"/>
                    <a:pt x="61" y="110"/>
                    <a:pt x="62" y="110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6" y="112"/>
                    <a:pt x="65" y="115"/>
                    <a:pt x="67" y="115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1" y="118"/>
                    <a:pt x="70" y="120"/>
                    <a:pt x="72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4"/>
                    <a:pt x="77" y="127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3" y="144"/>
                    <a:pt x="69" y="158"/>
                    <a:pt x="65" y="172"/>
                  </a:cubicBezTo>
                  <a:cubicBezTo>
                    <a:pt x="64" y="169"/>
                    <a:pt x="63" y="167"/>
                    <a:pt x="62" y="164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4" y="159"/>
                    <a:pt x="62" y="158"/>
                    <a:pt x="62" y="160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1" y="158"/>
                    <a:pt x="62" y="155"/>
                    <a:pt x="63" y="153"/>
                  </a:cubicBezTo>
                  <a:cubicBezTo>
                    <a:pt x="64" y="151"/>
                    <a:pt x="62" y="150"/>
                    <a:pt x="61" y="152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9" y="152"/>
                    <a:pt x="61" y="149"/>
                    <a:pt x="63" y="145"/>
                  </a:cubicBezTo>
                  <a:cubicBezTo>
                    <a:pt x="63" y="144"/>
                    <a:pt x="62" y="143"/>
                    <a:pt x="61" y="144"/>
                  </a:cubicBezTo>
                  <a:cubicBezTo>
                    <a:pt x="60" y="147"/>
                    <a:pt x="58" y="150"/>
                    <a:pt x="57" y="153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8" y="148"/>
                    <a:pt x="60" y="144"/>
                    <a:pt x="62" y="140"/>
                  </a:cubicBezTo>
                  <a:cubicBezTo>
                    <a:pt x="63" y="138"/>
                    <a:pt x="61" y="137"/>
                    <a:pt x="60" y="139"/>
                  </a:cubicBezTo>
                  <a:cubicBezTo>
                    <a:pt x="58" y="142"/>
                    <a:pt x="57" y="146"/>
                    <a:pt x="55" y="149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6" y="143"/>
                    <a:pt x="58" y="139"/>
                    <a:pt x="60" y="135"/>
                  </a:cubicBezTo>
                  <a:cubicBezTo>
                    <a:pt x="61" y="134"/>
                    <a:pt x="60" y="132"/>
                    <a:pt x="59" y="134"/>
                  </a:cubicBezTo>
                  <a:cubicBezTo>
                    <a:pt x="57" y="137"/>
                    <a:pt x="55" y="141"/>
                    <a:pt x="53" y="145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4" y="139"/>
                    <a:pt x="57" y="135"/>
                    <a:pt x="59" y="131"/>
                  </a:cubicBezTo>
                  <a:cubicBezTo>
                    <a:pt x="60" y="129"/>
                    <a:pt x="58" y="128"/>
                    <a:pt x="57" y="129"/>
                  </a:cubicBezTo>
                  <a:cubicBezTo>
                    <a:pt x="55" y="133"/>
                    <a:pt x="53" y="137"/>
                    <a:pt x="51" y="141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3" y="134"/>
                    <a:pt x="55" y="130"/>
                    <a:pt x="57" y="126"/>
                  </a:cubicBezTo>
                  <a:cubicBezTo>
                    <a:pt x="58" y="125"/>
                    <a:pt x="56" y="124"/>
                    <a:pt x="56" y="125"/>
                  </a:cubicBezTo>
                  <a:cubicBezTo>
                    <a:pt x="54" y="129"/>
                    <a:pt x="52" y="132"/>
                    <a:pt x="50" y="136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1" y="130"/>
                    <a:pt x="53" y="126"/>
                    <a:pt x="56" y="122"/>
                  </a:cubicBezTo>
                  <a:cubicBezTo>
                    <a:pt x="56" y="121"/>
                    <a:pt x="55" y="119"/>
                    <a:pt x="54" y="121"/>
                  </a:cubicBezTo>
                  <a:cubicBezTo>
                    <a:pt x="52" y="124"/>
                    <a:pt x="50" y="128"/>
                    <a:pt x="48" y="132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9" y="126"/>
                    <a:pt x="52" y="122"/>
                    <a:pt x="54" y="118"/>
                  </a:cubicBezTo>
                  <a:cubicBezTo>
                    <a:pt x="55" y="116"/>
                    <a:pt x="53" y="115"/>
                    <a:pt x="52" y="116"/>
                  </a:cubicBezTo>
                  <a:cubicBezTo>
                    <a:pt x="50" y="120"/>
                    <a:pt x="48" y="123"/>
                    <a:pt x="46" y="127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8" y="121"/>
                    <a:pt x="50" y="117"/>
                    <a:pt x="52" y="114"/>
                  </a:cubicBezTo>
                  <a:cubicBezTo>
                    <a:pt x="53" y="112"/>
                    <a:pt x="51" y="111"/>
                    <a:pt x="51" y="112"/>
                  </a:cubicBezTo>
                  <a:cubicBezTo>
                    <a:pt x="49" y="116"/>
                    <a:pt x="47" y="119"/>
                    <a:pt x="45" y="122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6" y="117"/>
                    <a:pt x="48" y="113"/>
                    <a:pt x="50" y="110"/>
                  </a:cubicBezTo>
                  <a:cubicBezTo>
                    <a:pt x="51" y="108"/>
                    <a:pt x="50" y="107"/>
                    <a:pt x="49" y="108"/>
                  </a:cubicBezTo>
                  <a:cubicBezTo>
                    <a:pt x="47" y="111"/>
                    <a:pt x="45" y="115"/>
                    <a:pt x="43" y="118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5" y="112"/>
                    <a:pt x="47" y="109"/>
                    <a:pt x="49" y="106"/>
                  </a:cubicBezTo>
                  <a:cubicBezTo>
                    <a:pt x="49" y="105"/>
                    <a:pt x="48" y="103"/>
                    <a:pt x="47" y="105"/>
                  </a:cubicBezTo>
                  <a:cubicBezTo>
                    <a:pt x="45" y="107"/>
                    <a:pt x="44" y="110"/>
                    <a:pt x="42" y="113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3" y="108"/>
                    <a:pt x="45" y="105"/>
                    <a:pt x="47" y="102"/>
                  </a:cubicBezTo>
                  <a:cubicBezTo>
                    <a:pt x="47" y="101"/>
                    <a:pt x="46" y="99"/>
                    <a:pt x="45" y="10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7"/>
                    <a:pt x="44" y="96"/>
                    <a:pt x="43" y="97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3" y="94"/>
                    <a:pt x="42" y="93"/>
                    <a:pt x="41" y="94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2"/>
                    <a:pt x="39" y="90"/>
                    <a:pt x="38" y="92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5" y="89"/>
                    <a:pt x="33" y="90"/>
                    <a:pt x="34" y="92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1" y="95"/>
                    <a:pt x="31" y="97"/>
                    <a:pt x="32" y="97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0" y="99"/>
                    <a:pt x="30" y="102"/>
                    <a:pt x="31" y="102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0" y="104"/>
                    <a:pt x="30" y="106"/>
                    <a:pt x="31" y="106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8"/>
                    <a:pt x="30" y="111"/>
                    <a:pt x="31" y="111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1" y="113"/>
                    <a:pt x="30" y="115"/>
                    <a:pt x="32" y="116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17"/>
                    <a:pt x="31" y="120"/>
                    <a:pt x="32" y="120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2" y="122"/>
                    <a:pt x="32" y="125"/>
                    <a:pt x="33" y="125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3" y="127"/>
                    <a:pt x="33" y="129"/>
                    <a:pt x="34" y="129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5" y="131"/>
                    <a:pt x="34" y="134"/>
                    <a:pt x="36" y="134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6" y="136"/>
                    <a:pt x="36" y="138"/>
                    <a:pt x="37" y="139"/>
                  </a:cubicBezTo>
                  <a:cubicBezTo>
                    <a:pt x="49" y="140"/>
                    <a:pt x="49" y="140"/>
                    <a:pt x="49" y="140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7" y="143"/>
                    <a:pt x="39" y="143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39" y="145"/>
                    <a:pt x="39" y="148"/>
                    <a:pt x="41" y="148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2" y="150"/>
                    <a:pt x="41" y="152"/>
                    <a:pt x="43" y="152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5" y="154"/>
                    <a:pt x="45" y="156"/>
                    <a:pt x="46" y="156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0" y="158"/>
                    <a:pt x="50" y="161"/>
                    <a:pt x="51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5" y="163"/>
                    <a:pt x="55" y="165"/>
                    <a:pt x="56" y="165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1" y="169"/>
                    <a:pt x="63" y="172"/>
                    <a:pt x="65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1" y="189"/>
                    <a:pt x="59" y="203"/>
                    <a:pt x="58" y="218"/>
                  </a:cubicBezTo>
                  <a:cubicBezTo>
                    <a:pt x="56" y="215"/>
                    <a:pt x="54" y="213"/>
                    <a:pt x="53" y="211"/>
                  </a:cubicBezTo>
                  <a:cubicBezTo>
                    <a:pt x="54" y="207"/>
                    <a:pt x="54" y="207"/>
                    <a:pt x="54" y="207"/>
                  </a:cubicBezTo>
                  <a:cubicBezTo>
                    <a:pt x="54" y="206"/>
                    <a:pt x="52" y="205"/>
                    <a:pt x="52" y="206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1" y="204"/>
                    <a:pt x="52" y="202"/>
                    <a:pt x="53" y="199"/>
                  </a:cubicBezTo>
                  <a:cubicBezTo>
                    <a:pt x="53" y="198"/>
                    <a:pt x="51" y="197"/>
                    <a:pt x="51" y="19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8" y="203"/>
                    <a:pt x="48" y="203"/>
                    <a:pt x="48" y="203"/>
                  </a:cubicBezTo>
                  <a:cubicBezTo>
                    <a:pt x="49" y="199"/>
                    <a:pt x="50" y="195"/>
                    <a:pt x="51" y="192"/>
                  </a:cubicBezTo>
                  <a:cubicBezTo>
                    <a:pt x="52" y="190"/>
                    <a:pt x="50" y="189"/>
                    <a:pt x="49" y="191"/>
                  </a:cubicBezTo>
                  <a:cubicBezTo>
                    <a:pt x="48" y="194"/>
                    <a:pt x="47" y="197"/>
                    <a:pt x="46" y="201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7" y="195"/>
                    <a:pt x="48" y="191"/>
                    <a:pt x="49" y="186"/>
                  </a:cubicBezTo>
                  <a:cubicBezTo>
                    <a:pt x="50" y="185"/>
                    <a:pt x="48" y="184"/>
                    <a:pt x="48" y="185"/>
                  </a:cubicBezTo>
                  <a:cubicBezTo>
                    <a:pt x="46" y="189"/>
                    <a:pt x="45" y="193"/>
                    <a:pt x="44" y="197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4" y="191"/>
                    <a:pt x="46" y="186"/>
                    <a:pt x="47" y="182"/>
                  </a:cubicBezTo>
                  <a:cubicBezTo>
                    <a:pt x="48" y="180"/>
                    <a:pt x="46" y="179"/>
                    <a:pt x="46" y="181"/>
                  </a:cubicBezTo>
                  <a:cubicBezTo>
                    <a:pt x="44" y="185"/>
                    <a:pt x="43" y="189"/>
                    <a:pt x="41" y="193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42" y="187"/>
                    <a:pt x="43" y="182"/>
                    <a:pt x="45" y="178"/>
                  </a:cubicBezTo>
                  <a:cubicBezTo>
                    <a:pt x="46" y="176"/>
                    <a:pt x="44" y="175"/>
                    <a:pt x="43" y="177"/>
                  </a:cubicBezTo>
                  <a:cubicBezTo>
                    <a:pt x="42" y="181"/>
                    <a:pt x="40" y="185"/>
                    <a:pt x="39" y="189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40" y="182"/>
                    <a:pt x="41" y="178"/>
                    <a:pt x="43" y="174"/>
                  </a:cubicBezTo>
                  <a:cubicBezTo>
                    <a:pt x="43" y="172"/>
                    <a:pt x="42" y="171"/>
                    <a:pt x="41" y="172"/>
                  </a:cubicBezTo>
                  <a:cubicBezTo>
                    <a:pt x="40" y="176"/>
                    <a:pt x="38" y="180"/>
                    <a:pt x="37" y="184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7" y="178"/>
                    <a:pt x="39" y="174"/>
                    <a:pt x="41" y="169"/>
                  </a:cubicBezTo>
                  <a:cubicBezTo>
                    <a:pt x="41" y="168"/>
                    <a:pt x="40" y="167"/>
                    <a:pt x="39" y="168"/>
                  </a:cubicBezTo>
                  <a:cubicBezTo>
                    <a:pt x="37" y="172"/>
                    <a:pt x="36" y="176"/>
                    <a:pt x="35" y="180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5" y="174"/>
                    <a:pt x="37" y="170"/>
                    <a:pt x="38" y="165"/>
                  </a:cubicBezTo>
                  <a:cubicBezTo>
                    <a:pt x="39" y="164"/>
                    <a:pt x="37" y="163"/>
                    <a:pt x="37" y="164"/>
                  </a:cubicBezTo>
                  <a:cubicBezTo>
                    <a:pt x="35" y="168"/>
                    <a:pt x="34" y="172"/>
                    <a:pt x="32" y="176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3" y="170"/>
                    <a:pt x="35" y="166"/>
                    <a:pt x="36" y="162"/>
                  </a:cubicBezTo>
                  <a:cubicBezTo>
                    <a:pt x="37" y="160"/>
                    <a:pt x="35" y="159"/>
                    <a:pt x="35" y="160"/>
                  </a:cubicBezTo>
                  <a:cubicBezTo>
                    <a:pt x="33" y="164"/>
                    <a:pt x="32" y="168"/>
                    <a:pt x="30" y="171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31" y="166"/>
                    <a:pt x="32" y="162"/>
                    <a:pt x="34" y="158"/>
                  </a:cubicBezTo>
                  <a:cubicBezTo>
                    <a:pt x="35" y="156"/>
                    <a:pt x="33" y="155"/>
                    <a:pt x="32" y="157"/>
                  </a:cubicBezTo>
                  <a:cubicBezTo>
                    <a:pt x="31" y="160"/>
                    <a:pt x="29" y="163"/>
                    <a:pt x="28" y="167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1"/>
                    <a:pt x="30" y="158"/>
                    <a:pt x="32" y="154"/>
                  </a:cubicBezTo>
                  <a:cubicBezTo>
                    <a:pt x="32" y="153"/>
                    <a:pt x="31" y="151"/>
                    <a:pt x="30" y="153"/>
                  </a:cubicBezTo>
                  <a:cubicBezTo>
                    <a:pt x="29" y="156"/>
                    <a:pt x="27" y="159"/>
                    <a:pt x="26" y="162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7" y="157"/>
                    <a:pt x="28" y="154"/>
                    <a:pt x="29" y="151"/>
                  </a:cubicBezTo>
                  <a:cubicBezTo>
                    <a:pt x="30" y="149"/>
                    <a:pt x="28" y="148"/>
                    <a:pt x="28" y="150"/>
                  </a:cubicBezTo>
                  <a:cubicBezTo>
                    <a:pt x="26" y="152"/>
                    <a:pt x="25" y="155"/>
                    <a:pt x="24" y="158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4" y="153"/>
                    <a:pt x="26" y="150"/>
                    <a:pt x="27" y="148"/>
                  </a:cubicBezTo>
                  <a:cubicBezTo>
                    <a:pt x="27" y="146"/>
                    <a:pt x="26" y="145"/>
                    <a:pt x="25" y="146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5" y="143"/>
                    <a:pt x="23" y="142"/>
                    <a:pt x="23" y="144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2" y="141"/>
                    <a:pt x="20" y="140"/>
                    <a:pt x="20" y="141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39"/>
                    <a:pt x="15" y="140"/>
                    <a:pt x="15" y="142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8"/>
                    <a:pt x="14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13" y="150"/>
                    <a:pt x="13" y="152"/>
                    <a:pt x="14" y="15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4"/>
                    <a:pt x="13" y="157"/>
                    <a:pt x="14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4" y="159"/>
                    <a:pt x="14" y="162"/>
                    <a:pt x="15" y="162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5" y="164"/>
                    <a:pt x="15" y="166"/>
                    <a:pt x="16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6" y="168"/>
                    <a:pt x="16" y="171"/>
                    <a:pt x="17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18" y="173"/>
                    <a:pt x="18" y="176"/>
                    <a:pt x="19" y="176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19" y="178"/>
                    <a:pt x="19" y="180"/>
                    <a:pt x="21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1" y="182"/>
                    <a:pt x="21" y="185"/>
                    <a:pt x="23" y="185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3" y="186"/>
                    <a:pt x="23" y="189"/>
                    <a:pt x="25" y="189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6" y="191"/>
                    <a:pt x="26" y="193"/>
                    <a:pt x="27" y="193"/>
                  </a:cubicBezTo>
                  <a:cubicBezTo>
                    <a:pt x="39" y="193"/>
                    <a:pt x="39" y="193"/>
                    <a:pt x="39" y="193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8" y="195"/>
                    <a:pt x="28" y="198"/>
                    <a:pt x="29" y="198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9"/>
                    <a:pt x="31" y="202"/>
                    <a:pt x="32" y="202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5" y="203"/>
                    <a:pt x="35" y="206"/>
                    <a:pt x="36" y="205"/>
                  </a:cubicBezTo>
                  <a:cubicBezTo>
                    <a:pt x="46" y="204"/>
                    <a:pt x="46" y="204"/>
                    <a:pt x="46" y="204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0" y="207"/>
                    <a:pt x="40" y="209"/>
                    <a:pt x="42" y="209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50" y="210"/>
                    <a:pt x="50" y="210"/>
                    <a:pt x="50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6" y="210"/>
                    <a:pt x="47" y="213"/>
                    <a:pt x="48" y="213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3" y="215"/>
                    <a:pt x="55" y="218"/>
                    <a:pt x="58" y="221"/>
                  </a:cubicBezTo>
                  <a:cubicBezTo>
                    <a:pt x="57" y="235"/>
                    <a:pt x="57" y="250"/>
                    <a:pt x="59" y="264"/>
                  </a:cubicBezTo>
                  <a:cubicBezTo>
                    <a:pt x="56" y="262"/>
                    <a:pt x="54" y="260"/>
                    <a:pt x="52" y="258"/>
                  </a:cubicBezTo>
                  <a:cubicBezTo>
                    <a:pt x="53" y="254"/>
                    <a:pt x="53" y="254"/>
                    <a:pt x="53" y="254"/>
                  </a:cubicBezTo>
                  <a:cubicBezTo>
                    <a:pt x="53" y="253"/>
                    <a:pt x="51" y="252"/>
                    <a:pt x="51" y="254"/>
                  </a:cubicBezTo>
                  <a:cubicBezTo>
                    <a:pt x="51" y="256"/>
                    <a:pt x="51" y="256"/>
                    <a:pt x="51" y="256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2"/>
                    <a:pt x="50" y="249"/>
                    <a:pt x="50" y="247"/>
                  </a:cubicBezTo>
                  <a:cubicBezTo>
                    <a:pt x="50" y="245"/>
                    <a:pt x="48" y="245"/>
                    <a:pt x="48" y="246"/>
                  </a:cubicBezTo>
                  <a:cubicBezTo>
                    <a:pt x="48" y="248"/>
                    <a:pt x="47" y="251"/>
                    <a:pt x="47" y="253"/>
                  </a:cubicBezTo>
                  <a:cubicBezTo>
                    <a:pt x="46" y="252"/>
                    <a:pt x="46" y="252"/>
                    <a:pt x="46" y="252"/>
                  </a:cubicBezTo>
                  <a:cubicBezTo>
                    <a:pt x="46" y="248"/>
                    <a:pt x="47" y="244"/>
                    <a:pt x="47" y="240"/>
                  </a:cubicBezTo>
                  <a:cubicBezTo>
                    <a:pt x="47" y="238"/>
                    <a:pt x="45" y="238"/>
                    <a:pt x="45" y="239"/>
                  </a:cubicBezTo>
                  <a:cubicBezTo>
                    <a:pt x="45" y="243"/>
                    <a:pt x="44" y="246"/>
                    <a:pt x="44" y="250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4"/>
                    <a:pt x="44" y="239"/>
                    <a:pt x="45" y="235"/>
                  </a:cubicBezTo>
                  <a:cubicBezTo>
                    <a:pt x="45" y="233"/>
                    <a:pt x="43" y="233"/>
                    <a:pt x="43" y="234"/>
                  </a:cubicBezTo>
                  <a:cubicBezTo>
                    <a:pt x="42" y="238"/>
                    <a:pt x="41" y="242"/>
                    <a:pt x="41" y="246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0"/>
                    <a:pt x="41" y="235"/>
                    <a:pt x="42" y="231"/>
                  </a:cubicBezTo>
                  <a:cubicBezTo>
                    <a:pt x="42" y="229"/>
                    <a:pt x="40" y="228"/>
                    <a:pt x="40" y="230"/>
                  </a:cubicBezTo>
                  <a:cubicBezTo>
                    <a:pt x="39" y="234"/>
                    <a:pt x="38" y="238"/>
                    <a:pt x="38" y="243"/>
                  </a:cubicBezTo>
                  <a:cubicBezTo>
                    <a:pt x="37" y="241"/>
                    <a:pt x="37" y="241"/>
                    <a:pt x="37" y="241"/>
                  </a:cubicBezTo>
                  <a:cubicBezTo>
                    <a:pt x="37" y="236"/>
                    <a:pt x="38" y="231"/>
                    <a:pt x="39" y="227"/>
                  </a:cubicBezTo>
                  <a:cubicBezTo>
                    <a:pt x="39" y="225"/>
                    <a:pt x="37" y="225"/>
                    <a:pt x="37" y="226"/>
                  </a:cubicBezTo>
                  <a:cubicBezTo>
                    <a:pt x="36" y="230"/>
                    <a:pt x="35" y="235"/>
                    <a:pt x="35" y="239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34" y="232"/>
                    <a:pt x="35" y="228"/>
                    <a:pt x="36" y="223"/>
                  </a:cubicBezTo>
                  <a:cubicBezTo>
                    <a:pt x="36" y="222"/>
                    <a:pt x="34" y="221"/>
                    <a:pt x="34" y="222"/>
                  </a:cubicBezTo>
                  <a:cubicBezTo>
                    <a:pt x="33" y="227"/>
                    <a:pt x="32" y="231"/>
                    <a:pt x="32" y="235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29"/>
                    <a:pt x="32" y="224"/>
                    <a:pt x="33" y="219"/>
                  </a:cubicBezTo>
                  <a:cubicBezTo>
                    <a:pt x="33" y="218"/>
                    <a:pt x="31" y="217"/>
                    <a:pt x="31" y="219"/>
                  </a:cubicBezTo>
                  <a:cubicBezTo>
                    <a:pt x="30" y="223"/>
                    <a:pt x="29" y="227"/>
                    <a:pt x="29" y="231"/>
                  </a:cubicBezTo>
                  <a:cubicBezTo>
                    <a:pt x="28" y="229"/>
                    <a:pt x="28" y="229"/>
                    <a:pt x="28" y="229"/>
                  </a:cubicBezTo>
                  <a:cubicBezTo>
                    <a:pt x="28" y="225"/>
                    <a:pt x="29" y="220"/>
                    <a:pt x="30" y="216"/>
                  </a:cubicBezTo>
                  <a:cubicBezTo>
                    <a:pt x="31" y="214"/>
                    <a:pt x="29" y="213"/>
                    <a:pt x="28" y="215"/>
                  </a:cubicBezTo>
                  <a:cubicBezTo>
                    <a:pt x="27" y="219"/>
                    <a:pt x="27" y="223"/>
                    <a:pt x="26" y="227"/>
                  </a:cubicBezTo>
                  <a:cubicBezTo>
                    <a:pt x="25" y="225"/>
                    <a:pt x="25" y="225"/>
                    <a:pt x="25" y="225"/>
                  </a:cubicBezTo>
                  <a:cubicBezTo>
                    <a:pt x="25" y="221"/>
                    <a:pt x="26" y="217"/>
                    <a:pt x="27" y="212"/>
                  </a:cubicBezTo>
                  <a:cubicBezTo>
                    <a:pt x="28" y="211"/>
                    <a:pt x="26" y="210"/>
                    <a:pt x="25" y="211"/>
                  </a:cubicBezTo>
                  <a:cubicBezTo>
                    <a:pt x="25" y="215"/>
                    <a:pt x="24" y="219"/>
                    <a:pt x="23" y="223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3" y="217"/>
                    <a:pt x="24" y="213"/>
                    <a:pt x="25" y="209"/>
                  </a:cubicBezTo>
                  <a:cubicBezTo>
                    <a:pt x="25" y="207"/>
                    <a:pt x="23" y="206"/>
                    <a:pt x="23" y="208"/>
                  </a:cubicBezTo>
                  <a:cubicBezTo>
                    <a:pt x="22" y="212"/>
                    <a:pt x="21" y="215"/>
                    <a:pt x="20" y="219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20" y="213"/>
                    <a:pt x="21" y="209"/>
                    <a:pt x="22" y="206"/>
                  </a:cubicBezTo>
                  <a:cubicBezTo>
                    <a:pt x="22" y="204"/>
                    <a:pt x="20" y="203"/>
                    <a:pt x="20" y="205"/>
                  </a:cubicBezTo>
                  <a:cubicBezTo>
                    <a:pt x="19" y="208"/>
                    <a:pt x="18" y="211"/>
                    <a:pt x="17" y="215"/>
                  </a:cubicBezTo>
                  <a:cubicBezTo>
                    <a:pt x="16" y="213"/>
                    <a:pt x="16" y="213"/>
                    <a:pt x="16" y="213"/>
                  </a:cubicBezTo>
                  <a:cubicBezTo>
                    <a:pt x="17" y="209"/>
                    <a:pt x="18" y="206"/>
                    <a:pt x="19" y="202"/>
                  </a:cubicBezTo>
                  <a:cubicBezTo>
                    <a:pt x="19" y="201"/>
                    <a:pt x="17" y="200"/>
                    <a:pt x="17" y="202"/>
                  </a:cubicBezTo>
                  <a:cubicBezTo>
                    <a:pt x="16" y="204"/>
                    <a:pt x="15" y="207"/>
                    <a:pt x="15" y="211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6"/>
                    <a:pt x="15" y="203"/>
                    <a:pt x="16" y="200"/>
                  </a:cubicBezTo>
                  <a:cubicBezTo>
                    <a:pt x="16" y="198"/>
                    <a:pt x="14" y="197"/>
                    <a:pt x="14" y="199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3" y="196"/>
                    <a:pt x="11" y="195"/>
                    <a:pt x="11" y="196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4"/>
                    <a:pt x="8" y="193"/>
                    <a:pt x="8" y="194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6" y="194"/>
                    <a:pt x="6" y="194"/>
                    <a:pt x="6" y="194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5" y="193"/>
                    <a:pt x="3" y="194"/>
                    <a:pt x="4" y="196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2" y="199"/>
                    <a:pt x="2" y="202"/>
                    <a:pt x="4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8" y="203"/>
                    <a:pt x="8" y="203"/>
                    <a:pt x="8" y="203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2" y="204"/>
                    <a:pt x="3" y="207"/>
                    <a:pt x="4" y="207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" y="209"/>
                    <a:pt x="4" y="212"/>
                    <a:pt x="5" y="211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3" y="212"/>
                    <a:pt x="13" y="212"/>
                    <a:pt x="13" y="212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5" y="214"/>
                    <a:pt x="5" y="216"/>
                    <a:pt x="7" y="216"/>
                  </a:cubicBezTo>
                  <a:cubicBezTo>
                    <a:pt x="15" y="215"/>
                    <a:pt x="15" y="215"/>
                    <a:pt x="15" y="215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7" y="218"/>
                    <a:pt x="7" y="221"/>
                    <a:pt x="8" y="221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19" y="221"/>
                    <a:pt x="19" y="221"/>
                    <a:pt x="19" y="221"/>
                  </a:cubicBezTo>
                  <a:cubicBezTo>
                    <a:pt x="10" y="222"/>
                    <a:pt x="10" y="222"/>
                    <a:pt x="10" y="222"/>
                  </a:cubicBezTo>
                  <a:cubicBezTo>
                    <a:pt x="9" y="223"/>
                    <a:pt x="9" y="225"/>
                    <a:pt x="10" y="225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22" y="225"/>
                    <a:pt x="22" y="225"/>
                    <a:pt x="22" y="225"/>
                  </a:cubicBezTo>
                  <a:cubicBezTo>
                    <a:pt x="12" y="227"/>
                    <a:pt x="12" y="227"/>
                    <a:pt x="12" y="227"/>
                  </a:cubicBezTo>
                  <a:cubicBezTo>
                    <a:pt x="11" y="227"/>
                    <a:pt x="11" y="230"/>
                    <a:pt x="13" y="229"/>
                  </a:cubicBezTo>
                  <a:cubicBezTo>
                    <a:pt x="23" y="227"/>
                    <a:pt x="23" y="227"/>
                    <a:pt x="23" y="227"/>
                  </a:cubicBezTo>
                  <a:cubicBezTo>
                    <a:pt x="24" y="229"/>
                    <a:pt x="24" y="229"/>
                    <a:pt x="24" y="229"/>
                  </a:cubicBezTo>
                  <a:cubicBezTo>
                    <a:pt x="15" y="231"/>
                    <a:pt x="15" y="231"/>
                    <a:pt x="15" y="231"/>
                  </a:cubicBezTo>
                  <a:cubicBezTo>
                    <a:pt x="13" y="231"/>
                    <a:pt x="14" y="234"/>
                    <a:pt x="15" y="234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6" y="235"/>
                    <a:pt x="17" y="238"/>
                    <a:pt x="18" y="238"/>
                  </a:cubicBezTo>
                  <a:cubicBezTo>
                    <a:pt x="22" y="237"/>
                    <a:pt x="25" y="236"/>
                    <a:pt x="29" y="235"/>
                  </a:cubicBezTo>
                  <a:cubicBezTo>
                    <a:pt x="30" y="237"/>
                    <a:pt x="30" y="237"/>
                    <a:pt x="30" y="237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19" y="240"/>
                    <a:pt x="20" y="242"/>
                    <a:pt x="21" y="242"/>
                  </a:cubicBezTo>
                  <a:cubicBezTo>
                    <a:pt x="32" y="239"/>
                    <a:pt x="32" y="239"/>
                    <a:pt x="32" y="239"/>
                  </a:cubicBezTo>
                  <a:cubicBezTo>
                    <a:pt x="33" y="241"/>
                    <a:pt x="33" y="241"/>
                    <a:pt x="33" y="241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2" y="244"/>
                    <a:pt x="23" y="246"/>
                    <a:pt x="24" y="246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5" y="247"/>
                    <a:pt x="26" y="250"/>
                    <a:pt x="27" y="250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30" y="251"/>
                    <a:pt x="30" y="251"/>
                    <a:pt x="30" y="251"/>
                  </a:cubicBezTo>
                  <a:cubicBezTo>
                    <a:pt x="29" y="251"/>
                    <a:pt x="29" y="254"/>
                    <a:pt x="31" y="253"/>
                  </a:cubicBezTo>
                  <a:cubicBezTo>
                    <a:pt x="42" y="250"/>
                    <a:pt x="42" y="250"/>
                    <a:pt x="42" y="250"/>
                  </a:cubicBezTo>
                  <a:cubicBezTo>
                    <a:pt x="43" y="251"/>
                    <a:pt x="43" y="251"/>
                    <a:pt x="43" y="251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3" y="254"/>
                    <a:pt x="34" y="257"/>
                    <a:pt x="35" y="256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6" y="255"/>
                    <a:pt x="46" y="255"/>
                    <a:pt x="46" y="255"/>
                  </a:cubicBezTo>
                  <a:cubicBezTo>
                    <a:pt x="40" y="256"/>
                    <a:pt x="40" y="256"/>
                    <a:pt x="40" y="256"/>
                  </a:cubicBezTo>
                  <a:cubicBezTo>
                    <a:pt x="39" y="257"/>
                    <a:pt x="40" y="259"/>
                    <a:pt x="41" y="259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9" y="258"/>
                    <a:pt x="49" y="258"/>
                    <a:pt x="49" y="258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6" y="259"/>
                    <a:pt x="47" y="261"/>
                    <a:pt x="48" y="261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4" y="263"/>
                    <a:pt x="56" y="265"/>
                    <a:pt x="59" y="267"/>
                  </a:cubicBezTo>
                  <a:cubicBezTo>
                    <a:pt x="61" y="282"/>
                    <a:pt x="64" y="296"/>
                    <a:pt x="69" y="309"/>
                  </a:cubicBezTo>
                  <a:cubicBezTo>
                    <a:pt x="66" y="308"/>
                    <a:pt x="64" y="306"/>
                    <a:pt x="62" y="305"/>
                  </a:cubicBezTo>
                  <a:cubicBezTo>
                    <a:pt x="61" y="301"/>
                    <a:pt x="61" y="301"/>
                    <a:pt x="61" y="301"/>
                  </a:cubicBezTo>
                  <a:cubicBezTo>
                    <a:pt x="61" y="300"/>
                    <a:pt x="59" y="300"/>
                    <a:pt x="59" y="301"/>
                  </a:cubicBezTo>
                  <a:cubicBezTo>
                    <a:pt x="59" y="304"/>
                    <a:pt x="59" y="304"/>
                    <a:pt x="59" y="304"/>
                  </a:cubicBezTo>
                  <a:cubicBezTo>
                    <a:pt x="58" y="302"/>
                    <a:pt x="58" y="302"/>
                    <a:pt x="58" y="302"/>
                  </a:cubicBezTo>
                  <a:cubicBezTo>
                    <a:pt x="57" y="300"/>
                    <a:pt x="57" y="297"/>
                    <a:pt x="57" y="294"/>
                  </a:cubicBezTo>
                  <a:cubicBezTo>
                    <a:pt x="57" y="293"/>
                    <a:pt x="55" y="293"/>
                    <a:pt x="55" y="294"/>
                  </a:cubicBezTo>
                  <a:cubicBezTo>
                    <a:pt x="55" y="296"/>
                    <a:pt x="55" y="299"/>
                    <a:pt x="55" y="301"/>
                  </a:cubicBezTo>
                  <a:cubicBezTo>
                    <a:pt x="54" y="300"/>
                    <a:pt x="54" y="300"/>
                    <a:pt x="54" y="300"/>
                  </a:cubicBezTo>
                  <a:cubicBezTo>
                    <a:pt x="53" y="296"/>
                    <a:pt x="53" y="292"/>
                    <a:pt x="53" y="288"/>
                  </a:cubicBezTo>
                  <a:cubicBezTo>
                    <a:pt x="53" y="286"/>
                    <a:pt x="50" y="286"/>
                    <a:pt x="51" y="288"/>
                  </a:cubicBezTo>
                  <a:cubicBezTo>
                    <a:pt x="51" y="291"/>
                    <a:pt x="51" y="295"/>
                    <a:pt x="52" y="298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293"/>
                    <a:pt x="49" y="288"/>
                    <a:pt x="49" y="283"/>
                  </a:cubicBezTo>
                  <a:cubicBezTo>
                    <a:pt x="49" y="282"/>
                    <a:pt x="47" y="282"/>
                    <a:pt x="47" y="283"/>
                  </a:cubicBezTo>
                  <a:cubicBezTo>
                    <a:pt x="47" y="287"/>
                    <a:pt x="48" y="291"/>
                    <a:pt x="48" y="296"/>
                  </a:cubicBezTo>
                  <a:cubicBezTo>
                    <a:pt x="46" y="294"/>
                    <a:pt x="46" y="294"/>
                    <a:pt x="46" y="294"/>
                  </a:cubicBezTo>
                  <a:cubicBezTo>
                    <a:pt x="46" y="289"/>
                    <a:pt x="46" y="285"/>
                    <a:pt x="45" y="280"/>
                  </a:cubicBezTo>
                  <a:cubicBezTo>
                    <a:pt x="45" y="278"/>
                    <a:pt x="43" y="278"/>
                    <a:pt x="43" y="280"/>
                  </a:cubicBezTo>
                  <a:cubicBezTo>
                    <a:pt x="43" y="284"/>
                    <a:pt x="44" y="288"/>
                    <a:pt x="44" y="293"/>
                  </a:cubicBezTo>
                  <a:cubicBezTo>
                    <a:pt x="42" y="291"/>
                    <a:pt x="42" y="291"/>
                    <a:pt x="42" y="291"/>
                  </a:cubicBezTo>
                  <a:cubicBezTo>
                    <a:pt x="42" y="286"/>
                    <a:pt x="42" y="282"/>
                    <a:pt x="42" y="277"/>
                  </a:cubicBezTo>
                  <a:cubicBezTo>
                    <a:pt x="42" y="275"/>
                    <a:pt x="40" y="275"/>
                    <a:pt x="40" y="276"/>
                  </a:cubicBezTo>
                  <a:cubicBezTo>
                    <a:pt x="40" y="281"/>
                    <a:pt x="40" y="285"/>
                    <a:pt x="40" y="290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8" y="283"/>
                    <a:pt x="38" y="279"/>
                    <a:pt x="38" y="274"/>
                  </a:cubicBezTo>
                  <a:cubicBezTo>
                    <a:pt x="38" y="272"/>
                    <a:pt x="36" y="272"/>
                    <a:pt x="36" y="273"/>
                  </a:cubicBezTo>
                  <a:cubicBezTo>
                    <a:pt x="36" y="278"/>
                    <a:pt x="36" y="282"/>
                    <a:pt x="37" y="286"/>
                  </a:cubicBezTo>
                  <a:cubicBezTo>
                    <a:pt x="35" y="285"/>
                    <a:pt x="35" y="285"/>
                    <a:pt x="35" y="285"/>
                  </a:cubicBezTo>
                  <a:cubicBezTo>
                    <a:pt x="35" y="280"/>
                    <a:pt x="35" y="275"/>
                    <a:pt x="35" y="271"/>
                  </a:cubicBezTo>
                  <a:cubicBezTo>
                    <a:pt x="35" y="269"/>
                    <a:pt x="33" y="269"/>
                    <a:pt x="33" y="270"/>
                  </a:cubicBezTo>
                  <a:cubicBezTo>
                    <a:pt x="33" y="274"/>
                    <a:pt x="33" y="279"/>
                    <a:pt x="33" y="283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1" y="277"/>
                    <a:pt x="31" y="272"/>
                    <a:pt x="31" y="268"/>
                  </a:cubicBezTo>
                  <a:cubicBezTo>
                    <a:pt x="31" y="266"/>
                    <a:pt x="29" y="265"/>
                    <a:pt x="29" y="267"/>
                  </a:cubicBezTo>
                  <a:cubicBezTo>
                    <a:pt x="29" y="271"/>
                    <a:pt x="29" y="276"/>
                    <a:pt x="29" y="280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74"/>
                    <a:pt x="28" y="269"/>
                    <a:pt x="28" y="265"/>
                  </a:cubicBezTo>
                  <a:cubicBezTo>
                    <a:pt x="28" y="263"/>
                    <a:pt x="26" y="262"/>
                    <a:pt x="26" y="264"/>
                  </a:cubicBezTo>
                  <a:cubicBezTo>
                    <a:pt x="26" y="268"/>
                    <a:pt x="26" y="272"/>
                    <a:pt x="26" y="276"/>
                  </a:cubicBezTo>
                  <a:cubicBezTo>
                    <a:pt x="24" y="275"/>
                    <a:pt x="24" y="275"/>
                    <a:pt x="24" y="275"/>
                  </a:cubicBezTo>
                  <a:cubicBezTo>
                    <a:pt x="24" y="270"/>
                    <a:pt x="24" y="266"/>
                    <a:pt x="24" y="262"/>
                  </a:cubicBezTo>
                  <a:cubicBezTo>
                    <a:pt x="24" y="260"/>
                    <a:pt x="22" y="260"/>
                    <a:pt x="22" y="261"/>
                  </a:cubicBezTo>
                  <a:cubicBezTo>
                    <a:pt x="22" y="265"/>
                    <a:pt x="22" y="269"/>
                    <a:pt x="22" y="273"/>
                  </a:cubicBezTo>
                  <a:cubicBezTo>
                    <a:pt x="20" y="271"/>
                    <a:pt x="20" y="271"/>
                    <a:pt x="20" y="271"/>
                  </a:cubicBezTo>
                  <a:cubicBezTo>
                    <a:pt x="20" y="267"/>
                    <a:pt x="21" y="263"/>
                    <a:pt x="21" y="259"/>
                  </a:cubicBezTo>
                  <a:cubicBezTo>
                    <a:pt x="21" y="257"/>
                    <a:pt x="19" y="257"/>
                    <a:pt x="19" y="258"/>
                  </a:cubicBezTo>
                  <a:cubicBezTo>
                    <a:pt x="19" y="262"/>
                    <a:pt x="19" y="266"/>
                    <a:pt x="18" y="269"/>
                  </a:cubicBezTo>
                  <a:cubicBezTo>
                    <a:pt x="17" y="267"/>
                    <a:pt x="17" y="267"/>
                    <a:pt x="17" y="267"/>
                  </a:cubicBezTo>
                  <a:cubicBezTo>
                    <a:pt x="17" y="264"/>
                    <a:pt x="17" y="260"/>
                    <a:pt x="17" y="256"/>
                  </a:cubicBezTo>
                  <a:cubicBezTo>
                    <a:pt x="18" y="255"/>
                    <a:pt x="16" y="254"/>
                    <a:pt x="15" y="256"/>
                  </a:cubicBezTo>
                  <a:cubicBezTo>
                    <a:pt x="15" y="259"/>
                    <a:pt x="15" y="262"/>
                    <a:pt x="15" y="265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0"/>
                    <a:pt x="14" y="257"/>
                    <a:pt x="14" y="254"/>
                  </a:cubicBezTo>
                  <a:cubicBezTo>
                    <a:pt x="14" y="252"/>
                    <a:pt x="12" y="252"/>
                    <a:pt x="12" y="254"/>
                  </a:cubicBezTo>
                  <a:cubicBezTo>
                    <a:pt x="12" y="256"/>
                    <a:pt x="12" y="259"/>
                    <a:pt x="12" y="261"/>
                  </a:cubicBezTo>
                  <a:cubicBezTo>
                    <a:pt x="10" y="260"/>
                    <a:pt x="10" y="260"/>
                    <a:pt x="10" y="260"/>
                  </a:cubicBezTo>
                  <a:cubicBezTo>
                    <a:pt x="10" y="257"/>
                    <a:pt x="10" y="255"/>
                    <a:pt x="11" y="252"/>
                  </a:cubicBezTo>
                  <a:cubicBezTo>
                    <a:pt x="11" y="251"/>
                    <a:pt x="9" y="250"/>
                    <a:pt x="9" y="252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7" y="256"/>
                    <a:pt x="7" y="256"/>
                    <a:pt x="7" y="256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7" y="249"/>
                    <a:pt x="5" y="249"/>
                    <a:pt x="5" y="251"/>
                  </a:cubicBezTo>
                  <a:cubicBezTo>
                    <a:pt x="5" y="253"/>
                    <a:pt x="5" y="253"/>
                    <a:pt x="5" y="253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3" y="250"/>
                    <a:pt x="3" y="250"/>
                    <a:pt x="3" y="250"/>
                  </a:cubicBezTo>
                  <a:cubicBezTo>
                    <a:pt x="2" y="249"/>
                    <a:pt x="0" y="251"/>
                    <a:pt x="1" y="253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7"/>
                    <a:pt x="1" y="259"/>
                    <a:pt x="2" y="259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3" y="261"/>
                    <a:pt x="3" y="261"/>
                    <a:pt x="3" y="261"/>
                  </a:cubicBezTo>
                  <a:cubicBezTo>
                    <a:pt x="2" y="261"/>
                    <a:pt x="2" y="264"/>
                    <a:pt x="4" y="264"/>
                  </a:cubicBezTo>
                  <a:cubicBezTo>
                    <a:pt x="9" y="262"/>
                    <a:pt x="9" y="262"/>
                    <a:pt x="9" y="262"/>
                  </a:cubicBezTo>
                  <a:cubicBezTo>
                    <a:pt x="10" y="264"/>
                    <a:pt x="10" y="264"/>
                    <a:pt x="10" y="264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4" y="266"/>
                    <a:pt x="4" y="269"/>
                    <a:pt x="6" y="268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6" y="270"/>
                    <a:pt x="7" y="273"/>
                    <a:pt x="8" y="272"/>
                  </a:cubicBezTo>
                  <a:cubicBezTo>
                    <a:pt x="16" y="270"/>
                    <a:pt x="16" y="270"/>
                    <a:pt x="16" y="270"/>
                  </a:cubicBezTo>
                  <a:cubicBezTo>
                    <a:pt x="17" y="271"/>
                    <a:pt x="17" y="271"/>
                    <a:pt x="17" y="271"/>
                  </a:cubicBezTo>
                  <a:cubicBezTo>
                    <a:pt x="10" y="274"/>
                    <a:pt x="10" y="274"/>
                    <a:pt x="10" y="274"/>
                  </a:cubicBezTo>
                  <a:cubicBezTo>
                    <a:pt x="9" y="275"/>
                    <a:pt x="9" y="277"/>
                    <a:pt x="11" y="277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21" y="275"/>
                    <a:pt x="21" y="275"/>
                    <a:pt x="21" y="275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1" y="279"/>
                    <a:pt x="12" y="281"/>
                    <a:pt x="14" y="281"/>
                  </a:cubicBezTo>
                  <a:cubicBezTo>
                    <a:pt x="23" y="277"/>
                    <a:pt x="23" y="277"/>
                    <a:pt x="23" y="277"/>
                  </a:cubicBezTo>
                  <a:cubicBezTo>
                    <a:pt x="24" y="278"/>
                    <a:pt x="24" y="278"/>
                    <a:pt x="24" y="278"/>
                  </a:cubicBezTo>
                  <a:cubicBezTo>
                    <a:pt x="16" y="282"/>
                    <a:pt x="16" y="282"/>
                    <a:pt x="16" y="282"/>
                  </a:cubicBezTo>
                  <a:cubicBezTo>
                    <a:pt x="15" y="282"/>
                    <a:pt x="16" y="285"/>
                    <a:pt x="17" y="285"/>
                  </a:cubicBezTo>
                  <a:cubicBezTo>
                    <a:pt x="27" y="280"/>
                    <a:pt x="27" y="280"/>
                    <a:pt x="27" y="280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19" y="286"/>
                    <a:pt x="19" y="286"/>
                    <a:pt x="19" y="286"/>
                  </a:cubicBezTo>
                  <a:cubicBezTo>
                    <a:pt x="18" y="286"/>
                    <a:pt x="19" y="289"/>
                    <a:pt x="20" y="288"/>
                  </a:cubicBezTo>
                  <a:cubicBezTo>
                    <a:pt x="30" y="284"/>
                    <a:pt x="30" y="284"/>
                    <a:pt x="30" y="284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22" y="289"/>
                    <a:pt x="22" y="289"/>
                    <a:pt x="22" y="289"/>
                  </a:cubicBezTo>
                  <a:cubicBezTo>
                    <a:pt x="21" y="290"/>
                    <a:pt x="22" y="292"/>
                    <a:pt x="23" y="292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26" y="293"/>
                    <a:pt x="26" y="293"/>
                    <a:pt x="26" y="293"/>
                  </a:cubicBezTo>
                  <a:cubicBezTo>
                    <a:pt x="25" y="293"/>
                    <a:pt x="26" y="296"/>
                    <a:pt x="27" y="295"/>
                  </a:cubicBezTo>
                  <a:cubicBezTo>
                    <a:pt x="31" y="294"/>
                    <a:pt x="34" y="292"/>
                    <a:pt x="38" y="290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0" y="296"/>
                    <a:pt x="30" y="296"/>
                    <a:pt x="30" y="296"/>
                  </a:cubicBezTo>
                  <a:cubicBezTo>
                    <a:pt x="29" y="297"/>
                    <a:pt x="30" y="299"/>
                    <a:pt x="31" y="299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34" y="299"/>
                    <a:pt x="34" y="299"/>
                    <a:pt x="34" y="299"/>
                  </a:cubicBezTo>
                  <a:cubicBezTo>
                    <a:pt x="32" y="300"/>
                    <a:pt x="34" y="302"/>
                    <a:pt x="35" y="302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7" y="298"/>
                    <a:pt x="47" y="298"/>
                    <a:pt x="47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37" y="303"/>
                    <a:pt x="38" y="305"/>
                    <a:pt x="39" y="304"/>
                  </a:cubicBezTo>
                  <a:cubicBezTo>
                    <a:pt x="42" y="303"/>
                    <a:pt x="46" y="301"/>
                    <a:pt x="49" y="299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2" y="305"/>
                    <a:pt x="43" y="307"/>
                    <a:pt x="44" y="306"/>
                  </a:cubicBezTo>
                  <a:cubicBezTo>
                    <a:pt x="53" y="302"/>
                    <a:pt x="53" y="302"/>
                    <a:pt x="53" y="302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8" y="306"/>
                    <a:pt x="49" y="308"/>
                    <a:pt x="51" y="308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5" y="307"/>
                    <a:pt x="57" y="309"/>
                    <a:pt x="58" y="309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4" y="309"/>
                    <a:pt x="67" y="311"/>
                    <a:pt x="70" y="312"/>
                  </a:cubicBezTo>
                  <a:cubicBezTo>
                    <a:pt x="75" y="326"/>
                    <a:pt x="81" y="339"/>
                    <a:pt x="88" y="352"/>
                  </a:cubicBezTo>
                  <a:cubicBezTo>
                    <a:pt x="85" y="351"/>
                    <a:pt x="83" y="350"/>
                    <a:pt x="80" y="349"/>
                  </a:cubicBezTo>
                  <a:cubicBezTo>
                    <a:pt x="79" y="345"/>
                    <a:pt x="79" y="345"/>
                    <a:pt x="79" y="345"/>
                  </a:cubicBezTo>
                  <a:cubicBezTo>
                    <a:pt x="78" y="344"/>
                    <a:pt x="76" y="344"/>
                    <a:pt x="77" y="345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76" y="347"/>
                    <a:pt x="76" y="347"/>
                    <a:pt x="76" y="347"/>
                  </a:cubicBezTo>
                  <a:cubicBezTo>
                    <a:pt x="75" y="344"/>
                    <a:pt x="74" y="342"/>
                    <a:pt x="73" y="339"/>
                  </a:cubicBezTo>
                  <a:cubicBezTo>
                    <a:pt x="73" y="338"/>
                    <a:pt x="71" y="338"/>
                    <a:pt x="71" y="340"/>
                  </a:cubicBezTo>
                  <a:cubicBezTo>
                    <a:pt x="72" y="342"/>
                    <a:pt x="72" y="344"/>
                    <a:pt x="73" y="346"/>
                  </a:cubicBezTo>
                  <a:cubicBezTo>
                    <a:pt x="71" y="345"/>
                    <a:pt x="71" y="345"/>
                    <a:pt x="71" y="345"/>
                  </a:cubicBezTo>
                  <a:cubicBezTo>
                    <a:pt x="70" y="341"/>
                    <a:pt x="69" y="338"/>
                    <a:pt x="68" y="334"/>
                  </a:cubicBezTo>
                  <a:cubicBezTo>
                    <a:pt x="67" y="332"/>
                    <a:pt x="65" y="333"/>
                    <a:pt x="66" y="334"/>
                  </a:cubicBezTo>
                  <a:cubicBezTo>
                    <a:pt x="67" y="337"/>
                    <a:pt x="68" y="341"/>
                    <a:pt x="69" y="344"/>
                  </a:cubicBezTo>
                  <a:cubicBezTo>
                    <a:pt x="67" y="343"/>
                    <a:pt x="67" y="343"/>
                    <a:pt x="67" y="343"/>
                  </a:cubicBezTo>
                  <a:cubicBezTo>
                    <a:pt x="66" y="339"/>
                    <a:pt x="65" y="335"/>
                    <a:pt x="63" y="330"/>
                  </a:cubicBezTo>
                  <a:cubicBezTo>
                    <a:pt x="63" y="329"/>
                    <a:pt x="61" y="329"/>
                    <a:pt x="61" y="330"/>
                  </a:cubicBezTo>
                  <a:cubicBezTo>
                    <a:pt x="62" y="334"/>
                    <a:pt x="64" y="338"/>
                    <a:pt x="65" y="342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2" y="337"/>
                    <a:pt x="60" y="332"/>
                    <a:pt x="59" y="328"/>
                  </a:cubicBezTo>
                  <a:cubicBezTo>
                    <a:pt x="59" y="326"/>
                    <a:pt x="57" y="326"/>
                    <a:pt x="57" y="328"/>
                  </a:cubicBezTo>
                  <a:cubicBezTo>
                    <a:pt x="58" y="332"/>
                    <a:pt x="59" y="336"/>
                    <a:pt x="60" y="340"/>
                  </a:cubicBezTo>
                  <a:cubicBezTo>
                    <a:pt x="59" y="339"/>
                    <a:pt x="59" y="339"/>
                    <a:pt x="59" y="339"/>
                  </a:cubicBezTo>
                  <a:cubicBezTo>
                    <a:pt x="57" y="335"/>
                    <a:pt x="56" y="330"/>
                    <a:pt x="55" y="325"/>
                  </a:cubicBezTo>
                  <a:cubicBezTo>
                    <a:pt x="55" y="324"/>
                    <a:pt x="53" y="324"/>
                    <a:pt x="53" y="325"/>
                  </a:cubicBezTo>
                  <a:cubicBezTo>
                    <a:pt x="54" y="330"/>
                    <a:pt x="55" y="334"/>
                    <a:pt x="56" y="338"/>
                  </a:cubicBezTo>
                  <a:cubicBezTo>
                    <a:pt x="54" y="337"/>
                    <a:pt x="54" y="337"/>
                    <a:pt x="54" y="337"/>
                  </a:cubicBezTo>
                  <a:cubicBezTo>
                    <a:pt x="53" y="332"/>
                    <a:pt x="52" y="328"/>
                    <a:pt x="51" y="323"/>
                  </a:cubicBezTo>
                  <a:cubicBezTo>
                    <a:pt x="50" y="321"/>
                    <a:pt x="48" y="321"/>
                    <a:pt x="49" y="323"/>
                  </a:cubicBezTo>
                  <a:cubicBezTo>
                    <a:pt x="50" y="327"/>
                    <a:pt x="51" y="332"/>
                    <a:pt x="52" y="336"/>
                  </a:cubicBezTo>
                  <a:cubicBezTo>
                    <a:pt x="50" y="335"/>
                    <a:pt x="50" y="335"/>
                    <a:pt x="50" y="335"/>
                  </a:cubicBezTo>
                  <a:cubicBezTo>
                    <a:pt x="49" y="330"/>
                    <a:pt x="48" y="325"/>
                    <a:pt x="47" y="321"/>
                  </a:cubicBezTo>
                  <a:cubicBezTo>
                    <a:pt x="46" y="319"/>
                    <a:pt x="44" y="319"/>
                    <a:pt x="45" y="321"/>
                  </a:cubicBezTo>
                  <a:cubicBezTo>
                    <a:pt x="45" y="325"/>
                    <a:pt x="46" y="329"/>
                    <a:pt x="48" y="333"/>
                  </a:cubicBezTo>
                  <a:cubicBezTo>
                    <a:pt x="46" y="332"/>
                    <a:pt x="46" y="332"/>
                    <a:pt x="46" y="332"/>
                  </a:cubicBezTo>
                  <a:cubicBezTo>
                    <a:pt x="45" y="328"/>
                    <a:pt x="44" y="323"/>
                    <a:pt x="43" y="318"/>
                  </a:cubicBezTo>
                  <a:cubicBezTo>
                    <a:pt x="42" y="317"/>
                    <a:pt x="40" y="317"/>
                    <a:pt x="41" y="318"/>
                  </a:cubicBezTo>
                  <a:cubicBezTo>
                    <a:pt x="41" y="323"/>
                    <a:pt x="42" y="327"/>
                    <a:pt x="43" y="331"/>
                  </a:cubicBezTo>
                  <a:cubicBezTo>
                    <a:pt x="41" y="330"/>
                    <a:pt x="41" y="330"/>
                    <a:pt x="41" y="330"/>
                  </a:cubicBezTo>
                  <a:cubicBezTo>
                    <a:pt x="40" y="325"/>
                    <a:pt x="39" y="321"/>
                    <a:pt x="39" y="316"/>
                  </a:cubicBezTo>
                  <a:cubicBezTo>
                    <a:pt x="38" y="315"/>
                    <a:pt x="36" y="315"/>
                    <a:pt x="37" y="316"/>
                  </a:cubicBezTo>
                  <a:cubicBezTo>
                    <a:pt x="37" y="320"/>
                    <a:pt x="38" y="324"/>
                    <a:pt x="39" y="328"/>
                  </a:cubicBezTo>
                  <a:cubicBezTo>
                    <a:pt x="37" y="327"/>
                    <a:pt x="37" y="327"/>
                    <a:pt x="37" y="327"/>
                  </a:cubicBezTo>
                  <a:cubicBezTo>
                    <a:pt x="36" y="323"/>
                    <a:pt x="35" y="318"/>
                    <a:pt x="35" y="314"/>
                  </a:cubicBezTo>
                  <a:cubicBezTo>
                    <a:pt x="34" y="313"/>
                    <a:pt x="32" y="312"/>
                    <a:pt x="33" y="314"/>
                  </a:cubicBezTo>
                  <a:cubicBezTo>
                    <a:pt x="33" y="318"/>
                    <a:pt x="34" y="322"/>
                    <a:pt x="35" y="325"/>
                  </a:cubicBezTo>
                  <a:cubicBezTo>
                    <a:pt x="33" y="324"/>
                    <a:pt x="33" y="324"/>
                    <a:pt x="33" y="324"/>
                  </a:cubicBezTo>
                  <a:cubicBezTo>
                    <a:pt x="32" y="320"/>
                    <a:pt x="31" y="316"/>
                    <a:pt x="31" y="312"/>
                  </a:cubicBezTo>
                  <a:cubicBezTo>
                    <a:pt x="30" y="311"/>
                    <a:pt x="28" y="310"/>
                    <a:pt x="29" y="312"/>
                  </a:cubicBezTo>
                  <a:cubicBezTo>
                    <a:pt x="29" y="316"/>
                    <a:pt x="30" y="319"/>
                    <a:pt x="31" y="323"/>
                  </a:cubicBezTo>
                  <a:cubicBezTo>
                    <a:pt x="29" y="321"/>
                    <a:pt x="29" y="321"/>
                    <a:pt x="29" y="321"/>
                  </a:cubicBezTo>
                  <a:cubicBezTo>
                    <a:pt x="28" y="318"/>
                    <a:pt x="27" y="314"/>
                    <a:pt x="27" y="310"/>
                  </a:cubicBezTo>
                  <a:cubicBezTo>
                    <a:pt x="27" y="309"/>
                    <a:pt x="25" y="309"/>
                    <a:pt x="25" y="310"/>
                  </a:cubicBezTo>
                  <a:cubicBezTo>
                    <a:pt x="25" y="313"/>
                    <a:pt x="26" y="316"/>
                    <a:pt x="26" y="320"/>
                  </a:cubicBezTo>
                  <a:cubicBezTo>
                    <a:pt x="25" y="318"/>
                    <a:pt x="25" y="318"/>
                    <a:pt x="25" y="318"/>
                  </a:cubicBezTo>
                  <a:cubicBezTo>
                    <a:pt x="24" y="315"/>
                    <a:pt x="24" y="312"/>
                    <a:pt x="23" y="309"/>
                  </a:cubicBezTo>
                  <a:cubicBezTo>
                    <a:pt x="23" y="307"/>
                    <a:pt x="21" y="307"/>
                    <a:pt x="21" y="309"/>
                  </a:cubicBezTo>
                  <a:cubicBezTo>
                    <a:pt x="21" y="311"/>
                    <a:pt x="22" y="314"/>
                    <a:pt x="22" y="317"/>
                  </a:cubicBezTo>
                  <a:cubicBezTo>
                    <a:pt x="20" y="315"/>
                    <a:pt x="20" y="315"/>
                    <a:pt x="20" y="315"/>
                  </a:cubicBezTo>
                  <a:cubicBezTo>
                    <a:pt x="20" y="313"/>
                    <a:pt x="20" y="310"/>
                    <a:pt x="19" y="308"/>
                  </a:cubicBezTo>
                  <a:cubicBezTo>
                    <a:pt x="19" y="306"/>
                    <a:pt x="17" y="306"/>
                    <a:pt x="17" y="308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6" y="312"/>
                    <a:pt x="16" y="312"/>
                    <a:pt x="16" y="312"/>
                  </a:cubicBezTo>
                  <a:cubicBezTo>
                    <a:pt x="16" y="307"/>
                    <a:pt x="16" y="307"/>
                    <a:pt x="16" y="307"/>
                  </a:cubicBezTo>
                  <a:cubicBezTo>
                    <a:pt x="15" y="306"/>
                    <a:pt x="13" y="305"/>
                    <a:pt x="14" y="307"/>
                  </a:cubicBezTo>
                  <a:cubicBezTo>
                    <a:pt x="14" y="310"/>
                    <a:pt x="14" y="310"/>
                    <a:pt x="14" y="310"/>
                  </a:cubicBezTo>
                  <a:cubicBezTo>
                    <a:pt x="12" y="308"/>
                    <a:pt x="12" y="308"/>
                    <a:pt x="12" y="308"/>
                  </a:cubicBezTo>
                  <a:cubicBezTo>
                    <a:pt x="11" y="308"/>
                    <a:pt x="11" y="308"/>
                    <a:pt x="11" y="308"/>
                  </a:cubicBezTo>
                  <a:cubicBezTo>
                    <a:pt x="10" y="306"/>
                    <a:pt x="9" y="309"/>
                    <a:pt x="10" y="310"/>
                  </a:cubicBezTo>
                  <a:cubicBezTo>
                    <a:pt x="13" y="312"/>
                    <a:pt x="13" y="312"/>
                    <a:pt x="13" y="312"/>
                  </a:cubicBezTo>
                  <a:cubicBezTo>
                    <a:pt x="11" y="313"/>
                    <a:pt x="11" y="313"/>
                    <a:pt x="11" y="313"/>
                  </a:cubicBezTo>
                  <a:cubicBezTo>
                    <a:pt x="10" y="314"/>
                    <a:pt x="11" y="317"/>
                    <a:pt x="13" y="316"/>
                  </a:cubicBezTo>
                  <a:cubicBezTo>
                    <a:pt x="16" y="314"/>
                    <a:pt x="16" y="314"/>
                    <a:pt x="16" y="314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13" y="318"/>
                    <a:pt x="14" y="321"/>
                    <a:pt x="15" y="320"/>
                  </a:cubicBezTo>
                  <a:cubicBezTo>
                    <a:pt x="20" y="317"/>
                    <a:pt x="20" y="317"/>
                    <a:pt x="20" y="317"/>
                  </a:cubicBezTo>
                  <a:cubicBezTo>
                    <a:pt x="21" y="319"/>
                    <a:pt x="21" y="319"/>
                    <a:pt x="21" y="319"/>
                  </a:cubicBezTo>
                  <a:cubicBezTo>
                    <a:pt x="16" y="322"/>
                    <a:pt x="16" y="322"/>
                    <a:pt x="16" y="322"/>
                  </a:cubicBezTo>
                  <a:cubicBezTo>
                    <a:pt x="15" y="323"/>
                    <a:pt x="17" y="325"/>
                    <a:pt x="18" y="324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26" y="322"/>
                    <a:pt x="26" y="322"/>
                    <a:pt x="26" y="322"/>
                  </a:cubicBezTo>
                  <a:cubicBezTo>
                    <a:pt x="20" y="326"/>
                    <a:pt x="20" y="326"/>
                    <a:pt x="20" y="326"/>
                  </a:cubicBezTo>
                  <a:cubicBezTo>
                    <a:pt x="19" y="326"/>
                    <a:pt x="20" y="329"/>
                    <a:pt x="21" y="328"/>
                  </a:cubicBezTo>
                  <a:cubicBezTo>
                    <a:pt x="28" y="324"/>
                    <a:pt x="28" y="324"/>
                    <a:pt x="28" y="324"/>
                  </a:cubicBezTo>
                  <a:cubicBezTo>
                    <a:pt x="30" y="325"/>
                    <a:pt x="30" y="325"/>
                    <a:pt x="30" y="325"/>
                  </a:cubicBezTo>
                  <a:cubicBezTo>
                    <a:pt x="23" y="329"/>
                    <a:pt x="23" y="329"/>
                    <a:pt x="23" y="329"/>
                  </a:cubicBezTo>
                  <a:cubicBezTo>
                    <a:pt x="22" y="330"/>
                    <a:pt x="23" y="332"/>
                    <a:pt x="24" y="332"/>
                  </a:cubicBezTo>
                  <a:cubicBezTo>
                    <a:pt x="32" y="326"/>
                    <a:pt x="32" y="326"/>
                    <a:pt x="32" y="326"/>
                  </a:cubicBezTo>
                  <a:cubicBezTo>
                    <a:pt x="34" y="328"/>
                    <a:pt x="34" y="328"/>
                    <a:pt x="34" y="328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6" y="333"/>
                    <a:pt x="27" y="336"/>
                    <a:pt x="28" y="335"/>
                  </a:cubicBezTo>
                  <a:cubicBezTo>
                    <a:pt x="36" y="329"/>
                    <a:pt x="36" y="329"/>
                    <a:pt x="36" y="329"/>
                  </a:cubicBezTo>
                  <a:cubicBezTo>
                    <a:pt x="38" y="330"/>
                    <a:pt x="38" y="330"/>
                    <a:pt x="38" y="330"/>
                  </a:cubicBezTo>
                  <a:cubicBezTo>
                    <a:pt x="31" y="336"/>
                    <a:pt x="31" y="336"/>
                    <a:pt x="31" y="336"/>
                  </a:cubicBezTo>
                  <a:cubicBezTo>
                    <a:pt x="29" y="337"/>
                    <a:pt x="31" y="339"/>
                    <a:pt x="32" y="338"/>
                  </a:cubicBezTo>
                  <a:cubicBezTo>
                    <a:pt x="41" y="332"/>
                    <a:pt x="41" y="332"/>
                    <a:pt x="41" y="332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35" y="339"/>
                    <a:pt x="35" y="339"/>
                    <a:pt x="35" y="339"/>
                  </a:cubicBezTo>
                  <a:cubicBezTo>
                    <a:pt x="33" y="340"/>
                    <a:pt x="35" y="342"/>
                    <a:pt x="36" y="341"/>
                  </a:cubicBezTo>
                  <a:cubicBezTo>
                    <a:pt x="45" y="334"/>
                    <a:pt x="45" y="334"/>
                    <a:pt x="45" y="334"/>
                  </a:cubicBezTo>
                  <a:cubicBezTo>
                    <a:pt x="47" y="335"/>
                    <a:pt x="47" y="335"/>
                    <a:pt x="47" y="335"/>
                  </a:cubicBezTo>
                  <a:cubicBezTo>
                    <a:pt x="47" y="336"/>
                    <a:pt x="47" y="336"/>
                    <a:pt x="47" y="336"/>
                  </a:cubicBezTo>
                  <a:cubicBezTo>
                    <a:pt x="39" y="342"/>
                    <a:pt x="39" y="342"/>
                    <a:pt x="39" y="342"/>
                  </a:cubicBezTo>
                  <a:cubicBezTo>
                    <a:pt x="38" y="342"/>
                    <a:pt x="39" y="345"/>
                    <a:pt x="40" y="344"/>
                  </a:cubicBezTo>
                  <a:cubicBezTo>
                    <a:pt x="49" y="337"/>
                    <a:pt x="49" y="337"/>
                    <a:pt x="49" y="337"/>
                  </a:cubicBezTo>
                  <a:cubicBezTo>
                    <a:pt x="51" y="338"/>
                    <a:pt x="51" y="338"/>
                    <a:pt x="51" y="338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2" y="345"/>
                    <a:pt x="43" y="347"/>
                    <a:pt x="44" y="346"/>
                  </a:cubicBezTo>
                  <a:cubicBezTo>
                    <a:pt x="54" y="339"/>
                    <a:pt x="54" y="339"/>
                    <a:pt x="54" y="339"/>
                  </a:cubicBezTo>
                  <a:cubicBezTo>
                    <a:pt x="56" y="340"/>
                    <a:pt x="56" y="340"/>
                    <a:pt x="56" y="340"/>
                  </a:cubicBezTo>
                  <a:cubicBezTo>
                    <a:pt x="47" y="347"/>
                    <a:pt x="47" y="347"/>
                    <a:pt x="47" y="347"/>
                  </a:cubicBezTo>
                  <a:cubicBezTo>
                    <a:pt x="46" y="347"/>
                    <a:pt x="48" y="350"/>
                    <a:pt x="49" y="349"/>
                  </a:cubicBezTo>
                  <a:cubicBezTo>
                    <a:pt x="58" y="341"/>
                    <a:pt x="58" y="341"/>
                    <a:pt x="58" y="341"/>
                  </a:cubicBezTo>
                  <a:cubicBezTo>
                    <a:pt x="60" y="342"/>
                    <a:pt x="60" y="342"/>
                    <a:pt x="60" y="342"/>
                  </a:cubicBezTo>
                  <a:cubicBezTo>
                    <a:pt x="52" y="349"/>
                    <a:pt x="52" y="349"/>
                    <a:pt x="52" y="349"/>
                  </a:cubicBezTo>
                  <a:cubicBezTo>
                    <a:pt x="51" y="350"/>
                    <a:pt x="52" y="352"/>
                    <a:pt x="53" y="351"/>
                  </a:cubicBezTo>
                  <a:cubicBezTo>
                    <a:pt x="56" y="348"/>
                    <a:pt x="59" y="346"/>
                    <a:pt x="62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56" y="351"/>
                    <a:pt x="56" y="351"/>
                    <a:pt x="56" y="351"/>
                  </a:cubicBezTo>
                  <a:cubicBezTo>
                    <a:pt x="55" y="352"/>
                    <a:pt x="57" y="354"/>
                    <a:pt x="58" y="353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61" y="353"/>
                    <a:pt x="62" y="355"/>
                    <a:pt x="63" y="354"/>
                  </a:cubicBezTo>
                  <a:cubicBezTo>
                    <a:pt x="71" y="347"/>
                    <a:pt x="71" y="347"/>
                    <a:pt x="71" y="347"/>
                  </a:cubicBezTo>
                  <a:cubicBezTo>
                    <a:pt x="73" y="348"/>
                    <a:pt x="73" y="348"/>
                    <a:pt x="73" y="348"/>
                  </a:cubicBezTo>
                  <a:cubicBezTo>
                    <a:pt x="68" y="352"/>
                    <a:pt x="68" y="352"/>
                    <a:pt x="68" y="352"/>
                  </a:cubicBezTo>
                  <a:cubicBezTo>
                    <a:pt x="67" y="353"/>
                    <a:pt x="69" y="355"/>
                    <a:pt x="70" y="354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7" y="350"/>
                    <a:pt x="77" y="350"/>
                    <a:pt x="77" y="350"/>
                  </a:cubicBezTo>
                  <a:cubicBezTo>
                    <a:pt x="75" y="351"/>
                    <a:pt x="75" y="351"/>
                    <a:pt x="75" y="351"/>
                  </a:cubicBezTo>
                  <a:cubicBezTo>
                    <a:pt x="74" y="352"/>
                    <a:pt x="76" y="354"/>
                    <a:pt x="77" y="353"/>
                  </a:cubicBezTo>
                  <a:cubicBezTo>
                    <a:pt x="80" y="351"/>
                    <a:pt x="80" y="351"/>
                    <a:pt x="80" y="351"/>
                  </a:cubicBezTo>
                  <a:cubicBezTo>
                    <a:pt x="83" y="352"/>
                    <a:pt x="86" y="353"/>
                    <a:pt x="89" y="354"/>
                  </a:cubicBezTo>
                  <a:cubicBezTo>
                    <a:pt x="97" y="367"/>
                    <a:pt x="105" y="378"/>
                    <a:pt x="115" y="390"/>
                  </a:cubicBezTo>
                  <a:cubicBezTo>
                    <a:pt x="112" y="389"/>
                    <a:pt x="109" y="389"/>
                    <a:pt x="106" y="388"/>
                  </a:cubicBezTo>
                  <a:cubicBezTo>
                    <a:pt x="104" y="385"/>
                    <a:pt x="104" y="385"/>
                    <a:pt x="104" y="385"/>
                  </a:cubicBezTo>
                  <a:cubicBezTo>
                    <a:pt x="104" y="383"/>
                    <a:pt x="102" y="384"/>
                    <a:pt x="103" y="385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2" y="387"/>
                    <a:pt x="102" y="387"/>
                    <a:pt x="102" y="387"/>
                  </a:cubicBezTo>
                  <a:cubicBezTo>
                    <a:pt x="100" y="385"/>
                    <a:pt x="99" y="382"/>
                    <a:pt x="98" y="380"/>
                  </a:cubicBezTo>
                  <a:cubicBezTo>
                    <a:pt x="97" y="379"/>
                    <a:pt x="95" y="379"/>
                    <a:pt x="96" y="381"/>
                  </a:cubicBezTo>
                  <a:cubicBezTo>
                    <a:pt x="99" y="387"/>
                    <a:pt x="99" y="387"/>
                    <a:pt x="99" y="387"/>
                  </a:cubicBezTo>
                  <a:cubicBezTo>
                    <a:pt x="97" y="386"/>
                    <a:pt x="97" y="386"/>
                    <a:pt x="97" y="386"/>
                  </a:cubicBezTo>
                  <a:cubicBezTo>
                    <a:pt x="95" y="383"/>
                    <a:pt x="93" y="379"/>
                    <a:pt x="92" y="376"/>
                  </a:cubicBezTo>
                  <a:cubicBezTo>
                    <a:pt x="91" y="374"/>
                    <a:pt x="89" y="375"/>
                    <a:pt x="90" y="376"/>
                  </a:cubicBezTo>
                  <a:cubicBezTo>
                    <a:pt x="91" y="380"/>
                    <a:pt x="93" y="383"/>
                    <a:pt x="95" y="386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1" y="381"/>
                    <a:pt x="89" y="377"/>
                    <a:pt x="87" y="373"/>
                  </a:cubicBezTo>
                  <a:cubicBezTo>
                    <a:pt x="86" y="372"/>
                    <a:pt x="84" y="372"/>
                    <a:pt x="85" y="374"/>
                  </a:cubicBezTo>
                  <a:cubicBezTo>
                    <a:pt x="87" y="377"/>
                    <a:pt x="88" y="381"/>
                    <a:pt x="90" y="385"/>
                  </a:cubicBezTo>
                  <a:cubicBezTo>
                    <a:pt x="88" y="384"/>
                    <a:pt x="88" y="384"/>
                    <a:pt x="88" y="384"/>
                  </a:cubicBezTo>
                  <a:cubicBezTo>
                    <a:pt x="86" y="380"/>
                    <a:pt x="84" y="376"/>
                    <a:pt x="82" y="371"/>
                  </a:cubicBezTo>
                  <a:cubicBezTo>
                    <a:pt x="81" y="370"/>
                    <a:pt x="79" y="370"/>
                    <a:pt x="80" y="372"/>
                  </a:cubicBezTo>
                  <a:cubicBezTo>
                    <a:pt x="82" y="376"/>
                    <a:pt x="84" y="380"/>
                    <a:pt x="86" y="383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1" y="379"/>
                    <a:pt x="79" y="374"/>
                    <a:pt x="77" y="370"/>
                  </a:cubicBezTo>
                  <a:cubicBezTo>
                    <a:pt x="77" y="369"/>
                    <a:pt x="75" y="369"/>
                    <a:pt x="76" y="370"/>
                  </a:cubicBezTo>
                  <a:cubicBezTo>
                    <a:pt x="77" y="374"/>
                    <a:pt x="79" y="378"/>
                    <a:pt x="81" y="382"/>
                  </a:cubicBezTo>
                  <a:cubicBezTo>
                    <a:pt x="79" y="381"/>
                    <a:pt x="79" y="381"/>
                    <a:pt x="79" y="381"/>
                  </a:cubicBezTo>
                  <a:cubicBezTo>
                    <a:pt x="77" y="377"/>
                    <a:pt x="75" y="373"/>
                    <a:pt x="73" y="369"/>
                  </a:cubicBezTo>
                  <a:cubicBezTo>
                    <a:pt x="72" y="367"/>
                    <a:pt x="70" y="367"/>
                    <a:pt x="71" y="369"/>
                  </a:cubicBezTo>
                  <a:cubicBezTo>
                    <a:pt x="73" y="373"/>
                    <a:pt x="74" y="377"/>
                    <a:pt x="76" y="381"/>
                  </a:cubicBezTo>
                  <a:cubicBezTo>
                    <a:pt x="74" y="380"/>
                    <a:pt x="74" y="380"/>
                    <a:pt x="74" y="380"/>
                  </a:cubicBezTo>
                  <a:cubicBezTo>
                    <a:pt x="72" y="376"/>
                    <a:pt x="70" y="371"/>
                    <a:pt x="69" y="367"/>
                  </a:cubicBezTo>
                  <a:cubicBezTo>
                    <a:pt x="68" y="366"/>
                    <a:pt x="66" y="366"/>
                    <a:pt x="67" y="368"/>
                  </a:cubicBezTo>
                  <a:cubicBezTo>
                    <a:pt x="68" y="371"/>
                    <a:pt x="70" y="375"/>
                    <a:pt x="72" y="379"/>
                  </a:cubicBezTo>
                  <a:cubicBezTo>
                    <a:pt x="70" y="378"/>
                    <a:pt x="70" y="378"/>
                    <a:pt x="70" y="378"/>
                  </a:cubicBezTo>
                  <a:cubicBezTo>
                    <a:pt x="68" y="374"/>
                    <a:pt x="66" y="370"/>
                    <a:pt x="64" y="366"/>
                  </a:cubicBezTo>
                  <a:cubicBezTo>
                    <a:pt x="64" y="364"/>
                    <a:pt x="62" y="365"/>
                    <a:pt x="62" y="366"/>
                  </a:cubicBezTo>
                  <a:cubicBezTo>
                    <a:pt x="64" y="370"/>
                    <a:pt x="65" y="374"/>
                    <a:pt x="67" y="378"/>
                  </a:cubicBezTo>
                  <a:cubicBezTo>
                    <a:pt x="65" y="377"/>
                    <a:pt x="65" y="377"/>
                    <a:pt x="65" y="377"/>
                  </a:cubicBezTo>
                  <a:cubicBezTo>
                    <a:pt x="63" y="373"/>
                    <a:pt x="61" y="369"/>
                    <a:pt x="60" y="364"/>
                  </a:cubicBezTo>
                  <a:cubicBezTo>
                    <a:pt x="59" y="363"/>
                    <a:pt x="57" y="363"/>
                    <a:pt x="58" y="365"/>
                  </a:cubicBezTo>
                  <a:cubicBezTo>
                    <a:pt x="59" y="368"/>
                    <a:pt x="61" y="372"/>
                    <a:pt x="62" y="376"/>
                  </a:cubicBezTo>
                  <a:cubicBezTo>
                    <a:pt x="60" y="375"/>
                    <a:pt x="60" y="375"/>
                    <a:pt x="60" y="375"/>
                  </a:cubicBezTo>
                  <a:cubicBezTo>
                    <a:pt x="59" y="371"/>
                    <a:pt x="57" y="367"/>
                    <a:pt x="56" y="363"/>
                  </a:cubicBezTo>
                  <a:cubicBezTo>
                    <a:pt x="55" y="362"/>
                    <a:pt x="53" y="362"/>
                    <a:pt x="53" y="363"/>
                  </a:cubicBezTo>
                  <a:cubicBezTo>
                    <a:pt x="55" y="367"/>
                    <a:pt x="56" y="371"/>
                    <a:pt x="58" y="374"/>
                  </a:cubicBezTo>
                  <a:cubicBezTo>
                    <a:pt x="56" y="373"/>
                    <a:pt x="56" y="373"/>
                    <a:pt x="56" y="373"/>
                  </a:cubicBezTo>
                  <a:cubicBezTo>
                    <a:pt x="54" y="370"/>
                    <a:pt x="53" y="366"/>
                    <a:pt x="51" y="362"/>
                  </a:cubicBezTo>
                  <a:cubicBezTo>
                    <a:pt x="51" y="360"/>
                    <a:pt x="49" y="361"/>
                    <a:pt x="49" y="362"/>
                  </a:cubicBezTo>
                  <a:cubicBezTo>
                    <a:pt x="50" y="366"/>
                    <a:pt x="52" y="369"/>
                    <a:pt x="53" y="372"/>
                  </a:cubicBezTo>
                  <a:cubicBezTo>
                    <a:pt x="51" y="371"/>
                    <a:pt x="51" y="371"/>
                    <a:pt x="51" y="371"/>
                  </a:cubicBezTo>
                  <a:cubicBezTo>
                    <a:pt x="50" y="368"/>
                    <a:pt x="48" y="364"/>
                    <a:pt x="47" y="361"/>
                  </a:cubicBezTo>
                  <a:cubicBezTo>
                    <a:pt x="47" y="359"/>
                    <a:pt x="45" y="360"/>
                    <a:pt x="45" y="361"/>
                  </a:cubicBezTo>
                  <a:cubicBezTo>
                    <a:pt x="46" y="364"/>
                    <a:pt x="47" y="367"/>
                    <a:pt x="48" y="370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5" y="366"/>
                    <a:pt x="44" y="363"/>
                    <a:pt x="43" y="360"/>
                  </a:cubicBezTo>
                  <a:cubicBezTo>
                    <a:pt x="43" y="359"/>
                    <a:pt x="41" y="359"/>
                    <a:pt x="41" y="361"/>
                  </a:cubicBezTo>
                  <a:cubicBezTo>
                    <a:pt x="42" y="363"/>
                    <a:pt x="43" y="366"/>
                    <a:pt x="44" y="368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39" y="360"/>
                    <a:pt x="39" y="360"/>
                    <a:pt x="39" y="360"/>
                  </a:cubicBezTo>
                  <a:cubicBezTo>
                    <a:pt x="39" y="358"/>
                    <a:pt x="37" y="359"/>
                    <a:pt x="37" y="360"/>
                  </a:cubicBezTo>
                  <a:cubicBezTo>
                    <a:pt x="39" y="366"/>
                    <a:pt x="39" y="366"/>
                    <a:pt x="39" y="366"/>
                  </a:cubicBezTo>
                  <a:cubicBezTo>
                    <a:pt x="37" y="365"/>
                    <a:pt x="37" y="365"/>
                    <a:pt x="37" y="365"/>
                  </a:cubicBezTo>
                  <a:cubicBezTo>
                    <a:pt x="36" y="360"/>
                    <a:pt x="36" y="360"/>
                    <a:pt x="36" y="360"/>
                  </a:cubicBezTo>
                  <a:cubicBezTo>
                    <a:pt x="35" y="359"/>
                    <a:pt x="33" y="359"/>
                    <a:pt x="34" y="361"/>
                  </a:cubicBezTo>
                  <a:cubicBezTo>
                    <a:pt x="35" y="363"/>
                    <a:pt x="35" y="363"/>
                    <a:pt x="35" y="363"/>
                  </a:cubicBezTo>
                  <a:cubicBezTo>
                    <a:pt x="32" y="362"/>
                    <a:pt x="32" y="362"/>
                    <a:pt x="32" y="362"/>
                  </a:cubicBezTo>
                  <a:cubicBezTo>
                    <a:pt x="31" y="362"/>
                    <a:pt x="31" y="362"/>
                    <a:pt x="31" y="362"/>
                  </a:cubicBezTo>
                  <a:cubicBezTo>
                    <a:pt x="30" y="361"/>
                    <a:pt x="29" y="363"/>
                    <a:pt x="31" y="364"/>
                  </a:cubicBezTo>
                  <a:cubicBezTo>
                    <a:pt x="34" y="366"/>
                    <a:pt x="34" y="366"/>
                    <a:pt x="34" y="366"/>
                  </a:cubicBezTo>
                  <a:cubicBezTo>
                    <a:pt x="33" y="367"/>
                    <a:pt x="33" y="367"/>
                    <a:pt x="33" y="367"/>
                  </a:cubicBezTo>
                  <a:cubicBezTo>
                    <a:pt x="32" y="368"/>
                    <a:pt x="33" y="370"/>
                    <a:pt x="34" y="369"/>
                  </a:cubicBezTo>
                  <a:cubicBezTo>
                    <a:pt x="37" y="367"/>
                    <a:pt x="37" y="367"/>
                    <a:pt x="37" y="367"/>
                  </a:cubicBezTo>
                  <a:cubicBezTo>
                    <a:pt x="39" y="368"/>
                    <a:pt x="39" y="368"/>
                    <a:pt x="39" y="368"/>
                  </a:cubicBezTo>
                  <a:cubicBezTo>
                    <a:pt x="36" y="371"/>
                    <a:pt x="36" y="371"/>
                    <a:pt x="36" y="371"/>
                  </a:cubicBezTo>
                  <a:cubicBezTo>
                    <a:pt x="35" y="372"/>
                    <a:pt x="36" y="374"/>
                    <a:pt x="37" y="373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38" y="375"/>
                    <a:pt x="40" y="377"/>
                    <a:pt x="41" y="376"/>
                  </a:cubicBezTo>
                  <a:cubicBezTo>
                    <a:pt x="46" y="372"/>
                    <a:pt x="46" y="372"/>
                    <a:pt x="46" y="372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3" y="377"/>
                    <a:pt x="43" y="377"/>
                    <a:pt x="43" y="377"/>
                  </a:cubicBezTo>
                  <a:cubicBezTo>
                    <a:pt x="42" y="378"/>
                    <a:pt x="44" y="380"/>
                    <a:pt x="45" y="379"/>
                  </a:cubicBezTo>
                  <a:cubicBezTo>
                    <a:pt x="51" y="374"/>
                    <a:pt x="51" y="374"/>
                    <a:pt x="51" y="374"/>
                  </a:cubicBezTo>
                  <a:cubicBezTo>
                    <a:pt x="53" y="374"/>
                    <a:pt x="53" y="374"/>
                    <a:pt x="53" y="374"/>
                  </a:cubicBezTo>
                  <a:cubicBezTo>
                    <a:pt x="47" y="380"/>
                    <a:pt x="47" y="380"/>
                    <a:pt x="47" y="380"/>
                  </a:cubicBezTo>
                  <a:cubicBezTo>
                    <a:pt x="46" y="381"/>
                    <a:pt x="48" y="383"/>
                    <a:pt x="49" y="382"/>
                  </a:cubicBezTo>
                  <a:cubicBezTo>
                    <a:pt x="55" y="376"/>
                    <a:pt x="55" y="376"/>
                    <a:pt x="55" y="376"/>
                  </a:cubicBezTo>
                  <a:cubicBezTo>
                    <a:pt x="58" y="376"/>
                    <a:pt x="58" y="376"/>
                    <a:pt x="58" y="376"/>
                  </a:cubicBezTo>
                  <a:cubicBezTo>
                    <a:pt x="51" y="383"/>
                    <a:pt x="51" y="383"/>
                    <a:pt x="51" y="383"/>
                  </a:cubicBezTo>
                  <a:cubicBezTo>
                    <a:pt x="50" y="384"/>
                    <a:pt x="52" y="385"/>
                    <a:pt x="53" y="385"/>
                  </a:cubicBezTo>
                  <a:cubicBezTo>
                    <a:pt x="60" y="377"/>
                    <a:pt x="60" y="377"/>
                    <a:pt x="60" y="377"/>
                  </a:cubicBezTo>
                  <a:cubicBezTo>
                    <a:pt x="62" y="378"/>
                    <a:pt x="62" y="378"/>
                    <a:pt x="62" y="378"/>
                  </a:cubicBezTo>
                  <a:cubicBezTo>
                    <a:pt x="56" y="385"/>
                    <a:pt x="56" y="385"/>
                    <a:pt x="56" y="385"/>
                  </a:cubicBezTo>
                  <a:cubicBezTo>
                    <a:pt x="55" y="386"/>
                    <a:pt x="57" y="388"/>
                    <a:pt x="57" y="387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67" y="380"/>
                    <a:pt x="67" y="380"/>
                    <a:pt x="67" y="380"/>
                  </a:cubicBezTo>
                  <a:cubicBezTo>
                    <a:pt x="60" y="387"/>
                    <a:pt x="60" y="387"/>
                    <a:pt x="60" y="387"/>
                  </a:cubicBezTo>
                  <a:cubicBezTo>
                    <a:pt x="59" y="388"/>
                    <a:pt x="61" y="390"/>
                    <a:pt x="62" y="389"/>
                  </a:cubicBezTo>
                  <a:cubicBezTo>
                    <a:pt x="70" y="381"/>
                    <a:pt x="70" y="381"/>
                    <a:pt x="70" y="381"/>
                  </a:cubicBezTo>
                  <a:cubicBezTo>
                    <a:pt x="71" y="381"/>
                    <a:pt x="71" y="381"/>
                    <a:pt x="71" y="381"/>
                  </a:cubicBezTo>
                  <a:cubicBezTo>
                    <a:pt x="72" y="381"/>
                    <a:pt x="72" y="381"/>
                    <a:pt x="72" y="381"/>
                  </a:cubicBezTo>
                  <a:cubicBezTo>
                    <a:pt x="65" y="389"/>
                    <a:pt x="65" y="389"/>
                    <a:pt x="65" y="389"/>
                  </a:cubicBezTo>
                  <a:cubicBezTo>
                    <a:pt x="64" y="390"/>
                    <a:pt x="66" y="392"/>
                    <a:pt x="66" y="391"/>
                  </a:cubicBezTo>
                  <a:cubicBezTo>
                    <a:pt x="74" y="382"/>
                    <a:pt x="74" y="382"/>
                    <a:pt x="74" y="382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69" y="391"/>
                    <a:pt x="69" y="391"/>
                    <a:pt x="69" y="391"/>
                  </a:cubicBezTo>
                  <a:cubicBezTo>
                    <a:pt x="68" y="392"/>
                    <a:pt x="70" y="393"/>
                    <a:pt x="71" y="392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81" y="384"/>
                    <a:pt x="81" y="384"/>
                    <a:pt x="81" y="384"/>
                  </a:cubicBezTo>
                  <a:cubicBezTo>
                    <a:pt x="74" y="392"/>
                    <a:pt x="74" y="392"/>
                    <a:pt x="74" y="392"/>
                  </a:cubicBezTo>
                  <a:cubicBezTo>
                    <a:pt x="73" y="393"/>
                    <a:pt x="75" y="395"/>
                    <a:pt x="76" y="394"/>
                  </a:cubicBezTo>
                  <a:cubicBezTo>
                    <a:pt x="83" y="385"/>
                    <a:pt x="83" y="385"/>
                    <a:pt x="83" y="385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78" y="394"/>
                    <a:pt x="78" y="394"/>
                    <a:pt x="78" y="394"/>
                  </a:cubicBezTo>
                  <a:cubicBezTo>
                    <a:pt x="78" y="395"/>
                    <a:pt x="80" y="396"/>
                    <a:pt x="80" y="395"/>
                  </a:cubicBezTo>
                  <a:cubicBezTo>
                    <a:pt x="88" y="386"/>
                    <a:pt x="88" y="386"/>
                    <a:pt x="88" y="386"/>
                  </a:cubicBezTo>
                  <a:cubicBezTo>
                    <a:pt x="90" y="387"/>
                    <a:pt x="90" y="387"/>
                    <a:pt x="90" y="387"/>
                  </a:cubicBezTo>
                  <a:cubicBezTo>
                    <a:pt x="83" y="395"/>
                    <a:pt x="83" y="395"/>
                    <a:pt x="83" y="395"/>
                  </a:cubicBezTo>
                  <a:cubicBezTo>
                    <a:pt x="83" y="396"/>
                    <a:pt x="85" y="397"/>
                    <a:pt x="85" y="396"/>
                  </a:cubicBezTo>
                  <a:cubicBezTo>
                    <a:pt x="93" y="387"/>
                    <a:pt x="93" y="387"/>
                    <a:pt x="93" y="387"/>
                  </a:cubicBezTo>
                  <a:cubicBezTo>
                    <a:pt x="94" y="388"/>
                    <a:pt x="94" y="388"/>
                    <a:pt x="94" y="388"/>
                  </a:cubicBezTo>
                  <a:cubicBezTo>
                    <a:pt x="89" y="395"/>
                    <a:pt x="89" y="395"/>
                    <a:pt x="89" y="395"/>
                  </a:cubicBezTo>
                  <a:cubicBezTo>
                    <a:pt x="88" y="396"/>
                    <a:pt x="90" y="397"/>
                    <a:pt x="91" y="396"/>
                  </a:cubicBezTo>
                  <a:cubicBezTo>
                    <a:pt x="97" y="388"/>
                    <a:pt x="97" y="388"/>
                    <a:pt x="97" y="388"/>
                  </a:cubicBezTo>
                  <a:cubicBezTo>
                    <a:pt x="99" y="389"/>
                    <a:pt x="99" y="389"/>
                    <a:pt x="99" y="389"/>
                  </a:cubicBezTo>
                  <a:cubicBezTo>
                    <a:pt x="95" y="393"/>
                    <a:pt x="95" y="393"/>
                    <a:pt x="95" y="393"/>
                  </a:cubicBezTo>
                  <a:cubicBezTo>
                    <a:pt x="95" y="394"/>
                    <a:pt x="96" y="396"/>
                    <a:pt x="97" y="395"/>
                  </a:cubicBezTo>
                  <a:cubicBezTo>
                    <a:pt x="102" y="389"/>
                    <a:pt x="102" y="389"/>
                    <a:pt x="102" y="389"/>
                  </a:cubicBezTo>
                  <a:cubicBezTo>
                    <a:pt x="104" y="390"/>
                    <a:pt x="104" y="390"/>
                    <a:pt x="104" y="390"/>
                  </a:cubicBezTo>
                  <a:cubicBezTo>
                    <a:pt x="102" y="391"/>
                    <a:pt x="102" y="391"/>
                    <a:pt x="102" y="391"/>
                  </a:cubicBezTo>
                  <a:cubicBezTo>
                    <a:pt x="102" y="392"/>
                    <a:pt x="103" y="394"/>
                    <a:pt x="104" y="393"/>
                  </a:cubicBezTo>
                  <a:cubicBezTo>
                    <a:pt x="106" y="390"/>
                    <a:pt x="106" y="390"/>
                    <a:pt x="106" y="390"/>
                  </a:cubicBezTo>
                  <a:cubicBezTo>
                    <a:pt x="110" y="391"/>
                    <a:pt x="113" y="392"/>
                    <a:pt x="117" y="392"/>
                  </a:cubicBezTo>
                  <a:cubicBezTo>
                    <a:pt x="126" y="403"/>
                    <a:pt x="136" y="413"/>
                    <a:pt x="147" y="423"/>
                  </a:cubicBezTo>
                  <a:cubicBezTo>
                    <a:pt x="139" y="423"/>
                    <a:pt x="139" y="423"/>
                    <a:pt x="139" y="423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5" y="418"/>
                    <a:pt x="134" y="419"/>
                    <a:pt x="134" y="421"/>
                  </a:cubicBezTo>
                  <a:cubicBezTo>
                    <a:pt x="136" y="423"/>
                    <a:pt x="136" y="423"/>
                    <a:pt x="136" y="423"/>
                  </a:cubicBezTo>
                  <a:cubicBezTo>
                    <a:pt x="134" y="422"/>
                    <a:pt x="134" y="422"/>
                    <a:pt x="134" y="422"/>
                  </a:cubicBezTo>
                  <a:cubicBezTo>
                    <a:pt x="129" y="416"/>
                    <a:pt x="129" y="416"/>
                    <a:pt x="129" y="416"/>
                  </a:cubicBezTo>
                  <a:cubicBezTo>
                    <a:pt x="128" y="415"/>
                    <a:pt x="126" y="416"/>
                    <a:pt x="127" y="417"/>
                  </a:cubicBezTo>
                  <a:cubicBezTo>
                    <a:pt x="131" y="422"/>
                    <a:pt x="131" y="422"/>
                    <a:pt x="131" y="422"/>
                  </a:cubicBezTo>
                  <a:cubicBezTo>
                    <a:pt x="129" y="422"/>
                    <a:pt x="129" y="422"/>
                    <a:pt x="129" y="422"/>
                  </a:cubicBezTo>
                  <a:cubicBezTo>
                    <a:pt x="127" y="419"/>
                    <a:pt x="125" y="416"/>
                    <a:pt x="122" y="413"/>
                  </a:cubicBezTo>
                  <a:cubicBezTo>
                    <a:pt x="121" y="412"/>
                    <a:pt x="120" y="412"/>
                    <a:pt x="120" y="414"/>
                  </a:cubicBezTo>
                  <a:cubicBezTo>
                    <a:pt x="122" y="416"/>
                    <a:pt x="125" y="419"/>
                    <a:pt x="127" y="422"/>
                  </a:cubicBezTo>
                  <a:cubicBezTo>
                    <a:pt x="125" y="422"/>
                    <a:pt x="125" y="422"/>
                    <a:pt x="125" y="422"/>
                  </a:cubicBezTo>
                  <a:cubicBezTo>
                    <a:pt x="122" y="418"/>
                    <a:pt x="120" y="415"/>
                    <a:pt x="117" y="411"/>
                  </a:cubicBezTo>
                  <a:cubicBezTo>
                    <a:pt x="116" y="410"/>
                    <a:pt x="114" y="411"/>
                    <a:pt x="115" y="412"/>
                  </a:cubicBezTo>
                  <a:cubicBezTo>
                    <a:pt x="117" y="415"/>
                    <a:pt x="120" y="418"/>
                    <a:pt x="122" y="422"/>
                  </a:cubicBezTo>
                  <a:cubicBezTo>
                    <a:pt x="120" y="421"/>
                    <a:pt x="120" y="421"/>
                    <a:pt x="120" y="421"/>
                  </a:cubicBezTo>
                  <a:cubicBezTo>
                    <a:pt x="117" y="418"/>
                    <a:pt x="115" y="414"/>
                    <a:pt x="112" y="410"/>
                  </a:cubicBezTo>
                  <a:cubicBezTo>
                    <a:pt x="111" y="409"/>
                    <a:pt x="109" y="410"/>
                    <a:pt x="110" y="411"/>
                  </a:cubicBezTo>
                  <a:cubicBezTo>
                    <a:pt x="113" y="414"/>
                    <a:pt x="115" y="418"/>
                    <a:pt x="117" y="421"/>
                  </a:cubicBezTo>
                  <a:cubicBezTo>
                    <a:pt x="115" y="421"/>
                    <a:pt x="115" y="421"/>
                    <a:pt x="115" y="421"/>
                  </a:cubicBezTo>
                  <a:cubicBezTo>
                    <a:pt x="113" y="417"/>
                    <a:pt x="110" y="413"/>
                    <a:pt x="107" y="409"/>
                  </a:cubicBezTo>
                  <a:cubicBezTo>
                    <a:pt x="107" y="408"/>
                    <a:pt x="105" y="409"/>
                    <a:pt x="106" y="410"/>
                  </a:cubicBezTo>
                  <a:cubicBezTo>
                    <a:pt x="108" y="414"/>
                    <a:pt x="110" y="417"/>
                    <a:pt x="113" y="421"/>
                  </a:cubicBezTo>
                  <a:cubicBezTo>
                    <a:pt x="111" y="420"/>
                    <a:pt x="111" y="420"/>
                    <a:pt x="111" y="420"/>
                  </a:cubicBezTo>
                  <a:cubicBezTo>
                    <a:pt x="108" y="417"/>
                    <a:pt x="105" y="413"/>
                    <a:pt x="103" y="409"/>
                  </a:cubicBezTo>
                  <a:cubicBezTo>
                    <a:pt x="102" y="407"/>
                    <a:pt x="100" y="408"/>
                    <a:pt x="101" y="409"/>
                  </a:cubicBezTo>
                  <a:cubicBezTo>
                    <a:pt x="103" y="413"/>
                    <a:pt x="106" y="417"/>
                    <a:pt x="108" y="420"/>
                  </a:cubicBezTo>
                  <a:cubicBezTo>
                    <a:pt x="106" y="420"/>
                    <a:pt x="106" y="420"/>
                    <a:pt x="106" y="420"/>
                  </a:cubicBezTo>
                  <a:cubicBezTo>
                    <a:pt x="103" y="416"/>
                    <a:pt x="101" y="412"/>
                    <a:pt x="98" y="408"/>
                  </a:cubicBezTo>
                  <a:cubicBezTo>
                    <a:pt x="97" y="407"/>
                    <a:pt x="95" y="408"/>
                    <a:pt x="96" y="409"/>
                  </a:cubicBezTo>
                  <a:cubicBezTo>
                    <a:pt x="98" y="412"/>
                    <a:pt x="101" y="416"/>
                    <a:pt x="103" y="419"/>
                  </a:cubicBezTo>
                  <a:cubicBezTo>
                    <a:pt x="101" y="419"/>
                    <a:pt x="101" y="419"/>
                    <a:pt x="101" y="419"/>
                  </a:cubicBezTo>
                  <a:cubicBezTo>
                    <a:pt x="99" y="415"/>
                    <a:pt x="96" y="411"/>
                    <a:pt x="94" y="408"/>
                  </a:cubicBezTo>
                  <a:cubicBezTo>
                    <a:pt x="93" y="406"/>
                    <a:pt x="91" y="407"/>
                    <a:pt x="92" y="408"/>
                  </a:cubicBezTo>
                  <a:cubicBezTo>
                    <a:pt x="94" y="412"/>
                    <a:pt x="96" y="415"/>
                    <a:pt x="98" y="419"/>
                  </a:cubicBezTo>
                  <a:cubicBezTo>
                    <a:pt x="96" y="418"/>
                    <a:pt x="96" y="418"/>
                    <a:pt x="96" y="418"/>
                  </a:cubicBezTo>
                  <a:cubicBezTo>
                    <a:pt x="94" y="415"/>
                    <a:pt x="91" y="411"/>
                    <a:pt x="89" y="407"/>
                  </a:cubicBezTo>
                  <a:cubicBezTo>
                    <a:pt x="88" y="406"/>
                    <a:pt x="86" y="406"/>
                    <a:pt x="87" y="408"/>
                  </a:cubicBezTo>
                  <a:cubicBezTo>
                    <a:pt x="89" y="411"/>
                    <a:pt x="91" y="414"/>
                    <a:pt x="94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9" y="414"/>
                    <a:pt x="87" y="410"/>
                    <a:pt x="85" y="407"/>
                  </a:cubicBezTo>
                  <a:cubicBezTo>
                    <a:pt x="84" y="405"/>
                    <a:pt x="82" y="406"/>
                    <a:pt x="83" y="407"/>
                  </a:cubicBezTo>
                  <a:cubicBezTo>
                    <a:pt x="85" y="410"/>
                    <a:pt x="87" y="414"/>
                    <a:pt x="89" y="417"/>
                  </a:cubicBezTo>
                  <a:cubicBezTo>
                    <a:pt x="87" y="416"/>
                    <a:pt x="87" y="416"/>
                    <a:pt x="87" y="416"/>
                  </a:cubicBezTo>
                  <a:cubicBezTo>
                    <a:pt x="84" y="413"/>
                    <a:pt x="82" y="410"/>
                    <a:pt x="80" y="406"/>
                  </a:cubicBezTo>
                  <a:cubicBezTo>
                    <a:pt x="80" y="405"/>
                    <a:pt x="78" y="406"/>
                    <a:pt x="78" y="407"/>
                  </a:cubicBezTo>
                  <a:cubicBezTo>
                    <a:pt x="80" y="410"/>
                    <a:pt x="82" y="413"/>
                    <a:pt x="84" y="416"/>
                  </a:cubicBezTo>
                  <a:cubicBezTo>
                    <a:pt x="82" y="415"/>
                    <a:pt x="82" y="415"/>
                    <a:pt x="82" y="415"/>
                  </a:cubicBezTo>
                  <a:cubicBezTo>
                    <a:pt x="80" y="412"/>
                    <a:pt x="78" y="409"/>
                    <a:pt x="76" y="406"/>
                  </a:cubicBezTo>
                  <a:cubicBezTo>
                    <a:pt x="75" y="405"/>
                    <a:pt x="73" y="405"/>
                    <a:pt x="74" y="407"/>
                  </a:cubicBezTo>
                  <a:cubicBezTo>
                    <a:pt x="76" y="409"/>
                    <a:pt x="77" y="412"/>
                    <a:pt x="79" y="415"/>
                  </a:cubicBezTo>
                  <a:cubicBezTo>
                    <a:pt x="77" y="414"/>
                    <a:pt x="77" y="414"/>
                    <a:pt x="77" y="414"/>
                  </a:cubicBezTo>
                  <a:cubicBezTo>
                    <a:pt x="75" y="412"/>
                    <a:pt x="74" y="409"/>
                    <a:pt x="72" y="406"/>
                  </a:cubicBezTo>
                  <a:cubicBezTo>
                    <a:pt x="71" y="405"/>
                    <a:pt x="69" y="405"/>
                    <a:pt x="70" y="407"/>
                  </a:cubicBezTo>
                  <a:cubicBezTo>
                    <a:pt x="74" y="413"/>
                    <a:pt x="74" y="413"/>
                    <a:pt x="74" y="413"/>
                  </a:cubicBezTo>
                  <a:cubicBezTo>
                    <a:pt x="72" y="413"/>
                    <a:pt x="72" y="413"/>
                    <a:pt x="72" y="413"/>
                  </a:cubicBezTo>
                  <a:cubicBezTo>
                    <a:pt x="68" y="407"/>
                    <a:pt x="68" y="407"/>
                    <a:pt x="68" y="407"/>
                  </a:cubicBezTo>
                  <a:cubicBezTo>
                    <a:pt x="68" y="405"/>
                    <a:pt x="66" y="406"/>
                    <a:pt x="66" y="407"/>
                  </a:cubicBezTo>
                  <a:cubicBezTo>
                    <a:pt x="69" y="412"/>
                    <a:pt x="69" y="412"/>
                    <a:pt x="69" y="412"/>
                  </a:cubicBezTo>
                  <a:cubicBezTo>
                    <a:pt x="67" y="412"/>
                    <a:pt x="67" y="412"/>
                    <a:pt x="67" y="412"/>
                  </a:cubicBezTo>
                  <a:cubicBezTo>
                    <a:pt x="65" y="408"/>
                    <a:pt x="65" y="408"/>
                    <a:pt x="65" y="408"/>
                  </a:cubicBezTo>
                  <a:cubicBezTo>
                    <a:pt x="64" y="406"/>
                    <a:pt x="62" y="407"/>
                    <a:pt x="63" y="408"/>
                  </a:cubicBezTo>
                  <a:cubicBezTo>
                    <a:pt x="64" y="411"/>
                    <a:pt x="64" y="411"/>
                    <a:pt x="64" y="411"/>
                  </a:cubicBezTo>
                  <a:cubicBezTo>
                    <a:pt x="61" y="410"/>
                    <a:pt x="61" y="410"/>
                    <a:pt x="61" y="410"/>
                  </a:cubicBezTo>
                  <a:cubicBezTo>
                    <a:pt x="61" y="410"/>
                    <a:pt x="61" y="410"/>
                    <a:pt x="61" y="410"/>
                  </a:cubicBezTo>
                  <a:cubicBezTo>
                    <a:pt x="59" y="409"/>
                    <a:pt x="59" y="412"/>
                    <a:pt x="61" y="412"/>
                  </a:cubicBezTo>
                  <a:cubicBezTo>
                    <a:pt x="64" y="413"/>
                    <a:pt x="64" y="413"/>
                    <a:pt x="64" y="413"/>
                  </a:cubicBezTo>
                  <a:cubicBezTo>
                    <a:pt x="63" y="415"/>
                    <a:pt x="63" y="415"/>
                    <a:pt x="63" y="415"/>
                  </a:cubicBezTo>
                  <a:cubicBezTo>
                    <a:pt x="62" y="416"/>
                    <a:pt x="64" y="418"/>
                    <a:pt x="65" y="417"/>
                  </a:cubicBezTo>
                  <a:cubicBezTo>
                    <a:pt x="67" y="414"/>
                    <a:pt x="67" y="414"/>
                    <a:pt x="67" y="414"/>
                  </a:cubicBezTo>
                  <a:cubicBezTo>
                    <a:pt x="69" y="414"/>
                    <a:pt x="69" y="414"/>
                    <a:pt x="69" y="414"/>
                  </a:cubicBezTo>
                  <a:cubicBezTo>
                    <a:pt x="67" y="418"/>
                    <a:pt x="67" y="418"/>
                    <a:pt x="67" y="418"/>
                  </a:cubicBezTo>
                  <a:cubicBezTo>
                    <a:pt x="66" y="419"/>
                    <a:pt x="68" y="421"/>
                    <a:pt x="69" y="420"/>
                  </a:cubicBezTo>
                  <a:cubicBezTo>
                    <a:pt x="72" y="415"/>
                    <a:pt x="72" y="415"/>
                    <a:pt x="72" y="415"/>
                  </a:cubicBezTo>
                  <a:cubicBezTo>
                    <a:pt x="74" y="416"/>
                    <a:pt x="74" y="416"/>
                    <a:pt x="74" y="416"/>
                  </a:cubicBezTo>
                  <a:cubicBezTo>
                    <a:pt x="71" y="420"/>
                    <a:pt x="71" y="420"/>
                    <a:pt x="71" y="420"/>
                  </a:cubicBezTo>
                  <a:cubicBezTo>
                    <a:pt x="70" y="421"/>
                    <a:pt x="72" y="423"/>
                    <a:pt x="73" y="422"/>
                  </a:cubicBezTo>
                  <a:cubicBezTo>
                    <a:pt x="77" y="416"/>
                    <a:pt x="77" y="416"/>
                    <a:pt x="77" y="416"/>
                  </a:cubicBezTo>
                  <a:cubicBezTo>
                    <a:pt x="79" y="417"/>
                    <a:pt x="79" y="417"/>
                    <a:pt x="79" y="417"/>
                  </a:cubicBezTo>
                  <a:cubicBezTo>
                    <a:pt x="75" y="423"/>
                    <a:pt x="75" y="423"/>
                    <a:pt x="75" y="423"/>
                  </a:cubicBezTo>
                  <a:cubicBezTo>
                    <a:pt x="74" y="424"/>
                    <a:pt x="76" y="425"/>
                    <a:pt x="77" y="424"/>
                  </a:cubicBezTo>
                  <a:cubicBezTo>
                    <a:pt x="82" y="418"/>
                    <a:pt x="82" y="418"/>
                    <a:pt x="82" y="418"/>
                  </a:cubicBezTo>
                  <a:cubicBezTo>
                    <a:pt x="84" y="418"/>
                    <a:pt x="84" y="418"/>
                    <a:pt x="84" y="418"/>
                  </a:cubicBezTo>
                  <a:cubicBezTo>
                    <a:pt x="79" y="425"/>
                    <a:pt x="79" y="425"/>
                    <a:pt x="79" y="425"/>
                  </a:cubicBezTo>
                  <a:cubicBezTo>
                    <a:pt x="78" y="426"/>
                    <a:pt x="80" y="427"/>
                    <a:pt x="81" y="426"/>
                  </a:cubicBezTo>
                  <a:cubicBezTo>
                    <a:pt x="87" y="419"/>
                    <a:pt x="87" y="419"/>
                    <a:pt x="87" y="419"/>
                  </a:cubicBezTo>
                  <a:cubicBezTo>
                    <a:pt x="89" y="419"/>
                    <a:pt x="89" y="419"/>
                    <a:pt x="89" y="419"/>
                  </a:cubicBezTo>
                  <a:cubicBezTo>
                    <a:pt x="84" y="426"/>
                    <a:pt x="84" y="426"/>
                    <a:pt x="84" y="426"/>
                  </a:cubicBezTo>
                  <a:cubicBezTo>
                    <a:pt x="83" y="427"/>
                    <a:pt x="85" y="429"/>
                    <a:pt x="86" y="428"/>
                  </a:cubicBezTo>
                  <a:cubicBezTo>
                    <a:pt x="92" y="420"/>
                    <a:pt x="92" y="420"/>
                    <a:pt x="92" y="420"/>
                  </a:cubicBezTo>
                  <a:cubicBezTo>
                    <a:pt x="94" y="420"/>
                    <a:pt x="94" y="420"/>
                    <a:pt x="94" y="420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7" y="429"/>
                    <a:pt x="90" y="430"/>
                    <a:pt x="90" y="429"/>
                  </a:cubicBezTo>
                  <a:cubicBezTo>
                    <a:pt x="96" y="420"/>
                    <a:pt x="96" y="420"/>
                    <a:pt x="96" y="420"/>
                  </a:cubicBezTo>
                  <a:cubicBezTo>
                    <a:pt x="98" y="421"/>
                    <a:pt x="98" y="421"/>
                    <a:pt x="98" y="421"/>
                  </a:cubicBezTo>
                  <a:cubicBezTo>
                    <a:pt x="93" y="429"/>
                    <a:pt x="93" y="429"/>
                    <a:pt x="93" y="429"/>
                  </a:cubicBezTo>
                  <a:cubicBezTo>
                    <a:pt x="92" y="430"/>
                    <a:pt x="94" y="431"/>
                    <a:pt x="95" y="430"/>
                  </a:cubicBezTo>
                  <a:cubicBezTo>
                    <a:pt x="101" y="421"/>
                    <a:pt x="101" y="421"/>
                    <a:pt x="101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98" y="430"/>
                    <a:pt x="98" y="430"/>
                    <a:pt x="98" y="430"/>
                  </a:cubicBezTo>
                  <a:cubicBezTo>
                    <a:pt x="97" y="431"/>
                    <a:pt x="99" y="433"/>
                    <a:pt x="100" y="431"/>
                  </a:cubicBezTo>
                  <a:cubicBezTo>
                    <a:pt x="106" y="422"/>
                    <a:pt x="106" y="422"/>
                    <a:pt x="106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02" y="431"/>
                    <a:pt x="102" y="431"/>
                    <a:pt x="102" y="431"/>
                  </a:cubicBezTo>
                  <a:cubicBezTo>
                    <a:pt x="102" y="432"/>
                    <a:pt x="104" y="433"/>
                    <a:pt x="104" y="432"/>
                  </a:cubicBezTo>
                  <a:cubicBezTo>
                    <a:pt x="111" y="423"/>
                    <a:pt x="111" y="423"/>
                    <a:pt x="111" y="423"/>
                  </a:cubicBezTo>
                  <a:cubicBezTo>
                    <a:pt x="113" y="423"/>
                    <a:pt x="113" y="423"/>
                    <a:pt x="113" y="423"/>
                  </a:cubicBezTo>
                  <a:cubicBezTo>
                    <a:pt x="107" y="432"/>
                    <a:pt x="107" y="432"/>
                    <a:pt x="107" y="432"/>
                  </a:cubicBezTo>
                  <a:cubicBezTo>
                    <a:pt x="106" y="433"/>
                    <a:pt x="108" y="434"/>
                    <a:pt x="109" y="433"/>
                  </a:cubicBezTo>
                  <a:cubicBezTo>
                    <a:pt x="116" y="423"/>
                    <a:pt x="116" y="423"/>
                    <a:pt x="116" y="423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2" y="432"/>
                    <a:pt x="112" y="432"/>
                    <a:pt x="112" y="432"/>
                  </a:cubicBezTo>
                  <a:cubicBezTo>
                    <a:pt x="111" y="433"/>
                    <a:pt x="113" y="435"/>
                    <a:pt x="114" y="434"/>
                  </a:cubicBezTo>
                  <a:cubicBezTo>
                    <a:pt x="120" y="424"/>
                    <a:pt x="120" y="424"/>
                    <a:pt x="120" y="424"/>
                  </a:cubicBezTo>
                  <a:cubicBezTo>
                    <a:pt x="122" y="424"/>
                    <a:pt x="122" y="424"/>
                    <a:pt x="122" y="424"/>
                  </a:cubicBezTo>
                  <a:cubicBezTo>
                    <a:pt x="117" y="432"/>
                    <a:pt x="117" y="432"/>
                    <a:pt x="117" y="432"/>
                  </a:cubicBezTo>
                  <a:cubicBezTo>
                    <a:pt x="116" y="434"/>
                    <a:pt x="118" y="435"/>
                    <a:pt x="119" y="434"/>
                  </a:cubicBezTo>
                  <a:cubicBezTo>
                    <a:pt x="125" y="424"/>
                    <a:pt x="125" y="424"/>
                    <a:pt x="125" y="424"/>
                  </a:cubicBezTo>
                  <a:cubicBezTo>
                    <a:pt x="127" y="424"/>
                    <a:pt x="127" y="424"/>
                    <a:pt x="127" y="424"/>
                  </a:cubicBezTo>
                  <a:cubicBezTo>
                    <a:pt x="122" y="432"/>
                    <a:pt x="122" y="432"/>
                    <a:pt x="122" y="432"/>
                  </a:cubicBezTo>
                  <a:cubicBezTo>
                    <a:pt x="121" y="433"/>
                    <a:pt x="124" y="434"/>
                    <a:pt x="124" y="433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8" y="429"/>
                    <a:pt x="128" y="429"/>
                    <a:pt x="128" y="429"/>
                  </a:cubicBezTo>
                  <a:cubicBezTo>
                    <a:pt x="128" y="431"/>
                    <a:pt x="130" y="432"/>
                    <a:pt x="131" y="431"/>
                  </a:cubicBezTo>
                  <a:cubicBezTo>
                    <a:pt x="134" y="425"/>
                    <a:pt x="134" y="425"/>
                    <a:pt x="134" y="425"/>
                  </a:cubicBezTo>
                  <a:cubicBezTo>
                    <a:pt x="136" y="425"/>
                    <a:pt x="136" y="425"/>
                    <a:pt x="136" y="425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8"/>
                    <a:pt x="136" y="429"/>
                    <a:pt x="137" y="428"/>
                  </a:cubicBezTo>
                  <a:cubicBezTo>
                    <a:pt x="139" y="425"/>
                    <a:pt x="139" y="425"/>
                    <a:pt x="139" y="425"/>
                  </a:cubicBezTo>
                  <a:cubicBezTo>
                    <a:pt x="142" y="425"/>
                    <a:pt x="146" y="425"/>
                    <a:pt x="149" y="425"/>
                  </a:cubicBezTo>
                  <a:cubicBezTo>
                    <a:pt x="160" y="435"/>
                    <a:pt x="171" y="443"/>
                    <a:pt x="183" y="452"/>
                  </a:cubicBezTo>
                  <a:cubicBezTo>
                    <a:pt x="175" y="453"/>
                    <a:pt x="175" y="453"/>
                    <a:pt x="175" y="453"/>
                  </a:cubicBezTo>
                  <a:cubicBezTo>
                    <a:pt x="172" y="450"/>
                    <a:pt x="172" y="450"/>
                    <a:pt x="172" y="450"/>
                  </a:cubicBezTo>
                  <a:cubicBezTo>
                    <a:pt x="171" y="449"/>
                    <a:pt x="169" y="450"/>
                    <a:pt x="171" y="451"/>
                  </a:cubicBezTo>
                  <a:cubicBezTo>
                    <a:pt x="172" y="453"/>
                    <a:pt x="172" y="453"/>
                    <a:pt x="172" y="453"/>
                  </a:cubicBezTo>
                  <a:cubicBezTo>
                    <a:pt x="170" y="453"/>
                    <a:pt x="170" y="453"/>
                    <a:pt x="170" y="453"/>
                  </a:cubicBezTo>
                  <a:cubicBezTo>
                    <a:pt x="165" y="447"/>
                    <a:pt x="165" y="447"/>
                    <a:pt x="165" y="447"/>
                  </a:cubicBezTo>
                  <a:cubicBezTo>
                    <a:pt x="164" y="446"/>
                    <a:pt x="162" y="447"/>
                    <a:pt x="163" y="448"/>
                  </a:cubicBezTo>
                  <a:cubicBezTo>
                    <a:pt x="168" y="453"/>
                    <a:pt x="168" y="453"/>
                    <a:pt x="168" y="453"/>
                  </a:cubicBezTo>
                  <a:cubicBezTo>
                    <a:pt x="166" y="453"/>
                    <a:pt x="166" y="453"/>
                    <a:pt x="166" y="453"/>
                  </a:cubicBezTo>
                  <a:cubicBezTo>
                    <a:pt x="163" y="450"/>
                    <a:pt x="160" y="448"/>
                    <a:pt x="158" y="445"/>
                  </a:cubicBezTo>
                  <a:cubicBezTo>
                    <a:pt x="157" y="444"/>
                    <a:pt x="155" y="445"/>
                    <a:pt x="156" y="446"/>
                  </a:cubicBezTo>
                  <a:cubicBezTo>
                    <a:pt x="158" y="448"/>
                    <a:pt x="161" y="451"/>
                    <a:pt x="163" y="453"/>
                  </a:cubicBezTo>
                  <a:cubicBezTo>
                    <a:pt x="161" y="453"/>
                    <a:pt x="161" y="453"/>
                    <a:pt x="161" y="453"/>
                  </a:cubicBezTo>
                  <a:cubicBezTo>
                    <a:pt x="158" y="450"/>
                    <a:pt x="155" y="447"/>
                    <a:pt x="152" y="444"/>
                  </a:cubicBezTo>
                  <a:cubicBezTo>
                    <a:pt x="151" y="443"/>
                    <a:pt x="149" y="444"/>
                    <a:pt x="150" y="445"/>
                  </a:cubicBezTo>
                  <a:cubicBezTo>
                    <a:pt x="153" y="448"/>
                    <a:pt x="156" y="451"/>
                    <a:pt x="159" y="454"/>
                  </a:cubicBezTo>
                  <a:cubicBezTo>
                    <a:pt x="157" y="454"/>
                    <a:pt x="157" y="454"/>
                    <a:pt x="157" y="454"/>
                  </a:cubicBezTo>
                  <a:cubicBezTo>
                    <a:pt x="153" y="450"/>
                    <a:pt x="150" y="447"/>
                    <a:pt x="147" y="443"/>
                  </a:cubicBezTo>
                  <a:cubicBezTo>
                    <a:pt x="146" y="442"/>
                    <a:pt x="144" y="443"/>
                    <a:pt x="145" y="444"/>
                  </a:cubicBezTo>
                  <a:cubicBezTo>
                    <a:pt x="148" y="448"/>
                    <a:pt x="151" y="451"/>
                    <a:pt x="154" y="454"/>
                  </a:cubicBezTo>
                  <a:cubicBezTo>
                    <a:pt x="152" y="454"/>
                    <a:pt x="152" y="454"/>
                    <a:pt x="152" y="454"/>
                  </a:cubicBezTo>
                  <a:cubicBezTo>
                    <a:pt x="149" y="450"/>
                    <a:pt x="145" y="447"/>
                    <a:pt x="142" y="443"/>
                  </a:cubicBezTo>
                  <a:cubicBezTo>
                    <a:pt x="141" y="442"/>
                    <a:pt x="140" y="443"/>
                    <a:pt x="141" y="444"/>
                  </a:cubicBezTo>
                  <a:cubicBezTo>
                    <a:pt x="143" y="448"/>
                    <a:pt x="146" y="451"/>
                    <a:pt x="149" y="454"/>
                  </a:cubicBezTo>
                  <a:cubicBezTo>
                    <a:pt x="147" y="454"/>
                    <a:pt x="147" y="454"/>
                    <a:pt x="147" y="454"/>
                  </a:cubicBezTo>
                  <a:cubicBezTo>
                    <a:pt x="144" y="450"/>
                    <a:pt x="141" y="447"/>
                    <a:pt x="138" y="443"/>
                  </a:cubicBezTo>
                  <a:cubicBezTo>
                    <a:pt x="137" y="442"/>
                    <a:pt x="135" y="443"/>
                    <a:pt x="136" y="444"/>
                  </a:cubicBezTo>
                  <a:cubicBezTo>
                    <a:pt x="139" y="448"/>
                    <a:pt x="142" y="451"/>
                    <a:pt x="144" y="454"/>
                  </a:cubicBezTo>
                  <a:cubicBezTo>
                    <a:pt x="142" y="454"/>
                    <a:pt x="142" y="454"/>
                    <a:pt x="142" y="454"/>
                  </a:cubicBezTo>
                  <a:cubicBezTo>
                    <a:pt x="139" y="450"/>
                    <a:pt x="136" y="447"/>
                    <a:pt x="133" y="444"/>
                  </a:cubicBezTo>
                  <a:cubicBezTo>
                    <a:pt x="132" y="442"/>
                    <a:pt x="130" y="443"/>
                    <a:pt x="131" y="445"/>
                  </a:cubicBezTo>
                  <a:cubicBezTo>
                    <a:pt x="134" y="448"/>
                    <a:pt x="137" y="451"/>
                    <a:pt x="140" y="454"/>
                  </a:cubicBezTo>
                  <a:cubicBezTo>
                    <a:pt x="137" y="454"/>
                    <a:pt x="137" y="454"/>
                    <a:pt x="137" y="454"/>
                  </a:cubicBezTo>
                  <a:cubicBezTo>
                    <a:pt x="134" y="450"/>
                    <a:pt x="132" y="447"/>
                    <a:pt x="129" y="444"/>
                  </a:cubicBezTo>
                  <a:cubicBezTo>
                    <a:pt x="128" y="442"/>
                    <a:pt x="126" y="443"/>
                    <a:pt x="127" y="445"/>
                  </a:cubicBezTo>
                  <a:cubicBezTo>
                    <a:pt x="129" y="448"/>
                    <a:pt x="132" y="451"/>
                    <a:pt x="135" y="454"/>
                  </a:cubicBezTo>
                  <a:cubicBezTo>
                    <a:pt x="133" y="454"/>
                    <a:pt x="133" y="454"/>
                    <a:pt x="133" y="454"/>
                  </a:cubicBezTo>
                  <a:cubicBezTo>
                    <a:pt x="130" y="450"/>
                    <a:pt x="127" y="447"/>
                    <a:pt x="124" y="444"/>
                  </a:cubicBezTo>
                  <a:cubicBezTo>
                    <a:pt x="123" y="443"/>
                    <a:pt x="121" y="444"/>
                    <a:pt x="122" y="445"/>
                  </a:cubicBezTo>
                  <a:cubicBezTo>
                    <a:pt x="125" y="448"/>
                    <a:pt x="127" y="451"/>
                    <a:pt x="130" y="454"/>
                  </a:cubicBezTo>
                  <a:cubicBezTo>
                    <a:pt x="128" y="454"/>
                    <a:pt x="128" y="454"/>
                    <a:pt x="128" y="454"/>
                  </a:cubicBezTo>
                  <a:cubicBezTo>
                    <a:pt x="125" y="450"/>
                    <a:pt x="122" y="447"/>
                    <a:pt x="120" y="444"/>
                  </a:cubicBezTo>
                  <a:cubicBezTo>
                    <a:pt x="119" y="443"/>
                    <a:pt x="117" y="444"/>
                    <a:pt x="118" y="445"/>
                  </a:cubicBezTo>
                  <a:cubicBezTo>
                    <a:pt x="120" y="448"/>
                    <a:pt x="123" y="451"/>
                    <a:pt x="125" y="453"/>
                  </a:cubicBezTo>
                  <a:cubicBezTo>
                    <a:pt x="123" y="453"/>
                    <a:pt x="123" y="453"/>
                    <a:pt x="123" y="453"/>
                  </a:cubicBezTo>
                  <a:cubicBezTo>
                    <a:pt x="120" y="450"/>
                    <a:pt x="118" y="447"/>
                    <a:pt x="116" y="444"/>
                  </a:cubicBezTo>
                  <a:cubicBezTo>
                    <a:pt x="115" y="443"/>
                    <a:pt x="113" y="444"/>
                    <a:pt x="114" y="445"/>
                  </a:cubicBezTo>
                  <a:cubicBezTo>
                    <a:pt x="116" y="448"/>
                    <a:pt x="118" y="451"/>
                    <a:pt x="120" y="453"/>
                  </a:cubicBezTo>
                  <a:cubicBezTo>
                    <a:pt x="118" y="453"/>
                    <a:pt x="118" y="453"/>
                    <a:pt x="118" y="453"/>
                  </a:cubicBezTo>
                  <a:cubicBezTo>
                    <a:pt x="116" y="450"/>
                    <a:pt x="114" y="448"/>
                    <a:pt x="111" y="445"/>
                  </a:cubicBezTo>
                  <a:cubicBezTo>
                    <a:pt x="110" y="444"/>
                    <a:pt x="109" y="445"/>
                    <a:pt x="110" y="446"/>
                  </a:cubicBezTo>
                  <a:cubicBezTo>
                    <a:pt x="115" y="453"/>
                    <a:pt x="115" y="453"/>
                    <a:pt x="115" y="453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08" y="446"/>
                    <a:pt x="108" y="446"/>
                    <a:pt x="108" y="446"/>
                  </a:cubicBezTo>
                  <a:cubicBezTo>
                    <a:pt x="107" y="444"/>
                    <a:pt x="105" y="445"/>
                    <a:pt x="106" y="447"/>
                  </a:cubicBezTo>
                  <a:cubicBezTo>
                    <a:pt x="110" y="452"/>
                    <a:pt x="110" y="452"/>
                    <a:pt x="110" y="452"/>
                  </a:cubicBezTo>
                  <a:cubicBezTo>
                    <a:pt x="108" y="452"/>
                    <a:pt x="108" y="452"/>
                    <a:pt x="108" y="452"/>
                  </a:cubicBezTo>
                  <a:cubicBezTo>
                    <a:pt x="104" y="447"/>
                    <a:pt x="104" y="447"/>
                    <a:pt x="104" y="447"/>
                  </a:cubicBezTo>
                  <a:cubicBezTo>
                    <a:pt x="103" y="445"/>
                    <a:pt x="101" y="446"/>
                    <a:pt x="102" y="448"/>
                  </a:cubicBezTo>
                  <a:cubicBezTo>
                    <a:pt x="105" y="452"/>
                    <a:pt x="105" y="452"/>
                    <a:pt x="105" y="452"/>
                  </a:cubicBezTo>
                  <a:cubicBezTo>
                    <a:pt x="103" y="452"/>
                    <a:pt x="103" y="452"/>
                    <a:pt x="103" y="452"/>
                  </a:cubicBezTo>
                  <a:cubicBezTo>
                    <a:pt x="101" y="448"/>
                    <a:pt x="101" y="448"/>
                    <a:pt x="101" y="448"/>
                  </a:cubicBezTo>
                  <a:cubicBezTo>
                    <a:pt x="100" y="447"/>
                    <a:pt x="98" y="448"/>
                    <a:pt x="99" y="449"/>
                  </a:cubicBezTo>
                  <a:cubicBezTo>
                    <a:pt x="100" y="451"/>
                    <a:pt x="100" y="451"/>
                    <a:pt x="100" y="451"/>
                  </a:cubicBezTo>
                  <a:cubicBezTo>
                    <a:pt x="97" y="451"/>
                    <a:pt x="97" y="451"/>
                    <a:pt x="97" y="451"/>
                  </a:cubicBezTo>
                  <a:cubicBezTo>
                    <a:pt x="97" y="451"/>
                    <a:pt x="97" y="451"/>
                    <a:pt x="97" y="451"/>
                  </a:cubicBezTo>
                  <a:cubicBezTo>
                    <a:pt x="95" y="451"/>
                    <a:pt x="96" y="453"/>
                    <a:pt x="97" y="453"/>
                  </a:cubicBezTo>
                  <a:cubicBezTo>
                    <a:pt x="101" y="454"/>
                    <a:pt x="101" y="454"/>
                    <a:pt x="101" y="454"/>
                  </a:cubicBezTo>
                  <a:cubicBezTo>
                    <a:pt x="100" y="455"/>
                    <a:pt x="100" y="455"/>
                    <a:pt x="100" y="455"/>
                  </a:cubicBezTo>
                  <a:cubicBezTo>
                    <a:pt x="99" y="457"/>
                    <a:pt x="101" y="458"/>
                    <a:pt x="102" y="457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6" y="454"/>
                    <a:pt x="106" y="454"/>
                    <a:pt x="106" y="454"/>
                  </a:cubicBezTo>
                  <a:cubicBezTo>
                    <a:pt x="104" y="458"/>
                    <a:pt x="104" y="458"/>
                    <a:pt x="104" y="458"/>
                  </a:cubicBezTo>
                  <a:cubicBezTo>
                    <a:pt x="103" y="459"/>
                    <a:pt x="105" y="460"/>
                    <a:pt x="106" y="459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11" y="455"/>
                    <a:pt x="111" y="455"/>
                    <a:pt x="111" y="455"/>
                  </a:cubicBezTo>
                  <a:cubicBezTo>
                    <a:pt x="108" y="460"/>
                    <a:pt x="108" y="460"/>
                    <a:pt x="108" y="460"/>
                  </a:cubicBezTo>
                  <a:cubicBezTo>
                    <a:pt x="107" y="461"/>
                    <a:pt x="109" y="462"/>
                    <a:pt x="110" y="461"/>
                  </a:cubicBezTo>
                  <a:cubicBezTo>
                    <a:pt x="113" y="455"/>
                    <a:pt x="113" y="455"/>
                    <a:pt x="113" y="455"/>
                  </a:cubicBezTo>
                  <a:cubicBezTo>
                    <a:pt x="116" y="455"/>
                    <a:pt x="116" y="455"/>
                    <a:pt x="116" y="455"/>
                  </a:cubicBezTo>
                  <a:cubicBezTo>
                    <a:pt x="112" y="461"/>
                    <a:pt x="112" y="461"/>
                    <a:pt x="112" y="461"/>
                  </a:cubicBezTo>
                  <a:cubicBezTo>
                    <a:pt x="112" y="462"/>
                    <a:pt x="114" y="464"/>
                    <a:pt x="114" y="462"/>
                  </a:cubicBezTo>
                  <a:cubicBezTo>
                    <a:pt x="118" y="455"/>
                    <a:pt x="118" y="455"/>
                    <a:pt x="118" y="455"/>
                  </a:cubicBezTo>
                  <a:cubicBezTo>
                    <a:pt x="121" y="455"/>
                    <a:pt x="121" y="455"/>
                    <a:pt x="121" y="455"/>
                  </a:cubicBezTo>
                  <a:cubicBezTo>
                    <a:pt x="117" y="462"/>
                    <a:pt x="117" y="462"/>
                    <a:pt x="117" y="462"/>
                  </a:cubicBezTo>
                  <a:cubicBezTo>
                    <a:pt x="116" y="464"/>
                    <a:pt x="118" y="465"/>
                    <a:pt x="119" y="464"/>
                  </a:cubicBezTo>
                  <a:cubicBezTo>
                    <a:pt x="123" y="456"/>
                    <a:pt x="123" y="456"/>
                    <a:pt x="123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1" y="463"/>
                    <a:pt x="121" y="463"/>
                    <a:pt x="121" y="463"/>
                  </a:cubicBezTo>
                  <a:cubicBezTo>
                    <a:pt x="121" y="465"/>
                    <a:pt x="123" y="466"/>
                    <a:pt x="123" y="465"/>
                  </a:cubicBezTo>
                  <a:cubicBezTo>
                    <a:pt x="128" y="456"/>
                    <a:pt x="128" y="456"/>
                    <a:pt x="128" y="456"/>
                  </a:cubicBezTo>
                  <a:cubicBezTo>
                    <a:pt x="130" y="456"/>
                    <a:pt x="130" y="456"/>
                    <a:pt x="130" y="456"/>
                  </a:cubicBezTo>
                  <a:cubicBezTo>
                    <a:pt x="126" y="464"/>
                    <a:pt x="126" y="464"/>
                    <a:pt x="126" y="464"/>
                  </a:cubicBezTo>
                  <a:cubicBezTo>
                    <a:pt x="125" y="465"/>
                    <a:pt x="128" y="467"/>
                    <a:pt x="128" y="465"/>
                  </a:cubicBezTo>
                  <a:cubicBezTo>
                    <a:pt x="133" y="456"/>
                    <a:pt x="133" y="456"/>
                    <a:pt x="133" y="456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31" y="465"/>
                    <a:pt x="131" y="465"/>
                    <a:pt x="131" y="465"/>
                  </a:cubicBezTo>
                  <a:cubicBezTo>
                    <a:pt x="130" y="466"/>
                    <a:pt x="132" y="467"/>
                    <a:pt x="133" y="466"/>
                  </a:cubicBezTo>
                  <a:cubicBezTo>
                    <a:pt x="138" y="456"/>
                    <a:pt x="138" y="456"/>
                    <a:pt x="138" y="456"/>
                  </a:cubicBezTo>
                  <a:cubicBezTo>
                    <a:pt x="140" y="456"/>
                    <a:pt x="140" y="456"/>
                    <a:pt x="140" y="456"/>
                  </a:cubicBezTo>
                  <a:cubicBezTo>
                    <a:pt x="140" y="456"/>
                    <a:pt x="140" y="456"/>
                    <a:pt x="140" y="456"/>
                  </a:cubicBezTo>
                  <a:cubicBezTo>
                    <a:pt x="135" y="465"/>
                    <a:pt x="135" y="465"/>
                    <a:pt x="135" y="465"/>
                  </a:cubicBezTo>
                  <a:cubicBezTo>
                    <a:pt x="135" y="466"/>
                    <a:pt x="137" y="467"/>
                    <a:pt x="138" y="466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40" y="465"/>
                    <a:pt x="140" y="465"/>
                    <a:pt x="140" y="465"/>
                  </a:cubicBezTo>
                  <a:cubicBezTo>
                    <a:pt x="140" y="467"/>
                    <a:pt x="142" y="468"/>
                    <a:pt x="142" y="466"/>
                  </a:cubicBezTo>
                  <a:cubicBezTo>
                    <a:pt x="147" y="456"/>
                    <a:pt x="147" y="456"/>
                    <a:pt x="147" y="456"/>
                  </a:cubicBezTo>
                  <a:cubicBezTo>
                    <a:pt x="150" y="456"/>
                    <a:pt x="150" y="456"/>
                    <a:pt x="150" y="456"/>
                  </a:cubicBezTo>
                  <a:cubicBezTo>
                    <a:pt x="145" y="465"/>
                    <a:pt x="145" y="465"/>
                    <a:pt x="145" y="465"/>
                  </a:cubicBezTo>
                  <a:cubicBezTo>
                    <a:pt x="144" y="467"/>
                    <a:pt x="147" y="468"/>
                    <a:pt x="147" y="467"/>
                  </a:cubicBezTo>
                  <a:cubicBezTo>
                    <a:pt x="152" y="456"/>
                    <a:pt x="152" y="456"/>
                    <a:pt x="152" y="456"/>
                  </a:cubicBezTo>
                  <a:cubicBezTo>
                    <a:pt x="154" y="456"/>
                    <a:pt x="154" y="456"/>
                    <a:pt x="154" y="456"/>
                  </a:cubicBezTo>
                  <a:cubicBezTo>
                    <a:pt x="150" y="465"/>
                    <a:pt x="150" y="465"/>
                    <a:pt x="150" y="465"/>
                  </a:cubicBezTo>
                  <a:cubicBezTo>
                    <a:pt x="149" y="467"/>
                    <a:pt x="151" y="468"/>
                    <a:pt x="152" y="466"/>
                  </a:cubicBezTo>
                  <a:cubicBezTo>
                    <a:pt x="157" y="456"/>
                    <a:pt x="157" y="456"/>
                    <a:pt x="157" y="456"/>
                  </a:cubicBezTo>
                  <a:cubicBezTo>
                    <a:pt x="159" y="456"/>
                    <a:pt x="159" y="456"/>
                    <a:pt x="159" y="456"/>
                  </a:cubicBezTo>
                  <a:cubicBezTo>
                    <a:pt x="155" y="465"/>
                    <a:pt x="155" y="465"/>
                    <a:pt x="155" y="465"/>
                  </a:cubicBezTo>
                  <a:cubicBezTo>
                    <a:pt x="154" y="466"/>
                    <a:pt x="156" y="467"/>
                    <a:pt x="157" y="466"/>
                  </a:cubicBezTo>
                  <a:cubicBezTo>
                    <a:pt x="162" y="456"/>
                    <a:pt x="162" y="456"/>
                    <a:pt x="162" y="456"/>
                  </a:cubicBezTo>
                  <a:cubicBezTo>
                    <a:pt x="163" y="455"/>
                    <a:pt x="163" y="455"/>
                    <a:pt x="163" y="455"/>
                  </a:cubicBezTo>
                  <a:cubicBezTo>
                    <a:pt x="160" y="463"/>
                    <a:pt x="160" y="463"/>
                    <a:pt x="160" y="463"/>
                  </a:cubicBezTo>
                  <a:cubicBezTo>
                    <a:pt x="159" y="465"/>
                    <a:pt x="161" y="466"/>
                    <a:pt x="162" y="464"/>
                  </a:cubicBezTo>
                  <a:cubicBezTo>
                    <a:pt x="166" y="455"/>
                    <a:pt x="166" y="455"/>
                    <a:pt x="166" y="455"/>
                  </a:cubicBezTo>
                  <a:cubicBezTo>
                    <a:pt x="168" y="455"/>
                    <a:pt x="168" y="455"/>
                    <a:pt x="168" y="455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5" y="462"/>
                    <a:pt x="167" y="463"/>
                    <a:pt x="168" y="461"/>
                  </a:cubicBezTo>
                  <a:cubicBezTo>
                    <a:pt x="171" y="455"/>
                    <a:pt x="171" y="455"/>
                    <a:pt x="171" y="455"/>
                  </a:cubicBezTo>
                  <a:cubicBezTo>
                    <a:pt x="173" y="455"/>
                    <a:pt x="173" y="455"/>
                    <a:pt x="173" y="455"/>
                  </a:cubicBezTo>
                  <a:cubicBezTo>
                    <a:pt x="172" y="457"/>
                    <a:pt x="172" y="457"/>
                    <a:pt x="172" y="457"/>
                  </a:cubicBezTo>
                  <a:cubicBezTo>
                    <a:pt x="171" y="458"/>
                    <a:pt x="173" y="459"/>
                    <a:pt x="174" y="458"/>
                  </a:cubicBezTo>
                  <a:cubicBezTo>
                    <a:pt x="175" y="455"/>
                    <a:pt x="175" y="455"/>
                    <a:pt x="175" y="455"/>
                  </a:cubicBezTo>
                  <a:cubicBezTo>
                    <a:pt x="179" y="454"/>
                    <a:pt x="182" y="454"/>
                    <a:pt x="186" y="454"/>
                  </a:cubicBezTo>
                  <a:cubicBezTo>
                    <a:pt x="197" y="462"/>
                    <a:pt x="210" y="470"/>
                    <a:pt x="222" y="477"/>
                  </a:cubicBezTo>
                  <a:cubicBezTo>
                    <a:pt x="214" y="478"/>
                    <a:pt x="214" y="478"/>
                    <a:pt x="214" y="478"/>
                  </a:cubicBezTo>
                  <a:cubicBezTo>
                    <a:pt x="211" y="476"/>
                    <a:pt x="211" y="476"/>
                    <a:pt x="211" y="476"/>
                  </a:cubicBezTo>
                  <a:cubicBezTo>
                    <a:pt x="210" y="475"/>
                    <a:pt x="208" y="476"/>
                    <a:pt x="210" y="477"/>
                  </a:cubicBezTo>
                  <a:cubicBezTo>
                    <a:pt x="211" y="479"/>
                    <a:pt x="211" y="479"/>
                    <a:pt x="211" y="479"/>
                  </a:cubicBezTo>
                  <a:cubicBezTo>
                    <a:pt x="210" y="479"/>
                    <a:pt x="210" y="479"/>
                    <a:pt x="210" y="479"/>
                  </a:cubicBezTo>
                  <a:cubicBezTo>
                    <a:pt x="203" y="474"/>
                    <a:pt x="203" y="474"/>
                    <a:pt x="203" y="474"/>
                  </a:cubicBezTo>
                  <a:cubicBezTo>
                    <a:pt x="202" y="473"/>
                    <a:pt x="201" y="474"/>
                    <a:pt x="202" y="475"/>
                  </a:cubicBezTo>
                  <a:cubicBezTo>
                    <a:pt x="207" y="480"/>
                    <a:pt x="207" y="480"/>
                    <a:pt x="207" y="480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2" y="477"/>
                    <a:pt x="199" y="475"/>
                    <a:pt x="196" y="472"/>
                  </a:cubicBezTo>
                  <a:cubicBezTo>
                    <a:pt x="195" y="471"/>
                    <a:pt x="193" y="473"/>
                    <a:pt x="195" y="474"/>
                  </a:cubicBezTo>
                  <a:cubicBezTo>
                    <a:pt x="202" y="480"/>
                    <a:pt x="202" y="480"/>
                    <a:pt x="202" y="480"/>
                  </a:cubicBezTo>
                  <a:cubicBezTo>
                    <a:pt x="201" y="481"/>
                    <a:pt x="201" y="481"/>
                    <a:pt x="201" y="481"/>
                  </a:cubicBezTo>
                  <a:cubicBezTo>
                    <a:pt x="197" y="478"/>
                    <a:pt x="194" y="475"/>
                    <a:pt x="191" y="472"/>
                  </a:cubicBezTo>
                  <a:cubicBezTo>
                    <a:pt x="190" y="471"/>
                    <a:pt x="188" y="472"/>
                    <a:pt x="189" y="473"/>
                  </a:cubicBezTo>
                  <a:cubicBezTo>
                    <a:pt x="192" y="476"/>
                    <a:pt x="195" y="478"/>
                    <a:pt x="198" y="481"/>
                  </a:cubicBezTo>
                  <a:cubicBezTo>
                    <a:pt x="196" y="481"/>
                    <a:pt x="196" y="481"/>
                    <a:pt x="196" y="481"/>
                  </a:cubicBezTo>
                  <a:cubicBezTo>
                    <a:pt x="192" y="478"/>
                    <a:pt x="189" y="475"/>
                    <a:pt x="186" y="472"/>
                  </a:cubicBezTo>
                  <a:cubicBezTo>
                    <a:pt x="185" y="471"/>
                    <a:pt x="183" y="472"/>
                    <a:pt x="184" y="473"/>
                  </a:cubicBezTo>
                  <a:cubicBezTo>
                    <a:pt x="187" y="476"/>
                    <a:pt x="190" y="479"/>
                    <a:pt x="193" y="482"/>
                  </a:cubicBezTo>
                  <a:cubicBezTo>
                    <a:pt x="191" y="482"/>
                    <a:pt x="191" y="482"/>
                    <a:pt x="191" y="482"/>
                  </a:cubicBezTo>
                  <a:cubicBezTo>
                    <a:pt x="188" y="479"/>
                    <a:pt x="184" y="476"/>
                    <a:pt x="181" y="473"/>
                  </a:cubicBezTo>
                  <a:cubicBezTo>
                    <a:pt x="180" y="472"/>
                    <a:pt x="178" y="473"/>
                    <a:pt x="179" y="474"/>
                  </a:cubicBezTo>
                  <a:cubicBezTo>
                    <a:pt x="182" y="477"/>
                    <a:pt x="186" y="479"/>
                    <a:pt x="189" y="482"/>
                  </a:cubicBezTo>
                  <a:cubicBezTo>
                    <a:pt x="187" y="482"/>
                    <a:pt x="187" y="482"/>
                    <a:pt x="187" y="482"/>
                  </a:cubicBezTo>
                  <a:cubicBezTo>
                    <a:pt x="183" y="479"/>
                    <a:pt x="180" y="476"/>
                    <a:pt x="176" y="473"/>
                  </a:cubicBezTo>
                  <a:cubicBezTo>
                    <a:pt x="175" y="472"/>
                    <a:pt x="174" y="473"/>
                    <a:pt x="175" y="474"/>
                  </a:cubicBezTo>
                  <a:cubicBezTo>
                    <a:pt x="178" y="477"/>
                    <a:pt x="181" y="480"/>
                    <a:pt x="184" y="483"/>
                  </a:cubicBezTo>
                  <a:cubicBezTo>
                    <a:pt x="182" y="483"/>
                    <a:pt x="182" y="483"/>
                    <a:pt x="182" y="483"/>
                  </a:cubicBezTo>
                  <a:cubicBezTo>
                    <a:pt x="179" y="480"/>
                    <a:pt x="175" y="477"/>
                    <a:pt x="172" y="474"/>
                  </a:cubicBezTo>
                  <a:cubicBezTo>
                    <a:pt x="171" y="473"/>
                    <a:pt x="169" y="474"/>
                    <a:pt x="170" y="475"/>
                  </a:cubicBezTo>
                  <a:cubicBezTo>
                    <a:pt x="173" y="478"/>
                    <a:pt x="176" y="481"/>
                    <a:pt x="179" y="483"/>
                  </a:cubicBezTo>
                  <a:cubicBezTo>
                    <a:pt x="177" y="484"/>
                    <a:pt x="177" y="484"/>
                    <a:pt x="177" y="484"/>
                  </a:cubicBezTo>
                  <a:cubicBezTo>
                    <a:pt x="174" y="481"/>
                    <a:pt x="171" y="478"/>
                    <a:pt x="167" y="475"/>
                  </a:cubicBezTo>
                  <a:cubicBezTo>
                    <a:pt x="166" y="473"/>
                    <a:pt x="165" y="475"/>
                    <a:pt x="166" y="476"/>
                  </a:cubicBezTo>
                  <a:cubicBezTo>
                    <a:pt x="169" y="478"/>
                    <a:pt x="172" y="481"/>
                    <a:pt x="174" y="484"/>
                  </a:cubicBezTo>
                  <a:cubicBezTo>
                    <a:pt x="172" y="484"/>
                    <a:pt x="172" y="484"/>
                    <a:pt x="172" y="484"/>
                  </a:cubicBezTo>
                  <a:cubicBezTo>
                    <a:pt x="169" y="481"/>
                    <a:pt x="166" y="478"/>
                    <a:pt x="163" y="475"/>
                  </a:cubicBezTo>
                  <a:cubicBezTo>
                    <a:pt x="162" y="474"/>
                    <a:pt x="160" y="475"/>
                    <a:pt x="161" y="476"/>
                  </a:cubicBezTo>
                  <a:cubicBezTo>
                    <a:pt x="164" y="479"/>
                    <a:pt x="167" y="482"/>
                    <a:pt x="170" y="484"/>
                  </a:cubicBezTo>
                  <a:cubicBezTo>
                    <a:pt x="168" y="484"/>
                    <a:pt x="168" y="484"/>
                    <a:pt x="168" y="484"/>
                  </a:cubicBezTo>
                  <a:cubicBezTo>
                    <a:pt x="165" y="482"/>
                    <a:pt x="162" y="479"/>
                    <a:pt x="159" y="476"/>
                  </a:cubicBezTo>
                  <a:cubicBezTo>
                    <a:pt x="158" y="475"/>
                    <a:pt x="156" y="476"/>
                    <a:pt x="157" y="477"/>
                  </a:cubicBezTo>
                  <a:cubicBezTo>
                    <a:pt x="160" y="480"/>
                    <a:pt x="162" y="482"/>
                    <a:pt x="165" y="485"/>
                  </a:cubicBezTo>
                  <a:cubicBezTo>
                    <a:pt x="163" y="485"/>
                    <a:pt x="163" y="485"/>
                    <a:pt x="163" y="485"/>
                  </a:cubicBezTo>
                  <a:cubicBezTo>
                    <a:pt x="160" y="482"/>
                    <a:pt x="157" y="480"/>
                    <a:pt x="155" y="477"/>
                  </a:cubicBezTo>
                  <a:cubicBezTo>
                    <a:pt x="154" y="476"/>
                    <a:pt x="152" y="477"/>
                    <a:pt x="153" y="478"/>
                  </a:cubicBezTo>
                  <a:cubicBezTo>
                    <a:pt x="160" y="485"/>
                    <a:pt x="160" y="485"/>
                    <a:pt x="160" y="485"/>
                  </a:cubicBezTo>
                  <a:cubicBezTo>
                    <a:pt x="158" y="485"/>
                    <a:pt x="158" y="485"/>
                    <a:pt x="158" y="485"/>
                  </a:cubicBezTo>
                  <a:cubicBezTo>
                    <a:pt x="151" y="478"/>
                    <a:pt x="151" y="478"/>
                    <a:pt x="151" y="478"/>
                  </a:cubicBezTo>
                  <a:cubicBezTo>
                    <a:pt x="150" y="477"/>
                    <a:pt x="148" y="478"/>
                    <a:pt x="149" y="479"/>
                  </a:cubicBezTo>
                  <a:cubicBezTo>
                    <a:pt x="155" y="485"/>
                    <a:pt x="155" y="485"/>
                    <a:pt x="155" y="485"/>
                  </a:cubicBezTo>
                  <a:cubicBezTo>
                    <a:pt x="153" y="485"/>
                    <a:pt x="153" y="485"/>
                    <a:pt x="153" y="485"/>
                  </a:cubicBezTo>
                  <a:cubicBezTo>
                    <a:pt x="147" y="479"/>
                    <a:pt x="147" y="479"/>
                    <a:pt x="147" y="479"/>
                  </a:cubicBezTo>
                  <a:cubicBezTo>
                    <a:pt x="146" y="478"/>
                    <a:pt x="144" y="479"/>
                    <a:pt x="145" y="480"/>
                  </a:cubicBezTo>
                  <a:cubicBezTo>
                    <a:pt x="150" y="485"/>
                    <a:pt x="150" y="485"/>
                    <a:pt x="150" y="485"/>
                  </a:cubicBezTo>
                  <a:cubicBezTo>
                    <a:pt x="148" y="485"/>
                    <a:pt x="148" y="485"/>
                    <a:pt x="148" y="485"/>
                  </a:cubicBezTo>
                  <a:cubicBezTo>
                    <a:pt x="143" y="481"/>
                    <a:pt x="143" y="481"/>
                    <a:pt x="143" y="481"/>
                  </a:cubicBezTo>
                  <a:cubicBezTo>
                    <a:pt x="142" y="480"/>
                    <a:pt x="141" y="481"/>
                    <a:pt x="142" y="482"/>
                  </a:cubicBezTo>
                  <a:cubicBezTo>
                    <a:pt x="145" y="486"/>
                    <a:pt x="145" y="486"/>
                    <a:pt x="145" y="486"/>
                  </a:cubicBezTo>
                  <a:cubicBezTo>
                    <a:pt x="143" y="486"/>
                    <a:pt x="143" y="486"/>
                    <a:pt x="143" y="486"/>
                  </a:cubicBezTo>
                  <a:cubicBezTo>
                    <a:pt x="140" y="483"/>
                    <a:pt x="140" y="483"/>
                    <a:pt x="140" y="483"/>
                  </a:cubicBezTo>
                  <a:cubicBezTo>
                    <a:pt x="139" y="481"/>
                    <a:pt x="137" y="483"/>
                    <a:pt x="139" y="484"/>
                  </a:cubicBezTo>
                  <a:cubicBezTo>
                    <a:pt x="140" y="486"/>
                    <a:pt x="140" y="486"/>
                    <a:pt x="140" y="486"/>
                  </a:cubicBezTo>
                  <a:cubicBezTo>
                    <a:pt x="137" y="486"/>
                    <a:pt x="137" y="486"/>
                    <a:pt x="137" y="486"/>
                  </a:cubicBezTo>
                  <a:cubicBezTo>
                    <a:pt x="137" y="486"/>
                    <a:pt x="137" y="486"/>
                    <a:pt x="137" y="486"/>
                  </a:cubicBezTo>
                  <a:cubicBezTo>
                    <a:pt x="135" y="486"/>
                    <a:pt x="136" y="488"/>
                    <a:pt x="137" y="488"/>
                  </a:cubicBezTo>
                  <a:cubicBezTo>
                    <a:pt x="141" y="488"/>
                    <a:pt x="141" y="488"/>
                    <a:pt x="141" y="488"/>
                  </a:cubicBezTo>
                  <a:cubicBezTo>
                    <a:pt x="140" y="490"/>
                    <a:pt x="140" y="490"/>
                    <a:pt x="140" y="490"/>
                  </a:cubicBezTo>
                  <a:cubicBezTo>
                    <a:pt x="140" y="491"/>
                    <a:pt x="142" y="492"/>
                    <a:pt x="143" y="491"/>
                  </a:cubicBezTo>
                  <a:cubicBezTo>
                    <a:pt x="144" y="488"/>
                    <a:pt x="144" y="488"/>
                    <a:pt x="144" y="488"/>
                  </a:cubicBezTo>
                  <a:cubicBezTo>
                    <a:pt x="146" y="488"/>
                    <a:pt x="146" y="488"/>
                    <a:pt x="146" y="488"/>
                  </a:cubicBezTo>
                  <a:cubicBezTo>
                    <a:pt x="144" y="492"/>
                    <a:pt x="144" y="492"/>
                    <a:pt x="144" y="492"/>
                  </a:cubicBezTo>
                  <a:cubicBezTo>
                    <a:pt x="144" y="493"/>
                    <a:pt x="146" y="494"/>
                    <a:pt x="147" y="493"/>
                  </a:cubicBezTo>
                  <a:cubicBezTo>
                    <a:pt x="149" y="488"/>
                    <a:pt x="149" y="488"/>
                    <a:pt x="149" y="488"/>
                  </a:cubicBezTo>
                  <a:cubicBezTo>
                    <a:pt x="151" y="488"/>
                    <a:pt x="151" y="488"/>
                    <a:pt x="151" y="488"/>
                  </a:cubicBezTo>
                  <a:cubicBezTo>
                    <a:pt x="149" y="493"/>
                    <a:pt x="149" y="493"/>
                    <a:pt x="149" y="493"/>
                  </a:cubicBezTo>
                  <a:cubicBezTo>
                    <a:pt x="148" y="494"/>
                    <a:pt x="150" y="495"/>
                    <a:pt x="151" y="494"/>
                  </a:cubicBezTo>
                  <a:cubicBezTo>
                    <a:pt x="154" y="487"/>
                    <a:pt x="154" y="487"/>
                    <a:pt x="154" y="487"/>
                  </a:cubicBezTo>
                  <a:cubicBezTo>
                    <a:pt x="156" y="487"/>
                    <a:pt x="156" y="487"/>
                    <a:pt x="156" y="487"/>
                  </a:cubicBezTo>
                  <a:cubicBezTo>
                    <a:pt x="153" y="494"/>
                    <a:pt x="153" y="494"/>
                    <a:pt x="153" y="494"/>
                  </a:cubicBezTo>
                  <a:cubicBezTo>
                    <a:pt x="153" y="495"/>
                    <a:pt x="155" y="496"/>
                    <a:pt x="155" y="495"/>
                  </a:cubicBezTo>
                  <a:cubicBezTo>
                    <a:pt x="159" y="487"/>
                    <a:pt x="159" y="487"/>
                    <a:pt x="159" y="487"/>
                  </a:cubicBezTo>
                  <a:cubicBezTo>
                    <a:pt x="161" y="487"/>
                    <a:pt x="161" y="487"/>
                    <a:pt x="161" y="487"/>
                  </a:cubicBezTo>
                  <a:cubicBezTo>
                    <a:pt x="158" y="495"/>
                    <a:pt x="158" y="495"/>
                    <a:pt x="158" y="495"/>
                  </a:cubicBezTo>
                  <a:cubicBezTo>
                    <a:pt x="157" y="496"/>
                    <a:pt x="159" y="497"/>
                    <a:pt x="160" y="495"/>
                  </a:cubicBezTo>
                  <a:cubicBezTo>
                    <a:pt x="163" y="487"/>
                    <a:pt x="163" y="487"/>
                    <a:pt x="163" y="487"/>
                  </a:cubicBezTo>
                  <a:cubicBezTo>
                    <a:pt x="166" y="487"/>
                    <a:pt x="166" y="487"/>
                    <a:pt x="166" y="487"/>
                  </a:cubicBezTo>
                  <a:cubicBezTo>
                    <a:pt x="162" y="495"/>
                    <a:pt x="162" y="495"/>
                    <a:pt x="162" y="495"/>
                  </a:cubicBezTo>
                  <a:cubicBezTo>
                    <a:pt x="162" y="496"/>
                    <a:pt x="164" y="497"/>
                    <a:pt x="165" y="496"/>
                  </a:cubicBezTo>
                  <a:cubicBezTo>
                    <a:pt x="168" y="487"/>
                    <a:pt x="168" y="487"/>
                    <a:pt x="168" y="487"/>
                  </a:cubicBezTo>
                  <a:cubicBezTo>
                    <a:pt x="170" y="486"/>
                    <a:pt x="170" y="486"/>
                    <a:pt x="170" y="486"/>
                  </a:cubicBezTo>
                  <a:cubicBezTo>
                    <a:pt x="167" y="495"/>
                    <a:pt x="167" y="495"/>
                    <a:pt x="167" y="495"/>
                  </a:cubicBezTo>
                  <a:cubicBezTo>
                    <a:pt x="166" y="496"/>
                    <a:pt x="169" y="497"/>
                    <a:pt x="169" y="496"/>
                  </a:cubicBezTo>
                  <a:cubicBezTo>
                    <a:pt x="173" y="486"/>
                    <a:pt x="173" y="486"/>
                    <a:pt x="173" y="486"/>
                  </a:cubicBezTo>
                  <a:cubicBezTo>
                    <a:pt x="175" y="486"/>
                    <a:pt x="175" y="486"/>
                    <a:pt x="175" y="486"/>
                  </a:cubicBezTo>
                  <a:cubicBezTo>
                    <a:pt x="172" y="495"/>
                    <a:pt x="172" y="495"/>
                    <a:pt x="172" y="495"/>
                  </a:cubicBezTo>
                  <a:cubicBezTo>
                    <a:pt x="171" y="496"/>
                    <a:pt x="173" y="497"/>
                    <a:pt x="174" y="496"/>
                  </a:cubicBezTo>
                  <a:cubicBezTo>
                    <a:pt x="178" y="486"/>
                    <a:pt x="178" y="486"/>
                    <a:pt x="178" y="486"/>
                  </a:cubicBezTo>
                  <a:cubicBezTo>
                    <a:pt x="180" y="485"/>
                    <a:pt x="180" y="485"/>
                    <a:pt x="180" y="485"/>
                  </a:cubicBezTo>
                  <a:cubicBezTo>
                    <a:pt x="180" y="485"/>
                    <a:pt x="180" y="485"/>
                    <a:pt x="180" y="485"/>
                  </a:cubicBezTo>
                  <a:cubicBezTo>
                    <a:pt x="176" y="495"/>
                    <a:pt x="176" y="495"/>
                    <a:pt x="176" y="495"/>
                  </a:cubicBezTo>
                  <a:cubicBezTo>
                    <a:pt x="176" y="496"/>
                    <a:pt x="178" y="497"/>
                    <a:pt x="178" y="496"/>
                  </a:cubicBezTo>
                  <a:cubicBezTo>
                    <a:pt x="183" y="485"/>
                    <a:pt x="183" y="485"/>
                    <a:pt x="183" y="485"/>
                  </a:cubicBezTo>
                  <a:cubicBezTo>
                    <a:pt x="185" y="485"/>
                    <a:pt x="185" y="485"/>
                    <a:pt x="185" y="485"/>
                  </a:cubicBezTo>
                  <a:cubicBezTo>
                    <a:pt x="181" y="495"/>
                    <a:pt x="181" y="495"/>
                    <a:pt x="181" y="495"/>
                  </a:cubicBezTo>
                  <a:cubicBezTo>
                    <a:pt x="180" y="496"/>
                    <a:pt x="183" y="497"/>
                    <a:pt x="183" y="495"/>
                  </a:cubicBezTo>
                  <a:cubicBezTo>
                    <a:pt x="187" y="485"/>
                    <a:pt x="187" y="485"/>
                    <a:pt x="187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6" y="494"/>
                    <a:pt x="186" y="494"/>
                    <a:pt x="186" y="494"/>
                  </a:cubicBezTo>
                  <a:cubicBezTo>
                    <a:pt x="185" y="495"/>
                    <a:pt x="187" y="496"/>
                    <a:pt x="188" y="495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4" y="484"/>
                    <a:pt x="194" y="484"/>
                    <a:pt x="194" y="484"/>
                  </a:cubicBezTo>
                  <a:cubicBezTo>
                    <a:pt x="190" y="494"/>
                    <a:pt x="190" y="494"/>
                    <a:pt x="190" y="494"/>
                  </a:cubicBezTo>
                  <a:cubicBezTo>
                    <a:pt x="190" y="495"/>
                    <a:pt x="192" y="496"/>
                    <a:pt x="193" y="494"/>
                  </a:cubicBezTo>
                  <a:cubicBezTo>
                    <a:pt x="197" y="483"/>
                    <a:pt x="197" y="483"/>
                    <a:pt x="197" y="48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5" y="493"/>
                    <a:pt x="195" y="493"/>
                    <a:pt x="195" y="493"/>
                  </a:cubicBezTo>
                  <a:cubicBezTo>
                    <a:pt x="195" y="494"/>
                    <a:pt x="197" y="495"/>
                    <a:pt x="197" y="493"/>
                  </a:cubicBezTo>
                  <a:cubicBezTo>
                    <a:pt x="201" y="483"/>
                    <a:pt x="201" y="483"/>
                    <a:pt x="201" y="483"/>
                  </a:cubicBezTo>
                  <a:cubicBezTo>
                    <a:pt x="203" y="482"/>
                    <a:pt x="203" y="482"/>
                    <a:pt x="203" y="482"/>
                  </a:cubicBezTo>
                  <a:cubicBezTo>
                    <a:pt x="200" y="491"/>
                    <a:pt x="200" y="491"/>
                    <a:pt x="200" y="491"/>
                  </a:cubicBezTo>
                  <a:cubicBezTo>
                    <a:pt x="200" y="492"/>
                    <a:pt x="202" y="493"/>
                    <a:pt x="202" y="491"/>
                  </a:cubicBezTo>
                  <a:cubicBezTo>
                    <a:pt x="206" y="482"/>
                    <a:pt x="206" y="482"/>
                    <a:pt x="206" y="482"/>
                  </a:cubicBezTo>
                  <a:cubicBezTo>
                    <a:pt x="208" y="482"/>
                    <a:pt x="208" y="482"/>
                    <a:pt x="208" y="482"/>
                  </a:cubicBezTo>
                  <a:cubicBezTo>
                    <a:pt x="206" y="487"/>
                    <a:pt x="206" y="487"/>
                    <a:pt x="206" y="487"/>
                  </a:cubicBezTo>
                  <a:cubicBezTo>
                    <a:pt x="205" y="488"/>
                    <a:pt x="207" y="489"/>
                    <a:pt x="208" y="488"/>
                  </a:cubicBezTo>
                  <a:cubicBezTo>
                    <a:pt x="210" y="481"/>
                    <a:pt x="210" y="481"/>
                    <a:pt x="210" y="481"/>
                  </a:cubicBezTo>
                  <a:cubicBezTo>
                    <a:pt x="212" y="481"/>
                    <a:pt x="212" y="481"/>
                    <a:pt x="212" y="481"/>
                  </a:cubicBezTo>
                  <a:cubicBezTo>
                    <a:pt x="211" y="483"/>
                    <a:pt x="211" y="483"/>
                    <a:pt x="211" y="483"/>
                  </a:cubicBezTo>
                  <a:cubicBezTo>
                    <a:pt x="211" y="484"/>
                    <a:pt x="213" y="485"/>
                    <a:pt x="214" y="484"/>
                  </a:cubicBezTo>
                  <a:cubicBezTo>
                    <a:pt x="215" y="480"/>
                    <a:pt x="215" y="480"/>
                    <a:pt x="215" y="480"/>
                  </a:cubicBezTo>
                  <a:cubicBezTo>
                    <a:pt x="225" y="478"/>
                    <a:pt x="225" y="478"/>
                    <a:pt x="225" y="478"/>
                  </a:cubicBezTo>
                  <a:cubicBezTo>
                    <a:pt x="237" y="486"/>
                    <a:pt x="250" y="492"/>
                    <a:pt x="263" y="498"/>
                  </a:cubicBezTo>
                  <a:cubicBezTo>
                    <a:pt x="255" y="500"/>
                    <a:pt x="255" y="500"/>
                    <a:pt x="255" y="500"/>
                  </a:cubicBezTo>
                  <a:cubicBezTo>
                    <a:pt x="252" y="498"/>
                    <a:pt x="252" y="498"/>
                    <a:pt x="252" y="498"/>
                  </a:cubicBezTo>
                  <a:cubicBezTo>
                    <a:pt x="251" y="497"/>
                    <a:pt x="250" y="499"/>
                    <a:pt x="251" y="500"/>
                  </a:cubicBezTo>
                  <a:cubicBezTo>
                    <a:pt x="253" y="501"/>
                    <a:pt x="253" y="501"/>
                    <a:pt x="253" y="501"/>
                  </a:cubicBezTo>
                  <a:cubicBezTo>
                    <a:pt x="251" y="502"/>
                    <a:pt x="251" y="502"/>
                    <a:pt x="251" y="502"/>
                  </a:cubicBezTo>
                  <a:cubicBezTo>
                    <a:pt x="244" y="497"/>
                    <a:pt x="244" y="497"/>
                    <a:pt x="244" y="497"/>
                  </a:cubicBezTo>
                  <a:cubicBezTo>
                    <a:pt x="243" y="496"/>
                    <a:pt x="242" y="498"/>
                    <a:pt x="243" y="498"/>
                  </a:cubicBezTo>
                  <a:cubicBezTo>
                    <a:pt x="248" y="502"/>
                    <a:pt x="248" y="502"/>
                    <a:pt x="248" y="502"/>
                  </a:cubicBezTo>
                  <a:cubicBezTo>
                    <a:pt x="246" y="503"/>
                    <a:pt x="246" y="503"/>
                    <a:pt x="246" y="503"/>
                  </a:cubicBezTo>
                  <a:cubicBezTo>
                    <a:pt x="237" y="496"/>
                    <a:pt x="237" y="496"/>
                    <a:pt x="237" y="496"/>
                  </a:cubicBezTo>
                  <a:cubicBezTo>
                    <a:pt x="236" y="495"/>
                    <a:pt x="234" y="497"/>
                    <a:pt x="236" y="497"/>
                  </a:cubicBezTo>
                  <a:cubicBezTo>
                    <a:pt x="244" y="503"/>
                    <a:pt x="244" y="503"/>
                    <a:pt x="244" y="503"/>
                  </a:cubicBezTo>
                  <a:cubicBezTo>
                    <a:pt x="242" y="504"/>
                    <a:pt x="242" y="504"/>
                    <a:pt x="242" y="504"/>
                  </a:cubicBezTo>
                  <a:cubicBezTo>
                    <a:pt x="239" y="501"/>
                    <a:pt x="235" y="499"/>
                    <a:pt x="231" y="496"/>
                  </a:cubicBezTo>
                  <a:cubicBezTo>
                    <a:pt x="230" y="495"/>
                    <a:pt x="229" y="497"/>
                    <a:pt x="230" y="497"/>
                  </a:cubicBezTo>
                  <a:cubicBezTo>
                    <a:pt x="240" y="504"/>
                    <a:pt x="240" y="504"/>
                    <a:pt x="240" y="504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4" y="502"/>
                    <a:pt x="230" y="500"/>
                    <a:pt x="227" y="497"/>
                  </a:cubicBezTo>
                  <a:cubicBezTo>
                    <a:pt x="225" y="496"/>
                    <a:pt x="224" y="497"/>
                    <a:pt x="225" y="498"/>
                  </a:cubicBezTo>
                  <a:cubicBezTo>
                    <a:pt x="228" y="501"/>
                    <a:pt x="232" y="503"/>
                    <a:pt x="235" y="506"/>
                  </a:cubicBezTo>
                  <a:cubicBezTo>
                    <a:pt x="233" y="506"/>
                    <a:pt x="233" y="506"/>
                    <a:pt x="233" y="506"/>
                  </a:cubicBezTo>
                  <a:cubicBezTo>
                    <a:pt x="229" y="503"/>
                    <a:pt x="226" y="501"/>
                    <a:pt x="222" y="498"/>
                  </a:cubicBezTo>
                  <a:cubicBezTo>
                    <a:pt x="221" y="497"/>
                    <a:pt x="219" y="498"/>
                    <a:pt x="221" y="499"/>
                  </a:cubicBezTo>
                  <a:cubicBezTo>
                    <a:pt x="224" y="502"/>
                    <a:pt x="227" y="504"/>
                    <a:pt x="230" y="507"/>
                  </a:cubicBezTo>
                  <a:cubicBezTo>
                    <a:pt x="228" y="507"/>
                    <a:pt x="228" y="507"/>
                    <a:pt x="228" y="507"/>
                  </a:cubicBezTo>
                  <a:cubicBezTo>
                    <a:pt x="225" y="504"/>
                    <a:pt x="221" y="502"/>
                    <a:pt x="218" y="499"/>
                  </a:cubicBezTo>
                  <a:cubicBezTo>
                    <a:pt x="216" y="498"/>
                    <a:pt x="215" y="499"/>
                    <a:pt x="216" y="500"/>
                  </a:cubicBezTo>
                  <a:cubicBezTo>
                    <a:pt x="219" y="503"/>
                    <a:pt x="222" y="505"/>
                    <a:pt x="226" y="508"/>
                  </a:cubicBezTo>
                  <a:cubicBezTo>
                    <a:pt x="224" y="508"/>
                    <a:pt x="224" y="508"/>
                    <a:pt x="224" y="508"/>
                  </a:cubicBezTo>
                  <a:cubicBezTo>
                    <a:pt x="220" y="505"/>
                    <a:pt x="217" y="503"/>
                    <a:pt x="213" y="500"/>
                  </a:cubicBezTo>
                  <a:cubicBezTo>
                    <a:pt x="212" y="499"/>
                    <a:pt x="210" y="500"/>
                    <a:pt x="212" y="501"/>
                  </a:cubicBezTo>
                  <a:cubicBezTo>
                    <a:pt x="215" y="504"/>
                    <a:pt x="218" y="506"/>
                    <a:pt x="221" y="508"/>
                  </a:cubicBezTo>
                  <a:cubicBezTo>
                    <a:pt x="219" y="509"/>
                    <a:pt x="219" y="509"/>
                    <a:pt x="219" y="509"/>
                  </a:cubicBezTo>
                  <a:cubicBezTo>
                    <a:pt x="216" y="506"/>
                    <a:pt x="212" y="504"/>
                    <a:pt x="209" y="501"/>
                  </a:cubicBezTo>
                  <a:cubicBezTo>
                    <a:pt x="208" y="500"/>
                    <a:pt x="206" y="501"/>
                    <a:pt x="207" y="502"/>
                  </a:cubicBezTo>
                  <a:cubicBezTo>
                    <a:pt x="216" y="509"/>
                    <a:pt x="216" y="509"/>
                    <a:pt x="216" y="509"/>
                  </a:cubicBezTo>
                  <a:cubicBezTo>
                    <a:pt x="214" y="510"/>
                    <a:pt x="214" y="510"/>
                    <a:pt x="214" y="510"/>
                  </a:cubicBezTo>
                  <a:cubicBezTo>
                    <a:pt x="211" y="507"/>
                    <a:pt x="208" y="505"/>
                    <a:pt x="204" y="502"/>
                  </a:cubicBezTo>
                  <a:cubicBezTo>
                    <a:pt x="203" y="501"/>
                    <a:pt x="202" y="502"/>
                    <a:pt x="203" y="503"/>
                  </a:cubicBezTo>
                  <a:cubicBezTo>
                    <a:pt x="212" y="510"/>
                    <a:pt x="212" y="510"/>
                    <a:pt x="212" y="510"/>
                  </a:cubicBezTo>
                  <a:cubicBezTo>
                    <a:pt x="210" y="511"/>
                    <a:pt x="210" y="511"/>
                    <a:pt x="210" y="511"/>
                  </a:cubicBezTo>
                  <a:cubicBezTo>
                    <a:pt x="207" y="508"/>
                    <a:pt x="203" y="506"/>
                    <a:pt x="200" y="503"/>
                  </a:cubicBezTo>
                  <a:cubicBezTo>
                    <a:pt x="199" y="502"/>
                    <a:pt x="198" y="504"/>
                    <a:pt x="199" y="505"/>
                  </a:cubicBezTo>
                  <a:cubicBezTo>
                    <a:pt x="207" y="511"/>
                    <a:pt x="207" y="511"/>
                    <a:pt x="207" y="511"/>
                  </a:cubicBezTo>
                  <a:cubicBezTo>
                    <a:pt x="205" y="511"/>
                    <a:pt x="205" y="511"/>
                    <a:pt x="205" y="511"/>
                  </a:cubicBezTo>
                  <a:cubicBezTo>
                    <a:pt x="196" y="505"/>
                    <a:pt x="196" y="505"/>
                    <a:pt x="196" y="505"/>
                  </a:cubicBezTo>
                  <a:cubicBezTo>
                    <a:pt x="195" y="504"/>
                    <a:pt x="194" y="505"/>
                    <a:pt x="195" y="506"/>
                  </a:cubicBezTo>
                  <a:cubicBezTo>
                    <a:pt x="202" y="512"/>
                    <a:pt x="202" y="512"/>
                    <a:pt x="202" y="512"/>
                  </a:cubicBezTo>
                  <a:cubicBezTo>
                    <a:pt x="200" y="512"/>
                    <a:pt x="200" y="512"/>
                    <a:pt x="200" y="512"/>
                  </a:cubicBezTo>
                  <a:cubicBezTo>
                    <a:pt x="192" y="506"/>
                    <a:pt x="192" y="506"/>
                    <a:pt x="192" y="506"/>
                  </a:cubicBezTo>
                  <a:cubicBezTo>
                    <a:pt x="191" y="505"/>
                    <a:pt x="190" y="506"/>
                    <a:pt x="191" y="507"/>
                  </a:cubicBezTo>
                  <a:cubicBezTo>
                    <a:pt x="198" y="513"/>
                    <a:pt x="198" y="513"/>
                    <a:pt x="198" y="513"/>
                  </a:cubicBezTo>
                  <a:cubicBezTo>
                    <a:pt x="196" y="513"/>
                    <a:pt x="196" y="513"/>
                    <a:pt x="196" y="513"/>
                  </a:cubicBezTo>
                  <a:cubicBezTo>
                    <a:pt x="189" y="508"/>
                    <a:pt x="189" y="508"/>
                    <a:pt x="189" y="508"/>
                  </a:cubicBezTo>
                  <a:cubicBezTo>
                    <a:pt x="188" y="507"/>
                    <a:pt x="186" y="508"/>
                    <a:pt x="187" y="509"/>
                  </a:cubicBezTo>
                  <a:cubicBezTo>
                    <a:pt x="193" y="513"/>
                    <a:pt x="193" y="513"/>
                    <a:pt x="193" y="513"/>
                  </a:cubicBezTo>
                  <a:cubicBezTo>
                    <a:pt x="191" y="514"/>
                    <a:pt x="191" y="514"/>
                    <a:pt x="191" y="514"/>
                  </a:cubicBezTo>
                  <a:cubicBezTo>
                    <a:pt x="186" y="509"/>
                    <a:pt x="186" y="509"/>
                    <a:pt x="186" y="509"/>
                  </a:cubicBezTo>
                  <a:cubicBezTo>
                    <a:pt x="184" y="508"/>
                    <a:pt x="183" y="510"/>
                    <a:pt x="184" y="511"/>
                  </a:cubicBezTo>
                  <a:cubicBezTo>
                    <a:pt x="188" y="514"/>
                    <a:pt x="188" y="514"/>
                    <a:pt x="188" y="514"/>
                  </a:cubicBezTo>
                  <a:cubicBezTo>
                    <a:pt x="186" y="514"/>
                    <a:pt x="186" y="514"/>
                    <a:pt x="186" y="514"/>
                  </a:cubicBezTo>
                  <a:cubicBezTo>
                    <a:pt x="183" y="512"/>
                    <a:pt x="183" y="512"/>
                    <a:pt x="183" y="512"/>
                  </a:cubicBezTo>
                  <a:cubicBezTo>
                    <a:pt x="182" y="511"/>
                    <a:pt x="180" y="512"/>
                    <a:pt x="181" y="513"/>
                  </a:cubicBezTo>
                  <a:cubicBezTo>
                    <a:pt x="183" y="515"/>
                    <a:pt x="183" y="515"/>
                    <a:pt x="183" y="515"/>
                  </a:cubicBezTo>
                  <a:cubicBezTo>
                    <a:pt x="180" y="515"/>
                    <a:pt x="180" y="515"/>
                    <a:pt x="180" y="515"/>
                  </a:cubicBezTo>
                  <a:cubicBezTo>
                    <a:pt x="180" y="515"/>
                    <a:pt x="180" y="515"/>
                    <a:pt x="180" y="515"/>
                  </a:cubicBezTo>
                  <a:cubicBezTo>
                    <a:pt x="178" y="515"/>
                    <a:pt x="179" y="517"/>
                    <a:pt x="180" y="517"/>
                  </a:cubicBezTo>
                  <a:cubicBezTo>
                    <a:pt x="184" y="517"/>
                    <a:pt x="184" y="517"/>
                    <a:pt x="184" y="517"/>
                  </a:cubicBezTo>
                  <a:cubicBezTo>
                    <a:pt x="183" y="519"/>
                    <a:pt x="183" y="519"/>
                    <a:pt x="183" y="519"/>
                  </a:cubicBezTo>
                  <a:cubicBezTo>
                    <a:pt x="183" y="520"/>
                    <a:pt x="185" y="521"/>
                    <a:pt x="186" y="520"/>
                  </a:cubicBezTo>
                  <a:cubicBezTo>
                    <a:pt x="187" y="516"/>
                    <a:pt x="187" y="516"/>
                    <a:pt x="187" y="516"/>
                  </a:cubicBezTo>
                  <a:cubicBezTo>
                    <a:pt x="189" y="516"/>
                    <a:pt x="189" y="516"/>
                    <a:pt x="189" y="516"/>
                  </a:cubicBezTo>
                  <a:cubicBezTo>
                    <a:pt x="187" y="520"/>
                    <a:pt x="187" y="520"/>
                    <a:pt x="187" y="520"/>
                  </a:cubicBezTo>
                  <a:cubicBezTo>
                    <a:pt x="187" y="521"/>
                    <a:pt x="189" y="522"/>
                    <a:pt x="190" y="521"/>
                  </a:cubicBezTo>
                  <a:cubicBezTo>
                    <a:pt x="192" y="516"/>
                    <a:pt x="192" y="516"/>
                    <a:pt x="192" y="516"/>
                  </a:cubicBezTo>
                  <a:cubicBezTo>
                    <a:pt x="194" y="515"/>
                    <a:pt x="194" y="515"/>
                    <a:pt x="194" y="515"/>
                  </a:cubicBezTo>
                  <a:cubicBezTo>
                    <a:pt x="192" y="521"/>
                    <a:pt x="192" y="521"/>
                    <a:pt x="192" y="521"/>
                  </a:cubicBezTo>
                  <a:cubicBezTo>
                    <a:pt x="191" y="522"/>
                    <a:pt x="194" y="523"/>
                    <a:pt x="194" y="522"/>
                  </a:cubicBezTo>
                  <a:cubicBezTo>
                    <a:pt x="196" y="515"/>
                    <a:pt x="196" y="515"/>
                    <a:pt x="196" y="515"/>
                  </a:cubicBezTo>
                  <a:cubicBezTo>
                    <a:pt x="198" y="515"/>
                    <a:pt x="198" y="515"/>
                    <a:pt x="198" y="515"/>
                  </a:cubicBezTo>
                  <a:cubicBezTo>
                    <a:pt x="196" y="521"/>
                    <a:pt x="196" y="521"/>
                    <a:pt x="196" y="521"/>
                  </a:cubicBezTo>
                  <a:cubicBezTo>
                    <a:pt x="196" y="523"/>
                    <a:pt x="198" y="523"/>
                    <a:pt x="199" y="522"/>
                  </a:cubicBezTo>
                  <a:cubicBezTo>
                    <a:pt x="201" y="514"/>
                    <a:pt x="201" y="514"/>
                    <a:pt x="201" y="514"/>
                  </a:cubicBezTo>
                  <a:cubicBezTo>
                    <a:pt x="203" y="514"/>
                    <a:pt x="203" y="514"/>
                    <a:pt x="203" y="514"/>
                  </a:cubicBezTo>
                  <a:cubicBezTo>
                    <a:pt x="201" y="522"/>
                    <a:pt x="201" y="522"/>
                    <a:pt x="201" y="522"/>
                  </a:cubicBezTo>
                  <a:cubicBezTo>
                    <a:pt x="200" y="523"/>
                    <a:pt x="203" y="524"/>
                    <a:pt x="203" y="522"/>
                  </a:cubicBezTo>
                  <a:cubicBezTo>
                    <a:pt x="206" y="514"/>
                    <a:pt x="206" y="514"/>
                    <a:pt x="206" y="514"/>
                  </a:cubicBezTo>
                  <a:cubicBezTo>
                    <a:pt x="208" y="513"/>
                    <a:pt x="208" y="513"/>
                    <a:pt x="208" y="513"/>
                  </a:cubicBezTo>
                  <a:cubicBezTo>
                    <a:pt x="205" y="522"/>
                    <a:pt x="205" y="522"/>
                    <a:pt x="205" y="522"/>
                  </a:cubicBezTo>
                  <a:cubicBezTo>
                    <a:pt x="205" y="523"/>
                    <a:pt x="207" y="524"/>
                    <a:pt x="208" y="522"/>
                  </a:cubicBezTo>
                  <a:cubicBezTo>
                    <a:pt x="211" y="513"/>
                    <a:pt x="211" y="513"/>
                    <a:pt x="211" y="513"/>
                  </a:cubicBezTo>
                  <a:cubicBezTo>
                    <a:pt x="213" y="512"/>
                    <a:pt x="213" y="512"/>
                    <a:pt x="213" y="512"/>
                  </a:cubicBezTo>
                  <a:cubicBezTo>
                    <a:pt x="210" y="521"/>
                    <a:pt x="210" y="521"/>
                    <a:pt x="210" y="521"/>
                  </a:cubicBezTo>
                  <a:cubicBezTo>
                    <a:pt x="210" y="523"/>
                    <a:pt x="212" y="523"/>
                    <a:pt x="212" y="522"/>
                  </a:cubicBezTo>
                  <a:cubicBezTo>
                    <a:pt x="215" y="512"/>
                    <a:pt x="215" y="512"/>
                    <a:pt x="215" y="512"/>
                  </a:cubicBezTo>
                  <a:cubicBezTo>
                    <a:pt x="217" y="511"/>
                    <a:pt x="217" y="511"/>
                    <a:pt x="217" y="511"/>
                  </a:cubicBezTo>
                  <a:cubicBezTo>
                    <a:pt x="215" y="521"/>
                    <a:pt x="215" y="521"/>
                    <a:pt x="215" y="521"/>
                  </a:cubicBezTo>
                  <a:cubicBezTo>
                    <a:pt x="214" y="522"/>
                    <a:pt x="217" y="523"/>
                    <a:pt x="217" y="522"/>
                  </a:cubicBezTo>
                  <a:cubicBezTo>
                    <a:pt x="220" y="511"/>
                    <a:pt x="220" y="511"/>
                    <a:pt x="220" y="511"/>
                  </a:cubicBezTo>
                  <a:cubicBezTo>
                    <a:pt x="222" y="511"/>
                    <a:pt x="222" y="511"/>
                    <a:pt x="222" y="511"/>
                  </a:cubicBezTo>
                  <a:cubicBezTo>
                    <a:pt x="222" y="511"/>
                    <a:pt x="222" y="511"/>
                    <a:pt x="222" y="511"/>
                  </a:cubicBezTo>
                  <a:cubicBezTo>
                    <a:pt x="219" y="520"/>
                    <a:pt x="219" y="520"/>
                    <a:pt x="219" y="520"/>
                  </a:cubicBezTo>
                  <a:cubicBezTo>
                    <a:pt x="219" y="522"/>
                    <a:pt x="221" y="522"/>
                    <a:pt x="221" y="521"/>
                  </a:cubicBezTo>
                  <a:cubicBezTo>
                    <a:pt x="225" y="510"/>
                    <a:pt x="225" y="510"/>
                    <a:pt x="225" y="510"/>
                  </a:cubicBezTo>
                  <a:cubicBezTo>
                    <a:pt x="227" y="510"/>
                    <a:pt x="227" y="510"/>
                    <a:pt x="227" y="510"/>
                  </a:cubicBezTo>
                  <a:cubicBezTo>
                    <a:pt x="224" y="520"/>
                    <a:pt x="224" y="520"/>
                    <a:pt x="224" y="520"/>
                  </a:cubicBezTo>
                  <a:cubicBezTo>
                    <a:pt x="223" y="521"/>
                    <a:pt x="226" y="521"/>
                    <a:pt x="226" y="520"/>
                  </a:cubicBezTo>
                  <a:cubicBezTo>
                    <a:pt x="229" y="509"/>
                    <a:pt x="229" y="509"/>
                    <a:pt x="229" y="509"/>
                  </a:cubicBezTo>
                  <a:cubicBezTo>
                    <a:pt x="231" y="509"/>
                    <a:pt x="231" y="509"/>
                    <a:pt x="231" y="509"/>
                  </a:cubicBezTo>
                  <a:cubicBezTo>
                    <a:pt x="228" y="519"/>
                    <a:pt x="228" y="519"/>
                    <a:pt x="228" y="519"/>
                  </a:cubicBezTo>
                  <a:cubicBezTo>
                    <a:pt x="228" y="520"/>
                    <a:pt x="230" y="521"/>
                    <a:pt x="231" y="519"/>
                  </a:cubicBezTo>
                  <a:cubicBezTo>
                    <a:pt x="234" y="508"/>
                    <a:pt x="234" y="508"/>
                    <a:pt x="234" y="508"/>
                  </a:cubicBezTo>
                  <a:cubicBezTo>
                    <a:pt x="236" y="508"/>
                    <a:pt x="236" y="508"/>
                    <a:pt x="236" y="508"/>
                  </a:cubicBezTo>
                  <a:cubicBezTo>
                    <a:pt x="233" y="518"/>
                    <a:pt x="233" y="518"/>
                    <a:pt x="233" y="518"/>
                  </a:cubicBezTo>
                  <a:cubicBezTo>
                    <a:pt x="233" y="519"/>
                    <a:pt x="235" y="520"/>
                    <a:pt x="235" y="518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40" y="506"/>
                    <a:pt x="240" y="506"/>
                    <a:pt x="240" y="506"/>
                  </a:cubicBezTo>
                  <a:cubicBezTo>
                    <a:pt x="238" y="516"/>
                    <a:pt x="238" y="516"/>
                    <a:pt x="238" y="516"/>
                  </a:cubicBezTo>
                  <a:cubicBezTo>
                    <a:pt x="237" y="518"/>
                    <a:pt x="240" y="518"/>
                    <a:pt x="240" y="517"/>
                  </a:cubicBezTo>
                  <a:cubicBezTo>
                    <a:pt x="243" y="506"/>
                    <a:pt x="243" y="506"/>
                    <a:pt x="243" y="506"/>
                  </a:cubicBezTo>
                  <a:cubicBezTo>
                    <a:pt x="245" y="505"/>
                    <a:pt x="245" y="505"/>
                    <a:pt x="245" y="505"/>
                  </a:cubicBezTo>
                  <a:cubicBezTo>
                    <a:pt x="242" y="514"/>
                    <a:pt x="242" y="514"/>
                    <a:pt x="242" y="514"/>
                  </a:cubicBezTo>
                  <a:cubicBezTo>
                    <a:pt x="242" y="515"/>
                    <a:pt x="244" y="516"/>
                    <a:pt x="245" y="514"/>
                  </a:cubicBezTo>
                  <a:cubicBezTo>
                    <a:pt x="247" y="505"/>
                    <a:pt x="247" y="505"/>
                    <a:pt x="247" y="505"/>
                  </a:cubicBezTo>
                  <a:cubicBezTo>
                    <a:pt x="249" y="504"/>
                    <a:pt x="249" y="504"/>
                    <a:pt x="249" y="504"/>
                  </a:cubicBezTo>
                  <a:cubicBezTo>
                    <a:pt x="248" y="510"/>
                    <a:pt x="248" y="510"/>
                    <a:pt x="248" y="510"/>
                  </a:cubicBezTo>
                  <a:cubicBezTo>
                    <a:pt x="247" y="511"/>
                    <a:pt x="250" y="512"/>
                    <a:pt x="250" y="510"/>
                  </a:cubicBezTo>
                  <a:cubicBezTo>
                    <a:pt x="252" y="504"/>
                    <a:pt x="252" y="504"/>
                    <a:pt x="252" y="504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3" y="505"/>
                    <a:pt x="253" y="505"/>
                    <a:pt x="253" y="505"/>
                  </a:cubicBezTo>
                  <a:cubicBezTo>
                    <a:pt x="253" y="506"/>
                    <a:pt x="255" y="507"/>
                    <a:pt x="255" y="506"/>
                  </a:cubicBezTo>
                  <a:cubicBezTo>
                    <a:pt x="256" y="502"/>
                    <a:pt x="256" y="502"/>
                    <a:pt x="256" y="502"/>
                  </a:cubicBezTo>
                  <a:cubicBezTo>
                    <a:pt x="266" y="500"/>
                    <a:pt x="266" y="500"/>
                    <a:pt x="266" y="500"/>
                  </a:cubicBezTo>
                  <a:cubicBezTo>
                    <a:pt x="293" y="512"/>
                    <a:pt x="321" y="523"/>
                    <a:pt x="350" y="532"/>
                  </a:cubicBezTo>
                  <a:cubicBezTo>
                    <a:pt x="351" y="529"/>
                    <a:pt x="351" y="529"/>
                    <a:pt x="351" y="529"/>
                  </a:cubicBezTo>
                  <a:cubicBezTo>
                    <a:pt x="333" y="524"/>
                    <a:pt x="315" y="518"/>
                    <a:pt x="298" y="511"/>
                  </a:cubicBezTo>
                  <a:cubicBezTo>
                    <a:pt x="280" y="504"/>
                    <a:pt x="263" y="496"/>
                    <a:pt x="246" y="487"/>
                  </a:cubicBezTo>
                  <a:cubicBezTo>
                    <a:pt x="245" y="484"/>
                    <a:pt x="244" y="481"/>
                    <a:pt x="243" y="478"/>
                  </a:cubicBezTo>
                  <a:cubicBezTo>
                    <a:pt x="245" y="475"/>
                    <a:pt x="245" y="475"/>
                    <a:pt x="245" y="475"/>
                  </a:cubicBezTo>
                  <a:cubicBezTo>
                    <a:pt x="246" y="474"/>
                    <a:pt x="244" y="473"/>
                    <a:pt x="243" y="474"/>
                  </a:cubicBezTo>
                  <a:cubicBezTo>
                    <a:pt x="242" y="475"/>
                    <a:pt x="242" y="475"/>
                    <a:pt x="242" y="475"/>
                  </a:cubicBezTo>
                  <a:cubicBezTo>
                    <a:pt x="241" y="473"/>
                    <a:pt x="241" y="473"/>
                    <a:pt x="241" y="473"/>
                  </a:cubicBezTo>
                  <a:cubicBezTo>
                    <a:pt x="246" y="468"/>
                    <a:pt x="246" y="468"/>
                    <a:pt x="246" y="468"/>
                  </a:cubicBezTo>
                  <a:cubicBezTo>
                    <a:pt x="246" y="467"/>
                    <a:pt x="245" y="466"/>
                    <a:pt x="244" y="467"/>
                  </a:cubicBezTo>
                  <a:cubicBezTo>
                    <a:pt x="240" y="471"/>
                    <a:pt x="240" y="471"/>
                    <a:pt x="240" y="471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6" y="462"/>
                    <a:pt x="246" y="462"/>
                    <a:pt x="246" y="462"/>
                  </a:cubicBezTo>
                  <a:cubicBezTo>
                    <a:pt x="247" y="461"/>
                    <a:pt x="245" y="459"/>
                    <a:pt x="244" y="460"/>
                  </a:cubicBezTo>
                  <a:cubicBezTo>
                    <a:pt x="239" y="467"/>
                    <a:pt x="239" y="467"/>
                    <a:pt x="239" y="467"/>
                  </a:cubicBezTo>
                  <a:cubicBezTo>
                    <a:pt x="238" y="465"/>
                    <a:pt x="238" y="465"/>
                    <a:pt x="238" y="465"/>
                  </a:cubicBezTo>
                  <a:cubicBezTo>
                    <a:pt x="246" y="456"/>
                    <a:pt x="246" y="456"/>
                    <a:pt x="246" y="456"/>
                  </a:cubicBezTo>
                  <a:cubicBezTo>
                    <a:pt x="246" y="456"/>
                    <a:pt x="245" y="454"/>
                    <a:pt x="244" y="455"/>
                  </a:cubicBezTo>
                  <a:cubicBezTo>
                    <a:pt x="237" y="463"/>
                    <a:pt x="237" y="463"/>
                    <a:pt x="237" y="463"/>
                  </a:cubicBezTo>
                  <a:cubicBezTo>
                    <a:pt x="237" y="461"/>
                    <a:pt x="237" y="461"/>
                    <a:pt x="237" y="461"/>
                  </a:cubicBezTo>
                  <a:cubicBezTo>
                    <a:pt x="244" y="452"/>
                    <a:pt x="244" y="452"/>
                    <a:pt x="244" y="452"/>
                  </a:cubicBezTo>
                  <a:cubicBezTo>
                    <a:pt x="245" y="451"/>
                    <a:pt x="244" y="449"/>
                    <a:pt x="243" y="450"/>
                  </a:cubicBezTo>
                  <a:cubicBezTo>
                    <a:pt x="236" y="458"/>
                    <a:pt x="236" y="458"/>
                    <a:pt x="236" y="458"/>
                  </a:cubicBezTo>
                  <a:cubicBezTo>
                    <a:pt x="235" y="457"/>
                    <a:pt x="235" y="457"/>
                    <a:pt x="235" y="457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4" y="447"/>
                    <a:pt x="242" y="445"/>
                    <a:pt x="242" y="446"/>
                  </a:cubicBezTo>
                  <a:cubicBezTo>
                    <a:pt x="235" y="454"/>
                    <a:pt x="235" y="454"/>
                    <a:pt x="235" y="454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42" y="444"/>
                    <a:pt x="242" y="444"/>
                    <a:pt x="242" y="444"/>
                  </a:cubicBezTo>
                  <a:cubicBezTo>
                    <a:pt x="243" y="443"/>
                    <a:pt x="241" y="441"/>
                    <a:pt x="240" y="442"/>
                  </a:cubicBezTo>
                  <a:cubicBezTo>
                    <a:pt x="233" y="450"/>
                    <a:pt x="233" y="450"/>
                    <a:pt x="233" y="450"/>
                  </a:cubicBezTo>
                  <a:cubicBezTo>
                    <a:pt x="233" y="448"/>
                    <a:pt x="233" y="448"/>
                    <a:pt x="233" y="448"/>
                  </a:cubicBezTo>
                  <a:cubicBezTo>
                    <a:pt x="240" y="440"/>
                    <a:pt x="240" y="440"/>
                    <a:pt x="240" y="440"/>
                  </a:cubicBezTo>
                  <a:cubicBezTo>
                    <a:pt x="241" y="439"/>
                    <a:pt x="240" y="437"/>
                    <a:pt x="239" y="438"/>
                  </a:cubicBezTo>
                  <a:cubicBezTo>
                    <a:pt x="232" y="446"/>
                    <a:pt x="232" y="446"/>
                    <a:pt x="232" y="446"/>
                  </a:cubicBezTo>
                  <a:cubicBezTo>
                    <a:pt x="232" y="444"/>
                    <a:pt x="232" y="444"/>
                    <a:pt x="232" y="444"/>
                  </a:cubicBezTo>
                  <a:cubicBezTo>
                    <a:pt x="239" y="436"/>
                    <a:pt x="239" y="436"/>
                    <a:pt x="239" y="436"/>
                  </a:cubicBezTo>
                  <a:cubicBezTo>
                    <a:pt x="240" y="435"/>
                    <a:pt x="238" y="433"/>
                    <a:pt x="237" y="434"/>
                  </a:cubicBezTo>
                  <a:cubicBezTo>
                    <a:pt x="231" y="441"/>
                    <a:pt x="231" y="441"/>
                    <a:pt x="231" y="441"/>
                  </a:cubicBezTo>
                  <a:cubicBezTo>
                    <a:pt x="230" y="440"/>
                    <a:pt x="230" y="440"/>
                    <a:pt x="230" y="440"/>
                  </a:cubicBezTo>
                  <a:cubicBezTo>
                    <a:pt x="237" y="432"/>
                    <a:pt x="237" y="432"/>
                    <a:pt x="237" y="432"/>
                  </a:cubicBezTo>
                  <a:cubicBezTo>
                    <a:pt x="238" y="431"/>
                    <a:pt x="237" y="429"/>
                    <a:pt x="236" y="430"/>
                  </a:cubicBezTo>
                  <a:cubicBezTo>
                    <a:pt x="230" y="437"/>
                    <a:pt x="230" y="437"/>
                    <a:pt x="230" y="437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36" y="428"/>
                    <a:pt x="236" y="428"/>
                    <a:pt x="236" y="428"/>
                  </a:cubicBezTo>
                  <a:cubicBezTo>
                    <a:pt x="237" y="427"/>
                    <a:pt x="235" y="425"/>
                    <a:pt x="234" y="426"/>
                  </a:cubicBezTo>
                  <a:cubicBezTo>
                    <a:pt x="229" y="433"/>
                    <a:pt x="229" y="433"/>
                    <a:pt x="229" y="433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34" y="424"/>
                    <a:pt x="234" y="424"/>
                    <a:pt x="234" y="424"/>
                  </a:cubicBezTo>
                  <a:cubicBezTo>
                    <a:pt x="235" y="423"/>
                    <a:pt x="234" y="422"/>
                    <a:pt x="233" y="423"/>
                  </a:cubicBezTo>
                  <a:cubicBezTo>
                    <a:pt x="228" y="429"/>
                    <a:pt x="228" y="429"/>
                    <a:pt x="228" y="429"/>
                  </a:cubicBezTo>
                  <a:cubicBezTo>
                    <a:pt x="227" y="427"/>
                    <a:pt x="227" y="427"/>
                    <a:pt x="227" y="427"/>
                  </a:cubicBezTo>
                  <a:cubicBezTo>
                    <a:pt x="233" y="421"/>
                    <a:pt x="233" y="421"/>
                    <a:pt x="233" y="421"/>
                  </a:cubicBezTo>
                  <a:cubicBezTo>
                    <a:pt x="234" y="420"/>
                    <a:pt x="232" y="418"/>
                    <a:pt x="231" y="419"/>
                  </a:cubicBezTo>
                  <a:cubicBezTo>
                    <a:pt x="227" y="424"/>
                    <a:pt x="227" y="424"/>
                    <a:pt x="227" y="424"/>
                  </a:cubicBezTo>
                  <a:cubicBezTo>
                    <a:pt x="226" y="423"/>
                    <a:pt x="226" y="423"/>
                    <a:pt x="226" y="423"/>
                  </a:cubicBezTo>
                  <a:cubicBezTo>
                    <a:pt x="231" y="417"/>
                    <a:pt x="231" y="417"/>
                    <a:pt x="231" y="417"/>
                  </a:cubicBezTo>
                  <a:cubicBezTo>
                    <a:pt x="232" y="416"/>
                    <a:pt x="230" y="415"/>
                    <a:pt x="230" y="416"/>
                  </a:cubicBezTo>
                  <a:cubicBezTo>
                    <a:pt x="226" y="420"/>
                    <a:pt x="226" y="420"/>
                    <a:pt x="226" y="420"/>
                  </a:cubicBezTo>
                  <a:cubicBezTo>
                    <a:pt x="225" y="418"/>
                    <a:pt x="225" y="418"/>
                    <a:pt x="225" y="418"/>
                  </a:cubicBezTo>
                  <a:cubicBezTo>
                    <a:pt x="229" y="414"/>
                    <a:pt x="229" y="414"/>
                    <a:pt x="229" y="414"/>
                  </a:cubicBezTo>
                  <a:cubicBezTo>
                    <a:pt x="230" y="413"/>
                    <a:pt x="228" y="412"/>
                    <a:pt x="228" y="413"/>
                  </a:cubicBezTo>
                  <a:cubicBezTo>
                    <a:pt x="225" y="416"/>
                    <a:pt x="225" y="416"/>
                    <a:pt x="225" y="416"/>
                  </a:cubicBezTo>
                  <a:cubicBezTo>
                    <a:pt x="224" y="414"/>
                    <a:pt x="224" y="414"/>
                    <a:pt x="224" y="414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27" y="411"/>
                    <a:pt x="226" y="409"/>
                    <a:pt x="225" y="410"/>
                  </a:cubicBezTo>
                  <a:cubicBezTo>
                    <a:pt x="224" y="412"/>
                    <a:pt x="224" y="412"/>
                    <a:pt x="224" y="412"/>
                  </a:cubicBezTo>
                  <a:cubicBezTo>
                    <a:pt x="223" y="409"/>
                    <a:pt x="223" y="409"/>
                    <a:pt x="223" y="409"/>
                  </a:cubicBezTo>
                  <a:cubicBezTo>
                    <a:pt x="223" y="409"/>
                    <a:pt x="223" y="409"/>
                    <a:pt x="223" y="409"/>
                  </a:cubicBezTo>
                  <a:cubicBezTo>
                    <a:pt x="223" y="407"/>
                    <a:pt x="221" y="408"/>
                    <a:pt x="221" y="409"/>
                  </a:cubicBezTo>
                  <a:cubicBezTo>
                    <a:pt x="222" y="412"/>
                    <a:pt x="222" y="412"/>
                    <a:pt x="222" y="412"/>
                  </a:cubicBezTo>
                  <a:cubicBezTo>
                    <a:pt x="220" y="411"/>
                    <a:pt x="220" y="411"/>
                    <a:pt x="220" y="411"/>
                  </a:cubicBezTo>
                  <a:cubicBezTo>
                    <a:pt x="219" y="411"/>
                    <a:pt x="218" y="413"/>
                    <a:pt x="219" y="413"/>
                  </a:cubicBezTo>
                  <a:cubicBezTo>
                    <a:pt x="222" y="414"/>
                    <a:pt x="222" y="414"/>
                    <a:pt x="222" y="414"/>
                  </a:cubicBezTo>
                  <a:cubicBezTo>
                    <a:pt x="223" y="416"/>
                    <a:pt x="223" y="416"/>
                    <a:pt x="223" y="416"/>
                  </a:cubicBezTo>
                  <a:cubicBezTo>
                    <a:pt x="219" y="415"/>
                    <a:pt x="219" y="415"/>
                    <a:pt x="219" y="415"/>
                  </a:cubicBezTo>
                  <a:cubicBezTo>
                    <a:pt x="218" y="414"/>
                    <a:pt x="217" y="416"/>
                    <a:pt x="218" y="416"/>
                  </a:cubicBezTo>
                  <a:cubicBezTo>
                    <a:pt x="223" y="419"/>
                    <a:pt x="223" y="419"/>
                    <a:pt x="223" y="419"/>
                  </a:cubicBezTo>
                  <a:cubicBezTo>
                    <a:pt x="224" y="421"/>
                    <a:pt x="224" y="421"/>
                    <a:pt x="224" y="421"/>
                  </a:cubicBezTo>
                  <a:cubicBezTo>
                    <a:pt x="218" y="418"/>
                    <a:pt x="218" y="418"/>
                    <a:pt x="218" y="418"/>
                  </a:cubicBezTo>
                  <a:cubicBezTo>
                    <a:pt x="217" y="418"/>
                    <a:pt x="216" y="419"/>
                    <a:pt x="218" y="420"/>
                  </a:cubicBezTo>
                  <a:cubicBezTo>
                    <a:pt x="224" y="423"/>
                    <a:pt x="224" y="423"/>
                    <a:pt x="224" y="423"/>
                  </a:cubicBezTo>
                  <a:cubicBezTo>
                    <a:pt x="225" y="425"/>
                    <a:pt x="225" y="425"/>
                    <a:pt x="225" y="425"/>
                  </a:cubicBezTo>
                  <a:cubicBezTo>
                    <a:pt x="218" y="422"/>
                    <a:pt x="218" y="422"/>
                    <a:pt x="218" y="422"/>
                  </a:cubicBezTo>
                  <a:cubicBezTo>
                    <a:pt x="217" y="421"/>
                    <a:pt x="216" y="423"/>
                    <a:pt x="217" y="424"/>
                  </a:cubicBezTo>
                  <a:cubicBezTo>
                    <a:pt x="225" y="427"/>
                    <a:pt x="225" y="427"/>
                    <a:pt x="225" y="427"/>
                  </a:cubicBezTo>
                  <a:cubicBezTo>
                    <a:pt x="226" y="429"/>
                    <a:pt x="226" y="429"/>
                    <a:pt x="226" y="429"/>
                  </a:cubicBezTo>
                  <a:cubicBezTo>
                    <a:pt x="218" y="426"/>
                    <a:pt x="218" y="426"/>
                    <a:pt x="218" y="426"/>
                  </a:cubicBezTo>
                  <a:cubicBezTo>
                    <a:pt x="217" y="425"/>
                    <a:pt x="216" y="427"/>
                    <a:pt x="217" y="428"/>
                  </a:cubicBezTo>
                  <a:cubicBezTo>
                    <a:pt x="226" y="431"/>
                    <a:pt x="226" y="431"/>
                    <a:pt x="226" y="431"/>
                  </a:cubicBezTo>
                  <a:cubicBezTo>
                    <a:pt x="227" y="433"/>
                    <a:pt x="227" y="433"/>
                    <a:pt x="227" y="433"/>
                  </a:cubicBezTo>
                  <a:cubicBezTo>
                    <a:pt x="218" y="430"/>
                    <a:pt x="218" y="430"/>
                    <a:pt x="218" y="430"/>
                  </a:cubicBezTo>
                  <a:cubicBezTo>
                    <a:pt x="217" y="429"/>
                    <a:pt x="216" y="431"/>
                    <a:pt x="218" y="432"/>
                  </a:cubicBezTo>
                  <a:cubicBezTo>
                    <a:pt x="221" y="433"/>
                    <a:pt x="224" y="434"/>
                    <a:pt x="227" y="436"/>
                  </a:cubicBezTo>
                  <a:cubicBezTo>
                    <a:pt x="228" y="438"/>
                    <a:pt x="228" y="438"/>
                    <a:pt x="228" y="438"/>
                  </a:cubicBezTo>
                  <a:cubicBezTo>
                    <a:pt x="219" y="434"/>
                    <a:pt x="219" y="434"/>
                    <a:pt x="219" y="434"/>
                  </a:cubicBezTo>
                  <a:cubicBezTo>
                    <a:pt x="217" y="433"/>
                    <a:pt x="217" y="435"/>
                    <a:pt x="218" y="436"/>
                  </a:cubicBezTo>
                  <a:cubicBezTo>
                    <a:pt x="221" y="437"/>
                    <a:pt x="225" y="439"/>
                    <a:pt x="228" y="440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6" y="441"/>
                    <a:pt x="222" y="439"/>
                    <a:pt x="219" y="438"/>
                  </a:cubicBezTo>
                  <a:cubicBezTo>
                    <a:pt x="218" y="437"/>
                    <a:pt x="217" y="439"/>
                    <a:pt x="219" y="440"/>
                  </a:cubicBezTo>
                  <a:cubicBezTo>
                    <a:pt x="222" y="441"/>
                    <a:pt x="226" y="443"/>
                    <a:pt x="230" y="444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30" y="446"/>
                    <a:pt x="230" y="446"/>
                    <a:pt x="230" y="446"/>
                  </a:cubicBezTo>
                  <a:cubicBezTo>
                    <a:pt x="227" y="445"/>
                    <a:pt x="223" y="443"/>
                    <a:pt x="220" y="442"/>
                  </a:cubicBezTo>
                  <a:cubicBezTo>
                    <a:pt x="219" y="441"/>
                    <a:pt x="218" y="443"/>
                    <a:pt x="219" y="444"/>
                  </a:cubicBezTo>
                  <a:cubicBezTo>
                    <a:pt x="223" y="446"/>
                    <a:pt x="227" y="447"/>
                    <a:pt x="231" y="449"/>
                  </a:cubicBezTo>
                  <a:cubicBezTo>
                    <a:pt x="231" y="450"/>
                    <a:pt x="231" y="450"/>
                    <a:pt x="231" y="450"/>
                  </a:cubicBezTo>
                  <a:cubicBezTo>
                    <a:pt x="228" y="449"/>
                    <a:pt x="224" y="448"/>
                    <a:pt x="221" y="446"/>
                  </a:cubicBezTo>
                  <a:cubicBezTo>
                    <a:pt x="220" y="446"/>
                    <a:pt x="219" y="448"/>
                    <a:pt x="220" y="448"/>
                  </a:cubicBezTo>
                  <a:cubicBezTo>
                    <a:pt x="224" y="450"/>
                    <a:pt x="228" y="451"/>
                    <a:pt x="232" y="453"/>
                  </a:cubicBezTo>
                  <a:cubicBezTo>
                    <a:pt x="233" y="455"/>
                    <a:pt x="233" y="455"/>
                    <a:pt x="233" y="455"/>
                  </a:cubicBezTo>
                  <a:cubicBezTo>
                    <a:pt x="229" y="453"/>
                    <a:pt x="226" y="452"/>
                    <a:pt x="222" y="450"/>
                  </a:cubicBezTo>
                  <a:cubicBezTo>
                    <a:pt x="221" y="450"/>
                    <a:pt x="220" y="452"/>
                    <a:pt x="222" y="452"/>
                  </a:cubicBezTo>
                  <a:cubicBezTo>
                    <a:pt x="225" y="454"/>
                    <a:pt x="229" y="456"/>
                    <a:pt x="233" y="457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0" y="458"/>
                    <a:pt x="227" y="456"/>
                    <a:pt x="223" y="455"/>
                  </a:cubicBezTo>
                  <a:cubicBezTo>
                    <a:pt x="222" y="454"/>
                    <a:pt x="221" y="456"/>
                    <a:pt x="223" y="457"/>
                  </a:cubicBezTo>
                  <a:cubicBezTo>
                    <a:pt x="227" y="458"/>
                    <a:pt x="231" y="460"/>
                    <a:pt x="235" y="461"/>
                  </a:cubicBezTo>
                  <a:cubicBezTo>
                    <a:pt x="235" y="463"/>
                    <a:pt x="235" y="463"/>
                    <a:pt x="235" y="463"/>
                  </a:cubicBezTo>
                  <a:cubicBezTo>
                    <a:pt x="232" y="462"/>
                    <a:pt x="228" y="461"/>
                    <a:pt x="225" y="459"/>
                  </a:cubicBezTo>
                  <a:cubicBezTo>
                    <a:pt x="224" y="459"/>
                    <a:pt x="223" y="461"/>
                    <a:pt x="225" y="461"/>
                  </a:cubicBezTo>
                  <a:cubicBezTo>
                    <a:pt x="228" y="463"/>
                    <a:pt x="232" y="464"/>
                    <a:pt x="236" y="466"/>
                  </a:cubicBezTo>
                  <a:cubicBezTo>
                    <a:pt x="237" y="467"/>
                    <a:pt x="237" y="467"/>
                    <a:pt x="237" y="467"/>
                  </a:cubicBezTo>
                  <a:cubicBezTo>
                    <a:pt x="228" y="464"/>
                    <a:pt x="228" y="464"/>
                    <a:pt x="228" y="464"/>
                  </a:cubicBezTo>
                  <a:cubicBezTo>
                    <a:pt x="226" y="463"/>
                    <a:pt x="226" y="465"/>
                    <a:pt x="227" y="466"/>
                  </a:cubicBezTo>
                  <a:cubicBezTo>
                    <a:pt x="238" y="470"/>
                    <a:pt x="238" y="470"/>
                    <a:pt x="238" y="470"/>
                  </a:cubicBezTo>
                  <a:cubicBezTo>
                    <a:pt x="238" y="472"/>
                    <a:pt x="238" y="472"/>
                    <a:pt x="238" y="472"/>
                  </a:cubicBezTo>
                  <a:cubicBezTo>
                    <a:pt x="232" y="469"/>
                    <a:pt x="232" y="469"/>
                    <a:pt x="232" y="469"/>
                  </a:cubicBezTo>
                  <a:cubicBezTo>
                    <a:pt x="231" y="469"/>
                    <a:pt x="230" y="471"/>
                    <a:pt x="232" y="471"/>
                  </a:cubicBezTo>
                  <a:cubicBezTo>
                    <a:pt x="239" y="474"/>
                    <a:pt x="239" y="474"/>
                    <a:pt x="239" y="474"/>
                  </a:cubicBezTo>
                  <a:cubicBezTo>
                    <a:pt x="240" y="476"/>
                    <a:pt x="240" y="476"/>
                    <a:pt x="240" y="476"/>
                  </a:cubicBezTo>
                  <a:cubicBezTo>
                    <a:pt x="238" y="475"/>
                    <a:pt x="238" y="475"/>
                    <a:pt x="238" y="475"/>
                  </a:cubicBezTo>
                  <a:cubicBezTo>
                    <a:pt x="236" y="475"/>
                    <a:pt x="236" y="477"/>
                    <a:pt x="237" y="477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4" y="486"/>
                    <a:pt x="244" y="486"/>
                    <a:pt x="244" y="486"/>
                  </a:cubicBezTo>
                  <a:cubicBezTo>
                    <a:pt x="231" y="479"/>
                    <a:pt x="218" y="472"/>
                    <a:pt x="206" y="464"/>
                  </a:cubicBezTo>
                  <a:cubicBezTo>
                    <a:pt x="205" y="461"/>
                    <a:pt x="204" y="458"/>
                    <a:pt x="203" y="455"/>
                  </a:cubicBezTo>
                  <a:cubicBezTo>
                    <a:pt x="206" y="452"/>
                    <a:pt x="206" y="452"/>
                    <a:pt x="206" y="452"/>
                  </a:cubicBezTo>
                  <a:cubicBezTo>
                    <a:pt x="207" y="451"/>
                    <a:pt x="205" y="450"/>
                    <a:pt x="204" y="451"/>
                  </a:cubicBezTo>
                  <a:cubicBezTo>
                    <a:pt x="203" y="452"/>
                    <a:pt x="203" y="452"/>
                    <a:pt x="203" y="452"/>
                  </a:cubicBezTo>
                  <a:cubicBezTo>
                    <a:pt x="202" y="450"/>
                    <a:pt x="202" y="450"/>
                    <a:pt x="202" y="450"/>
                  </a:cubicBezTo>
                  <a:cubicBezTo>
                    <a:pt x="207" y="445"/>
                    <a:pt x="207" y="445"/>
                    <a:pt x="207" y="445"/>
                  </a:cubicBezTo>
                  <a:cubicBezTo>
                    <a:pt x="208" y="444"/>
                    <a:pt x="207" y="443"/>
                    <a:pt x="206" y="444"/>
                  </a:cubicBezTo>
                  <a:cubicBezTo>
                    <a:pt x="202" y="448"/>
                    <a:pt x="202" y="448"/>
                    <a:pt x="202" y="448"/>
                  </a:cubicBezTo>
                  <a:cubicBezTo>
                    <a:pt x="201" y="446"/>
                    <a:pt x="201" y="446"/>
                    <a:pt x="201" y="446"/>
                  </a:cubicBezTo>
                  <a:cubicBezTo>
                    <a:pt x="208" y="439"/>
                    <a:pt x="208" y="439"/>
                    <a:pt x="208" y="439"/>
                  </a:cubicBezTo>
                  <a:cubicBezTo>
                    <a:pt x="209" y="438"/>
                    <a:pt x="208" y="436"/>
                    <a:pt x="207" y="437"/>
                  </a:cubicBezTo>
                  <a:cubicBezTo>
                    <a:pt x="201" y="443"/>
                    <a:pt x="201" y="443"/>
                    <a:pt x="201" y="443"/>
                  </a:cubicBezTo>
                  <a:cubicBezTo>
                    <a:pt x="200" y="442"/>
                    <a:pt x="200" y="442"/>
                    <a:pt x="200" y="442"/>
                  </a:cubicBezTo>
                  <a:cubicBezTo>
                    <a:pt x="208" y="434"/>
                    <a:pt x="208" y="434"/>
                    <a:pt x="208" y="434"/>
                  </a:cubicBezTo>
                  <a:cubicBezTo>
                    <a:pt x="209" y="433"/>
                    <a:pt x="208" y="431"/>
                    <a:pt x="207" y="432"/>
                  </a:cubicBezTo>
                  <a:cubicBezTo>
                    <a:pt x="200" y="439"/>
                    <a:pt x="200" y="439"/>
                    <a:pt x="200" y="439"/>
                  </a:cubicBezTo>
                  <a:cubicBezTo>
                    <a:pt x="199" y="437"/>
                    <a:pt x="199" y="437"/>
                    <a:pt x="199" y="437"/>
                  </a:cubicBezTo>
                  <a:cubicBezTo>
                    <a:pt x="208" y="429"/>
                    <a:pt x="208" y="429"/>
                    <a:pt x="208" y="429"/>
                  </a:cubicBezTo>
                  <a:cubicBezTo>
                    <a:pt x="208" y="428"/>
                    <a:pt x="207" y="427"/>
                    <a:pt x="206" y="428"/>
                  </a:cubicBezTo>
                  <a:cubicBezTo>
                    <a:pt x="199" y="435"/>
                    <a:pt x="199" y="435"/>
                    <a:pt x="199" y="435"/>
                  </a:cubicBezTo>
                  <a:cubicBezTo>
                    <a:pt x="198" y="433"/>
                    <a:pt x="198" y="433"/>
                    <a:pt x="198" y="433"/>
                  </a:cubicBezTo>
                  <a:cubicBezTo>
                    <a:pt x="207" y="425"/>
                    <a:pt x="207" y="425"/>
                    <a:pt x="207" y="425"/>
                  </a:cubicBezTo>
                  <a:cubicBezTo>
                    <a:pt x="208" y="424"/>
                    <a:pt x="206" y="422"/>
                    <a:pt x="205" y="423"/>
                  </a:cubicBezTo>
                  <a:cubicBezTo>
                    <a:pt x="198" y="431"/>
                    <a:pt x="198" y="431"/>
                    <a:pt x="198" y="431"/>
                  </a:cubicBezTo>
                  <a:cubicBezTo>
                    <a:pt x="197" y="429"/>
                    <a:pt x="197" y="429"/>
                    <a:pt x="197" y="429"/>
                  </a:cubicBezTo>
                  <a:cubicBezTo>
                    <a:pt x="206" y="421"/>
                    <a:pt x="206" y="421"/>
                    <a:pt x="206" y="421"/>
                  </a:cubicBezTo>
                  <a:cubicBezTo>
                    <a:pt x="207" y="420"/>
                    <a:pt x="205" y="418"/>
                    <a:pt x="204" y="419"/>
                  </a:cubicBezTo>
                  <a:cubicBezTo>
                    <a:pt x="197" y="426"/>
                    <a:pt x="197" y="426"/>
                    <a:pt x="197" y="426"/>
                  </a:cubicBezTo>
                  <a:cubicBezTo>
                    <a:pt x="196" y="424"/>
                    <a:pt x="196" y="424"/>
                    <a:pt x="196" y="424"/>
                  </a:cubicBezTo>
                  <a:cubicBezTo>
                    <a:pt x="205" y="416"/>
                    <a:pt x="205" y="416"/>
                    <a:pt x="205" y="416"/>
                  </a:cubicBezTo>
                  <a:cubicBezTo>
                    <a:pt x="206" y="416"/>
                    <a:pt x="204" y="414"/>
                    <a:pt x="203" y="415"/>
                  </a:cubicBezTo>
                  <a:cubicBezTo>
                    <a:pt x="196" y="422"/>
                    <a:pt x="196" y="422"/>
                    <a:pt x="196" y="422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204" y="412"/>
                    <a:pt x="204" y="412"/>
                    <a:pt x="204" y="412"/>
                  </a:cubicBezTo>
                  <a:cubicBezTo>
                    <a:pt x="205" y="412"/>
                    <a:pt x="203" y="410"/>
                    <a:pt x="202" y="411"/>
                  </a:cubicBezTo>
                  <a:cubicBezTo>
                    <a:pt x="195" y="417"/>
                    <a:pt x="195" y="417"/>
                    <a:pt x="195" y="417"/>
                  </a:cubicBezTo>
                  <a:cubicBezTo>
                    <a:pt x="195" y="416"/>
                    <a:pt x="195" y="416"/>
                    <a:pt x="195" y="416"/>
                  </a:cubicBezTo>
                  <a:cubicBezTo>
                    <a:pt x="203" y="408"/>
                    <a:pt x="203" y="408"/>
                    <a:pt x="203" y="408"/>
                  </a:cubicBezTo>
                  <a:cubicBezTo>
                    <a:pt x="204" y="408"/>
                    <a:pt x="202" y="406"/>
                    <a:pt x="201" y="407"/>
                  </a:cubicBezTo>
                  <a:cubicBezTo>
                    <a:pt x="195" y="413"/>
                    <a:pt x="195" y="413"/>
                    <a:pt x="195" y="413"/>
                  </a:cubicBezTo>
                  <a:cubicBezTo>
                    <a:pt x="194" y="411"/>
                    <a:pt x="194" y="411"/>
                    <a:pt x="194" y="411"/>
                  </a:cubicBezTo>
                  <a:cubicBezTo>
                    <a:pt x="202" y="405"/>
                    <a:pt x="202" y="405"/>
                    <a:pt x="202" y="405"/>
                  </a:cubicBezTo>
                  <a:cubicBezTo>
                    <a:pt x="203" y="404"/>
                    <a:pt x="201" y="402"/>
                    <a:pt x="200" y="403"/>
                  </a:cubicBezTo>
                  <a:cubicBezTo>
                    <a:pt x="194" y="409"/>
                    <a:pt x="194" y="409"/>
                    <a:pt x="194" y="409"/>
                  </a:cubicBezTo>
                  <a:cubicBezTo>
                    <a:pt x="194" y="407"/>
                    <a:pt x="194" y="407"/>
                    <a:pt x="194" y="407"/>
                  </a:cubicBezTo>
                  <a:cubicBezTo>
                    <a:pt x="200" y="401"/>
                    <a:pt x="200" y="401"/>
                    <a:pt x="200" y="401"/>
                  </a:cubicBezTo>
                  <a:cubicBezTo>
                    <a:pt x="201" y="400"/>
                    <a:pt x="200" y="398"/>
                    <a:pt x="199" y="399"/>
                  </a:cubicBezTo>
                  <a:cubicBezTo>
                    <a:pt x="193" y="405"/>
                    <a:pt x="193" y="405"/>
                    <a:pt x="193" y="405"/>
                  </a:cubicBezTo>
                  <a:cubicBezTo>
                    <a:pt x="193" y="403"/>
                    <a:pt x="193" y="403"/>
                    <a:pt x="193" y="403"/>
                  </a:cubicBezTo>
                  <a:cubicBezTo>
                    <a:pt x="199" y="397"/>
                    <a:pt x="199" y="397"/>
                    <a:pt x="199" y="397"/>
                  </a:cubicBezTo>
                  <a:cubicBezTo>
                    <a:pt x="200" y="396"/>
                    <a:pt x="199" y="395"/>
                    <a:pt x="198" y="396"/>
                  </a:cubicBezTo>
                  <a:cubicBezTo>
                    <a:pt x="193" y="400"/>
                    <a:pt x="193" y="400"/>
                    <a:pt x="193" y="400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8" y="394"/>
                    <a:pt x="198" y="394"/>
                    <a:pt x="198" y="394"/>
                  </a:cubicBezTo>
                  <a:cubicBezTo>
                    <a:pt x="199" y="393"/>
                    <a:pt x="198" y="391"/>
                    <a:pt x="197" y="392"/>
                  </a:cubicBezTo>
                  <a:cubicBezTo>
                    <a:pt x="192" y="396"/>
                    <a:pt x="192" y="396"/>
                    <a:pt x="192" y="396"/>
                  </a:cubicBezTo>
                  <a:cubicBezTo>
                    <a:pt x="192" y="394"/>
                    <a:pt x="192" y="394"/>
                    <a:pt x="192" y="394"/>
                  </a:cubicBezTo>
                  <a:cubicBezTo>
                    <a:pt x="196" y="391"/>
                    <a:pt x="196" y="391"/>
                    <a:pt x="196" y="391"/>
                  </a:cubicBezTo>
                  <a:cubicBezTo>
                    <a:pt x="197" y="390"/>
                    <a:pt x="196" y="388"/>
                    <a:pt x="195" y="389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194" y="388"/>
                    <a:pt x="194" y="388"/>
                    <a:pt x="194" y="388"/>
                  </a:cubicBezTo>
                  <a:cubicBezTo>
                    <a:pt x="195" y="387"/>
                    <a:pt x="194" y="385"/>
                    <a:pt x="193" y="386"/>
                  </a:cubicBezTo>
                  <a:cubicBezTo>
                    <a:pt x="192" y="387"/>
                    <a:pt x="192" y="387"/>
                    <a:pt x="192" y="387"/>
                  </a:cubicBezTo>
                  <a:cubicBezTo>
                    <a:pt x="191" y="385"/>
                    <a:pt x="191" y="385"/>
                    <a:pt x="191" y="385"/>
                  </a:cubicBezTo>
                  <a:cubicBezTo>
                    <a:pt x="191" y="384"/>
                    <a:pt x="191" y="384"/>
                    <a:pt x="191" y="384"/>
                  </a:cubicBezTo>
                  <a:cubicBezTo>
                    <a:pt x="191" y="383"/>
                    <a:pt x="189" y="383"/>
                    <a:pt x="189" y="385"/>
                  </a:cubicBezTo>
                  <a:cubicBezTo>
                    <a:pt x="190" y="388"/>
                    <a:pt x="190" y="388"/>
                    <a:pt x="190" y="388"/>
                  </a:cubicBezTo>
                  <a:cubicBezTo>
                    <a:pt x="188" y="387"/>
                    <a:pt x="188" y="387"/>
                    <a:pt x="188" y="387"/>
                  </a:cubicBezTo>
                  <a:cubicBezTo>
                    <a:pt x="187" y="386"/>
                    <a:pt x="186" y="388"/>
                    <a:pt x="187" y="388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90" y="392"/>
                    <a:pt x="190" y="392"/>
                    <a:pt x="190" y="392"/>
                  </a:cubicBezTo>
                  <a:cubicBezTo>
                    <a:pt x="186" y="390"/>
                    <a:pt x="186" y="390"/>
                    <a:pt x="186" y="390"/>
                  </a:cubicBezTo>
                  <a:cubicBezTo>
                    <a:pt x="185" y="389"/>
                    <a:pt x="184" y="391"/>
                    <a:pt x="186" y="392"/>
                  </a:cubicBezTo>
                  <a:cubicBezTo>
                    <a:pt x="190" y="394"/>
                    <a:pt x="190" y="394"/>
                    <a:pt x="190" y="394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185" y="393"/>
                    <a:pt x="185" y="393"/>
                    <a:pt x="185" y="393"/>
                  </a:cubicBezTo>
                  <a:cubicBezTo>
                    <a:pt x="184" y="393"/>
                    <a:pt x="183" y="394"/>
                    <a:pt x="185" y="395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91" y="400"/>
                    <a:pt x="191" y="400"/>
                    <a:pt x="191" y="400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4" y="396"/>
                    <a:pt x="183" y="398"/>
                    <a:pt x="184" y="399"/>
                  </a:cubicBezTo>
                  <a:cubicBezTo>
                    <a:pt x="186" y="400"/>
                    <a:pt x="189" y="402"/>
                    <a:pt x="191" y="403"/>
                  </a:cubicBezTo>
                  <a:cubicBezTo>
                    <a:pt x="191" y="405"/>
                    <a:pt x="191" y="405"/>
                    <a:pt x="191" y="405"/>
                  </a:cubicBezTo>
                  <a:cubicBezTo>
                    <a:pt x="184" y="401"/>
                    <a:pt x="184" y="401"/>
                    <a:pt x="184" y="401"/>
                  </a:cubicBezTo>
                  <a:cubicBezTo>
                    <a:pt x="183" y="400"/>
                    <a:pt x="182" y="402"/>
                    <a:pt x="183" y="403"/>
                  </a:cubicBezTo>
                  <a:cubicBezTo>
                    <a:pt x="186" y="404"/>
                    <a:pt x="189" y="406"/>
                    <a:pt x="192" y="407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89" y="408"/>
                    <a:pt x="187" y="406"/>
                    <a:pt x="184" y="405"/>
                  </a:cubicBezTo>
                  <a:cubicBezTo>
                    <a:pt x="183" y="404"/>
                    <a:pt x="182" y="406"/>
                    <a:pt x="183" y="407"/>
                  </a:cubicBezTo>
                  <a:cubicBezTo>
                    <a:pt x="186" y="408"/>
                    <a:pt x="189" y="410"/>
                    <a:pt x="192" y="411"/>
                  </a:cubicBezTo>
                  <a:cubicBezTo>
                    <a:pt x="193" y="413"/>
                    <a:pt x="193" y="413"/>
                    <a:pt x="193" y="413"/>
                  </a:cubicBezTo>
                  <a:cubicBezTo>
                    <a:pt x="190" y="412"/>
                    <a:pt x="187" y="410"/>
                    <a:pt x="184" y="409"/>
                  </a:cubicBezTo>
                  <a:cubicBezTo>
                    <a:pt x="183" y="408"/>
                    <a:pt x="182" y="410"/>
                    <a:pt x="183" y="411"/>
                  </a:cubicBezTo>
                  <a:cubicBezTo>
                    <a:pt x="186" y="412"/>
                    <a:pt x="190" y="414"/>
                    <a:pt x="193" y="416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0" y="416"/>
                    <a:pt x="187" y="415"/>
                    <a:pt x="184" y="413"/>
                  </a:cubicBezTo>
                  <a:cubicBezTo>
                    <a:pt x="183" y="412"/>
                    <a:pt x="182" y="414"/>
                    <a:pt x="183" y="415"/>
                  </a:cubicBezTo>
                  <a:cubicBezTo>
                    <a:pt x="187" y="417"/>
                    <a:pt x="190" y="418"/>
                    <a:pt x="194" y="420"/>
                  </a:cubicBezTo>
                  <a:cubicBezTo>
                    <a:pt x="194" y="422"/>
                    <a:pt x="194" y="422"/>
                    <a:pt x="194" y="422"/>
                  </a:cubicBezTo>
                  <a:cubicBezTo>
                    <a:pt x="194" y="422"/>
                    <a:pt x="194" y="422"/>
                    <a:pt x="194" y="422"/>
                  </a:cubicBezTo>
                  <a:cubicBezTo>
                    <a:pt x="191" y="420"/>
                    <a:pt x="188" y="419"/>
                    <a:pt x="184" y="417"/>
                  </a:cubicBezTo>
                  <a:cubicBezTo>
                    <a:pt x="183" y="416"/>
                    <a:pt x="183" y="418"/>
                    <a:pt x="184" y="419"/>
                  </a:cubicBezTo>
                  <a:cubicBezTo>
                    <a:pt x="187" y="421"/>
                    <a:pt x="191" y="423"/>
                    <a:pt x="194" y="425"/>
                  </a:cubicBezTo>
                  <a:cubicBezTo>
                    <a:pt x="195" y="426"/>
                    <a:pt x="195" y="426"/>
                    <a:pt x="195" y="426"/>
                  </a:cubicBezTo>
                  <a:cubicBezTo>
                    <a:pt x="191" y="425"/>
                    <a:pt x="188" y="423"/>
                    <a:pt x="185" y="421"/>
                  </a:cubicBezTo>
                  <a:cubicBezTo>
                    <a:pt x="184" y="421"/>
                    <a:pt x="183" y="423"/>
                    <a:pt x="184" y="423"/>
                  </a:cubicBezTo>
                  <a:cubicBezTo>
                    <a:pt x="188" y="425"/>
                    <a:pt x="192" y="427"/>
                    <a:pt x="195" y="429"/>
                  </a:cubicBezTo>
                  <a:cubicBezTo>
                    <a:pt x="196" y="431"/>
                    <a:pt x="196" y="431"/>
                    <a:pt x="196" y="431"/>
                  </a:cubicBezTo>
                  <a:cubicBezTo>
                    <a:pt x="192" y="429"/>
                    <a:pt x="189" y="427"/>
                    <a:pt x="186" y="426"/>
                  </a:cubicBezTo>
                  <a:cubicBezTo>
                    <a:pt x="184" y="425"/>
                    <a:pt x="184" y="427"/>
                    <a:pt x="185" y="428"/>
                  </a:cubicBezTo>
                  <a:cubicBezTo>
                    <a:pt x="189" y="430"/>
                    <a:pt x="192" y="431"/>
                    <a:pt x="196" y="433"/>
                  </a:cubicBezTo>
                  <a:cubicBezTo>
                    <a:pt x="197" y="435"/>
                    <a:pt x="197" y="435"/>
                    <a:pt x="197" y="435"/>
                  </a:cubicBezTo>
                  <a:cubicBezTo>
                    <a:pt x="193" y="434"/>
                    <a:pt x="190" y="432"/>
                    <a:pt x="186" y="430"/>
                  </a:cubicBezTo>
                  <a:cubicBezTo>
                    <a:pt x="185" y="429"/>
                    <a:pt x="184" y="431"/>
                    <a:pt x="186" y="432"/>
                  </a:cubicBezTo>
                  <a:cubicBezTo>
                    <a:pt x="189" y="434"/>
                    <a:pt x="193" y="436"/>
                    <a:pt x="197" y="438"/>
                  </a:cubicBezTo>
                  <a:cubicBezTo>
                    <a:pt x="198" y="440"/>
                    <a:pt x="198" y="440"/>
                    <a:pt x="198" y="440"/>
                  </a:cubicBezTo>
                  <a:cubicBezTo>
                    <a:pt x="194" y="438"/>
                    <a:pt x="191" y="436"/>
                    <a:pt x="188" y="435"/>
                  </a:cubicBezTo>
                  <a:cubicBezTo>
                    <a:pt x="186" y="434"/>
                    <a:pt x="186" y="436"/>
                    <a:pt x="187" y="437"/>
                  </a:cubicBezTo>
                  <a:cubicBezTo>
                    <a:pt x="191" y="438"/>
                    <a:pt x="194" y="440"/>
                    <a:pt x="198" y="442"/>
                  </a:cubicBezTo>
                  <a:cubicBezTo>
                    <a:pt x="198" y="444"/>
                    <a:pt x="198" y="444"/>
                    <a:pt x="198" y="444"/>
                  </a:cubicBezTo>
                  <a:cubicBezTo>
                    <a:pt x="190" y="439"/>
                    <a:pt x="190" y="439"/>
                    <a:pt x="190" y="439"/>
                  </a:cubicBezTo>
                  <a:cubicBezTo>
                    <a:pt x="189" y="439"/>
                    <a:pt x="188" y="441"/>
                    <a:pt x="189" y="441"/>
                  </a:cubicBezTo>
                  <a:cubicBezTo>
                    <a:pt x="192" y="443"/>
                    <a:pt x="196" y="445"/>
                    <a:pt x="199" y="446"/>
                  </a:cubicBezTo>
                  <a:cubicBezTo>
                    <a:pt x="200" y="448"/>
                    <a:pt x="200" y="448"/>
                    <a:pt x="200" y="448"/>
                  </a:cubicBezTo>
                  <a:cubicBezTo>
                    <a:pt x="194" y="445"/>
                    <a:pt x="194" y="445"/>
                    <a:pt x="194" y="445"/>
                  </a:cubicBezTo>
                  <a:cubicBezTo>
                    <a:pt x="192" y="445"/>
                    <a:pt x="192" y="447"/>
                    <a:pt x="193" y="447"/>
                  </a:cubicBezTo>
                  <a:cubicBezTo>
                    <a:pt x="200" y="451"/>
                    <a:pt x="200" y="451"/>
                    <a:pt x="200" y="451"/>
                  </a:cubicBezTo>
                  <a:cubicBezTo>
                    <a:pt x="201" y="452"/>
                    <a:pt x="201" y="452"/>
                    <a:pt x="201" y="452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7" y="451"/>
                    <a:pt x="197" y="453"/>
                    <a:pt x="198" y="453"/>
                  </a:cubicBezTo>
                  <a:cubicBezTo>
                    <a:pt x="201" y="455"/>
                    <a:pt x="201" y="455"/>
                    <a:pt x="201" y="455"/>
                  </a:cubicBezTo>
                  <a:cubicBezTo>
                    <a:pt x="204" y="463"/>
                    <a:pt x="204" y="463"/>
                    <a:pt x="204" y="463"/>
                  </a:cubicBezTo>
                  <a:cubicBezTo>
                    <a:pt x="191" y="455"/>
                    <a:pt x="180" y="447"/>
                    <a:pt x="168" y="438"/>
                  </a:cubicBezTo>
                  <a:cubicBezTo>
                    <a:pt x="168" y="435"/>
                    <a:pt x="167" y="431"/>
                    <a:pt x="167" y="428"/>
                  </a:cubicBezTo>
                  <a:cubicBezTo>
                    <a:pt x="169" y="426"/>
                    <a:pt x="169" y="426"/>
                    <a:pt x="169" y="426"/>
                  </a:cubicBezTo>
                  <a:cubicBezTo>
                    <a:pt x="170" y="425"/>
                    <a:pt x="169" y="423"/>
                    <a:pt x="168" y="424"/>
                  </a:cubicBezTo>
                  <a:cubicBezTo>
                    <a:pt x="166" y="425"/>
                    <a:pt x="166" y="425"/>
                    <a:pt x="166" y="425"/>
                  </a:cubicBezTo>
                  <a:cubicBezTo>
                    <a:pt x="166" y="423"/>
                    <a:pt x="166" y="423"/>
                    <a:pt x="166" y="423"/>
                  </a:cubicBezTo>
                  <a:cubicBezTo>
                    <a:pt x="171" y="419"/>
                    <a:pt x="171" y="419"/>
                    <a:pt x="171" y="419"/>
                  </a:cubicBezTo>
                  <a:cubicBezTo>
                    <a:pt x="172" y="418"/>
                    <a:pt x="171" y="416"/>
                    <a:pt x="170" y="417"/>
                  </a:cubicBezTo>
                  <a:cubicBezTo>
                    <a:pt x="166" y="421"/>
                    <a:pt x="166" y="421"/>
                    <a:pt x="166" y="421"/>
                  </a:cubicBezTo>
                  <a:cubicBezTo>
                    <a:pt x="165" y="419"/>
                    <a:pt x="165" y="419"/>
                    <a:pt x="165" y="419"/>
                  </a:cubicBezTo>
                  <a:cubicBezTo>
                    <a:pt x="173" y="413"/>
                    <a:pt x="173" y="413"/>
                    <a:pt x="173" y="413"/>
                  </a:cubicBezTo>
                  <a:cubicBezTo>
                    <a:pt x="174" y="412"/>
                    <a:pt x="173" y="410"/>
                    <a:pt x="172" y="411"/>
                  </a:cubicBezTo>
                  <a:cubicBezTo>
                    <a:pt x="165" y="416"/>
                    <a:pt x="165" y="416"/>
                    <a:pt x="165" y="416"/>
                  </a:cubicBezTo>
                  <a:cubicBezTo>
                    <a:pt x="165" y="415"/>
                    <a:pt x="165" y="415"/>
                    <a:pt x="165" y="415"/>
                  </a:cubicBezTo>
                  <a:cubicBezTo>
                    <a:pt x="174" y="408"/>
                    <a:pt x="174" y="408"/>
                    <a:pt x="174" y="408"/>
                  </a:cubicBezTo>
                  <a:cubicBezTo>
                    <a:pt x="175" y="407"/>
                    <a:pt x="174" y="405"/>
                    <a:pt x="173" y="406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4" y="410"/>
                    <a:pt x="164" y="410"/>
                    <a:pt x="164" y="410"/>
                  </a:cubicBezTo>
                  <a:cubicBezTo>
                    <a:pt x="174" y="403"/>
                    <a:pt x="174" y="403"/>
                    <a:pt x="174" y="403"/>
                  </a:cubicBezTo>
                  <a:cubicBezTo>
                    <a:pt x="175" y="402"/>
                    <a:pt x="173" y="401"/>
                    <a:pt x="172" y="401"/>
                  </a:cubicBezTo>
                  <a:cubicBezTo>
                    <a:pt x="164" y="408"/>
                    <a:pt x="164" y="408"/>
                    <a:pt x="164" y="408"/>
                  </a:cubicBezTo>
                  <a:cubicBezTo>
                    <a:pt x="164" y="406"/>
                    <a:pt x="164" y="406"/>
                    <a:pt x="164" y="406"/>
                  </a:cubicBezTo>
                  <a:cubicBezTo>
                    <a:pt x="173" y="399"/>
                    <a:pt x="173" y="399"/>
                    <a:pt x="173" y="399"/>
                  </a:cubicBezTo>
                  <a:cubicBezTo>
                    <a:pt x="174" y="398"/>
                    <a:pt x="173" y="396"/>
                    <a:pt x="172" y="397"/>
                  </a:cubicBezTo>
                  <a:cubicBezTo>
                    <a:pt x="164" y="403"/>
                    <a:pt x="164" y="403"/>
                    <a:pt x="164" y="403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73" y="394"/>
                    <a:pt x="173" y="394"/>
                    <a:pt x="173" y="394"/>
                  </a:cubicBezTo>
                  <a:cubicBezTo>
                    <a:pt x="174" y="394"/>
                    <a:pt x="173" y="392"/>
                    <a:pt x="172" y="393"/>
                  </a:cubicBezTo>
                  <a:cubicBezTo>
                    <a:pt x="163" y="399"/>
                    <a:pt x="163" y="399"/>
                    <a:pt x="163" y="399"/>
                  </a:cubicBezTo>
                  <a:cubicBezTo>
                    <a:pt x="163" y="397"/>
                    <a:pt x="163" y="397"/>
                    <a:pt x="163" y="397"/>
                  </a:cubicBezTo>
                  <a:cubicBezTo>
                    <a:pt x="172" y="390"/>
                    <a:pt x="172" y="390"/>
                    <a:pt x="172" y="390"/>
                  </a:cubicBezTo>
                  <a:cubicBezTo>
                    <a:pt x="173" y="390"/>
                    <a:pt x="172" y="388"/>
                    <a:pt x="171" y="389"/>
                  </a:cubicBezTo>
                  <a:cubicBezTo>
                    <a:pt x="163" y="395"/>
                    <a:pt x="163" y="395"/>
                    <a:pt x="163" y="395"/>
                  </a:cubicBezTo>
                  <a:cubicBezTo>
                    <a:pt x="163" y="393"/>
                    <a:pt x="163" y="393"/>
                    <a:pt x="163" y="393"/>
                  </a:cubicBezTo>
                  <a:cubicBezTo>
                    <a:pt x="172" y="386"/>
                    <a:pt x="172" y="386"/>
                    <a:pt x="172" y="386"/>
                  </a:cubicBezTo>
                  <a:cubicBezTo>
                    <a:pt x="173" y="385"/>
                    <a:pt x="172" y="384"/>
                    <a:pt x="171" y="384"/>
                  </a:cubicBezTo>
                  <a:cubicBezTo>
                    <a:pt x="163" y="390"/>
                    <a:pt x="163" y="390"/>
                    <a:pt x="163" y="390"/>
                  </a:cubicBezTo>
                  <a:cubicBezTo>
                    <a:pt x="163" y="388"/>
                    <a:pt x="163" y="388"/>
                    <a:pt x="163" y="388"/>
                  </a:cubicBezTo>
                  <a:cubicBezTo>
                    <a:pt x="171" y="382"/>
                    <a:pt x="171" y="382"/>
                    <a:pt x="171" y="382"/>
                  </a:cubicBezTo>
                  <a:cubicBezTo>
                    <a:pt x="172" y="381"/>
                    <a:pt x="171" y="380"/>
                    <a:pt x="170" y="380"/>
                  </a:cubicBezTo>
                  <a:cubicBezTo>
                    <a:pt x="163" y="386"/>
                    <a:pt x="163" y="386"/>
                    <a:pt x="163" y="386"/>
                  </a:cubicBezTo>
                  <a:cubicBezTo>
                    <a:pt x="163" y="384"/>
                    <a:pt x="163" y="384"/>
                    <a:pt x="163" y="384"/>
                  </a:cubicBezTo>
                  <a:cubicBezTo>
                    <a:pt x="171" y="378"/>
                    <a:pt x="171" y="378"/>
                    <a:pt x="171" y="378"/>
                  </a:cubicBezTo>
                  <a:cubicBezTo>
                    <a:pt x="172" y="378"/>
                    <a:pt x="171" y="376"/>
                    <a:pt x="170" y="377"/>
                  </a:cubicBezTo>
                  <a:cubicBezTo>
                    <a:pt x="163" y="382"/>
                    <a:pt x="163" y="382"/>
                    <a:pt x="163" y="382"/>
                  </a:cubicBezTo>
                  <a:cubicBezTo>
                    <a:pt x="163" y="380"/>
                    <a:pt x="163" y="380"/>
                    <a:pt x="163" y="380"/>
                  </a:cubicBezTo>
                  <a:cubicBezTo>
                    <a:pt x="170" y="374"/>
                    <a:pt x="170" y="374"/>
                    <a:pt x="170" y="374"/>
                  </a:cubicBezTo>
                  <a:cubicBezTo>
                    <a:pt x="171" y="374"/>
                    <a:pt x="170" y="372"/>
                    <a:pt x="169" y="373"/>
                  </a:cubicBezTo>
                  <a:cubicBezTo>
                    <a:pt x="163" y="377"/>
                    <a:pt x="163" y="377"/>
                    <a:pt x="163" y="377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70" y="371"/>
                    <a:pt x="170" y="371"/>
                    <a:pt x="170" y="371"/>
                  </a:cubicBezTo>
                  <a:cubicBezTo>
                    <a:pt x="171" y="370"/>
                    <a:pt x="170" y="368"/>
                    <a:pt x="169" y="369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9" y="367"/>
                    <a:pt x="169" y="367"/>
                    <a:pt x="169" y="367"/>
                  </a:cubicBezTo>
                  <a:cubicBezTo>
                    <a:pt x="170" y="367"/>
                    <a:pt x="169" y="365"/>
                    <a:pt x="168" y="366"/>
                  </a:cubicBezTo>
                  <a:cubicBezTo>
                    <a:pt x="163" y="369"/>
                    <a:pt x="163" y="369"/>
                    <a:pt x="163" y="369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8" y="364"/>
                    <a:pt x="168" y="364"/>
                    <a:pt x="168" y="364"/>
                  </a:cubicBezTo>
                  <a:cubicBezTo>
                    <a:pt x="169" y="363"/>
                    <a:pt x="168" y="362"/>
                    <a:pt x="167" y="362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63" y="363"/>
                    <a:pt x="163" y="363"/>
                    <a:pt x="163" y="363"/>
                  </a:cubicBezTo>
                  <a:cubicBezTo>
                    <a:pt x="166" y="361"/>
                    <a:pt x="166" y="361"/>
                    <a:pt x="166" y="361"/>
                  </a:cubicBezTo>
                  <a:cubicBezTo>
                    <a:pt x="167" y="360"/>
                    <a:pt x="167" y="359"/>
                    <a:pt x="165" y="359"/>
                  </a:cubicBezTo>
                  <a:cubicBezTo>
                    <a:pt x="164" y="360"/>
                    <a:pt x="164" y="360"/>
                    <a:pt x="164" y="360"/>
                  </a:cubicBezTo>
                  <a:cubicBezTo>
                    <a:pt x="164" y="358"/>
                    <a:pt x="164" y="358"/>
                    <a:pt x="164" y="358"/>
                  </a:cubicBezTo>
                  <a:cubicBezTo>
                    <a:pt x="164" y="357"/>
                    <a:pt x="164" y="357"/>
                    <a:pt x="164" y="357"/>
                  </a:cubicBezTo>
                  <a:cubicBezTo>
                    <a:pt x="164" y="356"/>
                    <a:pt x="162" y="356"/>
                    <a:pt x="162" y="357"/>
                  </a:cubicBezTo>
                  <a:cubicBezTo>
                    <a:pt x="162" y="360"/>
                    <a:pt x="162" y="360"/>
                    <a:pt x="162" y="360"/>
                  </a:cubicBezTo>
                  <a:cubicBezTo>
                    <a:pt x="160" y="359"/>
                    <a:pt x="160" y="359"/>
                    <a:pt x="160" y="359"/>
                  </a:cubicBezTo>
                  <a:cubicBezTo>
                    <a:pt x="159" y="358"/>
                    <a:pt x="158" y="360"/>
                    <a:pt x="159" y="361"/>
                  </a:cubicBezTo>
                  <a:cubicBezTo>
                    <a:pt x="162" y="363"/>
                    <a:pt x="162" y="363"/>
                    <a:pt x="162" y="363"/>
                  </a:cubicBezTo>
                  <a:cubicBezTo>
                    <a:pt x="161" y="365"/>
                    <a:pt x="161" y="365"/>
                    <a:pt x="161" y="365"/>
                  </a:cubicBezTo>
                  <a:cubicBezTo>
                    <a:pt x="158" y="362"/>
                    <a:pt x="158" y="362"/>
                    <a:pt x="158" y="362"/>
                  </a:cubicBezTo>
                  <a:cubicBezTo>
                    <a:pt x="157" y="361"/>
                    <a:pt x="156" y="363"/>
                    <a:pt x="157" y="364"/>
                  </a:cubicBezTo>
                  <a:cubicBezTo>
                    <a:pt x="161" y="367"/>
                    <a:pt x="161" y="367"/>
                    <a:pt x="161" y="367"/>
                  </a:cubicBezTo>
                  <a:cubicBezTo>
                    <a:pt x="161" y="369"/>
                    <a:pt x="161" y="369"/>
                    <a:pt x="161" y="369"/>
                  </a:cubicBezTo>
                  <a:cubicBezTo>
                    <a:pt x="157" y="365"/>
                    <a:pt x="157" y="365"/>
                    <a:pt x="157" y="365"/>
                  </a:cubicBezTo>
                  <a:cubicBezTo>
                    <a:pt x="156" y="365"/>
                    <a:pt x="155" y="366"/>
                    <a:pt x="156" y="367"/>
                  </a:cubicBezTo>
                  <a:cubicBezTo>
                    <a:pt x="161" y="371"/>
                    <a:pt x="161" y="371"/>
                    <a:pt x="161" y="371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55" y="369"/>
                    <a:pt x="155" y="369"/>
                    <a:pt x="155" y="369"/>
                  </a:cubicBezTo>
                  <a:cubicBezTo>
                    <a:pt x="154" y="368"/>
                    <a:pt x="153" y="370"/>
                    <a:pt x="154" y="371"/>
                  </a:cubicBezTo>
                  <a:cubicBezTo>
                    <a:pt x="157" y="372"/>
                    <a:pt x="159" y="374"/>
                    <a:pt x="161" y="375"/>
                  </a:cubicBezTo>
                  <a:cubicBezTo>
                    <a:pt x="161" y="377"/>
                    <a:pt x="161" y="377"/>
                    <a:pt x="161" y="377"/>
                  </a:cubicBezTo>
                  <a:cubicBezTo>
                    <a:pt x="159" y="376"/>
                    <a:pt x="157" y="374"/>
                    <a:pt x="154" y="373"/>
                  </a:cubicBezTo>
                  <a:cubicBezTo>
                    <a:pt x="153" y="372"/>
                    <a:pt x="152" y="374"/>
                    <a:pt x="153" y="374"/>
                  </a:cubicBezTo>
                  <a:cubicBezTo>
                    <a:pt x="156" y="376"/>
                    <a:pt x="158" y="378"/>
                    <a:pt x="161" y="380"/>
                  </a:cubicBezTo>
                  <a:cubicBezTo>
                    <a:pt x="161" y="382"/>
                    <a:pt x="161" y="382"/>
                    <a:pt x="161" y="382"/>
                  </a:cubicBezTo>
                  <a:cubicBezTo>
                    <a:pt x="158" y="380"/>
                    <a:pt x="156" y="378"/>
                    <a:pt x="154" y="376"/>
                  </a:cubicBezTo>
                  <a:cubicBezTo>
                    <a:pt x="153" y="376"/>
                    <a:pt x="152" y="377"/>
                    <a:pt x="153" y="378"/>
                  </a:cubicBezTo>
                  <a:cubicBezTo>
                    <a:pt x="155" y="380"/>
                    <a:pt x="158" y="382"/>
                    <a:pt x="161" y="384"/>
                  </a:cubicBezTo>
                  <a:cubicBezTo>
                    <a:pt x="161" y="386"/>
                    <a:pt x="161" y="386"/>
                    <a:pt x="161" y="386"/>
                  </a:cubicBezTo>
                  <a:cubicBezTo>
                    <a:pt x="158" y="384"/>
                    <a:pt x="156" y="382"/>
                    <a:pt x="153" y="380"/>
                  </a:cubicBezTo>
                  <a:cubicBezTo>
                    <a:pt x="152" y="380"/>
                    <a:pt x="151" y="381"/>
                    <a:pt x="152" y="382"/>
                  </a:cubicBezTo>
                  <a:cubicBezTo>
                    <a:pt x="155" y="384"/>
                    <a:pt x="158" y="386"/>
                    <a:pt x="161" y="388"/>
                  </a:cubicBezTo>
                  <a:cubicBezTo>
                    <a:pt x="161" y="390"/>
                    <a:pt x="161" y="390"/>
                    <a:pt x="161" y="390"/>
                  </a:cubicBezTo>
                  <a:cubicBezTo>
                    <a:pt x="158" y="388"/>
                    <a:pt x="155" y="386"/>
                    <a:pt x="153" y="384"/>
                  </a:cubicBezTo>
                  <a:cubicBezTo>
                    <a:pt x="152" y="384"/>
                    <a:pt x="151" y="385"/>
                    <a:pt x="152" y="386"/>
                  </a:cubicBezTo>
                  <a:cubicBezTo>
                    <a:pt x="155" y="388"/>
                    <a:pt x="158" y="391"/>
                    <a:pt x="161" y="393"/>
                  </a:cubicBezTo>
                  <a:cubicBezTo>
                    <a:pt x="161" y="394"/>
                    <a:pt x="161" y="394"/>
                    <a:pt x="161" y="394"/>
                  </a:cubicBezTo>
                  <a:cubicBezTo>
                    <a:pt x="161" y="395"/>
                    <a:pt x="161" y="395"/>
                    <a:pt x="161" y="395"/>
                  </a:cubicBezTo>
                  <a:cubicBezTo>
                    <a:pt x="158" y="393"/>
                    <a:pt x="155" y="391"/>
                    <a:pt x="152" y="389"/>
                  </a:cubicBezTo>
                  <a:cubicBezTo>
                    <a:pt x="151" y="388"/>
                    <a:pt x="150" y="390"/>
                    <a:pt x="151" y="390"/>
                  </a:cubicBezTo>
                  <a:cubicBezTo>
                    <a:pt x="155" y="393"/>
                    <a:pt x="158" y="395"/>
                    <a:pt x="161" y="397"/>
                  </a:cubicBezTo>
                  <a:cubicBezTo>
                    <a:pt x="161" y="399"/>
                    <a:pt x="161" y="399"/>
                    <a:pt x="161" y="399"/>
                  </a:cubicBezTo>
                  <a:cubicBezTo>
                    <a:pt x="158" y="397"/>
                    <a:pt x="155" y="395"/>
                    <a:pt x="152" y="393"/>
                  </a:cubicBezTo>
                  <a:cubicBezTo>
                    <a:pt x="151" y="392"/>
                    <a:pt x="150" y="394"/>
                    <a:pt x="151" y="395"/>
                  </a:cubicBezTo>
                  <a:cubicBezTo>
                    <a:pt x="155" y="397"/>
                    <a:pt x="158" y="399"/>
                    <a:pt x="162" y="402"/>
                  </a:cubicBezTo>
                  <a:cubicBezTo>
                    <a:pt x="162" y="403"/>
                    <a:pt x="162" y="403"/>
                    <a:pt x="162" y="403"/>
                  </a:cubicBezTo>
                  <a:cubicBezTo>
                    <a:pt x="159" y="401"/>
                    <a:pt x="155" y="399"/>
                    <a:pt x="152" y="397"/>
                  </a:cubicBezTo>
                  <a:cubicBezTo>
                    <a:pt x="151" y="396"/>
                    <a:pt x="150" y="398"/>
                    <a:pt x="152" y="399"/>
                  </a:cubicBezTo>
                  <a:cubicBezTo>
                    <a:pt x="155" y="401"/>
                    <a:pt x="158" y="404"/>
                    <a:pt x="162" y="406"/>
                  </a:cubicBezTo>
                  <a:cubicBezTo>
                    <a:pt x="162" y="408"/>
                    <a:pt x="162" y="408"/>
                    <a:pt x="162" y="408"/>
                  </a:cubicBezTo>
                  <a:cubicBezTo>
                    <a:pt x="159" y="406"/>
                    <a:pt x="156" y="404"/>
                    <a:pt x="153" y="402"/>
                  </a:cubicBezTo>
                  <a:cubicBezTo>
                    <a:pt x="152" y="401"/>
                    <a:pt x="151" y="403"/>
                    <a:pt x="152" y="403"/>
                  </a:cubicBezTo>
                  <a:cubicBezTo>
                    <a:pt x="155" y="406"/>
                    <a:pt x="159" y="408"/>
                    <a:pt x="162" y="410"/>
                  </a:cubicBezTo>
                  <a:cubicBezTo>
                    <a:pt x="163" y="412"/>
                    <a:pt x="163" y="412"/>
                    <a:pt x="163" y="412"/>
                  </a:cubicBezTo>
                  <a:cubicBezTo>
                    <a:pt x="159" y="410"/>
                    <a:pt x="156" y="408"/>
                    <a:pt x="153" y="406"/>
                  </a:cubicBezTo>
                  <a:cubicBezTo>
                    <a:pt x="152" y="406"/>
                    <a:pt x="151" y="407"/>
                    <a:pt x="152" y="408"/>
                  </a:cubicBezTo>
                  <a:cubicBezTo>
                    <a:pt x="156" y="411"/>
                    <a:pt x="159" y="413"/>
                    <a:pt x="163" y="415"/>
                  </a:cubicBezTo>
                  <a:cubicBezTo>
                    <a:pt x="163" y="417"/>
                    <a:pt x="163" y="417"/>
                    <a:pt x="163" y="417"/>
                  </a:cubicBezTo>
                  <a:cubicBezTo>
                    <a:pt x="160" y="415"/>
                    <a:pt x="158" y="413"/>
                    <a:pt x="155" y="411"/>
                  </a:cubicBezTo>
                  <a:cubicBezTo>
                    <a:pt x="154" y="411"/>
                    <a:pt x="153" y="412"/>
                    <a:pt x="154" y="413"/>
                  </a:cubicBezTo>
                  <a:cubicBezTo>
                    <a:pt x="157" y="415"/>
                    <a:pt x="160" y="417"/>
                    <a:pt x="163" y="419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58" y="418"/>
                    <a:pt x="158" y="418"/>
                    <a:pt x="158" y="418"/>
                  </a:cubicBezTo>
                  <a:cubicBezTo>
                    <a:pt x="157" y="417"/>
                    <a:pt x="156" y="419"/>
                    <a:pt x="157" y="420"/>
                  </a:cubicBezTo>
                  <a:cubicBezTo>
                    <a:pt x="164" y="424"/>
                    <a:pt x="164" y="424"/>
                    <a:pt x="164" y="424"/>
                  </a:cubicBezTo>
                  <a:cubicBezTo>
                    <a:pt x="164" y="425"/>
                    <a:pt x="164" y="425"/>
                    <a:pt x="164" y="425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1" y="424"/>
                    <a:pt x="160" y="425"/>
                    <a:pt x="161" y="426"/>
                  </a:cubicBezTo>
                  <a:cubicBezTo>
                    <a:pt x="165" y="428"/>
                    <a:pt x="165" y="428"/>
                    <a:pt x="165" y="428"/>
                  </a:cubicBezTo>
                  <a:cubicBezTo>
                    <a:pt x="166" y="436"/>
                    <a:pt x="166" y="436"/>
                    <a:pt x="166" y="436"/>
                  </a:cubicBezTo>
                  <a:cubicBezTo>
                    <a:pt x="155" y="427"/>
                    <a:pt x="144" y="418"/>
                    <a:pt x="134" y="407"/>
                  </a:cubicBezTo>
                  <a:cubicBezTo>
                    <a:pt x="134" y="404"/>
                    <a:pt x="134" y="401"/>
                    <a:pt x="134" y="397"/>
                  </a:cubicBezTo>
                  <a:cubicBezTo>
                    <a:pt x="136" y="395"/>
                    <a:pt x="136" y="395"/>
                    <a:pt x="136" y="395"/>
                  </a:cubicBezTo>
                  <a:cubicBezTo>
                    <a:pt x="137" y="395"/>
                    <a:pt x="136" y="393"/>
                    <a:pt x="135" y="394"/>
                  </a:cubicBezTo>
                  <a:cubicBezTo>
                    <a:pt x="133" y="395"/>
                    <a:pt x="133" y="395"/>
                    <a:pt x="133" y="395"/>
                  </a:cubicBezTo>
                  <a:cubicBezTo>
                    <a:pt x="133" y="393"/>
                    <a:pt x="133" y="393"/>
                    <a:pt x="133" y="393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40" y="388"/>
                    <a:pt x="139" y="386"/>
                    <a:pt x="138" y="387"/>
                  </a:cubicBezTo>
                  <a:cubicBezTo>
                    <a:pt x="133" y="390"/>
                    <a:pt x="133" y="390"/>
                    <a:pt x="133" y="390"/>
                  </a:cubicBezTo>
                  <a:cubicBezTo>
                    <a:pt x="133" y="388"/>
                    <a:pt x="133" y="388"/>
                    <a:pt x="133" y="388"/>
                  </a:cubicBezTo>
                  <a:cubicBezTo>
                    <a:pt x="142" y="383"/>
                    <a:pt x="142" y="383"/>
                    <a:pt x="142" y="383"/>
                  </a:cubicBezTo>
                  <a:cubicBezTo>
                    <a:pt x="143" y="382"/>
                    <a:pt x="142" y="380"/>
                    <a:pt x="141" y="381"/>
                  </a:cubicBezTo>
                  <a:cubicBezTo>
                    <a:pt x="133" y="386"/>
                    <a:pt x="133" y="386"/>
                    <a:pt x="133" y="386"/>
                  </a:cubicBezTo>
                  <a:cubicBezTo>
                    <a:pt x="134" y="384"/>
                    <a:pt x="134" y="384"/>
                    <a:pt x="134" y="384"/>
                  </a:cubicBezTo>
                  <a:cubicBezTo>
                    <a:pt x="143" y="378"/>
                    <a:pt x="143" y="378"/>
                    <a:pt x="143" y="378"/>
                  </a:cubicBezTo>
                  <a:cubicBezTo>
                    <a:pt x="144" y="378"/>
                    <a:pt x="143" y="376"/>
                    <a:pt x="142" y="376"/>
                  </a:cubicBezTo>
                  <a:cubicBezTo>
                    <a:pt x="134" y="382"/>
                    <a:pt x="134" y="382"/>
                    <a:pt x="134" y="382"/>
                  </a:cubicBezTo>
                  <a:cubicBezTo>
                    <a:pt x="134" y="380"/>
                    <a:pt x="134" y="380"/>
                    <a:pt x="134" y="380"/>
                  </a:cubicBezTo>
                  <a:cubicBezTo>
                    <a:pt x="144" y="374"/>
                    <a:pt x="144" y="374"/>
                    <a:pt x="144" y="374"/>
                  </a:cubicBezTo>
                  <a:cubicBezTo>
                    <a:pt x="145" y="373"/>
                    <a:pt x="144" y="371"/>
                    <a:pt x="143" y="372"/>
                  </a:cubicBezTo>
                  <a:cubicBezTo>
                    <a:pt x="134" y="377"/>
                    <a:pt x="134" y="377"/>
                    <a:pt x="134" y="377"/>
                  </a:cubicBezTo>
                  <a:cubicBezTo>
                    <a:pt x="134" y="375"/>
                    <a:pt x="134" y="375"/>
                    <a:pt x="134" y="375"/>
                  </a:cubicBezTo>
                  <a:cubicBezTo>
                    <a:pt x="144" y="369"/>
                    <a:pt x="144" y="369"/>
                    <a:pt x="144" y="369"/>
                  </a:cubicBezTo>
                  <a:cubicBezTo>
                    <a:pt x="145" y="369"/>
                    <a:pt x="144" y="367"/>
                    <a:pt x="143" y="368"/>
                  </a:cubicBezTo>
                  <a:cubicBezTo>
                    <a:pt x="134" y="373"/>
                    <a:pt x="134" y="373"/>
                    <a:pt x="134" y="373"/>
                  </a:cubicBezTo>
                  <a:cubicBezTo>
                    <a:pt x="134" y="371"/>
                    <a:pt x="134" y="371"/>
                    <a:pt x="134" y="37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145" y="364"/>
                    <a:pt x="145" y="363"/>
                    <a:pt x="143" y="363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5" y="366"/>
                    <a:pt x="135" y="366"/>
                    <a:pt x="135" y="366"/>
                  </a:cubicBezTo>
                  <a:cubicBezTo>
                    <a:pt x="144" y="361"/>
                    <a:pt x="144" y="361"/>
                    <a:pt x="144" y="361"/>
                  </a:cubicBezTo>
                  <a:cubicBezTo>
                    <a:pt x="146" y="360"/>
                    <a:pt x="145" y="359"/>
                    <a:pt x="144" y="35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62"/>
                    <a:pt x="135" y="362"/>
                    <a:pt x="135" y="362"/>
                  </a:cubicBezTo>
                  <a:cubicBezTo>
                    <a:pt x="145" y="357"/>
                    <a:pt x="145" y="357"/>
                    <a:pt x="145" y="357"/>
                  </a:cubicBezTo>
                  <a:cubicBezTo>
                    <a:pt x="146" y="356"/>
                    <a:pt x="145" y="355"/>
                    <a:pt x="144" y="355"/>
                  </a:cubicBezTo>
                  <a:cubicBezTo>
                    <a:pt x="135" y="360"/>
                    <a:pt x="135" y="360"/>
                    <a:pt x="135" y="360"/>
                  </a:cubicBezTo>
                  <a:cubicBezTo>
                    <a:pt x="136" y="358"/>
                    <a:pt x="136" y="358"/>
                    <a:pt x="136" y="358"/>
                  </a:cubicBezTo>
                  <a:cubicBezTo>
                    <a:pt x="145" y="353"/>
                    <a:pt x="145" y="353"/>
                    <a:pt x="145" y="353"/>
                  </a:cubicBezTo>
                  <a:cubicBezTo>
                    <a:pt x="146" y="352"/>
                    <a:pt x="145" y="351"/>
                    <a:pt x="144" y="351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6" y="354"/>
                    <a:pt x="136" y="354"/>
                    <a:pt x="136" y="354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6" y="349"/>
                    <a:pt x="145" y="347"/>
                    <a:pt x="144" y="347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49"/>
                    <a:pt x="137" y="349"/>
                    <a:pt x="137" y="349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6" y="345"/>
                    <a:pt x="146" y="343"/>
                    <a:pt x="144" y="344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8" y="345"/>
                    <a:pt x="138" y="345"/>
                    <a:pt x="138" y="345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6" y="341"/>
                    <a:pt x="146" y="339"/>
                    <a:pt x="144" y="340"/>
                  </a:cubicBezTo>
                  <a:cubicBezTo>
                    <a:pt x="138" y="343"/>
                    <a:pt x="138" y="343"/>
                    <a:pt x="138" y="343"/>
                  </a:cubicBezTo>
                  <a:cubicBezTo>
                    <a:pt x="138" y="341"/>
                    <a:pt x="138" y="341"/>
                    <a:pt x="138" y="341"/>
                  </a:cubicBezTo>
                  <a:cubicBezTo>
                    <a:pt x="145" y="338"/>
                    <a:pt x="145" y="338"/>
                    <a:pt x="145" y="338"/>
                  </a:cubicBezTo>
                  <a:cubicBezTo>
                    <a:pt x="146" y="338"/>
                    <a:pt x="145" y="336"/>
                    <a:pt x="144" y="337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39" y="337"/>
                    <a:pt x="139" y="337"/>
                    <a:pt x="139" y="337"/>
                  </a:cubicBezTo>
                  <a:cubicBezTo>
                    <a:pt x="144" y="335"/>
                    <a:pt x="144" y="335"/>
                    <a:pt x="144" y="335"/>
                  </a:cubicBezTo>
                  <a:cubicBezTo>
                    <a:pt x="145" y="334"/>
                    <a:pt x="145" y="333"/>
                    <a:pt x="144" y="333"/>
                  </a:cubicBezTo>
                  <a:cubicBezTo>
                    <a:pt x="140" y="335"/>
                    <a:pt x="140" y="335"/>
                    <a:pt x="140" y="335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3" y="332"/>
                    <a:pt x="143" y="332"/>
                    <a:pt x="143" y="332"/>
                  </a:cubicBezTo>
                  <a:cubicBezTo>
                    <a:pt x="145" y="331"/>
                    <a:pt x="144" y="330"/>
                    <a:pt x="143" y="330"/>
                  </a:cubicBezTo>
                  <a:cubicBezTo>
                    <a:pt x="141" y="331"/>
                    <a:pt x="141" y="331"/>
                    <a:pt x="141" y="331"/>
                  </a:cubicBezTo>
                  <a:cubicBezTo>
                    <a:pt x="142" y="329"/>
                    <a:pt x="142" y="329"/>
                    <a:pt x="142" y="329"/>
                  </a:cubicBezTo>
                  <a:cubicBezTo>
                    <a:pt x="142" y="328"/>
                    <a:pt x="142" y="328"/>
                    <a:pt x="142" y="328"/>
                  </a:cubicBezTo>
                  <a:cubicBezTo>
                    <a:pt x="142" y="327"/>
                    <a:pt x="140" y="327"/>
                    <a:pt x="140" y="328"/>
                  </a:cubicBezTo>
                  <a:cubicBezTo>
                    <a:pt x="139" y="331"/>
                    <a:pt x="139" y="331"/>
                    <a:pt x="139" y="331"/>
                  </a:cubicBezTo>
                  <a:cubicBezTo>
                    <a:pt x="138" y="329"/>
                    <a:pt x="138" y="329"/>
                    <a:pt x="138" y="329"/>
                  </a:cubicBezTo>
                  <a:cubicBezTo>
                    <a:pt x="137" y="328"/>
                    <a:pt x="136" y="330"/>
                    <a:pt x="136" y="331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38" y="335"/>
                    <a:pt x="138" y="335"/>
                    <a:pt x="138" y="335"/>
                  </a:cubicBezTo>
                  <a:cubicBezTo>
                    <a:pt x="135" y="332"/>
                    <a:pt x="135" y="332"/>
                    <a:pt x="135" y="332"/>
                  </a:cubicBezTo>
                  <a:cubicBezTo>
                    <a:pt x="135" y="331"/>
                    <a:pt x="133" y="332"/>
                    <a:pt x="134" y="333"/>
                  </a:cubicBezTo>
                  <a:cubicBezTo>
                    <a:pt x="138" y="337"/>
                    <a:pt x="138" y="337"/>
                    <a:pt x="138" y="337"/>
                  </a:cubicBezTo>
                  <a:cubicBezTo>
                    <a:pt x="137" y="339"/>
                    <a:pt x="137" y="339"/>
                    <a:pt x="137" y="339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3" y="334"/>
                    <a:pt x="131" y="335"/>
                    <a:pt x="132" y="336"/>
                  </a:cubicBezTo>
                  <a:cubicBezTo>
                    <a:pt x="133" y="338"/>
                    <a:pt x="135" y="339"/>
                    <a:pt x="137" y="341"/>
                  </a:cubicBezTo>
                  <a:cubicBezTo>
                    <a:pt x="136" y="343"/>
                    <a:pt x="136" y="343"/>
                    <a:pt x="136" y="343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1" y="337"/>
                    <a:pt x="129" y="339"/>
                    <a:pt x="130" y="339"/>
                  </a:cubicBezTo>
                  <a:cubicBezTo>
                    <a:pt x="132" y="341"/>
                    <a:pt x="134" y="343"/>
                    <a:pt x="136" y="345"/>
                  </a:cubicBezTo>
                  <a:cubicBezTo>
                    <a:pt x="135" y="347"/>
                    <a:pt x="135" y="347"/>
                    <a:pt x="135" y="347"/>
                  </a:cubicBezTo>
                  <a:cubicBezTo>
                    <a:pt x="134" y="345"/>
                    <a:pt x="132" y="343"/>
                    <a:pt x="130" y="341"/>
                  </a:cubicBezTo>
                  <a:cubicBezTo>
                    <a:pt x="129" y="340"/>
                    <a:pt x="128" y="342"/>
                    <a:pt x="129" y="343"/>
                  </a:cubicBezTo>
                  <a:cubicBezTo>
                    <a:pt x="131" y="345"/>
                    <a:pt x="133" y="347"/>
                    <a:pt x="135" y="349"/>
                  </a:cubicBezTo>
                  <a:cubicBezTo>
                    <a:pt x="135" y="351"/>
                    <a:pt x="135" y="351"/>
                    <a:pt x="135" y="351"/>
                  </a:cubicBezTo>
                  <a:cubicBezTo>
                    <a:pt x="133" y="349"/>
                    <a:pt x="131" y="347"/>
                    <a:pt x="129" y="345"/>
                  </a:cubicBezTo>
                  <a:cubicBezTo>
                    <a:pt x="128" y="344"/>
                    <a:pt x="126" y="346"/>
                    <a:pt x="127" y="346"/>
                  </a:cubicBezTo>
                  <a:cubicBezTo>
                    <a:pt x="129" y="349"/>
                    <a:pt x="132" y="351"/>
                    <a:pt x="134" y="353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2" y="353"/>
                    <a:pt x="129" y="351"/>
                    <a:pt x="127" y="349"/>
                  </a:cubicBezTo>
                  <a:cubicBezTo>
                    <a:pt x="126" y="348"/>
                    <a:pt x="125" y="349"/>
                    <a:pt x="126" y="350"/>
                  </a:cubicBezTo>
                  <a:cubicBezTo>
                    <a:pt x="128" y="353"/>
                    <a:pt x="131" y="355"/>
                    <a:pt x="134" y="358"/>
                  </a:cubicBezTo>
                  <a:cubicBezTo>
                    <a:pt x="133" y="359"/>
                    <a:pt x="133" y="359"/>
                    <a:pt x="133" y="359"/>
                  </a:cubicBezTo>
                  <a:cubicBezTo>
                    <a:pt x="131" y="357"/>
                    <a:pt x="129" y="355"/>
                    <a:pt x="126" y="353"/>
                  </a:cubicBezTo>
                  <a:cubicBezTo>
                    <a:pt x="125" y="352"/>
                    <a:pt x="124" y="353"/>
                    <a:pt x="125" y="354"/>
                  </a:cubicBezTo>
                  <a:cubicBezTo>
                    <a:pt x="128" y="357"/>
                    <a:pt x="130" y="359"/>
                    <a:pt x="133" y="362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30" y="361"/>
                    <a:pt x="128" y="359"/>
                    <a:pt x="125" y="357"/>
                  </a:cubicBezTo>
                  <a:cubicBezTo>
                    <a:pt x="124" y="356"/>
                    <a:pt x="123" y="357"/>
                    <a:pt x="124" y="358"/>
                  </a:cubicBezTo>
                  <a:cubicBezTo>
                    <a:pt x="127" y="361"/>
                    <a:pt x="130" y="364"/>
                    <a:pt x="133" y="366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130" y="366"/>
                    <a:pt x="127" y="363"/>
                    <a:pt x="124" y="361"/>
                  </a:cubicBezTo>
                  <a:cubicBezTo>
                    <a:pt x="124" y="360"/>
                    <a:pt x="122" y="362"/>
                    <a:pt x="123" y="362"/>
                  </a:cubicBezTo>
                  <a:cubicBezTo>
                    <a:pt x="126" y="365"/>
                    <a:pt x="129" y="368"/>
                    <a:pt x="132" y="371"/>
                  </a:cubicBezTo>
                  <a:cubicBezTo>
                    <a:pt x="132" y="372"/>
                    <a:pt x="132" y="372"/>
                    <a:pt x="132" y="372"/>
                  </a:cubicBezTo>
                  <a:cubicBezTo>
                    <a:pt x="129" y="370"/>
                    <a:pt x="127" y="368"/>
                    <a:pt x="124" y="365"/>
                  </a:cubicBezTo>
                  <a:cubicBezTo>
                    <a:pt x="123" y="364"/>
                    <a:pt x="122" y="366"/>
                    <a:pt x="123" y="367"/>
                  </a:cubicBezTo>
                  <a:cubicBezTo>
                    <a:pt x="126" y="370"/>
                    <a:pt x="129" y="372"/>
                    <a:pt x="132" y="375"/>
                  </a:cubicBezTo>
                  <a:cubicBezTo>
                    <a:pt x="132" y="377"/>
                    <a:pt x="132" y="377"/>
                    <a:pt x="132" y="377"/>
                  </a:cubicBezTo>
                  <a:cubicBezTo>
                    <a:pt x="129" y="374"/>
                    <a:pt x="126" y="372"/>
                    <a:pt x="123" y="369"/>
                  </a:cubicBezTo>
                  <a:cubicBezTo>
                    <a:pt x="122" y="369"/>
                    <a:pt x="121" y="370"/>
                    <a:pt x="122" y="371"/>
                  </a:cubicBezTo>
                  <a:cubicBezTo>
                    <a:pt x="125" y="374"/>
                    <a:pt x="128" y="377"/>
                    <a:pt x="132" y="379"/>
                  </a:cubicBezTo>
                  <a:cubicBezTo>
                    <a:pt x="132" y="381"/>
                    <a:pt x="132" y="381"/>
                    <a:pt x="132" y="381"/>
                  </a:cubicBezTo>
                  <a:cubicBezTo>
                    <a:pt x="129" y="379"/>
                    <a:pt x="126" y="377"/>
                    <a:pt x="123" y="374"/>
                  </a:cubicBezTo>
                  <a:cubicBezTo>
                    <a:pt x="122" y="373"/>
                    <a:pt x="121" y="375"/>
                    <a:pt x="122" y="376"/>
                  </a:cubicBezTo>
                  <a:cubicBezTo>
                    <a:pt x="125" y="379"/>
                    <a:pt x="128" y="381"/>
                    <a:pt x="131" y="384"/>
                  </a:cubicBezTo>
                  <a:cubicBezTo>
                    <a:pt x="131" y="385"/>
                    <a:pt x="131" y="385"/>
                    <a:pt x="131" y="385"/>
                  </a:cubicBezTo>
                  <a:cubicBezTo>
                    <a:pt x="129" y="383"/>
                    <a:pt x="127" y="381"/>
                    <a:pt x="124" y="379"/>
                  </a:cubicBezTo>
                  <a:cubicBezTo>
                    <a:pt x="123" y="378"/>
                    <a:pt x="122" y="380"/>
                    <a:pt x="123" y="381"/>
                  </a:cubicBezTo>
                  <a:cubicBezTo>
                    <a:pt x="126" y="383"/>
                    <a:pt x="129" y="386"/>
                    <a:pt x="131" y="388"/>
                  </a:cubicBezTo>
                  <a:cubicBezTo>
                    <a:pt x="131" y="390"/>
                    <a:pt x="131" y="390"/>
                    <a:pt x="131" y="390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5" y="385"/>
                    <a:pt x="124" y="387"/>
                    <a:pt x="125" y="388"/>
                  </a:cubicBezTo>
                  <a:cubicBezTo>
                    <a:pt x="131" y="393"/>
                    <a:pt x="131" y="393"/>
                    <a:pt x="131" y="393"/>
                  </a:cubicBezTo>
                  <a:cubicBezTo>
                    <a:pt x="131" y="394"/>
                    <a:pt x="131" y="394"/>
                    <a:pt x="131" y="394"/>
                  </a:cubicBezTo>
                  <a:cubicBezTo>
                    <a:pt x="130" y="393"/>
                    <a:pt x="130" y="393"/>
                    <a:pt x="130" y="393"/>
                  </a:cubicBezTo>
                  <a:cubicBezTo>
                    <a:pt x="128" y="392"/>
                    <a:pt x="127" y="394"/>
                    <a:pt x="129" y="395"/>
                  </a:cubicBezTo>
                  <a:cubicBezTo>
                    <a:pt x="131" y="397"/>
                    <a:pt x="131" y="397"/>
                    <a:pt x="131" y="397"/>
                  </a:cubicBezTo>
                  <a:cubicBezTo>
                    <a:pt x="131" y="400"/>
                    <a:pt x="132" y="402"/>
                    <a:pt x="132" y="405"/>
                  </a:cubicBezTo>
                  <a:cubicBezTo>
                    <a:pt x="122" y="395"/>
                    <a:pt x="112" y="384"/>
                    <a:pt x="104" y="372"/>
                  </a:cubicBezTo>
                  <a:cubicBezTo>
                    <a:pt x="104" y="369"/>
                    <a:pt x="105" y="366"/>
                    <a:pt x="105" y="362"/>
                  </a:cubicBezTo>
                  <a:cubicBezTo>
                    <a:pt x="108" y="361"/>
                    <a:pt x="108" y="361"/>
                    <a:pt x="108" y="361"/>
                  </a:cubicBezTo>
                  <a:cubicBezTo>
                    <a:pt x="110" y="360"/>
                    <a:pt x="109" y="358"/>
                    <a:pt x="108" y="359"/>
                  </a:cubicBezTo>
                  <a:cubicBezTo>
                    <a:pt x="106" y="360"/>
                    <a:pt x="106" y="360"/>
                    <a:pt x="106" y="360"/>
                  </a:cubicBezTo>
                  <a:cubicBezTo>
                    <a:pt x="106" y="358"/>
                    <a:pt x="106" y="358"/>
                    <a:pt x="106" y="358"/>
                  </a:cubicBezTo>
                  <a:cubicBezTo>
                    <a:pt x="112" y="355"/>
                    <a:pt x="112" y="355"/>
                    <a:pt x="112" y="355"/>
                  </a:cubicBezTo>
                  <a:cubicBezTo>
                    <a:pt x="114" y="355"/>
                    <a:pt x="113" y="353"/>
                    <a:pt x="112" y="353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107" y="353"/>
                    <a:pt x="107" y="353"/>
                    <a:pt x="107" y="353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7" y="349"/>
                    <a:pt x="116" y="347"/>
                    <a:pt x="115" y="348"/>
                  </a:cubicBezTo>
                  <a:cubicBezTo>
                    <a:pt x="107" y="351"/>
                    <a:pt x="107" y="351"/>
                    <a:pt x="107" y="351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18" y="345"/>
                    <a:pt x="118" y="345"/>
                    <a:pt x="118" y="345"/>
                  </a:cubicBezTo>
                  <a:cubicBezTo>
                    <a:pt x="119" y="345"/>
                    <a:pt x="119" y="343"/>
                    <a:pt x="117" y="343"/>
                  </a:cubicBezTo>
                  <a:cubicBezTo>
                    <a:pt x="108" y="347"/>
                    <a:pt x="108" y="347"/>
                    <a:pt x="108" y="347"/>
                  </a:cubicBezTo>
                  <a:cubicBezTo>
                    <a:pt x="108" y="345"/>
                    <a:pt x="108" y="345"/>
                    <a:pt x="108" y="345"/>
                  </a:cubicBezTo>
                  <a:cubicBezTo>
                    <a:pt x="119" y="341"/>
                    <a:pt x="119" y="341"/>
                    <a:pt x="119" y="341"/>
                  </a:cubicBezTo>
                  <a:cubicBezTo>
                    <a:pt x="120" y="340"/>
                    <a:pt x="120" y="338"/>
                    <a:pt x="119" y="339"/>
                  </a:cubicBezTo>
                  <a:cubicBezTo>
                    <a:pt x="109" y="343"/>
                    <a:pt x="109" y="343"/>
                    <a:pt x="109" y="343"/>
                  </a:cubicBezTo>
                  <a:cubicBezTo>
                    <a:pt x="109" y="341"/>
                    <a:pt x="109" y="341"/>
                    <a:pt x="109" y="341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21" y="336"/>
                    <a:pt x="121" y="334"/>
                    <a:pt x="120" y="335"/>
                  </a:cubicBezTo>
                  <a:cubicBezTo>
                    <a:pt x="110" y="338"/>
                    <a:pt x="110" y="338"/>
                    <a:pt x="110" y="338"/>
                  </a:cubicBezTo>
                  <a:cubicBezTo>
                    <a:pt x="110" y="337"/>
                    <a:pt x="110" y="337"/>
                    <a:pt x="110" y="337"/>
                  </a:cubicBezTo>
                  <a:cubicBezTo>
                    <a:pt x="121" y="333"/>
                    <a:pt x="121" y="333"/>
                    <a:pt x="121" y="333"/>
                  </a:cubicBezTo>
                  <a:cubicBezTo>
                    <a:pt x="122" y="332"/>
                    <a:pt x="122" y="330"/>
                    <a:pt x="121" y="331"/>
                  </a:cubicBezTo>
                  <a:cubicBezTo>
                    <a:pt x="111" y="334"/>
                    <a:pt x="111" y="334"/>
                    <a:pt x="111" y="334"/>
                  </a:cubicBezTo>
                  <a:cubicBezTo>
                    <a:pt x="112" y="332"/>
                    <a:pt x="112" y="332"/>
                    <a:pt x="112" y="332"/>
                  </a:cubicBezTo>
                  <a:cubicBezTo>
                    <a:pt x="122" y="329"/>
                    <a:pt x="122" y="329"/>
                    <a:pt x="122" y="329"/>
                  </a:cubicBezTo>
                  <a:cubicBezTo>
                    <a:pt x="123" y="328"/>
                    <a:pt x="123" y="326"/>
                    <a:pt x="122" y="327"/>
                  </a:cubicBezTo>
                  <a:cubicBezTo>
                    <a:pt x="112" y="330"/>
                    <a:pt x="112" y="330"/>
                    <a:pt x="112" y="330"/>
                  </a:cubicBezTo>
                  <a:cubicBezTo>
                    <a:pt x="113" y="328"/>
                    <a:pt x="113" y="328"/>
                    <a:pt x="113" y="328"/>
                  </a:cubicBezTo>
                  <a:cubicBezTo>
                    <a:pt x="123" y="325"/>
                    <a:pt x="123" y="325"/>
                    <a:pt x="123" y="325"/>
                  </a:cubicBezTo>
                  <a:cubicBezTo>
                    <a:pt x="124" y="324"/>
                    <a:pt x="124" y="323"/>
                    <a:pt x="123" y="323"/>
                  </a:cubicBezTo>
                  <a:cubicBezTo>
                    <a:pt x="114" y="326"/>
                    <a:pt x="114" y="326"/>
                    <a:pt x="114" y="326"/>
                  </a:cubicBezTo>
                  <a:cubicBezTo>
                    <a:pt x="114" y="324"/>
                    <a:pt x="114" y="324"/>
                    <a:pt x="114" y="324"/>
                  </a:cubicBezTo>
                  <a:cubicBezTo>
                    <a:pt x="124" y="321"/>
                    <a:pt x="124" y="321"/>
                    <a:pt x="124" y="321"/>
                  </a:cubicBezTo>
                  <a:cubicBezTo>
                    <a:pt x="125" y="321"/>
                    <a:pt x="125" y="319"/>
                    <a:pt x="124" y="319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6" y="320"/>
                    <a:pt x="116" y="320"/>
                    <a:pt x="116" y="320"/>
                  </a:cubicBezTo>
                  <a:cubicBezTo>
                    <a:pt x="125" y="317"/>
                    <a:pt x="125" y="317"/>
                    <a:pt x="125" y="317"/>
                  </a:cubicBezTo>
                  <a:cubicBezTo>
                    <a:pt x="126" y="317"/>
                    <a:pt x="126" y="315"/>
                    <a:pt x="125" y="316"/>
                  </a:cubicBezTo>
                  <a:cubicBezTo>
                    <a:pt x="116" y="318"/>
                    <a:pt x="116" y="318"/>
                    <a:pt x="116" y="318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26" y="314"/>
                    <a:pt x="126" y="314"/>
                    <a:pt x="126" y="314"/>
                  </a:cubicBezTo>
                  <a:cubicBezTo>
                    <a:pt x="127" y="313"/>
                    <a:pt x="127" y="312"/>
                    <a:pt x="126" y="312"/>
                  </a:cubicBezTo>
                  <a:cubicBezTo>
                    <a:pt x="118" y="314"/>
                    <a:pt x="118" y="314"/>
                    <a:pt x="118" y="314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6" y="310"/>
                    <a:pt x="126" y="310"/>
                    <a:pt x="126" y="310"/>
                  </a:cubicBezTo>
                  <a:cubicBezTo>
                    <a:pt x="128" y="310"/>
                    <a:pt x="127" y="308"/>
                    <a:pt x="126" y="309"/>
                  </a:cubicBezTo>
                  <a:cubicBezTo>
                    <a:pt x="120" y="310"/>
                    <a:pt x="120" y="310"/>
                    <a:pt x="120" y="310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7" y="307"/>
                    <a:pt x="127" y="307"/>
                    <a:pt x="127" y="307"/>
                  </a:cubicBezTo>
                  <a:cubicBezTo>
                    <a:pt x="128" y="307"/>
                    <a:pt x="128" y="305"/>
                    <a:pt x="127" y="30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27" y="304"/>
                    <a:pt x="127" y="304"/>
                    <a:pt x="127" y="304"/>
                  </a:cubicBezTo>
                  <a:cubicBezTo>
                    <a:pt x="128" y="303"/>
                    <a:pt x="128" y="302"/>
                    <a:pt x="127" y="302"/>
                  </a:cubicBezTo>
                  <a:cubicBezTo>
                    <a:pt x="123" y="303"/>
                    <a:pt x="123" y="303"/>
                    <a:pt x="123" y="303"/>
                  </a:cubicBezTo>
                  <a:cubicBezTo>
                    <a:pt x="124" y="301"/>
                    <a:pt x="124" y="301"/>
                    <a:pt x="124" y="301"/>
                  </a:cubicBezTo>
                  <a:cubicBezTo>
                    <a:pt x="127" y="301"/>
                    <a:pt x="127" y="301"/>
                    <a:pt x="127" y="301"/>
                  </a:cubicBezTo>
                  <a:cubicBezTo>
                    <a:pt x="128" y="300"/>
                    <a:pt x="128" y="299"/>
                    <a:pt x="127" y="299"/>
                  </a:cubicBezTo>
                  <a:cubicBezTo>
                    <a:pt x="125" y="299"/>
                    <a:pt x="125" y="299"/>
                    <a:pt x="125" y="299"/>
                  </a:cubicBezTo>
                  <a:cubicBezTo>
                    <a:pt x="126" y="297"/>
                    <a:pt x="126" y="297"/>
                    <a:pt x="126" y="297"/>
                  </a:cubicBezTo>
                  <a:cubicBezTo>
                    <a:pt x="126" y="297"/>
                    <a:pt x="126" y="297"/>
                    <a:pt x="126" y="297"/>
                  </a:cubicBezTo>
                  <a:cubicBezTo>
                    <a:pt x="127" y="296"/>
                    <a:pt x="125" y="295"/>
                    <a:pt x="124" y="296"/>
                  </a:cubicBezTo>
                  <a:cubicBezTo>
                    <a:pt x="123" y="299"/>
                    <a:pt x="123" y="299"/>
                    <a:pt x="123" y="299"/>
                  </a:cubicBezTo>
                  <a:cubicBezTo>
                    <a:pt x="122" y="297"/>
                    <a:pt x="122" y="297"/>
                    <a:pt x="122" y="297"/>
                  </a:cubicBezTo>
                  <a:cubicBezTo>
                    <a:pt x="121" y="296"/>
                    <a:pt x="120" y="297"/>
                    <a:pt x="120" y="298"/>
                  </a:cubicBezTo>
                  <a:cubicBezTo>
                    <a:pt x="122" y="301"/>
                    <a:pt x="122" y="301"/>
                    <a:pt x="122" y="301"/>
                  </a:cubicBezTo>
                  <a:cubicBezTo>
                    <a:pt x="121" y="302"/>
                    <a:pt x="121" y="302"/>
                    <a:pt x="121" y="302"/>
                  </a:cubicBezTo>
                  <a:cubicBezTo>
                    <a:pt x="119" y="299"/>
                    <a:pt x="119" y="299"/>
                    <a:pt x="119" y="299"/>
                  </a:cubicBezTo>
                  <a:cubicBezTo>
                    <a:pt x="119" y="298"/>
                    <a:pt x="117" y="299"/>
                    <a:pt x="117" y="300"/>
                  </a:cubicBezTo>
                  <a:cubicBezTo>
                    <a:pt x="120" y="304"/>
                    <a:pt x="120" y="304"/>
                    <a:pt x="120" y="304"/>
                  </a:cubicBezTo>
                  <a:cubicBezTo>
                    <a:pt x="119" y="306"/>
                    <a:pt x="119" y="306"/>
                    <a:pt x="119" y="306"/>
                  </a:cubicBezTo>
                  <a:cubicBezTo>
                    <a:pt x="118" y="305"/>
                    <a:pt x="117" y="303"/>
                    <a:pt x="117" y="302"/>
                  </a:cubicBezTo>
                  <a:cubicBezTo>
                    <a:pt x="116" y="301"/>
                    <a:pt x="114" y="302"/>
                    <a:pt x="115" y="303"/>
                  </a:cubicBezTo>
                  <a:cubicBezTo>
                    <a:pt x="116" y="305"/>
                    <a:pt x="117" y="306"/>
                    <a:pt x="118" y="308"/>
                  </a:cubicBezTo>
                  <a:cubicBezTo>
                    <a:pt x="118" y="310"/>
                    <a:pt x="118" y="310"/>
                    <a:pt x="118" y="310"/>
                  </a:cubicBezTo>
                  <a:cubicBezTo>
                    <a:pt x="116" y="308"/>
                    <a:pt x="115" y="306"/>
                    <a:pt x="114" y="304"/>
                  </a:cubicBezTo>
                  <a:cubicBezTo>
                    <a:pt x="113" y="303"/>
                    <a:pt x="112" y="305"/>
                    <a:pt x="112" y="306"/>
                  </a:cubicBezTo>
                  <a:cubicBezTo>
                    <a:pt x="114" y="308"/>
                    <a:pt x="115" y="310"/>
                    <a:pt x="117" y="312"/>
                  </a:cubicBezTo>
                  <a:cubicBezTo>
                    <a:pt x="116" y="314"/>
                    <a:pt x="116" y="314"/>
                    <a:pt x="116" y="314"/>
                  </a:cubicBezTo>
                  <a:cubicBezTo>
                    <a:pt x="115" y="312"/>
                    <a:pt x="113" y="309"/>
                    <a:pt x="112" y="307"/>
                  </a:cubicBezTo>
                  <a:cubicBezTo>
                    <a:pt x="111" y="306"/>
                    <a:pt x="110" y="308"/>
                    <a:pt x="110" y="309"/>
                  </a:cubicBezTo>
                  <a:cubicBezTo>
                    <a:pt x="112" y="311"/>
                    <a:pt x="113" y="313"/>
                    <a:pt x="115" y="316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3" y="315"/>
                    <a:pt x="111" y="313"/>
                    <a:pt x="110" y="311"/>
                  </a:cubicBezTo>
                  <a:cubicBezTo>
                    <a:pt x="109" y="310"/>
                    <a:pt x="108" y="311"/>
                    <a:pt x="108" y="312"/>
                  </a:cubicBezTo>
                  <a:cubicBezTo>
                    <a:pt x="110" y="314"/>
                    <a:pt x="112" y="317"/>
                    <a:pt x="114" y="320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11" y="319"/>
                    <a:pt x="110" y="316"/>
                    <a:pt x="108" y="314"/>
                  </a:cubicBezTo>
                  <a:cubicBezTo>
                    <a:pt x="107" y="313"/>
                    <a:pt x="106" y="314"/>
                    <a:pt x="106" y="315"/>
                  </a:cubicBezTo>
                  <a:cubicBezTo>
                    <a:pt x="108" y="318"/>
                    <a:pt x="110" y="321"/>
                    <a:pt x="112" y="324"/>
                  </a:cubicBezTo>
                  <a:cubicBezTo>
                    <a:pt x="112" y="325"/>
                    <a:pt x="112" y="325"/>
                    <a:pt x="112" y="325"/>
                  </a:cubicBezTo>
                  <a:cubicBezTo>
                    <a:pt x="110" y="323"/>
                    <a:pt x="108" y="320"/>
                    <a:pt x="106" y="318"/>
                  </a:cubicBezTo>
                  <a:cubicBezTo>
                    <a:pt x="105" y="317"/>
                    <a:pt x="104" y="318"/>
                    <a:pt x="104" y="319"/>
                  </a:cubicBezTo>
                  <a:cubicBezTo>
                    <a:pt x="107" y="322"/>
                    <a:pt x="109" y="325"/>
                    <a:pt x="111" y="328"/>
                  </a:cubicBezTo>
                  <a:cubicBezTo>
                    <a:pt x="110" y="329"/>
                    <a:pt x="110" y="329"/>
                    <a:pt x="110" y="329"/>
                  </a:cubicBezTo>
                  <a:cubicBezTo>
                    <a:pt x="110" y="329"/>
                    <a:pt x="110" y="329"/>
                    <a:pt x="110" y="329"/>
                  </a:cubicBezTo>
                  <a:cubicBezTo>
                    <a:pt x="108" y="327"/>
                    <a:pt x="106" y="324"/>
                    <a:pt x="104" y="321"/>
                  </a:cubicBezTo>
                  <a:cubicBezTo>
                    <a:pt x="104" y="320"/>
                    <a:pt x="102" y="322"/>
                    <a:pt x="103" y="323"/>
                  </a:cubicBezTo>
                  <a:cubicBezTo>
                    <a:pt x="105" y="326"/>
                    <a:pt x="107" y="329"/>
                    <a:pt x="110" y="332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107" y="331"/>
                    <a:pt x="105" y="328"/>
                    <a:pt x="103" y="325"/>
                  </a:cubicBezTo>
                  <a:cubicBezTo>
                    <a:pt x="102" y="324"/>
                    <a:pt x="101" y="325"/>
                    <a:pt x="101" y="327"/>
                  </a:cubicBezTo>
                  <a:cubicBezTo>
                    <a:pt x="104" y="330"/>
                    <a:pt x="106" y="333"/>
                    <a:pt x="108" y="336"/>
                  </a:cubicBezTo>
                  <a:cubicBezTo>
                    <a:pt x="108" y="338"/>
                    <a:pt x="108" y="338"/>
                    <a:pt x="108" y="338"/>
                  </a:cubicBezTo>
                  <a:cubicBezTo>
                    <a:pt x="106" y="335"/>
                    <a:pt x="104" y="332"/>
                    <a:pt x="101" y="329"/>
                  </a:cubicBezTo>
                  <a:cubicBezTo>
                    <a:pt x="101" y="328"/>
                    <a:pt x="99" y="330"/>
                    <a:pt x="100" y="331"/>
                  </a:cubicBezTo>
                  <a:cubicBezTo>
                    <a:pt x="102" y="334"/>
                    <a:pt x="105" y="337"/>
                    <a:pt x="107" y="340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5" y="339"/>
                    <a:pt x="102" y="336"/>
                    <a:pt x="100" y="333"/>
                  </a:cubicBezTo>
                  <a:cubicBezTo>
                    <a:pt x="99" y="332"/>
                    <a:pt x="98" y="334"/>
                    <a:pt x="99" y="335"/>
                  </a:cubicBezTo>
                  <a:cubicBezTo>
                    <a:pt x="101" y="338"/>
                    <a:pt x="104" y="341"/>
                    <a:pt x="106" y="344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4" y="344"/>
                    <a:pt x="101" y="341"/>
                    <a:pt x="99" y="338"/>
                  </a:cubicBezTo>
                  <a:cubicBezTo>
                    <a:pt x="98" y="337"/>
                    <a:pt x="97" y="338"/>
                    <a:pt x="98" y="339"/>
                  </a:cubicBezTo>
                  <a:cubicBezTo>
                    <a:pt x="100" y="343"/>
                    <a:pt x="103" y="346"/>
                    <a:pt x="105" y="349"/>
                  </a:cubicBezTo>
                  <a:cubicBezTo>
                    <a:pt x="105" y="350"/>
                    <a:pt x="105" y="350"/>
                    <a:pt x="105" y="350"/>
                  </a:cubicBezTo>
                  <a:cubicBezTo>
                    <a:pt x="103" y="348"/>
                    <a:pt x="101" y="346"/>
                    <a:pt x="99" y="343"/>
                  </a:cubicBezTo>
                  <a:cubicBezTo>
                    <a:pt x="98" y="342"/>
                    <a:pt x="97" y="344"/>
                    <a:pt x="98" y="345"/>
                  </a:cubicBezTo>
                  <a:cubicBezTo>
                    <a:pt x="100" y="347"/>
                    <a:pt x="102" y="350"/>
                    <a:pt x="105" y="353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0" y="350"/>
                    <a:pt x="100" y="350"/>
                    <a:pt x="100" y="350"/>
                  </a:cubicBezTo>
                  <a:cubicBezTo>
                    <a:pt x="99" y="349"/>
                    <a:pt x="98" y="350"/>
                    <a:pt x="99" y="352"/>
                  </a:cubicBezTo>
                  <a:cubicBezTo>
                    <a:pt x="101" y="353"/>
                    <a:pt x="102" y="355"/>
                    <a:pt x="104" y="357"/>
                  </a:cubicBezTo>
                  <a:cubicBezTo>
                    <a:pt x="104" y="359"/>
                    <a:pt x="104" y="359"/>
                    <a:pt x="104" y="359"/>
                  </a:cubicBezTo>
                  <a:cubicBezTo>
                    <a:pt x="102" y="357"/>
                    <a:pt x="102" y="357"/>
                    <a:pt x="102" y="357"/>
                  </a:cubicBezTo>
                  <a:cubicBezTo>
                    <a:pt x="101" y="356"/>
                    <a:pt x="100" y="358"/>
                    <a:pt x="101" y="359"/>
                  </a:cubicBezTo>
                  <a:cubicBezTo>
                    <a:pt x="103" y="362"/>
                    <a:pt x="103" y="362"/>
                    <a:pt x="103" y="362"/>
                  </a:cubicBezTo>
                  <a:cubicBezTo>
                    <a:pt x="103" y="364"/>
                    <a:pt x="102" y="367"/>
                    <a:pt x="102" y="370"/>
                  </a:cubicBezTo>
                  <a:cubicBezTo>
                    <a:pt x="94" y="358"/>
                    <a:pt x="87" y="346"/>
                    <a:pt x="81" y="333"/>
                  </a:cubicBezTo>
                  <a:cubicBezTo>
                    <a:pt x="82" y="330"/>
                    <a:pt x="83" y="326"/>
                    <a:pt x="84" y="323"/>
                  </a:cubicBezTo>
                  <a:cubicBezTo>
                    <a:pt x="87" y="322"/>
                    <a:pt x="87" y="322"/>
                    <a:pt x="87" y="322"/>
                  </a:cubicBezTo>
                  <a:cubicBezTo>
                    <a:pt x="88" y="322"/>
                    <a:pt x="88" y="320"/>
                    <a:pt x="87" y="320"/>
                  </a:cubicBezTo>
                  <a:cubicBezTo>
                    <a:pt x="85" y="321"/>
                    <a:pt x="85" y="321"/>
                    <a:pt x="85" y="321"/>
                  </a:cubicBezTo>
                  <a:cubicBezTo>
                    <a:pt x="85" y="319"/>
                    <a:pt x="85" y="319"/>
                    <a:pt x="85" y="319"/>
                  </a:cubicBezTo>
                  <a:cubicBezTo>
                    <a:pt x="92" y="317"/>
                    <a:pt x="92" y="317"/>
                    <a:pt x="92" y="317"/>
                  </a:cubicBezTo>
                  <a:cubicBezTo>
                    <a:pt x="93" y="317"/>
                    <a:pt x="93" y="315"/>
                    <a:pt x="92" y="315"/>
                  </a:cubicBezTo>
                  <a:cubicBezTo>
                    <a:pt x="86" y="317"/>
                    <a:pt x="86" y="317"/>
                    <a:pt x="86" y="317"/>
                  </a:cubicBezTo>
                  <a:cubicBezTo>
                    <a:pt x="87" y="315"/>
                    <a:pt x="87" y="315"/>
                    <a:pt x="87" y="315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8" y="312"/>
                    <a:pt x="98" y="310"/>
                    <a:pt x="96" y="311"/>
                  </a:cubicBezTo>
                  <a:cubicBezTo>
                    <a:pt x="88" y="312"/>
                    <a:pt x="88" y="312"/>
                    <a:pt x="88" y="312"/>
                  </a:cubicBezTo>
                  <a:cubicBezTo>
                    <a:pt x="88" y="311"/>
                    <a:pt x="88" y="311"/>
                    <a:pt x="88" y="311"/>
                  </a:cubicBezTo>
                  <a:cubicBezTo>
                    <a:pt x="99" y="309"/>
                    <a:pt x="99" y="309"/>
                    <a:pt x="99" y="309"/>
                  </a:cubicBezTo>
                  <a:cubicBezTo>
                    <a:pt x="101" y="309"/>
                    <a:pt x="101" y="307"/>
                    <a:pt x="99" y="307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102" y="305"/>
                    <a:pt x="102" y="305"/>
                    <a:pt x="102" y="305"/>
                  </a:cubicBezTo>
                  <a:cubicBezTo>
                    <a:pt x="103" y="305"/>
                    <a:pt x="103" y="303"/>
                    <a:pt x="101" y="303"/>
                  </a:cubicBezTo>
                  <a:cubicBezTo>
                    <a:pt x="91" y="305"/>
                    <a:pt x="91" y="305"/>
                    <a:pt x="91" y="305"/>
                  </a:cubicBezTo>
                  <a:cubicBezTo>
                    <a:pt x="92" y="303"/>
                    <a:pt x="92" y="303"/>
                    <a:pt x="92" y="303"/>
                  </a:cubicBezTo>
                  <a:cubicBezTo>
                    <a:pt x="96" y="302"/>
                    <a:pt x="100" y="302"/>
                    <a:pt x="103" y="301"/>
                  </a:cubicBezTo>
                  <a:cubicBezTo>
                    <a:pt x="105" y="301"/>
                    <a:pt x="105" y="299"/>
                    <a:pt x="103" y="299"/>
                  </a:cubicBezTo>
                  <a:cubicBezTo>
                    <a:pt x="93" y="301"/>
                    <a:pt x="93" y="301"/>
                    <a:pt x="93" y="301"/>
                  </a:cubicBezTo>
                  <a:cubicBezTo>
                    <a:pt x="94" y="299"/>
                    <a:pt x="94" y="299"/>
                    <a:pt x="94" y="299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6" y="297"/>
                    <a:pt x="106" y="295"/>
                    <a:pt x="105" y="295"/>
                  </a:cubicBezTo>
                  <a:cubicBezTo>
                    <a:pt x="95" y="297"/>
                    <a:pt x="95" y="297"/>
                    <a:pt x="95" y="297"/>
                  </a:cubicBezTo>
                  <a:cubicBezTo>
                    <a:pt x="96" y="295"/>
                    <a:pt x="96" y="295"/>
                    <a:pt x="96" y="295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8" y="293"/>
                    <a:pt x="108" y="292"/>
                    <a:pt x="107" y="292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98" y="291"/>
                    <a:pt x="98" y="291"/>
                    <a:pt x="98" y="291"/>
                  </a:cubicBezTo>
                  <a:cubicBezTo>
                    <a:pt x="109" y="290"/>
                    <a:pt x="109" y="290"/>
                    <a:pt x="109" y="290"/>
                  </a:cubicBezTo>
                  <a:cubicBezTo>
                    <a:pt x="110" y="290"/>
                    <a:pt x="110" y="288"/>
                    <a:pt x="109" y="288"/>
                  </a:cubicBezTo>
                  <a:cubicBezTo>
                    <a:pt x="99" y="289"/>
                    <a:pt x="99" y="289"/>
                    <a:pt x="99" y="289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10" y="287"/>
                    <a:pt x="110" y="287"/>
                    <a:pt x="110" y="287"/>
                  </a:cubicBezTo>
                  <a:cubicBezTo>
                    <a:pt x="112" y="287"/>
                    <a:pt x="112" y="285"/>
                    <a:pt x="110" y="285"/>
                  </a:cubicBezTo>
                  <a:cubicBezTo>
                    <a:pt x="101" y="286"/>
                    <a:pt x="101" y="286"/>
                    <a:pt x="101" y="286"/>
                  </a:cubicBezTo>
                  <a:cubicBezTo>
                    <a:pt x="102" y="284"/>
                    <a:pt x="102" y="284"/>
                    <a:pt x="102" y="284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3" y="283"/>
                    <a:pt x="113" y="281"/>
                    <a:pt x="112" y="281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1"/>
                    <a:pt x="104" y="281"/>
                    <a:pt x="104" y="281"/>
                  </a:cubicBezTo>
                  <a:cubicBezTo>
                    <a:pt x="113" y="280"/>
                    <a:pt x="113" y="280"/>
                    <a:pt x="113" y="280"/>
                  </a:cubicBezTo>
                  <a:cubicBezTo>
                    <a:pt x="115" y="280"/>
                    <a:pt x="115" y="278"/>
                    <a:pt x="114" y="278"/>
                  </a:cubicBezTo>
                  <a:cubicBezTo>
                    <a:pt x="106" y="279"/>
                    <a:pt x="106" y="279"/>
                    <a:pt x="106" y="279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5" y="277"/>
                    <a:pt x="115" y="277"/>
                    <a:pt x="115" y="277"/>
                  </a:cubicBezTo>
                  <a:cubicBezTo>
                    <a:pt x="116" y="277"/>
                    <a:pt x="116" y="275"/>
                    <a:pt x="115" y="275"/>
                  </a:cubicBezTo>
                  <a:cubicBezTo>
                    <a:pt x="108" y="275"/>
                    <a:pt x="108" y="275"/>
                    <a:pt x="108" y="275"/>
                  </a:cubicBezTo>
                  <a:cubicBezTo>
                    <a:pt x="109" y="274"/>
                    <a:pt x="109" y="274"/>
                    <a:pt x="109" y="274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7" y="274"/>
                    <a:pt x="117" y="272"/>
                    <a:pt x="116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8" y="271"/>
                    <a:pt x="118" y="269"/>
                    <a:pt x="117" y="269"/>
                  </a:cubicBezTo>
                  <a:cubicBezTo>
                    <a:pt x="113" y="269"/>
                    <a:pt x="113" y="269"/>
                    <a:pt x="113" y="269"/>
                  </a:cubicBezTo>
                  <a:cubicBezTo>
                    <a:pt x="114" y="268"/>
                    <a:pt x="114" y="268"/>
                    <a:pt x="114" y="268"/>
                  </a:cubicBezTo>
                  <a:cubicBezTo>
                    <a:pt x="117" y="268"/>
                    <a:pt x="117" y="268"/>
                    <a:pt x="117" y="268"/>
                  </a:cubicBezTo>
                  <a:cubicBezTo>
                    <a:pt x="119" y="268"/>
                    <a:pt x="119" y="266"/>
                    <a:pt x="118" y="266"/>
                  </a:cubicBezTo>
                  <a:cubicBezTo>
                    <a:pt x="115" y="266"/>
                    <a:pt x="115" y="266"/>
                    <a:pt x="115" y="266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8" y="263"/>
                    <a:pt x="117" y="262"/>
                    <a:pt x="116" y="263"/>
                  </a:cubicBezTo>
                  <a:cubicBezTo>
                    <a:pt x="114" y="265"/>
                    <a:pt x="114" y="265"/>
                    <a:pt x="114" y="265"/>
                  </a:cubicBezTo>
                  <a:cubicBezTo>
                    <a:pt x="113" y="263"/>
                    <a:pt x="113" y="263"/>
                    <a:pt x="113" y="263"/>
                  </a:cubicBezTo>
                  <a:cubicBezTo>
                    <a:pt x="113" y="262"/>
                    <a:pt x="111" y="263"/>
                    <a:pt x="111" y="264"/>
                  </a:cubicBezTo>
                  <a:cubicBezTo>
                    <a:pt x="112" y="267"/>
                    <a:pt x="112" y="267"/>
                    <a:pt x="112" y="267"/>
                  </a:cubicBezTo>
                  <a:cubicBezTo>
                    <a:pt x="111" y="268"/>
                    <a:pt x="111" y="268"/>
                    <a:pt x="111" y="268"/>
                  </a:cubicBezTo>
                  <a:cubicBezTo>
                    <a:pt x="110" y="265"/>
                    <a:pt x="110" y="265"/>
                    <a:pt x="110" y="265"/>
                  </a:cubicBezTo>
                  <a:cubicBezTo>
                    <a:pt x="110" y="263"/>
                    <a:pt x="108" y="264"/>
                    <a:pt x="108" y="265"/>
                  </a:cubicBezTo>
                  <a:cubicBezTo>
                    <a:pt x="110" y="270"/>
                    <a:pt x="110" y="270"/>
                    <a:pt x="110" y="270"/>
                  </a:cubicBezTo>
                  <a:cubicBezTo>
                    <a:pt x="109" y="271"/>
                    <a:pt x="109" y="271"/>
                    <a:pt x="109" y="271"/>
                  </a:cubicBezTo>
                  <a:cubicBezTo>
                    <a:pt x="107" y="266"/>
                    <a:pt x="107" y="266"/>
                    <a:pt x="107" y="266"/>
                  </a:cubicBezTo>
                  <a:cubicBezTo>
                    <a:pt x="107" y="265"/>
                    <a:pt x="105" y="266"/>
                    <a:pt x="105" y="267"/>
                  </a:cubicBezTo>
                  <a:cubicBezTo>
                    <a:pt x="106" y="269"/>
                    <a:pt x="107" y="271"/>
                    <a:pt x="107" y="273"/>
                  </a:cubicBezTo>
                  <a:cubicBezTo>
                    <a:pt x="106" y="275"/>
                    <a:pt x="106" y="275"/>
                    <a:pt x="106" y="275"/>
                  </a:cubicBezTo>
                  <a:cubicBezTo>
                    <a:pt x="106" y="273"/>
                    <a:pt x="105" y="271"/>
                    <a:pt x="104" y="269"/>
                  </a:cubicBezTo>
                  <a:cubicBezTo>
                    <a:pt x="104" y="267"/>
                    <a:pt x="102" y="268"/>
                    <a:pt x="102" y="269"/>
                  </a:cubicBezTo>
                  <a:cubicBezTo>
                    <a:pt x="103" y="272"/>
                    <a:pt x="104" y="274"/>
                    <a:pt x="105" y="276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03" y="276"/>
                    <a:pt x="102" y="273"/>
                    <a:pt x="101" y="271"/>
                  </a:cubicBezTo>
                  <a:cubicBezTo>
                    <a:pt x="101" y="270"/>
                    <a:pt x="99" y="271"/>
                    <a:pt x="99" y="272"/>
                  </a:cubicBezTo>
                  <a:cubicBezTo>
                    <a:pt x="100" y="275"/>
                    <a:pt x="102" y="277"/>
                    <a:pt x="103" y="280"/>
                  </a:cubicBezTo>
                  <a:cubicBezTo>
                    <a:pt x="102" y="281"/>
                    <a:pt x="102" y="281"/>
                    <a:pt x="102" y="281"/>
                  </a:cubicBezTo>
                  <a:cubicBezTo>
                    <a:pt x="101" y="279"/>
                    <a:pt x="99" y="276"/>
                    <a:pt x="98" y="274"/>
                  </a:cubicBezTo>
                  <a:cubicBezTo>
                    <a:pt x="98" y="273"/>
                    <a:pt x="96" y="273"/>
                    <a:pt x="97" y="275"/>
                  </a:cubicBezTo>
                  <a:cubicBezTo>
                    <a:pt x="98" y="278"/>
                    <a:pt x="99" y="280"/>
                    <a:pt x="100" y="283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98" y="282"/>
                    <a:pt x="97" y="279"/>
                    <a:pt x="96" y="277"/>
                  </a:cubicBezTo>
                  <a:cubicBezTo>
                    <a:pt x="95" y="275"/>
                    <a:pt x="94" y="276"/>
                    <a:pt x="94" y="278"/>
                  </a:cubicBezTo>
                  <a:cubicBezTo>
                    <a:pt x="95" y="281"/>
                    <a:pt x="97" y="284"/>
                    <a:pt x="98" y="287"/>
                  </a:cubicBezTo>
                  <a:cubicBezTo>
                    <a:pt x="97" y="288"/>
                    <a:pt x="97" y="288"/>
                    <a:pt x="97" y="288"/>
                  </a:cubicBezTo>
                  <a:cubicBezTo>
                    <a:pt x="96" y="286"/>
                    <a:pt x="95" y="283"/>
                    <a:pt x="93" y="280"/>
                  </a:cubicBezTo>
                  <a:cubicBezTo>
                    <a:pt x="93" y="279"/>
                    <a:pt x="91" y="280"/>
                    <a:pt x="92" y="281"/>
                  </a:cubicBezTo>
                  <a:cubicBezTo>
                    <a:pt x="93" y="284"/>
                    <a:pt x="94" y="287"/>
                    <a:pt x="96" y="291"/>
                  </a:cubicBezTo>
                  <a:cubicBezTo>
                    <a:pt x="95" y="292"/>
                    <a:pt x="95" y="292"/>
                    <a:pt x="95" y="292"/>
                  </a:cubicBezTo>
                  <a:cubicBezTo>
                    <a:pt x="95" y="292"/>
                    <a:pt x="95" y="292"/>
                    <a:pt x="95" y="292"/>
                  </a:cubicBezTo>
                  <a:cubicBezTo>
                    <a:pt x="94" y="289"/>
                    <a:pt x="92" y="286"/>
                    <a:pt x="91" y="283"/>
                  </a:cubicBezTo>
                  <a:cubicBezTo>
                    <a:pt x="90" y="282"/>
                    <a:pt x="89" y="283"/>
                    <a:pt x="89" y="284"/>
                  </a:cubicBezTo>
                  <a:cubicBezTo>
                    <a:pt x="91" y="288"/>
                    <a:pt x="92" y="291"/>
                    <a:pt x="94" y="294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2" y="293"/>
                    <a:pt x="90" y="290"/>
                    <a:pt x="89" y="287"/>
                  </a:cubicBezTo>
                  <a:cubicBezTo>
                    <a:pt x="88" y="285"/>
                    <a:pt x="86" y="286"/>
                    <a:pt x="87" y="288"/>
                  </a:cubicBezTo>
                  <a:cubicBezTo>
                    <a:pt x="88" y="291"/>
                    <a:pt x="90" y="295"/>
                    <a:pt x="92" y="298"/>
                  </a:cubicBezTo>
                  <a:cubicBezTo>
                    <a:pt x="91" y="300"/>
                    <a:pt x="91" y="300"/>
                    <a:pt x="91" y="300"/>
                  </a:cubicBezTo>
                  <a:cubicBezTo>
                    <a:pt x="89" y="297"/>
                    <a:pt x="88" y="293"/>
                    <a:pt x="86" y="290"/>
                  </a:cubicBezTo>
                  <a:cubicBezTo>
                    <a:pt x="86" y="289"/>
                    <a:pt x="84" y="290"/>
                    <a:pt x="85" y="291"/>
                  </a:cubicBezTo>
                  <a:cubicBezTo>
                    <a:pt x="86" y="295"/>
                    <a:pt x="88" y="298"/>
                    <a:pt x="90" y="302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8" y="301"/>
                    <a:pt x="86" y="297"/>
                    <a:pt x="84" y="294"/>
                  </a:cubicBezTo>
                  <a:cubicBezTo>
                    <a:pt x="84" y="293"/>
                    <a:pt x="82" y="294"/>
                    <a:pt x="83" y="295"/>
                  </a:cubicBezTo>
                  <a:cubicBezTo>
                    <a:pt x="84" y="299"/>
                    <a:pt x="86" y="302"/>
                    <a:pt x="88" y="306"/>
                  </a:cubicBezTo>
                  <a:cubicBezTo>
                    <a:pt x="87" y="308"/>
                    <a:pt x="87" y="308"/>
                    <a:pt x="87" y="308"/>
                  </a:cubicBezTo>
                  <a:cubicBezTo>
                    <a:pt x="86" y="305"/>
                    <a:pt x="84" y="301"/>
                    <a:pt x="82" y="298"/>
                  </a:cubicBezTo>
                  <a:cubicBezTo>
                    <a:pt x="82" y="297"/>
                    <a:pt x="80" y="298"/>
                    <a:pt x="81" y="299"/>
                  </a:cubicBezTo>
                  <a:cubicBezTo>
                    <a:pt x="83" y="303"/>
                    <a:pt x="84" y="307"/>
                    <a:pt x="86" y="310"/>
                  </a:cubicBezTo>
                  <a:cubicBezTo>
                    <a:pt x="86" y="311"/>
                    <a:pt x="86" y="311"/>
                    <a:pt x="86" y="311"/>
                  </a:cubicBezTo>
                  <a:cubicBezTo>
                    <a:pt x="84" y="309"/>
                    <a:pt x="83" y="306"/>
                    <a:pt x="81" y="303"/>
                  </a:cubicBezTo>
                  <a:cubicBezTo>
                    <a:pt x="81" y="302"/>
                    <a:pt x="79" y="303"/>
                    <a:pt x="80" y="304"/>
                  </a:cubicBezTo>
                  <a:cubicBezTo>
                    <a:pt x="81" y="308"/>
                    <a:pt x="83" y="311"/>
                    <a:pt x="85" y="314"/>
                  </a:cubicBezTo>
                  <a:cubicBezTo>
                    <a:pt x="84" y="316"/>
                    <a:pt x="84" y="316"/>
                    <a:pt x="84" y="316"/>
                  </a:cubicBezTo>
                  <a:cubicBezTo>
                    <a:pt x="83" y="314"/>
                    <a:pt x="82" y="312"/>
                    <a:pt x="81" y="310"/>
                  </a:cubicBezTo>
                  <a:cubicBezTo>
                    <a:pt x="80" y="309"/>
                    <a:pt x="79" y="310"/>
                    <a:pt x="79" y="311"/>
                  </a:cubicBezTo>
                  <a:cubicBezTo>
                    <a:pt x="81" y="314"/>
                    <a:pt x="82" y="316"/>
                    <a:pt x="83" y="318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1" y="318"/>
                    <a:pt x="81" y="318"/>
                    <a:pt x="81" y="318"/>
                  </a:cubicBezTo>
                  <a:cubicBezTo>
                    <a:pt x="81" y="317"/>
                    <a:pt x="79" y="318"/>
                    <a:pt x="80" y="319"/>
                  </a:cubicBezTo>
                  <a:cubicBezTo>
                    <a:pt x="82" y="322"/>
                    <a:pt x="82" y="322"/>
                    <a:pt x="82" y="322"/>
                  </a:cubicBezTo>
                  <a:cubicBezTo>
                    <a:pt x="81" y="325"/>
                    <a:pt x="80" y="327"/>
                    <a:pt x="79" y="330"/>
                  </a:cubicBezTo>
                  <a:cubicBezTo>
                    <a:pt x="73" y="317"/>
                    <a:pt x="69" y="303"/>
                    <a:pt x="65" y="290"/>
                  </a:cubicBezTo>
                  <a:cubicBezTo>
                    <a:pt x="67" y="287"/>
                    <a:pt x="69" y="284"/>
                    <a:pt x="70" y="281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5" y="281"/>
                    <a:pt x="75" y="278"/>
                    <a:pt x="74" y="278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73" y="277"/>
                    <a:pt x="73" y="277"/>
                    <a:pt x="73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1" y="277"/>
                    <a:pt x="81" y="275"/>
                    <a:pt x="80" y="275"/>
                  </a:cubicBezTo>
                  <a:cubicBezTo>
                    <a:pt x="74" y="275"/>
                    <a:pt x="74" y="275"/>
                    <a:pt x="74" y="275"/>
                  </a:cubicBezTo>
                  <a:cubicBezTo>
                    <a:pt x="75" y="273"/>
                    <a:pt x="75" y="273"/>
                    <a:pt x="75" y="273"/>
                  </a:cubicBezTo>
                  <a:cubicBezTo>
                    <a:pt x="85" y="273"/>
                    <a:pt x="85" y="273"/>
                    <a:pt x="85" y="273"/>
                  </a:cubicBezTo>
                  <a:cubicBezTo>
                    <a:pt x="86" y="273"/>
                    <a:pt x="87" y="271"/>
                    <a:pt x="85" y="271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7" y="270"/>
                    <a:pt x="77" y="270"/>
                    <a:pt x="77" y="270"/>
                  </a:cubicBezTo>
                  <a:cubicBezTo>
                    <a:pt x="89" y="270"/>
                    <a:pt x="89" y="270"/>
                    <a:pt x="89" y="270"/>
                  </a:cubicBezTo>
                  <a:cubicBezTo>
                    <a:pt x="90" y="270"/>
                    <a:pt x="90" y="268"/>
                    <a:pt x="89" y="268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80" y="266"/>
                    <a:pt x="80" y="266"/>
                    <a:pt x="80" y="266"/>
                  </a:cubicBezTo>
                  <a:cubicBezTo>
                    <a:pt x="84" y="266"/>
                    <a:pt x="88" y="266"/>
                    <a:pt x="92" y="266"/>
                  </a:cubicBezTo>
                  <a:cubicBezTo>
                    <a:pt x="93" y="266"/>
                    <a:pt x="93" y="265"/>
                    <a:pt x="92" y="264"/>
                  </a:cubicBezTo>
                  <a:cubicBezTo>
                    <a:pt x="81" y="264"/>
                    <a:pt x="81" y="264"/>
                    <a:pt x="81" y="264"/>
                  </a:cubicBezTo>
                  <a:cubicBezTo>
                    <a:pt x="83" y="263"/>
                    <a:pt x="83" y="263"/>
                    <a:pt x="83" y="263"/>
                  </a:cubicBezTo>
                  <a:cubicBezTo>
                    <a:pt x="86" y="263"/>
                    <a:pt x="90" y="263"/>
                    <a:pt x="94" y="263"/>
                  </a:cubicBezTo>
                  <a:cubicBezTo>
                    <a:pt x="95" y="263"/>
                    <a:pt x="96" y="261"/>
                    <a:pt x="95" y="261"/>
                  </a:cubicBezTo>
                  <a:cubicBezTo>
                    <a:pt x="84" y="261"/>
                    <a:pt x="84" y="261"/>
                    <a:pt x="84" y="261"/>
                  </a:cubicBezTo>
                  <a:cubicBezTo>
                    <a:pt x="85" y="259"/>
                    <a:pt x="85" y="259"/>
                    <a:pt x="85" y="259"/>
                  </a:cubicBezTo>
                  <a:cubicBezTo>
                    <a:pt x="97" y="260"/>
                    <a:pt x="97" y="260"/>
                    <a:pt x="97" y="260"/>
                  </a:cubicBezTo>
                  <a:cubicBezTo>
                    <a:pt x="98" y="260"/>
                    <a:pt x="98" y="258"/>
                    <a:pt x="97" y="258"/>
                  </a:cubicBezTo>
                  <a:cubicBezTo>
                    <a:pt x="87" y="257"/>
                    <a:pt x="87" y="257"/>
                    <a:pt x="87" y="257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101" y="257"/>
                    <a:pt x="101" y="255"/>
                    <a:pt x="100" y="255"/>
                  </a:cubicBezTo>
                  <a:cubicBezTo>
                    <a:pt x="90" y="254"/>
                    <a:pt x="90" y="254"/>
                    <a:pt x="90" y="254"/>
                  </a:cubicBezTo>
                  <a:cubicBezTo>
                    <a:pt x="91" y="253"/>
                    <a:pt x="91" y="253"/>
                    <a:pt x="91" y="253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3" y="254"/>
                    <a:pt x="103" y="252"/>
                    <a:pt x="102" y="252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94" y="249"/>
                    <a:pt x="94" y="249"/>
                    <a:pt x="94" y="249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5" y="251"/>
                    <a:pt x="106" y="249"/>
                    <a:pt x="104" y="249"/>
                  </a:cubicBezTo>
                  <a:cubicBezTo>
                    <a:pt x="95" y="248"/>
                    <a:pt x="95" y="248"/>
                    <a:pt x="95" y="248"/>
                  </a:cubicBezTo>
                  <a:cubicBezTo>
                    <a:pt x="96" y="246"/>
                    <a:pt x="96" y="246"/>
                    <a:pt x="96" y="246"/>
                  </a:cubicBezTo>
                  <a:cubicBezTo>
                    <a:pt x="106" y="247"/>
                    <a:pt x="106" y="247"/>
                    <a:pt x="106" y="247"/>
                  </a:cubicBezTo>
                  <a:cubicBezTo>
                    <a:pt x="108" y="248"/>
                    <a:pt x="108" y="246"/>
                    <a:pt x="107" y="246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99" y="243"/>
                    <a:pt x="99" y="243"/>
                    <a:pt x="99" y="243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10" y="245"/>
                    <a:pt x="110" y="243"/>
                    <a:pt x="109" y="243"/>
                  </a:cubicBezTo>
                  <a:cubicBezTo>
                    <a:pt x="101" y="242"/>
                    <a:pt x="101" y="242"/>
                    <a:pt x="101" y="242"/>
                  </a:cubicBezTo>
                  <a:cubicBezTo>
                    <a:pt x="102" y="240"/>
                    <a:pt x="102" y="240"/>
                    <a:pt x="102" y="240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2" y="242"/>
                    <a:pt x="112" y="240"/>
                    <a:pt x="111" y="240"/>
                  </a:cubicBezTo>
                  <a:cubicBezTo>
                    <a:pt x="104" y="239"/>
                    <a:pt x="104" y="239"/>
                    <a:pt x="104" y="239"/>
                  </a:cubicBezTo>
                  <a:cubicBezTo>
                    <a:pt x="105" y="238"/>
                    <a:pt x="105" y="238"/>
                    <a:pt x="105" y="238"/>
                  </a:cubicBezTo>
                  <a:cubicBezTo>
                    <a:pt x="112" y="239"/>
                    <a:pt x="112" y="239"/>
                    <a:pt x="112" y="239"/>
                  </a:cubicBezTo>
                  <a:cubicBezTo>
                    <a:pt x="113" y="239"/>
                    <a:pt x="114" y="237"/>
                    <a:pt x="113" y="237"/>
                  </a:cubicBezTo>
                  <a:cubicBezTo>
                    <a:pt x="107" y="236"/>
                    <a:pt x="107" y="236"/>
                    <a:pt x="107" y="236"/>
                  </a:cubicBezTo>
                  <a:cubicBezTo>
                    <a:pt x="108" y="235"/>
                    <a:pt x="108" y="235"/>
                    <a:pt x="108" y="235"/>
                  </a:cubicBezTo>
                  <a:cubicBezTo>
                    <a:pt x="114" y="236"/>
                    <a:pt x="114" y="236"/>
                    <a:pt x="114" y="236"/>
                  </a:cubicBezTo>
                  <a:cubicBezTo>
                    <a:pt x="115" y="236"/>
                    <a:pt x="115" y="234"/>
                    <a:pt x="114" y="234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6" y="233"/>
                    <a:pt x="117" y="231"/>
                    <a:pt x="115" y="231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6" y="228"/>
                    <a:pt x="115" y="227"/>
                    <a:pt x="114" y="228"/>
                  </a:cubicBezTo>
                  <a:cubicBezTo>
                    <a:pt x="112" y="229"/>
                    <a:pt x="112" y="229"/>
                    <a:pt x="112" y="229"/>
                  </a:cubicBezTo>
                  <a:cubicBezTo>
                    <a:pt x="112" y="228"/>
                    <a:pt x="112" y="228"/>
                    <a:pt x="112" y="228"/>
                  </a:cubicBezTo>
                  <a:cubicBezTo>
                    <a:pt x="111" y="226"/>
                    <a:pt x="109" y="227"/>
                    <a:pt x="110" y="228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08" y="228"/>
                    <a:pt x="108" y="228"/>
                    <a:pt x="108" y="228"/>
                  </a:cubicBezTo>
                  <a:cubicBezTo>
                    <a:pt x="108" y="227"/>
                    <a:pt x="106" y="228"/>
                    <a:pt x="106" y="229"/>
                  </a:cubicBezTo>
                  <a:cubicBezTo>
                    <a:pt x="107" y="234"/>
                    <a:pt x="107" y="234"/>
                    <a:pt x="107" y="234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5" y="233"/>
                    <a:pt x="105" y="231"/>
                    <a:pt x="105" y="230"/>
                  </a:cubicBezTo>
                  <a:cubicBezTo>
                    <a:pt x="105" y="228"/>
                    <a:pt x="103" y="229"/>
                    <a:pt x="103" y="230"/>
                  </a:cubicBezTo>
                  <a:cubicBezTo>
                    <a:pt x="103" y="232"/>
                    <a:pt x="103" y="234"/>
                    <a:pt x="104" y="236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2" y="235"/>
                    <a:pt x="102" y="233"/>
                    <a:pt x="101" y="231"/>
                  </a:cubicBezTo>
                  <a:cubicBezTo>
                    <a:pt x="101" y="230"/>
                    <a:pt x="99" y="230"/>
                    <a:pt x="99" y="232"/>
                  </a:cubicBezTo>
                  <a:cubicBezTo>
                    <a:pt x="100" y="234"/>
                    <a:pt x="100" y="237"/>
                    <a:pt x="101" y="239"/>
                  </a:cubicBezTo>
                  <a:cubicBezTo>
                    <a:pt x="100" y="240"/>
                    <a:pt x="100" y="240"/>
                    <a:pt x="100" y="240"/>
                  </a:cubicBezTo>
                  <a:cubicBezTo>
                    <a:pt x="99" y="238"/>
                    <a:pt x="99" y="235"/>
                    <a:pt x="98" y="233"/>
                  </a:cubicBezTo>
                  <a:cubicBezTo>
                    <a:pt x="98" y="232"/>
                    <a:pt x="96" y="232"/>
                    <a:pt x="96" y="233"/>
                  </a:cubicBezTo>
                  <a:cubicBezTo>
                    <a:pt x="97" y="236"/>
                    <a:pt x="97" y="239"/>
                    <a:pt x="98" y="242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6" y="241"/>
                    <a:pt x="95" y="238"/>
                    <a:pt x="95" y="235"/>
                  </a:cubicBezTo>
                  <a:cubicBezTo>
                    <a:pt x="95" y="234"/>
                    <a:pt x="93" y="234"/>
                    <a:pt x="93" y="236"/>
                  </a:cubicBezTo>
                  <a:cubicBezTo>
                    <a:pt x="94" y="239"/>
                    <a:pt x="94" y="242"/>
                    <a:pt x="95" y="245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3" y="243"/>
                    <a:pt x="92" y="240"/>
                    <a:pt x="92" y="237"/>
                  </a:cubicBezTo>
                  <a:cubicBezTo>
                    <a:pt x="92" y="236"/>
                    <a:pt x="90" y="237"/>
                    <a:pt x="90" y="238"/>
                  </a:cubicBezTo>
                  <a:cubicBezTo>
                    <a:pt x="91" y="241"/>
                    <a:pt x="91" y="245"/>
                    <a:pt x="92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0" y="246"/>
                    <a:pt x="89" y="243"/>
                    <a:pt x="89" y="240"/>
                  </a:cubicBezTo>
                  <a:cubicBezTo>
                    <a:pt x="88" y="239"/>
                    <a:pt x="87" y="239"/>
                    <a:pt x="87" y="241"/>
                  </a:cubicBezTo>
                  <a:cubicBezTo>
                    <a:pt x="88" y="244"/>
                    <a:pt x="88" y="248"/>
                    <a:pt x="89" y="251"/>
                  </a:cubicBezTo>
                  <a:cubicBezTo>
                    <a:pt x="88" y="252"/>
                    <a:pt x="88" y="252"/>
                    <a:pt x="88" y="252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7" y="249"/>
                    <a:pt x="86" y="246"/>
                    <a:pt x="86" y="243"/>
                  </a:cubicBezTo>
                  <a:cubicBezTo>
                    <a:pt x="85" y="242"/>
                    <a:pt x="84" y="242"/>
                    <a:pt x="84" y="243"/>
                  </a:cubicBezTo>
                  <a:cubicBezTo>
                    <a:pt x="85" y="247"/>
                    <a:pt x="85" y="251"/>
                    <a:pt x="86" y="255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4" y="253"/>
                    <a:pt x="83" y="249"/>
                    <a:pt x="83" y="246"/>
                  </a:cubicBezTo>
                  <a:cubicBezTo>
                    <a:pt x="82" y="244"/>
                    <a:pt x="81" y="245"/>
                    <a:pt x="81" y="246"/>
                  </a:cubicBezTo>
                  <a:cubicBezTo>
                    <a:pt x="82" y="250"/>
                    <a:pt x="83" y="254"/>
                    <a:pt x="84" y="258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82" y="256"/>
                    <a:pt x="81" y="252"/>
                    <a:pt x="80" y="249"/>
                  </a:cubicBezTo>
                  <a:cubicBezTo>
                    <a:pt x="80" y="248"/>
                    <a:pt x="78" y="248"/>
                    <a:pt x="78" y="250"/>
                  </a:cubicBezTo>
                  <a:cubicBezTo>
                    <a:pt x="79" y="254"/>
                    <a:pt x="80" y="257"/>
                    <a:pt x="81" y="261"/>
                  </a:cubicBezTo>
                  <a:cubicBezTo>
                    <a:pt x="80" y="263"/>
                    <a:pt x="80" y="263"/>
                    <a:pt x="80" y="263"/>
                  </a:cubicBezTo>
                  <a:cubicBezTo>
                    <a:pt x="79" y="259"/>
                    <a:pt x="78" y="256"/>
                    <a:pt x="77" y="252"/>
                  </a:cubicBezTo>
                  <a:cubicBezTo>
                    <a:pt x="77" y="251"/>
                    <a:pt x="75" y="252"/>
                    <a:pt x="75" y="253"/>
                  </a:cubicBezTo>
                  <a:cubicBezTo>
                    <a:pt x="76" y="257"/>
                    <a:pt x="77" y="261"/>
                    <a:pt x="78" y="265"/>
                  </a:cubicBezTo>
                  <a:cubicBezTo>
                    <a:pt x="77" y="266"/>
                    <a:pt x="77" y="266"/>
                    <a:pt x="77" y="266"/>
                  </a:cubicBezTo>
                  <a:cubicBezTo>
                    <a:pt x="76" y="263"/>
                    <a:pt x="75" y="260"/>
                    <a:pt x="74" y="256"/>
                  </a:cubicBezTo>
                  <a:cubicBezTo>
                    <a:pt x="74" y="255"/>
                    <a:pt x="72" y="255"/>
                    <a:pt x="72" y="257"/>
                  </a:cubicBezTo>
                  <a:cubicBezTo>
                    <a:pt x="73" y="261"/>
                    <a:pt x="75" y="265"/>
                    <a:pt x="76" y="268"/>
                  </a:cubicBezTo>
                  <a:cubicBezTo>
                    <a:pt x="75" y="270"/>
                    <a:pt x="75" y="270"/>
                    <a:pt x="75" y="270"/>
                  </a:cubicBezTo>
                  <a:cubicBezTo>
                    <a:pt x="74" y="267"/>
                    <a:pt x="73" y="264"/>
                    <a:pt x="72" y="261"/>
                  </a:cubicBezTo>
                  <a:cubicBezTo>
                    <a:pt x="72" y="259"/>
                    <a:pt x="70" y="260"/>
                    <a:pt x="70" y="262"/>
                  </a:cubicBezTo>
                  <a:cubicBezTo>
                    <a:pt x="71" y="265"/>
                    <a:pt x="72" y="268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2" y="271"/>
                    <a:pt x="71" y="269"/>
                    <a:pt x="70" y="267"/>
                  </a:cubicBezTo>
                  <a:cubicBezTo>
                    <a:pt x="70" y="266"/>
                    <a:pt x="68" y="267"/>
                    <a:pt x="69" y="268"/>
                  </a:cubicBezTo>
                  <a:cubicBezTo>
                    <a:pt x="69" y="271"/>
                    <a:pt x="70" y="273"/>
                    <a:pt x="71" y="276"/>
                  </a:cubicBezTo>
                  <a:cubicBezTo>
                    <a:pt x="70" y="277"/>
                    <a:pt x="70" y="277"/>
                    <a:pt x="70" y="277"/>
                  </a:cubicBezTo>
                  <a:cubicBezTo>
                    <a:pt x="69" y="275"/>
                    <a:pt x="69" y="275"/>
                    <a:pt x="69" y="275"/>
                  </a:cubicBezTo>
                  <a:cubicBezTo>
                    <a:pt x="69" y="274"/>
                    <a:pt x="67" y="275"/>
                    <a:pt x="67" y="276"/>
                  </a:cubicBezTo>
                  <a:cubicBezTo>
                    <a:pt x="69" y="279"/>
                    <a:pt x="69" y="279"/>
                    <a:pt x="69" y="279"/>
                  </a:cubicBezTo>
                  <a:cubicBezTo>
                    <a:pt x="67" y="282"/>
                    <a:pt x="66" y="284"/>
                    <a:pt x="65" y="286"/>
                  </a:cubicBezTo>
                  <a:cubicBezTo>
                    <a:pt x="61" y="273"/>
                    <a:pt x="60" y="258"/>
                    <a:pt x="59" y="244"/>
                  </a:cubicBezTo>
                  <a:cubicBezTo>
                    <a:pt x="61" y="241"/>
                    <a:pt x="64" y="239"/>
                    <a:pt x="66" y="236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71" y="237"/>
                    <a:pt x="71" y="235"/>
                    <a:pt x="70" y="235"/>
                  </a:cubicBezTo>
                  <a:cubicBezTo>
                    <a:pt x="68" y="234"/>
                    <a:pt x="68" y="234"/>
                    <a:pt x="68" y="234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7" y="235"/>
                    <a:pt x="78" y="233"/>
                    <a:pt x="77" y="232"/>
                  </a:cubicBezTo>
                  <a:cubicBezTo>
                    <a:pt x="71" y="231"/>
                    <a:pt x="71" y="231"/>
                    <a:pt x="71" y="231"/>
                  </a:cubicBezTo>
                  <a:cubicBezTo>
                    <a:pt x="72" y="230"/>
                    <a:pt x="72" y="230"/>
                    <a:pt x="72" y="230"/>
                  </a:cubicBezTo>
                  <a:cubicBezTo>
                    <a:pt x="82" y="232"/>
                    <a:pt x="82" y="232"/>
                    <a:pt x="82" y="232"/>
                  </a:cubicBezTo>
                  <a:cubicBezTo>
                    <a:pt x="83" y="232"/>
                    <a:pt x="84" y="230"/>
                    <a:pt x="83" y="230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86" y="229"/>
                    <a:pt x="86" y="229"/>
                    <a:pt x="86" y="229"/>
                  </a:cubicBezTo>
                  <a:cubicBezTo>
                    <a:pt x="87" y="230"/>
                    <a:pt x="88" y="228"/>
                    <a:pt x="87" y="227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1" y="227"/>
                    <a:pt x="92" y="225"/>
                    <a:pt x="90" y="225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2" y="221"/>
                    <a:pt x="82" y="221"/>
                    <a:pt x="82" y="221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4" y="224"/>
                    <a:pt x="95" y="222"/>
                    <a:pt x="94" y="222"/>
                  </a:cubicBezTo>
                  <a:cubicBezTo>
                    <a:pt x="83" y="219"/>
                    <a:pt x="83" y="219"/>
                    <a:pt x="83" y="219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7" y="221"/>
                    <a:pt x="98" y="219"/>
                    <a:pt x="97" y="219"/>
                  </a:cubicBezTo>
                  <a:cubicBezTo>
                    <a:pt x="87" y="216"/>
                    <a:pt x="87" y="216"/>
                    <a:pt x="87" y="216"/>
                  </a:cubicBezTo>
                  <a:cubicBezTo>
                    <a:pt x="88" y="215"/>
                    <a:pt x="88" y="215"/>
                    <a:pt x="88" y="215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100" y="218"/>
                    <a:pt x="101" y="217"/>
                    <a:pt x="100" y="216"/>
                  </a:cubicBezTo>
                  <a:cubicBezTo>
                    <a:pt x="90" y="214"/>
                    <a:pt x="90" y="214"/>
                    <a:pt x="90" y="214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102" y="215"/>
                    <a:pt x="102" y="215"/>
                    <a:pt x="102" y="215"/>
                  </a:cubicBezTo>
                  <a:cubicBezTo>
                    <a:pt x="103" y="216"/>
                    <a:pt x="104" y="214"/>
                    <a:pt x="103" y="214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105" y="213"/>
                    <a:pt x="105" y="213"/>
                    <a:pt x="105" y="213"/>
                  </a:cubicBezTo>
                  <a:cubicBezTo>
                    <a:pt x="106" y="213"/>
                    <a:pt x="107" y="211"/>
                    <a:pt x="106" y="211"/>
                  </a:cubicBezTo>
                  <a:cubicBezTo>
                    <a:pt x="97" y="208"/>
                    <a:pt x="97" y="208"/>
                    <a:pt x="97" y="208"/>
                  </a:cubicBezTo>
                  <a:cubicBezTo>
                    <a:pt x="98" y="207"/>
                    <a:pt x="98" y="207"/>
                    <a:pt x="98" y="207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09" y="211"/>
                    <a:pt x="110" y="209"/>
                    <a:pt x="109" y="208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2" y="205"/>
                    <a:pt x="102" y="205"/>
                    <a:pt x="102" y="205"/>
                  </a:cubicBezTo>
                  <a:cubicBezTo>
                    <a:pt x="110" y="208"/>
                    <a:pt x="110" y="208"/>
                    <a:pt x="110" y="208"/>
                  </a:cubicBezTo>
                  <a:cubicBezTo>
                    <a:pt x="112" y="208"/>
                    <a:pt x="112" y="206"/>
                    <a:pt x="111" y="206"/>
                  </a:cubicBezTo>
                  <a:cubicBezTo>
                    <a:pt x="104" y="203"/>
                    <a:pt x="104" y="203"/>
                    <a:pt x="104" y="203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13" y="205"/>
                    <a:pt x="113" y="205"/>
                    <a:pt x="113" y="205"/>
                  </a:cubicBezTo>
                  <a:cubicBezTo>
                    <a:pt x="114" y="205"/>
                    <a:pt x="115" y="204"/>
                    <a:pt x="114" y="203"/>
                  </a:cubicBezTo>
                  <a:cubicBezTo>
                    <a:pt x="107" y="201"/>
                    <a:pt x="107" y="201"/>
                    <a:pt x="107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15" y="202"/>
                    <a:pt x="115" y="202"/>
                    <a:pt x="115" y="202"/>
                  </a:cubicBezTo>
                  <a:cubicBezTo>
                    <a:pt x="116" y="203"/>
                    <a:pt x="117" y="201"/>
                    <a:pt x="116" y="201"/>
                  </a:cubicBezTo>
                  <a:cubicBezTo>
                    <a:pt x="111" y="199"/>
                    <a:pt x="111" y="199"/>
                    <a:pt x="111" y="199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8" y="200"/>
                    <a:pt x="119" y="198"/>
                    <a:pt x="118" y="198"/>
                  </a:cubicBezTo>
                  <a:cubicBezTo>
                    <a:pt x="114" y="196"/>
                    <a:pt x="114" y="196"/>
                    <a:pt x="114" y="196"/>
                  </a:cubicBezTo>
                  <a:cubicBezTo>
                    <a:pt x="116" y="196"/>
                    <a:pt x="116" y="196"/>
                    <a:pt x="116" y="196"/>
                  </a:cubicBezTo>
                  <a:cubicBezTo>
                    <a:pt x="119" y="197"/>
                    <a:pt x="119" y="197"/>
                    <a:pt x="119" y="197"/>
                  </a:cubicBezTo>
                  <a:cubicBezTo>
                    <a:pt x="120" y="197"/>
                    <a:pt x="121" y="196"/>
                    <a:pt x="120" y="195"/>
                  </a:cubicBezTo>
                  <a:cubicBezTo>
                    <a:pt x="118" y="194"/>
                    <a:pt x="118" y="194"/>
                    <a:pt x="118" y="194"/>
                  </a:cubicBezTo>
                  <a:cubicBezTo>
                    <a:pt x="120" y="193"/>
                    <a:pt x="120" y="193"/>
                    <a:pt x="120" y="193"/>
                  </a:cubicBezTo>
                  <a:cubicBezTo>
                    <a:pt x="120" y="193"/>
                    <a:pt x="120" y="193"/>
                    <a:pt x="120" y="193"/>
                  </a:cubicBezTo>
                  <a:cubicBezTo>
                    <a:pt x="121" y="192"/>
                    <a:pt x="120" y="191"/>
                    <a:pt x="119" y="191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90"/>
                    <a:pt x="115" y="190"/>
                    <a:pt x="115" y="191"/>
                  </a:cubicBezTo>
                  <a:cubicBezTo>
                    <a:pt x="115" y="194"/>
                    <a:pt x="115" y="194"/>
                    <a:pt x="115" y="194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3" y="191"/>
                    <a:pt x="113" y="191"/>
                    <a:pt x="113" y="191"/>
                  </a:cubicBezTo>
                  <a:cubicBezTo>
                    <a:pt x="113" y="190"/>
                    <a:pt x="111" y="190"/>
                    <a:pt x="111" y="191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10" y="197"/>
                    <a:pt x="110" y="197"/>
                    <a:pt x="110" y="197"/>
                  </a:cubicBezTo>
                  <a:cubicBezTo>
                    <a:pt x="110" y="192"/>
                    <a:pt x="110" y="192"/>
                    <a:pt x="110" y="192"/>
                  </a:cubicBezTo>
                  <a:cubicBezTo>
                    <a:pt x="110" y="190"/>
                    <a:pt x="108" y="190"/>
                    <a:pt x="108" y="192"/>
                  </a:cubicBezTo>
                  <a:cubicBezTo>
                    <a:pt x="108" y="194"/>
                    <a:pt x="108" y="196"/>
                    <a:pt x="108" y="198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6" y="197"/>
                    <a:pt x="106" y="195"/>
                    <a:pt x="106" y="193"/>
                  </a:cubicBezTo>
                  <a:cubicBezTo>
                    <a:pt x="106" y="191"/>
                    <a:pt x="104" y="192"/>
                    <a:pt x="104" y="193"/>
                  </a:cubicBezTo>
                  <a:cubicBezTo>
                    <a:pt x="104" y="195"/>
                    <a:pt x="104" y="198"/>
                    <a:pt x="104" y="201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2" y="199"/>
                    <a:pt x="102" y="197"/>
                    <a:pt x="103" y="194"/>
                  </a:cubicBezTo>
                  <a:cubicBezTo>
                    <a:pt x="103" y="193"/>
                    <a:pt x="101" y="193"/>
                    <a:pt x="101" y="194"/>
                  </a:cubicBezTo>
                  <a:cubicBezTo>
                    <a:pt x="100" y="197"/>
                    <a:pt x="100" y="200"/>
                    <a:pt x="101" y="203"/>
                  </a:cubicBezTo>
                  <a:cubicBezTo>
                    <a:pt x="99" y="204"/>
                    <a:pt x="99" y="204"/>
                    <a:pt x="99" y="204"/>
                  </a:cubicBezTo>
                  <a:cubicBezTo>
                    <a:pt x="99" y="201"/>
                    <a:pt x="99" y="199"/>
                    <a:pt x="99" y="196"/>
                  </a:cubicBezTo>
                  <a:cubicBezTo>
                    <a:pt x="99" y="194"/>
                    <a:pt x="97" y="195"/>
                    <a:pt x="97" y="196"/>
                  </a:cubicBezTo>
                  <a:cubicBezTo>
                    <a:pt x="97" y="199"/>
                    <a:pt x="97" y="202"/>
                    <a:pt x="97" y="206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5" y="204"/>
                    <a:pt x="95" y="201"/>
                    <a:pt x="95" y="197"/>
                  </a:cubicBezTo>
                  <a:cubicBezTo>
                    <a:pt x="95" y="196"/>
                    <a:pt x="93" y="196"/>
                    <a:pt x="93" y="198"/>
                  </a:cubicBezTo>
                  <a:cubicBezTo>
                    <a:pt x="93" y="201"/>
                    <a:pt x="94" y="205"/>
                    <a:pt x="94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6"/>
                    <a:pt x="92" y="203"/>
                    <a:pt x="92" y="200"/>
                  </a:cubicBezTo>
                  <a:cubicBezTo>
                    <a:pt x="92" y="198"/>
                    <a:pt x="90" y="198"/>
                    <a:pt x="90" y="200"/>
                  </a:cubicBezTo>
                  <a:cubicBezTo>
                    <a:pt x="90" y="203"/>
                    <a:pt x="90" y="207"/>
                    <a:pt x="90" y="211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89" y="209"/>
                    <a:pt x="88" y="205"/>
                    <a:pt x="88" y="202"/>
                  </a:cubicBezTo>
                  <a:cubicBezTo>
                    <a:pt x="88" y="200"/>
                    <a:pt x="86" y="201"/>
                    <a:pt x="86" y="202"/>
                  </a:cubicBezTo>
                  <a:cubicBezTo>
                    <a:pt x="87" y="206"/>
                    <a:pt x="87" y="210"/>
                    <a:pt x="87" y="214"/>
                  </a:cubicBezTo>
                  <a:cubicBezTo>
                    <a:pt x="85" y="215"/>
                    <a:pt x="85" y="215"/>
                    <a:pt x="85" y="215"/>
                  </a:cubicBezTo>
                  <a:cubicBezTo>
                    <a:pt x="85" y="211"/>
                    <a:pt x="85" y="208"/>
                    <a:pt x="85" y="204"/>
                  </a:cubicBezTo>
                  <a:cubicBezTo>
                    <a:pt x="85" y="203"/>
                    <a:pt x="83" y="203"/>
                    <a:pt x="83" y="204"/>
                  </a:cubicBezTo>
                  <a:cubicBezTo>
                    <a:pt x="83" y="208"/>
                    <a:pt x="83" y="212"/>
                    <a:pt x="84" y="216"/>
                  </a:cubicBezTo>
                  <a:cubicBezTo>
                    <a:pt x="82" y="218"/>
                    <a:pt x="82" y="218"/>
                    <a:pt x="82" y="218"/>
                  </a:cubicBezTo>
                  <a:cubicBezTo>
                    <a:pt x="82" y="214"/>
                    <a:pt x="82" y="210"/>
                    <a:pt x="82" y="207"/>
                  </a:cubicBezTo>
                  <a:cubicBezTo>
                    <a:pt x="81" y="205"/>
                    <a:pt x="79" y="206"/>
                    <a:pt x="80" y="207"/>
                  </a:cubicBezTo>
                  <a:cubicBezTo>
                    <a:pt x="80" y="211"/>
                    <a:pt x="80" y="215"/>
                    <a:pt x="80" y="219"/>
                  </a:cubicBezTo>
                  <a:cubicBezTo>
                    <a:pt x="79" y="221"/>
                    <a:pt x="79" y="221"/>
                    <a:pt x="79" y="221"/>
                  </a:cubicBezTo>
                  <a:cubicBezTo>
                    <a:pt x="79" y="217"/>
                    <a:pt x="78" y="213"/>
                    <a:pt x="78" y="209"/>
                  </a:cubicBezTo>
                  <a:cubicBezTo>
                    <a:pt x="78" y="208"/>
                    <a:pt x="76" y="208"/>
                    <a:pt x="76" y="210"/>
                  </a:cubicBezTo>
                  <a:cubicBezTo>
                    <a:pt x="76" y="214"/>
                    <a:pt x="77" y="218"/>
                    <a:pt x="77" y="222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5" y="220"/>
                    <a:pt x="75" y="216"/>
                    <a:pt x="75" y="213"/>
                  </a:cubicBezTo>
                  <a:cubicBezTo>
                    <a:pt x="75" y="211"/>
                    <a:pt x="73" y="212"/>
                    <a:pt x="73" y="213"/>
                  </a:cubicBezTo>
                  <a:cubicBezTo>
                    <a:pt x="73" y="217"/>
                    <a:pt x="73" y="221"/>
                    <a:pt x="74" y="225"/>
                  </a:cubicBezTo>
                  <a:cubicBezTo>
                    <a:pt x="73" y="226"/>
                    <a:pt x="73" y="226"/>
                    <a:pt x="73" y="226"/>
                  </a:cubicBezTo>
                  <a:cubicBezTo>
                    <a:pt x="72" y="223"/>
                    <a:pt x="72" y="220"/>
                    <a:pt x="72" y="217"/>
                  </a:cubicBezTo>
                  <a:cubicBezTo>
                    <a:pt x="72" y="216"/>
                    <a:pt x="70" y="216"/>
                    <a:pt x="70" y="217"/>
                  </a:cubicBezTo>
                  <a:cubicBezTo>
                    <a:pt x="70" y="221"/>
                    <a:pt x="70" y="225"/>
                    <a:pt x="71" y="228"/>
                  </a:cubicBezTo>
                  <a:cubicBezTo>
                    <a:pt x="69" y="230"/>
                    <a:pt x="69" y="230"/>
                    <a:pt x="69" y="230"/>
                  </a:cubicBezTo>
                  <a:cubicBezTo>
                    <a:pt x="69" y="227"/>
                    <a:pt x="69" y="225"/>
                    <a:pt x="69" y="223"/>
                  </a:cubicBezTo>
                  <a:cubicBezTo>
                    <a:pt x="69" y="222"/>
                    <a:pt x="67" y="222"/>
                    <a:pt x="67" y="224"/>
                  </a:cubicBezTo>
                  <a:cubicBezTo>
                    <a:pt x="67" y="226"/>
                    <a:pt x="67" y="229"/>
                    <a:pt x="68" y="231"/>
                  </a:cubicBezTo>
                  <a:cubicBezTo>
                    <a:pt x="66" y="233"/>
                    <a:pt x="66" y="233"/>
                    <a:pt x="66" y="233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4" y="230"/>
                    <a:pt x="64" y="231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3" y="237"/>
                    <a:pt x="61" y="239"/>
                    <a:pt x="59" y="241"/>
                  </a:cubicBezTo>
                  <a:cubicBezTo>
                    <a:pt x="59" y="227"/>
                    <a:pt x="60" y="212"/>
                    <a:pt x="62" y="198"/>
                  </a:cubicBezTo>
                  <a:cubicBezTo>
                    <a:pt x="65" y="196"/>
                    <a:pt x="68" y="194"/>
                    <a:pt x="70" y="192"/>
                  </a:cubicBezTo>
                  <a:cubicBezTo>
                    <a:pt x="73" y="193"/>
                    <a:pt x="73" y="193"/>
                    <a:pt x="73" y="193"/>
                  </a:cubicBezTo>
                  <a:cubicBezTo>
                    <a:pt x="75" y="193"/>
                    <a:pt x="76" y="191"/>
                    <a:pt x="74" y="191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4" y="189"/>
                    <a:pt x="74" y="189"/>
                    <a:pt x="74" y="189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2" y="192"/>
                    <a:pt x="83" y="190"/>
                    <a:pt x="81" y="190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8" y="186"/>
                    <a:pt x="78" y="186"/>
                    <a:pt x="78" y="186"/>
                  </a:cubicBezTo>
                  <a:cubicBezTo>
                    <a:pt x="87" y="190"/>
                    <a:pt x="87" y="190"/>
                    <a:pt x="87" y="190"/>
                  </a:cubicBezTo>
                  <a:cubicBezTo>
                    <a:pt x="88" y="191"/>
                    <a:pt x="89" y="189"/>
                    <a:pt x="88" y="188"/>
                  </a:cubicBezTo>
                  <a:cubicBezTo>
                    <a:pt x="80" y="185"/>
                    <a:pt x="80" y="185"/>
                    <a:pt x="80" y="185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3" y="189"/>
                    <a:pt x="94" y="187"/>
                    <a:pt x="92" y="186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97" y="187"/>
                    <a:pt x="98" y="185"/>
                    <a:pt x="96" y="184"/>
                  </a:cubicBezTo>
                  <a:cubicBezTo>
                    <a:pt x="87" y="180"/>
                    <a:pt x="87" y="180"/>
                    <a:pt x="87" y="180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99" y="184"/>
                    <a:pt x="99" y="184"/>
                    <a:pt x="99" y="184"/>
                  </a:cubicBezTo>
                  <a:cubicBezTo>
                    <a:pt x="100" y="184"/>
                    <a:pt x="101" y="182"/>
                    <a:pt x="100" y="182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103" y="181"/>
                    <a:pt x="103" y="181"/>
                    <a:pt x="103" y="181"/>
                  </a:cubicBezTo>
                  <a:cubicBezTo>
                    <a:pt x="104" y="182"/>
                    <a:pt x="105" y="180"/>
                    <a:pt x="104" y="180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7" y="180"/>
                    <a:pt x="108" y="178"/>
                    <a:pt x="107" y="177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11" y="177"/>
                    <a:pt x="112" y="176"/>
                    <a:pt x="110" y="175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4" y="175"/>
                    <a:pt x="115" y="173"/>
                    <a:pt x="114" y="173"/>
                  </a:cubicBezTo>
                  <a:cubicBezTo>
                    <a:pt x="105" y="169"/>
                    <a:pt x="105" y="169"/>
                    <a:pt x="105" y="169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7" y="173"/>
                    <a:pt x="118" y="171"/>
                    <a:pt x="117" y="171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1" y="166"/>
                    <a:pt x="111" y="166"/>
                    <a:pt x="111" y="166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0" y="171"/>
                    <a:pt x="121" y="169"/>
                    <a:pt x="120" y="168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3" y="168"/>
                    <a:pt x="124" y="167"/>
                    <a:pt x="123" y="166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25" y="165"/>
                    <a:pt x="125" y="165"/>
                    <a:pt x="125" y="165"/>
                  </a:cubicBezTo>
                  <a:cubicBezTo>
                    <a:pt x="126" y="166"/>
                    <a:pt x="127" y="164"/>
                    <a:pt x="126" y="164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7" y="163"/>
                    <a:pt x="127" y="163"/>
                    <a:pt x="127" y="163"/>
                  </a:cubicBezTo>
                  <a:cubicBezTo>
                    <a:pt x="128" y="163"/>
                    <a:pt x="129" y="162"/>
                    <a:pt x="128" y="161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30" y="161"/>
                    <a:pt x="131" y="159"/>
                    <a:pt x="130" y="158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31" y="156"/>
                    <a:pt x="131" y="156"/>
                    <a:pt x="131" y="156"/>
                  </a:cubicBezTo>
                  <a:cubicBezTo>
                    <a:pt x="131" y="156"/>
                    <a:pt x="131" y="156"/>
                    <a:pt x="131" y="156"/>
                  </a:cubicBezTo>
                  <a:cubicBezTo>
                    <a:pt x="132" y="156"/>
                    <a:pt x="132" y="154"/>
                    <a:pt x="130" y="154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28" y="152"/>
                    <a:pt x="126" y="152"/>
                    <a:pt x="126" y="153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4" y="157"/>
                    <a:pt x="124" y="157"/>
                    <a:pt x="124" y="157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5" y="152"/>
                    <a:pt x="123" y="152"/>
                    <a:pt x="122" y="153"/>
                  </a:cubicBezTo>
                  <a:cubicBezTo>
                    <a:pt x="121" y="158"/>
                    <a:pt x="121" y="158"/>
                    <a:pt x="121" y="158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1" y="152"/>
                    <a:pt x="119" y="152"/>
                    <a:pt x="119" y="153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7" y="154"/>
                    <a:pt x="117" y="154"/>
                    <a:pt x="117" y="154"/>
                  </a:cubicBezTo>
                  <a:cubicBezTo>
                    <a:pt x="117" y="153"/>
                    <a:pt x="115" y="153"/>
                    <a:pt x="115" y="154"/>
                  </a:cubicBezTo>
                  <a:cubicBezTo>
                    <a:pt x="115" y="157"/>
                    <a:pt x="114" y="159"/>
                    <a:pt x="114" y="162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4" y="154"/>
                    <a:pt x="112" y="154"/>
                    <a:pt x="111" y="155"/>
                  </a:cubicBezTo>
                  <a:cubicBezTo>
                    <a:pt x="111" y="158"/>
                    <a:pt x="110" y="161"/>
                    <a:pt x="110" y="164"/>
                  </a:cubicBezTo>
                  <a:cubicBezTo>
                    <a:pt x="108" y="165"/>
                    <a:pt x="108" y="165"/>
                    <a:pt x="108" y="165"/>
                  </a:cubicBezTo>
                  <a:cubicBezTo>
                    <a:pt x="109" y="162"/>
                    <a:pt x="109" y="159"/>
                    <a:pt x="110" y="156"/>
                  </a:cubicBezTo>
                  <a:cubicBezTo>
                    <a:pt x="110" y="155"/>
                    <a:pt x="108" y="155"/>
                    <a:pt x="108" y="156"/>
                  </a:cubicBezTo>
                  <a:cubicBezTo>
                    <a:pt x="107" y="159"/>
                    <a:pt x="107" y="163"/>
                    <a:pt x="106" y="166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5" y="164"/>
                    <a:pt x="105" y="161"/>
                    <a:pt x="106" y="157"/>
                  </a:cubicBezTo>
                  <a:cubicBezTo>
                    <a:pt x="106" y="156"/>
                    <a:pt x="104" y="156"/>
                    <a:pt x="104" y="157"/>
                  </a:cubicBezTo>
                  <a:cubicBezTo>
                    <a:pt x="103" y="161"/>
                    <a:pt x="103" y="165"/>
                    <a:pt x="102" y="168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6"/>
                    <a:pt x="102" y="162"/>
                    <a:pt x="102" y="159"/>
                  </a:cubicBezTo>
                  <a:cubicBezTo>
                    <a:pt x="102" y="158"/>
                    <a:pt x="100" y="158"/>
                    <a:pt x="100" y="159"/>
                  </a:cubicBezTo>
                  <a:cubicBezTo>
                    <a:pt x="99" y="163"/>
                    <a:pt x="99" y="167"/>
                    <a:pt x="99" y="170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97" y="168"/>
                    <a:pt x="98" y="164"/>
                    <a:pt x="98" y="161"/>
                  </a:cubicBezTo>
                  <a:cubicBezTo>
                    <a:pt x="98" y="159"/>
                    <a:pt x="96" y="159"/>
                    <a:pt x="96" y="161"/>
                  </a:cubicBezTo>
                  <a:cubicBezTo>
                    <a:pt x="96" y="165"/>
                    <a:pt x="95" y="169"/>
                    <a:pt x="95" y="173"/>
                  </a:cubicBezTo>
                  <a:cubicBezTo>
                    <a:pt x="93" y="173"/>
                    <a:pt x="93" y="173"/>
                    <a:pt x="93" y="173"/>
                  </a:cubicBezTo>
                  <a:cubicBezTo>
                    <a:pt x="94" y="170"/>
                    <a:pt x="94" y="166"/>
                    <a:pt x="94" y="163"/>
                  </a:cubicBezTo>
                  <a:cubicBezTo>
                    <a:pt x="95" y="161"/>
                    <a:pt x="93" y="161"/>
                    <a:pt x="92" y="163"/>
                  </a:cubicBezTo>
                  <a:cubicBezTo>
                    <a:pt x="92" y="167"/>
                    <a:pt x="91" y="171"/>
                    <a:pt x="91" y="175"/>
                  </a:cubicBezTo>
                  <a:cubicBezTo>
                    <a:pt x="89" y="176"/>
                    <a:pt x="89" y="176"/>
                    <a:pt x="89" y="176"/>
                  </a:cubicBezTo>
                  <a:cubicBezTo>
                    <a:pt x="90" y="172"/>
                    <a:pt x="90" y="168"/>
                    <a:pt x="91" y="165"/>
                  </a:cubicBezTo>
                  <a:cubicBezTo>
                    <a:pt x="91" y="163"/>
                    <a:pt x="89" y="163"/>
                    <a:pt x="89" y="165"/>
                  </a:cubicBezTo>
                  <a:cubicBezTo>
                    <a:pt x="88" y="169"/>
                    <a:pt x="88" y="173"/>
                    <a:pt x="87" y="177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4"/>
                    <a:pt x="86" y="171"/>
                    <a:pt x="87" y="167"/>
                  </a:cubicBezTo>
                  <a:cubicBezTo>
                    <a:pt x="87" y="166"/>
                    <a:pt x="85" y="166"/>
                    <a:pt x="85" y="167"/>
                  </a:cubicBezTo>
                  <a:cubicBezTo>
                    <a:pt x="84" y="171"/>
                    <a:pt x="84" y="175"/>
                    <a:pt x="84" y="180"/>
                  </a:cubicBezTo>
                  <a:cubicBezTo>
                    <a:pt x="82" y="181"/>
                    <a:pt x="82" y="181"/>
                    <a:pt x="82" y="181"/>
                  </a:cubicBezTo>
                  <a:cubicBezTo>
                    <a:pt x="82" y="177"/>
                    <a:pt x="83" y="173"/>
                    <a:pt x="83" y="170"/>
                  </a:cubicBezTo>
                  <a:cubicBezTo>
                    <a:pt x="83" y="168"/>
                    <a:pt x="81" y="168"/>
                    <a:pt x="81" y="170"/>
                  </a:cubicBezTo>
                  <a:cubicBezTo>
                    <a:pt x="80" y="174"/>
                    <a:pt x="80" y="178"/>
                    <a:pt x="80" y="182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0"/>
                    <a:pt x="79" y="177"/>
                    <a:pt x="79" y="174"/>
                  </a:cubicBezTo>
                  <a:cubicBezTo>
                    <a:pt x="79" y="172"/>
                    <a:pt x="77" y="172"/>
                    <a:pt x="77" y="174"/>
                  </a:cubicBezTo>
                  <a:cubicBezTo>
                    <a:pt x="77" y="177"/>
                    <a:pt x="77" y="181"/>
                    <a:pt x="76" y="184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5" y="178"/>
                    <a:pt x="73" y="178"/>
                    <a:pt x="73" y="179"/>
                  </a:cubicBezTo>
                  <a:cubicBezTo>
                    <a:pt x="73" y="182"/>
                    <a:pt x="73" y="185"/>
                    <a:pt x="73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4"/>
                    <a:pt x="69" y="185"/>
                    <a:pt x="69" y="186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7" y="191"/>
                    <a:pt x="65" y="193"/>
                    <a:pt x="63" y="195"/>
                  </a:cubicBezTo>
                  <a:cubicBezTo>
                    <a:pt x="65" y="181"/>
                    <a:pt x="68" y="167"/>
                    <a:pt x="73" y="153"/>
                  </a:cubicBezTo>
                  <a:cubicBezTo>
                    <a:pt x="76" y="151"/>
                    <a:pt x="79" y="150"/>
                    <a:pt x="82" y="148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6" y="150"/>
                    <a:pt x="87" y="148"/>
                    <a:pt x="86" y="148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3" y="150"/>
                    <a:pt x="94" y="148"/>
                    <a:pt x="93" y="148"/>
                  </a:cubicBezTo>
                  <a:cubicBezTo>
                    <a:pt x="88" y="145"/>
                    <a:pt x="88" y="145"/>
                    <a:pt x="88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9" y="149"/>
                    <a:pt x="101" y="148"/>
                    <a:pt x="99" y="147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4" y="148"/>
                    <a:pt x="105" y="147"/>
                    <a:pt x="104" y="146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9" y="147"/>
                    <a:pt x="110" y="145"/>
                    <a:pt x="109" y="144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2" y="145"/>
                    <a:pt x="114" y="143"/>
                    <a:pt x="113" y="142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6" y="143"/>
                    <a:pt x="118" y="141"/>
                    <a:pt x="116" y="140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20" y="141"/>
                    <a:pt x="121" y="139"/>
                    <a:pt x="120" y="139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4" y="139"/>
                    <a:pt x="125" y="137"/>
                    <a:pt x="124" y="137"/>
                  </a:cubicBezTo>
                  <a:cubicBezTo>
                    <a:pt x="116" y="131"/>
                    <a:pt x="116" y="131"/>
                    <a:pt x="116" y="131"/>
                  </a:cubicBezTo>
                  <a:cubicBezTo>
                    <a:pt x="118" y="131"/>
                    <a:pt x="118" y="131"/>
                    <a:pt x="118" y="131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7" y="137"/>
                    <a:pt x="129" y="136"/>
                    <a:pt x="128" y="135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1" y="135"/>
                    <a:pt x="132" y="134"/>
                    <a:pt x="131" y="133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34" y="133"/>
                    <a:pt x="136" y="132"/>
                    <a:pt x="135" y="131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8" y="131"/>
                    <a:pt x="139" y="130"/>
                    <a:pt x="138" y="129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41" y="129"/>
                    <a:pt x="142" y="127"/>
                    <a:pt x="141" y="127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8" y="123"/>
                    <a:pt x="138" y="123"/>
                    <a:pt x="138" y="123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7"/>
                    <a:pt x="145" y="125"/>
                    <a:pt x="144" y="124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6" y="124"/>
                    <a:pt x="147" y="123"/>
                    <a:pt x="146" y="122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8" y="119"/>
                    <a:pt x="148" y="117"/>
                    <a:pt x="147" y="118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5" y="115"/>
                    <a:pt x="143" y="115"/>
                    <a:pt x="142" y="116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5"/>
                    <a:pt x="139" y="114"/>
                    <a:pt x="139" y="116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5"/>
                    <a:pt x="135" y="114"/>
                    <a:pt x="135" y="115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4" y="115"/>
                    <a:pt x="132" y="114"/>
                    <a:pt x="131" y="116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30" y="117"/>
                    <a:pt x="130" y="117"/>
                    <a:pt x="130" y="117"/>
                  </a:cubicBezTo>
                  <a:cubicBezTo>
                    <a:pt x="130" y="115"/>
                    <a:pt x="128" y="115"/>
                    <a:pt x="128" y="11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4" y="123"/>
                    <a:pt x="125" y="120"/>
                    <a:pt x="126" y="117"/>
                  </a:cubicBezTo>
                  <a:cubicBezTo>
                    <a:pt x="126" y="116"/>
                    <a:pt x="124" y="116"/>
                    <a:pt x="124" y="117"/>
                  </a:cubicBezTo>
                  <a:cubicBezTo>
                    <a:pt x="123" y="120"/>
                    <a:pt x="122" y="124"/>
                    <a:pt x="121" y="127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20" y="125"/>
                    <a:pt x="121" y="121"/>
                    <a:pt x="122" y="118"/>
                  </a:cubicBezTo>
                  <a:cubicBezTo>
                    <a:pt x="122" y="117"/>
                    <a:pt x="120" y="117"/>
                    <a:pt x="120" y="118"/>
                  </a:cubicBezTo>
                  <a:cubicBezTo>
                    <a:pt x="119" y="122"/>
                    <a:pt x="118" y="125"/>
                    <a:pt x="117" y="129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6" y="126"/>
                    <a:pt x="117" y="123"/>
                    <a:pt x="118" y="119"/>
                  </a:cubicBezTo>
                  <a:cubicBezTo>
                    <a:pt x="118" y="118"/>
                    <a:pt x="116" y="118"/>
                    <a:pt x="116" y="119"/>
                  </a:cubicBezTo>
                  <a:cubicBezTo>
                    <a:pt x="115" y="123"/>
                    <a:pt x="114" y="127"/>
                    <a:pt x="113" y="130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28"/>
                    <a:pt x="113" y="124"/>
                    <a:pt x="114" y="121"/>
                  </a:cubicBezTo>
                  <a:cubicBezTo>
                    <a:pt x="114" y="119"/>
                    <a:pt x="112" y="119"/>
                    <a:pt x="112" y="120"/>
                  </a:cubicBezTo>
                  <a:cubicBezTo>
                    <a:pt x="111" y="124"/>
                    <a:pt x="110" y="128"/>
                    <a:pt x="109" y="132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8" y="129"/>
                    <a:pt x="109" y="126"/>
                    <a:pt x="110" y="122"/>
                  </a:cubicBezTo>
                  <a:cubicBezTo>
                    <a:pt x="110" y="121"/>
                    <a:pt x="108" y="121"/>
                    <a:pt x="108" y="122"/>
                  </a:cubicBezTo>
                  <a:cubicBezTo>
                    <a:pt x="107" y="126"/>
                    <a:pt x="106" y="130"/>
                    <a:pt x="105" y="134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1"/>
                    <a:pt x="105" y="128"/>
                    <a:pt x="106" y="124"/>
                  </a:cubicBezTo>
                  <a:cubicBezTo>
                    <a:pt x="106" y="123"/>
                    <a:pt x="104" y="122"/>
                    <a:pt x="104" y="124"/>
                  </a:cubicBezTo>
                  <a:cubicBezTo>
                    <a:pt x="103" y="128"/>
                    <a:pt x="102" y="132"/>
                    <a:pt x="101" y="136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0" y="133"/>
                    <a:pt x="101" y="129"/>
                    <a:pt x="102" y="126"/>
                  </a:cubicBezTo>
                  <a:cubicBezTo>
                    <a:pt x="102" y="124"/>
                    <a:pt x="100" y="124"/>
                    <a:pt x="100" y="125"/>
                  </a:cubicBezTo>
                  <a:cubicBezTo>
                    <a:pt x="98" y="130"/>
                    <a:pt x="98" y="134"/>
                    <a:pt x="97" y="138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6" y="135"/>
                    <a:pt x="96" y="132"/>
                    <a:pt x="97" y="128"/>
                  </a:cubicBezTo>
                  <a:cubicBezTo>
                    <a:pt x="98" y="127"/>
                    <a:pt x="96" y="126"/>
                    <a:pt x="95" y="128"/>
                  </a:cubicBezTo>
                  <a:cubicBezTo>
                    <a:pt x="94" y="132"/>
                    <a:pt x="93" y="136"/>
                    <a:pt x="93" y="140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2" y="137"/>
                    <a:pt x="92" y="134"/>
                    <a:pt x="93" y="131"/>
                  </a:cubicBezTo>
                  <a:cubicBezTo>
                    <a:pt x="93" y="130"/>
                    <a:pt x="91" y="130"/>
                    <a:pt x="91" y="131"/>
                  </a:cubicBezTo>
                  <a:cubicBezTo>
                    <a:pt x="90" y="135"/>
                    <a:pt x="90" y="138"/>
                    <a:pt x="89" y="142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9" y="135"/>
                    <a:pt x="87" y="135"/>
                    <a:pt x="86" y="136"/>
                  </a:cubicBezTo>
                  <a:cubicBezTo>
                    <a:pt x="85" y="144"/>
                    <a:pt x="85" y="144"/>
                    <a:pt x="85" y="144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4" y="141"/>
                    <a:pt x="82" y="141"/>
                    <a:pt x="82" y="142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79" y="147"/>
                    <a:pt x="76" y="149"/>
                    <a:pt x="74" y="150"/>
                  </a:cubicBezTo>
                  <a:cubicBezTo>
                    <a:pt x="78" y="137"/>
                    <a:pt x="83" y="123"/>
                    <a:pt x="89" y="110"/>
                  </a:cubicBezTo>
                  <a:cubicBezTo>
                    <a:pt x="93" y="109"/>
                    <a:pt x="96" y="107"/>
                    <a:pt x="99" y="106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9"/>
                    <a:pt x="104" y="107"/>
                    <a:pt x="103" y="106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10" y="109"/>
                    <a:pt x="111" y="108"/>
                    <a:pt x="110" y="107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116" y="109"/>
                    <a:pt x="118" y="108"/>
                    <a:pt x="117" y="107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21" y="109"/>
                    <a:pt x="123" y="107"/>
                    <a:pt x="122" y="106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6" y="108"/>
                    <a:pt x="127" y="106"/>
                    <a:pt x="126" y="105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0" y="106"/>
                    <a:pt x="131" y="104"/>
                    <a:pt x="130" y="104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4" y="104"/>
                    <a:pt x="135" y="103"/>
                    <a:pt x="134" y="102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8" y="103"/>
                    <a:pt x="139" y="101"/>
                    <a:pt x="138" y="10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2" y="94"/>
                    <a:pt x="132" y="94"/>
                    <a:pt x="132" y="94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3" y="100"/>
                    <a:pt x="142" y="99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6" y="100"/>
                    <a:pt x="147" y="98"/>
                    <a:pt x="146" y="97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9" y="98"/>
                    <a:pt x="151" y="97"/>
                    <a:pt x="150" y="96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3" y="96"/>
                    <a:pt x="154" y="95"/>
                    <a:pt x="153" y="94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6" y="95"/>
                    <a:pt x="158" y="93"/>
                    <a:pt x="157" y="92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60" y="93"/>
                    <a:pt x="161" y="91"/>
                    <a:pt x="160" y="90"/>
                  </a:cubicBezTo>
                  <a:cubicBezTo>
                    <a:pt x="156" y="87"/>
                    <a:pt x="156" y="87"/>
                    <a:pt x="156" y="87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3" y="90"/>
                    <a:pt x="164" y="89"/>
                    <a:pt x="163" y="88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5" y="88"/>
                    <a:pt x="167" y="87"/>
                    <a:pt x="166" y="86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3"/>
                    <a:pt x="168" y="81"/>
                    <a:pt x="167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79"/>
                    <a:pt x="163" y="79"/>
                    <a:pt x="163" y="80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0" y="78"/>
                    <a:pt x="159" y="79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8" y="78"/>
                    <a:pt x="156" y="77"/>
                    <a:pt x="156" y="78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4" y="78"/>
                    <a:pt x="152" y="77"/>
                    <a:pt x="152" y="78"/>
                  </a:cubicBezTo>
                  <a:cubicBezTo>
                    <a:pt x="149" y="86"/>
                    <a:pt x="149" y="86"/>
                    <a:pt x="149" y="86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8"/>
                    <a:pt x="149" y="77"/>
                    <a:pt x="148" y="79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7" y="78"/>
                    <a:pt x="145" y="78"/>
                    <a:pt x="144" y="79"/>
                  </a:cubicBezTo>
                  <a:cubicBezTo>
                    <a:pt x="143" y="82"/>
                    <a:pt x="142" y="86"/>
                    <a:pt x="140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2" y="79"/>
                    <a:pt x="141" y="78"/>
                    <a:pt x="140" y="80"/>
                  </a:cubicBezTo>
                  <a:cubicBezTo>
                    <a:pt x="139" y="83"/>
                    <a:pt x="137" y="87"/>
                    <a:pt x="136" y="90"/>
                  </a:cubicBezTo>
                  <a:cubicBezTo>
                    <a:pt x="134" y="91"/>
                    <a:pt x="134" y="91"/>
                    <a:pt x="134" y="91"/>
                  </a:cubicBezTo>
                  <a:cubicBezTo>
                    <a:pt x="138" y="81"/>
                    <a:pt x="138" y="81"/>
                    <a:pt x="138" y="81"/>
                  </a:cubicBezTo>
                  <a:cubicBezTo>
                    <a:pt x="138" y="80"/>
                    <a:pt x="136" y="79"/>
                    <a:pt x="136" y="81"/>
                  </a:cubicBezTo>
                  <a:cubicBezTo>
                    <a:pt x="135" y="84"/>
                    <a:pt x="133" y="88"/>
                    <a:pt x="132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89"/>
                    <a:pt x="132" y="85"/>
                    <a:pt x="134" y="82"/>
                  </a:cubicBezTo>
                  <a:cubicBezTo>
                    <a:pt x="134" y="81"/>
                    <a:pt x="132" y="80"/>
                    <a:pt x="132" y="82"/>
                  </a:cubicBezTo>
                  <a:cubicBezTo>
                    <a:pt x="130" y="85"/>
                    <a:pt x="129" y="89"/>
                    <a:pt x="128" y="93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7" y="90"/>
                    <a:pt x="128" y="87"/>
                    <a:pt x="130" y="83"/>
                  </a:cubicBezTo>
                  <a:cubicBezTo>
                    <a:pt x="130" y="82"/>
                    <a:pt x="128" y="81"/>
                    <a:pt x="128" y="83"/>
                  </a:cubicBezTo>
                  <a:cubicBezTo>
                    <a:pt x="126" y="87"/>
                    <a:pt x="125" y="91"/>
                    <a:pt x="123" y="94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3" y="92"/>
                    <a:pt x="124" y="88"/>
                    <a:pt x="125" y="84"/>
                  </a:cubicBezTo>
                  <a:cubicBezTo>
                    <a:pt x="126" y="83"/>
                    <a:pt x="124" y="83"/>
                    <a:pt x="123" y="84"/>
                  </a:cubicBezTo>
                  <a:cubicBezTo>
                    <a:pt x="122" y="88"/>
                    <a:pt x="121" y="92"/>
                    <a:pt x="119" y="96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9" y="93"/>
                    <a:pt x="120" y="89"/>
                    <a:pt x="121" y="86"/>
                  </a:cubicBezTo>
                  <a:cubicBezTo>
                    <a:pt x="122" y="84"/>
                    <a:pt x="120" y="84"/>
                    <a:pt x="119" y="85"/>
                  </a:cubicBezTo>
                  <a:cubicBezTo>
                    <a:pt x="118" y="89"/>
                    <a:pt x="116" y="93"/>
                    <a:pt x="115" y="97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4" y="95"/>
                    <a:pt x="115" y="91"/>
                    <a:pt x="117" y="88"/>
                  </a:cubicBezTo>
                  <a:cubicBezTo>
                    <a:pt x="117" y="86"/>
                    <a:pt x="115" y="86"/>
                    <a:pt x="115" y="87"/>
                  </a:cubicBezTo>
                  <a:cubicBezTo>
                    <a:pt x="113" y="91"/>
                    <a:pt x="112" y="95"/>
                    <a:pt x="111" y="99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89"/>
                    <a:pt x="111" y="89"/>
                    <a:pt x="110" y="90"/>
                  </a:cubicBezTo>
                  <a:cubicBezTo>
                    <a:pt x="109" y="94"/>
                    <a:pt x="108" y="97"/>
                    <a:pt x="107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4"/>
                    <a:pt x="105" y="94"/>
                    <a:pt x="105" y="95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2" y="99"/>
                    <a:pt x="100" y="99"/>
                    <a:pt x="99" y="100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4" y="101"/>
                    <a:pt x="97" y="95"/>
                    <a:pt x="100" y="89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4" y="81"/>
                    <a:pt x="108" y="76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7" y="70"/>
                    <a:pt x="118" y="70"/>
                    <a:pt x="118" y="69"/>
                  </a:cubicBezTo>
                  <a:cubicBezTo>
                    <a:pt x="118" y="69"/>
                    <a:pt x="118" y="68"/>
                    <a:pt x="117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5" y="67"/>
                    <a:pt x="126" y="65"/>
                    <a:pt x="124" y="65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1" y="64"/>
                    <a:pt x="132" y="62"/>
                    <a:pt x="131" y="62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6" y="61"/>
                    <a:pt x="136" y="59"/>
                    <a:pt x="135" y="59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9" y="58"/>
                    <a:pt x="140" y="56"/>
                    <a:pt x="139" y="55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3" y="54"/>
                    <a:pt x="143" y="52"/>
                    <a:pt x="142" y="52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45" y="51"/>
                    <a:pt x="145" y="51"/>
                    <a:pt x="145" y="51"/>
                  </a:cubicBezTo>
                  <a:cubicBezTo>
                    <a:pt x="146" y="51"/>
                    <a:pt x="147" y="49"/>
                    <a:pt x="145" y="49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8"/>
                    <a:pt x="150" y="46"/>
                    <a:pt x="148" y="45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2" y="44"/>
                    <a:pt x="153" y="42"/>
                    <a:pt x="151" y="42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1"/>
                    <a:pt x="156" y="39"/>
                    <a:pt x="154" y="39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8" y="38"/>
                    <a:pt x="159" y="36"/>
                    <a:pt x="157" y="35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60" y="34"/>
                    <a:pt x="161" y="32"/>
                    <a:pt x="160" y="32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4" y="29"/>
                    <a:pt x="162" y="29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5" y="27"/>
                    <a:pt x="166" y="25"/>
                    <a:pt x="165" y="2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7" y="24"/>
                    <a:pt x="168" y="22"/>
                    <a:pt x="167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8" y="20"/>
                    <a:pt x="168" y="20"/>
                    <a:pt x="169" y="19"/>
                  </a:cubicBezTo>
                  <a:cubicBezTo>
                    <a:pt x="169" y="19"/>
                    <a:pt x="169" y="18"/>
                    <a:pt x="168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70" y="14"/>
                    <a:pt x="168" y="13"/>
                    <a:pt x="16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209">
              <a:extLst>
                <a:ext uri="{FF2B5EF4-FFF2-40B4-BE49-F238E27FC236}">
                  <a16:creationId xmlns="" xmlns:a16="http://schemas.microsoft.com/office/drawing/2014/main" id="{A1AB6102-05DF-4ED2-9763-2D0F6796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4" y="5424488"/>
              <a:ext cx="328613" cy="496888"/>
            </a:xfrm>
            <a:custGeom>
              <a:avLst/>
              <a:gdLst>
                <a:gd name="T0" fmla="*/ 228 w 351"/>
                <a:gd name="T1" fmla="*/ 45 h 532"/>
                <a:gd name="T2" fmla="*/ 253 w 351"/>
                <a:gd name="T3" fmla="*/ 29 h 532"/>
                <a:gd name="T4" fmla="*/ 273 w 351"/>
                <a:gd name="T5" fmla="*/ 24 h 532"/>
                <a:gd name="T6" fmla="*/ 272 w 351"/>
                <a:gd name="T7" fmla="*/ 117 h 532"/>
                <a:gd name="T8" fmla="*/ 289 w 351"/>
                <a:gd name="T9" fmla="*/ 60 h 532"/>
                <a:gd name="T10" fmla="*/ 285 w 351"/>
                <a:gd name="T11" fmla="*/ 89 h 532"/>
                <a:gd name="T12" fmla="*/ 298 w 351"/>
                <a:gd name="T13" fmla="*/ 145 h 532"/>
                <a:gd name="T14" fmla="*/ 315 w 351"/>
                <a:gd name="T15" fmla="*/ 98 h 532"/>
                <a:gd name="T16" fmla="*/ 305 w 351"/>
                <a:gd name="T17" fmla="*/ 154 h 532"/>
                <a:gd name="T18" fmla="*/ 315 w 351"/>
                <a:gd name="T19" fmla="*/ 162 h 532"/>
                <a:gd name="T20" fmla="*/ 333 w 351"/>
                <a:gd name="T21" fmla="*/ 168 h 532"/>
                <a:gd name="T22" fmla="*/ 301 w 351"/>
                <a:gd name="T23" fmla="*/ 247 h 532"/>
                <a:gd name="T24" fmla="*/ 340 w 351"/>
                <a:gd name="T25" fmla="*/ 204 h 532"/>
                <a:gd name="T26" fmla="*/ 319 w 351"/>
                <a:gd name="T27" fmla="*/ 239 h 532"/>
                <a:gd name="T28" fmla="*/ 312 w 351"/>
                <a:gd name="T29" fmla="*/ 288 h 532"/>
                <a:gd name="T30" fmla="*/ 340 w 351"/>
                <a:gd name="T31" fmla="*/ 264 h 532"/>
                <a:gd name="T32" fmla="*/ 300 w 351"/>
                <a:gd name="T33" fmla="*/ 308 h 532"/>
                <a:gd name="T34" fmla="*/ 316 w 351"/>
                <a:gd name="T35" fmla="*/ 325 h 532"/>
                <a:gd name="T36" fmla="*/ 310 w 351"/>
                <a:gd name="T37" fmla="*/ 332 h 532"/>
                <a:gd name="T38" fmla="*/ 256 w 351"/>
                <a:gd name="T39" fmla="*/ 386 h 532"/>
                <a:gd name="T40" fmla="*/ 317 w 351"/>
                <a:gd name="T41" fmla="*/ 361 h 532"/>
                <a:gd name="T42" fmla="*/ 272 w 351"/>
                <a:gd name="T43" fmla="*/ 394 h 532"/>
                <a:gd name="T44" fmla="*/ 254 w 351"/>
                <a:gd name="T45" fmla="*/ 409 h 532"/>
                <a:gd name="T46" fmla="*/ 274 w 351"/>
                <a:gd name="T47" fmla="*/ 424 h 532"/>
                <a:gd name="T48" fmla="*/ 202 w 351"/>
                <a:gd name="T49" fmla="*/ 425 h 532"/>
                <a:gd name="T50" fmla="*/ 239 w 351"/>
                <a:gd name="T51" fmla="*/ 445 h 532"/>
                <a:gd name="T52" fmla="*/ 211 w 351"/>
                <a:gd name="T53" fmla="*/ 456 h 532"/>
                <a:gd name="T54" fmla="*/ 165 w 351"/>
                <a:gd name="T55" fmla="*/ 472 h 532"/>
                <a:gd name="T56" fmla="*/ 211 w 351"/>
                <a:gd name="T57" fmla="*/ 490 h 532"/>
                <a:gd name="T58" fmla="*/ 149 w 351"/>
                <a:gd name="T59" fmla="*/ 483 h 532"/>
                <a:gd name="T60" fmla="*/ 136 w 351"/>
                <a:gd name="T61" fmla="*/ 510 h 532"/>
                <a:gd name="T62" fmla="*/ 143 w 351"/>
                <a:gd name="T63" fmla="*/ 513 h 532"/>
                <a:gd name="T64" fmla="*/ 106 w 351"/>
                <a:gd name="T65" fmla="*/ 475 h 532"/>
                <a:gd name="T66" fmla="*/ 125 w 351"/>
                <a:gd name="T67" fmla="*/ 423 h 532"/>
                <a:gd name="T68" fmla="*/ 120 w 351"/>
                <a:gd name="T69" fmla="*/ 449 h 532"/>
                <a:gd name="T70" fmla="*/ 153 w 351"/>
                <a:gd name="T71" fmla="*/ 433 h 532"/>
                <a:gd name="T72" fmla="*/ 161 w 351"/>
                <a:gd name="T73" fmla="*/ 392 h 532"/>
                <a:gd name="T74" fmla="*/ 162 w 351"/>
                <a:gd name="T75" fmla="*/ 441 h 532"/>
                <a:gd name="T76" fmla="*/ 188 w 351"/>
                <a:gd name="T77" fmla="*/ 386 h 532"/>
                <a:gd name="T78" fmla="*/ 190 w 351"/>
                <a:gd name="T79" fmla="*/ 384 h 532"/>
                <a:gd name="T80" fmla="*/ 217 w 351"/>
                <a:gd name="T81" fmla="*/ 390 h 532"/>
                <a:gd name="T82" fmla="*/ 207 w 351"/>
                <a:gd name="T83" fmla="*/ 333 h 532"/>
                <a:gd name="T84" fmla="*/ 227 w 351"/>
                <a:gd name="T85" fmla="*/ 365 h 532"/>
                <a:gd name="T86" fmla="*/ 230 w 351"/>
                <a:gd name="T87" fmla="*/ 331 h 532"/>
                <a:gd name="T88" fmla="*/ 236 w 351"/>
                <a:gd name="T89" fmla="*/ 303 h 532"/>
                <a:gd name="T90" fmla="*/ 247 w 351"/>
                <a:gd name="T91" fmla="*/ 359 h 532"/>
                <a:gd name="T92" fmla="*/ 237 w 351"/>
                <a:gd name="T93" fmla="*/ 280 h 532"/>
                <a:gd name="T94" fmla="*/ 257 w 351"/>
                <a:gd name="T95" fmla="*/ 280 h 532"/>
                <a:gd name="T96" fmla="*/ 262 w 351"/>
                <a:gd name="T97" fmla="*/ 270 h 532"/>
                <a:gd name="T98" fmla="*/ 236 w 351"/>
                <a:gd name="T99" fmla="*/ 229 h 532"/>
                <a:gd name="T100" fmla="*/ 272 w 351"/>
                <a:gd name="T101" fmla="*/ 265 h 532"/>
                <a:gd name="T102" fmla="*/ 259 w 351"/>
                <a:gd name="T103" fmla="*/ 212 h 532"/>
                <a:gd name="T104" fmla="*/ 248 w 351"/>
                <a:gd name="T105" fmla="*/ 202 h 532"/>
                <a:gd name="T106" fmla="*/ 280 w 351"/>
                <a:gd name="T107" fmla="*/ 192 h 532"/>
                <a:gd name="T108" fmla="*/ 234 w 351"/>
                <a:gd name="T109" fmla="*/ 163 h 532"/>
                <a:gd name="T110" fmla="*/ 255 w 351"/>
                <a:gd name="T111" fmla="*/ 161 h 532"/>
                <a:gd name="T112" fmla="*/ 251 w 351"/>
                <a:gd name="T113" fmla="*/ 139 h 532"/>
                <a:gd name="T114" fmla="*/ 209 w 351"/>
                <a:gd name="T115" fmla="*/ 119 h 532"/>
                <a:gd name="T116" fmla="*/ 258 w 351"/>
                <a:gd name="T117" fmla="*/ 131 h 532"/>
                <a:gd name="T118" fmla="*/ 205 w 351"/>
                <a:gd name="T119" fmla="*/ 97 h 532"/>
                <a:gd name="T120" fmla="*/ 207 w 351"/>
                <a:gd name="T121" fmla="*/ 79 h 532"/>
                <a:gd name="T122" fmla="*/ 235 w 351"/>
                <a:gd name="T123" fmla="*/ 68 h 532"/>
                <a:gd name="T124" fmla="*/ 187 w 351"/>
                <a:gd name="T125" fmla="*/ 27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" h="532">
                  <a:moveTo>
                    <a:pt x="183" y="14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86" y="14"/>
                    <a:pt x="186" y="14"/>
                    <a:pt x="186" y="14"/>
                  </a:cubicBezTo>
                  <a:cubicBezTo>
                    <a:pt x="186" y="12"/>
                    <a:pt x="188" y="13"/>
                    <a:pt x="188" y="14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3"/>
                    <a:pt x="192" y="14"/>
                    <a:pt x="192" y="15"/>
                  </a:cubicBezTo>
                  <a:cubicBezTo>
                    <a:pt x="192" y="21"/>
                    <a:pt x="192" y="21"/>
                    <a:pt x="192" y="21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93" y="15"/>
                    <a:pt x="196" y="15"/>
                    <a:pt x="196" y="17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97" y="17"/>
                    <a:pt x="199" y="17"/>
                    <a:pt x="199" y="19"/>
                  </a:cubicBezTo>
                  <a:cubicBezTo>
                    <a:pt x="199" y="27"/>
                    <a:pt x="199" y="27"/>
                    <a:pt x="199" y="27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1" y="19"/>
                    <a:pt x="203" y="19"/>
                    <a:pt x="203" y="21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4" y="32"/>
                    <a:pt x="204" y="32"/>
                    <a:pt x="204" y="32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4" y="21"/>
                    <a:pt x="206" y="22"/>
                    <a:pt x="206" y="23"/>
                  </a:cubicBezTo>
                  <a:cubicBezTo>
                    <a:pt x="206" y="34"/>
                    <a:pt x="206" y="34"/>
                    <a:pt x="206" y="34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4"/>
                    <a:pt x="210" y="25"/>
                    <a:pt x="210" y="26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28"/>
                    <a:pt x="211" y="28"/>
                    <a:pt x="211" y="28"/>
                  </a:cubicBezTo>
                  <a:cubicBezTo>
                    <a:pt x="211" y="27"/>
                    <a:pt x="213" y="28"/>
                    <a:pt x="213" y="29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4" y="42"/>
                    <a:pt x="214" y="42"/>
                    <a:pt x="214" y="42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5" y="30"/>
                    <a:pt x="217" y="31"/>
                    <a:pt x="217" y="32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7" y="46"/>
                    <a:pt x="217" y="46"/>
                    <a:pt x="217" y="46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3"/>
                    <a:pt x="220" y="34"/>
                    <a:pt x="220" y="35"/>
                  </a:cubicBezTo>
                  <a:cubicBezTo>
                    <a:pt x="220" y="39"/>
                    <a:pt x="220" y="43"/>
                    <a:pt x="219" y="47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22" y="36"/>
                    <a:pt x="224" y="37"/>
                    <a:pt x="224" y="38"/>
                  </a:cubicBezTo>
                  <a:cubicBezTo>
                    <a:pt x="223" y="43"/>
                    <a:pt x="223" y="47"/>
                    <a:pt x="223" y="51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49"/>
                    <a:pt x="225" y="45"/>
                    <a:pt x="225" y="41"/>
                  </a:cubicBezTo>
                  <a:cubicBezTo>
                    <a:pt x="225" y="40"/>
                    <a:pt x="227" y="40"/>
                    <a:pt x="227" y="42"/>
                  </a:cubicBezTo>
                  <a:cubicBezTo>
                    <a:pt x="227" y="46"/>
                    <a:pt x="226" y="50"/>
                    <a:pt x="226" y="54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8" y="45"/>
                    <a:pt x="228" y="45"/>
                    <a:pt x="228" y="45"/>
                  </a:cubicBezTo>
                  <a:cubicBezTo>
                    <a:pt x="229" y="44"/>
                    <a:pt x="231" y="44"/>
                    <a:pt x="231" y="46"/>
                  </a:cubicBezTo>
                  <a:cubicBezTo>
                    <a:pt x="230" y="50"/>
                    <a:pt x="230" y="54"/>
                    <a:pt x="229" y="58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2" y="49"/>
                    <a:pt x="234" y="49"/>
                    <a:pt x="234" y="51"/>
                  </a:cubicBezTo>
                  <a:cubicBezTo>
                    <a:pt x="232" y="61"/>
                    <a:pt x="232" y="61"/>
                    <a:pt x="232" y="61"/>
                  </a:cubicBezTo>
                  <a:cubicBezTo>
                    <a:pt x="234" y="63"/>
                    <a:pt x="234" y="63"/>
                    <a:pt x="234" y="63"/>
                  </a:cubicBezTo>
                  <a:cubicBezTo>
                    <a:pt x="234" y="57"/>
                    <a:pt x="234" y="57"/>
                    <a:pt x="234" y="57"/>
                  </a:cubicBezTo>
                  <a:cubicBezTo>
                    <a:pt x="235" y="55"/>
                    <a:pt x="237" y="56"/>
                    <a:pt x="236" y="57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3"/>
                    <a:pt x="239" y="63"/>
                    <a:pt x="239" y="65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40" y="70"/>
                    <a:pt x="242" y="72"/>
                    <a:pt x="243" y="73"/>
                  </a:cubicBezTo>
                  <a:cubicBezTo>
                    <a:pt x="246" y="77"/>
                    <a:pt x="249" y="81"/>
                    <a:pt x="252" y="86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0" y="73"/>
                    <a:pt x="252" y="72"/>
                    <a:pt x="253" y="73"/>
                  </a:cubicBezTo>
                  <a:cubicBezTo>
                    <a:pt x="254" y="75"/>
                    <a:pt x="254" y="75"/>
                    <a:pt x="254" y="75"/>
                  </a:cubicBezTo>
                  <a:cubicBezTo>
                    <a:pt x="255" y="73"/>
                    <a:pt x="255" y="73"/>
                    <a:pt x="255" y="73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49" y="65"/>
                    <a:pt x="250" y="64"/>
                    <a:pt x="251" y="65"/>
                  </a:cubicBezTo>
                  <a:cubicBezTo>
                    <a:pt x="255" y="70"/>
                    <a:pt x="255" y="70"/>
                    <a:pt x="255" y="70"/>
                  </a:cubicBezTo>
                  <a:cubicBezTo>
                    <a:pt x="255" y="68"/>
                    <a:pt x="255" y="68"/>
                    <a:pt x="255" y="68"/>
                  </a:cubicBezTo>
                  <a:cubicBezTo>
                    <a:pt x="253" y="65"/>
                    <a:pt x="251" y="62"/>
                    <a:pt x="248" y="59"/>
                  </a:cubicBezTo>
                  <a:cubicBezTo>
                    <a:pt x="247" y="58"/>
                    <a:pt x="249" y="57"/>
                    <a:pt x="250" y="58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6" y="64"/>
                    <a:pt x="256" y="64"/>
                    <a:pt x="256" y="64"/>
                  </a:cubicBezTo>
                  <a:cubicBezTo>
                    <a:pt x="254" y="61"/>
                    <a:pt x="251" y="57"/>
                    <a:pt x="248" y="54"/>
                  </a:cubicBezTo>
                  <a:cubicBezTo>
                    <a:pt x="247" y="53"/>
                    <a:pt x="248" y="51"/>
                    <a:pt x="249" y="52"/>
                  </a:cubicBezTo>
                  <a:cubicBezTo>
                    <a:pt x="252" y="55"/>
                    <a:pt x="254" y="58"/>
                    <a:pt x="257" y="61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4" y="56"/>
                    <a:pt x="251" y="52"/>
                    <a:pt x="249" y="49"/>
                  </a:cubicBezTo>
                  <a:cubicBezTo>
                    <a:pt x="248" y="48"/>
                    <a:pt x="249" y="46"/>
                    <a:pt x="250" y="47"/>
                  </a:cubicBezTo>
                  <a:cubicBezTo>
                    <a:pt x="252" y="50"/>
                    <a:pt x="255" y="54"/>
                    <a:pt x="258" y="57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5" y="51"/>
                    <a:pt x="252" y="48"/>
                    <a:pt x="249" y="44"/>
                  </a:cubicBezTo>
                  <a:cubicBezTo>
                    <a:pt x="248" y="43"/>
                    <a:pt x="250" y="42"/>
                    <a:pt x="251" y="43"/>
                  </a:cubicBezTo>
                  <a:cubicBezTo>
                    <a:pt x="253" y="46"/>
                    <a:pt x="256" y="49"/>
                    <a:pt x="258" y="52"/>
                  </a:cubicBezTo>
                  <a:cubicBezTo>
                    <a:pt x="259" y="50"/>
                    <a:pt x="259" y="50"/>
                    <a:pt x="259" y="50"/>
                  </a:cubicBezTo>
                  <a:cubicBezTo>
                    <a:pt x="256" y="47"/>
                    <a:pt x="253" y="43"/>
                    <a:pt x="250" y="40"/>
                  </a:cubicBezTo>
                  <a:cubicBezTo>
                    <a:pt x="249" y="39"/>
                    <a:pt x="250" y="37"/>
                    <a:pt x="251" y="38"/>
                  </a:cubicBezTo>
                  <a:cubicBezTo>
                    <a:pt x="254" y="41"/>
                    <a:pt x="257" y="44"/>
                    <a:pt x="259" y="48"/>
                  </a:cubicBezTo>
                  <a:cubicBezTo>
                    <a:pt x="260" y="46"/>
                    <a:pt x="260" y="46"/>
                    <a:pt x="260" y="46"/>
                  </a:cubicBezTo>
                  <a:cubicBezTo>
                    <a:pt x="257" y="42"/>
                    <a:pt x="254" y="39"/>
                    <a:pt x="251" y="35"/>
                  </a:cubicBezTo>
                  <a:cubicBezTo>
                    <a:pt x="250" y="34"/>
                    <a:pt x="251" y="33"/>
                    <a:pt x="252" y="34"/>
                  </a:cubicBezTo>
                  <a:cubicBezTo>
                    <a:pt x="255" y="37"/>
                    <a:pt x="257" y="40"/>
                    <a:pt x="260" y="43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57" y="38"/>
                    <a:pt x="255" y="34"/>
                    <a:pt x="252" y="31"/>
                  </a:cubicBezTo>
                  <a:cubicBezTo>
                    <a:pt x="251" y="30"/>
                    <a:pt x="252" y="28"/>
                    <a:pt x="253" y="29"/>
                  </a:cubicBezTo>
                  <a:cubicBezTo>
                    <a:pt x="261" y="38"/>
                    <a:pt x="261" y="38"/>
                    <a:pt x="261" y="38"/>
                  </a:cubicBezTo>
                  <a:cubicBezTo>
                    <a:pt x="261" y="36"/>
                    <a:pt x="261" y="36"/>
                    <a:pt x="261" y="36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2" y="25"/>
                    <a:pt x="253" y="24"/>
                    <a:pt x="254" y="25"/>
                  </a:cubicBezTo>
                  <a:cubicBezTo>
                    <a:pt x="261" y="33"/>
                    <a:pt x="261" y="33"/>
                    <a:pt x="261" y="33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54" y="22"/>
                    <a:pt x="254" y="22"/>
                    <a:pt x="254" y="22"/>
                  </a:cubicBezTo>
                  <a:cubicBezTo>
                    <a:pt x="253" y="21"/>
                    <a:pt x="254" y="20"/>
                    <a:pt x="255" y="21"/>
                  </a:cubicBezTo>
                  <a:cubicBezTo>
                    <a:pt x="262" y="29"/>
                    <a:pt x="262" y="29"/>
                    <a:pt x="262" y="29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55" y="18"/>
                    <a:pt x="255" y="18"/>
                    <a:pt x="255" y="18"/>
                  </a:cubicBezTo>
                  <a:cubicBezTo>
                    <a:pt x="254" y="17"/>
                    <a:pt x="255" y="16"/>
                    <a:pt x="256" y="17"/>
                  </a:cubicBezTo>
                  <a:cubicBezTo>
                    <a:pt x="263" y="24"/>
                    <a:pt x="263" y="24"/>
                    <a:pt x="263" y="24"/>
                  </a:cubicBezTo>
                  <a:cubicBezTo>
                    <a:pt x="263" y="22"/>
                    <a:pt x="263" y="22"/>
                    <a:pt x="263" y="22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5" y="13"/>
                    <a:pt x="256" y="12"/>
                    <a:pt x="258" y="13"/>
                  </a:cubicBezTo>
                  <a:cubicBezTo>
                    <a:pt x="263" y="19"/>
                    <a:pt x="263" y="19"/>
                    <a:pt x="263" y="19"/>
                  </a:cubicBezTo>
                  <a:cubicBezTo>
                    <a:pt x="263" y="17"/>
                    <a:pt x="263" y="17"/>
                    <a:pt x="263" y="17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7" y="10"/>
                    <a:pt x="258" y="8"/>
                    <a:pt x="259" y="9"/>
                  </a:cubicBezTo>
                  <a:cubicBezTo>
                    <a:pt x="264" y="15"/>
                    <a:pt x="264" y="15"/>
                    <a:pt x="264" y="15"/>
                  </a:cubicBezTo>
                  <a:cubicBezTo>
                    <a:pt x="264" y="12"/>
                    <a:pt x="264" y="12"/>
                    <a:pt x="264" y="12"/>
                  </a:cubicBezTo>
                  <a:cubicBezTo>
                    <a:pt x="259" y="8"/>
                    <a:pt x="259" y="8"/>
                    <a:pt x="259" y="8"/>
                  </a:cubicBezTo>
                  <a:cubicBezTo>
                    <a:pt x="258" y="6"/>
                    <a:pt x="260" y="5"/>
                    <a:pt x="261" y="6"/>
                  </a:cubicBezTo>
                  <a:cubicBezTo>
                    <a:pt x="264" y="10"/>
                    <a:pt x="264" y="10"/>
                    <a:pt x="264" y="10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2" y="5"/>
                    <a:pt x="262" y="5"/>
                    <a:pt x="262" y="5"/>
                  </a:cubicBezTo>
                  <a:cubicBezTo>
                    <a:pt x="261" y="4"/>
                    <a:pt x="262" y="2"/>
                    <a:pt x="263" y="3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5" y="2"/>
                    <a:pt x="265" y="2"/>
                    <a:pt x="265" y="2"/>
                  </a:cubicBezTo>
                  <a:cubicBezTo>
                    <a:pt x="265" y="1"/>
                    <a:pt x="265" y="1"/>
                    <a:pt x="265" y="1"/>
                  </a:cubicBezTo>
                  <a:cubicBezTo>
                    <a:pt x="265" y="0"/>
                    <a:pt x="267" y="1"/>
                    <a:pt x="267" y="2"/>
                  </a:cubicBezTo>
                  <a:cubicBezTo>
                    <a:pt x="267" y="6"/>
                    <a:pt x="267" y="6"/>
                    <a:pt x="267" y="6"/>
                  </a:cubicBezTo>
                  <a:cubicBezTo>
                    <a:pt x="269" y="5"/>
                    <a:pt x="269" y="5"/>
                    <a:pt x="269" y="5"/>
                  </a:cubicBezTo>
                  <a:cubicBezTo>
                    <a:pt x="270" y="4"/>
                    <a:pt x="271" y="7"/>
                    <a:pt x="270" y="7"/>
                  </a:cubicBezTo>
                  <a:cubicBezTo>
                    <a:pt x="266" y="8"/>
                    <a:pt x="266" y="8"/>
                    <a:pt x="266" y="8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71" y="8"/>
                    <a:pt x="272" y="11"/>
                    <a:pt x="271" y="11"/>
                  </a:cubicBezTo>
                  <a:cubicBezTo>
                    <a:pt x="266" y="13"/>
                    <a:pt x="266" y="13"/>
                    <a:pt x="266" y="13"/>
                  </a:cubicBezTo>
                  <a:cubicBezTo>
                    <a:pt x="266" y="15"/>
                    <a:pt x="266" y="15"/>
                    <a:pt x="266" y="15"/>
                  </a:cubicBezTo>
                  <a:cubicBezTo>
                    <a:pt x="271" y="13"/>
                    <a:pt x="271" y="13"/>
                    <a:pt x="271" y="13"/>
                  </a:cubicBezTo>
                  <a:cubicBezTo>
                    <a:pt x="272" y="13"/>
                    <a:pt x="273" y="15"/>
                    <a:pt x="272" y="15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72" y="18"/>
                    <a:pt x="272" y="18"/>
                    <a:pt x="272" y="18"/>
                  </a:cubicBezTo>
                  <a:cubicBezTo>
                    <a:pt x="273" y="17"/>
                    <a:pt x="274" y="19"/>
                    <a:pt x="273" y="20"/>
                  </a:cubicBezTo>
                  <a:cubicBezTo>
                    <a:pt x="265" y="23"/>
                    <a:pt x="265" y="23"/>
                    <a:pt x="265" y="23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3" y="22"/>
                    <a:pt x="274" y="24"/>
                    <a:pt x="273" y="24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72" y="27"/>
                    <a:pt x="272" y="27"/>
                    <a:pt x="272" y="27"/>
                  </a:cubicBezTo>
                  <a:cubicBezTo>
                    <a:pt x="274" y="26"/>
                    <a:pt x="274" y="28"/>
                    <a:pt x="273" y="29"/>
                  </a:cubicBezTo>
                  <a:cubicBezTo>
                    <a:pt x="264" y="32"/>
                    <a:pt x="264" y="32"/>
                    <a:pt x="264" y="32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4" y="31"/>
                    <a:pt x="274" y="33"/>
                    <a:pt x="273" y="33"/>
                  </a:cubicBezTo>
                  <a:cubicBezTo>
                    <a:pt x="263" y="37"/>
                    <a:pt x="263" y="37"/>
                    <a:pt x="263" y="37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3" y="35"/>
                    <a:pt x="274" y="38"/>
                    <a:pt x="273" y="38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2" y="44"/>
                    <a:pt x="262" y="44"/>
                    <a:pt x="262" y="44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3" y="40"/>
                    <a:pt x="274" y="42"/>
                    <a:pt x="272" y="43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2" y="45"/>
                    <a:pt x="273" y="47"/>
                    <a:pt x="272" y="47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1" y="53"/>
                    <a:pt x="261" y="53"/>
                    <a:pt x="261" y="53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2" y="49"/>
                    <a:pt x="272" y="52"/>
                    <a:pt x="271" y="52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60" y="58"/>
                    <a:pt x="260" y="58"/>
                    <a:pt x="260" y="58"/>
                  </a:cubicBezTo>
                  <a:cubicBezTo>
                    <a:pt x="270" y="54"/>
                    <a:pt x="270" y="54"/>
                    <a:pt x="270" y="54"/>
                  </a:cubicBezTo>
                  <a:cubicBezTo>
                    <a:pt x="271" y="54"/>
                    <a:pt x="272" y="56"/>
                    <a:pt x="270" y="57"/>
                  </a:cubicBezTo>
                  <a:cubicBezTo>
                    <a:pt x="259" y="60"/>
                    <a:pt x="259" y="60"/>
                    <a:pt x="259" y="60"/>
                  </a:cubicBezTo>
                  <a:cubicBezTo>
                    <a:pt x="259" y="62"/>
                    <a:pt x="259" y="62"/>
                    <a:pt x="259" y="62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70" y="59"/>
                    <a:pt x="270" y="61"/>
                    <a:pt x="269" y="61"/>
                  </a:cubicBezTo>
                  <a:cubicBezTo>
                    <a:pt x="258" y="65"/>
                    <a:pt x="258" y="65"/>
                    <a:pt x="258" y="65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66" y="64"/>
                    <a:pt x="266" y="64"/>
                    <a:pt x="266" y="64"/>
                  </a:cubicBezTo>
                  <a:cubicBezTo>
                    <a:pt x="268" y="64"/>
                    <a:pt x="268" y="66"/>
                    <a:pt x="267" y="66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7" y="71"/>
                    <a:pt x="257" y="71"/>
                    <a:pt x="257" y="71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4" y="69"/>
                    <a:pt x="265" y="71"/>
                    <a:pt x="263" y="72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8" y="75"/>
                    <a:pt x="258" y="75"/>
                    <a:pt x="258" y="75"/>
                  </a:cubicBezTo>
                  <a:cubicBezTo>
                    <a:pt x="259" y="75"/>
                    <a:pt x="260" y="77"/>
                    <a:pt x="259" y="77"/>
                  </a:cubicBezTo>
                  <a:cubicBezTo>
                    <a:pt x="256" y="78"/>
                    <a:pt x="256" y="78"/>
                    <a:pt x="256" y="78"/>
                  </a:cubicBezTo>
                  <a:cubicBezTo>
                    <a:pt x="253" y="88"/>
                    <a:pt x="253" y="88"/>
                    <a:pt x="253" y="88"/>
                  </a:cubicBezTo>
                  <a:cubicBezTo>
                    <a:pt x="253" y="88"/>
                    <a:pt x="253" y="89"/>
                    <a:pt x="253" y="89"/>
                  </a:cubicBezTo>
                  <a:cubicBezTo>
                    <a:pt x="260" y="101"/>
                    <a:pt x="266" y="114"/>
                    <a:pt x="271" y="128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15"/>
                    <a:pt x="273" y="114"/>
                    <a:pt x="273" y="115"/>
                  </a:cubicBezTo>
                  <a:cubicBezTo>
                    <a:pt x="275" y="117"/>
                    <a:pt x="275" y="117"/>
                    <a:pt x="275" y="117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1" y="109"/>
                    <a:pt x="271" y="109"/>
                    <a:pt x="271" y="109"/>
                  </a:cubicBezTo>
                  <a:cubicBezTo>
                    <a:pt x="270" y="107"/>
                    <a:pt x="272" y="106"/>
                    <a:pt x="272" y="107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7" y="111"/>
                    <a:pt x="277" y="111"/>
                    <a:pt x="277" y="111"/>
                  </a:cubicBezTo>
                  <a:cubicBezTo>
                    <a:pt x="275" y="108"/>
                    <a:pt x="272" y="104"/>
                    <a:pt x="270" y="101"/>
                  </a:cubicBezTo>
                  <a:cubicBezTo>
                    <a:pt x="270" y="100"/>
                    <a:pt x="271" y="99"/>
                    <a:pt x="272" y="100"/>
                  </a:cubicBezTo>
                  <a:cubicBezTo>
                    <a:pt x="277" y="108"/>
                    <a:pt x="277" y="108"/>
                    <a:pt x="277" y="108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76" y="103"/>
                    <a:pt x="273" y="99"/>
                    <a:pt x="271" y="96"/>
                  </a:cubicBezTo>
                  <a:cubicBezTo>
                    <a:pt x="270" y="94"/>
                    <a:pt x="271" y="93"/>
                    <a:pt x="272" y="94"/>
                  </a:cubicBezTo>
                  <a:cubicBezTo>
                    <a:pt x="274" y="97"/>
                    <a:pt x="276" y="101"/>
                    <a:pt x="279" y="104"/>
                  </a:cubicBezTo>
                  <a:cubicBezTo>
                    <a:pt x="279" y="102"/>
                    <a:pt x="279" y="102"/>
                    <a:pt x="279" y="102"/>
                  </a:cubicBezTo>
                  <a:cubicBezTo>
                    <a:pt x="277" y="98"/>
                    <a:pt x="274" y="94"/>
                    <a:pt x="272" y="91"/>
                  </a:cubicBezTo>
                  <a:cubicBezTo>
                    <a:pt x="271" y="89"/>
                    <a:pt x="272" y="88"/>
                    <a:pt x="273" y="89"/>
                  </a:cubicBezTo>
                  <a:cubicBezTo>
                    <a:pt x="275" y="93"/>
                    <a:pt x="278" y="96"/>
                    <a:pt x="280" y="100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78" y="94"/>
                    <a:pt x="275" y="90"/>
                    <a:pt x="273" y="86"/>
                  </a:cubicBezTo>
                  <a:cubicBezTo>
                    <a:pt x="272" y="85"/>
                    <a:pt x="273" y="84"/>
                    <a:pt x="274" y="85"/>
                  </a:cubicBezTo>
                  <a:cubicBezTo>
                    <a:pt x="276" y="88"/>
                    <a:pt x="279" y="92"/>
                    <a:pt x="281" y="95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79" y="89"/>
                    <a:pt x="276" y="85"/>
                    <a:pt x="274" y="82"/>
                  </a:cubicBezTo>
                  <a:cubicBezTo>
                    <a:pt x="273" y="80"/>
                    <a:pt x="274" y="79"/>
                    <a:pt x="275" y="80"/>
                  </a:cubicBezTo>
                  <a:cubicBezTo>
                    <a:pt x="278" y="84"/>
                    <a:pt x="280" y="87"/>
                    <a:pt x="282" y="90"/>
                  </a:cubicBezTo>
                  <a:cubicBezTo>
                    <a:pt x="283" y="88"/>
                    <a:pt x="283" y="88"/>
                    <a:pt x="283" y="88"/>
                  </a:cubicBezTo>
                  <a:cubicBezTo>
                    <a:pt x="280" y="85"/>
                    <a:pt x="278" y="81"/>
                    <a:pt x="275" y="77"/>
                  </a:cubicBezTo>
                  <a:cubicBezTo>
                    <a:pt x="274" y="76"/>
                    <a:pt x="276" y="75"/>
                    <a:pt x="276" y="76"/>
                  </a:cubicBezTo>
                  <a:cubicBezTo>
                    <a:pt x="279" y="79"/>
                    <a:pt x="281" y="82"/>
                    <a:pt x="283" y="86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81" y="80"/>
                    <a:pt x="279" y="77"/>
                    <a:pt x="276" y="73"/>
                  </a:cubicBezTo>
                  <a:cubicBezTo>
                    <a:pt x="275" y="72"/>
                    <a:pt x="277" y="70"/>
                    <a:pt x="278" y="72"/>
                  </a:cubicBezTo>
                  <a:cubicBezTo>
                    <a:pt x="280" y="75"/>
                    <a:pt x="282" y="78"/>
                    <a:pt x="285" y="81"/>
                  </a:cubicBezTo>
                  <a:cubicBezTo>
                    <a:pt x="285" y="79"/>
                    <a:pt x="285" y="79"/>
                    <a:pt x="285" y="79"/>
                  </a:cubicBezTo>
                  <a:cubicBezTo>
                    <a:pt x="283" y="76"/>
                    <a:pt x="280" y="72"/>
                    <a:pt x="278" y="69"/>
                  </a:cubicBezTo>
                  <a:cubicBezTo>
                    <a:pt x="277" y="68"/>
                    <a:pt x="278" y="66"/>
                    <a:pt x="279" y="67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4" y="71"/>
                    <a:pt x="281" y="68"/>
                    <a:pt x="279" y="65"/>
                  </a:cubicBezTo>
                  <a:cubicBezTo>
                    <a:pt x="278" y="63"/>
                    <a:pt x="279" y="62"/>
                    <a:pt x="280" y="63"/>
                  </a:cubicBezTo>
                  <a:cubicBezTo>
                    <a:pt x="287" y="72"/>
                    <a:pt x="287" y="72"/>
                    <a:pt x="287" y="72"/>
                  </a:cubicBezTo>
                  <a:cubicBezTo>
                    <a:pt x="287" y="70"/>
                    <a:pt x="287" y="70"/>
                    <a:pt x="287" y="70"/>
                  </a:cubicBezTo>
                  <a:cubicBezTo>
                    <a:pt x="285" y="67"/>
                    <a:pt x="283" y="64"/>
                    <a:pt x="280" y="61"/>
                  </a:cubicBezTo>
                  <a:cubicBezTo>
                    <a:pt x="279" y="59"/>
                    <a:pt x="281" y="58"/>
                    <a:pt x="282" y="59"/>
                  </a:cubicBezTo>
                  <a:cubicBezTo>
                    <a:pt x="288" y="67"/>
                    <a:pt x="288" y="67"/>
                    <a:pt x="288" y="67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81" y="56"/>
                    <a:pt x="282" y="54"/>
                    <a:pt x="283" y="55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4" y="53"/>
                    <a:pt x="284" y="53"/>
                    <a:pt x="284" y="53"/>
                  </a:cubicBezTo>
                  <a:cubicBezTo>
                    <a:pt x="283" y="52"/>
                    <a:pt x="284" y="51"/>
                    <a:pt x="285" y="52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86" y="50"/>
                    <a:pt x="286" y="50"/>
                    <a:pt x="286" y="50"/>
                  </a:cubicBezTo>
                  <a:cubicBezTo>
                    <a:pt x="285" y="49"/>
                    <a:pt x="286" y="47"/>
                    <a:pt x="287" y="49"/>
                  </a:cubicBezTo>
                  <a:cubicBezTo>
                    <a:pt x="290" y="53"/>
                    <a:pt x="290" y="53"/>
                    <a:pt x="290" y="53"/>
                  </a:cubicBezTo>
                  <a:cubicBezTo>
                    <a:pt x="291" y="51"/>
                    <a:pt x="291" y="51"/>
                    <a:pt x="291" y="51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7" y="46"/>
                    <a:pt x="288" y="45"/>
                    <a:pt x="289" y="46"/>
                  </a:cubicBezTo>
                  <a:cubicBezTo>
                    <a:pt x="291" y="48"/>
                    <a:pt x="291" y="48"/>
                    <a:pt x="291" y="48"/>
                  </a:cubicBezTo>
                  <a:cubicBezTo>
                    <a:pt x="292" y="45"/>
                    <a:pt x="292" y="45"/>
                    <a:pt x="292" y="45"/>
                  </a:cubicBezTo>
                  <a:cubicBezTo>
                    <a:pt x="292" y="44"/>
                    <a:pt x="292" y="44"/>
                    <a:pt x="292" y="44"/>
                  </a:cubicBezTo>
                  <a:cubicBezTo>
                    <a:pt x="292" y="43"/>
                    <a:pt x="294" y="44"/>
                    <a:pt x="294" y="45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5" y="48"/>
                    <a:pt x="295" y="48"/>
                    <a:pt x="295" y="48"/>
                  </a:cubicBezTo>
                  <a:cubicBezTo>
                    <a:pt x="296" y="48"/>
                    <a:pt x="297" y="50"/>
                    <a:pt x="296" y="51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2" y="54"/>
                    <a:pt x="292" y="54"/>
                    <a:pt x="292" y="54"/>
                  </a:cubicBezTo>
                  <a:cubicBezTo>
                    <a:pt x="296" y="53"/>
                    <a:pt x="296" y="53"/>
                    <a:pt x="296" y="53"/>
                  </a:cubicBezTo>
                  <a:cubicBezTo>
                    <a:pt x="298" y="52"/>
                    <a:pt x="298" y="55"/>
                    <a:pt x="297" y="55"/>
                  </a:cubicBezTo>
                  <a:cubicBezTo>
                    <a:pt x="292" y="56"/>
                    <a:pt x="292" y="56"/>
                    <a:pt x="292" y="56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7" y="57"/>
                    <a:pt x="297" y="57"/>
                    <a:pt x="297" y="57"/>
                  </a:cubicBezTo>
                  <a:cubicBezTo>
                    <a:pt x="298" y="57"/>
                    <a:pt x="299" y="59"/>
                    <a:pt x="298" y="59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7" y="61"/>
                    <a:pt x="297" y="61"/>
                    <a:pt x="297" y="61"/>
                  </a:cubicBezTo>
                  <a:cubicBezTo>
                    <a:pt x="299" y="61"/>
                    <a:pt x="299" y="63"/>
                    <a:pt x="298" y="64"/>
                  </a:cubicBezTo>
                  <a:cubicBezTo>
                    <a:pt x="290" y="66"/>
                    <a:pt x="290" y="66"/>
                    <a:pt x="290" y="66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7" y="66"/>
                    <a:pt x="297" y="66"/>
                    <a:pt x="297" y="66"/>
                  </a:cubicBezTo>
                  <a:cubicBezTo>
                    <a:pt x="299" y="66"/>
                    <a:pt x="299" y="68"/>
                    <a:pt x="298" y="68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8" y="70"/>
                    <a:pt x="299" y="73"/>
                    <a:pt x="298" y="73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7" y="75"/>
                    <a:pt x="297" y="75"/>
                    <a:pt x="297" y="75"/>
                  </a:cubicBezTo>
                  <a:cubicBezTo>
                    <a:pt x="298" y="75"/>
                    <a:pt x="299" y="77"/>
                    <a:pt x="297" y="78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96" y="80"/>
                    <a:pt x="296" y="80"/>
                    <a:pt x="296" y="80"/>
                  </a:cubicBezTo>
                  <a:cubicBezTo>
                    <a:pt x="297" y="79"/>
                    <a:pt x="298" y="82"/>
                    <a:pt x="297" y="82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5" y="87"/>
                    <a:pt x="285" y="87"/>
                    <a:pt x="285" y="87"/>
                  </a:cubicBezTo>
                  <a:cubicBezTo>
                    <a:pt x="295" y="84"/>
                    <a:pt x="295" y="84"/>
                    <a:pt x="295" y="84"/>
                  </a:cubicBezTo>
                  <a:cubicBezTo>
                    <a:pt x="297" y="84"/>
                    <a:pt x="297" y="86"/>
                    <a:pt x="296" y="87"/>
                  </a:cubicBezTo>
                  <a:cubicBezTo>
                    <a:pt x="285" y="89"/>
                    <a:pt x="285" y="89"/>
                    <a:pt x="285" y="89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6" y="89"/>
                    <a:pt x="296" y="91"/>
                    <a:pt x="295" y="91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5" y="93"/>
                    <a:pt x="295" y="96"/>
                    <a:pt x="294" y="96"/>
                  </a:cubicBezTo>
                  <a:cubicBezTo>
                    <a:pt x="282" y="99"/>
                    <a:pt x="282" y="99"/>
                    <a:pt x="282" y="99"/>
                  </a:cubicBezTo>
                  <a:cubicBezTo>
                    <a:pt x="282" y="101"/>
                    <a:pt x="282" y="101"/>
                    <a:pt x="282" y="101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94" y="98"/>
                    <a:pt x="294" y="100"/>
                    <a:pt x="293" y="101"/>
                  </a:cubicBezTo>
                  <a:cubicBezTo>
                    <a:pt x="281" y="103"/>
                    <a:pt x="281" y="103"/>
                    <a:pt x="281" y="103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92" y="103"/>
                    <a:pt x="292" y="105"/>
                    <a:pt x="291" y="105"/>
                  </a:cubicBezTo>
                  <a:cubicBezTo>
                    <a:pt x="280" y="108"/>
                    <a:pt x="280" y="108"/>
                    <a:pt x="280" y="108"/>
                  </a:cubicBezTo>
                  <a:cubicBezTo>
                    <a:pt x="279" y="109"/>
                    <a:pt x="279" y="109"/>
                    <a:pt x="279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9" y="107"/>
                    <a:pt x="290" y="110"/>
                    <a:pt x="288" y="110"/>
                  </a:cubicBezTo>
                  <a:cubicBezTo>
                    <a:pt x="279" y="112"/>
                    <a:pt x="279" y="112"/>
                    <a:pt x="279" y="112"/>
                  </a:cubicBezTo>
                  <a:cubicBezTo>
                    <a:pt x="278" y="114"/>
                    <a:pt x="278" y="114"/>
                    <a:pt x="278" y="114"/>
                  </a:cubicBezTo>
                  <a:cubicBezTo>
                    <a:pt x="284" y="113"/>
                    <a:pt x="284" y="113"/>
                    <a:pt x="284" y="113"/>
                  </a:cubicBezTo>
                  <a:cubicBezTo>
                    <a:pt x="285" y="112"/>
                    <a:pt x="285" y="115"/>
                    <a:pt x="284" y="115"/>
                  </a:cubicBezTo>
                  <a:cubicBezTo>
                    <a:pt x="277" y="116"/>
                    <a:pt x="277" y="116"/>
                    <a:pt x="277" y="116"/>
                  </a:cubicBezTo>
                  <a:cubicBezTo>
                    <a:pt x="277" y="118"/>
                    <a:pt x="277" y="118"/>
                    <a:pt x="277" y="118"/>
                  </a:cubicBezTo>
                  <a:cubicBezTo>
                    <a:pt x="279" y="118"/>
                    <a:pt x="279" y="118"/>
                    <a:pt x="279" y="118"/>
                  </a:cubicBezTo>
                  <a:cubicBezTo>
                    <a:pt x="280" y="118"/>
                    <a:pt x="280" y="120"/>
                    <a:pt x="279" y="120"/>
                  </a:cubicBezTo>
                  <a:cubicBezTo>
                    <a:pt x="276" y="121"/>
                    <a:pt x="276" y="121"/>
                    <a:pt x="276" y="121"/>
                  </a:cubicBezTo>
                  <a:cubicBezTo>
                    <a:pt x="275" y="124"/>
                    <a:pt x="273" y="127"/>
                    <a:pt x="272" y="131"/>
                  </a:cubicBezTo>
                  <a:cubicBezTo>
                    <a:pt x="272" y="131"/>
                    <a:pt x="272" y="131"/>
                    <a:pt x="272" y="131"/>
                  </a:cubicBezTo>
                  <a:cubicBezTo>
                    <a:pt x="277" y="144"/>
                    <a:pt x="282" y="158"/>
                    <a:pt x="285" y="172"/>
                  </a:cubicBezTo>
                  <a:cubicBezTo>
                    <a:pt x="287" y="169"/>
                    <a:pt x="288" y="167"/>
                    <a:pt x="289" y="164"/>
                  </a:cubicBezTo>
                  <a:cubicBezTo>
                    <a:pt x="288" y="161"/>
                    <a:pt x="288" y="161"/>
                    <a:pt x="288" y="161"/>
                  </a:cubicBezTo>
                  <a:cubicBezTo>
                    <a:pt x="287" y="159"/>
                    <a:pt x="289" y="158"/>
                    <a:pt x="289" y="160"/>
                  </a:cubicBezTo>
                  <a:cubicBezTo>
                    <a:pt x="290" y="162"/>
                    <a:pt x="290" y="162"/>
                    <a:pt x="290" y="162"/>
                  </a:cubicBezTo>
                  <a:cubicBezTo>
                    <a:pt x="291" y="160"/>
                    <a:pt x="291" y="160"/>
                    <a:pt x="291" y="160"/>
                  </a:cubicBezTo>
                  <a:cubicBezTo>
                    <a:pt x="290" y="158"/>
                    <a:pt x="289" y="155"/>
                    <a:pt x="288" y="153"/>
                  </a:cubicBezTo>
                  <a:cubicBezTo>
                    <a:pt x="287" y="151"/>
                    <a:pt x="289" y="150"/>
                    <a:pt x="289" y="152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3" y="156"/>
                    <a:pt x="293" y="156"/>
                    <a:pt x="293" y="156"/>
                  </a:cubicBezTo>
                  <a:cubicBezTo>
                    <a:pt x="291" y="152"/>
                    <a:pt x="290" y="149"/>
                    <a:pt x="288" y="145"/>
                  </a:cubicBezTo>
                  <a:cubicBezTo>
                    <a:pt x="287" y="144"/>
                    <a:pt x="289" y="143"/>
                    <a:pt x="290" y="144"/>
                  </a:cubicBezTo>
                  <a:cubicBezTo>
                    <a:pt x="291" y="147"/>
                    <a:pt x="293" y="150"/>
                    <a:pt x="294" y="153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3" y="148"/>
                    <a:pt x="291" y="144"/>
                    <a:pt x="289" y="140"/>
                  </a:cubicBezTo>
                  <a:cubicBezTo>
                    <a:pt x="288" y="138"/>
                    <a:pt x="290" y="137"/>
                    <a:pt x="290" y="139"/>
                  </a:cubicBezTo>
                  <a:cubicBezTo>
                    <a:pt x="292" y="142"/>
                    <a:pt x="294" y="146"/>
                    <a:pt x="296" y="149"/>
                  </a:cubicBezTo>
                  <a:cubicBezTo>
                    <a:pt x="297" y="147"/>
                    <a:pt x="297" y="147"/>
                    <a:pt x="297" y="147"/>
                  </a:cubicBezTo>
                  <a:cubicBezTo>
                    <a:pt x="295" y="143"/>
                    <a:pt x="292" y="139"/>
                    <a:pt x="290" y="135"/>
                  </a:cubicBezTo>
                  <a:cubicBezTo>
                    <a:pt x="290" y="134"/>
                    <a:pt x="291" y="132"/>
                    <a:pt x="292" y="134"/>
                  </a:cubicBezTo>
                  <a:cubicBezTo>
                    <a:pt x="294" y="137"/>
                    <a:pt x="296" y="141"/>
                    <a:pt x="298" y="145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6" y="139"/>
                    <a:pt x="294" y="135"/>
                    <a:pt x="292" y="131"/>
                  </a:cubicBezTo>
                  <a:cubicBezTo>
                    <a:pt x="291" y="129"/>
                    <a:pt x="293" y="128"/>
                    <a:pt x="294" y="129"/>
                  </a:cubicBezTo>
                  <a:cubicBezTo>
                    <a:pt x="296" y="133"/>
                    <a:pt x="297" y="137"/>
                    <a:pt x="299" y="141"/>
                  </a:cubicBezTo>
                  <a:cubicBezTo>
                    <a:pt x="300" y="139"/>
                    <a:pt x="300" y="139"/>
                    <a:pt x="300" y="139"/>
                  </a:cubicBezTo>
                  <a:cubicBezTo>
                    <a:pt x="298" y="134"/>
                    <a:pt x="296" y="130"/>
                    <a:pt x="294" y="126"/>
                  </a:cubicBezTo>
                  <a:cubicBezTo>
                    <a:pt x="293" y="125"/>
                    <a:pt x="294" y="124"/>
                    <a:pt x="295" y="125"/>
                  </a:cubicBezTo>
                  <a:cubicBezTo>
                    <a:pt x="297" y="129"/>
                    <a:pt x="299" y="132"/>
                    <a:pt x="301" y="136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0" y="130"/>
                    <a:pt x="297" y="126"/>
                    <a:pt x="295" y="122"/>
                  </a:cubicBezTo>
                  <a:cubicBezTo>
                    <a:pt x="294" y="121"/>
                    <a:pt x="296" y="119"/>
                    <a:pt x="297" y="121"/>
                  </a:cubicBezTo>
                  <a:cubicBezTo>
                    <a:pt x="299" y="124"/>
                    <a:pt x="301" y="128"/>
                    <a:pt x="303" y="132"/>
                  </a:cubicBezTo>
                  <a:cubicBezTo>
                    <a:pt x="303" y="130"/>
                    <a:pt x="303" y="130"/>
                    <a:pt x="303" y="130"/>
                  </a:cubicBezTo>
                  <a:cubicBezTo>
                    <a:pt x="301" y="126"/>
                    <a:pt x="299" y="122"/>
                    <a:pt x="297" y="118"/>
                  </a:cubicBezTo>
                  <a:cubicBezTo>
                    <a:pt x="296" y="116"/>
                    <a:pt x="298" y="115"/>
                    <a:pt x="298" y="116"/>
                  </a:cubicBezTo>
                  <a:cubicBezTo>
                    <a:pt x="300" y="120"/>
                    <a:pt x="302" y="123"/>
                    <a:pt x="304" y="127"/>
                  </a:cubicBezTo>
                  <a:cubicBezTo>
                    <a:pt x="305" y="125"/>
                    <a:pt x="305" y="125"/>
                    <a:pt x="305" y="125"/>
                  </a:cubicBezTo>
                  <a:cubicBezTo>
                    <a:pt x="303" y="121"/>
                    <a:pt x="301" y="117"/>
                    <a:pt x="299" y="114"/>
                  </a:cubicBezTo>
                  <a:cubicBezTo>
                    <a:pt x="298" y="112"/>
                    <a:pt x="299" y="111"/>
                    <a:pt x="300" y="112"/>
                  </a:cubicBezTo>
                  <a:cubicBezTo>
                    <a:pt x="302" y="116"/>
                    <a:pt x="304" y="119"/>
                    <a:pt x="306" y="122"/>
                  </a:cubicBezTo>
                  <a:cubicBezTo>
                    <a:pt x="306" y="120"/>
                    <a:pt x="306" y="120"/>
                    <a:pt x="306" y="120"/>
                  </a:cubicBezTo>
                  <a:cubicBezTo>
                    <a:pt x="305" y="117"/>
                    <a:pt x="302" y="113"/>
                    <a:pt x="300" y="110"/>
                  </a:cubicBezTo>
                  <a:cubicBezTo>
                    <a:pt x="300" y="108"/>
                    <a:pt x="301" y="107"/>
                    <a:pt x="302" y="108"/>
                  </a:cubicBezTo>
                  <a:cubicBezTo>
                    <a:pt x="304" y="111"/>
                    <a:pt x="306" y="115"/>
                    <a:pt x="307" y="118"/>
                  </a:cubicBezTo>
                  <a:cubicBezTo>
                    <a:pt x="308" y="116"/>
                    <a:pt x="308" y="116"/>
                    <a:pt x="308" y="116"/>
                  </a:cubicBezTo>
                  <a:cubicBezTo>
                    <a:pt x="306" y="112"/>
                    <a:pt x="304" y="109"/>
                    <a:pt x="302" y="106"/>
                  </a:cubicBezTo>
                  <a:cubicBezTo>
                    <a:pt x="301" y="105"/>
                    <a:pt x="303" y="103"/>
                    <a:pt x="304" y="105"/>
                  </a:cubicBezTo>
                  <a:cubicBezTo>
                    <a:pt x="305" y="107"/>
                    <a:pt x="307" y="110"/>
                    <a:pt x="309" y="113"/>
                  </a:cubicBezTo>
                  <a:cubicBezTo>
                    <a:pt x="309" y="111"/>
                    <a:pt x="309" y="111"/>
                    <a:pt x="309" y="111"/>
                  </a:cubicBezTo>
                  <a:cubicBezTo>
                    <a:pt x="308" y="108"/>
                    <a:pt x="306" y="105"/>
                    <a:pt x="304" y="102"/>
                  </a:cubicBezTo>
                  <a:cubicBezTo>
                    <a:pt x="303" y="101"/>
                    <a:pt x="305" y="99"/>
                    <a:pt x="306" y="101"/>
                  </a:cubicBezTo>
                  <a:cubicBezTo>
                    <a:pt x="310" y="108"/>
                    <a:pt x="310" y="108"/>
                    <a:pt x="310" y="108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06" y="99"/>
                    <a:pt x="306" y="99"/>
                    <a:pt x="306" y="99"/>
                  </a:cubicBezTo>
                  <a:cubicBezTo>
                    <a:pt x="305" y="97"/>
                    <a:pt x="307" y="96"/>
                    <a:pt x="308" y="97"/>
                  </a:cubicBezTo>
                  <a:cubicBezTo>
                    <a:pt x="312" y="104"/>
                    <a:pt x="312" y="104"/>
                    <a:pt x="312" y="104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09" y="96"/>
                    <a:pt x="309" y="96"/>
                    <a:pt x="309" y="96"/>
                  </a:cubicBezTo>
                  <a:cubicBezTo>
                    <a:pt x="308" y="94"/>
                    <a:pt x="309" y="93"/>
                    <a:pt x="310" y="94"/>
                  </a:cubicBezTo>
                  <a:cubicBezTo>
                    <a:pt x="313" y="99"/>
                    <a:pt x="313" y="99"/>
                    <a:pt x="313" y="99"/>
                  </a:cubicBezTo>
                  <a:cubicBezTo>
                    <a:pt x="313" y="97"/>
                    <a:pt x="313" y="97"/>
                    <a:pt x="313" y="97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0" y="92"/>
                    <a:pt x="312" y="90"/>
                    <a:pt x="313" y="92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5" y="91"/>
                    <a:pt x="315" y="91"/>
                    <a:pt x="315" y="91"/>
                  </a:cubicBezTo>
                  <a:cubicBezTo>
                    <a:pt x="315" y="91"/>
                    <a:pt x="315" y="91"/>
                    <a:pt x="315" y="91"/>
                  </a:cubicBezTo>
                  <a:cubicBezTo>
                    <a:pt x="315" y="89"/>
                    <a:pt x="317" y="90"/>
                    <a:pt x="317" y="92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8" y="95"/>
                    <a:pt x="318" y="95"/>
                    <a:pt x="318" y="95"/>
                  </a:cubicBezTo>
                  <a:cubicBezTo>
                    <a:pt x="319" y="95"/>
                    <a:pt x="320" y="97"/>
                    <a:pt x="319" y="97"/>
                  </a:cubicBezTo>
                  <a:cubicBezTo>
                    <a:pt x="315" y="98"/>
                    <a:pt x="315" y="98"/>
                    <a:pt x="315" y="98"/>
                  </a:cubicBezTo>
                  <a:cubicBezTo>
                    <a:pt x="315" y="100"/>
                    <a:pt x="315" y="100"/>
                    <a:pt x="315" y="100"/>
                  </a:cubicBezTo>
                  <a:cubicBezTo>
                    <a:pt x="319" y="99"/>
                    <a:pt x="319" y="99"/>
                    <a:pt x="319" y="99"/>
                  </a:cubicBezTo>
                  <a:cubicBezTo>
                    <a:pt x="320" y="99"/>
                    <a:pt x="321" y="102"/>
                    <a:pt x="319" y="102"/>
                  </a:cubicBezTo>
                  <a:cubicBezTo>
                    <a:pt x="314" y="103"/>
                    <a:pt x="314" y="103"/>
                    <a:pt x="314" y="103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9" y="104"/>
                    <a:pt x="319" y="104"/>
                    <a:pt x="319" y="104"/>
                  </a:cubicBezTo>
                  <a:cubicBezTo>
                    <a:pt x="321" y="104"/>
                    <a:pt x="321" y="106"/>
                    <a:pt x="320" y="106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2" y="110"/>
                    <a:pt x="312" y="110"/>
                    <a:pt x="312" y="110"/>
                  </a:cubicBezTo>
                  <a:cubicBezTo>
                    <a:pt x="319" y="108"/>
                    <a:pt x="319" y="108"/>
                    <a:pt x="319" y="108"/>
                  </a:cubicBezTo>
                  <a:cubicBezTo>
                    <a:pt x="320" y="108"/>
                    <a:pt x="321" y="111"/>
                    <a:pt x="320" y="111"/>
                  </a:cubicBezTo>
                  <a:cubicBezTo>
                    <a:pt x="311" y="112"/>
                    <a:pt x="311" y="112"/>
                    <a:pt x="311" y="112"/>
                  </a:cubicBezTo>
                  <a:cubicBezTo>
                    <a:pt x="311" y="114"/>
                    <a:pt x="311" y="114"/>
                    <a:pt x="311" y="114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20" y="113"/>
                    <a:pt x="320" y="115"/>
                    <a:pt x="319" y="116"/>
                  </a:cubicBezTo>
                  <a:cubicBezTo>
                    <a:pt x="310" y="117"/>
                    <a:pt x="310" y="117"/>
                    <a:pt x="310" y="117"/>
                  </a:cubicBezTo>
                  <a:cubicBezTo>
                    <a:pt x="309" y="119"/>
                    <a:pt x="309" y="119"/>
                    <a:pt x="309" y="119"/>
                  </a:cubicBezTo>
                  <a:cubicBezTo>
                    <a:pt x="318" y="118"/>
                    <a:pt x="318" y="118"/>
                    <a:pt x="318" y="118"/>
                  </a:cubicBezTo>
                  <a:cubicBezTo>
                    <a:pt x="319" y="117"/>
                    <a:pt x="320" y="120"/>
                    <a:pt x="318" y="120"/>
                  </a:cubicBezTo>
                  <a:cubicBezTo>
                    <a:pt x="308" y="122"/>
                    <a:pt x="308" y="122"/>
                    <a:pt x="308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7" y="122"/>
                    <a:pt x="317" y="122"/>
                    <a:pt x="317" y="122"/>
                  </a:cubicBezTo>
                  <a:cubicBezTo>
                    <a:pt x="318" y="122"/>
                    <a:pt x="319" y="125"/>
                    <a:pt x="317" y="125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16" y="127"/>
                    <a:pt x="316" y="127"/>
                    <a:pt x="316" y="127"/>
                  </a:cubicBezTo>
                  <a:cubicBezTo>
                    <a:pt x="317" y="127"/>
                    <a:pt x="318" y="129"/>
                    <a:pt x="316" y="129"/>
                  </a:cubicBezTo>
                  <a:cubicBezTo>
                    <a:pt x="305" y="131"/>
                    <a:pt x="305" y="131"/>
                    <a:pt x="305" y="131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5" y="133"/>
                    <a:pt x="305" y="133"/>
                    <a:pt x="305" y="133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316" y="131"/>
                    <a:pt x="316" y="134"/>
                    <a:pt x="315" y="134"/>
                  </a:cubicBezTo>
                  <a:cubicBezTo>
                    <a:pt x="304" y="135"/>
                    <a:pt x="304" y="135"/>
                    <a:pt x="304" y="135"/>
                  </a:cubicBezTo>
                  <a:cubicBezTo>
                    <a:pt x="303" y="137"/>
                    <a:pt x="303" y="137"/>
                    <a:pt x="303" y="137"/>
                  </a:cubicBezTo>
                  <a:cubicBezTo>
                    <a:pt x="313" y="136"/>
                    <a:pt x="313" y="136"/>
                    <a:pt x="313" y="136"/>
                  </a:cubicBezTo>
                  <a:cubicBezTo>
                    <a:pt x="315" y="136"/>
                    <a:pt x="315" y="138"/>
                    <a:pt x="314" y="139"/>
                  </a:cubicBezTo>
                  <a:cubicBezTo>
                    <a:pt x="302" y="140"/>
                    <a:pt x="302" y="140"/>
                    <a:pt x="302" y="140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12" y="141"/>
                    <a:pt x="312" y="141"/>
                    <a:pt x="312" y="141"/>
                  </a:cubicBezTo>
                  <a:cubicBezTo>
                    <a:pt x="313" y="141"/>
                    <a:pt x="313" y="143"/>
                    <a:pt x="312" y="143"/>
                  </a:cubicBezTo>
                  <a:cubicBezTo>
                    <a:pt x="300" y="144"/>
                    <a:pt x="300" y="144"/>
                    <a:pt x="300" y="144"/>
                  </a:cubicBezTo>
                  <a:cubicBezTo>
                    <a:pt x="300" y="146"/>
                    <a:pt x="300" y="146"/>
                    <a:pt x="300" y="146"/>
                  </a:cubicBezTo>
                  <a:cubicBezTo>
                    <a:pt x="310" y="145"/>
                    <a:pt x="310" y="145"/>
                    <a:pt x="310" y="145"/>
                  </a:cubicBezTo>
                  <a:cubicBezTo>
                    <a:pt x="311" y="145"/>
                    <a:pt x="312" y="148"/>
                    <a:pt x="310" y="148"/>
                  </a:cubicBezTo>
                  <a:cubicBezTo>
                    <a:pt x="298" y="149"/>
                    <a:pt x="298" y="149"/>
                    <a:pt x="298" y="149"/>
                  </a:cubicBezTo>
                  <a:cubicBezTo>
                    <a:pt x="298" y="151"/>
                    <a:pt x="298" y="151"/>
                    <a:pt x="298" y="151"/>
                  </a:cubicBezTo>
                  <a:cubicBezTo>
                    <a:pt x="308" y="150"/>
                    <a:pt x="308" y="150"/>
                    <a:pt x="308" y="150"/>
                  </a:cubicBezTo>
                  <a:cubicBezTo>
                    <a:pt x="309" y="150"/>
                    <a:pt x="309" y="152"/>
                    <a:pt x="308" y="152"/>
                  </a:cubicBezTo>
                  <a:cubicBezTo>
                    <a:pt x="297" y="153"/>
                    <a:pt x="297" y="153"/>
                    <a:pt x="297" y="153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305" y="154"/>
                    <a:pt x="305" y="154"/>
                    <a:pt x="305" y="154"/>
                  </a:cubicBezTo>
                  <a:cubicBezTo>
                    <a:pt x="306" y="154"/>
                    <a:pt x="306" y="156"/>
                    <a:pt x="305" y="156"/>
                  </a:cubicBezTo>
                  <a:cubicBezTo>
                    <a:pt x="295" y="157"/>
                    <a:pt x="295" y="157"/>
                    <a:pt x="295" y="157"/>
                  </a:cubicBezTo>
                  <a:cubicBezTo>
                    <a:pt x="294" y="159"/>
                    <a:pt x="294" y="159"/>
                    <a:pt x="294" y="159"/>
                  </a:cubicBezTo>
                  <a:cubicBezTo>
                    <a:pt x="300" y="159"/>
                    <a:pt x="300" y="159"/>
                    <a:pt x="300" y="159"/>
                  </a:cubicBezTo>
                  <a:cubicBezTo>
                    <a:pt x="301" y="158"/>
                    <a:pt x="301" y="161"/>
                    <a:pt x="300" y="161"/>
                  </a:cubicBezTo>
                  <a:cubicBezTo>
                    <a:pt x="293" y="161"/>
                    <a:pt x="293" y="161"/>
                    <a:pt x="293" y="161"/>
                  </a:cubicBezTo>
                  <a:cubicBezTo>
                    <a:pt x="292" y="163"/>
                    <a:pt x="292" y="163"/>
                    <a:pt x="292" y="163"/>
                  </a:cubicBezTo>
                  <a:cubicBezTo>
                    <a:pt x="294" y="163"/>
                    <a:pt x="294" y="163"/>
                    <a:pt x="294" y="163"/>
                  </a:cubicBezTo>
                  <a:cubicBezTo>
                    <a:pt x="295" y="163"/>
                    <a:pt x="296" y="165"/>
                    <a:pt x="294" y="165"/>
                  </a:cubicBezTo>
                  <a:cubicBezTo>
                    <a:pt x="291" y="166"/>
                    <a:pt x="291" y="166"/>
                    <a:pt x="291" y="166"/>
                  </a:cubicBezTo>
                  <a:cubicBezTo>
                    <a:pt x="289" y="169"/>
                    <a:pt x="288" y="172"/>
                    <a:pt x="286" y="175"/>
                  </a:cubicBezTo>
                  <a:cubicBezTo>
                    <a:pt x="286" y="175"/>
                    <a:pt x="286" y="175"/>
                    <a:pt x="286" y="175"/>
                  </a:cubicBezTo>
                  <a:cubicBezTo>
                    <a:pt x="289" y="189"/>
                    <a:pt x="292" y="203"/>
                    <a:pt x="293" y="218"/>
                  </a:cubicBezTo>
                  <a:cubicBezTo>
                    <a:pt x="295" y="215"/>
                    <a:pt x="296" y="213"/>
                    <a:pt x="298" y="211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6" y="206"/>
                    <a:pt x="298" y="205"/>
                    <a:pt x="299" y="206"/>
                  </a:cubicBezTo>
                  <a:cubicBezTo>
                    <a:pt x="299" y="209"/>
                    <a:pt x="299" y="209"/>
                    <a:pt x="299" y="209"/>
                  </a:cubicBezTo>
                  <a:cubicBezTo>
                    <a:pt x="300" y="207"/>
                    <a:pt x="300" y="207"/>
                    <a:pt x="300" y="207"/>
                  </a:cubicBezTo>
                  <a:cubicBezTo>
                    <a:pt x="300" y="204"/>
                    <a:pt x="299" y="202"/>
                    <a:pt x="298" y="199"/>
                  </a:cubicBezTo>
                  <a:cubicBezTo>
                    <a:pt x="298" y="198"/>
                    <a:pt x="300" y="197"/>
                    <a:pt x="300" y="198"/>
                  </a:cubicBezTo>
                  <a:cubicBezTo>
                    <a:pt x="302" y="205"/>
                    <a:pt x="302" y="205"/>
                    <a:pt x="302" y="205"/>
                  </a:cubicBezTo>
                  <a:cubicBezTo>
                    <a:pt x="303" y="203"/>
                    <a:pt x="303" y="203"/>
                    <a:pt x="303" y="203"/>
                  </a:cubicBezTo>
                  <a:cubicBezTo>
                    <a:pt x="302" y="199"/>
                    <a:pt x="301" y="195"/>
                    <a:pt x="300" y="192"/>
                  </a:cubicBezTo>
                  <a:cubicBezTo>
                    <a:pt x="299" y="190"/>
                    <a:pt x="301" y="189"/>
                    <a:pt x="301" y="191"/>
                  </a:cubicBezTo>
                  <a:cubicBezTo>
                    <a:pt x="303" y="194"/>
                    <a:pt x="304" y="197"/>
                    <a:pt x="305" y="201"/>
                  </a:cubicBezTo>
                  <a:cubicBezTo>
                    <a:pt x="305" y="199"/>
                    <a:pt x="305" y="199"/>
                    <a:pt x="305" y="199"/>
                  </a:cubicBezTo>
                  <a:cubicBezTo>
                    <a:pt x="304" y="195"/>
                    <a:pt x="303" y="191"/>
                    <a:pt x="301" y="186"/>
                  </a:cubicBezTo>
                  <a:cubicBezTo>
                    <a:pt x="301" y="185"/>
                    <a:pt x="303" y="184"/>
                    <a:pt x="303" y="185"/>
                  </a:cubicBezTo>
                  <a:cubicBezTo>
                    <a:pt x="304" y="189"/>
                    <a:pt x="306" y="193"/>
                    <a:pt x="307" y="197"/>
                  </a:cubicBezTo>
                  <a:cubicBezTo>
                    <a:pt x="308" y="195"/>
                    <a:pt x="308" y="195"/>
                    <a:pt x="308" y="195"/>
                  </a:cubicBezTo>
                  <a:cubicBezTo>
                    <a:pt x="307" y="191"/>
                    <a:pt x="305" y="186"/>
                    <a:pt x="303" y="182"/>
                  </a:cubicBezTo>
                  <a:cubicBezTo>
                    <a:pt x="303" y="180"/>
                    <a:pt x="305" y="179"/>
                    <a:pt x="305" y="181"/>
                  </a:cubicBezTo>
                  <a:cubicBezTo>
                    <a:pt x="307" y="185"/>
                    <a:pt x="308" y="189"/>
                    <a:pt x="309" y="193"/>
                  </a:cubicBezTo>
                  <a:cubicBezTo>
                    <a:pt x="310" y="191"/>
                    <a:pt x="310" y="191"/>
                    <a:pt x="310" y="191"/>
                  </a:cubicBezTo>
                  <a:cubicBezTo>
                    <a:pt x="309" y="187"/>
                    <a:pt x="307" y="182"/>
                    <a:pt x="306" y="178"/>
                  </a:cubicBezTo>
                  <a:cubicBezTo>
                    <a:pt x="305" y="176"/>
                    <a:pt x="307" y="175"/>
                    <a:pt x="307" y="177"/>
                  </a:cubicBezTo>
                  <a:cubicBezTo>
                    <a:pt x="309" y="181"/>
                    <a:pt x="310" y="185"/>
                    <a:pt x="312" y="189"/>
                  </a:cubicBezTo>
                  <a:cubicBezTo>
                    <a:pt x="313" y="187"/>
                    <a:pt x="313" y="187"/>
                    <a:pt x="313" y="187"/>
                  </a:cubicBezTo>
                  <a:cubicBezTo>
                    <a:pt x="311" y="182"/>
                    <a:pt x="310" y="178"/>
                    <a:pt x="308" y="174"/>
                  </a:cubicBezTo>
                  <a:cubicBezTo>
                    <a:pt x="307" y="172"/>
                    <a:pt x="309" y="171"/>
                    <a:pt x="310" y="172"/>
                  </a:cubicBezTo>
                  <a:cubicBezTo>
                    <a:pt x="311" y="176"/>
                    <a:pt x="313" y="180"/>
                    <a:pt x="314" y="184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3" y="178"/>
                    <a:pt x="312" y="174"/>
                    <a:pt x="310" y="169"/>
                  </a:cubicBezTo>
                  <a:cubicBezTo>
                    <a:pt x="310" y="168"/>
                    <a:pt x="311" y="167"/>
                    <a:pt x="312" y="168"/>
                  </a:cubicBezTo>
                  <a:cubicBezTo>
                    <a:pt x="313" y="172"/>
                    <a:pt x="315" y="176"/>
                    <a:pt x="316" y="180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6" y="174"/>
                    <a:pt x="314" y="170"/>
                    <a:pt x="312" y="165"/>
                  </a:cubicBezTo>
                  <a:cubicBezTo>
                    <a:pt x="312" y="164"/>
                    <a:pt x="313" y="163"/>
                    <a:pt x="314" y="164"/>
                  </a:cubicBezTo>
                  <a:cubicBezTo>
                    <a:pt x="316" y="168"/>
                    <a:pt x="317" y="172"/>
                    <a:pt x="318" y="176"/>
                  </a:cubicBezTo>
                  <a:cubicBezTo>
                    <a:pt x="319" y="174"/>
                    <a:pt x="319" y="174"/>
                    <a:pt x="319" y="174"/>
                  </a:cubicBezTo>
                  <a:cubicBezTo>
                    <a:pt x="318" y="170"/>
                    <a:pt x="316" y="166"/>
                    <a:pt x="315" y="162"/>
                  </a:cubicBezTo>
                  <a:cubicBezTo>
                    <a:pt x="314" y="160"/>
                    <a:pt x="316" y="159"/>
                    <a:pt x="316" y="160"/>
                  </a:cubicBezTo>
                  <a:cubicBezTo>
                    <a:pt x="318" y="164"/>
                    <a:pt x="319" y="168"/>
                    <a:pt x="321" y="171"/>
                  </a:cubicBezTo>
                  <a:cubicBezTo>
                    <a:pt x="321" y="169"/>
                    <a:pt x="321" y="169"/>
                    <a:pt x="321" y="169"/>
                  </a:cubicBezTo>
                  <a:cubicBezTo>
                    <a:pt x="320" y="166"/>
                    <a:pt x="318" y="162"/>
                    <a:pt x="317" y="158"/>
                  </a:cubicBezTo>
                  <a:cubicBezTo>
                    <a:pt x="316" y="156"/>
                    <a:pt x="318" y="155"/>
                    <a:pt x="318" y="157"/>
                  </a:cubicBezTo>
                  <a:cubicBezTo>
                    <a:pt x="320" y="160"/>
                    <a:pt x="321" y="163"/>
                    <a:pt x="323" y="167"/>
                  </a:cubicBezTo>
                  <a:cubicBezTo>
                    <a:pt x="324" y="165"/>
                    <a:pt x="324" y="165"/>
                    <a:pt x="324" y="165"/>
                  </a:cubicBezTo>
                  <a:cubicBezTo>
                    <a:pt x="322" y="161"/>
                    <a:pt x="321" y="158"/>
                    <a:pt x="319" y="154"/>
                  </a:cubicBezTo>
                  <a:cubicBezTo>
                    <a:pt x="318" y="153"/>
                    <a:pt x="320" y="151"/>
                    <a:pt x="321" y="153"/>
                  </a:cubicBezTo>
                  <a:cubicBezTo>
                    <a:pt x="322" y="156"/>
                    <a:pt x="323" y="159"/>
                    <a:pt x="325" y="162"/>
                  </a:cubicBezTo>
                  <a:cubicBezTo>
                    <a:pt x="326" y="160"/>
                    <a:pt x="326" y="160"/>
                    <a:pt x="326" y="160"/>
                  </a:cubicBezTo>
                  <a:cubicBezTo>
                    <a:pt x="324" y="157"/>
                    <a:pt x="323" y="154"/>
                    <a:pt x="321" y="151"/>
                  </a:cubicBezTo>
                  <a:cubicBezTo>
                    <a:pt x="321" y="149"/>
                    <a:pt x="322" y="148"/>
                    <a:pt x="323" y="150"/>
                  </a:cubicBezTo>
                  <a:cubicBezTo>
                    <a:pt x="324" y="152"/>
                    <a:pt x="326" y="155"/>
                    <a:pt x="327" y="158"/>
                  </a:cubicBezTo>
                  <a:cubicBezTo>
                    <a:pt x="327" y="156"/>
                    <a:pt x="327" y="156"/>
                    <a:pt x="327" y="156"/>
                  </a:cubicBezTo>
                  <a:cubicBezTo>
                    <a:pt x="326" y="153"/>
                    <a:pt x="325" y="150"/>
                    <a:pt x="324" y="148"/>
                  </a:cubicBezTo>
                  <a:cubicBezTo>
                    <a:pt x="323" y="146"/>
                    <a:pt x="325" y="145"/>
                    <a:pt x="326" y="146"/>
                  </a:cubicBezTo>
                  <a:cubicBezTo>
                    <a:pt x="329" y="153"/>
                    <a:pt x="329" y="153"/>
                    <a:pt x="329" y="153"/>
                  </a:cubicBezTo>
                  <a:cubicBezTo>
                    <a:pt x="329" y="151"/>
                    <a:pt x="329" y="151"/>
                    <a:pt x="329" y="151"/>
                  </a:cubicBezTo>
                  <a:cubicBezTo>
                    <a:pt x="327" y="145"/>
                    <a:pt x="327" y="145"/>
                    <a:pt x="327" y="145"/>
                  </a:cubicBezTo>
                  <a:cubicBezTo>
                    <a:pt x="326" y="143"/>
                    <a:pt x="328" y="142"/>
                    <a:pt x="328" y="144"/>
                  </a:cubicBezTo>
                  <a:cubicBezTo>
                    <a:pt x="330" y="149"/>
                    <a:pt x="330" y="149"/>
                    <a:pt x="330" y="149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29" y="143"/>
                    <a:pt x="329" y="143"/>
                    <a:pt x="329" y="143"/>
                  </a:cubicBezTo>
                  <a:cubicBezTo>
                    <a:pt x="329" y="141"/>
                    <a:pt x="330" y="140"/>
                    <a:pt x="331" y="141"/>
                  </a:cubicBezTo>
                  <a:cubicBezTo>
                    <a:pt x="332" y="144"/>
                    <a:pt x="332" y="144"/>
                    <a:pt x="332" y="144"/>
                  </a:cubicBezTo>
                  <a:cubicBezTo>
                    <a:pt x="333" y="141"/>
                    <a:pt x="333" y="141"/>
                    <a:pt x="333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39"/>
                    <a:pt x="336" y="140"/>
                    <a:pt x="335" y="142"/>
                  </a:cubicBezTo>
                  <a:cubicBezTo>
                    <a:pt x="334" y="145"/>
                    <a:pt x="334" y="145"/>
                    <a:pt x="334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8" y="145"/>
                    <a:pt x="338" y="148"/>
                    <a:pt x="336" y="148"/>
                  </a:cubicBezTo>
                  <a:cubicBezTo>
                    <a:pt x="333" y="148"/>
                    <a:pt x="333" y="148"/>
                    <a:pt x="333" y="148"/>
                  </a:cubicBezTo>
                  <a:cubicBezTo>
                    <a:pt x="332" y="150"/>
                    <a:pt x="332" y="150"/>
                    <a:pt x="332" y="150"/>
                  </a:cubicBezTo>
                  <a:cubicBezTo>
                    <a:pt x="337" y="150"/>
                    <a:pt x="337" y="150"/>
                    <a:pt x="337" y="150"/>
                  </a:cubicBezTo>
                  <a:cubicBezTo>
                    <a:pt x="338" y="150"/>
                    <a:pt x="338" y="152"/>
                    <a:pt x="337" y="152"/>
                  </a:cubicBezTo>
                  <a:cubicBezTo>
                    <a:pt x="331" y="153"/>
                    <a:pt x="331" y="153"/>
                    <a:pt x="331" y="153"/>
                  </a:cubicBezTo>
                  <a:cubicBezTo>
                    <a:pt x="330" y="155"/>
                    <a:pt x="330" y="155"/>
                    <a:pt x="330" y="155"/>
                  </a:cubicBezTo>
                  <a:cubicBezTo>
                    <a:pt x="336" y="154"/>
                    <a:pt x="336" y="154"/>
                    <a:pt x="336" y="154"/>
                  </a:cubicBezTo>
                  <a:cubicBezTo>
                    <a:pt x="338" y="154"/>
                    <a:pt x="338" y="157"/>
                    <a:pt x="336" y="157"/>
                  </a:cubicBezTo>
                  <a:cubicBezTo>
                    <a:pt x="329" y="157"/>
                    <a:pt x="329" y="157"/>
                    <a:pt x="329" y="157"/>
                  </a:cubicBezTo>
                  <a:cubicBezTo>
                    <a:pt x="328" y="159"/>
                    <a:pt x="328" y="159"/>
                    <a:pt x="328" y="159"/>
                  </a:cubicBezTo>
                  <a:cubicBezTo>
                    <a:pt x="336" y="159"/>
                    <a:pt x="336" y="159"/>
                    <a:pt x="336" y="159"/>
                  </a:cubicBezTo>
                  <a:cubicBezTo>
                    <a:pt x="337" y="159"/>
                    <a:pt x="337" y="162"/>
                    <a:pt x="336" y="162"/>
                  </a:cubicBezTo>
                  <a:cubicBezTo>
                    <a:pt x="327" y="162"/>
                    <a:pt x="327" y="162"/>
                    <a:pt x="327" y="162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35" y="164"/>
                    <a:pt x="335" y="164"/>
                    <a:pt x="335" y="164"/>
                  </a:cubicBezTo>
                  <a:cubicBezTo>
                    <a:pt x="336" y="164"/>
                    <a:pt x="336" y="166"/>
                    <a:pt x="335" y="166"/>
                  </a:cubicBezTo>
                  <a:cubicBezTo>
                    <a:pt x="325" y="166"/>
                    <a:pt x="325" y="166"/>
                    <a:pt x="325" y="166"/>
                  </a:cubicBezTo>
                  <a:cubicBezTo>
                    <a:pt x="324" y="168"/>
                    <a:pt x="324" y="168"/>
                    <a:pt x="324" y="168"/>
                  </a:cubicBezTo>
                  <a:cubicBezTo>
                    <a:pt x="333" y="168"/>
                    <a:pt x="333" y="168"/>
                    <a:pt x="333" y="168"/>
                  </a:cubicBezTo>
                  <a:cubicBezTo>
                    <a:pt x="335" y="168"/>
                    <a:pt x="335" y="171"/>
                    <a:pt x="333" y="171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2" y="173"/>
                    <a:pt x="322" y="173"/>
                    <a:pt x="322" y="173"/>
                  </a:cubicBezTo>
                  <a:cubicBezTo>
                    <a:pt x="332" y="173"/>
                    <a:pt x="332" y="173"/>
                    <a:pt x="332" y="173"/>
                  </a:cubicBezTo>
                  <a:cubicBezTo>
                    <a:pt x="333" y="173"/>
                    <a:pt x="333" y="176"/>
                    <a:pt x="332" y="176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1" y="178"/>
                    <a:pt x="331" y="180"/>
                    <a:pt x="330" y="180"/>
                  </a:cubicBezTo>
                  <a:cubicBezTo>
                    <a:pt x="319" y="180"/>
                    <a:pt x="319" y="180"/>
                    <a:pt x="319" y="180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28" y="182"/>
                    <a:pt x="328" y="182"/>
                    <a:pt x="328" y="182"/>
                  </a:cubicBezTo>
                  <a:cubicBezTo>
                    <a:pt x="329" y="182"/>
                    <a:pt x="329" y="185"/>
                    <a:pt x="328" y="185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16" y="186"/>
                    <a:pt x="316" y="186"/>
                    <a:pt x="31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7" y="186"/>
                    <a:pt x="327" y="189"/>
                    <a:pt x="326" y="189"/>
                  </a:cubicBezTo>
                  <a:cubicBezTo>
                    <a:pt x="314" y="188"/>
                    <a:pt x="314" y="188"/>
                    <a:pt x="314" y="188"/>
                  </a:cubicBezTo>
                  <a:cubicBezTo>
                    <a:pt x="313" y="190"/>
                    <a:pt x="313" y="190"/>
                    <a:pt x="313" y="190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5" y="191"/>
                    <a:pt x="325" y="193"/>
                    <a:pt x="324" y="193"/>
                  </a:cubicBezTo>
                  <a:cubicBezTo>
                    <a:pt x="312" y="193"/>
                    <a:pt x="312" y="193"/>
                    <a:pt x="312" y="193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22" y="195"/>
                    <a:pt x="322" y="195"/>
                    <a:pt x="322" y="195"/>
                  </a:cubicBezTo>
                  <a:cubicBezTo>
                    <a:pt x="323" y="195"/>
                    <a:pt x="323" y="198"/>
                    <a:pt x="321" y="198"/>
                  </a:cubicBezTo>
                  <a:cubicBezTo>
                    <a:pt x="310" y="197"/>
                    <a:pt x="310" y="197"/>
                    <a:pt x="310" y="197"/>
                  </a:cubicBezTo>
                  <a:cubicBezTo>
                    <a:pt x="308" y="198"/>
                    <a:pt x="308" y="198"/>
                    <a:pt x="308" y="198"/>
                  </a:cubicBezTo>
                  <a:cubicBezTo>
                    <a:pt x="319" y="199"/>
                    <a:pt x="319" y="199"/>
                    <a:pt x="319" y="199"/>
                  </a:cubicBezTo>
                  <a:cubicBezTo>
                    <a:pt x="320" y="199"/>
                    <a:pt x="320" y="202"/>
                    <a:pt x="318" y="202"/>
                  </a:cubicBezTo>
                  <a:cubicBezTo>
                    <a:pt x="307" y="201"/>
                    <a:pt x="307" y="201"/>
                    <a:pt x="307" y="201"/>
                  </a:cubicBezTo>
                  <a:cubicBezTo>
                    <a:pt x="306" y="202"/>
                    <a:pt x="306" y="202"/>
                    <a:pt x="306" y="202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6" y="203"/>
                    <a:pt x="316" y="206"/>
                    <a:pt x="315" y="205"/>
                  </a:cubicBezTo>
                  <a:cubicBezTo>
                    <a:pt x="305" y="204"/>
                    <a:pt x="305" y="204"/>
                    <a:pt x="305" y="204"/>
                  </a:cubicBezTo>
                  <a:cubicBezTo>
                    <a:pt x="304" y="206"/>
                    <a:pt x="304" y="206"/>
                    <a:pt x="304" y="206"/>
                  </a:cubicBezTo>
                  <a:cubicBezTo>
                    <a:pt x="309" y="207"/>
                    <a:pt x="309" y="207"/>
                    <a:pt x="309" y="207"/>
                  </a:cubicBezTo>
                  <a:cubicBezTo>
                    <a:pt x="311" y="207"/>
                    <a:pt x="310" y="209"/>
                    <a:pt x="309" y="209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301" y="210"/>
                    <a:pt x="301" y="210"/>
                    <a:pt x="301" y="210"/>
                  </a:cubicBezTo>
                  <a:cubicBezTo>
                    <a:pt x="303" y="210"/>
                    <a:pt x="303" y="210"/>
                    <a:pt x="303" y="210"/>
                  </a:cubicBezTo>
                  <a:cubicBezTo>
                    <a:pt x="304" y="210"/>
                    <a:pt x="304" y="213"/>
                    <a:pt x="303" y="213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7" y="215"/>
                    <a:pt x="295" y="218"/>
                    <a:pt x="293" y="221"/>
                  </a:cubicBezTo>
                  <a:cubicBezTo>
                    <a:pt x="294" y="235"/>
                    <a:pt x="294" y="250"/>
                    <a:pt x="292" y="264"/>
                  </a:cubicBezTo>
                  <a:cubicBezTo>
                    <a:pt x="294" y="262"/>
                    <a:pt x="296" y="260"/>
                    <a:pt x="298" y="258"/>
                  </a:cubicBezTo>
                  <a:cubicBezTo>
                    <a:pt x="298" y="254"/>
                    <a:pt x="298" y="254"/>
                    <a:pt x="298" y="254"/>
                  </a:cubicBezTo>
                  <a:cubicBezTo>
                    <a:pt x="298" y="253"/>
                    <a:pt x="300" y="252"/>
                    <a:pt x="300" y="254"/>
                  </a:cubicBezTo>
                  <a:cubicBezTo>
                    <a:pt x="300" y="256"/>
                    <a:pt x="300" y="256"/>
                    <a:pt x="300" y="256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301" y="252"/>
                    <a:pt x="301" y="249"/>
                    <a:pt x="301" y="247"/>
                  </a:cubicBezTo>
                  <a:cubicBezTo>
                    <a:pt x="301" y="245"/>
                    <a:pt x="303" y="245"/>
                    <a:pt x="303" y="246"/>
                  </a:cubicBezTo>
                  <a:cubicBezTo>
                    <a:pt x="303" y="248"/>
                    <a:pt x="303" y="251"/>
                    <a:pt x="303" y="253"/>
                  </a:cubicBezTo>
                  <a:cubicBezTo>
                    <a:pt x="305" y="252"/>
                    <a:pt x="305" y="252"/>
                    <a:pt x="305" y="252"/>
                  </a:cubicBezTo>
                  <a:cubicBezTo>
                    <a:pt x="305" y="248"/>
                    <a:pt x="304" y="244"/>
                    <a:pt x="304" y="240"/>
                  </a:cubicBezTo>
                  <a:cubicBezTo>
                    <a:pt x="303" y="238"/>
                    <a:pt x="305" y="238"/>
                    <a:pt x="305" y="239"/>
                  </a:cubicBezTo>
                  <a:cubicBezTo>
                    <a:pt x="306" y="243"/>
                    <a:pt x="306" y="246"/>
                    <a:pt x="307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307" y="244"/>
                    <a:pt x="307" y="239"/>
                    <a:pt x="306" y="235"/>
                  </a:cubicBezTo>
                  <a:cubicBezTo>
                    <a:pt x="306" y="233"/>
                    <a:pt x="308" y="233"/>
                    <a:pt x="308" y="234"/>
                  </a:cubicBezTo>
                  <a:cubicBezTo>
                    <a:pt x="309" y="238"/>
                    <a:pt x="309" y="242"/>
                    <a:pt x="310" y="246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1" y="240"/>
                    <a:pt x="310" y="235"/>
                    <a:pt x="309" y="231"/>
                  </a:cubicBezTo>
                  <a:cubicBezTo>
                    <a:pt x="309" y="229"/>
                    <a:pt x="311" y="228"/>
                    <a:pt x="311" y="230"/>
                  </a:cubicBezTo>
                  <a:cubicBezTo>
                    <a:pt x="312" y="234"/>
                    <a:pt x="312" y="238"/>
                    <a:pt x="313" y="243"/>
                  </a:cubicBezTo>
                  <a:cubicBezTo>
                    <a:pt x="314" y="241"/>
                    <a:pt x="314" y="241"/>
                    <a:pt x="314" y="241"/>
                  </a:cubicBezTo>
                  <a:cubicBezTo>
                    <a:pt x="314" y="236"/>
                    <a:pt x="313" y="231"/>
                    <a:pt x="312" y="227"/>
                  </a:cubicBezTo>
                  <a:cubicBezTo>
                    <a:pt x="312" y="225"/>
                    <a:pt x="314" y="225"/>
                    <a:pt x="314" y="226"/>
                  </a:cubicBezTo>
                  <a:cubicBezTo>
                    <a:pt x="315" y="230"/>
                    <a:pt x="315" y="235"/>
                    <a:pt x="316" y="239"/>
                  </a:cubicBezTo>
                  <a:cubicBezTo>
                    <a:pt x="317" y="237"/>
                    <a:pt x="317" y="237"/>
                    <a:pt x="317" y="237"/>
                  </a:cubicBezTo>
                  <a:cubicBezTo>
                    <a:pt x="317" y="232"/>
                    <a:pt x="316" y="228"/>
                    <a:pt x="315" y="223"/>
                  </a:cubicBezTo>
                  <a:cubicBezTo>
                    <a:pt x="315" y="222"/>
                    <a:pt x="316" y="221"/>
                    <a:pt x="317" y="222"/>
                  </a:cubicBezTo>
                  <a:cubicBezTo>
                    <a:pt x="318" y="227"/>
                    <a:pt x="318" y="231"/>
                    <a:pt x="319" y="235"/>
                  </a:cubicBezTo>
                  <a:cubicBezTo>
                    <a:pt x="320" y="233"/>
                    <a:pt x="320" y="233"/>
                    <a:pt x="320" y="233"/>
                  </a:cubicBezTo>
                  <a:cubicBezTo>
                    <a:pt x="320" y="229"/>
                    <a:pt x="319" y="224"/>
                    <a:pt x="318" y="219"/>
                  </a:cubicBezTo>
                  <a:cubicBezTo>
                    <a:pt x="317" y="218"/>
                    <a:pt x="319" y="217"/>
                    <a:pt x="320" y="219"/>
                  </a:cubicBezTo>
                  <a:cubicBezTo>
                    <a:pt x="320" y="223"/>
                    <a:pt x="321" y="227"/>
                    <a:pt x="322" y="231"/>
                  </a:cubicBezTo>
                  <a:cubicBezTo>
                    <a:pt x="323" y="229"/>
                    <a:pt x="323" y="229"/>
                    <a:pt x="323" y="229"/>
                  </a:cubicBezTo>
                  <a:cubicBezTo>
                    <a:pt x="322" y="225"/>
                    <a:pt x="322" y="220"/>
                    <a:pt x="321" y="216"/>
                  </a:cubicBezTo>
                  <a:cubicBezTo>
                    <a:pt x="320" y="214"/>
                    <a:pt x="322" y="213"/>
                    <a:pt x="322" y="215"/>
                  </a:cubicBezTo>
                  <a:cubicBezTo>
                    <a:pt x="323" y="219"/>
                    <a:pt x="324" y="223"/>
                    <a:pt x="325" y="227"/>
                  </a:cubicBezTo>
                  <a:cubicBezTo>
                    <a:pt x="326" y="225"/>
                    <a:pt x="326" y="225"/>
                    <a:pt x="326" y="225"/>
                  </a:cubicBezTo>
                  <a:cubicBezTo>
                    <a:pt x="325" y="221"/>
                    <a:pt x="324" y="217"/>
                    <a:pt x="323" y="212"/>
                  </a:cubicBezTo>
                  <a:cubicBezTo>
                    <a:pt x="323" y="211"/>
                    <a:pt x="325" y="210"/>
                    <a:pt x="325" y="211"/>
                  </a:cubicBezTo>
                  <a:cubicBezTo>
                    <a:pt x="326" y="215"/>
                    <a:pt x="327" y="219"/>
                    <a:pt x="328" y="223"/>
                  </a:cubicBezTo>
                  <a:cubicBezTo>
                    <a:pt x="329" y="221"/>
                    <a:pt x="329" y="221"/>
                    <a:pt x="329" y="221"/>
                  </a:cubicBezTo>
                  <a:cubicBezTo>
                    <a:pt x="328" y="217"/>
                    <a:pt x="327" y="213"/>
                    <a:pt x="326" y="209"/>
                  </a:cubicBezTo>
                  <a:cubicBezTo>
                    <a:pt x="326" y="207"/>
                    <a:pt x="328" y="206"/>
                    <a:pt x="328" y="208"/>
                  </a:cubicBezTo>
                  <a:cubicBezTo>
                    <a:pt x="329" y="212"/>
                    <a:pt x="330" y="215"/>
                    <a:pt x="331" y="219"/>
                  </a:cubicBezTo>
                  <a:cubicBezTo>
                    <a:pt x="332" y="217"/>
                    <a:pt x="332" y="217"/>
                    <a:pt x="332" y="217"/>
                  </a:cubicBezTo>
                  <a:cubicBezTo>
                    <a:pt x="331" y="213"/>
                    <a:pt x="330" y="209"/>
                    <a:pt x="329" y="206"/>
                  </a:cubicBezTo>
                  <a:cubicBezTo>
                    <a:pt x="329" y="204"/>
                    <a:pt x="330" y="203"/>
                    <a:pt x="331" y="205"/>
                  </a:cubicBezTo>
                  <a:cubicBezTo>
                    <a:pt x="332" y="208"/>
                    <a:pt x="333" y="211"/>
                    <a:pt x="333" y="215"/>
                  </a:cubicBezTo>
                  <a:cubicBezTo>
                    <a:pt x="334" y="213"/>
                    <a:pt x="334" y="213"/>
                    <a:pt x="334" y="213"/>
                  </a:cubicBezTo>
                  <a:cubicBezTo>
                    <a:pt x="334" y="209"/>
                    <a:pt x="333" y="206"/>
                    <a:pt x="332" y="202"/>
                  </a:cubicBezTo>
                  <a:cubicBezTo>
                    <a:pt x="332" y="201"/>
                    <a:pt x="333" y="200"/>
                    <a:pt x="334" y="202"/>
                  </a:cubicBezTo>
                  <a:cubicBezTo>
                    <a:pt x="335" y="204"/>
                    <a:pt x="335" y="207"/>
                    <a:pt x="336" y="211"/>
                  </a:cubicBezTo>
                  <a:cubicBezTo>
                    <a:pt x="337" y="209"/>
                    <a:pt x="337" y="209"/>
                    <a:pt x="337" y="209"/>
                  </a:cubicBezTo>
                  <a:cubicBezTo>
                    <a:pt x="336" y="206"/>
                    <a:pt x="336" y="203"/>
                    <a:pt x="335" y="200"/>
                  </a:cubicBezTo>
                  <a:cubicBezTo>
                    <a:pt x="334" y="198"/>
                    <a:pt x="336" y="197"/>
                    <a:pt x="337" y="199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340" y="204"/>
                    <a:pt x="340" y="204"/>
                    <a:pt x="340" y="204"/>
                  </a:cubicBezTo>
                  <a:cubicBezTo>
                    <a:pt x="338" y="197"/>
                    <a:pt x="338" y="197"/>
                    <a:pt x="338" y="197"/>
                  </a:cubicBezTo>
                  <a:cubicBezTo>
                    <a:pt x="337" y="196"/>
                    <a:pt x="339" y="195"/>
                    <a:pt x="340" y="196"/>
                  </a:cubicBezTo>
                  <a:cubicBezTo>
                    <a:pt x="341" y="202"/>
                    <a:pt x="341" y="202"/>
                    <a:pt x="341" y="202"/>
                  </a:cubicBezTo>
                  <a:cubicBezTo>
                    <a:pt x="342" y="200"/>
                    <a:pt x="342" y="200"/>
                    <a:pt x="342" y="200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4"/>
                    <a:pt x="342" y="193"/>
                    <a:pt x="343" y="194"/>
                  </a:cubicBezTo>
                  <a:cubicBezTo>
                    <a:pt x="344" y="197"/>
                    <a:pt x="344" y="197"/>
                    <a:pt x="344" y="197"/>
                  </a:cubicBezTo>
                  <a:cubicBezTo>
                    <a:pt x="345" y="194"/>
                    <a:pt x="345" y="194"/>
                    <a:pt x="345" y="194"/>
                  </a:cubicBezTo>
                  <a:cubicBezTo>
                    <a:pt x="345" y="194"/>
                    <a:pt x="345" y="194"/>
                    <a:pt x="345" y="194"/>
                  </a:cubicBezTo>
                  <a:cubicBezTo>
                    <a:pt x="346" y="193"/>
                    <a:pt x="348" y="194"/>
                    <a:pt x="347" y="196"/>
                  </a:cubicBezTo>
                  <a:cubicBezTo>
                    <a:pt x="345" y="199"/>
                    <a:pt x="345" y="199"/>
                    <a:pt x="345" y="199"/>
                  </a:cubicBezTo>
                  <a:cubicBezTo>
                    <a:pt x="347" y="199"/>
                    <a:pt x="347" y="199"/>
                    <a:pt x="347" y="199"/>
                  </a:cubicBezTo>
                  <a:cubicBezTo>
                    <a:pt x="349" y="199"/>
                    <a:pt x="349" y="202"/>
                    <a:pt x="347" y="202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343" y="203"/>
                    <a:pt x="343" y="203"/>
                    <a:pt x="343" y="203"/>
                  </a:cubicBezTo>
                  <a:cubicBezTo>
                    <a:pt x="347" y="204"/>
                    <a:pt x="347" y="204"/>
                    <a:pt x="347" y="204"/>
                  </a:cubicBezTo>
                  <a:cubicBezTo>
                    <a:pt x="348" y="204"/>
                    <a:pt x="348" y="207"/>
                    <a:pt x="347" y="207"/>
                  </a:cubicBezTo>
                  <a:cubicBezTo>
                    <a:pt x="341" y="206"/>
                    <a:pt x="341" y="206"/>
                    <a:pt x="341" y="206"/>
                  </a:cubicBezTo>
                  <a:cubicBezTo>
                    <a:pt x="340" y="208"/>
                    <a:pt x="340" y="208"/>
                    <a:pt x="340" y="208"/>
                  </a:cubicBezTo>
                  <a:cubicBezTo>
                    <a:pt x="346" y="209"/>
                    <a:pt x="346" y="209"/>
                    <a:pt x="346" y="209"/>
                  </a:cubicBezTo>
                  <a:cubicBezTo>
                    <a:pt x="347" y="209"/>
                    <a:pt x="347" y="212"/>
                    <a:pt x="346" y="211"/>
                  </a:cubicBezTo>
                  <a:cubicBezTo>
                    <a:pt x="339" y="210"/>
                    <a:pt x="339" y="210"/>
                    <a:pt x="339" y="210"/>
                  </a:cubicBezTo>
                  <a:cubicBezTo>
                    <a:pt x="338" y="212"/>
                    <a:pt x="338" y="212"/>
                    <a:pt x="338" y="212"/>
                  </a:cubicBezTo>
                  <a:cubicBezTo>
                    <a:pt x="345" y="213"/>
                    <a:pt x="345" y="213"/>
                    <a:pt x="345" y="213"/>
                  </a:cubicBezTo>
                  <a:cubicBezTo>
                    <a:pt x="346" y="214"/>
                    <a:pt x="346" y="216"/>
                    <a:pt x="344" y="216"/>
                  </a:cubicBezTo>
                  <a:cubicBezTo>
                    <a:pt x="336" y="215"/>
                    <a:pt x="336" y="215"/>
                    <a:pt x="336" y="215"/>
                  </a:cubicBezTo>
                  <a:cubicBezTo>
                    <a:pt x="335" y="217"/>
                    <a:pt x="335" y="217"/>
                    <a:pt x="335" y="217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4" y="218"/>
                    <a:pt x="344" y="221"/>
                    <a:pt x="342" y="221"/>
                  </a:cubicBezTo>
                  <a:cubicBezTo>
                    <a:pt x="333" y="219"/>
                    <a:pt x="333" y="219"/>
                    <a:pt x="333" y="219"/>
                  </a:cubicBezTo>
                  <a:cubicBezTo>
                    <a:pt x="332" y="221"/>
                    <a:pt x="332" y="221"/>
                    <a:pt x="332" y="221"/>
                  </a:cubicBezTo>
                  <a:cubicBezTo>
                    <a:pt x="341" y="222"/>
                    <a:pt x="341" y="222"/>
                    <a:pt x="341" y="222"/>
                  </a:cubicBezTo>
                  <a:cubicBezTo>
                    <a:pt x="342" y="223"/>
                    <a:pt x="342" y="225"/>
                    <a:pt x="340" y="225"/>
                  </a:cubicBezTo>
                  <a:cubicBezTo>
                    <a:pt x="330" y="223"/>
                    <a:pt x="330" y="223"/>
                    <a:pt x="330" y="223"/>
                  </a:cubicBezTo>
                  <a:cubicBezTo>
                    <a:pt x="329" y="225"/>
                    <a:pt x="329" y="225"/>
                    <a:pt x="329" y="225"/>
                  </a:cubicBezTo>
                  <a:cubicBezTo>
                    <a:pt x="338" y="227"/>
                    <a:pt x="338" y="227"/>
                    <a:pt x="338" y="227"/>
                  </a:cubicBezTo>
                  <a:cubicBezTo>
                    <a:pt x="340" y="227"/>
                    <a:pt x="339" y="230"/>
                    <a:pt x="338" y="229"/>
                  </a:cubicBezTo>
                  <a:cubicBezTo>
                    <a:pt x="328" y="227"/>
                    <a:pt x="328" y="227"/>
                    <a:pt x="328" y="227"/>
                  </a:cubicBezTo>
                  <a:cubicBezTo>
                    <a:pt x="326" y="229"/>
                    <a:pt x="326" y="229"/>
                    <a:pt x="326" y="229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7" y="231"/>
                    <a:pt x="337" y="234"/>
                    <a:pt x="336" y="234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324" y="233"/>
                    <a:pt x="324" y="233"/>
                    <a:pt x="324" y="233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33" y="235"/>
                    <a:pt x="333" y="235"/>
                    <a:pt x="333" y="235"/>
                  </a:cubicBezTo>
                  <a:cubicBezTo>
                    <a:pt x="335" y="235"/>
                    <a:pt x="334" y="238"/>
                    <a:pt x="333" y="238"/>
                  </a:cubicBezTo>
                  <a:cubicBezTo>
                    <a:pt x="329" y="237"/>
                    <a:pt x="325" y="236"/>
                    <a:pt x="322" y="235"/>
                  </a:cubicBezTo>
                  <a:cubicBezTo>
                    <a:pt x="320" y="237"/>
                    <a:pt x="320" y="237"/>
                    <a:pt x="320" y="237"/>
                  </a:cubicBezTo>
                  <a:cubicBezTo>
                    <a:pt x="331" y="239"/>
                    <a:pt x="331" y="239"/>
                    <a:pt x="331" y="239"/>
                  </a:cubicBezTo>
                  <a:cubicBezTo>
                    <a:pt x="332" y="240"/>
                    <a:pt x="331" y="242"/>
                    <a:pt x="330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17" y="241"/>
                    <a:pt x="317" y="241"/>
                    <a:pt x="317" y="241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4"/>
                    <a:pt x="328" y="246"/>
                    <a:pt x="327" y="246"/>
                  </a:cubicBezTo>
                  <a:cubicBezTo>
                    <a:pt x="316" y="243"/>
                    <a:pt x="316" y="243"/>
                    <a:pt x="316" y="243"/>
                  </a:cubicBezTo>
                  <a:cubicBezTo>
                    <a:pt x="314" y="244"/>
                    <a:pt x="314" y="244"/>
                    <a:pt x="314" y="244"/>
                  </a:cubicBezTo>
                  <a:cubicBezTo>
                    <a:pt x="324" y="247"/>
                    <a:pt x="324" y="247"/>
                    <a:pt x="324" y="247"/>
                  </a:cubicBezTo>
                  <a:cubicBezTo>
                    <a:pt x="326" y="247"/>
                    <a:pt x="325" y="250"/>
                    <a:pt x="324" y="250"/>
                  </a:cubicBezTo>
                  <a:cubicBezTo>
                    <a:pt x="312" y="246"/>
                    <a:pt x="312" y="246"/>
                    <a:pt x="312" y="246"/>
                  </a:cubicBezTo>
                  <a:cubicBezTo>
                    <a:pt x="311" y="248"/>
                    <a:pt x="311" y="248"/>
                    <a:pt x="311" y="248"/>
                  </a:cubicBezTo>
                  <a:cubicBezTo>
                    <a:pt x="321" y="251"/>
                    <a:pt x="321" y="251"/>
                    <a:pt x="321" y="251"/>
                  </a:cubicBezTo>
                  <a:cubicBezTo>
                    <a:pt x="322" y="251"/>
                    <a:pt x="321" y="254"/>
                    <a:pt x="320" y="253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7" y="254"/>
                    <a:pt x="317" y="254"/>
                    <a:pt x="317" y="254"/>
                  </a:cubicBezTo>
                  <a:cubicBezTo>
                    <a:pt x="318" y="254"/>
                    <a:pt x="317" y="257"/>
                    <a:pt x="316" y="256"/>
                  </a:cubicBezTo>
                  <a:cubicBezTo>
                    <a:pt x="306" y="253"/>
                    <a:pt x="306" y="253"/>
                    <a:pt x="306" y="253"/>
                  </a:cubicBezTo>
                  <a:cubicBezTo>
                    <a:pt x="305" y="255"/>
                    <a:pt x="305" y="255"/>
                    <a:pt x="305" y="255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2" y="257"/>
                    <a:pt x="311" y="259"/>
                    <a:pt x="310" y="259"/>
                  </a:cubicBezTo>
                  <a:cubicBezTo>
                    <a:pt x="303" y="257"/>
                    <a:pt x="303" y="257"/>
                    <a:pt x="303" y="257"/>
                  </a:cubicBezTo>
                  <a:cubicBezTo>
                    <a:pt x="301" y="258"/>
                    <a:pt x="301" y="258"/>
                    <a:pt x="301" y="258"/>
                  </a:cubicBezTo>
                  <a:cubicBezTo>
                    <a:pt x="303" y="259"/>
                    <a:pt x="303" y="259"/>
                    <a:pt x="303" y="259"/>
                  </a:cubicBezTo>
                  <a:cubicBezTo>
                    <a:pt x="305" y="259"/>
                    <a:pt x="304" y="261"/>
                    <a:pt x="303" y="261"/>
                  </a:cubicBezTo>
                  <a:cubicBezTo>
                    <a:pt x="300" y="260"/>
                    <a:pt x="300" y="260"/>
                    <a:pt x="300" y="260"/>
                  </a:cubicBezTo>
                  <a:cubicBezTo>
                    <a:pt x="297" y="263"/>
                    <a:pt x="294" y="265"/>
                    <a:pt x="292" y="267"/>
                  </a:cubicBezTo>
                  <a:cubicBezTo>
                    <a:pt x="290" y="282"/>
                    <a:pt x="287" y="296"/>
                    <a:pt x="282" y="309"/>
                  </a:cubicBezTo>
                  <a:cubicBezTo>
                    <a:pt x="284" y="308"/>
                    <a:pt x="287" y="306"/>
                    <a:pt x="289" y="305"/>
                  </a:cubicBezTo>
                  <a:cubicBezTo>
                    <a:pt x="290" y="301"/>
                    <a:pt x="290" y="301"/>
                    <a:pt x="290" y="301"/>
                  </a:cubicBezTo>
                  <a:cubicBezTo>
                    <a:pt x="290" y="300"/>
                    <a:pt x="292" y="300"/>
                    <a:pt x="292" y="301"/>
                  </a:cubicBezTo>
                  <a:cubicBezTo>
                    <a:pt x="291" y="304"/>
                    <a:pt x="291" y="304"/>
                    <a:pt x="291" y="304"/>
                  </a:cubicBezTo>
                  <a:cubicBezTo>
                    <a:pt x="293" y="302"/>
                    <a:pt x="293" y="302"/>
                    <a:pt x="293" y="302"/>
                  </a:cubicBezTo>
                  <a:cubicBezTo>
                    <a:pt x="294" y="300"/>
                    <a:pt x="294" y="297"/>
                    <a:pt x="294" y="294"/>
                  </a:cubicBezTo>
                  <a:cubicBezTo>
                    <a:pt x="294" y="293"/>
                    <a:pt x="296" y="293"/>
                    <a:pt x="296" y="294"/>
                  </a:cubicBezTo>
                  <a:cubicBezTo>
                    <a:pt x="296" y="296"/>
                    <a:pt x="296" y="299"/>
                    <a:pt x="295" y="301"/>
                  </a:cubicBezTo>
                  <a:cubicBezTo>
                    <a:pt x="297" y="300"/>
                    <a:pt x="297" y="300"/>
                    <a:pt x="297" y="300"/>
                  </a:cubicBezTo>
                  <a:cubicBezTo>
                    <a:pt x="298" y="296"/>
                    <a:pt x="298" y="292"/>
                    <a:pt x="298" y="288"/>
                  </a:cubicBezTo>
                  <a:cubicBezTo>
                    <a:pt x="298" y="286"/>
                    <a:pt x="300" y="286"/>
                    <a:pt x="300" y="288"/>
                  </a:cubicBezTo>
                  <a:cubicBezTo>
                    <a:pt x="300" y="291"/>
                    <a:pt x="300" y="295"/>
                    <a:pt x="299" y="298"/>
                  </a:cubicBezTo>
                  <a:cubicBezTo>
                    <a:pt x="301" y="297"/>
                    <a:pt x="301" y="297"/>
                    <a:pt x="301" y="297"/>
                  </a:cubicBezTo>
                  <a:cubicBezTo>
                    <a:pt x="301" y="293"/>
                    <a:pt x="301" y="288"/>
                    <a:pt x="302" y="283"/>
                  </a:cubicBezTo>
                  <a:cubicBezTo>
                    <a:pt x="302" y="282"/>
                    <a:pt x="304" y="282"/>
                    <a:pt x="304" y="283"/>
                  </a:cubicBezTo>
                  <a:cubicBezTo>
                    <a:pt x="304" y="287"/>
                    <a:pt x="303" y="291"/>
                    <a:pt x="303" y="296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89"/>
                    <a:pt x="305" y="285"/>
                    <a:pt x="305" y="280"/>
                  </a:cubicBezTo>
                  <a:cubicBezTo>
                    <a:pt x="305" y="278"/>
                    <a:pt x="307" y="278"/>
                    <a:pt x="307" y="280"/>
                  </a:cubicBezTo>
                  <a:cubicBezTo>
                    <a:pt x="307" y="284"/>
                    <a:pt x="307" y="288"/>
                    <a:pt x="307" y="293"/>
                  </a:cubicBezTo>
                  <a:cubicBezTo>
                    <a:pt x="308" y="291"/>
                    <a:pt x="308" y="291"/>
                    <a:pt x="308" y="291"/>
                  </a:cubicBezTo>
                  <a:cubicBezTo>
                    <a:pt x="309" y="286"/>
                    <a:pt x="309" y="282"/>
                    <a:pt x="309" y="277"/>
                  </a:cubicBezTo>
                  <a:cubicBezTo>
                    <a:pt x="309" y="275"/>
                    <a:pt x="311" y="275"/>
                    <a:pt x="311" y="276"/>
                  </a:cubicBezTo>
                  <a:cubicBezTo>
                    <a:pt x="311" y="281"/>
                    <a:pt x="311" y="285"/>
                    <a:pt x="310" y="290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2" y="283"/>
                    <a:pt x="313" y="279"/>
                    <a:pt x="313" y="274"/>
                  </a:cubicBezTo>
                  <a:cubicBezTo>
                    <a:pt x="313" y="272"/>
                    <a:pt x="315" y="272"/>
                    <a:pt x="315" y="273"/>
                  </a:cubicBezTo>
                  <a:cubicBezTo>
                    <a:pt x="315" y="278"/>
                    <a:pt x="314" y="282"/>
                    <a:pt x="314" y="286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316" y="280"/>
                    <a:pt x="316" y="275"/>
                    <a:pt x="316" y="271"/>
                  </a:cubicBezTo>
                  <a:cubicBezTo>
                    <a:pt x="316" y="269"/>
                    <a:pt x="318" y="269"/>
                    <a:pt x="318" y="270"/>
                  </a:cubicBezTo>
                  <a:cubicBezTo>
                    <a:pt x="318" y="274"/>
                    <a:pt x="318" y="279"/>
                    <a:pt x="318" y="283"/>
                  </a:cubicBezTo>
                  <a:cubicBezTo>
                    <a:pt x="319" y="282"/>
                    <a:pt x="319" y="282"/>
                    <a:pt x="319" y="282"/>
                  </a:cubicBezTo>
                  <a:cubicBezTo>
                    <a:pt x="320" y="277"/>
                    <a:pt x="320" y="272"/>
                    <a:pt x="320" y="268"/>
                  </a:cubicBezTo>
                  <a:cubicBezTo>
                    <a:pt x="320" y="266"/>
                    <a:pt x="322" y="265"/>
                    <a:pt x="322" y="267"/>
                  </a:cubicBezTo>
                  <a:cubicBezTo>
                    <a:pt x="322" y="271"/>
                    <a:pt x="322" y="276"/>
                    <a:pt x="322" y="280"/>
                  </a:cubicBezTo>
                  <a:cubicBezTo>
                    <a:pt x="323" y="278"/>
                    <a:pt x="323" y="278"/>
                    <a:pt x="323" y="278"/>
                  </a:cubicBezTo>
                  <a:cubicBezTo>
                    <a:pt x="323" y="274"/>
                    <a:pt x="323" y="269"/>
                    <a:pt x="323" y="265"/>
                  </a:cubicBezTo>
                  <a:cubicBezTo>
                    <a:pt x="323" y="263"/>
                    <a:pt x="325" y="262"/>
                    <a:pt x="325" y="264"/>
                  </a:cubicBezTo>
                  <a:cubicBezTo>
                    <a:pt x="325" y="268"/>
                    <a:pt x="325" y="272"/>
                    <a:pt x="325" y="276"/>
                  </a:cubicBezTo>
                  <a:cubicBezTo>
                    <a:pt x="327" y="275"/>
                    <a:pt x="327" y="275"/>
                    <a:pt x="327" y="275"/>
                  </a:cubicBezTo>
                  <a:cubicBezTo>
                    <a:pt x="327" y="270"/>
                    <a:pt x="327" y="266"/>
                    <a:pt x="327" y="262"/>
                  </a:cubicBezTo>
                  <a:cubicBezTo>
                    <a:pt x="326" y="260"/>
                    <a:pt x="328" y="260"/>
                    <a:pt x="329" y="261"/>
                  </a:cubicBezTo>
                  <a:cubicBezTo>
                    <a:pt x="329" y="265"/>
                    <a:pt x="329" y="269"/>
                    <a:pt x="329" y="273"/>
                  </a:cubicBezTo>
                  <a:cubicBezTo>
                    <a:pt x="330" y="271"/>
                    <a:pt x="330" y="271"/>
                    <a:pt x="330" y="271"/>
                  </a:cubicBezTo>
                  <a:cubicBezTo>
                    <a:pt x="330" y="267"/>
                    <a:pt x="330" y="263"/>
                    <a:pt x="330" y="259"/>
                  </a:cubicBezTo>
                  <a:cubicBezTo>
                    <a:pt x="330" y="257"/>
                    <a:pt x="332" y="257"/>
                    <a:pt x="332" y="258"/>
                  </a:cubicBezTo>
                  <a:cubicBezTo>
                    <a:pt x="332" y="262"/>
                    <a:pt x="332" y="266"/>
                    <a:pt x="332" y="269"/>
                  </a:cubicBezTo>
                  <a:cubicBezTo>
                    <a:pt x="334" y="267"/>
                    <a:pt x="334" y="267"/>
                    <a:pt x="334" y="267"/>
                  </a:cubicBezTo>
                  <a:cubicBezTo>
                    <a:pt x="334" y="264"/>
                    <a:pt x="334" y="260"/>
                    <a:pt x="333" y="256"/>
                  </a:cubicBezTo>
                  <a:cubicBezTo>
                    <a:pt x="333" y="255"/>
                    <a:pt x="335" y="254"/>
                    <a:pt x="335" y="256"/>
                  </a:cubicBezTo>
                  <a:cubicBezTo>
                    <a:pt x="336" y="259"/>
                    <a:pt x="336" y="262"/>
                    <a:pt x="336" y="265"/>
                  </a:cubicBezTo>
                  <a:cubicBezTo>
                    <a:pt x="337" y="264"/>
                    <a:pt x="337" y="264"/>
                    <a:pt x="337" y="264"/>
                  </a:cubicBezTo>
                  <a:cubicBezTo>
                    <a:pt x="337" y="260"/>
                    <a:pt x="337" y="257"/>
                    <a:pt x="337" y="254"/>
                  </a:cubicBezTo>
                  <a:cubicBezTo>
                    <a:pt x="337" y="252"/>
                    <a:pt x="339" y="252"/>
                    <a:pt x="339" y="254"/>
                  </a:cubicBezTo>
                  <a:cubicBezTo>
                    <a:pt x="339" y="256"/>
                    <a:pt x="339" y="259"/>
                    <a:pt x="339" y="261"/>
                  </a:cubicBezTo>
                  <a:cubicBezTo>
                    <a:pt x="341" y="260"/>
                    <a:pt x="341" y="260"/>
                    <a:pt x="341" y="260"/>
                  </a:cubicBezTo>
                  <a:cubicBezTo>
                    <a:pt x="341" y="257"/>
                    <a:pt x="340" y="255"/>
                    <a:pt x="340" y="252"/>
                  </a:cubicBezTo>
                  <a:cubicBezTo>
                    <a:pt x="340" y="251"/>
                    <a:pt x="342" y="250"/>
                    <a:pt x="342" y="252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4" y="256"/>
                    <a:pt x="344" y="256"/>
                    <a:pt x="344" y="256"/>
                  </a:cubicBezTo>
                  <a:cubicBezTo>
                    <a:pt x="344" y="251"/>
                    <a:pt x="344" y="251"/>
                    <a:pt x="344" y="251"/>
                  </a:cubicBezTo>
                  <a:cubicBezTo>
                    <a:pt x="344" y="249"/>
                    <a:pt x="345" y="249"/>
                    <a:pt x="346" y="251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8" y="251"/>
                    <a:pt x="348" y="251"/>
                    <a:pt x="348" y="251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49" y="249"/>
                    <a:pt x="351" y="251"/>
                    <a:pt x="350" y="253"/>
                  </a:cubicBezTo>
                  <a:cubicBezTo>
                    <a:pt x="347" y="256"/>
                    <a:pt x="347" y="256"/>
                    <a:pt x="347" y="256"/>
                  </a:cubicBezTo>
                  <a:cubicBezTo>
                    <a:pt x="349" y="256"/>
                    <a:pt x="349" y="256"/>
                    <a:pt x="349" y="256"/>
                  </a:cubicBezTo>
                  <a:cubicBezTo>
                    <a:pt x="350" y="257"/>
                    <a:pt x="350" y="259"/>
                    <a:pt x="348" y="259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44" y="260"/>
                    <a:pt x="344" y="260"/>
                    <a:pt x="344" y="260"/>
                  </a:cubicBezTo>
                  <a:cubicBezTo>
                    <a:pt x="348" y="261"/>
                    <a:pt x="348" y="261"/>
                    <a:pt x="348" y="261"/>
                  </a:cubicBezTo>
                  <a:cubicBezTo>
                    <a:pt x="349" y="261"/>
                    <a:pt x="348" y="264"/>
                    <a:pt x="347" y="264"/>
                  </a:cubicBezTo>
                  <a:cubicBezTo>
                    <a:pt x="342" y="262"/>
                    <a:pt x="342" y="262"/>
                    <a:pt x="342" y="262"/>
                  </a:cubicBezTo>
                  <a:cubicBezTo>
                    <a:pt x="340" y="264"/>
                    <a:pt x="340" y="264"/>
                    <a:pt x="340" y="264"/>
                  </a:cubicBezTo>
                  <a:cubicBezTo>
                    <a:pt x="346" y="265"/>
                    <a:pt x="346" y="265"/>
                    <a:pt x="346" y="265"/>
                  </a:cubicBezTo>
                  <a:cubicBezTo>
                    <a:pt x="347" y="266"/>
                    <a:pt x="346" y="269"/>
                    <a:pt x="345" y="268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37" y="267"/>
                    <a:pt x="337" y="267"/>
                    <a:pt x="337" y="267"/>
                  </a:cubicBezTo>
                  <a:cubicBezTo>
                    <a:pt x="344" y="270"/>
                    <a:pt x="344" y="270"/>
                    <a:pt x="344" y="270"/>
                  </a:cubicBezTo>
                  <a:cubicBezTo>
                    <a:pt x="345" y="270"/>
                    <a:pt x="344" y="273"/>
                    <a:pt x="343" y="272"/>
                  </a:cubicBezTo>
                  <a:cubicBezTo>
                    <a:pt x="335" y="270"/>
                    <a:pt x="335" y="270"/>
                    <a:pt x="335" y="270"/>
                  </a:cubicBezTo>
                  <a:cubicBezTo>
                    <a:pt x="333" y="271"/>
                    <a:pt x="333" y="271"/>
                    <a:pt x="333" y="271"/>
                  </a:cubicBezTo>
                  <a:cubicBezTo>
                    <a:pt x="341" y="274"/>
                    <a:pt x="341" y="274"/>
                    <a:pt x="341" y="274"/>
                  </a:cubicBezTo>
                  <a:cubicBezTo>
                    <a:pt x="342" y="275"/>
                    <a:pt x="341" y="277"/>
                    <a:pt x="340" y="277"/>
                  </a:cubicBezTo>
                  <a:cubicBezTo>
                    <a:pt x="331" y="273"/>
                    <a:pt x="331" y="273"/>
                    <a:pt x="331" y="273"/>
                  </a:cubicBezTo>
                  <a:cubicBezTo>
                    <a:pt x="330" y="275"/>
                    <a:pt x="330" y="275"/>
                    <a:pt x="330" y="275"/>
                  </a:cubicBezTo>
                  <a:cubicBezTo>
                    <a:pt x="338" y="278"/>
                    <a:pt x="338" y="278"/>
                    <a:pt x="338" y="278"/>
                  </a:cubicBezTo>
                  <a:cubicBezTo>
                    <a:pt x="339" y="279"/>
                    <a:pt x="338" y="281"/>
                    <a:pt x="337" y="281"/>
                  </a:cubicBezTo>
                  <a:cubicBezTo>
                    <a:pt x="328" y="277"/>
                    <a:pt x="328" y="277"/>
                    <a:pt x="328" y="277"/>
                  </a:cubicBezTo>
                  <a:cubicBezTo>
                    <a:pt x="326" y="278"/>
                    <a:pt x="326" y="278"/>
                    <a:pt x="326" y="278"/>
                  </a:cubicBezTo>
                  <a:cubicBezTo>
                    <a:pt x="335" y="282"/>
                    <a:pt x="335" y="282"/>
                    <a:pt x="335" y="282"/>
                  </a:cubicBezTo>
                  <a:cubicBezTo>
                    <a:pt x="336" y="282"/>
                    <a:pt x="335" y="285"/>
                    <a:pt x="334" y="285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32" y="286"/>
                    <a:pt x="332" y="286"/>
                    <a:pt x="332" y="286"/>
                  </a:cubicBezTo>
                  <a:cubicBezTo>
                    <a:pt x="333" y="286"/>
                    <a:pt x="332" y="289"/>
                    <a:pt x="331" y="288"/>
                  </a:cubicBezTo>
                  <a:cubicBezTo>
                    <a:pt x="321" y="284"/>
                    <a:pt x="321" y="284"/>
                    <a:pt x="321" y="284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19" y="285"/>
                    <a:pt x="319" y="285"/>
                    <a:pt x="319" y="285"/>
                  </a:cubicBezTo>
                  <a:cubicBezTo>
                    <a:pt x="328" y="289"/>
                    <a:pt x="328" y="289"/>
                    <a:pt x="328" y="289"/>
                  </a:cubicBezTo>
                  <a:cubicBezTo>
                    <a:pt x="329" y="290"/>
                    <a:pt x="328" y="292"/>
                    <a:pt x="327" y="292"/>
                  </a:cubicBezTo>
                  <a:cubicBezTo>
                    <a:pt x="317" y="287"/>
                    <a:pt x="317" y="287"/>
                    <a:pt x="317" y="287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6" y="293"/>
                    <a:pt x="325" y="296"/>
                    <a:pt x="324" y="295"/>
                  </a:cubicBezTo>
                  <a:cubicBezTo>
                    <a:pt x="320" y="294"/>
                    <a:pt x="317" y="292"/>
                    <a:pt x="313" y="290"/>
                  </a:cubicBezTo>
                  <a:cubicBezTo>
                    <a:pt x="311" y="292"/>
                    <a:pt x="311" y="292"/>
                    <a:pt x="311" y="292"/>
                  </a:cubicBezTo>
                  <a:cubicBezTo>
                    <a:pt x="321" y="296"/>
                    <a:pt x="321" y="296"/>
                    <a:pt x="321" y="296"/>
                  </a:cubicBezTo>
                  <a:cubicBezTo>
                    <a:pt x="322" y="297"/>
                    <a:pt x="321" y="299"/>
                    <a:pt x="320" y="299"/>
                  </a:cubicBezTo>
                  <a:cubicBezTo>
                    <a:pt x="309" y="293"/>
                    <a:pt x="309" y="293"/>
                    <a:pt x="309" y="293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7" y="299"/>
                    <a:pt x="317" y="299"/>
                    <a:pt x="317" y="299"/>
                  </a:cubicBezTo>
                  <a:cubicBezTo>
                    <a:pt x="318" y="300"/>
                    <a:pt x="317" y="302"/>
                    <a:pt x="316" y="302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4" y="298"/>
                    <a:pt x="304" y="298"/>
                    <a:pt x="304" y="298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4" y="303"/>
                    <a:pt x="313" y="305"/>
                    <a:pt x="312" y="304"/>
                  </a:cubicBezTo>
                  <a:cubicBezTo>
                    <a:pt x="308" y="303"/>
                    <a:pt x="305" y="301"/>
                    <a:pt x="302" y="299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8" y="304"/>
                    <a:pt x="308" y="304"/>
                    <a:pt x="308" y="304"/>
                  </a:cubicBezTo>
                  <a:cubicBezTo>
                    <a:pt x="309" y="305"/>
                    <a:pt x="308" y="307"/>
                    <a:pt x="307" y="306"/>
                  </a:cubicBezTo>
                  <a:cubicBezTo>
                    <a:pt x="298" y="302"/>
                    <a:pt x="298" y="302"/>
                    <a:pt x="298" y="302"/>
                  </a:cubicBezTo>
                  <a:cubicBezTo>
                    <a:pt x="296" y="303"/>
                    <a:pt x="296" y="303"/>
                    <a:pt x="296" y="303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3" y="306"/>
                    <a:pt x="301" y="308"/>
                    <a:pt x="300" y="308"/>
                  </a:cubicBezTo>
                  <a:cubicBezTo>
                    <a:pt x="294" y="304"/>
                    <a:pt x="294" y="304"/>
                    <a:pt x="294" y="304"/>
                  </a:cubicBezTo>
                  <a:cubicBezTo>
                    <a:pt x="292" y="306"/>
                    <a:pt x="292" y="306"/>
                    <a:pt x="292" y="306"/>
                  </a:cubicBezTo>
                  <a:cubicBezTo>
                    <a:pt x="294" y="307"/>
                    <a:pt x="294" y="307"/>
                    <a:pt x="294" y="307"/>
                  </a:cubicBezTo>
                  <a:cubicBezTo>
                    <a:pt x="295" y="307"/>
                    <a:pt x="294" y="309"/>
                    <a:pt x="293" y="309"/>
                  </a:cubicBezTo>
                  <a:cubicBezTo>
                    <a:pt x="290" y="307"/>
                    <a:pt x="290" y="307"/>
                    <a:pt x="290" y="307"/>
                  </a:cubicBezTo>
                  <a:cubicBezTo>
                    <a:pt x="287" y="309"/>
                    <a:pt x="284" y="311"/>
                    <a:pt x="281" y="312"/>
                  </a:cubicBezTo>
                  <a:cubicBezTo>
                    <a:pt x="276" y="326"/>
                    <a:pt x="270" y="339"/>
                    <a:pt x="263" y="352"/>
                  </a:cubicBezTo>
                  <a:cubicBezTo>
                    <a:pt x="266" y="351"/>
                    <a:pt x="268" y="350"/>
                    <a:pt x="271" y="349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3" y="344"/>
                    <a:pt x="275" y="344"/>
                    <a:pt x="274" y="345"/>
                  </a:cubicBezTo>
                  <a:cubicBezTo>
                    <a:pt x="273" y="348"/>
                    <a:pt x="273" y="348"/>
                    <a:pt x="273" y="348"/>
                  </a:cubicBezTo>
                  <a:cubicBezTo>
                    <a:pt x="275" y="347"/>
                    <a:pt x="275" y="347"/>
                    <a:pt x="275" y="347"/>
                  </a:cubicBezTo>
                  <a:cubicBezTo>
                    <a:pt x="276" y="344"/>
                    <a:pt x="277" y="342"/>
                    <a:pt x="278" y="339"/>
                  </a:cubicBezTo>
                  <a:cubicBezTo>
                    <a:pt x="278" y="338"/>
                    <a:pt x="280" y="338"/>
                    <a:pt x="280" y="340"/>
                  </a:cubicBezTo>
                  <a:cubicBezTo>
                    <a:pt x="279" y="342"/>
                    <a:pt x="278" y="344"/>
                    <a:pt x="278" y="346"/>
                  </a:cubicBezTo>
                  <a:cubicBezTo>
                    <a:pt x="279" y="345"/>
                    <a:pt x="279" y="345"/>
                    <a:pt x="279" y="345"/>
                  </a:cubicBezTo>
                  <a:cubicBezTo>
                    <a:pt x="281" y="341"/>
                    <a:pt x="282" y="338"/>
                    <a:pt x="283" y="334"/>
                  </a:cubicBezTo>
                  <a:cubicBezTo>
                    <a:pt x="283" y="332"/>
                    <a:pt x="285" y="333"/>
                    <a:pt x="285" y="334"/>
                  </a:cubicBezTo>
                  <a:cubicBezTo>
                    <a:pt x="284" y="337"/>
                    <a:pt x="283" y="341"/>
                    <a:pt x="282" y="344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5" y="339"/>
                    <a:pt x="286" y="335"/>
                    <a:pt x="287" y="330"/>
                  </a:cubicBezTo>
                  <a:cubicBezTo>
                    <a:pt x="288" y="329"/>
                    <a:pt x="290" y="329"/>
                    <a:pt x="289" y="330"/>
                  </a:cubicBezTo>
                  <a:cubicBezTo>
                    <a:pt x="288" y="334"/>
                    <a:pt x="287" y="338"/>
                    <a:pt x="286" y="342"/>
                  </a:cubicBezTo>
                  <a:cubicBezTo>
                    <a:pt x="288" y="341"/>
                    <a:pt x="288" y="341"/>
                    <a:pt x="288" y="341"/>
                  </a:cubicBezTo>
                  <a:cubicBezTo>
                    <a:pt x="289" y="337"/>
                    <a:pt x="291" y="332"/>
                    <a:pt x="292" y="328"/>
                  </a:cubicBezTo>
                  <a:cubicBezTo>
                    <a:pt x="292" y="326"/>
                    <a:pt x="294" y="326"/>
                    <a:pt x="294" y="328"/>
                  </a:cubicBezTo>
                  <a:cubicBezTo>
                    <a:pt x="293" y="332"/>
                    <a:pt x="292" y="336"/>
                    <a:pt x="290" y="340"/>
                  </a:cubicBezTo>
                  <a:cubicBezTo>
                    <a:pt x="292" y="339"/>
                    <a:pt x="292" y="339"/>
                    <a:pt x="292" y="339"/>
                  </a:cubicBezTo>
                  <a:cubicBezTo>
                    <a:pt x="294" y="335"/>
                    <a:pt x="295" y="330"/>
                    <a:pt x="296" y="325"/>
                  </a:cubicBezTo>
                  <a:cubicBezTo>
                    <a:pt x="296" y="324"/>
                    <a:pt x="298" y="324"/>
                    <a:pt x="298" y="325"/>
                  </a:cubicBezTo>
                  <a:cubicBezTo>
                    <a:pt x="297" y="330"/>
                    <a:pt x="296" y="334"/>
                    <a:pt x="295" y="338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8" y="332"/>
                    <a:pt x="299" y="328"/>
                    <a:pt x="300" y="323"/>
                  </a:cubicBezTo>
                  <a:cubicBezTo>
                    <a:pt x="300" y="321"/>
                    <a:pt x="302" y="321"/>
                    <a:pt x="302" y="323"/>
                  </a:cubicBezTo>
                  <a:cubicBezTo>
                    <a:pt x="301" y="327"/>
                    <a:pt x="300" y="332"/>
                    <a:pt x="299" y="336"/>
                  </a:cubicBezTo>
                  <a:cubicBezTo>
                    <a:pt x="301" y="335"/>
                    <a:pt x="301" y="335"/>
                    <a:pt x="301" y="335"/>
                  </a:cubicBezTo>
                  <a:cubicBezTo>
                    <a:pt x="302" y="330"/>
                    <a:pt x="303" y="325"/>
                    <a:pt x="304" y="321"/>
                  </a:cubicBezTo>
                  <a:cubicBezTo>
                    <a:pt x="304" y="319"/>
                    <a:pt x="306" y="319"/>
                    <a:pt x="306" y="321"/>
                  </a:cubicBezTo>
                  <a:cubicBezTo>
                    <a:pt x="305" y="325"/>
                    <a:pt x="304" y="329"/>
                    <a:pt x="303" y="333"/>
                  </a:cubicBezTo>
                  <a:cubicBezTo>
                    <a:pt x="305" y="332"/>
                    <a:pt x="305" y="332"/>
                    <a:pt x="305" y="332"/>
                  </a:cubicBezTo>
                  <a:cubicBezTo>
                    <a:pt x="306" y="328"/>
                    <a:pt x="307" y="323"/>
                    <a:pt x="308" y="318"/>
                  </a:cubicBezTo>
                  <a:cubicBezTo>
                    <a:pt x="308" y="317"/>
                    <a:pt x="310" y="317"/>
                    <a:pt x="310" y="318"/>
                  </a:cubicBezTo>
                  <a:cubicBezTo>
                    <a:pt x="309" y="323"/>
                    <a:pt x="309" y="327"/>
                    <a:pt x="308" y="331"/>
                  </a:cubicBezTo>
                  <a:cubicBezTo>
                    <a:pt x="309" y="330"/>
                    <a:pt x="309" y="330"/>
                    <a:pt x="309" y="330"/>
                  </a:cubicBezTo>
                  <a:cubicBezTo>
                    <a:pt x="310" y="325"/>
                    <a:pt x="311" y="321"/>
                    <a:pt x="312" y="316"/>
                  </a:cubicBezTo>
                  <a:cubicBezTo>
                    <a:pt x="312" y="315"/>
                    <a:pt x="314" y="315"/>
                    <a:pt x="314" y="316"/>
                  </a:cubicBezTo>
                  <a:cubicBezTo>
                    <a:pt x="313" y="320"/>
                    <a:pt x="313" y="324"/>
                    <a:pt x="312" y="328"/>
                  </a:cubicBezTo>
                  <a:cubicBezTo>
                    <a:pt x="314" y="327"/>
                    <a:pt x="314" y="327"/>
                    <a:pt x="314" y="327"/>
                  </a:cubicBezTo>
                  <a:cubicBezTo>
                    <a:pt x="315" y="323"/>
                    <a:pt x="315" y="318"/>
                    <a:pt x="316" y="314"/>
                  </a:cubicBezTo>
                  <a:cubicBezTo>
                    <a:pt x="316" y="313"/>
                    <a:pt x="318" y="312"/>
                    <a:pt x="318" y="314"/>
                  </a:cubicBezTo>
                  <a:cubicBezTo>
                    <a:pt x="318" y="318"/>
                    <a:pt x="317" y="322"/>
                    <a:pt x="316" y="325"/>
                  </a:cubicBezTo>
                  <a:cubicBezTo>
                    <a:pt x="318" y="324"/>
                    <a:pt x="318" y="324"/>
                    <a:pt x="318" y="324"/>
                  </a:cubicBezTo>
                  <a:cubicBezTo>
                    <a:pt x="319" y="320"/>
                    <a:pt x="319" y="316"/>
                    <a:pt x="320" y="312"/>
                  </a:cubicBezTo>
                  <a:cubicBezTo>
                    <a:pt x="320" y="311"/>
                    <a:pt x="322" y="310"/>
                    <a:pt x="322" y="312"/>
                  </a:cubicBezTo>
                  <a:cubicBezTo>
                    <a:pt x="322" y="316"/>
                    <a:pt x="321" y="319"/>
                    <a:pt x="320" y="323"/>
                  </a:cubicBezTo>
                  <a:cubicBezTo>
                    <a:pt x="322" y="321"/>
                    <a:pt x="322" y="321"/>
                    <a:pt x="322" y="321"/>
                  </a:cubicBezTo>
                  <a:cubicBezTo>
                    <a:pt x="323" y="318"/>
                    <a:pt x="323" y="314"/>
                    <a:pt x="324" y="310"/>
                  </a:cubicBezTo>
                  <a:cubicBezTo>
                    <a:pt x="324" y="309"/>
                    <a:pt x="326" y="309"/>
                    <a:pt x="326" y="310"/>
                  </a:cubicBezTo>
                  <a:cubicBezTo>
                    <a:pt x="325" y="313"/>
                    <a:pt x="325" y="316"/>
                    <a:pt x="324" y="320"/>
                  </a:cubicBezTo>
                  <a:cubicBezTo>
                    <a:pt x="326" y="318"/>
                    <a:pt x="326" y="318"/>
                    <a:pt x="326" y="318"/>
                  </a:cubicBezTo>
                  <a:cubicBezTo>
                    <a:pt x="327" y="315"/>
                    <a:pt x="327" y="312"/>
                    <a:pt x="328" y="309"/>
                  </a:cubicBezTo>
                  <a:cubicBezTo>
                    <a:pt x="328" y="307"/>
                    <a:pt x="330" y="307"/>
                    <a:pt x="330" y="309"/>
                  </a:cubicBezTo>
                  <a:cubicBezTo>
                    <a:pt x="329" y="311"/>
                    <a:pt x="329" y="314"/>
                    <a:pt x="329" y="317"/>
                  </a:cubicBezTo>
                  <a:cubicBezTo>
                    <a:pt x="330" y="315"/>
                    <a:pt x="330" y="315"/>
                    <a:pt x="330" y="315"/>
                  </a:cubicBezTo>
                  <a:cubicBezTo>
                    <a:pt x="331" y="313"/>
                    <a:pt x="331" y="310"/>
                    <a:pt x="331" y="308"/>
                  </a:cubicBezTo>
                  <a:cubicBezTo>
                    <a:pt x="332" y="306"/>
                    <a:pt x="334" y="306"/>
                    <a:pt x="333" y="308"/>
                  </a:cubicBezTo>
                  <a:cubicBezTo>
                    <a:pt x="333" y="313"/>
                    <a:pt x="333" y="313"/>
                    <a:pt x="333" y="313"/>
                  </a:cubicBezTo>
                  <a:cubicBezTo>
                    <a:pt x="334" y="312"/>
                    <a:pt x="334" y="312"/>
                    <a:pt x="334" y="312"/>
                  </a:cubicBezTo>
                  <a:cubicBezTo>
                    <a:pt x="335" y="307"/>
                    <a:pt x="335" y="307"/>
                    <a:pt x="335" y="307"/>
                  </a:cubicBezTo>
                  <a:cubicBezTo>
                    <a:pt x="335" y="306"/>
                    <a:pt x="337" y="305"/>
                    <a:pt x="337" y="307"/>
                  </a:cubicBezTo>
                  <a:cubicBezTo>
                    <a:pt x="337" y="310"/>
                    <a:pt x="337" y="310"/>
                    <a:pt x="337" y="310"/>
                  </a:cubicBezTo>
                  <a:cubicBezTo>
                    <a:pt x="339" y="308"/>
                    <a:pt x="339" y="308"/>
                    <a:pt x="339" y="308"/>
                  </a:cubicBezTo>
                  <a:cubicBezTo>
                    <a:pt x="340" y="308"/>
                    <a:pt x="340" y="308"/>
                    <a:pt x="340" y="308"/>
                  </a:cubicBezTo>
                  <a:cubicBezTo>
                    <a:pt x="341" y="306"/>
                    <a:pt x="342" y="309"/>
                    <a:pt x="341" y="310"/>
                  </a:cubicBezTo>
                  <a:cubicBezTo>
                    <a:pt x="338" y="312"/>
                    <a:pt x="338" y="312"/>
                    <a:pt x="338" y="312"/>
                  </a:cubicBezTo>
                  <a:cubicBezTo>
                    <a:pt x="339" y="313"/>
                    <a:pt x="339" y="313"/>
                    <a:pt x="339" y="313"/>
                  </a:cubicBezTo>
                  <a:cubicBezTo>
                    <a:pt x="341" y="314"/>
                    <a:pt x="339" y="317"/>
                    <a:pt x="338" y="316"/>
                  </a:cubicBezTo>
                  <a:cubicBezTo>
                    <a:pt x="335" y="314"/>
                    <a:pt x="335" y="314"/>
                    <a:pt x="335" y="314"/>
                  </a:cubicBezTo>
                  <a:cubicBezTo>
                    <a:pt x="333" y="316"/>
                    <a:pt x="333" y="316"/>
                    <a:pt x="333" y="316"/>
                  </a:cubicBezTo>
                  <a:cubicBezTo>
                    <a:pt x="337" y="318"/>
                    <a:pt x="337" y="318"/>
                    <a:pt x="337" y="318"/>
                  </a:cubicBezTo>
                  <a:cubicBezTo>
                    <a:pt x="338" y="318"/>
                    <a:pt x="337" y="321"/>
                    <a:pt x="336" y="320"/>
                  </a:cubicBezTo>
                  <a:cubicBezTo>
                    <a:pt x="331" y="317"/>
                    <a:pt x="331" y="317"/>
                    <a:pt x="331" y="317"/>
                  </a:cubicBezTo>
                  <a:cubicBezTo>
                    <a:pt x="329" y="319"/>
                    <a:pt x="329" y="319"/>
                    <a:pt x="329" y="319"/>
                  </a:cubicBezTo>
                  <a:cubicBezTo>
                    <a:pt x="334" y="322"/>
                    <a:pt x="334" y="322"/>
                    <a:pt x="334" y="322"/>
                  </a:cubicBezTo>
                  <a:cubicBezTo>
                    <a:pt x="335" y="323"/>
                    <a:pt x="334" y="325"/>
                    <a:pt x="333" y="324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5" y="322"/>
                    <a:pt x="325" y="322"/>
                    <a:pt x="325" y="322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32" y="326"/>
                    <a:pt x="331" y="329"/>
                    <a:pt x="330" y="328"/>
                  </a:cubicBezTo>
                  <a:cubicBezTo>
                    <a:pt x="323" y="324"/>
                    <a:pt x="323" y="324"/>
                    <a:pt x="323" y="324"/>
                  </a:cubicBezTo>
                  <a:cubicBezTo>
                    <a:pt x="321" y="325"/>
                    <a:pt x="321" y="325"/>
                    <a:pt x="321" y="325"/>
                  </a:cubicBezTo>
                  <a:cubicBezTo>
                    <a:pt x="328" y="329"/>
                    <a:pt x="328" y="329"/>
                    <a:pt x="328" y="329"/>
                  </a:cubicBezTo>
                  <a:cubicBezTo>
                    <a:pt x="329" y="330"/>
                    <a:pt x="327" y="332"/>
                    <a:pt x="326" y="332"/>
                  </a:cubicBezTo>
                  <a:cubicBezTo>
                    <a:pt x="319" y="326"/>
                    <a:pt x="319" y="326"/>
                    <a:pt x="319" y="326"/>
                  </a:cubicBezTo>
                  <a:cubicBezTo>
                    <a:pt x="317" y="328"/>
                    <a:pt x="317" y="328"/>
                    <a:pt x="317" y="328"/>
                  </a:cubicBezTo>
                  <a:cubicBezTo>
                    <a:pt x="324" y="333"/>
                    <a:pt x="324" y="333"/>
                    <a:pt x="324" y="333"/>
                  </a:cubicBezTo>
                  <a:cubicBezTo>
                    <a:pt x="325" y="333"/>
                    <a:pt x="324" y="336"/>
                    <a:pt x="323" y="335"/>
                  </a:cubicBezTo>
                  <a:cubicBezTo>
                    <a:pt x="314" y="329"/>
                    <a:pt x="314" y="329"/>
                    <a:pt x="314" y="329"/>
                  </a:cubicBezTo>
                  <a:cubicBezTo>
                    <a:pt x="312" y="330"/>
                    <a:pt x="312" y="330"/>
                    <a:pt x="312" y="330"/>
                  </a:cubicBezTo>
                  <a:cubicBezTo>
                    <a:pt x="320" y="336"/>
                    <a:pt x="320" y="336"/>
                    <a:pt x="320" y="336"/>
                  </a:cubicBezTo>
                  <a:cubicBezTo>
                    <a:pt x="321" y="337"/>
                    <a:pt x="320" y="339"/>
                    <a:pt x="319" y="338"/>
                  </a:cubicBezTo>
                  <a:cubicBezTo>
                    <a:pt x="310" y="332"/>
                    <a:pt x="310" y="332"/>
                    <a:pt x="310" y="332"/>
                  </a:cubicBezTo>
                  <a:cubicBezTo>
                    <a:pt x="308" y="333"/>
                    <a:pt x="308" y="333"/>
                    <a:pt x="308" y="333"/>
                  </a:cubicBezTo>
                  <a:cubicBezTo>
                    <a:pt x="316" y="339"/>
                    <a:pt x="316" y="339"/>
                    <a:pt x="316" y="339"/>
                  </a:cubicBezTo>
                  <a:cubicBezTo>
                    <a:pt x="317" y="340"/>
                    <a:pt x="316" y="342"/>
                    <a:pt x="315" y="341"/>
                  </a:cubicBezTo>
                  <a:cubicBezTo>
                    <a:pt x="306" y="334"/>
                    <a:pt x="306" y="334"/>
                    <a:pt x="306" y="334"/>
                  </a:cubicBezTo>
                  <a:cubicBezTo>
                    <a:pt x="304" y="335"/>
                    <a:pt x="304" y="335"/>
                    <a:pt x="304" y="335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12" y="342"/>
                    <a:pt x="312" y="342"/>
                    <a:pt x="312" y="342"/>
                  </a:cubicBezTo>
                  <a:cubicBezTo>
                    <a:pt x="313" y="342"/>
                    <a:pt x="312" y="345"/>
                    <a:pt x="311" y="344"/>
                  </a:cubicBezTo>
                  <a:cubicBezTo>
                    <a:pt x="301" y="337"/>
                    <a:pt x="301" y="337"/>
                    <a:pt x="301" y="337"/>
                  </a:cubicBezTo>
                  <a:cubicBezTo>
                    <a:pt x="300" y="338"/>
                    <a:pt x="300" y="338"/>
                    <a:pt x="300" y="338"/>
                  </a:cubicBezTo>
                  <a:cubicBezTo>
                    <a:pt x="308" y="344"/>
                    <a:pt x="308" y="344"/>
                    <a:pt x="308" y="344"/>
                  </a:cubicBezTo>
                  <a:cubicBezTo>
                    <a:pt x="309" y="345"/>
                    <a:pt x="307" y="347"/>
                    <a:pt x="306" y="346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5" y="340"/>
                    <a:pt x="295" y="340"/>
                    <a:pt x="295" y="34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05" y="347"/>
                    <a:pt x="303" y="350"/>
                    <a:pt x="302" y="349"/>
                  </a:cubicBezTo>
                  <a:cubicBezTo>
                    <a:pt x="293" y="341"/>
                    <a:pt x="293" y="341"/>
                    <a:pt x="293" y="341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50"/>
                    <a:pt x="299" y="352"/>
                    <a:pt x="298" y="351"/>
                  </a:cubicBezTo>
                  <a:cubicBezTo>
                    <a:pt x="295" y="348"/>
                    <a:pt x="291" y="346"/>
                    <a:pt x="288" y="344"/>
                  </a:cubicBezTo>
                  <a:cubicBezTo>
                    <a:pt x="286" y="344"/>
                    <a:pt x="286" y="344"/>
                    <a:pt x="286" y="344"/>
                  </a:cubicBezTo>
                  <a:cubicBezTo>
                    <a:pt x="294" y="351"/>
                    <a:pt x="294" y="351"/>
                    <a:pt x="294" y="351"/>
                  </a:cubicBezTo>
                  <a:cubicBezTo>
                    <a:pt x="295" y="352"/>
                    <a:pt x="294" y="354"/>
                    <a:pt x="293" y="353"/>
                  </a:cubicBezTo>
                  <a:cubicBezTo>
                    <a:pt x="284" y="346"/>
                    <a:pt x="284" y="346"/>
                    <a:pt x="284" y="346"/>
                  </a:cubicBezTo>
                  <a:cubicBezTo>
                    <a:pt x="282" y="346"/>
                    <a:pt x="282" y="346"/>
                    <a:pt x="282" y="346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90" y="353"/>
                    <a:pt x="289" y="355"/>
                    <a:pt x="288" y="354"/>
                  </a:cubicBezTo>
                  <a:cubicBezTo>
                    <a:pt x="280" y="347"/>
                    <a:pt x="280" y="347"/>
                    <a:pt x="280" y="347"/>
                  </a:cubicBezTo>
                  <a:cubicBezTo>
                    <a:pt x="278" y="348"/>
                    <a:pt x="278" y="348"/>
                    <a:pt x="278" y="348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3" y="353"/>
                    <a:pt x="282" y="355"/>
                    <a:pt x="281" y="354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74" y="350"/>
                    <a:pt x="274" y="350"/>
                    <a:pt x="274" y="350"/>
                  </a:cubicBezTo>
                  <a:cubicBezTo>
                    <a:pt x="275" y="351"/>
                    <a:pt x="275" y="351"/>
                    <a:pt x="275" y="351"/>
                  </a:cubicBezTo>
                  <a:cubicBezTo>
                    <a:pt x="276" y="352"/>
                    <a:pt x="275" y="354"/>
                    <a:pt x="274" y="353"/>
                  </a:cubicBezTo>
                  <a:cubicBezTo>
                    <a:pt x="271" y="351"/>
                    <a:pt x="271" y="351"/>
                    <a:pt x="271" y="351"/>
                  </a:cubicBezTo>
                  <a:cubicBezTo>
                    <a:pt x="268" y="352"/>
                    <a:pt x="265" y="353"/>
                    <a:pt x="261" y="354"/>
                  </a:cubicBezTo>
                  <a:cubicBezTo>
                    <a:pt x="254" y="367"/>
                    <a:pt x="245" y="378"/>
                    <a:pt x="236" y="390"/>
                  </a:cubicBezTo>
                  <a:cubicBezTo>
                    <a:pt x="239" y="389"/>
                    <a:pt x="242" y="389"/>
                    <a:pt x="244" y="388"/>
                  </a:cubicBezTo>
                  <a:cubicBezTo>
                    <a:pt x="246" y="385"/>
                    <a:pt x="246" y="385"/>
                    <a:pt x="246" y="385"/>
                  </a:cubicBezTo>
                  <a:cubicBezTo>
                    <a:pt x="247" y="383"/>
                    <a:pt x="249" y="384"/>
                    <a:pt x="248" y="385"/>
                  </a:cubicBezTo>
                  <a:cubicBezTo>
                    <a:pt x="247" y="388"/>
                    <a:pt x="247" y="388"/>
                    <a:pt x="247" y="388"/>
                  </a:cubicBezTo>
                  <a:cubicBezTo>
                    <a:pt x="249" y="387"/>
                    <a:pt x="249" y="387"/>
                    <a:pt x="249" y="387"/>
                  </a:cubicBezTo>
                  <a:cubicBezTo>
                    <a:pt x="250" y="385"/>
                    <a:pt x="252" y="382"/>
                    <a:pt x="253" y="380"/>
                  </a:cubicBezTo>
                  <a:cubicBezTo>
                    <a:pt x="254" y="379"/>
                    <a:pt x="256" y="379"/>
                    <a:pt x="255" y="381"/>
                  </a:cubicBezTo>
                  <a:cubicBezTo>
                    <a:pt x="252" y="387"/>
                    <a:pt x="252" y="387"/>
                    <a:pt x="252" y="387"/>
                  </a:cubicBezTo>
                  <a:cubicBezTo>
                    <a:pt x="254" y="386"/>
                    <a:pt x="254" y="386"/>
                    <a:pt x="254" y="386"/>
                  </a:cubicBezTo>
                  <a:cubicBezTo>
                    <a:pt x="255" y="383"/>
                    <a:pt x="257" y="379"/>
                    <a:pt x="259" y="376"/>
                  </a:cubicBezTo>
                  <a:cubicBezTo>
                    <a:pt x="260" y="374"/>
                    <a:pt x="262" y="375"/>
                    <a:pt x="261" y="376"/>
                  </a:cubicBezTo>
                  <a:cubicBezTo>
                    <a:pt x="259" y="380"/>
                    <a:pt x="258" y="383"/>
                    <a:pt x="256" y="386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60" y="381"/>
                    <a:pt x="262" y="377"/>
                    <a:pt x="264" y="373"/>
                  </a:cubicBezTo>
                  <a:cubicBezTo>
                    <a:pt x="265" y="372"/>
                    <a:pt x="267" y="372"/>
                    <a:pt x="266" y="374"/>
                  </a:cubicBezTo>
                  <a:cubicBezTo>
                    <a:pt x="264" y="377"/>
                    <a:pt x="262" y="381"/>
                    <a:pt x="260" y="385"/>
                  </a:cubicBezTo>
                  <a:cubicBezTo>
                    <a:pt x="262" y="384"/>
                    <a:pt x="262" y="384"/>
                    <a:pt x="262" y="384"/>
                  </a:cubicBezTo>
                  <a:cubicBezTo>
                    <a:pt x="265" y="380"/>
                    <a:pt x="267" y="376"/>
                    <a:pt x="269" y="371"/>
                  </a:cubicBezTo>
                  <a:cubicBezTo>
                    <a:pt x="269" y="370"/>
                    <a:pt x="271" y="370"/>
                    <a:pt x="271" y="372"/>
                  </a:cubicBezTo>
                  <a:cubicBezTo>
                    <a:pt x="269" y="376"/>
                    <a:pt x="267" y="380"/>
                    <a:pt x="265" y="383"/>
                  </a:cubicBezTo>
                  <a:cubicBezTo>
                    <a:pt x="267" y="383"/>
                    <a:pt x="267" y="383"/>
                    <a:pt x="267" y="383"/>
                  </a:cubicBezTo>
                  <a:cubicBezTo>
                    <a:pt x="269" y="379"/>
                    <a:pt x="271" y="374"/>
                    <a:pt x="273" y="370"/>
                  </a:cubicBezTo>
                  <a:cubicBezTo>
                    <a:pt x="274" y="369"/>
                    <a:pt x="276" y="369"/>
                    <a:pt x="275" y="370"/>
                  </a:cubicBezTo>
                  <a:cubicBezTo>
                    <a:pt x="274" y="374"/>
                    <a:pt x="272" y="378"/>
                    <a:pt x="270" y="382"/>
                  </a:cubicBezTo>
                  <a:cubicBezTo>
                    <a:pt x="272" y="381"/>
                    <a:pt x="272" y="381"/>
                    <a:pt x="272" y="381"/>
                  </a:cubicBezTo>
                  <a:cubicBezTo>
                    <a:pt x="274" y="377"/>
                    <a:pt x="276" y="373"/>
                    <a:pt x="278" y="369"/>
                  </a:cubicBezTo>
                  <a:cubicBezTo>
                    <a:pt x="278" y="367"/>
                    <a:pt x="280" y="367"/>
                    <a:pt x="280" y="369"/>
                  </a:cubicBezTo>
                  <a:cubicBezTo>
                    <a:pt x="278" y="373"/>
                    <a:pt x="276" y="377"/>
                    <a:pt x="274" y="381"/>
                  </a:cubicBezTo>
                  <a:cubicBezTo>
                    <a:pt x="276" y="380"/>
                    <a:pt x="276" y="380"/>
                    <a:pt x="276" y="380"/>
                  </a:cubicBezTo>
                  <a:cubicBezTo>
                    <a:pt x="278" y="376"/>
                    <a:pt x="280" y="371"/>
                    <a:pt x="282" y="367"/>
                  </a:cubicBezTo>
                  <a:cubicBezTo>
                    <a:pt x="283" y="366"/>
                    <a:pt x="285" y="366"/>
                    <a:pt x="284" y="368"/>
                  </a:cubicBezTo>
                  <a:cubicBezTo>
                    <a:pt x="283" y="371"/>
                    <a:pt x="281" y="375"/>
                    <a:pt x="279" y="379"/>
                  </a:cubicBezTo>
                  <a:cubicBezTo>
                    <a:pt x="281" y="378"/>
                    <a:pt x="281" y="378"/>
                    <a:pt x="281" y="378"/>
                  </a:cubicBezTo>
                  <a:cubicBezTo>
                    <a:pt x="283" y="374"/>
                    <a:pt x="285" y="370"/>
                    <a:pt x="287" y="366"/>
                  </a:cubicBezTo>
                  <a:cubicBezTo>
                    <a:pt x="287" y="364"/>
                    <a:pt x="289" y="365"/>
                    <a:pt x="289" y="366"/>
                  </a:cubicBezTo>
                  <a:cubicBezTo>
                    <a:pt x="287" y="370"/>
                    <a:pt x="285" y="374"/>
                    <a:pt x="284" y="378"/>
                  </a:cubicBezTo>
                  <a:cubicBezTo>
                    <a:pt x="286" y="377"/>
                    <a:pt x="286" y="377"/>
                    <a:pt x="286" y="377"/>
                  </a:cubicBezTo>
                  <a:cubicBezTo>
                    <a:pt x="288" y="373"/>
                    <a:pt x="289" y="369"/>
                    <a:pt x="291" y="364"/>
                  </a:cubicBezTo>
                  <a:cubicBezTo>
                    <a:pt x="292" y="363"/>
                    <a:pt x="294" y="363"/>
                    <a:pt x="293" y="365"/>
                  </a:cubicBezTo>
                  <a:cubicBezTo>
                    <a:pt x="292" y="368"/>
                    <a:pt x="290" y="372"/>
                    <a:pt x="288" y="376"/>
                  </a:cubicBezTo>
                  <a:cubicBezTo>
                    <a:pt x="290" y="375"/>
                    <a:pt x="290" y="375"/>
                    <a:pt x="290" y="375"/>
                  </a:cubicBezTo>
                  <a:cubicBezTo>
                    <a:pt x="292" y="371"/>
                    <a:pt x="294" y="367"/>
                    <a:pt x="295" y="363"/>
                  </a:cubicBezTo>
                  <a:cubicBezTo>
                    <a:pt x="296" y="362"/>
                    <a:pt x="298" y="362"/>
                    <a:pt x="297" y="363"/>
                  </a:cubicBezTo>
                  <a:cubicBezTo>
                    <a:pt x="296" y="367"/>
                    <a:pt x="294" y="371"/>
                    <a:pt x="293" y="374"/>
                  </a:cubicBezTo>
                  <a:cubicBezTo>
                    <a:pt x="295" y="373"/>
                    <a:pt x="295" y="373"/>
                    <a:pt x="295" y="373"/>
                  </a:cubicBezTo>
                  <a:cubicBezTo>
                    <a:pt x="297" y="370"/>
                    <a:pt x="298" y="366"/>
                    <a:pt x="299" y="362"/>
                  </a:cubicBezTo>
                  <a:cubicBezTo>
                    <a:pt x="300" y="360"/>
                    <a:pt x="302" y="361"/>
                    <a:pt x="301" y="362"/>
                  </a:cubicBezTo>
                  <a:cubicBezTo>
                    <a:pt x="300" y="366"/>
                    <a:pt x="299" y="369"/>
                    <a:pt x="298" y="372"/>
                  </a:cubicBezTo>
                  <a:cubicBezTo>
                    <a:pt x="300" y="371"/>
                    <a:pt x="300" y="371"/>
                    <a:pt x="300" y="371"/>
                  </a:cubicBezTo>
                  <a:cubicBezTo>
                    <a:pt x="301" y="368"/>
                    <a:pt x="302" y="364"/>
                    <a:pt x="304" y="361"/>
                  </a:cubicBezTo>
                  <a:cubicBezTo>
                    <a:pt x="304" y="359"/>
                    <a:pt x="306" y="360"/>
                    <a:pt x="306" y="361"/>
                  </a:cubicBezTo>
                  <a:cubicBezTo>
                    <a:pt x="305" y="364"/>
                    <a:pt x="303" y="367"/>
                    <a:pt x="302" y="370"/>
                  </a:cubicBezTo>
                  <a:cubicBezTo>
                    <a:pt x="304" y="369"/>
                    <a:pt x="304" y="369"/>
                    <a:pt x="304" y="369"/>
                  </a:cubicBezTo>
                  <a:cubicBezTo>
                    <a:pt x="305" y="366"/>
                    <a:pt x="307" y="363"/>
                    <a:pt x="308" y="360"/>
                  </a:cubicBezTo>
                  <a:cubicBezTo>
                    <a:pt x="308" y="359"/>
                    <a:pt x="310" y="359"/>
                    <a:pt x="310" y="361"/>
                  </a:cubicBezTo>
                  <a:cubicBezTo>
                    <a:pt x="309" y="363"/>
                    <a:pt x="308" y="366"/>
                    <a:pt x="307" y="368"/>
                  </a:cubicBezTo>
                  <a:cubicBezTo>
                    <a:pt x="309" y="367"/>
                    <a:pt x="309" y="367"/>
                    <a:pt x="309" y="367"/>
                  </a:cubicBezTo>
                  <a:cubicBezTo>
                    <a:pt x="311" y="360"/>
                    <a:pt x="311" y="360"/>
                    <a:pt x="311" y="360"/>
                  </a:cubicBezTo>
                  <a:cubicBezTo>
                    <a:pt x="312" y="358"/>
                    <a:pt x="314" y="359"/>
                    <a:pt x="314" y="360"/>
                  </a:cubicBezTo>
                  <a:cubicBezTo>
                    <a:pt x="312" y="366"/>
                    <a:pt x="312" y="366"/>
                    <a:pt x="312" y="366"/>
                  </a:cubicBezTo>
                  <a:cubicBezTo>
                    <a:pt x="314" y="365"/>
                    <a:pt x="314" y="365"/>
                    <a:pt x="314" y="365"/>
                  </a:cubicBezTo>
                  <a:cubicBezTo>
                    <a:pt x="315" y="360"/>
                    <a:pt x="315" y="360"/>
                    <a:pt x="315" y="360"/>
                  </a:cubicBezTo>
                  <a:cubicBezTo>
                    <a:pt x="316" y="359"/>
                    <a:pt x="318" y="359"/>
                    <a:pt x="317" y="361"/>
                  </a:cubicBezTo>
                  <a:cubicBezTo>
                    <a:pt x="316" y="363"/>
                    <a:pt x="316" y="363"/>
                    <a:pt x="316" y="363"/>
                  </a:cubicBezTo>
                  <a:cubicBezTo>
                    <a:pt x="319" y="362"/>
                    <a:pt x="319" y="362"/>
                    <a:pt x="319" y="362"/>
                  </a:cubicBezTo>
                  <a:cubicBezTo>
                    <a:pt x="320" y="362"/>
                    <a:pt x="320" y="362"/>
                    <a:pt x="320" y="362"/>
                  </a:cubicBezTo>
                  <a:cubicBezTo>
                    <a:pt x="321" y="361"/>
                    <a:pt x="321" y="363"/>
                    <a:pt x="320" y="364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18" y="367"/>
                    <a:pt x="318" y="367"/>
                    <a:pt x="318" y="367"/>
                  </a:cubicBezTo>
                  <a:cubicBezTo>
                    <a:pt x="319" y="368"/>
                    <a:pt x="317" y="370"/>
                    <a:pt x="316" y="369"/>
                  </a:cubicBezTo>
                  <a:cubicBezTo>
                    <a:pt x="314" y="367"/>
                    <a:pt x="314" y="367"/>
                    <a:pt x="314" y="367"/>
                  </a:cubicBezTo>
                  <a:cubicBezTo>
                    <a:pt x="312" y="368"/>
                    <a:pt x="312" y="368"/>
                    <a:pt x="312" y="368"/>
                  </a:cubicBezTo>
                  <a:cubicBezTo>
                    <a:pt x="315" y="371"/>
                    <a:pt x="315" y="371"/>
                    <a:pt x="315" y="371"/>
                  </a:cubicBezTo>
                  <a:cubicBezTo>
                    <a:pt x="316" y="372"/>
                    <a:pt x="314" y="374"/>
                    <a:pt x="313" y="373"/>
                  </a:cubicBezTo>
                  <a:cubicBezTo>
                    <a:pt x="309" y="369"/>
                    <a:pt x="309" y="369"/>
                    <a:pt x="309" y="369"/>
                  </a:cubicBezTo>
                  <a:cubicBezTo>
                    <a:pt x="307" y="370"/>
                    <a:pt x="307" y="370"/>
                    <a:pt x="307" y="370"/>
                  </a:cubicBezTo>
                  <a:cubicBezTo>
                    <a:pt x="312" y="374"/>
                    <a:pt x="312" y="374"/>
                    <a:pt x="312" y="374"/>
                  </a:cubicBezTo>
                  <a:cubicBezTo>
                    <a:pt x="313" y="375"/>
                    <a:pt x="311" y="377"/>
                    <a:pt x="310" y="376"/>
                  </a:cubicBezTo>
                  <a:cubicBezTo>
                    <a:pt x="305" y="372"/>
                    <a:pt x="305" y="372"/>
                    <a:pt x="305" y="372"/>
                  </a:cubicBezTo>
                  <a:cubicBezTo>
                    <a:pt x="303" y="372"/>
                    <a:pt x="303" y="372"/>
                    <a:pt x="303" y="372"/>
                  </a:cubicBezTo>
                  <a:cubicBezTo>
                    <a:pt x="308" y="377"/>
                    <a:pt x="308" y="377"/>
                    <a:pt x="308" y="377"/>
                  </a:cubicBezTo>
                  <a:cubicBezTo>
                    <a:pt x="309" y="378"/>
                    <a:pt x="307" y="380"/>
                    <a:pt x="306" y="379"/>
                  </a:cubicBezTo>
                  <a:cubicBezTo>
                    <a:pt x="300" y="374"/>
                    <a:pt x="300" y="374"/>
                    <a:pt x="300" y="374"/>
                  </a:cubicBezTo>
                  <a:cubicBezTo>
                    <a:pt x="298" y="374"/>
                    <a:pt x="298" y="374"/>
                    <a:pt x="298" y="374"/>
                  </a:cubicBezTo>
                  <a:cubicBezTo>
                    <a:pt x="304" y="380"/>
                    <a:pt x="304" y="380"/>
                    <a:pt x="304" y="380"/>
                  </a:cubicBezTo>
                  <a:cubicBezTo>
                    <a:pt x="305" y="381"/>
                    <a:pt x="303" y="383"/>
                    <a:pt x="302" y="382"/>
                  </a:cubicBezTo>
                  <a:cubicBezTo>
                    <a:pt x="295" y="376"/>
                    <a:pt x="295" y="376"/>
                    <a:pt x="295" y="376"/>
                  </a:cubicBezTo>
                  <a:cubicBezTo>
                    <a:pt x="293" y="376"/>
                    <a:pt x="293" y="376"/>
                    <a:pt x="293" y="376"/>
                  </a:cubicBezTo>
                  <a:cubicBezTo>
                    <a:pt x="300" y="383"/>
                    <a:pt x="300" y="383"/>
                    <a:pt x="300" y="383"/>
                  </a:cubicBezTo>
                  <a:cubicBezTo>
                    <a:pt x="300" y="384"/>
                    <a:pt x="299" y="385"/>
                    <a:pt x="298" y="385"/>
                  </a:cubicBezTo>
                  <a:cubicBezTo>
                    <a:pt x="291" y="377"/>
                    <a:pt x="291" y="377"/>
                    <a:pt x="291" y="377"/>
                  </a:cubicBezTo>
                  <a:cubicBezTo>
                    <a:pt x="289" y="378"/>
                    <a:pt x="289" y="378"/>
                    <a:pt x="289" y="378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6" y="386"/>
                    <a:pt x="294" y="388"/>
                    <a:pt x="293" y="387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84" y="380"/>
                    <a:pt x="284" y="380"/>
                    <a:pt x="284" y="380"/>
                  </a:cubicBezTo>
                  <a:cubicBezTo>
                    <a:pt x="291" y="387"/>
                    <a:pt x="291" y="387"/>
                    <a:pt x="291" y="387"/>
                  </a:cubicBezTo>
                  <a:cubicBezTo>
                    <a:pt x="292" y="388"/>
                    <a:pt x="290" y="390"/>
                    <a:pt x="289" y="389"/>
                  </a:cubicBezTo>
                  <a:cubicBezTo>
                    <a:pt x="281" y="381"/>
                    <a:pt x="281" y="381"/>
                    <a:pt x="281" y="381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86" y="389"/>
                    <a:pt x="286" y="389"/>
                    <a:pt x="286" y="389"/>
                  </a:cubicBezTo>
                  <a:cubicBezTo>
                    <a:pt x="287" y="390"/>
                    <a:pt x="285" y="392"/>
                    <a:pt x="284" y="391"/>
                  </a:cubicBezTo>
                  <a:cubicBezTo>
                    <a:pt x="277" y="382"/>
                    <a:pt x="277" y="382"/>
                    <a:pt x="277" y="382"/>
                  </a:cubicBezTo>
                  <a:cubicBezTo>
                    <a:pt x="275" y="383"/>
                    <a:pt x="275" y="383"/>
                    <a:pt x="275" y="383"/>
                  </a:cubicBezTo>
                  <a:cubicBezTo>
                    <a:pt x="282" y="391"/>
                    <a:pt x="282" y="391"/>
                    <a:pt x="282" y="391"/>
                  </a:cubicBezTo>
                  <a:cubicBezTo>
                    <a:pt x="283" y="392"/>
                    <a:pt x="281" y="393"/>
                    <a:pt x="280" y="392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0" y="384"/>
                    <a:pt x="270" y="384"/>
                    <a:pt x="270" y="384"/>
                  </a:cubicBezTo>
                  <a:cubicBezTo>
                    <a:pt x="277" y="392"/>
                    <a:pt x="277" y="392"/>
                    <a:pt x="277" y="392"/>
                  </a:cubicBezTo>
                  <a:cubicBezTo>
                    <a:pt x="278" y="393"/>
                    <a:pt x="276" y="395"/>
                    <a:pt x="275" y="394"/>
                  </a:cubicBezTo>
                  <a:cubicBezTo>
                    <a:pt x="267" y="385"/>
                    <a:pt x="267" y="385"/>
                    <a:pt x="267" y="385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72" y="394"/>
                    <a:pt x="272" y="394"/>
                    <a:pt x="272" y="394"/>
                  </a:cubicBezTo>
                  <a:cubicBezTo>
                    <a:pt x="273" y="395"/>
                    <a:pt x="271" y="396"/>
                    <a:pt x="270" y="395"/>
                  </a:cubicBezTo>
                  <a:cubicBezTo>
                    <a:pt x="263" y="386"/>
                    <a:pt x="263" y="386"/>
                    <a:pt x="263" y="386"/>
                  </a:cubicBezTo>
                  <a:cubicBezTo>
                    <a:pt x="261" y="387"/>
                    <a:pt x="261" y="387"/>
                    <a:pt x="261" y="387"/>
                  </a:cubicBezTo>
                  <a:cubicBezTo>
                    <a:pt x="267" y="395"/>
                    <a:pt x="267" y="395"/>
                    <a:pt x="267" y="395"/>
                  </a:cubicBezTo>
                  <a:cubicBezTo>
                    <a:pt x="268" y="396"/>
                    <a:pt x="266" y="397"/>
                    <a:pt x="265" y="396"/>
                  </a:cubicBezTo>
                  <a:cubicBezTo>
                    <a:pt x="258" y="387"/>
                    <a:pt x="258" y="387"/>
                    <a:pt x="258" y="387"/>
                  </a:cubicBezTo>
                  <a:cubicBezTo>
                    <a:pt x="256" y="388"/>
                    <a:pt x="256" y="388"/>
                    <a:pt x="256" y="388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3" y="396"/>
                    <a:pt x="261" y="397"/>
                    <a:pt x="260" y="39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2" y="389"/>
                    <a:pt x="252" y="389"/>
                    <a:pt x="252" y="389"/>
                  </a:cubicBezTo>
                  <a:cubicBezTo>
                    <a:pt x="255" y="393"/>
                    <a:pt x="255" y="393"/>
                    <a:pt x="255" y="393"/>
                  </a:cubicBezTo>
                  <a:cubicBezTo>
                    <a:pt x="256" y="394"/>
                    <a:pt x="254" y="396"/>
                    <a:pt x="254" y="395"/>
                  </a:cubicBezTo>
                  <a:cubicBezTo>
                    <a:pt x="249" y="389"/>
                    <a:pt x="249" y="389"/>
                    <a:pt x="249" y="389"/>
                  </a:cubicBezTo>
                  <a:cubicBezTo>
                    <a:pt x="247" y="390"/>
                    <a:pt x="247" y="390"/>
                    <a:pt x="247" y="390"/>
                  </a:cubicBezTo>
                  <a:cubicBezTo>
                    <a:pt x="248" y="391"/>
                    <a:pt x="248" y="391"/>
                    <a:pt x="248" y="391"/>
                  </a:cubicBezTo>
                  <a:cubicBezTo>
                    <a:pt x="249" y="392"/>
                    <a:pt x="247" y="394"/>
                    <a:pt x="247" y="393"/>
                  </a:cubicBezTo>
                  <a:cubicBezTo>
                    <a:pt x="244" y="390"/>
                    <a:pt x="244" y="390"/>
                    <a:pt x="244" y="390"/>
                  </a:cubicBezTo>
                  <a:cubicBezTo>
                    <a:pt x="241" y="391"/>
                    <a:pt x="238" y="392"/>
                    <a:pt x="234" y="392"/>
                  </a:cubicBezTo>
                  <a:cubicBezTo>
                    <a:pt x="225" y="403"/>
                    <a:pt x="215" y="413"/>
                    <a:pt x="204" y="423"/>
                  </a:cubicBezTo>
                  <a:cubicBezTo>
                    <a:pt x="212" y="423"/>
                    <a:pt x="212" y="423"/>
                    <a:pt x="212" y="423"/>
                  </a:cubicBezTo>
                  <a:cubicBezTo>
                    <a:pt x="215" y="420"/>
                    <a:pt x="215" y="420"/>
                    <a:pt x="215" y="420"/>
                  </a:cubicBezTo>
                  <a:cubicBezTo>
                    <a:pt x="215" y="418"/>
                    <a:pt x="217" y="419"/>
                    <a:pt x="216" y="421"/>
                  </a:cubicBezTo>
                  <a:cubicBezTo>
                    <a:pt x="215" y="423"/>
                    <a:pt x="215" y="423"/>
                    <a:pt x="215" y="423"/>
                  </a:cubicBezTo>
                  <a:cubicBezTo>
                    <a:pt x="217" y="422"/>
                    <a:pt x="217" y="422"/>
                    <a:pt x="217" y="422"/>
                  </a:cubicBezTo>
                  <a:cubicBezTo>
                    <a:pt x="222" y="416"/>
                    <a:pt x="222" y="416"/>
                    <a:pt x="222" y="416"/>
                  </a:cubicBezTo>
                  <a:cubicBezTo>
                    <a:pt x="223" y="415"/>
                    <a:pt x="224" y="416"/>
                    <a:pt x="224" y="417"/>
                  </a:cubicBezTo>
                  <a:cubicBezTo>
                    <a:pt x="219" y="422"/>
                    <a:pt x="219" y="422"/>
                    <a:pt x="219" y="422"/>
                  </a:cubicBezTo>
                  <a:cubicBezTo>
                    <a:pt x="222" y="422"/>
                    <a:pt x="222" y="422"/>
                    <a:pt x="222" y="422"/>
                  </a:cubicBezTo>
                  <a:cubicBezTo>
                    <a:pt x="224" y="419"/>
                    <a:pt x="226" y="416"/>
                    <a:pt x="228" y="413"/>
                  </a:cubicBezTo>
                  <a:cubicBezTo>
                    <a:pt x="229" y="412"/>
                    <a:pt x="231" y="412"/>
                    <a:pt x="230" y="414"/>
                  </a:cubicBezTo>
                  <a:cubicBezTo>
                    <a:pt x="228" y="416"/>
                    <a:pt x="226" y="419"/>
                    <a:pt x="224" y="422"/>
                  </a:cubicBezTo>
                  <a:cubicBezTo>
                    <a:pt x="226" y="422"/>
                    <a:pt x="226" y="422"/>
                    <a:pt x="226" y="422"/>
                  </a:cubicBezTo>
                  <a:cubicBezTo>
                    <a:pt x="229" y="418"/>
                    <a:pt x="231" y="415"/>
                    <a:pt x="234" y="411"/>
                  </a:cubicBezTo>
                  <a:cubicBezTo>
                    <a:pt x="235" y="410"/>
                    <a:pt x="236" y="411"/>
                    <a:pt x="236" y="412"/>
                  </a:cubicBezTo>
                  <a:cubicBezTo>
                    <a:pt x="233" y="415"/>
                    <a:pt x="231" y="418"/>
                    <a:pt x="229" y="422"/>
                  </a:cubicBezTo>
                  <a:cubicBezTo>
                    <a:pt x="231" y="421"/>
                    <a:pt x="231" y="421"/>
                    <a:pt x="231" y="421"/>
                  </a:cubicBezTo>
                  <a:cubicBezTo>
                    <a:pt x="233" y="418"/>
                    <a:pt x="236" y="414"/>
                    <a:pt x="239" y="410"/>
                  </a:cubicBezTo>
                  <a:cubicBezTo>
                    <a:pt x="240" y="409"/>
                    <a:pt x="241" y="410"/>
                    <a:pt x="241" y="411"/>
                  </a:cubicBezTo>
                  <a:cubicBezTo>
                    <a:pt x="238" y="414"/>
                    <a:pt x="236" y="418"/>
                    <a:pt x="233" y="421"/>
                  </a:cubicBezTo>
                  <a:cubicBezTo>
                    <a:pt x="235" y="421"/>
                    <a:pt x="235" y="421"/>
                    <a:pt x="235" y="421"/>
                  </a:cubicBezTo>
                  <a:cubicBezTo>
                    <a:pt x="238" y="417"/>
                    <a:pt x="241" y="413"/>
                    <a:pt x="243" y="409"/>
                  </a:cubicBezTo>
                  <a:cubicBezTo>
                    <a:pt x="244" y="408"/>
                    <a:pt x="246" y="409"/>
                    <a:pt x="245" y="410"/>
                  </a:cubicBezTo>
                  <a:cubicBezTo>
                    <a:pt x="243" y="414"/>
                    <a:pt x="241" y="417"/>
                    <a:pt x="238" y="421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43" y="417"/>
                    <a:pt x="245" y="413"/>
                    <a:pt x="248" y="409"/>
                  </a:cubicBezTo>
                  <a:cubicBezTo>
                    <a:pt x="249" y="407"/>
                    <a:pt x="251" y="408"/>
                    <a:pt x="250" y="409"/>
                  </a:cubicBezTo>
                  <a:cubicBezTo>
                    <a:pt x="248" y="413"/>
                    <a:pt x="245" y="417"/>
                    <a:pt x="243" y="420"/>
                  </a:cubicBezTo>
                  <a:cubicBezTo>
                    <a:pt x="245" y="420"/>
                    <a:pt x="245" y="420"/>
                    <a:pt x="245" y="420"/>
                  </a:cubicBezTo>
                  <a:cubicBezTo>
                    <a:pt x="248" y="416"/>
                    <a:pt x="250" y="412"/>
                    <a:pt x="253" y="408"/>
                  </a:cubicBezTo>
                  <a:cubicBezTo>
                    <a:pt x="253" y="407"/>
                    <a:pt x="255" y="408"/>
                    <a:pt x="254" y="409"/>
                  </a:cubicBezTo>
                  <a:cubicBezTo>
                    <a:pt x="252" y="412"/>
                    <a:pt x="250" y="416"/>
                    <a:pt x="248" y="419"/>
                  </a:cubicBezTo>
                  <a:cubicBezTo>
                    <a:pt x="250" y="419"/>
                    <a:pt x="250" y="419"/>
                    <a:pt x="250" y="419"/>
                  </a:cubicBezTo>
                  <a:cubicBezTo>
                    <a:pt x="252" y="415"/>
                    <a:pt x="255" y="411"/>
                    <a:pt x="257" y="408"/>
                  </a:cubicBezTo>
                  <a:cubicBezTo>
                    <a:pt x="258" y="406"/>
                    <a:pt x="260" y="407"/>
                    <a:pt x="259" y="408"/>
                  </a:cubicBezTo>
                  <a:cubicBezTo>
                    <a:pt x="257" y="412"/>
                    <a:pt x="255" y="415"/>
                    <a:pt x="252" y="419"/>
                  </a:cubicBezTo>
                  <a:cubicBezTo>
                    <a:pt x="254" y="418"/>
                    <a:pt x="254" y="418"/>
                    <a:pt x="254" y="418"/>
                  </a:cubicBezTo>
                  <a:cubicBezTo>
                    <a:pt x="257" y="415"/>
                    <a:pt x="259" y="411"/>
                    <a:pt x="262" y="407"/>
                  </a:cubicBezTo>
                  <a:cubicBezTo>
                    <a:pt x="262" y="406"/>
                    <a:pt x="264" y="406"/>
                    <a:pt x="264" y="408"/>
                  </a:cubicBezTo>
                  <a:cubicBezTo>
                    <a:pt x="261" y="411"/>
                    <a:pt x="259" y="414"/>
                    <a:pt x="257" y="418"/>
                  </a:cubicBezTo>
                  <a:cubicBezTo>
                    <a:pt x="259" y="417"/>
                    <a:pt x="259" y="417"/>
                    <a:pt x="259" y="417"/>
                  </a:cubicBezTo>
                  <a:cubicBezTo>
                    <a:pt x="262" y="414"/>
                    <a:pt x="264" y="410"/>
                    <a:pt x="266" y="407"/>
                  </a:cubicBezTo>
                  <a:cubicBezTo>
                    <a:pt x="267" y="405"/>
                    <a:pt x="269" y="406"/>
                    <a:pt x="268" y="407"/>
                  </a:cubicBezTo>
                  <a:cubicBezTo>
                    <a:pt x="266" y="410"/>
                    <a:pt x="264" y="414"/>
                    <a:pt x="262" y="417"/>
                  </a:cubicBezTo>
                  <a:cubicBezTo>
                    <a:pt x="264" y="416"/>
                    <a:pt x="264" y="416"/>
                    <a:pt x="264" y="416"/>
                  </a:cubicBezTo>
                  <a:cubicBezTo>
                    <a:pt x="266" y="413"/>
                    <a:pt x="268" y="410"/>
                    <a:pt x="270" y="406"/>
                  </a:cubicBezTo>
                  <a:cubicBezTo>
                    <a:pt x="271" y="405"/>
                    <a:pt x="273" y="406"/>
                    <a:pt x="272" y="407"/>
                  </a:cubicBezTo>
                  <a:cubicBezTo>
                    <a:pt x="271" y="410"/>
                    <a:pt x="269" y="413"/>
                    <a:pt x="267" y="416"/>
                  </a:cubicBezTo>
                  <a:cubicBezTo>
                    <a:pt x="269" y="415"/>
                    <a:pt x="269" y="415"/>
                    <a:pt x="269" y="415"/>
                  </a:cubicBezTo>
                  <a:cubicBezTo>
                    <a:pt x="271" y="412"/>
                    <a:pt x="273" y="409"/>
                    <a:pt x="275" y="406"/>
                  </a:cubicBezTo>
                  <a:cubicBezTo>
                    <a:pt x="275" y="405"/>
                    <a:pt x="277" y="405"/>
                    <a:pt x="276" y="407"/>
                  </a:cubicBezTo>
                  <a:cubicBezTo>
                    <a:pt x="275" y="409"/>
                    <a:pt x="273" y="412"/>
                    <a:pt x="272" y="415"/>
                  </a:cubicBezTo>
                  <a:cubicBezTo>
                    <a:pt x="274" y="414"/>
                    <a:pt x="274" y="414"/>
                    <a:pt x="274" y="414"/>
                  </a:cubicBezTo>
                  <a:cubicBezTo>
                    <a:pt x="275" y="412"/>
                    <a:pt x="277" y="409"/>
                    <a:pt x="279" y="406"/>
                  </a:cubicBezTo>
                  <a:cubicBezTo>
                    <a:pt x="279" y="405"/>
                    <a:pt x="281" y="405"/>
                    <a:pt x="281" y="407"/>
                  </a:cubicBezTo>
                  <a:cubicBezTo>
                    <a:pt x="277" y="413"/>
                    <a:pt x="277" y="413"/>
                    <a:pt x="277" y="413"/>
                  </a:cubicBezTo>
                  <a:cubicBezTo>
                    <a:pt x="279" y="413"/>
                    <a:pt x="279" y="413"/>
                    <a:pt x="279" y="413"/>
                  </a:cubicBezTo>
                  <a:cubicBezTo>
                    <a:pt x="282" y="407"/>
                    <a:pt x="282" y="407"/>
                    <a:pt x="282" y="407"/>
                  </a:cubicBezTo>
                  <a:cubicBezTo>
                    <a:pt x="283" y="405"/>
                    <a:pt x="285" y="406"/>
                    <a:pt x="284" y="407"/>
                  </a:cubicBezTo>
                  <a:cubicBezTo>
                    <a:pt x="282" y="412"/>
                    <a:pt x="282" y="412"/>
                    <a:pt x="282" y="412"/>
                  </a:cubicBezTo>
                  <a:cubicBezTo>
                    <a:pt x="284" y="412"/>
                    <a:pt x="284" y="412"/>
                    <a:pt x="284" y="412"/>
                  </a:cubicBezTo>
                  <a:cubicBezTo>
                    <a:pt x="286" y="408"/>
                    <a:pt x="286" y="408"/>
                    <a:pt x="286" y="408"/>
                  </a:cubicBezTo>
                  <a:cubicBezTo>
                    <a:pt x="287" y="406"/>
                    <a:pt x="289" y="407"/>
                    <a:pt x="288" y="408"/>
                  </a:cubicBezTo>
                  <a:cubicBezTo>
                    <a:pt x="286" y="411"/>
                    <a:pt x="286" y="411"/>
                    <a:pt x="286" y="411"/>
                  </a:cubicBezTo>
                  <a:cubicBezTo>
                    <a:pt x="290" y="410"/>
                    <a:pt x="290" y="410"/>
                    <a:pt x="290" y="410"/>
                  </a:cubicBezTo>
                  <a:cubicBezTo>
                    <a:pt x="290" y="410"/>
                    <a:pt x="290" y="410"/>
                    <a:pt x="290" y="410"/>
                  </a:cubicBezTo>
                  <a:cubicBezTo>
                    <a:pt x="292" y="409"/>
                    <a:pt x="292" y="412"/>
                    <a:pt x="290" y="412"/>
                  </a:cubicBezTo>
                  <a:cubicBezTo>
                    <a:pt x="286" y="413"/>
                    <a:pt x="286" y="413"/>
                    <a:pt x="286" y="413"/>
                  </a:cubicBezTo>
                  <a:cubicBezTo>
                    <a:pt x="288" y="415"/>
                    <a:pt x="288" y="415"/>
                    <a:pt x="288" y="415"/>
                  </a:cubicBezTo>
                  <a:cubicBezTo>
                    <a:pt x="289" y="416"/>
                    <a:pt x="287" y="418"/>
                    <a:pt x="286" y="417"/>
                  </a:cubicBezTo>
                  <a:cubicBezTo>
                    <a:pt x="284" y="414"/>
                    <a:pt x="284" y="414"/>
                    <a:pt x="284" y="414"/>
                  </a:cubicBezTo>
                  <a:cubicBezTo>
                    <a:pt x="281" y="414"/>
                    <a:pt x="281" y="414"/>
                    <a:pt x="281" y="414"/>
                  </a:cubicBezTo>
                  <a:cubicBezTo>
                    <a:pt x="284" y="418"/>
                    <a:pt x="284" y="418"/>
                    <a:pt x="284" y="418"/>
                  </a:cubicBezTo>
                  <a:cubicBezTo>
                    <a:pt x="285" y="419"/>
                    <a:pt x="283" y="421"/>
                    <a:pt x="282" y="420"/>
                  </a:cubicBezTo>
                  <a:cubicBezTo>
                    <a:pt x="279" y="415"/>
                    <a:pt x="279" y="415"/>
                    <a:pt x="279" y="415"/>
                  </a:cubicBezTo>
                  <a:cubicBezTo>
                    <a:pt x="277" y="416"/>
                    <a:pt x="277" y="416"/>
                    <a:pt x="277" y="416"/>
                  </a:cubicBezTo>
                  <a:cubicBezTo>
                    <a:pt x="280" y="420"/>
                    <a:pt x="280" y="420"/>
                    <a:pt x="280" y="420"/>
                  </a:cubicBezTo>
                  <a:cubicBezTo>
                    <a:pt x="281" y="421"/>
                    <a:pt x="279" y="423"/>
                    <a:pt x="278" y="422"/>
                  </a:cubicBezTo>
                  <a:cubicBezTo>
                    <a:pt x="274" y="416"/>
                    <a:pt x="274" y="416"/>
                    <a:pt x="274" y="416"/>
                  </a:cubicBezTo>
                  <a:cubicBezTo>
                    <a:pt x="272" y="417"/>
                    <a:pt x="272" y="417"/>
                    <a:pt x="272" y="417"/>
                  </a:cubicBezTo>
                  <a:cubicBezTo>
                    <a:pt x="276" y="423"/>
                    <a:pt x="276" y="423"/>
                    <a:pt x="276" y="423"/>
                  </a:cubicBezTo>
                  <a:cubicBezTo>
                    <a:pt x="277" y="424"/>
                    <a:pt x="275" y="425"/>
                    <a:pt x="274" y="424"/>
                  </a:cubicBezTo>
                  <a:cubicBezTo>
                    <a:pt x="269" y="418"/>
                    <a:pt x="269" y="418"/>
                    <a:pt x="269" y="418"/>
                  </a:cubicBezTo>
                  <a:cubicBezTo>
                    <a:pt x="267" y="418"/>
                    <a:pt x="267" y="418"/>
                    <a:pt x="267" y="418"/>
                  </a:cubicBezTo>
                  <a:cubicBezTo>
                    <a:pt x="272" y="425"/>
                    <a:pt x="272" y="425"/>
                    <a:pt x="272" y="425"/>
                  </a:cubicBezTo>
                  <a:cubicBezTo>
                    <a:pt x="272" y="426"/>
                    <a:pt x="270" y="427"/>
                    <a:pt x="270" y="426"/>
                  </a:cubicBezTo>
                  <a:cubicBezTo>
                    <a:pt x="264" y="419"/>
                    <a:pt x="264" y="419"/>
                    <a:pt x="264" y="419"/>
                  </a:cubicBezTo>
                  <a:cubicBezTo>
                    <a:pt x="262" y="419"/>
                    <a:pt x="262" y="419"/>
                    <a:pt x="262" y="419"/>
                  </a:cubicBezTo>
                  <a:cubicBezTo>
                    <a:pt x="267" y="426"/>
                    <a:pt x="267" y="426"/>
                    <a:pt x="267" y="426"/>
                  </a:cubicBezTo>
                  <a:cubicBezTo>
                    <a:pt x="268" y="427"/>
                    <a:pt x="266" y="429"/>
                    <a:pt x="265" y="428"/>
                  </a:cubicBezTo>
                  <a:cubicBezTo>
                    <a:pt x="259" y="420"/>
                    <a:pt x="259" y="420"/>
                    <a:pt x="259" y="420"/>
                  </a:cubicBezTo>
                  <a:cubicBezTo>
                    <a:pt x="257" y="420"/>
                    <a:pt x="257" y="420"/>
                    <a:pt x="257" y="420"/>
                  </a:cubicBezTo>
                  <a:cubicBezTo>
                    <a:pt x="263" y="428"/>
                    <a:pt x="263" y="428"/>
                    <a:pt x="263" y="428"/>
                  </a:cubicBezTo>
                  <a:cubicBezTo>
                    <a:pt x="263" y="429"/>
                    <a:pt x="261" y="430"/>
                    <a:pt x="260" y="429"/>
                  </a:cubicBezTo>
                  <a:cubicBezTo>
                    <a:pt x="254" y="420"/>
                    <a:pt x="254" y="420"/>
                    <a:pt x="254" y="420"/>
                  </a:cubicBezTo>
                  <a:cubicBezTo>
                    <a:pt x="252" y="421"/>
                    <a:pt x="252" y="421"/>
                    <a:pt x="252" y="421"/>
                  </a:cubicBezTo>
                  <a:cubicBezTo>
                    <a:pt x="258" y="429"/>
                    <a:pt x="258" y="429"/>
                    <a:pt x="258" y="429"/>
                  </a:cubicBezTo>
                  <a:cubicBezTo>
                    <a:pt x="259" y="430"/>
                    <a:pt x="257" y="431"/>
                    <a:pt x="256" y="430"/>
                  </a:cubicBezTo>
                  <a:cubicBezTo>
                    <a:pt x="250" y="421"/>
                    <a:pt x="250" y="421"/>
                    <a:pt x="250" y="421"/>
                  </a:cubicBezTo>
                  <a:cubicBezTo>
                    <a:pt x="248" y="422"/>
                    <a:pt x="248" y="422"/>
                    <a:pt x="248" y="422"/>
                  </a:cubicBezTo>
                  <a:cubicBezTo>
                    <a:pt x="247" y="422"/>
                    <a:pt x="247" y="422"/>
                    <a:pt x="247" y="422"/>
                  </a:cubicBezTo>
                  <a:cubicBezTo>
                    <a:pt x="253" y="430"/>
                    <a:pt x="253" y="430"/>
                    <a:pt x="253" y="430"/>
                  </a:cubicBezTo>
                  <a:cubicBezTo>
                    <a:pt x="254" y="431"/>
                    <a:pt x="252" y="433"/>
                    <a:pt x="251" y="431"/>
                  </a:cubicBezTo>
                  <a:cubicBezTo>
                    <a:pt x="245" y="422"/>
                    <a:pt x="245" y="422"/>
                    <a:pt x="245" y="422"/>
                  </a:cubicBezTo>
                  <a:cubicBezTo>
                    <a:pt x="243" y="422"/>
                    <a:pt x="243" y="422"/>
                    <a:pt x="243" y="422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9" y="432"/>
                    <a:pt x="247" y="433"/>
                    <a:pt x="246" y="432"/>
                  </a:cubicBezTo>
                  <a:cubicBezTo>
                    <a:pt x="240" y="423"/>
                    <a:pt x="240" y="423"/>
                    <a:pt x="240" y="423"/>
                  </a:cubicBezTo>
                  <a:cubicBezTo>
                    <a:pt x="238" y="423"/>
                    <a:pt x="238" y="423"/>
                    <a:pt x="238" y="423"/>
                  </a:cubicBezTo>
                  <a:cubicBezTo>
                    <a:pt x="244" y="432"/>
                    <a:pt x="244" y="432"/>
                    <a:pt x="244" y="432"/>
                  </a:cubicBezTo>
                  <a:cubicBezTo>
                    <a:pt x="244" y="433"/>
                    <a:pt x="242" y="434"/>
                    <a:pt x="242" y="433"/>
                  </a:cubicBezTo>
                  <a:cubicBezTo>
                    <a:pt x="235" y="423"/>
                    <a:pt x="235" y="423"/>
                    <a:pt x="235" y="423"/>
                  </a:cubicBezTo>
                  <a:cubicBezTo>
                    <a:pt x="233" y="423"/>
                    <a:pt x="233" y="423"/>
                    <a:pt x="233" y="423"/>
                  </a:cubicBezTo>
                  <a:cubicBezTo>
                    <a:pt x="239" y="432"/>
                    <a:pt x="239" y="432"/>
                    <a:pt x="239" y="432"/>
                  </a:cubicBezTo>
                  <a:cubicBezTo>
                    <a:pt x="240" y="433"/>
                    <a:pt x="237" y="435"/>
                    <a:pt x="237" y="434"/>
                  </a:cubicBezTo>
                  <a:cubicBezTo>
                    <a:pt x="230" y="424"/>
                    <a:pt x="230" y="424"/>
                    <a:pt x="230" y="424"/>
                  </a:cubicBezTo>
                  <a:cubicBezTo>
                    <a:pt x="228" y="424"/>
                    <a:pt x="228" y="424"/>
                    <a:pt x="228" y="424"/>
                  </a:cubicBezTo>
                  <a:cubicBezTo>
                    <a:pt x="234" y="432"/>
                    <a:pt x="234" y="432"/>
                    <a:pt x="234" y="432"/>
                  </a:cubicBezTo>
                  <a:cubicBezTo>
                    <a:pt x="235" y="434"/>
                    <a:pt x="232" y="435"/>
                    <a:pt x="232" y="434"/>
                  </a:cubicBezTo>
                  <a:cubicBezTo>
                    <a:pt x="226" y="424"/>
                    <a:pt x="226" y="424"/>
                    <a:pt x="226" y="424"/>
                  </a:cubicBezTo>
                  <a:cubicBezTo>
                    <a:pt x="224" y="424"/>
                    <a:pt x="224" y="424"/>
                    <a:pt x="224" y="424"/>
                  </a:cubicBezTo>
                  <a:cubicBezTo>
                    <a:pt x="229" y="432"/>
                    <a:pt x="229" y="432"/>
                    <a:pt x="229" y="432"/>
                  </a:cubicBezTo>
                  <a:cubicBezTo>
                    <a:pt x="229" y="433"/>
                    <a:pt x="227" y="434"/>
                    <a:pt x="227" y="433"/>
                  </a:cubicBezTo>
                  <a:cubicBezTo>
                    <a:pt x="221" y="424"/>
                    <a:pt x="221" y="424"/>
                    <a:pt x="221" y="424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22" y="429"/>
                    <a:pt x="222" y="429"/>
                    <a:pt x="222" y="429"/>
                  </a:cubicBezTo>
                  <a:cubicBezTo>
                    <a:pt x="223" y="431"/>
                    <a:pt x="221" y="432"/>
                    <a:pt x="220" y="431"/>
                  </a:cubicBezTo>
                  <a:cubicBezTo>
                    <a:pt x="217" y="425"/>
                    <a:pt x="217" y="425"/>
                    <a:pt x="217" y="425"/>
                  </a:cubicBezTo>
                  <a:cubicBezTo>
                    <a:pt x="215" y="425"/>
                    <a:pt x="215" y="425"/>
                    <a:pt x="215" y="425"/>
                  </a:cubicBezTo>
                  <a:cubicBezTo>
                    <a:pt x="216" y="427"/>
                    <a:pt x="216" y="427"/>
                    <a:pt x="216" y="427"/>
                  </a:cubicBezTo>
                  <a:cubicBezTo>
                    <a:pt x="216" y="428"/>
                    <a:pt x="214" y="429"/>
                    <a:pt x="214" y="428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08" y="425"/>
                    <a:pt x="205" y="425"/>
                    <a:pt x="202" y="425"/>
                  </a:cubicBezTo>
                  <a:cubicBezTo>
                    <a:pt x="191" y="435"/>
                    <a:pt x="179" y="443"/>
                    <a:pt x="168" y="452"/>
                  </a:cubicBezTo>
                  <a:cubicBezTo>
                    <a:pt x="176" y="453"/>
                    <a:pt x="176" y="453"/>
                    <a:pt x="176" y="453"/>
                  </a:cubicBezTo>
                  <a:cubicBezTo>
                    <a:pt x="179" y="450"/>
                    <a:pt x="179" y="450"/>
                    <a:pt x="179" y="450"/>
                  </a:cubicBezTo>
                  <a:cubicBezTo>
                    <a:pt x="180" y="449"/>
                    <a:pt x="181" y="450"/>
                    <a:pt x="180" y="451"/>
                  </a:cubicBezTo>
                  <a:cubicBezTo>
                    <a:pt x="179" y="453"/>
                    <a:pt x="179" y="453"/>
                    <a:pt x="179" y="453"/>
                  </a:cubicBezTo>
                  <a:cubicBezTo>
                    <a:pt x="181" y="453"/>
                    <a:pt x="181" y="453"/>
                    <a:pt x="181" y="453"/>
                  </a:cubicBezTo>
                  <a:cubicBezTo>
                    <a:pt x="186" y="447"/>
                    <a:pt x="186" y="447"/>
                    <a:pt x="186" y="447"/>
                  </a:cubicBezTo>
                  <a:cubicBezTo>
                    <a:pt x="187" y="446"/>
                    <a:pt x="189" y="447"/>
                    <a:pt x="188" y="448"/>
                  </a:cubicBezTo>
                  <a:cubicBezTo>
                    <a:pt x="183" y="453"/>
                    <a:pt x="183" y="453"/>
                    <a:pt x="183" y="453"/>
                  </a:cubicBezTo>
                  <a:cubicBezTo>
                    <a:pt x="185" y="453"/>
                    <a:pt x="185" y="453"/>
                    <a:pt x="185" y="453"/>
                  </a:cubicBezTo>
                  <a:cubicBezTo>
                    <a:pt x="188" y="450"/>
                    <a:pt x="191" y="448"/>
                    <a:pt x="193" y="445"/>
                  </a:cubicBezTo>
                  <a:cubicBezTo>
                    <a:pt x="194" y="444"/>
                    <a:pt x="196" y="445"/>
                    <a:pt x="195" y="446"/>
                  </a:cubicBezTo>
                  <a:cubicBezTo>
                    <a:pt x="193" y="448"/>
                    <a:pt x="190" y="451"/>
                    <a:pt x="188" y="453"/>
                  </a:cubicBezTo>
                  <a:cubicBezTo>
                    <a:pt x="190" y="453"/>
                    <a:pt x="190" y="453"/>
                    <a:pt x="190" y="453"/>
                  </a:cubicBezTo>
                  <a:cubicBezTo>
                    <a:pt x="193" y="450"/>
                    <a:pt x="196" y="447"/>
                    <a:pt x="199" y="444"/>
                  </a:cubicBezTo>
                  <a:cubicBezTo>
                    <a:pt x="200" y="443"/>
                    <a:pt x="201" y="444"/>
                    <a:pt x="200" y="445"/>
                  </a:cubicBezTo>
                  <a:cubicBezTo>
                    <a:pt x="198" y="448"/>
                    <a:pt x="195" y="451"/>
                    <a:pt x="192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7" y="450"/>
                    <a:pt x="201" y="447"/>
                    <a:pt x="204" y="443"/>
                  </a:cubicBezTo>
                  <a:cubicBezTo>
                    <a:pt x="205" y="442"/>
                    <a:pt x="206" y="443"/>
                    <a:pt x="205" y="444"/>
                  </a:cubicBezTo>
                  <a:cubicBezTo>
                    <a:pt x="203" y="448"/>
                    <a:pt x="200" y="451"/>
                    <a:pt x="197" y="454"/>
                  </a:cubicBezTo>
                  <a:cubicBezTo>
                    <a:pt x="199" y="454"/>
                    <a:pt x="199" y="454"/>
                    <a:pt x="199" y="454"/>
                  </a:cubicBezTo>
                  <a:cubicBezTo>
                    <a:pt x="202" y="450"/>
                    <a:pt x="205" y="447"/>
                    <a:pt x="208" y="443"/>
                  </a:cubicBezTo>
                  <a:cubicBezTo>
                    <a:pt x="209" y="442"/>
                    <a:pt x="211" y="443"/>
                    <a:pt x="210" y="444"/>
                  </a:cubicBezTo>
                  <a:cubicBezTo>
                    <a:pt x="207" y="448"/>
                    <a:pt x="205" y="451"/>
                    <a:pt x="202" y="454"/>
                  </a:cubicBezTo>
                  <a:cubicBezTo>
                    <a:pt x="204" y="454"/>
                    <a:pt x="204" y="454"/>
                    <a:pt x="204" y="454"/>
                  </a:cubicBezTo>
                  <a:cubicBezTo>
                    <a:pt x="207" y="450"/>
                    <a:pt x="210" y="447"/>
                    <a:pt x="213" y="443"/>
                  </a:cubicBezTo>
                  <a:cubicBezTo>
                    <a:pt x="214" y="442"/>
                    <a:pt x="216" y="443"/>
                    <a:pt x="215" y="444"/>
                  </a:cubicBezTo>
                  <a:cubicBezTo>
                    <a:pt x="212" y="448"/>
                    <a:pt x="209" y="451"/>
                    <a:pt x="206" y="454"/>
                  </a:cubicBezTo>
                  <a:cubicBezTo>
                    <a:pt x="208" y="454"/>
                    <a:pt x="208" y="454"/>
                    <a:pt x="208" y="454"/>
                  </a:cubicBezTo>
                  <a:cubicBezTo>
                    <a:pt x="212" y="450"/>
                    <a:pt x="215" y="447"/>
                    <a:pt x="218" y="444"/>
                  </a:cubicBezTo>
                  <a:cubicBezTo>
                    <a:pt x="219" y="442"/>
                    <a:pt x="220" y="443"/>
                    <a:pt x="219" y="445"/>
                  </a:cubicBezTo>
                  <a:cubicBezTo>
                    <a:pt x="217" y="448"/>
                    <a:pt x="214" y="451"/>
                    <a:pt x="211" y="454"/>
                  </a:cubicBezTo>
                  <a:cubicBezTo>
                    <a:pt x="213" y="454"/>
                    <a:pt x="213" y="454"/>
                    <a:pt x="213" y="454"/>
                  </a:cubicBezTo>
                  <a:cubicBezTo>
                    <a:pt x="216" y="450"/>
                    <a:pt x="219" y="447"/>
                    <a:pt x="222" y="444"/>
                  </a:cubicBezTo>
                  <a:cubicBezTo>
                    <a:pt x="223" y="442"/>
                    <a:pt x="225" y="443"/>
                    <a:pt x="224" y="445"/>
                  </a:cubicBezTo>
                  <a:cubicBezTo>
                    <a:pt x="221" y="448"/>
                    <a:pt x="219" y="451"/>
                    <a:pt x="216" y="454"/>
                  </a:cubicBezTo>
                  <a:cubicBezTo>
                    <a:pt x="218" y="454"/>
                    <a:pt x="218" y="454"/>
                    <a:pt x="218" y="454"/>
                  </a:cubicBezTo>
                  <a:cubicBezTo>
                    <a:pt x="221" y="450"/>
                    <a:pt x="224" y="447"/>
                    <a:pt x="227" y="444"/>
                  </a:cubicBezTo>
                  <a:cubicBezTo>
                    <a:pt x="228" y="443"/>
                    <a:pt x="229" y="444"/>
                    <a:pt x="228" y="445"/>
                  </a:cubicBezTo>
                  <a:cubicBezTo>
                    <a:pt x="226" y="448"/>
                    <a:pt x="223" y="451"/>
                    <a:pt x="221" y="454"/>
                  </a:cubicBezTo>
                  <a:cubicBezTo>
                    <a:pt x="223" y="454"/>
                    <a:pt x="223" y="454"/>
                    <a:pt x="223" y="454"/>
                  </a:cubicBezTo>
                  <a:cubicBezTo>
                    <a:pt x="226" y="450"/>
                    <a:pt x="228" y="447"/>
                    <a:pt x="231" y="444"/>
                  </a:cubicBezTo>
                  <a:cubicBezTo>
                    <a:pt x="232" y="443"/>
                    <a:pt x="234" y="444"/>
                    <a:pt x="233" y="445"/>
                  </a:cubicBezTo>
                  <a:cubicBezTo>
                    <a:pt x="230" y="448"/>
                    <a:pt x="228" y="451"/>
                    <a:pt x="226" y="453"/>
                  </a:cubicBezTo>
                  <a:cubicBezTo>
                    <a:pt x="228" y="453"/>
                    <a:pt x="228" y="453"/>
                    <a:pt x="228" y="453"/>
                  </a:cubicBezTo>
                  <a:cubicBezTo>
                    <a:pt x="230" y="450"/>
                    <a:pt x="233" y="447"/>
                    <a:pt x="235" y="444"/>
                  </a:cubicBezTo>
                  <a:cubicBezTo>
                    <a:pt x="236" y="443"/>
                    <a:pt x="238" y="444"/>
                    <a:pt x="237" y="445"/>
                  </a:cubicBezTo>
                  <a:cubicBezTo>
                    <a:pt x="235" y="448"/>
                    <a:pt x="233" y="451"/>
                    <a:pt x="231" y="453"/>
                  </a:cubicBezTo>
                  <a:cubicBezTo>
                    <a:pt x="233" y="453"/>
                    <a:pt x="233" y="453"/>
                    <a:pt x="233" y="453"/>
                  </a:cubicBezTo>
                  <a:cubicBezTo>
                    <a:pt x="235" y="450"/>
                    <a:pt x="237" y="448"/>
                    <a:pt x="239" y="445"/>
                  </a:cubicBezTo>
                  <a:cubicBezTo>
                    <a:pt x="240" y="444"/>
                    <a:pt x="242" y="445"/>
                    <a:pt x="241" y="446"/>
                  </a:cubicBezTo>
                  <a:cubicBezTo>
                    <a:pt x="236" y="453"/>
                    <a:pt x="236" y="453"/>
                    <a:pt x="236" y="453"/>
                  </a:cubicBezTo>
                  <a:cubicBezTo>
                    <a:pt x="238" y="453"/>
                    <a:pt x="238" y="453"/>
                    <a:pt x="238" y="453"/>
                  </a:cubicBezTo>
                  <a:cubicBezTo>
                    <a:pt x="243" y="446"/>
                    <a:pt x="243" y="446"/>
                    <a:pt x="243" y="446"/>
                  </a:cubicBezTo>
                  <a:cubicBezTo>
                    <a:pt x="244" y="444"/>
                    <a:pt x="246" y="445"/>
                    <a:pt x="245" y="447"/>
                  </a:cubicBezTo>
                  <a:cubicBezTo>
                    <a:pt x="240" y="452"/>
                    <a:pt x="240" y="452"/>
                    <a:pt x="240" y="452"/>
                  </a:cubicBezTo>
                  <a:cubicBezTo>
                    <a:pt x="243" y="452"/>
                    <a:pt x="243" y="452"/>
                    <a:pt x="243" y="452"/>
                  </a:cubicBezTo>
                  <a:cubicBezTo>
                    <a:pt x="247" y="447"/>
                    <a:pt x="247" y="447"/>
                    <a:pt x="247" y="447"/>
                  </a:cubicBezTo>
                  <a:cubicBezTo>
                    <a:pt x="248" y="445"/>
                    <a:pt x="250" y="446"/>
                    <a:pt x="249" y="448"/>
                  </a:cubicBezTo>
                  <a:cubicBezTo>
                    <a:pt x="245" y="452"/>
                    <a:pt x="245" y="452"/>
                    <a:pt x="245" y="452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50" y="448"/>
                    <a:pt x="250" y="448"/>
                    <a:pt x="250" y="448"/>
                  </a:cubicBezTo>
                  <a:cubicBezTo>
                    <a:pt x="251" y="447"/>
                    <a:pt x="253" y="448"/>
                    <a:pt x="252" y="449"/>
                  </a:cubicBezTo>
                  <a:cubicBezTo>
                    <a:pt x="250" y="451"/>
                    <a:pt x="250" y="451"/>
                    <a:pt x="250" y="451"/>
                  </a:cubicBezTo>
                  <a:cubicBezTo>
                    <a:pt x="253" y="451"/>
                    <a:pt x="253" y="451"/>
                    <a:pt x="253" y="451"/>
                  </a:cubicBezTo>
                  <a:cubicBezTo>
                    <a:pt x="254" y="451"/>
                    <a:pt x="254" y="451"/>
                    <a:pt x="254" y="451"/>
                  </a:cubicBezTo>
                  <a:cubicBezTo>
                    <a:pt x="256" y="451"/>
                    <a:pt x="255" y="453"/>
                    <a:pt x="254" y="453"/>
                  </a:cubicBezTo>
                  <a:cubicBezTo>
                    <a:pt x="250" y="454"/>
                    <a:pt x="250" y="454"/>
                    <a:pt x="250" y="454"/>
                  </a:cubicBezTo>
                  <a:cubicBezTo>
                    <a:pt x="251" y="455"/>
                    <a:pt x="251" y="455"/>
                    <a:pt x="251" y="455"/>
                  </a:cubicBezTo>
                  <a:cubicBezTo>
                    <a:pt x="252" y="457"/>
                    <a:pt x="250" y="458"/>
                    <a:pt x="249" y="457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5" y="454"/>
                    <a:pt x="245" y="454"/>
                    <a:pt x="245" y="454"/>
                  </a:cubicBezTo>
                  <a:cubicBezTo>
                    <a:pt x="247" y="458"/>
                    <a:pt x="247" y="458"/>
                    <a:pt x="247" y="458"/>
                  </a:cubicBezTo>
                  <a:cubicBezTo>
                    <a:pt x="248" y="459"/>
                    <a:pt x="246" y="460"/>
                    <a:pt x="245" y="459"/>
                  </a:cubicBezTo>
                  <a:cubicBezTo>
                    <a:pt x="242" y="454"/>
                    <a:pt x="242" y="454"/>
                    <a:pt x="242" y="454"/>
                  </a:cubicBezTo>
                  <a:cubicBezTo>
                    <a:pt x="240" y="455"/>
                    <a:pt x="240" y="455"/>
                    <a:pt x="240" y="455"/>
                  </a:cubicBezTo>
                  <a:cubicBezTo>
                    <a:pt x="243" y="460"/>
                    <a:pt x="243" y="460"/>
                    <a:pt x="243" y="460"/>
                  </a:cubicBezTo>
                  <a:cubicBezTo>
                    <a:pt x="244" y="461"/>
                    <a:pt x="241" y="462"/>
                    <a:pt x="241" y="461"/>
                  </a:cubicBezTo>
                  <a:cubicBezTo>
                    <a:pt x="237" y="455"/>
                    <a:pt x="237" y="455"/>
                    <a:pt x="237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9" y="461"/>
                    <a:pt x="239" y="461"/>
                    <a:pt x="239" y="461"/>
                  </a:cubicBezTo>
                  <a:cubicBezTo>
                    <a:pt x="239" y="462"/>
                    <a:pt x="237" y="464"/>
                    <a:pt x="236" y="462"/>
                  </a:cubicBezTo>
                  <a:cubicBezTo>
                    <a:pt x="232" y="455"/>
                    <a:pt x="232" y="455"/>
                    <a:pt x="232" y="455"/>
                  </a:cubicBezTo>
                  <a:cubicBezTo>
                    <a:pt x="230" y="455"/>
                    <a:pt x="230" y="455"/>
                    <a:pt x="230" y="455"/>
                  </a:cubicBezTo>
                  <a:cubicBezTo>
                    <a:pt x="234" y="462"/>
                    <a:pt x="234" y="462"/>
                    <a:pt x="234" y="462"/>
                  </a:cubicBezTo>
                  <a:cubicBezTo>
                    <a:pt x="235" y="464"/>
                    <a:pt x="232" y="465"/>
                    <a:pt x="232" y="464"/>
                  </a:cubicBezTo>
                  <a:cubicBezTo>
                    <a:pt x="227" y="456"/>
                    <a:pt x="227" y="456"/>
                    <a:pt x="227" y="456"/>
                  </a:cubicBezTo>
                  <a:cubicBezTo>
                    <a:pt x="225" y="456"/>
                    <a:pt x="225" y="456"/>
                    <a:pt x="225" y="456"/>
                  </a:cubicBezTo>
                  <a:cubicBezTo>
                    <a:pt x="229" y="463"/>
                    <a:pt x="229" y="463"/>
                    <a:pt x="229" y="463"/>
                  </a:cubicBezTo>
                  <a:cubicBezTo>
                    <a:pt x="230" y="465"/>
                    <a:pt x="228" y="466"/>
                    <a:pt x="227" y="465"/>
                  </a:cubicBezTo>
                  <a:cubicBezTo>
                    <a:pt x="223" y="456"/>
                    <a:pt x="223" y="456"/>
                    <a:pt x="223" y="456"/>
                  </a:cubicBezTo>
                  <a:cubicBezTo>
                    <a:pt x="220" y="456"/>
                    <a:pt x="220" y="456"/>
                    <a:pt x="220" y="456"/>
                  </a:cubicBezTo>
                  <a:cubicBezTo>
                    <a:pt x="225" y="464"/>
                    <a:pt x="225" y="464"/>
                    <a:pt x="225" y="464"/>
                  </a:cubicBezTo>
                  <a:cubicBezTo>
                    <a:pt x="225" y="465"/>
                    <a:pt x="223" y="467"/>
                    <a:pt x="223" y="465"/>
                  </a:cubicBezTo>
                  <a:cubicBezTo>
                    <a:pt x="218" y="456"/>
                    <a:pt x="218" y="456"/>
                    <a:pt x="218" y="456"/>
                  </a:cubicBezTo>
                  <a:cubicBezTo>
                    <a:pt x="216" y="456"/>
                    <a:pt x="216" y="456"/>
                    <a:pt x="216" y="456"/>
                  </a:cubicBezTo>
                  <a:cubicBezTo>
                    <a:pt x="220" y="465"/>
                    <a:pt x="220" y="465"/>
                    <a:pt x="220" y="465"/>
                  </a:cubicBezTo>
                  <a:cubicBezTo>
                    <a:pt x="221" y="466"/>
                    <a:pt x="219" y="467"/>
                    <a:pt x="218" y="46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1" y="456"/>
                    <a:pt x="211" y="456"/>
                    <a:pt x="211" y="456"/>
                  </a:cubicBezTo>
                  <a:cubicBezTo>
                    <a:pt x="211" y="456"/>
                    <a:pt x="211" y="456"/>
                    <a:pt x="211" y="456"/>
                  </a:cubicBezTo>
                  <a:cubicBezTo>
                    <a:pt x="215" y="465"/>
                    <a:pt x="215" y="465"/>
                    <a:pt x="215" y="465"/>
                  </a:cubicBezTo>
                  <a:cubicBezTo>
                    <a:pt x="216" y="466"/>
                    <a:pt x="214" y="467"/>
                    <a:pt x="213" y="466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6" y="456"/>
                    <a:pt x="206" y="456"/>
                    <a:pt x="206" y="456"/>
                  </a:cubicBezTo>
                  <a:cubicBezTo>
                    <a:pt x="211" y="465"/>
                    <a:pt x="211" y="465"/>
                    <a:pt x="211" y="465"/>
                  </a:cubicBezTo>
                  <a:cubicBezTo>
                    <a:pt x="211" y="467"/>
                    <a:pt x="209" y="468"/>
                    <a:pt x="208" y="466"/>
                  </a:cubicBezTo>
                  <a:cubicBezTo>
                    <a:pt x="203" y="456"/>
                    <a:pt x="203" y="456"/>
                    <a:pt x="203" y="456"/>
                  </a:cubicBezTo>
                  <a:cubicBezTo>
                    <a:pt x="201" y="456"/>
                    <a:pt x="201" y="456"/>
                    <a:pt x="201" y="456"/>
                  </a:cubicBezTo>
                  <a:cubicBezTo>
                    <a:pt x="206" y="465"/>
                    <a:pt x="206" y="465"/>
                    <a:pt x="206" y="465"/>
                  </a:cubicBezTo>
                  <a:cubicBezTo>
                    <a:pt x="206" y="467"/>
                    <a:pt x="204" y="468"/>
                    <a:pt x="204" y="467"/>
                  </a:cubicBezTo>
                  <a:cubicBezTo>
                    <a:pt x="199" y="456"/>
                    <a:pt x="199" y="456"/>
                    <a:pt x="199" y="456"/>
                  </a:cubicBezTo>
                  <a:cubicBezTo>
                    <a:pt x="196" y="456"/>
                    <a:pt x="196" y="456"/>
                    <a:pt x="196" y="456"/>
                  </a:cubicBezTo>
                  <a:cubicBezTo>
                    <a:pt x="201" y="465"/>
                    <a:pt x="201" y="465"/>
                    <a:pt x="201" y="465"/>
                  </a:cubicBezTo>
                  <a:cubicBezTo>
                    <a:pt x="202" y="467"/>
                    <a:pt x="199" y="468"/>
                    <a:pt x="199" y="46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6" y="465"/>
                    <a:pt x="196" y="465"/>
                    <a:pt x="196" y="465"/>
                  </a:cubicBezTo>
                  <a:cubicBezTo>
                    <a:pt x="197" y="466"/>
                    <a:pt x="194" y="467"/>
                    <a:pt x="194" y="466"/>
                  </a:cubicBezTo>
                  <a:cubicBezTo>
                    <a:pt x="189" y="456"/>
                    <a:pt x="189" y="456"/>
                    <a:pt x="189" y="456"/>
                  </a:cubicBezTo>
                  <a:cubicBezTo>
                    <a:pt x="187" y="455"/>
                    <a:pt x="187" y="455"/>
                    <a:pt x="187" y="455"/>
                  </a:cubicBezTo>
                  <a:cubicBezTo>
                    <a:pt x="191" y="463"/>
                    <a:pt x="191" y="463"/>
                    <a:pt x="191" y="463"/>
                  </a:cubicBezTo>
                  <a:cubicBezTo>
                    <a:pt x="192" y="465"/>
                    <a:pt x="189" y="466"/>
                    <a:pt x="189" y="464"/>
                  </a:cubicBezTo>
                  <a:cubicBezTo>
                    <a:pt x="185" y="455"/>
                    <a:pt x="185" y="455"/>
                    <a:pt x="185" y="455"/>
                  </a:cubicBezTo>
                  <a:cubicBezTo>
                    <a:pt x="183" y="455"/>
                    <a:pt x="183" y="455"/>
                    <a:pt x="183" y="455"/>
                  </a:cubicBezTo>
                  <a:cubicBezTo>
                    <a:pt x="185" y="460"/>
                    <a:pt x="185" y="460"/>
                    <a:pt x="185" y="460"/>
                  </a:cubicBezTo>
                  <a:cubicBezTo>
                    <a:pt x="186" y="462"/>
                    <a:pt x="183" y="463"/>
                    <a:pt x="183" y="461"/>
                  </a:cubicBezTo>
                  <a:cubicBezTo>
                    <a:pt x="180" y="455"/>
                    <a:pt x="180" y="455"/>
                    <a:pt x="180" y="455"/>
                  </a:cubicBezTo>
                  <a:cubicBezTo>
                    <a:pt x="178" y="455"/>
                    <a:pt x="178" y="455"/>
                    <a:pt x="178" y="455"/>
                  </a:cubicBezTo>
                  <a:cubicBezTo>
                    <a:pt x="179" y="457"/>
                    <a:pt x="179" y="457"/>
                    <a:pt x="179" y="457"/>
                  </a:cubicBezTo>
                  <a:cubicBezTo>
                    <a:pt x="179" y="458"/>
                    <a:pt x="177" y="459"/>
                    <a:pt x="177" y="458"/>
                  </a:cubicBezTo>
                  <a:cubicBezTo>
                    <a:pt x="175" y="455"/>
                    <a:pt x="175" y="455"/>
                    <a:pt x="175" y="455"/>
                  </a:cubicBezTo>
                  <a:cubicBezTo>
                    <a:pt x="172" y="454"/>
                    <a:pt x="168" y="454"/>
                    <a:pt x="165" y="454"/>
                  </a:cubicBezTo>
                  <a:cubicBezTo>
                    <a:pt x="153" y="462"/>
                    <a:pt x="141" y="470"/>
                    <a:pt x="129" y="477"/>
                  </a:cubicBezTo>
                  <a:cubicBezTo>
                    <a:pt x="137" y="478"/>
                    <a:pt x="137" y="478"/>
                    <a:pt x="137" y="478"/>
                  </a:cubicBezTo>
                  <a:cubicBezTo>
                    <a:pt x="140" y="476"/>
                    <a:pt x="140" y="476"/>
                    <a:pt x="140" y="476"/>
                  </a:cubicBezTo>
                  <a:cubicBezTo>
                    <a:pt x="141" y="475"/>
                    <a:pt x="142" y="476"/>
                    <a:pt x="141" y="477"/>
                  </a:cubicBezTo>
                  <a:cubicBezTo>
                    <a:pt x="139" y="479"/>
                    <a:pt x="139" y="479"/>
                    <a:pt x="139" y="479"/>
                  </a:cubicBezTo>
                  <a:cubicBezTo>
                    <a:pt x="141" y="479"/>
                    <a:pt x="141" y="479"/>
                    <a:pt x="141" y="479"/>
                  </a:cubicBezTo>
                  <a:cubicBezTo>
                    <a:pt x="147" y="474"/>
                    <a:pt x="147" y="474"/>
                    <a:pt x="147" y="474"/>
                  </a:cubicBezTo>
                  <a:cubicBezTo>
                    <a:pt x="149" y="473"/>
                    <a:pt x="150" y="474"/>
                    <a:pt x="149" y="475"/>
                  </a:cubicBezTo>
                  <a:cubicBezTo>
                    <a:pt x="144" y="480"/>
                    <a:pt x="144" y="480"/>
                    <a:pt x="144" y="480"/>
                  </a:cubicBezTo>
                  <a:cubicBezTo>
                    <a:pt x="146" y="480"/>
                    <a:pt x="146" y="480"/>
                    <a:pt x="146" y="480"/>
                  </a:cubicBezTo>
                  <a:cubicBezTo>
                    <a:pt x="149" y="477"/>
                    <a:pt x="152" y="475"/>
                    <a:pt x="155" y="472"/>
                  </a:cubicBezTo>
                  <a:cubicBezTo>
                    <a:pt x="156" y="471"/>
                    <a:pt x="157" y="473"/>
                    <a:pt x="156" y="474"/>
                  </a:cubicBezTo>
                  <a:cubicBezTo>
                    <a:pt x="148" y="480"/>
                    <a:pt x="148" y="480"/>
                    <a:pt x="148" y="480"/>
                  </a:cubicBezTo>
                  <a:cubicBezTo>
                    <a:pt x="150" y="481"/>
                    <a:pt x="150" y="481"/>
                    <a:pt x="150" y="481"/>
                  </a:cubicBezTo>
                  <a:cubicBezTo>
                    <a:pt x="154" y="478"/>
                    <a:pt x="157" y="475"/>
                    <a:pt x="160" y="472"/>
                  </a:cubicBezTo>
                  <a:cubicBezTo>
                    <a:pt x="161" y="471"/>
                    <a:pt x="163" y="472"/>
                    <a:pt x="162" y="473"/>
                  </a:cubicBezTo>
                  <a:cubicBezTo>
                    <a:pt x="159" y="476"/>
                    <a:pt x="156" y="478"/>
                    <a:pt x="153" y="481"/>
                  </a:cubicBezTo>
                  <a:cubicBezTo>
                    <a:pt x="155" y="481"/>
                    <a:pt x="155" y="481"/>
                    <a:pt x="155" y="481"/>
                  </a:cubicBezTo>
                  <a:cubicBezTo>
                    <a:pt x="158" y="478"/>
                    <a:pt x="162" y="475"/>
                    <a:pt x="165" y="472"/>
                  </a:cubicBezTo>
                  <a:cubicBezTo>
                    <a:pt x="166" y="471"/>
                    <a:pt x="168" y="472"/>
                    <a:pt x="167" y="473"/>
                  </a:cubicBezTo>
                  <a:cubicBezTo>
                    <a:pt x="164" y="476"/>
                    <a:pt x="161" y="479"/>
                    <a:pt x="157" y="482"/>
                  </a:cubicBezTo>
                  <a:cubicBezTo>
                    <a:pt x="159" y="482"/>
                    <a:pt x="159" y="482"/>
                    <a:pt x="159" y="482"/>
                  </a:cubicBezTo>
                  <a:cubicBezTo>
                    <a:pt x="163" y="479"/>
                    <a:pt x="166" y="476"/>
                    <a:pt x="170" y="473"/>
                  </a:cubicBezTo>
                  <a:cubicBezTo>
                    <a:pt x="171" y="472"/>
                    <a:pt x="172" y="473"/>
                    <a:pt x="171" y="474"/>
                  </a:cubicBezTo>
                  <a:cubicBezTo>
                    <a:pt x="168" y="477"/>
                    <a:pt x="165" y="479"/>
                    <a:pt x="162" y="482"/>
                  </a:cubicBezTo>
                  <a:cubicBezTo>
                    <a:pt x="164" y="482"/>
                    <a:pt x="164" y="482"/>
                    <a:pt x="164" y="482"/>
                  </a:cubicBezTo>
                  <a:cubicBezTo>
                    <a:pt x="168" y="479"/>
                    <a:pt x="171" y="476"/>
                    <a:pt x="174" y="473"/>
                  </a:cubicBezTo>
                  <a:cubicBezTo>
                    <a:pt x="175" y="472"/>
                    <a:pt x="177" y="473"/>
                    <a:pt x="176" y="474"/>
                  </a:cubicBezTo>
                  <a:cubicBezTo>
                    <a:pt x="173" y="477"/>
                    <a:pt x="170" y="480"/>
                    <a:pt x="167" y="483"/>
                  </a:cubicBezTo>
                  <a:cubicBezTo>
                    <a:pt x="169" y="483"/>
                    <a:pt x="169" y="483"/>
                    <a:pt x="169" y="483"/>
                  </a:cubicBezTo>
                  <a:cubicBezTo>
                    <a:pt x="172" y="480"/>
                    <a:pt x="176" y="477"/>
                    <a:pt x="179" y="474"/>
                  </a:cubicBezTo>
                  <a:cubicBezTo>
                    <a:pt x="180" y="473"/>
                    <a:pt x="182" y="474"/>
                    <a:pt x="180" y="475"/>
                  </a:cubicBezTo>
                  <a:cubicBezTo>
                    <a:pt x="178" y="478"/>
                    <a:pt x="175" y="481"/>
                    <a:pt x="172" y="483"/>
                  </a:cubicBezTo>
                  <a:cubicBezTo>
                    <a:pt x="174" y="484"/>
                    <a:pt x="174" y="484"/>
                    <a:pt x="174" y="484"/>
                  </a:cubicBezTo>
                  <a:cubicBezTo>
                    <a:pt x="177" y="481"/>
                    <a:pt x="180" y="478"/>
                    <a:pt x="183" y="475"/>
                  </a:cubicBezTo>
                  <a:cubicBezTo>
                    <a:pt x="184" y="473"/>
                    <a:pt x="186" y="475"/>
                    <a:pt x="185" y="476"/>
                  </a:cubicBezTo>
                  <a:cubicBezTo>
                    <a:pt x="182" y="478"/>
                    <a:pt x="179" y="481"/>
                    <a:pt x="176" y="484"/>
                  </a:cubicBezTo>
                  <a:cubicBezTo>
                    <a:pt x="178" y="484"/>
                    <a:pt x="178" y="484"/>
                    <a:pt x="178" y="484"/>
                  </a:cubicBezTo>
                  <a:cubicBezTo>
                    <a:pt x="182" y="481"/>
                    <a:pt x="185" y="478"/>
                    <a:pt x="188" y="475"/>
                  </a:cubicBezTo>
                  <a:cubicBezTo>
                    <a:pt x="189" y="474"/>
                    <a:pt x="190" y="475"/>
                    <a:pt x="189" y="476"/>
                  </a:cubicBezTo>
                  <a:cubicBezTo>
                    <a:pt x="187" y="479"/>
                    <a:pt x="184" y="482"/>
                    <a:pt x="181" y="484"/>
                  </a:cubicBezTo>
                  <a:cubicBezTo>
                    <a:pt x="183" y="484"/>
                    <a:pt x="183" y="484"/>
                    <a:pt x="183" y="484"/>
                  </a:cubicBezTo>
                  <a:cubicBezTo>
                    <a:pt x="186" y="482"/>
                    <a:pt x="189" y="479"/>
                    <a:pt x="192" y="476"/>
                  </a:cubicBezTo>
                  <a:cubicBezTo>
                    <a:pt x="193" y="475"/>
                    <a:pt x="195" y="476"/>
                    <a:pt x="194" y="477"/>
                  </a:cubicBezTo>
                  <a:cubicBezTo>
                    <a:pt x="191" y="480"/>
                    <a:pt x="188" y="482"/>
                    <a:pt x="186" y="485"/>
                  </a:cubicBezTo>
                  <a:cubicBezTo>
                    <a:pt x="188" y="485"/>
                    <a:pt x="188" y="485"/>
                    <a:pt x="188" y="485"/>
                  </a:cubicBezTo>
                  <a:cubicBezTo>
                    <a:pt x="191" y="482"/>
                    <a:pt x="193" y="480"/>
                    <a:pt x="196" y="477"/>
                  </a:cubicBezTo>
                  <a:cubicBezTo>
                    <a:pt x="197" y="476"/>
                    <a:pt x="199" y="477"/>
                    <a:pt x="198" y="478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93" y="485"/>
                    <a:pt x="193" y="485"/>
                    <a:pt x="193" y="485"/>
                  </a:cubicBezTo>
                  <a:cubicBezTo>
                    <a:pt x="200" y="478"/>
                    <a:pt x="200" y="478"/>
                    <a:pt x="200" y="478"/>
                  </a:cubicBezTo>
                  <a:cubicBezTo>
                    <a:pt x="201" y="477"/>
                    <a:pt x="203" y="478"/>
                    <a:pt x="202" y="479"/>
                  </a:cubicBezTo>
                  <a:cubicBezTo>
                    <a:pt x="196" y="485"/>
                    <a:pt x="196" y="485"/>
                    <a:pt x="196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204" y="479"/>
                    <a:pt x="204" y="479"/>
                    <a:pt x="204" y="479"/>
                  </a:cubicBezTo>
                  <a:cubicBezTo>
                    <a:pt x="205" y="478"/>
                    <a:pt x="207" y="479"/>
                    <a:pt x="206" y="480"/>
                  </a:cubicBezTo>
                  <a:cubicBezTo>
                    <a:pt x="200" y="485"/>
                    <a:pt x="200" y="485"/>
                    <a:pt x="200" y="485"/>
                  </a:cubicBezTo>
                  <a:cubicBezTo>
                    <a:pt x="203" y="485"/>
                    <a:pt x="203" y="485"/>
                    <a:pt x="203" y="485"/>
                  </a:cubicBezTo>
                  <a:cubicBezTo>
                    <a:pt x="207" y="481"/>
                    <a:pt x="207" y="481"/>
                    <a:pt x="207" y="481"/>
                  </a:cubicBezTo>
                  <a:cubicBezTo>
                    <a:pt x="209" y="480"/>
                    <a:pt x="210" y="481"/>
                    <a:pt x="209" y="482"/>
                  </a:cubicBezTo>
                  <a:cubicBezTo>
                    <a:pt x="205" y="486"/>
                    <a:pt x="205" y="486"/>
                    <a:pt x="205" y="486"/>
                  </a:cubicBezTo>
                  <a:cubicBezTo>
                    <a:pt x="207" y="486"/>
                    <a:pt x="207" y="486"/>
                    <a:pt x="207" y="486"/>
                  </a:cubicBezTo>
                  <a:cubicBezTo>
                    <a:pt x="210" y="483"/>
                    <a:pt x="210" y="483"/>
                    <a:pt x="210" y="483"/>
                  </a:cubicBezTo>
                  <a:cubicBezTo>
                    <a:pt x="212" y="481"/>
                    <a:pt x="213" y="483"/>
                    <a:pt x="212" y="484"/>
                  </a:cubicBezTo>
                  <a:cubicBezTo>
                    <a:pt x="210" y="486"/>
                    <a:pt x="210" y="486"/>
                    <a:pt x="210" y="486"/>
                  </a:cubicBezTo>
                  <a:cubicBezTo>
                    <a:pt x="213" y="486"/>
                    <a:pt x="213" y="486"/>
                    <a:pt x="213" y="486"/>
                  </a:cubicBezTo>
                  <a:cubicBezTo>
                    <a:pt x="214" y="486"/>
                    <a:pt x="214" y="486"/>
                    <a:pt x="214" y="486"/>
                  </a:cubicBezTo>
                  <a:cubicBezTo>
                    <a:pt x="215" y="486"/>
                    <a:pt x="215" y="488"/>
                    <a:pt x="213" y="488"/>
                  </a:cubicBezTo>
                  <a:cubicBezTo>
                    <a:pt x="210" y="488"/>
                    <a:pt x="210" y="488"/>
                    <a:pt x="210" y="488"/>
                  </a:cubicBezTo>
                  <a:cubicBezTo>
                    <a:pt x="211" y="490"/>
                    <a:pt x="211" y="490"/>
                    <a:pt x="211" y="490"/>
                  </a:cubicBezTo>
                  <a:cubicBezTo>
                    <a:pt x="211" y="491"/>
                    <a:pt x="209" y="492"/>
                    <a:pt x="208" y="491"/>
                  </a:cubicBezTo>
                  <a:cubicBezTo>
                    <a:pt x="207" y="488"/>
                    <a:pt x="207" y="488"/>
                    <a:pt x="207" y="488"/>
                  </a:cubicBezTo>
                  <a:cubicBezTo>
                    <a:pt x="205" y="488"/>
                    <a:pt x="205" y="488"/>
                    <a:pt x="205" y="488"/>
                  </a:cubicBezTo>
                  <a:cubicBezTo>
                    <a:pt x="206" y="492"/>
                    <a:pt x="206" y="492"/>
                    <a:pt x="206" y="492"/>
                  </a:cubicBezTo>
                  <a:cubicBezTo>
                    <a:pt x="207" y="493"/>
                    <a:pt x="205" y="494"/>
                    <a:pt x="204" y="493"/>
                  </a:cubicBezTo>
                  <a:cubicBezTo>
                    <a:pt x="202" y="488"/>
                    <a:pt x="202" y="488"/>
                    <a:pt x="202" y="488"/>
                  </a:cubicBezTo>
                  <a:cubicBezTo>
                    <a:pt x="200" y="488"/>
                    <a:pt x="200" y="488"/>
                    <a:pt x="200" y="488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3" y="494"/>
                    <a:pt x="200" y="495"/>
                    <a:pt x="200" y="494"/>
                  </a:cubicBezTo>
                  <a:cubicBezTo>
                    <a:pt x="197" y="487"/>
                    <a:pt x="197" y="487"/>
                    <a:pt x="197" y="487"/>
                  </a:cubicBezTo>
                  <a:cubicBezTo>
                    <a:pt x="195" y="487"/>
                    <a:pt x="195" y="487"/>
                    <a:pt x="195" y="487"/>
                  </a:cubicBezTo>
                  <a:cubicBezTo>
                    <a:pt x="198" y="494"/>
                    <a:pt x="198" y="494"/>
                    <a:pt x="198" y="494"/>
                  </a:cubicBezTo>
                  <a:cubicBezTo>
                    <a:pt x="198" y="495"/>
                    <a:pt x="196" y="496"/>
                    <a:pt x="195" y="495"/>
                  </a:cubicBezTo>
                  <a:cubicBezTo>
                    <a:pt x="192" y="487"/>
                    <a:pt x="192" y="487"/>
                    <a:pt x="192" y="487"/>
                  </a:cubicBezTo>
                  <a:cubicBezTo>
                    <a:pt x="190" y="487"/>
                    <a:pt x="190" y="487"/>
                    <a:pt x="190" y="487"/>
                  </a:cubicBezTo>
                  <a:cubicBezTo>
                    <a:pt x="193" y="495"/>
                    <a:pt x="193" y="495"/>
                    <a:pt x="193" y="495"/>
                  </a:cubicBezTo>
                  <a:cubicBezTo>
                    <a:pt x="194" y="496"/>
                    <a:pt x="191" y="497"/>
                    <a:pt x="191" y="495"/>
                  </a:cubicBezTo>
                  <a:cubicBezTo>
                    <a:pt x="187" y="487"/>
                    <a:pt x="187" y="487"/>
                    <a:pt x="187" y="487"/>
                  </a:cubicBezTo>
                  <a:cubicBezTo>
                    <a:pt x="185" y="487"/>
                    <a:pt x="185" y="487"/>
                    <a:pt x="185" y="487"/>
                  </a:cubicBezTo>
                  <a:cubicBezTo>
                    <a:pt x="189" y="495"/>
                    <a:pt x="189" y="495"/>
                    <a:pt x="189" y="495"/>
                  </a:cubicBezTo>
                  <a:cubicBezTo>
                    <a:pt x="189" y="496"/>
                    <a:pt x="187" y="497"/>
                    <a:pt x="186" y="496"/>
                  </a:cubicBezTo>
                  <a:cubicBezTo>
                    <a:pt x="183" y="487"/>
                    <a:pt x="183" y="487"/>
                    <a:pt x="183" y="487"/>
                  </a:cubicBezTo>
                  <a:cubicBezTo>
                    <a:pt x="180" y="486"/>
                    <a:pt x="180" y="486"/>
                    <a:pt x="180" y="486"/>
                  </a:cubicBezTo>
                  <a:cubicBezTo>
                    <a:pt x="184" y="495"/>
                    <a:pt x="184" y="495"/>
                    <a:pt x="184" y="495"/>
                  </a:cubicBezTo>
                  <a:cubicBezTo>
                    <a:pt x="184" y="496"/>
                    <a:pt x="182" y="497"/>
                    <a:pt x="182" y="496"/>
                  </a:cubicBezTo>
                  <a:cubicBezTo>
                    <a:pt x="178" y="486"/>
                    <a:pt x="178" y="486"/>
                    <a:pt x="178" y="486"/>
                  </a:cubicBezTo>
                  <a:cubicBezTo>
                    <a:pt x="176" y="486"/>
                    <a:pt x="176" y="486"/>
                    <a:pt x="176" y="486"/>
                  </a:cubicBezTo>
                  <a:cubicBezTo>
                    <a:pt x="179" y="495"/>
                    <a:pt x="179" y="495"/>
                    <a:pt x="179" y="495"/>
                  </a:cubicBezTo>
                  <a:cubicBezTo>
                    <a:pt x="180" y="496"/>
                    <a:pt x="177" y="497"/>
                    <a:pt x="177" y="496"/>
                  </a:cubicBezTo>
                  <a:cubicBezTo>
                    <a:pt x="173" y="486"/>
                    <a:pt x="173" y="486"/>
                    <a:pt x="173" y="486"/>
                  </a:cubicBezTo>
                  <a:cubicBezTo>
                    <a:pt x="171" y="485"/>
                    <a:pt x="171" y="485"/>
                    <a:pt x="171" y="485"/>
                  </a:cubicBezTo>
                  <a:cubicBezTo>
                    <a:pt x="171" y="485"/>
                    <a:pt x="171" y="485"/>
                    <a:pt x="171" y="485"/>
                  </a:cubicBezTo>
                  <a:cubicBezTo>
                    <a:pt x="175" y="495"/>
                    <a:pt x="175" y="495"/>
                    <a:pt x="175" y="495"/>
                  </a:cubicBezTo>
                  <a:cubicBezTo>
                    <a:pt x="175" y="496"/>
                    <a:pt x="173" y="497"/>
                    <a:pt x="172" y="496"/>
                  </a:cubicBezTo>
                  <a:cubicBezTo>
                    <a:pt x="168" y="485"/>
                    <a:pt x="168" y="485"/>
                    <a:pt x="168" y="485"/>
                  </a:cubicBezTo>
                  <a:cubicBezTo>
                    <a:pt x="166" y="485"/>
                    <a:pt x="166" y="485"/>
                    <a:pt x="166" y="485"/>
                  </a:cubicBezTo>
                  <a:cubicBezTo>
                    <a:pt x="170" y="495"/>
                    <a:pt x="170" y="495"/>
                    <a:pt x="170" y="495"/>
                  </a:cubicBezTo>
                  <a:cubicBezTo>
                    <a:pt x="170" y="496"/>
                    <a:pt x="168" y="497"/>
                    <a:pt x="168" y="495"/>
                  </a:cubicBezTo>
                  <a:cubicBezTo>
                    <a:pt x="163" y="485"/>
                    <a:pt x="163" y="485"/>
                    <a:pt x="163" y="485"/>
                  </a:cubicBezTo>
                  <a:cubicBezTo>
                    <a:pt x="161" y="484"/>
                    <a:pt x="161" y="484"/>
                    <a:pt x="161" y="484"/>
                  </a:cubicBezTo>
                  <a:cubicBezTo>
                    <a:pt x="165" y="494"/>
                    <a:pt x="165" y="494"/>
                    <a:pt x="165" y="494"/>
                  </a:cubicBezTo>
                  <a:cubicBezTo>
                    <a:pt x="166" y="495"/>
                    <a:pt x="163" y="496"/>
                    <a:pt x="163" y="495"/>
                  </a:cubicBezTo>
                  <a:cubicBezTo>
                    <a:pt x="159" y="484"/>
                    <a:pt x="159" y="484"/>
                    <a:pt x="159" y="484"/>
                  </a:cubicBezTo>
                  <a:cubicBezTo>
                    <a:pt x="157" y="484"/>
                    <a:pt x="157" y="484"/>
                    <a:pt x="157" y="484"/>
                  </a:cubicBezTo>
                  <a:cubicBezTo>
                    <a:pt x="160" y="494"/>
                    <a:pt x="160" y="494"/>
                    <a:pt x="160" y="494"/>
                  </a:cubicBezTo>
                  <a:cubicBezTo>
                    <a:pt x="161" y="495"/>
                    <a:pt x="159" y="496"/>
                    <a:pt x="158" y="494"/>
                  </a:cubicBezTo>
                  <a:cubicBezTo>
                    <a:pt x="154" y="483"/>
                    <a:pt x="154" y="483"/>
                    <a:pt x="154" y="483"/>
                  </a:cubicBezTo>
                  <a:cubicBezTo>
                    <a:pt x="152" y="483"/>
                    <a:pt x="152" y="483"/>
                    <a:pt x="152" y="483"/>
                  </a:cubicBezTo>
                  <a:cubicBezTo>
                    <a:pt x="156" y="493"/>
                    <a:pt x="156" y="493"/>
                    <a:pt x="156" y="493"/>
                  </a:cubicBezTo>
                  <a:cubicBezTo>
                    <a:pt x="156" y="494"/>
                    <a:pt x="154" y="495"/>
                    <a:pt x="153" y="493"/>
                  </a:cubicBezTo>
                  <a:cubicBezTo>
                    <a:pt x="149" y="483"/>
                    <a:pt x="149" y="483"/>
                    <a:pt x="149" y="483"/>
                  </a:cubicBezTo>
                  <a:cubicBezTo>
                    <a:pt x="148" y="482"/>
                    <a:pt x="148" y="482"/>
                    <a:pt x="148" y="482"/>
                  </a:cubicBezTo>
                  <a:cubicBezTo>
                    <a:pt x="151" y="491"/>
                    <a:pt x="151" y="491"/>
                    <a:pt x="151" y="491"/>
                  </a:cubicBezTo>
                  <a:cubicBezTo>
                    <a:pt x="151" y="492"/>
                    <a:pt x="149" y="493"/>
                    <a:pt x="148" y="491"/>
                  </a:cubicBezTo>
                  <a:cubicBezTo>
                    <a:pt x="145" y="482"/>
                    <a:pt x="145" y="482"/>
                    <a:pt x="145" y="482"/>
                  </a:cubicBezTo>
                  <a:cubicBezTo>
                    <a:pt x="143" y="482"/>
                    <a:pt x="143" y="482"/>
                    <a:pt x="143" y="482"/>
                  </a:cubicBezTo>
                  <a:cubicBezTo>
                    <a:pt x="145" y="487"/>
                    <a:pt x="145" y="487"/>
                    <a:pt x="145" y="487"/>
                  </a:cubicBezTo>
                  <a:cubicBezTo>
                    <a:pt x="146" y="488"/>
                    <a:pt x="143" y="489"/>
                    <a:pt x="143" y="488"/>
                  </a:cubicBezTo>
                  <a:cubicBezTo>
                    <a:pt x="141" y="481"/>
                    <a:pt x="141" y="481"/>
                    <a:pt x="141" y="481"/>
                  </a:cubicBezTo>
                  <a:cubicBezTo>
                    <a:pt x="139" y="481"/>
                    <a:pt x="139" y="481"/>
                    <a:pt x="139" y="481"/>
                  </a:cubicBezTo>
                  <a:cubicBezTo>
                    <a:pt x="139" y="483"/>
                    <a:pt x="139" y="483"/>
                    <a:pt x="139" y="483"/>
                  </a:cubicBezTo>
                  <a:cubicBezTo>
                    <a:pt x="140" y="484"/>
                    <a:pt x="137" y="485"/>
                    <a:pt x="137" y="484"/>
                  </a:cubicBezTo>
                  <a:cubicBezTo>
                    <a:pt x="136" y="480"/>
                    <a:pt x="136" y="480"/>
                    <a:pt x="136" y="480"/>
                  </a:cubicBezTo>
                  <a:cubicBezTo>
                    <a:pt x="126" y="478"/>
                    <a:pt x="126" y="478"/>
                    <a:pt x="126" y="478"/>
                  </a:cubicBezTo>
                  <a:cubicBezTo>
                    <a:pt x="113" y="486"/>
                    <a:pt x="101" y="492"/>
                    <a:pt x="88" y="498"/>
                  </a:cubicBezTo>
                  <a:cubicBezTo>
                    <a:pt x="95" y="500"/>
                    <a:pt x="95" y="500"/>
                    <a:pt x="95" y="500"/>
                  </a:cubicBezTo>
                  <a:cubicBezTo>
                    <a:pt x="99" y="498"/>
                    <a:pt x="99" y="498"/>
                    <a:pt x="99" y="498"/>
                  </a:cubicBezTo>
                  <a:cubicBezTo>
                    <a:pt x="100" y="497"/>
                    <a:pt x="101" y="499"/>
                    <a:pt x="100" y="500"/>
                  </a:cubicBezTo>
                  <a:cubicBezTo>
                    <a:pt x="98" y="501"/>
                    <a:pt x="98" y="501"/>
                    <a:pt x="98" y="501"/>
                  </a:cubicBezTo>
                  <a:cubicBezTo>
                    <a:pt x="100" y="502"/>
                    <a:pt x="100" y="502"/>
                    <a:pt x="100" y="502"/>
                  </a:cubicBezTo>
                  <a:cubicBezTo>
                    <a:pt x="106" y="497"/>
                    <a:pt x="106" y="497"/>
                    <a:pt x="106" y="497"/>
                  </a:cubicBezTo>
                  <a:cubicBezTo>
                    <a:pt x="108" y="496"/>
                    <a:pt x="109" y="498"/>
                    <a:pt x="108" y="498"/>
                  </a:cubicBezTo>
                  <a:cubicBezTo>
                    <a:pt x="102" y="502"/>
                    <a:pt x="102" y="502"/>
                    <a:pt x="102" y="502"/>
                  </a:cubicBezTo>
                  <a:cubicBezTo>
                    <a:pt x="104" y="503"/>
                    <a:pt x="104" y="503"/>
                    <a:pt x="104" y="503"/>
                  </a:cubicBezTo>
                  <a:cubicBezTo>
                    <a:pt x="114" y="496"/>
                    <a:pt x="114" y="496"/>
                    <a:pt x="114" y="496"/>
                  </a:cubicBezTo>
                  <a:cubicBezTo>
                    <a:pt x="115" y="495"/>
                    <a:pt x="116" y="497"/>
                    <a:pt x="115" y="497"/>
                  </a:cubicBezTo>
                  <a:cubicBezTo>
                    <a:pt x="107" y="503"/>
                    <a:pt x="107" y="503"/>
                    <a:pt x="107" y="503"/>
                  </a:cubicBezTo>
                  <a:cubicBezTo>
                    <a:pt x="109" y="504"/>
                    <a:pt x="109" y="504"/>
                    <a:pt x="109" y="504"/>
                  </a:cubicBezTo>
                  <a:cubicBezTo>
                    <a:pt x="112" y="501"/>
                    <a:pt x="116" y="499"/>
                    <a:pt x="119" y="496"/>
                  </a:cubicBezTo>
                  <a:cubicBezTo>
                    <a:pt x="120" y="495"/>
                    <a:pt x="122" y="497"/>
                    <a:pt x="121" y="497"/>
                  </a:cubicBezTo>
                  <a:cubicBezTo>
                    <a:pt x="111" y="504"/>
                    <a:pt x="111" y="504"/>
                    <a:pt x="111" y="504"/>
                  </a:cubicBezTo>
                  <a:cubicBezTo>
                    <a:pt x="113" y="505"/>
                    <a:pt x="113" y="505"/>
                    <a:pt x="113" y="505"/>
                  </a:cubicBezTo>
                  <a:cubicBezTo>
                    <a:pt x="117" y="502"/>
                    <a:pt x="121" y="500"/>
                    <a:pt x="124" y="497"/>
                  </a:cubicBezTo>
                  <a:cubicBezTo>
                    <a:pt x="125" y="496"/>
                    <a:pt x="127" y="497"/>
                    <a:pt x="126" y="498"/>
                  </a:cubicBezTo>
                  <a:cubicBezTo>
                    <a:pt x="122" y="501"/>
                    <a:pt x="119" y="503"/>
                    <a:pt x="116" y="506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21" y="503"/>
                    <a:pt x="125" y="501"/>
                    <a:pt x="129" y="498"/>
                  </a:cubicBezTo>
                  <a:cubicBezTo>
                    <a:pt x="130" y="497"/>
                    <a:pt x="131" y="498"/>
                    <a:pt x="130" y="499"/>
                  </a:cubicBezTo>
                  <a:cubicBezTo>
                    <a:pt x="127" y="502"/>
                    <a:pt x="124" y="504"/>
                    <a:pt x="120" y="507"/>
                  </a:cubicBezTo>
                  <a:cubicBezTo>
                    <a:pt x="122" y="507"/>
                    <a:pt x="122" y="507"/>
                    <a:pt x="122" y="507"/>
                  </a:cubicBezTo>
                  <a:cubicBezTo>
                    <a:pt x="126" y="504"/>
                    <a:pt x="130" y="502"/>
                    <a:pt x="133" y="499"/>
                  </a:cubicBezTo>
                  <a:cubicBezTo>
                    <a:pt x="134" y="498"/>
                    <a:pt x="136" y="499"/>
                    <a:pt x="135" y="500"/>
                  </a:cubicBezTo>
                  <a:cubicBezTo>
                    <a:pt x="132" y="503"/>
                    <a:pt x="128" y="505"/>
                    <a:pt x="125" y="508"/>
                  </a:cubicBezTo>
                  <a:cubicBezTo>
                    <a:pt x="127" y="508"/>
                    <a:pt x="127" y="508"/>
                    <a:pt x="127" y="508"/>
                  </a:cubicBezTo>
                  <a:cubicBezTo>
                    <a:pt x="131" y="505"/>
                    <a:pt x="134" y="503"/>
                    <a:pt x="138" y="500"/>
                  </a:cubicBezTo>
                  <a:cubicBezTo>
                    <a:pt x="139" y="499"/>
                    <a:pt x="140" y="500"/>
                    <a:pt x="139" y="501"/>
                  </a:cubicBezTo>
                  <a:cubicBezTo>
                    <a:pt x="136" y="504"/>
                    <a:pt x="133" y="506"/>
                    <a:pt x="130" y="508"/>
                  </a:cubicBezTo>
                  <a:cubicBezTo>
                    <a:pt x="132" y="509"/>
                    <a:pt x="132" y="509"/>
                    <a:pt x="132" y="509"/>
                  </a:cubicBezTo>
                  <a:cubicBezTo>
                    <a:pt x="135" y="506"/>
                    <a:pt x="139" y="504"/>
                    <a:pt x="142" y="501"/>
                  </a:cubicBezTo>
                  <a:cubicBezTo>
                    <a:pt x="143" y="500"/>
                    <a:pt x="145" y="501"/>
                    <a:pt x="144" y="502"/>
                  </a:cubicBezTo>
                  <a:cubicBezTo>
                    <a:pt x="134" y="509"/>
                    <a:pt x="134" y="509"/>
                    <a:pt x="134" y="509"/>
                  </a:cubicBezTo>
                  <a:cubicBezTo>
                    <a:pt x="136" y="510"/>
                    <a:pt x="136" y="510"/>
                    <a:pt x="136" y="510"/>
                  </a:cubicBezTo>
                  <a:cubicBezTo>
                    <a:pt x="140" y="507"/>
                    <a:pt x="143" y="505"/>
                    <a:pt x="146" y="502"/>
                  </a:cubicBezTo>
                  <a:cubicBezTo>
                    <a:pt x="147" y="501"/>
                    <a:pt x="149" y="502"/>
                    <a:pt x="148" y="503"/>
                  </a:cubicBezTo>
                  <a:cubicBezTo>
                    <a:pt x="139" y="510"/>
                    <a:pt x="139" y="510"/>
                    <a:pt x="139" y="510"/>
                  </a:cubicBezTo>
                  <a:cubicBezTo>
                    <a:pt x="141" y="511"/>
                    <a:pt x="141" y="511"/>
                    <a:pt x="141" y="511"/>
                  </a:cubicBezTo>
                  <a:cubicBezTo>
                    <a:pt x="144" y="508"/>
                    <a:pt x="147" y="506"/>
                    <a:pt x="150" y="503"/>
                  </a:cubicBezTo>
                  <a:cubicBezTo>
                    <a:pt x="152" y="502"/>
                    <a:pt x="153" y="504"/>
                    <a:pt x="152" y="505"/>
                  </a:cubicBezTo>
                  <a:cubicBezTo>
                    <a:pt x="144" y="511"/>
                    <a:pt x="144" y="511"/>
                    <a:pt x="144" y="511"/>
                  </a:cubicBezTo>
                  <a:cubicBezTo>
                    <a:pt x="146" y="511"/>
                    <a:pt x="146" y="511"/>
                    <a:pt x="146" y="511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6" y="504"/>
                    <a:pt x="157" y="505"/>
                    <a:pt x="156" y="506"/>
                  </a:cubicBezTo>
                  <a:cubicBezTo>
                    <a:pt x="148" y="512"/>
                    <a:pt x="148" y="512"/>
                    <a:pt x="148" y="512"/>
                  </a:cubicBezTo>
                  <a:cubicBezTo>
                    <a:pt x="150" y="512"/>
                    <a:pt x="150" y="512"/>
                    <a:pt x="150" y="512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9" y="505"/>
                    <a:pt x="161" y="506"/>
                    <a:pt x="160" y="507"/>
                  </a:cubicBezTo>
                  <a:cubicBezTo>
                    <a:pt x="153" y="513"/>
                    <a:pt x="153" y="513"/>
                    <a:pt x="153" y="513"/>
                  </a:cubicBezTo>
                  <a:cubicBezTo>
                    <a:pt x="155" y="513"/>
                    <a:pt x="155" y="513"/>
                    <a:pt x="155" y="513"/>
                  </a:cubicBezTo>
                  <a:cubicBezTo>
                    <a:pt x="162" y="508"/>
                    <a:pt x="162" y="508"/>
                    <a:pt x="162" y="508"/>
                  </a:cubicBezTo>
                  <a:cubicBezTo>
                    <a:pt x="163" y="507"/>
                    <a:pt x="165" y="508"/>
                    <a:pt x="163" y="509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60" y="514"/>
                    <a:pt x="160" y="514"/>
                    <a:pt x="160" y="514"/>
                  </a:cubicBezTo>
                  <a:cubicBezTo>
                    <a:pt x="165" y="509"/>
                    <a:pt x="165" y="509"/>
                    <a:pt x="165" y="509"/>
                  </a:cubicBezTo>
                  <a:cubicBezTo>
                    <a:pt x="166" y="508"/>
                    <a:pt x="168" y="510"/>
                    <a:pt x="167" y="511"/>
                  </a:cubicBezTo>
                  <a:cubicBezTo>
                    <a:pt x="163" y="514"/>
                    <a:pt x="163" y="514"/>
                    <a:pt x="163" y="514"/>
                  </a:cubicBezTo>
                  <a:cubicBezTo>
                    <a:pt x="165" y="514"/>
                    <a:pt x="165" y="514"/>
                    <a:pt x="165" y="514"/>
                  </a:cubicBezTo>
                  <a:cubicBezTo>
                    <a:pt x="168" y="512"/>
                    <a:pt x="168" y="512"/>
                    <a:pt x="168" y="512"/>
                  </a:cubicBezTo>
                  <a:cubicBezTo>
                    <a:pt x="169" y="511"/>
                    <a:pt x="171" y="512"/>
                    <a:pt x="170" y="513"/>
                  </a:cubicBezTo>
                  <a:cubicBezTo>
                    <a:pt x="168" y="515"/>
                    <a:pt x="168" y="515"/>
                    <a:pt x="168" y="515"/>
                  </a:cubicBezTo>
                  <a:cubicBezTo>
                    <a:pt x="171" y="515"/>
                    <a:pt x="171" y="515"/>
                    <a:pt x="171" y="515"/>
                  </a:cubicBezTo>
                  <a:cubicBezTo>
                    <a:pt x="171" y="515"/>
                    <a:pt x="171" y="515"/>
                    <a:pt x="171" y="515"/>
                  </a:cubicBezTo>
                  <a:cubicBezTo>
                    <a:pt x="173" y="515"/>
                    <a:pt x="172" y="517"/>
                    <a:pt x="170" y="517"/>
                  </a:cubicBezTo>
                  <a:cubicBezTo>
                    <a:pt x="167" y="517"/>
                    <a:pt x="167" y="517"/>
                    <a:pt x="167" y="517"/>
                  </a:cubicBezTo>
                  <a:cubicBezTo>
                    <a:pt x="167" y="519"/>
                    <a:pt x="167" y="519"/>
                    <a:pt x="167" y="519"/>
                  </a:cubicBezTo>
                  <a:cubicBezTo>
                    <a:pt x="168" y="520"/>
                    <a:pt x="165" y="521"/>
                    <a:pt x="165" y="520"/>
                  </a:cubicBezTo>
                  <a:cubicBezTo>
                    <a:pt x="164" y="516"/>
                    <a:pt x="164" y="516"/>
                    <a:pt x="164" y="516"/>
                  </a:cubicBezTo>
                  <a:cubicBezTo>
                    <a:pt x="162" y="516"/>
                    <a:pt x="162" y="516"/>
                    <a:pt x="162" y="516"/>
                  </a:cubicBezTo>
                  <a:cubicBezTo>
                    <a:pt x="163" y="520"/>
                    <a:pt x="163" y="520"/>
                    <a:pt x="163" y="520"/>
                  </a:cubicBezTo>
                  <a:cubicBezTo>
                    <a:pt x="164" y="521"/>
                    <a:pt x="161" y="522"/>
                    <a:pt x="161" y="521"/>
                  </a:cubicBezTo>
                  <a:cubicBezTo>
                    <a:pt x="159" y="516"/>
                    <a:pt x="159" y="516"/>
                    <a:pt x="159" y="516"/>
                  </a:cubicBezTo>
                  <a:cubicBezTo>
                    <a:pt x="157" y="515"/>
                    <a:pt x="157" y="515"/>
                    <a:pt x="157" y="515"/>
                  </a:cubicBezTo>
                  <a:cubicBezTo>
                    <a:pt x="159" y="521"/>
                    <a:pt x="159" y="521"/>
                    <a:pt x="159" y="521"/>
                  </a:cubicBezTo>
                  <a:cubicBezTo>
                    <a:pt x="159" y="522"/>
                    <a:pt x="157" y="523"/>
                    <a:pt x="157" y="522"/>
                  </a:cubicBezTo>
                  <a:cubicBezTo>
                    <a:pt x="154" y="515"/>
                    <a:pt x="154" y="515"/>
                    <a:pt x="154" y="515"/>
                  </a:cubicBezTo>
                  <a:cubicBezTo>
                    <a:pt x="152" y="515"/>
                    <a:pt x="152" y="515"/>
                    <a:pt x="152" y="515"/>
                  </a:cubicBezTo>
                  <a:cubicBezTo>
                    <a:pt x="154" y="521"/>
                    <a:pt x="154" y="521"/>
                    <a:pt x="154" y="521"/>
                  </a:cubicBezTo>
                  <a:cubicBezTo>
                    <a:pt x="155" y="523"/>
                    <a:pt x="152" y="523"/>
                    <a:pt x="152" y="522"/>
                  </a:cubicBezTo>
                  <a:cubicBezTo>
                    <a:pt x="150" y="514"/>
                    <a:pt x="150" y="514"/>
                    <a:pt x="150" y="514"/>
                  </a:cubicBezTo>
                  <a:cubicBezTo>
                    <a:pt x="148" y="514"/>
                    <a:pt x="148" y="514"/>
                    <a:pt x="148" y="514"/>
                  </a:cubicBezTo>
                  <a:cubicBezTo>
                    <a:pt x="150" y="522"/>
                    <a:pt x="150" y="522"/>
                    <a:pt x="150" y="522"/>
                  </a:cubicBezTo>
                  <a:cubicBezTo>
                    <a:pt x="150" y="523"/>
                    <a:pt x="148" y="524"/>
                    <a:pt x="148" y="522"/>
                  </a:cubicBezTo>
                  <a:cubicBezTo>
                    <a:pt x="145" y="514"/>
                    <a:pt x="145" y="514"/>
                    <a:pt x="145" y="514"/>
                  </a:cubicBezTo>
                  <a:cubicBezTo>
                    <a:pt x="143" y="513"/>
                    <a:pt x="143" y="513"/>
                    <a:pt x="143" y="513"/>
                  </a:cubicBezTo>
                  <a:cubicBezTo>
                    <a:pt x="145" y="522"/>
                    <a:pt x="145" y="522"/>
                    <a:pt x="145" y="522"/>
                  </a:cubicBezTo>
                  <a:cubicBezTo>
                    <a:pt x="146" y="523"/>
                    <a:pt x="143" y="524"/>
                    <a:pt x="143" y="522"/>
                  </a:cubicBezTo>
                  <a:cubicBezTo>
                    <a:pt x="140" y="513"/>
                    <a:pt x="140" y="513"/>
                    <a:pt x="140" y="513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41" y="521"/>
                    <a:pt x="141" y="521"/>
                    <a:pt x="141" y="521"/>
                  </a:cubicBezTo>
                  <a:cubicBezTo>
                    <a:pt x="141" y="523"/>
                    <a:pt x="139" y="523"/>
                    <a:pt x="138" y="522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3" y="511"/>
                    <a:pt x="133" y="511"/>
                    <a:pt x="133" y="511"/>
                  </a:cubicBezTo>
                  <a:cubicBezTo>
                    <a:pt x="136" y="521"/>
                    <a:pt x="136" y="521"/>
                    <a:pt x="136" y="521"/>
                  </a:cubicBezTo>
                  <a:cubicBezTo>
                    <a:pt x="137" y="522"/>
                    <a:pt x="134" y="523"/>
                    <a:pt x="134" y="522"/>
                  </a:cubicBezTo>
                  <a:cubicBezTo>
                    <a:pt x="131" y="511"/>
                    <a:pt x="131" y="511"/>
                    <a:pt x="131" y="511"/>
                  </a:cubicBezTo>
                  <a:cubicBezTo>
                    <a:pt x="129" y="511"/>
                    <a:pt x="129" y="511"/>
                    <a:pt x="129" y="511"/>
                  </a:cubicBezTo>
                  <a:cubicBezTo>
                    <a:pt x="129" y="511"/>
                    <a:pt x="129" y="511"/>
                    <a:pt x="129" y="511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2" y="522"/>
                    <a:pt x="130" y="522"/>
                    <a:pt x="129" y="521"/>
                  </a:cubicBezTo>
                  <a:cubicBezTo>
                    <a:pt x="126" y="510"/>
                    <a:pt x="126" y="510"/>
                    <a:pt x="126" y="510"/>
                  </a:cubicBezTo>
                  <a:cubicBezTo>
                    <a:pt x="124" y="510"/>
                    <a:pt x="124" y="510"/>
                    <a:pt x="124" y="510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7" y="521"/>
                    <a:pt x="125" y="521"/>
                    <a:pt x="125" y="520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20" y="509"/>
                    <a:pt x="120" y="509"/>
                    <a:pt x="120" y="509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3" y="520"/>
                    <a:pt x="120" y="521"/>
                    <a:pt x="120" y="519"/>
                  </a:cubicBezTo>
                  <a:cubicBezTo>
                    <a:pt x="117" y="508"/>
                    <a:pt x="117" y="508"/>
                    <a:pt x="117" y="508"/>
                  </a:cubicBezTo>
                  <a:cubicBezTo>
                    <a:pt x="115" y="508"/>
                    <a:pt x="115" y="508"/>
                    <a:pt x="115" y="508"/>
                  </a:cubicBezTo>
                  <a:cubicBezTo>
                    <a:pt x="118" y="518"/>
                    <a:pt x="118" y="518"/>
                    <a:pt x="118" y="518"/>
                  </a:cubicBezTo>
                  <a:cubicBezTo>
                    <a:pt x="118" y="519"/>
                    <a:pt x="116" y="520"/>
                    <a:pt x="115" y="518"/>
                  </a:cubicBezTo>
                  <a:cubicBezTo>
                    <a:pt x="112" y="507"/>
                    <a:pt x="112" y="507"/>
                    <a:pt x="112" y="507"/>
                  </a:cubicBezTo>
                  <a:cubicBezTo>
                    <a:pt x="110" y="506"/>
                    <a:pt x="110" y="506"/>
                    <a:pt x="110" y="50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113" y="518"/>
                    <a:pt x="111" y="518"/>
                    <a:pt x="111" y="517"/>
                  </a:cubicBezTo>
                  <a:cubicBezTo>
                    <a:pt x="108" y="506"/>
                    <a:pt x="108" y="506"/>
                    <a:pt x="108" y="506"/>
                  </a:cubicBezTo>
                  <a:cubicBezTo>
                    <a:pt x="106" y="505"/>
                    <a:pt x="106" y="505"/>
                    <a:pt x="106" y="505"/>
                  </a:cubicBezTo>
                  <a:cubicBezTo>
                    <a:pt x="108" y="514"/>
                    <a:pt x="108" y="514"/>
                    <a:pt x="108" y="514"/>
                  </a:cubicBezTo>
                  <a:cubicBezTo>
                    <a:pt x="109" y="515"/>
                    <a:pt x="106" y="516"/>
                    <a:pt x="106" y="514"/>
                  </a:cubicBezTo>
                  <a:cubicBezTo>
                    <a:pt x="104" y="505"/>
                    <a:pt x="104" y="505"/>
                    <a:pt x="104" y="505"/>
                  </a:cubicBezTo>
                  <a:cubicBezTo>
                    <a:pt x="102" y="504"/>
                    <a:pt x="102" y="504"/>
                    <a:pt x="102" y="504"/>
                  </a:cubicBezTo>
                  <a:cubicBezTo>
                    <a:pt x="103" y="510"/>
                    <a:pt x="103" y="510"/>
                    <a:pt x="103" y="510"/>
                  </a:cubicBezTo>
                  <a:cubicBezTo>
                    <a:pt x="103" y="511"/>
                    <a:pt x="101" y="512"/>
                    <a:pt x="101" y="510"/>
                  </a:cubicBezTo>
                  <a:cubicBezTo>
                    <a:pt x="99" y="504"/>
                    <a:pt x="99" y="504"/>
                    <a:pt x="99" y="504"/>
                  </a:cubicBezTo>
                  <a:cubicBezTo>
                    <a:pt x="97" y="503"/>
                    <a:pt x="97" y="503"/>
                    <a:pt x="97" y="503"/>
                  </a:cubicBezTo>
                  <a:cubicBezTo>
                    <a:pt x="98" y="505"/>
                    <a:pt x="98" y="505"/>
                    <a:pt x="98" y="505"/>
                  </a:cubicBezTo>
                  <a:cubicBezTo>
                    <a:pt x="98" y="506"/>
                    <a:pt x="96" y="507"/>
                    <a:pt x="95" y="506"/>
                  </a:cubicBezTo>
                  <a:cubicBezTo>
                    <a:pt x="95" y="502"/>
                    <a:pt x="95" y="502"/>
                    <a:pt x="95" y="502"/>
                  </a:cubicBezTo>
                  <a:cubicBezTo>
                    <a:pt x="85" y="500"/>
                    <a:pt x="85" y="500"/>
                    <a:pt x="85" y="500"/>
                  </a:cubicBezTo>
                  <a:cubicBezTo>
                    <a:pt x="57" y="512"/>
                    <a:pt x="29" y="523"/>
                    <a:pt x="1" y="532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18" y="524"/>
                    <a:pt x="36" y="518"/>
                    <a:pt x="53" y="511"/>
                  </a:cubicBezTo>
                  <a:cubicBezTo>
                    <a:pt x="71" y="504"/>
                    <a:pt x="88" y="496"/>
                    <a:pt x="104" y="487"/>
                  </a:cubicBezTo>
                  <a:cubicBezTo>
                    <a:pt x="106" y="484"/>
                    <a:pt x="107" y="481"/>
                    <a:pt x="108" y="478"/>
                  </a:cubicBezTo>
                  <a:cubicBezTo>
                    <a:pt x="106" y="475"/>
                    <a:pt x="106" y="475"/>
                    <a:pt x="106" y="475"/>
                  </a:cubicBezTo>
                  <a:cubicBezTo>
                    <a:pt x="105" y="474"/>
                    <a:pt x="107" y="473"/>
                    <a:pt x="108" y="474"/>
                  </a:cubicBezTo>
                  <a:cubicBezTo>
                    <a:pt x="109" y="475"/>
                    <a:pt x="109" y="475"/>
                    <a:pt x="109" y="475"/>
                  </a:cubicBezTo>
                  <a:cubicBezTo>
                    <a:pt x="110" y="473"/>
                    <a:pt x="110" y="473"/>
                    <a:pt x="110" y="473"/>
                  </a:cubicBezTo>
                  <a:cubicBezTo>
                    <a:pt x="105" y="468"/>
                    <a:pt x="105" y="468"/>
                    <a:pt x="105" y="468"/>
                  </a:cubicBezTo>
                  <a:cubicBezTo>
                    <a:pt x="104" y="467"/>
                    <a:pt x="106" y="466"/>
                    <a:pt x="107" y="467"/>
                  </a:cubicBezTo>
                  <a:cubicBezTo>
                    <a:pt x="110" y="471"/>
                    <a:pt x="110" y="471"/>
                    <a:pt x="110" y="471"/>
                  </a:cubicBezTo>
                  <a:cubicBezTo>
                    <a:pt x="111" y="469"/>
                    <a:pt x="111" y="469"/>
                    <a:pt x="111" y="469"/>
                  </a:cubicBezTo>
                  <a:cubicBezTo>
                    <a:pt x="105" y="462"/>
                    <a:pt x="105" y="462"/>
                    <a:pt x="105" y="462"/>
                  </a:cubicBezTo>
                  <a:cubicBezTo>
                    <a:pt x="104" y="461"/>
                    <a:pt x="106" y="459"/>
                    <a:pt x="106" y="460"/>
                  </a:cubicBezTo>
                  <a:cubicBezTo>
                    <a:pt x="112" y="467"/>
                    <a:pt x="112" y="467"/>
                    <a:pt x="112" y="467"/>
                  </a:cubicBezTo>
                  <a:cubicBezTo>
                    <a:pt x="112" y="465"/>
                    <a:pt x="112" y="465"/>
                    <a:pt x="112" y="465"/>
                  </a:cubicBezTo>
                  <a:cubicBezTo>
                    <a:pt x="105" y="456"/>
                    <a:pt x="105" y="456"/>
                    <a:pt x="105" y="456"/>
                  </a:cubicBezTo>
                  <a:cubicBezTo>
                    <a:pt x="104" y="456"/>
                    <a:pt x="106" y="454"/>
                    <a:pt x="107" y="455"/>
                  </a:cubicBezTo>
                  <a:cubicBezTo>
                    <a:pt x="113" y="463"/>
                    <a:pt x="113" y="463"/>
                    <a:pt x="113" y="463"/>
                  </a:cubicBezTo>
                  <a:cubicBezTo>
                    <a:pt x="114" y="461"/>
                    <a:pt x="114" y="461"/>
                    <a:pt x="114" y="461"/>
                  </a:cubicBezTo>
                  <a:cubicBezTo>
                    <a:pt x="106" y="452"/>
                    <a:pt x="106" y="452"/>
                    <a:pt x="106" y="452"/>
                  </a:cubicBezTo>
                  <a:cubicBezTo>
                    <a:pt x="105" y="451"/>
                    <a:pt x="107" y="449"/>
                    <a:pt x="108" y="450"/>
                  </a:cubicBezTo>
                  <a:cubicBezTo>
                    <a:pt x="115" y="458"/>
                    <a:pt x="115" y="458"/>
                    <a:pt x="115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08" y="448"/>
                    <a:pt x="108" y="448"/>
                    <a:pt x="108" y="448"/>
                  </a:cubicBezTo>
                  <a:cubicBezTo>
                    <a:pt x="107" y="447"/>
                    <a:pt x="108" y="445"/>
                    <a:pt x="109" y="446"/>
                  </a:cubicBezTo>
                  <a:cubicBezTo>
                    <a:pt x="116" y="454"/>
                    <a:pt x="116" y="454"/>
                    <a:pt x="116" y="454"/>
                  </a:cubicBezTo>
                  <a:cubicBezTo>
                    <a:pt x="117" y="452"/>
                    <a:pt x="117" y="452"/>
                    <a:pt x="117" y="452"/>
                  </a:cubicBezTo>
                  <a:cubicBezTo>
                    <a:pt x="109" y="444"/>
                    <a:pt x="109" y="444"/>
                    <a:pt x="109" y="444"/>
                  </a:cubicBezTo>
                  <a:cubicBezTo>
                    <a:pt x="108" y="443"/>
                    <a:pt x="110" y="441"/>
                    <a:pt x="111" y="442"/>
                  </a:cubicBezTo>
                  <a:cubicBezTo>
                    <a:pt x="117" y="450"/>
                    <a:pt x="117" y="450"/>
                    <a:pt x="117" y="450"/>
                  </a:cubicBezTo>
                  <a:cubicBezTo>
                    <a:pt x="118" y="448"/>
                    <a:pt x="118" y="448"/>
                    <a:pt x="118" y="448"/>
                  </a:cubicBezTo>
                  <a:cubicBezTo>
                    <a:pt x="110" y="440"/>
                    <a:pt x="110" y="440"/>
                    <a:pt x="110" y="440"/>
                  </a:cubicBezTo>
                  <a:cubicBezTo>
                    <a:pt x="110" y="439"/>
                    <a:pt x="111" y="437"/>
                    <a:pt x="112" y="438"/>
                  </a:cubicBezTo>
                  <a:cubicBezTo>
                    <a:pt x="119" y="446"/>
                    <a:pt x="119" y="446"/>
                    <a:pt x="119" y="446"/>
                  </a:cubicBezTo>
                  <a:cubicBezTo>
                    <a:pt x="119" y="444"/>
                    <a:pt x="119" y="444"/>
                    <a:pt x="119" y="444"/>
                  </a:cubicBezTo>
                  <a:cubicBezTo>
                    <a:pt x="112" y="436"/>
                    <a:pt x="112" y="436"/>
                    <a:pt x="112" y="436"/>
                  </a:cubicBezTo>
                  <a:cubicBezTo>
                    <a:pt x="111" y="435"/>
                    <a:pt x="112" y="433"/>
                    <a:pt x="113" y="434"/>
                  </a:cubicBezTo>
                  <a:cubicBezTo>
                    <a:pt x="120" y="441"/>
                    <a:pt x="120" y="441"/>
                    <a:pt x="120" y="441"/>
                  </a:cubicBezTo>
                  <a:cubicBezTo>
                    <a:pt x="120" y="440"/>
                    <a:pt x="120" y="440"/>
                    <a:pt x="120" y="440"/>
                  </a:cubicBezTo>
                  <a:cubicBezTo>
                    <a:pt x="113" y="432"/>
                    <a:pt x="113" y="432"/>
                    <a:pt x="113" y="432"/>
                  </a:cubicBezTo>
                  <a:cubicBezTo>
                    <a:pt x="112" y="431"/>
                    <a:pt x="114" y="429"/>
                    <a:pt x="115" y="430"/>
                  </a:cubicBezTo>
                  <a:cubicBezTo>
                    <a:pt x="121" y="437"/>
                    <a:pt x="121" y="437"/>
                    <a:pt x="121" y="437"/>
                  </a:cubicBezTo>
                  <a:cubicBezTo>
                    <a:pt x="122" y="435"/>
                    <a:pt x="122" y="435"/>
                    <a:pt x="122" y="435"/>
                  </a:cubicBezTo>
                  <a:cubicBezTo>
                    <a:pt x="115" y="428"/>
                    <a:pt x="115" y="428"/>
                    <a:pt x="115" y="428"/>
                  </a:cubicBezTo>
                  <a:cubicBezTo>
                    <a:pt x="114" y="427"/>
                    <a:pt x="115" y="425"/>
                    <a:pt x="116" y="426"/>
                  </a:cubicBezTo>
                  <a:cubicBezTo>
                    <a:pt x="122" y="433"/>
                    <a:pt x="122" y="433"/>
                    <a:pt x="122" y="433"/>
                  </a:cubicBezTo>
                  <a:cubicBezTo>
                    <a:pt x="123" y="431"/>
                    <a:pt x="123" y="431"/>
                    <a:pt x="123" y="431"/>
                  </a:cubicBezTo>
                  <a:cubicBezTo>
                    <a:pt x="116" y="424"/>
                    <a:pt x="116" y="424"/>
                    <a:pt x="116" y="424"/>
                  </a:cubicBezTo>
                  <a:cubicBezTo>
                    <a:pt x="116" y="423"/>
                    <a:pt x="117" y="422"/>
                    <a:pt x="118" y="423"/>
                  </a:cubicBezTo>
                  <a:cubicBezTo>
                    <a:pt x="123" y="429"/>
                    <a:pt x="123" y="429"/>
                    <a:pt x="123" y="429"/>
                  </a:cubicBezTo>
                  <a:cubicBezTo>
                    <a:pt x="124" y="427"/>
                    <a:pt x="124" y="427"/>
                    <a:pt x="124" y="427"/>
                  </a:cubicBezTo>
                  <a:cubicBezTo>
                    <a:pt x="118" y="421"/>
                    <a:pt x="118" y="421"/>
                    <a:pt x="118" y="421"/>
                  </a:cubicBezTo>
                  <a:cubicBezTo>
                    <a:pt x="117" y="420"/>
                    <a:pt x="119" y="418"/>
                    <a:pt x="119" y="419"/>
                  </a:cubicBezTo>
                  <a:cubicBezTo>
                    <a:pt x="124" y="424"/>
                    <a:pt x="124" y="424"/>
                    <a:pt x="124" y="424"/>
                  </a:cubicBezTo>
                  <a:cubicBezTo>
                    <a:pt x="125" y="423"/>
                    <a:pt x="125" y="423"/>
                    <a:pt x="125" y="423"/>
                  </a:cubicBezTo>
                  <a:cubicBezTo>
                    <a:pt x="120" y="417"/>
                    <a:pt x="120" y="417"/>
                    <a:pt x="120" y="417"/>
                  </a:cubicBezTo>
                  <a:cubicBezTo>
                    <a:pt x="119" y="416"/>
                    <a:pt x="120" y="415"/>
                    <a:pt x="121" y="416"/>
                  </a:cubicBezTo>
                  <a:cubicBezTo>
                    <a:pt x="125" y="420"/>
                    <a:pt x="125" y="420"/>
                    <a:pt x="125" y="420"/>
                  </a:cubicBezTo>
                  <a:cubicBezTo>
                    <a:pt x="126" y="418"/>
                    <a:pt x="126" y="418"/>
                    <a:pt x="126" y="418"/>
                  </a:cubicBezTo>
                  <a:cubicBezTo>
                    <a:pt x="122" y="414"/>
                    <a:pt x="122" y="414"/>
                    <a:pt x="122" y="414"/>
                  </a:cubicBezTo>
                  <a:cubicBezTo>
                    <a:pt x="121" y="413"/>
                    <a:pt x="122" y="412"/>
                    <a:pt x="123" y="413"/>
                  </a:cubicBezTo>
                  <a:cubicBezTo>
                    <a:pt x="126" y="416"/>
                    <a:pt x="126" y="416"/>
                    <a:pt x="126" y="416"/>
                  </a:cubicBezTo>
                  <a:cubicBezTo>
                    <a:pt x="127" y="414"/>
                    <a:pt x="127" y="414"/>
                    <a:pt x="127" y="414"/>
                  </a:cubicBezTo>
                  <a:cubicBezTo>
                    <a:pt x="124" y="412"/>
                    <a:pt x="124" y="412"/>
                    <a:pt x="124" y="412"/>
                  </a:cubicBezTo>
                  <a:cubicBezTo>
                    <a:pt x="123" y="411"/>
                    <a:pt x="125" y="409"/>
                    <a:pt x="126" y="410"/>
                  </a:cubicBezTo>
                  <a:cubicBezTo>
                    <a:pt x="127" y="412"/>
                    <a:pt x="127" y="412"/>
                    <a:pt x="127" y="412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8" y="409"/>
                    <a:pt x="128" y="409"/>
                    <a:pt x="128" y="409"/>
                  </a:cubicBezTo>
                  <a:cubicBezTo>
                    <a:pt x="128" y="407"/>
                    <a:pt x="130" y="408"/>
                    <a:pt x="130" y="409"/>
                  </a:cubicBezTo>
                  <a:cubicBezTo>
                    <a:pt x="129" y="412"/>
                    <a:pt x="129" y="412"/>
                    <a:pt x="129" y="412"/>
                  </a:cubicBezTo>
                  <a:cubicBezTo>
                    <a:pt x="131" y="411"/>
                    <a:pt x="131" y="411"/>
                    <a:pt x="131" y="411"/>
                  </a:cubicBezTo>
                  <a:cubicBezTo>
                    <a:pt x="132" y="411"/>
                    <a:pt x="133" y="413"/>
                    <a:pt x="132" y="413"/>
                  </a:cubicBezTo>
                  <a:cubicBezTo>
                    <a:pt x="128" y="414"/>
                    <a:pt x="128" y="414"/>
                    <a:pt x="128" y="414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2" y="415"/>
                    <a:pt x="132" y="415"/>
                    <a:pt x="132" y="415"/>
                  </a:cubicBezTo>
                  <a:cubicBezTo>
                    <a:pt x="133" y="414"/>
                    <a:pt x="134" y="416"/>
                    <a:pt x="133" y="416"/>
                  </a:cubicBezTo>
                  <a:cubicBezTo>
                    <a:pt x="128" y="419"/>
                    <a:pt x="128" y="419"/>
                    <a:pt x="128" y="419"/>
                  </a:cubicBezTo>
                  <a:cubicBezTo>
                    <a:pt x="127" y="421"/>
                    <a:pt x="127" y="421"/>
                    <a:pt x="127" y="421"/>
                  </a:cubicBezTo>
                  <a:cubicBezTo>
                    <a:pt x="133" y="418"/>
                    <a:pt x="133" y="418"/>
                    <a:pt x="133" y="418"/>
                  </a:cubicBezTo>
                  <a:cubicBezTo>
                    <a:pt x="134" y="418"/>
                    <a:pt x="134" y="419"/>
                    <a:pt x="133" y="420"/>
                  </a:cubicBezTo>
                  <a:cubicBezTo>
                    <a:pt x="127" y="423"/>
                    <a:pt x="127" y="423"/>
                    <a:pt x="127" y="423"/>
                  </a:cubicBezTo>
                  <a:cubicBezTo>
                    <a:pt x="126" y="425"/>
                    <a:pt x="126" y="425"/>
                    <a:pt x="126" y="425"/>
                  </a:cubicBezTo>
                  <a:cubicBezTo>
                    <a:pt x="133" y="422"/>
                    <a:pt x="133" y="422"/>
                    <a:pt x="133" y="422"/>
                  </a:cubicBezTo>
                  <a:cubicBezTo>
                    <a:pt x="134" y="421"/>
                    <a:pt x="135" y="423"/>
                    <a:pt x="133" y="424"/>
                  </a:cubicBezTo>
                  <a:cubicBezTo>
                    <a:pt x="126" y="427"/>
                    <a:pt x="126" y="427"/>
                    <a:pt x="126" y="427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34" y="425"/>
                    <a:pt x="135" y="427"/>
                    <a:pt x="133" y="428"/>
                  </a:cubicBezTo>
                  <a:cubicBezTo>
                    <a:pt x="125" y="431"/>
                    <a:pt x="125" y="431"/>
                    <a:pt x="125" y="431"/>
                  </a:cubicBezTo>
                  <a:cubicBezTo>
                    <a:pt x="124" y="433"/>
                    <a:pt x="124" y="433"/>
                    <a:pt x="124" y="433"/>
                  </a:cubicBezTo>
                  <a:cubicBezTo>
                    <a:pt x="133" y="430"/>
                    <a:pt x="133" y="430"/>
                    <a:pt x="133" y="430"/>
                  </a:cubicBezTo>
                  <a:cubicBezTo>
                    <a:pt x="134" y="429"/>
                    <a:pt x="134" y="431"/>
                    <a:pt x="133" y="432"/>
                  </a:cubicBezTo>
                  <a:cubicBezTo>
                    <a:pt x="130" y="433"/>
                    <a:pt x="127" y="434"/>
                    <a:pt x="124" y="436"/>
                  </a:cubicBezTo>
                  <a:cubicBezTo>
                    <a:pt x="123" y="438"/>
                    <a:pt x="123" y="438"/>
                    <a:pt x="123" y="438"/>
                  </a:cubicBezTo>
                  <a:cubicBezTo>
                    <a:pt x="132" y="434"/>
                    <a:pt x="132" y="434"/>
                    <a:pt x="132" y="434"/>
                  </a:cubicBezTo>
                  <a:cubicBezTo>
                    <a:pt x="133" y="433"/>
                    <a:pt x="134" y="435"/>
                    <a:pt x="133" y="436"/>
                  </a:cubicBezTo>
                  <a:cubicBezTo>
                    <a:pt x="129" y="437"/>
                    <a:pt x="126" y="439"/>
                    <a:pt x="122" y="440"/>
                  </a:cubicBezTo>
                  <a:cubicBezTo>
                    <a:pt x="122" y="442"/>
                    <a:pt x="122" y="442"/>
                    <a:pt x="122" y="442"/>
                  </a:cubicBezTo>
                  <a:cubicBezTo>
                    <a:pt x="125" y="441"/>
                    <a:pt x="128" y="439"/>
                    <a:pt x="132" y="438"/>
                  </a:cubicBezTo>
                  <a:cubicBezTo>
                    <a:pt x="133" y="437"/>
                    <a:pt x="133" y="439"/>
                    <a:pt x="132" y="440"/>
                  </a:cubicBezTo>
                  <a:cubicBezTo>
                    <a:pt x="128" y="441"/>
                    <a:pt x="125" y="443"/>
                    <a:pt x="121" y="444"/>
                  </a:cubicBezTo>
                  <a:cubicBezTo>
                    <a:pt x="121" y="446"/>
                    <a:pt x="121" y="446"/>
                    <a:pt x="121" y="446"/>
                  </a:cubicBezTo>
                  <a:cubicBezTo>
                    <a:pt x="121" y="446"/>
                    <a:pt x="121" y="446"/>
                    <a:pt x="121" y="446"/>
                  </a:cubicBezTo>
                  <a:cubicBezTo>
                    <a:pt x="124" y="445"/>
                    <a:pt x="127" y="443"/>
                    <a:pt x="131" y="442"/>
                  </a:cubicBezTo>
                  <a:cubicBezTo>
                    <a:pt x="132" y="441"/>
                    <a:pt x="133" y="443"/>
                    <a:pt x="131" y="444"/>
                  </a:cubicBezTo>
                  <a:cubicBezTo>
                    <a:pt x="128" y="446"/>
                    <a:pt x="124" y="447"/>
                    <a:pt x="120" y="449"/>
                  </a:cubicBezTo>
                  <a:cubicBezTo>
                    <a:pt x="119" y="450"/>
                    <a:pt x="119" y="450"/>
                    <a:pt x="119" y="450"/>
                  </a:cubicBezTo>
                  <a:cubicBezTo>
                    <a:pt x="123" y="449"/>
                    <a:pt x="126" y="448"/>
                    <a:pt x="130" y="446"/>
                  </a:cubicBezTo>
                  <a:cubicBezTo>
                    <a:pt x="131" y="446"/>
                    <a:pt x="132" y="448"/>
                    <a:pt x="130" y="448"/>
                  </a:cubicBezTo>
                  <a:cubicBezTo>
                    <a:pt x="126" y="450"/>
                    <a:pt x="123" y="451"/>
                    <a:pt x="119" y="453"/>
                  </a:cubicBezTo>
                  <a:cubicBezTo>
                    <a:pt x="118" y="455"/>
                    <a:pt x="118" y="455"/>
                    <a:pt x="118" y="455"/>
                  </a:cubicBezTo>
                  <a:cubicBezTo>
                    <a:pt x="122" y="453"/>
                    <a:pt x="125" y="452"/>
                    <a:pt x="129" y="450"/>
                  </a:cubicBezTo>
                  <a:cubicBezTo>
                    <a:pt x="130" y="450"/>
                    <a:pt x="130" y="452"/>
                    <a:pt x="129" y="452"/>
                  </a:cubicBezTo>
                  <a:cubicBezTo>
                    <a:pt x="125" y="454"/>
                    <a:pt x="121" y="456"/>
                    <a:pt x="117" y="457"/>
                  </a:cubicBezTo>
                  <a:cubicBezTo>
                    <a:pt x="117" y="459"/>
                    <a:pt x="117" y="459"/>
                    <a:pt x="117" y="459"/>
                  </a:cubicBezTo>
                  <a:cubicBezTo>
                    <a:pt x="120" y="458"/>
                    <a:pt x="124" y="456"/>
                    <a:pt x="127" y="455"/>
                  </a:cubicBezTo>
                  <a:cubicBezTo>
                    <a:pt x="129" y="454"/>
                    <a:pt x="129" y="456"/>
                    <a:pt x="128" y="457"/>
                  </a:cubicBezTo>
                  <a:cubicBezTo>
                    <a:pt x="124" y="458"/>
                    <a:pt x="120" y="460"/>
                    <a:pt x="116" y="461"/>
                  </a:cubicBezTo>
                  <a:cubicBezTo>
                    <a:pt x="115" y="463"/>
                    <a:pt x="115" y="463"/>
                    <a:pt x="115" y="463"/>
                  </a:cubicBezTo>
                  <a:cubicBezTo>
                    <a:pt x="119" y="462"/>
                    <a:pt x="122" y="461"/>
                    <a:pt x="126" y="459"/>
                  </a:cubicBezTo>
                  <a:cubicBezTo>
                    <a:pt x="127" y="459"/>
                    <a:pt x="128" y="461"/>
                    <a:pt x="126" y="461"/>
                  </a:cubicBezTo>
                  <a:cubicBezTo>
                    <a:pt x="122" y="463"/>
                    <a:pt x="118" y="464"/>
                    <a:pt x="115" y="466"/>
                  </a:cubicBezTo>
                  <a:cubicBezTo>
                    <a:pt x="114" y="467"/>
                    <a:pt x="114" y="467"/>
                    <a:pt x="114" y="467"/>
                  </a:cubicBezTo>
                  <a:cubicBezTo>
                    <a:pt x="123" y="464"/>
                    <a:pt x="123" y="464"/>
                    <a:pt x="123" y="464"/>
                  </a:cubicBezTo>
                  <a:cubicBezTo>
                    <a:pt x="124" y="463"/>
                    <a:pt x="125" y="465"/>
                    <a:pt x="124" y="466"/>
                  </a:cubicBezTo>
                  <a:cubicBezTo>
                    <a:pt x="113" y="470"/>
                    <a:pt x="113" y="470"/>
                    <a:pt x="113" y="470"/>
                  </a:cubicBezTo>
                  <a:cubicBezTo>
                    <a:pt x="113" y="472"/>
                    <a:pt x="113" y="472"/>
                    <a:pt x="113" y="472"/>
                  </a:cubicBezTo>
                  <a:cubicBezTo>
                    <a:pt x="119" y="469"/>
                    <a:pt x="119" y="469"/>
                    <a:pt x="119" y="469"/>
                  </a:cubicBezTo>
                  <a:cubicBezTo>
                    <a:pt x="120" y="469"/>
                    <a:pt x="120" y="471"/>
                    <a:pt x="119" y="471"/>
                  </a:cubicBezTo>
                  <a:cubicBezTo>
                    <a:pt x="112" y="474"/>
                    <a:pt x="112" y="474"/>
                    <a:pt x="112" y="474"/>
                  </a:cubicBezTo>
                  <a:cubicBezTo>
                    <a:pt x="111" y="476"/>
                    <a:pt x="111" y="476"/>
                    <a:pt x="111" y="476"/>
                  </a:cubicBezTo>
                  <a:cubicBezTo>
                    <a:pt x="113" y="475"/>
                    <a:pt x="113" y="475"/>
                    <a:pt x="113" y="475"/>
                  </a:cubicBezTo>
                  <a:cubicBezTo>
                    <a:pt x="115" y="475"/>
                    <a:pt x="115" y="477"/>
                    <a:pt x="114" y="477"/>
                  </a:cubicBezTo>
                  <a:cubicBezTo>
                    <a:pt x="110" y="478"/>
                    <a:pt x="110" y="478"/>
                    <a:pt x="110" y="478"/>
                  </a:cubicBezTo>
                  <a:cubicBezTo>
                    <a:pt x="107" y="486"/>
                    <a:pt x="107" y="486"/>
                    <a:pt x="107" y="486"/>
                  </a:cubicBezTo>
                  <a:cubicBezTo>
                    <a:pt x="120" y="479"/>
                    <a:pt x="132" y="472"/>
                    <a:pt x="145" y="464"/>
                  </a:cubicBezTo>
                  <a:cubicBezTo>
                    <a:pt x="145" y="461"/>
                    <a:pt x="146" y="458"/>
                    <a:pt x="147" y="455"/>
                  </a:cubicBezTo>
                  <a:cubicBezTo>
                    <a:pt x="145" y="452"/>
                    <a:pt x="145" y="452"/>
                    <a:pt x="145" y="452"/>
                  </a:cubicBezTo>
                  <a:cubicBezTo>
                    <a:pt x="144" y="451"/>
                    <a:pt x="146" y="450"/>
                    <a:pt x="146" y="451"/>
                  </a:cubicBezTo>
                  <a:cubicBezTo>
                    <a:pt x="148" y="452"/>
                    <a:pt x="148" y="452"/>
                    <a:pt x="148" y="452"/>
                  </a:cubicBezTo>
                  <a:cubicBezTo>
                    <a:pt x="148" y="450"/>
                    <a:pt x="148" y="450"/>
                    <a:pt x="148" y="450"/>
                  </a:cubicBezTo>
                  <a:cubicBezTo>
                    <a:pt x="144" y="445"/>
                    <a:pt x="144" y="445"/>
                    <a:pt x="144" y="445"/>
                  </a:cubicBezTo>
                  <a:cubicBezTo>
                    <a:pt x="143" y="444"/>
                    <a:pt x="144" y="443"/>
                    <a:pt x="145" y="444"/>
                  </a:cubicBezTo>
                  <a:cubicBezTo>
                    <a:pt x="149" y="448"/>
                    <a:pt x="149" y="448"/>
                    <a:pt x="149" y="448"/>
                  </a:cubicBezTo>
                  <a:cubicBezTo>
                    <a:pt x="150" y="446"/>
                    <a:pt x="150" y="446"/>
                    <a:pt x="150" y="446"/>
                  </a:cubicBezTo>
                  <a:cubicBezTo>
                    <a:pt x="143" y="439"/>
                    <a:pt x="143" y="439"/>
                    <a:pt x="143" y="439"/>
                  </a:cubicBezTo>
                  <a:cubicBezTo>
                    <a:pt x="142" y="438"/>
                    <a:pt x="143" y="436"/>
                    <a:pt x="144" y="437"/>
                  </a:cubicBezTo>
                  <a:cubicBezTo>
                    <a:pt x="150" y="443"/>
                    <a:pt x="150" y="443"/>
                    <a:pt x="150" y="443"/>
                  </a:cubicBezTo>
                  <a:cubicBezTo>
                    <a:pt x="151" y="442"/>
                    <a:pt x="151" y="442"/>
                    <a:pt x="151" y="442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42" y="433"/>
                    <a:pt x="143" y="431"/>
                    <a:pt x="144" y="432"/>
                  </a:cubicBezTo>
                  <a:cubicBezTo>
                    <a:pt x="151" y="439"/>
                    <a:pt x="151" y="439"/>
                    <a:pt x="151" y="439"/>
                  </a:cubicBezTo>
                  <a:cubicBezTo>
                    <a:pt x="152" y="437"/>
                    <a:pt x="152" y="437"/>
                    <a:pt x="152" y="437"/>
                  </a:cubicBezTo>
                  <a:cubicBezTo>
                    <a:pt x="143" y="429"/>
                    <a:pt x="143" y="429"/>
                    <a:pt x="143" y="429"/>
                  </a:cubicBezTo>
                  <a:cubicBezTo>
                    <a:pt x="142" y="428"/>
                    <a:pt x="144" y="427"/>
                    <a:pt x="145" y="428"/>
                  </a:cubicBezTo>
                  <a:cubicBezTo>
                    <a:pt x="152" y="435"/>
                    <a:pt x="152" y="435"/>
                    <a:pt x="152" y="435"/>
                  </a:cubicBezTo>
                  <a:cubicBezTo>
                    <a:pt x="153" y="433"/>
                    <a:pt x="153" y="433"/>
                    <a:pt x="153" y="433"/>
                  </a:cubicBezTo>
                  <a:cubicBezTo>
                    <a:pt x="144" y="425"/>
                    <a:pt x="144" y="425"/>
                    <a:pt x="144" y="425"/>
                  </a:cubicBezTo>
                  <a:cubicBezTo>
                    <a:pt x="143" y="424"/>
                    <a:pt x="145" y="422"/>
                    <a:pt x="146" y="423"/>
                  </a:cubicBezTo>
                  <a:cubicBezTo>
                    <a:pt x="153" y="431"/>
                    <a:pt x="153" y="431"/>
                    <a:pt x="153" y="431"/>
                  </a:cubicBezTo>
                  <a:cubicBezTo>
                    <a:pt x="153" y="429"/>
                    <a:pt x="153" y="429"/>
                    <a:pt x="153" y="429"/>
                  </a:cubicBezTo>
                  <a:cubicBezTo>
                    <a:pt x="145" y="421"/>
                    <a:pt x="145" y="421"/>
                    <a:pt x="145" y="421"/>
                  </a:cubicBezTo>
                  <a:cubicBezTo>
                    <a:pt x="144" y="420"/>
                    <a:pt x="146" y="418"/>
                    <a:pt x="146" y="419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24"/>
                    <a:pt x="154" y="424"/>
                    <a:pt x="154" y="424"/>
                  </a:cubicBezTo>
                  <a:cubicBezTo>
                    <a:pt x="146" y="416"/>
                    <a:pt x="146" y="416"/>
                    <a:pt x="146" y="416"/>
                  </a:cubicBezTo>
                  <a:cubicBezTo>
                    <a:pt x="145" y="416"/>
                    <a:pt x="146" y="414"/>
                    <a:pt x="147" y="415"/>
                  </a:cubicBezTo>
                  <a:cubicBezTo>
                    <a:pt x="155" y="422"/>
                    <a:pt x="155" y="422"/>
                    <a:pt x="155" y="422"/>
                  </a:cubicBezTo>
                  <a:cubicBezTo>
                    <a:pt x="155" y="420"/>
                    <a:pt x="155" y="420"/>
                    <a:pt x="155" y="420"/>
                  </a:cubicBezTo>
                  <a:cubicBezTo>
                    <a:pt x="147" y="412"/>
                    <a:pt x="147" y="412"/>
                    <a:pt x="147" y="412"/>
                  </a:cubicBezTo>
                  <a:cubicBezTo>
                    <a:pt x="146" y="412"/>
                    <a:pt x="147" y="410"/>
                    <a:pt x="148" y="411"/>
                  </a:cubicBezTo>
                  <a:cubicBezTo>
                    <a:pt x="155" y="417"/>
                    <a:pt x="155" y="417"/>
                    <a:pt x="155" y="417"/>
                  </a:cubicBezTo>
                  <a:cubicBezTo>
                    <a:pt x="156" y="416"/>
                    <a:pt x="156" y="416"/>
                    <a:pt x="156" y="416"/>
                  </a:cubicBezTo>
                  <a:cubicBezTo>
                    <a:pt x="148" y="408"/>
                    <a:pt x="148" y="408"/>
                    <a:pt x="148" y="408"/>
                  </a:cubicBezTo>
                  <a:cubicBezTo>
                    <a:pt x="147" y="408"/>
                    <a:pt x="148" y="406"/>
                    <a:pt x="149" y="407"/>
                  </a:cubicBezTo>
                  <a:cubicBezTo>
                    <a:pt x="156" y="413"/>
                    <a:pt x="156" y="413"/>
                    <a:pt x="156" y="413"/>
                  </a:cubicBezTo>
                  <a:cubicBezTo>
                    <a:pt x="156" y="411"/>
                    <a:pt x="156" y="411"/>
                    <a:pt x="156" y="411"/>
                  </a:cubicBezTo>
                  <a:cubicBezTo>
                    <a:pt x="149" y="405"/>
                    <a:pt x="149" y="405"/>
                    <a:pt x="149" y="405"/>
                  </a:cubicBezTo>
                  <a:cubicBezTo>
                    <a:pt x="148" y="404"/>
                    <a:pt x="149" y="402"/>
                    <a:pt x="150" y="403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0" y="401"/>
                    <a:pt x="150" y="401"/>
                    <a:pt x="150" y="401"/>
                  </a:cubicBezTo>
                  <a:cubicBezTo>
                    <a:pt x="149" y="400"/>
                    <a:pt x="151" y="398"/>
                    <a:pt x="151" y="399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8" y="403"/>
                    <a:pt x="158" y="403"/>
                    <a:pt x="158" y="403"/>
                  </a:cubicBezTo>
                  <a:cubicBezTo>
                    <a:pt x="152" y="397"/>
                    <a:pt x="152" y="397"/>
                    <a:pt x="152" y="397"/>
                  </a:cubicBezTo>
                  <a:cubicBezTo>
                    <a:pt x="151" y="396"/>
                    <a:pt x="152" y="395"/>
                    <a:pt x="153" y="396"/>
                  </a:cubicBezTo>
                  <a:cubicBezTo>
                    <a:pt x="158" y="400"/>
                    <a:pt x="158" y="400"/>
                    <a:pt x="158" y="400"/>
                  </a:cubicBezTo>
                  <a:cubicBezTo>
                    <a:pt x="158" y="398"/>
                    <a:pt x="158" y="398"/>
                    <a:pt x="158" y="398"/>
                  </a:cubicBezTo>
                  <a:cubicBezTo>
                    <a:pt x="153" y="394"/>
                    <a:pt x="153" y="394"/>
                    <a:pt x="153" y="394"/>
                  </a:cubicBezTo>
                  <a:cubicBezTo>
                    <a:pt x="152" y="393"/>
                    <a:pt x="153" y="391"/>
                    <a:pt x="154" y="392"/>
                  </a:cubicBezTo>
                  <a:cubicBezTo>
                    <a:pt x="158" y="396"/>
                    <a:pt x="158" y="396"/>
                    <a:pt x="158" y="396"/>
                  </a:cubicBezTo>
                  <a:cubicBezTo>
                    <a:pt x="159" y="394"/>
                    <a:pt x="159" y="394"/>
                    <a:pt x="159" y="394"/>
                  </a:cubicBezTo>
                  <a:cubicBezTo>
                    <a:pt x="154" y="391"/>
                    <a:pt x="154" y="391"/>
                    <a:pt x="154" y="391"/>
                  </a:cubicBezTo>
                  <a:cubicBezTo>
                    <a:pt x="154" y="390"/>
                    <a:pt x="155" y="388"/>
                    <a:pt x="156" y="389"/>
                  </a:cubicBezTo>
                  <a:cubicBezTo>
                    <a:pt x="159" y="392"/>
                    <a:pt x="159" y="392"/>
                    <a:pt x="159" y="392"/>
                  </a:cubicBezTo>
                  <a:cubicBezTo>
                    <a:pt x="159" y="390"/>
                    <a:pt x="159" y="390"/>
                    <a:pt x="159" y="390"/>
                  </a:cubicBezTo>
                  <a:cubicBezTo>
                    <a:pt x="156" y="388"/>
                    <a:pt x="156" y="388"/>
                    <a:pt x="156" y="388"/>
                  </a:cubicBezTo>
                  <a:cubicBezTo>
                    <a:pt x="155" y="387"/>
                    <a:pt x="157" y="385"/>
                    <a:pt x="158" y="386"/>
                  </a:cubicBezTo>
                  <a:cubicBezTo>
                    <a:pt x="159" y="387"/>
                    <a:pt x="159" y="387"/>
                    <a:pt x="159" y="387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59" y="384"/>
                    <a:pt x="159" y="384"/>
                    <a:pt x="159" y="384"/>
                  </a:cubicBezTo>
                  <a:cubicBezTo>
                    <a:pt x="159" y="383"/>
                    <a:pt x="161" y="383"/>
                    <a:pt x="161" y="385"/>
                  </a:cubicBezTo>
                  <a:cubicBezTo>
                    <a:pt x="161" y="388"/>
                    <a:pt x="161" y="388"/>
                    <a:pt x="161" y="388"/>
                  </a:cubicBezTo>
                  <a:cubicBezTo>
                    <a:pt x="163" y="387"/>
                    <a:pt x="163" y="387"/>
                    <a:pt x="163" y="387"/>
                  </a:cubicBezTo>
                  <a:cubicBezTo>
                    <a:pt x="164" y="386"/>
                    <a:pt x="165" y="388"/>
                    <a:pt x="164" y="388"/>
                  </a:cubicBezTo>
                  <a:cubicBezTo>
                    <a:pt x="161" y="390"/>
                    <a:pt x="161" y="390"/>
                    <a:pt x="161" y="390"/>
                  </a:cubicBezTo>
                  <a:cubicBezTo>
                    <a:pt x="161" y="392"/>
                    <a:pt x="161" y="392"/>
                    <a:pt x="161" y="392"/>
                  </a:cubicBezTo>
                  <a:cubicBezTo>
                    <a:pt x="164" y="390"/>
                    <a:pt x="164" y="390"/>
                    <a:pt x="164" y="390"/>
                  </a:cubicBezTo>
                  <a:cubicBezTo>
                    <a:pt x="165" y="389"/>
                    <a:pt x="166" y="391"/>
                    <a:pt x="165" y="392"/>
                  </a:cubicBezTo>
                  <a:cubicBezTo>
                    <a:pt x="161" y="394"/>
                    <a:pt x="161" y="394"/>
                    <a:pt x="161" y="394"/>
                  </a:cubicBezTo>
                  <a:cubicBezTo>
                    <a:pt x="160" y="396"/>
                    <a:pt x="160" y="396"/>
                    <a:pt x="160" y="396"/>
                  </a:cubicBezTo>
                  <a:cubicBezTo>
                    <a:pt x="165" y="393"/>
                    <a:pt x="165" y="393"/>
                    <a:pt x="165" y="393"/>
                  </a:cubicBezTo>
                  <a:cubicBezTo>
                    <a:pt x="167" y="393"/>
                    <a:pt x="167" y="394"/>
                    <a:pt x="166" y="395"/>
                  </a:cubicBezTo>
                  <a:cubicBezTo>
                    <a:pt x="160" y="399"/>
                    <a:pt x="160" y="399"/>
                    <a:pt x="160" y="399"/>
                  </a:cubicBezTo>
                  <a:cubicBezTo>
                    <a:pt x="160" y="400"/>
                    <a:pt x="160" y="400"/>
                    <a:pt x="160" y="400"/>
                  </a:cubicBezTo>
                  <a:cubicBezTo>
                    <a:pt x="166" y="397"/>
                    <a:pt x="166" y="397"/>
                    <a:pt x="166" y="397"/>
                  </a:cubicBezTo>
                  <a:cubicBezTo>
                    <a:pt x="167" y="396"/>
                    <a:pt x="168" y="398"/>
                    <a:pt x="167" y="399"/>
                  </a:cubicBezTo>
                  <a:cubicBezTo>
                    <a:pt x="165" y="400"/>
                    <a:pt x="162" y="402"/>
                    <a:pt x="160" y="403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67" y="401"/>
                    <a:pt x="167" y="401"/>
                    <a:pt x="167" y="401"/>
                  </a:cubicBezTo>
                  <a:cubicBezTo>
                    <a:pt x="168" y="400"/>
                    <a:pt x="168" y="402"/>
                    <a:pt x="167" y="403"/>
                  </a:cubicBezTo>
                  <a:cubicBezTo>
                    <a:pt x="165" y="404"/>
                    <a:pt x="162" y="406"/>
                    <a:pt x="159" y="407"/>
                  </a:cubicBezTo>
                  <a:cubicBezTo>
                    <a:pt x="159" y="409"/>
                    <a:pt x="159" y="409"/>
                    <a:pt x="159" y="409"/>
                  </a:cubicBezTo>
                  <a:cubicBezTo>
                    <a:pt x="162" y="408"/>
                    <a:pt x="164" y="406"/>
                    <a:pt x="167" y="405"/>
                  </a:cubicBezTo>
                  <a:cubicBezTo>
                    <a:pt x="168" y="404"/>
                    <a:pt x="169" y="406"/>
                    <a:pt x="168" y="407"/>
                  </a:cubicBezTo>
                  <a:cubicBezTo>
                    <a:pt x="165" y="408"/>
                    <a:pt x="162" y="410"/>
                    <a:pt x="159" y="411"/>
                  </a:cubicBezTo>
                  <a:cubicBezTo>
                    <a:pt x="158" y="413"/>
                    <a:pt x="158" y="413"/>
                    <a:pt x="158" y="413"/>
                  </a:cubicBezTo>
                  <a:cubicBezTo>
                    <a:pt x="161" y="412"/>
                    <a:pt x="164" y="410"/>
                    <a:pt x="167" y="409"/>
                  </a:cubicBezTo>
                  <a:cubicBezTo>
                    <a:pt x="168" y="408"/>
                    <a:pt x="169" y="410"/>
                    <a:pt x="168" y="411"/>
                  </a:cubicBezTo>
                  <a:cubicBezTo>
                    <a:pt x="164" y="412"/>
                    <a:pt x="161" y="414"/>
                    <a:pt x="158" y="416"/>
                  </a:cubicBezTo>
                  <a:cubicBezTo>
                    <a:pt x="158" y="418"/>
                    <a:pt x="158" y="418"/>
                    <a:pt x="158" y="418"/>
                  </a:cubicBezTo>
                  <a:cubicBezTo>
                    <a:pt x="161" y="416"/>
                    <a:pt x="164" y="415"/>
                    <a:pt x="167" y="413"/>
                  </a:cubicBezTo>
                  <a:cubicBezTo>
                    <a:pt x="168" y="412"/>
                    <a:pt x="169" y="414"/>
                    <a:pt x="167" y="415"/>
                  </a:cubicBezTo>
                  <a:cubicBezTo>
                    <a:pt x="164" y="417"/>
                    <a:pt x="161" y="418"/>
                    <a:pt x="157" y="420"/>
                  </a:cubicBezTo>
                  <a:cubicBezTo>
                    <a:pt x="157" y="422"/>
                    <a:pt x="157" y="422"/>
                    <a:pt x="157" y="422"/>
                  </a:cubicBezTo>
                  <a:cubicBezTo>
                    <a:pt x="157" y="422"/>
                    <a:pt x="157" y="422"/>
                    <a:pt x="157" y="422"/>
                  </a:cubicBezTo>
                  <a:cubicBezTo>
                    <a:pt x="160" y="420"/>
                    <a:pt x="163" y="419"/>
                    <a:pt x="166" y="417"/>
                  </a:cubicBezTo>
                  <a:cubicBezTo>
                    <a:pt x="167" y="416"/>
                    <a:pt x="168" y="418"/>
                    <a:pt x="167" y="419"/>
                  </a:cubicBezTo>
                  <a:cubicBezTo>
                    <a:pt x="163" y="421"/>
                    <a:pt x="160" y="423"/>
                    <a:pt x="156" y="425"/>
                  </a:cubicBezTo>
                  <a:cubicBezTo>
                    <a:pt x="156" y="426"/>
                    <a:pt x="156" y="426"/>
                    <a:pt x="156" y="426"/>
                  </a:cubicBezTo>
                  <a:cubicBezTo>
                    <a:pt x="159" y="425"/>
                    <a:pt x="163" y="423"/>
                    <a:pt x="166" y="421"/>
                  </a:cubicBezTo>
                  <a:cubicBezTo>
                    <a:pt x="167" y="421"/>
                    <a:pt x="168" y="423"/>
                    <a:pt x="167" y="423"/>
                  </a:cubicBezTo>
                  <a:cubicBezTo>
                    <a:pt x="163" y="425"/>
                    <a:pt x="159" y="427"/>
                    <a:pt x="156" y="429"/>
                  </a:cubicBezTo>
                  <a:cubicBezTo>
                    <a:pt x="155" y="431"/>
                    <a:pt x="155" y="431"/>
                    <a:pt x="155" y="431"/>
                  </a:cubicBezTo>
                  <a:cubicBezTo>
                    <a:pt x="158" y="429"/>
                    <a:pt x="162" y="427"/>
                    <a:pt x="165" y="426"/>
                  </a:cubicBezTo>
                  <a:cubicBezTo>
                    <a:pt x="166" y="425"/>
                    <a:pt x="167" y="427"/>
                    <a:pt x="166" y="428"/>
                  </a:cubicBezTo>
                  <a:cubicBezTo>
                    <a:pt x="162" y="430"/>
                    <a:pt x="158" y="431"/>
                    <a:pt x="155" y="433"/>
                  </a:cubicBezTo>
                  <a:cubicBezTo>
                    <a:pt x="154" y="435"/>
                    <a:pt x="154" y="435"/>
                    <a:pt x="154" y="435"/>
                  </a:cubicBezTo>
                  <a:cubicBezTo>
                    <a:pt x="158" y="434"/>
                    <a:pt x="161" y="432"/>
                    <a:pt x="164" y="430"/>
                  </a:cubicBezTo>
                  <a:cubicBezTo>
                    <a:pt x="166" y="429"/>
                    <a:pt x="166" y="431"/>
                    <a:pt x="165" y="432"/>
                  </a:cubicBezTo>
                  <a:cubicBezTo>
                    <a:pt x="161" y="434"/>
                    <a:pt x="157" y="436"/>
                    <a:pt x="154" y="438"/>
                  </a:cubicBezTo>
                  <a:cubicBezTo>
                    <a:pt x="153" y="440"/>
                    <a:pt x="153" y="440"/>
                    <a:pt x="153" y="440"/>
                  </a:cubicBezTo>
                  <a:cubicBezTo>
                    <a:pt x="157" y="438"/>
                    <a:pt x="160" y="436"/>
                    <a:pt x="163" y="435"/>
                  </a:cubicBezTo>
                  <a:cubicBezTo>
                    <a:pt x="164" y="434"/>
                    <a:pt x="165" y="436"/>
                    <a:pt x="164" y="437"/>
                  </a:cubicBezTo>
                  <a:cubicBezTo>
                    <a:pt x="160" y="438"/>
                    <a:pt x="156" y="440"/>
                    <a:pt x="153" y="442"/>
                  </a:cubicBezTo>
                  <a:cubicBezTo>
                    <a:pt x="152" y="444"/>
                    <a:pt x="152" y="444"/>
                    <a:pt x="152" y="444"/>
                  </a:cubicBezTo>
                  <a:cubicBezTo>
                    <a:pt x="161" y="439"/>
                    <a:pt x="161" y="439"/>
                    <a:pt x="161" y="439"/>
                  </a:cubicBezTo>
                  <a:cubicBezTo>
                    <a:pt x="162" y="439"/>
                    <a:pt x="163" y="441"/>
                    <a:pt x="162" y="441"/>
                  </a:cubicBezTo>
                  <a:cubicBezTo>
                    <a:pt x="158" y="443"/>
                    <a:pt x="155" y="445"/>
                    <a:pt x="152" y="446"/>
                  </a:cubicBezTo>
                  <a:cubicBezTo>
                    <a:pt x="151" y="448"/>
                    <a:pt x="151" y="448"/>
                    <a:pt x="151" y="448"/>
                  </a:cubicBezTo>
                  <a:cubicBezTo>
                    <a:pt x="157" y="445"/>
                    <a:pt x="157" y="445"/>
                    <a:pt x="157" y="445"/>
                  </a:cubicBezTo>
                  <a:cubicBezTo>
                    <a:pt x="158" y="445"/>
                    <a:pt x="159" y="447"/>
                    <a:pt x="158" y="447"/>
                  </a:cubicBezTo>
                  <a:cubicBezTo>
                    <a:pt x="151" y="451"/>
                    <a:pt x="151" y="451"/>
                    <a:pt x="151" y="451"/>
                  </a:cubicBezTo>
                  <a:cubicBezTo>
                    <a:pt x="150" y="452"/>
                    <a:pt x="150" y="452"/>
                    <a:pt x="150" y="452"/>
                  </a:cubicBezTo>
                  <a:cubicBezTo>
                    <a:pt x="152" y="451"/>
                    <a:pt x="152" y="451"/>
                    <a:pt x="152" y="451"/>
                  </a:cubicBezTo>
                  <a:cubicBezTo>
                    <a:pt x="154" y="451"/>
                    <a:pt x="154" y="453"/>
                    <a:pt x="153" y="453"/>
                  </a:cubicBezTo>
                  <a:cubicBezTo>
                    <a:pt x="149" y="455"/>
                    <a:pt x="149" y="455"/>
                    <a:pt x="149" y="455"/>
                  </a:cubicBezTo>
                  <a:cubicBezTo>
                    <a:pt x="147" y="463"/>
                    <a:pt x="147" y="463"/>
                    <a:pt x="147" y="463"/>
                  </a:cubicBezTo>
                  <a:cubicBezTo>
                    <a:pt x="159" y="455"/>
                    <a:pt x="171" y="447"/>
                    <a:pt x="182" y="438"/>
                  </a:cubicBezTo>
                  <a:cubicBezTo>
                    <a:pt x="183" y="435"/>
                    <a:pt x="184" y="431"/>
                    <a:pt x="184" y="428"/>
                  </a:cubicBezTo>
                  <a:cubicBezTo>
                    <a:pt x="181" y="426"/>
                    <a:pt x="181" y="426"/>
                    <a:pt x="181" y="426"/>
                  </a:cubicBezTo>
                  <a:cubicBezTo>
                    <a:pt x="180" y="425"/>
                    <a:pt x="182" y="423"/>
                    <a:pt x="183" y="424"/>
                  </a:cubicBezTo>
                  <a:cubicBezTo>
                    <a:pt x="184" y="425"/>
                    <a:pt x="184" y="425"/>
                    <a:pt x="184" y="425"/>
                  </a:cubicBezTo>
                  <a:cubicBezTo>
                    <a:pt x="185" y="423"/>
                    <a:pt x="185" y="423"/>
                    <a:pt x="185" y="423"/>
                  </a:cubicBezTo>
                  <a:cubicBezTo>
                    <a:pt x="179" y="419"/>
                    <a:pt x="179" y="419"/>
                    <a:pt x="179" y="419"/>
                  </a:cubicBezTo>
                  <a:cubicBezTo>
                    <a:pt x="178" y="418"/>
                    <a:pt x="180" y="416"/>
                    <a:pt x="181" y="417"/>
                  </a:cubicBezTo>
                  <a:cubicBezTo>
                    <a:pt x="185" y="421"/>
                    <a:pt x="185" y="421"/>
                    <a:pt x="185" y="421"/>
                  </a:cubicBezTo>
                  <a:cubicBezTo>
                    <a:pt x="185" y="419"/>
                    <a:pt x="185" y="419"/>
                    <a:pt x="185" y="419"/>
                  </a:cubicBezTo>
                  <a:cubicBezTo>
                    <a:pt x="178" y="413"/>
                    <a:pt x="178" y="413"/>
                    <a:pt x="178" y="413"/>
                  </a:cubicBezTo>
                  <a:cubicBezTo>
                    <a:pt x="177" y="412"/>
                    <a:pt x="178" y="410"/>
                    <a:pt x="179" y="411"/>
                  </a:cubicBezTo>
                  <a:cubicBezTo>
                    <a:pt x="186" y="416"/>
                    <a:pt x="186" y="416"/>
                    <a:pt x="186" y="416"/>
                  </a:cubicBezTo>
                  <a:cubicBezTo>
                    <a:pt x="186" y="415"/>
                    <a:pt x="186" y="415"/>
                    <a:pt x="186" y="415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6" y="407"/>
                    <a:pt x="177" y="405"/>
                    <a:pt x="178" y="406"/>
                  </a:cubicBezTo>
                  <a:cubicBezTo>
                    <a:pt x="186" y="412"/>
                    <a:pt x="186" y="412"/>
                    <a:pt x="186" y="412"/>
                  </a:cubicBezTo>
                  <a:cubicBezTo>
                    <a:pt x="186" y="410"/>
                    <a:pt x="186" y="410"/>
                    <a:pt x="186" y="410"/>
                  </a:cubicBezTo>
                  <a:cubicBezTo>
                    <a:pt x="177" y="403"/>
                    <a:pt x="177" y="403"/>
                    <a:pt x="177" y="403"/>
                  </a:cubicBezTo>
                  <a:cubicBezTo>
                    <a:pt x="176" y="402"/>
                    <a:pt x="177" y="401"/>
                    <a:pt x="178" y="401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7" y="406"/>
                    <a:pt x="187" y="406"/>
                    <a:pt x="187" y="406"/>
                  </a:cubicBezTo>
                  <a:cubicBezTo>
                    <a:pt x="178" y="399"/>
                    <a:pt x="178" y="399"/>
                    <a:pt x="178" y="399"/>
                  </a:cubicBezTo>
                  <a:cubicBezTo>
                    <a:pt x="177" y="398"/>
                    <a:pt x="178" y="396"/>
                    <a:pt x="179" y="397"/>
                  </a:cubicBezTo>
                  <a:cubicBezTo>
                    <a:pt x="187" y="403"/>
                    <a:pt x="187" y="403"/>
                    <a:pt x="187" y="403"/>
                  </a:cubicBezTo>
                  <a:cubicBezTo>
                    <a:pt x="187" y="402"/>
                    <a:pt x="187" y="402"/>
                    <a:pt x="187" y="402"/>
                  </a:cubicBezTo>
                  <a:cubicBezTo>
                    <a:pt x="178" y="394"/>
                    <a:pt x="178" y="394"/>
                    <a:pt x="178" y="394"/>
                  </a:cubicBezTo>
                  <a:cubicBezTo>
                    <a:pt x="177" y="394"/>
                    <a:pt x="178" y="392"/>
                    <a:pt x="179" y="393"/>
                  </a:cubicBezTo>
                  <a:cubicBezTo>
                    <a:pt x="187" y="399"/>
                    <a:pt x="187" y="399"/>
                    <a:pt x="187" y="399"/>
                  </a:cubicBezTo>
                  <a:cubicBezTo>
                    <a:pt x="187" y="397"/>
                    <a:pt x="187" y="397"/>
                    <a:pt x="187" y="397"/>
                  </a:cubicBezTo>
                  <a:cubicBezTo>
                    <a:pt x="178" y="390"/>
                    <a:pt x="178" y="390"/>
                    <a:pt x="178" y="390"/>
                  </a:cubicBezTo>
                  <a:cubicBezTo>
                    <a:pt x="177" y="390"/>
                    <a:pt x="178" y="388"/>
                    <a:pt x="179" y="389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79" y="386"/>
                    <a:pt x="179" y="386"/>
                    <a:pt x="179" y="386"/>
                  </a:cubicBezTo>
                  <a:cubicBezTo>
                    <a:pt x="178" y="385"/>
                    <a:pt x="179" y="384"/>
                    <a:pt x="180" y="384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88" y="388"/>
                    <a:pt x="188" y="388"/>
                    <a:pt x="188" y="388"/>
                  </a:cubicBezTo>
                  <a:cubicBezTo>
                    <a:pt x="179" y="382"/>
                    <a:pt x="179" y="382"/>
                    <a:pt x="179" y="382"/>
                  </a:cubicBezTo>
                  <a:cubicBezTo>
                    <a:pt x="178" y="381"/>
                    <a:pt x="179" y="380"/>
                    <a:pt x="180" y="380"/>
                  </a:cubicBezTo>
                  <a:cubicBezTo>
                    <a:pt x="188" y="386"/>
                    <a:pt x="188" y="386"/>
                    <a:pt x="188" y="386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79" y="378"/>
                    <a:pt x="180" y="376"/>
                    <a:pt x="181" y="377"/>
                  </a:cubicBezTo>
                  <a:cubicBezTo>
                    <a:pt x="188" y="382"/>
                    <a:pt x="188" y="382"/>
                    <a:pt x="188" y="382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0" y="374"/>
                    <a:pt x="180" y="374"/>
                    <a:pt x="180" y="374"/>
                  </a:cubicBezTo>
                  <a:cubicBezTo>
                    <a:pt x="179" y="374"/>
                    <a:pt x="180" y="372"/>
                    <a:pt x="181" y="373"/>
                  </a:cubicBezTo>
                  <a:cubicBezTo>
                    <a:pt x="188" y="377"/>
                    <a:pt x="188" y="377"/>
                    <a:pt x="188" y="377"/>
                  </a:cubicBezTo>
                  <a:cubicBezTo>
                    <a:pt x="188" y="375"/>
                    <a:pt x="188" y="375"/>
                    <a:pt x="188" y="375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0" y="370"/>
                    <a:pt x="181" y="368"/>
                    <a:pt x="182" y="369"/>
                  </a:cubicBezTo>
                  <a:cubicBezTo>
                    <a:pt x="188" y="373"/>
                    <a:pt x="188" y="373"/>
                    <a:pt x="188" y="373"/>
                  </a:cubicBezTo>
                  <a:cubicBezTo>
                    <a:pt x="188" y="371"/>
                    <a:pt x="188" y="371"/>
                    <a:pt x="188" y="371"/>
                  </a:cubicBezTo>
                  <a:cubicBezTo>
                    <a:pt x="182" y="367"/>
                    <a:pt x="182" y="367"/>
                    <a:pt x="182" y="367"/>
                  </a:cubicBezTo>
                  <a:cubicBezTo>
                    <a:pt x="181" y="367"/>
                    <a:pt x="182" y="365"/>
                    <a:pt x="183" y="366"/>
                  </a:cubicBezTo>
                  <a:cubicBezTo>
                    <a:pt x="188" y="369"/>
                    <a:pt x="188" y="369"/>
                    <a:pt x="188" y="369"/>
                  </a:cubicBezTo>
                  <a:cubicBezTo>
                    <a:pt x="188" y="367"/>
                    <a:pt x="188" y="367"/>
                    <a:pt x="188" y="367"/>
                  </a:cubicBezTo>
                  <a:cubicBezTo>
                    <a:pt x="183" y="364"/>
                    <a:pt x="183" y="364"/>
                    <a:pt x="183" y="364"/>
                  </a:cubicBezTo>
                  <a:cubicBezTo>
                    <a:pt x="182" y="363"/>
                    <a:pt x="183" y="362"/>
                    <a:pt x="184" y="362"/>
                  </a:cubicBezTo>
                  <a:cubicBezTo>
                    <a:pt x="187" y="365"/>
                    <a:pt x="187" y="365"/>
                    <a:pt x="187" y="365"/>
                  </a:cubicBezTo>
                  <a:cubicBezTo>
                    <a:pt x="187" y="363"/>
                    <a:pt x="187" y="363"/>
                    <a:pt x="187" y="363"/>
                  </a:cubicBezTo>
                  <a:cubicBezTo>
                    <a:pt x="185" y="361"/>
                    <a:pt x="185" y="361"/>
                    <a:pt x="185" y="361"/>
                  </a:cubicBezTo>
                  <a:cubicBezTo>
                    <a:pt x="183" y="360"/>
                    <a:pt x="184" y="359"/>
                    <a:pt x="185" y="359"/>
                  </a:cubicBezTo>
                  <a:cubicBezTo>
                    <a:pt x="187" y="360"/>
                    <a:pt x="187" y="360"/>
                    <a:pt x="187" y="360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7"/>
                    <a:pt x="187" y="357"/>
                    <a:pt x="187" y="357"/>
                  </a:cubicBezTo>
                  <a:cubicBezTo>
                    <a:pt x="187" y="356"/>
                    <a:pt x="189" y="356"/>
                    <a:pt x="189" y="357"/>
                  </a:cubicBezTo>
                  <a:cubicBezTo>
                    <a:pt x="189" y="360"/>
                    <a:pt x="189" y="360"/>
                    <a:pt x="189" y="360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2" y="358"/>
                    <a:pt x="193" y="360"/>
                    <a:pt x="192" y="361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5"/>
                    <a:pt x="189" y="365"/>
                    <a:pt x="189" y="365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4" y="361"/>
                    <a:pt x="195" y="363"/>
                    <a:pt x="194" y="364"/>
                  </a:cubicBezTo>
                  <a:cubicBezTo>
                    <a:pt x="190" y="367"/>
                    <a:pt x="190" y="367"/>
                    <a:pt x="190" y="367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4" y="365"/>
                    <a:pt x="194" y="365"/>
                    <a:pt x="194" y="365"/>
                  </a:cubicBezTo>
                  <a:cubicBezTo>
                    <a:pt x="195" y="365"/>
                    <a:pt x="196" y="366"/>
                    <a:pt x="195" y="367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0" y="373"/>
                    <a:pt x="190" y="373"/>
                    <a:pt x="190" y="373"/>
                  </a:cubicBezTo>
                  <a:cubicBezTo>
                    <a:pt x="195" y="369"/>
                    <a:pt x="195" y="369"/>
                    <a:pt x="195" y="369"/>
                  </a:cubicBezTo>
                  <a:cubicBezTo>
                    <a:pt x="196" y="368"/>
                    <a:pt x="197" y="370"/>
                    <a:pt x="196" y="371"/>
                  </a:cubicBezTo>
                  <a:cubicBezTo>
                    <a:pt x="194" y="372"/>
                    <a:pt x="192" y="374"/>
                    <a:pt x="190" y="375"/>
                  </a:cubicBezTo>
                  <a:cubicBezTo>
                    <a:pt x="190" y="377"/>
                    <a:pt x="190" y="377"/>
                    <a:pt x="190" y="377"/>
                  </a:cubicBezTo>
                  <a:cubicBezTo>
                    <a:pt x="192" y="376"/>
                    <a:pt x="194" y="374"/>
                    <a:pt x="196" y="373"/>
                  </a:cubicBezTo>
                  <a:cubicBezTo>
                    <a:pt x="197" y="372"/>
                    <a:pt x="198" y="374"/>
                    <a:pt x="197" y="374"/>
                  </a:cubicBezTo>
                  <a:cubicBezTo>
                    <a:pt x="195" y="376"/>
                    <a:pt x="192" y="378"/>
                    <a:pt x="190" y="380"/>
                  </a:cubicBezTo>
                  <a:cubicBezTo>
                    <a:pt x="190" y="382"/>
                    <a:pt x="190" y="382"/>
                    <a:pt x="190" y="382"/>
                  </a:cubicBezTo>
                  <a:cubicBezTo>
                    <a:pt x="192" y="380"/>
                    <a:pt x="195" y="378"/>
                    <a:pt x="197" y="376"/>
                  </a:cubicBezTo>
                  <a:cubicBezTo>
                    <a:pt x="198" y="376"/>
                    <a:pt x="199" y="377"/>
                    <a:pt x="198" y="378"/>
                  </a:cubicBezTo>
                  <a:cubicBezTo>
                    <a:pt x="195" y="380"/>
                    <a:pt x="193" y="382"/>
                    <a:pt x="190" y="384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3" y="384"/>
                    <a:pt x="195" y="382"/>
                    <a:pt x="198" y="380"/>
                  </a:cubicBezTo>
                  <a:cubicBezTo>
                    <a:pt x="199" y="380"/>
                    <a:pt x="200" y="381"/>
                    <a:pt x="199" y="382"/>
                  </a:cubicBezTo>
                  <a:cubicBezTo>
                    <a:pt x="196" y="384"/>
                    <a:pt x="193" y="386"/>
                    <a:pt x="190" y="388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93" y="388"/>
                    <a:pt x="195" y="386"/>
                    <a:pt x="198" y="384"/>
                  </a:cubicBezTo>
                  <a:cubicBezTo>
                    <a:pt x="199" y="384"/>
                    <a:pt x="200" y="385"/>
                    <a:pt x="199" y="386"/>
                  </a:cubicBezTo>
                  <a:cubicBezTo>
                    <a:pt x="196" y="388"/>
                    <a:pt x="193" y="391"/>
                    <a:pt x="190" y="393"/>
                  </a:cubicBezTo>
                  <a:cubicBezTo>
                    <a:pt x="190" y="394"/>
                    <a:pt x="190" y="394"/>
                    <a:pt x="190" y="394"/>
                  </a:cubicBezTo>
                  <a:cubicBezTo>
                    <a:pt x="190" y="395"/>
                    <a:pt x="190" y="395"/>
                    <a:pt x="190" y="395"/>
                  </a:cubicBezTo>
                  <a:cubicBezTo>
                    <a:pt x="193" y="393"/>
                    <a:pt x="195" y="391"/>
                    <a:pt x="198" y="389"/>
                  </a:cubicBezTo>
                  <a:cubicBezTo>
                    <a:pt x="199" y="388"/>
                    <a:pt x="200" y="390"/>
                    <a:pt x="199" y="390"/>
                  </a:cubicBezTo>
                  <a:cubicBezTo>
                    <a:pt x="196" y="393"/>
                    <a:pt x="193" y="395"/>
                    <a:pt x="189" y="397"/>
                  </a:cubicBezTo>
                  <a:cubicBezTo>
                    <a:pt x="189" y="399"/>
                    <a:pt x="189" y="399"/>
                    <a:pt x="189" y="399"/>
                  </a:cubicBezTo>
                  <a:cubicBezTo>
                    <a:pt x="192" y="397"/>
                    <a:pt x="195" y="395"/>
                    <a:pt x="198" y="393"/>
                  </a:cubicBezTo>
                  <a:cubicBezTo>
                    <a:pt x="199" y="392"/>
                    <a:pt x="200" y="394"/>
                    <a:pt x="199" y="395"/>
                  </a:cubicBezTo>
                  <a:cubicBezTo>
                    <a:pt x="196" y="397"/>
                    <a:pt x="193" y="399"/>
                    <a:pt x="189" y="402"/>
                  </a:cubicBezTo>
                  <a:cubicBezTo>
                    <a:pt x="189" y="403"/>
                    <a:pt x="189" y="403"/>
                    <a:pt x="189" y="403"/>
                  </a:cubicBezTo>
                  <a:cubicBezTo>
                    <a:pt x="192" y="401"/>
                    <a:pt x="195" y="399"/>
                    <a:pt x="198" y="397"/>
                  </a:cubicBezTo>
                  <a:cubicBezTo>
                    <a:pt x="199" y="396"/>
                    <a:pt x="200" y="398"/>
                    <a:pt x="199" y="399"/>
                  </a:cubicBezTo>
                  <a:cubicBezTo>
                    <a:pt x="196" y="401"/>
                    <a:pt x="192" y="404"/>
                    <a:pt x="189" y="406"/>
                  </a:cubicBezTo>
                  <a:cubicBezTo>
                    <a:pt x="189" y="408"/>
                    <a:pt x="189" y="408"/>
                    <a:pt x="189" y="408"/>
                  </a:cubicBezTo>
                  <a:cubicBezTo>
                    <a:pt x="192" y="406"/>
                    <a:pt x="195" y="404"/>
                    <a:pt x="198" y="402"/>
                  </a:cubicBezTo>
                  <a:cubicBezTo>
                    <a:pt x="199" y="401"/>
                    <a:pt x="200" y="403"/>
                    <a:pt x="199" y="403"/>
                  </a:cubicBezTo>
                  <a:cubicBezTo>
                    <a:pt x="196" y="406"/>
                    <a:pt x="192" y="408"/>
                    <a:pt x="188" y="410"/>
                  </a:cubicBezTo>
                  <a:cubicBezTo>
                    <a:pt x="188" y="412"/>
                    <a:pt x="188" y="412"/>
                    <a:pt x="188" y="412"/>
                  </a:cubicBezTo>
                  <a:cubicBezTo>
                    <a:pt x="191" y="410"/>
                    <a:pt x="194" y="408"/>
                    <a:pt x="197" y="406"/>
                  </a:cubicBezTo>
                  <a:cubicBezTo>
                    <a:pt x="199" y="406"/>
                    <a:pt x="200" y="407"/>
                    <a:pt x="198" y="408"/>
                  </a:cubicBezTo>
                  <a:cubicBezTo>
                    <a:pt x="195" y="411"/>
                    <a:pt x="191" y="413"/>
                    <a:pt x="188" y="415"/>
                  </a:cubicBezTo>
                  <a:cubicBezTo>
                    <a:pt x="188" y="417"/>
                    <a:pt x="188" y="417"/>
                    <a:pt x="188" y="417"/>
                  </a:cubicBezTo>
                  <a:cubicBezTo>
                    <a:pt x="190" y="415"/>
                    <a:pt x="193" y="413"/>
                    <a:pt x="196" y="411"/>
                  </a:cubicBezTo>
                  <a:cubicBezTo>
                    <a:pt x="197" y="411"/>
                    <a:pt x="198" y="412"/>
                    <a:pt x="197" y="413"/>
                  </a:cubicBezTo>
                  <a:cubicBezTo>
                    <a:pt x="194" y="415"/>
                    <a:pt x="191" y="417"/>
                    <a:pt x="187" y="419"/>
                  </a:cubicBezTo>
                  <a:cubicBezTo>
                    <a:pt x="187" y="421"/>
                    <a:pt x="187" y="421"/>
                    <a:pt x="187" y="421"/>
                  </a:cubicBezTo>
                  <a:cubicBezTo>
                    <a:pt x="193" y="418"/>
                    <a:pt x="193" y="418"/>
                    <a:pt x="193" y="418"/>
                  </a:cubicBezTo>
                  <a:cubicBezTo>
                    <a:pt x="194" y="417"/>
                    <a:pt x="195" y="419"/>
                    <a:pt x="193" y="420"/>
                  </a:cubicBezTo>
                  <a:cubicBezTo>
                    <a:pt x="187" y="424"/>
                    <a:pt x="187" y="424"/>
                    <a:pt x="187" y="424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90" y="424"/>
                    <a:pt x="191" y="425"/>
                    <a:pt x="189" y="426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5" y="436"/>
                    <a:pt x="185" y="436"/>
                    <a:pt x="185" y="436"/>
                  </a:cubicBezTo>
                  <a:cubicBezTo>
                    <a:pt x="196" y="427"/>
                    <a:pt x="207" y="418"/>
                    <a:pt x="217" y="407"/>
                  </a:cubicBezTo>
                  <a:cubicBezTo>
                    <a:pt x="217" y="404"/>
                    <a:pt x="217" y="401"/>
                    <a:pt x="217" y="397"/>
                  </a:cubicBezTo>
                  <a:cubicBezTo>
                    <a:pt x="214" y="395"/>
                    <a:pt x="214" y="395"/>
                    <a:pt x="214" y="395"/>
                  </a:cubicBezTo>
                  <a:cubicBezTo>
                    <a:pt x="213" y="395"/>
                    <a:pt x="214" y="393"/>
                    <a:pt x="215" y="394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17" y="393"/>
                    <a:pt x="217" y="393"/>
                    <a:pt x="217" y="393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0" y="388"/>
                    <a:pt x="211" y="386"/>
                    <a:pt x="212" y="387"/>
                  </a:cubicBezTo>
                  <a:cubicBezTo>
                    <a:pt x="217" y="390"/>
                    <a:pt x="217" y="390"/>
                    <a:pt x="217" y="390"/>
                  </a:cubicBezTo>
                  <a:cubicBezTo>
                    <a:pt x="217" y="388"/>
                    <a:pt x="217" y="388"/>
                    <a:pt x="217" y="388"/>
                  </a:cubicBezTo>
                  <a:cubicBezTo>
                    <a:pt x="209" y="383"/>
                    <a:pt x="209" y="383"/>
                    <a:pt x="209" y="383"/>
                  </a:cubicBezTo>
                  <a:cubicBezTo>
                    <a:pt x="208" y="382"/>
                    <a:pt x="209" y="380"/>
                    <a:pt x="210" y="381"/>
                  </a:cubicBezTo>
                  <a:cubicBezTo>
                    <a:pt x="217" y="386"/>
                    <a:pt x="217" y="386"/>
                    <a:pt x="217" y="386"/>
                  </a:cubicBezTo>
                  <a:cubicBezTo>
                    <a:pt x="217" y="384"/>
                    <a:pt x="217" y="384"/>
                    <a:pt x="217" y="384"/>
                  </a:cubicBezTo>
                  <a:cubicBezTo>
                    <a:pt x="208" y="378"/>
                    <a:pt x="208" y="378"/>
                    <a:pt x="208" y="378"/>
                  </a:cubicBezTo>
                  <a:cubicBezTo>
                    <a:pt x="206" y="378"/>
                    <a:pt x="207" y="376"/>
                    <a:pt x="208" y="376"/>
                  </a:cubicBezTo>
                  <a:cubicBezTo>
                    <a:pt x="217" y="382"/>
                    <a:pt x="217" y="382"/>
                    <a:pt x="217" y="382"/>
                  </a:cubicBezTo>
                  <a:cubicBezTo>
                    <a:pt x="217" y="380"/>
                    <a:pt x="217" y="380"/>
                    <a:pt x="217" y="380"/>
                  </a:cubicBezTo>
                  <a:cubicBezTo>
                    <a:pt x="207" y="374"/>
                    <a:pt x="207" y="374"/>
                    <a:pt x="207" y="374"/>
                  </a:cubicBezTo>
                  <a:cubicBezTo>
                    <a:pt x="206" y="373"/>
                    <a:pt x="207" y="371"/>
                    <a:pt x="208" y="372"/>
                  </a:cubicBezTo>
                  <a:cubicBezTo>
                    <a:pt x="217" y="377"/>
                    <a:pt x="217" y="377"/>
                    <a:pt x="217" y="377"/>
                  </a:cubicBezTo>
                  <a:cubicBezTo>
                    <a:pt x="217" y="375"/>
                    <a:pt x="217" y="375"/>
                    <a:pt x="217" y="375"/>
                  </a:cubicBezTo>
                  <a:cubicBezTo>
                    <a:pt x="207" y="369"/>
                    <a:pt x="207" y="369"/>
                    <a:pt x="207" y="369"/>
                  </a:cubicBezTo>
                  <a:cubicBezTo>
                    <a:pt x="206" y="369"/>
                    <a:pt x="206" y="367"/>
                    <a:pt x="208" y="368"/>
                  </a:cubicBezTo>
                  <a:cubicBezTo>
                    <a:pt x="217" y="373"/>
                    <a:pt x="217" y="373"/>
                    <a:pt x="217" y="373"/>
                  </a:cubicBezTo>
                  <a:cubicBezTo>
                    <a:pt x="217" y="371"/>
                    <a:pt x="217" y="371"/>
                    <a:pt x="217" y="371"/>
                  </a:cubicBezTo>
                  <a:cubicBezTo>
                    <a:pt x="207" y="365"/>
                    <a:pt x="207" y="365"/>
                    <a:pt x="207" y="365"/>
                  </a:cubicBezTo>
                  <a:cubicBezTo>
                    <a:pt x="205" y="364"/>
                    <a:pt x="206" y="363"/>
                    <a:pt x="207" y="363"/>
                  </a:cubicBezTo>
                  <a:cubicBezTo>
                    <a:pt x="216" y="368"/>
                    <a:pt x="216" y="368"/>
                    <a:pt x="216" y="368"/>
                  </a:cubicBezTo>
                  <a:cubicBezTo>
                    <a:pt x="216" y="366"/>
                    <a:pt x="216" y="366"/>
                    <a:pt x="216" y="366"/>
                  </a:cubicBezTo>
                  <a:cubicBezTo>
                    <a:pt x="206" y="361"/>
                    <a:pt x="206" y="361"/>
                    <a:pt x="206" y="361"/>
                  </a:cubicBezTo>
                  <a:cubicBezTo>
                    <a:pt x="205" y="360"/>
                    <a:pt x="206" y="359"/>
                    <a:pt x="207" y="359"/>
                  </a:cubicBezTo>
                  <a:cubicBezTo>
                    <a:pt x="216" y="364"/>
                    <a:pt x="216" y="364"/>
                    <a:pt x="216" y="364"/>
                  </a:cubicBezTo>
                  <a:cubicBezTo>
                    <a:pt x="216" y="362"/>
                    <a:pt x="216" y="362"/>
                    <a:pt x="216" y="362"/>
                  </a:cubicBezTo>
                  <a:cubicBezTo>
                    <a:pt x="206" y="357"/>
                    <a:pt x="206" y="357"/>
                    <a:pt x="206" y="357"/>
                  </a:cubicBezTo>
                  <a:cubicBezTo>
                    <a:pt x="205" y="356"/>
                    <a:pt x="206" y="355"/>
                    <a:pt x="207" y="355"/>
                  </a:cubicBezTo>
                  <a:cubicBezTo>
                    <a:pt x="215" y="360"/>
                    <a:pt x="215" y="360"/>
                    <a:pt x="215" y="360"/>
                  </a:cubicBezTo>
                  <a:cubicBezTo>
                    <a:pt x="215" y="358"/>
                    <a:pt x="215" y="358"/>
                    <a:pt x="215" y="358"/>
                  </a:cubicBezTo>
                  <a:cubicBezTo>
                    <a:pt x="206" y="353"/>
                    <a:pt x="206" y="353"/>
                    <a:pt x="206" y="353"/>
                  </a:cubicBezTo>
                  <a:cubicBezTo>
                    <a:pt x="205" y="352"/>
                    <a:pt x="205" y="351"/>
                    <a:pt x="207" y="351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06" y="349"/>
                    <a:pt x="206" y="349"/>
                    <a:pt x="206" y="349"/>
                  </a:cubicBezTo>
                  <a:cubicBezTo>
                    <a:pt x="205" y="349"/>
                    <a:pt x="205" y="347"/>
                    <a:pt x="206" y="347"/>
                  </a:cubicBezTo>
                  <a:cubicBezTo>
                    <a:pt x="214" y="351"/>
                    <a:pt x="214" y="351"/>
                    <a:pt x="214" y="351"/>
                  </a:cubicBezTo>
                  <a:cubicBezTo>
                    <a:pt x="214" y="349"/>
                    <a:pt x="214" y="349"/>
                    <a:pt x="214" y="349"/>
                  </a:cubicBezTo>
                  <a:cubicBezTo>
                    <a:pt x="206" y="345"/>
                    <a:pt x="206" y="345"/>
                    <a:pt x="206" y="345"/>
                  </a:cubicBezTo>
                  <a:cubicBezTo>
                    <a:pt x="205" y="345"/>
                    <a:pt x="205" y="343"/>
                    <a:pt x="206" y="344"/>
                  </a:cubicBezTo>
                  <a:cubicBezTo>
                    <a:pt x="213" y="347"/>
                    <a:pt x="213" y="347"/>
                    <a:pt x="213" y="347"/>
                  </a:cubicBezTo>
                  <a:cubicBezTo>
                    <a:pt x="213" y="345"/>
                    <a:pt x="213" y="345"/>
                    <a:pt x="213" y="345"/>
                  </a:cubicBezTo>
                  <a:cubicBezTo>
                    <a:pt x="206" y="342"/>
                    <a:pt x="206" y="342"/>
                    <a:pt x="206" y="342"/>
                  </a:cubicBezTo>
                  <a:cubicBezTo>
                    <a:pt x="205" y="341"/>
                    <a:pt x="205" y="339"/>
                    <a:pt x="206" y="340"/>
                  </a:cubicBezTo>
                  <a:cubicBezTo>
                    <a:pt x="213" y="343"/>
                    <a:pt x="213" y="343"/>
                    <a:pt x="213" y="343"/>
                  </a:cubicBezTo>
                  <a:cubicBezTo>
                    <a:pt x="212" y="341"/>
                    <a:pt x="212" y="341"/>
                    <a:pt x="212" y="341"/>
                  </a:cubicBezTo>
                  <a:cubicBezTo>
                    <a:pt x="206" y="338"/>
                    <a:pt x="206" y="338"/>
                    <a:pt x="206" y="338"/>
                  </a:cubicBezTo>
                  <a:cubicBezTo>
                    <a:pt x="205" y="338"/>
                    <a:pt x="205" y="336"/>
                    <a:pt x="207" y="337"/>
                  </a:cubicBezTo>
                  <a:cubicBezTo>
                    <a:pt x="212" y="339"/>
                    <a:pt x="212" y="339"/>
                    <a:pt x="212" y="339"/>
                  </a:cubicBezTo>
                  <a:cubicBezTo>
                    <a:pt x="211" y="337"/>
                    <a:pt x="211" y="337"/>
                    <a:pt x="211" y="337"/>
                  </a:cubicBezTo>
                  <a:cubicBezTo>
                    <a:pt x="206" y="335"/>
                    <a:pt x="206" y="335"/>
                    <a:pt x="206" y="335"/>
                  </a:cubicBezTo>
                  <a:cubicBezTo>
                    <a:pt x="205" y="334"/>
                    <a:pt x="206" y="333"/>
                    <a:pt x="207" y="333"/>
                  </a:cubicBezTo>
                  <a:cubicBezTo>
                    <a:pt x="211" y="335"/>
                    <a:pt x="211" y="335"/>
                    <a:pt x="211" y="335"/>
                  </a:cubicBezTo>
                  <a:cubicBezTo>
                    <a:pt x="210" y="333"/>
                    <a:pt x="210" y="333"/>
                    <a:pt x="210" y="333"/>
                  </a:cubicBezTo>
                  <a:cubicBezTo>
                    <a:pt x="207" y="332"/>
                    <a:pt x="207" y="332"/>
                    <a:pt x="207" y="332"/>
                  </a:cubicBezTo>
                  <a:cubicBezTo>
                    <a:pt x="206" y="331"/>
                    <a:pt x="207" y="330"/>
                    <a:pt x="208" y="330"/>
                  </a:cubicBezTo>
                  <a:cubicBezTo>
                    <a:pt x="210" y="331"/>
                    <a:pt x="210" y="331"/>
                    <a:pt x="210" y="331"/>
                  </a:cubicBezTo>
                  <a:cubicBezTo>
                    <a:pt x="209" y="329"/>
                    <a:pt x="209" y="329"/>
                    <a:pt x="209" y="329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9" y="327"/>
                    <a:pt x="210" y="327"/>
                    <a:pt x="211" y="328"/>
                  </a:cubicBezTo>
                  <a:cubicBezTo>
                    <a:pt x="212" y="331"/>
                    <a:pt x="212" y="331"/>
                    <a:pt x="212" y="331"/>
                  </a:cubicBezTo>
                  <a:cubicBezTo>
                    <a:pt x="213" y="329"/>
                    <a:pt x="213" y="329"/>
                    <a:pt x="213" y="329"/>
                  </a:cubicBezTo>
                  <a:cubicBezTo>
                    <a:pt x="214" y="328"/>
                    <a:pt x="215" y="330"/>
                    <a:pt x="214" y="331"/>
                  </a:cubicBezTo>
                  <a:cubicBezTo>
                    <a:pt x="212" y="333"/>
                    <a:pt x="212" y="333"/>
                    <a:pt x="212" y="333"/>
                  </a:cubicBezTo>
                  <a:cubicBezTo>
                    <a:pt x="213" y="335"/>
                    <a:pt x="213" y="335"/>
                    <a:pt x="213" y="335"/>
                  </a:cubicBezTo>
                  <a:cubicBezTo>
                    <a:pt x="215" y="332"/>
                    <a:pt x="215" y="332"/>
                    <a:pt x="215" y="332"/>
                  </a:cubicBezTo>
                  <a:cubicBezTo>
                    <a:pt x="216" y="331"/>
                    <a:pt x="218" y="332"/>
                    <a:pt x="217" y="333"/>
                  </a:cubicBezTo>
                  <a:cubicBezTo>
                    <a:pt x="213" y="337"/>
                    <a:pt x="213" y="337"/>
                    <a:pt x="213" y="337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7" y="335"/>
                    <a:pt x="217" y="335"/>
                    <a:pt x="217" y="335"/>
                  </a:cubicBezTo>
                  <a:cubicBezTo>
                    <a:pt x="218" y="334"/>
                    <a:pt x="220" y="335"/>
                    <a:pt x="219" y="336"/>
                  </a:cubicBezTo>
                  <a:cubicBezTo>
                    <a:pt x="217" y="338"/>
                    <a:pt x="216" y="339"/>
                    <a:pt x="214" y="341"/>
                  </a:cubicBezTo>
                  <a:cubicBezTo>
                    <a:pt x="215" y="343"/>
                    <a:pt x="215" y="343"/>
                    <a:pt x="215" y="343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0" y="337"/>
                    <a:pt x="221" y="339"/>
                    <a:pt x="221" y="339"/>
                  </a:cubicBezTo>
                  <a:cubicBezTo>
                    <a:pt x="219" y="341"/>
                    <a:pt x="217" y="343"/>
                    <a:pt x="215" y="345"/>
                  </a:cubicBezTo>
                  <a:cubicBezTo>
                    <a:pt x="215" y="347"/>
                    <a:pt x="215" y="347"/>
                    <a:pt x="215" y="347"/>
                  </a:cubicBezTo>
                  <a:cubicBezTo>
                    <a:pt x="217" y="345"/>
                    <a:pt x="219" y="343"/>
                    <a:pt x="221" y="341"/>
                  </a:cubicBezTo>
                  <a:cubicBezTo>
                    <a:pt x="222" y="340"/>
                    <a:pt x="223" y="342"/>
                    <a:pt x="222" y="343"/>
                  </a:cubicBezTo>
                  <a:cubicBezTo>
                    <a:pt x="220" y="345"/>
                    <a:pt x="218" y="347"/>
                    <a:pt x="216" y="349"/>
                  </a:cubicBezTo>
                  <a:cubicBezTo>
                    <a:pt x="216" y="351"/>
                    <a:pt x="216" y="351"/>
                    <a:pt x="216" y="351"/>
                  </a:cubicBezTo>
                  <a:cubicBezTo>
                    <a:pt x="218" y="349"/>
                    <a:pt x="220" y="347"/>
                    <a:pt x="222" y="345"/>
                  </a:cubicBezTo>
                  <a:cubicBezTo>
                    <a:pt x="223" y="344"/>
                    <a:pt x="224" y="346"/>
                    <a:pt x="224" y="346"/>
                  </a:cubicBezTo>
                  <a:cubicBezTo>
                    <a:pt x="221" y="349"/>
                    <a:pt x="219" y="351"/>
                    <a:pt x="217" y="353"/>
                  </a:cubicBezTo>
                  <a:cubicBezTo>
                    <a:pt x="217" y="355"/>
                    <a:pt x="217" y="355"/>
                    <a:pt x="217" y="355"/>
                  </a:cubicBezTo>
                  <a:cubicBezTo>
                    <a:pt x="219" y="353"/>
                    <a:pt x="221" y="351"/>
                    <a:pt x="223" y="349"/>
                  </a:cubicBezTo>
                  <a:cubicBezTo>
                    <a:pt x="224" y="348"/>
                    <a:pt x="226" y="349"/>
                    <a:pt x="225" y="350"/>
                  </a:cubicBezTo>
                  <a:cubicBezTo>
                    <a:pt x="222" y="353"/>
                    <a:pt x="220" y="355"/>
                    <a:pt x="217" y="358"/>
                  </a:cubicBezTo>
                  <a:cubicBezTo>
                    <a:pt x="217" y="359"/>
                    <a:pt x="217" y="359"/>
                    <a:pt x="217" y="359"/>
                  </a:cubicBezTo>
                  <a:cubicBezTo>
                    <a:pt x="220" y="357"/>
                    <a:pt x="222" y="355"/>
                    <a:pt x="225" y="353"/>
                  </a:cubicBezTo>
                  <a:cubicBezTo>
                    <a:pt x="225" y="352"/>
                    <a:pt x="227" y="353"/>
                    <a:pt x="226" y="354"/>
                  </a:cubicBezTo>
                  <a:cubicBezTo>
                    <a:pt x="223" y="357"/>
                    <a:pt x="220" y="359"/>
                    <a:pt x="218" y="362"/>
                  </a:cubicBezTo>
                  <a:cubicBezTo>
                    <a:pt x="218" y="364"/>
                    <a:pt x="218" y="364"/>
                    <a:pt x="218" y="364"/>
                  </a:cubicBezTo>
                  <a:cubicBezTo>
                    <a:pt x="218" y="364"/>
                    <a:pt x="218" y="364"/>
                    <a:pt x="218" y="364"/>
                  </a:cubicBezTo>
                  <a:cubicBezTo>
                    <a:pt x="221" y="361"/>
                    <a:pt x="223" y="359"/>
                    <a:pt x="225" y="357"/>
                  </a:cubicBezTo>
                  <a:cubicBezTo>
                    <a:pt x="226" y="356"/>
                    <a:pt x="228" y="357"/>
                    <a:pt x="227" y="358"/>
                  </a:cubicBezTo>
                  <a:cubicBezTo>
                    <a:pt x="224" y="361"/>
                    <a:pt x="221" y="364"/>
                    <a:pt x="218" y="366"/>
                  </a:cubicBezTo>
                  <a:cubicBezTo>
                    <a:pt x="218" y="368"/>
                    <a:pt x="218" y="368"/>
                    <a:pt x="218" y="368"/>
                  </a:cubicBezTo>
                  <a:cubicBezTo>
                    <a:pt x="221" y="366"/>
                    <a:pt x="224" y="363"/>
                    <a:pt x="226" y="361"/>
                  </a:cubicBezTo>
                  <a:cubicBezTo>
                    <a:pt x="227" y="360"/>
                    <a:pt x="228" y="362"/>
                    <a:pt x="227" y="362"/>
                  </a:cubicBezTo>
                  <a:cubicBezTo>
                    <a:pt x="225" y="365"/>
                    <a:pt x="222" y="368"/>
                    <a:pt x="219" y="371"/>
                  </a:cubicBezTo>
                  <a:cubicBezTo>
                    <a:pt x="219" y="372"/>
                    <a:pt x="219" y="372"/>
                    <a:pt x="219" y="372"/>
                  </a:cubicBezTo>
                  <a:cubicBezTo>
                    <a:pt x="221" y="370"/>
                    <a:pt x="224" y="368"/>
                    <a:pt x="227" y="365"/>
                  </a:cubicBezTo>
                  <a:cubicBezTo>
                    <a:pt x="228" y="364"/>
                    <a:pt x="229" y="366"/>
                    <a:pt x="228" y="367"/>
                  </a:cubicBezTo>
                  <a:cubicBezTo>
                    <a:pt x="225" y="370"/>
                    <a:pt x="222" y="372"/>
                    <a:pt x="219" y="375"/>
                  </a:cubicBezTo>
                  <a:cubicBezTo>
                    <a:pt x="219" y="377"/>
                    <a:pt x="219" y="377"/>
                    <a:pt x="219" y="377"/>
                  </a:cubicBezTo>
                  <a:cubicBezTo>
                    <a:pt x="222" y="374"/>
                    <a:pt x="225" y="372"/>
                    <a:pt x="227" y="369"/>
                  </a:cubicBezTo>
                  <a:cubicBezTo>
                    <a:pt x="228" y="369"/>
                    <a:pt x="230" y="370"/>
                    <a:pt x="229" y="371"/>
                  </a:cubicBezTo>
                  <a:cubicBezTo>
                    <a:pt x="225" y="374"/>
                    <a:pt x="222" y="377"/>
                    <a:pt x="219" y="379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22" y="379"/>
                    <a:pt x="225" y="377"/>
                    <a:pt x="227" y="374"/>
                  </a:cubicBezTo>
                  <a:cubicBezTo>
                    <a:pt x="228" y="373"/>
                    <a:pt x="230" y="375"/>
                    <a:pt x="229" y="376"/>
                  </a:cubicBezTo>
                  <a:cubicBezTo>
                    <a:pt x="226" y="379"/>
                    <a:pt x="222" y="381"/>
                    <a:pt x="219" y="384"/>
                  </a:cubicBezTo>
                  <a:cubicBezTo>
                    <a:pt x="219" y="385"/>
                    <a:pt x="219" y="385"/>
                    <a:pt x="219" y="385"/>
                  </a:cubicBezTo>
                  <a:cubicBezTo>
                    <a:pt x="222" y="383"/>
                    <a:pt x="224" y="381"/>
                    <a:pt x="227" y="379"/>
                  </a:cubicBezTo>
                  <a:cubicBezTo>
                    <a:pt x="228" y="378"/>
                    <a:pt x="229" y="380"/>
                    <a:pt x="228" y="381"/>
                  </a:cubicBezTo>
                  <a:cubicBezTo>
                    <a:pt x="225" y="383"/>
                    <a:pt x="222" y="386"/>
                    <a:pt x="219" y="388"/>
                  </a:cubicBezTo>
                  <a:cubicBezTo>
                    <a:pt x="219" y="390"/>
                    <a:pt x="219" y="390"/>
                    <a:pt x="219" y="390"/>
                  </a:cubicBezTo>
                  <a:cubicBezTo>
                    <a:pt x="224" y="386"/>
                    <a:pt x="224" y="386"/>
                    <a:pt x="224" y="386"/>
                  </a:cubicBezTo>
                  <a:cubicBezTo>
                    <a:pt x="225" y="385"/>
                    <a:pt x="226" y="387"/>
                    <a:pt x="225" y="388"/>
                  </a:cubicBezTo>
                  <a:cubicBezTo>
                    <a:pt x="219" y="393"/>
                    <a:pt x="219" y="393"/>
                    <a:pt x="219" y="393"/>
                  </a:cubicBezTo>
                  <a:cubicBezTo>
                    <a:pt x="219" y="394"/>
                    <a:pt x="219" y="394"/>
                    <a:pt x="219" y="394"/>
                  </a:cubicBezTo>
                  <a:cubicBezTo>
                    <a:pt x="221" y="393"/>
                    <a:pt x="221" y="393"/>
                    <a:pt x="221" y="393"/>
                  </a:cubicBezTo>
                  <a:cubicBezTo>
                    <a:pt x="222" y="392"/>
                    <a:pt x="223" y="394"/>
                    <a:pt x="222" y="395"/>
                  </a:cubicBezTo>
                  <a:cubicBezTo>
                    <a:pt x="219" y="397"/>
                    <a:pt x="219" y="397"/>
                    <a:pt x="219" y="397"/>
                  </a:cubicBezTo>
                  <a:cubicBezTo>
                    <a:pt x="219" y="400"/>
                    <a:pt x="219" y="402"/>
                    <a:pt x="219" y="405"/>
                  </a:cubicBezTo>
                  <a:cubicBezTo>
                    <a:pt x="229" y="395"/>
                    <a:pt x="238" y="384"/>
                    <a:pt x="247" y="372"/>
                  </a:cubicBezTo>
                  <a:cubicBezTo>
                    <a:pt x="246" y="369"/>
                    <a:pt x="246" y="366"/>
                    <a:pt x="245" y="362"/>
                  </a:cubicBezTo>
                  <a:cubicBezTo>
                    <a:pt x="242" y="361"/>
                    <a:pt x="242" y="361"/>
                    <a:pt x="242" y="361"/>
                  </a:cubicBezTo>
                  <a:cubicBezTo>
                    <a:pt x="241" y="360"/>
                    <a:pt x="242" y="358"/>
                    <a:pt x="243" y="359"/>
                  </a:cubicBezTo>
                  <a:cubicBezTo>
                    <a:pt x="245" y="360"/>
                    <a:pt x="245" y="360"/>
                    <a:pt x="245" y="360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7" y="355"/>
                    <a:pt x="238" y="353"/>
                    <a:pt x="239" y="353"/>
                  </a:cubicBezTo>
                  <a:cubicBezTo>
                    <a:pt x="244" y="355"/>
                    <a:pt x="244" y="355"/>
                    <a:pt x="244" y="355"/>
                  </a:cubicBezTo>
                  <a:cubicBezTo>
                    <a:pt x="244" y="353"/>
                    <a:pt x="244" y="353"/>
                    <a:pt x="244" y="353"/>
                  </a:cubicBezTo>
                  <a:cubicBezTo>
                    <a:pt x="235" y="350"/>
                    <a:pt x="235" y="350"/>
                    <a:pt x="235" y="350"/>
                  </a:cubicBezTo>
                  <a:cubicBezTo>
                    <a:pt x="234" y="349"/>
                    <a:pt x="234" y="347"/>
                    <a:pt x="235" y="348"/>
                  </a:cubicBezTo>
                  <a:cubicBezTo>
                    <a:pt x="244" y="351"/>
                    <a:pt x="244" y="351"/>
                    <a:pt x="244" y="351"/>
                  </a:cubicBezTo>
                  <a:cubicBezTo>
                    <a:pt x="243" y="349"/>
                    <a:pt x="243" y="349"/>
                    <a:pt x="243" y="349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32" y="345"/>
                    <a:pt x="232" y="343"/>
                    <a:pt x="233" y="343"/>
                  </a:cubicBezTo>
                  <a:cubicBezTo>
                    <a:pt x="243" y="347"/>
                    <a:pt x="243" y="347"/>
                    <a:pt x="243" y="347"/>
                  </a:cubicBezTo>
                  <a:cubicBezTo>
                    <a:pt x="242" y="345"/>
                    <a:pt x="242" y="345"/>
                    <a:pt x="242" y="345"/>
                  </a:cubicBezTo>
                  <a:cubicBezTo>
                    <a:pt x="231" y="341"/>
                    <a:pt x="231" y="341"/>
                    <a:pt x="231" y="341"/>
                  </a:cubicBezTo>
                  <a:cubicBezTo>
                    <a:pt x="230" y="340"/>
                    <a:pt x="231" y="338"/>
                    <a:pt x="232" y="339"/>
                  </a:cubicBezTo>
                  <a:cubicBezTo>
                    <a:pt x="242" y="343"/>
                    <a:pt x="242" y="343"/>
                    <a:pt x="242" y="343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30" y="337"/>
                    <a:pt x="230" y="337"/>
                    <a:pt x="230" y="337"/>
                  </a:cubicBezTo>
                  <a:cubicBezTo>
                    <a:pt x="229" y="336"/>
                    <a:pt x="230" y="334"/>
                    <a:pt x="231" y="335"/>
                  </a:cubicBezTo>
                  <a:cubicBezTo>
                    <a:pt x="241" y="338"/>
                    <a:pt x="241" y="338"/>
                    <a:pt x="241" y="338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29" y="333"/>
                    <a:pt x="229" y="333"/>
                    <a:pt x="229" y="333"/>
                  </a:cubicBezTo>
                  <a:cubicBezTo>
                    <a:pt x="228" y="332"/>
                    <a:pt x="229" y="330"/>
                    <a:pt x="230" y="331"/>
                  </a:cubicBezTo>
                  <a:cubicBezTo>
                    <a:pt x="240" y="334"/>
                    <a:pt x="240" y="334"/>
                    <a:pt x="240" y="334"/>
                  </a:cubicBezTo>
                  <a:cubicBezTo>
                    <a:pt x="239" y="332"/>
                    <a:pt x="239" y="332"/>
                    <a:pt x="239" y="332"/>
                  </a:cubicBezTo>
                  <a:cubicBezTo>
                    <a:pt x="228" y="329"/>
                    <a:pt x="228" y="329"/>
                    <a:pt x="228" y="329"/>
                  </a:cubicBezTo>
                  <a:cubicBezTo>
                    <a:pt x="227" y="328"/>
                    <a:pt x="228" y="326"/>
                    <a:pt x="229" y="327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8" y="328"/>
                    <a:pt x="238" y="328"/>
                    <a:pt x="238" y="328"/>
                  </a:cubicBezTo>
                  <a:cubicBezTo>
                    <a:pt x="228" y="325"/>
                    <a:pt x="228" y="325"/>
                    <a:pt x="228" y="325"/>
                  </a:cubicBezTo>
                  <a:cubicBezTo>
                    <a:pt x="226" y="324"/>
                    <a:pt x="227" y="323"/>
                    <a:pt x="228" y="323"/>
                  </a:cubicBezTo>
                  <a:cubicBezTo>
                    <a:pt x="237" y="326"/>
                    <a:pt x="237" y="326"/>
                    <a:pt x="237" y="326"/>
                  </a:cubicBezTo>
                  <a:cubicBezTo>
                    <a:pt x="237" y="324"/>
                    <a:pt x="237" y="324"/>
                    <a:pt x="23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25" y="321"/>
                    <a:pt x="226" y="319"/>
                    <a:pt x="227" y="319"/>
                  </a:cubicBezTo>
                  <a:cubicBezTo>
                    <a:pt x="236" y="322"/>
                    <a:pt x="236" y="322"/>
                    <a:pt x="236" y="322"/>
                  </a:cubicBezTo>
                  <a:cubicBezTo>
                    <a:pt x="235" y="320"/>
                    <a:pt x="235" y="320"/>
                    <a:pt x="235" y="320"/>
                  </a:cubicBezTo>
                  <a:cubicBezTo>
                    <a:pt x="226" y="317"/>
                    <a:pt x="226" y="317"/>
                    <a:pt x="226" y="317"/>
                  </a:cubicBezTo>
                  <a:cubicBezTo>
                    <a:pt x="225" y="317"/>
                    <a:pt x="225" y="315"/>
                    <a:pt x="226" y="316"/>
                  </a:cubicBezTo>
                  <a:cubicBezTo>
                    <a:pt x="234" y="318"/>
                    <a:pt x="234" y="318"/>
                    <a:pt x="234" y="318"/>
                  </a:cubicBezTo>
                  <a:cubicBezTo>
                    <a:pt x="234" y="316"/>
                    <a:pt x="234" y="316"/>
                    <a:pt x="234" y="316"/>
                  </a:cubicBezTo>
                  <a:cubicBezTo>
                    <a:pt x="225" y="314"/>
                    <a:pt x="225" y="314"/>
                    <a:pt x="225" y="314"/>
                  </a:cubicBezTo>
                  <a:cubicBezTo>
                    <a:pt x="224" y="313"/>
                    <a:pt x="224" y="312"/>
                    <a:pt x="225" y="312"/>
                  </a:cubicBezTo>
                  <a:cubicBezTo>
                    <a:pt x="233" y="314"/>
                    <a:pt x="233" y="314"/>
                    <a:pt x="233" y="314"/>
                  </a:cubicBezTo>
                  <a:cubicBezTo>
                    <a:pt x="232" y="312"/>
                    <a:pt x="232" y="312"/>
                    <a:pt x="232" y="312"/>
                  </a:cubicBezTo>
                  <a:cubicBezTo>
                    <a:pt x="224" y="310"/>
                    <a:pt x="224" y="310"/>
                    <a:pt x="224" y="310"/>
                  </a:cubicBezTo>
                  <a:cubicBezTo>
                    <a:pt x="223" y="310"/>
                    <a:pt x="223" y="308"/>
                    <a:pt x="225" y="309"/>
                  </a:cubicBezTo>
                  <a:cubicBezTo>
                    <a:pt x="231" y="310"/>
                    <a:pt x="231" y="310"/>
                    <a:pt x="231" y="310"/>
                  </a:cubicBezTo>
                  <a:cubicBezTo>
                    <a:pt x="231" y="309"/>
                    <a:pt x="231" y="309"/>
                    <a:pt x="231" y="309"/>
                  </a:cubicBezTo>
                  <a:cubicBezTo>
                    <a:pt x="224" y="307"/>
                    <a:pt x="224" y="307"/>
                    <a:pt x="224" y="307"/>
                  </a:cubicBezTo>
                  <a:cubicBezTo>
                    <a:pt x="223" y="307"/>
                    <a:pt x="223" y="305"/>
                    <a:pt x="224" y="305"/>
                  </a:cubicBezTo>
                  <a:cubicBezTo>
                    <a:pt x="230" y="307"/>
                    <a:pt x="230" y="307"/>
                    <a:pt x="230" y="307"/>
                  </a:cubicBezTo>
                  <a:cubicBezTo>
                    <a:pt x="229" y="305"/>
                    <a:pt x="229" y="305"/>
                    <a:pt x="229" y="305"/>
                  </a:cubicBezTo>
                  <a:cubicBezTo>
                    <a:pt x="224" y="304"/>
                    <a:pt x="224" y="304"/>
                    <a:pt x="224" y="304"/>
                  </a:cubicBezTo>
                  <a:cubicBezTo>
                    <a:pt x="222" y="303"/>
                    <a:pt x="223" y="302"/>
                    <a:pt x="224" y="302"/>
                  </a:cubicBezTo>
                  <a:cubicBezTo>
                    <a:pt x="228" y="303"/>
                    <a:pt x="228" y="303"/>
                    <a:pt x="228" y="303"/>
                  </a:cubicBezTo>
                  <a:cubicBezTo>
                    <a:pt x="227" y="301"/>
                    <a:pt x="227" y="301"/>
                    <a:pt x="227" y="301"/>
                  </a:cubicBezTo>
                  <a:cubicBezTo>
                    <a:pt x="224" y="301"/>
                    <a:pt x="224" y="301"/>
                    <a:pt x="224" y="301"/>
                  </a:cubicBezTo>
                  <a:cubicBezTo>
                    <a:pt x="223" y="300"/>
                    <a:pt x="223" y="299"/>
                    <a:pt x="224" y="299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225" y="297"/>
                    <a:pt x="225" y="297"/>
                    <a:pt x="225" y="297"/>
                  </a:cubicBezTo>
                  <a:cubicBezTo>
                    <a:pt x="225" y="297"/>
                    <a:pt x="225" y="297"/>
                    <a:pt x="225" y="297"/>
                  </a:cubicBezTo>
                  <a:cubicBezTo>
                    <a:pt x="224" y="296"/>
                    <a:pt x="226" y="295"/>
                    <a:pt x="226" y="296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9" y="297"/>
                    <a:pt x="229" y="297"/>
                    <a:pt x="229" y="297"/>
                  </a:cubicBezTo>
                  <a:cubicBezTo>
                    <a:pt x="229" y="296"/>
                    <a:pt x="231" y="297"/>
                    <a:pt x="230" y="298"/>
                  </a:cubicBezTo>
                  <a:cubicBezTo>
                    <a:pt x="229" y="301"/>
                    <a:pt x="229" y="301"/>
                    <a:pt x="229" y="301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232" y="299"/>
                    <a:pt x="232" y="299"/>
                    <a:pt x="232" y="299"/>
                  </a:cubicBezTo>
                  <a:cubicBezTo>
                    <a:pt x="232" y="298"/>
                    <a:pt x="234" y="299"/>
                    <a:pt x="233" y="300"/>
                  </a:cubicBezTo>
                  <a:cubicBezTo>
                    <a:pt x="231" y="304"/>
                    <a:pt x="231" y="304"/>
                    <a:pt x="231" y="304"/>
                  </a:cubicBezTo>
                  <a:cubicBezTo>
                    <a:pt x="231" y="306"/>
                    <a:pt x="231" y="306"/>
                    <a:pt x="231" y="306"/>
                  </a:cubicBezTo>
                  <a:cubicBezTo>
                    <a:pt x="232" y="305"/>
                    <a:pt x="233" y="303"/>
                    <a:pt x="234" y="302"/>
                  </a:cubicBezTo>
                  <a:cubicBezTo>
                    <a:pt x="235" y="301"/>
                    <a:pt x="236" y="302"/>
                    <a:pt x="236" y="303"/>
                  </a:cubicBezTo>
                  <a:cubicBezTo>
                    <a:pt x="235" y="305"/>
                    <a:pt x="234" y="306"/>
                    <a:pt x="232" y="308"/>
                  </a:cubicBezTo>
                  <a:cubicBezTo>
                    <a:pt x="233" y="310"/>
                    <a:pt x="233" y="310"/>
                    <a:pt x="233" y="310"/>
                  </a:cubicBezTo>
                  <a:cubicBezTo>
                    <a:pt x="234" y="308"/>
                    <a:pt x="235" y="306"/>
                    <a:pt x="237" y="304"/>
                  </a:cubicBezTo>
                  <a:cubicBezTo>
                    <a:pt x="237" y="303"/>
                    <a:pt x="239" y="305"/>
                    <a:pt x="238" y="306"/>
                  </a:cubicBezTo>
                  <a:cubicBezTo>
                    <a:pt x="237" y="308"/>
                    <a:pt x="235" y="310"/>
                    <a:pt x="234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6" y="312"/>
                    <a:pt x="238" y="309"/>
                    <a:pt x="239" y="307"/>
                  </a:cubicBezTo>
                  <a:cubicBezTo>
                    <a:pt x="240" y="306"/>
                    <a:pt x="241" y="308"/>
                    <a:pt x="240" y="309"/>
                  </a:cubicBezTo>
                  <a:cubicBezTo>
                    <a:pt x="239" y="311"/>
                    <a:pt x="237" y="313"/>
                    <a:pt x="236" y="316"/>
                  </a:cubicBezTo>
                  <a:cubicBezTo>
                    <a:pt x="236" y="317"/>
                    <a:pt x="236" y="317"/>
                    <a:pt x="236" y="317"/>
                  </a:cubicBezTo>
                  <a:cubicBezTo>
                    <a:pt x="238" y="315"/>
                    <a:pt x="239" y="313"/>
                    <a:pt x="241" y="311"/>
                  </a:cubicBezTo>
                  <a:cubicBezTo>
                    <a:pt x="242" y="310"/>
                    <a:pt x="243" y="311"/>
                    <a:pt x="243" y="312"/>
                  </a:cubicBezTo>
                  <a:cubicBezTo>
                    <a:pt x="241" y="314"/>
                    <a:pt x="239" y="317"/>
                    <a:pt x="237" y="320"/>
                  </a:cubicBezTo>
                  <a:cubicBezTo>
                    <a:pt x="238" y="321"/>
                    <a:pt x="238" y="321"/>
                    <a:pt x="238" y="321"/>
                  </a:cubicBezTo>
                  <a:cubicBezTo>
                    <a:pt x="240" y="319"/>
                    <a:pt x="241" y="316"/>
                    <a:pt x="243" y="314"/>
                  </a:cubicBezTo>
                  <a:cubicBezTo>
                    <a:pt x="244" y="313"/>
                    <a:pt x="245" y="314"/>
                    <a:pt x="244" y="315"/>
                  </a:cubicBezTo>
                  <a:cubicBezTo>
                    <a:pt x="243" y="318"/>
                    <a:pt x="241" y="321"/>
                    <a:pt x="238" y="324"/>
                  </a:cubicBezTo>
                  <a:cubicBezTo>
                    <a:pt x="239" y="325"/>
                    <a:pt x="239" y="325"/>
                    <a:pt x="239" y="325"/>
                  </a:cubicBezTo>
                  <a:cubicBezTo>
                    <a:pt x="241" y="323"/>
                    <a:pt x="243" y="320"/>
                    <a:pt x="245" y="318"/>
                  </a:cubicBezTo>
                  <a:cubicBezTo>
                    <a:pt x="245" y="317"/>
                    <a:pt x="247" y="318"/>
                    <a:pt x="246" y="319"/>
                  </a:cubicBezTo>
                  <a:cubicBezTo>
                    <a:pt x="244" y="322"/>
                    <a:pt x="242" y="325"/>
                    <a:pt x="240" y="328"/>
                  </a:cubicBezTo>
                  <a:cubicBezTo>
                    <a:pt x="240" y="329"/>
                    <a:pt x="240" y="329"/>
                    <a:pt x="240" y="329"/>
                  </a:cubicBezTo>
                  <a:cubicBezTo>
                    <a:pt x="240" y="329"/>
                    <a:pt x="240" y="329"/>
                    <a:pt x="240" y="329"/>
                  </a:cubicBezTo>
                  <a:cubicBezTo>
                    <a:pt x="242" y="327"/>
                    <a:pt x="244" y="324"/>
                    <a:pt x="246" y="321"/>
                  </a:cubicBezTo>
                  <a:cubicBezTo>
                    <a:pt x="247" y="320"/>
                    <a:pt x="249" y="322"/>
                    <a:pt x="248" y="323"/>
                  </a:cubicBezTo>
                  <a:cubicBezTo>
                    <a:pt x="246" y="326"/>
                    <a:pt x="243" y="329"/>
                    <a:pt x="241" y="33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44" y="331"/>
                    <a:pt x="246" y="328"/>
                    <a:pt x="248" y="325"/>
                  </a:cubicBezTo>
                  <a:cubicBezTo>
                    <a:pt x="249" y="324"/>
                    <a:pt x="250" y="325"/>
                    <a:pt x="249" y="327"/>
                  </a:cubicBezTo>
                  <a:cubicBezTo>
                    <a:pt x="247" y="330"/>
                    <a:pt x="245" y="333"/>
                    <a:pt x="242" y="336"/>
                  </a:cubicBezTo>
                  <a:cubicBezTo>
                    <a:pt x="243" y="338"/>
                    <a:pt x="243" y="338"/>
                    <a:pt x="243" y="338"/>
                  </a:cubicBezTo>
                  <a:cubicBezTo>
                    <a:pt x="245" y="335"/>
                    <a:pt x="247" y="332"/>
                    <a:pt x="249" y="329"/>
                  </a:cubicBezTo>
                  <a:cubicBezTo>
                    <a:pt x="250" y="328"/>
                    <a:pt x="252" y="330"/>
                    <a:pt x="251" y="331"/>
                  </a:cubicBezTo>
                  <a:cubicBezTo>
                    <a:pt x="248" y="334"/>
                    <a:pt x="246" y="337"/>
                    <a:pt x="243" y="340"/>
                  </a:cubicBezTo>
                  <a:cubicBezTo>
                    <a:pt x="244" y="342"/>
                    <a:pt x="244" y="342"/>
                    <a:pt x="244" y="342"/>
                  </a:cubicBezTo>
                  <a:cubicBezTo>
                    <a:pt x="246" y="339"/>
                    <a:pt x="248" y="336"/>
                    <a:pt x="251" y="333"/>
                  </a:cubicBezTo>
                  <a:cubicBezTo>
                    <a:pt x="251" y="332"/>
                    <a:pt x="253" y="334"/>
                    <a:pt x="252" y="335"/>
                  </a:cubicBezTo>
                  <a:cubicBezTo>
                    <a:pt x="250" y="338"/>
                    <a:pt x="247" y="341"/>
                    <a:pt x="244" y="344"/>
                  </a:cubicBezTo>
                  <a:cubicBezTo>
                    <a:pt x="245" y="346"/>
                    <a:pt x="245" y="346"/>
                    <a:pt x="245" y="346"/>
                  </a:cubicBezTo>
                  <a:cubicBezTo>
                    <a:pt x="247" y="344"/>
                    <a:pt x="249" y="341"/>
                    <a:pt x="252" y="338"/>
                  </a:cubicBezTo>
                  <a:cubicBezTo>
                    <a:pt x="252" y="337"/>
                    <a:pt x="254" y="338"/>
                    <a:pt x="253" y="339"/>
                  </a:cubicBezTo>
                  <a:cubicBezTo>
                    <a:pt x="251" y="343"/>
                    <a:pt x="248" y="346"/>
                    <a:pt x="245" y="349"/>
                  </a:cubicBezTo>
                  <a:cubicBezTo>
                    <a:pt x="246" y="350"/>
                    <a:pt x="246" y="350"/>
                    <a:pt x="246" y="350"/>
                  </a:cubicBezTo>
                  <a:cubicBezTo>
                    <a:pt x="248" y="348"/>
                    <a:pt x="250" y="346"/>
                    <a:pt x="252" y="343"/>
                  </a:cubicBezTo>
                  <a:cubicBezTo>
                    <a:pt x="253" y="342"/>
                    <a:pt x="254" y="344"/>
                    <a:pt x="253" y="345"/>
                  </a:cubicBezTo>
                  <a:cubicBezTo>
                    <a:pt x="251" y="347"/>
                    <a:pt x="248" y="350"/>
                    <a:pt x="246" y="353"/>
                  </a:cubicBezTo>
                  <a:cubicBezTo>
                    <a:pt x="246" y="355"/>
                    <a:pt x="246" y="355"/>
                    <a:pt x="246" y="355"/>
                  </a:cubicBezTo>
                  <a:cubicBezTo>
                    <a:pt x="251" y="350"/>
                    <a:pt x="251" y="350"/>
                    <a:pt x="251" y="350"/>
                  </a:cubicBezTo>
                  <a:cubicBezTo>
                    <a:pt x="251" y="349"/>
                    <a:pt x="253" y="350"/>
                    <a:pt x="252" y="352"/>
                  </a:cubicBezTo>
                  <a:cubicBezTo>
                    <a:pt x="250" y="353"/>
                    <a:pt x="249" y="355"/>
                    <a:pt x="247" y="357"/>
                  </a:cubicBezTo>
                  <a:cubicBezTo>
                    <a:pt x="247" y="359"/>
                    <a:pt x="247" y="359"/>
                    <a:pt x="247" y="359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50" y="356"/>
                    <a:pt x="251" y="358"/>
                    <a:pt x="250" y="359"/>
                  </a:cubicBezTo>
                  <a:cubicBezTo>
                    <a:pt x="248" y="362"/>
                    <a:pt x="248" y="362"/>
                    <a:pt x="248" y="362"/>
                  </a:cubicBezTo>
                  <a:cubicBezTo>
                    <a:pt x="248" y="364"/>
                    <a:pt x="248" y="367"/>
                    <a:pt x="249" y="370"/>
                  </a:cubicBezTo>
                  <a:cubicBezTo>
                    <a:pt x="257" y="358"/>
                    <a:pt x="264" y="346"/>
                    <a:pt x="270" y="333"/>
                  </a:cubicBezTo>
                  <a:cubicBezTo>
                    <a:pt x="269" y="330"/>
                    <a:pt x="268" y="326"/>
                    <a:pt x="267" y="323"/>
                  </a:cubicBezTo>
                  <a:cubicBezTo>
                    <a:pt x="264" y="322"/>
                    <a:pt x="264" y="322"/>
                    <a:pt x="264" y="322"/>
                  </a:cubicBezTo>
                  <a:cubicBezTo>
                    <a:pt x="263" y="322"/>
                    <a:pt x="263" y="320"/>
                    <a:pt x="264" y="320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19"/>
                    <a:pt x="266" y="319"/>
                    <a:pt x="266" y="319"/>
                  </a:cubicBezTo>
                  <a:cubicBezTo>
                    <a:pt x="259" y="317"/>
                    <a:pt x="259" y="317"/>
                    <a:pt x="259" y="317"/>
                  </a:cubicBezTo>
                  <a:cubicBezTo>
                    <a:pt x="257" y="317"/>
                    <a:pt x="258" y="315"/>
                    <a:pt x="259" y="315"/>
                  </a:cubicBezTo>
                  <a:cubicBezTo>
                    <a:pt x="265" y="317"/>
                    <a:pt x="265" y="317"/>
                    <a:pt x="265" y="317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4" y="313"/>
                    <a:pt x="254" y="313"/>
                    <a:pt x="254" y="313"/>
                  </a:cubicBezTo>
                  <a:cubicBezTo>
                    <a:pt x="253" y="312"/>
                    <a:pt x="253" y="310"/>
                    <a:pt x="254" y="311"/>
                  </a:cubicBezTo>
                  <a:cubicBezTo>
                    <a:pt x="263" y="312"/>
                    <a:pt x="263" y="312"/>
                    <a:pt x="263" y="312"/>
                  </a:cubicBezTo>
                  <a:cubicBezTo>
                    <a:pt x="262" y="311"/>
                    <a:pt x="262" y="311"/>
                    <a:pt x="262" y="311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0" y="309"/>
                    <a:pt x="250" y="307"/>
                    <a:pt x="251" y="307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1" y="307"/>
                    <a:pt x="261" y="307"/>
                    <a:pt x="261" y="307"/>
                  </a:cubicBezTo>
                  <a:cubicBezTo>
                    <a:pt x="249" y="305"/>
                    <a:pt x="249" y="305"/>
                    <a:pt x="249" y="305"/>
                  </a:cubicBezTo>
                  <a:cubicBezTo>
                    <a:pt x="248" y="305"/>
                    <a:pt x="248" y="303"/>
                    <a:pt x="249" y="303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59" y="303"/>
                    <a:pt x="259" y="303"/>
                    <a:pt x="259" y="303"/>
                  </a:cubicBezTo>
                  <a:cubicBezTo>
                    <a:pt x="255" y="302"/>
                    <a:pt x="251" y="302"/>
                    <a:pt x="247" y="301"/>
                  </a:cubicBezTo>
                  <a:cubicBezTo>
                    <a:pt x="246" y="301"/>
                    <a:pt x="246" y="299"/>
                    <a:pt x="247" y="299"/>
                  </a:cubicBezTo>
                  <a:cubicBezTo>
                    <a:pt x="258" y="301"/>
                    <a:pt x="258" y="301"/>
                    <a:pt x="258" y="301"/>
                  </a:cubicBezTo>
                  <a:cubicBezTo>
                    <a:pt x="257" y="299"/>
                    <a:pt x="257" y="299"/>
                    <a:pt x="257" y="299"/>
                  </a:cubicBezTo>
                  <a:cubicBezTo>
                    <a:pt x="246" y="297"/>
                    <a:pt x="246" y="297"/>
                    <a:pt x="246" y="297"/>
                  </a:cubicBezTo>
                  <a:cubicBezTo>
                    <a:pt x="244" y="297"/>
                    <a:pt x="244" y="295"/>
                    <a:pt x="246" y="295"/>
                  </a:cubicBezTo>
                  <a:cubicBezTo>
                    <a:pt x="256" y="297"/>
                    <a:pt x="256" y="297"/>
                    <a:pt x="256" y="297"/>
                  </a:cubicBezTo>
                  <a:cubicBezTo>
                    <a:pt x="255" y="295"/>
                    <a:pt x="255" y="295"/>
                    <a:pt x="255" y="295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3" y="293"/>
                    <a:pt x="243" y="292"/>
                    <a:pt x="244" y="292"/>
                  </a:cubicBezTo>
                  <a:cubicBezTo>
                    <a:pt x="254" y="293"/>
                    <a:pt x="254" y="293"/>
                    <a:pt x="254" y="293"/>
                  </a:cubicBezTo>
                  <a:cubicBezTo>
                    <a:pt x="253" y="291"/>
                    <a:pt x="253" y="291"/>
                    <a:pt x="253" y="291"/>
                  </a:cubicBezTo>
                  <a:cubicBezTo>
                    <a:pt x="242" y="290"/>
                    <a:pt x="242" y="290"/>
                    <a:pt x="242" y="290"/>
                  </a:cubicBezTo>
                  <a:cubicBezTo>
                    <a:pt x="241" y="290"/>
                    <a:pt x="241" y="288"/>
                    <a:pt x="242" y="288"/>
                  </a:cubicBezTo>
                  <a:cubicBezTo>
                    <a:pt x="252" y="289"/>
                    <a:pt x="252" y="289"/>
                    <a:pt x="252" y="289"/>
                  </a:cubicBezTo>
                  <a:cubicBezTo>
                    <a:pt x="251" y="288"/>
                    <a:pt x="251" y="288"/>
                    <a:pt x="251" y="288"/>
                  </a:cubicBezTo>
                  <a:cubicBezTo>
                    <a:pt x="240" y="287"/>
                    <a:pt x="240" y="287"/>
                    <a:pt x="240" y="287"/>
                  </a:cubicBezTo>
                  <a:cubicBezTo>
                    <a:pt x="239" y="287"/>
                    <a:pt x="239" y="285"/>
                    <a:pt x="240" y="285"/>
                  </a:cubicBezTo>
                  <a:cubicBezTo>
                    <a:pt x="250" y="286"/>
                    <a:pt x="250" y="286"/>
                    <a:pt x="250" y="286"/>
                  </a:cubicBezTo>
                  <a:cubicBezTo>
                    <a:pt x="249" y="284"/>
                    <a:pt x="249" y="284"/>
                    <a:pt x="24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8" y="283"/>
                    <a:pt x="237" y="281"/>
                    <a:pt x="239" y="281"/>
                  </a:cubicBezTo>
                  <a:cubicBezTo>
                    <a:pt x="247" y="282"/>
                    <a:pt x="247" y="282"/>
                    <a:pt x="247" y="282"/>
                  </a:cubicBezTo>
                  <a:cubicBezTo>
                    <a:pt x="246" y="281"/>
                    <a:pt x="246" y="281"/>
                    <a:pt x="246" y="281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6" y="280"/>
                    <a:pt x="236" y="278"/>
                    <a:pt x="237" y="278"/>
                  </a:cubicBezTo>
                  <a:cubicBezTo>
                    <a:pt x="245" y="279"/>
                    <a:pt x="245" y="279"/>
                    <a:pt x="245" y="279"/>
                  </a:cubicBezTo>
                  <a:cubicBezTo>
                    <a:pt x="244" y="277"/>
                    <a:pt x="244" y="277"/>
                    <a:pt x="244" y="277"/>
                  </a:cubicBezTo>
                  <a:cubicBezTo>
                    <a:pt x="236" y="277"/>
                    <a:pt x="236" y="277"/>
                    <a:pt x="236" y="277"/>
                  </a:cubicBezTo>
                  <a:cubicBezTo>
                    <a:pt x="235" y="277"/>
                    <a:pt x="234" y="275"/>
                    <a:pt x="236" y="275"/>
                  </a:cubicBezTo>
                  <a:cubicBezTo>
                    <a:pt x="243" y="275"/>
                    <a:pt x="243" y="275"/>
                    <a:pt x="243" y="275"/>
                  </a:cubicBezTo>
                  <a:cubicBezTo>
                    <a:pt x="242" y="274"/>
                    <a:pt x="242" y="274"/>
                    <a:pt x="242" y="274"/>
                  </a:cubicBezTo>
                  <a:cubicBezTo>
                    <a:pt x="235" y="274"/>
                    <a:pt x="235" y="274"/>
                    <a:pt x="235" y="274"/>
                  </a:cubicBezTo>
                  <a:cubicBezTo>
                    <a:pt x="233" y="274"/>
                    <a:pt x="233" y="272"/>
                    <a:pt x="235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39" y="271"/>
                    <a:pt x="239" y="271"/>
                    <a:pt x="239" y="271"/>
                  </a:cubicBezTo>
                  <a:cubicBezTo>
                    <a:pt x="234" y="271"/>
                    <a:pt x="234" y="271"/>
                    <a:pt x="234" y="271"/>
                  </a:cubicBezTo>
                  <a:cubicBezTo>
                    <a:pt x="233" y="271"/>
                    <a:pt x="232" y="269"/>
                    <a:pt x="234" y="269"/>
                  </a:cubicBezTo>
                  <a:cubicBezTo>
                    <a:pt x="238" y="269"/>
                    <a:pt x="238" y="269"/>
                    <a:pt x="238" y="269"/>
                  </a:cubicBezTo>
                  <a:cubicBezTo>
                    <a:pt x="237" y="268"/>
                    <a:pt x="237" y="268"/>
                    <a:pt x="237" y="268"/>
                  </a:cubicBezTo>
                  <a:cubicBezTo>
                    <a:pt x="233" y="268"/>
                    <a:pt x="233" y="268"/>
                    <a:pt x="233" y="268"/>
                  </a:cubicBezTo>
                  <a:cubicBezTo>
                    <a:pt x="232" y="268"/>
                    <a:pt x="232" y="266"/>
                    <a:pt x="233" y="266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4" y="264"/>
                    <a:pt x="234" y="264"/>
                    <a:pt x="234" y="264"/>
                  </a:cubicBezTo>
                  <a:cubicBezTo>
                    <a:pt x="233" y="264"/>
                    <a:pt x="233" y="264"/>
                    <a:pt x="233" y="264"/>
                  </a:cubicBezTo>
                  <a:cubicBezTo>
                    <a:pt x="233" y="263"/>
                    <a:pt x="234" y="262"/>
                    <a:pt x="235" y="263"/>
                  </a:cubicBezTo>
                  <a:cubicBezTo>
                    <a:pt x="237" y="265"/>
                    <a:pt x="237" y="265"/>
                    <a:pt x="237" y="265"/>
                  </a:cubicBezTo>
                  <a:cubicBezTo>
                    <a:pt x="238" y="263"/>
                    <a:pt x="238" y="263"/>
                    <a:pt x="238" y="263"/>
                  </a:cubicBezTo>
                  <a:cubicBezTo>
                    <a:pt x="238" y="262"/>
                    <a:pt x="240" y="263"/>
                    <a:pt x="239" y="264"/>
                  </a:cubicBezTo>
                  <a:cubicBezTo>
                    <a:pt x="238" y="267"/>
                    <a:pt x="238" y="267"/>
                    <a:pt x="238" y="267"/>
                  </a:cubicBezTo>
                  <a:cubicBezTo>
                    <a:pt x="239" y="268"/>
                    <a:pt x="239" y="268"/>
                    <a:pt x="239" y="268"/>
                  </a:cubicBezTo>
                  <a:cubicBezTo>
                    <a:pt x="241" y="265"/>
                    <a:pt x="241" y="265"/>
                    <a:pt x="241" y="265"/>
                  </a:cubicBezTo>
                  <a:cubicBezTo>
                    <a:pt x="241" y="263"/>
                    <a:pt x="243" y="264"/>
                    <a:pt x="243" y="265"/>
                  </a:cubicBezTo>
                  <a:cubicBezTo>
                    <a:pt x="241" y="270"/>
                    <a:pt x="241" y="270"/>
                    <a:pt x="241" y="270"/>
                  </a:cubicBezTo>
                  <a:cubicBezTo>
                    <a:pt x="242" y="271"/>
                    <a:pt x="242" y="271"/>
                    <a:pt x="242" y="271"/>
                  </a:cubicBezTo>
                  <a:cubicBezTo>
                    <a:pt x="244" y="266"/>
                    <a:pt x="244" y="266"/>
                    <a:pt x="244" y="266"/>
                  </a:cubicBezTo>
                  <a:cubicBezTo>
                    <a:pt x="244" y="265"/>
                    <a:pt x="246" y="266"/>
                    <a:pt x="246" y="267"/>
                  </a:cubicBezTo>
                  <a:cubicBezTo>
                    <a:pt x="245" y="269"/>
                    <a:pt x="244" y="271"/>
                    <a:pt x="243" y="273"/>
                  </a:cubicBezTo>
                  <a:cubicBezTo>
                    <a:pt x="244" y="275"/>
                    <a:pt x="244" y="275"/>
                    <a:pt x="244" y="275"/>
                  </a:cubicBezTo>
                  <a:cubicBezTo>
                    <a:pt x="245" y="273"/>
                    <a:pt x="246" y="271"/>
                    <a:pt x="247" y="269"/>
                  </a:cubicBezTo>
                  <a:cubicBezTo>
                    <a:pt x="247" y="267"/>
                    <a:pt x="249" y="268"/>
                    <a:pt x="249" y="269"/>
                  </a:cubicBezTo>
                  <a:cubicBezTo>
                    <a:pt x="248" y="272"/>
                    <a:pt x="247" y="274"/>
                    <a:pt x="246" y="276"/>
                  </a:cubicBezTo>
                  <a:cubicBezTo>
                    <a:pt x="247" y="278"/>
                    <a:pt x="247" y="278"/>
                    <a:pt x="247" y="278"/>
                  </a:cubicBezTo>
                  <a:cubicBezTo>
                    <a:pt x="248" y="276"/>
                    <a:pt x="249" y="273"/>
                    <a:pt x="250" y="271"/>
                  </a:cubicBezTo>
                  <a:cubicBezTo>
                    <a:pt x="250" y="270"/>
                    <a:pt x="252" y="271"/>
                    <a:pt x="251" y="272"/>
                  </a:cubicBezTo>
                  <a:cubicBezTo>
                    <a:pt x="250" y="275"/>
                    <a:pt x="249" y="277"/>
                    <a:pt x="248" y="280"/>
                  </a:cubicBezTo>
                  <a:cubicBezTo>
                    <a:pt x="249" y="281"/>
                    <a:pt x="249" y="281"/>
                    <a:pt x="249" y="281"/>
                  </a:cubicBezTo>
                  <a:cubicBezTo>
                    <a:pt x="250" y="279"/>
                    <a:pt x="251" y="276"/>
                    <a:pt x="252" y="274"/>
                  </a:cubicBezTo>
                  <a:cubicBezTo>
                    <a:pt x="253" y="273"/>
                    <a:pt x="255" y="273"/>
                    <a:pt x="254" y="275"/>
                  </a:cubicBezTo>
                  <a:cubicBezTo>
                    <a:pt x="253" y="278"/>
                    <a:pt x="252" y="280"/>
                    <a:pt x="250" y="283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3" y="282"/>
                    <a:pt x="254" y="279"/>
                    <a:pt x="255" y="277"/>
                  </a:cubicBezTo>
                  <a:cubicBezTo>
                    <a:pt x="255" y="275"/>
                    <a:pt x="257" y="276"/>
                    <a:pt x="257" y="278"/>
                  </a:cubicBezTo>
                  <a:cubicBezTo>
                    <a:pt x="255" y="281"/>
                    <a:pt x="254" y="284"/>
                    <a:pt x="253" y="287"/>
                  </a:cubicBezTo>
                  <a:cubicBezTo>
                    <a:pt x="253" y="288"/>
                    <a:pt x="253" y="288"/>
                    <a:pt x="253" y="288"/>
                  </a:cubicBezTo>
                  <a:cubicBezTo>
                    <a:pt x="255" y="286"/>
                    <a:pt x="256" y="283"/>
                    <a:pt x="257" y="280"/>
                  </a:cubicBezTo>
                  <a:cubicBezTo>
                    <a:pt x="258" y="279"/>
                    <a:pt x="260" y="280"/>
                    <a:pt x="259" y="281"/>
                  </a:cubicBezTo>
                  <a:cubicBezTo>
                    <a:pt x="258" y="284"/>
                    <a:pt x="256" y="287"/>
                    <a:pt x="255" y="291"/>
                  </a:cubicBezTo>
                  <a:cubicBezTo>
                    <a:pt x="255" y="292"/>
                    <a:pt x="255" y="292"/>
                    <a:pt x="255" y="292"/>
                  </a:cubicBezTo>
                  <a:cubicBezTo>
                    <a:pt x="256" y="292"/>
                    <a:pt x="256" y="292"/>
                    <a:pt x="256" y="292"/>
                  </a:cubicBezTo>
                  <a:cubicBezTo>
                    <a:pt x="257" y="289"/>
                    <a:pt x="259" y="286"/>
                    <a:pt x="260" y="283"/>
                  </a:cubicBezTo>
                  <a:cubicBezTo>
                    <a:pt x="260" y="282"/>
                    <a:pt x="262" y="283"/>
                    <a:pt x="262" y="284"/>
                  </a:cubicBezTo>
                  <a:cubicBezTo>
                    <a:pt x="260" y="288"/>
                    <a:pt x="258" y="291"/>
                    <a:pt x="257" y="294"/>
                  </a:cubicBezTo>
                  <a:cubicBezTo>
                    <a:pt x="258" y="296"/>
                    <a:pt x="258" y="296"/>
                    <a:pt x="258" y="296"/>
                  </a:cubicBezTo>
                  <a:cubicBezTo>
                    <a:pt x="259" y="293"/>
                    <a:pt x="261" y="290"/>
                    <a:pt x="262" y="287"/>
                  </a:cubicBezTo>
                  <a:cubicBezTo>
                    <a:pt x="263" y="285"/>
                    <a:pt x="264" y="286"/>
                    <a:pt x="264" y="288"/>
                  </a:cubicBezTo>
                  <a:cubicBezTo>
                    <a:pt x="262" y="291"/>
                    <a:pt x="261" y="295"/>
                    <a:pt x="259" y="298"/>
                  </a:cubicBezTo>
                  <a:cubicBezTo>
                    <a:pt x="260" y="300"/>
                    <a:pt x="260" y="300"/>
                    <a:pt x="260" y="300"/>
                  </a:cubicBezTo>
                  <a:cubicBezTo>
                    <a:pt x="261" y="297"/>
                    <a:pt x="263" y="293"/>
                    <a:pt x="264" y="290"/>
                  </a:cubicBezTo>
                  <a:cubicBezTo>
                    <a:pt x="265" y="289"/>
                    <a:pt x="267" y="290"/>
                    <a:pt x="266" y="291"/>
                  </a:cubicBezTo>
                  <a:cubicBezTo>
                    <a:pt x="264" y="295"/>
                    <a:pt x="263" y="298"/>
                    <a:pt x="261" y="302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3" y="301"/>
                    <a:pt x="265" y="297"/>
                    <a:pt x="266" y="294"/>
                  </a:cubicBezTo>
                  <a:cubicBezTo>
                    <a:pt x="267" y="293"/>
                    <a:pt x="269" y="294"/>
                    <a:pt x="268" y="295"/>
                  </a:cubicBezTo>
                  <a:cubicBezTo>
                    <a:pt x="266" y="299"/>
                    <a:pt x="265" y="302"/>
                    <a:pt x="263" y="306"/>
                  </a:cubicBezTo>
                  <a:cubicBezTo>
                    <a:pt x="263" y="308"/>
                    <a:pt x="263" y="308"/>
                    <a:pt x="263" y="308"/>
                  </a:cubicBezTo>
                  <a:cubicBezTo>
                    <a:pt x="265" y="305"/>
                    <a:pt x="267" y="301"/>
                    <a:pt x="268" y="298"/>
                  </a:cubicBezTo>
                  <a:cubicBezTo>
                    <a:pt x="269" y="297"/>
                    <a:pt x="271" y="298"/>
                    <a:pt x="270" y="299"/>
                  </a:cubicBezTo>
                  <a:cubicBezTo>
                    <a:pt x="268" y="303"/>
                    <a:pt x="266" y="307"/>
                    <a:pt x="264" y="310"/>
                  </a:cubicBezTo>
                  <a:cubicBezTo>
                    <a:pt x="265" y="311"/>
                    <a:pt x="265" y="311"/>
                    <a:pt x="265" y="311"/>
                  </a:cubicBezTo>
                  <a:cubicBezTo>
                    <a:pt x="266" y="309"/>
                    <a:pt x="268" y="306"/>
                    <a:pt x="269" y="303"/>
                  </a:cubicBezTo>
                  <a:cubicBezTo>
                    <a:pt x="270" y="302"/>
                    <a:pt x="272" y="303"/>
                    <a:pt x="271" y="304"/>
                  </a:cubicBezTo>
                  <a:cubicBezTo>
                    <a:pt x="269" y="308"/>
                    <a:pt x="268" y="311"/>
                    <a:pt x="266" y="314"/>
                  </a:cubicBezTo>
                  <a:cubicBezTo>
                    <a:pt x="267" y="316"/>
                    <a:pt x="267" y="316"/>
                    <a:pt x="267" y="316"/>
                  </a:cubicBezTo>
                  <a:cubicBezTo>
                    <a:pt x="268" y="314"/>
                    <a:pt x="269" y="312"/>
                    <a:pt x="270" y="310"/>
                  </a:cubicBezTo>
                  <a:cubicBezTo>
                    <a:pt x="270" y="309"/>
                    <a:pt x="272" y="310"/>
                    <a:pt x="271" y="311"/>
                  </a:cubicBezTo>
                  <a:cubicBezTo>
                    <a:pt x="270" y="314"/>
                    <a:pt x="269" y="316"/>
                    <a:pt x="267" y="318"/>
                  </a:cubicBezTo>
                  <a:cubicBezTo>
                    <a:pt x="268" y="320"/>
                    <a:pt x="268" y="320"/>
                    <a:pt x="268" y="320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70" y="317"/>
                    <a:pt x="272" y="318"/>
                    <a:pt x="271" y="319"/>
                  </a:cubicBezTo>
                  <a:cubicBezTo>
                    <a:pt x="269" y="322"/>
                    <a:pt x="269" y="322"/>
                    <a:pt x="269" y="322"/>
                  </a:cubicBezTo>
                  <a:cubicBezTo>
                    <a:pt x="270" y="325"/>
                    <a:pt x="271" y="327"/>
                    <a:pt x="272" y="330"/>
                  </a:cubicBezTo>
                  <a:cubicBezTo>
                    <a:pt x="277" y="317"/>
                    <a:pt x="282" y="303"/>
                    <a:pt x="285" y="290"/>
                  </a:cubicBezTo>
                  <a:cubicBezTo>
                    <a:pt x="284" y="287"/>
                    <a:pt x="282" y="284"/>
                    <a:pt x="280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6" y="281"/>
                    <a:pt x="276" y="278"/>
                    <a:pt x="277" y="278"/>
                  </a:cubicBezTo>
                  <a:cubicBezTo>
                    <a:pt x="279" y="278"/>
                    <a:pt x="279" y="278"/>
                    <a:pt x="279" y="278"/>
                  </a:cubicBezTo>
                  <a:cubicBezTo>
                    <a:pt x="278" y="277"/>
                    <a:pt x="278" y="277"/>
                    <a:pt x="278" y="277"/>
                  </a:cubicBezTo>
                  <a:cubicBezTo>
                    <a:pt x="271" y="277"/>
                    <a:pt x="271" y="277"/>
                    <a:pt x="271" y="277"/>
                  </a:cubicBezTo>
                  <a:cubicBezTo>
                    <a:pt x="270" y="277"/>
                    <a:pt x="270" y="275"/>
                    <a:pt x="271" y="275"/>
                  </a:cubicBezTo>
                  <a:cubicBezTo>
                    <a:pt x="277" y="275"/>
                    <a:pt x="277" y="275"/>
                    <a:pt x="277" y="275"/>
                  </a:cubicBezTo>
                  <a:cubicBezTo>
                    <a:pt x="276" y="273"/>
                    <a:pt x="276" y="273"/>
                    <a:pt x="27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4" y="273"/>
                    <a:pt x="264" y="271"/>
                    <a:pt x="266" y="271"/>
                  </a:cubicBezTo>
                  <a:cubicBezTo>
                    <a:pt x="274" y="271"/>
                    <a:pt x="274" y="271"/>
                    <a:pt x="274" y="271"/>
                  </a:cubicBezTo>
                  <a:cubicBezTo>
                    <a:pt x="273" y="270"/>
                    <a:pt x="273" y="270"/>
                    <a:pt x="273" y="270"/>
                  </a:cubicBezTo>
                  <a:cubicBezTo>
                    <a:pt x="262" y="270"/>
                    <a:pt x="262" y="270"/>
                    <a:pt x="262" y="270"/>
                  </a:cubicBezTo>
                  <a:cubicBezTo>
                    <a:pt x="261" y="270"/>
                    <a:pt x="261" y="268"/>
                    <a:pt x="26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267" y="266"/>
                    <a:pt x="263" y="266"/>
                    <a:pt x="259" y="266"/>
                  </a:cubicBezTo>
                  <a:cubicBezTo>
                    <a:pt x="258" y="266"/>
                    <a:pt x="258" y="265"/>
                    <a:pt x="259" y="264"/>
                  </a:cubicBezTo>
                  <a:cubicBezTo>
                    <a:pt x="269" y="264"/>
                    <a:pt x="269" y="264"/>
                    <a:pt x="269" y="264"/>
                  </a:cubicBezTo>
                  <a:cubicBezTo>
                    <a:pt x="268" y="263"/>
                    <a:pt x="268" y="263"/>
                    <a:pt x="268" y="263"/>
                  </a:cubicBezTo>
                  <a:cubicBezTo>
                    <a:pt x="264" y="263"/>
                    <a:pt x="260" y="263"/>
                    <a:pt x="257" y="263"/>
                  </a:cubicBezTo>
                  <a:cubicBezTo>
                    <a:pt x="255" y="263"/>
                    <a:pt x="255" y="261"/>
                    <a:pt x="256" y="261"/>
                  </a:cubicBezTo>
                  <a:cubicBezTo>
                    <a:pt x="267" y="261"/>
                    <a:pt x="267" y="261"/>
                    <a:pt x="267" y="261"/>
                  </a:cubicBezTo>
                  <a:cubicBezTo>
                    <a:pt x="266" y="259"/>
                    <a:pt x="266" y="259"/>
                    <a:pt x="266" y="259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3" y="260"/>
                    <a:pt x="252" y="258"/>
                    <a:pt x="254" y="258"/>
                  </a:cubicBezTo>
                  <a:cubicBezTo>
                    <a:pt x="264" y="257"/>
                    <a:pt x="264" y="257"/>
                    <a:pt x="264" y="257"/>
                  </a:cubicBezTo>
                  <a:cubicBezTo>
                    <a:pt x="263" y="256"/>
                    <a:pt x="263" y="256"/>
                    <a:pt x="263" y="256"/>
                  </a:cubicBezTo>
                  <a:cubicBezTo>
                    <a:pt x="252" y="257"/>
                    <a:pt x="252" y="257"/>
                    <a:pt x="252" y="257"/>
                  </a:cubicBezTo>
                  <a:cubicBezTo>
                    <a:pt x="250" y="257"/>
                    <a:pt x="250" y="255"/>
                    <a:pt x="251" y="255"/>
                  </a:cubicBezTo>
                  <a:cubicBezTo>
                    <a:pt x="261" y="254"/>
                    <a:pt x="261" y="254"/>
                    <a:pt x="261" y="254"/>
                  </a:cubicBezTo>
                  <a:cubicBezTo>
                    <a:pt x="260" y="253"/>
                    <a:pt x="260" y="253"/>
                    <a:pt x="260" y="253"/>
                  </a:cubicBezTo>
                  <a:cubicBezTo>
                    <a:pt x="249" y="254"/>
                    <a:pt x="249" y="254"/>
                    <a:pt x="249" y="254"/>
                  </a:cubicBezTo>
                  <a:cubicBezTo>
                    <a:pt x="248" y="254"/>
                    <a:pt x="247" y="252"/>
                    <a:pt x="249" y="252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57" y="249"/>
                    <a:pt x="257" y="249"/>
                    <a:pt x="257" y="249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45" y="251"/>
                    <a:pt x="245" y="249"/>
                    <a:pt x="246" y="249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54" y="246"/>
                    <a:pt x="254" y="246"/>
                    <a:pt x="254" y="246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3" y="248"/>
                    <a:pt x="243" y="246"/>
                    <a:pt x="244" y="246"/>
                  </a:cubicBezTo>
                  <a:cubicBezTo>
                    <a:pt x="253" y="245"/>
                    <a:pt x="253" y="245"/>
                    <a:pt x="253" y="245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1" y="245"/>
                    <a:pt x="241" y="243"/>
                    <a:pt x="242" y="243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0" y="242"/>
                    <a:pt x="240" y="242"/>
                    <a:pt x="240" y="242"/>
                  </a:cubicBezTo>
                  <a:cubicBezTo>
                    <a:pt x="239" y="242"/>
                    <a:pt x="239" y="240"/>
                    <a:pt x="240" y="240"/>
                  </a:cubicBezTo>
                  <a:cubicBezTo>
                    <a:pt x="247" y="239"/>
                    <a:pt x="247" y="239"/>
                    <a:pt x="247" y="239"/>
                  </a:cubicBezTo>
                  <a:cubicBezTo>
                    <a:pt x="245" y="238"/>
                    <a:pt x="245" y="238"/>
                    <a:pt x="245" y="238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37" y="239"/>
                    <a:pt x="237" y="237"/>
                    <a:pt x="238" y="237"/>
                  </a:cubicBezTo>
                  <a:cubicBezTo>
                    <a:pt x="244" y="236"/>
                    <a:pt x="244" y="236"/>
                    <a:pt x="244" y="236"/>
                  </a:cubicBezTo>
                  <a:cubicBezTo>
                    <a:pt x="242" y="235"/>
                    <a:pt x="242" y="235"/>
                    <a:pt x="242" y="235"/>
                  </a:cubicBezTo>
                  <a:cubicBezTo>
                    <a:pt x="237" y="236"/>
                    <a:pt x="237" y="236"/>
                    <a:pt x="237" y="236"/>
                  </a:cubicBezTo>
                  <a:cubicBezTo>
                    <a:pt x="236" y="236"/>
                    <a:pt x="235" y="234"/>
                    <a:pt x="237" y="234"/>
                  </a:cubicBezTo>
                  <a:cubicBezTo>
                    <a:pt x="241" y="233"/>
                    <a:pt x="241" y="233"/>
                    <a:pt x="241" y="233"/>
                  </a:cubicBezTo>
                  <a:cubicBezTo>
                    <a:pt x="239" y="232"/>
                    <a:pt x="239" y="232"/>
                    <a:pt x="239" y="232"/>
                  </a:cubicBezTo>
                  <a:cubicBezTo>
                    <a:pt x="236" y="233"/>
                    <a:pt x="236" y="233"/>
                    <a:pt x="236" y="233"/>
                  </a:cubicBezTo>
                  <a:cubicBezTo>
                    <a:pt x="235" y="233"/>
                    <a:pt x="234" y="231"/>
                    <a:pt x="235" y="231"/>
                  </a:cubicBezTo>
                  <a:cubicBezTo>
                    <a:pt x="238" y="231"/>
                    <a:pt x="238" y="231"/>
                    <a:pt x="238" y="231"/>
                  </a:cubicBezTo>
                  <a:cubicBezTo>
                    <a:pt x="236" y="229"/>
                    <a:pt x="236" y="229"/>
                    <a:pt x="236" y="229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4" y="228"/>
                    <a:pt x="236" y="227"/>
                    <a:pt x="237" y="228"/>
                  </a:cubicBezTo>
                  <a:cubicBezTo>
                    <a:pt x="239" y="229"/>
                    <a:pt x="239" y="229"/>
                    <a:pt x="239" y="229"/>
                  </a:cubicBezTo>
                  <a:cubicBezTo>
                    <a:pt x="239" y="228"/>
                    <a:pt x="239" y="228"/>
                    <a:pt x="239" y="228"/>
                  </a:cubicBezTo>
                  <a:cubicBezTo>
                    <a:pt x="239" y="226"/>
                    <a:pt x="241" y="227"/>
                    <a:pt x="241" y="228"/>
                  </a:cubicBezTo>
                  <a:cubicBezTo>
                    <a:pt x="241" y="231"/>
                    <a:pt x="241" y="231"/>
                    <a:pt x="241" y="231"/>
                  </a:cubicBezTo>
                  <a:cubicBezTo>
                    <a:pt x="242" y="232"/>
                    <a:pt x="242" y="232"/>
                    <a:pt x="242" y="232"/>
                  </a:cubicBezTo>
                  <a:cubicBezTo>
                    <a:pt x="243" y="228"/>
                    <a:pt x="243" y="228"/>
                    <a:pt x="243" y="228"/>
                  </a:cubicBezTo>
                  <a:cubicBezTo>
                    <a:pt x="243" y="227"/>
                    <a:pt x="245" y="228"/>
                    <a:pt x="245" y="229"/>
                  </a:cubicBezTo>
                  <a:cubicBezTo>
                    <a:pt x="244" y="234"/>
                    <a:pt x="244" y="234"/>
                    <a:pt x="244" y="234"/>
                  </a:cubicBezTo>
                  <a:cubicBezTo>
                    <a:pt x="245" y="235"/>
                    <a:pt x="245" y="235"/>
                    <a:pt x="245" y="235"/>
                  </a:cubicBezTo>
                  <a:cubicBezTo>
                    <a:pt x="245" y="233"/>
                    <a:pt x="246" y="231"/>
                    <a:pt x="246" y="230"/>
                  </a:cubicBezTo>
                  <a:cubicBezTo>
                    <a:pt x="246" y="228"/>
                    <a:pt x="248" y="229"/>
                    <a:pt x="248" y="230"/>
                  </a:cubicBezTo>
                  <a:cubicBezTo>
                    <a:pt x="248" y="232"/>
                    <a:pt x="247" y="234"/>
                    <a:pt x="247" y="236"/>
                  </a:cubicBezTo>
                  <a:cubicBezTo>
                    <a:pt x="248" y="238"/>
                    <a:pt x="248" y="238"/>
                    <a:pt x="248" y="238"/>
                  </a:cubicBezTo>
                  <a:cubicBezTo>
                    <a:pt x="249" y="235"/>
                    <a:pt x="249" y="233"/>
                    <a:pt x="249" y="231"/>
                  </a:cubicBezTo>
                  <a:cubicBezTo>
                    <a:pt x="250" y="230"/>
                    <a:pt x="251" y="230"/>
                    <a:pt x="251" y="232"/>
                  </a:cubicBezTo>
                  <a:cubicBezTo>
                    <a:pt x="251" y="234"/>
                    <a:pt x="250" y="237"/>
                    <a:pt x="250" y="239"/>
                  </a:cubicBezTo>
                  <a:cubicBezTo>
                    <a:pt x="251" y="240"/>
                    <a:pt x="251" y="240"/>
                    <a:pt x="251" y="240"/>
                  </a:cubicBezTo>
                  <a:cubicBezTo>
                    <a:pt x="252" y="238"/>
                    <a:pt x="252" y="235"/>
                    <a:pt x="253" y="233"/>
                  </a:cubicBezTo>
                  <a:cubicBezTo>
                    <a:pt x="253" y="232"/>
                    <a:pt x="255" y="232"/>
                    <a:pt x="255" y="233"/>
                  </a:cubicBezTo>
                  <a:cubicBezTo>
                    <a:pt x="254" y="236"/>
                    <a:pt x="253" y="239"/>
                    <a:pt x="253" y="242"/>
                  </a:cubicBezTo>
                  <a:cubicBezTo>
                    <a:pt x="254" y="243"/>
                    <a:pt x="254" y="243"/>
                    <a:pt x="254" y="243"/>
                  </a:cubicBezTo>
                  <a:cubicBezTo>
                    <a:pt x="255" y="241"/>
                    <a:pt x="255" y="238"/>
                    <a:pt x="256" y="235"/>
                  </a:cubicBezTo>
                  <a:cubicBezTo>
                    <a:pt x="256" y="234"/>
                    <a:pt x="258" y="234"/>
                    <a:pt x="258" y="236"/>
                  </a:cubicBezTo>
                  <a:cubicBezTo>
                    <a:pt x="257" y="239"/>
                    <a:pt x="257" y="242"/>
                    <a:pt x="256" y="245"/>
                  </a:cubicBezTo>
                  <a:cubicBezTo>
                    <a:pt x="257" y="246"/>
                    <a:pt x="257" y="246"/>
                    <a:pt x="257" y="246"/>
                  </a:cubicBezTo>
                  <a:cubicBezTo>
                    <a:pt x="258" y="243"/>
                    <a:pt x="258" y="240"/>
                    <a:pt x="259" y="237"/>
                  </a:cubicBezTo>
                  <a:cubicBezTo>
                    <a:pt x="259" y="236"/>
                    <a:pt x="261" y="237"/>
                    <a:pt x="261" y="238"/>
                  </a:cubicBezTo>
                  <a:cubicBezTo>
                    <a:pt x="260" y="241"/>
                    <a:pt x="260" y="245"/>
                    <a:pt x="259" y="248"/>
                  </a:cubicBezTo>
                  <a:cubicBezTo>
                    <a:pt x="260" y="249"/>
                    <a:pt x="260" y="249"/>
                    <a:pt x="260" y="249"/>
                  </a:cubicBezTo>
                  <a:cubicBezTo>
                    <a:pt x="261" y="246"/>
                    <a:pt x="261" y="243"/>
                    <a:pt x="262" y="240"/>
                  </a:cubicBezTo>
                  <a:cubicBezTo>
                    <a:pt x="262" y="239"/>
                    <a:pt x="264" y="239"/>
                    <a:pt x="264" y="241"/>
                  </a:cubicBezTo>
                  <a:cubicBezTo>
                    <a:pt x="263" y="244"/>
                    <a:pt x="262" y="248"/>
                    <a:pt x="262" y="251"/>
                  </a:cubicBezTo>
                  <a:cubicBezTo>
                    <a:pt x="263" y="252"/>
                    <a:pt x="263" y="252"/>
                    <a:pt x="263" y="252"/>
                  </a:cubicBezTo>
                  <a:cubicBezTo>
                    <a:pt x="263" y="253"/>
                    <a:pt x="263" y="253"/>
                    <a:pt x="263" y="253"/>
                  </a:cubicBezTo>
                  <a:cubicBezTo>
                    <a:pt x="264" y="249"/>
                    <a:pt x="264" y="246"/>
                    <a:pt x="265" y="243"/>
                  </a:cubicBezTo>
                  <a:cubicBezTo>
                    <a:pt x="265" y="242"/>
                    <a:pt x="267" y="242"/>
                    <a:pt x="267" y="243"/>
                  </a:cubicBezTo>
                  <a:cubicBezTo>
                    <a:pt x="266" y="247"/>
                    <a:pt x="265" y="251"/>
                    <a:pt x="264" y="255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66" y="253"/>
                    <a:pt x="267" y="249"/>
                    <a:pt x="268" y="246"/>
                  </a:cubicBezTo>
                  <a:cubicBezTo>
                    <a:pt x="268" y="244"/>
                    <a:pt x="270" y="245"/>
                    <a:pt x="270" y="246"/>
                  </a:cubicBezTo>
                  <a:cubicBezTo>
                    <a:pt x="269" y="250"/>
                    <a:pt x="268" y="254"/>
                    <a:pt x="267" y="258"/>
                  </a:cubicBezTo>
                  <a:cubicBezTo>
                    <a:pt x="268" y="259"/>
                    <a:pt x="268" y="259"/>
                    <a:pt x="268" y="259"/>
                  </a:cubicBezTo>
                  <a:cubicBezTo>
                    <a:pt x="269" y="256"/>
                    <a:pt x="270" y="252"/>
                    <a:pt x="271" y="249"/>
                  </a:cubicBezTo>
                  <a:cubicBezTo>
                    <a:pt x="271" y="248"/>
                    <a:pt x="273" y="248"/>
                    <a:pt x="273" y="250"/>
                  </a:cubicBezTo>
                  <a:cubicBezTo>
                    <a:pt x="272" y="254"/>
                    <a:pt x="271" y="257"/>
                    <a:pt x="270" y="261"/>
                  </a:cubicBezTo>
                  <a:cubicBezTo>
                    <a:pt x="271" y="263"/>
                    <a:pt x="271" y="263"/>
                    <a:pt x="271" y="263"/>
                  </a:cubicBezTo>
                  <a:cubicBezTo>
                    <a:pt x="272" y="259"/>
                    <a:pt x="273" y="256"/>
                    <a:pt x="274" y="252"/>
                  </a:cubicBezTo>
                  <a:cubicBezTo>
                    <a:pt x="274" y="251"/>
                    <a:pt x="276" y="252"/>
                    <a:pt x="276" y="253"/>
                  </a:cubicBezTo>
                  <a:cubicBezTo>
                    <a:pt x="275" y="257"/>
                    <a:pt x="274" y="261"/>
                    <a:pt x="272" y="265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5" y="263"/>
                    <a:pt x="276" y="260"/>
                    <a:pt x="276" y="256"/>
                  </a:cubicBezTo>
                  <a:cubicBezTo>
                    <a:pt x="277" y="255"/>
                    <a:pt x="279" y="255"/>
                    <a:pt x="278" y="257"/>
                  </a:cubicBezTo>
                  <a:cubicBezTo>
                    <a:pt x="277" y="261"/>
                    <a:pt x="276" y="265"/>
                    <a:pt x="275" y="268"/>
                  </a:cubicBezTo>
                  <a:cubicBezTo>
                    <a:pt x="276" y="270"/>
                    <a:pt x="276" y="270"/>
                    <a:pt x="276" y="270"/>
                  </a:cubicBezTo>
                  <a:cubicBezTo>
                    <a:pt x="277" y="267"/>
                    <a:pt x="278" y="264"/>
                    <a:pt x="279" y="261"/>
                  </a:cubicBezTo>
                  <a:cubicBezTo>
                    <a:pt x="279" y="259"/>
                    <a:pt x="281" y="260"/>
                    <a:pt x="280" y="262"/>
                  </a:cubicBezTo>
                  <a:cubicBezTo>
                    <a:pt x="279" y="265"/>
                    <a:pt x="278" y="268"/>
                    <a:pt x="277" y="272"/>
                  </a:cubicBezTo>
                  <a:cubicBezTo>
                    <a:pt x="278" y="273"/>
                    <a:pt x="278" y="273"/>
                    <a:pt x="278" y="273"/>
                  </a:cubicBezTo>
                  <a:cubicBezTo>
                    <a:pt x="279" y="271"/>
                    <a:pt x="280" y="269"/>
                    <a:pt x="280" y="267"/>
                  </a:cubicBezTo>
                  <a:cubicBezTo>
                    <a:pt x="281" y="266"/>
                    <a:pt x="283" y="267"/>
                    <a:pt x="282" y="268"/>
                  </a:cubicBezTo>
                  <a:cubicBezTo>
                    <a:pt x="281" y="271"/>
                    <a:pt x="281" y="273"/>
                    <a:pt x="280" y="276"/>
                  </a:cubicBezTo>
                  <a:cubicBezTo>
                    <a:pt x="281" y="277"/>
                    <a:pt x="281" y="277"/>
                    <a:pt x="281" y="277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4"/>
                    <a:pt x="284" y="275"/>
                    <a:pt x="283" y="276"/>
                  </a:cubicBezTo>
                  <a:cubicBezTo>
                    <a:pt x="282" y="279"/>
                    <a:pt x="282" y="279"/>
                    <a:pt x="282" y="279"/>
                  </a:cubicBezTo>
                  <a:cubicBezTo>
                    <a:pt x="284" y="282"/>
                    <a:pt x="285" y="284"/>
                    <a:pt x="286" y="286"/>
                  </a:cubicBezTo>
                  <a:cubicBezTo>
                    <a:pt x="289" y="273"/>
                    <a:pt x="291" y="258"/>
                    <a:pt x="292" y="244"/>
                  </a:cubicBezTo>
                  <a:cubicBezTo>
                    <a:pt x="289" y="241"/>
                    <a:pt x="287" y="239"/>
                    <a:pt x="285" y="236"/>
                  </a:cubicBezTo>
                  <a:cubicBezTo>
                    <a:pt x="281" y="237"/>
                    <a:pt x="281" y="237"/>
                    <a:pt x="281" y="237"/>
                  </a:cubicBezTo>
                  <a:cubicBezTo>
                    <a:pt x="280" y="237"/>
                    <a:pt x="280" y="235"/>
                    <a:pt x="281" y="235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2" y="233"/>
                    <a:pt x="282" y="233"/>
                    <a:pt x="282" y="233"/>
                  </a:cubicBezTo>
                  <a:cubicBezTo>
                    <a:pt x="275" y="234"/>
                    <a:pt x="275" y="234"/>
                    <a:pt x="275" y="234"/>
                  </a:cubicBezTo>
                  <a:cubicBezTo>
                    <a:pt x="274" y="235"/>
                    <a:pt x="273" y="233"/>
                    <a:pt x="274" y="232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69" y="232"/>
                    <a:pt x="269" y="232"/>
                    <a:pt x="269" y="232"/>
                  </a:cubicBezTo>
                  <a:cubicBezTo>
                    <a:pt x="268" y="232"/>
                    <a:pt x="267" y="230"/>
                    <a:pt x="268" y="23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65" y="229"/>
                    <a:pt x="265" y="229"/>
                    <a:pt x="265" y="229"/>
                  </a:cubicBezTo>
                  <a:cubicBezTo>
                    <a:pt x="263" y="230"/>
                    <a:pt x="263" y="228"/>
                    <a:pt x="264" y="227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61" y="226"/>
                    <a:pt x="261" y="226"/>
                    <a:pt x="261" y="226"/>
                  </a:cubicBezTo>
                  <a:cubicBezTo>
                    <a:pt x="260" y="227"/>
                    <a:pt x="259" y="225"/>
                    <a:pt x="260" y="225"/>
                  </a:cubicBezTo>
                  <a:cubicBezTo>
                    <a:pt x="271" y="222"/>
                    <a:pt x="271" y="222"/>
                    <a:pt x="271" y="222"/>
                  </a:cubicBezTo>
                  <a:cubicBezTo>
                    <a:pt x="269" y="221"/>
                    <a:pt x="269" y="221"/>
                    <a:pt x="269" y="221"/>
                  </a:cubicBezTo>
                  <a:cubicBezTo>
                    <a:pt x="258" y="224"/>
                    <a:pt x="258" y="224"/>
                    <a:pt x="258" y="224"/>
                  </a:cubicBezTo>
                  <a:cubicBezTo>
                    <a:pt x="257" y="224"/>
                    <a:pt x="256" y="222"/>
                    <a:pt x="257" y="222"/>
                  </a:cubicBezTo>
                  <a:cubicBezTo>
                    <a:pt x="267" y="219"/>
                    <a:pt x="267" y="219"/>
                    <a:pt x="267" y="219"/>
                  </a:cubicBezTo>
                  <a:cubicBezTo>
                    <a:pt x="266" y="218"/>
                    <a:pt x="266" y="218"/>
                    <a:pt x="266" y="218"/>
                  </a:cubicBezTo>
                  <a:cubicBezTo>
                    <a:pt x="255" y="221"/>
                    <a:pt x="255" y="221"/>
                    <a:pt x="255" y="221"/>
                  </a:cubicBezTo>
                  <a:cubicBezTo>
                    <a:pt x="253" y="221"/>
                    <a:pt x="253" y="219"/>
                    <a:pt x="254" y="219"/>
                  </a:cubicBezTo>
                  <a:cubicBezTo>
                    <a:pt x="264" y="216"/>
                    <a:pt x="264" y="216"/>
                    <a:pt x="264" y="216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52" y="218"/>
                    <a:pt x="252" y="218"/>
                    <a:pt x="252" y="218"/>
                  </a:cubicBezTo>
                  <a:cubicBezTo>
                    <a:pt x="250" y="218"/>
                    <a:pt x="250" y="217"/>
                    <a:pt x="251" y="216"/>
                  </a:cubicBezTo>
                  <a:cubicBezTo>
                    <a:pt x="261" y="214"/>
                    <a:pt x="261" y="214"/>
                    <a:pt x="261" y="214"/>
                  </a:cubicBezTo>
                  <a:cubicBezTo>
                    <a:pt x="259" y="212"/>
                    <a:pt x="259" y="212"/>
                    <a:pt x="259" y="212"/>
                  </a:cubicBezTo>
                  <a:cubicBezTo>
                    <a:pt x="249" y="215"/>
                    <a:pt x="249" y="215"/>
                    <a:pt x="249" y="215"/>
                  </a:cubicBezTo>
                  <a:cubicBezTo>
                    <a:pt x="247" y="216"/>
                    <a:pt x="247" y="214"/>
                    <a:pt x="248" y="214"/>
                  </a:cubicBezTo>
                  <a:cubicBezTo>
                    <a:pt x="257" y="211"/>
                    <a:pt x="257" y="211"/>
                    <a:pt x="257" y="211"/>
                  </a:cubicBezTo>
                  <a:cubicBezTo>
                    <a:pt x="256" y="210"/>
                    <a:pt x="256" y="210"/>
                    <a:pt x="256" y="210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5" y="213"/>
                    <a:pt x="244" y="211"/>
                    <a:pt x="245" y="211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52" y="207"/>
                    <a:pt x="252" y="207"/>
                    <a:pt x="252" y="207"/>
                  </a:cubicBezTo>
                  <a:cubicBezTo>
                    <a:pt x="243" y="210"/>
                    <a:pt x="243" y="210"/>
                    <a:pt x="243" y="210"/>
                  </a:cubicBezTo>
                  <a:cubicBezTo>
                    <a:pt x="242" y="211"/>
                    <a:pt x="241" y="209"/>
                    <a:pt x="242" y="208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49" y="205"/>
                    <a:pt x="249" y="205"/>
                    <a:pt x="249" y="205"/>
                  </a:cubicBezTo>
                  <a:cubicBezTo>
                    <a:pt x="240" y="208"/>
                    <a:pt x="240" y="208"/>
                    <a:pt x="240" y="208"/>
                  </a:cubicBezTo>
                  <a:cubicBezTo>
                    <a:pt x="239" y="208"/>
                    <a:pt x="238" y="206"/>
                    <a:pt x="240" y="206"/>
                  </a:cubicBezTo>
                  <a:cubicBezTo>
                    <a:pt x="247" y="203"/>
                    <a:pt x="247" y="203"/>
                    <a:pt x="247" y="203"/>
                  </a:cubicBezTo>
                  <a:cubicBezTo>
                    <a:pt x="246" y="202"/>
                    <a:pt x="246" y="202"/>
                    <a:pt x="246" y="202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7" y="205"/>
                    <a:pt x="236" y="204"/>
                    <a:pt x="237" y="203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2" y="200"/>
                    <a:pt x="242" y="200"/>
                    <a:pt x="242" y="200"/>
                  </a:cubicBezTo>
                  <a:cubicBezTo>
                    <a:pt x="236" y="202"/>
                    <a:pt x="236" y="202"/>
                    <a:pt x="236" y="202"/>
                  </a:cubicBezTo>
                  <a:cubicBezTo>
                    <a:pt x="234" y="203"/>
                    <a:pt x="233" y="201"/>
                    <a:pt x="235" y="201"/>
                  </a:cubicBezTo>
                  <a:cubicBezTo>
                    <a:pt x="240" y="199"/>
                    <a:pt x="240" y="199"/>
                    <a:pt x="240" y="199"/>
                  </a:cubicBezTo>
                  <a:cubicBezTo>
                    <a:pt x="239" y="198"/>
                    <a:pt x="239" y="198"/>
                    <a:pt x="239" y="198"/>
                  </a:cubicBezTo>
                  <a:cubicBezTo>
                    <a:pt x="234" y="200"/>
                    <a:pt x="234" y="200"/>
                    <a:pt x="234" y="200"/>
                  </a:cubicBezTo>
                  <a:cubicBezTo>
                    <a:pt x="232" y="200"/>
                    <a:pt x="231" y="198"/>
                    <a:pt x="233" y="198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1" y="197"/>
                    <a:pt x="230" y="196"/>
                    <a:pt x="231" y="195"/>
                  </a:cubicBezTo>
                  <a:cubicBezTo>
                    <a:pt x="233" y="194"/>
                    <a:pt x="233" y="194"/>
                    <a:pt x="233" y="194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29" y="192"/>
                    <a:pt x="230" y="191"/>
                    <a:pt x="232" y="191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90"/>
                    <a:pt x="236" y="190"/>
                    <a:pt x="236" y="191"/>
                  </a:cubicBezTo>
                  <a:cubicBezTo>
                    <a:pt x="236" y="194"/>
                    <a:pt x="236" y="194"/>
                    <a:pt x="236" y="194"/>
                  </a:cubicBezTo>
                  <a:cubicBezTo>
                    <a:pt x="238" y="195"/>
                    <a:pt x="238" y="195"/>
                    <a:pt x="238" y="195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8" y="190"/>
                    <a:pt x="240" y="190"/>
                    <a:pt x="240" y="191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1" y="190"/>
                    <a:pt x="243" y="190"/>
                    <a:pt x="243" y="192"/>
                  </a:cubicBezTo>
                  <a:cubicBezTo>
                    <a:pt x="243" y="194"/>
                    <a:pt x="243" y="196"/>
                    <a:pt x="243" y="198"/>
                  </a:cubicBezTo>
                  <a:cubicBezTo>
                    <a:pt x="245" y="199"/>
                    <a:pt x="245" y="199"/>
                    <a:pt x="245" y="199"/>
                  </a:cubicBezTo>
                  <a:cubicBezTo>
                    <a:pt x="245" y="197"/>
                    <a:pt x="245" y="195"/>
                    <a:pt x="245" y="193"/>
                  </a:cubicBezTo>
                  <a:cubicBezTo>
                    <a:pt x="245" y="191"/>
                    <a:pt x="247" y="192"/>
                    <a:pt x="247" y="193"/>
                  </a:cubicBezTo>
                  <a:cubicBezTo>
                    <a:pt x="247" y="195"/>
                    <a:pt x="247" y="198"/>
                    <a:pt x="247" y="201"/>
                  </a:cubicBezTo>
                  <a:cubicBezTo>
                    <a:pt x="248" y="202"/>
                    <a:pt x="248" y="202"/>
                    <a:pt x="248" y="202"/>
                  </a:cubicBezTo>
                  <a:cubicBezTo>
                    <a:pt x="248" y="199"/>
                    <a:pt x="248" y="197"/>
                    <a:pt x="248" y="194"/>
                  </a:cubicBezTo>
                  <a:cubicBezTo>
                    <a:pt x="248" y="193"/>
                    <a:pt x="250" y="193"/>
                    <a:pt x="250" y="194"/>
                  </a:cubicBezTo>
                  <a:cubicBezTo>
                    <a:pt x="250" y="197"/>
                    <a:pt x="250" y="200"/>
                    <a:pt x="250" y="203"/>
                  </a:cubicBezTo>
                  <a:cubicBezTo>
                    <a:pt x="252" y="204"/>
                    <a:pt x="252" y="204"/>
                    <a:pt x="252" y="204"/>
                  </a:cubicBezTo>
                  <a:cubicBezTo>
                    <a:pt x="252" y="201"/>
                    <a:pt x="252" y="199"/>
                    <a:pt x="252" y="196"/>
                  </a:cubicBezTo>
                  <a:cubicBezTo>
                    <a:pt x="252" y="194"/>
                    <a:pt x="254" y="195"/>
                    <a:pt x="254" y="196"/>
                  </a:cubicBezTo>
                  <a:cubicBezTo>
                    <a:pt x="254" y="199"/>
                    <a:pt x="254" y="202"/>
                    <a:pt x="254" y="206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4"/>
                    <a:pt x="255" y="201"/>
                    <a:pt x="255" y="197"/>
                  </a:cubicBezTo>
                  <a:cubicBezTo>
                    <a:pt x="255" y="196"/>
                    <a:pt x="257" y="196"/>
                    <a:pt x="257" y="198"/>
                  </a:cubicBezTo>
                  <a:cubicBezTo>
                    <a:pt x="257" y="201"/>
                    <a:pt x="257" y="205"/>
                    <a:pt x="257" y="208"/>
                  </a:cubicBezTo>
                  <a:cubicBezTo>
                    <a:pt x="259" y="209"/>
                    <a:pt x="259" y="209"/>
                    <a:pt x="259" y="209"/>
                  </a:cubicBezTo>
                  <a:cubicBezTo>
                    <a:pt x="259" y="206"/>
                    <a:pt x="259" y="203"/>
                    <a:pt x="259" y="200"/>
                  </a:cubicBezTo>
                  <a:cubicBezTo>
                    <a:pt x="259" y="198"/>
                    <a:pt x="261" y="198"/>
                    <a:pt x="261" y="200"/>
                  </a:cubicBezTo>
                  <a:cubicBezTo>
                    <a:pt x="261" y="203"/>
                    <a:pt x="261" y="207"/>
                    <a:pt x="260" y="211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2" y="209"/>
                    <a:pt x="262" y="205"/>
                    <a:pt x="262" y="202"/>
                  </a:cubicBezTo>
                  <a:cubicBezTo>
                    <a:pt x="262" y="200"/>
                    <a:pt x="264" y="201"/>
                    <a:pt x="264" y="202"/>
                  </a:cubicBezTo>
                  <a:cubicBezTo>
                    <a:pt x="264" y="206"/>
                    <a:pt x="264" y="210"/>
                    <a:pt x="264" y="214"/>
                  </a:cubicBezTo>
                  <a:cubicBezTo>
                    <a:pt x="265" y="215"/>
                    <a:pt x="265" y="215"/>
                    <a:pt x="265" y="215"/>
                  </a:cubicBezTo>
                  <a:cubicBezTo>
                    <a:pt x="266" y="211"/>
                    <a:pt x="266" y="208"/>
                    <a:pt x="266" y="204"/>
                  </a:cubicBezTo>
                  <a:cubicBezTo>
                    <a:pt x="266" y="203"/>
                    <a:pt x="268" y="203"/>
                    <a:pt x="268" y="204"/>
                  </a:cubicBezTo>
                  <a:cubicBezTo>
                    <a:pt x="268" y="208"/>
                    <a:pt x="267" y="212"/>
                    <a:pt x="267" y="216"/>
                  </a:cubicBezTo>
                  <a:cubicBezTo>
                    <a:pt x="269" y="218"/>
                    <a:pt x="269" y="218"/>
                    <a:pt x="269" y="218"/>
                  </a:cubicBezTo>
                  <a:cubicBezTo>
                    <a:pt x="269" y="214"/>
                    <a:pt x="269" y="210"/>
                    <a:pt x="269" y="207"/>
                  </a:cubicBezTo>
                  <a:cubicBezTo>
                    <a:pt x="269" y="205"/>
                    <a:pt x="271" y="206"/>
                    <a:pt x="271" y="207"/>
                  </a:cubicBezTo>
                  <a:cubicBezTo>
                    <a:pt x="271" y="211"/>
                    <a:pt x="271" y="215"/>
                    <a:pt x="270" y="219"/>
                  </a:cubicBezTo>
                  <a:cubicBezTo>
                    <a:pt x="272" y="221"/>
                    <a:pt x="272" y="221"/>
                    <a:pt x="272" y="221"/>
                  </a:cubicBezTo>
                  <a:cubicBezTo>
                    <a:pt x="272" y="217"/>
                    <a:pt x="272" y="213"/>
                    <a:pt x="273" y="209"/>
                  </a:cubicBezTo>
                  <a:cubicBezTo>
                    <a:pt x="273" y="208"/>
                    <a:pt x="275" y="208"/>
                    <a:pt x="275" y="210"/>
                  </a:cubicBezTo>
                  <a:cubicBezTo>
                    <a:pt x="274" y="214"/>
                    <a:pt x="274" y="218"/>
                    <a:pt x="274" y="222"/>
                  </a:cubicBezTo>
                  <a:cubicBezTo>
                    <a:pt x="275" y="224"/>
                    <a:pt x="275" y="224"/>
                    <a:pt x="275" y="224"/>
                  </a:cubicBezTo>
                  <a:cubicBezTo>
                    <a:pt x="275" y="220"/>
                    <a:pt x="276" y="216"/>
                    <a:pt x="276" y="213"/>
                  </a:cubicBezTo>
                  <a:cubicBezTo>
                    <a:pt x="276" y="211"/>
                    <a:pt x="278" y="212"/>
                    <a:pt x="278" y="213"/>
                  </a:cubicBezTo>
                  <a:cubicBezTo>
                    <a:pt x="278" y="217"/>
                    <a:pt x="277" y="221"/>
                    <a:pt x="277" y="225"/>
                  </a:cubicBezTo>
                  <a:cubicBezTo>
                    <a:pt x="278" y="226"/>
                    <a:pt x="278" y="226"/>
                    <a:pt x="278" y="226"/>
                  </a:cubicBezTo>
                  <a:cubicBezTo>
                    <a:pt x="278" y="223"/>
                    <a:pt x="279" y="220"/>
                    <a:pt x="279" y="217"/>
                  </a:cubicBezTo>
                  <a:cubicBezTo>
                    <a:pt x="279" y="216"/>
                    <a:pt x="281" y="216"/>
                    <a:pt x="281" y="217"/>
                  </a:cubicBezTo>
                  <a:cubicBezTo>
                    <a:pt x="281" y="221"/>
                    <a:pt x="280" y="225"/>
                    <a:pt x="280" y="228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82" y="227"/>
                    <a:pt x="282" y="225"/>
                    <a:pt x="282" y="223"/>
                  </a:cubicBezTo>
                  <a:cubicBezTo>
                    <a:pt x="282" y="222"/>
                    <a:pt x="284" y="222"/>
                    <a:pt x="284" y="224"/>
                  </a:cubicBezTo>
                  <a:cubicBezTo>
                    <a:pt x="284" y="226"/>
                    <a:pt x="283" y="229"/>
                    <a:pt x="283" y="231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285" y="229"/>
                    <a:pt x="287" y="230"/>
                    <a:pt x="287" y="231"/>
                  </a:cubicBezTo>
                  <a:cubicBezTo>
                    <a:pt x="286" y="235"/>
                    <a:pt x="286" y="235"/>
                    <a:pt x="286" y="235"/>
                  </a:cubicBezTo>
                  <a:cubicBezTo>
                    <a:pt x="288" y="237"/>
                    <a:pt x="290" y="239"/>
                    <a:pt x="292" y="241"/>
                  </a:cubicBezTo>
                  <a:cubicBezTo>
                    <a:pt x="292" y="227"/>
                    <a:pt x="291" y="212"/>
                    <a:pt x="289" y="198"/>
                  </a:cubicBezTo>
                  <a:cubicBezTo>
                    <a:pt x="286" y="196"/>
                    <a:pt x="283" y="194"/>
                    <a:pt x="280" y="192"/>
                  </a:cubicBezTo>
                  <a:cubicBezTo>
                    <a:pt x="277" y="193"/>
                    <a:pt x="277" y="193"/>
                    <a:pt x="277" y="193"/>
                  </a:cubicBezTo>
                  <a:cubicBezTo>
                    <a:pt x="276" y="193"/>
                    <a:pt x="275" y="191"/>
                    <a:pt x="276" y="191"/>
                  </a:cubicBezTo>
                  <a:cubicBezTo>
                    <a:pt x="278" y="190"/>
                    <a:pt x="278" y="190"/>
                    <a:pt x="278" y="190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69" y="192"/>
                    <a:pt x="268" y="190"/>
                    <a:pt x="269" y="190"/>
                  </a:cubicBezTo>
                  <a:cubicBezTo>
                    <a:pt x="275" y="187"/>
                    <a:pt x="275" y="187"/>
                    <a:pt x="275" y="187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4" y="190"/>
                    <a:pt x="264" y="190"/>
                    <a:pt x="264" y="190"/>
                  </a:cubicBezTo>
                  <a:cubicBezTo>
                    <a:pt x="263" y="191"/>
                    <a:pt x="262" y="189"/>
                    <a:pt x="263" y="188"/>
                  </a:cubicBezTo>
                  <a:cubicBezTo>
                    <a:pt x="271" y="185"/>
                    <a:pt x="271" y="185"/>
                    <a:pt x="271" y="185"/>
                  </a:cubicBezTo>
                  <a:cubicBezTo>
                    <a:pt x="270" y="184"/>
                    <a:pt x="270" y="184"/>
                    <a:pt x="270" y="184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58" y="189"/>
                    <a:pt x="257" y="187"/>
                    <a:pt x="258" y="186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6" y="181"/>
                    <a:pt x="266" y="181"/>
                    <a:pt x="266" y="181"/>
                  </a:cubicBezTo>
                  <a:cubicBezTo>
                    <a:pt x="255" y="186"/>
                    <a:pt x="255" y="186"/>
                    <a:pt x="255" y="186"/>
                  </a:cubicBezTo>
                  <a:cubicBezTo>
                    <a:pt x="254" y="187"/>
                    <a:pt x="253" y="185"/>
                    <a:pt x="254" y="184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1" y="184"/>
                    <a:pt x="250" y="182"/>
                    <a:pt x="251" y="182"/>
                  </a:cubicBezTo>
                  <a:cubicBezTo>
                    <a:pt x="260" y="178"/>
                    <a:pt x="260" y="178"/>
                    <a:pt x="260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48" y="181"/>
                    <a:pt x="248" y="181"/>
                    <a:pt x="248" y="181"/>
                  </a:cubicBezTo>
                  <a:cubicBezTo>
                    <a:pt x="247" y="182"/>
                    <a:pt x="246" y="180"/>
                    <a:pt x="247" y="180"/>
                  </a:cubicBezTo>
                  <a:cubicBezTo>
                    <a:pt x="257" y="175"/>
                    <a:pt x="257" y="175"/>
                    <a:pt x="257" y="175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4" y="180"/>
                    <a:pt x="243" y="178"/>
                    <a:pt x="244" y="177"/>
                  </a:cubicBezTo>
                  <a:cubicBezTo>
                    <a:pt x="253" y="173"/>
                    <a:pt x="253" y="173"/>
                    <a:pt x="253" y="173"/>
                  </a:cubicBezTo>
                  <a:cubicBezTo>
                    <a:pt x="251" y="172"/>
                    <a:pt x="251" y="172"/>
                    <a:pt x="251" y="172"/>
                  </a:cubicBezTo>
                  <a:cubicBezTo>
                    <a:pt x="241" y="177"/>
                    <a:pt x="241" y="177"/>
                    <a:pt x="241" y="177"/>
                  </a:cubicBezTo>
                  <a:cubicBezTo>
                    <a:pt x="240" y="177"/>
                    <a:pt x="239" y="176"/>
                    <a:pt x="240" y="175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7" y="170"/>
                    <a:pt x="247" y="170"/>
                    <a:pt x="247" y="170"/>
                  </a:cubicBezTo>
                  <a:cubicBezTo>
                    <a:pt x="238" y="175"/>
                    <a:pt x="238" y="175"/>
                    <a:pt x="238" y="175"/>
                  </a:cubicBezTo>
                  <a:cubicBezTo>
                    <a:pt x="237" y="175"/>
                    <a:pt x="236" y="173"/>
                    <a:pt x="237" y="173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68"/>
                    <a:pt x="244" y="168"/>
                    <a:pt x="244" y="168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34" y="173"/>
                    <a:pt x="233" y="171"/>
                    <a:pt x="234" y="171"/>
                  </a:cubicBezTo>
                  <a:cubicBezTo>
                    <a:pt x="242" y="167"/>
                    <a:pt x="242" y="167"/>
                    <a:pt x="242" y="167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1" y="171"/>
                    <a:pt x="230" y="169"/>
                    <a:pt x="231" y="168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28" y="168"/>
                    <a:pt x="227" y="167"/>
                    <a:pt x="228" y="166"/>
                  </a:cubicBezTo>
                  <a:cubicBezTo>
                    <a:pt x="234" y="163"/>
                    <a:pt x="234" y="163"/>
                    <a:pt x="234" y="163"/>
                  </a:cubicBezTo>
                  <a:cubicBezTo>
                    <a:pt x="232" y="162"/>
                    <a:pt x="232" y="162"/>
                    <a:pt x="232" y="162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5" y="166"/>
                    <a:pt x="224" y="164"/>
                    <a:pt x="225" y="164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28" y="160"/>
                    <a:pt x="228" y="160"/>
                    <a:pt x="228" y="160"/>
                  </a:cubicBezTo>
                  <a:cubicBezTo>
                    <a:pt x="224" y="163"/>
                    <a:pt x="224" y="163"/>
                    <a:pt x="224" y="163"/>
                  </a:cubicBezTo>
                  <a:cubicBezTo>
                    <a:pt x="223" y="163"/>
                    <a:pt x="221" y="162"/>
                    <a:pt x="223" y="161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2" y="160"/>
                    <a:pt x="222" y="160"/>
                    <a:pt x="222" y="160"/>
                  </a:cubicBezTo>
                  <a:cubicBezTo>
                    <a:pt x="221" y="161"/>
                    <a:pt x="219" y="159"/>
                    <a:pt x="221" y="158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0" y="156"/>
                    <a:pt x="220" y="156"/>
                    <a:pt x="220" y="156"/>
                  </a:cubicBezTo>
                  <a:cubicBezTo>
                    <a:pt x="220" y="156"/>
                    <a:pt x="220" y="156"/>
                    <a:pt x="220" y="156"/>
                  </a:cubicBezTo>
                  <a:cubicBezTo>
                    <a:pt x="218" y="156"/>
                    <a:pt x="219" y="154"/>
                    <a:pt x="220" y="154"/>
                  </a:cubicBezTo>
                  <a:cubicBezTo>
                    <a:pt x="223" y="156"/>
                    <a:pt x="223" y="156"/>
                    <a:pt x="223" y="156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3" y="152"/>
                    <a:pt x="225" y="152"/>
                    <a:pt x="225" y="153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7" y="157"/>
                    <a:pt x="227" y="157"/>
                    <a:pt x="227" y="157"/>
                  </a:cubicBezTo>
                  <a:cubicBezTo>
                    <a:pt x="226" y="153"/>
                    <a:pt x="226" y="153"/>
                    <a:pt x="226" y="153"/>
                  </a:cubicBezTo>
                  <a:cubicBezTo>
                    <a:pt x="226" y="152"/>
                    <a:pt x="228" y="152"/>
                    <a:pt x="228" y="153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30" y="152"/>
                    <a:pt x="232" y="152"/>
                    <a:pt x="232" y="153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3" y="153"/>
                    <a:pt x="235" y="153"/>
                    <a:pt x="236" y="154"/>
                  </a:cubicBezTo>
                  <a:cubicBezTo>
                    <a:pt x="236" y="157"/>
                    <a:pt x="237" y="159"/>
                    <a:pt x="237" y="162"/>
                  </a:cubicBezTo>
                  <a:cubicBezTo>
                    <a:pt x="239" y="163"/>
                    <a:pt x="239" y="163"/>
                    <a:pt x="239" y="163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37" y="154"/>
                    <a:pt x="239" y="154"/>
                    <a:pt x="239" y="155"/>
                  </a:cubicBezTo>
                  <a:cubicBezTo>
                    <a:pt x="240" y="158"/>
                    <a:pt x="240" y="161"/>
                    <a:pt x="241" y="164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42" y="162"/>
                    <a:pt x="242" y="159"/>
                    <a:pt x="241" y="156"/>
                  </a:cubicBezTo>
                  <a:cubicBezTo>
                    <a:pt x="241" y="155"/>
                    <a:pt x="243" y="155"/>
                    <a:pt x="243" y="156"/>
                  </a:cubicBezTo>
                  <a:cubicBezTo>
                    <a:pt x="244" y="159"/>
                    <a:pt x="244" y="163"/>
                    <a:pt x="245" y="166"/>
                  </a:cubicBezTo>
                  <a:cubicBezTo>
                    <a:pt x="246" y="167"/>
                    <a:pt x="246" y="167"/>
                    <a:pt x="246" y="167"/>
                  </a:cubicBezTo>
                  <a:cubicBezTo>
                    <a:pt x="246" y="164"/>
                    <a:pt x="245" y="161"/>
                    <a:pt x="245" y="157"/>
                  </a:cubicBezTo>
                  <a:cubicBezTo>
                    <a:pt x="245" y="156"/>
                    <a:pt x="247" y="156"/>
                    <a:pt x="247" y="157"/>
                  </a:cubicBezTo>
                  <a:cubicBezTo>
                    <a:pt x="248" y="161"/>
                    <a:pt x="248" y="165"/>
                    <a:pt x="248" y="168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0" y="166"/>
                    <a:pt x="249" y="162"/>
                    <a:pt x="249" y="159"/>
                  </a:cubicBezTo>
                  <a:cubicBezTo>
                    <a:pt x="249" y="158"/>
                    <a:pt x="251" y="158"/>
                    <a:pt x="251" y="159"/>
                  </a:cubicBezTo>
                  <a:cubicBezTo>
                    <a:pt x="251" y="163"/>
                    <a:pt x="252" y="167"/>
                    <a:pt x="252" y="170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3" y="168"/>
                    <a:pt x="253" y="164"/>
                    <a:pt x="253" y="161"/>
                  </a:cubicBezTo>
                  <a:cubicBezTo>
                    <a:pt x="252" y="159"/>
                    <a:pt x="254" y="159"/>
                    <a:pt x="255" y="161"/>
                  </a:cubicBezTo>
                  <a:cubicBezTo>
                    <a:pt x="255" y="165"/>
                    <a:pt x="256" y="169"/>
                    <a:pt x="256" y="173"/>
                  </a:cubicBezTo>
                  <a:cubicBezTo>
                    <a:pt x="258" y="173"/>
                    <a:pt x="258" y="173"/>
                    <a:pt x="258" y="173"/>
                  </a:cubicBezTo>
                  <a:cubicBezTo>
                    <a:pt x="257" y="170"/>
                    <a:pt x="257" y="166"/>
                    <a:pt x="256" y="163"/>
                  </a:cubicBezTo>
                  <a:cubicBezTo>
                    <a:pt x="256" y="161"/>
                    <a:pt x="258" y="161"/>
                    <a:pt x="258" y="163"/>
                  </a:cubicBezTo>
                  <a:cubicBezTo>
                    <a:pt x="259" y="167"/>
                    <a:pt x="259" y="171"/>
                    <a:pt x="260" y="175"/>
                  </a:cubicBezTo>
                  <a:cubicBezTo>
                    <a:pt x="261" y="176"/>
                    <a:pt x="261" y="176"/>
                    <a:pt x="261" y="176"/>
                  </a:cubicBezTo>
                  <a:cubicBezTo>
                    <a:pt x="261" y="172"/>
                    <a:pt x="261" y="168"/>
                    <a:pt x="260" y="165"/>
                  </a:cubicBezTo>
                  <a:cubicBezTo>
                    <a:pt x="260" y="163"/>
                    <a:pt x="262" y="163"/>
                    <a:pt x="262" y="165"/>
                  </a:cubicBezTo>
                  <a:cubicBezTo>
                    <a:pt x="263" y="169"/>
                    <a:pt x="263" y="173"/>
                    <a:pt x="263" y="177"/>
                  </a:cubicBezTo>
                  <a:cubicBezTo>
                    <a:pt x="265" y="178"/>
                    <a:pt x="265" y="178"/>
                    <a:pt x="265" y="178"/>
                  </a:cubicBezTo>
                  <a:cubicBezTo>
                    <a:pt x="265" y="174"/>
                    <a:pt x="264" y="171"/>
                    <a:pt x="264" y="167"/>
                  </a:cubicBezTo>
                  <a:cubicBezTo>
                    <a:pt x="264" y="166"/>
                    <a:pt x="266" y="166"/>
                    <a:pt x="266" y="167"/>
                  </a:cubicBezTo>
                  <a:cubicBezTo>
                    <a:pt x="267" y="171"/>
                    <a:pt x="267" y="175"/>
                    <a:pt x="267" y="180"/>
                  </a:cubicBezTo>
                  <a:cubicBezTo>
                    <a:pt x="269" y="181"/>
                    <a:pt x="269" y="181"/>
                    <a:pt x="269" y="181"/>
                  </a:cubicBezTo>
                  <a:cubicBezTo>
                    <a:pt x="269" y="177"/>
                    <a:pt x="268" y="173"/>
                    <a:pt x="268" y="170"/>
                  </a:cubicBezTo>
                  <a:cubicBezTo>
                    <a:pt x="268" y="168"/>
                    <a:pt x="270" y="168"/>
                    <a:pt x="270" y="170"/>
                  </a:cubicBezTo>
                  <a:cubicBezTo>
                    <a:pt x="270" y="174"/>
                    <a:pt x="271" y="178"/>
                    <a:pt x="271" y="182"/>
                  </a:cubicBezTo>
                  <a:cubicBezTo>
                    <a:pt x="272" y="183"/>
                    <a:pt x="272" y="183"/>
                    <a:pt x="272" y="183"/>
                  </a:cubicBezTo>
                  <a:cubicBezTo>
                    <a:pt x="272" y="180"/>
                    <a:pt x="272" y="177"/>
                    <a:pt x="272" y="174"/>
                  </a:cubicBezTo>
                  <a:cubicBezTo>
                    <a:pt x="271" y="172"/>
                    <a:pt x="273" y="172"/>
                    <a:pt x="274" y="174"/>
                  </a:cubicBezTo>
                  <a:cubicBezTo>
                    <a:pt x="274" y="177"/>
                    <a:pt x="274" y="181"/>
                    <a:pt x="274" y="184"/>
                  </a:cubicBezTo>
                  <a:cubicBezTo>
                    <a:pt x="276" y="186"/>
                    <a:pt x="276" y="186"/>
                    <a:pt x="276" y="186"/>
                  </a:cubicBezTo>
                  <a:cubicBezTo>
                    <a:pt x="276" y="179"/>
                    <a:pt x="276" y="179"/>
                    <a:pt x="276" y="179"/>
                  </a:cubicBezTo>
                  <a:cubicBezTo>
                    <a:pt x="275" y="178"/>
                    <a:pt x="277" y="178"/>
                    <a:pt x="278" y="179"/>
                  </a:cubicBezTo>
                  <a:cubicBezTo>
                    <a:pt x="278" y="182"/>
                    <a:pt x="278" y="185"/>
                    <a:pt x="278" y="187"/>
                  </a:cubicBezTo>
                  <a:cubicBezTo>
                    <a:pt x="280" y="188"/>
                    <a:pt x="280" y="188"/>
                    <a:pt x="280" y="188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4"/>
                    <a:pt x="281" y="185"/>
                    <a:pt x="281" y="186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4" y="191"/>
                    <a:pt x="286" y="193"/>
                    <a:pt x="288" y="195"/>
                  </a:cubicBezTo>
                  <a:cubicBezTo>
                    <a:pt x="286" y="181"/>
                    <a:pt x="282" y="167"/>
                    <a:pt x="278" y="153"/>
                  </a:cubicBezTo>
                  <a:cubicBezTo>
                    <a:pt x="275" y="151"/>
                    <a:pt x="272" y="150"/>
                    <a:pt x="269" y="148"/>
                  </a:cubicBezTo>
                  <a:cubicBezTo>
                    <a:pt x="266" y="150"/>
                    <a:pt x="266" y="150"/>
                    <a:pt x="266" y="150"/>
                  </a:cubicBezTo>
                  <a:cubicBezTo>
                    <a:pt x="265" y="150"/>
                    <a:pt x="264" y="148"/>
                    <a:pt x="265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65" y="146"/>
                    <a:pt x="265" y="146"/>
                    <a:pt x="265" y="146"/>
                  </a:cubicBezTo>
                  <a:cubicBezTo>
                    <a:pt x="259" y="149"/>
                    <a:pt x="259" y="149"/>
                    <a:pt x="259" y="149"/>
                  </a:cubicBezTo>
                  <a:cubicBezTo>
                    <a:pt x="258" y="150"/>
                    <a:pt x="257" y="148"/>
                    <a:pt x="258" y="148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61" y="144"/>
                    <a:pt x="261" y="144"/>
                    <a:pt x="261" y="144"/>
                  </a:cubicBezTo>
                  <a:cubicBezTo>
                    <a:pt x="252" y="149"/>
                    <a:pt x="252" y="149"/>
                    <a:pt x="252" y="149"/>
                  </a:cubicBezTo>
                  <a:cubicBezTo>
                    <a:pt x="251" y="149"/>
                    <a:pt x="250" y="148"/>
                    <a:pt x="251" y="147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48" y="148"/>
                    <a:pt x="248" y="148"/>
                    <a:pt x="248" y="148"/>
                  </a:cubicBezTo>
                  <a:cubicBezTo>
                    <a:pt x="246" y="148"/>
                    <a:pt x="245" y="147"/>
                    <a:pt x="246" y="146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3" y="140"/>
                    <a:pt x="253" y="140"/>
                    <a:pt x="253" y="140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2" y="147"/>
                    <a:pt x="241" y="145"/>
                    <a:pt x="242" y="144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49" y="138"/>
                    <a:pt x="249" y="138"/>
                    <a:pt x="249" y="138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8" y="145"/>
                    <a:pt x="237" y="143"/>
                    <a:pt x="238" y="142"/>
                  </a:cubicBezTo>
                  <a:cubicBezTo>
                    <a:pt x="247" y="137"/>
                    <a:pt x="247" y="137"/>
                    <a:pt x="247" y="137"/>
                  </a:cubicBezTo>
                  <a:cubicBezTo>
                    <a:pt x="245" y="136"/>
                    <a:pt x="245" y="136"/>
                    <a:pt x="245" y="136"/>
                  </a:cubicBezTo>
                  <a:cubicBezTo>
                    <a:pt x="235" y="142"/>
                    <a:pt x="235" y="142"/>
                    <a:pt x="235" y="142"/>
                  </a:cubicBezTo>
                  <a:cubicBezTo>
                    <a:pt x="234" y="143"/>
                    <a:pt x="233" y="141"/>
                    <a:pt x="234" y="140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32" y="140"/>
                    <a:pt x="232" y="140"/>
                    <a:pt x="232" y="140"/>
                  </a:cubicBezTo>
                  <a:cubicBezTo>
                    <a:pt x="231" y="141"/>
                    <a:pt x="229" y="139"/>
                    <a:pt x="230" y="139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7" y="132"/>
                    <a:pt x="237" y="132"/>
                    <a:pt x="237" y="132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7" y="139"/>
                    <a:pt x="226" y="137"/>
                    <a:pt x="227" y="137"/>
                  </a:cubicBezTo>
                  <a:cubicBezTo>
                    <a:pt x="235" y="131"/>
                    <a:pt x="235" y="131"/>
                    <a:pt x="235" y="131"/>
                  </a:cubicBezTo>
                  <a:cubicBezTo>
                    <a:pt x="233" y="131"/>
                    <a:pt x="233" y="131"/>
                    <a:pt x="233" y="131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3" y="137"/>
                    <a:pt x="222" y="136"/>
                    <a:pt x="223" y="135"/>
                  </a:cubicBezTo>
                  <a:cubicBezTo>
                    <a:pt x="231" y="130"/>
                    <a:pt x="231" y="130"/>
                    <a:pt x="231" y="130"/>
                  </a:cubicBezTo>
                  <a:cubicBezTo>
                    <a:pt x="229" y="129"/>
                    <a:pt x="229" y="129"/>
                    <a:pt x="229" y="129"/>
                  </a:cubicBezTo>
                  <a:cubicBezTo>
                    <a:pt x="221" y="134"/>
                    <a:pt x="221" y="134"/>
                    <a:pt x="221" y="134"/>
                  </a:cubicBezTo>
                  <a:cubicBezTo>
                    <a:pt x="220" y="135"/>
                    <a:pt x="219" y="134"/>
                    <a:pt x="220" y="133"/>
                  </a:cubicBezTo>
                  <a:cubicBezTo>
                    <a:pt x="227" y="128"/>
                    <a:pt x="227" y="128"/>
                    <a:pt x="227" y="128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18" y="132"/>
                    <a:pt x="218" y="132"/>
                    <a:pt x="218" y="132"/>
                  </a:cubicBezTo>
                  <a:cubicBezTo>
                    <a:pt x="216" y="133"/>
                    <a:pt x="215" y="132"/>
                    <a:pt x="216" y="131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4" y="130"/>
                    <a:pt x="214" y="130"/>
                    <a:pt x="214" y="130"/>
                  </a:cubicBezTo>
                  <a:cubicBezTo>
                    <a:pt x="213" y="131"/>
                    <a:pt x="212" y="130"/>
                    <a:pt x="213" y="129"/>
                  </a:cubicBezTo>
                  <a:cubicBezTo>
                    <a:pt x="219" y="125"/>
                    <a:pt x="219" y="125"/>
                    <a:pt x="219" y="125"/>
                  </a:cubicBezTo>
                  <a:cubicBezTo>
                    <a:pt x="217" y="124"/>
                    <a:pt x="217" y="124"/>
                    <a:pt x="217" y="124"/>
                  </a:cubicBezTo>
                  <a:cubicBezTo>
                    <a:pt x="211" y="128"/>
                    <a:pt x="211" y="128"/>
                    <a:pt x="211" y="128"/>
                  </a:cubicBezTo>
                  <a:cubicBezTo>
                    <a:pt x="210" y="129"/>
                    <a:pt x="209" y="127"/>
                    <a:pt x="210" y="127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09" y="126"/>
                    <a:pt x="209" y="126"/>
                    <a:pt x="209" y="126"/>
                  </a:cubicBezTo>
                  <a:cubicBezTo>
                    <a:pt x="207" y="127"/>
                    <a:pt x="206" y="125"/>
                    <a:pt x="207" y="124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209" y="121"/>
                    <a:pt x="209" y="121"/>
                    <a:pt x="209" y="121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5" y="124"/>
                    <a:pt x="204" y="123"/>
                    <a:pt x="205" y="122"/>
                  </a:cubicBezTo>
                  <a:cubicBezTo>
                    <a:pt x="207" y="120"/>
                    <a:pt x="207" y="120"/>
                    <a:pt x="207" y="120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2" y="119"/>
                    <a:pt x="203" y="117"/>
                    <a:pt x="204" y="118"/>
                  </a:cubicBezTo>
                  <a:cubicBezTo>
                    <a:pt x="207" y="119"/>
                    <a:pt x="207" y="119"/>
                    <a:pt x="207" y="119"/>
                  </a:cubicBezTo>
                  <a:cubicBezTo>
                    <a:pt x="207" y="117"/>
                    <a:pt x="207" y="117"/>
                    <a:pt x="207" y="117"/>
                  </a:cubicBezTo>
                  <a:cubicBezTo>
                    <a:pt x="206" y="115"/>
                    <a:pt x="208" y="115"/>
                    <a:pt x="208" y="116"/>
                  </a:cubicBezTo>
                  <a:cubicBezTo>
                    <a:pt x="209" y="119"/>
                    <a:pt x="209" y="119"/>
                    <a:pt x="209" y="119"/>
                  </a:cubicBezTo>
                  <a:cubicBezTo>
                    <a:pt x="211" y="120"/>
                    <a:pt x="211" y="120"/>
                    <a:pt x="211" y="120"/>
                  </a:cubicBezTo>
                  <a:cubicBezTo>
                    <a:pt x="210" y="116"/>
                    <a:pt x="210" y="116"/>
                    <a:pt x="210" y="116"/>
                  </a:cubicBezTo>
                  <a:cubicBezTo>
                    <a:pt x="210" y="115"/>
                    <a:pt x="212" y="114"/>
                    <a:pt x="212" y="116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4" y="116"/>
                    <a:pt x="214" y="116"/>
                    <a:pt x="214" y="116"/>
                  </a:cubicBezTo>
                  <a:cubicBezTo>
                    <a:pt x="213" y="115"/>
                    <a:pt x="215" y="114"/>
                    <a:pt x="216" y="115"/>
                  </a:cubicBezTo>
                  <a:cubicBezTo>
                    <a:pt x="218" y="122"/>
                    <a:pt x="218" y="122"/>
                    <a:pt x="218" y="122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7" y="115"/>
                    <a:pt x="219" y="114"/>
                    <a:pt x="219" y="116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21" y="117"/>
                    <a:pt x="221" y="117"/>
                    <a:pt x="221" y="117"/>
                  </a:cubicBezTo>
                  <a:cubicBezTo>
                    <a:pt x="221" y="115"/>
                    <a:pt x="223" y="115"/>
                    <a:pt x="223" y="116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8" y="126"/>
                    <a:pt x="228" y="126"/>
                    <a:pt x="228" y="126"/>
                  </a:cubicBezTo>
                  <a:cubicBezTo>
                    <a:pt x="227" y="123"/>
                    <a:pt x="226" y="120"/>
                    <a:pt x="225" y="117"/>
                  </a:cubicBezTo>
                  <a:cubicBezTo>
                    <a:pt x="225" y="116"/>
                    <a:pt x="227" y="116"/>
                    <a:pt x="227" y="117"/>
                  </a:cubicBezTo>
                  <a:cubicBezTo>
                    <a:pt x="228" y="120"/>
                    <a:pt x="229" y="124"/>
                    <a:pt x="230" y="127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1" y="125"/>
                    <a:pt x="230" y="121"/>
                    <a:pt x="229" y="118"/>
                  </a:cubicBezTo>
                  <a:cubicBezTo>
                    <a:pt x="229" y="117"/>
                    <a:pt x="231" y="117"/>
                    <a:pt x="231" y="118"/>
                  </a:cubicBezTo>
                  <a:cubicBezTo>
                    <a:pt x="232" y="122"/>
                    <a:pt x="233" y="125"/>
                    <a:pt x="234" y="129"/>
                  </a:cubicBezTo>
                  <a:cubicBezTo>
                    <a:pt x="236" y="129"/>
                    <a:pt x="236" y="129"/>
                    <a:pt x="236" y="129"/>
                  </a:cubicBezTo>
                  <a:cubicBezTo>
                    <a:pt x="235" y="126"/>
                    <a:pt x="234" y="123"/>
                    <a:pt x="233" y="119"/>
                  </a:cubicBezTo>
                  <a:cubicBezTo>
                    <a:pt x="233" y="118"/>
                    <a:pt x="235" y="118"/>
                    <a:pt x="235" y="119"/>
                  </a:cubicBezTo>
                  <a:cubicBezTo>
                    <a:pt x="236" y="123"/>
                    <a:pt x="237" y="127"/>
                    <a:pt x="238" y="130"/>
                  </a:cubicBezTo>
                  <a:cubicBezTo>
                    <a:pt x="239" y="131"/>
                    <a:pt x="239" y="131"/>
                    <a:pt x="239" y="131"/>
                  </a:cubicBezTo>
                  <a:cubicBezTo>
                    <a:pt x="240" y="131"/>
                    <a:pt x="240" y="131"/>
                    <a:pt x="240" y="131"/>
                  </a:cubicBezTo>
                  <a:cubicBezTo>
                    <a:pt x="239" y="128"/>
                    <a:pt x="238" y="124"/>
                    <a:pt x="237" y="121"/>
                  </a:cubicBezTo>
                  <a:cubicBezTo>
                    <a:pt x="237" y="119"/>
                    <a:pt x="239" y="119"/>
                    <a:pt x="239" y="120"/>
                  </a:cubicBezTo>
                  <a:cubicBezTo>
                    <a:pt x="240" y="124"/>
                    <a:pt x="241" y="128"/>
                    <a:pt x="242" y="13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3" y="129"/>
                    <a:pt x="242" y="126"/>
                    <a:pt x="241" y="122"/>
                  </a:cubicBezTo>
                  <a:cubicBezTo>
                    <a:pt x="241" y="121"/>
                    <a:pt x="243" y="121"/>
                    <a:pt x="243" y="122"/>
                  </a:cubicBezTo>
                  <a:cubicBezTo>
                    <a:pt x="244" y="126"/>
                    <a:pt x="245" y="130"/>
                    <a:pt x="246" y="134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47" y="131"/>
                    <a:pt x="246" y="128"/>
                    <a:pt x="245" y="124"/>
                  </a:cubicBezTo>
                  <a:cubicBezTo>
                    <a:pt x="245" y="123"/>
                    <a:pt x="247" y="122"/>
                    <a:pt x="247" y="124"/>
                  </a:cubicBezTo>
                  <a:cubicBezTo>
                    <a:pt x="248" y="128"/>
                    <a:pt x="249" y="132"/>
                    <a:pt x="250" y="136"/>
                  </a:cubicBezTo>
                  <a:cubicBezTo>
                    <a:pt x="252" y="137"/>
                    <a:pt x="252" y="137"/>
                    <a:pt x="252" y="137"/>
                  </a:cubicBezTo>
                  <a:cubicBezTo>
                    <a:pt x="251" y="133"/>
                    <a:pt x="250" y="129"/>
                    <a:pt x="249" y="126"/>
                  </a:cubicBezTo>
                  <a:cubicBezTo>
                    <a:pt x="249" y="124"/>
                    <a:pt x="251" y="124"/>
                    <a:pt x="251" y="125"/>
                  </a:cubicBezTo>
                  <a:cubicBezTo>
                    <a:pt x="252" y="130"/>
                    <a:pt x="253" y="134"/>
                    <a:pt x="254" y="138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5" y="135"/>
                    <a:pt x="254" y="132"/>
                    <a:pt x="253" y="128"/>
                  </a:cubicBezTo>
                  <a:cubicBezTo>
                    <a:pt x="253" y="127"/>
                    <a:pt x="255" y="126"/>
                    <a:pt x="255" y="128"/>
                  </a:cubicBezTo>
                  <a:cubicBezTo>
                    <a:pt x="256" y="132"/>
                    <a:pt x="257" y="136"/>
                    <a:pt x="258" y="140"/>
                  </a:cubicBezTo>
                  <a:cubicBezTo>
                    <a:pt x="260" y="141"/>
                    <a:pt x="260" y="141"/>
                    <a:pt x="260" y="141"/>
                  </a:cubicBezTo>
                  <a:cubicBezTo>
                    <a:pt x="259" y="137"/>
                    <a:pt x="258" y="134"/>
                    <a:pt x="258" y="131"/>
                  </a:cubicBezTo>
                  <a:cubicBezTo>
                    <a:pt x="257" y="130"/>
                    <a:pt x="259" y="130"/>
                    <a:pt x="260" y="131"/>
                  </a:cubicBezTo>
                  <a:cubicBezTo>
                    <a:pt x="260" y="135"/>
                    <a:pt x="261" y="138"/>
                    <a:pt x="262" y="142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36"/>
                    <a:pt x="262" y="136"/>
                    <a:pt x="262" y="136"/>
                  </a:cubicBezTo>
                  <a:cubicBezTo>
                    <a:pt x="262" y="135"/>
                    <a:pt x="264" y="135"/>
                    <a:pt x="264" y="136"/>
                  </a:cubicBezTo>
                  <a:cubicBezTo>
                    <a:pt x="266" y="144"/>
                    <a:pt x="266" y="144"/>
                    <a:pt x="266" y="144"/>
                  </a:cubicBezTo>
                  <a:cubicBezTo>
                    <a:pt x="268" y="145"/>
                    <a:pt x="268" y="145"/>
                    <a:pt x="268" y="145"/>
                  </a:cubicBezTo>
                  <a:cubicBezTo>
                    <a:pt x="267" y="143"/>
                    <a:pt x="267" y="143"/>
                    <a:pt x="267" y="143"/>
                  </a:cubicBezTo>
                  <a:cubicBezTo>
                    <a:pt x="267" y="141"/>
                    <a:pt x="269" y="141"/>
                    <a:pt x="269" y="142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72" y="147"/>
                    <a:pt x="275" y="149"/>
                    <a:pt x="277" y="150"/>
                  </a:cubicBezTo>
                  <a:cubicBezTo>
                    <a:pt x="273" y="137"/>
                    <a:pt x="267" y="123"/>
                    <a:pt x="261" y="110"/>
                  </a:cubicBezTo>
                  <a:cubicBezTo>
                    <a:pt x="258" y="109"/>
                    <a:pt x="255" y="107"/>
                    <a:pt x="252" y="106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48" y="109"/>
                    <a:pt x="247" y="107"/>
                    <a:pt x="248" y="106"/>
                  </a:cubicBezTo>
                  <a:cubicBezTo>
                    <a:pt x="249" y="105"/>
                    <a:pt x="249" y="105"/>
                    <a:pt x="249" y="105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1" y="109"/>
                    <a:pt x="240" y="108"/>
                    <a:pt x="241" y="107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3" y="103"/>
                    <a:pt x="243" y="103"/>
                    <a:pt x="243" y="103"/>
                  </a:cubicBezTo>
                  <a:cubicBezTo>
                    <a:pt x="235" y="109"/>
                    <a:pt x="235" y="109"/>
                    <a:pt x="235" y="109"/>
                  </a:cubicBezTo>
                  <a:cubicBezTo>
                    <a:pt x="234" y="109"/>
                    <a:pt x="233" y="108"/>
                    <a:pt x="234" y="107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09"/>
                    <a:pt x="228" y="107"/>
                    <a:pt x="229" y="106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35" y="100"/>
                    <a:pt x="235" y="100"/>
                    <a:pt x="235" y="100"/>
                  </a:cubicBezTo>
                  <a:cubicBezTo>
                    <a:pt x="226" y="107"/>
                    <a:pt x="226" y="107"/>
                    <a:pt x="226" y="107"/>
                  </a:cubicBezTo>
                  <a:cubicBezTo>
                    <a:pt x="225" y="108"/>
                    <a:pt x="224" y="106"/>
                    <a:pt x="225" y="105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22" y="105"/>
                    <a:pt x="222" y="105"/>
                    <a:pt x="222" y="105"/>
                  </a:cubicBezTo>
                  <a:cubicBezTo>
                    <a:pt x="221" y="106"/>
                    <a:pt x="219" y="104"/>
                    <a:pt x="220" y="104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27" y="96"/>
                    <a:pt x="227" y="96"/>
                    <a:pt x="227" y="96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17" y="104"/>
                    <a:pt x="215" y="103"/>
                    <a:pt x="216" y="102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3" y="103"/>
                    <a:pt x="211" y="101"/>
                    <a:pt x="212" y="101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18" y="94"/>
                    <a:pt x="218" y="94"/>
                    <a:pt x="218" y="94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09" y="101"/>
                    <a:pt x="207" y="100"/>
                    <a:pt x="208" y="99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4" y="92"/>
                    <a:pt x="214" y="92"/>
                    <a:pt x="214" y="92"/>
                  </a:cubicBezTo>
                  <a:cubicBezTo>
                    <a:pt x="206" y="99"/>
                    <a:pt x="206" y="99"/>
                    <a:pt x="206" y="99"/>
                  </a:cubicBezTo>
                  <a:cubicBezTo>
                    <a:pt x="205" y="100"/>
                    <a:pt x="204" y="98"/>
                    <a:pt x="205" y="97"/>
                  </a:cubicBezTo>
                  <a:cubicBezTo>
                    <a:pt x="212" y="92"/>
                    <a:pt x="212" y="92"/>
                    <a:pt x="212" y="92"/>
                  </a:cubicBezTo>
                  <a:cubicBezTo>
                    <a:pt x="210" y="91"/>
                    <a:pt x="210" y="91"/>
                    <a:pt x="210" y="91"/>
                  </a:cubicBezTo>
                  <a:cubicBezTo>
                    <a:pt x="202" y="97"/>
                    <a:pt x="202" y="97"/>
                    <a:pt x="202" y="97"/>
                  </a:cubicBezTo>
                  <a:cubicBezTo>
                    <a:pt x="201" y="98"/>
                    <a:pt x="200" y="97"/>
                    <a:pt x="201" y="96"/>
                  </a:cubicBezTo>
                  <a:cubicBezTo>
                    <a:pt x="208" y="90"/>
                    <a:pt x="208" y="90"/>
                    <a:pt x="208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199" y="96"/>
                    <a:pt x="199" y="96"/>
                    <a:pt x="199" y="96"/>
                  </a:cubicBezTo>
                  <a:cubicBezTo>
                    <a:pt x="198" y="96"/>
                    <a:pt x="196" y="95"/>
                    <a:pt x="197" y="94"/>
                  </a:cubicBezTo>
                  <a:cubicBezTo>
                    <a:pt x="203" y="89"/>
                    <a:pt x="203" y="89"/>
                    <a:pt x="203" y="89"/>
                  </a:cubicBezTo>
                  <a:cubicBezTo>
                    <a:pt x="202" y="88"/>
                    <a:pt x="202" y="88"/>
                    <a:pt x="202" y="88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4" y="95"/>
                    <a:pt x="193" y="93"/>
                    <a:pt x="194" y="92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7" y="87"/>
                    <a:pt x="197" y="87"/>
                    <a:pt x="197" y="87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1" y="93"/>
                    <a:pt x="190" y="91"/>
                    <a:pt x="191" y="90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88" y="90"/>
                    <a:pt x="187" y="89"/>
                    <a:pt x="188" y="88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5" y="88"/>
                    <a:pt x="184" y="87"/>
                    <a:pt x="185" y="86"/>
                  </a:cubicBezTo>
                  <a:cubicBezTo>
                    <a:pt x="186" y="84"/>
                    <a:pt x="186" y="84"/>
                    <a:pt x="186" y="84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83" y="84"/>
                    <a:pt x="183" y="84"/>
                    <a:pt x="183" y="84"/>
                  </a:cubicBezTo>
                  <a:cubicBezTo>
                    <a:pt x="182" y="83"/>
                    <a:pt x="183" y="81"/>
                    <a:pt x="184" y="82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86" y="80"/>
                    <a:pt x="186" y="80"/>
                    <a:pt x="186" y="80"/>
                  </a:cubicBezTo>
                  <a:cubicBezTo>
                    <a:pt x="186" y="79"/>
                    <a:pt x="187" y="79"/>
                    <a:pt x="188" y="80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91" y="83"/>
                    <a:pt x="191" y="83"/>
                    <a:pt x="191" y="83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8"/>
                    <a:pt x="191" y="78"/>
                    <a:pt x="191" y="79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195" y="85"/>
                    <a:pt x="195" y="85"/>
                    <a:pt x="195" y="85"/>
                  </a:cubicBezTo>
                  <a:cubicBezTo>
                    <a:pt x="193" y="79"/>
                    <a:pt x="193" y="79"/>
                    <a:pt x="193" y="79"/>
                  </a:cubicBezTo>
                  <a:cubicBezTo>
                    <a:pt x="193" y="78"/>
                    <a:pt x="195" y="77"/>
                    <a:pt x="195" y="78"/>
                  </a:cubicBezTo>
                  <a:cubicBezTo>
                    <a:pt x="198" y="85"/>
                    <a:pt x="198" y="85"/>
                    <a:pt x="198" y="85"/>
                  </a:cubicBezTo>
                  <a:cubicBezTo>
                    <a:pt x="200" y="86"/>
                    <a:pt x="200" y="86"/>
                    <a:pt x="200" y="86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6" y="78"/>
                    <a:pt x="198" y="77"/>
                    <a:pt x="199" y="78"/>
                  </a:cubicBezTo>
                  <a:cubicBezTo>
                    <a:pt x="202" y="86"/>
                    <a:pt x="202" y="86"/>
                    <a:pt x="202" y="86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0" y="78"/>
                    <a:pt x="202" y="77"/>
                    <a:pt x="203" y="79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4" y="78"/>
                    <a:pt x="206" y="78"/>
                    <a:pt x="207" y="79"/>
                  </a:cubicBezTo>
                  <a:cubicBezTo>
                    <a:pt x="208" y="82"/>
                    <a:pt x="209" y="86"/>
                    <a:pt x="210" y="89"/>
                  </a:cubicBezTo>
                  <a:cubicBezTo>
                    <a:pt x="212" y="89"/>
                    <a:pt x="212" y="89"/>
                    <a:pt x="212" y="89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8" y="79"/>
                    <a:pt x="210" y="78"/>
                    <a:pt x="211" y="80"/>
                  </a:cubicBezTo>
                  <a:cubicBezTo>
                    <a:pt x="212" y="83"/>
                    <a:pt x="213" y="87"/>
                    <a:pt x="215" y="90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0"/>
                    <a:pt x="214" y="79"/>
                    <a:pt x="215" y="81"/>
                  </a:cubicBezTo>
                  <a:cubicBezTo>
                    <a:pt x="216" y="84"/>
                    <a:pt x="218" y="88"/>
                    <a:pt x="219" y="92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20" y="89"/>
                    <a:pt x="218" y="85"/>
                    <a:pt x="217" y="82"/>
                  </a:cubicBezTo>
                  <a:cubicBezTo>
                    <a:pt x="217" y="81"/>
                    <a:pt x="218" y="80"/>
                    <a:pt x="219" y="82"/>
                  </a:cubicBezTo>
                  <a:cubicBezTo>
                    <a:pt x="220" y="85"/>
                    <a:pt x="222" y="89"/>
                    <a:pt x="223" y="93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4" y="90"/>
                    <a:pt x="223" y="87"/>
                    <a:pt x="221" y="83"/>
                  </a:cubicBezTo>
                  <a:cubicBezTo>
                    <a:pt x="221" y="82"/>
                    <a:pt x="223" y="81"/>
                    <a:pt x="223" y="83"/>
                  </a:cubicBezTo>
                  <a:cubicBezTo>
                    <a:pt x="225" y="87"/>
                    <a:pt x="226" y="91"/>
                    <a:pt x="227" y="94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8" y="92"/>
                    <a:pt x="227" y="88"/>
                    <a:pt x="225" y="84"/>
                  </a:cubicBezTo>
                  <a:cubicBezTo>
                    <a:pt x="225" y="83"/>
                    <a:pt x="227" y="83"/>
                    <a:pt x="227" y="84"/>
                  </a:cubicBezTo>
                  <a:cubicBezTo>
                    <a:pt x="229" y="88"/>
                    <a:pt x="230" y="92"/>
                    <a:pt x="232" y="96"/>
                  </a:cubicBezTo>
                  <a:cubicBezTo>
                    <a:pt x="233" y="97"/>
                    <a:pt x="233" y="97"/>
                    <a:pt x="233" y="97"/>
                  </a:cubicBezTo>
                  <a:cubicBezTo>
                    <a:pt x="232" y="93"/>
                    <a:pt x="231" y="89"/>
                    <a:pt x="230" y="86"/>
                  </a:cubicBezTo>
                  <a:cubicBezTo>
                    <a:pt x="229" y="84"/>
                    <a:pt x="231" y="84"/>
                    <a:pt x="232" y="85"/>
                  </a:cubicBezTo>
                  <a:cubicBezTo>
                    <a:pt x="233" y="89"/>
                    <a:pt x="235" y="93"/>
                    <a:pt x="236" y="97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6" y="95"/>
                    <a:pt x="235" y="91"/>
                    <a:pt x="234" y="88"/>
                  </a:cubicBezTo>
                  <a:cubicBezTo>
                    <a:pt x="234" y="86"/>
                    <a:pt x="236" y="86"/>
                    <a:pt x="236" y="87"/>
                  </a:cubicBezTo>
                  <a:cubicBezTo>
                    <a:pt x="237" y="91"/>
                    <a:pt x="239" y="95"/>
                    <a:pt x="240" y="99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38" y="89"/>
                    <a:pt x="240" y="89"/>
                    <a:pt x="241" y="90"/>
                  </a:cubicBezTo>
                  <a:cubicBezTo>
                    <a:pt x="242" y="94"/>
                    <a:pt x="243" y="97"/>
                    <a:pt x="244" y="101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95"/>
                    <a:pt x="244" y="95"/>
                    <a:pt x="244" y="95"/>
                  </a:cubicBezTo>
                  <a:cubicBezTo>
                    <a:pt x="243" y="94"/>
                    <a:pt x="245" y="94"/>
                    <a:pt x="246" y="95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50" y="103"/>
                    <a:pt x="250" y="103"/>
                    <a:pt x="250" y="103"/>
                  </a:cubicBezTo>
                  <a:cubicBezTo>
                    <a:pt x="249" y="101"/>
                    <a:pt x="249" y="101"/>
                    <a:pt x="249" y="101"/>
                  </a:cubicBezTo>
                  <a:cubicBezTo>
                    <a:pt x="249" y="99"/>
                    <a:pt x="251" y="99"/>
                    <a:pt x="251" y="100"/>
                  </a:cubicBezTo>
                  <a:cubicBezTo>
                    <a:pt x="252" y="104"/>
                    <a:pt x="252" y="104"/>
                    <a:pt x="252" y="104"/>
                  </a:cubicBezTo>
                  <a:cubicBezTo>
                    <a:pt x="260" y="107"/>
                    <a:pt x="260" y="107"/>
                    <a:pt x="260" y="107"/>
                  </a:cubicBezTo>
                  <a:cubicBezTo>
                    <a:pt x="257" y="101"/>
                    <a:pt x="254" y="95"/>
                    <a:pt x="251" y="89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47" y="81"/>
                    <a:pt x="242" y="76"/>
                    <a:pt x="238" y="70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3" y="70"/>
                    <a:pt x="233" y="70"/>
                    <a:pt x="233" y="69"/>
                  </a:cubicBezTo>
                  <a:cubicBezTo>
                    <a:pt x="232" y="69"/>
                    <a:pt x="233" y="68"/>
                    <a:pt x="233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6" y="67"/>
                    <a:pt x="225" y="65"/>
                    <a:pt x="226" y="65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1" y="63"/>
                    <a:pt x="231" y="63"/>
                    <a:pt x="231" y="63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4"/>
                    <a:pt x="219" y="62"/>
                    <a:pt x="220" y="62"/>
                  </a:cubicBezTo>
                  <a:cubicBezTo>
                    <a:pt x="229" y="61"/>
                    <a:pt x="229" y="61"/>
                    <a:pt x="229" y="61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5" y="61"/>
                    <a:pt x="214" y="59"/>
                    <a:pt x="216" y="59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13" y="58"/>
                    <a:pt x="213" y="58"/>
                    <a:pt x="213" y="58"/>
                  </a:cubicBezTo>
                  <a:cubicBezTo>
                    <a:pt x="211" y="58"/>
                    <a:pt x="211" y="56"/>
                    <a:pt x="212" y="55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2" y="54"/>
                    <a:pt x="222" y="54"/>
                    <a:pt x="222" y="54"/>
                  </a:cubicBezTo>
                  <a:cubicBezTo>
                    <a:pt x="221" y="52"/>
                    <a:pt x="221" y="52"/>
                    <a:pt x="221" y="52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08" y="54"/>
                    <a:pt x="207" y="52"/>
                    <a:pt x="209" y="52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8" y="49"/>
                    <a:pt x="218" y="49"/>
                    <a:pt x="218" y="49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1"/>
                    <a:pt x="204" y="49"/>
                    <a:pt x="206" y="49"/>
                  </a:cubicBezTo>
                  <a:cubicBezTo>
                    <a:pt x="216" y="47"/>
                    <a:pt x="216" y="47"/>
                    <a:pt x="216" y="4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202" y="48"/>
                    <a:pt x="201" y="46"/>
                    <a:pt x="202" y="45"/>
                  </a:cubicBezTo>
                  <a:cubicBezTo>
                    <a:pt x="213" y="44"/>
                    <a:pt x="213" y="44"/>
                    <a:pt x="213" y="44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00" y="44"/>
                    <a:pt x="200" y="44"/>
                    <a:pt x="200" y="44"/>
                  </a:cubicBezTo>
                  <a:cubicBezTo>
                    <a:pt x="199" y="44"/>
                    <a:pt x="198" y="42"/>
                    <a:pt x="199" y="42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8" y="39"/>
                    <a:pt x="208" y="39"/>
                    <a:pt x="208" y="39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6" y="41"/>
                    <a:pt x="195" y="39"/>
                    <a:pt x="196" y="39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194" y="37"/>
                    <a:pt x="194" y="37"/>
                    <a:pt x="194" y="37"/>
                  </a:cubicBezTo>
                  <a:cubicBezTo>
                    <a:pt x="193" y="38"/>
                    <a:pt x="192" y="36"/>
                    <a:pt x="194" y="35"/>
                  </a:cubicBezTo>
                  <a:cubicBezTo>
                    <a:pt x="202" y="34"/>
                    <a:pt x="202" y="34"/>
                    <a:pt x="202" y="3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192" y="34"/>
                    <a:pt x="192" y="34"/>
                    <a:pt x="192" y="34"/>
                  </a:cubicBezTo>
                  <a:cubicBezTo>
                    <a:pt x="190" y="34"/>
                    <a:pt x="190" y="32"/>
                    <a:pt x="191" y="32"/>
                  </a:cubicBezTo>
                  <a:cubicBezTo>
                    <a:pt x="199" y="30"/>
                    <a:pt x="199" y="30"/>
                    <a:pt x="199" y="30"/>
                  </a:cubicBezTo>
                  <a:cubicBezTo>
                    <a:pt x="197" y="29"/>
                    <a:pt x="197" y="29"/>
                    <a:pt x="197" y="29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8" y="31"/>
                    <a:pt x="187" y="29"/>
                    <a:pt x="188" y="29"/>
                  </a:cubicBezTo>
                  <a:cubicBezTo>
                    <a:pt x="195" y="27"/>
                    <a:pt x="195" y="27"/>
                    <a:pt x="195" y="27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7" y="27"/>
                    <a:pt x="187" y="27"/>
                    <a:pt x="187" y="27"/>
                  </a:cubicBezTo>
                  <a:cubicBezTo>
                    <a:pt x="186" y="27"/>
                    <a:pt x="185" y="25"/>
                    <a:pt x="186" y="25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0" y="23"/>
                    <a:pt x="190" y="23"/>
                    <a:pt x="190" y="23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4" y="24"/>
                    <a:pt x="183" y="22"/>
                    <a:pt x="184" y="22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7" y="19"/>
                    <a:pt x="187" y="19"/>
                    <a:pt x="187" y="19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83" y="20"/>
                    <a:pt x="182" y="20"/>
                    <a:pt x="182" y="19"/>
                  </a:cubicBezTo>
                  <a:cubicBezTo>
                    <a:pt x="182" y="19"/>
                    <a:pt x="182" y="18"/>
                    <a:pt x="183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1" y="14"/>
                    <a:pt x="182" y="13"/>
                    <a:pt x="18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="" xmlns:a16="http://schemas.microsoft.com/office/drawing/2014/main" id="{46176451-2E14-4892-BC08-FCEDA9DB5017}"/>
              </a:ext>
            </a:extLst>
          </p:cNvPr>
          <p:cNvGrpSpPr/>
          <p:nvPr/>
        </p:nvGrpSpPr>
        <p:grpSpPr>
          <a:xfrm>
            <a:off x="10622624" y="2923782"/>
            <a:ext cx="1103710" cy="1010438"/>
            <a:chOff x="5813426" y="5416550"/>
            <a:chExt cx="563563" cy="5159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17" name="Freeform 1210">
              <a:extLst>
                <a:ext uri="{FF2B5EF4-FFF2-40B4-BE49-F238E27FC236}">
                  <a16:creationId xmlns="" xmlns:a16="http://schemas.microsoft.com/office/drawing/2014/main" id="{1E80BF5E-6069-458D-9B18-ACEF6B79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4" y="5416551"/>
              <a:ext cx="30163" cy="36513"/>
            </a:xfrm>
            <a:custGeom>
              <a:avLst/>
              <a:gdLst>
                <a:gd name="T0" fmla="*/ 3 w 32"/>
                <a:gd name="T1" fmla="*/ 12 h 39"/>
                <a:gd name="T2" fmla="*/ 2 w 32"/>
                <a:gd name="T3" fmla="*/ 39 h 39"/>
                <a:gd name="T4" fmla="*/ 25 w 32"/>
                <a:gd name="T5" fmla="*/ 26 h 39"/>
                <a:gd name="T6" fmla="*/ 26 w 32"/>
                <a:gd name="T7" fmla="*/ 0 h 39"/>
                <a:gd name="T8" fmla="*/ 3 w 32"/>
                <a:gd name="T9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9">
                  <a:moveTo>
                    <a:pt x="3" y="12"/>
                  </a:moveTo>
                  <a:cubicBezTo>
                    <a:pt x="0" y="19"/>
                    <a:pt x="2" y="39"/>
                    <a:pt x="2" y="39"/>
                  </a:cubicBezTo>
                  <a:cubicBezTo>
                    <a:pt x="2" y="39"/>
                    <a:pt x="20" y="31"/>
                    <a:pt x="25" y="26"/>
                  </a:cubicBezTo>
                  <a:cubicBezTo>
                    <a:pt x="32" y="19"/>
                    <a:pt x="26" y="0"/>
                    <a:pt x="26" y="0"/>
                  </a:cubicBezTo>
                  <a:cubicBezTo>
                    <a:pt x="26" y="0"/>
                    <a:pt x="6" y="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211">
              <a:extLst>
                <a:ext uri="{FF2B5EF4-FFF2-40B4-BE49-F238E27FC236}">
                  <a16:creationId xmlns="" xmlns:a16="http://schemas.microsoft.com/office/drawing/2014/main" id="{EABCB6D4-07D8-40E6-B823-D20AF7105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76" y="5448301"/>
              <a:ext cx="290513" cy="479425"/>
            </a:xfrm>
            <a:custGeom>
              <a:avLst/>
              <a:gdLst>
                <a:gd name="T0" fmla="*/ 70 w 310"/>
                <a:gd name="T1" fmla="*/ 1 h 513"/>
                <a:gd name="T2" fmla="*/ 32 w 310"/>
                <a:gd name="T3" fmla="*/ 78 h 513"/>
                <a:gd name="T4" fmla="*/ 9 w 310"/>
                <a:gd name="T5" fmla="*/ 160 h 513"/>
                <a:gd name="T6" fmla="*/ 6 w 310"/>
                <a:gd name="T7" fmla="*/ 245 h 513"/>
                <a:gd name="T8" fmla="*/ 33 w 310"/>
                <a:gd name="T9" fmla="*/ 325 h 513"/>
                <a:gd name="T10" fmla="*/ 84 w 310"/>
                <a:gd name="T11" fmla="*/ 393 h 513"/>
                <a:gd name="T12" fmla="*/ 152 w 310"/>
                <a:gd name="T13" fmla="*/ 444 h 513"/>
                <a:gd name="T14" fmla="*/ 228 w 310"/>
                <a:gd name="T15" fmla="*/ 482 h 513"/>
                <a:gd name="T16" fmla="*/ 310 w 310"/>
                <a:gd name="T17" fmla="*/ 508 h 513"/>
                <a:gd name="T18" fmla="*/ 309 w 310"/>
                <a:gd name="T19" fmla="*/ 513 h 513"/>
                <a:gd name="T20" fmla="*/ 227 w 310"/>
                <a:gd name="T21" fmla="*/ 487 h 513"/>
                <a:gd name="T22" fmla="*/ 150 w 310"/>
                <a:gd name="T23" fmla="*/ 448 h 513"/>
                <a:gd name="T24" fmla="*/ 82 w 310"/>
                <a:gd name="T25" fmla="*/ 395 h 513"/>
                <a:gd name="T26" fmla="*/ 30 w 310"/>
                <a:gd name="T27" fmla="*/ 327 h 513"/>
                <a:gd name="T28" fmla="*/ 3 w 310"/>
                <a:gd name="T29" fmla="*/ 245 h 513"/>
                <a:gd name="T30" fmla="*/ 6 w 310"/>
                <a:gd name="T31" fmla="*/ 159 h 513"/>
                <a:gd name="T32" fmla="*/ 30 w 310"/>
                <a:gd name="T33" fmla="*/ 77 h 513"/>
                <a:gd name="T34" fmla="*/ 68 w 310"/>
                <a:gd name="T35" fmla="*/ 0 h 513"/>
                <a:gd name="T36" fmla="*/ 70 w 310"/>
                <a:gd name="T37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0" h="513">
                  <a:moveTo>
                    <a:pt x="70" y="1"/>
                  </a:moveTo>
                  <a:cubicBezTo>
                    <a:pt x="56" y="26"/>
                    <a:pt x="43" y="51"/>
                    <a:pt x="32" y="78"/>
                  </a:cubicBezTo>
                  <a:cubicBezTo>
                    <a:pt x="22" y="104"/>
                    <a:pt x="13" y="131"/>
                    <a:pt x="9" y="160"/>
                  </a:cubicBezTo>
                  <a:cubicBezTo>
                    <a:pt x="4" y="188"/>
                    <a:pt x="3" y="216"/>
                    <a:pt x="6" y="245"/>
                  </a:cubicBezTo>
                  <a:cubicBezTo>
                    <a:pt x="10" y="273"/>
                    <a:pt x="19" y="300"/>
                    <a:pt x="33" y="325"/>
                  </a:cubicBezTo>
                  <a:cubicBezTo>
                    <a:pt x="46" y="350"/>
                    <a:pt x="64" y="373"/>
                    <a:pt x="84" y="393"/>
                  </a:cubicBezTo>
                  <a:cubicBezTo>
                    <a:pt x="105" y="412"/>
                    <a:pt x="128" y="429"/>
                    <a:pt x="152" y="444"/>
                  </a:cubicBezTo>
                  <a:cubicBezTo>
                    <a:pt x="176" y="459"/>
                    <a:pt x="202" y="472"/>
                    <a:pt x="228" y="482"/>
                  </a:cubicBezTo>
                  <a:cubicBezTo>
                    <a:pt x="255" y="493"/>
                    <a:pt x="282" y="502"/>
                    <a:pt x="310" y="508"/>
                  </a:cubicBezTo>
                  <a:cubicBezTo>
                    <a:pt x="309" y="513"/>
                    <a:pt x="309" y="513"/>
                    <a:pt x="309" y="513"/>
                  </a:cubicBezTo>
                  <a:cubicBezTo>
                    <a:pt x="280" y="507"/>
                    <a:pt x="253" y="497"/>
                    <a:pt x="227" y="487"/>
                  </a:cubicBezTo>
                  <a:cubicBezTo>
                    <a:pt x="200" y="476"/>
                    <a:pt x="174" y="463"/>
                    <a:pt x="150" y="448"/>
                  </a:cubicBezTo>
                  <a:cubicBezTo>
                    <a:pt x="125" y="433"/>
                    <a:pt x="102" y="415"/>
                    <a:pt x="82" y="395"/>
                  </a:cubicBezTo>
                  <a:cubicBezTo>
                    <a:pt x="61" y="375"/>
                    <a:pt x="43" y="352"/>
                    <a:pt x="30" y="327"/>
                  </a:cubicBezTo>
                  <a:cubicBezTo>
                    <a:pt x="16" y="301"/>
                    <a:pt x="7" y="274"/>
                    <a:pt x="3" y="245"/>
                  </a:cubicBezTo>
                  <a:cubicBezTo>
                    <a:pt x="0" y="216"/>
                    <a:pt x="1" y="187"/>
                    <a:pt x="6" y="159"/>
                  </a:cubicBezTo>
                  <a:cubicBezTo>
                    <a:pt x="11" y="131"/>
                    <a:pt x="19" y="103"/>
                    <a:pt x="30" y="77"/>
                  </a:cubicBezTo>
                  <a:cubicBezTo>
                    <a:pt x="41" y="50"/>
                    <a:pt x="54" y="25"/>
                    <a:pt x="68" y="0"/>
                  </a:cubicBezTo>
                  <a:lnTo>
                    <a:pt x="7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212">
              <a:extLst>
                <a:ext uri="{FF2B5EF4-FFF2-40B4-BE49-F238E27FC236}">
                  <a16:creationId xmlns="" xmlns:a16="http://schemas.microsoft.com/office/drawing/2014/main" id="{CD4FD71F-1EF0-4D7D-A075-E3E53D4F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1" y="5445126"/>
              <a:ext cx="30163" cy="42863"/>
            </a:xfrm>
            <a:custGeom>
              <a:avLst/>
              <a:gdLst>
                <a:gd name="T0" fmla="*/ 4 w 31"/>
                <a:gd name="T1" fmla="*/ 26 h 46"/>
                <a:gd name="T2" fmla="*/ 21 w 31"/>
                <a:gd name="T3" fmla="*/ 46 h 46"/>
                <a:gd name="T4" fmla="*/ 30 w 31"/>
                <a:gd name="T5" fmla="*/ 21 h 46"/>
                <a:gd name="T6" fmla="*/ 13 w 31"/>
                <a:gd name="T7" fmla="*/ 0 h 46"/>
                <a:gd name="T8" fmla="*/ 4 w 31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6">
                  <a:moveTo>
                    <a:pt x="4" y="26"/>
                  </a:moveTo>
                  <a:cubicBezTo>
                    <a:pt x="7" y="32"/>
                    <a:pt x="21" y="46"/>
                    <a:pt x="21" y="46"/>
                  </a:cubicBezTo>
                  <a:cubicBezTo>
                    <a:pt x="21" y="46"/>
                    <a:pt x="29" y="27"/>
                    <a:pt x="30" y="21"/>
                  </a:cubicBezTo>
                  <a:cubicBezTo>
                    <a:pt x="31" y="10"/>
                    <a:pt x="13" y="0"/>
                    <a:pt x="13" y="0"/>
                  </a:cubicBezTo>
                  <a:cubicBezTo>
                    <a:pt x="14" y="0"/>
                    <a:pt x="0" y="1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13">
              <a:extLst>
                <a:ext uri="{FF2B5EF4-FFF2-40B4-BE49-F238E27FC236}">
                  <a16:creationId xmlns="" xmlns:a16="http://schemas.microsoft.com/office/drawing/2014/main" id="{CB531797-5D72-4E90-B3CC-DABF3556A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9" y="5461001"/>
              <a:ext cx="39688" cy="30163"/>
            </a:xfrm>
            <a:custGeom>
              <a:avLst/>
              <a:gdLst>
                <a:gd name="T0" fmla="*/ 27 w 42"/>
                <a:gd name="T1" fmla="*/ 30 h 31"/>
                <a:gd name="T2" fmla="*/ 0 w 42"/>
                <a:gd name="T3" fmla="*/ 28 h 31"/>
                <a:gd name="T4" fmla="*/ 16 w 42"/>
                <a:gd name="T5" fmla="*/ 6 h 31"/>
                <a:gd name="T6" fmla="*/ 42 w 42"/>
                <a:gd name="T7" fmla="*/ 10 h 31"/>
                <a:gd name="T8" fmla="*/ 27 w 42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27" y="30"/>
                  </a:moveTo>
                  <a:cubicBezTo>
                    <a:pt x="20" y="31"/>
                    <a:pt x="0" y="28"/>
                    <a:pt x="0" y="28"/>
                  </a:cubicBezTo>
                  <a:cubicBezTo>
                    <a:pt x="0" y="28"/>
                    <a:pt x="10" y="10"/>
                    <a:pt x="16" y="6"/>
                  </a:cubicBezTo>
                  <a:cubicBezTo>
                    <a:pt x="24" y="0"/>
                    <a:pt x="42" y="10"/>
                    <a:pt x="42" y="10"/>
                  </a:cubicBezTo>
                  <a:cubicBezTo>
                    <a:pt x="42" y="10"/>
                    <a:pt x="37" y="28"/>
                    <a:pt x="2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4">
              <a:extLst>
                <a:ext uri="{FF2B5EF4-FFF2-40B4-BE49-F238E27FC236}">
                  <a16:creationId xmlns="" xmlns:a16="http://schemas.microsoft.com/office/drawing/2014/main" id="{A80D56FC-D6D9-413D-8128-883175712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76" y="5491163"/>
              <a:ext cx="28575" cy="44450"/>
            </a:xfrm>
            <a:custGeom>
              <a:avLst/>
              <a:gdLst>
                <a:gd name="T0" fmla="*/ 3 w 30"/>
                <a:gd name="T1" fmla="*/ 29 h 48"/>
                <a:gd name="T2" fmla="*/ 24 w 30"/>
                <a:gd name="T3" fmla="*/ 48 h 48"/>
                <a:gd name="T4" fmla="*/ 30 w 30"/>
                <a:gd name="T5" fmla="*/ 21 h 48"/>
                <a:gd name="T6" fmla="*/ 11 w 30"/>
                <a:gd name="T7" fmla="*/ 0 h 48"/>
                <a:gd name="T8" fmla="*/ 5 w 30"/>
                <a:gd name="T9" fmla="*/ 11 h 48"/>
                <a:gd name="T10" fmla="*/ 3 w 30"/>
                <a:gd name="T1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8">
                  <a:moveTo>
                    <a:pt x="3" y="29"/>
                  </a:moveTo>
                  <a:cubicBezTo>
                    <a:pt x="7" y="36"/>
                    <a:pt x="23" y="48"/>
                    <a:pt x="24" y="48"/>
                  </a:cubicBezTo>
                  <a:cubicBezTo>
                    <a:pt x="24" y="48"/>
                    <a:pt x="30" y="28"/>
                    <a:pt x="30" y="21"/>
                  </a:cubicBezTo>
                  <a:cubicBezTo>
                    <a:pt x="30" y="9"/>
                    <a:pt x="11" y="0"/>
                    <a:pt x="11" y="0"/>
                  </a:cubicBezTo>
                  <a:cubicBezTo>
                    <a:pt x="11" y="0"/>
                    <a:pt x="7" y="5"/>
                    <a:pt x="5" y="11"/>
                  </a:cubicBezTo>
                  <a:cubicBezTo>
                    <a:pt x="2" y="17"/>
                    <a:pt x="0" y="24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15">
              <a:extLst>
                <a:ext uri="{FF2B5EF4-FFF2-40B4-BE49-F238E27FC236}">
                  <a16:creationId xmlns="" xmlns:a16="http://schemas.microsoft.com/office/drawing/2014/main" id="{1192AA19-09C4-44D7-92CF-72187DBA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1" y="5505451"/>
              <a:ext cx="39688" cy="31750"/>
            </a:xfrm>
            <a:custGeom>
              <a:avLst/>
              <a:gdLst>
                <a:gd name="T0" fmla="*/ 28 w 42"/>
                <a:gd name="T1" fmla="*/ 32 h 34"/>
                <a:gd name="T2" fmla="*/ 1 w 42"/>
                <a:gd name="T3" fmla="*/ 32 h 34"/>
                <a:gd name="T4" fmla="*/ 15 w 42"/>
                <a:gd name="T5" fmla="*/ 8 h 34"/>
                <a:gd name="T6" fmla="*/ 42 w 42"/>
                <a:gd name="T7" fmla="*/ 9 h 34"/>
                <a:gd name="T8" fmla="*/ 39 w 42"/>
                <a:gd name="T9" fmla="*/ 19 h 34"/>
                <a:gd name="T10" fmla="*/ 28 w 42"/>
                <a:gd name="T1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28" y="32"/>
                  </a:moveTo>
                  <a:cubicBezTo>
                    <a:pt x="22" y="34"/>
                    <a:pt x="1" y="32"/>
                    <a:pt x="1" y="32"/>
                  </a:cubicBezTo>
                  <a:cubicBezTo>
                    <a:pt x="0" y="32"/>
                    <a:pt x="9" y="13"/>
                    <a:pt x="15" y="8"/>
                  </a:cubicBezTo>
                  <a:cubicBezTo>
                    <a:pt x="23" y="0"/>
                    <a:pt x="42" y="9"/>
                    <a:pt x="42" y="9"/>
                  </a:cubicBezTo>
                  <a:cubicBezTo>
                    <a:pt x="42" y="9"/>
                    <a:pt x="41" y="14"/>
                    <a:pt x="39" y="19"/>
                  </a:cubicBezTo>
                  <a:cubicBezTo>
                    <a:pt x="37" y="24"/>
                    <a:pt x="34" y="30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6">
              <a:extLst>
                <a:ext uri="{FF2B5EF4-FFF2-40B4-BE49-F238E27FC236}">
                  <a16:creationId xmlns="" xmlns:a16="http://schemas.microsoft.com/office/drawing/2014/main" id="{677F5FB9-4D21-48F5-9DDF-99F66D08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714" y="5543551"/>
              <a:ext cx="28575" cy="44450"/>
            </a:xfrm>
            <a:custGeom>
              <a:avLst/>
              <a:gdLst>
                <a:gd name="T0" fmla="*/ 3 w 31"/>
                <a:gd name="T1" fmla="*/ 32 h 49"/>
                <a:gd name="T2" fmla="*/ 28 w 31"/>
                <a:gd name="T3" fmla="*/ 49 h 49"/>
                <a:gd name="T4" fmla="*/ 29 w 31"/>
                <a:gd name="T5" fmla="*/ 37 h 49"/>
                <a:gd name="T6" fmla="*/ 30 w 31"/>
                <a:gd name="T7" fmla="*/ 19 h 49"/>
                <a:gd name="T8" fmla="*/ 7 w 31"/>
                <a:gd name="T9" fmla="*/ 0 h 49"/>
                <a:gd name="T10" fmla="*/ 2 w 31"/>
                <a:gd name="T11" fmla="*/ 12 h 49"/>
                <a:gd name="T12" fmla="*/ 3 w 31"/>
                <a:gd name="T13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9">
                  <a:moveTo>
                    <a:pt x="3" y="32"/>
                  </a:moveTo>
                  <a:cubicBezTo>
                    <a:pt x="8" y="39"/>
                    <a:pt x="27" y="49"/>
                    <a:pt x="28" y="49"/>
                  </a:cubicBezTo>
                  <a:cubicBezTo>
                    <a:pt x="28" y="49"/>
                    <a:pt x="28" y="44"/>
                    <a:pt x="29" y="37"/>
                  </a:cubicBezTo>
                  <a:cubicBezTo>
                    <a:pt x="30" y="31"/>
                    <a:pt x="31" y="23"/>
                    <a:pt x="30" y="19"/>
                  </a:cubicBezTo>
                  <a:cubicBezTo>
                    <a:pt x="28" y="7"/>
                    <a:pt x="7" y="0"/>
                    <a:pt x="7" y="0"/>
                  </a:cubicBezTo>
                  <a:cubicBezTo>
                    <a:pt x="7" y="0"/>
                    <a:pt x="4" y="6"/>
                    <a:pt x="2" y="12"/>
                  </a:cubicBezTo>
                  <a:cubicBezTo>
                    <a:pt x="0" y="19"/>
                    <a:pt x="0" y="27"/>
                    <a:pt x="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7">
              <a:extLst>
                <a:ext uri="{FF2B5EF4-FFF2-40B4-BE49-F238E27FC236}">
                  <a16:creationId xmlns="" xmlns:a16="http://schemas.microsoft.com/office/drawing/2014/main" id="{18F6A908-AA19-4831-8F18-7059422C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4" y="5554663"/>
              <a:ext cx="38100" cy="33338"/>
            </a:xfrm>
            <a:custGeom>
              <a:avLst/>
              <a:gdLst>
                <a:gd name="T0" fmla="*/ 29 w 40"/>
                <a:gd name="T1" fmla="*/ 31 h 36"/>
                <a:gd name="T2" fmla="*/ 0 w 40"/>
                <a:gd name="T3" fmla="*/ 36 h 36"/>
                <a:gd name="T4" fmla="*/ 3 w 40"/>
                <a:gd name="T5" fmla="*/ 25 h 36"/>
                <a:gd name="T6" fmla="*/ 11 w 40"/>
                <a:gd name="T7" fmla="*/ 9 h 36"/>
                <a:gd name="T8" fmla="*/ 40 w 40"/>
                <a:gd name="T9" fmla="*/ 6 h 36"/>
                <a:gd name="T10" fmla="*/ 38 w 40"/>
                <a:gd name="T11" fmla="*/ 17 h 36"/>
                <a:gd name="T12" fmla="*/ 29 w 40"/>
                <a:gd name="T1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29" y="31"/>
                  </a:moveTo>
                  <a:cubicBezTo>
                    <a:pt x="22" y="34"/>
                    <a:pt x="0" y="36"/>
                    <a:pt x="0" y="36"/>
                  </a:cubicBezTo>
                  <a:cubicBezTo>
                    <a:pt x="0" y="36"/>
                    <a:pt x="1" y="31"/>
                    <a:pt x="3" y="25"/>
                  </a:cubicBezTo>
                  <a:cubicBezTo>
                    <a:pt x="5" y="18"/>
                    <a:pt x="8" y="12"/>
                    <a:pt x="11" y="9"/>
                  </a:cubicBezTo>
                  <a:cubicBezTo>
                    <a:pt x="19" y="0"/>
                    <a:pt x="40" y="6"/>
                    <a:pt x="40" y="6"/>
                  </a:cubicBezTo>
                  <a:cubicBezTo>
                    <a:pt x="40" y="6"/>
                    <a:pt x="40" y="11"/>
                    <a:pt x="38" y="17"/>
                  </a:cubicBezTo>
                  <a:cubicBezTo>
                    <a:pt x="37" y="23"/>
                    <a:pt x="34" y="29"/>
                    <a:pt x="2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18">
              <a:extLst>
                <a:ext uri="{FF2B5EF4-FFF2-40B4-BE49-F238E27FC236}">
                  <a16:creationId xmlns="" xmlns:a16="http://schemas.microsoft.com/office/drawing/2014/main" id="{A0F16F9B-8DB0-4723-B523-37BA4F7E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4" y="5602288"/>
              <a:ext cx="33338" cy="46038"/>
            </a:xfrm>
            <a:custGeom>
              <a:avLst/>
              <a:gdLst>
                <a:gd name="T0" fmla="*/ 6 w 35"/>
                <a:gd name="T1" fmla="*/ 35 h 48"/>
                <a:gd name="T2" fmla="*/ 22 w 35"/>
                <a:gd name="T3" fmla="*/ 44 h 48"/>
                <a:gd name="T4" fmla="*/ 35 w 35"/>
                <a:gd name="T5" fmla="*/ 48 h 48"/>
                <a:gd name="T6" fmla="*/ 34 w 35"/>
                <a:gd name="T7" fmla="*/ 35 h 48"/>
                <a:gd name="T8" fmla="*/ 31 w 35"/>
                <a:gd name="T9" fmla="*/ 16 h 48"/>
                <a:gd name="T10" fmla="*/ 4 w 35"/>
                <a:gd name="T11" fmla="*/ 0 h 48"/>
                <a:gd name="T12" fmla="*/ 1 w 35"/>
                <a:gd name="T13" fmla="*/ 14 h 48"/>
                <a:gd name="T14" fmla="*/ 6 w 35"/>
                <a:gd name="T15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8">
                  <a:moveTo>
                    <a:pt x="6" y="35"/>
                  </a:moveTo>
                  <a:cubicBezTo>
                    <a:pt x="9" y="38"/>
                    <a:pt x="16" y="41"/>
                    <a:pt x="22" y="44"/>
                  </a:cubicBezTo>
                  <a:cubicBezTo>
                    <a:pt x="29" y="46"/>
                    <a:pt x="35" y="48"/>
                    <a:pt x="35" y="48"/>
                  </a:cubicBezTo>
                  <a:cubicBezTo>
                    <a:pt x="35" y="48"/>
                    <a:pt x="34" y="42"/>
                    <a:pt x="34" y="35"/>
                  </a:cubicBezTo>
                  <a:cubicBezTo>
                    <a:pt x="33" y="28"/>
                    <a:pt x="33" y="20"/>
                    <a:pt x="31" y="16"/>
                  </a:cubicBezTo>
                  <a:cubicBezTo>
                    <a:pt x="27" y="4"/>
                    <a:pt x="4" y="0"/>
                    <a:pt x="4" y="0"/>
                  </a:cubicBezTo>
                  <a:cubicBezTo>
                    <a:pt x="4" y="0"/>
                    <a:pt x="2" y="6"/>
                    <a:pt x="1" y="14"/>
                  </a:cubicBezTo>
                  <a:cubicBezTo>
                    <a:pt x="0" y="21"/>
                    <a:pt x="1" y="30"/>
                    <a:pt x="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19">
              <a:extLst>
                <a:ext uri="{FF2B5EF4-FFF2-40B4-BE49-F238E27FC236}">
                  <a16:creationId xmlns="" xmlns:a16="http://schemas.microsoft.com/office/drawing/2014/main" id="{91666339-C411-4B5C-8815-A3F0436A8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1" y="5608638"/>
              <a:ext cx="33338" cy="39688"/>
            </a:xfrm>
            <a:custGeom>
              <a:avLst/>
              <a:gdLst>
                <a:gd name="T0" fmla="*/ 29 w 36"/>
                <a:gd name="T1" fmla="*/ 31 h 42"/>
                <a:gd name="T2" fmla="*/ 12 w 36"/>
                <a:gd name="T3" fmla="*/ 38 h 42"/>
                <a:gd name="T4" fmla="*/ 0 w 36"/>
                <a:gd name="T5" fmla="*/ 42 h 42"/>
                <a:gd name="T6" fmla="*/ 1 w 36"/>
                <a:gd name="T7" fmla="*/ 29 h 42"/>
                <a:gd name="T8" fmla="*/ 6 w 36"/>
                <a:gd name="T9" fmla="*/ 11 h 42"/>
                <a:gd name="T10" fmla="*/ 36 w 36"/>
                <a:gd name="T11" fmla="*/ 3 h 42"/>
                <a:gd name="T12" fmla="*/ 36 w 36"/>
                <a:gd name="T13" fmla="*/ 14 h 42"/>
                <a:gd name="T14" fmla="*/ 29 w 36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2">
                  <a:moveTo>
                    <a:pt x="29" y="31"/>
                  </a:moveTo>
                  <a:cubicBezTo>
                    <a:pt x="26" y="33"/>
                    <a:pt x="18" y="35"/>
                    <a:pt x="12" y="38"/>
                  </a:cubicBezTo>
                  <a:cubicBezTo>
                    <a:pt x="5" y="40"/>
                    <a:pt x="0" y="42"/>
                    <a:pt x="0" y="42"/>
                  </a:cubicBezTo>
                  <a:cubicBezTo>
                    <a:pt x="0" y="42"/>
                    <a:pt x="0" y="36"/>
                    <a:pt x="1" y="29"/>
                  </a:cubicBezTo>
                  <a:cubicBezTo>
                    <a:pt x="2" y="22"/>
                    <a:pt x="4" y="14"/>
                    <a:pt x="6" y="11"/>
                  </a:cubicBezTo>
                  <a:cubicBezTo>
                    <a:pt x="12" y="0"/>
                    <a:pt x="36" y="3"/>
                    <a:pt x="36" y="3"/>
                  </a:cubicBezTo>
                  <a:cubicBezTo>
                    <a:pt x="36" y="3"/>
                    <a:pt x="36" y="8"/>
                    <a:pt x="36" y="14"/>
                  </a:cubicBezTo>
                  <a:cubicBezTo>
                    <a:pt x="35" y="20"/>
                    <a:pt x="34" y="27"/>
                    <a:pt x="2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20">
              <a:extLst>
                <a:ext uri="{FF2B5EF4-FFF2-40B4-BE49-F238E27FC236}">
                  <a16:creationId xmlns="" xmlns:a16="http://schemas.microsoft.com/office/drawing/2014/main" id="{7BB12D5B-E168-4279-8F1E-A0F45443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26" y="5668963"/>
              <a:ext cx="42863" cy="39688"/>
            </a:xfrm>
            <a:custGeom>
              <a:avLst/>
              <a:gdLst>
                <a:gd name="T0" fmla="*/ 12 w 45"/>
                <a:gd name="T1" fmla="*/ 38 h 43"/>
                <a:gd name="T2" fmla="*/ 31 w 45"/>
                <a:gd name="T3" fmla="*/ 42 h 43"/>
                <a:gd name="T4" fmla="*/ 45 w 45"/>
                <a:gd name="T5" fmla="*/ 43 h 43"/>
                <a:gd name="T6" fmla="*/ 41 w 45"/>
                <a:gd name="T7" fmla="*/ 30 h 43"/>
                <a:gd name="T8" fmla="*/ 33 w 45"/>
                <a:gd name="T9" fmla="*/ 11 h 43"/>
                <a:gd name="T10" fmla="*/ 1 w 45"/>
                <a:gd name="T11" fmla="*/ 1 h 43"/>
                <a:gd name="T12" fmla="*/ 1 w 45"/>
                <a:gd name="T13" fmla="*/ 17 h 43"/>
                <a:gd name="T14" fmla="*/ 12 w 45"/>
                <a:gd name="T1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3">
                  <a:moveTo>
                    <a:pt x="12" y="38"/>
                  </a:moveTo>
                  <a:cubicBezTo>
                    <a:pt x="16" y="40"/>
                    <a:pt x="24" y="42"/>
                    <a:pt x="31" y="42"/>
                  </a:cubicBezTo>
                  <a:cubicBezTo>
                    <a:pt x="39" y="43"/>
                    <a:pt x="45" y="43"/>
                    <a:pt x="45" y="43"/>
                  </a:cubicBezTo>
                  <a:cubicBezTo>
                    <a:pt x="45" y="43"/>
                    <a:pt x="43" y="37"/>
                    <a:pt x="41" y="30"/>
                  </a:cubicBezTo>
                  <a:cubicBezTo>
                    <a:pt x="38" y="23"/>
                    <a:pt x="36" y="15"/>
                    <a:pt x="33" y="11"/>
                  </a:cubicBezTo>
                  <a:cubicBezTo>
                    <a:pt x="26" y="0"/>
                    <a:pt x="1" y="1"/>
                    <a:pt x="1" y="1"/>
                  </a:cubicBezTo>
                  <a:cubicBezTo>
                    <a:pt x="1" y="1"/>
                    <a:pt x="0" y="9"/>
                    <a:pt x="1" y="17"/>
                  </a:cubicBezTo>
                  <a:cubicBezTo>
                    <a:pt x="3" y="25"/>
                    <a:pt x="6" y="34"/>
                    <a:pt x="1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21">
              <a:extLst>
                <a:ext uri="{FF2B5EF4-FFF2-40B4-BE49-F238E27FC236}">
                  <a16:creationId xmlns="" xmlns:a16="http://schemas.microsoft.com/office/drawing/2014/main" id="{E9711551-1436-4D17-954A-DDAF4F87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4" y="5664201"/>
              <a:ext cx="31750" cy="44450"/>
            </a:xfrm>
            <a:custGeom>
              <a:avLst/>
              <a:gdLst>
                <a:gd name="T0" fmla="*/ 30 w 34"/>
                <a:gd name="T1" fmla="*/ 29 h 48"/>
                <a:gd name="T2" fmla="*/ 14 w 34"/>
                <a:gd name="T3" fmla="*/ 41 h 48"/>
                <a:gd name="T4" fmla="*/ 3 w 34"/>
                <a:gd name="T5" fmla="*/ 48 h 48"/>
                <a:gd name="T6" fmla="*/ 1 w 34"/>
                <a:gd name="T7" fmla="*/ 35 h 48"/>
                <a:gd name="T8" fmla="*/ 1 w 34"/>
                <a:gd name="T9" fmla="*/ 15 h 48"/>
                <a:gd name="T10" fmla="*/ 30 w 34"/>
                <a:gd name="T11" fmla="*/ 0 h 48"/>
                <a:gd name="T12" fmla="*/ 33 w 34"/>
                <a:gd name="T13" fmla="*/ 11 h 48"/>
                <a:gd name="T14" fmla="*/ 30 w 34"/>
                <a:gd name="T15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8">
                  <a:moveTo>
                    <a:pt x="30" y="29"/>
                  </a:moveTo>
                  <a:cubicBezTo>
                    <a:pt x="27" y="32"/>
                    <a:pt x="20" y="37"/>
                    <a:pt x="14" y="41"/>
                  </a:cubicBezTo>
                  <a:cubicBezTo>
                    <a:pt x="8" y="45"/>
                    <a:pt x="3" y="48"/>
                    <a:pt x="3" y="48"/>
                  </a:cubicBezTo>
                  <a:cubicBezTo>
                    <a:pt x="3" y="48"/>
                    <a:pt x="2" y="42"/>
                    <a:pt x="1" y="35"/>
                  </a:cubicBezTo>
                  <a:cubicBezTo>
                    <a:pt x="0" y="27"/>
                    <a:pt x="0" y="19"/>
                    <a:pt x="1" y="15"/>
                  </a:cubicBezTo>
                  <a:cubicBezTo>
                    <a:pt x="5" y="2"/>
                    <a:pt x="30" y="0"/>
                    <a:pt x="30" y="0"/>
                  </a:cubicBezTo>
                  <a:cubicBezTo>
                    <a:pt x="30" y="0"/>
                    <a:pt x="32" y="5"/>
                    <a:pt x="33" y="11"/>
                  </a:cubicBezTo>
                  <a:cubicBezTo>
                    <a:pt x="34" y="17"/>
                    <a:pt x="34" y="24"/>
                    <a:pt x="3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3">
              <a:extLst>
                <a:ext uri="{FF2B5EF4-FFF2-40B4-BE49-F238E27FC236}">
                  <a16:creationId xmlns="" xmlns:a16="http://schemas.microsoft.com/office/drawing/2014/main" id="{7E934375-4761-4750-BF2F-81DA618E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5732463"/>
              <a:ext cx="53975" cy="41275"/>
            </a:xfrm>
            <a:custGeom>
              <a:avLst/>
              <a:gdLst>
                <a:gd name="T0" fmla="*/ 22 w 57"/>
                <a:gd name="T1" fmla="*/ 43 h 44"/>
                <a:gd name="T2" fmla="*/ 43 w 57"/>
                <a:gd name="T3" fmla="*/ 42 h 44"/>
                <a:gd name="T4" fmla="*/ 57 w 57"/>
                <a:gd name="T5" fmla="*/ 38 h 44"/>
                <a:gd name="T6" fmla="*/ 49 w 57"/>
                <a:gd name="T7" fmla="*/ 26 h 44"/>
                <a:gd name="T8" fmla="*/ 35 w 57"/>
                <a:gd name="T9" fmla="*/ 9 h 44"/>
                <a:gd name="T10" fmla="*/ 0 w 57"/>
                <a:gd name="T11" fmla="*/ 9 h 44"/>
                <a:gd name="T12" fmla="*/ 5 w 57"/>
                <a:gd name="T13" fmla="*/ 25 h 44"/>
                <a:gd name="T14" fmla="*/ 22 w 57"/>
                <a:gd name="T1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44">
                  <a:moveTo>
                    <a:pt x="22" y="43"/>
                  </a:moveTo>
                  <a:cubicBezTo>
                    <a:pt x="26" y="44"/>
                    <a:pt x="35" y="43"/>
                    <a:pt x="43" y="42"/>
                  </a:cubicBezTo>
                  <a:cubicBezTo>
                    <a:pt x="51" y="40"/>
                    <a:pt x="57" y="38"/>
                    <a:pt x="57" y="38"/>
                  </a:cubicBezTo>
                  <a:cubicBezTo>
                    <a:pt x="57" y="38"/>
                    <a:pt x="53" y="33"/>
                    <a:pt x="49" y="26"/>
                  </a:cubicBezTo>
                  <a:cubicBezTo>
                    <a:pt x="44" y="20"/>
                    <a:pt x="39" y="13"/>
                    <a:pt x="35" y="9"/>
                  </a:cubicBezTo>
                  <a:cubicBezTo>
                    <a:pt x="25" y="0"/>
                    <a:pt x="0" y="9"/>
                    <a:pt x="0" y="9"/>
                  </a:cubicBezTo>
                  <a:cubicBezTo>
                    <a:pt x="0" y="9"/>
                    <a:pt x="1" y="16"/>
                    <a:pt x="5" y="25"/>
                  </a:cubicBezTo>
                  <a:cubicBezTo>
                    <a:pt x="8" y="33"/>
                    <a:pt x="14" y="41"/>
                    <a:pt x="2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24">
              <a:extLst>
                <a:ext uri="{FF2B5EF4-FFF2-40B4-BE49-F238E27FC236}">
                  <a16:creationId xmlns="" xmlns:a16="http://schemas.microsoft.com/office/drawing/2014/main" id="{FC7F06E6-FC28-47C1-84D6-1DBAB46A0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4" y="5715000"/>
              <a:ext cx="34925" cy="53975"/>
            </a:xfrm>
            <a:custGeom>
              <a:avLst/>
              <a:gdLst>
                <a:gd name="T0" fmla="*/ 34 w 37"/>
                <a:gd name="T1" fmla="*/ 30 h 57"/>
                <a:gd name="T2" fmla="*/ 21 w 37"/>
                <a:gd name="T3" fmla="*/ 46 h 57"/>
                <a:gd name="T4" fmla="*/ 12 w 37"/>
                <a:gd name="T5" fmla="*/ 57 h 57"/>
                <a:gd name="T6" fmla="*/ 6 w 37"/>
                <a:gd name="T7" fmla="*/ 44 h 57"/>
                <a:gd name="T8" fmla="*/ 0 w 37"/>
                <a:gd name="T9" fmla="*/ 24 h 57"/>
                <a:gd name="T10" fmla="*/ 25 w 37"/>
                <a:gd name="T11" fmla="*/ 0 h 57"/>
                <a:gd name="T12" fmla="*/ 31 w 37"/>
                <a:gd name="T13" fmla="*/ 11 h 57"/>
                <a:gd name="T14" fmla="*/ 34 w 37"/>
                <a:gd name="T15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7">
                  <a:moveTo>
                    <a:pt x="34" y="30"/>
                  </a:moveTo>
                  <a:cubicBezTo>
                    <a:pt x="32" y="33"/>
                    <a:pt x="26" y="40"/>
                    <a:pt x="21" y="46"/>
                  </a:cubicBezTo>
                  <a:cubicBezTo>
                    <a:pt x="17" y="52"/>
                    <a:pt x="12" y="57"/>
                    <a:pt x="12" y="57"/>
                  </a:cubicBezTo>
                  <a:cubicBezTo>
                    <a:pt x="12" y="57"/>
                    <a:pt x="9" y="51"/>
                    <a:pt x="6" y="44"/>
                  </a:cubicBezTo>
                  <a:cubicBezTo>
                    <a:pt x="3" y="37"/>
                    <a:pt x="0" y="29"/>
                    <a:pt x="0" y="24"/>
                  </a:cubicBezTo>
                  <a:cubicBezTo>
                    <a:pt x="0" y="10"/>
                    <a:pt x="26" y="0"/>
                    <a:pt x="25" y="0"/>
                  </a:cubicBezTo>
                  <a:cubicBezTo>
                    <a:pt x="25" y="0"/>
                    <a:pt x="29" y="5"/>
                    <a:pt x="31" y="11"/>
                  </a:cubicBezTo>
                  <a:cubicBezTo>
                    <a:pt x="34" y="16"/>
                    <a:pt x="37" y="23"/>
                    <a:pt x="3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25">
              <a:extLst>
                <a:ext uri="{FF2B5EF4-FFF2-40B4-BE49-F238E27FC236}">
                  <a16:creationId xmlns="" xmlns:a16="http://schemas.microsoft.com/office/drawing/2014/main" id="{3DB03767-D48F-47D5-A974-7F1FC41E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4" y="5794375"/>
              <a:ext cx="61913" cy="41275"/>
            </a:xfrm>
            <a:custGeom>
              <a:avLst/>
              <a:gdLst>
                <a:gd name="T0" fmla="*/ 32 w 66"/>
                <a:gd name="T1" fmla="*/ 45 h 45"/>
                <a:gd name="T2" fmla="*/ 53 w 66"/>
                <a:gd name="T3" fmla="*/ 37 h 45"/>
                <a:gd name="T4" fmla="*/ 66 w 66"/>
                <a:gd name="T5" fmla="*/ 30 h 45"/>
                <a:gd name="T6" fmla="*/ 54 w 66"/>
                <a:gd name="T7" fmla="*/ 20 h 45"/>
                <a:gd name="T8" fmla="*/ 36 w 66"/>
                <a:gd name="T9" fmla="*/ 7 h 45"/>
                <a:gd name="T10" fmla="*/ 0 w 66"/>
                <a:gd name="T11" fmla="*/ 17 h 45"/>
                <a:gd name="T12" fmla="*/ 9 w 66"/>
                <a:gd name="T13" fmla="*/ 31 h 45"/>
                <a:gd name="T14" fmla="*/ 32 w 66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5">
                  <a:moveTo>
                    <a:pt x="32" y="45"/>
                  </a:moveTo>
                  <a:cubicBezTo>
                    <a:pt x="37" y="44"/>
                    <a:pt x="45" y="41"/>
                    <a:pt x="53" y="37"/>
                  </a:cubicBezTo>
                  <a:cubicBezTo>
                    <a:pt x="60" y="34"/>
                    <a:pt x="66" y="30"/>
                    <a:pt x="66" y="30"/>
                  </a:cubicBezTo>
                  <a:cubicBezTo>
                    <a:pt x="66" y="30"/>
                    <a:pt x="61" y="25"/>
                    <a:pt x="54" y="20"/>
                  </a:cubicBezTo>
                  <a:cubicBezTo>
                    <a:pt x="48" y="15"/>
                    <a:pt x="41" y="9"/>
                    <a:pt x="36" y="7"/>
                  </a:cubicBezTo>
                  <a:cubicBezTo>
                    <a:pt x="22" y="0"/>
                    <a:pt x="0" y="17"/>
                    <a:pt x="0" y="17"/>
                  </a:cubicBezTo>
                  <a:cubicBezTo>
                    <a:pt x="0" y="17"/>
                    <a:pt x="3" y="24"/>
                    <a:pt x="9" y="31"/>
                  </a:cubicBezTo>
                  <a:cubicBezTo>
                    <a:pt x="15" y="38"/>
                    <a:pt x="24" y="45"/>
                    <a:pt x="3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26">
              <a:extLst>
                <a:ext uri="{FF2B5EF4-FFF2-40B4-BE49-F238E27FC236}">
                  <a16:creationId xmlns="" xmlns:a16="http://schemas.microsoft.com/office/drawing/2014/main" id="{3DD1041A-A88C-4C51-AD6B-4CDD756CE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4" y="5764213"/>
              <a:ext cx="39688" cy="57150"/>
            </a:xfrm>
            <a:custGeom>
              <a:avLst/>
              <a:gdLst>
                <a:gd name="T0" fmla="*/ 40 w 41"/>
                <a:gd name="T1" fmla="*/ 28 h 62"/>
                <a:gd name="T2" fmla="*/ 32 w 41"/>
                <a:gd name="T3" fmla="*/ 48 h 62"/>
                <a:gd name="T4" fmla="*/ 25 w 41"/>
                <a:gd name="T5" fmla="*/ 62 h 62"/>
                <a:gd name="T6" fmla="*/ 15 w 41"/>
                <a:gd name="T7" fmla="*/ 50 h 62"/>
                <a:gd name="T8" fmla="*/ 4 w 41"/>
                <a:gd name="T9" fmla="*/ 31 h 62"/>
                <a:gd name="T10" fmla="*/ 22 w 41"/>
                <a:gd name="T11" fmla="*/ 0 h 62"/>
                <a:gd name="T12" fmla="*/ 32 w 41"/>
                <a:gd name="T13" fmla="*/ 9 h 62"/>
                <a:gd name="T14" fmla="*/ 40 w 41"/>
                <a:gd name="T15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2">
                  <a:moveTo>
                    <a:pt x="40" y="28"/>
                  </a:moveTo>
                  <a:cubicBezTo>
                    <a:pt x="39" y="32"/>
                    <a:pt x="35" y="41"/>
                    <a:pt x="32" y="48"/>
                  </a:cubicBezTo>
                  <a:cubicBezTo>
                    <a:pt x="28" y="56"/>
                    <a:pt x="25" y="62"/>
                    <a:pt x="25" y="62"/>
                  </a:cubicBezTo>
                  <a:cubicBezTo>
                    <a:pt x="25" y="62"/>
                    <a:pt x="20" y="57"/>
                    <a:pt x="15" y="50"/>
                  </a:cubicBezTo>
                  <a:cubicBezTo>
                    <a:pt x="10" y="44"/>
                    <a:pt x="5" y="36"/>
                    <a:pt x="4" y="31"/>
                  </a:cubicBezTo>
                  <a:cubicBezTo>
                    <a:pt x="0" y="17"/>
                    <a:pt x="22" y="0"/>
                    <a:pt x="22" y="0"/>
                  </a:cubicBezTo>
                  <a:cubicBezTo>
                    <a:pt x="22" y="0"/>
                    <a:pt x="27" y="3"/>
                    <a:pt x="32" y="9"/>
                  </a:cubicBezTo>
                  <a:cubicBezTo>
                    <a:pt x="36" y="14"/>
                    <a:pt x="41" y="21"/>
                    <a:pt x="4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227">
              <a:extLst>
                <a:ext uri="{FF2B5EF4-FFF2-40B4-BE49-F238E27FC236}">
                  <a16:creationId xmlns="" xmlns:a16="http://schemas.microsoft.com/office/drawing/2014/main" id="{886D78F0-9402-4D98-82D4-E22216CBB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6" y="5846763"/>
              <a:ext cx="66675" cy="42863"/>
            </a:xfrm>
            <a:custGeom>
              <a:avLst/>
              <a:gdLst>
                <a:gd name="T0" fmla="*/ 39 w 72"/>
                <a:gd name="T1" fmla="*/ 44 h 46"/>
                <a:gd name="T2" fmla="*/ 59 w 72"/>
                <a:gd name="T3" fmla="*/ 32 h 46"/>
                <a:gd name="T4" fmla="*/ 72 w 72"/>
                <a:gd name="T5" fmla="*/ 21 h 46"/>
                <a:gd name="T6" fmla="*/ 57 w 72"/>
                <a:gd name="T7" fmla="*/ 14 h 46"/>
                <a:gd name="T8" fmla="*/ 35 w 72"/>
                <a:gd name="T9" fmla="*/ 4 h 46"/>
                <a:gd name="T10" fmla="*/ 0 w 72"/>
                <a:gd name="T11" fmla="*/ 23 h 46"/>
                <a:gd name="T12" fmla="*/ 13 w 72"/>
                <a:gd name="T13" fmla="*/ 35 h 46"/>
                <a:gd name="T14" fmla="*/ 39 w 72"/>
                <a:gd name="T15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6">
                  <a:moveTo>
                    <a:pt x="39" y="44"/>
                  </a:moveTo>
                  <a:cubicBezTo>
                    <a:pt x="44" y="42"/>
                    <a:pt x="52" y="37"/>
                    <a:pt x="59" y="32"/>
                  </a:cubicBezTo>
                  <a:cubicBezTo>
                    <a:pt x="66" y="26"/>
                    <a:pt x="72" y="21"/>
                    <a:pt x="72" y="21"/>
                  </a:cubicBezTo>
                  <a:cubicBezTo>
                    <a:pt x="72" y="21"/>
                    <a:pt x="65" y="18"/>
                    <a:pt x="57" y="14"/>
                  </a:cubicBezTo>
                  <a:cubicBezTo>
                    <a:pt x="49" y="10"/>
                    <a:pt x="40" y="5"/>
                    <a:pt x="35" y="4"/>
                  </a:cubicBezTo>
                  <a:cubicBezTo>
                    <a:pt x="19" y="0"/>
                    <a:pt x="0" y="23"/>
                    <a:pt x="0" y="23"/>
                  </a:cubicBezTo>
                  <a:cubicBezTo>
                    <a:pt x="0" y="23"/>
                    <a:pt x="6" y="30"/>
                    <a:pt x="13" y="35"/>
                  </a:cubicBezTo>
                  <a:cubicBezTo>
                    <a:pt x="21" y="41"/>
                    <a:pt x="31" y="46"/>
                    <a:pt x="3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228">
              <a:extLst>
                <a:ext uri="{FF2B5EF4-FFF2-40B4-BE49-F238E27FC236}">
                  <a16:creationId xmlns="" xmlns:a16="http://schemas.microsoft.com/office/drawing/2014/main" id="{B0F57C54-9387-447A-B29A-54C62102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6" y="5805488"/>
              <a:ext cx="41275" cy="60325"/>
            </a:xfrm>
            <a:custGeom>
              <a:avLst/>
              <a:gdLst>
                <a:gd name="T0" fmla="*/ 44 w 44"/>
                <a:gd name="T1" fmla="*/ 25 h 64"/>
                <a:gd name="T2" fmla="*/ 41 w 44"/>
                <a:gd name="T3" fmla="*/ 48 h 64"/>
                <a:gd name="T4" fmla="*/ 37 w 44"/>
                <a:gd name="T5" fmla="*/ 64 h 64"/>
                <a:gd name="T6" fmla="*/ 24 w 44"/>
                <a:gd name="T7" fmla="*/ 54 h 64"/>
                <a:gd name="T8" fmla="*/ 7 w 44"/>
                <a:gd name="T9" fmla="*/ 37 h 64"/>
                <a:gd name="T10" fmla="*/ 19 w 44"/>
                <a:gd name="T11" fmla="*/ 0 h 64"/>
                <a:gd name="T12" fmla="*/ 31 w 44"/>
                <a:gd name="T13" fmla="*/ 7 h 64"/>
                <a:gd name="T14" fmla="*/ 44 w 44"/>
                <a:gd name="T15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64">
                  <a:moveTo>
                    <a:pt x="44" y="25"/>
                  </a:moveTo>
                  <a:cubicBezTo>
                    <a:pt x="44" y="30"/>
                    <a:pt x="42" y="40"/>
                    <a:pt x="41" y="48"/>
                  </a:cubicBezTo>
                  <a:cubicBezTo>
                    <a:pt x="39" y="57"/>
                    <a:pt x="37" y="64"/>
                    <a:pt x="37" y="64"/>
                  </a:cubicBezTo>
                  <a:cubicBezTo>
                    <a:pt x="37" y="64"/>
                    <a:pt x="30" y="60"/>
                    <a:pt x="24" y="54"/>
                  </a:cubicBezTo>
                  <a:cubicBezTo>
                    <a:pt x="17" y="49"/>
                    <a:pt x="10" y="42"/>
                    <a:pt x="7" y="37"/>
                  </a:cubicBezTo>
                  <a:cubicBezTo>
                    <a:pt x="0" y="23"/>
                    <a:pt x="19" y="0"/>
                    <a:pt x="19" y="0"/>
                  </a:cubicBezTo>
                  <a:cubicBezTo>
                    <a:pt x="19" y="0"/>
                    <a:pt x="25" y="3"/>
                    <a:pt x="31" y="7"/>
                  </a:cubicBezTo>
                  <a:cubicBezTo>
                    <a:pt x="37" y="12"/>
                    <a:pt x="44" y="18"/>
                    <a:pt x="4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229">
              <a:extLst>
                <a:ext uri="{FF2B5EF4-FFF2-40B4-BE49-F238E27FC236}">
                  <a16:creationId xmlns="" xmlns:a16="http://schemas.microsoft.com/office/drawing/2014/main" id="{C543383A-478B-49A7-8DE3-05A812EE1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639" y="5889625"/>
              <a:ext cx="68263" cy="42863"/>
            </a:xfrm>
            <a:custGeom>
              <a:avLst/>
              <a:gdLst>
                <a:gd name="T0" fmla="*/ 43 w 74"/>
                <a:gd name="T1" fmla="*/ 42 h 46"/>
                <a:gd name="T2" fmla="*/ 74 w 74"/>
                <a:gd name="T3" fmla="*/ 13 h 46"/>
                <a:gd name="T4" fmla="*/ 57 w 74"/>
                <a:gd name="T5" fmla="*/ 7 h 46"/>
                <a:gd name="T6" fmla="*/ 33 w 74"/>
                <a:gd name="T7" fmla="*/ 1 h 46"/>
                <a:gd name="T8" fmla="*/ 0 w 74"/>
                <a:gd name="T9" fmla="*/ 28 h 46"/>
                <a:gd name="T10" fmla="*/ 16 w 74"/>
                <a:gd name="T11" fmla="*/ 38 h 46"/>
                <a:gd name="T12" fmla="*/ 43 w 74"/>
                <a:gd name="T13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6">
                  <a:moveTo>
                    <a:pt x="43" y="42"/>
                  </a:moveTo>
                  <a:cubicBezTo>
                    <a:pt x="54" y="37"/>
                    <a:pt x="74" y="13"/>
                    <a:pt x="74" y="13"/>
                  </a:cubicBezTo>
                  <a:cubicBezTo>
                    <a:pt x="74" y="12"/>
                    <a:pt x="66" y="10"/>
                    <a:pt x="57" y="7"/>
                  </a:cubicBezTo>
                  <a:cubicBezTo>
                    <a:pt x="48" y="4"/>
                    <a:pt x="38" y="1"/>
                    <a:pt x="33" y="1"/>
                  </a:cubicBezTo>
                  <a:cubicBezTo>
                    <a:pt x="16" y="0"/>
                    <a:pt x="0" y="28"/>
                    <a:pt x="0" y="28"/>
                  </a:cubicBezTo>
                  <a:cubicBezTo>
                    <a:pt x="0" y="28"/>
                    <a:pt x="7" y="33"/>
                    <a:pt x="16" y="38"/>
                  </a:cubicBezTo>
                  <a:cubicBezTo>
                    <a:pt x="25" y="42"/>
                    <a:pt x="36" y="46"/>
                    <a:pt x="4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230">
              <a:extLst>
                <a:ext uri="{FF2B5EF4-FFF2-40B4-BE49-F238E27FC236}">
                  <a16:creationId xmlns="" xmlns:a16="http://schemas.microsoft.com/office/drawing/2014/main" id="{AA1E7E37-8FCE-4BC0-8EA5-854B07989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9" y="5840413"/>
              <a:ext cx="46038" cy="60325"/>
            </a:xfrm>
            <a:custGeom>
              <a:avLst/>
              <a:gdLst>
                <a:gd name="T0" fmla="*/ 47 w 49"/>
                <a:gd name="T1" fmla="*/ 23 h 65"/>
                <a:gd name="T2" fmla="*/ 46 w 49"/>
                <a:gd name="T3" fmla="*/ 65 h 65"/>
                <a:gd name="T4" fmla="*/ 30 w 49"/>
                <a:gd name="T5" fmla="*/ 57 h 65"/>
                <a:gd name="T6" fmla="*/ 10 w 49"/>
                <a:gd name="T7" fmla="*/ 42 h 65"/>
                <a:gd name="T8" fmla="*/ 15 w 49"/>
                <a:gd name="T9" fmla="*/ 0 h 65"/>
                <a:gd name="T10" fmla="*/ 29 w 49"/>
                <a:gd name="T11" fmla="*/ 6 h 65"/>
                <a:gd name="T12" fmla="*/ 47 w 49"/>
                <a:gd name="T13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5">
                  <a:moveTo>
                    <a:pt x="47" y="23"/>
                  </a:moveTo>
                  <a:cubicBezTo>
                    <a:pt x="49" y="33"/>
                    <a:pt x="46" y="64"/>
                    <a:pt x="46" y="65"/>
                  </a:cubicBezTo>
                  <a:cubicBezTo>
                    <a:pt x="46" y="65"/>
                    <a:pt x="38" y="61"/>
                    <a:pt x="30" y="57"/>
                  </a:cubicBezTo>
                  <a:cubicBezTo>
                    <a:pt x="22" y="52"/>
                    <a:pt x="14" y="46"/>
                    <a:pt x="10" y="42"/>
                  </a:cubicBezTo>
                  <a:cubicBezTo>
                    <a:pt x="0" y="28"/>
                    <a:pt x="15" y="0"/>
                    <a:pt x="15" y="0"/>
                  </a:cubicBezTo>
                  <a:cubicBezTo>
                    <a:pt x="15" y="0"/>
                    <a:pt x="22" y="2"/>
                    <a:pt x="29" y="6"/>
                  </a:cubicBezTo>
                  <a:cubicBezTo>
                    <a:pt x="37" y="9"/>
                    <a:pt x="45" y="15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231">
              <a:extLst>
                <a:ext uri="{FF2B5EF4-FFF2-40B4-BE49-F238E27FC236}">
                  <a16:creationId xmlns="" xmlns:a16="http://schemas.microsoft.com/office/drawing/2014/main" id="{13E0D024-F1B5-48A4-AAAE-9ABFC4086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9" y="5416550"/>
              <a:ext cx="28575" cy="36513"/>
            </a:xfrm>
            <a:custGeom>
              <a:avLst/>
              <a:gdLst>
                <a:gd name="T0" fmla="*/ 30 w 32"/>
                <a:gd name="T1" fmla="*/ 12 h 39"/>
                <a:gd name="T2" fmla="*/ 31 w 32"/>
                <a:gd name="T3" fmla="*/ 39 h 39"/>
                <a:gd name="T4" fmla="*/ 8 w 32"/>
                <a:gd name="T5" fmla="*/ 26 h 39"/>
                <a:gd name="T6" fmla="*/ 7 w 32"/>
                <a:gd name="T7" fmla="*/ 0 h 39"/>
                <a:gd name="T8" fmla="*/ 30 w 32"/>
                <a:gd name="T9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9">
                  <a:moveTo>
                    <a:pt x="30" y="12"/>
                  </a:moveTo>
                  <a:cubicBezTo>
                    <a:pt x="32" y="19"/>
                    <a:pt x="31" y="39"/>
                    <a:pt x="31" y="39"/>
                  </a:cubicBezTo>
                  <a:cubicBezTo>
                    <a:pt x="31" y="39"/>
                    <a:pt x="13" y="31"/>
                    <a:pt x="8" y="26"/>
                  </a:cubicBezTo>
                  <a:cubicBezTo>
                    <a:pt x="0" y="19"/>
                    <a:pt x="7" y="0"/>
                    <a:pt x="7" y="0"/>
                  </a:cubicBezTo>
                  <a:cubicBezTo>
                    <a:pt x="7" y="0"/>
                    <a:pt x="27" y="2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232">
              <a:extLst>
                <a:ext uri="{FF2B5EF4-FFF2-40B4-BE49-F238E27FC236}">
                  <a16:creationId xmlns="" xmlns:a16="http://schemas.microsoft.com/office/drawing/2014/main" id="{3CD9CC34-23D8-4B40-B971-21EFA6A73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4" y="5448300"/>
              <a:ext cx="290513" cy="479425"/>
            </a:xfrm>
            <a:custGeom>
              <a:avLst/>
              <a:gdLst>
                <a:gd name="T0" fmla="*/ 240 w 310"/>
                <a:gd name="T1" fmla="*/ 1 h 513"/>
                <a:gd name="T2" fmla="*/ 277 w 310"/>
                <a:gd name="T3" fmla="*/ 78 h 513"/>
                <a:gd name="T4" fmla="*/ 301 w 310"/>
                <a:gd name="T5" fmla="*/ 160 h 513"/>
                <a:gd name="T6" fmla="*/ 303 w 310"/>
                <a:gd name="T7" fmla="*/ 245 h 513"/>
                <a:gd name="T8" fmla="*/ 277 w 310"/>
                <a:gd name="T9" fmla="*/ 325 h 513"/>
                <a:gd name="T10" fmla="*/ 225 w 310"/>
                <a:gd name="T11" fmla="*/ 393 h 513"/>
                <a:gd name="T12" fmla="*/ 158 w 310"/>
                <a:gd name="T13" fmla="*/ 444 h 513"/>
                <a:gd name="T14" fmla="*/ 81 w 310"/>
                <a:gd name="T15" fmla="*/ 482 h 513"/>
                <a:gd name="T16" fmla="*/ 0 w 310"/>
                <a:gd name="T17" fmla="*/ 508 h 513"/>
                <a:gd name="T18" fmla="*/ 1 w 310"/>
                <a:gd name="T19" fmla="*/ 513 h 513"/>
                <a:gd name="T20" fmla="*/ 83 w 310"/>
                <a:gd name="T21" fmla="*/ 487 h 513"/>
                <a:gd name="T22" fmla="*/ 160 w 310"/>
                <a:gd name="T23" fmla="*/ 448 h 513"/>
                <a:gd name="T24" fmla="*/ 228 w 310"/>
                <a:gd name="T25" fmla="*/ 395 h 513"/>
                <a:gd name="T26" fmla="*/ 280 w 310"/>
                <a:gd name="T27" fmla="*/ 327 h 513"/>
                <a:gd name="T28" fmla="*/ 306 w 310"/>
                <a:gd name="T29" fmla="*/ 245 h 513"/>
                <a:gd name="T30" fmla="*/ 304 w 310"/>
                <a:gd name="T31" fmla="*/ 159 h 513"/>
                <a:gd name="T32" fmla="*/ 280 w 310"/>
                <a:gd name="T33" fmla="*/ 77 h 513"/>
                <a:gd name="T34" fmla="*/ 241 w 310"/>
                <a:gd name="T35" fmla="*/ 0 h 513"/>
                <a:gd name="T36" fmla="*/ 240 w 310"/>
                <a:gd name="T37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0" h="513">
                  <a:moveTo>
                    <a:pt x="240" y="1"/>
                  </a:moveTo>
                  <a:cubicBezTo>
                    <a:pt x="254" y="26"/>
                    <a:pt x="267" y="51"/>
                    <a:pt x="277" y="78"/>
                  </a:cubicBezTo>
                  <a:cubicBezTo>
                    <a:pt x="288" y="104"/>
                    <a:pt x="296" y="131"/>
                    <a:pt x="301" y="160"/>
                  </a:cubicBezTo>
                  <a:cubicBezTo>
                    <a:pt x="306" y="188"/>
                    <a:pt x="307" y="216"/>
                    <a:pt x="303" y="245"/>
                  </a:cubicBezTo>
                  <a:cubicBezTo>
                    <a:pt x="299" y="273"/>
                    <a:pt x="290" y="300"/>
                    <a:pt x="277" y="325"/>
                  </a:cubicBezTo>
                  <a:cubicBezTo>
                    <a:pt x="264" y="350"/>
                    <a:pt x="246" y="373"/>
                    <a:pt x="225" y="393"/>
                  </a:cubicBezTo>
                  <a:cubicBezTo>
                    <a:pt x="205" y="412"/>
                    <a:pt x="182" y="429"/>
                    <a:pt x="158" y="444"/>
                  </a:cubicBezTo>
                  <a:cubicBezTo>
                    <a:pt x="133" y="459"/>
                    <a:pt x="108" y="472"/>
                    <a:pt x="81" y="482"/>
                  </a:cubicBezTo>
                  <a:cubicBezTo>
                    <a:pt x="55" y="493"/>
                    <a:pt x="28" y="502"/>
                    <a:pt x="0" y="508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29" y="507"/>
                    <a:pt x="56" y="497"/>
                    <a:pt x="83" y="487"/>
                  </a:cubicBezTo>
                  <a:cubicBezTo>
                    <a:pt x="110" y="476"/>
                    <a:pt x="135" y="463"/>
                    <a:pt x="160" y="448"/>
                  </a:cubicBezTo>
                  <a:cubicBezTo>
                    <a:pt x="184" y="433"/>
                    <a:pt x="207" y="415"/>
                    <a:pt x="228" y="395"/>
                  </a:cubicBezTo>
                  <a:cubicBezTo>
                    <a:pt x="249" y="375"/>
                    <a:pt x="267" y="352"/>
                    <a:pt x="280" y="327"/>
                  </a:cubicBezTo>
                  <a:cubicBezTo>
                    <a:pt x="294" y="301"/>
                    <a:pt x="303" y="274"/>
                    <a:pt x="306" y="245"/>
                  </a:cubicBezTo>
                  <a:cubicBezTo>
                    <a:pt x="310" y="216"/>
                    <a:pt x="309" y="187"/>
                    <a:pt x="304" y="159"/>
                  </a:cubicBezTo>
                  <a:cubicBezTo>
                    <a:pt x="299" y="131"/>
                    <a:pt x="290" y="103"/>
                    <a:pt x="280" y="77"/>
                  </a:cubicBezTo>
                  <a:cubicBezTo>
                    <a:pt x="269" y="50"/>
                    <a:pt x="256" y="25"/>
                    <a:pt x="241" y="0"/>
                  </a:cubicBezTo>
                  <a:lnTo>
                    <a:pt x="24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233">
              <a:extLst>
                <a:ext uri="{FF2B5EF4-FFF2-40B4-BE49-F238E27FC236}">
                  <a16:creationId xmlns="" xmlns:a16="http://schemas.microsoft.com/office/drawing/2014/main" id="{43173F89-7B4B-4A24-8F9C-92B21EE4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9" y="5445125"/>
              <a:ext cx="28575" cy="42863"/>
            </a:xfrm>
            <a:custGeom>
              <a:avLst/>
              <a:gdLst>
                <a:gd name="T0" fmla="*/ 27 w 31"/>
                <a:gd name="T1" fmla="*/ 26 h 46"/>
                <a:gd name="T2" fmla="*/ 9 w 31"/>
                <a:gd name="T3" fmla="*/ 46 h 46"/>
                <a:gd name="T4" fmla="*/ 1 w 31"/>
                <a:gd name="T5" fmla="*/ 21 h 46"/>
                <a:gd name="T6" fmla="*/ 17 w 31"/>
                <a:gd name="T7" fmla="*/ 0 h 46"/>
                <a:gd name="T8" fmla="*/ 27 w 31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6">
                  <a:moveTo>
                    <a:pt x="27" y="26"/>
                  </a:moveTo>
                  <a:cubicBezTo>
                    <a:pt x="24" y="32"/>
                    <a:pt x="9" y="46"/>
                    <a:pt x="9" y="46"/>
                  </a:cubicBezTo>
                  <a:cubicBezTo>
                    <a:pt x="9" y="46"/>
                    <a:pt x="1" y="27"/>
                    <a:pt x="1" y="21"/>
                  </a:cubicBezTo>
                  <a:cubicBezTo>
                    <a:pt x="0" y="10"/>
                    <a:pt x="17" y="0"/>
                    <a:pt x="17" y="0"/>
                  </a:cubicBezTo>
                  <a:cubicBezTo>
                    <a:pt x="17" y="0"/>
                    <a:pt x="31" y="16"/>
                    <a:pt x="2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34">
              <a:extLst>
                <a:ext uri="{FF2B5EF4-FFF2-40B4-BE49-F238E27FC236}">
                  <a16:creationId xmlns="" xmlns:a16="http://schemas.microsoft.com/office/drawing/2014/main" id="{38669EEF-E02A-4B2A-9872-935C7EB15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5461000"/>
              <a:ext cx="38100" cy="30163"/>
            </a:xfrm>
            <a:custGeom>
              <a:avLst/>
              <a:gdLst>
                <a:gd name="T0" fmla="*/ 15 w 41"/>
                <a:gd name="T1" fmla="*/ 30 h 31"/>
                <a:gd name="T2" fmla="*/ 41 w 41"/>
                <a:gd name="T3" fmla="*/ 28 h 31"/>
                <a:gd name="T4" fmla="*/ 26 w 41"/>
                <a:gd name="T5" fmla="*/ 6 h 31"/>
                <a:gd name="T6" fmla="*/ 0 w 41"/>
                <a:gd name="T7" fmla="*/ 10 h 31"/>
                <a:gd name="T8" fmla="*/ 15 w 41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1">
                  <a:moveTo>
                    <a:pt x="15" y="30"/>
                  </a:moveTo>
                  <a:cubicBezTo>
                    <a:pt x="22" y="31"/>
                    <a:pt x="41" y="28"/>
                    <a:pt x="41" y="28"/>
                  </a:cubicBezTo>
                  <a:cubicBezTo>
                    <a:pt x="41" y="28"/>
                    <a:pt x="31" y="10"/>
                    <a:pt x="26" y="6"/>
                  </a:cubicBezTo>
                  <a:cubicBezTo>
                    <a:pt x="17" y="0"/>
                    <a:pt x="0" y="10"/>
                    <a:pt x="0" y="10"/>
                  </a:cubicBezTo>
                  <a:cubicBezTo>
                    <a:pt x="0" y="10"/>
                    <a:pt x="5" y="28"/>
                    <a:pt x="1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235">
              <a:extLst>
                <a:ext uri="{FF2B5EF4-FFF2-40B4-BE49-F238E27FC236}">
                  <a16:creationId xmlns="" xmlns:a16="http://schemas.microsoft.com/office/drawing/2014/main" id="{81CCDE0E-0E91-4DAF-836F-27E851D9E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4" y="5491163"/>
              <a:ext cx="28575" cy="44450"/>
            </a:xfrm>
            <a:custGeom>
              <a:avLst/>
              <a:gdLst>
                <a:gd name="T0" fmla="*/ 26 w 29"/>
                <a:gd name="T1" fmla="*/ 29 h 48"/>
                <a:gd name="T2" fmla="*/ 6 w 29"/>
                <a:gd name="T3" fmla="*/ 48 h 48"/>
                <a:gd name="T4" fmla="*/ 0 w 29"/>
                <a:gd name="T5" fmla="*/ 21 h 48"/>
                <a:gd name="T6" fmla="*/ 19 w 29"/>
                <a:gd name="T7" fmla="*/ 0 h 48"/>
                <a:gd name="T8" fmla="*/ 25 w 29"/>
                <a:gd name="T9" fmla="*/ 11 h 48"/>
                <a:gd name="T10" fmla="*/ 26 w 29"/>
                <a:gd name="T1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8">
                  <a:moveTo>
                    <a:pt x="26" y="29"/>
                  </a:moveTo>
                  <a:cubicBezTo>
                    <a:pt x="23" y="36"/>
                    <a:pt x="6" y="48"/>
                    <a:pt x="6" y="48"/>
                  </a:cubicBezTo>
                  <a:cubicBezTo>
                    <a:pt x="6" y="48"/>
                    <a:pt x="0" y="28"/>
                    <a:pt x="0" y="21"/>
                  </a:cubicBezTo>
                  <a:cubicBezTo>
                    <a:pt x="0" y="9"/>
                    <a:pt x="19" y="0"/>
                    <a:pt x="19" y="0"/>
                  </a:cubicBezTo>
                  <a:cubicBezTo>
                    <a:pt x="19" y="0"/>
                    <a:pt x="22" y="5"/>
                    <a:pt x="25" y="11"/>
                  </a:cubicBezTo>
                  <a:cubicBezTo>
                    <a:pt x="27" y="17"/>
                    <a:pt x="29" y="24"/>
                    <a:pt x="2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36">
              <a:extLst>
                <a:ext uri="{FF2B5EF4-FFF2-40B4-BE49-F238E27FC236}">
                  <a16:creationId xmlns="" xmlns:a16="http://schemas.microsoft.com/office/drawing/2014/main" id="{AEDBA7B0-2CF0-42F0-B0A5-F5827111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5505450"/>
              <a:ext cx="39688" cy="31750"/>
            </a:xfrm>
            <a:custGeom>
              <a:avLst/>
              <a:gdLst>
                <a:gd name="T0" fmla="*/ 14 w 42"/>
                <a:gd name="T1" fmla="*/ 32 h 34"/>
                <a:gd name="T2" fmla="*/ 42 w 42"/>
                <a:gd name="T3" fmla="*/ 32 h 34"/>
                <a:gd name="T4" fmla="*/ 28 w 42"/>
                <a:gd name="T5" fmla="*/ 8 h 34"/>
                <a:gd name="T6" fmla="*/ 0 w 42"/>
                <a:gd name="T7" fmla="*/ 9 h 34"/>
                <a:gd name="T8" fmla="*/ 3 w 42"/>
                <a:gd name="T9" fmla="*/ 19 h 34"/>
                <a:gd name="T10" fmla="*/ 14 w 42"/>
                <a:gd name="T1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4">
                  <a:moveTo>
                    <a:pt x="14" y="32"/>
                  </a:moveTo>
                  <a:cubicBezTo>
                    <a:pt x="21" y="34"/>
                    <a:pt x="42" y="32"/>
                    <a:pt x="42" y="32"/>
                  </a:cubicBezTo>
                  <a:cubicBezTo>
                    <a:pt x="42" y="32"/>
                    <a:pt x="33" y="13"/>
                    <a:pt x="28" y="8"/>
                  </a:cubicBezTo>
                  <a:cubicBezTo>
                    <a:pt x="20" y="0"/>
                    <a:pt x="0" y="9"/>
                    <a:pt x="0" y="9"/>
                  </a:cubicBezTo>
                  <a:cubicBezTo>
                    <a:pt x="0" y="9"/>
                    <a:pt x="1" y="14"/>
                    <a:pt x="3" y="19"/>
                  </a:cubicBezTo>
                  <a:cubicBezTo>
                    <a:pt x="5" y="24"/>
                    <a:pt x="9" y="30"/>
                    <a:pt x="1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237">
              <a:extLst>
                <a:ext uri="{FF2B5EF4-FFF2-40B4-BE49-F238E27FC236}">
                  <a16:creationId xmlns="" xmlns:a16="http://schemas.microsoft.com/office/drawing/2014/main" id="{3C0CDCD5-1DB8-4701-A1C2-DF40D3FB0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4" y="5543550"/>
              <a:ext cx="28575" cy="44450"/>
            </a:xfrm>
            <a:custGeom>
              <a:avLst/>
              <a:gdLst>
                <a:gd name="T0" fmla="*/ 27 w 31"/>
                <a:gd name="T1" fmla="*/ 32 h 49"/>
                <a:gd name="T2" fmla="*/ 3 w 31"/>
                <a:gd name="T3" fmla="*/ 49 h 49"/>
                <a:gd name="T4" fmla="*/ 1 w 31"/>
                <a:gd name="T5" fmla="*/ 37 h 49"/>
                <a:gd name="T6" fmla="*/ 0 w 31"/>
                <a:gd name="T7" fmla="*/ 19 h 49"/>
                <a:gd name="T8" fmla="*/ 23 w 31"/>
                <a:gd name="T9" fmla="*/ 0 h 49"/>
                <a:gd name="T10" fmla="*/ 28 w 31"/>
                <a:gd name="T11" fmla="*/ 12 h 49"/>
                <a:gd name="T12" fmla="*/ 27 w 31"/>
                <a:gd name="T13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9">
                  <a:moveTo>
                    <a:pt x="27" y="32"/>
                  </a:moveTo>
                  <a:cubicBezTo>
                    <a:pt x="23" y="39"/>
                    <a:pt x="3" y="49"/>
                    <a:pt x="3" y="49"/>
                  </a:cubicBezTo>
                  <a:cubicBezTo>
                    <a:pt x="3" y="49"/>
                    <a:pt x="2" y="44"/>
                    <a:pt x="1" y="37"/>
                  </a:cubicBezTo>
                  <a:cubicBezTo>
                    <a:pt x="1" y="31"/>
                    <a:pt x="0" y="23"/>
                    <a:pt x="0" y="19"/>
                  </a:cubicBezTo>
                  <a:cubicBezTo>
                    <a:pt x="2" y="7"/>
                    <a:pt x="23" y="0"/>
                    <a:pt x="23" y="0"/>
                  </a:cubicBezTo>
                  <a:cubicBezTo>
                    <a:pt x="23" y="0"/>
                    <a:pt x="26" y="6"/>
                    <a:pt x="28" y="12"/>
                  </a:cubicBezTo>
                  <a:cubicBezTo>
                    <a:pt x="30" y="19"/>
                    <a:pt x="31" y="27"/>
                    <a:pt x="27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238">
              <a:extLst>
                <a:ext uri="{FF2B5EF4-FFF2-40B4-BE49-F238E27FC236}">
                  <a16:creationId xmlns="" xmlns:a16="http://schemas.microsoft.com/office/drawing/2014/main" id="{02DDE2CC-06DF-49C1-885D-AE56AF7A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5554663"/>
              <a:ext cx="38100" cy="33338"/>
            </a:xfrm>
            <a:custGeom>
              <a:avLst/>
              <a:gdLst>
                <a:gd name="T0" fmla="*/ 12 w 41"/>
                <a:gd name="T1" fmla="*/ 31 h 36"/>
                <a:gd name="T2" fmla="*/ 41 w 41"/>
                <a:gd name="T3" fmla="*/ 36 h 36"/>
                <a:gd name="T4" fmla="*/ 37 w 41"/>
                <a:gd name="T5" fmla="*/ 25 h 36"/>
                <a:gd name="T6" fmla="*/ 30 w 41"/>
                <a:gd name="T7" fmla="*/ 9 h 36"/>
                <a:gd name="T8" fmla="*/ 0 w 41"/>
                <a:gd name="T9" fmla="*/ 6 h 36"/>
                <a:gd name="T10" fmla="*/ 2 w 41"/>
                <a:gd name="T11" fmla="*/ 17 h 36"/>
                <a:gd name="T12" fmla="*/ 12 w 41"/>
                <a:gd name="T1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6">
                  <a:moveTo>
                    <a:pt x="12" y="31"/>
                  </a:moveTo>
                  <a:cubicBezTo>
                    <a:pt x="19" y="34"/>
                    <a:pt x="41" y="36"/>
                    <a:pt x="41" y="36"/>
                  </a:cubicBezTo>
                  <a:cubicBezTo>
                    <a:pt x="41" y="36"/>
                    <a:pt x="40" y="31"/>
                    <a:pt x="37" y="25"/>
                  </a:cubicBezTo>
                  <a:cubicBezTo>
                    <a:pt x="35" y="18"/>
                    <a:pt x="32" y="12"/>
                    <a:pt x="30" y="9"/>
                  </a:cubicBezTo>
                  <a:cubicBezTo>
                    <a:pt x="22" y="0"/>
                    <a:pt x="0" y="6"/>
                    <a:pt x="0" y="6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4" y="23"/>
                    <a:pt x="7" y="29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239">
              <a:extLst>
                <a:ext uri="{FF2B5EF4-FFF2-40B4-BE49-F238E27FC236}">
                  <a16:creationId xmlns="" xmlns:a16="http://schemas.microsoft.com/office/drawing/2014/main" id="{EE9BD9C5-BAF8-4BF5-AEE7-AC6EAE8D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1" y="5602288"/>
              <a:ext cx="31750" cy="46038"/>
            </a:xfrm>
            <a:custGeom>
              <a:avLst/>
              <a:gdLst>
                <a:gd name="T0" fmla="*/ 29 w 34"/>
                <a:gd name="T1" fmla="*/ 35 h 48"/>
                <a:gd name="T2" fmla="*/ 12 w 34"/>
                <a:gd name="T3" fmla="*/ 44 h 48"/>
                <a:gd name="T4" fmla="*/ 0 w 34"/>
                <a:gd name="T5" fmla="*/ 48 h 48"/>
                <a:gd name="T6" fmla="*/ 1 w 34"/>
                <a:gd name="T7" fmla="*/ 35 h 48"/>
                <a:gd name="T8" fmla="*/ 3 w 34"/>
                <a:gd name="T9" fmla="*/ 16 h 48"/>
                <a:gd name="T10" fmla="*/ 31 w 34"/>
                <a:gd name="T11" fmla="*/ 0 h 48"/>
                <a:gd name="T12" fmla="*/ 34 w 34"/>
                <a:gd name="T13" fmla="*/ 14 h 48"/>
                <a:gd name="T14" fmla="*/ 29 w 34"/>
                <a:gd name="T15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8">
                  <a:moveTo>
                    <a:pt x="29" y="35"/>
                  </a:moveTo>
                  <a:cubicBezTo>
                    <a:pt x="26" y="38"/>
                    <a:pt x="19" y="41"/>
                    <a:pt x="12" y="44"/>
                  </a:cubicBezTo>
                  <a:cubicBezTo>
                    <a:pt x="6" y="46"/>
                    <a:pt x="0" y="48"/>
                    <a:pt x="0" y="48"/>
                  </a:cubicBezTo>
                  <a:cubicBezTo>
                    <a:pt x="0" y="48"/>
                    <a:pt x="0" y="42"/>
                    <a:pt x="1" y="35"/>
                  </a:cubicBezTo>
                  <a:cubicBezTo>
                    <a:pt x="1" y="28"/>
                    <a:pt x="2" y="20"/>
                    <a:pt x="3" y="16"/>
                  </a:cubicBezTo>
                  <a:cubicBezTo>
                    <a:pt x="7" y="4"/>
                    <a:pt x="31" y="0"/>
                    <a:pt x="31" y="0"/>
                  </a:cubicBezTo>
                  <a:cubicBezTo>
                    <a:pt x="31" y="0"/>
                    <a:pt x="33" y="6"/>
                    <a:pt x="34" y="14"/>
                  </a:cubicBezTo>
                  <a:cubicBezTo>
                    <a:pt x="34" y="21"/>
                    <a:pt x="34" y="30"/>
                    <a:pt x="2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240">
              <a:extLst>
                <a:ext uri="{FF2B5EF4-FFF2-40B4-BE49-F238E27FC236}">
                  <a16:creationId xmlns="" xmlns:a16="http://schemas.microsoft.com/office/drawing/2014/main" id="{5180BC2F-6C36-4AD5-BBDB-25AB63AD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5608638"/>
              <a:ext cx="34925" cy="39688"/>
            </a:xfrm>
            <a:custGeom>
              <a:avLst/>
              <a:gdLst>
                <a:gd name="T0" fmla="*/ 8 w 37"/>
                <a:gd name="T1" fmla="*/ 31 h 42"/>
                <a:gd name="T2" fmla="*/ 25 w 37"/>
                <a:gd name="T3" fmla="*/ 38 h 42"/>
                <a:gd name="T4" fmla="*/ 37 w 37"/>
                <a:gd name="T5" fmla="*/ 42 h 42"/>
                <a:gd name="T6" fmla="*/ 36 w 37"/>
                <a:gd name="T7" fmla="*/ 29 h 42"/>
                <a:gd name="T8" fmla="*/ 31 w 37"/>
                <a:gd name="T9" fmla="*/ 11 h 42"/>
                <a:gd name="T10" fmla="*/ 1 w 37"/>
                <a:gd name="T11" fmla="*/ 3 h 42"/>
                <a:gd name="T12" fmla="*/ 1 w 37"/>
                <a:gd name="T13" fmla="*/ 14 h 42"/>
                <a:gd name="T14" fmla="*/ 8 w 3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2">
                  <a:moveTo>
                    <a:pt x="8" y="31"/>
                  </a:moveTo>
                  <a:cubicBezTo>
                    <a:pt x="11" y="33"/>
                    <a:pt x="18" y="35"/>
                    <a:pt x="25" y="38"/>
                  </a:cubicBezTo>
                  <a:cubicBezTo>
                    <a:pt x="31" y="40"/>
                    <a:pt x="37" y="42"/>
                    <a:pt x="37" y="42"/>
                  </a:cubicBezTo>
                  <a:cubicBezTo>
                    <a:pt x="37" y="42"/>
                    <a:pt x="37" y="36"/>
                    <a:pt x="36" y="29"/>
                  </a:cubicBezTo>
                  <a:cubicBezTo>
                    <a:pt x="35" y="22"/>
                    <a:pt x="33" y="14"/>
                    <a:pt x="31" y="11"/>
                  </a:cubicBezTo>
                  <a:cubicBezTo>
                    <a:pt x="24" y="0"/>
                    <a:pt x="1" y="3"/>
                    <a:pt x="1" y="3"/>
                  </a:cubicBezTo>
                  <a:cubicBezTo>
                    <a:pt x="1" y="3"/>
                    <a:pt x="0" y="8"/>
                    <a:pt x="1" y="14"/>
                  </a:cubicBezTo>
                  <a:cubicBezTo>
                    <a:pt x="1" y="20"/>
                    <a:pt x="3" y="27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241">
              <a:extLst>
                <a:ext uri="{FF2B5EF4-FFF2-40B4-BE49-F238E27FC236}">
                  <a16:creationId xmlns="" xmlns:a16="http://schemas.microsoft.com/office/drawing/2014/main" id="{EB29FA8C-93EC-4D4B-9EF3-3D6EE384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4" y="5668963"/>
              <a:ext cx="41275" cy="39688"/>
            </a:xfrm>
            <a:custGeom>
              <a:avLst/>
              <a:gdLst>
                <a:gd name="T0" fmla="*/ 33 w 44"/>
                <a:gd name="T1" fmla="*/ 38 h 43"/>
                <a:gd name="T2" fmla="*/ 13 w 44"/>
                <a:gd name="T3" fmla="*/ 42 h 43"/>
                <a:gd name="T4" fmla="*/ 0 w 44"/>
                <a:gd name="T5" fmla="*/ 43 h 43"/>
                <a:gd name="T6" fmla="*/ 4 w 44"/>
                <a:gd name="T7" fmla="*/ 30 h 43"/>
                <a:gd name="T8" fmla="*/ 11 w 44"/>
                <a:gd name="T9" fmla="*/ 11 h 43"/>
                <a:gd name="T10" fmla="*/ 44 w 44"/>
                <a:gd name="T11" fmla="*/ 1 h 43"/>
                <a:gd name="T12" fmla="*/ 43 w 44"/>
                <a:gd name="T13" fmla="*/ 17 h 43"/>
                <a:gd name="T14" fmla="*/ 33 w 44"/>
                <a:gd name="T1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43">
                  <a:moveTo>
                    <a:pt x="33" y="38"/>
                  </a:moveTo>
                  <a:cubicBezTo>
                    <a:pt x="29" y="40"/>
                    <a:pt x="20" y="42"/>
                    <a:pt x="13" y="42"/>
                  </a:cubicBezTo>
                  <a:cubicBezTo>
                    <a:pt x="6" y="43"/>
                    <a:pt x="0" y="43"/>
                    <a:pt x="0" y="43"/>
                  </a:cubicBezTo>
                  <a:cubicBezTo>
                    <a:pt x="0" y="43"/>
                    <a:pt x="2" y="37"/>
                    <a:pt x="4" y="30"/>
                  </a:cubicBezTo>
                  <a:cubicBezTo>
                    <a:pt x="6" y="23"/>
                    <a:pt x="9" y="15"/>
                    <a:pt x="11" y="11"/>
                  </a:cubicBezTo>
                  <a:cubicBezTo>
                    <a:pt x="19" y="0"/>
                    <a:pt x="44" y="1"/>
                    <a:pt x="44" y="1"/>
                  </a:cubicBezTo>
                  <a:cubicBezTo>
                    <a:pt x="44" y="1"/>
                    <a:pt x="44" y="9"/>
                    <a:pt x="43" y="17"/>
                  </a:cubicBezTo>
                  <a:cubicBezTo>
                    <a:pt x="42" y="25"/>
                    <a:pt x="39" y="34"/>
                    <a:pt x="33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242">
              <a:extLst>
                <a:ext uri="{FF2B5EF4-FFF2-40B4-BE49-F238E27FC236}">
                  <a16:creationId xmlns="" xmlns:a16="http://schemas.microsoft.com/office/drawing/2014/main" id="{C7193AA1-013A-407B-B902-7E8B2A7E5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1" y="5664200"/>
              <a:ext cx="31750" cy="44450"/>
            </a:xfrm>
            <a:custGeom>
              <a:avLst/>
              <a:gdLst>
                <a:gd name="T0" fmla="*/ 5 w 35"/>
                <a:gd name="T1" fmla="*/ 29 h 48"/>
                <a:gd name="T2" fmla="*/ 20 w 35"/>
                <a:gd name="T3" fmla="*/ 41 h 48"/>
                <a:gd name="T4" fmla="*/ 32 w 35"/>
                <a:gd name="T5" fmla="*/ 48 h 48"/>
                <a:gd name="T6" fmla="*/ 34 w 35"/>
                <a:gd name="T7" fmla="*/ 35 h 48"/>
                <a:gd name="T8" fmla="*/ 34 w 35"/>
                <a:gd name="T9" fmla="*/ 15 h 48"/>
                <a:gd name="T10" fmla="*/ 4 w 35"/>
                <a:gd name="T11" fmla="*/ 0 h 48"/>
                <a:gd name="T12" fmla="*/ 2 w 35"/>
                <a:gd name="T13" fmla="*/ 11 h 48"/>
                <a:gd name="T14" fmla="*/ 5 w 35"/>
                <a:gd name="T15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8">
                  <a:moveTo>
                    <a:pt x="5" y="29"/>
                  </a:moveTo>
                  <a:cubicBezTo>
                    <a:pt x="7" y="32"/>
                    <a:pt x="14" y="37"/>
                    <a:pt x="20" y="41"/>
                  </a:cubicBezTo>
                  <a:cubicBezTo>
                    <a:pt x="26" y="45"/>
                    <a:pt x="31" y="48"/>
                    <a:pt x="32" y="48"/>
                  </a:cubicBezTo>
                  <a:cubicBezTo>
                    <a:pt x="32" y="48"/>
                    <a:pt x="33" y="42"/>
                    <a:pt x="34" y="35"/>
                  </a:cubicBezTo>
                  <a:cubicBezTo>
                    <a:pt x="35" y="27"/>
                    <a:pt x="35" y="19"/>
                    <a:pt x="34" y="15"/>
                  </a:cubicBezTo>
                  <a:cubicBezTo>
                    <a:pt x="30" y="2"/>
                    <a:pt x="4" y="0"/>
                    <a:pt x="4" y="0"/>
                  </a:cubicBezTo>
                  <a:cubicBezTo>
                    <a:pt x="4" y="0"/>
                    <a:pt x="3" y="5"/>
                    <a:pt x="2" y="11"/>
                  </a:cubicBezTo>
                  <a:cubicBezTo>
                    <a:pt x="1" y="17"/>
                    <a:pt x="0" y="24"/>
                    <a:pt x="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243">
              <a:extLst>
                <a:ext uri="{FF2B5EF4-FFF2-40B4-BE49-F238E27FC236}">
                  <a16:creationId xmlns="" xmlns:a16="http://schemas.microsoft.com/office/drawing/2014/main" id="{B4D63105-B68E-46D1-80CA-6CFE7D22B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9" y="5732463"/>
              <a:ext cx="53975" cy="41275"/>
            </a:xfrm>
            <a:custGeom>
              <a:avLst/>
              <a:gdLst>
                <a:gd name="T0" fmla="*/ 36 w 58"/>
                <a:gd name="T1" fmla="*/ 43 h 44"/>
                <a:gd name="T2" fmla="*/ 15 w 58"/>
                <a:gd name="T3" fmla="*/ 42 h 44"/>
                <a:gd name="T4" fmla="*/ 1 w 58"/>
                <a:gd name="T5" fmla="*/ 38 h 44"/>
                <a:gd name="T6" fmla="*/ 9 w 58"/>
                <a:gd name="T7" fmla="*/ 26 h 44"/>
                <a:gd name="T8" fmla="*/ 22 w 58"/>
                <a:gd name="T9" fmla="*/ 9 h 44"/>
                <a:gd name="T10" fmla="*/ 58 w 58"/>
                <a:gd name="T11" fmla="*/ 9 h 44"/>
                <a:gd name="T12" fmla="*/ 53 w 58"/>
                <a:gd name="T13" fmla="*/ 25 h 44"/>
                <a:gd name="T14" fmla="*/ 36 w 58"/>
                <a:gd name="T1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4">
                  <a:moveTo>
                    <a:pt x="36" y="43"/>
                  </a:moveTo>
                  <a:cubicBezTo>
                    <a:pt x="31" y="44"/>
                    <a:pt x="22" y="43"/>
                    <a:pt x="15" y="42"/>
                  </a:cubicBezTo>
                  <a:cubicBezTo>
                    <a:pt x="7" y="40"/>
                    <a:pt x="1" y="38"/>
                    <a:pt x="1" y="38"/>
                  </a:cubicBezTo>
                  <a:cubicBezTo>
                    <a:pt x="0" y="38"/>
                    <a:pt x="4" y="33"/>
                    <a:pt x="9" y="26"/>
                  </a:cubicBezTo>
                  <a:cubicBezTo>
                    <a:pt x="14" y="20"/>
                    <a:pt x="19" y="13"/>
                    <a:pt x="22" y="9"/>
                  </a:cubicBezTo>
                  <a:cubicBezTo>
                    <a:pt x="33" y="0"/>
                    <a:pt x="58" y="9"/>
                    <a:pt x="58" y="9"/>
                  </a:cubicBezTo>
                  <a:cubicBezTo>
                    <a:pt x="58" y="9"/>
                    <a:pt x="57" y="16"/>
                    <a:pt x="53" y="25"/>
                  </a:cubicBezTo>
                  <a:cubicBezTo>
                    <a:pt x="49" y="33"/>
                    <a:pt x="43" y="41"/>
                    <a:pt x="3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244">
              <a:extLst>
                <a:ext uri="{FF2B5EF4-FFF2-40B4-BE49-F238E27FC236}">
                  <a16:creationId xmlns="" xmlns:a16="http://schemas.microsoft.com/office/drawing/2014/main" id="{BA5FFF2E-A549-405D-B49D-6AA5EECCC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914" y="5715000"/>
              <a:ext cx="34925" cy="53975"/>
            </a:xfrm>
            <a:custGeom>
              <a:avLst/>
              <a:gdLst>
                <a:gd name="T0" fmla="*/ 3 w 37"/>
                <a:gd name="T1" fmla="*/ 30 h 57"/>
                <a:gd name="T2" fmla="*/ 15 w 37"/>
                <a:gd name="T3" fmla="*/ 46 h 57"/>
                <a:gd name="T4" fmla="*/ 24 w 37"/>
                <a:gd name="T5" fmla="*/ 57 h 57"/>
                <a:gd name="T6" fmla="*/ 31 w 37"/>
                <a:gd name="T7" fmla="*/ 44 h 57"/>
                <a:gd name="T8" fmla="*/ 37 w 37"/>
                <a:gd name="T9" fmla="*/ 24 h 57"/>
                <a:gd name="T10" fmla="*/ 11 w 37"/>
                <a:gd name="T11" fmla="*/ 0 h 57"/>
                <a:gd name="T12" fmla="*/ 5 w 37"/>
                <a:gd name="T13" fmla="*/ 11 h 57"/>
                <a:gd name="T14" fmla="*/ 3 w 37"/>
                <a:gd name="T15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7">
                  <a:moveTo>
                    <a:pt x="3" y="30"/>
                  </a:moveTo>
                  <a:cubicBezTo>
                    <a:pt x="5" y="33"/>
                    <a:pt x="10" y="40"/>
                    <a:pt x="15" y="46"/>
                  </a:cubicBezTo>
                  <a:cubicBezTo>
                    <a:pt x="20" y="52"/>
                    <a:pt x="24" y="57"/>
                    <a:pt x="24" y="57"/>
                  </a:cubicBezTo>
                  <a:cubicBezTo>
                    <a:pt x="25" y="57"/>
                    <a:pt x="28" y="51"/>
                    <a:pt x="31" y="44"/>
                  </a:cubicBezTo>
                  <a:cubicBezTo>
                    <a:pt x="34" y="37"/>
                    <a:pt x="37" y="29"/>
                    <a:pt x="37" y="24"/>
                  </a:cubicBezTo>
                  <a:cubicBezTo>
                    <a:pt x="36" y="10"/>
                    <a:pt x="11" y="0"/>
                    <a:pt x="11" y="0"/>
                  </a:cubicBezTo>
                  <a:cubicBezTo>
                    <a:pt x="11" y="0"/>
                    <a:pt x="8" y="5"/>
                    <a:pt x="5" y="11"/>
                  </a:cubicBezTo>
                  <a:cubicBezTo>
                    <a:pt x="2" y="16"/>
                    <a:pt x="0" y="23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245">
              <a:extLst>
                <a:ext uri="{FF2B5EF4-FFF2-40B4-BE49-F238E27FC236}">
                  <a16:creationId xmlns="" xmlns:a16="http://schemas.microsoft.com/office/drawing/2014/main" id="{356BDC87-1C22-49C4-B350-DFB01B8F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9" y="5794375"/>
              <a:ext cx="61913" cy="41275"/>
            </a:xfrm>
            <a:custGeom>
              <a:avLst/>
              <a:gdLst>
                <a:gd name="T0" fmla="*/ 35 w 67"/>
                <a:gd name="T1" fmla="*/ 45 h 45"/>
                <a:gd name="T2" fmla="*/ 14 w 67"/>
                <a:gd name="T3" fmla="*/ 37 h 45"/>
                <a:gd name="T4" fmla="*/ 0 w 67"/>
                <a:gd name="T5" fmla="*/ 30 h 45"/>
                <a:gd name="T6" fmla="*/ 12 w 67"/>
                <a:gd name="T7" fmla="*/ 20 h 45"/>
                <a:gd name="T8" fmla="*/ 30 w 67"/>
                <a:gd name="T9" fmla="*/ 7 h 45"/>
                <a:gd name="T10" fmla="*/ 67 w 67"/>
                <a:gd name="T11" fmla="*/ 17 h 45"/>
                <a:gd name="T12" fmla="*/ 57 w 67"/>
                <a:gd name="T13" fmla="*/ 31 h 45"/>
                <a:gd name="T14" fmla="*/ 35 w 67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5">
                  <a:moveTo>
                    <a:pt x="35" y="45"/>
                  </a:moveTo>
                  <a:cubicBezTo>
                    <a:pt x="30" y="44"/>
                    <a:pt x="21" y="41"/>
                    <a:pt x="14" y="37"/>
                  </a:cubicBezTo>
                  <a:cubicBezTo>
                    <a:pt x="6" y="34"/>
                    <a:pt x="0" y="30"/>
                    <a:pt x="0" y="30"/>
                  </a:cubicBezTo>
                  <a:cubicBezTo>
                    <a:pt x="0" y="30"/>
                    <a:pt x="6" y="25"/>
                    <a:pt x="12" y="20"/>
                  </a:cubicBezTo>
                  <a:cubicBezTo>
                    <a:pt x="19" y="15"/>
                    <a:pt x="26" y="9"/>
                    <a:pt x="30" y="7"/>
                  </a:cubicBezTo>
                  <a:cubicBezTo>
                    <a:pt x="44" y="0"/>
                    <a:pt x="67" y="17"/>
                    <a:pt x="67" y="17"/>
                  </a:cubicBezTo>
                  <a:cubicBezTo>
                    <a:pt x="67" y="17"/>
                    <a:pt x="63" y="24"/>
                    <a:pt x="57" y="31"/>
                  </a:cubicBezTo>
                  <a:cubicBezTo>
                    <a:pt x="51" y="38"/>
                    <a:pt x="43" y="4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246">
              <a:extLst>
                <a:ext uri="{FF2B5EF4-FFF2-40B4-BE49-F238E27FC236}">
                  <a16:creationId xmlns="" xmlns:a16="http://schemas.microsoft.com/office/drawing/2014/main" id="{D6A1465F-D1C7-4EE6-8C77-7B1F7008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1" y="5764213"/>
              <a:ext cx="38100" cy="57150"/>
            </a:xfrm>
            <a:custGeom>
              <a:avLst/>
              <a:gdLst>
                <a:gd name="T0" fmla="*/ 1 w 41"/>
                <a:gd name="T1" fmla="*/ 28 h 62"/>
                <a:gd name="T2" fmla="*/ 9 w 41"/>
                <a:gd name="T3" fmla="*/ 48 h 62"/>
                <a:gd name="T4" fmla="*/ 15 w 41"/>
                <a:gd name="T5" fmla="*/ 62 h 62"/>
                <a:gd name="T6" fmla="*/ 25 w 41"/>
                <a:gd name="T7" fmla="*/ 50 h 62"/>
                <a:gd name="T8" fmla="*/ 37 w 41"/>
                <a:gd name="T9" fmla="*/ 31 h 62"/>
                <a:gd name="T10" fmla="*/ 18 w 41"/>
                <a:gd name="T11" fmla="*/ 0 h 62"/>
                <a:gd name="T12" fmla="*/ 9 w 41"/>
                <a:gd name="T13" fmla="*/ 9 h 62"/>
                <a:gd name="T14" fmla="*/ 1 w 41"/>
                <a:gd name="T15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2">
                  <a:moveTo>
                    <a:pt x="1" y="28"/>
                  </a:moveTo>
                  <a:cubicBezTo>
                    <a:pt x="2" y="32"/>
                    <a:pt x="6" y="41"/>
                    <a:pt x="9" y="48"/>
                  </a:cubicBezTo>
                  <a:cubicBezTo>
                    <a:pt x="12" y="56"/>
                    <a:pt x="15" y="62"/>
                    <a:pt x="15" y="62"/>
                  </a:cubicBezTo>
                  <a:cubicBezTo>
                    <a:pt x="15" y="62"/>
                    <a:pt x="20" y="57"/>
                    <a:pt x="25" y="50"/>
                  </a:cubicBezTo>
                  <a:cubicBezTo>
                    <a:pt x="31" y="44"/>
                    <a:pt x="36" y="36"/>
                    <a:pt x="37" y="31"/>
                  </a:cubicBezTo>
                  <a:cubicBezTo>
                    <a:pt x="41" y="17"/>
                    <a:pt x="18" y="0"/>
                    <a:pt x="18" y="0"/>
                  </a:cubicBezTo>
                  <a:cubicBezTo>
                    <a:pt x="18" y="0"/>
                    <a:pt x="14" y="3"/>
                    <a:pt x="9" y="9"/>
                  </a:cubicBezTo>
                  <a:cubicBezTo>
                    <a:pt x="4" y="14"/>
                    <a:pt x="0" y="21"/>
                    <a:pt x="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47">
              <a:extLst>
                <a:ext uri="{FF2B5EF4-FFF2-40B4-BE49-F238E27FC236}">
                  <a16:creationId xmlns="" xmlns:a16="http://schemas.microsoft.com/office/drawing/2014/main" id="{B6A53D20-2D52-4B0A-BDF2-2040902A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951" y="5846763"/>
              <a:ext cx="65088" cy="42863"/>
            </a:xfrm>
            <a:custGeom>
              <a:avLst/>
              <a:gdLst>
                <a:gd name="T0" fmla="*/ 33 w 71"/>
                <a:gd name="T1" fmla="*/ 44 h 46"/>
                <a:gd name="T2" fmla="*/ 12 w 71"/>
                <a:gd name="T3" fmla="*/ 32 h 46"/>
                <a:gd name="T4" fmla="*/ 0 w 71"/>
                <a:gd name="T5" fmla="*/ 21 h 46"/>
                <a:gd name="T6" fmla="*/ 14 w 71"/>
                <a:gd name="T7" fmla="*/ 14 h 46"/>
                <a:gd name="T8" fmla="*/ 36 w 71"/>
                <a:gd name="T9" fmla="*/ 4 h 46"/>
                <a:gd name="T10" fmla="*/ 71 w 71"/>
                <a:gd name="T11" fmla="*/ 23 h 46"/>
                <a:gd name="T12" fmla="*/ 58 w 71"/>
                <a:gd name="T13" fmla="*/ 35 h 46"/>
                <a:gd name="T14" fmla="*/ 33 w 71"/>
                <a:gd name="T15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6">
                  <a:moveTo>
                    <a:pt x="33" y="44"/>
                  </a:moveTo>
                  <a:cubicBezTo>
                    <a:pt x="28" y="42"/>
                    <a:pt x="19" y="37"/>
                    <a:pt x="12" y="32"/>
                  </a:cubicBezTo>
                  <a:cubicBezTo>
                    <a:pt x="5" y="26"/>
                    <a:pt x="0" y="21"/>
                    <a:pt x="0" y="21"/>
                  </a:cubicBezTo>
                  <a:cubicBezTo>
                    <a:pt x="0" y="21"/>
                    <a:pt x="7" y="18"/>
                    <a:pt x="14" y="14"/>
                  </a:cubicBezTo>
                  <a:cubicBezTo>
                    <a:pt x="22" y="10"/>
                    <a:pt x="31" y="5"/>
                    <a:pt x="36" y="4"/>
                  </a:cubicBezTo>
                  <a:cubicBezTo>
                    <a:pt x="52" y="0"/>
                    <a:pt x="71" y="23"/>
                    <a:pt x="71" y="23"/>
                  </a:cubicBezTo>
                  <a:cubicBezTo>
                    <a:pt x="71" y="23"/>
                    <a:pt x="66" y="30"/>
                    <a:pt x="58" y="35"/>
                  </a:cubicBezTo>
                  <a:cubicBezTo>
                    <a:pt x="51" y="41"/>
                    <a:pt x="41" y="46"/>
                    <a:pt x="3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48">
              <a:extLst>
                <a:ext uri="{FF2B5EF4-FFF2-40B4-BE49-F238E27FC236}">
                  <a16:creationId xmlns="" xmlns:a16="http://schemas.microsoft.com/office/drawing/2014/main" id="{35A35F98-E85D-4327-8823-42FC76F48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014" y="5805488"/>
              <a:ext cx="41275" cy="60325"/>
            </a:xfrm>
            <a:custGeom>
              <a:avLst/>
              <a:gdLst>
                <a:gd name="T0" fmla="*/ 1 w 45"/>
                <a:gd name="T1" fmla="*/ 25 h 64"/>
                <a:gd name="T2" fmla="*/ 4 w 45"/>
                <a:gd name="T3" fmla="*/ 48 h 64"/>
                <a:gd name="T4" fmla="*/ 8 w 45"/>
                <a:gd name="T5" fmla="*/ 64 h 64"/>
                <a:gd name="T6" fmla="*/ 21 w 45"/>
                <a:gd name="T7" fmla="*/ 54 h 64"/>
                <a:gd name="T8" fmla="*/ 37 w 45"/>
                <a:gd name="T9" fmla="*/ 37 h 64"/>
                <a:gd name="T10" fmla="*/ 26 w 45"/>
                <a:gd name="T11" fmla="*/ 0 h 64"/>
                <a:gd name="T12" fmla="*/ 14 w 45"/>
                <a:gd name="T13" fmla="*/ 7 h 64"/>
                <a:gd name="T14" fmla="*/ 1 w 45"/>
                <a:gd name="T15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64">
                  <a:moveTo>
                    <a:pt x="1" y="25"/>
                  </a:moveTo>
                  <a:cubicBezTo>
                    <a:pt x="0" y="30"/>
                    <a:pt x="2" y="40"/>
                    <a:pt x="4" y="48"/>
                  </a:cubicBezTo>
                  <a:cubicBezTo>
                    <a:pt x="6" y="57"/>
                    <a:pt x="8" y="64"/>
                    <a:pt x="8" y="64"/>
                  </a:cubicBezTo>
                  <a:cubicBezTo>
                    <a:pt x="8" y="64"/>
                    <a:pt x="14" y="60"/>
                    <a:pt x="21" y="54"/>
                  </a:cubicBezTo>
                  <a:cubicBezTo>
                    <a:pt x="28" y="49"/>
                    <a:pt x="35" y="42"/>
                    <a:pt x="37" y="37"/>
                  </a:cubicBezTo>
                  <a:cubicBezTo>
                    <a:pt x="45" y="23"/>
                    <a:pt x="26" y="0"/>
                    <a:pt x="26" y="0"/>
                  </a:cubicBezTo>
                  <a:cubicBezTo>
                    <a:pt x="26" y="0"/>
                    <a:pt x="20" y="3"/>
                    <a:pt x="14" y="7"/>
                  </a:cubicBezTo>
                  <a:cubicBezTo>
                    <a:pt x="8" y="12"/>
                    <a:pt x="1" y="18"/>
                    <a:pt x="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49">
              <a:extLst>
                <a:ext uri="{FF2B5EF4-FFF2-40B4-BE49-F238E27FC236}">
                  <a16:creationId xmlns="" xmlns:a16="http://schemas.microsoft.com/office/drawing/2014/main" id="{9D822FA0-8EEC-47B0-8E7E-912A53E4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5889625"/>
              <a:ext cx="69850" cy="42863"/>
            </a:xfrm>
            <a:custGeom>
              <a:avLst/>
              <a:gdLst>
                <a:gd name="T0" fmla="*/ 30 w 74"/>
                <a:gd name="T1" fmla="*/ 42 h 46"/>
                <a:gd name="T2" fmla="*/ 0 w 74"/>
                <a:gd name="T3" fmla="*/ 13 h 46"/>
                <a:gd name="T4" fmla="*/ 16 w 74"/>
                <a:gd name="T5" fmla="*/ 7 h 46"/>
                <a:gd name="T6" fmla="*/ 41 w 74"/>
                <a:gd name="T7" fmla="*/ 1 h 46"/>
                <a:gd name="T8" fmla="*/ 74 w 74"/>
                <a:gd name="T9" fmla="*/ 28 h 46"/>
                <a:gd name="T10" fmla="*/ 58 w 74"/>
                <a:gd name="T11" fmla="*/ 38 h 46"/>
                <a:gd name="T12" fmla="*/ 30 w 74"/>
                <a:gd name="T13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6">
                  <a:moveTo>
                    <a:pt x="30" y="42"/>
                  </a:moveTo>
                  <a:cubicBezTo>
                    <a:pt x="20" y="37"/>
                    <a:pt x="0" y="13"/>
                    <a:pt x="0" y="13"/>
                  </a:cubicBezTo>
                  <a:cubicBezTo>
                    <a:pt x="0" y="12"/>
                    <a:pt x="7" y="10"/>
                    <a:pt x="16" y="7"/>
                  </a:cubicBezTo>
                  <a:cubicBezTo>
                    <a:pt x="25" y="4"/>
                    <a:pt x="35" y="1"/>
                    <a:pt x="41" y="1"/>
                  </a:cubicBezTo>
                  <a:cubicBezTo>
                    <a:pt x="58" y="0"/>
                    <a:pt x="74" y="28"/>
                    <a:pt x="74" y="28"/>
                  </a:cubicBezTo>
                  <a:cubicBezTo>
                    <a:pt x="74" y="28"/>
                    <a:pt x="67" y="33"/>
                    <a:pt x="58" y="38"/>
                  </a:cubicBezTo>
                  <a:cubicBezTo>
                    <a:pt x="49" y="42"/>
                    <a:pt x="38" y="46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50">
              <a:extLst>
                <a:ext uri="{FF2B5EF4-FFF2-40B4-BE49-F238E27FC236}">
                  <a16:creationId xmlns="" xmlns:a16="http://schemas.microsoft.com/office/drawing/2014/main" id="{D6BF00F9-A05A-496D-A7F0-A9ADFB267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6" y="5840413"/>
              <a:ext cx="44450" cy="60325"/>
            </a:xfrm>
            <a:custGeom>
              <a:avLst/>
              <a:gdLst>
                <a:gd name="T0" fmla="*/ 2 w 49"/>
                <a:gd name="T1" fmla="*/ 23 h 65"/>
                <a:gd name="T2" fmla="*/ 3 w 49"/>
                <a:gd name="T3" fmla="*/ 65 h 65"/>
                <a:gd name="T4" fmla="*/ 18 w 49"/>
                <a:gd name="T5" fmla="*/ 57 h 65"/>
                <a:gd name="T6" fmla="*/ 38 w 49"/>
                <a:gd name="T7" fmla="*/ 42 h 65"/>
                <a:gd name="T8" fmla="*/ 34 w 49"/>
                <a:gd name="T9" fmla="*/ 0 h 65"/>
                <a:gd name="T10" fmla="*/ 19 w 49"/>
                <a:gd name="T11" fmla="*/ 6 h 65"/>
                <a:gd name="T12" fmla="*/ 2 w 49"/>
                <a:gd name="T13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65">
                  <a:moveTo>
                    <a:pt x="2" y="23"/>
                  </a:moveTo>
                  <a:cubicBezTo>
                    <a:pt x="0" y="33"/>
                    <a:pt x="3" y="64"/>
                    <a:pt x="3" y="65"/>
                  </a:cubicBezTo>
                  <a:cubicBezTo>
                    <a:pt x="3" y="65"/>
                    <a:pt x="10" y="61"/>
                    <a:pt x="18" y="57"/>
                  </a:cubicBezTo>
                  <a:cubicBezTo>
                    <a:pt x="26" y="52"/>
                    <a:pt x="35" y="46"/>
                    <a:pt x="38" y="42"/>
                  </a:cubicBezTo>
                  <a:cubicBezTo>
                    <a:pt x="49" y="28"/>
                    <a:pt x="34" y="0"/>
                    <a:pt x="34" y="0"/>
                  </a:cubicBezTo>
                  <a:cubicBezTo>
                    <a:pt x="34" y="0"/>
                    <a:pt x="27" y="2"/>
                    <a:pt x="19" y="6"/>
                  </a:cubicBezTo>
                  <a:cubicBezTo>
                    <a:pt x="12" y="9"/>
                    <a:pt x="4" y="1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" name="组合 156">
            <a:extLst>
              <a:ext uri="{FF2B5EF4-FFF2-40B4-BE49-F238E27FC236}">
                <a16:creationId xmlns="" xmlns:a16="http://schemas.microsoft.com/office/drawing/2014/main" id="{96D1A33B-7E97-4802-AF83-C6DEF1F1BC87}"/>
              </a:ext>
            </a:extLst>
          </p:cNvPr>
          <p:cNvGrpSpPr/>
          <p:nvPr/>
        </p:nvGrpSpPr>
        <p:grpSpPr>
          <a:xfrm>
            <a:off x="8588124" y="835885"/>
            <a:ext cx="1109928" cy="1116144"/>
            <a:chOff x="7499351" y="5387975"/>
            <a:chExt cx="566738" cy="56991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58" name="Freeform 1251">
              <a:extLst>
                <a:ext uri="{FF2B5EF4-FFF2-40B4-BE49-F238E27FC236}">
                  <a16:creationId xmlns="" xmlns:a16="http://schemas.microsoft.com/office/drawing/2014/main" id="{BC98B94E-39F7-4C57-8E4B-F1BE955C6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5461000"/>
              <a:ext cx="306388" cy="496888"/>
            </a:xfrm>
            <a:custGeom>
              <a:avLst/>
              <a:gdLst>
                <a:gd name="T0" fmla="*/ 323 w 327"/>
                <a:gd name="T1" fmla="*/ 531 h 531"/>
                <a:gd name="T2" fmla="*/ 318 w 327"/>
                <a:gd name="T3" fmla="*/ 524 h 531"/>
                <a:gd name="T4" fmla="*/ 310 w 327"/>
                <a:gd name="T5" fmla="*/ 518 h 531"/>
                <a:gd name="T6" fmla="*/ 292 w 327"/>
                <a:gd name="T7" fmla="*/ 508 h 531"/>
                <a:gd name="T8" fmla="*/ 257 w 327"/>
                <a:gd name="T9" fmla="*/ 491 h 531"/>
                <a:gd name="T10" fmla="*/ 253 w 327"/>
                <a:gd name="T11" fmla="*/ 488 h 531"/>
                <a:gd name="T12" fmla="*/ 174 w 327"/>
                <a:gd name="T13" fmla="*/ 449 h 531"/>
                <a:gd name="T14" fmla="*/ 101 w 327"/>
                <a:gd name="T15" fmla="*/ 400 h 531"/>
                <a:gd name="T16" fmla="*/ 40 w 327"/>
                <a:gd name="T17" fmla="*/ 335 h 531"/>
                <a:gd name="T18" fmla="*/ 5 w 327"/>
                <a:gd name="T19" fmla="*/ 252 h 531"/>
                <a:gd name="T20" fmla="*/ 6 w 327"/>
                <a:gd name="T21" fmla="*/ 162 h 531"/>
                <a:gd name="T22" fmla="*/ 33 w 327"/>
                <a:gd name="T23" fmla="*/ 78 h 531"/>
                <a:gd name="T24" fmla="*/ 75 w 327"/>
                <a:gd name="T25" fmla="*/ 0 h 531"/>
                <a:gd name="T26" fmla="*/ 79 w 327"/>
                <a:gd name="T27" fmla="*/ 2 h 531"/>
                <a:gd name="T28" fmla="*/ 37 w 327"/>
                <a:gd name="T29" fmla="*/ 79 h 531"/>
                <a:gd name="T30" fmla="*/ 10 w 327"/>
                <a:gd name="T31" fmla="*/ 163 h 531"/>
                <a:gd name="T32" fmla="*/ 9 w 327"/>
                <a:gd name="T33" fmla="*/ 251 h 531"/>
                <a:gd name="T34" fmla="*/ 43 w 327"/>
                <a:gd name="T35" fmla="*/ 333 h 531"/>
                <a:gd name="T36" fmla="*/ 103 w 327"/>
                <a:gd name="T37" fmla="*/ 397 h 531"/>
                <a:gd name="T38" fmla="*/ 176 w 327"/>
                <a:gd name="T39" fmla="*/ 446 h 531"/>
                <a:gd name="T40" fmla="*/ 255 w 327"/>
                <a:gd name="T41" fmla="*/ 485 h 531"/>
                <a:gd name="T42" fmla="*/ 259 w 327"/>
                <a:gd name="T43" fmla="*/ 487 h 531"/>
                <a:gd name="T44" fmla="*/ 294 w 327"/>
                <a:gd name="T45" fmla="*/ 504 h 531"/>
                <a:gd name="T46" fmla="*/ 313 w 327"/>
                <a:gd name="T47" fmla="*/ 515 h 531"/>
                <a:gd name="T48" fmla="*/ 321 w 327"/>
                <a:gd name="T49" fmla="*/ 521 h 531"/>
                <a:gd name="T50" fmla="*/ 327 w 327"/>
                <a:gd name="T51" fmla="*/ 530 h 531"/>
                <a:gd name="T52" fmla="*/ 323 w 327"/>
                <a:gd name="T53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7" h="531">
                  <a:moveTo>
                    <a:pt x="323" y="531"/>
                  </a:moveTo>
                  <a:cubicBezTo>
                    <a:pt x="322" y="528"/>
                    <a:pt x="320" y="526"/>
                    <a:pt x="318" y="524"/>
                  </a:cubicBezTo>
                  <a:cubicBezTo>
                    <a:pt x="316" y="522"/>
                    <a:pt x="314" y="520"/>
                    <a:pt x="310" y="518"/>
                  </a:cubicBezTo>
                  <a:cubicBezTo>
                    <a:pt x="304" y="514"/>
                    <a:pt x="298" y="511"/>
                    <a:pt x="292" y="508"/>
                  </a:cubicBezTo>
                  <a:cubicBezTo>
                    <a:pt x="281" y="502"/>
                    <a:pt x="269" y="496"/>
                    <a:pt x="257" y="491"/>
                  </a:cubicBezTo>
                  <a:cubicBezTo>
                    <a:pt x="253" y="488"/>
                    <a:pt x="253" y="488"/>
                    <a:pt x="253" y="488"/>
                  </a:cubicBezTo>
                  <a:cubicBezTo>
                    <a:pt x="227" y="476"/>
                    <a:pt x="200" y="463"/>
                    <a:pt x="174" y="449"/>
                  </a:cubicBezTo>
                  <a:cubicBezTo>
                    <a:pt x="146" y="433"/>
                    <a:pt x="122" y="417"/>
                    <a:pt x="101" y="400"/>
                  </a:cubicBezTo>
                  <a:cubicBezTo>
                    <a:pt x="76" y="380"/>
                    <a:pt x="55" y="358"/>
                    <a:pt x="40" y="335"/>
                  </a:cubicBezTo>
                  <a:cubicBezTo>
                    <a:pt x="22" y="309"/>
                    <a:pt x="11" y="281"/>
                    <a:pt x="5" y="252"/>
                  </a:cubicBezTo>
                  <a:cubicBezTo>
                    <a:pt x="0" y="224"/>
                    <a:pt x="1" y="194"/>
                    <a:pt x="6" y="162"/>
                  </a:cubicBezTo>
                  <a:cubicBezTo>
                    <a:pt x="11" y="135"/>
                    <a:pt x="20" y="107"/>
                    <a:pt x="33" y="78"/>
                  </a:cubicBezTo>
                  <a:cubicBezTo>
                    <a:pt x="45" y="52"/>
                    <a:pt x="58" y="27"/>
                    <a:pt x="75" y="0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62" y="29"/>
                    <a:pt x="48" y="54"/>
                    <a:pt x="37" y="79"/>
                  </a:cubicBezTo>
                  <a:cubicBezTo>
                    <a:pt x="24" y="109"/>
                    <a:pt x="15" y="136"/>
                    <a:pt x="10" y="163"/>
                  </a:cubicBezTo>
                  <a:cubicBezTo>
                    <a:pt x="5" y="194"/>
                    <a:pt x="4" y="224"/>
                    <a:pt x="9" y="251"/>
                  </a:cubicBezTo>
                  <a:cubicBezTo>
                    <a:pt x="14" y="280"/>
                    <a:pt x="26" y="308"/>
                    <a:pt x="43" y="333"/>
                  </a:cubicBezTo>
                  <a:cubicBezTo>
                    <a:pt x="58" y="355"/>
                    <a:pt x="78" y="377"/>
                    <a:pt x="103" y="397"/>
                  </a:cubicBezTo>
                  <a:cubicBezTo>
                    <a:pt x="124" y="414"/>
                    <a:pt x="148" y="430"/>
                    <a:pt x="176" y="446"/>
                  </a:cubicBezTo>
                  <a:cubicBezTo>
                    <a:pt x="202" y="460"/>
                    <a:pt x="229" y="473"/>
                    <a:pt x="255" y="485"/>
                  </a:cubicBezTo>
                  <a:cubicBezTo>
                    <a:pt x="259" y="487"/>
                    <a:pt x="259" y="487"/>
                    <a:pt x="259" y="487"/>
                  </a:cubicBezTo>
                  <a:cubicBezTo>
                    <a:pt x="271" y="492"/>
                    <a:pt x="283" y="498"/>
                    <a:pt x="294" y="504"/>
                  </a:cubicBezTo>
                  <a:cubicBezTo>
                    <a:pt x="300" y="507"/>
                    <a:pt x="306" y="511"/>
                    <a:pt x="313" y="515"/>
                  </a:cubicBezTo>
                  <a:cubicBezTo>
                    <a:pt x="316" y="517"/>
                    <a:pt x="319" y="519"/>
                    <a:pt x="321" y="521"/>
                  </a:cubicBezTo>
                  <a:cubicBezTo>
                    <a:pt x="323" y="524"/>
                    <a:pt x="326" y="526"/>
                    <a:pt x="327" y="530"/>
                  </a:cubicBezTo>
                  <a:lnTo>
                    <a:pt x="323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52">
              <a:extLst>
                <a:ext uri="{FF2B5EF4-FFF2-40B4-BE49-F238E27FC236}">
                  <a16:creationId xmlns="" xmlns:a16="http://schemas.microsoft.com/office/drawing/2014/main" id="{DC59766D-D40D-4D20-89E5-2DF4E18DF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5387975"/>
              <a:ext cx="63500" cy="87313"/>
            </a:xfrm>
            <a:custGeom>
              <a:avLst/>
              <a:gdLst>
                <a:gd name="T0" fmla="*/ 67 w 67"/>
                <a:gd name="T1" fmla="*/ 0 h 92"/>
                <a:gd name="T2" fmla="*/ 43 w 67"/>
                <a:gd name="T3" fmla="*/ 53 h 92"/>
                <a:gd name="T4" fmla="*/ 0 w 67"/>
                <a:gd name="T5" fmla="*/ 92 h 92"/>
                <a:gd name="T6" fmla="*/ 19 w 67"/>
                <a:gd name="T7" fmla="*/ 36 h 92"/>
                <a:gd name="T8" fmla="*/ 67 w 6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2">
                  <a:moveTo>
                    <a:pt x="67" y="0"/>
                  </a:moveTo>
                  <a:cubicBezTo>
                    <a:pt x="61" y="21"/>
                    <a:pt x="54" y="38"/>
                    <a:pt x="43" y="53"/>
                  </a:cubicBezTo>
                  <a:cubicBezTo>
                    <a:pt x="33" y="67"/>
                    <a:pt x="19" y="79"/>
                    <a:pt x="0" y="92"/>
                  </a:cubicBezTo>
                  <a:cubicBezTo>
                    <a:pt x="6" y="72"/>
                    <a:pt x="10" y="52"/>
                    <a:pt x="19" y="36"/>
                  </a:cubicBezTo>
                  <a:cubicBezTo>
                    <a:pt x="28" y="20"/>
                    <a:pt x="42" y="6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53">
              <a:extLst>
                <a:ext uri="{FF2B5EF4-FFF2-40B4-BE49-F238E27FC236}">
                  <a16:creationId xmlns="" xmlns:a16="http://schemas.microsoft.com/office/drawing/2014/main" id="{55AA99E8-4826-4633-AF96-06EFD7D9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5395913"/>
              <a:ext cx="47625" cy="69850"/>
            </a:xfrm>
            <a:custGeom>
              <a:avLst/>
              <a:gdLst>
                <a:gd name="T0" fmla="*/ 51 w 51"/>
                <a:gd name="T1" fmla="*/ 0 h 74"/>
                <a:gd name="T2" fmla="*/ 23 w 51"/>
                <a:gd name="T3" fmla="*/ 35 h 74"/>
                <a:gd name="T4" fmla="*/ 12 w 51"/>
                <a:gd name="T5" fmla="*/ 55 h 74"/>
                <a:gd name="T6" fmla="*/ 0 w 51"/>
                <a:gd name="T7" fmla="*/ 74 h 74"/>
                <a:gd name="T8" fmla="*/ 0 w 51"/>
                <a:gd name="T9" fmla="*/ 74 h 74"/>
                <a:gd name="T10" fmla="*/ 11 w 51"/>
                <a:gd name="T11" fmla="*/ 55 h 74"/>
                <a:gd name="T12" fmla="*/ 22 w 51"/>
                <a:gd name="T13" fmla="*/ 35 h 74"/>
                <a:gd name="T14" fmla="*/ 51 w 51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74">
                  <a:moveTo>
                    <a:pt x="51" y="0"/>
                  </a:moveTo>
                  <a:cubicBezTo>
                    <a:pt x="40" y="10"/>
                    <a:pt x="31" y="22"/>
                    <a:pt x="23" y="35"/>
                  </a:cubicBezTo>
                  <a:cubicBezTo>
                    <a:pt x="19" y="42"/>
                    <a:pt x="16" y="49"/>
                    <a:pt x="12" y="55"/>
                  </a:cubicBezTo>
                  <a:cubicBezTo>
                    <a:pt x="9" y="62"/>
                    <a:pt x="5" y="69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4" y="68"/>
                    <a:pt x="8" y="61"/>
                    <a:pt x="11" y="55"/>
                  </a:cubicBezTo>
                  <a:cubicBezTo>
                    <a:pt x="15" y="48"/>
                    <a:pt x="18" y="41"/>
                    <a:pt x="22" y="35"/>
                  </a:cubicBezTo>
                  <a:cubicBezTo>
                    <a:pt x="30" y="22"/>
                    <a:pt x="40" y="1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54">
              <a:extLst>
                <a:ext uri="{FF2B5EF4-FFF2-40B4-BE49-F238E27FC236}">
                  <a16:creationId xmlns="" xmlns:a16="http://schemas.microsoft.com/office/drawing/2014/main" id="{2B4E85DD-F59F-41C9-B969-1DE4A859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4" y="5434013"/>
              <a:ext cx="3175" cy="142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8 h 15"/>
                <a:gd name="T4" fmla="*/ 2 w 2"/>
                <a:gd name="T5" fmla="*/ 0 h 15"/>
                <a:gd name="T6" fmla="*/ 1 w 2"/>
                <a:gd name="T7" fmla="*/ 7 h 15"/>
                <a:gd name="T8" fmla="*/ 2 w 2"/>
                <a:gd name="T9" fmla="*/ 14 h 15"/>
                <a:gd name="T10" fmla="*/ 0 w 2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3"/>
                    <a:pt x="0" y="10"/>
                    <a:pt x="0" y="8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55">
              <a:extLst>
                <a:ext uri="{FF2B5EF4-FFF2-40B4-BE49-F238E27FC236}">
                  <a16:creationId xmlns="" xmlns:a16="http://schemas.microsoft.com/office/drawing/2014/main" id="{8A9B95F4-0B7F-45DA-B510-6760A69F5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5432425"/>
              <a:ext cx="12700" cy="6350"/>
            </a:xfrm>
            <a:custGeom>
              <a:avLst/>
              <a:gdLst>
                <a:gd name="T0" fmla="*/ 0 w 13"/>
                <a:gd name="T1" fmla="*/ 4 h 6"/>
                <a:gd name="T2" fmla="*/ 7 w 13"/>
                <a:gd name="T3" fmla="*/ 3 h 6"/>
                <a:gd name="T4" fmla="*/ 13 w 13"/>
                <a:gd name="T5" fmla="*/ 0 h 6"/>
                <a:gd name="T6" fmla="*/ 7 w 13"/>
                <a:gd name="T7" fmla="*/ 4 h 6"/>
                <a:gd name="T8" fmla="*/ 0 w 13"/>
                <a:gd name="T9" fmla="*/ 6 h 6"/>
                <a:gd name="T10" fmla="*/ 0 w 1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2" y="4"/>
                    <a:pt x="4" y="4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1" y="1"/>
                    <a:pt x="9" y="3"/>
                    <a:pt x="7" y="4"/>
                  </a:cubicBezTo>
                  <a:cubicBezTo>
                    <a:pt x="5" y="5"/>
                    <a:pt x="2" y="6"/>
                    <a:pt x="0" y="6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56">
              <a:extLst>
                <a:ext uri="{FF2B5EF4-FFF2-40B4-BE49-F238E27FC236}">
                  <a16:creationId xmlns="" xmlns:a16="http://schemas.microsoft.com/office/drawing/2014/main" id="{E841DB13-ED4F-4392-9F0E-FA2EF875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4" y="5413375"/>
              <a:ext cx="1588" cy="14288"/>
            </a:xfrm>
            <a:custGeom>
              <a:avLst/>
              <a:gdLst>
                <a:gd name="T0" fmla="*/ 0 w 2"/>
                <a:gd name="T1" fmla="*/ 14 h 14"/>
                <a:gd name="T2" fmla="*/ 0 w 2"/>
                <a:gd name="T3" fmla="*/ 7 h 14"/>
                <a:gd name="T4" fmla="*/ 2 w 2"/>
                <a:gd name="T5" fmla="*/ 0 h 14"/>
                <a:gd name="T6" fmla="*/ 1 w 2"/>
                <a:gd name="T7" fmla="*/ 7 h 14"/>
                <a:gd name="T8" fmla="*/ 1 w 2"/>
                <a:gd name="T9" fmla="*/ 14 h 14"/>
                <a:gd name="T10" fmla="*/ 0 w 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0" y="14"/>
                  </a:moveTo>
                  <a:cubicBezTo>
                    <a:pt x="0" y="12"/>
                    <a:pt x="0" y="9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" y="9"/>
                    <a:pt x="1" y="12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57">
              <a:extLst>
                <a:ext uri="{FF2B5EF4-FFF2-40B4-BE49-F238E27FC236}">
                  <a16:creationId xmlns="" xmlns:a16="http://schemas.microsoft.com/office/drawing/2014/main" id="{AD54F5A3-36E5-41AD-B791-C08086CE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5411788"/>
              <a:ext cx="11113" cy="4763"/>
            </a:xfrm>
            <a:custGeom>
              <a:avLst/>
              <a:gdLst>
                <a:gd name="T0" fmla="*/ 0 w 13"/>
                <a:gd name="T1" fmla="*/ 5 h 6"/>
                <a:gd name="T2" fmla="*/ 7 w 13"/>
                <a:gd name="T3" fmla="*/ 4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5"/>
                  </a:moveTo>
                  <a:cubicBezTo>
                    <a:pt x="3" y="5"/>
                    <a:pt x="5" y="5"/>
                    <a:pt x="7" y="4"/>
                  </a:cubicBezTo>
                  <a:cubicBezTo>
                    <a:pt x="9" y="3"/>
                    <a:pt x="11" y="2"/>
                    <a:pt x="13" y="0"/>
                  </a:cubicBezTo>
                  <a:cubicBezTo>
                    <a:pt x="10" y="3"/>
                    <a:pt x="5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58">
              <a:extLst>
                <a:ext uri="{FF2B5EF4-FFF2-40B4-BE49-F238E27FC236}">
                  <a16:creationId xmlns="" xmlns:a16="http://schemas.microsoft.com/office/drawing/2014/main" id="{7A999299-07C5-4CC8-8C5D-D9A605070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5449888"/>
              <a:ext cx="85725" cy="60325"/>
            </a:xfrm>
            <a:custGeom>
              <a:avLst/>
              <a:gdLst>
                <a:gd name="T0" fmla="*/ 93 w 93"/>
                <a:gd name="T1" fmla="*/ 4 h 64"/>
                <a:gd name="T2" fmla="*/ 53 w 93"/>
                <a:gd name="T3" fmla="*/ 43 h 64"/>
                <a:gd name="T4" fmla="*/ 0 w 93"/>
                <a:gd name="T5" fmla="*/ 64 h 64"/>
                <a:gd name="T6" fmla="*/ 38 w 93"/>
                <a:gd name="T7" fmla="*/ 18 h 64"/>
                <a:gd name="T8" fmla="*/ 93 w 93"/>
                <a:gd name="T9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64">
                  <a:moveTo>
                    <a:pt x="93" y="4"/>
                  </a:moveTo>
                  <a:cubicBezTo>
                    <a:pt x="80" y="21"/>
                    <a:pt x="68" y="33"/>
                    <a:pt x="53" y="43"/>
                  </a:cubicBezTo>
                  <a:cubicBezTo>
                    <a:pt x="39" y="52"/>
                    <a:pt x="22" y="58"/>
                    <a:pt x="0" y="64"/>
                  </a:cubicBezTo>
                  <a:cubicBezTo>
                    <a:pt x="13" y="47"/>
                    <a:pt x="24" y="30"/>
                    <a:pt x="38" y="18"/>
                  </a:cubicBezTo>
                  <a:cubicBezTo>
                    <a:pt x="51" y="6"/>
                    <a:pt x="68" y="0"/>
                    <a:pt x="93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59">
              <a:extLst>
                <a:ext uri="{FF2B5EF4-FFF2-40B4-BE49-F238E27FC236}">
                  <a16:creationId xmlns="" xmlns:a16="http://schemas.microsoft.com/office/drawing/2014/main" id="{E5C76332-61BB-498F-AF19-52696C77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5457825"/>
              <a:ext cx="66675" cy="46038"/>
            </a:xfrm>
            <a:custGeom>
              <a:avLst/>
              <a:gdLst>
                <a:gd name="T0" fmla="*/ 72 w 72"/>
                <a:gd name="T1" fmla="*/ 0 h 49"/>
                <a:gd name="T2" fmla="*/ 35 w 72"/>
                <a:gd name="T3" fmla="*/ 21 h 49"/>
                <a:gd name="T4" fmla="*/ 18 w 72"/>
                <a:gd name="T5" fmla="*/ 36 h 49"/>
                <a:gd name="T6" fmla="*/ 0 w 72"/>
                <a:gd name="T7" fmla="*/ 49 h 49"/>
                <a:gd name="T8" fmla="*/ 0 w 72"/>
                <a:gd name="T9" fmla="*/ 49 h 49"/>
                <a:gd name="T10" fmla="*/ 17 w 72"/>
                <a:gd name="T11" fmla="*/ 35 h 49"/>
                <a:gd name="T12" fmla="*/ 34 w 72"/>
                <a:gd name="T13" fmla="*/ 20 h 49"/>
                <a:gd name="T14" fmla="*/ 72 w 72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9">
                  <a:moveTo>
                    <a:pt x="72" y="0"/>
                  </a:moveTo>
                  <a:cubicBezTo>
                    <a:pt x="58" y="5"/>
                    <a:pt x="46" y="12"/>
                    <a:pt x="35" y="21"/>
                  </a:cubicBezTo>
                  <a:cubicBezTo>
                    <a:pt x="29" y="26"/>
                    <a:pt x="23" y="31"/>
                    <a:pt x="18" y="36"/>
                  </a:cubicBezTo>
                  <a:cubicBezTo>
                    <a:pt x="12" y="41"/>
                    <a:pt x="7" y="46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45"/>
                    <a:pt x="12" y="40"/>
                    <a:pt x="17" y="35"/>
                  </a:cubicBezTo>
                  <a:cubicBezTo>
                    <a:pt x="23" y="30"/>
                    <a:pt x="28" y="25"/>
                    <a:pt x="34" y="20"/>
                  </a:cubicBezTo>
                  <a:cubicBezTo>
                    <a:pt x="45" y="11"/>
                    <a:pt x="58" y="4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60">
              <a:extLst>
                <a:ext uri="{FF2B5EF4-FFF2-40B4-BE49-F238E27FC236}">
                  <a16:creationId xmlns="" xmlns:a16="http://schemas.microsoft.com/office/drawing/2014/main" id="{320265AC-C5A7-467E-AA04-E12779E0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5478463"/>
              <a:ext cx="6350" cy="12700"/>
            </a:xfrm>
            <a:custGeom>
              <a:avLst/>
              <a:gdLst>
                <a:gd name="T0" fmla="*/ 0 w 6"/>
                <a:gd name="T1" fmla="*/ 14 h 14"/>
                <a:gd name="T2" fmla="*/ 2 w 6"/>
                <a:gd name="T3" fmla="*/ 6 h 14"/>
                <a:gd name="T4" fmla="*/ 6 w 6"/>
                <a:gd name="T5" fmla="*/ 0 h 14"/>
                <a:gd name="T6" fmla="*/ 3 w 6"/>
                <a:gd name="T7" fmla="*/ 7 h 14"/>
                <a:gd name="T8" fmla="*/ 2 w 6"/>
                <a:gd name="T9" fmla="*/ 14 h 14"/>
                <a:gd name="T10" fmla="*/ 0 w 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0" y="14"/>
                  </a:moveTo>
                  <a:cubicBezTo>
                    <a:pt x="0" y="11"/>
                    <a:pt x="1" y="9"/>
                    <a:pt x="2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9"/>
                    <a:pt x="2" y="12"/>
                    <a:pt x="2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61">
              <a:extLst>
                <a:ext uri="{FF2B5EF4-FFF2-40B4-BE49-F238E27FC236}">
                  <a16:creationId xmlns="" xmlns:a16="http://schemas.microsoft.com/office/drawing/2014/main" id="{3A72A926-597D-4BD7-AA13-3ACB8D9C0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4" y="5483225"/>
              <a:ext cx="14288" cy="1588"/>
            </a:xfrm>
            <a:custGeom>
              <a:avLst/>
              <a:gdLst>
                <a:gd name="T0" fmla="*/ 1 w 15"/>
                <a:gd name="T1" fmla="*/ 0 h 2"/>
                <a:gd name="T2" fmla="*/ 8 w 15"/>
                <a:gd name="T3" fmla="*/ 1 h 2"/>
                <a:gd name="T4" fmla="*/ 15 w 15"/>
                <a:gd name="T5" fmla="*/ 0 h 2"/>
                <a:gd name="T6" fmla="*/ 8 w 15"/>
                <a:gd name="T7" fmla="*/ 2 h 2"/>
                <a:gd name="T8" fmla="*/ 0 w 15"/>
                <a:gd name="T9" fmla="*/ 1 h 2"/>
                <a:gd name="T10" fmla="*/ 1 w 1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">
                  <a:moveTo>
                    <a:pt x="1" y="0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10" y="1"/>
                    <a:pt x="12" y="1"/>
                    <a:pt x="15" y="0"/>
                  </a:cubicBezTo>
                  <a:cubicBezTo>
                    <a:pt x="12" y="1"/>
                    <a:pt x="10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62">
              <a:extLst>
                <a:ext uri="{FF2B5EF4-FFF2-40B4-BE49-F238E27FC236}">
                  <a16:creationId xmlns="" xmlns:a16="http://schemas.microsoft.com/office/drawing/2014/main" id="{15DA2AFB-E047-4533-BA87-0183AA9F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5464175"/>
              <a:ext cx="6350" cy="11113"/>
            </a:xfrm>
            <a:custGeom>
              <a:avLst/>
              <a:gdLst>
                <a:gd name="T0" fmla="*/ 0 w 7"/>
                <a:gd name="T1" fmla="*/ 12 h 12"/>
                <a:gd name="T2" fmla="*/ 3 w 7"/>
                <a:gd name="T3" fmla="*/ 6 h 12"/>
                <a:gd name="T4" fmla="*/ 7 w 7"/>
                <a:gd name="T5" fmla="*/ 0 h 12"/>
                <a:gd name="T6" fmla="*/ 3 w 7"/>
                <a:gd name="T7" fmla="*/ 6 h 12"/>
                <a:gd name="T8" fmla="*/ 2 w 7"/>
                <a:gd name="T9" fmla="*/ 12 h 12"/>
                <a:gd name="T10" fmla="*/ 0 w 7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5" y="2"/>
                    <a:pt x="7" y="0"/>
                  </a:cubicBezTo>
                  <a:cubicBezTo>
                    <a:pt x="6" y="2"/>
                    <a:pt x="4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63">
              <a:extLst>
                <a:ext uri="{FF2B5EF4-FFF2-40B4-BE49-F238E27FC236}">
                  <a16:creationId xmlns="" xmlns:a16="http://schemas.microsoft.com/office/drawing/2014/main" id="{9884A8F1-E169-4C50-A66A-7A79939C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4" y="5468938"/>
              <a:ext cx="12700" cy="1588"/>
            </a:xfrm>
            <a:custGeom>
              <a:avLst/>
              <a:gdLst>
                <a:gd name="T0" fmla="*/ 1 w 14"/>
                <a:gd name="T1" fmla="*/ 0 h 2"/>
                <a:gd name="T2" fmla="*/ 7 w 14"/>
                <a:gd name="T3" fmla="*/ 1 h 2"/>
                <a:gd name="T4" fmla="*/ 14 w 14"/>
                <a:gd name="T5" fmla="*/ 0 h 2"/>
                <a:gd name="T6" fmla="*/ 0 w 14"/>
                <a:gd name="T7" fmla="*/ 0 h 2"/>
                <a:gd name="T8" fmla="*/ 1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" y="0"/>
                  </a:moveTo>
                  <a:cubicBezTo>
                    <a:pt x="3" y="0"/>
                    <a:pt x="5" y="1"/>
                    <a:pt x="7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0" y="1"/>
                    <a:pt x="5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64">
              <a:extLst>
                <a:ext uri="{FF2B5EF4-FFF2-40B4-BE49-F238E27FC236}">
                  <a16:creationId xmlns="" xmlns:a16="http://schemas.microsoft.com/office/drawing/2014/main" id="{E0804C98-AB74-4F84-8AEA-60531C60E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5416550"/>
              <a:ext cx="25400" cy="85725"/>
            </a:xfrm>
            <a:custGeom>
              <a:avLst/>
              <a:gdLst>
                <a:gd name="T0" fmla="*/ 21 w 26"/>
                <a:gd name="T1" fmla="*/ 0 h 91"/>
                <a:gd name="T2" fmla="*/ 24 w 26"/>
                <a:gd name="T3" fmla="*/ 46 h 91"/>
                <a:gd name="T4" fmla="*/ 7 w 26"/>
                <a:gd name="T5" fmla="*/ 91 h 91"/>
                <a:gd name="T6" fmla="*/ 0 w 26"/>
                <a:gd name="T7" fmla="*/ 45 h 91"/>
                <a:gd name="T8" fmla="*/ 21 w 26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1">
                  <a:moveTo>
                    <a:pt x="21" y="0"/>
                  </a:moveTo>
                  <a:cubicBezTo>
                    <a:pt x="25" y="17"/>
                    <a:pt x="26" y="32"/>
                    <a:pt x="24" y="46"/>
                  </a:cubicBezTo>
                  <a:cubicBezTo>
                    <a:pt x="21" y="61"/>
                    <a:pt x="16" y="75"/>
                    <a:pt x="7" y="91"/>
                  </a:cubicBezTo>
                  <a:cubicBezTo>
                    <a:pt x="4" y="75"/>
                    <a:pt x="0" y="60"/>
                    <a:pt x="0" y="45"/>
                  </a:cubicBezTo>
                  <a:cubicBezTo>
                    <a:pt x="0" y="30"/>
                    <a:pt x="5" y="15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265">
              <a:extLst>
                <a:ext uri="{FF2B5EF4-FFF2-40B4-BE49-F238E27FC236}">
                  <a16:creationId xmlns="" xmlns:a16="http://schemas.microsoft.com/office/drawing/2014/main" id="{40799AE0-FF90-41FB-8F83-F258AE30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5424488"/>
              <a:ext cx="9525" cy="68263"/>
            </a:xfrm>
            <a:custGeom>
              <a:avLst/>
              <a:gdLst>
                <a:gd name="T0" fmla="*/ 10 w 10"/>
                <a:gd name="T1" fmla="*/ 0 h 73"/>
                <a:gd name="T2" fmla="*/ 3 w 10"/>
                <a:gd name="T3" fmla="*/ 36 h 73"/>
                <a:gd name="T4" fmla="*/ 2 w 10"/>
                <a:gd name="T5" fmla="*/ 54 h 73"/>
                <a:gd name="T6" fmla="*/ 0 w 10"/>
                <a:gd name="T7" fmla="*/ 73 h 73"/>
                <a:gd name="T8" fmla="*/ 0 w 10"/>
                <a:gd name="T9" fmla="*/ 72 h 73"/>
                <a:gd name="T10" fmla="*/ 1 w 10"/>
                <a:gd name="T11" fmla="*/ 55 h 73"/>
                <a:gd name="T12" fmla="*/ 2 w 10"/>
                <a:gd name="T13" fmla="*/ 36 h 73"/>
                <a:gd name="T14" fmla="*/ 10 w 10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3">
                  <a:moveTo>
                    <a:pt x="10" y="0"/>
                  </a:moveTo>
                  <a:cubicBezTo>
                    <a:pt x="5" y="12"/>
                    <a:pt x="3" y="24"/>
                    <a:pt x="3" y="36"/>
                  </a:cubicBezTo>
                  <a:cubicBezTo>
                    <a:pt x="2" y="42"/>
                    <a:pt x="2" y="48"/>
                    <a:pt x="2" y="54"/>
                  </a:cubicBezTo>
                  <a:cubicBezTo>
                    <a:pt x="2" y="60"/>
                    <a:pt x="2" y="67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67"/>
                    <a:pt x="1" y="61"/>
                    <a:pt x="1" y="55"/>
                  </a:cubicBezTo>
                  <a:cubicBezTo>
                    <a:pt x="1" y="49"/>
                    <a:pt x="1" y="42"/>
                    <a:pt x="2" y="36"/>
                  </a:cubicBezTo>
                  <a:cubicBezTo>
                    <a:pt x="3" y="24"/>
                    <a:pt x="5" y="1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266">
              <a:extLst>
                <a:ext uri="{FF2B5EF4-FFF2-40B4-BE49-F238E27FC236}">
                  <a16:creationId xmlns="" xmlns:a16="http://schemas.microsoft.com/office/drawing/2014/main" id="{E5AEE2E0-DD93-4018-93FE-195F33A6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5467350"/>
              <a:ext cx="4763" cy="9525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6 h 11"/>
                <a:gd name="T4" fmla="*/ 0 w 5"/>
                <a:gd name="T5" fmla="*/ 0 h 11"/>
                <a:gd name="T6" fmla="*/ 2 w 5"/>
                <a:gd name="T7" fmla="*/ 5 h 11"/>
                <a:gd name="T8" fmla="*/ 5 w 5"/>
                <a:gd name="T9" fmla="*/ 9 h 11"/>
                <a:gd name="T10" fmla="*/ 4 w 5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9"/>
                    <a:pt x="2" y="8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3" y="7"/>
                    <a:pt x="4" y="8"/>
                    <a:pt x="5" y="9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67">
              <a:extLst>
                <a:ext uri="{FF2B5EF4-FFF2-40B4-BE49-F238E27FC236}">
                  <a16:creationId xmlns="" xmlns:a16="http://schemas.microsoft.com/office/drawing/2014/main" id="{08D691B8-31DC-41DD-9093-37D9FBAB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9" y="5457825"/>
              <a:ext cx="7938" cy="9525"/>
            </a:xfrm>
            <a:custGeom>
              <a:avLst/>
              <a:gdLst>
                <a:gd name="T0" fmla="*/ 0 w 8"/>
                <a:gd name="T1" fmla="*/ 9 h 10"/>
                <a:gd name="T2" fmla="*/ 4 w 8"/>
                <a:gd name="T3" fmla="*/ 5 h 10"/>
                <a:gd name="T4" fmla="*/ 8 w 8"/>
                <a:gd name="T5" fmla="*/ 0 h 10"/>
                <a:gd name="T6" fmla="*/ 5 w 8"/>
                <a:gd name="T7" fmla="*/ 6 h 10"/>
                <a:gd name="T8" fmla="*/ 0 w 8"/>
                <a:gd name="T9" fmla="*/ 10 h 10"/>
                <a:gd name="T10" fmla="*/ 0 w 8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1" y="8"/>
                    <a:pt x="3" y="7"/>
                    <a:pt x="4" y="5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7" y="2"/>
                    <a:pt x="6" y="4"/>
                    <a:pt x="5" y="6"/>
                  </a:cubicBezTo>
                  <a:cubicBezTo>
                    <a:pt x="4" y="7"/>
                    <a:pt x="2" y="9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68">
              <a:extLst>
                <a:ext uri="{FF2B5EF4-FFF2-40B4-BE49-F238E27FC236}">
                  <a16:creationId xmlns="" xmlns:a16="http://schemas.microsoft.com/office/drawing/2014/main" id="{9D3C3C64-742A-44EA-BBD6-8CED5D48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4" y="5448300"/>
              <a:ext cx="4763" cy="9525"/>
            </a:xfrm>
            <a:custGeom>
              <a:avLst/>
              <a:gdLst>
                <a:gd name="T0" fmla="*/ 4 w 5"/>
                <a:gd name="T1" fmla="*/ 11 h 11"/>
                <a:gd name="T2" fmla="*/ 0 w 5"/>
                <a:gd name="T3" fmla="*/ 0 h 11"/>
                <a:gd name="T4" fmla="*/ 5 w 5"/>
                <a:gd name="T5" fmla="*/ 10 h 11"/>
                <a:gd name="T6" fmla="*/ 4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0" y="4"/>
                    <a:pt x="2" y="8"/>
                    <a:pt x="5" y="10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269">
              <a:extLst>
                <a:ext uri="{FF2B5EF4-FFF2-40B4-BE49-F238E27FC236}">
                  <a16:creationId xmlns="" xmlns:a16="http://schemas.microsoft.com/office/drawing/2014/main" id="{32C05946-11F8-44E7-962D-62D9FB9FB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5438775"/>
              <a:ext cx="6350" cy="9525"/>
            </a:xfrm>
            <a:custGeom>
              <a:avLst/>
              <a:gdLst>
                <a:gd name="T0" fmla="*/ 0 w 8"/>
                <a:gd name="T1" fmla="*/ 9 h 10"/>
                <a:gd name="T2" fmla="*/ 8 w 8"/>
                <a:gd name="T3" fmla="*/ 0 h 10"/>
                <a:gd name="T4" fmla="*/ 1 w 8"/>
                <a:gd name="T5" fmla="*/ 10 h 10"/>
                <a:gd name="T6" fmla="*/ 0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4" y="7"/>
                    <a:pt x="6" y="4"/>
                    <a:pt x="8" y="0"/>
                  </a:cubicBezTo>
                  <a:cubicBezTo>
                    <a:pt x="6" y="4"/>
                    <a:pt x="4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270">
              <a:extLst>
                <a:ext uri="{FF2B5EF4-FFF2-40B4-BE49-F238E27FC236}">
                  <a16:creationId xmlns="" xmlns:a16="http://schemas.microsoft.com/office/drawing/2014/main" id="{EE111063-E4D9-4FD7-9DB2-709127D76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5502275"/>
              <a:ext cx="79375" cy="66675"/>
            </a:xfrm>
            <a:custGeom>
              <a:avLst/>
              <a:gdLst>
                <a:gd name="T0" fmla="*/ 84 w 84"/>
                <a:gd name="T1" fmla="*/ 2 h 71"/>
                <a:gd name="T2" fmla="*/ 49 w 84"/>
                <a:gd name="T3" fmla="*/ 44 h 71"/>
                <a:gd name="T4" fmla="*/ 0 w 84"/>
                <a:gd name="T5" fmla="*/ 71 h 71"/>
                <a:gd name="T6" fmla="*/ 31 w 84"/>
                <a:gd name="T7" fmla="*/ 21 h 71"/>
                <a:gd name="T8" fmla="*/ 84 w 84"/>
                <a:gd name="T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1">
                  <a:moveTo>
                    <a:pt x="84" y="2"/>
                  </a:moveTo>
                  <a:cubicBezTo>
                    <a:pt x="73" y="20"/>
                    <a:pt x="62" y="33"/>
                    <a:pt x="49" y="44"/>
                  </a:cubicBezTo>
                  <a:cubicBezTo>
                    <a:pt x="36" y="55"/>
                    <a:pt x="20" y="63"/>
                    <a:pt x="0" y="71"/>
                  </a:cubicBezTo>
                  <a:cubicBezTo>
                    <a:pt x="10" y="52"/>
                    <a:pt x="19" y="34"/>
                    <a:pt x="31" y="21"/>
                  </a:cubicBezTo>
                  <a:cubicBezTo>
                    <a:pt x="43" y="8"/>
                    <a:pt x="59" y="0"/>
                    <a:pt x="8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271">
              <a:extLst>
                <a:ext uri="{FF2B5EF4-FFF2-40B4-BE49-F238E27FC236}">
                  <a16:creationId xmlns="" xmlns:a16="http://schemas.microsoft.com/office/drawing/2014/main" id="{591C48A1-4F87-428F-B12F-2986AD3F6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4" y="5508625"/>
              <a:ext cx="61913" cy="52388"/>
            </a:xfrm>
            <a:custGeom>
              <a:avLst/>
              <a:gdLst>
                <a:gd name="T0" fmla="*/ 66 w 66"/>
                <a:gd name="T1" fmla="*/ 0 h 56"/>
                <a:gd name="T2" fmla="*/ 31 w 66"/>
                <a:gd name="T3" fmla="*/ 25 h 56"/>
                <a:gd name="T4" fmla="*/ 16 w 66"/>
                <a:gd name="T5" fmla="*/ 41 h 56"/>
                <a:gd name="T6" fmla="*/ 0 w 66"/>
                <a:gd name="T7" fmla="*/ 56 h 56"/>
                <a:gd name="T8" fmla="*/ 0 w 66"/>
                <a:gd name="T9" fmla="*/ 56 h 56"/>
                <a:gd name="T10" fmla="*/ 15 w 66"/>
                <a:gd name="T11" fmla="*/ 40 h 56"/>
                <a:gd name="T12" fmla="*/ 30 w 66"/>
                <a:gd name="T13" fmla="*/ 24 h 56"/>
                <a:gd name="T14" fmla="*/ 66 w 6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6">
                  <a:moveTo>
                    <a:pt x="66" y="0"/>
                  </a:moveTo>
                  <a:cubicBezTo>
                    <a:pt x="53" y="6"/>
                    <a:pt x="41" y="14"/>
                    <a:pt x="31" y="25"/>
                  </a:cubicBezTo>
                  <a:cubicBezTo>
                    <a:pt x="26" y="30"/>
                    <a:pt x="21" y="35"/>
                    <a:pt x="16" y="41"/>
                  </a:cubicBezTo>
                  <a:cubicBezTo>
                    <a:pt x="11" y="46"/>
                    <a:pt x="7" y="52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6" y="51"/>
                    <a:pt x="11" y="45"/>
                    <a:pt x="15" y="40"/>
                  </a:cubicBezTo>
                  <a:cubicBezTo>
                    <a:pt x="20" y="34"/>
                    <a:pt x="25" y="29"/>
                    <a:pt x="30" y="24"/>
                  </a:cubicBezTo>
                  <a:cubicBezTo>
                    <a:pt x="41" y="14"/>
                    <a:pt x="53" y="5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272">
              <a:extLst>
                <a:ext uri="{FF2B5EF4-FFF2-40B4-BE49-F238E27FC236}">
                  <a16:creationId xmlns="" xmlns:a16="http://schemas.microsoft.com/office/drawing/2014/main" id="{0BF12466-B788-418A-95C5-84716923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5534025"/>
              <a:ext cx="4763" cy="12700"/>
            </a:xfrm>
            <a:custGeom>
              <a:avLst/>
              <a:gdLst>
                <a:gd name="T0" fmla="*/ 0 w 5"/>
                <a:gd name="T1" fmla="*/ 14 h 14"/>
                <a:gd name="T2" fmla="*/ 2 w 5"/>
                <a:gd name="T3" fmla="*/ 6 h 14"/>
                <a:gd name="T4" fmla="*/ 5 w 5"/>
                <a:gd name="T5" fmla="*/ 0 h 14"/>
                <a:gd name="T6" fmla="*/ 3 w 5"/>
                <a:gd name="T7" fmla="*/ 7 h 14"/>
                <a:gd name="T8" fmla="*/ 2 w 5"/>
                <a:gd name="T9" fmla="*/ 14 h 14"/>
                <a:gd name="T10" fmla="*/ 0 w 5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0" y="11"/>
                    <a:pt x="1" y="9"/>
                    <a:pt x="2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2"/>
                    <a:pt x="3" y="4"/>
                    <a:pt x="3" y="7"/>
                  </a:cubicBezTo>
                  <a:cubicBezTo>
                    <a:pt x="2" y="9"/>
                    <a:pt x="2" y="11"/>
                    <a:pt x="2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273">
              <a:extLst>
                <a:ext uri="{FF2B5EF4-FFF2-40B4-BE49-F238E27FC236}">
                  <a16:creationId xmlns="" xmlns:a16="http://schemas.microsoft.com/office/drawing/2014/main" id="{5D83D47D-8C76-44E8-9AD1-F9CE9C26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9" y="5535613"/>
              <a:ext cx="12700" cy="3175"/>
            </a:xfrm>
            <a:custGeom>
              <a:avLst/>
              <a:gdLst>
                <a:gd name="T0" fmla="*/ 0 w 14"/>
                <a:gd name="T1" fmla="*/ 1 h 3"/>
                <a:gd name="T2" fmla="*/ 7 w 14"/>
                <a:gd name="T3" fmla="*/ 1 h 3"/>
                <a:gd name="T4" fmla="*/ 14 w 14"/>
                <a:gd name="T5" fmla="*/ 0 h 3"/>
                <a:gd name="T6" fmla="*/ 7 w 14"/>
                <a:gd name="T7" fmla="*/ 2 h 3"/>
                <a:gd name="T8" fmla="*/ 0 w 14"/>
                <a:gd name="T9" fmla="*/ 2 h 3"/>
                <a:gd name="T10" fmla="*/ 0 w 1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1"/>
                  </a:moveTo>
                  <a:cubicBezTo>
                    <a:pt x="2" y="1"/>
                    <a:pt x="5" y="2"/>
                    <a:pt x="7" y="1"/>
                  </a:cubicBezTo>
                  <a:cubicBezTo>
                    <a:pt x="9" y="1"/>
                    <a:pt x="12" y="1"/>
                    <a:pt x="14" y="0"/>
                  </a:cubicBezTo>
                  <a:cubicBezTo>
                    <a:pt x="12" y="1"/>
                    <a:pt x="9" y="2"/>
                    <a:pt x="7" y="2"/>
                  </a:cubicBezTo>
                  <a:cubicBezTo>
                    <a:pt x="5" y="3"/>
                    <a:pt x="2" y="3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74">
              <a:extLst>
                <a:ext uri="{FF2B5EF4-FFF2-40B4-BE49-F238E27FC236}">
                  <a16:creationId xmlns="" xmlns:a16="http://schemas.microsoft.com/office/drawing/2014/main" id="{BC2B0D78-5CF3-4869-AD7B-4FE7BC48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6" y="5518150"/>
              <a:ext cx="4763" cy="11113"/>
            </a:xfrm>
            <a:custGeom>
              <a:avLst/>
              <a:gdLst>
                <a:gd name="T0" fmla="*/ 0 w 5"/>
                <a:gd name="T1" fmla="*/ 13 h 13"/>
                <a:gd name="T2" fmla="*/ 1 w 5"/>
                <a:gd name="T3" fmla="*/ 6 h 13"/>
                <a:gd name="T4" fmla="*/ 5 w 5"/>
                <a:gd name="T5" fmla="*/ 0 h 13"/>
                <a:gd name="T6" fmla="*/ 2 w 5"/>
                <a:gd name="T7" fmla="*/ 6 h 13"/>
                <a:gd name="T8" fmla="*/ 1 w 5"/>
                <a:gd name="T9" fmla="*/ 13 h 13"/>
                <a:gd name="T10" fmla="*/ 0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0" y="10"/>
                    <a:pt x="0" y="8"/>
                    <a:pt x="1" y="6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4" y="2"/>
                    <a:pt x="3" y="4"/>
                    <a:pt x="2" y="6"/>
                  </a:cubicBezTo>
                  <a:cubicBezTo>
                    <a:pt x="1" y="8"/>
                    <a:pt x="1" y="10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75">
              <a:extLst>
                <a:ext uri="{FF2B5EF4-FFF2-40B4-BE49-F238E27FC236}">
                  <a16:creationId xmlns="" xmlns:a16="http://schemas.microsoft.com/office/drawing/2014/main" id="{952B5AAF-A032-4EB4-A98B-40EACCF6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5519738"/>
              <a:ext cx="11113" cy="3175"/>
            </a:xfrm>
            <a:custGeom>
              <a:avLst/>
              <a:gdLst>
                <a:gd name="T0" fmla="*/ 0 w 13"/>
                <a:gd name="T1" fmla="*/ 1 h 2"/>
                <a:gd name="T2" fmla="*/ 7 w 13"/>
                <a:gd name="T3" fmla="*/ 1 h 2"/>
                <a:gd name="T4" fmla="*/ 13 w 13"/>
                <a:gd name="T5" fmla="*/ 0 h 2"/>
                <a:gd name="T6" fmla="*/ 0 w 13"/>
                <a:gd name="T7" fmla="*/ 2 h 2"/>
                <a:gd name="T8" fmla="*/ 0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0" y="1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9" y="1"/>
                    <a:pt x="11" y="1"/>
                    <a:pt x="13" y="0"/>
                  </a:cubicBezTo>
                  <a:cubicBezTo>
                    <a:pt x="9" y="2"/>
                    <a:pt x="5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276">
              <a:extLst>
                <a:ext uri="{FF2B5EF4-FFF2-40B4-BE49-F238E27FC236}">
                  <a16:creationId xmlns="" xmlns:a16="http://schemas.microsoft.com/office/drawing/2014/main" id="{462D939B-324A-49C6-A0CB-6199CE575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4" y="5457825"/>
              <a:ext cx="25400" cy="87313"/>
            </a:xfrm>
            <a:custGeom>
              <a:avLst/>
              <a:gdLst>
                <a:gd name="T0" fmla="*/ 20 w 26"/>
                <a:gd name="T1" fmla="*/ 0 h 93"/>
                <a:gd name="T2" fmla="*/ 25 w 26"/>
                <a:gd name="T3" fmla="*/ 47 h 93"/>
                <a:gd name="T4" fmla="*/ 12 w 26"/>
                <a:gd name="T5" fmla="*/ 93 h 93"/>
                <a:gd name="T6" fmla="*/ 1 w 26"/>
                <a:gd name="T7" fmla="*/ 48 h 93"/>
                <a:gd name="T8" fmla="*/ 20 w 26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3">
                  <a:moveTo>
                    <a:pt x="20" y="0"/>
                  </a:moveTo>
                  <a:cubicBezTo>
                    <a:pt x="24" y="18"/>
                    <a:pt x="26" y="32"/>
                    <a:pt x="25" y="47"/>
                  </a:cubicBezTo>
                  <a:cubicBezTo>
                    <a:pt x="24" y="61"/>
                    <a:pt x="19" y="76"/>
                    <a:pt x="12" y="93"/>
                  </a:cubicBezTo>
                  <a:cubicBezTo>
                    <a:pt x="8" y="77"/>
                    <a:pt x="2" y="63"/>
                    <a:pt x="1" y="48"/>
                  </a:cubicBezTo>
                  <a:cubicBezTo>
                    <a:pt x="0" y="33"/>
                    <a:pt x="4" y="17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277">
              <a:extLst>
                <a:ext uri="{FF2B5EF4-FFF2-40B4-BE49-F238E27FC236}">
                  <a16:creationId xmlns="" xmlns:a16="http://schemas.microsoft.com/office/drawing/2014/main" id="{381C6510-BA00-4AAE-906A-FD0C7E30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5467350"/>
              <a:ext cx="4763" cy="68263"/>
            </a:xfrm>
            <a:custGeom>
              <a:avLst/>
              <a:gdLst>
                <a:gd name="T0" fmla="*/ 6 w 6"/>
                <a:gd name="T1" fmla="*/ 0 h 74"/>
                <a:gd name="T2" fmla="*/ 1 w 6"/>
                <a:gd name="T3" fmla="*/ 37 h 74"/>
                <a:gd name="T4" fmla="*/ 2 w 6"/>
                <a:gd name="T5" fmla="*/ 55 h 74"/>
                <a:gd name="T6" fmla="*/ 2 w 6"/>
                <a:gd name="T7" fmla="*/ 74 h 74"/>
                <a:gd name="T8" fmla="*/ 2 w 6"/>
                <a:gd name="T9" fmla="*/ 74 h 74"/>
                <a:gd name="T10" fmla="*/ 1 w 6"/>
                <a:gd name="T11" fmla="*/ 55 h 74"/>
                <a:gd name="T12" fmla="*/ 0 w 6"/>
                <a:gd name="T13" fmla="*/ 37 h 74"/>
                <a:gd name="T14" fmla="*/ 6 w 6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4">
                  <a:moveTo>
                    <a:pt x="6" y="0"/>
                  </a:moveTo>
                  <a:cubicBezTo>
                    <a:pt x="2" y="12"/>
                    <a:pt x="1" y="25"/>
                    <a:pt x="1" y="37"/>
                  </a:cubicBezTo>
                  <a:cubicBezTo>
                    <a:pt x="1" y="43"/>
                    <a:pt x="2" y="49"/>
                    <a:pt x="2" y="55"/>
                  </a:cubicBezTo>
                  <a:cubicBezTo>
                    <a:pt x="2" y="61"/>
                    <a:pt x="3" y="67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67"/>
                    <a:pt x="1" y="61"/>
                    <a:pt x="1" y="55"/>
                  </a:cubicBezTo>
                  <a:cubicBezTo>
                    <a:pt x="0" y="49"/>
                    <a:pt x="0" y="43"/>
                    <a:pt x="0" y="37"/>
                  </a:cubicBezTo>
                  <a:cubicBezTo>
                    <a:pt x="0" y="25"/>
                    <a:pt x="2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278">
              <a:extLst>
                <a:ext uri="{FF2B5EF4-FFF2-40B4-BE49-F238E27FC236}">
                  <a16:creationId xmlns="" xmlns:a16="http://schemas.microsoft.com/office/drawing/2014/main" id="{21CC760E-EA6E-4B19-B099-77587143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5510213"/>
              <a:ext cx="6350" cy="9525"/>
            </a:xfrm>
            <a:custGeom>
              <a:avLst/>
              <a:gdLst>
                <a:gd name="T0" fmla="*/ 5 w 6"/>
                <a:gd name="T1" fmla="*/ 11 h 11"/>
                <a:gd name="T2" fmla="*/ 1 w 6"/>
                <a:gd name="T3" fmla="*/ 6 h 11"/>
                <a:gd name="T4" fmla="*/ 0 w 6"/>
                <a:gd name="T5" fmla="*/ 0 h 11"/>
                <a:gd name="T6" fmla="*/ 2 w 6"/>
                <a:gd name="T7" fmla="*/ 6 h 11"/>
                <a:gd name="T8" fmla="*/ 6 w 6"/>
                <a:gd name="T9" fmla="*/ 9 h 11"/>
                <a:gd name="T10" fmla="*/ 5 w 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11"/>
                  </a:moveTo>
                  <a:cubicBezTo>
                    <a:pt x="3" y="9"/>
                    <a:pt x="2" y="8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3" y="7"/>
                    <a:pt x="5" y="8"/>
                    <a:pt x="6" y="9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79">
              <a:extLst>
                <a:ext uri="{FF2B5EF4-FFF2-40B4-BE49-F238E27FC236}">
                  <a16:creationId xmlns="" xmlns:a16="http://schemas.microsoft.com/office/drawing/2014/main" id="{D1B574A1-EC11-49F9-9F89-616CD606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5500688"/>
              <a:ext cx="7938" cy="9525"/>
            </a:xfrm>
            <a:custGeom>
              <a:avLst/>
              <a:gdLst>
                <a:gd name="T0" fmla="*/ 0 w 7"/>
                <a:gd name="T1" fmla="*/ 10 h 11"/>
                <a:gd name="T2" fmla="*/ 4 w 7"/>
                <a:gd name="T3" fmla="*/ 6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11 h 11"/>
                <a:gd name="T10" fmla="*/ 0 w 7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1" y="9"/>
                    <a:pt x="3" y="7"/>
                    <a:pt x="4" y="6"/>
                  </a:cubicBezTo>
                  <a:cubicBezTo>
                    <a:pt x="5" y="4"/>
                    <a:pt x="6" y="2"/>
                    <a:pt x="7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3" y="8"/>
                    <a:pt x="2" y="10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80">
              <a:extLst>
                <a:ext uri="{FF2B5EF4-FFF2-40B4-BE49-F238E27FC236}">
                  <a16:creationId xmlns="" xmlns:a16="http://schemas.microsoft.com/office/drawing/2014/main" id="{7A97F373-7DB3-42DF-9CB7-4F64F104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5491163"/>
              <a:ext cx="4763" cy="9525"/>
            </a:xfrm>
            <a:custGeom>
              <a:avLst/>
              <a:gdLst>
                <a:gd name="T0" fmla="*/ 5 w 6"/>
                <a:gd name="T1" fmla="*/ 11 h 11"/>
                <a:gd name="T2" fmla="*/ 0 w 6"/>
                <a:gd name="T3" fmla="*/ 0 h 11"/>
                <a:gd name="T4" fmla="*/ 6 w 6"/>
                <a:gd name="T5" fmla="*/ 10 h 11"/>
                <a:gd name="T6" fmla="*/ 5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5" y="11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1" y="4"/>
                    <a:pt x="3" y="8"/>
                    <a:pt x="6" y="10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81">
              <a:extLst>
                <a:ext uri="{FF2B5EF4-FFF2-40B4-BE49-F238E27FC236}">
                  <a16:creationId xmlns="" xmlns:a16="http://schemas.microsoft.com/office/drawing/2014/main" id="{928DDF7C-0C4E-4DC6-B4EA-4B3F2448B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5480050"/>
              <a:ext cx="7938" cy="11113"/>
            </a:xfrm>
            <a:custGeom>
              <a:avLst/>
              <a:gdLst>
                <a:gd name="T0" fmla="*/ 0 w 7"/>
                <a:gd name="T1" fmla="*/ 10 h 11"/>
                <a:gd name="T2" fmla="*/ 7 w 7"/>
                <a:gd name="T3" fmla="*/ 0 h 11"/>
                <a:gd name="T4" fmla="*/ 0 w 7"/>
                <a:gd name="T5" fmla="*/ 11 h 11"/>
                <a:gd name="T6" fmla="*/ 0 w 7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3" y="8"/>
                    <a:pt x="5" y="4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82">
              <a:extLst>
                <a:ext uri="{FF2B5EF4-FFF2-40B4-BE49-F238E27FC236}">
                  <a16:creationId xmlns="" xmlns:a16="http://schemas.microsoft.com/office/drawing/2014/main" id="{F33317E0-1709-437B-898A-8E6A07CB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5502275"/>
              <a:ext cx="23813" cy="88900"/>
            </a:xfrm>
            <a:custGeom>
              <a:avLst/>
              <a:gdLst>
                <a:gd name="T0" fmla="*/ 17 w 26"/>
                <a:gd name="T1" fmla="*/ 0 h 94"/>
                <a:gd name="T2" fmla="*/ 26 w 26"/>
                <a:gd name="T3" fmla="*/ 46 h 94"/>
                <a:gd name="T4" fmla="*/ 19 w 26"/>
                <a:gd name="T5" fmla="*/ 94 h 94"/>
                <a:gd name="T6" fmla="*/ 3 w 26"/>
                <a:gd name="T7" fmla="*/ 49 h 94"/>
                <a:gd name="T8" fmla="*/ 17 w 26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4">
                  <a:moveTo>
                    <a:pt x="17" y="0"/>
                  </a:moveTo>
                  <a:cubicBezTo>
                    <a:pt x="23" y="17"/>
                    <a:pt x="26" y="31"/>
                    <a:pt x="26" y="46"/>
                  </a:cubicBezTo>
                  <a:cubicBezTo>
                    <a:pt x="26" y="61"/>
                    <a:pt x="24" y="76"/>
                    <a:pt x="19" y="94"/>
                  </a:cubicBezTo>
                  <a:cubicBezTo>
                    <a:pt x="12" y="78"/>
                    <a:pt x="5" y="64"/>
                    <a:pt x="3" y="49"/>
                  </a:cubicBezTo>
                  <a:cubicBezTo>
                    <a:pt x="0" y="34"/>
                    <a:pt x="3" y="18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83">
              <a:extLst>
                <a:ext uri="{FF2B5EF4-FFF2-40B4-BE49-F238E27FC236}">
                  <a16:creationId xmlns="" xmlns:a16="http://schemas.microsoft.com/office/drawing/2014/main" id="{E02946C2-1D08-4F2A-9E04-38CCA637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5511800"/>
              <a:ext cx="6350" cy="69850"/>
            </a:xfrm>
            <a:custGeom>
              <a:avLst/>
              <a:gdLst>
                <a:gd name="T0" fmla="*/ 4 w 7"/>
                <a:gd name="T1" fmla="*/ 0 h 74"/>
                <a:gd name="T2" fmla="*/ 2 w 7"/>
                <a:gd name="T3" fmla="*/ 38 h 74"/>
                <a:gd name="T4" fmla="*/ 5 w 7"/>
                <a:gd name="T5" fmla="*/ 56 h 74"/>
                <a:gd name="T6" fmla="*/ 7 w 7"/>
                <a:gd name="T7" fmla="*/ 74 h 74"/>
                <a:gd name="T8" fmla="*/ 7 w 7"/>
                <a:gd name="T9" fmla="*/ 74 h 74"/>
                <a:gd name="T10" fmla="*/ 4 w 7"/>
                <a:gd name="T11" fmla="*/ 56 h 74"/>
                <a:gd name="T12" fmla="*/ 1 w 7"/>
                <a:gd name="T13" fmla="*/ 38 h 74"/>
                <a:gd name="T14" fmla="*/ 4 w 7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4">
                  <a:moveTo>
                    <a:pt x="4" y="0"/>
                  </a:moveTo>
                  <a:cubicBezTo>
                    <a:pt x="1" y="13"/>
                    <a:pt x="1" y="25"/>
                    <a:pt x="2" y="38"/>
                  </a:cubicBezTo>
                  <a:cubicBezTo>
                    <a:pt x="3" y="44"/>
                    <a:pt x="4" y="50"/>
                    <a:pt x="5" y="56"/>
                  </a:cubicBezTo>
                  <a:cubicBezTo>
                    <a:pt x="6" y="62"/>
                    <a:pt x="7" y="68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68"/>
                    <a:pt x="5" y="62"/>
                    <a:pt x="4" y="56"/>
                  </a:cubicBezTo>
                  <a:cubicBezTo>
                    <a:pt x="3" y="50"/>
                    <a:pt x="2" y="44"/>
                    <a:pt x="1" y="38"/>
                  </a:cubicBezTo>
                  <a:cubicBezTo>
                    <a:pt x="0" y="25"/>
                    <a:pt x="1" y="1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284">
              <a:extLst>
                <a:ext uri="{FF2B5EF4-FFF2-40B4-BE49-F238E27FC236}">
                  <a16:creationId xmlns="" xmlns:a16="http://schemas.microsoft.com/office/drawing/2014/main" id="{DE19725E-EB99-41D9-9E6D-0DD559F1C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4" y="5556250"/>
              <a:ext cx="6350" cy="9525"/>
            </a:xfrm>
            <a:custGeom>
              <a:avLst/>
              <a:gdLst>
                <a:gd name="T0" fmla="*/ 6 w 7"/>
                <a:gd name="T1" fmla="*/ 9 h 9"/>
                <a:gd name="T2" fmla="*/ 2 w 7"/>
                <a:gd name="T3" fmla="*/ 5 h 9"/>
                <a:gd name="T4" fmla="*/ 0 w 7"/>
                <a:gd name="T5" fmla="*/ 0 h 9"/>
                <a:gd name="T6" fmla="*/ 3 w 7"/>
                <a:gd name="T7" fmla="*/ 4 h 9"/>
                <a:gd name="T8" fmla="*/ 7 w 7"/>
                <a:gd name="T9" fmla="*/ 8 h 9"/>
                <a:gd name="T10" fmla="*/ 6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9"/>
                  </a:moveTo>
                  <a:cubicBezTo>
                    <a:pt x="5" y="8"/>
                    <a:pt x="3" y="7"/>
                    <a:pt x="2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6" y="7"/>
                    <a:pt x="7" y="8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85">
              <a:extLst>
                <a:ext uri="{FF2B5EF4-FFF2-40B4-BE49-F238E27FC236}">
                  <a16:creationId xmlns="" xmlns:a16="http://schemas.microsoft.com/office/drawing/2014/main" id="{D6E9DC15-3052-4696-BAA8-473A2A63B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5545138"/>
              <a:ext cx="6350" cy="11113"/>
            </a:xfrm>
            <a:custGeom>
              <a:avLst/>
              <a:gdLst>
                <a:gd name="T0" fmla="*/ 0 w 6"/>
                <a:gd name="T1" fmla="*/ 10 h 12"/>
                <a:gd name="T2" fmla="*/ 4 w 6"/>
                <a:gd name="T3" fmla="*/ 6 h 12"/>
                <a:gd name="T4" fmla="*/ 6 w 6"/>
                <a:gd name="T5" fmla="*/ 0 h 12"/>
                <a:gd name="T6" fmla="*/ 4 w 6"/>
                <a:gd name="T7" fmla="*/ 6 h 12"/>
                <a:gd name="T8" fmla="*/ 1 w 6"/>
                <a:gd name="T9" fmla="*/ 12 h 12"/>
                <a:gd name="T10" fmla="*/ 0 w 6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0" y="10"/>
                  </a:moveTo>
                  <a:cubicBezTo>
                    <a:pt x="1" y="9"/>
                    <a:pt x="2" y="8"/>
                    <a:pt x="4" y="6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286">
              <a:extLst>
                <a:ext uri="{FF2B5EF4-FFF2-40B4-BE49-F238E27FC236}">
                  <a16:creationId xmlns="" xmlns:a16="http://schemas.microsoft.com/office/drawing/2014/main" id="{197FAAF0-C53C-4837-81A7-823BCA91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5535613"/>
              <a:ext cx="6350" cy="9525"/>
            </a:xfrm>
            <a:custGeom>
              <a:avLst/>
              <a:gdLst>
                <a:gd name="T0" fmla="*/ 6 w 7"/>
                <a:gd name="T1" fmla="*/ 10 h 10"/>
                <a:gd name="T2" fmla="*/ 0 w 7"/>
                <a:gd name="T3" fmla="*/ 0 h 10"/>
                <a:gd name="T4" fmla="*/ 7 w 7"/>
                <a:gd name="T5" fmla="*/ 9 h 10"/>
                <a:gd name="T6" fmla="*/ 6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6" y="10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2" y="4"/>
                    <a:pt x="4" y="7"/>
                    <a:pt x="7" y="9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287">
              <a:extLst>
                <a:ext uri="{FF2B5EF4-FFF2-40B4-BE49-F238E27FC236}">
                  <a16:creationId xmlns="" xmlns:a16="http://schemas.microsoft.com/office/drawing/2014/main" id="{B288E2E8-FAD0-4D2E-B8B5-9A18E1AE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5524500"/>
              <a:ext cx="4763" cy="11113"/>
            </a:xfrm>
            <a:custGeom>
              <a:avLst/>
              <a:gdLst>
                <a:gd name="T0" fmla="*/ 0 w 6"/>
                <a:gd name="T1" fmla="*/ 10 h 11"/>
                <a:gd name="T2" fmla="*/ 6 w 6"/>
                <a:gd name="T3" fmla="*/ 0 h 11"/>
                <a:gd name="T4" fmla="*/ 0 w 6"/>
                <a:gd name="T5" fmla="*/ 11 h 11"/>
                <a:gd name="T6" fmla="*/ 0 w 6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5" y="4"/>
                    <a:pt x="3" y="8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288">
              <a:extLst>
                <a:ext uri="{FF2B5EF4-FFF2-40B4-BE49-F238E27FC236}">
                  <a16:creationId xmlns="" xmlns:a16="http://schemas.microsoft.com/office/drawing/2014/main" id="{DA01F8D5-5014-46FF-A787-BB8CE1BCF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5549900"/>
              <a:ext cx="26988" cy="87313"/>
            </a:xfrm>
            <a:custGeom>
              <a:avLst/>
              <a:gdLst>
                <a:gd name="T0" fmla="*/ 12 w 29"/>
                <a:gd name="T1" fmla="*/ 0 h 94"/>
                <a:gd name="T2" fmla="*/ 27 w 29"/>
                <a:gd name="T3" fmla="*/ 46 h 94"/>
                <a:gd name="T4" fmla="*/ 27 w 29"/>
                <a:gd name="T5" fmla="*/ 94 h 94"/>
                <a:gd name="T6" fmla="*/ 4 w 29"/>
                <a:gd name="T7" fmla="*/ 52 h 94"/>
                <a:gd name="T8" fmla="*/ 12 w 29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4">
                  <a:moveTo>
                    <a:pt x="12" y="0"/>
                  </a:moveTo>
                  <a:cubicBezTo>
                    <a:pt x="20" y="17"/>
                    <a:pt x="25" y="31"/>
                    <a:pt x="27" y="46"/>
                  </a:cubicBezTo>
                  <a:cubicBezTo>
                    <a:pt x="29" y="60"/>
                    <a:pt x="29" y="75"/>
                    <a:pt x="27" y="94"/>
                  </a:cubicBezTo>
                  <a:cubicBezTo>
                    <a:pt x="18" y="80"/>
                    <a:pt x="8" y="67"/>
                    <a:pt x="4" y="52"/>
                  </a:cubicBezTo>
                  <a:cubicBezTo>
                    <a:pt x="0" y="38"/>
                    <a:pt x="0" y="2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289">
              <a:extLst>
                <a:ext uri="{FF2B5EF4-FFF2-40B4-BE49-F238E27FC236}">
                  <a16:creationId xmlns="" xmlns:a16="http://schemas.microsoft.com/office/drawing/2014/main" id="{7E8B74E7-6210-432D-92AE-64331428D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9" y="5559425"/>
              <a:ext cx="14288" cy="69850"/>
            </a:xfrm>
            <a:custGeom>
              <a:avLst/>
              <a:gdLst>
                <a:gd name="T0" fmla="*/ 2 w 15"/>
                <a:gd name="T1" fmla="*/ 0 h 74"/>
                <a:gd name="T2" fmla="*/ 5 w 15"/>
                <a:gd name="T3" fmla="*/ 38 h 74"/>
                <a:gd name="T4" fmla="*/ 11 w 15"/>
                <a:gd name="T5" fmla="*/ 56 h 74"/>
                <a:gd name="T6" fmla="*/ 15 w 15"/>
                <a:gd name="T7" fmla="*/ 74 h 74"/>
                <a:gd name="T8" fmla="*/ 15 w 15"/>
                <a:gd name="T9" fmla="*/ 74 h 74"/>
                <a:gd name="T10" fmla="*/ 10 w 15"/>
                <a:gd name="T11" fmla="*/ 56 h 74"/>
                <a:gd name="T12" fmla="*/ 4 w 15"/>
                <a:gd name="T13" fmla="*/ 38 h 74"/>
                <a:gd name="T14" fmla="*/ 2 w 15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4">
                  <a:moveTo>
                    <a:pt x="2" y="0"/>
                  </a:moveTo>
                  <a:cubicBezTo>
                    <a:pt x="1" y="13"/>
                    <a:pt x="2" y="26"/>
                    <a:pt x="5" y="38"/>
                  </a:cubicBezTo>
                  <a:cubicBezTo>
                    <a:pt x="7" y="44"/>
                    <a:pt x="9" y="50"/>
                    <a:pt x="11" y="56"/>
                  </a:cubicBezTo>
                  <a:cubicBezTo>
                    <a:pt x="13" y="62"/>
                    <a:pt x="15" y="68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68"/>
                    <a:pt x="12" y="62"/>
                    <a:pt x="10" y="56"/>
                  </a:cubicBezTo>
                  <a:cubicBezTo>
                    <a:pt x="8" y="51"/>
                    <a:pt x="6" y="45"/>
                    <a:pt x="4" y="38"/>
                  </a:cubicBezTo>
                  <a:cubicBezTo>
                    <a:pt x="2" y="26"/>
                    <a:pt x="0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290">
              <a:extLst>
                <a:ext uri="{FF2B5EF4-FFF2-40B4-BE49-F238E27FC236}">
                  <a16:creationId xmlns="" xmlns:a16="http://schemas.microsoft.com/office/drawing/2014/main" id="{B25C8403-E47D-4A31-91B1-1B6C8ECF7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5605463"/>
              <a:ext cx="9525" cy="7938"/>
            </a:xfrm>
            <a:custGeom>
              <a:avLst/>
              <a:gdLst>
                <a:gd name="T0" fmla="*/ 8 w 9"/>
                <a:gd name="T1" fmla="*/ 9 h 9"/>
                <a:gd name="T2" fmla="*/ 4 w 9"/>
                <a:gd name="T3" fmla="*/ 5 h 9"/>
                <a:gd name="T4" fmla="*/ 0 w 9"/>
                <a:gd name="T5" fmla="*/ 0 h 9"/>
                <a:gd name="T6" fmla="*/ 4 w 9"/>
                <a:gd name="T7" fmla="*/ 4 h 9"/>
                <a:gd name="T8" fmla="*/ 9 w 9"/>
                <a:gd name="T9" fmla="*/ 7 h 9"/>
                <a:gd name="T10" fmla="*/ 8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8" y="9"/>
                  </a:moveTo>
                  <a:cubicBezTo>
                    <a:pt x="6" y="8"/>
                    <a:pt x="5" y="6"/>
                    <a:pt x="4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6" y="5"/>
                    <a:pt x="7" y="6"/>
                    <a:pt x="9" y="7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91">
              <a:extLst>
                <a:ext uri="{FF2B5EF4-FFF2-40B4-BE49-F238E27FC236}">
                  <a16:creationId xmlns="" xmlns:a16="http://schemas.microsoft.com/office/drawing/2014/main" id="{D7796993-025B-45C7-924A-AEA4867C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5592763"/>
              <a:ext cx="4763" cy="11113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6 h 12"/>
                <a:gd name="T4" fmla="*/ 5 w 5"/>
                <a:gd name="T5" fmla="*/ 0 h 12"/>
                <a:gd name="T6" fmla="*/ 4 w 5"/>
                <a:gd name="T7" fmla="*/ 6 h 12"/>
                <a:gd name="T8" fmla="*/ 1 w 5"/>
                <a:gd name="T9" fmla="*/ 12 h 12"/>
                <a:gd name="T10" fmla="*/ 0 w 5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1" y="9"/>
                    <a:pt x="2" y="8"/>
                    <a:pt x="3" y="6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5" y="2"/>
                    <a:pt x="4" y="4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292">
              <a:extLst>
                <a:ext uri="{FF2B5EF4-FFF2-40B4-BE49-F238E27FC236}">
                  <a16:creationId xmlns="" xmlns:a16="http://schemas.microsoft.com/office/drawing/2014/main" id="{99B411BE-A146-4BE9-B4EE-9C79EC8CC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5586413"/>
              <a:ext cx="7938" cy="7938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8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4" y="7"/>
                    <a:pt x="2" y="4"/>
                    <a:pt x="0" y="0"/>
                  </a:cubicBezTo>
                  <a:cubicBezTo>
                    <a:pt x="2" y="3"/>
                    <a:pt x="4" y="6"/>
                    <a:pt x="8" y="8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293">
              <a:extLst>
                <a:ext uri="{FF2B5EF4-FFF2-40B4-BE49-F238E27FC236}">
                  <a16:creationId xmlns="" xmlns:a16="http://schemas.microsoft.com/office/drawing/2014/main" id="{A5239BAC-980F-4044-B964-A58D57106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5572125"/>
              <a:ext cx="4763" cy="12700"/>
            </a:xfrm>
            <a:custGeom>
              <a:avLst/>
              <a:gdLst>
                <a:gd name="T0" fmla="*/ 0 w 5"/>
                <a:gd name="T1" fmla="*/ 11 h 12"/>
                <a:gd name="T2" fmla="*/ 5 w 5"/>
                <a:gd name="T3" fmla="*/ 0 h 12"/>
                <a:gd name="T4" fmla="*/ 1 w 5"/>
                <a:gd name="T5" fmla="*/ 12 h 12"/>
                <a:gd name="T6" fmla="*/ 0 w 5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8"/>
                    <a:pt x="4" y="4"/>
                    <a:pt x="5" y="0"/>
                  </a:cubicBezTo>
                  <a:cubicBezTo>
                    <a:pt x="4" y="4"/>
                    <a:pt x="3" y="8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294">
              <a:extLst>
                <a:ext uri="{FF2B5EF4-FFF2-40B4-BE49-F238E27FC236}">
                  <a16:creationId xmlns="" xmlns:a16="http://schemas.microsoft.com/office/drawing/2014/main" id="{0BA0912B-5098-4C61-A8CD-9CDCC2F90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9" y="5600700"/>
              <a:ext cx="36513" cy="85725"/>
            </a:xfrm>
            <a:custGeom>
              <a:avLst/>
              <a:gdLst>
                <a:gd name="T0" fmla="*/ 9 w 40"/>
                <a:gd name="T1" fmla="*/ 0 h 92"/>
                <a:gd name="T2" fmla="*/ 30 w 40"/>
                <a:gd name="T3" fmla="*/ 44 h 92"/>
                <a:gd name="T4" fmla="*/ 40 w 40"/>
                <a:gd name="T5" fmla="*/ 92 h 92"/>
                <a:gd name="T6" fmla="*/ 9 w 40"/>
                <a:gd name="T7" fmla="*/ 55 h 92"/>
                <a:gd name="T8" fmla="*/ 9 w 4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2">
                  <a:moveTo>
                    <a:pt x="9" y="0"/>
                  </a:moveTo>
                  <a:cubicBezTo>
                    <a:pt x="19" y="16"/>
                    <a:pt x="26" y="30"/>
                    <a:pt x="30" y="44"/>
                  </a:cubicBezTo>
                  <a:cubicBezTo>
                    <a:pt x="35" y="58"/>
                    <a:pt x="37" y="73"/>
                    <a:pt x="40" y="92"/>
                  </a:cubicBezTo>
                  <a:cubicBezTo>
                    <a:pt x="28" y="80"/>
                    <a:pt x="16" y="69"/>
                    <a:pt x="9" y="55"/>
                  </a:cubicBezTo>
                  <a:cubicBezTo>
                    <a:pt x="2" y="41"/>
                    <a:pt x="0" y="23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295">
              <a:extLst>
                <a:ext uri="{FF2B5EF4-FFF2-40B4-BE49-F238E27FC236}">
                  <a16:creationId xmlns="" xmlns:a16="http://schemas.microsoft.com/office/drawing/2014/main" id="{AC8D26AB-F006-4BFA-AF9E-1C7C59F9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76" y="5611813"/>
              <a:ext cx="23813" cy="65088"/>
            </a:xfrm>
            <a:custGeom>
              <a:avLst/>
              <a:gdLst>
                <a:gd name="T0" fmla="*/ 0 w 26"/>
                <a:gd name="T1" fmla="*/ 0 h 71"/>
                <a:gd name="T2" fmla="*/ 10 w 26"/>
                <a:gd name="T3" fmla="*/ 38 h 71"/>
                <a:gd name="T4" fmla="*/ 18 w 26"/>
                <a:gd name="T5" fmla="*/ 54 h 71"/>
                <a:gd name="T6" fmla="*/ 26 w 26"/>
                <a:gd name="T7" fmla="*/ 71 h 71"/>
                <a:gd name="T8" fmla="*/ 26 w 26"/>
                <a:gd name="T9" fmla="*/ 71 h 71"/>
                <a:gd name="T10" fmla="*/ 17 w 26"/>
                <a:gd name="T11" fmla="*/ 55 h 71"/>
                <a:gd name="T12" fmla="*/ 9 w 26"/>
                <a:gd name="T13" fmla="*/ 38 h 71"/>
                <a:gd name="T14" fmla="*/ 0 w 26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71">
                  <a:moveTo>
                    <a:pt x="0" y="0"/>
                  </a:moveTo>
                  <a:cubicBezTo>
                    <a:pt x="1" y="13"/>
                    <a:pt x="4" y="26"/>
                    <a:pt x="10" y="38"/>
                  </a:cubicBezTo>
                  <a:cubicBezTo>
                    <a:pt x="12" y="43"/>
                    <a:pt x="15" y="49"/>
                    <a:pt x="18" y="54"/>
                  </a:cubicBezTo>
                  <a:cubicBezTo>
                    <a:pt x="21" y="60"/>
                    <a:pt x="25" y="65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4" y="66"/>
                    <a:pt x="21" y="60"/>
                    <a:pt x="17" y="55"/>
                  </a:cubicBezTo>
                  <a:cubicBezTo>
                    <a:pt x="14" y="50"/>
                    <a:pt x="11" y="44"/>
                    <a:pt x="9" y="38"/>
                  </a:cubicBezTo>
                  <a:cubicBezTo>
                    <a:pt x="4" y="26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296">
              <a:extLst>
                <a:ext uri="{FF2B5EF4-FFF2-40B4-BE49-F238E27FC236}">
                  <a16:creationId xmlns="" xmlns:a16="http://schemas.microsoft.com/office/drawing/2014/main" id="{9640390C-D5B0-4ADA-BBC7-0A808DF9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5656263"/>
              <a:ext cx="9525" cy="7938"/>
            </a:xfrm>
            <a:custGeom>
              <a:avLst/>
              <a:gdLst>
                <a:gd name="T0" fmla="*/ 9 w 9"/>
                <a:gd name="T1" fmla="*/ 7 h 7"/>
                <a:gd name="T2" fmla="*/ 4 w 9"/>
                <a:gd name="T3" fmla="*/ 4 h 7"/>
                <a:gd name="T4" fmla="*/ 0 w 9"/>
                <a:gd name="T5" fmla="*/ 0 h 7"/>
                <a:gd name="T6" fmla="*/ 4 w 9"/>
                <a:gd name="T7" fmla="*/ 4 h 7"/>
                <a:gd name="T8" fmla="*/ 9 w 9"/>
                <a:gd name="T9" fmla="*/ 5 h 7"/>
                <a:gd name="T10" fmla="*/ 9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7" y="7"/>
                    <a:pt x="5" y="6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6" y="4"/>
                    <a:pt x="8" y="5"/>
                    <a:pt x="9" y="5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297">
              <a:extLst>
                <a:ext uri="{FF2B5EF4-FFF2-40B4-BE49-F238E27FC236}">
                  <a16:creationId xmlns="" xmlns:a16="http://schemas.microsoft.com/office/drawing/2014/main" id="{9888580D-979B-4B7A-AF85-37BE15C8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5641975"/>
              <a:ext cx="1588" cy="12700"/>
            </a:xfrm>
            <a:custGeom>
              <a:avLst/>
              <a:gdLst>
                <a:gd name="T0" fmla="*/ 0 w 3"/>
                <a:gd name="T1" fmla="*/ 12 h 13"/>
                <a:gd name="T2" fmla="*/ 2 w 3"/>
                <a:gd name="T3" fmla="*/ 6 h 13"/>
                <a:gd name="T4" fmla="*/ 2 w 3"/>
                <a:gd name="T5" fmla="*/ 0 h 13"/>
                <a:gd name="T6" fmla="*/ 2 w 3"/>
                <a:gd name="T7" fmla="*/ 6 h 13"/>
                <a:gd name="T8" fmla="*/ 1 w 3"/>
                <a:gd name="T9" fmla="*/ 13 h 13"/>
                <a:gd name="T10" fmla="*/ 0 w 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12"/>
                  </a:moveTo>
                  <a:cubicBezTo>
                    <a:pt x="1" y="10"/>
                    <a:pt x="1" y="8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2" y="2"/>
                    <a:pt x="3" y="4"/>
                    <a:pt x="2" y="6"/>
                  </a:cubicBezTo>
                  <a:cubicBezTo>
                    <a:pt x="2" y="9"/>
                    <a:pt x="2" y="11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298">
              <a:extLst>
                <a:ext uri="{FF2B5EF4-FFF2-40B4-BE49-F238E27FC236}">
                  <a16:creationId xmlns="" xmlns:a16="http://schemas.microsoft.com/office/drawing/2014/main" id="{93F1E409-FCB2-447A-B44E-565ABD3E7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876" y="5638800"/>
              <a:ext cx="7938" cy="6350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0 h 8"/>
                <a:gd name="T4" fmla="*/ 8 w 8"/>
                <a:gd name="T5" fmla="*/ 6 h 8"/>
                <a:gd name="T6" fmla="*/ 8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2" y="3"/>
                    <a:pt x="5" y="6"/>
                    <a:pt x="8" y="6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299">
              <a:extLst>
                <a:ext uri="{FF2B5EF4-FFF2-40B4-BE49-F238E27FC236}">
                  <a16:creationId xmlns="" xmlns:a16="http://schemas.microsoft.com/office/drawing/2014/main" id="{CDF3C3D8-E000-4824-949B-CA4DB8A3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5622925"/>
              <a:ext cx="3175" cy="11113"/>
            </a:xfrm>
            <a:custGeom>
              <a:avLst/>
              <a:gdLst>
                <a:gd name="T0" fmla="*/ 0 w 3"/>
                <a:gd name="T1" fmla="*/ 12 h 12"/>
                <a:gd name="T2" fmla="*/ 3 w 3"/>
                <a:gd name="T3" fmla="*/ 0 h 12"/>
                <a:gd name="T4" fmla="*/ 1 w 3"/>
                <a:gd name="T5" fmla="*/ 12 h 12"/>
                <a:gd name="T6" fmla="*/ 0 w 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2" y="8"/>
                    <a:pt x="3" y="4"/>
                    <a:pt x="3" y="0"/>
                  </a:cubicBezTo>
                  <a:cubicBezTo>
                    <a:pt x="3" y="4"/>
                    <a:pt x="3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300">
              <a:extLst>
                <a:ext uri="{FF2B5EF4-FFF2-40B4-BE49-F238E27FC236}">
                  <a16:creationId xmlns="" xmlns:a16="http://schemas.microsoft.com/office/drawing/2014/main" id="{5952905A-3A97-49DF-8376-59D47CB3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1" y="5654675"/>
              <a:ext cx="50800" cy="77788"/>
            </a:xfrm>
            <a:custGeom>
              <a:avLst/>
              <a:gdLst>
                <a:gd name="T0" fmla="*/ 4 w 55"/>
                <a:gd name="T1" fmla="*/ 0 h 84"/>
                <a:gd name="T2" fmla="*/ 34 w 55"/>
                <a:gd name="T3" fmla="*/ 39 h 84"/>
                <a:gd name="T4" fmla="*/ 55 w 55"/>
                <a:gd name="T5" fmla="*/ 84 h 84"/>
                <a:gd name="T6" fmla="*/ 16 w 55"/>
                <a:gd name="T7" fmla="*/ 55 h 84"/>
                <a:gd name="T8" fmla="*/ 4 w 5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84">
                  <a:moveTo>
                    <a:pt x="4" y="0"/>
                  </a:moveTo>
                  <a:cubicBezTo>
                    <a:pt x="17" y="14"/>
                    <a:pt x="27" y="26"/>
                    <a:pt x="34" y="39"/>
                  </a:cubicBezTo>
                  <a:cubicBezTo>
                    <a:pt x="42" y="52"/>
                    <a:pt x="48" y="66"/>
                    <a:pt x="55" y="84"/>
                  </a:cubicBezTo>
                  <a:cubicBezTo>
                    <a:pt x="40" y="75"/>
                    <a:pt x="26" y="67"/>
                    <a:pt x="16" y="55"/>
                  </a:cubicBezTo>
                  <a:cubicBezTo>
                    <a:pt x="6" y="42"/>
                    <a:pt x="0" y="25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301">
              <a:extLst>
                <a:ext uri="{FF2B5EF4-FFF2-40B4-BE49-F238E27FC236}">
                  <a16:creationId xmlns="" xmlns:a16="http://schemas.microsoft.com/office/drawing/2014/main" id="{5629674B-BFAB-483E-BD50-16B59347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5664200"/>
              <a:ext cx="38100" cy="61913"/>
            </a:xfrm>
            <a:custGeom>
              <a:avLst/>
              <a:gdLst>
                <a:gd name="T0" fmla="*/ 0 w 41"/>
                <a:gd name="T1" fmla="*/ 0 h 66"/>
                <a:gd name="T2" fmla="*/ 17 w 41"/>
                <a:gd name="T3" fmla="*/ 36 h 66"/>
                <a:gd name="T4" fmla="*/ 29 w 41"/>
                <a:gd name="T5" fmla="*/ 51 h 66"/>
                <a:gd name="T6" fmla="*/ 41 w 41"/>
                <a:gd name="T7" fmla="*/ 66 h 66"/>
                <a:gd name="T8" fmla="*/ 41 w 41"/>
                <a:gd name="T9" fmla="*/ 66 h 66"/>
                <a:gd name="T10" fmla="*/ 29 w 41"/>
                <a:gd name="T11" fmla="*/ 52 h 66"/>
                <a:gd name="T12" fmla="*/ 16 w 41"/>
                <a:gd name="T13" fmla="*/ 37 h 66"/>
                <a:gd name="T14" fmla="*/ 0 w 41"/>
                <a:gd name="T1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6">
                  <a:moveTo>
                    <a:pt x="0" y="0"/>
                  </a:moveTo>
                  <a:cubicBezTo>
                    <a:pt x="3" y="14"/>
                    <a:pt x="9" y="26"/>
                    <a:pt x="17" y="36"/>
                  </a:cubicBezTo>
                  <a:cubicBezTo>
                    <a:pt x="21" y="42"/>
                    <a:pt x="25" y="46"/>
                    <a:pt x="29" y="51"/>
                  </a:cubicBezTo>
                  <a:cubicBezTo>
                    <a:pt x="34" y="56"/>
                    <a:pt x="38" y="60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37" y="61"/>
                    <a:pt x="33" y="56"/>
                    <a:pt x="29" y="52"/>
                  </a:cubicBezTo>
                  <a:cubicBezTo>
                    <a:pt x="24" y="47"/>
                    <a:pt x="20" y="42"/>
                    <a:pt x="16" y="37"/>
                  </a:cubicBezTo>
                  <a:cubicBezTo>
                    <a:pt x="9" y="27"/>
                    <a:pt x="3" y="1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302">
              <a:extLst>
                <a:ext uri="{FF2B5EF4-FFF2-40B4-BE49-F238E27FC236}">
                  <a16:creationId xmlns="" xmlns:a16="http://schemas.microsoft.com/office/drawing/2014/main" id="{7D8E1B39-E50E-4862-94C2-56BE4FF0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5708650"/>
              <a:ext cx="9525" cy="4763"/>
            </a:xfrm>
            <a:custGeom>
              <a:avLst/>
              <a:gdLst>
                <a:gd name="T0" fmla="*/ 11 w 11"/>
                <a:gd name="T1" fmla="*/ 5 h 5"/>
                <a:gd name="T2" fmla="*/ 5 w 11"/>
                <a:gd name="T3" fmla="*/ 3 h 5"/>
                <a:gd name="T4" fmla="*/ 0 w 11"/>
                <a:gd name="T5" fmla="*/ 0 h 5"/>
                <a:gd name="T6" fmla="*/ 5 w 11"/>
                <a:gd name="T7" fmla="*/ 2 h 5"/>
                <a:gd name="T8" fmla="*/ 10 w 11"/>
                <a:gd name="T9" fmla="*/ 3 h 5"/>
                <a:gd name="T10" fmla="*/ 11 w 11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9" y="5"/>
                    <a:pt x="7" y="4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5" y="2"/>
                  </a:cubicBezTo>
                  <a:cubicBezTo>
                    <a:pt x="7" y="3"/>
                    <a:pt x="9" y="3"/>
                    <a:pt x="10" y="3"/>
                  </a:cubicBezTo>
                  <a:lnTo>
                    <a:pt x="1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303">
              <a:extLst>
                <a:ext uri="{FF2B5EF4-FFF2-40B4-BE49-F238E27FC236}">
                  <a16:creationId xmlns="" xmlns:a16="http://schemas.microsoft.com/office/drawing/2014/main" id="{1C0F7DAF-4596-42E0-AA1A-B9F21F9C7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5692775"/>
              <a:ext cx="0" cy="12700"/>
            </a:xfrm>
            <a:custGeom>
              <a:avLst/>
              <a:gdLst>
                <a:gd name="T0" fmla="*/ 0 w 1"/>
                <a:gd name="T1" fmla="*/ 12 h 13"/>
                <a:gd name="T2" fmla="*/ 0 w 1"/>
                <a:gd name="T3" fmla="*/ 6 h 13"/>
                <a:gd name="T4" fmla="*/ 0 w 1"/>
                <a:gd name="T5" fmla="*/ 0 h 13"/>
                <a:gd name="T6" fmla="*/ 1 w 1"/>
                <a:gd name="T7" fmla="*/ 6 h 13"/>
                <a:gd name="T8" fmla="*/ 1 w 1"/>
                <a:gd name="T9" fmla="*/ 13 h 13"/>
                <a:gd name="T10" fmla="*/ 0 w 1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3">
                  <a:moveTo>
                    <a:pt x="0" y="12"/>
                  </a:moveTo>
                  <a:cubicBezTo>
                    <a:pt x="0" y="10"/>
                    <a:pt x="0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1" y="11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304">
              <a:extLst>
                <a:ext uri="{FF2B5EF4-FFF2-40B4-BE49-F238E27FC236}">
                  <a16:creationId xmlns="" xmlns:a16="http://schemas.microsoft.com/office/drawing/2014/main" id="{BB22275E-6BE4-42D7-B47A-0ED5960AF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5692775"/>
              <a:ext cx="9525" cy="4763"/>
            </a:xfrm>
            <a:custGeom>
              <a:avLst/>
              <a:gdLst>
                <a:gd name="T0" fmla="*/ 10 w 10"/>
                <a:gd name="T1" fmla="*/ 6 h 6"/>
                <a:gd name="T2" fmla="*/ 0 w 10"/>
                <a:gd name="T3" fmla="*/ 0 h 6"/>
                <a:gd name="T4" fmla="*/ 10 w 10"/>
                <a:gd name="T5" fmla="*/ 5 h 6"/>
                <a:gd name="T6" fmla="*/ 1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6" y="5"/>
                    <a:pt x="2" y="3"/>
                    <a:pt x="0" y="0"/>
                  </a:cubicBezTo>
                  <a:cubicBezTo>
                    <a:pt x="2" y="3"/>
                    <a:pt x="6" y="4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305">
              <a:extLst>
                <a:ext uri="{FF2B5EF4-FFF2-40B4-BE49-F238E27FC236}">
                  <a16:creationId xmlns="" xmlns:a16="http://schemas.microsoft.com/office/drawing/2014/main" id="{1D463B30-E8BD-41DF-B05E-68BBD18C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639" y="5675313"/>
              <a:ext cx="1588" cy="12700"/>
            </a:xfrm>
            <a:custGeom>
              <a:avLst/>
              <a:gdLst>
                <a:gd name="T0" fmla="*/ 0 w 2"/>
                <a:gd name="T1" fmla="*/ 13 h 13"/>
                <a:gd name="T2" fmla="*/ 0 w 2"/>
                <a:gd name="T3" fmla="*/ 0 h 13"/>
                <a:gd name="T4" fmla="*/ 1 w 2"/>
                <a:gd name="T5" fmla="*/ 13 h 13"/>
                <a:gd name="T6" fmla="*/ 0 w 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cubicBezTo>
                    <a:pt x="1" y="9"/>
                    <a:pt x="1" y="4"/>
                    <a:pt x="0" y="0"/>
                  </a:cubicBezTo>
                  <a:cubicBezTo>
                    <a:pt x="1" y="4"/>
                    <a:pt x="2" y="9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306">
              <a:extLst>
                <a:ext uri="{FF2B5EF4-FFF2-40B4-BE49-F238E27FC236}">
                  <a16:creationId xmlns="" xmlns:a16="http://schemas.microsoft.com/office/drawing/2014/main" id="{2F12EEF6-3CDD-44E9-89A2-94DF52CA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5710238"/>
              <a:ext cx="65088" cy="65088"/>
            </a:xfrm>
            <a:custGeom>
              <a:avLst/>
              <a:gdLst>
                <a:gd name="T0" fmla="*/ 0 w 69"/>
                <a:gd name="T1" fmla="*/ 0 h 70"/>
                <a:gd name="T2" fmla="*/ 39 w 69"/>
                <a:gd name="T3" fmla="*/ 31 h 70"/>
                <a:gd name="T4" fmla="*/ 69 w 69"/>
                <a:gd name="T5" fmla="*/ 70 h 70"/>
                <a:gd name="T6" fmla="*/ 25 w 69"/>
                <a:gd name="T7" fmla="*/ 51 h 70"/>
                <a:gd name="T8" fmla="*/ 8 w 69"/>
                <a:gd name="T9" fmla="*/ 31 h 70"/>
                <a:gd name="T10" fmla="*/ 0 w 69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70">
                  <a:moveTo>
                    <a:pt x="0" y="0"/>
                  </a:moveTo>
                  <a:cubicBezTo>
                    <a:pt x="16" y="11"/>
                    <a:pt x="28" y="20"/>
                    <a:pt x="39" y="31"/>
                  </a:cubicBezTo>
                  <a:cubicBezTo>
                    <a:pt x="49" y="42"/>
                    <a:pt x="58" y="54"/>
                    <a:pt x="69" y="70"/>
                  </a:cubicBezTo>
                  <a:cubicBezTo>
                    <a:pt x="53" y="64"/>
                    <a:pt x="38" y="60"/>
                    <a:pt x="25" y="51"/>
                  </a:cubicBezTo>
                  <a:cubicBezTo>
                    <a:pt x="18" y="46"/>
                    <a:pt x="12" y="40"/>
                    <a:pt x="8" y="31"/>
                  </a:cubicBezTo>
                  <a:cubicBezTo>
                    <a:pt x="4" y="23"/>
                    <a:pt x="1" y="1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307">
              <a:extLst>
                <a:ext uri="{FF2B5EF4-FFF2-40B4-BE49-F238E27FC236}">
                  <a16:creationId xmlns="" xmlns:a16="http://schemas.microsoft.com/office/drawing/2014/main" id="{8F945A57-7541-428F-B3E1-80CA5375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639" y="5719763"/>
              <a:ext cx="50800" cy="50800"/>
            </a:xfrm>
            <a:custGeom>
              <a:avLst/>
              <a:gdLst>
                <a:gd name="T0" fmla="*/ 0 w 55"/>
                <a:gd name="T1" fmla="*/ 0 h 54"/>
                <a:gd name="T2" fmla="*/ 25 w 55"/>
                <a:gd name="T3" fmla="*/ 31 h 54"/>
                <a:gd name="T4" fmla="*/ 40 w 55"/>
                <a:gd name="T5" fmla="*/ 43 h 54"/>
                <a:gd name="T6" fmla="*/ 55 w 55"/>
                <a:gd name="T7" fmla="*/ 54 h 54"/>
                <a:gd name="T8" fmla="*/ 55 w 55"/>
                <a:gd name="T9" fmla="*/ 54 h 54"/>
                <a:gd name="T10" fmla="*/ 40 w 55"/>
                <a:gd name="T11" fmla="*/ 44 h 54"/>
                <a:gd name="T12" fmla="*/ 24 w 55"/>
                <a:gd name="T13" fmla="*/ 32 h 54"/>
                <a:gd name="T14" fmla="*/ 0 w 55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54">
                  <a:moveTo>
                    <a:pt x="0" y="0"/>
                  </a:moveTo>
                  <a:cubicBezTo>
                    <a:pt x="6" y="13"/>
                    <a:pt x="15" y="23"/>
                    <a:pt x="25" y="31"/>
                  </a:cubicBezTo>
                  <a:cubicBezTo>
                    <a:pt x="30" y="36"/>
                    <a:pt x="35" y="39"/>
                    <a:pt x="40" y="43"/>
                  </a:cubicBezTo>
                  <a:cubicBezTo>
                    <a:pt x="45" y="46"/>
                    <a:pt x="51" y="49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0" y="50"/>
                    <a:pt x="45" y="47"/>
                    <a:pt x="40" y="44"/>
                  </a:cubicBezTo>
                  <a:cubicBezTo>
                    <a:pt x="35" y="40"/>
                    <a:pt x="29" y="37"/>
                    <a:pt x="24" y="32"/>
                  </a:cubicBezTo>
                  <a:cubicBezTo>
                    <a:pt x="14" y="24"/>
                    <a:pt x="5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308">
              <a:extLst>
                <a:ext uri="{FF2B5EF4-FFF2-40B4-BE49-F238E27FC236}">
                  <a16:creationId xmlns="" xmlns:a16="http://schemas.microsoft.com/office/drawing/2014/main" id="{D05DE3A6-4E97-40B6-9777-06084A948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5759450"/>
              <a:ext cx="11113" cy="1588"/>
            </a:xfrm>
            <a:custGeom>
              <a:avLst/>
              <a:gdLst>
                <a:gd name="T0" fmla="*/ 12 w 12"/>
                <a:gd name="T1" fmla="*/ 2 h 3"/>
                <a:gd name="T2" fmla="*/ 6 w 12"/>
                <a:gd name="T3" fmla="*/ 2 h 3"/>
                <a:gd name="T4" fmla="*/ 0 w 12"/>
                <a:gd name="T5" fmla="*/ 0 h 3"/>
                <a:gd name="T6" fmla="*/ 6 w 12"/>
                <a:gd name="T7" fmla="*/ 1 h 3"/>
                <a:gd name="T8" fmla="*/ 11 w 12"/>
                <a:gd name="T9" fmla="*/ 1 h 3"/>
                <a:gd name="T10" fmla="*/ 12 w 1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12" y="2"/>
                  </a:moveTo>
                  <a:cubicBezTo>
                    <a:pt x="10" y="3"/>
                    <a:pt x="8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309">
              <a:extLst>
                <a:ext uri="{FF2B5EF4-FFF2-40B4-BE49-F238E27FC236}">
                  <a16:creationId xmlns="" xmlns:a16="http://schemas.microsoft.com/office/drawing/2014/main" id="{D9AE760B-9D89-4C8B-92F3-81AC299C6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5743575"/>
              <a:ext cx="4763" cy="11113"/>
            </a:xfrm>
            <a:custGeom>
              <a:avLst/>
              <a:gdLst>
                <a:gd name="T0" fmla="*/ 3 w 4"/>
                <a:gd name="T1" fmla="*/ 12 h 12"/>
                <a:gd name="T2" fmla="*/ 2 w 4"/>
                <a:gd name="T3" fmla="*/ 6 h 12"/>
                <a:gd name="T4" fmla="*/ 0 w 4"/>
                <a:gd name="T5" fmla="*/ 0 h 12"/>
                <a:gd name="T6" fmla="*/ 3 w 4"/>
                <a:gd name="T7" fmla="*/ 6 h 12"/>
                <a:gd name="T8" fmla="*/ 4 w 4"/>
                <a:gd name="T9" fmla="*/ 12 h 12"/>
                <a:gd name="T10" fmla="*/ 3 w 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3" y="12"/>
                  </a:moveTo>
                  <a:cubicBezTo>
                    <a:pt x="3" y="10"/>
                    <a:pt x="3" y="8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4" y="10"/>
                    <a:pt x="4" y="1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310">
              <a:extLst>
                <a:ext uri="{FF2B5EF4-FFF2-40B4-BE49-F238E27FC236}">
                  <a16:creationId xmlns="" xmlns:a16="http://schemas.microsoft.com/office/drawing/2014/main" id="{846D536F-5A48-440D-9C5E-9FA2F10E6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5745163"/>
              <a:ext cx="11113" cy="4763"/>
            </a:xfrm>
            <a:custGeom>
              <a:avLst/>
              <a:gdLst>
                <a:gd name="T0" fmla="*/ 11 w 11"/>
                <a:gd name="T1" fmla="*/ 3 h 4"/>
                <a:gd name="T2" fmla="*/ 0 w 11"/>
                <a:gd name="T3" fmla="*/ 0 h 4"/>
                <a:gd name="T4" fmla="*/ 11 w 11"/>
                <a:gd name="T5" fmla="*/ 2 h 4"/>
                <a:gd name="T6" fmla="*/ 11 w 1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3"/>
                  </a:moveTo>
                  <a:cubicBezTo>
                    <a:pt x="7" y="4"/>
                    <a:pt x="3" y="2"/>
                    <a:pt x="0" y="0"/>
                  </a:cubicBezTo>
                  <a:cubicBezTo>
                    <a:pt x="4" y="2"/>
                    <a:pt x="7" y="3"/>
                    <a:pt x="11" y="2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311">
              <a:extLst>
                <a:ext uri="{FF2B5EF4-FFF2-40B4-BE49-F238E27FC236}">
                  <a16:creationId xmlns="" xmlns:a16="http://schemas.microsoft.com/office/drawing/2014/main" id="{71CF20AF-4A41-405D-8AAB-CF3696939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5729288"/>
              <a:ext cx="4763" cy="11113"/>
            </a:xfrm>
            <a:custGeom>
              <a:avLst/>
              <a:gdLst>
                <a:gd name="T0" fmla="*/ 3 w 4"/>
                <a:gd name="T1" fmla="*/ 12 h 12"/>
                <a:gd name="T2" fmla="*/ 0 w 4"/>
                <a:gd name="T3" fmla="*/ 0 h 12"/>
                <a:gd name="T4" fmla="*/ 4 w 4"/>
                <a:gd name="T5" fmla="*/ 12 h 12"/>
                <a:gd name="T6" fmla="*/ 3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3" y="12"/>
                  </a:moveTo>
                  <a:cubicBezTo>
                    <a:pt x="3" y="8"/>
                    <a:pt x="2" y="4"/>
                    <a:pt x="0" y="0"/>
                  </a:cubicBezTo>
                  <a:cubicBezTo>
                    <a:pt x="2" y="4"/>
                    <a:pt x="4" y="8"/>
                    <a:pt x="4" y="1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312">
              <a:extLst>
                <a:ext uri="{FF2B5EF4-FFF2-40B4-BE49-F238E27FC236}">
                  <a16:creationId xmlns="" xmlns:a16="http://schemas.microsoft.com/office/drawing/2014/main" id="{6E148C08-11B2-4528-A552-B5F47309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5764213"/>
              <a:ext cx="77788" cy="47625"/>
            </a:xfrm>
            <a:custGeom>
              <a:avLst/>
              <a:gdLst>
                <a:gd name="T0" fmla="*/ 0 w 82"/>
                <a:gd name="T1" fmla="*/ 0 h 52"/>
                <a:gd name="T2" fmla="*/ 45 w 82"/>
                <a:gd name="T3" fmla="*/ 21 h 52"/>
                <a:gd name="T4" fmla="*/ 82 w 82"/>
                <a:gd name="T5" fmla="*/ 52 h 52"/>
                <a:gd name="T6" fmla="*/ 35 w 82"/>
                <a:gd name="T7" fmla="*/ 43 h 52"/>
                <a:gd name="T8" fmla="*/ 15 w 82"/>
                <a:gd name="T9" fmla="*/ 28 h 52"/>
                <a:gd name="T10" fmla="*/ 0 w 82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2">
                  <a:moveTo>
                    <a:pt x="0" y="0"/>
                  </a:moveTo>
                  <a:cubicBezTo>
                    <a:pt x="18" y="7"/>
                    <a:pt x="32" y="13"/>
                    <a:pt x="45" y="21"/>
                  </a:cubicBezTo>
                  <a:cubicBezTo>
                    <a:pt x="58" y="29"/>
                    <a:pt x="69" y="39"/>
                    <a:pt x="82" y="52"/>
                  </a:cubicBezTo>
                  <a:cubicBezTo>
                    <a:pt x="66" y="50"/>
                    <a:pt x="50" y="49"/>
                    <a:pt x="35" y="43"/>
                  </a:cubicBezTo>
                  <a:cubicBezTo>
                    <a:pt x="28" y="40"/>
                    <a:pt x="21" y="35"/>
                    <a:pt x="15" y="28"/>
                  </a:cubicBezTo>
                  <a:cubicBezTo>
                    <a:pt x="9" y="21"/>
                    <a:pt x="4" y="1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313">
              <a:extLst>
                <a:ext uri="{FF2B5EF4-FFF2-40B4-BE49-F238E27FC236}">
                  <a16:creationId xmlns="" xmlns:a16="http://schemas.microsoft.com/office/drawing/2014/main" id="{722EE5B7-5E0C-411D-8DA7-0F905B676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5770563"/>
              <a:ext cx="61913" cy="38100"/>
            </a:xfrm>
            <a:custGeom>
              <a:avLst/>
              <a:gdLst>
                <a:gd name="T0" fmla="*/ 0 w 66"/>
                <a:gd name="T1" fmla="*/ 0 h 40"/>
                <a:gd name="T2" fmla="*/ 31 w 66"/>
                <a:gd name="T3" fmla="*/ 25 h 40"/>
                <a:gd name="T4" fmla="*/ 49 w 66"/>
                <a:gd name="T5" fmla="*/ 32 h 40"/>
                <a:gd name="T6" fmla="*/ 66 w 66"/>
                <a:gd name="T7" fmla="*/ 40 h 40"/>
                <a:gd name="T8" fmla="*/ 65 w 66"/>
                <a:gd name="T9" fmla="*/ 40 h 40"/>
                <a:gd name="T10" fmla="*/ 48 w 66"/>
                <a:gd name="T11" fmla="*/ 33 h 40"/>
                <a:gd name="T12" fmla="*/ 31 w 66"/>
                <a:gd name="T13" fmla="*/ 25 h 40"/>
                <a:gd name="T14" fmla="*/ 0 w 66"/>
                <a:gd name="T15" fmla="*/ 1 h 40"/>
                <a:gd name="T16" fmla="*/ 0 w 6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40">
                  <a:moveTo>
                    <a:pt x="0" y="0"/>
                  </a:moveTo>
                  <a:cubicBezTo>
                    <a:pt x="9" y="11"/>
                    <a:pt x="20" y="19"/>
                    <a:pt x="31" y="25"/>
                  </a:cubicBezTo>
                  <a:cubicBezTo>
                    <a:pt x="37" y="27"/>
                    <a:pt x="43" y="30"/>
                    <a:pt x="49" y="32"/>
                  </a:cubicBezTo>
                  <a:cubicBezTo>
                    <a:pt x="54" y="34"/>
                    <a:pt x="60" y="36"/>
                    <a:pt x="66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0" y="37"/>
                    <a:pt x="54" y="35"/>
                    <a:pt x="48" y="33"/>
                  </a:cubicBezTo>
                  <a:cubicBezTo>
                    <a:pt x="43" y="31"/>
                    <a:pt x="37" y="28"/>
                    <a:pt x="31" y="25"/>
                  </a:cubicBezTo>
                  <a:cubicBezTo>
                    <a:pt x="20" y="20"/>
                    <a:pt x="9" y="1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314">
              <a:extLst>
                <a:ext uri="{FF2B5EF4-FFF2-40B4-BE49-F238E27FC236}">
                  <a16:creationId xmlns="" xmlns:a16="http://schemas.microsoft.com/office/drawing/2014/main" id="{605FFBD3-FDD0-4E41-8FDD-4DD87BCF0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5800725"/>
              <a:ext cx="11113" cy="3175"/>
            </a:xfrm>
            <a:custGeom>
              <a:avLst/>
              <a:gdLst>
                <a:gd name="T0" fmla="*/ 12 w 12"/>
                <a:gd name="T1" fmla="*/ 1 h 3"/>
                <a:gd name="T2" fmla="*/ 6 w 12"/>
                <a:gd name="T3" fmla="*/ 3 h 3"/>
                <a:gd name="T4" fmla="*/ 0 w 12"/>
                <a:gd name="T5" fmla="*/ 2 h 3"/>
                <a:gd name="T6" fmla="*/ 6 w 12"/>
                <a:gd name="T7" fmla="*/ 2 h 3"/>
                <a:gd name="T8" fmla="*/ 11 w 12"/>
                <a:gd name="T9" fmla="*/ 0 h 3"/>
                <a:gd name="T10" fmla="*/ 12 w 1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9" y="1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315">
              <a:extLst>
                <a:ext uri="{FF2B5EF4-FFF2-40B4-BE49-F238E27FC236}">
                  <a16:creationId xmlns="" xmlns:a16="http://schemas.microsoft.com/office/drawing/2014/main" id="{488DCB78-56D2-4924-81CB-BEA7672D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5788025"/>
              <a:ext cx="7938" cy="9525"/>
            </a:xfrm>
            <a:custGeom>
              <a:avLst/>
              <a:gdLst>
                <a:gd name="T0" fmla="*/ 6 w 7"/>
                <a:gd name="T1" fmla="*/ 10 h 10"/>
                <a:gd name="T2" fmla="*/ 3 w 7"/>
                <a:gd name="T3" fmla="*/ 5 h 10"/>
                <a:gd name="T4" fmla="*/ 0 w 7"/>
                <a:gd name="T5" fmla="*/ 0 h 10"/>
                <a:gd name="T6" fmla="*/ 4 w 7"/>
                <a:gd name="T7" fmla="*/ 4 h 10"/>
                <a:gd name="T8" fmla="*/ 7 w 7"/>
                <a:gd name="T9" fmla="*/ 10 h 10"/>
                <a:gd name="T10" fmla="*/ 6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6" y="10"/>
                  </a:moveTo>
                  <a:cubicBezTo>
                    <a:pt x="5" y="9"/>
                    <a:pt x="4" y="7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5" y="6"/>
                    <a:pt x="6" y="8"/>
                    <a:pt x="7" y="10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316">
              <a:extLst>
                <a:ext uri="{FF2B5EF4-FFF2-40B4-BE49-F238E27FC236}">
                  <a16:creationId xmlns="" xmlns:a16="http://schemas.microsoft.com/office/drawing/2014/main" id="{8E293C0B-6F36-4BF1-9590-BC71B455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5794375"/>
              <a:ext cx="11113" cy="1588"/>
            </a:xfrm>
            <a:custGeom>
              <a:avLst/>
              <a:gdLst>
                <a:gd name="T0" fmla="*/ 12 w 12"/>
                <a:gd name="T1" fmla="*/ 1 h 2"/>
                <a:gd name="T2" fmla="*/ 0 w 12"/>
                <a:gd name="T3" fmla="*/ 0 h 2"/>
                <a:gd name="T4" fmla="*/ 11 w 12"/>
                <a:gd name="T5" fmla="*/ 0 h 2"/>
                <a:gd name="T6" fmla="*/ 12 w 1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4" y="1"/>
                    <a:pt x="8" y="1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317">
              <a:extLst>
                <a:ext uri="{FF2B5EF4-FFF2-40B4-BE49-F238E27FC236}">
                  <a16:creationId xmlns="" xmlns:a16="http://schemas.microsoft.com/office/drawing/2014/main" id="{92CB902F-BADE-4541-8218-56041DBD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5778500"/>
              <a:ext cx="6350" cy="9525"/>
            </a:xfrm>
            <a:custGeom>
              <a:avLst/>
              <a:gdLst>
                <a:gd name="T0" fmla="*/ 6 w 7"/>
                <a:gd name="T1" fmla="*/ 11 h 11"/>
                <a:gd name="T2" fmla="*/ 0 w 7"/>
                <a:gd name="T3" fmla="*/ 0 h 11"/>
                <a:gd name="T4" fmla="*/ 7 w 7"/>
                <a:gd name="T5" fmla="*/ 11 h 11"/>
                <a:gd name="T6" fmla="*/ 6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6" y="11"/>
                  </a:moveTo>
                  <a:cubicBezTo>
                    <a:pt x="5" y="7"/>
                    <a:pt x="3" y="3"/>
                    <a:pt x="0" y="0"/>
                  </a:cubicBezTo>
                  <a:cubicBezTo>
                    <a:pt x="3" y="3"/>
                    <a:pt x="6" y="7"/>
                    <a:pt x="7" y="11"/>
                  </a:cubicBez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318">
              <a:extLst>
                <a:ext uri="{FF2B5EF4-FFF2-40B4-BE49-F238E27FC236}">
                  <a16:creationId xmlns="" xmlns:a16="http://schemas.microsoft.com/office/drawing/2014/main" id="{DF044EF6-9B74-4820-AE72-C8F31C9A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5810250"/>
              <a:ext cx="84138" cy="34925"/>
            </a:xfrm>
            <a:custGeom>
              <a:avLst/>
              <a:gdLst>
                <a:gd name="T0" fmla="*/ 0 w 89"/>
                <a:gd name="T1" fmla="*/ 0 h 37"/>
                <a:gd name="T2" fmla="*/ 48 w 89"/>
                <a:gd name="T3" fmla="*/ 11 h 37"/>
                <a:gd name="T4" fmla="*/ 89 w 89"/>
                <a:gd name="T5" fmla="*/ 35 h 37"/>
                <a:gd name="T6" fmla="*/ 42 w 89"/>
                <a:gd name="T7" fmla="*/ 34 h 37"/>
                <a:gd name="T8" fmla="*/ 0 w 8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7">
                  <a:moveTo>
                    <a:pt x="0" y="0"/>
                  </a:moveTo>
                  <a:cubicBezTo>
                    <a:pt x="19" y="2"/>
                    <a:pt x="34" y="5"/>
                    <a:pt x="48" y="11"/>
                  </a:cubicBezTo>
                  <a:cubicBezTo>
                    <a:pt x="61" y="16"/>
                    <a:pt x="74" y="24"/>
                    <a:pt x="89" y="35"/>
                  </a:cubicBezTo>
                  <a:cubicBezTo>
                    <a:pt x="72" y="36"/>
                    <a:pt x="57" y="37"/>
                    <a:pt x="42" y="34"/>
                  </a:cubicBezTo>
                  <a:cubicBezTo>
                    <a:pt x="27" y="30"/>
                    <a:pt x="12" y="2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319">
              <a:extLst>
                <a:ext uri="{FF2B5EF4-FFF2-40B4-BE49-F238E27FC236}">
                  <a16:creationId xmlns="" xmlns:a16="http://schemas.microsoft.com/office/drawing/2014/main" id="{D63CF92B-D7FB-4DE8-89B0-329BD45B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5816600"/>
              <a:ext cx="66675" cy="23813"/>
            </a:xfrm>
            <a:custGeom>
              <a:avLst/>
              <a:gdLst>
                <a:gd name="T0" fmla="*/ 0 w 71"/>
                <a:gd name="T1" fmla="*/ 0 h 26"/>
                <a:gd name="T2" fmla="*/ 35 w 71"/>
                <a:gd name="T3" fmla="*/ 17 h 26"/>
                <a:gd name="T4" fmla="*/ 53 w 71"/>
                <a:gd name="T5" fmla="*/ 21 h 26"/>
                <a:gd name="T6" fmla="*/ 71 w 71"/>
                <a:gd name="T7" fmla="*/ 26 h 26"/>
                <a:gd name="T8" fmla="*/ 71 w 71"/>
                <a:gd name="T9" fmla="*/ 26 h 26"/>
                <a:gd name="T10" fmla="*/ 53 w 71"/>
                <a:gd name="T11" fmla="*/ 22 h 26"/>
                <a:gd name="T12" fmla="*/ 35 w 71"/>
                <a:gd name="T13" fmla="*/ 18 h 26"/>
                <a:gd name="T14" fmla="*/ 0 w 71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6">
                  <a:moveTo>
                    <a:pt x="0" y="0"/>
                  </a:moveTo>
                  <a:cubicBezTo>
                    <a:pt x="11" y="9"/>
                    <a:pt x="23" y="14"/>
                    <a:pt x="35" y="17"/>
                  </a:cubicBezTo>
                  <a:cubicBezTo>
                    <a:pt x="41" y="19"/>
                    <a:pt x="47" y="20"/>
                    <a:pt x="53" y="21"/>
                  </a:cubicBezTo>
                  <a:cubicBezTo>
                    <a:pt x="59" y="23"/>
                    <a:pt x="65" y="24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5" y="25"/>
                    <a:pt x="59" y="23"/>
                    <a:pt x="53" y="22"/>
                  </a:cubicBezTo>
                  <a:cubicBezTo>
                    <a:pt x="47" y="21"/>
                    <a:pt x="41" y="20"/>
                    <a:pt x="35" y="18"/>
                  </a:cubicBezTo>
                  <a:cubicBezTo>
                    <a:pt x="23" y="15"/>
                    <a:pt x="11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20">
              <a:extLst>
                <a:ext uri="{FF2B5EF4-FFF2-40B4-BE49-F238E27FC236}">
                  <a16:creationId xmlns="" xmlns:a16="http://schemas.microsoft.com/office/drawing/2014/main" id="{2C9F129D-78E6-4350-8E40-AF2723BC8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4" y="5835650"/>
              <a:ext cx="11113" cy="3175"/>
            </a:xfrm>
            <a:custGeom>
              <a:avLst/>
              <a:gdLst>
                <a:gd name="T0" fmla="*/ 12 w 12"/>
                <a:gd name="T1" fmla="*/ 2 h 4"/>
                <a:gd name="T2" fmla="*/ 6 w 12"/>
                <a:gd name="T3" fmla="*/ 4 h 4"/>
                <a:gd name="T4" fmla="*/ 0 w 12"/>
                <a:gd name="T5" fmla="*/ 4 h 4"/>
                <a:gd name="T6" fmla="*/ 6 w 12"/>
                <a:gd name="T7" fmla="*/ 3 h 4"/>
                <a:gd name="T8" fmla="*/ 10 w 12"/>
                <a:gd name="T9" fmla="*/ 0 h 4"/>
                <a:gd name="T10" fmla="*/ 12 w 1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12" y="2"/>
                  </a:move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7" y="2"/>
                    <a:pt x="9" y="1"/>
                    <a:pt x="10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321">
              <a:extLst>
                <a:ext uri="{FF2B5EF4-FFF2-40B4-BE49-F238E27FC236}">
                  <a16:creationId xmlns="" xmlns:a16="http://schemas.microsoft.com/office/drawing/2014/main" id="{6658EB98-F8BF-4EE5-BBD9-20131E547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5826125"/>
              <a:ext cx="6350" cy="7938"/>
            </a:xfrm>
            <a:custGeom>
              <a:avLst/>
              <a:gdLst>
                <a:gd name="T0" fmla="*/ 7 w 8"/>
                <a:gd name="T1" fmla="*/ 10 h 10"/>
                <a:gd name="T2" fmla="*/ 4 w 8"/>
                <a:gd name="T3" fmla="*/ 5 h 10"/>
                <a:gd name="T4" fmla="*/ 0 w 8"/>
                <a:gd name="T5" fmla="*/ 0 h 10"/>
                <a:gd name="T6" fmla="*/ 4 w 8"/>
                <a:gd name="T7" fmla="*/ 4 h 10"/>
                <a:gd name="T8" fmla="*/ 8 w 8"/>
                <a:gd name="T9" fmla="*/ 9 h 10"/>
                <a:gd name="T10" fmla="*/ 7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6" y="8"/>
                    <a:pt x="5" y="6"/>
                    <a:pt x="4" y="5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6" y="6"/>
                    <a:pt x="7" y="7"/>
                    <a:pt x="8" y="9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22">
              <a:extLst>
                <a:ext uri="{FF2B5EF4-FFF2-40B4-BE49-F238E27FC236}">
                  <a16:creationId xmlns="" xmlns:a16="http://schemas.microsoft.com/office/drawing/2014/main" id="{1173EA42-BE40-47C5-ABFF-846C66C68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5832475"/>
              <a:ext cx="11113" cy="1588"/>
            </a:xfrm>
            <a:custGeom>
              <a:avLst/>
              <a:gdLst>
                <a:gd name="T0" fmla="*/ 12 w 12"/>
                <a:gd name="T1" fmla="*/ 1 h 3"/>
                <a:gd name="T2" fmla="*/ 0 w 12"/>
                <a:gd name="T3" fmla="*/ 2 h 3"/>
                <a:gd name="T4" fmla="*/ 11 w 12"/>
                <a:gd name="T5" fmla="*/ 0 h 3"/>
                <a:gd name="T6" fmla="*/ 12 w 1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8" y="3"/>
                    <a:pt x="4" y="3"/>
                    <a:pt x="0" y="2"/>
                  </a:cubicBezTo>
                  <a:cubicBezTo>
                    <a:pt x="4" y="3"/>
                    <a:pt x="8" y="2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23">
              <a:extLst>
                <a:ext uri="{FF2B5EF4-FFF2-40B4-BE49-F238E27FC236}">
                  <a16:creationId xmlns="" xmlns:a16="http://schemas.microsoft.com/office/drawing/2014/main" id="{BBC8E61C-9ED9-4F4D-BA15-CB9C3EB5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5819775"/>
              <a:ext cx="7938" cy="7938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9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6" y="6"/>
                    <a:pt x="3" y="2"/>
                    <a:pt x="0" y="0"/>
                  </a:cubicBezTo>
                  <a:cubicBezTo>
                    <a:pt x="3" y="2"/>
                    <a:pt x="6" y="5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24">
              <a:extLst>
                <a:ext uri="{FF2B5EF4-FFF2-40B4-BE49-F238E27FC236}">
                  <a16:creationId xmlns="" xmlns:a16="http://schemas.microsoft.com/office/drawing/2014/main" id="{F9211D4D-CED5-4E76-A2FF-B4C3274B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5848350"/>
              <a:ext cx="85725" cy="26988"/>
            </a:xfrm>
            <a:custGeom>
              <a:avLst/>
              <a:gdLst>
                <a:gd name="T0" fmla="*/ 0 w 92"/>
                <a:gd name="T1" fmla="*/ 1 h 29"/>
                <a:gd name="T2" fmla="*/ 48 w 92"/>
                <a:gd name="T3" fmla="*/ 4 h 29"/>
                <a:gd name="T4" fmla="*/ 92 w 92"/>
                <a:gd name="T5" fmla="*/ 24 h 29"/>
                <a:gd name="T6" fmla="*/ 45 w 92"/>
                <a:gd name="T7" fmla="*/ 28 h 29"/>
                <a:gd name="T8" fmla="*/ 0 w 92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9">
                  <a:moveTo>
                    <a:pt x="0" y="1"/>
                  </a:moveTo>
                  <a:cubicBezTo>
                    <a:pt x="19" y="0"/>
                    <a:pt x="33" y="1"/>
                    <a:pt x="48" y="4"/>
                  </a:cubicBezTo>
                  <a:cubicBezTo>
                    <a:pt x="62" y="8"/>
                    <a:pt x="76" y="14"/>
                    <a:pt x="92" y="24"/>
                  </a:cubicBezTo>
                  <a:cubicBezTo>
                    <a:pt x="75" y="26"/>
                    <a:pt x="60" y="29"/>
                    <a:pt x="45" y="28"/>
                  </a:cubicBezTo>
                  <a:cubicBezTo>
                    <a:pt x="30" y="26"/>
                    <a:pt x="15" y="2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325">
              <a:extLst>
                <a:ext uri="{FF2B5EF4-FFF2-40B4-BE49-F238E27FC236}">
                  <a16:creationId xmlns="" xmlns:a16="http://schemas.microsoft.com/office/drawing/2014/main" id="{B3F04BD3-98C6-4F8C-B31B-CD8A0E69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5853113"/>
              <a:ext cx="66675" cy="15875"/>
            </a:xfrm>
            <a:custGeom>
              <a:avLst/>
              <a:gdLst>
                <a:gd name="T0" fmla="*/ 0 w 72"/>
                <a:gd name="T1" fmla="*/ 0 h 16"/>
                <a:gd name="T2" fmla="*/ 36 w 72"/>
                <a:gd name="T3" fmla="*/ 11 h 16"/>
                <a:gd name="T4" fmla="*/ 54 w 72"/>
                <a:gd name="T5" fmla="*/ 13 h 16"/>
                <a:gd name="T6" fmla="*/ 72 w 72"/>
                <a:gd name="T7" fmla="*/ 16 h 16"/>
                <a:gd name="T8" fmla="*/ 72 w 72"/>
                <a:gd name="T9" fmla="*/ 16 h 16"/>
                <a:gd name="T10" fmla="*/ 54 w 72"/>
                <a:gd name="T11" fmla="*/ 14 h 16"/>
                <a:gd name="T12" fmla="*/ 36 w 72"/>
                <a:gd name="T13" fmla="*/ 12 h 16"/>
                <a:gd name="T14" fmla="*/ 0 w 7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">
                  <a:moveTo>
                    <a:pt x="0" y="0"/>
                  </a:moveTo>
                  <a:cubicBezTo>
                    <a:pt x="12" y="6"/>
                    <a:pt x="24" y="9"/>
                    <a:pt x="36" y="11"/>
                  </a:cubicBezTo>
                  <a:cubicBezTo>
                    <a:pt x="42" y="12"/>
                    <a:pt x="48" y="12"/>
                    <a:pt x="54" y="13"/>
                  </a:cubicBezTo>
                  <a:cubicBezTo>
                    <a:pt x="60" y="13"/>
                    <a:pt x="66" y="14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66" y="14"/>
                    <a:pt x="60" y="14"/>
                    <a:pt x="54" y="14"/>
                  </a:cubicBezTo>
                  <a:cubicBezTo>
                    <a:pt x="48" y="13"/>
                    <a:pt x="42" y="13"/>
                    <a:pt x="36" y="12"/>
                  </a:cubicBezTo>
                  <a:cubicBezTo>
                    <a:pt x="24" y="10"/>
                    <a:pt x="11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326">
              <a:extLst>
                <a:ext uri="{FF2B5EF4-FFF2-40B4-BE49-F238E27FC236}">
                  <a16:creationId xmlns="" xmlns:a16="http://schemas.microsoft.com/office/drawing/2014/main" id="{4225E703-9F2E-47C6-9FBF-185757E8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1" y="5865813"/>
              <a:ext cx="11113" cy="4763"/>
            </a:xfrm>
            <a:custGeom>
              <a:avLst/>
              <a:gdLst>
                <a:gd name="T0" fmla="*/ 11 w 11"/>
                <a:gd name="T1" fmla="*/ 1 h 5"/>
                <a:gd name="T2" fmla="*/ 5 w 11"/>
                <a:gd name="T3" fmla="*/ 4 h 5"/>
                <a:gd name="T4" fmla="*/ 0 w 11"/>
                <a:gd name="T5" fmla="*/ 5 h 5"/>
                <a:gd name="T6" fmla="*/ 5 w 11"/>
                <a:gd name="T7" fmla="*/ 3 h 5"/>
                <a:gd name="T8" fmla="*/ 9 w 11"/>
                <a:gd name="T9" fmla="*/ 0 h 5"/>
                <a:gd name="T10" fmla="*/ 11 w 11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9" y="2"/>
                    <a:pt x="7" y="3"/>
                    <a:pt x="5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327">
              <a:extLst>
                <a:ext uri="{FF2B5EF4-FFF2-40B4-BE49-F238E27FC236}">
                  <a16:creationId xmlns="" xmlns:a16="http://schemas.microsoft.com/office/drawing/2014/main" id="{DD21CC2F-3412-4C86-ABEE-B806DC3A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5857875"/>
              <a:ext cx="9525" cy="6350"/>
            </a:xfrm>
            <a:custGeom>
              <a:avLst/>
              <a:gdLst>
                <a:gd name="T0" fmla="*/ 9 w 10"/>
                <a:gd name="T1" fmla="*/ 8 h 8"/>
                <a:gd name="T2" fmla="*/ 5 w 10"/>
                <a:gd name="T3" fmla="*/ 4 h 8"/>
                <a:gd name="T4" fmla="*/ 0 w 10"/>
                <a:gd name="T5" fmla="*/ 0 h 8"/>
                <a:gd name="T6" fmla="*/ 6 w 10"/>
                <a:gd name="T7" fmla="*/ 3 h 8"/>
                <a:gd name="T8" fmla="*/ 10 w 10"/>
                <a:gd name="T9" fmla="*/ 8 h 8"/>
                <a:gd name="T10" fmla="*/ 9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8" y="7"/>
                    <a:pt x="7" y="5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7" y="5"/>
                    <a:pt x="9" y="6"/>
                    <a:pt x="10" y="8"/>
                  </a:cubicBez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28">
              <a:extLst>
                <a:ext uri="{FF2B5EF4-FFF2-40B4-BE49-F238E27FC236}">
                  <a16:creationId xmlns="" xmlns:a16="http://schemas.microsoft.com/office/drawing/2014/main" id="{B50CCA16-0E89-40C1-BCE9-8403A043B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5864225"/>
              <a:ext cx="9525" cy="3175"/>
            </a:xfrm>
            <a:custGeom>
              <a:avLst/>
              <a:gdLst>
                <a:gd name="T0" fmla="*/ 11 w 11"/>
                <a:gd name="T1" fmla="*/ 1 h 4"/>
                <a:gd name="T2" fmla="*/ 0 w 11"/>
                <a:gd name="T3" fmla="*/ 4 h 4"/>
                <a:gd name="T4" fmla="*/ 10 w 11"/>
                <a:gd name="T5" fmla="*/ 0 h 4"/>
                <a:gd name="T6" fmla="*/ 11 w 1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7" y="3"/>
                    <a:pt x="4" y="4"/>
                    <a:pt x="0" y="4"/>
                  </a:cubicBezTo>
                  <a:cubicBezTo>
                    <a:pt x="4" y="4"/>
                    <a:pt x="7" y="2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329">
              <a:extLst>
                <a:ext uri="{FF2B5EF4-FFF2-40B4-BE49-F238E27FC236}">
                  <a16:creationId xmlns="" xmlns:a16="http://schemas.microsoft.com/office/drawing/2014/main" id="{116EA4A4-4E2B-418D-A13A-10E0A9FF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5854700"/>
              <a:ext cx="9525" cy="7938"/>
            </a:xfrm>
            <a:custGeom>
              <a:avLst/>
              <a:gdLst>
                <a:gd name="T0" fmla="*/ 9 w 10"/>
                <a:gd name="T1" fmla="*/ 8 h 8"/>
                <a:gd name="T2" fmla="*/ 0 w 10"/>
                <a:gd name="T3" fmla="*/ 0 h 8"/>
                <a:gd name="T4" fmla="*/ 10 w 10"/>
                <a:gd name="T5" fmla="*/ 8 h 8"/>
                <a:gd name="T6" fmla="*/ 9 w 10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7" y="5"/>
                    <a:pt x="4" y="2"/>
                    <a:pt x="0" y="0"/>
                  </a:cubicBezTo>
                  <a:cubicBezTo>
                    <a:pt x="4" y="2"/>
                    <a:pt x="7" y="4"/>
                    <a:pt x="10" y="8"/>
                  </a:cubicBez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330">
              <a:extLst>
                <a:ext uri="{FF2B5EF4-FFF2-40B4-BE49-F238E27FC236}">
                  <a16:creationId xmlns="" xmlns:a16="http://schemas.microsoft.com/office/drawing/2014/main" id="{0225D75C-6063-4438-9282-A580318D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5876925"/>
              <a:ext cx="85725" cy="23813"/>
            </a:xfrm>
            <a:custGeom>
              <a:avLst/>
              <a:gdLst>
                <a:gd name="T0" fmla="*/ 0 w 92"/>
                <a:gd name="T1" fmla="*/ 4 h 25"/>
                <a:gd name="T2" fmla="*/ 47 w 92"/>
                <a:gd name="T3" fmla="*/ 2 h 25"/>
                <a:gd name="T4" fmla="*/ 92 w 92"/>
                <a:gd name="T5" fmla="*/ 17 h 25"/>
                <a:gd name="T6" fmla="*/ 46 w 92"/>
                <a:gd name="T7" fmla="*/ 25 h 25"/>
                <a:gd name="T8" fmla="*/ 0 w 92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0" y="4"/>
                  </a:moveTo>
                  <a:cubicBezTo>
                    <a:pt x="18" y="1"/>
                    <a:pt x="33" y="0"/>
                    <a:pt x="47" y="2"/>
                  </a:cubicBezTo>
                  <a:cubicBezTo>
                    <a:pt x="62" y="3"/>
                    <a:pt x="76" y="9"/>
                    <a:pt x="92" y="17"/>
                  </a:cubicBezTo>
                  <a:cubicBezTo>
                    <a:pt x="76" y="20"/>
                    <a:pt x="61" y="25"/>
                    <a:pt x="46" y="25"/>
                  </a:cubicBezTo>
                  <a:cubicBezTo>
                    <a:pt x="32" y="25"/>
                    <a:pt x="16" y="21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331">
              <a:extLst>
                <a:ext uri="{FF2B5EF4-FFF2-40B4-BE49-F238E27FC236}">
                  <a16:creationId xmlns="" xmlns:a16="http://schemas.microsoft.com/office/drawing/2014/main" id="{B9545DC3-BF1E-4726-9F78-537D5B0D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5884863"/>
              <a:ext cx="69850" cy="6350"/>
            </a:xfrm>
            <a:custGeom>
              <a:avLst/>
              <a:gdLst>
                <a:gd name="T0" fmla="*/ 0 w 73"/>
                <a:gd name="T1" fmla="*/ 0 h 8"/>
                <a:gd name="T2" fmla="*/ 37 w 73"/>
                <a:gd name="T3" fmla="*/ 6 h 8"/>
                <a:gd name="T4" fmla="*/ 55 w 73"/>
                <a:gd name="T5" fmla="*/ 6 h 8"/>
                <a:gd name="T6" fmla="*/ 73 w 73"/>
                <a:gd name="T7" fmla="*/ 8 h 8"/>
                <a:gd name="T8" fmla="*/ 73 w 73"/>
                <a:gd name="T9" fmla="*/ 8 h 8"/>
                <a:gd name="T10" fmla="*/ 55 w 73"/>
                <a:gd name="T11" fmla="*/ 8 h 8"/>
                <a:gd name="T12" fmla="*/ 37 w 73"/>
                <a:gd name="T13" fmla="*/ 7 h 8"/>
                <a:gd name="T14" fmla="*/ 0 w 7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8">
                  <a:moveTo>
                    <a:pt x="0" y="0"/>
                  </a:moveTo>
                  <a:cubicBezTo>
                    <a:pt x="12" y="4"/>
                    <a:pt x="25" y="6"/>
                    <a:pt x="37" y="6"/>
                  </a:cubicBezTo>
                  <a:cubicBezTo>
                    <a:pt x="43" y="7"/>
                    <a:pt x="49" y="6"/>
                    <a:pt x="55" y="6"/>
                  </a:cubicBezTo>
                  <a:cubicBezTo>
                    <a:pt x="61" y="7"/>
                    <a:pt x="67" y="6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7" y="7"/>
                    <a:pt x="61" y="7"/>
                    <a:pt x="55" y="8"/>
                  </a:cubicBezTo>
                  <a:cubicBezTo>
                    <a:pt x="49" y="8"/>
                    <a:pt x="43" y="8"/>
                    <a:pt x="37" y="7"/>
                  </a:cubicBezTo>
                  <a:cubicBezTo>
                    <a:pt x="25" y="7"/>
                    <a:pt x="12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332">
              <a:extLst>
                <a:ext uri="{FF2B5EF4-FFF2-40B4-BE49-F238E27FC236}">
                  <a16:creationId xmlns="" xmlns:a16="http://schemas.microsoft.com/office/drawing/2014/main" id="{A151B9FD-0A74-40C3-BB75-BBB780660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5889625"/>
              <a:ext cx="9525" cy="6350"/>
            </a:xfrm>
            <a:custGeom>
              <a:avLst/>
              <a:gdLst>
                <a:gd name="T0" fmla="*/ 10 w 10"/>
                <a:gd name="T1" fmla="*/ 1 h 6"/>
                <a:gd name="T2" fmla="*/ 5 w 10"/>
                <a:gd name="T3" fmla="*/ 5 h 6"/>
                <a:gd name="T4" fmla="*/ 0 w 10"/>
                <a:gd name="T5" fmla="*/ 6 h 6"/>
                <a:gd name="T6" fmla="*/ 5 w 10"/>
                <a:gd name="T7" fmla="*/ 4 h 6"/>
                <a:gd name="T8" fmla="*/ 9 w 10"/>
                <a:gd name="T9" fmla="*/ 0 h 6"/>
                <a:gd name="T10" fmla="*/ 10 w 10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9" y="3"/>
                    <a:pt x="7" y="4"/>
                    <a:pt x="5" y="5"/>
                  </a:cubicBezTo>
                  <a:cubicBezTo>
                    <a:pt x="3" y="6"/>
                    <a:pt x="1" y="6"/>
                    <a:pt x="0" y="6"/>
                  </a:cubicBezTo>
                  <a:cubicBezTo>
                    <a:pt x="1" y="6"/>
                    <a:pt x="3" y="5"/>
                    <a:pt x="5" y="4"/>
                  </a:cubicBezTo>
                  <a:cubicBezTo>
                    <a:pt x="6" y="3"/>
                    <a:pt x="8" y="2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333">
              <a:extLst>
                <a:ext uri="{FF2B5EF4-FFF2-40B4-BE49-F238E27FC236}">
                  <a16:creationId xmlns="" xmlns:a16="http://schemas.microsoft.com/office/drawing/2014/main" id="{B5D8B1AF-B67F-475F-A932-CC922D7EA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1" y="5884863"/>
              <a:ext cx="11113" cy="6350"/>
            </a:xfrm>
            <a:custGeom>
              <a:avLst/>
              <a:gdLst>
                <a:gd name="T0" fmla="*/ 9 w 11"/>
                <a:gd name="T1" fmla="*/ 7 h 7"/>
                <a:gd name="T2" fmla="*/ 5 w 11"/>
                <a:gd name="T3" fmla="*/ 3 h 7"/>
                <a:gd name="T4" fmla="*/ 0 w 11"/>
                <a:gd name="T5" fmla="*/ 0 h 7"/>
                <a:gd name="T6" fmla="*/ 6 w 11"/>
                <a:gd name="T7" fmla="*/ 2 h 7"/>
                <a:gd name="T8" fmla="*/ 11 w 11"/>
                <a:gd name="T9" fmla="*/ 6 h 7"/>
                <a:gd name="T10" fmla="*/ 9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9" y="7"/>
                  </a:moveTo>
                  <a:cubicBezTo>
                    <a:pt x="8" y="6"/>
                    <a:pt x="7" y="4"/>
                    <a:pt x="5" y="3"/>
                  </a:cubicBezTo>
                  <a:cubicBezTo>
                    <a:pt x="4" y="2"/>
                    <a:pt x="2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8" y="3"/>
                    <a:pt x="9" y="5"/>
                    <a:pt x="11" y="6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334">
              <a:extLst>
                <a:ext uri="{FF2B5EF4-FFF2-40B4-BE49-F238E27FC236}">
                  <a16:creationId xmlns="" xmlns:a16="http://schemas.microsoft.com/office/drawing/2014/main" id="{92BDFD51-2B19-44D0-8284-A4D3C587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5891213"/>
              <a:ext cx="9525" cy="4763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9 w 10"/>
                <a:gd name="T5" fmla="*/ 0 h 5"/>
                <a:gd name="T6" fmla="*/ 1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3"/>
                    <a:pt x="4" y="4"/>
                    <a:pt x="0" y="5"/>
                  </a:cubicBezTo>
                  <a:cubicBezTo>
                    <a:pt x="3" y="4"/>
                    <a:pt x="7" y="2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335">
              <a:extLst>
                <a:ext uri="{FF2B5EF4-FFF2-40B4-BE49-F238E27FC236}">
                  <a16:creationId xmlns="" xmlns:a16="http://schemas.microsoft.com/office/drawing/2014/main" id="{5CCE9DF8-EC60-4331-90A1-E89E5B49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1" y="5883275"/>
              <a:ext cx="9525" cy="6350"/>
            </a:xfrm>
            <a:custGeom>
              <a:avLst/>
              <a:gdLst>
                <a:gd name="T0" fmla="*/ 10 w 10"/>
                <a:gd name="T1" fmla="*/ 7 h 7"/>
                <a:gd name="T2" fmla="*/ 0 w 10"/>
                <a:gd name="T3" fmla="*/ 0 h 7"/>
                <a:gd name="T4" fmla="*/ 10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7" y="4"/>
                    <a:pt x="4" y="1"/>
                    <a:pt x="0" y="0"/>
                  </a:cubicBezTo>
                  <a:cubicBezTo>
                    <a:pt x="4" y="1"/>
                    <a:pt x="8" y="3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336">
              <a:extLst>
                <a:ext uri="{FF2B5EF4-FFF2-40B4-BE49-F238E27FC236}">
                  <a16:creationId xmlns="" xmlns:a16="http://schemas.microsoft.com/office/drawing/2014/main" id="{5A6BC9E0-DD98-467F-A270-584E8E09E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9" y="5897563"/>
              <a:ext cx="85725" cy="26988"/>
            </a:xfrm>
            <a:custGeom>
              <a:avLst/>
              <a:gdLst>
                <a:gd name="T0" fmla="*/ 0 w 92"/>
                <a:gd name="T1" fmla="*/ 11 h 29"/>
                <a:gd name="T2" fmla="*/ 92 w 92"/>
                <a:gd name="T3" fmla="*/ 17 h 29"/>
                <a:gd name="T4" fmla="*/ 47 w 92"/>
                <a:gd name="T5" fmla="*/ 28 h 29"/>
                <a:gd name="T6" fmla="*/ 0 w 92"/>
                <a:gd name="T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29">
                  <a:moveTo>
                    <a:pt x="0" y="11"/>
                  </a:moveTo>
                  <a:cubicBezTo>
                    <a:pt x="34" y="0"/>
                    <a:pt x="58" y="1"/>
                    <a:pt x="92" y="17"/>
                  </a:cubicBezTo>
                  <a:cubicBezTo>
                    <a:pt x="76" y="21"/>
                    <a:pt x="61" y="27"/>
                    <a:pt x="47" y="28"/>
                  </a:cubicBezTo>
                  <a:cubicBezTo>
                    <a:pt x="32" y="29"/>
                    <a:pt x="17" y="25"/>
                    <a:pt x="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337">
              <a:extLst>
                <a:ext uri="{FF2B5EF4-FFF2-40B4-BE49-F238E27FC236}">
                  <a16:creationId xmlns="" xmlns:a16="http://schemas.microsoft.com/office/drawing/2014/main" id="{F611280A-403F-4839-B2EE-3D146144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5910263"/>
              <a:ext cx="66675" cy="4763"/>
            </a:xfrm>
            <a:custGeom>
              <a:avLst/>
              <a:gdLst>
                <a:gd name="T0" fmla="*/ 0 w 72"/>
                <a:gd name="T1" fmla="*/ 0 h 5"/>
                <a:gd name="T2" fmla="*/ 36 w 72"/>
                <a:gd name="T3" fmla="*/ 4 h 5"/>
                <a:gd name="T4" fmla="*/ 54 w 72"/>
                <a:gd name="T5" fmla="*/ 3 h 5"/>
                <a:gd name="T6" fmla="*/ 72 w 72"/>
                <a:gd name="T7" fmla="*/ 4 h 5"/>
                <a:gd name="T8" fmla="*/ 72 w 72"/>
                <a:gd name="T9" fmla="*/ 4 h 5"/>
                <a:gd name="T10" fmla="*/ 54 w 72"/>
                <a:gd name="T11" fmla="*/ 4 h 5"/>
                <a:gd name="T12" fmla="*/ 37 w 72"/>
                <a:gd name="T13" fmla="*/ 5 h 5"/>
                <a:gd name="T14" fmla="*/ 0 w 7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12" y="4"/>
                    <a:pt x="25" y="5"/>
                    <a:pt x="36" y="4"/>
                  </a:cubicBezTo>
                  <a:cubicBezTo>
                    <a:pt x="42" y="4"/>
                    <a:pt x="48" y="3"/>
                    <a:pt x="54" y="3"/>
                  </a:cubicBezTo>
                  <a:cubicBezTo>
                    <a:pt x="60" y="3"/>
                    <a:pt x="66" y="2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6" y="3"/>
                    <a:pt x="60" y="3"/>
                    <a:pt x="54" y="4"/>
                  </a:cubicBezTo>
                  <a:cubicBezTo>
                    <a:pt x="49" y="4"/>
                    <a:pt x="43" y="5"/>
                    <a:pt x="37" y="5"/>
                  </a:cubicBezTo>
                  <a:cubicBezTo>
                    <a:pt x="25" y="5"/>
                    <a:pt x="12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338">
              <a:extLst>
                <a:ext uri="{FF2B5EF4-FFF2-40B4-BE49-F238E27FC236}">
                  <a16:creationId xmlns="" xmlns:a16="http://schemas.microsoft.com/office/drawing/2014/main" id="{9257FAD6-4DC6-404D-BE1B-110EF87CF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9" y="5911850"/>
              <a:ext cx="11113" cy="6350"/>
            </a:xfrm>
            <a:custGeom>
              <a:avLst/>
              <a:gdLst>
                <a:gd name="T0" fmla="*/ 11 w 11"/>
                <a:gd name="T1" fmla="*/ 1 h 6"/>
                <a:gd name="T2" fmla="*/ 6 w 11"/>
                <a:gd name="T3" fmla="*/ 4 h 6"/>
                <a:gd name="T4" fmla="*/ 0 w 11"/>
                <a:gd name="T5" fmla="*/ 6 h 6"/>
                <a:gd name="T6" fmla="*/ 6 w 11"/>
                <a:gd name="T7" fmla="*/ 4 h 6"/>
                <a:gd name="T8" fmla="*/ 9 w 11"/>
                <a:gd name="T9" fmla="*/ 0 h 6"/>
                <a:gd name="T10" fmla="*/ 11 w 11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9" y="2"/>
                    <a:pt x="8" y="4"/>
                    <a:pt x="6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6"/>
                    <a:pt x="4" y="5"/>
                    <a:pt x="6" y="4"/>
                  </a:cubicBezTo>
                  <a:cubicBezTo>
                    <a:pt x="7" y="3"/>
                    <a:pt x="8" y="1"/>
                    <a:pt x="9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339">
              <a:extLst>
                <a:ext uri="{FF2B5EF4-FFF2-40B4-BE49-F238E27FC236}">
                  <a16:creationId xmlns="" xmlns:a16="http://schemas.microsoft.com/office/drawing/2014/main" id="{E812856B-F964-4641-818F-1D875385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4" y="5907088"/>
              <a:ext cx="9525" cy="6350"/>
            </a:xfrm>
            <a:custGeom>
              <a:avLst/>
              <a:gdLst>
                <a:gd name="T0" fmla="*/ 9 w 10"/>
                <a:gd name="T1" fmla="*/ 7 h 7"/>
                <a:gd name="T2" fmla="*/ 5 w 10"/>
                <a:gd name="T3" fmla="*/ 3 h 7"/>
                <a:gd name="T4" fmla="*/ 0 w 10"/>
                <a:gd name="T5" fmla="*/ 0 h 7"/>
                <a:gd name="T6" fmla="*/ 5 w 10"/>
                <a:gd name="T7" fmla="*/ 3 h 7"/>
                <a:gd name="T8" fmla="*/ 10 w 10"/>
                <a:gd name="T9" fmla="*/ 6 h 7"/>
                <a:gd name="T10" fmla="*/ 9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9" y="7"/>
                  </a:moveTo>
                  <a:cubicBezTo>
                    <a:pt x="8" y="6"/>
                    <a:pt x="7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7" y="4"/>
                    <a:pt x="9" y="5"/>
                    <a:pt x="10" y="6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340">
              <a:extLst>
                <a:ext uri="{FF2B5EF4-FFF2-40B4-BE49-F238E27FC236}">
                  <a16:creationId xmlns="" xmlns:a16="http://schemas.microsoft.com/office/drawing/2014/main" id="{C7267411-5691-400B-82B3-AFA9C6A8F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9" y="5913438"/>
              <a:ext cx="9525" cy="4763"/>
            </a:xfrm>
            <a:custGeom>
              <a:avLst/>
              <a:gdLst>
                <a:gd name="T0" fmla="*/ 10 w 10"/>
                <a:gd name="T1" fmla="*/ 1 h 6"/>
                <a:gd name="T2" fmla="*/ 0 w 10"/>
                <a:gd name="T3" fmla="*/ 6 h 6"/>
                <a:gd name="T4" fmla="*/ 9 w 10"/>
                <a:gd name="T5" fmla="*/ 0 h 6"/>
                <a:gd name="T6" fmla="*/ 10 w 10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7" y="4"/>
                    <a:pt x="4" y="5"/>
                    <a:pt x="0" y="6"/>
                  </a:cubicBezTo>
                  <a:cubicBezTo>
                    <a:pt x="4" y="5"/>
                    <a:pt x="7" y="3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341">
              <a:extLst>
                <a:ext uri="{FF2B5EF4-FFF2-40B4-BE49-F238E27FC236}">
                  <a16:creationId xmlns="" xmlns:a16="http://schemas.microsoft.com/office/drawing/2014/main" id="{9D4FFAEE-9CAB-4744-A710-8EE0D45A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4" y="5907088"/>
              <a:ext cx="9525" cy="7938"/>
            </a:xfrm>
            <a:custGeom>
              <a:avLst/>
              <a:gdLst>
                <a:gd name="T0" fmla="*/ 10 w 10"/>
                <a:gd name="T1" fmla="*/ 7 h 7"/>
                <a:gd name="T2" fmla="*/ 0 w 10"/>
                <a:gd name="T3" fmla="*/ 0 h 7"/>
                <a:gd name="T4" fmla="*/ 10 w 10"/>
                <a:gd name="T5" fmla="*/ 6 h 7"/>
                <a:gd name="T6" fmla="*/ 10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7" y="4"/>
                    <a:pt x="4" y="1"/>
                    <a:pt x="0" y="0"/>
                  </a:cubicBezTo>
                  <a:cubicBezTo>
                    <a:pt x="4" y="1"/>
                    <a:pt x="7" y="3"/>
                    <a:pt x="10" y="6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342">
              <a:extLst>
                <a:ext uri="{FF2B5EF4-FFF2-40B4-BE49-F238E27FC236}">
                  <a16:creationId xmlns="" xmlns:a16="http://schemas.microsoft.com/office/drawing/2014/main" id="{F32FF1A9-396F-4471-8B6E-C840BB92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5554663"/>
              <a:ext cx="66675" cy="74613"/>
            </a:xfrm>
            <a:custGeom>
              <a:avLst/>
              <a:gdLst>
                <a:gd name="T0" fmla="*/ 72 w 72"/>
                <a:gd name="T1" fmla="*/ 0 h 80"/>
                <a:gd name="T2" fmla="*/ 44 w 72"/>
                <a:gd name="T3" fmla="*/ 45 h 80"/>
                <a:gd name="T4" fmla="*/ 0 w 72"/>
                <a:gd name="T5" fmla="*/ 80 h 80"/>
                <a:gd name="T6" fmla="*/ 22 w 72"/>
                <a:gd name="T7" fmla="*/ 26 h 80"/>
                <a:gd name="T8" fmla="*/ 72 w 7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cubicBezTo>
                    <a:pt x="63" y="19"/>
                    <a:pt x="55" y="33"/>
                    <a:pt x="44" y="45"/>
                  </a:cubicBezTo>
                  <a:cubicBezTo>
                    <a:pt x="33" y="57"/>
                    <a:pt x="19" y="68"/>
                    <a:pt x="0" y="80"/>
                  </a:cubicBezTo>
                  <a:cubicBezTo>
                    <a:pt x="7" y="60"/>
                    <a:pt x="12" y="41"/>
                    <a:pt x="22" y="26"/>
                  </a:cubicBezTo>
                  <a:cubicBezTo>
                    <a:pt x="32" y="11"/>
                    <a:pt x="47" y="1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343">
              <a:extLst>
                <a:ext uri="{FF2B5EF4-FFF2-40B4-BE49-F238E27FC236}">
                  <a16:creationId xmlns="" xmlns:a16="http://schemas.microsoft.com/office/drawing/2014/main" id="{E9ABB1B7-58F4-4288-A2ED-B4260B805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5561013"/>
              <a:ext cx="50800" cy="60325"/>
            </a:xfrm>
            <a:custGeom>
              <a:avLst/>
              <a:gdLst>
                <a:gd name="T0" fmla="*/ 55 w 55"/>
                <a:gd name="T1" fmla="*/ 0 h 65"/>
                <a:gd name="T2" fmla="*/ 25 w 55"/>
                <a:gd name="T3" fmla="*/ 29 h 65"/>
                <a:gd name="T4" fmla="*/ 13 w 55"/>
                <a:gd name="T5" fmla="*/ 47 h 65"/>
                <a:gd name="T6" fmla="*/ 0 w 55"/>
                <a:gd name="T7" fmla="*/ 65 h 65"/>
                <a:gd name="T8" fmla="*/ 0 w 55"/>
                <a:gd name="T9" fmla="*/ 64 h 65"/>
                <a:gd name="T10" fmla="*/ 12 w 55"/>
                <a:gd name="T11" fmla="*/ 46 h 65"/>
                <a:gd name="T12" fmla="*/ 24 w 55"/>
                <a:gd name="T13" fmla="*/ 28 h 65"/>
                <a:gd name="T14" fmla="*/ 55 w 55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5">
                  <a:moveTo>
                    <a:pt x="55" y="0"/>
                  </a:moveTo>
                  <a:cubicBezTo>
                    <a:pt x="43" y="7"/>
                    <a:pt x="33" y="17"/>
                    <a:pt x="25" y="29"/>
                  </a:cubicBezTo>
                  <a:cubicBezTo>
                    <a:pt x="21" y="35"/>
                    <a:pt x="17" y="41"/>
                    <a:pt x="13" y="47"/>
                  </a:cubicBezTo>
                  <a:cubicBezTo>
                    <a:pt x="9" y="53"/>
                    <a:pt x="5" y="59"/>
                    <a:pt x="0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5" y="59"/>
                    <a:pt x="8" y="52"/>
                    <a:pt x="12" y="46"/>
                  </a:cubicBezTo>
                  <a:cubicBezTo>
                    <a:pt x="16" y="40"/>
                    <a:pt x="19" y="34"/>
                    <a:pt x="24" y="28"/>
                  </a:cubicBezTo>
                  <a:cubicBezTo>
                    <a:pt x="32" y="17"/>
                    <a:pt x="43" y="7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344">
              <a:extLst>
                <a:ext uri="{FF2B5EF4-FFF2-40B4-BE49-F238E27FC236}">
                  <a16:creationId xmlns="" xmlns:a16="http://schemas.microsoft.com/office/drawing/2014/main" id="{88BCA0F2-ED6C-4F2F-8377-1E6500876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5591175"/>
              <a:ext cx="3175" cy="14288"/>
            </a:xfrm>
            <a:custGeom>
              <a:avLst/>
              <a:gdLst>
                <a:gd name="T0" fmla="*/ 0 w 2"/>
                <a:gd name="T1" fmla="*/ 14 h 14"/>
                <a:gd name="T2" fmla="*/ 0 w 2"/>
                <a:gd name="T3" fmla="*/ 7 h 14"/>
                <a:gd name="T4" fmla="*/ 2 w 2"/>
                <a:gd name="T5" fmla="*/ 0 h 14"/>
                <a:gd name="T6" fmla="*/ 1 w 2"/>
                <a:gd name="T7" fmla="*/ 7 h 14"/>
                <a:gd name="T8" fmla="*/ 2 w 2"/>
                <a:gd name="T9" fmla="*/ 14 h 14"/>
                <a:gd name="T10" fmla="*/ 0 w 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0" y="14"/>
                  </a:moveTo>
                  <a:cubicBezTo>
                    <a:pt x="0" y="12"/>
                    <a:pt x="0" y="9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2" y="2"/>
                    <a:pt x="1" y="5"/>
                    <a:pt x="1" y="7"/>
                  </a:cubicBezTo>
                  <a:cubicBezTo>
                    <a:pt x="1" y="9"/>
                    <a:pt x="1" y="12"/>
                    <a:pt x="2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45">
              <a:extLst>
                <a:ext uri="{FF2B5EF4-FFF2-40B4-BE49-F238E27FC236}">
                  <a16:creationId xmlns="" xmlns:a16="http://schemas.microsoft.com/office/drawing/2014/main" id="{3A7670D8-CC67-48D8-A335-D509D736C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5591175"/>
              <a:ext cx="12700" cy="4763"/>
            </a:xfrm>
            <a:custGeom>
              <a:avLst/>
              <a:gdLst>
                <a:gd name="T0" fmla="*/ 0 w 13"/>
                <a:gd name="T1" fmla="*/ 3 h 4"/>
                <a:gd name="T2" fmla="*/ 7 w 13"/>
                <a:gd name="T3" fmla="*/ 2 h 4"/>
                <a:gd name="T4" fmla="*/ 13 w 13"/>
                <a:gd name="T5" fmla="*/ 0 h 4"/>
                <a:gd name="T6" fmla="*/ 7 w 13"/>
                <a:gd name="T7" fmla="*/ 3 h 4"/>
                <a:gd name="T8" fmla="*/ 0 w 13"/>
                <a:gd name="T9" fmla="*/ 4 h 4"/>
                <a:gd name="T10" fmla="*/ 0 w 13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2" y="3"/>
                    <a:pt x="5" y="3"/>
                    <a:pt x="7" y="2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2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46">
              <a:extLst>
                <a:ext uri="{FF2B5EF4-FFF2-40B4-BE49-F238E27FC236}">
                  <a16:creationId xmlns="" xmlns:a16="http://schemas.microsoft.com/office/drawing/2014/main" id="{B8A019EA-C3E1-4B57-993E-4EB7970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5572125"/>
              <a:ext cx="3175" cy="14288"/>
            </a:xfrm>
            <a:custGeom>
              <a:avLst/>
              <a:gdLst>
                <a:gd name="T0" fmla="*/ 0 w 3"/>
                <a:gd name="T1" fmla="*/ 14 h 14"/>
                <a:gd name="T2" fmla="*/ 1 w 3"/>
                <a:gd name="T3" fmla="*/ 7 h 14"/>
                <a:gd name="T4" fmla="*/ 3 w 3"/>
                <a:gd name="T5" fmla="*/ 0 h 14"/>
                <a:gd name="T6" fmla="*/ 1 w 3"/>
                <a:gd name="T7" fmla="*/ 7 h 14"/>
                <a:gd name="T8" fmla="*/ 1 w 3"/>
                <a:gd name="T9" fmla="*/ 13 h 14"/>
                <a:gd name="T10" fmla="*/ 0 w 3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0" y="14"/>
                  </a:moveTo>
                  <a:cubicBezTo>
                    <a:pt x="0" y="11"/>
                    <a:pt x="0" y="9"/>
                    <a:pt x="1" y="7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2" y="2"/>
                    <a:pt x="2" y="4"/>
                    <a:pt x="1" y="7"/>
                  </a:cubicBezTo>
                  <a:cubicBezTo>
                    <a:pt x="1" y="9"/>
                    <a:pt x="1" y="11"/>
                    <a:pt x="1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47">
              <a:extLst>
                <a:ext uri="{FF2B5EF4-FFF2-40B4-BE49-F238E27FC236}">
                  <a16:creationId xmlns="" xmlns:a16="http://schemas.microsoft.com/office/drawing/2014/main" id="{AF0EC2C3-2E32-4D6E-917D-BFF7DE0A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9" y="5573713"/>
              <a:ext cx="12700" cy="3175"/>
            </a:xfrm>
            <a:custGeom>
              <a:avLst/>
              <a:gdLst>
                <a:gd name="T0" fmla="*/ 0 w 13"/>
                <a:gd name="T1" fmla="*/ 3 h 4"/>
                <a:gd name="T2" fmla="*/ 7 w 13"/>
                <a:gd name="T3" fmla="*/ 2 h 4"/>
                <a:gd name="T4" fmla="*/ 13 w 13"/>
                <a:gd name="T5" fmla="*/ 0 h 4"/>
                <a:gd name="T6" fmla="*/ 0 w 1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2" y="3"/>
                    <a:pt x="4" y="3"/>
                    <a:pt x="7" y="2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9" y="2"/>
                    <a:pt x="5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348">
              <a:extLst>
                <a:ext uri="{FF2B5EF4-FFF2-40B4-BE49-F238E27FC236}">
                  <a16:creationId xmlns="" xmlns:a16="http://schemas.microsoft.com/office/drawing/2014/main" id="{4DDE274F-C8BC-4DA6-9A4B-6CCFD8A1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5608638"/>
              <a:ext cx="47625" cy="84138"/>
            </a:xfrm>
            <a:custGeom>
              <a:avLst/>
              <a:gdLst>
                <a:gd name="T0" fmla="*/ 51 w 51"/>
                <a:gd name="T1" fmla="*/ 0 h 91"/>
                <a:gd name="T2" fmla="*/ 33 w 51"/>
                <a:gd name="T3" fmla="*/ 47 h 91"/>
                <a:gd name="T4" fmla="*/ 0 w 51"/>
                <a:gd name="T5" fmla="*/ 91 h 91"/>
                <a:gd name="T6" fmla="*/ 7 w 51"/>
                <a:gd name="T7" fmla="*/ 33 h 91"/>
                <a:gd name="T8" fmla="*/ 51 w 51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91">
                  <a:moveTo>
                    <a:pt x="51" y="0"/>
                  </a:moveTo>
                  <a:cubicBezTo>
                    <a:pt x="46" y="19"/>
                    <a:pt x="40" y="33"/>
                    <a:pt x="33" y="47"/>
                  </a:cubicBezTo>
                  <a:cubicBezTo>
                    <a:pt x="25" y="61"/>
                    <a:pt x="14" y="74"/>
                    <a:pt x="0" y="91"/>
                  </a:cubicBezTo>
                  <a:cubicBezTo>
                    <a:pt x="0" y="70"/>
                    <a:pt x="0" y="50"/>
                    <a:pt x="7" y="33"/>
                  </a:cubicBezTo>
                  <a:cubicBezTo>
                    <a:pt x="14" y="17"/>
                    <a:pt x="26" y="4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49">
              <a:extLst>
                <a:ext uri="{FF2B5EF4-FFF2-40B4-BE49-F238E27FC236}">
                  <a16:creationId xmlns="" xmlns:a16="http://schemas.microsoft.com/office/drawing/2014/main" id="{CBDDDC63-3ABC-4DD4-A9E9-8495CDBF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5614988"/>
              <a:ext cx="36513" cy="68263"/>
            </a:xfrm>
            <a:custGeom>
              <a:avLst/>
              <a:gdLst>
                <a:gd name="T0" fmla="*/ 38 w 38"/>
                <a:gd name="T1" fmla="*/ 0 h 73"/>
                <a:gd name="T2" fmla="*/ 14 w 38"/>
                <a:gd name="T3" fmla="*/ 33 h 73"/>
                <a:gd name="T4" fmla="*/ 7 w 38"/>
                <a:gd name="T5" fmla="*/ 53 h 73"/>
                <a:gd name="T6" fmla="*/ 0 w 38"/>
                <a:gd name="T7" fmla="*/ 73 h 73"/>
                <a:gd name="T8" fmla="*/ 0 w 38"/>
                <a:gd name="T9" fmla="*/ 73 h 73"/>
                <a:gd name="T10" fmla="*/ 6 w 38"/>
                <a:gd name="T11" fmla="*/ 52 h 73"/>
                <a:gd name="T12" fmla="*/ 13 w 38"/>
                <a:gd name="T13" fmla="*/ 32 h 73"/>
                <a:gd name="T14" fmla="*/ 38 w 38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3">
                  <a:moveTo>
                    <a:pt x="38" y="0"/>
                  </a:moveTo>
                  <a:cubicBezTo>
                    <a:pt x="28" y="9"/>
                    <a:pt x="20" y="20"/>
                    <a:pt x="14" y="33"/>
                  </a:cubicBezTo>
                  <a:cubicBezTo>
                    <a:pt x="12" y="39"/>
                    <a:pt x="10" y="46"/>
                    <a:pt x="7" y="53"/>
                  </a:cubicBezTo>
                  <a:cubicBezTo>
                    <a:pt x="5" y="60"/>
                    <a:pt x="3" y="67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66"/>
                    <a:pt x="4" y="59"/>
                    <a:pt x="6" y="52"/>
                  </a:cubicBezTo>
                  <a:cubicBezTo>
                    <a:pt x="8" y="46"/>
                    <a:pt x="10" y="39"/>
                    <a:pt x="13" y="32"/>
                  </a:cubicBezTo>
                  <a:cubicBezTo>
                    <a:pt x="19" y="20"/>
                    <a:pt x="28" y="8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350">
              <a:extLst>
                <a:ext uri="{FF2B5EF4-FFF2-40B4-BE49-F238E27FC236}">
                  <a16:creationId xmlns="" xmlns:a16="http://schemas.microsoft.com/office/drawing/2014/main" id="{80ECF663-037F-40F2-9E2D-B175E3EB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4" y="5651500"/>
              <a:ext cx="3175" cy="14288"/>
            </a:xfrm>
            <a:custGeom>
              <a:avLst/>
              <a:gdLst>
                <a:gd name="T0" fmla="*/ 2 w 3"/>
                <a:gd name="T1" fmla="*/ 15 h 15"/>
                <a:gd name="T2" fmla="*/ 0 w 3"/>
                <a:gd name="T3" fmla="*/ 8 h 15"/>
                <a:gd name="T4" fmla="*/ 0 w 3"/>
                <a:gd name="T5" fmla="*/ 0 h 15"/>
                <a:gd name="T6" fmla="*/ 1 w 3"/>
                <a:gd name="T7" fmla="*/ 7 h 15"/>
                <a:gd name="T8" fmla="*/ 3 w 3"/>
                <a:gd name="T9" fmla="*/ 14 h 15"/>
                <a:gd name="T10" fmla="*/ 2 w 3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5">
                  <a:moveTo>
                    <a:pt x="2" y="15"/>
                  </a:moveTo>
                  <a:cubicBezTo>
                    <a:pt x="1" y="13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351">
              <a:extLst>
                <a:ext uri="{FF2B5EF4-FFF2-40B4-BE49-F238E27FC236}">
                  <a16:creationId xmlns="" xmlns:a16="http://schemas.microsoft.com/office/drawing/2014/main" id="{C93522C5-1200-4C04-B32A-3A4B7BBD5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5648325"/>
              <a:ext cx="11113" cy="6350"/>
            </a:xfrm>
            <a:custGeom>
              <a:avLst/>
              <a:gdLst>
                <a:gd name="T0" fmla="*/ 0 w 12"/>
                <a:gd name="T1" fmla="*/ 6 h 8"/>
                <a:gd name="T2" fmla="*/ 6 w 12"/>
                <a:gd name="T3" fmla="*/ 4 h 8"/>
                <a:gd name="T4" fmla="*/ 12 w 12"/>
                <a:gd name="T5" fmla="*/ 0 h 8"/>
                <a:gd name="T6" fmla="*/ 6 w 12"/>
                <a:gd name="T7" fmla="*/ 5 h 8"/>
                <a:gd name="T8" fmla="*/ 0 w 12"/>
                <a:gd name="T9" fmla="*/ 8 h 8"/>
                <a:gd name="T10" fmla="*/ 0 w 12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0" y="6"/>
                  </a:moveTo>
                  <a:cubicBezTo>
                    <a:pt x="2" y="6"/>
                    <a:pt x="4" y="5"/>
                    <a:pt x="6" y="4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2" y="7"/>
                    <a:pt x="0" y="8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352">
              <a:extLst>
                <a:ext uri="{FF2B5EF4-FFF2-40B4-BE49-F238E27FC236}">
                  <a16:creationId xmlns="" xmlns:a16="http://schemas.microsoft.com/office/drawing/2014/main" id="{41E5BDAF-64B4-439F-9756-D334AA10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5630863"/>
              <a:ext cx="1588" cy="12700"/>
            </a:xfrm>
            <a:custGeom>
              <a:avLst/>
              <a:gdLst>
                <a:gd name="T0" fmla="*/ 1 w 2"/>
                <a:gd name="T1" fmla="*/ 14 h 14"/>
                <a:gd name="T2" fmla="*/ 0 w 2"/>
                <a:gd name="T3" fmla="*/ 7 h 14"/>
                <a:gd name="T4" fmla="*/ 1 w 2"/>
                <a:gd name="T5" fmla="*/ 0 h 14"/>
                <a:gd name="T6" fmla="*/ 1 w 2"/>
                <a:gd name="T7" fmla="*/ 7 h 14"/>
                <a:gd name="T8" fmla="*/ 2 w 2"/>
                <a:gd name="T9" fmla="*/ 13 h 14"/>
                <a:gd name="T10" fmla="*/ 1 w 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0" y="12"/>
                    <a:pt x="0" y="9"/>
                    <a:pt x="0" y="7"/>
                  </a:cubicBezTo>
                  <a:cubicBezTo>
                    <a:pt x="0" y="5"/>
                    <a:pt x="1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" y="9"/>
                    <a:pt x="1" y="11"/>
                    <a:pt x="2" y="13"/>
                  </a:cubicBez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353">
              <a:extLst>
                <a:ext uri="{FF2B5EF4-FFF2-40B4-BE49-F238E27FC236}">
                  <a16:creationId xmlns="" xmlns:a16="http://schemas.microsoft.com/office/drawing/2014/main" id="{DDAEA552-4CA4-4A8E-8B7C-C84089DF1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5627688"/>
              <a:ext cx="11113" cy="6350"/>
            </a:xfrm>
            <a:custGeom>
              <a:avLst/>
              <a:gdLst>
                <a:gd name="T0" fmla="*/ 0 w 12"/>
                <a:gd name="T1" fmla="*/ 5 h 6"/>
                <a:gd name="T2" fmla="*/ 6 w 12"/>
                <a:gd name="T3" fmla="*/ 4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2" y="5"/>
                    <a:pt x="4" y="4"/>
                    <a:pt x="6" y="4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8" y="3"/>
                    <a:pt x="4" y="5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54">
              <a:extLst>
                <a:ext uri="{FF2B5EF4-FFF2-40B4-BE49-F238E27FC236}">
                  <a16:creationId xmlns="" xmlns:a16="http://schemas.microsoft.com/office/drawing/2014/main" id="{D98862F7-12BB-46F8-84EE-221E20A75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5661025"/>
              <a:ext cx="31750" cy="93663"/>
            </a:xfrm>
            <a:custGeom>
              <a:avLst/>
              <a:gdLst>
                <a:gd name="T0" fmla="*/ 34 w 34"/>
                <a:gd name="T1" fmla="*/ 0 h 100"/>
                <a:gd name="T2" fmla="*/ 29 w 34"/>
                <a:gd name="T3" fmla="*/ 48 h 100"/>
                <a:gd name="T4" fmla="*/ 12 w 34"/>
                <a:gd name="T5" fmla="*/ 100 h 100"/>
                <a:gd name="T6" fmla="*/ 1 w 34"/>
                <a:gd name="T7" fmla="*/ 43 h 100"/>
                <a:gd name="T8" fmla="*/ 34 w 34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0">
                  <a:moveTo>
                    <a:pt x="34" y="0"/>
                  </a:moveTo>
                  <a:cubicBezTo>
                    <a:pt x="34" y="18"/>
                    <a:pt x="33" y="32"/>
                    <a:pt x="29" y="48"/>
                  </a:cubicBezTo>
                  <a:cubicBezTo>
                    <a:pt x="26" y="63"/>
                    <a:pt x="20" y="79"/>
                    <a:pt x="12" y="100"/>
                  </a:cubicBezTo>
                  <a:cubicBezTo>
                    <a:pt x="5" y="79"/>
                    <a:pt x="0" y="60"/>
                    <a:pt x="1" y="43"/>
                  </a:cubicBezTo>
                  <a:cubicBezTo>
                    <a:pt x="3" y="25"/>
                    <a:pt x="12" y="9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355">
              <a:extLst>
                <a:ext uri="{FF2B5EF4-FFF2-40B4-BE49-F238E27FC236}">
                  <a16:creationId xmlns="" xmlns:a16="http://schemas.microsoft.com/office/drawing/2014/main" id="{C9A3CFC0-77B5-4078-8EBA-5CFB9B222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4" y="5668963"/>
              <a:ext cx="14288" cy="74613"/>
            </a:xfrm>
            <a:custGeom>
              <a:avLst/>
              <a:gdLst>
                <a:gd name="T0" fmla="*/ 16 w 16"/>
                <a:gd name="T1" fmla="*/ 0 h 80"/>
                <a:gd name="T2" fmla="*/ 2 w 16"/>
                <a:gd name="T3" fmla="*/ 37 h 80"/>
                <a:gd name="T4" fmla="*/ 1 w 16"/>
                <a:gd name="T5" fmla="*/ 58 h 80"/>
                <a:gd name="T6" fmla="*/ 0 w 16"/>
                <a:gd name="T7" fmla="*/ 80 h 80"/>
                <a:gd name="T8" fmla="*/ 0 w 16"/>
                <a:gd name="T9" fmla="*/ 80 h 80"/>
                <a:gd name="T10" fmla="*/ 0 w 16"/>
                <a:gd name="T11" fmla="*/ 58 h 80"/>
                <a:gd name="T12" fmla="*/ 1 w 16"/>
                <a:gd name="T13" fmla="*/ 37 h 80"/>
                <a:gd name="T14" fmla="*/ 16 w 1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0">
                  <a:moveTo>
                    <a:pt x="16" y="0"/>
                  </a:moveTo>
                  <a:cubicBezTo>
                    <a:pt x="8" y="11"/>
                    <a:pt x="3" y="24"/>
                    <a:pt x="2" y="37"/>
                  </a:cubicBezTo>
                  <a:cubicBezTo>
                    <a:pt x="1" y="44"/>
                    <a:pt x="1" y="51"/>
                    <a:pt x="1" y="58"/>
                  </a:cubicBezTo>
                  <a:cubicBezTo>
                    <a:pt x="1" y="65"/>
                    <a:pt x="2" y="73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73"/>
                    <a:pt x="0" y="66"/>
                    <a:pt x="0" y="58"/>
                  </a:cubicBezTo>
                  <a:cubicBezTo>
                    <a:pt x="0" y="51"/>
                    <a:pt x="0" y="44"/>
                    <a:pt x="1" y="37"/>
                  </a:cubicBezTo>
                  <a:cubicBezTo>
                    <a:pt x="3" y="24"/>
                    <a:pt x="8" y="1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56">
              <a:extLst>
                <a:ext uri="{FF2B5EF4-FFF2-40B4-BE49-F238E27FC236}">
                  <a16:creationId xmlns="" xmlns:a16="http://schemas.microsoft.com/office/drawing/2014/main" id="{918697AF-727F-44DF-9890-354498F1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5711825"/>
              <a:ext cx="7938" cy="12700"/>
            </a:xfrm>
            <a:custGeom>
              <a:avLst/>
              <a:gdLst>
                <a:gd name="T0" fmla="*/ 6 w 7"/>
                <a:gd name="T1" fmla="*/ 13 h 13"/>
                <a:gd name="T2" fmla="*/ 2 w 7"/>
                <a:gd name="T3" fmla="*/ 7 h 13"/>
                <a:gd name="T4" fmla="*/ 0 w 7"/>
                <a:gd name="T5" fmla="*/ 0 h 13"/>
                <a:gd name="T6" fmla="*/ 3 w 7"/>
                <a:gd name="T7" fmla="*/ 6 h 13"/>
                <a:gd name="T8" fmla="*/ 7 w 7"/>
                <a:gd name="T9" fmla="*/ 11 h 13"/>
                <a:gd name="T10" fmla="*/ 6 w 7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3"/>
                  </a:moveTo>
                  <a:cubicBezTo>
                    <a:pt x="4" y="11"/>
                    <a:pt x="3" y="9"/>
                    <a:pt x="2" y="7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0"/>
                    <a:pt x="7" y="11"/>
                  </a:cubicBez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57">
              <a:extLst>
                <a:ext uri="{FF2B5EF4-FFF2-40B4-BE49-F238E27FC236}">
                  <a16:creationId xmlns="" xmlns:a16="http://schemas.microsoft.com/office/drawing/2014/main" id="{32E3329F-3CDC-448E-9299-0804D2FB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5702300"/>
              <a:ext cx="7938" cy="11113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5 h 11"/>
                <a:gd name="T4" fmla="*/ 9 w 9"/>
                <a:gd name="T5" fmla="*/ 0 h 11"/>
                <a:gd name="T6" fmla="*/ 6 w 9"/>
                <a:gd name="T7" fmla="*/ 6 h 11"/>
                <a:gd name="T8" fmla="*/ 0 w 9"/>
                <a:gd name="T9" fmla="*/ 11 h 11"/>
                <a:gd name="T10" fmla="*/ 0 w 9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8"/>
                    <a:pt x="3" y="7"/>
                    <a:pt x="5" y="5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8" y="2"/>
                    <a:pt x="7" y="4"/>
                    <a:pt x="6" y="6"/>
                  </a:cubicBezTo>
                  <a:cubicBezTo>
                    <a:pt x="4" y="8"/>
                    <a:pt x="2" y="9"/>
                    <a:pt x="0" y="11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58">
              <a:extLst>
                <a:ext uri="{FF2B5EF4-FFF2-40B4-BE49-F238E27FC236}">
                  <a16:creationId xmlns="" xmlns:a16="http://schemas.microsoft.com/office/drawing/2014/main" id="{F55767C3-98EF-4711-B438-DBD98C7A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5689600"/>
              <a:ext cx="4763" cy="12700"/>
            </a:xfrm>
            <a:custGeom>
              <a:avLst/>
              <a:gdLst>
                <a:gd name="T0" fmla="*/ 4 w 5"/>
                <a:gd name="T1" fmla="*/ 13 h 13"/>
                <a:gd name="T2" fmla="*/ 1 w 5"/>
                <a:gd name="T3" fmla="*/ 6 h 13"/>
                <a:gd name="T4" fmla="*/ 0 w 5"/>
                <a:gd name="T5" fmla="*/ 0 h 13"/>
                <a:gd name="T6" fmla="*/ 2 w 5"/>
                <a:gd name="T7" fmla="*/ 6 h 13"/>
                <a:gd name="T8" fmla="*/ 5 w 5"/>
                <a:gd name="T9" fmla="*/ 12 h 13"/>
                <a:gd name="T10" fmla="*/ 4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4" y="13"/>
                  </a:moveTo>
                  <a:cubicBezTo>
                    <a:pt x="3" y="11"/>
                    <a:pt x="2" y="9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8"/>
                    <a:pt x="4" y="10"/>
                    <a:pt x="5" y="12"/>
                  </a:cubicBez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59">
              <a:extLst>
                <a:ext uri="{FF2B5EF4-FFF2-40B4-BE49-F238E27FC236}">
                  <a16:creationId xmlns="" xmlns:a16="http://schemas.microsoft.com/office/drawing/2014/main" id="{606FCC98-FDD8-4401-87B9-91320B59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5681663"/>
              <a:ext cx="9525" cy="9525"/>
            </a:xfrm>
            <a:custGeom>
              <a:avLst/>
              <a:gdLst>
                <a:gd name="T0" fmla="*/ 0 w 10"/>
                <a:gd name="T1" fmla="*/ 8 h 9"/>
                <a:gd name="T2" fmla="*/ 6 w 10"/>
                <a:gd name="T3" fmla="*/ 5 h 9"/>
                <a:gd name="T4" fmla="*/ 10 w 10"/>
                <a:gd name="T5" fmla="*/ 0 h 9"/>
                <a:gd name="T6" fmla="*/ 0 w 10"/>
                <a:gd name="T7" fmla="*/ 9 h 9"/>
                <a:gd name="T8" fmla="*/ 0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8"/>
                  </a:moveTo>
                  <a:cubicBezTo>
                    <a:pt x="2" y="7"/>
                    <a:pt x="4" y="6"/>
                    <a:pt x="6" y="5"/>
                  </a:cubicBezTo>
                  <a:cubicBezTo>
                    <a:pt x="7" y="3"/>
                    <a:pt x="9" y="2"/>
                    <a:pt x="10" y="0"/>
                  </a:cubicBezTo>
                  <a:cubicBezTo>
                    <a:pt x="8" y="3"/>
                    <a:pt x="5" y="7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60">
              <a:extLst>
                <a:ext uri="{FF2B5EF4-FFF2-40B4-BE49-F238E27FC236}">
                  <a16:creationId xmlns="" xmlns:a16="http://schemas.microsoft.com/office/drawing/2014/main" id="{F43AF07B-70CC-43C7-B2CB-AEEA1B46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5708650"/>
              <a:ext cx="31750" cy="96838"/>
            </a:xfrm>
            <a:custGeom>
              <a:avLst/>
              <a:gdLst>
                <a:gd name="T0" fmla="*/ 22 w 34"/>
                <a:gd name="T1" fmla="*/ 0 h 103"/>
                <a:gd name="T2" fmla="*/ 33 w 34"/>
                <a:gd name="T3" fmla="*/ 47 h 103"/>
                <a:gd name="T4" fmla="*/ 32 w 34"/>
                <a:gd name="T5" fmla="*/ 103 h 103"/>
                <a:gd name="T6" fmla="*/ 4 w 34"/>
                <a:gd name="T7" fmla="*/ 51 h 103"/>
                <a:gd name="T8" fmla="*/ 22 w 34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3">
                  <a:moveTo>
                    <a:pt x="22" y="0"/>
                  </a:moveTo>
                  <a:cubicBezTo>
                    <a:pt x="27" y="17"/>
                    <a:pt x="31" y="32"/>
                    <a:pt x="33" y="47"/>
                  </a:cubicBezTo>
                  <a:cubicBezTo>
                    <a:pt x="34" y="63"/>
                    <a:pt x="34" y="81"/>
                    <a:pt x="32" y="103"/>
                  </a:cubicBezTo>
                  <a:cubicBezTo>
                    <a:pt x="20" y="85"/>
                    <a:pt x="8" y="69"/>
                    <a:pt x="4" y="51"/>
                  </a:cubicBezTo>
                  <a:cubicBezTo>
                    <a:pt x="0" y="34"/>
                    <a:pt x="3" y="16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61">
              <a:extLst>
                <a:ext uri="{FF2B5EF4-FFF2-40B4-BE49-F238E27FC236}">
                  <a16:creationId xmlns="" xmlns:a16="http://schemas.microsoft.com/office/drawing/2014/main" id="{D5960CF8-3CDE-4F76-A13C-97A4455E2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5718175"/>
              <a:ext cx="14288" cy="76200"/>
            </a:xfrm>
            <a:custGeom>
              <a:avLst/>
              <a:gdLst>
                <a:gd name="T0" fmla="*/ 6 w 16"/>
                <a:gd name="T1" fmla="*/ 0 h 81"/>
                <a:gd name="T2" fmla="*/ 4 w 16"/>
                <a:gd name="T3" fmla="*/ 40 h 81"/>
                <a:gd name="T4" fmla="*/ 10 w 16"/>
                <a:gd name="T5" fmla="*/ 60 h 81"/>
                <a:gd name="T6" fmla="*/ 16 w 16"/>
                <a:gd name="T7" fmla="*/ 81 h 81"/>
                <a:gd name="T8" fmla="*/ 15 w 16"/>
                <a:gd name="T9" fmla="*/ 81 h 81"/>
                <a:gd name="T10" fmla="*/ 9 w 16"/>
                <a:gd name="T11" fmla="*/ 61 h 81"/>
                <a:gd name="T12" fmla="*/ 3 w 16"/>
                <a:gd name="T13" fmla="*/ 40 h 81"/>
                <a:gd name="T14" fmla="*/ 6 w 16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1">
                  <a:moveTo>
                    <a:pt x="6" y="0"/>
                  </a:moveTo>
                  <a:cubicBezTo>
                    <a:pt x="1" y="13"/>
                    <a:pt x="1" y="26"/>
                    <a:pt x="4" y="40"/>
                  </a:cubicBezTo>
                  <a:cubicBezTo>
                    <a:pt x="6" y="47"/>
                    <a:pt x="8" y="53"/>
                    <a:pt x="10" y="60"/>
                  </a:cubicBezTo>
                  <a:cubicBezTo>
                    <a:pt x="12" y="67"/>
                    <a:pt x="15" y="74"/>
                    <a:pt x="16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4" y="74"/>
                    <a:pt x="11" y="67"/>
                    <a:pt x="9" y="61"/>
                  </a:cubicBezTo>
                  <a:cubicBezTo>
                    <a:pt x="6" y="54"/>
                    <a:pt x="4" y="47"/>
                    <a:pt x="3" y="40"/>
                  </a:cubicBezTo>
                  <a:cubicBezTo>
                    <a:pt x="0" y="26"/>
                    <a:pt x="1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62">
              <a:extLst>
                <a:ext uri="{FF2B5EF4-FFF2-40B4-BE49-F238E27FC236}">
                  <a16:creationId xmlns="" xmlns:a16="http://schemas.microsoft.com/office/drawing/2014/main" id="{1D6A13B5-6E73-45DB-941C-74EDA94D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5765800"/>
              <a:ext cx="9525" cy="11113"/>
            </a:xfrm>
            <a:custGeom>
              <a:avLst/>
              <a:gdLst>
                <a:gd name="T0" fmla="*/ 9 w 10"/>
                <a:gd name="T1" fmla="*/ 11 h 11"/>
                <a:gd name="T2" fmla="*/ 4 w 10"/>
                <a:gd name="T3" fmla="*/ 6 h 11"/>
                <a:gd name="T4" fmla="*/ 0 w 10"/>
                <a:gd name="T5" fmla="*/ 0 h 11"/>
                <a:gd name="T6" fmla="*/ 4 w 10"/>
                <a:gd name="T7" fmla="*/ 6 h 11"/>
                <a:gd name="T8" fmla="*/ 10 w 10"/>
                <a:gd name="T9" fmla="*/ 9 h 11"/>
                <a:gd name="T10" fmla="*/ 9 w 1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11"/>
                  </a:moveTo>
                  <a:cubicBezTo>
                    <a:pt x="7" y="10"/>
                    <a:pt x="5" y="8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3" y="4"/>
                    <a:pt x="4" y="6"/>
                  </a:cubicBezTo>
                  <a:cubicBezTo>
                    <a:pt x="6" y="7"/>
                    <a:pt x="8" y="8"/>
                    <a:pt x="10" y="9"/>
                  </a:cubicBezTo>
                  <a:lnTo>
                    <a:pt x="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63">
              <a:extLst>
                <a:ext uri="{FF2B5EF4-FFF2-40B4-BE49-F238E27FC236}">
                  <a16:creationId xmlns="" xmlns:a16="http://schemas.microsoft.com/office/drawing/2014/main" id="{1107DD2C-E810-4E73-A502-EAD3B6C2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5753100"/>
              <a:ext cx="4763" cy="12700"/>
            </a:xfrm>
            <a:custGeom>
              <a:avLst/>
              <a:gdLst>
                <a:gd name="T0" fmla="*/ 0 w 6"/>
                <a:gd name="T1" fmla="*/ 12 h 13"/>
                <a:gd name="T2" fmla="*/ 4 w 6"/>
                <a:gd name="T3" fmla="*/ 6 h 13"/>
                <a:gd name="T4" fmla="*/ 6 w 6"/>
                <a:gd name="T5" fmla="*/ 0 h 13"/>
                <a:gd name="T6" fmla="*/ 5 w 6"/>
                <a:gd name="T7" fmla="*/ 7 h 13"/>
                <a:gd name="T8" fmla="*/ 1 w 6"/>
                <a:gd name="T9" fmla="*/ 13 h 13"/>
                <a:gd name="T10" fmla="*/ 0 w 6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0" y="12"/>
                  </a:moveTo>
                  <a:cubicBezTo>
                    <a:pt x="1" y="10"/>
                    <a:pt x="3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2"/>
                    <a:pt x="5" y="4"/>
                    <a:pt x="5" y="7"/>
                  </a:cubicBezTo>
                  <a:cubicBezTo>
                    <a:pt x="4" y="9"/>
                    <a:pt x="3" y="11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364">
              <a:extLst>
                <a:ext uri="{FF2B5EF4-FFF2-40B4-BE49-F238E27FC236}">
                  <a16:creationId xmlns="" xmlns:a16="http://schemas.microsoft.com/office/drawing/2014/main" id="{0A807C04-7835-4797-93DE-28880B25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9" y="5743575"/>
              <a:ext cx="7938" cy="11113"/>
            </a:xfrm>
            <a:custGeom>
              <a:avLst/>
              <a:gdLst>
                <a:gd name="T0" fmla="*/ 8 w 8"/>
                <a:gd name="T1" fmla="*/ 11 h 11"/>
                <a:gd name="T2" fmla="*/ 3 w 8"/>
                <a:gd name="T3" fmla="*/ 6 h 11"/>
                <a:gd name="T4" fmla="*/ 0 w 8"/>
                <a:gd name="T5" fmla="*/ 0 h 11"/>
                <a:gd name="T6" fmla="*/ 4 w 8"/>
                <a:gd name="T7" fmla="*/ 6 h 11"/>
                <a:gd name="T8" fmla="*/ 8 w 8"/>
                <a:gd name="T9" fmla="*/ 10 h 11"/>
                <a:gd name="T10" fmla="*/ 8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6" y="10"/>
                    <a:pt x="4" y="8"/>
                    <a:pt x="3" y="6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1" y="2"/>
                    <a:pt x="2" y="4"/>
                    <a:pt x="4" y="6"/>
                  </a:cubicBezTo>
                  <a:cubicBezTo>
                    <a:pt x="5" y="8"/>
                    <a:pt x="7" y="9"/>
                    <a:pt x="8" y="10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365">
              <a:extLst>
                <a:ext uri="{FF2B5EF4-FFF2-40B4-BE49-F238E27FC236}">
                  <a16:creationId xmlns="" xmlns:a16="http://schemas.microsoft.com/office/drawing/2014/main" id="{FDE8C29B-CA4C-485F-924F-1AF72B846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9" y="5732463"/>
              <a:ext cx="6350" cy="11113"/>
            </a:xfrm>
            <a:custGeom>
              <a:avLst/>
              <a:gdLst>
                <a:gd name="T0" fmla="*/ 0 w 7"/>
                <a:gd name="T1" fmla="*/ 10 h 11"/>
                <a:gd name="T2" fmla="*/ 4 w 7"/>
                <a:gd name="T3" fmla="*/ 5 h 11"/>
                <a:gd name="T4" fmla="*/ 7 w 7"/>
                <a:gd name="T5" fmla="*/ 0 h 11"/>
                <a:gd name="T6" fmla="*/ 0 w 7"/>
                <a:gd name="T7" fmla="*/ 11 h 11"/>
                <a:gd name="T8" fmla="*/ 0 w 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1" y="9"/>
                    <a:pt x="3" y="7"/>
                    <a:pt x="4" y="5"/>
                  </a:cubicBezTo>
                  <a:cubicBezTo>
                    <a:pt x="5" y="4"/>
                    <a:pt x="6" y="2"/>
                    <a:pt x="7" y="0"/>
                  </a:cubicBezTo>
                  <a:cubicBezTo>
                    <a:pt x="6" y="4"/>
                    <a:pt x="4" y="8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366">
              <a:extLst>
                <a:ext uri="{FF2B5EF4-FFF2-40B4-BE49-F238E27FC236}">
                  <a16:creationId xmlns="" xmlns:a16="http://schemas.microsoft.com/office/drawing/2014/main" id="{A823F695-1510-4549-9EA7-6553F207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5754688"/>
              <a:ext cx="44450" cy="92075"/>
            </a:xfrm>
            <a:custGeom>
              <a:avLst/>
              <a:gdLst>
                <a:gd name="T0" fmla="*/ 12 w 48"/>
                <a:gd name="T1" fmla="*/ 0 h 99"/>
                <a:gd name="T2" fmla="*/ 37 w 48"/>
                <a:gd name="T3" fmla="*/ 44 h 99"/>
                <a:gd name="T4" fmla="*/ 48 w 48"/>
                <a:gd name="T5" fmla="*/ 99 h 99"/>
                <a:gd name="T6" fmla="*/ 10 w 48"/>
                <a:gd name="T7" fmla="*/ 55 h 99"/>
                <a:gd name="T8" fmla="*/ 12 w 48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9">
                  <a:moveTo>
                    <a:pt x="12" y="0"/>
                  </a:moveTo>
                  <a:cubicBezTo>
                    <a:pt x="23" y="15"/>
                    <a:pt x="31" y="29"/>
                    <a:pt x="37" y="44"/>
                  </a:cubicBezTo>
                  <a:cubicBezTo>
                    <a:pt x="43" y="59"/>
                    <a:pt x="46" y="77"/>
                    <a:pt x="48" y="99"/>
                  </a:cubicBezTo>
                  <a:cubicBezTo>
                    <a:pt x="33" y="84"/>
                    <a:pt x="19" y="70"/>
                    <a:pt x="10" y="55"/>
                  </a:cubicBezTo>
                  <a:cubicBezTo>
                    <a:pt x="2" y="39"/>
                    <a:pt x="0" y="21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367">
              <a:extLst>
                <a:ext uri="{FF2B5EF4-FFF2-40B4-BE49-F238E27FC236}">
                  <a16:creationId xmlns="" xmlns:a16="http://schemas.microsoft.com/office/drawing/2014/main" id="{A563FF83-E752-413B-A06D-428365366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5764213"/>
              <a:ext cx="28575" cy="73025"/>
            </a:xfrm>
            <a:custGeom>
              <a:avLst/>
              <a:gdLst>
                <a:gd name="T0" fmla="*/ 0 w 31"/>
                <a:gd name="T1" fmla="*/ 0 h 77"/>
                <a:gd name="T2" fmla="*/ 10 w 31"/>
                <a:gd name="T3" fmla="*/ 39 h 77"/>
                <a:gd name="T4" fmla="*/ 21 w 31"/>
                <a:gd name="T5" fmla="*/ 58 h 77"/>
                <a:gd name="T6" fmla="*/ 31 w 31"/>
                <a:gd name="T7" fmla="*/ 77 h 77"/>
                <a:gd name="T8" fmla="*/ 31 w 31"/>
                <a:gd name="T9" fmla="*/ 77 h 77"/>
                <a:gd name="T10" fmla="*/ 20 w 31"/>
                <a:gd name="T11" fmla="*/ 58 h 77"/>
                <a:gd name="T12" fmla="*/ 9 w 31"/>
                <a:gd name="T13" fmla="*/ 40 h 77"/>
                <a:gd name="T14" fmla="*/ 0 w 31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77">
                  <a:moveTo>
                    <a:pt x="0" y="0"/>
                  </a:moveTo>
                  <a:cubicBezTo>
                    <a:pt x="0" y="13"/>
                    <a:pt x="4" y="26"/>
                    <a:pt x="10" y="39"/>
                  </a:cubicBezTo>
                  <a:cubicBezTo>
                    <a:pt x="14" y="45"/>
                    <a:pt x="17" y="51"/>
                    <a:pt x="21" y="58"/>
                  </a:cubicBezTo>
                  <a:cubicBezTo>
                    <a:pt x="25" y="64"/>
                    <a:pt x="29" y="70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28" y="71"/>
                    <a:pt x="24" y="65"/>
                    <a:pt x="20" y="58"/>
                  </a:cubicBezTo>
                  <a:cubicBezTo>
                    <a:pt x="16" y="52"/>
                    <a:pt x="12" y="46"/>
                    <a:pt x="9" y="40"/>
                  </a:cubicBezTo>
                  <a:cubicBezTo>
                    <a:pt x="3" y="27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368">
              <a:extLst>
                <a:ext uri="{FF2B5EF4-FFF2-40B4-BE49-F238E27FC236}">
                  <a16:creationId xmlns="" xmlns:a16="http://schemas.microsoft.com/office/drawing/2014/main" id="{B7D6AEE8-237F-455D-885D-E8691C5F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5811838"/>
              <a:ext cx="11113" cy="9525"/>
            </a:xfrm>
            <a:custGeom>
              <a:avLst/>
              <a:gdLst>
                <a:gd name="T0" fmla="*/ 12 w 12"/>
                <a:gd name="T1" fmla="*/ 9 h 9"/>
                <a:gd name="T2" fmla="*/ 5 w 12"/>
                <a:gd name="T3" fmla="*/ 5 h 9"/>
                <a:gd name="T4" fmla="*/ 0 w 12"/>
                <a:gd name="T5" fmla="*/ 0 h 9"/>
                <a:gd name="T6" fmla="*/ 6 w 12"/>
                <a:gd name="T7" fmla="*/ 4 h 9"/>
                <a:gd name="T8" fmla="*/ 12 w 12"/>
                <a:gd name="T9" fmla="*/ 7 h 9"/>
                <a:gd name="T10" fmla="*/ 12 w 1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9" y="8"/>
                    <a:pt x="7" y="7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8" y="6"/>
                    <a:pt x="10" y="6"/>
                    <a:pt x="12" y="7"/>
                  </a:cubicBezTo>
                  <a:lnTo>
                    <a:pt x="1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369">
              <a:extLst>
                <a:ext uri="{FF2B5EF4-FFF2-40B4-BE49-F238E27FC236}">
                  <a16:creationId xmlns="" xmlns:a16="http://schemas.microsoft.com/office/drawing/2014/main" id="{210A5106-EA37-4BB1-B18F-2579D1944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5795963"/>
              <a:ext cx="4763" cy="14288"/>
            </a:xfrm>
            <a:custGeom>
              <a:avLst/>
              <a:gdLst>
                <a:gd name="T0" fmla="*/ 0 w 4"/>
                <a:gd name="T1" fmla="*/ 13 h 14"/>
                <a:gd name="T2" fmla="*/ 3 w 4"/>
                <a:gd name="T3" fmla="*/ 7 h 14"/>
                <a:gd name="T4" fmla="*/ 3 w 4"/>
                <a:gd name="T5" fmla="*/ 0 h 14"/>
                <a:gd name="T6" fmla="*/ 4 w 4"/>
                <a:gd name="T7" fmla="*/ 7 h 14"/>
                <a:gd name="T8" fmla="*/ 2 w 4"/>
                <a:gd name="T9" fmla="*/ 14 h 14"/>
                <a:gd name="T10" fmla="*/ 0 w 4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0" y="13"/>
                  </a:moveTo>
                  <a:cubicBezTo>
                    <a:pt x="1" y="12"/>
                    <a:pt x="2" y="9"/>
                    <a:pt x="3" y="7"/>
                  </a:cubicBezTo>
                  <a:cubicBezTo>
                    <a:pt x="3" y="5"/>
                    <a:pt x="4" y="3"/>
                    <a:pt x="3" y="0"/>
                  </a:cubicBezTo>
                  <a:cubicBezTo>
                    <a:pt x="4" y="3"/>
                    <a:pt x="4" y="5"/>
                    <a:pt x="4" y="7"/>
                  </a:cubicBezTo>
                  <a:cubicBezTo>
                    <a:pt x="3" y="10"/>
                    <a:pt x="3" y="12"/>
                    <a:pt x="2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70">
              <a:extLst>
                <a:ext uri="{FF2B5EF4-FFF2-40B4-BE49-F238E27FC236}">
                  <a16:creationId xmlns="" xmlns:a16="http://schemas.microsoft.com/office/drawing/2014/main" id="{E99DBD91-8B8A-43A6-AF10-E45CA603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4" y="5791200"/>
              <a:ext cx="9525" cy="9525"/>
            </a:xfrm>
            <a:custGeom>
              <a:avLst/>
              <a:gdLst>
                <a:gd name="T0" fmla="*/ 11 w 11"/>
                <a:gd name="T1" fmla="*/ 9 h 9"/>
                <a:gd name="T2" fmla="*/ 5 w 11"/>
                <a:gd name="T3" fmla="*/ 5 h 9"/>
                <a:gd name="T4" fmla="*/ 0 w 11"/>
                <a:gd name="T5" fmla="*/ 0 h 9"/>
                <a:gd name="T6" fmla="*/ 5 w 11"/>
                <a:gd name="T7" fmla="*/ 5 h 9"/>
                <a:gd name="T8" fmla="*/ 11 w 11"/>
                <a:gd name="T9" fmla="*/ 8 h 9"/>
                <a:gd name="T10" fmla="*/ 11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8" y="8"/>
                    <a:pt x="7" y="7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5"/>
                  </a:cubicBezTo>
                  <a:cubicBezTo>
                    <a:pt x="7" y="6"/>
                    <a:pt x="9" y="7"/>
                    <a:pt x="11" y="8"/>
                  </a:cubicBezTo>
                  <a:lnTo>
                    <a:pt x="1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371">
              <a:extLst>
                <a:ext uri="{FF2B5EF4-FFF2-40B4-BE49-F238E27FC236}">
                  <a16:creationId xmlns="" xmlns:a16="http://schemas.microsoft.com/office/drawing/2014/main" id="{83579172-037C-4270-B0D2-28FE2F0D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5776913"/>
              <a:ext cx="4763" cy="12700"/>
            </a:xfrm>
            <a:custGeom>
              <a:avLst/>
              <a:gdLst>
                <a:gd name="T0" fmla="*/ 0 w 4"/>
                <a:gd name="T1" fmla="*/ 12 h 13"/>
                <a:gd name="T2" fmla="*/ 3 w 4"/>
                <a:gd name="T3" fmla="*/ 6 h 13"/>
                <a:gd name="T4" fmla="*/ 4 w 4"/>
                <a:gd name="T5" fmla="*/ 0 h 13"/>
                <a:gd name="T6" fmla="*/ 1 w 4"/>
                <a:gd name="T7" fmla="*/ 13 h 13"/>
                <a:gd name="T8" fmla="*/ 0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0" y="12"/>
                  </a:moveTo>
                  <a:cubicBezTo>
                    <a:pt x="1" y="11"/>
                    <a:pt x="2" y="9"/>
                    <a:pt x="3" y="6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4" y="4"/>
                    <a:pt x="3" y="9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372">
              <a:extLst>
                <a:ext uri="{FF2B5EF4-FFF2-40B4-BE49-F238E27FC236}">
                  <a16:creationId xmlns="" xmlns:a16="http://schemas.microsoft.com/office/drawing/2014/main" id="{A1733D2D-7EEB-4F22-9DFE-C49E6F8A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5792788"/>
              <a:ext cx="57150" cy="87313"/>
            </a:xfrm>
            <a:custGeom>
              <a:avLst/>
              <a:gdLst>
                <a:gd name="T0" fmla="*/ 6 w 61"/>
                <a:gd name="T1" fmla="*/ 0 h 94"/>
                <a:gd name="T2" fmla="*/ 42 w 61"/>
                <a:gd name="T3" fmla="*/ 41 h 94"/>
                <a:gd name="T4" fmla="*/ 61 w 61"/>
                <a:gd name="T5" fmla="*/ 94 h 94"/>
                <a:gd name="T6" fmla="*/ 16 w 61"/>
                <a:gd name="T7" fmla="*/ 55 h 94"/>
                <a:gd name="T8" fmla="*/ 6 w 6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94">
                  <a:moveTo>
                    <a:pt x="6" y="0"/>
                  </a:moveTo>
                  <a:cubicBezTo>
                    <a:pt x="21" y="14"/>
                    <a:pt x="33" y="26"/>
                    <a:pt x="42" y="41"/>
                  </a:cubicBezTo>
                  <a:cubicBezTo>
                    <a:pt x="50" y="55"/>
                    <a:pt x="56" y="72"/>
                    <a:pt x="61" y="94"/>
                  </a:cubicBezTo>
                  <a:cubicBezTo>
                    <a:pt x="44" y="80"/>
                    <a:pt x="28" y="69"/>
                    <a:pt x="16" y="55"/>
                  </a:cubicBezTo>
                  <a:cubicBezTo>
                    <a:pt x="5" y="41"/>
                    <a:pt x="0" y="24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373">
              <a:extLst>
                <a:ext uri="{FF2B5EF4-FFF2-40B4-BE49-F238E27FC236}">
                  <a16:creationId xmlns="" xmlns:a16="http://schemas.microsoft.com/office/drawing/2014/main" id="{70BAE846-7B6F-4D90-AEAE-0B271A61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9" y="5802313"/>
              <a:ext cx="41275" cy="68263"/>
            </a:xfrm>
            <a:custGeom>
              <a:avLst/>
              <a:gdLst>
                <a:gd name="T0" fmla="*/ 0 w 45"/>
                <a:gd name="T1" fmla="*/ 0 h 73"/>
                <a:gd name="T2" fmla="*/ 19 w 45"/>
                <a:gd name="T3" fmla="*/ 38 h 73"/>
                <a:gd name="T4" fmla="*/ 33 w 45"/>
                <a:gd name="T5" fmla="*/ 55 h 73"/>
                <a:gd name="T6" fmla="*/ 45 w 45"/>
                <a:gd name="T7" fmla="*/ 73 h 73"/>
                <a:gd name="T8" fmla="*/ 45 w 45"/>
                <a:gd name="T9" fmla="*/ 73 h 73"/>
                <a:gd name="T10" fmla="*/ 32 w 45"/>
                <a:gd name="T11" fmla="*/ 56 h 73"/>
                <a:gd name="T12" fmla="*/ 18 w 45"/>
                <a:gd name="T13" fmla="*/ 38 h 73"/>
                <a:gd name="T14" fmla="*/ 0 w 45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0" y="0"/>
                  </a:moveTo>
                  <a:cubicBezTo>
                    <a:pt x="4" y="14"/>
                    <a:pt x="10" y="26"/>
                    <a:pt x="19" y="38"/>
                  </a:cubicBezTo>
                  <a:cubicBezTo>
                    <a:pt x="23" y="44"/>
                    <a:pt x="28" y="49"/>
                    <a:pt x="33" y="55"/>
                  </a:cubicBezTo>
                  <a:cubicBezTo>
                    <a:pt x="37" y="60"/>
                    <a:pt x="42" y="66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1" y="67"/>
                    <a:pt x="36" y="61"/>
                    <a:pt x="32" y="56"/>
                  </a:cubicBezTo>
                  <a:cubicBezTo>
                    <a:pt x="27" y="50"/>
                    <a:pt x="22" y="44"/>
                    <a:pt x="18" y="38"/>
                  </a:cubicBezTo>
                  <a:cubicBezTo>
                    <a:pt x="9" y="27"/>
                    <a:pt x="3" y="1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374">
              <a:extLst>
                <a:ext uri="{FF2B5EF4-FFF2-40B4-BE49-F238E27FC236}">
                  <a16:creationId xmlns="" xmlns:a16="http://schemas.microsoft.com/office/drawing/2014/main" id="{D45912FD-176D-4A9A-906E-D5088B32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9" y="5849938"/>
              <a:ext cx="11113" cy="6350"/>
            </a:xfrm>
            <a:custGeom>
              <a:avLst/>
              <a:gdLst>
                <a:gd name="T0" fmla="*/ 13 w 13"/>
                <a:gd name="T1" fmla="*/ 7 h 7"/>
                <a:gd name="T2" fmla="*/ 5 w 13"/>
                <a:gd name="T3" fmla="*/ 4 h 7"/>
                <a:gd name="T4" fmla="*/ 0 w 13"/>
                <a:gd name="T5" fmla="*/ 0 h 7"/>
                <a:gd name="T6" fmla="*/ 6 w 13"/>
                <a:gd name="T7" fmla="*/ 3 h 7"/>
                <a:gd name="T8" fmla="*/ 13 w 13"/>
                <a:gd name="T9" fmla="*/ 5 h 7"/>
                <a:gd name="T10" fmla="*/ 13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0" y="6"/>
                    <a:pt x="8" y="5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1"/>
                    <a:pt x="4" y="3"/>
                    <a:pt x="6" y="3"/>
                  </a:cubicBezTo>
                  <a:cubicBezTo>
                    <a:pt x="8" y="4"/>
                    <a:pt x="10" y="5"/>
                    <a:pt x="13" y="5"/>
                  </a:cubicBez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375">
              <a:extLst>
                <a:ext uri="{FF2B5EF4-FFF2-40B4-BE49-F238E27FC236}">
                  <a16:creationId xmlns="" xmlns:a16="http://schemas.microsoft.com/office/drawing/2014/main" id="{73062719-4163-4611-A6E1-1B9F3F5E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4" y="5832475"/>
              <a:ext cx="3175" cy="14288"/>
            </a:xfrm>
            <a:custGeom>
              <a:avLst/>
              <a:gdLst>
                <a:gd name="T0" fmla="*/ 0 w 3"/>
                <a:gd name="T1" fmla="*/ 13 h 14"/>
                <a:gd name="T2" fmla="*/ 2 w 3"/>
                <a:gd name="T3" fmla="*/ 7 h 14"/>
                <a:gd name="T4" fmla="*/ 1 w 3"/>
                <a:gd name="T5" fmla="*/ 0 h 14"/>
                <a:gd name="T6" fmla="*/ 2 w 3"/>
                <a:gd name="T7" fmla="*/ 7 h 14"/>
                <a:gd name="T8" fmla="*/ 2 w 3"/>
                <a:gd name="T9" fmla="*/ 14 h 14"/>
                <a:gd name="T10" fmla="*/ 0 w 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0" y="13"/>
                  </a:moveTo>
                  <a:cubicBezTo>
                    <a:pt x="1" y="11"/>
                    <a:pt x="1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2" y="2"/>
                    <a:pt x="2" y="5"/>
                    <a:pt x="2" y="7"/>
                  </a:cubicBezTo>
                  <a:cubicBezTo>
                    <a:pt x="3" y="9"/>
                    <a:pt x="2" y="12"/>
                    <a:pt x="2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376">
              <a:extLst>
                <a:ext uri="{FF2B5EF4-FFF2-40B4-BE49-F238E27FC236}">
                  <a16:creationId xmlns="" xmlns:a16="http://schemas.microsoft.com/office/drawing/2014/main" id="{66202B24-CCC9-4513-BC95-535019E1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1" y="5830888"/>
              <a:ext cx="11113" cy="635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6 w 12"/>
                <a:gd name="T7" fmla="*/ 4 h 7"/>
                <a:gd name="T8" fmla="*/ 12 w 12"/>
                <a:gd name="T9" fmla="*/ 6 h 7"/>
                <a:gd name="T10" fmla="*/ 12 w 1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0" y="6"/>
                    <a:pt x="7" y="5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8" y="5"/>
                    <a:pt x="10" y="6"/>
                    <a:pt x="12" y="6"/>
                  </a:cubicBezTo>
                  <a:lnTo>
                    <a:pt x="1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77">
              <a:extLst>
                <a:ext uri="{FF2B5EF4-FFF2-40B4-BE49-F238E27FC236}">
                  <a16:creationId xmlns="" xmlns:a16="http://schemas.microsoft.com/office/drawing/2014/main" id="{A4692A53-4DC4-4225-B8A1-8EA8F7F6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4" y="5813425"/>
              <a:ext cx="1588" cy="14288"/>
            </a:xfrm>
            <a:custGeom>
              <a:avLst/>
              <a:gdLst>
                <a:gd name="T0" fmla="*/ 0 w 2"/>
                <a:gd name="T1" fmla="*/ 13 h 14"/>
                <a:gd name="T2" fmla="*/ 1 w 2"/>
                <a:gd name="T3" fmla="*/ 7 h 14"/>
                <a:gd name="T4" fmla="*/ 1 w 2"/>
                <a:gd name="T5" fmla="*/ 0 h 14"/>
                <a:gd name="T6" fmla="*/ 1 w 2"/>
                <a:gd name="T7" fmla="*/ 14 h 14"/>
                <a:gd name="T8" fmla="*/ 0 w 2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13"/>
                  </a:move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2" y="5"/>
                    <a:pt x="2" y="9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378">
              <a:extLst>
                <a:ext uri="{FF2B5EF4-FFF2-40B4-BE49-F238E27FC236}">
                  <a16:creationId xmlns="" xmlns:a16="http://schemas.microsoft.com/office/drawing/2014/main" id="{68665DA0-BA9C-4816-8FD4-8952F197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4" y="5826125"/>
              <a:ext cx="63500" cy="82550"/>
            </a:xfrm>
            <a:custGeom>
              <a:avLst/>
              <a:gdLst>
                <a:gd name="T0" fmla="*/ 3 w 68"/>
                <a:gd name="T1" fmla="*/ 0 h 88"/>
                <a:gd name="T2" fmla="*/ 44 w 68"/>
                <a:gd name="T3" fmla="*/ 36 h 88"/>
                <a:gd name="T4" fmla="*/ 68 w 68"/>
                <a:gd name="T5" fmla="*/ 88 h 88"/>
                <a:gd name="T6" fmla="*/ 21 w 68"/>
                <a:gd name="T7" fmla="*/ 54 h 88"/>
                <a:gd name="T8" fmla="*/ 3 w 6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8">
                  <a:moveTo>
                    <a:pt x="3" y="0"/>
                  </a:moveTo>
                  <a:cubicBezTo>
                    <a:pt x="20" y="11"/>
                    <a:pt x="34" y="23"/>
                    <a:pt x="44" y="36"/>
                  </a:cubicBezTo>
                  <a:cubicBezTo>
                    <a:pt x="55" y="50"/>
                    <a:pt x="62" y="67"/>
                    <a:pt x="68" y="88"/>
                  </a:cubicBezTo>
                  <a:cubicBezTo>
                    <a:pt x="51" y="76"/>
                    <a:pt x="33" y="67"/>
                    <a:pt x="21" y="54"/>
                  </a:cubicBezTo>
                  <a:cubicBezTo>
                    <a:pt x="8" y="41"/>
                    <a:pt x="0" y="25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379">
              <a:extLst>
                <a:ext uri="{FF2B5EF4-FFF2-40B4-BE49-F238E27FC236}">
                  <a16:creationId xmlns="" xmlns:a16="http://schemas.microsoft.com/office/drawing/2014/main" id="{8DE201C9-4F7D-4EDB-8943-4E3479137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4" y="5835650"/>
              <a:ext cx="50800" cy="65088"/>
            </a:xfrm>
            <a:custGeom>
              <a:avLst/>
              <a:gdLst>
                <a:gd name="T0" fmla="*/ 1 w 54"/>
                <a:gd name="T1" fmla="*/ 0 h 69"/>
                <a:gd name="T2" fmla="*/ 24 w 54"/>
                <a:gd name="T3" fmla="*/ 36 h 69"/>
                <a:gd name="T4" fmla="*/ 40 w 54"/>
                <a:gd name="T5" fmla="*/ 52 h 69"/>
                <a:gd name="T6" fmla="*/ 54 w 54"/>
                <a:gd name="T7" fmla="*/ 69 h 69"/>
                <a:gd name="T8" fmla="*/ 54 w 54"/>
                <a:gd name="T9" fmla="*/ 69 h 69"/>
                <a:gd name="T10" fmla="*/ 39 w 54"/>
                <a:gd name="T11" fmla="*/ 53 h 69"/>
                <a:gd name="T12" fmla="*/ 23 w 54"/>
                <a:gd name="T13" fmla="*/ 37 h 69"/>
                <a:gd name="T14" fmla="*/ 0 w 54"/>
                <a:gd name="T15" fmla="*/ 0 h 69"/>
                <a:gd name="T16" fmla="*/ 1 w 54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9">
                  <a:moveTo>
                    <a:pt x="1" y="0"/>
                  </a:moveTo>
                  <a:cubicBezTo>
                    <a:pt x="6" y="13"/>
                    <a:pt x="14" y="25"/>
                    <a:pt x="24" y="36"/>
                  </a:cubicBezTo>
                  <a:cubicBezTo>
                    <a:pt x="29" y="41"/>
                    <a:pt x="35" y="46"/>
                    <a:pt x="40" y="52"/>
                  </a:cubicBezTo>
                  <a:cubicBezTo>
                    <a:pt x="45" y="57"/>
                    <a:pt x="50" y="62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0" y="63"/>
                    <a:pt x="44" y="58"/>
                    <a:pt x="39" y="53"/>
                  </a:cubicBezTo>
                  <a:cubicBezTo>
                    <a:pt x="34" y="47"/>
                    <a:pt x="28" y="42"/>
                    <a:pt x="23" y="37"/>
                  </a:cubicBezTo>
                  <a:cubicBezTo>
                    <a:pt x="14" y="26"/>
                    <a:pt x="5" y="1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80">
              <a:extLst>
                <a:ext uri="{FF2B5EF4-FFF2-40B4-BE49-F238E27FC236}">
                  <a16:creationId xmlns="" xmlns:a16="http://schemas.microsoft.com/office/drawing/2014/main" id="{8BD678A6-5488-4A42-9299-BFA0C7C51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5880100"/>
              <a:ext cx="12700" cy="6350"/>
            </a:xfrm>
            <a:custGeom>
              <a:avLst/>
              <a:gdLst>
                <a:gd name="T0" fmla="*/ 14 w 14"/>
                <a:gd name="T1" fmla="*/ 6 h 6"/>
                <a:gd name="T2" fmla="*/ 7 w 14"/>
                <a:gd name="T3" fmla="*/ 4 h 6"/>
                <a:gd name="T4" fmla="*/ 0 w 14"/>
                <a:gd name="T5" fmla="*/ 0 h 6"/>
                <a:gd name="T6" fmla="*/ 7 w 14"/>
                <a:gd name="T7" fmla="*/ 3 h 6"/>
                <a:gd name="T8" fmla="*/ 14 w 14"/>
                <a:gd name="T9" fmla="*/ 4 h 6"/>
                <a:gd name="T10" fmla="*/ 14 w 1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1" y="5"/>
                    <a:pt x="9" y="5"/>
                    <a:pt x="7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9" y="3"/>
                    <a:pt x="12" y="4"/>
                    <a:pt x="14" y="4"/>
                  </a:cubicBez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381">
              <a:extLst>
                <a:ext uri="{FF2B5EF4-FFF2-40B4-BE49-F238E27FC236}">
                  <a16:creationId xmlns="" xmlns:a16="http://schemas.microsoft.com/office/drawing/2014/main" id="{2DE43F62-3BBF-47B7-8226-9CF8BD3B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9" y="5864225"/>
              <a:ext cx="1588" cy="12700"/>
            </a:xfrm>
            <a:custGeom>
              <a:avLst/>
              <a:gdLst>
                <a:gd name="T0" fmla="*/ 0 w 2"/>
                <a:gd name="T1" fmla="*/ 13 h 14"/>
                <a:gd name="T2" fmla="*/ 1 w 2"/>
                <a:gd name="T3" fmla="*/ 6 h 14"/>
                <a:gd name="T4" fmla="*/ 0 w 2"/>
                <a:gd name="T5" fmla="*/ 0 h 14"/>
                <a:gd name="T6" fmla="*/ 2 w 2"/>
                <a:gd name="T7" fmla="*/ 6 h 14"/>
                <a:gd name="T8" fmla="*/ 2 w 2"/>
                <a:gd name="T9" fmla="*/ 14 h 14"/>
                <a:gd name="T10" fmla="*/ 0 w 2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0" y="13"/>
                  </a:moveTo>
                  <a:cubicBezTo>
                    <a:pt x="1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9"/>
                    <a:pt x="2" y="11"/>
                    <a:pt x="2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382">
              <a:extLst>
                <a:ext uri="{FF2B5EF4-FFF2-40B4-BE49-F238E27FC236}">
                  <a16:creationId xmlns="" xmlns:a16="http://schemas.microsoft.com/office/drawing/2014/main" id="{AFC1DFFD-A00A-41BB-A629-C4477432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5864225"/>
              <a:ext cx="12700" cy="4763"/>
            </a:xfrm>
            <a:custGeom>
              <a:avLst/>
              <a:gdLst>
                <a:gd name="T0" fmla="*/ 13 w 13"/>
                <a:gd name="T1" fmla="*/ 5 h 5"/>
                <a:gd name="T2" fmla="*/ 6 w 13"/>
                <a:gd name="T3" fmla="*/ 3 h 5"/>
                <a:gd name="T4" fmla="*/ 0 w 13"/>
                <a:gd name="T5" fmla="*/ 0 h 5"/>
                <a:gd name="T6" fmla="*/ 7 w 13"/>
                <a:gd name="T7" fmla="*/ 3 h 5"/>
                <a:gd name="T8" fmla="*/ 13 w 13"/>
                <a:gd name="T9" fmla="*/ 4 h 5"/>
                <a:gd name="T10" fmla="*/ 13 w 1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5"/>
                  </a:moveTo>
                  <a:cubicBezTo>
                    <a:pt x="11" y="5"/>
                    <a:pt x="9" y="4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383">
              <a:extLst>
                <a:ext uri="{FF2B5EF4-FFF2-40B4-BE49-F238E27FC236}">
                  <a16:creationId xmlns="" xmlns:a16="http://schemas.microsoft.com/office/drawing/2014/main" id="{46193D1A-FF66-4D35-86C1-68193F96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4" y="5846763"/>
              <a:ext cx="1588" cy="12700"/>
            </a:xfrm>
            <a:custGeom>
              <a:avLst/>
              <a:gdLst>
                <a:gd name="T0" fmla="*/ 1 w 3"/>
                <a:gd name="T1" fmla="*/ 13 h 14"/>
                <a:gd name="T2" fmla="*/ 1 w 3"/>
                <a:gd name="T3" fmla="*/ 7 h 14"/>
                <a:gd name="T4" fmla="*/ 0 w 3"/>
                <a:gd name="T5" fmla="*/ 0 h 14"/>
                <a:gd name="T6" fmla="*/ 2 w 3"/>
                <a:gd name="T7" fmla="*/ 14 h 14"/>
                <a:gd name="T8" fmla="*/ 1 w 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1" y="13"/>
                  </a:move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4"/>
                    <a:pt x="3" y="9"/>
                    <a:pt x="2" y="14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84">
              <a:extLst>
                <a:ext uri="{FF2B5EF4-FFF2-40B4-BE49-F238E27FC236}">
                  <a16:creationId xmlns="" xmlns:a16="http://schemas.microsoft.com/office/drawing/2014/main" id="{99CEFE42-7C18-467F-81DB-5C259682F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5461000"/>
              <a:ext cx="304800" cy="496888"/>
            </a:xfrm>
            <a:custGeom>
              <a:avLst/>
              <a:gdLst>
                <a:gd name="T0" fmla="*/ 3 w 326"/>
                <a:gd name="T1" fmla="*/ 531 h 531"/>
                <a:gd name="T2" fmla="*/ 0 w 326"/>
                <a:gd name="T3" fmla="*/ 530 h 531"/>
                <a:gd name="T4" fmla="*/ 6 w 326"/>
                <a:gd name="T5" fmla="*/ 521 h 531"/>
                <a:gd name="T6" fmla="*/ 14 w 326"/>
                <a:gd name="T7" fmla="*/ 515 h 531"/>
                <a:gd name="T8" fmla="*/ 32 w 326"/>
                <a:gd name="T9" fmla="*/ 504 h 531"/>
                <a:gd name="T10" fmla="*/ 67 w 326"/>
                <a:gd name="T11" fmla="*/ 487 h 531"/>
                <a:gd name="T12" fmla="*/ 72 w 326"/>
                <a:gd name="T13" fmla="*/ 485 h 531"/>
                <a:gd name="T14" fmla="*/ 150 w 326"/>
                <a:gd name="T15" fmla="*/ 446 h 531"/>
                <a:gd name="T16" fmla="*/ 223 w 326"/>
                <a:gd name="T17" fmla="*/ 397 h 531"/>
                <a:gd name="T18" fmla="*/ 284 w 326"/>
                <a:gd name="T19" fmla="*/ 333 h 531"/>
                <a:gd name="T20" fmla="*/ 317 w 326"/>
                <a:gd name="T21" fmla="*/ 251 h 531"/>
                <a:gd name="T22" fmla="*/ 316 w 326"/>
                <a:gd name="T23" fmla="*/ 163 h 531"/>
                <a:gd name="T24" fmla="*/ 289 w 326"/>
                <a:gd name="T25" fmla="*/ 79 h 531"/>
                <a:gd name="T26" fmla="*/ 248 w 326"/>
                <a:gd name="T27" fmla="*/ 2 h 531"/>
                <a:gd name="T28" fmla="*/ 251 w 326"/>
                <a:gd name="T29" fmla="*/ 0 h 531"/>
                <a:gd name="T30" fmla="*/ 293 w 326"/>
                <a:gd name="T31" fmla="*/ 78 h 531"/>
                <a:gd name="T32" fmla="*/ 320 w 326"/>
                <a:gd name="T33" fmla="*/ 162 h 531"/>
                <a:gd name="T34" fmla="*/ 321 w 326"/>
                <a:gd name="T35" fmla="*/ 252 h 531"/>
                <a:gd name="T36" fmla="*/ 287 w 326"/>
                <a:gd name="T37" fmla="*/ 335 h 531"/>
                <a:gd name="T38" fmla="*/ 226 w 326"/>
                <a:gd name="T39" fmla="*/ 400 h 531"/>
                <a:gd name="T40" fmla="*/ 152 w 326"/>
                <a:gd name="T41" fmla="*/ 449 h 531"/>
                <a:gd name="T42" fmla="*/ 73 w 326"/>
                <a:gd name="T43" fmla="*/ 488 h 531"/>
                <a:gd name="T44" fmla="*/ 69 w 326"/>
                <a:gd name="T45" fmla="*/ 491 h 531"/>
                <a:gd name="T46" fmla="*/ 34 w 326"/>
                <a:gd name="T47" fmla="*/ 508 h 531"/>
                <a:gd name="T48" fmla="*/ 16 w 326"/>
                <a:gd name="T49" fmla="*/ 518 h 531"/>
                <a:gd name="T50" fmla="*/ 8 w 326"/>
                <a:gd name="T51" fmla="*/ 524 h 531"/>
                <a:gd name="T52" fmla="*/ 3 w 326"/>
                <a:gd name="T53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6" h="531">
                  <a:moveTo>
                    <a:pt x="3" y="531"/>
                  </a:moveTo>
                  <a:cubicBezTo>
                    <a:pt x="0" y="530"/>
                    <a:pt x="0" y="530"/>
                    <a:pt x="0" y="530"/>
                  </a:cubicBezTo>
                  <a:cubicBezTo>
                    <a:pt x="1" y="526"/>
                    <a:pt x="3" y="524"/>
                    <a:pt x="6" y="521"/>
                  </a:cubicBezTo>
                  <a:cubicBezTo>
                    <a:pt x="8" y="519"/>
                    <a:pt x="11" y="517"/>
                    <a:pt x="14" y="515"/>
                  </a:cubicBezTo>
                  <a:cubicBezTo>
                    <a:pt x="20" y="511"/>
                    <a:pt x="27" y="507"/>
                    <a:pt x="32" y="504"/>
                  </a:cubicBezTo>
                  <a:cubicBezTo>
                    <a:pt x="44" y="498"/>
                    <a:pt x="56" y="492"/>
                    <a:pt x="67" y="487"/>
                  </a:cubicBezTo>
                  <a:cubicBezTo>
                    <a:pt x="72" y="485"/>
                    <a:pt x="72" y="485"/>
                    <a:pt x="72" y="485"/>
                  </a:cubicBezTo>
                  <a:cubicBezTo>
                    <a:pt x="97" y="473"/>
                    <a:pt x="124" y="460"/>
                    <a:pt x="150" y="446"/>
                  </a:cubicBezTo>
                  <a:cubicBezTo>
                    <a:pt x="179" y="430"/>
                    <a:pt x="203" y="414"/>
                    <a:pt x="223" y="397"/>
                  </a:cubicBezTo>
                  <a:cubicBezTo>
                    <a:pt x="248" y="377"/>
                    <a:pt x="268" y="355"/>
                    <a:pt x="284" y="333"/>
                  </a:cubicBezTo>
                  <a:cubicBezTo>
                    <a:pt x="300" y="308"/>
                    <a:pt x="312" y="280"/>
                    <a:pt x="317" y="251"/>
                  </a:cubicBezTo>
                  <a:cubicBezTo>
                    <a:pt x="322" y="224"/>
                    <a:pt x="322" y="194"/>
                    <a:pt x="316" y="163"/>
                  </a:cubicBezTo>
                  <a:cubicBezTo>
                    <a:pt x="311" y="136"/>
                    <a:pt x="302" y="109"/>
                    <a:pt x="289" y="79"/>
                  </a:cubicBezTo>
                  <a:cubicBezTo>
                    <a:pt x="278" y="54"/>
                    <a:pt x="265" y="29"/>
                    <a:pt x="248" y="2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68" y="27"/>
                    <a:pt x="282" y="52"/>
                    <a:pt x="293" y="78"/>
                  </a:cubicBezTo>
                  <a:cubicBezTo>
                    <a:pt x="306" y="107"/>
                    <a:pt x="315" y="135"/>
                    <a:pt x="320" y="162"/>
                  </a:cubicBezTo>
                  <a:cubicBezTo>
                    <a:pt x="326" y="194"/>
                    <a:pt x="326" y="224"/>
                    <a:pt x="321" y="252"/>
                  </a:cubicBezTo>
                  <a:cubicBezTo>
                    <a:pt x="316" y="281"/>
                    <a:pt x="304" y="309"/>
                    <a:pt x="287" y="335"/>
                  </a:cubicBezTo>
                  <a:cubicBezTo>
                    <a:pt x="271" y="358"/>
                    <a:pt x="251" y="380"/>
                    <a:pt x="226" y="400"/>
                  </a:cubicBezTo>
                  <a:cubicBezTo>
                    <a:pt x="205" y="417"/>
                    <a:pt x="181" y="433"/>
                    <a:pt x="152" y="449"/>
                  </a:cubicBezTo>
                  <a:cubicBezTo>
                    <a:pt x="126" y="463"/>
                    <a:pt x="99" y="476"/>
                    <a:pt x="73" y="488"/>
                  </a:cubicBezTo>
                  <a:cubicBezTo>
                    <a:pt x="69" y="491"/>
                    <a:pt x="69" y="491"/>
                    <a:pt x="69" y="491"/>
                  </a:cubicBezTo>
                  <a:cubicBezTo>
                    <a:pt x="57" y="496"/>
                    <a:pt x="46" y="502"/>
                    <a:pt x="34" y="508"/>
                  </a:cubicBezTo>
                  <a:cubicBezTo>
                    <a:pt x="29" y="511"/>
                    <a:pt x="22" y="514"/>
                    <a:pt x="16" y="518"/>
                  </a:cubicBezTo>
                  <a:cubicBezTo>
                    <a:pt x="13" y="520"/>
                    <a:pt x="10" y="522"/>
                    <a:pt x="8" y="524"/>
                  </a:cubicBezTo>
                  <a:cubicBezTo>
                    <a:pt x="6" y="526"/>
                    <a:pt x="4" y="528"/>
                    <a:pt x="3" y="5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85">
              <a:extLst>
                <a:ext uri="{FF2B5EF4-FFF2-40B4-BE49-F238E27FC236}">
                  <a16:creationId xmlns="" xmlns:a16="http://schemas.microsoft.com/office/drawing/2014/main" id="{08C22BA4-E91E-4332-B555-E50ED4CF1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4" y="5387975"/>
              <a:ext cx="63500" cy="87313"/>
            </a:xfrm>
            <a:custGeom>
              <a:avLst/>
              <a:gdLst>
                <a:gd name="T0" fmla="*/ 0 w 68"/>
                <a:gd name="T1" fmla="*/ 0 h 92"/>
                <a:gd name="T2" fmla="*/ 24 w 68"/>
                <a:gd name="T3" fmla="*/ 53 h 92"/>
                <a:gd name="T4" fmla="*/ 68 w 68"/>
                <a:gd name="T5" fmla="*/ 92 h 92"/>
                <a:gd name="T6" fmla="*/ 48 w 68"/>
                <a:gd name="T7" fmla="*/ 36 h 92"/>
                <a:gd name="T8" fmla="*/ 0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0" y="0"/>
                  </a:moveTo>
                  <a:cubicBezTo>
                    <a:pt x="6" y="21"/>
                    <a:pt x="14" y="38"/>
                    <a:pt x="24" y="53"/>
                  </a:cubicBezTo>
                  <a:cubicBezTo>
                    <a:pt x="35" y="67"/>
                    <a:pt x="49" y="79"/>
                    <a:pt x="68" y="92"/>
                  </a:cubicBezTo>
                  <a:cubicBezTo>
                    <a:pt x="61" y="72"/>
                    <a:pt x="57" y="52"/>
                    <a:pt x="48" y="36"/>
                  </a:cubicBezTo>
                  <a:cubicBezTo>
                    <a:pt x="39" y="20"/>
                    <a:pt x="25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386">
              <a:extLst>
                <a:ext uri="{FF2B5EF4-FFF2-40B4-BE49-F238E27FC236}">
                  <a16:creationId xmlns="" xmlns:a16="http://schemas.microsoft.com/office/drawing/2014/main" id="{E3398EC8-C7D6-4A3D-881C-6D404F24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5395913"/>
              <a:ext cx="49213" cy="69850"/>
            </a:xfrm>
            <a:custGeom>
              <a:avLst/>
              <a:gdLst>
                <a:gd name="T0" fmla="*/ 0 w 52"/>
                <a:gd name="T1" fmla="*/ 0 h 74"/>
                <a:gd name="T2" fmla="*/ 28 w 52"/>
                <a:gd name="T3" fmla="*/ 35 h 74"/>
                <a:gd name="T4" fmla="*/ 39 w 52"/>
                <a:gd name="T5" fmla="*/ 55 h 74"/>
                <a:gd name="T6" fmla="*/ 52 w 52"/>
                <a:gd name="T7" fmla="*/ 74 h 74"/>
                <a:gd name="T8" fmla="*/ 52 w 52"/>
                <a:gd name="T9" fmla="*/ 74 h 74"/>
                <a:gd name="T10" fmla="*/ 40 w 52"/>
                <a:gd name="T11" fmla="*/ 55 h 74"/>
                <a:gd name="T12" fmla="*/ 29 w 52"/>
                <a:gd name="T13" fmla="*/ 35 h 74"/>
                <a:gd name="T14" fmla="*/ 0 w 52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74">
                  <a:moveTo>
                    <a:pt x="0" y="0"/>
                  </a:moveTo>
                  <a:cubicBezTo>
                    <a:pt x="11" y="10"/>
                    <a:pt x="21" y="22"/>
                    <a:pt x="28" y="35"/>
                  </a:cubicBezTo>
                  <a:cubicBezTo>
                    <a:pt x="32" y="42"/>
                    <a:pt x="35" y="49"/>
                    <a:pt x="39" y="55"/>
                  </a:cubicBezTo>
                  <a:cubicBezTo>
                    <a:pt x="43" y="62"/>
                    <a:pt x="46" y="69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47" y="68"/>
                    <a:pt x="44" y="61"/>
                    <a:pt x="40" y="55"/>
                  </a:cubicBezTo>
                  <a:cubicBezTo>
                    <a:pt x="37" y="48"/>
                    <a:pt x="33" y="41"/>
                    <a:pt x="29" y="35"/>
                  </a:cubicBezTo>
                  <a:cubicBezTo>
                    <a:pt x="21" y="22"/>
                    <a:pt x="12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87">
              <a:extLst>
                <a:ext uri="{FF2B5EF4-FFF2-40B4-BE49-F238E27FC236}">
                  <a16:creationId xmlns="" xmlns:a16="http://schemas.microsoft.com/office/drawing/2014/main" id="{A52258BF-7A2F-429B-9587-DCC1E049C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5434013"/>
              <a:ext cx="3175" cy="14288"/>
            </a:xfrm>
            <a:custGeom>
              <a:avLst/>
              <a:gdLst>
                <a:gd name="T0" fmla="*/ 2 w 3"/>
                <a:gd name="T1" fmla="*/ 15 h 15"/>
                <a:gd name="T2" fmla="*/ 2 w 3"/>
                <a:gd name="T3" fmla="*/ 8 h 15"/>
                <a:gd name="T4" fmla="*/ 1 w 3"/>
                <a:gd name="T5" fmla="*/ 0 h 15"/>
                <a:gd name="T6" fmla="*/ 1 w 3"/>
                <a:gd name="T7" fmla="*/ 7 h 15"/>
                <a:gd name="T8" fmla="*/ 0 w 3"/>
                <a:gd name="T9" fmla="*/ 14 h 15"/>
                <a:gd name="T10" fmla="*/ 2 w 3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5">
                  <a:moveTo>
                    <a:pt x="2" y="15"/>
                  </a:moveTo>
                  <a:cubicBezTo>
                    <a:pt x="3" y="13"/>
                    <a:pt x="3" y="10"/>
                    <a:pt x="2" y="8"/>
                  </a:cubicBezTo>
                  <a:cubicBezTo>
                    <a:pt x="2" y="5"/>
                    <a:pt x="1" y="3"/>
                    <a:pt x="1" y="0"/>
                  </a:cubicBezTo>
                  <a:cubicBezTo>
                    <a:pt x="1" y="3"/>
                    <a:pt x="2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388">
              <a:extLst>
                <a:ext uri="{FF2B5EF4-FFF2-40B4-BE49-F238E27FC236}">
                  <a16:creationId xmlns="" xmlns:a16="http://schemas.microsoft.com/office/drawing/2014/main" id="{55C63077-D4A0-4A13-96D9-1F94EB23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5432425"/>
              <a:ext cx="12700" cy="6350"/>
            </a:xfrm>
            <a:custGeom>
              <a:avLst/>
              <a:gdLst>
                <a:gd name="T0" fmla="*/ 14 w 14"/>
                <a:gd name="T1" fmla="*/ 4 h 6"/>
                <a:gd name="T2" fmla="*/ 7 w 14"/>
                <a:gd name="T3" fmla="*/ 3 h 6"/>
                <a:gd name="T4" fmla="*/ 0 w 14"/>
                <a:gd name="T5" fmla="*/ 0 h 6"/>
                <a:gd name="T6" fmla="*/ 6 w 14"/>
                <a:gd name="T7" fmla="*/ 4 h 6"/>
                <a:gd name="T8" fmla="*/ 14 w 14"/>
                <a:gd name="T9" fmla="*/ 6 h 6"/>
                <a:gd name="T10" fmla="*/ 14 w 14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14" y="4"/>
                  </a:moveTo>
                  <a:cubicBezTo>
                    <a:pt x="11" y="4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11" y="6"/>
                    <a:pt x="14" y="6"/>
                  </a:cubicBez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89">
              <a:extLst>
                <a:ext uri="{FF2B5EF4-FFF2-40B4-BE49-F238E27FC236}">
                  <a16:creationId xmlns="" xmlns:a16="http://schemas.microsoft.com/office/drawing/2014/main" id="{1359207B-4B95-4D81-9741-32F6039B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5413375"/>
              <a:ext cx="3175" cy="14288"/>
            </a:xfrm>
            <a:custGeom>
              <a:avLst/>
              <a:gdLst>
                <a:gd name="T0" fmla="*/ 2 w 3"/>
                <a:gd name="T1" fmla="*/ 14 h 14"/>
                <a:gd name="T2" fmla="*/ 2 w 3"/>
                <a:gd name="T3" fmla="*/ 7 h 14"/>
                <a:gd name="T4" fmla="*/ 0 w 3"/>
                <a:gd name="T5" fmla="*/ 0 h 14"/>
                <a:gd name="T6" fmla="*/ 2 w 3"/>
                <a:gd name="T7" fmla="*/ 7 h 14"/>
                <a:gd name="T8" fmla="*/ 1 w 3"/>
                <a:gd name="T9" fmla="*/ 14 h 14"/>
                <a:gd name="T10" fmla="*/ 2 w 3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3" y="12"/>
                    <a:pt x="3" y="9"/>
                    <a:pt x="2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2" y="9"/>
                    <a:pt x="2" y="12"/>
                    <a:pt x="1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90">
              <a:extLst>
                <a:ext uri="{FF2B5EF4-FFF2-40B4-BE49-F238E27FC236}">
                  <a16:creationId xmlns="" xmlns:a16="http://schemas.microsoft.com/office/drawing/2014/main" id="{71065D31-CE4F-4971-A107-FEB519B3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5411788"/>
              <a:ext cx="12700" cy="4763"/>
            </a:xfrm>
            <a:custGeom>
              <a:avLst/>
              <a:gdLst>
                <a:gd name="T0" fmla="*/ 13 w 13"/>
                <a:gd name="T1" fmla="*/ 5 h 6"/>
                <a:gd name="T2" fmla="*/ 6 w 13"/>
                <a:gd name="T3" fmla="*/ 4 h 6"/>
                <a:gd name="T4" fmla="*/ 0 w 13"/>
                <a:gd name="T5" fmla="*/ 0 h 6"/>
                <a:gd name="T6" fmla="*/ 13 w 13"/>
                <a:gd name="T7" fmla="*/ 6 h 6"/>
                <a:gd name="T8" fmla="*/ 13 w 1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1" y="5"/>
                    <a:pt x="8" y="5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4" y="3"/>
                    <a:pt x="8" y="6"/>
                    <a:pt x="13" y="6"/>
                  </a:cubicBez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91">
              <a:extLst>
                <a:ext uri="{FF2B5EF4-FFF2-40B4-BE49-F238E27FC236}">
                  <a16:creationId xmlns="" xmlns:a16="http://schemas.microsoft.com/office/drawing/2014/main" id="{24CFA48B-AA99-4185-9AA4-EB9726A9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5449888"/>
              <a:ext cx="85725" cy="60325"/>
            </a:xfrm>
            <a:custGeom>
              <a:avLst/>
              <a:gdLst>
                <a:gd name="T0" fmla="*/ 0 w 92"/>
                <a:gd name="T1" fmla="*/ 4 h 64"/>
                <a:gd name="T2" fmla="*/ 39 w 92"/>
                <a:gd name="T3" fmla="*/ 43 h 64"/>
                <a:gd name="T4" fmla="*/ 92 w 92"/>
                <a:gd name="T5" fmla="*/ 64 h 64"/>
                <a:gd name="T6" fmla="*/ 55 w 92"/>
                <a:gd name="T7" fmla="*/ 18 h 64"/>
                <a:gd name="T8" fmla="*/ 0 w 92"/>
                <a:gd name="T9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4">
                  <a:moveTo>
                    <a:pt x="0" y="4"/>
                  </a:moveTo>
                  <a:cubicBezTo>
                    <a:pt x="13" y="21"/>
                    <a:pt x="25" y="33"/>
                    <a:pt x="39" y="43"/>
                  </a:cubicBezTo>
                  <a:cubicBezTo>
                    <a:pt x="54" y="52"/>
                    <a:pt x="70" y="58"/>
                    <a:pt x="92" y="64"/>
                  </a:cubicBezTo>
                  <a:cubicBezTo>
                    <a:pt x="79" y="47"/>
                    <a:pt x="69" y="30"/>
                    <a:pt x="55" y="18"/>
                  </a:cubicBezTo>
                  <a:cubicBezTo>
                    <a:pt x="41" y="6"/>
                    <a:pt x="24" y="0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92">
              <a:extLst>
                <a:ext uri="{FF2B5EF4-FFF2-40B4-BE49-F238E27FC236}">
                  <a16:creationId xmlns="" xmlns:a16="http://schemas.microsoft.com/office/drawing/2014/main" id="{FF6F4A02-8C41-4139-8C0D-1BA5D274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5457825"/>
              <a:ext cx="66675" cy="46038"/>
            </a:xfrm>
            <a:custGeom>
              <a:avLst/>
              <a:gdLst>
                <a:gd name="T0" fmla="*/ 0 w 71"/>
                <a:gd name="T1" fmla="*/ 0 h 49"/>
                <a:gd name="T2" fmla="*/ 37 w 71"/>
                <a:gd name="T3" fmla="*/ 21 h 49"/>
                <a:gd name="T4" fmla="*/ 53 w 71"/>
                <a:gd name="T5" fmla="*/ 36 h 49"/>
                <a:gd name="T6" fmla="*/ 71 w 71"/>
                <a:gd name="T7" fmla="*/ 49 h 49"/>
                <a:gd name="T8" fmla="*/ 71 w 71"/>
                <a:gd name="T9" fmla="*/ 49 h 49"/>
                <a:gd name="T10" fmla="*/ 54 w 71"/>
                <a:gd name="T11" fmla="*/ 35 h 49"/>
                <a:gd name="T12" fmla="*/ 38 w 71"/>
                <a:gd name="T13" fmla="*/ 20 h 49"/>
                <a:gd name="T14" fmla="*/ 0 w 71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9">
                  <a:moveTo>
                    <a:pt x="0" y="0"/>
                  </a:moveTo>
                  <a:cubicBezTo>
                    <a:pt x="13" y="5"/>
                    <a:pt x="26" y="12"/>
                    <a:pt x="37" y="21"/>
                  </a:cubicBezTo>
                  <a:cubicBezTo>
                    <a:pt x="42" y="26"/>
                    <a:pt x="48" y="31"/>
                    <a:pt x="53" y="36"/>
                  </a:cubicBezTo>
                  <a:cubicBezTo>
                    <a:pt x="59" y="41"/>
                    <a:pt x="65" y="46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65" y="45"/>
                    <a:pt x="60" y="40"/>
                    <a:pt x="54" y="35"/>
                  </a:cubicBezTo>
                  <a:cubicBezTo>
                    <a:pt x="49" y="30"/>
                    <a:pt x="43" y="25"/>
                    <a:pt x="38" y="20"/>
                  </a:cubicBezTo>
                  <a:cubicBezTo>
                    <a:pt x="26" y="11"/>
                    <a:pt x="1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393">
              <a:extLst>
                <a:ext uri="{FF2B5EF4-FFF2-40B4-BE49-F238E27FC236}">
                  <a16:creationId xmlns="" xmlns:a16="http://schemas.microsoft.com/office/drawing/2014/main" id="{97F1FAEF-C333-4A5B-A63D-CE8FC3A7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5478463"/>
              <a:ext cx="6350" cy="12700"/>
            </a:xfrm>
            <a:custGeom>
              <a:avLst/>
              <a:gdLst>
                <a:gd name="T0" fmla="*/ 6 w 6"/>
                <a:gd name="T1" fmla="*/ 14 h 14"/>
                <a:gd name="T2" fmla="*/ 4 w 6"/>
                <a:gd name="T3" fmla="*/ 6 h 14"/>
                <a:gd name="T4" fmla="*/ 0 w 6"/>
                <a:gd name="T5" fmla="*/ 0 h 14"/>
                <a:gd name="T6" fmla="*/ 3 w 6"/>
                <a:gd name="T7" fmla="*/ 7 h 14"/>
                <a:gd name="T8" fmla="*/ 4 w 6"/>
                <a:gd name="T9" fmla="*/ 14 h 14"/>
                <a:gd name="T10" fmla="*/ 6 w 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6" y="11"/>
                    <a:pt x="5" y="9"/>
                    <a:pt x="4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1" y="2"/>
                    <a:pt x="3" y="5"/>
                    <a:pt x="3" y="7"/>
                  </a:cubicBezTo>
                  <a:cubicBezTo>
                    <a:pt x="4" y="9"/>
                    <a:pt x="4" y="12"/>
                    <a:pt x="4" y="14"/>
                  </a:cubicBez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394">
              <a:extLst>
                <a:ext uri="{FF2B5EF4-FFF2-40B4-BE49-F238E27FC236}">
                  <a16:creationId xmlns="" xmlns:a16="http://schemas.microsoft.com/office/drawing/2014/main" id="{92E2E582-8E7E-4169-811B-32BFFD03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5483225"/>
              <a:ext cx="12700" cy="1588"/>
            </a:xfrm>
            <a:custGeom>
              <a:avLst/>
              <a:gdLst>
                <a:gd name="T0" fmla="*/ 13 w 14"/>
                <a:gd name="T1" fmla="*/ 0 h 2"/>
                <a:gd name="T2" fmla="*/ 7 w 14"/>
                <a:gd name="T3" fmla="*/ 1 h 2"/>
                <a:gd name="T4" fmla="*/ 0 w 14"/>
                <a:gd name="T5" fmla="*/ 0 h 2"/>
                <a:gd name="T6" fmla="*/ 7 w 14"/>
                <a:gd name="T7" fmla="*/ 2 h 2"/>
                <a:gd name="T8" fmla="*/ 14 w 14"/>
                <a:gd name="T9" fmla="*/ 1 h 2"/>
                <a:gd name="T10" fmla="*/ 13 w 1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2" y="1"/>
                    <a:pt x="4" y="2"/>
                    <a:pt x="7" y="2"/>
                  </a:cubicBezTo>
                  <a:cubicBezTo>
                    <a:pt x="9" y="2"/>
                    <a:pt x="12" y="2"/>
                    <a:pt x="14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395">
              <a:extLst>
                <a:ext uri="{FF2B5EF4-FFF2-40B4-BE49-F238E27FC236}">
                  <a16:creationId xmlns="" xmlns:a16="http://schemas.microsoft.com/office/drawing/2014/main" id="{24951573-186C-416A-9768-A4F18AE74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5464175"/>
              <a:ext cx="7938" cy="11113"/>
            </a:xfrm>
            <a:custGeom>
              <a:avLst/>
              <a:gdLst>
                <a:gd name="T0" fmla="*/ 7 w 7"/>
                <a:gd name="T1" fmla="*/ 12 h 12"/>
                <a:gd name="T2" fmla="*/ 5 w 7"/>
                <a:gd name="T3" fmla="*/ 6 h 12"/>
                <a:gd name="T4" fmla="*/ 0 w 7"/>
                <a:gd name="T5" fmla="*/ 0 h 12"/>
                <a:gd name="T6" fmla="*/ 4 w 7"/>
                <a:gd name="T7" fmla="*/ 6 h 12"/>
                <a:gd name="T8" fmla="*/ 6 w 7"/>
                <a:gd name="T9" fmla="*/ 12 h 12"/>
                <a:gd name="T10" fmla="*/ 7 w 7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7" y="10"/>
                    <a:pt x="6" y="8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5" y="8"/>
                    <a:pt x="6" y="10"/>
                    <a:pt x="6" y="12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396">
              <a:extLst>
                <a:ext uri="{FF2B5EF4-FFF2-40B4-BE49-F238E27FC236}">
                  <a16:creationId xmlns="" xmlns:a16="http://schemas.microsoft.com/office/drawing/2014/main" id="{A578DB8A-E8A1-4202-847C-B7C80559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5468938"/>
              <a:ext cx="12700" cy="1588"/>
            </a:xfrm>
            <a:custGeom>
              <a:avLst/>
              <a:gdLst>
                <a:gd name="T0" fmla="*/ 14 w 14"/>
                <a:gd name="T1" fmla="*/ 0 h 2"/>
                <a:gd name="T2" fmla="*/ 7 w 14"/>
                <a:gd name="T3" fmla="*/ 1 h 2"/>
                <a:gd name="T4" fmla="*/ 0 w 14"/>
                <a:gd name="T5" fmla="*/ 0 h 2"/>
                <a:gd name="T6" fmla="*/ 14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cubicBezTo>
                    <a:pt x="12" y="0"/>
                    <a:pt x="9" y="1"/>
                    <a:pt x="7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5" y="1"/>
                    <a:pt x="9" y="2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397">
              <a:extLst>
                <a:ext uri="{FF2B5EF4-FFF2-40B4-BE49-F238E27FC236}">
                  <a16:creationId xmlns="" xmlns:a16="http://schemas.microsoft.com/office/drawing/2014/main" id="{10B48ADA-AACA-43F4-9029-CE7F133A9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5416550"/>
              <a:ext cx="23813" cy="85725"/>
            </a:xfrm>
            <a:custGeom>
              <a:avLst/>
              <a:gdLst>
                <a:gd name="T0" fmla="*/ 4 w 26"/>
                <a:gd name="T1" fmla="*/ 0 h 91"/>
                <a:gd name="T2" fmla="*/ 2 w 26"/>
                <a:gd name="T3" fmla="*/ 46 h 91"/>
                <a:gd name="T4" fmla="*/ 19 w 26"/>
                <a:gd name="T5" fmla="*/ 91 h 91"/>
                <a:gd name="T6" fmla="*/ 25 w 26"/>
                <a:gd name="T7" fmla="*/ 45 h 91"/>
                <a:gd name="T8" fmla="*/ 4 w 26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1">
                  <a:moveTo>
                    <a:pt x="4" y="0"/>
                  </a:moveTo>
                  <a:cubicBezTo>
                    <a:pt x="1" y="17"/>
                    <a:pt x="0" y="32"/>
                    <a:pt x="2" y="46"/>
                  </a:cubicBezTo>
                  <a:cubicBezTo>
                    <a:pt x="4" y="61"/>
                    <a:pt x="10" y="75"/>
                    <a:pt x="19" y="91"/>
                  </a:cubicBezTo>
                  <a:cubicBezTo>
                    <a:pt x="21" y="75"/>
                    <a:pt x="26" y="60"/>
                    <a:pt x="25" y="45"/>
                  </a:cubicBezTo>
                  <a:cubicBezTo>
                    <a:pt x="25" y="30"/>
                    <a:pt x="20" y="15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398">
              <a:extLst>
                <a:ext uri="{FF2B5EF4-FFF2-40B4-BE49-F238E27FC236}">
                  <a16:creationId xmlns="" xmlns:a16="http://schemas.microsoft.com/office/drawing/2014/main" id="{F48D5BF9-23BA-4A37-908D-B95891E1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5424488"/>
              <a:ext cx="9525" cy="68263"/>
            </a:xfrm>
            <a:custGeom>
              <a:avLst/>
              <a:gdLst>
                <a:gd name="T0" fmla="*/ 0 w 10"/>
                <a:gd name="T1" fmla="*/ 0 h 73"/>
                <a:gd name="T2" fmla="*/ 8 w 10"/>
                <a:gd name="T3" fmla="*/ 36 h 73"/>
                <a:gd name="T4" fmla="*/ 8 w 10"/>
                <a:gd name="T5" fmla="*/ 54 h 73"/>
                <a:gd name="T6" fmla="*/ 10 w 10"/>
                <a:gd name="T7" fmla="*/ 73 h 73"/>
                <a:gd name="T8" fmla="*/ 10 w 10"/>
                <a:gd name="T9" fmla="*/ 72 h 73"/>
                <a:gd name="T10" fmla="*/ 9 w 10"/>
                <a:gd name="T11" fmla="*/ 55 h 73"/>
                <a:gd name="T12" fmla="*/ 9 w 10"/>
                <a:gd name="T13" fmla="*/ 36 h 73"/>
                <a:gd name="T14" fmla="*/ 0 w 10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3">
                  <a:moveTo>
                    <a:pt x="0" y="0"/>
                  </a:moveTo>
                  <a:cubicBezTo>
                    <a:pt x="5" y="12"/>
                    <a:pt x="7" y="24"/>
                    <a:pt x="8" y="36"/>
                  </a:cubicBezTo>
                  <a:cubicBezTo>
                    <a:pt x="8" y="42"/>
                    <a:pt x="8" y="48"/>
                    <a:pt x="8" y="54"/>
                  </a:cubicBezTo>
                  <a:cubicBezTo>
                    <a:pt x="8" y="60"/>
                    <a:pt x="8" y="67"/>
                    <a:pt x="10" y="73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9" y="67"/>
                    <a:pt x="9" y="61"/>
                    <a:pt x="9" y="55"/>
                  </a:cubicBezTo>
                  <a:cubicBezTo>
                    <a:pt x="9" y="49"/>
                    <a:pt x="9" y="42"/>
                    <a:pt x="9" y="36"/>
                  </a:cubicBezTo>
                  <a:cubicBezTo>
                    <a:pt x="8" y="24"/>
                    <a:pt x="5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399">
              <a:extLst>
                <a:ext uri="{FF2B5EF4-FFF2-40B4-BE49-F238E27FC236}">
                  <a16:creationId xmlns="" xmlns:a16="http://schemas.microsoft.com/office/drawing/2014/main" id="{87B9B248-A908-4003-9107-3A75B02CF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5467350"/>
              <a:ext cx="4763" cy="9525"/>
            </a:xfrm>
            <a:custGeom>
              <a:avLst/>
              <a:gdLst>
                <a:gd name="T0" fmla="*/ 1 w 6"/>
                <a:gd name="T1" fmla="*/ 11 h 11"/>
                <a:gd name="T2" fmla="*/ 4 w 6"/>
                <a:gd name="T3" fmla="*/ 6 h 11"/>
                <a:gd name="T4" fmla="*/ 6 w 6"/>
                <a:gd name="T5" fmla="*/ 0 h 11"/>
                <a:gd name="T6" fmla="*/ 4 w 6"/>
                <a:gd name="T7" fmla="*/ 5 h 11"/>
                <a:gd name="T8" fmla="*/ 0 w 6"/>
                <a:gd name="T9" fmla="*/ 9 h 11"/>
                <a:gd name="T10" fmla="*/ 1 w 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1" y="11"/>
                  </a:moveTo>
                  <a:cubicBezTo>
                    <a:pt x="3" y="9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5" y="2"/>
                    <a:pt x="5" y="4"/>
                    <a:pt x="4" y="5"/>
                  </a:cubicBezTo>
                  <a:cubicBezTo>
                    <a:pt x="3" y="7"/>
                    <a:pt x="2" y="8"/>
                    <a:pt x="0" y="9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400">
              <a:extLst>
                <a:ext uri="{FF2B5EF4-FFF2-40B4-BE49-F238E27FC236}">
                  <a16:creationId xmlns="" xmlns:a16="http://schemas.microsoft.com/office/drawing/2014/main" id="{D17D00B2-EEE6-425B-93C3-824F4FCE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5457825"/>
              <a:ext cx="7938" cy="9525"/>
            </a:xfrm>
            <a:custGeom>
              <a:avLst/>
              <a:gdLst>
                <a:gd name="T0" fmla="*/ 8 w 8"/>
                <a:gd name="T1" fmla="*/ 9 h 10"/>
                <a:gd name="T2" fmla="*/ 3 w 8"/>
                <a:gd name="T3" fmla="*/ 5 h 10"/>
                <a:gd name="T4" fmla="*/ 0 w 8"/>
                <a:gd name="T5" fmla="*/ 0 h 10"/>
                <a:gd name="T6" fmla="*/ 3 w 8"/>
                <a:gd name="T7" fmla="*/ 6 h 10"/>
                <a:gd name="T8" fmla="*/ 7 w 8"/>
                <a:gd name="T9" fmla="*/ 10 h 10"/>
                <a:gd name="T10" fmla="*/ 8 w 8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2"/>
                    <a:pt x="1" y="4"/>
                    <a:pt x="3" y="6"/>
                  </a:cubicBezTo>
                  <a:cubicBezTo>
                    <a:pt x="4" y="7"/>
                    <a:pt x="5" y="9"/>
                    <a:pt x="7" y="10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401">
              <a:extLst>
                <a:ext uri="{FF2B5EF4-FFF2-40B4-BE49-F238E27FC236}">
                  <a16:creationId xmlns="" xmlns:a16="http://schemas.microsoft.com/office/drawing/2014/main" id="{C465BB92-A463-4B67-AA6A-BE1CB787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5448300"/>
              <a:ext cx="4763" cy="9525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0 h 11"/>
                <a:gd name="T4" fmla="*/ 0 w 5"/>
                <a:gd name="T5" fmla="*/ 10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3" y="8"/>
                    <a:pt x="4" y="4"/>
                    <a:pt x="5" y="0"/>
                  </a:cubicBezTo>
                  <a:cubicBezTo>
                    <a:pt x="4" y="4"/>
                    <a:pt x="2" y="8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402">
              <a:extLst>
                <a:ext uri="{FF2B5EF4-FFF2-40B4-BE49-F238E27FC236}">
                  <a16:creationId xmlns="" xmlns:a16="http://schemas.microsoft.com/office/drawing/2014/main" id="{154BD542-B51A-4444-A435-21C823E3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5438775"/>
              <a:ext cx="7938" cy="9525"/>
            </a:xfrm>
            <a:custGeom>
              <a:avLst/>
              <a:gdLst>
                <a:gd name="T0" fmla="*/ 8 w 8"/>
                <a:gd name="T1" fmla="*/ 9 h 10"/>
                <a:gd name="T2" fmla="*/ 0 w 8"/>
                <a:gd name="T3" fmla="*/ 0 h 10"/>
                <a:gd name="T4" fmla="*/ 8 w 8"/>
                <a:gd name="T5" fmla="*/ 10 h 10"/>
                <a:gd name="T6" fmla="*/ 8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9"/>
                  </a:moveTo>
                  <a:cubicBezTo>
                    <a:pt x="5" y="7"/>
                    <a:pt x="2" y="4"/>
                    <a:pt x="0" y="0"/>
                  </a:cubicBezTo>
                  <a:cubicBezTo>
                    <a:pt x="2" y="4"/>
                    <a:pt x="4" y="7"/>
                    <a:pt x="8" y="10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403">
              <a:extLst>
                <a:ext uri="{FF2B5EF4-FFF2-40B4-BE49-F238E27FC236}">
                  <a16:creationId xmlns="" xmlns:a16="http://schemas.microsoft.com/office/drawing/2014/main" id="{B65D4678-93B8-45BC-8237-977E35FA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5502275"/>
              <a:ext cx="79375" cy="66675"/>
            </a:xfrm>
            <a:custGeom>
              <a:avLst/>
              <a:gdLst>
                <a:gd name="T0" fmla="*/ 0 w 85"/>
                <a:gd name="T1" fmla="*/ 2 h 71"/>
                <a:gd name="T2" fmla="*/ 35 w 85"/>
                <a:gd name="T3" fmla="*/ 44 h 71"/>
                <a:gd name="T4" fmla="*/ 85 w 85"/>
                <a:gd name="T5" fmla="*/ 71 h 71"/>
                <a:gd name="T6" fmla="*/ 53 w 85"/>
                <a:gd name="T7" fmla="*/ 21 h 71"/>
                <a:gd name="T8" fmla="*/ 0 w 85"/>
                <a:gd name="T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1">
                  <a:moveTo>
                    <a:pt x="0" y="2"/>
                  </a:moveTo>
                  <a:cubicBezTo>
                    <a:pt x="11" y="20"/>
                    <a:pt x="22" y="33"/>
                    <a:pt x="35" y="44"/>
                  </a:cubicBezTo>
                  <a:cubicBezTo>
                    <a:pt x="48" y="55"/>
                    <a:pt x="64" y="63"/>
                    <a:pt x="85" y="71"/>
                  </a:cubicBezTo>
                  <a:cubicBezTo>
                    <a:pt x="74" y="52"/>
                    <a:pt x="66" y="34"/>
                    <a:pt x="53" y="21"/>
                  </a:cubicBezTo>
                  <a:cubicBezTo>
                    <a:pt x="41" y="8"/>
                    <a:pt x="25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404">
              <a:extLst>
                <a:ext uri="{FF2B5EF4-FFF2-40B4-BE49-F238E27FC236}">
                  <a16:creationId xmlns="" xmlns:a16="http://schemas.microsoft.com/office/drawing/2014/main" id="{5AABCCC8-1481-4039-AEC4-445B447B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5508625"/>
              <a:ext cx="61913" cy="52388"/>
            </a:xfrm>
            <a:custGeom>
              <a:avLst/>
              <a:gdLst>
                <a:gd name="T0" fmla="*/ 0 w 65"/>
                <a:gd name="T1" fmla="*/ 0 h 56"/>
                <a:gd name="T2" fmla="*/ 34 w 65"/>
                <a:gd name="T3" fmla="*/ 25 h 56"/>
                <a:gd name="T4" fmla="*/ 49 w 65"/>
                <a:gd name="T5" fmla="*/ 41 h 56"/>
                <a:gd name="T6" fmla="*/ 65 w 65"/>
                <a:gd name="T7" fmla="*/ 56 h 56"/>
                <a:gd name="T8" fmla="*/ 65 w 65"/>
                <a:gd name="T9" fmla="*/ 56 h 56"/>
                <a:gd name="T10" fmla="*/ 50 w 65"/>
                <a:gd name="T11" fmla="*/ 40 h 56"/>
                <a:gd name="T12" fmla="*/ 35 w 65"/>
                <a:gd name="T13" fmla="*/ 24 h 56"/>
                <a:gd name="T14" fmla="*/ 0 w 65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56">
                  <a:moveTo>
                    <a:pt x="0" y="0"/>
                  </a:moveTo>
                  <a:cubicBezTo>
                    <a:pt x="13" y="6"/>
                    <a:pt x="24" y="14"/>
                    <a:pt x="34" y="25"/>
                  </a:cubicBezTo>
                  <a:cubicBezTo>
                    <a:pt x="39" y="30"/>
                    <a:pt x="44" y="35"/>
                    <a:pt x="49" y="41"/>
                  </a:cubicBezTo>
                  <a:cubicBezTo>
                    <a:pt x="54" y="46"/>
                    <a:pt x="59" y="52"/>
                    <a:pt x="65" y="56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59" y="51"/>
                    <a:pt x="55" y="45"/>
                    <a:pt x="50" y="40"/>
                  </a:cubicBezTo>
                  <a:cubicBezTo>
                    <a:pt x="45" y="34"/>
                    <a:pt x="40" y="29"/>
                    <a:pt x="35" y="24"/>
                  </a:cubicBezTo>
                  <a:cubicBezTo>
                    <a:pt x="25" y="14"/>
                    <a:pt x="13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405">
              <a:extLst>
                <a:ext uri="{FF2B5EF4-FFF2-40B4-BE49-F238E27FC236}">
                  <a16:creationId xmlns="" xmlns:a16="http://schemas.microsoft.com/office/drawing/2014/main" id="{760D9F15-BD76-4C0C-9C9B-EA5DCC4D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5534025"/>
              <a:ext cx="3175" cy="12700"/>
            </a:xfrm>
            <a:custGeom>
              <a:avLst/>
              <a:gdLst>
                <a:gd name="T0" fmla="*/ 5 w 5"/>
                <a:gd name="T1" fmla="*/ 14 h 14"/>
                <a:gd name="T2" fmla="*/ 4 w 5"/>
                <a:gd name="T3" fmla="*/ 6 h 14"/>
                <a:gd name="T4" fmla="*/ 0 w 5"/>
                <a:gd name="T5" fmla="*/ 0 h 14"/>
                <a:gd name="T6" fmla="*/ 3 w 5"/>
                <a:gd name="T7" fmla="*/ 7 h 14"/>
                <a:gd name="T8" fmla="*/ 3 w 5"/>
                <a:gd name="T9" fmla="*/ 14 h 14"/>
                <a:gd name="T10" fmla="*/ 5 w 5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1"/>
                    <a:pt x="4" y="9"/>
                    <a:pt x="4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1" y="2"/>
                    <a:pt x="2" y="4"/>
                    <a:pt x="3" y="7"/>
                  </a:cubicBezTo>
                  <a:cubicBezTo>
                    <a:pt x="3" y="9"/>
                    <a:pt x="3" y="11"/>
                    <a:pt x="3" y="14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406">
              <a:extLst>
                <a:ext uri="{FF2B5EF4-FFF2-40B4-BE49-F238E27FC236}">
                  <a16:creationId xmlns="" xmlns:a16="http://schemas.microsoft.com/office/drawing/2014/main" id="{8667B7CE-8D21-4794-A55D-4D8D21C2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5535613"/>
              <a:ext cx="12700" cy="3175"/>
            </a:xfrm>
            <a:custGeom>
              <a:avLst/>
              <a:gdLst>
                <a:gd name="T0" fmla="*/ 13 w 14"/>
                <a:gd name="T1" fmla="*/ 1 h 3"/>
                <a:gd name="T2" fmla="*/ 6 w 14"/>
                <a:gd name="T3" fmla="*/ 1 h 3"/>
                <a:gd name="T4" fmla="*/ 0 w 14"/>
                <a:gd name="T5" fmla="*/ 0 h 3"/>
                <a:gd name="T6" fmla="*/ 6 w 14"/>
                <a:gd name="T7" fmla="*/ 2 h 3"/>
                <a:gd name="T8" fmla="*/ 14 w 14"/>
                <a:gd name="T9" fmla="*/ 2 h 3"/>
                <a:gd name="T10" fmla="*/ 13 w 1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13" y="1"/>
                  </a:moveTo>
                  <a:cubicBezTo>
                    <a:pt x="11" y="1"/>
                    <a:pt x="9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9" y="3"/>
                    <a:pt x="11" y="3"/>
                    <a:pt x="14" y="2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407">
              <a:extLst>
                <a:ext uri="{FF2B5EF4-FFF2-40B4-BE49-F238E27FC236}">
                  <a16:creationId xmlns="" xmlns:a16="http://schemas.microsoft.com/office/drawing/2014/main" id="{6044589C-1678-4834-A66F-950C54FFD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5518150"/>
              <a:ext cx="4763" cy="11113"/>
            </a:xfrm>
            <a:custGeom>
              <a:avLst/>
              <a:gdLst>
                <a:gd name="T0" fmla="*/ 6 w 6"/>
                <a:gd name="T1" fmla="*/ 13 h 13"/>
                <a:gd name="T2" fmla="*/ 4 w 6"/>
                <a:gd name="T3" fmla="*/ 6 h 13"/>
                <a:gd name="T4" fmla="*/ 0 w 6"/>
                <a:gd name="T5" fmla="*/ 0 h 13"/>
                <a:gd name="T6" fmla="*/ 4 w 6"/>
                <a:gd name="T7" fmla="*/ 6 h 13"/>
                <a:gd name="T8" fmla="*/ 5 w 6"/>
                <a:gd name="T9" fmla="*/ 13 h 13"/>
                <a:gd name="T10" fmla="*/ 6 w 6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6" y="10"/>
                    <a:pt x="5" y="8"/>
                    <a:pt x="4" y="6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4" y="8"/>
                    <a:pt x="5" y="10"/>
                    <a:pt x="5" y="13"/>
                  </a:cubicBez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408">
              <a:extLst>
                <a:ext uri="{FF2B5EF4-FFF2-40B4-BE49-F238E27FC236}">
                  <a16:creationId xmlns="" xmlns:a16="http://schemas.microsoft.com/office/drawing/2014/main" id="{058EC502-7A23-4388-B0D9-67030A80F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1" y="5519738"/>
              <a:ext cx="14288" cy="3175"/>
            </a:xfrm>
            <a:custGeom>
              <a:avLst/>
              <a:gdLst>
                <a:gd name="T0" fmla="*/ 13 w 14"/>
                <a:gd name="T1" fmla="*/ 1 h 2"/>
                <a:gd name="T2" fmla="*/ 7 w 14"/>
                <a:gd name="T3" fmla="*/ 1 h 2"/>
                <a:gd name="T4" fmla="*/ 0 w 14"/>
                <a:gd name="T5" fmla="*/ 0 h 2"/>
                <a:gd name="T6" fmla="*/ 14 w 14"/>
                <a:gd name="T7" fmla="*/ 2 h 2"/>
                <a:gd name="T8" fmla="*/ 13 w 1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1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4" y="2"/>
                    <a:pt x="9" y="2"/>
                    <a:pt x="14" y="2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409">
              <a:extLst>
                <a:ext uri="{FF2B5EF4-FFF2-40B4-BE49-F238E27FC236}">
                  <a16:creationId xmlns="" xmlns:a16="http://schemas.microsoft.com/office/drawing/2014/main" id="{4DF9414C-AD5A-46B1-BDF1-91CE6D4F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5457825"/>
              <a:ext cx="23813" cy="87313"/>
            </a:xfrm>
            <a:custGeom>
              <a:avLst/>
              <a:gdLst>
                <a:gd name="T0" fmla="*/ 7 w 26"/>
                <a:gd name="T1" fmla="*/ 0 h 93"/>
                <a:gd name="T2" fmla="*/ 1 w 26"/>
                <a:gd name="T3" fmla="*/ 47 h 93"/>
                <a:gd name="T4" fmla="*/ 14 w 26"/>
                <a:gd name="T5" fmla="*/ 93 h 93"/>
                <a:gd name="T6" fmla="*/ 25 w 26"/>
                <a:gd name="T7" fmla="*/ 48 h 93"/>
                <a:gd name="T8" fmla="*/ 7 w 26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3">
                  <a:moveTo>
                    <a:pt x="7" y="0"/>
                  </a:moveTo>
                  <a:cubicBezTo>
                    <a:pt x="2" y="18"/>
                    <a:pt x="0" y="32"/>
                    <a:pt x="1" y="47"/>
                  </a:cubicBezTo>
                  <a:cubicBezTo>
                    <a:pt x="3" y="61"/>
                    <a:pt x="7" y="76"/>
                    <a:pt x="14" y="93"/>
                  </a:cubicBezTo>
                  <a:cubicBezTo>
                    <a:pt x="19" y="77"/>
                    <a:pt x="24" y="63"/>
                    <a:pt x="25" y="48"/>
                  </a:cubicBezTo>
                  <a:cubicBezTo>
                    <a:pt x="26" y="33"/>
                    <a:pt x="22" y="17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410">
              <a:extLst>
                <a:ext uri="{FF2B5EF4-FFF2-40B4-BE49-F238E27FC236}">
                  <a16:creationId xmlns="" xmlns:a16="http://schemas.microsoft.com/office/drawing/2014/main" id="{6DA76FE1-7C6F-409E-8C39-7F8AC162A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14" y="5467350"/>
              <a:ext cx="4763" cy="68263"/>
            </a:xfrm>
            <a:custGeom>
              <a:avLst/>
              <a:gdLst>
                <a:gd name="T0" fmla="*/ 0 w 5"/>
                <a:gd name="T1" fmla="*/ 0 h 74"/>
                <a:gd name="T2" fmla="*/ 4 w 5"/>
                <a:gd name="T3" fmla="*/ 37 h 74"/>
                <a:gd name="T4" fmla="*/ 3 w 5"/>
                <a:gd name="T5" fmla="*/ 55 h 74"/>
                <a:gd name="T6" fmla="*/ 4 w 5"/>
                <a:gd name="T7" fmla="*/ 74 h 74"/>
                <a:gd name="T8" fmla="*/ 4 w 5"/>
                <a:gd name="T9" fmla="*/ 74 h 74"/>
                <a:gd name="T10" fmla="*/ 5 w 5"/>
                <a:gd name="T11" fmla="*/ 55 h 74"/>
                <a:gd name="T12" fmla="*/ 5 w 5"/>
                <a:gd name="T13" fmla="*/ 37 h 74"/>
                <a:gd name="T14" fmla="*/ 0 w 5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4">
                  <a:moveTo>
                    <a:pt x="0" y="0"/>
                  </a:moveTo>
                  <a:cubicBezTo>
                    <a:pt x="3" y="12"/>
                    <a:pt x="5" y="25"/>
                    <a:pt x="4" y="37"/>
                  </a:cubicBezTo>
                  <a:cubicBezTo>
                    <a:pt x="4" y="43"/>
                    <a:pt x="4" y="49"/>
                    <a:pt x="3" y="55"/>
                  </a:cubicBezTo>
                  <a:cubicBezTo>
                    <a:pt x="3" y="61"/>
                    <a:pt x="3" y="67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67"/>
                    <a:pt x="4" y="61"/>
                    <a:pt x="5" y="55"/>
                  </a:cubicBezTo>
                  <a:cubicBezTo>
                    <a:pt x="5" y="49"/>
                    <a:pt x="5" y="43"/>
                    <a:pt x="5" y="37"/>
                  </a:cubicBezTo>
                  <a:cubicBezTo>
                    <a:pt x="5" y="25"/>
                    <a:pt x="4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411">
              <a:extLst>
                <a:ext uri="{FF2B5EF4-FFF2-40B4-BE49-F238E27FC236}">
                  <a16:creationId xmlns="" xmlns:a16="http://schemas.microsoft.com/office/drawing/2014/main" id="{E57923F3-4403-4358-8714-615260D1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5510213"/>
              <a:ext cx="6350" cy="9525"/>
            </a:xfrm>
            <a:custGeom>
              <a:avLst/>
              <a:gdLst>
                <a:gd name="T0" fmla="*/ 1 w 7"/>
                <a:gd name="T1" fmla="*/ 11 h 11"/>
                <a:gd name="T2" fmla="*/ 5 w 7"/>
                <a:gd name="T3" fmla="*/ 6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9 h 11"/>
                <a:gd name="T10" fmla="*/ 1 w 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cubicBezTo>
                    <a:pt x="3" y="9"/>
                    <a:pt x="4" y="8"/>
                    <a:pt x="5" y="6"/>
                  </a:cubicBezTo>
                  <a:cubicBezTo>
                    <a:pt x="6" y="4"/>
                    <a:pt x="6" y="2"/>
                    <a:pt x="7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3" y="7"/>
                    <a:pt x="2" y="8"/>
                    <a:pt x="0" y="9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412">
              <a:extLst>
                <a:ext uri="{FF2B5EF4-FFF2-40B4-BE49-F238E27FC236}">
                  <a16:creationId xmlns="" xmlns:a16="http://schemas.microsoft.com/office/drawing/2014/main" id="{51E694FF-79FB-4B66-8DDD-E7522DD1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5500688"/>
              <a:ext cx="6350" cy="9525"/>
            </a:xfrm>
            <a:custGeom>
              <a:avLst/>
              <a:gdLst>
                <a:gd name="T0" fmla="*/ 7 w 7"/>
                <a:gd name="T1" fmla="*/ 10 h 11"/>
                <a:gd name="T2" fmla="*/ 3 w 7"/>
                <a:gd name="T3" fmla="*/ 6 h 11"/>
                <a:gd name="T4" fmla="*/ 0 w 7"/>
                <a:gd name="T5" fmla="*/ 0 h 11"/>
                <a:gd name="T6" fmla="*/ 2 w 7"/>
                <a:gd name="T7" fmla="*/ 6 h 11"/>
                <a:gd name="T8" fmla="*/ 6 w 7"/>
                <a:gd name="T9" fmla="*/ 11 h 11"/>
                <a:gd name="T10" fmla="*/ 7 w 7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7" y="10"/>
                  </a:moveTo>
                  <a:cubicBezTo>
                    <a:pt x="5" y="9"/>
                    <a:pt x="4" y="7"/>
                    <a:pt x="3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3" y="8"/>
                    <a:pt x="4" y="10"/>
                    <a:pt x="6" y="11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413">
              <a:extLst>
                <a:ext uri="{FF2B5EF4-FFF2-40B4-BE49-F238E27FC236}">
                  <a16:creationId xmlns="" xmlns:a16="http://schemas.microsoft.com/office/drawing/2014/main" id="{176AD1AB-5A22-4F15-9F04-3E0D2C31E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5491163"/>
              <a:ext cx="4763" cy="9525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0 h 11"/>
                <a:gd name="T4" fmla="*/ 0 w 5"/>
                <a:gd name="T5" fmla="*/ 10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3" y="8"/>
                    <a:pt x="5" y="4"/>
                    <a:pt x="5" y="0"/>
                  </a:cubicBezTo>
                  <a:cubicBezTo>
                    <a:pt x="4" y="4"/>
                    <a:pt x="2" y="8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414">
              <a:extLst>
                <a:ext uri="{FF2B5EF4-FFF2-40B4-BE49-F238E27FC236}">
                  <a16:creationId xmlns="" xmlns:a16="http://schemas.microsoft.com/office/drawing/2014/main" id="{C2B263FA-6772-4072-879B-A8C33695C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5480050"/>
              <a:ext cx="6350" cy="11113"/>
            </a:xfrm>
            <a:custGeom>
              <a:avLst/>
              <a:gdLst>
                <a:gd name="T0" fmla="*/ 7 w 7"/>
                <a:gd name="T1" fmla="*/ 10 h 11"/>
                <a:gd name="T2" fmla="*/ 0 w 7"/>
                <a:gd name="T3" fmla="*/ 0 h 11"/>
                <a:gd name="T4" fmla="*/ 6 w 7"/>
                <a:gd name="T5" fmla="*/ 11 h 11"/>
                <a:gd name="T6" fmla="*/ 7 w 7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0"/>
                  </a:moveTo>
                  <a:cubicBezTo>
                    <a:pt x="4" y="8"/>
                    <a:pt x="1" y="4"/>
                    <a:pt x="0" y="0"/>
                  </a:cubicBezTo>
                  <a:cubicBezTo>
                    <a:pt x="1" y="4"/>
                    <a:pt x="3" y="8"/>
                    <a:pt x="6" y="11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415">
              <a:extLst>
                <a:ext uri="{FF2B5EF4-FFF2-40B4-BE49-F238E27FC236}">
                  <a16:creationId xmlns="" xmlns:a16="http://schemas.microsoft.com/office/drawing/2014/main" id="{F1548888-7507-4198-A56A-4CA8AAD24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5502275"/>
              <a:ext cx="23813" cy="88900"/>
            </a:xfrm>
            <a:custGeom>
              <a:avLst/>
              <a:gdLst>
                <a:gd name="T0" fmla="*/ 10 w 26"/>
                <a:gd name="T1" fmla="*/ 0 h 94"/>
                <a:gd name="T2" fmla="*/ 0 w 26"/>
                <a:gd name="T3" fmla="*/ 46 h 94"/>
                <a:gd name="T4" fmla="*/ 8 w 26"/>
                <a:gd name="T5" fmla="*/ 94 h 94"/>
                <a:gd name="T6" fmla="*/ 24 w 26"/>
                <a:gd name="T7" fmla="*/ 49 h 94"/>
                <a:gd name="T8" fmla="*/ 10 w 26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4">
                  <a:moveTo>
                    <a:pt x="10" y="0"/>
                  </a:moveTo>
                  <a:cubicBezTo>
                    <a:pt x="4" y="17"/>
                    <a:pt x="0" y="31"/>
                    <a:pt x="0" y="46"/>
                  </a:cubicBezTo>
                  <a:cubicBezTo>
                    <a:pt x="0" y="61"/>
                    <a:pt x="3" y="76"/>
                    <a:pt x="8" y="94"/>
                  </a:cubicBezTo>
                  <a:cubicBezTo>
                    <a:pt x="14" y="78"/>
                    <a:pt x="21" y="64"/>
                    <a:pt x="24" y="49"/>
                  </a:cubicBezTo>
                  <a:cubicBezTo>
                    <a:pt x="26" y="34"/>
                    <a:pt x="24" y="18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416">
              <a:extLst>
                <a:ext uri="{FF2B5EF4-FFF2-40B4-BE49-F238E27FC236}">
                  <a16:creationId xmlns="" xmlns:a16="http://schemas.microsoft.com/office/drawing/2014/main" id="{89EBB666-D9E1-4DCC-A08A-179326E7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5511800"/>
              <a:ext cx="6350" cy="69850"/>
            </a:xfrm>
            <a:custGeom>
              <a:avLst/>
              <a:gdLst>
                <a:gd name="T0" fmla="*/ 4 w 7"/>
                <a:gd name="T1" fmla="*/ 0 h 74"/>
                <a:gd name="T2" fmla="*/ 5 w 7"/>
                <a:gd name="T3" fmla="*/ 38 h 74"/>
                <a:gd name="T4" fmla="*/ 2 w 7"/>
                <a:gd name="T5" fmla="*/ 56 h 74"/>
                <a:gd name="T6" fmla="*/ 0 w 7"/>
                <a:gd name="T7" fmla="*/ 74 h 74"/>
                <a:gd name="T8" fmla="*/ 1 w 7"/>
                <a:gd name="T9" fmla="*/ 74 h 74"/>
                <a:gd name="T10" fmla="*/ 3 w 7"/>
                <a:gd name="T11" fmla="*/ 56 h 74"/>
                <a:gd name="T12" fmla="*/ 6 w 7"/>
                <a:gd name="T13" fmla="*/ 38 h 74"/>
                <a:gd name="T14" fmla="*/ 4 w 7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4">
                  <a:moveTo>
                    <a:pt x="4" y="0"/>
                  </a:moveTo>
                  <a:cubicBezTo>
                    <a:pt x="6" y="13"/>
                    <a:pt x="7" y="25"/>
                    <a:pt x="5" y="38"/>
                  </a:cubicBezTo>
                  <a:cubicBezTo>
                    <a:pt x="4" y="44"/>
                    <a:pt x="3" y="50"/>
                    <a:pt x="2" y="56"/>
                  </a:cubicBezTo>
                  <a:cubicBezTo>
                    <a:pt x="1" y="62"/>
                    <a:pt x="0" y="68"/>
                    <a:pt x="0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68"/>
                    <a:pt x="2" y="62"/>
                    <a:pt x="3" y="56"/>
                  </a:cubicBezTo>
                  <a:cubicBezTo>
                    <a:pt x="4" y="50"/>
                    <a:pt x="5" y="44"/>
                    <a:pt x="6" y="38"/>
                  </a:cubicBezTo>
                  <a:cubicBezTo>
                    <a:pt x="7" y="25"/>
                    <a:pt x="7" y="1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417">
              <a:extLst>
                <a:ext uri="{FF2B5EF4-FFF2-40B4-BE49-F238E27FC236}">
                  <a16:creationId xmlns="" xmlns:a16="http://schemas.microsoft.com/office/drawing/2014/main" id="{4649691B-4298-41C7-9207-690ACB239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9" y="5556250"/>
              <a:ext cx="6350" cy="9525"/>
            </a:xfrm>
            <a:custGeom>
              <a:avLst/>
              <a:gdLst>
                <a:gd name="T0" fmla="*/ 1 w 7"/>
                <a:gd name="T1" fmla="*/ 9 h 9"/>
                <a:gd name="T2" fmla="*/ 5 w 7"/>
                <a:gd name="T3" fmla="*/ 5 h 9"/>
                <a:gd name="T4" fmla="*/ 7 w 7"/>
                <a:gd name="T5" fmla="*/ 0 h 9"/>
                <a:gd name="T6" fmla="*/ 4 w 7"/>
                <a:gd name="T7" fmla="*/ 4 h 9"/>
                <a:gd name="T8" fmla="*/ 0 w 7"/>
                <a:gd name="T9" fmla="*/ 8 h 9"/>
                <a:gd name="T10" fmla="*/ 1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3" y="8"/>
                    <a:pt x="4" y="7"/>
                    <a:pt x="5" y="5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7" y="1"/>
                    <a:pt x="6" y="3"/>
                    <a:pt x="4" y="4"/>
                  </a:cubicBezTo>
                  <a:cubicBezTo>
                    <a:pt x="3" y="6"/>
                    <a:pt x="2" y="7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418">
              <a:extLst>
                <a:ext uri="{FF2B5EF4-FFF2-40B4-BE49-F238E27FC236}">
                  <a16:creationId xmlns="" xmlns:a16="http://schemas.microsoft.com/office/drawing/2014/main" id="{AD348FBD-77A5-412B-AF3E-82D75A2C5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5545138"/>
              <a:ext cx="6350" cy="11113"/>
            </a:xfrm>
            <a:custGeom>
              <a:avLst/>
              <a:gdLst>
                <a:gd name="T0" fmla="*/ 7 w 7"/>
                <a:gd name="T1" fmla="*/ 10 h 12"/>
                <a:gd name="T2" fmla="*/ 3 w 7"/>
                <a:gd name="T3" fmla="*/ 6 h 12"/>
                <a:gd name="T4" fmla="*/ 0 w 7"/>
                <a:gd name="T5" fmla="*/ 0 h 12"/>
                <a:gd name="T6" fmla="*/ 2 w 7"/>
                <a:gd name="T7" fmla="*/ 6 h 12"/>
                <a:gd name="T8" fmla="*/ 6 w 7"/>
                <a:gd name="T9" fmla="*/ 12 h 12"/>
                <a:gd name="T10" fmla="*/ 7 w 7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7" y="10"/>
                  </a:moveTo>
                  <a:cubicBezTo>
                    <a:pt x="5" y="9"/>
                    <a:pt x="4" y="8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ubicBezTo>
                    <a:pt x="3" y="8"/>
                    <a:pt x="4" y="10"/>
                    <a:pt x="6" y="12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419">
              <a:extLst>
                <a:ext uri="{FF2B5EF4-FFF2-40B4-BE49-F238E27FC236}">
                  <a16:creationId xmlns="" xmlns:a16="http://schemas.microsoft.com/office/drawing/2014/main" id="{E6A5EFEE-3562-4BC5-9821-A00D7B6D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814" y="5535613"/>
              <a:ext cx="4763" cy="9525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0 h 10"/>
                <a:gd name="T4" fmla="*/ 0 w 6"/>
                <a:gd name="T5" fmla="*/ 9 h 10"/>
                <a:gd name="T6" fmla="*/ 0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8"/>
                    <a:pt x="5" y="4"/>
                    <a:pt x="6" y="0"/>
                  </a:cubicBezTo>
                  <a:cubicBezTo>
                    <a:pt x="5" y="4"/>
                    <a:pt x="2" y="7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420">
              <a:extLst>
                <a:ext uri="{FF2B5EF4-FFF2-40B4-BE49-F238E27FC236}">
                  <a16:creationId xmlns="" xmlns:a16="http://schemas.microsoft.com/office/drawing/2014/main" id="{CF159F36-2B84-484D-9157-8CA6316B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5524500"/>
              <a:ext cx="4763" cy="11113"/>
            </a:xfrm>
            <a:custGeom>
              <a:avLst/>
              <a:gdLst>
                <a:gd name="T0" fmla="*/ 6 w 6"/>
                <a:gd name="T1" fmla="*/ 10 h 11"/>
                <a:gd name="T2" fmla="*/ 0 w 6"/>
                <a:gd name="T3" fmla="*/ 0 h 11"/>
                <a:gd name="T4" fmla="*/ 5 w 6"/>
                <a:gd name="T5" fmla="*/ 11 h 11"/>
                <a:gd name="T6" fmla="*/ 6 w 6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1" y="4"/>
                    <a:pt x="2" y="8"/>
                    <a:pt x="5" y="11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421">
              <a:extLst>
                <a:ext uri="{FF2B5EF4-FFF2-40B4-BE49-F238E27FC236}">
                  <a16:creationId xmlns="" xmlns:a16="http://schemas.microsoft.com/office/drawing/2014/main" id="{5F777C80-318E-4ADC-A3EF-7F82572AF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814" y="5549900"/>
              <a:ext cx="28575" cy="87313"/>
            </a:xfrm>
            <a:custGeom>
              <a:avLst/>
              <a:gdLst>
                <a:gd name="T0" fmla="*/ 17 w 30"/>
                <a:gd name="T1" fmla="*/ 0 h 94"/>
                <a:gd name="T2" fmla="*/ 2 w 30"/>
                <a:gd name="T3" fmla="*/ 46 h 94"/>
                <a:gd name="T4" fmla="*/ 3 w 30"/>
                <a:gd name="T5" fmla="*/ 94 h 94"/>
                <a:gd name="T6" fmla="*/ 25 w 30"/>
                <a:gd name="T7" fmla="*/ 52 h 94"/>
                <a:gd name="T8" fmla="*/ 17 w 30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4">
                  <a:moveTo>
                    <a:pt x="17" y="0"/>
                  </a:moveTo>
                  <a:cubicBezTo>
                    <a:pt x="10" y="17"/>
                    <a:pt x="5" y="31"/>
                    <a:pt x="2" y="46"/>
                  </a:cubicBezTo>
                  <a:cubicBezTo>
                    <a:pt x="0" y="60"/>
                    <a:pt x="1" y="75"/>
                    <a:pt x="3" y="94"/>
                  </a:cubicBezTo>
                  <a:cubicBezTo>
                    <a:pt x="12" y="80"/>
                    <a:pt x="21" y="67"/>
                    <a:pt x="25" y="52"/>
                  </a:cubicBezTo>
                  <a:cubicBezTo>
                    <a:pt x="30" y="38"/>
                    <a:pt x="29" y="2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422">
              <a:extLst>
                <a:ext uri="{FF2B5EF4-FFF2-40B4-BE49-F238E27FC236}">
                  <a16:creationId xmlns="" xmlns:a16="http://schemas.microsoft.com/office/drawing/2014/main" id="{2747F7A0-E2FF-41B6-82CB-CF38E9CDB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5559425"/>
              <a:ext cx="14288" cy="69850"/>
            </a:xfrm>
            <a:custGeom>
              <a:avLst/>
              <a:gdLst>
                <a:gd name="T0" fmla="*/ 13 w 15"/>
                <a:gd name="T1" fmla="*/ 0 h 74"/>
                <a:gd name="T2" fmla="*/ 10 w 15"/>
                <a:gd name="T3" fmla="*/ 38 h 74"/>
                <a:gd name="T4" fmla="*/ 5 w 15"/>
                <a:gd name="T5" fmla="*/ 56 h 74"/>
                <a:gd name="T6" fmla="*/ 0 w 15"/>
                <a:gd name="T7" fmla="*/ 74 h 74"/>
                <a:gd name="T8" fmla="*/ 0 w 15"/>
                <a:gd name="T9" fmla="*/ 74 h 74"/>
                <a:gd name="T10" fmla="*/ 6 w 15"/>
                <a:gd name="T11" fmla="*/ 56 h 74"/>
                <a:gd name="T12" fmla="*/ 11 w 15"/>
                <a:gd name="T13" fmla="*/ 38 h 74"/>
                <a:gd name="T14" fmla="*/ 13 w 15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4">
                  <a:moveTo>
                    <a:pt x="13" y="0"/>
                  </a:moveTo>
                  <a:cubicBezTo>
                    <a:pt x="15" y="13"/>
                    <a:pt x="13" y="26"/>
                    <a:pt x="10" y="38"/>
                  </a:cubicBezTo>
                  <a:cubicBezTo>
                    <a:pt x="8" y="44"/>
                    <a:pt x="6" y="50"/>
                    <a:pt x="5" y="56"/>
                  </a:cubicBezTo>
                  <a:cubicBezTo>
                    <a:pt x="3" y="62"/>
                    <a:pt x="1" y="68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68"/>
                    <a:pt x="4" y="62"/>
                    <a:pt x="6" y="56"/>
                  </a:cubicBezTo>
                  <a:cubicBezTo>
                    <a:pt x="8" y="51"/>
                    <a:pt x="9" y="45"/>
                    <a:pt x="11" y="38"/>
                  </a:cubicBezTo>
                  <a:cubicBezTo>
                    <a:pt x="14" y="26"/>
                    <a:pt x="15" y="1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24">
              <a:extLst>
                <a:ext uri="{FF2B5EF4-FFF2-40B4-BE49-F238E27FC236}">
                  <a16:creationId xmlns="" xmlns:a16="http://schemas.microsoft.com/office/drawing/2014/main" id="{BBF2A38A-63B3-4F91-96B4-C4F81735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5605463"/>
              <a:ext cx="6350" cy="7938"/>
            </a:xfrm>
            <a:custGeom>
              <a:avLst/>
              <a:gdLst>
                <a:gd name="T0" fmla="*/ 0 w 8"/>
                <a:gd name="T1" fmla="*/ 9 h 9"/>
                <a:gd name="T2" fmla="*/ 5 w 8"/>
                <a:gd name="T3" fmla="*/ 5 h 9"/>
                <a:gd name="T4" fmla="*/ 8 w 8"/>
                <a:gd name="T5" fmla="*/ 0 h 9"/>
                <a:gd name="T6" fmla="*/ 4 w 8"/>
                <a:gd name="T7" fmla="*/ 4 h 9"/>
                <a:gd name="T8" fmla="*/ 0 w 8"/>
                <a:gd name="T9" fmla="*/ 7 h 9"/>
                <a:gd name="T10" fmla="*/ 0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2" y="8"/>
                    <a:pt x="3" y="6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7" y="1"/>
                    <a:pt x="6" y="3"/>
                    <a:pt x="4" y="4"/>
                  </a:cubicBezTo>
                  <a:cubicBezTo>
                    <a:pt x="3" y="5"/>
                    <a:pt x="1" y="6"/>
                    <a:pt x="0" y="7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25">
              <a:extLst>
                <a:ext uri="{FF2B5EF4-FFF2-40B4-BE49-F238E27FC236}">
                  <a16:creationId xmlns="" xmlns:a16="http://schemas.microsoft.com/office/drawing/2014/main" id="{C76496EB-76B1-4084-8B5A-2CE44C64D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5592763"/>
              <a:ext cx="4763" cy="11113"/>
            </a:xfrm>
            <a:custGeom>
              <a:avLst/>
              <a:gdLst>
                <a:gd name="T0" fmla="*/ 4 w 4"/>
                <a:gd name="T1" fmla="*/ 11 h 12"/>
                <a:gd name="T2" fmla="*/ 1 w 4"/>
                <a:gd name="T3" fmla="*/ 6 h 12"/>
                <a:gd name="T4" fmla="*/ 0 w 4"/>
                <a:gd name="T5" fmla="*/ 0 h 12"/>
                <a:gd name="T6" fmla="*/ 1 w 4"/>
                <a:gd name="T7" fmla="*/ 6 h 12"/>
                <a:gd name="T8" fmla="*/ 3 w 4"/>
                <a:gd name="T9" fmla="*/ 12 h 12"/>
                <a:gd name="T10" fmla="*/ 4 w 4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4" y="11"/>
                  </a:moveTo>
                  <a:cubicBezTo>
                    <a:pt x="3" y="9"/>
                    <a:pt x="2" y="8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8"/>
                    <a:pt x="2" y="10"/>
                    <a:pt x="3" y="12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26">
              <a:extLst>
                <a:ext uri="{FF2B5EF4-FFF2-40B4-BE49-F238E27FC236}">
                  <a16:creationId xmlns="" xmlns:a16="http://schemas.microsoft.com/office/drawing/2014/main" id="{863D24AB-54BE-46EC-BE2E-E8562B55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5586413"/>
              <a:ext cx="6350" cy="7938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8 h 9"/>
                <a:gd name="T6" fmla="*/ 0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7"/>
                    <a:pt x="6" y="4"/>
                    <a:pt x="7" y="0"/>
                  </a:cubicBezTo>
                  <a:cubicBezTo>
                    <a:pt x="6" y="3"/>
                    <a:pt x="3" y="6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27">
              <a:extLst>
                <a:ext uri="{FF2B5EF4-FFF2-40B4-BE49-F238E27FC236}">
                  <a16:creationId xmlns="" xmlns:a16="http://schemas.microsoft.com/office/drawing/2014/main" id="{DA2C6880-BF96-4720-8DB9-89CD4495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5572126"/>
              <a:ext cx="3175" cy="12700"/>
            </a:xfrm>
            <a:custGeom>
              <a:avLst/>
              <a:gdLst>
                <a:gd name="T0" fmla="*/ 5 w 5"/>
                <a:gd name="T1" fmla="*/ 11 h 12"/>
                <a:gd name="T2" fmla="*/ 0 w 5"/>
                <a:gd name="T3" fmla="*/ 0 h 12"/>
                <a:gd name="T4" fmla="*/ 5 w 5"/>
                <a:gd name="T5" fmla="*/ 12 h 12"/>
                <a:gd name="T6" fmla="*/ 5 w 5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5" y="11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1" y="4"/>
                    <a:pt x="2" y="8"/>
                    <a:pt x="5" y="12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428">
              <a:extLst>
                <a:ext uri="{FF2B5EF4-FFF2-40B4-BE49-F238E27FC236}">
                  <a16:creationId xmlns="" xmlns:a16="http://schemas.microsoft.com/office/drawing/2014/main" id="{71B2B3AD-65C8-4957-9FE1-E9DEDCF7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5600701"/>
              <a:ext cx="38100" cy="85725"/>
            </a:xfrm>
            <a:custGeom>
              <a:avLst/>
              <a:gdLst>
                <a:gd name="T0" fmla="*/ 31 w 40"/>
                <a:gd name="T1" fmla="*/ 0 h 92"/>
                <a:gd name="T2" fmla="*/ 9 w 40"/>
                <a:gd name="T3" fmla="*/ 44 h 92"/>
                <a:gd name="T4" fmla="*/ 0 w 40"/>
                <a:gd name="T5" fmla="*/ 92 h 92"/>
                <a:gd name="T6" fmla="*/ 30 w 40"/>
                <a:gd name="T7" fmla="*/ 55 h 92"/>
                <a:gd name="T8" fmla="*/ 31 w 4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2">
                  <a:moveTo>
                    <a:pt x="31" y="0"/>
                  </a:moveTo>
                  <a:cubicBezTo>
                    <a:pt x="21" y="16"/>
                    <a:pt x="14" y="30"/>
                    <a:pt x="9" y="44"/>
                  </a:cubicBezTo>
                  <a:cubicBezTo>
                    <a:pt x="4" y="58"/>
                    <a:pt x="2" y="73"/>
                    <a:pt x="0" y="92"/>
                  </a:cubicBezTo>
                  <a:cubicBezTo>
                    <a:pt x="12" y="80"/>
                    <a:pt x="23" y="69"/>
                    <a:pt x="30" y="55"/>
                  </a:cubicBezTo>
                  <a:cubicBezTo>
                    <a:pt x="37" y="41"/>
                    <a:pt x="40" y="23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429">
              <a:extLst>
                <a:ext uri="{FF2B5EF4-FFF2-40B4-BE49-F238E27FC236}">
                  <a16:creationId xmlns="" xmlns:a16="http://schemas.microsoft.com/office/drawing/2014/main" id="{E3088831-CEB5-4610-9C4F-AB568967E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5611813"/>
              <a:ext cx="25400" cy="65088"/>
            </a:xfrm>
            <a:custGeom>
              <a:avLst/>
              <a:gdLst>
                <a:gd name="T0" fmla="*/ 26 w 26"/>
                <a:gd name="T1" fmla="*/ 0 h 71"/>
                <a:gd name="T2" fmla="*/ 17 w 26"/>
                <a:gd name="T3" fmla="*/ 38 h 71"/>
                <a:gd name="T4" fmla="*/ 8 w 26"/>
                <a:gd name="T5" fmla="*/ 54 h 71"/>
                <a:gd name="T6" fmla="*/ 0 w 26"/>
                <a:gd name="T7" fmla="*/ 71 h 71"/>
                <a:gd name="T8" fmla="*/ 0 w 26"/>
                <a:gd name="T9" fmla="*/ 71 h 71"/>
                <a:gd name="T10" fmla="*/ 9 w 26"/>
                <a:gd name="T11" fmla="*/ 55 h 71"/>
                <a:gd name="T12" fmla="*/ 18 w 26"/>
                <a:gd name="T13" fmla="*/ 38 h 71"/>
                <a:gd name="T14" fmla="*/ 26 w 26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71">
                  <a:moveTo>
                    <a:pt x="26" y="0"/>
                  </a:moveTo>
                  <a:cubicBezTo>
                    <a:pt x="25" y="13"/>
                    <a:pt x="22" y="26"/>
                    <a:pt x="17" y="38"/>
                  </a:cubicBezTo>
                  <a:cubicBezTo>
                    <a:pt x="14" y="43"/>
                    <a:pt x="11" y="49"/>
                    <a:pt x="8" y="54"/>
                  </a:cubicBezTo>
                  <a:cubicBezTo>
                    <a:pt x="5" y="60"/>
                    <a:pt x="2" y="65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3" y="66"/>
                    <a:pt x="6" y="60"/>
                    <a:pt x="9" y="55"/>
                  </a:cubicBezTo>
                  <a:cubicBezTo>
                    <a:pt x="12" y="50"/>
                    <a:pt x="15" y="44"/>
                    <a:pt x="18" y="38"/>
                  </a:cubicBezTo>
                  <a:cubicBezTo>
                    <a:pt x="23" y="26"/>
                    <a:pt x="26" y="13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430">
              <a:extLst>
                <a:ext uri="{FF2B5EF4-FFF2-40B4-BE49-F238E27FC236}">
                  <a16:creationId xmlns="" xmlns:a16="http://schemas.microsoft.com/office/drawing/2014/main" id="{52F59B55-00DE-4FD3-8914-E70668CD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5656263"/>
              <a:ext cx="9525" cy="7938"/>
            </a:xfrm>
            <a:custGeom>
              <a:avLst/>
              <a:gdLst>
                <a:gd name="T0" fmla="*/ 0 w 10"/>
                <a:gd name="T1" fmla="*/ 7 h 7"/>
                <a:gd name="T2" fmla="*/ 6 w 10"/>
                <a:gd name="T3" fmla="*/ 4 h 7"/>
                <a:gd name="T4" fmla="*/ 10 w 10"/>
                <a:gd name="T5" fmla="*/ 0 h 7"/>
                <a:gd name="T6" fmla="*/ 5 w 10"/>
                <a:gd name="T7" fmla="*/ 4 h 7"/>
                <a:gd name="T8" fmla="*/ 0 w 10"/>
                <a:gd name="T9" fmla="*/ 5 h 7"/>
                <a:gd name="T10" fmla="*/ 0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7"/>
                    <a:pt x="4" y="6"/>
                    <a:pt x="6" y="4"/>
                  </a:cubicBezTo>
                  <a:cubicBezTo>
                    <a:pt x="7" y="3"/>
                    <a:pt x="9" y="2"/>
                    <a:pt x="10" y="0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4"/>
                    <a:pt x="2" y="5"/>
                    <a:pt x="0" y="5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431">
              <a:extLst>
                <a:ext uri="{FF2B5EF4-FFF2-40B4-BE49-F238E27FC236}">
                  <a16:creationId xmlns="" xmlns:a16="http://schemas.microsoft.com/office/drawing/2014/main" id="{6FE14BBF-C811-4C87-8AD6-F15B11A3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5641976"/>
              <a:ext cx="3175" cy="12700"/>
            </a:xfrm>
            <a:custGeom>
              <a:avLst/>
              <a:gdLst>
                <a:gd name="T0" fmla="*/ 3 w 3"/>
                <a:gd name="T1" fmla="*/ 12 h 13"/>
                <a:gd name="T2" fmla="*/ 1 w 3"/>
                <a:gd name="T3" fmla="*/ 6 h 13"/>
                <a:gd name="T4" fmla="*/ 0 w 3"/>
                <a:gd name="T5" fmla="*/ 0 h 13"/>
                <a:gd name="T6" fmla="*/ 0 w 3"/>
                <a:gd name="T7" fmla="*/ 6 h 13"/>
                <a:gd name="T8" fmla="*/ 2 w 3"/>
                <a:gd name="T9" fmla="*/ 13 h 13"/>
                <a:gd name="T10" fmla="*/ 3 w 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12"/>
                  </a:moveTo>
                  <a:cubicBezTo>
                    <a:pt x="2" y="10"/>
                    <a:pt x="1" y="8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432">
              <a:extLst>
                <a:ext uri="{FF2B5EF4-FFF2-40B4-BE49-F238E27FC236}">
                  <a16:creationId xmlns="" xmlns:a16="http://schemas.microsoft.com/office/drawing/2014/main" id="{FAD316A0-293A-4A01-AB5C-000E2A3B4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5638801"/>
              <a:ext cx="7938" cy="6350"/>
            </a:xfrm>
            <a:custGeom>
              <a:avLst/>
              <a:gdLst>
                <a:gd name="T0" fmla="*/ 0 w 9"/>
                <a:gd name="T1" fmla="*/ 8 h 8"/>
                <a:gd name="T2" fmla="*/ 9 w 9"/>
                <a:gd name="T3" fmla="*/ 0 h 8"/>
                <a:gd name="T4" fmla="*/ 0 w 9"/>
                <a:gd name="T5" fmla="*/ 6 h 8"/>
                <a:gd name="T6" fmla="*/ 0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4" y="6"/>
                    <a:pt x="7" y="3"/>
                    <a:pt x="9" y="0"/>
                  </a:cubicBezTo>
                  <a:cubicBezTo>
                    <a:pt x="6" y="3"/>
                    <a:pt x="3" y="6"/>
                    <a:pt x="0" y="6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433">
              <a:extLst>
                <a:ext uri="{FF2B5EF4-FFF2-40B4-BE49-F238E27FC236}">
                  <a16:creationId xmlns="" xmlns:a16="http://schemas.microsoft.com/office/drawing/2014/main" id="{6BEF69F0-56F1-4E0D-8824-DC951320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5622926"/>
              <a:ext cx="1588" cy="11113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0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0" y="4"/>
                    <a:pt x="1" y="8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434">
              <a:extLst>
                <a:ext uri="{FF2B5EF4-FFF2-40B4-BE49-F238E27FC236}">
                  <a16:creationId xmlns="" xmlns:a16="http://schemas.microsoft.com/office/drawing/2014/main" id="{700AF207-2F88-4954-97B6-681763D6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5654676"/>
              <a:ext cx="52388" cy="77788"/>
            </a:xfrm>
            <a:custGeom>
              <a:avLst/>
              <a:gdLst>
                <a:gd name="T0" fmla="*/ 50 w 55"/>
                <a:gd name="T1" fmla="*/ 0 h 84"/>
                <a:gd name="T2" fmla="*/ 20 w 55"/>
                <a:gd name="T3" fmla="*/ 39 h 84"/>
                <a:gd name="T4" fmla="*/ 0 w 55"/>
                <a:gd name="T5" fmla="*/ 84 h 84"/>
                <a:gd name="T6" fmla="*/ 38 w 55"/>
                <a:gd name="T7" fmla="*/ 55 h 84"/>
                <a:gd name="T8" fmla="*/ 50 w 5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84">
                  <a:moveTo>
                    <a:pt x="50" y="0"/>
                  </a:moveTo>
                  <a:cubicBezTo>
                    <a:pt x="37" y="14"/>
                    <a:pt x="28" y="26"/>
                    <a:pt x="20" y="39"/>
                  </a:cubicBezTo>
                  <a:cubicBezTo>
                    <a:pt x="12" y="52"/>
                    <a:pt x="7" y="66"/>
                    <a:pt x="0" y="84"/>
                  </a:cubicBezTo>
                  <a:cubicBezTo>
                    <a:pt x="14" y="75"/>
                    <a:pt x="28" y="67"/>
                    <a:pt x="38" y="55"/>
                  </a:cubicBezTo>
                  <a:cubicBezTo>
                    <a:pt x="49" y="42"/>
                    <a:pt x="55" y="25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435">
              <a:extLst>
                <a:ext uri="{FF2B5EF4-FFF2-40B4-BE49-F238E27FC236}">
                  <a16:creationId xmlns="" xmlns:a16="http://schemas.microsoft.com/office/drawing/2014/main" id="{0F2F7915-40E5-48CD-96ED-44D2640A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5664201"/>
              <a:ext cx="38100" cy="61913"/>
            </a:xfrm>
            <a:custGeom>
              <a:avLst/>
              <a:gdLst>
                <a:gd name="T0" fmla="*/ 41 w 41"/>
                <a:gd name="T1" fmla="*/ 0 h 66"/>
                <a:gd name="T2" fmla="*/ 24 w 41"/>
                <a:gd name="T3" fmla="*/ 36 h 66"/>
                <a:gd name="T4" fmla="*/ 12 w 41"/>
                <a:gd name="T5" fmla="*/ 51 h 66"/>
                <a:gd name="T6" fmla="*/ 0 w 41"/>
                <a:gd name="T7" fmla="*/ 66 h 66"/>
                <a:gd name="T8" fmla="*/ 0 w 41"/>
                <a:gd name="T9" fmla="*/ 66 h 66"/>
                <a:gd name="T10" fmla="*/ 13 w 41"/>
                <a:gd name="T11" fmla="*/ 52 h 66"/>
                <a:gd name="T12" fmla="*/ 25 w 41"/>
                <a:gd name="T13" fmla="*/ 37 h 66"/>
                <a:gd name="T14" fmla="*/ 41 w 41"/>
                <a:gd name="T1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6">
                  <a:moveTo>
                    <a:pt x="41" y="0"/>
                  </a:moveTo>
                  <a:cubicBezTo>
                    <a:pt x="38" y="14"/>
                    <a:pt x="32" y="26"/>
                    <a:pt x="24" y="36"/>
                  </a:cubicBezTo>
                  <a:cubicBezTo>
                    <a:pt x="20" y="42"/>
                    <a:pt x="16" y="46"/>
                    <a:pt x="12" y="51"/>
                  </a:cubicBezTo>
                  <a:cubicBezTo>
                    <a:pt x="8" y="56"/>
                    <a:pt x="3" y="60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1"/>
                    <a:pt x="8" y="56"/>
                    <a:pt x="13" y="52"/>
                  </a:cubicBezTo>
                  <a:cubicBezTo>
                    <a:pt x="17" y="47"/>
                    <a:pt x="21" y="42"/>
                    <a:pt x="25" y="37"/>
                  </a:cubicBezTo>
                  <a:cubicBezTo>
                    <a:pt x="33" y="27"/>
                    <a:pt x="39" y="14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436">
              <a:extLst>
                <a:ext uri="{FF2B5EF4-FFF2-40B4-BE49-F238E27FC236}">
                  <a16:creationId xmlns="" xmlns:a16="http://schemas.microsoft.com/office/drawing/2014/main" id="{0481112B-5DD2-4665-8B94-46D0A69C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5708651"/>
              <a:ext cx="9525" cy="4763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3 h 5"/>
                <a:gd name="T4" fmla="*/ 11 w 11"/>
                <a:gd name="T5" fmla="*/ 0 h 5"/>
                <a:gd name="T6" fmla="*/ 5 w 11"/>
                <a:gd name="T7" fmla="*/ 2 h 5"/>
                <a:gd name="T8" fmla="*/ 0 w 11"/>
                <a:gd name="T9" fmla="*/ 3 h 5"/>
                <a:gd name="T10" fmla="*/ 0 w 11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2"/>
                  </a:cubicBezTo>
                  <a:cubicBezTo>
                    <a:pt x="4" y="3"/>
                    <a:pt x="2" y="3"/>
                    <a:pt x="0" y="3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437">
              <a:extLst>
                <a:ext uri="{FF2B5EF4-FFF2-40B4-BE49-F238E27FC236}">
                  <a16:creationId xmlns="" xmlns:a16="http://schemas.microsoft.com/office/drawing/2014/main" id="{7FEBB9E5-F823-424C-8B64-5FB2514D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5692776"/>
              <a:ext cx="1588" cy="12700"/>
            </a:xfrm>
            <a:custGeom>
              <a:avLst/>
              <a:gdLst>
                <a:gd name="T0" fmla="*/ 2 w 2"/>
                <a:gd name="T1" fmla="*/ 12 h 13"/>
                <a:gd name="T2" fmla="*/ 1 w 2"/>
                <a:gd name="T3" fmla="*/ 6 h 13"/>
                <a:gd name="T4" fmla="*/ 2 w 2"/>
                <a:gd name="T5" fmla="*/ 0 h 13"/>
                <a:gd name="T6" fmla="*/ 0 w 2"/>
                <a:gd name="T7" fmla="*/ 6 h 13"/>
                <a:gd name="T8" fmla="*/ 0 w 2"/>
                <a:gd name="T9" fmla="*/ 13 h 13"/>
                <a:gd name="T10" fmla="*/ 2 w 2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2" y="12"/>
                  </a:moveTo>
                  <a:cubicBezTo>
                    <a:pt x="1" y="10"/>
                    <a:pt x="1" y="8"/>
                    <a:pt x="1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8"/>
                    <a:pt x="0" y="11"/>
                    <a:pt x="0" y="13"/>
                  </a:cubicBez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438">
              <a:extLst>
                <a:ext uri="{FF2B5EF4-FFF2-40B4-BE49-F238E27FC236}">
                  <a16:creationId xmlns="" xmlns:a16="http://schemas.microsoft.com/office/drawing/2014/main" id="{E98E47EE-11D1-415B-8DF8-AD4CDFBC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5692776"/>
              <a:ext cx="9525" cy="4763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0 w 10"/>
                <a:gd name="T5" fmla="*/ 5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5"/>
                    <a:pt x="7" y="3"/>
                    <a:pt x="10" y="0"/>
                  </a:cubicBezTo>
                  <a:cubicBezTo>
                    <a:pt x="7" y="3"/>
                    <a:pt x="3" y="4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439">
              <a:extLst>
                <a:ext uri="{FF2B5EF4-FFF2-40B4-BE49-F238E27FC236}">
                  <a16:creationId xmlns="" xmlns:a16="http://schemas.microsoft.com/office/drawing/2014/main" id="{E4BF7150-AB2E-4106-9749-EC8E48CE3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5675313"/>
              <a:ext cx="1588" cy="12700"/>
            </a:xfrm>
            <a:custGeom>
              <a:avLst/>
              <a:gdLst>
                <a:gd name="T0" fmla="*/ 1 w 1"/>
                <a:gd name="T1" fmla="*/ 13 h 13"/>
                <a:gd name="T2" fmla="*/ 1 w 1"/>
                <a:gd name="T3" fmla="*/ 0 h 13"/>
                <a:gd name="T4" fmla="*/ 1 w 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cubicBezTo>
                    <a:pt x="0" y="9"/>
                    <a:pt x="0" y="4"/>
                    <a:pt x="1" y="0"/>
                  </a:cubicBezTo>
                  <a:cubicBezTo>
                    <a:pt x="0" y="4"/>
                    <a:pt x="0" y="9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440">
              <a:extLst>
                <a:ext uri="{FF2B5EF4-FFF2-40B4-BE49-F238E27FC236}">
                  <a16:creationId xmlns="" xmlns:a16="http://schemas.microsoft.com/office/drawing/2014/main" id="{3C275EB1-13D7-4058-8FA6-D9CAFE71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5710238"/>
              <a:ext cx="63500" cy="65088"/>
            </a:xfrm>
            <a:custGeom>
              <a:avLst/>
              <a:gdLst>
                <a:gd name="T0" fmla="*/ 69 w 69"/>
                <a:gd name="T1" fmla="*/ 0 h 70"/>
                <a:gd name="T2" fmla="*/ 31 w 69"/>
                <a:gd name="T3" fmla="*/ 31 h 70"/>
                <a:gd name="T4" fmla="*/ 0 w 69"/>
                <a:gd name="T5" fmla="*/ 70 h 70"/>
                <a:gd name="T6" fmla="*/ 45 w 69"/>
                <a:gd name="T7" fmla="*/ 51 h 70"/>
                <a:gd name="T8" fmla="*/ 61 w 69"/>
                <a:gd name="T9" fmla="*/ 31 h 70"/>
                <a:gd name="T10" fmla="*/ 69 w 69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70">
                  <a:moveTo>
                    <a:pt x="69" y="0"/>
                  </a:moveTo>
                  <a:cubicBezTo>
                    <a:pt x="54" y="11"/>
                    <a:pt x="41" y="20"/>
                    <a:pt x="31" y="31"/>
                  </a:cubicBezTo>
                  <a:cubicBezTo>
                    <a:pt x="20" y="42"/>
                    <a:pt x="11" y="54"/>
                    <a:pt x="0" y="70"/>
                  </a:cubicBezTo>
                  <a:cubicBezTo>
                    <a:pt x="16" y="64"/>
                    <a:pt x="32" y="60"/>
                    <a:pt x="45" y="51"/>
                  </a:cubicBezTo>
                  <a:cubicBezTo>
                    <a:pt x="51" y="46"/>
                    <a:pt x="57" y="40"/>
                    <a:pt x="61" y="31"/>
                  </a:cubicBezTo>
                  <a:cubicBezTo>
                    <a:pt x="66" y="23"/>
                    <a:pt x="69" y="13"/>
                    <a:pt x="6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441">
              <a:extLst>
                <a:ext uri="{FF2B5EF4-FFF2-40B4-BE49-F238E27FC236}">
                  <a16:creationId xmlns="" xmlns:a16="http://schemas.microsoft.com/office/drawing/2014/main" id="{CDAA349A-BA9D-41FD-88FF-EBBEB0BDE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5719763"/>
              <a:ext cx="52388" cy="50800"/>
            </a:xfrm>
            <a:custGeom>
              <a:avLst/>
              <a:gdLst>
                <a:gd name="T0" fmla="*/ 56 w 56"/>
                <a:gd name="T1" fmla="*/ 0 h 54"/>
                <a:gd name="T2" fmla="*/ 31 w 56"/>
                <a:gd name="T3" fmla="*/ 31 h 54"/>
                <a:gd name="T4" fmla="*/ 15 w 56"/>
                <a:gd name="T5" fmla="*/ 43 h 54"/>
                <a:gd name="T6" fmla="*/ 0 w 56"/>
                <a:gd name="T7" fmla="*/ 54 h 54"/>
                <a:gd name="T8" fmla="*/ 0 w 56"/>
                <a:gd name="T9" fmla="*/ 54 h 54"/>
                <a:gd name="T10" fmla="*/ 16 w 56"/>
                <a:gd name="T11" fmla="*/ 44 h 54"/>
                <a:gd name="T12" fmla="*/ 31 w 56"/>
                <a:gd name="T13" fmla="*/ 32 h 54"/>
                <a:gd name="T14" fmla="*/ 56 w 56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4">
                  <a:moveTo>
                    <a:pt x="56" y="0"/>
                  </a:moveTo>
                  <a:cubicBezTo>
                    <a:pt x="50" y="13"/>
                    <a:pt x="41" y="23"/>
                    <a:pt x="31" y="31"/>
                  </a:cubicBezTo>
                  <a:cubicBezTo>
                    <a:pt x="26" y="36"/>
                    <a:pt x="20" y="39"/>
                    <a:pt x="15" y="43"/>
                  </a:cubicBezTo>
                  <a:cubicBezTo>
                    <a:pt x="10" y="46"/>
                    <a:pt x="5" y="49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" y="50"/>
                    <a:pt x="10" y="47"/>
                    <a:pt x="16" y="44"/>
                  </a:cubicBezTo>
                  <a:cubicBezTo>
                    <a:pt x="21" y="40"/>
                    <a:pt x="26" y="37"/>
                    <a:pt x="31" y="32"/>
                  </a:cubicBezTo>
                  <a:cubicBezTo>
                    <a:pt x="41" y="24"/>
                    <a:pt x="50" y="13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442">
              <a:extLst>
                <a:ext uri="{FF2B5EF4-FFF2-40B4-BE49-F238E27FC236}">
                  <a16:creationId xmlns="" xmlns:a16="http://schemas.microsoft.com/office/drawing/2014/main" id="{7AA4755E-2995-43D3-AC38-0AB687C4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5759451"/>
              <a:ext cx="11113" cy="1588"/>
            </a:xfrm>
            <a:custGeom>
              <a:avLst/>
              <a:gdLst>
                <a:gd name="T0" fmla="*/ 0 w 11"/>
                <a:gd name="T1" fmla="*/ 2 h 3"/>
                <a:gd name="T2" fmla="*/ 5 w 11"/>
                <a:gd name="T3" fmla="*/ 2 h 3"/>
                <a:gd name="T4" fmla="*/ 11 w 11"/>
                <a:gd name="T5" fmla="*/ 0 h 3"/>
                <a:gd name="T6" fmla="*/ 6 w 11"/>
                <a:gd name="T7" fmla="*/ 1 h 3"/>
                <a:gd name="T8" fmla="*/ 0 w 11"/>
                <a:gd name="T9" fmla="*/ 1 h 3"/>
                <a:gd name="T10" fmla="*/ 0 w 1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2" y="3"/>
                    <a:pt x="3" y="3"/>
                    <a:pt x="5" y="2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443">
              <a:extLst>
                <a:ext uri="{FF2B5EF4-FFF2-40B4-BE49-F238E27FC236}">
                  <a16:creationId xmlns="" xmlns:a16="http://schemas.microsoft.com/office/drawing/2014/main" id="{6751EAA2-5ACA-4C56-A8BC-EB5E8E44E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5743576"/>
              <a:ext cx="4763" cy="11113"/>
            </a:xfrm>
            <a:custGeom>
              <a:avLst/>
              <a:gdLst>
                <a:gd name="T0" fmla="*/ 1 w 5"/>
                <a:gd name="T1" fmla="*/ 12 h 12"/>
                <a:gd name="T2" fmla="*/ 2 w 5"/>
                <a:gd name="T3" fmla="*/ 6 h 12"/>
                <a:gd name="T4" fmla="*/ 5 w 5"/>
                <a:gd name="T5" fmla="*/ 0 h 12"/>
                <a:gd name="T6" fmla="*/ 2 w 5"/>
                <a:gd name="T7" fmla="*/ 6 h 12"/>
                <a:gd name="T8" fmla="*/ 0 w 5"/>
                <a:gd name="T9" fmla="*/ 12 h 12"/>
                <a:gd name="T10" fmla="*/ 1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1" y="12"/>
                  </a:moveTo>
                  <a:cubicBezTo>
                    <a:pt x="1" y="10"/>
                    <a:pt x="2" y="8"/>
                    <a:pt x="2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444">
              <a:extLst>
                <a:ext uri="{FF2B5EF4-FFF2-40B4-BE49-F238E27FC236}">
                  <a16:creationId xmlns="" xmlns:a16="http://schemas.microsoft.com/office/drawing/2014/main" id="{6ABF45E6-97B4-4791-81B5-B90AD8532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5745163"/>
              <a:ext cx="11113" cy="4763"/>
            </a:xfrm>
            <a:custGeom>
              <a:avLst/>
              <a:gdLst>
                <a:gd name="T0" fmla="*/ 0 w 11"/>
                <a:gd name="T1" fmla="*/ 3 h 4"/>
                <a:gd name="T2" fmla="*/ 11 w 11"/>
                <a:gd name="T3" fmla="*/ 0 h 4"/>
                <a:gd name="T4" fmla="*/ 1 w 11"/>
                <a:gd name="T5" fmla="*/ 2 h 4"/>
                <a:gd name="T6" fmla="*/ 0 w 1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8" y="2"/>
                    <a:pt x="4" y="3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445">
              <a:extLst>
                <a:ext uri="{FF2B5EF4-FFF2-40B4-BE49-F238E27FC236}">
                  <a16:creationId xmlns="" xmlns:a16="http://schemas.microsoft.com/office/drawing/2014/main" id="{355E242F-F216-421D-81D5-C9BDEC39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5729288"/>
              <a:ext cx="3175" cy="11113"/>
            </a:xfrm>
            <a:custGeom>
              <a:avLst/>
              <a:gdLst>
                <a:gd name="T0" fmla="*/ 1 w 4"/>
                <a:gd name="T1" fmla="*/ 12 h 12"/>
                <a:gd name="T2" fmla="*/ 4 w 4"/>
                <a:gd name="T3" fmla="*/ 0 h 12"/>
                <a:gd name="T4" fmla="*/ 0 w 4"/>
                <a:gd name="T5" fmla="*/ 12 h 12"/>
                <a:gd name="T6" fmla="*/ 1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2" y="4"/>
                    <a:pt x="1" y="8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446">
              <a:extLst>
                <a:ext uri="{FF2B5EF4-FFF2-40B4-BE49-F238E27FC236}">
                  <a16:creationId xmlns="" xmlns:a16="http://schemas.microsoft.com/office/drawing/2014/main" id="{939C7E7E-E0C3-48BA-8B2A-1EBACD8A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5764213"/>
              <a:ext cx="77788" cy="47625"/>
            </a:xfrm>
            <a:custGeom>
              <a:avLst/>
              <a:gdLst>
                <a:gd name="T0" fmla="*/ 82 w 82"/>
                <a:gd name="T1" fmla="*/ 0 h 52"/>
                <a:gd name="T2" fmla="*/ 38 w 82"/>
                <a:gd name="T3" fmla="*/ 21 h 52"/>
                <a:gd name="T4" fmla="*/ 0 w 82"/>
                <a:gd name="T5" fmla="*/ 52 h 52"/>
                <a:gd name="T6" fmla="*/ 47 w 82"/>
                <a:gd name="T7" fmla="*/ 43 h 52"/>
                <a:gd name="T8" fmla="*/ 67 w 82"/>
                <a:gd name="T9" fmla="*/ 28 h 52"/>
                <a:gd name="T10" fmla="*/ 82 w 82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2">
                  <a:moveTo>
                    <a:pt x="82" y="0"/>
                  </a:moveTo>
                  <a:cubicBezTo>
                    <a:pt x="64" y="7"/>
                    <a:pt x="50" y="13"/>
                    <a:pt x="38" y="21"/>
                  </a:cubicBezTo>
                  <a:cubicBezTo>
                    <a:pt x="25" y="29"/>
                    <a:pt x="13" y="39"/>
                    <a:pt x="0" y="52"/>
                  </a:cubicBezTo>
                  <a:cubicBezTo>
                    <a:pt x="17" y="50"/>
                    <a:pt x="33" y="49"/>
                    <a:pt x="47" y="43"/>
                  </a:cubicBezTo>
                  <a:cubicBezTo>
                    <a:pt x="54" y="40"/>
                    <a:pt x="61" y="35"/>
                    <a:pt x="67" y="28"/>
                  </a:cubicBezTo>
                  <a:cubicBezTo>
                    <a:pt x="73" y="21"/>
                    <a:pt x="79" y="12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447">
              <a:extLst>
                <a:ext uri="{FF2B5EF4-FFF2-40B4-BE49-F238E27FC236}">
                  <a16:creationId xmlns="" xmlns:a16="http://schemas.microsoft.com/office/drawing/2014/main" id="{C2E89AF3-C5AC-4D29-91DE-39572CD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5770563"/>
              <a:ext cx="61913" cy="38100"/>
            </a:xfrm>
            <a:custGeom>
              <a:avLst/>
              <a:gdLst>
                <a:gd name="T0" fmla="*/ 65 w 65"/>
                <a:gd name="T1" fmla="*/ 0 h 40"/>
                <a:gd name="T2" fmla="*/ 34 w 65"/>
                <a:gd name="T3" fmla="*/ 25 h 40"/>
                <a:gd name="T4" fmla="*/ 17 w 65"/>
                <a:gd name="T5" fmla="*/ 32 h 40"/>
                <a:gd name="T6" fmla="*/ 0 w 65"/>
                <a:gd name="T7" fmla="*/ 40 h 40"/>
                <a:gd name="T8" fmla="*/ 0 w 65"/>
                <a:gd name="T9" fmla="*/ 40 h 40"/>
                <a:gd name="T10" fmla="*/ 17 w 65"/>
                <a:gd name="T11" fmla="*/ 33 h 40"/>
                <a:gd name="T12" fmla="*/ 34 w 65"/>
                <a:gd name="T13" fmla="*/ 25 h 40"/>
                <a:gd name="T14" fmla="*/ 65 w 65"/>
                <a:gd name="T15" fmla="*/ 1 h 40"/>
                <a:gd name="T16" fmla="*/ 65 w 6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0">
                  <a:moveTo>
                    <a:pt x="65" y="0"/>
                  </a:moveTo>
                  <a:cubicBezTo>
                    <a:pt x="56" y="11"/>
                    <a:pt x="45" y="19"/>
                    <a:pt x="34" y="25"/>
                  </a:cubicBezTo>
                  <a:cubicBezTo>
                    <a:pt x="28" y="27"/>
                    <a:pt x="22" y="30"/>
                    <a:pt x="17" y="32"/>
                  </a:cubicBezTo>
                  <a:cubicBezTo>
                    <a:pt x="11" y="34"/>
                    <a:pt x="5" y="36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37"/>
                    <a:pt x="11" y="35"/>
                    <a:pt x="17" y="33"/>
                  </a:cubicBezTo>
                  <a:cubicBezTo>
                    <a:pt x="23" y="31"/>
                    <a:pt x="29" y="28"/>
                    <a:pt x="34" y="25"/>
                  </a:cubicBezTo>
                  <a:cubicBezTo>
                    <a:pt x="46" y="20"/>
                    <a:pt x="57" y="12"/>
                    <a:pt x="65" y="1"/>
                  </a:cubicBez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448">
              <a:extLst>
                <a:ext uri="{FF2B5EF4-FFF2-40B4-BE49-F238E27FC236}">
                  <a16:creationId xmlns="" xmlns:a16="http://schemas.microsoft.com/office/drawing/2014/main" id="{B09B3D7A-FB05-4DBE-AA61-CEF591B6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9" y="5800726"/>
              <a:ext cx="11113" cy="3175"/>
            </a:xfrm>
            <a:custGeom>
              <a:avLst/>
              <a:gdLst>
                <a:gd name="T0" fmla="*/ 0 w 12"/>
                <a:gd name="T1" fmla="*/ 1 h 3"/>
                <a:gd name="T2" fmla="*/ 6 w 12"/>
                <a:gd name="T3" fmla="*/ 3 h 3"/>
                <a:gd name="T4" fmla="*/ 12 w 12"/>
                <a:gd name="T5" fmla="*/ 2 h 3"/>
                <a:gd name="T6" fmla="*/ 6 w 12"/>
                <a:gd name="T7" fmla="*/ 2 h 3"/>
                <a:gd name="T8" fmla="*/ 1 w 12"/>
                <a:gd name="T9" fmla="*/ 0 h 3"/>
                <a:gd name="T10" fmla="*/ 0 w 1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0" y="1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3"/>
                    <a:pt x="10" y="2"/>
                    <a:pt x="12" y="2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449">
              <a:extLst>
                <a:ext uri="{FF2B5EF4-FFF2-40B4-BE49-F238E27FC236}">
                  <a16:creationId xmlns="" xmlns:a16="http://schemas.microsoft.com/office/drawing/2014/main" id="{C28CDBA3-3EDA-4A47-8903-79F73C3F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5788026"/>
              <a:ext cx="7938" cy="9525"/>
            </a:xfrm>
            <a:custGeom>
              <a:avLst/>
              <a:gdLst>
                <a:gd name="T0" fmla="*/ 2 w 8"/>
                <a:gd name="T1" fmla="*/ 10 h 10"/>
                <a:gd name="T2" fmla="*/ 4 w 8"/>
                <a:gd name="T3" fmla="*/ 5 h 10"/>
                <a:gd name="T4" fmla="*/ 8 w 8"/>
                <a:gd name="T5" fmla="*/ 0 h 10"/>
                <a:gd name="T6" fmla="*/ 3 w 8"/>
                <a:gd name="T7" fmla="*/ 4 h 10"/>
                <a:gd name="T8" fmla="*/ 0 w 8"/>
                <a:gd name="T9" fmla="*/ 10 h 10"/>
                <a:gd name="T10" fmla="*/ 2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2" y="10"/>
                  </a:moveTo>
                  <a:cubicBezTo>
                    <a:pt x="2" y="9"/>
                    <a:pt x="3" y="7"/>
                    <a:pt x="4" y="5"/>
                  </a:cubicBezTo>
                  <a:cubicBezTo>
                    <a:pt x="5" y="3"/>
                    <a:pt x="6" y="1"/>
                    <a:pt x="8" y="0"/>
                  </a:cubicBezTo>
                  <a:cubicBezTo>
                    <a:pt x="6" y="1"/>
                    <a:pt x="5" y="3"/>
                    <a:pt x="3" y="4"/>
                  </a:cubicBezTo>
                  <a:cubicBezTo>
                    <a:pt x="2" y="6"/>
                    <a:pt x="1" y="8"/>
                    <a:pt x="0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450">
              <a:extLst>
                <a:ext uri="{FF2B5EF4-FFF2-40B4-BE49-F238E27FC236}">
                  <a16:creationId xmlns="" xmlns:a16="http://schemas.microsoft.com/office/drawing/2014/main" id="{43FA1CA1-F993-4270-87E5-90836FAEC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5794376"/>
              <a:ext cx="9525" cy="158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0 h 2"/>
                <a:gd name="T4" fmla="*/ 0 w 11"/>
                <a:gd name="T5" fmla="*/ 0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451">
              <a:extLst>
                <a:ext uri="{FF2B5EF4-FFF2-40B4-BE49-F238E27FC236}">
                  <a16:creationId xmlns="" xmlns:a16="http://schemas.microsoft.com/office/drawing/2014/main" id="{CAF93696-EE59-42F1-A5C4-5FC952BF0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5778501"/>
              <a:ext cx="6350" cy="9525"/>
            </a:xfrm>
            <a:custGeom>
              <a:avLst/>
              <a:gdLst>
                <a:gd name="T0" fmla="*/ 1 w 7"/>
                <a:gd name="T1" fmla="*/ 11 h 11"/>
                <a:gd name="T2" fmla="*/ 7 w 7"/>
                <a:gd name="T3" fmla="*/ 0 h 11"/>
                <a:gd name="T4" fmla="*/ 0 w 7"/>
                <a:gd name="T5" fmla="*/ 11 h 11"/>
                <a:gd name="T6" fmla="*/ 1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cubicBezTo>
                    <a:pt x="2" y="7"/>
                    <a:pt x="4" y="3"/>
                    <a:pt x="7" y="0"/>
                  </a:cubicBezTo>
                  <a:cubicBezTo>
                    <a:pt x="4" y="3"/>
                    <a:pt x="2" y="7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452">
              <a:extLst>
                <a:ext uri="{FF2B5EF4-FFF2-40B4-BE49-F238E27FC236}">
                  <a16:creationId xmlns="" xmlns:a16="http://schemas.microsoft.com/office/drawing/2014/main" id="{6150F02C-1690-496B-B419-7278FE55B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5810251"/>
              <a:ext cx="84138" cy="34925"/>
            </a:xfrm>
            <a:custGeom>
              <a:avLst/>
              <a:gdLst>
                <a:gd name="T0" fmla="*/ 89 w 89"/>
                <a:gd name="T1" fmla="*/ 0 h 37"/>
                <a:gd name="T2" fmla="*/ 42 w 89"/>
                <a:gd name="T3" fmla="*/ 11 h 37"/>
                <a:gd name="T4" fmla="*/ 0 w 89"/>
                <a:gd name="T5" fmla="*/ 35 h 37"/>
                <a:gd name="T6" fmla="*/ 47 w 89"/>
                <a:gd name="T7" fmla="*/ 34 h 37"/>
                <a:gd name="T8" fmla="*/ 89 w 8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7">
                  <a:moveTo>
                    <a:pt x="89" y="0"/>
                  </a:moveTo>
                  <a:cubicBezTo>
                    <a:pt x="70" y="2"/>
                    <a:pt x="56" y="5"/>
                    <a:pt x="42" y="11"/>
                  </a:cubicBezTo>
                  <a:cubicBezTo>
                    <a:pt x="28" y="16"/>
                    <a:pt x="15" y="24"/>
                    <a:pt x="0" y="35"/>
                  </a:cubicBezTo>
                  <a:cubicBezTo>
                    <a:pt x="17" y="36"/>
                    <a:pt x="32" y="37"/>
                    <a:pt x="47" y="34"/>
                  </a:cubicBezTo>
                  <a:cubicBezTo>
                    <a:pt x="62" y="30"/>
                    <a:pt x="77" y="21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453">
              <a:extLst>
                <a:ext uri="{FF2B5EF4-FFF2-40B4-BE49-F238E27FC236}">
                  <a16:creationId xmlns="" xmlns:a16="http://schemas.microsoft.com/office/drawing/2014/main" id="{6EBD5812-66A9-49A2-A411-519231C5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5816601"/>
              <a:ext cx="66675" cy="23813"/>
            </a:xfrm>
            <a:custGeom>
              <a:avLst/>
              <a:gdLst>
                <a:gd name="T0" fmla="*/ 71 w 71"/>
                <a:gd name="T1" fmla="*/ 0 h 26"/>
                <a:gd name="T2" fmla="*/ 36 w 71"/>
                <a:gd name="T3" fmla="*/ 17 h 26"/>
                <a:gd name="T4" fmla="*/ 18 w 71"/>
                <a:gd name="T5" fmla="*/ 21 h 26"/>
                <a:gd name="T6" fmla="*/ 0 w 71"/>
                <a:gd name="T7" fmla="*/ 26 h 26"/>
                <a:gd name="T8" fmla="*/ 0 w 71"/>
                <a:gd name="T9" fmla="*/ 26 h 26"/>
                <a:gd name="T10" fmla="*/ 18 w 71"/>
                <a:gd name="T11" fmla="*/ 22 h 26"/>
                <a:gd name="T12" fmla="*/ 36 w 71"/>
                <a:gd name="T13" fmla="*/ 18 h 26"/>
                <a:gd name="T14" fmla="*/ 71 w 71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6">
                  <a:moveTo>
                    <a:pt x="71" y="0"/>
                  </a:moveTo>
                  <a:cubicBezTo>
                    <a:pt x="60" y="9"/>
                    <a:pt x="48" y="14"/>
                    <a:pt x="36" y="17"/>
                  </a:cubicBezTo>
                  <a:cubicBezTo>
                    <a:pt x="30" y="19"/>
                    <a:pt x="24" y="20"/>
                    <a:pt x="18" y="21"/>
                  </a:cubicBezTo>
                  <a:cubicBezTo>
                    <a:pt x="12" y="23"/>
                    <a:pt x="6" y="24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5"/>
                    <a:pt x="12" y="23"/>
                    <a:pt x="18" y="22"/>
                  </a:cubicBezTo>
                  <a:cubicBezTo>
                    <a:pt x="24" y="21"/>
                    <a:pt x="30" y="20"/>
                    <a:pt x="36" y="18"/>
                  </a:cubicBezTo>
                  <a:cubicBezTo>
                    <a:pt x="48" y="15"/>
                    <a:pt x="60" y="9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454">
              <a:extLst>
                <a:ext uri="{FF2B5EF4-FFF2-40B4-BE49-F238E27FC236}">
                  <a16:creationId xmlns="" xmlns:a16="http://schemas.microsoft.com/office/drawing/2014/main" id="{23FD53ED-3B0F-43FF-B5EC-0FC8FC7E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5835651"/>
              <a:ext cx="9525" cy="3175"/>
            </a:xfrm>
            <a:custGeom>
              <a:avLst/>
              <a:gdLst>
                <a:gd name="T0" fmla="*/ 0 w 11"/>
                <a:gd name="T1" fmla="*/ 2 h 4"/>
                <a:gd name="T2" fmla="*/ 5 w 11"/>
                <a:gd name="T3" fmla="*/ 4 h 4"/>
                <a:gd name="T4" fmla="*/ 11 w 11"/>
                <a:gd name="T5" fmla="*/ 4 h 4"/>
                <a:gd name="T6" fmla="*/ 6 w 11"/>
                <a:gd name="T7" fmla="*/ 3 h 4"/>
                <a:gd name="T8" fmla="*/ 1 w 11"/>
                <a:gd name="T9" fmla="*/ 0 h 4"/>
                <a:gd name="T10" fmla="*/ 0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2" y="3"/>
                    <a:pt x="3" y="3"/>
                    <a:pt x="5" y="4"/>
                  </a:cubicBezTo>
                  <a:cubicBezTo>
                    <a:pt x="7" y="4"/>
                    <a:pt x="9" y="4"/>
                    <a:pt x="11" y="4"/>
                  </a:cubicBezTo>
                  <a:cubicBezTo>
                    <a:pt x="9" y="4"/>
                    <a:pt x="7" y="4"/>
                    <a:pt x="6" y="3"/>
                  </a:cubicBezTo>
                  <a:cubicBezTo>
                    <a:pt x="4" y="2"/>
                    <a:pt x="2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455">
              <a:extLst>
                <a:ext uri="{FF2B5EF4-FFF2-40B4-BE49-F238E27FC236}">
                  <a16:creationId xmlns="" xmlns:a16="http://schemas.microsoft.com/office/drawing/2014/main" id="{F470D84D-7A90-4B6E-852A-49223B305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5826126"/>
              <a:ext cx="9525" cy="7938"/>
            </a:xfrm>
            <a:custGeom>
              <a:avLst/>
              <a:gdLst>
                <a:gd name="T0" fmla="*/ 2 w 9"/>
                <a:gd name="T1" fmla="*/ 10 h 10"/>
                <a:gd name="T2" fmla="*/ 4 w 9"/>
                <a:gd name="T3" fmla="*/ 5 h 10"/>
                <a:gd name="T4" fmla="*/ 9 w 9"/>
                <a:gd name="T5" fmla="*/ 0 h 10"/>
                <a:gd name="T6" fmla="*/ 4 w 9"/>
                <a:gd name="T7" fmla="*/ 4 h 10"/>
                <a:gd name="T8" fmla="*/ 0 w 9"/>
                <a:gd name="T9" fmla="*/ 9 h 10"/>
                <a:gd name="T10" fmla="*/ 2 w 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7" y="1"/>
                    <a:pt x="5" y="3"/>
                    <a:pt x="4" y="4"/>
                  </a:cubicBezTo>
                  <a:cubicBezTo>
                    <a:pt x="2" y="6"/>
                    <a:pt x="1" y="7"/>
                    <a:pt x="0" y="9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456">
              <a:extLst>
                <a:ext uri="{FF2B5EF4-FFF2-40B4-BE49-F238E27FC236}">
                  <a16:creationId xmlns="" xmlns:a16="http://schemas.microsoft.com/office/drawing/2014/main" id="{A94B4575-DA15-40D9-AF0E-5370EA9B1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5832476"/>
              <a:ext cx="9525" cy="1588"/>
            </a:xfrm>
            <a:custGeom>
              <a:avLst/>
              <a:gdLst>
                <a:gd name="T0" fmla="*/ 0 w 11"/>
                <a:gd name="T1" fmla="*/ 1 h 3"/>
                <a:gd name="T2" fmla="*/ 11 w 11"/>
                <a:gd name="T3" fmla="*/ 2 h 3"/>
                <a:gd name="T4" fmla="*/ 0 w 11"/>
                <a:gd name="T5" fmla="*/ 0 h 3"/>
                <a:gd name="T6" fmla="*/ 0 w 1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cubicBezTo>
                    <a:pt x="3" y="3"/>
                    <a:pt x="7" y="3"/>
                    <a:pt x="11" y="2"/>
                  </a:cubicBezTo>
                  <a:cubicBezTo>
                    <a:pt x="7" y="3"/>
                    <a:pt x="3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457">
              <a:extLst>
                <a:ext uri="{FF2B5EF4-FFF2-40B4-BE49-F238E27FC236}">
                  <a16:creationId xmlns="" xmlns:a16="http://schemas.microsoft.com/office/drawing/2014/main" id="{3D5921DA-B7D4-427B-8882-B821C73A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9" y="5819776"/>
              <a:ext cx="7938" cy="7938"/>
            </a:xfrm>
            <a:custGeom>
              <a:avLst/>
              <a:gdLst>
                <a:gd name="T0" fmla="*/ 1 w 9"/>
                <a:gd name="T1" fmla="*/ 9 h 9"/>
                <a:gd name="T2" fmla="*/ 9 w 9"/>
                <a:gd name="T3" fmla="*/ 0 h 9"/>
                <a:gd name="T4" fmla="*/ 0 w 9"/>
                <a:gd name="T5" fmla="*/ 9 h 9"/>
                <a:gd name="T6" fmla="*/ 1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3" y="6"/>
                    <a:pt x="5" y="2"/>
                    <a:pt x="9" y="0"/>
                  </a:cubicBezTo>
                  <a:cubicBezTo>
                    <a:pt x="5" y="2"/>
                    <a:pt x="2" y="5"/>
                    <a:pt x="0" y="9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458">
              <a:extLst>
                <a:ext uri="{FF2B5EF4-FFF2-40B4-BE49-F238E27FC236}">
                  <a16:creationId xmlns="" xmlns:a16="http://schemas.microsoft.com/office/drawing/2014/main" id="{FB2E261F-3133-42FD-9542-02B4BF390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6" y="5848351"/>
              <a:ext cx="85725" cy="26988"/>
            </a:xfrm>
            <a:custGeom>
              <a:avLst/>
              <a:gdLst>
                <a:gd name="T0" fmla="*/ 91 w 91"/>
                <a:gd name="T1" fmla="*/ 1 h 29"/>
                <a:gd name="T2" fmla="*/ 44 w 91"/>
                <a:gd name="T3" fmla="*/ 4 h 29"/>
                <a:gd name="T4" fmla="*/ 0 w 91"/>
                <a:gd name="T5" fmla="*/ 24 h 29"/>
                <a:gd name="T6" fmla="*/ 46 w 91"/>
                <a:gd name="T7" fmla="*/ 28 h 29"/>
                <a:gd name="T8" fmla="*/ 91 w 91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">
                  <a:moveTo>
                    <a:pt x="91" y="1"/>
                  </a:moveTo>
                  <a:cubicBezTo>
                    <a:pt x="73" y="0"/>
                    <a:pt x="58" y="1"/>
                    <a:pt x="44" y="4"/>
                  </a:cubicBezTo>
                  <a:cubicBezTo>
                    <a:pt x="29" y="8"/>
                    <a:pt x="16" y="14"/>
                    <a:pt x="0" y="24"/>
                  </a:cubicBezTo>
                  <a:cubicBezTo>
                    <a:pt x="16" y="26"/>
                    <a:pt x="31" y="29"/>
                    <a:pt x="46" y="28"/>
                  </a:cubicBezTo>
                  <a:cubicBezTo>
                    <a:pt x="61" y="26"/>
                    <a:pt x="77" y="20"/>
                    <a:pt x="9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459">
              <a:extLst>
                <a:ext uri="{FF2B5EF4-FFF2-40B4-BE49-F238E27FC236}">
                  <a16:creationId xmlns="" xmlns:a16="http://schemas.microsoft.com/office/drawing/2014/main" id="{C740B8C8-A177-47D4-8015-62DEF838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3051" y="5853113"/>
              <a:ext cx="68263" cy="15875"/>
            </a:xfrm>
            <a:custGeom>
              <a:avLst/>
              <a:gdLst>
                <a:gd name="T0" fmla="*/ 72 w 73"/>
                <a:gd name="T1" fmla="*/ 0 h 16"/>
                <a:gd name="T2" fmla="*/ 36 w 73"/>
                <a:gd name="T3" fmla="*/ 11 h 16"/>
                <a:gd name="T4" fmla="*/ 18 w 73"/>
                <a:gd name="T5" fmla="*/ 13 h 16"/>
                <a:gd name="T6" fmla="*/ 0 w 73"/>
                <a:gd name="T7" fmla="*/ 16 h 16"/>
                <a:gd name="T8" fmla="*/ 0 w 73"/>
                <a:gd name="T9" fmla="*/ 16 h 16"/>
                <a:gd name="T10" fmla="*/ 18 w 73"/>
                <a:gd name="T11" fmla="*/ 14 h 16"/>
                <a:gd name="T12" fmla="*/ 36 w 73"/>
                <a:gd name="T13" fmla="*/ 12 h 16"/>
                <a:gd name="T14" fmla="*/ 73 w 73"/>
                <a:gd name="T15" fmla="*/ 0 h 16"/>
                <a:gd name="T16" fmla="*/ 72 w 7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6">
                  <a:moveTo>
                    <a:pt x="72" y="0"/>
                  </a:moveTo>
                  <a:cubicBezTo>
                    <a:pt x="61" y="6"/>
                    <a:pt x="48" y="9"/>
                    <a:pt x="36" y="11"/>
                  </a:cubicBezTo>
                  <a:cubicBezTo>
                    <a:pt x="30" y="12"/>
                    <a:pt x="24" y="12"/>
                    <a:pt x="18" y="13"/>
                  </a:cubicBezTo>
                  <a:cubicBezTo>
                    <a:pt x="12" y="13"/>
                    <a:pt x="6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4"/>
                    <a:pt x="12" y="14"/>
                    <a:pt x="18" y="14"/>
                  </a:cubicBezTo>
                  <a:cubicBezTo>
                    <a:pt x="24" y="13"/>
                    <a:pt x="30" y="13"/>
                    <a:pt x="36" y="12"/>
                  </a:cubicBezTo>
                  <a:cubicBezTo>
                    <a:pt x="49" y="10"/>
                    <a:pt x="61" y="7"/>
                    <a:pt x="73" y="0"/>
                  </a:cubicBez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460">
              <a:extLst>
                <a:ext uri="{FF2B5EF4-FFF2-40B4-BE49-F238E27FC236}">
                  <a16:creationId xmlns="" xmlns:a16="http://schemas.microsoft.com/office/drawing/2014/main" id="{CE74005B-85A6-499C-A08D-3AFACD8A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5865813"/>
              <a:ext cx="9525" cy="4763"/>
            </a:xfrm>
            <a:custGeom>
              <a:avLst/>
              <a:gdLst>
                <a:gd name="T0" fmla="*/ 0 w 11"/>
                <a:gd name="T1" fmla="*/ 1 h 5"/>
                <a:gd name="T2" fmla="*/ 5 w 11"/>
                <a:gd name="T3" fmla="*/ 4 h 5"/>
                <a:gd name="T4" fmla="*/ 11 w 11"/>
                <a:gd name="T5" fmla="*/ 5 h 5"/>
                <a:gd name="T6" fmla="*/ 5 w 11"/>
                <a:gd name="T7" fmla="*/ 3 h 5"/>
                <a:gd name="T8" fmla="*/ 1 w 11"/>
                <a:gd name="T9" fmla="*/ 0 h 5"/>
                <a:gd name="T10" fmla="*/ 0 w 11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7" y="4"/>
                    <a:pt x="9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461">
              <a:extLst>
                <a:ext uri="{FF2B5EF4-FFF2-40B4-BE49-F238E27FC236}">
                  <a16:creationId xmlns="" xmlns:a16="http://schemas.microsoft.com/office/drawing/2014/main" id="{4671DF76-4DA9-432C-AB28-9062D3A3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5857876"/>
              <a:ext cx="9525" cy="6350"/>
            </a:xfrm>
            <a:custGeom>
              <a:avLst/>
              <a:gdLst>
                <a:gd name="T0" fmla="*/ 2 w 10"/>
                <a:gd name="T1" fmla="*/ 8 h 8"/>
                <a:gd name="T2" fmla="*/ 5 w 10"/>
                <a:gd name="T3" fmla="*/ 4 h 8"/>
                <a:gd name="T4" fmla="*/ 10 w 10"/>
                <a:gd name="T5" fmla="*/ 0 h 8"/>
                <a:gd name="T6" fmla="*/ 5 w 10"/>
                <a:gd name="T7" fmla="*/ 3 h 8"/>
                <a:gd name="T8" fmla="*/ 0 w 10"/>
                <a:gd name="T9" fmla="*/ 8 h 8"/>
                <a:gd name="T10" fmla="*/ 2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cubicBezTo>
                    <a:pt x="2" y="7"/>
                    <a:pt x="4" y="5"/>
                    <a:pt x="5" y="4"/>
                  </a:cubicBezTo>
                  <a:cubicBezTo>
                    <a:pt x="7" y="2"/>
                    <a:pt x="8" y="1"/>
                    <a:pt x="10" y="0"/>
                  </a:cubicBezTo>
                  <a:cubicBezTo>
                    <a:pt x="8" y="1"/>
                    <a:pt x="6" y="2"/>
                    <a:pt x="5" y="3"/>
                  </a:cubicBezTo>
                  <a:cubicBezTo>
                    <a:pt x="3" y="5"/>
                    <a:pt x="1" y="6"/>
                    <a:pt x="0" y="8"/>
                  </a:cubicBez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462">
              <a:extLst>
                <a:ext uri="{FF2B5EF4-FFF2-40B4-BE49-F238E27FC236}">
                  <a16:creationId xmlns="" xmlns:a16="http://schemas.microsoft.com/office/drawing/2014/main" id="{C141BB65-5670-4554-8353-F1505E67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5864226"/>
              <a:ext cx="11113" cy="3175"/>
            </a:xfrm>
            <a:custGeom>
              <a:avLst/>
              <a:gdLst>
                <a:gd name="T0" fmla="*/ 0 w 11"/>
                <a:gd name="T1" fmla="*/ 1 h 4"/>
                <a:gd name="T2" fmla="*/ 11 w 11"/>
                <a:gd name="T3" fmla="*/ 4 h 4"/>
                <a:gd name="T4" fmla="*/ 1 w 11"/>
                <a:gd name="T5" fmla="*/ 0 h 4"/>
                <a:gd name="T6" fmla="*/ 0 w 1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3" y="3"/>
                    <a:pt x="7" y="4"/>
                    <a:pt x="11" y="4"/>
                  </a:cubicBezTo>
                  <a:cubicBezTo>
                    <a:pt x="7" y="4"/>
                    <a:pt x="3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463">
              <a:extLst>
                <a:ext uri="{FF2B5EF4-FFF2-40B4-BE49-F238E27FC236}">
                  <a16:creationId xmlns="" xmlns:a16="http://schemas.microsoft.com/office/drawing/2014/main" id="{C7AAF58B-FC05-43EC-8807-617B09C9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5854701"/>
              <a:ext cx="7938" cy="7938"/>
            </a:xfrm>
            <a:custGeom>
              <a:avLst/>
              <a:gdLst>
                <a:gd name="T0" fmla="*/ 0 w 9"/>
                <a:gd name="T1" fmla="*/ 8 h 8"/>
                <a:gd name="T2" fmla="*/ 9 w 9"/>
                <a:gd name="T3" fmla="*/ 0 h 8"/>
                <a:gd name="T4" fmla="*/ 0 w 9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2" y="5"/>
                    <a:pt x="6" y="2"/>
                    <a:pt x="9" y="0"/>
                  </a:cubicBezTo>
                  <a:cubicBezTo>
                    <a:pt x="5" y="2"/>
                    <a:pt x="2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464">
              <a:extLst>
                <a:ext uri="{FF2B5EF4-FFF2-40B4-BE49-F238E27FC236}">
                  <a16:creationId xmlns="" xmlns:a16="http://schemas.microsoft.com/office/drawing/2014/main" id="{69F6E81C-3DB9-4F0A-A2BE-A4E64015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1" y="5876926"/>
              <a:ext cx="85725" cy="23813"/>
            </a:xfrm>
            <a:custGeom>
              <a:avLst/>
              <a:gdLst>
                <a:gd name="T0" fmla="*/ 92 w 92"/>
                <a:gd name="T1" fmla="*/ 4 h 25"/>
                <a:gd name="T2" fmla="*/ 45 w 92"/>
                <a:gd name="T3" fmla="*/ 2 h 25"/>
                <a:gd name="T4" fmla="*/ 0 w 92"/>
                <a:gd name="T5" fmla="*/ 17 h 25"/>
                <a:gd name="T6" fmla="*/ 46 w 92"/>
                <a:gd name="T7" fmla="*/ 25 h 25"/>
                <a:gd name="T8" fmla="*/ 92 w 92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92" y="4"/>
                  </a:moveTo>
                  <a:cubicBezTo>
                    <a:pt x="75" y="1"/>
                    <a:pt x="60" y="0"/>
                    <a:pt x="45" y="2"/>
                  </a:cubicBezTo>
                  <a:cubicBezTo>
                    <a:pt x="31" y="3"/>
                    <a:pt x="17" y="9"/>
                    <a:pt x="0" y="17"/>
                  </a:cubicBezTo>
                  <a:cubicBezTo>
                    <a:pt x="17" y="20"/>
                    <a:pt x="31" y="25"/>
                    <a:pt x="46" y="25"/>
                  </a:cubicBezTo>
                  <a:cubicBezTo>
                    <a:pt x="61" y="25"/>
                    <a:pt x="76" y="21"/>
                    <a:pt x="9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465">
              <a:extLst>
                <a:ext uri="{FF2B5EF4-FFF2-40B4-BE49-F238E27FC236}">
                  <a16:creationId xmlns="" xmlns:a16="http://schemas.microsoft.com/office/drawing/2014/main" id="{4A697035-2E4E-463D-9E0E-E285CFD2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5884863"/>
              <a:ext cx="66675" cy="6350"/>
            </a:xfrm>
            <a:custGeom>
              <a:avLst/>
              <a:gdLst>
                <a:gd name="T0" fmla="*/ 72 w 72"/>
                <a:gd name="T1" fmla="*/ 0 h 8"/>
                <a:gd name="T2" fmla="*/ 36 w 72"/>
                <a:gd name="T3" fmla="*/ 6 h 8"/>
                <a:gd name="T4" fmla="*/ 18 w 72"/>
                <a:gd name="T5" fmla="*/ 6 h 8"/>
                <a:gd name="T6" fmla="*/ 0 w 72"/>
                <a:gd name="T7" fmla="*/ 8 h 8"/>
                <a:gd name="T8" fmla="*/ 0 w 72"/>
                <a:gd name="T9" fmla="*/ 8 h 8"/>
                <a:gd name="T10" fmla="*/ 18 w 72"/>
                <a:gd name="T11" fmla="*/ 8 h 8"/>
                <a:gd name="T12" fmla="*/ 36 w 72"/>
                <a:gd name="T13" fmla="*/ 7 h 8"/>
                <a:gd name="T14" fmla="*/ 72 w 72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8">
                  <a:moveTo>
                    <a:pt x="72" y="0"/>
                  </a:moveTo>
                  <a:cubicBezTo>
                    <a:pt x="60" y="4"/>
                    <a:pt x="48" y="6"/>
                    <a:pt x="36" y="6"/>
                  </a:cubicBezTo>
                  <a:cubicBezTo>
                    <a:pt x="30" y="7"/>
                    <a:pt x="24" y="6"/>
                    <a:pt x="18" y="6"/>
                  </a:cubicBezTo>
                  <a:cubicBezTo>
                    <a:pt x="12" y="7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7"/>
                    <a:pt x="12" y="7"/>
                    <a:pt x="18" y="8"/>
                  </a:cubicBezTo>
                  <a:cubicBezTo>
                    <a:pt x="24" y="8"/>
                    <a:pt x="30" y="8"/>
                    <a:pt x="36" y="7"/>
                  </a:cubicBezTo>
                  <a:cubicBezTo>
                    <a:pt x="48" y="7"/>
                    <a:pt x="60" y="5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466">
              <a:extLst>
                <a:ext uri="{FF2B5EF4-FFF2-40B4-BE49-F238E27FC236}">
                  <a16:creationId xmlns="" xmlns:a16="http://schemas.microsoft.com/office/drawing/2014/main" id="{CCD3D4E1-F527-4A9C-91CD-64C52F8DF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4" y="5889626"/>
              <a:ext cx="11113" cy="6350"/>
            </a:xfrm>
            <a:custGeom>
              <a:avLst/>
              <a:gdLst>
                <a:gd name="T0" fmla="*/ 0 w 11"/>
                <a:gd name="T1" fmla="*/ 1 h 6"/>
                <a:gd name="T2" fmla="*/ 5 w 11"/>
                <a:gd name="T3" fmla="*/ 5 h 6"/>
                <a:gd name="T4" fmla="*/ 11 w 11"/>
                <a:gd name="T5" fmla="*/ 6 h 6"/>
                <a:gd name="T6" fmla="*/ 6 w 11"/>
                <a:gd name="T7" fmla="*/ 4 h 6"/>
                <a:gd name="T8" fmla="*/ 2 w 11"/>
                <a:gd name="T9" fmla="*/ 0 h 6"/>
                <a:gd name="T10" fmla="*/ 0 w 11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2" y="3"/>
                    <a:pt x="3" y="4"/>
                    <a:pt x="5" y="5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9" y="6"/>
                    <a:pt x="7" y="5"/>
                    <a:pt x="6" y="4"/>
                  </a:cubicBezTo>
                  <a:cubicBezTo>
                    <a:pt x="4" y="3"/>
                    <a:pt x="3" y="2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467">
              <a:extLst>
                <a:ext uri="{FF2B5EF4-FFF2-40B4-BE49-F238E27FC236}">
                  <a16:creationId xmlns="" xmlns:a16="http://schemas.microsoft.com/office/drawing/2014/main" id="{41750114-EE89-43C6-9B39-2B122B29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6" y="5884863"/>
              <a:ext cx="9525" cy="6350"/>
            </a:xfrm>
            <a:custGeom>
              <a:avLst/>
              <a:gdLst>
                <a:gd name="T0" fmla="*/ 1 w 10"/>
                <a:gd name="T1" fmla="*/ 7 h 7"/>
                <a:gd name="T2" fmla="*/ 5 w 10"/>
                <a:gd name="T3" fmla="*/ 3 h 7"/>
                <a:gd name="T4" fmla="*/ 10 w 10"/>
                <a:gd name="T5" fmla="*/ 0 h 7"/>
                <a:gd name="T6" fmla="*/ 5 w 10"/>
                <a:gd name="T7" fmla="*/ 2 h 7"/>
                <a:gd name="T8" fmla="*/ 0 w 10"/>
                <a:gd name="T9" fmla="*/ 6 h 7"/>
                <a:gd name="T10" fmla="*/ 1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2" y="6"/>
                    <a:pt x="3" y="4"/>
                    <a:pt x="5" y="3"/>
                  </a:cubicBezTo>
                  <a:cubicBezTo>
                    <a:pt x="6" y="2"/>
                    <a:pt x="8" y="0"/>
                    <a:pt x="10" y="0"/>
                  </a:cubicBezTo>
                  <a:cubicBezTo>
                    <a:pt x="8" y="0"/>
                    <a:pt x="6" y="1"/>
                    <a:pt x="5" y="2"/>
                  </a:cubicBezTo>
                  <a:cubicBezTo>
                    <a:pt x="3" y="3"/>
                    <a:pt x="1" y="5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468">
              <a:extLst>
                <a:ext uri="{FF2B5EF4-FFF2-40B4-BE49-F238E27FC236}">
                  <a16:creationId xmlns="" xmlns:a16="http://schemas.microsoft.com/office/drawing/2014/main" id="{9DB45A29-B831-4B05-A31C-E5344EC4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701" y="5891213"/>
              <a:ext cx="9525" cy="4763"/>
            </a:xfrm>
            <a:custGeom>
              <a:avLst/>
              <a:gdLst>
                <a:gd name="T0" fmla="*/ 0 w 11"/>
                <a:gd name="T1" fmla="*/ 0 h 5"/>
                <a:gd name="T2" fmla="*/ 11 w 11"/>
                <a:gd name="T3" fmla="*/ 5 h 5"/>
                <a:gd name="T4" fmla="*/ 1 w 11"/>
                <a:gd name="T5" fmla="*/ 0 h 5"/>
                <a:gd name="T6" fmla="*/ 0 w 1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3" y="3"/>
                    <a:pt x="7" y="4"/>
                    <a:pt x="11" y="5"/>
                  </a:cubicBezTo>
                  <a:cubicBezTo>
                    <a:pt x="7" y="4"/>
                    <a:pt x="3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469">
              <a:extLst>
                <a:ext uri="{FF2B5EF4-FFF2-40B4-BE49-F238E27FC236}">
                  <a16:creationId xmlns="" xmlns:a16="http://schemas.microsoft.com/office/drawing/2014/main" id="{882FFF5A-B15C-4202-9A35-545B8FC22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6" y="5883276"/>
              <a:ext cx="9525" cy="6350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0 w 10"/>
                <a:gd name="T5" fmla="*/ 7 h 7"/>
                <a:gd name="T6" fmla="*/ 1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4"/>
                    <a:pt x="7" y="1"/>
                    <a:pt x="10" y="0"/>
                  </a:cubicBezTo>
                  <a:cubicBezTo>
                    <a:pt x="6" y="1"/>
                    <a:pt x="3" y="3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470">
              <a:extLst>
                <a:ext uri="{FF2B5EF4-FFF2-40B4-BE49-F238E27FC236}">
                  <a16:creationId xmlns="" xmlns:a16="http://schemas.microsoft.com/office/drawing/2014/main" id="{7B508496-9CCE-4771-93F1-DA3C147DC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9" y="5897563"/>
              <a:ext cx="85725" cy="26988"/>
            </a:xfrm>
            <a:custGeom>
              <a:avLst/>
              <a:gdLst>
                <a:gd name="T0" fmla="*/ 91 w 91"/>
                <a:gd name="T1" fmla="*/ 11 h 29"/>
                <a:gd name="T2" fmla="*/ 0 w 91"/>
                <a:gd name="T3" fmla="*/ 17 h 29"/>
                <a:gd name="T4" fmla="*/ 45 w 91"/>
                <a:gd name="T5" fmla="*/ 28 h 29"/>
                <a:gd name="T6" fmla="*/ 91 w 91"/>
                <a:gd name="T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29">
                  <a:moveTo>
                    <a:pt x="91" y="11"/>
                  </a:moveTo>
                  <a:cubicBezTo>
                    <a:pt x="57" y="0"/>
                    <a:pt x="33" y="1"/>
                    <a:pt x="0" y="17"/>
                  </a:cubicBezTo>
                  <a:cubicBezTo>
                    <a:pt x="16" y="21"/>
                    <a:pt x="30" y="27"/>
                    <a:pt x="45" y="28"/>
                  </a:cubicBezTo>
                  <a:cubicBezTo>
                    <a:pt x="59" y="29"/>
                    <a:pt x="74" y="25"/>
                    <a:pt x="91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471">
              <a:extLst>
                <a:ext uri="{FF2B5EF4-FFF2-40B4-BE49-F238E27FC236}">
                  <a16:creationId xmlns="" xmlns:a16="http://schemas.microsoft.com/office/drawing/2014/main" id="{7246BE9E-0660-49A2-9308-DFE5BDA19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4" y="5910263"/>
              <a:ext cx="66675" cy="4763"/>
            </a:xfrm>
            <a:custGeom>
              <a:avLst/>
              <a:gdLst>
                <a:gd name="T0" fmla="*/ 72 w 72"/>
                <a:gd name="T1" fmla="*/ 0 h 5"/>
                <a:gd name="T2" fmla="*/ 36 w 72"/>
                <a:gd name="T3" fmla="*/ 4 h 5"/>
                <a:gd name="T4" fmla="*/ 18 w 72"/>
                <a:gd name="T5" fmla="*/ 3 h 5"/>
                <a:gd name="T6" fmla="*/ 0 w 72"/>
                <a:gd name="T7" fmla="*/ 4 h 5"/>
                <a:gd name="T8" fmla="*/ 0 w 72"/>
                <a:gd name="T9" fmla="*/ 4 h 5"/>
                <a:gd name="T10" fmla="*/ 18 w 72"/>
                <a:gd name="T11" fmla="*/ 4 h 5"/>
                <a:gd name="T12" fmla="*/ 36 w 72"/>
                <a:gd name="T13" fmla="*/ 5 h 5"/>
                <a:gd name="T14" fmla="*/ 72 w 7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">
                  <a:moveTo>
                    <a:pt x="72" y="0"/>
                  </a:moveTo>
                  <a:cubicBezTo>
                    <a:pt x="60" y="4"/>
                    <a:pt x="48" y="5"/>
                    <a:pt x="36" y="4"/>
                  </a:cubicBezTo>
                  <a:cubicBezTo>
                    <a:pt x="30" y="4"/>
                    <a:pt x="24" y="3"/>
                    <a:pt x="18" y="3"/>
                  </a:cubicBezTo>
                  <a:cubicBezTo>
                    <a:pt x="12" y="3"/>
                    <a:pt x="6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2" y="3"/>
                    <a:pt x="18" y="4"/>
                  </a:cubicBezTo>
                  <a:cubicBezTo>
                    <a:pt x="24" y="4"/>
                    <a:pt x="30" y="5"/>
                    <a:pt x="36" y="5"/>
                  </a:cubicBezTo>
                  <a:cubicBezTo>
                    <a:pt x="48" y="5"/>
                    <a:pt x="60" y="4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472">
              <a:extLst>
                <a:ext uri="{FF2B5EF4-FFF2-40B4-BE49-F238E27FC236}">
                  <a16:creationId xmlns="" xmlns:a16="http://schemas.microsoft.com/office/drawing/2014/main" id="{8C3D8DE4-B417-4822-890F-673A13530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5911851"/>
              <a:ext cx="9525" cy="6350"/>
            </a:xfrm>
            <a:custGeom>
              <a:avLst/>
              <a:gdLst>
                <a:gd name="T0" fmla="*/ 0 w 10"/>
                <a:gd name="T1" fmla="*/ 1 h 6"/>
                <a:gd name="T2" fmla="*/ 4 w 10"/>
                <a:gd name="T3" fmla="*/ 4 h 6"/>
                <a:gd name="T4" fmla="*/ 10 w 10"/>
                <a:gd name="T5" fmla="*/ 6 h 6"/>
                <a:gd name="T6" fmla="*/ 5 w 10"/>
                <a:gd name="T7" fmla="*/ 4 h 6"/>
                <a:gd name="T8" fmla="*/ 1 w 10"/>
                <a:gd name="T9" fmla="*/ 0 h 6"/>
                <a:gd name="T10" fmla="*/ 0 w 10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1" y="2"/>
                    <a:pt x="3" y="4"/>
                    <a:pt x="4" y="4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3" y="3"/>
                    <a:pt x="2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473">
              <a:extLst>
                <a:ext uri="{FF2B5EF4-FFF2-40B4-BE49-F238E27FC236}">
                  <a16:creationId xmlns="" xmlns:a16="http://schemas.microsoft.com/office/drawing/2014/main" id="{C3BC4806-6C68-4CDE-B738-F63D2FAF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4" y="5907088"/>
              <a:ext cx="9525" cy="6350"/>
            </a:xfrm>
            <a:custGeom>
              <a:avLst/>
              <a:gdLst>
                <a:gd name="T0" fmla="*/ 1 w 11"/>
                <a:gd name="T1" fmla="*/ 7 h 7"/>
                <a:gd name="T2" fmla="*/ 5 w 11"/>
                <a:gd name="T3" fmla="*/ 3 h 7"/>
                <a:gd name="T4" fmla="*/ 11 w 11"/>
                <a:gd name="T5" fmla="*/ 0 h 7"/>
                <a:gd name="T6" fmla="*/ 5 w 11"/>
                <a:gd name="T7" fmla="*/ 3 h 7"/>
                <a:gd name="T8" fmla="*/ 0 w 11"/>
                <a:gd name="T9" fmla="*/ 6 h 7"/>
                <a:gd name="T10" fmla="*/ 1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2" y="6"/>
                    <a:pt x="4" y="4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2" y="5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474">
              <a:extLst>
                <a:ext uri="{FF2B5EF4-FFF2-40B4-BE49-F238E27FC236}">
                  <a16:creationId xmlns="" xmlns:a16="http://schemas.microsoft.com/office/drawing/2014/main" id="{0B0A5BEA-7B2E-4DDA-B6E3-77DA505D7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1" y="5913438"/>
              <a:ext cx="9525" cy="4763"/>
            </a:xfrm>
            <a:custGeom>
              <a:avLst/>
              <a:gdLst>
                <a:gd name="T0" fmla="*/ 0 w 10"/>
                <a:gd name="T1" fmla="*/ 1 h 6"/>
                <a:gd name="T2" fmla="*/ 10 w 10"/>
                <a:gd name="T3" fmla="*/ 6 h 6"/>
                <a:gd name="T4" fmla="*/ 1 w 10"/>
                <a:gd name="T5" fmla="*/ 0 h 6"/>
                <a:gd name="T6" fmla="*/ 0 w 10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3" y="4"/>
                    <a:pt x="7" y="5"/>
                    <a:pt x="10" y="6"/>
                  </a:cubicBezTo>
                  <a:cubicBezTo>
                    <a:pt x="7" y="5"/>
                    <a:pt x="3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475">
              <a:extLst>
                <a:ext uri="{FF2B5EF4-FFF2-40B4-BE49-F238E27FC236}">
                  <a16:creationId xmlns="" xmlns:a16="http://schemas.microsoft.com/office/drawing/2014/main" id="{1E8496B8-E6CF-443D-A67E-089F53B3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4" y="5907088"/>
              <a:ext cx="9525" cy="7938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0 w 10"/>
                <a:gd name="T5" fmla="*/ 6 h 7"/>
                <a:gd name="T6" fmla="*/ 1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4"/>
                    <a:pt x="7" y="1"/>
                    <a:pt x="10" y="0"/>
                  </a:cubicBezTo>
                  <a:cubicBezTo>
                    <a:pt x="7" y="1"/>
                    <a:pt x="3" y="3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476">
              <a:extLst>
                <a:ext uri="{FF2B5EF4-FFF2-40B4-BE49-F238E27FC236}">
                  <a16:creationId xmlns="" xmlns:a16="http://schemas.microsoft.com/office/drawing/2014/main" id="{7515B083-6C6E-4D99-9263-3DC72BC15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5554663"/>
              <a:ext cx="68263" cy="74613"/>
            </a:xfrm>
            <a:custGeom>
              <a:avLst/>
              <a:gdLst>
                <a:gd name="T0" fmla="*/ 0 w 72"/>
                <a:gd name="T1" fmla="*/ 0 h 80"/>
                <a:gd name="T2" fmla="*/ 29 w 72"/>
                <a:gd name="T3" fmla="*/ 45 h 80"/>
                <a:gd name="T4" fmla="*/ 72 w 72"/>
                <a:gd name="T5" fmla="*/ 80 h 80"/>
                <a:gd name="T6" fmla="*/ 50 w 72"/>
                <a:gd name="T7" fmla="*/ 26 h 80"/>
                <a:gd name="T8" fmla="*/ 0 w 7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0">
                  <a:moveTo>
                    <a:pt x="0" y="0"/>
                  </a:moveTo>
                  <a:cubicBezTo>
                    <a:pt x="9" y="19"/>
                    <a:pt x="18" y="33"/>
                    <a:pt x="29" y="45"/>
                  </a:cubicBezTo>
                  <a:cubicBezTo>
                    <a:pt x="40" y="57"/>
                    <a:pt x="54" y="68"/>
                    <a:pt x="72" y="80"/>
                  </a:cubicBezTo>
                  <a:cubicBezTo>
                    <a:pt x="66" y="60"/>
                    <a:pt x="61" y="41"/>
                    <a:pt x="50" y="26"/>
                  </a:cubicBezTo>
                  <a:cubicBezTo>
                    <a:pt x="40" y="11"/>
                    <a:pt x="25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477">
              <a:extLst>
                <a:ext uri="{FF2B5EF4-FFF2-40B4-BE49-F238E27FC236}">
                  <a16:creationId xmlns="" xmlns:a16="http://schemas.microsoft.com/office/drawing/2014/main" id="{8FC9C424-41F5-49BD-928A-BB779CF2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5561013"/>
              <a:ext cx="52388" cy="60325"/>
            </a:xfrm>
            <a:custGeom>
              <a:avLst/>
              <a:gdLst>
                <a:gd name="T0" fmla="*/ 0 w 55"/>
                <a:gd name="T1" fmla="*/ 0 h 65"/>
                <a:gd name="T2" fmla="*/ 31 w 55"/>
                <a:gd name="T3" fmla="*/ 29 h 65"/>
                <a:gd name="T4" fmla="*/ 42 w 55"/>
                <a:gd name="T5" fmla="*/ 47 h 65"/>
                <a:gd name="T6" fmla="*/ 55 w 55"/>
                <a:gd name="T7" fmla="*/ 65 h 65"/>
                <a:gd name="T8" fmla="*/ 55 w 55"/>
                <a:gd name="T9" fmla="*/ 64 h 65"/>
                <a:gd name="T10" fmla="*/ 44 w 55"/>
                <a:gd name="T11" fmla="*/ 46 h 65"/>
                <a:gd name="T12" fmla="*/ 32 w 55"/>
                <a:gd name="T13" fmla="*/ 28 h 65"/>
                <a:gd name="T14" fmla="*/ 0 w 55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5">
                  <a:moveTo>
                    <a:pt x="0" y="0"/>
                  </a:moveTo>
                  <a:cubicBezTo>
                    <a:pt x="12" y="7"/>
                    <a:pt x="22" y="17"/>
                    <a:pt x="31" y="29"/>
                  </a:cubicBezTo>
                  <a:cubicBezTo>
                    <a:pt x="35" y="35"/>
                    <a:pt x="39" y="41"/>
                    <a:pt x="42" y="47"/>
                  </a:cubicBezTo>
                  <a:cubicBezTo>
                    <a:pt x="46" y="53"/>
                    <a:pt x="50" y="59"/>
                    <a:pt x="55" y="65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1" y="59"/>
                    <a:pt x="47" y="52"/>
                    <a:pt x="44" y="46"/>
                  </a:cubicBezTo>
                  <a:cubicBezTo>
                    <a:pt x="40" y="40"/>
                    <a:pt x="36" y="34"/>
                    <a:pt x="32" y="28"/>
                  </a:cubicBezTo>
                  <a:cubicBezTo>
                    <a:pt x="23" y="17"/>
                    <a:pt x="12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478">
              <a:extLst>
                <a:ext uri="{FF2B5EF4-FFF2-40B4-BE49-F238E27FC236}">
                  <a16:creationId xmlns="" xmlns:a16="http://schemas.microsoft.com/office/drawing/2014/main" id="{C9E5FDE2-64CB-4DC9-A26E-96B7CC19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5591176"/>
              <a:ext cx="3175" cy="14288"/>
            </a:xfrm>
            <a:custGeom>
              <a:avLst/>
              <a:gdLst>
                <a:gd name="T0" fmla="*/ 2 w 3"/>
                <a:gd name="T1" fmla="*/ 14 h 14"/>
                <a:gd name="T2" fmla="*/ 2 w 3"/>
                <a:gd name="T3" fmla="*/ 7 h 14"/>
                <a:gd name="T4" fmla="*/ 0 w 3"/>
                <a:gd name="T5" fmla="*/ 0 h 14"/>
                <a:gd name="T6" fmla="*/ 1 w 3"/>
                <a:gd name="T7" fmla="*/ 7 h 14"/>
                <a:gd name="T8" fmla="*/ 0 w 3"/>
                <a:gd name="T9" fmla="*/ 14 h 14"/>
                <a:gd name="T10" fmla="*/ 2 w 3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3" y="12"/>
                    <a:pt x="3" y="9"/>
                    <a:pt x="2" y="7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" y="9"/>
                    <a:pt x="1" y="12"/>
                    <a:pt x="0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479">
              <a:extLst>
                <a:ext uri="{FF2B5EF4-FFF2-40B4-BE49-F238E27FC236}">
                  <a16:creationId xmlns="" xmlns:a16="http://schemas.microsoft.com/office/drawing/2014/main" id="{4256ECA2-3817-4E60-A2FF-ABFC11A5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5591176"/>
              <a:ext cx="12700" cy="4763"/>
            </a:xfrm>
            <a:custGeom>
              <a:avLst/>
              <a:gdLst>
                <a:gd name="T0" fmla="*/ 13 w 14"/>
                <a:gd name="T1" fmla="*/ 3 h 4"/>
                <a:gd name="T2" fmla="*/ 7 w 14"/>
                <a:gd name="T3" fmla="*/ 2 h 4"/>
                <a:gd name="T4" fmla="*/ 0 w 14"/>
                <a:gd name="T5" fmla="*/ 0 h 4"/>
                <a:gd name="T6" fmla="*/ 6 w 14"/>
                <a:gd name="T7" fmla="*/ 3 h 4"/>
                <a:gd name="T8" fmla="*/ 14 w 14"/>
                <a:gd name="T9" fmla="*/ 4 h 4"/>
                <a:gd name="T10" fmla="*/ 13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13" y="3"/>
                  </a:moveTo>
                  <a:cubicBezTo>
                    <a:pt x="11" y="3"/>
                    <a:pt x="9" y="3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9" y="4"/>
                    <a:pt x="11" y="4"/>
                    <a:pt x="14" y="4"/>
                  </a:cubicBez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480">
              <a:extLst>
                <a:ext uri="{FF2B5EF4-FFF2-40B4-BE49-F238E27FC236}">
                  <a16:creationId xmlns="" xmlns:a16="http://schemas.microsoft.com/office/drawing/2014/main" id="{0EC6F44B-2692-45A5-9DC2-5B971B0A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5572126"/>
              <a:ext cx="4763" cy="14288"/>
            </a:xfrm>
            <a:custGeom>
              <a:avLst/>
              <a:gdLst>
                <a:gd name="T0" fmla="*/ 3 w 4"/>
                <a:gd name="T1" fmla="*/ 14 h 14"/>
                <a:gd name="T2" fmla="*/ 3 w 4"/>
                <a:gd name="T3" fmla="*/ 7 h 14"/>
                <a:gd name="T4" fmla="*/ 0 w 4"/>
                <a:gd name="T5" fmla="*/ 0 h 14"/>
                <a:gd name="T6" fmla="*/ 2 w 4"/>
                <a:gd name="T7" fmla="*/ 7 h 14"/>
                <a:gd name="T8" fmla="*/ 2 w 4"/>
                <a:gd name="T9" fmla="*/ 13 h 14"/>
                <a:gd name="T10" fmla="*/ 3 w 4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4" y="11"/>
                    <a:pt x="3" y="9"/>
                    <a:pt x="3" y="7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2" y="4"/>
                    <a:pt x="2" y="7"/>
                  </a:cubicBezTo>
                  <a:cubicBezTo>
                    <a:pt x="3" y="9"/>
                    <a:pt x="3" y="11"/>
                    <a:pt x="2" y="13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81">
              <a:extLst>
                <a:ext uri="{FF2B5EF4-FFF2-40B4-BE49-F238E27FC236}">
                  <a16:creationId xmlns="" xmlns:a16="http://schemas.microsoft.com/office/drawing/2014/main" id="{BAE81D80-8AC5-4155-B1B3-74C720E9A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601" y="5573713"/>
              <a:ext cx="11113" cy="3175"/>
            </a:xfrm>
            <a:custGeom>
              <a:avLst/>
              <a:gdLst>
                <a:gd name="T0" fmla="*/ 12 w 13"/>
                <a:gd name="T1" fmla="*/ 3 h 4"/>
                <a:gd name="T2" fmla="*/ 6 w 13"/>
                <a:gd name="T3" fmla="*/ 2 h 4"/>
                <a:gd name="T4" fmla="*/ 0 w 13"/>
                <a:gd name="T5" fmla="*/ 0 h 4"/>
                <a:gd name="T6" fmla="*/ 13 w 13"/>
                <a:gd name="T7" fmla="*/ 3 h 4"/>
                <a:gd name="T8" fmla="*/ 12 w 1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2" y="3"/>
                  </a:moveTo>
                  <a:cubicBezTo>
                    <a:pt x="10" y="3"/>
                    <a:pt x="8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3" y="2"/>
                    <a:pt x="8" y="4"/>
                    <a:pt x="13" y="3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482">
              <a:extLst>
                <a:ext uri="{FF2B5EF4-FFF2-40B4-BE49-F238E27FC236}">
                  <a16:creationId xmlns="" xmlns:a16="http://schemas.microsoft.com/office/drawing/2014/main" id="{74A497E3-A5FB-4CC2-AF1A-23BA8AA4F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601" y="5608638"/>
              <a:ext cx="47625" cy="84138"/>
            </a:xfrm>
            <a:custGeom>
              <a:avLst/>
              <a:gdLst>
                <a:gd name="T0" fmla="*/ 0 w 51"/>
                <a:gd name="T1" fmla="*/ 0 h 91"/>
                <a:gd name="T2" fmla="*/ 18 w 51"/>
                <a:gd name="T3" fmla="*/ 47 h 91"/>
                <a:gd name="T4" fmla="*/ 51 w 51"/>
                <a:gd name="T5" fmla="*/ 91 h 91"/>
                <a:gd name="T6" fmla="*/ 43 w 51"/>
                <a:gd name="T7" fmla="*/ 33 h 91"/>
                <a:gd name="T8" fmla="*/ 0 w 51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91">
                  <a:moveTo>
                    <a:pt x="0" y="0"/>
                  </a:moveTo>
                  <a:cubicBezTo>
                    <a:pt x="5" y="19"/>
                    <a:pt x="10" y="33"/>
                    <a:pt x="18" y="47"/>
                  </a:cubicBezTo>
                  <a:cubicBezTo>
                    <a:pt x="26" y="61"/>
                    <a:pt x="36" y="74"/>
                    <a:pt x="51" y="91"/>
                  </a:cubicBezTo>
                  <a:cubicBezTo>
                    <a:pt x="51" y="70"/>
                    <a:pt x="50" y="50"/>
                    <a:pt x="43" y="33"/>
                  </a:cubicBezTo>
                  <a:cubicBezTo>
                    <a:pt x="37" y="17"/>
                    <a:pt x="24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483">
              <a:extLst>
                <a:ext uri="{FF2B5EF4-FFF2-40B4-BE49-F238E27FC236}">
                  <a16:creationId xmlns="" xmlns:a16="http://schemas.microsoft.com/office/drawing/2014/main" id="{A0710A81-028E-4221-A1D0-2CAEC78A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9" y="5614988"/>
              <a:ext cx="36513" cy="68263"/>
            </a:xfrm>
            <a:custGeom>
              <a:avLst/>
              <a:gdLst>
                <a:gd name="T0" fmla="*/ 0 w 39"/>
                <a:gd name="T1" fmla="*/ 0 h 73"/>
                <a:gd name="T2" fmla="*/ 24 w 39"/>
                <a:gd name="T3" fmla="*/ 33 h 73"/>
                <a:gd name="T4" fmla="*/ 31 w 39"/>
                <a:gd name="T5" fmla="*/ 53 h 73"/>
                <a:gd name="T6" fmla="*/ 39 w 39"/>
                <a:gd name="T7" fmla="*/ 73 h 73"/>
                <a:gd name="T8" fmla="*/ 39 w 39"/>
                <a:gd name="T9" fmla="*/ 73 h 73"/>
                <a:gd name="T10" fmla="*/ 32 w 39"/>
                <a:gd name="T11" fmla="*/ 52 h 73"/>
                <a:gd name="T12" fmla="*/ 25 w 39"/>
                <a:gd name="T13" fmla="*/ 32 h 73"/>
                <a:gd name="T14" fmla="*/ 0 w 39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73">
                  <a:moveTo>
                    <a:pt x="0" y="0"/>
                  </a:moveTo>
                  <a:cubicBezTo>
                    <a:pt x="10" y="9"/>
                    <a:pt x="18" y="20"/>
                    <a:pt x="24" y="33"/>
                  </a:cubicBezTo>
                  <a:cubicBezTo>
                    <a:pt x="27" y="39"/>
                    <a:pt x="29" y="46"/>
                    <a:pt x="31" y="53"/>
                  </a:cubicBezTo>
                  <a:cubicBezTo>
                    <a:pt x="33" y="60"/>
                    <a:pt x="35" y="67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6" y="66"/>
                    <a:pt x="34" y="59"/>
                    <a:pt x="32" y="52"/>
                  </a:cubicBezTo>
                  <a:cubicBezTo>
                    <a:pt x="30" y="46"/>
                    <a:pt x="28" y="39"/>
                    <a:pt x="25" y="32"/>
                  </a:cubicBezTo>
                  <a:cubicBezTo>
                    <a:pt x="19" y="20"/>
                    <a:pt x="11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84">
              <a:extLst>
                <a:ext uri="{FF2B5EF4-FFF2-40B4-BE49-F238E27FC236}">
                  <a16:creationId xmlns="" xmlns:a16="http://schemas.microsoft.com/office/drawing/2014/main" id="{5382629F-65A9-4C48-93AA-B91AA3F7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5651501"/>
              <a:ext cx="4763" cy="14288"/>
            </a:xfrm>
            <a:custGeom>
              <a:avLst/>
              <a:gdLst>
                <a:gd name="T0" fmla="*/ 2 w 4"/>
                <a:gd name="T1" fmla="*/ 15 h 15"/>
                <a:gd name="T2" fmla="*/ 4 w 4"/>
                <a:gd name="T3" fmla="*/ 8 h 15"/>
                <a:gd name="T4" fmla="*/ 3 w 4"/>
                <a:gd name="T5" fmla="*/ 0 h 15"/>
                <a:gd name="T6" fmla="*/ 3 w 4"/>
                <a:gd name="T7" fmla="*/ 7 h 15"/>
                <a:gd name="T8" fmla="*/ 0 w 4"/>
                <a:gd name="T9" fmla="*/ 14 h 15"/>
                <a:gd name="T10" fmla="*/ 2 w 4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5"/>
                  </a:moveTo>
                  <a:cubicBezTo>
                    <a:pt x="3" y="13"/>
                    <a:pt x="3" y="10"/>
                    <a:pt x="4" y="8"/>
                  </a:cubicBezTo>
                  <a:cubicBezTo>
                    <a:pt x="4" y="5"/>
                    <a:pt x="4" y="3"/>
                    <a:pt x="3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0"/>
                    <a:pt x="1" y="12"/>
                    <a:pt x="0" y="14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85">
              <a:extLst>
                <a:ext uri="{FF2B5EF4-FFF2-40B4-BE49-F238E27FC236}">
                  <a16:creationId xmlns="" xmlns:a16="http://schemas.microsoft.com/office/drawing/2014/main" id="{55A76BEF-A572-4C7D-8C43-B4AA0519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5648326"/>
              <a:ext cx="11113" cy="6350"/>
            </a:xfrm>
            <a:custGeom>
              <a:avLst/>
              <a:gdLst>
                <a:gd name="T0" fmla="*/ 12 w 12"/>
                <a:gd name="T1" fmla="*/ 6 h 8"/>
                <a:gd name="T2" fmla="*/ 5 w 12"/>
                <a:gd name="T3" fmla="*/ 4 h 8"/>
                <a:gd name="T4" fmla="*/ 0 w 12"/>
                <a:gd name="T5" fmla="*/ 0 h 8"/>
                <a:gd name="T6" fmla="*/ 5 w 12"/>
                <a:gd name="T7" fmla="*/ 5 h 8"/>
                <a:gd name="T8" fmla="*/ 12 w 12"/>
                <a:gd name="T9" fmla="*/ 8 h 8"/>
                <a:gd name="T10" fmla="*/ 12 w 12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cubicBezTo>
                    <a:pt x="10" y="6"/>
                    <a:pt x="8" y="5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1" y="2"/>
                    <a:pt x="3" y="3"/>
                    <a:pt x="5" y="5"/>
                  </a:cubicBezTo>
                  <a:cubicBezTo>
                    <a:pt x="7" y="6"/>
                    <a:pt x="9" y="7"/>
                    <a:pt x="12" y="8"/>
                  </a:cubicBezTo>
                  <a:lnTo>
                    <a:pt x="1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86">
              <a:extLst>
                <a:ext uri="{FF2B5EF4-FFF2-40B4-BE49-F238E27FC236}">
                  <a16:creationId xmlns="" xmlns:a16="http://schemas.microsoft.com/office/drawing/2014/main" id="{12A00A15-D54A-4A2D-85E7-DF237FA79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5630863"/>
              <a:ext cx="3175" cy="12700"/>
            </a:xfrm>
            <a:custGeom>
              <a:avLst/>
              <a:gdLst>
                <a:gd name="T0" fmla="*/ 1 w 2"/>
                <a:gd name="T1" fmla="*/ 14 h 14"/>
                <a:gd name="T2" fmla="*/ 2 w 2"/>
                <a:gd name="T3" fmla="*/ 7 h 14"/>
                <a:gd name="T4" fmla="*/ 1 w 2"/>
                <a:gd name="T5" fmla="*/ 0 h 14"/>
                <a:gd name="T6" fmla="*/ 2 w 2"/>
                <a:gd name="T7" fmla="*/ 7 h 14"/>
                <a:gd name="T8" fmla="*/ 0 w 2"/>
                <a:gd name="T9" fmla="*/ 13 h 14"/>
                <a:gd name="T10" fmla="*/ 1 w 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ubicBezTo>
                    <a:pt x="1" y="2"/>
                    <a:pt x="2" y="5"/>
                    <a:pt x="2" y="7"/>
                  </a:cubicBezTo>
                  <a:cubicBezTo>
                    <a:pt x="1" y="9"/>
                    <a:pt x="1" y="11"/>
                    <a:pt x="0" y="13"/>
                  </a:cubicBez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87">
              <a:extLst>
                <a:ext uri="{FF2B5EF4-FFF2-40B4-BE49-F238E27FC236}">
                  <a16:creationId xmlns="" xmlns:a16="http://schemas.microsoft.com/office/drawing/2014/main" id="{7E60F98B-3343-4493-889F-32FBBC561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5627688"/>
              <a:ext cx="12700" cy="6350"/>
            </a:xfrm>
            <a:custGeom>
              <a:avLst/>
              <a:gdLst>
                <a:gd name="T0" fmla="*/ 12 w 12"/>
                <a:gd name="T1" fmla="*/ 5 h 6"/>
                <a:gd name="T2" fmla="*/ 5 w 12"/>
                <a:gd name="T3" fmla="*/ 4 h 6"/>
                <a:gd name="T4" fmla="*/ 0 w 12"/>
                <a:gd name="T5" fmla="*/ 0 h 6"/>
                <a:gd name="T6" fmla="*/ 12 w 12"/>
                <a:gd name="T7" fmla="*/ 6 h 6"/>
                <a:gd name="T8" fmla="*/ 1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5"/>
                  </a:moveTo>
                  <a:cubicBezTo>
                    <a:pt x="9" y="5"/>
                    <a:pt x="7" y="4"/>
                    <a:pt x="5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3"/>
                    <a:pt x="7" y="5"/>
                    <a:pt x="12" y="6"/>
                  </a:cubicBezTo>
                  <a:lnTo>
                    <a:pt x="1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88">
              <a:extLst>
                <a:ext uri="{FF2B5EF4-FFF2-40B4-BE49-F238E27FC236}">
                  <a16:creationId xmlns="" xmlns:a16="http://schemas.microsoft.com/office/drawing/2014/main" id="{3B84038D-2D9B-46EA-9D4D-FC77EA0F0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5661026"/>
              <a:ext cx="31750" cy="93663"/>
            </a:xfrm>
            <a:custGeom>
              <a:avLst/>
              <a:gdLst>
                <a:gd name="T0" fmla="*/ 0 w 35"/>
                <a:gd name="T1" fmla="*/ 0 h 100"/>
                <a:gd name="T2" fmla="*/ 5 w 35"/>
                <a:gd name="T3" fmla="*/ 48 h 100"/>
                <a:gd name="T4" fmla="*/ 22 w 35"/>
                <a:gd name="T5" fmla="*/ 100 h 100"/>
                <a:gd name="T6" fmla="*/ 33 w 35"/>
                <a:gd name="T7" fmla="*/ 43 h 100"/>
                <a:gd name="T8" fmla="*/ 0 w 35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0">
                  <a:moveTo>
                    <a:pt x="0" y="0"/>
                  </a:moveTo>
                  <a:cubicBezTo>
                    <a:pt x="1" y="18"/>
                    <a:pt x="2" y="32"/>
                    <a:pt x="5" y="48"/>
                  </a:cubicBezTo>
                  <a:cubicBezTo>
                    <a:pt x="8" y="63"/>
                    <a:pt x="14" y="79"/>
                    <a:pt x="22" y="100"/>
                  </a:cubicBezTo>
                  <a:cubicBezTo>
                    <a:pt x="29" y="79"/>
                    <a:pt x="35" y="60"/>
                    <a:pt x="33" y="43"/>
                  </a:cubicBezTo>
                  <a:cubicBezTo>
                    <a:pt x="32" y="25"/>
                    <a:pt x="23" y="9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89">
              <a:extLst>
                <a:ext uri="{FF2B5EF4-FFF2-40B4-BE49-F238E27FC236}">
                  <a16:creationId xmlns="" xmlns:a16="http://schemas.microsoft.com/office/drawing/2014/main" id="{1F1E548B-3B6D-49E3-B229-649411E36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5668963"/>
              <a:ext cx="14288" cy="74613"/>
            </a:xfrm>
            <a:custGeom>
              <a:avLst/>
              <a:gdLst>
                <a:gd name="T0" fmla="*/ 0 w 16"/>
                <a:gd name="T1" fmla="*/ 0 h 80"/>
                <a:gd name="T2" fmla="*/ 13 w 16"/>
                <a:gd name="T3" fmla="*/ 37 h 80"/>
                <a:gd name="T4" fmla="*/ 14 w 16"/>
                <a:gd name="T5" fmla="*/ 58 h 80"/>
                <a:gd name="T6" fmla="*/ 15 w 16"/>
                <a:gd name="T7" fmla="*/ 80 h 80"/>
                <a:gd name="T8" fmla="*/ 15 w 16"/>
                <a:gd name="T9" fmla="*/ 80 h 80"/>
                <a:gd name="T10" fmla="*/ 16 w 16"/>
                <a:gd name="T11" fmla="*/ 58 h 80"/>
                <a:gd name="T12" fmla="*/ 15 w 16"/>
                <a:gd name="T13" fmla="*/ 37 h 80"/>
                <a:gd name="T14" fmla="*/ 0 w 1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0">
                  <a:moveTo>
                    <a:pt x="0" y="0"/>
                  </a:moveTo>
                  <a:cubicBezTo>
                    <a:pt x="7" y="11"/>
                    <a:pt x="12" y="24"/>
                    <a:pt x="13" y="37"/>
                  </a:cubicBezTo>
                  <a:cubicBezTo>
                    <a:pt x="14" y="44"/>
                    <a:pt x="14" y="51"/>
                    <a:pt x="14" y="58"/>
                  </a:cubicBezTo>
                  <a:cubicBezTo>
                    <a:pt x="14" y="65"/>
                    <a:pt x="14" y="73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73"/>
                    <a:pt x="15" y="66"/>
                    <a:pt x="16" y="58"/>
                  </a:cubicBezTo>
                  <a:cubicBezTo>
                    <a:pt x="16" y="51"/>
                    <a:pt x="16" y="44"/>
                    <a:pt x="15" y="37"/>
                  </a:cubicBezTo>
                  <a:cubicBezTo>
                    <a:pt x="13" y="24"/>
                    <a:pt x="8" y="1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490">
              <a:extLst>
                <a:ext uri="{FF2B5EF4-FFF2-40B4-BE49-F238E27FC236}">
                  <a16:creationId xmlns="" xmlns:a16="http://schemas.microsoft.com/office/drawing/2014/main" id="{813F7847-B314-4F39-8F8E-873377B0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5711826"/>
              <a:ext cx="6350" cy="12700"/>
            </a:xfrm>
            <a:custGeom>
              <a:avLst/>
              <a:gdLst>
                <a:gd name="T0" fmla="*/ 1 w 7"/>
                <a:gd name="T1" fmla="*/ 13 h 13"/>
                <a:gd name="T2" fmla="*/ 6 w 7"/>
                <a:gd name="T3" fmla="*/ 7 h 13"/>
                <a:gd name="T4" fmla="*/ 7 w 7"/>
                <a:gd name="T5" fmla="*/ 0 h 13"/>
                <a:gd name="T6" fmla="*/ 5 w 7"/>
                <a:gd name="T7" fmla="*/ 6 h 13"/>
                <a:gd name="T8" fmla="*/ 0 w 7"/>
                <a:gd name="T9" fmla="*/ 11 h 13"/>
                <a:gd name="T10" fmla="*/ 1 w 7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1" y="13"/>
                  </a:moveTo>
                  <a:cubicBezTo>
                    <a:pt x="3" y="11"/>
                    <a:pt x="5" y="9"/>
                    <a:pt x="6" y="7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7" y="2"/>
                    <a:pt x="6" y="4"/>
                    <a:pt x="5" y="6"/>
                  </a:cubicBezTo>
                  <a:cubicBezTo>
                    <a:pt x="3" y="8"/>
                    <a:pt x="2" y="10"/>
                    <a:pt x="0" y="11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491">
              <a:extLst>
                <a:ext uri="{FF2B5EF4-FFF2-40B4-BE49-F238E27FC236}">
                  <a16:creationId xmlns="" xmlns:a16="http://schemas.microsoft.com/office/drawing/2014/main" id="{D1C67F7C-031E-4481-BFCE-052659D5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5702301"/>
              <a:ext cx="9525" cy="11113"/>
            </a:xfrm>
            <a:custGeom>
              <a:avLst/>
              <a:gdLst>
                <a:gd name="T0" fmla="*/ 10 w 10"/>
                <a:gd name="T1" fmla="*/ 9 h 11"/>
                <a:gd name="T2" fmla="*/ 4 w 10"/>
                <a:gd name="T3" fmla="*/ 5 h 11"/>
                <a:gd name="T4" fmla="*/ 0 w 10"/>
                <a:gd name="T5" fmla="*/ 0 h 11"/>
                <a:gd name="T6" fmla="*/ 4 w 10"/>
                <a:gd name="T7" fmla="*/ 6 h 11"/>
                <a:gd name="T8" fmla="*/ 9 w 10"/>
                <a:gd name="T9" fmla="*/ 11 h 11"/>
                <a:gd name="T10" fmla="*/ 10 w 10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8" y="8"/>
                    <a:pt x="6" y="7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1" y="2"/>
                    <a:pt x="2" y="4"/>
                    <a:pt x="4" y="6"/>
                  </a:cubicBezTo>
                  <a:cubicBezTo>
                    <a:pt x="5" y="8"/>
                    <a:pt x="7" y="9"/>
                    <a:pt x="9" y="11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492">
              <a:extLst>
                <a:ext uri="{FF2B5EF4-FFF2-40B4-BE49-F238E27FC236}">
                  <a16:creationId xmlns="" xmlns:a16="http://schemas.microsoft.com/office/drawing/2014/main" id="{443DF21F-4105-43E1-AB5D-99CBF0384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5689601"/>
              <a:ext cx="3175" cy="12700"/>
            </a:xfrm>
            <a:custGeom>
              <a:avLst/>
              <a:gdLst>
                <a:gd name="T0" fmla="*/ 1 w 5"/>
                <a:gd name="T1" fmla="*/ 13 h 13"/>
                <a:gd name="T2" fmla="*/ 4 w 5"/>
                <a:gd name="T3" fmla="*/ 6 h 13"/>
                <a:gd name="T4" fmla="*/ 5 w 5"/>
                <a:gd name="T5" fmla="*/ 0 h 13"/>
                <a:gd name="T6" fmla="*/ 4 w 5"/>
                <a:gd name="T7" fmla="*/ 6 h 13"/>
                <a:gd name="T8" fmla="*/ 0 w 5"/>
                <a:gd name="T9" fmla="*/ 12 h 13"/>
                <a:gd name="T10" fmla="*/ 1 w 5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1" y="13"/>
                  </a:moveTo>
                  <a:cubicBezTo>
                    <a:pt x="3" y="11"/>
                    <a:pt x="4" y="9"/>
                    <a:pt x="4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5" y="2"/>
                    <a:pt x="4" y="4"/>
                    <a:pt x="4" y="6"/>
                  </a:cubicBezTo>
                  <a:cubicBezTo>
                    <a:pt x="3" y="8"/>
                    <a:pt x="2" y="10"/>
                    <a:pt x="0" y="12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493">
              <a:extLst>
                <a:ext uri="{FF2B5EF4-FFF2-40B4-BE49-F238E27FC236}">
                  <a16:creationId xmlns="" xmlns:a16="http://schemas.microsoft.com/office/drawing/2014/main" id="{824F26AF-7DD7-4451-81F5-455471028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5681663"/>
              <a:ext cx="9525" cy="9525"/>
            </a:xfrm>
            <a:custGeom>
              <a:avLst/>
              <a:gdLst>
                <a:gd name="T0" fmla="*/ 10 w 10"/>
                <a:gd name="T1" fmla="*/ 8 h 9"/>
                <a:gd name="T2" fmla="*/ 5 w 10"/>
                <a:gd name="T3" fmla="*/ 5 h 9"/>
                <a:gd name="T4" fmla="*/ 0 w 10"/>
                <a:gd name="T5" fmla="*/ 0 h 9"/>
                <a:gd name="T6" fmla="*/ 10 w 10"/>
                <a:gd name="T7" fmla="*/ 9 h 9"/>
                <a:gd name="T8" fmla="*/ 10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8"/>
                  </a:moveTo>
                  <a:cubicBezTo>
                    <a:pt x="8" y="7"/>
                    <a:pt x="6" y="6"/>
                    <a:pt x="5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3"/>
                    <a:pt x="6" y="7"/>
                    <a:pt x="10" y="9"/>
                  </a:cubicBez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494">
              <a:extLst>
                <a:ext uri="{FF2B5EF4-FFF2-40B4-BE49-F238E27FC236}">
                  <a16:creationId xmlns="" xmlns:a16="http://schemas.microsoft.com/office/drawing/2014/main" id="{43E80883-AA2C-4607-8562-46F48381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5708651"/>
              <a:ext cx="31750" cy="96838"/>
            </a:xfrm>
            <a:custGeom>
              <a:avLst/>
              <a:gdLst>
                <a:gd name="T0" fmla="*/ 12 w 34"/>
                <a:gd name="T1" fmla="*/ 0 h 103"/>
                <a:gd name="T2" fmla="*/ 2 w 34"/>
                <a:gd name="T3" fmla="*/ 47 h 103"/>
                <a:gd name="T4" fmla="*/ 3 w 34"/>
                <a:gd name="T5" fmla="*/ 103 h 103"/>
                <a:gd name="T6" fmla="*/ 30 w 34"/>
                <a:gd name="T7" fmla="*/ 51 h 103"/>
                <a:gd name="T8" fmla="*/ 12 w 34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3">
                  <a:moveTo>
                    <a:pt x="12" y="0"/>
                  </a:moveTo>
                  <a:cubicBezTo>
                    <a:pt x="7" y="17"/>
                    <a:pt x="3" y="32"/>
                    <a:pt x="2" y="47"/>
                  </a:cubicBezTo>
                  <a:cubicBezTo>
                    <a:pt x="0" y="63"/>
                    <a:pt x="1" y="81"/>
                    <a:pt x="3" y="103"/>
                  </a:cubicBezTo>
                  <a:cubicBezTo>
                    <a:pt x="15" y="85"/>
                    <a:pt x="26" y="69"/>
                    <a:pt x="30" y="51"/>
                  </a:cubicBezTo>
                  <a:cubicBezTo>
                    <a:pt x="34" y="34"/>
                    <a:pt x="31" y="16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495">
              <a:extLst>
                <a:ext uri="{FF2B5EF4-FFF2-40B4-BE49-F238E27FC236}">
                  <a16:creationId xmlns="" xmlns:a16="http://schemas.microsoft.com/office/drawing/2014/main" id="{BFF06323-34B4-4773-8229-2357776D3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5718176"/>
              <a:ext cx="14288" cy="76200"/>
            </a:xfrm>
            <a:custGeom>
              <a:avLst/>
              <a:gdLst>
                <a:gd name="T0" fmla="*/ 10 w 15"/>
                <a:gd name="T1" fmla="*/ 0 h 81"/>
                <a:gd name="T2" fmla="*/ 11 w 15"/>
                <a:gd name="T3" fmla="*/ 40 h 81"/>
                <a:gd name="T4" fmla="*/ 5 w 15"/>
                <a:gd name="T5" fmla="*/ 60 h 81"/>
                <a:gd name="T6" fmla="*/ 0 w 15"/>
                <a:gd name="T7" fmla="*/ 81 h 81"/>
                <a:gd name="T8" fmla="*/ 0 w 15"/>
                <a:gd name="T9" fmla="*/ 81 h 81"/>
                <a:gd name="T10" fmla="*/ 7 w 15"/>
                <a:gd name="T11" fmla="*/ 61 h 81"/>
                <a:gd name="T12" fmla="*/ 12 w 15"/>
                <a:gd name="T13" fmla="*/ 40 h 81"/>
                <a:gd name="T14" fmla="*/ 10 w 15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1">
                  <a:moveTo>
                    <a:pt x="10" y="0"/>
                  </a:moveTo>
                  <a:cubicBezTo>
                    <a:pt x="14" y="13"/>
                    <a:pt x="14" y="26"/>
                    <a:pt x="11" y="40"/>
                  </a:cubicBezTo>
                  <a:cubicBezTo>
                    <a:pt x="10" y="47"/>
                    <a:pt x="8" y="53"/>
                    <a:pt x="5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74"/>
                    <a:pt x="4" y="67"/>
                    <a:pt x="7" y="61"/>
                  </a:cubicBezTo>
                  <a:cubicBezTo>
                    <a:pt x="9" y="54"/>
                    <a:pt x="11" y="47"/>
                    <a:pt x="12" y="40"/>
                  </a:cubicBezTo>
                  <a:cubicBezTo>
                    <a:pt x="15" y="26"/>
                    <a:pt x="14" y="1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496">
              <a:extLst>
                <a:ext uri="{FF2B5EF4-FFF2-40B4-BE49-F238E27FC236}">
                  <a16:creationId xmlns="" xmlns:a16="http://schemas.microsoft.com/office/drawing/2014/main" id="{57242A86-F228-4059-A50C-C026F8E1B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5765801"/>
              <a:ext cx="9525" cy="11113"/>
            </a:xfrm>
            <a:custGeom>
              <a:avLst/>
              <a:gdLst>
                <a:gd name="T0" fmla="*/ 1 w 11"/>
                <a:gd name="T1" fmla="*/ 11 h 11"/>
                <a:gd name="T2" fmla="*/ 7 w 11"/>
                <a:gd name="T3" fmla="*/ 6 h 11"/>
                <a:gd name="T4" fmla="*/ 11 w 11"/>
                <a:gd name="T5" fmla="*/ 0 h 11"/>
                <a:gd name="T6" fmla="*/ 6 w 11"/>
                <a:gd name="T7" fmla="*/ 6 h 11"/>
                <a:gd name="T8" fmla="*/ 0 w 11"/>
                <a:gd name="T9" fmla="*/ 9 h 11"/>
                <a:gd name="T10" fmla="*/ 1 w 11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" y="11"/>
                  </a:moveTo>
                  <a:cubicBezTo>
                    <a:pt x="3" y="10"/>
                    <a:pt x="5" y="8"/>
                    <a:pt x="7" y="6"/>
                  </a:cubicBezTo>
                  <a:cubicBezTo>
                    <a:pt x="8" y="4"/>
                    <a:pt x="10" y="2"/>
                    <a:pt x="11" y="0"/>
                  </a:cubicBezTo>
                  <a:cubicBezTo>
                    <a:pt x="9" y="2"/>
                    <a:pt x="8" y="4"/>
                    <a:pt x="6" y="6"/>
                  </a:cubicBezTo>
                  <a:cubicBezTo>
                    <a:pt x="4" y="7"/>
                    <a:pt x="2" y="8"/>
                    <a:pt x="0" y="9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497">
              <a:extLst>
                <a:ext uri="{FF2B5EF4-FFF2-40B4-BE49-F238E27FC236}">
                  <a16:creationId xmlns="" xmlns:a16="http://schemas.microsoft.com/office/drawing/2014/main" id="{B8F3288B-5091-44C2-B907-9FDAF8A1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5753101"/>
              <a:ext cx="6350" cy="12700"/>
            </a:xfrm>
            <a:custGeom>
              <a:avLst/>
              <a:gdLst>
                <a:gd name="T0" fmla="*/ 7 w 7"/>
                <a:gd name="T1" fmla="*/ 12 h 13"/>
                <a:gd name="T2" fmla="*/ 3 w 7"/>
                <a:gd name="T3" fmla="*/ 6 h 13"/>
                <a:gd name="T4" fmla="*/ 0 w 7"/>
                <a:gd name="T5" fmla="*/ 0 h 13"/>
                <a:gd name="T6" fmla="*/ 2 w 7"/>
                <a:gd name="T7" fmla="*/ 7 h 13"/>
                <a:gd name="T8" fmla="*/ 6 w 7"/>
                <a:gd name="T9" fmla="*/ 13 h 13"/>
                <a:gd name="T10" fmla="*/ 7 w 7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12"/>
                  </a:moveTo>
                  <a:cubicBezTo>
                    <a:pt x="5" y="10"/>
                    <a:pt x="4" y="8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9"/>
                    <a:pt x="4" y="11"/>
                    <a:pt x="6" y="13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498">
              <a:extLst>
                <a:ext uri="{FF2B5EF4-FFF2-40B4-BE49-F238E27FC236}">
                  <a16:creationId xmlns="" xmlns:a16="http://schemas.microsoft.com/office/drawing/2014/main" id="{5B0A96E5-FD76-4C79-9AD2-A0D8A92B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6" y="5743576"/>
              <a:ext cx="7938" cy="11113"/>
            </a:xfrm>
            <a:custGeom>
              <a:avLst/>
              <a:gdLst>
                <a:gd name="T0" fmla="*/ 1 w 8"/>
                <a:gd name="T1" fmla="*/ 11 h 11"/>
                <a:gd name="T2" fmla="*/ 5 w 8"/>
                <a:gd name="T3" fmla="*/ 6 h 11"/>
                <a:gd name="T4" fmla="*/ 8 w 8"/>
                <a:gd name="T5" fmla="*/ 0 h 11"/>
                <a:gd name="T6" fmla="*/ 5 w 8"/>
                <a:gd name="T7" fmla="*/ 6 h 11"/>
                <a:gd name="T8" fmla="*/ 0 w 8"/>
                <a:gd name="T9" fmla="*/ 10 h 11"/>
                <a:gd name="T10" fmla="*/ 1 w 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2" y="10"/>
                    <a:pt x="4" y="8"/>
                    <a:pt x="5" y="6"/>
                  </a:cubicBezTo>
                  <a:cubicBezTo>
                    <a:pt x="7" y="5"/>
                    <a:pt x="7" y="2"/>
                    <a:pt x="8" y="0"/>
                  </a:cubicBezTo>
                  <a:cubicBezTo>
                    <a:pt x="7" y="2"/>
                    <a:pt x="6" y="4"/>
                    <a:pt x="5" y="6"/>
                  </a:cubicBezTo>
                  <a:cubicBezTo>
                    <a:pt x="3" y="8"/>
                    <a:pt x="2" y="9"/>
                    <a:pt x="0" y="10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499">
              <a:extLst>
                <a:ext uri="{FF2B5EF4-FFF2-40B4-BE49-F238E27FC236}">
                  <a16:creationId xmlns="" xmlns:a16="http://schemas.microsoft.com/office/drawing/2014/main" id="{B33A0948-D988-437F-A90E-CD6F8280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014" y="5732463"/>
              <a:ext cx="6350" cy="11113"/>
            </a:xfrm>
            <a:custGeom>
              <a:avLst/>
              <a:gdLst>
                <a:gd name="T0" fmla="*/ 7 w 7"/>
                <a:gd name="T1" fmla="*/ 10 h 11"/>
                <a:gd name="T2" fmla="*/ 2 w 7"/>
                <a:gd name="T3" fmla="*/ 5 h 11"/>
                <a:gd name="T4" fmla="*/ 0 w 7"/>
                <a:gd name="T5" fmla="*/ 0 h 11"/>
                <a:gd name="T6" fmla="*/ 6 w 7"/>
                <a:gd name="T7" fmla="*/ 11 h 11"/>
                <a:gd name="T8" fmla="*/ 7 w 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10"/>
                  </a:moveTo>
                  <a:cubicBezTo>
                    <a:pt x="5" y="9"/>
                    <a:pt x="4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1" y="4"/>
                    <a:pt x="3" y="8"/>
                    <a:pt x="6" y="11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00">
              <a:extLst>
                <a:ext uri="{FF2B5EF4-FFF2-40B4-BE49-F238E27FC236}">
                  <a16:creationId xmlns="" xmlns:a16="http://schemas.microsoft.com/office/drawing/2014/main" id="{8DF11090-C5BB-4169-B665-429DD519D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276" y="5754688"/>
              <a:ext cx="46038" cy="92075"/>
            </a:xfrm>
            <a:custGeom>
              <a:avLst/>
              <a:gdLst>
                <a:gd name="T0" fmla="*/ 36 w 49"/>
                <a:gd name="T1" fmla="*/ 0 h 99"/>
                <a:gd name="T2" fmla="*/ 11 w 49"/>
                <a:gd name="T3" fmla="*/ 44 h 99"/>
                <a:gd name="T4" fmla="*/ 0 w 49"/>
                <a:gd name="T5" fmla="*/ 99 h 99"/>
                <a:gd name="T6" fmla="*/ 38 w 49"/>
                <a:gd name="T7" fmla="*/ 55 h 99"/>
                <a:gd name="T8" fmla="*/ 36 w 49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99">
                  <a:moveTo>
                    <a:pt x="36" y="0"/>
                  </a:moveTo>
                  <a:cubicBezTo>
                    <a:pt x="26" y="15"/>
                    <a:pt x="17" y="29"/>
                    <a:pt x="11" y="44"/>
                  </a:cubicBezTo>
                  <a:cubicBezTo>
                    <a:pt x="5" y="59"/>
                    <a:pt x="2" y="77"/>
                    <a:pt x="0" y="99"/>
                  </a:cubicBezTo>
                  <a:cubicBezTo>
                    <a:pt x="15" y="84"/>
                    <a:pt x="30" y="70"/>
                    <a:pt x="38" y="55"/>
                  </a:cubicBezTo>
                  <a:cubicBezTo>
                    <a:pt x="47" y="39"/>
                    <a:pt x="49" y="2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501">
              <a:extLst>
                <a:ext uri="{FF2B5EF4-FFF2-40B4-BE49-F238E27FC236}">
                  <a16:creationId xmlns="" xmlns:a16="http://schemas.microsoft.com/office/drawing/2014/main" id="{CD191CB7-7FF8-4693-9D95-D29EB018A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5764213"/>
              <a:ext cx="30163" cy="73025"/>
            </a:xfrm>
            <a:custGeom>
              <a:avLst/>
              <a:gdLst>
                <a:gd name="T0" fmla="*/ 31 w 32"/>
                <a:gd name="T1" fmla="*/ 0 h 77"/>
                <a:gd name="T2" fmla="*/ 21 w 32"/>
                <a:gd name="T3" fmla="*/ 39 h 77"/>
                <a:gd name="T4" fmla="*/ 10 w 32"/>
                <a:gd name="T5" fmla="*/ 58 h 77"/>
                <a:gd name="T6" fmla="*/ 0 w 32"/>
                <a:gd name="T7" fmla="*/ 77 h 77"/>
                <a:gd name="T8" fmla="*/ 0 w 32"/>
                <a:gd name="T9" fmla="*/ 77 h 77"/>
                <a:gd name="T10" fmla="*/ 11 w 32"/>
                <a:gd name="T11" fmla="*/ 58 h 77"/>
                <a:gd name="T12" fmla="*/ 22 w 32"/>
                <a:gd name="T13" fmla="*/ 40 h 77"/>
                <a:gd name="T14" fmla="*/ 31 w 32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77">
                  <a:moveTo>
                    <a:pt x="31" y="0"/>
                  </a:moveTo>
                  <a:cubicBezTo>
                    <a:pt x="31" y="13"/>
                    <a:pt x="27" y="26"/>
                    <a:pt x="21" y="39"/>
                  </a:cubicBezTo>
                  <a:cubicBezTo>
                    <a:pt x="18" y="45"/>
                    <a:pt x="14" y="51"/>
                    <a:pt x="10" y="58"/>
                  </a:cubicBezTo>
                  <a:cubicBezTo>
                    <a:pt x="7" y="64"/>
                    <a:pt x="3" y="70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1"/>
                    <a:pt x="8" y="65"/>
                    <a:pt x="11" y="58"/>
                  </a:cubicBezTo>
                  <a:cubicBezTo>
                    <a:pt x="15" y="52"/>
                    <a:pt x="19" y="46"/>
                    <a:pt x="22" y="40"/>
                  </a:cubicBezTo>
                  <a:cubicBezTo>
                    <a:pt x="28" y="27"/>
                    <a:pt x="32" y="13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502">
              <a:extLst>
                <a:ext uri="{FF2B5EF4-FFF2-40B4-BE49-F238E27FC236}">
                  <a16:creationId xmlns="" xmlns:a16="http://schemas.microsoft.com/office/drawing/2014/main" id="{AD4CFC18-8AF0-43F8-B64F-86EEEFE4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5811838"/>
              <a:ext cx="11113" cy="9525"/>
            </a:xfrm>
            <a:custGeom>
              <a:avLst/>
              <a:gdLst>
                <a:gd name="T0" fmla="*/ 1 w 12"/>
                <a:gd name="T1" fmla="*/ 9 h 9"/>
                <a:gd name="T2" fmla="*/ 7 w 12"/>
                <a:gd name="T3" fmla="*/ 5 h 9"/>
                <a:gd name="T4" fmla="*/ 12 w 12"/>
                <a:gd name="T5" fmla="*/ 0 h 9"/>
                <a:gd name="T6" fmla="*/ 7 w 12"/>
                <a:gd name="T7" fmla="*/ 4 h 9"/>
                <a:gd name="T8" fmla="*/ 0 w 12"/>
                <a:gd name="T9" fmla="*/ 7 h 9"/>
                <a:gd name="T10" fmla="*/ 1 w 1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3" y="8"/>
                    <a:pt x="5" y="7"/>
                    <a:pt x="7" y="5"/>
                  </a:cubicBezTo>
                  <a:cubicBezTo>
                    <a:pt x="9" y="4"/>
                    <a:pt x="11" y="2"/>
                    <a:pt x="12" y="0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5" y="6"/>
                    <a:pt x="2" y="6"/>
                    <a:pt x="0" y="7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503">
              <a:extLst>
                <a:ext uri="{FF2B5EF4-FFF2-40B4-BE49-F238E27FC236}">
                  <a16:creationId xmlns="" xmlns:a16="http://schemas.microsoft.com/office/drawing/2014/main" id="{56DDAC03-418D-4B44-A46B-9E8AE587F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5795963"/>
              <a:ext cx="1588" cy="14288"/>
            </a:xfrm>
            <a:custGeom>
              <a:avLst/>
              <a:gdLst>
                <a:gd name="T0" fmla="*/ 3 w 3"/>
                <a:gd name="T1" fmla="*/ 13 h 14"/>
                <a:gd name="T2" fmla="*/ 1 w 3"/>
                <a:gd name="T3" fmla="*/ 7 h 14"/>
                <a:gd name="T4" fmla="*/ 0 w 3"/>
                <a:gd name="T5" fmla="*/ 0 h 14"/>
                <a:gd name="T6" fmla="*/ 0 w 3"/>
                <a:gd name="T7" fmla="*/ 7 h 14"/>
                <a:gd name="T8" fmla="*/ 2 w 3"/>
                <a:gd name="T9" fmla="*/ 14 h 14"/>
                <a:gd name="T10" fmla="*/ 3 w 3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3" y="13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10"/>
                    <a:pt x="1" y="12"/>
                    <a:pt x="2" y="14"/>
                  </a:cubicBez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504">
              <a:extLst>
                <a:ext uri="{FF2B5EF4-FFF2-40B4-BE49-F238E27FC236}">
                  <a16:creationId xmlns="" xmlns:a16="http://schemas.microsoft.com/office/drawing/2014/main" id="{8E7433FF-E4F0-40AA-A0D4-181A06093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5791201"/>
              <a:ext cx="11113" cy="9525"/>
            </a:xfrm>
            <a:custGeom>
              <a:avLst/>
              <a:gdLst>
                <a:gd name="T0" fmla="*/ 1 w 11"/>
                <a:gd name="T1" fmla="*/ 9 h 9"/>
                <a:gd name="T2" fmla="*/ 7 w 11"/>
                <a:gd name="T3" fmla="*/ 5 h 9"/>
                <a:gd name="T4" fmla="*/ 11 w 11"/>
                <a:gd name="T5" fmla="*/ 0 h 9"/>
                <a:gd name="T6" fmla="*/ 6 w 11"/>
                <a:gd name="T7" fmla="*/ 5 h 9"/>
                <a:gd name="T8" fmla="*/ 0 w 11"/>
                <a:gd name="T9" fmla="*/ 8 h 9"/>
                <a:gd name="T10" fmla="*/ 1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" y="9"/>
                  </a:moveTo>
                  <a:cubicBezTo>
                    <a:pt x="3" y="8"/>
                    <a:pt x="5" y="7"/>
                    <a:pt x="7" y="5"/>
                  </a:cubicBezTo>
                  <a:cubicBezTo>
                    <a:pt x="8" y="4"/>
                    <a:pt x="10" y="2"/>
                    <a:pt x="11" y="0"/>
                  </a:cubicBezTo>
                  <a:cubicBezTo>
                    <a:pt x="10" y="2"/>
                    <a:pt x="8" y="3"/>
                    <a:pt x="6" y="5"/>
                  </a:cubicBezTo>
                  <a:cubicBezTo>
                    <a:pt x="4" y="6"/>
                    <a:pt x="2" y="7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505">
              <a:extLst>
                <a:ext uri="{FF2B5EF4-FFF2-40B4-BE49-F238E27FC236}">
                  <a16:creationId xmlns="" xmlns:a16="http://schemas.microsoft.com/office/drawing/2014/main" id="{46395FE7-5B80-4B17-B30D-44B758BD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1" y="5776913"/>
              <a:ext cx="1588" cy="12700"/>
            </a:xfrm>
            <a:custGeom>
              <a:avLst/>
              <a:gdLst>
                <a:gd name="T0" fmla="*/ 3 w 3"/>
                <a:gd name="T1" fmla="*/ 12 h 13"/>
                <a:gd name="T2" fmla="*/ 1 w 3"/>
                <a:gd name="T3" fmla="*/ 6 h 13"/>
                <a:gd name="T4" fmla="*/ 0 w 3"/>
                <a:gd name="T5" fmla="*/ 0 h 13"/>
                <a:gd name="T6" fmla="*/ 3 w 3"/>
                <a:gd name="T7" fmla="*/ 13 h 13"/>
                <a:gd name="T8" fmla="*/ 3 w 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2"/>
                  </a:moveTo>
                  <a:cubicBezTo>
                    <a:pt x="2" y="11"/>
                    <a:pt x="1" y="9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4"/>
                    <a:pt x="0" y="9"/>
                    <a:pt x="3" y="13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506">
              <a:extLst>
                <a:ext uri="{FF2B5EF4-FFF2-40B4-BE49-F238E27FC236}">
                  <a16:creationId xmlns="" xmlns:a16="http://schemas.microsoft.com/office/drawing/2014/main" id="{4E81708D-77D1-4E87-A494-B3A8E8865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9" y="5792788"/>
              <a:ext cx="57150" cy="87313"/>
            </a:xfrm>
            <a:custGeom>
              <a:avLst/>
              <a:gdLst>
                <a:gd name="T0" fmla="*/ 54 w 61"/>
                <a:gd name="T1" fmla="*/ 0 h 94"/>
                <a:gd name="T2" fmla="*/ 19 w 61"/>
                <a:gd name="T3" fmla="*/ 41 h 94"/>
                <a:gd name="T4" fmla="*/ 0 w 61"/>
                <a:gd name="T5" fmla="*/ 94 h 94"/>
                <a:gd name="T6" fmla="*/ 44 w 61"/>
                <a:gd name="T7" fmla="*/ 55 h 94"/>
                <a:gd name="T8" fmla="*/ 54 w 6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94">
                  <a:moveTo>
                    <a:pt x="54" y="0"/>
                  </a:moveTo>
                  <a:cubicBezTo>
                    <a:pt x="39" y="14"/>
                    <a:pt x="28" y="26"/>
                    <a:pt x="19" y="41"/>
                  </a:cubicBezTo>
                  <a:cubicBezTo>
                    <a:pt x="10" y="55"/>
                    <a:pt x="4" y="72"/>
                    <a:pt x="0" y="94"/>
                  </a:cubicBezTo>
                  <a:cubicBezTo>
                    <a:pt x="16" y="80"/>
                    <a:pt x="33" y="69"/>
                    <a:pt x="44" y="55"/>
                  </a:cubicBezTo>
                  <a:cubicBezTo>
                    <a:pt x="55" y="41"/>
                    <a:pt x="61" y="24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507">
              <a:extLst>
                <a:ext uri="{FF2B5EF4-FFF2-40B4-BE49-F238E27FC236}">
                  <a16:creationId xmlns="" xmlns:a16="http://schemas.microsoft.com/office/drawing/2014/main" id="{9B6117BD-70A6-4F4D-8C34-44FADC11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5802313"/>
              <a:ext cx="42863" cy="68263"/>
            </a:xfrm>
            <a:custGeom>
              <a:avLst/>
              <a:gdLst>
                <a:gd name="T0" fmla="*/ 45 w 45"/>
                <a:gd name="T1" fmla="*/ 0 h 73"/>
                <a:gd name="T2" fmla="*/ 26 w 45"/>
                <a:gd name="T3" fmla="*/ 38 h 73"/>
                <a:gd name="T4" fmla="*/ 13 w 45"/>
                <a:gd name="T5" fmla="*/ 55 h 73"/>
                <a:gd name="T6" fmla="*/ 0 w 45"/>
                <a:gd name="T7" fmla="*/ 73 h 73"/>
                <a:gd name="T8" fmla="*/ 0 w 45"/>
                <a:gd name="T9" fmla="*/ 73 h 73"/>
                <a:gd name="T10" fmla="*/ 14 w 45"/>
                <a:gd name="T11" fmla="*/ 56 h 73"/>
                <a:gd name="T12" fmla="*/ 27 w 45"/>
                <a:gd name="T13" fmla="*/ 38 h 73"/>
                <a:gd name="T14" fmla="*/ 45 w 45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3">
                  <a:moveTo>
                    <a:pt x="45" y="0"/>
                  </a:moveTo>
                  <a:cubicBezTo>
                    <a:pt x="42" y="14"/>
                    <a:pt x="35" y="26"/>
                    <a:pt x="26" y="38"/>
                  </a:cubicBezTo>
                  <a:cubicBezTo>
                    <a:pt x="22" y="44"/>
                    <a:pt x="17" y="49"/>
                    <a:pt x="13" y="55"/>
                  </a:cubicBezTo>
                  <a:cubicBezTo>
                    <a:pt x="8" y="60"/>
                    <a:pt x="3" y="6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" y="67"/>
                    <a:pt x="9" y="61"/>
                    <a:pt x="14" y="56"/>
                  </a:cubicBezTo>
                  <a:cubicBezTo>
                    <a:pt x="19" y="50"/>
                    <a:pt x="23" y="44"/>
                    <a:pt x="27" y="38"/>
                  </a:cubicBezTo>
                  <a:cubicBezTo>
                    <a:pt x="36" y="27"/>
                    <a:pt x="42" y="14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508">
              <a:extLst>
                <a:ext uri="{FF2B5EF4-FFF2-40B4-BE49-F238E27FC236}">
                  <a16:creationId xmlns="" xmlns:a16="http://schemas.microsoft.com/office/drawing/2014/main" id="{64F73F85-D668-4357-80FE-7A405F6A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351" y="5849938"/>
              <a:ext cx="12700" cy="6350"/>
            </a:xfrm>
            <a:custGeom>
              <a:avLst/>
              <a:gdLst>
                <a:gd name="T0" fmla="*/ 0 w 13"/>
                <a:gd name="T1" fmla="*/ 7 h 7"/>
                <a:gd name="T2" fmla="*/ 7 w 13"/>
                <a:gd name="T3" fmla="*/ 4 h 7"/>
                <a:gd name="T4" fmla="*/ 13 w 13"/>
                <a:gd name="T5" fmla="*/ 0 h 7"/>
                <a:gd name="T6" fmla="*/ 7 w 13"/>
                <a:gd name="T7" fmla="*/ 3 h 7"/>
                <a:gd name="T8" fmla="*/ 0 w 13"/>
                <a:gd name="T9" fmla="*/ 5 h 7"/>
                <a:gd name="T10" fmla="*/ 0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6"/>
                    <a:pt x="5" y="5"/>
                    <a:pt x="7" y="4"/>
                  </a:cubicBezTo>
                  <a:cubicBezTo>
                    <a:pt x="9" y="3"/>
                    <a:pt x="11" y="2"/>
                    <a:pt x="13" y="0"/>
                  </a:cubicBezTo>
                  <a:cubicBezTo>
                    <a:pt x="11" y="1"/>
                    <a:pt x="9" y="3"/>
                    <a:pt x="7" y="3"/>
                  </a:cubicBezTo>
                  <a:cubicBezTo>
                    <a:pt x="4" y="4"/>
                    <a:pt x="2" y="5"/>
                    <a:pt x="0" y="5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509">
              <a:extLst>
                <a:ext uri="{FF2B5EF4-FFF2-40B4-BE49-F238E27FC236}">
                  <a16:creationId xmlns="" xmlns:a16="http://schemas.microsoft.com/office/drawing/2014/main" id="{2FE7AA74-9180-4B73-B1A7-46DA7539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701" y="5832476"/>
              <a:ext cx="1588" cy="14288"/>
            </a:xfrm>
            <a:custGeom>
              <a:avLst/>
              <a:gdLst>
                <a:gd name="T0" fmla="*/ 2 w 2"/>
                <a:gd name="T1" fmla="*/ 13 h 14"/>
                <a:gd name="T2" fmla="*/ 1 w 2"/>
                <a:gd name="T3" fmla="*/ 7 h 14"/>
                <a:gd name="T4" fmla="*/ 1 w 2"/>
                <a:gd name="T5" fmla="*/ 0 h 14"/>
                <a:gd name="T6" fmla="*/ 0 w 2"/>
                <a:gd name="T7" fmla="*/ 7 h 14"/>
                <a:gd name="T8" fmla="*/ 1 w 2"/>
                <a:gd name="T9" fmla="*/ 14 h 14"/>
                <a:gd name="T10" fmla="*/ 2 w 2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2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9"/>
                    <a:pt x="0" y="12"/>
                    <a:pt x="1" y="14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510">
              <a:extLst>
                <a:ext uri="{FF2B5EF4-FFF2-40B4-BE49-F238E27FC236}">
                  <a16:creationId xmlns="" xmlns:a16="http://schemas.microsoft.com/office/drawing/2014/main" id="{9317E676-68BE-4D05-A877-1333847D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9" y="5830888"/>
              <a:ext cx="11113" cy="6350"/>
            </a:xfrm>
            <a:custGeom>
              <a:avLst/>
              <a:gdLst>
                <a:gd name="T0" fmla="*/ 0 w 12"/>
                <a:gd name="T1" fmla="*/ 7 h 7"/>
                <a:gd name="T2" fmla="*/ 7 w 12"/>
                <a:gd name="T3" fmla="*/ 4 h 7"/>
                <a:gd name="T4" fmla="*/ 12 w 12"/>
                <a:gd name="T5" fmla="*/ 0 h 7"/>
                <a:gd name="T6" fmla="*/ 7 w 12"/>
                <a:gd name="T7" fmla="*/ 4 h 7"/>
                <a:gd name="T8" fmla="*/ 0 w 12"/>
                <a:gd name="T9" fmla="*/ 6 h 7"/>
                <a:gd name="T10" fmla="*/ 0 w 1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3" y="6"/>
                    <a:pt x="5" y="5"/>
                    <a:pt x="7" y="4"/>
                  </a:cubicBezTo>
                  <a:cubicBezTo>
                    <a:pt x="9" y="3"/>
                    <a:pt x="11" y="2"/>
                    <a:pt x="12" y="0"/>
                  </a:cubicBezTo>
                  <a:cubicBezTo>
                    <a:pt x="11" y="1"/>
                    <a:pt x="9" y="3"/>
                    <a:pt x="7" y="4"/>
                  </a:cubicBezTo>
                  <a:cubicBezTo>
                    <a:pt x="5" y="5"/>
                    <a:pt x="2" y="6"/>
                    <a:pt x="0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511">
              <a:extLst>
                <a:ext uri="{FF2B5EF4-FFF2-40B4-BE49-F238E27FC236}">
                  <a16:creationId xmlns="" xmlns:a16="http://schemas.microsoft.com/office/drawing/2014/main" id="{8FEA05F9-85B5-4606-94BB-1FE7C9F1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5813426"/>
              <a:ext cx="3175" cy="14288"/>
            </a:xfrm>
            <a:custGeom>
              <a:avLst/>
              <a:gdLst>
                <a:gd name="T0" fmla="*/ 3 w 3"/>
                <a:gd name="T1" fmla="*/ 13 h 14"/>
                <a:gd name="T2" fmla="*/ 1 w 3"/>
                <a:gd name="T3" fmla="*/ 7 h 14"/>
                <a:gd name="T4" fmla="*/ 1 w 3"/>
                <a:gd name="T5" fmla="*/ 0 h 14"/>
                <a:gd name="T6" fmla="*/ 2 w 3"/>
                <a:gd name="T7" fmla="*/ 14 h 14"/>
                <a:gd name="T8" fmla="*/ 3 w 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0" y="5"/>
                    <a:pt x="0" y="9"/>
                    <a:pt x="2" y="14"/>
                  </a:cubicBez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512">
              <a:extLst>
                <a:ext uri="{FF2B5EF4-FFF2-40B4-BE49-F238E27FC236}">
                  <a16:creationId xmlns="" xmlns:a16="http://schemas.microsoft.com/office/drawing/2014/main" id="{FA6CCBB6-51AD-46EC-8312-98756DF4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9" y="5826126"/>
              <a:ext cx="63500" cy="82550"/>
            </a:xfrm>
            <a:custGeom>
              <a:avLst/>
              <a:gdLst>
                <a:gd name="T0" fmla="*/ 66 w 68"/>
                <a:gd name="T1" fmla="*/ 0 h 88"/>
                <a:gd name="T2" fmla="*/ 24 w 68"/>
                <a:gd name="T3" fmla="*/ 36 h 88"/>
                <a:gd name="T4" fmla="*/ 0 w 68"/>
                <a:gd name="T5" fmla="*/ 88 h 88"/>
                <a:gd name="T6" fmla="*/ 48 w 68"/>
                <a:gd name="T7" fmla="*/ 54 h 88"/>
                <a:gd name="T8" fmla="*/ 66 w 6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8">
                  <a:moveTo>
                    <a:pt x="66" y="0"/>
                  </a:moveTo>
                  <a:cubicBezTo>
                    <a:pt x="48" y="11"/>
                    <a:pt x="35" y="23"/>
                    <a:pt x="24" y="36"/>
                  </a:cubicBezTo>
                  <a:cubicBezTo>
                    <a:pt x="14" y="50"/>
                    <a:pt x="6" y="67"/>
                    <a:pt x="0" y="88"/>
                  </a:cubicBezTo>
                  <a:cubicBezTo>
                    <a:pt x="18" y="76"/>
                    <a:pt x="35" y="67"/>
                    <a:pt x="48" y="54"/>
                  </a:cubicBezTo>
                  <a:cubicBezTo>
                    <a:pt x="61" y="41"/>
                    <a:pt x="68" y="25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513">
              <a:extLst>
                <a:ext uri="{FF2B5EF4-FFF2-40B4-BE49-F238E27FC236}">
                  <a16:creationId xmlns="" xmlns:a16="http://schemas.microsoft.com/office/drawing/2014/main" id="{991C1411-B280-4DFE-B3E6-31E786013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089" y="5835651"/>
              <a:ext cx="50800" cy="65088"/>
            </a:xfrm>
            <a:custGeom>
              <a:avLst/>
              <a:gdLst>
                <a:gd name="T0" fmla="*/ 54 w 54"/>
                <a:gd name="T1" fmla="*/ 0 h 69"/>
                <a:gd name="T2" fmla="*/ 30 w 54"/>
                <a:gd name="T3" fmla="*/ 36 h 69"/>
                <a:gd name="T4" fmla="*/ 14 w 54"/>
                <a:gd name="T5" fmla="*/ 52 h 69"/>
                <a:gd name="T6" fmla="*/ 0 w 54"/>
                <a:gd name="T7" fmla="*/ 69 h 69"/>
                <a:gd name="T8" fmla="*/ 0 w 54"/>
                <a:gd name="T9" fmla="*/ 69 h 69"/>
                <a:gd name="T10" fmla="*/ 16 w 54"/>
                <a:gd name="T11" fmla="*/ 53 h 69"/>
                <a:gd name="T12" fmla="*/ 31 w 54"/>
                <a:gd name="T13" fmla="*/ 37 h 69"/>
                <a:gd name="T14" fmla="*/ 54 w 54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9">
                  <a:moveTo>
                    <a:pt x="54" y="0"/>
                  </a:moveTo>
                  <a:cubicBezTo>
                    <a:pt x="49" y="13"/>
                    <a:pt x="40" y="25"/>
                    <a:pt x="30" y="36"/>
                  </a:cubicBezTo>
                  <a:cubicBezTo>
                    <a:pt x="25" y="41"/>
                    <a:pt x="20" y="46"/>
                    <a:pt x="14" y="52"/>
                  </a:cubicBezTo>
                  <a:cubicBezTo>
                    <a:pt x="9" y="57"/>
                    <a:pt x="4" y="62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" y="63"/>
                    <a:pt x="10" y="58"/>
                    <a:pt x="16" y="53"/>
                  </a:cubicBezTo>
                  <a:cubicBezTo>
                    <a:pt x="21" y="47"/>
                    <a:pt x="26" y="42"/>
                    <a:pt x="31" y="37"/>
                  </a:cubicBezTo>
                  <a:cubicBezTo>
                    <a:pt x="41" y="26"/>
                    <a:pt x="49" y="14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514">
              <a:extLst>
                <a:ext uri="{FF2B5EF4-FFF2-40B4-BE49-F238E27FC236}">
                  <a16:creationId xmlns="" xmlns:a16="http://schemas.microsoft.com/office/drawing/2014/main" id="{1A0082D4-6CC3-4C32-944C-B1790E99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5880101"/>
              <a:ext cx="14288" cy="6350"/>
            </a:xfrm>
            <a:custGeom>
              <a:avLst/>
              <a:gdLst>
                <a:gd name="T0" fmla="*/ 0 w 14"/>
                <a:gd name="T1" fmla="*/ 6 h 6"/>
                <a:gd name="T2" fmla="*/ 8 w 14"/>
                <a:gd name="T3" fmla="*/ 4 h 6"/>
                <a:gd name="T4" fmla="*/ 14 w 14"/>
                <a:gd name="T5" fmla="*/ 0 h 6"/>
                <a:gd name="T6" fmla="*/ 8 w 14"/>
                <a:gd name="T7" fmla="*/ 3 h 6"/>
                <a:gd name="T8" fmla="*/ 1 w 14"/>
                <a:gd name="T9" fmla="*/ 4 h 6"/>
                <a:gd name="T10" fmla="*/ 0 w 1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5"/>
                    <a:pt x="5" y="5"/>
                    <a:pt x="8" y="4"/>
                  </a:cubicBezTo>
                  <a:cubicBezTo>
                    <a:pt x="10" y="3"/>
                    <a:pt x="12" y="2"/>
                    <a:pt x="14" y="0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3"/>
                    <a:pt x="3" y="4"/>
                    <a:pt x="1" y="4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515">
              <a:extLst>
                <a:ext uri="{FF2B5EF4-FFF2-40B4-BE49-F238E27FC236}">
                  <a16:creationId xmlns="" xmlns:a16="http://schemas.microsoft.com/office/drawing/2014/main" id="{2CC33E66-D2D6-4B50-8CF3-3FD6DCCA7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2726" y="5864226"/>
              <a:ext cx="1588" cy="12700"/>
            </a:xfrm>
            <a:custGeom>
              <a:avLst/>
              <a:gdLst>
                <a:gd name="T0" fmla="*/ 2 w 2"/>
                <a:gd name="T1" fmla="*/ 13 h 14"/>
                <a:gd name="T2" fmla="*/ 1 w 2"/>
                <a:gd name="T3" fmla="*/ 6 h 14"/>
                <a:gd name="T4" fmla="*/ 2 w 2"/>
                <a:gd name="T5" fmla="*/ 0 h 14"/>
                <a:gd name="T6" fmla="*/ 0 w 2"/>
                <a:gd name="T7" fmla="*/ 6 h 14"/>
                <a:gd name="T8" fmla="*/ 0 w 2"/>
                <a:gd name="T9" fmla="*/ 14 h 14"/>
                <a:gd name="T10" fmla="*/ 2 w 2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4">
                  <a:moveTo>
                    <a:pt x="2" y="13"/>
                  </a:moveTo>
                  <a:cubicBezTo>
                    <a:pt x="1" y="11"/>
                    <a:pt x="1" y="9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ubicBezTo>
                    <a:pt x="0" y="9"/>
                    <a:pt x="0" y="11"/>
                    <a:pt x="0" y="14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516">
              <a:extLst>
                <a:ext uri="{FF2B5EF4-FFF2-40B4-BE49-F238E27FC236}">
                  <a16:creationId xmlns="" xmlns:a16="http://schemas.microsoft.com/office/drawing/2014/main" id="{D19A2704-C346-4CD9-8882-001F342E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1" y="5864226"/>
              <a:ext cx="12700" cy="4763"/>
            </a:xfrm>
            <a:custGeom>
              <a:avLst/>
              <a:gdLst>
                <a:gd name="T0" fmla="*/ 0 w 13"/>
                <a:gd name="T1" fmla="*/ 5 h 5"/>
                <a:gd name="T2" fmla="*/ 7 w 13"/>
                <a:gd name="T3" fmla="*/ 3 h 5"/>
                <a:gd name="T4" fmla="*/ 13 w 13"/>
                <a:gd name="T5" fmla="*/ 0 h 5"/>
                <a:gd name="T6" fmla="*/ 7 w 13"/>
                <a:gd name="T7" fmla="*/ 3 h 5"/>
                <a:gd name="T8" fmla="*/ 0 w 13"/>
                <a:gd name="T9" fmla="*/ 4 h 5"/>
                <a:gd name="T10" fmla="*/ 0 w 1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3" y="5"/>
                    <a:pt x="5" y="4"/>
                    <a:pt x="7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2" y="4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517">
              <a:extLst>
                <a:ext uri="{FF2B5EF4-FFF2-40B4-BE49-F238E27FC236}">
                  <a16:creationId xmlns="" xmlns:a16="http://schemas.microsoft.com/office/drawing/2014/main" id="{B0CC4B8D-6FC7-46F2-AE7A-093B7E0AC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601" y="5846763"/>
              <a:ext cx="1588" cy="12700"/>
            </a:xfrm>
            <a:custGeom>
              <a:avLst/>
              <a:gdLst>
                <a:gd name="T0" fmla="*/ 2 w 2"/>
                <a:gd name="T1" fmla="*/ 13 h 14"/>
                <a:gd name="T2" fmla="*/ 1 w 2"/>
                <a:gd name="T3" fmla="*/ 7 h 14"/>
                <a:gd name="T4" fmla="*/ 2 w 2"/>
                <a:gd name="T5" fmla="*/ 0 h 14"/>
                <a:gd name="T6" fmla="*/ 1 w 2"/>
                <a:gd name="T7" fmla="*/ 14 h 14"/>
                <a:gd name="T8" fmla="*/ 2 w 2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2" y="13"/>
                  </a:move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2"/>
                    <a:pt x="2" y="0"/>
                  </a:cubicBezTo>
                  <a:cubicBezTo>
                    <a:pt x="1" y="4"/>
                    <a:pt x="0" y="9"/>
                    <a:pt x="1" y="14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4" name="组合 423">
            <a:extLst>
              <a:ext uri="{FF2B5EF4-FFF2-40B4-BE49-F238E27FC236}">
                <a16:creationId xmlns="" xmlns:a16="http://schemas.microsoft.com/office/drawing/2014/main" id="{1DC8EF4B-33DA-4A49-9190-8932923557FD}"/>
              </a:ext>
            </a:extLst>
          </p:cNvPr>
          <p:cNvGrpSpPr/>
          <p:nvPr/>
        </p:nvGrpSpPr>
        <p:grpSpPr>
          <a:xfrm>
            <a:off x="10624179" y="880965"/>
            <a:ext cx="1100600" cy="1025986"/>
            <a:chOff x="6657976" y="5411788"/>
            <a:chExt cx="561975" cy="5238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25" name="Freeform 1518">
              <a:extLst>
                <a:ext uri="{FF2B5EF4-FFF2-40B4-BE49-F238E27FC236}">
                  <a16:creationId xmlns="" xmlns:a16="http://schemas.microsoft.com/office/drawing/2014/main" id="{8F36CEC1-061B-42F9-8BC4-7A95F75B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464176"/>
              <a:ext cx="287338" cy="471488"/>
            </a:xfrm>
            <a:custGeom>
              <a:avLst/>
              <a:gdLst>
                <a:gd name="T0" fmla="*/ 82 w 306"/>
                <a:gd name="T1" fmla="*/ 0 h 504"/>
                <a:gd name="T2" fmla="*/ 80 w 306"/>
                <a:gd name="T3" fmla="*/ 3 h 504"/>
                <a:gd name="T4" fmla="*/ 40 w 306"/>
                <a:gd name="T5" fmla="*/ 78 h 504"/>
                <a:gd name="T6" fmla="*/ 12 w 306"/>
                <a:gd name="T7" fmla="*/ 158 h 504"/>
                <a:gd name="T8" fmla="*/ 5 w 306"/>
                <a:gd name="T9" fmla="*/ 242 h 504"/>
                <a:gd name="T10" fmla="*/ 26 w 306"/>
                <a:gd name="T11" fmla="*/ 324 h 504"/>
                <a:gd name="T12" fmla="*/ 76 w 306"/>
                <a:gd name="T13" fmla="*/ 391 h 504"/>
                <a:gd name="T14" fmla="*/ 144 w 306"/>
                <a:gd name="T15" fmla="*/ 441 h 504"/>
                <a:gd name="T16" fmla="*/ 221 w 306"/>
                <a:gd name="T17" fmla="*/ 477 h 504"/>
                <a:gd name="T18" fmla="*/ 303 w 306"/>
                <a:gd name="T19" fmla="*/ 499 h 504"/>
                <a:gd name="T20" fmla="*/ 306 w 306"/>
                <a:gd name="T21" fmla="*/ 502 h 504"/>
                <a:gd name="T22" fmla="*/ 302 w 306"/>
                <a:gd name="T23" fmla="*/ 503 h 504"/>
                <a:gd name="T24" fmla="*/ 220 w 306"/>
                <a:gd name="T25" fmla="*/ 480 h 504"/>
                <a:gd name="T26" fmla="*/ 143 w 306"/>
                <a:gd name="T27" fmla="*/ 444 h 504"/>
                <a:gd name="T28" fmla="*/ 74 w 306"/>
                <a:gd name="T29" fmla="*/ 393 h 504"/>
                <a:gd name="T30" fmla="*/ 24 w 306"/>
                <a:gd name="T31" fmla="*/ 325 h 504"/>
                <a:gd name="T32" fmla="*/ 2 w 306"/>
                <a:gd name="T33" fmla="*/ 242 h 504"/>
                <a:gd name="T34" fmla="*/ 10 w 306"/>
                <a:gd name="T35" fmla="*/ 158 h 504"/>
                <a:gd name="T36" fmla="*/ 38 w 306"/>
                <a:gd name="T37" fmla="*/ 77 h 504"/>
                <a:gd name="T38" fmla="*/ 79 w 306"/>
                <a:gd name="T39" fmla="*/ 3 h 504"/>
                <a:gd name="T40" fmla="*/ 82 w 306"/>
                <a:gd name="T41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6" h="504">
                  <a:moveTo>
                    <a:pt x="82" y="0"/>
                  </a:moveTo>
                  <a:cubicBezTo>
                    <a:pt x="82" y="0"/>
                    <a:pt x="81" y="2"/>
                    <a:pt x="80" y="3"/>
                  </a:cubicBezTo>
                  <a:cubicBezTo>
                    <a:pt x="65" y="27"/>
                    <a:pt x="52" y="52"/>
                    <a:pt x="40" y="78"/>
                  </a:cubicBezTo>
                  <a:cubicBezTo>
                    <a:pt x="28" y="104"/>
                    <a:pt x="19" y="131"/>
                    <a:pt x="12" y="158"/>
                  </a:cubicBezTo>
                  <a:cubicBezTo>
                    <a:pt x="6" y="186"/>
                    <a:pt x="3" y="214"/>
                    <a:pt x="5" y="242"/>
                  </a:cubicBezTo>
                  <a:cubicBezTo>
                    <a:pt x="7" y="270"/>
                    <a:pt x="14" y="298"/>
                    <a:pt x="26" y="324"/>
                  </a:cubicBezTo>
                  <a:cubicBezTo>
                    <a:pt x="39" y="349"/>
                    <a:pt x="56" y="372"/>
                    <a:pt x="76" y="391"/>
                  </a:cubicBezTo>
                  <a:cubicBezTo>
                    <a:pt x="97" y="411"/>
                    <a:pt x="120" y="427"/>
                    <a:pt x="144" y="441"/>
                  </a:cubicBezTo>
                  <a:cubicBezTo>
                    <a:pt x="169" y="455"/>
                    <a:pt x="195" y="467"/>
                    <a:pt x="221" y="477"/>
                  </a:cubicBezTo>
                  <a:cubicBezTo>
                    <a:pt x="248" y="486"/>
                    <a:pt x="275" y="494"/>
                    <a:pt x="303" y="499"/>
                  </a:cubicBezTo>
                  <a:cubicBezTo>
                    <a:pt x="305" y="500"/>
                    <a:pt x="306" y="501"/>
                    <a:pt x="306" y="502"/>
                  </a:cubicBezTo>
                  <a:cubicBezTo>
                    <a:pt x="306" y="503"/>
                    <a:pt x="304" y="504"/>
                    <a:pt x="302" y="503"/>
                  </a:cubicBezTo>
                  <a:cubicBezTo>
                    <a:pt x="274" y="498"/>
                    <a:pt x="247" y="490"/>
                    <a:pt x="220" y="480"/>
                  </a:cubicBezTo>
                  <a:cubicBezTo>
                    <a:pt x="193" y="470"/>
                    <a:pt x="167" y="458"/>
                    <a:pt x="143" y="444"/>
                  </a:cubicBezTo>
                  <a:cubicBezTo>
                    <a:pt x="118" y="430"/>
                    <a:pt x="95" y="413"/>
                    <a:pt x="74" y="393"/>
                  </a:cubicBezTo>
                  <a:cubicBezTo>
                    <a:pt x="54" y="374"/>
                    <a:pt x="36" y="350"/>
                    <a:pt x="24" y="325"/>
                  </a:cubicBezTo>
                  <a:cubicBezTo>
                    <a:pt x="11" y="299"/>
                    <a:pt x="4" y="271"/>
                    <a:pt x="2" y="242"/>
                  </a:cubicBezTo>
                  <a:cubicBezTo>
                    <a:pt x="0" y="214"/>
                    <a:pt x="3" y="185"/>
                    <a:pt x="10" y="158"/>
                  </a:cubicBezTo>
                  <a:cubicBezTo>
                    <a:pt x="17" y="130"/>
                    <a:pt x="26" y="103"/>
                    <a:pt x="38" y="77"/>
                  </a:cubicBezTo>
                  <a:cubicBezTo>
                    <a:pt x="50" y="52"/>
                    <a:pt x="64" y="27"/>
                    <a:pt x="79" y="3"/>
                  </a:cubicBezTo>
                  <a:cubicBezTo>
                    <a:pt x="80" y="1"/>
                    <a:pt x="81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519">
              <a:extLst>
                <a:ext uri="{FF2B5EF4-FFF2-40B4-BE49-F238E27FC236}">
                  <a16:creationId xmlns="" xmlns:a16="http://schemas.microsoft.com/office/drawing/2014/main" id="{243AC587-2996-4A43-93B6-D668ADA91C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9101" y="5411788"/>
              <a:ext cx="41275" cy="55563"/>
            </a:xfrm>
            <a:custGeom>
              <a:avLst/>
              <a:gdLst>
                <a:gd name="T0" fmla="*/ 25 w 44"/>
                <a:gd name="T1" fmla="*/ 42 h 60"/>
                <a:gd name="T2" fmla="*/ 27 w 44"/>
                <a:gd name="T3" fmla="*/ 38 h 60"/>
                <a:gd name="T4" fmla="*/ 44 w 44"/>
                <a:gd name="T5" fmla="*/ 1 h 60"/>
                <a:gd name="T6" fmla="*/ 44 w 44"/>
                <a:gd name="T7" fmla="*/ 0 h 60"/>
                <a:gd name="T8" fmla="*/ 42 w 44"/>
                <a:gd name="T9" fmla="*/ 1 h 60"/>
                <a:gd name="T10" fmla="*/ 13 w 44"/>
                <a:gd name="T11" fmla="*/ 28 h 60"/>
                <a:gd name="T12" fmla="*/ 10 w 44"/>
                <a:gd name="T13" fmla="*/ 32 h 60"/>
                <a:gd name="T14" fmla="*/ 4 w 44"/>
                <a:gd name="T15" fmla="*/ 58 h 60"/>
                <a:gd name="T16" fmla="*/ 25 w 44"/>
                <a:gd name="T17" fmla="*/ 42 h 60"/>
                <a:gd name="T18" fmla="*/ 25 w 44"/>
                <a:gd name="T19" fmla="*/ 42 h 60"/>
                <a:gd name="T20" fmla="*/ 12 w 44"/>
                <a:gd name="T21" fmla="*/ 33 h 60"/>
                <a:gd name="T22" fmla="*/ 15 w 44"/>
                <a:gd name="T23" fmla="*/ 29 h 60"/>
                <a:gd name="T24" fmla="*/ 41 w 44"/>
                <a:gd name="T25" fmla="*/ 3 h 60"/>
                <a:gd name="T26" fmla="*/ 26 w 44"/>
                <a:gd name="T27" fmla="*/ 37 h 60"/>
                <a:gd name="T28" fmla="*/ 23 w 44"/>
                <a:gd name="T29" fmla="*/ 41 h 60"/>
                <a:gd name="T30" fmla="*/ 23 w 44"/>
                <a:gd name="T31" fmla="*/ 41 h 60"/>
                <a:gd name="T32" fmla="*/ 5 w 44"/>
                <a:gd name="T33" fmla="*/ 56 h 60"/>
                <a:gd name="T34" fmla="*/ 12 w 44"/>
                <a:gd name="T35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0">
                  <a:moveTo>
                    <a:pt x="25" y="42"/>
                  </a:moveTo>
                  <a:cubicBezTo>
                    <a:pt x="26" y="41"/>
                    <a:pt x="27" y="39"/>
                    <a:pt x="27" y="38"/>
                  </a:cubicBezTo>
                  <a:cubicBezTo>
                    <a:pt x="39" y="19"/>
                    <a:pt x="44" y="2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27" y="10"/>
                    <a:pt x="13" y="28"/>
                  </a:cubicBezTo>
                  <a:cubicBezTo>
                    <a:pt x="12" y="30"/>
                    <a:pt x="11" y="31"/>
                    <a:pt x="10" y="32"/>
                  </a:cubicBezTo>
                  <a:cubicBezTo>
                    <a:pt x="1" y="46"/>
                    <a:pt x="0" y="56"/>
                    <a:pt x="4" y="58"/>
                  </a:cubicBezTo>
                  <a:cubicBezTo>
                    <a:pt x="8" y="60"/>
                    <a:pt x="16" y="55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moveTo>
                    <a:pt x="12" y="33"/>
                  </a:moveTo>
                  <a:cubicBezTo>
                    <a:pt x="13" y="32"/>
                    <a:pt x="14" y="30"/>
                    <a:pt x="15" y="29"/>
                  </a:cubicBezTo>
                  <a:cubicBezTo>
                    <a:pt x="25" y="15"/>
                    <a:pt x="37" y="6"/>
                    <a:pt x="41" y="3"/>
                  </a:cubicBezTo>
                  <a:cubicBezTo>
                    <a:pt x="40" y="8"/>
                    <a:pt x="35" y="22"/>
                    <a:pt x="26" y="37"/>
                  </a:cubicBezTo>
                  <a:cubicBezTo>
                    <a:pt x="25" y="38"/>
                    <a:pt x="24" y="40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15" y="54"/>
                    <a:pt x="8" y="58"/>
                    <a:pt x="5" y="56"/>
                  </a:cubicBezTo>
                  <a:cubicBezTo>
                    <a:pt x="3" y="55"/>
                    <a:pt x="3" y="46"/>
                    <a:pt x="12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520">
              <a:extLst>
                <a:ext uri="{FF2B5EF4-FFF2-40B4-BE49-F238E27FC236}">
                  <a16:creationId xmlns="" xmlns:a16="http://schemas.microsoft.com/office/drawing/2014/main" id="{BE49E785-AA9B-459A-BF88-EFBB4416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4" y="5451476"/>
              <a:ext cx="11113" cy="127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8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7 h 8"/>
                <a:gd name="T10" fmla="*/ 7 w 7"/>
                <a:gd name="T11" fmla="*/ 4 h 8"/>
                <a:gd name="T12" fmla="*/ 7 w 7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521">
              <a:extLst>
                <a:ext uri="{FF2B5EF4-FFF2-40B4-BE49-F238E27FC236}">
                  <a16:creationId xmlns="" xmlns:a16="http://schemas.microsoft.com/office/drawing/2014/main" id="{5B9C3250-4899-47BC-A20F-A06084A7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5445126"/>
              <a:ext cx="12700" cy="14288"/>
            </a:xfrm>
            <a:custGeom>
              <a:avLst/>
              <a:gdLst>
                <a:gd name="T0" fmla="*/ 8 w 8"/>
                <a:gd name="T1" fmla="*/ 6 h 9"/>
                <a:gd name="T2" fmla="*/ 0 w 8"/>
                <a:gd name="T3" fmla="*/ 9 h 9"/>
                <a:gd name="T4" fmla="*/ 0 w 8"/>
                <a:gd name="T5" fmla="*/ 1 h 9"/>
                <a:gd name="T6" fmla="*/ 1 w 8"/>
                <a:gd name="T7" fmla="*/ 0 h 9"/>
                <a:gd name="T8" fmla="*/ 1 w 8"/>
                <a:gd name="T9" fmla="*/ 9 h 9"/>
                <a:gd name="T10" fmla="*/ 8 w 8"/>
                <a:gd name="T11" fmla="*/ 5 h 9"/>
                <a:gd name="T12" fmla="*/ 8 w 8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lnTo>
                    <a:pt x="0" y="9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9"/>
                  </a:lnTo>
                  <a:lnTo>
                    <a:pt x="8" y="5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522">
              <a:extLst>
                <a:ext uri="{FF2B5EF4-FFF2-40B4-BE49-F238E27FC236}">
                  <a16:creationId xmlns="" xmlns:a16="http://schemas.microsoft.com/office/drawing/2014/main" id="{D20D2F80-AEF0-4AED-AC88-10B03DEE8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5441951"/>
              <a:ext cx="12700" cy="14288"/>
            </a:xfrm>
            <a:custGeom>
              <a:avLst/>
              <a:gdLst>
                <a:gd name="T0" fmla="*/ 14 w 14"/>
                <a:gd name="T1" fmla="*/ 9 h 15"/>
                <a:gd name="T2" fmla="*/ 0 w 14"/>
                <a:gd name="T3" fmla="*/ 15 h 15"/>
                <a:gd name="T4" fmla="*/ 0 w 14"/>
                <a:gd name="T5" fmla="*/ 0 h 15"/>
                <a:gd name="T6" fmla="*/ 1 w 14"/>
                <a:gd name="T7" fmla="*/ 0 h 15"/>
                <a:gd name="T8" fmla="*/ 1 w 14"/>
                <a:gd name="T9" fmla="*/ 14 h 15"/>
                <a:gd name="T10" fmla="*/ 14 w 14"/>
                <a:gd name="T11" fmla="*/ 8 h 15"/>
                <a:gd name="T12" fmla="*/ 14 w 14"/>
                <a:gd name="T1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9"/>
                  </a:moveTo>
                  <a:cubicBezTo>
                    <a:pt x="9" y="11"/>
                    <a:pt x="5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523">
              <a:extLst>
                <a:ext uri="{FF2B5EF4-FFF2-40B4-BE49-F238E27FC236}">
                  <a16:creationId xmlns="" xmlns:a16="http://schemas.microsoft.com/office/drawing/2014/main" id="{5A3E598E-F576-4887-8073-C8C069133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5438776"/>
              <a:ext cx="14288" cy="12700"/>
            </a:xfrm>
            <a:custGeom>
              <a:avLst/>
              <a:gdLst>
                <a:gd name="T0" fmla="*/ 9 w 9"/>
                <a:gd name="T1" fmla="*/ 5 h 8"/>
                <a:gd name="T2" fmla="*/ 0 w 9"/>
                <a:gd name="T3" fmla="*/ 8 h 8"/>
                <a:gd name="T4" fmla="*/ 0 w 9"/>
                <a:gd name="T5" fmla="*/ 0 h 8"/>
                <a:gd name="T6" fmla="*/ 1 w 9"/>
                <a:gd name="T7" fmla="*/ 0 h 8"/>
                <a:gd name="T8" fmla="*/ 1 w 9"/>
                <a:gd name="T9" fmla="*/ 7 h 8"/>
                <a:gd name="T10" fmla="*/ 8 w 9"/>
                <a:gd name="T11" fmla="*/ 4 h 8"/>
                <a:gd name="T12" fmla="*/ 9 w 9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7"/>
                  </a:lnTo>
                  <a:lnTo>
                    <a:pt x="8" y="4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524">
              <a:extLst>
                <a:ext uri="{FF2B5EF4-FFF2-40B4-BE49-F238E27FC236}">
                  <a16:creationId xmlns="" xmlns:a16="http://schemas.microsoft.com/office/drawing/2014/main" id="{95A1DA3F-06C5-43CE-BAB2-02990FEB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5434013"/>
              <a:ext cx="12700" cy="14288"/>
            </a:xfrm>
            <a:custGeom>
              <a:avLst/>
              <a:gdLst>
                <a:gd name="T0" fmla="*/ 8 w 8"/>
                <a:gd name="T1" fmla="*/ 6 h 9"/>
                <a:gd name="T2" fmla="*/ 0 w 8"/>
                <a:gd name="T3" fmla="*/ 9 h 9"/>
                <a:gd name="T4" fmla="*/ 0 w 8"/>
                <a:gd name="T5" fmla="*/ 1 h 9"/>
                <a:gd name="T6" fmla="*/ 1 w 8"/>
                <a:gd name="T7" fmla="*/ 0 h 9"/>
                <a:gd name="T8" fmla="*/ 1 w 8"/>
                <a:gd name="T9" fmla="*/ 8 h 9"/>
                <a:gd name="T10" fmla="*/ 8 w 8"/>
                <a:gd name="T11" fmla="*/ 5 h 9"/>
                <a:gd name="T12" fmla="*/ 8 w 8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lnTo>
                    <a:pt x="0" y="9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8"/>
                  </a:lnTo>
                  <a:lnTo>
                    <a:pt x="8" y="5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525">
              <a:extLst>
                <a:ext uri="{FF2B5EF4-FFF2-40B4-BE49-F238E27FC236}">
                  <a16:creationId xmlns="" xmlns:a16="http://schemas.microsoft.com/office/drawing/2014/main" id="{580A78D7-EF92-40AD-8CFB-694812EF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432426"/>
              <a:ext cx="12700" cy="12700"/>
            </a:xfrm>
            <a:custGeom>
              <a:avLst/>
              <a:gdLst>
                <a:gd name="T0" fmla="*/ 8 w 8"/>
                <a:gd name="T1" fmla="*/ 5 h 8"/>
                <a:gd name="T2" fmla="*/ 0 w 8"/>
                <a:gd name="T3" fmla="*/ 8 h 8"/>
                <a:gd name="T4" fmla="*/ 1 w 8"/>
                <a:gd name="T5" fmla="*/ 0 h 8"/>
                <a:gd name="T6" fmla="*/ 1 w 8"/>
                <a:gd name="T7" fmla="*/ 0 h 8"/>
                <a:gd name="T8" fmla="*/ 1 w 8"/>
                <a:gd name="T9" fmla="*/ 7 h 8"/>
                <a:gd name="T10" fmla="*/ 8 w 8"/>
                <a:gd name="T11" fmla="*/ 4 h 8"/>
                <a:gd name="T12" fmla="*/ 8 w 8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5"/>
                  </a:moveTo>
                  <a:lnTo>
                    <a:pt x="0" y="8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7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526">
              <a:extLst>
                <a:ext uri="{FF2B5EF4-FFF2-40B4-BE49-F238E27FC236}">
                  <a16:creationId xmlns="" xmlns:a16="http://schemas.microsoft.com/office/drawing/2014/main" id="{B8B02597-1304-41B3-A1A4-2B91A0B5C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429251"/>
              <a:ext cx="11113" cy="11113"/>
            </a:xfrm>
            <a:custGeom>
              <a:avLst/>
              <a:gdLst>
                <a:gd name="T0" fmla="*/ 7 w 7"/>
                <a:gd name="T1" fmla="*/ 4 h 7"/>
                <a:gd name="T2" fmla="*/ 0 w 7"/>
                <a:gd name="T3" fmla="*/ 7 h 7"/>
                <a:gd name="T4" fmla="*/ 0 w 7"/>
                <a:gd name="T5" fmla="*/ 0 h 7"/>
                <a:gd name="T6" fmla="*/ 1 w 7"/>
                <a:gd name="T7" fmla="*/ 0 h 7"/>
                <a:gd name="T8" fmla="*/ 1 w 7"/>
                <a:gd name="T9" fmla="*/ 6 h 7"/>
                <a:gd name="T10" fmla="*/ 7 w 7"/>
                <a:gd name="T11" fmla="*/ 4 h 7"/>
                <a:gd name="T12" fmla="*/ 7 w 7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527">
              <a:extLst>
                <a:ext uri="{FF2B5EF4-FFF2-40B4-BE49-F238E27FC236}">
                  <a16:creationId xmlns="" xmlns:a16="http://schemas.microsoft.com/office/drawing/2014/main" id="{25E31366-6ECD-4780-BC7C-70243085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5426076"/>
              <a:ext cx="9525" cy="11113"/>
            </a:xfrm>
            <a:custGeom>
              <a:avLst/>
              <a:gdLst>
                <a:gd name="T0" fmla="*/ 6 w 6"/>
                <a:gd name="T1" fmla="*/ 5 h 7"/>
                <a:gd name="T2" fmla="*/ 0 w 6"/>
                <a:gd name="T3" fmla="*/ 7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6 h 7"/>
                <a:gd name="T10" fmla="*/ 6 w 6"/>
                <a:gd name="T11" fmla="*/ 4 h 7"/>
                <a:gd name="T12" fmla="*/ 6 w 6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4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528">
              <a:extLst>
                <a:ext uri="{FF2B5EF4-FFF2-40B4-BE49-F238E27FC236}">
                  <a16:creationId xmlns="" xmlns:a16="http://schemas.microsoft.com/office/drawing/2014/main" id="{D10ED8C3-434E-4E9D-BEEB-DAAEBB743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1" y="5422901"/>
              <a:ext cx="7938" cy="11113"/>
            </a:xfrm>
            <a:custGeom>
              <a:avLst/>
              <a:gdLst>
                <a:gd name="T0" fmla="*/ 5 w 5"/>
                <a:gd name="T1" fmla="*/ 4 h 7"/>
                <a:gd name="T2" fmla="*/ 0 w 5"/>
                <a:gd name="T3" fmla="*/ 7 h 7"/>
                <a:gd name="T4" fmla="*/ 0 w 5"/>
                <a:gd name="T5" fmla="*/ 1 h 7"/>
                <a:gd name="T6" fmla="*/ 0 w 5"/>
                <a:gd name="T7" fmla="*/ 0 h 7"/>
                <a:gd name="T8" fmla="*/ 0 w 5"/>
                <a:gd name="T9" fmla="*/ 6 h 7"/>
                <a:gd name="T10" fmla="*/ 5 w 5"/>
                <a:gd name="T11" fmla="*/ 4 h 7"/>
                <a:gd name="T12" fmla="*/ 5 w 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529">
              <a:extLst>
                <a:ext uri="{FF2B5EF4-FFF2-40B4-BE49-F238E27FC236}">
                  <a16:creationId xmlns="" xmlns:a16="http://schemas.microsoft.com/office/drawing/2014/main" id="{F01687FF-1BCC-4188-BEEB-792F8D056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9" y="5421313"/>
              <a:ext cx="7938" cy="7938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5 h 5"/>
                <a:gd name="T4" fmla="*/ 0 w 5"/>
                <a:gd name="T5" fmla="*/ 0 h 5"/>
                <a:gd name="T6" fmla="*/ 1 w 5"/>
                <a:gd name="T7" fmla="*/ 0 h 5"/>
                <a:gd name="T8" fmla="*/ 1 w 5"/>
                <a:gd name="T9" fmla="*/ 4 h 5"/>
                <a:gd name="T10" fmla="*/ 4 w 5"/>
                <a:gd name="T11" fmla="*/ 2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4"/>
                  </a:lnTo>
                  <a:lnTo>
                    <a:pt x="4" y="2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530">
              <a:extLst>
                <a:ext uri="{FF2B5EF4-FFF2-40B4-BE49-F238E27FC236}">
                  <a16:creationId xmlns="" xmlns:a16="http://schemas.microsoft.com/office/drawing/2014/main" id="{EA730918-236C-4A55-BD84-5491EBF4C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4" y="5418138"/>
              <a:ext cx="6350" cy="7938"/>
            </a:xfrm>
            <a:custGeom>
              <a:avLst/>
              <a:gdLst>
                <a:gd name="T0" fmla="*/ 4 w 4"/>
                <a:gd name="T1" fmla="*/ 3 h 5"/>
                <a:gd name="T2" fmla="*/ 0 w 4"/>
                <a:gd name="T3" fmla="*/ 5 h 5"/>
                <a:gd name="T4" fmla="*/ 0 w 4"/>
                <a:gd name="T5" fmla="*/ 1 h 5"/>
                <a:gd name="T6" fmla="*/ 1 w 4"/>
                <a:gd name="T7" fmla="*/ 0 h 5"/>
                <a:gd name="T8" fmla="*/ 1 w 4"/>
                <a:gd name="T9" fmla="*/ 4 h 5"/>
                <a:gd name="T10" fmla="*/ 4 w 4"/>
                <a:gd name="T11" fmla="*/ 3 h 5"/>
                <a:gd name="T12" fmla="*/ 4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4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531">
              <a:extLst>
                <a:ext uri="{FF2B5EF4-FFF2-40B4-BE49-F238E27FC236}">
                  <a16:creationId xmlns="" xmlns:a16="http://schemas.microsoft.com/office/drawing/2014/main" id="{13B43ACE-34F2-4F9D-9231-416FD873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1" y="5416551"/>
              <a:ext cx="4763" cy="6350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4 h 4"/>
                <a:gd name="T4" fmla="*/ 0 w 3"/>
                <a:gd name="T5" fmla="*/ 0 h 4"/>
                <a:gd name="T6" fmla="*/ 1 w 3"/>
                <a:gd name="T7" fmla="*/ 0 h 4"/>
                <a:gd name="T8" fmla="*/ 1 w 3"/>
                <a:gd name="T9" fmla="*/ 2 h 4"/>
                <a:gd name="T10" fmla="*/ 3 w 3"/>
                <a:gd name="T11" fmla="*/ 2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532">
              <a:extLst>
                <a:ext uri="{FF2B5EF4-FFF2-40B4-BE49-F238E27FC236}">
                  <a16:creationId xmlns="" xmlns:a16="http://schemas.microsoft.com/office/drawing/2014/main" id="{ED003E1C-12B5-493A-9FAF-39283D4A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6" y="541496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2 w 2"/>
                <a:gd name="T11" fmla="*/ 0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533">
              <a:extLst>
                <a:ext uri="{FF2B5EF4-FFF2-40B4-BE49-F238E27FC236}">
                  <a16:creationId xmlns="" xmlns:a16="http://schemas.microsoft.com/office/drawing/2014/main" id="{1E7603CA-1569-417A-BC4F-C0947198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5486401"/>
              <a:ext cx="7938" cy="6350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0 w 5"/>
                <a:gd name="T5" fmla="*/ 3 h 4"/>
                <a:gd name="T6" fmla="*/ 5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534">
              <a:extLst>
                <a:ext uri="{FF2B5EF4-FFF2-40B4-BE49-F238E27FC236}">
                  <a16:creationId xmlns="" xmlns:a16="http://schemas.microsoft.com/office/drawing/2014/main" id="{8B868281-3D7C-439B-BF52-0005B31FD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4339" y="5456238"/>
              <a:ext cx="53975" cy="34925"/>
            </a:xfrm>
            <a:custGeom>
              <a:avLst/>
              <a:gdLst>
                <a:gd name="T0" fmla="*/ 57 w 59"/>
                <a:gd name="T1" fmla="*/ 0 h 36"/>
                <a:gd name="T2" fmla="*/ 21 w 59"/>
                <a:gd name="T3" fmla="*/ 10 h 36"/>
                <a:gd name="T4" fmla="*/ 2 w 59"/>
                <a:gd name="T5" fmla="*/ 25 h 36"/>
                <a:gd name="T6" fmla="*/ 0 w 59"/>
                <a:gd name="T7" fmla="*/ 32 h 36"/>
                <a:gd name="T8" fmla="*/ 4 w 59"/>
                <a:gd name="T9" fmla="*/ 35 h 36"/>
                <a:gd name="T10" fmla="*/ 28 w 59"/>
                <a:gd name="T11" fmla="*/ 26 h 36"/>
                <a:gd name="T12" fmla="*/ 57 w 59"/>
                <a:gd name="T13" fmla="*/ 1 h 36"/>
                <a:gd name="T14" fmla="*/ 59 w 59"/>
                <a:gd name="T15" fmla="*/ 0 h 36"/>
                <a:gd name="T16" fmla="*/ 57 w 59"/>
                <a:gd name="T17" fmla="*/ 0 h 36"/>
                <a:gd name="T18" fmla="*/ 3 w 59"/>
                <a:gd name="T19" fmla="*/ 26 h 36"/>
                <a:gd name="T20" fmla="*/ 22 w 59"/>
                <a:gd name="T21" fmla="*/ 11 h 36"/>
                <a:gd name="T22" fmla="*/ 55 w 59"/>
                <a:gd name="T23" fmla="*/ 2 h 36"/>
                <a:gd name="T24" fmla="*/ 27 w 59"/>
                <a:gd name="T25" fmla="*/ 24 h 36"/>
                <a:gd name="T26" fmla="*/ 4 w 59"/>
                <a:gd name="T27" fmla="*/ 33 h 36"/>
                <a:gd name="T28" fmla="*/ 2 w 59"/>
                <a:gd name="T29" fmla="*/ 31 h 36"/>
                <a:gd name="T30" fmla="*/ 3 w 59"/>
                <a:gd name="T3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36">
                  <a:moveTo>
                    <a:pt x="57" y="0"/>
                  </a:moveTo>
                  <a:cubicBezTo>
                    <a:pt x="57" y="0"/>
                    <a:pt x="41" y="0"/>
                    <a:pt x="21" y="10"/>
                  </a:cubicBezTo>
                  <a:cubicBezTo>
                    <a:pt x="12" y="14"/>
                    <a:pt x="5" y="20"/>
                    <a:pt x="2" y="25"/>
                  </a:cubicBezTo>
                  <a:cubicBezTo>
                    <a:pt x="0" y="29"/>
                    <a:pt x="0" y="31"/>
                    <a:pt x="0" y="32"/>
                  </a:cubicBezTo>
                  <a:cubicBezTo>
                    <a:pt x="1" y="34"/>
                    <a:pt x="2" y="34"/>
                    <a:pt x="4" y="35"/>
                  </a:cubicBezTo>
                  <a:cubicBezTo>
                    <a:pt x="9" y="36"/>
                    <a:pt x="18" y="33"/>
                    <a:pt x="28" y="26"/>
                  </a:cubicBezTo>
                  <a:cubicBezTo>
                    <a:pt x="46" y="14"/>
                    <a:pt x="57" y="1"/>
                    <a:pt x="57" y="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57" y="0"/>
                  </a:lnTo>
                  <a:close/>
                  <a:moveTo>
                    <a:pt x="3" y="26"/>
                  </a:moveTo>
                  <a:cubicBezTo>
                    <a:pt x="6" y="21"/>
                    <a:pt x="13" y="16"/>
                    <a:pt x="22" y="11"/>
                  </a:cubicBezTo>
                  <a:cubicBezTo>
                    <a:pt x="37" y="4"/>
                    <a:pt x="50" y="2"/>
                    <a:pt x="55" y="2"/>
                  </a:cubicBezTo>
                  <a:cubicBezTo>
                    <a:pt x="51" y="5"/>
                    <a:pt x="41" y="15"/>
                    <a:pt x="27" y="24"/>
                  </a:cubicBezTo>
                  <a:cubicBezTo>
                    <a:pt x="16" y="32"/>
                    <a:pt x="8" y="34"/>
                    <a:pt x="4" y="33"/>
                  </a:cubicBezTo>
                  <a:cubicBezTo>
                    <a:pt x="3" y="33"/>
                    <a:pt x="2" y="32"/>
                    <a:pt x="2" y="31"/>
                  </a:cubicBezTo>
                  <a:cubicBezTo>
                    <a:pt x="1" y="30"/>
                    <a:pt x="2" y="28"/>
                    <a:pt x="3" y="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535">
              <a:extLst>
                <a:ext uri="{FF2B5EF4-FFF2-40B4-BE49-F238E27FC236}">
                  <a16:creationId xmlns="" xmlns:a16="http://schemas.microsoft.com/office/drawing/2014/main" id="{DBD06529-6DB4-43A9-9324-B27A1140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54752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3 w 7"/>
                <a:gd name="T5" fmla="*/ 0 h 8"/>
                <a:gd name="T6" fmla="*/ 4 w 7"/>
                <a:gd name="T7" fmla="*/ 0 h 8"/>
                <a:gd name="T8" fmla="*/ 0 w 7"/>
                <a:gd name="T9" fmla="*/ 6 h 8"/>
                <a:gd name="T10" fmla="*/ 7 w 7"/>
                <a:gd name="T11" fmla="*/ 7 h 8"/>
                <a:gd name="T12" fmla="*/ 7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lnTo>
                    <a:pt x="0" y="7"/>
                  </a:lnTo>
                  <a:lnTo>
                    <a:pt x="3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7" y="7"/>
                  </a:ln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536">
              <a:extLst>
                <a:ext uri="{FF2B5EF4-FFF2-40B4-BE49-F238E27FC236}">
                  <a16:creationId xmlns="" xmlns:a16="http://schemas.microsoft.com/office/drawing/2014/main" id="{417DE856-0BDC-441F-86DA-E2E2C6933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5470526"/>
              <a:ext cx="12700" cy="15875"/>
            </a:xfrm>
            <a:custGeom>
              <a:avLst/>
              <a:gdLst>
                <a:gd name="T0" fmla="*/ 13 w 13"/>
                <a:gd name="T1" fmla="*/ 16 h 16"/>
                <a:gd name="T2" fmla="*/ 0 w 13"/>
                <a:gd name="T3" fmla="*/ 14 h 16"/>
                <a:gd name="T4" fmla="*/ 6 w 13"/>
                <a:gd name="T5" fmla="*/ 0 h 16"/>
                <a:gd name="T6" fmla="*/ 7 w 13"/>
                <a:gd name="T7" fmla="*/ 1 h 16"/>
                <a:gd name="T8" fmla="*/ 1 w 13"/>
                <a:gd name="T9" fmla="*/ 13 h 16"/>
                <a:gd name="T10" fmla="*/ 13 w 13"/>
                <a:gd name="T11" fmla="*/ 15 h 16"/>
                <a:gd name="T12" fmla="*/ 13 w 1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3" y="16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9"/>
                    <a:pt x="4" y="5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3" y="15"/>
                    <a:pt x="13" y="15"/>
                    <a:pt x="13" y="15"/>
                  </a:cubicBezTo>
                  <a:lnTo>
                    <a:pt x="1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537">
              <a:extLst>
                <a:ext uri="{FF2B5EF4-FFF2-40B4-BE49-F238E27FC236}">
                  <a16:creationId xmlns="" xmlns:a16="http://schemas.microsoft.com/office/drawing/2014/main" id="{91525839-926C-4A18-BCA0-E5956982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4" y="5468938"/>
              <a:ext cx="12700" cy="14288"/>
            </a:xfrm>
            <a:custGeom>
              <a:avLst/>
              <a:gdLst>
                <a:gd name="T0" fmla="*/ 13 w 14"/>
                <a:gd name="T1" fmla="*/ 15 h 15"/>
                <a:gd name="T2" fmla="*/ 0 w 14"/>
                <a:gd name="T3" fmla="*/ 14 h 15"/>
                <a:gd name="T4" fmla="*/ 7 w 14"/>
                <a:gd name="T5" fmla="*/ 0 h 15"/>
                <a:gd name="T6" fmla="*/ 8 w 14"/>
                <a:gd name="T7" fmla="*/ 0 h 15"/>
                <a:gd name="T8" fmla="*/ 1 w 14"/>
                <a:gd name="T9" fmla="*/ 13 h 15"/>
                <a:gd name="T10" fmla="*/ 14 w 14"/>
                <a:gd name="T11" fmla="*/ 14 h 15"/>
                <a:gd name="T12" fmla="*/ 13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3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9"/>
                    <a:pt x="4" y="4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8"/>
                    <a:pt x="1" y="13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538">
              <a:extLst>
                <a:ext uri="{FF2B5EF4-FFF2-40B4-BE49-F238E27FC236}">
                  <a16:creationId xmlns="" xmlns:a16="http://schemas.microsoft.com/office/drawing/2014/main" id="{8AD2999D-7764-4288-BA97-E568EF7D0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039" y="5465763"/>
              <a:ext cx="12700" cy="15875"/>
            </a:xfrm>
            <a:custGeom>
              <a:avLst/>
              <a:gdLst>
                <a:gd name="T0" fmla="*/ 13 w 13"/>
                <a:gd name="T1" fmla="*/ 16 h 16"/>
                <a:gd name="T2" fmla="*/ 0 w 13"/>
                <a:gd name="T3" fmla="*/ 14 h 16"/>
                <a:gd name="T4" fmla="*/ 7 w 13"/>
                <a:gd name="T5" fmla="*/ 0 h 16"/>
                <a:gd name="T6" fmla="*/ 8 w 13"/>
                <a:gd name="T7" fmla="*/ 1 h 16"/>
                <a:gd name="T8" fmla="*/ 1 w 13"/>
                <a:gd name="T9" fmla="*/ 13 h 16"/>
                <a:gd name="T10" fmla="*/ 13 w 13"/>
                <a:gd name="T11" fmla="*/ 15 h 16"/>
                <a:gd name="T12" fmla="*/ 13 w 1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3" y="16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0"/>
                    <a:pt x="4" y="5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3" y="15"/>
                    <a:pt x="13" y="15"/>
                    <a:pt x="13" y="15"/>
                  </a:cubicBezTo>
                  <a:lnTo>
                    <a:pt x="1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539">
              <a:extLst>
                <a:ext uri="{FF2B5EF4-FFF2-40B4-BE49-F238E27FC236}">
                  <a16:creationId xmlns="" xmlns:a16="http://schemas.microsoft.com/office/drawing/2014/main" id="{B11595A1-5A90-48E3-8997-C3C1D5D1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5465763"/>
              <a:ext cx="12700" cy="1428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4 w 8"/>
                <a:gd name="T5" fmla="*/ 0 h 9"/>
                <a:gd name="T6" fmla="*/ 4 w 8"/>
                <a:gd name="T7" fmla="*/ 0 h 9"/>
                <a:gd name="T8" fmla="*/ 1 w 8"/>
                <a:gd name="T9" fmla="*/ 7 h 9"/>
                <a:gd name="T10" fmla="*/ 8 w 8"/>
                <a:gd name="T11" fmla="*/ 8 h 9"/>
                <a:gd name="T12" fmla="*/ 8 w 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7"/>
                  </a:lnTo>
                  <a:lnTo>
                    <a:pt x="8" y="8"/>
                  </a:ln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540">
              <a:extLst>
                <a:ext uri="{FF2B5EF4-FFF2-40B4-BE49-F238E27FC236}">
                  <a16:creationId xmlns="" xmlns:a16="http://schemas.microsoft.com/office/drawing/2014/main" id="{E9EF2BB1-2377-4774-9DFC-D9B210C1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464176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3 w 7"/>
                <a:gd name="T5" fmla="*/ 0 h 8"/>
                <a:gd name="T6" fmla="*/ 4 w 7"/>
                <a:gd name="T7" fmla="*/ 0 h 8"/>
                <a:gd name="T8" fmla="*/ 0 w 7"/>
                <a:gd name="T9" fmla="*/ 7 h 8"/>
                <a:gd name="T10" fmla="*/ 7 w 7"/>
                <a:gd name="T11" fmla="*/ 7 h 8"/>
                <a:gd name="T12" fmla="*/ 7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lnTo>
                    <a:pt x="0" y="7"/>
                  </a:lnTo>
                  <a:lnTo>
                    <a:pt x="3" y="0"/>
                  </a:lnTo>
                  <a:lnTo>
                    <a:pt x="4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541">
              <a:extLst>
                <a:ext uri="{FF2B5EF4-FFF2-40B4-BE49-F238E27FC236}">
                  <a16:creationId xmlns="" xmlns:a16="http://schemas.microsoft.com/office/drawing/2014/main" id="{1849A30A-E9E6-476B-B157-6E1EC4140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462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6 h 8"/>
                <a:gd name="T4" fmla="*/ 4 w 7"/>
                <a:gd name="T5" fmla="*/ 0 h 8"/>
                <a:gd name="T6" fmla="*/ 4 w 7"/>
                <a:gd name="T7" fmla="*/ 0 h 8"/>
                <a:gd name="T8" fmla="*/ 1 w 7"/>
                <a:gd name="T9" fmla="*/ 6 h 8"/>
                <a:gd name="T10" fmla="*/ 7 w 7"/>
                <a:gd name="T11" fmla="*/ 7 h 8"/>
                <a:gd name="T12" fmla="*/ 7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6"/>
                  </a:lnTo>
                  <a:lnTo>
                    <a:pt x="7" y="7"/>
                  </a:ln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542">
              <a:extLst>
                <a:ext uri="{FF2B5EF4-FFF2-40B4-BE49-F238E27FC236}">
                  <a16:creationId xmlns="" xmlns:a16="http://schemas.microsoft.com/office/drawing/2014/main" id="{AFDB7BCE-582F-42F2-B71E-EADC5AAA1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5461001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6 h 7"/>
                <a:gd name="T4" fmla="*/ 3 w 6"/>
                <a:gd name="T5" fmla="*/ 0 h 7"/>
                <a:gd name="T6" fmla="*/ 4 w 6"/>
                <a:gd name="T7" fmla="*/ 0 h 7"/>
                <a:gd name="T8" fmla="*/ 1 w 6"/>
                <a:gd name="T9" fmla="*/ 6 h 7"/>
                <a:gd name="T10" fmla="*/ 6 w 6"/>
                <a:gd name="T11" fmla="*/ 7 h 7"/>
                <a:gd name="T12" fmla="*/ 6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4" y="0"/>
                  </a:lnTo>
                  <a:lnTo>
                    <a:pt x="1" y="6"/>
                  </a:lnTo>
                  <a:lnTo>
                    <a:pt x="6" y="7"/>
                  </a:ln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543">
              <a:extLst>
                <a:ext uri="{FF2B5EF4-FFF2-40B4-BE49-F238E27FC236}">
                  <a16:creationId xmlns="" xmlns:a16="http://schemas.microsoft.com/office/drawing/2014/main" id="{FF37FA87-370A-4EE5-9C9E-CC6355E0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9" y="5459413"/>
              <a:ext cx="7938" cy="11113"/>
            </a:xfrm>
            <a:custGeom>
              <a:avLst/>
              <a:gdLst>
                <a:gd name="T0" fmla="*/ 5 w 5"/>
                <a:gd name="T1" fmla="*/ 7 h 7"/>
                <a:gd name="T2" fmla="*/ 0 w 5"/>
                <a:gd name="T3" fmla="*/ 6 h 7"/>
                <a:gd name="T4" fmla="*/ 3 w 5"/>
                <a:gd name="T5" fmla="*/ 0 h 7"/>
                <a:gd name="T6" fmla="*/ 3 w 5"/>
                <a:gd name="T7" fmla="*/ 1 h 7"/>
                <a:gd name="T8" fmla="*/ 1 w 5"/>
                <a:gd name="T9" fmla="*/ 5 h 7"/>
                <a:gd name="T10" fmla="*/ 5 w 5"/>
                <a:gd name="T11" fmla="*/ 6 h 7"/>
                <a:gd name="T12" fmla="*/ 5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5"/>
                  </a:lnTo>
                  <a:lnTo>
                    <a:pt x="5" y="6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544">
              <a:extLst>
                <a:ext uri="{FF2B5EF4-FFF2-40B4-BE49-F238E27FC236}">
                  <a16:creationId xmlns="" xmlns:a16="http://schemas.microsoft.com/office/drawing/2014/main" id="{9634CBF5-B6AE-4EFB-843A-98A3039B9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4" y="5459413"/>
              <a:ext cx="7938" cy="7938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5 h 5"/>
                <a:gd name="T4" fmla="*/ 2 w 5"/>
                <a:gd name="T5" fmla="*/ 0 h 5"/>
                <a:gd name="T6" fmla="*/ 3 w 5"/>
                <a:gd name="T7" fmla="*/ 0 h 5"/>
                <a:gd name="T8" fmla="*/ 1 w 5"/>
                <a:gd name="T9" fmla="*/ 4 h 5"/>
                <a:gd name="T10" fmla="*/ 5 w 5"/>
                <a:gd name="T11" fmla="*/ 5 h 5"/>
                <a:gd name="T12" fmla="*/ 5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545">
              <a:extLst>
                <a:ext uri="{FF2B5EF4-FFF2-40B4-BE49-F238E27FC236}">
                  <a16:creationId xmlns="" xmlns:a16="http://schemas.microsoft.com/office/drawing/2014/main" id="{0F73C374-3922-492B-B2FB-E15F83A93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9" y="5459413"/>
              <a:ext cx="7938" cy="6350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2 w 5"/>
                <a:gd name="T5" fmla="*/ 0 h 4"/>
                <a:gd name="T6" fmla="*/ 3 w 5"/>
                <a:gd name="T7" fmla="*/ 0 h 4"/>
                <a:gd name="T8" fmla="*/ 2 w 5"/>
                <a:gd name="T9" fmla="*/ 3 h 4"/>
                <a:gd name="T10" fmla="*/ 5 w 5"/>
                <a:gd name="T11" fmla="*/ 3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546">
              <a:extLst>
                <a:ext uri="{FF2B5EF4-FFF2-40B4-BE49-F238E27FC236}">
                  <a16:creationId xmlns="" xmlns:a16="http://schemas.microsoft.com/office/drawing/2014/main" id="{A2729CF7-D766-4146-9338-9FE26E310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5457826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2 w 3"/>
                <a:gd name="T5" fmla="*/ 0 h 4"/>
                <a:gd name="T6" fmla="*/ 2 w 3"/>
                <a:gd name="T7" fmla="*/ 1 h 4"/>
                <a:gd name="T8" fmla="*/ 1 w 3"/>
                <a:gd name="T9" fmla="*/ 2 h 4"/>
                <a:gd name="T10" fmla="*/ 3 w 3"/>
                <a:gd name="T11" fmla="*/ 3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547">
              <a:extLst>
                <a:ext uri="{FF2B5EF4-FFF2-40B4-BE49-F238E27FC236}">
                  <a16:creationId xmlns="" xmlns:a16="http://schemas.microsoft.com/office/drawing/2014/main" id="{A4075140-8329-47C6-ACF3-64D274E3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5457826"/>
              <a:ext cx="4763" cy="3175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1 w 3"/>
                <a:gd name="T5" fmla="*/ 0 h 2"/>
                <a:gd name="T6" fmla="*/ 2 w 3"/>
                <a:gd name="T7" fmla="*/ 0 h 2"/>
                <a:gd name="T8" fmla="*/ 1 w 3"/>
                <a:gd name="T9" fmla="*/ 1 h 2"/>
                <a:gd name="T10" fmla="*/ 3 w 3"/>
                <a:gd name="T11" fmla="*/ 2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548">
              <a:extLst>
                <a:ext uri="{FF2B5EF4-FFF2-40B4-BE49-F238E27FC236}">
                  <a16:creationId xmlns="" xmlns:a16="http://schemas.microsoft.com/office/drawing/2014/main" id="{AD7CABD4-7ECD-40EF-B21D-26AF3744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481638"/>
              <a:ext cx="3175" cy="11113"/>
            </a:xfrm>
            <a:custGeom>
              <a:avLst/>
              <a:gdLst>
                <a:gd name="T0" fmla="*/ 2 w 2"/>
                <a:gd name="T1" fmla="*/ 6 h 7"/>
                <a:gd name="T2" fmla="*/ 0 w 2"/>
                <a:gd name="T3" fmla="*/ 7 h 7"/>
                <a:gd name="T4" fmla="*/ 1 w 2"/>
                <a:gd name="T5" fmla="*/ 0 h 7"/>
                <a:gd name="T6" fmla="*/ 2 w 2"/>
                <a:gd name="T7" fmla="*/ 0 h 7"/>
                <a:gd name="T8" fmla="*/ 2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0" y="7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549">
              <a:extLst>
                <a:ext uri="{FF2B5EF4-FFF2-40B4-BE49-F238E27FC236}">
                  <a16:creationId xmlns="" xmlns:a16="http://schemas.microsoft.com/office/drawing/2014/main" id="{5E14D9FC-880D-4177-93DE-A044D768A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8464" y="5418138"/>
              <a:ext cx="19050" cy="65088"/>
            </a:xfrm>
            <a:custGeom>
              <a:avLst/>
              <a:gdLst>
                <a:gd name="T0" fmla="*/ 14 w 20"/>
                <a:gd name="T1" fmla="*/ 64 h 69"/>
                <a:gd name="T2" fmla="*/ 19 w 20"/>
                <a:gd name="T3" fmla="*/ 39 h 69"/>
                <a:gd name="T4" fmla="*/ 15 w 20"/>
                <a:gd name="T5" fmla="*/ 1 h 69"/>
                <a:gd name="T6" fmla="*/ 15 w 20"/>
                <a:gd name="T7" fmla="*/ 0 h 69"/>
                <a:gd name="T8" fmla="*/ 14 w 20"/>
                <a:gd name="T9" fmla="*/ 1 h 69"/>
                <a:gd name="T10" fmla="*/ 1 w 20"/>
                <a:gd name="T11" fmla="*/ 40 h 69"/>
                <a:gd name="T12" fmla="*/ 5 w 20"/>
                <a:gd name="T13" fmla="*/ 67 h 69"/>
                <a:gd name="T14" fmla="*/ 8 w 20"/>
                <a:gd name="T15" fmla="*/ 69 h 69"/>
                <a:gd name="T16" fmla="*/ 14 w 20"/>
                <a:gd name="T17" fmla="*/ 64 h 69"/>
                <a:gd name="T18" fmla="*/ 14 w 20"/>
                <a:gd name="T19" fmla="*/ 4 h 69"/>
                <a:gd name="T20" fmla="*/ 18 w 20"/>
                <a:gd name="T21" fmla="*/ 39 h 69"/>
                <a:gd name="T22" fmla="*/ 12 w 20"/>
                <a:gd name="T23" fmla="*/ 63 h 69"/>
                <a:gd name="T24" fmla="*/ 8 w 20"/>
                <a:gd name="T25" fmla="*/ 67 h 69"/>
                <a:gd name="T26" fmla="*/ 6 w 20"/>
                <a:gd name="T27" fmla="*/ 66 h 69"/>
                <a:gd name="T28" fmla="*/ 3 w 20"/>
                <a:gd name="T29" fmla="*/ 40 h 69"/>
                <a:gd name="T30" fmla="*/ 14 w 20"/>
                <a:gd name="T31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69">
                  <a:moveTo>
                    <a:pt x="14" y="64"/>
                  </a:moveTo>
                  <a:cubicBezTo>
                    <a:pt x="17" y="59"/>
                    <a:pt x="19" y="50"/>
                    <a:pt x="19" y="39"/>
                  </a:cubicBezTo>
                  <a:cubicBezTo>
                    <a:pt x="20" y="17"/>
                    <a:pt x="15" y="2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4" y="18"/>
                    <a:pt x="1" y="40"/>
                  </a:cubicBezTo>
                  <a:cubicBezTo>
                    <a:pt x="0" y="53"/>
                    <a:pt x="1" y="63"/>
                    <a:pt x="5" y="67"/>
                  </a:cubicBezTo>
                  <a:cubicBezTo>
                    <a:pt x="6" y="68"/>
                    <a:pt x="7" y="69"/>
                    <a:pt x="8" y="69"/>
                  </a:cubicBezTo>
                  <a:cubicBezTo>
                    <a:pt x="10" y="68"/>
                    <a:pt x="12" y="68"/>
                    <a:pt x="14" y="64"/>
                  </a:cubicBezTo>
                  <a:moveTo>
                    <a:pt x="14" y="4"/>
                  </a:moveTo>
                  <a:cubicBezTo>
                    <a:pt x="15" y="9"/>
                    <a:pt x="18" y="22"/>
                    <a:pt x="18" y="39"/>
                  </a:cubicBezTo>
                  <a:cubicBezTo>
                    <a:pt x="17" y="50"/>
                    <a:pt x="15" y="58"/>
                    <a:pt x="12" y="63"/>
                  </a:cubicBezTo>
                  <a:cubicBezTo>
                    <a:pt x="11" y="65"/>
                    <a:pt x="10" y="67"/>
                    <a:pt x="8" y="67"/>
                  </a:cubicBezTo>
                  <a:cubicBezTo>
                    <a:pt x="8" y="67"/>
                    <a:pt x="7" y="66"/>
                    <a:pt x="6" y="66"/>
                  </a:cubicBezTo>
                  <a:cubicBezTo>
                    <a:pt x="3" y="63"/>
                    <a:pt x="1" y="55"/>
                    <a:pt x="3" y="40"/>
                  </a:cubicBezTo>
                  <a:cubicBezTo>
                    <a:pt x="5" y="23"/>
                    <a:pt x="12" y="9"/>
                    <a:pt x="1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550">
              <a:extLst>
                <a:ext uri="{FF2B5EF4-FFF2-40B4-BE49-F238E27FC236}">
                  <a16:creationId xmlns="" xmlns:a16="http://schemas.microsoft.com/office/drawing/2014/main" id="{79274F10-D1A5-4134-8A91-A2D76D65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470526"/>
              <a:ext cx="14288" cy="11113"/>
            </a:xfrm>
            <a:custGeom>
              <a:avLst/>
              <a:gdLst>
                <a:gd name="T0" fmla="*/ 9 w 9"/>
                <a:gd name="T1" fmla="*/ 0 h 7"/>
                <a:gd name="T2" fmla="*/ 4 w 9"/>
                <a:gd name="T3" fmla="*/ 7 h 7"/>
                <a:gd name="T4" fmla="*/ 0 w 9"/>
                <a:gd name="T5" fmla="*/ 1 h 7"/>
                <a:gd name="T6" fmla="*/ 0 w 9"/>
                <a:gd name="T7" fmla="*/ 0 h 7"/>
                <a:gd name="T8" fmla="*/ 4 w 9"/>
                <a:gd name="T9" fmla="*/ 6 h 7"/>
                <a:gd name="T10" fmla="*/ 9 w 9"/>
                <a:gd name="T11" fmla="*/ 0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4" y="7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6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551">
              <a:extLst>
                <a:ext uri="{FF2B5EF4-FFF2-40B4-BE49-F238E27FC236}">
                  <a16:creationId xmlns="" xmlns:a16="http://schemas.microsoft.com/office/drawing/2014/main" id="{34006B1A-0821-48E5-8463-B4044036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464176"/>
              <a:ext cx="15875" cy="12700"/>
            </a:xfrm>
            <a:custGeom>
              <a:avLst/>
              <a:gdLst>
                <a:gd name="T0" fmla="*/ 17 w 17"/>
                <a:gd name="T1" fmla="*/ 1 h 13"/>
                <a:gd name="T2" fmla="*/ 8 w 17"/>
                <a:gd name="T3" fmla="*/ 13 h 13"/>
                <a:gd name="T4" fmla="*/ 0 w 17"/>
                <a:gd name="T5" fmla="*/ 2 h 13"/>
                <a:gd name="T6" fmla="*/ 1 w 17"/>
                <a:gd name="T7" fmla="*/ 1 h 13"/>
                <a:gd name="T8" fmla="*/ 8 w 17"/>
                <a:gd name="T9" fmla="*/ 11 h 13"/>
                <a:gd name="T10" fmla="*/ 16 w 17"/>
                <a:gd name="T11" fmla="*/ 0 h 13"/>
                <a:gd name="T12" fmla="*/ 17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7" y="1"/>
                  </a:moveTo>
                  <a:cubicBezTo>
                    <a:pt x="14" y="5"/>
                    <a:pt x="11" y="9"/>
                    <a:pt x="8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552">
              <a:extLst>
                <a:ext uri="{FF2B5EF4-FFF2-40B4-BE49-F238E27FC236}">
                  <a16:creationId xmlns="" xmlns:a16="http://schemas.microsoft.com/office/drawing/2014/main" id="{278E1F3C-7E0D-4F92-BC31-484C88B6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459413"/>
              <a:ext cx="15875" cy="12700"/>
            </a:xfrm>
            <a:custGeom>
              <a:avLst/>
              <a:gdLst>
                <a:gd name="T0" fmla="*/ 18 w 18"/>
                <a:gd name="T1" fmla="*/ 1 h 14"/>
                <a:gd name="T2" fmla="*/ 8 w 18"/>
                <a:gd name="T3" fmla="*/ 14 h 14"/>
                <a:gd name="T4" fmla="*/ 0 w 18"/>
                <a:gd name="T5" fmla="*/ 2 h 14"/>
                <a:gd name="T6" fmla="*/ 1 w 18"/>
                <a:gd name="T7" fmla="*/ 1 h 14"/>
                <a:gd name="T8" fmla="*/ 8 w 18"/>
                <a:gd name="T9" fmla="*/ 12 h 14"/>
                <a:gd name="T10" fmla="*/ 17 w 18"/>
                <a:gd name="T11" fmla="*/ 0 h 14"/>
                <a:gd name="T12" fmla="*/ 18 w 18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1"/>
                  </a:moveTo>
                  <a:cubicBezTo>
                    <a:pt x="14" y="5"/>
                    <a:pt x="11" y="9"/>
                    <a:pt x="8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8"/>
                    <a:pt x="14" y="4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553">
              <a:extLst>
                <a:ext uri="{FF2B5EF4-FFF2-40B4-BE49-F238E27FC236}">
                  <a16:creationId xmlns="" xmlns:a16="http://schemas.microsoft.com/office/drawing/2014/main" id="{15D2F338-7119-4205-BB10-5C312D4DF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454651"/>
              <a:ext cx="15875" cy="12700"/>
            </a:xfrm>
            <a:custGeom>
              <a:avLst/>
              <a:gdLst>
                <a:gd name="T0" fmla="*/ 17 w 17"/>
                <a:gd name="T1" fmla="*/ 1 h 14"/>
                <a:gd name="T2" fmla="*/ 7 w 17"/>
                <a:gd name="T3" fmla="*/ 14 h 14"/>
                <a:gd name="T4" fmla="*/ 0 w 17"/>
                <a:gd name="T5" fmla="*/ 2 h 14"/>
                <a:gd name="T6" fmla="*/ 1 w 17"/>
                <a:gd name="T7" fmla="*/ 2 h 14"/>
                <a:gd name="T8" fmla="*/ 7 w 17"/>
                <a:gd name="T9" fmla="*/ 12 h 14"/>
                <a:gd name="T10" fmla="*/ 16 w 17"/>
                <a:gd name="T11" fmla="*/ 0 h 14"/>
                <a:gd name="T12" fmla="*/ 17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7" y="1"/>
                  </a:moveTo>
                  <a:cubicBezTo>
                    <a:pt x="14" y="5"/>
                    <a:pt x="10" y="10"/>
                    <a:pt x="7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554">
              <a:extLst>
                <a:ext uri="{FF2B5EF4-FFF2-40B4-BE49-F238E27FC236}">
                  <a16:creationId xmlns="" xmlns:a16="http://schemas.microsoft.com/office/drawing/2014/main" id="{2ED1429F-4C5E-4674-AB45-FA1E35FA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451476"/>
              <a:ext cx="15875" cy="12700"/>
            </a:xfrm>
            <a:custGeom>
              <a:avLst/>
              <a:gdLst>
                <a:gd name="T0" fmla="*/ 10 w 10"/>
                <a:gd name="T1" fmla="*/ 0 h 8"/>
                <a:gd name="T2" fmla="*/ 5 w 10"/>
                <a:gd name="T3" fmla="*/ 8 h 8"/>
                <a:gd name="T4" fmla="*/ 0 w 10"/>
                <a:gd name="T5" fmla="*/ 1 h 8"/>
                <a:gd name="T6" fmla="*/ 1 w 10"/>
                <a:gd name="T7" fmla="*/ 0 h 8"/>
                <a:gd name="T8" fmla="*/ 5 w 10"/>
                <a:gd name="T9" fmla="*/ 6 h 8"/>
                <a:gd name="T10" fmla="*/ 10 w 10"/>
                <a:gd name="T11" fmla="*/ 0 h 8"/>
                <a:gd name="T12" fmla="*/ 1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5" y="8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6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555">
              <a:extLst>
                <a:ext uri="{FF2B5EF4-FFF2-40B4-BE49-F238E27FC236}">
                  <a16:creationId xmlns="" xmlns:a16="http://schemas.microsoft.com/office/drawing/2014/main" id="{98B9E888-A75B-46F3-8A50-81398E892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9" y="5448301"/>
              <a:ext cx="14288" cy="11113"/>
            </a:xfrm>
            <a:custGeom>
              <a:avLst/>
              <a:gdLst>
                <a:gd name="T0" fmla="*/ 9 w 9"/>
                <a:gd name="T1" fmla="*/ 0 h 7"/>
                <a:gd name="T2" fmla="*/ 4 w 9"/>
                <a:gd name="T3" fmla="*/ 7 h 7"/>
                <a:gd name="T4" fmla="*/ 0 w 9"/>
                <a:gd name="T5" fmla="*/ 1 h 7"/>
                <a:gd name="T6" fmla="*/ 1 w 9"/>
                <a:gd name="T7" fmla="*/ 0 h 7"/>
                <a:gd name="T8" fmla="*/ 4 w 9"/>
                <a:gd name="T9" fmla="*/ 5 h 7"/>
                <a:gd name="T10" fmla="*/ 9 w 9"/>
                <a:gd name="T11" fmla="*/ 0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4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556">
              <a:extLst>
                <a:ext uri="{FF2B5EF4-FFF2-40B4-BE49-F238E27FC236}">
                  <a16:creationId xmlns="" xmlns:a16="http://schemas.microsoft.com/office/drawing/2014/main" id="{0E531E3D-7165-4F92-BF92-071FD490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5443538"/>
              <a:ext cx="12700" cy="11113"/>
            </a:xfrm>
            <a:custGeom>
              <a:avLst/>
              <a:gdLst>
                <a:gd name="T0" fmla="*/ 8 w 8"/>
                <a:gd name="T1" fmla="*/ 1 h 7"/>
                <a:gd name="T2" fmla="*/ 3 w 8"/>
                <a:gd name="T3" fmla="*/ 7 h 7"/>
                <a:gd name="T4" fmla="*/ 0 w 8"/>
                <a:gd name="T5" fmla="*/ 1 h 7"/>
                <a:gd name="T6" fmla="*/ 0 w 8"/>
                <a:gd name="T7" fmla="*/ 1 h 7"/>
                <a:gd name="T8" fmla="*/ 4 w 8"/>
                <a:gd name="T9" fmla="*/ 5 h 7"/>
                <a:gd name="T10" fmla="*/ 8 w 8"/>
                <a:gd name="T11" fmla="*/ 0 h 7"/>
                <a:gd name="T12" fmla="*/ 8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lnTo>
                    <a:pt x="3" y="7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5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557">
              <a:extLst>
                <a:ext uri="{FF2B5EF4-FFF2-40B4-BE49-F238E27FC236}">
                  <a16:creationId xmlns="" xmlns:a16="http://schemas.microsoft.com/office/drawing/2014/main" id="{92EDB92F-8746-4E53-8740-E8244ED3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5440363"/>
              <a:ext cx="12700" cy="9525"/>
            </a:xfrm>
            <a:custGeom>
              <a:avLst/>
              <a:gdLst>
                <a:gd name="T0" fmla="*/ 8 w 8"/>
                <a:gd name="T1" fmla="*/ 0 h 6"/>
                <a:gd name="T2" fmla="*/ 4 w 8"/>
                <a:gd name="T3" fmla="*/ 6 h 6"/>
                <a:gd name="T4" fmla="*/ 0 w 8"/>
                <a:gd name="T5" fmla="*/ 1 h 6"/>
                <a:gd name="T6" fmla="*/ 1 w 8"/>
                <a:gd name="T7" fmla="*/ 0 h 6"/>
                <a:gd name="T8" fmla="*/ 4 w 8"/>
                <a:gd name="T9" fmla="*/ 5 h 6"/>
                <a:gd name="T10" fmla="*/ 8 w 8"/>
                <a:gd name="T11" fmla="*/ 0 h 6"/>
                <a:gd name="T12" fmla="*/ 8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lnTo>
                    <a:pt x="4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558">
              <a:extLst>
                <a:ext uri="{FF2B5EF4-FFF2-40B4-BE49-F238E27FC236}">
                  <a16:creationId xmlns="" xmlns:a16="http://schemas.microsoft.com/office/drawing/2014/main" id="{27E68D9C-756A-4C0E-9859-8AFD6DA3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435601"/>
              <a:ext cx="11113" cy="9525"/>
            </a:xfrm>
            <a:custGeom>
              <a:avLst/>
              <a:gdLst>
                <a:gd name="T0" fmla="*/ 7 w 7"/>
                <a:gd name="T1" fmla="*/ 1 h 6"/>
                <a:gd name="T2" fmla="*/ 3 w 7"/>
                <a:gd name="T3" fmla="*/ 6 h 6"/>
                <a:gd name="T4" fmla="*/ 0 w 7"/>
                <a:gd name="T5" fmla="*/ 2 h 6"/>
                <a:gd name="T6" fmla="*/ 0 w 7"/>
                <a:gd name="T7" fmla="*/ 1 h 6"/>
                <a:gd name="T8" fmla="*/ 3 w 7"/>
                <a:gd name="T9" fmla="*/ 5 h 6"/>
                <a:gd name="T10" fmla="*/ 6 w 7"/>
                <a:gd name="T11" fmla="*/ 0 h 6"/>
                <a:gd name="T12" fmla="*/ 7 w 7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lnTo>
                    <a:pt x="3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5"/>
                  </a:lnTo>
                  <a:lnTo>
                    <a:pt x="6" y="0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559">
              <a:extLst>
                <a:ext uri="{FF2B5EF4-FFF2-40B4-BE49-F238E27FC236}">
                  <a16:creationId xmlns="" xmlns:a16="http://schemas.microsoft.com/office/drawing/2014/main" id="{6D4DBE9C-B740-4A90-8543-3F3F260E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5434013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2 w 6"/>
                <a:gd name="T3" fmla="*/ 4 h 4"/>
                <a:gd name="T4" fmla="*/ 0 w 6"/>
                <a:gd name="T5" fmla="*/ 0 h 4"/>
                <a:gd name="T6" fmla="*/ 0 w 6"/>
                <a:gd name="T7" fmla="*/ 0 h 4"/>
                <a:gd name="T8" fmla="*/ 2 w 6"/>
                <a:gd name="T9" fmla="*/ 3 h 4"/>
                <a:gd name="T10" fmla="*/ 5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560">
              <a:extLst>
                <a:ext uri="{FF2B5EF4-FFF2-40B4-BE49-F238E27FC236}">
                  <a16:creationId xmlns="" xmlns:a16="http://schemas.microsoft.com/office/drawing/2014/main" id="{A508B5C1-AD36-41E0-B707-3175F7A8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429251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1 h 4"/>
                <a:gd name="T6" fmla="*/ 0 w 4"/>
                <a:gd name="T7" fmla="*/ 1 h 4"/>
                <a:gd name="T8" fmla="*/ 2 w 4"/>
                <a:gd name="T9" fmla="*/ 3 h 4"/>
                <a:gd name="T10" fmla="*/ 4 w 4"/>
                <a:gd name="T11" fmla="*/ 0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1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561">
              <a:extLst>
                <a:ext uri="{FF2B5EF4-FFF2-40B4-BE49-F238E27FC236}">
                  <a16:creationId xmlns="" xmlns:a16="http://schemas.microsoft.com/office/drawing/2014/main" id="{9B7F52B3-2070-46E4-A65D-3B6D9167E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427663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0 w 4"/>
                <a:gd name="T5" fmla="*/ 0 h 3"/>
                <a:gd name="T6" fmla="*/ 1 w 4"/>
                <a:gd name="T7" fmla="*/ 0 h 3"/>
                <a:gd name="T8" fmla="*/ 2 w 4"/>
                <a:gd name="T9" fmla="*/ 1 h 3"/>
                <a:gd name="T10" fmla="*/ 4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562">
              <a:extLst>
                <a:ext uri="{FF2B5EF4-FFF2-40B4-BE49-F238E27FC236}">
                  <a16:creationId xmlns="" xmlns:a16="http://schemas.microsoft.com/office/drawing/2014/main" id="{BB3FFAD5-332A-4587-9BC8-0FA52293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542448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1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563">
              <a:extLst>
                <a:ext uri="{FF2B5EF4-FFF2-40B4-BE49-F238E27FC236}">
                  <a16:creationId xmlns="" xmlns:a16="http://schemas.microsoft.com/office/drawing/2014/main" id="{B79A01D2-6F84-4548-A1EA-956711E0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518151"/>
              <a:ext cx="7938" cy="7938"/>
            </a:xfrm>
            <a:custGeom>
              <a:avLst/>
              <a:gdLst>
                <a:gd name="T0" fmla="*/ 5 w 5"/>
                <a:gd name="T1" fmla="*/ 1 h 5"/>
                <a:gd name="T2" fmla="*/ 0 w 5"/>
                <a:gd name="T3" fmla="*/ 5 h 5"/>
                <a:gd name="T4" fmla="*/ 0 w 5"/>
                <a:gd name="T5" fmla="*/ 4 h 5"/>
                <a:gd name="T6" fmla="*/ 5 w 5"/>
                <a:gd name="T7" fmla="*/ 0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564">
              <a:extLst>
                <a:ext uri="{FF2B5EF4-FFF2-40B4-BE49-F238E27FC236}">
                  <a16:creationId xmlns="" xmlns:a16="http://schemas.microsoft.com/office/drawing/2014/main" id="{D2B2240A-EB13-48F5-BDD5-EBF6CCE20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5289" y="5486401"/>
              <a:ext cx="55563" cy="36513"/>
            </a:xfrm>
            <a:custGeom>
              <a:avLst/>
              <a:gdLst>
                <a:gd name="T0" fmla="*/ 58 w 59"/>
                <a:gd name="T1" fmla="*/ 0 h 39"/>
                <a:gd name="T2" fmla="*/ 22 w 59"/>
                <a:gd name="T3" fmla="*/ 12 h 39"/>
                <a:gd name="T4" fmla="*/ 2 w 59"/>
                <a:gd name="T5" fmla="*/ 29 h 39"/>
                <a:gd name="T6" fmla="*/ 1 w 59"/>
                <a:gd name="T7" fmla="*/ 36 h 39"/>
                <a:gd name="T8" fmla="*/ 5 w 59"/>
                <a:gd name="T9" fmla="*/ 39 h 39"/>
                <a:gd name="T10" fmla="*/ 30 w 59"/>
                <a:gd name="T11" fmla="*/ 28 h 39"/>
                <a:gd name="T12" fmla="*/ 58 w 59"/>
                <a:gd name="T13" fmla="*/ 1 h 39"/>
                <a:gd name="T14" fmla="*/ 59 w 59"/>
                <a:gd name="T15" fmla="*/ 0 h 39"/>
                <a:gd name="T16" fmla="*/ 58 w 59"/>
                <a:gd name="T17" fmla="*/ 0 h 39"/>
                <a:gd name="T18" fmla="*/ 4 w 59"/>
                <a:gd name="T19" fmla="*/ 30 h 39"/>
                <a:gd name="T20" fmla="*/ 22 w 59"/>
                <a:gd name="T21" fmla="*/ 13 h 39"/>
                <a:gd name="T22" fmla="*/ 56 w 59"/>
                <a:gd name="T23" fmla="*/ 2 h 39"/>
                <a:gd name="T24" fmla="*/ 29 w 59"/>
                <a:gd name="T25" fmla="*/ 27 h 39"/>
                <a:gd name="T26" fmla="*/ 5 w 59"/>
                <a:gd name="T27" fmla="*/ 37 h 39"/>
                <a:gd name="T28" fmla="*/ 3 w 59"/>
                <a:gd name="T29" fmla="*/ 35 h 39"/>
                <a:gd name="T30" fmla="*/ 4 w 59"/>
                <a:gd name="T31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cubicBezTo>
                    <a:pt x="57" y="0"/>
                    <a:pt x="41" y="1"/>
                    <a:pt x="22" y="12"/>
                  </a:cubicBezTo>
                  <a:cubicBezTo>
                    <a:pt x="12" y="17"/>
                    <a:pt x="5" y="23"/>
                    <a:pt x="2" y="29"/>
                  </a:cubicBezTo>
                  <a:cubicBezTo>
                    <a:pt x="0" y="33"/>
                    <a:pt x="1" y="35"/>
                    <a:pt x="1" y="36"/>
                  </a:cubicBezTo>
                  <a:cubicBezTo>
                    <a:pt x="2" y="37"/>
                    <a:pt x="3" y="38"/>
                    <a:pt x="5" y="39"/>
                  </a:cubicBezTo>
                  <a:cubicBezTo>
                    <a:pt x="10" y="39"/>
                    <a:pt x="20" y="35"/>
                    <a:pt x="30" y="28"/>
                  </a:cubicBezTo>
                  <a:cubicBezTo>
                    <a:pt x="47" y="15"/>
                    <a:pt x="58" y="2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58" y="0"/>
                  </a:lnTo>
                  <a:close/>
                  <a:moveTo>
                    <a:pt x="4" y="30"/>
                  </a:moveTo>
                  <a:cubicBezTo>
                    <a:pt x="6" y="24"/>
                    <a:pt x="13" y="18"/>
                    <a:pt x="22" y="13"/>
                  </a:cubicBezTo>
                  <a:cubicBezTo>
                    <a:pt x="37" y="5"/>
                    <a:pt x="51" y="3"/>
                    <a:pt x="56" y="2"/>
                  </a:cubicBezTo>
                  <a:cubicBezTo>
                    <a:pt x="52" y="6"/>
                    <a:pt x="43" y="17"/>
                    <a:pt x="29" y="27"/>
                  </a:cubicBezTo>
                  <a:cubicBezTo>
                    <a:pt x="17" y="35"/>
                    <a:pt x="9" y="37"/>
                    <a:pt x="5" y="37"/>
                  </a:cubicBezTo>
                  <a:cubicBezTo>
                    <a:pt x="4" y="36"/>
                    <a:pt x="3" y="36"/>
                    <a:pt x="3" y="35"/>
                  </a:cubicBezTo>
                  <a:cubicBezTo>
                    <a:pt x="2" y="34"/>
                    <a:pt x="3" y="32"/>
                    <a:pt x="4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565">
              <a:extLst>
                <a:ext uri="{FF2B5EF4-FFF2-40B4-BE49-F238E27FC236}">
                  <a16:creationId xmlns="" xmlns:a16="http://schemas.microsoft.com/office/drawing/2014/main" id="{975CEE28-186F-43D4-8166-134C2D8C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5507038"/>
              <a:ext cx="11113" cy="12700"/>
            </a:xfrm>
            <a:custGeom>
              <a:avLst/>
              <a:gdLst>
                <a:gd name="T0" fmla="*/ 12 w 13"/>
                <a:gd name="T1" fmla="*/ 14 h 14"/>
                <a:gd name="T2" fmla="*/ 0 w 13"/>
                <a:gd name="T3" fmla="*/ 13 h 14"/>
                <a:gd name="T4" fmla="*/ 5 w 13"/>
                <a:gd name="T5" fmla="*/ 0 h 14"/>
                <a:gd name="T6" fmla="*/ 6 w 13"/>
                <a:gd name="T7" fmla="*/ 0 h 14"/>
                <a:gd name="T8" fmla="*/ 1 w 13"/>
                <a:gd name="T9" fmla="*/ 12 h 14"/>
                <a:gd name="T10" fmla="*/ 13 w 13"/>
                <a:gd name="T11" fmla="*/ 13 h 14"/>
                <a:gd name="T12" fmla="*/ 12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2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"/>
                    <a:pt x="3" y="4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3" y="8"/>
                    <a:pt x="1" y="12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566">
              <a:extLst>
                <a:ext uri="{FF2B5EF4-FFF2-40B4-BE49-F238E27FC236}">
                  <a16:creationId xmlns="" xmlns:a16="http://schemas.microsoft.com/office/drawing/2014/main" id="{E4D98027-78A0-47C1-A5E2-24A994FB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9" y="5502276"/>
              <a:ext cx="12700" cy="15875"/>
            </a:xfrm>
            <a:custGeom>
              <a:avLst/>
              <a:gdLst>
                <a:gd name="T0" fmla="*/ 13 w 14"/>
                <a:gd name="T1" fmla="*/ 16 h 16"/>
                <a:gd name="T2" fmla="*/ 0 w 14"/>
                <a:gd name="T3" fmla="*/ 15 h 16"/>
                <a:gd name="T4" fmla="*/ 6 w 14"/>
                <a:gd name="T5" fmla="*/ 0 h 16"/>
                <a:gd name="T6" fmla="*/ 7 w 14"/>
                <a:gd name="T7" fmla="*/ 0 h 16"/>
                <a:gd name="T8" fmla="*/ 1 w 14"/>
                <a:gd name="T9" fmla="*/ 13 h 16"/>
                <a:gd name="T10" fmla="*/ 14 w 14"/>
                <a:gd name="T11" fmla="*/ 14 h 16"/>
                <a:gd name="T12" fmla="*/ 13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3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3" y="9"/>
                    <a:pt x="1" y="13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567">
              <a:extLst>
                <a:ext uri="{FF2B5EF4-FFF2-40B4-BE49-F238E27FC236}">
                  <a16:creationId xmlns="" xmlns:a16="http://schemas.microsoft.com/office/drawing/2014/main" id="{AC97F260-5B6A-4B35-802B-0CFBA116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500688"/>
              <a:ext cx="14288" cy="14288"/>
            </a:xfrm>
            <a:custGeom>
              <a:avLst/>
              <a:gdLst>
                <a:gd name="T0" fmla="*/ 14 w 14"/>
                <a:gd name="T1" fmla="*/ 16 h 16"/>
                <a:gd name="T2" fmla="*/ 0 w 14"/>
                <a:gd name="T3" fmla="*/ 15 h 16"/>
                <a:gd name="T4" fmla="*/ 6 w 14"/>
                <a:gd name="T5" fmla="*/ 0 h 16"/>
                <a:gd name="T6" fmla="*/ 7 w 14"/>
                <a:gd name="T7" fmla="*/ 0 h 16"/>
                <a:gd name="T8" fmla="*/ 1 w 14"/>
                <a:gd name="T9" fmla="*/ 14 h 16"/>
                <a:gd name="T10" fmla="*/ 14 w 14"/>
                <a:gd name="T11" fmla="*/ 15 h 16"/>
                <a:gd name="T12" fmla="*/ 14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3" y="9"/>
                    <a:pt x="1" y="14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568">
              <a:extLst>
                <a:ext uri="{FF2B5EF4-FFF2-40B4-BE49-F238E27FC236}">
                  <a16:creationId xmlns="" xmlns:a16="http://schemas.microsoft.com/office/drawing/2014/main" id="{AEB89174-0D3B-448C-9FDF-11768EA5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5497513"/>
              <a:ext cx="12700" cy="14288"/>
            </a:xfrm>
            <a:custGeom>
              <a:avLst/>
              <a:gdLst>
                <a:gd name="T0" fmla="*/ 14 w 14"/>
                <a:gd name="T1" fmla="*/ 15 h 15"/>
                <a:gd name="T2" fmla="*/ 0 w 14"/>
                <a:gd name="T3" fmla="*/ 14 h 15"/>
                <a:gd name="T4" fmla="*/ 6 w 14"/>
                <a:gd name="T5" fmla="*/ 0 h 15"/>
                <a:gd name="T6" fmla="*/ 7 w 14"/>
                <a:gd name="T7" fmla="*/ 0 h 15"/>
                <a:gd name="T8" fmla="*/ 1 w 14"/>
                <a:gd name="T9" fmla="*/ 13 h 15"/>
                <a:gd name="T10" fmla="*/ 14 w 14"/>
                <a:gd name="T11" fmla="*/ 14 h 15"/>
                <a:gd name="T12" fmla="*/ 14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4"/>
                    <a:pt x="3" y="9"/>
                    <a:pt x="1" y="13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569">
              <a:extLst>
                <a:ext uri="{FF2B5EF4-FFF2-40B4-BE49-F238E27FC236}">
                  <a16:creationId xmlns="" xmlns:a16="http://schemas.microsoft.com/office/drawing/2014/main" id="{90FC831E-08CF-442D-ABDD-0FA5B5CD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5495926"/>
              <a:ext cx="12700" cy="14288"/>
            </a:xfrm>
            <a:custGeom>
              <a:avLst/>
              <a:gdLst>
                <a:gd name="T0" fmla="*/ 13 w 13"/>
                <a:gd name="T1" fmla="*/ 15 h 15"/>
                <a:gd name="T2" fmla="*/ 0 w 13"/>
                <a:gd name="T3" fmla="*/ 14 h 15"/>
                <a:gd name="T4" fmla="*/ 6 w 13"/>
                <a:gd name="T5" fmla="*/ 0 h 15"/>
                <a:gd name="T6" fmla="*/ 7 w 13"/>
                <a:gd name="T7" fmla="*/ 0 h 15"/>
                <a:gd name="T8" fmla="*/ 1 w 13"/>
                <a:gd name="T9" fmla="*/ 12 h 15"/>
                <a:gd name="T10" fmla="*/ 13 w 13"/>
                <a:gd name="T11" fmla="*/ 14 h 15"/>
                <a:gd name="T12" fmla="*/ 13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4"/>
                    <a:pt x="3" y="8"/>
                    <a:pt x="1" y="12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1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570">
              <a:extLst>
                <a:ext uri="{FF2B5EF4-FFF2-40B4-BE49-F238E27FC236}">
                  <a16:creationId xmlns="" xmlns:a16="http://schemas.microsoft.com/office/drawing/2014/main" id="{D9DBD2EA-D4FC-4A44-86EB-E157D560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5494338"/>
              <a:ext cx="12700" cy="12700"/>
            </a:xfrm>
            <a:custGeom>
              <a:avLst/>
              <a:gdLst>
                <a:gd name="T0" fmla="*/ 12 w 13"/>
                <a:gd name="T1" fmla="*/ 14 h 14"/>
                <a:gd name="T2" fmla="*/ 0 w 13"/>
                <a:gd name="T3" fmla="*/ 13 h 14"/>
                <a:gd name="T4" fmla="*/ 6 w 13"/>
                <a:gd name="T5" fmla="*/ 0 h 14"/>
                <a:gd name="T6" fmla="*/ 7 w 13"/>
                <a:gd name="T7" fmla="*/ 0 h 14"/>
                <a:gd name="T8" fmla="*/ 1 w 13"/>
                <a:gd name="T9" fmla="*/ 12 h 14"/>
                <a:gd name="T10" fmla="*/ 13 w 13"/>
                <a:gd name="T11" fmla="*/ 13 h 14"/>
                <a:gd name="T12" fmla="*/ 12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2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3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571">
              <a:extLst>
                <a:ext uri="{FF2B5EF4-FFF2-40B4-BE49-F238E27FC236}">
                  <a16:creationId xmlns="" xmlns:a16="http://schemas.microsoft.com/office/drawing/2014/main" id="{84AFBFBD-FA30-4F75-A6B1-4A79247C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9" y="5492751"/>
              <a:ext cx="11113" cy="12700"/>
            </a:xfrm>
            <a:custGeom>
              <a:avLst/>
              <a:gdLst>
                <a:gd name="T0" fmla="*/ 11 w 12"/>
                <a:gd name="T1" fmla="*/ 14 h 14"/>
                <a:gd name="T2" fmla="*/ 0 w 12"/>
                <a:gd name="T3" fmla="*/ 12 h 14"/>
                <a:gd name="T4" fmla="*/ 5 w 12"/>
                <a:gd name="T5" fmla="*/ 0 h 14"/>
                <a:gd name="T6" fmla="*/ 6 w 12"/>
                <a:gd name="T7" fmla="*/ 1 h 14"/>
                <a:gd name="T8" fmla="*/ 1 w 12"/>
                <a:gd name="T9" fmla="*/ 11 h 14"/>
                <a:gd name="T10" fmla="*/ 12 w 12"/>
                <a:gd name="T11" fmla="*/ 12 h 14"/>
                <a:gd name="T12" fmla="*/ 11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572">
              <a:extLst>
                <a:ext uri="{FF2B5EF4-FFF2-40B4-BE49-F238E27FC236}">
                  <a16:creationId xmlns="" xmlns:a16="http://schemas.microsoft.com/office/drawing/2014/main" id="{310B28B5-DAFD-43A2-BEF1-6D30F06A5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4" y="5491163"/>
              <a:ext cx="11113" cy="11113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7 h 7"/>
                <a:gd name="T4" fmla="*/ 3 w 7"/>
                <a:gd name="T5" fmla="*/ 0 h 7"/>
                <a:gd name="T6" fmla="*/ 4 w 7"/>
                <a:gd name="T7" fmla="*/ 0 h 7"/>
                <a:gd name="T8" fmla="*/ 1 w 7"/>
                <a:gd name="T9" fmla="*/ 6 h 7"/>
                <a:gd name="T10" fmla="*/ 7 w 7"/>
                <a:gd name="T11" fmla="*/ 7 h 7"/>
                <a:gd name="T12" fmla="*/ 6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lnTo>
                    <a:pt x="0" y="7"/>
                  </a:lnTo>
                  <a:lnTo>
                    <a:pt x="3" y="0"/>
                  </a:lnTo>
                  <a:lnTo>
                    <a:pt x="4" y="0"/>
                  </a:lnTo>
                  <a:lnTo>
                    <a:pt x="1" y="6"/>
                  </a:lnTo>
                  <a:lnTo>
                    <a:pt x="7" y="7"/>
                  </a:ln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573">
              <a:extLst>
                <a:ext uri="{FF2B5EF4-FFF2-40B4-BE49-F238E27FC236}">
                  <a16:creationId xmlns="" xmlns:a16="http://schemas.microsoft.com/office/drawing/2014/main" id="{D730B48F-3AD8-4125-8E5E-38F37057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5491163"/>
              <a:ext cx="7938" cy="9525"/>
            </a:xfrm>
            <a:custGeom>
              <a:avLst/>
              <a:gdLst>
                <a:gd name="T0" fmla="*/ 5 w 5"/>
                <a:gd name="T1" fmla="*/ 6 h 6"/>
                <a:gd name="T2" fmla="*/ 0 w 5"/>
                <a:gd name="T3" fmla="*/ 5 h 6"/>
                <a:gd name="T4" fmla="*/ 2 w 5"/>
                <a:gd name="T5" fmla="*/ 0 h 6"/>
                <a:gd name="T6" fmla="*/ 3 w 5"/>
                <a:gd name="T7" fmla="*/ 0 h 6"/>
                <a:gd name="T8" fmla="*/ 0 w 5"/>
                <a:gd name="T9" fmla="*/ 4 h 6"/>
                <a:gd name="T10" fmla="*/ 5 w 5"/>
                <a:gd name="T11" fmla="*/ 5 h 6"/>
                <a:gd name="T12" fmla="*/ 5 w 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5" y="5"/>
                  </a:ln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574">
              <a:extLst>
                <a:ext uri="{FF2B5EF4-FFF2-40B4-BE49-F238E27FC236}">
                  <a16:creationId xmlns="" xmlns:a16="http://schemas.microsoft.com/office/drawing/2014/main" id="{3FD41665-30D7-431D-9ED6-970D4A4B4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1" y="5489576"/>
              <a:ext cx="7938" cy="7938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5 h 5"/>
                <a:gd name="T4" fmla="*/ 2 w 5"/>
                <a:gd name="T5" fmla="*/ 0 h 5"/>
                <a:gd name="T6" fmla="*/ 3 w 5"/>
                <a:gd name="T7" fmla="*/ 0 h 5"/>
                <a:gd name="T8" fmla="*/ 1 w 5"/>
                <a:gd name="T9" fmla="*/ 4 h 5"/>
                <a:gd name="T10" fmla="*/ 5 w 5"/>
                <a:gd name="T11" fmla="*/ 5 h 5"/>
                <a:gd name="T12" fmla="*/ 5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4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575">
              <a:extLst>
                <a:ext uri="{FF2B5EF4-FFF2-40B4-BE49-F238E27FC236}">
                  <a16:creationId xmlns="" xmlns:a16="http://schemas.microsoft.com/office/drawing/2014/main" id="{90D9D998-0D21-451E-A272-9110508E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487988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4 h 5"/>
                <a:gd name="T4" fmla="*/ 2 w 4"/>
                <a:gd name="T5" fmla="*/ 0 h 5"/>
                <a:gd name="T6" fmla="*/ 3 w 4"/>
                <a:gd name="T7" fmla="*/ 0 h 5"/>
                <a:gd name="T8" fmla="*/ 1 w 4"/>
                <a:gd name="T9" fmla="*/ 3 h 5"/>
                <a:gd name="T10" fmla="*/ 4 w 4"/>
                <a:gd name="T11" fmla="*/ 4 h 5"/>
                <a:gd name="T12" fmla="*/ 4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576">
              <a:extLst>
                <a:ext uri="{FF2B5EF4-FFF2-40B4-BE49-F238E27FC236}">
                  <a16:creationId xmlns="" xmlns:a16="http://schemas.microsoft.com/office/drawing/2014/main" id="{16BC9580-A187-47C3-9A00-57F79638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9" y="5487988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2 h 3"/>
                <a:gd name="T10" fmla="*/ 3 w 3"/>
                <a:gd name="T11" fmla="*/ 3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577">
              <a:extLst>
                <a:ext uri="{FF2B5EF4-FFF2-40B4-BE49-F238E27FC236}">
                  <a16:creationId xmlns="" xmlns:a16="http://schemas.microsoft.com/office/drawing/2014/main" id="{4E8BCA6C-8A6C-414A-B07C-BA132407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4" y="5486401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1 w 2"/>
                <a:gd name="T5" fmla="*/ 0 h 3"/>
                <a:gd name="T6" fmla="*/ 2 w 2"/>
                <a:gd name="T7" fmla="*/ 1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Rectangle 1578">
              <a:extLst>
                <a:ext uri="{FF2B5EF4-FFF2-40B4-BE49-F238E27FC236}">
                  <a16:creationId xmlns="" xmlns:a16="http://schemas.microsoft.com/office/drawing/2014/main" id="{8FA2D1EC-643B-4808-9BBE-758D2D58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51" y="5514976"/>
              <a:ext cx="1588" cy="9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579">
              <a:extLst>
                <a:ext uri="{FF2B5EF4-FFF2-40B4-BE49-F238E27FC236}">
                  <a16:creationId xmlns="" xmlns:a16="http://schemas.microsoft.com/office/drawing/2014/main" id="{B109BCA0-7602-486D-884D-FEBE10032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9414" y="5448301"/>
              <a:ext cx="19050" cy="68263"/>
            </a:xfrm>
            <a:custGeom>
              <a:avLst/>
              <a:gdLst>
                <a:gd name="T0" fmla="*/ 15 w 20"/>
                <a:gd name="T1" fmla="*/ 67 h 72"/>
                <a:gd name="T2" fmla="*/ 19 w 20"/>
                <a:gd name="T3" fmla="*/ 41 h 72"/>
                <a:gd name="T4" fmla="*/ 14 w 20"/>
                <a:gd name="T5" fmla="*/ 2 h 72"/>
                <a:gd name="T6" fmla="*/ 13 w 20"/>
                <a:gd name="T7" fmla="*/ 0 h 72"/>
                <a:gd name="T8" fmla="*/ 12 w 20"/>
                <a:gd name="T9" fmla="*/ 2 h 72"/>
                <a:gd name="T10" fmla="*/ 1 w 20"/>
                <a:gd name="T11" fmla="*/ 43 h 72"/>
                <a:gd name="T12" fmla="*/ 6 w 20"/>
                <a:gd name="T13" fmla="*/ 70 h 72"/>
                <a:gd name="T14" fmla="*/ 10 w 20"/>
                <a:gd name="T15" fmla="*/ 72 h 72"/>
                <a:gd name="T16" fmla="*/ 15 w 20"/>
                <a:gd name="T17" fmla="*/ 67 h 72"/>
                <a:gd name="T18" fmla="*/ 13 w 20"/>
                <a:gd name="T19" fmla="*/ 5 h 72"/>
                <a:gd name="T20" fmla="*/ 18 w 20"/>
                <a:gd name="T21" fmla="*/ 41 h 72"/>
                <a:gd name="T22" fmla="*/ 14 w 20"/>
                <a:gd name="T23" fmla="*/ 66 h 72"/>
                <a:gd name="T24" fmla="*/ 10 w 20"/>
                <a:gd name="T25" fmla="*/ 70 h 72"/>
                <a:gd name="T26" fmla="*/ 7 w 20"/>
                <a:gd name="T27" fmla="*/ 69 h 72"/>
                <a:gd name="T28" fmla="*/ 3 w 20"/>
                <a:gd name="T29" fmla="*/ 43 h 72"/>
                <a:gd name="T30" fmla="*/ 13 w 20"/>
                <a:gd name="T31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72">
                  <a:moveTo>
                    <a:pt x="15" y="67"/>
                  </a:moveTo>
                  <a:cubicBezTo>
                    <a:pt x="18" y="61"/>
                    <a:pt x="20" y="52"/>
                    <a:pt x="19" y="41"/>
                  </a:cubicBezTo>
                  <a:cubicBezTo>
                    <a:pt x="19" y="18"/>
                    <a:pt x="14" y="2"/>
                    <a:pt x="14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3" y="20"/>
                    <a:pt x="1" y="43"/>
                  </a:cubicBezTo>
                  <a:cubicBezTo>
                    <a:pt x="0" y="56"/>
                    <a:pt x="2" y="66"/>
                    <a:pt x="6" y="70"/>
                  </a:cubicBezTo>
                  <a:cubicBezTo>
                    <a:pt x="7" y="72"/>
                    <a:pt x="8" y="72"/>
                    <a:pt x="10" y="72"/>
                  </a:cubicBezTo>
                  <a:cubicBezTo>
                    <a:pt x="11" y="72"/>
                    <a:pt x="13" y="71"/>
                    <a:pt x="15" y="67"/>
                  </a:cubicBezTo>
                  <a:moveTo>
                    <a:pt x="13" y="5"/>
                  </a:moveTo>
                  <a:cubicBezTo>
                    <a:pt x="14" y="10"/>
                    <a:pt x="17" y="23"/>
                    <a:pt x="18" y="41"/>
                  </a:cubicBezTo>
                  <a:cubicBezTo>
                    <a:pt x="18" y="52"/>
                    <a:pt x="17" y="61"/>
                    <a:pt x="14" y="66"/>
                  </a:cubicBezTo>
                  <a:cubicBezTo>
                    <a:pt x="13" y="68"/>
                    <a:pt x="11" y="70"/>
                    <a:pt x="10" y="70"/>
                  </a:cubicBezTo>
                  <a:cubicBezTo>
                    <a:pt x="9" y="70"/>
                    <a:pt x="8" y="70"/>
                    <a:pt x="7" y="69"/>
                  </a:cubicBezTo>
                  <a:cubicBezTo>
                    <a:pt x="4" y="66"/>
                    <a:pt x="1" y="58"/>
                    <a:pt x="3" y="43"/>
                  </a:cubicBezTo>
                  <a:cubicBezTo>
                    <a:pt x="4" y="25"/>
                    <a:pt x="10" y="10"/>
                    <a:pt x="13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580">
              <a:extLst>
                <a:ext uri="{FF2B5EF4-FFF2-40B4-BE49-F238E27FC236}">
                  <a16:creationId xmlns="" xmlns:a16="http://schemas.microsoft.com/office/drawing/2014/main" id="{B5C4766E-2BCF-4C5A-ADD5-2DCFE18CD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502276"/>
              <a:ext cx="15875" cy="11113"/>
            </a:xfrm>
            <a:custGeom>
              <a:avLst/>
              <a:gdLst>
                <a:gd name="T0" fmla="*/ 16 w 16"/>
                <a:gd name="T1" fmla="*/ 1 h 13"/>
                <a:gd name="T2" fmla="*/ 8 w 16"/>
                <a:gd name="T3" fmla="*/ 13 h 13"/>
                <a:gd name="T4" fmla="*/ 0 w 16"/>
                <a:gd name="T5" fmla="*/ 3 h 13"/>
                <a:gd name="T6" fmla="*/ 1 w 16"/>
                <a:gd name="T7" fmla="*/ 2 h 13"/>
                <a:gd name="T8" fmla="*/ 8 w 16"/>
                <a:gd name="T9" fmla="*/ 11 h 13"/>
                <a:gd name="T10" fmla="*/ 15 w 16"/>
                <a:gd name="T11" fmla="*/ 0 h 13"/>
                <a:gd name="T12" fmla="*/ 16 w 16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1"/>
                  </a:moveTo>
                  <a:cubicBezTo>
                    <a:pt x="13" y="5"/>
                    <a:pt x="10" y="9"/>
                    <a:pt x="8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8"/>
                    <a:pt x="13" y="4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581">
              <a:extLst>
                <a:ext uri="{FF2B5EF4-FFF2-40B4-BE49-F238E27FC236}">
                  <a16:creationId xmlns="" xmlns:a16="http://schemas.microsoft.com/office/drawing/2014/main" id="{FE3F3D1E-90CA-4458-BF78-1E725741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495926"/>
              <a:ext cx="17463" cy="12700"/>
            </a:xfrm>
            <a:custGeom>
              <a:avLst/>
              <a:gdLst>
                <a:gd name="T0" fmla="*/ 18 w 18"/>
                <a:gd name="T1" fmla="*/ 1 h 14"/>
                <a:gd name="T2" fmla="*/ 9 w 18"/>
                <a:gd name="T3" fmla="*/ 14 h 14"/>
                <a:gd name="T4" fmla="*/ 0 w 18"/>
                <a:gd name="T5" fmla="*/ 3 h 14"/>
                <a:gd name="T6" fmla="*/ 1 w 18"/>
                <a:gd name="T7" fmla="*/ 2 h 14"/>
                <a:gd name="T8" fmla="*/ 9 w 18"/>
                <a:gd name="T9" fmla="*/ 12 h 14"/>
                <a:gd name="T10" fmla="*/ 17 w 18"/>
                <a:gd name="T11" fmla="*/ 0 h 14"/>
                <a:gd name="T12" fmla="*/ 18 w 18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1"/>
                  </a:moveTo>
                  <a:cubicBezTo>
                    <a:pt x="15" y="5"/>
                    <a:pt x="12" y="10"/>
                    <a:pt x="9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8"/>
                    <a:pt x="14" y="4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582">
              <a:extLst>
                <a:ext uri="{FF2B5EF4-FFF2-40B4-BE49-F238E27FC236}">
                  <a16:creationId xmlns="" xmlns:a16="http://schemas.microsoft.com/office/drawing/2014/main" id="{2B463E6F-B562-49A7-8030-2D970659A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491163"/>
              <a:ext cx="17463" cy="12700"/>
            </a:xfrm>
            <a:custGeom>
              <a:avLst/>
              <a:gdLst>
                <a:gd name="T0" fmla="*/ 18 w 18"/>
                <a:gd name="T1" fmla="*/ 1 h 14"/>
                <a:gd name="T2" fmla="*/ 9 w 18"/>
                <a:gd name="T3" fmla="*/ 14 h 14"/>
                <a:gd name="T4" fmla="*/ 0 w 18"/>
                <a:gd name="T5" fmla="*/ 3 h 14"/>
                <a:gd name="T6" fmla="*/ 1 w 18"/>
                <a:gd name="T7" fmla="*/ 2 h 14"/>
                <a:gd name="T8" fmla="*/ 9 w 18"/>
                <a:gd name="T9" fmla="*/ 12 h 14"/>
                <a:gd name="T10" fmla="*/ 17 w 18"/>
                <a:gd name="T11" fmla="*/ 0 h 14"/>
                <a:gd name="T12" fmla="*/ 18 w 18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1"/>
                  </a:moveTo>
                  <a:cubicBezTo>
                    <a:pt x="15" y="5"/>
                    <a:pt x="12" y="10"/>
                    <a:pt x="9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8"/>
                    <a:pt x="14" y="4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583">
              <a:extLst>
                <a:ext uri="{FF2B5EF4-FFF2-40B4-BE49-F238E27FC236}">
                  <a16:creationId xmlns="" xmlns:a16="http://schemas.microsoft.com/office/drawing/2014/main" id="{68D954E0-87AA-4407-B41F-FB9ACA056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486401"/>
              <a:ext cx="17463" cy="14288"/>
            </a:xfrm>
            <a:custGeom>
              <a:avLst/>
              <a:gdLst>
                <a:gd name="T0" fmla="*/ 18 w 18"/>
                <a:gd name="T1" fmla="*/ 1 h 15"/>
                <a:gd name="T2" fmla="*/ 9 w 18"/>
                <a:gd name="T3" fmla="*/ 15 h 15"/>
                <a:gd name="T4" fmla="*/ 0 w 18"/>
                <a:gd name="T5" fmla="*/ 3 h 15"/>
                <a:gd name="T6" fmla="*/ 1 w 18"/>
                <a:gd name="T7" fmla="*/ 2 h 15"/>
                <a:gd name="T8" fmla="*/ 9 w 18"/>
                <a:gd name="T9" fmla="*/ 13 h 15"/>
                <a:gd name="T10" fmla="*/ 17 w 18"/>
                <a:gd name="T11" fmla="*/ 0 h 15"/>
                <a:gd name="T12" fmla="*/ 18 w 1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cubicBezTo>
                    <a:pt x="15" y="5"/>
                    <a:pt x="12" y="10"/>
                    <a:pt x="9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8"/>
                    <a:pt x="14" y="4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584">
              <a:extLst>
                <a:ext uri="{FF2B5EF4-FFF2-40B4-BE49-F238E27FC236}">
                  <a16:creationId xmlns="" xmlns:a16="http://schemas.microsoft.com/office/drawing/2014/main" id="{E4D49625-0D30-4041-B63C-6E869518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483226"/>
              <a:ext cx="15875" cy="12700"/>
            </a:xfrm>
            <a:custGeom>
              <a:avLst/>
              <a:gdLst>
                <a:gd name="T0" fmla="*/ 17 w 17"/>
                <a:gd name="T1" fmla="*/ 0 h 14"/>
                <a:gd name="T2" fmla="*/ 8 w 17"/>
                <a:gd name="T3" fmla="*/ 14 h 14"/>
                <a:gd name="T4" fmla="*/ 0 w 17"/>
                <a:gd name="T5" fmla="*/ 3 h 14"/>
                <a:gd name="T6" fmla="*/ 1 w 17"/>
                <a:gd name="T7" fmla="*/ 2 h 14"/>
                <a:gd name="T8" fmla="*/ 8 w 17"/>
                <a:gd name="T9" fmla="*/ 12 h 14"/>
                <a:gd name="T10" fmla="*/ 16 w 17"/>
                <a:gd name="T11" fmla="*/ 0 h 14"/>
                <a:gd name="T12" fmla="*/ 17 w 1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4" y="5"/>
                    <a:pt x="11" y="9"/>
                    <a:pt x="8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8"/>
                    <a:pt x="13" y="4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585">
              <a:extLst>
                <a:ext uri="{FF2B5EF4-FFF2-40B4-BE49-F238E27FC236}">
                  <a16:creationId xmlns="" xmlns:a16="http://schemas.microsoft.com/office/drawing/2014/main" id="{EB835D20-2D6E-4730-9581-DC12A9FAE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480051"/>
              <a:ext cx="15875" cy="11113"/>
            </a:xfrm>
            <a:custGeom>
              <a:avLst/>
              <a:gdLst>
                <a:gd name="T0" fmla="*/ 17 w 17"/>
                <a:gd name="T1" fmla="*/ 0 h 13"/>
                <a:gd name="T2" fmla="*/ 8 w 17"/>
                <a:gd name="T3" fmla="*/ 13 h 13"/>
                <a:gd name="T4" fmla="*/ 0 w 17"/>
                <a:gd name="T5" fmla="*/ 2 h 13"/>
                <a:gd name="T6" fmla="*/ 1 w 17"/>
                <a:gd name="T7" fmla="*/ 1 h 13"/>
                <a:gd name="T8" fmla="*/ 8 w 17"/>
                <a:gd name="T9" fmla="*/ 11 h 13"/>
                <a:gd name="T10" fmla="*/ 16 w 17"/>
                <a:gd name="T11" fmla="*/ 0 h 13"/>
                <a:gd name="T12" fmla="*/ 17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4" y="4"/>
                    <a:pt x="11" y="8"/>
                    <a:pt x="8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586">
              <a:extLst>
                <a:ext uri="{FF2B5EF4-FFF2-40B4-BE49-F238E27FC236}">
                  <a16:creationId xmlns="" xmlns:a16="http://schemas.microsoft.com/office/drawing/2014/main" id="{A2398A25-443C-4480-9AA0-48A6CCBE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475288"/>
              <a:ext cx="14288" cy="11113"/>
            </a:xfrm>
            <a:custGeom>
              <a:avLst/>
              <a:gdLst>
                <a:gd name="T0" fmla="*/ 15 w 15"/>
                <a:gd name="T1" fmla="*/ 1 h 13"/>
                <a:gd name="T2" fmla="*/ 7 w 15"/>
                <a:gd name="T3" fmla="*/ 13 h 13"/>
                <a:gd name="T4" fmla="*/ 0 w 15"/>
                <a:gd name="T5" fmla="*/ 3 h 13"/>
                <a:gd name="T6" fmla="*/ 1 w 15"/>
                <a:gd name="T7" fmla="*/ 2 h 13"/>
                <a:gd name="T8" fmla="*/ 7 w 15"/>
                <a:gd name="T9" fmla="*/ 11 h 13"/>
                <a:gd name="T10" fmla="*/ 14 w 15"/>
                <a:gd name="T11" fmla="*/ 0 h 13"/>
                <a:gd name="T12" fmla="*/ 15 w 15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1"/>
                  </a:moveTo>
                  <a:cubicBezTo>
                    <a:pt x="13" y="5"/>
                    <a:pt x="10" y="9"/>
                    <a:pt x="7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587">
              <a:extLst>
                <a:ext uri="{FF2B5EF4-FFF2-40B4-BE49-F238E27FC236}">
                  <a16:creationId xmlns="" xmlns:a16="http://schemas.microsoft.com/office/drawing/2014/main" id="{2AFF5348-D621-4AB3-A12A-1FFD2188A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472113"/>
              <a:ext cx="14288" cy="9525"/>
            </a:xfrm>
            <a:custGeom>
              <a:avLst/>
              <a:gdLst>
                <a:gd name="T0" fmla="*/ 9 w 9"/>
                <a:gd name="T1" fmla="*/ 0 h 6"/>
                <a:gd name="T2" fmla="*/ 4 w 9"/>
                <a:gd name="T3" fmla="*/ 6 h 6"/>
                <a:gd name="T4" fmla="*/ 0 w 9"/>
                <a:gd name="T5" fmla="*/ 1 h 6"/>
                <a:gd name="T6" fmla="*/ 1 w 9"/>
                <a:gd name="T7" fmla="*/ 0 h 6"/>
                <a:gd name="T8" fmla="*/ 4 w 9"/>
                <a:gd name="T9" fmla="*/ 5 h 6"/>
                <a:gd name="T10" fmla="*/ 8 w 9"/>
                <a:gd name="T11" fmla="*/ 0 h 6"/>
                <a:gd name="T12" fmla="*/ 9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lnTo>
                    <a:pt x="4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5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588">
              <a:extLst>
                <a:ext uri="{FF2B5EF4-FFF2-40B4-BE49-F238E27FC236}">
                  <a16:creationId xmlns="" xmlns:a16="http://schemas.microsoft.com/office/drawing/2014/main" id="{D6939A88-AAF9-47DE-BC6F-489B3ACC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467351"/>
              <a:ext cx="11113" cy="9525"/>
            </a:xfrm>
            <a:custGeom>
              <a:avLst/>
              <a:gdLst>
                <a:gd name="T0" fmla="*/ 7 w 7"/>
                <a:gd name="T1" fmla="*/ 0 h 6"/>
                <a:gd name="T2" fmla="*/ 3 w 7"/>
                <a:gd name="T3" fmla="*/ 6 h 6"/>
                <a:gd name="T4" fmla="*/ 0 w 7"/>
                <a:gd name="T5" fmla="*/ 2 h 6"/>
                <a:gd name="T6" fmla="*/ 0 w 7"/>
                <a:gd name="T7" fmla="*/ 1 h 6"/>
                <a:gd name="T8" fmla="*/ 3 w 7"/>
                <a:gd name="T9" fmla="*/ 5 h 6"/>
                <a:gd name="T10" fmla="*/ 7 w 7"/>
                <a:gd name="T11" fmla="*/ 0 h 6"/>
                <a:gd name="T12" fmla="*/ 7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3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589">
              <a:extLst>
                <a:ext uri="{FF2B5EF4-FFF2-40B4-BE49-F238E27FC236}">
                  <a16:creationId xmlns="" xmlns:a16="http://schemas.microsoft.com/office/drawing/2014/main" id="{21FDDA01-4CC0-4E62-A851-48F54C8F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464176"/>
              <a:ext cx="11113" cy="7938"/>
            </a:xfrm>
            <a:custGeom>
              <a:avLst/>
              <a:gdLst>
                <a:gd name="T0" fmla="*/ 7 w 7"/>
                <a:gd name="T1" fmla="*/ 1 h 5"/>
                <a:gd name="T2" fmla="*/ 3 w 7"/>
                <a:gd name="T3" fmla="*/ 5 h 5"/>
                <a:gd name="T4" fmla="*/ 0 w 7"/>
                <a:gd name="T5" fmla="*/ 1 h 5"/>
                <a:gd name="T6" fmla="*/ 1 w 7"/>
                <a:gd name="T7" fmla="*/ 1 h 5"/>
                <a:gd name="T8" fmla="*/ 3 w 7"/>
                <a:gd name="T9" fmla="*/ 4 h 5"/>
                <a:gd name="T10" fmla="*/ 6 w 7"/>
                <a:gd name="T11" fmla="*/ 0 h 5"/>
                <a:gd name="T12" fmla="*/ 7 w 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lnTo>
                    <a:pt x="3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4"/>
                  </a:lnTo>
                  <a:lnTo>
                    <a:pt x="6" y="0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90">
              <a:extLst>
                <a:ext uri="{FF2B5EF4-FFF2-40B4-BE49-F238E27FC236}">
                  <a16:creationId xmlns="" xmlns:a16="http://schemas.microsoft.com/office/drawing/2014/main" id="{3CDA7919-FDD9-4BF6-A9C9-40EF89F0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5461001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2 w 5"/>
                <a:gd name="T3" fmla="*/ 4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3 h 4"/>
                <a:gd name="T10" fmla="*/ 5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91">
              <a:extLst>
                <a:ext uri="{FF2B5EF4-FFF2-40B4-BE49-F238E27FC236}">
                  <a16:creationId xmlns="" xmlns:a16="http://schemas.microsoft.com/office/drawing/2014/main" id="{7BED5A52-DEB3-4ED2-BB4D-FFDD2F84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5457826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1 h 4"/>
                <a:gd name="T6" fmla="*/ 1 w 4"/>
                <a:gd name="T7" fmla="*/ 0 h 4"/>
                <a:gd name="T8" fmla="*/ 2 w 4"/>
                <a:gd name="T9" fmla="*/ 2 h 4"/>
                <a:gd name="T10" fmla="*/ 4 w 4"/>
                <a:gd name="T11" fmla="*/ 0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92">
              <a:extLst>
                <a:ext uri="{FF2B5EF4-FFF2-40B4-BE49-F238E27FC236}">
                  <a16:creationId xmlns="" xmlns:a16="http://schemas.microsoft.com/office/drawing/2014/main" id="{A0186274-48CC-4F06-A334-B772D297E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454651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1 h 3"/>
                <a:gd name="T10" fmla="*/ 2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93">
              <a:extLst>
                <a:ext uri="{FF2B5EF4-FFF2-40B4-BE49-F238E27FC236}">
                  <a16:creationId xmlns="" xmlns:a16="http://schemas.microsoft.com/office/drawing/2014/main" id="{1E1AFBB6-118F-4E46-9ECD-5F2D33F9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5553076"/>
              <a:ext cx="9525" cy="7938"/>
            </a:xfrm>
            <a:custGeom>
              <a:avLst/>
              <a:gdLst>
                <a:gd name="T0" fmla="*/ 10 w 10"/>
                <a:gd name="T1" fmla="*/ 1 h 9"/>
                <a:gd name="T2" fmla="*/ 1 w 10"/>
                <a:gd name="T3" fmla="*/ 9 h 9"/>
                <a:gd name="T4" fmla="*/ 0 w 10"/>
                <a:gd name="T5" fmla="*/ 7 h 9"/>
                <a:gd name="T6" fmla="*/ 9 w 10"/>
                <a:gd name="T7" fmla="*/ 0 h 9"/>
                <a:gd name="T8" fmla="*/ 10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7" y="4"/>
                    <a:pt x="4" y="6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2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594">
              <a:extLst>
                <a:ext uri="{FF2B5EF4-FFF2-40B4-BE49-F238E27FC236}">
                  <a16:creationId xmlns="" xmlns:a16="http://schemas.microsoft.com/office/drawing/2014/main" id="{C99E5C27-A4CD-4A97-8636-3749780E9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9414" y="5516563"/>
              <a:ext cx="53975" cy="39688"/>
            </a:xfrm>
            <a:custGeom>
              <a:avLst/>
              <a:gdLst>
                <a:gd name="T0" fmla="*/ 57 w 58"/>
                <a:gd name="T1" fmla="*/ 0 h 43"/>
                <a:gd name="T2" fmla="*/ 20 w 58"/>
                <a:gd name="T3" fmla="*/ 14 h 43"/>
                <a:gd name="T4" fmla="*/ 2 w 58"/>
                <a:gd name="T5" fmla="*/ 33 h 43"/>
                <a:gd name="T6" fmla="*/ 1 w 58"/>
                <a:gd name="T7" fmla="*/ 40 h 43"/>
                <a:gd name="T8" fmla="*/ 5 w 58"/>
                <a:gd name="T9" fmla="*/ 42 h 43"/>
                <a:gd name="T10" fmla="*/ 30 w 58"/>
                <a:gd name="T11" fmla="*/ 30 h 43"/>
                <a:gd name="T12" fmla="*/ 57 w 58"/>
                <a:gd name="T13" fmla="*/ 1 h 43"/>
                <a:gd name="T14" fmla="*/ 58 w 58"/>
                <a:gd name="T15" fmla="*/ 0 h 43"/>
                <a:gd name="T16" fmla="*/ 57 w 58"/>
                <a:gd name="T17" fmla="*/ 0 h 43"/>
                <a:gd name="T18" fmla="*/ 3 w 58"/>
                <a:gd name="T19" fmla="*/ 34 h 43"/>
                <a:gd name="T20" fmla="*/ 21 w 58"/>
                <a:gd name="T21" fmla="*/ 15 h 43"/>
                <a:gd name="T22" fmla="*/ 55 w 58"/>
                <a:gd name="T23" fmla="*/ 2 h 43"/>
                <a:gd name="T24" fmla="*/ 29 w 58"/>
                <a:gd name="T25" fmla="*/ 29 h 43"/>
                <a:gd name="T26" fmla="*/ 6 w 58"/>
                <a:gd name="T27" fmla="*/ 40 h 43"/>
                <a:gd name="T28" fmla="*/ 3 w 58"/>
                <a:gd name="T29" fmla="*/ 39 h 43"/>
                <a:gd name="T30" fmla="*/ 3 w 58"/>
                <a:gd name="T31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3">
                  <a:moveTo>
                    <a:pt x="57" y="0"/>
                  </a:moveTo>
                  <a:cubicBezTo>
                    <a:pt x="56" y="0"/>
                    <a:pt x="40" y="2"/>
                    <a:pt x="20" y="14"/>
                  </a:cubicBezTo>
                  <a:cubicBezTo>
                    <a:pt x="11" y="20"/>
                    <a:pt x="4" y="27"/>
                    <a:pt x="2" y="33"/>
                  </a:cubicBezTo>
                  <a:cubicBezTo>
                    <a:pt x="0" y="37"/>
                    <a:pt x="1" y="39"/>
                    <a:pt x="1" y="40"/>
                  </a:cubicBezTo>
                  <a:cubicBezTo>
                    <a:pt x="2" y="41"/>
                    <a:pt x="3" y="42"/>
                    <a:pt x="5" y="42"/>
                  </a:cubicBezTo>
                  <a:cubicBezTo>
                    <a:pt x="11" y="43"/>
                    <a:pt x="20" y="38"/>
                    <a:pt x="30" y="30"/>
                  </a:cubicBezTo>
                  <a:cubicBezTo>
                    <a:pt x="47" y="16"/>
                    <a:pt x="57" y="1"/>
                    <a:pt x="57" y="1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57" y="0"/>
                  </a:lnTo>
                  <a:close/>
                  <a:moveTo>
                    <a:pt x="3" y="34"/>
                  </a:moveTo>
                  <a:cubicBezTo>
                    <a:pt x="6" y="28"/>
                    <a:pt x="12" y="21"/>
                    <a:pt x="21" y="15"/>
                  </a:cubicBezTo>
                  <a:cubicBezTo>
                    <a:pt x="36" y="6"/>
                    <a:pt x="50" y="3"/>
                    <a:pt x="55" y="2"/>
                  </a:cubicBezTo>
                  <a:cubicBezTo>
                    <a:pt x="51" y="6"/>
                    <a:pt x="42" y="17"/>
                    <a:pt x="29" y="29"/>
                  </a:cubicBezTo>
                  <a:cubicBezTo>
                    <a:pt x="18" y="38"/>
                    <a:pt x="10" y="41"/>
                    <a:pt x="6" y="40"/>
                  </a:cubicBezTo>
                  <a:cubicBezTo>
                    <a:pt x="4" y="40"/>
                    <a:pt x="3" y="40"/>
                    <a:pt x="3" y="39"/>
                  </a:cubicBezTo>
                  <a:cubicBezTo>
                    <a:pt x="2" y="38"/>
                    <a:pt x="2" y="36"/>
                    <a:pt x="3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595">
              <a:extLst>
                <a:ext uri="{FF2B5EF4-FFF2-40B4-BE49-F238E27FC236}">
                  <a16:creationId xmlns="" xmlns:a16="http://schemas.microsoft.com/office/drawing/2014/main" id="{0223607A-0F75-4371-B265-3BE6D80E0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540376"/>
              <a:ext cx="11113" cy="12700"/>
            </a:xfrm>
            <a:custGeom>
              <a:avLst/>
              <a:gdLst>
                <a:gd name="T0" fmla="*/ 13 w 13"/>
                <a:gd name="T1" fmla="*/ 14 h 14"/>
                <a:gd name="T2" fmla="*/ 0 w 13"/>
                <a:gd name="T3" fmla="*/ 14 h 14"/>
                <a:gd name="T4" fmla="*/ 4 w 13"/>
                <a:gd name="T5" fmla="*/ 0 h 14"/>
                <a:gd name="T6" fmla="*/ 5 w 13"/>
                <a:gd name="T7" fmla="*/ 1 h 14"/>
                <a:gd name="T8" fmla="*/ 1 w 13"/>
                <a:gd name="T9" fmla="*/ 13 h 14"/>
                <a:gd name="T10" fmla="*/ 13 w 13"/>
                <a:gd name="T11" fmla="*/ 13 h 14"/>
                <a:gd name="T12" fmla="*/ 13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0"/>
                    <a:pt x="3" y="5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5"/>
                    <a:pt x="3" y="9"/>
                    <a:pt x="1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596">
              <a:extLst>
                <a:ext uri="{FF2B5EF4-FFF2-40B4-BE49-F238E27FC236}">
                  <a16:creationId xmlns="" xmlns:a16="http://schemas.microsoft.com/office/drawing/2014/main" id="{8B4CAD52-D90D-4517-91EE-85547F51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535613"/>
              <a:ext cx="14288" cy="14288"/>
            </a:xfrm>
            <a:custGeom>
              <a:avLst/>
              <a:gdLst>
                <a:gd name="T0" fmla="*/ 15 w 15"/>
                <a:gd name="T1" fmla="*/ 15 h 15"/>
                <a:gd name="T2" fmla="*/ 0 w 15"/>
                <a:gd name="T3" fmla="*/ 15 h 15"/>
                <a:gd name="T4" fmla="*/ 6 w 15"/>
                <a:gd name="T5" fmla="*/ 0 h 15"/>
                <a:gd name="T6" fmla="*/ 7 w 15"/>
                <a:gd name="T7" fmla="*/ 0 h 15"/>
                <a:gd name="T8" fmla="*/ 2 w 15"/>
                <a:gd name="T9" fmla="*/ 14 h 15"/>
                <a:gd name="T10" fmla="*/ 15 w 15"/>
                <a:gd name="T11" fmla="*/ 14 h 15"/>
                <a:gd name="T12" fmla="*/ 15 w 1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0" y="15"/>
                    <a:pt x="5" y="15"/>
                    <a:pt x="0" y="15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4" y="9"/>
                    <a:pt x="2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597">
              <a:extLst>
                <a:ext uri="{FF2B5EF4-FFF2-40B4-BE49-F238E27FC236}">
                  <a16:creationId xmlns="" xmlns:a16="http://schemas.microsoft.com/office/drawing/2014/main" id="{90D7850B-CE1F-47EE-BCF3-948EC6DAE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532438"/>
              <a:ext cx="14288" cy="15875"/>
            </a:xfrm>
            <a:custGeom>
              <a:avLst/>
              <a:gdLst>
                <a:gd name="T0" fmla="*/ 15 w 15"/>
                <a:gd name="T1" fmla="*/ 16 h 16"/>
                <a:gd name="T2" fmla="*/ 0 w 15"/>
                <a:gd name="T3" fmla="*/ 16 h 16"/>
                <a:gd name="T4" fmla="*/ 6 w 15"/>
                <a:gd name="T5" fmla="*/ 0 h 16"/>
                <a:gd name="T6" fmla="*/ 7 w 15"/>
                <a:gd name="T7" fmla="*/ 1 h 16"/>
                <a:gd name="T8" fmla="*/ 2 w 15"/>
                <a:gd name="T9" fmla="*/ 15 h 16"/>
                <a:gd name="T10" fmla="*/ 15 w 15"/>
                <a:gd name="T11" fmla="*/ 15 h 16"/>
                <a:gd name="T12" fmla="*/ 15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0" y="16"/>
                    <a:pt x="5" y="16"/>
                    <a:pt x="0" y="16"/>
                  </a:cubicBezTo>
                  <a:cubicBezTo>
                    <a:pt x="2" y="11"/>
                    <a:pt x="4" y="6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5"/>
                    <a:pt x="4" y="10"/>
                    <a:pt x="2" y="15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598">
              <a:extLst>
                <a:ext uri="{FF2B5EF4-FFF2-40B4-BE49-F238E27FC236}">
                  <a16:creationId xmlns="" xmlns:a16="http://schemas.microsoft.com/office/drawing/2014/main" id="{A7EE6CA1-F0A9-4B8F-86E8-045784F8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5530851"/>
              <a:ext cx="14288" cy="14288"/>
            </a:xfrm>
            <a:custGeom>
              <a:avLst/>
              <a:gdLst>
                <a:gd name="T0" fmla="*/ 15 w 15"/>
                <a:gd name="T1" fmla="*/ 15 h 15"/>
                <a:gd name="T2" fmla="*/ 0 w 15"/>
                <a:gd name="T3" fmla="*/ 15 h 15"/>
                <a:gd name="T4" fmla="*/ 6 w 15"/>
                <a:gd name="T5" fmla="*/ 0 h 15"/>
                <a:gd name="T6" fmla="*/ 7 w 15"/>
                <a:gd name="T7" fmla="*/ 0 h 15"/>
                <a:gd name="T8" fmla="*/ 2 w 15"/>
                <a:gd name="T9" fmla="*/ 14 h 15"/>
                <a:gd name="T10" fmla="*/ 15 w 15"/>
                <a:gd name="T11" fmla="*/ 14 h 15"/>
                <a:gd name="T12" fmla="*/ 15 w 1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0" y="15"/>
                    <a:pt x="5" y="15"/>
                    <a:pt x="0" y="15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3" y="9"/>
                    <a:pt x="2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599">
              <a:extLst>
                <a:ext uri="{FF2B5EF4-FFF2-40B4-BE49-F238E27FC236}">
                  <a16:creationId xmlns="" xmlns:a16="http://schemas.microsoft.com/office/drawing/2014/main" id="{D5F461A4-1B4E-4ECE-8F6E-092CCB8A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5527676"/>
              <a:ext cx="12700" cy="14288"/>
            </a:xfrm>
            <a:custGeom>
              <a:avLst/>
              <a:gdLst>
                <a:gd name="T0" fmla="*/ 14 w 14"/>
                <a:gd name="T1" fmla="*/ 15 h 15"/>
                <a:gd name="T2" fmla="*/ 0 w 14"/>
                <a:gd name="T3" fmla="*/ 15 h 15"/>
                <a:gd name="T4" fmla="*/ 6 w 14"/>
                <a:gd name="T5" fmla="*/ 0 h 15"/>
                <a:gd name="T6" fmla="*/ 7 w 14"/>
                <a:gd name="T7" fmla="*/ 1 h 15"/>
                <a:gd name="T8" fmla="*/ 2 w 14"/>
                <a:gd name="T9" fmla="*/ 14 h 15"/>
                <a:gd name="T10" fmla="*/ 14 w 14"/>
                <a:gd name="T11" fmla="*/ 14 h 15"/>
                <a:gd name="T12" fmla="*/ 14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9" y="15"/>
                    <a:pt x="5" y="15"/>
                    <a:pt x="0" y="15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5"/>
                    <a:pt x="3" y="9"/>
                    <a:pt x="2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600">
              <a:extLst>
                <a:ext uri="{FF2B5EF4-FFF2-40B4-BE49-F238E27FC236}">
                  <a16:creationId xmlns="" xmlns:a16="http://schemas.microsoft.com/office/drawing/2014/main" id="{57DD1B33-695B-48FD-81FC-E8232153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526088"/>
              <a:ext cx="12700" cy="14288"/>
            </a:xfrm>
            <a:custGeom>
              <a:avLst/>
              <a:gdLst>
                <a:gd name="T0" fmla="*/ 13 w 13"/>
                <a:gd name="T1" fmla="*/ 15 h 15"/>
                <a:gd name="T2" fmla="*/ 0 w 13"/>
                <a:gd name="T3" fmla="*/ 14 h 15"/>
                <a:gd name="T4" fmla="*/ 5 w 13"/>
                <a:gd name="T5" fmla="*/ 0 h 15"/>
                <a:gd name="T6" fmla="*/ 6 w 13"/>
                <a:gd name="T7" fmla="*/ 1 h 15"/>
                <a:gd name="T8" fmla="*/ 2 w 13"/>
                <a:gd name="T9" fmla="*/ 13 h 15"/>
                <a:gd name="T10" fmla="*/ 13 w 13"/>
                <a:gd name="T11" fmla="*/ 13 h 15"/>
                <a:gd name="T12" fmla="*/ 13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0"/>
                    <a:pt x="4" y="5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5"/>
                    <a:pt x="3" y="9"/>
                    <a:pt x="2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601">
              <a:extLst>
                <a:ext uri="{FF2B5EF4-FFF2-40B4-BE49-F238E27FC236}">
                  <a16:creationId xmlns="" xmlns:a16="http://schemas.microsoft.com/office/drawing/2014/main" id="{8D91C865-18DA-42A3-B843-8BA3DB996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5524501"/>
              <a:ext cx="11113" cy="12700"/>
            </a:xfrm>
            <a:custGeom>
              <a:avLst/>
              <a:gdLst>
                <a:gd name="T0" fmla="*/ 12 w 12"/>
                <a:gd name="T1" fmla="*/ 13 h 13"/>
                <a:gd name="T2" fmla="*/ 0 w 12"/>
                <a:gd name="T3" fmla="*/ 12 h 13"/>
                <a:gd name="T4" fmla="*/ 5 w 12"/>
                <a:gd name="T5" fmla="*/ 0 h 13"/>
                <a:gd name="T6" fmla="*/ 6 w 12"/>
                <a:gd name="T7" fmla="*/ 0 h 13"/>
                <a:gd name="T8" fmla="*/ 2 w 12"/>
                <a:gd name="T9" fmla="*/ 11 h 13"/>
                <a:gd name="T10" fmla="*/ 12 w 12"/>
                <a:gd name="T11" fmla="*/ 12 h 13"/>
                <a:gd name="T12" fmla="*/ 12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4"/>
                    <a:pt x="3" y="7"/>
                    <a:pt x="2" y="11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602">
              <a:extLst>
                <a:ext uri="{FF2B5EF4-FFF2-40B4-BE49-F238E27FC236}">
                  <a16:creationId xmlns="" xmlns:a16="http://schemas.microsoft.com/office/drawing/2014/main" id="{5219CC01-5001-4C15-8AA1-D602CDD9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522913"/>
              <a:ext cx="9525" cy="11113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1 h 12"/>
                <a:gd name="T4" fmla="*/ 5 w 11"/>
                <a:gd name="T5" fmla="*/ 0 h 12"/>
                <a:gd name="T6" fmla="*/ 6 w 11"/>
                <a:gd name="T7" fmla="*/ 0 h 12"/>
                <a:gd name="T8" fmla="*/ 2 w 11"/>
                <a:gd name="T9" fmla="*/ 10 h 12"/>
                <a:gd name="T10" fmla="*/ 11 w 11"/>
                <a:gd name="T11" fmla="*/ 11 h 12"/>
                <a:gd name="T12" fmla="*/ 11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603">
              <a:extLst>
                <a:ext uri="{FF2B5EF4-FFF2-40B4-BE49-F238E27FC236}">
                  <a16:creationId xmlns="" xmlns:a16="http://schemas.microsoft.com/office/drawing/2014/main" id="{2602EFEA-6CBB-4398-81D6-D5D09F89E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4" y="5521326"/>
              <a:ext cx="9525" cy="111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7 h 7"/>
                <a:gd name="T4" fmla="*/ 2 w 6"/>
                <a:gd name="T5" fmla="*/ 0 h 7"/>
                <a:gd name="T6" fmla="*/ 3 w 6"/>
                <a:gd name="T7" fmla="*/ 1 h 7"/>
                <a:gd name="T8" fmla="*/ 1 w 6"/>
                <a:gd name="T9" fmla="*/ 5 h 7"/>
                <a:gd name="T10" fmla="*/ 6 w 6"/>
                <a:gd name="T11" fmla="*/ 6 h 7"/>
                <a:gd name="T12" fmla="*/ 6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0" y="7"/>
                  </a:lnTo>
                  <a:lnTo>
                    <a:pt x="2" y="0"/>
                  </a:lnTo>
                  <a:lnTo>
                    <a:pt x="3" y="1"/>
                  </a:lnTo>
                  <a:lnTo>
                    <a:pt x="1" y="5"/>
                  </a:lnTo>
                  <a:lnTo>
                    <a:pt x="6" y="6"/>
                  </a:ln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604">
              <a:extLst>
                <a:ext uri="{FF2B5EF4-FFF2-40B4-BE49-F238E27FC236}">
                  <a16:creationId xmlns="" xmlns:a16="http://schemas.microsoft.com/office/drawing/2014/main" id="{B92C2163-C1FE-492C-95CF-7B06F615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9" y="5519738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6 h 6"/>
                <a:gd name="T4" fmla="*/ 3 w 6"/>
                <a:gd name="T5" fmla="*/ 0 h 6"/>
                <a:gd name="T6" fmla="*/ 3 w 6"/>
                <a:gd name="T7" fmla="*/ 1 h 6"/>
                <a:gd name="T8" fmla="*/ 1 w 6"/>
                <a:gd name="T9" fmla="*/ 5 h 6"/>
                <a:gd name="T10" fmla="*/ 6 w 6"/>
                <a:gd name="T11" fmla="*/ 5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5"/>
                  </a:lnTo>
                  <a:lnTo>
                    <a:pt x="6" y="5"/>
                  </a:ln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605">
              <a:extLst>
                <a:ext uri="{FF2B5EF4-FFF2-40B4-BE49-F238E27FC236}">
                  <a16:creationId xmlns="" xmlns:a16="http://schemas.microsoft.com/office/drawing/2014/main" id="{5372B178-8742-48A1-8BD5-5363E7177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5519738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4 h 5"/>
                <a:gd name="T4" fmla="*/ 1 w 4"/>
                <a:gd name="T5" fmla="*/ 0 h 5"/>
                <a:gd name="T6" fmla="*/ 2 w 4"/>
                <a:gd name="T7" fmla="*/ 0 h 5"/>
                <a:gd name="T8" fmla="*/ 1 w 4"/>
                <a:gd name="T9" fmla="*/ 3 h 5"/>
                <a:gd name="T10" fmla="*/ 4 w 4"/>
                <a:gd name="T11" fmla="*/ 3 h 5"/>
                <a:gd name="T12" fmla="*/ 4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606">
              <a:extLst>
                <a:ext uri="{FF2B5EF4-FFF2-40B4-BE49-F238E27FC236}">
                  <a16:creationId xmlns="" xmlns:a16="http://schemas.microsoft.com/office/drawing/2014/main" id="{2604025D-2DFF-46DF-875C-C8690E923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5518151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1 w 4"/>
                <a:gd name="T5" fmla="*/ 0 h 4"/>
                <a:gd name="T6" fmla="*/ 2 w 4"/>
                <a:gd name="T7" fmla="*/ 1 h 4"/>
                <a:gd name="T8" fmla="*/ 1 w 4"/>
                <a:gd name="T9" fmla="*/ 3 h 4"/>
                <a:gd name="T10" fmla="*/ 4 w 4"/>
                <a:gd name="T11" fmla="*/ 3 h 4"/>
                <a:gd name="T12" fmla="*/ 3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4" y="3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607">
              <a:extLst>
                <a:ext uri="{FF2B5EF4-FFF2-40B4-BE49-F238E27FC236}">
                  <a16:creationId xmlns="" xmlns:a16="http://schemas.microsoft.com/office/drawing/2014/main" id="{BB00FAB0-EE29-487B-A050-8A25CC8BA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551815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1 h 2"/>
                <a:gd name="T10" fmla="*/ 3 w 3"/>
                <a:gd name="T11" fmla="*/ 1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608">
              <a:extLst>
                <a:ext uri="{FF2B5EF4-FFF2-40B4-BE49-F238E27FC236}">
                  <a16:creationId xmlns="" xmlns:a16="http://schemas.microsoft.com/office/drawing/2014/main" id="{8396782F-0C72-4B13-884D-7210B0E28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549901"/>
              <a:ext cx="1588" cy="11113"/>
            </a:xfrm>
            <a:custGeom>
              <a:avLst/>
              <a:gdLst>
                <a:gd name="T0" fmla="*/ 3 w 3"/>
                <a:gd name="T1" fmla="*/ 12 h 12"/>
                <a:gd name="T2" fmla="*/ 2 w 3"/>
                <a:gd name="T3" fmla="*/ 12 h 12"/>
                <a:gd name="T4" fmla="*/ 0 w 3"/>
                <a:gd name="T5" fmla="*/ 1 h 12"/>
                <a:gd name="T6" fmla="*/ 2 w 3"/>
                <a:gd name="T7" fmla="*/ 0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1" y="8"/>
                    <a:pt x="1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3" y="8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609">
              <a:extLst>
                <a:ext uri="{FF2B5EF4-FFF2-40B4-BE49-F238E27FC236}">
                  <a16:creationId xmlns="" xmlns:a16="http://schemas.microsoft.com/office/drawing/2014/main" id="{73140431-1FF6-4490-AB28-68EE1A2638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5481638"/>
              <a:ext cx="17463" cy="69850"/>
            </a:xfrm>
            <a:custGeom>
              <a:avLst/>
              <a:gdLst>
                <a:gd name="T0" fmla="*/ 16 w 20"/>
                <a:gd name="T1" fmla="*/ 69 h 75"/>
                <a:gd name="T2" fmla="*/ 19 w 20"/>
                <a:gd name="T3" fmla="*/ 42 h 75"/>
                <a:gd name="T4" fmla="*/ 11 w 20"/>
                <a:gd name="T5" fmla="*/ 2 h 75"/>
                <a:gd name="T6" fmla="*/ 10 w 20"/>
                <a:gd name="T7" fmla="*/ 0 h 75"/>
                <a:gd name="T8" fmla="*/ 9 w 20"/>
                <a:gd name="T9" fmla="*/ 2 h 75"/>
                <a:gd name="T10" fmla="*/ 0 w 20"/>
                <a:gd name="T11" fmla="*/ 46 h 75"/>
                <a:gd name="T12" fmla="*/ 7 w 20"/>
                <a:gd name="T13" fmla="*/ 73 h 75"/>
                <a:gd name="T14" fmla="*/ 11 w 20"/>
                <a:gd name="T15" fmla="*/ 75 h 75"/>
                <a:gd name="T16" fmla="*/ 16 w 20"/>
                <a:gd name="T17" fmla="*/ 69 h 75"/>
                <a:gd name="T18" fmla="*/ 10 w 20"/>
                <a:gd name="T19" fmla="*/ 5 h 75"/>
                <a:gd name="T20" fmla="*/ 17 w 20"/>
                <a:gd name="T21" fmla="*/ 42 h 75"/>
                <a:gd name="T22" fmla="*/ 15 w 20"/>
                <a:gd name="T23" fmla="*/ 68 h 75"/>
                <a:gd name="T24" fmla="*/ 11 w 20"/>
                <a:gd name="T25" fmla="*/ 73 h 75"/>
                <a:gd name="T26" fmla="*/ 8 w 20"/>
                <a:gd name="T27" fmla="*/ 72 h 75"/>
                <a:gd name="T28" fmla="*/ 2 w 20"/>
                <a:gd name="T29" fmla="*/ 45 h 75"/>
                <a:gd name="T30" fmla="*/ 10 w 20"/>
                <a:gd name="T31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75">
                  <a:moveTo>
                    <a:pt x="16" y="69"/>
                  </a:moveTo>
                  <a:cubicBezTo>
                    <a:pt x="19" y="63"/>
                    <a:pt x="20" y="53"/>
                    <a:pt x="19" y="42"/>
                  </a:cubicBezTo>
                  <a:cubicBezTo>
                    <a:pt x="17" y="19"/>
                    <a:pt x="11" y="2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1" y="21"/>
                    <a:pt x="0" y="46"/>
                  </a:cubicBezTo>
                  <a:cubicBezTo>
                    <a:pt x="0" y="59"/>
                    <a:pt x="3" y="70"/>
                    <a:pt x="7" y="73"/>
                  </a:cubicBezTo>
                  <a:cubicBezTo>
                    <a:pt x="8" y="74"/>
                    <a:pt x="10" y="75"/>
                    <a:pt x="11" y="75"/>
                  </a:cubicBezTo>
                  <a:cubicBezTo>
                    <a:pt x="13" y="74"/>
                    <a:pt x="15" y="73"/>
                    <a:pt x="16" y="69"/>
                  </a:cubicBezTo>
                  <a:moveTo>
                    <a:pt x="10" y="5"/>
                  </a:moveTo>
                  <a:cubicBezTo>
                    <a:pt x="12" y="10"/>
                    <a:pt x="16" y="24"/>
                    <a:pt x="17" y="42"/>
                  </a:cubicBezTo>
                  <a:cubicBezTo>
                    <a:pt x="18" y="53"/>
                    <a:pt x="17" y="63"/>
                    <a:pt x="15" y="68"/>
                  </a:cubicBezTo>
                  <a:cubicBezTo>
                    <a:pt x="14" y="71"/>
                    <a:pt x="13" y="72"/>
                    <a:pt x="11" y="73"/>
                  </a:cubicBezTo>
                  <a:cubicBezTo>
                    <a:pt x="10" y="73"/>
                    <a:pt x="9" y="73"/>
                    <a:pt x="8" y="72"/>
                  </a:cubicBezTo>
                  <a:cubicBezTo>
                    <a:pt x="5" y="69"/>
                    <a:pt x="2" y="61"/>
                    <a:pt x="2" y="45"/>
                  </a:cubicBezTo>
                  <a:cubicBezTo>
                    <a:pt x="2" y="26"/>
                    <a:pt x="8" y="11"/>
                    <a:pt x="1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610">
              <a:extLst>
                <a:ext uri="{FF2B5EF4-FFF2-40B4-BE49-F238E27FC236}">
                  <a16:creationId xmlns="" xmlns:a16="http://schemas.microsoft.com/office/drawing/2014/main" id="{A9F79C85-7242-49AA-9467-79DF556C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535613"/>
              <a:ext cx="14288" cy="14288"/>
            </a:xfrm>
            <a:custGeom>
              <a:avLst/>
              <a:gdLst>
                <a:gd name="T0" fmla="*/ 16 w 16"/>
                <a:gd name="T1" fmla="*/ 1 h 14"/>
                <a:gd name="T2" fmla="*/ 9 w 16"/>
                <a:gd name="T3" fmla="*/ 14 h 14"/>
                <a:gd name="T4" fmla="*/ 0 w 16"/>
                <a:gd name="T5" fmla="*/ 4 h 14"/>
                <a:gd name="T6" fmla="*/ 1 w 16"/>
                <a:gd name="T7" fmla="*/ 3 h 14"/>
                <a:gd name="T8" fmla="*/ 9 w 16"/>
                <a:gd name="T9" fmla="*/ 12 h 14"/>
                <a:gd name="T10" fmla="*/ 15 w 16"/>
                <a:gd name="T11" fmla="*/ 0 h 14"/>
                <a:gd name="T12" fmla="*/ 16 w 16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6" y="1"/>
                  </a:moveTo>
                  <a:cubicBezTo>
                    <a:pt x="14" y="5"/>
                    <a:pt x="12" y="9"/>
                    <a:pt x="9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8"/>
                    <a:pt x="13" y="4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611">
              <a:extLst>
                <a:ext uri="{FF2B5EF4-FFF2-40B4-BE49-F238E27FC236}">
                  <a16:creationId xmlns="" xmlns:a16="http://schemas.microsoft.com/office/drawing/2014/main" id="{CAD45B2D-53C0-4331-BB93-E3D8C3E1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530851"/>
              <a:ext cx="17463" cy="14288"/>
            </a:xfrm>
            <a:custGeom>
              <a:avLst/>
              <a:gdLst>
                <a:gd name="T0" fmla="*/ 18 w 18"/>
                <a:gd name="T1" fmla="*/ 0 h 15"/>
                <a:gd name="T2" fmla="*/ 10 w 18"/>
                <a:gd name="T3" fmla="*/ 15 h 15"/>
                <a:gd name="T4" fmla="*/ 0 w 18"/>
                <a:gd name="T5" fmla="*/ 4 h 15"/>
                <a:gd name="T6" fmla="*/ 1 w 18"/>
                <a:gd name="T7" fmla="*/ 3 h 15"/>
                <a:gd name="T8" fmla="*/ 10 w 18"/>
                <a:gd name="T9" fmla="*/ 13 h 15"/>
                <a:gd name="T10" fmla="*/ 17 w 18"/>
                <a:gd name="T11" fmla="*/ 0 h 15"/>
                <a:gd name="T12" fmla="*/ 18 w 1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5" y="5"/>
                    <a:pt x="12" y="10"/>
                    <a:pt x="10" y="15"/>
                  </a:cubicBezTo>
                  <a:cubicBezTo>
                    <a:pt x="7" y="11"/>
                    <a:pt x="3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8"/>
                    <a:pt x="14" y="4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612">
              <a:extLst>
                <a:ext uri="{FF2B5EF4-FFF2-40B4-BE49-F238E27FC236}">
                  <a16:creationId xmlns="" xmlns:a16="http://schemas.microsoft.com/office/drawing/2014/main" id="{547EE0B9-27E7-4872-84EF-C5722C5F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524501"/>
              <a:ext cx="17463" cy="15875"/>
            </a:xfrm>
            <a:custGeom>
              <a:avLst/>
              <a:gdLst>
                <a:gd name="T0" fmla="*/ 18 w 18"/>
                <a:gd name="T1" fmla="*/ 1 h 16"/>
                <a:gd name="T2" fmla="*/ 9 w 18"/>
                <a:gd name="T3" fmla="*/ 16 h 16"/>
                <a:gd name="T4" fmla="*/ 0 w 18"/>
                <a:gd name="T5" fmla="*/ 5 h 16"/>
                <a:gd name="T6" fmla="*/ 1 w 18"/>
                <a:gd name="T7" fmla="*/ 4 h 16"/>
                <a:gd name="T8" fmla="*/ 9 w 18"/>
                <a:gd name="T9" fmla="*/ 14 h 16"/>
                <a:gd name="T10" fmla="*/ 17 w 18"/>
                <a:gd name="T11" fmla="*/ 0 h 16"/>
                <a:gd name="T12" fmla="*/ 18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1"/>
                  </a:moveTo>
                  <a:cubicBezTo>
                    <a:pt x="15" y="6"/>
                    <a:pt x="12" y="11"/>
                    <a:pt x="9" y="16"/>
                  </a:cubicBezTo>
                  <a:cubicBezTo>
                    <a:pt x="6" y="12"/>
                    <a:pt x="3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9"/>
                    <a:pt x="14" y="5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613">
              <a:extLst>
                <a:ext uri="{FF2B5EF4-FFF2-40B4-BE49-F238E27FC236}">
                  <a16:creationId xmlns="" xmlns:a16="http://schemas.microsoft.com/office/drawing/2014/main" id="{C25228BD-FAFA-4BFD-881B-F19F4BAC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519738"/>
              <a:ext cx="17463" cy="15875"/>
            </a:xfrm>
            <a:custGeom>
              <a:avLst/>
              <a:gdLst>
                <a:gd name="T0" fmla="*/ 18 w 18"/>
                <a:gd name="T1" fmla="*/ 1 h 16"/>
                <a:gd name="T2" fmla="*/ 9 w 18"/>
                <a:gd name="T3" fmla="*/ 16 h 16"/>
                <a:gd name="T4" fmla="*/ 0 w 18"/>
                <a:gd name="T5" fmla="*/ 5 h 16"/>
                <a:gd name="T6" fmla="*/ 1 w 18"/>
                <a:gd name="T7" fmla="*/ 4 h 16"/>
                <a:gd name="T8" fmla="*/ 9 w 18"/>
                <a:gd name="T9" fmla="*/ 14 h 16"/>
                <a:gd name="T10" fmla="*/ 17 w 18"/>
                <a:gd name="T11" fmla="*/ 0 h 16"/>
                <a:gd name="T12" fmla="*/ 18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1"/>
                  </a:moveTo>
                  <a:cubicBezTo>
                    <a:pt x="15" y="6"/>
                    <a:pt x="12" y="11"/>
                    <a:pt x="9" y="16"/>
                  </a:cubicBezTo>
                  <a:cubicBezTo>
                    <a:pt x="6" y="12"/>
                    <a:pt x="3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9"/>
                    <a:pt x="14" y="5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614">
              <a:extLst>
                <a:ext uri="{FF2B5EF4-FFF2-40B4-BE49-F238E27FC236}">
                  <a16:creationId xmlns="" xmlns:a16="http://schemas.microsoft.com/office/drawing/2014/main" id="{D001F784-CBEB-495F-8358-FA32C13A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516563"/>
              <a:ext cx="15875" cy="14288"/>
            </a:xfrm>
            <a:custGeom>
              <a:avLst/>
              <a:gdLst>
                <a:gd name="T0" fmla="*/ 17 w 17"/>
                <a:gd name="T1" fmla="*/ 0 h 15"/>
                <a:gd name="T2" fmla="*/ 9 w 17"/>
                <a:gd name="T3" fmla="*/ 15 h 15"/>
                <a:gd name="T4" fmla="*/ 0 w 17"/>
                <a:gd name="T5" fmla="*/ 4 h 15"/>
                <a:gd name="T6" fmla="*/ 1 w 17"/>
                <a:gd name="T7" fmla="*/ 3 h 15"/>
                <a:gd name="T8" fmla="*/ 9 w 17"/>
                <a:gd name="T9" fmla="*/ 12 h 15"/>
                <a:gd name="T10" fmla="*/ 16 w 17"/>
                <a:gd name="T11" fmla="*/ 0 h 15"/>
                <a:gd name="T12" fmla="*/ 17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4" y="5"/>
                    <a:pt x="12" y="10"/>
                    <a:pt x="9" y="15"/>
                  </a:cubicBezTo>
                  <a:cubicBezTo>
                    <a:pt x="6" y="11"/>
                    <a:pt x="3" y="7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8"/>
                    <a:pt x="14" y="4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615">
              <a:extLst>
                <a:ext uri="{FF2B5EF4-FFF2-40B4-BE49-F238E27FC236}">
                  <a16:creationId xmlns="" xmlns:a16="http://schemas.microsoft.com/office/drawing/2014/main" id="{AC100B2A-36F6-4337-BC98-F1988D36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511801"/>
              <a:ext cx="15875" cy="12700"/>
            </a:xfrm>
            <a:custGeom>
              <a:avLst/>
              <a:gdLst>
                <a:gd name="T0" fmla="*/ 17 w 17"/>
                <a:gd name="T1" fmla="*/ 1 h 14"/>
                <a:gd name="T2" fmla="*/ 9 w 17"/>
                <a:gd name="T3" fmla="*/ 14 h 14"/>
                <a:gd name="T4" fmla="*/ 0 w 17"/>
                <a:gd name="T5" fmla="*/ 4 h 14"/>
                <a:gd name="T6" fmla="*/ 1 w 17"/>
                <a:gd name="T7" fmla="*/ 3 h 14"/>
                <a:gd name="T8" fmla="*/ 9 w 17"/>
                <a:gd name="T9" fmla="*/ 12 h 14"/>
                <a:gd name="T10" fmla="*/ 16 w 17"/>
                <a:gd name="T11" fmla="*/ 0 h 14"/>
                <a:gd name="T12" fmla="*/ 17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7" y="1"/>
                  </a:moveTo>
                  <a:cubicBezTo>
                    <a:pt x="14" y="5"/>
                    <a:pt x="11" y="10"/>
                    <a:pt x="9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8"/>
                    <a:pt x="13" y="4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616">
              <a:extLst>
                <a:ext uri="{FF2B5EF4-FFF2-40B4-BE49-F238E27FC236}">
                  <a16:creationId xmlns="" xmlns:a16="http://schemas.microsoft.com/office/drawing/2014/main" id="{E61E9EEE-A2D1-4583-B313-3BE7E66E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508626"/>
              <a:ext cx="14288" cy="11113"/>
            </a:xfrm>
            <a:custGeom>
              <a:avLst/>
              <a:gdLst>
                <a:gd name="T0" fmla="*/ 15 w 15"/>
                <a:gd name="T1" fmla="*/ 1 h 13"/>
                <a:gd name="T2" fmla="*/ 8 w 15"/>
                <a:gd name="T3" fmla="*/ 13 h 13"/>
                <a:gd name="T4" fmla="*/ 0 w 15"/>
                <a:gd name="T5" fmla="*/ 4 h 13"/>
                <a:gd name="T6" fmla="*/ 1 w 15"/>
                <a:gd name="T7" fmla="*/ 3 h 13"/>
                <a:gd name="T8" fmla="*/ 8 w 15"/>
                <a:gd name="T9" fmla="*/ 11 h 13"/>
                <a:gd name="T10" fmla="*/ 14 w 15"/>
                <a:gd name="T11" fmla="*/ 0 h 13"/>
                <a:gd name="T12" fmla="*/ 15 w 15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1"/>
                  </a:moveTo>
                  <a:cubicBezTo>
                    <a:pt x="13" y="5"/>
                    <a:pt x="10" y="9"/>
                    <a:pt x="8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7"/>
                    <a:pt x="12" y="4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617">
              <a:extLst>
                <a:ext uri="{FF2B5EF4-FFF2-40B4-BE49-F238E27FC236}">
                  <a16:creationId xmlns="" xmlns:a16="http://schemas.microsoft.com/office/drawing/2014/main" id="{A7D47308-201E-48ED-A18E-68D2FBC3C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503863"/>
              <a:ext cx="12700" cy="12700"/>
            </a:xfrm>
            <a:custGeom>
              <a:avLst/>
              <a:gdLst>
                <a:gd name="T0" fmla="*/ 14 w 14"/>
                <a:gd name="T1" fmla="*/ 1 h 12"/>
                <a:gd name="T2" fmla="*/ 8 w 14"/>
                <a:gd name="T3" fmla="*/ 12 h 12"/>
                <a:gd name="T4" fmla="*/ 0 w 14"/>
                <a:gd name="T5" fmla="*/ 3 h 12"/>
                <a:gd name="T6" fmla="*/ 1 w 14"/>
                <a:gd name="T7" fmla="*/ 2 h 12"/>
                <a:gd name="T8" fmla="*/ 7 w 14"/>
                <a:gd name="T9" fmla="*/ 10 h 12"/>
                <a:gd name="T10" fmla="*/ 14 w 14"/>
                <a:gd name="T11" fmla="*/ 0 h 12"/>
                <a:gd name="T12" fmla="*/ 14 w 14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"/>
                  </a:moveTo>
                  <a:cubicBezTo>
                    <a:pt x="12" y="4"/>
                    <a:pt x="10" y="8"/>
                    <a:pt x="8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618">
              <a:extLst>
                <a:ext uri="{FF2B5EF4-FFF2-40B4-BE49-F238E27FC236}">
                  <a16:creationId xmlns="" xmlns:a16="http://schemas.microsoft.com/office/drawing/2014/main" id="{E8C42BC3-31FD-4060-8B33-1914F4121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500688"/>
              <a:ext cx="12700" cy="11113"/>
            </a:xfrm>
            <a:custGeom>
              <a:avLst/>
              <a:gdLst>
                <a:gd name="T0" fmla="*/ 8 w 8"/>
                <a:gd name="T1" fmla="*/ 1 h 7"/>
                <a:gd name="T2" fmla="*/ 4 w 8"/>
                <a:gd name="T3" fmla="*/ 7 h 7"/>
                <a:gd name="T4" fmla="*/ 0 w 8"/>
                <a:gd name="T5" fmla="*/ 2 h 7"/>
                <a:gd name="T6" fmla="*/ 1 w 8"/>
                <a:gd name="T7" fmla="*/ 1 h 7"/>
                <a:gd name="T8" fmla="*/ 4 w 8"/>
                <a:gd name="T9" fmla="*/ 5 h 7"/>
                <a:gd name="T10" fmla="*/ 8 w 8"/>
                <a:gd name="T11" fmla="*/ 0 h 7"/>
                <a:gd name="T12" fmla="*/ 8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lnTo>
                    <a:pt x="4" y="7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5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619">
              <a:extLst>
                <a:ext uri="{FF2B5EF4-FFF2-40B4-BE49-F238E27FC236}">
                  <a16:creationId xmlns="" xmlns:a16="http://schemas.microsoft.com/office/drawing/2014/main" id="{BA9B3772-74A4-4711-A8DE-0B3F9749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5497513"/>
              <a:ext cx="11113" cy="9525"/>
            </a:xfrm>
            <a:custGeom>
              <a:avLst/>
              <a:gdLst>
                <a:gd name="T0" fmla="*/ 7 w 7"/>
                <a:gd name="T1" fmla="*/ 0 h 6"/>
                <a:gd name="T2" fmla="*/ 3 w 7"/>
                <a:gd name="T3" fmla="*/ 6 h 6"/>
                <a:gd name="T4" fmla="*/ 0 w 7"/>
                <a:gd name="T5" fmla="*/ 2 h 6"/>
                <a:gd name="T6" fmla="*/ 1 w 7"/>
                <a:gd name="T7" fmla="*/ 1 h 6"/>
                <a:gd name="T8" fmla="*/ 3 w 7"/>
                <a:gd name="T9" fmla="*/ 4 h 6"/>
                <a:gd name="T10" fmla="*/ 6 w 7"/>
                <a:gd name="T11" fmla="*/ 0 h 6"/>
                <a:gd name="T12" fmla="*/ 7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3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4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620">
              <a:extLst>
                <a:ext uri="{FF2B5EF4-FFF2-40B4-BE49-F238E27FC236}">
                  <a16:creationId xmlns="" xmlns:a16="http://schemas.microsoft.com/office/drawing/2014/main" id="{5A679F77-EEAC-4C24-8226-C55CEDDC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5494338"/>
              <a:ext cx="7938" cy="7938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0 w 5"/>
                <a:gd name="T5" fmla="*/ 1 h 5"/>
                <a:gd name="T6" fmla="*/ 0 w 5"/>
                <a:gd name="T7" fmla="*/ 1 h 5"/>
                <a:gd name="T8" fmla="*/ 3 w 5"/>
                <a:gd name="T9" fmla="*/ 3 h 5"/>
                <a:gd name="T10" fmla="*/ 4 w 5"/>
                <a:gd name="T11" fmla="*/ 0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621">
              <a:extLst>
                <a:ext uri="{FF2B5EF4-FFF2-40B4-BE49-F238E27FC236}">
                  <a16:creationId xmlns="" xmlns:a16="http://schemas.microsoft.com/office/drawing/2014/main" id="{E5E0E2C4-488D-4CFA-9AE3-5D959B6A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5491163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3 h 3"/>
                <a:gd name="T4" fmla="*/ 0 w 4"/>
                <a:gd name="T5" fmla="*/ 1 h 3"/>
                <a:gd name="T6" fmla="*/ 1 w 4"/>
                <a:gd name="T7" fmla="*/ 0 h 3"/>
                <a:gd name="T8" fmla="*/ 3 w 4"/>
                <a:gd name="T9" fmla="*/ 2 h 3"/>
                <a:gd name="T10" fmla="*/ 4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3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622">
              <a:extLst>
                <a:ext uri="{FF2B5EF4-FFF2-40B4-BE49-F238E27FC236}">
                  <a16:creationId xmlns="" xmlns:a16="http://schemas.microsoft.com/office/drawing/2014/main" id="{6FFF6E09-C1A9-41BD-BF79-E91926CC7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48798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1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623">
              <a:extLst>
                <a:ext uri="{FF2B5EF4-FFF2-40B4-BE49-F238E27FC236}">
                  <a16:creationId xmlns="" xmlns:a16="http://schemas.microsoft.com/office/drawing/2014/main" id="{B5C58ADE-DD6D-4C85-ADF3-0C5C27AE6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5589588"/>
              <a:ext cx="7938" cy="9525"/>
            </a:xfrm>
            <a:custGeom>
              <a:avLst/>
              <a:gdLst>
                <a:gd name="T0" fmla="*/ 9 w 9"/>
                <a:gd name="T1" fmla="*/ 2 h 10"/>
                <a:gd name="T2" fmla="*/ 1 w 9"/>
                <a:gd name="T3" fmla="*/ 10 h 10"/>
                <a:gd name="T4" fmla="*/ 0 w 9"/>
                <a:gd name="T5" fmla="*/ 9 h 10"/>
                <a:gd name="T6" fmla="*/ 8 w 9"/>
                <a:gd name="T7" fmla="*/ 0 h 10"/>
                <a:gd name="T8" fmla="*/ 9 w 9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2"/>
                  </a:moveTo>
                  <a:cubicBezTo>
                    <a:pt x="7" y="5"/>
                    <a:pt x="4" y="7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6" y="3"/>
                    <a:pt x="8" y="0"/>
                  </a:cubicBezTo>
                  <a:lnTo>
                    <a:pt x="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625">
              <a:extLst>
                <a:ext uri="{FF2B5EF4-FFF2-40B4-BE49-F238E27FC236}">
                  <a16:creationId xmlns="" xmlns:a16="http://schemas.microsoft.com/office/drawing/2014/main" id="{8324F072-34D8-4CE1-B592-36F8B2F4E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714" y="5548313"/>
              <a:ext cx="52388" cy="44450"/>
            </a:xfrm>
            <a:custGeom>
              <a:avLst/>
              <a:gdLst>
                <a:gd name="T0" fmla="*/ 54 w 56"/>
                <a:gd name="T1" fmla="*/ 0 h 48"/>
                <a:gd name="T2" fmla="*/ 18 w 56"/>
                <a:gd name="T3" fmla="*/ 17 h 48"/>
                <a:gd name="T4" fmla="*/ 1 w 56"/>
                <a:gd name="T5" fmla="*/ 38 h 48"/>
                <a:gd name="T6" fmla="*/ 1 w 56"/>
                <a:gd name="T7" fmla="*/ 46 h 48"/>
                <a:gd name="T8" fmla="*/ 5 w 56"/>
                <a:gd name="T9" fmla="*/ 48 h 48"/>
                <a:gd name="T10" fmla="*/ 29 w 56"/>
                <a:gd name="T11" fmla="*/ 33 h 48"/>
                <a:gd name="T12" fmla="*/ 55 w 56"/>
                <a:gd name="T13" fmla="*/ 2 h 48"/>
                <a:gd name="T14" fmla="*/ 56 w 56"/>
                <a:gd name="T15" fmla="*/ 0 h 48"/>
                <a:gd name="T16" fmla="*/ 54 w 56"/>
                <a:gd name="T17" fmla="*/ 0 h 48"/>
                <a:gd name="T18" fmla="*/ 3 w 56"/>
                <a:gd name="T19" fmla="*/ 39 h 48"/>
                <a:gd name="T20" fmla="*/ 19 w 56"/>
                <a:gd name="T21" fmla="*/ 19 h 48"/>
                <a:gd name="T22" fmla="*/ 53 w 56"/>
                <a:gd name="T23" fmla="*/ 2 h 48"/>
                <a:gd name="T24" fmla="*/ 28 w 56"/>
                <a:gd name="T25" fmla="*/ 31 h 48"/>
                <a:gd name="T26" fmla="*/ 6 w 56"/>
                <a:gd name="T27" fmla="*/ 46 h 48"/>
                <a:gd name="T28" fmla="*/ 3 w 56"/>
                <a:gd name="T29" fmla="*/ 44 h 48"/>
                <a:gd name="T30" fmla="*/ 3 w 56"/>
                <a:gd name="T31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48">
                  <a:moveTo>
                    <a:pt x="54" y="0"/>
                  </a:moveTo>
                  <a:cubicBezTo>
                    <a:pt x="54" y="0"/>
                    <a:pt x="37" y="3"/>
                    <a:pt x="18" y="17"/>
                  </a:cubicBezTo>
                  <a:cubicBezTo>
                    <a:pt x="9" y="24"/>
                    <a:pt x="3" y="32"/>
                    <a:pt x="1" y="38"/>
                  </a:cubicBezTo>
                  <a:cubicBezTo>
                    <a:pt x="0" y="42"/>
                    <a:pt x="0" y="45"/>
                    <a:pt x="1" y="46"/>
                  </a:cubicBezTo>
                  <a:cubicBezTo>
                    <a:pt x="2" y="47"/>
                    <a:pt x="4" y="48"/>
                    <a:pt x="5" y="48"/>
                  </a:cubicBezTo>
                  <a:cubicBezTo>
                    <a:pt x="11" y="47"/>
                    <a:pt x="20" y="42"/>
                    <a:pt x="29" y="33"/>
                  </a:cubicBezTo>
                  <a:cubicBezTo>
                    <a:pt x="46" y="17"/>
                    <a:pt x="55" y="2"/>
                    <a:pt x="55" y="2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4" y="0"/>
                  </a:lnTo>
                  <a:close/>
                  <a:moveTo>
                    <a:pt x="3" y="39"/>
                  </a:moveTo>
                  <a:cubicBezTo>
                    <a:pt x="5" y="33"/>
                    <a:pt x="11" y="25"/>
                    <a:pt x="19" y="19"/>
                  </a:cubicBezTo>
                  <a:cubicBezTo>
                    <a:pt x="34" y="8"/>
                    <a:pt x="48" y="4"/>
                    <a:pt x="53" y="2"/>
                  </a:cubicBezTo>
                  <a:cubicBezTo>
                    <a:pt x="50" y="7"/>
                    <a:pt x="41" y="19"/>
                    <a:pt x="28" y="31"/>
                  </a:cubicBezTo>
                  <a:cubicBezTo>
                    <a:pt x="18" y="42"/>
                    <a:pt x="10" y="46"/>
                    <a:pt x="6" y="46"/>
                  </a:cubicBezTo>
                  <a:cubicBezTo>
                    <a:pt x="4" y="46"/>
                    <a:pt x="3" y="45"/>
                    <a:pt x="3" y="44"/>
                  </a:cubicBezTo>
                  <a:cubicBezTo>
                    <a:pt x="2" y="43"/>
                    <a:pt x="2" y="41"/>
                    <a:pt x="3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626">
              <a:extLst>
                <a:ext uri="{FF2B5EF4-FFF2-40B4-BE49-F238E27FC236}">
                  <a16:creationId xmlns="" xmlns:a16="http://schemas.microsoft.com/office/drawing/2014/main" id="{2E5F1572-23AB-400A-9167-E0A3D3EE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576888"/>
              <a:ext cx="12700" cy="14288"/>
            </a:xfrm>
            <a:custGeom>
              <a:avLst/>
              <a:gdLst>
                <a:gd name="T0" fmla="*/ 14 w 14"/>
                <a:gd name="T1" fmla="*/ 13 h 15"/>
                <a:gd name="T2" fmla="*/ 0 w 14"/>
                <a:gd name="T3" fmla="*/ 15 h 15"/>
                <a:gd name="T4" fmla="*/ 4 w 14"/>
                <a:gd name="T5" fmla="*/ 0 h 15"/>
                <a:gd name="T6" fmla="*/ 5 w 14"/>
                <a:gd name="T7" fmla="*/ 0 h 15"/>
                <a:gd name="T8" fmla="*/ 2 w 14"/>
                <a:gd name="T9" fmla="*/ 13 h 15"/>
                <a:gd name="T10" fmla="*/ 14 w 14"/>
                <a:gd name="T11" fmla="*/ 12 h 15"/>
                <a:gd name="T12" fmla="*/ 14 w 14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3"/>
                  </a:moveTo>
                  <a:cubicBezTo>
                    <a:pt x="9" y="14"/>
                    <a:pt x="5" y="14"/>
                    <a:pt x="0" y="15"/>
                  </a:cubicBezTo>
                  <a:cubicBezTo>
                    <a:pt x="1" y="10"/>
                    <a:pt x="3" y="5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3" y="9"/>
                    <a:pt x="2" y="13"/>
                  </a:cubicBezTo>
                  <a:cubicBezTo>
                    <a:pt x="6" y="13"/>
                    <a:pt x="10" y="12"/>
                    <a:pt x="14" y="12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627">
              <a:extLst>
                <a:ext uri="{FF2B5EF4-FFF2-40B4-BE49-F238E27FC236}">
                  <a16:creationId xmlns="" xmlns:a16="http://schemas.microsoft.com/office/drawing/2014/main" id="{A4EFD442-7519-4F39-9B30-E7261C333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572126"/>
              <a:ext cx="14288" cy="14288"/>
            </a:xfrm>
            <a:custGeom>
              <a:avLst/>
              <a:gdLst>
                <a:gd name="T0" fmla="*/ 15 w 15"/>
                <a:gd name="T1" fmla="*/ 15 h 16"/>
                <a:gd name="T2" fmla="*/ 0 w 15"/>
                <a:gd name="T3" fmla="*/ 16 h 16"/>
                <a:gd name="T4" fmla="*/ 4 w 15"/>
                <a:gd name="T5" fmla="*/ 0 h 16"/>
                <a:gd name="T6" fmla="*/ 5 w 15"/>
                <a:gd name="T7" fmla="*/ 0 h 16"/>
                <a:gd name="T8" fmla="*/ 2 w 15"/>
                <a:gd name="T9" fmla="*/ 15 h 16"/>
                <a:gd name="T10" fmla="*/ 15 w 15"/>
                <a:gd name="T11" fmla="*/ 14 h 16"/>
                <a:gd name="T12" fmla="*/ 15 w 15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5"/>
                  </a:moveTo>
                  <a:cubicBezTo>
                    <a:pt x="10" y="15"/>
                    <a:pt x="5" y="16"/>
                    <a:pt x="0" y="16"/>
                  </a:cubicBezTo>
                  <a:cubicBezTo>
                    <a:pt x="1" y="11"/>
                    <a:pt x="3" y="5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3" y="10"/>
                    <a:pt x="2" y="15"/>
                  </a:cubicBezTo>
                  <a:cubicBezTo>
                    <a:pt x="6" y="14"/>
                    <a:pt x="10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628">
              <a:extLst>
                <a:ext uri="{FF2B5EF4-FFF2-40B4-BE49-F238E27FC236}">
                  <a16:creationId xmlns="" xmlns:a16="http://schemas.microsoft.com/office/drawing/2014/main" id="{A1DEFF8C-58E6-4F85-A0D5-C472370D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5568951"/>
              <a:ext cx="12700" cy="15875"/>
            </a:xfrm>
            <a:custGeom>
              <a:avLst/>
              <a:gdLst>
                <a:gd name="T0" fmla="*/ 15 w 15"/>
                <a:gd name="T1" fmla="*/ 15 h 17"/>
                <a:gd name="T2" fmla="*/ 0 w 15"/>
                <a:gd name="T3" fmla="*/ 17 h 17"/>
                <a:gd name="T4" fmla="*/ 4 w 15"/>
                <a:gd name="T5" fmla="*/ 0 h 17"/>
                <a:gd name="T6" fmla="*/ 5 w 15"/>
                <a:gd name="T7" fmla="*/ 0 h 17"/>
                <a:gd name="T8" fmla="*/ 1 w 15"/>
                <a:gd name="T9" fmla="*/ 15 h 17"/>
                <a:gd name="T10" fmla="*/ 15 w 15"/>
                <a:gd name="T11" fmla="*/ 14 h 17"/>
                <a:gd name="T12" fmla="*/ 15 w 15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5"/>
                  </a:moveTo>
                  <a:cubicBezTo>
                    <a:pt x="10" y="16"/>
                    <a:pt x="5" y="16"/>
                    <a:pt x="0" y="17"/>
                  </a:cubicBezTo>
                  <a:cubicBezTo>
                    <a:pt x="1" y="11"/>
                    <a:pt x="2" y="6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2" y="10"/>
                    <a:pt x="1" y="15"/>
                  </a:cubicBezTo>
                  <a:cubicBezTo>
                    <a:pt x="6" y="15"/>
                    <a:pt x="10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629">
              <a:extLst>
                <a:ext uri="{FF2B5EF4-FFF2-40B4-BE49-F238E27FC236}">
                  <a16:creationId xmlns="" xmlns:a16="http://schemas.microsoft.com/office/drawing/2014/main" id="{A31944A7-527D-46B1-B9D7-99F5EB91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5565776"/>
              <a:ext cx="14288" cy="14288"/>
            </a:xfrm>
            <a:custGeom>
              <a:avLst/>
              <a:gdLst>
                <a:gd name="T0" fmla="*/ 15 w 15"/>
                <a:gd name="T1" fmla="*/ 15 h 16"/>
                <a:gd name="T2" fmla="*/ 0 w 15"/>
                <a:gd name="T3" fmla="*/ 16 h 16"/>
                <a:gd name="T4" fmla="*/ 5 w 15"/>
                <a:gd name="T5" fmla="*/ 0 h 16"/>
                <a:gd name="T6" fmla="*/ 6 w 15"/>
                <a:gd name="T7" fmla="*/ 0 h 16"/>
                <a:gd name="T8" fmla="*/ 2 w 15"/>
                <a:gd name="T9" fmla="*/ 15 h 16"/>
                <a:gd name="T10" fmla="*/ 15 w 15"/>
                <a:gd name="T11" fmla="*/ 14 h 16"/>
                <a:gd name="T12" fmla="*/ 15 w 15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5"/>
                  </a:moveTo>
                  <a:cubicBezTo>
                    <a:pt x="10" y="15"/>
                    <a:pt x="5" y="16"/>
                    <a:pt x="0" y="16"/>
                  </a:cubicBezTo>
                  <a:cubicBezTo>
                    <a:pt x="2" y="11"/>
                    <a:pt x="3" y="5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3" y="10"/>
                    <a:pt x="2" y="15"/>
                  </a:cubicBezTo>
                  <a:cubicBezTo>
                    <a:pt x="6" y="14"/>
                    <a:pt x="11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630">
              <a:extLst>
                <a:ext uri="{FF2B5EF4-FFF2-40B4-BE49-F238E27FC236}">
                  <a16:creationId xmlns="" xmlns:a16="http://schemas.microsoft.com/office/drawing/2014/main" id="{CCA9E1F5-FB2A-4E52-8070-B8868591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562601"/>
              <a:ext cx="14288" cy="14288"/>
            </a:xfrm>
            <a:custGeom>
              <a:avLst/>
              <a:gdLst>
                <a:gd name="T0" fmla="*/ 15 w 15"/>
                <a:gd name="T1" fmla="*/ 15 h 16"/>
                <a:gd name="T2" fmla="*/ 0 w 15"/>
                <a:gd name="T3" fmla="*/ 16 h 16"/>
                <a:gd name="T4" fmla="*/ 4 w 15"/>
                <a:gd name="T5" fmla="*/ 0 h 16"/>
                <a:gd name="T6" fmla="*/ 6 w 15"/>
                <a:gd name="T7" fmla="*/ 1 h 16"/>
                <a:gd name="T8" fmla="*/ 2 w 15"/>
                <a:gd name="T9" fmla="*/ 14 h 16"/>
                <a:gd name="T10" fmla="*/ 15 w 15"/>
                <a:gd name="T11" fmla="*/ 14 h 16"/>
                <a:gd name="T12" fmla="*/ 15 w 15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5"/>
                  </a:moveTo>
                  <a:cubicBezTo>
                    <a:pt x="10" y="15"/>
                    <a:pt x="5" y="15"/>
                    <a:pt x="0" y="16"/>
                  </a:cubicBezTo>
                  <a:cubicBezTo>
                    <a:pt x="2" y="11"/>
                    <a:pt x="3" y="5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5"/>
                    <a:pt x="3" y="10"/>
                    <a:pt x="2" y="14"/>
                  </a:cubicBezTo>
                  <a:cubicBezTo>
                    <a:pt x="6" y="14"/>
                    <a:pt x="10" y="14"/>
                    <a:pt x="15" y="14"/>
                  </a:cubicBezTo>
                  <a:lnTo>
                    <a:pt x="1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631">
              <a:extLst>
                <a:ext uri="{FF2B5EF4-FFF2-40B4-BE49-F238E27FC236}">
                  <a16:creationId xmlns="" xmlns:a16="http://schemas.microsoft.com/office/drawing/2014/main" id="{6E130350-312B-40E8-8B94-F0BDCAA9A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5561013"/>
              <a:ext cx="12700" cy="12700"/>
            </a:xfrm>
            <a:custGeom>
              <a:avLst/>
              <a:gdLst>
                <a:gd name="T0" fmla="*/ 14 w 14"/>
                <a:gd name="T1" fmla="*/ 14 h 14"/>
                <a:gd name="T2" fmla="*/ 0 w 14"/>
                <a:gd name="T3" fmla="*/ 14 h 14"/>
                <a:gd name="T4" fmla="*/ 4 w 14"/>
                <a:gd name="T5" fmla="*/ 0 h 14"/>
                <a:gd name="T6" fmla="*/ 5 w 14"/>
                <a:gd name="T7" fmla="*/ 0 h 14"/>
                <a:gd name="T8" fmla="*/ 2 w 14"/>
                <a:gd name="T9" fmla="*/ 13 h 14"/>
                <a:gd name="T10" fmla="*/ 14 w 14"/>
                <a:gd name="T11" fmla="*/ 13 h 14"/>
                <a:gd name="T12" fmla="*/ 14 w 1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4" y="14"/>
                  </a:moveTo>
                  <a:cubicBezTo>
                    <a:pt x="9" y="14"/>
                    <a:pt x="5" y="14"/>
                    <a:pt x="0" y="14"/>
                  </a:cubicBezTo>
                  <a:cubicBezTo>
                    <a:pt x="1" y="10"/>
                    <a:pt x="3" y="5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3" y="9"/>
                    <a:pt x="2" y="13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632">
              <a:extLst>
                <a:ext uri="{FF2B5EF4-FFF2-40B4-BE49-F238E27FC236}">
                  <a16:creationId xmlns="" xmlns:a16="http://schemas.microsoft.com/office/drawing/2014/main" id="{F61AF91A-B24B-4A90-AB8A-1092ACA82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559426"/>
              <a:ext cx="11113" cy="11113"/>
            </a:xfrm>
            <a:custGeom>
              <a:avLst/>
              <a:gdLst>
                <a:gd name="T0" fmla="*/ 12 w 12"/>
                <a:gd name="T1" fmla="*/ 13 h 13"/>
                <a:gd name="T2" fmla="*/ 0 w 12"/>
                <a:gd name="T3" fmla="*/ 13 h 13"/>
                <a:gd name="T4" fmla="*/ 4 w 12"/>
                <a:gd name="T5" fmla="*/ 0 h 13"/>
                <a:gd name="T6" fmla="*/ 5 w 12"/>
                <a:gd name="T7" fmla="*/ 0 h 13"/>
                <a:gd name="T8" fmla="*/ 1 w 12"/>
                <a:gd name="T9" fmla="*/ 12 h 13"/>
                <a:gd name="T10" fmla="*/ 12 w 12"/>
                <a:gd name="T11" fmla="*/ 12 h 13"/>
                <a:gd name="T12" fmla="*/ 12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"/>
                    <a:pt x="2" y="4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2" y="8"/>
                    <a:pt x="1" y="12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633">
              <a:extLst>
                <a:ext uri="{FF2B5EF4-FFF2-40B4-BE49-F238E27FC236}">
                  <a16:creationId xmlns="" xmlns:a16="http://schemas.microsoft.com/office/drawing/2014/main" id="{3B064FF6-7470-4E29-A861-B42F9DDE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5556251"/>
              <a:ext cx="9525" cy="12700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2 h 12"/>
                <a:gd name="T4" fmla="*/ 3 w 11"/>
                <a:gd name="T5" fmla="*/ 0 h 12"/>
                <a:gd name="T6" fmla="*/ 4 w 11"/>
                <a:gd name="T7" fmla="*/ 0 h 12"/>
                <a:gd name="T8" fmla="*/ 1 w 11"/>
                <a:gd name="T9" fmla="*/ 11 h 12"/>
                <a:gd name="T10" fmla="*/ 11 w 11"/>
                <a:gd name="T11" fmla="*/ 11 h 12"/>
                <a:gd name="T12" fmla="*/ 11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7"/>
                    <a:pt x="1" y="11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634">
              <a:extLst>
                <a:ext uri="{FF2B5EF4-FFF2-40B4-BE49-F238E27FC236}">
                  <a16:creationId xmlns="" xmlns:a16="http://schemas.microsoft.com/office/drawing/2014/main" id="{87CF738E-203F-4C93-8500-7CAC532C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5554663"/>
              <a:ext cx="9525" cy="1111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11 h 11"/>
                <a:gd name="T4" fmla="*/ 4 w 11"/>
                <a:gd name="T5" fmla="*/ 0 h 11"/>
                <a:gd name="T6" fmla="*/ 5 w 11"/>
                <a:gd name="T7" fmla="*/ 1 h 11"/>
                <a:gd name="T8" fmla="*/ 2 w 11"/>
                <a:gd name="T9" fmla="*/ 10 h 11"/>
                <a:gd name="T10" fmla="*/ 11 w 11"/>
                <a:gd name="T11" fmla="*/ 10 h 11"/>
                <a:gd name="T12" fmla="*/ 11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7"/>
                    <a:pt x="3" y="4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1" y="10"/>
                    <a:pt x="11" y="10"/>
                    <a:pt x="11" y="10"/>
                  </a:cubicBez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635">
              <a:extLst>
                <a:ext uri="{FF2B5EF4-FFF2-40B4-BE49-F238E27FC236}">
                  <a16:creationId xmlns="" xmlns:a16="http://schemas.microsoft.com/office/drawing/2014/main" id="{7E9D94A5-29FE-4F72-889C-3A3EA6F0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5554663"/>
              <a:ext cx="7938" cy="7938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5 h 5"/>
                <a:gd name="T4" fmla="*/ 2 w 5"/>
                <a:gd name="T5" fmla="*/ 0 h 5"/>
                <a:gd name="T6" fmla="*/ 2 w 5"/>
                <a:gd name="T7" fmla="*/ 0 h 5"/>
                <a:gd name="T8" fmla="*/ 1 w 5"/>
                <a:gd name="T9" fmla="*/ 4 h 5"/>
                <a:gd name="T10" fmla="*/ 5 w 5"/>
                <a:gd name="T11" fmla="*/ 4 h 5"/>
                <a:gd name="T12" fmla="*/ 5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4"/>
                  </a:lnTo>
                  <a:lnTo>
                    <a:pt x="5" y="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636">
              <a:extLst>
                <a:ext uri="{FF2B5EF4-FFF2-40B4-BE49-F238E27FC236}">
                  <a16:creationId xmlns="" xmlns:a16="http://schemas.microsoft.com/office/drawing/2014/main" id="{E1200C0F-17A5-422D-ADFB-44A209F7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5553076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4 h 4"/>
                <a:gd name="T4" fmla="*/ 2 w 4"/>
                <a:gd name="T5" fmla="*/ 0 h 4"/>
                <a:gd name="T6" fmla="*/ 3 w 4"/>
                <a:gd name="T7" fmla="*/ 0 h 4"/>
                <a:gd name="T8" fmla="*/ 1 w 4"/>
                <a:gd name="T9" fmla="*/ 3 h 4"/>
                <a:gd name="T10" fmla="*/ 4 w 4"/>
                <a:gd name="T11" fmla="*/ 4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637">
              <a:extLst>
                <a:ext uri="{FF2B5EF4-FFF2-40B4-BE49-F238E27FC236}">
                  <a16:creationId xmlns="" xmlns:a16="http://schemas.microsoft.com/office/drawing/2014/main" id="{19D0F076-56F6-4CF0-80F5-6E819B714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551488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2 h 3"/>
                <a:gd name="T10" fmla="*/ 3 w 3"/>
                <a:gd name="T11" fmla="*/ 3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638">
              <a:extLst>
                <a:ext uri="{FF2B5EF4-FFF2-40B4-BE49-F238E27FC236}">
                  <a16:creationId xmlns="" xmlns:a16="http://schemas.microsoft.com/office/drawing/2014/main" id="{A94B06CF-79B1-4088-B762-338B11CE8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4" y="5549901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1 w 2"/>
                <a:gd name="T5" fmla="*/ 0 h 3"/>
                <a:gd name="T6" fmla="*/ 1 w 2"/>
                <a:gd name="T7" fmla="*/ 0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639">
              <a:extLst>
                <a:ext uri="{FF2B5EF4-FFF2-40B4-BE49-F238E27FC236}">
                  <a16:creationId xmlns="" xmlns:a16="http://schemas.microsoft.com/office/drawing/2014/main" id="{32ED88B6-6FA1-4B3E-A7A7-2D3B9C7B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5588001"/>
              <a:ext cx="4763" cy="11113"/>
            </a:xfrm>
            <a:custGeom>
              <a:avLst/>
              <a:gdLst>
                <a:gd name="T0" fmla="*/ 4 w 4"/>
                <a:gd name="T1" fmla="*/ 11 h 12"/>
                <a:gd name="T2" fmla="*/ 2 w 4"/>
                <a:gd name="T3" fmla="*/ 12 h 12"/>
                <a:gd name="T4" fmla="*/ 0 w 4"/>
                <a:gd name="T5" fmla="*/ 0 h 12"/>
                <a:gd name="T6" fmla="*/ 1 w 4"/>
                <a:gd name="T7" fmla="*/ 0 h 12"/>
                <a:gd name="T8" fmla="*/ 4 w 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11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3" y="7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640">
              <a:extLst>
                <a:ext uri="{FF2B5EF4-FFF2-40B4-BE49-F238E27FC236}">
                  <a16:creationId xmlns="" xmlns:a16="http://schemas.microsoft.com/office/drawing/2014/main" id="{11BBA3D0-79FA-49BF-9B58-AA5298622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2901" y="5516563"/>
              <a:ext cx="20638" cy="71438"/>
            </a:xfrm>
            <a:custGeom>
              <a:avLst/>
              <a:gdLst>
                <a:gd name="T0" fmla="*/ 20 w 22"/>
                <a:gd name="T1" fmla="*/ 71 h 77"/>
                <a:gd name="T2" fmla="*/ 21 w 22"/>
                <a:gd name="T3" fmla="*/ 42 h 77"/>
                <a:gd name="T4" fmla="*/ 9 w 22"/>
                <a:gd name="T5" fmla="*/ 2 h 77"/>
                <a:gd name="T6" fmla="*/ 8 w 22"/>
                <a:gd name="T7" fmla="*/ 0 h 77"/>
                <a:gd name="T8" fmla="*/ 8 w 22"/>
                <a:gd name="T9" fmla="*/ 2 h 77"/>
                <a:gd name="T10" fmla="*/ 2 w 22"/>
                <a:gd name="T11" fmla="*/ 48 h 77"/>
                <a:gd name="T12" fmla="*/ 11 w 22"/>
                <a:gd name="T13" fmla="*/ 76 h 77"/>
                <a:gd name="T14" fmla="*/ 16 w 22"/>
                <a:gd name="T15" fmla="*/ 77 h 77"/>
                <a:gd name="T16" fmla="*/ 20 w 22"/>
                <a:gd name="T17" fmla="*/ 71 h 77"/>
                <a:gd name="T18" fmla="*/ 9 w 22"/>
                <a:gd name="T19" fmla="*/ 5 h 77"/>
                <a:gd name="T20" fmla="*/ 19 w 22"/>
                <a:gd name="T21" fmla="*/ 43 h 77"/>
                <a:gd name="T22" fmla="*/ 19 w 22"/>
                <a:gd name="T23" fmla="*/ 70 h 77"/>
                <a:gd name="T24" fmla="*/ 15 w 22"/>
                <a:gd name="T25" fmla="*/ 75 h 77"/>
                <a:gd name="T26" fmla="*/ 12 w 22"/>
                <a:gd name="T27" fmla="*/ 74 h 77"/>
                <a:gd name="T28" fmla="*/ 3 w 22"/>
                <a:gd name="T29" fmla="*/ 47 h 77"/>
                <a:gd name="T30" fmla="*/ 9 w 22"/>
                <a:gd name="T31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77">
                  <a:moveTo>
                    <a:pt x="20" y="71"/>
                  </a:moveTo>
                  <a:cubicBezTo>
                    <a:pt x="22" y="64"/>
                    <a:pt x="22" y="54"/>
                    <a:pt x="21" y="42"/>
                  </a:cubicBezTo>
                  <a:cubicBezTo>
                    <a:pt x="17" y="19"/>
                    <a:pt x="9" y="2"/>
                    <a:pt x="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0" y="23"/>
                    <a:pt x="2" y="48"/>
                  </a:cubicBezTo>
                  <a:cubicBezTo>
                    <a:pt x="2" y="62"/>
                    <a:pt x="6" y="73"/>
                    <a:pt x="11" y="76"/>
                  </a:cubicBezTo>
                  <a:cubicBezTo>
                    <a:pt x="13" y="77"/>
                    <a:pt x="14" y="77"/>
                    <a:pt x="16" y="77"/>
                  </a:cubicBezTo>
                  <a:cubicBezTo>
                    <a:pt x="17" y="76"/>
                    <a:pt x="19" y="75"/>
                    <a:pt x="20" y="71"/>
                  </a:cubicBezTo>
                  <a:moveTo>
                    <a:pt x="9" y="5"/>
                  </a:moveTo>
                  <a:cubicBezTo>
                    <a:pt x="11" y="10"/>
                    <a:pt x="16" y="24"/>
                    <a:pt x="19" y="43"/>
                  </a:cubicBezTo>
                  <a:cubicBezTo>
                    <a:pt x="21" y="54"/>
                    <a:pt x="21" y="64"/>
                    <a:pt x="19" y="70"/>
                  </a:cubicBezTo>
                  <a:cubicBezTo>
                    <a:pt x="18" y="73"/>
                    <a:pt x="17" y="74"/>
                    <a:pt x="15" y="75"/>
                  </a:cubicBezTo>
                  <a:cubicBezTo>
                    <a:pt x="14" y="75"/>
                    <a:pt x="13" y="75"/>
                    <a:pt x="12" y="74"/>
                  </a:cubicBezTo>
                  <a:cubicBezTo>
                    <a:pt x="9" y="72"/>
                    <a:pt x="4" y="64"/>
                    <a:pt x="3" y="47"/>
                  </a:cubicBezTo>
                  <a:cubicBezTo>
                    <a:pt x="2" y="28"/>
                    <a:pt x="7" y="11"/>
                    <a:pt x="9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641">
              <a:extLst>
                <a:ext uri="{FF2B5EF4-FFF2-40B4-BE49-F238E27FC236}">
                  <a16:creationId xmlns="" xmlns:a16="http://schemas.microsoft.com/office/drawing/2014/main" id="{AAD10FA7-780E-49AC-AB59-70724E99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572126"/>
              <a:ext cx="15875" cy="14288"/>
            </a:xfrm>
            <a:custGeom>
              <a:avLst/>
              <a:gdLst>
                <a:gd name="T0" fmla="*/ 16 w 16"/>
                <a:gd name="T1" fmla="*/ 1 h 15"/>
                <a:gd name="T2" fmla="*/ 10 w 16"/>
                <a:gd name="T3" fmla="*/ 15 h 15"/>
                <a:gd name="T4" fmla="*/ 0 w 16"/>
                <a:gd name="T5" fmla="*/ 6 h 15"/>
                <a:gd name="T6" fmla="*/ 1 w 16"/>
                <a:gd name="T7" fmla="*/ 5 h 15"/>
                <a:gd name="T8" fmla="*/ 10 w 16"/>
                <a:gd name="T9" fmla="*/ 13 h 15"/>
                <a:gd name="T10" fmla="*/ 15 w 16"/>
                <a:gd name="T11" fmla="*/ 0 h 15"/>
                <a:gd name="T12" fmla="*/ 16 w 16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4" y="6"/>
                    <a:pt x="12" y="10"/>
                    <a:pt x="10" y="15"/>
                  </a:cubicBezTo>
                  <a:cubicBezTo>
                    <a:pt x="7" y="12"/>
                    <a:pt x="4" y="9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8"/>
                    <a:pt x="7" y="10"/>
                    <a:pt x="10" y="13"/>
                  </a:cubicBezTo>
                  <a:cubicBezTo>
                    <a:pt x="12" y="9"/>
                    <a:pt x="14" y="5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642">
              <a:extLst>
                <a:ext uri="{FF2B5EF4-FFF2-40B4-BE49-F238E27FC236}">
                  <a16:creationId xmlns="" xmlns:a16="http://schemas.microsoft.com/office/drawing/2014/main" id="{10B628AA-E19F-4CCE-A3B7-C601149F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567363"/>
              <a:ext cx="15875" cy="14288"/>
            </a:xfrm>
            <a:custGeom>
              <a:avLst/>
              <a:gdLst>
                <a:gd name="T0" fmla="*/ 17 w 17"/>
                <a:gd name="T1" fmla="*/ 0 h 16"/>
                <a:gd name="T2" fmla="*/ 10 w 17"/>
                <a:gd name="T3" fmla="*/ 16 h 16"/>
                <a:gd name="T4" fmla="*/ 0 w 17"/>
                <a:gd name="T5" fmla="*/ 6 h 16"/>
                <a:gd name="T6" fmla="*/ 0 w 17"/>
                <a:gd name="T7" fmla="*/ 5 h 16"/>
                <a:gd name="T8" fmla="*/ 10 w 17"/>
                <a:gd name="T9" fmla="*/ 14 h 16"/>
                <a:gd name="T10" fmla="*/ 16 w 17"/>
                <a:gd name="T11" fmla="*/ 0 h 16"/>
                <a:gd name="T12" fmla="*/ 17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5" y="5"/>
                    <a:pt x="13" y="11"/>
                    <a:pt x="10" y="16"/>
                  </a:cubicBezTo>
                  <a:cubicBezTo>
                    <a:pt x="7" y="13"/>
                    <a:pt x="3" y="9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8"/>
                    <a:pt x="7" y="11"/>
                    <a:pt x="10" y="14"/>
                  </a:cubicBezTo>
                  <a:cubicBezTo>
                    <a:pt x="12" y="9"/>
                    <a:pt x="14" y="4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643">
              <a:extLst>
                <a:ext uri="{FF2B5EF4-FFF2-40B4-BE49-F238E27FC236}">
                  <a16:creationId xmlns="" xmlns:a16="http://schemas.microsoft.com/office/drawing/2014/main" id="{5F9A985B-EBFB-4ED9-903C-C9D4C5F0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61013"/>
              <a:ext cx="17463" cy="15875"/>
            </a:xfrm>
            <a:custGeom>
              <a:avLst/>
              <a:gdLst>
                <a:gd name="T0" fmla="*/ 18 w 18"/>
                <a:gd name="T1" fmla="*/ 1 h 17"/>
                <a:gd name="T2" fmla="*/ 11 w 18"/>
                <a:gd name="T3" fmla="*/ 17 h 17"/>
                <a:gd name="T4" fmla="*/ 0 w 18"/>
                <a:gd name="T5" fmla="*/ 6 h 17"/>
                <a:gd name="T6" fmla="*/ 0 w 18"/>
                <a:gd name="T7" fmla="*/ 5 h 17"/>
                <a:gd name="T8" fmla="*/ 10 w 18"/>
                <a:gd name="T9" fmla="*/ 15 h 17"/>
                <a:gd name="T10" fmla="*/ 17 w 18"/>
                <a:gd name="T11" fmla="*/ 0 h 17"/>
                <a:gd name="T12" fmla="*/ 18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5" y="6"/>
                    <a:pt x="13" y="11"/>
                    <a:pt x="11" y="17"/>
                  </a:cubicBezTo>
                  <a:cubicBezTo>
                    <a:pt x="7" y="13"/>
                    <a:pt x="3" y="10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8"/>
                    <a:pt x="7" y="12"/>
                    <a:pt x="10" y="15"/>
                  </a:cubicBezTo>
                  <a:cubicBezTo>
                    <a:pt x="12" y="10"/>
                    <a:pt x="15" y="5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644">
              <a:extLst>
                <a:ext uri="{FF2B5EF4-FFF2-40B4-BE49-F238E27FC236}">
                  <a16:creationId xmlns="" xmlns:a16="http://schemas.microsoft.com/office/drawing/2014/main" id="{481641E0-4DCD-46B5-87E2-94DDD30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56251"/>
              <a:ext cx="15875" cy="15875"/>
            </a:xfrm>
            <a:custGeom>
              <a:avLst/>
              <a:gdLst>
                <a:gd name="T0" fmla="*/ 18 w 18"/>
                <a:gd name="T1" fmla="*/ 1 h 17"/>
                <a:gd name="T2" fmla="*/ 11 w 18"/>
                <a:gd name="T3" fmla="*/ 17 h 17"/>
                <a:gd name="T4" fmla="*/ 0 w 18"/>
                <a:gd name="T5" fmla="*/ 6 h 17"/>
                <a:gd name="T6" fmla="*/ 1 w 18"/>
                <a:gd name="T7" fmla="*/ 5 h 17"/>
                <a:gd name="T8" fmla="*/ 11 w 18"/>
                <a:gd name="T9" fmla="*/ 14 h 17"/>
                <a:gd name="T10" fmla="*/ 17 w 18"/>
                <a:gd name="T11" fmla="*/ 0 h 17"/>
                <a:gd name="T12" fmla="*/ 18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6" y="6"/>
                    <a:pt x="13" y="11"/>
                    <a:pt x="11" y="17"/>
                  </a:cubicBezTo>
                  <a:cubicBezTo>
                    <a:pt x="7" y="13"/>
                    <a:pt x="4" y="10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8"/>
                    <a:pt x="7" y="11"/>
                    <a:pt x="11" y="14"/>
                  </a:cubicBezTo>
                  <a:cubicBezTo>
                    <a:pt x="13" y="10"/>
                    <a:pt x="15" y="5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645">
              <a:extLst>
                <a:ext uri="{FF2B5EF4-FFF2-40B4-BE49-F238E27FC236}">
                  <a16:creationId xmlns="" xmlns:a16="http://schemas.microsoft.com/office/drawing/2014/main" id="{136550F1-E5FF-4DB2-B310-BF98EA8D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53076"/>
              <a:ext cx="15875" cy="14288"/>
            </a:xfrm>
            <a:custGeom>
              <a:avLst/>
              <a:gdLst>
                <a:gd name="T0" fmla="*/ 18 w 18"/>
                <a:gd name="T1" fmla="*/ 1 h 16"/>
                <a:gd name="T2" fmla="*/ 10 w 18"/>
                <a:gd name="T3" fmla="*/ 16 h 16"/>
                <a:gd name="T4" fmla="*/ 0 w 18"/>
                <a:gd name="T5" fmla="*/ 6 h 16"/>
                <a:gd name="T6" fmla="*/ 1 w 18"/>
                <a:gd name="T7" fmla="*/ 5 h 16"/>
                <a:gd name="T8" fmla="*/ 10 w 18"/>
                <a:gd name="T9" fmla="*/ 14 h 16"/>
                <a:gd name="T10" fmla="*/ 17 w 18"/>
                <a:gd name="T11" fmla="*/ 0 h 16"/>
                <a:gd name="T12" fmla="*/ 18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1"/>
                  </a:moveTo>
                  <a:cubicBezTo>
                    <a:pt x="15" y="6"/>
                    <a:pt x="13" y="11"/>
                    <a:pt x="10" y="16"/>
                  </a:cubicBezTo>
                  <a:cubicBezTo>
                    <a:pt x="7" y="13"/>
                    <a:pt x="3" y="9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8"/>
                    <a:pt x="7" y="11"/>
                    <a:pt x="10" y="14"/>
                  </a:cubicBezTo>
                  <a:cubicBezTo>
                    <a:pt x="12" y="10"/>
                    <a:pt x="14" y="5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646">
              <a:extLst>
                <a:ext uri="{FF2B5EF4-FFF2-40B4-BE49-F238E27FC236}">
                  <a16:creationId xmlns="" xmlns:a16="http://schemas.microsoft.com/office/drawing/2014/main" id="{8E723BDB-EC5F-4358-8A94-D1E4F8E8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48313"/>
              <a:ext cx="15875" cy="14288"/>
            </a:xfrm>
            <a:custGeom>
              <a:avLst/>
              <a:gdLst>
                <a:gd name="T0" fmla="*/ 17 w 17"/>
                <a:gd name="T1" fmla="*/ 0 h 15"/>
                <a:gd name="T2" fmla="*/ 10 w 17"/>
                <a:gd name="T3" fmla="*/ 15 h 15"/>
                <a:gd name="T4" fmla="*/ 0 w 17"/>
                <a:gd name="T5" fmla="*/ 5 h 15"/>
                <a:gd name="T6" fmla="*/ 1 w 17"/>
                <a:gd name="T7" fmla="*/ 4 h 15"/>
                <a:gd name="T8" fmla="*/ 9 w 17"/>
                <a:gd name="T9" fmla="*/ 13 h 15"/>
                <a:gd name="T10" fmla="*/ 16 w 17"/>
                <a:gd name="T11" fmla="*/ 0 h 15"/>
                <a:gd name="T12" fmla="*/ 17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4" y="5"/>
                    <a:pt x="12" y="10"/>
                    <a:pt x="10" y="15"/>
                  </a:cubicBezTo>
                  <a:cubicBezTo>
                    <a:pt x="6" y="12"/>
                    <a:pt x="3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8"/>
                    <a:pt x="13" y="4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647">
              <a:extLst>
                <a:ext uri="{FF2B5EF4-FFF2-40B4-BE49-F238E27FC236}">
                  <a16:creationId xmlns="" xmlns:a16="http://schemas.microsoft.com/office/drawing/2014/main" id="{4A095751-0657-4E99-B69E-A014651C7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45138"/>
              <a:ext cx="14288" cy="12700"/>
            </a:xfrm>
            <a:custGeom>
              <a:avLst/>
              <a:gdLst>
                <a:gd name="T0" fmla="*/ 16 w 16"/>
                <a:gd name="T1" fmla="*/ 0 h 14"/>
                <a:gd name="T2" fmla="*/ 9 w 16"/>
                <a:gd name="T3" fmla="*/ 14 h 14"/>
                <a:gd name="T4" fmla="*/ 0 w 16"/>
                <a:gd name="T5" fmla="*/ 4 h 14"/>
                <a:gd name="T6" fmla="*/ 1 w 16"/>
                <a:gd name="T7" fmla="*/ 3 h 14"/>
                <a:gd name="T8" fmla="*/ 9 w 16"/>
                <a:gd name="T9" fmla="*/ 12 h 14"/>
                <a:gd name="T10" fmla="*/ 15 w 16"/>
                <a:gd name="T11" fmla="*/ 0 h 14"/>
                <a:gd name="T12" fmla="*/ 16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3" y="5"/>
                    <a:pt x="11" y="9"/>
                    <a:pt x="9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8"/>
                    <a:pt x="13" y="4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648">
              <a:extLst>
                <a:ext uri="{FF2B5EF4-FFF2-40B4-BE49-F238E27FC236}">
                  <a16:creationId xmlns="" xmlns:a16="http://schemas.microsoft.com/office/drawing/2014/main" id="{8FD557FC-2B8E-42F2-9F8E-E30002C3D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40376"/>
              <a:ext cx="14288" cy="12700"/>
            </a:xfrm>
            <a:custGeom>
              <a:avLst/>
              <a:gdLst>
                <a:gd name="T0" fmla="*/ 15 w 15"/>
                <a:gd name="T1" fmla="*/ 1 h 13"/>
                <a:gd name="T2" fmla="*/ 8 w 15"/>
                <a:gd name="T3" fmla="*/ 13 h 13"/>
                <a:gd name="T4" fmla="*/ 0 w 15"/>
                <a:gd name="T5" fmla="*/ 5 h 13"/>
                <a:gd name="T6" fmla="*/ 1 w 15"/>
                <a:gd name="T7" fmla="*/ 4 h 13"/>
                <a:gd name="T8" fmla="*/ 8 w 15"/>
                <a:gd name="T9" fmla="*/ 11 h 13"/>
                <a:gd name="T10" fmla="*/ 14 w 15"/>
                <a:gd name="T11" fmla="*/ 0 h 13"/>
                <a:gd name="T12" fmla="*/ 15 w 15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1"/>
                  </a:moveTo>
                  <a:cubicBezTo>
                    <a:pt x="13" y="5"/>
                    <a:pt x="10" y="9"/>
                    <a:pt x="8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8"/>
                    <a:pt x="12" y="4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649">
              <a:extLst>
                <a:ext uri="{FF2B5EF4-FFF2-40B4-BE49-F238E27FC236}">
                  <a16:creationId xmlns="" xmlns:a16="http://schemas.microsoft.com/office/drawing/2014/main" id="{25DD5336-09CA-43B3-9006-4238A2BE6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537201"/>
              <a:ext cx="12700" cy="11113"/>
            </a:xfrm>
            <a:custGeom>
              <a:avLst/>
              <a:gdLst>
                <a:gd name="T0" fmla="*/ 13 w 13"/>
                <a:gd name="T1" fmla="*/ 0 h 11"/>
                <a:gd name="T2" fmla="*/ 7 w 13"/>
                <a:gd name="T3" fmla="*/ 11 h 11"/>
                <a:gd name="T4" fmla="*/ 0 w 13"/>
                <a:gd name="T5" fmla="*/ 3 h 11"/>
                <a:gd name="T6" fmla="*/ 1 w 13"/>
                <a:gd name="T7" fmla="*/ 2 h 11"/>
                <a:gd name="T8" fmla="*/ 7 w 13"/>
                <a:gd name="T9" fmla="*/ 9 h 11"/>
                <a:gd name="T10" fmla="*/ 12 w 13"/>
                <a:gd name="T11" fmla="*/ 0 h 11"/>
                <a:gd name="T12" fmla="*/ 13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1" y="4"/>
                    <a:pt x="9" y="7"/>
                    <a:pt x="7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650">
              <a:extLst>
                <a:ext uri="{FF2B5EF4-FFF2-40B4-BE49-F238E27FC236}">
                  <a16:creationId xmlns="" xmlns:a16="http://schemas.microsoft.com/office/drawing/2014/main" id="{193F5398-76EA-4B78-BC3A-2AFA6F907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534026"/>
              <a:ext cx="9525" cy="9525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0 w 6"/>
                <a:gd name="T7" fmla="*/ 1 h 6"/>
                <a:gd name="T8" fmla="*/ 3 w 6"/>
                <a:gd name="T9" fmla="*/ 4 h 6"/>
                <a:gd name="T10" fmla="*/ 6 w 6"/>
                <a:gd name="T11" fmla="*/ 0 h 6"/>
                <a:gd name="T12" fmla="*/ 6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3" y="6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651">
              <a:extLst>
                <a:ext uri="{FF2B5EF4-FFF2-40B4-BE49-F238E27FC236}">
                  <a16:creationId xmlns="" xmlns:a16="http://schemas.microsoft.com/office/drawing/2014/main" id="{5085039C-80DE-41D8-B673-DAE7657A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529263"/>
              <a:ext cx="7938" cy="7938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0 w 5"/>
                <a:gd name="T5" fmla="*/ 2 h 5"/>
                <a:gd name="T6" fmla="*/ 0 w 5"/>
                <a:gd name="T7" fmla="*/ 2 h 5"/>
                <a:gd name="T8" fmla="*/ 3 w 5"/>
                <a:gd name="T9" fmla="*/ 4 h 5"/>
                <a:gd name="T10" fmla="*/ 5 w 5"/>
                <a:gd name="T11" fmla="*/ 0 h 5"/>
                <a:gd name="T12" fmla="*/ 5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3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652">
              <a:extLst>
                <a:ext uri="{FF2B5EF4-FFF2-40B4-BE49-F238E27FC236}">
                  <a16:creationId xmlns="" xmlns:a16="http://schemas.microsoft.com/office/drawing/2014/main" id="{555DE3A6-B4ED-481A-8EB5-07248603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526088"/>
              <a:ext cx="7938" cy="6350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3 w 5"/>
                <a:gd name="T9" fmla="*/ 3 h 4"/>
                <a:gd name="T10" fmla="*/ 4 w 5"/>
                <a:gd name="T11" fmla="*/ 0 h 4"/>
                <a:gd name="T12" fmla="*/ 5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4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653">
              <a:extLst>
                <a:ext uri="{FF2B5EF4-FFF2-40B4-BE49-F238E27FC236}">
                  <a16:creationId xmlns="" xmlns:a16="http://schemas.microsoft.com/office/drawing/2014/main" id="{9D2DC2EB-8F81-4F41-AA5F-4A8DDC81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5522913"/>
              <a:ext cx="4763" cy="476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1 h 3"/>
                <a:gd name="T6" fmla="*/ 1 w 3"/>
                <a:gd name="T7" fmla="*/ 1 h 3"/>
                <a:gd name="T8" fmla="*/ 2 w 3"/>
                <a:gd name="T9" fmla="*/ 1 h 3"/>
                <a:gd name="T10" fmla="*/ 2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654">
              <a:extLst>
                <a:ext uri="{FF2B5EF4-FFF2-40B4-BE49-F238E27FC236}">
                  <a16:creationId xmlns="" xmlns:a16="http://schemas.microsoft.com/office/drawing/2014/main" id="{0989369A-61A4-48CD-A7B4-16BA4904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9" y="5629276"/>
              <a:ext cx="7938" cy="9525"/>
            </a:xfrm>
            <a:custGeom>
              <a:avLst/>
              <a:gdLst>
                <a:gd name="T0" fmla="*/ 8 w 8"/>
                <a:gd name="T1" fmla="*/ 1 h 11"/>
                <a:gd name="T2" fmla="*/ 1 w 8"/>
                <a:gd name="T3" fmla="*/ 11 h 11"/>
                <a:gd name="T4" fmla="*/ 0 w 8"/>
                <a:gd name="T5" fmla="*/ 10 h 11"/>
                <a:gd name="T6" fmla="*/ 7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5"/>
                    <a:pt x="4" y="8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5" y="3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655">
              <a:extLst>
                <a:ext uri="{FF2B5EF4-FFF2-40B4-BE49-F238E27FC236}">
                  <a16:creationId xmlns="" xmlns:a16="http://schemas.microsoft.com/office/drawing/2014/main" id="{C173B030-6E4F-4930-B685-25A3071D5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5581651"/>
              <a:ext cx="49213" cy="50800"/>
            </a:xfrm>
            <a:custGeom>
              <a:avLst/>
              <a:gdLst>
                <a:gd name="T0" fmla="*/ 52 w 53"/>
                <a:gd name="T1" fmla="*/ 0 h 53"/>
                <a:gd name="T2" fmla="*/ 16 w 53"/>
                <a:gd name="T3" fmla="*/ 20 h 53"/>
                <a:gd name="T4" fmla="*/ 1 w 53"/>
                <a:gd name="T5" fmla="*/ 44 h 53"/>
                <a:gd name="T6" fmla="*/ 2 w 53"/>
                <a:gd name="T7" fmla="*/ 52 h 53"/>
                <a:gd name="T8" fmla="*/ 7 w 53"/>
                <a:gd name="T9" fmla="*/ 53 h 53"/>
                <a:gd name="T10" fmla="*/ 29 w 53"/>
                <a:gd name="T11" fmla="*/ 35 h 53"/>
                <a:gd name="T12" fmla="*/ 53 w 53"/>
                <a:gd name="T13" fmla="*/ 1 h 53"/>
                <a:gd name="T14" fmla="*/ 53 w 53"/>
                <a:gd name="T15" fmla="*/ 0 h 53"/>
                <a:gd name="T16" fmla="*/ 52 w 53"/>
                <a:gd name="T17" fmla="*/ 0 h 53"/>
                <a:gd name="T18" fmla="*/ 3 w 53"/>
                <a:gd name="T19" fmla="*/ 44 h 53"/>
                <a:gd name="T20" fmla="*/ 18 w 53"/>
                <a:gd name="T21" fmla="*/ 22 h 53"/>
                <a:gd name="T22" fmla="*/ 50 w 53"/>
                <a:gd name="T23" fmla="*/ 3 h 53"/>
                <a:gd name="T24" fmla="*/ 28 w 53"/>
                <a:gd name="T25" fmla="*/ 34 h 53"/>
                <a:gd name="T26" fmla="*/ 7 w 53"/>
                <a:gd name="T27" fmla="*/ 51 h 53"/>
                <a:gd name="T28" fmla="*/ 3 w 53"/>
                <a:gd name="T29" fmla="*/ 50 h 53"/>
                <a:gd name="T30" fmla="*/ 3 w 53"/>
                <a:gd name="T3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53">
                  <a:moveTo>
                    <a:pt x="52" y="0"/>
                  </a:moveTo>
                  <a:cubicBezTo>
                    <a:pt x="51" y="0"/>
                    <a:pt x="34" y="4"/>
                    <a:pt x="16" y="20"/>
                  </a:cubicBezTo>
                  <a:cubicBezTo>
                    <a:pt x="8" y="28"/>
                    <a:pt x="2" y="37"/>
                    <a:pt x="1" y="44"/>
                  </a:cubicBezTo>
                  <a:cubicBezTo>
                    <a:pt x="0" y="48"/>
                    <a:pt x="1" y="51"/>
                    <a:pt x="2" y="52"/>
                  </a:cubicBezTo>
                  <a:cubicBezTo>
                    <a:pt x="3" y="53"/>
                    <a:pt x="5" y="53"/>
                    <a:pt x="7" y="53"/>
                  </a:cubicBezTo>
                  <a:cubicBezTo>
                    <a:pt x="13" y="52"/>
                    <a:pt x="21" y="45"/>
                    <a:pt x="29" y="35"/>
                  </a:cubicBezTo>
                  <a:cubicBezTo>
                    <a:pt x="44" y="18"/>
                    <a:pt x="52" y="2"/>
                    <a:pt x="53" y="1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2" y="0"/>
                  </a:lnTo>
                  <a:close/>
                  <a:moveTo>
                    <a:pt x="3" y="44"/>
                  </a:moveTo>
                  <a:cubicBezTo>
                    <a:pt x="4" y="38"/>
                    <a:pt x="9" y="29"/>
                    <a:pt x="18" y="22"/>
                  </a:cubicBezTo>
                  <a:cubicBezTo>
                    <a:pt x="31" y="9"/>
                    <a:pt x="45" y="4"/>
                    <a:pt x="50" y="3"/>
                  </a:cubicBezTo>
                  <a:cubicBezTo>
                    <a:pt x="47" y="7"/>
                    <a:pt x="40" y="20"/>
                    <a:pt x="28" y="34"/>
                  </a:cubicBezTo>
                  <a:cubicBezTo>
                    <a:pt x="19" y="45"/>
                    <a:pt x="11" y="50"/>
                    <a:pt x="7" y="51"/>
                  </a:cubicBezTo>
                  <a:cubicBezTo>
                    <a:pt x="5" y="51"/>
                    <a:pt x="4" y="51"/>
                    <a:pt x="3" y="50"/>
                  </a:cubicBezTo>
                  <a:cubicBezTo>
                    <a:pt x="2" y="49"/>
                    <a:pt x="2" y="47"/>
                    <a:pt x="3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656">
              <a:extLst>
                <a:ext uri="{FF2B5EF4-FFF2-40B4-BE49-F238E27FC236}">
                  <a16:creationId xmlns="" xmlns:a16="http://schemas.microsoft.com/office/drawing/2014/main" id="{96B38EB8-E8C5-436C-8167-CE0E95080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5614988"/>
              <a:ext cx="12700" cy="14288"/>
            </a:xfrm>
            <a:custGeom>
              <a:avLst/>
              <a:gdLst>
                <a:gd name="T0" fmla="*/ 14 w 14"/>
                <a:gd name="T1" fmla="*/ 12 h 15"/>
                <a:gd name="T2" fmla="*/ 0 w 14"/>
                <a:gd name="T3" fmla="*/ 15 h 15"/>
                <a:gd name="T4" fmla="*/ 2 w 14"/>
                <a:gd name="T5" fmla="*/ 0 h 15"/>
                <a:gd name="T6" fmla="*/ 3 w 14"/>
                <a:gd name="T7" fmla="*/ 0 h 15"/>
                <a:gd name="T8" fmla="*/ 2 w 14"/>
                <a:gd name="T9" fmla="*/ 14 h 15"/>
                <a:gd name="T10" fmla="*/ 14 w 14"/>
                <a:gd name="T11" fmla="*/ 11 h 15"/>
                <a:gd name="T12" fmla="*/ 14 w 14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2"/>
                  </a:moveTo>
                  <a:cubicBezTo>
                    <a:pt x="9" y="13"/>
                    <a:pt x="5" y="14"/>
                    <a:pt x="0" y="15"/>
                  </a:cubicBezTo>
                  <a:cubicBezTo>
                    <a:pt x="1" y="10"/>
                    <a:pt x="1" y="5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4"/>
                    <a:pt x="2" y="9"/>
                    <a:pt x="2" y="14"/>
                  </a:cubicBezTo>
                  <a:cubicBezTo>
                    <a:pt x="6" y="13"/>
                    <a:pt x="10" y="12"/>
                    <a:pt x="14" y="11"/>
                  </a:cubicBez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657">
              <a:extLst>
                <a:ext uri="{FF2B5EF4-FFF2-40B4-BE49-F238E27FC236}">
                  <a16:creationId xmlns="" xmlns:a16="http://schemas.microsoft.com/office/drawing/2014/main" id="{B9C580F5-22D2-4F27-9B52-936640C53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608638"/>
              <a:ext cx="14288" cy="15875"/>
            </a:xfrm>
            <a:custGeom>
              <a:avLst/>
              <a:gdLst>
                <a:gd name="T0" fmla="*/ 14 w 14"/>
                <a:gd name="T1" fmla="*/ 14 h 17"/>
                <a:gd name="T2" fmla="*/ 0 w 14"/>
                <a:gd name="T3" fmla="*/ 17 h 17"/>
                <a:gd name="T4" fmla="*/ 2 w 14"/>
                <a:gd name="T5" fmla="*/ 0 h 17"/>
                <a:gd name="T6" fmla="*/ 3 w 14"/>
                <a:gd name="T7" fmla="*/ 0 h 17"/>
                <a:gd name="T8" fmla="*/ 1 w 14"/>
                <a:gd name="T9" fmla="*/ 16 h 17"/>
                <a:gd name="T10" fmla="*/ 14 w 14"/>
                <a:gd name="T11" fmla="*/ 13 h 17"/>
                <a:gd name="T12" fmla="*/ 14 w 14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4"/>
                  </a:moveTo>
                  <a:cubicBezTo>
                    <a:pt x="9" y="15"/>
                    <a:pt x="5" y="16"/>
                    <a:pt x="0" y="17"/>
                  </a:cubicBezTo>
                  <a:cubicBezTo>
                    <a:pt x="0" y="12"/>
                    <a:pt x="1" y="6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1" y="16"/>
                  </a:cubicBezTo>
                  <a:cubicBezTo>
                    <a:pt x="5" y="15"/>
                    <a:pt x="10" y="14"/>
                    <a:pt x="14" y="13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658">
              <a:extLst>
                <a:ext uri="{FF2B5EF4-FFF2-40B4-BE49-F238E27FC236}">
                  <a16:creationId xmlns="" xmlns:a16="http://schemas.microsoft.com/office/drawing/2014/main" id="{7A25AEEA-2B62-49C9-A4D5-E6AE12ADD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5605463"/>
              <a:ext cx="14288" cy="15875"/>
            </a:xfrm>
            <a:custGeom>
              <a:avLst/>
              <a:gdLst>
                <a:gd name="T0" fmla="*/ 15 w 15"/>
                <a:gd name="T1" fmla="*/ 14 h 17"/>
                <a:gd name="T2" fmla="*/ 0 w 15"/>
                <a:gd name="T3" fmla="*/ 17 h 17"/>
                <a:gd name="T4" fmla="*/ 2 w 15"/>
                <a:gd name="T5" fmla="*/ 0 h 17"/>
                <a:gd name="T6" fmla="*/ 4 w 15"/>
                <a:gd name="T7" fmla="*/ 0 h 17"/>
                <a:gd name="T8" fmla="*/ 1 w 15"/>
                <a:gd name="T9" fmla="*/ 16 h 17"/>
                <a:gd name="T10" fmla="*/ 15 w 15"/>
                <a:gd name="T11" fmla="*/ 13 h 17"/>
                <a:gd name="T12" fmla="*/ 15 w 1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4"/>
                  </a:moveTo>
                  <a:cubicBezTo>
                    <a:pt x="10" y="15"/>
                    <a:pt x="5" y="16"/>
                    <a:pt x="0" y="17"/>
                  </a:cubicBezTo>
                  <a:cubicBezTo>
                    <a:pt x="1" y="11"/>
                    <a:pt x="1" y="6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2" y="10"/>
                    <a:pt x="1" y="16"/>
                  </a:cubicBezTo>
                  <a:cubicBezTo>
                    <a:pt x="6" y="15"/>
                    <a:pt x="10" y="14"/>
                    <a:pt x="15" y="13"/>
                  </a:cubicBez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659">
              <a:extLst>
                <a:ext uri="{FF2B5EF4-FFF2-40B4-BE49-F238E27FC236}">
                  <a16:creationId xmlns="" xmlns:a16="http://schemas.microsoft.com/office/drawing/2014/main" id="{617E42EC-2278-4135-A741-38CD1D96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602288"/>
              <a:ext cx="14288" cy="15875"/>
            </a:xfrm>
            <a:custGeom>
              <a:avLst/>
              <a:gdLst>
                <a:gd name="T0" fmla="*/ 15 w 15"/>
                <a:gd name="T1" fmla="*/ 14 h 16"/>
                <a:gd name="T2" fmla="*/ 0 w 15"/>
                <a:gd name="T3" fmla="*/ 16 h 16"/>
                <a:gd name="T4" fmla="*/ 3 w 15"/>
                <a:gd name="T5" fmla="*/ 0 h 16"/>
                <a:gd name="T6" fmla="*/ 4 w 15"/>
                <a:gd name="T7" fmla="*/ 0 h 16"/>
                <a:gd name="T8" fmla="*/ 2 w 15"/>
                <a:gd name="T9" fmla="*/ 15 h 16"/>
                <a:gd name="T10" fmla="*/ 15 w 15"/>
                <a:gd name="T11" fmla="*/ 12 h 16"/>
                <a:gd name="T12" fmla="*/ 15 w 15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0" y="15"/>
                    <a:pt x="5" y="15"/>
                    <a:pt x="0" y="16"/>
                  </a:cubicBezTo>
                  <a:cubicBezTo>
                    <a:pt x="1" y="11"/>
                    <a:pt x="2" y="5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2" y="10"/>
                    <a:pt x="2" y="15"/>
                  </a:cubicBezTo>
                  <a:cubicBezTo>
                    <a:pt x="6" y="14"/>
                    <a:pt x="11" y="13"/>
                    <a:pt x="15" y="12"/>
                  </a:cubicBez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660">
              <a:extLst>
                <a:ext uri="{FF2B5EF4-FFF2-40B4-BE49-F238E27FC236}">
                  <a16:creationId xmlns="" xmlns:a16="http://schemas.microsoft.com/office/drawing/2014/main" id="{96D141CA-2ABB-4E72-933C-D470DF79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599113"/>
              <a:ext cx="12700" cy="14288"/>
            </a:xfrm>
            <a:custGeom>
              <a:avLst/>
              <a:gdLst>
                <a:gd name="T0" fmla="*/ 14 w 14"/>
                <a:gd name="T1" fmla="*/ 14 h 16"/>
                <a:gd name="T2" fmla="*/ 0 w 14"/>
                <a:gd name="T3" fmla="*/ 16 h 16"/>
                <a:gd name="T4" fmla="*/ 2 w 14"/>
                <a:gd name="T5" fmla="*/ 0 h 16"/>
                <a:gd name="T6" fmla="*/ 4 w 14"/>
                <a:gd name="T7" fmla="*/ 1 h 16"/>
                <a:gd name="T8" fmla="*/ 1 w 14"/>
                <a:gd name="T9" fmla="*/ 15 h 16"/>
                <a:gd name="T10" fmla="*/ 14 w 14"/>
                <a:gd name="T11" fmla="*/ 13 h 16"/>
                <a:gd name="T12" fmla="*/ 14 w 14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14"/>
                  </a:moveTo>
                  <a:cubicBezTo>
                    <a:pt x="9" y="15"/>
                    <a:pt x="5" y="16"/>
                    <a:pt x="0" y="16"/>
                  </a:cubicBezTo>
                  <a:cubicBezTo>
                    <a:pt x="1" y="11"/>
                    <a:pt x="1" y="6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5"/>
                    <a:pt x="2" y="10"/>
                    <a:pt x="1" y="15"/>
                  </a:cubicBezTo>
                  <a:cubicBezTo>
                    <a:pt x="5" y="14"/>
                    <a:pt x="10" y="14"/>
                    <a:pt x="14" y="13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661">
              <a:extLst>
                <a:ext uri="{FF2B5EF4-FFF2-40B4-BE49-F238E27FC236}">
                  <a16:creationId xmlns="" xmlns:a16="http://schemas.microsoft.com/office/drawing/2014/main" id="{6BF18FB8-7AF5-49AD-A72C-FC7AC5AF8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5597526"/>
              <a:ext cx="12700" cy="14288"/>
            </a:xfrm>
            <a:custGeom>
              <a:avLst/>
              <a:gdLst>
                <a:gd name="T0" fmla="*/ 14 w 14"/>
                <a:gd name="T1" fmla="*/ 13 h 15"/>
                <a:gd name="T2" fmla="*/ 0 w 14"/>
                <a:gd name="T3" fmla="*/ 15 h 15"/>
                <a:gd name="T4" fmla="*/ 3 w 14"/>
                <a:gd name="T5" fmla="*/ 0 h 15"/>
                <a:gd name="T6" fmla="*/ 4 w 14"/>
                <a:gd name="T7" fmla="*/ 0 h 15"/>
                <a:gd name="T8" fmla="*/ 2 w 14"/>
                <a:gd name="T9" fmla="*/ 13 h 15"/>
                <a:gd name="T10" fmla="*/ 14 w 14"/>
                <a:gd name="T11" fmla="*/ 12 h 15"/>
                <a:gd name="T12" fmla="*/ 14 w 14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3"/>
                  </a:moveTo>
                  <a:cubicBezTo>
                    <a:pt x="9" y="13"/>
                    <a:pt x="5" y="14"/>
                    <a:pt x="0" y="15"/>
                  </a:cubicBezTo>
                  <a:cubicBezTo>
                    <a:pt x="1" y="10"/>
                    <a:pt x="2" y="5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9"/>
                    <a:pt x="2" y="13"/>
                  </a:cubicBezTo>
                  <a:cubicBezTo>
                    <a:pt x="6" y="13"/>
                    <a:pt x="10" y="12"/>
                    <a:pt x="14" y="12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662">
              <a:extLst>
                <a:ext uri="{FF2B5EF4-FFF2-40B4-BE49-F238E27FC236}">
                  <a16:creationId xmlns="" xmlns:a16="http://schemas.microsoft.com/office/drawing/2014/main" id="{22391B5A-0473-4E25-9480-0378DEAE1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5594351"/>
              <a:ext cx="12700" cy="12700"/>
            </a:xfrm>
            <a:custGeom>
              <a:avLst/>
              <a:gdLst>
                <a:gd name="T0" fmla="*/ 13 w 13"/>
                <a:gd name="T1" fmla="*/ 12 h 14"/>
                <a:gd name="T2" fmla="*/ 0 w 13"/>
                <a:gd name="T3" fmla="*/ 14 h 14"/>
                <a:gd name="T4" fmla="*/ 2 w 13"/>
                <a:gd name="T5" fmla="*/ 0 h 14"/>
                <a:gd name="T6" fmla="*/ 4 w 13"/>
                <a:gd name="T7" fmla="*/ 0 h 14"/>
                <a:gd name="T8" fmla="*/ 1 w 13"/>
                <a:gd name="T9" fmla="*/ 12 h 14"/>
                <a:gd name="T10" fmla="*/ 13 w 13"/>
                <a:gd name="T11" fmla="*/ 11 h 14"/>
                <a:gd name="T12" fmla="*/ 13 w 13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3" y="12"/>
                  </a:moveTo>
                  <a:cubicBezTo>
                    <a:pt x="8" y="13"/>
                    <a:pt x="4" y="13"/>
                    <a:pt x="0" y="14"/>
                  </a:cubicBezTo>
                  <a:cubicBezTo>
                    <a:pt x="1" y="9"/>
                    <a:pt x="1" y="5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8"/>
                    <a:pt x="1" y="12"/>
                  </a:cubicBezTo>
                  <a:cubicBezTo>
                    <a:pt x="5" y="12"/>
                    <a:pt x="9" y="12"/>
                    <a:pt x="13" y="11"/>
                  </a:cubicBez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663">
              <a:extLst>
                <a:ext uri="{FF2B5EF4-FFF2-40B4-BE49-F238E27FC236}">
                  <a16:creationId xmlns="" xmlns:a16="http://schemas.microsoft.com/office/drawing/2014/main" id="{20C5F210-853E-46D0-87FD-A67929E8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592763"/>
              <a:ext cx="11113" cy="11113"/>
            </a:xfrm>
            <a:custGeom>
              <a:avLst/>
              <a:gdLst>
                <a:gd name="T0" fmla="*/ 12 w 12"/>
                <a:gd name="T1" fmla="*/ 11 h 12"/>
                <a:gd name="T2" fmla="*/ 0 w 12"/>
                <a:gd name="T3" fmla="*/ 12 h 12"/>
                <a:gd name="T4" fmla="*/ 3 w 12"/>
                <a:gd name="T5" fmla="*/ 0 h 12"/>
                <a:gd name="T6" fmla="*/ 4 w 12"/>
                <a:gd name="T7" fmla="*/ 0 h 12"/>
                <a:gd name="T8" fmla="*/ 2 w 12"/>
                <a:gd name="T9" fmla="*/ 11 h 12"/>
                <a:gd name="T10" fmla="*/ 12 w 12"/>
                <a:gd name="T11" fmla="*/ 10 h 12"/>
                <a:gd name="T12" fmla="*/ 12 w 1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11"/>
                  </a:moveTo>
                  <a:cubicBezTo>
                    <a:pt x="8" y="11"/>
                    <a:pt x="4" y="12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7"/>
                    <a:pt x="2" y="11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664">
              <a:extLst>
                <a:ext uri="{FF2B5EF4-FFF2-40B4-BE49-F238E27FC236}">
                  <a16:creationId xmlns="" xmlns:a16="http://schemas.microsoft.com/office/drawing/2014/main" id="{4CBE5B7B-84FF-45A4-A3AE-6BC1F2462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591176"/>
              <a:ext cx="9525" cy="9525"/>
            </a:xfrm>
            <a:custGeom>
              <a:avLst/>
              <a:gdLst>
                <a:gd name="T0" fmla="*/ 10 w 10"/>
                <a:gd name="T1" fmla="*/ 10 h 11"/>
                <a:gd name="T2" fmla="*/ 0 w 10"/>
                <a:gd name="T3" fmla="*/ 11 h 11"/>
                <a:gd name="T4" fmla="*/ 2 w 10"/>
                <a:gd name="T5" fmla="*/ 0 h 11"/>
                <a:gd name="T6" fmla="*/ 3 w 10"/>
                <a:gd name="T7" fmla="*/ 0 h 11"/>
                <a:gd name="T8" fmla="*/ 1 w 10"/>
                <a:gd name="T9" fmla="*/ 9 h 11"/>
                <a:gd name="T10" fmla="*/ 10 w 10"/>
                <a:gd name="T11" fmla="*/ 9 h 11"/>
                <a:gd name="T12" fmla="*/ 10 w 10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0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7"/>
                    <a:pt x="1" y="3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2" y="6"/>
                    <a:pt x="1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665">
              <a:extLst>
                <a:ext uri="{FF2B5EF4-FFF2-40B4-BE49-F238E27FC236}">
                  <a16:creationId xmlns="" xmlns:a16="http://schemas.microsoft.com/office/drawing/2014/main" id="{841D11CB-46FB-4425-AE62-9406DA97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588001"/>
              <a:ext cx="7938" cy="9525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9 h 9"/>
                <a:gd name="T4" fmla="*/ 2 w 9"/>
                <a:gd name="T5" fmla="*/ 0 h 9"/>
                <a:gd name="T6" fmla="*/ 3 w 9"/>
                <a:gd name="T7" fmla="*/ 0 h 9"/>
                <a:gd name="T8" fmla="*/ 1 w 9"/>
                <a:gd name="T9" fmla="*/ 8 h 9"/>
                <a:gd name="T10" fmla="*/ 8 w 9"/>
                <a:gd name="T11" fmla="*/ 7 h 9"/>
                <a:gd name="T12" fmla="*/ 9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666">
              <a:extLst>
                <a:ext uri="{FF2B5EF4-FFF2-40B4-BE49-F238E27FC236}">
                  <a16:creationId xmlns="" xmlns:a16="http://schemas.microsoft.com/office/drawing/2014/main" id="{11CD12F1-1766-4701-86B3-1040DBA1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5586413"/>
              <a:ext cx="6350" cy="7938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5 h 5"/>
                <a:gd name="T4" fmla="*/ 1 w 4"/>
                <a:gd name="T5" fmla="*/ 0 h 5"/>
                <a:gd name="T6" fmla="*/ 1 w 4"/>
                <a:gd name="T7" fmla="*/ 0 h 5"/>
                <a:gd name="T8" fmla="*/ 1 w 4"/>
                <a:gd name="T9" fmla="*/ 4 h 5"/>
                <a:gd name="T10" fmla="*/ 4 w 4"/>
                <a:gd name="T11" fmla="*/ 4 h 5"/>
                <a:gd name="T12" fmla="*/ 4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667">
              <a:extLst>
                <a:ext uri="{FF2B5EF4-FFF2-40B4-BE49-F238E27FC236}">
                  <a16:creationId xmlns="" xmlns:a16="http://schemas.microsoft.com/office/drawing/2014/main" id="{5DA0E6B6-BC18-42CF-907D-869E6042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9" y="5586413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1 w 3"/>
                <a:gd name="T5" fmla="*/ 0 h 3"/>
                <a:gd name="T6" fmla="*/ 1 w 3"/>
                <a:gd name="T7" fmla="*/ 0 h 3"/>
                <a:gd name="T8" fmla="*/ 1 w 3"/>
                <a:gd name="T9" fmla="*/ 2 h 3"/>
                <a:gd name="T10" fmla="*/ 3 w 3"/>
                <a:gd name="T11" fmla="*/ 2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668">
              <a:extLst>
                <a:ext uri="{FF2B5EF4-FFF2-40B4-BE49-F238E27FC236}">
                  <a16:creationId xmlns="" xmlns:a16="http://schemas.microsoft.com/office/drawing/2014/main" id="{5DFF7F03-EA2A-48C4-B0C8-57F2C2B0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558482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669">
              <a:extLst>
                <a:ext uri="{FF2B5EF4-FFF2-40B4-BE49-F238E27FC236}">
                  <a16:creationId xmlns="" xmlns:a16="http://schemas.microsoft.com/office/drawing/2014/main" id="{A900C0C3-3F64-4F8A-886B-BF8EA652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627688"/>
              <a:ext cx="4763" cy="11113"/>
            </a:xfrm>
            <a:custGeom>
              <a:avLst/>
              <a:gdLst>
                <a:gd name="T0" fmla="*/ 5 w 5"/>
                <a:gd name="T1" fmla="*/ 12 h 13"/>
                <a:gd name="T2" fmla="*/ 4 w 5"/>
                <a:gd name="T3" fmla="*/ 13 h 13"/>
                <a:gd name="T4" fmla="*/ 0 w 5"/>
                <a:gd name="T5" fmla="*/ 1 h 13"/>
                <a:gd name="T6" fmla="*/ 2 w 5"/>
                <a:gd name="T7" fmla="*/ 0 h 13"/>
                <a:gd name="T8" fmla="*/ 5 w 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12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9"/>
                    <a:pt x="1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4" y="8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670">
              <a:extLst>
                <a:ext uri="{FF2B5EF4-FFF2-40B4-BE49-F238E27FC236}">
                  <a16:creationId xmlns="" xmlns:a16="http://schemas.microsoft.com/office/drawing/2014/main" id="{085C7CB4-6A27-47B3-949D-96E725BFF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1" y="5554663"/>
              <a:ext cx="22225" cy="74613"/>
            </a:xfrm>
            <a:custGeom>
              <a:avLst/>
              <a:gdLst>
                <a:gd name="T0" fmla="*/ 24 w 25"/>
                <a:gd name="T1" fmla="*/ 72 h 79"/>
                <a:gd name="T2" fmla="*/ 21 w 25"/>
                <a:gd name="T3" fmla="*/ 43 h 79"/>
                <a:gd name="T4" fmla="*/ 6 w 25"/>
                <a:gd name="T5" fmla="*/ 2 h 79"/>
                <a:gd name="T6" fmla="*/ 5 w 25"/>
                <a:gd name="T7" fmla="*/ 0 h 79"/>
                <a:gd name="T8" fmla="*/ 4 w 25"/>
                <a:gd name="T9" fmla="*/ 3 h 79"/>
                <a:gd name="T10" fmla="*/ 2 w 25"/>
                <a:gd name="T11" fmla="*/ 17 h 79"/>
                <a:gd name="T12" fmla="*/ 2 w 25"/>
                <a:gd name="T13" fmla="*/ 51 h 79"/>
                <a:gd name="T14" fmla="*/ 15 w 25"/>
                <a:gd name="T15" fmla="*/ 78 h 79"/>
                <a:gd name="T16" fmla="*/ 20 w 25"/>
                <a:gd name="T17" fmla="*/ 79 h 79"/>
                <a:gd name="T18" fmla="*/ 24 w 25"/>
                <a:gd name="T19" fmla="*/ 72 h 79"/>
                <a:gd name="T20" fmla="*/ 5 w 25"/>
                <a:gd name="T21" fmla="*/ 5 h 79"/>
                <a:gd name="T22" fmla="*/ 19 w 25"/>
                <a:gd name="T23" fmla="*/ 44 h 79"/>
                <a:gd name="T24" fmla="*/ 22 w 25"/>
                <a:gd name="T25" fmla="*/ 72 h 79"/>
                <a:gd name="T26" fmla="*/ 19 w 25"/>
                <a:gd name="T27" fmla="*/ 77 h 79"/>
                <a:gd name="T28" fmla="*/ 16 w 25"/>
                <a:gd name="T29" fmla="*/ 77 h 79"/>
                <a:gd name="T30" fmla="*/ 4 w 25"/>
                <a:gd name="T31" fmla="*/ 50 h 79"/>
                <a:gd name="T32" fmla="*/ 5 w 25"/>
                <a:gd name="T33" fmla="*/ 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79">
                  <a:moveTo>
                    <a:pt x="24" y="72"/>
                  </a:moveTo>
                  <a:cubicBezTo>
                    <a:pt x="25" y="65"/>
                    <a:pt x="24" y="55"/>
                    <a:pt x="21" y="43"/>
                  </a:cubicBezTo>
                  <a:cubicBezTo>
                    <a:pt x="15" y="19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8"/>
                    <a:pt x="2" y="17"/>
                  </a:cubicBezTo>
                  <a:cubicBezTo>
                    <a:pt x="1" y="26"/>
                    <a:pt x="0" y="38"/>
                    <a:pt x="2" y="51"/>
                  </a:cubicBezTo>
                  <a:cubicBezTo>
                    <a:pt x="5" y="65"/>
                    <a:pt x="10" y="76"/>
                    <a:pt x="15" y="78"/>
                  </a:cubicBezTo>
                  <a:cubicBezTo>
                    <a:pt x="17" y="79"/>
                    <a:pt x="19" y="79"/>
                    <a:pt x="20" y="79"/>
                  </a:cubicBezTo>
                  <a:cubicBezTo>
                    <a:pt x="21" y="78"/>
                    <a:pt x="23" y="76"/>
                    <a:pt x="24" y="72"/>
                  </a:cubicBezTo>
                  <a:moveTo>
                    <a:pt x="5" y="5"/>
                  </a:moveTo>
                  <a:cubicBezTo>
                    <a:pt x="8" y="10"/>
                    <a:pt x="15" y="25"/>
                    <a:pt x="19" y="44"/>
                  </a:cubicBezTo>
                  <a:cubicBezTo>
                    <a:pt x="22" y="55"/>
                    <a:pt x="24" y="65"/>
                    <a:pt x="22" y="72"/>
                  </a:cubicBezTo>
                  <a:cubicBezTo>
                    <a:pt x="22" y="74"/>
                    <a:pt x="21" y="76"/>
                    <a:pt x="19" y="77"/>
                  </a:cubicBezTo>
                  <a:cubicBezTo>
                    <a:pt x="19" y="77"/>
                    <a:pt x="17" y="77"/>
                    <a:pt x="16" y="77"/>
                  </a:cubicBezTo>
                  <a:cubicBezTo>
                    <a:pt x="12" y="74"/>
                    <a:pt x="7" y="67"/>
                    <a:pt x="4" y="50"/>
                  </a:cubicBezTo>
                  <a:cubicBezTo>
                    <a:pt x="1" y="30"/>
                    <a:pt x="4" y="12"/>
                    <a:pt x="5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671">
              <a:extLst>
                <a:ext uri="{FF2B5EF4-FFF2-40B4-BE49-F238E27FC236}">
                  <a16:creationId xmlns="" xmlns:a16="http://schemas.microsoft.com/office/drawing/2014/main" id="{CA832050-02E0-43F9-BF12-C81E536A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5611813"/>
              <a:ext cx="15875" cy="15875"/>
            </a:xfrm>
            <a:custGeom>
              <a:avLst/>
              <a:gdLst>
                <a:gd name="T0" fmla="*/ 16 w 16"/>
                <a:gd name="T1" fmla="*/ 1 h 16"/>
                <a:gd name="T2" fmla="*/ 11 w 16"/>
                <a:gd name="T3" fmla="*/ 16 h 16"/>
                <a:gd name="T4" fmla="*/ 0 w 16"/>
                <a:gd name="T5" fmla="*/ 8 h 16"/>
                <a:gd name="T6" fmla="*/ 1 w 16"/>
                <a:gd name="T7" fmla="*/ 7 h 16"/>
                <a:gd name="T8" fmla="*/ 11 w 16"/>
                <a:gd name="T9" fmla="*/ 14 h 16"/>
                <a:gd name="T10" fmla="*/ 15 w 16"/>
                <a:gd name="T11" fmla="*/ 0 h 16"/>
                <a:gd name="T12" fmla="*/ 1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4" y="6"/>
                    <a:pt x="13" y="11"/>
                    <a:pt x="11" y="16"/>
                  </a:cubicBezTo>
                  <a:cubicBezTo>
                    <a:pt x="8" y="13"/>
                    <a:pt x="4" y="11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9"/>
                    <a:pt x="7" y="12"/>
                    <a:pt x="11" y="14"/>
                  </a:cubicBezTo>
                  <a:cubicBezTo>
                    <a:pt x="12" y="9"/>
                    <a:pt x="14" y="5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672">
              <a:extLst>
                <a:ext uri="{FF2B5EF4-FFF2-40B4-BE49-F238E27FC236}">
                  <a16:creationId xmlns="" xmlns:a16="http://schemas.microsoft.com/office/drawing/2014/main" id="{C0524356-CC45-4670-AA36-9644855D7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5607051"/>
              <a:ext cx="15875" cy="15875"/>
            </a:xfrm>
            <a:custGeom>
              <a:avLst/>
              <a:gdLst>
                <a:gd name="T0" fmla="*/ 17 w 17"/>
                <a:gd name="T1" fmla="*/ 0 h 17"/>
                <a:gd name="T2" fmla="*/ 12 w 17"/>
                <a:gd name="T3" fmla="*/ 17 h 17"/>
                <a:gd name="T4" fmla="*/ 0 w 17"/>
                <a:gd name="T5" fmla="*/ 8 h 17"/>
                <a:gd name="T6" fmla="*/ 0 w 17"/>
                <a:gd name="T7" fmla="*/ 6 h 17"/>
                <a:gd name="T8" fmla="*/ 11 w 17"/>
                <a:gd name="T9" fmla="*/ 15 h 17"/>
                <a:gd name="T10" fmla="*/ 16 w 17"/>
                <a:gd name="T11" fmla="*/ 0 h 17"/>
                <a:gd name="T12" fmla="*/ 17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5" y="6"/>
                    <a:pt x="14" y="11"/>
                    <a:pt x="12" y="17"/>
                  </a:cubicBezTo>
                  <a:cubicBezTo>
                    <a:pt x="8" y="14"/>
                    <a:pt x="4" y="11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8" y="12"/>
                    <a:pt x="11" y="15"/>
                  </a:cubicBezTo>
                  <a:cubicBezTo>
                    <a:pt x="13" y="10"/>
                    <a:pt x="14" y="5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673">
              <a:extLst>
                <a:ext uri="{FF2B5EF4-FFF2-40B4-BE49-F238E27FC236}">
                  <a16:creationId xmlns="" xmlns:a16="http://schemas.microsoft.com/office/drawing/2014/main" id="{E808D407-4E75-49F5-9F77-92E5497C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5600701"/>
              <a:ext cx="17463" cy="17463"/>
            </a:xfrm>
            <a:custGeom>
              <a:avLst/>
              <a:gdLst>
                <a:gd name="T0" fmla="*/ 18 w 18"/>
                <a:gd name="T1" fmla="*/ 0 h 18"/>
                <a:gd name="T2" fmla="*/ 12 w 18"/>
                <a:gd name="T3" fmla="*/ 18 h 18"/>
                <a:gd name="T4" fmla="*/ 0 w 18"/>
                <a:gd name="T5" fmla="*/ 8 h 18"/>
                <a:gd name="T6" fmla="*/ 1 w 18"/>
                <a:gd name="T7" fmla="*/ 7 h 18"/>
                <a:gd name="T8" fmla="*/ 12 w 18"/>
                <a:gd name="T9" fmla="*/ 16 h 18"/>
                <a:gd name="T10" fmla="*/ 17 w 18"/>
                <a:gd name="T11" fmla="*/ 0 h 18"/>
                <a:gd name="T12" fmla="*/ 18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cubicBezTo>
                    <a:pt x="16" y="6"/>
                    <a:pt x="14" y="12"/>
                    <a:pt x="12" y="18"/>
                  </a:cubicBezTo>
                  <a:cubicBezTo>
                    <a:pt x="8" y="15"/>
                    <a:pt x="4" y="11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10"/>
                    <a:pt x="8" y="13"/>
                    <a:pt x="12" y="16"/>
                  </a:cubicBezTo>
                  <a:cubicBezTo>
                    <a:pt x="14" y="10"/>
                    <a:pt x="15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674">
              <a:extLst>
                <a:ext uri="{FF2B5EF4-FFF2-40B4-BE49-F238E27FC236}">
                  <a16:creationId xmlns="" xmlns:a16="http://schemas.microsoft.com/office/drawing/2014/main" id="{5310628C-4F93-4886-B119-C4AB00DC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95938"/>
              <a:ext cx="17463" cy="15875"/>
            </a:xfrm>
            <a:custGeom>
              <a:avLst/>
              <a:gdLst>
                <a:gd name="T0" fmla="*/ 18 w 18"/>
                <a:gd name="T1" fmla="*/ 0 h 17"/>
                <a:gd name="T2" fmla="*/ 12 w 18"/>
                <a:gd name="T3" fmla="*/ 17 h 17"/>
                <a:gd name="T4" fmla="*/ 0 w 18"/>
                <a:gd name="T5" fmla="*/ 8 h 17"/>
                <a:gd name="T6" fmla="*/ 1 w 18"/>
                <a:gd name="T7" fmla="*/ 6 h 17"/>
                <a:gd name="T8" fmla="*/ 12 w 18"/>
                <a:gd name="T9" fmla="*/ 15 h 17"/>
                <a:gd name="T10" fmla="*/ 17 w 18"/>
                <a:gd name="T11" fmla="*/ 0 h 17"/>
                <a:gd name="T12" fmla="*/ 1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6" y="6"/>
                    <a:pt x="14" y="12"/>
                    <a:pt x="12" y="17"/>
                  </a:cubicBezTo>
                  <a:cubicBezTo>
                    <a:pt x="8" y="14"/>
                    <a:pt x="4" y="11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9"/>
                    <a:pt x="8" y="12"/>
                    <a:pt x="12" y="15"/>
                  </a:cubicBezTo>
                  <a:cubicBezTo>
                    <a:pt x="13" y="10"/>
                    <a:pt x="15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675">
              <a:extLst>
                <a:ext uri="{FF2B5EF4-FFF2-40B4-BE49-F238E27FC236}">
                  <a16:creationId xmlns="" xmlns:a16="http://schemas.microsoft.com/office/drawing/2014/main" id="{AF4BEDAA-483B-4178-A366-06C5ECBB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91176"/>
              <a:ext cx="15875" cy="15875"/>
            </a:xfrm>
            <a:custGeom>
              <a:avLst/>
              <a:gdLst>
                <a:gd name="T0" fmla="*/ 18 w 18"/>
                <a:gd name="T1" fmla="*/ 0 h 17"/>
                <a:gd name="T2" fmla="*/ 12 w 18"/>
                <a:gd name="T3" fmla="*/ 17 h 17"/>
                <a:gd name="T4" fmla="*/ 0 w 18"/>
                <a:gd name="T5" fmla="*/ 7 h 17"/>
                <a:gd name="T6" fmla="*/ 1 w 18"/>
                <a:gd name="T7" fmla="*/ 6 h 17"/>
                <a:gd name="T8" fmla="*/ 11 w 18"/>
                <a:gd name="T9" fmla="*/ 15 h 17"/>
                <a:gd name="T10" fmla="*/ 17 w 18"/>
                <a:gd name="T11" fmla="*/ 0 h 17"/>
                <a:gd name="T12" fmla="*/ 1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6" y="6"/>
                    <a:pt x="14" y="11"/>
                    <a:pt x="12" y="17"/>
                  </a:cubicBezTo>
                  <a:cubicBezTo>
                    <a:pt x="8" y="14"/>
                    <a:pt x="4" y="11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9"/>
                    <a:pt x="8" y="12"/>
                    <a:pt x="11" y="15"/>
                  </a:cubicBezTo>
                  <a:cubicBezTo>
                    <a:pt x="13" y="10"/>
                    <a:pt x="15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676">
              <a:extLst>
                <a:ext uri="{FF2B5EF4-FFF2-40B4-BE49-F238E27FC236}">
                  <a16:creationId xmlns="" xmlns:a16="http://schemas.microsoft.com/office/drawing/2014/main" id="{6369A4B9-0F1C-4BBB-9064-9E885315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86413"/>
              <a:ext cx="14288" cy="15875"/>
            </a:xfrm>
            <a:custGeom>
              <a:avLst/>
              <a:gdLst>
                <a:gd name="T0" fmla="*/ 16 w 16"/>
                <a:gd name="T1" fmla="*/ 1 h 17"/>
                <a:gd name="T2" fmla="*/ 11 w 16"/>
                <a:gd name="T3" fmla="*/ 17 h 17"/>
                <a:gd name="T4" fmla="*/ 0 w 16"/>
                <a:gd name="T5" fmla="*/ 7 h 17"/>
                <a:gd name="T6" fmla="*/ 0 w 16"/>
                <a:gd name="T7" fmla="*/ 6 h 17"/>
                <a:gd name="T8" fmla="*/ 10 w 16"/>
                <a:gd name="T9" fmla="*/ 14 h 17"/>
                <a:gd name="T10" fmla="*/ 15 w 16"/>
                <a:gd name="T11" fmla="*/ 0 h 17"/>
                <a:gd name="T12" fmla="*/ 16 w 16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4" y="6"/>
                    <a:pt x="12" y="11"/>
                    <a:pt x="11" y="17"/>
                  </a:cubicBezTo>
                  <a:cubicBezTo>
                    <a:pt x="7" y="14"/>
                    <a:pt x="3" y="11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7" y="12"/>
                    <a:pt x="10" y="14"/>
                  </a:cubicBezTo>
                  <a:cubicBezTo>
                    <a:pt x="12" y="10"/>
                    <a:pt x="14" y="5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677">
              <a:extLst>
                <a:ext uri="{FF2B5EF4-FFF2-40B4-BE49-F238E27FC236}">
                  <a16:creationId xmlns="" xmlns:a16="http://schemas.microsoft.com/office/drawing/2014/main" id="{06FF4E62-15B8-4D5A-9AB5-439D2BF5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5583238"/>
              <a:ext cx="15875" cy="14288"/>
            </a:xfrm>
            <a:custGeom>
              <a:avLst/>
              <a:gdLst>
                <a:gd name="T0" fmla="*/ 16 w 16"/>
                <a:gd name="T1" fmla="*/ 1 h 15"/>
                <a:gd name="T2" fmla="*/ 10 w 16"/>
                <a:gd name="T3" fmla="*/ 15 h 15"/>
                <a:gd name="T4" fmla="*/ 0 w 16"/>
                <a:gd name="T5" fmla="*/ 7 h 15"/>
                <a:gd name="T6" fmla="*/ 1 w 16"/>
                <a:gd name="T7" fmla="*/ 5 h 15"/>
                <a:gd name="T8" fmla="*/ 10 w 16"/>
                <a:gd name="T9" fmla="*/ 13 h 15"/>
                <a:gd name="T10" fmla="*/ 15 w 16"/>
                <a:gd name="T11" fmla="*/ 0 h 15"/>
                <a:gd name="T12" fmla="*/ 16 w 16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4" y="5"/>
                    <a:pt x="12" y="10"/>
                    <a:pt x="10" y="15"/>
                  </a:cubicBezTo>
                  <a:cubicBezTo>
                    <a:pt x="7" y="12"/>
                    <a:pt x="4" y="9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8"/>
                    <a:pt x="7" y="10"/>
                    <a:pt x="10" y="13"/>
                  </a:cubicBezTo>
                  <a:cubicBezTo>
                    <a:pt x="12" y="9"/>
                    <a:pt x="13" y="4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678">
              <a:extLst>
                <a:ext uri="{FF2B5EF4-FFF2-40B4-BE49-F238E27FC236}">
                  <a16:creationId xmlns="" xmlns:a16="http://schemas.microsoft.com/office/drawing/2014/main" id="{BC084DDF-89BA-4AB8-928C-1D4F2DB73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5580063"/>
              <a:ext cx="14288" cy="12700"/>
            </a:xfrm>
            <a:custGeom>
              <a:avLst/>
              <a:gdLst>
                <a:gd name="T0" fmla="*/ 15 w 15"/>
                <a:gd name="T1" fmla="*/ 0 h 14"/>
                <a:gd name="T2" fmla="*/ 9 w 15"/>
                <a:gd name="T3" fmla="*/ 14 h 14"/>
                <a:gd name="T4" fmla="*/ 0 w 15"/>
                <a:gd name="T5" fmla="*/ 6 h 14"/>
                <a:gd name="T6" fmla="*/ 1 w 15"/>
                <a:gd name="T7" fmla="*/ 4 h 14"/>
                <a:gd name="T8" fmla="*/ 9 w 15"/>
                <a:gd name="T9" fmla="*/ 11 h 14"/>
                <a:gd name="T10" fmla="*/ 14 w 15"/>
                <a:gd name="T11" fmla="*/ 0 h 14"/>
                <a:gd name="T12" fmla="*/ 15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cubicBezTo>
                    <a:pt x="13" y="5"/>
                    <a:pt x="11" y="9"/>
                    <a:pt x="9" y="14"/>
                  </a:cubicBezTo>
                  <a:cubicBezTo>
                    <a:pt x="6" y="11"/>
                    <a:pt x="3" y="8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8"/>
                    <a:pt x="12" y="4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679">
              <a:extLst>
                <a:ext uri="{FF2B5EF4-FFF2-40B4-BE49-F238E27FC236}">
                  <a16:creationId xmlns="" xmlns:a16="http://schemas.microsoft.com/office/drawing/2014/main" id="{3561A1F4-57FB-44F8-AF56-02B20ABE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5575301"/>
              <a:ext cx="12700" cy="11113"/>
            </a:xfrm>
            <a:custGeom>
              <a:avLst/>
              <a:gdLst>
                <a:gd name="T0" fmla="*/ 13 w 13"/>
                <a:gd name="T1" fmla="*/ 0 h 12"/>
                <a:gd name="T2" fmla="*/ 8 w 13"/>
                <a:gd name="T3" fmla="*/ 12 h 12"/>
                <a:gd name="T4" fmla="*/ 0 w 13"/>
                <a:gd name="T5" fmla="*/ 5 h 12"/>
                <a:gd name="T6" fmla="*/ 1 w 13"/>
                <a:gd name="T7" fmla="*/ 4 h 12"/>
                <a:gd name="T8" fmla="*/ 8 w 13"/>
                <a:gd name="T9" fmla="*/ 10 h 12"/>
                <a:gd name="T10" fmla="*/ 12 w 13"/>
                <a:gd name="T11" fmla="*/ 0 h 12"/>
                <a:gd name="T12" fmla="*/ 13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2" y="4"/>
                    <a:pt x="10" y="8"/>
                    <a:pt x="8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7"/>
                    <a:pt x="11" y="3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680">
              <a:extLst>
                <a:ext uri="{FF2B5EF4-FFF2-40B4-BE49-F238E27FC236}">
                  <a16:creationId xmlns="" xmlns:a16="http://schemas.microsoft.com/office/drawing/2014/main" id="{98F11CE5-7749-4D70-8562-F3E4A9DB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72126"/>
              <a:ext cx="9525" cy="9525"/>
            </a:xfrm>
            <a:custGeom>
              <a:avLst/>
              <a:gdLst>
                <a:gd name="T0" fmla="*/ 11 w 11"/>
                <a:gd name="T1" fmla="*/ 0 h 11"/>
                <a:gd name="T2" fmla="*/ 6 w 11"/>
                <a:gd name="T3" fmla="*/ 11 h 11"/>
                <a:gd name="T4" fmla="*/ 0 w 11"/>
                <a:gd name="T5" fmla="*/ 4 h 11"/>
                <a:gd name="T6" fmla="*/ 1 w 11"/>
                <a:gd name="T7" fmla="*/ 3 h 11"/>
                <a:gd name="T8" fmla="*/ 6 w 11"/>
                <a:gd name="T9" fmla="*/ 8 h 11"/>
                <a:gd name="T10" fmla="*/ 10 w 11"/>
                <a:gd name="T11" fmla="*/ 0 h 11"/>
                <a:gd name="T12" fmla="*/ 11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9" y="4"/>
                    <a:pt x="8" y="7"/>
                    <a:pt x="6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681">
              <a:extLst>
                <a:ext uri="{FF2B5EF4-FFF2-40B4-BE49-F238E27FC236}">
                  <a16:creationId xmlns="" xmlns:a16="http://schemas.microsoft.com/office/drawing/2014/main" id="{EEAAA311-3F01-4EDA-B648-784A38A0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68951"/>
              <a:ext cx="7938" cy="7938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5 h 5"/>
                <a:gd name="T4" fmla="*/ 0 w 5"/>
                <a:gd name="T5" fmla="*/ 2 h 5"/>
                <a:gd name="T6" fmla="*/ 0 w 5"/>
                <a:gd name="T7" fmla="*/ 1 h 5"/>
                <a:gd name="T8" fmla="*/ 3 w 5"/>
                <a:gd name="T9" fmla="*/ 4 h 5"/>
                <a:gd name="T10" fmla="*/ 5 w 5"/>
                <a:gd name="T11" fmla="*/ 0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4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682">
              <a:extLst>
                <a:ext uri="{FF2B5EF4-FFF2-40B4-BE49-F238E27FC236}">
                  <a16:creationId xmlns="" xmlns:a16="http://schemas.microsoft.com/office/drawing/2014/main" id="{0F87103F-4CAA-4423-931A-0B53959CA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65776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4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2 h 4"/>
                <a:gd name="T10" fmla="*/ 4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683">
              <a:extLst>
                <a:ext uri="{FF2B5EF4-FFF2-40B4-BE49-F238E27FC236}">
                  <a16:creationId xmlns="" xmlns:a16="http://schemas.microsoft.com/office/drawing/2014/main" id="{4C7EA765-8C0A-46DF-8062-B9C42A5E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561013"/>
              <a:ext cx="4763" cy="476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2 h 3"/>
                <a:gd name="T6" fmla="*/ 1 w 3"/>
                <a:gd name="T7" fmla="*/ 1 h 3"/>
                <a:gd name="T8" fmla="*/ 2 w 3"/>
                <a:gd name="T9" fmla="*/ 2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684">
              <a:extLst>
                <a:ext uri="{FF2B5EF4-FFF2-40B4-BE49-F238E27FC236}">
                  <a16:creationId xmlns="" xmlns:a16="http://schemas.microsoft.com/office/drawing/2014/main" id="{01E8C87F-4D63-40A9-A5F1-0EDBE19B8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5670551"/>
              <a:ext cx="7938" cy="11113"/>
            </a:xfrm>
            <a:custGeom>
              <a:avLst/>
              <a:gdLst>
                <a:gd name="T0" fmla="*/ 7 w 7"/>
                <a:gd name="T1" fmla="*/ 1 h 12"/>
                <a:gd name="T2" fmla="*/ 2 w 7"/>
                <a:gd name="T3" fmla="*/ 12 h 12"/>
                <a:gd name="T4" fmla="*/ 0 w 7"/>
                <a:gd name="T5" fmla="*/ 11 h 12"/>
                <a:gd name="T6" fmla="*/ 6 w 7"/>
                <a:gd name="T7" fmla="*/ 0 h 12"/>
                <a:gd name="T8" fmla="*/ 7 w 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5" y="5"/>
                    <a:pt x="3" y="8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7"/>
                    <a:pt x="4" y="4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685">
              <a:extLst>
                <a:ext uri="{FF2B5EF4-FFF2-40B4-BE49-F238E27FC236}">
                  <a16:creationId xmlns="" xmlns:a16="http://schemas.microsoft.com/office/drawing/2014/main" id="{34DF4FFB-D545-46AE-93A9-52C4DBA1E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0839" y="5616576"/>
              <a:ext cx="46038" cy="57150"/>
            </a:xfrm>
            <a:custGeom>
              <a:avLst/>
              <a:gdLst>
                <a:gd name="T0" fmla="*/ 46 w 48"/>
                <a:gd name="T1" fmla="*/ 0 h 60"/>
                <a:gd name="T2" fmla="*/ 13 w 48"/>
                <a:gd name="T3" fmla="*/ 25 h 60"/>
                <a:gd name="T4" fmla="*/ 1 w 48"/>
                <a:gd name="T5" fmla="*/ 51 h 60"/>
                <a:gd name="T6" fmla="*/ 3 w 48"/>
                <a:gd name="T7" fmla="*/ 59 h 60"/>
                <a:gd name="T8" fmla="*/ 8 w 48"/>
                <a:gd name="T9" fmla="*/ 59 h 60"/>
                <a:gd name="T10" fmla="*/ 28 w 48"/>
                <a:gd name="T11" fmla="*/ 38 h 60"/>
                <a:gd name="T12" fmla="*/ 42 w 48"/>
                <a:gd name="T13" fmla="*/ 13 h 60"/>
                <a:gd name="T14" fmla="*/ 47 w 48"/>
                <a:gd name="T15" fmla="*/ 2 h 60"/>
                <a:gd name="T16" fmla="*/ 48 w 48"/>
                <a:gd name="T17" fmla="*/ 0 h 60"/>
                <a:gd name="T18" fmla="*/ 46 w 48"/>
                <a:gd name="T19" fmla="*/ 0 h 60"/>
                <a:gd name="T20" fmla="*/ 2 w 48"/>
                <a:gd name="T21" fmla="*/ 51 h 60"/>
                <a:gd name="T22" fmla="*/ 14 w 48"/>
                <a:gd name="T23" fmla="*/ 26 h 60"/>
                <a:gd name="T24" fmla="*/ 45 w 48"/>
                <a:gd name="T25" fmla="*/ 3 h 60"/>
                <a:gd name="T26" fmla="*/ 27 w 48"/>
                <a:gd name="T27" fmla="*/ 37 h 60"/>
                <a:gd name="T28" fmla="*/ 7 w 48"/>
                <a:gd name="T29" fmla="*/ 57 h 60"/>
                <a:gd name="T30" fmla="*/ 4 w 48"/>
                <a:gd name="T31" fmla="*/ 57 h 60"/>
                <a:gd name="T32" fmla="*/ 2 w 48"/>
                <a:gd name="T3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60">
                  <a:moveTo>
                    <a:pt x="46" y="0"/>
                  </a:moveTo>
                  <a:cubicBezTo>
                    <a:pt x="46" y="1"/>
                    <a:pt x="29" y="6"/>
                    <a:pt x="13" y="25"/>
                  </a:cubicBezTo>
                  <a:cubicBezTo>
                    <a:pt x="5" y="34"/>
                    <a:pt x="1" y="44"/>
                    <a:pt x="1" y="51"/>
                  </a:cubicBezTo>
                  <a:cubicBezTo>
                    <a:pt x="0" y="56"/>
                    <a:pt x="2" y="58"/>
                    <a:pt x="3" y="59"/>
                  </a:cubicBezTo>
                  <a:cubicBezTo>
                    <a:pt x="4" y="59"/>
                    <a:pt x="6" y="60"/>
                    <a:pt x="8" y="59"/>
                  </a:cubicBezTo>
                  <a:cubicBezTo>
                    <a:pt x="14" y="57"/>
                    <a:pt x="21" y="49"/>
                    <a:pt x="28" y="38"/>
                  </a:cubicBezTo>
                  <a:cubicBezTo>
                    <a:pt x="35" y="28"/>
                    <a:pt x="39" y="19"/>
                    <a:pt x="42" y="13"/>
                  </a:cubicBezTo>
                  <a:cubicBezTo>
                    <a:pt x="46" y="6"/>
                    <a:pt x="47" y="2"/>
                    <a:pt x="47" y="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6" y="0"/>
                  </a:lnTo>
                  <a:close/>
                  <a:moveTo>
                    <a:pt x="2" y="51"/>
                  </a:moveTo>
                  <a:cubicBezTo>
                    <a:pt x="3" y="44"/>
                    <a:pt x="7" y="35"/>
                    <a:pt x="14" y="26"/>
                  </a:cubicBezTo>
                  <a:cubicBezTo>
                    <a:pt x="27" y="12"/>
                    <a:pt x="40" y="5"/>
                    <a:pt x="45" y="3"/>
                  </a:cubicBezTo>
                  <a:cubicBezTo>
                    <a:pt x="43" y="8"/>
                    <a:pt x="37" y="22"/>
                    <a:pt x="27" y="37"/>
                  </a:cubicBezTo>
                  <a:cubicBezTo>
                    <a:pt x="19" y="50"/>
                    <a:pt x="12" y="56"/>
                    <a:pt x="7" y="57"/>
                  </a:cubicBezTo>
                  <a:cubicBezTo>
                    <a:pt x="6" y="58"/>
                    <a:pt x="5" y="57"/>
                    <a:pt x="4" y="57"/>
                  </a:cubicBezTo>
                  <a:cubicBezTo>
                    <a:pt x="3" y="56"/>
                    <a:pt x="2" y="54"/>
                    <a:pt x="2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686">
              <a:extLst>
                <a:ext uri="{FF2B5EF4-FFF2-40B4-BE49-F238E27FC236}">
                  <a16:creationId xmlns="" xmlns:a16="http://schemas.microsoft.com/office/drawing/2014/main" id="{32F2D1E7-8F88-471D-8971-862E009BB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4" y="5654676"/>
              <a:ext cx="12700" cy="15875"/>
            </a:xfrm>
            <a:custGeom>
              <a:avLst/>
              <a:gdLst>
                <a:gd name="T0" fmla="*/ 14 w 14"/>
                <a:gd name="T1" fmla="*/ 11 h 16"/>
                <a:gd name="T2" fmla="*/ 1 w 14"/>
                <a:gd name="T3" fmla="*/ 16 h 16"/>
                <a:gd name="T4" fmla="*/ 0 w 14"/>
                <a:gd name="T5" fmla="*/ 0 h 16"/>
                <a:gd name="T6" fmla="*/ 2 w 14"/>
                <a:gd name="T7" fmla="*/ 0 h 16"/>
                <a:gd name="T8" fmla="*/ 2 w 14"/>
                <a:gd name="T9" fmla="*/ 14 h 16"/>
                <a:gd name="T10" fmla="*/ 14 w 14"/>
                <a:gd name="T11" fmla="*/ 10 h 16"/>
                <a:gd name="T12" fmla="*/ 14 w 14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11"/>
                  </a:moveTo>
                  <a:cubicBezTo>
                    <a:pt x="10" y="13"/>
                    <a:pt x="5" y="14"/>
                    <a:pt x="1" y="16"/>
                  </a:cubicBezTo>
                  <a:cubicBezTo>
                    <a:pt x="1" y="11"/>
                    <a:pt x="0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9"/>
                    <a:pt x="2" y="14"/>
                  </a:cubicBezTo>
                  <a:cubicBezTo>
                    <a:pt x="6" y="13"/>
                    <a:pt x="10" y="11"/>
                    <a:pt x="14" y="10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687">
              <a:extLst>
                <a:ext uri="{FF2B5EF4-FFF2-40B4-BE49-F238E27FC236}">
                  <a16:creationId xmlns="" xmlns:a16="http://schemas.microsoft.com/office/drawing/2014/main" id="{1E26EA92-CBE3-4AA4-9B1E-1A8A32F98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5649913"/>
              <a:ext cx="14288" cy="15875"/>
            </a:xfrm>
            <a:custGeom>
              <a:avLst/>
              <a:gdLst>
                <a:gd name="T0" fmla="*/ 15 w 15"/>
                <a:gd name="T1" fmla="*/ 12 h 17"/>
                <a:gd name="T2" fmla="*/ 1 w 15"/>
                <a:gd name="T3" fmla="*/ 17 h 17"/>
                <a:gd name="T4" fmla="*/ 0 w 15"/>
                <a:gd name="T5" fmla="*/ 0 h 17"/>
                <a:gd name="T6" fmla="*/ 2 w 15"/>
                <a:gd name="T7" fmla="*/ 0 h 17"/>
                <a:gd name="T8" fmla="*/ 2 w 15"/>
                <a:gd name="T9" fmla="*/ 16 h 17"/>
                <a:gd name="T10" fmla="*/ 15 w 15"/>
                <a:gd name="T11" fmla="*/ 11 h 17"/>
                <a:gd name="T12" fmla="*/ 15 w 15"/>
                <a:gd name="T1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2"/>
                  </a:moveTo>
                  <a:cubicBezTo>
                    <a:pt x="10" y="14"/>
                    <a:pt x="6" y="16"/>
                    <a:pt x="1" y="17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5"/>
                    <a:pt x="2" y="10"/>
                    <a:pt x="2" y="16"/>
                  </a:cubicBezTo>
                  <a:cubicBezTo>
                    <a:pt x="6" y="14"/>
                    <a:pt x="11" y="12"/>
                    <a:pt x="15" y="11"/>
                  </a:cubicBezTo>
                  <a:lnTo>
                    <a:pt x="1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688">
              <a:extLst>
                <a:ext uri="{FF2B5EF4-FFF2-40B4-BE49-F238E27FC236}">
                  <a16:creationId xmlns="" xmlns:a16="http://schemas.microsoft.com/office/drawing/2014/main" id="{20BB2B32-B87D-464C-BA21-15BE67A9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5645151"/>
              <a:ext cx="14288" cy="15875"/>
            </a:xfrm>
            <a:custGeom>
              <a:avLst/>
              <a:gdLst>
                <a:gd name="T0" fmla="*/ 16 w 16"/>
                <a:gd name="T1" fmla="*/ 13 h 18"/>
                <a:gd name="T2" fmla="*/ 0 w 16"/>
                <a:gd name="T3" fmla="*/ 18 h 18"/>
                <a:gd name="T4" fmla="*/ 0 w 16"/>
                <a:gd name="T5" fmla="*/ 0 h 18"/>
                <a:gd name="T6" fmla="*/ 2 w 16"/>
                <a:gd name="T7" fmla="*/ 0 h 18"/>
                <a:gd name="T8" fmla="*/ 2 w 16"/>
                <a:gd name="T9" fmla="*/ 16 h 18"/>
                <a:gd name="T10" fmla="*/ 15 w 16"/>
                <a:gd name="T11" fmla="*/ 12 h 18"/>
                <a:gd name="T12" fmla="*/ 16 w 16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6" y="13"/>
                  </a:moveTo>
                  <a:cubicBezTo>
                    <a:pt x="10" y="14"/>
                    <a:pt x="5" y="16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5"/>
                    <a:pt x="1" y="11"/>
                    <a:pt x="2" y="16"/>
                  </a:cubicBezTo>
                  <a:cubicBezTo>
                    <a:pt x="6" y="14"/>
                    <a:pt x="11" y="13"/>
                    <a:pt x="15" y="12"/>
                  </a:cubicBez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689">
              <a:extLst>
                <a:ext uri="{FF2B5EF4-FFF2-40B4-BE49-F238E27FC236}">
                  <a16:creationId xmlns="" xmlns:a16="http://schemas.microsoft.com/office/drawing/2014/main" id="{8A63DE8C-EFE5-4B08-9CCB-D17AA6F3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5640388"/>
              <a:ext cx="14288" cy="15875"/>
            </a:xfrm>
            <a:custGeom>
              <a:avLst/>
              <a:gdLst>
                <a:gd name="T0" fmla="*/ 15 w 15"/>
                <a:gd name="T1" fmla="*/ 13 h 17"/>
                <a:gd name="T2" fmla="*/ 0 w 15"/>
                <a:gd name="T3" fmla="*/ 17 h 17"/>
                <a:gd name="T4" fmla="*/ 1 w 15"/>
                <a:gd name="T5" fmla="*/ 0 h 17"/>
                <a:gd name="T6" fmla="*/ 2 w 15"/>
                <a:gd name="T7" fmla="*/ 0 h 17"/>
                <a:gd name="T8" fmla="*/ 1 w 15"/>
                <a:gd name="T9" fmla="*/ 16 h 17"/>
                <a:gd name="T10" fmla="*/ 15 w 15"/>
                <a:gd name="T11" fmla="*/ 11 h 17"/>
                <a:gd name="T12" fmla="*/ 15 w 15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cubicBezTo>
                    <a:pt x="10" y="14"/>
                    <a:pt x="5" y="16"/>
                    <a:pt x="0" y="17"/>
                  </a:cubicBezTo>
                  <a:cubicBezTo>
                    <a:pt x="0" y="12"/>
                    <a:pt x="0" y="6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1" y="10"/>
                    <a:pt x="1" y="16"/>
                  </a:cubicBezTo>
                  <a:cubicBezTo>
                    <a:pt x="6" y="14"/>
                    <a:pt x="10" y="13"/>
                    <a:pt x="15" y="11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690">
              <a:extLst>
                <a:ext uri="{FF2B5EF4-FFF2-40B4-BE49-F238E27FC236}">
                  <a16:creationId xmlns="" xmlns:a16="http://schemas.microsoft.com/office/drawing/2014/main" id="{4E727945-25BD-4130-B04D-1D370EDA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5637213"/>
              <a:ext cx="14288" cy="15875"/>
            </a:xfrm>
            <a:custGeom>
              <a:avLst/>
              <a:gdLst>
                <a:gd name="T0" fmla="*/ 15 w 15"/>
                <a:gd name="T1" fmla="*/ 13 h 17"/>
                <a:gd name="T2" fmla="*/ 0 w 15"/>
                <a:gd name="T3" fmla="*/ 17 h 17"/>
                <a:gd name="T4" fmla="*/ 1 w 15"/>
                <a:gd name="T5" fmla="*/ 0 h 17"/>
                <a:gd name="T6" fmla="*/ 2 w 15"/>
                <a:gd name="T7" fmla="*/ 1 h 17"/>
                <a:gd name="T8" fmla="*/ 1 w 15"/>
                <a:gd name="T9" fmla="*/ 15 h 17"/>
                <a:gd name="T10" fmla="*/ 14 w 15"/>
                <a:gd name="T11" fmla="*/ 12 h 17"/>
                <a:gd name="T12" fmla="*/ 15 w 15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3"/>
                  </a:moveTo>
                  <a:cubicBezTo>
                    <a:pt x="10" y="14"/>
                    <a:pt x="5" y="16"/>
                    <a:pt x="0" y="17"/>
                  </a:cubicBezTo>
                  <a:cubicBezTo>
                    <a:pt x="0" y="12"/>
                    <a:pt x="0" y="6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1" y="10"/>
                    <a:pt x="1" y="15"/>
                  </a:cubicBezTo>
                  <a:cubicBezTo>
                    <a:pt x="6" y="14"/>
                    <a:pt x="10" y="13"/>
                    <a:pt x="14" y="12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691">
              <a:extLst>
                <a:ext uri="{FF2B5EF4-FFF2-40B4-BE49-F238E27FC236}">
                  <a16:creationId xmlns="" xmlns:a16="http://schemas.microsoft.com/office/drawing/2014/main" id="{09729B84-D55F-41FF-B0B5-390BDB47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634038"/>
              <a:ext cx="12700" cy="15875"/>
            </a:xfrm>
            <a:custGeom>
              <a:avLst/>
              <a:gdLst>
                <a:gd name="T0" fmla="*/ 14 w 14"/>
                <a:gd name="T1" fmla="*/ 12 h 16"/>
                <a:gd name="T2" fmla="*/ 0 w 14"/>
                <a:gd name="T3" fmla="*/ 16 h 16"/>
                <a:gd name="T4" fmla="*/ 1 w 14"/>
                <a:gd name="T5" fmla="*/ 0 h 16"/>
                <a:gd name="T6" fmla="*/ 2 w 14"/>
                <a:gd name="T7" fmla="*/ 0 h 16"/>
                <a:gd name="T8" fmla="*/ 1 w 14"/>
                <a:gd name="T9" fmla="*/ 14 h 16"/>
                <a:gd name="T10" fmla="*/ 14 w 14"/>
                <a:gd name="T11" fmla="*/ 11 h 16"/>
                <a:gd name="T12" fmla="*/ 14 w 14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cubicBezTo>
                    <a:pt x="9" y="13"/>
                    <a:pt x="5" y="14"/>
                    <a:pt x="0" y="16"/>
                  </a:cubicBezTo>
                  <a:cubicBezTo>
                    <a:pt x="0" y="11"/>
                    <a:pt x="1" y="5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9"/>
                    <a:pt x="1" y="14"/>
                  </a:cubicBezTo>
                  <a:cubicBezTo>
                    <a:pt x="6" y="13"/>
                    <a:pt x="10" y="12"/>
                    <a:pt x="14" y="11"/>
                  </a:cubicBez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692">
              <a:extLst>
                <a:ext uri="{FF2B5EF4-FFF2-40B4-BE49-F238E27FC236}">
                  <a16:creationId xmlns="" xmlns:a16="http://schemas.microsoft.com/office/drawing/2014/main" id="{7E2FB3DD-AA8F-43B4-8A85-75D0BEF8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632451"/>
              <a:ext cx="11113" cy="12700"/>
            </a:xfrm>
            <a:custGeom>
              <a:avLst/>
              <a:gdLst>
                <a:gd name="T0" fmla="*/ 13 w 13"/>
                <a:gd name="T1" fmla="*/ 11 h 15"/>
                <a:gd name="T2" fmla="*/ 0 w 13"/>
                <a:gd name="T3" fmla="*/ 15 h 15"/>
                <a:gd name="T4" fmla="*/ 1 w 13"/>
                <a:gd name="T5" fmla="*/ 0 h 15"/>
                <a:gd name="T6" fmla="*/ 2 w 13"/>
                <a:gd name="T7" fmla="*/ 0 h 15"/>
                <a:gd name="T8" fmla="*/ 2 w 13"/>
                <a:gd name="T9" fmla="*/ 13 h 15"/>
                <a:gd name="T10" fmla="*/ 13 w 13"/>
                <a:gd name="T11" fmla="*/ 10 h 15"/>
                <a:gd name="T12" fmla="*/ 13 w 13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9" y="12"/>
                    <a:pt x="5" y="13"/>
                    <a:pt x="0" y="15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9"/>
                    <a:pt x="2" y="13"/>
                  </a:cubicBezTo>
                  <a:cubicBezTo>
                    <a:pt x="5" y="12"/>
                    <a:pt x="9" y="11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693">
              <a:extLst>
                <a:ext uri="{FF2B5EF4-FFF2-40B4-BE49-F238E27FC236}">
                  <a16:creationId xmlns="" xmlns:a16="http://schemas.microsoft.com/office/drawing/2014/main" id="{6050DC7A-12CC-40EE-8A7D-AD4989248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5629276"/>
              <a:ext cx="11113" cy="11113"/>
            </a:xfrm>
            <a:custGeom>
              <a:avLst/>
              <a:gdLst>
                <a:gd name="T0" fmla="*/ 12 w 12"/>
                <a:gd name="T1" fmla="*/ 10 h 12"/>
                <a:gd name="T2" fmla="*/ 0 w 12"/>
                <a:gd name="T3" fmla="*/ 12 h 12"/>
                <a:gd name="T4" fmla="*/ 1 w 12"/>
                <a:gd name="T5" fmla="*/ 0 h 12"/>
                <a:gd name="T6" fmla="*/ 3 w 12"/>
                <a:gd name="T7" fmla="*/ 0 h 12"/>
                <a:gd name="T8" fmla="*/ 2 w 12"/>
                <a:gd name="T9" fmla="*/ 11 h 12"/>
                <a:gd name="T10" fmla="*/ 12 w 12"/>
                <a:gd name="T11" fmla="*/ 8 h 12"/>
                <a:gd name="T12" fmla="*/ 12 w 12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cubicBezTo>
                    <a:pt x="8" y="11"/>
                    <a:pt x="4" y="11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2" y="7"/>
                    <a:pt x="2" y="11"/>
                  </a:cubicBezTo>
                  <a:cubicBezTo>
                    <a:pt x="5" y="10"/>
                    <a:pt x="9" y="9"/>
                    <a:pt x="12" y="8"/>
                  </a:cubicBez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694">
              <a:extLst>
                <a:ext uri="{FF2B5EF4-FFF2-40B4-BE49-F238E27FC236}">
                  <a16:creationId xmlns="" xmlns:a16="http://schemas.microsoft.com/office/drawing/2014/main" id="{80BDB17D-2D9E-49A0-8322-473F2919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5627688"/>
              <a:ext cx="9525" cy="9525"/>
            </a:xfrm>
            <a:custGeom>
              <a:avLst/>
              <a:gdLst>
                <a:gd name="T0" fmla="*/ 10 w 10"/>
                <a:gd name="T1" fmla="*/ 9 h 11"/>
                <a:gd name="T2" fmla="*/ 0 w 10"/>
                <a:gd name="T3" fmla="*/ 11 h 11"/>
                <a:gd name="T4" fmla="*/ 1 w 10"/>
                <a:gd name="T5" fmla="*/ 0 h 11"/>
                <a:gd name="T6" fmla="*/ 2 w 10"/>
                <a:gd name="T7" fmla="*/ 0 h 11"/>
                <a:gd name="T8" fmla="*/ 1 w 10"/>
                <a:gd name="T9" fmla="*/ 10 h 11"/>
                <a:gd name="T10" fmla="*/ 10 w 10"/>
                <a:gd name="T11" fmla="*/ 8 h 11"/>
                <a:gd name="T12" fmla="*/ 10 w 10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7" y="10"/>
                    <a:pt x="3" y="11"/>
                    <a:pt x="0" y="11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0" y="8"/>
                    <a:pt x="10" y="8"/>
                    <a:pt x="10" y="8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695">
              <a:extLst>
                <a:ext uri="{FF2B5EF4-FFF2-40B4-BE49-F238E27FC236}">
                  <a16:creationId xmlns="" xmlns:a16="http://schemas.microsoft.com/office/drawing/2014/main" id="{C1146491-4555-4621-8CF1-F338662EF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624513"/>
              <a:ext cx="9525" cy="9525"/>
            </a:xfrm>
            <a:custGeom>
              <a:avLst/>
              <a:gdLst>
                <a:gd name="T0" fmla="*/ 9 w 9"/>
                <a:gd name="T1" fmla="*/ 8 h 10"/>
                <a:gd name="T2" fmla="*/ 0 w 9"/>
                <a:gd name="T3" fmla="*/ 10 h 10"/>
                <a:gd name="T4" fmla="*/ 1 w 9"/>
                <a:gd name="T5" fmla="*/ 0 h 10"/>
                <a:gd name="T6" fmla="*/ 2 w 9"/>
                <a:gd name="T7" fmla="*/ 0 h 10"/>
                <a:gd name="T8" fmla="*/ 1 w 9"/>
                <a:gd name="T9" fmla="*/ 8 h 10"/>
                <a:gd name="T10" fmla="*/ 9 w 9"/>
                <a:gd name="T11" fmla="*/ 6 h 10"/>
                <a:gd name="T12" fmla="*/ 9 w 9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1" y="8"/>
                  </a:cubicBezTo>
                  <a:cubicBezTo>
                    <a:pt x="9" y="6"/>
                    <a:pt x="9" y="6"/>
                    <a:pt x="9" y="6"/>
                  </a:cubicBez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696">
              <a:extLst>
                <a:ext uri="{FF2B5EF4-FFF2-40B4-BE49-F238E27FC236}">
                  <a16:creationId xmlns="" xmlns:a16="http://schemas.microsoft.com/office/drawing/2014/main" id="{E0A07A96-28A5-4E1D-89DB-1B7E563A8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622926"/>
              <a:ext cx="7938" cy="7938"/>
            </a:xfrm>
            <a:custGeom>
              <a:avLst/>
              <a:gdLst>
                <a:gd name="T0" fmla="*/ 8 w 8"/>
                <a:gd name="T1" fmla="*/ 6 h 8"/>
                <a:gd name="T2" fmla="*/ 0 w 8"/>
                <a:gd name="T3" fmla="*/ 8 h 8"/>
                <a:gd name="T4" fmla="*/ 1 w 8"/>
                <a:gd name="T5" fmla="*/ 0 h 8"/>
                <a:gd name="T6" fmla="*/ 2 w 8"/>
                <a:gd name="T7" fmla="*/ 0 h 8"/>
                <a:gd name="T8" fmla="*/ 2 w 8"/>
                <a:gd name="T9" fmla="*/ 6 h 8"/>
                <a:gd name="T10" fmla="*/ 7 w 8"/>
                <a:gd name="T11" fmla="*/ 5 h 8"/>
                <a:gd name="T12" fmla="*/ 8 w 8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1" y="2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697">
              <a:extLst>
                <a:ext uri="{FF2B5EF4-FFF2-40B4-BE49-F238E27FC236}">
                  <a16:creationId xmlns="" xmlns:a16="http://schemas.microsoft.com/office/drawing/2014/main" id="{4EC00342-D5BD-423F-AF75-F4ED5DE3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5621338"/>
              <a:ext cx="4763" cy="635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4 h 4"/>
                <a:gd name="T4" fmla="*/ 0 w 3"/>
                <a:gd name="T5" fmla="*/ 0 h 4"/>
                <a:gd name="T6" fmla="*/ 0 w 3"/>
                <a:gd name="T7" fmla="*/ 0 h 4"/>
                <a:gd name="T8" fmla="*/ 0 w 3"/>
                <a:gd name="T9" fmla="*/ 2 h 4"/>
                <a:gd name="T10" fmla="*/ 3 w 3"/>
                <a:gd name="T11" fmla="*/ 2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698">
              <a:extLst>
                <a:ext uri="{FF2B5EF4-FFF2-40B4-BE49-F238E27FC236}">
                  <a16:creationId xmlns="" xmlns:a16="http://schemas.microsoft.com/office/drawing/2014/main" id="{79841F01-237D-4A78-8509-BD880B7E5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61975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0 w 3"/>
                <a:gd name="T5" fmla="*/ 0 h 2"/>
                <a:gd name="T6" fmla="*/ 2 w 3"/>
                <a:gd name="T7" fmla="*/ 0 h 2"/>
                <a:gd name="T8" fmla="*/ 1 w 3"/>
                <a:gd name="T9" fmla="*/ 2 h 2"/>
                <a:gd name="T10" fmla="*/ 3 w 3"/>
                <a:gd name="T11" fmla="*/ 1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699">
              <a:extLst>
                <a:ext uri="{FF2B5EF4-FFF2-40B4-BE49-F238E27FC236}">
                  <a16:creationId xmlns="" xmlns:a16="http://schemas.microsoft.com/office/drawing/2014/main" id="{054197CB-8105-4EF2-BB9A-C5339556E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5670551"/>
              <a:ext cx="7938" cy="11113"/>
            </a:xfrm>
            <a:custGeom>
              <a:avLst/>
              <a:gdLst>
                <a:gd name="T0" fmla="*/ 8 w 8"/>
                <a:gd name="T1" fmla="*/ 11 h 12"/>
                <a:gd name="T2" fmla="*/ 6 w 8"/>
                <a:gd name="T3" fmla="*/ 12 h 12"/>
                <a:gd name="T4" fmla="*/ 0 w 8"/>
                <a:gd name="T5" fmla="*/ 1 h 12"/>
                <a:gd name="T6" fmla="*/ 2 w 8"/>
                <a:gd name="T7" fmla="*/ 0 h 12"/>
                <a:gd name="T8" fmla="*/ 8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11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2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6" y="7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700">
              <a:extLst>
                <a:ext uri="{FF2B5EF4-FFF2-40B4-BE49-F238E27FC236}">
                  <a16:creationId xmlns="" xmlns:a16="http://schemas.microsoft.com/office/drawing/2014/main" id="{CFE2957C-49D1-4C5F-898A-4D681ABDF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9089" y="5597526"/>
              <a:ext cx="28575" cy="74613"/>
            </a:xfrm>
            <a:custGeom>
              <a:avLst/>
              <a:gdLst>
                <a:gd name="T0" fmla="*/ 30 w 31"/>
                <a:gd name="T1" fmla="*/ 72 h 80"/>
                <a:gd name="T2" fmla="*/ 23 w 31"/>
                <a:gd name="T3" fmla="*/ 42 h 80"/>
                <a:gd name="T4" fmla="*/ 3 w 31"/>
                <a:gd name="T5" fmla="*/ 2 h 80"/>
                <a:gd name="T6" fmla="*/ 2 w 31"/>
                <a:gd name="T7" fmla="*/ 0 h 80"/>
                <a:gd name="T8" fmla="*/ 1 w 31"/>
                <a:gd name="T9" fmla="*/ 3 h 80"/>
                <a:gd name="T10" fmla="*/ 0 w 31"/>
                <a:gd name="T11" fmla="*/ 18 h 80"/>
                <a:gd name="T12" fmla="*/ 5 w 31"/>
                <a:gd name="T13" fmla="*/ 53 h 80"/>
                <a:gd name="T14" fmla="*/ 23 w 31"/>
                <a:gd name="T15" fmla="*/ 80 h 80"/>
                <a:gd name="T16" fmla="*/ 27 w 31"/>
                <a:gd name="T17" fmla="*/ 79 h 80"/>
                <a:gd name="T18" fmla="*/ 30 w 31"/>
                <a:gd name="T19" fmla="*/ 72 h 80"/>
                <a:gd name="T20" fmla="*/ 3 w 31"/>
                <a:gd name="T21" fmla="*/ 6 h 80"/>
                <a:gd name="T22" fmla="*/ 22 w 31"/>
                <a:gd name="T23" fmla="*/ 43 h 80"/>
                <a:gd name="T24" fmla="*/ 29 w 31"/>
                <a:gd name="T25" fmla="*/ 72 h 80"/>
                <a:gd name="T26" fmla="*/ 26 w 31"/>
                <a:gd name="T27" fmla="*/ 78 h 80"/>
                <a:gd name="T28" fmla="*/ 23 w 31"/>
                <a:gd name="T29" fmla="*/ 78 h 80"/>
                <a:gd name="T30" fmla="*/ 7 w 31"/>
                <a:gd name="T31" fmla="*/ 52 h 80"/>
                <a:gd name="T32" fmla="*/ 3 w 31"/>
                <a:gd name="T33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80">
                  <a:moveTo>
                    <a:pt x="30" y="72"/>
                  </a:moveTo>
                  <a:cubicBezTo>
                    <a:pt x="31" y="64"/>
                    <a:pt x="28" y="54"/>
                    <a:pt x="23" y="42"/>
                  </a:cubicBezTo>
                  <a:cubicBezTo>
                    <a:pt x="14" y="18"/>
                    <a:pt x="3" y="2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9"/>
                    <a:pt x="0" y="18"/>
                  </a:cubicBezTo>
                  <a:cubicBezTo>
                    <a:pt x="0" y="27"/>
                    <a:pt x="1" y="40"/>
                    <a:pt x="5" y="53"/>
                  </a:cubicBezTo>
                  <a:cubicBezTo>
                    <a:pt x="10" y="68"/>
                    <a:pt x="17" y="78"/>
                    <a:pt x="23" y="80"/>
                  </a:cubicBezTo>
                  <a:cubicBezTo>
                    <a:pt x="24" y="80"/>
                    <a:pt x="26" y="80"/>
                    <a:pt x="27" y="79"/>
                  </a:cubicBezTo>
                  <a:cubicBezTo>
                    <a:pt x="29" y="78"/>
                    <a:pt x="30" y="76"/>
                    <a:pt x="30" y="72"/>
                  </a:cubicBezTo>
                  <a:moveTo>
                    <a:pt x="3" y="6"/>
                  </a:moveTo>
                  <a:cubicBezTo>
                    <a:pt x="6" y="10"/>
                    <a:pt x="14" y="25"/>
                    <a:pt x="22" y="43"/>
                  </a:cubicBezTo>
                  <a:cubicBezTo>
                    <a:pt x="26" y="55"/>
                    <a:pt x="29" y="65"/>
                    <a:pt x="29" y="72"/>
                  </a:cubicBezTo>
                  <a:cubicBezTo>
                    <a:pt x="28" y="75"/>
                    <a:pt x="28" y="77"/>
                    <a:pt x="26" y="78"/>
                  </a:cubicBezTo>
                  <a:cubicBezTo>
                    <a:pt x="26" y="78"/>
                    <a:pt x="24" y="78"/>
                    <a:pt x="23" y="78"/>
                  </a:cubicBezTo>
                  <a:cubicBezTo>
                    <a:pt x="19" y="76"/>
                    <a:pt x="12" y="69"/>
                    <a:pt x="7" y="52"/>
                  </a:cubicBezTo>
                  <a:cubicBezTo>
                    <a:pt x="1" y="31"/>
                    <a:pt x="2" y="12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701">
              <a:extLst>
                <a:ext uri="{FF2B5EF4-FFF2-40B4-BE49-F238E27FC236}">
                  <a16:creationId xmlns="" xmlns:a16="http://schemas.microsoft.com/office/drawing/2014/main" id="{CD25EDF7-529C-46F2-8969-E344FF897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5654676"/>
              <a:ext cx="14288" cy="15875"/>
            </a:xfrm>
            <a:custGeom>
              <a:avLst/>
              <a:gdLst>
                <a:gd name="T0" fmla="*/ 15 w 15"/>
                <a:gd name="T1" fmla="*/ 0 h 17"/>
                <a:gd name="T2" fmla="*/ 13 w 15"/>
                <a:gd name="T3" fmla="*/ 17 h 17"/>
                <a:gd name="T4" fmla="*/ 0 w 15"/>
                <a:gd name="T5" fmla="*/ 10 h 17"/>
                <a:gd name="T6" fmla="*/ 0 w 15"/>
                <a:gd name="T7" fmla="*/ 9 h 17"/>
                <a:gd name="T8" fmla="*/ 12 w 15"/>
                <a:gd name="T9" fmla="*/ 15 h 17"/>
                <a:gd name="T10" fmla="*/ 14 w 15"/>
                <a:gd name="T11" fmla="*/ 0 h 17"/>
                <a:gd name="T12" fmla="*/ 15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4" y="6"/>
                    <a:pt x="13" y="11"/>
                    <a:pt x="13" y="17"/>
                  </a:cubicBezTo>
                  <a:cubicBezTo>
                    <a:pt x="8" y="15"/>
                    <a:pt x="4" y="12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11"/>
                    <a:pt x="8" y="13"/>
                    <a:pt x="12" y="15"/>
                  </a:cubicBezTo>
                  <a:cubicBezTo>
                    <a:pt x="12" y="10"/>
                    <a:pt x="13" y="5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702">
              <a:extLst>
                <a:ext uri="{FF2B5EF4-FFF2-40B4-BE49-F238E27FC236}">
                  <a16:creationId xmlns="" xmlns:a16="http://schemas.microsoft.com/office/drawing/2014/main" id="{C8498FC6-4ED9-40D5-8F76-BE32C107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5648326"/>
              <a:ext cx="15875" cy="17463"/>
            </a:xfrm>
            <a:custGeom>
              <a:avLst/>
              <a:gdLst>
                <a:gd name="T0" fmla="*/ 17 w 17"/>
                <a:gd name="T1" fmla="*/ 0 h 19"/>
                <a:gd name="T2" fmla="*/ 14 w 17"/>
                <a:gd name="T3" fmla="*/ 19 h 19"/>
                <a:gd name="T4" fmla="*/ 0 w 17"/>
                <a:gd name="T5" fmla="*/ 11 h 19"/>
                <a:gd name="T6" fmla="*/ 1 w 17"/>
                <a:gd name="T7" fmla="*/ 10 h 19"/>
                <a:gd name="T8" fmla="*/ 13 w 17"/>
                <a:gd name="T9" fmla="*/ 17 h 19"/>
                <a:gd name="T10" fmla="*/ 16 w 17"/>
                <a:gd name="T11" fmla="*/ 0 h 19"/>
                <a:gd name="T12" fmla="*/ 17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6" y="6"/>
                    <a:pt x="15" y="13"/>
                    <a:pt x="14" y="19"/>
                  </a:cubicBezTo>
                  <a:cubicBezTo>
                    <a:pt x="10" y="16"/>
                    <a:pt x="5" y="14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2"/>
                    <a:pt x="9" y="14"/>
                    <a:pt x="13" y="17"/>
                  </a:cubicBezTo>
                  <a:cubicBezTo>
                    <a:pt x="14" y="11"/>
                    <a:pt x="15" y="6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703">
              <a:extLst>
                <a:ext uri="{FF2B5EF4-FFF2-40B4-BE49-F238E27FC236}">
                  <a16:creationId xmlns="" xmlns:a16="http://schemas.microsoft.com/office/drawing/2014/main" id="{60A67AB2-0952-4051-B058-95EF7BE4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9" y="5641976"/>
              <a:ext cx="15875" cy="19050"/>
            </a:xfrm>
            <a:custGeom>
              <a:avLst/>
              <a:gdLst>
                <a:gd name="T0" fmla="*/ 17 w 17"/>
                <a:gd name="T1" fmla="*/ 1 h 20"/>
                <a:gd name="T2" fmla="*/ 14 w 17"/>
                <a:gd name="T3" fmla="*/ 20 h 20"/>
                <a:gd name="T4" fmla="*/ 0 w 17"/>
                <a:gd name="T5" fmla="*/ 12 h 20"/>
                <a:gd name="T6" fmla="*/ 0 w 17"/>
                <a:gd name="T7" fmla="*/ 10 h 20"/>
                <a:gd name="T8" fmla="*/ 13 w 17"/>
                <a:gd name="T9" fmla="*/ 17 h 20"/>
                <a:gd name="T10" fmla="*/ 16 w 17"/>
                <a:gd name="T11" fmla="*/ 0 h 20"/>
                <a:gd name="T12" fmla="*/ 17 w 17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6" y="7"/>
                    <a:pt x="15" y="13"/>
                    <a:pt x="14" y="20"/>
                  </a:cubicBezTo>
                  <a:cubicBezTo>
                    <a:pt x="9" y="17"/>
                    <a:pt x="4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3"/>
                    <a:pt x="9" y="15"/>
                    <a:pt x="13" y="17"/>
                  </a:cubicBezTo>
                  <a:cubicBezTo>
                    <a:pt x="14" y="12"/>
                    <a:pt x="15" y="6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704">
              <a:extLst>
                <a:ext uri="{FF2B5EF4-FFF2-40B4-BE49-F238E27FC236}">
                  <a16:creationId xmlns="" xmlns:a16="http://schemas.microsoft.com/office/drawing/2014/main" id="{95D7A6F5-3CF0-480C-A903-87477673F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5637213"/>
              <a:ext cx="15875" cy="17463"/>
            </a:xfrm>
            <a:custGeom>
              <a:avLst/>
              <a:gdLst>
                <a:gd name="T0" fmla="*/ 17 w 17"/>
                <a:gd name="T1" fmla="*/ 1 h 19"/>
                <a:gd name="T2" fmla="*/ 14 w 17"/>
                <a:gd name="T3" fmla="*/ 19 h 19"/>
                <a:gd name="T4" fmla="*/ 0 w 17"/>
                <a:gd name="T5" fmla="*/ 11 h 19"/>
                <a:gd name="T6" fmla="*/ 0 w 17"/>
                <a:gd name="T7" fmla="*/ 10 h 19"/>
                <a:gd name="T8" fmla="*/ 13 w 17"/>
                <a:gd name="T9" fmla="*/ 17 h 19"/>
                <a:gd name="T10" fmla="*/ 16 w 17"/>
                <a:gd name="T11" fmla="*/ 0 h 19"/>
                <a:gd name="T12" fmla="*/ 17 w 17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7" y="1"/>
                  </a:moveTo>
                  <a:cubicBezTo>
                    <a:pt x="16" y="7"/>
                    <a:pt x="15" y="13"/>
                    <a:pt x="14" y="19"/>
                  </a:cubicBezTo>
                  <a:cubicBezTo>
                    <a:pt x="9" y="17"/>
                    <a:pt x="4" y="14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2"/>
                    <a:pt x="9" y="15"/>
                    <a:pt x="13" y="17"/>
                  </a:cubicBezTo>
                  <a:cubicBezTo>
                    <a:pt x="14" y="12"/>
                    <a:pt x="15" y="6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705">
              <a:extLst>
                <a:ext uri="{FF2B5EF4-FFF2-40B4-BE49-F238E27FC236}">
                  <a16:creationId xmlns="" xmlns:a16="http://schemas.microsoft.com/office/drawing/2014/main" id="{EDD86093-D4BA-43C6-9078-773DA76A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4" y="5634038"/>
              <a:ext cx="15875" cy="15875"/>
            </a:xfrm>
            <a:custGeom>
              <a:avLst/>
              <a:gdLst>
                <a:gd name="T0" fmla="*/ 17 w 17"/>
                <a:gd name="T1" fmla="*/ 0 h 18"/>
                <a:gd name="T2" fmla="*/ 14 w 17"/>
                <a:gd name="T3" fmla="*/ 18 h 18"/>
                <a:gd name="T4" fmla="*/ 0 w 17"/>
                <a:gd name="T5" fmla="*/ 10 h 18"/>
                <a:gd name="T6" fmla="*/ 1 w 17"/>
                <a:gd name="T7" fmla="*/ 8 h 18"/>
                <a:gd name="T8" fmla="*/ 13 w 17"/>
                <a:gd name="T9" fmla="*/ 16 h 18"/>
                <a:gd name="T10" fmla="*/ 16 w 17"/>
                <a:gd name="T11" fmla="*/ 0 h 18"/>
                <a:gd name="T12" fmla="*/ 17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0"/>
                  </a:moveTo>
                  <a:cubicBezTo>
                    <a:pt x="16" y="6"/>
                    <a:pt x="15" y="12"/>
                    <a:pt x="14" y="18"/>
                  </a:cubicBezTo>
                  <a:cubicBezTo>
                    <a:pt x="9" y="15"/>
                    <a:pt x="5" y="13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11"/>
                    <a:pt x="9" y="13"/>
                    <a:pt x="13" y="16"/>
                  </a:cubicBezTo>
                  <a:cubicBezTo>
                    <a:pt x="14" y="10"/>
                    <a:pt x="15" y="5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706">
              <a:extLst>
                <a:ext uri="{FF2B5EF4-FFF2-40B4-BE49-F238E27FC236}">
                  <a16:creationId xmlns="" xmlns:a16="http://schemas.microsoft.com/office/drawing/2014/main" id="{D60DA8FC-D267-420F-92EC-87556B65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629276"/>
              <a:ext cx="15875" cy="15875"/>
            </a:xfrm>
            <a:custGeom>
              <a:avLst/>
              <a:gdLst>
                <a:gd name="T0" fmla="*/ 16 w 16"/>
                <a:gd name="T1" fmla="*/ 0 h 18"/>
                <a:gd name="T2" fmla="*/ 13 w 16"/>
                <a:gd name="T3" fmla="*/ 18 h 18"/>
                <a:gd name="T4" fmla="*/ 0 w 16"/>
                <a:gd name="T5" fmla="*/ 10 h 18"/>
                <a:gd name="T6" fmla="*/ 1 w 16"/>
                <a:gd name="T7" fmla="*/ 8 h 18"/>
                <a:gd name="T8" fmla="*/ 12 w 16"/>
                <a:gd name="T9" fmla="*/ 15 h 18"/>
                <a:gd name="T10" fmla="*/ 15 w 16"/>
                <a:gd name="T11" fmla="*/ 0 h 18"/>
                <a:gd name="T12" fmla="*/ 16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6" y="0"/>
                  </a:moveTo>
                  <a:cubicBezTo>
                    <a:pt x="15" y="6"/>
                    <a:pt x="14" y="12"/>
                    <a:pt x="13" y="18"/>
                  </a:cubicBezTo>
                  <a:cubicBezTo>
                    <a:pt x="8" y="15"/>
                    <a:pt x="4" y="12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11"/>
                    <a:pt x="8" y="13"/>
                    <a:pt x="12" y="15"/>
                  </a:cubicBezTo>
                  <a:cubicBezTo>
                    <a:pt x="13" y="10"/>
                    <a:pt x="14" y="5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707">
              <a:extLst>
                <a:ext uri="{FF2B5EF4-FFF2-40B4-BE49-F238E27FC236}">
                  <a16:creationId xmlns="" xmlns:a16="http://schemas.microsoft.com/office/drawing/2014/main" id="{1EA97F36-C2EE-4110-9DCD-44AA6D23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624513"/>
              <a:ext cx="14288" cy="15875"/>
            </a:xfrm>
            <a:custGeom>
              <a:avLst/>
              <a:gdLst>
                <a:gd name="T0" fmla="*/ 16 w 16"/>
                <a:gd name="T1" fmla="*/ 0 h 16"/>
                <a:gd name="T2" fmla="*/ 12 w 16"/>
                <a:gd name="T3" fmla="*/ 16 h 16"/>
                <a:gd name="T4" fmla="*/ 0 w 16"/>
                <a:gd name="T5" fmla="*/ 8 h 16"/>
                <a:gd name="T6" fmla="*/ 1 w 16"/>
                <a:gd name="T7" fmla="*/ 7 h 16"/>
                <a:gd name="T8" fmla="*/ 11 w 16"/>
                <a:gd name="T9" fmla="*/ 14 h 16"/>
                <a:gd name="T10" fmla="*/ 14 w 16"/>
                <a:gd name="T11" fmla="*/ 0 h 16"/>
                <a:gd name="T12" fmla="*/ 16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4" y="5"/>
                    <a:pt x="13" y="11"/>
                    <a:pt x="12" y="16"/>
                  </a:cubicBezTo>
                  <a:cubicBezTo>
                    <a:pt x="8" y="14"/>
                    <a:pt x="4" y="11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9"/>
                    <a:pt x="8" y="12"/>
                    <a:pt x="11" y="14"/>
                  </a:cubicBezTo>
                  <a:cubicBezTo>
                    <a:pt x="12" y="9"/>
                    <a:pt x="13" y="4"/>
                    <a:pt x="14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708">
              <a:extLst>
                <a:ext uri="{FF2B5EF4-FFF2-40B4-BE49-F238E27FC236}">
                  <a16:creationId xmlns="" xmlns:a16="http://schemas.microsoft.com/office/drawing/2014/main" id="{CC611805-7368-4456-A568-74842EAF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621338"/>
              <a:ext cx="12700" cy="14288"/>
            </a:xfrm>
            <a:custGeom>
              <a:avLst/>
              <a:gdLst>
                <a:gd name="T0" fmla="*/ 14 w 14"/>
                <a:gd name="T1" fmla="*/ 0 h 15"/>
                <a:gd name="T2" fmla="*/ 10 w 14"/>
                <a:gd name="T3" fmla="*/ 15 h 15"/>
                <a:gd name="T4" fmla="*/ 0 w 14"/>
                <a:gd name="T5" fmla="*/ 7 h 15"/>
                <a:gd name="T6" fmla="*/ 0 w 14"/>
                <a:gd name="T7" fmla="*/ 6 h 15"/>
                <a:gd name="T8" fmla="*/ 9 w 14"/>
                <a:gd name="T9" fmla="*/ 12 h 15"/>
                <a:gd name="T10" fmla="*/ 12 w 14"/>
                <a:gd name="T11" fmla="*/ 0 h 15"/>
                <a:gd name="T12" fmla="*/ 14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2" y="5"/>
                    <a:pt x="11" y="10"/>
                    <a:pt x="10" y="15"/>
                  </a:cubicBezTo>
                  <a:cubicBezTo>
                    <a:pt x="6" y="12"/>
                    <a:pt x="3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6" y="10"/>
                    <a:pt x="9" y="12"/>
                  </a:cubicBezTo>
                  <a:cubicBezTo>
                    <a:pt x="10" y="8"/>
                    <a:pt x="11" y="4"/>
                    <a:pt x="12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709">
              <a:extLst>
                <a:ext uri="{FF2B5EF4-FFF2-40B4-BE49-F238E27FC236}">
                  <a16:creationId xmlns="" xmlns:a16="http://schemas.microsoft.com/office/drawing/2014/main" id="{A90AB792-12E6-4E71-ACF3-B5C28C74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18163"/>
              <a:ext cx="12700" cy="11113"/>
            </a:xfrm>
            <a:custGeom>
              <a:avLst/>
              <a:gdLst>
                <a:gd name="T0" fmla="*/ 13 w 13"/>
                <a:gd name="T1" fmla="*/ 0 h 13"/>
                <a:gd name="T2" fmla="*/ 9 w 13"/>
                <a:gd name="T3" fmla="*/ 13 h 13"/>
                <a:gd name="T4" fmla="*/ 0 w 13"/>
                <a:gd name="T5" fmla="*/ 7 h 13"/>
                <a:gd name="T6" fmla="*/ 1 w 13"/>
                <a:gd name="T7" fmla="*/ 5 h 13"/>
                <a:gd name="T8" fmla="*/ 8 w 13"/>
                <a:gd name="T9" fmla="*/ 11 h 13"/>
                <a:gd name="T10" fmla="*/ 11 w 13"/>
                <a:gd name="T11" fmla="*/ 0 h 13"/>
                <a:gd name="T12" fmla="*/ 13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1" y="4"/>
                    <a:pt x="10" y="9"/>
                    <a:pt x="9" y="13"/>
                  </a:cubicBezTo>
                  <a:cubicBezTo>
                    <a:pt x="6" y="11"/>
                    <a:pt x="3" y="9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7"/>
                    <a:pt x="10" y="3"/>
                    <a:pt x="11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710">
              <a:extLst>
                <a:ext uri="{FF2B5EF4-FFF2-40B4-BE49-F238E27FC236}">
                  <a16:creationId xmlns="" xmlns:a16="http://schemas.microsoft.com/office/drawing/2014/main" id="{3A712ECC-D3DA-450A-B86E-824D499E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13401"/>
              <a:ext cx="11113" cy="11113"/>
            </a:xfrm>
            <a:custGeom>
              <a:avLst/>
              <a:gdLst>
                <a:gd name="T0" fmla="*/ 11 w 11"/>
                <a:gd name="T1" fmla="*/ 0 h 11"/>
                <a:gd name="T2" fmla="*/ 7 w 11"/>
                <a:gd name="T3" fmla="*/ 11 h 11"/>
                <a:gd name="T4" fmla="*/ 0 w 11"/>
                <a:gd name="T5" fmla="*/ 6 h 11"/>
                <a:gd name="T6" fmla="*/ 1 w 11"/>
                <a:gd name="T7" fmla="*/ 4 h 11"/>
                <a:gd name="T8" fmla="*/ 7 w 11"/>
                <a:gd name="T9" fmla="*/ 9 h 11"/>
                <a:gd name="T10" fmla="*/ 9 w 11"/>
                <a:gd name="T11" fmla="*/ 0 h 11"/>
                <a:gd name="T12" fmla="*/ 11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0" y="4"/>
                    <a:pt x="8" y="8"/>
                    <a:pt x="7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6"/>
                    <a:pt x="9" y="3"/>
                    <a:pt x="9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711">
              <a:extLst>
                <a:ext uri="{FF2B5EF4-FFF2-40B4-BE49-F238E27FC236}">
                  <a16:creationId xmlns="" xmlns:a16="http://schemas.microsoft.com/office/drawing/2014/main" id="{5BE1F071-E3B9-4808-B892-F9BE66B5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10226"/>
              <a:ext cx="7938" cy="9525"/>
            </a:xfrm>
            <a:custGeom>
              <a:avLst/>
              <a:gdLst>
                <a:gd name="T0" fmla="*/ 9 w 9"/>
                <a:gd name="T1" fmla="*/ 0 h 10"/>
                <a:gd name="T2" fmla="*/ 6 w 9"/>
                <a:gd name="T3" fmla="*/ 10 h 10"/>
                <a:gd name="T4" fmla="*/ 0 w 9"/>
                <a:gd name="T5" fmla="*/ 5 h 10"/>
                <a:gd name="T6" fmla="*/ 0 w 9"/>
                <a:gd name="T7" fmla="*/ 4 h 10"/>
                <a:gd name="T8" fmla="*/ 5 w 9"/>
                <a:gd name="T9" fmla="*/ 7 h 10"/>
                <a:gd name="T10" fmla="*/ 7 w 9"/>
                <a:gd name="T11" fmla="*/ 0 h 10"/>
                <a:gd name="T12" fmla="*/ 9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8" y="4"/>
                    <a:pt x="7" y="7"/>
                    <a:pt x="6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712">
              <a:extLst>
                <a:ext uri="{FF2B5EF4-FFF2-40B4-BE49-F238E27FC236}">
                  <a16:creationId xmlns="" xmlns:a16="http://schemas.microsoft.com/office/drawing/2014/main" id="{690E790D-6BD8-4F59-B562-9E83D3F2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07051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1 h 4"/>
                <a:gd name="T8" fmla="*/ 3 w 4"/>
                <a:gd name="T9" fmla="*/ 3 h 4"/>
                <a:gd name="T10" fmla="*/ 3 w 4"/>
                <a:gd name="T11" fmla="*/ 0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713">
              <a:extLst>
                <a:ext uri="{FF2B5EF4-FFF2-40B4-BE49-F238E27FC236}">
                  <a16:creationId xmlns="" xmlns:a16="http://schemas.microsoft.com/office/drawing/2014/main" id="{695D80F2-7BFB-4D4B-99EE-2E9FB54C4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03876"/>
              <a:ext cx="4763" cy="476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2 h 3"/>
                <a:gd name="T6" fmla="*/ 1 w 3"/>
                <a:gd name="T7" fmla="*/ 1 h 3"/>
                <a:gd name="T8" fmla="*/ 2 w 3"/>
                <a:gd name="T9" fmla="*/ 2 h 3"/>
                <a:gd name="T10" fmla="*/ 2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714">
              <a:extLst>
                <a:ext uri="{FF2B5EF4-FFF2-40B4-BE49-F238E27FC236}">
                  <a16:creationId xmlns="" xmlns:a16="http://schemas.microsoft.com/office/drawing/2014/main" id="{D6432922-7FFF-4347-8E46-F21DCF0A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4" y="5711826"/>
              <a:ext cx="4763" cy="12700"/>
            </a:xfrm>
            <a:custGeom>
              <a:avLst/>
              <a:gdLst>
                <a:gd name="T0" fmla="*/ 5 w 5"/>
                <a:gd name="T1" fmla="*/ 1 h 13"/>
                <a:gd name="T2" fmla="*/ 1 w 5"/>
                <a:gd name="T3" fmla="*/ 13 h 13"/>
                <a:gd name="T4" fmla="*/ 0 w 5"/>
                <a:gd name="T5" fmla="*/ 12 h 13"/>
                <a:gd name="T6" fmla="*/ 3 w 5"/>
                <a:gd name="T7" fmla="*/ 0 h 13"/>
                <a:gd name="T8" fmla="*/ 5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1"/>
                  </a:moveTo>
                  <a:cubicBezTo>
                    <a:pt x="4" y="5"/>
                    <a:pt x="3" y="9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715">
              <a:extLst>
                <a:ext uri="{FF2B5EF4-FFF2-40B4-BE49-F238E27FC236}">
                  <a16:creationId xmlns="" xmlns:a16="http://schemas.microsoft.com/office/drawing/2014/main" id="{BA2267A0-E48F-4779-A528-19C56B92B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2426" y="5653088"/>
              <a:ext cx="38100" cy="60325"/>
            </a:xfrm>
            <a:custGeom>
              <a:avLst/>
              <a:gdLst>
                <a:gd name="T0" fmla="*/ 39 w 40"/>
                <a:gd name="T1" fmla="*/ 1 h 66"/>
                <a:gd name="T2" fmla="*/ 28 w 40"/>
                <a:gd name="T3" fmla="*/ 7 h 66"/>
                <a:gd name="T4" fmla="*/ 9 w 40"/>
                <a:gd name="T5" fmla="*/ 30 h 66"/>
                <a:gd name="T6" fmla="*/ 1 w 40"/>
                <a:gd name="T7" fmla="*/ 58 h 66"/>
                <a:gd name="T8" fmla="*/ 5 w 40"/>
                <a:gd name="T9" fmla="*/ 66 h 66"/>
                <a:gd name="T10" fmla="*/ 10 w 40"/>
                <a:gd name="T11" fmla="*/ 65 h 66"/>
                <a:gd name="T12" fmla="*/ 26 w 40"/>
                <a:gd name="T13" fmla="*/ 40 h 66"/>
                <a:gd name="T14" fmla="*/ 37 w 40"/>
                <a:gd name="T15" fmla="*/ 13 h 66"/>
                <a:gd name="T16" fmla="*/ 40 w 40"/>
                <a:gd name="T17" fmla="*/ 2 h 66"/>
                <a:gd name="T18" fmla="*/ 40 w 40"/>
                <a:gd name="T19" fmla="*/ 0 h 66"/>
                <a:gd name="T20" fmla="*/ 39 w 40"/>
                <a:gd name="T21" fmla="*/ 1 h 66"/>
                <a:gd name="T22" fmla="*/ 3 w 40"/>
                <a:gd name="T23" fmla="*/ 58 h 66"/>
                <a:gd name="T24" fmla="*/ 10 w 40"/>
                <a:gd name="T25" fmla="*/ 31 h 66"/>
                <a:gd name="T26" fmla="*/ 38 w 40"/>
                <a:gd name="T27" fmla="*/ 3 h 66"/>
                <a:gd name="T28" fmla="*/ 25 w 40"/>
                <a:gd name="T29" fmla="*/ 40 h 66"/>
                <a:gd name="T30" fmla="*/ 9 w 40"/>
                <a:gd name="T31" fmla="*/ 63 h 66"/>
                <a:gd name="T32" fmla="*/ 5 w 40"/>
                <a:gd name="T33" fmla="*/ 64 h 66"/>
                <a:gd name="T34" fmla="*/ 3 w 40"/>
                <a:gd name="T35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66">
                  <a:moveTo>
                    <a:pt x="39" y="1"/>
                  </a:moveTo>
                  <a:cubicBezTo>
                    <a:pt x="39" y="1"/>
                    <a:pt x="34" y="3"/>
                    <a:pt x="28" y="7"/>
                  </a:cubicBezTo>
                  <a:cubicBezTo>
                    <a:pt x="23" y="12"/>
                    <a:pt x="15" y="19"/>
                    <a:pt x="9" y="30"/>
                  </a:cubicBezTo>
                  <a:cubicBezTo>
                    <a:pt x="2" y="40"/>
                    <a:pt x="0" y="51"/>
                    <a:pt x="1" y="58"/>
                  </a:cubicBezTo>
                  <a:cubicBezTo>
                    <a:pt x="1" y="63"/>
                    <a:pt x="3" y="65"/>
                    <a:pt x="5" y="66"/>
                  </a:cubicBezTo>
                  <a:cubicBezTo>
                    <a:pt x="6" y="66"/>
                    <a:pt x="8" y="66"/>
                    <a:pt x="10" y="65"/>
                  </a:cubicBezTo>
                  <a:cubicBezTo>
                    <a:pt x="16" y="62"/>
                    <a:pt x="21" y="53"/>
                    <a:pt x="26" y="40"/>
                  </a:cubicBezTo>
                  <a:cubicBezTo>
                    <a:pt x="31" y="30"/>
                    <a:pt x="34" y="20"/>
                    <a:pt x="37" y="13"/>
                  </a:cubicBezTo>
                  <a:cubicBezTo>
                    <a:pt x="39" y="6"/>
                    <a:pt x="40" y="2"/>
                    <a:pt x="40" y="2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39" y="1"/>
                  </a:lnTo>
                  <a:close/>
                  <a:moveTo>
                    <a:pt x="3" y="58"/>
                  </a:moveTo>
                  <a:cubicBezTo>
                    <a:pt x="2" y="51"/>
                    <a:pt x="4" y="41"/>
                    <a:pt x="10" y="31"/>
                  </a:cubicBezTo>
                  <a:cubicBezTo>
                    <a:pt x="20" y="14"/>
                    <a:pt x="33" y="6"/>
                    <a:pt x="38" y="3"/>
                  </a:cubicBezTo>
                  <a:cubicBezTo>
                    <a:pt x="36" y="9"/>
                    <a:pt x="32" y="23"/>
                    <a:pt x="25" y="40"/>
                  </a:cubicBezTo>
                  <a:cubicBezTo>
                    <a:pt x="19" y="53"/>
                    <a:pt x="13" y="61"/>
                    <a:pt x="9" y="63"/>
                  </a:cubicBezTo>
                  <a:cubicBezTo>
                    <a:pt x="8" y="64"/>
                    <a:pt x="6" y="64"/>
                    <a:pt x="5" y="64"/>
                  </a:cubicBezTo>
                  <a:cubicBezTo>
                    <a:pt x="4" y="63"/>
                    <a:pt x="3" y="61"/>
                    <a:pt x="3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716">
              <a:extLst>
                <a:ext uri="{FF2B5EF4-FFF2-40B4-BE49-F238E27FC236}">
                  <a16:creationId xmlns="" xmlns:a16="http://schemas.microsoft.com/office/drawing/2014/main" id="{A796EAA3-D516-43F3-B899-AE7B28554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5697538"/>
              <a:ext cx="14288" cy="14288"/>
            </a:xfrm>
            <a:custGeom>
              <a:avLst/>
              <a:gdLst>
                <a:gd name="T0" fmla="*/ 16 w 16"/>
                <a:gd name="T1" fmla="*/ 8 h 16"/>
                <a:gd name="T2" fmla="*/ 3 w 16"/>
                <a:gd name="T3" fmla="*/ 16 h 16"/>
                <a:gd name="T4" fmla="*/ 0 w 16"/>
                <a:gd name="T5" fmla="*/ 0 h 16"/>
                <a:gd name="T6" fmla="*/ 1 w 16"/>
                <a:gd name="T7" fmla="*/ 0 h 16"/>
                <a:gd name="T8" fmla="*/ 4 w 16"/>
                <a:gd name="T9" fmla="*/ 14 h 16"/>
                <a:gd name="T10" fmla="*/ 15 w 16"/>
                <a:gd name="T11" fmla="*/ 7 h 16"/>
                <a:gd name="T12" fmla="*/ 16 w 16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2" y="11"/>
                    <a:pt x="8" y="13"/>
                    <a:pt x="3" y="16"/>
                  </a:cubicBezTo>
                  <a:cubicBezTo>
                    <a:pt x="2" y="11"/>
                    <a:pt x="1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4"/>
                    <a:pt x="3" y="9"/>
                    <a:pt x="4" y="14"/>
                  </a:cubicBezTo>
                  <a:cubicBezTo>
                    <a:pt x="8" y="11"/>
                    <a:pt x="12" y="9"/>
                    <a:pt x="15" y="7"/>
                  </a:cubicBez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717">
              <a:extLst>
                <a:ext uri="{FF2B5EF4-FFF2-40B4-BE49-F238E27FC236}">
                  <a16:creationId xmlns="" xmlns:a16="http://schemas.microsoft.com/office/drawing/2014/main" id="{E5CC082B-B49F-4129-80EA-EF1D9CBFB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5691188"/>
              <a:ext cx="15875" cy="15875"/>
            </a:xfrm>
            <a:custGeom>
              <a:avLst/>
              <a:gdLst>
                <a:gd name="T0" fmla="*/ 17 w 17"/>
                <a:gd name="T1" fmla="*/ 10 h 18"/>
                <a:gd name="T2" fmla="*/ 3 w 17"/>
                <a:gd name="T3" fmla="*/ 18 h 18"/>
                <a:gd name="T4" fmla="*/ 0 w 17"/>
                <a:gd name="T5" fmla="*/ 0 h 18"/>
                <a:gd name="T6" fmla="*/ 1 w 17"/>
                <a:gd name="T7" fmla="*/ 0 h 18"/>
                <a:gd name="T8" fmla="*/ 4 w 17"/>
                <a:gd name="T9" fmla="*/ 16 h 18"/>
                <a:gd name="T10" fmla="*/ 16 w 17"/>
                <a:gd name="T11" fmla="*/ 8 h 18"/>
                <a:gd name="T12" fmla="*/ 17 w 17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0"/>
                  </a:moveTo>
                  <a:cubicBezTo>
                    <a:pt x="12" y="12"/>
                    <a:pt x="8" y="15"/>
                    <a:pt x="3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3" y="10"/>
                    <a:pt x="4" y="16"/>
                  </a:cubicBezTo>
                  <a:cubicBezTo>
                    <a:pt x="8" y="13"/>
                    <a:pt x="12" y="11"/>
                    <a:pt x="16" y="8"/>
                  </a:cubicBezTo>
                  <a:lnTo>
                    <a:pt x="1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718">
              <a:extLst>
                <a:ext uri="{FF2B5EF4-FFF2-40B4-BE49-F238E27FC236}">
                  <a16:creationId xmlns="" xmlns:a16="http://schemas.microsoft.com/office/drawing/2014/main" id="{4244FD80-D05C-4CB5-92B4-B43AD2D2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5686426"/>
              <a:ext cx="17463" cy="15875"/>
            </a:xfrm>
            <a:custGeom>
              <a:avLst/>
              <a:gdLst>
                <a:gd name="T0" fmla="*/ 18 w 18"/>
                <a:gd name="T1" fmla="*/ 10 h 18"/>
                <a:gd name="T2" fmla="*/ 3 w 18"/>
                <a:gd name="T3" fmla="*/ 18 h 18"/>
                <a:gd name="T4" fmla="*/ 0 w 18"/>
                <a:gd name="T5" fmla="*/ 0 h 18"/>
                <a:gd name="T6" fmla="*/ 1 w 18"/>
                <a:gd name="T7" fmla="*/ 0 h 18"/>
                <a:gd name="T8" fmla="*/ 4 w 18"/>
                <a:gd name="T9" fmla="*/ 16 h 18"/>
                <a:gd name="T10" fmla="*/ 17 w 18"/>
                <a:gd name="T11" fmla="*/ 9 h 18"/>
                <a:gd name="T12" fmla="*/ 18 w 1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cubicBezTo>
                    <a:pt x="13" y="12"/>
                    <a:pt x="8" y="15"/>
                    <a:pt x="3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3" y="10"/>
                    <a:pt x="4" y="16"/>
                  </a:cubicBezTo>
                  <a:cubicBezTo>
                    <a:pt x="8" y="13"/>
                    <a:pt x="13" y="11"/>
                    <a:pt x="17" y="9"/>
                  </a:cubicBezTo>
                  <a:lnTo>
                    <a:pt x="1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719">
              <a:extLst>
                <a:ext uri="{FF2B5EF4-FFF2-40B4-BE49-F238E27FC236}">
                  <a16:creationId xmlns="" xmlns:a16="http://schemas.microsoft.com/office/drawing/2014/main" id="{7A810243-F4B1-4EF2-A05B-0E6A2F5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5681663"/>
              <a:ext cx="17463" cy="15875"/>
            </a:xfrm>
            <a:custGeom>
              <a:avLst/>
              <a:gdLst>
                <a:gd name="T0" fmla="*/ 18 w 18"/>
                <a:gd name="T1" fmla="*/ 10 h 18"/>
                <a:gd name="T2" fmla="*/ 3 w 18"/>
                <a:gd name="T3" fmla="*/ 18 h 18"/>
                <a:gd name="T4" fmla="*/ 0 w 18"/>
                <a:gd name="T5" fmla="*/ 0 h 18"/>
                <a:gd name="T6" fmla="*/ 2 w 18"/>
                <a:gd name="T7" fmla="*/ 0 h 18"/>
                <a:gd name="T8" fmla="*/ 4 w 18"/>
                <a:gd name="T9" fmla="*/ 16 h 18"/>
                <a:gd name="T10" fmla="*/ 17 w 18"/>
                <a:gd name="T11" fmla="*/ 9 h 18"/>
                <a:gd name="T12" fmla="*/ 18 w 1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cubicBezTo>
                    <a:pt x="13" y="13"/>
                    <a:pt x="8" y="15"/>
                    <a:pt x="3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3" y="10"/>
                    <a:pt x="4" y="16"/>
                  </a:cubicBezTo>
                  <a:cubicBezTo>
                    <a:pt x="8" y="13"/>
                    <a:pt x="13" y="11"/>
                    <a:pt x="17" y="9"/>
                  </a:cubicBezTo>
                  <a:lnTo>
                    <a:pt x="1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720">
              <a:extLst>
                <a:ext uri="{FF2B5EF4-FFF2-40B4-BE49-F238E27FC236}">
                  <a16:creationId xmlns="" xmlns:a16="http://schemas.microsoft.com/office/drawing/2014/main" id="{1B6D7B21-CC73-4CAF-A8E4-B7A659EFB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676901"/>
              <a:ext cx="14288" cy="15875"/>
            </a:xfrm>
            <a:custGeom>
              <a:avLst/>
              <a:gdLst>
                <a:gd name="T0" fmla="*/ 16 w 16"/>
                <a:gd name="T1" fmla="*/ 10 h 17"/>
                <a:gd name="T2" fmla="*/ 2 w 16"/>
                <a:gd name="T3" fmla="*/ 17 h 17"/>
                <a:gd name="T4" fmla="*/ 0 w 16"/>
                <a:gd name="T5" fmla="*/ 0 h 17"/>
                <a:gd name="T6" fmla="*/ 1 w 16"/>
                <a:gd name="T7" fmla="*/ 0 h 17"/>
                <a:gd name="T8" fmla="*/ 3 w 16"/>
                <a:gd name="T9" fmla="*/ 15 h 17"/>
                <a:gd name="T10" fmla="*/ 16 w 16"/>
                <a:gd name="T11" fmla="*/ 9 h 17"/>
                <a:gd name="T12" fmla="*/ 16 w 16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6" y="10"/>
                  </a:moveTo>
                  <a:cubicBezTo>
                    <a:pt x="12" y="12"/>
                    <a:pt x="7" y="14"/>
                    <a:pt x="2" y="17"/>
                  </a:cubicBezTo>
                  <a:cubicBezTo>
                    <a:pt x="1" y="11"/>
                    <a:pt x="1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2" y="10"/>
                    <a:pt x="3" y="15"/>
                  </a:cubicBezTo>
                  <a:cubicBezTo>
                    <a:pt x="7" y="13"/>
                    <a:pt x="12" y="11"/>
                    <a:pt x="16" y="9"/>
                  </a:cubicBezTo>
                  <a:lnTo>
                    <a:pt x="1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721">
              <a:extLst>
                <a:ext uri="{FF2B5EF4-FFF2-40B4-BE49-F238E27FC236}">
                  <a16:creationId xmlns="" xmlns:a16="http://schemas.microsoft.com/office/drawing/2014/main" id="{B8C5EE93-C865-40C9-9612-EB8CC88D0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5673726"/>
              <a:ext cx="12700" cy="15875"/>
            </a:xfrm>
            <a:custGeom>
              <a:avLst/>
              <a:gdLst>
                <a:gd name="T0" fmla="*/ 15 w 15"/>
                <a:gd name="T1" fmla="*/ 10 h 16"/>
                <a:gd name="T2" fmla="*/ 2 w 15"/>
                <a:gd name="T3" fmla="*/ 16 h 16"/>
                <a:gd name="T4" fmla="*/ 0 w 15"/>
                <a:gd name="T5" fmla="*/ 0 h 16"/>
                <a:gd name="T6" fmla="*/ 1 w 15"/>
                <a:gd name="T7" fmla="*/ 0 h 16"/>
                <a:gd name="T8" fmla="*/ 3 w 15"/>
                <a:gd name="T9" fmla="*/ 14 h 16"/>
                <a:gd name="T10" fmla="*/ 15 w 15"/>
                <a:gd name="T11" fmla="*/ 9 h 16"/>
                <a:gd name="T12" fmla="*/ 15 w 15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0"/>
                  </a:moveTo>
                  <a:cubicBezTo>
                    <a:pt x="11" y="12"/>
                    <a:pt x="6" y="14"/>
                    <a:pt x="2" y="16"/>
                  </a:cubicBezTo>
                  <a:cubicBezTo>
                    <a:pt x="1" y="11"/>
                    <a:pt x="0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2" y="9"/>
                    <a:pt x="3" y="14"/>
                  </a:cubicBezTo>
                  <a:cubicBezTo>
                    <a:pt x="7" y="12"/>
                    <a:pt x="11" y="10"/>
                    <a:pt x="15" y="9"/>
                  </a:cubicBez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1722">
              <a:extLst>
                <a:ext uri="{FF2B5EF4-FFF2-40B4-BE49-F238E27FC236}">
                  <a16:creationId xmlns="" xmlns:a16="http://schemas.microsoft.com/office/drawing/2014/main" id="{48ED910E-DF5B-4FC2-A77D-A9BF18358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670551"/>
              <a:ext cx="14288" cy="14288"/>
            </a:xfrm>
            <a:custGeom>
              <a:avLst/>
              <a:gdLst>
                <a:gd name="T0" fmla="*/ 15 w 15"/>
                <a:gd name="T1" fmla="*/ 9 h 14"/>
                <a:gd name="T2" fmla="*/ 2 w 15"/>
                <a:gd name="T3" fmla="*/ 14 h 14"/>
                <a:gd name="T4" fmla="*/ 0 w 15"/>
                <a:gd name="T5" fmla="*/ 0 h 14"/>
                <a:gd name="T6" fmla="*/ 2 w 15"/>
                <a:gd name="T7" fmla="*/ 0 h 14"/>
                <a:gd name="T8" fmla="*/ 3 w 15"/>
                <a:gd name="T9" fmla="*/ 12 h 14"/>
                <a:gd name="T10" fmla="*/ 14 w 15"/>
                <a:gd name="T11" fmla="*/ 8 h 14"/>
                <a:gd name="T12" fmla="*/ 15 w 15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9"/>
                  </a:moveTo>
                  <a:cubicBezTo>
                    <a:pt x="10" y="10"/>
                    <a:pt x="6" y="12"/>
                    <a:pt x="2" y="14"/>
                  </a:cubicBezTo>
                  <a:cubicBezTo>
                    <a:pt x="1" y="9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3" y="8"/>
                    <a:pt x="3" y="12"/>
                  </a:cubicBezTo>
                  <a:cubicBezTo>
                    <a:pt x="7" y="11"/>
                    <a:pt x="10" y="9"/>
                    <a:pt x="14" y="8"/>
                  </a:cubicBezTo>
                  <a:lnTo>
                    <a:pt x="1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723">
              <a:extLst>
                <a:ext uri="{FF2B5EF4-FFF2-40B4-BE49-F238E27FC236}">
                  <a16:creationId xmlns="" xmlns:a16="http://schemas.microsoft.com/office/drawing/2014/main" id="{BF027E4D-92CD-4DDE-8E67-199C2C5E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667376"/>
              <a:ext cx="11113" cy="12700"/>
            </a:xfrm>
            <a:custGeom>
              <a:avLst/>
              <a:gdLst>
                <a:gd name="T0" fmla="*/ 13 w 13"/>
                <a:gd name="T1" fmla="*/ 9 h 14"/>
                <a:gd name="T2" fmla="*/ 2 w 13"/>
                <a:gd name="T3" fmla="*/ 14 h 14"/>
                <a:gd name="T4" fmla="*/ 0 w 13"/>
                <a:gd name="T5" fmla="*/ 1 h 14"/>
                <a:gd name="T6" fmla="*/ 2 w 13"/>
                <a:gd name="T7" fmla="*/ 0 h 14"/>
                <a:gd name="T8" fmla="*/ 3 w 13"/>
                <a:gd name="T9" fmla="*/ 12 h 14"/>
                <a:gd name="T10" fmla="*/ 13 w 13"/>
                <a:gd name="T11" fmla="*/ 8 h 14"/>
                <a:gd name="T12" fmla="*/ 13 w 13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9" y="10"/>
                    <a:pt x="5" y="12"/>
                    <a:pt x="2" y="14"/>
                  </a:cubicBezTo>
                  <a:cubicBezTo>
                    <a:pt x="1" y="9"/>
                    <a:pt x="1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8"/>
                    <a:pt x="3" y="12"/>
                  </a:cubicBezTo>
                  <a:cubicBezTo>
                    <a:pt x="6" y="10"/>
                    <a:pt x="9" y="9"/>
                    <a:pt x="13" y="8"/>
                  </a:cubicBezTo>
                  <a:lnTo>
                    <a:pt x="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724">
              <a:extLst>
                <a:ext uri="{FF2B5EF4-FFF2-40B4-BE49-F238E27FC236}">
                  <a16:creationId xmlns="" xmlns:a16="http://schemas.microsoft.com/office/drawing/2014/main" id="{DAB5407D-AC13-4736-A7DE-C5F7B07E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5665788"/>
              <a:ext cx="11113" cy="9525"/>
            </a:xfrm>
            <a:custGeom>
              <a:avLst/>
              <a:gdLst>
                <a:gd name="T0" fmla="*/ 11 w 11"/>
                <a:gd name="T1" fmla="*/ 7 h 11"/>
                <a:gd name="T2" fmla="*/ 1 w 11"/>
                <a:gd name="T3" fmla="*/ 11 h 11"/>
                <a:gd name="T4" fmla="*/ 0 w 11"/>
                <a:gd name="T5" fmla="*/ 0 h 11"/>
                <a:gd name="T6" fmla="*/ 1 w 11"/>
                <a:gd name="T7" fmla="*/ 0 h 11"/>
                <a:gd name="T8" fmla="*/ 2 w 11"/>
                <a:gd name="T9" fmla="*/ 9 h 11"/>
                <a:gd name="T10" fmla="*/ 11 w 11"/>
                <a:gd name="T11" fmla="*/ 6 h 11"/>
                <a:gd name="T12" fmla="*/ 11 w 11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cubicBezTo>
                    <a:pt x="8" y="8"/>
                    <a:pt x="5" y="10"/>
                    <a:pt x="1" y="11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2" y="6"/>
                    <a:pt x="2" y="9"/>
                  </a:cubicBezTo>
                  <a:cubicBezTo>
                    <a:pt x="5" y="8"/>
                    <a:pt x="8" y="7"/>
                    <a:pt x="11" y="6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1725">
              <a:extLst>
                <a:ext uri="{FF2B5EF4-FFF2-40B4-BE49-F238E27FC236}">
                  <a16:creationId xmlns="" xmlns:a16="http://schemas.microsoft.com/office/drawing/2014/main" id="{D0F90194-4491-49F5-BD8D-A2B483E6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5662613"/>
              <a:ext cx="9525" cy="9525"/>
            </a:xfrm>
            <a:custGeom>
              <a:avLst/>
              <a:gdLst>
                <a:gd name="T0" fmla="*/ 10 w 10"/>
                <a:gd name="T1" fmla="*/ 6 h 10"/>
                <a:gd name="T2" fmla="*/ 1 w 10"/>
                <a:gd name="T3" fmla="*/ 10 h 10"/>
                <a:gd name="T4" fmla="*/ 0 w 10"/>
                <a:gd name="T5" fmla="*/ 0 h 10"/>
                <a:gd name="T6" fmla="*/ 1 w 10"/>
                <a:gd name="T7" fmla="*/ 0 h 10"/>
                <a:gd name="T8" fmla="*/ 2 w 10"/>
                <a:gd name="T9" fmla="*/ 8 h 10"/>
                <a:gd name="T10" fmla="*/ 9 w 10"/>
                <a:gd name="T11" fmla="*/ 5 h 10"/>
                <a:gd name="T12" fmla="*/ 10 w 10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7" y="7"/>
                    <a:pt x="4" y="9"/>
                    <a:pt x="1" y="10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2" y="5"/>
                    <a:pt x="2" y="8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726">
              <a:extLst>
                <a:ext uri="{FF2B5EF4-FFF2-40B4-BE49-F238E27FC236}">
                  <a16:creationId xmlns="" xmlns:a16="http://schemas.microsoft.com/office/drawing/2014/main" id="{CE085CC6-DB75-40B4-BD09-C2E6CCA4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659438"/>
              <a:ext cx="7938" cy="7938"/>
            </a:xfrm>
            <a:custGeom>
              <a:avLst/>
              <a:gdLst>
                <a:gd name="T0" fmla="*/ 8 w 8"/>
                <a:gd name="T1" fmla="*/ 6 h 8"/>
                <a:gd name="T2" fmla="*/ 1 w 8"/>
                <a:gd name="T3" fmla="*/ 8 h 8"/>
                <a:gd name="T4" fmla="*/ 0 w 8"/>
                <a:gd name="T5" fmla="*/ 0 h 8"/>
                <a:gd name="T6" fmla="*/ 1 w 8"/>
                <a:gd name="T7" fmla="*/ 0 h 8"/>
                <a:gd name="T8" fmla="*/ 2 w 8"/>
                <a:gd name="T9" fmla="*/ 7 h 8"/>
                <a:gd name="T10" fmla="*/ 7 w 8"/>
                <a:gd name="T11" fmla="*/ 5 h 8"/>
                <a:gd name="T12" fmla="*/ 8 w 8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1727">
              <a:extLst>
                <a:ext uri="{FF2B5EF4-FFF2-40B4-BE49-F238E27FC236}">
                  <a16:creationId xmlns="" xmlns:a16="http://schemas.microsoft.com/office/drawing/2014/main" id="{44C69C6E-CFB2-47F9-93E7-4AF63BAD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657851"/>
              <a:ext cx="4763" cy="6350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4 h 4"/>
                <a:gd name="T4" fmla="*/ 0 w 3"/>
                <a:gd name="T5" fmla="*/ 0 h 4"/>
                <a:gd name="T6" fmla="*/ 0 w 3"/>
                <a:gd name="T7" fmla="*/ 0 h 4"/>
                <a:gd name="T8" fmla="*/ 1 w 3"/>
                <a:gd name="T9" fmla="*/ 2 h 4"/>
                <a:gd name="T10" fmla="*/ 3 w 3"/>
                <a:gd name="T11" fmla="*/ 2 h 4"/>
                <a:gd name="T12" fmla="*/ 3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728">
              <a:extLst>
                <a:ext uri="{FF2B5EF4-FFF2-40B4-BE49-F238E27FC236}">
                  <a16:creationId xmlns="" xmlns:a16="http://schemas.microsoft.com/office/drawing/2014/main" id="{ED2838D6-654F-4780-BE41-6262E1A9D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656263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3 w 3"/>
                <a:gd name="T11" fmla="*/ 1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1729">
              <a:extLst>
                <a:ext uri="{FF2B5EF4-FFF2-40B4-BE49-F238E27FC236}">
                  <a16:creationId xmlns="" xmlns:a16="http://schemas.microsoft.com/office/drawing/2014/main" id="{74FC76A5-11FF-413E-99B3-36C975F79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713413"/>
              <a:ext cx="9525" cy="12700"/>
            </a:xfrm>
            <a:custGeom>
              <a:avLst/>
              <a:gdLst>
                <a:gd name="T0" fmla="*/ 9 w 9"/>
                <a:gd name="T1" fmla="*/ 10 h 12"/>
                <a:gd name="T2" fmla="*/ 8 w 9"/>
                <a:gd name="T3" fmla="*/ 12 h 12"/>
                <a:gd name="T4" fmla="*/ 0 w 9"/>
                <a:gd name="T5" fmla="*/ 1 h 12"/>
                <a:gd name="T6" fmla="*/ 1 w 9"/>
                <a:gd name="T7" fmla="*/ 0 h 12"/>
                <a:gd name="T8" fmla="*/ 9 w 9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10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5" y="8"/>
                    <a:pt x="2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6" y="7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730">
              <a:extLst>
                <a:ext uri="{FF2B5EF4-FFF2-40B4-BE49-F238E27FC236}">
                  <a16:creationId xmlns="" xmlns:a16="http://schemas.microsoft.com/office/drawing/2014/main" id="{DF4ADA0B-621C-49B7-B42C-1099383E65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9564" y="5643563"/>
              <a:ext cx="39688" cy="73025"/>
            </a:xfrm>
            <a:custGeom>
              <a:avLst/>
              <a:gdLst>
                <a:gd name="T0" fmla="*/ 42 w 42"/>
                <a:gd name="T1" fmla="*/ 69 h 79"/>
                <a:gd name="T2" fmla="*/ 29 w 42"/>
                <a:gd name="T3" fmla="*/ 41 h 79"/>
                <a:gd name="T4" fmla="*/ 2 w 42"/>
                <a:gd name="T5" fmla="*/ 2 h 79"/>
                <a:gd name="T6" fmla="*/ 0 w 42"/>
                <a:gd name="T7" fmla="*/ 0 h 79"/>
                <a:gd name="T8" fmla="*/ 0 w 42"/>
                <a:gd name="T9" fmla="*/ 3 h 79"/>
                <a:gd name="T10" fmla="*/ 1 w 42"/>
                <a:gd name="T11" fmla="*/ 19 h 79"/>
                <a:gd name="T12" fmla="*/ 12 w 42"/>
                <a:gd name="T13" fmla="*/ 55 h 79"/>
                <a:gd name="T14" fmla="*/ 35 w 42"/>
                <a:gd name="T15" fmla="*/ 79 h 79"/>
                <a:gd name="T16" fmla="*/ 40 w 42"/>
                <a:gd name="T17" fmla="*/ 78 h 79"/>
                <a:gd name="T18" fmla="*/ 42 w 42"/>
                <a:gd name="T19" fmla="*/ 69 h 79"/>
                <a:gd name="T20" fmla="*/ 2 w 42"/>
                <a:gd name="T21" fmla="*/ 6 h 79"/>
                <a:gd name="T22" fmla="*/ 27 w 42"/>
                <a:gd name="T23" fmla="*/ 42 h 79"/>
                <a:gd name="T24" fmla="*/ 40 w 42"/>
                <a:gd name="T25" fmla="*/ 69 h 79"/>
                <a:gd name="T26" fmla="*/ 39 w 42"/>
                <a:gd name="T27" fmla="*/ 76 h 79"/>
                <a:gd name="T28" fmla="*/ 35 w 42"/>
                <a:gd name="T29" fmla="*/ 77 h 79"/>
                <a:gd name="T30" fmla="*/ 14 w 42"/>
                <a:gd name="T31" fmla="*/ 54 h 79"/>
                <a:gd name="T32" fmla="*/ 2 w 42"/>
                <a:gd name="T3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79">
                  <a:moveTo>
                    <a:pt x="42" y="69"/>
                  </a:moveTo>
                  <a:cubicBezTo>
                    <a:pt x="40" y="62"/>
                    <a:pt x="36" y="52"/>
                    <a:pt x="29" y="41"/>
                  </a:cubicBezTo>
                  <a:cubicBezTo>
                    <a:pt x="15" y="18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9"/>
                    <a:pt x="1" y="19"/>
                  </a:cubicBezTo>
                  <a:cubicBezTo>
                    <a:pt x="3" y="29"/>
                    <a:pt x="6" y="42"/>
                    <a:pt x="12" y="55"/>
                  </a:cubicBezTo>
                  <a:cubicBezTo>
                    <a:pt x="20" y="70"/>
                    <a:pt x="29" y="78"/>
                    <a:pt x="35" y="79"/>
                  </a:cubicBezTo>
                  <a:cubicBezTo>
                    <a:pt x="37" y="79"/>
                    <a:pt x="39" y="79"/>
                    <a:pt x="40" y="78"/>
                  </a:cubicBezTo>
                  <a:cubicBezTo>
                    <a:pt x="41" y="76"/>
                    <a:pt x="42" y="74"/>
                    <a:pt x="42" y="69"/>
                  </a:cubicBezTo>
                  <a:moveTo>
                    <a:pt x="2" y="6"/>
                  </a:moveTo>
                  <a:cubicBezTo>
                    <a:pt x="6" y="10"/>
                    <a:pt x="17" y="24"/>
                    <a:pt x="27" y="42"/>
                  </a:cubicBezTo>
                  <a:cubicBezTo>
                    <a:pt x="34" y="53"/>
                    <a:pt x="39" y="62"/>
                    <a:pt x="40" y="69"/>
                  </a:cubicBezTo>
                  <a:cubicBezTo>
                    <a:pt x="40" y="72"/>
                    <a:pt x="40" y="75"/>
                    <a:pt x="39" y="76"/>
                  </a:cubicBezTo>
                  <a:cubicBezTo>
                    <a:pt x="38" y="77"/>
                    <a:pt x="37" y="77"/>
                    <a:pt x="35" y="77"/>
                  </a:cubicBezTo>
                  <a:cubicBezTo>
                    <a:pt x="31" y="76"/>
                    <a:pt x="22" y="70"/>
                    <a:pt x="14" y="54"/>
                  </a:cubicBezTo>
                  <a:cubicBezTo>
                    <a:pt x="4" y="33"/>
                    <a:pt x="2" y="13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731">
              <a:extLst>
                <a:ext uri="{FF2B5EF4-FFF2-40B4-BE49-F238E27FC236}">
                  <a16:creationId xmlns="" xmlns:a16="http://schemas.microsoft.com/office/drawing/2014/main" id="{9C9C885D-8913-4B9A-AD5E-91E6BD45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5697538"/>
              <a:ext cx="12700" cy="15875"/>
            </a:xfrm>
            <a:custGeom>
              <a:avLst/>
              <a:gdLst>
                <a:gd name="T0" fmla="*/ 13 w 14"/>
                <a:gd name="T1" fmla="*/ 0 h 17"/>
                <a:gd name="T2" fmla="*/ 14 w 14"/>
                <a:gd name="T3" fmla="*/ 17 h 17"/>
                <a:gd name="T4" fmla="*/ 0 w 14"/>
                <a:gd name="T5" fmla="*/ 13 h 17"/>
                <a:gd name="T6" fmla="*/ 0 w 14"/>
                <a:gd name="T7" fmla="*/ 11 h 17"/>
                <a:gd name="T8" fmla="*/ 12 w 14"/>
                <a:gd name="T9" fmla="*/ 15 h 17"/>
                <a:gd name="T10" fmla="*/ 12 w 14"/>
                <a:gd name="T11" fmla="*/ 0 h 17"/>
                <a:gd name="T12" fmla="*/ 13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3" y="0"/>
                  </a:moveTo>
                  <a:cubicBezTo>
                    <a:pt x="13" y="6"/>
                    <a:pt x="13" y="11"/>
                    <a:pt x="14" y="17"/>
                  </a:cubicBezTo>
                  <a:cubicBezTo>
                    <a:pt x="9" y="16"/>
                    <a:pt x="4" y="14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4"/>
                    <a:pt x="12" y="15"/>
                  </a:cubicBezTo>
                  <a:cubicBezTo>
                    <a:pt x="12" y="10"/>
                    <a:pt x="12" y="5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732">
              <a:extLst>
                <a:ext uri="{FF2B5EF4-FFF2-40B4-BE49-F238E27FC236}">
                  <a16:creationId xmlns="" xmlns:a16="http://schemas.microsoft.com/office/drawing/2014/main" id="{9615D6DB-70DD-47F0-AB18-D228CD1F2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4" y="5691188"/>
              <a:ext cx="14288" cy="17463"/>
            </a:xfrm>
            <a:custGeom>
              <a:avLst/>
              <a:gdLst>
                <a:gd name="T0" fmla="*/ 15 w 15"/>
                <a:gd name="T1" fmla="*/ 0 h 19"/>
                <a:gd name="T2" fmla="*/ 15 w 15"/>
                <a:gd name="T3" fmla="*/ 19 h 19"/>
                <a:gd name="T4" fmla="*/ 0 w 15"/>
                <a:gd name="T5" fmla="*/ 14 h 19"/>
                <a:gd name="T6" fmla="*/ 0 w 15"/>
                <a:gd name="T7" fmla="*/ 13 h 19"/>
                <a:gd name="T8" fmla="*/ 14 w 15"/>
                <a:gd name="T9" fmla="*/ 17 h 19"/>
                <a:gd name="T10" fmla="*/ 14 w 15"/>
                <a:gd name="T11" fmla="*/ 0 h 19"/>
                <a:gd name="T12" fmla="*/ 15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5" y="7"/>
                    <a:pt x="15" y="13"/>
                    <a:pt x="15" y="19"/>
                  </a:cubicBezTo>
                  <a:cubicBezTo>
                    <a:pt x="10" y="18"/>
                    <a:pt x="5" y="16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14"/>
                    <a:pt x="9" y="16"/>
                    <a:pt x="14" y="17"/>
                  </a:cubicBezTo>
                  <a:cubicBezTo>
                    <a:pt x="14" y="12"/>
                    <a:pt x="14" y="6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733">
              <a:extLst>
                <a:ext uri="{FF2B5EF4-FFF2-40B4-BE49-F238E27FC236}">
                  <a16:creationId xmlns="" xmlns:a16="http://schemas.microsoft.com/office/drawing/2014/main" id="{2D58297C-56FC-44F4-B7AC-5ED5FA2A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9" y="5686426"/>
              <a:ext cx="14288" cy="19050"/>
            </a:xfrm>
            <a:custGeom>
              <a:avLst/>
              <a:gdLst>
                <a:gd name="T0" fmla="*/ 16 w 16"/>
                <a:gd name="T1" fmla="*/ 0 h 20"/>
                <a:gd name="T2" fmla="*/ 16 w 16"/>
                <a:gd name="T3" fmla="*/ 20 h 20"/>
                <a:gd name="T4" fmla="*/ 0 w 16"/>
                <a:gd name="T5" fmla="*/ 14 h 20"/>
                <a:gd name="T6" fmla="*/ 1 w 16"/>
                <a:gd name="T7" fmla="*/ 12 h 20"/>
                <a:gd name="T8" fmla="*/ 15 w 16"/>
                <a:gd name="T9" fmla="*/ 18 h 20"/>
                <a:gd name="T10" fmla="*/ 15 w 16"/>
                <a:gd name="T11" fmla="*/ 0 h 20"/>
                <a:gd name="T12" fmla="*/ 16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16" y="6"/>
                    <a:pt x="16" y="13"/>
                    <a:pt x="16" y="20"/>
                  </a:cubicBezTo>
                  <a:cubicBezTo>
                    <a:pt x="11" y="18"/>
                    <a:pt x="6" y="16"/>
                    <a:pt x="0" y="1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5" y="14"/>
                    <a:pt x="10" y="16"/>
                    <a:pt x="15" y="18"/>
                  </a:cubicBezTo>
                  <a:cubicBezTo>
                    <a:pt x="15" y="12"/>
                    <a:pt x="15" y="6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734">
              <a:extLst>
                <a:ext uri="{FF2B5EF4-FFF2-40B4-BE49-F238E27FC236}">
                  <a16:creationId xmlns="" xmlns:a16="http://schemas.microsoft.com/office/drawing/2014/main" id="{23E83017-E54A-4D71-8D24-EE168B1B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4" y="5681663"/>
              <a:ext cx="14288" cy="19050"/>
            </a:xfrm>
            <a:custGeom>
              <a:avLst/>
              <a:gdLst>
                <a:gd name="T0" fmla="*/ 16 w 16"/>
                <a:gd name="T1" fmla="*/ 0 h 20"/>
                <a:gd name="T2" fmla="*/ 16 w 16"/>
                <a:gd name="T3" fmla="*/ 20 h 20"/>
                <a:gd name="T4" fmla="*/ 0 w 16"/>
                <a:gd name="T5" fmla="*/ 14 h 20"/>
                <a:gd name="T6" fmla="*/ 1 w 16"/>
                <a:gd name="T7" fmla="*/ 12 h 20"/>
                <a:gd name="T8" fmla="*/ 15 w 16"/>
                <a:gd name="T9" fmla="*/ 18 h 20"/>
                <a:gd name="T10" fmla="*/ 15 w 16"/>
                <a:gd name="T11" fmla="*/ 0 h 20"/>
                <a:gd name="T12" fmla="*/ 16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16" y="6"/>
                    <a:pt x="16" y="13"/>
                    <a:pt x="16" y="20"/>
                  </a:cubicBezTo>
                  <a:cubicBezTo>
                    <a:pt x="11" y="18"/>
                    <a:pt x="5" y="16"/>
                    <a:pt x="0" y="1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5" y="14"/>
                    <a:pt x="10" y="16"/>
                    <a:pt x="15" y="18"/>
                  </a:cubicBezTo>
                  <a:cubicBezTo>
                    <a:pt x="15" y="12"/>
                    <a:pt x="15" y="6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735">
              <a:extLst>
                <a:ext uri="{FF2B5EF4-FFF2-40B4-BE49-F238E27FC236}">
                  <a16:creationId xmlns="" xmlns:a16="http://schemas.microsoft.com/office/drawing/2014/main" id="{FC40AA7D-F0E2-484B-A192-084AE56E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676901"/>
              <a:ext cx="14288" cy="19050"/>
            </a:xfrm>
            <a:custGeom>
              <a:avLst/>
              <a:gdLst>
                <a:gd name="T0" fmla="*/ 15 w 15"/>
                <a:gd name="T1" fmla="*/ 0 h 20"/>
                <a:gd name="T2" fmla="*/ 15 w 15"/>
                <a:gd name="T3" fmla="*/ 20 h 20"/>
                <a:gd name="T4" fmla="*/ 0 w 15"/>
                <a:gd name="T5" fmla="*/ 14 h 20"/>
                <a:gd name="T6" fmla="*/ 0 w 15"/>
                <a:gd name="T7" fmla="*/ 12 h 20"/>
                <a:gd name="T8" fmla="*/ 14 w 15"/>
                <a:gd name="T9" fmla="*/ 17 h 20"/>
                <a:gd name="T10" fmla="*/ 14 w 15"/>
                <a:gd name="T11" fmla="*/ 0 h 20"/>
                <a:gd name="T12" fmla="*/ 15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5" y="0"/>
                  </a:moveTo>
                  <a:cubicBezTo>
                    <a:pt x="15" y="7"/>
                    <a:pt x="15" y="13"/>
                    <a:pt x="15" y="20"/>
                  </a:cubicBezTo>
                  <a:cubicBezTo>
                    <a:pt x="10" y="18"/>
                    <a:pt x="5" y="16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4"/>
                    <a:pt x="9" y="16"/>
                    <a:pt x="14" y="17"/>
                  </a:cubicBezTo>
                  <a:cubicBezTo>
                    <a:pt x="14" y="12"/>
                    <a:pt x="14" y="6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736">
              <a:extLst>
                <a:ext uri="{FF2B5EF4-FFF2-40B4-BE49-F238E27FC236}">
                  <a16:creationId xmlns="" xmlns:a16="http://schemas.microsoft.com/office/drawing/2014/main" id="{8AE6597E-EDA6-4E98-B9E0-EECCE8DD3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673726"/>
              <a:ext cx="12700" cy="17463"/>
            </a:xfrm>
            <a:custGeom>
              <a:avLst/>
              <a:gdLst>
                <a:gd name="T0" fmla="*/ 15 w 15"/>
                <a:gd name="T1" fmla="*/ 0 h 18"/>
                <a:gd name="T2" fmla="*/ 14 w 15"/>
                <a:gd name="T3" fmla="*/ 18 h 18"/>
                <a:gd name="T4" fmla="*/ 0 w 15"/>
                <a:gd name="T5" fmla="*/ 12 h 18"/>
                <a:gd name="T6" fmla="*/ 0 w 15"/>
                <a:gd name="T7" fmla="*/ 11 h 18"/>
                <a:gd name="T8" fmla="*/ 13 w 15"/>
                <a:gd name="T9" fmla="*/ 16 h 18"/>
                <a:gd name="T10" fmla="*/ 13 w 15"/>
                <a:gd name="T11" fmla="*/ 0 h 18"/>
                <a:gd name="T12" fmla="*/ 15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4" y="6"/>
                    <a:pt x="14" y="12"/>
                    <a:pt x="14" y="18"/>
                  </a:cubicBezTo>
                  <a:cubicBezTo>
                    <a:pt x="9" y="16"/>
                    <a:pt x="4" y="14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3"/>
                    <a:pt x="8" y="15"/>
                    <a:pt x="13" y="16"/>
                  </a:cubicBezTo>
                  <a:cubicBezTo>
                    <a:pt x="13" y="11"/>
                    <a:pt x="13" y="5"/>
                    <a:pt x="13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737">
              <a:extLst>
                <a:ext uri="{FF2B5EF4-FFF2-40B4-BE49-F238E27FC236}">
                  <a16:creationId xmlns="" xmlns:a16="http://schemas.microsoft.com/office/drawing/2014/main" id="{CF13BBB8-A5B9-4C3D-984A-2793F915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5670551"/>
              <a:ext cx="14288" cy="15875"/>
            </a:xfrm>
            <a:custGeom>
              <a:avLst/>
              <a:gdLst>
                <a:gd name="T0" fmla="*/ 14 w 14"/>
                <a:gd name="T1" fmla="*/ 0 h 17"/>
                <a:gd name="T2" fmla="*/ 13 w 14"/>
                <a:gd name="T3" fmla="*/ 17 h 17"/>
                <a:gd name="T4" fmla="*/ 0 w 14"/>
                <a:gd name="T5" fmla="*/ 11 h 17"/>
                <a:gd name="T6" fmla="*/ 0 w 14"/>
                <a:gd name="T7" fmla="*/ 10 h 17"/>
                <a:gd name="T8" fmla="*/ 12 w 14"/>
                <a:gd name="T9" fmla="*/ 15 h 17"/>
                <a:gd name="T10" fmla="*/ 13 w 14"/>
                <a:gd name="T11" fmla="*/ 0 h 17"/>
                <a:gd name="T12" fmla="*/ 14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13" y="6"/>
                    <a:pt x="13" y="11"/>
                    <a:pt x="13" y="17"/>
                  </a:cubicBezTo>
                  <a:cubicBezTo>
                    <a:pt x="9" y="15"/>
                    <a:pt x="4" y="13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1"/>
                    <a:pt x="8" y="13"/>
                    <a:pt x="12" y="15"/>
                  </a:cubicBezTo>
                  <a:cubicBezTo>
                    <a:pt x="12" y="10"/>
                    <a:pt x="12" y="5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738">
              <a:extLst>
                <a:ext uri="{FF2B5EF4-FFF2-40B4-BE49-F238E27FC236}">
                  <a16:creationId xmlns="" xmlns:a16="http://schemas.microsoft.com/office/drawing/2014/main" id="{EAD57C57-597C-4050-AD32-2F724F6EE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5665788"/>
              <a:ext cx="12700" cy="15875"/>
            </a:xfrm>
            <a:custGeom>
              <a:avLst/>
              <a:gdLst>
                <a:gd name="T0" fmla="*/ 13 w 13"/>
                <a:gd name="T1" fmla="*/ 0 h 16"/>
                <a:gd name="T2" fmla="*/ 12 w 13"/>
                <a:gd name="T3" fmla="*/ 16 h 16"/>
                <a:gd name="T4" fmla="*/ 0 w 13"/>
                <a:gd name="T5" fmla="*/ 10 h 16"/>
                <a:gd name="T6" fmla="*/ 1 w 13"/>
                <a:gd name="T7" fmla="*/ 8 h 16"/>
                <a:gd name="T8" fmla="*/ 11 w 13"/>
                <a:gd name="T9" fmla="*/ 13 h 16"/>
                <a:gd name="T10" fmla="*/ 12 w 13"/>
                <a:gd name="T11" fmla="*/ 0 h 16"/>
                <a:gd name="T12" fmla="*/ 13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13" y="5"/>
                    <a:pt x="12" y="10"/>
                    <a:pt x="12" y="16"/>
                  </a:cubicBezTo>
                  <a:cubicBezTo>
                    <a:pt x="8" y="14"/>
                    <a:pt x="4" y="12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10"/>
                    <a:pt x="8" y="12"/>
                    <a:pt x="11" y="13"/>
                  </a:cubicBezTo>
                  <a:cubicBezTo>
                    <a:pt x="11" y="9"/>
                    <a:pt x="12" y="4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739">
              <a:extLst>
                <a:ext uri="{FF2B5EF4-FFF2-40B4-BE49-F238E27FC236}">
                  <a16:creationId xmlns="" xmlns:a16="http://schemas.microsoft.com/office/drawing/2014/main" id="{6DC48A12-5695-4D6E-92DF-1A51DCBF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5662613"/>
              <a:ext cx="11113" cy="12700"/>
            </a:xfrm>
            <a:custGeom>
              <a:avLst/>
              <a:gdLst>
                <a:gd name="T0" fmla="*/ 12 w 12"/>
                <a:gd name="T1" fmla="*/ 0 h 14"/>
                <a:gd name="T2" fmla="*/ 10 w 12"/>
                <a:gd name="T3" fmla="*/ 14 h 14"/>
                <a:gd name="T4" fmla="*/ 0 w 12"/>
                <a:gd name="T5" fmla="*/ 9 h 14"/>
                <a:gd name="T6" fmla="*/ 1 w 12"/>
                <a:gd name="T7" fmla="*/ 7 h 14"/>
                <a:gd name="T8" fmla="*/ 9 w 12"/>
                <a:gd name="T9" fmla="*/ 12 h 14"/>
                <a:gd name="T10" fmla="*/ 11 w 12"/>
                <a:gd name="T11" fmla="*/ 0 h 14"/>
                <a:gd name="T12" fmla="*/ 1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11" y="5"/>
                    <a:pt x="11" y="10"/>
                    <a:pt x="10" y="14"/>
                  </a:cubicBezTo>
                  <a:cubicBezTo>
                    <a:pt x="7" y="13"/>
                    <a:pt x="4" y="11"/>
                    <a:pt x="0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9"/>
                    <a:pt x="6" y="10"/>
                    <a:pt x="9" y="12"/>
                  </a:cubicBezTo>
                  <a:cubicBezTo>
                    <a:pt x="10" y="8"/>
                    <a:pt x="10" y="4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740">
              <a:extLst>
                <a:ext uri="{FF2B5EF4-FFF2-40B4-BE49-F238E27FC236}">
                  <a16:creationId xmlns="" xmlns:a16="http://schemas.microsoft.com/office/drawing/2014/main" id="{EE3F520C-6F6A-4F6F-B33E-4C16772A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9" y="5659438"/>
              <a:ext cx="9525" cy="11113"/>
            </a:xfrm>
            <a:custGeom>
              <a:avLst/>
              <a:gdLst>
                <a:gd name="T0" fmla="*/ 10 w 10"/>
                <a:gd name="T1" fmla="*/ 0 h 13"/>
                <a:gd name="T2" fmla="*/ 9 w 10"/>
                <a:gd name="T3" fmla="*/ 13 h 13"/>
                <a:gd name="T4" fmla="*/ 0 w 10"/>
                <a:gd name="T5" fmla="*/ 8 h 13"/>
                <a:gd name="T6" fmla="*/ 1 w 10"/>
                <a:gd name="T7" fmla="*/ 6 h 13"/>
                <a:gd name="T8" fmla="*/ 8 w 10"/>
                <a:gd name="T9" fmla="*/ 10 h 13"/>
                <a:gd name="T10" fmla="*/ 9 w 10"/>
                <a:gd name="T11" fmla="*/ 0 h 13"/>
                <a:gd name="T12" fmla="*/ 1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10" y="5"/>
                    <a:pt x="9" y="9"/>
                    <a:pt x="9" y="13"/>
                  </a:cubicBezTo>
                  <a:cubicBezTo>
                    <a:pt x="6" y="11"/>
                    <a:pt x="3" y="10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7"/>
                    <a:pt x="8" y="4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741">
              <a:extLst>
                <a:ext uri="{FF2B5EF4-FFF2-40B4-BE49-F238E27FC236}">
                  <a16:creationId xmlns="" xmlns:a16="http://schemas.microsoft.com/office/drawing/2014/main" id="{6B1F7C82-410A-4595-A2F4-418B74953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5656263"/>
              <a:ext cx="9525" cy="9525"/>
            </a:xfrm>
            <a:custGeom>
              <a:avLst/>
              <a:gdLst>
                <a:gd name="T0" fmla="*/ 9 w 9"/>
                <a:gd name="T1" fmla="*/ 0 h 10"/>
                <a:gd name="T2" fmla="*/ 7 w 9"/>
                <a:gd name="T3" fmla="*/ 10 h 10"/>
                <a:gd name="T4" fmla="*/ 0 w 9"/>
                <a:gd name="T5" fmla="*/ 6 h 10"/>
                <a:gd name="T6" fmla="*/ 1 w 9"/>
                <a:gd name="T7" fmla="*/ 4 h 10"/>
                <a:gd name="T8" fmla="*/ 6 w 9"/>
                <a:gd name="T9" fmla="*/ 8 h 10"/>
                <a:gd name="T10" fmla="*/ 7 w 9"/>
                <a:gd name="T11" fmla="*/ 0 h 10"/>
                <a:gd name="T12" fmla="*/ 9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8" y="3"/>
                    <a:pt x="8" y="7"/>
                    <a:pt x="7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5"/>
                    <a:pt x="7" y="2"/>
                    <a:pt x="7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742">
              <a:extLst>
                <a:ext uri="{FF2B5EF4-FFF2-40B4-BE49-F238E27FC236}">
                  <a16:creationId xmlns="" xmlns:a16="http://schemas.microsoft.com/office/drawing/2014/main" id="{C56E31C2-DCA9-47B3-8B4B-0E5FA1CD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5653088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0 w 4"/>
                <a:gd name="T7" fmla="*/ 2 h 4"/>
                <a:gd name="T8" fmla="*/ 3 w 4"/>
                <a:gd name="T9" fmla="*/ 3 h 4"/>
                <a:gd name="T10" fmla="*/ 3 w 4"/>
                <a:gd name="T11" fmla="*/ 0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3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743">
              <a:extLst>
                <a:ext uri="{FF2B5EF4-FFF2-40B4-BE49-F238E27FC236}">
                  <a16:creationId xmlns="" xmlns:a16="http://schemas.microsoft.com/office/drawing/2014/main" id="{ED1A6F43-749B-48C2-AC91-6CC619F29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5649913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0 w 2"/>
                <a:gd name="T7" fmla="*/ 1 h 3"/>
                <a:gd name="T8" fmla="*/ 2 w 2"/>
                <a:gd name="T9" fmla="*/ 2 h 3"/>
                <a:gd name="T10" fmla="*/ 2 w 2"/>
                <a:gd name="T11" fmla="*/ 0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744">
              <a:extLst>
                <a:ext uri="{FF2B5EF4-FFF2-40B4-BE49-F238E27FC236}">
                  <a16:creationId xmlns="" xmlns:a16="http://schemas.microsoft.com/office/drawing/2014/main" id="{907F5B6B-C513-4120-85AB-2ADB8EE4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754688"/>
              <a:ext cx="3175" cy="11113"/>
            </a:xfrm>
            <a:custGeom>
              <a:avLst/>
              <a:gdLst>
                <a:gd name="T0" fmla="*/ 3 w 3"/>
                <a:gd name="T1" fmla="*/ 0 h 13"/>
                <a:gd name="T2" fmla="*/ 2 w 3"/>
                <a:gd name="T3" fmla="*/ 13 h 13"/>
                <a:gd name="T4" fmla="*/ 0 w 3"/>
                <a:gd name="T5" fmla="*/ 13 h 13"/>
                <a:gd name="T6" fmla="*/ 1 w 3"/>
                <a:gd name="T7" fmla="*/ 0 h 13"/>
                <a:gd name="T8" fmla="*/ 3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cubicBezTo>
                    <a:pt x="3" y="5"/>
                    <a:pt x="3" y="9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"/>
                    <a:pt x="1" y="4"/>
                    <a:pt x="1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745">
              <a:extLst>
                <a:ext uri="{FF2B5EF4-FFF2-40B4-BE49-F238E27FC236}">
                  <a16:creationId xmlns="" xmlns:a16="http://schemas.microsoft.com/office/drawing/2014/main" id="{F1F584E6-7972-4C98-A362-28CAA88C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1951" y="5688013"/>
              <a:ext cx="30163" cy="66675"/>
            </a:xfrm>
            <a:custGeom>
              <a:avLst/>
              <a:gdLst>
                <a:gd name="T0" fmla="*/ 29 w 31"/>
                <a:gd name="T1" fmla="*/ 1 h 72"/>
                <a:gd name="T2" fmla="*/ 20 w 31"/>
                <a:gd name="T3" fmla="*/ 9 h 72"/>
                <a:gd name="T4" fmla="*/ 4 w 31"/>
                <a:gd name="T5" fmla="*/ 36 h 72"/>
                <a:gd name="T6" fmla="*/ 3 w 31"/>
                <a:gd name="T7" fmla="*/ 66 h 72"/>
                <a:gd name="T8" fmla="*/ 8 w 31"/>
                <a:gd name="T9" fmla="*/ 72 h 72"/>
                <a:gd name="T10" fmla="*/ 13 w 31"/>
                <a:gd name="T11" fmla="*/ 71 h 72"/>
                <a:gd name="T12" fmla="*/ 24 w 31"/>
                <a:gd name="T13" fmla="*/ 42 h 72"/>
                <a:gd name="T14" fmla="*/ 29 w 31"/>
                <a:gd name="T15" fmla="*/ 13 h 72"/>
                <a:gd name="T16" fmla="*/ 31 w 31"/>
                <a:gd name="T17" fmla="*/ 2 h 72"/>
                <a:gd name="T18" fmla="*/ 31 w 31"/>
                <a:gd name="T19" fmla="*/ 0 h 72"/>
                <a:gd name="T20" fmla="*/ 29 w 31"/>
                <a:gd name="T21" fmla="*/ 1 h 72"/>
                <a:gd name="T22" fmla="*/ 4 w 31"/>
                <a:gd name="T23" fmla="*/ 65 h 72"/>
                <a:gd name="T24" fmla="*/ 6 w 31"/>
                <a:gd name="T25" fmla="*/ 36 h 72"/>
                <a:gd name="T26" fmla="*/ 29 w 31"/>
                <a:gd name="T27" fmla="*/ 4 h 72"/>
                <a:gd name="T28" fmla="*/ 23 w 31"/>
                <a:gd name="T29" fmla="*/ 42 h 72"/>
                <a:gd name="T30" fmla="*/ 12 w 31"/>
                <a:gd name="T31" fmla="*/ 69 h 72"/>
                <a:gd name="T32" fmla="*/ 8 w 31"/>
                <a:gd name="T33" fmla="*/ 70 h 72"/>
                <a:gd name="T34" fmla="*/ 4 w 31"/>
                <a:gd name="T3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72">
                  <a:moveTo>
                    <a:pt x="29" y="1"/>
                  </a:moveTo>
                  <a:cubicBezTo>
                    <a:pt x="29" y="1"/>
                    <a:pt x="25" y="4"/>
                    <a:pt x="20" y="9"/>
                  </a:cubicBezTo>
                  <a:cubicBezTo>
                    <a:pt x="15" y="15"/>
                    <a:pt x="9" y="24"/>
                    <a:pt x="4" y="36"/>
                  </a:cubicBezTo>
                  <a:cubicBezTo>
                    <a:pt x="0" y="47"/>
                    <a:pt x="0" y="59"/>
                    <a:pt x="3" y="66"/>
                  </a:cubicBezTo>
                  <a:cubicBezTo>
                    <a:pt x="4" y="70"/>
                    <a:pt x="7" y="72"/>
                    <a:pt x="8" y="72"/>
                  </a:cubicBezTo>
                  <a:cubicBezTo>
                    <a:pt x="10" y="72"/>
                    <a:pt x="12" y="72"/>
                    <a:pt x="13" y="71"/>
                  </a:cubicBezTo>
                  <a:cubicBezTo>
                    <a:pt x="18" y="66"/>
                    <a:pt x="22" y="55"/>
                    <a:pt x="24" y="42"/>
                  </a:cubicBezTo>
                  <a:cubicBezTo>
                    <a:pt x="27" y="31"/>
                    <a:pt x="28" y="21"/>
                    <a:pt x="29" y="13"/>
                  </a:cubicBezTo>
                  <a:cubicBezTo>
                    <a:pt x="30" y="6"/>
                    <a:pt x="31" y="2"/>
                    <a:pt x="31" y="2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9" y="1"/>
                  </a:lnTo>
                  <a:close/>
                  <a:moveTo>
                    <a:pt x="4" y="65"/>
                  </a:moveTo>
                  <a:cubicBezTo>
                    <a:pt x="2" y="58"/>
                    <a:pt x="2" y="48"/>
                    <a:pt x="6" y="36"/>
                  </a:cubicBezTo>
                  <a:cubicBezTo>
                    <a:pt x="13" y="18"/>
                    <a:pt x="24" y="7"/>
                    <a:pt x="29" y="4"/>
                  </a:cubicBezTo>
                  <a:cubicBezTo>
                    <a:pt x="28" y="9"/>
                    <a:pt x="26" y="23"/>
                    <a:pt x="23" y="42"/>
                  </a:cubicBezTo>
                  <a:cubicBezTo>
                    <a:pt x="19" y="57"/>
                    <a:pt x="16" y="66"/>
                    <a:pt x="12" y="69"/>
                  </a:cubicBezTo>
                  <a:cubicBezTo>
                    <a:pt x="11" y="70"/>
                    <a:pt x="10" y="70"/>
                    <a:pt x="8" y="70"/>
                  </a:cubicBezTo>
                  <a:cubicBezTo>
                    <a:pt x="7" y="70"/>
                    <a:pt x="5" y="68"/>
                    <a:pt x="4" y="6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746">
              <a:extLst>
                <a:ext uri="{FF2B5EF4-FFF2-40B4-BE49-F238E27FC236}">
                  <a16:creationId xmlns="" xmlns:a16="http://schemas.microsoft.com/office/drawing/2014/main" id="{0ACD9CD7-0EB6-4C27-8AD0-A5D9A8CD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738813"/>
              <a:ext cx="15875" cy="14288"/>
            </a:xfrm>
            <a:custGeom>
              <a:avLst/>
              <a:gdLst>
                <a:gd name="T0" fmla="*/ 18 w 18"/>
                <a:gd name="T1" fmla="*/ 6 h 16"/>
                <a:gd name="T2" fmla="*/ 7 w 18"/>
                <a:gd name="T3" fmla="*/ 16 h 16"/>
                <a:gd name="T4" fmla="*/ 0 w 18"/>
                <a:gd name="T5" fmla="*/ 1 h 16"/>
                <a:gd name="T6" fmla="*/ 1 w 18"/>
                <a:gd name="T7" fmla="*/ 0 h 16"/>
                <a:gd name="T8" fmla="*/ 8 w 18"/>
                <a:gd name="T9" fmla="*/ 14 h 16"/>
                <a:gd name="T10" fmla="*/ 17 w 18"/>
                <a:gd name="T11" fmla="*/ 5 h 16"/>
                <a:gd name="T12" fmla="*/ 18 w 18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6"/>
                  </a:moveTo>
                  <a:cubicBezTo>
                    <a:pt x="15" y="9"/>
                    <a:pt x="11" y="13"/>
                    <a:pt x="7" y="16"/>
                  </a:cubicBezTo>
                  <a:cubicBezTo>
                    <a:pt x="5" y="11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10"/>
                    <a:pt x="8" y="14"/>
                  </a:cubicBezTo>
                  <a:cubicBezTo>
                    <a:pt x="11" y="11"/>
                    <a:pt x="14" y="8"/>
                    <a:pt x="17" y="5"/>
                  </a:cubicBezTo>
                  <a:lnTo>
                    <a:pt x="1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747">
              <a:extLst>
                <a:ext uri="{FF2B5EF4-FFF2-40B4-BE49-F238E27FC236}">
                  <a16:creationId xmlns="" xmlns:a16="http://schemas.microsoft.com/office/drawing/2014/main" id="{DC74F751-FF21-4717-9C9A-AE80A4F0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5732463"/>
              <a:ext cx="19050" cy="15875"/>
            </a:xfrm>
            <a:custGeom>
              <a:avLst/>
              <a:gdLst>
                <a:gd name="T0" fmla="*/ 19 w 19"/>
                <a:gd name="T1" fmla="*/ 6 h 18"/>
                <a:gd name="T2" fmla="*/ 7 w 19"/>
                <a:gd name="T3" fmla="*/ 18 h 18"/>
                <a:gd name="T4" fmla="*/ 0 w 19"/>
                <a:gd name="T5" fmla="*/ 1 h 18"/>
                <a:gd name="T6" fmla="*/ 1 w 19"/>
                <a:gd name="T7" fmla="*/ 0 h 18"/>
                <a:gd name="T8" fmla="*/ 7 w 19"/>
                <a:gd name="T9" fmla="*/ 15 h 18"/>
                <a:gd name="T10" fmla="*/ 18 w 19"/>
                <a:gd name="T11" fmla="*/ 5 h 18"/>
                <a:gd name="T12" fmla="*/ 19 w 19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6"/>
                  </a:moveTo>
                  <a:cubicBezTo>
                    <a:pt x="15" y="10"/>
                    <a:pt x="11" y="14"/>
                    <a:pt x="7" y="18"/>
                  </a:cubicBezTo>
                  <a:cubicBezTo>
                    <a:pt x="4" y="12"/>
                    <a:pt x="2" y="7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10"/>
                    <a:pt x="7" y="15"/>
                  </a:cubicBezTo>
                  <a:cubicBezTo>
                    <a:pt x="11" y="12"/>
                    <a:pt x="15" y="9"/>
                    <a:pt x="18" y="5"/>
                  </a:cubicBezTo>
                  <a:lnTo>
                    <a:pt x="1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748">
              <a:extLst>
                <a:ext uri="{FF2B5EF4-FFF2-40B4-BE49-F238E27FC236}">
                  <a16:creationId xmlns="" xmlns:a16="http://schemas.microsoft.com/office/drawing/2014/main" id="{1EB197E0-F3DD-42B7-B604-826388C17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5727701"/>
              <a:ext cx="19050" cy="15875"/>
            </a:xfrm>
            <a:custGeom>
              <a:avLst/>
              <a:gdLst>
                <a:gd name="T0" fmla="*/ 20 w 20"/>
                <a:gd name="T1" fmla="*/ 6 h 17"/>
                <a:gd name="T2" fmla="*/ 7 w 20"/>
                <a:gd name="T3" fmla="*/ 17 h 17"/>
                <a:gd name="T4" fmla="*/ 0 w 20"/>
                <a:gd name="T5" fmla="*/ 0 h 17"/>
                <a:gd name="T6" fmla="*/ 1 w 20"/>
                <a:gd name="T7" fmla="*/ 0 h 17"/>
                <a:gd name="T8" fmla="*/ 7 w 20"/>
                <a:gd name="T9" fmla="*/ 15 h 17"/>
                <a:gd name="T10" fmla="*/ 19 w 20"/>
                <a:gd name="T11" fmla="*/ 5 h 17"/>
                <a:gd name="T12" fmla="*/ 20 w 20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0" y="6"/>
                  </a:moveTo>
                  <a:cubicBezTo>
                    <a:pt x="15" y="10"/>
                    <a:pt x="11" y="13"/>
                    <a:pt x="7" y="17"/>
                  </a:cubicBezTo>
                  <a:cubicBezTo>
                    <a:pt x="4" y="12"/>
                    <a:pt x="2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10"/>
                    <a:pt x="7" y="15"/>
                  </a:cubicBezTo>
                  <a:cubicBezTo>
                    <a:pt x="11" y="11"/>
                    <a:pt x="15" y="8"/>
                    <a:pt x="19" y="5"/>
                  </a:cubicBez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749">
              <a:extLst>
                <a:ext uri="{FF2B5EF4-FFF2-40B4-BE49-F238E27FC236}">
                  <a16:creationId xmlns="" xmlns:a16="http://schemas.microsoft.com/office/drawing/2014/main" id="{8067717F-0220-4BCC-B8BF-D4CFD62E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5721351"/>
              <a:ext cx="17463" cy="17463"/>
            </a:xfrm>
            <a:custGeom>
              <a:avLst/>
              <a:gdLst>
                <a:gd name="T0" fmla="*/ 20 w 20"/>
                <a:gd name="T1" fmla="*/ 7 h 18"/>
                <a:gd name="T2" fmla="*/ 7 w 20"/>
                <a:gd name="T3" fmla="*/ 18 h 18"/>
                <a:gd name="T4" fmla="*/ 0 w 20"/>
                <a:gd name="T5" fmla="*/ 1 h 18"/>
                <a:gd name="T6" fmla="*/ 2 w 20"/>
                <a:gd name="T7" fmla="*/ 0 h 18"/>
                <a:gd name="T8" fmla="*/ 7 w 20"/>
                <a:gd name="T9" fmla="*/ 15 h 18"/>
                <a:gd name="T10" fmla="*/ 19 w 20"/>
                <a:gd name="T11" fmla="*/ 6 h 18"/>
                <a:gd name="T12" fmla="*/ 20 w 20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20" y="7"/>
                  </a:moveTo>
                  <a:cubicBezTo>
                    <a:pt x="15" y="10"/>
                    <a:pt x="11" y="14"/>
                    <a:pt x="7" y="18"/>
                  </a:cubicBezTo>
                  <a:cubicBezTo>
                    <a:pt x="4" y="12"/>
                    <a:pt x="2" y="7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6"/>
                    <a:pt x="5" y="11"/>
                    <a:pt x="7" y="15"/>
                  </a:cubicBezTo>
                  <a:cubicBezTo>
                    <a:pt x="11" y="12"/>
                    <a:pt x="15" y="9"/>
                    <a:pt x="19" y="6"/>
                  </a:cubicBez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750">
              <a:extLst>
                <a:ext uri="{FF2B5EF4-FFF2-40B4-BE49-F238E27FC236}">
                  <a16:creationId xmlns="" xmlns:a16="http://schemas.microsoft.com/office/drawing/2014/main" id="{22134A0B-2AE1-4820-ABF0-0DBAF17F9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5718176"/>
              <a:ext cx="17463" cy="14288"/>
            </a:xfrm>
            <a:custGeom>
              <a:avLst/>
              <a:gdLst>
                <a:gd name="T0" fmla="*/ 19 w 19"/>
                <a:gd name="T1" fmla="*/ 7 h 16"/>
                <a:gd name="T2" fmla="*/ 6 w 19"/>
                <a:gd name="T3" fmla="*/ 16 h 16"/>
                <a:gd name="T4" fmla="*/ 0 w 19"/>
                <a:gd name="T5" fmla="*/ 0 h 16"/>
                <a:gd name="T6" fmla="*/ 1 w 19"/>
                <a:gd name="T7" fmla="*/ 0 h 16"/>
                <a:gd name="T8" fmla="*/ 7 w 19"/>
                <a:gd name="T9" fmla="*/ 14 h 16"/>
                <a:gd name="T10" fmla="*/ 18 w 19"/>
                <a:gd name="T11" fmla="*/ 5 h 16"/>
                <a:gd name="T12" fmla="*/ 19 w 19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7"/>
                  </a:moveTo>
                  <a:cubicBezTo>
                    <a:pt x="14" y="10"/>
                    <a:pt x="10" y="13"/>
                    <a:pt x="6" y="16"/>
                  </a:cubicBezTo>
                  <a:cubicBezTo>
                    <a:pt x="4" y="11"/>
                    <a:pt x="2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9"/>
                    <a:pt x="7" y="14"/>
                  </a:cubicBezTo>
                  <a:cubicBezTo>
                    <a:pt x="10" y="11"/>
                    <a:pt x="14" y="8"/>
                    <a:pt x="18" y="5"/>
                  </a:cubicBezTo>
                  <a:lnTo>
                    <a:pt x="1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751">
              <a:extLst>
                <a:ext uri="{FF2B5EF4-FFF2-40B4-BE49-F238E27FC236}">
                  <a16:creationId xmlns="" xmlns:a16="http://schemas.microsoft.com/office/drawing/2014/main" id="{05514BE8-8898-4F6F-B7F1-0C638768E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571341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5 w 18"/>
                <a:gd name="T3" fmla="*/ 16 h 16"/>
                <a:gd name="T4" fmla="*/ 0 w 18"/>
                <a:gd name="T5" fmla="*/ 1 h 16"/>
                <a:gd name="T6" fmla="*/ 1 w 18"/>
                <a:gd name="T7" fmla="*/ 0 h 16"/>
                <a:gd name="T8" fmla="*/ 6 w 18"/>
                <a:gd name="T9" fmla="*/ 14 h 16"/>
                <a:gd name="T10" fmla="*/ 17 w 18"/>
                <a:gd name="T11" fmla="*/ 6 h 16"/>
                <a:gd name="T12" fmla="*/ 18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cubicBezTo>
                    <a:pt x="13" y="10"/>
                    <a:pt x="9" y="13"/>
                    <a:pt x="5" y="16"/>
                  </a:cubicBezTo>
                  <a:cubicBezTo>
                    <a:pt x="3" y="11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4" y="9"/>
                    <a:pt x="6" y="14"/>
                  </a:cubicBezTo>
                  <a:cubicBezTo>
                    <a:pt x="9" y="11"/>
                    <a:pt x="13" y="9"/>
                    <a:pt x="17" y="6"/>
                  </a:cubicBezTo>
                  <a:lnTo>
                    <a:pt x="1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752">
              <a:extLst>
                <a:ext uri="{FF2B5EF4-FFF2-40B4-BE49-F238E27FC236}">
                  <a16:creationId xmlns="" xmlns:a16="http://schemas.microsoft.com/office/drawing/2014/main" id="{FA751A2D-9991-4A08-9B98-2D4DF759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5708651"/>
              <a:ext cx="15875" cy="14288"/>
            </a:xfrm>
            <a:custGeom>
              <a:avLst/>
              <a:gdLst>
                <a:gd name="T0" fmla="*/ 16 w 16"/>
                <a:gd name="T1" fmla="*/ 7 h 15"/>
                <a:gd name="T2" fmla="*/ 5 w 16"/>
                <a:gd name="T3" fmla="*/ 15 h 15"/>
                <a:gd name="T4" fmla="*/ 0 w 16"/>
                <a:gd name="T5" fmla="*/ 1 h 15"/>
                <a:gd name="T6" fmla="*/ 1 w 16"/>
                <a:gd name="T7" fmla="*/ 0 h 15"/>
                <a:gd name="T8" fmla="*/ 5 w 16"/>
                <a:gd name="T9" fmla="*/ 13 h 15"/>
                <a:gd name="T10" fmla="*/ 16 w 16"/>
                <a:gd name="T11" fmla="*/ 6 h 15"/>
                <a:gd name="T12" fmla="*/ 16 w 1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7"/>
                  </a:moveTo>
                  <a:cubicBezTo>
                    <a:pt x="12" y="9"/>
                    <a:pt x="9" y="12"/>
                    <a:pt x="5" y="15"/>
                  </a:cubicBezTo>
                  <a:cubicBezTo>
                    <a:pt x="3" y="10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4" y="9"/>
                    <a:pt x="5" y="13"/>
                  </a:cubicBezTo>
                  <a:cubicBezTo>
                    <a:pt x="9" y="10"/>
                    <a:pt x="12" y="8"/>
                    <a:pt x="16" y="6"/>
                  </a:cubicBez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753">
              <a:extLst>
                <a:ext uri="{FF2B5EF4-FFF2-40B4-BE49-F238E27FC236}">
                  <a16:creationId xmlns="" xmlns:a16="http://schemas.microsoft.com/office/drawing/2014/main" id="{BF964512-1F40-40CE-B793-E81117BC2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5707063"/>
              <a:ext cx="14288" cy="11113"/>
            </a:xfrm>
            <a:custGeom>
              <a:avLst/>
              <a:gdLst>
                <a:gd name="T0" fmla="*/ 15 w 15"/>
                <a:gd name="T1" fmla="*/ 6 h 13"/>
                <a:gd name="T2" fmla="*/ 4 w 15"/>
                <a:gd name="T3" fmla="*/ 13 h 13"/>
                <a:gd name="T4" fmla="*/ 0 w 15"/>
                <a:gd name="T5" fmla="*/ 0 h 13"/>
                <a:gd name="T6" fmla="*/ 2 w 15"/>
                <a:gd name="T7" fmla="*/ 0 h 13"/>
                <a:gd name="T8" fmla="*/ 5 w 15"/>
                <a:gd name="T9" fmla="*/ 11 h 13"/>
                <a:gd name="T10" fmla="*/ 14 w 15"/>
                <a:gd name="T11" fmla="*/ 5 h 13"/>
                <a:gd name="T12" fmla="*/ 15 w 1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6"/>
                  </a:moveTo>
                  <a:cubicBezTo>
                    <a:pt x="11" y="8"/>
                    <a:pt x="8" y="10"/>
                    <a:pt x="4" y="13"/>
                  </a:cubicBezTo>
                  <a:cubicBezTo>
                    <a:pt x="3" y="9"/>
                    <a:pt x="2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4" y="7"/>
                    <a:pt x="5" y="11"/>
                  </a:cubicBezTo>
                  <a:cubicBezTo>
                    <a:pt x="8" y="9"/>
                    <a:pt x="11" y="7"/>
                    <a:pt x="14" y="5"/>
                  </a:cubicBez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754">
              <a:extLst>
                <a:ext uri="{FF2B5EF4-FFF2-40B4-BE49-F238E27FC236}">
                  <a16:creationId xmlns="" xmlns:a16="http://schemas.microsoft.com/office/drawing/2014/main" id="{14569B6A-8063-4950-BFB7-4E9DE2B07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5702301"/>
              <a:ext cx="12700" cy="11113"/>
            </a:xfrm>
            <a:custGeom>
              <a:avLst/>
              <a:gdLst>
                <a:gd name="T0" fmla="*/ 13 w 13"/>
                <a:gd name="T1" fmla="*/ 6 h 12"/>
                <a:gd name="T2" fmla="*/ 3 w 13"/>
                <a:gd name="T3" fmla="*/ 12 h 12"/>
                <a:gd name="T4" fmla="*/ 0 w 13"/>
                <a:gd name="T5" fmla="*/ 1 h 12"/>
                <a:gd name="T6" fmla="*/ 1 w 13"/>
                <a:gd name="T7" fmla="*/ 0 h 12"/>
                <a:gd name="T8" fmla="*/ 4 w 13"/>
                <a:gd name="T9" fmla="*/ 10 h 12"/>
                <a:gd name="T10" fmla="*/ 12 w 13"/>
                <a:gd name="T11" fmla="*/ 5 h 12"/>
                <a:gd name="T12" fmla="*/ 13 w 13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9" y="8"/>
                    <a:pt x="6" y="10"/>
                    <a:pt x="3" y="12"/>
                  </a:cubicBezTo>
                  <a:cubicBezTo>
                    <a:pt x="2" y="8"/>
                    <a:pt x="1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3" y="7"/>
                    <a:pt x="4" y="10"/>
                  </a:cubicBezTo>
                  <a:cubicBezTo>
                    <a:pt x="6" y="8"/>
                    <a:pt x="9" y="6"/>
                    <a:pt x="12" y="5"/>
                  </a:cubicBezTo>
                  <a:lnTo>
                    <a:pt x="1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755">
              <a:extLst>
                <a:ext uri="{FF2B5EF4-FFF2-40B4-BE49-F238E27FC236}">
                  <a16:creationId xmlns="" xmlns:a16="http://schemas.microsoft.com/office/drawing/2014/main" id="{B47BD93E-2B15-4AEB-BE22-B50A63AD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5700713"/>
              <a:ext cx="11113" cy="7938"/>
            </a:xfrm>
            <a:custGeom>
              <a:avLst/>
              <a:gdLst>
                <a:gd name="T0" fmla="*/ 11 w 11"/>
                <a:gd name="T1" fmla="*/ 5 h 10"/>
                <a:gd name="T2" fmla="*/ 3 w 11"/>
                <a:gd name="T3" fmla="*/ 10 h 10"/>
                <a:gd name="T4" fmla="*/ 0 w 11"/>
                <a:gd name="T5" fmla="*/ 0 h 10"/>
                <a:gd name="T6" fmla="*/ 2 w 11"/>
                <a:gd name="T7" fmla="*/ 0 h 10"/>
                <a:gd name="T8" fmla="*/ 4 w 11"/>
                <a:gd name="T9" fmla="*/ 8 h 10"/>
                <a:gd name="T10" fmla="*/ 11 w 11"/>
                <a:gd name="T11" fmla="*/ 4 h 10"/>
                <a:gd name="T12" fmla="*/ 11 w 11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8" y="7"/>
                    <a:pt x="6" y="8"/>
                    <a:pt x="3" y="10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5"/>
                    <a:pt x="4" y="8"/>
                  </a:cubicBezTo>
                  <a:cubicBezTo>
                    <a:pt x="6" y="6"/>
                    <a:pt x="8" y="5"/>
                    <a:pt x="11" y="4"/>
                  </a:cubicBezTo>
                  <a:lnTo>
                    <a:pt x="1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756">
              <a:extLst>
                <a:ext uri="{FF2B5EF4-FFF2-40B4-BE49-F238E27FC236}">
                  <a16:creationId xmlns="" xmlns:a16="http://schemas.microsoft.com/office/drawing/2014/main" id="{92DD528A-0651-4AD6-8D7F-76FF88A3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697538"/>
              <a:ext cx="7938" cy="7938"/>
            </a:xfrm>
            <a:custGeom>
              <a:avLst/>
              <a:gdLst>
                <a:gd name="T0" fmla="*/ 9 w 9"/>
                <a:gd name="T1" fmla="*/ 4 h 8"/>
                <a:gd name="T2" fmla="*/ 2 w 9"/>
                <a:gd name="T3" fmla="*/ 8 h 8"/>
                <a:gd name="T4" fmla="*/ 0 w 9"/>
                <a:gd name="T5" fmla="*/ 0 h 8"/>
                <a:gd name="T6" fmla="*/ 1 w 9"/>
                <a:gd name="T7" fmla="*/ 0 h 8"/>
                <a:gd name="T8" fmla="*/ 3 w 9"/>
                <a:gd name="T9" fmla="*/ 6 h 8"/>
                <a:gd name="T10" fmla="*/ 8 w 9"/>
                <a:gd name="T11" fmla="*/ 3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6" y="5"/>
                    <a:pt x="4" y="7"/>
                    <a:pt x="2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4"/>
                    <a:pt x="3" y="6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757">
              <a:extLst>
                <a:ext uri="{FF2B5EF4-FFF2-40B4-BE49-F238E27FC236}">
                  <a16:creationId xmlns="" xmlns:a16="http://schemas.microsoft.com/office/drawing/2014/main" id="{2E62DCA1-95F1-4048-991B-42EE31995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694363"/>
              <a:ext cx="6350" cy="6350"/>
            </a:xfrm>
            <a:custGeom>
              <a:avLst/>
              <a:gdLst>
                <a:gd name="T0" fmla="*/ 7 w 7"/>
                <a:gd name="T1" fmla="*/ 4 h 6"/>
                <a:gd name="T2" fmla="*/ 2 w 7"/>
                <a:gd name="T3" fmla="*/ 6 h 6"/>
                <a:gd name="T4" fmla="*/ 0 w 7"/>
                <a:gd name="T5" fmla="*/ 0 h 6"/>
                <a:gd name="T6" fmla="*/ 2 w 7"/>
                <a:gd name="T7" fmla="*/ 0 h 6"/>
                <a:gd name="T8" fmla="*/ 3 w 7"/>
                <a:gd name="T9" fmla="*/ 4 h 6"/>
                <a:gd name="T10" fmla="*/ 7 w 7"/>
                <a:gd name="T11" fmla="*/ 2 h 6"/>
                <a:gd name="T12" fmla="*/ 7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758">
              <a:extLst>
                <a:ext uri="{FF2B5EF4-FFF2-40B4-BE49-F238E27FC236}">
                  <a16:creationId xmlns="" xmlns:a16="http://schemas.microsoft.com/office/drawing/2014/main" id="{31D84BB7-54D6-42C9-AF04-D0F2F3EA8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5692776"/>
              <a:ext cx="4763" cy="3175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2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759">
              <a:extLst>
                <a:ext uri="{FF2B5EF4-FFF2-40B4-BE49-F238E27FC236}">
                  <a16:creationId xmlns="" xmlns:a16="http://schemas.microsoft.com/office/drawing/2014/main" id="{8804A9A8-C4BD-4AB9-A4BC-900EB0031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5757863"/>
              <a:ext cx="11113" cy="9525"/>
            </a:xfrm>
            <a:custGeom>
              <a:avLst/>
              <a:gdLst>
                <a:gd name="T0" fmla="*/ 12 w 12"/>
                <a:gd name="T1" fmla="*/ 8 h 10"/>
                <a:gd name="T2" fmla="*/ 11 w 12"/>
                <a:gd name="T3" fmla="*/ 10 h 10"/>
                <a:gd name="T4" fmla="*/ 0 w 12"/>
                <a:gd name="T5" fmla="*/ 2 h 10"/>
                <a:gd name="T6" fmla="*/ 1 w 12"/>
                <a:gd name="T7" fmla="*/ 0 h 10"/>
                <a:gd name="T8" fmla="*/ 12 w 12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8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7" y="7"/>
                    <a:pt x="4" y="5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3"/>
                    <a:pt x="8" y="6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760">
              <a:extLst>
                <a:ext uri="{FF2B5EF4-FFF2-40B4-BE49-F238E27FC236}">
                  <a16:creationId xmlns="" xmlns:a16="http://schemas.microsoft.com/office/drawing/2014/main" id="{37EA2CB7-DF7B-4FDC-A3F7-607288DA6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7976" y="5692776"/>
              <a:ext cx="53975" cy="69850"/>
            </a:xfrm>
            <a:custGeom>
              <a:avLst/>
              <a:gdLst>
                <a:gd name="T0" fmla="*/ 55 w 57"/>
                <a:gd name="T1" fmla="*/ 63 h 75"/>
                <a:gd name="T2" fmla="*/ 37 w 57"/>
                <a:gd name="T3" fmla="*/ 36 h 75"/>
                <a:gd name="T4" fmla="*/ 12 w 57"/>
                <a:gd name="T5" fmla="*/ 11 h 75"/>
                <a:gd name="T6" fmla="*/ 2 w 57"/>
                <a:gd name="T7" fmla="*/ 2 h 75"/>
                <a:gd name="T8" fmla="*/ 0 w 57"/>
                <a:gd name="T9" fmla="*/ 0 h 75"/>
                <a:gd name="T10" fmla="*/ 0 w 57"/>
                <a:gd name="T11" fmla="*/ 3 h 75"/>
                <a:gd name="T12" fmla="*/ 4 w 57"/>
                <a:gd name="T13" fmla="*/ 20 h 75"/>
                <a:gd name="T14" fmla="*/ 23 w 57"/>
                <a:gd name="T15" fmla="*/ 55 h 75"/>
                <a:gd name="T16" fmla="*/ 51 w 57"/>
                <a:gd name="T17" fmla="*/ 74 h 75"/>
                <a:gd name="T18" fmla="*/ 56 w 57"/>
                <a:gd name="T19" fmla="*/ 72 h 75"/>
                <a:gd name="T20" fmla="*/ 55 w 57"/>
                <a:gd name="T21" fmla="*/ 63 h 75"/>
                <a:gd name="T22" fmla="*/ 3 w 57"/>
                <a:gd name="T23" fmla="*/ 6 h 75"/>
                <a:gd name="T24" fmla="*/ 35 w 57"/>
                <a:gd name="T25" fmla="*/ 38 h 75"/>
                <a:gd name="T26" fmla="*/ 54 w 57"/>
                <a:gd name="T27" fmla="*/ 63 h 75"/>
                <a:gd name="T28" fmla="*/ 54 w 57"/>
                <a:gd name="T29" fmla="*/ 70 h 75"/>
                <a:gd name="T30" fmla="*/ 51 w 57"/>
                <a:gd name="T31" fmla="*/ 72 h 75"/>
                <a:gd name="T32" fmla="*/ 24 w 57"/>
                <a:gd name="T33" fmla="*/ 53 h 75"/>
                <a:gd name="T34" fmla="*/ 8 w 57"/>
                <a:gd name="T35" fmla="*/ 25 h 75"/>
                <a:gd name="T36" fmla="*/ 3 w 57"/>
                <a:gd name="T37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5">
                  <a:moveTo>
                    <a:pt x="55" y="63"/>
                  </a:moveTo>
                  <a:cubicBezTo>
                    <a:pt x="53" y="55"/>
                    <a:pt x="46" y="46"/>
                    <a:pt x="37" y="36"/>
                  </a:cubicBezTo>
                  <a:cubicBezTo>
                    <a:pt x="27" y="26"/>
                    <a:pt x="19" y="18"/>
                    <a:pt x="12" y="11"/>
                  </a:cubicBezTo>
                  <a:cubicBezTo>
                    <a:pt x="6" y="5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10"/>
                    <a:pt x="4" y="20"/>
                  </a:cubicBezTo>
                  <a:cubicBezTo>
                    <a:pt x="8" y="30"/>
                    <a:pt x="14" y="43"/>
                    <a:pt x="23" y="55"/>
                  </a:cubicBezTo>
                  <a:cubicBezTo>
                    <a:pt x="33" y="68"/>
                    <a:pt x="45" y="75"/>
                    <a:pt x="51" y="74"/>
                  </a:cubicBezTo>
                  <a:cubicBezTo>
                    <a:pt x="53" y="74"/>
                    <a:pt x="55" y="73"/>
                    <a:pt x="56" y="72"/>
                  </a:cubicBezTo>
                  <a:cubicBezTo>
                    <a:pt x="57" y="70"/>
                    <a:pt x="57" y="67"/>
                    <a:pt x="55" y="63"/>
                  </a:cubicBezTo>
                  <a:moveTo>
                    <a:pt x="3" y="6"/>
                  </a:moveTo>
                  <a:cubicBezTo>
                    <a:pt x="8" y="10"/>
                    <a:pt x="21" y="22"/>
                    <a:pt x="35" y="38"/>
                  </a:cubicBezTo>
                  <a:cubicBezTo>
                    <a:pt x="44" y="48"/>
                    <a:pt x="51" y="56"/>
                    <a:pt x="54" y="63"/>
                  </a:cubicBezTo>
                  <a:cubicBezTo>
                    <a:pt x="55" y="66"/>
                    <a:pt x="55" y="69"/>
                    <a:pt x="54" y="70"/>
                  </a:cubicBezTo>
                  <a:cubicBezTo>
                    <a:pt x="54" y="71"/>
                    <a:pt x="52" y="72"/>
                    <a:pt x="51" y="72"/>
                  </a:cubicBezTo>
                  <a:cubicBezTo>
                    <a:pt x="46" y="72"/>
                    <a:pt x="36" y="68"/>
                    <a:pt x="24" y="53"/>
                  </a:cubicBezTo>
                  <a:cubicBezTo>
                    <a:pt x="17" y="44"/>
                    <a:pt x="12" y="34"/>
                    <a:pt x="8" y="25"/>
                  </a:cubicBezTo>
                  <a:cubicBezTo>
                    <a:pt x="5" y="17"/>
                    <a:pt x="3" y="10"/>
                    <a:pt x="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761">
              <a:extLst>
                <a:ext uri="{FF2B5EF4-FFF2-40B4-BE49-F238E27FC236}">
                  <a16:creationId xmlns="" xmlns:a16="http://schemas.microsoft.com/office/drawing/2014/main" id="{54915091-9504-4692-81A6-E3E69F56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5741988"/>
              <a:ext cx="14288" cy="15875"/>
            </a:xfrm>
            <a:custGeom>
              <a:avLst/>
              <a:gdLst>
                <a:gd name="T0" fmla="*/ 11 w 15"/>
                <a:gd name="T1" fmla="*/ 0 h 17"/>
                <a:gd name="T2" fmla="*/ 15 w 15"/>
                <a:gd name="T3" fmla="*/ 17 h 17"/>
                <a:gd name="T4" fmla="*/ 0 w 15"/>
                <a:gd name="T5" fmla="*/ 16 h 17"/>
                <a:gd name="T6" fmla="*/ 0 w 15"/>
                <a:gd name="T7" fmla="*/ 15 h 17"/>
                <a:gd name="T8" fmla="*/ 13 w 15"/>
                <a:gd name="T9" fmla="*/ 16 h 17"/>
                <a:gd name="T10" fmla="*/ 9 w 15"/>
                <a:gd name="T11" fmla="*/ 0 h 17"/>
                <a:gd name="T12" fmla="*/ 11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2" y="6"/>
                    <a:pt x="14" y="12"/>
                    <a:pt x="15" y="17"/>
                  </a:cubicBezTo>
                  <a:cubicBezTo>
                    <a:pt x="10" y="17"/>
                    <a:pt x="5" y="17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9" y="15"/>
                    <a:pt x="13" y="16"/>
                  </a:cubicBezTo>
                  <a:cubicBezTo>
                    <a:pt x="12" y="11"/>
                    <a:pt x="11" y="5"/>
                    <a:pt x="9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762">
              <a:extLst>
                <a:ext uri="{FF2B5EF4-FFF2-40B4-BE49-F238E27FC236}">
                  <a16:creationId xmlns="" xmlns:a16="http://schemas.microsoft.com/office/drawing/2014/main" id="{2E94B439-BCE4-4F8D-B236-5497A89FA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5737226"/>
              <a:ext cx="15875" cy="17463"/>
            </a:xfrm>
            <a:custGeom>
              <a:avLst/>
              <a:gdLst>
                <a:gd name="T0" fmla="*/ 12 w 17"/>
                <a:gd name="T1" fmla="*/ 0 h 19"/>
                <a:gd name="T2" fmla="*/ 17 w 17"/>
                <a:gd name="T3" fmla="*/ 19 h 19"/>
                <a:gd name="T4" fmla="*/ 0 w 17"/>
                <a:gd name="T5" fmla="*/ 18 h 19"/>
                <a:gd name="T6" fmla="*/ 0 w 17"/>
                <a:gd name="T7" fmla="*/ 16 h 19"/>
                <a:gd name="T8" fmla="*/ 15 w 17"/>
                <a:gd name="T9" fmla="*/ 18 h 19"/>
                <a:gd name="T10" fmla="*/ 11 w 17"/>
                <a:gd name="T11" fmla="*/ 0 h 19"/>
                <a:gd name="T12" fmla="*/ 12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3" y="7"/>
                    <a:pt x="15" y="13"/>
                    <a:pt x="17" y="19"/>
                  </a:cubicBezTo>
                  <a:cubicBezTo>
                    <a:pt x="11" y="19"/>
                    <a:pt x="6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7"/>
                    <a:pt x="10" y="17"/>
                    <a:pt x="15" y="18"/>
                  </a:cubicBezTo>
                  <a:cubicBezTo>
                    <a:pt x="13" y="12"/>
                    <a:pt x="12" y="6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763">
              <a:extLst>
                <a:ext uri="{FF2B5EF4-FFF2-40B4-BE49-F238E27FC236}">
                  <a16:creationId xmlns="" xmlns:a16="http://schemas.microsoft.com/office/drawing/2014/main" id="{BF3F617A-6C4B-4FBE-8B9D-4AFB1243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5732463"/>
              <a:ext cx="15875" cy="17463"/>
            </a:xfrm>
            <a:custGeom>
              <a:avLst/>
              <a:gdLst>
                <a:gd name="T0" fmla="*/ 13 w 17"/>
                <a:gd name="T1" fmla="*/ 0 h 20"/>
                <a:gd name="T2" fmla="*/ 17 w 17"/>
                <a:gd name="T3" fmla="*/ 20 h 20"/>
                <a:gd name="T4" fmla="*/ 0 w 17"/>
                <a:gd name="T5" fmla="*/ 18 h 20"/>
                <a:gd name="T6" fmla="*/ 0 w 17"/>
                <a:gd name="T7" fmla="*/ 16 h 20"/>
                <a:gd name="T8" fmla="*/ 16 w 17"/>
                <a:gd name="T9" fmla="*/ 18 h 20"/>
                <a:gd name="T10" fmla="*/ 12 w 17"/>
                <a:gd name="T11" fmla="*/ 0 h 20"/>
                <a:gd name="T12" fmla="*/ 13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3" y="0"/>
                  </a:moveTo>
                  <a:cubicBezTo>
                    <a:pt x="14" y="7"/>
                    <a:pt x="16" y="14"/>
                    <a:pt x="17" y="20"/>
                  </a:cubicBezTo>
                  <a:cubicBezTo>
                    <a:pt x="12" y="20"/>
                    <a:pt x="6" y="19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7"/>
                    <a:pt x="10" y="18"/>
                    <a:pt x="16" y="18"/>
                  </a:cubicBezTo>
                  <a:cubicBezTo>
                    <a:pt x="14" y="12"/>
                    <a:pt x="13" y="6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764">
              <a:extLst>
                <a:ext uri="{FF2B5EF4-FFF2-40B4-BE49-F238E27FC236}">
                  <a16:creationId xmlns="" xmlns:a16="http://schemas.microsoft.com/office/drawing/2014/main" id="{1A97A0B2-B982-4A34-91AF-B69B0782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5727701"/>
              <a:ext cx="15875" cy="19050"/>
            </a:xfrm>
            <a:custGeom>
              <a:avLst/>
              <a:gdLst>
                <a:gd name="T0" fmla="*/ 13 w 17"/>
                <a:gd name="T1" fmla="*/ 0 h 20"/>
                <a:gd name="T2" fmla="*/ 17 w 17"/>
                <a:gd name="T3" fmla="*/ 20 h 20"/>
                <a:gd name="T4" fmla="*/ 0 w 17"/>
                <a:gd name="T5" fmla="*/ 17 h 20"/>
                <a:gd name="T6" fmla="*/ 0 w 17"/>
                <a:gd name="T7" fmla="*/ 16 h 20"/>
                <a:gd name="T8" fmla="*/ 15 w 17"/>
                <a:gd name="T9" fmla="*/ 18 h 20"/>
                <a:gd name="T10" fmla="*/ 12 w 17"/>
                <a:gd name="T11" fmla="*/ 0 h 20"/>
                <a:gd name="T12" fmla="*/ 13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3" y="0"/>
                  </a:moveTo>
                  <a:cubicBezTo>
                    <a:pt x="14" y="7"/>
                    <a:pt x="15" y="13"/>
                    <a:pt x="17" y="20"/>
                  </a:cubicBezTo>
                  <a:cubicBezTo>
                    <a:pt x="11" y="19"/>
                    <a:pt x="6" y="18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7"/>
                    <a:pt x="10" y="17"/>
                    <a:pt x="15" y="18"/>
                  </a:cubicBezTo>
                  <a:cubicBezTo>
                    <a:pt x="14" y="12"/>
                    <a:pt x="13" y="6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765">
              <a:extLst>
                <a:ext uri="{FF2B5EF4-FFF2-40B4-BE49-F238E27FC236}">
                  <a16:creationId xmlns="" xmlns:a16="http://schemas.microsoft.com/office/drawing/2014/main" id="{83A9B286-B41C-4410-B810-AF58736AB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5724526"/>
              <a:ext cx="15875" cy="17463"/>
            </a:xfrm>
            <a:custGeom>
              <a:avLst/>
              <a:gdLst>
                <a:gd name="T0" fmla="*/ 13 w 17"/>
                <a:gd name="T1" fmla="*/ 0 h 19"/>
                <a:gd name="T2" fmla="*/ 17 w 17"/>
                <a:gd name="T3" fmla="*/ 19 h 19"/>
                <a:gd name="T4" fmla="*/ 0 w 17"/>
                <a:gd name="T5" fmla="*/ 16 h 19"/>
                <a:gd name="T6" fmla="*/ 1 w 17"/>
                <a:gd name="T7" fmla="*/ 15 h 19"/>
                <a:gd name="T8" fmla="*/ 15 w 17"/>
                <a:gd name="T9" fmla="*/ 18 h 19"/>
                <a:gd name="T10" fmla="*/ 12 w 17"/>
                <a:gd name="T11" fmla="*/ 0 h 19"/>
                <a:gd name="T12" fmla="*/ 13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3" y="0"/>
                  </a:moveTo>
                  <a:cubicBezTo>
                    <a:pt x="14" y="6"/>
                    <a:pt x="15" y="13"/>
                    <a:pt x="17" y="19"/>
                  </a:cubicBezTo>
                  <a:cubicBezTo>
                    <a:pt x="11" y="19"/>
                    <a:pt x="6" y="18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6"/>
                    <a:pt x="10" y="17"/>
                    <a:pt x="15" y="18"/>
                  </a:cubicBezTo>
                  <a:cubicBezTo>
                    <a:pt x="14" y="12"/>
                    <a:pt x="13" y="6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766">
              <a:extLst>
                <a:ext uri="{FF2B5EF4-FFF2-40B4-BE49-F238E27FC236}">
                  <a16:creationId xmlns="" xmlns:a16="http://schemas.microsoft.com/office/drawing/2014/main" id="{3E53AA27-5C89-4090-9A84-9411B60A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5721351"/>
              <a:ext cx="15875" cy="17463"/>
            </a:xfrm>
            <a:custGeom>
              <a:avLst/>
              <a:gdLst>
                <a:gd name="T0" fmla="*/ 13 w 16"/>
                <a:gd name="T1" fmla="*/ 0 h 19"/>
                <a:gd name="T2" fmla="*/ 16 w 16"/>
                <a:gd name="T3" fmla="*/ 19 h 19"/>
                <a:gd name="T4" fmla="*/ 0 w 16"/>
                <a:gd name="T5" fmla="*/ 16 h 19"/>
                <a:gd name="T6" fmla="*/ 0 w 16"/>
                <a:gd name="T7" fmla="*/ 14 h 19"/>
                <a:gd name="T8" fmla="*/ 14 w 16"/>
                <a:gd name="T9" fmla="*/ 17 h 19"/>
                <a:gd name="T10" fmla="*/ 11 w 16"/>
                <a:gd name="T11" fmla="*/ 0 h 19"/>
                <a:gd name="T12" fmla="*/ 13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3" y="0"/>
                  </a:moveTo>
                  <a:cubicBezTo>
                    <a:pt x="13" y="6"/>
                    <a:pt x="14" y="13"/>
                    <a:pt x="16" y="19"/>
                  </a:cubicBezTo>
                  <a:cubicBezTo>
                    <a:pt x="11" y="18"/>
                    <a:pt x="5" y="17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15"/>
                    <a:pt x="9" y="16"/>
                    <a:pt x="14" y="17"/>
                  </a:cubicBezTo>
                  <a:cubicBezTo>
                    <a:pt x="13" y="11"/>
                    <a:pt x="12" y="6"/>
                    <a:pt x="11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767">
              <a:extLst>
                <a:ext uri="{FF2B5EF4-FFF2-40B4-BE49-F238E27FC236}">
                  <a16:creationId xmlns="" xmlns:a16="http://schemas.microsoft.com/office/drawing/2014/main" id="{ED0D4088-A3A6-4E5C-A510-B621F0118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716588"/>
              <a:ext cx="14288" cy="17463"/>
            </a:xfrm>
            <a:custGeom>
              <a:avLst/>
              <a:gdLst>
                <a:gd name="T0" fmla="*/ 12 w 15"/>
                <a:gd name="T1" fmla="*/ 0 h 18"/>
                <a:gd name="T2" fmla="*/ 15 w 15"/>
                <a:gd name="T3" fmla="*/ 18 h 18"/>
                <a:gd name="T4" fmla="*/ 0 w 15"/>
                <a:gd name="T5" fmla="*/ 15 h 18"/>
                <a:gd name="T6" fmla="*/ 0 w 15"/>
                <a:gd name="T7" fmla="*/ 13 h 18"/>
                <a:gd name="T8" fmla="*/ 13 w 15"/>
                <a:gd name="T9" fmla="*/ 16 h 18"/>
                <a:gd name="T10" fmla="*/ 11 w 15"/>
                <a:gd name="T11" fmla="*/ 0 h 18"/>
                <a:gd name="T12" fmla="*/ 12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2" y="0"/>
                  </a:moveTo>
                  <a:cubicBezTo>
                    <a:pt x="13" y="6"/>
                    <a:pt x="14" y="12"/>
                    <a:pt x="15" y="18"/>
                  </a:cubicBezTo>
                  <a:cubicBezTo>
                    <a:pt x="10" y="17"/>
                    <a:pt x="5" y="16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14"/>
                    <a:pt x="9" y="15"/>
                    <a:pt x="13" y="16"/>
                  </a:cubicBezTo>
                  <a:cubicBezTo>
                    <a:pt x="12" y="11"/>
                    <a:pt x="11" y="6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768">
              <a:extLst>
                <a:ext uri="{FF2B5EF4-FFF2-40B4-BE49-F238E27FC236}">
                  <a16:creationId xmlns="" xmlns:a16="http://schemas.microsoft.com/office/drawing/2014/main" id="{D2DC5A07-A13E-4EFE-A46C-1191BA8E8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5713413"/>
              <a:ext cx="12700" cy="15875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6 h 16"/>
                <a:gd name="T4" fmla="*/ 0 w 13"/>
                <a:gd name="T5" fmla="*/ 13 h 16"/>
                <a:gd name="T6" fmla="*/ 0 w 13"/>
                <a:gd name="T7" fmla="*/ 11 h 16"/>
                <a:gd name="T8" fmla="*/ 11 w 13"/>
                <a:gd name="T9" fmla="*/ 14 h 16"/>
                <a:gd name="T10" fmla="*/ 9 w 13"/>
                <a:gd name="T11" fmla="*/ 0 h 16"/>
                <a:gd name="T12" fmla="*/ 11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cubicBezTo>
                    <a:pt x="11" y="5"/>
                    <a:pt x="12" y="11"/>
                    <a:pt x="13" y="16"/>
                  </a:cubicBezTo>
                  <a:cubicBezTo>
                    <a:pt x="8" y="15"/>
                    <a:pt x="4" y="14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2"/>
                    <a:pt x="7" y="13"/>
                    <a:pt x="11" y="14"/>
                  </a:cubicBezTo>
                  <a:cubicBezTo>
                    <a:pt x="10" y="9"/>
                    <a:pt x="10" y="4"/>
                    <a:pt x="9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769">
              <a:extLst>
                <a:ext uri="{FF2B5EF4-FFF2-40B4-BE49-F238E27FC236}">
                  <a16:creationId xmlns="" xmlns:a16="http://schemas.microsoft.com/office/drawing/2014/main" id="{C97CC4D9-4BC0-4CA8-9ECF-BD0E5B1CD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5710238"/>
              <a:ext cx="11113" cy="14288"/>
            </a:xfrm>
            <a:custGeom>
              <a:avLst/>
              <a:gdLst>
                <a:gd name="T0" fmla="*/ 10 w 12"/>
                <a:gd name="T1" fmla="*/ 0 h 15"/>
                <a:gd name="T2" fmla="*/ 12 w 12"/>
                <a:gd name="T3" fmla="*/ 15 h 15"/>
                <a:gd name="T4" fmla="*/ 0 w 12"/>
                <a:gd name="T5" fmla="*/ 12 h 15"/>
                <a:gd name="T6" fmla="*/ 0 w 12"/>
                <a:gd name="T7" fmla="*/ 10 h 15"/>
                <a:gd name="T8" fmla="*/ 10 w 12"/>
                <a:gd name="T9" fmla="*/ 13 h 15"/>
                <a:gd name="T10" fmla="*/ 9 w 12"/>
                <a:gd name="T11" fmla="*/ 0 h 15"/>
                <a:gd name="T12" fmla="*/ 10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cubicBezTo>
                    <a:pt x="11" y="5"/>
                    <a:pt x="11" y="10"/>
                    <a:pt x="12" y="15"/>
                  </a:cubicBezTo>
                  <a:cubicBezTo>
                    <a:pt x="8" y="14"/>
                    <a:pt x="4" y="13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1"/>
                    <a:pt x="7" y="12"/>
                    <a:pt x="10" y="13"/>
                  </a:cubicBezTo>
                  <a:cubicBezTo>
                    <a:pt x="10" y="9"/>
                    <a:pt x="9" y="4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770">
              <a:extLst>
                <a:ext uri="{FF2B5EF4-FFF2-40B4-BE49-F238E27FC236}">
                  <a16:creationId xmlns="" xmlns:a16="http://schemas.microsoft.com/office/drawing/2014/main" id="{AF162861-0D00-4F68-8744-B7B50A46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5707063"/>
              <a:ext cx="9525" cy="12700"/>
            </a:xfrm>
            <a:custGeom>
              <a:avLst/>
              <a:gdLst>
                <a:gd name="T0" fmla="*/ 9 w 10"/>
                <a:gd name="T1" fmla="*/ 0 h 13"/>
                <a:gd name="T2" fmla="*/ 10 w 10"/>
                <a:gd name="T3" fmla="*/ 13 h 13"/>
                <a:gd name="T4" fmla="*/ 0 w 10"/>
                <a:gd name="T5" fmla="*/ 10 h 13"/>
                <a:gd name="T6" fmla="*/ 0 w 10"/>
                <a:gd name="T7" fmla="*/ 8 h 13"/>
                <a:gd name="T8" fmla="*/ 8 w 10"/>
                <a:gd name="T9" fmla="*/ 11 h 13"/>
                <a:gd name="T10" fmla="*/ 8 w 10"/>
                <a:gd name="T11" fmla="*/ 0 h 13"/>
                <a:gd name="T12" fmla="*/ 9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9" y="4"/>
                    <a:pt x="10" y="9"/>
                    <a:pt x="10" y="13"/>
                  </a:cubicBezTo>
                  <a:cubicBezTo>
                    <a:pt x="7" y="12"/>
                    <a:pt x="3" y="11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9"/>
                    <a:pt x="6" y="10"/>
                    <a:pt x="8" y="11"/>
                  </a:cubicBezTo>
                  <a:cubicBezTo>
                    <a:pt x="8" y="7"/>
                    <a:pt x="8" y="3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771">
              <a:extLst>
                <a:ext uri="{FF2B5EF4-FFF2-40B4-BE49-F238E27FC236}">
                  <a16:creationId xmlns="" xmlns:a16="http://schemas.microsoft.com/office/drawing/2014/main" id="{9CC45882-D440-47EB-8B63-9509798CE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9" y="5705476"/>
              <a:ext cx="7938" cy="7938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10 h 10"/>
                <a:gd name="T4" fmla="*/ 0 w 8"/>
                <a:gd name="T5" fmla="*/ 8 h 10"/>
                <a:gd name="T6" fmla="*/ 1 w 8"/>
                <a:gd name="T7" fmla="*/ 6 h 10"/>
                <a:gd name="T8" fmla="*/ 7 w 8"/>
                <a:gd name="T9" fmla="*/ 8 h 10"/>
                <a:gd name="T10" fmla="*/ 6 w 8"/>
                <a:gd name="T11" fmla="*/ 0 h 10"/>
                <a:gd name="T12" fmla="*/ 8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3"/>
                    <a:pt x="8" y="7"/>
                    <a:pt x="8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3"/>
                    <a:pt x="6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772">
              <a:extLst>
                <a:ext uri="{FF2B5EF4-FFF2-40B4-BE49-F238E27FC236}">
                  <a16:creationId xmlns="" xmlns:a16="http://schemas.microsoft.com/office/drawing/2014/main" id="{8F7C94A7-CAC0-45BB-A4E0-B7FFAF67C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5702301"/>
              <a:ext cx="6350" cy="6350"/>
            </a:xfrm>
            <a:custGeom>
              <a:avLst/>
              <a:gdLst>
                <a:gd name="T0" fmla="*/ 5 w 6"/>
                <a:gd name="T1" fmla="*/ 0 h 8"/>
                <a:gd name="T2" fmla="*/ 6 w 6"/>
                <a:gd name="T3" fmla="*/ 8 h 8"/>
                <a:gd name="T4" fmla="*/ 0 w 6"/>
                <a:gd name="T5" fmla="*/ 6 h 8"/>
                <a:gd name="T6" fmla="*/ 0 w 6"/>
                <a:gd name="T7" fmla="*/ 4 h 8"/>
                <a:gd name="T8" fmla="*/ 4 w 6"/>
                <a:gd name="T9" fmla="*/ 6 h 8"/>
                <a:gd name="T10" fmla="*/ 4 w 6"/>
                <a:gd name="T11" fmla="*/ 0 h 8"/>
                <a:gd name="T12" fmla="*/ 5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6" y="2"/>
                    <a:pt x="6" y="5"/>
                    <a:pt x="6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773">
              <a:extLst>
                <a:ext uri="{FF2B5EF4-FFF2-40B4-BE49-F238E27FC236}">
                  <a16:creationId xmlns="" xmlns:a16="http://schemas.microsoft.com/office/drawing/2014/main" id="{9EE76C0C-434D-4D9B-A8EB-B8783E8ED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564" y="5699126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1 w 3"/>
                <a:gd name="T7" fmla="*/ 1 h 3"/>
                <a:gd name="T8" fmla="*/ 2 w 3"/>
                <a:gd name="T9" fmla="*/ 2 h 3"/>
                <a:gd name="T10" fmla="*/ 2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774">
              <a:extLst>
                <a:ext uri="{FF2B5EF4-FFF2-40B4-BE49-F238E27FC236}">
                  <a16:creationId xmlns="" xmlns:a16="http://schemas.microsoft.com/office/drawing/2014/main" id="{77BAF52B-ED14-4F46-BD0E-09603B96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5794376"/>
              <a:ext cx="3175" cy="11113"/>
            </a:xfrm>
            <a:custGeom>
              <a:avLst/>
              <a:gdLst>
                <a:gd name="T0" fmla="*/ 2 w 4"/>
                <a:gd name="T1" fmla="*/ 0 h 13"/>
                <a:gd name="T2" fmla="*/ 4 w 4"/>
                <a:gd name="T3" fmla="*/ 13 h 13"/>
                <a:gd name="T4" fmla="*/ 2 w 4"/>
                <a:gd name="T5" fmla="*/ 13 h 13"/>
                <a:gd name="T6" fmla="*/ 0 w 4"/>
                <a:gd name="T7" fmla="*/ 0 h 13"/>
                <a:gd name="T8" fmla="*/ 2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2" y="4"/>
                    <a:pt x="3" y="8"/>
                    <a:pt x="4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8"/>
                    <a:pt x="0" y="4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775">
              <a:extLst>
                <a:ext uri="{FF2B5EF4-FFF2-40B4-BE49-F238E27FC236}">
                  <a16:creationId xmlns="" xmlns:a16="http://schemas.microsoft.com/office/drawing/2014/main" id="{A0035BDB-04DE-4B5F-821C-76B899C30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9414" y="5721351"/>
              <a:ext cx="22225" cy="73025"/>
            </a:xfrm>
            <a:custGeom>
              <a:avLst/>
              <a:gdLst>
                <a:gd name="T0" fmla="*/ 19 w 24"/>
                <a:gd name="T1" fmla="*/ 2 h 78"/>
                <a:gd name="T2" fmla="*/ 12 w 24"/>
                <a:gd name="T3" fmla="*/ 12 h 78"/>
                <a:gd name="T4" fmla="*/ 2 w 24"/>
                <a:gd name="T5" fmla="*/ 42 h 78"/>
                <a:gd name="T6" fmla="*/ 7 w 24"/>
                <a:gd name="T7" fmla="*/ 73 h 78"/>
                <a:gd name="T8" fmla="*/ 14 w 24"/>
                <a:gd name="T9" fmla="*/ 78 h 78"/>
                <a:gd name="T10" fmla="*/ 18 w 24"/>
                <a:gd name="T11" fmla="*/ 75 h 78"/>
                <a:gd name="T12" fmla="*/ 23 w 24"/>
                <a:gd name="T13" fmla="*/ 44 h 78"/>
                <a:gd name="T14" fmla="*/ 22 w 24"/>
                <a:gd name="T15" fmla="*/ 14 h 78"/>
                <a:gd name="T16" fmla="*/ 21 w 24"/>
                <a:gd name="T17" fmla="*/ 2 h 78"/>
                <a:gd name="T18" fmla="*/ 20 w 24"/>
                <a:gd name="T19" fmla="*/ 0 h 78"/>
                <a:gd name="T20" fmla="*/ 19 w 24"/>
                <a:gd name="T21" fmla="*/ 2 h 78"/>
                <a:gd name="T22" fmla="*/ 8 w 24"/>
                <a:gd name="T23" fmla="*/ 71 h 78"/>
                <a:gd name="T24" fmla="*/ 4 w 24"/>
                <a:gd name="T25" fmla="*/ 42 h 78"/>
                <a:gd name="T26" fmla="*/ 19 w 24"/>
                <a:gd name="T27" fmla="*/ 5 h 78"/>
                <a:gd name="T28" fmla="*/ 21 w 24"/>
                <a:gd name="T29" fmla="*/ 44 h 78"/>
                <a:gd name="T30" fmla="*/ 17 w 24"/>
                <a:gd name="T31" fmla="*/ 74 h 78"/>
                <a:gd name="T32" fmla="*/ 14 w 24"/>
                <a:gd name="T33" fmla="*/ 75 h 78"/>
                <a:gd name="T34" fmla="*/ 8 w 2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78">
                  <a:moveTo>
                    <a:pt x="19" y="2"/>
                  </a:moveTo>
                  <a:cubicBezTo>
                    <a:pt x="19" y="2"/>
                    <a:pt x="15" y="5"/>
                    <a:pt x="12" y="12"/>
                  </a:cubicBezTo>
                  <a:cubicBezTo>
                    <a:pt x="8" y="19"/>
                    <a:pt x="3" y="29"/>
                    <a:pt x="2" y="42"/>
                  </a:cubicBezTo>
                  <a:cubicBezTo>
                    <a:pt x="0" y="54"/>
                    <a:pt x="2" y="66"/>
                    <a:pt x="7" y="73"/>
                  </a:cubicBezTo>
                  <a:cubicBezTo>
                    <a:pt x="9" y="77"/>
                    <a:pt x="12" y="78"/>
                    <a:pt x="14" y="78"/>
                  </a:cubicBezTo>
                  <a:cubicBezTo>
                    <a:pt x="15" y="78"/>
                    <a:pt x="17" y="77"/>
                    <a:pt x="18" y="75"/>
                  </a:cubicBezTo>
                  <a:cubicBezTo>
                    <a:pt x="23" y="70"/>
                    <a:pt x="24" y="58"/>
                    <a:pt x="23" y="44"/>
                  </a:cubicBezTo>
                  <a:cubicBezTo>
                    <a:pt x="23" y="32"/>
                    <a:pt x="22" y="21"/>
                    <a:pt x="22" y="14"/>
                  </a:cubicBezTo>
                  <a:cubicBezTo>
                    <a:pt x="21" y="7"/>
                    <a:pt x="21" y="2"/>
                    <a:pt x="21" y="2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19" y="2"/>
                  </a:lnTo>
                  <a:close/>
                  <a:moveTo>
                    <a:pt x="8" y="71"/>
                  </a:moveTo>
                  <a:cubicBezTo>
                    <a:pt x="4" y="65"/>
                    <a:pt x="2" y="54"/>
                    <a:pt x="4" y="42"/>
                  </a:cubicBezTo>
                  <a:cubicBezTo>
                    <a:pt x="6" y="22"/>
                    <a:pt x="15" y="9"/>
                    <a:pt x="19" y="5"/>
                  </a:cubicBezTo>
                  <a:cubicBezTo>
                    <a:pt x="20" y="10"/>
                    <a:pt x="21" y="25"/>
                    <a:pt x="21" y="44"/>
                  </a:cubicBezTo>
                  <a:cubicBezTo>
                    <a:pt x="22" y="60"/>
                    <a:pt x="20" y="70"/>
                    <a:pt x="17" y="74"/>
                  </a:cubicBezTo>
                  <a:cubicBezTo>
                    <a:pt x="16" y="75"/>
                    <a:pt x="15" y="75"/>
                    <a:pt x="14" y="75"/>
                  </a:cubicBezTo>
                  <a:cubicBezTo>
                    <a:pt x="12" y="75"/>
                    <a:pt x="10" y="74"/>
                    <a:pt x="8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776">
              <a:extLst>
                <a:ext uri="{FF2B5EF4-FFF2-40B4-BE49-F238E27FC236}">
                  <a16:creationId xmlns="" xmlns:a16="http://schemas.microsoft.com/office/drawing/2014/main" id="{FCE6980A-0B56-4CB7-9CE1-51D4F9B12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778501"/>
              <a:ext cx="17463" cy="14288"/>
            </a:xfrm>
            <a:custGeom>
              <a:avLst/>
              <a:gdLst>
                <a:gd name="T0" fmla="*/ 19 w 19"/>
                <a:gd name="T1" fmla="*/ 2 h 15"/>
                <a:gd name="T2" fmla="*/ 11 w 19"/>
                <a:gd name="T3" fmla="*/ 15 h 15"/>
                <a:gd name="T4" fmla="*/ 0 w 19"/>
                <a:gd name="T5" fmla="*/ 1 h 15"/>
                <a:gd name="T6" fmla="*/ 1 w 19"/>
                <a:gd name="T7" fmla="*/ 0 h 15"/>
                <a:gd name="T8" fmla="*/ 10 w 19"/>
                <a:gd name="T9" fmla="*/ 12 h 15"/>
                <a:gd name="T10" fmla="*/ 18 w 19"/>
                <a:gd name="T11" fmla="*/ 1 h 15"/>
                <a:gd name="T12" fmla="*/ 19 w 19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9" y="2"/>
                  </a:moveTo>
                  <a:cubicBezTo>
                    <a:pt x="16" y="6"/>
                    <a:pt x="13" y="10"/>
                    <a:pt x="11" y="15"/>
                  </a:cubicBezTo>
                  <a:cubicBezTo>
                    <a:pt x="7" y="10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7" y="8"/>
                    <a:pt x="10" y="12"/>
                  </a:cubicBezTo>
                  <a:cubicBezTo>
                    <a:pt x="13" y="8"/>
                    <a:pt x="15" y="5"/>
                    <a:pt x="18" y="1"/>
                  </a:cubicBez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777">
              <a:extLst>
                <a:ext uri="{FF2B5EF4-FFF2-40B4-BE49-F238E27FC236}">
                  <a16:creationId xmlns="" xmlns:a16="http://schemas.microsoft.com/office/drawing/2014/main" id="{F4496599-50CF-409D-9657-BE3BBE9D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772151"/>
              <a:ext cx="19050" cy="14288"/>
            </a:xfrm>
            <a:custGeom>
              <a:avLst/>
              <a:gdLst>
                <a:gd name="T0" fmla="*/ 21 w 21"/>
                <a:gd name="T1" fmla="*/ 2 h 16"/>
                <a:gd name="T2" fmla="*/ 11 w 21"/>
                <a:gd name="T3" fmla="*/ 16 h 16"/>
                <a:gd name="T4" fmla="*/ 0 w 21"/>
                <a:gd name="T5" fmla="*/ 1 h 16"/>
                <a:gd name="T6" fmla="*/ 1 w 21"/>
                <a:gd name="T7" fmla="*/ 0 h 16"/>
                <a:gd name="T8" fmla="*/ 11 w 21"/>
                <a:gd name="T9" fmla="*/ 14 h 16"/>
                <a:gd name="T10" fmla="*/ 20 w 21"/>
                <a:gd name="T11" fmla="*/ 1 h 16"/>
                <a:gd name="T12" fmla="*/ 21 w 21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2"/>
                  </a:moveTo>
                  <a:cubicBezTo>
                    <a:pt x="17" y="7"/>
                    <a:pt x="14" y="11"/>
                    <a:pt x="11" y="16"/>
                  </a:cubicBezTo>
                  <a:cubicBezTo>
                    <a:pt x="7" y="11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7" y="9"/>
                    <a:pt x="11" y="14"/>
                  </a:cubicBezTo>
                  <a:cubicBezTo>
                    <a:pt x="14" y="9"/>
                    <a:pt x="17" y="5"/>
                    <a:pt x="20" y="1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778">
              <a:extLst>
                <a:ext uri="{FF2B5EF4-FFF2-40B4-BE49-F238E27FC236}">
                  <a16:creationId xmlns="" xmlns:a16="http://schemas.microsoft.com/office/drawing/2014/main" id="{99FFC166-57B0-477B-B7C2-1DD067F2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765801"/>
              <a:ext cx="19050" cy="15875"/>
            </a:xfrm>
            <a:custGeom>
              <a:avLst/>
              <a:gdLst>
                <a:gd name="T0" fmla="*/ 21 w 21"/>
                <a:gd name="T1" fmla="*/ 2 h 16"/>
                <a:gd name="T2" fmla="*/ 11 w 21"/>
                <a:gd name="T3" fmla="*/ 16 h 16"/>
                <a:gd name="T4" fmla="*/ 0 w 21"/>
                <a:gd name="T5" fmla="*/ 1 h 16"/>
                <a:gd name="T6" fmla="*/ 1 w 21"/>
                <a:gd name="T7" fmla="*/ 0 h 16"/>
                <a:gd name="T8" fmla="*/ 10 w 21"/>
                <a:gd name="T9" fmla="*/ 14 h 16"/>
                <a:gd name="T10" fmla="*/ 20 w 21"/>
                <a:gd name="T11" fmla="*/ 1 h 16"/>
                <a:gd name="T12" fmla="*/ 21 w 21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2"/>
                  </a:moveTo>
                  <a:cubicBezTo>
                    <a:pt x="17" y="7"/>
                    <a:pt x="14" y="11"/>
                    <a:pt x="11" y="16"/>
                  </a:cubicBezTo>
                  <a:cubicBezTo>
                    <a:pt x="7" y="11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7" y="9"/>
                    <a:pt x="10" y="14"/>
                  </a:cubicBezTo>
                  <a:cubicBezTo>
                    <a:pt x="13" y="10"/>
                    <a:pt x="17" y="5"/>
                    <a:pt x="20" y="1"/>
                  </a:cubicBez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779">
              <a:extLst>
                <a:ext uri="{FF2B5EF4-FFF2-40B4-BE49-F238E27FC236}">
                  <a16:creationId xmlns="" xmlns:a16="http://schemas.microsoft.com/office/drawing/2014/main" id="{6062897B-1F50-42AA-A79D-C77441BE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5761038"/>
              <a:ext cx="19050" cy="14288"/>
            </a:xfrm>
            <a:custGeom>
              <a:avLst/>
              <a:gdLst>
                <a:gd name="T0" fmla="*/ 21 w 21"/>
                <a:gd name="T1" fmla="*/ 3 h 16"/>
                <a:gd name="T2" fmla="*/ 10 w 21"/>
                <a:gd name="T3" fmla="*/ 16 h 16"/>
                <a:gd name="T4" fmla="*/ 0 w 21"/>
                <a:gd name="T5" fmla="*/ 1 h 16"/>
                <a:gd name="T6" fmla="*/ 1 w 21"/>
                <a:gd name="T7" fmla="*/ 0 h 16"/>
                <a:gd name="T8" fmla="*/ 10 w 21"/>
                <a:gd name="T9" fmla="*/ 14 h 16"/>
                <a:gd name="T10" fmla="*/ 20 w 21"/>
                <a:gd name="T11" fmla="*/ 2 h 16"/>
                <a:gd name="T12" fmla="*/ 21 w 21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3"/>
                  </a:moveTo>
                  <a:cubicBezTo>
                    <a:pt x="17" y="7"/>
                    <a:pt x="14" y="12"/>
                    <a:pt x="10" y="16"/>
                  </a:cubicBezTo>
                  <a:cubicBezTo>
                    <a:pt x="7" y="12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13" y="10"/>
                    <a:pt x="16" y="6"/>
                    <a:pt x="20" y="2"/>
                  </a:cubicBez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780">
              <a:extLst>
                <a:ext uri="{FF2B5EF4-FFF2-40B4-BE49-F238E27FC236}">
                  <a16:creationId xmlns="" xmlns:a16="http://schemas.microsoft.com/office/drawing/2014/main" id="{E7245D43-FE1C-473F-9EC0-FD790869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756276"/>
              <a:ext cx="17463" cy="14288"/>
            </a:xfrm>
            <a:custGeom>
              <a:avLst/>
              <a:gdLst>
                <a:gd name="T0" fmla="*/ 20 w 20"/>
                <a:gd name="T1" fmla="*/ 3 h 16"/>
                <a:gd name="T2" fmla="*/ 9 w 20"/>
                <a:gd name="T3" fmla="*/ 16 h 16"/>
                <a:gd name="T4" fmla="*/ 0 w 20"/>
                <a:gd name="T5" fmla="*/ 1 h 16"/>
                <a:gd name="T6" fmla="*/ 1 w 20"/>
                <a:gd name="T7" fmla="*/ 0 h 16"/>
                <a:gd name="T8" fmla="*/ 9 w 20"/>
                <a:gd name="T9" fmla="*/ 14 h 16"/>
                <a:gd name="T10" fmla="*/ 19 w 20"/>
                <a:gd name="T11" fmla="*/ 2 h 16"/>
                <a:gd name="T12" fmla="*/ 20 w 20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20" y="3"/>
                  </a:moveTo>
                  <a:cubicBezTo>
                    <a:pt x="16" y="7"/>
                    <a:pt x="13" y="11"/>
                    <a:pt x="9" y="16"/>
                  </a:cubicBezTo>
                  <a:cubicBezTo>
                    <a:pt x="6" y="11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6" y="9"/>
                    <a:pt x="9" y="14"/>
                  </a:cubicBezTo>
                  <a:cubicBezTo>
                    <a:pt x="12" y="10"/>
                    <a:pt x="15" y="6"/>
                    <a:pt x="19" y="2"/>
                  </a:cubicBezTo>
                  <a:lnTo>
                    <a:pt x="2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781">
              <a:extLst>
                <a:ext uri="{FF2B5EF4-FFF2-40B4-BE49-F238E27FC236}">
                  <a16:creationId xmlns="" xmlns:a16="http://schemas.microsoft.com/office/drawing/2014/main" id="{EBEC327C-E742-4FB7-964D-981978C3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753101"/>
              <a:ext cx="17463" cy="12700"/>
            </a:xfrm>
            <a:custGeom>
              <a:avLst/>
              <a:gdLst>
                <a:gd name="T0" fmla="*/ 19 w 19"/>
                <a:gd name="T1" fmla="*/ 3 h 14"/>
                <a:gd name="T2" fmla="*/ 8 w 19"/>
                <a:gd name="T3" fmla="*/ 14 h 14"/>
                <a:gd name="T4" fmla="*/ 0 w 19"/>
                <a:gd name="T5" fmla="*/ 0 h 14"/>
                <a:gd name="T6" fmla="*/ 1 w 19"/>
                <a:gd name="T7" fmla="*/ 0 h 14"/>
                <a:gd name="T8" fmla="*/ 8 w 19"/>
                <a:gd name="T9" fmla="*/ 12 h 14"/>
                <a:gd name="T10" fmla="*/ 18 w 19"/>
                <a:gd name="T11" fmla="*/ 2 h 14"/>
                <a:gd name="T12" fmla="*/ 19 w 19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9" y="3"/>
                  </a:moveTo>
                  <a:cubicBezTo>
                    <a:pt x="15" y="6"/>
                    <a:pt x="12" y="10"/>
                    <a:pt x="8" y="14"/>
                  </a:cubicBezTo>
                  <a:cubicBezTo>
                    <a:pt x="5" y="10"/>
                    <a:pt x="2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6" y="8"/>
                    <a:pt x="8" y="12"/>
                  </a:cubicBezTo>
                  <a:cubicBezTo>
                    <a:pt x="11" y="8"/>
                    <a:pt x="14" y="5"/>
                    <a:pt x="18" y="2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782">
              <a:extLst>
                <a:ext uri="{FF2B5EF4-FFF2-40B4-BE49-F238E27FC236}">
                  <a16:creationId xmlns="" xmlns:a16="http://schemas.microsoft.com/office/drawing/2014/main" id="{9DF7CF23-A6CE-4459-AA8F-D64F142BB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748338"/>
              <a:ext cx="15875" cy="12700"/>
            </a:xfrm>
            <a:custGeom>
              <a:avLst/>
              <a:gdLst>
                <a:gd name="T0" fmla="*/ 17 w 17"/>
                <a:gd name="T1" fmla="*/ 3 h 14"/>
                <a:gd name="T2" fmla="*/ 8 w 17"/>
                <a:gd name="T3" fmla="*/ 14 h 14"/>
                <a:gd name="T4" fmla="*/ 0 w 17"/>
                <a:gd name="T5" fmla="*/ 1 h 14"/>
                <a:gd name="T6" fmla="*/ 1 w 17"/>
                <a:gd name="T7" fmla="*/ 0 h 14"/>
                <a:gd name="T8" fmla="*/ 8 w 17"/>
                <a:gd name="T9" fmla="*/ 11 h 14"/>
                <a:gd name="T10" fmla="*/ 16 w 17"/>
                <a:gd name="T11" fmla="*/ 2 h 14"/>
                <a:gd name="T12" fmla="*/ 17 w 17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7" y="3"/>
                  </a:moveTo>
                  <a:cubicBezTo>
                    <a:pt x="14" y="7"/>
                    <a:pt x="11" y="10"/>
                    <a:pt x="8" y="14"/>
                  </a:cubicBezTo>
                  <a:cubicBezTo>
                    <a:pt x="5" y="9"/>
                    <a:pt x="2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5" y="8"/>
                    <a:pt x="8" y="11"/>
                  </a:cubicBezTo>
                  <a:cubicBezTo>
                    <a:pt x="10" y="8"/>
                    <a:pt x="13" y="5"/>
                    <a:pt x="16" y="2"/>
                  </a:cubicBez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783">
              <a:extLst>
                <a:ext uri="{FF2B5EF4-FFF2-40B4-BE49-F238E27FC236}">
                  <a16:creationId xmlns="" xmlns:a16="http://schemas.microsoft.com/office/drawing/2014/main" id="{039B345D-9A9E-44BF-AC5E-75B77418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5743576"/>
              <a:ext cx="15875" cy="11113"/>
            </a:xfrm>
            <a:custGeom>
              <a:avLst/>
              <a:gdLst>
                <a:gd name="T0" fmla="*/ 16 w 16"/>
                <a:gd name="T1" fmla="*/ 3 h 12"/>
                <a:gd name="T2" fmla="*/ 7 w 16"/>
                <a:gd name="T3" fmla="*/ 12 h 12"/>
                <a:gd name="T4" fmla="*/ 0 w 16"/>
                <a:gd name="T5" fmla="*/ 0 h 12"/>
                <a:gd name="T6" fmla="*/ 1 w 16"/>
                <a:gd name="T7" fmla="*/ 0 h 12"/>
                <a:gd name="T8" fmla="*/ 7 w 16"/>
                <a:gd name="T9" fmla="*/ 10 h 12"/>
                <a:gd name="T10" fmla="*/ 15 w 16"/>
                <a:gd name="T11" fmla="*/ 2 h 12"/>
                <a:gd name="T12" fmla="*/ 16 w 16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13" y="6"/>
                    <a:pt x="10" y="9"/>
                    <a:pt x="7" y="12"/>
                  </a:cubicBezTo>
                  <a:cubicBezTo>
                    <a:pt x="5" y="8"/>
                    <a:pt x="2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5" y="7"/>
                    <a:pt x="7" y="10"/>
                  </a:cubicBezTo>
                  <a:cubicBezTo>
                    <a:pt x="10" y="7"/>
                    <a:pt x="12" y="5"/>
                    <a:pt x="15" y="2"/>
                  </a:cubicBez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784">
              <a:extLst>
                <a:ext uri="{FF2B5EF4-FFF2-40B4-BE49-F238E27FC236}">
                  <a16:creationId xmlns="" xmlns:a16="http://schemas.microsoft.com/office/drawing/2014/main" id="{697295E3-F45B-4947-90A8-1BC0BC735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5740401"/>
              <a:ext cx="12700" cy="9525"/>
            </a:xfrm>
            <a:custGeom>
              <a:avLst/>
              <a:gdLst>
                <a:gd name="T0" fmla="*/ 14 w 14"/>
                <a:gd name="T1" fmla="*/ 3 h 11"/>
                <a:gd name="T2" fmla="*/ 5 w 14"/>
                <a:gd name="T3" fmla="*/ 11 h 11"/>
                <a:gd name="T4" fmla="*/ 0 w 14"/>
                <a:gd name="T5" fmla="*/ 0 h 11"/>
                <a:gd name="T6" fmla="*/ 1 w 14"/>
                <a:gd name="T7" fmla="*/ 0 h 11"/>
                <a:gd name="T8" fmla="*/ 6 w 14"/>
                <a:gd name="T9" fmla="*/ 9 h 11"/>
                <a:gd name="T10" fmla="*/ 13 w 14"/>
                <a:gd name="T11" fmla="*/ 2 h 11"/>
                <a:gd name="T12" fmla="*/ 14 w 1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3"/>
                  </a:moveTo>
                  <a:cubicBezTo>
                    <a:pt x="11" y="5"/>
                    <a:pt x="8" y="8"/>
                    <a:pt x="5" y="11"/>
                  </a:cubicBezTo>
                  <a:cubicBezTo>
                    <a:pt x="4" y="7"/>
                    <a:pt x="2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6"/>
                    <a:pt x="11" y="4"/>
                    <a:pt x="13" y="2"/>
                  </a:cubicBez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785">
              <a:extLst>
                <a:ext uri="{FF2B5EF4-FFF2-40B4-BE49-F238E27FC236}">
                  <a16:creationId xmlns="" xmlns:a16="http://schemas.microsoft.com/office/drawing/2014/main" id="{A3431B53-9E72-48C4-A419-BB33BA8D4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5737226"/>
              <a:ext cx="11113" cy="7938"/>
            </a:xfrm>
            <a:custGeom>
              <a:avLst/>
              <a:gdLst>
                <a:gd name="T0" fmla="*/ 12 w 12"/>
                <a:gd name="T1" fmla="*/ 3 h 10"/>
                <a:gd name="T2" fmla="*/ 4 w 12"/>
                <a:gd name="T3" fmla="*/ 10 h 10"/>
                <a:gd name="T4" fmla="*/ 0 w 12"/>
                <a:gd name="T5" fmla="*/ 1 h 10"/>
                <a:gd name="T6" fmla="*/ 1 w 12"/>
                <a:gd name="T7" fmla="*/ 0 h 10"/>
                <a:gd name="T8" fmla="*/ 5 w 12"/>
                <a:gd name="T9" fmla="*/ 7 h 10"/>
                <a:gd name="T10" fmla="*/ 11 w 12"/>
                <a:gd name="T11" fmla="*/ 2 h 10"/>
                <a:gd name="T12" fmla="*/ 12 w 12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3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3" y="7"/>
                    <a:pt x="1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3" y="5"/>
                    <a:pt x="5" y="7"/>
                  </a:cubicBezTo>
                  <a:cubicBezTo>
                    <a:pt x="7" y="6"/>
                    <a:pt x="9" y="4"/>
                    <a:pt x="11" y="2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786">
              <a:extLst>
                <a:ext uri="{FF2B5EF4-FFF2-40B4-BE49-F238E27FC236}">
                  <a16:creationId xmlns="" xmlns:a16="http://schemas.microsoft.com/office/drawing/2014/main" id="{285642E4-F3AA-486F-B0D7-37F3C12C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5734051"/>
              <a:ext cx="7938" cy="6350"/>
            </a:xfrm>
            <a:custGeom>
              <a:avLst/>
              <a:gdLst>
                <a:gd name="T0" fmla="*/ 9 w 9"/>
                <a:gd name="T1" fmla="*/ 2 h 7"/>
                <a:gd name="T2" fmla="*/ 3 w 9"/>
                <a:gd name="T3" fmla="*/ 7 h 7"/>
                <a:gd name="T4" fmla="*/ 0 w 9"/>
                <a:gd name="T5" fmla="*/ 0 h 7"/>
                <a:gd name="T6" fmla="*/ 1 w 9"/>
                <a:gd name="T7" fmla="*/ 0 h 7"/>
                <a:gd name="T8" fmla="*/ 4 w 9"/>
                <a:gd name="T9" fmla="*/ 5 h 7"/>
                <a:gd name="T10" fmla="*/ 8 w 9"/>
                <a:gd name="T11" fmla="*/ 1 h 7"/>
                <a:gd name="T12" fmla="*/ 9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7" y="4"/>
                    <a:pt x="5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3"/>
                    <a:pt x="4" y="5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787">
              <a:extLst>
                <a:ext uri="{FF2B5EF4-FFF2-40B4-BE49-F238E27FC236}">
                  <a16:creationId xmlns="" xmlns:a16="http://schemas.microsoft.com/office/drawing/2014/main" id="{30D992A5-969C-414D-ACA5-017FE3A2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5729288"/>
              <a:ext cx="6350" cy="6350"/>
            </a:xfrm>
            <a:custGeom>
              <a:avLst/>
              <a:gdLst>
                <a:gd name="T0" fmla="*/ 7 w 7"/>
                <a:gd name="T1" fmla="*/ 2 h 6"/>
                <a:gd name="T2" fmla="*/ 2 w 7"/>
                <a:gd name="T3" fmla="*/ 6 h 6"/>
                <a:gd name="T4" fmla="*/ 0 w 7"/>
                <a:gd name="T5" fmla="*/ 1 h 6"/>
                <a:gd name="T6" fmla="*/ 1 w 7"/>
                <a:gd name="T7" fmla="*/ 0 h 6"/>
                <a:gd name="T8" fmla="*/ 3 w 7"/>
                <a:gd name="T9" fmla="*/ 4 h 6"/>
                <a:gd name="T10" fmla="*/ 6 w 7"/>
                <a:gd name="T11" fmla="*/ 1 h 6"/>
                <a:gd name="T12" fmla="*/ 7 w 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788">
              <a:extLst>
                <a:ext uri="{FF2B5EF4-FFF2-40B4-BE49-F238E27FC236}">
                  <a16:creationId xmlns="" xmlns:a16="http://schemas.microsoft.com/office/drawing/2014/main" id="{D64F5523-6EE9-44F3-B936-2A61937A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5727701"/>
              <a:ext cx="4763" cy="3175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789">
              <a:extLst>
                <a:ext uri="{FF2B5EF4-FFF2-40B4-BE49-F238E27FC236}">
                  <a16:creationId xmlns="" xmlns:a16="http://schemas.microsoft.com/office/drawing/2014/main" id="{947F890C-6969-443F-8296-F36F4EAA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5799138"/>
              <a:ext cx="11113" cy="7938"/>
            </a:xfrm>
            <a:custGeom>
              <a:avLst/>
              <a:gdLst>
                <a:gd name="T0" fmla="*/ 13 w 13"/>
                <a:gd name="T1" fmla="*/ 6 h 8"/>
                <a:gd name="T2" fmla="*/ 12 w 13"/>
                <a:gd name="T3" fmla="*/ 8 h 8"/>
                <a:gd name="T4" fmla="*/ 0 w 13"/>
                <a:gd name="T5" fmla="*/ 2 h 8"/>
                <a:gd name="T6" fmla="*/ 1 w 13"/>
                <a:gd name="T7" fmla="*/ 0 h 8"/>
                <a:gd name="T8" fmla="*/ 13 w 1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6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8" y="6"/>
                    <a:pt x="4" y="4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9" y="4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790">
              <a:extLst>
                <a:ext uri="{FF2B5EF4-FFF2-40B4-BE49-F238E27FC236}">
                  <a16:creationId xmlns="" xmlns:a16="http://schemas.microsoft.com/office/drawing/2014/main" id="{8C437944-DE7A-41D7-98BF-56E0D84716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5914" y="5745163"/>
              <a:ext cx="68263" cy="60325"/>
            </a:xfrm>
            <a:custGeom>
              <a:avLst/>
              <a:gdLst>
                <a:gd name="T0" fmla="*/ 70 w 73"/>
                <a:gd name="T1" fmla="*/ 51 h 65"/>
                <a:gd name="T2" fmla="*/ 45 w 73"/>
                <a:gd name="T3" fmla="*/ 29 h 65"/>
                <a:gd name="T4" fmla="*/ 2 w 73"/>
                <a:gd name="T5" fmla="*/ 1 h 65"/>
                <a:gd name="T6" fmla="*/ 0 w 73"/>
                <a:gd name="T7" fmla="*/ 0 h 65"/>
                <a:gd name="T8" fmla="*/ 1 w 73"/>
                <a:gd name="T9" fmla="*/ 3 h 65"/>
                <a:gd name="T10" fmla="*/ 9 w 73"/>
                <a:gd name="T11" fmla="*/ 19 h 65"/>
                <a:gd name="T12" fmla="*/ 35 w 73"/>
                <a:gd name="T13" fmla="*/ 50 h 65"/>
                <a:gd name="T14" fmla="*/ 68 w 73"/>
                <a:gd name="T15" fmla="*/ 63 h 65"/>
                <a:gd name="T16" fmla="*/ 72 w 73"/>
                <a:gd name="T17" fmla="*/ 59 h 65"/>
                <a:gd name="T18" fmla="*/ 70 w 73"/>
                <a:gd name="T19" fmla="*/ 51 h 65"/>
                <a:gd name="T20" fmla="*/ 4 w 73"/>
                <a:gd name="T21" fmla="*/ 5 h 65"/>
                <a:gd name="T22" fmla="*/ 44 w 73"/>
                <a:gd name="T23" fmla="*/ 31 h 65"/>
                <a:gd name="T24" fmla="*/ 68 w 73"/>
                <a:gd name="T25" fmla="*/ 52 h 65"/>
                <a:gd name="T26" fmla="*/ 70 w 73"/>
                <a:gd name="T27" fmla="*/ 58 h 65"/>
                <a:gd name="T28" fmla="*/ 67 w 73"/>
                <a:gd name="T29" fmla="*/ 61 h 65"/>
                <a:gd name="T30" fmla="*/ 36 w 73"/>
                <a:gd name="T31" fmla="*/ 48 h 65"/>
                <a:gd name="T32" fmla="*/ 14 w 73"/>
                <a:gd name="T33" fmla="*/ 23 h 65"/>
                <a:gd name="T34" fmla="*/ 4 w 73"/>
                <a:gd name="T35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65">
                  <a:moveTo>
                    <a:pt x="70" y="51"/>
                  </a:moveTo>
                  <a:cubicBezTo>
                    <a:pt x="65" y="44"/>
                    <a:pt x="56" y="37"/>
                    <a:pt x="45" y="29"/>
                  </a:cubicBezTo>
                  <a:cubicBezTo>
                    <a:pt x="22" y="12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10"/>
                    <a:pt x="9" y="19"/>
                  </a:cubicBezTo>
                  <a:cubicBezTo>
                    <a:pt x="14" y="28"/>
                    <a:pt x="23" y="40"/>
                    <a:pt x="35" y="50"/>
                  </a:cubicBezTo>
                  <a:cubicBezTo>
                    <a:pt x="49" y="61"/>
                    <a:pt x="62" y="65"/>
                    <a:pt x="68" y="63"/>
                  </a:cubicBezTo>
                  <a:cubicBezTo>
                    <a:pt x="70" y="62"/>
                    <a:pt x="72" y="61"/>
                    <a:pt x="72" y="59"/>
                  </a:cubicBezTo>
                  <a:cubicBezTo>
                    <a:pt x="73" y="58"/>
                    <a:pt x="73" y="55"/>
                    <a:pt x="70" y="51"/>
                  </a:cubicBezTo>
                  <a:moveTo>
                    <a:pt x="4" y="5"/>
                  </a:moveTo>
                  <a:cubicBezTo>
                    <a:pt x="10" y="8"/>
                    <a:pt x="26" y="18"/>
                    <a:pt x="44" y="31"/>
                  </a:cubicBezTo>
                  <a:cubicBezTo>
                    <a:pt x="55" y="38"/>
                    <a:pt x="64" y="45"/>
                    <a:pt x="68" y="52"/>
                  </a:cubicBezTo>
                  <a:cubicBezTo>
                    <a:pt x="70" y="54"/>
                    <a:pt x="71" y="57"/>
                    <a:pt x="70" y="58"/>
                  </a:cubicBezTo>
                  <a:cubicBezTo>
                    <a:pt x="70" y="59"/>
                    <a:pt x="69" y="60"/>
                    <a:pt x="67" y="61"/>
                  </a:cubicBezTo>
                  <a:cubicBezTo>
                    <a:pt x="63" y="62"/>
                    <a:pt x="52" y="60"/>
                    <a:pt x="36" y="48"/>
                  </a:cubicBezTo>
                  <a:cubicBezTo>
                    <a:pt x="27" y="40"/>
                    <a:pt x="19" y="31"/>
                    <a:pt x="14" y="23"/>
                  </a:cubicBezTo>
                  <a:cubicBezTo>
                    <a:pt x="9" y="15"/>
                    <a:pt x="6" y="9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791">
              <a:extLst>
                <a:ext uri="{FF2B5EF4-FFF2-40B4-BE49-F238E27FC236}">
                  <a16:creationId xmlns="" xmlns:a16="http://schemas.microsoft.com/office/drawing/2014/main" id="{76DCD72C-B926-4B80-BF62-55C89D78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5784851"/>
              <a:ext cx="15875" cy="17463"/>
            </a:xfrm>
            <a:custGeom>
              <a:avLst/>
              <a:gdLst>
                <a:gd name="T0" fmla="*/ 8 w 17"/>
                <a:gd name="T1" fmla="*/ 0 h 19"/>
                <a:gd name="T2" fmla="*/ 17 w 17"/>
                <a:gd name="T3" fmla="*/ 17 h 19"/>
                <a:gd name="T4" fmla="*/ 1 w 17"/>
                <a:gd name="T5" fmla="*/ 19 h 19"/>
                <a:gd name="T6" fmla="*/ 0 w 17"/>
                <a:gd name="T7" fmla="*/ 17 h 19"/>
                <a:gd name="T8" fmla="*/ 14 w 17"/>
                <a:gd name="T9" fmla="*/ 15 h 19"/>
                <a:gd name="T10" fmla="*/ 7 w 17"/>
                <a:gd name="T11" fmla="*/ 1 h 19"/>
                <a:gd name="T12" fmla="*/ 8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8" y="0"/>
                  </a:moveTo>
                  <a:cubicBezTo>
                    <a:pt x="11" y="6"/>
                    <a:pt x="13" y="11"/>
                    <a:pt x="17" y="17"/>
                  </a:cubicBezTo>
                  <a:cubicBezTo>
                    <a:pt x="11" y="17"/>
                    <a:pt x="6" y="18"/>
                    <a:pt x="1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7"/>
                    <a:pt x="10" y="16"/>
                    <a:pt x="14" y="15"/>
                  </a:cubicBezTo>
                  <a:cubicBezTo>
                    <a:pt x="12" y="11"/>
                    <a:pt x="9" y="6"/>
                    <a:pt x="7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792">
              <a:extLst>
                <a:ext uri="{FF2B5EF4-FFF2-40B4-BE49-F238E27FC236}">
                  <a16:creationId xmlns="" xmlns:a16="http://schemas.microsoft.com/office/drawing/2014/main" id="{5089A8BF-36DC-443F-B083-A8E7A74D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5780088"/>
              <a:ext cx="15875" cy="19050"/>
            </a:xfrm>
            <a:custGeom>
              <a:avLst/>
              <a:gdLst>
                <a:gd name="T0" fmla="*/ 9 w 18"/>
                <a:gd name="T1" fmla="*/ 0 h 21"/>
                <a:gd name="T2" fmla="*/ 18 w 18"/>
                <a:gd name="T3" fmla="*/ 19 h 21"/>
                <a:gd name="T4" fmla="*/ 1 w 18"/>
                <a:gd name="T5" fmla="*/ 21 h 21"/>
                <a:gd name="T6" fmla="*/ 0 w 18"/>
                <a:gd name="T7" fmla="*/ 19 h 21"/>
                <a:gd name="T8" fmla="*/ 16 w 18"/>
                <a:gd name="T9" fmla="*/ 17 h 21"/>
                <a:gd name="T10" fmla="*/ 8 w 18"/>
                <a:gd name="T11" fmla="*/ 1 h 21"/>
                <a:gd name="T12" fmla="*/ 9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12" y="7"/>
                    <a:pt x="15" y="13"/>
                    <a:pt x="18" y="19"/>
                  </a:cubicBezTo>
                  <a:cubicBezTo>
                    <a:pt x="12" y="19"/>
                    <a:pt x="7" y="20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9"/>
                    <a:pt x="11" y="18"/>
                    <a:pt x="16" y="17"/>
                  </a:cubicBezTo>
                  <a:cubicBezTo>
                    <a:pt x="13" y="12"/>
                    <a:pt x="10" y="6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793">
              <a:extLst>
                <a:ext uri="{FF2B5EF4-FFF2-40B4-BE49-F238E27FC236}">
                  <a16:creationId xmlns="" xmlns:a16="http://schemas.microsoft.com/office/drawing/2014/main" id="{27FF9337-2D36-44A9-981B-26CED271F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5775326"/>
              <a:ext cx="15875" cy="20638"/>
            </a:xfrm>
            <a:custGeom>
              <a:avLst/>
              <a:gdLst>
                <a:gd name="T0" fmla="*/ 9 w 18"/>
                <a:gd name="T1" fmla="*/ 0 h 21"/>
                <a:gd name="T2" fmla="*/ 18 w 18"/>
                <a:gd name="T3" fmla="*/ 19 h 21"/>
                <a:gd name="T4" fmla="*/ 0 w 18"/>
                <a:gd name="T5" fmla="*/ 21 h 21"/>
                <a:gd name="T6" fmla="*/ 0 w 18"/>
                <a:gd name="T7" fmla="*/ 20 h 21"/>
                <a:gd name="T8" fmla="*/ 16 w 18"/>
                <a:gd name="T9" fmla="*/ 18 h 21"/>
                <a:gd name="T10" fmla="*/ 8 w 18"/>
                <a:gd name="T11" fmla="*/ 1 h 21"/>
                <a:gd name="T12" fmla="*/ 9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11" y="7"/>
                    <a:pt x="14" y="13"/>
                    <a:pt x="18" y="19"/>
                  </a:cubicBezTo>
                  <a:cubicBezTo>
                    <a:pt x="12" y="20"/>
                    <a:pt x="6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10" y="19"/>
                    <a:pt x="16" y="18"/>
                  </a:cubicBezTo>
                  <a:cubicBezTo>
                    <a:pt x="13" y="12"/>
                    <a:pt x="10" y="7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794">
              <a:extLst>
                <a:ext uri="{FF2B5EF4-FFF2-40B4-BE49-F238E27FC236}">
                  <a16:creationId xmlns="" xmlns:a16="http://schemas.microsoft.com/office/drawing/2014/main" id="{7BE9D3AE-5613-41C9-8BF3-9AB14D6D3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5773738"/>
              <a:ext cx="17463" cy="17463"/>
            </a:xfrm>
            <a:custGeom>
              <a:avLst/>
              <a:gdLst>
                <a:gd name="T0" fmla="*/ 10 w 18"/>
                <a:gd name="T1" fmla="*/ 0 h 20"/>
                <a:gd name="T2" fmla="*/ 18 w 18"/>
                <a:gd name="T3" fmla="*/ 19 h 20"/>
                <a:gd name="T4" fmla="*/ 1 w 18"/>
                <a:gd name="T5" fmla="*/ 20 h 20"/>
                <a:gd name="T6" fmla="*/ 0 w 18"/>
                <a:gd name="T7" fmla="*/ 19 h 20"/>
                <a:gd name="T8" fmla="*/ 16 w 18"/>
                <a:gd name="T9" fmla="*/ 18 h 20"/>
                <a:gd name="T10" fmla="*/ 9 w 18"/>
                <a:gd name="T11" fmla="*/ 0 h 20"/>
                <a:gd name="T12" fmla="*/ 10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0" y="0"/>
                  </a:moveTo>
                  <a:cubicBezTo>
                    <a:pt x="12" y="6"/>
                    <a:pt x="15" y="13"/>
                    <a:pt x="18" y="19"/>
                  </a:cubicBezTo>
                  <a:cubicBezTo>
                    <a:pt x="13" y="20"/>
                    <a:pt x="7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8"/>
                    <a:pt x="11" y="18"/>
                    <a:pt x="16" y="18"/>
                  </a:cubicBezTo>
                  <a:cubicBezTo>
                    <a:pt x="13" y="12"/>
                    <a:pt x="11" y="6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795">
              <a:extLst>
                <a:ext uri="{FF2B5EF4-FFF2-40B4-BE49-F238E27FC236}">
                  <a16:creationId xmlns="" xmlns:a16="http://schemas.microsoft.com/office/drawing/2014/main" id="{0C24F66E-A300-4E0C-908B-AB6FC6B3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770563"/>
              <a:ext cx="15875" cy="17463"/>
            </a:xfrm>
            <a:custGeom>
              <a:avLst/>
              <a:gdLst>
                <a:gd name="T0" fmla="*/ 9 w 17"/>
                <a:gd name="T1" fmla="*/ 0 h 19"/>
                <a:gd name="T2" fmla="*/ 17 w 17"/>
                <a:gd name="T3" fmla="*/ 19 h 19"/>
                <a:gd name="T4" fmla="*/ 0 w 17"/>
                <a:gd name="T5" fmla="*/ 19 h 19"/>
                <a:gd name="T6" fmla="*/ 0 w 17"/>
                <a:gd name="T7" fmla="*/ 18 h 19"/>
                <a:gd name="T8" fmla="*/ 15 w 17"/>
                <a:gd name="T9" fmla="*/ 17 h 19"/>
                <a:gd name="T10" fmla="*/ 8 w 17"/>
                <a:gd name="T11" fmla="*/ 0 h 19"/>
                <a:gd name="T12" fmla="*/ 9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9" y="0"/>
                  </a:moveTo>
                  <a:cubicBezTo>
                    <a:pt x="12" y="6"/>
                    <a:pt x="14" y="12"/>
                    <a:pt x="17" y="19"/>
                  </a:cubicBezTo>
                  <a:cubicBezTo>
                    <a:pt x="11" y="19"/>
                    <a:pt x="6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8"/>
                    <a:pt x="10" y="17"/>
                    <a:pt x="15" y="17"/>
                  </a:cubicBezTo>
                  <a:cubicBezTo>
                    <a:pt x="12" y="11"/>
                    <a:pt x="10" y="6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796">
              <a:extLst>
                <a:ext uri="{FF2B5EF4-FFF2-40B4-BE49-F238E27FC236}">
                  <a16:creationId xmlns="" xmlns:a16="http://schemas.microsoft.com/office/drawing/2014/main" id="{45992AF3-80BB-4658-B34A-8ECEB7DA0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4" y="5767388"/>
              <a:ext cx="15875" cy="17463"/>
            </a:xfrm>
            <a:custGeom>
              <a:avLst/>
              <a:gdLst>
                <a:gd name="T0" fmla="*/ 10 w 17"/>
                <a:gd name="T1" fmla="*/ 0 h 18"/>
                <a:gd name="T2" fmla="*/ 17 w 17"/>
                <a:gd name="T3" fmla="*/ 18 h 18"/>
                <a:gd name="T4" fmla="*/ 1 w 17"/>
                <a:gd name="T5" fmla="*/ 18 h 18"/>
                <a:gd name="T6" fmla="*/ 0 w 17"/>
                <a:gd name="T7" fmla="*/ 16 h 18"/>
                <a:gd name="T8" fmla="*/ 15 w 17"/>
                <a:gd name="T9" fmla="*/ 16 h 18"/>
                <a:gd name="T10" fmla="*/ 8 w 17"/>
                <a:gd name="T11" fmla="*/ 0 h 18"/>
                <a:gd name="T12" fmla="*/ 10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12" y="6"/>
                    <a:pt x="14" y="12"/>
                    <a:pt x="17" y="18"/>
                  </a:cubicBezTo>
                  <a:cubicBezTo>
                    <a:pt x="12" y="18"/>
                    <a:pt x="6" y="18"/>
                    <a:pt x="1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7"/>
                    <a:pt x="10" y="17"/>
                    <a:pt x="15" y="16"/>
                  </a:cubicBezTo>
                  <a:cubicBezTo>
                    <a:pt x="12" y="11"/>
                    <a:pt x="10" y="5"/>
                    <a:pt x="8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797">
              <a:extLst>
                <a:ext uri="{FF2B5EF4-FFF2-40B4-BE49-F238E27FC236}">
                  <a16:creationId xmlns="" xmlns:a16="http://schemas.microsoft.com/office/drawing/2014/main" id="{60777BE5-651D-40AB-AAEC-909547C4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5764213"/>
              <a:ext cx="15875" cy="15875"/>
            </a:xfrm>
            <a:custGeom>
              <a:avLst/>
              <a:gdLst>
                <a:gd name="T0" fmla="*/ 9 w 16"/>
                <a:gd name="T1" fmla="*/ 0 h 17"/>
                <a:gd name="T2" fmla="*/ 16 w 16"/>
                <a:gd name="T3" fmla="*/ 17 h 17"/>
                <a:gd name="T4" fmla="*/ 1 w 16"/>
                <a:gd name="T5" fmla="*/ 17 h 17"/>
                <a:gd name="T6" fmla="*/ 0 w 16"/>
                <a:gd name="T7" fmla="*/ 15 h 17"/>
                <a:gd name="T8" fmla="*/ 14 w 16"/>
                <a:gd name="T9" fmla="*/ 15 h 17"/>
                <a:gd name="T10" fmla="*/ 8 w 16"/>
                <a:gd name="T11" fmla="*/ 0 h 17"/>
                <a:gd name="T12" fmla="*/ 9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11" y="5"/>
                    <a:pt x="13" y="11"/>
                    <a:pt x="16" y="17"/>
                  </a:cubicBezTo>
                  <a:cubicBezTo>
                    <a:pt x="11" y="17"/>
                    <a:pt x="6" y="17"/>
                    <a:pt x="1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9" y="15"/>
                    <a:pt x="14" y="15"/>
                  </a:cubicBezTo>
                  <a:cubicBezTo>
                    <a:pt x="12" y="10"/>
                    <a:pt x="10" y="5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798">
              <a:extLst>
                <a:ext uri="{FF2B5EF4-FFF2-40B4-BE49-F238E27FC236}">
                  <a16:creationId xmlns="" xmlns:a16="http://schemas.microsoft.com/office/drawing/2014/main" id="{5A0C1F63-9E50-47A3-AA26-15C8B4FB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5761038"/>
              <a:ext cx="12700" cy="15875"/>
            </a:xfrm>
            <a:custGeom>
              <a:avLst/>
              <a:gdLst>
                <a:gd name="T0" fmla="*/ 8 w 14"/>
                <a:gd name="T1" fmla="*/ 0 h 16"/>
                <a:gd name="T2" fmla="*/ 14 w 14"/>
                <a:gd name="T3" fmla="*/ 16 h 16"/>
                <a:gd name="T4" fmla="*/ 0 w 14"/>
                <a:gd name="T5" fmla="*/ 15 h 16"/>
                <a:gd name="T6" fmla="*/ 0 w 14"/>
                <a:gd name="T7" fmla="*/ 14 h 16"/>
                <a:gd name="T8" fmla="*/ 11 w 14"/>
                <a:gd name="T9" fmla="*/ 14 h 16"/>
                <a:gd name="T10" fmla="*/ 7 w 14"/>
                <a:gd name="T11" fmla="*/ 0 h 16"/>
                <a:gd name="T12" fmla="*/ 8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10" y="5"/>
                    <a:pt x="12" y="11"/>
                    <a:pt x="14" y="16"/>
                  </a:cubicBezTo>
                  <a:cubicBezTo>
                    <a:pt x="9" y="16"/>
                    <a:pt x="4" y="16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8" y="14"/>
                    <a:pt x="11" y="14"/>
                  </a:cubicBezTo>
                  <a:cubicBezTo>
                    <a:pt x="10" y="10"/>
                    <a:pt x="8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799">
              <a:extLst>
                <a:ext uri="{FF2B5EF4-FFF2-40B4-BE49-F238E27FC236}">
                  <a16:creationId xmlns="" xmlns:a16="http://schemas.microsoft.com/office/drawing/2014/main" id="{6DF4346D-79DA-4C18-9C38-8A8292E62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5759451"/>
              <a:ext cx="12700" cy="14288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15 h 15"/>
                <a:gd name="T4" fmla="*/ 0 w 13"/>
                <a:gd name="T5" fmla="*/ 14 h 15"/>
                <a:gd name="T6" fmla="*/ 0 w 13"/>
                <a:gd name="T7" fmla="*/ 12 h 15"/>
                <a:gd name="T8" fmla="*/ 10 w 13"/>
                <a:gd name="T9" fmla="*/ 13 h 15"/>
                <a:gd name="T10" fmla="*/ 6 w 13"/>
                <a:gd name="T11" fmla="*/ 0 h 15"/>
                <a:gd name="T12" fmla="*/ 8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8" y="0"/>
                  </a:moveTo>
                  <a:cubicBezTo>
                    <a:pt x="9" y="5"/>
                    <a:pt x="11" y="10"/>
                    <a:pt x="13" y="15"/>
                  </a:cubicBezTo>
                  <a:cubicBezTo>
                    <a:pt x="8" y="15"/>
                    <a:pt x="4" y="14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7" y="13"/>
                    <a:pt x="10" y="13"/>
                  </a:cubicBezTo>
                  <a:cubicBezTo>
                    <a:pt x="9" y="9"/>
                    <a:pt x="8" y="5"/>
                    <a:pt x="6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800">
              <a:extLst>
                <a:ext uri="{FF2B5EF4-FFF2-40B4-BE49-F238E27FC236}">
                  <a16:creationId xmlns="" xmlns:a16="http://schemas.microsoft.com/office/drawing/2014/main" id="{9D364F15-9276-4002-9A6C-F0D8A54E5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5756276"/>
              <a:ext cx="11113" cy="12700"/>
            </a:xfrm>
            <a:custGeom>
              <a:avLst/>
              <a:gdLst>
                <a:gd name="T0" fmla="*/ 7 w 11"/>
                <a:gd name="T1" fmla="*/ 0 h 13"/>
                <a:gd name="T2" fmla="*/ 11 w 11"/>
                <a:gd name="T3" fmla="*/ 13 h 13"/>
                <a:gd name="T4" fmla="*/ 0 w 11"/>
                <a:gd name="T5" fmla="*/ 12 h 13"/>
                <a:gd name="T6" fmla="*/ 0 w 11"/>
                <a:gd name="T7" fmla="*/ 11 h 13"/>
                <a:gd name="T8" fmla="*/ 9 w 11"/>
                <a:gd name="T9" fmla="*/ 11 h 13"/>
                <a:gd name="T10" fmla="*/ 5 w 11"/>
                <a:gd name="T11" fmla="*/ 1 h 13"/>
                <a:gd name="T12" fmla="*/ 7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cubicBezTo>
                    <a:pt x="8" y="5"/>
                    <a:pt x="9" y="9"/>
                    <a:pt x="11" y="13"/>
                  </a:cubicBezTo>
                  <a:cubicBezTo>
                    <a:pt x="7" y="13"/>
                    <a:pt x="4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6" y="11"/>
                    <a:pt x="9" y="11"/>
                  </a:cubicBezTo>
                  <a:cubicBezTo>
                    <a:pt x="7" y="8"/>
                    <a:pt x="6" y="4"/>
                    <a:pt x="5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801">
              <a:extLst>
                <a:ext uri="{FF2B5EF4-FFF2-40B4-BE49-F238E27FC236}">
                  <a16:creationId xmlns="" xmlns:a16="http://schemas.microsoft.com/office/drawing/2014/main" id="{133B932B-EAF5-4E0E-9D0A-85E2B70E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9" y="5754688"/>
              <a:ext cx="7938" cy="9525"/>
            </a:xfrm>
            <a:custGeom>
              <a:avLst/>
              <a:gdLst>
                <a:gd name="T0" fmla="*/ 6 w 9"/>
                <a:gd name="T1" fmla="*/ 0 h 11"/>
                <a:gd name="T2" fmla="*/ 9 w 9"/>
                <a:gd name="T3" fmla="*/ 11 h 11"/>
                <a:gd name="T4" fmla="*/ 0 w 9"/>
                <a:gd name="T5" fmla="*/ 10 h 11"/>
                <a:gd name="T6" fmla="*/ 0 w 9"/>
                <a:gd name="T7" fmla="*/ 8 h 11"/>
                <a:gd name="T8" fmla="*/ 7 w 9"/>
                <a:gd name="T9" fmla="*/ 9 h 11"/>
                <a:gd name="T10" fmla="*/ 4 w 9"/>
                <a:gd name="T11" fmla="*/ 0 h 11"/>
                <a:gd name="T12" fmla="*/ 6 w 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cubicBezTo>
                    <a:pt x="7" y="4"/>
                    <a:pt x="8" y="7"/>
                    <a:pt x="9" y="11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802">
              <a:extLst>
                <a:ext uri="{FF2B5EF4-FFF2-40B4-BE49-F238E27FC236}">
                  <a16:creationId xmlns="" xmlns:a16="http://schemas.microsoft.com/office/drawing/2014/main" id="{1B741D05-5316-4B4F-9925-9C759C466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4" y="5753101"/>
              <a:ext cx="6350" cy="6350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8 h 8"/>
                <a:gd name="T4" fmla="*/ 0 w 7"/>
                <a:gd name="T5" fmla="*/ 7 h 8"/>
                <a:gd name="T6" fmla="*/ 0 w 7"/>
                <a:gd name="T7" fmla="*/ 5 h 8"/>
                <a:gd name="T8" fmla="*/ 5 w 7"/>
                <a:gd name="T9" fmla="*/ 6 h 8"/>
                <a:gd name="T10" fmla="*/ 3 w 7"/>
                <a:gd name="T11" fmla="*/ 0 h 8"/>
                <a:gd name="T12" fmla="*/ 5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2"/>
                    <a:pt x="6" y="5"/>
                    <a:pt x="7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803">
              <a:extLst>
                <a:ext uri="{FF2B5EF4-FFF2-40B4-BE49-F238E27FC236}">
                  <a16:creationId xmlns="" xmlns:a16="http://schemas.microsoft.com/office/drawing/2014/main" id="{AA958A30-572E-4219-B9CD-AA70FC58C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5749926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1 w 2"/>
                <a:gd name="T9" fmla="*/ 2 h 3"/>
                <a:gd name="T10" fmla="*/ 0 w 2"/>
                <a:gd name="T11" fmla="*/ 0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804">
              <a:extLst>
                <a:ext uri="{FF2B5EF4-FFF2-40B4-BE49-F238E27FC236}">
                  <a16:creationId xmlns="" xmlns:a16="http://schemas.microsoft.com/office/drawing/2014/main" id="{09A1B609-F7BA-4A21-8B9C-7E5BB618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5827713"/>
              <a:ext cx="6350" cy="14288"/>
            </a:xfrm>
            <a:custGeom>
              <a:avLst/>
              <a:gdLst>
                <a:gd name="T0" fmla="*/ 2 w 7"/>
                <a:gd name="T1" fmla="*/ 0 h 14"/>
                <a:gd name="T2" fmla="*/ 7 w 7"/>
                <a:gd name="T3" fmla="*/ 13 h 14"/>
                <a:gd name="T4" fmla="*/ 4 w 7"/>
                <a:gd name="T5" fmla="*/ 14 h 14"/>
                <a:gd name="T6" fmla="*/ 0 w 7"/>
                <a:gd name="T7" fmla="*/ 0 h 14"/>
                <a:gd name="T8" fmla="*/ 2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3" y="4"/>
                    <a:pt x="5" y="9"/>
                    <a:pt x="7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9"/>
                    <a:pt x="1" y="5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805">
              <a:extLst>
                <a:ext uri="{FF2B5EF4-FFF2-40B4-BE49-F238E27FC236}">
                  <a16:creationId xmlns="" xmlns:a16="http://schemas.microsoft.com/office/drawing/2014/main" id="{93DD2213-CA18-461C-AE36-23C95C787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226" y="5754688"/>
              <a:ext cx="26988" cy="74613"/>
            </a:xfrm>
            <a:custGeom>
              <a:avLst/>
              <a:gdLst>
                <a:gd name="T0" fmla="*/ 9 w 28"/>
                <a:gd name="T1" fmla="*/ 2 h 81"/>
                <a:gd name="T2" fmla="*/ 4 w 28"/>
                <a:gd name="T3" fmla="*/ 14 h 81"/>
                <a:gd name="T4" fmla="*/ 1 w 28"/>
                <a:gd name="T5" fmla="*/ 47 h 81"/>
                <a:gd name="T6" fmla="*/ 13 w 28"/>
                <a:gd name="T7" fmla="*/ 77 h 81"/>
                <a:gd name="T8" fmla="*/ 21 w 28"/>
                <a:gd name="T9" fmla="*/ 80 h 81"/>
                <a:gd name="T10" fmla="*/ 25 w 28"/>
                <a:gd name="T11" fmla="*/ 77 h 81"/>
                <a:gd name="T12" fmla="*/ 23 w 28"/>
                <a:gd name="T13" fmla="*/ 44 h 81"/>
                <a:gd name="T14" fmla="*/ 11 w 28"/>
                <a:gd name="T15" fmla="*/ 2 h 81"/>
                <a:gd name="T16" fmla="*/ 10 w 28"/>
                <a:gd name="T17" fmla="*/ 0 h 81"/>
                <a:gd name="T18" fmla="*/ 9 w 28"/>
                <a:gd name="T19" fmla="*/ 2 h 81"/>
                <a:gd name="T20" fmla="*/ 14 w 28"/>
                <a:gd name="T21" fmla="*/ 75 h 81"/>
                <a:gd name="T22" fmla="*/ 3 w 28"/>
                <a:gd name="T23" fmla="*/ 47 h 81"/>
                <a:gd name="T24" fmla="*/ 10 w 28"/>
                <a:gd name="T25" fmla="*/ 5 h 81"/>
                <a:gd name="T26" fmla="*/ 21 w 28"/>
                <a:gd name="T27" fmla="*/ 44 h 81"/>
                <a:gd name="T28" fmla="*/ 23 w 28"/>
                <a:gd name="T29" fmla="*/ 76 h 81"/>
                <a:gd name="T30" fmla="*/ 20 w 28"/>
                <a:gd name="T31" fmla="*/ 78 h 81"/>
                <a:gd name="T32" fmla="*/ 14 w 28"/>
                <a:gd name="T33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81">
                  <a:moveTo>
                    <a:pt x="9" y="2"/>
                  </a:moveTo>
                  <a:cubicBezTo>
                    <a:pt x="9" y="2"/>
                    <a:pt x="6" y="7"/>
                    <a:pt x="4" y="14"/>
                  </a:cubicBezTo>
                  <a:cubicBezTo>
                    <a:pt x="2" y="22"/>
                    <a:pt x="0" y="33"/>
                    <a:pt x="1" y="47"/>
                  </a:cubicBezTo>
                  <a:cubicBezTo>
                    <a:pt x="2" y="60"/>
                    <a:pt x="7" y="71"/>
                    <a:pt x="13" y="77"/>
                  </a:cubicBezTo>
                  <a:cubicBezTo>
                    <a:pt x="17" y="80"/>
                    <a:pt x="19" y="81"/>
                    <a:pt x="21" y="80"/>
                  </a:cubicBezTo>
                  <a:cubicBezTo>
                    <a:pt x="23" y="80"/>
                    <a:pt x="24" y="79"/>
                    <a:pt x="25" y="77"/>
                  </a:cubicBezTo>
                  <a:cubicBezTo>
                    <a:pt x="28" y="70"/>
                    <a:pt x="27" y="58"/>
                    <a:pt x="23" y="44"/>
                  </a:cubicBezTo>
                  <a:cubicBezTo>
                    <a:pt x="17" y="19"/>
                    <a:pt x="11" y="3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9" y="2"/>
                  </a:lnTo>
                  <a:close/>
                  <a:moveTo>
                    <a:pt x="14" y="75"/>
                  </a:moveTo>
                  <a:cubicBezTo>
                    <a:pt x="9" y="70"/>
                    <a:pt x="4" y="59"/>
                    <a:pt x="3" y="47"/>
                  </a:cubicBezTo>
                  <a:cubicBezTo>
                    <a:pt x="1" y="25"/>
                    <a:pt x="7" y="10"/>
                    <a:pt x="10" y="5"/>
                  </a:cubicBezTo>
                  <a:cubicBezTo>
                    <a:pt x="12" y="10"/>
                    <a:pt x="16" y="25"/>
                    <a:pt x="21" y="44"/>
                  </a:cubicBezTo>
                  <a:cubicBezTo>
                    <a:pt x="25" y="60"/>
                    <a:pt x="26" y="71"/>
                    <a:pt x="23" y="76"/>
                  </a:cubicBezTo>
                  <a:cubicBezTo>
                    <a:pt x="22" y="77"/>
                    <a:pt x="22" y="78"/>
                    <a:pt x="20" y="78"/>
                  </a:cubicBezTo>
                  <a:cubicBezTo>
                    <a:pt x="19" y="78"/>
                    <a:pt x="17" y="77"/>
                    <a:pt x="14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806">
              <a:extLst>
                <a:ext uri="{FF2B5EF4-FFF2-40B4-BE49-F238E27FC236}">
                  <a16:creationId xmlns="" xmlns:a16="http://schemas.microsoft.com/office/drawing/2014/main" id="{FA5E5299-E7A2-4BC0-8F7E-A0438B6F6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5813426"/>
              <a:ext cx="19050" cy="14288"/>
            </a:xfrm>
            <a:custGeom>
              <a:avLst/>
              <a:gdLst>
                <a:gd name="T0" fmla="*/ 19 w 19"/>
                <a:gd name="T1" fmla="*/ 0 h 15"/>
                <a:gd name="T2" fmla="*/ 13 w 19"/>
                <a:gd name="T3" fmla="*/ 15 h 15"/>
                <a:gd name="T4" fmla="*/ 0 w 19"/>
                <a:gd name="T5" fmla="*/ 4 h 15"/>
                <a:gd name="T6" fmla="*/ 1 w 19"/>
                <a:gd name="T7" fmla="*/ 3 h 15"/>
                <a:gd name="T8" fmla="*/ 13 w 19"/>
                <a:gd name="T9" fmla="*/ 13 h 15"/>
                <a:gd name="T10" fmla="*/ 18 w 19"/>
                <a:gd name="T11" fmla="*/ 0 h 15"/>
                <a:gd name="T12" fmla="*/ 19 w 1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7" y="5"/>
                    <a:pt x="15" y="10"/>
                    <a:pt x="13" y="15"/>
                  </a:cubicBezTo>
                  <a:cubicBezTo>
                    <a:pt x="9" y="12"/>
                    <a:pt x="4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6"/>
                    <a:pt x="9" y="10"/>
                    <a:pt x="13" y="13"/>
                  </a:cubicBezTo>
                  <a:cubicBezTo>
                    <a:pt x="14" y="9"/>
                    <a:pt x="16" y="4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807">
              <a:extLst>
                <a:ext uri="{FF2B5EF4-FFF2-40B4-BE49-F238E27FC236}">
                  <a16:creationId xmlns="" xmlns:a16="http://schemas.microsoft.com/office/drawing/2014/main" id="{D267A851-6450-484B-8CC5-8375E6CE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807076"/>
              <a:ext cx="19050" cy="15875"/>
            </a:xfrm>
            <a:custGeom>
              <a:avLst/>
              <a:gdLst>
                <a:gd name="T0" fmla="*/ 21 w 21"/>
                <a:gd name="T1" fmla="*/ 0 h 17"/>
                <a:gd name="T2" fmla="*/ 15 w 21"/>
                <a:gd name="T3" fmla="*/ 17 h 17"/>
                <a:gd name="T4" fmla="*/ 0 w 21"/>
                <a:gd name="T5" fmla="*/ 4 h 17"/>
                <a:gd name="T6" fmla="*/ 1 w 21"/>
                <a:gd name="T7" fmla="*/ 3 h 17"/>
                <a:gd name="T8" fmla="*/ 14 w 21"/>
                <a:gd name="T9" fmla="*/ 14 h 17"/>
                <a:gd name="T10" fmla="*/ 20 w 21"/>
                <a:gd name="T11" fmla="*/ 0 h 17"/>
                <a:gd name="T12" fmla="*/ 2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6"/>
                    <a:pt x="17" y="11"/>
                    <a:pt x="15" y="17"/>
                  </a:cubicBezTo>
                  <a:cubicBezTo>
                    <a:pt x="10" y="13"/>
                    <a:pt x="5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10" y="11"/>
                    <a:pt x="14" y="14"/>
                  </a:cubicBezTo>
                  <a:cubicBezTo>
                    <a:pt x="16" y="9"/>
                    <a:pt x="18" y="5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808">
              <a:extLst>
                <a:ext uri="{FF2B5EF4-FFF2-40B4-BE49-F238E27FC236}">
                  <a16:creationId xmlns="" xmlns:a16="http://schemas.microsoft.com/office/drawing/2014/main" id="{162D0932-C75F-47A4-82F7-692A65C7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800726"/>
              <a:ext cx="20638" cy="15875"/>
            </a:xfrm>
            <a:custGeom>
              <a:avLst/>
              <a:gdLst>
                <a:gd name="T0" fmla="*/ 22 w 22"/>
                <a:gd name="T1" fmla="*/ 1 h 17"/>
                <a:gd name="T2" fmla="*/ 15 w 22"/>
                <a:gd name="T3" fmla="*/ 17 h 17"/>
                <a:gd name="T4" fmla="*/ 0 w 22"/>
                <a:gd name="T5" fmla="*/ 4 h 17"/>
                <a:gd name="T6" fmla="*/ 1 w 22"/>
                <a:gd name="T7" fmla="*/ 3 h 17"/>
                <a:gd name="T8" fmla="*/ 14 w 22"/>
                <a:gd name="T9" fmla="*/ 15 h 17"/>
                <a:gd name="T10" fmla="*/ 21 w 22"/>
                <a:gd name="T11" fmla="*/ 0 h 17"/>
                <a:gd name="T12" fmla="*/ 22 w 2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7">
                  <a:moveTo>
                    <a:pt x="22" y="1"/>
                  </a:moveTo>
                  <a:cubicBezTo>
                    <a:pt x="20" y="6"/>
                    <a:pt x="17" y="11"/>
                    <a:pt x="15" y="17"/>
                  </a:cubicBezTo>
                  <a:cubicBezTo>
                    <a:pt x="10" y="13"/>
                    <a:pt x="5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10" y="11"/>
                    <a:pt x="14" y="15"/>
                  </a:cubicBezTo>
                  <a:cubicBezTo>
                    <a:pt x="17" y="10"/>
                    <a:pt x="19" y="5"/>
                    <a:pt x="21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809">
              <a:extLst>
                <a:ext uri="{FF2B5EF4-FFF2-40B4-BE49-F238E27FC236}">
                  <a16:creationId xmlns="" xmlns:a16="http://schemas.microsoft.com/office/drawing/2014/main" id="{29BD6B49-075B-46FA-BDAE-4F62703B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95963"/>
              <a:ext cx="20638" cy="15875"/>
            </a:xfrm>
            <a:custGeom>
              <a:avLst/>
              <a:gdLst>
                <a:gd name="T0" fmla="*/ 21 w 21"/>
                <a:gd name="T1" fmla="*/ 0 h 16"/>
                <a:gd name="T2" fmla="*/ 14 w 21"/>
                <a:gd name="T3" fmla="*/ 16 h 16"/>
                <a:gd name="T4" fmla="*/ 0 w 21"/>
                <a:gd name="T5" fmla="*/ 3 h 16"/>
                <a:gd name="T6" fmla="*/ 1 w 21"/>
                <a:gd name="T7" fmla="*/ 2 h 16"/>
                <a:gd name="T8" fmla="*/ 13 w 21"/>
                <a:gd name="T9" fmla="*/ 14 h 16"/>
                <a:gd name="T10" fmla="*/ 20 w 21"/>
                <a:gd name="T11" fmla="*/ 0 h 16"/>
                <a:gd name="T12" fmla="*/ 21 w 21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8" y="5"/>
                    <a:pt x="16" y="11"/>
                    <a:pt x="14" y="16"/>
                  </a:cubicBezTo>
                  <a:cubicBezTo>
                    <a:pt x="9" y="12"/>
                    <a:pt x="4" y="7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9" y="10"/>
                    <a:pt x="13" y="14"/>
                  </a:cubicBezTo>
                  <a:cubicBezTo>
                    <a:pt x="15" y="9"/>
                    <a:pt x="17" y="4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810">
              <a:extLst>
                <a:ext uri="{FF2B5EF4-FFF2-40B4-BE49-F238E27FC236}">
                  <a16:creationId xmlns="" xmlns:a16="http://schemas.microsoft.com/office/drawing/2014/main" id="{F561A365-F282-44FE-BA36-7BE8C7B7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91201"/>
              <a:ext cx="19050" cy="14288"/>
            </a:xfrm>
            <a:custGeom>
              <a:avLst/>
              <a:gdLst>
                <a:gd name="T0" fmla="*/ 21 w 21"/>
                <a:gd name="T1" fmla="*/ 0 h 15"/>
                <a:gd name="T2" fmla="*/ 13 w 21"/>
                <a:gd name="T3" fmla="*/ 15 h 15"/>
                <a:gd name="T4" fmla="*/ 0 w 21"/>
                <a:gd name="T5" fmla="*/ 3 h 15"/>
                <a:gd name="T6" fmla="*/ 1 w 21"/>
                <a:gd name="T7" fmla="*/ 2 h 15"/>
                <a:gd name="T8" fmla="*/ 13 w 21"/>
                <a:gd name="T9" fmla="*/ 13 h 15"/>
                <a:gd name="T10" fmla="*/ 20 w 21"/>
                <a:gd name="T11" fmla="*/ 0 h 15"/>
                <a:gd name="T12" fmla="*/ 21 w 2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8" y="5"/>
                    <a:pt x="16" y="10"/>
                    <a:pt x="13" y="15"/>
                  </a:cubicBezTo>
                  <a:cubicBezTo>
                    <a:pt x="9" y="11"/>
                    <a:pt x="4" y="7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9" y="9"/>
                    <a:pt x="13" y="13"/>
                  </a:cubicBezTo>
                  <a:cubicBezTo>
                    <a:pt x="15" y="9"/>
                    <a:pt x="17" y="4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811">
              <a:extLst>
                <a:ext uri="{FF2B5EF4-FFF2-40B4-BE49-F238E27FC236}">
                  <a16:creationId xmlns="" xmlns:a16="http://schemas.microsoft.com/office/drawing/2014/main" id="{1DEBA21A-7178-4A9A-885B-DF96FA5D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86438"/>
              <a:ext cx="19050" cy="14288"/>
            </a:xfrm>
            <a:custGeom>
              <a:avLst/>
              <a:gdLst>
                <a:gd name="T0" fmla="*/ 20 w 20"/>
                <a:gd name="T1" fmla="*/ 1 h 15"/>
                <a:gd name="T2" fmla="*/ 12 w 20"/>
                <a:gd name="T3" fmla="*/ 15 h 15"/>
                <a:gd name="T4" fmla="*/ 0 w 20"/>
                <a:gd name="T5" fmla="*/ 2 h 15"/>
                <a:gd name="T6" fmla="*/ 1 w 20"/>
                <a:gd name="T7" fmla="*/ 2 h 15"/>
                <a:gd name="T8" fmla="*/ 12 w 20"/>
                <a:gd name="T9" fmla="*/ 12 h 15"/>
                <a:gd name="T10" fmla="*/ 18 w 20"/>
                <a:gd name="T11" fmla="*/ 0 h 15"/>
                <a:gd name="T12" fmla="*/ 20 w 20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20" y="1"/>
                  </a:moveTo>
                  <a:cubicBezTo>
                    <a:pt x="17" y="5"/>
                    <a:pt x="14" y="10"/>
                    <a:pt x="12" y="15"/>
                  </a:cubicBezTo>
                  <a:cubicBezTo>
                    <a:pt x="8" y="11"/>
                    <a:pt x="4" y="7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8" y="9"/>
                    <a:pt x="12" y="12"/>
                  </a:cubicBezTo>
                  <a:cubicBezTo>
                    <a:pt x="14" y="8"/>
                    <a:pt x="16" y="4"/>
                    <a:pt x="18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812">
              <a:extLst>
                <a:ext uri="{FF2B5EF4-FFF2-40B4-BE49-F238E27FC236}">
                  <a16:creationId xmlns="" xmlns:a16="http://schemas.microsoft.com/office/drawing/2014/main" id="{5B180A41-06AC-4344-9EA0-9E80F297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81676"/>
              <a:ext cx="15875" cy="14288"/>
            </a:xfrm>
            <a:custGeom>
              <a:avLst/>
              <a:gdLst>
                <a:gd name="T0" fmla="*/ 18 w 18"/>
                <a:gd name="T1" fmla="*/ 1 h 14"/>
                <a:gd name="T2" fmla="*/ 11 w 18"/>
                <a:gd name="T3" fmla="*/ 14 h 14"/>
                <a:gd name="T4" fmla="*/ 0 w 18"/>
                <a:gd name="T5" fmla="*/ 3 h 14"/>
                <a:gd name="T6" fmla="*/ 1 w 18"/>
                <a:gd name="T7" fmla="*/ 2 h 14"/>
                <a:gd name="T8" fmla="*/ 11 w 18"/>
                <a:gd name="T9" fmla="*/ 12 h 14"/>
                <a:gd name="T10" fmla="*/ 17 w 18"/>
                <a:gd name="T11" fmla="*/ 0 h 14"/>
                <a:gd name="T12" fmla="*/ 18 w 18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1"/>
                  </a:moveTo>
                  <a:cubicBezTo>
                    <a:pt x="16" y="5"/>
                    <a:pt x="13" y="10"/>
                    <a:pt x="11" y="14"/>
                  </a:cubicBezTo>
                  <a:cubicBezTo>
                    <a:pt x="7" y="10"/>
                    <a:pt x="4" y="7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7" y="9"/>
                    <a:pt x="11" y="12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813">
              <a:extLst>
                <a:ext uri="{FF2B5EF4-FFF2-40B4-BE49-F238E27FC236}">
                  <a16:creationId xmlns="" xmlns:a16="http://schemas.microsoft.com/office/drawing/2014/main" id="{86BD8D27-E480-4C76-9A12-9783C339A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78501"/>
              <a:ext cx="15875" cy="11113"/>
            </a:xfrm>
            <a:custGeom>
              <a:avLst/>
              <a:gdLst>
                <a:gd name="T0" fmla="*/ 16 w 16"/>
                <a:gd name="T1" fmla="*/ 1 h 12"/>
                <a:gd name="T2" fmla="*/ 9 w 16"/>
                <a:gd name="T3" fmla="*/ 12 h 12"/>
                <a:gd name="T4" fmla="*/ 0 w 16"/>
                <a:gd name="T5" fmla="*/ 2 h 12"/>
                <a:gd name="T6" fmla="*/ 1 w 16"/>
                <a:gd name="T7" fmla="*/ 1 h 12"/>
                <a:gd name="T8" fmla="*/ 9 w 16"/>
                <a:gd name="T9" fmla="*/ 10 h 12"/>
                <a:gd name="T10" fmla="*/ 15 w 16"/>
                <a:gd name="T11" fmla="*/ 0 h 12"/>
                <a:gd name="T12" fmla="*/ 16 w 1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6" y="1"/>
                  </a:moveTo>
                  <a:cubicBezTo>
                    <a:pt x="14" y="5"/>
                    <a:pt x="11" y="9"/>
                    <a:pt x="9" y="12"/>
                  </a:cubicBezTo>
                  <a:cubicBezTo>
                    <a:pt x="6" y="9"/>
                    <a:pt x="3" y="6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4"/>
                    <a:pt x="6" y="7"/>
                    <a:pt x="9" y="10"/>
                  </a:cubicBezTo>
                  <a:cubicBezTo>
                    <a:pt x="11" y="7"/>
                    <a:pt x="13" y="3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814">
              <a:extLst>
                <a:ext uri="{FF2B5EF4-FFF2-40B4-BE49-F238E27FC236}">
                  <a16:creationId xmlns="" xmlns:a16="http://schemas.microsoft.com/office/drawing/2014/main" id="{1896E5DE-30DD-4267-9ED3-66C5B52F9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5775326"/>
              <a:ext cx="14288" cy="9525"/>
            </a:xfrm>
            <a:custGeom>
              <a:avLst/>
              <a:gdLst>
                <a:gd name="T0" fmla="*/ 15 w 15"/>
                <a:gd name="T1" fmla="*/ 1 h 11"/>
                <a:gd name="T2" fmla="*/ 9 w 15"/>
                <a:gd name="T3" fmla="*/ 11 h 11"/>
                <a:gd name="T4" fmla="*/ 0 w 15"/>
                <a:gd name="T5" fmla="*/ 2 h 11"/>
                <a:gd name="T6" fmla="*/ 1 w 15"/>
                <a:gd name="T7" fmla="*/ 1 h 11"/>
                <a:gd name="T8" fmla="*/ 8 w 15"/>
                <a:gd name="T9" fmla="*/ 9 h 11"/>
                <a:gd name="T10" fmla="*/ 14 w 15"/>
                <a:gd name="T11" fmla="*/ 0 h 11"/>
                <a:gd name="T12" fmla="*/ 15 w 1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15" y="1"/>
                  </a:moveTo>
                  <a:cubicBezTo>
                    <a:pt x="13" y="4"/>
                    <a:pt x="11" y="7"/>
                    <a:pt x="9" y="11"/>
                  </a:cubicBezTo>
                  <a:cubicBezTo>
                    <a:pt x="6" y="8"/>
                    <a:pt x="3" y="5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3"/>
                    <a:pt x="6" y="6"/>
                    <a:pt x="8" y="9"/>
                  </a:cubicBezTo>
                  <a:cubicBezTo>
                    <a:pt x="10" y="6"/>
                    <a:pt x="12" y="3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815">
              <a:extLst>
                <a:ext uri="{FF2B5EF4-FFF2-40B4-BE49-F238E27FC236}">
                  <a16:creationId xmlns="" xmlns:a16="http://schemas.microsoft.com/office/drawing/2014/main" id="{78C47308-7947-48EF-97B9-BC89BE6E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5770563"/>
              <a:ext cx="12700" cy="9525"/>
            </a:xfrm>
            <a:custGeom>
              <a:avLst/>
              <a:gdLst>
                <a:gd name="T0" fmla="*/ 13 w 13"/>
                <a:gd name="T1" fmla="*/ 1 h 9"/>
                <a:gd name="T2" fmla="*/ 7 w 13"/>
                <a:gd name="T3" fmla="*/ 9 h 9"/>
                <a:gd name="T4" fmla="*/ 0 w 13"/>
                <a:gd name="T5" fmla="*/ 1 h 9"/>
                <a:gd name="T6" fmla="*/ 1 w 13"/>
                <a:gd name="T7" fmla="*/ 1 h 9"/>
                <a:gd name="T8" fmla="*/ 7 w 13"/>
                <a:gd name="T9" fmla="*/ 7 h 9"/>
                <a:gd name="T10" fmla="*/ 12 w 13"/>
                <a:gd name="T11" fmla="*/ 0 h 9"/>
                <a:gd name="T12" fmla="*/ 13 w 1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3" y="1"/>
                  </a:moveTo>
                  <a:cubicBezTo>
                    <a:pt x="11" y="4"/>
                    <a:pt x="9" y="6"/>
                    <a:pt x="7" y="9"/>
                  </a:cubicBezTo>
                  <a:cubicBezTo>
                    <a:pt x="5" y="7"/>
                    <a:pt x="2" y="4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5" y="5"/>
                    <a:pt x="7" y="7"/>
                  </a:cubicBezTo>
                  <a:cubicBezTo>
                    <a:pt x="8" y="5"/>
                    <a:pt x="10" y="2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816">
              <a:extLst>
                <a:ext uri="{FF2B5EF4-FFF2-40B4-BE49-F238E27FC236}">
                  <a16:creationId xmlns="" xmlns:a16="http://schemas.microsoft.com/office/drawing/2014/main" id="{72CD029D-00F8-4ABD-A3BA-305F63D5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5767388"/>
              <a:ext cx="9525" cy="7938"/>
            </a:xfrm>
            <a:custGeom>
              <a:avLst/>
              <a:gdLst>
                <a:gd name="T0" fmla="*/ 11 w 11"/>
                <a:gd name="T1" fmla="*/ 1 h 8"/>
                <a:gd name="T2" fmla="*/ 6 w 11"/>
                <a:gd name="T3" fmla="*/ 8 h 8"/>
                <a:gd name="T4" fmla="*/ 0 w 11"/>
                <a:gd name="T5" fmla="*/ 1 h 8"/>
                <a:gd name="T6" fmla="*/ 1 w 11"/>
                <a:gd name="T7" fmla="*/ 1 h 8"/>
                <a:gd name="T8" fmla="*/ 6 w 11"/>
                <a:gd name="T9" fmla="*/ 6 h 8"/>
                <a:gd name="T10" fmla="*/ 10 w 11"/>
                <a:gd name="T11" fmla="*/ 0 h 8"/>
                <a:gd name="T12" fmla="*/ 11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9" y="3"/>
                    <a:pt x="7" y="6"/>
                    <a:pt x="6" y="8"/>
                  </a:cubicBezTo>
                  <a:cubicBezTo>
                    <a:pt x="4" y="6"/>
                    <a:pt x="2" y="4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2"/>
                    <a:pt x="4" y="4"/>
                    <a:pt x="6" y="6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817">
              <a:extLst>
                <a:ext uri="{FF2B5EF4-FFF2-40B4-BE49-F238E27FC236}">
                  <a16:creationId xmlns="" xmlns:a16="http://schemas.microsoft.com/office/drawing/2014/main" id="{A8AE2CA4-CCC5-4FA7-96CE-E5373CEC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5764213"/>
              <a:ext cx="6350" cy="4763"/>
            </a:xfrm>
            <a:custGeom>
              <a:avLst/>
              <a:gdLst>
                <a:gd name="T0" fmla="*/ 7 w 7"/>
                <a:gd name="T1" fmla="*/ 0 h 5"/>
                <a:gd name="T2" fmla="*/ 4 w 7"/>
                <a:gd name="T3" fmla="*/ 5 h 5"/>
                <a:gd name="T4" fmla="*/ 0 w 7"/>
                <a:gd name="T5" fmla="*/ 1 h 5"/>
                <a:gd name="T6" fmla="*/ 1 w 7"/>
                <a:gd name="T7" fmla="*/ 0 h 5"/>
                <a:gd name="T8" fmla="*/ 4 w 7"/>
                <a:gd name="T9" fmla="*/ 3 h 5"/>
                <a:gd name="T10" fmla="*/ 6 w 7"/>
                <a:gd name="T11" fmla="*/ 0 h 5"/>
                <a:gd name="T12" fmla="*/ 7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4"/>
                    <a:pt x="1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818">
              <a:extLst>
                <a:ext uri="{FF2B5EF4-FFF2-40B4-BE49-F238E27FC236}">
                  <a16:creationId xmlns="" xmlns:a16="http://schemas.microsoft.com/office/drawing/2014/main" id="{4F86240B-E38E-416B-ABE7-61FD841D9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5761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819">
              <a:extLst>
                <a:ext uri="{FF2B5EF4-FFF2-40B4-BE49-F238E27FC236}">
                  <a16:creationId xmlns="" xmlns:a16="http://schemas.microsoft.com/office/drawing/2014/main" id="{E7E0B9FE-9456-4F3E-8725-647B7627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9" y="5837238"/>
              <a:ext cx="14288" cy="4763"/>
            </a:xfrm>
            <a:custGeom>
              <a:avLst/>
              <a:gdLst>
                <a:gd name="T0" fmla="*/ 14 w 14"/>
                <a:gd name="T1" fmla="*/ 3 h 5"/>
                <a:gd name="T2" fmla="*/ 13 w 14"/>
                <a:gd name="T3" fmla="*/ 5 h 5"/>
                <a:gd name="T4" fmla="*/ 0 w 14"/>
                <a:gd name="T5" fmla="*/ 2 h 5"/>
                <a:gd name="T6" fmla="*/ 0 w 14"/>
                <a:gd name="T7" fmla="*/ 0 h 5"/>
                <a:gd name="T8" fmla="*/ 14 w 1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3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9" y="4"/>
                    <a:pt x="4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9" y="2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820">
              <a:extLst>
                <a:ext uri="{FF2B5EF4-FFF2-40B4-BE49-F238E27FC236}">
                  <a16:creationId xmlns="" xmlns:a16="http://schemas.microsoft.com/office/drawing/2014/main" id="{9D2EB697-FF58-4771-B343-7993EF07D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4964" y="5797551"/>
              <a:ext cx="80963" cy="47625"/>
            </a:xfrm>
            <a:custGeom>
              <a:avLst/>
              <a:gdLst>
                <a:gd name="T0" fmla="*/ 82 w 86"/>
                <a:gd name="T1" fmla="*/ 35 h 51"/>
                <a:gd name="T2" fmla="*/ 52 w 86"/>
                <a:gd name="T3" fmla="*/ 18 h 51"/>
                <a:gd name="T4" fmla="*/ 3 w 86"/>
                <a:gd name="T5" fmla="*/ 0 h 51"/>
                <a:gd name="T6" fmla="*/ 0 w 86"/>
                <a:gd name="T7" fmla="*/ 0 h 51"/>
                <a:gd name="T8" fmla="*/ 2 w 86"/>
                <a:gd name="T9" fmla="*/ 2 h 51"/>
                <a:gd name="T10" fmla="*/ 14 w 86"/>
                <a:gd name="T11" fmla="*/ 17 h 51"/>
                <a:gd name="T12" fmla="*/ 47 w 86"/>
                <a:gd name="T13" fmla="*/ 41 h 51"/>
                <a:gd name="T14" fmla="*/ 83 w 86"/>
                <a:gd name="T15" fmla="*/ 47 h 51"/>
                <a:gd name="T16" fmla="*/ 86 w 86"/>
                <a:gd name="T17" fmla="*/ 43 h 51"/>
                <a:gd name="T18" fmla="*/ 82 w 86"/>
                <a:gd name="T19" fmla="*/ 35 h 51"/>
                <a:gd name="T20" fmla="*/ 82 w 86"/>
                <a:gd name="T21" fmla="*/ 35 h 51"/>
                <a:gd name="T22" fmla="*/ 5 w 86"/>
                <a:gd name="T23" fmla="*/ 4 h 51"/>
                <a:gd name="T24" fmla="*/ 52 w 86"/>
                <a:gd name="T25" fmla="*/ 20 h 51"/>
                <a:gd name="T26" fmla="*/ 80 w 86"/>
                <a:gd name="T27" fmla="*/ 36 h 51"/>
                <a:gd name="T28" fmla="*/ 80 w 86"/>
                <a:gd name="T29" fmla="*/ 36 h 51"/>
                <a:gd name="T30" fmla="*/ 84 w 86"/>
                <a:gd name="T31" fmla="*/ 42 h 51"/>
                <a:gd name="T32" fmla="*/ 81 w 86"/>
                <a:gd name="T33" fmla="*/ 45 h 51"/>
                <a:gd name="T34" fmla="*/ 47 w 86"/>
                <a:gd name="T35" fmla="*/ 39 h 51"/>
                <a:gd name="T36" fmla="*/ 20 w 86"/>
                <a:gd name="T37" fmla="*/ 20 h 51"/>
                <a:gd name="T38" fmla="*/ 5 w 86"/>
                <a:gd name="T39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1">
                  <a:moveTo>
                    <a:pt x="82" y="35"/>
                  </a:moveTo>
                  <a:cubicBezTo>
                    <a:pt x="76" y="29"/>
                    <a:pt x="65" y="23"/>
                    <a:pt x="52" y="18"/>
                  </a:cubicBezTo>
                  <a:cubicBezTo>
                    <a:pt x="25" y="7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6" y="9"/>
                    <a:pt x="14" y="17"/>
                  </a:cubicBezTo>
                  <a:cubicBezTo>
                    <a:pt x="21" y="25"/>
                    <a:pt x="33" y="34"/>
                    <a:pt x="47" y="41"/>
                  </a:cubicBezTo>
                  <a:cubicBezTo>
                    <a:pt x="63" y="49"/>
                    <a:pt x="76" y="51"/>
                    <a:pt x="83" y="47"/>
                  </a:cubicBezTo>
                  <a:cubicBezTo>
                    <a:pt x="85" y="46"/>
                    <a:pt x="86" y="45"/>
                    <a:pt x="86" y="43"/>
                  </a:cubicBezTo>
                  <a:cubicBezTo>
                    <a:pt x="86" y="41"/>
                    <a:pt x="86" y="38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moveTo>
                    <a:pt x="5" y="4"/>
                  </a:moveTo>
                  <a:cubicBezTo>
                    <a:pt x="12" y="6"/>
                    <a:pt x="30" y="11"/>
                    <a:pt x="52" y="20"/>
                  </a:cubicBezTo>
                  <a:cubicBezTo>
                    <a:pt x="64" y="25"/>
                    <a:pt x="75" y="31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3" y="38"/>
                    <a:pt x="84" y="41"/>
                    <a:pt x="84" y="42"/>
                  </a:cubicBezTo>
                  <a:cubicBezTo>
                    <a:pt x="83" y="44"/>
                    <a:pt x="83" y="45"/>
                    <a:pt x="81" y="45"/>
                  </a:cubicBezTo>
                  <a:cubicBezTo>
                    <a:pt x="77" y="48"/>
                    <a:pt x="65" y="48"/>
                    <a:pt x="47" y="39"/>
                  </a:cubicBezTo>
                  <a:cubicBezTo>
                    <a:pt x="36" y="34"/>
                    <a:pt x="27" y="27"/>
                    <a:pt x="20" y="20"/>
                  </a:cubicBezTo>
                  <a:cubicBezTo>
                    <a:pt x="13" y="13"/>
                    <a:pt x="8" y="7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821">
              <a:extLst>
                <a:ext uri="{FF2B5EF4-FFF2-40B4-BE49-F238E27FC236}">
                  <a16:creationId xmlns="" xmlns:a16="http://schemas.microsoft.com/office/drawing/2014/main" id="{925462D4-FCF9-4044-B395-D2908EA4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5822951"/>
              <a:ext cx="15875" cy="19050"/>
            </a:xfrm>
            <a:custGeom>
              <a:avLst/>
              <a:gdLst>
                <a:gd name="T0" fmla="*/ 4 w 16"/>
                <a:gd name="T1" fmla="*/ 0 h 20"/>
                <a:gd name="T2" fmla="*/ 16 w 16"/>
                <a:gd name="T3" fmla="*/ 14 h 20"/>
                <a:gd name="T4" fmla="*/ 1 w 16"/>
                <a:gd name="T5" fmla="*/ 20 h 20"/>
                <a:gd name="T6" fmla="*/ 0 w 16"/>
                <a:gd name="T7" fmla="*/ 19 h 20"/>
                <a:gd name="T8" fmla="*/ 13 w 16"/>
                <a:gd name="T9" fmla="*/ 14 h 20"/>
                <a:gd name="T10" fmla="*/ 3 w 16"/>
                <a:gd name="T11" fmla="*/ 1 h 20"/>
                <a:gd name="T12" fmla="*/ 4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4" y="0"/>
                  </a:moveTo>
                  <a:cubicBezTo>
                    <a:pt x="8" y="5"/>
                    <a:pt x="12" y="10"/>
                    <a:pt x="16" y="14"/>
                  </a:cubicBezTo>
                  <a:cubicBezTo>
                    <a:pt x="11" y="16"/>
                    <a:pt x="6" y="18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7"/>
                    <a:pt x="9" y="15"/>
                    <a:pt x="13" y="14"/>
                  </a:cubicBezTo>
                  <a:cubicBezTo>
                    <a:pt x="10" y="10"/>
                    <a:pt x="6" y="5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822">
              <a:extLst>
                <a:ext uri="{FF2B5EF4-FFF2-40B4-BE49-F238E27FC236}">
                  <a16:creationId xmlns="" xmlns:a16="http://schemas.microsoft.com/office/drawing/2014/main" id="{8AC03B24-6C7E-40E8-BC03-567E35C8B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5819776"/>
              <a:ext cx="15875" cy="20638"/>
            </a:xfrm>
            <a:custGeom>
              <a:avLst/>
              <a:gdLst>
                <a:gd name="T0" fmla="*/ 5 w 18"/>
                <a:gd name="T1" fmla="*/ 0 h 22"/>
                <a:gd name="T2" fmla="*/ 18 w 18"/>
                <a:gd name="T3" fmla="*/ 17 h 22"/>
                <a:gd name="T4" fmla="*/ 1 w 18"/>
                <a:gd name="T5" fmla="*/ 22 h 22"/>
                <a:gd name="T6" fmla="*/ 0 w 18"/>
                <a:gd name="T7" fmla="*/ 21 h 22"/>
                <a:gd name="T8" fmla="*/ 15 w 18"/>
                <a:gd name="T9" fmla="*/ 16 h 22"/>
                <a:gd name="T10" fmla="*/ 4 w 18"/>
                <a:gd name="T11" fmla="*/ 1 h 22"/>
                <a:gd name="T12" fmla="*/ 5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5" y="0"/>
                  </a:moveTo>
                  <a:cubicBezTo>
                    <a:pt x="9" y="6"/>
                    <a:pt x="13" y="11"/>
                    <a:pt x="18" y="17"/>
                  </a:cubicBezTo>
                  <a:cubicBezTo>
                    <a:pt x="12" y="19"/>
                    <a:pt x="7" y="21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19"/>
                    <a:pt x="10" y="18"/>
                    <a:pt x="15" y="16"/>
                  </a:cubicBezTo>
                  <a:cubicBezTo>
                    <a:pt x="11" y="11"/>
                    <a:pt x="7" y="6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823">
              <a:extLst>
                <a:ext uri="{FF2B5EF4-FFF2-40B4-BE49-F238E27FC236}">
                  <a16:creationId xmlns="" xmlns:a16="http://schemas.microsoft.com/office/drawing/2014/main" id="{B7B4C51B-70DA-46BC-ACAF-2BC12E58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5816601"/>
              <a:ext cx="17463" cy="22225"/>
            </a:xfrm>
            <a:custGeom>
              <a:avLst/>
              <a:gdLst>
                <a:gd name="T0" fmla="*/ 5 w 18"/>
                <a:gd name="T1" fmla="*/ 0 h 23"/>
                <a:gd name="T2" fmla="*/ 18 w 18"/>
                <a:gd name="T3" fmla="*/ 18 h 23"/>
                <a:gd name="T4" fmla="*/ 0 w 18"/>
                <a:gd name="T5" fmla="*/ 23 h 23"/>
                <a:gd name="T6" fmla="*/ 0 w 18"/>
                <a:gd name="T7" fmla="*/ 22 h 23"/>
                <a:gd name="T8" fmla="*/ 15 w 18"/>
                <a:gd name="T9" fmla="*/ 17 h 23"/>
                <a:gd name="T10" fmla="*/ 4 w 18"/>
                <a:gd name="T11" fmla="*/ 1 h 23"/>
                <a:gd name="T12" fmla="*/ 5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5" y="0"/>
                  </a:moveTo>
                  <a:cubicBezTo>
                    <a:pt x="9" y="6"/>
                    <a:pt x="13" y="12"/>
                    <a:pt x="18" y="18"/>
                  </a:cubicBezTo>
                  <a:cubicBezTo>
                    <a:pt x="12" y="20"/>
                    <a:pt x="6" y="21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0"/>
                    <a:pt x="10" y="18"/>
                    <a:pt x="15" y="17"/>
                  </a:cubicBezTo>
                  <a:cubicBezTo>
                    <a:pt x="11" y="12"/>
                    <a:pt x="7" y="6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824">
              <a:extLst>
                <a:ext uri="{FF2B5EF4-FFF2-40B4-BE49-F238E27FC236}">
                  <a16:creationId xmlns="" xmlns:a16="http://schemas.microsoft.com/office/drawing/2014/main" id="{DCB39AD6-F88E-451E-AF54-4B3D743E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5815013"/>
              <a:ext cx="17463" cy="22225"/>
            </a:xfrm>
            <a:custGeom>
              <a:avLst/>
              <a:gdLst>
                <a:gd name="T0" fmla="*/ 5 w 18"/>
                <a:gd name="T1" fmla="*/ 0 h 23"/>
                <a:gd name="T2" fmla="*/ 18 w 18"/>
                <a:gd name="T3" fmla="*/ 17 h 23"/>
                <a:gd name="T4" fmla="*/ 0 w 18"/>
                <a:gd name="T5" fmla="*/ 23 h 23"/>
                <a:gd name="T6" fmla="*/ 0 w 18"/>
                <a:gd name="T7" fmla="*/ 21 h 23"/>
                <a:gd name="T8" fmla="*/ 15 w 18"/>
                <a:gd name="T9" fmla="*/ 16 h 23"/>
                <a:gd name="T10" fmla="*/ 4 w 18"/>
                <a:gd name="T11" fmla="*/ 1 h 23"/>
                <a:gd name="T12" fmla="*/ 5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5" y="0"/>
                  </a:moveTo>
                  <a:cubicBezTo>
                    <a:pt x="9" y="6"/>
                    <a:pt x="13" y="12"/>
                    <a:pt x="18" y="17"/>
                  </a:cubicBezTo>
                  <a:cubicBezTo>
                    <a:pt x="12" y="19"/>
                    <a:pt x="6" y="21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0"/>
                    <a:pt x="10" y="18"/>
                    <a:pt x="15" y="16"/>
                  </a:cubicBezTo>
                  <a:cubicBezTo>
                    <a:pt x="11" y="11"/>
                    <a:pt x="8" y="6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826">
              <a:extLst>
                <a:ext uri="{FF2B5EF4-FFF2-40B4-BE49-F238E27FC236}">
                  <a16:creationId xmlns="" xmlns:a16="http://schemas.microsoft.com/office/drawing/2014/main" id="{44E1039B-29E0-4C50-930E-D4AB979D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5813426"/>
              <a:ext cx="17463" cy="20638"/>
            </a:xfrm>
            <a:custGeom>
              <a:avLst/>
              <a:gdLst>
                <a:gd name="T0" fmla="*/ 6 w 18"/>
                <a:gd name="T1" fmla="*/ 0 h 22"/>
                <a:gd name="T2" fmla="*/ 18 w 18"/>
                <a:gd name="T3" fmla="*/ 17 h 22"/>
                <a:gd name="T4" fmla="*/ 1 w 18"/>
                <a:gd name="T5" fmla="*/ 22 h 22"/>
                <a:gd name="T6" fmla="*/ 0 w 18"/>
                <a:gd name="T7" fmla="*/ 20 h 22"/>
                <a:gd name="T8" fmla="*/ 15 w 18"/>
                <a:gd name="T9" fmla="*/ 16 h 22"/>
                <a:gd name="T10" fmla="*/ 4 w 18"/>
                <a:gd name="T11" fmla="*/ 1 h 22"/>
                <a:gd name="T12" fmla="*/ 6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6" y="0"/>
                  </a:moveTo>
                  <a:cubicBezTo>
                    <a:pt x="9" y="6"/>
                    <a:pt x="13" y="11"/>
                    <a:pt x="18" y="17"/>
                  </a:cubicBezTo>
                  <a:cubicBezTo>
                    <a:pt x="12" y="19"/>
                    <a:pt x="6" y="20"/>
                    <a:pt x="1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9"/>
                    <a:pt x="10" y="17"/>
                    <a:pt x="15" y="16"/>
                  </a:cubicBezTo>
                  <a:cubicBezTo>
                    <a:pt x="11" y="11"/>
                    <a:pt x="8" y="6"/>
                    <a:pt x="4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827">
              <a:extLst>
                <a:ext uri="{FF2B5EF4-FFF2-40B4-BE49-F238E27FC236}">
                  <a16:creationId xmlns="" xmlns:a16="http://schemas.microsoft.com/office/drawing/2014/main" id="{5BAAB99A-B12C-42D8-9F89-931DA693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5811838"/>
              <a:ext cx="15875" cy="17463"/>
            </a:xfrm>
            <a:custGeom>
              <a:avLst/>
              <a:gdLst>
                <a:gd name="T0" fmla="*/ 5 w 17"/>
                <a:gd name="T1" fmla="*/ 0 h 20"/>
                <a:gd name="T2" fmla="*/ 17 w 17"/>
                <a:gd name="T3" fmla="*/ 17 h 20"/>
                <a:gd name="T4" fmla="*/ 0 w 17"/>
                <a:gd name="T5" fmla="*/ 20 h 20"/>
                <a:gd name="T6" fmla="*/ 0 w 17"/>
                <a:gd name="T7" fmla="*/ 19 h 20"/>
                <a:gd name="T8" fmla="*/ 14 w 17"/>
                <a:gd name="T9" fmla="*/ 15 h 20"/>
                <a:gd name="T10" fmla="*/ 4 w 17"/>
                <a:gd name="T11" fmla="*/ 0 h 20"/>
                <a:gd name="T12" fmla="*/ 5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cubicBezTo>
                    <a:pt x="9" y="6"/>
                    <a:pt x="13" y="11"/>
                    <a:pt x="17" y="17"/>
                  </a:cubicBezTo>
                  <a:cubicBezTo>
                    <a:pt x="11" y="18"/>
                    <a:pt x="6" y="19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8"/>
                    <a:pt x="9" y="17"/>
                    <a:pt x="14" y="15"/>
                  </a:cubicBezTo>
                  <a:cubicBezTo>
                    <a:pt x="11" y="11"/>
                    <a:pt x="7" y="6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828">
              <a:extLst>
                <a:ext uri="{FF2B5EF4-FFF2-40B4-BE49-F238E27FC236}">
                  <a16:creationId xmlns="" xmlns:a16="http://schemas.microsoft.com/office/drawing/2014/main" id="{ABEF2517-1B29-4230-8E42-45474801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5810251"/>
              <a:ext cx="14288" cy="17463"/>
            </a:xfrm>
            <a:custGeom>
              <a:avLst/>
              <a:gdLst>
                <a:gd name="T0" fmla="*/ 5 w 16"/>
                <a:gd name="T1" fmla="*/ 0 h 19"/>
                <a:gd name="T2" fmla="*/ 16 w 16"/>
                <a:gd name="T3" fmla="*/ 16 h 19"/>
                <a:gd name="T4" fmla="*/ 0 w 16"/>
                <a:gd name="T5" fmla="*/ 19 h 19"/>
                <a:gd name="T6" fmla="*/ 0 w 16"/>
                <a:gd name="T7" fmla="*/ 17 h 19"/>
                <a:gd name="T8" fmla="*/ 13 w 16"/>
                <a:gd name="T9" fmla="*/ 15 h 19"/>
                <a:gd name="T10" fmla="*/ 4 w 16"/>
                <a:gd name="T11" fmla="*/ 1 h 19"/>
                <a:gd name="T12" fmla="*/ 5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5" y="0"/>
                  </a:moveTo>
                  <a:cubicBezTo>
                    <a:pt x="9" y="5"/>
                    <a:pt x="12" y="11"/>
                    <a:pt x="16" y="16"/>
                  </a:cubicBezTo>
                  <a:cubicBezTo>
                    <a:pt x="11" y="17"/>
                    <a:pt x="6" y="18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7"/>
                    <a:pt x="9" y="16"/>
                    <a:pt x="13" y="15"/>
                  </a:cubicBezTo>
                  <a:cubicBezTo>
                    <a:pt x="10" y="10"/>
                    <a:pt x="7" y="5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829">
              <a:extLst>
                <a:ext uri="{FF2B5EF4-FFF2-40B4-BE49-F238E27FC236}">
                  <a16:creationId xmlns="" xmlns:a16="http://schemas.microsoft.com/office/drawing/2014/main" id="{ED386B12-39E0-410D-BCA6-79817CBB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5807076"/>
              <a:ext cx="14288" cy="17463"/>
            </a:xfrm>
            <a:custGeom>
              <a:avLst/>
              <a:gdLst>
                <a:gd name="T0" fmla="*/ 5 w 15"/>
                <a:gd name="T1" fmla="*/ 0 h 18"/>
                <a:gd name="T2" fmla="*/ 15 w 15"/>
                <a:gd name="T3" fmla="*/ 15 h 18"/>
                <a:gd name="T4" fmla="*/ 1 w 15"/>
                <a:gd name="T5" fmla="*/ 18 h 18"/>
                <a:gd name="T6" fmla="*/ 0 w 15"/>
                <a:gd name="T7" fmla="*/ 16 h 18"/>
                <a:gd name="T8" fmla="*/ 12 w 15"/>
                <a:gd name="T9" fmla="*/ 14 h 18"/>
                <a:gd name="T10" fmla="*/ 4 w 15"/>
                <a:gd name="T11" fmla="*/ 1 h 18"/>
                <a:gd name="T12" fmla="*/ 5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5" y="0"/>
                  </a:moveTo>
                  <a:cubicBezTo>
                    <a:pt x="8" y="5"/>
                    <a:pt x="11" y="10"/>
                    <a:pt x="15" y="15"/>
                  </a:cubicBezTo>
                  <a:cubicBezTo>
                    <a:pt x="10" y="16"/>
                    <a:pt x="5" y="17"/>
                    <a:pt x="1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5"/>
                    <a:pt x="8" y="14"/>
                    <a:pt x="12" y="14"/>
                  </a:cubicBezTo>
                  <a:cubicBezTo>
                    <a:pt x="9" y="9"/>
                    <a:pt x="7" y="5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830">
              <a:extLst>
                <a:ext uri="{FF2B5EF4-FFF2-40B4-BE49-F238E27FC236}">
                  <a16:creationId xmlns="" xmlns:a16="http://schemas.microsoft.com/office/drawing/2014/main" id="{9A78F9B4-C09B-4F05-9EE7-5D1DBBBD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805488"/>
              <a:ext cx="11113" cy="15875"/>
            </a:xfrm>
            <a:custGeom>
              <a:avLst/>
              <a:gdLst>
                <a:gd name="T0" fmla="*/ 5 w 13"/>
                <a:gd name="T1" fmla="*/ 0 h 16"/>
                <a:gd name="T2" fmla="*/ 13 w 13"/>
                <a:gd name="T3" fmla="*/ 14 h 16"/>
                <a:gd name="T4" fmla="*/ 0 w 13"/>
                <a:gd name="T5" fmla="*/ 16 h 16"/>
                <a:gd name="T6" fmla="*/ 0 w 13"/>
                <a:gd name="T7" fmla="*/ 14 h 16"/>
                <a:gd name="T8" fmla="*/ 10 w 13"/>
                <a:gd name="T9" fmla="*/ 13 h 16"/>
                <a:gd name="T10" fmla="*/ 3 w 13"/>
                <a:gd name="T11" fmla="*/ 1 h 16"/>
                <a:gd name="T12" fmla="*/ 5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5" y="0"/>
                  </a:moveTo>
                  <a:cubicBezTo>
                    <a:pt x="7" y="5"/>
                    <a:pt x="10" y="9"/>
                    <a:pt x="13" y="14"/>
                  </a:cubicBezTo>
                  <a:cubicBezTo>
                    <a:pt x="9" y="15"/>
                    <a:pt x="4" y="15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7" y="13"/>
                    <a:pt x="10" y="13"/>
                  </a:cubicBezTo>
                  <a:cubicBezTo>
                    <a:pt x="8" y="9"/>
                    <a:pt x="6" y="5"/>
                    <a:pt x="3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831">
              <a:extLst>
                <a:ext uri="{FF2B5EF4-FFF2-40B4-BE49-F238E27FC236}">
                  <a16:creationId xmlns="" xmlns:a16="http://schemas.microsoft.com/office/drawing/2014/main" id="{8C8BDCE5-18EE-4466-B5BE-2AEDF42B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5805488"/>
              <a:ext cx="11113" cy="11113"/>
            </a:xfrm>
            <a:custGeom>
              <a:avLst/>
              <a:gdLst>
                <a:gd name="T0" fmla="*/ 5 w 12"/>
                <a:gd name="T1" fmla="*/ 0 h 13"/>
                <a:gd name="T2" fmla="*/ 12 w 12"/>
                <a:gd name="T3" fmla="*/ 12 h 13"/>
                <a:gd name="T4" fmla="*/ 1 w 12"/>
                <a:gd name="T5" fmla="*/ 13 h 13"/>
                <a:gd name="T6" fmla="*/ 0 w 12"/>
                <a:gd name="T7" fmla="*/ 11 h 13"/>
                <a:gd name="T8" fmla="*/ 9 w 12"/>
                <a:gd name="T9" fmla="*/ 10 h 13"/>
                <a:gd name="T10" fmla="*/ 4 w 12"/>
                <a:gd name="T11" fmla="*/ 0 h 13"/>
                <a:gd name="T12" fmla="*/ 5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7" y="4"/>
                    <a:pt x="9" y="8"/>
                    <a:pt x="12" y="12"/>
                  </a:cubicBezTo>
                  <a:cubicBezTo>
                    <a:pt x="8" y="12"/>
                    <a:pt x="5" y="13"/>
                    <a:pt x="1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6" y="11"/>
                    <a:pt x="9" y="10"/>
                  </a:cubicBezTo>
                  <a:cubicBezTo>
                    <a:pt x="7" y="7"/>
                    <a:pt x="5" y="4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832">
              <a:extLst>
                <a:ext uri="{FF2B5EF4-FFF2-40B4-BE49-F238E27FC236}">
                  <a16:creationId xmlns="" xmlns:a16="http://schemas.microsoft.com/office/drawing/2014/main" id="{B317B05A-F416-4430-B9D0-98C2D93D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5802313"/>
              <a:ext cx="9525" cy="11113"/>
            </a:xfrm>
            <a:custGeom>
              <a:avLst/>
              <a:gdLst>
                <a:gd name="T0" fmla="*/ 4 w 10"/>
                <a:gd name="T1" fmla="*/ 0 h 11"/>
                <a:gd name="T2" fmla="*/ 10 w 10"/>
                <a:gd name="T3" fmla="*/ 10 h 11"/>
                <a:gd name="T4" fmla="*/ 1 w 10"/>
                <a:gd name="T5" fmla="*/ 11 h 11"/>
                <a:gd name="T6" fmla="*/ 0 w 10"/>
                <a:gd name="T7" fmla="*/ 9 h 11"/>
                <a:gd name="T8" fmla="*/ 7 w 10"/>
                <a:gd name="T9" fmla="*/ 9 h 11"/>
                <a:gd name="T10" fmla="*/ 3 w 10"/>
                <a:gd name="T11" fmla="*/ 1 h 11"/>
                <a:gd name="T12" fmla="*/ 4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6" y="3"/>
                    <a:pt x="8" y="7"/>
                    <a:pt x="10" y="10"/>
                  </a:cubicBezTo>
                  <a:cubicBezTo>
                    <a:pt x="7" y="10"/>
                    <a:pt x="4" y="11"/>
                    <a:pt x="1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4" y="3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833">
              <a:extLst>
                <a:ext uri="{FF2B5EF4-FFF2-40B4-BE49-F238E27FC236}">
                  <a16:creationId xmlns="" xmlns:a16="http://schemas.microsoft.com/office/drawing/2014/main" id="{F61BE427-0A04-4E01-9865-952C9102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5802313"/>
              <a:ext cx="6350" cy="7938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7 h 8"/>
                <a:gd name="T4" fmla="*/ 0 w 7"/>
                <a:gd name="T5" fmla="*/ 8 h 8"/>
                <a:gd name="T6" fmla="*/ 0 w 7"/>
                <a:gd name="T7" fmla="*/ 6 h 8"/>
                <a:gd name="T8" fmla="*/ 4 w 7"/>
                <a:gd name="T9" fmla="*/ 6 h 8"/>
                <a:gd name="T10" fmla="*/ 2 w 7"/>
                <a:gd name="T11" fmla="*/ 0 h 8"/>
                <a:gd name="T12" fmla="*/ 3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4" y="2"/>
                    <a:pt x="5" y="5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834">
              <a:extLst>
                <a:ext uri="{FF2B5EF4-FFF2-40B4-BE49-F238E27FC236}">
                  <a16:creationId xmlns="" xmlns:a16="http://schemas.microsoft.com/office/drawing/2014/main" id="{378A3C49-FF83-47D6-A062-E7C2F1BF2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5800726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2 h 3"/>
                <a:gd name="T8" fmla="*/ 2 w 3"/>
                <a:gd name="T9" fmla="*/ 2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835">
              <a:extLst>
                <a:ext uri="{FF2B5EF4-FFF2-40B4-BE49-F238E27FC236}">
                  <a16:creationId xmlns="" xmlns:a16="http://schemas.microsoft.com/office/drawing/2014/main" id="{DE9C37CA-C06F-4CC9-87FE-25AD4E22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5857876"/>
              <a:ext cx="7938" cy="12700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2 h 13"/>
                <a:gd name="T4" fmla="*/ 7 w 9"/>
                <a:gd name="T5" fmla="*/ 13 h 13"/>
                <a:gd name="T6" fmla="*/ 0 w 9"/>
                <a:gd name="T7" fmla="*/ 0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4"/>
                    <a:pt x="6" y="8"/>
                    <a:pt x="9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4" y="9"/>
                    <a:pt x="2" y="5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836">
              <a:extLst>
                <a:ext uri="{FF2B5EF4-FFF2-40B4-BE49-F238E27FC236}">
                  <a16:creationId xmlns="" xmlns:a16="http://schemas.microsoft.com/office/drawing/2014/main" id="{1B4FDEF7-8D3B-40CA-935A-0C8F6D61D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1801" y="5784851"/>
              <a:ext cx="34925" cy="74613"/>
            </a:xfrm>
            <a:custGeom>
              <a:avLst/>
              <a:gdLst>
                <a:gd name="T0" fmla="*/ 3 w 37"/>
                <a:gd name="T1" fmla="*/ 2 h 81"/>
                <a:gd name="T2" fmla="*/ 1 w 37"/>
                <a:gd name="T3" fmla="*/ 16 h 81"/>
                <a:gd name="T4" fmla="*/ 5 w 37"/>
                <a:gd name="T5" fmla="*/ 49 h 81"/>
                <a:gd name="T6" fmla="*/ 22 w 37"/>
                <a:gd name="T7" fmla="*/ 78 h 81"/>
                <a:gd name="T8" fmla="*/ 31 w 37"/>
                <a:gd name="T9" fmla="*/ 80 h 81"/>
                <a:gd name="T10" fmla="*/ 35 w 37"/>
                <a:gd name="T11" fmla="*/ 76 h 81"/>
                <a:gd name="T12" fmla="*/ 27 w 37"/>
                <a:gd name="T13" fmla="*/ 43 h 81"/>
                <a:gd name="T14" fmla="*/ 5 w 37"/>
                <a:gd name="T15" fmla="*/ 2 h 81"/>
                <a:gd name="T16" fmla="*/ 4 w 37"/>
                <a:gd name="T17" fmla="*/ 0 h 81"/>
                <a:gd name="T18" fmla="*/ 3 w 37"/>
                <a:gd name="T19" fmla="*/ 2 h 81"/>
                <a:gd name="T20" fmla="*/ 23 w 37"/>
                <a:gd name="T21" fmla="*/ 76 h 81"/>
                <a:gd name="T22" fmla="*/ 7 w 37"/>
                <a:gd name="T23" fmla="*/ 49 h 81"/>
                <a:gd name="T24" fmla="*/ 5 w 37"/>
                <a:gd name="T25" fmla="*/ 5 h 81"/>
                <a:gd name="T26" fmla="*/ 25 w 37"/>
                <a:gd name="T27" fmla="*/ 43 h 81"/>
                <a:gd name="T28" fmla="*/ 33 w 37"/>
                <a:gd name="T29" fmla="*/ 75 h 81"/>
                <a:gd name="T30" fmla="*/ 30 w 37"/>
                <a:gd name="T31" fmla="*/ 78 h 81"/>
                <a:gd name="T32" fmla="*/ 23 w 37"/>
                <a:gd name="T33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81">
                  <a:moveTo>
                    <a:pt x="3" y="2"/>
                  </a:moveTo>
                  <a:cubicBezTo>
                    <a:pt x="3" y="2"/>
                    <a:pt x="2" y="7"/>
                    <a:pt x="1" y="16"/>
                  </a:cubicBezTo>
                  <a:cubicBezTo>
                    <a:pt x="0" y="24"/>
                    <a:pt x="1" y="36"/>
                    <a:pt x="5" y="49"/>
                  </a:cubicBezTo>
                  <a:cubicBezTo>
                    <a:pt x="8" y="62"/>
                    <a:pt x="15" y="73"/>
                    <a:pt x="22" y="78"/>
                  </a:cubicBezTo>
                  <a:cubicBezTo>
                    <a:pt x="27" y="81"/>
                    <a:pt x="30" y="81"/>
                    <a:pt x="31" y="80"/>
                  </a:cubicBezTo>
                  <a:cubicBezTo>
                    <a:pt x="33" y="79"/>
                    <a:pt x="34" y="78"/>
                    <a:pt x="35" y="76"/>
                  </a:cubicBezTo>
                  <a:cubicBezTo>
                    <a:pt x="37" y="69"/>
                    <a:pt x="33" y="56"/>
                    <a:pt x="27" y="43"/>
                  </a:cubicBezTo>
                  <a:cubicBezTo>
                    <a:pt x="16" y="18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2"/>
                  </a:lnTo>
                  <a:close/>
                  <a:moveTo>
                    <a:pt x="23" y="76"/>
                  </a:moveTo>
                  <a:cubicBezTo>
                    <a:pt x="17" y="71"/>
                    <a:pt x="11" y="61"/>
                    <a:pt x="7" y="49"/>
                  </a:cubicBezTo>
                  <a:cubicBezTo>
                    <a:pt x="0" y="28"/>
                    <a:pt x="3" y="11"/>
                    <a:pt x="5" y="5"/>
                  </a:cubicBezTo>
                  <a:cubicBezTo>
                    <a:pt x="8" y="10"/>
                    <a:pt x="16" y="24"/>
                    <a:pt x="25" y="43"/>
                  </a:cubicBezTo>
                  <a:cubicBezTo>
                    <a:pt x="32" y="59"/>
                    <a:pt x="34" y="70"/>
                    <a:pt x="33" y="75"/>
                  </a:cubicBezTo>
                  <a:cubicBezTo>
                    <a:pt x="32" y="76"/>
                    <a:pt x="31" y="77"/>
                    <a:pt x="30" y="78"/>
                  </a:cubicBezTo>
                  <a:cubicBezTo>
                    <a:pt x="28" y="78"/>
                    <a:pt x="26" y="78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837">
              <a:extLst>
                <a:ext uri="{FF2B5EF4-FFF2-40B4-BE49-F238E27FC236}">
                  <a16:creationId xmlns="" xmlns:a16="http://schemas.microsoft.com/office/drawing/2014/main" id="{77823556-C228-4CB0-9866-1F1CCC92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1" y="5842001"/>
              <a:ext cx="19050" cy="15875"/>
            </a:xfrm>
            <a:custGeom>
              <a:avLst/>
              <a:gdLst>
                <a:gd name="T0" fmla="*/ 20 w 20"/>
                <a:gd name="T1" fmla="*/ 0 h 16"/>
                <a:gd name="T2" fmla="*/ 16 w 20"/>
                <a:gd name="T3" fmla="*/ 16 h 16"/>
                <a:gd name="T4" fmla="*/ 0 w 20"/>
                <a:gd name="T5" fmla="*/ 7 h 16"/>
                <a:gd name="T6" fmla="*/ 1 w 20"/>
                <a:gd name="T7" fmla="*/ 5 h 16"/>
                <a:gd name="T8" fmla="*/ 15 w 20"/>
                <a:gd name="T9" fmla="*/ 14 h 16"/>
                <a:gd name="T10" fmla="*/ 18 w 20"/>
                <a:gd name="T11" fmla="*/ 0 h 16"/>
                <a:gd name="T12" fmla="*/ 20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18" y="5"/>
                    <a:pt x="17" y="11"/>
                    <a:pt x="16" y="16"/>
                  </a:cubicBezTo>
                  <a:cubicBezTo>
                    <a:pt x="11" y="13"/>
                    <a:pt x="5" y="10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8"/>
                    <a:pt x="10" y="11"/>
                    <a:pt x="15" y="14"/>
                  </a:cubicBezTo>
                  <a:cubicBezTo>
                    <a:pt x="16" y="9"/>
                    <a:pt x="17" y="4"/>
                    <a:pt x="18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838">
              <a:extLst>
                <a:ext uri="{FF2B5EF4-FFF2-40B4-BE49-F238E27FC236}">
                  <a16:creationId xmlns="" xmlns:a16="http://schemas.microsoft.com/office/drawing/2014/main" id="{4ECCF7C0-44AC-4529-B125-9B6968707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5835651"/>
              <a:ext cx="20638" cy="17463"/>
            </a:xfrm>
            <a:custGeom>
              <a:avLst/>
              <a:gdLst>
                <a:gd name="T0" fmla="*/ 22 w 22"/>
                <a:gd name="T1" fmla="*/ 0 h 18"/>
                <a:gd name="T2" fmla="*/ 17 w 22"/>
                <a:gd name="T3" fmla="*/ 18 h 18"/>
                <a:gd name="T4" fmla="*/ 0 w 22"/>
                <a:gd name="T5" fmla="*/ 7 h 18"/>
                <a:gd name="T6" fmla="*/ 1 w 22"/>
                <a:gd name="T7" fmla="*/ 6 h 18"/>
                <a:gd name="T8" fmla="*/ 16 w 22"/>
                <a:gd name="T9" fmla="*/ 15 h 18"/>
                <a:gd name="T10" fmla="*/ 20 w 22"/>
                <a:gd name="T11" fmla="*/ 0 h 18"/>
                <a:gd name="T12" fmla="*/ 22 w 2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0" y="6"/>
                    <a:pt x="19" y="12"/>
                    <a:pt x="17" y="18"/>
                  </a:cubicBezTo>
                  <a:cubicBezTo>
                    <a:pt x="12" y="14"/>
                    <a:pt x="6" y="11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9"/>
                    <a:pt x="11" y="12"/>
                    <a:pt x="16" y="15"/>
                  </a:cubicBezTo>
                  <a:cubicBezTo>
                    <a:pt x="17" y="10"/>
                    <a:pt x="19" y="5"/>
                    <a:pt x="20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839">
              <a:extLst>
                <a:ext uri="{FF2B5EF4-FFF2-40B4-BE49-F238E27FC236}">
                  <a16:creationId xmlns="" xmlns:a16="http://schemas.microsoft.com/office/drawing/2014/main" id="{AD4057BF-F34C-41D8-9663-B4C5641E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829301"/>
              <a:ext cx="20638" cy="17463"/>
            </a:xfrm>
            <a:custGeom>
              <a:avLst/>
              <a:gdLst>
                <a:gd name="T0" fmla="*/ 22 w 22"/>
                <a:gd name="T1" fmla="*/ 0 h 18"/>
                <a:gd name="T2" fmla="*/ 18 w 22"/>
                <a:gd name="T3" fmla="*/ 18 h 18"/>
                <a:gd name="T4" fmla="*/ 0 w 22"/>
                <a:gd name="T5" fmla="*/ 7 h 18"/>
                <a:gd name="T6" fmla="*/ 1 w 22"/>
                <a:gd name="T7" fmla="*/ 6 h 18"/>
                <a:gd name="T8" fmla="*/ 17 w 22"/>
                <a:gd name="T9" fmla="*/ 16 h 18"/>
                <a:gd name="T10" fmla="*/ 21 w 22"/>
                <a:gd name="T11" fmla="*/ 0 h 18"/>
                <a:gd name="T12" fmla="*/ 22 w 2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22" y="0"/>
                  </a:moveTo>
                  <a:cubicBezTo>
                    <a:pt x="21" y="6"/>
                    <a:pt x="19" y="12"/>
                    <a:pt x="18" y="18"/>
                  </a:cubicBezTo>
                  <a:cubicBezTo>
                    <a:pt x="12" y="15"/>
                    <a:pt x="6" y="11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9"/>
                    <a:pt x="11" y="13"/>
                    <a:pt x="17" y="16"/>
                  </a:cubicBezTo>
                  <a:cubicBezTo>
                    <a:pt x="18" y="10"/>
                    <a:pt x="19" y="5"/>
                    <a:pt x="21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840">
              <a:extLst>
                <a:ext uri="{FF2B5EF4-FFF2-40B4-BE49-F238E27FC236}">
                  <a16:creationId xmlns="" xmlns:a16="http://schemas.microsoft.com/office/drawing/2014/main" id="{DF0E8D6B-1003-407A-B437-070CA9FF1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5824538"/>
              <a:ext cx="20638" cy="17463"/>
            </a:xfrm>
            <a:custGeom>
              <a:avLst/>
              <a:gdLst>
                <a:gd name="T0" fmla="*/ 21 w 21"/>
                <a:gd name="T1" fmla="*/ 1 h 18"/>
                <a:gd name="T2" fmla="*/ 16 w 21"/>
                <a:gd name="T3" fmla="*/ 18 h 18"/>
                <a:gd name="T4" fmla="*/ 0 w 21"/>
                <a:gd name="T5" fmla="*/ 7 h 18"/>
                <a:gd name="T6" fmla="*/ 0 w 21"/>
                <a:gd name="T7" fmla="*/ 6 h 18"/>
                <a:gd name="T8" fmla="*/ 15 w 21"/>
                <a:gd name="T9" fmla="*/ 16 h 18"/>
                <a:gd name="T10" fmla="*/ 20 w 21"/>
                <a:gd name="T11" fmla="*/ 0 h 18"/>
                <a:gd name="T12" fmla="*/ 21 w 21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21" y="1"/>
                  </a:moveTo>
                  <a:cubicBezTo>
                    <a:pt x="19" y="7"/>
                    <a:pt x="18" y="13"/>
                    <a:pt x="16" y="18"/>
                  </a:cubicBezTo>
                  <a:cubicBezTo>
                    <a:pt x="11" y="15"/>
                    <a:pt x="5" y="11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0"/>
                    <a:pt x="10" y="13"/>
                    <a:pt x="15" y="16"/>
                  </a:cubicBezTo>
                  <a:cubicBezTo>
                    <a:pt x="17" y="11"/>
                    <a:pt x="18" y="6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841">
              <a:extLst>
                <a:ext uri="{FF2B5EF4-FFF2-40B4-BE49-F238E27FC236}">
                  <a16:creationId xmlns="" xmlns:a16="http://schemas.microsoft.com/office/drawing/2014/main" id="{A60C592C-BA98-43EB-B77D-39CA8AA0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821363"/>
              <a:ext cx="20638" cy="15875"/>
            </a:xfrm>
            <a:custGeom>
              <a:avLst/>
              <a:gdLst>
                <a:gd name="T0" fmla="*/ 21 w 21"/>
                <a:gd name="T1" fmla="*/ 0 h 17"/>
                <a:gd name="T2" fmla="*/ 16 w 21"/>
                <a:gd name="T3" fmla="*/ 17 h 17"/>
                <a:gd name="T4" fmla="*/ 0 w 21"/>
                <a:gd name="T5" fmla="*/ 6 h 17"/>
                <a:gd name="T6" fmla="*/ 1 w 21"/>
                <a:gd name="T7" fmla="*/ 5 h 17"/>
                <a:gd name="T8" fmla="*/ 15 w 21"/>
                <a:gd name="T9" fmla="*/ 15 h 17"/>
                <a:gd name="T10" fmla="*/ 19 w 21"/>
                <a:gd name="T11" fmla="*/ 0 h 17"/>
                <a:gd name="T12" fmla="*/ 2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6"/>
                    <a:pt x="17" y="11"/>
                    <a:pt x="16" y="17"/>
                  </a:cubicBezTo>
                  <a:cubicBezTo>
                    <a:pt x="10" y="13"/>
                    <a:pt x="5" y="10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8"/>
                    <a:pt x="10" y="11"/>
                    <a:pt x="15" y="15"/>
                  </a:cubicBezTo>
                  <a:cubicBezTo>
                    <a:pt x="16" y="9"/>
                    <a:pt x="18" y="4"/>
                    <a:pt x="19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842">
              <a:extLst>
                <a:ext uri="{FF2B5EF4-FFF2-40B4-BE49-F238E27FC236}">
                  <a16:creationId xmlns="" xmlns:a16="http://schemas.microsoft.com/office/drawing/2014/main" id="{1669C28E-F63C-44FE-BCF8-04516FE2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816601"/>
              <a:ext cx="17463" cy="14288"/>
            </a:xfrm>
            <a:custGeom>
              <a:avLst/>
              <a:gdLst>
                <a:gd name="T0" fmla="*/ 20 w 20"/>
                <a:gd name="T1" fmla="*/ 0 h 16"/>
                <a:gd name="T2" fmla="*/ 15 w 20"/>
                <a:gd name="T3" fmla="*/ 16 h 16"/>
                <a:gd name="T4" fmla="*/ 0 w 20"/>
                <a:gd name="T5" fmla="*/ 6 h 16"/>
                <a:gd name="T6" fmla="*/ 1 w 20"/>
                <a:gd name="T7" fmla="*/ 5 h 16"/>
                <a:gd name="T8" fmla="*/ 14 w 20"/>
                <a:gd name="T9" fmla="*/ 14 h 16"/>
                <a:gd name="T10" fmla="*/ 18 w 20"/>
                <a:gd name="T11" fmla="*/ 0 h 16"/>
                <a:gd name="T12" fmla="*/ 20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18" y="6"/>
                    <a:pt x="16" y="11"/>
                    <a:pt x="15" y="16"/>
                  </a:cubicBezTo>
                  <a:cubicBezTo>
                    <a:pt x="10" y="13"/>
                    <a:pt x="5" y="9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8"/>
                    <a:pt x="9" y="11"/>
                    <a:pt x="14" y="14"/>
                  </a:cubicBezTo>
                  <a:cubicBezTo>
                    <a:pt x="15" y="9"/>
                    <a:pt x="17" y="5"/>
                    <a:pt x="18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843">
              <a:extLst>
                <a:ext uri="{FF2B5EF4-FFF2-40B4-BE49-F238E27FC236}">
                  <a16:creationId xmlns="" xmlns:a16="http://schemas.microsoft.com/office/drawing/2014/main" id="{A5881A25-2D1E-4782-B15F-7421DC550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811838"/>
              <a:ext cx="17463" cy="14288"/>
            </a:xfrm>
            <a:custGeom>
              <a:avLst/>
              <a:gdLst>
                <a:gd name="T0" fmla="*/ 18 w 18"/>
                <a:gd name="T1" fmla="*/ 0 h 15"/>
                <a:gd name="T2" fmla="*/ 13 w 18"/>
                <a:gd name="T3" fmla="*/ 15 h 15"/>
                <a:gd name="T4" fmla="*/ 0 w 18"/>
                <a:gd name="T5" fmla="*/ 5 h 15"/>
                <a:gd name="T6" fmla="*/ 1 w 18"/>
                <a:gd name="T7" fmla="*/ 4 h 15"/>
                <a:gd name="T8" fmla="*/ 13 w 18"/>
                <a:gd name="T9" fmla="*/ 12 h 15"/>
                <a:gd name="T10" fmla="*/ 17 w 18"/>
                <a:gd name="T11" fmla="*/ 0 h 15"/>
                <a:gd name="T12" fmla="*/ 18 w 1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7" y="5"/>
                    <a:pt x="15" y="10"/>
                    <a:pt x="13" y="15"/>
                  </a:cubicBezTo>
                  <a:cubicBezTo>
                    <a:pt x="9" y="11"/>
                    <a:pt x="4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7"/>
                    <a:pt x="9" y="10"/>
                    <a:pt x="13" y="12"/>
                  </a:cubicBezTo>
                  <a:cubicBezTo>
                    <a:pt x="14" y="8"/>
                    <a:pt x="15" y="4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844">
              <a:extLst>
                <a:ext uri="{FF2B5EF4-FFF2-40B4-BE49-F238E27FC236}">
                  <a16:creationId xmlns="" xmlns:a16="http://schemas.microsoft.com/office/drawing/2014/main" id="{EDF50408-86B3-446B-BD65-73317B7DA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807076"/>
              <a:ext cx="15875" cy="14288"/>
            </a:xfrm>
            <a:custGeom>
              <a:avLst/>
              <a:gdLst>
                <a:gd name="T0" fmla="*/ 16 w 16"/>
                <a:gd name="T1" fmla="*/ 1 h 14"/>
                <a:gd name="T2" fmla="*/ 11 w 16"/>
                <a:gd name="T3" fmla="*/ 14 h 14"/>
                <a:gd name="T4" fmla="*/ 0 w 16"/>
                <a:gd name="T5" fmla="*/ 5 h 14"/>
                <a:gd name="T6" fmla="*/ 0 w 16"/>
                <a:gd name="T7" fmla="*/ 4 h 14"/>
                <a:gd name="T8" fmla="*/ 11 w 16"/>
                <a:gd name="T9" fmla="*/ 12 h 14"/>
                <a:gd name="T10" fmla="*/ 15 w 16"/>
                <a:gd name="T11" fmla="*/ 0 h 14"/>
                <a:gd name="T12" fmla="*/ 16 w 16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6" y="1"/>
                  </a:moveTo>
                  <a:cubicBezTo>
                    <a:pt x="15" y="5"/>
                    <a:pt x="13" y="10"/>
                    <a:pt x="11" y="14"/>
                  </a:cubicBezTo>
                  <a:cubicBezTo>
                    <a:pt x="7" y="11"/>
                    <a:pt x="3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7"/>
                    <a:pt x="7" y="9"/>
                    <a:pt x="11" y="12"/>
                  </a:cubicBezTo>
                  <a:cubicBezTo>
                    <a:pt x="12" y="8"/>
                    <a:pt x="13" y="4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845">
              <a:extLst>
                <a:ext uri="{FF2B5EF4-FFF2-40B4-BE49-F238E27FC236}">
                  <a16:creationId xmlns="" xmlns:a16="http://schemas.microsoft.com/office/drawing/2014/main" id="{15C910FE-D579-4AF2-9CFA-36587659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803901"/>
              <a:ext cx="12700" cy="11113"/>
            </a:xfrm>
            <a:custGeom>
              <a:avLst/>
              <a:gdLst>
                <a:gd name="T0" fmla="*/ 15 w 15"/>
                <a:gd name="T1" fmla="*/ 1 h 12"/>
                <a:gd name="T2" fmla="*/ 11 w 15"/>
                <a:gd name="T3" fmla="*/ 12 h 12"/>
                <a:gd name="T4" fmla="*/ 0 w 15"/>
                <a:gd name="T5" fmla="*/ 4 h 12"/>
                <a:gd name="T6" fmla="*/ 1 w 15"/>
                <a:gd name="T7" fmla="*/ 3 h 12"/>
                <a:gd name="T8" fmla="*/ 10 w 15"/>
                <a:gd name="T9" fmla="*/ 10 h 12"/>
                <a:gd name="T10" fmla="*/ 14 w 15"/>
                <a:gd name="T11" fmla="*/ 0 h 12"/>
                <a:gd name="T12" fmla="*/ 15 w 15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1"/>
                  </a:moveTo>
                  <a:cubicBezTo>
                    <a:pt x="14" y="5"/>
                    <a:pt x="12" y="9"/>
                    <a:pt x="11" y="12"/>
                  </a:cubicBezTo>
                  <a:cubicBezTo>
                    <a:pt x="7" y="10"/>
                    <a:pt x="4" y="7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7" y="8"/>
                    <a:pt x="10" y="10"/>
                  </a:cubicBezTo>
                  <a:cubicBezTo>
                    <a:pt x="11" y="7"/>
                    <a:pt x="12" y="4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846">
              <a:extLst>
                <a:ext uri="{FF2B5EF4-FFF2-40B4-BE49-F238E27FC236}">
                  <a16:creationId xmlns="" xmlns:a16="http://schemas.microsoft.com/office/drawing/2014/main" id="{F0B77546-3AB8-49E6-AC67-0BE50C259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800726"/>
              <a:ext cx="11113" cy="9525"/>
            </a:xfrm>
            <a:custGeom>
              <a:avLst/>
              <a:gdLst>
                <a:gd name="T0" fmla="*/ 13 w 13"/>
                <a:gd name="T1" fmla="*/ 1 h 11"/>
                <a:gd name="T2" fmla="*/ 9 w 13"/>
                <a:gd name="T3" fmla="*/ 11 h 11"/>
                <a:gd name="T4" fmla="*/ 0 w 13"/>
                <a:gd name="T5" fmla="*/ 4 h 11"/>
                <a:gd name="T6" fmla="*/ 1 w 13"/>
                <a:gd name="T7" fmla="*/ 3 h 11"/>
                <a:gd name="T8" fmla="*/ 8 w 13"/>
                <a:gd name="T9" fmla="*/ 9 h 11"/>
                <a:gd name="T10" fmla="*/ 12 w 13"/>
                <a:gd name="T11" fmla="*/ 0 h 11"/>
                <a:gd name="T12" fmla="*/ 13 w 13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13" y="1"/>
                  </a:moveTo>
                  <a:cubicBezTo>
                    <a:pt x="12" y="4"/>
                    <a:pt x="10" y="8"/>
                    <a:pt x="9" y="11"/>
                  </a:cubicBezTo>
                  <a:cubicBezTo>
                    <a:pt x="6" y="9"/>
                    <a:pt x="3" y="6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6" y="7"/>
                    <a:pt x="8" y="9"/>
                  </a:cubicBezTo>
                  <a:cubicBezTo>
                    <a:pt x="9" y="6"/>
                    <a:pt x="11" y="3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847">
              <a:extLst>
                <a:ext uri="{FF2B5EF4-FFF2-40B4-BE49-F238E27FC236}">
                  <a16:creationId xmlns="" xmlns:a16="http://schemas.microsoft.com/office/drawing/2014/main" id="{160B8347-A54A-4FD9-AD78-C2339EA7D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797551"/>
              <a:ext cx="9525" cy="7938"/>
            </a:xfrm>
            <a:custGeom>
              <a:avLst/>
              <a:gdLst>
                <a:gd name="T0" fmla="*/ 10 w 10"/>
                <a:gd name="T1" fmla="*/ 0 h 8"/>
                <a:gd name="T2" fmla="*/ 6 w 10"/>
                <a:gd name="T3" fmla="*/ 8 h 8"/>
                <a:gd name="T4" fmla="*/ 0 w 10"/>
                <a:gd name="T5" fmla="*/ 3 h 8"/>
                <a:gd name="T6" fmla="*/ 0 w 10"/>
                <a:gd name="T7" fmla="*/ 2 h 8"/>
                <a:gd name="T8" fmla="*/ 6 w 10"/>
                <a:gd name="T9" fmla="*/ 6 h 8"/>
                <a:gd name="T10" fmla="*/ 9 w 10"/>
                <a:gd name="T11" fmla="*/ 0 h 8"/>
                <a:gd name="T12" fmla="*/ 1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9" y="3"/>
                    <a:pt x="8" y="6"/>
                    <a:pt x="6" y="8"/>
                  </a:cubicBezTo>
                  <a:cubicBezTo>
                    <a:pt x="4" y="6"/>
                    <a:pt x="2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848">
              <a:extLst>
                <a:ext uri="{FF2B5EF4-FFF2-40B4-BE49-F238E27FC236}">
                  <a16:creationId xmlns="" xmlns:a16="http://schemas.microsoft.com/office/drawing/2014/main" id="{DD129706-CC55-4464-A28A-992A5E317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794376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4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2 h 4"/>
                <a:gd name="T10" fmla="*/ 4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849">
              <a:extLst>
                <a:ext uri="{FF2B5EF4-FFF2-40B4-BE49-F238E27FC236}">
                  <a16:creationId xmlns="" xmlns:a16="http://schemas.microsoft.com/office/drawing/2014/main" id="{B1159F98-17CC-4E95-9AA9-BA10E0EA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5791201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1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850">
              <a:extLst>
                <a:ext uri="{FF2B5EF4-FFF2-40B4-BE49-F238E27FC236}">
                  <a16:creationId xmlns="" xmlns:a16="http://schemas.microsoft.com/office/drawing/2014/main" id="{90DB64C8-E8A1-4165-8F6F-8472C85E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5867401"/>
              <a:ext cx="14288" cy="3175"/>
            </a:xfrm>
            <a:custGeom>
              <a:avLst/>
              <a:gdLst>
                <a:gd name="T0" fmla="*/ 15 w 15"/>
                <a:gd name="T1" fmla="*/ 1 h 4"/>
                <a:gd name="T2" fmla="*/ 15 w 15"/>
                <a:gd name="T3" fmla="*/ 4 h 4"/>
                <a:gd name="T4" fmla="*/ 0 w 15"/>
                <a:gd name="T5" fmla="*/ 2 h 4"/>
                <a:gd name="T6" fmla="*/ 0 w 15"/>
                <a:gd name="T7" fmla="*/ 0 h 4"/>
                <a:gd name="T8" fmla="*/ 15 w 1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1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0" y="3"/>
                    <a:pt x="5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10" y="1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851">
              <a:extLst>
                <a:ext uri="{FF2B5EF4-FFF2-40B4-BE49-F238E27FC236}">
                  <a16:creationId xmlns="" xmlns:a16="http://schemas.microsoft.com/office/drawing/2014/main" id="{4BE40693-676D-4058-897B-0AAD72431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713" y="5843588"/>
              <a:ext cx="87313" cy="34925"/>
            </a:xfrm>
            <a:custGeom>
              <a:avLst/>
              <a:gdLst>
                <a:gd name="T0" fmla="*/ 89 w 94"/>
                <a:gd name="T1" fmla="*/ 18 h 37"/>
                <a:gd name="T2" fmla="*/ 56 w 94"/>
                <a:gd name="T3" fmla="*/ 7 h 37"/>
                <a:gd name="T4" fmla="*/ 3 w 94"/>
                <a:gd name="T5" fmla="*/ 0 h 37"/>
                <a:gd name="T6" fmla="*/ 0 w 94"/>
                <a:gd name="T7" fmla="*/ 0 h 37"/>
                <a:gd name="T8" fmla="*/ 2 w 94"/>
                <a:gd name="T9" fmla="*/ 2 h 37"/>
                <a:gd name="T10" fmla="*/ 17 w 94"/>
                <a:gd name="T11" fmla="*/ 13 h 37"/>
                <a:gd name="T12" fmla="*/ 55 w 94"/>
                <a:gd name="T13" fmla="*/ 31 h 37"/>
                <a:gd name="T14" fmla="*/ 92 w 94"/>
                <a:gd name="T15" fmla="*/ 31 h 37"/>
                <a:gd name="T16" fmla="*/ 94 w 94"/>
                <a:gd name="T17" fmla="*/ 26 h 37"/>
                <a:gd name="T18" fmla="*/ 89 w 94"/>
                <a:gd name="T19" fmla="*/ 18 h 37"/>
                <a:gd name="T20" fmla="*/ 6 w 94"/>
                <a:gd name="T21" fmla="*/ 2 h 37"/>
                <a:gd name="T22" fmla="*/ 56 w 94"/>
                <a:gd name="T23" fmla="*/ 9 h 37"/>
                <a:gd name="T24" fmla="*/ 87 w 94"/>
                <a:gd name="T25" fmla="*/ 20 h 37"/>
                <a:gd name="T26" fmla="*/ 87 w 94"/>
                <a:gd name="T27" fmla="*/ 20 h 37"/>
                <a:gd name="T28" fmla="*/ 92 w 94"/>
                <a:gd name="T29" fmla="*/ 26 h 37"/>
                <a:gd name="T30" fmla="*/ 90 w 94"/>
                <a:gd name="T31" fmla="*/ 29 h 37"/>
                <a:gd name="T32" fmla="*/ 55 w 94"/>
                <a:gd name="T33" fmla="*/ 29 h 37"/>
                <a:gd name="T34" fmla="*/ 24 w 94"/>
                <a:gd name="T35" fmla="*/ 15 h 37"/>
                <a:gd name="T36" fmla="*/ 6 w 94"/>
                <a:gd name="T3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37">
                  <a:moveTo>
                    <a:pt x="89" y="18"/>
                  </a:moveTo>
                  <a:cubicBezTo>
                    <a:pt x="82" y="14"/>
                    <a:pt x="70" y="10"/>
                    <a:pt x="56" y="7"/>
                  </a:cubicBezTo>
                  <a:cubicBezTo>
                    <a:pt x="26" y="1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8" y="7"/>
                    <a:pt x="17" y="13"/>
                  </a:cubicBezTo>
                  <a:cubicBezTo>
                    <a:pt x="26" y="20"/>
                    <a:pt x="39" y="27"/>
                    <a:pt x="55" y="31"/>
                  </a:cubicBezTo>
                  <a:cubicBezTo>
                    <a:pt x="72" y="37"/>
                    <a:pt x="86" y="36"/>
                    <a:pt x="92" y="31"/>
                  </a:cubicBezTo>
                  <a:cubicBezTo>
                    <a:pt x="93" y="30"/>
                    <a:pt x="94" y="28"/>
                    <a:pt x="94" y="26"/>
                  </a:cubicBezTo>
                  <a:cubicBezTo>
                    <a:pt x="94" y="24"/>
                    <a:pt x="93" y="22"/>
                    <a:pt x="89" y="18"/>
                  </a:cubicBezTo>
                  <a:moveTo>
                    <a:pt x="6" y="2"/>
                  </a:moveTo>
                  <a:cubicBezTo>
                    <a:pt x="13" y="3"/>
                    <a:pt x="32" y="5"/>
                    <a:pt x="56" y="9"/>
                  </a:cubicBezTo>
                  <a:cubicBezTo>
                    <a:pt x="69" y="12"/>
                    <a:pt x="81" y="15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0" y="22"/>
                    <a:pt x="92" y="24"/>
                    <a:pt x="92" y="26"/>
                  </a:cubicBezTo>
                  <a:cubicBezTo>
                    <a:pt x="92" y="27"/>
                    <a:pt x="91" y="28"/>
                    <a:pt x="90" y="29"/>
                  </a:cubicBezTo>
                  <a:cubicBezTo>
                    <a:pt x="86" y="32"/>
                    <a:pt x="74" y="35"/>
                    <a:pt x="55" y="29"/>
                  </a:cubicBezTo>
                  <a:cubicBezTo>
                    <a:pt x="43" y="26"/>
                    <a:pt x="32" y="20"/>
                    <a:pt x="24" y="15"/>
                  </a:cubicBezTo>
                  <a:cubicBezTo>
                    <a:pt x="15" y="10"/>
                    <a:pt x="9" y="5"/>
                    <a:pt x="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852">
              <a:extLst>
                <a:ext uri="{FF2B5EF4-FFF2-40B4-BE49-F238E27FC236}">
                  <a16:creationId xmlns="" xmlns:a16="http://schemas.microsoft.com/office/drawing/2014/main" id="{B2B36344-510F-403F-B989-B9C629EB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856288"/>
              <a:ext cx="14288" cy="19050"/>
            </a:xfrm>
            <a:custGeom>
              <a:avLst/>
              <a:gdLst>
                <a:gd name="T0" fmla="*/ 1 w 15"/>
                <a:gd name="T1" fmla="*/ 0 h 21"/>
                <a:gd name="T2" fmla="*/ 15 w 15"/>
                <a:gd name="T3" fmla="*/ 13 h 21"/>
                <a:gd name="T4" fmla="*/ 1 w 15"/>
                <a:gd name="T5" fmla="*/ 21 h 21"/>
                <a:gd name="T6" fmla="*/ 0 w 15"/>
                <a:gd name="T7" fmla="*/ 20 h 21"/>
                <a:gd name="T8" fmla="*/ 13 w 15"/>
                <a:gd name="T9" fmla="*/ 13 h 21"/>
                <a:gd name="T10" fmla="*/ 0 w 15"/>
                <a:gd name="T11" fmla="*/ 1 h 21"/>
                <a:gd name="T12" fmla="*/ 1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" y="0"/>
                  </a:moveTo>
                  <a:cubicBezTo>
                    <a:pt x="5" y="5"/>
                    <a:pt x="10" y="9"/>
                    <a:pt x="15" y="13"/>
                  </a:cubicBezTo>
                  <a:cubicBezTo>
                    <a:pt x="10" y="16"/>
                    <a:pt x="6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8"/>
                    <a:pt x="8" y="15"/>
                    <a:pt x="13" y="13"/>
                  </a:cubicBezTo>
                  <a:cubicBezTo>
                    <a:pt x="8" y="9"/>
                    <a:pt x="4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853">
              <a:extLst>
                <a:ext uri="{FF2B5EF4-FFF2-40B4-BE49-F238E27FC236}">
                  <a16:creationId xmlns="" xmlns:a16="http://schemas.microsoft.com/office/drawing/2014/main" id="{FE760FAD-834B-4E1D-B3CB-1A7280094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5854701"/>
              <a:ext cx="15875" cy="20638"/>
            </a:xfrm>
            <a:custGeom>
              <a:avLst/>
              <a:gdLst>
                <a:gd name="T0" fmla="*/ 1 w 17"/>
                <a:gd name="T1" fmla="*/ 0 h 23"/>
                <a:gd name="T2" fmla="*/ 17 w 17"/>
                <a:gd name="T3" fmla="*/ 14 h 23"/>
                <a:gd name="T4" fmla="*/ 1 w 17"/>
                <a:gd name="T5" fmla="*/ 23 h 23"/>
                <a:gd name="T6" fmla="*/ 0 w 17"/>
                <a:gd name="T7" fmla="*/ 22 h 23"/>
                <a:gd name="T8" fmla="*/ 14 w 17"/>
                <a:gd name="T9" fmla="*/ 14 h 23"/>
                <a:gd name="T10" fmla="*/ 0 w 17"/>
                <a:gd name="T11" fmla="*/ 1 h 23"/>
                <a:gd name="T12" fmla="*/ 1 w 1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1" y="0"/>
                  </a:moveTo>
                  <a:cubicBezTo>
                    <a:pt x="6" y="5"/>
                    <a:pt x="11" y="9"/>
                    <a:pt x="17" y="14"/>
                  </a:cubicBezTo>
                  <a:cubicBezTo>
                    <a:pt x="11" y="17"/>
                    <a:pt x="6" y="20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19"/>
                    <a:pt x="9" y="16"/>
                    <a:pt x="14" y="14"/>
                  </a:cubicBezTo>
                  <a:cubicBezTo>
                    <a:pt x="9" y="10"/>
                    <a:pt x="4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854">
              <a:extLst>
                <a:ext uri="{FF2B5EF4-FFF2-40B4-BE49-F238E27FC236}">
                  <a16:creationId xmlns="" xmlns:a16="http://schemas.microsoft.com/office/drawing/2014/main" id="{FFC93E75-1ED9-4221-BBE6-D0377454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5853113"/>
              <a:ext cx="15875" cy="22225"/>
            </a:xfrm>
            <a:custGeom>
              <a:avLst/>
              <a:gdLst>
                <a:gd name="T0" fmla="*/ 1 w 17"/>
                <a:gd name="T1" fmla="*/ 0 h 24"/>
                <a:gd name="T2" fmla="*/ 17 w 17"/>
                <a:gd name="T3" fmla="*/ 15 h 24"/>
                <a:gd name="T4" fmla="*/ 1 w 17"/>
                <a:gd name="T5" fmla="*/ 24 h 24"/>
                <a:gd name="T6" fmla="*/ 0 w 17"/>
                <a:gd name="T7" fmla="*/ 22 h 24"/>
                <a:gd name="T8" fmla="*/ 15 w 17"/>
                <a:gd name="T9" fmla="*/ 15 h 24"/>
                <a:gd name="T10" fmla="*/ 0 w 17"/>
                <a:gd name="T11" fmla="*/ 1 h 24"/>
                <a:gd name="T12" fmla="*/ 1 w 1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6" y="5"/>
                    <a:pt x="12" y="10"/>
                    <a:pt x="17" y="15"/>
                  </a:cubicBezTo>
                  <a:cubicBezTo>
                    <a:pt x="12" y="18"/>
                    <a:pt x="6" y="21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0"/>
                    <a:pt x="10" y="17"/>
                    <a:pt x="15" y="15"/>
                  </a:cubicBezTo>
                  <a:cubicBezTo>
                    <a:pt x="10" y="10"/>
                    <a:pt x="5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855">
              <a:extLst>
                <a:ext uri="{FF2B5EF4-FFF2-40B4-BE49-F238E27FC236}">
                  <a16:creationId xmlns="" xmlns:a16="http://schemas.microsoft.com/office/drawing/2014/main" id="{500B7BA3-0B52-43C2-B8D3-6CD19FC0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5851526"/>
              <a:ext cx="17463" cy="22225"/>
            </a:xfrm>
            <a:custGeom>
              <a:avLst/>
              <a:gdLst>
                <a:gd name="T0" fmla="*/ 2 w 18"/>
                <a:gd name="T1" fmla="*/ 0 h 23"/>
                <a:gd name="T2" fmla="*/ 18 w 18"/>
                <a:gd name="T3" fmla="*/ 15 h 23"/>
                <a:gd name="T4" fmla="*/ 1 w 18"/>
                <a:gd name="T5" fmla="*/ 23 h 23"/>
                <a:gd name="T6" fmla="*/ 0 w 18"/>
                <a:gd name="T7" fmla="*/ 22 h 23"/>
                <a:gd name="T8" fmla="*/ 15 w 18"/>
                <a:gd name="T9" fmla="*/ 14 h 23"/>
                <a:gd name="T10" fmla="*/ 1 w 18"/>
                <a:gd name="T11" fmla="*/ 1 h 23"/>
                <a:gd name="T12" fmla="*/ 2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2" y="0"/>
                  </a:moveTo>
                  <a:cubicBezTo>
                    <a:pt x="7" y="5"/>
                    <a:pt x="12" y="10"/>
                    <a:pt x="18" y="15"/>
                  </a:cubicBezTo>
                  <a:cubicBezTo>
                    <a:pt x="12" y="18"/>
                    <a:pt x="7" y="21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19"/>
                    <a:pt x="10" y="17"/>
                    <a:pt x="15" y="14"/>
                  </a:cubicBezTo>
                  <a:cubicBezTo>
                    <a:pt x="10" y="10"/>
                    <a:pt x="6" y="5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856">
              <a:extLst>
                <a:ext uri="{FF2B5EF4-FFF2-40B4-BE49-F238E27FC236}">
                  <a16:creationId xmlns="" xmlns:a16="http://schemas.microsoft.com/office/drawing/2014/main" id="{41BC394B-5E03-4961-8537-CDF38930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5849938"/>
              <a:ext cx="15875" cy="20638"/>
            </a:xfrm>
            <a:custGeom>
              <a:avLst/>
              <a:gdLst>
                <a:gd name="T0" fmla="*/ 2 w 17"/>
                <a:gd name="T1" fmla="*/ 0 h 22"/>
                <a:gd name="T2" fmla="*/ 17 w 17"/>
                <a:gd name="T3" fmla="*/ 15 h 22"/>
                <a:gd name="T4" fmla="*/ 1 w 17"/>
                <a:gd name="T5" fmla="*/ 22 h 22"/>
                <a:gd name="T6" fmla="*/ 0 w 17"/>
                <a:gd name="T7" fmla="*/ 21 h 22"/>
                <a:gd name="T8" fmla="*/ 15 w 17"/>
                <a:gd name="T9" fmla="*/ 14 h 22"/>
                <a:gd name="T10" fmla="*/ 1 w 17"/>
                <a:gd name="T11" fmla="*/ 1 h 22"/>
                <a:gd name="T12" fmla="*/ 2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7" y="5"/>
                    <a:pt x="12" y="10"/>
                    <a:pt x="17" y="15"/>
                  </a:cubicBezTo>
                  <a:cubicBezTo>
                    <a:pt x="12" y="17"/>
                    <a:pt x="7" y="20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19"/>
                    <a:pt x="10" y="16"/>
                    <a:pt x="15" y="14"/>
                  </a:cubicBezTo>
                  <a:cubicBezTo>
                    <a:pt x="10" y="10"/>
                    <a:pt x="5" y="5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857">
              <a:extLst>
                <a:ext uri="{FF2B5EF4-FFF2-40B4-BE49-F238E27FC236}">
                  <a16:creationId xmlns="" xmlns:a16="http://schemas.microsoft.com/office/drawing/2014/main" id="{B16BB466-084E-4724-88F2-D4FBA12C1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5849938"/>
              <a:ext cx="15875" cy="19050"/>
            </a:xfrm>
            <a:custGeom>
              <a:avLst/>
              <a:gdLst>
                <a:gd name="T0" fmla="*/ 2 w 17"/>
                <a:gd name="T1" fmla="*/ 0 h 21"/>
                <a:gd name="T2" fmla="*/ 17 w 17"/>
                <a:gd name="T3" fmla="*/ 14 h 21"/>
                <a:gd name="T4" fmla="*/ 1 w 17"/>
                <a:gd name="T5" fmla="*/ 21 h 21"/>
                <a:gd name="T6" fmla="*/ 0 w 17"/>
                <a:gd name="T7" fmla="*/ 20 h 21"/>
                <a:gd name="T8" fmla="*/ 14 w 17"/>
                <a:gd name="T9" fmla="*/ 14 h 21"/>
                <a:gd name="T10" fmla="*/ 1 w 17"/>
                <a:gd name="T11" fmla="*/ 1 h 21"/>
                <a:gd name="T12" fmla="*/ 2 w 1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2" y="0"/>
                  </a:moveTo>
                  <a:cubicBezTo>
                    <a:pt x="7" y="5"/>
                    <a:pt x="12" y="10"/>
                    <a:pt x="17" y="14"/>
                  </a:cubicBezTo>
                  <a:cubicBezTo>
                    <a:pt x="12" y="17"/>
                    <a:pt x="6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8"/>
                    <a:pt x="10" y="16"/>
                    <a:pt x="14" y="14"/>
                  </a:cubicBezTo>
                  <a:cubicBezTo>
                    <a:pt x="10" y="9"/>
                    <a:pt x="5" y="5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858">
              <a:extLst>
                <a:ext uri="{FF2B5EF4-FFF2-40B4-BE49-F238E27FC236}">
                  <a16:creationId xmlns="" xmlns:a16="http://schemas.microsoft.com/office/drawing/2014/main" id="{AF7DCF82-5B40-46F8-AB4F-9646DF60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5848351"/>
              <a:ext cx="14288" cy="19050"/>
            </a:xfrm>
            <a:custGeom>
              <a:avLst/>
              <a:gdLst>
                <a:gd name="T0" fmla="*/ 2 w 15"/>
                <a:gd name="T1" fmla="*/ 0 h 20"/>
                <a:gd name="T2" fmla="*/ 15 w 15"/>
                <a:gd name="T3" fmla="*/ 14 h 20"/>
                <a:gd name="T4" fmla="*/ 1 w 15"/>
                <a:gd name="T5" fmla="*/ 20 h 20"/>
                <a:gd name="T6" fmla="*/ 0 w 15"/>
                <a:gd name="T7" fmla="*/ 18 h 20"/>
                <a:gd name="T8" fmla="*/ 13 w 15"/>
                <a:gd name="T9" fmla="*/ 13 h 20"/>
                <a:gd name="T10" fmla="*/ 1 w 15"/>
                <a:gd name="T11" fmla="*/ 1 h 20"/>
                <a:gd name="T12" fmla="*/ 2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2" y="0"/>
                  </a:moveTo>
                  <a:cubicBezTo>
                    <a:pt x="6" y="4"/>
                    <a:pt x="11" y="9"/>
                    <a:pt x="15" y="14"/>
                  </a:cubicBezTo>
                  <a:cubicBezTo>
                    <a:pt x="10" y="16"/>
                    <a:pt x="6" y="18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3" y="13"/>
                  </a:cubicBezTo>
                  <a:cubicBezTo>
                    <a:pt x="9" y="9"/>
                    <a:pt x="5" y="5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859">
              <a:extLst>
                <a:ext uri="{FF2B5EF4-FFF2-40B4-BE49-F238E27FC236}">
                  <a16:creationId xmlns="" xmlns:a16="http://schemas.microsoft.com/office/drawing/2014/main" id="{D6522E9B-10F6-49A0-A6ED-6B756862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5848351"/>
              <a:ext cx="12700" cy="15875"/>
            </a:xfrm>
            <a:custGeom>
              <a:avLst/>
              <a:gdLst>
                <a:gd name="T0" fmla="*/ 3 w 15"/>
                <a:gd name="T1" fmla="*/ 0 h 18"/>
                <a:gd name="T2" fmla="*/ 15 w 15"/>
                <a:gd name="T3" fmla="*/ 13 h 18"/>
                <a:gd name="T4" fmla="*/ 1 w 15"/>
                <a:gd name="T5" fmla="*/ 18 h 18"/>
                <a:gd name="T6" fmla="*/ 0 w 15"/>
                <a:gd name="T7" fmla="*/ 17 h 18"/>
                <a:gd name="T8" fmla="*/ 12 w 15"/>
                <a:gd name="T9" fmla="*/ 12 h 18"/>
                <a:gd name="T10" fmla="*/ 2 w 15"/>
                <a:gd name="T11" fmla="*/ 1 h 18"/>
                <a:gd name="T12" fmla="*/ 3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3" y="0"/>
                  </a:moveTo>
                  <a:cubicBezTo>
                    <a:pt x="7" y="4"/>
                    <a:pt x="11" y="9"/>
                    <a:pt x="15" y="13"/>
                  </a:cubicBezTo>
                  <a:cubicBezTo>
                    <a:pt x="10" y="15"/>
                    <a:pt x="6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5"/>
                    <a:pt x="8" y="14"/>
                    <a:pt x="12" y="12"/>
                  </a:cubicBezTo>
                  <a:cubicBezTo>
                    <a:pt x="8" y="8"/>
                    <a:pt x="5" y="5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860">
              <a:extLst>
                <a:ext uri="{FF2B5EF4-FFF2-40B4-BE49-F238E27FC236}">
                  <a16:creationId xmlns="" xmlns:a16="http://schemas.microsoft.com/office/drawing/2014/main" id="{0C311989-4146-4ED7-8D3C-61522A602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5846763"/>
              <a:ext cx="11113" cy="15875"/>
            </a:xfrm>
            <a:custGeom>
              <a:avLst/>
              <a:gdLst>
                <a:gd name="T0" fmla="*/ 2 w 13"/>
                <a:gd name="T1" fmla="*/ 0 h 17"/>
                <a:gd name="T2" fmla="*/ 13 w 13"/>
                <a:gd name="T3" fmla="*/ 12 h 17"/>
                <a:gd name="T4" fmla="*/ 1 w 13"/>
                <a:gd name="T5" fmla="*/ 17 h 17"/>
                <a:gd name="T6" fmla="*/ 0 w 13"/>
                <a:gd name="T7" fmla="*/ 15 h 17"/>
                <a:gd name="T8" fmla="*/ 10 w 13"/>
                <a:gd name="T9" fmla="*/ 11 h 17"/>
                <a:gd name="T10" fmla="*/ 1 w 13"/>
                <a:gd name="T11" fmla="*/ 1 h 17"/>
                <a:gd name="T12" fmla="*/ 2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2" y="0"/>
                  </a:moveTo>
                  <a:cubicBezTo>
                    <a:pt x="6" y="4"/>
                    <a:pt x="9" y="8"/>
                    <a:pt x="13" y="12"/>
                  </a:cubicBezTo>
                  <a:cubicBezTo>
                    <a:pt x="9" y="14"/>
                    <a:pt x="5" y="15"/>
                    <a:pt x="1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4"/>
                    <a:pt x="7" y="13"/>
                    <a:pt x="10" y="11"/>
                  </a:cubicBezTo>
                  <a:cubicBezTo>
                    <a:pt x="7" y="8"/>
                    <a:pt x="4" y="4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861">
              <a:extLst>
                <a:ext uri="{FF2B5EF4-FFF2-40B4-BE49-F238E27FC236}">
                  <a16:creationId xmlns="" xmlns:a16="http://schemas.microsoft.com/office/drawing/2014/main" id="{D5AFD140-A283-47AF-B0BE-E5AC58E4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5846763"/>
              <a:ext cx="11113" cy="12700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10 h 14"/>
                <a:gd name="T4" fmla="*/ 1 w 12"/>
                <a:gd name="T5" fmla="*/ 14 h 14"/>
                <a:gd name="T6" fmla="*/ 0 w 12"/>
                <a:gd name="T7" fmla="*/ 12 h 14"/>
                <a:gd name="T8" fmla="*/ 9 w 12"/>
                <a:gd name="T9" fmla="*/ 9 h 14"/>
                <a:gd name="T10" fmla="*/ 1 w 12"/>
                <a:gd name="T11" fmla="*/ 0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cubicBezTo>
                    <a:pt x="5" y="3"/>
                    <a:pt x="8" y="7"/>
                    <a:pt x="12" y="10"/>
                  </a:cubicBezTo>
                  <a:cubicBezTo>
                    <a:pt x="8" y="11"/>
                    <a:pt x="5" y="12"/>
                    <a:pt x="1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9" y="9"/>
                  </a:cubicBezTo>
                  <a:cubicBezTo>
                    <a:pt x="6" y="6"/>
                    <a:pt x="4" y="3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862">
              <a:extLst>
                <a:ext uri="{FF2B5EF4-FFF2-40B4-BE49-F238E27FC236}">
                  <a16:creationId xmlns="" xmlns:a16="http://schemas.microsoft.com/office/drawing/2014/main" id="{C1AF39AB-BA2F-46F6-B3AD-94DF77CC1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5846763"/>
              <a:ext cx="9525" cy="11113"/>
            </a:xfrm>
            <a:custGeom>
              <a:avLst/>
              <a:gdLst>
                <a:gd name="T0" fmla="*/ 3 w 10"/>
                <a:gd name="T1" fmla="*/ 0 h 12"/>
                <a:gd name="T2" fmla="*/ 10 w 10"/>
                <a:gd name="T3" fmla="*/ 9 h 12"/>
                <a:gd name="T4" fmla="*/ 1 w 10"/>
                <a:gd name="T5" fmla="*/ 12 h 12"/>
                <a:gd name="T6" fmla="*/ 0 w 10"/>
                <a:gd name="T7" fmla="*/ 10 h 12"/>
                <a:gd name="T8" fmla="*/ 7 w 10"/>
                <a:gd name="T9" fmla="*/ 8 h 12"/>
                <a:gd name="T10" fmla="*/ 1 w 10"/>
                <a:gd name="T11" fmla="*/ 1 h 12"/>
                <a:gd name="T12" fmla="*/ 3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5" y="3"/>
                    <a:pt x="7" y="6"/>
                    <a:pt x="10" y="9"/>
                  </a:cubicBezTo>
                  <a:cubicBezTo>
                    <a:pt x="7" y="10"/>
                    <a:pt x="4" y="11"/>
                    <a:pt x="1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1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863">
              <a:extLst>
                <a:ext uri="{FF2B5EF4-FFF2-40B4-BE49-F238E27FC236}">
                  <a16:creationId xmlns="" xmlns:a16="http://schemas.microsoft.com/office/drawing/2014/main" id="{D923EF4D-0D81-471A-9158-0230E322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5845176"/>
              <a:ext cx="6350" cy="7938"/>
            </a:xfrm>
            <a:custGeom>
              <a:avLst/>
              <a:gdLst>
                <a:gd name="T0" fmla="*/ 2 w 7"/>
                <a:gd name="T1" fmla="*/ 0 h 9"/>
                <a:gd name="T2" fmla="*/ 7 w 7"/>
                <a:gd name="T3" fmla="*/ 7 h 9"/>
                <a:gd name="T4" fmla="*/ 1 w 7"/>
                <a:gd name="T5" fmla="*/ 9 h 9"/>
                <a:gd name="T6" fmla="*/ 0 w 7"/>
                <a:gd name="T7" fmla="*/ 8 h 9"/>
                <a:gd name="T8" fmla="*/ 5 w 7"/>
                <a:gd name="T9" fmla="*/ 6 h 9"/>
                <a:gd name="T10" fmla="*/ 1 w 7"/>
                <a:gd name="T11" fmla="*/ 1 h 9"/>
                <a:gd name="T12" fmla="*/ 2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4" y="3"/>
                    <a:pt x="5" y="5"/>
                    <a:pt x="7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864">
              <a:extLst>
                <a:ext uri="{FF2B5EF4-FFF2-40B4-BE49-F238E27FC236}">
                  <a16:creationId xmlns="" xmlns:a16="http://schemas.microsoft.com/office/drawing/2014/main" id="{487C144F-0A42-4150-AD17-F3C30C52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5845176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0 w 4"/>
                <a:gd name="T7" fmla="*/ 2 h 3"/>
                <a:gd name="T8" fmla="*/ 2 w 4"/>
                <a:gd name="T9" fmla="*/ 2 h 3"/>
                <a:gd name="T10" fmla="*/ 1 w 4"/>
                <a:gd name="T11" fmla="*/ 1 h 3"/>
                <a:gd name="T12" fmla="*/ 2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865">
              <a:extLst>
                <a:ext uri="{FF2B5EF4-FFF2-40B4-BE49-F238E27FC236}">
                  <a16:creationId xmlns="" xmlns:a16="http://schemas.microsoft.com/office/drawing/2014/main" id="{3A6145CF-69A2-4139-AA22-31A9BDCF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5881688"/>
              <a:ext cx="11113" cy="12700"/>
            </a:xfrm>
            <a:custGeom>
              <a:avLst/>
              <a:gdLst>
                <a:gd name="T0" fmla="*/ 2 w 11"/>
                <a:gd name="T1" fmla="*/ 0 h 13"/>
                <a:gd name="T2" fmla="*/ 11 w 11"/>
                <a:gd name="T3" fmla="*/ 12 h 13"/>
                <a:gd name="T4" fmla="*/ 9 w 11"/>
                <a:gd name="T5" fmla="*/ 13 h 13"/>
                <a:gd name="T6" fmla="*/ 0 w 11"/>
                <a:gd name="T7" fmla="*/ 1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5" y="4"/>
                    <a:pt x="8" y="8"/>
                    <a:pt x="11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9"/>
                    <a:pt x="3" y="5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866">
              <a:extLst>
                <a:ext uri="{FF2B5EF4-FFF2-40B4-BE49-F238E27FC236}">
                  <a16:creationId xmlns="" xmlns:a16="http://schemas.microsoft.com/office/drawing/2014/main" id="{DCEFE2D7-44B4-4F6C-8E55-199A087AA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1963" y="5811838"/>
              <a:ext cx="46038" cy="73025"/>
            </a:xfrm>
            <a:custGeom>
              <a:avLst/>
              <a:gdLst>
                <a:gd name="T0" fmla="*/ 2 w 48"/>
                <a:gd name="T1" fmla="*/ 2 h 79"/>
                <a:gd name="T2" fmla="*/ 12 w 48"/>
                <a:gd name="T3" fmla="*/ 50 h 79"/>
                <a:gd name="T4" fmla="*/ 34 w 48"/>
                <a:gd name="T5" fmla="*/ 76 h 79"/>
                <a:gd name="T6" fmla="*/ 44 w 48"/>
                <a:gd name="T7" fmla="*/ 78 h 79"/>
                <a:gd name="T8" fmla="*/ 47 w 48"/>
                <a:gd name="T9" fmla="*/ 73 h 79"/>
                <a:gd name="T10" fmla="*/ 34 w 48"/>
                <a:gd name="T11" fmla="*/ 40 h 79"/>
                <a:gd name="T12" fmla="*/ 4 w 48"/>
                <a:gd name="T13" fmla="*/ 1 h 79"/>
                <a:gd name="T14" fmla="*/ 3 w 48"/>
                <a:gd name="T15" fmla="*/ 0 h 79"/>
                <a:gd name="T16" fmla="*/ 2 w 48"/>
                <a:gd name="T17" fmla="*/ 2 h 79"/>
                <a:gd name="T18" fmla="*/ 35 w 48"/>
                <a:gd name="T19" fmla="*/ 74 h 79"/>
                <a:gd name="T20" fmla="*/ 14 w 48"/>
                <a:gd name="T21" fmla="*/ 49 h 79"/>
                <a:gd name="T22" fmla="*/ 4 w 48"/>
                <a:gd name="T23" fmla="*/ 5 h 79"/>
                <a:gd name="T24" fmla="*/ 32 w 48"/>
                <a:gd name="T25" fmla="*/ 41 h 79"/>
                <a:gd name="T26" fmla="*/ 45 w 48"/>
                <a:gd name="T27" fmla="*/ 72 h 79"/>
                <a:gd name="T28" fmla="*/ 43 w 48"/>
                <a:gd name="T29" fmla="*/ 76 h 79"/>
                <a:gd name="T30" fmla="*/ 35 w 48"/>
                <a:gd name="T3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79">
                  <a:moveTo>
                    <a:pt x="2" y="2"/>
                  </a:moveTo>
                  <a:cubicBezTo>
                    <a:pt x="2" y="2"/>
                    <a:pt x="0" y="23"/>
                    <a:pt x="12" y="50"/>
                  </a:cubicBezTo>
                  <a:cubicBezTo>
                    <a:pt x="18" y="63"/>
                    <a:pt x="27" y="72"/>
                    <a:pt x="34" y="76"/>
                  </a:cubicBezTo>
                  <a:cubicBezTo>
                    <a:pt x="39" y="79"/>
                    <a:pt x="42" y="78"/>
                    <a:pt x="44" y="78"/>
                  </a:cubicBezTo>
                  <a:cubicBezTo>
                    <a:pt x="46" y="77"/>
                    <a:pt x="47" y="75"/>
                    <a:pt x="47" y="73"/>
                  </a:cubicBezTo>
                  <a:cubicBezTo>
                    <a:pt x="48" y="65"/>
                    <a:pt x="43" y="53"/>
                    <a:pt x="34" y="40"/>
                  </a:cubicBezTo>
                  <a:cubicBezTo>
                    <a:pt x="19" y="16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2"/>
                  </a:lnTo>
                  <a:close/>
                  <a:moveTo>
                    <a:pt x="35" y="74"/>
                  </a:moveTo>
                  <a:cubicBezTo>
                    <a:pt x="28" y="71"/>
                    <a:pt x="20" y="61"/>
                    <a:pt x="14" y="49"/>
                  </a:cubicBezTo>
                  <a:cubicBezTo>
                    <a:pt x="4" y="28"/>
                    <a:pt x="4" y="11"/>
                    <a:pt x="4" y="5"/>
                  </a:cubicBezTo>
                  <a:cubicBezTo>
                    <a:pt x="9" y="9"/>
                    <a:pt x="20" y="22"/>
                    <a:pt x="32" y="41"/>
                  </a:cubicBezTo>
                  <a:cubicBezTo>
                    <a:pt x="42" y="56"/>
                    <a:pt x="46" y="67"/>
                    <a:pt x="45" y="72"/>
                  </a:cubicBezTo>
                  <a:cubicBezTo>
                    <a:pt x="44" y="74"/>
                    <a:pt x="44" y="75"/>
                    <a:pt x="43" y="76"/>
                  </a:cubicBezTo>
                  <a:cubicBezTo>
                    <a:pt x="41" y="76"/>
                    <a:pt x="38" y="76"/>
                    <a:pt x="35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867">
              <a:extLst>
                <a:ext uri="{FF2B5EF4-FFF2-40B4-BE49-F238E27FC236}">
                  <a16:creationId xmlns="" xmlns:a16="http://schemas.microsoft.com/office/drawing/2014/main" id="{BA593778-CE94-4B71-A4F3-6DFB705CE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76" y="5865813"/>
              <a:ext cx="17463" cy="15875"/>
            </a:xfrm>
            <a:custGeom>
              <a:avLst/>
              <a:gdLst>
                <a:gd name="T0" fmla="*/ 19 w 19"/>
                <a:gd name="T1" fmla="*/ 0 h 17"/>
                <a:gd name="T2" fmla="*/ 18 w 19"/>
                <a:gd name="T3" fmla="*/ 17 h 17"/>
                <a:gd name="T4" fmla="*/ 0 w 19"/>
                <a:gd name="T5" fmla="*/ 9 h 17"/>
                <a:gd name="T6" fmla="*/ 1 w 19"/>
                <a:gd name="T7" fmla="*/ 8 h 17"/>
                <a:gd name="T8" fmla="*/ 16 w 19"/>
                <a:gd name="T9" fmla="*/ 15 h 17"/>
                <a:gd name="T10" fmla="*/ 17 w 19"/>
                <a:gd name="T11" fmla="*/ 0 h 17"/>
                <a:gd name="T12" fmla="*/ 19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8" y="5"/>
                    <a:pt x="18" y="11"/>
                    <a:pt x="18" y="17"/>
                  </a:cubicBezTo>
                  <a:cubicBezTo>
                    <a:pt x="12" y="14"/>
                    <a:pt x="6" y="12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10"/>
                    <a:pt x="11" y="13"/>
                    <a:pt x="16" y="15"/>
                  </a:cubicBezTo>
                  <a:cubicBezTo>
                    <a:pt x="17" y="10"/>
                    <a:pt x="17" y="5"/>
                    <a:pt x="17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868">
              <a:extLst>
                <a:ext uri="{FF2B5EF4-FFF2-40B4-BE49-F238E27FC236}">
                  <a16:creationId xmlns="" xmlns:a16="http://schemas.microsoft.com/office/drawing/2014/main" id="{375DC1FA-F477-494F-8DCF-2A00A70E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5859463"/>
              <a:ext cx="20638" cy="19050"/>
            </a:xfrm>
            <a:custGeom>
              <a:avLst/>
              <a:gdLst>
                <a:gd name="T0" fmla="*/ 21 w 21"/>
                <a:gd name="T1" fmla="*/ 0 h 19"/>
                <a:gd name="T2" fmla="*/ 19 w 21"/>
                <a:gd name="T3" fmla="*/ 19 h 19"/>
                <a:gd name="T4" fmla="*/ 0 w 21"/>
                <a:gd name="T5" fmla="*/ 10 h 19"/>
                <a:gd name="T6" fmla="*/ 1 w 21"/>
                <a:gd name="T7" fmla="*/ 9 h 19"/>
                <a:gd name="T8" fmla="*/ 18 w 21"/>
                <a:gd name="T9" fmla="*/ 16 h 19"/>
                <a:gd name="T10" fmla="*/ 19 w 21"/>
                <a:gd name="T11" fmla="*/ 0 h 19"/>
                <a:gd name="T12" fmla="*/ 21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20" y="6"/>
                    <a:pt x="20" y="12"/>
                    <a:pt x="19" y="19"/>
                  </a:cubicBezTo>
                  <a:cubicBezTo>
                    <a:pt x="13" y="16"/>
                    <a:pt x="6" y="13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6" y="11"/>
                    <a:pt x="12" y="14"/>
                    <a:pt x="18" y="16"/>
                  </a:cubicBezTo>
                  <a:cubicBezTo>
                    <a:pt x="18" y="11"/>
                    <a:pt x="19" y="5"/>
                    <a:pt x="19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869">
              <a:extLst>
                <a:ext uri="{FF2B5EF4-FFF2-40B4-BE49-F238E27FC236}">
                  <a16:creationId xmlns="" xmlns:a16="http://schemas.microsoft.com/office/drawing/2014/main" id="{40349F31-4CF8-4106-BDE8-3AE78E7F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5854701"/>
              <a:ext cx="20638" cy="17463"/>
            </a:xfrm>
            <a:custGeom>
              <a:avLst/>
              <a:gdLst>
                <a:gd name="T0" fmla="*/ 22 w 22"/>
                <a:gd name="T1" fmla="*/ 0 h 19"/>
                <a:gd name="T2" fmla="*/ 20 w 22"/>
                <a:gd name="T3" fmla="*/ 19 h 19"/>
                <a:gd name="T4" fmla="*/ 0 w 22"/>
                <a:gd name="T5" fmla="*/ 10 h 19"/>
                <a:gd name="T6" fmla="*/ 1 w 22"/>
                <a:gd name="T7" fmla="*/ 9 h 19"/>
                <a:gd name="T8" fmla="*/ 18 w 22"/>
                <a:gd name="T9" fmla="*/ 17 h 19"/>
                <a:gd name="T10" fmla="*/ 20 w 22"/>
                <a:gd name="T11" fmla="*/ 0 h 19"/>
                <a:gd name="T12" fmla="*/ 22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21" y="6"/>
                    <a:pt x="20" y="13"/>
                    <a:pt x="20" y="19"/>
                  </a:cubicBezTo>
                  <a:cubicBezTo>
                    <a:pt x="13" y="16"/>
                    <a:pt x="7" y="13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12"/>
                    <a:pt x="12" y="14"/>
                    <a:pt x="18" y="17"/>
                  </a:cubicBezTo>
                  <a:cubicBezTo>
                    <a:pt x="19" y="11"/>
                    <a:pt x="19" y="6"/>
                    <a:pt x="20" y="0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870">
              <a:extLst>
                <a:ext uri="{FF2B5EF4-FFF2-40B4-BE49-F238E27FC236}">
                  <a16:creationId xmlns="" xmlns:a16="http://schemas.microsoft.com/office/drawing/2014/main" id="{DA389172-ACB8-4C76-BCDB-D88B4600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5849938"/>
              <a:ext cx="19050" cy="17463"/>
            </a:xfrm>
            <a:custGeom>
              <a:avLst/>
              <a:gdLst>
                <a:gd name="T0" fmla="*/ 21 w 21"/>
                <a:gd name="T1" fmla="*/ 0 h 19"/>
                <a:gd name="T2" fmla="*/ 19 w 21"/>
                <a:gd name="T3" fmla="*/ 19 h 19"/>
                <a:gd name="T4" fmla="*/ 0 w 21"/>
                <a:gd name="T5" fmla="*/ 10 h 19"/>
                <a:gd name="T6" fmla="*/ 1 w 21"/>
                <a:gd name="T7" fmla="*/ 9 h 19"/>
                <a:gd name="T8" fmla="*/ 18 w 21"/>
                <a:gd name="T9" fmla="*/ 17 h 19"/>
                <a:gd name="T10" fmla="*/ 20 w 21"/>
                <a:gd name="T11" fmla="*/ 0 h 19"/>
                <a:gd name="T12" fmla="*/ 21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21" y="6"/>
                    <a:pt x="20" y="13"/>
                    <a:pt x="19" y="19"/>
                  </a:cubicBezTo>
                  <a:cubicBezTo>
                    <a:pt x="13" y="16"/>
                    <a:pt x="7" y="13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6" y="11"/>
                    <a:pt x="12" y="14"/>
                    <a:pt x="18" y="17"/>
                  </a:cubicBezTo>
                  <a:cubicBezTo>
                    <a:pt x="18" y="11"/>
                    <a:pt x="19" y="5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871">
              <a:extLst>
                <a:ext uri="{FF2B5EF4-FFF2-40B4-BE49-F238E27FC236}">
                  <a16:creationId xmlns="" xmlns:a16="http://schemas.microsoft.com/office/drawing/2014/main" id="{5268A6A8-4E0E-4093-96AD-6E398C8CF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5845176"/>
              <a:ext cx="19050" cy="17463"/>
            </a:xfrm>
            <a:custGeom>
              <a:avLst/>
              <a:gdLst>
                <a:gd name="T0" fmla="*/ 20 w 20"/>
                <a:gd name="T1" fmla="*/ 0 h 18"/>
                <a:gd name="T2" fmla="*/ 18 w 20"/>
                <a:gd name="T3" fmla="*/ 18 h 18"/>
                <a:gd name="T4" fmla="*/ 0 w 20"/>
                <a:gd name="T5" fmla="*/ 10 h 18"/>
                <a:gd name="T6" fmla="*/ 1 w 20"/>
                <a:gd name="T7" fmla="*/ 8 h 18"/>
                <a:gd name="T8" fmla="*/ 16 w 20"/>
                <a:gd name="T9" fmla="*/ 16 h 18"/>
                <a:gd name="T10" fmla="*/ 19 w 20"/>
                <a:gd name="T11" fmla="*/ 0 h 18"/>
                <a:gd name="T12" fmla="*/ 2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20" y="0"/>
                  </a:moveTo>
                  <a:cubicBezTo>
                    <a:pt x="19" y="6"/>
                    <a:pt x="19" y="12"/>
                    <a:pt x="18" y="18"/>
                  </a:cubicBezTo>
                  <a:cubicBezTo>
                    <a:pt x="12" y="16"/>
                    <a:pt x="6" y="13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11"/>
                    <a:pt x="11" y="14"/>
                    <a:pt x="16" y="16"/>
                  </a:cubicBezTo>
                  <a:cubicBezTo>
                    <a:pt x="17" y="11"/>
                    <a:pt x="18" y="5"/>
                    <a:pt x="19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872">
              <a:extLst>
                <a:ext uri="{FF2B5EF4-FFF2-40B4-BE49-F238E27FC236}">
                  <a16:creationId xmlns="" xmlns:a16="http://schemas.microsoft.com/office/drawing/2014/main" id="{58F79F40-2605-45B9-80EA-876841E6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8" y="5842001"/>
              <a:ext cx="17463" cy="15875"/>
            </a:xfrm>
            <a:custGeom>
              <a:avLst/>
              <a:gdLst>
                <a:gd name="T0" fmla="*/ 19 w 19"/>
                <a:gd name="T1" fmla="*/ 0 h 17"/>
                <a:gd name="T2" fmla="*/ 17 w 19"/>
                <a:gd name="T3" fmla="*/ 17 h 17"/>
                <a:gd name="T4" fmla="*/ 0 w 19"/>
                <a:gd name="T5" fmla="*/ 9 h 17"/>
                <a:gd name="T6" fmla="*/ 1 w 19"/>
                <a:gd name="T7" fmla="*/ 7 h 17"/>
                <a:gd name="T8" fmla="*/ 15 w 19"/>
                <a:gd name="T9" fmla="*/ 15 h 17"/>
                <a:gd name="T10" fmla="*/ 18 w 19"/>
                <a:gd name="T11" fmla="*/ 0 h 17"/>
                <a:gd name="T12" fmla="*/ 19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8" y="6"/>
                    <a:pt x="17" y="11"/>
                    <a:pt x="17" y="17"/>
                  </a:cubicBezTo>
                  <a:cubicBezTo>
                    <a:pt x="11" y="14"/>
                    <a:pt x="5" y="11"/>
                    <a:pt x="0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10"/>
                    <a:pt x="10" y="12"/>
                    <a:pt x="15" y="15"/>
                  </a:cubicBezTo>
                  <a:cubicBezTo>
                    <a:pt x="16" y="10"/>
                    <a:pt x="17" y="5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873">
              <a:extLst>
                <a:ext uri="{FF2B5EF4-FFF2-40B4-BE49-F238E27FC236}">
                  <a16:creationId xmlns="" xmlns:a16="http://schemas.microsoft.com/office/drawing/2014/main" id="{7E56A9BE-384F-4DD8-A25E-6231C40D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5837238"/>
              <a:ext cx="17463" cy="15875"/>
            </a:xfrm>
            <a:custGeom>
              <a:avLst/>
              <a:gdLst>
                <a:gd name="T0" fmla="*/ 18 w 18"/>
                <a:gd name="T1" fmla="*/ 0 h 16"/>
                <a:gd name="T2" fmla="*/ 16 w 18"/>
                <a:gd name="T3" fmla="*/ 16 h 16"/>
                <a:gd name="T4" fmla="*/ 0 w 18"/>
                <a:gd name="T5" fmla="*/ 8 h 16"/>
                <a:gd name="T6" fmla="*/ 1 w 18"/>
                <a:gd name="T7" fmla="*/ 6 h 16"/>
                <a:gd name="T8" fmla="*/ 14 w 18"/>
                <a:gd name="T9" fmla="*/ 13 h 16"/>
                <a:gd name="T10" fmla="*/ 17 w 18"/>
                <a:gd name="T11" fmla="*/ 0 h 16"/>
                <a:gd name="T12" fmla="*/ 18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7" y="5"/>
                    <a:pt x="16" y="10"/>
                    <a:pt x="16" y="16"/>
                  </a:cubicBezTo>
                  <a:cubicBezTo>
                    <a:pt x="10" y="13"/>
                    <a:pt x="5" y="10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9"/>
                    <a:pt x="10" y="11"/>
                    <a:pt x="14" y="13"/>
                  </a:cubicBezTo>
                  <a:cubicBezTo>
                    <a:pt x="15" y="9"/>
                    <a:pt x="16" y="4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874">
              <a:extLst>
                <a:ext uri="{FF2B5EF4-FFF2-40B4-BE49-F238E27FC236}">
                  <a16:creationId xmlns="" xmlns:a16="http://schemas.microsoft.com/office/drawing/2014/main" id="{FE6EC7DA-E34D-4BB3-920A-B6DD48D0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5834063"/>
              <a:ext cx="14288" cy="12700"/>
            </a:xfrm>
            <a:custGeom>
              <a:avLst/>
              <a:gdLst>
                <a:gd name="T0" fmla="*/ 16 w 16"/>
                <a:gd name="T1" fmla="*/ 0 h 14"/>
                <a:gd name="T2" fmla="*/ 14 w 16"/>
                <a:gd name="T3" fmla="*/ 14 h 14"/>
                <a:gd name="T4" fmla="*/ 0 w 16"/>
                <a:gd name="T5" fmla="*/ 7 h 14"/>
                <a:gd name="T6" fmla="*/ 1 w 16"/>
                <a:gd name="T7" fmla="*/ 5 h 14"/>
                <a:gd name="T8" fmla="*/ 12 w 16"/>
                <a:gd name="T9" fmla="*/ 12 h 14"/>
                <a:gd name="T10" fmla="*/ 15 w 16"/>
                <a:gd name="T11" fmla="*/ 0 h 14"/>
                <a:gd name="T12" fmla="*/ 16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5" y="5"/>
                    <a:pt x="14" y="9"/>
                    <a:pt x="14" y="14"/>
                  </a:cubicBezTo>
                  <a:cubicBezTo>
                    <a:pt x="9" y="12"/>
                    <a:pt x="4" y="9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8"/>
                    <a:pt x="8" y="10"/>
                    <a:pt x="12" y="12"/>
                  </a:cubicBezTo>
                  <a:cubicBezTo>
                    <a:pt x="13" y="8"/>
                    <a:pt x="14" y="4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875">
              <a:extLst>
                <a:ext uri="{FF2B5EF4-FFF2-40B4-BE49-F238E27FC236}">
                  <a16:creationId xmlns="" xmlns:a16="http://schemas.microsoft.com/office/drawing/2014/main" id="{C4F0AB01-21F5-40BD-8C08-D9BD31FC8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5829301"/>
              <a:ext cx="14288" cy="12700"/>
            </a:xfrm>
            <a:custGeom>
              <a:avLst/>
              <a:gdLst>
                <a:gd name="T0" fmla="*/ 14 w 14"/>
                <a:gd name="T1" fmla="*/ 0 h 13"/>
                <a:gd name="T2" fmla="*/ 12 w 14"/>
                <a:gd name="T3" fmla="*/ 13 h 13"/>
                <a:gd name="T4" fmla="*/ 0 w 14"/>
                <a:gd name="T5" fmla="*/ 6 h 13"/>
                <a:gd name="T6" fmla="*/ 1 w 14"/>
                <a:gd name="T7" fmla="*/ 5 h 13"/>
                <a:gd name="T8" fmla="*/ 11 w 14"/>
                <a:gd name="T9" fmla="*/ 10 h 13"/>
                <a:gd name="T10" fmla="*/ 13 w 14"/>
                <a:gd name="T11" fmla="*/ 0 h 13"/>
                <a:gd name="T12" fmla="*/ 14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13" y="4"/>
                    <a:pt x="13" y="8"/>
                    <a:pt x="12" y="13"/>
                  </a:cubicBezTo>
                  <a:cubicBezTo>
                    <a:pt x="8" y="11"/>
                    <a:pt x="4" y="8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7" y="9"/>
                    <a:pt x="11" y="10"/>
                  </a:cubicBezTo>
                  <a:cubicBezTo>
                    <a:pt x="11" y="7"/>
                    <a:pt x="12" y="3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876">
              <a:extLst>
                <a:ext uri="{FF2B5EF4-FFF2-40B4-BE49-F238E27FC236}">
                  <a16:creationId xmlns="" xmlns:a16="http://schemas.microsoft.com/office/drawing/2014/main" id="{6B9ABA77-7486-42F3-BB9F-4789E49B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5826126"/>
              <a:ext cx="11113" cy="11113"/>
            </a:xfrm>
            <a:custGeom>
              <a:avLst/>
              <a:gdLst>
                <a:gd name="T0" fmla="*/ 12 w 12"/>
                <a:gd name="T1" fmla="*/ 0 h 11"/>
                <a:gd name="T2" fmla="*/ 10 w 12"/>
                <a:gd name="T3" fmla="*/ 11 h 11"/>
                <a:gd name="T4" fmla="*/ 0 w 12"/>
                <a:gd name="T5" fmla="*/ 5 h 11"/>
                <a:gd name="T6" fmla="*/ 1 w 12"/>
                <a:gd name="T7" fmla="*/ 4 h 11"/>
                <a:gd name="T8" fmla="*/ 9 w 12"/>
                <a:gd name="T9" fmla="*/ 9 h 11"/>
                <a:gd name="T10" fmla="*/ 11 w 12"/>
                <a:gd name="T11" fmla="*/ 0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4"/>
                    <a:pt x="11" y="8"/>
                    <a:pt x="10" y="11"/>
                  </a:cubicBezTo>
                  <a:cubicBezTo>
                    <a:pt x="7" y="9"/>
                    <a:pt x="3" y="7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6" y="7"/>
                    <a:pt x="9" y="9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877">
              <a:extLst>
                <a:ext uri="{FF2B5EF4-FFF2-40B4-BE49-F238E27FC236}">
                  <a16:creationId xmlns="" xmlns:a16="http://schemas.microsoft.com/office/drawing/2014/main" id="{1E87F514-B858-4093-AD76-D6F76E22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5822951"/>
              <a:ext cx="11113" cy="9525"/>
            </a:xfrm>
            <a:custGeom>
              <a:avLst/>
              <a:gdLst>
                <a:gd name="T0" fmla="*/ 11 w 11"/>
                <a:gd name="T1" fmla="*/ 0 h 9"/>
                <a:gd name="T2" fmla="*/ 8 w 11"/>
                <a:gd name="T3" fmla="*/ 9 h 9"/>
                <a:gd name="T4" fmla="*/ 0 w 11"/>
                <a:gd name="T5" fmla="*/ 4 h 9"/>
                <a:gd name="T6" fmla="*/ 1 w 11"/>
                <a:gd name="T7" fmla="*/ 3 h 9"/>
                <a:gd name="T8" fmla="*/ 7 w 11"/>
                <a:gd name="T9" fmla="*/ 6 h 9"/>
                <a:gd name="T10" fmla="*/ 9 w 11"/>
                <a:gd name="T11" fmla="*/ 0 h 9"/>
                <a:gd name="T12" fmla="*/ 11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7"/>
                    <a:pt x="3" y="6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878">
              <a:extLst>
                <a:ext uri="{FF2B5EF4-FFF2-40B4-BE49-F238E27FC236}">
                  <a16:creationId xmlns="" xmlns:a16="http://schemas.microsoft.com/office/drawing/2014/main" id="{B8A0A5B7-9C60-4FB3-9F99-EC02B073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5819776"/>
              <a:ext cx="7938" cy="6350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3 w 5"/>
                <a:gd name="T9" fmla="*/ 3 h 4"/>
                <a:gd name="T10" fmla="*/ 4 w 5"/>
                <a:gd name="T11" fmla="*/ 0 h 4"/>
                <a:gd name="T12" fmla="*/ 5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4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4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879">
              <a:extLst>
                <a:ext uri="{FF2B5EF4-FFF2-40B4-BE49-F238E27FC236}">
                  <a16:creationId xmlns="" xmlns:a16="http://schemas.microsoft.com/office/drawing/2014/main" id="{7D3F7E2C-582C-47EB-8676-5F6EE5FA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5816601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0 w 3"/>
                <a:gd name="T5" fmla="*/ 1 h 3"/>
                <a:gd name="T6" fmla="*/ 1 w 3"/>
                <a:gd name="T7" fmla="*/ 1 h 3"/>
                <a:gd name="T8" fmla="*/ 2 w 3"/>
                <a:gd name="T9" fmla="*/ 1 h 3"/>
                <a:gd name="T10" fmla="*/ 2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880">
              <a:extLst>
                <a:ext uri="{FF2B5EF4-FFF2-40B4-BE49-F238E27FC236}">
                  <a16:creationId xmlns="" xmlns:a16="http://schemas.microsoft.com/office/drawing/2014/main" id="{58FE3A3F-E1AD-4BF8-9A66-F0169036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5892801"/>
              <a:ext cx="14288" cy="3175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3 h 3"/>
                <a:gd name="T4" fmla="*/ 0 w 15"/>
                <a:gd name="T5" fmla="*/ 3 h 3"/>
                <a:gd name="T6" fmla="*/ 0 w 15"/>
                <a:gd name="T7" fmla="*/ 1 h 3"/>
                <a:gd name="T8" fmla="*/ 15 w 1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0" y="3"/>
                    <a:pt x="5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10" y="1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881">
              <a:extLst>
                <a:ext uri="{FF2B5EF4-FFF2-40B4-BE49-F238E27FC236}">
                  <a16:creationId xmlns="" xmlns:a16="http://schemas.microsoft.com/office/drawing/2014/main" id="{AEEB1379-6DF9-424A-9CBB-E87E21536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4813" y="5880101"/>
              <a:ext cx="93663" cy="26988"/>
            </a:xfrm>
            <a:custGeom>
              <a:avLst/>
              <a:gdLst>
                <a:gd name="T0" fmla="*/ 92 w 100"/>
                <a:gd name="T1" fmla="*/ 8 h 28"/>
                <a:gd name="T2" fmla="*/ 57 w 100"/>
                <a:gd name="T3" fmla="*/ 1 h 28"/>
                <a:gd name="T4" fmla="*/ 3 w 100"/>
                <a:gd name="T5" fmla="*/ 3 h 28"/>
                <a:gd name="T6" fmla="*/ 0 w 100"/>
                <a:gd name="T7" fmla="*/ 3 h 28"/>
                <a:gd name="T8" fmla="*/ 3 w 100"/>
                <a:gd name="T9" fmla="*/ 5 h 28"/>
                <a:gd name="T10" fmla="*/ 19 w 100"/>
                <a:gd name="T11" fmla="*/ 14 h 28"/>
                <a:gd name="T12" fmla="*/ 60 w 100"/>
                <a:gd name="T13" fmla="*/ 26 h 28"/>
                <a:gd name="T14" fmla="*/ 97 w 100"/>
                <a:gd name="T15" fmla="*/ 20 h 28"/>
                <a:gd name="T16" fmla="*/ 99 w 100"/>
                <a:gd name="T17" fmla="*/ 15 h 28"/>
                <a:gd name="T18" fmla="*/ 92 w 100"/>
                <a:gd name="T19" fmla="*/ 8 h 28"/>
                <a:gd name="T20" fmla="*/ 7 w 100"/>
                <a:gd name="T21" fmla="*/ 5 h 28"/>
                <a:gd name="T22" fmla="*/ 58 w 100"/>
                <a:gd name="T23" fmla="*/ 3 h 28"/>
                <a:gd name="T24" fmla="*/ 91 w 100"/>
                <a:gd name="T25" fmla="*/ 10 h 28"/>
                <a:gd name="T26" fmla="*/ 97 w 100"/>
                <a:gd name="T27" fmla="*/ 15 h 28"/>
                <a:gd name="T28" fmla="*/ 95 w 100"/>
                <a:gd name="T29" fmla="*/ 19 h 28"/>
                <a:gd name="T30" fmla="*/ 60 w 100"/>
                <a:gd name="T31" fmla="*/ 24 h 28"/>
                <a:gd name="T32" fmla="*/ 7 w 100"/>
                <a:gd name="T3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8">
                  <a:moveTo>
                    <a:pt x="92" y="8"/>
                  </a:moveTo>
                  <a:cubicBezTo>
                    <a:pt x="85" y="4"/>
                    <a:pt x="72" y="2"/>
                    <a:pt x="57" y="1"/>
                  </a:cubicBezTo>
                  <a:cubicBezTo>
                    <a:pt x="27" y="0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9" y="9"/>
                    <a:pt x="19" y="14"/>
                  </a:cubicBezTo>
                  <a:cubicBezTo>
                    <a:pt x="29" y="19"/>
                    <a:pt x="44" y="24"/>
                    <a:pt x="60" y="26"/>
                  </a:cubicBezTo>
                  <a:cubicBezTo>
                    <a:pt x="78" y="28"/>
                    <a:pt x="92" y="26"/>
                    <a:pt x="97" y="20"/>
                  </a:cubicBezTo>
                  <a:cubicBezTo>
                    <a:pt x="99" y="19"/>
                    <a:pt x="100" y="17"/>
                    <a:pt x="99" y="15"/>
                  </a:cubicBezTo>
                  <a:cubicBezTo>
                    <a:pt x="99" y="13"/>
                    <a:pt x="97" y="10"/>
                    <a:pt x="92" y="8"/>
                  </a:cubicBezTo>
                  <a:moveTo>
                    <a:pt x="7" y="5"/>
                  </a:moveTo>
                  <a:cubicBezTo>
                    <a:pt x="14" y="4"/>
                    <a:pt x="33" y="2"/>
                    <a:pt x="58" y="3"/>
                  </a:cubicBezTo>
                  <a:cubicBezTo>
                    <a:pt x="72" y="4"/>
                    <a:pt x="84" y="6"/>
                    <a:pt x="91" y="10"/>
                  </a:cubicBezTo>
                  <a:cubicBezTo>
                    <a:pt x="95" y="11"/>
                    <a:pt x="96" y="13"/>
                    <a:pt x="97" y="15"/>
                  </a:cubicBezTo>
                  <a:cubicBezTo>
                    <a:pt x="97" y="16"/>
                    <a:pt x="96" y="17"/>
                    <a:pt x="95" y="19"/>
                  </a:cubicBezTo>
                  <a:cubicBezTo>
                    <a:pt x="91" y="22"/>
                    <a:pt x="80" y="26"/>
                    <a:pt x="60" y="24"/>
                  </a:cubicBezTo>
                  <a:cubicBezTo>
                    <a:pt x="34" y="20"/>
                    <a:pt x="14" y="9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882">
              <a:extLst>
                <a:ext uri="{FF2B5EF4-FFF2-40B4-BE49-F238E27FC236}">
                  <a16:creationId xmlns="" xmlns:a16="http://schemas.microsoft.com/office/drawing/2014/main" id="{5A172EDC-E10E-4594-9B6B-7FF8887D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5884863"/>
              <a:ext cx="15875" cy="20638"/>
            </a:xfrm>
            <a:custGeom>
              <a:avLst/>
              <a:gdLst>
                <a:gd name="T0" fmla="*/ 0 w 17"/>
                <a:gd name="T1" fmla="*/ 0 h 22"/>
                <a:gd name="T2" fmla="*/ 17 w 17"/>
                <a:gd name="T3" fmla="*/ 11 h 22"/>
                <a:gd name="T4" fmla="*/ 3 w 17"/>
                <a:gd name="T5" fmla="*/ 22 h 22"/>
                <a:gd name="T6" fmla="*/ 2 w 17"/>
                <a:gd name="T7" fmla="*/ 20 h 22"/>
                <a:gd name="T8" fmla="*/ 14 w 17"/>
                <a:gd name="T9" fmla="*/ 11 h 22"/>
                <a:gd name="T10" fmla="*/ 0 w 17"/>
                <a:gd name="T11" fmla="*/ 1 h 22"/>
                <a:gd name="T12" fmla="*/ 0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6" y="4"/>
                    <a:pt x="11" y="7"/>
                    <a:pt x="17" y="11"/>
                  </a:cubicBezTo>
                  <a:cubicBezTo>
                    <a:pt x="13" y="15"/>
                    <a:pt x="8" y="18"/>
                    <a:pt x="3" y="22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6" y="17"/>
                    <a:pt x="10" y="14"/>
                    <a:pt x="14" y="11"/>
                  </a:cubicBezTo>
                  <a:cubicBezTo>
                    <a:pt x="9" y="8"/>
                    <a:pt x="4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883">
              <a:extLst>
                <a:ext uri="{FF2B5EF4-FFF2-40B4-BE49-F238E27FC236}">
                  <a16:creationId xmlns="" xmlns:a16="http://schemas.microsoft.com/office/drawing/2014/main" id="{167A9B23-57F5-435E-841A-17B515E2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8" y="5883276"/>
              <a:ext cx="17463" cy="22225"/>
            </a:xfrm>
            <a:custGeom>
              <a:avLst/>
              <a:gdLst>
                <a:gd name="T0" fmla="*/ 1 w 19"/>
                <a:gd name="T1" fmla="*/ 0 h 23"/>
                <a:gd name="T2" fmla="*/ 19 w 19"/>
                <a:gd name="T3" fmla="*/ 12 h 23"/>
                <a:gd name="T4" fmla="*/ 4 w 19"/>
                <a:gd name="T5" fmla="*/ 23 h 23"/>
                <a:gd name="T6" fmla="*/ 3 w 19"/>
                <a:gd name="T7" fmla="*/ 22 h 23"/>
                <a:gd name="T8" fmla="*/ 17 w 19"/>
                <a:gd name="T9" fmla="*/ 12 h 23"/>
                <a:gd name="T10" fmla="*/ 0 w 19"/>
                <a:gd name="T11" fmla="*/ 1 h 23"/>
                <a:gd name="T12" fmla="*/ 1 w 1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1" y="0"/>
                  </a:moveTo>
                  <a:cubicBezTo>
                    <a:pt x="7" y="4"/>
                    <a:pt x="13" y="8"/>
                    <a:pt x="19" y="12"/>
                  </a:cubicBezTo>
                  <a:cubicBezTo>
                    <a:pt x="14" y="16"/>
                    <a:pt x="9" y="20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8" y="19"/>
                    <a:pt x="12" y="15"/>
                    <a:pt x="17" y="12"/>
                  </a:cubicBezTo>
                  <a:cubicBezTo>
                    <a:pt x="11" y="8"/>
                    <a:pt x="6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884">
              <a:extLst>
                <a:ext uri="{FF2B5EF4-FFF2-40B4-BE49-F238E27FC236}">
                  <a16:creationId xmlns="" xmlns:a16="http://schemas.microsoft.com/office/drawing/2014/main" id="{AA4AB746-871B-4EF5-8F85-D90AF38B1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5881688"/>
              <a:ext cx="19050" cy="23813"/>
            </a:xfrm>
            <a:custGeom>
              <a:avLst/>
              <a:gdLst>
                <a:gd name="T0" fmla="*/ 1 w 20"/>
                <a:gd name="T1" fmla="*/ 0 h 24"/>
                <a:gd name="T2" fmla="*/ 20 w 20"/>
                <a:gd name="T3" fmla="*/ 13 h 24"/>
                <a:gd name="T4" fmla="*/ 4 w 20"/>
                <a:gd name="T5" fmla="*/ 24 h 24"/>
                <a:gd name="T6" fmla="*/ 3 w 20"/>
                <a:gd name="T7" fmla="*/ 23 h 24"/>
                <a:gd name="T8" fmla="*/ 17 w 20"/>
                <a:gd name="T9" fmla="*/ 13 h 24"/>
                <a:gd name="T10" fmla="*/ 0 w 20"/>
                <a:gd name="T11" fmla="*/ 1 h 24"/>
                <a:gd name="T12" fmla="*/ 1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" y="0"/>
                  </a:moveTo>
                  <a:cubicBezTo>
                    <a:pt x="7" y="4"/>
                    <a:pt x="13" y="9"/>
                    <a:pt x="20" y="13"/>
                  </a:cubicBezTo>
                  <a:cubicBezTo>
                    <a:pt x="15" y="17"/>
                    <a:pt x="9" y="20"/>
                    <a:pt x="4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20"/>
                    <a:pt x="12" y="16"/>
                    <a:pt x="17" y="13"/>
                  </a:cubicBezTo>
                  <a:cubicBezTo>
                    <a:pt x="11" y="9"/>
                    <a:pt x="6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885">
              <a:extLst>
                <a:ext uri="{FF2B5EF4-FFF2-40B4-BE49-F238E27FC236}">
                  <a16:creationId xmlns="" xmlns:a16="http://schemas.microsoft.com/office/drawing/2014/main" id="{B68C1969-26B8-483A-AB82-E93EFF4F4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5881688"/>
              <a:ext cx="17463" cy="23813"/>
            </a:xfrm>
            <a:custGeom>
              <a:avLst/>
              <a:gdLst>
                <a:gd name="T0" fmla="*/ 1 w 19"/>
                <a:gd name="T1" fmla="*/ 0 h 24"/>
                <a:gd name="T2" fmla="*/ 19 w 19"/>
                <a:gd name="T3" fmla="*/ 13 h 24"/>
                <a:gd name="T4" fmla="*/ 3 w 19"/>
                <a:gd name="T5" fmla="*/ 24 h 24"/>
                <a:gd name="T6" fmla="*/ 2 w 19"/>
                <a:gd name="T7" fmla="*/ 22 h 24"/>
                <a:gd name="T8" fmla="*/ 16 w 19"/>
                <a:gd name="T9" fmla="*/ 12 h 24"/>
                <a:gd name="T10" fmla="*/ 0 w 19"/>
                <a:gd name="T11" fmla="*/ 1 h 24"/>
                <a:gd name="T12" fmla="*/ 1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" y="0"/>
                  </a:moveTo>
                  <a:cubicBezTo>
                    <a:pt x="7" y="4"/>
                    <a:pt x="13" y="8"/>
                    <a:pt x="19" y="13"/>
                  </a:cubicBezTo>
                  <a:cubicBezTo>
                    <a:pt x="14" y="16"/>
                    <a:pt x="9" y="20"/>
                    <a:pt x="3" y="2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7" y="19"/>
                    <a:pt x="12" y="16"/>
                    <a:pt x="16" y="12"/>
                  </a:cubicBezTo>
                  <a:cubicBezTo>
                    <a:pt x="11" y="9"/>
                    <a:pt x="5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886">
              <a:extLst>
                <a:ext uri="{FF2B5EF4-FFF2-40B4-BE49-F238E27FC236}">
                  <a16:creationId xmlns="" xmlns:a16="http://schemas.microsoft.com/office/drawing/2014/main" id="{17D7FAA6-B592-417B-B8E9-7F4AA55C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6" y="5881688"/>
              <a:ext cx="17463" cy="22225"/>
            </a:xfrm>
            <a:custGeom>
              <a:avLst/>
              <a:gdLst>
                <a:gd name="T0" fmla="*/ 1 w 18"/>
                <a:gd name="T1" fmla="*/ 0 h 24"/>
                <a:gd name="T2" fmla="*/ 18 w 18"/>
                <a:gd name="T3" fmla="*/ 13 h 24"/>
                <a:gd name="T4" fmla="*/ 3 w 18"/>
                <a:gd name="T5" fmla="*/ 24 h 24"/>
                <a:gd name="T6" fmla="*/ 2 w 18"/>
                <a:gd name="T7" fmla="*/ 22 h 24"/>
                <a:gd name="T8" fmla="*/ 15 w 18"/>
                <a:gd name="T9" fmla="*/ 13 h 24"/>
                <a:gd name="T10" fmla="*/ 0 w 18"/>
                <a:gd name="T11" fmla="*/ 1 h 24"/>
                <a:gd name="T12" fmla="*/ 1 w 1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1" y="0"/>
                  </a:moveTo>
                  <a:cubicBezTo>
                    <a:pt x="6" y="5"/>
                    <a:pt x="12" y="9"/>
                    <a:pt x="18" y="13"/>
                  </a:cubicBezTo>
                  <a:cubicBezTo>
                    <a:pt x="13" y="17"/>
                    <a:pt x="8" y="20"/>
                    <a:pt x="3" y="2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19"/>
                    <a:pt x="11" y="16"/>
                    <a:pt x="15" y="13"/>
                  </a:cubicBezTo>
                  <a:cubicBezTo>
                    <a:pt x="10" y="9"/>
                    <a:pt x="5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887">
              <a:extLst>
                <a:ext uri="{FF2B5EF4-FFF2-40B4-BE49-F238E27FC236}">
                  <a16:creationId xmlns="" xmlns:a16="http://schemas.microsoft.com/office/drawing/2014/main" id="{95B10864-3184-4DB4-AD2B-A04EDCAE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5881688"/>
              <a:ext cx="15875" cy="20638"/>
            </a:xfrm>
            <a:custGeom>
              <a:avLst/>
              <a:gdLst>
                <a:gd name="T0" fmla="*/ 1 w 17"/>
                <a:gd name="T1" fmla="*/ 0 h 22"/>
                <a:gd name="T2" fmla="*/ 17 w 17"/>
                <a:gd name="T3" fmla="*/ 13 h 22"/>
                <a:gd name="T4" fmla="*/ 3 w 17"/>
                <a:gd name="T5" fmla="*/ 22 h 22"/>
                <a:gd name="T6" fmla="*/ 2 w 17"/>
                <a:gd name="T7" fmla="*/ 21 h 22"/>
                <a:gd name="T8" fmla="*/ 15 w 17"/>
                <a:gd name="T9" fmla="*/ 13 h 22"/>
                <a:gd name="T10" fmla="*/ 0 w 17"/>
                <a:gd name="T11" fmla="*/ 1 h 22"/>
                <a:gd name="T12" fmla="*/ 1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1" y="0"/>
                  </a:moveTo>
                  <a:cubicBezTo>
                    <a:pt x="6" y="5"/>
                    <a:pt x="12" y="9"/>
                    <a:pt x="17" y="13"/>
                  </a:cubicBezTo>
                  <a:cubicBezTo>
                    <a:pt x="13" y="16"/>
                    <a:pt x="8" y="19"/>
                    <a:pt x="3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6" y="18"/>
                    <a:pt x="10" y="15"/>
                    <a:pt x="15" y="13"/>
                  </a:cubicBezTo>
                  <a:cubicBezTo>
                    <a:pt x="10" y="9"/>
                    <a:pt x="5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888">
              <a:extLst>
                <a:ext uri="{FF2B5EF4-FFF2-40B4-BE49-F238E27FC236}">
                  <a16:creationId xmlns="" xmlns:a16="http://schemas.microsoft.com/office/drawing/2014/main" id="{FD55C243-483D-488A-8D1C-1CB7ADBA1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5881688"/>
              <a:ext cx="15875" cy="19050"/>
            </a:xfrm>
            <a:custGeom>
              <a:avLst/>
              <a:gdLst>
                <a:gd name="T0" fmla="*/ 1 w 17"/>
                <a:gd name="T1" fmla="*/ 0 h 21"/>
                <a:gd name="T2" fmla="*/ 17 w 17"/>
                <a:gd name="T3" fmla="*/ 12 h 21"/>
                <a:gd name="T4" fmla="*/ 3 w 17"/>
                <a:gd name="T5" fmla="*/ 21 h 21"/>
                <a:gd name="T6" fmla="*/ 2 w 17"/>
                <a:gd name="T7" fmla="*/ 20 h 21"/>
                <a:gd name="T8" fmla="*/ 14 w 17"/>
                <a:gd name="T9" fmla="*/ 12 h 21"/>
                <a:gd name="T10" fmla="*/ 0 w 17"/>
                <a:gd name="T11" fmla="*/ 1 h 21"/>
                <a:gd name="T12" fmla="*/ 1 w 1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1" y="0"/>
                  </a:moveTo>
                  <a:cubicBezTo>
                    <a:pt x="6" y="4"/>
                    <a:pt x="11" y="8"/>
                    <a:pt x="17" y="12"/>
                  </a:cubicBezTo>
                  <a:cubicBezTo>
                    <a:pt x="12" y="15"/>
                    <a:pt x="7" y="18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6" y="17"/>
                    <a:pt x="10" y="15"/>
                    <a:pt x="14" y="12"/>
                  </a:cubicBezTo>
                  <a:cubicBezTo>
                    <a:pt x="9" y="9"/>
                    <a:pt x="5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889">
              <a:extLst>
                <a:ext uri="{FF2B5EF4-FFF2-40B4-BE49-F238E27FC236}">
                  <a16:creationId xmlns="" xmlns:a16="http://schemas.microsoft.com/office/drawing/2014/main" id="{52F48A51-A0AB-48A9-9520-77CFE360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5881688"/>
              <a:ext cx="14288" cy="17463"/>
            </a:xfrm>
            <a:custGeom>
              <a:avLst/>
              <a:gdLst>
                <a:gd name="T0" fmla="*/ 1 w 15"/>
                <a:gd name="T1" fmla="*/ 0 h 19"/>
                <a:gd name="T2" fmla="*/ 15 w 15"/>
                <a:gd name="T3" fmla="*/ 12 h 19"/>
                <a:gd name="T4" fmla="*/ 2 w 15"/>
                <a:gd name="T5" fmla="*/ 19 h 19"/>
                <a:gd name="T6" fmla="*/ 1 w 15"/>
                <a:gd name="T7" fmla="*/ 18 h 19"/>
                <a:gd name="T8" fmla="*/ 12 w 15"/>
                <a:gd name="T9" fmla="*/ 11 h 19"/>
                <a:gd name="T10" fmla="*/ 0 w 15"/>
                <a:gd name="T11" fmla="*/ 1 h 19"/>
                <a:gd name="T12" fmla="*/ 1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1" y="0"/>
                  </a:moveTo>
                  <a:cubicBezTo>
                    <a:pt x="5" y="4"/>
                    <a:pt x="10" y="8"/>
                    <a:pt x="15" y="12"/>
                  </a:cubicBezTo>
                  <a:cubicBezTo>
                    <a:pt x="11" y="14"/>
                    <a:pt x="6" y="17"/>
                    <a:pt x="2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16"/>
                    <a:pt x="8" y="13"/>
                    <a:pt x="12" y="11"/>
                  </a:cubicBezTo>
                  <a:cubicBezTo>
                    <a:pt x="8" y="8"/>
                    <a:pt x="4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890">
              <a:extLst>
                <a:ext uri="{FF2B5EF4-FFF2-40B4-BE49-F238E27FC236}">
                  <a16:creationId xmlns="" xmlns:a16="http://schemas.microsoft.com/office/drawing/2014/main" id="{9395256F-3685-4761-A6A0-F67EFD67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5881688"/>
              <a:ext cx="12700" cy="15875"/>
            </a:xfrm>
            <a:custGeom>
              <a:avLst/>
              <a:gdLst>
                <a:gd name="T0" fmla="*/ 1 w 14"/>
                <a:gd name="T1" fmla="*/ 0 h 17"/>
                <a:gd name="T2" fmla="*/ 14 w 14"/>
                <a:gd name="T3" fmla="*/ 11 h 17"/>
                <a:gd name="T4" fmla="*/ 2 w 14"/>
                <a:gd name="T5" fmla="*/ 17 h 17"/>
                <a:gd name="T6" fmla="*/ 1 w 14"/>
                <a:gd name="T7" fmla="*/ 16 h 17"/>
                <a:gd name="T8" fmla="*/ 11 w 14"/>
                <a:gd name="T9" fmla="*/ 10 h 17"/>
                <a:gd name="T10" fmla="*/ 0 w 14"/>
                <a:gd name="T11" fmla="*/ 2 h 17"/>
                <a:gd name="T12" fmla="*/ 1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" y="0"/>
                  </a:moveTo>
                  <a:cubicBezTo>
                    <a:pt x="5" y="4"/>
                    <a:pt x="10" y="7"/>
                    <a:pt x="14" y="11"/>
                  </a:cubicBezTo>
                  <a:cubicBezTo>
                    <a:pt x="10" y="13"/>
                    <a:pt x="6" y="15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4" y="14"/>
                    <a:pt x="8" y="12"/>
                    <a:pt x="11" y="10"/>
                  </a:cubicBezTo>
                  <a:cubicBezTo>
                    <a:pt x="7" y="7"/>
                    <a:pt x="4" y="5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891">
              <a:extLst>
                <a:ext uri="{FF2B5EF4-FFF2-40B4-BE49-F238E27FC236}">
                  <a16:creationId xmlns="" xmlns:a16="http://schemas.microsoft.com/office/drawing/2014/main" id="{E009210E-705F-4D38-89DB-5585867E4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5881688"/>
              <a:ext cx="11113" cy="14288"/>
            </a:xfrm>
            <a:custGeom>
              <a:avLst/>
              <a:gdLst>
                <a:gd name="T0" fmla="*/ 1 w 12"/>
                <a:gd name="T1" fmla="*/ 0 h 14"/>
                <a:gd name="T2" fmla="*/ 12 w 12"/>
                <a:gd name="T3" fmla="*/ 9 h 14"/>
                <a:gd name="T4" fmla="*/ 2 w 12"/>
                <a:gd name="T5" fmla="*/ 14 h 14"/>
                <a:gd name="T6" fmla="*/ 1 w 12"/>
                <a:gd name="T7" fmla="*/ 13 h 14"/>
                <a:gd name="T8" fmla="*/ 9 w 12"/>
                <a:gd name="T9" fmla="*/ 8 h 14"/>
                <a:gd name="T10" fmla="*/ 0 w 12"/>
                <a:gd name="T11" fmla="*/ 1 h 14"/>
                <a:gd name="T12" fmla="*/ 1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" y="0"/>
                  </a:moveTo>
                  <a:cubicBezTo>
                    <a:pt x="5" y="3"/>
                    <a:pt x="8" y="6"/>
                    <a:pt x="12" y="9"/>
                  </a:cubicBezTo>
                  <a:cubicBezTo>
                    <a:pt x="9" y="11"/>
                    <a:pt x="5" y="12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6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892">
              <a:extLst>
                <a:ext uri="{FF2B5EF4-FFF2-40B4-BE49-F238E27FC236}">
                  <a16:creationId xmlns="" xmlns:a16="http://schemas.microsoft.com/office/drawing/2014/main" id="{E66E7F04-C52A-4E67-8B2B-5297A5C0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5881688"/>
              <a:ext cx="9525" cy="12700"/>
            </a:xfrm>
            <a:custGeom>
              <a:avLst/>
              <a:gdLst>
                <a:gd name="T0" fmla="*/ 1 w 10"/>
                <a:gd name="T1" fmla="*/ 0 h 12"/>
                <a:gd name="T2" fmla="*/ 10 w 10"/>
                <a:gd name="T3" fmla="*/ 8 h 12"/>
                <a:gd name="T4" fmla="*/ 2 w 10"/>
                <a:gd name="T5" fmla="*/ 12 h 12"/>
                <a:gd name="T6" fmla="*/ 0 w 10"/>
                <a:gd name="T7" fmla="*/ 11 h 12"/>
                <a:gd name="T8" fmla="*/ 7 w 10"/>
                <a:gd name="T9" fmla="*/ 7 h 12"/>
                <a:gd name="T10" fmla="*/ 0 w 10"/>
                <a:gd name="T11" fmla="*/ 1 h 12"/>
                <a:gd name="T12" fmla="*/ 1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4" y="3"/>
                    <a:pt x="7" y="5"/>
                    <a:pt x="10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893">
              <a:extLst>
                <a:ext uri="{FF2B5EF4-FFF2-40B4-BE49-F238E27FC236}">
                  <a16:creationId xmlns="" xmlns:a16="http://schemas.microsoft.com/office/drawing/2014/main" id="{5E4BD69A-BCB6-4C71-927F-8C0847EA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5881688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4 h 6"/>
                <a:gd name="T4" fmla="*/ 1 w 4"/>
                <a:gd name="T5" fmla="*/ 6 h 6"/>
                <a:gd name="T6" fmla="*/ 0 w 4"/>
                <a:gd name="T7" fmla="*/ 5 h 6"/>
                <a:gd name="T8" fmla="*/ 3 w 4"/>
                <a:gd name="T9" fmla="*/ 4 h 6"/>
                <a:gd name="T10" fmla="*/ 0 w 4"/>
                <a:gd name="T11" fmla="*/ 1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4" y="4"/>
                  </a:lnTo>
                  <a:lnTo>
                    <a:pt x="1" y="6"/>
                  </a:lnTo>
                  <a:lnTo>
                    <a:pt x="0" y="5"/>
                  </a:lnTo>
                  <a:lnTo>
                    <a:pt x="3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894">
              <a:extLst>
                <a:ext uri="{FF2B5EF4-FFF2-40B4-BE49-F238E27FC236}">
                  <a16:creationId xmlns="" xmlns:a16="http://schemas.microsoft.com/office/drawing/2014/main" id="{6F100E09-BC11-465C-A260-4D701828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5883276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1 w 3"/>
                <a:gd name="T5" fmla="*/ 4 h 4"/>
                <a:gd name="T6" fmla="*/ 0 w 3"/>
                <a:gd name="T7" fmla="*/ 2 h 4"/>
                <a:gd name="T8" fmla="*/ 1 w 3"/>
                <a:gd name="T9" fmla="*/ 2 h 4"/>
                <a:gd name="T10" fmla="*/ 0 w 3"/>
                <a:gd name="T11" fmla="*/ 1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895">
              <a:extLst>
                <a:ext uri="{FF2B5EF4-FFF2-40B4-BE49-F238E27FC236}">
                  <a16:creationId xmlns="" xmlns:a16="http://schemas.microsoft.com/office/drawing/2014/main" id="{6DE6D078-6DA0-4608-8396-DCDB414E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5902326"/>
              <a:ext cx="11113" cy="12700"/>
            </a:xfrm>
            <a:custGeom>
              <a:avLst/>
              <a:gdLst>
                <a:gd name="T0" fmla="*/ 2 w 12"/>
                <a:gd name="T1" fmla="*/ 0 h 12"/>
                <a:gd name="T2" fmla="*/ 12 w 12"/>
                <a:gd name="T3" fmla="*/ 11 h 12"/>
                <a:gd name="T4" fmla="*/ 11 w 12"/>
                <a:gd name="T5" fmla="*/ 12 h 12"/>
                <a:gd name="T6" fmla="*/ 0 w 12"/>
                <a:gd name="T7" fmla="*/ 1 h 12"/>
                <a:gd name="T8" fmla="*/ 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cubicBezTo>
                    <a:pt x="6" y="3"/>
                    <a:pt x="9" y="7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9"/>
                    <a:pt x="4" y="5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896">
              <a:extLst>
                <a:ext uri="{FF2B5EF4-FFF2-40B4-BE49-F238E27FC236}">
                  <a16:creationId xmlns="" xmlns:a16="http://schemas.microsoft.com/office/drawing/2014/main" id="{93B1DCCF-D7B2-4178-8994-7BEC9208AC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1651" y="5834063"/>
              <a:ext cx="52388" cy="71438"/>
            </a:xfrm>
            <a:custGeom>
              <a:avLst/>
              <a:gdLst>
                <a:gd name="T0" fmla="*/ 0 w 56"/>
                <a:gd name="T1" fmla="*/ 3 h 77"/>
                <a:gd name="T2" fmla="*/ 17 w 56"/>
                <a:gd name="T3" fmla="*/ 51 h 77"/>
                <a:gd name="T4" fmla="*/ 43 w 56"/>
                <a:gd name="T5" fmla="*/ 75 h 77"/>
                <a:gd name="T6" fmla="*/ 53 w 56"/>
                <a:gd name="T7" fmla="*/ 75 h 77"/>
                <a:gd name="T8" fmla="*/ 56 w 56"/>
                <a:gd name="T9" fmla="*/ 70 h 77"/>
                <a:gd name="T10" fmla="*/ 38 w 56"/>
                <a:gd name="T11" fmla="*/ 38 h 77"/>
                <a:gd name="T12" fmla="*/ 2 w 56"/>
                <a:gd name="T13" fmla="*/ 2 h 77"/>
                <a:gd name="T14" fmla="*/ 0 w 56"/>
                <a:gd name="T15" fmla="*/ 0 h 77"/>
                <a:gd name="T16" fmla="*/ 0 w 56"/>
                <a:gd name="T17" fmla="*/ 3 h 77"/>
                <a:gd name="T18" fmla="*/ 44 w 56"/>
                <a:gd name="T19" fmla="*/ 73 h 77"/>
                <a:gd name="T20" fmla="*/ 19 w 56"/>
                <a:gd name="T21" fmla="*/ 49 h 77"/>
                <a:gd name="T22" fmla="*/ 2 w 56"/>
                <a:gd name="T23" fmla="*/ 5 h 77"/>
                <a:gd name="T24" fmla="*/ 37 w 56"/>
                <a:gd name="T25" fmla="*/ 39 h 77"/>
                <a:gd name="T26" fmla="*/ 53 w 56"/>
                <a:gd name="T27" fmla="*/ 70 h 77"/>
                <a:gd name="T28" fmla="*/ 51 w 56"/>
                <a:gd name="T29" fmla="*/ 73 h 77"/>
                <a:gd name="T30" fmla="*/ 44 w 56"/>
                <a:gd name="T31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77">
                  <a:moveTo>
                    <a:pt x="0" y="3"/>
                  </a:moveTo>
                  <a:cubicBezTo>
                    <a:pt x="0" y="3"/>
                    <a:pt x="1" y="25"/>
                    <a:pt x="17" y="51"/>
                  </a:cubicBezTo>
                  <a:cubicBezTo>
                    <a:pt x="25" y="63"/>
                    <a:pt x="35" y="72"/>
                    <a:pt x="43" y="75"/>
                  </a:cubicBezTo>
                  <a:cubicBezTo>
                    <a:pt x="48" y="77"/>
                    <a:pt x="51" y="76"/>
                    <a:pt x="53" y="75"/>
                  </a:cubicBezTo>
                  <a:cubicBezTo>
                    <a:pt x="55" y="74"/>
                    <a:pt x="56" y="72"/>
                    <a:pt x="56" y="70"/>
                  </a:cubicBezTo>
                  <a:cubicBezTo>
                    <a:pt x="56" y="62"/>
                    <a:pt x="49" y="50"/>
                    <a:pt x="38" y="38"/>
                  </a:cubicBezTo>
                  <a:cubicBezTo>
                    <a:pt x="19" y="15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  <a:moveTo>
                    <a:pt x="44" y="73"/>
                  </a:moveTo>
                  <a:cubicBezTo>
                    <a:pt x="36" y="70"/>
                    <a:pt x="27" y="61"/>
                    <a:pt x="19" y="49"/>
                  </a:cubicBezTo>
                  <a:cubicBezTo>
                    <a:pt x="6" y="30"/>
                    <a:pt x="3" y="11"/>
                    <a:pt x="2" y="5"/>
                  </a:cubicBezTo>
                  <a:cubicBezTo>
                    <a:pt x="8" y="9"/>
                    <a:pt x="22" y="21"/>
                    <a:pt x="37" y="39"/>
                  </a:cubicBezTo>
                  <a:cubicBezTo>
                    <a:pt x="49" y="53"/>
                    <a:pt x="54" y="64"/>
                    <a:pt x="53" y="70"/>
                  </a:cubicBezTo>
                  <a:cubicBezTo>
                    <a:pt x="53" y="71"/>
                    <a:pt x="52" y="73"/>
                    <a:pt x="51" y="73"/>
                  </a:cubicBezTo>
                  <a:cubicBezTo>
                    <a:pt x="50" y="74"/>
                    <a:pt x="47" y="74"/>
                    <a:pt x="44" y="7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897">
              <a:extLst>
                <a:ext uri="{FF2B5EF4-FFF2-40B4-BE49-F238E27FC236}">
                  <a16:creationId xmlns="" xmlns:a16="http://schemas.microsoft.com/office/drawing/2014/main" id="{77E3E7FA-617E-4C79-8623-E8DDBDE9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5886451"/>
              <a:ext cx="17463" cy="15875"/>
            </a:xfrm>
            <a:custGeom>
              <a:avLst/>
              <a:gdLst>
                <a:gd name="T0" fmla="*/ 18 w 19"/>
                <a:gd name="T1" fmla="*/ 0 h 18"/>
                <a:gd name="T2" fmla="*/ 19 w 19"/>
                <a:gd name="T3" fmla="*/ 18 h 18"/>
                <a:gd name="T4" fmla="*/ 0 w 19"/>
                <a:gd name="T5" fmla="*/ 12 h 18"/>
                <a:gd name="T6" fmla="*/ 0 w 19"/>
                <a:gd name="T7" fmla="*/ 10 h 18"/>
                <a:gd name="T8" fmla="*/ 17 w 19"/>
                <a:gd name="T9" fmla="*/ 16 h 18"/>
                <a:gd name="T10" fmla="*/ 16 w 19"/>
                <a:gd name="T11" fmla="*/ 0 h 18"/>
                <a:gd name="T12" fmla="*/ 18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8" y="0"/>
                  </a:moveTo>
                  <a:cubicBezTo>
                    <a:pt x="18" y="6"/>
                    <a:pt x="18" y="12"/>
                    <a:pt x="19" y="18"/>
                  </a:cubicBezTo>
                  <a:cubicBezTo>
                    <a:pt x="12" y="16"/>
                    <a:pt x="6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11" y="14"/>
                    <a:pt x="17" y="16"/>
                  </a:cubicBezTo>
                  <a:cubicBezTo>
                    <a:pt x="17" y="10"/>
                    <a:pt x="16" y="5"/>
                    <a:pt x="16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898">
              <a:extLst>
                <a:ext uri="{FF2B5EF4-FFF2-40B4-BE49-F238E27FC236}">
                  <a16:creationId xmlns="" xmlns:a16="http://schemas.microsoft.com/office/drawing/2014/main" id="{C31A6B09-9B5A-46F3-9D6B-EFA08063F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5880101"/>
              <a:ext cx="19050" cy="19050"/>
            </a:xfrm>
            <a:custGeom>
              <a:avLst/>
              <a:gdLst>
                <a:gd name="T0" fmla="*/ 20 w 20"/>
                <a:gd name="T1" fmla="*/ 0 h 20"/>
                <a:gd name="T2" fmla="*/ 20 w 20"/>
                <a:gd name="T3" fmla="*/ 20 h 20"/>
                <a:gd name="T4" fmla="*/ 0 w 20"/>
                <a:gd name="T5" fmla="*/ 13 h 20"/>
                <a:gd name="T6" fmla="*/ 0 w 20"/>
                <a:gd name="T7" fmla="*/ 12 h 20"/>
                <a:gd name="T8" fmla="*/ 19 w 20"/>
                <a:gd name="T9" fmla="*/ 18 h 20"/>
                <a:gd name="T10" fmla="*/ 18 w 20"/>
                <a:gd name="T11" fmla="*/ 0 h 20"/>
                <a:gd name="T12" fmla="*/ 20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7"/>
                    <a:pt x="20" y="13"/>
                    <a:pt x="20" y="20"/>
                  </a:cubicBezTo>
                  <a:cubicBezTo>
                    <a:pt x="13" y="18"/>
                    <a:pt x="6" y="15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4"/>
                    <a:pt x="12" y="16"/>
                    <a:pt x="19" y="18"/>
                  </a:cubicBezTo>
                  <a:cubicBezTo>
                    <a:pt x="18" y="12"/>
                    <a:pt x="18" y="6"/>
                    <a:pt x="18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899">
              <a:extLst>
                <a:ext uri="{FF2B5EF4-FFF2-40B4-BE49-F238E27FC236}">
                  <a16:creationId xmlns="" xmlns:a16="http://schemas.microsoft.com/office/drawing/2014/main" id="{1314CBCC-69DC-428D-A0FB-47379BC93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5875338"/>
              <a:ext cx="19050" cy="19050"/>
            </a:xfrm>
            <a:custGeom>
              <a:avLst/>
              <a:gdLst>
                <a:gd name="T0" fmla="*/ 21 w 21"/>
                <a:gd name="T1" fmla="*/ 0 h 20"/>
                <a:gd name="T2" fmla="*/ 21 w 21"/>
                <a:gd name="T3" fmla="*/ 20 h 20"/>
                <a:gd name="T4" fmla="*/ 0 w 21"/>
                <a:gd name="T5" fmla="*/ 13 h 20"/>
                <a:gd name="T6" fmla="*/ 1 w 21"/>
                <a:gd name="T7" fmla="*/ 11 h 20"/>
                <a:gd name="T8" fmla="*/ 19 w 21"/>
                <a:gd name="T9" fmla="*/ 17 h 20"/>
                <a:gd name="T10" fmla="*/ 19 w 21"/>
                <a:gd name="T11" fmla="*/ 0 h 20"/>
                <a:gd name="T12" fmla="*/ 21 w 2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21" y="6"/>
                    <a:pt x="21" y="13"/>
                    <a:pt x="21" y="20"/>
                  </a:cubicBezTo>
                  <a:cubicBezTo>
                    <a:pt x="14" y="17"/>
                    <a:pt x="7" y="15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13"/>
                    <a:pt x="13" y="15"/>
                    <a:pt x="19" y="17"/>
                  </a:cubicBezTo>
                  <a:cubicBezTo>
                    <a:pt x="19" y="11"/>
                    <a:pt x="19" y="6"/>
                    <a:pt x="19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1900">
              <a:extLst>
                <a:ext uri="{FF2B5EF4-FFF2-40B4-BE49-F238E27FC236}">
                  <a16:creationId xmlns="" xmlns:a16="http://schemas.microsoft.com/office/drawing/2014/main" id="{3154333C-C918-4908-B483-48645781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5870576"/>
              <a:ext cx="20638" cy="17463"/>
            </a:xfrm>
            <a:custGeom>
              <a:avLst/>
              <a:gdLst>
                <a:gd name="T0" fmla="*/ 21 w 21"/>
                <a:gd name="T1" fmla="*/ 0 h 19"/>
                <a:gd name="T2" fmla="*/ 21 w 21"/>
                <a:gd name="T3" fmla="*/ 19 h 19"/>
                <a:gd name="T4" fmla="*/ 0 w 21"/>
                <a:gd name="T5" fmla="*/ 12 h 19"/>
                <a:gd name="T6" fmla="*/ 1 w 21"/>
                <a:gd name="T7" fmla="*/ 11 h 19"/>
                <a:gd name="T8" fmla="*/ 19 w 21"/>
                <a:gd name="T9" fmla="*/ 17 h 19"/>
                <a:gd name="T10" fmla="*/ 19 w 21"/>
                <a:gd name="T11" fmla="*/ 0 h 19"/>
                <a:gd name="T12" fmla="*/ 21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21" y="0"/>
                  </a:moveTo>
                  <a:cubicBezTo>
                    <a:pt x="21" y="6"/>
                    <a:pt x="21" y="13"/>
                    <a:pt x="21" y="19"/>
                  </a:cubicBezTo>
                  <a:cubicBezTo>
                    <a:pt x="14" y="17"/>
                    <a:pt x="7" y="15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13"/>
                    <a:pt x="13" y="15"/>
                    <a:pt x="19" y="17"/>
                  </a:cubicBezTo>
                  <a:cubicBezTo>
                    <a:pt x="19" y="11"/>
                    <a:pt x="19" y="6"/>
                    <a:pt x="19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901">
              <a:extLst>
                <a:ext uri="{FF2B5EF4-FFF2-40B4-BE49-F238E27FC236}">
                  <a16:creationId xmlns="" xmlns:a16="http://schemas.microsoft.com/office/drawing/2014/main" id="{2CC00907-001E-4B64-8645-804B8BBE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5865813"/>
              <a:ext cx="19050" cy="17463"/>
            </a:xfrm>
            <a:custGeom>
              <a:avLst/>
              <a:gdLst>
                <a:gd name="T0" fmla="*/ 20 w 20"/>
                <a:gd name="T1" fmla="*/ 1 h 19"/>
                <a:gd name="T2" fmla="*/ 20 w 20"/>
                <a:gd name="T3" fmla="*/ 19 h 19"/>
                <a:gd name="T4" fmla="*/ 0 w 20"/>
                <a:gd name="T5" fmla="*/ 12 h 19"/>
                <a:gd name="T6" fmla="*/ 1 w 20"/>
                <a:gd name="T7" fmla="*/ 11 h 19"/>
                <a:gd name="T8" fmla="*/ 18 w 20"/>
                <a:gd name="T9" fmla="*/ 17 h 19"/>
                <a:gd name="T10" fmla="*/ 18 w 20"/>
                <a:gd name="T11" fmla="*/ 0 h 19"/>
                <a:gd name="T12" fmla="*/ 20 w 20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"/>
                  </a:moveTo>
                  <a:cubicBezTo>
                    <a:pt x="20" y="7"/>
                    <a:pt x="20" y="13"/>
                    <a:pt x="20" y="19"/>
                  </a:cubicBezTo>
                  <a:cubicBezTo>
                    <a:pt x="13" y="17"/>
                    <a:pt x="7" y="15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13"/>
                    <a:pt x="12" y="15"/>
                    <a:pt x="18" y="17"/>
                  </a:cubicBezTo>
                  <a:cubicBezTo>
                    <a:pt x="18" y="12"/>
                    <a:pt x="18" y="6"/>
                    <a:pt x="18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1902">
              <a:extLst>
                <a:ext uri="{FF2B5EF4-FFF2-40B4-BE49-F238E27FC236}">
                  <a16:creationId xmlns="" xmlns:a16="http://schemas.microsoft.com/office/drawing/2014/main" id="{1EF242A9-8110-45BC-97DB-FA7E3556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5862638"/>
              <a:ext cx="17463" cy="15875"/>
            </a:xfrm>
            <a:custGeom>
              <a:avLst/>
              <a:gdLst>
                <a:gd name="T0" fmla="*/ 19 w 19"/>
                <a:gd name="T1" fmla="*/ 0 h 18"/>
                <a:gd name="T2" fmla="*/ 19 w 19"/>
                <a:gd name="T3" fmla="*/ 18 h 18"/>
                <a:gd name="T4" fmla="*/ 0 w 19"/>
                <a:gd name="T5" fmla="*/ 11 h 18"/>
                <a:gd name="T6" fmla="*/ 1 w 19"/>
                <a:gd name="T7" fmla="*/ 10 h 18"/>
                <a:gd name="T8" fmla="*/ 17 w 19"/>
                <a:gd name="T9" fmla="*/ 16 h 18"/>
                <a:gd name="T10" fmla="*/ 18 w 19"/>
                <a:gd name="T11" fmla="*/ 0 h 18"/>
                <a:gd name="T12" fmla="*/ 19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0"/>
                  </a:moveTo>
                  <a:cubicBezTo>
                    <a:pt x="19" y="6"/>
                    <a:pt x="19" y="12"/>
                    <a:pt x="19" y="18"/>
                  </a:cubicBezTo>
                  <a:cubicBezTo>
                    <a:pt x="13" y="16"/>
                    <a:pt x="7" y="14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12"/>
                    <a:pt x="12" y="14"/>
                    <a:pt x="17" y="16"/>
                  </a:cubicBezTo>
                  <a:cubicBezTo>
                    <a:pt x="17" y="11"/>
                    <a:pt x="17" y="5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903">
              <a:extLst>
                <a:ext uri="{FF2B5EF4-FFF2-40B4-BE49-F238E27FC236}">
                  <a16:creationId xmlns="" xmlns:a16="http://schemas.microsoft.com/office/drawing/2014/main" id="{6A5FA2DD-DB29-4F46-86EE-4F39E35B4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5857876"/>
              <a:ext cx="17463" cy="15875"/>
            </a:xfrm>
            <a:custGeom>
              <a:avLst/>
              <a:gdLst>
                <a:gd name="T0" fmla="*/ 18 w 18"/>
                <a:gd name="T1" fmla="*/ 0 h 17"/>
                <a:gd name="T2" fmla="*/ 17 w 18"/>
                <a:gd name="T3" fmla="*/ 17 h 17"/>
                <a:gd name="T4" fmla="*/ 0 w 18"/>
                <a:gd name="T5" fmla="*/ 11 h 17"/>
                <a:gd name="T6" fmla="*/ 1 w 18"/>
                <a:gd name="T7" fmla="*/ 9 h 17"/>
                <a:gd name="T8" fmla="*/ 15 w 18"/>
                <a:gd name="T9" fmla="*/ 15 h 17"/>
                <a:gd name="T10" fmla="*/ 16 w 18"/>
                <a:gd name="T11" fmla="*/ 0 h 17"/>
                <a:gd name="T12" fmla="*/ 1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7" y="6"/>
                    <a:pt x="17" y="11"/>
                    <a:pt x="17" y="17"/>
                  </a:cubicBezTo>
                  <a:cubicBezTo>
                    <a:pt x="11" y="15"/>
                    <a:pt x="6" y="13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10" y="13"/>
                    <a:pt x="15" y="15"/>
                  </a:cubicBezTo>
                  <a:cubicBezTo>
                    <a:pt x="16" y="10"/>
                    <a:pt x="16" y="5"/>
                    <a:pt x="16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904">
              <a:extLst>
                <a:ext uri="{FF2B5EF4-FFF2-40B4-BE49-F238E27FC236}">
                  <a16:creationId xmlns="" xmlns:a16="http://schemas.microsoft.com/office/drawing/2014/main" id="{A8B711D7-776C-4800-BC8D-88F7EFCC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1" y="5854701"/>
              <a:ext cx="15875" cy="14288"/>
            </a:xfrm>
            <a:custGeom>
              <a:avLst/>
              <a:gdLst>
                <a:gd name="T0" fmla="*/ 16 w 16"/>
                <a:gd name="T1" fmla="*/ 0 h 15"/>
                <a:gd name="T2" fmla="*/ 15 w 16"/>
                <a:gd name="T3" fmla="*/ 15 h 15"/>
                <a:gd name="T4" fmla="*/ 0 w 16"/>
                <a:gd name="T5" fmla="*/ 9 h 15"/>
                <a:gd name="T6" fmla="*/ 1 w 16"/>
                <a:gd name="T7" fmla="*/ 7 h 15"/>
                <a:gd name="T8" fmla="*/ 14 w 16"/>
                <a:gd name="T9" fmla="*/ 12 h 15"/>
                <a:gd name="T10" fmla="*/ 14 w 16"/>
                <a:gd name="T11" fmla="*/ 0 h 15"/>
                <a:gd name="T12" fmla="*/ 16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5"/>
                    <a:pt x="15" y="10"/>
                    <a:pt x="15" y="15"/>
                  </a:cubicBezTo>
                  <a:cubicBezTo>
                    <a:pt x="10" y="13"/>
                    <a:pt x="5" y="11"/>
                    <a:pt x="0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9"/>
                    <a:pt x="9" y="11"/>
                    <a:pt x="14" y="12"/>
                  </a:cubicBezTo>
                  <a:cubicBezTo>
                    <a:pt x="14" y="8"/>
                    <a:pt x="14" y="4"/>
                    <a:pt x="14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905">
              <a:extLst>
                <a:ext uri="{FF2B5EF4-FFF2-40B4-BE49-F238E27FC236}">
                  <a16:creationId xmlns="" xmlns:a16="http://schemas.microsoft.com/office/drawing/2014/main" id="{F8E88DB0-7223-4D5A-B9C0-DE73CF6F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3" y="5851526"/>
              <a:ext cx="12700" cy="12700"/>
            </a:xfrm>
            <a:custGeom>
              <a:avLst/>
              <a:gdLst>
                <a:gd name="T0" fmla="*/ 14 w 14"/>
                <a:gd name="T1" fmla="*/ 0 h 13"/>
                <a:gd name="T2" fmla="*/ 13 w 14"/>
                <a:gd name="T3" fmla="*/ 13 h 13"/>
                <a:gd name="T4" fmla="*/ 0 w 14"/>
                <a:gd name="T5" fmla="*/ 8 h 13"/>
                <a:gd name="T6" fmla="*/ 1 w 14"/>
                <a:gd name="T7" fmla="*/ 7 h 13"/>
                <a:gd name="T8" fmla="*/ 12 w 14"/>
                <a:gd name="T9" fmla="*/ 11 h 13"/>
                <a:gd name="T10" fmla="*/ 13 w 14"/>
                <a:gd name="T11" fmla="*/ 0 h 13"/>
                <a:gd name="T12" fmla="*/ 14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14" y="5"/>
                    <a:pt x="14" y="9"/>
                    <a:pt x="13" y="13"/>
                  </a:cubicBezTo>
                  <a:cubicBezTo>
                    <a:pt x="9" y="12"/>
                    <a:pt x="5" y="10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8"/>
                    <a:pt x="8" y="10"/>
                    <a:pt x="12" y="1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906">
              <a:extLst>
                <a:ext uri="{FF2B5EF4-FFF2-40B4-BE49-F238E27FC236}">
                  <a16:creationId xmlns="" xmlns:a16="http://schemas.microsoft.com/office/drawing/2014/main" id="{CF7C2E4F-F326-4595-BE02-C484C544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5848351"/>
              <a:ext cx="12700" cy="11113"/>
            </a:xfrm>
            <a:custGeom>
              <a:avLst/>
              <a:gdLst>
                <a:gd name="T0" fmla="*/ 12 w 12"/>
                <a:gd name="T1" fmla="*/ 0 h 11"/>
                <a:gd name="T2" fmla="*/ 11 w 12"/>
                <a:gd name="T3" fmla="*/ 11 h 11"/>
                <a:gd name="T4" fmla="*/ 0 w 12"/>
                <a:gd name="T5" fmla="*/ 6 h 11"/>
                <a:gd name="T6" fmla="*/ 0 w 12"/>
                <a:gd name="T7" fmla="*/ 5 h 11"/>
                <a:gd name="T8" fmla="*/ 9 w 12"/>
                <a:gd name="T9" fmla="*/ 9 h 11"/>
                <a:gd name="T10" fmla="*/ 10 w 12"/>
                <a:gd name="T11" fmla="*/ 0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7" y="10"/>
                    <a:pt x="3" y="8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6" y="8"/>
                    <a:pt x="9" y="9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907">
              <a:extLst>
                <a:ext uri="{FF2B5EF4-FFF2-40B4-BE49-F238E27FC236}">
                  <a16:creationId xmlns="" xmlns:a16="http://schemas.microsoft.com/office/drawing/2014/main" id="{64DF0EDE-E42A-43F8-89EF-18302CB0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845176"/>
              <a:ext cx="9525" cy="9525"/>
            </a:xfrm>
            <a:custGeom>
              <a:avLst/>
              <a:gdLst>
                <a:gd name="T0" fmla="*/ 10 w 10"/>
                <a:gd name="T1" fmla="*/ 1 h 10"/>
                <a:gd name="T2" fmla="*/ 9 w 10"/>
                <a:gd name="T3" fmla="*/ 10 h 10"/>
                <a:gd name="T4" fmla="*/ 0 w 10"/>
                <a:gd name="T5" fmla="*/ 6 h 10"/>
                <a:gd name="T6" fmla="*/ 1 w 10"/>
                <a:gd name="T7" fmla="*/ 5 h 10"/>
                <a:gd name="T8" fmla="*/ 8 w 10"/>
                <a:gd name="T9" fmla="*/ 8 h 10"/>
                <a:gd name="T10" fmla="*/ 9 w 10"/>
                <a:gd name="T11" fmla="*/ 0 h 10"/>
                <a:gd name="T12" fmla="*/ 10 w 1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6" y="9"/>
                    <a:pt x="3" y="7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908">
              <a:extLst>
                <a:ext uri="{FF2B5EF4-FFF2-40B4-BE49-F238E27FC236}">
                  <a16:creationId xmlns="" xmlns:a16="http://schemas.microsoft.com/office/drawing/2014/main" id="{1585D2AA-6B7C-4143-886B-A54E1E7D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842001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0 w 4"/>
                <a:gd name="T7" fmla="*/ 2 h 4"/>
                <a:gd name="T8" fmla="*/ 3 w 4"/>
                <a:gd name="T9" fmla="*/ 3 h 4"/>
                <a:gd name="T10" fmla="*/ 3 w 4"/>
                <a:gd name="T11" fmla="*/ 0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3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909">
              <a:extLst>
                <a:ext uri="{FF2B5EF4-FFF2-40B4-BE49-F238E27FC236}">
                  <a16:creationId xmlns="" xmlns:a16="http://schemas.microsoft.com/office/drawing/2014/main" id="{26C5E13A-0226-4A94-AF9B-0C79D1C6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5838826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3 h 3"/>
                <a:gd name="T4" fmla="*/ 0 w 4"/>
                <a:gd name="T5" fmla="*/ 2 h 3"/>
                <a:gd name="T6" fmla="*/ 1 w 4"/>
                <a:gd name="T7" fmla="*/ 2 h 3"/>
                <a:gd name="T8" fmla="*/ 2 w 4"/>
                <a:gd name="T9" fmla="*/ 2 h 3"/>
                <a:gd name="T10" fmla="*/ 2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910">
              <a:extLst>
                <a:ext uri="{FF2B5EF4-FFF2-40B4-BE49-F238E27FC236}">
                  <a16:creationId xmlns="" xmlns:a16="http://schemas.microsoft.com/office/drawing/2014/main" id="{FA838639-E5D7-4923-88D2-68C3C5AC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3" y="5913438"/>
              <a:ext cx="15875" cy="3175"/>
            </a:xfrm>
            <a:custGeom>
              <a:avLst/>
              <a:gdLst>
                <a:gd name="T0" fmla="*/ 15 w 16"/>
                <a:gd name="T1" fmla="*/ 0 h 4"/>
                <a:gd name="T2" fmla="*/ 16 w 16"/>
                <a:gd name="T3" fmla="*/ 2 h 4"/>
                <a:gd name="T4" fmla="*/ 0 w 16"/>
                <a:gd name="T5" fmla="*/ 4 h 4"/>
                <a:gd name="T6" fmla="*/ 0 w 16"/>
                <a:gd name="T7" fmla="*/ 2 h 4"/>
                <a:gd name="T8" fmla="*/ 15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5" y="0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1" y="3"/>
                    <a:pt x="6" y="3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"/>
                    <a:pt x="10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911">
              <a:extLst>
                <a:ext uri="{FF2B5EF4-FFF2-40B4-BE49-F238E27FC236}">
                  <a16:creationId xmlns="" xmlns:a16="http://schemas.microsoft.com/office/drawing/2014/main" id="{E6F3459C-8350-4D50-BCFC-03E81811AE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0851" y="5905501"/>
              <a:ext cx="95250" cy="25400"/>
            </a:xfrm>
            <a:custGeom>
              <a:avLst/>
              <a:gdLst>
                <a:gd name="T0" fmla="*/ 94 w 102"/>
                <a:gd name="T1" fmla="*/ 4 h 27"/>
                <a:gd name="T2" fmla="*/ 57 w 102"/>
                <a:gd name="T3" fmla="*/ 1 h 27"/>
                <a:gd name="T4" fmla="*/ 2 w 102"/>
                <a:gd name="T5" fmla="*/ 11 h 27"/>
                <a:gd name="T6" fmla="*/ 0 w 102"/>
                <a:gd name="T7" fmla="*/ 12 h 27"/>
                <a:gd name="T8" fmla="*/ 3 w 102"/>
                <a:gd name="T9" fmla="*/ 13 h 27"/>
                <a:gd name="T10" fmla="*/ 20 w 102"/>
                <a:gd name="T11" fmla="*/ 20 h 27"/>
                <a:gd name="T12" fmla="*/ 63 w 102"/>
                <a:gd name="T13" fmla="*/ 26 h 27"/>
                <a:gd name="T14" fmla="*/ 100 w 102"/>
                <a:gd name="T15" fmla="*/ 16 h 27"/>
                <a:gd name="T16" fmla="*/ 101 w 102"/>
                <a:gd name="T17" fmla="*/ 11 h 27"/>
                <a:gd name="T18" fmla="*/ 94 w 102"/>
                <a:gd name="T19" fmla="*/ 4 h 27"/>
                <a:gd name="T20" fmla="*/ 7 w 102"/>
                <a:gd name="T21" fmla="*/ 13 h 27"/>
                <a:gd name="T22" fmla="*/ 58 w 102"/>
                <a:gd name="T23" fmla="*/ 4 h 27"/>
                <a:gd name="T24" fmla="*/ 93 w 102"/>
                <a:gd name="T25" fmla="*/ 6 h 27"/>
                <a:gd name="T26" fmla="*/ 99 w 102"/>
                <a:gd name="T27" fmla="*/ 11 h 27"/>
                <a:gd name="T28" fmla="*/ 98 w 102"/>
                <a:gd name="T29" fmla="*/ 15 h 27"/>
                <a:gd name="T30" fmla="*/ 62 w 102"/>
                <a:gd name="T31" fmla="*/ 24 h 27"/>
                <a:gd name="T32" fmla="*/ 7 w 102"/>
                <a:gd name="T3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27">
                  <a:moveTo>
                    <a:pt x="94" y="4"/>
                  </a:moveTo>
                  <a:cubicBezTo>
                    <a:pt x="85" y="1"/>
                    <a:pt x="72" y="0"/>
                    <a:pt x="57" y="1"/>
                  </a:cubicBezTo>
                  <a:cubicBezTo>
                    <a:pt x="26" y="4"/>
                    <a:pt x="3" y="11"/>
                    <a:pt x="2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9" y="17"/>
                    <a:pt x="20" y="20"/>
                  </a:cubicBezTo>
                  <a:cubicBezTo>
                    <a:pt x="31" y="23"/>
                    <a:pt x="46" y="26"/>
                    <a:pt x="63" y="26"/>
                  </a:cubicBezTo>
                  <a:cubicBezTo>
                    <a:pt x="81" y="27"/>
                    <a:pt x="95" y="22"/>
                    <a:pt x="100" y="16"/>
                  </a:cubicBezTo>
                  <a:cubicBezTo>
                    <a:pt x="101" y="14"/>
                    <a:pt x="102" y="12"/>
                    <a:pt x="101" y="11"/>
                  </a:cubicBezTo>
                  <a:cubicBezTo>
                    <a:pt x="101" y="9"/>
                    <a:pt x="99" y="6"/>
                    <a:pt x="94" y="4"/>
                  </a:cubicBezTo>
                  <a:moveTo>
                    <a:pt x="7" y="13"/>
                  </a:moveTo>
                  <a:cubicBezTo>
                    <a:pt x="14" y="11"/>
                    <a:pt x="33" y="6"/>
                    <a:pt x="58" y="4"/>
                  </a:cubicBezTo>
                  <a:cubicBezTo>
                    <a:pt x="72" y="2"/>
                    <a:pt x="85" y="3"/>
                    <a:pt x="93" y="6"/>
                  </a:cubicBezTo>
                  <a:cubicBezTo>
                    <a:pt x="96" y="7"/>
                    <a:pt x="98" y="9"/>
                    <a:pt x="99" y="11"/>
                  </a:cubicBezTo>
                  <a:cubicBezTo>
                    <a:pt x="99" y="12"/>
                    <a:pt x="99" y="13"/>
                    <a:pt x="98" y="15"/>
                  </a:cubicBezTo>
                  <a:cubicBezTo>
                    <a:pt x="94" y="19"/>
                    <a:pt x="83" y="24"/>
                    <a:pt x="62" y="24"/>
                  </a:cubicBezTo>
                  <a:cubicBezTo>
                    <a:pt x="36" y="24"/>
                    <a:pt x="14" y="16"/>
                    <a:pt x="7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1912">
              <a:extLst>
                <a:ext uri="{FF2B5EF4-FFF2-40B4-BE49-F238E27FC236}">
                  <a16:creationId xmlns="" xmlns:a16="http://schemas.microsoft.com/office/drawing/2014/main" id="{BD90D3B7-F888-4F24-B8D6-D7D6E6AD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5907088"/>
              <a:ext cx="19050" cy="20638"/>
            </a:xfrm>
            <a:custGeom>
              <a:avLst/>
              <a:gdLst>
                <a:gd name="T0" fmla="*/ 1 w 19"/>
                <a:gd name="T1" fmla="*/ 0 h 21"/>
                <a:gd name="T2" fmla="*/ 19 w 19"/>
                <a:gd name="T3" fmla="*/ 9 h 21"/>
                <a:gd name="T4" fmla="*/ 6 w 19"/>
                <a:gd name="T5" fmla="*/ 21 h 21"/>
                <a:gd name="T6" fmla="*/ 5 w 19"/>
                <a:gd name="T7" fmla="*/ 20 h 21"/>
                <a:gd name="T8" fmla="*/ 16 w 19"/>
                <a:gd name="T9" fmla="*/ 9 h 21"/>
                <a:gd name="T10" fmla="*/ 0 w 19"/>
                <a:gd name="T11" fmla="*/ 1 h 21"/>
                <a:gd name="T12" fmla="*/ 1 w 19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1">
                  <a:moveTo>
                    <a:pt x="1" y="0"/>
                  </a:moveTo>
                  <a:cubicBezTo>
                    <a:pt x="7" y="3"/>
                    <a:pt x="13" y="6"/>
                    <a:pt x="19" y="9"/>
                  </a:cubicBezTo>
                  <a:cubicBezTo>
                    <a:pt x="15" y="13"/>
                    <a:pt x="11" y="17"/>
                    <a:pt x="6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6"/>
                    <a:pt x="13" y="13"/>
                    <a:pt x="16" y="9"/>
                  </a:cubicBezTo>
                  <a:cubicBezTo>
                    <a:pt x="11" y="6"/>
                    <a:pt x="6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913">
              <a:extLst>
                <a:ext uri="{FF2B5EF4-FFF2-40B4-BE49-F238E27FC236}">
                  <a16:creationId xmlns="" xmlns:a16="http://schemas.microsoft.com/office/drawing/2014/main" id="{FEE51305-7D55-44C7-8DEC-0BDB6163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5907088"/>
              <a:ext cx="19050" cy="22225"/>
            </a:xfrm>
            <a:custGeom>
              <a:avLst/>
              <a:gdLst>
                <a:gd name="T0" fmla="*/ 0 w 20"/>
                <a:gd name="T1" fmla="*/ 0 h 24"/>
                <a:gd name="T2" fmla="*/ 20 w 20"/>
                <a:gd name="T3" fmla="*/ 11 h 24"/>
                <a:gd name="T4" fmla="*/ 6 w 20"/>
                <a:gd name="T5" fmla="*/ 24 h 24"/>
                <a:gd name="T6" fmla="*/ 5 w 20"/>
                <a:gd name="T7" fmla="*/ 23 h 24"/>
                <a:gd name="T8" fmla="*/ 18 w 20"/>
                <a:gd name="T9" fmla="*/ 11 h 24"/>
                <a:gd name="T10" fmla="*/ 0 w 20"/>
                <a:gd name="T11" fmla="*/ 1 h 24"/>
                <a:gd name="T12" fmla="*/ 0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cubicBezTo>
                    <a:pt x="7" y="4"/>
                    <a:pt x="14" y="7"/>
                    <a:pt x="20" y="11"/>
                  </a:cubicBezTo>
                  <a:cubicBezTo>
                    <a:pt x="16" y="15"/>
                    <a:pt x="11" y="20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9" y="19"/>
                    <a:pt x="13" y="15"/>
                    <a:pt x="18" y="11"/>
                  </a:cubicBezTo>
                  <a:cubicBezTo>
                    <a:pt x="12" y="8"/>
                    <a:pt x="6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914">
              <a:extLst>
                <a:ext uri="{FF2B5EF4-FFF2-40B4-BE49-F238E27FC236}">
                  <a16:creationId xmlns="" xmlns:a16="http://schemas.microsoft.com/office/drawing/2014/main" id="{3FAB9F4A-8431-476D-A505-B9B0D8BC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6" y="5907088"/>
              <a:ext cx="20638" cy="23813"/>
            </a:xfrm>
            <a:custGeom>
              <a:avLst/>
              <a:gdLst>
                <a:gd name="T0" fmla="*/ 1 w 22"/>
                <a:gd name="T1" fmla="*/ 0 h 25"/>
                <a:gd name="T2" fmla="*/ 22 w 22"/>
                <a:gd name="T3" fmla="*/ 11 h 25"/>
                <a:gd name="T4" fmla="*/ 7 w 22"/>
                <a:gd name="T5" fmla="*/ 25 h 25"/>
                <a:gd name="T6" fmla="*/ 5 w 22"/>
                <a:gd name="T7" fmla="*/ 24 h 25"/>
                <a:gd name="T8" fmla="*/ 19 w 22"/>
                <a:gd name="T9" fmla="*/ 11 h 25"/>
                <a:gd name="T10" fmla="*/ 0 w 22"/>
                <a:gd name="T11" fmla="*/ 2 h 25"/>
                <a:gd name="T12" fmla="*/ 1 w 2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1" y="0"/>
                  </a:moveTo>
                  <a:cubicBezTo>
                    <a:pt x="8" y="4"/>
                    <a:pt x="15" y="8"/>
                    <a:pt x="22" y="11"/>
                  </a:cubicBezTo>
                  <a:cubicBezTo>
                    <a:pt x="17" y="16"/>
                    <a:pt x="12" y="20"/>
                    <a:pt x="7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0"/>
                    <a:pt x="14" y="16"/>
                    <a:pt x="19" y="11"/>
                  </a:cubicBezTo>
                  <a:cubicBezTo>
                    <a:pt x="13" y="8"/>
                    <a:pt x="6" y="5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915">
              <a:extLst>
                <a:ext uri="{FF2B5EF4-FFF2-40B4-BE49-F238E27FC236}">
                  <a16:creationId xmlns="" xmlns:a16="http://schemas.microsoft.com/office/drawing/2014/main" id="{88A8F4D8-79C4-4B2B-9C17-B59B601FC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5907088"/>
              <a:ext cx="20638" cy="23813"/>
            </a:xfrm>
            <a:custGeom>
              <a:avLst/>
              <a:gdLst>
                <a:gd name="T0" fmla="*/ 1 w 21"/>
                <a:gd name="T1" fmla="*/ 0 h 24"/>
                <a:gd name="T2" fmla="*/ 21 w 21"/>
                <a:gd name="T3" fmla="*/ 11 h 24"/>
                <a:gd name="T4" fmla="*/ 6 w 21"/>
                <a:gd name="T5" fmla="*/ 24 h 24"/>
                <a:gd name="T6" fmla="*/ 5 w 21"/>
                <a:gd name="T7" fmla="*/ 23 h 24"/>
                <a:gd name="T8" fmla="*/ 18 w 21"/>
                <a:gd name="T9" fmla="*/ 11 h 24"/>
                <a:gd name="T10" fmla="*/ 0 w 21"/>
                <a:gd name="T11" fmla="*/ 1 h 24"/>
                <a:gd name="T12" fmla="*/ 1 w 2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1" y="0"/>
                  </a:moveTo>
                  <a:cubicBezTo>
                    <a:pt x="7" y="3"/>
                    <a:pt x="14" y="7"/>
                    <a:pt x="21" y="11"/>
                  </a:cubicBezTo>
                  <a:cubicBezTo>
                    <a:pt x="16" y="15"/>
                    <a:pt x="11" y="20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9" y="19"/>
                    <a:pt x="14" y="15"/>
                    <a:pt x="18" y="11"/>
                  </a:cubicBezTo>
                  <a:cubicBezTo>
                    <a:pt x="12" y="8"/>
                    <a:pt x="6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916">
              <a:extLst>
                <a:ext uri="{FF2B5EF4-FFF2-40B4-BE49-F238E27FC236}">
                  <a16:creationId xmlns="" xmlns:a16="http://schemas.microsoft.com/office/drawing/2014/main" id="{9024F103-AEAC-49AF-A765-466B9F46F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5907088"/>
              <a:ext cx="19050" cy="23813"/>
            </a:xfrm>
            <a:custGeom>
              <a:avLst/>
              <a:gdLst>
                <a:gd name="T0" fmla="*/ 0 w 20"/>
                <a:gd name="T1" fmla="*/ 0 h 24"/>
                <a:gd name="T2" fmla="*/ 20 w 20"/>
                <a:gd name="T3" fmla="*/ 11 h 24"/>
                <a:gd name="T4" fmla="*/ 5 w 20"/>
                <a:gd name="T5" fmla="*/ 24 h 24"/>
                <a:gd name="T6" fmla="*/ 4 w 20"/>
                <a:gd name="T7" fmla="*/ 22 h 24"/>
                <a:gd name="T8" fmla="*/ 17 w 20"/>
                <a:gd name="T9" fmla="*/ 11 h 24"/>
                <a:gd name="T10" fmla="*/ 0 w 20"/>
                <a:gd name="T11" fmla="*/ 1 h 24"/>
                <a:gd name="T12" fmla="*/ 0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cubicBezTo>
                    <a:pt x="7" y="4"/>
                    <a:pt x="13" y="8"/>
                    <a:pt x="20" y="11"/>
                  </a:cubicBezTo>
                  <a:cubicBezTo>
                    <a:pt x="15" y="15"/>
                    <a:pt x="10" y="20"/>
                    <a:pt x="5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9"/>
                    <a:pt x="13" y="15"/>
                    <a:pt x="17" y="11"/>
                  </a:cubicBezTo>
                  <a:cubicBezTo>
                    <a:pt x="11" y="8"/>
                    <a:pt x="5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917">
              <a:extLst>
                <a:ext uri="{FF2B5EF4-FFF2-40B4-BE49-F238E27FC236}">
                  <a16:creationId xmlns="" xmlns:a16="http://schemas.microsoft.com/office/drawing/2014/main" id="{3B43641D-5C07-44CF-A19D-23779832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5908676"/>
              <a:ext cx="19050" cy="20638"/>
            </a:xfrm>
            <a:custGeom>
              <a:avLst/>
              <a:gdLst>
                <a:gd name="T0" fmla="*/ 0 w 19"/>
                <a:gd name="T1" fmla="*/ 0 h 22"/>
                <a:gd name="T2" fmla="*/ 19 w 19"/>
                <a:gd name="T3" fmla="*/ 11 h 22"/>
                <a:gd name="T4" fmla="*/ 5 w 19"/>
                <a:gd name="T5" fmla="*/ 22 h 22"/>
                <a:gd name="T6" fmla="*/ 4 w 19"/>
                <a:gd name="T7" fmla="*/ 21 h 22"/>
                <a:gd name="T8" fmla="*/ 16 w 19"/>
                <a:gd name="T9" fmla="*/ 11 h 22"/>
                <a:gd name="T10" fmla="*/ 0 w 19"/>
                <a:gd name="T11" fmla="*/ 1 h 22"/>
                <a:gd name="T12" fmla="*/ 0 w 1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6" y="4"/>
                    <a:pt x="13" y="7"/>
                    <a:pt x="19" y="11"/>
                  </a:cubicBezTo>
                  <a:cubicBezTo>
                    <a:pt x="14" y="15"/>
                    <a:pt x="10" y="18"/>
                    <a:pt x="5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8" y="18"/>
                    <a:pt x="12" y="14"/>
                    <a:pt x="16" y="11"/>
                  </a:cubicBezTo>
                  <a:cubicBezTo>
                    <a:pt x="10" y="8"/>
                    <a:pt x="5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918">
              <a:extLst>
                <a:ext uri="{FF2B5EF4-FFF2-40B4-BE49-F238E27FC236}">
                  <a16:creationId xmlns="" xmlns:a16="http://schemas.microsoft.com/office/drawing/2014/main" id="{B93E3105-B613-4C4D-891C-D4A6D5B6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5910263"/>
              <a:ext cx="15875" cy="19050"/>
            </a:xfrm>
            <a:custGeom>
              <a:avLst/>
              <a:gdLst>
                <a:gd name="T0" fmla="*/ 1 w 18"/>
                <a:gd name="T1" fmla="*/ 0 h 21"/>
                <a:gd name="T2" fmla="*/ 18 w 18"/>
                <a:gd name="T3" fmla="*/ 10 h 21"/>
                <a:gd name="T4" fmla="*/ 5 w 18"/>
                <a:gd name="T5" fmla="*/ 21 h 21"/>
                <a:gd name="T6" fmla="*/ 3 w 18"/>
                <a:gd name="T7" fmla="*/ 19 h 21"/>
                <a:gd name="T8" fmla="*/ 15 w 18"/>
                <a:gd name="T9" fmla="*/ 10 h 21"/>
                <a:gd name="T10" fmla="*/ 0 w 18"/>
                <a:gd name="T11" fmla="*/ 1 h 21"/>
                <a:gd name="T12" fmla="*/ 1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" y="0"/>
                  </a:moveTo>
                  <a:cubicBezTo>
                    <a:pt x="6" y="3"/>
                    <a:pt x="12" y="7"/>
                    <a:pt x="18" y="10"/>
                  </a:cubicBezTo>
                  <a:cubicBezTo>
                    <a:pt x="14" y="13"/>
                    <a:pt x="9" y="17"/>
                    <a:pt x="5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7" y="16"/>
                    <a:pt x="11" y="13"/>
                    <a:pt x="15" y="10"/>
                  </a:cubicBezTo>
                  <a:cubicBezTo>
                    <a:pt x="10" y="7"/>
                    <a:pt x="5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919">
              <a:extLst>
                <a:ext uri="{FF2B5EF4-FFF2-40B4-BE49-F238E27FC236}">
                  <a16:creationId xmlns="" xmlns:a16="http://schemas.microsoft.com/office/drawing/2014/main" id="{BE761AE4-7223-4A84-B50D-8614035F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5910263"/>
              <a:ext cx="15875" cy="17463"/>
            </a:xfrm>
            <a:custGeom>
              <a:avLst/>
              <a:gdLst>
                <a:gd name="T0" fmla="*/ 1 w 17"/>
                <a:gd name="T1" fmla="*/ 0 h 19"/>
                <a:gd name="T2" fmla="*/ 17 w 17"/>
                <a:gd name="T3" fmla="*/ 9 h 19"/>
                <a:gd name="T4" fmla="*/ 5 w 17"/>
                <a:gd name="T5" fmla="*/ 19 h 19"/>
                <a:gd name="T6" fmla="*/ 3 w 17"/>
                <a:gd name="T7" fmla="*/ 17 h 19"/>
                <a:gd name="T8" fmla="*/ 14 w 17"/>
                <a:gd name="T9" fmla="*/ 9 h 19"/>
                <a:gd name="T10" fmla="*/ 0 w 17"/>
                <a:gd name="T11" fmla="*/ 1 h 19"/>
                <a:gd name="T12" fmla="*/ 1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" y="0"/>
                  </a:moveTo>
                  <a:cubicBezTo>
                    <a:pt x="6" y="3"/>
                    <a:pt x="12" y="6"/>
                    <a:pt x="17" y="9"/>
                  </a:cubicBezTo>
                  <a:cubicBezTo>
                    <a:pt x="13" y="12"/>
                    <a:pt x="9" y="15"/>
                    <a:pt x="5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5"/>
                    <a:pt x="10" y="12"/>
                    <a:pt x="14" y="9"/>
                  </a:cubicBezTo>
                  <a:cubicBezTo>
                    <a:pt x="9" y="6"/>
                    <a:pt x="5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920">
              <a:extLst>
                <a:ext uri="{FF2B5EF4-FFF2-40B4-BE49-F238E27FC236}">
                  <a16:creationId xmlns="" xmlns:a16="http://schemas.microsoft.com/office/drawing/2014/main" id="{7C01EDE6-4242-4EBB-BEDC-2E4DCF104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5910263"/>
              <a:ext cx="14288" cy="15875"/>
            </a:xfrm>
            <a:custGeom>
              <a:avLst/>
              <a:gdLst>
                <a:gd name="T0" fmla="*/ 1 w 15"/>
                <a:gd name="T1" fmla="*/ 0 h 17"/>
                <a:gd name="T2" fmla="*/ 15 w 15"/>
                <a:gd name="T3" fmla="*/ 9 h 17"/>
                <a:gd name="T4" fmla="*/ 4 w 15"/>
                <a:gd name="T5" fmla="*/ 17 h 17"/>
                <a:gd name="T6" fmla="*/ 3 w 15"/>
                <a:gd name="T7" fmla="*/ 16 h 17"/>
                <a:gd name="T8" fmla="*/ 12 w 15"/>
                <a:gd name="T9" fmla="*/ 9 h 17"/>
                <a:gd name="T10" fmla="*/ 0 w 15"/>
                <a:gd name="T11" fmla="*/ 2 h 17"/>
                <a:gd name="T12" fmla="*/ 1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" y="0"/>
                  </a:moveTo>
                  <a:cubicBezTo>
                    <a:pt x="5" y="3"/>
                    <a:pt x="10" y="6"/>
                    <a:pt x="15" y="9"/>
                  </a:cubicBezTo>
                  <a:cubicBezTo>
                    <a:pt x="11" y="12"/>
                    <a:pt x="8" y="15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8" y="7"/>
                    <a:pt x="4" y="4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921">
              <a:extLst>
                <a:ext uri="{FF2B5EF4-FFF2-40B4-BE49-F238E27FC236}">
                  <a16:creationId xmlns="" xmlns:a16="http://schemas.microsoft.com/office/drawing/2014/main" id="{0447394E-FC85-4D31-A113-0A2E9FC7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5911851"/>
              <a:ext cx="12700" cy="14288"/>
            </a:xfrm>
            <a:custGeom>
              <a:avLst/>
              <a:gdLst>
                <a:gd name="T0" fmla="*/ 1 w 13"/>
                <a:gd name="T1" fmla="*/ 0 h 15"/>
                <a:gd name="T2" fmla="*/ 13 w 13"/>
                <a:gd name="T3" fmla="*/ 8 h 15"/>
                <a:gd name="T4" fmla="*/ 3 w 13"/>
                <a:gd name="T5" fmla="*/ 15 h 15"/>
                <a:gd name="T6" fmla="*/ 2 w 13"/>
                <a:gd name="T7" fmla="*/ 14 h 15"/>
                <a:gd name="T8" fmla="*/ 10 w 13"/>
                <a:gd name="T9" fmla="*/ 8 h 15"/>
                <a:gd name="T10" fmla="*/ 0 w 13"/>
                <a:gd name="T11" fmla="*/ 2 h 15"/>
                <a:gd name="T12" fmla="*/ 1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" y="0"/>
                  </a:moveTo>
                  <a:cubicBezTo>
                    <a:pt x="5" y="3"/>
                    <a:pt x="9" y="6"/>
                    <a:pt x="13" y="8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6"/>
                    <a:pt x="3" y="4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922">
              <a:extLst>
                <a:ext uri="{FF2B5EF4-FFF2-40B4-BE49-F238E27FC236}">
                  <a16:creationId xmlns="" xmlns:a16="http://schemas.microsoft.com/office/drawing/2014/main" id="{409584B4-5B14-4B92-9BB2-21329138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5913438"/>
              <a:ext cx="9525" cy="11113"/>
            </a:xfrm>
            <a:custGeom>
              <a:avLst/>
              <a:gdLst>
                <a:gd name="T0" fmla="*/ 1 w 10"/>
                <a:gd name="T1" fmla="*/ 0 h 12"/>
                <a:gd name="T2" fmla="*/ 10 w 10"/>
                <a:gd name="T3" fmla="*/ 6 h 12"/>
                <a:gd name="T4" fmla="*/ 3 w 10"/>
                <a:gd name="T5" fmla="*/ 12 h 12"/>
                <a:gd name="T6" fmla="*/ 1 w 10"/>
                <a:gd name="T7" fmla="*/ 10 h 12"/>
                <a:gd name="T8" fmla="*/ 7 w 10"/>
                <a:gd name="T9" fmla="*/ 6 h 12"/>
                <a:gd name="T10" fmla="*/ 0 w 10"/>
                <a:gd name="T11" fmla="*/ 1 h 12"/>
                <a:gd name="T12" fmla="*/ 1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4" y="2"/>
                    <a:pt x="7" y="4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923">
              <a:extLst>
                <a:ext uri="{FF2B5EF4-FFF2-40B4-BE49-F238E27FC236}">
                  <a16:creationId xmlns="" xmlns:a16="http://schemas.microsoft.com/office/drawing/2014/main" id="{6D2D751A-DA42-4F07-89B8-AC671744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5915026"/>
              <a:ext cx="6350" cy="7938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2 w 4"/>
                <a:gd name="T9" fmla="*/ 2 h 5"/>
                <a:gd name="T10" fmla="*/ 0 w 4"/>
                <a:gd name="T11" fmla="*/ 0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2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924">
              <a:extLst>
                <a:ext uri="{FF2B5EF4-FFF2-40B4-BE49-F238E27FC236}">
                  <a16:creationId xmlns="" xmlns:a16="http://schemas.microsoft.com/office/drawing/2014/main" id="{09DD232D-F9A5-489B-BA8D-2047825A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5915026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1 w 3"/>
                <a:gd name="T5" fmla="*/ 4 h 4"/>
                <a:gd name="T6" fmla="*/ 0 w 3"/>
                <a:gd name="T7" fmla="*/ 3 h 4"/>
                <a:gd name="T8" fmla="*/ 1 w 3"/>
                <a:gd name="T9" fmla="*/ 2 h 4"/>
                <a:gd name="T10" fmla="*/ 0 w 3"/>
                <a:gd name="T11" fmla="*/ 1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925">
              <a:extLst>
                <a:ext uri="{FF2B5EF4-FFF2-40B4-BE49-F238E27FC236}">
                  <a16:creationId xmlns="" xmlns:a16="http://schemas.microsoft.com/office/drawing/2014/main" id="{4AF1B5EE-2F6F-44C9-B9DB-6B689135D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3" y="5464176"/>
              <a:ext cx="285750" cy="471488"/>
            </a:xfrm>
            <a:custGeom>
              <a:avLst/>
              <a:gdLst>
                <a:gd name="T0" fmla="*/ 225 w 306"/>
                <a:gd name="T1" fmla="*/ 0 h 504"/>
                <a:gd name="T2" fmla="*/ 226 w 306"/>
                <a:gd name="T3" fmla="*/ 3 h 504"/>
                <a:gd name="T4" fmla="*/ 267 w 306"/>
                <a:gd name="T5" fmla="*/ 78 h 504"/>
                <a:gd name="T6" fmla="*/ 294 w 306"/>
                <a:gd name="T7" fmla="*/ 158 h 504"/>
                <a:gd name="T8" fmla="*/ 302 w 306"/>
                <a:gd name="T9" fmla="*/ 242 h 504"/>
                <a:gd name="T10" fmla="*/ 280 w 306"/>
                <a:gd name="T11" fmla="*/ 324 h 504"/>
                <a:gd name="T12" fmla="*/ 230 w 306"/>
                <a:gd name="T13" fmla="*/ 391 h 504"/>
                <a:gd name="T14" fmla="*/ 162 w 306"/>
                <a:gd name="T15" fmla="*/ 441 h 504"/>
                <a:gd name="T16" fmla="*/ 85 w 306"/>
                <a:gd name="T17" fmla="*/ 477 h 504"/>
                <a:gd name="T18" fmla="*/ 3 w 306"/>
                <a:gd name="T19" fmla="*/ 499 h 504"/>
                <a:gd name="T20" fmla="*/ 0 w 306"/>
                <a:gd name="T21" fmla="*/ 502 h 504"/>
                <a:gd name="T22" fmla="*/ 4 w 306"/>
                <a:gd name="T23" fmla="*/ 503 h 504"/>
                <a:gd name="T24" fmla="*/ 86 w 306"/>
                <a:gd name="T25" fmla="*/ 480 h 504"/>
                <a:gd name="T26" fmla="*/ 164 w 306"/>
                <a:gd name="T27" fmla="*/ 444 h 504"/>
                <a:gd name="T28" fmla="*/ 232 w 306"/>
                <a:gd name="T29" fmla="*/ 393 h 504"/>
                <a:gd name="T30" fmla="*/ 283 w 306"/>
                <a:gd name="T31" fmla="*/ 325 h 504"/>
                <a:gd name="T32" fmla="*/ 304 w 306"/>
                <a:gd name="T33" fmla="*/ 242 h 504"/>
                <a:gd name="T34" fmla="*/ 297 w 306"/>
                <a:gd name="T35" fmla="*/ 158 h 504"/>
                <a:gd name="T36" fmla="*/ 268 w 306"/>
                <a:gd name="T37" fmla="*/ 77 h 504"/>
                <a:gd name="T38" fmla="*/ 227 w 306"/>
                <a:gd name="T39" fmla="*/ 3 h 504"/>
                <a:gd name="T40" fmla="*/ 225 w 306"/>
                <a:gd name="T41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6" h="504">
                  <a:moveTo>
                    <a:pt x="225" y="0"/>
                  </a:moveTo>
                  <a:cubicBezTo>
                    <a:pt x="225" y="0"/>
                    <a:pt x="225" y="2"/>
                    <a:pt x="226" y="3"/>
                  </a:cubicBezTo>
                  <a:cubicBezTo>
                    <a:pt x="241" y="27"/>
                    <a:pt x="255" y="52"/>
                    <a:pt x="267" y="78"/>
                  </a:cubicBezTo>
                  <a:cubicBezTo>
                    <a:pt x="278" y="104"/>
                    <a:pt x="288" y="131"/>
                    <a:pt x="294" y="158"/>
                  </a:cubicBezTo>
                  <a:cubicBezTo>
                    <a:pt x="301" y="186"/>
                    <a:pt x="304" y="214"/>
                    <a:pt x="302" y="242"/>
                  </a:cubicBezTo>
                  <a:cubicBezTo>
                    <a:pt x="300" y="270"/>
                    <a:pt x="293" y="298"/>
                    <a:pt x="280" y="324"/>
                  </a:cubicBezTo>
                  <a:cubicBezTo>
                    <a:pt x="268" y="349"/>
                    <a:pt x="250" y="372"/>
                    <a:pt x="230" y="391"/>
                  </a:cubicBezTo>
                  <a:cubicBezTo>
                    <a:pt x="210" y="411"/>
                    <a:pt x="187" y="427"/>
                    <a:pt x="162" y="441"/>
                  </a:cubicBezTo>
                  <a:cubicBezTo>
                    <a:pt x="137" y="455"/>
                    <a:pt x="112" y="467"/>
                    <a:pt x="85" y="477"/>
                  </a:cubicBezTo>
                  <a:cubicBezTo>
                    <a:pt x="58" y="486"/>
                    <a:pt x="31" y="494"/>
                    <a:pt x="3" y="499"/>
                  </a:cubicBezTo>
                  <a:cubicBezTo>
                    <a:pt x="2" y="500"/>
                    <a:pt x="0" y="501"/>
                    <a:pt x="0" y="502"/>
                  </a:cubicBezTo>
                  <a:cubicBezTo>
                    <a:pt x="1" y="503"/>
                    <a:pt x="2" y="504"/>
                    <a:pt x="4" y="503"/>
                  </a:cubicBezTo>
                  <a:cubicBezTo>
                    <a:pt x="32" y="498"/>
                    <a:pt x="60" y="490"/>
                    <a:pt x="86" y="480"/>
                  </a:cubicBezTo>
                  <a:cubicBezTo>
                    <a:pt x="113" y="470"/>
                    <a:pt x="139" y="458"/>
                    <a:pt x="164" y="444"/>
                  </a:cubicBezTo>
                  <a:cubicBezTo>
                    <a:pt x="188" y="430"/>
                    <a:pt x="212" y="413"/>
                    <a:pt x="232" y="393"/>
                  </a:cubicBezTo>
                  <a:cubicBezTo>
                    <a:pt x="253" y="374"/>
                    <a:pt x="270" y="350"/>
                    <a:pt x="283" y="325"/>
                  </a:cubicBezTo>
                  <a:cubicBezTo>
                    <a:pt x="295" y="299"/>
                    <a:pt x="303" y="271"/>
                    <a:pt x="304" y="242"/>
                  </a:cubicBezTo>
                  <a:cubicBezTo>
                    <a:pt x="306" y="214"/>
                    <a:pt x="303" y="185"/>
                    <a:pt x="297" y="158"/>
                  </a:cubicBezTo>
                  <a:cubicBezTo>
                    <a:pt x="290" y="130"/>
                    <a:pt x="280" y="103"/>
                    <a:pt x="268" y="77"/>
                  </a:cubicBezTo>
                  <a:cubicBezTo>
                    <a:pt x="256" y="52"/>
                    <a:pt x="243" y="27"/>
                    <a:pt x="227" y="3"/>
                  </a:cubicBezTo>
                  <a:cubicBezTo>
                    <a:pt x="226" y="1"/>
                    <a:pt x="225" y="0"/>
                    <a:pt x="2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926">
              <a:extLst>
                <a:ext uri="{FF2B5EF4-FFF2-40B4-BE49-F238E27FC236}">
                  <a16:creationId xmlns="" xmlns:a16="http://schemas.microsoft.com/office/drawing/2014/main" id="{5206F6F4-53B8-4935-A58E-55BF4CC7D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7551" y="5411788"/>
              <a:ext cx="41275" cy="55563"/>
            </a:xfrm>
            <a:custGeom>
              <a:avLst/>
              <a:gdLst>
                <a:gd name="T0" fmla="*/ 20 w 44"/>
                <a:gd name="T1" fmla="*/ 42 h 60"/>
                <a:gd name="T2" fmla="*/ 20 w 44"/>
                <a:gd name="T3" fmla="*/ 42 h 60"/>
                <a:gd name="T4" fmla="*/ 40 w 44"/>
                <a:gd name="T5" fmla="*/ 58 h 60"/>
                <a:gd name="T6" fmla="*/ 34 w 44"/>
                <a:gd name="T7" fmla="*/ 32 h 60"/>
                <a:gd name="T8" fmla="*/ 31 w 44"/>
                <a:gd name="T9" fmla="*/ 28 h 60"/>
                <a:gd name="T10" fmla="*/ 2 w 44"/>
                <a:gd name="T11" fmla="*/ 1 h 60"/>
                <a:gd name="T12" fmla="*/ 0 w 44"/>
                <a:gd name="T13" fmla="*/ 0 h 60"/>
                <a:gd name="T14" fmla="*/ 1 w 44"/>
                <a:gd name="T15" fmla="*/ 1 h 60"/>
                <a:gd name="T16" fmla="*/ 17 w 44"/>
                <a:gd name="T17" fmla="*/ 38 h 60"/>
                <a:gd name="T18" fmla="*/ 20 w 44"/>
                <a:gd name="T19" fmla="*/ 42 h 60"/>
                <a:gd name="T20" fmla="*/ 33 w 44"/>
                <a:gd name="T21" fmla="*/ 33 h 60"/>
                <a:gd name="T22" fmla="*/ 39 w 44"/>
                <a:gd name="T23" fmla="*/ 56 h 60"/>
                <a:gd name="T24" fmla="*/ 21 w 44"/>
                <a:gd name="T25" fmla="*/ 41 h 60"/>
                <a:gd name="T26" fmla="*/ 21 w 44"/>
                <a:gd name="T27" fmla="*/ 41 h 60"/>
                <a:gd name="T28" fmla="*/ 18 w 44"/>
                <a:gd name="T29" fmla="*/ 37 h 60"/>
                <a:gd name="T30" fmla="*/ 3 w 44"/>
                <a:gd name="T31" fmla="*/ 3 h 60"/>
                <a:gd name="T32" fmla="*/ 30 w 44"/>
                <a:gd name="T33" fmla="*/ 29 h 60"/>
                <a:gd name="T34" fmla="*/ 33 w 44"/>
                <a:gd name="T35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0"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9" y="55"/>
                    <a:pt x="37" y="60"/>
                    <a:pt x="40" y="58"/>
                  </a:cubicBezTo>
                  <a:cubicBezTo>
                    <a:pt x="44" y="56"/>
                    <a:pt x="43" y="46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17" y="10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5" y="19"/>
                    <a:pt x="17" y="38"/>
                  </a:cubicBezTo>
                  <a:cubicBezTo>
                    <a:pt x="18" y="39"/>
                    <a:pt x="19" y="41"/>
                    <a:pt x="20" y="42"/>
                  </a:cubicBezTo>
                  <a:moveTo>
                    <a:pt x="33" y="33"/>
                  </a:moveTo>
                  <a:cubicBezTo>
                    <a:pt x="42" y="46"/>
                    <a:pt x="42" y="55"/>
                    <a:pt x="39" y="56"/>
                  </a:cubicBezTo>
                  <a:cubicBezTo>
                    <a:pt x="37" y="58"/>
                    <a:pt x="30" y="54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0"/>
                    <a:pt x="19" y="38"/>
                    <a:pt x="18" y="37"/>
                  </a:cubicBezTo>
                  <a:cubicBezTo>
                    <a:pt x="9" y="22"/>
                    <a:pt x="5" y="8"/>
                    <a:pt x="3" y="3"/>
                  </a:cubicBezTo>
                  <a:cubicBezTo>
                    <a:pt x="7" y="6"/>
                    <a:pt x="19" y="15"/>
                    <a:pt x="30" y="29"/>
                  </a:cubicBezTo>
                  <a:cubicBezTo>
                    <a:pt x="31" y="30"/>
                    <a:pt x="32" y="32"/>
                    <a:pt x="33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927">
              <a:extLst>
                <a:ext uri="{FF2B5EF4-FFF2-40B4-BE49-F238E27FC236}">
                  <a16:creationId xmlns="" xmlns:a16="http://schemas.microsoft.com/office/drawing/2014/main" id="{43CF1777-C343-498E-B6C9-631177ECF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5451476"/>
              <a:ext cx="11113" cy="12700"/>
            </a:xfrm>
            <a:custGeom>
              <a:avLst/>
              <a:gdLst>
                <a:gd name="T0" fmla="*/ 0 w 7"/>
                <a:gd name="T1" fmla="*/ 5 h 8"/>
                <a:gd name="T2" fmla="*/ 7 w 7"/>
                <a:gd name="T3" fmla="*/ 8 h 8"/>
                <a:gd name="T4" fmla="*/ 7 w 7"/>
                <a:gd name="T5" fmla="*/ 0 h 8"/>
                <a:gd name="T6" fmla="*/ 7 w 7"/>
                <a:gd name="T7" fmla="*/ 0 h 8"/>
                <a:gd name="T8" fmla="*/ 6 w 7"/>
                <a:gd name="T9" fmla="*/ 7 h 8"/>
                <a:gd name="T10" fmla="*/ 0 w 7"/>
                <a:gd name="T11" fmla="*/ 4 h 8"/>
                <a:gd name="T12" fmla="*/ 0 w 7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7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928">
              <a:extLst>
                <a:ext uri="{FF2B5EF4-FFF2-40B4-BE49-F238E27FC236}">
                  <a16:creationId xmlns="" xmlns:a16="http://schemas.microsoft.com/office/drawing/2014/main" id="{9EAF63CB-342F-411E-93F6-724FC8BEF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5445126"/>
              <a:ext cx="14288" cy="14288"/>
            </a:xfrm>
            <a:custGeom>
              <a:avLst/>
              <a:gdLst>
                <a:gd name="T0" fmla="*/ 0 w 9"/>
                <a:gd name="T1" fmla="*/ 6 h 9"/>
                <a:gd name="T2" fmla="*/ 9 w 9"/>
                <a:gd name="T3" fmla="*/ 9 h 9"/>
                <a:gd name="T4" fmla="*/ 9 w 9"/>
                <a:gd name="T5" fmla="*/ 1 h 9"/>
                <a:gd name="T6" fmla="*/ 8 w 9"/>
                <a:gd name="T7" fmla="*/ 0 h 9"/>
                <a:gd name="T8" fmla="*/ 8 w 9"/>
                <a:gd name="T9" fmla="*/ 9 h 9"/>
                <a:gd name="T10" fmla="*/ 1 w 9"/>
                <a:gd name="T11" fmla="*/ 5 h 9"/>
                <a:gd name="T12" fmla="*/ 0 w 9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6"/>
                  </a:moveTo>
                  <a:lnTo>
                    <a:pt x="9" y="9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929">
              <a:extLst>
                <a:ext uri="{FF2B5EF4-FFF2-40B4-BE49-F238E27FC236}">
                  <a16:creationId xmlns="" xmlns:a16="http://schemas.microsoft.com/office/drawing/2014/main" id="{7643C9F6-2DFA-4152-87A1-186D14267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5441951"/>
              <a:ext cx="12700" cy="14288"/>
            </a:xfrm>
            <a:custGeom>
              <a:avLst/>
              <a:gdLst>
                <a:gd name="T0" fmla="*/ 0 w 14"/>
                <a:gd name="T1" fmla="*/ 9 h 15"/>
                <a:gd name="T2" fmla="*/ 14 w 14"/>
                <a:gd name="T3" fmla="*/ 15 h 15"/>
                <a:gd name="T4" fmla="*/ 14 w 14"/>
                <a:gd name="T5" fmla="*/ 0 h 15"/>
                <a:gd name="T6" fmla="*/ 13 w 14"/>
                <a:gd name="T7" fmla="*/ 0 h 15"/>
                <a:gd name="T8" fmla="*/ 13 w 14"/>
                <a:gd name="T9" fmla="*/ 14 h 15"/>
                <a:gd name="T10" fmla="*/ 1 w 14"/>
                <a:gd name="T11" fmla="*/ 8 h 15"/>
                <a:gd name="T12" fmla="*/ 0 w 14"/>
                <a:gd name="T1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9"/>
                  </a:moveTo>
                  <a:cubicBezTo>
                    <a:pt x="5" y="11"/>
                    <a:pt x="10" y="13"/>
                    <a:pt x="14" y="15"/>
                  </a:cubicBezTo>
                  <a:cubicBezTo>
                    <a:pt x="14" y="10"/>
                    <a:pt x="14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930">
              <a:extLst>
                <a:ext uri="{FF2B5EF4-FFF2-40B4-BE49-F238E27FC236}">
                  <a16:creationId xmlns="" xmlns:a16="http://schemas.microsoft.com/office/drawing/2014/main" id="{4DAA877B-7ACC-4F8F-951B-ECCC1C01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5438776"/>
              <a:ext cx="14288" cy="12700"/>
            </a:xfrm>
            <a:custGeom>
              <a:avLst/>
              <a:gdLst>
                <a:gd name="T0" fmla="*/ 0 w 9"/>
                <a:gd name="T1" fmla="*/ 5 h 8"/>
                <a:gd name="T2" fmla="*/ 9 w 9"/>
                <a:gd name="T3" fmla="*/ 8 h 8"/>
                <a:gd name="T4" fmla="*/ 8 w 9"/>
                <a:gd name="T5" fmla="*/ 0 h 8"/>
                <a:gd name="T6" fmla="*/ 7 w 9"/>
                <a:gd name="T7" fmla="*/ 0 h 8"/>
                <a:gd name="T8" fmla="*/ 7 w 9"/>
                <a:gd name="T9" fmla="*/ 7 h 8"/>
                <a:gd name="T10" fmla="*/ 0 w 9"/>
                <a:gd name="T11" fmla="*/ 4 h 8"/>
                <a:gd name="T12" fmla="*/ 0 w 9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5"/>
                  </a:moveTo>
                  <a:lnTo>
                    <a:pt x="9" y="8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931">
              <a:extLst>
                <a:ext uri="{FF2B5EF4-FFF2-40B4-BE49-F238E27FC236}">
                  <a16:creationId xmlns="" xmlns:a16="http://schemas.microsoft.com/office/drawing/2014/main" id="{B86033B7-F382-4FB5-9996-5C8BE9D46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5434013"/>
              <a:ext cx="12700" cy="14288"/>
            </a:xfrm>
            <a:custGeom>
              <a:avLst/>
              <a:gdLst>
                <a:gd name="T0" fmla="*/ 0 w 8"/>
                <a:gd name="T1" fmla="*/ 6 h 9"/>
                <a:gd name="T2" fmla="*/ 8 w 8"/>
                <a:gd name="T3" fmla="*/ 9 h 9"/>
                <a:gd name="T4" fmla="*/ 8 w 8"/>
                <a:gd name="T5" fmla="*/ 1 h 9"/>
                <a:gd name="T6" fmla="*/ 7 w 8"/>
                <a:gd name="T7" fmla="*/ 0 h 9"/>
                <a:gd name="T8" fmla="*/ 7 w 8"/>
                <a:gd name="T9" fmla="*/ 8 h 9"/>
                <a:gd name="T10" fmla="*/ 0 w 8"/>
                <a:gd name="T11" fmla="*/ 5 h 9"/>
                <a:gd name="T12" fmla="*/ 0 w 8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0" y="6"/>
                  </a:moveTo>
                  <a:lnTo>
                    <a:pt x="8" y="9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932">
              <a:extLst>
                <a:ext uri="{FF2B5EF4-FFF2-40B4-BE49-F238E27FC236}">
                  <a16:creationId xmlns="" xmlns:a16="http://schemas.microsoft.com/office/drawing/2014/main" id="{5C193FFC-428E-4B45-BE3E-7F69B1220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5432426"/>
              <a:ext cx="11113" cy="12700"/>
            </a:xfrm>
            <a:custGeom>
              <a:avLst/>
              <a:gdLst>
                <a:gd name="T0" fmla="*/ 0 w 7"/>
                <a:gd name="T1" fmla="*/ 5 h 8"/>
                <a:gd name="T2" fmla="*/ 7 w 7"/>
                <a:gd name="T3" fmla="*/ 8 h 8"/>
                <a:gd name="T4" fmla="*/ 7 w 7"/>
                <a:gd name="T5" fmla="*/ 0 h 8"/>
                <a:gd name="T6" fmla="*/ 6 w 7"/>
                <a:gd name="T7" fmla="*/ 0 h 8"/>
                <a:gd name="T8" fmla="*/ 6 w 7"/>
                <a:gd name="T9" fmla="*/ 7 h 8"/>
                <a:gd name="T10" fmla="*/ 0 w 7"/>
                <a:gd name="T11" fmla="*/ 4 h 8"/>
                <a:gd name="T12" fmla="*/ 0 w 7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933">
              <a:extLst>
                <a:ext uri="{FF2B5EF4-FFF2-40B4-BE49-F238E27FC236}">
                  <a16:creationId xmlns="" xmlns:a16="http://schemas.microsoft.com/office/drawing/2014/main" id="{D260935E-7CDD-47A6-946F-AAC86087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5429251"/>
              <a:ext cx="9525" cy="11113"/>
            </a:xfrm>
            <a:custGeom>
              <a:avLst/>
              <a:gdLst>
                <a:gd name="T0" fmla="*/ 0 w 6"/>
                <a:gd name="T1" fmla="*/ 4 h 7"/>
                <a:gd name="T2" fmla="*/ 6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6 h 7"/>
                <a:gd name="T10" fmla="*/ 0 w 6"/>
                <a:gd name="T11" fmla="*/ 4 h 7"/>
                <a:gd name="T12" fmla="*/ 0 w 6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lnTo>
                    <a:pt x="6" y="7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934">
              <a:extLst>
                <a:ext uri="{FF2B5EF4-FFF2-40B4-BE49-F238E27FC236}">
                  <a16:creationId xmlns="" xmlns:a16="http://schemas.microsoft.com/office/drawing/2014/main" id="{A63444DC-48AA-4467-832B-80E8AB546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5426076"/>
              <a:ext cx="9525" cy="11113"/>
            </a:xfrm>
            <a:custGeom>
              <a:avLst/>
              <a:gdLst>
                <a:gd name="T0" fmla="*/ 0 w 6"/>
                <a:gd name="T1" fmla="*/ 5 h 7"/>
                <a:gd name="T2" fmla="*/ 6 w 6"/>
                <a:gd name="T3" fmla="*/ 7 h 7"/>
                <a:gd name="T4" fmla="*/ 6 w 6"/>
                <a:gd name="T5" fmla="*/ 0 h 7"/>
                <a:gd name="T6" fmla="*/ 5 w 6"/>
                <a:gd name="T7" fmla="*/ 0 h 7"/>
                <a:gd name="T8" fmla="*/ 5 w 6"/>
                <a:gd name="T9" fmla="*/ 6 h 7"/>
                <a:gd name="T10" fmla="*/ 0 w 6"/>
                <a:gd name="T11" fmla="*/ 4 h 7"/>
                <a:gd name="T12" fmla="*/ 0 w 6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lnTo>
                    <a:pt x="6" y="7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935">
              <a:extLst>
                <a:ext uri="{FF2B5EF4-FFF2-40B4-BE49-F238E27FC236}">
                  <a16:creationId xmlns="" xmlns:a16="http://schemas.microsoft.com/office/drawing/2014/main" id="{0DAD41FB-B945-45A1-B794-82993919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5422901"/>
              <a:ext cx="9525" cy="11113"/>
            </a:xfrm>
            <a:custGeom>
              <a:avLst/>
              <a:gdLst>
                <a:gd name="T0" fmla="*/ 0 w 6"/>
                <a:gd name="T1" fmla="*/ 4 h 7"/>
                <a:gd name="T2" fmla="*/ 6 w 6"/>
                <a:gd name="T3" fmla="*/ 7 h 7"/>
                <a:gd name="T4" fmla="*/ 6 w 6"/>
                <a:gd name="T5" fmla="*/ 1 h 7"/>
                <a:gd name="T6" fmla="*/ 5 w 6"/>
                <a:gd name="T7" fmla="*/ 0 h 7"/>
                <a:gd name="T8" fmla="*/ 6 w 6"/>
                <a:gd name="T9" fmla="*/ 6 h 7"/>
                <a:gd name="T10" fmla="*/ 1 w 6"/>
                <a:gd name="T11" fmla="*/ 4 h 7"/>
                <a:gd name="T12" fmla="*/ 0 w 6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lnTo>
                    <a:pt x="6" y="7"/>
                  </a:lnTo>
                  <a:lnTo>
                    <a:pt x="6" y="1"/>
                  </a:lnTo>
                  <a:lnTo>
                    <a:pt x="5" y="0"/>
                  </a:lnTo>
                  <a:lnTo>
                    <a:pt x="6" y="6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936">
              <a:extLst>
                <a:ext uri="{FF2B5EF4-FFF2-40B4-BE49-F238E27FC236}">
                  <a16:creationId xmlns="" xmlns:a16="http://schemas.microsoft.com/office/drawing/2014/main" id="{BDE99EC9-EC7D-445B-BB33-C526B6B21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5421313"/>
              <a:ext cx="7938" cy="7938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5 h 5"/>
                <a:gd name="T4" fmla="*/ 5 w 5"/>
                <a:gd name="T5" fmla="*/ 0 h 5"/>
                <a:gd name="T6" fmla="*/ 4 w 5"/>
                <a:gd name="T7" fmla="*/ 0 h 5"/>
                <a:gd name="T8" fmla="*/ 4 w 5"/>
                <a:gd name="T9" fmla="*/ 4 h 5"/>
                <a:gd name="T10" fmla="*/ 0 w 5"/>
                <a:gd name="T11" fmla="*/ 2 h 5"/>
                <a:gd name="T12" fmla="*/ 0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5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937">
              <a:extLst>
                <a:ext uri="{FF2B5EF4-FFF2-40B4-BE49-F238E27FC236}">
                  <a16:creationId xmlns="" xmlns:a16="http://schemas.microsoft.com/office/drawing/2014/main" id="{C51BD8C5-C5DD-48D2-AC48-BD313EDC7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5418138"/>
              <a:ext cx="6350" cy="7938"/>
            </a:xfrm>
            <a:custGeom>
              <a:avLst/>
              <a:gdLst>
                <a:gd name="T0" fmla="*/ 0 w 4"/>
                <a:gd name="T1" fmla="*/ 3 h 5"/>
                <a:gd name="T2" fmla="*/ 4 w 4"/>
                <a:gd name="T3" fmla="*/ 5 h 5"/>
                <a:gd name="T4" fmla="*/ 4 w 4"/>
                <a:gd name="T5" fmla="*/ 1 h 5"/>
                <a:gd name="T6" fmla="*/ 3 w 4"/>
                <a:gd name="T7" fmla="*/ 0 h 5"/>
                <a:gd name="T8" fmla="*/ 3 w 4"/>
                <a:gd name="T9" fmla="*/ 4 h 5"/>
                <a:gd name="T10" fmla="*/ 0 w 4"/>
                <a:gd name="T11" fmla="*/ 3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4" y="5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938">
              <a:extLst>
                <a:ext uri="{FF2B5EF4-FFF2-40B4-BE49-F238E27FC236}">
                  <a16:creationId xmlns="" xmlns:a16="http://schemas.microsoft.com/office/drawing/2014/main" id="{F54DB75F-9AA9-4741-BC88-3DC89595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416551"/>
              <a:ext cx="4763" cy="6350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4 h 4"/>
                <a:gd name="T4" fmla="*/ 3 w 3"/>
                <a:gd name="T5" fmla="*/ 0 h 4"/>
                <a:gd name="T6" fmla="*/ 2 w 3"/>
                <a:gd name="T7" fmla="*/ 0 h 4"/>
                <a:gd name="T8" fmla="*/ 2 w 3"/>
                <a:gd name="T9" fmla="*/ 2 h 4"/>
                <a:gd name="T10" fmla="*/ 0 w 3"/>
                <a:gd name="T11" fmla="*/ 2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939">
              <a:extLst>
                <a:ext uri="{FF2B5EF4-FFF2-40B4-BE49-F238E27FC236}">
                  <a16:creationId xmlns="" xmlns:a16="http://schemas.microsoft.com/office/drawing/2014/main" id="{BE607607-DD05-464D-9662-22F4FB80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414963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940">
              <a:extLst>
                <a:ext uri="{FF2B5EF4-FFF2-40B4-BE49-F238E27FC236}">
                  <a16:creationId xmlns="" xmlns:a16="http://schemas.microsoft.com/office/drawing/2014/main" id="{BF982957-2486-4709-B3AC-A66EF92D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486401"/>
              <a:ext cx="9525" cy="6350"/>
            </a:xfrm>
            <a:custGeom>
              <a:avLst/>
              <a:gdLst>
                <a:gd name="T0" fmla="*/ 0 w 6"/>
                <a:gd name="T1" fmla="*/ 1 h 4"/>
                <a:gd name="T2" fmla="*/ 5 w 6"/>
                <a:gd name="T3" fmla="*/ 4 h 4"/>
                <a:gd name="T4" fmla="*/ 6 w 6"/>
                <a:gd name="T5" fmla="*/ 3 h 4"/>
                <a:gd name="T6" fmla="*/ 1 w 6"/>
                <a:gd name="T7" fmla="*/ 0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lnTo>
                    <a:pt x="5" y="4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941">
              <a:extLst>
                <a:ext uri="{FF2B5EF4-FFF2-40B4-BE49-F238E27FC236}">
                  <a16:creationId xmlns="" xmlns:a16="http://schemas.microsoft.com/office/drawing/2014/main" id="{AA79D3B5-97A7-4018-9ABD-DD85DF186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8026" y="5456238"/>
              <a:ext cx="55563" cy="34925"/>
            </a:xfrm>
            <a:custGeom>
              <a:avLst/>
              <a:gdLst>
                <a:gd name="T0" fmla="*/ 0 w 59"/>
                <a:gd name="T1" fmla="*/ 0 h 36"/>
                <a:gd name="T2" fmla="*/ 1 w 59"/>
                <a:gd name="T3" fmla="*/ 1 h 36"/>
                <a:gd name="T4" fmla="*/ 30 w 59"/>
                <a:gd name="T5" fmla="*/ 26 h 36"/>
                <a:gd name="T6" fmla="*/ 55 w 59"/>
                <a:gd name="T7" fmla="*/ 35 h 36"/>
                <a:gd name="T8" fmla="*/ 58 w 59"/>
                <a:gd name="T9" fmla="*/ 32 h 36"/>
                <a:gd name="T10" fmla="*/ 57 w 59"/>
                <a:gd name="T11" fmla="*/ 25 h 36"/>
                <a:gd name="T12" fmla="*/ 37 w 59"/>
                <a:gd name="T13" fmla="*/ 10 h 36"/>
                <a:gd name="T14" fmla="*/ 2 w 59"/>
                <a:gd name="T15" fmla="*/ 0 h 36"/>
                <a:gd name="T16" fmla="*/ 0 w 59"/>
                <a:gd name="T17" fmla="*/ 0 h 36"/>
                <a:gd name="T18" fmla="*/ 56 w 59"/>
                <a:gd name="T19" fmla="*/ 26 h 36"/>
                <a:gd name="T20" fmla="*/ 57 w 59"/>
                <a:gd name="T21" fmla="*/ 31 h 36"/>
                <a:gd name="T22" fmla="*/ 54 w 59"/>
                <a:gd name="T23" fmla="*/ 33 h 36"/>
                <a:gd name="T24" fmla="*/ 31 w 59"/>
                <a:gd name="T25" fmla="*/ 24 h 36"/>
                <a:gd name="T26" fmla="*/ 4 w 59"/>
                <a:gd name="T27" fmla="*/ 2 h 36"/>
                <a:gd name="T28" fmla="*/ 37 w 59"/>
                <a:gd name="T29" fmla="*/ 11 h 36"/>
                <a:gd name="T30" fmla="*/ 56 w 59"/>
                <a:gd name="T3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36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4"/>
                    <a:pt x="30" y="26"/>
                  </a:cubicBezTo>
                  <a:cubicBezTo>
                    <a:pt x="40" y="33"/>
                    <a:pt x="50" y="36"/>
                    <a:pt x="55" y="35"/>
                  </a:cubicBezTo>
                  <a:cubicBezTo>
                    <a:pt x="57" y="34"/>
                    <a:pt x="58" y="34"/>
                    <a:pt x="58" y="32"/>
                  </a:cubicBezTo>
                  <a:cubicBezTo>
                    <a:pt x="59" y="31"/>
                    <a:pt x="59" y="29"/>
                    <a:pt x="57" y="25"/>
                  </a:cubicBezTo>
                  <a:cubicBezTo>
                    <a:pt x="54" y="20"/>
                    <a:pt x="47" y="14"/>
                    <a:pt x="37" y="10"/>
                  </a:cubicBezTo>
                  <a:cubicBezTo>
                    <a:pt x="18" y="0"/>
                    <a:pt x="2" y="0"/>
                    <a:pt x="2" y="0"/>
                  </a:cubicBezTo>
                  <a:lnTo>
                    <a:pt x="0" y="0"/>
                  </a:lnTo>
                  <a:close/>
                  <a:moveTo>
                    <a:pt x="56" y="26"/>
                  </a:moveTo>
                  <a:cubicBezTo>
                    <a:pt x="57" y="28"/>
                    <a:pt x="57" y="30"/>
                    <a:pt x="57" y="31"/>
                  </a:cubicBezTo>
                  <a:cubicBezTo>
                    <a:pt x="56" y="32"/>
                    <a:pt x="56" y="33"/>
                    <a:pt x="54" y="33"/>
                  </a:cubicBezTo>
                  <a:cubicBezTo>
                    <a:pt x="51" y="34"/>
                    <a:pt x="43" y="32"/>
                    <a:pt x="31" y="24"/>
                  </a:cubicBezTo>
                  <a:cubicBezTo>
                    <a:pt x="17" y="15"/>
                    <a:pt x="7" y="5"/>
                    <a:pt x="4" y="2"/>
                  </a:cubicBezTo>
                  <a:cubicBezTo>
                    <a:pt x="8" y="2"/>
                    <a:pt x="22" y="4"/>
                    <a:pt x="37" y="11"/>
                  </a:cubicBezTo>
                  <a:cubicBezTo>
                    <a:pt x="46" y="16"/>
                    <a:pt x="53" y="21"/>
                    <a:pt x="56" y="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942">
              <a:extLst>
                <a:ext uri="{FF2B5EF4-FFF2-40B4-BE49-F238E27FC236}">
                  <a16:creationId xmlns="" xmlns:a16="http://schemas.microsoft.com/office/drawing/2014/main" id="{2305D1C7-1EAD-4DD4-89AA-7895F85E1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475288"/>
              <a:ext cx="12700" cy="12700"/>
            </a:xfrm>
            <a:custGeom>
              <a:avLst/>
              <a:gdLst>
                <a:gd name="T0" fmla="*/ 1 w 8"/>
                <a:gd name="T1" fmla="*/ 8 h 8"/>
                <a:gd name="T2" fmla="*/ 8 w 8"/>
                <a:gd name="T3" fmla="*/ 7 h 8"/>
                <a:gd name="T4" fmla="*/ 4 w 8"/>
                <a:gd name="T5" fmla="*/ 0 h 8"/>
                <a:gd name="T6" fmla="*/ 4 w 8"/>
                <a:gd name="T7" fmla="*/ 0 h 8"/>
                <a:gd name="T8" fmla="*/ 7 w 8"/>
                <a:gd name="T9" fmla="*/ 6 h 8"/>
                <a:gd name="T10" fmla="*/ 0 w 8"/>
                <a:gd name="T11" fmla="*/ 7 h 8"/>
                <a:gd name="T12" fmla="*/ 1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lnTo>
                    <a:pt x="8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6"/>
                  </a:lnTo>
                  <a:lnTo>
                    <a:pt x="0" y="7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943">
              <a:extLst>
                <a:ext uri="{FF2B5EF4-FFF2-40B4-BE49-F238E27FC236}">
                  <a16:creationId xmlns="" xmlns:a16="http://schemas.microsoft.com/office/drawing/2014/main" id="{7A01CD33-E4E8-4FE5-8AF9-896EA7570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5470526"/>
              <a:ext cx="14288" cy="15875"/>
            </a:xfrm>
            <a:custGeom>
              <a:avLst/>
              <a:gdLst>
                <a:gd name="T0" fmla="*/ 0 w 14"/>
                <a:gd name="T1" fmla="*/ 16 h 16"/>
                <a:gd name="T2" fmla="*/ 14 w 14"/>
                <a:gd name="T3" fmla="*/ 14 h 16"/>
                <a:gd name="T4" fmla="*/ 7 w 14"/>
                <a:gd name="T5" fmla="*/ 0 h 16"/>
                <a:gd name="T6" fmla="*/ 6 w 14"/>
                <a:gd name="T7" fmla="*/ 1 h 16"/>
                <a:gd name="T8" fmla="*/ 12 w 14"/>
                <a:gd name="T9" fmla="*/ 13 h 16"/>
                <a:gd name="T10" fmla="*/ 0 w 14"/>
                <a:gd name="T11" fmla="*/ 15 h 16"/>
                <a:gd name="T12" fmla="*/ 0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6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2" y="9"/>
                    <a:pt x="9" y="5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944">
              <a:extLst>
                <a:ext uri="{FF2B5EF4-FFF2-40B4-BE49-F238E27FC236}">
                  <a16:creationId xmlns="" xmlns:a16="http://schemas.microsoft.com/office/drawing/2014/main" id="{37C3DF98-8DD0-427B-B8D8-F54069434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3" y="5468938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4 h 15"/>
                <a:gd name="T4" fmla="*/ 7 w 14"/>
                <a:gd name="T5" fmla="*/ 0 h 15"/>
                <a:gd name="T6" fmla="*/ 6 w 14"/>
                <a:gd name="T7" fmla="*/ 0 h 15"/>
                <a:gd name="T8" fmla="*/ 12 w 14"/>
                <a:gd name="T9" fmla="*/ 13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2" y="9"/>
                    <a:pt x="9" y="4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4"/>
                    <a:pt x="10" y="8"/>
                    <a:pt x="12" y="1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945">
              <a:extLst>
                <a:ext uri="{FF2B5EF4-FFF2-40B4-BE49-F238E27FC236}">
                  <a16:creationId xmlns="" xmlns:a16="http://schemas.microsoft.com/office/drawing/2014/main" id="{EB308EEE-B8D6-476E-A1CF-E3F70269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5465763"/>
              <a:ext cx="12700" cy="15875"/>
            </a:xfrm>
            <a:custGeom>
              <a:avLst/>
              <a:gdLst>
                <a:gd name="T0" fmla="*/ 0 w 14"/>
                <a:gd name="T1" fmla="*/ 16 h 16"/>
                <a:gd name="T2" fmla="*/ 14 w 14"/>
                <a:gd name="T3" fmla="*/ 14 h 16"/>
                <a:gd name="T4" fmla="*/ 7 w 14"/>
                <a:gd name="T5" fmla="*/ 0 h 16"/>
                <a:gd name="T6" fmla="*/ 6 w 14"/>
                <a:gd name="T7" fmla="*/ 1 h 16"/>
                <a:gd name="T8" fmla="*/ 12 w 14"/>
                <a:gd name="T9" fmla="*/ 13 h 16"/>
                <a:gd name="T10" fmla="*/ 0 w 14"/>
                <a:gd name="T11" fmla="*/ 15 h 16"/>
                <a:gd name="T12" fmla="*/ 0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6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2" y="10"/>
                    <a:pt x="9" y="5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946">
              <a:extLst>
                <a:ext uri="{FF2B5EF4-FFF2-40B4-BE49-F238E27FC236}">
                  <a16:creationId xmlns="" xmlns:a16="http://schemas.microsoft.com/office/drawing/2014/main" id="{4CF4FC02-0AB0-4B13-8F85-5C60B72A4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5465763"/>
              <a:ext cx="12700" cy="14288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7 h 9"/>
                <a:gd name="T4" fmla="*/ 3 w 8"/>
                <a:gd name="T5" fmla="*/ 0 h 9"/>
                <a:gd name="T6" fmla="*/ 3 w 8"/>
                <a:gd name="T7" fmla="*/ 0 h 9"/>
                <a:gd name="T8" fmla="*/ 6 w 8"/>
                <a:gd name="T9" fmla="*/ 7 h 9"/>
                <a:gd name="T10" fmla="*/ 0 w 8"/>
                <a:gd name="T11" fmla="*/ 8 h 9"/>
                <a:gd name="T12" fmla="*/ 0 w 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8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7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947">
              <a:extLst>
                <a:ext uri="{FF2B5EF4-FFF2-40B4-BE49-F238E27FC236}">
                  <a16:creationId xmlns="" xmlns:a16="http://schemas.microsoft.com/office/drawing/2014/main" id="{8A0CDB62-2887-45D5-BDB9-1EE2CAB6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5464176"/>
              <a:ext cx="11113" cy="12700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7 h 8"/>
                <a:gd name="T4" fmla="*/ 3 w 7"/>
                <a:gd name="T5" fmla="*/ 0 h 8"/>
                <a:gd name="T6" fmla="*/ 3 w 7"/>
                <a:gd name="T7" fmla="*/ 0 h 8"/>
                <a:gd name="T8" fmla="*/ 6 w 7"/>
                <a:gd name="T9" fmla="*/ 7 h 8"/>
                <a:gd name="T10" fmla="*/ 0 w 7"/>
                <a:gd name="T11" fmla="*/ 7 h 8"/>
                <a:gd name="T12" fmla="*/ 0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7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948">
              <a:extLst>
                <a:ext uri="{FF2B5EF4-FFF2-40B4-BE49-F238E27FC236}">
                  <a16:creationId xmlns="" xmlns:a16="http://schemas.microsoft.com/office/drawing/2014/main" id="{5DCB6016-4421-45CF-8379-704D58455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5462588"/>
              <a:ext cx="11113" cy="12700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6 h 8"/>
                <a:gd name="T4" fmla="*/ 3 w 7"/>
                <a:gd name="T5" fmla="*/ 0 h 8"/>
                <a:gd name="T6" fmla="*/ 3 w 7"/>
                <a:gd name="T7" fmla="*/ 0 h 8"/>
                <a:gd name="T8" fmla="*/ 6 w 7"/>
                <a:gd name="T9" fmla="*/ 6 h 8"/>
                <a:gd name="T10" fmla="*/ 0 w 7"/>
                <a:gd name="T11" fmla="*/ 7 h 8"/>
                <a:gd name="T12" fmla="*/ 0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7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949">
              <a:extLst>
                <a:ext uri="{FF2B5EF4-FFF2-40B4-BE49-F238E27FC236}">
                  <a16:creationId xmlns="" xmlns:a16="http://schemas.microsoft.com/office/drawing/2014/main" id="{D2C8B97A-4C4B-498B-A4AC-0FBC2F3F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88" y="5461001"/>
              <a:ext cx="11113" cy="1111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6 h 7"/>
                <a:gd name="T4" fmla="*/ 3 w 7"/>
                <a:gd name="T5" fmla="*/ 0 h 7"/>
                <a:gd name="T6" fmla="*/ 2 w 7"/>
                <a:gd name="T7" fmla="*/ 0 h 7"/>
                <a:gd name="T8" fmla="*/ 5 w 7"/>
                <a:gd name="T9" fmla="*/ 6 h 7"/>
                <a:gd name="T10" fmla="*/ 0 w 7"/>
                <a:gd name="T11" fmla="*/ 7 h 7"/>
                <a:gd name="T12" fmla="*/ 0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7" y="6"/>
                  </a:lnTo>
                  <a:lnTo>
                    <a:pt x="3" y="0"/>
                  </a:lnTo>
                  <a:lnTo>
                    <a:pt x="2" y="0"/>
                  </a:lnTo>
                  <a:lnTo>
                    <a:pt x="5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950">
              <a:extLst>
                <a:ext uri="{FF2B5EF4-FFF2-40B4-BE49-F238E27FC236}">
                  <a16:creationId xmlns="" xmlns:a16="http://schemas.microsoft.com/office/drawing/2014/main" id="{BA1FCD85-6267-4C2D-9073-D8BFFBA03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5459413"/>
              <a:ext cx="9525" cy="11113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6 h 7"/>
                <a:gd name="T4" fmla="*/ 3 w 6"/>
                <a:gd name="T5" fmla="*/ 0 h 7"/>
                <a:gd name="T6" fmla="*/ 3 w 6"/>
                <a:gd name="T7" fmla="*/ 1 h 7"/>
                <a:gd name="T8" fmla="*/ 5 w 6"/>
                <a:gd name="T9" fmla="*/ 5 h 7"/>
                <a:gd name="T10" fmla="*/ 0 w 6"/>
                <a:gd name="T11" fmla="*/ 6 h 7"/>
                <a:gd name="T12" fmla="*/ 0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6" y="6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951">
              <a:extLst>
                <a:ext uri="{FF2B5EF4-FFF2-40B4-BE49-F238E27FC236}">
                  <a16:creationId xmlns="" xmlns:a16="http://schemas.microsoft.com/office/drawing/2014/main" id="{D27D9318-EAA7-420C-90C7-79BD0518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45941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2 w 5"/>
                <a:gd name="T5" fmla="*/ 0 h 5"/>
                <a:gd name="T6" fmla="*/ 1 w 5"/>
                <a:gd name="T7" fmla="*/ 0 h 5"/>
                <a:gd name="T8" fmla="*/ 4 w 5"/>
                <a:gd name="T9" fmla="*/ 4 h 5"/>
                <a:gd name="T10" fmla="*/ 0 w 5"/>
                <a:gd name="T11" fmla="*/ 5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5"/>
                  </a:lnTo>
                  <a:lnTo>
                    <a:pt x="2" y="0"/>
                  </a:lnTo>
                  <a:lnTo>
                    <a:pt x="1" y="0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952">
              <a:extLst>
                <a:ext uri="{FF2B5EF4-FFF2-40B4-BE49-F238E27FC236}">
                  <a16:creationId xmlns="" xmlns:a16="http://schemas.microsoft.com/office/drawing/2014/main" id="{EC3EC458-ED9E-49DA-A475-1BCBC48C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545941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2 w 4"/>
                <a:gd name="T7" fmla="*/ 0 h 4"/>
                <a:gd name="T8" fmla="*/ 3 w 4"/>
                <a:gd name="T9" fmla="*/ 3 h 4"/>
                <a:gd name="T10" fmla="*/ 0 w 4"/>
                <a:gd name="T11" fmla="*/ 3 h 4"/>
                <a:gd name="T12" fmla="*/ 0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953">
              <a:extLst>
                <a:ext uri="{FF2B5EF4-FFF2-40B4-BE49-F238E27FC236}">
                  <a16:creationId xmlns="" xmlns:a16="http://schemas.microsoft.com/office/drawing/2014/main" id="{C8C0C7E7-7551-41DE-8738-D9E97A9DF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5457826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1 w 3"/>
                <a:gd name="T7" fmla="*/ 1 h 4"/>
                <a:gd name="T8" fmla="*/ 2 w 3"/>
                <a:gd name="T9" fmla="*/ 2 h 4"/>
                <a:gd name="T10" fmla="*/ 0 w 3"/>
                <a:gd name="T11" fmla="*/ 3 h 4"/>
                <a:gd name="T12" fmla="*/ 0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954">
              <a:extLst>
                <a:ext uri="{FF2B5EF4-FFF2-40B4-BE49-F238E27FC236}">
                  <a16:creationId xmlns="" xmlns:a16="http://schemas.microsoft.com/office/drawing/2014/main" id="{C0DB8B58-A911-47C2-903C-78417029D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545782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955">
              <a:extLst>
                <a:ext uri="{FF2B5EF4-FFF2-40B4-BE49-F238E27FC236}">
                  <a16:creationId xmlns="" xmlns:a16="http://schemas.microsoft.com/office/drawing/2014/main" id="{22D5C338-CDF0-43B1-AE2F-DD6B0AC1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5481638"/>
              <a:ext cx="1588" cy="11113"/>
            </a:xfrm>
            <a:custGeom>
              <a:avLst/>
              <a:gdLst>
                <a:gd name="T0" fmla="*/ 0 w 1"/>
                <a:gd name="T1" fmla="*/ 6 h 7"/>
                <a:gd name="T2" fmla="*/ 1 w 1"/>
                <a:gd name="T3" fmla="*/ 7 h 7"/>
                <a:gd name="T4" fmla="*/ 1 w 1"/>
                <a:gd name="T5" fmla="*/ 0 h 7"/>
                <a:gd name="T6" fmla="*/ 0 w 1"/>
                <a:gd name="T7" fmla="*/ 0 h 7"/>
                <a:gd name="T8" fmla="*/ 0 w 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1" y="7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956">
              <a:extLst>
                <a:ext uri="{FF2B5EF4-FFF2-40B4-BE49-F238E27FC236}">
                  <a16:creationId xmlns="" xmlns:a16="http://schemas.microsoft.com/office/drawing/2014/main" id="{BBEDAB20-0DCB-4ED0-AAD8-65421D808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0413" y="5418138"/>
              <a:ext cx="19050" cy="65088"/>
            </a:xfrm>
            <a:custGeom>
              <a:avLst/>
              <a:gdLst>
                <a:gd name="T0" fmla="*/ 6 w 20"/>
                <a:gd name="T1" fmla="*/ 64 h 69"/>
                <a:gd name="T2" fmla="*/ 11 w 20"/>
                <a:gd name="T3" fmla="*/ 69 h 69"/>
                <a:gd name="T4" fmla="*/ 15 w 20"/>
                <a:gd name="T5" fmla="*/ 67 h 69"/>
                <a:gd name="T6" fmla="*/ 18 w 20"/>
                <a:gd name="T7" fmla="*/ 40 h 69"/>
                <a:gd name="T8" fmla="*/ 6 w 20"/>
                <a:gd name="T9" fmla="*/ 1 h 69"/>
                <a:gd name="T10" fmla="*/ 5 w 20"/>
                <a:gd name="T11" fmla="*/ 0 h 69"/>
                <a:gd name="T12" fmla="*/ 4 w 20"/>
                <a:gd name="T13" fmla="*/ 1 h 69"/>
                <a:gd name="T14" fmla="*/ 0 w 20"/>
                <a:gd name="T15" fmla="*/ 39 h 69"/>
                <a:gd name="T16" fmla="*/ 6 w 20"/>
                <a:gd name="T17" fmla="*/ 64 h 69"/>
                <a:gd name="T18" fmla="*/ 5 w 20"/>
                <a:gd name="T19" fmla="*/ 4 h 69"/>
                <a:gd name="T20" fmla="*/ 17 w 20"/>
                <a:gd name="T21" fmla="*/ 40 h 69"/>
                <a:gd name="T22" fmla="*/ 14 w 20"/>
                <a:gd name="T23" fmla="*/ 66 h 69"/>
                <a:gd name="T24" fmla="*/ 11 w 20"/>
                <a:gd name="T25" fmla="*/ 67 h 69"/>
                <a:gd name="T26" fmla="*/ 7 w 20"/>
                <a:gd name="T27" fmla="*/ 63 h 69"/>
                <a:gd name="T28" fmla="*/ 2 w 20"/>
                <a:gd name="T29" fmla="*/ 39 h 69"/>
                <a:gd name="T30" fmla="*/ 5 w 20"/>
                <a:gd name="T31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69">
                  <a:moveTo>
                    <a:pt x="6" y="64"/>
                  </a:moveTo>
                  <a:cubicBezTo>
                    <a:pt x="8" y="68"/>
                    <a:pt x="10" y="68"/>
                    <a:pt x="11" y="69"/>
                  </a:cubicBezTo>
                  <a:cubicBezTo>
                    <a:pt x="13" y="69"/>
                    <a:pt x="14" y="68"/>
                    <a:pt x="15" y="67"/>
                  </a:cubicBezTo>
                  <a:cubicBezTo>
                    <a:pt x="19" y="63"/>
                    <a:pt x="20" y="53"/>
                    <a:pt x="18" y="40"/>
                  </a:cubicBezTo>
                  <a:cubicBezTo>
                    <a:pt x="15" y="18"/>
                    <a:pt x="6" y="2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0" y="17"/>
                    <a:pt x="0" y="39"/>
                  </a:cubicBezTo>
                  <a:cubicBezTo>
                    <a:pt x="1" y="50"/>
                    <a:pt x="3" y="59"/>
                    <a:pt x="6" y="64"/>
                  </a:cubicBezTo>
                  <a:moveTo>
                    <a:pt x="5" y="4"/>
                  </a:moveTo>
                  <a:cubicBezTo>
                    <a:pt x="8" y="9"/>
                    <a:pt x="14" y="23"/>
                    <a:pt x="17" y="40"/>
                  </a:cubicBezTo>
                  <a:cubicBezTo>
                    <a:pt x="19" y="55"/>
                    <a:pt x="16" y="63"/>
                    <a:pt x="14" y="66"/>
                  </a:cubicBezTo>
                  <a:cubicBezTo>
                    <a:pt x="13" y="66"/>
                    <a:pt x="12" y="67"/>
                    <a:pt x="11" y="67"/>
                  </a:cubicBezTo>
                  <a:cubicBezTo>
                    <a:pt x="10" y="67"/>
                    <a:pt x="8" y="65"/>
                    <a:pt x="7" y="63"/>
                  </a:cubicBezTo>
                  <a:cubicBezTo>
                    <a:pt x="4" y="58"/>
                    <a:pt x="2" y="50"/>
                    <a:pt x="2" y="39"/>
                  </a:cubicBezTo>
                  <a:cubicBezTo>
                    <a:pt x="1" y="22"/>
                    <a:pt x="4" y="9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957">
              <a:extLst>
                <a:ext uri="{FF2B5EF4-FFF2-40B4-BE49-F238E27FC236}">
                  <a16:creationId xmlns="" xmlns:a16="http://schemas.microsoft.com/office/drawing/2014/main" id="{9650AA6E-0084-4C79-9711-481D5A21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470526"/>
              <a:ext cx="12700" cy="11113"/>
            </a:xfrm>
            <a:custGeom>
              <a:avLst/>
              <a:gdLst>
                <a:gd name="T0" fmla="*/ 0 w 8"/>
                <a:gd name="T1" fmla="*/ 0 h 7"/>
                <a:gd name="T2" fmla="*/ 4 w 8"/>
                <a:gd name="T3" fmla="*/ 7 h 7"/>
                <a:gd name="T4" fmla="*/ 8 w 8"/>
                <a:gd name="T5" fmla="*/ 1 h 7"/>
                <a:gd name="T6" fmla="*/ 8 w 8"/>
                <a:gd name="T7" fmla="*/ 0 h 7"/>
                <a:gd name="T8" fmla="*/ 4 w 8"/>
                <a:gd name="T9" fmla="*/ 6 h 7"/>
                <a:gd name="T10" fmla="*/ 0 w 8"/>
                <a:gd name="T11" fmla="*/ 0 h 7"/>
                <a:gd name="T12" fmla="*/ 0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4" y="7"/>
                  </a:lnTo>
                  <a:lnTo>
                    <a:pt x="8" y="1"/>
                  </a:lnTo>
                  <a:lnTo>
                    <a:pt x="8" y="0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958">
              <a:extLst>
                <a:ext uri="{FF2B5EF4-FFF2-40B4-BE49-F238E27FC236}">
                  <a16:creationId xmlns="" xmlns:a16="http://schemas.microsoft.com/office/drawing/2014/main" id="{654CDC15-663D-4603-B333-FDB406D8D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464176"/>
              <a:ext cx="15875" cy="12700"/>
            </a:xfrm>
            <a:custGeom>
              <a:avLst/>
              <a:gdLst>
                <a:gd name="T0" fmla="*/ 0 w 17"/>
                <a:gd name="T1" fmla="*/ 1 h 13"/>
                <a:gd name="T2" fmla="*/ 9 w 17"/>
                <a:gd name="T3" fmla="*/ 13 h 13"/>
                <a:gd name="T4" fmla="*/ 17 w 17"/>
                <a:gd name="T5" fmla="*/ 2 h 13"/>
                <a:gd name="T6" fmla="*/ 16 w 17"/>
                <a:gd name="T7" fmla="*/ 1 h 13"/>
                <a:gd name="T8" fmla="*/ 9 w 17"/>
                <a:gd name="T9" fmla="*/ 11 h 13"/>
                <a:gd name="T10" fmla="*/ 0 w 17"/>
                <a:gd name="T11" fmla="*/ 0 h 13"/>
                <a:gd name="T12" fmla="*/ 0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3" y="5"/>
                    <a:pt x="6" y="9"/>
                    <a:pt x="9" y="1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959">
              <a:extLst>
                <a:ext uri="{FF2B5EF4-FFF2-40B4-BE49-F238E27FC236}">
                  <a16:creationId xmlns="" xmlns:a16="http://schemas.microsoft.com/office/drawing/2014/main" id="{524BF4A6-021D-41AE-B57A-62D1C7E4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59413"/>
              <a:ext cx="15875" cy="12700"/>
            </a:xfrm>
            <a:custGeom>
              <a:avLst/>
              <a:gdLst>
                <a:gd name="T0" fmla="*/ 0 w 17"/>
                <a:gd name="T1" fmla="*/ 1 h 14"/>
                <a:gd name="T2" fmla="*/ 10 w 17"/>
                <a:gd name="T3" fmla="*/ 14 h 14"/>
                <a:gd name="T4" fmla="*/ 17 w 17"/>
                <a:gd name="T5" fmla="*/ 2 h 14"/>
                <a:gd name="T6" fmla="*/ 16 w 17"/>
                <a:gd name="T7" fmla="*/ 1 h 14"/>
                <a:gd name="T8" fmla="*/ 9 w 17"/>
                <a:gd name="T9" fmla="*/ 12 h 14"/>
                <a:gd name="T10" fmla="*/ 1 w 17"/>
                <a:gd name="T11" fmla="*/ 0 h 14"/>
                <a:gd name="T12" fmla="*/ 0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1"/>
                  </a:moveTo>
                  <a:cubicBezTo>
                    <a:pt x="3" y="5"/>
                    <a:pt x="6" y="9"/>
                    <a:pt x="10" y="1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8"/>
                    <a:pt x="4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960">
              <a:extLst>
                <a:ext uri="{FF2B5EF4-FFF2-40B4-BE49-F238E27FC236}">
                  <a16:creationId xmlns="" xmlns:a16="http://schemas.microsoft.com/office/drawing/2014/main" id="{B805C512-24BE-4CD5-8046-3692642F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54651"/>
              <a:ext cx="15875" cy="12700"/>
            </a:xfrm>
            <a:custGeom>
              <a:avLst/>
              <a:gdLst>
                <a:gd name="T0" fmla="*/ 0 w 17"/>
                <a:gd name="T1" fmla="*/ 1 h 14"/>
                <a:gd name="T2" fmla="*/ 9 w 17"/>
                <a:gd name="T3" fmla="*/ 14 h 14"/>
                <a:gd name="T4" fmla="*/ 17 w 17"/>
                <a:gd name="T5" fmla="*/ 2 h 14"/>
                <a:gd name="T6" fmla="*/ 16 w 17"/>
                <a:gd name="T7" fmla="*/ 2 h 14"/>
                <a:gd name="T8" fmla="*/ 9 w 17"/>
                <a:gd name="T9" fmla="*/ 12 h 14"/>
                <a:gd name="T10" fmla="*/ 1 w 17"/>
                <a:gd name="T11" fmla="*/ 0 h 14"/>
                <a:gd name="T12" fmla="*/ 0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1"/>
                  </a:moveTo>
                  <a:cubicBezTo>
                    <a:pt x="3" y="5"/>
                    <a:pt x="6" y="10"/>
                    <a:pt x="9" y="1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961">
              <a:extLst>
                <a:ext uri="{FF2B5EF4-FFF2-40B4-BE49-F238E27FC236}">
                  <a16:creationId xmlns="" xmlns:a16="http://schemas.microsoft.com/office/drawing/2014/main" id="{AE308147-A552-4831-B989-A8C63ED38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51476"/>
              <a:ext cx="15875" cy="12700"/>
            </a:xfrm>
            <a:custGeom>
              <a:avLst/>
              <a:gdLst>
                <a:gd name="T0" fmla="*/ 0 w 10"/>
                <a:gd name="T1" fmla="*/ 0 h 8"/>
                <a:gd name="T2" fmla="*/ 6 w 10"/>
                <a:gd name="T3" fmla="*/ 8 h 8"/>
                <a:gd name="T4" fmla="*/ 10 w 10"/>
                <a:gd name="T5" fmla="*/ 1 h 8"/>
                <a:gd name="T6" fmla="*/ 9 w 10"/>
                <a:gd name="T7" fmla="*/ 0 h 8"/>
                <a:gd name="T8" fmla="*/ 6 w 10"/>
                <a:gd name="T9" fmla="*/ 6 h 8"/>
                <a:gd name="T10" fmla="*/ 0 w 10"/>
                <a:gd name="T11" fmla="*/ 0 h 8"/>
                <a:gd name="T12" fmla="*/ 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lnTo>
                    <a:pt x="6" y="8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962">
              <a:extLst>
                <a:ext uri="{FF2B5EF4-FFF2-40B4-BE49-F238E27FC236}">
                  <a16:creationId xmlns="" xmlns:a16="http://schemas.microsoft.com/office/drawing/2014/main" id="{BE6F92C1-F3A7-4CDE-8ED3-E191B5C7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48301"/>
              <a:ext cx="14288" cy="11113"/>
            </a:xfrm>
            <a:custGeom>
              <a:avLst/>
              <a:gdLst>
                <a:gd name="T0" fmla="*/ 0 w 9"/>
                <a:gd name="T1" fmla="*/ 0 h 7"/>
                <a:gd name="T2" fmla="*/ 6 w 9"/>
                <a:gd name="T3" fmla="*/ 7 h 7"/>
                <a:gd name="T4" fmla="*/ 9 w 9"/>
                <a:gd name="T5" fmla="*/ 1 h 7"/>
                <a:gd name="T6" fmla="*/ 9 w 9"/>
                <a:gd name="T7" fmla="*/ 0 h 7"/>
                <a:gd name="T8" fmla="*/ 5 w 9"/>
                <a:gd name="T9" fmla="*/ 5 h 7"/>
                <a:gd name="T10" fmla="*/ 0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lnTo>
                    <a:pt x="6" y="7"/>
                  </a:lnTo>
                  <a:lnTo>
                    <a:pt x="9" y="1"/>
                  </a:lnTo>
                  <a:lnTo>
                    <a:pt x="9" y="0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963">
              <a:extLst>
                <a:ext uri="{FF2B5EF4-FFF2-40B4-BE49-F238E27FC236}">
                  <a16:creationId xmlns="" xmlns:a16="http://schemas.microsoft.com/office/drawing/2014/main" id="{C6864688-6157-45EE-8E77-2E51FC54F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43538"/>
              <a:ext cx="14288" cy="11113"/>
            </a:xfrm>
            <a:custGeom>
              <a:avLst/>
              <a:gdLst>
                <a:gd name="T0" fmla="*/ 0 w 9"/>
                <a:gd name="T1" fmla="*/ 1 h 7"/>
                <a:gd name="T2" fmla="*/ 5 w 9"/>
                <a:gd name="T3" fmla="*/ 7 h 7"/>
                <a:gd name="T4" fmla="*/ 9 w 9"/>
                <a:gd name="T5" fmla="*/ 1 h 7"/>
                <a:gd name="T6" fmla="*/ 8 w 9"/>
                <a:gd name="T7" fmla="*/ 1 h 7"/>
                <a:gd name="T8" fmla="*/ 5 w 9"/>
                <a:gd name="T9" fmla="*/ 5 h 7"/>
                <a:gd name="T10" fmla="*/ 1 w 9"/>
                <a:gd name="T11" fmla="*/ 0 h 7"/>
                <a:gd name="T12" fmla="*/ 0 w 9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5" y="7"/>
                  </a:lnTo>
                  <a:lnTo>
                    <a:pt x="9" y="1"/>
                  </a:lnTo>
                  <a:lnTo>
                    <a:pt x="8" y="1"/>
                  </a:lnTo>
                  <a:lnTo>
                    <a:pt x="5" y="5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964">
              <a:extLst>
                <a:ext uri="{FF2B5EF4-FFF2-40B4-BE49-F238E27FC236}">
                  <a16:creationId xmlns="" xmlns:a16="http://schemas.microsoft.com/office/drawing/2014/main" id="{5DEACF45-CB8B-4A1B-B9F7-54BD4F33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40363"/>
              <a:ext cx="12700" cy="9525"/>
            </a:xfrm>
            <a:custGeom>
              <a:avLst/>
              <a:gdLst>
                <a:gd name="T0" fmla="*/ 0 w 8"/>
                <a:gd name="T1" fmla="*/ 0 h 6"/>
                <a:gd name="T2" fmla="*/ 5 w 8"/>
                <a:gd name="T3" fmla="*/ 6 h 6"/>
                <a:gd name="T4" fmla="*/ 8 w 8"/>
                <a:gd name="T5" fmla="*/ 1 h 6"/>
                <a:gd name="T6" fmla="*/ 8 w 8"/>
                <a:gd name="T7" fmla="*/ 0 h 6"/>
                <a:gd name="T8" fmla="*/ 5 w 8"/>
                <a:gd name="T9" fmla="*/ 5 h 6"/>
                <a:gd name="T10" fmla="*/ 1 w 8"/>
                <a:gd name="T11" fmla="*/ 0 h 6"/>
                <a:gd name="T12" fmla="*/ 0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lnTo>
                    <a:pt x="5" y="6"/>
                  </a:lnTo>
                  <a:lnTo>
                    <a:pt x="8" y="1"/>
                  </a:lnTo>
                  <a:lnTo>
                    <a:pt x="8" y="0"/>
                  </a:lnTo>
                  <a:lnTo>
                    <a:pt x="5" y="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965">
              <a:extLst>
                <a:ext uri="{FF2B5EF4-FFF2-40B4-BE49-F238E27FC236}">
                  <a16:creationId xmlns="" xmlns:a16="http://schemas.microsoft.com/office/drawing/2014/main" id="{FCF8CB45-72E2-40F6-A638-3251852D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435601"/>
              <a:ext cx="12700" cy="9525"/>
            </a:xfrm>
            <a:custGeom>
              <a:avLst/>
              <a:gdLst>
                <a:gd name="T0" fmla="*/ 0 w 8"/>
                <a:gd name="T1" fmla="*/ 1 h 6"/>
                <a:gd name="T2" fmla="*/ 5 w 8"/>
                <a:gd name="T3" fmla="*/ 6 h 6"/>
                <a:gd name="T4" fmla="*/ 8 w 8"/>
                <a:gd name="T5" fmla="*/ 2 h 6"/>
                <a:gd name="T6" fmla="*/ 7 w 8"/>
                <a:gd name="T7" fmla="*/ 1 h 6"/>
                <a:gd name="T8" fmla="*/ 5 w 8"/>
                <a:gd name="T9" fmla="*/ 5 h 6"/>
                <a:gd name="T10" fmla="*/ 1 w 8"/>
                <a:gd name="T11" fmla="*/ 0 h 6"/>
                <a:gd name="T12" fmla="*/ 0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5" y="6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5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966">
              <a:extLst>
                <a:ext uri="{FF2B5EF4-FFF2-40B4-BE49-F238E27FC236}">
                  <a16:creationId xmlns="" xmlns:a16="http://schemas.microsoft.com/office/drawing/2014/main" id="{182C8136-5D24-4EF8-92BC-48D2E03F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434013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4 w 6"/>
                <a:gd name="T3" fmla="*/ 4 h 4"/>
                <a:gd name="T4" fmla="*/ 6 w 6"/>
                <a:gd name="T5" fmla="*/ 0 h 4"/>
                <a:gd name="T6" fmla="*/ 5 w 6"/>
                <a:gd name="T7" fmla="*/ 0 h 4"/>
                <a:gd name="T8" fmla="*/ 3 w 6"/>
                <a:gd name="T9" fmla="*/ 3 h 4"/>
                <a:gd name="T10" fmla="*/ 1 w 6"/>
                <a:gd name="T11" fmla="*/ 0 h 4"/>
                <a:gd name="T12" fmla="*/ 0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967">
              <a:extLst>
                <a:ext uri="{FF2B5EF4-FFF2-40B4-BE49-F238E27FC236}">
                  <a16:creationId xmlns="" xmlns:a16="http://schemas.microsoft.com/office/drawing/2014/main" id="{14AE37E0-5C0A-4E4F-A91B-B4BFEDF4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429251"/>
              <a:ext cx="7938" cy="6350"/>
            </a:xfrm>
            <a:custGeom>
              <a:avLst/>
              <a:gdLst>
                <a:gd name="T0" fmla="*/ 0 w 5"/>
                <a:gd name="T1" fmla="*/ 1 h 4"/>
                <a:gd name="T2" fmla="*/ 3 w 5"/>
                <a:gd name="T3" fmla="*/ 4 h 4"/>
                <a:gd name="T4" fmla="*/ 5 w 5"/>
                <a:gd name="T5" fmla="*/ 1 h 4"/>
                <a:gd name="T6" fmla="*/ 5 w 5"/>
                <a:gd name="T7" fmla="*/ 1 h 4"/>
                <a:gd name="T8" fmla="*/ 3 w 5"/>
                <a:gd name="T9" fmla="*/ 3 h 4"/>
                <a:gd name="T10" fmla="*/ 1 w 5"/>
                <a:gd name="T11" fmla="*/ 0 h 4"/>
                <a:gd name="T12" fmla="*/ 0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3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968">
              <a:extLst>
                <a:ext uri="{FF2B5EF4-FFF2-40B4-BE49-F238E27FC236}">
                  <a16:creationId xmlns="" xmlns:a16="http://schemas.microsoft.com/office/drawing/2014/main" id="{D27328FE-1606-462F-82E2-ADB3617D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427663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3 h 3"/>
                <a:gd name="T4" fmla="*/ 3 w 3"/>
                <a:gd name="T5" fmla="*/ 0 h 3"/>
                <a:gd name="T6" fmla="*/ 3 w 3"/>
                <a:gd name="T7" fmla="*/ 0 h 3"/>
                <a:gd name="T8" fmla="*/ 1 w 3"/>
                <a:gd name="T9" fmla="*/ 1 h 3"/>
                <a:gd name="T10" fmla="*/ 0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969">
              <a:extLst>
                <a:ext uri="{FF2B5EF4-FFF2-40B4-BE49-F238E27FC236}">
                  <a16:creationId xmlns="" xmlns:a16="http://schemas.microsoft.com/office/drawing/2014/main" id="{3B50CE12-4FC3-45F0-9391-B1C141D7F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4244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0 h 2"/>
                <a:gd name="T6" fmla="*/ 2 w 3"/>
                <a:gd name="T7" fmla="*/ 0 h 2"/>
                <a:gd name="T8" fmla="*/ 1 w 3"/>
                <a:gd name="T9" fmla="*/ 1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970">
              <a:extLst>
                <a:ext uri="{FF2B5EF4-FFF2-40B4-BE49-F238E27FC236}">
                  <a16:creationId xmlns="" xmlns:a16="http://schemas.microsoft.com/office/drawing/2014/main" id="{045DD7AF-D451-4A7B-B6C7-F8997EF88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518151"/>
              <a:ext cx="9525" cy="7938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5 h 5"/>
                <a:gd name="T4" fmla="*/ 6 w 6"/>
                <a:gd name="T5" fmla="*/ 4 h 5"/>
                <a:gd name="T6" fmla="*/ 1 w 6"/>
                <a:gd name="T7" fmla="*/ 0 h 5"/>
                <a:gd name="T8" fmla="*/ 0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6" y="5"/>
                  </a:lnTo>
                  <a:lnTo>
                    <a:pt x="6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971">
              <a:extLst>
                <a:ext uri="{FF2B5EF4-FFF2-40B4-BE49-F238E27FC236}">
                  <a16:creationId xmlns="" xmlns:a16="http://schemas.microsoft.com/office/drawing/2014/main" id="{CDA70D6C-946A-44F7-8B73-6D59E327D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7076" y="5486401"/>
              <a:ext cx="53975" cy="36513"/>
            </a:xfrm>
            <a:custGeom>
              <a:avLst/>
              <a:gdLst>
                <a:gd name="T0" fmla="*/ 0 w 59"/>
                <a:gd name="T1" fmla="*/ 0 h 39"/>
                <a:gd name="T2" fmla="*/ 1 w 59"/>
                <a:gd name="T3" fmla="*/ 1 h 39"/>
                <a:gd name="T4" fmla="*/ 30 w 59"/>
                <a:gd name="T5" fmla="*/ 28 h 39"/>
                <a:gd name="T6" fmla="*/ 55 w 59"/>
                <a:gd name="T7" fmla="*/ 39 h 39"/>
                <a:gd name="T8" fmla="*/ 58 w 59"/>
                <a:gd name="T9" fmla="*/ 36 h 39"/>
                <a:gd name="T10" fmla="*/ 57 w 59"/>
                <a:gd name="T11" fmla="*/ 29 h 39"/>
                <a:gd name="T12" fmla="*/ 38 w 59"/>
                <a:gd name="T13" fmla="*/ 12 h 39"/>
                <a:gd name="T14" fmla="*/ 2 w 59"/>
                <a:gd name="T15" fmla="*/ 0 h 39"/>
                <a:gd name="T16" fmla="*/ 0 w 59"/>
                <a:gd name="T17" fmla="*/ 0 h 39"/>
                <a:gd name="T18" fmla="*/ 56 w 59"/>
                <a:gd name="T19" fmla="*/ 30 h 39"/>
                <a:gd name="T20" fmla="*/ 57 w 59"/>
                <a:gd name="T21" fmla="*/ 35 h 39"/>
                <a:gd name="T22" fmla="*/ 54 w 59"/>
                <a:gd name="T23" fmla="*/ 37 h 39"/>
                <a:gd name="T24" fmla="*/ 31 w 59"/>
                <a:gd name="T25" fmla="*/ 27 h 39"/>
                <a:gd name="T26" fmla="*/ 4 w 59"/>
                <a:gd name="T27" fmla="*/ 2 h 39"/>
                <a:gd name="T28" fmla="*/ 37 w 59"/>
                <a:gd name="T29" fmla="*/ 13 h 39"/>
                <a:gd name="T30" fmla="*/ 56 w 59"/>
                <a:gd name="T31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39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2" y="15"/>
                    <a:pt x="30" y="28"/>
                  </a:cubicBezTo>
                  <a:cubicBezTo>
                    <a:pt x="40" y="35"/>
                    <a:pt x="49" y="39"/>
                    <a:pt x="55" y="39"/>
                  </a:cubicBezTo>
                  <a:cubicBezTo>
                    <a:pt x="56" y="38"/>
                    <a:pt x="58" y="37"/>
                    <a:pt x="58" y="36"/>
                  </a:cubicBezTo>
                  <a:cubicBezTo>
                    <a:pt x="59" y="35"/>
                    <a:pt x="59" y="33"/>
                    <a:pt x="57" y="29"/>
                  </a:cubicBezTo>
                  <a:cubicBezTo>
                    <a:pt x="54" y="23"/>
                    <a:pt x="47" y="17"/>
                    <a:pt x="38" y="12"/>
                  </a:cubicBezTo>
                  <a:cubicBezTo>
                    <a:pt x="19" y="1"/>
                    <a:pt x="2" y="0"/>
                    <a:pt x="2" y="0"/>
                  </a:cubicBezTo>
                  <a:lnTo>
                    <a:pt x="0" y="0"/>
                  </a:lnTo>
                  <a:close/>
                  <a:moveTo>
                    <a:pt x="56" y="30"/>
                  </a:moveTo>
                  <a:cubicBezTo>
                    <a:pt x="57" y="32"/>
                    <a:pt x="57" y="34"/>
                    <a:pt x="57" y="35"/>
                  </a:cubicBezTo>
                  <a:cubicBezTo>
                    <a:pt x="56" y="36"/>
                    <a:pt x="55" y="36"/>
                    <a:pt x="54" y="37"/>
                  </a:cubicBezTo>
                  <a:cubicBezTo>
                    <a:pt x="50" y="37"/>
                    <a:pt x="42" y="35"/>
                    <a:pt x="31" y="27"/>
                  </a:cubicBezTo>
                  <a:cubicBezTo>
                    <a:pt x="17" y="17"/>
                    <a:pt x="7" y="6"/>
                    <a:pt x="4" y="2"/>
                  </a:cubicBezTo>
                  <a:cubicBezTo>
                    <a:pt x="9" y="3"/>
                    <a:pt x="22" y="5"/>
                    <a:pt x="37" y="13"/>
                  </a:cubicBezTo>
                  <a:cubicBezTo>
                    <a:pt x="46" y="18"/>
                    <a:pt x="53" y="24"/>
                    <a:pt x="56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972">
              <a:extLst>
                <a:ext uri="{FF2B5EF4-FFF2-40B4-BE49-F238E27FC236}">
                  <a16:creationId xmlns="" xmlns:a16="http://schemas.microsoft.com/office/drawing/2014/main" id="{13A88228-8E1D-4E43-807E-D2F35F4B8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5507038"/>
              <a:ext cx="11113" cy="12700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3 h 14"/>
                <a:gd name="T4" fmla="*/ 7 w 13"/>
                <a:gd name="T5" fmla="*/ 0 h 14"/>
                <a:gd name="T6" fmla="*/ 6 w 13"/>
                <a:gd name="T7" fmla="*/ 0 h 14"/>
                <a:gd name="T8" fmla="*/ 11 w 13"/>
                <a:gd name="T9" fmla="*/ 12 h 14"/>
                <a:gd name="T10" fmla="*/ 0 w 13"/>
                <a:gd name="T11" fmla="*/ 13 h 14"/>
                <a:gd name="T12" fmla="*/ 0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1" y="9"/>
                    <a:pt x="9" y="4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4"/>
                    <a:pt x="10" y="8"/>
                    <a:pt x="11" y="1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973">
              <a:extLst>
                <a:ext uri="{FF2B5EF4-FFF2-40B4-BE49-F238E27FC236}">
                  <a16:creationId xmlns="" xmlns:a16="http://schemas.microsoft.com/office/drawing/2014/main" id="{8B16F467-D1B9-4D20-B0D5-E37239C43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502276"/>
              <a:ext cx="12700" cy="15875"/>
            </a:xfrm>
            <a:custGeom>
              <a:avLst/>
              <a:gdLst>
                <a:gd name="T0" fmla="*/ 0 w 14"/>
                <a:gd name="T1" fmla="*/ 16 h 16"/>
                <a:gd name="T2" fmla="*/ 14 w 14"/>
                <a:gd name="T3" fmla="*/ 15 h 16"/>
                <a:gd name="T4" fmla="*/ 8 w 14"/>
                <a:gd name="T5" fmla="*/ 0 h 16"/>
                <a:gd name="T6" fmla="*/ 7 w 14"/>
                <a:gd name="T7" fmla="*/ 0 h 16"/>
                <a:gd name="T8" fmla="*/ 12 w 14"/>
                <a:gd name="T9" fmla="*/ 13 h 16"/>
                <a:gd name="T10" fmla="*/ 0 w 14"/>
                <a:gd name="T11" fmla="*/ 14 h 16"/>
                <a:gd name="T12" fmla="*/ 0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6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2" y="10"/>
                    <a:pt x="10" y="5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5"/>
                    <a:pt x="10" y="9"/>
                    <a:pt x="12" y="1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974">
              <a:extLst>
                <a:ext uri="{FF2B5EF4-FFF2-40B4-BE49-F238E27FC236}">
                  <a16:creationId xmlns="" xmlns:a16="http://schemas.microsoft.com/office/drawing/2014/main" id="{7BC1DE26-4660-44EC-A575-3F3BAA377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5500688"/>
              <a:ext cx="14288" cy="14288"/>
            </a:xfrm>
            <a:custGeom>
              <a:avLst/>
              <a:gdLst>
                <a:gd name="T0" fmla="*/ 0 w 14"/>
                <a:gd name="T1" fmla="*/ 16 h 16"/>
                <a:gd name="T2" fmla="*/ 14 w 14"/>
                <a:gd name="T3" fmla="*/ 15 h 16"/>
                <a:gd name="T4" fmla="*/ 8 w 14"/>
                <a:gd name="T5" fmla="*/ 0 h 16"/>
                <a:gd name="T6" fmla="*/ 7 w 14"/>
                <a:gd name="T7" fmla="*/ 0 h 16"/>
                <a:gd name="T8" fmla="*/ 12 w 14"/>
                <a:gd name="T9" fmla="*/ 14 h 16"/>
                <a:gd name="T10" fmla="*/ 0 w 14"/>
                <a:gd name="T11" fmla="*/ 15 h 16"/>
                <a:gd name="T12" fmla="*/ 0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6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2" y="10"/>
                    <a:pt x="10" y="5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5"/>
                    <a:pt x="10" y="9"/>
                    <a:pt x="12" y="1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975">
              <a:extLst>
                <a:ext uri="{FF2B5EF4-FFF2-40B4-BE49-F238E27FC236}">
                  <a16:creationId xmlns="" xmlns:a16="http://schemas.microsoft.com/office/drawing/2014/main" id="{FF55EEFF-5AE3-432D-A9F0-DAE7FAECC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5497513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4 h 15"/>
                <a:gd name="T4" fmla="*/ 8 w 14"/>
                <a:gd name="T5" fmla="*/ 0 h 15"/>
                <a:gd name="T6" fmla="*/ 7 w 14"/>
                <a:gd name="T7" fmla="*/ 0 h 15"/>
                <a:gd name="T8" fmla="*/ 12 w 14"/>
                <a:gd name="T9" fmla="*/ 13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2" y="9"/>
                    <a:pt x="10" y="4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4"/>
                    <a:pt x="10" y="9"/>
                    <a:pt x="12" y="1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976">
              <a:extLst>
                <a:ext uri="{FF2B5EF4-FFF2-40B4-BE49-F238E27FC236}">
                  <a16:creationId xmlns="" xmlns:a16="http://schemas.microsoft.com/office/drawing/2014/main" id="{0BC376FA-AD3D-4FF4-935A-6D84F5DF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5495926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4 h 15"/>
                <a:gd name="T4" fmla="*/ 8 w 14"/>
                <a:gd name="T5" fmla="*/ 0 h 15"/>
                <a:gd name="T6" fmla="*/ 7 w 14"/>
                <a:gd name="T7" fmla="*/ 0 h 15"/>
                <a:gd name="T8" fmla="*/ 12 w 14"/>
                <a:gd name="T9" fmla="*/ 12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2" y="9"/>
                    <a:pt x="10" y="4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4"/>
                    <a:pt x="11" y="8"/>
                    <a:pt x="12" y="12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977">
              <a:extLst>
                <a:ext uri="{FF2B5EF4-FFF2-40B4-BE49-F238E27FC236}">
                  <a16:creationId xmlns="" xmlns:a16="http://schemas.microsoft.com/office/drawing/2014/main" id="{919769F6-3F02-4743-9565-AD149132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494338"/>
              <a:ext cx="11113" cy="12700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3 h 14"/>
                <a:gd name="T4" fmla="*/ 7 w 13"/>
                <a:gd name="T5" fmla="*/ 0 h 14"/>
                <a:gd name="T6" fmla="*/ 6 w 13"/>
                <a:gd name="T7" fmla="*/ 0 h 14"/>
                <a:gd name="T8" fmla="*/ 11 w 13"/>
                <a:gd name="T9" fmla="*/ 12 h 14"/>
                <a:gd name="T10" fmla="*/ 0 w 13"/>
                <a:gd name="T11" fmla="*/ 13 h 14"/>
                <a:gd name="T12" fmla="*/ 0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1" y="9"/>
                    <a:pt x="9" y="4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978">
              <a:extLst>
                <a:ext uri="{FF2B5EF4-FFF2-40B4-BE49-F238E27FC236}">
                  <a16:creationId xmlns="" xmlns:a16="http://schemas.microsoft.com/office/drawing/2014/main" id="{AFB384A8-EC94-43DA-935A-C6BC92EC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5492751"/>
              <a:ext cx="11113" cy="12700"/>
            </a:xfrm>
            <a:custGeom>
              <a:avLst/>
              <a:gdLst>
                <a:gd name="T0" fmla="*/ 0 w 12"/>
                <a:gd name="T1" fmla="*/ 14 h 14"/>
                <a:gd name="T2" fmla="*/ 12 w 12"/>
                <a:gd name="T3" fmla="*/ 12 h 14"/>
                <a:gd name="T4" fmla="*/ 6 w 12"/>
                <a:gd name="T5" fmla="*/ 0 h 14"/>
                <a:gd name="T6" fmla="*/ 5 w 12"/>
                <a:gd name="T7" fmla="*/ 1 h 14"/>
                <a:gd name="T8" fmla="*/ 10 w 12"/>
                <a:gd name="T9" fmla="*/ 11 h 14"/>
                <a:gd name="T10" fmla="*/ 0 w 12"/>
                <a:gd name="T11" fmla="*/ 12 h 14"/>
                <a:gd name="T12" fmla="*/ 0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0" y="8"/>
                    <a:pt x="8" y="4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979">
              <a:extLst>
                <a:ext uri="{FF2B5EF4-FFF2-40B4-BE49-F238E27FC236}">
                  <a16:creationId xmlns="" xmlns:a16="http://schemas.microsoft.com/office/drawing/2014/main" id="{E48E0240-64DA-44DD-887F-0701B0E8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5491163"/>
              <a:ext cx="11113" cy="1111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7 h 7"/>
                <a:gd name="T4" fmla="*/ 4 w 7"/>
                <a:gd name="T5" fmla="*/ 0 h 7"/>
                <a:gd name="T6" fmla="*/ 3 w 7"/>
                <a:gd name="T7" fmla="*/ 0 h 7"/>
                <a:gd name="T8" fmla="*/ 6 w 7"/>
                <a:gd name="T9" fmla="*/ 6 h 7"/>
                <a:gd name="T10" fmla="*/ 0 w 7"/>
                <a:gd name="T11" fmla="*/ 7 h 7"/>
                <a:gd name="T12" fmla="*/ 0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7" y="7"/>
                  </a:lnTo>
                  <a:lnTo>
                    <a:pt x="4" y="0"/>
                  </a:lnTo>
                  <a:lnTo>
                    <a:pt x="3" y="0"/>
                  </a:lnTo>
                  <a:lnTo>
                    <a:pt x="6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980">
              <a:extLst>
                <a:ext uri="{FF2B5EF4-FFF2-40B4-BE49-F238E27FC236}">
                  <a16:creationId xmlns="" xmlns:a16="http://schemas.microsoft.com/office/drawing/2014/main" id="{AFDD6A49-1800-41A8-A656-0B0E6CA55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5491163"/>
              <a:ext cx="9525" cy="9525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5 h 6"/>
                <a:gd name="T4" fmla="*/ 3 w 6"/>
                <a:gd name="T5" fmla="*/ 0 h 6"/>
                <a:gd name="T6" fmla="*/ 3 w 6"/>
                <a:gd name="T7" fmla="*/ 0 h 6"/>
                <a:gd name="T8" fmla="*/ 5 w 6"/>
                <a:gd name="T9" fmla="*/ 4 h 6"/>
                <a:gd name="T10" fmla="*/ 0 w 6"/>
                <a:gd name="T11" fmla="*/ 5 h 6"/>
                <a:gd name="T12" fmla="*/ 0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lnTo>
                    <a:pt x="6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981">
              <a:extLst>
                <a:ext uri="{FF2B5EF4-FFF2-40B4-BE49-F238E27FC236}">
                  <a16:creationId xmlns="" xmlns:a16="http://schemas.microsoft.com/office/drawing/2014/main" id="{EB7B7DB1-7C9B-4166-AC37-DC7C68CC5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5489576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3 w 5"/>
                <a:gd name="T5" fmla="*/ 0 h 5"/>
                <a:gd name="T6" fmla="*/ 2 w 5"/>
                <a:gd name="T7" fmla="*/ 0 h 5"/>
                <a:gd name="T8" fmla="*/ 4 w 5"/>
                <a:gd name="T9" fmla="*/ 4 h 5"/>
                <a:gd name="T10" fmla="*/ 0 w 5"/>
                <a:gd name="T11" fmla="*/ 5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982">
              <a:extLst>
                <a:ext uri="{FF2B5EF4-FFF2-40B4-BE49-F238E27FC236}">
                  <a16:creationId xmlns="" xmlns:a16="http://schemas.microsoft.com/office/drawing/2014/main" id="{FE89D89E-0407-4D18-BF15-7EDE9842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5487988"/>
              <a:ext cx="6350" cy="793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1 w 4"/>
                <a:gd name="T5" fmla="*/ 0 h 5"/>
                <a:gd name="T6" fmla="*/ 1 w 4"/>
                <a:gd name="T7" fmla="*/ 0 h 5"/>
                <a:gd name="T8" fmla="*/ 2 w 4"/>
                <a:gd name="T9" fmla="*/ 3 h 5"/>
                <a:gd name="T10" fmla="*/ 0 w 4"/>
                <a:gd name="T11" fmla="*/ 4 h 5"/>
                <a:gd name="T12" fmla="*/ 0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4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983">
              <a:extLst>
                <a:ext uri="{FF2B5EF4-FFF2-40B4-BE49-F238E27FC236}">
                  <a16:creationId xmlns="" xmlns:a16="http://schemas.microsoft.com/office/drawing/2014/main" id="{E8D243F1-3A1F-4F4D-8884-D560AD4C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5487988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2 w 3"/>
                <a:gd name="T5" fmla="*/ 0 h 3"/>
                <a:gd name="T6" fmla="*/ 1 w 3"/>
                <a:gd name="T7" fmla="*/ 0 h 3"/>
                <a:gd name="T8" fmla="*/ 2 w 3"/>
                <a:gd name="T9" fmla="*/ 2 h 3"/>
                <a:gd name="T10" fmla="*/ 0 w 3"/>
                <a:gd name="T11" fmla="*/ 3 h 3"/>
                <a:gd name="T12" fmla="*/ 0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984">
              <a:extLst>
                <a:ext uri="{FF2B5EF4-FFF2-40B4-BE49-F238E27FC236}">
                  <a16:creationId xmlns="" xmlns:a16="http://schemas.microsoft.com/office/drawing/2014/main" id="{70D843AA-AE2B-44DB-AC6A-A6E53F6A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5486401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1 w 2"/>
                <a:gd name="T5" fmla="*/ 0 h 3"/>
                <a:gd name="T6" fmla="*/ 0 w 2"/>
                <a:gd name="T7" fmla="*/ 1 h 3"/>
                <a:gd name="T8" fmla="*/ 1 w 2"/>
                <a:gd name="T9" fmla="*/ 2 h 3"/>
                <a:gd name="T10" fmla="*/ 0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985">
              <a:extLst>
                <a:ext uri="{FF2B5EF4-FFF2-40B4-BE49-F238E27FC236}">
                  <a16:creationId xmlns="" xmlns:a16="http://schemas.microsoft.com/office/drawing/2014/main" id="{EC979A61-2517-4558-843C-1F9B5C6D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514976"/>
              <a:ext cx="1588" cy="9525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1 w 1"/>
                <a:gd name="T5" fmla="*/ 0 h 6"/>
                <a:gd name="T6" fmla="*/ 0 w 1"/>
                <a:gd name="T7" fmla="*/ 0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986">
              <a:extLst>
                <a:ext uri="{FF2B5EF4-FFF2-40B4-BE49-F238E27FC236}">
                  <a16:creationId xmlns="" xmlns:a16="http://schemas.microsoft.com/office/drawing/2014/main" id="{B8CC7F45-C8A1-46CD-B5FA-155C76AD21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9463" y="5448301"/>
              <a:ext cx="19050" cy="68263"/>
            </a:xfrm>
            <a:custGeom>
              <a:avLst/>
              <a:gdLst>
                <a:gd name="T0" fmla="*/ 4 w 20"/>
                <a:gd name="T1" fmla="*/ 67 h 72"/>
                <a:gd name="T2" fmla="*/ 10 w 20"/>
                <a:gd name="T3" fmla="*/ 72 h 72"/>
                <a:gd name="T4" fmla="*/ 14 w 20"/>
                <a:gd name="T5" fmla="*/ 70 h 72"/>
                <a:gd name="T6" fmla="*/ 18 w 20"/>
                <a:gd name="T7" fmla="*/ 43 h 72"/>
                <a:gd name="T8" fmla="*/ 7 w 20"/>
                <a:gd name="T9" fmla="*/ 2 h 72"/>
                <a:gd name="T10" fmla="*/ 7 w 20"/>
                <a:gd name="T11" fmla="*/ 0 h 72"/>
                <a:gd name="T12" fmla="*/ 6 w 20"/>
                <a:gd name="T13" fmla="*/ 2 h 72"/>
                <a:gd name="T14" fmla="*/ 0 w 20"/>
                <a:gd name="T15" fmla="*/ 41 h 72"/>
                <a:gd name="T16" fmla="*/ 4 w 20"/>
                <a:gd name="T17" fmla="*/ 67 h 72"/>
                <a:gd name="T18" fmla="*/ 7 w 20"/>
                <a:gd name="T19" fmla="*/ 5 h 72"/>
                <a:gd name="T20" fmla="*/ 17 w 20"/>
                <a:gd name="T21" fmla="*/ 43 h 72"/>
                <a:gd name="T22" fmla="*/ 12 w 20"/>
                <a:gd name="T23" fmla="*/ 69 h 72"/>
                <a:gd name="T24" fmla="*/ 10 w 20"/>
                <a:gd name="T25" fmla="*/ 70 h 72"/>
                <a:gd name="T26" fmla="*/ 6 w 20"/>
                <a:gd name="T27" fmla="*/ 66 h 72"/>
                <a:gd name="T28" fmla="*/ 2 w 20"/>
                <a:gd name="T29" fmla="*/ 41 h 72"/>
                <a:gd name="T30" fmla="*/ 7 w 20"/>
                <a:gd name="T31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72">
                  <a:moveTo>
                    <a:pt x="4" y="67"/>
                  </a:moveTo>
                  <a:cubicBezTo>
                    <a:pt x="6" y="71"/>
                    <a:pt x="8" y="72"/>
                    <a:pt x="10" y="72"/>
                  </a:cubicBezTo>
                  <a:cubicBezTo>
                    <a:pt x="11" y="72"/>
                    <a:pt x="12" y="72"/>
                    <a:pt x="14" y="70"/>
                  </a:cubicBezTo>
                  <a:cubicBezTo>
                    <a:pt x="18" y="66"/>
                    <a:pt x="20" y="56"/>
                    <a:pt x="18" y="43"/>
                  </a:cubicBezTo>
                  <a:cubicBezTo>
                    <a:pt x="16" y="20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0" y="18"/>
                    <a:pt x="0" y="41"/>
                  </a:cubicBezTo>
                  <a:cubicBezTo>
                    <a:pt x="0" y="52"/>
                    <a:pt x="1" y="61"/>
                    <a:pt x="4" y="67"/>
                  </a:cubicBezTo>
                  <a:moveTo>
                    <a:pt x="7" y="5"/>
                  </a:moveTo>
                  <a:cubicBezTo>
                    <a:pt x="9" y="10"/>
                    <a:pt x="15" y="25"/>
                    <a:pt x="17" y="43"/>
                  </a:cubicBezTo>
                  <a:cubicBezTo>
                    <a:pt x="18" y="58"/>
                    <a:pt x="15" y="66"/>
                    <a:pt x="12" y="69"/>
                  </a:cubicBezTo>
                  <a:cubicBezTo>
                    <a:pt x="12" y="70"/>
                    <a:pt x="11" y="70"/>
                    <a:pt x="10" y="70"/>
                  </a:cubicBezTo>
                  <a:cubicBezTo>
                    <a:pt x="8" y="70"/>
                    <a:pt x="7" y="68"/>
                    <a:pt x="6" y="66"/>
                  </a:cubicBezTo>
                  <a:cubicBezTo>
                    <a:pt x="3" y="61"/>
                    <a:pt x="2" y="52"/>
                    <a:pt x="2" y="41"/>
                  </a:cubicBezTo>
                  <a:cubicBezTo>
                    <a:pt x="2" y="23"/>
                    <a:pt x="5" y="10"/>
                    <a:pt x="7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987">
              <a:extLst>
                <a:ext uri="{FF2B5EF4-FFF2-40B4-BE49-F238E27FC236}">
                  <a16:creationId xmlns="" xmlns:a16="http://schemas.microsoft.com/office/drawing/2014/main" id="{741B61BD-96C2-4BC6-96BF-D5610D08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502276"/>
              <a:ext cx="15875" cy="11113"/>
            </a:xfrm>
            <a:custGeom>
              <a:avLst/>
              <a:gdLst>
                <a:gd name="T0" fmla="*/ 0 w 16"/>
                <a:gd name="T1" fmla="*/ 1 h 13"/>
                <a:gd name="T2" fmla="*/ 8 w 16"/>
                <a:gd name="T3" fmla="*/ 13 h 13"/>
                <a:gd name="T4" fmla="*/ 16 w 16"/>
                <a:gd name="T5" fmla="*/ 3 h 13"/>
                <a:gd name="T6" fmla="*/ 15 w 16"/>
                <a:gd name="T7" fmla="*/ 2 h 13"/>
                <a:gd name="T8" fmla="*/ 8 w 16"/>
                <a:gd name="T9" fmla="*/ 11 h 13"/>
                <a:gd name="T10" fmla="*/ 1 w 16"/>
                <a:gd name="T11" fmla="*/ 0 h 13"/>
                <a:gd name="T12" fmla="*/ 0 w 16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2" y="5"/>
                    <a:pt x="5" y="9"/>
                    <a:pt x="8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988">
              <a:extLst>
                <a:ext uri="{FF2B5EF4-FFF2-40B4-BE49-F238E27FC236}">
                  <a16:creationId xmlns="" xmlns:a16="http://schemas.microsoft.com/office/drawing/2014/main" id="{0FC45F79-DCB8-40B8-AAF9-F17B1B314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95926"/>
              <a:ext cx="15875" cy="12700"/>
            </a:xfrm>
            <a:custGeom>
              <a:avLst/>
              <a:gdLst>
                <a:gd name="T0" fmla="*/ 0 w 17"/>
                <a:gd name="T1" fmla="*/ 1 h 14"/>
                <a:gd name="T2" fmla="*/ 9 w 17"/>
                <a:gd name="T3" fmla="*/ 14 h 14"/>
                <a:gd name="T4" fmla="*/ 17 w 17"/>
                <a:gd name="T5" fmla="*/ 3 h 14"/>
                <a:gd name="T6" fmla="*/ 16 w 17"/>
                <a:gd name="T7" fmla="*/ 2 h 14"/>
                <a:gd name="T8" fmla="*/ 9 w 17"/>
                <a:gd name="T9" fmla="*/ 12 h 14"/>
                <a:gd name="T10" fmla="*/ 1 w 17"/>
                <a:gd name="T11" fmla="*/ 0 h 14"/>
                <a:gd name="T12" fmla="*/ 0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1"/>
                  </a:moveTo>
                  <a:cubicBezTo>
                    <a:pt x="3" y="5"/>
                    <a:pt x="6" y="10"/>
                    <a:pt x="9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989">
              <a:extLst>
                <a:ext uri="{FF2B5EF4-FFF2-40B4-BE49-F238E27FC236}">
                  <a16:creationId xmlns="" xmlns:a16="http://schemas.microsoft.com/office/drawing/2014/main" id="{7E2A098E-D2F1-4947-AEE6-CD29031A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91163"/>
              <a:ext cx="15875" cy="12700"/>
            </a:xfrm>
            <a:custGeom>
              <a:avLst/>
              <a:gdLst>
                <a:gd name="T0" fmla="*/ 0 w 17"/>
                <a:gd name="T1" fmla="*/ 1 h 14"/>
                <a:gd name="T2" fmla="*/ 9 w 17"/>
                <a:gd name="T3" fmla="*/ 14 h 14"/>
                <a:gd name="T4" fmla="*/ 17 w 17"/>
                <a:gd name="T5" fmla="*/ 3 h 14"/>
                <a:gd name="T6" fmla="*/ 16 w 17"/>
                <a:gd name="T7" fmla="*/ 2 h 14"/>
                <a:gd name="T8" fmla="*/ 9 w 17"/>
                <a:gd name="T9" fmla="*/ 12 h 14"/>
                <a:gd name="T10" fmla="*/ 0 w 17"/>
                <a:gd name="T11" fmla="*/ 0 h 14"/>
                <a:gd name="T12" fmla="*/ 0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1"/>
                  </a:moveTo>
                  <a:cubicBezTo>
                    <a:pt x="3" y="5"/>
                    <a:pt x="6" y="10"/>
                    <a:pt x="9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990">
              <a:extLst>
                <a:ext uri="{FF2B5EF4-FFF2-40B4-BE49-F238E27FC236}">
                  <a16:creationId xmlns="" xmlns:a16="http://schemas.microsoft.com/office/drawing/2014/main" id="{399EBBD5-B274-4D2B-AF1B-E1583768C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486401"/>
              <a:ext cx="17463" cy="14288"/>
            </a:xfrm>
            <a:custGeom>
              <a:avLst/>
              <a:gdLst>
                <a:gd name="T0" fmla="*/ 0 w 18"/>
                <a:gd name="T1" fmla="*/ 1 h 15"/>
                <a:gd name="T2" fmla="*/ 10 w 18"/>
                <a:gd name="T3" fmla="*/ 15 h 15"/>
                <a:gd name="T4" fmla="*/ 18 w 18"/>
                <a:gd name="T5" fmla="*/ 3 h 15"/>
                <a:gd name="T6" fmla="*/ 17 w 18"/>
                <a:gd name="T7" fmla="*/ 2 h 15"/>
                <a:gd name="T8" fmla="*/ 10 w 18"/>
                <a:gd name="T9" fmla="*/ 13 h 15"/>
                <a:gd name="T10" fmla="*/ 1 w 18"/>
                <a:gd name="T11" fmla="*/ 0 h 15"/>
                <a:gd name="T12" fmla="*/ 0 w 1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0" y="1"/>
                  </a:moveTo>
                  <a:cubicBezTo>
                    <a:pt x="4" y="5"/>
                    <a:pt x="7" y="10"/>
                    <a:pt x="10" y="1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8"/>
                    <a:pt x="4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991">
              <a:extLst>
                <a:ext uri="{FF2B5EF4-FFF2-40B4-BE49-F238E27FC236}">
                  <a16:creationId xmlns="" xmlns:a16="http://schemas.microsoft.com/office/drawing/2014/main" id="{B8B46C05-B9D5-4869-9EBC-85C6982B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83226"/>
              <a:ext cx="15875" cy="12700"/>
            </a:xfrm>
            <a:custGeom>
              <a:avLst/>
              <a:gdLst>
                <a:gd name="T0" fmla="*/ 0 w 17"/>
                <a:gd name="T1" fmla="*/ 0 h 14"/>
                <a:gd name="T2" fmla="*/ 9 w 17"/>
                <a:gd name="T3" fmla="*/ 14 h 14"/>
                <a:gd name="T4" fmla="*/ 17 w 17"/>
                <a:gd name="T5" fmla="*/ 3 h 14"/>
                <a:gd name="T6" fmla="*/ 16 w 17"/>
                <a:gd name="T7" fmla="*/ 2 h 14"/>
                <a:gd name="T8" fmla="*/ 8 w 17"/>
                <a:gd name="T9" fmla="*/ 12 h 14"/>
                <a:gd name="T10" fmla="*/ 0 w 1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3" y="5"/>
                    <a:pt x="6" y="9"/>
                    <a:pt x="9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8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992">
              <a:extLst>
                <a:ext uri="{FF2B5EF4-FFF2-40B4-BE49-F238E27FC236}">
                  <a16:creationId xmlns="" xmlns:a16="http://schemas.microsoft.com/office/drawing/2014/main" id="{78586728-C6BB-4027-9AD0-BFAD045F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80051"/>
              <a:ext cx="14288" cy="11113"/>
            </a:xfrm>
            <a:custGeom>
              <a:avLst/>
              <a:gdLst>
                <a:gd name="T0" fmla="*/ 0 w 16"/>
                <a:gd name="T1" fmla="*/ 0 h 13"/>
                <a:gd name="T2" fmla="*/ 8 w 16"/>
                <a:gd name="T3" fmla="*/ 13 h 13"/>
                <a:gd name="T4" fmla="*/ 16 w 16"/>
                <a:gd name="T5" fmla="*/ 2 h 13"/>
                <a:gd name="T6" fmla="*/ 15 w 16"/>
                <a:gd name="T7" fmla="*/ 1 h 13"/>
                <a:gd name="T8" fmla="*/ 8 w 16"/>
                <a:gd name="T9" fmla="*/ 11 h 13"/>
                <a:gd name="T10" fmla="*/ 1 w 16"/>
                <a:gd name="T11" fmla="*/ 0 h 13"/>
                <a:gd name="T12" fmla="*/ 0 w 1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3" y="4"/>
                    <a:pt x="6" y="8"/>
                    <a:pt x="8" y="1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993">
              <a:extLst>
                <a:ext uri="{FF2B5EF4-FFF2-40B4-BE49-F238E27FC236}">
                  <a16:creationId xmlns="" xmlns:a16="http://schemas.microsoft.com/office/drawing/2014/main" id="{DB6855AD-6AED-4002-AC4D-6A8BDC1B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75288"/>
              <a:ext cx="14288" cy="11113"/>
            </a:xfrm>
            <a:custGeom>
              <a:avLst/>
              <a:gdLst>
                <a:gd name="T0" fmla="*/ 0 w 15"/>
                <a:gd name="T1" fmla="*/ 1 h 13"/>
                <a:gd name="T2" fmla="*/ 8 w 15"/>
                <a:gd name="T3" fmla="*/ 13 h 13"/>
                <a:gd name="T4" fmla="*/ 15 w 15"/>
                <a:gd name="T5" fmla="*/ 3 h 13"/>
                <a:gd name="T6" fmla="*/ 14 w 15"/>
                <a:gd name="T7" fmla="*/ 2 h 13"/>
                <a:gd name="T8" fmla="*/ 8 w 15"/>
                <a:gd name="T9" fmla="*/ 11 h 13"/>
                <a:gd name="T10" fmla="*/ 1 w 15"/>
                <a:gd name="T11" fmla="*/ 0 h 13"/>
                <a:gd name="T12" fmla="*/ 0 w 15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0" y="1"/>
                  </a:moveTo>
                  <a:cubicBezTo>
                    <a:pt x="3" y="5"/>
                    <a:pt x="6" y="9"/>
                    <a:pt x="8" y="1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994">
              <a:extLst>
                <a:ext uri="{FF2B5EF4-FFF2-40B4-BE49-F238E27FC236}">
                  <a16:creationId xmlns="" xmlns:a16="http://schemas.microsoft.com/office/drawing/2014/main" id="{1D5FF6CE-977E-49C1-B9F2-1FAB45FB1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72113"/>
              <a:ext cx="12700" cy="9525"/>
            </a:xfrm>
            <a:custGeom>
              <a:avLst/>
              <a:gdLst>
                <a:gd name="T0" fmla="*/ 0 w 8"/>
                <a:gd name="T1" fmla="*/ 0 h 6"/>
                <a:gd name="T2" fmla="*/ 5 w 8"/>
                <a:gd name="T3" fmla="*/ 6 h 6"/>
                <a:gd name="T4" fmla="*/ 8 w 8"/>
                <a:gd name="T5" fmla="*/ 1 h 6"/>
                <a:gd name="T6" fmla="*/ 7 w 8"/>
                <a:gd name="T7" fmla="*/ 0 h 6"/>
                <a:gd name="T8" fmla="*/ 5 w 8"/>
                <a:gd name="T9" fmla="*/ 5 h 6"/>
                <a:gd name="T10" fmla="*/ 0 w 8"/>
                <a:gd name="T11" fmla="*/ 0 h 6"/>
                <a:gd name="T12" fmla="*/ 0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lnTo>
                    <a:pt x="5" y="6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995">
              <a:extLst>
                <a:ext uri="{FF2B5EF4-FFF2-40B4-BE49-F238E27FC236}">
                  <a16:creationId xmlns="" xmlns:a16="http://schemas.microsoft.com/office/drawing/2014/main" id="{E8D70B85-6BEA-42AE-906E-B2F0A1EE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467351"/>
              <a:ext cx="11113" cy="9525"/>
            </a:xfrm>
            <a:custGeom>
              <a:avLst/>
              <a:gdLst>
                <a:gd name="T0" fmla="*/ 0 w 7"/>
                <a:gd name="T1" fmla="*/ 0 h 6"/>
                <a:gd name="T2" fmla="*/ 5 w 7"/>
                <a:gd name="T3" fmla="*/ 6 h 6"/>
                <a:gd name="T4" fmla="*/ 7 w 7"/>
                <a:gd name="T5" fmla="*/ 2 h 6"/>
                <a:gd name="T6" fmla="*/ 7 w 7"/>
                <a:gd name="T7" fmla="*/ 1 h 6"/>
                <a:gd name="T8" fmla="*/ 5 w 7"/>
                <a:gd name="T9" fmla="*/ 5 h 6"/>
                <a:gd name="T10" fmla="*/ 1 w 7"/>
                <a:gd name="T11" fmla="*/ 0 h 6"/>
                <a:gd name="T12" fmla="*/ 0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5" y="6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996">
              <a:extLst>
                <a:ext uri="{FF2B5EF4-FFF2-40B4-BE49-F238E27FC236}">
                  <a16:creationId xmlns="" xmlns:a16="http://schemas.microsoft.com/office/drawing/2014/main" id="{FF9E79EF-E065-4552-9049-1E50530E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8" y="5464176"/>
              <a:ext cx="9525" cy="7938"/>
            </a:xfrm>
            <a:custGeom>
              <a:avLst/>
              <a:gdLst>
                <a:gd name="T0" fmla="*/ 0 w 6"/>
                <a:gd name="T1" fmla="*/ 1 h 5"/>
                <a:gd name="T2" fmla="*/ 3 w 6"/>
                <a:gd name="T3" fmla="*/ 5 h 5"/>
                <a:gd name="T4" fmla="*/ 6 w 6"/>
                <a:gd name="T5" fmla="*/ 1 h 5"/>
                <a:gd name="T6" fmla="*/ 5 w 6"/>
                <a:gd name="T7" fmla="*/ 1 h 5"/>
                <a:gd name="T8" fmla="*/ 3 w 6"/>
                <a:gd name="T9" fmla="*/ 4 h 5"/>
                <a:gd name="T10" fmla="*/ 1 w 6"/>
                <a:gd name="T11" fmla="*/ 0 h 5"/>
                <a:gd name="T12" fmla="*/ 0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3" y="5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997">
              <a:extLst>
                <a:ext uri="{FF2B5EF4-FFF2-40B4-BE49-F238E27FC236}">
                  <a16:creationId xmlns="" xmlns:a16="http://schemas.microsoft.com/office/drawing/2014/main" id="{B7509FEE-575E-4855-B596-F126CD05D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8" y="5461001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3 w 5"/>
                <a:gd name="T3" fmla="*/ 4 h 4"/>
                <a:gd name="T4" fmla="*/ 5 w 5"/>
                <a:gd name="T5" fmla="*/ 1 h 4"/>
                <a:gd name="T6" fmla="*/ 5 w 5"/>
                <a:gd name="T7" fmla="*/ 0 h 4"/>
                <a:gd name="T8" fmla="*/ 3 w 5"/>
                <a:gd name="T9" fmla="*/ 3 h 4"/>
                <a:gd name="T10" fmla="*/ 1 w 5"/>
                <a:gd name="T11" fmla="*/ 0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3" y="4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998">
              <a:extLst>
                <a:ext uri="{FF2B5EF4-FFF2-40B4-BE49-F238E27FC236}">
                  <a16:creationId xmlns="" xmlns:a16="http://schemas.microsoft.com/office/drawing/2014/main" id="{C9C8274B-56E7-4828-82EE-54F8716F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457826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4 h 4"/>
                <a:gd name="T4" fmla="*/ 4 w 4"/>
                <a:gd name="T5" fmla="*/ 1 h 4"/>
                <a:gd name="T6" fmla="*/ 3 w 4"/>
                <a:gd name="T7" fmla="*/ 0 h 4"/>
                <a:gd name="T8" fmla="*/ 2 w 4"/>
                <a:gd name="T9" fmla="*/ 2 h 4"/>
                <a:gd name="T10" fmla="*/ 0 w 4"/>
                <a:gd name="T11" fmla="*/ 0 h 4"/>
                <a:gd name="T12" fmla="*/ 0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2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999">
              <a:extLst>
                <a:ext uri="{FF2B5EF4-FFF2-40B4-BE49-F238E27FC236}">
                  <a16:creationId xmlns="" xmlns:a16="http://schemas.microsoft.com/office/drawing/2014/main" id="{2C210977-C4DE-4D5F-B17E-49A2943B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454651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1 h 3"/>
                <a:gd name="T6" fmla="*/ 2 w 3"/>
                <a:gd name="T7" fmla="*/ 0 h 3"/>
                <a:gd name="T8" fmla="*/ 1 w 3"/>
                <a:gd name="T9" fmla="*/ 1 h 3"/>
                <a:gd name="T10" fmla="*/ 1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000">
              <a:extLst>
                <a:ext uri="{FF2B5EF4-FFF2-40B4-BE49-F238E27FC236}">
                  <a16:creationId xmlns="" xmlns:a16="http://schemas.microsoft.com/office/drawing/2014/main" id="{CE2E767D-A401-4FFF-870B-9D4B98B9B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553076"/>
              <a:ext cx="9525" cy="7938"/>
            </a:xfrm>
            <a:custGeom>
              <a:avLst/>
              <a:gdLst>
                <a:gd name="T0" fmla="*/ 0 w 10"/>
                <a:gd name="T1" fmla="*/ 1 h 9"/>
                <a:gd name="T2" fmla="*/ 9 w 10"/>
                <a:gd name="T3" fmla="*/ 9 h 9"/>
                <a:gd name="T4" fmla="*/ 10 w 10"/>
                <a:gd name="T5" fmla="*/ 7 h 9"/>
                <a:gd name="T6" fmla="*/ 1 w 10"/>
                <a:gd name="T7" fmla="*/ 0 h 9"/>
                <a:gd name="T8" fmla="*/ 0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cubicBezTo>
                    <a:pt x="3" y="4"/>
                    <a:pt x="6" y="6"/>
                    <a:pt x="9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5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001">
              <a:extLst>
                <a:ext uri="{FF2B5EF4-FFF2-40B4-BE49-F238E27FC236}">
                  <a16:creationId xmlns="" xmlns:a16="http://schemas.microsoft.com/office/drawing/2014/main" id="{FEA9E22D-4DD1-4E3F-AB3A-1DB705EDA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2951" y="5516563"/>
              <a:ext cx="53975" cy="39688"/>
            </a:xfrm>
            <a:custGeom>
              <a:avLst/>
              <a:gdLst>
                <a:gd name="T0" fmla="*/ 0 w 58"/>
                <a:gd name="T1" fmla="*/ 0 h 43"/>
                <a:gd name="T2" fmla="*/ 1 w 58"/>
                <a:gd name="T3" fmla="*/ 1 h 43"/>
                <a:gd name="T4" fmla="*/ 29 w 58"/>
                <a:gd name="T5" fmla="*/ 30 h 43"/>
                <a:gd name="T6" fmla="*/ 53 w 58"/>
                <a:gd name="T7" fmla="*/ 42 h 43"/>
                <a:gd name="T8" fmla="*/ 57 w 58"/>
                <a:gd name="T9" fmla="*/ 40 h 43"/>
                <a:gd name="T10" fmla="*/ 57 w 58"/>
                <a:gd name="T11" fmla="*/ 33 h 43"/>
                <a:gd name="T12" fmla="*/ 38 w 58"/>
                <a:gd name="T13" fmla="*/ 14 h 43"/>
                <a:gd name="T14" fmla="*/ 2 w 58"/>
                <a:gd name="T15" fmla="*/ 0 h 43"/>
                <a:gd name="T16" fmla="*/ 0 w 58"/>
                <a:gd name="T17" fmla="*/ 0 h 43"/>
                <a:gd name="T18" fmla="*/ 55 w 58"/>
                <a:gd name="T19" fmla="*/ 34 h 43"/>
                <a:gd name="T20" fmla="*/ 56 w 58"/>
                <a:gd name="T21" fmla="*/ 39 h 43"/>
                <a:gd name="T22" fmla="*/ 53 w 58"/>
                <a:gd name="T23" fmla="*/ 40 h 43"/>
                <a:gd name="T24" fmla="*/ 30 w 58"/>
                <a:gd name="T25" fmla="*/ 29 h 43"/>
                <a:gd name="T26" fmla="*/ 4 w 58"/>
                <a:gd name="T27" fmla="*/ 2 h 43"/>
                <a:gd name="T28" fmla="*/ 37 w 58"/>
                <a:gd name="T29" fmla="*/ 15 h 43"/>
                <a:gd name="T30" fmla="*/ 55 w 58"/>
                <a:gd name="T31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3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6"/>
                    <a:pt x="29" y="30"/>
                  </a:cubicBezTo>
                  <a:cubicBezTo>
                    <a:pt x="38" y="38"/>
                    <a:pt x="48" y="43"/>
                    <a:pt x="53" y="42"/>
                  </a:cubicBezTo>
                  <a:cubicBezTo>
                    <a:pt x="55" y="42"/>
                    <a:pt x="56" y="41"/>
                    <a:pt x="57" y="40"/>
                  </a:cubicBezTo>
                  <a:cubicBezTo>
                    <a:pt x="58" y="39"/>
                    <a:pt x="58" y="37"/>
                    <a:pt x="57" y="33"/>
                  </a:cubicBezTo>
                  <a:cubicBezTo>
                    <a:pt x="54" y="27"/>
                    <a:pt x="47" y="20"/>
                    <a:pt x="38" y="14"/>
                  </a:cubicBezTo>
                  <a:cubicBezTo>
                    <a:pt x="19" y="2"/>
                    <a:pt x="2" y="0"/>
                    <a:pt x="2" y="0"/>
                  </a:cubicBezTo>
                  <a:lnTo>
                    <a:pt x="0" y="0"/>
                  </a:lnTo>
                  <a:close/>
                  <a:moveTo>
                    <a:pt x="55" y="34"/>
                  </a:moveTo>
                  <a:cubicBezTo>
                    <a:pt x="56" y="36"/>
                    <a:pt x="56" y="38"/>
                    <a:pt x="56" y="39"/>
                  </a:cubicBezTo>
                  <a:cubicBezTo>
                    <a:pt x="55" y="40"/>
                    <a:pt x="54" y="40"/>
                    <a:pt x="53" y="40"/>
                  </a:cubicBezTo>
                  <a:cubicBezTo>
                    <a:pt x="49" y="41"/>
                    <a:pt x="41" y="38"/>
                    <a:pt x="30" y="29"/>
                  </a:cubicBezTo>
                  <a:cubicBezTo>
                    <a:pt x="16" y="17"/>
                    <a:pt x="7" y="6"/>
                    <a:pt x="4" y="2"/>
                  </a:cubicBezTo>
                  <a:cubicBezTo>
                    <a:pt x="9" y="3"/>
                    <a:pt x="22" y="6"/>
                    <a:pt x="37" y="15"/>
                  </a:cubicBezTo>
                  <a:cubicBezTo>
                    <a:pt x="46" y="21"/>
                    <a:pt x="53" y="28"/>
                    <a:pt x="55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002">
              <a:extLst>
                <a:ext uri="{FF2B5EF4-FFF2-40B4-BE49-F238E27FC236}">
                  <a16:creationId xmlns="" xmlns:a16="http://schemas.microsoft.com/office/drawing/2014/main" id="{78D26E39-EA99-480B-8117-C642A9514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540376"/>
              <a:ext cx="11113" cy="12700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4 h 14"/>
                <a:gd name="T4" fmla="*/ 8 w 13"/>
                <a:gd name="T5" fmla="*/ 0 h 14"/>
                <a:gd name="T6" fmla="*/ 7 w 13"/>
                <a:gd name="T7" fmla="*/ 1 h 14"/>
                <a:gd name="T8" fmla="*/ 11 w 13"/>
                <a:gd name="T9" fmla="*/ 13 h 14"/>
                <a:gd name="T10" fmla="*/ 0 w 13"/>
                <a:gd name="T11" fmla="*/ 13 h 14"/>
                <a:gd name="T12" fmla="*/ 0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1" y="10"/>
                    <a:pt x="10" y="5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5"/>
                    <a:pt x="10" y="9"/>
                    <a:pt x="11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003">
              <a:extLst>
                <a:ext uri="{FF2B5EF4-FFF2-40B4-BE49-F238E27FC236}">
                  <a16:creationId xmlns="" xmlns:a16="http://schemas.microsoft.com/office/drawing/2014/main" id="{16376B39-EA2C-4592-9BAF-16B8E0FE5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535613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5 h 15"/>
                <a:gd name="T4" fmla="*/ 9 w 14"/>
                <a:gd name="T5" fmla="*/ 0 h 15"/>
                <a:gd name="T6" fmla="*/ 8 w 14"/>
                <a:gd name="T7" fmla="*/ 0 h 15"/>
                <a:gd name="T8" fmla="*/ 12 w 14"/>
                <a:gd name="T9" fmla="*/ 14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5"/>
                    <a:pt x="9" y="15"/>
                    <a:pt x="14" y="15"/>
                  </a:cubicBezTo>
                  <a:cubicBezTo>
                    <a:pt x="12" y="10"/>
                    <a:pt x="11" y="5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5"/>
                    <a:pt x="11" y="9"/>
                    <a:pt x="12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004">
              <a:extLst>
                <a:ext uri="{FF2B5EF4-FFF2-40B4-BE49-F238E27FC236}">
                  <a16:creationId xmlns="" xmlns:a16="http://schemas.microsoft.com/office/drawing/2014/main" id="{16887DED-7699-4726-AA8B-1363749CD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5532438"/>
              <a:ext cx="14288" cy="15875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16 h 16"/>
                <a:gd name="T4" fmla="*/ 10 w 15"/>
                <a:gd name="T5" fmla="*/ 0 h 16"/>
                <a:gd name="T6" fmla="*/ 9 w 15"/>
                <a:gd name="T7" fmla="*/ 1 h 16"/>
                <a:gd name="T8" fmla="*/ 14 w 15"/>
                <a:gd name="T9" fmla="*/ 15 h 16"/>
                <a:gd name="T10" fmla="*/ 0 w 15"/>
                <a:gd name="T11" fmla="*/ 15 h 16"/>
                <a:gd name="T12" fmla="*/ 0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cubicBezTo>
                    <a:pt x="5" y="16"/>
                    <a:pt x="10" y="16"/>
                    <a:pt x="15" y="16"/>
                  </a:cubicBezTo>
                  <a:cubicBezTo>
                    <a:pt x="13" y="11"/>
                    <a:pt x="12" y="6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005">
              <a:extLst>
                <a:ext uri="{FF2B5EF4-FFF2-40B4-BE49-F238E27FC236}">
                  <a16:creationId xmlns="" xmlns:a16="http://schemas.microsoft.com/office/drawing/2014/main" id="{6E0FA7E7-4F05-4302-A93B-7D506693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5530851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5 h 15"/>
                <a:gd name="T4" fmla="*/ 9 w 14"/>
                <a:gd name="T5" fmla="*/ 0 h 15"/>
                <a:gd name="T6" fmla="*/ 8 w 14"/>
                <a:gd name="T7" fmla="*/ 0 h 15"/>
                <a:gd name="T8" fmla="*/ 13 w 14"/>
                <a:gd name="T9" fmla="*/ 14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5" y="15"/>
                    <a:pt x="9" y="15"/>
                    <a:pt x="14" y="15"/>
                  </a:cubicBezTo>
                  <a:cubicBezTo>
                    <a:pt x="12" y="10"/>
                    <a:pt x="11" y="5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5"/>
                    <a:pt x="11" y="9"/>
                    <a:pt x="13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006">
              <a:extLst>
                <a:ext uri="{FF2B5EF4-FFF2-40B4-BE49-F238E27FC236}">
                  <a16:creationId xmlns="" xmlns:a16="http://schemas.microsoft.com/office/drawing/2014/main" id="{1DFA8CDA-D1DD-483C-8F15-858BB911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5527676"/>
              <a:ext cx="12700" cy="14288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15 h 15"/>
                <a:gd name="T4" fmla="*/ 9 w 14"/>
                <a:gd name="T5" fmla="*/ 0 h 15"/>
                <a:gd name="T6" fmla="*/ 8 w 14"/>
                <a:gd name="T7" fmla="*/ 1 h 15"/>
                <a:gd name="T8" fmla="*/ 13 w 14"/>
                <a:gd name="T9" fmla="*/ 14 h 15"/>
                <a:gd name="T10" fmla="*/ 0 w 14"/>
                <a:gd name="T11" fmla="*/ 14 h 15"/>
                <a:gd name="T12" fmla="*/ 0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5" y="15"/>
                    <a:pt x="10" y="15"/>
                    <a:pt x="14" y="15"/>
                  </a:cubicBezTo>
                  <a:cubicBezTo>
                    <a:pt x="13" y="10"/>
                    <a:pt x="11" y="5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5"/>
                    <a:pt x="11" y="9"/>
                    <a:pt x="13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007">
              <a:extLst>
                <a:ext uri="{FF2B5EF4-FFF2-40B4-BE49-F238E27FC236}">
                  <a16:creationId xmlns="" xmlns:a16="http://schemas.microsoft.com/office/drawing/2014/main" id="{1A4E087F-A063-4544-9F49-84BDA859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5526088"/>
              <a:ext cx="11113" cy="14288"/>
            </a:xfrm>
            <a:custGeom>
              <a:avLst/>
              <a:gdLst>
                <a:gd name="T0" fmla="*/ 0 w 13"/>
                <a:gd name="T1" fmla="*/ 15 h 15"/>
                <a:gd name="T2" fmla="*/ 13 w 13"/>
                <a:gd name="T3" fmla="*/ 14 h 15"/>
                <a:gd name="T4" fmla="*/ 8 w 13"/>
                <a:gd name="T5" fmla="*/ 0 h 15"/>
                <a:gd name="T6" fmla="*/ 7 w 13"/>
                <a:gd name="T7" fmla="*/ 1 h 15"/>
                <a:gd name="T8" fmla="*/ 12 w 13"/>
                <a:gd name="T9" fmla="*/ 13 h 15"/>
                <a:gd name="T10" fmla="*/ 0 w 13"/>
                <a:gd name="T11" fmla="*/ 13 h 15"/>
                <a:gd name="T12" fmla="*/ 0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2" y="10"/>
                    <a:pt x="10" y="5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5"/>
                    <a:pt x="10" y="9"/>
                    <a:pt x="12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008">
              <a:extLst>
                <a:ext uri="{FF2B5EF4-FFF2-40B4-BE49-F238E27FC236}">
                  <a16:creationId xmlns="" xmlns:a16="http://schemas.microsoft.com/office/drawing/2014/main" id="{8F855FCA-C9F7-463A-A5E9-EC054FAAC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524501"/>
              <a:ext cx="11113" cy="12700"/>
            </a:xfrm>
            <a:custGeom>
              <a:avLst/>
              <a:gdLst>
                <a:gd name="T0" fmla="*/ 0 w 12"/>
                <a:gd name="T1" fmla="*/ 13 h 13"/>
                <a:gd name="T2" fmla="*/ 12 w 12"/>
                <a:gd name="T3" fmla="*/ 12 h 13"/>
                <a:gd name="T4" fmla="*/ 8 w 12"/>
                <a:gd name="T5" fmla="*/ 0 h 13"/>
                <a:gd name="T6" fmla="*/ 6 w 12"/>
                <a:gd name="T7" fmla="*/ 0 h 13"/>
                <a:gd name="T8" fmla="*/ 11 w 12"/>
                <a:gd name="T9" fmla="*/ 11 h 13"/>
                <a:gd name="T10" fmla="*/ 0 w 12"/>
                <a:gd name="T11" fmla="*/ 12 h 13"/>
                <a:gd name="T12" fmla="*/ 0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1" y="8"/>
                    <a:pt x="9" y="4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4"/>
                    <a:pt x="9" y="7"/>
                    <a:pt x="11" y="11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009">
              <a:extLst>
                <a:ext uri="{FF2B5EF4-FFF2-40B4-BE49-F238E27FC236}">
                  <a16:creationId xmlns="" xmlns:a16="http://schemas.microsoft.com/office/drawing/2014/main" id="{99652BAB-1C3D-4FEB-AF7D-C36529F66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5522913"/>
              <a:ext cx="11113" cy="11113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11 h 12"/>
                <a:gd name="T4" fmla="*/ 7 w 11"/>
                <a:gd name="T5" fmla="*/ 0 h 12"/>
                <a:gd name="T6" fmla="*/ 6 w 11"/>
                <a:gd name="T7" fmla="*/ 0 h 12"/>
                <a:gd name="T8" fmla="*/ 10 w 11"/>
                <a:gd name="T9" fmla="*/ 10 h 12"/>
                <a:gd name="T10" fmla="*/ 0 w 11"/>
                <a:gd name="T11" fmla="*/ 11 h 12"/>
                <a:gd name="T12" fmla="*/ 0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0" y="8"/>
                    <a:pt x="9" y="4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010">
              <a:extLst>
                <a:ext uri="{FF2B5EF4-FFF2-40B4-BE49-F238E27FC236}">
                  <a16:creationId xmlns="" xmlns:a16="http://schemas.microsoft.com/office/drawing/2014/main" id="{F6A778BE-C73B-4517-98DA-B7646D44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5521326"/>
              <a:ext cx="9525" cy="11113"/>
            </a:xfrm>
            <a:custGeom>
              <a:avLst/>
              <a:gdLst>
                <a:gd name="T0" fmla="*/ 1 w 6"/>
                <a:gd name="T1" fmla="*/ 7 h 7"/>
                <a:gd name="T2" fmla="*/ 6 w 6"/>
                <a:gd name="T3" fmla="*/ 7 h 7"/>
                <a:gd name="T4" fmla="*/ 4 w 6"/>
                <a:gd name="T5" fmla="*/ 0 h 7"/>
                <a:gd name="T6" fmla="*/ 3 w 6"/>
                <a:gd name="T7" fmla="*/ 1 h 7"/>
                <a:gd name="T8" fmla="*/ 6 w 6"/>
                <a:gd name="T9" fmla="*/ 5 h 7"/>
                <a:gd name="T10" fmla="*/ 0 w 6"/>
                <a:gd name="T11" fmla="*/ 6 h 7"/>
                <a:gd name="T12" fmla="*/ 1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lnTo>
                    <a:pt x="6" y="7"/>
                  </a:lnTo>
                  <a:lnTo>
                    <a:pt x="4" y="0"/>
                  </a:lnTo>
                  <a:lnTo>
                    <a:pt x="3" y="1"/>
                  </a:lnTo>
                  <a:lnTo>
                    <a:pt x="6" y="5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011">
              <a:extLst>
                <a:ext uri="{FF2B5EF4-FFF2-40B4-BE49-F238E27FC236}">
                  <a16:creationId xmlns="" xmlns:a16="http://schemas.microsoft.com/office/drawing/2014/main" id="{B2D1C424-55C8-44C8-ADD7-6AE8687A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5519738"/>
              <a:ext cx="7938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6 h 6"/>
                <a:gd name="T4" fmla="*/ 3 w 5"/>
                <a:gd name="T5" fmla="*/ 0 h 6"/>
                <a:gd name="T6" fmla="*/ 3 w 5"/>
                <a:gd name="T7" fmla="*/ 1 h 6"/>
                <a:gd name="T8" fmla="*/ 4 w 5"/>
                <a:gd name="T9" fmla="*/ 5 h 6"/>
                <a:gd name="T10" fmla="*/ 0 w 5"/>
                <a:gd name="T11" fmla="*/ 5 h 6"/>
                <a:gd name="T12" fmla="*/ 0 w 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6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012">
              <a:extLst>
                <a:ext uri="{FF2B5EF4-FFF2-40B4-BE49-F238E27FC236}">
                  <a16:creationId xmlns="" xmlns:a16="http://schemas.microsoft.com/office/drawing/2014/main" id="{5426892E-9F3D-48E9-8CDC-9D8905C2A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5519738"/>
              <a:ext cx="6350" cy="793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2 w 4"/>
                <a:gd name="T7" fmla="*/ 0 h 5"/>
                <a:gd name="T8" fmla="*/ 3 w 4"/>
                <a:gd name="T9" fmla="*/ 3 h 5"/>
                <a:gd name="T10" fmla="*/ 0 w 4"/>
                <a:gd name="T11" fmla="*/ 3 h 5"/>
                <a:gd name="T12" fmla="*/ 0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013">
              <a:extLst>
                <a:ext uri="{FF2B5EF4-FFF2-40B4-BE49-F238E27FC236}">
                  <a16:creationId xmlns="" xmlns:a16="http://schemas.microsoft.com/office/drawing/2014/main" id="{D027D6FB-9159-48A0-9EE1-1ECC7D2EE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518151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3 h 4"/>
                <a:gd name="T4" fmla="*/ 2 w 3"/>
                <a:gd name="T5" fmla="*/ 0 h 4"/>
                <a:gd name="T6" fmla="*/ 2 w 3"/>
                <a:gd name="T7" fmla="*/ 1 h 4"/>
                <a:gd name="T8" fmla="*/ 3 w 3"/>
                <a:gd name="T9" fmla="*/ 3 h 4"/>
                <a:gd name="T10" fmla="*/ 0 w 3"/>
                <a:gd name="T11" fmla="*/ 3 h 4"/>
                <a:gd name="T12" fmla="*/ 0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014">
              <a:extLst>
                <a:ext uri="{FF2B5EF4-FFF2-40B4-BE49-F238E27FC236}">
                  <a16:creationId xmlns="" xmlns:a16="http://schemas.microsoft.com/office/drawing/2014/main" id="{05E7851C-F81E-4BBC-A490-117AD8DF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3" y="551815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015">
              <a:extLst>
                <a:ext uri="{FF2B5EF4-FFF2-40B4-BE49-F238E27FC236}">
                  <a16:creationId xmlns="" xmlns:a16="http://schemas.microsoft.com/office/drawing/2014/main" id="{4EC3CBA2-FBE6-4CFC-A7F4-893B9916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5549901"/>
              <a:ext cx="3175" cy="11113"/>
            </a:xfrm>
            <a:custGeom>
              <a:avLst/>
              <a:gdLst>
                <a:gd name="T0" fmla="*/ 0 w 3"/>
                <a:gd name="T1" fmla="*/ 12 h 12"/>
                <a:gd name="T2" fmla="*/ 2 w 3"/>
                <a:gd name="T3" fmla="*/ 12 h 12"/>
                <a:gd name="T4" fmla="*/ 3 w 3"/>
                <a:gd name="T5" fmla="*/ 1 h 12"/>
                <a:gd name="T6" fmla="*/ 1 w 3"/>
                <a:gd name="T7" fmla="*/ 0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8"/>
                    <a:pt x="3" y="5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016">
              <a:extLst>
                <a:ext uri="{FF2B5EF4-FFF2-40B4-BE49-F238E27FC236}">
                  <a16:creationId xmlns="" xmlns:a16="http://schemas.microsoft.com/office/drawing/2014/main" id="{FC75656C-6251-413C-8AFA-123F35610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6926" y="5481638"/>
              <a:ext cx="19050" cy="69850"/>
            </a:xfrm>
            <a:custGeom>
              <a:avLst/>
              <a:gdLst>
                <a:gd name="T0" fmla="*/ 3 w 20"/>
                <a:gd name="T1" fmla="*/ 69 h 75"/>
                <a:gd name="T2" fmla="*/ 8 w 20"/>
                <a:gd name="T3" fmla="*/ 75 h 75"/>
                <a:gd name="T4" fmla="*/ 12 w 20"/>
                <a:gd name="T5" fmla="*/ 73 h 75"/>
                <a:gd name="T6" fmla="*/ 19 w 20"/>
                <a:gd name="T7" fmla="*/ 46 h 75"/>
                <a:gd name="T8" fmla="*/ 10 w 20"/>
                <a:gd name="T9" fmla="*/ 2 h 75"/>
                <a:gd name="T10" fmla="*/ 9 w 20"/>
                <a:gd name="T11" fmla="*/ 0 h 75"/>
                <a:gd name="T12" fmla="*/ 9 w 20"/>
                <a:gd name="T13" fmla="*/ 2 h 75"/>
                <a:gd name="T14" fmla="*/ 0 w 20"/>
                <a:gd name="T15" fmla="*/ 42 h 75"/>
                <a:gd name="T16" fmla="*/ 3 w 20"/>
                <a:gd name="T17" fmla="*/ 69 h 75"/>
                <a:gd name="T18" fmla="*/ 10 w 20"/>
                <a:gd name="T19" fmla="*/ 5 h 75"/>
                <a:gd name="T20" fmla="*/ 18 w 20"/>
                <a:gd name="T21" fmla="*/ 45 h 75"/>
                <a:gd name="T22" fmla="*/ 11 w 20"/>
                <a:gd name="T23" fmla="*/ 72 h 75"/>
                <a:gd name="T24" fmla="*/ 8 w 20"/>
                <a:gd name="T25" fmla="*/ 73 h 75"/>
                <a:gd name="T26" fmla="*/ 5 w 20"/>
                <a:gd name="T27" fmla="*/ 68 h 75"/>
                <a:gd name="T28" fmla="*/ 2 w 20"/>
                <a:gd name="T29" fmla="*/ 42 h 75"/>
                <a:gd name="T30" fmla="*/ 10 w 20"/>
                <a:gd name="T31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75">
                  <a:moveTo>
                    <a:pt x="3" y="69"/>
                  </a:moveTo>
                  <a:cubicBezTo>
                    <a:pt x="5" y="73"/>
                    <a:pt x="7" y="74"/>
                    <a:pt x="8" y="75"/>
                  </a:cubicBezTo>
                  <a:cubicBezTo>
                    <a:pt x="10" y="75"/>
                    <a:pt x="11" y="74"/>
                    <a:pt x="12" y="73"/>
                  </a:cubicBezTo>
                  <a:cubicBezTo>
                    <a:pt x="17" y="70"/>
                    <a:pt x="20" y="59"/>
                    <a:pt x="19" y="46"/>
                  </a:cubicBezTo>
                  <a:cubicBezTo>
                    <a:pt x="19" y="21"/>
                    <a:pt x="10" y="3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" y="19"/>
                    <a:pt x="0" y="42"/>
                  </a:cubicBezTo>
                  <a:cubicBezTo>
                    <a:pt x="0" y="53"/>
                    <a:pt x="0" y="63"/>
                    <a:pt x="3" y="69"/>
                  </a:cubicBezTo>
                  <a:moveTo>
                    <a:pt x="10" y="5"/>
                  </a:moveTo>
                  <a:cubicBezTo>
                    <a:pt x="12" y="11"/>
                    <a:pt x="17" y="26"/>
                    <a:pt x="18" y="45"/>
                  </a:cubicBezTo>
                  <a:cubicBezTo>
                    <a:pt x="18" y="61"/>
                    <a:pt x="14" y="69"/>
                    <a:pt x="11" y="72"/>
                  </a:cubicBezTo>
                  <a:cubicBezTo>
                    <a:pt x="10" y="73"/>
                    <a:pt x="9" y="73"/>
                    <a:pt x="8" y="73"/>
                  </a:cubicBezTo>
                  <a:cubicBezTo>
                    <a:pt x="7" y="72"/>
                    <a:pt x="6" y="71"/>
                    <a:pt x="5" y="68"/>
                  </a:cubicBezTo>
                  <a:cubicBezTo>
                    <a:pt x="2" y="63"/>
                    <a:pt x="1" y="53"/>
                    <a:pt x="2" y="42"/>
                  </a:cubicBezTo>
                  <a:cubicBezTo>
                    <a:pt x="4" y="24"/>
                    <a:pt x="8" y="10"/>
                    <a:pt x="1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017">
              <a:extLst>
                <a:ext uri="{FF2B5EF4-FFF2-40B4-BE49-F238E27FC236}">
                  <a16:creationId xmlns="" xmlns:a16="http://schemas.microsoft.com/office/drawing/2014/main" id="{8710927D-06C6-4B2F-9AE3-58F50A642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535613"/>
              <a:ext cx="14288" cy="14288"/>
            </a:xfrm>
            <a:custGeom>
              <a:avLst/>
              <a:gdLst>
                <a:gd name="T0" fmla="*/ 0 w 16"/>
                <a:gd name="T1" fmla="*/ 1 h 14"/>
                <a:gd name="T2" fmla="*/ 7 w 16"/>
                <a:gd name="T3" fmla="*/ 14 h 14"/>
                <a:gd name="T4" fmla="*/ 16 w 16"/>
                <a:gd name="T5" fmla="*/ 4 h 14"/>
                <a:gd name="T6" fmla="*/ 15 w 16"/>
                <a:gd name="T7" fmla="*/ 3 h 14"/>
                <a:gd name="T8" fmla="*/ 7 w 16"/>
                <a:gd name="T9" fmla="*/ 12 h 14"/>
                <a:gd name="T10" fmla="*/ 1 w 16"/>
                <a:gd name="T11" fmla="*/ 0 h 14"/>
                <a:gd name="T12" fmla="*/ 0 w 16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0" y="1"/>
                  </a:moveTo>
                  <a:cubicBezTo>
                    <a:pt x="3" y="5"/>
                    <a:pt x="5" y="9"/>
                    <a:pt x="7" y="1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018">
              <a:extLst>
                <a:ext uri="{FF2B5EF4-FFF2-40B4-BE49-F238E27FC236}">
                  <a16:creationId xmlns="" xmlns:a16="http://schemas.microsoft.com/office/drawing/2014/main" id="{B6B7F72B-F0B1-4944-B541-301C47D9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530851"/>
              <a:ext cx="15875" cy="14288"/>
            </a:xfrm>
            <a:custGeom>
              <a:avLst/>
              <a:gdLst>
                <a:gd name="T0" fmla="*/ 0 w 17"/>
                <a:gd name="T1" fmla="*/ 0 h 15"/>
                <a:gd name="T2" fmla="*/ 8 w 17"/>
                <a:gd name="T3" fmla="*/ 15 h 15"/>
                <a:gd name="T4" fmla="*/ 17 w 17"/>
                <a:gd name="T5" fmla="*/ 4 h 15"/>
                <a:gd name="T6" fmla="*/ 16 w 17"/>
                <a:gd name="T7" fmla="*/ 3 h 15"/>
                <a:gd name="T8" fmla="*/ 8 w 17"/>
                <a:gd name="T9" fmla="*/ 13 h 15"/>
                <a:gd name="T10" fmla="*/ 1 w 17"/>
                <a:gd name="T11" fmla="*/ 0 h 15"/>
                <a:gd name="T12" fmla="*/ 0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2" y="5"/>
                    <a:pt x="5" y="10"/>
                    <a:pt x="8" y="15"/>
                  </a:cubicBezTo>
                  <a:cubicBezTo>
                    <a:pt x="11" y="11"/>
                    <a:pt x="14" y="8"/>
                    <a:pt x="17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019">
              <a:extLst>
                <a:ext uri="{FF2B5EF4-FFF2-40B4-BE49-F238E27FC236}">
                  <a16:creationId xmlns="" xmlns:a16="http://schemas.microsoft.com/office/drawing/2014/main" id="{CD30231C-BE92-474C-91D9-4EA92A20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524501"/>
              <a:ext cx="17463" cy="15875"/>
            </a:xfrm>
            <a:custGeom>
              <a:avLst/>
              <a:gdLst>
                <a:gd name="T0" fmla="*/ 0 w 18"/>
                <a:gd name="T1" fmla="*/ 1 h 16"/>
                <a:gd name="T2" fmla="*/ 8 w 18"/>
                <a:gd name="T3" fmla="*/ 16 h 16"/>
                <a:gd name="T4" fmla="*/ 18 w 18"/>
                <a:gd name="T5" fmla="*/ 5 h 16"/>
                <a:gd name="T6" fmla="*/ 17 w 18"/>
                <a:gd name="T7" fmla="*/ 4 h 16"/>
                <a:gd name="T8" fmla="*/ 8 w 18"/>
                <a:gd name="T9" fmla="*/ 14 h 16"/>
                <a:gd name="T10" fmla="*/ 1 w 18"/>
                <a:gd name="T11" fmla="*/ 0 h 16"/>
                <a:gd name="T12" fmla="*/ 0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1"/>
                  </a:moveTo>
                  <a:cubicBezTo>
                    <a:pt x="2" y="6"/>
                    <a:pt x="5" y="11"/>
                    <a:pt x="8" y="16"/>
                  </a:cubicBezTo>
                  <a:cubicBezTo>
                    <a:pt x="11" y="12"/>
                    <a:pt x="15" y="8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020">
              <a:extLst>
                <a:ext uri="{FF2B5EF4-FFF2-40B4-BE49-F238E27FC236}">
                  <a16:creationId xmlns="" xmlns:a16="http://schemas.microsoft.com/office/drawing/2014/main" id="{3EF52791-A800-4B78-8D5D-8230A6DAE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519738"/>
              <a:ext cx="17463" cy="15875"/>
            </a:xfrm>
            <a:custGeom>
              <a:avLst/>
              <a:gdLst>
                <a:gd name="T0" fmla="*/ 0 w 18"/>
                <a:gd name="T1" fmla="*/ 1 h 16"/>
                <a:gd name="T2" fmla="*/ 8 w 18"/>
                <a:gd name="T3" fmla="*/ 16 h 16"/>
                <a:gd name="T4" fmla="*/ 18 w 18"/>
                <a:gd name="T5" fmla="*/ 5 h 16"/>
                <a:gd name="T6" fmla="*/ 17 w 18"/>
                <a:gd name="T7" fmla="*/ 4 h 16"/>
                <a:gd name="T8" fmla="*/ 8 w 18"/>
                <a:gd name="T9" fmla="*/ 14 h 16"/>
                <a:gd name="T10" fmla="*/ 1 w 18"/>
                <a:gd name="T11" fmla="*/ 0 h 16"/>
                <a:gd name="T12" fmla="*/ 0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1"/>
                  </a:moveTo>
                  <a:cubicBezTo>
                    <a:pt x="3" y="6"/>
                    <a:pt x="6" y="11"/>
                    <a:pt x="8" y="16"/>
                  </a:cubicBezTo>
                  <a:cubicBezTo>
                    <a:pt x="12" y="12"/>
                    <a:pt x="15" y="8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021">
              <a:extLst>
                <a:ext uri="{FF2B5EF4-FFF2-40B4-BE49-F238E27FC236}">
                  <a16:creationId xmlns="" xmlns:a16="http://schemas.microsoft.com/office/drawing/2014/main" id="{9C00B665-8755-4B24-81F3-8EFFFEA0B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516563"/>
              <a:ext cx="17463" cy="14288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15 h 15"/>
                <a:gd name="T4" fmla="*/ 18 w 18"/>
                <a:gd name="T5" fmla="*/ 4 h 15"/>
                <a:gd name="T6" fmla="*/ 17 w 18"/>
                <a:gd name="T7" fmla="*/ 3 h 15"/>
                <a:gd name="T8" fmla="*/ 9 w 18"/>
                <a:gd name="T9" fmla="*/ 12 h 15"/>
                <a:gd name="T10" fmla="*/ 1 w 18"/>
                <a:gd name="T11" fmla="*/ 0 h 15"/>
                <a:gd name="T12" fmla="*/ 0 w 1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12" y="11"/>
                    <a:pt x="15" y="7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4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022">
              <a:extLst>
                <a:ext uri="{FF2B5EF4-FFF2-40B4-BE49-F238E27FC236}">
                  <a16:creationId xmlns="" xmlns:a16="http://schemas.microsoft.com/office/drawing/2014/main" id="{98720F3E-9893-4A5E-B945-A81C24ED4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511801"/>
              <a:ext cx="14288" cy="12700"/>
            </a:xfrm>
            <a:custGeom>
              <a:avLst/>
              <a:gdLst>
                <a:gd name="T0" fmla="*/ 0 w 16"/>
                <a:gd name="T1" fmla="*/ 1 h 14"/>
                <a:gd name="T2" fmla="*/ 8 w 16"/>
                <a:gd name="T3" fmla="*/ 14 h 14"/>
                <a:gd name="T4" fmla="*/ 16 w 16"/>
                <a:gd name="T5" fmla="*/ 4 h 14"/>
                <a:gd name="T6" fmla="*/ 15 w 16"/>
                <a:gd name="T7" fmla="*/ 3 h 14"/>
                <a:gd name="T8" fmla="*/ 8 w 16"/>
                <a:gd name="T9" fmla="*/ 12 h 14"/>
                <a:gd name="T10" fmla="*/ 1 w 16"/>
                <a:gd name="T11" fmla="*/ 0 h 14"/>
                <a:gd name="T12" fmla="*/ 0 w 16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0" y="1"/>
                  </a:moveTo>
                  <a:cubicBezTo>
                    <a:pt x="2" y="5"/>
                    <a:pt x="5" y="10"/>
                    <a:pt x="8" y="1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023">
              <a:extLst>
                <a:ext uri="{FF2B5EF4-FFF2-40B4-BE49-F238E27FC236}">
                  <a16:creationId xmlns="" xmlns:a16="http://schemas.microsoft.com/office/drawing/2014/main" id="{DCFAE7B0-5B70-44EF-8BC1-2B876238F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508626"/>
              <a:ext cx="14288" cy="11113"/>
            </a:xfrm>
            <a:custGeom>
              <a:avLst/>
              <a:gdLst>
                <a:gd name="T0" fmla="*/ 0 w 16"/>
                <a:gd name="T1" fmla="*/ 1 h 13"/>
                <a:gd name="T2" fmla="*/ 8 w 16"/>
                <a:gd name="T3" fmla="*/ 13 h 13"/>
                <a:gd name="T4" fmla="*/ 16 w 16"/>
                <a:gd name="T5" fmla="*/ 4 h 13"/>
                <a:gd name="T6" fmla="*/ 15 w 16"/>
                <a:gd name="T7" fmla="*/ 3 h 13"/>
                <a:gd name="T8" fmla="*/ 8 w 16"/>
                <a:gd name="T9" fmla="*/ 11 h 13"/>
                <a:gd name="T10" fmla="*/ 1 w 16"/>
                <a:gd name="T11" fmla="*/ 0 h 13"/>
                <a:gd name="T12" fmla="*/ 0 w 16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1"/>
                  </a:moveTo>
                  <a:cubicBezTo>
                    <a:pt x="3" y="5"/>
                    <a:pt x="5" y="9"/>
                    <a:pt x="8" y="1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7"/>
                    <a:pt x="4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024">
              <a:extLst>
                <a:ext uri="{FF2B5EF4-FFF2-40B4-BE49-F238E27FC236}">
                  <a16:creationId xmlns="" xmlns:a16="http://schemas.microsoft.com/office/drawing/2014/main" id="{ADED871C-7718-4A1F-93C5-A7EF7161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503863"/>
              <a:ext cx="12700" cy="12700"/>
            </a:xfrm>
            <a:custGeom>
              <a:avLst/>
              <a:gdLst>
                <a:gd name="T0" fmla="*/ 0 w 14"/>
                <a:gd name="T1" fmla="*/ 1 h 12"/>
                <a:gd name="T2" fmla="*/ 7 w 14"/>
                <a:gd name="T3" fmla="*/ 12 h 12"/>
                <a:gd name="T4" fmla="*/ 14 w 14"/>
                <a:gd name="T5" fmla="*/ 3 h 12"/>
                <a:gd name="T6" fmla="*/ 13 w 14"/>
                <a:gd name="T7" fmla="*/ 2 h 12"/>
                <a:gd name="T8" fmla="*/ 7 w 14"/>
                <a:gd name="T9" fmla="*/ 10 h 12"/>
                <a:gd name="T10" fmla="*/ 1 w 14"/>
                <a:gd name="T11" fmla="*/ 0 h 12"/>
                <a:gd name="T12" fmla="*/ 0 w 14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0" y="1"/>
                  </a:moveTo>
                  <a:cubicBezTo>
                    <a:pt x="2" y="4"/>
                    <a:pt x="5" y="8"/>
                    <a:pt x="7" y="1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025">
              <a:extLst>
                <a:ext uri="{FF2B5EF4-FFF2-40B4-BE49-F238E27FC236}">
                  <a16:creationId xmlns="" xmlns:a16="http://schemas.microsoft.com/office/drawing/2014/main" id="{0EEED929-118C-4304-A606-D8FE40E7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5500688"/>
              <a:ext cx="11113" cy="11113"/>
            </a:xfrm>
            <a:custGeom>
              <a:avLst/>
              <a:gdLst>
                <a:gd name="T0" fmla="*/ 0 w 7"/>
                <a:gd name="T1" fmla="*/ 1 h 7"/>
                <a:gd name="T2" fmla="*/ 3 w 7"/>
                <a:gd name="T3" fmla="*/ 7 h 7"/>
                <a:gd name="T4" fmla="*/ 7 w 7"/>
                <a:gd name="T5" fmla="*/ 2 h 7"/>
                <a:gd name="T6" fmla="*/ 6 w 7"/>
                <a:gd name="T7" fmla="*/ 1 h 7"/>
                <a:gd name="T8" fmla="*/ 3 w 7"/>
                <a:gd name="T9" fmla="*/ 5 h 7"/>
                <a:gd name="T10" fmla="*/ 0 w 7"/>
                <a:gd name="T11" fmla="*/ 0 h 7"/>
                <a:gd name="T12" fmla="*/ 0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lnTo>
                    <a:pt x="3" y="7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027">
              <a:extLst>
                <a:ext uri="{FF2B5EF4-FFF2-40B4-BE49-F238E27FC236}">
                  <a16:creationId xmlns="" xmlns:a16="http://schemas.microsoft.com/office/drawing/2014/main" id="{9CA3008E-058A-473F-9DE9-FCC5AB10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5497513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2 h 6"/>
                <a:gd name="T6" fmla="*/ 6 w 6"/>
                <a:gd name="T7" fmla="*/ 1 h 6"/>
                <a:gd name="T8" fmla="*/ 3 w 6"/>
                <a:gd name="T9" fmla="*/ 4 h 6"/>
                <a:gd name="T10" fmla="*/ 1 w 6"/>
                <a:gd name="T11" fmla="*/ 0 h 6"/>
                <a:gd name="T12" fmla="*/ 0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3" y="6"/>
                  </a:lnTo>
                  <a:lnTo>
                    <a:pt x="6" y="2"/>
                  </a:lnTo>
                  <a:lnTo>
                    <a:pt x="6" y="1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028">
              <a:extLst>
                <a:ext uri="{FF2B5EF4-FFF2-40B4-BE49-F238E27FC236}">
                  <a16:creationId xmlns="" xmlns:a16="http://schemas.microsoft.com/office/drawing/2014/main" id="{4515BDC7-3219-4539-B7E3-0AB9A746E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549433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 w 5"/>
                <a:gd name="T3" fmla="*/ 5 h 5"/>
                <a:gd name="T4" fmla="*/ 5 w 5"/>
                <a:gd name="T5" fmla="*/ 1 h 5"/>
                <a:gd name="T6" fmla="*/ 4 w 5"/>
                <a:gd name="T7" fmla="*/ 1 h 5"/>
                <a:gd name="T8" fmla="*/ 2 w 5"/>
                <a:gd name="T9" fmla="*/ 3 h 5"/>
                <a:gd name="T10" fmla="*/ 0 w 5"/>
                <a:gd name="T11" fmla="*/ 0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5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029">
              <a:extLst>
                <a:ext uri="{FF2B5EF4-FFF2-40B4-BE49-F238E27FC236}">
                  <a16:creationId xmlns="" xmlns:a16="http://schemas.microsoft.com/office/drawing/2014/main" id="{B132E812-B2C7-42B1-827F-23153EE7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5491163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3 h 3"/>
                <a:gd name="T4" fmla="*/ 4 w 4"/>
                <a:gd name="T5" fmla="*/ 1 h 3"/>
                <a:gd name="T6" fmla="*/ 4 w 4"/>
                <a:gd name="T7" fmla="*/ 0 h 3"/>
                <a:gd name="T8" fmla="*/ 2 w 4"/>
                <a:gd name="T9" fmla="*/ 2 h 3"/>
                <a:gd name="T10" fmla="*/ 1 w 4"/>
                <a:gd name="T11" fmla="*/ 0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030">
              <a:extLst>
                <a:ext uri="{FF2B5EF4-FFF2-40B4-BE49-F238E27FC236}">
                  <a16:creationId xmlns="" xmlns:a16="http://schemas.microsoft.com/office/drawing/2014/main" id="{F3E514EB-C1A1-4395-87A2-A9ED70216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54879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0 h 2"/>
                <a:gd name="T6" fmla="*/ 2 w 3"/>
                <a:gd name="T7" fmla="*/ 0 h 2"/>
                <a:gd name="T8" fmla="*/ 1 w 3"/>
                <a:gd name="T9" fmla="*/ 1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031">
              <a:extLst>
                <a:ext uri="{FF2B5EF4-FFF2-40B4-BE49-F238E27FC236}">
                  <a16:creationId xmlns="" xmlns:a16="http://schemas.microsoft.com/office/drawing/2014/main" id="{83A176C9-9693-483A-8CD2-78F29859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5589588"/>
              <a:ext cx="7938" cy="9525"/>
            </a:xfrm>
            <a:custGeom>
              <a:avLst/>
              <a:gdLst>
                <a:gd name="T0" fmla="*/ 0 w 9"/>
                <a:gd name="T1" fmla="*/ 2 h 10"/>
                <a:gd name="T2" fmla="*/ 8 w 9"/>
                <a:gd name="T3" fmla="*/ 10 h 10"/>
                <a:gd name="T4" fmla="*/ 9 w 9"/>
                <a:gd name="T5" fmla="*/ 9 h 10"/>
                <a:gd name="T6" fmla="*/ 1 w 9"/>
                <a:gd name="T7" fmla="*/ 0 h 10"/>
                <a:gd name="T8" fmla="*/ 0 w 9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3" y="5"/>
                    <a:pt x="6" y="7"/>
                    <a:pt x="8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6"/>
                    <a:pt x="4" y="3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032">
              <a:extLst>
                <a:ext uri="{FF2B5EF4-FFF2-40B4-BE49-F238E27FC236}">
                  <a16:creationId xmlns="" xmlns:a16="http://schemas.microsoft.com/office/drawing/2014/main" id="{B4FB98A9-6A6B-4CA4-8265-301C49C797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8826" y="5548313"/>
              <a:ext cx="52388" cy="44450"/>
            </a:xfrm>
            <a:custGeom>
              <a:avLst/>
              <a:gdLst>
                <a:gd name="T0" fmla="*/ 0 w 57"/>
                <a:gd name="T1" fmla="*/ 0 h 48"/>
                <a:gd name="T2" fmla="*/ 1 w 57"/>
                <a:gd name="T3" fmla="*/ 2 h 48"/>
                <a:gd name="T4" fmla="*/ 27 w 57"/>
                <a:gd name="T5" fmla="*/ 33 h 48"/>
                <a:gd name="T6" fmla="*/ 51 w 57"/>
                <a:gd name="T7" fmla="*/ 48 h 48"/>
                <a:gd name="T8" fmla="*/ 55 w 57"/>
                <a:gd name="T9" fmla="*/ 46 h 48"/>
                <a:gd name="T10" fmla="*/ 56 w 57"/>
                <a:gd name="T11" fmla="*/ 38 h 48"/>
                <a:gd name="T12" fmla="*/ 38 w 57"/>
                <a:gd name="T13" fmla="*/ 17 h 48"/>
                <a:gd name="T14" fmla="*/ 2 w 57"/>
                <a:gd name="T15" fmla="*/ 0 h 48"/>
                <a:gd name="T16" fmla="*/ 0 w 57"/>
                <a:gd name="T17" fmla="*/ 0 h 48"/>
                <a:gd name="T18" fmla="*/ 54 w 57"/>
                <a:gd name="T19" fmla="*/ 39 h 48"/>
                <a:gd name="T20" fmla="*/ 54 w 57"/>
                <a:gd name="T21" fmla="*/ 44 h 48"/>
                <a:gd name="T22" fmla="*/ 51 w 57"/>
                <a:gd name="T23" fmla="*/ 46 h 48"/>
                <a:gd name="T24" fmla="*/ 28 w 57"/>
                <a:gd name="T25" fmla="*/ 31 h 48"/>
                <a:gd name="T26" fmla="*/ 4 w 57"/>
                <a:gd name="T27" fmla="*/ 2 h 48"/>
                <a:gd name="T28" fmla="*/ 37 w 57"/>
                <a:gd name="T29" fmla="*/ 19 h 48"/>
                <a:gd name="T30" fmla="*/ 54 w 57"/>
                <a:gd name="T31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8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1" y="17"/>
                    <a:pt x="27" y="33"/>
                  </a:cubicBezTo>
                  <a:cubicBezTo>
                    <a:pt x="36" y="42"/>
                    <a:pt x="45" y="47"/>
                    <a:pt x="51" y="48"/>
                  </a:cubicBezTo>
                  <a:cubicBezTo>
                    <a:pt x="53" y="48"/>
                    <a:pt x="54" y="47"/>
                    <a:pt x="55" y="46"/>
                  </a:cubicBezTo>
                  <a:cubicBezTo>
                    <a:pt x="56" y="45"/>
                    <a:pt x="57" y="42"/>
                    <a:pt x="56" y="38"/>
                  </a:cubicBezTo>
                  <a:cubicBezTo>
                    <a:pt x="54" y="32"/>
                    <a:pt x="47" y="24"/>
                    <a:pt x="38" y="17"/>
                  </a:cubicBezTo>
                  <a:cubicBezTo>
                    <a:pt x="20" y="3"/>
                    <a:pt x="2" y="0"/>
                    <a:pt x="2" y="0"/>
                  </a:cubicBezTo>
                  <a:lnTo>
                    <a:pt x="0" y="0"/>
                  </a:lnTo>
                  <a:close/>
                  <a:moveTo>
                    <a:pt x="54" y="39"/>
                  </a:moveTo>
                  <a:cubicBezTo>
                    <a:pt x="55" y="41"/>
                    <a:pt x="55" y="43"/>
                    <a:pt x="54" y="44"/>
                  </a:cubicBezTo>
                  <a:cubicBezTo>
                    <a:pt x="53" y="45"/>
                    <a:pt x="52" y="46"/>
                    <a:pt x="51" y="46"/>
                  </a:cubicBezTo>
                  <a:cubicBezTo>
                    <a:pt x="47" y="46"/>
                    <a:pt x="39" y="42"/>
                    <a:pt x="28" y="31"/>
                  </a:cubicBezTo>
                  <a:cubicBezTo>
                    <a:pt x="15" y="19"/>
                    <a:pt x="7" y="7"/>
                    <a:pt x="4" y="2"/>
                  </a:cubicBezTo>
                  <a:cubicBezTo>
                    <a:pt x="9" y="4"/>
                    <a:pt x="23" y="8"/>
                    <a:pt x="37" y="19"/>
                  </a:cubicBezTo>
                  <a:cubicBezTo>
                    <a:pt x="46" y="25"/>
                    <a:pt x="52" y="33"/>
                    <a:pt x="54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033">
              <a:extLst>
                <a:ext uri="{FF2B5EF4-FFF2-40B4-BE49-F238E27FC236}">
                  <a16:creationId xmlns="" xmlns:a16="http://schemas.microsoft.com/office/drawing/2014/main" id="{540312D2-A4E1-46C5-8A50-E3DFDCFA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5576888"/>
              <a:ext cx="12700" cy="14288"/>
            </a:xfrm>
            <a:custGeom>
              <a:avLst/>
              <a:gdLst>
                <a:gd name="T0" fmla="*/ 0 w 13"/>
                <a:gd name="T1" fmla="*/ 13 h 15"/>
                <a:gd name="T2" fmla="*/ 13 w 13"/>
                <a:gd name="T3" fmla="*/ 15 h 15"/>
                <a:gd name="T4" fmla="*/ 10 w 13"/>
                <a:gd name="T5" fmla="*/ 0 h 15"/>
                <a:gd name="T6" fmla="*/ 9 w 13"/>
                <a:gd name="T7" fmla="*/ 0 h 15"/>
                <a:gd name="T8" fmla="*/ 12 w 13"/>
                <a:gd name="T9" fmla="*/ 13 h 15"/>
                <a:gd name="T10" fmla="*/ 0 w 13"/>
                <a:gd name="T11" fmla="*/ 12 h 15"/>
                <a:gd name="T12" fmla="*/ 0 w 13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3"/>
                  </a:moveTo>
                  <a:cubicBezTo>
                    <a:pt x="4" y="14"/>
                    <a:pt x="9" y="14"/>
                    <a:pt x="13" y="15"/>
                  </a:cubicBezTo>
                  <a:cubicBezTo>
                    <a:pt x="12" y="10"/>
                    <a:pt x="11" y="5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4"/>
                    <a:pt x="11" y="9"/>
                    <a:pt x="12" y="13"/>
                  </a:cubicBezTo>
                  <a:cubicBezTo>
                    <a:pt x="8" y="13"/>
                    <a:pt x="4" y="12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034">
              <a:extLst>
                <a:ext uri="{FF2B5EF4-FFF2-40B4-BE49-F238E27FC236}">
                  <a16:creationId xmlns="" xmlns:a16="http://schemas.microsoft.com/office/drawing/2014/main" id="{D507EA7C-2D1D-4164-AF38-5C68B9A3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572126"/>
              <a:ext cx="12700" cy="14288"/>
            </a:xfrm>
            <a:custGeom>
              <a:avLst/>
              <a:gdLst>
                <a:gd name="T0" fmla="*/ 0 w 14"/>
                <a:gd name="T1" fmla="*/ 15 h 16"/>
                <a:gd name="T2" fmla="*/ 14 w 14"/>
                <a:gd name="T3" fmla="*/ 16 h 16"/>
                <a:gd name="T4" fmla="*/ 10 w 14"/>
                <a:gd name="T5" fmla="*/ 0 h 16"/>
                <a:gd name="T6" fmla="*/ 9 w 14"/>
                <a:gd name="T7" fmla="*/ 0 h 16"/>
                <a:gd name="T8" fmla="*/ 13 w 14"/>
                <a:gd name="T9" fmla="*/ 15 h 16"/>
                <a:gd name="T10" fmla="*/ 0 w 14"/>
                <a:gd name="T11" fmla="*/ 14 h 16"/>
                <a:gd name="T12" fmla="*/ 0 w 14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5"/>
                  </a:moveTo>
                  <a:cubicBezTo>
                    <a:pt x="5" y="15"/>
                    <a:pt x="10" y="16"/>
                    <a:pt x="14" y="16"/>
                  </a:cubicBezTo>
                  <a:cubicBezTo>
                    <a:pt x="13" y="11"/>
                    <a:pt x="12" y="5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5"/>
                    <a:pt x="12" y="10"/>
                    <a:pt x="13" y="15"/>
                  </a:cubicBezTo>
                  <a:cubicBezTo>
                    <a:pt x="9" y="14"/>
                    <a:pt x="4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035">
              <a:extLst>
                <a:ext uri="{FF2B5EF4-FFF2-40B4-BE49-F238E27FC236}">
                  <a16:creationId xmlns="" xmlns:a16="http://schemas.microsoft.com/office/drawing/2014/main" id="{5799A1D2-EE7A-41C7-BF5F-0DD6C48C0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568951"/>
              <a:ext cx="12700" cy="15875"/>
            </a:xfrm>
            <a:custGeom>
              <a:avLst/>
              <a:gdLst>
                <a:gd name="T0" fmla="*/ 0 w 15"/>
                <a:gd name="T1" fmla="*/ 15 h 17"/>
                <a:gd name="T2" fmla="*/ 15 w 15"/>
                <a:gd name="T3" fmla="*/ 17 h 17"/>
                <a:gd name="T4" fmla="*/ 11 w 15"/>
                <a:gd name="T5" fmla="*/ 0 h 17"/>
                <a:gd name="T6" fmla="*/ 9 w 15"/>
                <a:gd name="T7" fmla="*/ 0 h 17"/>
                <a:gd name="T8" fmla="*/ 13 w 15"/>
                <a:gd name="T9" fmla="*/ 15 h 17"/>
                <a:gd name="T10" fmla="*/ 0 w 15"/>
                <a:gd name="T11" fmla="*/ 14 h 17"/>
                <a:gd name="T12" fmla="*/ 0 w 15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15"/>
                  </a:moveTo>
                  <a:cubicBezTo>
                    <a:pt x="5" y="16"/>
                    <a:pt x="10" y="16"/>
                    <a:pt x="15" y="17"/>
                  </a:cubicBezTo>
                  <a:cubicBezTo>
                    <a:pt x="13" y="11"/>
                    <a:pt x="12" y="6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5"/>
                    <a:pt x="12" y="10"/>
                    <a:pt x="13" y="15"/>
                  </a:cubicBezTo>
                  <a:cubicBezTo>
                    <a:pt x="9" y="15"/>
                    <a:pt x="4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036">
              <a:extLst>
                <a:ext uri="{FF2B5EF4-FFF2-40B4-BE49-F238E27FC236}">
                  <a16:creationId xmlns="" xmlns:a16="http://schemas.microsoft.com/office/drawing/2014/main" id="{B85533EB-6E67-4847-A6F1-66BA2E78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565776"/>
              <a:ext cx="14288" cy="14288"/>
            </a:xfrm>
            <a:custGeom>
              <a:avLst/>
              <a:gdLst>
                <a:gd name="T0" fmla="*/ 0 w 15"/>
                <a:gd name="T1" fmla="*/ 15 h 16"/>
                <a:gd name="T2" fmla="*/ 15 w 15"/>
                <a:gd name="T3" fmla="*/ 16 h 16"/>
                <a:gd name="T4" fmla="*/ 11 w 15"/>
                <a:gd name="T5" fmla="*/ 0 h 16"/>
                <a:gd name="T6" fmla="*/ 10 w 15"/>
                <a:gd name="T7" fmla="*/ 0 h 16"/>
                <a:gd name="T8" fmla="*/ 14 w 15"/>
                <a:gd name="T9" fmla="*/ 15 h 16"/>
                <a:gd name="T10" fmla="*/ 0 w 15"/>
                <a:gd name="T11" fmla="*/ 14 h 16"/>
                <a:gd name="T12" fmla="*/ 0 w 15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15"/>
                  </a:moveTo>
                  <a:cubicBezTo>
                    <a:pt x="5" y="15"/>
                    <a:pt x="10" y="16"/>
                    <a:pt x="15" y="16"/>
                  </a:cubicBezTo>
                  <a:cubicBezTo>
                    <a:pt x="14" y="11"/>
                    <a:pt x="12" y="5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5"/>
                    <a:pt x="12" y="10"/>
                    <a:pt x="14" y="15"/>
                  </a:cubicBezTo>
                  <a:cubicBezTo>
                    <a:pt x="9" y="14"/>
                    <a:pt x="5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037">
              <a:extLst>
                <a:ext uri="{FF2B5EF4-FFF2-40B4-BE49-F238E27FC236}">
                  <a16:creationId xmlns="" xmlns:a16="http://schemas.microsoft.com/office/drawing/2014/main" id="{BDEAF3EF-F536-4C00-8B6B-37CB5E081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562601"/>
              <a:ext cx="14288" cy="14288"/>
            </a:xfrm>
            <a:custGeom>
              <a:avLst/>
              <a:gdLst>
                <a:gd name="T0" fmla="*/ 0 w 14"/>
                <a:gd name="T1" fmla="*/ 15 h 16"/>
                <a:gd name="T2" fmla="*/ 14 w 14"/>
                <a:gd name="T3" fmla="*/ 16 h 16"/>
                <a:gd name="T4" fmla="*/ 10 w 14"/>
                <a:gd name="T5" fmla="*/ 0 h 16"/>
                <a:gd name="T6" fmla="*/ 9 w 14"/>
                <a:gd name="T7" fmla="*/ 1 h 16"/>
                <a:gd name="T8" fmla="*/ 13 w 14"/>
                <a:gd name="T9" fmla="*/ 14 h 16"/>
                <a:gd name="T10" fmla="*/ 0 w 14"/>
                <a:gd name="T11" fmla="*/ 14 h 16"/>
                <a:gd name="T12" fmla="*/ 0 w 14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5"/>
                  </a:moveTo>
                  <a:cubicBezTo>
                    <a:pt x="5" y="15"/>
                    <a:pt x="10" y="15"/>
                    <a:pt x="14" y="16"/>
                  </a:cubicBezTo>
                  <a:cubicBezTo>
                    <a:pt x="13" y="11"/>
                    <a:pt x="12" y="5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5"/>
                    <a:pt x="12" y="10"/>
                    <a:pt x="13" y="14"/>
                  </a:cubicBezTo>
                  <a:cubicBezTo>
                    <a:pt x="8" y="14"/>
                    <a:pt x="4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038">
              <a:extLst>
                <a:ext uri="{FF2B5EF4-FFF2-40B4-BE49-F238E27FC236}">
                  <a16:creationId xmlns="" xmlns:a16="http://schemas.microsoft.com/office/drawing/2014/main" id="{FD7839EA-3DB1-418B-A188-EF7EE0C3E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561013"/>
              <a:ext cx="12700" cy="12700"/>
            </a:xfrm>
            <a:custGeom>
              <a:avLst/>
              <a:gdLst>
                <a:gd name="T0" fmla="*/ 0 w 14"/>
                <a:gd name="T1" fmla="*/ 14 h 14"/>
                <a:gd name="T2" fmla="*/ 14 w 14"/>
                <a:gd name="T3" fmla="*/ 14 h 14"/>
                <a:gd name="T4" fmla="*/ 9 w 14"/>
                <a:gd name="T5" fmla="*/ 0 h 14"/>
                <a:gd name="T6" fmla="*/ 8 w 14"/>
                <a:gd name="T7" fmla="*/ 0 h 14"/>
                <a:gd name="T8" fmla="*/ 12 w 14"/>
                <a:gd name="T9" fmla="*/ 13 h 14"/>
                <a:gd name="T10" fmla="*/ 0 w 14"/>
                <a:gd name="T11" fmla="*/ 13 h 14"/>
                <a:gd name="T12" fmla="*/ 0 w 1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4" y="14"/>
                    <a:pt x="9" y="14"/>
                    <a:pt x="14" y="14"/>
                  </a:cubicBezTo>
                  <a:cubicBezTo>
                    <a:pt x="12" y="10"/>
                    <a:pt x="11" y="5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5"/>
                    <a:pt x="11" y="9"/>
                    <a:pt x="12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039">
              <a:extLst>
                <a:ext uri="{FF2B5EF4-FFF2-40B4-BE49-F238E27FC236}">
                  <a16:creationId xmlns="" xmlns:a16="http://schemas.microsoft.com/office/drawing/2014/main" id="{307AFC20-2909-4947-89FC-4AA9BC8D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559426"/>
              <a:ext cx="12700" cy="11113"/>
            </a:xfrm>
            <a:custGeom>
              <a:avLst/>
              <a:gdLst>
                <a:gd name="T0" fmla="*/ 0 w 13"/>
                <a:gd name="T1" fmla="*/ 13 h 13"/>
                <a:gd name="T2" fmla="*/ 13 w 13"/>
                <a:gd name="T3" fmla="*/ 13 h 13"/>
                <a:gd name="T4" fmla="*/ 9 w 13"/>
                <a:gd name="T5" fmla="*/ 0 h 13"/>
                <a:gd name="T6" fmla="*/ 8 w 13"/>
                <a:gd name="T7" fmla="*/ 0 h 13"/>
                <a:gd name="T8" fmla="*/ 11 w 13"/>
                <a:gd name="T9" fmla="*/ 12 h 13"/>
                <a:gd name="T10" fmla="*/ 0 w 13"/>
                <a:gd name="T11" fmla="*/ 12 h 13"/>
                <a:gd name="T12" fmla="*/ 0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1" y="9"/>
                    <a:pt x="10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4"/>
                    <a:pt x="10" y="8"/>
                    <a:pt x="11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040">
              <a:extLst>
                <a:ext uri="{FF2B5EF4-FFF2-40B4-BE49-F238E27FC236}">
                  <a16:creationId xmlns="" xmlns:a16="http://schemas.microsoft.com/office/drawing/2014/main" id="{666723D7-09A3-4318-8740-DAF6E878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5556251"/>
              <a:ext cx="11113" cy="1270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8 w 12"/>
                <a:gd name="T5" fmla="*/ 0 h 12"/>
                <a:gd name="T6" fmla="*/ 7 w 12"/>
                <a:gd name="T7" fmla="*/ 0 h 12"/>
                <a:gd name="T8" fmla="*/ 10 w 12"/>
                <a:gd name="T9" fmla="*/ 11 h 12"/>
                <a:gd name="T10" fmla="*/ 0 w 12"/>
                <a:gd name="T11" fmla="*/ 11 h 12"/>
                <a:gd name="T12" fmla="*/ 0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1" y="8"/>
                    <a:pt x="10" y="4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041">
              <a:extLst>
                <a:ext uri="{FF2B5EF4-FFF2-40B4-BE49-F238E27FC236}">
                  <a16:creationId xmlns="" xmlns:a16="http://schemas.microsoft.com/office/drawing/2014/main" id="{EAEC6B01-D19F-462B-B3E0-093DD443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5554663"/>
              <a:ext cx="9525" cy="11113"/>
            </a:xfrm>
            <a:custGeom>
              <a:avLst/>
              <a:gdLst>
                <a:gd name="T0" fmla="*/ 0 w 10"/>
                <a:gd name="T1" fmla="*/ 11 h 11"/>
                <a:gd name="T2" fmla="*/ 10 w 10"/>
                <a:gd name="T3" fmla="*/ 11 h 11"/>
                <a:gd name="T4" fmla="*/ 7 w 10"/>
                <a:gd name="T5" fmla="*/ 0 h 11"/>
                <a:gd name="T6" fmla="*/ 6 w 10"/>
                <a:gd name="T7" fmla="*/ 1 h 11"/>
                <a:gd name="T8" fmla="*/ 8 w 10"/>
                <a:gd name="T9" fmla="*/ 10 h 11"/>
                <a:gd name="T10" fmla="*/ 0 w 10"/>
                <a:gd name="T11" fmla="*/ 10 h 11"/>
                <a:gd name="T12" fmla="*/ 0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9" y="7"/>
                    <a:pt x="8" y="4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042">
              <a:extLst>
                <a:ext uri="{FF2B5EF4-FFF2-40B4-BE49-F238E27FC236}">
                  <a16:creationId xmlns="" xmlns:a16="http://schemas.microsoft.com/office/drawing/2014/main" id="{D240BB7B-C492-4F8D-8B84-1BB801137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555466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4 w 5"/>
                <a:gd name="T5" fmla="*/ 0 h 5"/>
                <a:gd name="T6" fmla="*/ 3 w 5"/>
                <a:gd name="T7" fmla="*/ 0 h 5"/>
                <a:gd name="T8" fmla="*/ 5 w 5"/>
                <a:gd name="T9" fmla="*/ 4 h 5"/>
                <a:gd name="T10" fmla="*/ 0 w 5"/>
                <a:gd name="T11" fmla="*/ 4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5"/>
                  </a:lnTo>
                  <a:lnTo>
                    <a:pt x="4" y="0"/>
                  </a:lnTo>
                  <a:lnTo>
                    <a:pt x="3" y="0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043">
              <a:extLst>
                <a:ext uri="{FF2B5EF4-FFF2-40B4-BE49-F238E27FC236}">
                  <a16:creationId xmlns="" xmlns:a16="http://schemas.microsoft.com/office/drawing/2014/main" id="{BB73FCBE-B5B1-4679-A68B-09F99AB8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5553076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4 h 4"/>
                <a:gd name="T4" fmla="*/ 3 w 4"/>
                <a:gd name="T5" fmla="*/ 0 h 4"/>
                <a:gd name="T6" fmla="*/ 2 w 4"/>
                <a:gd name="T7" fmla="*/ 0 h 4"/>
                <a:gd name="T8" fmla="*/ 4 w 4"/>
                <a:gd name="T9" fmla="*/ 3 h 4"/>
                <a:gd name="T10" fmla="*/ 0 w 4"/>
                <a:gd name="T11" fmla="*/ 4 h 4"/>
                <a:gd name="T12" fmla="*/ 0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3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044">
              <a:extLst>
                <a:ext uri="{FF2B5EF4-FFF2-40B4-BE49-F238E27FC236}">
                  <a16:creationId xmlns="" xmlns:a16="http://schemas.microsoft.com/office/drawing/2014/main" id="{4734DCAC-212B-4A87-9A6D-3E8042BB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5551488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2 w 3"/>
                <a:gd name="T5" fmla="*/ 0 h 3"/>
                <a:gd name="T6" fmla="*/ 1 w 3"/>
                <a:gd name="T7" fmla="*/ 0 h 3"/>
                <a:gd name="T8" fmla="*/ 2 w 3"/>
                <a:gd name="T9" fmla="*/ 2 h 3"/>
                <a:gd name="T10" fmla="*/ 0 w 3"/>
                <a:gd name="T11" fmla="*/ 3 h 3"/>
                <a:gd name="T12" fmla="*/ 0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045">
              <a:extLst>
                <a:ext uri="{FF2B5EF4-FFF2-40B4-BE49-F238E27FC236}">
                  <a16:creationId xmlns="" xmlns:a16="http://schemas.microsoft.com/office/drawing/2014/main" id="{48703650-61C6-430F-97B0-55DB46B6A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549901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1 w 1"/>
                <a:gd name="T9" fmla="*/ 2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046">
              <a:extLst>
                <a:ext uri="{FF2B5EF4-FFF2-40B4-BE49-F238E27FC236}">
                  <a16:creationId xmlns="" xmlns:a16="http://schemas.microsoft.com/office/drawing/2014/main" id="{F6D537E7-E215-448F-BBD6-67B5BC50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5588001"/>
              <a:ext cx="4763" cy="11113"/>
            </a:xfrm>
            <a:custGeom>
              <a:avLst/>
              <a:gdLst>
                <a:gd name="T0" fmla="*/ 0 w 4"/>
                <a:gd name="T1" fmla="*/ 11 h 12"/>
                <a:gd name="T2" fmla="*/ 2 w 4"/>
                <a:gd name="T3" fmla="*/ 12 h 12"/>
                <a:gd name="T4" fmla="*/ 4 w 4"/>
                <a:gd name="T5" fmla="*/ 0 h 12"/>
                <a:gd name="T6" fmla="*/ 2 w 4"/>
                <a:gd name="T7" fmla="*/ 0 h 12"/>
                <a:gd name="T8" fmla="*/ 0 w 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0" y="11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8"/>
                    <a:pt x="3" y="4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047">
              <a:extLst>
                <a:ext uri="{FF2B5EF4-FFF2-40B4-BE49-F238E27FC236}">
                  <a16:creationId xmlns="" xmlns:a16="http://schemas.microsoft.com/office/drawing/2014/main" id="{7E3020FE-E821-46E5-A48C-B0376433A8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2801" y="5516563"/>
              <a:ext cx="20638" cy="71438"/>
            </a:xfrm>
            <a:custGeom>
              <a:avLst/>
              <a:gdLst>
                <a:gd name="T0" fmla="*/ 2 w 22"/>
                <a:gd name="T1" fmla="*/ 71 h 77"/>
                <a:gd name="T2" fmla="*/ 7 w 22"/>
                <a:gd name="T3" fmla="*/ 77 h 77"/>
                <a:gd name="T4" fmla="*/ 11 w 22"/>
                <a:gd name="T5" fmla="*/ 76 h 77"/>
                <a:gd name="T6" fmla="*/ 21 w 22"/>
                <a:gd name="T7" fmla="*/ 48 h 77"/>
                <a:gd name="T8" fmla="*/ 15 w 22"/>
                <a:gd name="T9" fmla="*/ 2 h 77"/>
                <a:gd name="T10" fmla="*/ 14 w 22"/>
                <a:gd name="T11" fmla="*/ 0 h 77"/>
                <a:gd name="T12" fmla="*/ 13 w 22"/>
                <a:gd name="T13" fmla="*/ 2 h 77"/>
                <a:gd name="T14" fmla="*/ 2 w 22"/>
                <a:gd name="T15" fmla="*/ 42 h 77"/>
                <a:gd name="T16" fmla="*/ 2 w 22"/>
                <a:gd name="T17" fmla="*/ 71 h 77"/>
                <a:gd name="T18" fmla="*/ 14 w 22"/>
                <a:gd name="T19" fmla="*/ 5 h 77"/>
                <a:gd name="T20" fmla="*/ 19 w 22"/>
                <a:gd name="T21" fmla="*/ 47 h 77"/>
                <a:gd name="T22" fmla="*/ 10 w 22"/>
                <a:gd name="T23" fmla="*/ 74 h 77"/>
                <a:gd name="T24" fmla="*/ 7 w 22"/>
                <a:gd name="T25" fmla="*/ 75 h 77"/>
                <a:gd name="T26" fmla="*/ 4 w 22"/>
                <a:gd name="T27" fmla="*/ 70 h 77"/>
                <a:gd name="T28" fmla="*/ 4 w 22"/>
                <a:gd name="T29" fmla="*/ 43 h 77"/>
                <a:gd name="T30" fmla="*/ 14 w 22"/>
                <a:gd name="T31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77">
                  <a:moveTo>
                    <a:pt x="2" y="71"/>
                  </a:moveTo>
                  <a:cubicBezTo>
                    <a:pt x="4" y="75"/>
                    <a:pt x="6" y="76"/>
                    <a:pt x="7" y="77"/>
                  </a:cubicBezTo>
                  <a:cubicBezTo>
                    <a:pt x="8" y="77"/>
                    <a:pt x="10" y="77"/>
                    <a:pt x="11" y="76"/>
                  </a:cubicBezTo>
                  <a:cubicBezTo>
                    <a:pt x="16" y="73"/>
                    <a:pt x="20" y="62"/>
                    <a:pt x="21" y="48"/>
                  </a:cubicBezTo>
                  <a:cubicBezTo>
                    <a:pt x="22" y="23"/>
                    <a:pt x="15" y="3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6" y="19"/>
                    <a:pt x="2" y="42"/>
                  </a:cubicBezTo>
                  <a:cubicBezTo>
                    <a:pt x="0" y="54"/>
                    <a:pt x="0" y="64"/>
                    <a:pt x="2" y="71"/>
                  </a:cubicBezTo>
                  <a:moveTo>
                    <a:pt x="14" y="5"/>
                  </a:moveTo>
                  <a:cubicBezTo>
                    <a:pt x="16" y="11"/>
                    <a:pt x="20" y="28"/>
                    <a:pt x="19" y="47"/>
                  </a:cubicBezTo>
                  <a:cubicBezTo>
                    <a:pt x="18" y="64"/>
                    <a:pt x="14" y="72"/>
                    <a:pt x="10" y="74"/>
                  </a:cubicBezTo>
                  <a:cubicBezTo>
                    <a:pt x="9" y="75"/>
                    <a:pt x="8" y="75"/>
                    <a:pt x="7" y="75"/>
                  </a:cubicBezTo>
                  <a:cubicBezTo>
                    <a:pt x="6" y="74"/>
                    <a:pt x="5" y="73"/>
                    <a:pt x="4" y="70"/>
                  </a:cubicBezTo>
                  <a:cubicBezTo>
                    <a:pt x="2" y="64"/>
                    <a:pt x="2" y="54"/>
                    <a:pt x="4" y="43"/>
                  </a:cubicBezTo>
                  <a:cubicBezTo>
                    <a:pt x="7" y="24"/>
                    <a:pt x="12" y="10"/>
                    <a:pt x="1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048">
              <a:extLst>
                <a:ext uri="{FF2B5EF4-FFF2-40B4-BE49-F238E27FC236}">
                  <a16:creationId xmlns="" xmlns:a16="http://schemas.microsoft.com/office/drawing/2014/main" id="{FD04016F-3F58-4C1A-99D1-F05DFF14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572126"/>
              <a:ext cx="15875" cy="14288"/>
            </a:xfrm>
            <a:custGeom>
              <a:avLst/>
              <a:gdLst>
                <a:gd name="T0" fmla="*/ 0 w 16"/>
                <a:gd name="T1" fmla="*/ 1 h 15"/>
                <a:gd name="T2" fmla="*/ 6 w 16"/>
                <a:gd name="T3" fmla="*/ 15 h 15"/>
                <a:gd name="T4" fmla="*/ 16 w 16"/>
                <a:gd name="T5" fmla="*/ 6 h 15"/>
                <a:gd name="T6" fmla="*/ 15 w 16"/>
                <a:gd name="T7" fmla="*/ 5 h 15"/>
                <a:gd name="T8" fmla="*/ 7 w 16"/>
                <a:gd name="T9" fmla="*/ 13 h 15"/>
                <a:gd name="T10" fmla="*/ 1 w 16"/>
                <a:gd name="T11" fmla="*/ 0 h 15"/>
                <a:gd name="T12" fmla="*/ 0 w 16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0" y="1"/>
                  </a:moveTo>
                  <a:cubicBezTo>
                    <a:pt x="2" y="6"/>
                    <a:pt x="4" y="10"/>
                    <a:pt x="6" y="15"/>
                  </a:cubicBezTo>
                  <a:cubicBezTo>
                    <a:pt x="10" y="12"/>
                    <a:pt x="13" y="9"/>
                    <a:pt x="16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8"/>
                    <a:pt x="10" y="10"/>
                    <a:pt x="7" y="13"/>
                  </a:cubicBezTo>
                  <a:cubicBezTo>
                    <a:pt x="5" y="9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049">
              <a:extLst>
                <a:ext uri="{FF2B5EF4-FFF2-40B4-BE49-F238E27FC236}">
                  <a16:creationId xmlns="" xmlns:a16="http://schemas.microsoft.com/office/drawing/2014/main" id="{34B9C82B-44E0-4867-9EAE-7B6CBA751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5567363"/>
              <a:ext cx="17463" cy="14288"/>
            </a:xfrm>
            <a:custGeom>
              <a:avLst/>
              <a:gdLst>
                <a:gd name="T0" fmla="*/ 0 w 18"/>
                <a:gd name="T1" fmla="*/ 0 h 16"/>
                <a:gd name="T2" fmla="*/ 7 w 18"/>
                <a:gd name="T3" fmla="*/ 16 h 16"/>
                <a:gd name="T4" fmla="*/ 18 w 18"/>
                <a:gd name="T5" fmla="*/ 6 h 16"/>
                <a:gd name="T6" fmla="*/ 17 w 18"/>
                <a:gd name="T7" fmla="*/ 5 h 16"/>
                <a:gd name="T8" fmla="*/ 7 w 18"/>
                <a:gd name="T9" fmla="*/ 14 h 16"/>
                <a:gd name="T10" fmla="*/ 1 w 18"/>
                <a:gd name="T11" fmla="*/ 0 h 16"/>
                <a:gd name="T12" fmla="*/ 0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3" y="5"/>
                    <a:pt x="5" y="11"/>
                    <a:pt x="7" y="16"/>
                  </a:cubicBezTo>
                  <a:cubicBezTo>
                    <a:pt x="11" y="13"/>
                    <a:pt x="14" y="9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8"/>
                    <a:pt x="11" y="11"/>
                    <a:pt x="7" y="14"/>
                  </a:cubicBezTo>
                  <a:cubicBezTo>
                    <a:pt x="5" y="9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050">
              <a:extLst>
                <a:ext uri="{FF2B5EF4-FFF2-40B4-BE49-F238E27FC236}">
                  <a16:creationId xmlns="" xmlns:a16="http://schemas.microsoft.com/office/drawing/2014/main" id="{32BC566A-B230-4404-AECE-0930B7FD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5561013"/>
              <a:ext cx="17463" cy="15875"/>
            </a:xfrm>
            <a:custGeom>
              <a:avLst/>
              <a:gdLst>
                <a:gd name="T0" fmla="*/ 0 w 18"/>
                <a:gd name="T1" fmla="*/ 1 h 17"/>
                <a:gd name="T2" fmla="*/ 7 w 18"/>
                <a:gd name="T3" fmla="*/ 17 h 17"/>
                <a:gd name="T4" fmla="*/ 18 w 18"/>
                <a:gd name="T5" fmla="*/ 6 h 17"/>
                <a:gd name="T6" fmla="*/ 17 w 18"/>
                <a:gd name="T7" fmla="*/ 5 h 17"/>
                <a:gd name="T8" fmla="*/ 7 w 18"/>
                <a:gd name="T9" fmla="*/ 15 h 17"/>
                <a:gd name="T10" fmla="*/ 1 w 18"/>
                <a:gd name="T11" fmla="*/ 0 h 17"/>
                <a:gd name="T12" fmla="*/ 0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cubicBezTo>
                    <a:pt x="2" y="6"/>
                    <a:pt x="5" y="11"/>
                    <a:pt x="7" y="17"/>
                  </a:cubicBezTo>
                  <a:cubicBezTo>
                    <a:pt x="11" y="13"/>
                    <a:pt x="14" y="10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8"/>
                    <a:pt x="11" y="12"/>
                    <a:pt x="7" y="15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051">
              <a:extLst>
                <a:ext uri="{FF2B5EF4-FFF2-40B4-BE49-F238E27FC236}">
                  <a16:creationId xmlns="" xmlns:a16="http://schemas.microsoft.com/office/drawing/2014/main" id="{4E03176E-14FD-4760-98DC-E814EF06F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5556251"/>
              <a:ext cx="17463" cy="15875"/>
            </a:xfrm>
            <a:custGeom>
              <a:avLst/>
              <a:gdLst>
                <a:gd name="T0" fmla="*/ 0 w 18"/>
                <a:gd name="T1" fmla="*/ 1 h 17"/>
                <a:gd name="T2" fmla="*/ 8 w 18"/>
                <a:gd name="T3" fmla="*/ 17 h 17"/>
                <a:gd name="T4" fmla="*/ 18 w 18"/>
                <a:gd name="T5" fmla="*/ 6 h 17"/>
                <a:gd name="T6" fmla="*/ 18 w 18"/>
                <a:gd name="T7" fmla="*/ 5 h 17"/>
                <a:gd name="T8" fmla="*/ 8 w 18"/>
                <a:gd name="T9" fmla="*/ 14 h 17"/>
                <a:gd name="T10" fmla="*/ 1 w 18"/>
                <a:gd name="T11" fmla="*/ 0 h 17"/>
                <a:gd name="T12" fmla="*/ 0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cubicBezTo>
                    <a:pt x="3" y="6"/>
                    <a:pt x="5" y="11"/>
                    <a:pt x="8" y="17"/>
                  </a:cubicBezTo>
                  <a:cubicBezTo>
                    <a:pt x="11" y="13"/>
                    <a:pt x="15" y="10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4" y="8"/>
                    <a:pt x="11" y="11"/>
                    <a:pt x="8" y="14"/>
                  </a:cubicBezTo>
                  <a:cubicBezTo>
                    <a:pt x="6" y="10"/>
                    <a:pt x="4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052">
              <a:extLst>
                <a:ext uri="{FF2B5EF4-FFF2-40B4-BE49-F238E27FC236}">
                  <a16:creationId xmlns="" xmlns:a16="http://schemas.microsoft.com/office/drawing/2014/main" id="{2957E90F-E530-46E8-B898-C614E490A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5553076"/>
              <a:ext cx="15875" cy="14288"/>
            </a:xfrm>
            <a:custGeom>
              <a:avLst/>
              <a:gdLst>
                <a:gd name="T0" fmla="*/ 0 w 18"/>
                <a:gd name="T1" fmla="*/ 1 h 16"/>
                <a:gd name="T2" fmla="*/ 7 w 18"/>
                <a:gd name="T3" fmla="*/ 16 h 16"/>
                <a:gd name="T4" fmla="*/ 18 w 18"/>
                <a:gd name="T5" fmla="*/ 6 h 16"/>
                <a:gd name="T6" fmla="*/ 17 w 18"/>
                <a:gd name="T7" fmla="*/ 5 h 16"/>
                <a:gd name="T8" fmla="*/ 8 w 18"/>
                <a:gd name="T9" fmla="*/ 14 h 16"/>
                <a:gd name="T10" fmla="*/ 1 w 18"/>
                <a:gd name="T11" fmla="*/ 0 h 16"/>
                <a:gd name="T12" fmla="*/ 0 w 1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1"/>
                  </a:moveTo>
                  <a:cubicBezTo>
                    <a:pt x="3" y="6"/>
                    <a:pt x="5" y="11"/>
                    <a:pt x="7" y="16"/>
                  </a:cubicBezTo>
                  <a:cubicBezTo>
                    <a:pt x="11" y="13"/>
                    <a:pt x="14" y="9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8"/>
                    <a:pt x="11" y="11"/>
                    <a:pt x="8" y="14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053">
              <a:extLst>
                <a:ext uri="{FF2B5EF4-FFF2-40B4-BE49-F238E27FC236}">
                  <a16:creationId xmlns="" xmlns:a16="http://schemas.microsoft.com/office/drawing/2014/main" id="{CD4D673D-1E35-4C2C-92F8-540AEC838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5548313"/>
              <a:ext cx="15875" cy="14288"/>
            </a:xfrm>
            <a:custGeom>
              <a:avLst/>
              <a:gdLst>
                <a:gd name="T0" fmla="*/ 0 w 17"/>
                <a:gd name="T1" fmla="*/ 0 h 15"/>
                <a:gd name="T2" fmla="*/ 7 w 17"/>
                <a:gd name="T3" fmla="*/ 15 h 15"/>
                <a:gd name="T4" fmla="*/ 17 w 17"/>
                <a:gd name="T5" fmla="*/ 5 h 15"/>
                <a:gd name="T6" fmla="*/ 16 w 17"/>
                <a:gd name="T7" fmla="*/ 4 h 15"/>
                <a:gd name="T8" fmla="*/ 7 w 17"/>
                <a:gd name="T9" fmla="*/ 13 h 15"/>
                <a:gd name="T10" fmla="*/ 1 w 17"/>
                <a:gd name="T11" fmla="*/ 0 h 15"/>
                <a:gd name="T12" fmla="*/ 0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10" y="12"/>
                    <a:pt x="13" y="8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054">
              <a:extLst>
                <a:ext uri="{FF2B5EF4-FFF2-40B4-BE49-F238E27FC236}">
                  <a16:creationId xmlns="" xmlns:a16="http://schemas.microsoft.com/office/drawing/2014/main" id="{81021C15-2E71-4EB5-B019-8C150BD9B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545138"/>
              <a:ext cx="14288" cy="12700"/>
            </a:xfrm>
            <a:custGeom>
              <a:avLst/>
              <a:gdLst>
                <a:gd name="T0" fmla="*/ 0 w 15"/>
                <a:gd name="T1" fmla="*/ 0 h 14"/>
                <a:gd name="T2" fmla="*/ 7 w 15"/>
                <a:gd name="T3" fmla="*/ 14 h 14"/>
                <a:gd name="T4" fmla="*/ 15 w 15"/>
                <a:gd name="T5" fmla="*/ 4 h 14"/>
                <a:gd name="T6" fmla="*/ 15 w 15"/>
                <a:gd name="T7" fmla="*/ 3 h 14"/>
                <a:gd name="T8" fmla="*/ 7 w 15"/>
                <a:gd name="T9" fmla="*/ 12 h 14"/>
                <a:gd name="T10" fmla="*/ 1 w 15"/>
                <a:gd name="T11" fmla="*/ 0 h 14"/>
                <a:gd name="T12" fmla="*/ 0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2" y="5"/>
                    <a:pt x="4" y="9"/>
                    <a:pt x="7" y="1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055">
              <a:extLst>
                <a:ext uri="{FF2B5EF4-FFF2-40B4-BE49-F238E27FC236}">
                  <a16:creationId xmlns="" xmlns:a16="http://schemas.microsoft.com/office/drawing/2014/main" id="{CC0D33E9-6CBD-4D14-8CD4-42DAABD3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540376"/>
              <a:ext cx="14288" cy="12700"/>
            </a:xfrm>
            <a:custGeom>
              <a:avLst/>
              <a:gdLst>
                <a:gd name="T0" fmla="*/ 0 w 14"/>
                <a:gd name="T1" fmla="*/ 1 h 13"/>
                <a:gd name="T2" fmla="*/ 6 w 14"/>
                <a:gd name="T3" fmla="*/ 13 h 13"/>
                <a:gd name="T4" fmla="*/ 14 w 14"/>
                <a:gd name="T5" fmla="*/ 5 h 13"/>
                <a:gd name="T6" fmla="*/ 13 w 14"/>
                <a:gd name="T7" fmla="*/ 4 h 13"/>
                <a:gd name="T8" fmla="*/ 6 w 14"/>
                <a:gd name="T9" fmla="*/ 11 h 13"/>
                <a:gd name="T10" fmla="*/ 1 w 14"/>
                <a:gd name="T11" fmla="*/ 0 h 13"/>
                <a:gd name="T12" fmla="*/ 0 w 14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cubicBezTo>
                    <a:pt x="2" y="5"/>
                    <a:pt x="4" y="9"/>
                    <a:pt x="6" y="1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056">
              <a:extLst>
                <a:ext uri="{FF2B5EF4-FFF2-40B4-BE49-F238E27FC236}">
                  <a16:creationId xmlns="" xmlns:a16="http://schemas.microsoft.com/office/drawing/2014/main" id="{2529C231-EC24-45FD-A457-CA4815C90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5537201"/>
              <a:ext cx="12700" cy="11113"/>
            </a:xfrm>
            <a:custGeom>
              <a:avLst/>
              <a:gdLst>
                <a:gd name="T0" fmla="*/ 0 w 13"/>
                <a:gd name="T1" fmla="*/ 0 h 11"/>
                <a:gd name="T2" fmla="*/ 6 w 13"/>
                <a:gd name="T3" fmla="*/ 11 h 11"/>
                <a:gd name="T4" fmla="*/ 13 w 13"/>
                <a:gd name="T5" fmla="*/ 3 h 11"/>
                <a:gd name="T6" fmla="*/ 12 w 13"/>
                <a:gd name="T7" fmla="*/ 2 h 11"/>
                <a:gd name="T8" fmla="*/ 6 w 13"/>
                <a:gd name="T9" fmla="*/ 9 h 11"/>
                <a:gd name="T10" fmla="*/ 1 w 13"/>
                <a:gd name="T11" fmla="*/ 0 h 11"/>
                <a:gd name="T12" fmla="*/ 0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2" y="4"/>
                    <a:pt x="4" y="7"/>
                    <a:pt x="6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057">
              <a:extLst>
                <a:ext uri="{FF2B5EF4-FFF2-40B4-BE49-F238E27FC236}">
                  <a16:creationId xmlns="" xmlns:a16="http://schemas.microsoft.com/office/drawing/2014/main" id="{2F32C9A5-EF72-46FB-A5E4-66EC7F6F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5534026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1 h 6"/>
                <a:gd name="T6" fmla="*/ 5 w 6"/>
                <a:gd name="T7" fmla="*/ 1 h 6"/>
                <a:gd name="T8" fmla="*/ 3 w 6"/>
                <a:gd name="T9" fmla="*/ 4 h 6"/>
                <a:gd name="T10" fmla="*/ 0 w 6"/>
                <a:gd name="T11" fmla="*/ 0 h 6"/>
                <a:gd name="T12" fmla="*/ 0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3" y="6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2058">
              <a:extLst>
                <a:ext uri="{FF2B5EF4-FFF2-40B4-BE49-F238E27FC236}">
                  <a16:creationId xmlns="" xmlns:a16="http://schemas.microsoft.com/office/drawing/2014/main" id="{E7493551-480C-4B25-88FE-FE8AAE9D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5529263"/>
              <a:ext cx="7938" cy="7938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5 h 5"/>
                <a:gd name="T4" fmla="*/ 5 w 5"/>
                <a:gd name="T5" fmla="*/ 2 h 5"/>
                <a:gd name="T6" fmla="*/ 5 w 5"/>
                <a:gd name="T7" fmla="*/ 2 h 5"/>
                <a:gd name="T8" fmla="*/ 3 w 5"/>
                <a:gd name="T9" fmla="*/ 4 h 5"/>
                <a:gd name="T10" fmla="*/ 1 w 5"/>
                <a:gd name="T11" fmla="*/ 0 h 5"/>
                <a:gd name="T12" fmla="*/ 0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lnTo>
                    <a:pt x="3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2059">
              <a:extLst>
                <a:ext uri="{FF2B5EF4-FFF2-40B4-BE49-F238E27FC236}">
                  <a16:creationId xmlns="" xmlns:a16="http://schemas.microsoft.com/office/drawing/2014/main" id="{E156A338-B4AB-423E-BC77-1FDFB026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5526088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4 h 4"/>
                <a:gd name="T4" fmla="*/ 4 w 4"/>
                <a:gd name="T5" fmla="*/ 2 h 4"/>
                <a:gd name="T6" fmla="*/ 3 w 4"/>
                <a:gd name="T7" fmla="*/ 1 h 4"/>
                <a:gd name="T8" fmla="*/ 2 w 4"/>
                <a:gd name="T9" fmla="*/ 3 h 4"/>
                <a:gd name="T10" fmla="*/ 0 w 4"/>
                <a:gd name="T11" fmla="*/ 0 h 4"/>
                <a:gd name="T12" fmla="*/ 0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2060">
              <a:extLst>
                <a:ext uri="{FF2B5EF4-FFF2-40B4-BE49-F238E27FC236}">
                  <a16:creationId xmlns="" xmlns:a16="http://schemas.microsoft.com/office/drawing/2014/main" id="{94C33BC0-4992-4EC3-AD83-1EAF2875C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5522913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1 h 3"/>
                <a:gd name="T6" fmla="*/ 2 w 2"/>
                <a:gd name="T7" fmla="*/ 1 h 3"/>
                <a:gd name="T8" fmla="*/ 1 w 2"/>
                <a:gd name="T9" fmla="*/ 1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2061">
              <a:extLst>
                <a:ext uri="{FF2B5EF4-FFF2-40B4-BE49-F238E27FC236}">
                  <a16:creationId xmlns="" xmlns:a16="http://schemas.microsoft.com/office/drawing/2014/main" id="{777A56DE-B56A-4B43-8BBF-78989C3D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629276"/>
              <a:ext cx="9525" cy="9525"/>
            </a:xfrm>
            <a:custGeom>
              <a:avLst/>
              <a:gdLst>
                <a:gd name="T0" fmla="*/ 0 w 9"/>
                <a:gd name="T1" fmla="*/ 1 h 11"/>
                <a:gd name="T2" fmla="*/ 7 w 9"/>
                <a:gd name="T3" fmla="*/ 11 h 11"/>
                <a:gd name="T4" fmla="*/ 9 w 9"/>
                <a:gd name="T5" fmla="*/ 10 h 11"/>
                <a:gd name="T6" fmla="*/ 1 w 9"/>
                <a:gd name="T7" fmla="*/ 0 h 11"/>
                <a:gd name="T8" fmla="*/ 0 w 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2" y="5"/>
                    <a:pt x="5" y="8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7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2062">
              <a:extLst>
                <a:ext uri="{FF2B5EF4-FFF2-40B4-BE49-F238E27FC236}">
                  <a16:creationId xmlns="" xmlns:a16="http://schemas.microsoft.com/office/drawing/2014/main" id="{FF944F6D-DA32-4B90-9986-5175E51A6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526" y="5581651"/>
              <a:ext cx="49213" cy="50800"/>
            </a:xfrm>
            <a:custGeom>
              <a:avLst/>
              <a:gdLst>
                <a:gd name="T0" fmla="*/ 0 w 53"/>
                <a:gd name="T1" fmla="*/ 0 h 53"/>
                <a:gd name="T2" fmla="*/ 1 w 53"/>
                <a:gd name="T3" fmla="*/ 1 h 53"/>
                <a:gd name="T4" fmla="*/ 24 w 53"/>
                <a:gd name="T5" fmla="*/ 35 h 53"/>
                <a:gd name="T6" fmla="*/ 47 w 53"/>
                <a:gd name="T7" fmla="*/ 53 h 53"/>
                <a:gd name="T8" fmla="*/ 51 w 53"/>
                <a:gd name="T9" fmla="*/ 52 h 53"/>
                <a:gd name="T10" fmla="*/ 53 w 53"/>
                <a:gd name="T11" fmla="*/ 44 h 53"/>
                <a:gd name="T12" fmla="*/ 37 w 53"/>
                <a:gd name="T13" fmla="*/ 20 h 53"/>
                <a:gd name="T14" fmla="*/ 2 w 53"/>
                <a:gd name="T15" fmla="*/ 0 h 53"/>
                <a:gd name="T16" fmla="*/ 0 w 53"/>
                <a:gd name="T17" fmla="*/ 0 h 53"/>
                <a:gd name="T18" fmla="*/ 51 w 53"/>
                <a:gd name="T19" fmla="*/ 44 h 53"/>
                <a:gd name="T20" fmla="*/ 50 w 53"/>
                <a:gd name="T21" fmla="*/ 50 h 53"/>
                <a:gd name="T22" fmla="*/ 47 w 53"/>
                <a:gd name="T23" fmla="*/ 51 h 53"/>
                <a:gd name="T24" fmla="*/ 25 w 53"/>
                <a:gd name="T25" fmla="*/ 34 h 53"/>
                <a:gd name="T26" fmla="*/ 4 w 53"/>
                <a:gd name="T27" fmla="*/ 3 h 53"/>
                <a:gd name="T28" fmla="*/ 36 w 53"/>
                <a:gd name="T29" fmla="*/ 22 h 53"/>
                <a:gd name="T30" fmla="*/ 51 w 53"/>
                <a:gd name="T3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53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9" y="18"/>
                    <a:pt x="24" y="35"/>
                  </a:cubicBezTo>
                  <a:cubicBezTo>
                    <a:pt x="33" y="45"/>
                    <a:pt x="41" y="52"/>
                    <a:pt x="47" y="53"/>
                  </a:cubicBezTo>
                  <a:cubicBezTo>
                    <a:pt x="49" y="53"/>
                    <a:pt x="50" y="53"/>
                    <a:pt x="51" y="52"/>
                  </a:cubicBezTo>
                  <a:cubicBezTo>
                    <a:pt x="52" y="51"/>
                    <a:pt x="53" y="48"/>
                    <a:pt x="53" y="44"/>
                  </a:cubicBezTo>
                  <a:cubicBezTo>
                    <a:pt x="51" y="37"/>
                    <a:pt x="46" y="28"/>
                    <a:pt x="37" y="20"/>
                  </a:cubicBezTo>
                  <a:cubicBezTo>
                    <a:pt x="19" y="4"/>
                    <a:pt x="2" y="0"/>
                    <a:pt x="2" y="0"/>
                  </a:cubicBezTo>
                  <a:lnTo>
                    <a:pt x="0" y="0"/>
                  </a:lnTo>
                  <a:close/>
                  <a:moveTo>
                    <a:pt x="51" y="44"/>
                  </a:moveTo>
                  <a:cubicBezTo>
                    <a:pt x="51" y="47"/>
                    <a:pt x="51" y="49"/>
                    <a:pt x="50" y="50"/>
                  </a:cubicBezTo>
                  <a:cubicBezTo>
                    <a:pt x="49" y="51"/>
                    <a:pt x="48" y="51"/>
                    <a:pt x="47" y="51"/>
                  </a:cubicBezTo>
                  <a:cubicBezTo>
                    <a:pt x="43" y="50"/>
                    <a:pt x="35" y="45"/>
                    <a:pt x="25" y="34"/>
                  </a:cubicBezTo>
                  <a:cubicBezTo>
                    <a:pt x="14" y="20"/>
                    <a:pt x="6" y="7"/>
                    <a:pt x="4" y="3"/>
                  </a:cubicBezTo>
                  <a:cubicBezTo>
                    <a:pt x="9" y="4"/>
                    <a:pt x="22" y="9"/>
                    <a:pt x="36" y="22"/>
                  </a:cubicBezTo>
                  <a:cubicBezTo>
                    <a:pt x="44" y="29"/>
                    <a:pt x="50" y="38"/>
                    <a:pt x="51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2063">
              <a:extLst>
                <a:ext uri="{FF2B5EF4-FFF2-40B4-BE49-F238E27FC236}">
                  <a16:creationId xmlns="" xmlns:a16="http://schemas.microsoft.com/office/drawing/2014/main" id="{B4D17D89-9E33-4849-B0DF-BC6CE138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5614988"/>
              <a:ext cx="11113" cy="14288"/>
            </a:xfrm>
            <a:custGeom>
              <a:avLst/>
              <a:gdLst>
                <a:gd name="T0" fmla="*/ 0 w 13"/>
                <a:gd name="T1" fmla="*/ 12 h 15"/>
                <a:gd name="T2" fmla="*/ 13 w 13"/>
                <a:gd name="T3" fmla="*/ 15 h 15"/>
                <a:gd name="T4" fmla="*/ 11 w 13"/>
                <a:gd name="T5" fmla="*/ 0 h 15"/>
                <a:gd name="T6" fmla="*/ 10 w 13"/>
                <a:gd name="T7" fmla="*/ 0 h 15"/>
                <a:gd name="T8" fmla="*/ 12 w 13"/>
                <a:gd name="T9" fmla="*/ 14 h 15"/>
                <a:gd name="T10" fmla="*/ 0 w 13"/>
                <a:gd name="T11" fmla="*/ 11 h 15"/>
                <a:gd name="T12" fmla="*/ 0 w 13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2"/>
                  </a:moveTo>
                  <a:cubicBezTo>
                    <a:pt x="4" y="13"/>
                    <a:pt x="9" y="14"/>
                    <a:pt x="13" y="15"/>
                  </a:cubicBezTo>
                  <a:cubicBezTo>
                    <a:pt x="13" y="10"/>
                    <a:pt x="12" y="5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1" y="9"/>
                    <a:pt x="12" y="14"/>
                  </a:cubicBezTo>
                  <a:cubicBezTo>
                    <a:pt x="8" y="13"/>
                    <a:pt x="4" y="12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2064">
              <a:extLst>
                <a:ext uri="{FF2B5EF4-FFF2-40B4-BE49-F238E27FC236}">
                  <a16:creationId xmlns="" xmlns:a16="http://schemas.microsoft.com/office/drawing/2014/main" id="{AB536A82-2278-4C9E-ADD0-9382C4FB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5608638"/>
              <a:ext cx="14288" cy="15875"/>
            </a:xfrm>
            <a:custGeom>
              <a:avLst/>
              <a:gdLst>
                <a:gd name="T0" fmla="*/ 0 w 15"/>
                <a:gd name="T1" fmla="*/ 14 h 17"/>
                <a:gd name="T2" fmla="*/ 15 w 15"/>
                <a:gd name="T3" fmla="*/ 17 h 17"/>
                <a:gd name="T4" fmla="*/ 13 w 15"/>
                <a:gd name="T5" fmla="*/ 0 h 17"/>
                <a:gd name="T6" fmla="*/ 12 w 15"/>
                <a:gd name="T7" fmla="*/ 0 h 17"/>
                <a:gd name="T8" fmla="*/ 14 w 15"/>
                <a:gd name="T9" fmla="*/ 16 h 17"/>
                <a:gd name="T10" fmla="*/ 0 w 15"/>
                <a:gd name="T11" fmla="*/ 13 h 17"/>
                <a:gd name="T12" fmla="*/ 0 w 1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14"/>
                  </a:moveTo>
                  <a:cubicBezTo>
                    <a:pt x="5" y="15"/>
                    <a:pt x="10" y="16"/>
                    <a:pt x="15" y="17"/>
                  </a:cubicBezTo>
                  <a:cubicBezTo>
                    <a:pt x="14" y="12"/>
                    <a:pt x="14" y="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3" y="11"/>
                    <a:pt x="14" y="16"/>
                  </a:cubicBezTo>
                  <a:cubicBezTo>
                    <a:pt x="9" y="15"/>
                    <a:pt x="5" y="14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2065">
              <a:extLst>
                <a:ext uri="{FF2B5EF4-FFF2-40B4-BE49-F238E27FC236}">
                  <a16:creationId xmlns="" xmlns:a16="http://schemas.microsoft.com/office/drawing/2014/main" id="{3787F7A4-F8B5-4B11-A118-A5490ACF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5605463"/>
              <a:ext cx="15875" cy="15875"/>
            </a:xfrm>
            <a:custGeom>
              <a:avLst/>
              <a:gdLst>
                <a:gd name="T0" fmla="*/ 0 w 16"/>
                <a:gd name="T1" fmla="*/ 14 h 17"/>
                <a:gd name="T2" fmla="*/ 16 w 16"/>
                <a:gd name="T3" fmla="*/ 17 h 17"/>
                <a:gd name="T4" fmla="*/ 13 w 16"/>
                <a:gd name="T5" fmla="*/ 0 h 17"/>
                <a:gd name="T6" fmla="*/ 12 w 16"/>
                <a:gd name="T7" fmla="*/ 0 h 17"/>
                <a:gd name="T8" fmla="*/ 14 w 16"/>
                <a:gd name="T9" fmla="*/ 16 h 17"/>
                <a:gd name="T10" fmla="*/ 0 w 16"/>
                <a:gd name="T11" fmla="*/ 13 h 17"/>
                <a:gd name="T12" fmla="*/ 0 w 16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14"/>
                  </a:moveTo>
                  <a:cubicBezTo>
                    <a:pt x="5" y="15"/>
                    <a:pt x="11" y="16"/>
                    <a:pt x="16" y="17"/>
                  </a:cubicBezTo>
                  <a:cubicBezTo>
                    <a:pt x="15" y="11"/>
                    <a:pt x="14" y="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5"/>
                    <a:pt x="14" y="10"/>
                    <a:pt x="14" y="16"/>
                  </a:cubicBezTo>
                  <a:cubicBezTo>
                    <a:pt x="10" y="15"/>
                    <a:pt x="5" y="14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2066">
              <a:extLst>
                <a:ext uri="{FF2B5EF4-FFF2-40B4-BE49-F238E27FC236}">
                  <a16:creationId xmlns="" xmlns:a16="http://schemas.microsoft.com/office/drawing/2014/main" id="{5ED72281-54D9-41C4-9DFC-F5286B90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602288"/>
              <a:ext cx="14288" cy="15875"/>
            </a:xfrm>
            <a:custGeom>
              <a:avLst/>
              <a:gdLst>
                <a:gd name="T0" fmla="*/ 0 w 15"/>
                <a:gd name="T1" fmla="*/ 14 h 16"/>
                <a:gd name="T2" fmla="*/ 15 w 15"/>
                <a:gd name="T3" fmla="*/ 16 h 16"/>
                <a:gd name="T4" fmla="*/ 13 w 15"/>
                <a:gd name="T5" fmla="*/ 0 h 16"/>
                <a:gd name="T6" fmla="*/ 11 w 15"/>
                <a:gd name="T7" fmla="*/ 0 h 16"/>
                <a:gd name="T8" fmla="*/ 14 w 15"/>
                <a:gd name="T9" fmla="*/ 15 h 16"/>
                <a:gd name="T10" fmla="*/ 0 w 15"/>
                <a:gd name="T11" fmla="*/ 12 h 16"/>
                <a:gd name="T12" fmla="*/ 0 w 15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14"/>
                  </a:moveTo>
                  <a:cubicBezTo>
                    <a:pt x="5" y="15"/>
                    <a:pt x="10" y="15"/>
                    <a:pt x="15" y="16"/>
                  </a:cubicBezTo>
                  <a:cubicBezTo>
                    <a:pt x="14" y="11"/>
                    <a:pt x="14" y="5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5"/>
                    <a:pt x="13" y="10"/>
                    <a:pt x="14" y="15"/>
                  </a:cubicBezTo>
                  <a:cubicBezTo>
                    <a:pt x="9" y="14"/>
                    <a:pt x="5" y="13"/>
                    <a:pt x="0" y="12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2067">
              <a:extLst>
                <a:ext uri="{FF2B5EF4-FFF2-40B4-BE49-F238E27FC236}">
                  <a16:creationId xmlns="" xmlns:a16="http://schemas.microsoft.com/office/drawing/2014/main" id="{1B773C89-D3B1-4671-B052-47ED9B76E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599113"/>
              <a:ext cx="14288" cy="14288"/>
            </a:xfrm>
            <a:custGeom>
              <a:avLst/>
              <a:gdLst>
                <a:gd name="T0" fmla="*/ 0 w 15"/>
                <a:gd name="T1" fmla="*/ 14 h 16"/>
                <a:gd name="T2" fmla="*/ 15 w 15"/>
                <a:gd name="T3" fmla="*/ 16 h 16"/>
                <a:gd name="T4" fmla="*/ 12 w 15"/>
                <a:gd name="T5" fmla="*/ 0 h 16"/>
                <a:gd name="T6" fmla="*/ 11 w 15"/>
                <a:gd name="T7" fmla="*/ 1 h 16"/>
                <a:gd name="T8" fmla="*/ 13 w 15"/>
                <a:gd name="T9" fmla="*/ 15 h 16"/>
                <a:gd name="T10" fmla="*/ 0 w 15"/>
                <a:gd name="T11" fmla="*/ 13 h 16"/>
                <a:gd name="T12" fmla="*/ 0 w 15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14"/>
                  </a:moveTo>
                  <a:cubicBezTo>
                    <a:pt x="5" y="15"/>
                    <a:pt x="10" y="16"/>
                    <a:pt x="15" y="16"/>
                  </a:cubicBezTo>
                  <a:cubicBezTo>
                    <a:pt x="14" y="11"/>
                    <a:pt x="13" y="6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5"/>
                    <a:pt x="13" y="10"/>
                    <a:pt x="13" y="15"/>
                  </a:cubicBezTo>
                  <a:cubicBezTo>
                    <a:pt x="9" y="14"/>
                    <a:pt x="5" y="14"/>
                    <a:pt x="0" y="13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2068">
              <a:extLst>
                <a:ext uri="{FF2B5EF4-FFF2-40B4-BE49-F238E27FC236}">
                  <a16:creationId xmlns="" xmlns:a16="http://schemas.microsoft.com/office/drawing/2014/main" id="{92E5483D-9857-4E96-826B-3209ACC3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597526"/>
              <a:ext cx="12700" cy="14288"/>
            </a:xfrm>
            <a:custGeom>
              <a:avLst/>
              <a:gdLst>
                <a:gd name="T0" fmla="*/ 0 w 14"/>
                <a:gd name="T1" fmla="*/ 13 h 15"/>
                <a:gd name="T2" fmla="*/ 14 w 14"/>
                <a:gd name="T3" fmla="*/ 15 h 15"/>
                <a:gd name="T4" fmla="*/ 12 w 14"/>
                <a:gd name="T5" fmla="*/ 0 h 15"/>
                <a:gd name="T6" fmla="*/ 10 w 14"/>
                <a:gd name="T7" fmla="*/ 0 h 15"/>
                <a:gd name="T8" fmla="*/ 13 w 14"/>
                <a:gd name="T9" fmla="*/ 13 h 15"/>
                <a:gd name="T10" fmla="*/ 1 w 14"/>
                <a:gd name="T11" fmla="*/ 12 h 15"/>
                <a:gd name="T12" fmla="*/ 0 w 14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13"/>
                  </a:moveTo>
                  <a:cubicBezTo>
                    <a:pt x="5" y="13"/>
                    <a:pt x="10" y="14"/>
                    <a:pt x="14" y="15"/>
                  </a:cubicBezTo>
                  <a:cubicBezTo>
                    <a:pt x="14" y="10"/>
                    <a:pt x="13" y="5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2" y="9"/>
                    <a:pt x="13" y="13"/>
                  </a:cubicBezTo>
                  <a:cubicBezTo>
                    <a:pt x="9" y="13"/>
                    <a:pt x="5" y="12"/>
                    <a:pt x="1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2069">
              <a:extLst>
                <a:ext uri="{FF2B5EF4-FFF2-40B4-BE49-F238E27FC236}">
                  <a16:creationId xmlns="" xmlns:a16="http://schemas.microsoft.com/office/drawing/2014/main" id="{FFDA0EC8-089B-4CC8-9768-735702DA4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5594351"/>
              <a:ext cx="12700" cy="12700"/>
            </a:xfrm>
            <a:custGeom>
              <a:avLst/>
              <a:gdLst>
                <a:gd name="T0" fmla="*/ 0 w 13"/>
                <a:gd name="T1" fmla="*/ 12 h 14"/>
                <a:gd name="T2" fmla="*/ 13 w 13"/>
                <a:gd name="T3" fmla="*/ 14 h 14"/>
                <a:gd name="T4" fmla="*/ 10 w 13"/>
                <a:gd name="T5" fmla="*/ 0 h 14"/>
                <a:gd name="T6" fmla="*/ 9 w 13"/>
                <a:gd name="T7" fmla="*/ 0 h 14"/>
                <a:gd name="T8" fmla="*/ 11 w 13"/>
                <a:gd name="T9" fmla="*/ 12 h 14"/>
                <a:gd name="T10" fmla="*/ 0 w 13"/>
                <a:gd name="T11" fmla="*/ 11 h 14"/>
                <a:gd name="T12" fmla="*/ 0 w 13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cubicBezTo>
                    <a:pt x="4" y="13"/>
                    <a:pt x="8" y="13"/>
                    <a:pt x="13" y="14"/>
                  </a:cubicBezTo>
                  <a:cubicBezTo>
                    <a:pt x="12" y="9"/>
                    <a:pt x="11" y="5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4"/>
                    <a:pt x="11" y="8"/>
                    <a:pt x="11" y="12"/>
                  </a:cubicBezTo>
                  <a:cubicBezTo>
                    <a:pt x="8" y="12"/>
                    <a:pt x="4" y="12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2070">
              <a:extLst>
                <a:ext uri="{FF2B5EF4-FFF2-40B4-BE49-F238E27FC236}">
                  <a16:creationId xmlns="" xmlns:a16="http://schemas.microsoft.com/office/drawing/2014/main" id="{93D3D65E-F4A5-4762-ACE4-2BBFB0C8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592763"/>
              <a:ext cx="11113" cy="11113"/>
            </a:xfrm>
            <a:custGeom>
              <a:avLst/>
              <a:gdLst>
                <a:gd name="T0" fmla="*/ 0 w 12"/>
                <a:gd name="T1" fmla="*/ 11 h 12"/>
                <a:gd name="T2" fmla="*/ 12 w 12"/>
                <a:gd name="T3" fmla="*/ 12 h 12"/>
                <a:gd name="T4" fmla="*/ 10 w 12"/>
                <a:gd name="T5" fmla="*/ 0 h 12"/>
                <a:gd name="T6" fmla="*/ 9 w 12"/>
                <a:gd name="T7" fmla="*/ 0 h 12"/>
                <a:gd name="T8" fmla="*/ 11 w 12"/>
                <a:gd name="T9" fmla="*/ 11 h 12"/>
                <a:gd name="T10" fmla="*/ 1 w 12"/>
                <a:gd name="T11" fmla="*/ 10 h 12"/>
                <a:gd name="T12" fmla="*/ 0 w 1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4" y="11"/>
                    <a:pt x="8" y="12"/>
                    <a:pt x="12" y="12"/>
                  </a:cubicBezTo>
                  <a:cubicBezTo>
                    <a:pt x="11" y="8"/>
                    <a:pt x="11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4"/>
                    <a:pt x="10" y="7"/>
                    <a:pt x="11" y="11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2071">
              <a:extLst>
                <a:ext uri="{FF2B5EF4-FFF2-40B4-BE49-F238E27FC236}">
                  <a16:creationId xmlns="" xmlns:a16="http://schemas.microsoft.com/office/drawing/2014/main" id="{C93AB75E-9F73-41C0-B391-B59A0E65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8" y="5591176"/>
              <a:ext cx="9525" cy="9525"/>
            </a:xfrm>
            <a:custGeom>
              <a:avLst/>
              <a:gdLst>
                <a:gd name="T0" fmla="*/ 0 w 11"/>
                <a:gd name="T1" fmla="*/ 10 h 11"/>
                <a:gd name="T2" fmla="*/ 11 w 11"/>
                <a:gd name="T3" fmla="*/ 11 h 11"/>
                <a:gd name="T4" fmla="*/ 8 w 11"/>
                <a:gd name="T5" fmla="*/ 0 h 11"/>
                <a:gd name="T6" fmla="*/ 7 w 11"/>
                <a:gd name="T7" fmla="*/ 0 h 11"/>
                <a:gd name="T8" fmla="*/ 9 w 11"/>
                <a:gd name="T9" fmla="*/ 9 h 11"/>
                <a:gd name="T10" fmla="*/ 0 w 11"/>
                <a:gd name="T11" fmla="*/ 9 h 11"/>
                <a:gd name="T12" fmla="*/ 0 w 11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1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8" y="6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2072">
              <a:extLst>
                <a:ext uri="{FF2B5EF4-FFF2-40B4-BE49-F238E27FC236}">
                  <a16:creationId xmlns="" xmlns:a16="http://schemas.microsoft.com/office/drawing/2014/main" id="{B4D0E900-FBDB-4137-BD3B-E6586155C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588001"/>
              <a:ext cx="7938" cy="9525"/>
            </a:xfrm>
            <a:custGeom>
              <a:avLst/>
              <a:gdLst>
                <a:gd name="T0" fmla="*/ 0 w 9"/>
                <a:gd name="T1" fmla="*/ 9 h 9"/>
                <a:gd name="T2" fmla="*/ 9 w 9"/>
                <a:gd name="T3" fmla="*/ 9 h 9"/>
                <a:gd name="T4" fmla="*/ 7 w 9"/>
                <a:gd name="T5" fmla="*/ 0 h 9"/>
                <a:gd name="T6" fmla="*/ 6 w 9"/>
                <a:gd name="T7" fmla="*/ 0 h 9"/>
                <a:gd name="T8" fmla="*/ 7 w 9"/>
                <a:gd name="T9" fmla="*/ 8 h 9"/>
                <a:gd name="T10" fmla="*/ 0 w 9"/>
                <a:gd name="T11" fmla="*/ 7 h 9"/>
                <a:gd name="T12" fmla="*/ 0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6"/>
                    <a:pt x="8" y="3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2073">
              <a:extLst>
                <a:ext uri="{FF2B5EF4-FFF2-40B4-BE49-F238E27FC236}">
                  <a16:creationId xmlns="" xmlns:a16="http://schemas.microsoft.com/office/drawing/2014/main" id="{B31D3E90-D6A4-4EA7-AEBF-4179BA935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586413"/>
              <a:ext cx="6350" cy="7938"/>
            </a:xfrm>
            <a:custGeom>
              <a:avLst/>
              <a:gdLst>
                <a:gd name="T0" fmla="*/ 0 w 4"/>
                <a:gd name="T1" fmla="*/ 4 h 5"/>
                <a:gd name="T2" fmla="*/ 4 w 4"/>
                <a:gd name="T3" fmla="*/ 5 h 5"/>
                <a:gd name="T4" fmla="*/ 3 w 4"/>
                <a:gd name="T5" fmla="*/ 0 h 5"/>
                <a:gd name="T6" fmla="*/ 2 w 4"/>
                <a:gd name="T7" fmla="*/ 0 h 5"/>
                <a:gd name="T8" fmla="*/ 3 w 4"/>
                <a:gd name="T9" fmla="*/ 4 h 5"/>
                <a:gd name="T10" fmla="*/ 0 w 4"/>
                <a:gd name="T11" fmla="*/ 4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lnTo>
                    <a:pt x="4" y="5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2074">
              <a:extLst>
                <a:ext uri="{FF2B5EF4-FFF2-40B4-BE49-F238E27FC236}">
                  <a16:creationId xmlns="" xmlns:a16="http://schemas.microsoft.com/office/drawing/2014/main" id="{ECADEFA9-CA6C-41BC-AD07-48E8F1F7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586413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3 w 4"/>
                <a:gd name="T5" fmla="*/ 0 h 3"/>
                <a:gd name="T6" fmla="*/ 2 w 4"/>
                <a:gd name="T7" fmla="*/ 0 h 3"/>
                <a:gd name="T8" fmla="*/ 3 w 4"/>
                <a:gd name="T9" fmla="*/ 2 h 3"/>
                <a:gd name="T10" fmla="*/ 0 w 4"/>
                <a:gd name="T11" fmla="*/ 2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4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2075">
              <a:extLst>
                <a:ext uri="{FF2B5EF4-FFF2-40B4-BE49-F238E27FC236}">
                  <a16:creationId xmlns="" xmlns:a16="http://schemas.microsoft.com/office/drawing/2014/main" id="{7F2AF342-58D6-4F9E-A2A6-9203113C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5584826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0 w 3"/>
                <a:gd name="T11" fmla="*/ 1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2076">
              <a:extLst>
                <a:ext uri="{FF2B5EF4-FFF2-40B4-BE49-F238E27FC236}">
                  <a16:creationId xmlns="" xmlns:a16="http://schemas.microsoft.com/office/drawing/2014/main" id="{3FEF1778-9811-4867-9597-CAB808F66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5627688"/>
              <a:ext cx="4763" cy="11113"/>
            </a:xfrm>
            <a:custGeom>
              <a:avLst/>
              <a:gdLst>
                <a:gd name="T0" fmla="*/ 0 w 6"/>
                <a:gd name="T1" fmla="*/ 12 h 13"/>
                <a:gd name="T2" fmla="*/ 2 w 6"/>
                <a:gd name="T3" fmla="*/ 13 h 13"/>
                <a:gd name="T4" fmla="*/ 6 w 6"/>
                <a:gd name="T5" fmla="*/ 1 h 13"/>
                <a:gd name="T6" fmla="*/ 4 w 6"/>
                <a:gd name="T7" fmla="*/ 0 h 13"/>
                <a:gd name="T8" fmla="*/ 0 w 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0" y="12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9"/>
                    <a:pt x="4" y="5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1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2077">
              <a:extLst>
                <a:ext uri="{FF2B5EF4-FFF2-40B4-BE49-F238E27FC236}">
                  <a16:creationId xmlns="" xmlns:a16="http://schemas.microsoft.com/office/drawing/2014/main" id="{52465550-DFE6-4134-8B1B-9CA0B5BE05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3913" y="5554663"/>
              <a:ext cx="23813" cy="74613"/>
            </a:xfrm>
            <a:custGeom>
              <a:avLst/>
              <a:gdLst>
                <a:gd name="T0" fmla="*/ 1 w 25"/>
                <a:gd name="T1" fmla="*/ 72 h 79"/>
                <a:gd name="T2" fmla="*/ 6 w 25"/>
                <a:gd name="T3" fmla="*/ 79 h 79"/>
                <a:gd name="T4" fmla="*/ 10 w 25"/>
                <a:gd name="T5" fmla="*/ 78 h 79"/>
                <a:gd name="T6" fmla="*/ 23 w 25"/>
                <a:gd name="T7" fmla="*/ 51 h 79"/>
                <a:gd name="T8" fmla="*/ 24 w 25"/>
                <a:gd name="T9" fmla="*/ 17 h 79"/>
                <a:gd name="T10" fmla="*/ 21 w 25"/>
                <a:gd name="T11" fmla="*/ 3 h 79"/>
                <a:gd name="T12" fmla="*/ 21 w 25"/>
                <a:gd name="T13" fmla="*/ 0 h 79"/>
                <a:gd name="T14" fmla="*/ 20 w 25"/>
                <a:gd name="T15" fmla="*/ 2 h 79"/>
                <a:gd name="T16" fmla="*/ 4 w 25"/>
                <a:gd name="T17" fmla="*/ 43 h 79"/>
                <a:gd name="T18" fmla="*/ 1 w 25"/>
                <a:gd name="T19" fmla="*/ 72 h 79"/>
                <a:gd name="T20" fmla="*/ 20 w 25"/>
                <a:gd name="T21" fmla="*/ 5 h 79"/>
                <a:gd name="T22" fmla="*/ 21 w 25"/>
                <a:gd name="T23" fmla="*/ 50 h 79"/>
                <a:gd name="T24" fmla="*/ 9 w 25"/>
                <a:gd name="T25" fmla="*/ 77 h 79"/>
                <a:gd name="T26" fmla="*/ 6 w 25"/>
                <a:gd name="T27" fmla="*/ 77 h 79"/>
                <a:gd name="T28" fmla="*/ 3 w 25"/>
                <a:gd name="T29" fmla="*/ 72 h 79"/>
                <a:gd name="T30" fmla="*/ 6 w 25"/>
                <a:gd name="T31" fmla="*/ 44 h 79"/>
                <a:gd name="T32" fmla="*/ 20 w 25"/>
                <a:gd name="T33" fmla="*/ 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79">
                  <a:moveTo>
                    <a:pt x="1" y="72"/>
                  </a:moveTo>
                  <a:cubicBezTo>
                    <a:pt x="2" y="76"/>
                    <a:pt x="4" y="78"/>
                    <a:pt x="6" y="79"/>
                  </a:cubicBezTo>
                  <a:cubicBezTo>
                    <a:pt x="7" y="79"/>
                    <a:pt x="8" y="79"/>
                    <a:pt x="10" y="78"/>
                  </a:cubicBezTo>
                  <a:cubicBezTo>
                    <a:pt x="16" y="76"/>
                    <a:pt x="21" y="65"/>
                    <a:pt x="23" y="51"/>
                  </a:cubicBezTo>
                  <a:cubicBezTo>
                    <a:pt x="25" y="38"/>
                    <a:pt x="25" y="26"/>
                    <a:pt x="24" y="17"/>
                  </a:cubicBezTo>
                  <a:cubicBezTo>
                    <a:pt x="23" y="8"/>
                    <a:pt x="21" y="3"/>
                    <a:pt x="2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0" y="19"/>
                    <a:pt x="4" y="43"/>
                  </a:cubicBezTo>
                  <a:cubicBezTo>
                    <a:pt x="1" y="55"/>
                    <a:pt x="0" y="65"/>
                    <a:pt x="1" y="72"/>
                  </a:cubicBezTo>
                  <a:moveTo>
                    <a:pt x="20" y="5"/>
                  </a:moveTo>
                  <a:cubicBezTo>
                    <a:pt x="21" y="12"/>
                    <a:pt x="25" y="30"/>
                    <a:pt x="21" y="50"/>
                  </a:cubicBezTo>
                  <a:cubicBezTo>
                    <a:pt x="19" y="67"/>
                    <a:pt x="13" y="74"/>
                    <a:pt x="9" y="77"/>
                  </a:cubicBezTo>
                  <a:cubicBezTo>
                    <a:pt x="8" y="77"/>
                    <a:pt x="7" y="77"/>
                    <a:pt x="6" y="77"/>
                  </a:cubicBezTo>
                  <a:cubicBezTo>
                    <a:pt x="5" y="76"/>
                    <a:pt x="4" y="74"/>
                    <a:pt x="3" y="72"/>
                  </a:cubicBezTo>
                  <a:cubicBezTo>
                    <a:pt x="2" y="65"/>
                    <a:pt x="3" y="55"/>
                    <a:pt x="6" y="44"/>
                  </a:cubicBezTo>
                  <a:cubicBezTo>
                    <a:pt x="11" y="25"/>
                    <a:pt x="17" y="10"/>
                    <a:pt x="2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2078">
              <a:extLst>
                <a:ext uri="{FF2B5EF4-FFF2-40B4-BE49-F238E27FC236}">
                  <a16:creationId xmlns="" xmlns:a16="http://schemas.microsoft.com/office/drawing/2014/main" id="{130BFD14-6F5F-4B46-BFBE-BA64A1DEB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5611813"/>
              <a:ext cx="14288" cy="15875"/>
            </a:xfrm>
            <a:custGeom>
              <a:avLst/>
              <a:gdLst>
                <a:gd name="T0" fmla="*/ 0 w 16"/>
                <a:gd name="T1" fmla="*/ 1 h 16"/>
                <a:gd name="T2" fmla="*/ 5 w 16"/>
                <a:gd name="T3" fmla="*/ 16 h 16"/>
                <a:gd name="T4" fmla="*/ 16 w 16"/>
                <a:gd name="T5" fmla="*/ 8 h 16"/>
                <a:gd name="T6" fmla="*/ 16 w 16"/>
                <a:gd name="T7" fmla="*/ 7 h 16"/>
                <a:gd name="T8" fmla="*/ 6 w 16"/>
                <a:gd name="T9" fmla="*/ 14 h 16"/>
                <a:gd name="T10" fmla="*/ 1 w 16"/>
                <a:gd name="T11" fmla="*/ 0 h 16"/>
                <a:gd name="T12" fmla="*/ 0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1"/>
                  </a:moveTo>
                  <a:cubicBezTo>
                    <a:pt x="2" y="6"/>
                    <a:pt x="4" y="11"/>
                    <a:pt x="5" y="16"/>
                  </a:cubicBezTo>
                  <a:cubicBezTo>
                    <a:pt x="9" y="13"/>
                    <a:pt x="13" y="11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9"/>
                    <a:pt x="9" y="12"/>
                    <a:pt x="6" y="14"/>
                  </a:cubicBezTo>
                  <a:cubicBezTo>
                    <a:pt x="4" y="9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2079">
              <a:extLst>
                <a:ext uri="{FF2B5EF4-FFF2-40B4-BE49-F238E27FC236}">
                  <a16:creationId xmlns="" xmlns:a16="http://schemas.microsoft.com/office/drawing/2014/main" id="{B55EB8E8-8055-4EDA-96F1-574E5B2F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5607051"/>
              <a:ext cx="17463" cy="15875"/>
            </a:xfrm>
            <a:custGeom>
              <a:avLst/>
              <a:gdLst>
                <a:gd name="T0" fmla="*/ 0 w 18"/>
                <a:gd name="T1" fmla="*/ 0 h 17"/>
                <a:gd name="T2" fmla="*/ 6 w 18"/>
                <a:gd name="T3" fmla="*/ 17 h 17"/>
                <a:gd name="T4" fmla="*/ 18 w 18"/>
                <a:gd name="T5" fmla="*/ 8 h 17"/>
                <a:gd name="T6" fmla="*/ 17 w 18"/>
                <a:gd name="T7" fmla="*/ 6 h 17"/>
                <a:gd name="T8" fmla="*/ 6 w 18"/>
                <a:gd name="T9" fmla="*/ 15 h 17"/>
                <a:gd name="T10" fmla="*/ 1 w 18"/>
                <a:gd name="T11" fmla="*/ 0 h 17"/>
                <a:gd name="T12" fmla="*/ 0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2" y="6"/>
                    <a:pt x="4" y="11"/>
                    <a:pt x="6" y="17"/>
                  </a:cubicBezTo>
                  <a:cubicBezTo>
                    <a:pt x="10" y="14"/>
                    <a:pt x="14" y="11"/>
                    <a:pt x="18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9"/>
                    <a:pt x="10" y="12"/>
                    <a:pt x="6" y="15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2080">
              <a:extLst>
                <a:ext uri="{FF2B5EF4-FFF2-40B4-BE49-F238E27FC236}">
                  <a16:creationId xmlns="" xmlns:a16="http://schemas.microsoft.com/office/drawing/2014/main" id="{ED1F1E59-7FFD-4F68-BB22-84F972469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600701"/>
              <a:ext cx="17463" cy="17463"/>
            </a:xfrm>
            <a:custGeom>
              <a:avLst/>
              <a:gdLst>
                <a:gd name="T0" fmla="*/ 0 w 19"/>
                <a:gd name="T1" fmla="*/ 0 h 18"/>
                <a:gd name="T2" fmla="*/ 6 w 19"/>
                <a:gd name="T3" fmla="*/ 18 h 18"/>
                <a:gd name="T4" fmla="*/ 19 w 19"/>
                <a:gd name="T5" fmla="*/ 8 h 18"/>
                <a:gd name="T6" fmla="*/ 18 w 19"/>
                <a:gd name="T7" fmla="*/ 7 h 18"/>
                <a:gd name="T8" fmla="*/ 7 w 19"/>
                <a:gd name="T9" fmla="*/ 16 h 18"/>
                <a:gd name="T10" fmla="*/ 1 w 19"/>
                <a:gd name="T11" fmla="*/ 0 h 18"/>
                <a:gd name="T12" fmla="*/ 0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2" y="6"/>
                    <a:pt x="4" y="12"/>
                    <a:pt x="6" y="18"/>
                  </a:cubicBezTo>
                  <a:cubicBezTo>
                    <a:pt x="10" y="15"/>
                    <a:pt x="14" y="11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4" y="10"/>
                    <a:pt x="10" y="13"/>
                    <a:pt x="7" y="16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2081">
              <a:extLst>
                <a:ext uri="{FF2B5EF4-FFF2-40B4-BE49-F238E27FC236}">
                  <a16:creationId xmlns="" xmlns:a16="http://schemas.microsoft.com/office/drawing/2014/main" id="{6F1987EE-36BD-4448-8504-7427DDF9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595938"/>
              <a:ext cx="19050" cy="15875"/>
            </a:xfrm>
            <a:custGeom>
              <a:avLst/>
              <a:gdLst>
                <a:gd name="T0" fmla="*/ 0 w 19"/>
                <a:gd name="T1" fmla="*/ 0 h 17"/>
                <a:gd name="T2" fmla="*/ 6 w 19"/>
                <a:gd name="T3" fmla="*/ 17 h 17"/>
                <a:gd name="T4" fmla="*/ 19 w 19"/>
                <a:gd name="T5" fmla="*/ 8 h 17"/>
                <a:gd name="T6" fmla="*/ 18 w 19"/>
                <a:gd name="T7" fmla="*/ 6 h 17"/>
                <a:gd name="T8" fmla="*/ 7 w 19"/>
                <a:gd name="T9" fmla="*/ 15 h 17"/>
                <a:gd name="T10" fmla="*/ 2 w 19"/>
                <a:gd name="T11" fmla="*/ 0 h 17"/>
                <a:gd name="T12" fmla="*/ 0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3" y="6"/>
                    <a:pt x="5" y="12"/>
                    <a:pt x="6" y="17"/>
                  </a:cubicBezTo>
                  <a:cubicBezTo>
                    <a:pt x="10" y="14"/>
                    <a:pt x="15" y="11"/>
                    <a:pt x="19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4" y="9"/>
                    <a:pt x="11" y="12"/>
                    <a:pt x="7" y="15"/>
                  </a:cubicBezTo>
                  <a:cubicBezTo>
                    <a:pt x="5" y="10"/>
                    <a:pt x="3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2082">
              <a:extLst>
                <a:ext uri="{FF2B5EF4-FFF2-40B4-BE49-F238E27FC236}">
                  <a16:creationId xmlns="" xmlns:a16="http://schemas.microsoft.com/office/drawing/2014/main" id="{BEC6F169-B069-4565-9074-3D158C5D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5591176"/>
              <a:ext cx="17463" cy="15875"/>
            </a:xfrm>
            <a:custGeom>
              <a:avLst/>
              <a:gdLst>
                <a:gd name="T0" fmla="*/ 0 w 17"/>
                <a:gd name="T1" fmla="*/ 0 h 17"/>
                <a:gd name="T2" fmla="*/ 6 w 17"/>
                <a:gd name="T3" fmla="*/ 17 h 17"/>
                <a:gd name="T4" fmla="*/ 17 w 17"/>
                <a:gd name="T5" fmla="*/ 7 h 17"/>
                <a:gd name="T6" fmla="*/ 17 w 17"/>
                <a:gd name="T7" fmla="*/ 6 h 17"/>
                <a:gd name="T8" fmla="*/ 6 w 17"/>
                <a:gd name="T9" fmla="*/ 15 h 17"/>
                <a:gd name="T10" fmla="*/ 1 w 17"/>
                <a:gd name="T11" fmla="*/ 0 h 17"/>
                <a:gd name="T12" fmla="*/ 0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2" y="6"/>
                    <a:pt x="4" y="11"/>
                    <a:pt x="6" y="17"/>
                  </a:cubicBezTo>
                  <a:cubicBezTo>
                    <a:pt x="10" y="14"/>
                    <a:pt x="13" y="11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9"/>
                    <a:pt x="10" y="12"/>
                    <a:pt x="6" y="15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2083">
              <a:extLst>
                <a:ext uri="{FF2B5EF4-FFF2-40B4-BE49-F238E27FC236}">
                  <a16:creationId xmlns="" xmlns:a16="http://schemas.microsoft.com/office/drawing/2014/main" id="{E3B2AFF7-42A0-4971-9445-928F5ACC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5586413"/>
              <a:ext cx="15875" cy="15875"/>
            </a:xfrm>
            <a:custGeom>
              <a:avLst/>
              <a:gdLst>
                <a:gd name="T0" fmla="*/ 0 w 17"/>
                <a:gd name="T1" fmla="*/ 1 h 17"/>
                <a:gd name="T2" fmla="*/ 6 w 17"/>
                <a:gd name="T3" fmla="*/ 17 h 17"/>
                <a:gd name="T4" fmla="*/ 17 w 17"/>
                <a:gd name="T5" fmla="*/ 7 h 17"/>
                <a:gd name="T6" fmla="*/ 16 w 17"/>
                <a:gd name="T7" fmla="*/ 6 h 17"/>
                <a:gd name="T8" fmla="*/ 6 w 17"/>
                <a:gd name="T9" fmla="*/ 14 h 17"/>
                <a:gd name="T10" fmla="*/ 1 w 17"/>
                <a:gd name="T11" fmla="*/ 0 h 17"/>
                <a:gd name="T12" fmla="*/ 0 w 17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1"/>
                  </a:moveTo>
                  <a:cubicBezTo>
                    <a:pt x="2" y="6"/>
                    <a:pt x="4" y="11"/>
                    <a:pt x="6" y="17"/>
                  </a:cubicBezTo>
                  <a:cubicBezTo>
                    <a:pt x="10" y="14"/>
                    <a:pt x="13" y="11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9"/>
                    <a:pt x="10" y="12"/>
                    <a:pt x="6" y="14"/>
                  </a:cubicBezTo>
                  <a:cubicBezTo>
                    <a:pt x="5" y="10"/>
                    <a:pt x="3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2084">
              <a:extLst>
                <a:ext uri="{FF2B5EF4-FFF2-40B4-BE49-F238E27FC236}">
                  <a16:creationId xmlns="" xmlns:a16="http://schemas.microsoft.com/office/drawing/2014/main" id="{92A3658A-C7B2-4F5F-8437-BF5B7707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5583238"/>
              <a:ext cx="14288" cy="14288"/>
            </a:xfrm>
            <a:custGeom>
              <a:avLst/>
              <a:gdLst>
                <a:gd name="T0" fmla="*/ 0 w 16"/>
                <a:gd name="T1" fmla="*/ 1 h 15"/>
                <a:gd name="T2" fmla="*/ 6 w 16"/>
                <a:gd name="T3" fmla="*/ 15 h 15"/>
                <a:gd name="T4" fmla="*/ 16 w 16"/>
                <a:gd name="T5" fmla="*/ 7 h 15"/>
                <a:gd name="T6" fmla="*/ 15 w 16"/>
                <a:gd name="T7" fmla="*/ 5 h 15"/>
                <a:gd name="T8" fmla="*/ 7 w 16"/>
                <a:gd name="T9" fmla="*/ 13 h 15"/>
                <a:gd name="T10" fmla="*/ 2 w 16"/>
                <a:gd name="T11" fmla="*/ 0 h 15"/>
                <a:gd name="T12" fmla="*/ 0 w 16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0" y="1"/>
                  </a:moveTo>
                  <a:cubicBezTo>
                    <a:pt x="2" y="5"/>
                    <a:pt x="4" y="10"/>
                    <a:pt x="6" y="15"/>
                  </a:cubicBezTo>
                  <a:cubicBezTo>
                    <a:pt x="9" y="12"/>
                    <a:pt x="13" y="9"/>
                    <a:pt x="16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8"/>
                    <a:pt x="9" y="10"/>
                    <a:pt x="7" y="13"/>
                  </a:cubicBezTo>
                  <a:cubicBezTo>
                    <a:pt x="5" y="9"/>
                    <a:pt x="3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2085">
              <a:extLst>
                <a:ext uri="{FF2B5EF4-FFF2-40B4-BE49-F238E27FC236}">
                  <a16:creationId xmlns="" xmlns:a16="http://schemas.microsoft.com/office/drawing/2014/main" id="{EB03D973-575D-466B-AC72-A40C36911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5580063"/>
              <a:ext cx="12700" cy="12700"/>
            </a:xfrm>
            <a:custGeom>
              <a:avLst/>
              <a:gdLst>
                <a:gd name="T0" fmla="*/ 0 w 14"/>
                <a:gd name="T1" fmla="*/ 0 h 14"/>
                <a:gd name="T2" fmla="*/ 5 w 14"/>
                <a:gd name="T3" fmla="*/ 14 h 14"/>
                <a:gd name="T4" fmla="*/ 14 w 14"/>
                <a:gd name="T5" fmla="*/ 6 h 14"/>
                <a:gd name="T6" fmla="*/ 13 w 14"/>
                <a:gd name="T7" fmla="*/ 4 h 14"/>
                <a:gd name="T8" fmla="*/ 6 w 14"/>
                <a:gd name="T9" fmla="*/ 11 h 14"/>
                <a:gd name="T10" fmla="*/ 1 w 14"/>
                <a:gd name="T11" fmla="*/ 0 h 14"/>
                <a:gd name="T12" fmla="*/ 0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2" y="5"/>
                    <a:pt x="3" y="9"/>
                    <a:pt x="5" y="14"/>
                  </a:cubicBezTo>
                  <a:cubicBezTo>
                    <a:pt x="8" y="11"/>
                    <a:pt x="11" y="8"/>
                    <a:pt x="14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8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2086">
              <a:extLst>
                <a:ext uri="{FF2B5EF4-FFF2-40B4-BE49-F238E27FC236}">
                  <a16:creationId xmlns="" xmlns:a16="http://schemas.microsoft.com/office/drawing/2014/main" id="{0D811C97-25E5-43EB-96D4-8C41ED79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5575301"/>
              <a:ext cx="12700" cy="11113"/>
            </a:xfrm>
            <a:custGeom>
              <a:avLst/>
              <a:gdLst>
                <a:gd name="T0" fmla="*/ 0 w 13"/>
                <a:gd name="T1" fmla="*/ 0 h 12"/>
                <a:gd name="T2" fmla="*/ 5 w 13"/>
                <a:gd name="T3" fmla="*/ 12 h 12"/>
                <a:gd name="T4" fmla="*/ 13 w 13"/>
                <a:gd name="T5" fmla="*/ 5 h 12"/>
                <a:gd name="T6" fmla="*/ 12 w 13"/>
                <a:gd name="T7" fmla="*/ 4 h 12"/>
                <a:gd name="T8" fmla="*/ 6 w 13"/>
                <a:gd name="T9" fmla="*/ 10 h 12"/>
                <a:gd name="T10" fmla="*/ 1 w 13"/>
                <a:gd name="T11" fmla="*/ 0 h 12"/>
                <a:gd name="T12" fmla="*/ 0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4"/>
                    <a:pt x="4" y="8"/>
                    <a:pt x="5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7"/>
                    <a:pt x="3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2087">
              <a:extLst>
                <a:ext uri="{FF2B5EF4-FFF2-40B4-BE49-F238E27FC236}">
                  <a16:creationId xmlns="" xmlns:a16="http://schemas.microsoft.com/office/drawing/2014/main" id="{7EB4AB99-ADCA-4084-A770-43D95F87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5572126"/>
              <a:ext cx="9525" cy="9525"/>
            </a:xfrm>
            <a:custGeom>
              <a:avLst/>
              <a:gdLst>
                <a:gd name="T0" fmla="*/ 0 w 11"/>
                <a:gd name="T1" fmla="*/ 0 h 11"/>
                <a:gd name="T2" fmla="*/ 4 w 11"/>
                <a:gd name="T3" fmla="*/ 11 h 11"/>
                <a:gd name="T4" fmla="*/ 11 w 11"/>
                <a:gd name="T5" fmla="*/ 4 h 11"/>
                <a:gd name="T6" fmla="*/ 10 w 11"/>
                <a:gd name="T7" fmla="*/ 3 h 11"/>
                <a:gd name="T8" fmla="*/ 4 w 11"/>
                <a:gd name="T9" fmla="*/ 8 h 11"/>
                <a:gd name="T10" fmla="*/ 1 w 11"/>
                <a:gd name="T11" fmla="*/ 0 h 11"/>
                <a:gd name="T12" fmla="*/ 0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" y="4"/>
                    <a:pt x="3" y="7"/>
                    <a:pt x="4" y="11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2088">
              <a:extLst>
                <a:ext uri="{FF2B5EF4-FFF2-40B4-BE49-F238E27FC236}">
                  <a16:creationId xmlns="" xmlns:a16="http://schemas.microsoft.com/office/drawing/2014/main" id="{C28C5028-A7F1-461D-B6A8-B03221ED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5568951"/>
              <a:ext cx="9525" cy="7938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6 w 6"/>
                <a:gd name="T5" fmla="*/ 2 h 5"/>
                <a:gd name="T6" fmla="*/ 6 w 6"/>
                <a:gd name="T7" fmla="*/ 1 h 5"/>
                <a:gd name="T8" fmla="*/ 3 w 6"/>
                <a:gd name="T9" fmla="*/ 4 h 5"/>
                <a:gd name="T10" fmla="*/ 1 w 6"/>
                <a:gd name="T11" fmla="*/ 0 h 5"/>
                <a:gd name="T12" fmla="*/ 0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3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2089">
              <a:extLst>
                <a:ext uri="{FF2B5EF4-FFF2-40B4-BE49-F238E27FC236}">
                  <a16:creationId xmlns="" xmlns:a16="http://schemas.microsoft.com/office/drawing/2014/main" id="{FB1B81D5-D202-4DF1-A4E3-24035E55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5565776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2 w 5"/>
                <a:gd name="T3" fmla="*/ 4 h 4"/>
                <a:gd name="T4" fmla="*/ 5 w 5"/>
                <a:gd name="T5" fmla="*/ 1 h 4"/>
                <a:gd name="T6" fmla="*/ 4 w 5"/>
                <a:gd name="T7" fmla="*/ 0 h 4"/>
                <a:gd name="T8" fmla="*/ 2 w 5"/>
                <a:gd name="T9" fmla="*/ 2 h 4"/>
                <a:gd name="T10" fmla="*/ 1 w 5"/>
                <a:gd name="T11" fmla="*/ 0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2090">
              <a:extLst>
                <a:ext uri="{FF2B5EF4-FFF2-40B4-BE49-F238E27FC236}">
                  <a16:creationId xmlns="" xmlns:a16="http://schemas.microsoft.com/office/drawing/2014/main" id="{31AACA21-0394-4817-BE5C-6DA0A28E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8" y="5561013"/>
              <a:ext cx="4763" cy="476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3 w 3"/>
                <a:gd name="T5" fmla="*/ 2 h 3"/>
                <a:gd name="T6" fmla="*/ 2 w 3"/>
                <a:gd name="T7" fmla="*/ 1 h 3"/>
                <a:gd name="T8" fmla="*/ 2 w 3"/>
                <a:gd name="T9" fmla="*/ 2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2091">
              <a:extLst>
                <a:ext uri="{FF2B5EF4-FFF2-40B4-BE49-F238E27FC236}">
                  <a16:creationId xmlns="" xmlns:a16="http://schemas.microsoft.com/office/drawing/2014/main" id="{EF5E88A2-FEE5-44E6-81D5-AED634B82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5670551"/>
              <a:ext cx="6350" cy="11113"/>
            </a:xfrm>
            <a:custGeom>
              <a:avLst/>
              <a:gdLst>
                <a:gd name="T0" fmla="*/ 0 w 8"/>
                <a:gd name="T1" fmla="*/ 1 h 12"/>
                <a:gd name="T2" fmla="*/ 6 w 8"/>
                <a:gd name="T3" fmla="*/ 12 h 12"/>
                <a:gd name="T4" fmla="*/ 8 w 8"/>
                <a:gd name="T5" fmla="*/ 11 h 12"/>
                <a:gd name="T6" fmla="*/ 2 w 8"/>
                <a:gd name="T7" fmla="*/ 0 h 12"/>
                <a:gd name="T8" fmla="*/ 0 w 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"/>
                  </a:moveTo>
                  <a:cubicBezTo>
                    <a:pt x="2" y="5"/>
                    <a:pt x="4" y="8"/>
                    <a:pt x="6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7"/>
                    <a:pt x="4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2092">
              <a:extLst>
                <a:ext uri="{FF2B5EF4-FFF2-40B4-BE49-F238E27FC236}">
                  <a16:creationId xmlns="" xmlns:a16="http://schemas.microsoft.com/office/drawing/2014/main" id="{A7F2DAA3-3CAE-4DD4-AB4D-436BAACF9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1051" y="5616576"/>
              <a:ext cx="44450" cy="57150"/>
            </a:xfrm>
            <a:custGeom>
              <a:avLst/>
              <a:gdLst>
                <a:gd name="T0" fmla="*/ 0 w 48"/>
                <a:gd name="T1" fmla="*/ 0 h 60"/>
                <a:gd name="T2" fmla="*/ 1 w 48"/>
                <a:gd name="T3" fmla="*/ 2 h 60"/>
                <a:gd name="T4" fmla="*/ 6 w 48"/>
                <a:gd name="T5" fmla="*/ 13 h 60"/>
                <a:gd name="T6" fmla="*/ 20 w 48"/>
                <a:gd name="T7" fmla="*/ 38 h 60"/>
                <a:gd name="T8" fmla="*/ 41 w 48"/>
                <a:gd name="T9" fmla="*/ 59 h 60"/>
                <a:gd name="T10" fmla="*/ 45 w 48"/>
                <a:gd name="T11" fmla="*/ 59 h 60"/>
                <a:gd name="T12" fmla="*/ 48 w 48"/>
                <a:gd name="T13" fmla="*/ 51 h 60"/>
                <a:gd name="T14" fmla="*/ 36 w 48"/>
                <a:gd name="T15" fmla="*/ 25 h 60"/>
                <a:gd name="T16" fmla="*/ 2 w 48"/>
                <a:gd name="T17" fmla="*/ 0 h 60"/>
                <a:gd name="T18" fmla="*/ 0 w 48"/>
                <a:gd name="T19" fmla="*/ 0 h 60"/>
                <a:gd name="T20" fmla="*/ 46 w 48"/>
                <a:gd name="T21" fmla="*/ 51 h 60"/>
                <a:gd name="T22" fmla="*/ 44 w 48"/>
                <a:gd name="T23" fmla="*/ 57 h 60"/>
                <a:gd name="T24" fmla="*/ 41 w 48"/>
                <a:gd name="T25" fmla="*/ 57 h 60"/>
                <a:gd name="T26" fmla="*/ 22 w 48"/>
                <a:gd name="T27" fmla="*/ 37 h 60"/>
                <a:gd name="T28" fmla="*/ 4 w 48"/>
                <a:gd name="T29" fmla="*/ 3 h 60"/>
                <a:gd name="T30" fmla="*/ 34 w 48"/>
                <a:gd name="T31" fmla="*/ 26 h 60"/>
                <a:gd name="T32" fmla="*/ 46 w 48"/>
                <a:gd name="T3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3" y="6"/>
                    <a:pt x="6" y="13"/>
                  </a:cubicBezTo>
                  <a:cubicBezTo>
                    <a:pt x="9" y="19"/>
                    <a:pt x="14" y="28"/>
                    <a:pt x="20" y="38"/>
                  </a:cubicBezTo>
                  <a:cubicBezTo>
                    <a:pt x="27" y="49"/>
                    <a:pt x="35" y="57"/>
                    <a:pt x="41" y="59"/>
                  </a:cubicBezTo>
                  <a:cubicBezTo>
                    <a:pt x="43" y="60"/>
                    <a:pt x="44" y="59"/>
                    <a:pt x="45" y="59"/>
                  </a:cubicBezTo>
                  <a:cubicBezTo>
                    <a:pt x="47" y="58"/>
                    <a:pt x="48" y="56"/>
                    <a:pt x="48" y="51"/>
                  </a:cubicBezTo>
                  <a:cubicBezTo>
                    <a:pt x="48" y="44"/>
                    <a:pt x="43" y="34"/>
                    <a:pt x="36" y="25"/>
                  </a:cubicBezTo>
                  <a:cubicBezTo>
                    <a:pt x="20" y="6"/>
                    <a:pt x="2" y="1"/>
                    <a:pt x="2" y="0"/>
                  </a:cubicBezTo>
                  <a:lnTo>
                    <a:pt x="0" y="0"/>
                  </a:lnTo>
                  <a:close/>
                  <a:moveTo>
                    <a:pt x="46" y="51"/>
                  </a:moveTo>
                  <a:cubicBezTo>
                    <a:pt x="46" y="54"/>
                    <a:pt x="46" y="56"/>
                    <a:pt x="44" y="57"/>
                  </a:cubicBezTo>
                  <a:cubicBezTo>
                    <a:pt x="44" y="57"/>
                    <a:pt x="42" y="58"/>
                    <a:pt x="41" y="57"/>
                  </a:cubicBezTo>
                  <a:cubicBezTo>
                    <a:pt x="37" y="56"/>
                    <a:pt x="30" y="50"/>
                    <a:pt x="22" y="37"/>
                  </a:cubicBezTo>
                  <a:cubicBezTo>
                    <a:pt x="12" y="22"/>
                    <a:pt x="6" y="8"/>
                    <a:pt x="4" y="3"/>
                  </a:cubicBezTo>
                  <a:cubicBezTo>
                    <a:pt x="8" y="5"/>
                    <a:pt x="22" y="12"/>
                    <a:pt x="34" y="26"/>
                  </a:cubicBezTo>
                  <a:cubicBezTo>
                    <a:pt x="42" y="35"/>
                    <a:pt x="46" y="44"/>
                    <a:pt x="46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2093">
              <a:extLst>
                <a:ext uri="{FF2B5EF4-FFF2-40B4-BE49-F238E27FC236}">
                  <a16:creationId xmlns="" xmlns:a16="http://schemas.microsoft.com/office/drawing/2014/main" id="{7C638463-F77B-462A-91B1-D43B8AD9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5654676"/>
              <a:ext cx="12700" cy="15875"/>
            </a:xfrm>
            <a:custGeom>
              <a:avLst/>
              <a:gdLst>
                <a:gd name="T0" fmla="*/ 0 w 14"/>
                <a:gd name="T1" fmla="*/ 11 h 16"/>
                <a:gd name="T2" fmla="*/ 14 w 14"/>
                <a:gd name="T3" fmla="*/ 16 h 16"/>
                <a:gd name="T4" fmla="*/ 14 w 14"/>
                <a:gd name="T5" fmla="*/ 0 h 16"/>
                <a:gd name="T6" fmla="*/ 13 w 14"/>
                <a:gd name="T7" fmla="*/ 0 h 16"/>
                <a:gd name="T8" fmla="*/ 12 w 14"/>
                <a:gd name="T9" fmla="*/ 14 h 16"/>
                <a:gd name="T10" fmla="*/ 1 w 14"/>
                <a:gd name="T11" fmla="*/ 10 h 16"/>
                <a:gd name="T12" fmla="*/ 0 w 14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1"/>
                  </a:moveTo>
                  <a:cubicBezTo>
                    <a:pt x="5" y="13"/>
                    <a:pt x="9" y="14"/>
                    <a:pt x="14" y="16"/>
                  </a:cubicBezTo>
                  <a:cubicBezTo>
                    <a:pt x="14" y="11"/>
                    <a:pt x="14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5"/>
                    <a:pt x="13" y="9"/>
                    <a:pt x="12" y="14"/>
                  </a:cubicBezTo>
                  <a:cubicBezTo>
                    <a:pt x="9" y="13"/>
                    <a:pt x="5" y="11"/>
                    <a:pt x="1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2094">
              <a:extLst>
                <a:ext uri="{FF2B5EF4-FFF2-40B4-BE49-F238E27FC236}">
                  <a16:creationId xmlns="" xmlns:a16="http://schemas.microsoft.com/office/drawing/2014/main" id="{375C379A-E36F-432D-9020-B66D5D4B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5649913"/>
              <a:ext cx="14288" cy="15875"/>
            </a:xfrm>
            <a:custGeom>
              <a:avLst/>
              <a:gdLst>
                <a:gd name="T0" fmla="*/ 0 w 15"/>
                <a:gd name="T1" fmla="*/ 12 h 17"/>
                <a:gd name="T2" fmla="*/ 15 w 15"/>
                <a:gd name="T3" fmla="*/ 17 h 17"/>
                <a:gd name="T4" fmla="*/ 15 w 15"/>
                <a:gd name="T5" fmla="*/ 0 h 17"/>
                <a:gd name="T6" fmla="*/ 14 w 15"/>
                <a:gd name="T7" fmla="*/ 0 h 17"/>
                <a:gd name="T8" fmla="*/ 14 w 15"/>
                <a:gd name="T9" fmla="*/ 16 h 17"/>
                <a:gd name="T10" fmla="*/ 1 w 15"/>
                <a:gd name="T11" fmla="*/ 11 h 17"/>
                <a:gd name="T12" fmla="*/ 0 w 15"/>
                <a:gd name="T1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12"/>
                  </a:moveTo>
                  <a:cubicBezTo>
                    <a:pt x="5" y="14"/>
                    <a:pt x="10" y="16"/>
                    <a:pt x="15" y="17"/>
                  </a:cubicBezTo>
                  <a:cubicBezTo>
                    <a:pt x="15" y="12"/>
                    <a:pt x="15" y="6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"/>
                    <a:pt x="14" y="10"/>
                    <a:pt x="14" y="16"/>
                  </a:cubicBezTo>
                  <a:cubicBezTo>
                    <a:pt x="9" y="14"/>
                    <a:pt x="5" y="12"/>
                    <a:pt x="1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2095">
              <a:extLst>
                <a:ext uri="{FF2B5EF4-FFF2-40B4-BE49-F238E27FC236}">
                  <a16:creationId xmlns="" xmlns:a16="http://schemas.microsoft.com/office/drawing/2014/main" id="{8D699531-1B6F-4F40-88BE-9D5F1416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5645151"/>
              <a:ext cx="14288" cy="15875"/>
            </a:xfrm>
            <a:custGeom>
              <a:avLst/>
              <a:gdLst>
                <a:gd name="T0" fmla="*/ 0 w 15"/>
                <a:gd name="T1" fmla="*/ 13 h 18"/>
                <a:gd name="T2" fmla="*/ 15 w 15"/>
                <a:gd name="T3" fmla="*/ 18 h 18"/>
                <a:gd name="T4" fmla="*/ 15 w 15"/>
                <a:gd name="T5" fmla="*/ 0 h 18"/>
                <a:gd name="T6" fmla="*/ 14 w 15"/>
                <a:gd name="T7" fmla="*/ 0 h 18"/>
                <a:gd name="T8" fmla="*/ 14 w 15"/>
                <a:gd name="T9" fmla="*/ 16 h 18"/>
                <a:gd name="T10" fmla="*/ 0 w 15"/>
                <a:gd name="T11" fmla="*/ 12 h 18"/>
                <a:gd name="T12" fmla="*/ 0 w 15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0" y="13"/>
                  </a:moveTo>
                  <a:cubicBezTo>
                    <a:pt x="5" y="14"/>
                    <a:pt x="10" y="16"/>
                    <a:pt x="15" y="18"/>
                  </a:cubicBezTo>
                  <a:cubicBezTo>
                    <a:pt x="15" y="12"/>
                    <a:pt x="15" y="6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"/>
                    <a:pt x="14" y="11"/>
                    <a:pt x="14" y="16"/>
                  </a:cubicBezTo>
                  <a:cubicBezTo>
                    <a:pt x="9" y="14"/>
                    <a:pt x="5" y="13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2096">
              <a:extLst>
                <a:ext uri="{FF2B5EF4-FFF2-40B4-BE49-F238E27FC236}">
                  <a16:creationId xmlns="" xmlns:a16="http://schemas.microsoft.com/office/drawing/2014/main" id="{B1AE328C-E262-4C61-A888-498AE0F6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640388"/>
              <a:ext cx="14288" cy="15875"/>
            </a:xfrm>
            <a:custGeom>
              <a:avLst/>
              <a:gdLst>
                <a:gd name="T0" fmla="*/ 0 w 15"/>
                <a:gd name="T1" fmla="*/ 13 h 17"/>
                <a:gd name="T2" fmla="*/ 15 w 15"/>
                <a:gd name="T3" fmla="*/ 17 h 17"/>
                <a:gd name="T4" fmla="*/ 15 w 15"/>
                <a:gd name="T5" fmla="*/ 0 h 17"/>
                <a:gd name="T6" fmla="*/ 14 w 15"/>
                <a:gd name="T7" fmla="*/ 0 h 17"/>
                <a:gd name="T8" fmla="*/ 14 w 15"/>
                <a:gd name="T9" fmla="*/ 16 h 17"/>
                <a:gd name="T10" fmla="*/ 1 w 15"/>
                <a:gd name="T11" fmla="*/ 11 h 17"/>
                <a:gd name="T12" fmla="*/ 0 w 15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cubicBezTo>
                    <a:pt x="5" y="14"/>
                    <a:pt x="10" y="16"/>
                    <a:pt x="15" y="17"/>
                  </a:cubicBezTo>
                  <a:cubicBezTo>
                    <a:pt x="15" y="12"/>
                    <a:pt x="15" y="6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"/>
                    <a:pt x="14" y="10"/>
                    <a:pt x="14" y="16"/>
                  </a:cubicBezTo>
                  <a:cubicBezTo>
                    <a:pt x="10" y="14"/>
                    <a:pt x="5" y="13"/>
                    <a:pt x="1" y="11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2097">
              <a:extLst>
                <a:ext uri="{FF2B5EF4-FFF2-40B4-BE49-F238E27FC236}">
                  <a16:creationId xmlns="" xmlns:a16="http://schemas.microsoft.com/office/drawing/2014/main" id="{CA4BF79A-D399-4A84-AEB7-93EF9AE68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637213"/>
              <a:ext cx="12700" cy="15875"/>
            </a:xfrm>
            <a:custGeom>
              <a:avLst/>
              <a:gdLst>
                <a:gd name="T0" fmla="*/ 0 w 14"/>
                <a:gd name="T1" fmla="*/ 13 h 17"/>
                <a:gd name="T2" fmla="*/ 14 w 14"/>
                <a:gd name="T3" fmla="*/ 17 h 17"/>
                <a:gd name="T4" fmla="*/ 14 w 14"/>
                <a:gd name="T5" fmla="*/ 0 h 17"/>
                <a:gd name="T6" fmla="*/ 13 w 14"/>
                <a:gd name="T7" fmla="*/ 1 h 17"/>
                <a:gd name="T8" fmla="*/ 13 w 14"/>
                <a:gd name="T9" fmla="*/ 15 h 17"/>
                <a:gd name="T10" fmla="*/ 0 w 14"/>
                <a:gd name="T11" fmla="*/ 12 h 17"/>
                <a:gd name="T12" fmla="*/ 0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0" y="13"/>
                  </a:moveTo>
                  <a:cubicBezTo>
                    <a:pt x="5" y="14"/>
                    <a:pt x="9" y="16"/>
                    <a:pt x="14" y="17"/>
                  </a:cubicBezTo>
                  <a:cubicBezTo>
                    <a:pt x="14" y="12"/>
                    <a:pt x="14" y="6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5"/>
                    <a:pt x="13" y="10"/>
                    <a:pt x="13" y="15"/>
                  </a:cubicBezTo>
                  <a:cubicBezTo>
                    <a:pt x="9" y="14"/>
                    <a:pt x="4" y="13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2098">
              <a:extLst>
                <a:ext uri="{FF2B5EF4-FFF2-40B4-BE49-F238E27FC236}">
                  <a16:creationId xmlns="" xmlns:a16="http://schemas.microsoft.com/office/drawing/2014/main" id="{25AFF260-1878-4D5A-ABDB-D69121381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634038"/>
              <a:ext cx="14288" cy="15875"/>
            </a:xfrm>
            <a:custGeom>
              <a:avLst/>
              <a:gdLst>
                <a:gd name="T0" fmla="*/ 0 w 14"/>
                <a:gd name="T1" fmla="*/ 12 h 16"/>
                <a:gd name="T2" fmla="*/ 14 w 14"/>
                <a:gd name="T3" fmla="*/ 16 h 16"/>
                <a:gd name="T4" fmla="*/ 14 w 14"/>
                <a:gd name="T5" fmla="*/ 0 h 16"/>
                <a:gd name="T6" fmla="*/ 12 w 14"/>
                <a:gd name="T7" fmla="*/ 0 h 16"/>
                <a:gd name="T8" fmla="*/ 13 w 14"/>
                <a:gd name="T9" fmla="*/ 14 h 16"/>
                <a:gd name="T10" fmla="*/ 1 w 14"/>
                <a:gd name="T11" fmla="*/ 11 h 16"/>
                <a:gd name="T12" fmla="*/ 0 w 14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2"/>
                  </a:moveTo>
                  <a:cubicBezTo>
                    <a:pt x="5" y="13"/>
                    <a:pt x="10" y="14"/>
                    <a:pt x="14" y="16"/>
                  </a:cubicBezTo>
                  <a:cubicBezTo>
                    <a:pt x="14" y="11"/>
                    <a:pt x="14" y="5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5"/>
                    <a:pt x="13" y="9"/>
                    <a:pt x="13" y="14"/>
                  </a:cubicBezTo>
                  <a:cubicBezTo>
                    <a:pt x="9" y="13"/>
                    <a:pt x="5" y="12"/>
                    <a:pt x="1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2099">
              <a:extLst>
                <a:ext uri="{FF2B5EF4-FFF2-40B4-BE49-F238E27FC236}">
                  <a16:creationId xmlns="" xmlns:a16="http://schemas.microsoft.com/office/drawing/2014/main" id="{FE36416B-F225-452B-A9CD-99DFE288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5632451"/>
              <a:ext cx="12700" cy="12700"/>
            </a:xfrm>
            <a:custGeom>
              <a:avLst/>
              <a:gdLst>
                <a:gd name="T0" fmla="*/ 0 w 13"/>
                <a:gd name="T1" fmla="*/ 11 h 15"/>
                <a:gd name="T2" fmla="*/ 13 w 13"/>
                <a:gd name="T3" fmla="*/ 15 h 15"/>
                <a:gd name="T4" fmla="*/ 12 w 13"/>
                <a:gd name="T5" fmla="*/ 0 h 15"/>
                <a:gd name="T6" fmla="*/ 11 w 13"/>
                <a:gd name="T7" fmla="*/ 0 h 15"/>
                <a:gd name="T8" fmla="*/ 12 w 13"/>
                <a:gd name="T9" fmla="*/ 13 h 15"/>
                <a:gd name="T10" fmla="*/ 1 w 13"/>
                <a:gd name="T11" fmla="*/ 10 h 15"/>
                <a:gd name="T12" fmla="*/ 0 w 13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1"/>
                  </a:moveTo>
                  <a:cubicBezTo>
                    <a:pt x="5" y="12"/>
                    <a:pt x="9" y="13"/>
                    <a:pt x="13" y="15"/>
                  </a:cubicBezTo>
                  <a:cubicBezTo>
                    <a:pt x="13" y="10"/>
                    <a:pt x="13" y="5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8" y="12"/>
                    <a:pt x="4" y="11"/>
                    <a:pt x="1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2100">
              <a:extLst>
                <a:ext uri="{FF2B5EF4-FFF2-40B4-BE49-F238E27FC236}">
                  <a16:creationId xmlns="" xmlns:a16="http://schemas.microsoft.com/office/drawing/2014/main" id="{33A79A75-B5AA-4CFD-A7F1-71BA2322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629276"/>
              <a:ext cx="11113" cy="11113"/>
            </a:xfrm>
            <a:custGeom>
              <a:avLst/>
              <a:gdLst>
                <a:gd name="T0" fmla="*/ 0 w 12"/>
                <a:gd name="T1" fmla="*/ 10 h 12"/>
                <a:gd name="T2" fmla="*/ 12 w 12"/>
                <a:gd name="T3" fmla="*/ 12 h 12"/>
                <a:gd name="T4" fmla="*/ 11 w 12"/>
                <a:gd name="T5" fmla="*/ 0 h 12"/>
                <a:gd name="T6" fmla="*/ 10 w 12"/>
                <a:gd name="T7" fmla="*/ 0 h 12"/>
                <a:gd name="T8" fmla="*/ 11 w 12"/>
                <a:gd name="T9" fmla="*/ 11 h 12"/>
                <a:gd name="T10" fmla="*/ 1 w 12"/>
                <a:gd name="T11" fmla="*/ 8 h 12"/>
                <a:gd name="T12" fmla="*/ 0 w 12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10"/>
                  </a:moveTo>
                  <a:cubicBezTo>
                    <a:pt x="4" y="11"/>
                    <a:pt x="8" y="11"/>
                    <a:pt x="12" y="12"/>
                  </a:cubicBezTo>
                  <a:cubicBezTo>
                    <a:pt x="12" y="8"/>
                    <a:pt x="12" y="4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1" y="7"/>
                    <a:pt x="11" y="11"/>
                  </a:cubicBezTo>
                  <a:cubicBezTo>
                    <a:pt x="7" y="10"/>
                    <a:pt x="4" y="9"/>
                    <a:pt x="1" y="8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2101">
              <a:extLst>
                <a:ext uri="{FF2B5EF4-FFF2-40B4-BE49-F238E27FC236}">
                  <a16:creationId xmlns="" xmlns:a16="http://schemas.microsoft.com/office/drawing/2014/main" id="{DCA44AF9-19AD-4254-8D8D-98309D45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627688"/>
              <a:ext cx="9525" cy="9525"/>
            </a:xfrm>
            <a:custGeom>
              <a:avLst/>
              <a:gdLst>
                <a:gd name="T0" fmla="*/ 0 w 11"/>
                <a:gd name="T1" fmla="*/ 9 h 11"/>
                <a:gd name="T2" fmla="*/ 11 w 11"/>
                <a:gd name="T3" fmla="*/ 11 h 11"/>
                <a:gd name="T4" fmla="*/ 10 w 11"/>
                <a:gd name="T5" fmla="*/ 0 h 11"/>
                <a:gd name="T6" fmla="*/ 9 w 11"/>
                <a:gd name="T7" fmla="*/ 0 h 11"/>
                <a:gd name="T8" fmla="*/ 10 w 11"/>
                <a:gd name="T9" fmla="*/ 10 h 11"/>
                <a:gd name="T10" fmla="*/ 1 w 11"/>
                <a:gd name="T11" fmla="*/ 8 h 11"/>
                <a:gd name="T12" fmla="*/ 0 w 11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9"/>
                  </a:moveTo>
                  <a:cubicBezTo>
                    <a:pt x="4" y="10"/>
                    <a:pt x="7" y="11"/>
                    <a:pt x="11" y="11"/>
                  </a:cubicBezTo>
                  <a:cubicBezTo>
                    <a:pt x="11" y="8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3"/>
                    <a:pt x="9" y="7"/>
                    <a:pt x="10" y="10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2102">
              <a:extLst>
                <a:ext uri="{FF2B5EF4-FFF2-40B4-BE49-F238E27FC236}">
                  <a16:creationId xmlns="" xmlns:a16="http://schemas.microsoft.com/office/drawing/2014/main" id="{A077FA0D-949C-4EA4-98DA-3A93D07BA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624513"/>
              <a:ext cx="7938" cy="9525"/>
            </a:xfrm>
            <a:custGeom>
              <a:avLst/>
              <a:gdLst>
                <a:gd name="T0" fmla="*/ 0 w 9"/>
                <a:gd name="T1" fmla="*/ 8 h 10"/>
                <a:gd name="T2" fmla="*/ 9 w 9"/>
                <a:gd name="T3" fmla="*/ 10 h 10"/>
                <a:gd name="T4" fmla="*/ 8 w 9"/>
                <a:gd name="T5" fmla="*/ 0 h 10"/>
                <a:gd name="T6" fmla="*/ 7 w 9"/>
                <a:gd name="T7" fmla="*/ 0 h 10"/>
                <a:gd name="T8" fmla="*/ 7 w 9"/>
                <a:gd name="T9" fmla="*/ 8 h 10"/>
                <a:gd name="T10" fmla="*/ 0 w 9"/>
                <a:gd name="T11" fmla="*/ 6 h 10"/>
                <a:gd name="T12" fmla="*/ 0 w 9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8" y="6"/>
                    <a:pt x="8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2103">
              <a:extLst>
                <a:ext uri="{FF2B5EF4-FFF2-40B4-BE49-F238E27FC236}">
                  <a16:creationId xmlns="" xmlns:a16="http://schemas.microsoft.com/office/drawing/2014/main" id="{A4824755-7179-4952-9425-41601C54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5622926"/>
              <a:ext cx="6350" cy="7938"/>
            </a:xfrm>
            <a:custGeom>
              <a:avLst/>
              <a:gdLst>
                <a:gd name="T0" fmla="*/ 0 w 7"/>
                <a:gd name="T1" fmla="*/ 6 h 8"/>
                <a:gd name="T2" fmla="*/ 7 w 7"/>
                <a:gd name="T3" fmla="*/ 8 h 8"/>
                <a:gd name="T4" fmla="*/ 7 w 7"/>
                <a:gd name="T5" fmla="*/ 0 h 8"/>
                <a:gd name="T6" fmla="*/ 5 w 7"/>
                <a:gd name="T7" fmla="*/ 0 h 8"/>
                <a:gd name="T8" fmla="*/ 6 w 7"/>
                <a:gd name="T9" fmla="*/ 6 h 8"/>
                <a:gd name="T10" fmla="*/ 0 w 7"/>
                <a:gd name="T11" fmla="*/ 5 h 8"/>
                <a:gd name="T12" fmla="*/ 0 w 7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2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2104">
              <a:extLst>
                <a:ext uri="{FF2B5EF4-FFF2-40B4-BE49-F238E27FC236}">
                  <a16:creationId xmlns="" xmlns:a16="http://schemas.microsoft.com/office/drawing/2014/main" id="{7A279DFD-C8C6-4F71-8197-673DAF8A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5621338"/>
              <a:ext cx="4763" cy="6350"/>
            </a:xfrm>
            <a:custGeom>
              <a:avLst/>
              <a:gdLst>
                <a:gd name="T0" fmla="*/ 0 w 3"/>
                <a:gd name="T1" fmla="*/ 3 h 4"/>
                <a:gd name="T2" fmla="*/ 3 w 3"/>
                <a:gd name="T3" fmla="*/ 4 h 4"/>
                <a:gd name="T4" fmla="*/ 3 w 3"/>
                <a:gd name="T5" fmla="*/ 0 h 4"/>
                <a:gd name="T6" fmla="*/ 2 w 3"/>
                <a:gd name="T7" fmla="*/ 0 h 4"/>
                <a:gd name="T8" fmla="*/ 3 w 3"/>
                <a:gd name="T9" fmla="*/ 2 h 4"/>
                <a:gd name="T10" fmla="*/ 0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2105">
              <a:extLst>
                <a:ext uri="{FF2B5EF4-FFF2-40B4-BE49-F238E27FC236}">
                  <a16:creationId xmlns="" xmlns:a16="http://schemas.microsoft.com/office/drawing/2014/main" id="{B4268D5B-41DA-45F6-BCA7-42796F041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619751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2 h 2"/>
                <a:gd name="T10" fmla="*/ 0 w 3"/>
                <a:gd name="T11" fmla="*/ 1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2106">
              <a:extLst>
                <a:ext uri="{FF2B5EF4-FFF2-40B4-BE49-F238E27FC236}">
                  <a16:creationId xmlns="" xmlns:a16="http://schemas.microsoft.com/office/drawing/2014/main" id="{5A2FD48F-155C-4A6D-AF11-467A1B46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670551"/>
              <a:ext cx="6350" cy="11113"/>
            </a:xfrm>
            <a:custGeom>
              <a:avLst/>
              <a:gdLst>
                <a:gd name="T0" fmla="*/ 0 w 7"/>
                <a:gd name="T1" fmla="*/ 11 h 12"/>
                <a:gd name="T2" fmla="*/ 1 w 7"/>
                <a:gd name="T3" fmla="*/ 12 h 12"/>
                <a:gd name="T4" fmla="*/ 7 w 7"/>
                <a:gd name="T5" fmla="*/ 1 h 12"/>
                <a:gd name="T6" fmla="*/ 6 w 7"/>
                <a:gd name="T7" fmla="*/ 0 h 12"/>
                <a:gd name="T8" fmla="*/ 0 w 7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5" y="5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2107">
              <a:extLst>
                <a:ext uri="{FF2B5EF4-FFF2-40B4-BE49-F238E27FC236}">
                  <a16:creationId xmlns="" xmlns:a16="http://schemas.microsoft.com/office/drawing/2014/main" id="{58C9E141-57D1-49E5-A9E8-BC2A89E3C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0263" y="5597526"/>
              <a:ext cx="28575" cy="74613"/>
            </a:xfrm>
            <a:custGeom>
              <a:avLst/>
              <a:gdLst>
                <a:gd name="T0" fmla="*/ 0 w 30"/>
                <a:gd name="T1" fmla="*/ 72 h 80"/>
                <a:gd name="T2" fmla="*/ 3 w 30"/>
                <a:gd name="T3" fmla="*/ 79 h 80"/>
                <a:gd name="T4" fmla="*/ 8 w 30"/>
                <a:gd name="T5" fmla="*/ 80 h 80"/>
                <a:gd name="T6" fmla="*/ 25 w 30"/>
                <a:gd name="T7" fmla="*/ 53 h 80"/>
                <a:gd name="T8" fmla="*/ 30 w 30"/>
                <a:gd name="T9" fmla="*/ 18 h 80"/>
                <a:gd name="T10" fmla="*/ 29 w 30"/>
                <a:gd name="T11" fmla="*/ 3 h 80"/>
                <a:gd name="T12" fmla="*/ 29 w 30"/>
                <a:gd name="T13" fmla="*/ 0 h 80"/>
                <a:gd name="T14" fmla="*/ 28 w 30"/>
                <a:gd name="T15" fmla="*/ 2 h 80"/>
                <a:gd name="T16" fmla="*/ 7 w 30"/>
                <a:gd name="T17" fmla="*/ 42 h 80"/>
                <a:gd name="T18" fmla="*/ 0 w 30"/>
                <a:gd name="T19" fmla="*/ 72 h 80"/>
                <a:gd name="T20" fmla="*/ 28 w 30"/>
                <a:gd name="T21" fmla="*/ 6 h 80"/>
                <a:gd name="T22" fmla="*/ 24 w 30"/>
                <a:gd name="T23" fmla="*/ 52 h 80"/>
                <a:gd name="T24" fmla="*/ 7 w 30"/>
                <a:gd name="T25" fmla="*/ 78 h 80"/>
                <a:gd name="T26" fmla="*/ 4 w 30"/>
                <a:gd name="T27" fmla="*/ 78 h 80"/>
                <a:gd name="T28" fmla="*/ 2 w 30"/>
                <a:gd name="T29" fmla="*/ 72 h 80"/>
                <a:gd name="T30" fmla="*/ 9 w 30"/>
                <a:gd name="T31" fmla="*/ 43 h 80"/>
                <a:gd name="T32" fmla="*/ 28 w 30"/>
                <a:gd name="T33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80">
                  <a:moveTo>
                    <a:pt x="0" y="72"/>
                  </a:moveTo>
                  <a:cubicBezTo>
                    <a:pt x="0" y="76"/>
                    <a:pt x="2" y="78"/>
                    <a:pt x="3" y="79"/>
                  </a:cubicBezTo>
                  <a:cubicBezTo>
                    <a:pt x="4" y="80"/>
                    <a:pt x="6" y="80"/>
                    <a:pt x="8" y="80"/>
                  </a:cubicBezTo>
                  <a:cubicBezTo>
                    <a:pt x="14" y="78"/>
                    <a:pt x="21" y="68"/>
                    <a:pt x="25" y="53"/>
                  </a:cubicBezTo>
                  <a:cubicBezTo>
                    <a:pt x="29" y="40"/>
                    <a:pt x="30" y="27"/>
                    <a:pt x="30" y="18"/>
                  </a:cubicBezTo>
                  <a:cubicBezTo>
                    <a:pt x="30" y="9"/>
                    <a:pt x="29" y="3"/>
                    <a:pt x="29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17" y="18"/>
                    <a:pt x="7" y="42"/>
                  </a:cubicBezTo>
                  <a:cubicBezTo>
                    <a:pt x="3" y="54"/>
                    <a:pt x="0" y="64"/>
                    <a:pt x="0" y="72"/>
                  </a:cubicBezTo>
                  <a:moveTo>
                    <a:pt x="28" y="6"/>
                  </a:moveTo>
                  <a:cubicBezTo>
                    <a:pt x="29" y="12"/>
                    <a:pt x="30" y="31"/>
                    <a:pt x="24" y="52"/>
                  </a:cubicBezTo>
                  <a:cubicBezTo>
                    <a:pt x="19" y="69"/>
                    <a:pt x="12" y="76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3" y="77"/>
                    <a:pt x="2" y="75"/>
                    <a:pt x="2" y="72"/>
                  </a:cubicBezTo>
                  <a:cubicBezTo>
                    <a:pt x="2" y="65"/>
                    <a:pt x="4" y="55"/>
                    <a:pt x="9" y="43"/>
                  </a:cubicBezTo>
                  <a:cubicBezTo>
                    <a:pt x="16" y="25"/>
                    <a:pt x="25" y="10"/>
                    <a:pt x="28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2108">
              <a:extLst>
                <a:ext uri="{FF2B5EF4-FFF2-40B4-BE49-F238E27FC236}">
                  <a16:creationId xmlns="" xmlns:a16="http://schemas.microsoft.com/office/drawing/2014/main" id="{3B35653A-D5BE-45E7-8E14-1A18942E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5654676"/>
              <a:ext cx="14288" cy="15875"/>
            </a:xfrm>
            <a:custGeom>
              <a:avLst/>
              <a:gdLst>
                <a:gd name="T0" fmla="*/ 0 w 15"/>
                <a:gd name="T1" fmla="*/ 0 h 17"/>
                <a:gd name="T2" fmla="*/ 2 w 15"/>
                <a:gd name="T3" fmla="*/ 17 h 17"/>
                <a:gd name="T4" fmla="*/ 15 w 15"/>
                <a:gd name="T5" fmla="*/ 10 h 17"/>
                <a:gd name="T6" fmla="*/ 14 w 15"/>
                <a:gd name="T7" fmla="*/ 9 h 17"/>
                <a:gd name="T8" fmla="*/ 3 w 15"/>
                <a:gd name="T9" fmla="*/ 15 h 17"/>
                <a:gd name="T10" fmla="*/ 1 w 15"/>
                <a:gd name="T11" fmla="*/ 0 h 17"/>
                <a:gd name="T12" fmla="*/ 0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6" y="15"/>
                    <a:pt x="11" y="12"/>
                    <a:pt x="1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11"/>
                    <a:pt x="7" y="13"/>
                    <a:pt x="3" y="15"/>
                  </a:cubicBezTo>
                  <a:cubicBezTo>
                    <a:pt x="2" y="10"/>
                    <a:pt x="2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2109">
              <a:extLst>
                <a:ext uri="{FF2B5EF4-FFF2-40B4-BE49-F238E27FC236}">
                  <a16:creationId xmlns="" xmlns:a16="http://schemas.microsoft.com/office/drawing/2014/main" id="{2E7AE2EA-15B6-44C0-AA24-A2BFB1D5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5648326"/>
              <a:ext cx="15875" cy="17463"/>
            </a:xfrm>
            <a:custGeom>
              <a:avLst/>
              <a:gdLst>
                <a:gd name="T0" fmla="*/ 0 w 17"/>
                <a:gd name="T1" fmla="*/ 0 h 19"/>
                <a:gd name="T2" fmla="*/ 3 w 17"/>
                <a:gd name="T3" fmla="*/ 19 h 19"/>
                <a:gd name="T4" fmla="*/ 17 w 17"/>
                <a:gd name="T5" fmla="*/ 11 h 19"/>
                <a:gd name="T6" fmla="*/ 17 w 17"/>
                <a:gd name="T7" fmla="*/ 10 h 19"/>
                <a:gd name="T8" fmla="*/ 4 w 17"/>
                <a:gd name="T9" fmla="*/ 17 h 19"/>
                <a:gd name="T10" fmla="*/ 2 w 17"/>
                <a:gd name="T11" fmla="*/ 0 h 19"/>
                <a:gd name="T12" fmla="*/ 0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6"/>
                    <a:pt x="3" y="13"/>
                    <a:pt x="3" y="19"/>
                  </a:cubicBezTo>
                  <a:cubicBezTo>
                    <a:pt x="8" y="16"/>
                    <a:pt x="13" y="14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2"/>
                    <a:pt x="8" y="14"/>
                    <a:pt x="4" y="17"/>
                  </a:cubicBezTo>
                  <a:cubicBezTo>
                    <a:pt x="4" y="11"/>
                    <a:pt x="3" y="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2110">
              <a:extLst>
                <a:ext uri="{FF2B5EF4-FFF2-40B4-BE49-F238E27FC236}">
                  <a16:creationId xmlns="" xmlns:a16="http://schemas.microsoft.com/office/drawing/2014/main" id="{9A19EB90-005B-4CF5-9808-50E3C3E0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5641976"/>
              <a:ext cx="17463" cy="19050"/>
            </a:xfrm>
            <a:custGeom>
              <a:avLst/>
              <a:gdLst>
                <a:gd name="T0" fmla="*/ 0 w 18"/>
                <a:gd name="T1" fmla="*/ 1 h 20"/>
                <a:gd name="T2" fmla="*/ 4 w 18"/>
                <a:gd name="T3" fmla="*/ 20 h 20"/>
                <a:gd name="T4" fmla="*/ 18 w 18"/>
                <a:gd name="T5" fmla="*/ 12 h 20"/>
                <a:gd name="T6" fmla="*/ 17 w 18"/>
                <a:gd name="T7" fmla="*/ 10 h 20"/>
                <a:gd name="T8" fmla="*/ 5 w 18"/>
                <a:gd name="T9" fmla="*/ 17 h 20"/>
                <a:gd name="T10" fmla="*/ 1 w 18"/>
                <a:gd name="T11" fmla="*/ 0 h 20"/>
                <a:gd name="T12" fmla="*/ 0 w 18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0" y="1"/>
                  </a:moveTo>
                  <a:cubicBezTo>
                    <a:pt x="2" y="7"/>
                    <a:pt x="3" y="13"/>
                    <a:pt x="4" y="20"/>
                  </a:cubicBezTo>
                  <a:cubicBezTo>
                    <a:pt x="8" y="17"/>
                    <a:pt x="13" y="14"/>
                    <a:pt x="18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3"/>
                    <a:pt x="9" y="15"/>
                    <a:pt x="5" y="17"/>
                  </a:cubicBezTo>
                  <a:cubicBezTo>
                    <a:pt x="4" y="12"/>
                    <a:pt x="3" y="6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2111">
              <a:extLst>
                <a:ext uri="{FF2B5EF4-FFF2-40B4-BE49-F238E27FC236}">
                  <a16:creationId xmlns="" xmlns:a16="http://schemas.microsoft.com/office/drawing/2014/main" id="{F78B51F5-22D5-48A8-BB1D-E4D8B5052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5637213"/>
              <a:ext cx="17463" cy="17463"/>
            </a:xfrm>
            <a:custGeom>
              <a:avLst/>
              <a:gdLst>
                <a:gd name="T0" fmla="*/ 0 w 18"/>
                <a:gd name="T1" fmla="*/ 1 h 19"/>
                <a:gd name="T2" fmla="*/ 4 w 18"/>
                <a:gd name="T3" fmla="*/ 19 h 19"/>
                <a:gd name="T4" fmla="*/ 18 w 18"/>
                <a:gd name="T5" fmla="*/ 11 h 19"/>
                <a:gd name="T6" fmla="*/ 17 w 18"/>
                <a:gd name="T7" fmla="*/ 10 h 19"/>
                <a:gd name="T8" fmla="*/ 5 w 18"/>
                <a:gd name="T9" fmla="*/ 17 h 19"/>
                <a:gd name="T10" fmla="*/ 1 w 18"/>
                <a:gd name="T11" fmla="*/ 0 h 19"/>
                <a:gd name="T12" fmla="*/ 0 w 1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0" y="1"/>
                  </a:moveTo>
                  <a:cubicBezTo>
                    <a:pt x="2" y="7"/>
                    <a:pt x="3" y="13"/>
                    <a:pt x="4" y="19"/>
                  </a:cubicBezTo>
                  <a:cubicBezTo>
                    <a:pt x="8" y="17"/>
                    <a:pt x="13" y="14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2"/>
                    <a:pt x="9" y="15"/>
                    <a:pt x="5" y="17"/>
                  </a:cubicBezTo>
                  <a:cubicBezTo>
                    <a:pt x="4" y="12"/>
                    <a:pt x="3" y="6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112">
              <a:extLst>
                <a:ext uri="{FF2B5EF4-FFF2-40B4-BE49-F238E27FC236}">
                  <a16:creationId xmlns="" xmlns:a16="http://schemas.microsoft.com/office/drawing/2014/main" id="{DC72B470-5F6F-45E0-ABA0-D1A1B900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5634038"/>
              <a:ext cx="15875" cy="15875"/>
            </a:xfrm>
            <a:custGeom>
              <a:avLst/>
              <a:gdLst>
                <a:gd name="T0" fmla="*/ 0 w 17"/>
                <a:gd name="T1" fmla="*/ 0 h 18"/>
                <a:gd name="T2" fmla="*/ 4 w 17"/>
                <a:gd name="T3" fmla="*/ 18 h 18"/>
                <a:gd name="T4" fmla="*/ 17 w 17"/>
                <a:gd name="T5" fmla="*/ 10 h 18"/>
                <a:gd name="T6" fmla="*/ 17 w 17"/>
                <a:gd name="T7" fmla="*/ 8 h 18"/>
                <a:gd name="T8" fmla="*/ 5 w 17"/>
                <a:gd name="T9" fmla="*/ 16 h 18"/>
                <a:gd name="T10" fmla="*/ 1 w 17"/>
                <a:gd name="T11" fmla="*/ 0 h 18"/>
                <a:gd name="T12" fmla="*/ 0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cubicBezTo>
                    <a:pt x="2" y="6"/>
                    <a:pt x="3" y="12"/>
                    <a:pt x="4" y="18"/>
                  </a:cubicBezTo>
                  <a:cubicBezTo>
                    <a:pt x="8" y="15"/>
                    <a:pt x="13" y="13"/>
                    <a:pt x="17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3" y="11"/>
                    <a:pt x="9" y="13"/>
                    <a:pt x="5" y="16"/>
                  </a:cubicBezTo>
                  <a:cubicBezTo>
                    <a:pt x="4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2113">
              <a:extLst>
                <a:ext uri="{FF2B5EF4-FFF2-40B4-BE49-F238E27FC236}">
                  <a16:creationId xmlns="" xmlns:a16="http://schemas.microsoft.com/office/drawing/2014/main" id="{070A2CA0-205F-4353-9A1A-217742D7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5629276"/>
              <a:ext cx="14288" cy="15875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18 h 18"/>
                <a:gd name="T4" fmla="*/ 16 w 16"/>
                <a:gd name="T5" fmla="*/ 10 h 18"/>
                <a:gd name="T6" fmla="*/ 16 w 16"/>
                <a:gd name="T7" fmla="*/ 8 h 18"/>
                <a:gd name="T8" fmla="*/ 5 w 16"/>
                <a:gd name="T9" fmla="*/ 15 h 18"/>
                <a:gd name="T10" fmla="*/ 1 w 16"/>
                <a:gd name="T11" fmla="*/ 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2" y="6"/>
                    <a:pt x="3" y="12"/>
                    <a:pt x="4" y="18"/>
                  </a:cubicBezTo>
                  <a:cubicBezTo>
                    <a:pt x="8" y="15"/>
                    <a:pt x="12" y="12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11"/>
                    <a:pt x="8" y="13"/>
                    <a:pt x="5" y="15"/>
                  </a:cubicBezTo>
                  <a:cubicBezTo>
                    <a:pt x="4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2114">
              <a:extLst>
                <a:ext uri="{FF2B5EF4-FFF2-40B4-BE49-F238E27FC236}">
                  <a16:creationId xmlns="" xmlns:a16="http://schemas.microsoft.com/office/drawing/2014/main" id="{BC72B6D0-F8D2-42EE-923C-7AC9977F8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5624513"/>
              <a:ext cx="14288" cy="15875"/>
            </a:xfrm>
            <a:custGeom>
              <a:avLst/>
              <a:gdLst>
                <a:gd name="T0" fmla="*/ 0 w 15"/>
                <a:gd name="T1" fmla="*/ 0 h 16"/>
                <a:gd name="T2" fmla="*/ 4 w 15"/>
                <a:gd name="T3" fmla="*/ 16 h 16"/>
                <a:gd name="T4" fmla="*/ 15 w 15"/>
                <a:gd name="T5" fmla="*/ 8 h 16"/>
                <a:gd name="T6" fmla="*/ 15 w 15"/>
                <a:gd name="T7" fmla="*/ 7 h 16"/>
                <a:gd name="T8" fmla="*/ 5 w 15"/>
                <a:gd name="T9" fmla="*/ 14 h 16"/>
                <a:gd name="T10" fmla="*/ 1 w 15"/>
                <a:gd name="T11" fmla="*/ 0 h 16"/>
                <a:gd name="T12" fmla="*/ 0 w 1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1" y="5"/>
                    <a:pt x="3" y="11"/>
                    <a:pt x="4" y="16"/>
                  </a:cubicBezTo>
                  <a:cubicBezTo>
                    <a:pt x="8" y="14"/>
                    <a:pt x="11" y="11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9"/>
                    <a:pt x="8" y="12"/>
                    <a:pt x="5" y="14"/>
                  </a:cubicBezTo>
                  <a:cubicBezTo>
                    <a:pt x="4" y="9"/>
                    <a:pt x="2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2115">
              <a:extLst>
                <a:ext uri="{FF2B5EF4-FFF2-40B4-BE49-F238E27FC236}">
                  <a16:creationId xmlns="" xmlns:a16="http://schemas.microsoft.com/office/drawing/2014/main" id="{95D73646-50A5-4861-A1EF-EB1E33B5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5621338"/>
              <a:ext cx="12700" cy="14288"/>
            </a:xfrm>
            <a:custGeom>
              <a:avLst/>
              <a:gdLst>
                <a:gd name="T0" fmla="*/ 0 w 14"/>
                <a:gd name="T1" fmla="*/ 0 h 15"/>
                <a:gd name="T2" fmla="*/ 4 w 14"/>
                <a:gd name="T3" fmla="*/ 15 h 15"/>
                <a:gd name="T4" fmla="*/ 14 w 14"/>
                <a:gd name="T5" fmla="*/ 7 h 15"/>
                <a:gd name="T6" fmla="*/ 13 w 14"/>
                <a:gd name="T7" fmla="*/ 6 h 15"/>
                <a:gd name="T8" fmla="*/ 4 w 14"/>
                <a:gd name="T9" fmla="*/ 12 h 15"/>
                <a:gd name="T10" fmla="*/ 1 w 14"/>
                <a:gd name="T11" fmla="*/ 0 h 15"/>
                <a:gd name="T12" fmla="*/ 0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  <a:cubicBezTo>
                    <a:pt x="7" y="12"/>
                    <a:pt x="11" y="10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8"/>
                    <a:pt x="7" y="10"/>
                    <a:pt x="4" y="12"/>
                  </a:cubicBezTo>
                  <a:cubicBezTo>
                    <a:pt x="3" y="8"/>
                    <a:pt x="2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2116">
              <a:extLst>
                <a:ext uri="{FF2B5EF4-FFF2-40B4-BE49-F238E27FC236}">
                  <a16:creationId xmlns="" xmlns:a16="http://schemas.microsoft.com/office/drawing/2014/main" id="{FB97787B-F5D1-432E-B409-BDE128DB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5618163"/>
              <a:ext cx="11113" cy="11113"/>
            </a:xfrm>
            <a:custGeom>
              <a:avLst/>
              <a:gdLst>
                <a:gd name="T0" fmla="*/ 0 w 12"/>
                <a:gd name="T1" fmla="*/ 0 h 13"/>
                <a:gd name="T2" fmla="*/ 3 w 12"/>
                <a:gd name="T3" fmla="*/ 13 h 13"/>
                <a:gd name="T4" fmla="*/ 12 w 12"/>
                <a:gd name="T5" fmla="*/ 7 h 13"/>
                <a:gd name="T6" fmla="*/ 12 w 12"/>
                <a:gd name="T7" fmla="*/ 5 h 13"/>
                <a:gd name="T8" fmla="*/ 4 w 12"/>
                <a:gd name="T9" fmla="*/ 11 h 13"/>
                <a:gd name="T10" fmla="*/ 1 w 12"/>
                <a:gd name="T11" fmla="*/ 0 h 13"/>
                <a:gd name="T12" fmla="*/ 0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  <a:cubicBezTo>
                    <a:pt x="6" y="11"/>
                    <a:pt x="9" y="9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7"/>
                    <a:pt x="2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2117">
              <a:extLst>
                <a:ext uri="{FF2B5EF4-FFF2-40B4-BE49-F238E27FC236}">
                  <a16:creationId xmlns="" xmlns:a16="http://schemas.microsoft.com/office/drawing/2014/main" id="{01E11C30-367F-4358-AD26-DCA3F08A2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5613401"/>
              <a:ext cx="11113" cy="11113"/>
            </a:xfrm>
            <a:custGeom>
              <a:avLst/>
              <a:gdLst>
                <a:gd name="T0" fmla="*/ 0 w 11"/>
                <a:gd name="T1" fmla="*/ 0 h 11"/>
                <a:gd name="T2" fmla="*/ 3 w 11"/>
                <a:gd name="T3" fmla="*/ 11 h 11"/>
                <a:gd name="T4" fmla="*/ 11 w 11"/>
                <a:gd name="T5" fmla="*/ 6 h 11"/>
                <a:gd name="T6" fmla="*/ 10 w 11"/>
                <a:gd name="T7" fmla="*/ 4 h 11"/>
                <a:gd name="T8" fmla="*/ 4 w 11"/>
                <a:gd name="T9" fmla="*/ 9 h 11"/>
                <a:gd name="T10" fmla="*/ 1 w 11"/>
                <a:gd name="T11" fmla="*/ 0 h 11"/>
                <a:gd name="T12" fmla="*/ 0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" y="4"/>
                    <a:pt x="2" y="8"/>
                    <a:pt x="3" y="1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2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2118">
              <a:extLst>
                <a:ext uri="{FF2B5EF4-FFF2-40B4-BE49-F238E27FC236}">
                  <a16:creationId xmlns="" xmlns:a16="http://schemas.microsoft.com/office/drawing/2014/main" id="{EFBA2654-090D-4082-A587-8DB15621F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5610226"/>
              <a:ext cx="9525" cy="9525"/>
            </a:xfrm>
            <a:custGeom>
              <a:avLst/>
              <a:gdLst>
                <a:gd name="T0" fmla="*/ 0 w 9"/>
                <a:gd name="T1" fmla="*/ 0 h 10"/>
                <a:gd name="T2" fmla="*/ 3 w 9"/>
                <a:gd name="T3" fmla="*/ 10 h 10"/>
                <a:gd name="T4" fmla="*/ 9 w 9"/>
                <a:gd name="T5" fmla="*/ 5 h 10"/>
                <a:gd name="T6" fmla="*/ 8 w 9"/>
                <a:gd name="T7" fmla="*/ 4 h 10"/>
                <a:gd name="T8" fmla="*/ 3 w 9"/>
                <a:gd name="T9" fmla="*/ 7 h 10"/>
                <a:gd name="T10" fmla="*/ 1 w 9"/>
                <a:gd name="T11" fmla="*/ 0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2119">
              <a:extLst>
                <a:ext uri="{FF2B5EF4-FFF2-40B4-BE49-F238E27FC236}">
                  <a16:creationId xmlns="" xmlns:a16="http://schemas.microsoft.com/office/drawing/2014/main" id="{36B4576C-2BFD-4F80-BCCF-8343ED37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5607051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4 w 4"/>
                <a:gd name="T5" fmla="*/ 2 h 4"/>
                <a:gd name="T6" fmla="*/ 3 w 4"/>
                <a:gd name="T7" fmla="*/ 1 h 4"/>
                <a:gd name="T8" fmla="*/ 1 w 4"/>
                <a:gd name="T9" fmla="*/ 3 h 4"/>
                <a:gd name="T10" fmla="*/ 0 w 4"/>
                <a:gd name="T11" fmla="*/ 0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1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120">
              <a:extLst>
                <a:ext uri="{FF2B5EF4-FFF2-40B4-BE49-F238E27FC236}">
                  <a16:creationId xmlns="" xmlns:a16="http://schemas.microsoft.com/office/drawing/2014/main" id="{71C70CCF-B4EB-4F3A-8ADD-59CD5F61B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5603876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1 w 2"/>
                <a:gd name="T9" fmla="*/ 2 h 3"/>
                <a:gd name="T10" fmla="*/ 0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121">
              <a:extLst>
                <a:ext uri="{FF2B5EF4-FFF2-40B4-BE49-F238E27FC236}">
                  <a16:creationId xmlns="" xmlns:a16="http://schemas.microsoft.com/office/drawing/2014/main" id="{0648D337-1568-46F2-B8D5-62AA45044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711826"/>
              <a:ext cx="6350" cy="12700"/>
            </a:xfrm>
            <a:custGeom>
              <a:avLst/>
              <a:gdLst>
                <a:gd name="T0" fmla="*/ 0 w 6"/>
                <a:gd name="T1" fmla="*/ 1 h 13"/>
                <a:gd name="T2" fmla="*/ 4 w 6"/>
                <a:gd name="T3" fmla="*/ 13 h 13"/>
                <a:gd name="T4" fmla="*/ 6 w 6"/>
                <a:gd name="T5" fmla="*/ 12 h 13"/>
                <a:gd name="T6" fmla="*/ 2 w 6"/>
                <a:gd name="T7" fmla="*/ 0 h 13"/>
                <a:gd name="T8" fmla="*/ 0 w 6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0" y="1"/>
                  </a:moveTo>
                  <a:cubicBezTo>
                    <a:pt x="2" y="5"/>
                    <a:pt x="3" y="9"/>
                    <a:pt x="4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8"/>
                    <a:pt x="4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122">
              <a:extLst>
                <a:ext uri="{FF2B5EF4-FFF2-40B4-BE49-F238E27FC236}">
                  <a16:creationId xmlns="" xmlns:a16="http://schemas.microsoft.com/office/drawing/2014/main" id="{8B4A6730-37AC-457A-8316-BEDB16D1DC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5813" y="5653088"/>
              <a:ext cx="39688" cy="60325"/>
            </a:xfrm>
            <a:custGeom>
              <a:avLst/>
              <a:gdLst>
                <a:gd name="T0" fmla="*/ 0 w 41"/>
                <a:gd name="T1" fmla="*/ 0 h 66"/>
                <a:gd name="T2" fmla="*/ 1 w 41"/>
                <a:gd name="T3" fmla="*/ 2 h 66"/>
                <a:gd name="T4" fmla="*/ 4 w 41"/>
                <a:gd name="T5" fmla="*/ 13 h 66"/>
                <a:gd name="T6" fmla="*/ 14 w 41"/>
                <a:gd name="T7" fmla="*/ 40 h 66"/>
                <a:gd name="T8" fmla="*/ 31 w 41"/>
                <a:gd name="T9" fmla="*/ 65 h 66"/>
                <a:gd name="T10" fmla="*/ 36 w 41"/>
                <a:gd name="T11" fmla="*/ 66 h 66"/>
                <a:gd name="T12" fmla="*/ 40 w 41"/>
                <a:gd name="T13" fmla="*/ 58 h 66"/>
                <a:gd name="T14" fmla="*/ 32 w 41"/>
                <a:gd name="T15" fmla="*/ 30 h 66"/>
                <a:gd name="T16" fmla="*/ 12 w 41"/>
                <a:gd name="T17" fmla="*/ 7 h 66"/>
                <a:gd name="T18" fmla="*/ 2 w 41"/>
                <a:gd name="T19" fmla="*/ 1 h 66"/>
                <a:gd name="T20" fmla="*/ 0 w 41"/>
                <a:gd name="T21" fmla="*/ 0 h 66"/>
                <a:gd name="T22" fmla="*/ 38 w 41"/>
                <a:gd name="T23" fmla="*/ 58 h 66"/>
                <a:gd name="T24" fmla="*/ 35 w 41"/>
                <a:gd name="T25" fmla="*/ 64 h 66"/>
                <a:gd name="T26" fmla="*/ 32 w 41"/>
                <a:gd name="T27" fmla="*/ 63 h 66"/>
                <a:gd name="T28" fmla="*/ 16 w 41"/>
                <a:gd name="T29" fmla="*/ 40 h 66"/>
                <a:gd name="T30" fmla="*/ 3 w 41"/>
                <a:gd name="T31" fmla="*/ 3 h 66"/>
                <a:gd name="T32" fmla="*/ 30 w 41"/>
                <a:gd name="T33" fmla="*/ 31 h 66"/>
                <a:gd name="T34" fmla="*/ 38 w 41"/>
                <a:gd name="T35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66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6"/>
                    <a:pt x="4" y="13"/>
                  </a:cubicBezTo>
                  <a:cubicBezTo>
                    <a:pt x="6" y="20"/>
                    <a:pt x="9" y="30"/>
                    <a:pt x="14" y="40"/>
                  </a:cubicBezTo>
                  <a:cubicBezTo>
                    <a:pt x="19" y="53"/>
                    <a:pt x="25" y="62"/>
                    <a:pt x="31" y="65"/>
                  </a:cubicBezTo>
                  <a:cubicBezTo>
                    <a:pt x="33" y="66"/>
                    <a:pt x="34" y="66"/>
                    <a:pt x="36" y="66"/>
                  </a:cubicBezTo>
                  <a:cubicBezTo>
                    <a:pt x="37" y="65"/>
                    <a:pt x="39" y="63"/>
                    <a:pt x="40" y="58"/>
                  </a:cubicBezTo>
                  <a:cubicBezTo>
                    <a:pt x="41" y="51"/>
                    <a:pt x="38" y="40"/>
                    <a:pt x="32" y="30"/>
                  </a:cubicBezTo>
                  <a:cubicBezTo>
                    <a:pt x="25" y="19"/>
                    <a:pt x="18" y="12"/>
                    <a:pt x="12" y="7"/>
                  </a:cubicBezTo>
                  <a:cubicBezTo>
                    <a:pt x="6" y="3"/>
                    <a:pt x="2" y="1"/>
                    <a:pt x="2" y="1"/>
                  </a:cubicBezTo>
                  <a:lnTo>
                    <a:pt x="0" y="0"/>
                  </a:lnTo>
                  <a:close/>
                  <a:moveTo>
                    <a:pt x="38" y="58"/>
                  </a:moveTo>
                  <a:cubicBezTo>
                    <a:pt x="37" y="61"/>
                    <a:pt x="36" y="63"/>
                    <a:pt x="35" y="64"/>
                  </a:cubicBezTo>
                  <a:cubicBezTo>
                    <a:pt x="34" y="64"/>
                    <a:pt x="33" y="64"/>
                    <a:pt x="32" y="63"/>
                  </a:cubicBezTo>
                  <a:cubicBezTo>
                    <a:pt x="27" y="61"/>
                    <a:pt x="22" y="53"/>
                    <a:pt x="16" y="40"/>
                  </a:cubicBezTo>
                  <a:cubicBezTo>
                    <a:pt x="9" y="23"/>
                    <a:pt x="4" y="9"/>
                    <a:pt x="3" y="3"/>
                  </a:cubicBezTo>
                  <a:cubicBezTo>
                    <a:pt x="7" y="6"/>
                    <a:pt x="20" y="14"/>
                    <a:pt x="30" y="31"/>
                  </a:cubicBezTo>
                  <a:cubicBezTo>
                    <a:pt x="36" y="41"/>
                    <a:pt x="39" y="51"/>
                    <a:pt x="38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123">
              <a:extLst>
                <a:ext uri="{FF2B5EF4-FFF2-40B4-BE49-F238E27FC236}">
                  <a16:creationId xmlns="" xmlns:a16="http://schemas.microsoft.com/office/drawing/2014/main" id="{7DDF1C41-786E-45E2-8F07-F67D247D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5697538"/>
              <a:ext cx="14288" cy="14288"/>
            </a:xfrm>
            <a:custGeom>
              <a:avLst/>
              <a:gdLst>
                <a:gd name="T0" fmla="*/ 0 w 16"/>
                <a:gd name="T1" fmla="*/ 8 h 16"/>
                <a:gd name="T2" fmla="*/ 12 w 16"/>
                <a:gd name="T3" fmla="*/ 16 h 16"/>
                <a:gd name="T4" fmla="*/ 16 w 16"/>
                <a:gd name="T5" fmla="*/ 0 h 16"/>
                <a:gd name="T6" fmla="*/ 15 w 16"/>
                <a:gd name="T7" fmla="*/ 0 h 16"/>
                <a:gd name="T8" fmla="*/ 11 w 16"/>
                <a:gd name="T9" fmla="*/ 14 h 16"/>
                <a:gd name="T10" fmla="*/ 0 w 16"/>
                <a:gd name="T11" fmla="*/ 7 h 16"/>
                <a:gd name="T12" fmla="*/ 0 w 16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4" y="11"/>
                    <a:pt x="8" y="13"/>
                    <a:pt x="12" y="16"/>
                  </a:cubicBezTo>
                  <a:cubicBezTo>
                    <a:pt x="14" y="11"/>
                    <a:pt x="15" y="5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4"/>
                    <a:pt x="13" y="9"/>
                    <a:pt x="11" y="14"/>
                  </a:cubicBezTo>
                  <a:cubicBezTo>
                    <a:pt x="8" y="11"/>
                    <a:pt x="4" y="9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124">
              <a:extLst>
                <a:ext uri="{FF2B5EF4-FFF2-40B4-BE49-F238E27FC236}">
                  <a16:creationId xmlns="" xmlns:a16="http://schemas.microsoft.com/office/drawing/2014/main" id="{D546BAB8-F9BB-4B95-8025-D4E49CF7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3" y="5691188"/>
              <a:ext cx="15875" cy="15875"/>
            </a:xfrm>
            <a:custGeom>
              <a:avLst/>
              <a:gdLst>
                <a:gd name="T0" fmla="*/ 0 w 18"/>
                <a:gd name="T1" fmla="*/ 10 h 18"/>
                <a:gd name="T2" fmla="*/ 14 w 18"/>
                <a:gd name="T3" fmla="*/ 18 h 18"/>
                <a:gd name="T4" fmla="*/ 18 w 18"/>
                <a:gd name="T5" fmla="*/ 0 h 18"/>
                <a:gd name="T6" fmla="*/ 17 w 18"/>
                <a:gd name="T7" fmla="*/ 0 h 18"/>
                <a:gd name="T8" fmla="*/ 14 w 18"/>
                <a:gd name="T9" fmla="*/ 16 h 18"/>
                <a:gd name="T10" fmla="*/ 1 w 18"/>
                <a:gd name="T11" fmla="*/ 8 h 18"/>
                <a:gd name="T12" fmla="*/ 0 w 1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0" y="10"/>
                  </a:moveTo>
                  <a:cubicBezTo>
                    <a:pt x="5" y="12"/>
                    <a:pt x="10" y="15"/>
                    <a:pt x="14" y="18"/>
                  </a:cubicBezTo>
                  <a:cubicBezTo>
                    <a:pt x="16" y="12"/>
                    <a:pt x="17" y="6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5"/>
                    <a:pt x="15" y="10"/>
                    <a:pt x="14" y="16"/>
                  </a:cubicBezTo>
                  <a:cubicBezTo>
                    <a:pt x="9" y="13"/>
                    <a:pt x="5" y="11"/>
                    <a:pt x="1" y="8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125">
              <a:extLst>
                <a:ext uri="{FF2B5EF4-FFF2-40B4-BE49-F238E27FC236}">
                  <a16:creationId xmlns="" xmlns:a16="http://schemas.microsoft.com/office/drawing/2014/main" id="{C0F23F2D-A08E-4233-ABAF-484FB01A6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5686426"/>
              <a:ext cx="17463" cy="15875"/>
            </a:xfrm>
            <a:custGeom>
              <a:avLst/>
              <a:gdLst>
                <a:gd name="T0" fmla="*/ 0 w 18"/>
                <a:gd name="T1" fmla="*/ 10 h 18"/>
                <a:gd name="T2" fmla="*/ 14 w 18"/>
                <a:gd name="T3" fmla="*/ 18 h 18"/>
                <a:gd name="T4" fmla="*/ 18 w 18"/>
                <a:gd name="T5" fmla="*/ 0 h 18"/>
                <a:gd name="T6" fmla="*/ 16 w 18"/>
                <a:gd name="T7" fmla="*/ 0 h 18"/>
                <a:gd name="T8" fmla="*/ 14 w 18"/>
                <a:gd name="T9" fmla="*/ 16 h 18"/>
                <a:gd name="T10" fmla="*/ 1 w 18"/>
                <a:gd name="T11" fmla="*/ 9 h 18"/>
                <a:gd name="T12" fmla="*/ 0 w 18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0" y="10"/>
                  </a:moveTo>
                  <a:cubicBezTo>
                    <a:pt x="5" y="12"/>
                    <a:pt x="10" y="15"/>
                    <a:pt x="14" y="18"/>
                  </a:cubicBezTo>
                  <a:cubicBezTo>
                    <a:pt x="16" y="12"/>
                    <a:pt x="17" y="6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5"/>
                    <a:pt x="15" y="10"/>
                    <a:pt x="14" y="16"/>
                  </a:cubicBezTo>
                  <a:cubicBezTo>
                    <a:pt x="9" y="13"/>
                    <a:pt x="5" y="11"/>
                    <a:pt x="1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2126">
              <a:extLst>
                <a:ext uri="{FF2B5EF4-FFF2-40B4-BE49-F238E27FC236}">
                  <a16:creationId xmlns="" xmlns:a16="http://schemas.microsoft.com/office/drawing/2014/main" id="{96F9C204-701B-4F89-8F85-2C8249EA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681663"/>
              <a:ext cx="15875" cy="15875"/>
            </a:xfrm>
            <a:custGeom>
              <a:avLst/>
              <a:gdLst>
                <a:gd name="T0" fmla="*/ 0 w 17"/>
                <a:gd name="T1" fmla="*/ 10 h 18"/>
                <a:gd name="T2" fmla="*/ 14 w 17"/>
                <a:gd name="T3" fmla="*/ 18 h 18"/>
                <a:gd name="T4" fmla="*/ 17 w 17"/>
                <a:gd name="T5" fmla="*/ 0 h 18"/>
                <a:gd name="T6" fmla="*/ 16 w 17"/>
                <a:gd name="T7" fmla="*/ 0 h 18"/>
                <a:gd name="T8" fmla="*/ 13 w 17"/>
                <a:gd name="T9" fmla="*/ 16 h 18"/>
                <a:gd name="T10" fmla="*/ 0 w 17"/>
                <a:gd name="T11" fmla="*/ 9 h 18"/>
                <a:gd name="T12" fmla="*/ 0 w 17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0" y="10"/>
                  </a:moveTo>
                  <a:cubicBezTo>
                    <a:pt x="5" y="13"/>
                    <a:pt x="10" y="15"/>
                    <a:pt x="14" y="18"/>
                  </a:cubicBezTo>
                  <a:cubicBezTo>
                    <a:pt x="15" y="12"/>
                    <a:pt x="16" y="6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5"/>
                    <a:pt x="14" y="10"/>
                    <a:pt x="13" y="16"/>
                  </a:cubicBezTo>
                  <a:cubicBezTo>
                    <a:pt x="9" y="13"/>
                    <a:pt x="5" y="11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2127">
              <a:extLst>
                <a:ext uri="{FF2B5EF4-FFF2-40B4-BE49-F238E27FC236}">
                  <a16:creationId xmlns="" xmlns:a16="http://schemas.microsoft.com/office/drawing/2014/main" id="{937CF757-A4DC-4CAE-9FBD-747C19BB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676901"/>
              <a:ext cx="15875" cy="15875"/>
            </a:xfrm>
            <a:custGeom>
              <a:avLst/>
              <a:gdLst>
                <a:gd name="T0" fmla="*/ 0 w 17"/>
                <a:gd name="T1" fmla="*/ 10 h 17"/>
                <a:gd name="T2" fmla="*/ 14 w 17"/>
                <a:gd name="T3" fmla="*/ 17 h 17"/>
                <a:gd name="T4" fmla="*/ 17 w 17"/>
                <a:gd name="T5" fmla="*/ 0 h 17"/>
                <a:gd name="T6" fmla="*/ 15 w 17"/>
                <a:gd name="T7" fmla="*/ 0 h 17"/>
                <a:gd name="T8" fmla="*/ 13 w 17"/>
                <a:gd name="T9" fmla="*/ 15 h 17"/>
                <a:gd name="T10" fmla="*/ 1 w 17"/>
                <a:gd name="T11" fmla="*/ 9 h 17"/>
                <a:gd name="T12" fmla="*/ 0 w 17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10"/>
                  </a:moveTo>
                  <a:cubicBezTo>
                    <a:pt x="5" y="12"/>
                    <a:pt x="9" y="14"/>
                    <a:pt x="14" y="17"/>
                  </a:cubicBezTo>
                  <a:cubicBezTo>
                    <a:pt x="15" y="11"/>
                    <a:pt x="16" y="6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4" y="10"/>
                    <a:pt x="13" y="15"/>
                  </a:cubicBezTo>
                  <a:cubicBezTo>
                    <a:pt x="9" y="13"/>
                    <a:pt x="5" y="11"/>
                    <a:pt x="1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2128">
              <a:extLst>
                <a:ext uri="{FF2B5EF4-FFF2-40B4-BE49-F238E27FC236}">
                  <a16:creationId xmlns="" xmlns:a16="http://schemas.microsoft.com/office/drawing/2014/main" id="{554B69F0-9047-4718-99E1-391BD2CE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5673726"/>
              <a:ext cx="14288" cy="15875"/>
            </a:xfrm>
            <a:custGeom>
              <a:avLst/>
              <a:gdLst>
                <a:gd name="T0" fmla="*/ 0 w 16"/>
                <a:gd name="T1" fmla="*/ 10 h 16"/>
                <a:gd name="T2" fmla="*/ 14 w 16"/>
                <a:gd name="T3" fmla="*/ 16 h 16"/>
                <a:gd name="T4" fmla="*/ 16 w 16"/>
                <a:gd name="T5" fmla="*/ 0 h 16"/>
                <a:gd name="T6" fmla="*/ 15 w 16"/>
                <a:gd name="T7" fmla="*/ 0 h 16"/>
                <a:gd name="T8" fmla="*/ 13 w 16"/>
                <a:gd name="T9" fmla="*/ 14 h 16"/>
                <a:gd name="T10" fmla="*/ 1 w 16"/>
                <a:gd name="T11" fmla="*/ 9 h 16"/>
                <a:gd name="T12" fmla="*/ 0 w 16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10"/>
                  </a:moveTo>
                  <a:cubicBezTo>
                    <a:pt x="5" y="12"/>
                    <a:pt x="9" y="14"/>
                    <a:pt x="14" y="16"/>
                  </a:cubicBezTo>
                  <a:cubicBezTo>
                    <a:pt x="15" y="11"/>
                    <a:pt x="15" y="6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5"/>
                    <a:pt x="14" y="9"/>
                    <a:pt x="13" y="14"/>
                  </a:cubicBezTo>
                  <a:cubicBezTo>
                    <a:pt x="9" y="12"/>
                    <a:pt x="5" y="10"/>
                    <a:pt x="1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2129">
              <a:extLst>
                <a:ext uri="{FF2B5EF4-FFF2-40B4-BE49-F238E27FC236}">
                  <a16:creationId xmlns="" xmlns:a16="http://schemas.microsoft.com/office/drawing/2014/main" id="{8D0657B4-DE81-406A-9F63-79113280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670551"/>
              <a:ext cx="14288" cy="14288"/>
            </a:xfrm>
            <a:custGeom>
              <a:avLst/>
              <a:gdLst>
                <a:gd name="T0" fmla="*/ 0 w 14"/>
                <a:gd name="T1" fmla="*/ 9 h 14"/>
                <a:gd name="T2" fmla="*/ 12 w 14"/>
                <a:gd name="T3" fmla="*/ 14 h 14"/>
                <a:gd name="T4" fmla="*/ 14 w 14"/>
                <a:gd name="T5" fmla="*/ 0 h 14"/>
                <a:gd name="T6" fmla="*/ 13 w 14"/>
                <a:gd name="T7" fmla="*/ 0 h 14"/>
                <a:gd name="T8" fmla="*/ 11 w 14"/>
                <a:gd name="T9" fmla="*/ 12 h 14"/>
                <a:gd name="T10" fmla="*/ 0 w 14"/>
                <a:gd name="T11" fmla="*/ 8 h 14"/>
                <a:gd name="T12" fmla="*/ 0 w 14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9"/>
                  </a:moveTo>
                  <a:cubicBezTo>
                    <a:pt x="4" y="10"/>
                    <a:pt x="8" y="12"/>
                    <a:pt x="12" y="14"/>
                  </a:cubicBezTo>
                  <a:cubicBezTo>
                    <a:pt x="13" y="9"/>
                    <a:pt x="14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2" y="8"/>
                    <a:pt x="11" y="12"/>
                  </a:cubicBezTo>
                  <a:cubicBezTo>
                    <a:pt x="8" y="11"/>
                    <a:pt x="4" y="9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2130">
              <a:extLst>
                <a:ext uri="{FF2B5EF4-FFF2-40B4-BE49-F238E27FC236}">
                  <a16:creationId xmlns="" xmlns:a16="http://schemas.microsoft.com/office/drawing/2014/main" id="{BB9E4D30-EC5F-43AA-9D40-8603C2E8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5667376"/>
              <a:ext cx="12700" cy="12700"/>
            </a:xfrm>
            <a:custGeom>
              <a:avLst/>
              <a:gdLst>
                <a:gd name="T0" fmla="*/ 0 w 13"/>
                <a:gd name="T1" fmla="*/ 9 h 14"/>
                <a:gd name="T2" fmla="*/ 12 w 13"/>
                <a:gd name="T3" fmla="*/ 14 h 14"/>
                <a:gd name="T4" fmla="*/ 13 w 13"/>
                <a:gd name="T5" fmla="*/ 1 h 14"/>
                <a:gd name="T6" fmla="*/ 12 w 13"/>
                <a:gd name="T7" fmla="*/ 0 h 14"/>
                <a:gd name="T8" fmla="*/ 11 w 13"/>
                <a:gd name="T9" fmla="*/ 12 h 14"/>
                <a:gd name="T10" fmla="*/ 1 w 13"/>
                <a:gd name="T11" fmla="*/ 8 h 14"/>
                <a:gd name="T12" fmla="*/ 0 w 13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4" y="10"/>
                    <a:pt x="8" y="12"/>
                    <a:pt x="12" y="14"/>
                  </a:cubicBezTo>
                  <a:cubicBezTo>
                    <a:pt x="13" y="9"/>
                    <a:pt x="13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1" y="8"/>
                    <a:pt x="11" y="12"/>
                  </a:cubicBezTo>
                  <a:cubicBezTo>
                    <a:pt x="8" y="10"/>
                    <a:pt x="4" y="9"/>
                    <a:pt x="1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2131">
              <a:extLst>
                <a:ext uri="{FF2B5EF4-FFF2-40B4-BE49-F238E27FC236}">
                  <a16:creationId xmlns="" xmlns:a16="http://schemas.microsoft.com/office/drawing/2014/main" id="{02D64362-46E3-4287-967A-BDEB280C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665788"/>
              <a:ext cx="11113" cy="9525"/>
            </a:xfrm>
            <a:custGeom>
              <a:avLst/>
              <a:gdLst>
                <a:gd name="T0" fmla="*/ 0 w 11"/>
                <a:gd name="T1" fmla="*/ 7 h 11"/>
                <a:gd name="T2" fmla="*/ 10 w 11"/>
                <a:gd name="T3" fmla="*/ 11 h 11"/>
                <a:gd name="T4" fmla="*/ 11 w 11"/>
                <a:gd name="T5" fmla="*/ 0 h 11"/>
                <a:gd name="T6" fmla="*/ 10 w 11"/>
                <a:gd name="T7" fmla="*/ 0 h 11"/>
                <a:gd name="T8" fmla="*/ 9 w 11"/>
                <a:gd name="T9" fmla="*/ 9 h 11"/>
                <a:gd name="T10" fmla="*/ 1 w 11"/>
                <a:gd name="T11" fmla="*/ 6 h 11"/>
                <a:gd name="T12" fmla="*/ 0 w 11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7"/>
                  </a:moveTo>
                  <a:cubicBezTo>
                    <a:pt x="4" y="8"/>
                    <a:pt x="7" y="10"/>
                    <a:pt x="10" y="11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0" y="6"/>
                    <a:pt x="9" y="9"/>
                  </a:cubicBezTo>
                  <a:cubicBezTo>
                    <a:pt x="6" y="8"/>
                    <a:pt x="3" y="7"/>
                    <a:pt x="1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2132">
              <a:extLst>
                <a:ext uri="{FF2B5EF4-FFF2-40B4-BE49-F238E27FC236}">
                  <a16:creationId xmlns="" xmlns:a16="http://schemas.microsoft.com/office/drawing/2014/main" id="{BAC1FCEA-9436-4AA8-B3B1-03FD072BB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662613"/>
              <a:ext cx="7938" cy="9525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0 h 10"/>
                <a:gd name="T6" fmla="*/ 8 w 9"/>
                <a:gd name="T7" fmla="*/ 0 h 10"/>
                <a:gd name="T8" fmla="*/ 8 w 9"/>
                <a:gd name="T9" fmla="*/ 8 h 10"/>
                <a:gd name="T10" fmla="*/ 0 w 9"/>
                <a:gd name="T11" fmla="*/ 5 h 10"/>
                <a:gd name="T12" fmla="*/ 0 w 9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3" y="7"/>
                    <a:pt x="6" y="9"/>
                    <a:pt x="9" y="10"/>
                  </a:cubicBezTo>
                  <a:cubicBezTo>
                    <a:pt x="9" y="6"/>
                    <a:pt x="9" y="3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2133">
              <a:extLst>
                <a:ext uri="{FF2B5EF4-FFF2-40B4-BE49-F238E27FC236}">
                  <a16:creationId xmlns="" xmlns:a16="http://schemas.microsoft.com/office/drawing/2014/main" id="{3F015B50-E3D3-437E-B1EB-7D290165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659438"/>
              <a:ext cx="6350" cy="7938"/>
            </a:xfrm>
            <a:custGeom>
              <a:avLst/>
              <a:gdLst>
                <a:gd name="T0" fmla="*/ 0 w 7"/>
                <a:gd name="T1" fmla="*/ 6 h 8"/>
                <a:gd name="T2" fmla="*/ 7 w 7"/>
                <a:gd name="T3" fmla="*/ 8 h 8"/>
                <a:gd name="T4" fmla="*/ 7 w 7"/>
                <a:gd name="T5" fmla="*/ 0 h 8"/>
                <a:gd name="T6" fmla="*/ 6 w 7"/>
                <a:gd name="T7" fmla="*/ 0 h 8"/>
                <a:gd name="T8" fmla="*/ 6 w 7"/>
                <a:gd name="T9" fmla="*/ 7 h 8"/>
                <a:gd name="T10" fmla="*/ 0 w 7"/>
                <a:gd name="T11" fmla="*/ 5 h 8"/>
                <a:gd name="T12" fmla="*/ 0 w 7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3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2134">
              <a:extLst>
                <a:ext uri="{FF2B5EF4-FFF2-40B4-BE49-F238E27FC236}">
                  <a16:creationId xmlns="" xmlns:a16="http://schemas.microsoft.com/office/drawing/2014/main" id="{85CF995F-57B3-4288-82A3-12608AE26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657851"/>
              <a:ext cx="4763" cy="6350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4 h 4"/>
                <a:gd name="T4" fmla="*/ 3 w 3"/>
                <a:gd name="T5" fmla="*/ 0 h 4"/>
                <a:gd name="T6" fmla="*/ 2 w 3"/>
                <a:gd name="T7" fmla="*/ 0 h 4"/>
                <a:gd name="T8" fmla="*/ 2 w 3"/>
                <a:gd name="T9" fmla="*/ 2 h 4"/>
                <a:gd name="T10" fmla="*/ 0 w 3"/>
                <a:gd name="T11" fmla="*/ 2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135">
              <a:extLst>
                <a:ext uri="{FF2B5EF4-FFF2-40B4-BE49-F238E27FC236}">
                  <a16:creationId xmlns="" xmlns:a16="http://schemas.microsoft.com/office/drawing/2014/main" id="{85975D41-D5B7-4BFC-B457-B86DA9E5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65626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2136">
              <a:extLst>
                <a:ext uri="{FF2B5EF4-FFF2-40B4-BE49-F238E27FC236}">
                  <a16:creationId xmlns="" xmlns:a16="http://schemas.microsoft.com/office/drawing/2014/main" id="{FA349ED0-7361-4FA2-BBBC-8AB8F5DE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5713413"/>
              <a:ext cx="9525" cy="12700"/>
            </a:xfrm>
            <a:custGeom>
              <a:avLst/>
              <a:gdLst>
                <a:gd name="T0" fmla="*/ 0 w 10"/>
                <a:gd name="T1" fmla="*/ 10 h 12"/>
                <a:gd name="T2" fmla="*/ 2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1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8"/>
                    <a:pt x="7" y="5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3"/>
                    <a:pt x="3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137">
              <a:extLst>
                <a:ext uri="{FF2B5EF4-FFF2-40B4-BE49-F238E27FC236}">
                  <a16:creationId xmlns="" xmlns:a16="http://schemas.microsoft.com/office/drawing/2014/main" id="{5DB644FE-D7BC-4F07-AF24-925C438B2A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5643563"/>
              <a:ext cx="39688" cy="73025"/>
            </a:xfrm>
            <a:custGeom>
              <a:avLst/>
              <a:gdLst>
                <a:gd name="T0" fmla="*/ 1 w 42"/>
                <a:gd name="T1" fmla="*/ 69 h 79"/>
                <a:gd name="T2" fmla="*/ 3 w 42"/>
                <a:gd name="T3" fmla="*/ 78 h 79"/>
                <a:gd name="T4" fmla="*/ 7 w 42"/>
                <a:gd name="T5" fmla="*/ 79 h 79"/>
                <a:gd name="T6" fmla="*/ 30 w 42"/>
                <a:gd name="T7" fmla="*/ 55 h 79"/>
                <a:gd name="T8" fmla="*/ 41 w 42"/>
                <a:gd name="T9" fmla="*/ 19 h 79"/>
                <a:gd name="T10" fmla="*/ 42 w 42"/>
                <a:gd name="T11" fmla="*/ 3 h 79"/>
                <a:gd name="T12" fmla="*/ 42 w 42"/>
                <a:gd name="T13" fmla="*/ 0 h 79"/>
                <a:gd name="T14" fmla="*/ 41 w 42"/>
                <a:gd name="T15" fmla="*/ 2 h 79"/>
                <a:gd name="T16" fmla="*/ 14 w 42"/>
                <a:gd name="T17" fmla="*/ 41 h 79"/>
                <a:gd name="T18" fmla="*/ 1 w 42"/>
                <a:gd name="T19" fmla="*/ 69 h 79"/>
                <a:gd name="T20" fmla="*/ 40 w 42"/>
                <a:gd name="T21" fmla="*/ 6 h 79"/>
                <a:gd name="T22" fmla="*/ 29 w 42"/>
                <a:gd name="T23" fmla="*/ 54 h 79"/>
                <a:gd name="T24" fmla="*/ 7 w 42"/>
                <a:gd name="T25" fmla="*/ 77 h 79"/>
                <a:gd name="T26" fmla="*/ 4 w 42"/>
                <a:gd name="T27" fmla="*/ 76 h 79"/>
                <a:gd name="T28" fmla="*/ 3 w 42"/>
                <a:gd name="T29" fmla="*/ 69 h 79"/>
                <a:gd name="T30" fmla="*/ 15 w 42"/>
                <a:gd name="T31" fmla="*/ 42 h 79"/>
                <a:gd name="T32" fmla="*/ 40 w 42"/>
                <a:gd name="T3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79">
                  <a:moveTo>
                    <a:pt x="1" y="69"/>
                  </a:moveTo>
                  <a:cubicBezTo>
                    <a:pt x="0" y="74"/>
                    <a:pt x="1" y="76"/>
                    <a:pt x="3" y="78"/>
                  </a:cubicBezTo>
                  <a:cubicBezTo>
                    <a:pt x="4" y="79"/>
                    <a:pt x="5" y="79"/>
                    <a:pt x="7" y="79"/>
                  </a:cubicBezTo>
                  <a:cubicBezTo>
                    <a:pt x="14" y="78"/>
                    <a:pt x="23" y="70"/>
                    <a:pt x="30" y="55"/>
                  </a:cubicBezTo>
                  <a:cubicBezTo>
                    <a:pt x="37" y="42"/>
                    <a:pt x="40" y="29"/>
                    <a:pt x="41" y="19"/>
                  </a:cubicBezTo>
                  <a:cubicBezTo>
                    <a:pt x="42" y="9"/>
                    <a:pt x="42" y="3"/>
                    <a:pt x="42" y="3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27" y="18"/>
                    <a:pt x="14" y="41"/>
                  </a:cubicBezTo>
                  <a:cubicBezTo>
                    <a:pt x="7" y="52"/>
                    <a:pt x="2" y="62"/>
                    <a:pt x="1" y="69"/>
                  </a:cubicBezTo>
                  <a:moveTo>
                    <a:pt x="40" y="6"/>
                  </a:moveTo>
                  <a:cubicBezTo>
                    <a:pt x="40" y="13"/>
                    <a:pt x="39" y="33"/>
                    <a:pt x="29" y="54"/>
                  </a:cubicBezTo>
                  <a:cubicBezTo>
                    <a:pt x="20" y="70"/>
                    <a:pt x="12" y="76"/>
                    <a:pt x="7" y="77"/>
                  </a:cubicBezTo>
                  <a:cubicBezTo>
                    <a:pt x="6" y="77"/>
                    <a:pt x="5" y="77"/>
                    <a:pt x="4" y="76"/>
                  </a:cubicBezTo>
                  <a:cubicBezTo>
                    <a:pt x="3" y="75"/>
                    <a:pt x="2" y="72"/>
                    <a:pt x="3" y="69"/>
                  </a:cubicBezTo>
                  <a:cubicBezTo>
                    <a:pt x="4" y="62"/>
                    <a:pt x="9" y="53"/>
                    <a:pt x="15" y="42"/>
                  </a:cubicBezTo>
                  <a:cubicBezTo>
                    <a:pt x="26" y="24"/>
                    <a:pt x="36" y="10"/>
                    <a:pt x="4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2138">
              <a:extLst>
                <a:ext uri="{FF2B5EF4-FFF2-40B4-BE49-F238E27FC236}">
                  <a16:creationId xmlns="" xmlns:a16="http://schemas.microsoft.com/office/drawing/2014/main" id="{3DCB2193-47A1-4A41-9B24-6C1580AA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5697538"/>
              <a:ext cx="12700" cy="15875"/>
            </a:xfrm>
            <a:custGeom>
              <a:avLst/>
              <a:gdLst>
                <a:gd name="T0" fmla="*/ 0 w 14"/>
                <a:gd name="T1" fmla="*/ 0 h 17"/>
                <a:gd name="T2" fmla="*/ 0 w 14"/>
                <a:gd name="T3" fmla="*/ 17 h 17"/>
                <a:gd name="T4" fmla="*/ 14 w 14"/>
                <a:gd name="T5" fmla="*/ 13 h 17"/>
                <a:gd name="T6" fmla="*/ 14 w 14"/>
                <a:gd name="T7" fmla="*/ 11 h 17"/>
                <a:gd name="T8" fmla="*/ 1 w 14"/>
                <a:gd name="T9" fmla="*/ 15 h 17"/>
                <a:gd name="T10" fmla="*/ 2 w 14"/>
                <a:gd name="T11" fmla="*/ 0 h 17"/>
                <a:gd name="T12" fmla="*/ 0 w 1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0" y="6"/>
                    <a:pt x="0" y="11"/>
                    <a:pt x="0" y="17"/>
                  </a:cubicBezTo>
                  <a:cubicBezTo>
                    <a:pt x="4" y="16"/>
                    <a:pt x="9" y="14"/>
                    <a:pt x="14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13"/>
                    <a:pt x="5" y="14"/>
                    <a:pt x="1" y="15"/>
                  </a:cubicBezTo>
                  <a:cubicBezTo>
                    <a:pt x="1" y="10"/>
                    <a:pt x="2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139">
              <a:extLst>
                <a:ext uri="{FF2B5EF4-FFF2-40B4-BE49-F238E27FC236}">
                  <a16:creationId xmlns="" xmlns:a16="http://schemas.microsoft.com/office/drawing/2014/main" id="{39F5D48F-BA33-4F3A-8A23-69B08E83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5691188"/>
              <a:ext cx="15875" cy="17463"/>
            </a:xfrm>
            <a:custGeom>
              <a:avLst/>
              <a:gdLst>
                <a:gd name="T0" fmla="*/ 1 w 16"/>
                <a:gd name="T1" fmla="*/ 0 h 19"/>
                <a:gd name="T2" fmla="*/ 0 w 16"/>
                <a:gd name="T3" fmla="*/ 19 h 19"/>
                <a:gd name="T4" fmla="*/ 16 w 16"/>
                <a:gd name="T5" fmla="*/ 14 h 19"/>
                <a:gd name="T6" fmla="*/ 15 w 16"/>
                <a:gd name="T7" fmla="*/ 13 h 19"/>
                <a:gd name="T8" fmla="*/ 1 w 16"/>
                <a:gd name="T9" fmla="*/ 17 h 19"/>
                <a:gd name="T10" fmla="*/ 2 w 16"/>
                <a:gd name="T11" fmla="*/ 0 h 19"/>
                <a:gd name="T12" fmla="*/ 1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" y="0"/>
                  </a:moveTo>
                  <a:cubicBezTo>
                    <a:pt x="1" y="7"/>
                    <a:pt x="0" y="13"/>
                    <a:pt x="0" y="19"/>
                  </a:cubicBezTo>
                  <a:cubicBezTo>
                    <a:pt x="5" y="18"/>
                    <a:pt x="10" y="16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1" y="14"/>
                    <a:pt x="6" y="16"/>
                    <a:pt x="1" y="17"/>
                  </a:cubicBezTo>
                  <a:cubicBezTo>
                    <a:pt x="2" y="12"/>
                    <a:pt x="2" y="6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140">
              <a:extLst>
                <a:ext uri="{FF2B5EF4-FFF2-40B4-BE49-F238E27FC236}">
                  <a16:creationId xmlns="" xmlns:a16="http://schemas.microsoft.com/office/drawing/2014/main" id="{735222F7-C0B8-4973-A5E1-25F9E4DD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5686426"/>
              <a:ext cx="15875" cy="19050"/>
            </a:xfrm>
            <a:custGeom>
              <a:avLst/>
              <a:gdLst>
                <a:gd name="T0" fmla="*/ 0 w 16"/>
                <a:gd name="T1" fmla="*/ 0 h 20"/>
                <a:gd name="T2" fmla="*/ 0 w 16"/>
                <a:gd name="T3" fmla="*/ 20 h 20"/>
                <a:gd name="T4" fmla="*/ 16 w 16"/>
                <a:gd name="T5" fmla="*/ 14 h 20"/>
                <a:gd name="T6" fmla="*/ 16 w 16"/>
                <a:gd name="T7" fmla="*/ 12 h 20"/>
                <a:gd name="T8" fmla="*/ 2 w 16"/>
                <a:gd name="T9" fmla="*/ 18 h 20"/>
                <a:gd name="T10" fmla="*/ 2 w 16"/>
                <a:gd name="T11" fmla="*/ 0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1" y="6"/>
                    <a:pt x="1" y="13"/>
                    <a:pt x="0" y="20"/>
                  </a:cubicBezTo>
                  <a:cubicBezTo>
                    <a:pt x="6" y="18"/>
                    <a:pt x="11" y="16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1" y="14"/>
                    <a:pt x="6" y="16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141">
              <a:extLst>
                <a:ext uri="{FF2B5EF4-FFF2-40B4-BE49-F238E27FC236}">
                  <a16:creationId xmlns="" xmlns:a16="http://schemas.microsoft.com/office/drawing/2014/main" id="{651D3C30-6F03-4108-8AAC-8E300773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8" y="5681663"/>
              <a:ext cx="14288" cy="19050"/>
            </a:xfrm>
            <a:custGeom>
              <a:avLst/>
              <a:gdLst>
                <a:gd name="T0" fmla="*/ 0 w 16"/>
                <a:gd name="T1" fmla="*/ 0 h 20"/>
                <a:gd name="T2" fmla="*/ 1 w 16"/>
                <a:gd name="T3" fmla="*/ 20 h 20"/>
                <a:gd name="T4" fmla="*/ 16 w 16"/>
                <a:gd name="T5" fmla="*/ 14 h 20"/>
                <a:gd name="T6" fmla="*/ 16 w 16"/>
                <a:gd name="T7" fmla="*/ 12 h 20"/>
                <a:gd name="T8" fmla="*/ 2 w 16"/>
                <a:gd name="T9" fmla="*/ 18 h 20"/>
                <a:gd name="T10" fmla="*/ 2 w 16"/>
                <a:gd name="T11" fmla="*/ 0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1" y="6"/>
                    <a:pt x="1" y="13"/>
                    <a:pt x="1" y="20"/>
                  </a:cubicBezTo>
                  <a:cubicBezTo>
                    <a:pt x="6" y="18"/>
                    <a:pt x="11" y="16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1" y="14"/>
                    <a:pt x="7" y="16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142">
              <a:extLst>
                <a:ext uri="{FF2B5EF4-FFF2-40B4-BE49-F238E27FC236}">
                  <a16:creationId xmlns="" xmlns:a16="http://schemas.microsoft.com/office/drawing/2014/main" id="{A45AFC86-E582-443C-A74F-BD2274EC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5676901"/>
              <a:ext cx="14288" cy="19050"/>
            </a:xfrm>
            <a:custGeom>
              <a:avLst/>
              <a:gdLst>
                <a:gd name="T0" fmla="*/ 0 w 16"/>
                <a:gd name="T1" fmla="*/ 0 h 20"/>
                <a:gd name="T2" fmla="*/ 1 w 16"/>
                <a:gd name="T3" fmla="*/ 20 h 20"/>
                <a:gd name="T4" fmla="*/ 16 w 16"/>
                <a:gd name="T5" fmla="*/ 14 h 20"/>
                <a:gd name="T6" fmla="*/ 15 w 16"/>
                <a:gd name="T7" fmla="*/ 12 h 20"/>
                <a:gd name="T8" fmla="*/ 2 w 16"/>
                <a:gd name="T9" fmla="*/ 17 h 20"/>
                <a:gd name="T10" fmla="*/ 1 w 16"/>
                <a:gd name="T11" fmla="*/ 0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1" y="7"/>
                    <a:pt x="1" y="13"/>
                    <a:pt x="1" y="20"/>
                  </a:cubicBezTo>
                  <a:cubicBezTo>
                    <a:pt x="6" y="18"/>
                    <a:pt x="11" y="16"/>
                    <a:pt x="16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1" y="14"/>
                    <a:pt x="6" y="16"/>
                    <a:pt x="2" y="17"/>
                  </a:cubicBezTo>
                  <a:cubicBezTo>
                    <a:pt x="2" y="12"/>
                    <a:pt x="2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143">
              <a:extLst>
                <a:ext uri="{FF2B5EF4-FFF2-40B4-BE49-F238E27FC236}">
                  <a16:creationId xmlns="" xmlns:a16="http://schemas.microsoft.com/office/drawing/2014/main" id="{994F3371-F7F3-4FD7-BB7C-C47ADC23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5673726"/>
              <a:ext cx="12700" cy="17463"/>
            </a:xfrm>
            <a:custGeom>
              <a:avLst/>
              <a:gdLst>
                <a:gd name="T0" fmla="*/ 0 w 15"/>
                <a:gd name="T1" fmla="*/ 0 h 18"/>
                <a:gd name="T2" fmla="*/ 1 w 15"/>
                <a:gd name="T3" fmla="*/ 18 h 18"/>
                <a:gd name="T4" fmla="*/ 15 w 15"/>
                <a:gd name="T5" fmla="*/ 12 h 18"/>
                <a:gd name="T6" fmla="*/ 14 w 15"/>
                <a:gd name="T7" fmla="*/ 11 h 18"/>
                <a:gd name="T8" fmla="*/ 2 w 15"/>
                <a:gd name="T9" fmla="*/ 16 h 18"/>
                <a:gd name="T10" fmla="*/ 1 w 15"/>
                <a:gd name="T11" fmla="*/ 0 h 18"/>
                <a:gd name="T12" fmla="*/ 0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0" y="6"/>
                    <a:pt x="1" y="12"/>
                    <a:pt x="1" y="18"/>
                  </a:cubicBezTo>
                  <a:cubicBezTo>
                    <a:pt x="5" y="16"/>
                    <a:pt x="10" y="14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13"/>
                    <a:pt x="6" y="15"/>
                    <a:pt x="2" y="16"/>
                  </a:cubicBezTo>
                  <a:cubicBezTo>
                    <a:pt x="2" y="11"/>
                    <a:pt x="2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2144">
              <a:extLst>
                <a:ext uri="{FF2B5EF4-FFF2-40B4-BE49-F238E27FC236}">
                  <a16:creationId xmlns="" xmlns:a16="http://schemas.microsoft.com/office/drawing/2014/main" id="{4928E341-F281-412D-B82A-B3DB221A8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5670551"/>
              <a:ext cx="14288" cy="15875"/>
            </a:xfrm>
            <a:custGeom>
              <a:avLst/>
              <a:gdLst>
                <a:gd name="T0" fmla="*/ 0 w 15"/>
                <a:gd name="T1" fmla="*/ 0 h 17"/>
                <a:gd name="T2" fmla="*/ 2 w 15"/>
                <a:gd name="T3" fmla="*/ 17 h 17"/>
                <a:gd name="T4" fmla="*/ 15 w 15"/>
                <a:gd name="T5" fmla="*/ 11 h 17"/>
                <a:gd name="T6" fmla="*/ 14 w 15"/>
                <a:gd name="T7" fmla="*/ 10 h 17"/>
                <a:gd name="T8" fmla="*/ 3 w 15"/>
                <a:gd name="T9" fmla="*/ 15 h 17"/>
                <a:gd name="T10" fmla="*/ 2 w 15"/>
                <a:gd name="T11" fmla="*/ 0 h 17"/>
                <a:gd name="T12" fmla="*/ 0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6" y="15"/>
                    <a:pt x="10" y="13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0" y="11"/>
                    <a:pt x="7" y="13"/>
                    <a:pt x="3" y="15"/>
                  </a:cubicBezTo>
                  <a:cubicBezTo>
                    <a:pt x="3" y="10"/>
                    <a:pt x="2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145">
              <a:extLst>
                <a:ext uri="{FF2B5EF4-FFF2-40B4-BE49-F238E27FC236}">
                  <a16:creationId xmlns="" xmlns:a16="http://schemas.microsoft.com/office/drawing/2014/main" id="{4B786C0F-D002-4F81-A8C8-4F3F6B23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5665788"/>
              <a:ext cx="12700" cy="15875"/>
            </a:xfrm>
            <a:custGeom>
              <a:avLst/>
              <a:gdLst>
                <a:gd name="T0" fmla="*/ 0 w 13"/>
                <a:gd name="T1" fmla="*/ 0 h 16"/>
                <a:gd name="T2" fmla="*/ 1 w 13"/>
                <a:gd name="T3" fmla="*/ 16 h 16"/>
                <a:gd name="T4" fmla="*/ 13 w 13"/>
                <a:gd name="T5" fmla="*/ 10 h 16"/>
                <a:gd name="T6" fmla="*/ 13 w 13"/>
                <a:gd name="T7" fmla="*/ 8 h 16"/>
                <a:gd name="T8" fmla="*/ 3 w 13"/>
                <a:gd name="T9" fmla="*/ 13 h 16"/>
                <a:gd name="T10" fmla="*/ 1 w 13"/>
                <a:gd name="T11" fmla="*/ 0 h 16"/>
                <a:gd name="T12" fmla="*/ 0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1" y="5"/>
                    <a:pt x="1" y="10"/>
                    <a:pt x="1" y="16"/>
                  </a:cubicBezTo>
                  <a:cubicBezTo>
                    <a:pt x="5" y="14"/>
                    <a:pt x="9" y="12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10"/>
                    <a:pt x="6" y="12"/>
                    <a:pt x="3" y="13"/>
                  </a:cubicBezTo>
                  <a:cubicBezTo>
                    <a:pt x="2" y="9"/>
                    <a:pt x="2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146">
              <a:extLst>
                <a:ext uri="{FF2B5EF4-FFF2-40B4-BE49-F238E27FC236}">
                  <a16:creationId xmlns="" xmlns:a16="http://schemas.microsoft.com/office/drawing/2014/main" id="{6DD61DD4-BF68-4AE0-A86C-6C9F9E36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5662613"/>
              <a:ext cx="11113" cy="12700"/>
            </a:xfrm>
            <a:custGeom>
              <a:avLst/>
              <a:gdLst>
                <a:gd name="T0" fmla="*/ 0 w 11"/>
                <a:gd name="T1" fmla="*/ 0 h 14"/>
                <a:gd name="T2" fmla="*/ 1 w 11"/>
                <a:gd name="T3" fmla="*/ 14 h 14"/>
                <a:gd name="T4" fmla="*/ 11 w 11"/>
                <a:gd name="T5" fmla="*/ 9 h 14"/>
                <a:gd name="T6" fmla="*/ 11 w 11"/>
                <a:gd name="T7" fmla="*/ 7 h 14"/>
                <a:gd name="T8" fmla="*/ 2 w 11"/>
                <a:gd name="T9" fmla="*/ 12 h 14"/>
                <a:gd name="T10" fmla="*/ 1 w 11"/>
                <a:gd name="T11" fmla="*/ 0 h 14"/>
                <a:gd name="T12" fmla="*/ 0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0" y="5"/>
                    <a:pt x="1" y="10"/>
                    <a:pt x="1" y="14"/>
                  </a:cubicBezTo>
                  <a:cubicBezTo>
                    <a:pt x="5" y="13"/>
                    <a:pt x="8" y="11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9"/>
                    <a:pt x="5" y="10"/>
                    <a:pt x="2" y="12"/>
                  </a:cubicBezTo>
                  <a:cubicBezTo>
                    <a:pt x="2" y="8"/>
                    <a:pt x="1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147">
              <a:extLst>
                <a:ext uri="{FF2B5EF4-FFF2-40B4-BE49-F238E27FC236}">
                  <a16:creationId xmlns="" xmlns:a16="http://schemas.microsoft.com/office/drawing/2014/main" id="{FABD0713-F0B6-4BD5-8633-0A095C363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5659438"/>
              <a:ext cx="9525" cy="11113"/>
            </a:xfrm>
            <a:custGeom>
              <a:avLst/>
              <a:gdLst>
                <a:gd name="T0" fmla="*/ 0 w 10"/>
                <a:gd name="T1" fmla="*/ 0 h 13"/>
                <a:gd name="T2" fmla="*/ 2 w 10"/>
                <a:gd name="T3" fmla="*/ 13 h 13"/>
                <a:gd name="T4" fmla="*/ 10 w 10"/>
                <a:gd name="T5" fmla="*/ 8 h 13"/>
                <a:gd name="T6" fmla="*/ 10 w 10"/>
                <a:gd name="T7" fmla="*/ 6 h 13"/>
                <a:gd name="T8" fmla="*/ 3 w 10"/>
                <a:gd name="T9" fmla="*/ 10 h 13"/>
                <a:gd name="T10" fmla="*/ 2 w 10"/>
                <a:gd name="T11" fmla="*/ 0 h 13"/>
                <a:gd name="T12" fmla="*/ 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1" y="5"/>
                    <a:pt x="1" y="9"/>
                    <a:pt x="2" y="13"/>
                  </a:cubicBezTo>
                  <a:cubicBezTo>
                    <a:pt x="5" y="11"/>
                    <a:pt x="8" y="10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7"/>
                    <a:pt x="2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2148">
              <a:extLst>
                <a:ext uri="{FF2B5EF4-FFF2-40B4-BE49-F238E27FC236}">
                  <a16:creationId xmlns="" xmlns:a16="http://schemas.microsoft.com/office/drawing/2014/main" id="{CECD2C4C-36BA-447E-AC1B-B470873F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1" y="5656263"/>
              <a:ext cx="7938" cy="9525"/>
            </a:xfrm>
            <a:custGeom>
              <a:avLst/>
              <a:gdLst>
                <a:gd name="T0" fmla="*/ 0 w 8"/>
                <a:gd name="T1" fmla="*/ 0 h 10"/>
                <a:gd name="T2" fmla="*/ 1 w 8"/>
                <a:gd name="T3" fmla="*/ 10 h 10"/>
                <a:gd name="T4" fmla="*/ 8 w 8"/>
                <a:gd name="T5" fmla="*/ 6 h 10"/>
                <a:gd name="T6" fmla="*/ 8 w 8"/>
                <a:gd name="T7" fmla="*/ 4 h 10"/>
                <a:gd name="T8" fmla="*/ 2 w 8"/>
                <a:gd name="T9" fmla="*/ 8 h 10"/>
                <a:gd name="T10" fmla="*/ 1 w 8"/>
                <a:gd name="T11" fmla="*/ 0 h 10"/>
                <a:gd name="T12" fmla="*/ 0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1" y="7"/>
                    <a:pt x="1" y="1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149">
              <a:extLst>
                <a:ext uri="{FF2B5EF4-FFF2-40B4-BE49-F238E27FC236}">
                  <a16:creationId xmlns="" xmlns:a16="http://schemas.microsoft.com/office/drawing/2014/main" id="{3EA3B35D-13F5-4D2A-808B-72108B904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838" y="5653088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4 h 4"/>
                <a:gd name="T4" fmla="*/ 4 w 4"/>
                <a:gd name="T5" fmla="*/ 2 h 4"/>
                <a:gd name="T6" fmla="*/ 4 w 4"/>
                <a:gd name="T7" fmla="*/ 2 h 4"/>
                <a:gd name="T8" fmla="*/ 2 w 4"/>
                <a:gd name="T9" fmla="*/ 3 h 4"/>
                <a:gd name="T10" fmla="*/ 2 w 4"/>
                <a:gd name="T11" fmla="*/ 0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2150">
              <a:extLst>
                <a:ext uri="{FF2B5EF4-FFF2-40B4-BE49-F238E27FC236}">
                  <a16:creationId xmlns="" xmlns:a16="http://schemas.microsoft.com/office/drawing/2014/main" id="{885785BA-DD2E-4FB5-A376-D1D1C8138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5649913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1 w 2"/>
                <a:gd name="T9" fmla="*/ 2 h 3"/>
                <a:gd name="T10" fmla="*/ 1 w 2"/>
                <a:gd name="T11" fmla="*/ 0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151">
              <a:extLst>
                <a:ext uri="{FF2B5EF4-FFF2-40B4-BE49-F238E27FC236}">
                  <a16:creationId xmlns="" xmlns:a16="http://schemas.microsoft.com/office/drawing/2014/main" id="{F1604374-3D2E-4E12-9608-C8BE9C73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5754688"/>
              <a:ext cx="3175" cy="11113"/>
            </a:xfrm>
            <a:custGeom>
              <a:avLst/>
              <a:gdLst>
                <a:gd name="T0" fmla="*/ 0 w 3"/>
                <a:gd name="T1" fmla="*/ 0 h 13"/>
                <a:gd name="T2" fmla="*/ 1 w 3"/>
                <a:gd name="T3" fmla="*/ 13 h 13"/>
                <a:gd name="T4" fmla="*/ 3 w 3"/>
                <a:gd name="T5" fmla="*/ 13 h 13"/>
                <a:gd name="T6" fmla="*/ 2 w 3"/>
                <a:gd name="T7" fmla="*/ 0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5"/>
                    <a:pt x="1" y="9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9"/>
                    <a:pt x="3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2152">
              <a:extLst>
                <a:ext uri="{FF2B5EF4-FFF2-40B4-BE49-F238E27FC236}">
                  <a16:creationId xmlns="" xmlns:a16="http://schemas.microsoft.com/office/drawing/2014/main" id="{93082795-FF25-410F-A39F-845D66142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5813" y="5688013"/>
              <a:ext cx="30163" cy="66675"/>
            </a:xfrm>
            <a:custGeom>
              <a:avLst/>
              <a:gdLst>
                <a:gd name="T0" fmla="*/ 0 w 31"/>
                <a:gd name="T1" fmla="*/ 0 h 72"/>
                <a:gd name="T2" fmla="*/ 0 w 31"/>
                <a:gd name="T3" fmla="*/ 2 h 72"/>
                <a:gd name="T4" fmla="*/ 1 w 31"/>
                <a:gd name="T5" fmla="*/ 13 h 72"/>
                <a:gd name="T6" fmla="*/ 6 w 31"/>
                <a:gd name="T7" fmla="*/ 42 h 72"/>
                <a:gd name="T8" fmla="*/ 17 w 31"/>
                <a:gd name="T9" fmla="*/ 71 h 72"/>
                <a:gd name="T10" fmla="*/ 22 w 31"/>
                <a:gd name="T11" fmla="*/ 72 h 72"/>
                <a:gd name="T12" fmla="*/ 28 w 31"/>
                <a:gd name="T13" fmla="*/ 66 h 72"/>
                <a:gd name="T14" fmla="*/ 26 w 31"/>
                <a:gd name="T15" fmla="*/ 36 h 72"/>
                <a:gd name="T16" fmla="*/ 10 w 31"/>
                <a:gd name="T17" fmla="*/ 9 h 72"/>
                <a:gd name="T18" fmla="*/ 1 w 31"/>
                <a:gd name="T19" fmla="*/ 1 h 72"/>
                <a:gd name="T20" fmla="*/ 0 w 31"/>
                <a:gd name="T21" fmla="*/ 0 h 72"/>
                <a:gd name="T22" fmla="*/ 26 w 31"/>
                <a:gd name="T23" fmla="*/ 65 h 72"/>
                <a:gd name="T24" fmla="*/ 22 w 31"/>
                <a:gd name="T25" fmla="*/ 70 h 72"/>
                <a:gd name="T26" fmla="*/ 19 w 31"/>
                <a:gd name="T27" fmla="*/ 69 h 72"/>
                <a:gd name="T28" fmla="*/ 8 w 31"/>
                <a:gd name="T29" fmla="*/ 42 h 72"/>
                <a:gd name="T30" fmla="*/ 2 w 31"/>
                <a:gd name="T31" fmla="*/ 4 h 72"/>
                <a:gd name="T32" fmla="*/ 24 w 31"/>
                <a:gd name="T33" fmla="*/ 36 h 72"/>
                <a:gd name="T34" fmla="*/ 26 w 31"/>
                <a:gd name="T3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7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6"/>
                    <a:pt x="1" y="13"/>
                  </a:cubicBezTo>
                  <a:cubicBezTo>
                    <a:pt x="2" y="21"/>
                    <a:pt x="4" y="31"/>
                    <a:pt x="6" y="42"/>
                  </a:cubicBezTo>
                  <a:cubicBezTo>
                    <a:pt x="9" y="55"/>
                    <a:pt x="12" y="66"/>
                    <a:pt x="17" y="71"/>
                  </a:cubicBezTo>
                  <a:cubicBezTo>
                    <a:pt x="19" y="72"/>
                    <a:pt x="21" y="72"/>
                    <a:pt x="22" y="72"/>
                  </a:cubicBezTo>
                  <a:cubicBezTo>
                    <a:pt x="24" y="72"/>
                    <a:pt x="26" y="70"/>
                    <a:pt x="28" y="66"/>
                  </a:cubicBezTo>
                  <a:cubicBezTo>
                    <a:pt x="31" y="59"/>
                    <a:pt x="30" y="47"/>
                    <a:pt x="26" y="36"/>
                  </a:cubicBezTo>
                  <a:cubicBezTo>
                    <a:pt x="22" y="24"/>
                    <a:pt x="16" y="15"/>
                    <a:pt x="10" y="9"/>
                  </a:cubicBezTo>
                  <a:cubicBezTo>
                    <a:pt x="5" y="4"/>
                    <a:pt x="1" y="1"/>
                    <a:pt x="1" y="1"/>
                  </a:cubicBezTo>
                  <a:lnTo>
                    <a:pt x="0" y="0"/>
                  </a:lnTo>
                  <a:close/>
                  <a:moveTo>
                    <a:pt x="26" y="65"/>
                  </a:moveTo>
                  <a:cubicBezTo>
                    <a:pt x="25" y="68"/>
                    <a:pt x="24" y="70"/>
                    <a:pt x="22" y="70"/>
                  </a:cubicBezTo>
                  <a:cubicBezTo>
                    <a:pt x="21" y="70"/>
                    <a:pt x="20" y="70"/>
                    <a:pt x="19" y="69"/>
                  </a:cubicBezTo>
                  <a:cubicBezTo>
                    <a:pt x="15" y="66"/>
                    <a:pt x="11" y="57"/>
                    <a:pt x="8" y="42"/>
                  </a:cubicBezTo>
                  <a:cubicBezTo>
                    <a:pt x="4" y="23"/>
                    <a:pt x="2" y="9"/>
                    <a:pt x="2" y="4"/>
                  </a:cubicBezTo>
                  <a:cubicBezTo>
                    <a:pt x="6" y="7"/>
                    <a:pt x="18" y="18"/>
                    <a:pt x="24" y="36"/>
                  </a:cubicBezTo>
                  <a:cubicBezTo>
                    <a:pt x="28" y="48"/>
                    <a:pt x="29" y="58"/>
                    <a:pt x="26" y="6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2153">
              <a:extLst>
                <a:ext uri="{FF2B5EF4-FFF2-40B4-BE49-F238E27FC236}">
                  <a16:creationId xmlns="" xmlns:a16="http://schemas.microsoft.com/office/drawing/2014/main" id="{C29547B8-0CAF-4C35-8752-C639A2EB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5738813"/>
              <a:ext cx="15875" cy="14288"/>
            </a:xfrm>
            <a:custGeom>
              <a:avLst/>
              <a:gdLst>
                <a:gd name="T0" fmla="*/ 0 w 18"/>
                <a:gd name="T1" fmla="*/ 6 h 16"/>
                <a:gd name="T2" fmla="*/ 11 w 18"/>
                <a:gd name="T3" fmla="*/ 16 h 16"/>
                <a:gd name="T4" fmla="*/ 18 w 18"/>
                <a:gd name="T5" fmla="*/ 1 h 16"/>
                <a:gd name="T6" fmla="*/ 17 w 18"/>
                <a:gd name="T7" fmla="*/ 0 h 16"/>
                <a:gd name="T8" fmla="*/ 11 w 18"/>
                <a:gd name="T9" fmla="*/ 14 h 16"/>
                <a:gd name="T10" fmla="*/ 1 w 18"/>
                <a:gd name="T11" fmla="*/ 5 h 16"/>
                <a:gd name="T12" fmla="*/ 0 w 18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6"/>
                  </a:moveTo>
                  <a:cubicBezTo>
                    <a:pt x="4" y="9"/>
                    <a:pt x="8" y="13"/>
                    <a:pt x="11" y="16"/>
                  </a:cubicBezTo>
                  <a:cubicBezTo>
                    <a:pt x="14" y="11"/>
                    <a:pt x="16" y="6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5"/>
                    <a:pt x="13" y="10"/>
                    <a:pt x="11" y="14"/>
                  </a:cubicBezTo>
                  <a:cubicBezTo>
                    <a:pt x="8" y="11"/>
                    <a:pt x="4" y="8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154">
              <a:extLst>
                <a:ext uri="{FF2B5EF4-FFF2-40B4-BE49-F238E27FC236}">
                  <a16:creationId xmlns="" xmlns:a16="http://schemas.microsoft.com/office/drawing/2014/main" id="{19EB7256-212D-45B6-821B-1BDD23AA5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732463"/>
              <a:ext cx="17463" cy="15875"/>
            </a:xfrm>
            <a:custGeom>
              <a:avLst/>
              <a:gdLst>
                <a:gd name="T0" fmla="*/ 0 w 20"/>
                <a:gd name="T1" fmla="*/ 6 h 18"/>
                <a:gd name="T2" fmla="*/ 12 w 20"/>
                <a:gd name="T3" fmla="*/ 18 h 18"/>
                <a:gd name="T4" fmla="*/ 20 w 20"/>
                <a:gd name="T5" fmla="*/ 1 h 18"/>
                <a:gd name="T6" fmla="*/ 19 w 20"/>
                <a:gd name="T7" fmla="*/ 0 h 18"/>
                <a:gd name="T8" fmla="*/ 12 w 20"/>
                <a:gd name="T9" fmla="*/ 15 h 18"/>
                <a:gd name="T10" fmla="*/ 1 w 20"/>
                <a:gd name="T11" fmla="*/ 5 h 18"/>
                <a:gd name="T12" fmla="*/ 0 w 20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0" y="6"/>
                  </a:moveTo>
                  <a:cubicBezTo>
                    <a:pt x="4" y="10"/>
                    <a:pt x="8" y="14"/>
                    <a:pt x="12" y="18"/>
                  </a:cubicBezTo>
                  <a:cubicBezTo>
                    <a:pt x="15" y="12"/>
                    <a:pt x="18" y="7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5"/>
                    <a:pt x="14" y="10"/>
                    <a:pt x="12" y="15"/>
                  </a:cubicBezTo>
                  <a:cubicBezTo>
                    <a:pt x="9" y="12"/>
                    <a:pt x="5" y="9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2155">
              <a:extLst>
                <a:ext uri="{FF2B5EF4-FFF2-40B4-BE49-F238E27FC236}">
                  <a16:creationId xmlns="" xmlns:a16="http://schemas.microsoft.com/office/drawing/2014/main" id="{65FB92F9-45A1-4DD0-BE42-5216731C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5727701"/>
              <a:ext cx="19050" cy="15875"/>
            </a:xfrm>
            <a:custGeom>
              <a:avLst/>
              <a:gdLst>
                <a:gd name="T0" fmla="*/ 0 w 20"/>
                <a:gd name="T1" fmla="*/ 6 h 17"/>
                <a:gd name="T2" fmla="*/ 13 w 20"/>
                <a:gd name="T3" fmla="*/ 17 h 17"/>
                <a:gd name="T4" fmla="*/ 20 w 20"/>
                <a:gd name="T5" fmla="*/ 0 h 17"/>
                <a:gd name="T6" fmla="*/ 18 w 20"/>
                <a:gd name="T7" fmla="*/ 0 h 17"/>
                <a:gd name="T8" fmla="*/ 12 w 20"/>
                <a:gd name="T9" fmla="*/ 15 h 17"/>
                <a:gd name="T10" fmla="*/ 1 w 20"/>
                <a:gd name="T11" fmla="*/ 5 h 17"/>
                <a:gd name="T12" fmla="*/ 0 w 20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6"/>
                  </a:moveTo>
                  <a:cubicBezTo>
                    <a:pt x="4" y="10"/>
                    <a:pt x="8" y="13"/>
                    <a:pt x="13" y="17"/>
                  </a:cubicBezTo>
                  <a:cubicBezTo>
                    <a:pt x="15" y="12"/>
                    <a:pt x="18" y="6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5"/>
                    <a:pt x="14" y="10"/>
                    <a:pt x="12" y="15"/>
                  </a:cubicBezTo>
                  <a:cubicBezTo>
                    <a:pt x="8" y="11"/>
                    <a:pt x="5" y="8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2156">
              <a:extLst>
                <a:ext uri="{FF2B5EF4-FFF2-40B4-BE49-F238E27FC236}">
                  <a16:creationId xmlns="" xmlns:a16="http://schemas.microsoft.com/office/drawing/2014/main" id="{D6885E92-A89D-4B6C-84EC-E7C9FD84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721351"/>
              <a:ext cx="19050" cy="17463"/>
            </a:xfrm>
            <a:custGeom>
              <a:avLst/>
              <a:gdLst>
                <a:gd name="T0" fmla="*/ 0 w 19"/>
                <a:gd name="T1" fmla="*/ 7 h 18"/>
                <a:gd name="T2" fmla="*/ 13 w 19"/>
                <a:gd name="T3" fmla="*/ 18 h 18"/>
                <a:gd name="T4" fmla="*/ 19 w 19"/>
                <a:gd name="T5" fmla="*/ 1 h 18"/>
                <a:gd name="T6" fmla="*/ 18 w 19"/>
                <a:gd name="T7" fmla="*/ 0 h 18"/>
                <a:gd name="T8" fmla="*/ 12 w 19"/>
                <a:gd name="T9" fmla="*/ 15 h 18"/>
                <a:gd name="T10" fmla="*/ 1 w 19"/>
                <a:gd name="T11" fmla="*/ 6 h 18"/>
                <a:gd name="T12" fmla="*/ 0 w 19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7"/>
                  </a:moveTo>
                  <a:cubicBezTo>
                    <a:pt x="4" y="10"/>
                    <a:pt x="8" y="14"/>
                    <a:pt x="13" y="18"/>
                  </a:cubicBezTo>
                  <a:cubicBezTo>
                    <a:pt x="15" y="12"/>
                    <a:pt x="17" y="7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6"/>
                    <a:pt x="14" y="11"/>
                    <a:pt x="12" y="15"/>
                  </a:cubicBezTo>
                  <a:cubicBezTo>
                    <a:pt x="8" y="12"/>
                    <a:pt x="4" y="9"/>
                    <a:pt x="1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2157">
              <a:extLst>
                <a:ext uri="{FF2B5EF4-FFF2-40B4-BE49-F238E27FC236}">
                  <a16:creationId xmlns="" xmlns:a16="http://schemas.microsoft.com/office/drawing/2014/main" id="{068E0B2A-A53C-4033-AD86-2C93FF4C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718176"/>
              <a:ext cx="17463" cy="14288"/>
            </a:xfrm>
            <a:custGeom>
              <a:avLst/>
              <a:gdLst>
                <a:gd name="T0" fmla="*/ 0 w 18"/>
                <a:gd name="T1" fmla="*/ 7 h 16"/>
                <a:gd name="T2" fmla="*/ 12 w 18"/>
                <a:gd name="T3" fmla="*/ 16 h 16"/>
                <a:gd name="T4" fmla="*/ 18 w 18"/>
                <a:gd name="T5" fmla="*/ 0 h 16"/>
                <a:gd name="T6" fmla="*/ 17 w 18"/>
                <a:gd name="T7" fmla="*/ 0 h 16"/>
                <a:gd name="T8" fmla="*/ 12 w 18"/>
                <a:gd name="T9" fmla="*/ 14 h 16"/>
                <a:gd name="T10" fmla="*/ 1 w 18"/>
                <a:gd name="T11" fmla="*/ 5 h 16"/>
                <a:gd name="T12" fmla="*/ 0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7"/>
                  </a:moveTo>
                  <a:cubicBezTo>
                    <a:pt x="4" y="10"/>
                    <a:pt x="8" y="13"/>
                    <a:pt x="12" y="16"/>
                  </a:cubicBezTo>
                  <a:cubicBezTo>
                    <a:pt x="15" y="11"/>
                    <a:pt x="17" y="6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5"/>
                    <a:pt x="14" y="9"/>
                    <a:pt x="12" y="14"/>
                  </a:cubicBezTo>
                  <a:cubicBezTo>
                    <a:pt x="8" y="11"/>
                    <a:pt x="4" y="8"/>
                    <a:pt x="1" y="5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2158">
              <a:extLst>
                <a:ext uri="{FF2B5EF4-FFF2-40B4-BE49-F238E27FC236}">
                  <a16:creationId xmlns="" xmlns:a16="http://schemas.microsoft.com/office/drawing/2014/main" id="{7BA64665-CD1A-4CDF-AC69-DE8E32473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713413"/>
              <a:ext cx="15875" cy="14288"/>
            </a:xfrm>
            <a:custGeom>
              <a:avLst/>
              <a:gdLst>
                <a:gd name="T0" fmla="*/ 0 w 17"/>
                <a:gd name="T1" fmla="*/ 7 h 16"/>
                <a:gd name="T2" fmla="*/ 12 w 17"/>
                <a:gd name="T3" fmla="*/ 16 h 16"/>
                <a:gd name="T4" fmla="*/ 17 w 17"/>
                <a:gd name="T5" fmla="*/ 1 h 16"/>
                <a:gd name="T6" fmla="*/ 16 w 17"/>
                <a:gd name="T7" fmla="*/ 0 h 16"/>
                <a:gd name="T8" fmla="*/ 12 w 17"/>
                <a:gd name="T9" fmla="*/ 14 h 16"/>
                <a:gd name="T10" fmla="*/ 1 w 17"/>
                <a:gd name="T11" fmla="*/ 6 h 16"/>
                <a:gd name="T12" fmla="*/ 0 w 1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7"/>
                  </a:moveTo>
                  <a:cubicBezTo>
                    <a:pt x="4" y="10"/>
                    <a:pt x="8" y="13"/>
                    <a:pt x="12" y="16"/>
                  </a:cubicBezTo>
                  <a:cubicBezTo>
                    <a:pt x="14" y="11"/>
                    <a:pt x="16" y="6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5"/>
                    <a:pt x="13" y="9"/>
                    <a:pt x="12" y="14"/>
                  </a:cubicBezTo>
                  <a:cubicBezTo>
                    <a:pt x="8" y="11"/>
                    <a:pt x="4" y="9"/>
                    <a:pt x="1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2159">
              <a:extLst>
                <a:ext uri="{FF2B5EF4-FFF2-40B4-BE49-F238E27FC236}">
                  <a16:creationId xmlns="" xmlns:a16="http://schemas.microsoft.com/office/drawing/2014/main" id="{B28F5499-2F9B-4E74-8363-923461FFE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708651"/>
              <a:ext cx="14288" cy="14288"/>
            </a:xfrm>
            <a:custGeom>
              <a:avLst/>
              <a:gdLst>
                <a:gd name="T0" fmla="*/ 0 w 16"/>
                <a:gd name="T1" fmla="*/ 7 h 15"/>
                <a:gd name="T2" fmla="*/ 12 w 16"/>
                <a:gd name="T3" fmla="*/ 15 h 15"/>
                <a:gd name="T4" fmla="*/ 16 w 16"/>
                <a:gd name="T5" fmla="*/ 1 h 15"/>
                <a:gd name="T6" fmla="*/ 15 w 16"/>
                <a:gd name="T7" fmla="*/ 0 h 15"/>
                <a:gd name="T8" fmla="*/ 11 w 16"/>
                <a:gd name="T9" fmla="*/ 13 h 15"/>
                <a:gd name="T10" fmla="*/ 1 w 16"/>
                <a:gd name="T11" fmla="*/ 6 h 15"/>
                <a:gd name="T12" fmla="*/ 0 w 1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4" y="9"/>
                    <a:pt x="8" y="12"/>
                    <a:pt x="12" y="15"/>
                  </a:cubicBezTo>
                  <a:cubicBezTo>
                    <a:pt x="13" y="10"/>
                    <a:pt x="15" y="6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5"/>
                    <a:pt x="13" y="9"/>
                    <a:pt x="11" y="13"/>
                  </a:cubicBezTo>
                  <a:cubicBezTo>
                    <a:pt x="8" y="10"/>
                    <a:pt x="4" y="8"/>
                    <a:pt x="1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2160">
              <a:extLst>
                <a:ext uri="{FF2B5EF4-FFF2-40B4-BE49-F238E27FC236}">
                  <a16:creationId xmlns="" xmlns:a16="http://schemas.microsoft.com/office/drawing/2014/main" id="{46461337-AF65-4603-905B-4C5A3D53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5707063"/>
              <a:ext cx="12700" cy="11113"/>
            </a:xfrm>
            <a:custGeom>
              <a:avLst/>
              <a:gdLst>
                <a:gd name="T0" fmla="*/ 0 w 14"/>
                <a:gd name="T1" fmla="*/ 6 h 13"/>
                <a:gd name="T2" fmla="*/ 10 w 14"/>
                <a:gd name="T3" fmla="*/ 13 h 13"/>
                <a:gd name="T4" fmla="*/ 14 w 14"/>
                <a:gd name="T5" fmla="*/ 0 h 13"/>
                <a:gd name="T6" fmla="*/ 13 w 14"/>
                <a:gd name="T7" fmla="*/ 0 h 13"/>
                <a:gd name="T8" fmla="*/ 10 w 14"/>
                <a:gd name="T9" fmla="*/ 11 h 13"/>
                <a:gd name="T10" fmla="*/ 0 w 14"/>
                <a:gd name="T11" fmla="*/ 5 h 13"/>
                <a:gd name="T12" fmla="*/ 0 w 14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6"/>
                  </a:moveTo>
                  <a:cubicBezTo>
                    <a:pt x="3" y="8"/>
                    <a:pt x="7" y="10"/>
                    <a:pt x="10" y="13"/>
                  </a:cubicBezTo>
                  <a:cubicBezTo>
                    <a:pt x="12" y="9"/>
                    <a:pt x="13" y="4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3"/>
                    <a:pt x="11" y="7"/>
                    <a:pt x="10" y="11"/>
                  </a:cubicBezTo>
                  <a:cubicBezTo>
                    <a:pt x="6" y="9"/>
                    <a:pt x="3" y="7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2161">
              <a:extLst>
                <a:ext uri="{FF2B5EF4-FFF2-40B4-BE49-F238E27FC236}">
                  <a16:creationId xmlns="" xmlns:a16="http://schemas.microsoft.com/office/drawing/2014/main" id="{E1B4188E-0C16-40A4-9D91-E66A36D4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702301"/>
              <a:ext cx="12700" cy="11113"/>
            </a:xfrm>
            <a:custGeom>
              <a:avLst/>
              <a:gdLst>
                <a:gd name="T0" fmla="*/ 0 w 13"/>
                <a:gd name="T1" fmla="*/ 6 h 12"/>
                <a:gd name="T2" fmla="*/ 10 w 13"/>
                <a:gd name="T3" fmla="*/ 12 h 12"/>
                <a:gd name="T4" fmla="*/ 13 w 13"/>
                <a:gd name="T5" fmla="*/ 1 h 12"/>
                <a:gd name="T6" fmla="*/ 11 w 13"/>
                <a:gd name="T7" fmla="*/ 0 h 12"/>
                <a:gd name="T8" fmla="*/ 9 w 13"/>
                <a:gd name="T9" fmla="*/ 10 h 12"/>
                <a:gd name="T10" fmla="*/ 1 w 13"/>
                <a:gd name="T11" fmla="*/ 5 h 12"/>
                <a:gd name="T12" fmla="*/ 0 w 13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3" y="8"/>
                    <a:pt x="6" y="10"/>
                    <a:pt x="10" y="12"/>
                  </a:cubicBezTo>
                  <a:cubicBezTo>
                    <a:pt x="11" y="8"/>
                    <a:pt x="12" y="4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"/>
                    <a:pt x="10" y="7"/>
                    <a:pt x="9" y="10"/>
                  </a:cubicBezTo>
                  <a:cubicBezTo>
                    <a:pt x="6" y="8"/>
                    <a:pt x="3" y="6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2162">
              <a:extLst>
                <a:ext uri="{FF2B5EF4-FFF2-40B4-BE49-F238E27FC236}">
                  <a16:creationId xmlns="" xmlns:a16="http://schemas.microsoft.com/office/drawing/2014/main" id="{06CE5492-818C-4A73-97C1-08E28957C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700713"/>
              <a:ext cx="9525" cy="7938"/>
            </a:xfrm>
            <a:custGeom>
              <a:avLst/>
              <a:gdLst>
                <a:gd name="T0" fmla="*/ 0 w 11"/>
                <a:gd name="T1" fmla="*/ 5 h 10"/>
                <a:gd name="T2" fmla="*/ 9 w 11"/>
                <a:gd name="T3" fmla="*/ 10 h 10"/>
                <a:gd name="T4" fmla="*/ 11 w 11"/>
                <a:gd name="T5" fmla="*/ 0 h 10"/>
                <a:gd name="T6" fmla="*/ 10 w 11"/>
                <a:gd name="T7" fmla="*/ 0 h 10"/>
                <a:gd name="T8" fmla="*/ 8 w 11"/>
                <a:gd name="T9" fmla="*/ 8 h 10"/>
                <a:gd name="T10" fmla="*/ 1 w 11"/>
                <a:gd name="T11" fmla="*/ 4 h 10"/>
                <a:gd name="T12" fmla="*/ 0 w 11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3" y="7"/>
                    <a:pt x="6" y="8"/>
                    <a:pt x="9" y="10"/>
                  </a:cubicBezTo>
                  <a:cubicBezTo>
                    <a:pt x="10" y="7"/>
                    <a:pt x="10" y="4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5"/>
                    <a:pt x="8" y="8"/>
                  </a:cubicBezTo>
                  <a:cubicBezTo>
                    <a:pt x="6" y="6"/>
                    <a:pt x="3" y="5"/>
                    <a:pt x="1" y="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2163">
              <a:extLst>
                <a:ext uri="{FF2B5EF4-FFF2-40B4-BE49-F238E27FC236}">
                  <a16:creationId xmlns="" xmlns:a16="http://schemas.microsoft.com/office/drawing/2014/main" id="{12A4356B-3405-41B1-BA2A-AAE4A94D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5697538"/>
              <a:ext cx="7938" cy="7938"/>
            </a:xfrm>
            <a:custGeom>
              <a:avLst/>
              <a:gdLst>
                <a:gd name="T0" fmla="*/ 0 w 9"/>
                <a:gd name="T1" fmla="*/ 4 h 8"/>
                <a:gd name="T2" fmla="*/ 7 w 9"/>
                <a:gd name="T3" fmla="*/ 8 h 8"/>
                <a:gd name="T4" fmla="*/ 9 w 9"/>
                <a:gd name="T5" fmla="*/ 0 h 8"/>
                <a:gd name="T6" fmla="*/ 7 w 9"/>
                <a:gd name="T7" fmla="*/ 0 h 8"/>
                <a:gd name="T8" fmla="*/ 6 w 9"/>
                <a:gd name="T9" fmla="*/ 6 h 8"/>
                <a:gd name="T10" fmla="*/ 0 w 9"/>
                <a:gd name="T11" fmla="*/ 3 h 8"/>
                <a:gd name="T12" fmla="*/ 0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2" y="5"/>
                    <a:pt x="4" y="7"/>
                    <a:pt x="7" y="8"/>
                  </a:cubicBezTo>
                  <a:cubicBezTo>
                    <a:pt x="7" y="5"/>
                    <a:pt x="8" y="3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6" y="4"/>
                    <a:pt x="6" y="6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2164">
              <a:extLst>
                <a:ext uri="{FF2B5EF4-FFF2-40B4-BE49-F238E27FC236}">
                  <a16:creationId xmlns="" xmlns:a16="http://schemas.microsoft.com/office/drawing/2014/main" id="{72CD3DDC-5FE2-43DA-9456-FE6C09DC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5694363"/>
              <a:ext cx="6350" cy="6350"/>
            </a:xfrm>
            <a:custGeom>
              <a:avLst/>
              <a:gdLst>
                <a:gd name="T0" fmla="*/ 0 w 7"/>
                <a:gd name="T1" fmla="*/ 4 h 6"/>
                <a:gd name="T2" fmla="*/ 6 w 7"/>
                <a:gd name="T3" fmla="*/ 6 h 6"/>
                <a:gd name="T4" fmla="*/ 7 w 7"/>
                <a:gd name="T5" fmla="*/ 0 h 6"/>
                <a:gd name="T6" fmla="*/ 6 w 7"/>
                <a:gd name="T7" fmla="*/ 0 h 6"/>
                <a:gd name="T8" fmla="*/ 5 w 7"/>
                <a:gd name="T9" fmla="*/ 4 h 6"/>
                <a:gd name="T10" fmla="*/ 1 w 7"/>
                <a:gd name="T11" fmla="*/ 2 h 6"/>
                <a:gd name="T12" fmla="*/ 0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2165">
              <a:extLst>
                <a:ext uri="{FF2B5EF4-FFF2-40B4-BE49-F238E27FC236}">
                  <a16:creationId xmlns="" xmlns:a16="http://schemas.microsoft.com/office/drawing/2014/main" id="{D77DA267-F25A-461F-8961-65321AD2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5692776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2166">
              <a:extLst>
                <a:ext uri="{FF2B5EF4-FFF2-40B4-BE49-F238E27FC236}">
                  <a16:creationId xmlns="" xmlns:a16="http://schemas.microsoft.com/office/drawing/2014/main" id="{A95BBB69-118A-43EA-8E92-BDAAAA2A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5757863"/>
              <a:ext cx="9525" cy="9525"/>
            </a:xfrm>
            <a:custGeom>
              <a:avLst/>
              <a:gdLst>
                <a:gd name="T0" fmla="*/ 0 w 11"/>
                <a:gd name="T1" fmla="*/ 8 h 10"/>
                <a:gd name="T2" fmla="*/ 1 w 11"/>
                <a:gd name="T3" fmla="*/ 10 h 10"/>
                <a:gd name="T4" fmla="*/ 11 w 11"/>
                <a:gd name="T5" fmla="*/ 2 h 10"/>
                <a:gd name="T6" fmla="*/ 10 w 11"/>
                <a:gd name="T7" fmla="*/ 0 h 10"/>
                <a:gd name="T8" fmla="*/ 0 w 11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8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8" y="5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2167">
              <a:extLst>
                <a:ext uri="{FF2B5EF4-FFF2-40B4-BE49-F238E27FC236}">
                  <a16:creationId xmlns="" xmlns:a16="http://schemas.microsoft.com/office/drawing/2014/main" id="{9CCFF6B0-A9B1-49FD-8027-86114B14E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5976" y="5692776"/>
              <a:ext cx="53975" cy="69850"/>
            </a:xfrm>
            <a:custGeom>
              <a:avLst/>
              <a:gdLst>
                <a:gd name="T0" fmla="*/ 2 w 58"/>
                <a:gd name="T1" fmla="*/ 63 h 75"/>
                <a:gd name="T2" fmla="*/ 2 w 58"/>
                <a:gd name="T3" fmla="*/ 72 h 75"/>
                <a:gd name="T4" fmla="*/ 6 w 58"/>
                <a:gd name="T5" fmla="*/ 74 h 75"/>
                <a:gd name="T6" fmla="*/ 35 w 58"/>
                <a:gd name="T7" fmla="*/ 55 h 75"/>
                <a:gd name="T8" fmla="*/ 53 w 58"/>
                <a:gd name="T9" fmla="*/ 20 h 75"/>
                <a:gd name="T10" fmla="*/ 57 w 58"/>
                <a:gd name="T11" fmla="*/ 3 h 75"/>
                <a:gd name="T12" fmla="*/ 58 w 58"/>
                <a:gd name="T13" fmla="*/ 0 h 75"/>
                <a:gd name="T14" fmla="*/ 56 w 58"/>
                <a:gd name="T15" fmla="*/ 2 h 75"/>
                <a:gd name="T16" fmla="*/ 45 w 58"/>
                <a:gd name="T17" fmla="*/ 11 h 75"/>
                <a:gd name="T18" fmla="*/ 21 w 58"/>
                <a:gd name="T19" fmla="*/ 36 h 75"/>
                <a:gd name="T20" fmla="*/ 2 w 58"/>
                <a:gd name="T21" fmla="*/ 63 h 75"/>
                <a:gd name="T22" fmla="*/ 55 w 58"/>
                <a:gd name="T23" fmla="*/ 6 h 75"/>
                <a:gd name="T24" fmla="*/ 49 w 58"/>
                <a:gd name="T25" fmla="*/ 25 h 75"/>
                <a:gd name="T26" fmla="*/ 33 w 58"/>
                <a:gd name="T27" fmla="*/ 53 h 75"/>
                <a:gd name="T28" fmla="*/ 7 w 58"/>
                <a:gd name="T29" fmla="*/ 72 h 75"/>
                <a:gd name="T30" fmla="*/ 3 w 58"/>
                <a:gd name="T31" fmla="*/ 70 h 75"/>
                <a:gd name="T32" fmla="*/ 4 w 58"/>
                <a:gd name="T33" fmla="*/ 63 h 75"/>
                <a:gd name="T34" fmla="*/ 22 w 58"/>
                <a:gd name="T35" fmla="*/ 38 h 75"/>
                <a:gd name="T36" fmla="*/ 55 w 58"/>
                <a:gd name="T37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5">
                  <a:moveTo>
                    <a:pt x="2" y="63"/>
                  </a:moveTo>
                  <a:cubicBezTo>
                    <a:pt x="0" y="67"/>
                    <a:pt x="1" y="70"/>
                    <a:pt x="2" y="72"/>
                  </a:cubicBezTo>
                  <a:cubicBezTo>
                    <a:pt x="3" y="73"/>
                    <a:pt x="4" y="74"/>
                    <a:pt x="6" y="74"/>
                  </a:cubicBezTo>
                  <a:cubicBezTo>
                    <a:pt x="13" y="75"/>
                    <a:pt x="24" y="68"/>
                    <a:pt x="35" y="55"/>
                  </a:cubicBezTo>
                  <a:cubicBezTo>
                    <a:pt x="44" y="43"/>
                    <a:pt x="50" y="30"/>
                    <a:pt x="53" y="20"/>
                  </a:cubicBezTo>
                  <a:cubicBezTo>
                    <a:pt x="56" y="10"/>
                    <a:pt x="57" y="3"/>
                    <a:pt x="57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2" y="5"/>
                    <a:pt x="45" y="11"/>
                  </a:cubicBezTo>
                  <a:cubicBezTo>
                    <a:pt x="39" y="18"/>
                    <a:pt x="30" y="26"/>
                    <a:pt x="21" y="36"/>
                  </a:cubicBezTo>
                  <a:cubicBezTo>
                    <a:pt x="12" y="46"/>
                    <a:pt x="5" y="55"/>
                    <a:pt x="2" y="63"/>
                  </a:cubicBezTo>
                  <a:moveTo>
                    <a:pt x="55" y="6"/>
                  </a:moveTo>
                  <a:cubicBezTo>
                    <a:pt x="54" y="10"/>
                    <a:pt x="52" y="17"/>
                    <a:pt x="49" y="25"/>
                  </a:cubicBezTo>
                  <a:cubicBezTo>
                    <a:pt x="46" y="34"/>
                    <a:pt x="41" y="44"/>
                    <a:pt x="33" y="53"/>
                  </a:cubicBezTo>
                  <a:cubicBezTo>
                    <a:pt x="21" y="68"/>
                    <a:pt x="11" y="72"/>
                    <a:pt x="7" y="72"/>
                  </a:cubicBezTo>
                  <a:cubicBezTo>
                    <a:pt x="5" y="72"/>
                    <a:pt x="4" y="71"/>
                    <a:pt x="3" y="70"/>
                  </a:cubicBezTo>
                  <a:cubicBezTo>
                    <a:pt x="3" y="69"/>
                    <a:pt x="3" y="66"/>
                    <a:pt x="4" y="63"/>
                  </a:cubicBezTo>
                  <a:cubicBezTo>
                    <a:pt x="7" y="56"/>
                    <a:pt x="13" y="48"/>
                    <a:pt x="22" y="38"/>
                  </a:cubicBezTo>
                  <a:cubicBezTo>
                    <a:pt x="37" y="22"/>
                    <a:pt x="50" y="10"/>
                    <a:pt x="55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2168">
              <a:extLst>
                <a:ext uri="{FF2B5EF4-FFF2-40B4-BE49-F238E27FC236}">
                  <a16:creationId xmlns="" xmlns:a16="http://schemas.microsoft.com/office/drawing/2014/main" id="{16A50403-1D7D-4A3A-98EB-FBF5DDDD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5741988"/>
              <a:ext cx="15875" cy="15875"/>
            </a:xfrm>
            <a:custGeom>
              <a:avLst/>
              <a:gdLst>
                <a:gd name="T0" fmla="*/ 5 w 16"/>
                <a:gd name="T1" fmla="*/ 0 h 17"/>
                <a:gd name="T2" fmla="*/ 0 w 16"/>
                <a:gd name="T3" fmla="*/ 17 h 17"/>
                <a:gd name="T4" fmla="*/ 16 w 16"/>
                <a:gd name="T5" fmla="*/ 16 h 17"/>
                <a:gd name="T6" fmla="*/ 16 w 16"/>
                <a:gd name="T7" fmla="*/ 15 h 17"/>
                <a:gd name="T8" fmla="*/ 2 w 16"/>
                <a:gd name="T9" fmla="*/ 16 h 17"/>
                <a:gd name="T10" fmla="*/ 6 w 16"/>
                <a:gd name="T11" fmla="*/ 0 h 17"/>
                <a:gd name="T12" fmla="*/ 5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5" y="0"/>
                  </a:moveTo>
                  <a:cubicBezTo>
                    <a:pt x="4" y="6"/>
                    <a:pt x="2" y="12"/>
                    <a:pt x="0" y="17"/>
                  </a:cubicBezTo>
                  <a:cubicBezTo>
                    <a:pt x="5" y="17"/>
                    <a:pt x="10" y="17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1" y="15"/>
                    <a:pt x="7" y="15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2169">
              <a:extLst>
                <a:ext uri="{FF2B5EF4-FFF2-40B4-BE49-F238E27FC236}">
                  <a16:creationId xmlns="" xmlns:a16="http://schemas.microsoft.com/office/drawing/2014/main" id="{9F5E405C-D6F1-4DEB-BADF-F4396330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5737226"/>
              <a:ext cx="15875" cy="17463"/>
            </a:xfrm>
            <a:custGeom>
              <a:avLst/>
              <a:gdLst>
                <a:gd name="T0" fmla="*/ 4 w 17"/>
                <a:gd name="T1" fmla="*/ 0 h 19"/>
                <a:gd name="T2" fmla="*/ 0 w 17"/>
                <a:gd name="T3" fmla="*/ 19 h 19"/>
                <a:gd name="T4" fmla="*/ 17 w 17"/>
                <a:gd name="T5" fmla="*/ 18 h 19"/>
                <a:gd name="T6" fmla="*/ 17 w 17"/>
                <a:gd name="T7" fmla="*/ 16 h 19"/>
                <a:gd name="T8" fmla="*/ 1 w 17"/>
                <a:gd name="T9" fmla="*/ 18 h 19"/>
                <a:gd name="T10" fmla="*/ 6 w 17"/>
                <a:gd name="T11" fmla="*/ 0 h 19"/>
                <a:gd name="T12" fmla="*/ 4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4" y="0"/>
                  </a:moveTo>
                  <a:cubicBezTo>
                    <a:pt x="3" y="7"/>
                    <a:pt x="2" y="13"/>
                    <a:pt x="0" y="19"/>
                  </a:cubicBezTo>
                  <a:cubicBezTo>
                    <a:pt x="5" y="19"/>
                    <a:pt x="11" y="18"/>
                    <a:pt x="17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7"/>
                    <a:pt x="7" y="17"/>
                    <a:pt x="1" y="18"/>
                  </a:cubicBezTo>
                  <a:cubicBezTo>
                    <a:pt x="3" y="12"/>
                    <a:pt x="5" y="6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2170">
              <a:extLst>
                <a:ext uri="{FF2B5EF4-FFF2-40B4-BE49-F238E27FC236}">
                  <a16:creationId xmlns="" xmlns:a16="http://schemas.microsoft.com/office/drawing/2014/main" id="{275C10C0-E6A2-4DCD-B5CE-17162A19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732463"/>
              <a:ext cx="15875" cy="17463"/>
            </a:xfrm>
            <a:custGeom>
              <a:avLst/>
              <a:gdLst>
                <a:gd name="T0" fmla="*/ 4 w 17"/>
                <a:gd name="T1" fmla="*/ 0 h 20"/>
                <a:gd name="T2" fmla="*/ 0 w 17"/>
                <a:gd name="T3" fmla="*/ 20 h 20"/>
                <a:gd name="T4" fmla="*/ 17 w 17"/>
                <a:gd name="T5" fmla="*/ 18 h 20"/>
                <a:gd name="T6" fmla="*/ 17 w 17"/>
                <a:gd name="T7" fmla="*/ 16 h 20"/>
                <a:gd name="T8" fmla="*/ 2 w 17"/>
                <a:gd name="T9" fmla="*/ 18 h 20"/>
                <a:gd name="T10" fmla="*/ 6 w 17"/>
                <a:gd name="T11" fmla="*/ 0 h 20"/>
                <a:gd name="T12" fmla="*/ 4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3" y="7"/>
                    <a:pt x="2" y="14"/>
                    <a:pt x="0" y="20"/>
                  </a:cubicBezTo>
                  <a:cubicBezTo>
                    <a:pt x="6" y="20"/>
                    <a:pt x="12" y="19"/>
                    <a:pt x="17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7"/>
                    <a:pt x="7" y="18"/>
                    <a:pt x="2" y="18"/>
                  </a:cubicBezTo>
                  <a:cubicBezTo>
                    <a:pt x="3" y="12"/>
                    <a:pt x="5" y="6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2171">
              <a:extLst>
                <a:ext uri="{FF2B5EF4-FFF2-40B4-BE49-F238E27FC236}">
                  <a16:creationId xmlns="" xmlns:a16="http://schemas.microsoft.com/office/drawing/2014/main" id="{9C7D5EFB-CC9D-4DD0-A577-9EB0ADBB1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5727701"/>
              <a:ext cx="15875" cy="19050"/>
            </a:xfrm>
            <a:custGeom>
              <a:avLst/>
              <a:gdLst>
                <a:gd name="T0" fmla="*/ 4 w 17"/>
                <a:gd name="T1" fmla="*/ 0 h 20"/>
                <a:gd name="T2" fmla="*/ 0 w 17"/>
                <a:gd name="T3" fmla="*/ 20 h 20"/>
                <a:gd name="T4" fmla="*/ 17 w 17"/>
                <a:gd name="T5" fmla="*/ 17 h 20"/>
                <a:gd name="T6" fmla="*/ 17 w 17"/>
                <a:gd name="T7" fmla="*/ 16 h 20"/>
                <a:gd name="T8" fmla="*/ 2 w 17"/>
                <a:gd name="T9" fmla="*/ 18 h 20"/>
                <a:gd name="T10" fmla="*/ 6 w 17"/>
                <a:gd name="T11" fmla="*/ 0 h 20"/>
                <a:gd name="T12" fmla="*/ 4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4" y="0"/>
                  </a:moveTo>
                  <a:cubicBezTo>
                    <a:pt x="3" y="7"/>
                    <a:pt x="2" y="13"/>
                    <a:pt x="0" y="20"/>
                  </a:cubicBezTo>
                  <a:cubicBezTo>
                    <a:pt x="6" y="19"/>
                    <a:pt x="12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7"/>
                    <a:pt x="7" y="17"/>
                    <a:pt x="2" y="18"/>
                  </a:cubicBezTo>
                  <a:cubicBezTo>
                    <a:pt x="4" y="12"/>
                    <a:pt x="5" y="6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2172">
              <a:extLst>
                <a:ext uri="{FF2B5EF4-FFF2-40B4-BE49-F238E27FC236}">
                  <a16:creationId xmlns="" xmlns:a16="http://schemas.microsoft.com/office/drawing/2014/main" id="{634435A3-881C-4887-9135-71FB0DA7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5724526"/>
              <a:ext cx="14288" cy="17463"/>
            </a:xfrm>
            <a:custGeom>
              <a:avLst/>
              <a:gdLst>
                <a:gd name="T0" fmla="*/ 3 w 16"/>
                <a:gd name="T1" fmla="*/ 0 h 19"/>
                <a:gd name="T2" fmla="*/ 0 w 16"/>
                <a:gd name="T3" fmla="*/ 19 h 19"/>
                <a:gd name="T4" fmla="*/ 16 w 16"/>
                <a:gd name="T5" fmla="*/ 16 h 19"/>
                <a:gd name="T6" fmla="*/ 16 w 16"/>
                <a:gd name="T7" fmla="*/ 15 h 19"/>
                <a:gd name="T8" fmla="*/ 1 w 16"/>
                <a:gd name="T9" fmla="*/ 18 h 19"/>
                <a:gd name="T10" fmla="*/ 4 w 16"/>
                <a:gd name="T11" fmla="*/ 0 h 19"/>
                <a:gd name="T12" fmla="*/ 3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3" y="0"/>
                  </a:moveTo>
                  <a:cubicBezTo>
                    <a:pt x="2" y="6"/>
                    <a:pt x="1" y="13"/>
                    <a:pt x="0" y="19"/>
                  </a:cubicBezTo>
                  <a:cubicBezTo>
                    <a:pt x="5" y="19"/>
                    <a:pt x="11" y="18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1" y="16"/>
                    <a:pt x="6" y="17"/>
                    <a:pt x="1" y="18"/>
                  </a:cubicBezTo>
                  <a:cubicBezTo>
                    <a:pt x="3" y="12"/>
                    <a:pt x="4" y="6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2173">
              <a:extLst>
                <a:ext uri="{FF2B5EF4-FFF2-40B4-BE49-F238E27FC236}">
                  <a16:creationId xmlns="" xmlns:a16="http://schemas.microsoft.com/office/drawing/2014/main" id="{DBC7B8CC-D294-4C26-BF27-ED3D220E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5721351"/>
              <a:ext cx="14288" cy="17463"/>
            </a:xfrm>
            <a:custGeom>
              <a:avLst/>
              <a:gdLst>
                <a:gd name="T0" fmla="*/ 3 w 15"/>
                <a:gd name="T1" fmla="*/ 0 h 19"/>
                <a:gd name="T2" fmla="*/ 0 w 15"/>
                <a:gd name="T3" fmla="*/ 19 h 19"/>
                <a:gd name="T4" fmla="*/ 15 w 15"/>
                <a:gd name="T5" fmla="*/ 16 h 19"/>
                <a:gd name="T6" fmla="*/ 15 w 15"/>
                <a:gd name="T7" fmla="*/ 14 h 19"/>
                <a:gd name="T8" fmla="*/ 2 w 15"/>
                <a:gd name="T9" fmla="*/ 17 h 19"/>
                <a:gd name="T10" fmla="*/ 4 w 15"/>
                <a:gd name="T11" fmla="*/ 0 h 19"/>
                <a:gd name="T12" fmla="*/ 3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3" y="0"/>
                  </a:moveTo>
                  <a:cubicBezTo>
                    <a:pt x="2" y="6"/>
                    <a:pt x="1" y="13"/>
                    <a:pt x="0" y="19"/>
                  </a:cubicBezTo>
                  <a:cubicBezTo>
                    <a:pt x="5" y="18"/>
                    <a:pt x="10" y="17"/>
                    <a:pt x="15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1" y="15"/>
                    <a:pt x="6" y="16"/>
                    <a:pt x="2" y="17"/>
                  </a:cubicBezTo>
                  <a:cubicBezTo>
                    <a:pt x="3" y="11"/>
                    <a:pt x="3" y="6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2174">
              <a:extLst>
                <a:ext uri="{FF2B5EF4-FFF2-40B4-BE49-F238E27FC236}">
                  <a16:creationId xmlns="" xmlns:a16="http://schemas.microsoft.com/office/drawing/2014/main" id="{FA5F3763-E13E-4339-9098-19B37E983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5716588"/>
              <a:ext cx="12700" cy="17463"/>
            </a:xfrm>
            <a:custGeom>
              <a:avLst/>
              <a:gdLst>
                <a:gd name="T0" fmla="*/ 2 w 14"/>
                <a:gd name="T1" fmla="*/ 0 h 18"/>
                <a:gd name="T2" fmla="*/ 0 w 14"/>
                <a:gd name="T3" fmla="*/ 18 h 18"/>
                <a:gd name="T4" fmla="*/ 14 w 14"/>
                <a:gd name="T5" fmla="*/ 15 h 18"/>
                <a:gd name="T6" fmla="*/ 14 w 14"/>
                <a:gd name="T7" fmla="*/ 13 h 18"/>
                <a:gd name="T8" fmla="*/ 2 w 14"/>
                <a:gd name="T9" fmla="*/ 16 h 18"/>
                <a:gd name="T10" fmla="*/ 4 w 14"/>
                <a:gd name="T11" fmla="*/ 0 h 18"/>
                <a:gd name="T12" fmla="*/ 2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2" y="6"/>
                    <a:pt x="1" y="12"/>
                    <a:pt x="0" y="18"/>
                  </a:cubicBezTo>
                  <a:cubicBezTo>
                    <a:pt x="5" y="17"/>
                    <a:pt x="9" y="16"/>
                    <a:pt x="14" y="1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14"/>
                    <a:pt x="6" y="15"/>
                    <a:pt x="2" y="16"/>
                  </a:cubicBezTo>
                  <a:cubicBezTo>
                    <a:pt x="2" y="11"/>
                    <a:pt x="3" y="6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2175">
              <a:extLst>
                <a:ext uri="{FF2B5EF4-FFF2-40B4-BE49-F238E27FC236}">
                  <a16:creationId xmlns="" xmlns:a16="http://schemas.microsoft.com/office/drawing/2014/main" id="{66E0723B-CDBB-48B0-9CBB-29D32275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5713413"/>
              <a:ext cx="12700" cy="15875"/>
            </a:xfrm>
            <a:custGeom>
              <a:avLst/>
              <a:gdLst>
                <a:gd name="T0" fmla="*/ 2 w 13"/>
                <a:gd name="T1" fmla="*/ 0 h 16"/>
                <a:gd name="T2" fmla="*/ 0 w 13"/>
                <a:gd name="T3" fmla="*/ 16 h 16"/>
                <a:gd name="T4" fmla="*/ 13 w 13"/>
                <a:gd name="T5" fmla="*/ 13 h 16"/>
                <a:gd name="T6" fmla="*/ 13 w 13"/>
                <a:gd name="T7" fmla="*/ 11 h 16"/>
                <a:gd name="T8" fmla="*/ 2 w 13"/>
                <a:gd name="T9" fmla="*/ 14 h 16"/>
                <a:gd name="T10" fmla="*/ 3 w 13"/>
                <a:gd name="T11" fmla="*/ 0 h 16"/>
                <a:gd name="T12" fmla="*/ 2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2" y="0"/>
                  </a:moveTo>
                  <a:cubicBezTo>
                    <a:pt x="1" y="5"/>
                    <a:pt x="1" y="11"/>
                    <a:pt x="0" y="16"/>
                  </a:cubicBezTo>
                  <a:cubicBezTo>
                    <a:pt x="4" y="15"/>
                    <a:pt x="9" y="14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2"/>
                    <a:pt x="5" y="13"/>
                    <a:pt x="2" y="14"/>
                  </a:cubicBezTo>
                  <a:cubicBezTo>
                    <a:pt x="2" y="9"/>
                    <a:pt x="3" y="4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2176">
              <a:extLst>
                <a:ext uri="{FF2B5EF4-FFF2-40B4-BE49-F238E27FC236}">
                  <a16:creationId xmlns="" xmlns:a16="http://schemas.microsoft.com/office/drawing/2014/main" id="{93BC73CB-18D6-48C7-8F55-D55DE336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5710238"/>
              <a:ext cx="11113" cy="14288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15 h 15"/>
                <a:gd name="T4" fmla="*/ 11 w 11"/>
                <a:gd name="T5" fmla="*/ 12 h 15"/>
                <a:gd name="T6" fmla="*/ 11 w 11"/>
                <a:gd name="T7" fmla="*/ 10 h 15"/>
                <a:gd name="T8" fmla="*/ 1 w 11"/>
                <a:gd name="T9" fmla="*/ 13 h 15"/>
                <a:gd name="T10" fmla="*/ 2 w 11"/>
                <a:gd name="T11" fmla="*/ 0 h 15"/>
                <a:gd name="T12" fmla="*/ 1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5" y="12"/>
                    <a:pt x="1" y="13"/>
                  </a:cubicBezTo>
                  <a:cubicBezTo>
                    <a:pt x="2" y="9"/>
                    <a:pt x="2" y="4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2177">
              <a:extLst>
                <a:ext uri="{FF2B5EF4-FFF2-40B4-BE49-F238E27FC236}">
                  <a16:creationId xmlns="" xmlns:a16="http://schemas.microsoft.com/office/drawing/2014/main" id="{66E3782F-0170-4984-8B6C-890580687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5707063"/>
              <a:ext cx="7938" cy="12700"/>
            </a:xfrm>
            <a:custGeom>
              <a:avLst/>
              <a:gdLst>
                <a:gd name="T0" fmla="*/ 1 w 9"/>
                <a:gd name="T1" fmla="*/ 0 h 13"/>
                <a:gd name="T2" fmla="*/ 0 w 9"/>
                <a:gd name="T3" fmla="*/ 13 h 13"/>
                <a:gd name="T4" fmla="*/ 9 w 9"/>
                <a:gd name="T5" fmla="*/ 10 h 13"/>
                <a:gd name="T6" fmla="*/ 9 w 9"/>
                <a:gd name="T7" fmla="*/ 8 h 13"/>
                <a:gd name="T8" fmla="*/ 1 w 9"/>
                <a:gd name="T9" fmla="*/ 11 h 13"/>
                <a:gd name="T10" fmla="*/ 2 w 9"/>
                <a:gd name="T11" fmla="*/ 0 h 13"/>
                <a:gd name="T12" fmla="*/ 1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3" y="12"/>
                    <a:pt x="6" y="11"/>
                    <a:pt x="9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9"/>
                    <a:pt x="4" y="10"/>
                    <a:pt x="1" y="11"/>
                  </a:cubicBezTo>
                  <a:cubicBezTo>
                    <a:pt x="1" y="7"/>
                    <a:pt x="2" y="3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2178">
              <a:extLst>
                <a:ext uri="{FF2B5EF4-FFF2-40B4-BE49-F238E27FC236}">
                  <a16:creationId xmlns="" xmlns:a16="http://schemas.microsoft.com/office/drawing/2014/main" id="{8336EA45-0088-444B-8577-CFEFC4F4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1" y="5705476"/>
              <a:ext cx="6350" cy="7938"/>
            </a:xfrm>
            <a:custGeom>
              <a:avLst/>
              <a:gdLst>
                <a:gd name="T0" fmla="*/ 1 w 8"/>
                <a:gd name="T1" fmla="*/ 0 h 10"/>
                <a:gd name="T2" fmla="*/ 0 w 8"/>
                <a:gd name="T3" fmla="*/ 10 h 10"/>
                <a:gd name="T4" fmla="*/ 8 w 8"/>
                <a:gd name="T5" fmla="*/ 8 h 10"/>
                <a:gd name="T6" fmla="*/ 8 w 8"/>
                <a:gd name="T7" fmla="*/ 6 h 10"/>
                <a:gd name="T8" fmla="*/ 2 w 8"/>
                <a:gd name="T9" fmla="*/ 8 h 10"/>
                <a:gd name="T10" fmla="*/ 2 w 8"/>
                <a:gd name="T11" fmla="*/ 0 h 10"/>
                <a:gd name="T12" fmla="*/ 1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3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2179">
              <a:extLst>
                <a:ext uri="{FF2B5EF4-FFF2-40B4-BE49-F238E27FC236}">
                  <a16:creationId xmlns="" xmlns:a16="http://schemas.microsoft.com/office/drawing/2014/main" id="{A60925A4-886A-45B8-B29F-B45F0523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426" y="5702301"/>
              <a:ext cx="4763" cy="6350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8 h 8"/>
                <a:gd name="T4" fmla="*/ 6 w 6"/>
                <a:gd name="T5" fmla="*/ 6 h 8"/>
                <a:gd name="T6" fmla="*/ 5 w 6"/>
                <a:gd name="T7" fmla="*/ 4 h 8"/>
                <a:gd name="T8" fmla="*/ 1 w 6"/>
                <a:gd name="T9" fmla="*/ 6 h 8"/>
                <a:gd name="T10" fmla="*/ 1 w 6"/>
                <a:gd name="T11" fmla="*/ 0 h 8"/>
                <a:gd name="T12" fmla="*/ 0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2180">
              <a:extLst>
                <a:ext uri="{FF2B5EF4-FFF2-40B4-BE49-F238E27FC236}">
                  <a16:creationId xmlns="" xmlns:a16="http://schemas.microsoft.com/office/drawing/2014/main" id="{9C7895AC-4BDA-40D0-BD52-95B0E650F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1" y="5699126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1 w 2"/>
                <a:gd name="T9" fmla="*/ 2 h 3"/>
                <a:gd name="T10" fmla="*/ 1 w 2"/>
                <a:gd name="T11" fmla="*/ 0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2181">
              <a:extLst>
                <a:ext uri="{FF2B5EF4-FFF2-40B4-BE49-F238E27FC236}">
                  <a16:creationId xmlns="" xmlns:a16="http://schemas.microsoft.com/office/drawing/2014/main" id="{EBAA16AB-DEB5-4034-9368-79C8A9553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8" y="5794376"/>
              <a:ext cx="3175" cy="11113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13 h 13"/>
                <a:gd name="T4" fmla="*/ 2 w 4"/>
                <a:gd name="T5" fmla="*/ 13 h 13"/>
                <a:gd name="T6" fmla="*/ 4 w 4"/>
                <a:gd name="T7" fmla="*/ 0 h 13"/>
                <a:gd name="T8" fmla="*/ 2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4"/>
                    <a:pt x="1" y="8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8"/>
                    <a:pt x="3" y="4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2182">
              <a:extLst>
                <a:ext uri="{FF2B5EF4-FFF2-40B4-BE49-F238E27FC236}">
                  <a16:creationId xmlns="" xmlns:a16="http://schemas.microsoft.com/office/drawing/2014/main" id="{6AE3C23E-03B5-4F11-A4D8-76AF27B7F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6288" y="5721351"/>
              <a:ext cx="22225" cy="73025"/>
            </a:xfrm>
            <a:custGeom>
              <a:avLst/>
              <a:gdLst>
                <a:gd name="T0" fmla="*/ 3 w 24"/>
                <a:gd name="T1" fmla="*/ 0 h 78"/>
                <a:gd name="T2" fmla="*/ 3 w 24"/>
                <a:gd name="T3" fmla="*/ 2 h 78"/>
                <a:gd name="T4" fmla="*/ 2 w 24"/>
                <a:gd name="T5" fmla="*/ 14 h 78"/>
                <a:gd name="T6" fmla="*/ 0 w 24"/>
                <a:gd name="T7" fmla="*/ 44 h 78"/>
                <a:gd name="T8" fmla="*/ 5 w 24"/>
                <a:gd name="T9" fmla="*/ 75 h 78"/>
                <a:gd name="T10" fmla="*/ 10 w 24"/>
                <a:gd name="T11" fmla="*/ 78 h 78"/>
                <a:gd name="T12" fmla="*/ 17 w 24"/>
                <a:gd name="T13" fmla="*/ 73 h 78"/>
                <a:gd name="T14" fmla="*/ 22 w 24"/>
                <a:gd name="T15" fmla="*/ 42 h 78"/>
                <a:gd name="T16" fmla="*/ 12 w 24"/>
                <a:gd name="T17" fmla="*/ 12 h 78"/>
                <a:gd name="T18" fmla="*/ 5 w 24"/>
                <a:gd name="T19" fmla="*/ 2 h 78"/>
                <a:gd name="T20" fmla="*/ 3 w 24"/>
                <a:gd name="T21" fmla="*/ 0 h 78"/>
                <a:gd name="T22" fmla="*/ 15 w 24"/>
                <a:gd name="T23" fmla="*/ 71 h 78"/>
                <a:gd name="T24" fmla="*/ 10 w 24"/>
                <a:gd name="T25" fmla="*/ 75 h 78"/>
                <a:gd name="T26" fmla="*/ 7 w 24"/>
                <a:gd name="T27" fmla="*/ 74 h 78"/>
                <a:gd name="T28" fmla="*/ 2 w 24"/>
                <a:gd name="T29" fmla="*/ 44 h 78"/>
                <a:gd name="T30" fmla="*/ 5 w 24"/>
                <a:gd name="T31" fmla="*/ 5 h 78"/>
                <a:gd name="T32" fmla="*/ 20 w 24"/>
                <a:gd name="T33" fmla="*/ 42 h 78"/>
                <a:gd name="T34" fmla="*/ 15 w 2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78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7"/>
                    <a:pt x="2" y="14"/>
                  </a:cubicBezTo>
                  <a:cubicBezTo>
                    <a:pt x="1" y="21"/>
                    <a:pt x="1" y="32"/>
                    <a:pt x="0" y="44"/>
                  </a:cubicBezTo>
                  <a:cubicBezTo>
                    <a:pt x="0" y="58"/>
                    <a:pt x="1" y="70"/>
                    <a:pt x="5" y="75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1" y="78"/>
                    <a:pt x="14" y="77"/>
                    <a:pt x="17" y="73"/>
                  </a:cubicBezTo>
                  <a:cubicBezTo>
                    <a:pt x="21" y="66"/>
                    <a:pt x="24" y="54"/>
                    <a:pt x="22" y="42"/>
                  </a:cubicBezTo>
                  <a:cubicBezTo>
                    <a:pt x="20" y="29"/>
                    <a:pt x="16" y="19"/>
                    <a:pt x="12" y="12"/>
                  </a:cubicBezTo>
                  <a:cubicBezTo>
                    <a:pt x="8" y="5"/>
                    <a:pt x="5" y="2"/>
                    <a:pt x="5" y="2"/>
                  </a:cubicBezTo>
                  <a:lnTo>
                    <a:pt x="3" y="0"/>
                  </a:lnTo>
                  <a:close/>
                  <a:moveTo>
                    <a:pt x="15" y="71"/>
                  </a:moveTo>
                  <a:cubicBezTo>
                    <a:pt x="14" y="74"/>
                    <a:pt x="12" y="75"/>
                    <a:pt x="10" y="75"/>
                  </a:cubicBezTo>
                  <a:cubicBezTo>
                    <a:pt x="9" y="75"/>
                    <a:pt x="8" y="75"/>
                    <a:pt x="7" y="74"/>
                  </a:cubicBezTo>
                  <a:cubicBezTo>
                    <a:pt x="4" y="70"/>
                    <a:pt x="2" y="60"/>
                    <a:pt x="2" y="44"/>
                  </a:cubicBezTo>
                  <a:cubicBezTo>
                    <a:pt x="3" y="25"/>
                    <a:pt x="4" y="10"/>
                    <a:pt x="5" y="5"/>
                  </a:cubicBezTo>
                  <a:cubicBezTo>
                    <a:pt x="8" y="9"/>
                    <a:pt x="17" y="22"/>
                    <a:pt x="20" y="42"/>
                  </a:cubicBezTo>
                  <a:cubicBezTo>
                    <a:pt x="21" y="54"/>
                    <a:pt x="19" y="65"/>
                    <a:pt x="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2183">
              <a:extLst>
                <a:ext uri="{FF2B5EF4-FFF2-40B4-BE49-F238E27FC236}">
                  <a16:creationId xmlns="" xmlns:a16="http://schemas.microsoft.com/office/drawing/2014/main" id="{DB4CFD19-4512-4422-B01F-CFC36847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5778501"/>
              <a:ext cx="17463" cy="14288"/>
            </a:xfrm>
            <a:custGeom>
              <a:avLst/>
              <a:gdLst>
                <a:gd name="T0" fmla="*/ 0 w 19"/>
                <a:gd name="T1" fmla="*/ 2 h 15"/>
                <a:gd name="T2" fmla="*/ 8 w 19"/>
                <a:gd name="T3" fmla="*/ 15 h 15"/>
                <a:gd name="T4" fmla="*/ 19 w 19"/>
                <a:gd name="T5" fmla="*/ 1 h 15"/>
                <a:gd name="T6" fmla="*/ 18 w 19"/>
                <a:gd name="T7" fmla="*/ 0 h 15"/>
                <a:gd name="T8" fmla="*/ 8 w 19"/>
                <a:gd name="T9" fmla="*/ 12 h 15"/>
                <a:gd name="T10" fmla="*/ 1 w 19"/>
                <a:gd name="T11" fmla="*/ 1 h 15"/>
                <a:gd name="T12" fmla="*/ 0 w 19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0" y="2"/>
                  </a:moveTo>
                  <a:cubicBezTo>
                    <a:pt x="2" y="6"/>
                    <a:pt x="5" y="10"/>
                    <a:pt x="8" y="15"/>
                  </a:cubicBezTo>
                  <a:cubicBezTo>
                    <a:pt x="12" y="10"/>
                    <a:pt x="15" y="6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4"/>
                    <a:pt x="12" y="8"/>
                    <a:pt x="8" y="12"/>
                  </a:cubicBezTo>
                  <a:cubicBezTo>
                    <a:pt x="6" y="8"/>
                    <a:pt x="3" y="5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2184">
              <a:extLst>
                <a:ext uri="{FF2B5EF4-FFF2-40B4-BE49-F238E27FC236}">
                  <a16:creationId xmlns="" xmlns:a16="http://schemas.microsoft.com/office/drawing/2014/main" id="{C55E5536-39A8-4C26-929E-32F406B41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72151"/>
              <a:ext cx="20638" cy="14288"/>
            </a:xfrm>
            <a:custGeom>
              <a:avLst/>
              <a:gdLst>
                <a:gd name="T0" fmla="*/ 0 w 21"/>
                <a:gd name="T1" fmla="*/ 2 h 16"/>
                <a:gd name="T2" fmla="*/ 10 w 21"/>
                <a:gd name="T3" fmla="*/ 16 h 16"/>
                <a:gd name="T4" fmla="*/ 21 w 21"/>
                <a:gd name="T5" fmla="*/ 1 h 16"/>
                <a:gd name="T6" fmla="*/ 20 w 21"/>
                <a:gd name="T7" fmla="*/ 0 h 16"/>
                <a:gd name="T8" fmla="*/ 10 w 21"/>
                <a:gd name="T9" fmla="*/ 14 h 16"/>
                <a:gd name="T10" fmla="*/ 1 w 21"/>
                <a:gd name="T11" fmla="*/ 1 h 16"/>
                <a:gd name="T12" fmla="*/ 0 w 21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3" y="7"/>
                    <a:pt x="6" y="11"/>
                    <a:pt x="10" y="16"/>
                  </a:cubicBezTo>
                  <a:cubicBezTo>
                    <a:pt x="14" y="11"/>
                    <a:pt x="17" y="6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3" y="9"/>
                    <a:pt x="10" y="14"/>
                  </a:cubicBezTo>
                  <a:cubicBezTo>
                    <a:pt x="7" y="9"/>
                    <a:pt x="4" y="5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2185">
              <a:extLst>
                <a:ext uri="{FF2B5EF4-FFF2-40B4-BE49-F238E27FC236}">
                  <a16:creationId xmlns="" xmlns:a16="http://schemas.microsoft.com/office/drawing/2014/main" id="{5F331B08-D3DA-4FFF-8F00-05ADA8ADD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65801"/>
              <a:ext cx="20638" cy="15875"/>
            </a:xfrm>
            <a:custGeom>
              <a:avLst/>
              <a:gdLst>
                <a:gd name="T0" fmla="*/ 0 w 21"/>
                <a:gd name="T1" fmla="*/ 2 h 16"/>
                <a:gd name="T2" fmla="*/ 10 w 21"/>
                <a:gd name="T3" fmla="*/ 16 h 16"/>
                <a:gd name="T4" fmla="*/ 21 w 21"/>
                <a:gd name="T5" fmla="*/ 1 h 16"/>
                <a:gd name="T6" fmla="*/ 20 w 21"/>
                <a:gd name="T7" fmla="*/ 0 h 16"/>
                <a:gd name="T8" fmla="*/ 10 w 21"/>
                <a:gd name="T9" fmla="*/ 14 h 16"/>
                <a:gd name="T10" fmla="*/ 1 w 21"/>
                <a:gd name="T11" fmla="*/ 1 h 16"/>
                <a:gd name="T12" fmla="*/ 0 w 21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3" y="7"/>
                    <a:pt x="7" y="11"/>
                    <a:pt x="10" y="16"/>
                  </a:cubicBezTo>
                  <a:cubicBezTo>
                    <a:pt x="14" y="11"/>
                    <a:pt x="18" y="6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4" y="9"/>
                    <a:pt x="10" y="14"/>
                  </a:cubicBezTo>
                  <a:cubicBezTo>
                    <a:pt x="7" y="10"/>
                    <a:pt x="4" y="5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2186">
              <a:extLst>
                <a:ext uri="{FF2B5EF4-FFF2-40B4-BE49-F238E27FC236}">
                  <a16:creationId xmlns="" xmlns:a16="http://schemas.microsoft.com/office/drawing/2014/main" id="{1B2D8586-5DD9-4120-B0CA-F1DDE52C6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61038"/>
              <a:ext cx="20638" cy="14288"/>
            </a:xfrm>
            <a:custGeom>
              <a:avLst/>
              <a:gdLst>
                <a:gd name="T0" fmla="*/ 0 w 21"/>
                <a:gd name="T1" fmla="*/ 3 h 16"/>
                <a:gd name="T2" fmla="*/ 10 w 21"/>
                <a:gd name="T3" fmla="*/ 16 h 16"/>
                <a:gd name="T4" fmla="*/ 21 w 21"/>
                <a:gd name="T5" fmla="*/ 1 h 16"/>
                <a:gd name="T6" fmla="*/ 19 w 21"/>
                <a:gd name="T7" fmla="*/ 0 h 16"/>
                <a:gd name="T8" fmla="*/ 10 w 21"/>
                <a:gd name="T9" fmla="*/ 14 h 16"/>
                <a:gd name="T10" fmla="*/ 1 w 21"/>
                <a:gd name="T11" fmla="*/ 2 h 16"/>
                <a:gd name="T12" fmla="*/ 0 w 21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0" y="3"/>
                  </a:moveTo>
                  <a:cubicBezTo>
                    <a:pt x="3" y="7"/>
                    <a:pt x="7" y="12"/>
                    <a:pt x="10" y="16"/>
                  </a:cubicBezTo>
                  <a:cubicBezTo>
                    <a:pt x="14" y="12"/>
                    <a:pt x="17" y="6"/>
                    <a:pt x="21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5"/>
                    <a:pt x="14" y="10"/>
                    <a:pt x="10" y="14"/>
                  </a:cubicBezTo>
                  <a:cubicBezTo>
                    <a:pt x="7" y="10"/>
                    <a:pt x="4" y="6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2187">
              <a:extLst>
                <a:ext uri="{FF2B5EF4-FFF2-40B4-BE49-F238E27FC236}">
                  <a16:creationId xmlns="" xmlns:a16="http://schemas.microsoft.com/office/drawing/2014/main" id="{CEBACA0C-B0A4-492F-AB9E-90152F96B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56276"/>
              <a:ext cx="19050" cy="14288"/>
            </a:xfrm>
            <a:custGeom>
              <a:avLst/>
              <a:gdLst>
                <a:gd name="T0" fmla="*/ 0 w 20"/>
                <a:gd name="T1" fmla="*/ 3 h 16"/>
                <a:gd name="T2" fmla="*/ 10 w 20"/>
                <a:gd name="T3" fmla="*/ 16 h 16"/>
                <a:gd name="T4" fmla="*/ 20 w 20"/>
                <a:gd name="T5" fmla="*/ 1 h 16"/>
                <a:gd name="T6" fmla="*/ 19 w 20"/>
                <a:gd name="T7" fmla="*/ 0 h 16"/>
                <a:gd name="T8" fmla="*/ 10 w 20"/>
                <a:gd name="T9" fmla="*/ 14 h 16"/>
                <a:gd name="T10" fmla="*/ 1 w 20"/>
                <a:gd name="T11" fmla="*/ 2 h 16"/>
                <a:gd name="T12" fmla="*/ 0 w 20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3"/>
                  </a:moveTo>
                  <a:cubicBezTo>
                    <a:pt x="3" y="7"/>
                    <a:pt x="7" y="11"/>
                    <a:pt x="10" y="16"/>
                  </a:cubicBezTo>
                  <a:cubicBezTo>
                    <a:pt x="14" y="11"/>
                    <a:pt x="17" y="6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5"/>
                    <a:pt x="13" y="9"/>
                    <a:pt x="10" y="14"/>
                  </a:cubicBezTo>
                  <a:cubicBezTo>
                    <a:pt x="7" y="10"/>
                    <a:pt x="4" y="6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2188">
              <a:extLst>
                <a:ext uri="{FF2B5EF4-FFF2-40B4-BE49-F238E27FC236}">
                  <a16:creationId xmlns="" xmlns:a16="http://schemas.microsoft.com/office/drawing/2014/main" id="{1E5BCDE5-4FA9-41D1-9183-0EC17BC6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53101"/>
              <a:ext cx="19050" cy="12700"/>
            </a:xfrm>
            <a:custGeom>
              <a:avLst/>
              <a:gdLst>
                <a:gd name="T0" fmla="*/ 0 w 19"/>
                <a:gd name="T1" fmla="*/ 3 h 14"/>
                <a:gd name="T2" fmla="*/ 10 w 19"/>
                <a:gd name="T3" fmla="*/ 14 h 14"/>
                <a:gd name="T4" fmla="*/ 19 w 19"/>
                <a:gd name="T5" fmla="*/ 0 h 14"/>
                <a:gd name="T6" fmla="*/ 18 w 19"/>
                <a:gd name="T7" fmla="*/ 0 h 14"/>
                <a:gd name="T8" fmla="*/ 10 w 19"/>
                <a:gd name="T9" fmla="*/ 12 h 14"/>
                <a:gd name="T10" fmla="*/ 1 w 19"/>
                <a:gd name="T11" fmla="*/ 2 h 14"/>
                <a:gd name="T12" fmla="*/ 0 w 19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0" y="3"/>
                  </a:moveTo>
                  <a:cubicBezTo>
                    <a:pt x="4" y="6"/>
                    <a:pt x="7" y="10"/>
                    <a:pt x="10" y="14"/>
                  </a:cubicBezTo>
                  <a:cubicBezTo>
                    <a:pt x="13" y="10"/>
                    <a:pt x="16" y="5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4"/>
                    <a:pt x="13" y="8"/>
                    <a:pt x="10" y="12"/>
                  </a:cubicBezTo>
                  <a:cubicBezTo>
                    <a:pt x="7" y="8"/>
                    <a:pt x="4" y="5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2189">
              <a:extLst>
                <a:ext uri="{FF2B5EF4-FFF2-40B4-BE49-F238E27FC236}">
                  <a16:creationId xmlns="" xmlns:a16="http://schemas.microsoft.com/office/drawing/2014/main" id="{63907EFB-4D7F-47FE-A86F-40F2E4DD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48338"/>
              <a:ext cx="17463" cy="12700"/>
            </a:xfrm>
            <a:custGeom>
              <a:avLst/>
              <a:gdLst>
                <a:gd name="T0" fmla="*/ 0 w 18"/>
                <a:gd name="T1" fmla="*/ 3 h 14"/>
                <a:gd name="T2" fmla="*/ 10 w 18"/>
                <a:gd name="T3" fmla="*/ 14 h 14"/>
                <a:gd name="T4" fmla="*/ 18 w 18"/>
                <a:gd name="T5" fmla="*/ 1 h 14"/>
                <a:gd name="T6" fmla="*/ 16 w 18"/>
                <a:gd name="T7" fmla="*/ 0 h 14"/>
                <a:gd name="T8" fmla="*/ 10 w 18"/>
                <a:gd name="T9" fmla="*/ 11 h 14"/>
                <a:gd name="T10" fmla="*/ 1 w 18"/>
                <a:gd name="T11" fmla="*/ 2 h 14"/>
                <a:gd name="T12" fmla="*/ 0 w 18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3"/>
                  </a:moveTo>
                  <a:cubicBezTo>
                    <a:pt x="4" y="7"/>
                    <a:pt x="7" y="10"/>
                    <a:pt x="10" y="14"/>
                  </a:cubicBezTo>
                  <a:cubicBezTo>
                    <a:pt x="13" y="9"/>
                    <a:pt x="15" y="5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4"/>
                    <a:pt x="12" y="8"/>
                    <a:pt x="10" y="11"/>
                  </a:cubicBezTo>
                  <a:cubicBezTo>
                    <a:pt x="7" y="8"/>
                    <a:pt x="4" y="5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2190">
              <a:extLst>
                <a:ext uri="{FF2B5EF4-FFF2-40B4-BE49-F238E27FC236}">
                  <a16:creationId xmlns="" xmlns:a16="http://schemas.microsoft.com/office/drawing/2014/main" id="{AFA30CDD-6056-4DC6-9C0C-46EFDE3F9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5743576"/>
              <a:ext cx="15875" cy="11113"/>
            </a:xfrm>
            <a:custGeom>
              <a:avLst/>
              <a:gdLst>
                <a:gd name="T0" fmla="*/ 0 w 16"/>
                <a:gd name="T1" fmla="*/ 3 h 12"/>
                <a:gd name="T2" fmla="*/ 10 w 16"/>
                <a:gd name="T3" fmla="*/ 12 h 12"/>
                <a:gd name="T4" fmla="*/ 16 w 16"/>
                <a:gd name="T5" fmla="*/ 0 h 12"/>
                <a:gd name="T6" fmla="*/ 15 w 16"/>
                <a:gd name="T7" fmla="*/ 0 h 12"/>
                <a:gd name="T8" fmla="*/ 9 w 16"/>
                <a:gd name="T9" fmla="*/ 10 h 12"/>
                <a:gd name="T10" fmla="*/ 1 w 16"/>
                <a:gd name="T11" fmla="*/ 2 h 12"/>
                <a:gd name="T12" fmla="*/ 0 w 16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0" y="3"/>
                  </a:moveTo>
                  <a:cubicBezTo>
                    <a:pt x="4" y="6"/>
                    <a:pt x="7" y="9"/>
                    <a:pt x="10" y="12"/>
                  </a:cubicBezTo>
                  <a:cubicBezTo>
                    <a:pt x="12" y="8"/>
                    <a:pt x="14" y="4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3"/>
                    <a:pt x="11" y="7"/>
                    <a:pt x="9" y="10"/>
                  </a:cubicBezTo>
                  <a:cubicBezTo>
                    <a:pt x="7" y="7"/>
                    <a:pt x="4" y="5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2191">
              <a:extLst>
                <a:ext uri="{FF2B5EF4-FFF2-40B4-BE49-F238E27FC236}">
                  <a16:creationId xmlns="" xmlns:a16="http://schemas.microsoft.com/office/drawing/2014/main" id="{69ED96BE-5834-41B7-8FB6-ACF953C0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5740401"/>
              <a:ext cx="12700" cy="9525"/>
            </a:xfrm>
            <a:custGeom>
              <a:avLst/>
              <a:gdLst>
                <a:gd name="T0" fmla="*/ 0 w 14"/>
                <a:gd name="T1" fmla="*/ 3 h 11"/>
                <a:gd name="T2" fmla="*/ 8 w 14"/>
                <a:gd name="T3" fmla="*/ 11 h 11"/>
                <a:gd name="T4" fmla="*/ 14 w 14"/>
                <a:gd name="T5" fmla="*/ 0 h 11"/>
                <a:gd name="T6" fmla="*/ 12 w 14"/>
                <a:gd name="T7" fmla="*/ 0 h 11"/>
                <a:gd name="T8" fmla="*/ 8 w 14"/>
                <a:gd name="T9" fmla="*/ 9 h 11"/>
                <a:gd name="T10" fmla="*/ 1 w 14"/>
                <a:gd name="T11" fmla="*/ 2 h 11"/>
                <a:gd name="T12" fmla="*/ 0 w 1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0" y="3"/>
                  </a:moveTo>
                  <a:cubicBezTo>
                    <a:pt x="2" y="5"/>
                    <a:pt x="5" y="8"/>
                    <a:pt x="8" y="11"/>
                  </a:cubicBezTo>
                  <a:cubicBezTo>
                    <a:pt x="10" y="7"/>
                    <a:pt x="12" y="4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9" y="6"/>
                    <a:pt x="8" y="9"/>
                  </a:cubicBezTo>
                  <a:cubicBezTo>
                    <a:pt x="5" y="6"/>
                    <a:pt x="3" y="4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2192">
              <a:extLst>
                <a:ext uri="{FF2B5EF4-FFF2-40B4-BE49-F238E27FC236}">
                  <a16:creationId xmlns="" xmlns:a16="http://schemas.microsoft.com/office/drawing/2014/main" id="{E40ACE8A-D4B6-4664-83ED-329B5C3D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5737226"/>
              <a:ext cx="11113" cy="7938"/>
            </a:xfrm>
            <a:custGeom>
              <a:avLst/>
              <a:gdLst>
                <a:gd name="T0" fmla="*/ 0 w 12"/>
                <a:gd name="T1" fmla="*/ 3 h 10"/>
                <a:gd name="T2" fmla="*/ 7 w 12"/>
                <a:gd name="T3" fmla="*/ 10 h 10"/>
                <a:gd name="T4" fmla="*/ 12 w 12"/>
                <a:gd name="T5" fmla="*/ 1 h 10"/>
                <a:gd name="T6" fmla="*/ 11 w 12"/>
                <a:gd name="T7" fmla="*/ 0 h 10"/>
                <a:gd name="T8" fmla="*/ 7 w 12"/>
                <a:gd name="T9" fmla="*/ 7 h 10"/>
                <a:gd name="T10" fmla="*/ 1 w 12"/>
                <a:gd name="T11" fmla="*/ 2 h 10"/>
                <a:gd name="T12" fmla="*/ 0 w 12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cubicBezTo>
                    <a:pt x="2" y="5"/>
                    <a:pt x="5" y="7"/>
                    <a:pt x="7" y="10"/>
                  </a:cubicBezTo>
                  <a:cubicBezTo>
                    <a:pt x="9" y="7"/>
                    <a:pt x="10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3"/>
                    <a:pt x="8" y="5"/>
                    <a:pt x="7" y="7"/>
                  </a:cubicBezTo>
                  <a:cubicBezTo>
                    <a:pt x="5" y="6"/>
                    <a:pt x="3" y="4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2193">
              <a:extLst>
                <a:ext uri="{FF2B5EF4-FFF2-40B4-BE49-F238E27FC236}">
                  <a16:creationId xmlns="" xmlns:a16="http://schemas.microsoft.com/office/drawing/2014/main" id="{A0AB60A6-C563-4C84-9FC3-2FF3FE497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5734051"/>
              <a:ext cx="9525" cy="6350"/>
            </a:xfrm>
            <a:custGeom>
              <a:avLst/>
              <a:gdLst>
                <a:gd name="T0" fmla="*/ 0 w 10"/>
                <a:gd name="T1" fmla="*/ 2 h 7"/>
                <a:gd name="T2" fmla="*/ 6 w 10"/>
                <a:gd name="T3" fmla="*/ 7 h 7"/>
                <a:gd name="T4" fmla="*/ 10 w 10"/>
                <a:gd name="T5" fmla="*/ 0 h 7"/>
                <a:gd name="T6" fmla="*/ 9 w 10"/>
                <a:gd name="T7" fmla="*/ 0 h 7"/>
                <a:gd name="T8" fmla="*/ 6 w 10"/>
                <a:gd name="T9" fmla="*/ 5 h 7"/>
                <a:gd name="T10" fmla="*/ 1 w 10"/>
                <a:gd name="T11" fmla="*/ 1 h 7"/>
                <a:gd name="T12" fmla="*/ 0 w 10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2" y="4"/>
                    <a:pt x="4" y="6"/>
                    <a:pt x="6" y="7"/>
                  </a:cubicBezTo>
                  <a:cubicBezTo>
                    <a:pt x="8" y="5"/>
                    <a:pt x="9" y="3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3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2194">
              <a:extLst>
                <a:ext uri="{FF2B5EF4-FFF2-40B4-BE49-F238E27FC236}">
                  <a16:creationId xmlns="" xmlns:a16="http://schemas.microsoft.com/office/drawing/2014/main" id="{D16355A6-42D3-4373-B253-FF90E964A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729288"/>
              <a:ext cx="6350" cy="6350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6 h 6"/>
                <a:gd name="T4" fmla="*/ 7 w 7"/>
                <a:gd name="T5" fmla="*/ 1 h 6"/>
                <a:gd name="T6" fmla="*/ 6 w 7"/>
                <a:gd name="T7" fmla="*/ 0 h 6"/>
                <a:gd name="T8" fmla="*/ 4 w 7"/>
                <a:gd name="T9" fmla="*/ 4 h 6"/>
                <a:gd name="T10" fmla="*/ 0 w 7"/>
                <a:gd name="T11" fmla="*/ 1 h 6"/>
                <a:gd name="T12" fmla="*/ 0 w 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4"/>
                    <a:pt x="6" y="3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195">
              <a:extLst>
                <a:ext uri="{FF2B5EF4-FFF2-40B4-BE49-F238E27FC236}">
                  <a16:creationId xmlns="" xmlns:a16="http://schemas.microsoft.com/office/drawing/2014/main" id="{A09211D1-6CA4-4F13-9D9A-3ED3008F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727701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3 w 3"/>
                <a:gd name="T5" fmla="*/ 0 h 2"/>
                <a:gd name="T6" fmla="*/ 2 w 3"/>
                <a:gd name="T7" fmla="*/ 0 h 2"/>
                <a:gd name="T8" fmla="*/ 1 w 3"/>
                <a:gd name="T9" fmla="*/ 1 h 2"/>
                <a:gd name="T10" fmla="*/ 0 w 3"/>
                <a:gd name="T11" fmla="*/ 0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196">
              <a:extLst>
                <a:ext uri="{FF2B5EF4-FFF2-40B4-BE49-F238E27FC236}">
                  <a16:creationId xmlns="" xmlns:a16="http://schemas.microsoft.com/office/drawing/2014/main" id="{47737B06-CCBE-4968-BD9C-A4F9F197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5799138"/>
              <a:ext cx="11113" cy="7938"/>
            </a:xfrm>
            <a:custGeom>
              <a:avLst/>
              <a:gdLst>
                <a:gd name="T0" fmla="*/ 0 w 13"/>
                <a:gd name="T1" fmla="*/ 6 h 8"/>
                <a:gd name="T2" fmla="*/ 0 w 13"/>
                <a:gd name="T3" fmla="*/ 8 h 8"/>
                <a:gd name="T4" fmla="*/ 13 w 13"/>
                <a:gd name="T5" fmla="*/ 2 h 8"/>
                <a:gd name="T6" fmla="*/ 12 w 13"/>
                <a:gd name="T7" fmla="*/ 0 h 8"/>
                <a:gd name="T8" fmla="*/ 0 w 1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6"/>
                    <a:pt x="8" y="4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197">
              <a:extLst>
                <a:ext uri="{FF2B5EF4-FFF2-40B4-BE49-F238E27FC236}">
                  <a16:creationId xmlns="" xmlns:a16="http://schemas.microsoft.com/office/drawing/2014/main" id="{B99490F7-B0A9-4796-8B2E-4A3FE6750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751" y="5745163"/>
              <a:ext cx="68263" cy="60325"/>
            </a:xfrm>
            <a:custGeom>
              <a:avLst/>
              <a:gdLst>
                <a:gd name="T0" fmla="*/ 3 w 73"/>
                <a:gd name="T1" fmla="*/ 51 h 65"/>
                <a:gd name="T2" fmla="*/ 0 w 73"/>
                <a:gd name="T3" fmla="*/ 59 h 65"/>
                <a:gd name="T4" fmla="*/ 4 w 73"/>
                <a:gd name="T5" fmla="*/ 63 h 65"/>
                <a:gd name="T6" fmla="*/ 37 w 73"/>
                <a:gd name="T7" fmla="*/ 50 h 65"/>
                <a:gd name="T8" fmla="*/ 64 w 73"/>
                <a:gd name="T9" fmla="*/ 19 h 65"/>
                <a:gd name="T10" fmla="*/ 72 w 73"/>
                <a:gd name="T11" fmla="*/ 3 h 65"/>
                <a:gd name="T12" fmla="*/ 73 w 73"/>
                <a:gd name="T13" fmla="*/ 0 h 65"/>
                <a:gd name="T14" fmla="*/ 71 w 73"/>
                <a:gd name="T15" fmla="*/ 1 h 65"/>
                <a:gd name="T16" fmla="*/ 28 w 73"/>
                <a:gd name="T17" fmla="*/ 29 h 65"/>
                <a:gd name="T18" fmla="*/ 3 w 73"/>
                <a:gd name="T19" fmla="*/ 51 h 65"/>
                <a:gd name="T20" fmla="*/ 69 w 73"/>
                <a:gd name="T21" fmla="*/ 5 h 65"/>
                <a:gd name="T22" fmla="*/ 58 w 73"/>
                <a:gd name="T23" fmla="*/ 23 h 65"/>
                <a:gd name="T24" fmla="*/ 36 w 73"/>
                <a:gd name="T25" fmla="*/ 48 h 65"/>
                <a:gd name="T26" fmla="*/ 5 w 73"/>
                <a:gd name="T27" fmla="*/ 61 h 65"/>
                <a:gd name="T28" fmla="*/ 2 w 73"/>
                <a:gd name="T29" fmla="*/ 58 h 65"/>
                <a:gd name="T30" fmla="*/ 4 w 73"/>
                <a:gd name="T31" fmla="*/ 52 h 65"/>
                <a:gd name="T32" fmla="*/ 28 w 73"/>
                <a:gd name="T33" fmla="*/ 31 h 65"/>
                <a:gd name="T34" fmla="*/ 69 w 73"/>
                <a:gd name="T35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65">
                  <a:moveTo>
                    <a:pt x="3" y="51"/>
                  </a:moveTo>
                  <a:cubicBezTo>
                    <a:pt x="0" y="55"/>
                    <a:pt x="0" y="58"/>
                    <a:pt x="0" y="59"/>
                  </a:cubicBezTo>
                  <a:cubicBezTo>
                    <a:pt x="1" y="61"/>
                    <a:pt x="2" y="62"/>
                    <a:pt x="4" y="63"/>
                  </a:cubicBezTo>
                  <a:cubicBezTo>
                    <a:pt x="11" y="65"/>
                    <a:pt x="23" y="61"/>
                    <a:pt x="37" y="50"/>
                  </a:cubicBezTo>
                  <a:cubicBezTo>
                    <a:pt x="49" y="40"/>
                    <a:pt x="58" y="28"/>
                    <a:pt x="64" y="19"/>
                  </a:cubicBezTo>
                  <a:cubicBezTo>
                    <a:pt x="69" y="10"/>
                    <a:pt x="72" y="3"/>
                    <a:pt x="72" y="3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1"/>
                    <a:pt x="51" y="12"/>
                    <a:pt x="28" y="29"/>
                  </a:cubicBezTo>
                  <a:cubicBezTo>
                    <a:pt x="16" y="37"/>
                    <a:pt x="7" y="44"/>
                    <a:pt x="3" y="51"/>
                  </a:cubicBezTo>
                  <a:moveTo>
                    <a:pt x="69" y="5"/>
                  </a:moveTo>
                  <a:cubicBezTo>
                    <a:pt x="67" y="9"/>
                    <a:pt x="64" y="15"/>
                    <a:pt x="58" y="23"/>
                  </a:cubicBezTo>
                  <a:cubicBezTo>
                    <a:pt x="53" y="31"/>
                    <a:pt x="46" y="40"/>
                    <a:pt x="36" y="48"/>
                  </a:cubicBezTo>
                  <a:cubicBezTo>
                    <a:pt x="21" y="60"/>
                    <a:pt x="10" y="62"/>
                    <a:pt x="5" y="61"/>
                  </a:cubicBezTo>
                  <a:cubicBezTo>
                    <a:pt x="4" y="60"/>
                    <a:pt x="3" y="59"/>
                    <a:pt x="2" y="58"/>
                  </a:cubicBezTo>
                  <a:cubicBezTo>
                    <a:pt x="2" y="57"/>
                    <a:pt x="2" y="54"/>
                    <a:pt x="4" y="52"/>
                  </a:cubicBezTo>
                  <a:cubicBezTo>
                    <a:pt x="8" y="45"/>
                    <a:pt x="17" y="38"/>
                    <a:pt x="28" y="31"/>
                  </a:cubicBezTo>
                  <a:cubicBezTo>
                    <a:pt x="47" y="18"/>
                    <a:pt x="63" y="8"/>
                    <a:pt x="69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2198">
              <a:extLst>
                <a:ext uri="{FF2B5EF4-FFF2-40B4-BE49-F238E27FC236}">
                  <a16:creationId xmlns="" xmlns:a16="http://schemas.microsoft.com/office/drawing/2014/main" id="{C8667489-A985-4EB6-AC49-B7AE517E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5784851"/>
              <a:ext cx="15875" cy="17463"/>
            </a:xfrm>
            <a:custGeom>
              <a:avLst/>
              <a:gdLst>
                <a:gd name="T0" fmla="*/ 9 w 16"/>
                <a:gd name="T1" fmla="*/ 0 h 19"/>
                <a:gd name="T2" fmla="*/ 0 w 16"/>
                <a:gd name="T3" fmla="*/ 17 h 19"/>
                <a:gd name="T4" fmla="*/ 16 w 16"/>
                <a:gd name="T5" fmla="*/ 19 h 19"/>
                <a:gd name="T6" fmla="*/ 16 w 16"/>
                <a:gd name="T7" fmla="*/ 17 h 19"/>
                <a:gd name="T8" fmla="*/ 2 w 16"/>
                <a:gd name="T9" fmla="*/ 15 h 19"/>
                <a:gd name="T10" fmla="*/ 10 w 16"/>
                <a:gd name="T11" fmla="*/ 1 h 19"/>
                <a:gd name="T12" fmla="*/ 9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9" y="0"/>
                  </a:moveTo>
                  <a:cubicBezTo>
                    <a:pt x="6" y="6"/>
                    <a:pt x="3" y="11"/>
                    <a:pt x="0" y="17"/>
                  </a:cubicBezTo>
                  <a:cubicBezTo>
                    <a:pt x="5" y="17"/>
                    <a:pt x="10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1" y="17"/>
                    <a:pt x="7" y="16"/>
                    <a:pt x="2" y="15"/>
                  </a:cubicBezTo>
                  <a:cubicBezTo>
                    <a:pt x="5" y="11"/>
                    <a:pt x="7" y="6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199">
              <a:extLst>
                <a:ext uri="{FF2B5EF4-FFF2-40B4-BE49-F238E27FC236}">
                  <a16:creationId xmlns="" xmlns:a16="http://schemas.microsoft.com/office/drawing/2014/main" id="{ECB344A1-1D09-4D8C-A3BA-F3779DFC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5780088"/>
              <a:ext cx="17463" cy="19050"/>
            </a:xfrm>
            <a:custGeom>
              <a:avLst/>
              <a:gdLst>
                <a:gd name="T0" fmla="*/ 9 w 18"/>
                <a:gd name="T1" fmla="*/ 0 h 21"/>
                <a:gd name="T2" fmla="*/ 0 w 18"/>
                <a:gd name="T3" fmla="*/ 19 h 21"/>
                <a:gd name="T4" fmla="*/ 18 w 18"/>
                <a:gd name="T5" fmla="*/ 21 h 21"/>
                <a:gd name="T6" fmla="*/ 18 w 18"/>
                <a:gd name="T7" fmla="*/ 19 h 21"/>
                <a:gd name="T8" fmla="*/ 3 w 18"/>
                <a:gd name="T9" fmla="*/ 17 h 21"/>
                <a:gd name="T10" fmla="*/ 11 w 18"/>
                <a:gd name="T11" fmla="*/ 1 h 21"/>
                <a:gd name="T12" fmla="*/ 9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7" y="7"/>
                    <a:pt x="4" y="13"/>
                    <a:pt x="0" y="19"/>
                  </a:cubicBezTo>
                  <a:cubicBezTo>
                    <a:pt x="6" y="19"/>
                    <a:pt x="12" y="20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19"/>
                    <a:pt x="8" y="18"/>
                    <a:pt x="3" y="17"/>
                  </a:cubicBezTo>
                  <a:cubicBezTo>
                    <a:pt x="6" y="12"/>
                    <a:pt x="8" y="6"/>
                    <a:pt x="11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2200">
              <a:extLst>
                <a:ext uri="{FF2B5EF4-FFF2-40B4-BE49-F238E27FC236}">
                  <a16:creationId xmlns="" xmlns:a16="http://schemas.microsoft.com/office/drawing/2014/main" id="{202DA40A-93A0-490C-A002-EE5BB2C9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5775326"/>
              <a:ext cx="15875" cy="20638"/>
            </a:xfrm>
            <a:custGeom>
              <a:avLst/>
              <a:gdLst>
                <a:gd name="T0" fmla="*/ 9 w 18"/>
                <a:gd name="T1" fmla="*/ 0 h 21"/>
                <a:gd name="T2" fmla="*/ 0 w 18"/>
                <a:gd name="T3" fmla="*/ 19 h 21"/>
                <a:gd name="T4" fmla="*/ 18 w 18"/>
                <a:gd name="T5" fmla="*/ 21 h 21"/>
                <a:gd name="T6" fmla="*/ 18 w 18"/>
                <a:gd name="T7" fmla="*/ 20 h 21"/>
                <a:gd name="T8" fmla="*/ 2 w 18"/>
                <a:gd name="T9" fmla="*/ 18 h 21"/>
                <a:gd name="T10" fmla="*/ 10 w 18"/>
                <a:gd name="T11" fmla="*/ 1 h 21"/>
                <a:gd name="T12" fmla="*/ 9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6" y="7"/>
                    <a:pt x="3" y="13"/>
                    <a:pt x="0" y="19"/>
                  </a:cubicBezTo>
                  <a:cubicBezTo>
                    <a:pt x="6" y="20"/>
                    <a:pt x="12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3" y="19"/>
                    <a:pt x="7" y="19"/>
                    <a:pt x="2" y="18"/>
                  </a:cubicBezTo>
                  <a:cubicBezTo>
                    <a:pt x="5" y="12"/>
                    <a:pt x="8" y="7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2201">
              <a:extLst>
                <a:ext uri="{FF2B5EF4-FFF2-40B4-BE49-F238E27FC236}">
                  <a16:creationId xmlns="" xmlns:a16="http://schemas.microsoft.com/office/drawing/2014/main" id="{0B30493A-B2D4-49C2-9E14-A2A911BB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5773738"/>
              <a:ext cx="15875" cy="17463"/>
            </a:xfrm>
            <a:custGeom>
              <a:avLst/>
              <a:gdLst>
                <a:gd name="T0" fmla="*/ 9 w 18"/>
                <a:gd name="T1" fmla="*/ 0 h 20"/>
                <a:gd name="T2" fmla="*/ 0 w 18"/>
                <a:gd name="T3" fmla="*/ 19 h 20"/>
                <a:gd name="T4" fmla="*/ 18 w 18"/>
                <a:gd name="T5" fmla="*/ 20 h 20"/>
                <a:gd name="T6" fmla="*/ 18 w 18"/>
                <a:gd name="T7" fmla="*/ 19 h 20"/>
                <a:gd name="T8" fmla="*/ 2 w 18"/>
                <a:gd name="T9" fmla="*/ 18 h 20"/>
                <a:gd name="T10" fmla="*/ 10 w 18"/>
                <a:gd name="T11" fmla="*/ 0 h 20"/>
                <a:gd name="T12" fmla="*/ 9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9" y="0"/>
                  </a:moveTo>
                  <a:cubicBezTo>
                    <a:pt x="6" y="6"/>
                    <a:pt x="3" y="13"/>
                    <a:pt x="0" y="19"/>
                  </a:cubicBezTo>
                  <a:cubicBezTo>
                    <a:pt x="6" y="20"/>
                    <a:pt x="12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18"/>
                    <a:pt x="8" y="18"/>
                    <a:pt x="2" y="18"/>
                  </a:cubicBezTo>
                  <a:cubicBezTo>
                    <a:pt x="5" y="12"/>
                    <a:pt x="8" y="6"/>
                    <a:pt x="10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2202">
              <a:extLst>
                <a:ext uri="{FF2B5EF4-FFF2-40B4-BE49-F238E27FC236}">
                  <a16:creationId xmlns="" xmlns:a16="http://schemas.microsoft.com/office/drawing/2014/main" id="{CD4B394F-01B2-4716-AB6E-558FEF937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5770563"/>
              <a:ext cx="15875" cy="17463"/>
            </a:xfrm>
            <a:custGeom>
              <a:avLst/>
              <a:gdLst>
                <a:gd name="T0" fmla="*/ 8 w 18"/>
                <a:gd name="T1" fmla="*/ 0 h 19"/>
                <a:gd name="T2" fmla="*/ 0 w 18"/>
                <a:gd name="T3" fmla="*/ 19 h 19"/>
                <a:gd name="T4" fmla="*/ 17 w 18"/>
                <a:gd name="T5" fmla="*/ 19 h 19"/>
                <a:gd name="T6" fmla="*/ 18 w 18"/>
                <a:gd name="T7" fmla="*/ 18 h 19"/>
                <a:gd name="T8" fmla="*/ 3 w 18"/>
                <a:gd name="T9" fmla="*/ 17 h 19"/>
                <a:gd name="T10" fmla="*/ 10 w 18"/>
                <a:gd name="T11" fmla="*/ 0 h 19"/>
                <a:gd name="T12" fmla="*/ 8 w 18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8" y="0"/>
                  </a:moveTo>
                  <a:cubicBezTo>
                    <a:pt x="6" y="6"/>
                    <a:pt x="3" y="12"/>
                    <a:pt x="0" y="19"/>
                  </a:cubicBezTo>
                  <a:cubicBezTo>
                    <a:pt x="6" y="19"/>
                    <a:pt x="12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18"/>
                    <a:pt x="8" y="17"/>
                    <a:pt x="3" y="17"/>
                  </a:cubicBezTo>
                  <a:cubicBezTo>
                    <a:pt x="5" y="11"/>
                    <a:pt x="7" y="6"/>
                    <a:pt x="10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2203">
              <a:extLst>
                <a:ext uri="{FF2B5EF4-FFF2-40B4-BE49-F238E27FC236}">
                  <a16:creationId xmlns="" xmlns:a16="http://schemas.microsoft.com/office/drawing/2014/main" id="{AC02C78F-F731-4EB8-B554-296799DD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5767388"/>
              <a:ext cx="15875" cy="17463"/>
            </a:xfrm>
            <a:custGeom>
              <a:avLst/>
              <a:gdLst>
                <a:gd name="T0" fmla="*/ 7 w 16"/>
                <a:gd name="T1" fmla="*/ 0 h 18"/>
                <a:gd name="T2" fmla="*/ 0 w 16"/>
                <a:gd name="T3" fmla="*/ 18 h 18"/>
                <a:gd name="T4" fmla="*/ 16 w 16"/>
                <a:gd name="T5" fmla="*/ 18 h 18"/>
                <a:gd name="T6" fmla="*/ 16 w 16"/>
                <a:gd name="T7" fmla="*/ 16 h 18"/>
                <a:gd name="T8" fmla="*/ 2 w 16"/>
                <a:gd name="T9" fmla="*/ 16 h 18"/>
                <a:gd name="T10" fmla="*/ 8 w 16"/>
                <a:gd name="T11" fmla="*/ 0 h 18"/>
                <a:gd name="T12" fmla="*/ 7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7" y="0"/>
                  </a:moveTo>
                  <a:cubicBezTo>
                    <a:pt x="5" y="6"/>
                    <a:pt x="2" y="12"/>
                    <a:pt x="0" y="18"/>
                  </a:cubicBezTo>
                  <a:cubicBezTo>
                    <a:pt x="5" y="18"/>
                    <a:pt x="10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7"/>
                    <a:pt x="7" y="17"/>
                    <a:pt x="2" y="16"/>
                  </a:cubicBezTo>
                  <a:cubicBezTo>
                    <a:pt x="4" y="11"/>
                    <a:pt x="6" y="5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2204">
              <a:extLst>
                <a:ext uri="{FF2B5EF4-FFF2-40B4-BE49-F238E27FC236}">
                  <a16:creationId xmlns="" xmlns:a16="http://schemas.microsoft.com/office/drawing/2014/main" id="{969010BC-3169-43E8-9E87-1F9CB7C4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5764213"/>
              <a:ext cx="14288" cy="15875"/>
            </a:xfrm>
            <a:custGeom>
              <a:avLst/>
              <a:gdLst>
                <a:gd name="T0" fmla="*/ 6 w 15"/>
                <a:gd name="T1" fmla="*/ 0 h 17"/>
                <a:gd name="T2" fmla="*/ 0 w 15"/>
                <a:gd name="T3" fmla="*/ 17 h 17"/>
                <a:gd name="T4" fmla="*/ 15 w 15"/>
                <a:gd name="T5" fmla="*/ 17 h 17"/>
                <a:gd name="T6" fmla="*/ 15 w 15"/>
                <a:gd name="T7" fmla="*/ 15 h 17"/>
                <a:gd name="T8" fmla="*/ 2 w 15"/>
                <a:gd name="T9" fmla="*/ 15 h 17"/>
                <a:gd name="T10" fmla="*/ 8 w 15"/>
                <a:gd name="T11" fmla="*/ 0 h 17"/>
                <a:gd name="T12" fmla="*/ 6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6" y="0"/>
                  </a:moveTo>
                  <a:cubicBezTo>
                    <a:pt x="4" y="5"/>
                    <a:pt x="2" y="11"/>
                    <a:pt x="0" y="17"/>
                  </a:cubicBezTo>
                  <a:cubicBezTo>
                    <a:pt x="5" y="17"/>
                    <a:pt x="10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15"/>
                    <a:pt x="6" y="15"/>
                    <a:pt x="2" y="15"/>
                  </a:cubicBezTo>
                  <a:cubicBezTo>
                    <a:pt x="4" y="10"/>
                    <a:pt x="6" y="5"/>
                    <a:pt x="8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2205">
              <a:extLst>
                <a:ext uri="{FF2B5EF4-FFF2-40B4-BE49-F238E27FC236}">
                  <a16:creationId xmlns="" xmlns:a16="http://schemas.microsoft.com/office/drawing/2014/main" id="{C043F892-A9A4-4A83-9E3A-ACD9E19D5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5761038"/>
              <a:ext cx="12700" cy="15875"/>
            </a:xfrm>
            <a:custGeom>
              <a:avLst/>
              <a:gdLst>
                <a:gd name="T0" fmla="*/ 6 w 14"/>
                <a:gd name="T1" fmla="*/ 0 h 16"/>
                <a:gd name="T2" fmla="*/ 0 w 14"/>
                <a:gd name="T3" fmla="*/ 16 h 16"/>
                <a:gd name="T4" fmla="*/ 14 w 14"/>
                <a:gd name="T5" fmla="*/ 15 h 16"/>
                <a:gd name="T6" fmla="*/ 14 w 14"/>
                <a:gd name="T7" fmla="*/ 14 h 16"/>
                <a:gd name="T8" fmla="*/ 2 w 14"/>
                <a:gd name="T9" fmla="*/ 14 h 16"/>
                <a:gd name="T10" fmla="*/ 7 w 14"/>
                <a:gd name="T11" fmla="*/ 0 h 16"/>
                <a:gd name="T12" fmla="*/ 6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4" y="5"/>
                    <a:pt x="2" y="11"/>
                    <a:pt x="0" y="16"/>
                  </a:cubicBezTo>
                  <a:cubicBezTo>
                    <a:pt x="5" y="16"/>
                    <a:pt x="9" y="16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0" y="14"/>
                    <a:pt x="6" y="14"/>
                    <a:pt x="2" y="14"/>
                  </a:cubicBezTo>
                  <a:cubicBezTo>
                    <a:pt x="4" y="10"/>
                    <a:pt x="5" y="5"/>
                    <a:pt x="7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2206">
              <a:extLst>
                <a:ext uri="{FF2B5EF4-FFF2-40B4-BE49-F238E27FC236}">
                  <a16:creationId xmlns="" xmlns:a16="http://schemas.microsoft.com/office/drawing/2014/main" id="{49FCFE0F-8491-42AB-A33A-BF0B5822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5759451"/>
              <a:ext cx="11113" cy="14288"/>
            </a:xfrm>
            <a:custGeom>
              <a:avLst/>
              <a:gdLst>
                <a:gd name="T0" fmla="*/ 5 w 12"/>
                <a:gd name="T1" fmla="*/ 0 h 15"/>
                <a:gd name="T2" fmla="*/ 0 w 12"/>
                <a:gd name="T3" fmla="*/ 15 h 15"/>
                <a:gd name="T4" fmla="*/ 12 w 12"/>
                <a:gd name="T5" fmla="*/ 14 h 15"/>
                <a:gd name="T6" fmla="*/ 12 w 12"/>
                <a:gd name="T7" fmla="*/ 12 h 15"/>
                <a:gd name="T8" fmla="*/ 2 w 12"/>
                <a:gd name="T9" fmla="*/ 13 h 15"/>
                <a:gd name="T10" fmla="*/ 6 w 12"/>
                <a:gd name="T11" fmla="*/ 0 h 15"/>
                <a:gd name="T12" fmla="*/ 5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cubicBezTo>
                    <a:pt x="3" y="5"/>
                    <a:pt x="2" y="10"/>
                    <a:pt x="0" y="15"/>
                  </a:cubicBezTo>
                  <a:cubicBezTo>
                    <a:pt x="4" y="15"/>
                    <a:pt x="8" y="14"/>
                    <a:pt x="12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2"/>
                    <a:pt x="6" y="13"/>
                    <a:pt x="2" y="13"/>
                  </a:cubicBezTo>
                  <a:cubicBezTo>
                    <a:pt x="3" y="9"/>
                    <a:pt x="5" y="5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2207">
              <a:extLst>
                <a:ext uri="{FF2B5EF4-FFF2-40B4-BE49-F238E27FC236}">
                  <a16:creationId xmlns="" xmlns:a16="http://schemas.microsoft.com/office/drawing/2014/main" id="{312DB662-C4BB-47FD-AA3C-49E42B9F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8" y="5756276"/>
              <a:ext cx="9525" cy="12700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13 h 13"/>
                <a:gd name="T4" fmla="*/ 10 w 11"/>
                <a:gd name="T5" fmla="*/ 12 h 13"/>
                <a:gd name="T6" fmla="*/ 11 w 11"/>
                <a:gd name="T7" fmla="*/ 11 h 13"/>
                <a:gd name="T8" fmla="*/ 2 w 11"/>
                <a:gd name="T9" fmla="*/ 11 h 13"/>
                <a:gd name="T10" fmla="*/ 5 w 11"/>
                <a:gd name="T11" fmla="*/ 1 h 13"/>
                <a:gd name="T12" fmla="*/ 4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cubicBezTo>
                    <a:pt x="3" y="5"/>
                    <a:pt x="1" y="9"/>
                    <a:pt x="0" y="13"/>
                  </a:cubicBezTo>
                  <a:cubicBezTo>
                    <a:pt x="3" y="13"/>
                    <a:pt x="7" y="13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5" y="11"/>
                    <a:pt x="2" y="11"/>
                  </a:cubicBezTo>
                  <a:cubicBezTo>
                    <a:pt x="3" y="8"/>
                    <a:pt x="4" y="4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2208">
              <a:extLst>
                <a:ext uri="{FF2B5EF4-FFF2-40B4-BE49-F238E27FC236}">
                  <a16:creationId xmlns="" xmlns:a16="http://schemas.microsoft.com/office/drawing/2014/main" id="{D3F56D57-21DA-4193-B9A0-6A4018421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5754688"/>
              <a:ext cx="7938" cy="9525"/>
            </a:xfrm>
            <a:custGeom>
              <a:avLst/>
              <a:gdLst>
                <a:gd name="T0" fmla="*/ 3 w 9"/>
                <a:gd name="T1" fmla="*/ 0 h 11"/>
                <a:gd name="T2" fmla="*/ 0 w 9"/>
                <a:gd name="T3" fmla="*/ 11 h 11"/>
                <a:gd name="T4" fmla="*/ 8 w 9"/>
                <a:gd name="T5" fmla="*/ 10 h 11"/>
                <a:gd name="T6" fmla="*/ 9 w 9"/>
                <a:gd name="T7" fmla="*/ 8 h 11"/>
                <a:gd name="T8" fmla="*/ 2 w 9"/>
                <a:gd name="T9" fmla="*/ 9 h 11"/>
                <a:gd name="T10" fmla="*/ 4 w 9"/>
                <a:gd name="T11" fmla="*/ 0 h 11"/>
                <a:gd name="T12" fmla="*/ 3 w 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3" y="10"/>
                    <a:pt x="6" y="10"/>
                    <a:pt x="8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6"/>
                    <a:pt x="3" y="3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2209">
              <a:extLst>
                <a:ext uri="{FF2B5EF4-FFF2-40B4-BE49-F238E27FC236}">
                  <a16:creationId xmlns="" xmlns:a16="http://schemas.microsoft.com/office/drawing/2014/main" id="{05AFF3EC-E350-465D-98D0-4EF044A6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5753101"/>
              <a:ext cx="4763" cy="6350"/>
            </a:xfrm>
            <a:custGeom>
              <a:avLst/>
              <a:gdLst>
                <a:gd name="T0" fmla="*/ 2 w 6"/>
                <a:gd name="T1" fmla="*/ 0 h 8"/>
                <a:gd name="T2" fmla="*/ 0 w 6"/>
                <a:gd name="T3" fmla="*/ 8 h 8"/>
                <a:gd name="T4" fmla="*/ 6 w 6"/>
                <a:gd name="T5" fmla="*/ 7 h 8"/>
                <a:gd name="T6" fmla="*/ 6 w 6"/>
                <a:gd name="T7" fmla="*/ 5 h 8"/>
                <a:gd name="T8" fmla="*/ 2 w 6"/>
                <a:gd name="T9" fmla="*/ 6 h 8"/>
                <a:gd name="T10" fmla="*/ 3 w 6"/>
                <a:gd name="T11" fmla="*/ 0 h 8"/>
                <a:gd name="T12" fmla="*/ 2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2210">
              <a:extLst>
                <a:ext uri="{FF2B5EF4-FFF2-40B4-BE49-F238E27FC236}">
                  <a16:creationId xmlns="" xmlns:a16="http://schemas.microsoft.com/office/drawing/2014/main" id="{70ACF2AC-E7B5-4E5C-858C-4B6E2E66B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5749926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1 w 3"/>
                <a:gd name="T9" fmla="*/ 2 h 3"/>
                <a:gd name="T10" fmla="*/ 2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2211">
              <a:extLst>
                <a:ext uri="{FF2B5EF4-FFF2-40B4-BE49-F238E27FC236}">
                  <a16:creationId xmlns="" xmlns:a16="http://schemas.microsoft.com/office/drawing/2014/main" id="{854654E8-53F0-4346-8181-9786BD46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827713"/>
              <a:ext cx="6350" cy="14288"/>
            </a:xfrm>
            <a:custGeom>
              <a:avLst/>
              <a:gdLst>
                <a:gd name="T0" fmla="*/ 5 w 7"/>
                <a:gd name="T1" fmla="*/ 0 h 14"/>
                <a:gd name="T2" fmla="*/ 0 w 7"/>
                <a:gd name="T3" fmla="*/ 13 h 14"/>
                <a:gd name="T4" fmla="*/ 2 w 7"/>
                <a:gd name="T5" fmla="*/ 14 h 14"/>
                <a:gd name="T6" fmla="*/ 7 w 7"/>
                <a:gd name="T7" fmla="*/ 0 h 14"/>
                <a:gd name="T8" fmla="*/ 5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9"/>
                    <a:pt x="5" y="5"/>
                    <a:pt x="7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2212">
              <a:extLst>
                <a:ext uri="{FF2B5EF4-FFF2-40B4-BE49-F238E27FC236}">
                  <a16:creationId xmlns="" xmlns:a16="http://schemas.microsoft.com/office/drawing/2014/main" id="{DD79CD3B-2503-4F8B-91DE-A2B6BA48F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713" y="5754688"/>
              <a:ext cx="26988" cy="74613"/>
            </a:xfrm>
            <a:custGeom>
              <a:avLst/>
              <a:gdLst>
                <a:gd name="T0" fmla="*/ 18 w 29"/>
                <a:gd name="T1" fmla="*/ 0 h 81"/>
                <a:gd name="T2" fmla="*/ 18 w 29"/>
                <a:gd name="T3" fmla="*/ 2 h 81"/>
                <a:gd name="T4" fmla="*/ 5 w 29"/>
                <a:gd name="T5" fmla="*/ 44 h 81"/>
                <a:gd name="T6" fmla="*/ 3 w 29"/>
                <a:gd name="T7" fmla="*/ 77 h 81"/>
                <a:gd name="T8" fmla="*/ 7 w 29"/>
                <a:gd name="T9" fmla="*/ 80 h 81"/>
                <a:gd name="T10" fmla="*/ 16 w 29"/>
                <a:gd name="T11" fmla="*/ 77 h 81"/>
                <a:gd name="T12" fmla="*/ 28 w 29"/>
                <a:gd name="T13" fmla="*/ 47 h 81"/>
                <a:gd name="T14" fmla="*/ 24 w 29"/>
                <a:gd name="T15" fmla="*/ 14 h 81"/>
                <a:gd name="T16" fmla="*/ 19 w 29"/>
                <a:gd name="T17" fmla="*/ 2 h 81"/>
                <a:gd name="T18" fmla="*/ 18 w 29"/>
                <a:gd name="T19" fmla="*/ 0 h 81"/>
                <a:gd name="T20" fmla="*/ 14 w 29"/>
                <a:gd name="T21" fmla="*/ 75 h 81"/>
                <a:gd name="T22" fmla="*/ 8 w 29"/>
                <a:gd name="T23" fmla="*/ 78 h 81"/>
                <a:gd name="T24" fmla="*/ 5 w 29"/>
                <a:gd name="T25" fmla="*/ 76 h 81"/>
                <a:gd name="T26" fmla="*/ 7 w 29"/>
                <a:gd name="T27" fmla="*/ 44 h 81"/>
                <a:gd name="T28" fmla="*/ 19 w 29"/>
                <a:gd name="T29" fmla="*/ 5 h 81"/>
                <a:gd name="T30" fmla="*/ 25 w 29"/>
                <a:gd name="T31" fmla="*/ 47 h 81"/>
                <a:gd name="T32" fmla="*/ 14 w 29"/>
                <a:gd name="T33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81">
                  <a:moveTo>
                    <a:pt x="1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1" y="19"/>
                    <a:pt x="5" y="44"/>
                  </a:cubicBezTo>
                  <a:cubicBezTo>
                    <a:pt x="2" y="58"/>
                    <a:pt x="0" y="70"/>
                    <a:pt x="3" y="77"/>
                  </a:cubicBezTo>
                  <a:cubicBezTo>
                    <a:pt x="4" y="79"/>
                    <a:pt x="6" y="80"/>
                    <a:pt x="7" y="80"/>
                  </a:cubicBezTo>
                  <a:cubicBezTo>
                    <a:pt x="9" y="81"/>
                    <a:pt x="12" y="80"/>
                    <a:pt x="16" y="77"/>
                  </a:cubicBezTo>
                  <a:cubicBezTo>
                    <a:pt x="21" y="71"/>
                    <a:pt x="26" y="60"/>
                    <a:pt x="28" y="47"/>
                  </a:cubicBezTo>
                  <a:cubicBezTo>
                    <a:pt x="29" y="33"/>
                    <a:pt x="27" y="22"/>
                    <a:pt x="24" y="14"/>
                  </a:cubicBezTo>
                  <a:cubicBezTo>
                    <a:pt x="22" y="7"/>
                    <a:pt x="19" y="2"/>
                    <a:pt x="19" y="2"/>
                  </a:cubicBezTo>
                  <a:lnTo>
                    <a:pt x="18" y="0"/>
                  </a:lnTo>
                  <a:close/>
                  <a:moveTo>
                    <a:pt x="14" y="75"/>
                  </a:moveTo>
                  <a:cubicBezTo>
                    <a:pt x="12" y="77"/>
                    <a:pt x="10" y="78"/>
                    <a:pt x="8" y="78"/>
                  </a:cubicBezTo>
                  <a:cubicBezTo>
                    <a:pt x="7" y="78"/>
                    <a:pt x="6" y="77"/>
                    <a:pt x="5" y="76"/>
                  </a:cubicBezTo>
                  <a:cubicBezTo>
                    <a:pt x="3" y="71"/>
                    <a:pt x="3" y="60"/>
                    <a:pt x="7" y="44"/>
                  </a:cubicBezTo>
                  <a:cubicBezTo>
                    <a:pt x="12" y="25"/>
                    <a:pt x="17" y="10"/>
                    <a:pt x="19" y="5"/>
                  </a:cubicBezTo>
                  <a:cubicBezTo>
                    <a:pt x="21" y="10"/>
                    <a:pt x="28" y="25"/>
                    <a:pt x="25" y="47"/>
                  </a:cubicBezTo>
                  <a:cubicBezTo>
                    <a:pt x="24" y="59"/>
                    <a:pt x="20" y="70"/>
                    <a:pt x="14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2213">
              <a:extLst>
                <a:ext uri="{FF2B5EF4-FFF2-40B4-BE49-F238E27FC236}">
                  <a16:creationId xmlns="" xmlns:a16="http://schemas.microsoft.com/office/drawing/2014/main" id="{58126A9F-3A7B-475C-B3FD-534EF96A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813426"/>
              <a:ext cx="19050" cy="14288"/>
            </a:xfrm>
            <a:custGeom>
              <a:avLst/>
              <a:gdLst>
                <a:gd name="T0" fmla="*/ 0 w 20"/>
                <a:gd name="T1" fmla="*/ 0 h 15"/>
                <a:gd name="T2" fmla="*/ 6 w 20"/>
                <a:gd name="T3" fmla="*/ 15 h 15"/>
                <a:gd name="T4" fmla="*/ 20 w 20"/>
                <a:gd name="T5" fmla="*/ 4 h 15"/>
                <a:gd name="T6" fmla="*/ 19 w 20"/>
                <a:gd name="T7" fmla="*/ 3 h 15"/>
                <a:gd name="T8" fmla="*/ 7 w 20"/>
                <a:gd name="T9" fmla="*/ 13 h 15"/>
                <a:gd name="T10" fmla="*/ 2 w 20"/>
                <a:gd name="T11" fmla="*/ 0 h 15"/>
                <a:gd name="T12" fmla="*/ 0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2" y="5"/>
                    <a:pt x="4" y="10"/>
                    <a:pt x="6" y="15"/>
                  </a:cubicBezTo>
                  <a:cubicBezTo>
                    <a:pt x="11" y="12"/>
                    <a:pt x="15" y="8"/>
                    <a:pt x="20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6"/>
                    <a:pt x="11" y="10"/>
                    <a:pt x="7" y="13"/>
                  </a:cubicBezTo>
                  <a:cubicBezTo>
                    <a:pt x="5" y="9"/>
                    <a:pt x="3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2214">
              <a:extLst>
                <a:ext uri="{FF2B5EF4-FFF2-40B4-BE49-F238E27FC236}">
                  <a16:creationId xmlns="" xmlns:a16="http://schemas.microsoft.com/office/drawing/2014/main" id="{AB9ED9C7-F5B6-44B1-BB9D-28F23F47D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807076"/>
              <a:ext cx="20638" cy="15875"/>
            </a:xfrm>
            <a:custGeom>
              <a:avLst/>
              <a:gdLst>
                <a:gd name="T0" fmla="*/ 0 w 21"/>
                <a:gd name="T1" fmla="*/ 0 h 17"/>
                <a:gd name="T2" fmla="*/ 7 w 21"/>
                <a:gd name="T3" fmla="*/ 17 h 17"/>
                <a:gd name="T4" fmla="*/ 21 w 21"/>
                <a:gd name="T5" fmla="*/ 4 h 17"/>
                <a:gd name="T6" fmla="*/ 21 w 21"/>
                <a:gd name="T7" fmla="*/ 3 h 17"/>
                <a:gd name="T8" fmla="*/ 8 w 21"/>
                <a:gd name="T9" fmla="*/ 14 h 17"/>
                <a:gd name="T10" fmla="*/ 1 w 21"/>
                <a:gd name="T11" fmla="*/ 0 h 17"/>
                <a:gd name="T12" fmla="*/ 0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2" y="6"/>
                    <a:pt x="5" y="11"/>
                    <a:pt x="7" y="17"/>
                  </a:cubicBezTo>
                  <a:cubicBezTo>
                    <a:pt x="12" y="13"/>
                    <a:pt x="17" y="8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6" y="7"/>
                    <a:pt x="12" y="11"/>
                    <a:pt x="8" y="14"/>
                  </a:cubicBezTo>
                  <a:cubicBezTo>
                    <a:pt x="6" y="9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2215">
              <a:extLst>
                <a:ext uri="{FF2B5EF4-FFF2-40B4-BE49-F238E27FC236}">
                  <a16:creationId xmlns="" xmlns:a16="http://schemas.microsoft.com/office/drawing/2014/main" id="{B211BCC7-9879-4F0A-9B51-C5DE08CE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8" y="5800726"/>
              <a:ext cx="20638" cy="15875"/>
            </a:xfrm>
            <a:custGeom>
              <a:avLst/>
              <a:gdLst>
                <a:gd name="T0" fmla="*/ 0 w 22"/>
                <a:gd name="T1" fmla="*/ 1 h 17"/>
                <a:gd name="T2" fmla="*/ 7 w 22"/>
                <a:gd name="T3" fmla="*/ 17 h 17"/>
                <a:gd name="T4" fmla="*/ 22 w 22"/>
                <a:gd name="T5" fmla="*/ 4 h 17"/>
                <a:gd name="T6" fmla="*/ 21 w 22"/>
                <a:gd name="T7" fmla="*/ 3 h 17"/>
                <a:gd name="T8" fmla="*/ 8 w 22"/>
                <a:gd name="T9" fmla="*/ 15 h 17"/>
                <a:gd name="T10" fmla="*/ 1 w 22"/>
                <a:gd name="T11" fmla="*/ 0 h 17"/>
                <a:gd name="T12" fmla="*/ 0 w 2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7">
                  <a:moveTo>
                    <a:pt x="0" y="1"/>
                  </a:moveTo>
                  <a:cubicBezTo>
                    <a:pt x="3" y="6"/>
                    <a:pt x="5" y="11"/>
                    <a:pt x="7" y="17"/>
                  </a:cubicBezTo>
                  <a:cubicBezTo>
                    <a:pt x="12" y="13"/>
                    <a:pt x="17" y="8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7"/>
                    <a:pt x="13" y="11"/>
                    <a:pt x="8" y="15"/>
                  </a:cubicBezTo>
                  <a:cubicBezTo>
                    <a:pt x="6" y="10"/>
                    <a:pt x="4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2216">
              <a:extLst>
                <a:ext uri="{FF2B5EF4-FFF2-40B4-BE49-F238E27FC236}">
                  <a16:creationId xmlns="" xmlns:a16="http://schemas.microsoft.com/office/drawing/2014/main" id="{BB9AB7C7-0B7E-481E-AE9B-4C8508CE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5795963"/>
              <a:ext cx="20638" cy="15875"/>
            </a:xfrm>
            <a:custGeom>
              <a:avLst/>
              <a:gdLst>
                <a:gd name="T0" fmla="*/ 0 w 22"/>
                <a:gd name="T1" fmla="*/ 0 h 16"/>
                <a:gd name="T2" fmla="*/ 8 w 22"/>
                <a:gd name="T3" fmla="*/ 16 h 16"/>
                <a:gd name="T4" fmla="*/ 22 w 22"/>
                <a:gd name="T5" fmla="*/ 3 h 16"/>
                <a:gd name="T6" fmla="*/ 21 w 22"/>
                <a:gd name="T7" fmla="*/ 2 h 16"/>
                <a:gd name="T8" fmla="*/ 9 w 22"/>
                <a:gd name="T9" fmla="*/ 14 h 16"/>
                <a:gd name="T10" fmla="*/ 2 w 22"/>
                <a:gd name="T11" fmla="*/ 0 h 16"/>
                <a:gd name="T12" fmla="*/ 0 w 2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5"/>
                    <a:pt x="6" y="11"/>
                    <a:pt x="8" y="16"/>
                  </a:cubicBezTo>
                  <a:cubicBezTo>
                    <a:pt x="13" y="12"/>
                    <a:pt x="17" y="7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7" y="6"/>
                    <a:pt x="13" y="10"/>
                    <a:pt x="9" y="14"/>
                  </a:cubicBezTo>
                  <a:cubicBezTo>
                    <a:pt x="6" y="9"/>
                    <a:pt x="4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2217">
              <a:extLst>
                <a:ext uri="{FF2B5EF4-FFF2-40B4-BE49-F238E27FC236}">
                  <a16:creationId xmlns="" xmlns:a16="http://schemas.microsoft.com/office/drawing/2014/main" id="{96DC0A35-5C2C-4E8E-98C7-66CD1D2DC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5791201"/>
              <a:ext cx="19050" cy="14288"/>
            </a:xfrm>
            <a:custGeom>
              <a:avLst/>
              <a:gdLst>
                <a:gd name="T0" fmla="*/ 0 w 20"/>
                <a:gd name="T1" fmla="*/ 0 h 15"/>
                <a:gd name="T2" fmla="*/ 7 w 20"/>
                <a:gd name="T3" fmla="*/ 15 h 15"/>
                <a:gd name="T4" fmla="*/ 20 w 20"/>
                <a:gd name="T5" fmla="*/ 3 h 15"/>
                <a:gd name="T6" fmla="*/ 19 w 20"/>
                <a:gd name="T7" fmla="*/ 2 h 15"/>
                <a:gd name="T8" fmla="*/ 8 w 20"/>
                <a:gd name="T9" fmla="*/ 13 h 15"/>
                <a:gd name="T10" fmla="*/ 1 w 20"/>
                <a:gd name="T11" fmla="*/ 0 h 15"/>
                <a:gd name="T12" fmla="*/ 0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0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12" y="11"/>
                    <a:pt x="16" y="7"/>
                    <a:pt x="20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6"/>
                    <a:pt x="12" y="9"/>
                    <a:pt x="8" y="13"/>
                  </a:cubicBezTo>
                  <a:cubicBezTo>
                    <a:pt x="6" y="9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2218">
              <a:extLst>
                <a:ext uri="{FF2B5EF4-FFF2-40B4-BE49-F238E27FC236}">
                  <a16:creationId xmlns="" xmlns:a16="http://schemas.microsoft.com/office/drawing/2014/main" id="{7F291DCD-2767-404F-93D1-5F67CAC0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5786438"/>
              <a:ext cx="19050" cy="14288"/>
            </a:xfrm>
            <a:custGeom>
              <a:avLst/>
              <a:gdLst>
                <a:gd name="T0" fmla="*/ 0 w 19"/>
                <a:gd name="T1" fmla="*/ 1 h 15"/>
                <a:gd name="T2" fmla="*/ 7 w 19"/>
                <a:gd name="T3" fmla="*/ 15 h 15"/>
                <a:gd name="T4" fmla="*/ 19 w 19"/>
                <a:gd name="T5" fmla="*/ 2 h 15"/>
                <a:gd name="T6" fmla="*/ 18 w 19"/>
                <a:gd name="T7" fmla="*/ 2 h 15"/>
                <a:gd name="T8" fmla="*/ 8 w 19"/>
                <a:gd name="T9" fmla="*/ 12 h 15"/>
                <a:gd name="T10" fmla="*/ 1 w 19"/>
                <a:gd name="T11" fmla="*/ 0 h 15"/>
                <a:gd name="T12" fmla="*/ 0 w 1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12" y="11"/>
                    <a:pt x="16" y="7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5"/>
                    <a:pt x="12" y="9"/>
                    <a:pt x="8" y="12"/>
                  </a:cubicBezTo>
                  <a:cubicBezTo>
                    <a:pt x="6" y="8"/>
                    <a:pt x="3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2219">
              <a:extLst>
                <a:ext uri="{FF2B5EF4-FFF2-40B4-BE49-F238E27FC236}">
                  <a16:creationId xmlns="" xmlns:a16="http://schemas.microsoft.com/office/drawing/2014/main" id="{A81C5B95-A4B1-4002-B872-7BB238FE9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5781676"/>
              <a:ext cx="17463" cy="14288"/>
            </a:xfrm>
            <a:custGeom>
              <a:avLst/>
              <a:gdLst>
                <a:gd name="T0" fmla="*/ 0 w 18"/>
                <a:gd name="T1" fmla="*/ 1 h 14"/>
                <a:gd name="T2" fmla="*/ 8 w 18"/>
                <a:gd name="T3" fmla="*/ 14 h 14"/>
                <a:gd name="T4" fmla="*/ 18 w 18"/>
                <a:gd name="T5" fmla="*/ 3 h 14"/>
                <a:gd name="T6" fmla="*/ 17 w 18"/>
                <a:gd name="T7" fmla="*/ 2 h 14"/>
                <a:gd name="T8" fmla="*/ 8 w 18"/>
                <a:gd name="T9" fmla="*/ 12 h 14"/>
                <a:gd name="T10" fmla="*/ 1 w 18"/>
                <a:gd name="T11" fmla="*/ 0 h 14"/>
                <a:gd name="T12" fmla="*/ 0 w 18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1"/>
                  </a:moveTo>
                  <a:cubicBezTo>
                    <a:pt x="3" y="5"/>
                    <a:pt x="5" y="10"/>
                    <a:pt x="8" y="14"/>
                  </a:cubicBezTo>
                  <a:cubicBezTo>
                    <a:pt x="11" y="10"/>
                    <a:pt x="15" y="7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5"/>
                    <a:pt x="11" y="9"/>
                    <a:pt x="8" y="12"/>
                  </a:cubicBezTo>
                  <a:cubicBezTo>
                    <a:pt x="6" y="8"/>
                    <a:pt x="4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2220">
              <a:extLst>
                <a:ext uri="{FF2B5EF4-FFF2-40B4-BE49-F238E27FC236}">
                  <a16:creationId xmlns="" xmlns:a16="http://schemas.microsoft.com/office/drawing/2014/main" id="{0FE5F364-1813-4675-8281-E0F12047B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5778501"/>
              <a:ext cx="17463" cy="11113"/>
            </a:xfrm>
            <a:custGeom>
              <a:avLst/>
              <a:gdLst>
                <a:gd name="T0" fmla="*/ 0 w 17"/>
                <a:gd name="T1" fmla="*/ 1 h 12"/>
                <a:gd name="T2" fmla="*/ 7 w 17"/>
                <a:gd name="T3" fmla="*/ 12 h 12"/>
                <a:gd name="T4" fmla="*/ 17 w 17"/>
                <a:gd name="T5" fmla="*/ 2 h 12"/>
                <a:gd name="T6" fmla="*/ 16 w 17"/>
                <a:gd name="T7" fmla="*/ 1 h 12"/>
                <a:gd name="T8" fmla="*/ 8 w 17"/>
                <a:gd name="T9" fmla="*/ 10 h 12"/>
                <a:gd name="T10" fmla="*/ 1 w 17"/>
                <a:gd name="T11" fmla="*/ 0 h 12"/>
                <a:gd name="T12" fmla="*/ 0 w 1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"/>
                  </a:moveTo>
                  <a:cubicBezTo>
                    <a:pt x="3" y="5"/>
                    <a:pt x="5" y="9"/>
                    <a:pt x="7" y="12"/>
                  </a:cubicBezTo>
                  <a:cubicBezTo>
                    <a:pt x="11" y="9"/>
                    <a:pt x="14" y="6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4"/>
                    <a:pt x="10" y="7"/>
                    <a:pt x="8" y="10"/>
                  </a:cubicBezTo>
                  <a:cubicBezTo>
                    <a:pt x="6" y="7"/>
                    <a:pt x="4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2221">
              <a:extLst>
                <a:ext uri="{FF2B5EF4-FFF2-40B4-BE49-F238E27FC236}">
                  <a16:creationId xmlns="" xmlns:a16="http://schemas.microsoft.com/office/drawing/2014/main" id="{056BF2BE-AF20-4A1F-AAE9-7860067D8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5775326"/>
              <a:ext cx="12700" cy="9525"/>
            </a:xfrm>
            <a:custGeom>
              <a:avLst/>
              <a:gdLst>
                <a:gd name="T0" fmla="*/ 0 w 14"/>
                <a:gd name="T1" fmla="*/ 1 h 11"/>
                <a:gd name="T2" fmla="*/ 6 w 14"/>
                <a:gd name="T3" fmla="*/ 11 h 11"/>
                <a:gd name="T4" fmla="*/ 14 w 14"/>
                <a:gd name="T5" fmla="*/ 2 h 11"/>
                <a:gd name="T6" fmla="*/ 13 w 14"/>
                <a:gd name="T7" fmla="*/ 1 h 11"/>
                <a:gd name="T8" fmla="*/ 6 w 14"/>
                <a:gd name="T9" fmla="*/ 9 h 11"/>
                <a:gd name="T10" fmla="*/ 1 w 14"/>
                <a:gd name="T11" fmla="*/ 0 h 11"/>
                <a:gd name="T12" fmla="*/ 0 w 1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0" y="1"/>
                  </a:moveTo>
                  <a:cubicBezTo>
                    <a:pt x="2" y="4"/>
                    <a:pt x="4" y="7"/>
                    <a:pt x="6" y="11"/>
                  </a:cubicBezTo>
                  <a:cubicBezTo>
                    <a:pt x="9" y="8"/>
                    <a:pt x="11" y="5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3"/>
                    <a:pt x="9" y="6"/>
                    <a:pt x="6" y="9"/>
                  </a:cubicBezTo>
                  <a:cubicBezTo>
                    <a:pt x="4" y="6"/>
                    <a:pt x="3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2222">
              <a:extLst>
                <a:ext uri="{FF2B5EF4-FFF2-40B4-BE49-F238E27FC236}">
                  <a16:creationId xmlns="" xmlns:a16="http://schemas.microsoft.com/office/drawing/2014/main" id="{D504C05E-89A6-49A4-B6B5-1A3CCD09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5770563"/>
              <a:ext cx="11113" cy="9525"/>
            </a:xfrm>
            <a:custGeom>
              <a:avLst/>
              <a:gdLst>
                <a:gd name="T0" fmla="*/ 0 w 12"/>
                <a:gd name="T1" fmla="*/ 1 h 9"/>
                <a:gd name="T2" fmla="*/ 6 w 12"/>
                <a:gd name="T3" fmla="*/ 9 h 9"/>
                <a:gd name="T4" fmla="*/ 12 w 12"/>
                <a:gd name="T5" fmla="*/ 1 h 9"/>
                <a:gd name="T6" fmla="*/ 11 w 12"/>
                <a:gd name="T7" fmla="*/ 1 h 9"/>
                <a:gd name="T8" fmla="*/ 6 w 12"/>
                <a:gd name="T9" fmla="*/ 7 h 9"/>
                <a:gd name="T10" fmla="*/ 1 w 12"/>
                <a:gd name="T11" fmla="*/ 0 h 9"/>
                <a:gd name="T12" fmla="*/ 0 w 1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0" y="1"/>
                  </a:moveTo>
                  <a:cubicBezTo>
                    <a:pt x="2" y="4"/>
                    <a:pt x="4" y="6"/>
                    <a:pt x="6" y="9"/>
                  </a:cubicBezTo>
                  <a:cubicBezTo>
                    <a:pt x="8" y="7"/>
                    <a:pt x="10" y="4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3"/>
                    <a:pt x="8" y="5"/>
                    <a:pt x="6" y="7"/>
                  </a:cubicBezTo>
                  <a:cubicBezTo>
                    <a:pt x="4" y="5"/>
                    <a:pt x="2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2223">
              <a:extLst>
                <a:ext uri="{FF2B5EF4-FFF2-40B4-BE49-F238E27FC236}">
                  <a16:creationId xmlns="" xmlns:a16="http://schemas.microsoft.com/office/drawing/2014/main" id="{D5D7AD5A-D6E1-4F78-81A2-9D832146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767388"/>
              <a:ext cx="9525" cy="7938"/>
            </a:xfrm>
            <a:custGeom>
              <a:avLst/>
              <a:gdLst>
                <a:gd name="T0" fmla="*/ 0 w 10"/>
                <a:gd name="T1" fmla="*/ 1 h 8"/>
                <a:gd name="T2" fmla="*/ 5 w 10"/>
                <a:gd name="T3" fmla="*/ 8 h 8"/>
                <a:gd name="T4" fmla="*/ 10 w 10"/>
                <a:gd name="T5" fmla="*/ 1 h 8"/>
                <a:gd name="T6" fmla="*/ 9 w 10"/>
                <a:gd name="T7" fmla="*/ 1 h 8"/>
                <a:gd name="T8" fmla="*/ 5 w 10"/>
                <a:gd name="T9" fmla="*/ 6 h 8"/>
                <a:gd name="T10" fmla="*/ 1 w 10"/>
                <a:gd name="T11" fmla="*/ 0 h 8"/>
                <a:gd name="T12" fmla="*/ 0 w 1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3"/>
                    <a:pt x="3" y="6"/>
                    <a:pt x="5" y="8"/>
                  </a:cubicBezTo>
                  <a:cubicBezTo>
                    <a:pt x="7" y="6"/>
                    <a:pt x="8" y="4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2224">
              <a:extLst>
                <a:ext uri="{FF2B5EF4-FFF2-40B4-BE49-F238E27FC236}">
                  <a16:creationId xmlns="" xmlns:a16="http://schemas.microsoft.com/office/drawing/2014/main" id="{78CD3A73-4252-4983-97E5-574B76F0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764213"/>
              <a:ext cx="7938" cy="4763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5 h 5"/>
                <a:gd name="T4" fmla="*/ 8 w 8"/>
                <a:gd name="T5" fmla="*/ 1 h 5"/>
                <a:gd name="T6" fmla="*/ 7 w 8"/>
                <a:gd name="T7" fmla="*/ 0 h 5"/>
                <a:gd name="T8" fmla="*/ 4 w 8"/>
                <a:gd name="T9" fmla="*/ 3 h 5"/>
                <a:gd name="T10" fmla="*/ 1 w 8"/>
                <a:gd name="T11" fmla="*/ 0 h 5"/>
                <a:gd name="T12" fmla="*/ 0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7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2225">
              <a:extLst>
                <a:ext uri="{FF2B5EF4-FFF2-40B4-BE49-F238E27FC236}">
                  <a16:creationId xmlns="" xmlns:a16="http://schemas.microsoft.com/office/drawing/2014/main" id="{119C7153-156A-4CBE-8AD7-9AFDC53D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001" y="576103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0 h 2"/>
                <a:gd name="T6" fmla="*/ 2 w 3"/>
                <a:gd name="T7" fmla="*/ 0 h 2"/>
                <a:gd name="T8" fmla="*/ 2 w 3"/>
                <a:gd name="T9" fmla="*/ 1 h 2"/>
                <a:gd name="T10" fmla="*/ 1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2226">
              <a:extLst>
                <a:ext uri="{FF2B5EF4-FFF2-40B4-BE49-F238E27FC236}">
                  <a16:creationId xmlns="" xmlns:a16="http://schemas.microsoft.com/office/drawing/2014/main" id="{F5B6E9F2-A644-49AF-B085-76EE64BF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837238"/>
              <a:ext cx="14288" cy="4763"/>
            </a:xfrm>
            <a:custGeom>
              <a:avLst/>
              <a:gdLst>
                <a:gd name="T0" fmla="*/ 0 w 14"/>
                <a:gd name="T1" fmla="*/ 3 h 5"/>
                <a:gd name="T2" fmla="*/ 0 w 14"/>
                <a:gd name="T3" fmla="*/ 5 h 5"/>
                <a:gd name="T4" fmla="*/ 14 w 14"/>
                <a:gd name="T5" fmla="*/ 2 h 5"/>
                <a:gd name="T6" fmla="*/ 14 w 14"/>
                <a:gd name="T7" fmla="*/ 0 h 5"/>
                <a:gd name="T8" fmla="*/ 0 w 1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3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" y="4"/>
                    <a:pt x="9" y="3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4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2228">
              <a:extLst>
                <a:ext uri="{FF2B5EF4-FFF2-40B4-BE49-F238E27FC236}">
                  <a16:creationId xmlns="" xmlns:a16="http://schemas.microsoft.com/office/drawing/2014/main" id="{5A411DBC-CD07-44B6-AC22-D038DAEB1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0413" y="5797551"/>
              <a:ext cx="80963" cy="47625"/>
            </a:xfrm>
            <a:custGeom>
              <a:avLst/>
              <a:gdLst>
                <a:gd name="T0" fmla="*/ 5 w 86"/>
                <a:gd name="T1" fmla="*/ 35 h 51"/>
                <a:gd name="T2" fmla="*/ 5 w 86"/>
                <a:gd name="T3" fmla="*/ 35 h 51"/>
                <a:gd name="T4" fmla="*/ 1 w 86"/>
                <a:gd name="T5" fmla="*/ 43 h 51"/>
                <a:gd name="T6" fmla="*/ 4 w 86"/>
                <a:gd name="T7" fmla="*/ 47 h 51"/>
                <a:gd name="T8" fmla="*/ 40 w 86"/>
                <a:gd name="T9" fmla="*/ 41 h 51"/>
                <a:gd name="T10" fmla="*/ 73 w 86"/>
                <a:gd name="T11" fmla="*/ 17 h 51"/>
                <a:gd name="T12" fmla="*/ 85 w 86"/>
                <a:gd name="T13" fmla="*/ 2 h 51"/>
                <a:gd name="T14" fmla="*/ 86 w 86"/>
                <a:gd name="T15" fmla="*/ 0 h 51"/>
                <a:gd name="T16" fmla="*/ 84 w 86"/>
                <a:gd name="T17" fmla="*/ 0 h 51"/>
                <a:gd name="T18" fmla="*/ 35 w 86"/>
                <a:gd name="T19" fmla="*/ 18 h 51"/>
                <a:gd name="T20" fmla="*/ 5 w 86"/>
                <a:gd name="T21" fmla="*/ 35 h 51"/>
                <a:gd name="T22" fmla="*/ 81 w 86"/>
                <a:gd name="T23" fmla="*/ 4 h 51"/>
                <a:gd name="T24" fmla="*/ 67 w 86"/>
                <a:gd name="T25" fmla="*/ 20 h 51"/>
                <a:gd name="T26" fmla="*/ 39 w 86"/>
                <a:gd name="T27" fmla="*/ 39 h 51"/>
                <a:gd name="T28" fmla="*/ 5 w 86"/>
                <a:gd name="T29" fmla="*/ 45 h 51"/>
                <a:gd name="T30" fmla="*/ 3 w 86"/>
                <a:gd name="T31" fmla="*/ 42 h 51"/>
                <a:gd name="T32" fmla="*/ 6 w 86"/>
                <a:gd name="T33" fmla="*/ 36 h 51"/>
                <a:gd name="T34" fmla="*/ 6 w 86"/>
                <a:gd name="T35" fmla="*/ 36 h 51"/>
                <a:gd name="T36" fmla="*/ 35 w 86"/>
                <a:gd name="T37" fmla="*/ 20 h 51"/>
                <a:gd name="T38" fmla="*/ 81 w 86"/>
                <a:gd name="T39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51">
                  <a:moveTo>
                    <a:pt x="5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1" y="38"/>
                    <a:pt x="0" y="41"/>
                    <a:pt x="1" y="43"/>
                  </a:cubicBezTo>
                  <a:cubicBezTo>
                    <a:pt x="1" y="45"/>
                    <a:pt x="2" y="46"/>
                    <a:pt x="4" y="47"/>
                  </a:cubicBezTo>
                  <a:cubicBezTo>
                    <a:pt x="10" y="51"/>
                    <a:pt x="24" y="49"/>
                    <a:pt x="40" y="41"/>
                  </a:cubicBezTo>
                  <a:cubicBezTo>
                    <a:pt x="54" y="34"/>
                    <a:pt x="65" y="25"/>
                    <a:pt x="73" y="17"/>
                  </a:cubicBezTo>
                  <a:cubicBezTo>
                    <a:pt x="81" y="9"/>
                    <a:pt x="85" y="3"/>
                    <a:pt x="85" y="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62" y="7"/>
                    <a:pt x="35" y="18"/>
                  </a:cubicBezTo>
                  <a:cubicBezTo>
                    <a:pt x="21" y="23"/>
                    <a:pt x="11" y="29"/>
                    <a:pt x="5" y="35"/>
                  </a:cubicBezTo>
                  <a:moveTo>
                    <a:pt x="81" y="4"/>
                  </a:moveTo>
                  <a:cubicBezTo>
                    <a:pt x="79" y="7"/>
                    <a:pt x="74" y="13"/>
                    <a:pt x="67" y="20"/>
                  </a:cubicBezTo>
                  <a:cubicBezTo>
                    <a:pt x="60" y="27"/>
                    <a:pt x="50" y="34"/>
                    <a:pt x="39" y="39"/>
                  </a:cubicBezTo>
                  <a:cubicBezTo>
                    <a:pt x="21" y="48"/>
                    <a:pt x="10" y="48"/>
                    <a:pt x="5" y="45"/>
                  </a:cubicBezTo>
                  <a:cubicBezTo>
                    <a:pt x="4" y="45"/>
                    <a:pt x="3" y="44"/>
                    <a:pt x="3" y="42"/>
                  </a:cubicBezTo>
                  <a:cubicBezTo>
                    <a:pt x="3" y="41"/>
                    <a:pt x="4" y="3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2" y="31"/>
                    <a:pt x="22" y="25"/>
                    <a:pt x="35" y="20"/>
                  </a:cubicBezTo>
                  <a:cubicBezTo>
                    <a:pt x="56" y="11"/>
                    <a:pt x="74" y="6"/>
                    <a:pt x="8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2229">
              <a:extLst>
                <a:ext uri="{FF2B5EF4-FFF2-40B4-BE49-F238E27FC236}">
                  <a16:creationId xmlns="" xmlns:a16="http://schemas.microsoft.com/office/drawing/2014/main" id="{74D02E41-724E-4FB8-B53D-0EF2EF4D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5822951"/>
              <a:ext cx="15875" cy="19050"/>
            </a:xfrm>
            <a:custGeom>
              <a:avLst/>
              <a:gdLst>
                <a:gd name="T0" fmla="*/ 12 w 16"/>
                <a:gd name="T1" fmla="*/ 0 h 20"/>
                <a:gd name="T2" fmla="*/ 0 w 16"/>
                <a:gd name="T3" fmla="*/ 14 h 20"/>
                <a:gd name="T4" fmla="*/ 15 w 16"/>
                <a:gd name="T5" fmla="*/ 20 h 20"/>
                <a:gd name="T6" fmla="*/ 16 w 16"/>
                <a:gd name="T7" fmla="*/ 19 h 20"/>
                <a:gd name="T8" fmla="*/ 2 w 16"/>
                <a:gd name="T9" fmla="*/ 14 h 20"/>
                <a:gd name="T10" fmla="*/ 13 w 16"/>
                <a:gd name="T11" fmla="*/ 1 h 20"/>
                <a:gd name="T12" fmla="*/ 12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5" y="16"/>
                    <a:pt x="10" y="18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1" y="17"/>
                    <a:pt x="7" y="15"/>
                    <a:pt x="2" y="14"/>
                  </a:cubicBezTo>
                  <a:cubicBezTo>
                    <a:pt x="6" y="10"/>
                    <a:pt x="9" y="5"/>
                    <a:pt x="13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2230">
              <a:extLst>
                <a:ext uri="{FF2B5EF4-FFF2-40B4-BE49-F238E27FC236}">
                  <a16:creationId xmlns="" xmlns:a16="http://schemas.microsoft.com/office/drawing/2014/main" id="{D328DECA-AD2D-477B-8565-4C9739D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5819776"/>
              <a:ext cx="15875" cy="20638"/>
            </a:xfrm>
            <a:custGeom>
              <a:avLst/>
              <a:gdLst>
                <a:gd name="T0" fmla="*/ 13 w 17"/>
                <a:gd name="T1" fmla="*/ 0 h 22"/>
                <a:gd name="T2" fmla="*/ 0 w 17"/>
                <a:gd name="T3" fmla="*/ 17 h 22"/>
                <a:gd name="T4" fmla="*/ 17 w 17"/>
                <a:gd name="T5" fmla="*/ 22 h 22"/>
                <a:gd name="T6" fmla="*/ 17 w 17"/>
                <a:gd name="T7" fmla="*/ 21 h 22"/>
                <a:gd name="T8" fmla="*/ 2 w 17"/>
                <a:gd name="T9" fmla="*/ 16 h 22"/>
                <a:gd name="T10" fmla="*/ 14 w 17"/>
                <a:gd name="T11" fmla="*/ 1 h 22"/>
                <a:gd name="T12" fmla="*/ 13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13" y="0"/>
                  </a:moveTo>
                  <a:cubicBezTo>
                    <a:pt x="8" y="6"/>
                    <a:pt x="4" y="11"/>
                    <a:pt x="0" y="17"/>
                  </a:cubicBezTo>
                  <a:cubicBezTo>
                    <a:pt x="5" y="19"/>
                    <a:pt x="11" y="21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2" y="19"/>
                    <a:pt x="7" y="18"/>
                    <a:pt x="2" y="16"/>
                  </a:cubicBezTo>
                  <a:cubicBezTo>
                    <a:pt x="6" y="11"/>
                    <a:pt x="10" y="6"/>
                    <a:pt x="14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2231">
              <a:extLst>
                <a:ext uri="{FF2B5EF4-FFF2-40B4-BE49-F238E27FC236}">
                  <a16:creationId xmlns="" xmlns:a16="http://schemas.microsoft.com/office/drawing/2014/main" id="{DA4320F7-84E0-4CE5-97CA-3E2CFD078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5816601"/>
              <a:ext cx="17463" cy="22225"/>
            </a:xfrm>
            <a:custGeom>
              <a:avLst/>
              <a:gdLst>
                <a:gd name="T0" fmla="*/ 13 w 18"/>
                <a:gd name="T1" fmla="*/ 0 h 23"/>
                <a:gd name="T2" fmla="*/ 0 w 18"/>
                <a:gd name="T3" fmla="*/ 18 h 23"/>
                <a:gd name="T4" fmla="*/ 17 w 18"/>
                <a:gd name="T5" fmla="*/ 23 h 23"/>
                <a:gd name="T6" fmla="*/ 18 w 18"/>
                <a:gd name="T7" fmla="*/ 22 h 23"/>
                <a:gd name="T8" fmla="*/ 2 w 18"/>
                <a:gd name="T9" fmla="*/ 17 h 23"/>
                <a:gd name="T10" fmla="*/ 14 w 18"/>
                <a:gd name="T11" fmla="*/ 1 h 23"/>
                <a:gd name="T12" fmla="*/ 13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3" y="0"/>
                  </a:moveTo>
                  <a:cubicBezTo>
                    <a:pt x="9" y="6"/>
                    <a:pt x="4" y="12"/>
                    <a:pt x="0" y="18"/>
                  </a:cubicBezTo>
                  <a:cubicBezTo>
                    <a:pt x="5" y="20"/>
                    <a:pt x="11" y="21"/>
                    <a:pt x="17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3" y="20"/>
                    <a:pt x="7" y="18"/>
                    <a:pt x="2" y="17"/>
                  </a:cubicBezTo>
                  <a:cubicBezTo>
                    <a:pt x="6" y="12"/>
                    <a:pt x="10" y="6"/>
                    <a:pt x="14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2232">
              <a:extLst>
                <a:ext uri="{FF2B5EF4-FFF2-40B4-BE49-F238E27FC236}">
                  <a16:creationId xmlns="" xmlns:a16="http://schemas.microsoft.com/office/drawing/2014/main" id="{A5D63EF0-5C9F-4A61-B7CA-6C0631875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5815013"/>
              <a:ext cx="15875" cy="22225"/>
            </a:xfrm>
            <a:custGeom>
              <a:avLst/>
              <a:gdLst>
                <a:gd name="T0" fmla="*/ 12 w 18"/>
                <a:gd name="T1" fmla="*/ 0 h 23"/>
                <a:gd name="T2" fmla="*/ 0 w 18"/>
                <a:gd name="T3" fmla="*/ 17 h 23"/>
                <a:gd name="T4" fmla="*/ 17 w 18"/>
                <a:gd name="T5" fmla="*/ 23 h 23"/>
                <a:gd name="T6" fmla="*/ 18 w 18"/>
                <a:gd name="T7" fmla="*/ 21 h 23"/>
                <a:gd name="T8" fmla="*/ 2 w 18"/>
                <a:gd name="T9" fmla="*/ 16 h 23"/>
                <a:gd name="T10" fmla="*/ 14 w 18"/>
                <a:gd name="T11" fmla="*/ 1 h 23"/>
                <a:gd name="T12" fmla="*/ 12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2" y="0"/>
                  </a:moveTo>
                  <a:cubicBezTo>
                    <a:pt x="8" y="6"/>
                    <a:pt x="4" y="12"/>
                    <a:pt x="0" y="17"/>
                  </a:cubicBezTo>
                  <a:cubicBezTo>
                    <a:pt x="5" y="19"/>
                    <a:pt x="11" y="21"/>
                    <a:pt x="17" y="23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3" y="20"/>
                    <a:pt x="7" y="18"/>
                    <a:pt x="2" y="16"/>
                  </a:cubicBezTo>
                  <a:cubicBezTo>
                    <a:pt x="6" y="11"/>
                    <a:pt x="10" y="6"/>
                    <a:pt x="14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2233">
              <a:extLst>
                <a:ext uri="{FF2B5EF4-FFF2-40B4-BE49-F238E27FC236}">
                  <a16:creationId xmlns="" xmlns:a16="http://schemas.microsoft.com/office/drawing/2014/main" id="{19E094FA-ED93-443D-B9E4-C7A15764F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5813426"/>
              <a:ext cx="15875" cy="20638"/>
            </a:xfrm>
            <a:custGeom>
              <a:avLst/>
              <a:gdLst>
                <a:gd name="T0" fmla="*/ 12 w 17"/>
                <a:gd name="T1" fmla="*/ 0 h 22"/>
                <a:gd name="T2" fmla="*/ 0 w 17"/>
                <a:gd name="T3" fmla="*/ 17 h 22"/>
                <a:gd name="T4" fmla="*/ 17 w 17"/>
                <a:gd name="T5" fmla="*/ 22 h 22"/>
                <a:gd name="T6" fmla="*/ 17 w 17"/>
                <a:gd name="T7" fmla="*/ 20 h 22"/>
                <a:gd name="T8" fmla="*/ 2 w 17"/>
                <a:gd name="T9" fmla="*/ 16 h 22"/>
                <a:gd name="T10" fmla="*/ 13 w 17"/>
                <a:gd name="T11" fmla="*/ 1 h 22"/>
                <a:gd name="T12" fmla="*/ 12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8" y="6"/>
                    <a:pt x="4" y="11"/>
                    <a:pt x="0" y="17"/>
                  </a:cubicBezTo>
                  <a:cubicBezTo>
                    <a:pt x="5" y="19"/>
                    <a:pt x="11" y="20"/>
                    <a:pt x="17" y="2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2" y="19"/>
                    <a:pt x="7" y="17"/>
                    <a:pt x="2" y="16"/>
                  </a:cubicBezTo>
                  <a:cubicBezTo>
                    <a:pt x="6" y="11"/>
                    <a:pt x="10" y="6"/>
                    <a:pt x="13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2234">
              <a:extLst>
                <a:ext uri="{FF2B5EF4-FFF2-40B4-BE49-F238E27FC236}">
                  <a16:creationId xmlns="" xmlns:a16="http://schemas.microsoft.com/office/drawing/2014/main" id="{B2B07A3A-285D-42E1-AB68-4937D6804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811838"/>
              <a:ext cx="15875" cy="17463"/>
            </a:xfrm>
            <a:custGeom>
              <a:avLst/>
              <a:gdLst>
                <a:gd name="T0" fmla="*/ 11 w 17"/>
                <a:gd name="T1" fmla="*/ 0 h 20"/>
                <a:gd name="T2" fmla="*/ 0 w 17"/>
                <a:gd name="T3" fmla="*/ 17 h 20"/>
                <a:gd name="T4" fmla="*/ 16 w 17"/>
                <a:gd name="T5" fmla="*/ 20 h 20"/>
                <a:gd name="T6" fmla="*/ 17 w 17"/>
                <a:gd name="T7" fmla="*/ 19 h 20"/>
                <a:gd name="T8" fmla="*/ 2 w 17"/>
                <a:gd name="T9" fmla="*/ 15 h 20"/>
                <a:gd name="T10" fmla="*/ 12 w 17"/>
                <a:gd name="T11" fmla="*/ 0 h 20"/>
                <a:gd name="T12" fmla="*/ 11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1" y="0"/>
                  </a:moveTo>
                  <a:cubicBezTo>
                    <a:pt x="8" y="6"/>
                    <a:pt x="4" y="11"/>
                    <a:pt x="0" y="17"/>
                  </a:cubicBezTo>
                  <a:cubicBezTo>
                    <a:pt x="5" y="18"/>
                    <a:pt x="11" y="19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8"/>
                    <a:pt x="7" y="17"/>
                    <a:pt x="2" y="15"/>
                  </a:cubicBezTo>
                  <a:cubicBezTo>
                    <a:pt x="6" y="11"/>
                    <a:pt x="9" y="6"/>
                    <a:pt x="12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2235">
              <a:extLst>
                <a:ext uri="{FF2B5EF4-FFF2-40B4-BE49-F238E27FC236}">
                  <a16:creationId xmlns="" xmlns:a16="http://schemas.microsoft.com/office/drawing/2014/main" id="{7BD16552-4514-406D-B159-E1238481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5810251"/>
              <a:ext cx="15875" cy="17463"/>
            </a:xfrm>
            <a:custGeom>
              <a:avLst/>
              <a:gdLst>
                <a:gd name="T0" fmla="*/ 10 w 16"/>
                <a:gd name="T1" fmla="*/ 0 h 19"/>
                <a:gd name="T2" fmla="*/ 0 w 16"/>
                <a:gd name="T3" fmla="*/ 16 h 19"/>
                <a:gd name="T4" fmla="*/ 15 w 16"/>
                <a:gd name="T5" fmla="*/ 19 h 19"/>
                <a:gd name="T6" fmla="*/ 16 w 16"/>
                <a:gd name="T7" fmla="*/ 17 h 19"/>
                <a:gd name="T8" fmla="*/ 2 w 16"/>
                <a:gd name="T9" fmla="*/ 15 h 19"/>
                <a:gd name="T10" fmla="*/ 11 w 16"/>
                <a:gd name="T11" fmla="*/ 1 h 19"/>
                <a:gd name="T12" fmla="*/ 10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0" y="0"/>
                  </a:moveTo>
                  <a:cubicBezTo>
                    <a:pt x="7" y="5"/>
                    <a:pt x="3" y="11"/>
                    <a:pt x="0" y="16"/>
                  </a:cubicBezTo>
                  <a:cubicBezTo>
                    <a:pt x="5" y="17"/>
                    <a:pt x="10" y="18"/>
                    <a:pt x="15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1" y="17"/>
                    <a:pt x="7" y="16"/>
                    <a:pt x="2" y="15"/>
                  </a:cubicBezTo>
                  <a:cubicBezTo>
                    <a:pt x="5" y="10"/>
                    <a:pt x="9" y="5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2236">
              <a:extLst>
                <a:ext uri="{FF2B5EF4-FFF2-40B4-BE49-F238E27FC236}">
                  <a16:creationId xmlns="" xmlns:a16="http://schemas.microsoft.com/office/drawing/2014/main" id="{607CFF71-FBAB-43B2-947C-D1217B61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5807076"/>
              <a:ext cx="12700" cy="17463"/>
            </a:xfrm>
            <a:custGeom>
              <a:avLst/>
              <a:gdLst>
                <a:gd name="T0" fmla="*/ 9 w 14"/>
                <a:gd name="T1" fmla="*/ 0 h 18"/>
                <a:gd name="T2" fmla="*/ 0 w 14"/>
                <a:gd name="T3" fmla="*/ 15 h 18"/>
                <a:gd name="T4" fmla="*/ 14 w 14"/>
                <a:gd name="T5" fmla="*/ 18 h 18"/>
                <a:gd name="T6" fmla="*/ 14 w 14"/>
                <a:gd name="T7" fmla="*/ 16 h 18"/>
                <a:gd name="T8" fmla="*/ 2 w 14"/>
                <a:gd name="T9" fmla="*/ 14 h 18"/>
                <a:gd name="T10" fmla="*/ 10 w 14"/>
                <a:gd name="T11" fmla="*/ 1 h 18"/>
                <a:gd name="T12" fmla="*/ 9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9" y="0"/>
                  </a:moveTo>
                  <a:cubicBezTo>
                    <a:pt x="6" y="5"/>
                    <a:pt x="3" y="10"/>
                    <a:pt x="0" y="15"/>
                  </a:cubicBezTo>
                  <a:cubicBezTo>
                    <a:pt x="4" y="16"/>
                    <a:pt x="9" y="17"/>
                    <a:pt x="14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0" y="15"/>
                    <a:pt x="6" y="14"/>
                    <a:pt x="2" y="14"/>
                  </a:cubicBezTo>
                  <a:cubicBezTo>
                    <a:pt x="5" y="9"/>
                    <a:pt x="8" y="5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2237">
              <a:extLst>
                <a:ext uri="{FF2B5EF4-FFF2-40B4-BE49-F238E27FC236}">
                  <a16:creationId xmlns="" xmlns:a16="http://schemas.microsoft.com/office/drawing/2014/main" id="{97624863-3561-4EB5-A871-4BB69242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5805488"/>
              <a:ext cx="11113" cy="15875"/>
            </a:xfrm>
            <a:custGeom>
              <a:avLst/>
              <a:gdLst>
                <a:gd name="T0" fmla="*/ 8 w 13"/>
                <a:gd name="T1" fmla="*/ 0 h 16"/>
                <a:gd name="T2" fmla="*/ 0 w 13"/>
                <a:gd name="T3" fmla="*/ 14 h 16"/>
                <a:gd name="T4" fmla="*/ 12 w 13"/>
                <a:gd name="T5" fmla="*/ 16 h 16"/>
                <a:gd name="T6" fmla="*/ 13 w 13"/>
                <a:gd name="T7" fmla="*/ 14 h 16"/>
                <a:gd name="T8" fmla="*/ 2 w 13"/>
                <a:gd name="T9" fmla="*/ 13 h 16"/>
                <a:gd name="T10" fmla="*/ 9 w 13"/>
                <a:gd name="T11" fmla="*/ 1 h 16"/>
                <a:gd name="T12" fmla="*/ 8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5" y="5"/>
                    <a:pt x="3" y="9"/>
                    <a:pt x="0" y="14"/>
                  </a:cubicBezTo>
                  <a:cubicBezTo>
                    <a:pt x="4" y="15"/>
                    <a:pt x="8" y="15"/>
                    <a:pt x="12" y="1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4"/>
                    <a:pt x="6" y="13"/>
                    <a:pt x="2" y="13"/>
                  </a:cubicBezTo>
                  <a:cubicBezTo>
                    <a:pt x="5" y="9"/>
                    <a:pt x="7" y="5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2238">
              <a:extLst>
                <a:ext uri="{FF2B5EF4-FFF2-40B4-BE49-F238E27FC236}">
                  <a16:creationId xmlns="" xmlns:a16="http://schemas.microsoft.com/office/drawing/2014/main" id="{5B701BF1-6931-4391-8658-2486EF37A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5805488"/>
              <a:ext cx="11113" cy="11113"/>
            </a:xfrm>
            <a:custGeom>
              <a:avLst/>
              <a:gdLst>
                <a:gd name="T0" fmla="*/ 7 w 11"/>
                <a:gd name="T1" fmla="*/ 0 h 13"/>
                <a:gd name="T2" fmla="*/ 0 w 11"/>
                <a:gd name="T3" fmla="*/ 12 h 13"/>
                <a:gd name="T4" fmla="*/ 11 w 11"/>
                <a:gd name="T5" fmla="*/ 13 h 13"/>
                <a:gd name="T6" fmla="*/ 11 w 11"/>
                <a:gd name="T7" fmla="*/ 11 h 13"/>
                <a:gd name="T8" fmla="*/ 2 w 11"/>
                <a:gd name="T9" fmla="*/ 10 h 13"/>
                <a:gd name="T10" fmla="*/ 8 w 11"/>
                <a:gd name="T11" fmla="*/ 0 h 13"/>
                <a:gd name="T12" fmla="*/ 7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cubicBezTo>
                    <a:pt x="4" y="4"/>
                    <a:pt x="2" y="8"/>
                    <a:pt x="0" y="12"/>
                  </a:cubicBezTo>
                  <a:cubicBezTo>
                    <a:pt x="3" y="12"/>
                    <a:pt x="7" y="13"/>
                    <a:pt x="11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5" y="11"/>
                    <a:pt x="2" y="10"/>
                  </a:cubicBezTo>
                  <a:cubicBezTo>
                    <a:pt x="4" y="7"/>
                    <a:pt x="6" y="4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2239">
              <a:extLst>
                <a:ext uri="{FF2B5EF4-FFF2-40B4-BE49-F238E27FC236}">
                  <a16:creationId xmlns="" xmlns:a16="http://schemas.microsoft.com/office/drawing/2014/main" id="{EA54613D-694C-4D30-8076-6DD266D4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5802313"/>
              <a:ext cx="7938" cy="11113"/>
            </a:xfrm>
            <a:custGeom>
              <a:avLst/>
              <a:gdLst>
                <a:gd name="T0" fmla="*/ 5 w 9"/>
                <a:gd name="T1" fmla="*/ 0 h 11"/>
                <a:gd name="T2" fmla="*/ 0 w 9"/>
                <a:gd name="T3" fmla="*/ 10 h 11"/>
                <a:gd name="T4" fmla="*/ 9 w 9"/>
                <a:gd name="T5" fmla="*/ 11 h 11"/>
                <a:gd name="T6" fmla="*/ 9 w 9"/>
                <a:gd name="T7" fmla="*/ 9 h 11"/>
                <a:gd name="T8" fmla="*/ 2 w 9"/>
                <a:gd name="T9" fmla="*/ 9 h 11"/>
                <a:gd name="T10" fmla="*/ 6 w 9"/>
                <a:gd name="T11" fmla="*/ 1 h 11"/>
                <a:gd name="T12" fmla="*/ 5 w 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3" y="3"/>
                    <a:pt x="2" y="7"/>
                    <a:pt x="0" y="10"/>
                  </a:cubicBezTo>
                  <a:cubicBezTo>
                    <a:pt x="3" y="10"/>
                    <a:pt x="6" y="11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6"/>
                    <a:pt x="5" y="3"/>
                    <a:pt x="6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2240">
              <a:extLst>
                <a:ext uri="{FF2B5EF4-FFF2-40B4-BE49-F238E27FC236}">
                  <a16:creationId xmlns="" xmlns:a16="http://schemas.microsoft.com/office/drawing/2014/main" id="{D0613BEC-4A22-4879-84F4-3E60CF72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5802313"/>
              <a:ext cx="6350" cy="7938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7 h 8"/>
                <a:gd name="T4" fmla="*/ 6 w 7"/>
                <a:gd name="T5" fmla="*/ 8 h 8"/>
                <a:gd name="T6" fmla="*/ 7 w 7"/>
                <a:gd name="T7" fmla="*/ 6 h 8"/>
                <a:gd name="T8" fmla="*/ 2 w 7"/>
                <a:gd name="T9" fmla="*/ 6 h 8"/>
                <a:gd name="T10" fmla="*/ 5 w 7"/>
                <a:gd name="T11" fmla="*/ 0 h 8"/>
                <a:gd name="T12" fmla="*/ 4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2241">
              <a:extLst>
                <a:ext uri="{FF2B5EF4-FFF2-40B4-BE49-F238E27FC236}">
                  <a16:creationId xmlns="" xmlns:a16="http://schemas.microsoft.com/office/drawing/2014/main" id="{77367200-F26B-4878-999E-D806CAE3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5800726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1 w 3"/>
                <a:gd name="T9" fmla="*/ 2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2242">
              <a:extLst>
                <a:ext uri="{FF2B5EF4-FFF2-40B4-BE49-F238E27FC236}">
                  <a16:creationId xmlns="" xmlns:a16="http://schemas.microsoft.com/office/drawing/2014/main" id="{C6D2608D-BBDB-4447-88C1-A220335B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5857876"/>
              <a:ext cx="7938" cy="12700"/>
            </a:xfrm>
            <a:custGeom>
              <a:avLst/>
              <a:gdLst>
                <a:gd name="T0" fmla="*/ 7 w 9"/>
                <a:gd name="T1" fmla="*/ 0 h 13"/>
                <a:gd name="T2" fmla="*/ 0 w 9"/>
                <a:gd name="T3" fmla="*/ 12 h 13"/>
                <a:gd name="T4" fmla="*/ 2 w 9"/>
                <a:gd name="T5" fmla="*/ 13 h 13"/>
                <a:gd name="T6" fmla="*/ 9 w 9"/>
                <a:gd name="T7" fmla="*/ 0 h 13"/>
                <a:gd name="T8" fmla="*/ 7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cubicBezTo>
                    <a:pt x="5" y="4"/>
                    <a:pt x="2" y="8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9"/>
                    <a:pt x="7" y="5"/>
                    <a:pt x="9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2243">
              <a:extLst>
                <a:ext uri="{FF2B5EF4-FFF2-40B4-BE49-F238E27FC236}">
                  <a16:creationId xmlns="" xmlns:a16="http://schemas.microsoft.com/office/drawing/2014/main" id="{8A4136BE-FCEB-4E32-AFC1-BA87AF041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1201" y="5784851"/>
              <a:ext cx="33338" cy="74613"/>
            </a:xfrm>
            <a:custGeom>
              <a:avLst/>
              <a:gdLst>
                <a:gd name="T0" fmla="*/ 33 w 36"/>
                <a:gd name="T1" fmla="*/ 0 h 81"/>
                <a:gd name="T2" fmla="*/ 31 w 36"/>
                <a:gd name="T3" fmla="*/ 2 h 81"/>
                <a:gd name="T4" fmla="*/ 10 w 36"/>
                <a:gd name="T5" fmla="*/ 43 h 81"/>
                <a:gd name="T6" fmla="*/ 2 w 36"/>
                <a:gd name="T7" fmla="*/ 76 h 81"/>
                <a:gd name="T8" fmla="*/ 5 w 36"/>
                <a:gd name="T9" fmla="*/ 80 h 81"/>
                <a:gd name="T10" fmla="*/ 14 w 36"/>
                <a:gd name="T11" fmla="*/ 78 h 81"/>
                <a:gd name="T12" fmla="*/ 32 w 36"/>
                <a:gd name="T13" fmla="*/ 49 h 81"/>
                <a:gd name="T14" fmla="*/ 36 w 36"/>
                <a:gd name="T15" fmla="*/ 16 h 81"/>
                <a:gd name="T16" fmla="*/ 33 w 36"/>
                <a:gd name="T17" fmla="*/ 2 h 81"/>
                <a:gd name="T18" fmla="*/ 33 w 36"/>
                <a:gd name="T19" fmla="*/ 0 h 81"/>
                <a:gd name="T20" fmla="*/ 13 w 36"/>
                <a:gd name="T21" fmla="*/ 76 h 81"/>
                <a:gd name="T22" fmla="*/ 6 w 36"/>
                <a:gd name="T23" fmla="*/ 78 h 81"/>
                <a:gd name="T24" fmla="*/ 4 w 36"/>
                <a:gd name="T25" fmla="*/ 75 h 81"/>
                <a:gd name="T26" fmla="*/ 12 w 36"/>
                <a:gd name="T27" fmla="*/ 43 h 81"/>
                <a:gd name="T28" fmla="*/ 32 w 36"/>
                <a:gd name="T29" fmla="*/ 5 h 81"/>
                <a:gd name="T30" fmla="*/ 30 w 36"/>
                <a:gd name="T31" fmla="*/ 49 h 81"/>
                <a:gd name="T32" fmla="*/ 13 w 36"/>
                <a:gd name="T33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1">
                  <a:moveTo>
                    <a:pt x="33" y="0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1" y="18"/>
                    <a:pt x="10" y="43"/>
                  </a:cubicBezTo>
                  <a:cubicBezTo>
                    <a:pt x="3" y="56"/>
                    <a:pt x="0" y="69"/>
                    <a:pt x="2" y="76"/>
                  </a:cubicBezTo>
                  <a:cubicBezTo>
                    <a:pt x="2" y="78"/>
                    <a:pt x="4" y="79"/>
                    <a:pt x="5" y="80"/>
                  </a:cubicBezTo>
                  <a:cubicBezTo>
                    <a:pt x="7" y="81"/>
                    <a:pt x="10" y="81"/>
                    <a:pt x="14" y="78"/>
                  </a:cubicBezTo>
                  <a:cubicBezTo>
                    <a:pt x="21" y="73"/>
                    <a:pt x="28" y="62"/>
                    <a:pt x="32" y="49"/>
                  </a:cubicBezTo>
                  <a:cubicBezTo>
                    <a:pt x="36" y="36"/>
                    <a:pt x="36" y="24"/>
                    <a:pt x="36" y="16"/>
                  </a:cubicBezTo>
                  <a:cubicBezTo>
                    <a:pt x="35" y="7"/>
                    <a:pt x="33" y="2"/>
                    <a:pt x="33" y="2"/>
                  </a:cubicBezTo>
                  <a:lnTo>
                    <a:pt x="33" y="0"/>
                  </a:lnTo>
                  <a:close/>
                  <a:moveTo>
                    <a:pt x="13" y="76"/>
                  </a:moveTo>
                  <a:cubicBezTo>
                    <a:pt x="10" y="78"/>
                    <a:pt x="8" y="78"/>
                    <a:pt x="6" y="78"/>
                  </a:cubicBezTo>
                  <a:cubicBezTo>
                    <a:pt x="5" y="77"/>
                    <a:pt x="4" y="76"/>
                    <a:pt x="4" y="75"/>
                  </a:cubicBezTo>
                  <a:cubicBezTo>
                    <a:pt x="2" y="70"/>
                    <a:pt x="4" y="59"/>
                    <a:pt x="12" y="43"/>
                  </a:cubicBezTo>
                  <a:cubicBezTo>
                    <a:pt x="20" y="24"/>
                    <a:pt x="29" y="10"/>
                    <a:pt x="32" y="5"/>
                  </a:cubicBezTo>
                  <a:cubicBezTo>
                    <a:pt x="33" y="11"/>
                    <a:pt x="36" y="28"/>
                    <a:pt x="30" y="49"/>
                  </a:cubicBezTo>
                  <a:cubicBezTo>
                    <a:pt x="26" y="61"/>
                    <a:pt x="19" y="71"/>
                    <a:pt x="1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2244">
              <a:extLst>
                <a:ext uri="{FF2B5EF4-FFF2-40B4-BE49-F238E27FC236}">
                  <a16:creationId xmlns="" xmlns:a16="http://schemas.microsoft.com/office/drawing/2014/main" id="{489124D8-2830-4CF2-A95D-ECC8F0123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5842001"/>
              <a:ext cx="17463" cy="15875"/>
            </a:xfrm>
            <a:custGeom>
              <a:avLst/>
              <a:gdLst>
                <a:gd name="T0" fmla="*/ 0 w 19"/>
                <a:gd name="T1" fmla="*/ 0 h 16"/>
                <a:gd name="T2" fmla="*/ 3 w 19"/>
                <a:gd name="T3" fmla="*/ 16 h 16"/>
                <a:gd name="T4" fmla="*/ 19 w 19"/>
                <a:gd name="T5" fmla="*/ 7 h 16"/>
                <a:gd name="T6" fmla="*/ 19 w 19"/>
                <a:gd name="T7" fmla="*/ 5 h 16"/>
                <a:gd name="T8" fmla="*/ 4 w 19"/>
                <a:gd name="T9" fmla="*/ 14 h 16"/>
                <a:gd name="T10" fmla="*/ 1 w 19"/>
                <a:gd name="T11" fmla="*/ 0 h 16"/>
                <a:gd name="T12" fmla="*/ 0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1" y="5"/>
                    <a:pt x="2" y="11"/>
                    <a:pt x="3" y="16"/>
                  </a:cubicBezTo>
                  <a:cubicBezTo>
                    <a:pt x="9" y="13"/>
                    <a:pt x="14" y="10"/>
                    <a:pt x="19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4" y="8"/>
                    <a:pt x="9" y="11"/>
                    <a:pt x="4" y="14"/>
                  </a:cubicBezTo>
                  <a:cubicBezTo>
                    <a:pt x="3" y="9"/>
                    <a:pt x="2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2245">
              <a:extLst>
                <a:ext uri="{FF2B5EF4-FFF2-40B4-BE49-F238E27FC236}">
                  <a16:creationId xmlns="" xmlns:a16="http://schemas.microsoft.com/office/drawing/2014/main" id="{82D17D0B-6302-4DEC-99DE-58D66E2A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5835651"/>
              <a:ext cx="20638" cy="17463"/>
            </a:xfrm>
            <a:custGeom>
              <a:avLst/>
              <a:gdLst>
                <a:gd name="T0" fmla="*/ 0 w 21"/>
                <a:gd name="T1" fmla="*/ 0 h 18"/>
                <a:gd name="T2" fmla="*/ 4 w 21"/>
                <a:gd name="T3" fmla="*/ 18 h 18"/>
                <a:gd name="T4" fmla="*/ 21 w 21"/>
                <a:gd name="T5" fmla="*/ 7 h 18"/>
                <a:gd name="T6" fmla="*/ 21 w 21"/>
                <a:gd name="T7" fmla="*/ 6 h 18"/>
                <a:gd name="T8" fmla="*/ 5 w 21"/>
                <a:gd name="T9" fmla="*/ 15 h 18"/>
                <a:gd name="T10" fmla="*/ 1 w 21"/>
                <a:gd name="T11" fmla="*/ 0 h 18"/>
                <a:gd name="T12" fmla="*/ 0 w 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1" y="6"/>
                    <a:pt x="3" y="12"/>
                    <a:pt x="4" y="18"/>
                  </a:cubicBezTo>
                  <a:cubicBezTo>
                    <a:pt x="10" y="14"/>
                    <a:pt x="16" y="11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6" y="9"/>
                    <a:pt x="10" y="12"/>
                    <a:pt x="5" y="15"/>
                  </a:cubicBezTo>
                  <a:cubicBezTo>
                    <a:pt x="4" y="10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2246">
              <a:extLst>
                <a:ext uri="{FF2B5EF4-FFF2-40B4-BE49-F238E27FC236}">
                  <a16:creationId xmlns="" xmlns:a16="http://schemas.microsoft.com/office/drawing/2014/main" id="{FE717C4D-E527-48EE-80D1-A8BE19FB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5829301"/>
              <a:ext cx="20638" cy="17463"/>
            </a:xfrm>
            <a:custGeom>
              <a:avLst/>
              <a:gdLst>
                <a:gd name="T0" fmla="*/ 0 w 22"/>
                <a:gd name="T1" fmla="*/ 0 h 18"/>
                <a:gd name="T2" fmla="*/ 5 w 22"/>
                <a:gd name="T3" fmla="*/ 18 h 18"/>
                <a:gd name="T4" fmla="*/ 22 w 22"/>
                <a:gd name="T5" fmla="*/ 7 h 18"/>
                <a:gd name="T6" fmla="*/ 21 w 22"/>
                <a:gd name="T7" fmla="*/ 6 h 18"/>
                <a:gd name="T8" fmla="*/ 6 w 22"/>
                <a:gd name="T9" fmla="*/ 16 h 18"/>
                <a:gd name="T10" fmla="*/ 2 w 22"/>
                <a:gd name="T11" fmla="*/ 0 h 18"/>
                <a:gd name="T12" fmla="*/ 0 w 2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0" y="0"/>
                  </a:moveTo>
                  <a:cubicBezTo>
                    <a:pt x="2" y="6"/>
                    <a:pt x="3" y="12"/>
                    <a:pt x="5" y="18"/>
                  </a:cubicBezTo>
                  <a:cubicBezTo>
                    <a:pt x="11" y="15"/>
                    <a:pt x="16" y="11"/>
                    <a:pt x="22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6" y="9"/>
                    <a:pt x="11" y="13"/>
                    <a:pt x="6" y="16"/>
                  </a:cubicBezTo>
                  <a:cubicBezTo>
                    <a:pt x="5" y="10"/>
                    <a:pt x="3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2247">
              <a:extLst>
                <a:ext uri="{FF2B5EF4-FFF2-40B4-BE49-F238E27FC236}">
                  <a16:creationId xmlns="" xmlns:a16="http://schemas.microsoft.com/office/drawing/2014/main" id="{CE173CC9-A357-422D-A2AD-120F5ADCF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5824538"/>
              <a:ext cx="19050" cy="17463"/>
            </a:xfrm>
            <a:custGeom>
              <a:avLst/>
              <a:gdLst>
                <a:gd name="T0" fmla="*/ 0 w 21"/>
                <a:gd name="T1" fmla="*/ 1 h 18"/>
                <a:gd name="T2" fmla="*/ 4 w 21"/>
                <a:gd name="T3" fmla="*/ 18 h 18"/>
                <a:gd name="T4" fmla="*/ 21 w 21"/>
                <a:gd name="T5" fmla="*/ 7 h 18"/>
                <a:gd name="T6" fmla="*/ 20 w 21"/>
                <a:gd name="T7" fmla="*/ 6 h 18"/>
                <a:gd name="T8" fmla="*/ 5 w 21"/>
                <a:gd name="T9" fmla="*/ 16 h 18"/>
                <a:gd name="T10" fmla="*/ 1 w 21"/>
                <a:gd name="T11" fmla="*/ 0 h 18"/>
                <a:gd name="T12" fmla="*/ 0 w 21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1"/>
                  </a:moveTo>
                  <a:cubicBezTo>
                    <a:pt x="1" y="7"/>
                    <a:pt x="3" y="13"/>
                    <a:pt x="4" y="18"/>
                  </a:cubicBezTo>
                  <a:cubicBezTo>
                    <a:pt x="10" y="15"/>
                    <a:pt x="16" y="11"/>
                    <a:pt x="21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5" y="10"/>
                    <a:pt x="10" y="13"/>
                    <a:pt x="5" y="16"/>
                  </a:cubicBezTo>
                  <a:cubicBezTo>
                    <a:pt x="4" y="11"/>
                    <a:pt x="2" y="6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2248">
              <a:extLst>
                <a:ext uri="{FF2B5EF4-FFF2-40B4-BE49-F238E27FC236}">
                  <a16:creationId xmlns="" xmlns:a16="http://schemas.microsoft.com/office/drawing/2014/main" id="{F00DC792-2DC8-4B06-90C0-643FAE43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5821363"/>
              <a:ext cx="19050" cy="15875"/>
            </a:xfrm>
            <a:custGeom>
              <a:avLst/>
              <a:gdLst>
                <a:gd name="T0" fmla="*/ 0 w 20"/>
                <a:gd name="T1" fmla="*/ 0 h 17"/>
                <a:gd name="T2" fmla="*/ 5 w 20"/>
                <a:gd name="T3" fmla="*/ 17 h 17"/>
                <a:gd name="T4" fmla="*/ 20 w 20"/>
                <a:gd name="T5" fmla="*/ 6 h 17"/>
                <a:gd name="T6" fmla="*/ 20 w 20"/>
                <a:gd name="T7" fmla="*/ 5 h 17"/>
                <a:gd name="T8" fmla="*/ 6 w 20"/>
                <a:gd name="T9" fmla="*/ 15 h 17"/>
                <a:gd name="T10" fmla="*/ 1 w 20"/>
                <a:gd name="T11" fmla="*/ 0 h 17"/>
                <a:gd name="T12" fmla="*/ 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2" y="6"/>
                    <a:pt x="3" y="11"/>
                    <a:pt x="5" y="17"/>
                  </a:cubicBezTo>
                  <a:cubicBezTo>
                    <a:pt x="10" y="13"/>
                    <a:pt x="15" y="10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5" y="8"/>
                    <a:pt x="10" y="11"/>
                    <a:pt x="6" y="15"/>
                  </a:cubicBezTo>
                  <a:cubicBezTo>
                    <a:pt x="4" y="9"/>
                    <a:pt x="3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2249">
              <a:extLst>
                <a:ext uri="{FF2B5EF4-FFF2-40B4-BE49-F238E27FC236}">
                  <a16:creationId xmlns="" xmlns:a16="http://schemas.microsoft.com/office/drawing/2014/main" id="{3BDEDBA3-1804-4C4D-87C9-D41079C1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5816601"/>
              <a:ext cx="19050" cy="14288"/>
            </a:xfrm>
            <a:custGeom>
              <a:avLst/>
              <a:gdLst>
                <a:gd name="T0" fmla="*/ 0 w 20"/>
                <a:gd name="T1" fmla="*/ 0 h 16"/>
                <a:gd name="T2" fmla="*/ 5 w 20"/>
                <a:gd name="T3" fmla="*/ 16 h 16"/>
                <a:gd name="T4" fmla="*/ 20 w 20"/>
                <a:gd name="T5" fmla="*/ 6 h 16"/>
                <a:gd name="T6" fmla="*/ 19 w 20"/>
                <a:gd name="T7" fmla="*/ 5 h 16"/>
                <a:gd name="T8" fmla="*/ 6 w 20"/>
                <a:gd name="T9" fmla="*/ 14 h 16"/>
                <a:gd name="T10" fmla="*/ 1 w 20"/>
                <a:gd name="T11" fmla="*/ 0 h 16"/>
                <a:gd name="T12" fmla="*/ 0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2" y="6"/>
                    <a:pt x="3" y="11"/>
                    <a:pt x="5" y="16"/>
                  </a:cubicBezTo>
                  <a:cubicBezTo>
                    <a:pt x="10" y="13"/>
                    <a:pt x="15" y="9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8"/>
                    <a:pt x="10" y="11"/>
                    <a:pt x="6" y="14"/>
                  </a:cubicBezTo>
                  <a:cubicBezTo>
                    <a:pt x="4" y="9"/>
                    <a:pt x="3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2250">
              <a:extLst>
                <a:ext uri="{FF2B5EF4-FFF2-40B4-BE49-F238E27FC236}">
                  <a16:creationId xmlns="" xmlns:a16="http://schemas.microsoft.com/office/drawing/2014/main" id="{40891F09-2E36-420F-A686-93C6C97D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5811838"/>
              <a:ext cx="15875" cy="14288"/>
            </a:xfrm>
            <a:custGeom>
              <a:avLst/>
              <a:gdLst>
                <a:gd name="T0" fmla="*/ 0 w 18"/>
                <a:gd name="T1" fmla="*/ 0 h 15"/>
                <a:gd name="T2" fmla="*/ 5 w 18"/>
                <a:gd name="T3" fmla="*/ 15 h 15"/>
                <a:gd name="T4" fmla="*/ 18 w 18"/>
                <a:gd name="T5" fmla="*/ 5 h 15"/>
                <a:gd name="T6" fmla="*/ 18 w 18"/>
                <a:gd name="T7" fmla="*/ 4 h 15"/>
                <a:gd name="T8" fmla="*/ 6 w 18"/>
                <a:gd name="T9" fmla="*/ 12 h 15"/>
                <a:gd name="T10" fmla="*/ 2 w 18"/>
                <a:gd name="T11" fmla="*/ 0 h 15"/>
                <a:gd name="T12" fmla="*/ 0 w 1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2" y="5"/>
                    <a:pt x="4" y="10"/>
                    <a:pt x="5" y="15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4" y="7"/>
                    <a:pt x="10" y="10"/>
                    <a:pt x="6" y="12"/>
                  </a:cubicBezTo>
                  <a:cubicBezTo>
                    <a:pt x="5" y="8"/>
                    <a:pt x="3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2251">
              <a:extLst>
                <a:ext uri="{FF2B5EF4-FFF2-40B4-BE49-F238E27FC236}">
                  <a16:creationId xmlns="" xmlns:a16="http://schemas.microsoft.com/office/drawing/2014/main" id="{5C9E6681-6244-4D15-9E1E-8A3F4DC6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5807076"/>
              <a:ext cx="15875" cy="14288"/>
            </a:xfrm>
            <a:custGeom>
              <a:avLst/>
              <a:gdLst>
                <a:gd name="T0" fmla="*/ 0 w 17"/>
                <a:gd name="T1" fmla="*/ 1 h 14"/>
                <a:gd name="T2" fmla="*/ 5 w 17"/>
                <a:gd name="T3" fmla="*/ 14 h 14"/>
                <a:gd name="T4" fmla="*/ 17 w 17"/>
                <a:gd name="T5" fmla="*/ 5 h 14"/>
                <a:gd name="T6" fmla="*/ 16 w 17"/>
                <a:gd name="T7" fmla="*/ 4 h 14"/>
                <a:gd name="T8" fmla="*/ 6 w 17"/>
                <a:gd name="T9" fmla="*/ 12 h 14"/>
                <a:gd name="T10" fmla="*/ 2 w 17"/>
                <a:gd name="T11" fmla="*/ 0 h 14"/>
                <a:gd name="T12" fmla="*/ 0 w 1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1"/>
                  </a:moveTo>
                  <a:cubicBezTo>
                    <a:pt x="2" y="5"/>
                    <a:pt x="4" y="10"/>
                    <a:pt x="5" y="14"/>
                  </a:cubicBezTo>
                  <a:cubicBezTo>
                    <a:pt x="9" y="11"/>
                    <a:pt x="13" y="8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9" y="9"/>
                    <a:pt x="6" y="12"/>
                  </a:cubicBezTo>
                  <a:cubicBezTo>
                    <a:pt x="5" y="8"/>
                    <a:pt x="3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2252">
              <a:extLst>
                <a:ext uri="{FF2B5EF4-FFF2-40B4-BE49-F238E27FC236}">
                  <a16:creationId xmlns="" xmlns:a16="http://schemas.microsoft.com/office/drawing/2014/main" id="{BA422804-CC42-4246-B57B-C8D1AA5D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5803901"/>
              <a:ext cx="14288" cy="11113"/>
            </a:xfrm>
            <a:custGeom>
              <a:avLst/>
              <a:gdLst>
                <a:gd name="T0" fmla="*/ 0 w 15"/>
                <a:gd name="T1" fmla="*/ 1 h 12"/>
                <a:gd name="T2" fmla="*/ 5 w 15"/>
                <a:gd name="T3" fmla="*/ 12 h 12"/>
                <a:gd name="T4" fmla="*/ 15 w 15"/>
                <a:gd name="T5" fmla="*/ 4 h 12"/>
                <a:gd name="T6" fmla="*/ 14 w 15"/>
                <a:gd name="T7" fmla="*/ 3 h 12"/>
                <a:gd name="T8" fmla="*/ 6 w 15"/>
                <a:gd name="T9" fmla="*/ 10 h 12"/>
                <a:gd name="T10" fmla="*/ 2 w 15"/>
                <a:gd name="T11" fmla="*/ 0 h 12"/>
                <a:gd name="T12" fmla="*/ 0 w 15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cubicBezTo>
                    <a:pt x="2" y="5"/>
                    <a:pt x="4" y="9"/>
                    <a:pt x="5" y="12"/>
                  </a:cubicBezTo>
                  <a:cubicBezTo>
                    <a:pt x="8" y="10"/>
                    <a:pt x="12" y="7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6"/>
                    <a:pt x="9" y="8"/>
                    <a:pt x="6" y="10"/>
                  </a:cubicBezTo>
                  <a:cubicBezTo>
                    <a:pt x="4" y="7"/>
                    <a:pt x="3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2253">
              <a:extLst>
                <a:ext uri="{FF2B5EF4-FFF2-40B4-BE49-F238E27FC236}">
                  <a16:creationId xmlns="" xmlns:a16="http://schemas.microsoft.com/office/drawing/2014/main" id="{14CF3920-B1B3-447B-BF5E-58F4B8C3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5800726"/>
              <a:ext cx="11113" cy="9525"/>
            </a:xfrm>
            <a:custGeom>
              <a:avLst/>
              <a:gdLst>
                <a:gd name="T0" fmla="*/ 0 w 12"/>
                <a:gd name="T1" fmla="*/ 1 h 11"/>
                <a:gd name="T2" fmla="*/ 4 w 12"/>
                <a:gd name="T3" fmla="*/ 11 h 11"/>
                <a:gd name="T4" fmla="*/ 12 w 12"/>
                <a:gd name="T5" fmla="*/ 4 h 11"/>
                <a:gd name="T6" fmla="*/ 11 w 12"/>
                <a:gd name="T7" fmla="*/ 3 h 11"/>
                <a:gd name="T8" fmla="*/ 4 w 12"/>
                <a:gd name="T9" fmla="*/ 9 h 11"/>
                <a:gd name="T10" fmla="*/ 1 w 12"/>
                <a:gd name="T11" fmla="*/ 0 h 11"/>
                <a:gd name="T12" fmla="*/ 0 w 1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0" y="1"/>
                  </a:moveTo>
                  <a:cubicBezTo>
                    <a:pt x="1" y="4"/>
                    <a:pt x="2" y="8"/>
                    <a:pt x="4" y="11"/>
                  </a:cubicBezTo>
                  <a:cubicBezTo>
                    <a:pt x="7" y="9"/>
                    <a:pt x="9" y="6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5"/>
                    <a:pt x="7" y="7"/>
                    <a:pt x="4" y="9"/>
                  </a:cubicBezTo>
                  <a:cubicBezTo>
                    <a:pt x="3" y="6"/>
                    <a:pt x="2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2254">
              <a:extLst>
                <a:ext uri="{FF2B5EF4-FFF2-40B4-BE49-F238E27FC236}">
                  <a16:creationId xmlns="" xmlns:a16="http://schemas.microsoft.com/office/drawing/2014/main" id="{1C343AF9-EBA1-4219-9351-D30F25014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5797551"/>
              <a:ext cx="9525" cy="7938"/>
            </a:xfrm>
            <a:custGeom>
              <a:avLst/>
              <a:gdLst>
                <a:gd name="T0" fmla="*/ 0 w 10"/>
                <a:gd name="T1" fmla="*/ 0 h 8"/>
                <a:gd name="T2" fmla="*/ 3 w 10"/>
                <a:gd name="T3" fmla="*/ 8 h 8"/>
                <a:gd name="T4" fmla="*/ 10 w 10"/>
                <a:gd name="T5" fmla="*/ 3 h 8"/>
                <a:gd name="T6" fmla="*/ 9 w 10"/>
                <a:gd name="T7" fmla="*/ 2 h 8"/>
                <a:gd name="T8" fmla="*/ 4 w 10"/>
                <a:gd name="T9" fmla="*/ 6 h 8"/>
                <a:gd name="T10" fmla="*/ 1 w 10"/>
                <a:gd name="T11" fmla="*/ 0 h 8"/>
                <a:gd name="T12" fmla="*/ 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5" y="6"/>
                    <a:pt x="8" y="5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2255">
              <a:extLst>
                <a:ext uri="{FF2B5EF4-FFF2-40B4-BE49-F238E27FC236}">
                  <a16:creationId xmlns="" xmlns:a16="http://schemas.microsoft.com/office/drawing/2014/main" id="{0DD4CB57-736D-431C-AC7C-C967C41B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5794376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1 w 5"/>
                <a:gd name="T3" fmla="*/ 4 h 4"/>
                <a:gd name="T4" fmla="*/ 5 w 5"/>
                <a:gd name="T5" fmla="*/ 1 h 4"/>
                <a:gd name="T6" fmla="*/ 4 w 5"/>
                <a:gd name="T7" fmla="*/ 0 h 4"/>
                <a:gd name="T8" fmla="*/ 2 w 5"/>
                <a:gd name="T9" fmla="*/ 2 h 4"/>
                <a:gd name="T10" fmla="*/ 1 w 5"/>
                <a:gd name="T11" fmla="*/ 0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1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2256">
              <a:extLst>
                <a:ext uri="{FF2B5EF4-FFF2-40B4-BE49-F238E27FC236}">
                  <a16:creationId xmlns="" xmlns:a16="http://schemas.microsoft.com/office/drawing/2014/main" id="{A9355992-2632-4B73-AF22-6E1315C17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5791201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0 h 2"/>
                <a:gd name="T6" fmla="*/ 3 w 3"/>
                <a:gd name="T7" fmla="*/ 0 h 2"/>
                <a:gd name="T8" fmla="*/ 1 w 3"/>
                <a:gd name="T9" fmla="*/ 1 h 2"/>
                <a:gd name="T10" fmla="*/ 1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2257">
              <a:extLst>
                <a:ext uri="{FF2B5EF4-FFF2-40B4-BE49-F238E27FC236}">
                  <a16:creationId xmlns="" xmlns:a16="http://schemas.microsoft.com/office/drawing/2014/main" id="{111F5106-C438-49A0-BF4F-5A733494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5867401"/>
              <a:ext cx="12700" cy="3175"/>
            </a:xfrm>
            <a:custGeom>
              <a:avLst/>
              <a:gdLst>
                <a:gd name="T0" fmla="*/ 0 w 15"/>
                <a:gd name="T1" fmla="*/ 1 h 4"/>
                <a:gd name="T2" fmla="*/ 0 w 15"/>
                <a:gd name="T3" fmla="*/ 4 h 4"/>
                <a:gd name="T4" fmla="*/ 14 w 15"/>
                <a:gd name="T5" fmla="*/ 2 h 4"/>
                <a:gd name="T6" fmla="*/ 15 w 15"/>
                <a:gd name="T7" fmla="*/ 0 h 4"/>
                <a:gd name="T8" fmla="*/ 0 w 1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10" y="3"/>
                    <a:pt x="14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2258">
              <a:extLst>
                <a:ext uri="{FF2B5EF4-FFF2-40B4-BE49-F238E27FC236}">
                  <a16:creationId xmlns="" xmlns:a16="http://schemas.microsoft.com/office/drawing/2014/main" id="{D18FBDA6-C58E-47F7-A4DC-FCA20F702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2313" y="5843588"/>
              <a:ext cx="88900" cy="34925"/>
            </a:xfrm>
            <a:custGeom>
              <a:avLst/>
              <a:gdLst>
                <a:gd name="T0" fmla="*/ 6 w 94"/>
                <a:gd name="T1" fmla="*/ 18 h 37"/>
                <a:gd name="T2" fmla="*/ 0 w 94"/>
                <a:gd name="T3" fmla="*/ 26 h 37"/>
                <a:gd name="T4" fmla="*/ 3 w 94"/>
                <a:gd name="T5" fmla="*/ 31 h 37"/>
                <a:gd name="T6" fmla="*/ 40 w 94"/>
                <a:gd name="T7" fmla="*/ 31 h 37"/>
                <a:gd name="T8" fmla="*/ 78 w 94"/>
                <a:gd name="T9" fmla="*/ 13 h 37"/>
                <a:gd name="T10" fmla="*/ 92 w 94"/>
                <a:gd name="T11" fmla="*/ 2 h 37"/>
                <a:gd name="T12" fmla="*/ 94 w 94"/>
                <a:gd name="T13" fmla="*/ 0 h 37"/>
                <a:gd name="T14" fmla="*/ 92 w 94"/>
                <a:gd name="T15" fmla="*/ 0 h 37"/>
                <a:gd name="T16" fmla="*/ 39 w 94"/>
                <a:gd name="T17" fmla="*/ 7 h 37"/>
                <a:gd name="T18" fmla="*/ 6 w 94"/>
                <a:gd name="T19" fmla="*/ 18 h 37"/>
                <a:gd name="T20" fmla="*/ 88 w 94"/>
                <a:gd name="T21" fmla="*/ 2 h 37"/>
                <a:gd name="T22" fmla="*/ 71 w 94"/>
                <a:gd name="T23" fmla="*/ 15 h 37"/>
                <a:gd name="T24" fmla="*/ 40 w 94"/>
                <a:gd name="T25" fmla="*/ 29 h 37"/>
                <a:gd name="T26" fmla="*/ 5 w 94"/>
                <a:gd name="T27" fmla="*/ 29 h 37"/>
                <a:gd name="T28" fmla="*/ 3 w 94"/>
                <a:gd name="T29" fmla="*/ 26 h 37"/>
                <a:gd name="T30" fmla="*/ 7 w 94"/>
                <a:gd name="T31" fmla="*/ 20 h 37"/>
                <a:gd name="T32" fmla="*/ 7 w 94"/>
                <a:gd name="T33" fmla="*/ 20 h 37"/>
                <a:gd name="T34" fmla="*/ 39 w 94"/>
                <a:gd name="T35" fmla="*/ 9 h 37"/>
                <a:gd name="T36" fmla="*/ 88 w 94"/>
                <a:gd name="T3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37">
                  <a:moveTo>
                    <a:pt x="6" y="18"/>
                  </a:moveTo>
                  <a:cubicBezTo>
                    <a:pt x="1" y="22"/>
                    <a:pt x="0" y="24"/>
                    <a:pt x="0" y="26"/>
                  </a:cubicBezTo>
                  <a:cubicBezTo>
                    <a:pt x="0" y="28"/>
                    <a:pt x="1" y="30"/>
                    <a:pt x="3" y="31"/>
                  </a:cubicBezTo>
                  <a:cubicBezTo>
                    <a:pt x="9" y="36"/>
                    <a:pt x="22" y="37"/>
                    <a:pt x="40" y="31"/>
                  </a:cubicBezTo>
                  <a:cubicBezTo>
                    <a:pt x="55" y="27"/>
                    <a:pt x="68" y="20"/>
                    <a:pt x="78" y="13"/>
                  </a:cubicBezTo>
                  <a:cubicBezTo>
                    <a:pt x="87" y="7"/>
                    <a:pt x="92" y="2"/>
                    <a:pt x="92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68" y="1"/>
                    <a:pt x="39" y="7"/>
                  </a:cubicBezTo>
                  <a:cubicBezTo>
                    <a:pt x="25" y="10"/>
                    <a:pt x="13" y="14"/>
                    <a:pt x="6" y="18"/>
                  </a:cubicBezTo>
                  <a:moveTo>
                    <a:pt x="88" y="2"/>
                  </a:moveTo>
                  <a:cubicBezTo>
                    <a:pt x="85" y="5"/>
                    <a:pt x="79" y="10"/>
                    <a:pt x="71" y="15"/>
                  </a:cubicBezTo>
                  <a:cubicBezTo>
                    <a:pt x="62" y="20"/>
                    <a:pt x="52" y="26"/>
                    <a:pt x="40" y="29"/>
                  </a:cubicBezTo>
                  <a:cubicBezTo>
                    <a:pt x="20" y="35"/>
                    <a:pt x="9" y="32"/>
                    <a:pt x="5" y="29"/>
                  </a:cubicBezTo>
                  <a:cubicBezTo>
                    <a:pt x="3" y="28"/>
                    <a:pt x="3" y="27"/>
                    <a:pt x="3" y="26"/>
                  </a:cubicBezTo>
                  <a:cubicBezTo>
                    <a:pt x="3" y="24"/>
                    <a:pt x="4" y="22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4" y="15"/>
                    <a:pt x="25" y="12"/>
                    <a:pt x="39" y="9"/>
                  </a:cubicBezTo>
                  <a:cubicBezTo>
                    <a:pt x="62" y="5"/>
                    <a:pt x="81" y="3"/>
                    <a:pt x="8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2259">
              <a:extLst>
                <a:ext uri="{FF2B5EF4-FFF2-40B4-BE49-F238E27FC236}">
                  <a16:creationId xmlns="" xmlns:a16="http://schemas.microsoft.com/office/drawing/2014/main" id="{CDA05B7A-A19F-42FE-BDFD-2C80480D8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5856288"/>
              <a:ext cx="15875" cy="19050"/>
            </a:xfrm>
            <a:custGeom>
              <a:avLst/>
              <a:gdLst>
                <a:gd name="T0" fmla="*/ 15 w 16"/>
                <a:gd name="T1" fmla="*/ 0 h 21"/>
                <a:gd name="T2" fmla="*/ 0 w 16"/>
                <a:gd name="T3" fmla="*/ 13 h 21"/>
                <a:gd name="T4" fmla="*/ 15 w 16"/>
                <a:gd name="T5" fmla="*/ 21 h 21"/>
                <a:gd name="T6" fmla="*/ 16 w 16"/>
                <a:gd name="T7" fmla="*/ 20 h 21"/>
                <a:gd name="T8" fmla="*/ 3 w 16"/>
                <a:gd name="T9" fmla="*/ 13 h 21"/>
                <a:gd name="T10" fmla="*/ 16 w 16"/>
                <a:gd name="T11" fmla="*/ 1 h 21"/>
                <a:gd name="T12" fmla="*/ 15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5" y="0"/>
                  </a:moveTo>
                  <a:cubicBezTo>
                    <a:pt x="10" y="5"/>
                    <a:pt x="5" y="9"/>
                    <a:pt x="0" y="13"/>
                  </a:cubicBezTo>
                  <a:cubicBezTo>
                    <a:pt x="5" y="16"/>
                    <a:pt x="10" y="19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18"/>
                    <a:pt x="7" y="15"/>
                    <a:pt x="3" y="13"/>
                  </a:cubicBezTo>
                  <a:cubicBezTo>
                    <a:pt x="7" y="9"/>
                    <a:pt x="12" y="5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2260">
              <a:extLst>
                <a:ext uri="{FF2B5EF4-FFF2-40B4-BE49-F238E27FC236}">
                  <a16:creationId xmlns="" xmlns:a16="http://schemas.microsoft.com/office/drawing/2014/main" id="{801B4A6F-59E7-4BAF-B74C-9B3757DD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5854701"/>
              <a:ext cx="15875" cy="20638"/>
            </a:xfrm>
            <a:custGeom>
              <a:avLst/>
              <a:gdLst>
                <a:gd name="T0" fmla="*/ 16 w 17"/>
                <a:gd name="T1" fmla="*/ 0 h 23"/>
                <a:gd name="T2" fmla="*/ 0 w 17"/>
                <a:gd name="T3" fmla="*/ 14 h 23"/>
                <a:gd name="T4" fmla="*/ 16 w 17"/>
                <a:gd name="T5" fmla="*/ 23 h 23"/>
                <a:gd name="T6" fmla="*/ 17 w 17"/>
                <a:gd name="T7" fmla="*/ 22 h 23"/>
                <a:gd name="T8" fmla="*/ 2 w 17"/>
                <a:gd name="T9" fmla="*/ 14 h 23"/>
                <a:gd name="T10" fmla="*/ 17 w 17"/>
                <a:gd name="T11" fmla="*/ 1 h 23"/>
                <a:gd name="T12" fmla="*/ 16 w 1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16" y="0"/>
                  </a:moveTo>
                  <a:cubicBezTo>
                    <a:pt x="11" y="5"/>
                    <a:pt x="5" y="9"/>
                    <a:pt x="0" y="14"/>
                  </a:cubicBezTo>
                  <a:cubicBezTo>
                    <a:pt x="5" y="17"/>
                    <a:pt x="10" y="20"/>
                    <a:pt x="16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2" y="19"/>
                    <a:pt x="7" y="16"/>
                    <a:pt x="2" y="14"/>
                  </a:cubicBezTo>
                  <a:cubicBezTo>
                    <a:pt x="7" y="10"/>
                    <a:pt x="12" y="5"/>
                    <a:pt x="17" y="1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2261">
              <a:extLst>
                <a:ext uri="{FF2B5EF4-FFF2-40B4-BE49-F238E27FC236}">
                  <a16:creationId xmlns="" xmlns:a16="http://schemas.microsoft.com/office/drawing/2014/main" id="{57F91493-12F0-4198-A361-F85491CD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5853113"/>
              <a:ext cx="17463" cy="22225"/>
            </a:xfrm>
            <a:custGeom>
              <a:avLst/>
              <a:gdLst>
                <a:gd name="T0" fmla="*/ 16 w 18"/>
                <a:gd name="T1" fmla="*/ 0 h 24"/>
                <a:gd name="T2" fmla="*/ 0 w 18"/>
                <a:gd name="T3" fmla="*/ 15 h 24"/>
                <a:gd name="T4" fmla="*/ 17 w 18"/>
                <a:gd name="T5" fmla="*/ 24 h 24"/>
                <a:gd name="T6" fmla="*/ 18 w 18"/>
                <a:gd name="T7" fmla="*/ 22 h 24"/>
                <a:gd name="T8" fmla="*/ 3 w 18"/>
                <a:gd name="T9" fmla="*/ 15 h 24"/>
                <a:gd name="T10" fmla="*/ 17 w 18"/>
                <a:gd name="T11" fmla="*/ 1 h 24"/>
                <a:gd name="T12" fmla="*/ 16 w 1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11" y="5"/>
                    <a:pt x="6" y="10"/>
                    <a:pt x="0" y="15"/>
                  </a:cubicBezTo>
                  <a:cubicBezTo>
                    <a:pt x="6" y="18"/>
                    <a:pt x="11" y="21"/>
                    <a:pt x="17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3" y="20"/>
                    <a:pt x="8" y="17"/>
                    <a:pt x="3" y="15"/>
                  </a:cubicBezTo>
                  <a:cubicBezTo>
                    <a:pt x="8" y="10"/>
                    <a:pt x="13" y="6"/>
                    <a:pt x="17" y="1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2262">
              <a:extLst>
                <a:ext uri="{FF2B5EF4-FFF2-40B4-BE49-F238E27FC236}">
                  <a16:creationId xmlns="" xmlns:a16="http://schemas.microsoft.com/office/drawing/2014/main" id="{6CF28D6C-D9D7-477C-8E4E-33D23466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5851526"/>
              <a:ext cx="15875" cy="22225"/>
            </a:xfrm>
            <a:custGeom>
              <a:avLst/>
              <a:gdLst>
                <a:gd name="T0" fmla="*/ 16 w 17"/>
                <a:gd name="T1" fmla="*/ 0 h 23"/>
                <a:gd name="T2" fmla="*/ 0 w 17"/>
                <a:gd name="T3" fmla="*/ 15 h 23"/>
                <a:gd name="T4" fmla="*/ 16 w 17"/>
                <a:gd name="T5" fmla="*/ 23 h 23"/>
                <a:gd name="T6" fmla="*/ 17 w 17"/>
                <a:gd name="T7" fmla="*/ 22 h 23"/>
                <a:gd name="T8" fmla="*/ 2 w 17"/>
                <a:gd name="T9" fmla="*/ 14 h 23"/>
                <a:gd name="T10" fmla="*/ 17 w 17"/>
                <a:gd name="T11" fmla="*/ 1 h 23"/>
                <a:gd name="T12" fmla="*/ 16 w 17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3">
                  <a:moveTo>
                    <a:pt x="16" y="0"/>
                  </a:moveTo>
                  <a:cubicBezTo>
                    <a:pt x="10" y="5"/>
                    <a:pt x="5" y="10"/>
                    <a:pt x="0" y="15"/>
                  </a:cubicBezTo>
                  <a:cubicBezTo>
                    <a:pt x="5" y="18"/>
                    <a:pt x="11" y="21"/>
                    <a:pt x="16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2" y="19"/>
                    <a:pt x="7" y="17"/>
                    <a:pt x="2" y="14"/>
                  </a:cubicBezTo>
                  <a:cubicBezTo>
                    <a:pt x="7" y="10"/>
                    <a:pt x="12" y="5"/>
                    <a:pt x="17" y="1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2263">
              <a:extLst>
                <a:ext uri="{FF2B5EF4-FFF2-40B4-BE49-F238E27FC236}">
                  <a16:creationId xmlns="" xmlns:a16="http://schemas.microsoft.com/office/drawing/2014/main" id="{A7E3A459-D65A-46F3-9B9D-8D26BF72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5849938"/>
              <a:ext cx="15875" cy="20638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15 h 22"/>
                <a:gd name="T4" fmla="*/ 16 w 17"/>
                <a:gd name="T5" fmla="*/ 22 h 22"/>
                <a:gd name="T6" fmla="*/ 17 w 17"/>
                <a:gd name="T7" fmla="*/ 21 h 22"/>
                <a:gd name="T8" fmla="*/ 3 w 17"/>
                <a:gd name="T9" fmla="*/ 14 h 22"/>
                <a:gd name="T10" fmla="*/ 16 w 17"/>
                <a:gd name="T11" fmla="*/ 1 h 22"/>
                <a:gd name="T12" fmla="*/ 15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11" y="5"/>
                    <a:pt x="5" y="10"/>
                    <a:pt x="0" y="15"/>
                  </a:cubicBezTo>
                  <a:cubicBezTo>
                    <a:pt x="6" y="17"/>
                    <a:pt x="11" y="20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3" y="19"/>
                    <a:pt x="8" y="16"/>
                    <a:pt x="3" y="14"/>
                  </a:cubicBezTo>
                  <a:cubicBezTo>
                    <a:pt x="8" y="10"/>
                    <a:pt x="12" y="5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2264">
              <a:extLst>
                <a:ext uri="{FF2B5EF4-FFF2-40B4-BE49-F238E27FC236}">
                  <a16:creationId xmlns="" xmlns:a16="http://schemas.microsoft.com/office/drawing/2014/main" id="{935FABC5-302E-4A42-886E-B6F6880CA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5849938"/>
              <a:ext cx="14288" cy="19050"/>
            </a:xfrm>
            <a:custGeom>
              <a:avLst/>
              <a:gdLst>
                <a:gd name="T0" fmla="*/ 14 w 16"/>
                <a:gd name="T1" fmla="*/ 0 h 21"/>
                <a:gd name="T2" fmla="*/ 0 w 16"/>
                <a:gd name="T3" fmla="*/ 14 h 21"/>
                <a:gd name="T4" fmla="*/ 15 w 16"/>
                <a:gd name="T5" fmla="*/ 21 h 21"/>
                <a:gd name="T6" fmla="*/ 16 w 16"/>
                <a:gd name="T7" fmla="*/ 20 h 21"/>
                <a:gd name="T8" fmla="*/ 2 w 16"/>
                <a:gd name="T9" fmla="*/ 14 h 21"/>
                <a:gd name="T10" fmla="*/ 15 w 16"/>
                <a:gd name="T11" fmla="*/ 1 h 21"/>
                <a:gd name="T12" fmla="*/ 14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4" y="0"/>
                  </a:moveTo>
                  <a:cubicBezTo>
                    <a:pt x="9" y="5"/>
                    <a:pt x="5" y="10"/>
                    <a:pt x="0" y="14"/>
                  </a:cubicBezTo>
                  <a:cubicBezTo>
                    <a:pt x="5" y="17"/>
                    <a:pt x="10" y="19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18"/>
                    <a:pt x="7" y="16"/>
                    <a:pt x="2" y="14"/>
                  </a:cubicBezTo>
                  <a:cubicBezTo>
                    <a:pt x="7" y="9"/>
                    <a:pt x="11" y="5"/>
                    <a:pt x="15" y="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2265">
              <a:extLst>
                <a:ext uri="{FF2B5EF4-FFF2-40B4-BE49-F238E27FC236}">
                  <a16:creationId xmlns="" xmlns:a16="http://schemas.microsoft.com/office/drawing/2014/main" id="{789DEFFC-C34B-4073-82B1-21BF137A1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5848351"/>
              <a:ext cx="15875" cy="19050"/>
            </a:xfrm>
            <a:custGeom>
              <a:avLst/>
              <a:gdLst>
                <a:gd name="T0" fmla="*/ 14 w 16"/>
                <a:gd name="T1" fmla="*/ 0 h 20"/>
                <a:gd name="T2" fmla="*/ 0 w 16"/>
                <a:gd name="T3" fmla="*/ 14 h 20"/>
                <a:gd name="T4" fmla="*/ 15 w 16"/>
                <a:gd name="T5" fmla="*/ 20 h 20"/>
                <a:gd name="T6" fmla="*/ 16 w 16"/>
                <a:gd name="T7" fmla="*/ 18 h 20"/>
                <a:gd name="T8" fmla="*/ 3 w 16"/>
                <a:gd name="T9" fmla="*/ 13 h 20"/>
                <a:gd name="T10" fmla="*/ 15 w 16"/>
                <a:gd name="T11" fmla="*/ 1 h 20"/>
                <a:gd name="T12" fmla="*/ 14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4" y="0"/>
                  </a:moveTo>
                  <a:cubicBezTo>
                    <a:pt x="9" y="4"/>
                    <a:pt x="5" y="9"/>
                    <a:pt x="0" y="14"/>
                  </a:cubicBezTo>
                  <a:cubicBezTo>
                    <a:pt x="5" y="16"/>
                    <a:pt x="10" y="18"/>
                    <a:pt x="15" y="2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2" y="17"/>
                    <a:pt x="7" y="15"/>
                    <a:pt x="3" y="13"/>
                  </a:cubicBezTo>
                  <a:cubicBezTo>
                    <a:pt x="7" y="9"/>
                    <a:pt x="11" y="5"/>
                    <a:pt x="15" y="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2266">
              <a:extLst>
                <a:ext uri="{FF2B5EF4-FFF2-40B4-BE49-F238E27FC236}">
                  <a16:creationId xmlns="" xmlns:a16="http://schemas.microsoft.com/office/drawing/2014/main" id="{BEC00461-E55F-47CD-AE24-50CFB8BA5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5848351"/>
              <a:ext cx="12700" cy="15875"/>
            </a:xfrm>
            <a:custGeom>
              <a:avLst/>
              <a:gdLst>
                <a:gd name="T0" fmla="*/ 12 w 14"/>
                <a:gd name="T1" fmla="*/ 0 h 18"/>
                <a:gd name="T2" fmla="*/ 0 w 14"/>
                <a:gd name="T3" fmla="*/ 13 h 18"/>
                <a:gd name="T4" fmla="*/ 13 w 14"/>
                <a:gd name="T5" fmla="*/ 18 h 18"/>
                <a:gd name="T6" fmla="*/ 14 w 14"/>
                <a:gd name="T7" fmla="*/ 17 h 18"/>
                <a:gd name="T8" fmla="*/ 3 w 14"/>
                <a:gd name="T9" fmla="*/ 12 h 18"/>
                <a:gd name="T10" fmla="*/ 13 w 14"/>
                <a:gd name="T11" fmla="*/ 1 h 18"/>
                <a:gd name="T12" fmla="*/ 12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8" y="4"/>
                    <a:pt x="4" y="9"/>
                    <a:pt x="0" y="13"/>
                  </a:cubicBezTo>
                  <a:cubicBezTo>
                    <a:pt x="4" y="15"/>
                    <a:pt x="9" y="17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0" y="15"/>
                    <a:pt x="6" y="14"/>
                    <a:pt x="3" y="12"/>
                  </a:cubicBezTo>
                  <a:cubicBezTo>
                    <a:pt x="6" y="8"/>
                    <a:pt x="10" y="5"/>
                    <a:pt x="13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2267">
              <a:extLst>
                <a:ext uri="{FF2B5EF4-FFF2-40B4-BE49-F238E27FC236}">
                  <a16:creationId xmlns="" xmlns:a16="http://schemas.microsoft.com/office/drawing/2014/main" id="{DD305A4E-5677-453F-9D66-E53D972C9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5846763"/>
              <a:ext cx="12700" cy="15875"/>
            </a:xfrm>
            <a:custGeom>
              <a:avLst/>
              <a:gdLst>
                <a:gd name="T0" fmla="*/ 11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5 h 17"/>
                <a:gd name="T8" fmla="*/ 3 w 13"/>
                <a:gd name="T9" fmla="*/ 11 h 17"/>
                <a:gd name="T10" fmla="*/ 12 w 13"/>
                <a:gd name="T11" fmla="*/ 1 h 17"/>
                <a:gd name="T12" fmla="*/ 11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11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4" y="14"/>
                    <a:pt x="8" y="15"/>
                    <a:pt x="13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4"/>
                    <a:pt x="7" y="13"/>
                    <a:pt x="3" y="11"/>
                  </a:cubicBezTo>
                  <a:cubicBezTo>
                    <a:pt x="6" y="8"/>
                    <a:pt x="9" y="4"/>
                    <a:pt x="12" y="1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2268">
              <a:extLst>
                <a:ext uri="{FF2B5EF4-FFF2-40B4-BE49-F238E27FC236}">
                  <a16:creationId xmlns="" xmlns:a16="http://schemas.microsoft.com/office/drawing/2014/main" id="{B6B1836C-7AFF-4C2A-830B-9FCAFDC63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5846763"/>
              <a:ext cx="11113" cy="12700"/>
            </a:xfrm>
            <a:custGeom>
              <a:avLst/>
              <a:gdLst>
                <a:gd name="T0" fmla="*/ 9 w 11"/>
                <a:gd name="T1" fmla="*/ 0 h 14"/>
                <a:gd name="T2" fmla="*/ 0 w 11"/>
                <a:gd name="T3" fmla="*/ 10 h 14"/>
                <a:gd name="T4" fmla="*/ 10 w 11"/>
                <a:gd name="T5" fmla="*/ 14 h 14"/>
                <a:gd name="T6" fmla="*/ 11 w 11"/>
                <a:gd name="T7" fmla="*/ 12 h 14"/>
                <a:gd name="T8" fmla="*/ 3 w 11"/>
                <a:gd name="T9" fmla="*/ 9 h 14"/>
                <a:gd name="T10" fmla="*/ 10 w 11"/>
                <a:gd name="T11" fmla="*/ 0 h 14"/>
                <a:gd name="T12" fmla="*/ 9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9" y="0"/>
                  </a:moveTo>
                  <a:cubicBezTo>
                    <a:pt x="6" y="3"/>
                    <a:pt x="3" y="7"/>
                    <a:pt x="0" y="10"/>
                  </a:cubicBezTo>
                  <a:cubicBezTo>
                    <a:pt x="3" y="11"/>
                    <a:pt x="7" y="12"/>
                    <a:pt x="10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1"/>
                    <a:pt x="6" y="10"/>
                    <a:pt x="3" y="9"/>
                  </a:cubicBezTo>
                  <a:cubicBezTo>
                    <a:pt x="5" y="6"/>
                    <a:pt x="8" y="3"/>
                    <a:pt x="10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2269">
              <a:extLst>
                <a:ext uri="{FF2B5EF4-FFF2-40B4-BE49-F238E27FC236}">
                  <a16:creationId xmlns="" xmlns:a16="http://schemas.microsoft.com/office/drawing/2014/main" id="{55315161-76ED-4748-B9DC-F5751530C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5846763"/>
              <a:ext cx="9525" cy="11113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9 h 12"/>
                <a:gd name="T4" fmla="*/ 8 w 9"/>
                <a:gd name="T5" fmla="*/ 12 h 12"/>
                <a:gd name="T6" fmla="*/ 9 w 9"/>
                <a:gd name="T7" fmla="*/ 10 h 12"/>
                <a:gd name="T8" fmla="*/ 2 w 9"/>
                <a:gd name="T9" fmla="*/ 8 h 12"/>
                <a:gd name="T10" fmla="*/ 8 w 9"/>
                <a:gd name="T11" fmla="*/ 1 h 12"/>
                <a:gd name="T12" fmla="*/ 7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2" y="10"/>
                    <a:pt x="5" y="11"/>
                    <a:pt x="8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5"/>
                    <a:pt x="6" y="3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270">
              <a:extLst>
                <a:ext uri="{FF2B5EF4-FFF2-40B4-BE49-F238E27FC236}">
                  <a16:creationId xmlns="" xmlns:a16="http://schemas.microsoft.com/office/drawing/2014/main" id="{313A5EBA-4352-4C49-9495-085D773ED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5845176"/>
              <a:ext cx="7938" cy="7938"/>
            </a:xfrm>
            <a:custGeom>
              <a:avLst/>
              <a:gdLst>
                <a:gd name="T0" fmla="*/ 6 w 8"/>
                <a:gd name="T1" fmla="*/ 0 h 9"/>
                <a:gd name="T2" fmla="*/ 0 w 8"/>
                <a:gd name="T3" fmla="*/ 7 h 9"/>
                <a:gd name="T4" fmla="*/ 7 w 8"/>
                <a:gd name="T5" fmla="*/ 9 h 9"/>
                <a:gd name="T6" fmla="*/ 8 w 8"/>
                <a:gd name="T7" fmla="*/ 8 h 9"/>
                <a:gd name="T8" fmla="*/ 3 w 8"/>
                <a:gd name="T9" fmla="*/ 6 h 9"/>
                <a:gd name="T10" fmla="*/ 7 w 8"/>
                <a:gd name="T11" fmla="*/ 1 h 9"/>
                <a:gd name="T12" fmla="*/ 6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271">
              <a:extLst>
                <a:ext uri="{FF2B5EF4-FFF2-40B4-BE49-F238E27FC236}">
                  <a16:creationId xmlns="" xmlns:a16="http://schemas.microsoft.com/office/drawing/2014/main" id="{83C76780-4CFD-4809-B6C1-2D2EF4F3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5845176"/>
              <a:ext cx="4763" cy="476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2 w 3"/>
                <a:gd name="T9" fmla="*/ 2 h 3"/>
                <a:gd name="T10" fmla="*/ 3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272">
              <a:extLst>
                <a:ext uri="{FF2B5EF4-FFF2-40B4-BE49-F238E27FC236}">
                  <a16:creationId xmlns="" xmlns:a16="http://schemas.microsoft.com/office/drawing/2014/main" id="{F4FB50A9-FB3F-46AE-ABEB-66E25190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5881688"/>
              <a:ext cx="9525" cy="12700"/>
            </a:xfrm>
            <a:custGeom>
              <a:avLst/>
              <a:gdLst>
                <a:gd name="T0" fmla="*/ 9 w 11"/>
                <a:gd name="T1" fmla="*/ 0 h 13"/>
                <a:gd name="T2" fmla="*/ 0 w 11"/>
                <a:gd name="T3" fmla="*/ 12 h 13"/>
                <a:gd name="T4" fmla="*/ 3 w 11"/>
                <a:gd name="T5" fmla="*/ 13 h 13"/>
                <a:gd name="T6" fmla="*/ 11 w 11"/>
                <a:gd name="T7" fmla="*/ 1 h 13"/>
                <a:gd name="T8" fmla="*/ 9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9"/>
                    <a:pt x="8" y="5"/>
                    <a:pt x="11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2273">
              <a:extLst>
                <a:ext uri="{FF2B5EF4-FFF2-40B4-BE49-F238E27FC236}">
                  <a16:creationId xmlns="" xmlns:a16="http://schemas.microsoft.com/office/drawing/2014/main" id="{CFE312D6-CFD4-40C6-B5B4-FE594C315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9926" y="5811838"/>
              <a:ext cx="46038" cy="73025"/>
            </a:xfrm>
            <a:custGeom>
              <a:avLst/>
              <a:gdLst>
                <a:gd name="T0" fmla="*/ 46 w 49"/>
                <a:gd name="T1" fmla="*/ 0 h 79"/>
                <a:gd name="T2" fmla="*/ 44 w 49"/>
                <a:gd name="T3" fmla="*/ 1 h 79"/>
                <a:gd name="T4" fmla="*/ 14 w 49"/>
                <a:gd name="T5" fmla="*/ 40 h 79"/>
                <a:gd name="T6" fmla="*/ 1 w 49"/>
                <a:gd name="T7" fmla="*/ 73 h 79"/>
                <a:gd name="T8" fmla="*/ 5 w 49"/>
                <a:gd name="T9" fmla="*/ 78 h 79"/>
                <a:gd name="T10" fmla="*/ 14 w 49"/>
                <a:gd name="T11" fmla="*/ 76 h 79"/>
                <a:gd name="T12" fmla="*/ 36 w 49"/>
                <a:gd name="T13" fmla="*/ 50 h 79"/>
                <a:gd name="T14" fmla="*/ 46 w 49"/>
                <a:gd name="T15" fmla="*/ 2 h 79"/>
                <a:gd name="T16" fmla="*/ 46 w 49"/>
                <a:gd name="T17" fmla="*/ 0 h 79"/>
                <a:gd name="T18" fmla="*/ 13 w 49"/>
                <a:gd name="T19" fmla="*/ 74 h 79"/>
                <a:gd name="T20" fmla="*/ 6 w 49"/>
                <a:gd name="T21" fmla="*/ 76 h 79"/>
                <a:gd name="T22" fmla="*/ 4 w 49"/>
                <a:gd name="T23" fmla="*/ 72 h 79"/>
                <a:gd name="T24" fmla="*/ 16 w 49"/>
                <a:gd name="T25" fmla="*/ 41 h 79"/>
                <a:gd name="T26" fmla="*/ 44 w 49"/>
                <a:gd name="T27" fmla="*/ 5 h 79"/>
                <a:gd name="T28" fmla="*/ 34 w 49"/>
                <a:gd name="T29" fmla="*/ 49 h 79"/>
                <a:gd name="T30" fmla="*/ 13 w 49"/>
                <a:gd name="T3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79">
                  <a:moveTo>
                    <a:pt x="46" y="0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30" y="16"/>
                    <a:pt x="14" y="40"/>
                  </a:cubicBezTo>
                  <a:cubicBezTo>
                    <a:pt x="6" y="53"/>
                    <a:pt x="0" y="65"/>
                    <a:pt x="1" y="73"/>
                  </a:cubicBezTo>
                  <a:cubicBezTo>
                    <a:pt x="2" y="75"/>
                    <a:pt x="3" y="77"/>
                    <a:pt x="5" y="78"/>
                  </a:cubicBezTo>
                  <a:cubicBezTo>
                    <a:pt x="6" y="78"/>
                    <a:pt x="9" y="79"/>
                    <a:pt x="14" y="76"/>
                  </a:cubicBezTo>
                  <a:cubicBezTo>
                    <a:pt x="22" y="72"/>
                    <a:pt x="30" y="63"/>
                    <a:pt x="36" y="50"/>
                  </a:cubicBezTo>
                  <a:cubicBezTo>
                    <a:pt x="49" y="23"/>
                    <a:pt x="46" y="2"/>
                    <a:pt x="46" y="2"/>
                  </a:cubicBezTo>
                  <a:lnTo>
                    <a:pt x="46" y="0"/>
                  </a:lnTo>
                  <a:close/>
                  <a:moveTo>
                    <a:pt x="13" y="74"/>
                  </a:moveTo>
                  <a:cubicBezTo>
                    <a:pt x="10" y="76"/>
                    <a:pt x="8" y="76"/>
                    <a:pt x="6" y="76"/>
                  </a:cubicBezTo>
                  <a:cubicBezTo>
                    <a:pt x="5" y="75"/>
                    <a:pt x="4" y="74"/>
                    <a:pt x="4" y="72"/>
                  </a:cubicBezTo>
                  <a:cubicBezTo>
                    <a:pt x="3" y="67"/>
                    <a:pt x="6" y="56"/>
                    <a:pt x="16" y="41"/>
                  </a:cubicBezTo>
                  <a:cubicBezTo>
                    <a:pt x="28" y="22"/>
                    <a:pt x="40" y="9"/>
                    <a:pt x="44" y="5"/>
                  </a:cubicBezTo>
                  <a:cubicBezTo>
                    <a:pt x="44" y="11"/>
                    <a:pt x="44" y="28"/>
                    <a:pt x="34" y="49"/>
                  </a:cubicBezTo>
                  <a:cubicBezTo>
                    <a:pt x="28" y="61"/>
                    <a:pt x="20" y="71"/>
                    <a:pt x="13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274">
              <a:extLst>
                <a:ext uri="{FF2B5EF4-FFF2-40B4-BE49-F238E27FC236}">
                  <a16:creationId xmlns="" xmlns:a16="http://schemas.microsoft.com/office/drawing/2014/main" id="{B504C034-2C7C-40E9-BC88-8D2765AB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865813"/>
              <a:ext cx="15875" cy="15875"/>
            </a:xfrm>
            <a:custGeom>
              <a:avLst/>
              <a:gdLst>
                <a:gd name="T0" fmla="*/ 0 w 18"/>
                <a:gd name="T1" fmla="*/ 0 h 17"/>
                <a:gd name="T2" fmla="*/ 1 w 18"/>
                <a:gd name="T3" fmla="*/ 17 h 17"/>
                <a:gd name="T4" fmla="*/ 18 w 18"/>
                <a:gd name="T5" fmla="*/ 9 h 17"/>
                <a:gd name="T6" fmla="*/ 18 w 18"/>
                <a:gd name="T7" fmla="*/ 8 h 17"/>
                <a:gd name="T8" fmla="*/ 2 w 18"/>
                <a:gd name="T9" fmla="*/ 15 h 17"/>
                <a:gd name="T10" fmla="*/ 1 w 18"/>
                <a:gd name="T11" fmla="*/ 0 h 17"/>
                <a:gd name="T12" fmla="*/ 0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0" y="5"/>
                    <a:pt x="0" y="11"/>
                    <a:pt x="1" y="17"/>
                  </a:cubicBezTo>
                  <a:cubicBezTo>
                    <a:pt x="7" y="14"/>
                    <a:pt x="13" y="12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10"/>
                    <a:pt x="8" y="13"/>
                    <a:pt x="2" y="15"/>
                  </a:cubicBezTo>
                  <a:cubicBezTo>
                    <a:pt x="2" y="10"/>
                    <a:pt x="2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275">
              <a:extLst>
                <a:ext uri="{FF2B5EF4-FFF2-40B4-BE49-F238E27FC236}">
                  <a16:creationId xmlns="" xmlns:a16="http://schemas.microsoft.com/office/drawing/2014/main" id="{206B8687-8314-41A9-8F3A-C42F03F8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5859463"/>
              <a:ext cx="20638" cy="19050"/>
            </a:xfrm>
            <a:custGeom>
              <a:avLst/>
              <a:gdLst>
                <a:gd name="T0" fmla="*/ 0 w 21"/>
                <a:gd name="T1" fmla="*/ 0 h 19"/>
                <a:gd name="T2" fmla="*/ 1 w 21"/>
                <a:gd name="T3" fmla="*/ 19 h 19"/>
                <a:gd name="T4" fmla="*/ 21 w 21"/>
                <a:gd name="T5" fmla="*/ 10 h 19"/>
                <a:gd name="T6" fmla="*/ 20 w 21"/>
                <a:gd name="T7" fmla="*/ 9 h 19"/>
                <a:gd name="T8" fmla="*/ 3 w 21"/>
                <a:gd name="T9" fmla="*/ 16 h 19"/>
                <a:gd name="T10" fmla="*/ 1 w 21"/>
                <a:gd name="T11" fmla="*/ 0 h 19"/>
                <a:gd name="T12" fmla="*/ 0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0" y="6"/>
                    <a:pt x="1" y="12"/>
                    <a:pt x="1" y="19"/>
                  </a:cubicBezTo>
                  <a:cubicBezTo>
                    <a:pt x="8" y="16"/>
                    <a:pt x="14" y="13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4" y="11"/>
                    <a:pt x="9" y="14"/>
                    <a:pt x="3" y="16"/>
                  </a:cubicBezTo>
                  <a:cubicBezTo>
                    <a:pt x="2" y="11"/>
                    <a:pt x="2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276">
              <a:extLst>
                <a:ext uri="{FF2B5EF4-FFF2-40B4-BE49-F238E27FC236}">
                  <a16:creationId xmlns="" xmlns:a16="http://schemas.microsoft.com/office/drawing/2014/main" id="{EB3D78AE-697C-4539-89C7-BFE1B4D85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5854701"/>
              <a:ext cx="20638" cy="17463"/>
            </a:xfrm>
            <a:custGeom>
              <a:avLst/>
              <a:gdLst>
                <a:gd name="T0" fmla="*/ 0 w 21"/>
                <a:gd name="T1" fmla="*/ 0 h 19"/>
                <a:gd name="T2" fmla="*/ 2 w 21"/>
                <a:gd name="T3" fmla="*/ 19 h 19"/>
                <a:gd name="T4" fmla="*/ 21 w 21"/>
                <a:gd name="T5" fmla="*/ 10 h 19"/>
                <a:gd name="T6" fmla="*/ 21 w 21"/>
                <a:gd name="T7" fmla="*/ 9 h 19"/>
                <a:gd name="T8" fmla="*/ 3 w 21"/>
                <a:gd name="T9" fmla="*/ 17 h 19"/>
                <a:gd name="T10" fmla="*/ 1 w 21"/>
                <a:gd name="T11" fmla="*/ 0 h 19"/>
                <a:gd name="T12" fmla="*/ 0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1" y="6"/>
                    <a:pt x="1" y="13"/>
                    <a:pt x="2" y="19"/>
                  </a:cubicBezTo>
                  <a:cubicBezTo>
                    <a:pt x="8" y="16"/>
                    <a:pt x="15" y="13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5" y="12"/>
                    <a:pt x="9" y="14"/>
                    <a:pt x="3" y="17"/>
                  </a:cubicBezTo>
                  <a:cubicBezTo>
                    <a:pt x="3" y="11"/>
                    <a:pt x="2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2277">
              <a:extLst>
                <a:ext uri="{FF2B5EF4-FFF2-40B4-BE49-F238E27FC236}">
                  <a16:creationId xmlns="" xmlns:a16="http://schemas.microsoft.com/office/drawing/2014/main" id="{6F1A31EB-4621-453D-9FF8-FC9D64E1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6" y="5849938"/>
              <a:ext cx="19050" cy="17463"/>
            </a:xfrm>
            <a:custGeom>
              <a:avLst/>
              <a:gdLst>
                <a:gd name="T0" fmla="*/ 0 w 21"/>
                <a:gd name="T1" fmla="*/ 0 h 19"/>
                <a:gd name="T2" fmla="*/ 2 w 21"/>
                <a:gd name="T3" fmla="*/ 19 h 19"/>
                <a:gd name="T4" fmla="*/ 21 w 21"/>
                <a:gd name="T5" fmla="*/ 10 h 19"/>
                <a:gd name="T6" fmla="*/ 21 w 21"/>
                <a:gd name="T7" fmla="*/ 9 h 19"/>
                <a:gd name="T8" fmla="*/ 4 w 21"/>
                <a:gd name="T9" fmla="*/ 17 h 19"/>
                <a:gd name="T10" fmla="*/ 2 w 21"/>
                <a:gd name="T11" fmla="*/ 0 h 19"/>
                <a:gd name="T12" fmla="*/ 0 w 2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1" y="6"/>
                    <a:pt x="2" y="13"/>
                    <a:pt x="2" y="19"/>
                  </a:cubicBezTo>
                  <a:cubicBezTo>
                    <a:pt x="9" y="16"/>
                    <a:pt x="15" y="13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5" y="11"/>
                    <a:pt x="9" y="14"/>
                    <a:pt x="4" y="17"/>
                  </a:cubicBezTo>
                  <a:cubicBezTo>
                    <a:pt x="3" y="11"/>
                    <a:pt x="2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278">
              <a:extLst>
                <a:ext uri="{FF2B5EF4-FFF2-40B4-BE49-F238E27FC236}">
                  <a16:creationId xmlns="" xmlns:a16="http://schemas.microsoft.com/office/drawing/2014/main" id="{361B499A-9D5B-490D-A5B7-6741B00BE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5845176"/>
              <a:ext cx="19050" cy="17463"/>
            </a:xfrm>
            <a:custGeom>
              <a:avLst/>
              <a:gdLst>
                <a:gd name="T0" fmla="*/ 0 w 21"/>
                <a:gd name="T1" fmla="*/ 0 h 18"/>
                <a:gd name="T2" fmla="*/ 3 w 21"/>
                <a:gd name="T3" fmla="*/ 18 h 18"/>
                <a:gd name="T4" fmla="*/ 21 w 21"/>
                <a:gd name="T5" fmla="*/ 10 h 18"/>
                <a:gd name="T6" fmla="*/ 20 w 21"/>
                <a:gd name="T7" fmla="*/ 8 h 18"/>
                <a:gd name="T8" fmla="*/ 4 w 21"/>
                <a:gd name="T9" fmla="*/ 16 h 18"/>
                <a:gd name="T10" fmla="*/ 2 w 21"/>
                <a:gd name="T11" fmla="*/ 0 h 18"/>
                <a:gd name="T12" fmla="*/ 0 w 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cubicBezTo>
                    <a:pt x="1" y="6"/>
                    <a:pt x="2" y="12"/>
                    <a:pt x="3" y="18"/>
                  </a:cubicBezTo>
                  <a:cubicBezTo>
                    <a:pt x="9" y="16"/>
                    <a:pt x="15" y="13"/>
                    <a:pt x="21" y="1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5" y="11"/>
                    <a:pt x="9" y="14"/>
                    <a:pt x="4" y="16"/>
                  </a:cubicBezTo>
                  <a:cubicBezTo>
                    <a:pt x="3" y="11"/>
                    <a:pt x="3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279">
              <a:extLst>
                <a:ext uri="{FF2B5EF4-FFF2-40B4-BE49-F238E27FC236}">
                  <a16:creationId xmlns="" xmlns:a16="http://schemas.microsoft.com/office/drawing/2014/main" id="{5DC688AB-2EEA-419E-BBA4-921DF149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5842001"/>
              <a:ext cx="19050" cy="15875"/>
            </a:xfrm>
            <a:custGeom>
              <a:avLst/>
              <a:gdLst>
                <a:gd name="T0" fmla="*/ 0 w 20"/>
                <a:gd name="T1" fmla="*/ 0 h 17"/>
                <a:gd name="T2" fmla="*/ 3 w 20"/>
                <a:gd name="T3" fmla="*/ 17 h 17"/>
                <a:gd name="T4" fmla="*/ 20 w 20"/>
                <a:gd name="T5" fmla="*/ 9 h 17"/>
                <a:gd name="T6" fmla="*/ 19 w 20"/>
                <a:gd name="T7" fmla="*/ 7 h 17"/>
                <a:gd name="T8" fmla="*/ 4 w 20"/>
                <a:gd name="T9" fmla="*/ 15 h 17"/>
                <a:gd name="T10" fmla="*/ 2 w 20"/>
                <a:gd name="T11" fmla="*/ 0 h 17"/>
                <a:gd name="T12" fmla="*/ 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1" y="6"/>
                    <a:pt x="2" y="11"/>
                    <a:pt x="3" y="17"/>
                  </a:cubicBezTo>
                  <a:cubicBezTo>
                    <a:pt x="9" y="14"/>
                    <a:pt x="14" y="11"/>
                    <a:pt x="20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4" y="10"/>
                    <a:pt x="9" y="12"/>
                    <a:pt x="4" y="15"/>
                  </a:cubicBezTo>
                  <a:cubicBezTo>
                    <a:pt x="3" y="10"/>
                    <a:pt x="3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2280">
              <a:extLst>
                <a:ext uri="{FF2B5EF4-FFF2-40B4-BE49-F238E27FC236}">
                  <a16:creationId xmlns="" xmlns:a16="http://schemas.microsoft.com/office/drawing/2014/main" id="{C652BEB3-DC00-4BA7-AAF1-D2097DC57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5837238"/>
              <a:ext cx="17463" cy="15875"/>
            </a:xfrm>
            <a:custGeom>
              <a:avLst/>
              <a:gdLst>
                <a:gd name="T0" fmla="*/ 0 w 18"/>
                <a:gd name="T1" fmla="*/ 0 h 16"/>
                <a:gd name="T2" fmla="*/ 3 w 18"/>
                <a:gd name="T3" fmla="*/ 16 h 16"/>
                <a:gd name="T4" fmla="*/ 18 w 18"/>
                <a:gd name="T5" fmla="*/ 8 h 16"/>
                <a:gd name="T6" fmla="*/ 18 w 18"/>
                <a:gd name="T7" fmla="*/ 6 h 16"/>
                <a:gd name="T8" fmla="*/ 4 w 18"/>
                <a:gd name="T9" fmla="*/ 13 h 16"/>
                <a:gd name="T10" fmla="*/ 2 w 18"/>
                <a:gd name="T11" fmla="*/ 0 h 16"/>
                <a:gd name="T12" fmla="*/ 0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5"/>
                    <a:pt x="2" y="10"/>
                    <a:pt x="3" y="16"/>
                  </a:cubicBezTo>
                  <a:cubicBezTo>
                    <a:pt x="8" y="13"/>
                    <a:pt x="13" y="10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3" y="9"/>
                    <a:pt x="9" y="11"/>
                    <a:pt x="4" y="13"/>
                  </a:cubicBezTo>
                  <a:cubicBezTo>
                    <a:pt x="3" y="9"/>
                    <a:pt x="3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2281">
              <a:extLst>
                <a:ext uri="{FF2B5EF4-FFF2-40B4-BE49-F238E27FC236}">
                  <a16:creationId xmlns="" xmlns:a16="http://schemas.microsoft.com/office/drawing/2014/main" id="{91D22659-2391-4DB2-BBB3-E35EB0D89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5834063"/>
              <a:ext cx="15875" cy="12700"/>
            </a:xfrm>
            <a:custGeom>
              <a:avLst/>
              <a:gdLst>
                <a:gd name="T0" fmla="*/ 0 w 17"/>
                <a:gd name="T1" fmla="*/ 0 h 14"/>
                <a:gd name="T2" fmla="*/ 3 w 17"/>
                <a:gd name="T3" fmla="*/ 14 h 14"/>
                <a:gd name="T4" fmla="*/ 17 w 17"/>
                <a:gd name="T5" fmla="*/ 7 h 14"/>
                <a:gd name="T6" fmla="*/ 16 w 17"/>
                <a:gd name="T7" fmla="*/ 5 h 14"/>
                <a:gd name="T8" fmla="*/ 4 w 17"/>
                <a:gd name="T9" fmla="*/ 12 h 14"/>
                <a:gd name="T10" fmla="*/ 2 w 17"/>
                <a:gd name="T11" fmla="*/ 0 h 14"/>
                <a:gd name="T12" fmla="*/ 0 w 1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  <a:cubicBezTo>
                    <a:pt x="8" y="12"/>
                    <a:pt x="12" y="9"/>
                    <a:pt x="17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8"/>
                    <a:pt x="8" y="10"/>
                    <a:pt x="4" y="12"/>
                  </a:cubicBezTo>
                  <a:cubicBezTo>
                    <a:pt x="3" y="8"/>
                    <a:pt x="3" y="4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2282">
              <a:extLst>
                <a:ext uri="{FF2B5EF4-FFF2-40B4-BE49-F238E27FC236}">
                  <a16:creationId xmlns="" xmlns:a16="http://schemas.microsoft.com/office/drawing/2014/main" id="{C17F0126-26E9-434E-BECD-0E5F6DE3F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5829301"/>
              <a:ext cx="14288" cy="12700"/>
            </a:xfrm>
            <a:custGeom>
              <a:avLst/>
              <a:gdLst>
                <a:gd name="T0" fmla="*/ 0 w 15"/>
                <a:gd name="T1" fmla="*/ 0 h 13"/>
                <a:gd name="T2" fmla="*/ 3 w 15"/>
                <a:gd name="T3" fmla="*/ 13 h 13"/>
                <a:gd name="T4" fmla="*/ 15 w 15"/>
                <a:gd name="T5" fmla="*/ 6 h 13"/>
                <a:gd name="T6" fmla="*/ 14 w 15"/>
                <a:gd name="T7" fmla="*/ 5 h 13"/>
                <a:gd name="T8" fmla="*/ 4 w 15"/>
                <a:gd name="T9" fmla="*/ 10 h 13"/>
                <a:gd name="T10" fmla="*/ 2 w 15"/>
                <a:gd name="T11" fmla="*/ 0 h 13"/>
                <a:gd name="T12" fmla="*/ 0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1" y="4"/>
                    <a:pt x="2" y="8"/>
                    <a:pt x="3" y="13"/>
                  </a:cubicBezTo>
                  <a:cubicBezTo>
                    <a:pt x="7" y="11"/>
                    <a:pt x="11" y="8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7"/>
                    <a:pt x="7" y="9"/>
                    <a:pt x="4" y="10"/>
                  </a:cubicBezTo>
                  <a:cubicBezTo>
                    <a:pt x="3" y="7"/>
                    <a:pt x="2" y="3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2283">
              <a:extLst>
                <a:ext uri="{FF2B5EF4-FFF2-40B4-BE49-F238E27FC236}">
                  <a16:creationId xmlns="" xmlns:a16="http://schemas.microsoft.com/office/drawing/2014/main" id="{8EA1B259-8340-4BDB-BC34-F9AC7DC4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5826126"/>
              <a:ext cx="11113" cy="11113"/>
            </a:xfrm>
            <a:custGeom>
              <a:avLst/>
              <a:gdLst>
                <a:gd name="T0" fmla="*/ 0 w 13"/>
                <a:gd name="T1" fmla="*/ 0 h 11"/>
                <a:gd name="T2" fmla="*/ 2 w 13"/>
                <a:gd name="T3" fmla="*/ 11 h 11"/>
                <a:gd name="T4" fmla="*/ 13 w 13"/>
                <a:gd name="T5" fmla="*/ 5 h 11"/>
                <a:gd name="T6" fmla="*/ 12 w 13"/>
                <a:gd name="T7" fmla="*/ 4 h 11"/>
                <a:gd name="T8" fmla="*/ 4 w 13"/>
                <a:gd name="T9" fmla="*/ 9 h 11"/>
                <a:gd name="T10" fmla="*/ 1 w 13"/>
                <a:gd name="T11" fmla="*/ 0 h 11"/>
                <a:gd name="T12" fmla="*/ 0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1" y="4"/>
                    <a:pt x="2" y="8"/>
                    <a:pt x="2" y="11"/>
                  </a:cubicBezTo>
                  <a:cubicBezTo>
                    <a:pt x="6" y="9"/>
                    <a:pt x="9" y="7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7"/>
                    <a:pt x="4" y="9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284">
              <a:extLst>
                <a:ext uri="{FF2B5EF4-FFF2-40B4-BE49-F238E27FC236}">
                  <a16:creationId xmlns="" xmlns:a16="http://schemas.microsoft.com/office/drawing/2014/main" id="{46C532DD-0A80-4B5D-B121-3F95C054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5822951"/>
              <a:ext cx="9525" cy="9525"/>
            </a:xfrm>
            <a:custGeom>
              <a:avLst/>
              <a:gdLst>
                <a:gd name="T0" fmla="*/ 0 w 10"/>
                <a:gd name="T1" fmla="*/ 0 h 9"/>
                <a:gd name="T2" fmla="*/ 2 w 10"/>
                <a:gd name="T3" fmla="*/ 9 h 9"/>
                <a:gd name="T4" fmla="*/ 10 w 10"/>
                <a:gd name="T5" fmla="*/ 4 h 9"/>
                <a:gd name="T6" fmla="*/ 9 w 10"/>
                <a:gd name="T7" fmla="*/ 3 h 9"/>
                <a:gd name="T8" fmla="*/ 3 w 10"/>
                <a:gd name="T9" fmla="*/ 6 h 9"/>
                <a:gd name="T10" fmla="*/ 1 w 10"/>
                <a:gd name="T11" fmla="*/ 0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7" y="6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285">
              <a:extLst>
                <a:ext uri="{FF2B5EF4-FFF2-40B4-BE49-F238E27FC236}">
                  <a16:creationId xmlns="" xmlns:a16="http://schemas.microsoft.com/office/drawing/2014/main" id="{4E9556A0-6E33-44FE-AA62-86AFF625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1" y="5819776"/>
              <a:ext cx="7938" cy="6350"/>
            </a:xfrm>
            <a:custGeom>
              <a:avLst/>
              <a:gdLst>
                <a:gd name="T0" fmla="*/ 0 w 5"/>
                <a:gd name="T1" fmla="*/ 1 h 4"/>
                <a:gd name="T2" fmla="*/ 1 w 5"/>
                <a:gd name="T3" fmla="*/ 4 h 4"/>
                <a:gd name="T4" fmla="*/ 5 w 5"/>
                <a:gd name="T5" fmla="*/ 2 h 4"/>
                <a:gd name="T6" fmla="*/ 4 w 5"/>
                <a:gd name="T7" fmla="*/ 1 h 4"/>
                <a:gd name="T8" fmla="*/ 1 w 5"/>
                <a:gd name="T9" fmla="*/ 3 h 4"/>
                <a:gd name="T10" fmla="*/ 1 w 5"/>
                <a:gd name="T11" fmla="*/ 0 h 4"/>
                <a:gd name="T12" fmla="*/ 0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1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2286">
              <a:extLst>
                <a:ext uri="{FF2B5EF4-FFF2-40B4-BE49-F238E27FC236}">
                  <a16:creationId xmlns="" xmlns:a16="http://schemas.microsoft.com/office/drawing/2014/main" id="{8722F4DF-210B-4AA1-8F2B-FEA9277A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5816601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2 w 4"/>
                <a:gd name="T9" fmla="*/ 1 h 3"/>
                <a:gd name="T10" fmla="*/ 1 w 4"/>
                <a:gd name="T11" fmla="*/ 0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1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287">
              <a:extLst>
                <a:ext uri="{FF2B5EF4-FFF2-40B4-BE49-F238E27FC236}">
                  <a16:creationId xmlns="" xmlns:a16="http://schemas.microsoft.com/office/drawing/2014/main" id="{16161104-7396-4B7E-8CAB-360395652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5892801"/>
              <a:ext cx="15875" cy="3175"/>
            </a:xfrm>
            <a:custGeom>
              <a:avLst/>
              <a:gdLst>
                <a:gd name="T0" fmla="*/ 1 w 16"/>
                <a:gd name="T1" fmla="*/ 0 h 3"/>
                <a:gd name="T2" fmla="*/ 0 w 16"/>
                <a:gd name="T3" fmla="*/ 3 h 3"/>
                <a:gd name="T4" fmla="*/ 15 w 16"/>
                <a:gd name="T5" fmla="*/ 3 h 3"/>
                <a:gd name="T6" fmla="*/ 16 w 16"/>
                <a:gd name="T7" fmla="*/ 1 h 3"/>
                <a:gd name="T8" fmla="*/ 1 w 1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10" y="3"/>
                    <a:pt x="15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6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288">
              <a:extLst>
                <a:ext uri="{FF2B5EF4-FFF2-40B4-BE49-F238E27FC236}">
                  <a16:creationId xmlns="" xmlns:a16="http://schemas.microsoft.com/office/drawing/2014/main" id="{0F014F04-9490-45E4-B92B-4E21C1D5D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9451" y="5880101"/>
              <a:ext cx="92075" cy="26988"/>
            </a:xfrm>
            <a:custGeom>
              <a:avLst/>
              <a:gdLst>
                <a:gd name="T0" fmla="*/ 7 w 99"/>
                <a:gd name="T1" fmla="*/ 8 h 28"/>
                <a:gd name="T2" fmla="*/ 0 w 99"/>
                <a:gd name="T3" fmla="*/ 15 h 28"/>
                <a:gd name="T4" fmla="*/ 2 w 99"/>
                <a:gd name="T5" fmla="*/ 20 h 28"/>
                <a:gd name="T6" fmla="*/ 40 w 99"/>
                <a:gd name="T7" fmla="*/ 26 h 28"/>
                <a:gd name="T8" fmla="*/ 80 w 99"/>
                <a:gd name="T9" fmla="*/ 14 h 28"/>
                <a:gd name="T10" fmla="*/ 97 w 99"/>
                <a:gd name="T11" fmla="*/ 5 h 28"/>
                <a:gd name="T12" fmla="*/ 99 w 99"/>
                <a:gd name="T13" fmla="*/ 3 h 28"/>
                <a:gd name="T14" fmla="*/ 97 w 99"/>
                <a:gd name="T15" fmla="*/ 3 h 28"/>
                <a:gd name="T16" fmla="*/ 42 w 99"/>
                <a:gd name="T17" fmla="*/ 1 h 28"/>
                <a:gd name="T18" fmla="*/ 7 w 99"/>
                <a:gd name="T19" fmla="*/ 8 h 28"/>
                <a:gd name="T20" fmla="*/ 93 w 99"/>
                <a:gd name="T21" fmla="*/ 5 h 28"/>
                <a:gd name="T22" fmla="*/ 40 w 99"/>
                <a:gd name="T23" fmla="*/ 24 h 28"/>
                <a:gd name="T24" fmla="*/ 4 w 99"/>
                <a:gd name="T25" fmla="*/ 19 h 28"/>
                <a:gd name="T26" fmla="*/ 3 w 99"/>
                <a:gd name="T27" fmla="*/ 15 h 28"/>
                <a:gd name="T28" fmla="*/ 8 w 99"/>
                <a:gd name="T29" fmla="*/ 10 h 28"/>
                <a:gd name="T30" fmla="*/ 42 w 99"/>
                <a:gd name="T31" fmla="*/ 3 h 28"/>
                <a:gd name="T32" fmla="*/ 93 w 99"/>
                <a:gd name="T3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9" h="28">
                  <a:moveTo>
                    <a:pt x="7" y="8"/>
                  </a:moveTo>
                  <a:cubicBezTo>
                    <a:pt x="2" y="10"/>
                    <a:pt x="1" y="13"/>
                    <a:pt x="0" y="15"/>
                  </a:cubicBezTo>
                  <a:cubicBezTo>
                    <a:pt x="0" y="17"/>
                    <a:pt x="1" y="19"/>
                    <a:pt x="2" y="20"/>
                  </a:cubicBezTo>
                  <a:cubicBezTo>
                    <a:pt x="8" y="26"/>
                    <a:pt x="21" y="28"/>
                    <a:pt x="40" y="26"/>
                  </a:cubicBezTo>
                  <a:cubicBezTo>
                    <a:pt x="56" y="24"/>
                    <a:pt x="70" y="19"/>
                    <a:pt x="80" y="14"/>
                  </a:cubicBezTo>
                  <a:cubicBezTo>
                    <a:pt x="90" y="9"/>
                    <a:pt x="96" y="5"/>
                    <a:pt x="97" y="5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73" y="0"/>
                    <a:pt x="42" y="1"/>
                  </a:cubicBezTo>
                  <a:cubicBezTo>
                    <a:pt x="27" y="2"/>
                    <a:pt x="15" y="4"/>
                    <a:pt x="7" y="8"/>
                  </a:cubicBezTo>
                  <a:moveTo>
                    <a:pt x="93" y="5"/>
                  </a:moveTo>
                  <a:cubicBezTo>
                    <a:pt x="86" y="9"/>
                    <a:pt x="65" y="20"/>
                    <a:pt x="40" y="24"/>
                  </a:cubicBezTo>
                  <a:cubicBezTo>
                    <a:pt x="19" y="26"/>
                    <a:pt x="8" y="22"/>
                    <a:pt x="4" y="19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3"/>
                    <a:pt x="5" y="11"/>
                    <a:pt x="8" y="10"/>
                  </a:cubicBezTo>
                  <a:cubicBezTo>
                    <a:pt x="15" y="6"/>
                    <a:pt x="27" y="4"/>
                    <a:pt x="42" y="3"/>
                  </a:cubicBezTo>
                  <a:cubicBezTo>
                    <a:pt x="66" y="2"/>
                    <a:pt x="86" y="4"/>
                    <a:pt x="93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2289">
              <a:extLst>
                <a:ext uri="{FF2B5EF4-FFF2-40B4-BE49-F238E27FC236}">
                  <a16:creationId xmlns="" xmlns:a16="http://schemas.microsoft.com/office/drawing/2014/main" id="{D1BE57BE-8E08-4731-B9B1-5F833CC52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5884863"/>
              <a:ext cx="15875" cy="20638"/>
            </a:xfrm>
            <a:custGeom>
              <a:avLst/>
              <a:gdLst>
                <a:gd name="T0" fmla="*/ 17 w 18"/>
                <a:gd name="T1" fmla="*/ 0 h 22"/>
                <a:gd name="T2" fmla="*/ 0 w 18"/>
                <a:gd name="T3" fmla="*/ 11 h 22"/>
                <a:gd name="T4" fmla="*/ 14 w 18"/>
                <a:gd name="T5" fmla="*/ 22 h 22"/>
                <a:gd name="T6" fmla="*/ 15 w 18"/>
                <a:gd name="T7" fmla="*/ 20 h 22"/>
                <a:gd name="T8" fmla="*/ 3 w 18"/>
                <a:gd name="T9" fmla="*/ 11 h 22"/>
                <a:gd name="T10" fmla="*/ 18 w 18"/>
                <a:gd name="T11" fmla="*/ 1 h 22"/>
                <a:gd name="T12" fmla="*/ 17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2" y="4"/>
                    <a:pt x="6" y="7"/>
                    <a:pt x="0" y="11"/>
                  </a:cubicBezTo>
                  <a:cubicBezTo>
                    <a:pt x="5" y="15"/>
                    <a:pt x="9" y="18"/>
                    <a:pt x="14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17"/>
                    <a:pt x="7" y="14"/>
                    <a:pt x="3" y="11"/>
                  </a:cubicBezTo>
                  <a:cubicBezTo>
                    <a:pt x="8" y="8"/>
                    <a:pt x="13" y="5"/>
                    <a:pt x="18" y="1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290">
              <a:extLst>
                <a:ext uri="{FF2B5EF4-FFF2-40B4-BE49-F238E27FC236}">
                  <a16:creationId xmlns="" xmlns:a16="http://schemas.microsoft.com/office/drawing/2014/main" id="{4810F557-408D-410B-89F8-DAA93C42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5883276"/>
              <a:ext cx="17463" cy="22225"/>
            </a:xfrm>
            <a:custGeom>
              <a:avLst/>
              <a:gdLst>
                <a:gd name="T0" fmla="*/ 18 w 19"/>
                <a:gd name="T1" fmla="*/ 0 h 23"/>
                <a:gd name="T2" fmla="*/ 0 w 19"/>
                <a:gd name="T3" fmla="*/ 12 h 23"/>
                <a:gd name="T4" fmla="*/ 15 w 19"/>
                <a:gd name="T5" fmla="*/ 23 h 23"/>
                <a:gd name="T6" fmla="*/ 16 w 19"/>
                <a:gd name="T7" fmla="*/ 22 h 23"/>
                <a:gd name="T8" fmla="*/ 3 w 19"/>
                <a:gd name="T9" fmla="*/ 12 h 23"/>
                <a:gd name="T10" fmla="*/ 19 w 19"/>
                <a:gd name="T11" fmla="*/ 1 h 23"/>
                <a:gd name="T12" fmla="*/ 18 w 1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18" y="0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5" y="16"/>
                    <a:pt x="10" y="20"/>
                    <a:pt x="15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2" y="19"/>
                    <a:pt x="7" y="15"/>
                    <a:pt x="3" y="12"/>
                  </a:cubicBezTo>
                  <a:cubicBezTo>
                    <a:pt x="8" y="8"/>
                    <a:pt x="14" y="5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291">
              <a:extLst>
                <a:ext uri="{FF2B5EF4-FFF2-40B4-BE49-F238E27FC236}">
                  <a16:creationId xmlns="" xmlns:a16="http://schemas.microsoft.com/office/drawing/2014/main" id="{F054542A-097D-4725-A627-E9074D434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5881688"/>
              <a:ext cx="17463" cy="23813"/>
            </a:xfrm>
            <a:custGeom>
              <a:avLst/>
              <a:gdLst>
                <a:gd name="T0" fmla="*/ 18 w 19"/>
                <a:gd name="T1" fmla="*/ 0 h 24"/>
                <a:gd name="T2" fmla="*/ 0 w 19"/>
                <a:gd name="T3" fmla="*/ 13 h 24"/>
                <a:gd name="T4" fmla="*/ 16 w 19"/>
                <a:gd name="T5" fmla="*/ 24 h 24"/>
                <a:gd name="T6" fmla="*/ 17 w 19"/>
                <a:gd name="T7" fmla="*/ 23 h 24"/>
                <a:gd name="T8" fmla="*/ 3 w 19"/>
                <a:gd name="T9" fmla="*/ 13 h 24"/>
                <a:gd name="T10" fmla="*/ 19 w 19"/>
                <a:gd name="T11" fmla="*/ 1 h 24"/>
                <a:gd name="T12" fmla="*/ 18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8" y="0"/>
                  </a:moveTo>
                  <a:cubicBezTo>
                    <a:pt x="12" y="4"/>
                    <a:pt x="6" y="9"/>
                    <a:pt x="0" y="13"/>
                  </a:cubicBezTo>
                  <a:cubicBezTo>
                    <a:pt x="5" y="17"/>
                    <a:pt x="10" y="20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2" y="20"/>
                    <a:pt x="7" y="16"/>
                    <a:pt x="3" y="13"/>
                  </a:cubicBezTo>
                  <a:cubicBezTo>
                    <a:pt x="8" y="9"/>
                    <a:pt x="14" y="5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292">
              <a:extLst>
                <a:ext uri="{FF2B5EF4-FFF2-40B4-BE49-F238E27FC236}">
                  <a16:creationId xmlns="" xmlns:a16="http://schemas.microsoft.com/office/drawing/2014/main" id="{94808617-825F-499F-A71F-B8DECBAE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5881688"/>
              <a:ext cx="17463" cy="23813"/>
            </a:xfrm>
            <a:custGeom>
              <a:avLst/>
              <a:gdLst>
                <a:gd name="T0" fmla="*/ 18 w 19"/>
                <a:gd name="T1" fmla="*/ 0 h 24"/>
                <a:gd name="T2" fmla="*/ 0 w 19"/>
                <a:gd name="T3" fmla="*/ 13 h 24"/>
                <a:gd name="T4" fmla="*/ 15 w 19"/>
                <a:gd name="T5" fmla="*/ 24 h 24"/>
                <a:gd name="T6" fmla="*/ 16 w 19"/>
                <a:gd name="T7" fmla="*/ 22 h 24"/>
                <a:gd name="T8" fmla="*/ 2 w 19"/>
                <a:gd name="T9" fmla="*/ 12 h 24"/>
                <a:gd name="T10" fmla="*/ 19 w 19"/>
                <a:gd name="T11" fmla="*/ 1 h 24"/>
                <a:gd name="T12" fmla="*/ 18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8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5" y="16"/>
                    <a:pt x="10" y="20"/>
                    <a:pt x="15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2" y="19"/>
                    <a:pt x="7" y="16"/>
                    <a:pt x="2" y="12"/>
                  </a:cubicBezTo>
                  <a:cubicBezTo>
                    <a:pt x="8" y="9"/>
                    <a:pt x="13" y="5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293">
              <a:extLst>
                <a:ext uri="{FF2B5EF4-FFF2-40B4-BE49-F238E27FC236}">
                  <a16:creationId xmlns="" xmlns:a16="http://schemas.microsoft.com/office/drawing/2014/main" id="{D6C5895C-DF0D-4DED-AE6A-2419980A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5881688"/>
              <a:ext cx="17463" cy="22225"/>
            </a:xfrm>
            <a:custGeom>
              <a:avLst/>
              <a:gdLst>
                <a:gd name="T0" fmla="*/ 18 w 19"/>
                <a:gd name="T1" fmla="*/ 0 h 24"/>
                <a:gd name="T2" fmla="*/ 0 w 19"/>
                <a:gd name="T3" fmla="*/ 13 h 24"/>
                <a:gd name="T4" fmla="*/ 16 w 19"/>
                <a:gd name="T5" fmla="*/ 24 h 24"/>
                <a:gd name="T6" fmla="*/ 17 w 19"/>
                <a:gd name="T7" fmla="*/ 22 h 24"/>
                <a:gd name="T8" fmla="*/ 3 w 19"/>
                <a:gd name="T9" fmla="*/ 13 h 24"/>
                <a:gd name="T10" fmla="*/ 19 w 19"/>
                <a:gd name="T11" fmla="*/ 1 h 24"/>
                <a:gd name="T12" fmla="*/ 18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8" y="0"/>
                  </a:moveTo>
                  <a:cubicBezTo>
                    <a:pt x="12" y="5"/>
                    <a:pt x="6" y="9"/>
                    <a:pt x="0" y="13"/>
                  </a:cubicBezTo>
                  <a:cubicBezTo>
                    <a:pt x="5" y="17"/>
                    <a:pt x="10" y="20"/>
                    <a:pt x="16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2" y="19"/>
                    <a:pt x="8" y="16"/>
                    <a:pt x="3" y="13"/>
                  </a:cubicBezTo>
                  <a:cubicBezTo>
                    <a:pt x="8" y="9"/>
                    <a:pt x="14" y="5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294">
              <a:extLst>
                <a:ext uri="{FF2B5EF4-FFF2-40B4-BE49-F238E27FC236}">
                  <a16:creationId xmlns="" xmlns:a16="http://schemas.microsoft.com/office/drawing/2014/main" id="{B4C2D7E8-0306-4C08-9E1A-0C2023D9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5881688"/>
              <a:ext cx="15875" cy="20638"/>
            </a:xfrm>
            <a:custGeom>
              <a:avLst/>
              <a:gdLst>
                <a:gd name="T0" fmla="*/ 17 w 18"/>
                <a:gd name="T1" fmla="*/ 0 h 22"/>
                <a:gd name="T2" fmla="*/ 0 w 18"/>
                <a:gd name="T3" fmla="*/ 13 h 22"/>
                <a:gd name="T4" fmla="*/ 15 w 18"/>
                <a:gd name="T5" fmla="*/ 22 h 22"/>
                <a:gd name="T6" fmla="*/ 16 w 18"/>
                <a:gd name="T7" fmla="*/ 21 h 22"/>
                <a:gd name="T8" fmla="*/ 3 w 18"/>
                <a:gd name="T9" fmla="*/ 13 h 22"/>
                <a:gd name="T10" fmla="*/ 18 w 18"/>
                <a:gd name="T11" fmla="*/ 1 h 22"/>
                <a:gd name="T12" fmla="*/ 17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17" y="0"/>
                  </a:moveTo>
                  <a:cubicBezTo>
                    <a:pt x="11" y="5"/>
                    <a:pt x="6" y="9"/>
                    <a:pt x="0" y="13"/>
                  </a:cubicBezTo>
                  <a:cubicBezTo>
                    <a:pt x="5" y="16"/>
                    <a:pt x="10" y="19"/>
                    <a:pt x="15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2" y="18"/>
                    <a:pt x="7" y="15"/>
                    <a:pt x="3" y="13"/>
                  </a:cubicBezTo>
                  <a:cubicBezTo>
                    <a:pt x="8" y="9"/>
                    <a:pt x="13" y="5"/>
                    <a:pt x="18" y="1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2295">
              <a:extLst>
                <a:ext uri="{FF2B5EF4-FFF2-40B4-BE49-F238E27FC236}">
                  <a16:creationId xmlns="" xmlns:a16="http://schemas.microsoft.com/office/drawing/2014/main" id="{5B7BBD34-2CF1-43A4-9E3C-4E5DE2753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5881688"/>
              <a:ext cx="14288" cy="19050"/>
            </a:xfrm>
            <a:custGeom>
              <a:avLst/>
              <a:gdLst>
                <a:gd name="T0" fmla="*/ 15 w 16"/>
                <a:gd name="T1" fmla="*/ 0 h 21"/>
                <a:gd name="T2" fmla="*/ 0 w 16"/>
                <a:gd name="T3" fmla="*/ 12 h 21"/>
                <a:gd name="T4" fmla="*/ 14 w 16"/>
                <a:gd name="T5" fmla="*/ 21 h 21"/>
                <a:gd name="T6" fmla="*/ 15 w 16"/>
                <a:gd name="T7" fmla="*/ 20 h 21"/>
                <a:gd name="T8" fmla="*/ 3 w 16"/>
                <a:gd name="T9" fmla="*/ 12 h 21"/>
                <a:gd name="T10" fmla="*/ 16 w 16"/>
                <a:gd name="T11" fmla="*/ 1 h 21"/>
                <a:gd name="T12" fmla="*/ 15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5" y="0"/>
                  </a:moveTo>
                  <a:cubicBezTo>
                    <a:pt x="10" y="4"/>
                    <a:pt x="5" y="8"/>
                    <a:pt x="0" y="12"/>
                  </a:cubicBezTo>
                  <a:cubicBezTo>
                    <a:pt x="4" y="15"/>
                    <a:pt x="9" y="18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17"/>
                    <a:pt x="7" y="15"/>
                    <a:pt x="3" y="12"/>
                  </a:cubicBezTo>
                  <a:cubicBezTo>
                    <a:pt x="7" y="9"/>
                    <a:pt x="12" y="5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296">
              <a:extLst>
                <a:ext uri="{FF2B5EF4-FFF2-40B4-BE49-F238E27FC236}">
                  <a16:creationId xmlns="" xmlns:a16="http://schemas.microsoft.com/office/drawing/2014/main" id="{E5493CF4-4605-4D3A-8D62-4F0F7E95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88" y="5881688"/>
              <a:ext cx="14288" cy="17463"/>
            </a:xfrm>
            <a:custGeom>
              <a:avLst/>
              <a:gdLst>
                <a:gd name="T0" fmla="*/ 14 w 15"/>
                <a:gd name="T1" fmla="*/ 0 h 19"/>
                <a:gd name="T2" fmla="*/ 0 w 15"/>
                <a:gd name="T3" fmla="*/ 12 h 19"/>
                <a:gd name="T4" fmla="*/ 13 w 15"/>
                <a:gd name="T5" fmla="*/ 19 h 19"/>
                <a:gd name="T6" fmla="*/ 14 w 15"/>
                <a:gd name="T7" fmla="*/ 18 h 19"/>
                <a:gd name="T8" fmla="*/ 3 w 15"/>
                <a:gd name="T9" fmla="*/ 11 h 19"/>
                <a:gd name="T10" fmla="*/ 15 w 15"/>
                <a:gd name="T11" fmla="*/ 1 h 19"/>
                <a:gd name="T12" fmla="*/ 14 w 15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14" y="0"/>
                  </a:moveTo>
                  <a:cubicBezTo>
                    <a:pt x="9" y="4"/>
                    <a:pt x="5" y="8"/>
                    <a:pt x="0" y="12"/>
                  </a:cubicBezTo>
                  <a:cubicBezTo>
                    <a:pt x="4" y="14"/>
                    <a:pt x="8" y="17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0" y="16"/>
                    <a:pt x="6" y="13"/>
                    <a:pt x="3" y="11"/>
                  </a:cubicBezTo>
                  <a:cubicBezTo>
                    <a:pt x="7" y="8"/>
                    <a:pt x="11" y="5"/>
                    <a:pt x="15" y="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297">
              <a:extLst>
                <a:ext uri="{FF2B5EF4-FFF2-40B4-BE49-F238E27FC236}">
                  <a16:creationId xmlns="" xmlns:a16="http://schemas.microsoft.com/office/drawing/2014/main" id="{F97F1F07-7405-4000-AE52-F351DCED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5881688"/>
              <a:ext cx="12700" cy="15875"/>
            </a:xfrm>
            <a:custGeom>
              <a:avLst/>
              <a:gdLst>
                <a:gd name="T0" fmla="*/ 12 w 13"/>
                <a:gd name="T1" fmla="*/ 0 h 17"/>
                <a:gd name="T2" fmla="*/ 0 w 13"/>
                <a:gd name="T3" fmla="*/ 11 h 17"/>
                <a:gd name="T4" fmla="*/ 11 w 13"/>
                <a:gd name="T5" fmla="*/ 17 h 17"/>
                <a:gd name="T6" fmla="*/ 12 w 13"/>
                <a:gd name="T7" fmla="*/ 16 h 17"/>
                <a:gd name="T8" fmla="*/ 3 w 13"/>
                <a:gd name="T9" fmla="*/ 10 h 17"/>
                <a:gd name="T10" fmla="*/ 13 w 13"/>
                <a:gd name="T11" fmla="*/ 2 h 17"/>
                <a:gd name="T12" fmla="*/ 12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12" y="0"/>
                  </a:moveTo>
                  <a:cubicBezTo>
                    <a:pt x="8" y="4"/>
                    <a:pt x="4" y="7"/>
                    <a:pt x="0" y="11"/>
                  </a:cubicBezTo>
                  <a:cubicBezTo>
                    <a:pt x="3" y="13"/>
                    <a:pt x="7" y="15"/>
                    <a:pt x="11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9" y="14"/>
                    <a:pt x="6" y="12"/>
                    <a:pt x="3" y="10"/>
                  </a:cubicBezTo>
                  <a:cubicBezTo>
                    <a:pt x="6" y="7"/>
                    <a:pt x="10" y="5"/>
                    <a:pt x="13" y="2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298">
              <a:extLst>
                <a:ext uri="{FF2B5EF4-FFF2-40B4-BE49-F238E27FC236}">
                  <a16:creationId xmlns="" xmlns:a16="http://schemas.microsoft.com/office/drawing/2014/main" id="{4AE339F7-A8BB-4059-BC44-A7912F3E4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5881688"/>
              <a:ext cx="11113" cy="14288"/>
            </a:xfrm>
            <a:custGeom>
              <a:avLst/>
              <a:gdLst>
                <a:gd name="T0" fmla="*/ 10 w 11"/>
                <a:gd name="T1" fmla="*/ 0 h 14"/>
                <a:gd name="T2" fmla="*/ 0 w 11"/>
                <a:gd name="T3" fmla="*/ 9 h 14"/>
                <a:gd name="T4" fmla="*/ 10 w 11"/>
                <a:gd name="T5" fmla="*/ 14 h 14"/>
                <a:gd name="T6" fmla="*/ 11 w 11"/>
                <a:gd name="T7" fmla="*/ 13 h 14"/>
                <a:gd name="T8" fmla="*/ 2 w 11"/>
                <a:gd name="T9" fmla="*/ 8 h 14"/>
                <a:gd name="T10" fmla="*/ 11 w 11"/>
                <a:gd name="T11" fmla="*/ 1 h 14"/>
                <a:gd name="T12" fmla="*/ 10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10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3" y="11"/>
                    <a:pt x="6" y="12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6"/>
                    <a:pt x="8" y="3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299">
              <a:extLst>
                <a:ext uri="{FF2B5EF4-FFF2-40B4-BE49-F238E27FC236}">
                  <a16:creationId xmlns="" xmlns:a16="http://schemas.microsoft.com/office/drawing/2014/main" id="{13B89C26-8E22-49A0-BBB7-8DC45530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5881688"/>
              <a:ext cx="9525" cy="12700"/>
            </a:xfrm>
            <a:custGeom>
              <a:avLst/>
              <a:gdLst>
                <a:gd name="T0" fmla="*/ 8 w 9"/>
                <a:gd name="T1" fmla="*/ 0 h 12"/>
                <a:gd name="T2" fmla="*/ 0 w 9"/>
                <a:gd name="T3" fmla="*/ 8 h 12"/>
                <a:gd name="T4" fmla="*/ 8 w 9"/>
                <a:gd name="T5" fmla="*/ 12 h 12"/>
                <a:gd name="T6" fmla="*/ 9 w 9"/>
                <a:gd name="T7" fmla="*/ 11 h 12"/>
                <a:gd name="T8" fmla="*/ 2 w 9"/>
                <a:gd name="T9" fmla="*/ 7 h 12"/>
                <a:gd name="T10" fmla="*/ 9 w 9"/>
                <a:gd name="T11" fmla="*/ 1 h 12"/>
                <a:gd name="T12" fmla="*/ 8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300">
              <a:extLst>
                <a:ext uri="{FF2B5EF4-FFF2-40B4-BE49-F238E27FC236}">
                  <a16:creationId xmlns="" xmlns:a16="http://schemas.microsoft.com/office/drawing/2014/main" id="{1F7321A9-2BC4-4E3C-B6B2-9A8493F97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5881688"/>
              <a:ext cx="6350" cy="9525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4 h 6"/>
                <a:gd name="T4" fmla="*/ 3 w 4"/>
                <a:gd name="T5" fmla="*/ 6 h 6"/>
                <a:gd name="T6" fmla="*/ 4 w 4"/>
                <a:gd name="T7" fmla="*/ 5 h 6"/>
                <a:gd name="T8" fmla="*/ 1 w 4"/>
                <a:gd name="T9" fmla="*/ 4 h 6"/>
                <a:gd name="T10" fmla="*/ 4 w 4"/>
                <a:gd name="T11" fmla="*/ 1 h 6"/>
                <a:gd name="T12" fmla="*/ 3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0" y="4"/>
                  </a:lnTo>
                  <a:lnTo>
                    <a:pt x="3" y="6"/>
                  </a:lnTo>
                  <a:lnTo>
                    <a:pt x="4" y="5"/>
                  </a:lnTo>
                  <a:lnTo>
                    <a:pt x="1" y="4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301">
              <a:extLst>
                <a:ext uri="{FF2B5EF4-FFF2-40B4-BE49-F238E27FC236}">
                  <a16:creationId xmlns="" xmlns:a16="http://schemas.microsoft.com/office/drawing/2014/main" id="{BAA147BD-4D9D-42E4-B8F1-5C8877803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5883276"/>
              <a:ext cx="4763" cy="6350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2 h 4"/>
                <a:gd name="T4" fmla="*/ 2 w 3"/>
                <a:gd name="T5" fmla="*/ 4 h 4"/>
                <a:gd name="T6" fmla="*/ 3 w 3"/>
                <a:gd name="T7" fmla="*/ 2 h 4"/>
                <a:gd name="T8" fmla="*/ 1 w 3"/>
                <a:gd name="T9" fmla="*/ 2 h 4"/>
                <a:gd name="T10" fmla="*/ 3 w 3"/>
                <a:gd name="T11" fmla="*/ 1 h 4"/>
                <a:gd name="T12" fmla="*/ 2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302">
              <a:extLst>
                <a:ext uri="{FF2B5EF4-FFF2-40B4-BE49-F238E27FC236}">
                  <a16:creationId xmlns="" xmlns:a16="http://schemas.microsoft.com/office/drawing/2014/main" id="{F9F8C614-7741-400A-8AE9-5C34D4F97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5902326"/>
              <a:ext cx="11113" cy="12700"/>
            </a:xfrm>
            <a:custGeom>
              <a:avLst/>
              <a:gdLst>
                <a:gd name="T0" fmla="*/ 10 w 12"/>
                <a:gd name="T1" fmla="*/ 0 h 12"/>
                <a:gd name="T2" fmla="*/ 0 w 12"/>
                <a:gd name="T3" fmla="*/ 11 h 12"/>
                <a:gd name="T4" fmla="*/ 2 w 12"/>
                <a:gd name="T5" fmla="*/ 12 h 12"/>
                <a:gd name="T6" fmla="*/ 12 w 12"/>
                <a:gd name="T7" fmla="*/ 1 h 12"/>
                <a:gd name="T8" fmla="*/ 1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7" y="3"/>
                    <a:pt x="4" y="7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9"/>
                    <a:pt x="9" y="5"/>
                    <a:pt x="12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303">
              <a:extLst>
                <a:ext uri="{FF2B5EF4-FFF2-40B4-BE49-F238E27FC236}">
                  <a16:creationId xmlns="" xmlns:a16="http://schemas.microsoft.com/office/drawing/2014/main" id="{81455F1B-A358-48D0-AD45-C45883963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3888" y="5834063"/>
              <a:ext cx="52388" cy="71438"/>
            </a:xfrm>
            <a:custGeom>
              <a:avLst/>
              <a:gdLst>
                <a:gd name="T0" fmla="*/ 57 w 57"/>
                <a:gd name="T1" fmla="*/ 0 h 77"/>
                <a:gd name="T2" fmla="*/ 55 w 57"/>
                <a:gd name="T3" fmla="*/ 2 h 77"/>
                <a:gd name="T4" fmla="*/ 18 w 57"/>
                <a:gd name="T5" fmla="*/ 38 h 77"/>
                <a:gd name="T6" fmla="*/ 1 w 57"/>
                <a:gd name="T7" fmla="*/ 70 h 77"/>
                <a:gd name="T8" fmla="*/ 3 w 57"/>
                <a:gd name="T9" fmla="*/ 75 h 77"/>
                <a:gd name="T10" fmla="*/ 13 w 57"/>
                <a:gd name="T11" fmla="*/ 75 h 77"/>
                <a:gd name="T12" fmla="*/ 39 w 57"/>
                <a:gd name="T13" fmla="*/ 51 h 77"/>
                <a:gd name="T14" fmla="*/ 57 w 57"/>
                <a:gd name="T15" fmla="*/ 3 h 77"/>
                <a:gd name="T16" fmla="*/ 57 w 57"/>
                <a:gd name="T17" fmla="*/ 0 h 77"/>
                <a:gd name="T18" fmla="*/ 13 w 57"/>
                <a:gd name="T19" fmla="*/ 73 h 77"/>
                <a:gd name="T20" fmla="*/ 5 w 57"/>
                <a:gd name="T21" fmla="*/ 73 h 77"/>
                <a:gd name="T22" fmla="*/ 3 w 57"/>
                <a:gd name="T23" fmla="*/ 70 h 77"/>
                <a:gd name="T24" fmla="*/ 20 w 57"/>
                <a:gd name="T25" fmla="*/ 39 h 77"/>
                <a:gd name="T26" fmla="*/ 54 w 57"/>
                <a:gd name="T27" fmla="*/ 5 h 77"/>
                <a:gd name="T28" fmla="*/ 37 w 57"/>
                <a:gd name="T29" fmla="*/ 49 h 77"/>
                <a:gd name="T30" fmla="*/ 13 w 57"/>
                <a:gd name="T31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7">
                  <a:moveTo>
                    <a:pt x="57" y="0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37" y="15"/>
                    <a:pt x="18" y="38"/>
                  </a:cubicBezTo>
                  <a:cubicBezTo>
                    <a:pt x="7" y="50"/>
                    <a:pt x="0" y="62"/>
                    <a:pt x="1" y="70"/>
                  </a:cubicBezTo>
                  <a:cubicBezTo>
                    <a:pt x="1" y="72"/>
                    <a:pt x="2" y="74"/>
                    <a:pt x="3" y="75"/>
                  </a:cubicBezTo>
                  <a:cubicBezTo>
                    <a:pt x="5" y="76"/>
                    <a:pt x="8" y="77"/>
                    <a:pt x="13" y="75"/>
                  </a:cubicBezTo>
                  <a:cubicBezTo>
                    <a:pt x="22" y="72"/>
                    <a:pt x="32" y="63"/>
                    <a:pt x="39" y="51"/>
                  </a:cubicBezTo>
                  <a:cubicBezTo>
                    <a:pt x="56" y="25"/>
                    <a:pt x="57" y="3"/>
                    <a:pt x="57" y="3"/>
                  </a:cubicBezTo>
                  <a:lnTo>
                    <a:pt x="57" y="0"/>
                  </a:lnTo>
                  <a:close/>
                  <a:moveTo>
                    <a:pt x="13" y="73"/>
                  </a:moveTo>
                  <a:cubicBezTo>
                    <a:pt x="9" y="74"/>
                    <a:pt x="7" y="74"/>
                    <a:pt x="5" y="73"/>
                  </a:cubicBezTo>
                  <a:cubicBezTo>
                    <a:pt x="4" y="73"/>
                    <a:pt x="3" y="71"/>
                    <a:pt x="3" y="70"/>
                  </a:cubicBezTo>
                  <a:cubicBezTo>
                    <a:pt x="3" y="64"/>
                    <a:pt x="8" y="53"/>
                    <a:pt x="20" y="39"/>
                  </a:cubicBezTo>
                  <a:cubicBezTo>
                    <a:pt x="35" y="21"/>
                    <a:pt x="49" y="9"/>
                    <a:pt x="54" y="5"/>
                  </a:cubicBezTo>
                  <a:cubicBezTo>
                    <a:pt x="53" y="11"/>
                    <a:pt x="50" y="30"/>
                    <a:pt x="37" y="49"/>
                  </a:cubicBezTo>
                  <a:cubicBezTo>
                    <a:pt x="30" y="61"/>
                    <a:pt x="20" y="70"/>
                    <a:pt x="13" y="7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304">
              <a:extLst>
                <a:ext uri="{FF2B5EF4-FFF2-40B4-BE49-F238E27FC236}">
                  <a16:creationId xmlns="" xmlns:a16="http://schemas.microsoft.com/office/drawing/2014/main" id="{89EAEEC9-7516-4019-AC2E-05A0CCA8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5886451"/>
              <a:ext cx="17463" cy="15875"/>
            </a:xfrm>
            <a:custGeom>
              <a:avLst/>
              <a:gdLst>
                <a:gd name="T0" fmla="*/ 1 w 19"/>
                <a:gd name="T1" fmla="*/ 0 h 18"/>
                <a:gd name="T2" fmla="*/ 0 w 19"/>
                <a:gd name="T3" fmla="*/ 18 h 18"/>
                <a:gd name="T4" fmla="*/ 19 w 19"/>
                <a:gd name="T5" fmla="*/ 12 h 18"/>
                <a:gd name="T6" fmla="*/ 19 w 19"/>
                <a:gd name="T7" fmla="*/ 10 h 18"/>
                <a:gd name="T8" fmla="*/ 2 w 19"/>
                <a:gd name="T9" fmla="*/ 16 h 18"/>
                <a:gd name="T10" fmla="*/ 2 w 19"/>
                <a:gd name="T11" fmla="*/ 0 h 18"/>
                <a:gd name="T12" fmla="*/ 1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6" y="16"/>
                    <a:pt x="13" y="14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3" y="12"/>
                    <a:pt x="7" y="14"/>
                    <a:pt x="2" y="16"/>
                  </a:cubicBezTo>
                  <a:cubicBezTo>
                    <a:pt x="2" y="10"/>
                    <a:pt x="2" y="5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305">
              <a:extLst>
                <a:ext uri="{FF2B5EF4-FFF2-40B4-BE49-F238E27FC236}">
                  <a16:creationId xmlns="" xmlns:a16="http://schemas.microsoft.com/office/drawing/2014/main" id="{0C3BE4B7-3895-4BEA-BB2E-D7AB1FE4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6" y="5880101"/>
              <a:ext cx="19050" cy="19050"/>
            </a:xfrm>
            <a:custGeom>
              <a:avLst/>
              <a:gdLst>
                <a:gd name="T0" fmla="*/ 1 w 21"/>
                <a:gd name="T1" fmla="*/ 0 h 20"/>
                <a:gd name="T2" fmla="*/ 0 w 21"/>
                <a:gd name="T3" fmla="*/ 20 h 20"/>
                <a:gd name="T4" fmla="*/ 21 w 21"/>
                <a:gd name="T5" fmla="*/ 13 h 20"/>
                <a:gd name="T6" fmla="*/ 20 w 21"/>
                <a:gd name="T7" fmla="*/ 12 h 20"/>
                <a:gd name="T8" fmla="*/ 2 w 21"/>
                <a:gd name="T9" fmla="*/ 18 h 20"/>
                <a:gd name="T10" fmla="*/ 2 w 21"/>
                <a:gd name="T11" fmla="*/ 0 h 20"/>
                <a:gd name="T12" fmla="*/ 1 w 2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1" y="0"/>
                  </a:moveTo>
                  <a:cubicBezTo>
                    <a:pt x="1" y="7"/>
                    <a:pt x="0" y="13"/>
                    <a:pt x="0" y="20"/>
                  </a:cubicBezTo>
                  <a:cubicBezTo>
                    <a:pt x="7" y="18"/>
                    <a:pt x="14" y="15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4" y="14"/>
                    <a:pt x="8" y="16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306">
              <a:extLst>
                <a:ext uri="{FF2B5EF4-FFF2-40B4-BE49-F238E27FC236}">
                  <a16:creationId xmlns="" xmlns:a16="http://schemas.microsoft.com/office/drawing/2014/main" id="{31FE6085-3405-4495-A268-D30A84E9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5875338"/>
              <a:ext cx="20638" cy="19050"/>
            </a:xfrm>
            <a:custGeom>
              <a:avLst/>
              <a:gdLst>
                <a:gd name="T0" fmla="*/ 1 w 21"/>
                <a:gd name="T1" fmla="*/ 0 h 20"/>
                <a:gd name="T2" fmla="*/ 0 w 21"/>
                <a:gd name="T3" fmla="*/ 20 h 20"/>
                <a:gd name="T4" fmla="*/ 21 w 21"/>
                <a:gd name="T5" fmla="*/ 13 h 20"/>
                <a:gd name="T6" fmla="*/ 21 w 21"/>
                <a:gd name="T7" fmla="*/ 11 h 20"/>
                <a:gd name="T8" fmla="*/ 2 w 21"/>
                <a:gd name="T9" fmla="*/ 17 h 20"/>
                <a:gd name="T10" fmla="*/ 2 w 21"/>
                <a:gd name="T11" fmla="*/ 0 h 20"/>
                <a:gd name="T12" fmla="*/ 1 w 2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1" y="0"/>
                  </a:moveTo>
                  <a:cubicBezTo>
                    <a:pt x="1" y="6"/>
                    <a:pt x="1" y="13"/>
                    <a:pt x="0" y="20"/>
                  </a:cubicBezTo>
                  <a:cubicBezTo>
                    <a:pt x="8" y="17"/>
                    <a:pt x="15" y="15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13"/>
                    <a:pt x="9" y="15"/>
                    <a:pt x="2" y="17"/>
                  </a:cubicBezTo>
                  <a:cubicBezTo>
                    <a:pt x="2" y="11"/>
                    <a:pt x="2" y="6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307">
              <a:extLst>
                <a:ext uri="{FF2B5EF4-FFF2-40B4-BE49-F238E27FC236}">
                  <a16:creationId xmlns="" xmlns:a16="http://schemas.microsoft.com/office/drawing/2014/main" id="{672ED182-9DBF-4C73-8C55-36DC9D68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870576"/>
              <a:ext cx="19050" cy="17463"/>
            </a:xfrm>
            <a:custGeom>
              <a:avLst/>
              <a:gdLst>
                <a:gd name="T0" fmla="*/ 0 w 20"/>
                <a:gd name="T1" fmla="*/ 0 h 19"/>
                <a:gd name="T2" fmla="*/ 0 w 20"/>
                <a:gd name="T3" fmla="*/ 19 h 19"/>
                <a:gd name="T4" fmla="*/ 20 w 20"/>
                <a:gd name="T5" fmla="*/ 12 h 19"/>
                <a:gd name="T6" fmla="*/ 20 w 20"/>
                <a:gd name="T7" fmla="*/ 11 h 19"/>
                <a:gd name="T8" fmla="*/ 1 w 20"/>
                <a:gd name="T9" fmla="*/ 17 h 19"/>
                <a:gd name="T10" fmla="*/ 1 w 20"/>
                <a:gd name="T11" fmla="*/ 0 h 19"/>
                <a:gd name="T12" fmla="*/ 0 w 2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0" y="6"/>
                    <a:pt x="0" y="13"/>
                    <a:pt x="0" y="19"/>
                  </a:cubicBezTo>
                  <a:cubicBezTo>
                    <a:pt x="7" y="17"/>
                    <a:pt x="13" y="15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4" y="13"/>
                    <a:pt x="7" y="15"/>
                    <a:pt x="1" y="17"/>
                  </a:cubicBezTo>
                  <a:cubicBezTo>
                    <a:pt x="1" y="11"/>
                    <a:pt x="1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308">
              <a:extLst>
                <a:ext uri="{FF2B5EF4-FFF2-40B4-BE49-F238E27FC236}">
                  <a16:creationId xmlns="" xmlns:a16="http://schemas.microsoft.com/office/drawing/2014/main" id="{10E18007-9101-4231-AC8F-DBF3C2D6F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938" y="5865813"/>
              <a:ext cx="19050" cy="17463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9 h 19"/>
                <a:gd name="T4" fmla="*/ 20 w 20"/>
                <a:gd name="T5" fmla="*/ 12 h 19"/>
                <a:gd name="T6" fmla="*/ 20 w 20"/>
                <a:gd name="T7" fmla="*/ 11 h 19"/>
                <a:gd name="T8" fmla="*/ 2 w 20"/>
                <a:gd name="T9" fmla="*/ 17 h 19"/>
                <a:gd name="T10" fmla="*/ 2 w 20"/>
                <a:gd name="T11" fmla="*/ 0 h 19"/>
                <a:gd name="T12" fmla="*/ 0 w 20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0" y="1"/>
                  </a:moveTo>
                  <a:cubicBezTo>
                    <a:pt x="1" y="7"/>
                    <a:pt x="1" y="13"/>
                    <a:pt x="1" y="19"/>
                  </a:cubicBezTo>
                  <a:cubicBezTo>
                    <a:pt x="7" y="17"/>
                    <a:pt x="14" y="15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4" y="13"/>
                    <a:pt x="8" y="15"/>
                    <a:pt x="2" y="17"/>
                  </a:cubicBezTo>
                  <a:cubicBezTo>
                    <a:pt x="2" y="12"/>
                    <a:pt x="2" y="6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309">
              <a:extLst>
                <a:ext uri="{FF2B5EF4-FFF2-40B4-BE49-F238E27FC236}">
                  <a16:creationId xmlns="" xmlns:a16="http://schemas.microsoft.com/office/drawing/2014/main" id="{0DF23DDA-AB6F-4F92-9E28-61CBA079B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5862638"/>
              <a:ext cx="17463" cy="15875"/>
            </a:xfrm>
            <a:custGeom>
              <a:avLst/>
              <a:gdLst>
                <a:gd name="T0" fmla="*/ 0 w 19"/>
                <a:gd name="T1" fmla="*/ 0 h 18"/>
                <a:gd name="T2" fmla="*/ 1 w 19"/>
                <a:gd name="T3" fmla="*/ 18 h 18"/>
                <a:gd name="T4" fmla="*/ 19 w 19"/>
                <a:gd name="T5" fmla="*/ 11 h 18"/>
                <a:gd name="T6" fmla="*/ 19 w 19"/>
                <a:gd name="T7" fmla="*/ 10 h 18"/>
                <a:gd name="T8" fmla="*/ 2 w 19"/>
                <a:gd name="T9" fmla="*/ 16 h 18"/>
                <a:gd name="T10" fmla="*/ 2 w 19"/>
                <a:gd name="T11" fmla="*/ 0 h 18"/>
                <a:gd name="T12" fmla="*/ 0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0" y="6"/>
                    <a:pt x="1" y="12"/>
                    <a:pt x="1" y="18"/>
                  </a:cubicBezTo>
                  <a:cubicBezTo>
                    <a:pt x="7" y="16"/>
                    <a:pt x="13" y="14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3" y="12"/>
                    <a:pt x="8" y="14"/>
                    <a:pt x="2" y="16"/>
                  </a:cubicBezTo>
                  <a:cubicBezTo>
                    <a:pt x="2" y="11"/>
                    <a:pt x="2" y="5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310">
              <a:extLst>
                <a:ext uri="{FF2B5EF4-FFF2-40B4-BE49-F238E27FC236}">
                  <a16:creationId xmlns="" xmlns:a16="http://schemas.microsoft.com/office/drawing/2014/main" id="{BC8EC1D5-A57A-40E1-986F-1FA3B7CB4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6" y="5857876"/>
              <a:ext cx="15875" cy="15875"/>
            </a:xfrm>
            <a:custGeom>
              <a:avLst/>
              <a:gdLst>
                <a:gd name="T0" fmla="*/ 0 w 17"/>
                <a:gd name="T1" fmla="*/ 0 h 17"/>
                <a:gd name="T2" fmla="*/ 1 w 17"/>
                <a:gd name="T3" fmla="*/ 17 h 17"/>
                <a:gd name="T4" fmla="*/ 17 w 17"/>
                <a:gd name="T5" fmla="*/ 11 h 17"/>
                <a:gd name="T6" fmla="*/ 17 w 17"/>
                <a:gd name="T7" fmla="*/ 9 h 17"/>
                <a:gd name="T8" fmla="*/ 2 w 17"/>
                <a:gd name="T9" fmla="*/ 15 h 17"/>
                <a:gd name="T10" fmla="*/ 1 w 17"/>
                <a:gd name="T11" fmla="*/ 0 h 17"/>
                <a:gd name="T12" fmla="*/ 0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0" y="6"/>
                    <a:pt x="0" y="11"/>
                    <a:pt x="1" y="17"/>
                  </a:cubicBezTo>
                  <a:cubicBezTo>
                    <a:pt x="6" y="15"/>
                    <a:pt x="12" y="13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2" y="11"/>
                    <a:pt x="7" y="13"/>
                    <a:pt x="2" y="15"/>
                  </a:cubicBezTo>
                  <a:cubicBezTo>
                    <a:pt x="2" y="10"/>
                    <a:pt x="2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311">
              <a:extLst>
                <a:ext uri="{FF2B5EF4-FFF2-40B4-BE49-F238E27FC236}">
                  <a16:creationId xmlns="" xmlns:a16="http://schemas.microsoft.com/office/drawing/2014/main" id="{4DA47BB0-C86F-434E-ABE2-9EE67A13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1" y="5854701"/>
              <a:ext cx="15875" cy="14288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15 h 15"/>
                <a:gd name="T4" fmla="*/ 16 w 16"/>
                <a:gd name="T5" fmla="*/ 9 h 15"/>
                <a:gd name="T6" fmla="*/ 15 w 16"/>
                <a:gd name="T7" fmla="*/ 7 h 15"/>
                <a:gd name="T8" fmla="*/ 2 w 16"/>
                <a:gd name="T9" fmla="*/ 12 h 15"/>
                <a:gd name="T10" fmla="*/ 1 w 16"/>
                <a:gd name="T11" fmla="*/ 0 h 15"/>
                <a:gd name="T12" fmla="*/ 0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5" y="13"/>
                    <a:pt x="10" y="11"/>
                    <a:pt x="16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9"/>
                    <a:pt x="6" y="11"/>
                    <a:pt x="2" y="12"/>
                  </a:cubicBezTo>
                  <a:cubicBezTo>
                    <a:pt x="2" y="8"/>
                    <a:pt x="1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312">
              <a:extLst>
                <a:ext uri="{FF2B5EF4-FFF2-40B4-BE49-F238E27FC236}">
                  <a16:creationId xmlns="" xmlns:a16="http://schemas.microsoft.com/office/drawing/2014/main" id="{7710E300-4F24-43EE-8904-08535D111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5851526"/>
              <a:ext cx="12700" cy="12700"/>
            </a:xfrm>
            <a:custGeom>
              <a:avLst/>
              <a:gdLst>
                <a:gd name="T0" fmla="*/ 0 w 14"/>
                <a:gd name="T1" fmla="*/ 0 h 13"/>
                <a:gd name="T2" fmla="*/ 1 w 14"/>
                <a:gd name="T3" fmla="*/ 13 h 13"/>
                <a:gd name="T4" fmla="*/ 14 w 14"/>
                <a:gd name="T5" fmla="*/ 8 h 13"/>
                <a:gd name="T6" fmla="*/ 14 w 14"/>
                <a:gd name="T7" fmla="*/ 7 h 13"/>
                <a:gd name="T8" fmla="*/ 3 w 14"/>
                <a:gd name="T9" fmla="*/ 11 h 13"/>
                <a:gd name="T10" fmla="*/ 2 w 14"/>
                <a:gd name="T11" fmla="*/ 0 h 13"/>
                <a:gd name="T12" fmla="*/ 0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5" y="12"/>
                    <a:pt x="10" y="10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8"/>
                    <a:pt x="6" y="10"/>
                    <a:pt x="3" y="1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313">
              <a:extLst>
                <a:ext uri="{FF2B5EF4-FFF2-40B4-BE49-F238E27FC236}">
                  <a16:creationId xmlns="" xmlns:a16="http://schemas.microsoft.com/office/drawing/2014/main" id="{83474059-AA90-4544-87B2-CA3B4EDE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5848351"/>
              <a:ext cx="11113" cy="11113"/>
            </a:xfrm>
            <a:custGeom>
              <a:avLst/>
              <a:gdLst>
                <a:gd name="T0" fmla="*/ 0 w 12"/>
                <a:gd name="T1" fmla="*/ 0 h 11"/>
                <a:gd name="T2" fmla="*/ 1 w 12"/>
                <a:gd name="T3" fmla="*/ 11 h 11"/>
                <a:gd name="T4" fmla="*/ 12 w 12"/>
                <a:gd name="T5" fmla="*/ 6 h 11"/>
                <a:gd name="T6" fmla="*/ 11 w 12"/>
                <a:gd name="T7" fmla="*/ 5 h 11"/>
                <a:gd name="T8" fmla="*/ 2 w 12"/>
                <a:gd name="T9" fmla="*/ 9 h 11"/>
                <a:gd name="T10" fmla="*/ 1 w 12"/>
                <a:gd name="T11" fmla="*/ 0 h 11"/>
                <a:gd name="T12" fmla="*/ 0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8" y="8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6"/>
                    <a:pt x="5" y="8"/>
                    <a:pt x="2" y="9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314">
              <a:extLst>
                <a:ext uri="{FF2B5EF4-FFF2-40B4-BE49-F238E27FC236}">
                  <a16:creationId xmlns="" xmlns:a16="http://schemas.microsoft.com/office/drawing/2014/main" id="{C13F72C1-B554-4AF4-9E13-8055B8336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5845176"/>
              <a:ext cx="9525" cy="9525"/>
            </a:xfrm>
            <a:custGeom>
              <a:avLst/>
              <a:gdLst>
                <a:gd name="T0" fmla="*/ 0 w 10"/>
                <a:gd name="T1" fmla="*/ 1 h 10"/>
                <a:gd name="T2" fmla="*/ 1 w 10"/>
                <a:gd name="T3" fmla="*/ 10 h 10"/>
                <a:gd name="T4" fmla="*/ 10 w 10"/>
                <a:gd name="T5" fmla="*/ 6 h 10"/>
                <a:gd name="T6" fmla="*/ 10 w 10"/>
                <a:gd name="T7" fmla="*/ 5 h 10"/>
                <a:gd name="T8" fmla="*/ 2 w 10"/>
                <a:gd name="T9" fmla="*/ 8 h 10"/>
                <a:gd name="T10" fmla="*/ 2 w 10"/>
                <a:gd name="T11" fmla="*/ 0 h 10"/>
                <a:gd name="T12" fmla="*/ 0 w 1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4" y="9"/>
                    <a:pt x="7" y="7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315">
              <a:extLst>
                <a:ext uri="{FF2B5EF4-FFF2-40B4-BE49-F238E27FC236}">
                  <a16:creationId xmlns="" xmlns:a16="http://schemas.microsoft.com/office/drawing/2014/main" id="{8F0BD09A-0530-45EC-A40E-74F85A3C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5842001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4 h 4"/>
                <a:gd name="T4" fmla="*/ 5 w 5"/>
                <a:gd name="T5" fmla="*/ 3 h 4"/>
                <a:gd name="T6" fmla="*/ 5 w 5"/>
                <a:gd name="T7" fmla="*/ 2 h 4"/>
                <a:gd name="T8" fmla="*/ 2 w 5"/>
                <a:gd name="T9" fmla="*/ 3 h 4"/>
                <a:gd name="T10" fmla="*/ 1 w 5"/>
                <a:gd name="T11" fmla="*/ 0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316">
              <a:extLst>
                <a:ext uri="{FF2B5EF4-FFF2-40B4-BE49-F238E27FC236}">
                  <a16:creationId xmlns="" xmlns:a16="http://schemas.microsoft.com/office/drawing/2014/main" id="{B152DA46-15C2-4EFD-B69A-C22A792C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5838826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3 h 3"/>
                <a:gd name="T4" fmla="*/ 3 w 3"/>
                <a:gd name="T5" fmla="*/ 2 h 3"/>
                <a:gd name="T6" fmla="*/ 3 w 3"/>
                <a:gd name="T7" fmla="*/ 2 h 3"/>
                <a:gd name="T8" fmla="*/ 1 w 3"/>
                <a:gd name="T9" fmla="*/ 2 h 3"/>
                <a:gd name="T10" fmla="*/ 1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317">
              <a:extLst>
                <a:ext uri="{FF2B5EF4-FFF2-40B4-BE49-F238E27FC236}">
                  <a16:creationId xmlns="" xmlns:a16="http://schemas.microsoft.com/office/drawing/2014/main" id="{BFB94C47-E72F-44DB-AF51-3F221B99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5913438"/>
              <a:ext cx="15875" cy="3175"/>
            </a:xfrm>
            <a:custGeom>
              <a:avLst/>
              <a:gdLst>
                <a:gd name="T0" fmla="*/ 0 w 16"/>
                <a:gd name="T1" fmla="*/ 0 h 4"/>
                <a:gd name="T2" fmla="*/ 0 w 16"/>
                <a:gd name="T3" fmla="*/ 2 h 4"/>
                <a:gd name="T4" fmla="*/ 15 w 16"/>
                <a:gd name="T5" fmla="*/ 4 h 4"/>
                <a:gd name="T6" fmla="*/ 16 w 16"/>
                <a:gd name="T7" fmla="*/ 2 h 4"/>
                <a:gd name="T8" fmla="*/ 0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5" y="3"/>
                    <a:pt x="10" y="3"/>
                    <a:pt x="15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318">
              <a:extLst>
                <a:ext uri="{FF2B5EF4-FFF2-40B4-BE49-F238E27FC236}">
                  <a16:creationId xmlns="" xmlns:a16="http://schemas.microsoft.com/office/drawing/2014/main" id="{13664A28-9D0B-4E01-B860-905DAFC341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0238" y="5905501"/>
              <a:ext cx="96838" cy="25400"/>
            </a:xfrm>
            <a:custGeom>
              <a:avLst/>
              <a:gdLst>
                <a:gd name="T0" fmla="*/ 8 w 102"/>
                <a:gd name="T1" fmla="*/ 4 h 27"/>
                <a:gd name="T2" fmla="*/ 0 w 102"/>
                <a:gd name="T3" fmla="*/ 11 h 27"/>
                <a:gd name="T4" fmla="*/ 2 w 102"/>
                <a:gd name="T5" fmla="*/ 16 h 27"/>
                <a:gd name="T6" fmla="*/ 39 w 102"/>
                <a:gd name="T7" fmla="*/ 26 h 27"/>
                <a:gd name="T8" fmla="*/ 81 w 102"/>
                <a:gd name="T9" fmla="*/ 20 h 27"/>
                <a:gd name="T10" fmla="*/ 99 w 102"/>
                <a:gd name="T11" fmla="*/ 13 h 27"/>
                <a:gd name="T12" fmla="*/ 102 w 102"/>
                <a:gd name="T13" fmla="*/ 12 h 27"/>
                <a:gd name="T14" fmla="*/ 99 w 102"/>
                <a:gd name="T15" fmla="*/ 11 h 27"/>
                <a:gd name="T16" fmla="*/ 45 w 102"/>
                <a:gd name="T17" fmla="*/ 1 h 27"/>
                <a:gd name="T18" fmla="*/ 8 w 102"/>
                <a:gd name="T19" fmla="*/ 4 h 27"/>
                <a:gd name="T20" fmla="*/ 95 w 102"/>
                <a:gd name="T21" fmla="*/ 13 h 27"/>
                <a:gd name="T22" fmla="*/ 39 w 102"/>
                <a:gd name="T23" fmla="*/ 24 h 27"/>
                <a:gd name="T24" fmla="*/ 4 w 102"/>
                <a:gd name="T25" fmla="*/ 15 h 27"/>
                <a:gd name="T26" fmla="*/ 3 w 102"/>
                <a:gd name="T27" fmla="*/ 11 h 27"/>
                <a:gd name="T28" fmla="*/ 9 w 102"/>
                <a:gd name="T29" fmla="*/ 6 h 27"/>
                <a:gd name="T30" fmla="*/ 44 w 102"/>
                <a:gd name="T31" fmla="*/ 4 h 27"/>
                <a:gd name="T32" fmla="*/ 95 w 102"/>
                <a:gd name="T3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27">
                  <a:moveTo>
                    <a:pt x="8" y="4"/>
                  </a:move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4"/>
                    <a:pt x="2" y="16"/>
                  </a:cubicBezTo>
                  <a:cubicBezTo>
                    <a:pt x="6" y="22"/>
                    <a:pt x="20" y="27"/>
                    <a:pt x="39" y="26"/>
                  </a:cubicBezTo>
                  <a:cubicBezTo>
                    <a:pt x="55" y="26"/>
                    <a:pt x="71" y="23"/>
                    <a:pt x="81" y="20"/>
                  </a:cubicBezTo>
                  <a:cubicBezTo>
                    <a:pt x="92" y="17"/>
                    <a:pt x="99" y="13"/>
                    <a:pt x="99" y="13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76" y="4"/>
                    <a:pt x="45" y="1"/>
                  </a:cubicBezTo>
                  <a:cubicBezTo>
                    <a:pt x="29" y="0"/>
                    <a:pt x="16" y="1"/>
                    <a:pt x="8" y="4"/>
                  </a:cubicBezTo>
                  <a:moveTo>
                    <a:pt x="95" y="13"/>
                  </a:moveTo>
                  <a:cubicBezTo>
                    <a:pt x="87" y="16"/>
                    <a:pt x="65" y="24"/>
                    <a:pt x="39" y="24"/>
                  </a:cubicBezTo>
                  <a:cubicBezTo>
                    <a:pt x="18" y="24"/>
                    <a:pt x="7" y="19"/>
                    <a:pt x="4" y="15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9"/>
                    <a:pt x="5" y="7"/>
                    <a:pt x="9" y="6"/>
                  </a:cubicBezTo>
                  <a:cubicBezTo>
                    <a:pt x="16" y="3"/>
                    <a:pt x="29" y="2"/>
                    <a:pt x="44" y="4"/>
                  </a:cubicBezTo>
                  <a:cubicBezTo>
                    <a:pt x="69" y="6"/>
                    <a:pt x="88" y="11"/>
                    <a:pt x="95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319">
              <a:extLst>
                <a:ext uri="{FF2B5EF4-FFF2-40B4-BE49-F238E27FC236}">
                  <a16:creationId xmlns="" xmlns:a16="http://schemas.microsoft.com/office/drawing/2014/main" id="{76B607D8-0A52-4B1C-A348-6528163B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5907088"/>
              <a:ext cx="17463" cy="20638"/>
            </a:xfrm>
            <a:custGeom>
              <a:avLst/>
              <a:gdLst>
                <a:gd name="T0" fmla="*/ 18 w 19"/>
                <a:gd name="T1" fmla="*/ 0 h 21"/>
                <a:gd name="T2" fmla="*/ 0 w 19"/>
                <a:gd name="T3" fmla="*/ 9 h 21"/>
                <a:gd name="T4" fmla="*/ 13 w 19"/>
                <a:gd name="T5" fmla="*/ 21 h 21"/>
                <a:gd name="T6" fmla="*/ 14 w 19"/>
                <a:gd name="T7" fmla="*/ 20 h 21"/>
                <a:gd name="T8" fmla="*/ 3 w 19"/>
                <a:gd name="T9" fmla="*/ 9 h 21"/>
                <a:gd name="T10" fmla="*/ 19 w 19"/>
                <a:gd name="T11" fmla="*/ 1 h 21"/>
                <a:gd name="T12" fmla="*/ 18 w 19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1">
                  <a:moveTo>
                    <a:pt x="18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4" y="13"/>
                    <a:pt x="9" y="17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1" y="16"/>
                    <a:pt x="7" y="13"/>
                    <a:pt x="3" y="9"/>
                  </a:cubicBezTo>
                  <a:cubicBezTo>
                    <a:pt x="9" y="6"/>
                    <a:pt x="14" y="4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320">
              <a:extLst>
                <a:ext uri="{FF2B5EF4-FFF2-40B4-BE49-F238E27FC236}">
                  <a16:creationId xmlns="" xmlns:a16="http://schemas.microsoft.com/office/drawing/2014/main" id="{FCB7BE18-4278-403B-99F3-7B16C6E0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5907088"/>
              <a:ext cx="19050" cy="22225"/>
            </a:xfrm>
            <a:custGeom>
              <a:avLst/>
              <a:gdLst>
                <a:gd name="T0" fmla="*/ 20 w 21"/>
                <a:gd name="T1" fmla="*/ 0 h 24"/>
                <a:gd name="T2" fmla="*/ 0 w 21"/>
                <a:gd name="T3" fmla="*/ 11 h 24"/>
                <a:gd name="T4" fmla="*/ 14 w 21"/>
                <a:gd name="T5" fmla="*/ 24 h 24"/>
                <a:gd name="T6" fmla="*/ 16 w 21"/>
                <a:gd name="T7" fmla="*/ 23 h 24"/>
                <a:gd name="T8" fmla="*/ 3 w 21"/>
                <a:gd name="T9" fmla="*/ 11 h 24"/>
                <a:gd name="T10" fmla="*/ 21 w 21"/>
                <a:gd name="T11" fmla="*/ 1 h 24"/>
                <a:gd name="T12" fmla="*/ 20 w 2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0"/>
                  </a:moveTo>
                  <a:cubicBezTo>
                    <a:pt x="13" y="4"/>
                    <a:pt x="7" y="7"/>
                    <a:pt x="0" y="11"/>
                  </a:cubicBezTo>
                  <a:cubicBezTo>
                    <a:pt x="5" y="15"/>
                    <a:pt x="9" y="20"/>
                    <a:pt x="14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19"/>
                    <a:pt x="7" y="15"/>
                    <a:pt x="3" y="11"/>
                  </a:cubicBezTo>
                  <a:cubicBezTo>
                    <a:pt x="9" y="8"/>
                    <a:pt x="15" y="5"/>
                    <a:pt x="21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321">
              <a:extLst>
                <a:ext uri="{FF2B5EF4-FFF2-40B4-BE49-F238E27FC236}">
                  <a16:creationId xmlns="" xmlns:a16="http://schemas.microsoft.com/office/drawing/2014/main" id="{9C4CD09A-B14A-48E2-96D0-5F32D03D9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3" y="5907088"/>
              <a:ext cx="19050" cy="23813"/>
            </a:xfrm>
            <a:custGeom>
              <a:avLst/>
              <a:gdLst>
                <a:gd name="T0" fmla="*/ 20 w 21"/>
                <a:gd name="T1" fmla="*/ 0 h 25"/>
                <a:gd name="T2" fmla="*/ 0 w 21"/>
                <a:gd name="T3" fmla="*/ 11 h 25"/>
                <a:gd name="T4" fmla="*/ 15 w 21"/>
                <a:gd name="T5" fmla="*/ 25 h 25"/>
                <a:gd name="T6" fmla="*/ 16 w 21"/>
                <a:gd name="T7" fmla="*/ 24 h 25"/>
                <a:gd name="T8" fmla="*/ 3 w 21"/>
                <a:gd name="T9" fmla="*/ 11 h 25"/>
                <a:gd name="T10" fmla="*/ 21 w 21"/>
                <a:gd name="T11" fmla="*/ 2 h 25"/>
                <a:gd name="T12" fmla="*/ 20 w 21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5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5" y="16"/>
                    <a:pt x="10" y="20"/>
                    <a:pt x="15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2" y="20"/>
                    <a:pt x="7" y="16"/>
                    <a:pt x="3" y="11"/>
                  </a:cubicBezTo>
                  <a:cubicBezTo>
                    <a:pt x="9" y="8"/>
                    <a:pt x="15" y="5"/>
                    <a:pt x="21" y="2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322">
              <a:extLst>
                <a:ext uri="{FF2B5EF4-FFF2-40B4-BE49-F238E27FC236}">
                  <a16:creationId xmlns="" xmlns:a16="http://schemas.microsoft.com/office/drawing/2014/main" id="{133E160A-F1C3-4FFF-92EC-1DB9AE591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5907088"/>
              <a:ext cx="19050" cy="23813"/>
            </a:xfrm>
            <a:custGeom>
              <a:avLst/>
              <a:gdLst>
                <a:gd name="T0" fmla="*/ 20 w 21"/>
                <a:gd name="T1" fmla="*/ 0 h 24"/>
                <a:gd name="T2" fmla="*/ 0 w 21"/>
                <a:gd name="T3" fmla="*/ 11 h 24"/>
                <a:gd name="T4" fmla="*/ 15 w 21"/>
                <a:gd name="T5" fmla="*/ 24 h 24"/>
                <a:gd name="T6" fmla="*/ 16 w 21"/>
                <a:gd name="T7" fmla="*/ 23 h 24"/>
                <a:gd name="T8" fmla="*/ 3 w 21"/>
                <a:gd name="T9" fmla="*/ 11 h 24"/>
                <a:gd name="T10" fmla="*/ 21 w 21"/>
                <a:gd name="T11" fmla="*/ 1 h 24"/>
                <a:gd name="T12" fmla="*/ 20 w 2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0"/>
                  </a:moveTo>
                  <a:cubicBezTo>
                    <a:pt x="13" y="3"/>
                    <a:pt x="7" y="7"/>
                    <a:pt x="0" y="11"/>
                  </a:cubicBezTo>
                  <a:cubicBezTo>
                    <a:pt x="5" y="15"/>
                    <a:pt x="10" y="20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19"/>
                    <a:pt x="7" y="15"/>
                    <a:pt x="3" y="11"/>
                  </a:cubicBezTo>
                  <a:cubicBezTo>
                    <a:pt x="9" y="8"/>
                    <a:pt x="15" y="4"/>
                    <a:pt x="21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323">
              <a:extLst>
                <a:ext uri="{FF2B5EF4-FFF2-40B4-BE49-F238E27FC236}">
                  <a16:creationId xmlns="" xmlns:a16="http://schemas.microsoft.com/office/drawing/2014/main" id="{A6E286A3-A9A0-4DF5-84C4-D2FB41014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5907088"/>
              <a:ext cx="19050" cy="23813"/>
            </a:xfrm>
            <a:custGeom>
              <a:avLst/>
              <a:gdLst>
                <a:gd name="T0" fmla="*/ 19 w 20"/>
                <a:gd name="T1" fmla="*/ 0 h 24"/>
                <a:gd name="T2" fmla="*/ 0 w 20"/>
                <a:gd name="T3" fmla="*/ 11 h 24"/>
                <a:gd name="T4" fmla="*/ 14 w 20"/>
                <a:gd name="T5" fmla="*/ 24 h 24"/>
                <a:gd name="T6" fmla="*/ 15 w 20"/>
                <a:gd name="T7" fmla="*/ 22 h 24"/>
                <a:gd name="T8" fmla="*/ 3 w 20"/>
                <a:gd name="T9" fmla="*/ 11 h 24"/>
                <a:gd name="T10" fmla="*/ 20 w 20"/>
                <a:gd name="T11" fmla="*/ 1 h 24"/>
                <a:gd name="T12" fmla="*/ 19 w 2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4">
                  <a:moveTo>
                    <a:pt x="19" y="0"/>
                  </a:moveTo>
                  <a:cubicBezTo>
                    <a:pt x="13" y="4"/>
                    <a:pt x="6" y="8"/>
                    <a:pt x="0" y="11"/>
                  </a:cubicBezTo>
                  <a:cubicBezTo>
                    <a:pt x="4" y="15"/>
                    <a:pt x="9" y="20"/>
                    <a:pt x="14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9"/>
                    <a:pt x="7" y="15"/>
                    <a:pt x="3" y="11"/>
                  </a:cubicBezTo>
                  <a:cubicBezTo>
                    <a:pt x="8" y="8"/>
                    <a:pt x="14" y="5"/>
                    <a:pt x="20" y="1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324">
              <a:extLst>
                <a:ext uri="{FF2B5EF4-FFF2-40B4-BE49-F238E27FC236}">
                  <a16:creationId xmlns="" xmlns:a16="http://schemas.microsoft.com/office/drawing/2014/main" id="{50B30EAA-10E2-4390-A9CB-746664C14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5908676"/>
              <a:ext cx="19050" cy="20638"/>
            </a:xfrm>
            <a:custGeom>
              <a:avLst/>
              <a:gdLst>
                <a:gd name="T0" fmla="*/ 18 w 19"/>
                <a:gd name="T1" fmla="*/ 0 h 22"/>
                <a:gd name="T2" fmla="*/ 0 w 19"/>
                <a:gd name="T3" fmla="*/ 11 h 22"/>
                <a:gd name="T4" fmla="*/ 13 w 19"/>
                <a:gd name="T5" fmla="*/ 22 h 22"/>
                <a:gd name="T6" fmla="*/ 15 w 19"/>
                <a:gd name="T7" fmla="*/ 21 h 22"/>
                <a:gd name="T8" fmla="*/ 3 w 19"/>
                <a:gd name="T9" fmla="*/ 11 h 22"/>
                <a:gd name="T10" fmla="*/ 19 w 19"/>
                <a:gd name="T11" fmla="*/ 1 h 22"/>
                <a:gd name="T12" fmla="*/ 18 w 1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2">
                  <a:moveTo>
                    <a:pt x="18" y="0"/>
                  </a:moveTo>
                  <a:cubicBezTo>
                    <a:pt x="12" y="4"/>
                    <a:pt x="6" y="7"/>
                    <a:pt x="0" y="11"/>
                  </a:cubicBezTo>
                  <a:cubicBezTo>
                    <a:pt x="4" y="15"/>
                    <a:pt x="9" y="18"/>
                    <a:pt x="13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18"/>
                    <a:pt x="7" y="14"/>
                    <a:pt x="3" y="11"/>
                  </a:cubicBezTo>
                  <a:cubicBezTo>
                    <a:pt x="8" y="8"/>
                    <a:pt x="14" y="4"/>
                    <a:pt x="19" y="1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325">
              <a:extLst>
                <a:ext uri="{FF2B5EF4-FFF2-40B4-BE49-F238E27FC236}">
                  <a16:creationId xmlns="" xmlns:a16="http://schemas.microsoft.com/office/drawing/2014/main" id="{8A6C895C-9822-4FC7-BB2B-2BC54A06F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5910263"/>
              <a:ext cx="17463" cy="19050"/>
            </a:xfrm>
            <a:custGeom>
              <a:avLst/>
              <a:gdLst>
                <a:gd name="T0" fmla="*/ 17 w 18"/>
                <a:gd name="T1" fmla="*/ 0 h 21"/>
                <a:gd name="T2" fmla="*/ 0 w 18"/>
                <a:gd name="T3" fmla="*/ 10 h 21"/>
                <a:gd name="T4" fmla="*/ 13 w 18"/>
                <a:gd name="T5" fmla="*/ 21 h 21"/>
                <a:gd name="T6" fmla="*/ 14 w 18"/>
                <a:gd name="T7" fmla="*/ 19 h 21"/>
                <a:gd name="T8" fmla="*/ 3 w 18"/>
                <a:gd name="T9" fmla="*/ 10 h 21"/>
                <a:gd name="T10" fmla="*/ 18 w 18"/>
                <a:gd name="T11" fmla="*/ 1 h 21"/>
                <a:gd name="T12" fmla="*/ 17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7" y="0"/>
                  </a:moveTo>
                  <a:cubicBezTo>
                    <a:pt x="11" y="3"/>
                    <a:pt x="5" y="7"/>
                    <a:pt x="0" y="10"/>
                  </a:cubicBezTo>
                  <a:cubicBezTo>
                    <a:pt x="4" y="13"/>
                    <a:pt x="8" y="17"/>
                    <a:pt x="13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0" y="16"/>
                    <a:pt x="6" y="13"/>
                    <a:pt x="3" y="10"/>
                  </a:cubicBezTo>
                  <a:cubicBezTo>
                    <a:pt x="8" y="7"/>
                    <a:pt x="13" y="4"/>
                    <a:pt x="18" y="1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326">
              <a:extLst>
                <a:ext uri="{FF2B5EF4-FFF2-40B4-BE49-F238E27FC236}">
                  <a16:creationId xmlns="" xmlns:a16="http://schemas.microsoft.com/office/drawing/2014/main" id="{FF831E31-CFC2-4950-A7B9-8C328796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5910263"/>
              <a:ext cx="14288" cy="17463"/>
            </a:xfrm>
            <a:custGeom>
              <a:avLst/>
              <a:gdLst>
                <a:gd name="T0" fmla="*/ 15 w 16"/>
                <a:gd name="T1" fmla="*/ 0 h 19"/>
                <a:gd name="T2" fmla="*/ 0 w 16"/>
                <a:gd name="T3" fmla="*/ 9 h 19"/>
                <a:gd name="T4" fmla="*/ 12 w 16"/>
                <a:gd name="T5" fmla="*/ 19 h 19"/>
                <a:gd name="T6" fmla="*/ 13 w 16"/>
                <a:gd name="T7" fmla="*/ 17 h 19"/>
                <a:gd name="T8" fmla="*/ 3 w 16"/>
                <a:gd name="T9" fmla="*/ 9 h 19"/>
                <a:gd name="T10" fmla="*/ 16 w 16"/>
                <a:gd name="T11" fmla="*/ 1 h 19"/>
                <a:gd name="T12" fmla="*/ 15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4" y="12"/>
                    <a:pt x="8" y="15"/>
                    <a:pt x="12" y="1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0" y="15"/>
                    <a:pt x="6" y="12"/>
                    <a:pt x="3" y="9"/>
                  </a:cubicBezTo>
                  <a:cubicBezTo>
                    <a:pt x="7" y="6"/>
                    <a:pt x="12" y="4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327">
              <a:extLst>
                <a:ext uri="{FF2B5EF4-FFF2-40B4-BE49-F238E27FC236}">
                  <a16:creationId xmlns="" xmlns:a16="http://schemas.microsoft.com/office/drawing/2014/main" id="{7C318624-74E5-463C-B56C-95A18DDB8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5910263"/>
              <a:ext cx="14288" cy="15875"/>
            </a:xfrm>
            <a:custGeom>
              <a:avLst/>
              <a:gdLst>
                <a:gd name="T0" fmla="*/ 14 w 15"/>
                <a:gd name="T1" fmla="*/ 0 h 17"/>
                <a:gd name="T2" fmla="*/ 0 w 15"/>
                <a:gd name="T3" fmla="*/ 9 h 17"/>
                <a:gd name="T4" fmla="*/ 11 w 15"/>
                <a:gd name="T5" fmla="*/ 17 h 17"/>
                <a:gd name="T6" fmla="*/ 12 w 15"/>
                <a:gd name="T7" fmla="*/ 16 h 17"/>
                <a:gd name="T8" fmla="*/ 3 w 15"/>
                <a:gd name="T9" fmla="*/ 9 h 17"/>
                <a:gd name="T10" fmla="*/ 15 w 15"/>
                <a:gd name="T11" fmla="*/ 2 h 17"/>
                <a:gd name="T12" fmla="*/ 14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3" y="12"/>
                    <a:pt x="7" y="15"/>
                    <a:pt x="11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7"/>
                    <a:pt x="11" y="4"/>
                    <a:pt x="15" y="2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328">
              <a:extLst>
                <a:ext uri="{FF2B5EF4-FFF2-40B4-BE49-F238E27FC236}">
                  <a16:creationId xmlns="" xmlns:a16="http://schemas.microsoft.com/office/drawing/2014/main" id="{AD703BFE-2CA4-45E3-A1B3-445EEEDCD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5911851"/>
              <a:ext cx="11113" cy="14288"/>
            </a:xfrm>
            <a:custGeom>
              <a:avLst/>
              <a:gdLst>
                <a:gd name="T0" fmla="*/ 12 w 13"/>
                <a:gd name="T1" fmla="*/ 0 h 15"/>
                <a:gd name="T2" fmla="*/ 0 w 13"/>
                <a:gd name="T3" fmla="*/ 8 h 15"/>
                <a:gd name="T4" fmla="*/ 9 w 13"/>
                <a:gd name="T5" fmla="*/ 15 h 15"/>
                <a:gd name="T6" fmla="*/ 11 w 13"/>
                <a:gd name="T7" fmla="*/ 14 h 15"/>
                <a:gd name="T8" fmla="*/ 3 w 13"/>
                <a:gd name="T9" fmla="*/ 8 h 15"/>
                <a:gd name="T10" fmla="*/ 13 w 13"/>
                <a:gd name="T11" fmla="*/ 2 h 15"/>
                <a:gd name="T12" fmla="*/ 12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6"/>
                    <a:pt x="10" y="4"/>
                    <a:pt x="13" y="2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329">
              <a:extLst>
                <a:ext uri="{FF2B5EF4-FFF2-40B4-BE49-F238E27FC236}">
                  <a16:creationId xmlns="" xmlns:a16="http://schemas.microsoft.com/office/drawing/2014/main" id="{E8694A57-213B-4B8F-8715-AF34F26C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5913438"/>
              <a:ext cx="9525" cy="11113"/>
            </a:xfrm>
            <a:custGeom>
              <a:avLst/>
              <a:gdLst>
                <a:gd name="T0" fmla="*/ 10 w 11"/>
                <a:gd name="T1" fmla="*/ 0 h 12"/>
                <a:gd name="T2" fmla="*/ 0 w 11"/>
                <a:gd name="T3" fmla="*/ 6 h 12"/>
                <a:gd name="T4" fmla="*/ 8 w 11"/>
                <a:gd name="T5" fmla="*/ 12 h 12"/>
                <a:gd name="T6" fmla="*/ 9 w 11"/>
                <a:gd name="T7" fmla="*/ 10 h 12"/>
                <a:gd name="T8" fmla="*/ 3 w 11"/>
                <a:gd name="T9" fmla="*/ 6 h 12"/>
                <a:gd name="T10" fmla="*/ 11 w 11"/>
                <a:gd name="T11" fmla="*/ 1 h 12"/>
                <a:gd name="T12" fmla="*/ 10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330">
              <a:extLst>
                <a:ext uri="{FF2B5EF4-FFF2-40B4-BE49-F238E27FC236}">
                  <a16:creationId xmlns="" xmlns:a16="http://schemas.microsoft.com/office/drawing/2014/main" id="{6C2979BD-2CC8-4598-A8B5-47E340C0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1" y="5915026"/>
              <a:ext cx="7938" cy="7938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2 h 5"/>
                <a:gd name="T4" fmla="*/ 4 w 5"/>
                <a:gd name="T5" fmla="*/ 5 h 5"/>
                <a:gd name="T6" fmla="*/ 5 w 5"/>
                <a:gd name="T7" fmla="*/ 4 h 5"/>
                <a:gd name="T8" fmla="*/ 2 w 5"/>
                <a:gd name="T9" fmla="*/ 2 h 5"/>
                <a:gd name="T10" fmla="*/ 5 w 5"/>
                <a:gd name="T11" fmla="*/ 0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5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331">
              <a:extLst>
                <a:ext uri="{FF2B5EF4-FFF2-40B4-BE49-F238E27FC236}">
                  <a16:creationId xmlns="" xmlns:a16="http://schemas.microsoft.com/office/drawing/2014/main" id="{2808E7A3-E300-4378-99FE-202796175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5915026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2 h 4"/>
                <a:gd name="T4" fmla="*/ 2 w 3"/>
                <a:gd name="T5" fmla="*/ 4 h 4"/>
                <a:gd name="T6" fmla="*/ 3 w 3"/>
                <a:gd name="T7" fmla="*/ 3 h 4"/>
                <a:gd name="T8" fmla="*/ 2 w 3"/>
                <a:gd name="T9" fmla="*/ 2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88" name="组合 1287">
            <a:extLst>
              <a:ext uri="{FF2B5EF4-FFF2-40B4-BE49-F238E27FC236}">
                <a16:creationId xmlns="" xmlns:a16="http://schemas.microsoft.com/office/drawing/2014/main" id="{8C447997-0ECD-4A07-8829-5C5FE73719AC}"/>
              </a:ext>
            </a:extLst>
          </p:cNvPr>
          <p:cNvGrpSpPr/>
          <p:nvPr/>
        </p:nvGrpSpPr>
        <p:grpSpPr>
          <a:xfrm>
            <a:off x="4404752" y="2853683"/>
            <a:ext cx="1351110" cy="1150638"/>
            <a:chOff x="-8945563" y="2094007"/>
            <a:chExt cx="6025420" cy="5131402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289" name="任意多边形: 形状 1288">
              <a:extLst>
                <a:ext uri="{FF2B5EF4-FFF2-40B4-BE49-F238E27FC236}">
                  <a16:creationId xmlns="" xmlns:a16="http://schemas.microsoft.com/office/drawing/2014/main" id="{B59051CF-322E-48D6-9F7C-813C123AD80A}"/>
                </a:ext>
              </a:extLst>
            </p:cNvPr>
            <p:cNvSpPr/>
            <p:nvPr/>
          </p:nvSpPr>
          <p:spPr>
            <a:xfrm>
              <a:off x="-8945563" y="4921639"/>
              <a:ext cx="591978" cy="583842"/>
            </a:xfrm>
            <a:custGeom>
              <a:avLst/>
              <a:gdLst>
                <a:gd name="connsiteX0" fmla="*/ 0 w 591978"/>
                <a:gd name="connsiteY0" fmla="*/ 56729 h 583842"/>
                <a:gd name="connsiteX1" fmla="*/ 13716 w 591978"/>
                <a:gd name="connsiteY1" fmla="*/ 51014 h 583842"/>
                <a:gd name="connsiteX2" fmla="*/ 209360 w 591978"/>
                <a:gd name="connsiteY2" fmla="*/ 3008 h 583842"/>
                <a:gd name="connsiteX3" fmla="*/ 384524 w 591978"/>
                <a:gd name="connsiteY3" fmla="*/ 76731 h 583842"/>
                <a:gd name="connsiteX4" fmla="*/ 479203 w 591978"/>
                <a:gd name="connsiteY4" fmla="*/ 256658 h 583842"/>
                <a:gd name="connsiteX5" fmla="*/ 516636 w 591978"/>
                <a:gd name="connsiteY5" fmla="*/ 435252 h 583842"/>
                <a:gd name="connsiteX6" fmla="*/ 591979 w 591978"/>
                <a:gd name="connsiteY6" fmla="*/ 576889 h 583842"/>
                <a:gd name="connsiteX7" fmla="*/ 589883 w 591978"/>
                <a:gd name="connsiteY7" fmla="*/ 583842 h 583842"/>
                <a:gd name="connsiteX8" fmla="*/ 474536 w 591978"/>
                <a:gd name="connsiteY8" fmla="*/ 566126 h 583842"/>
                <a:gd name="connsiteX9" fmla="*/ 294608 w 591978"/>
                <a:gd name="connsiteY9" fmla="*/ 468780 h 583842"/>
                <a:gd name="connsiteX10" fmla="*/ 237839 w 591978"/>
                <a:gd name="connsiteY10" fmla="*/ 365434 h 583842"/>
                <a:gd name="connsiteX11" fmla="*/ 76962 w 591978"/>
                <a:gd name="connsiteY11" fmla="*/ 106830 h 583842"/>
                <a:gd name="connsiteX12" fmla="*/ 0 w 591978"/>
                <a:gd name="connsiteY12" fmla="*/ 65873 h 583842"/>
                <a:gd name="connsiteX13" fmla="*/ 0 w 591978"/>
                <a:gd name="connsiteY13" fmla="*/ 56729 h 58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978" h="583842">
                  <a:moveTo>
                    <a:pt x="0" y="56729"/>
                  </a:moveTo>
                  <a:cubicBezTo>
                    <a:pt x="4667" y="54919"/>
                    <a:pt x="10287" y="54157"/>
                    <a:pt x="13716" y="51014"/>
                  </a:cubicBezTo>
                  <a:cubicBezTo>
                    <a:pt x="70580" y="722"/>
                    <a:pt x="138303" y="-5089"/>
                    <a:pt x="209360" y="3008"/>
                  </a:cubicBezTo>
                  <a:cubicBezTo>
                    <a:pt x="274892" y="10533"/>
                    <a:pt x="333280" y="35869"/>
                    <a:pt x="384524" y="76731"/>
                  </a:cubicBezTo>
                  <a:cubicBezTo>
                    <a:pt x="442150" y="122737"/>
                    <a:pt x="467392" y="185602"/>
                    <a:pt x="479203" y="256658"/>
                  </a:cubicBezTo>
                  <a:cubicBezTo>
                    <a:pt x="489204" y="316571"/>
                    <a:pt x="502063" y="376197"/>
                    <a:pt x="516636" y="435252"/>
                  </a:cubicBezTo>
                  <a:cubicBezTo>
                    <a:pt x="529685" y="488211"/>
                    <a:pt x="552831" y="536979"/>
                    <a:pt x="591979" y="576889"/>
                  </a:cubicBezTo>
                  <a:cubicBezTo>
                    <a:pt x="591312" y="579175"/>
                    <a:pt x="590550" y="581556"/>
                    <a:pt x="589883" y="583842"/>
                  </a:cubicBezTo>
                  <a:cubicBezTo>
                    <a:pt x="551402" y="578127"/>
                    <a:pt x="512445" y="574412"/>
                    <a:pt x="474536" y="566126"/>
                  </a:cubicBezTo>
                  <a:cubicBezTo>
                    <a:pt x="405575" y="550981"/>
                    <a:pt x="340138" y="524978"/>
                    <a:pt x="294608" y="468780"/>
                  </a:cubicBezTo>
                  <a:cubicBezTo>
                    <a:pt x="270224" y="438681"/>
                    <a:pt x="252317" y="401819"/>
                    <a:pt x="237839" y="365434"/>
                  </a:cubicBezTo>
                  <a:cubicBezTo>
                    <a:pt x="199644" y="269232"/>
                    <a:pt x="154591" y="177982"/>
                    <a:pt x="76962" y="106830"/>
                  </a:cubicBezTo>
                  <a:cubicBezTo>
                    <a:pt x="55150" y="86828"/>
                    <a:pt x="32480" y="66539"/>
                    <a:pt x="0" y="65873"/>
                  </a:cubicBezTo>
                  <a:cubicBezTo>
                    <a:pt x="0" y="62920"/>
                    <a:pt x="0" y="59777"/>
                    <a:pt x="0" y="567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0" name="任意多边形: 形状 1289">
              <a:extLst>
                <a:ext uri="{FF2B5EF4-FFF2-40B4-BE49-F238E27FC236}">
                  <a16:creationId xmlns="" xmlns:a16="http://schemas.microsoft.com/office/drawing/2014/main" id="{9158634B-4B6F-4A55-910C-A1A0ED762C8C}"/>
                </a:ext>
              </a:extLst>
            </p:cNvPr>
            <p:cNvSpPr/>
            <p:nvPr/>
          </p:nvSpPr>
          <p:spPr>
            <a:xfrm>
              <a:off x="-5684134" y="2316130"/>
              <a:ext cx="661918" cy="413139"/>
            </a:xfrm>
            <a:custGeom>
              <a:avLst/>
              <a:gdLst>
                <a:gd name="connsiteX0" fmla="*/ 661919 w 661918"/>
                <a:gd name="connsiteY0" fmla="*/ 323183 h 413139"/>
                <a:gd name="connsiteX1" fmla="*/ 532665 w 661918"/>
                <a:gd name="connsiteY1" fmla="*/ 342900 h 413139"/>
                <a:gd name="connsiteX2" fmla="*/ 361786 w 661918"/>
                <a:gd name="connsiteY2" fmla="*/ 406432 h 413139"/>
                <a:gd name="connsiteX3" fmla="*/ 110040 w 661918"/>
                <a:gd name="connsiteY3" fmla="*/ 360331 h 413139"/>
                <a:gd name="connsiteX4" fmla="*/ 21458 w 661918"/>
                <a:gd name="connsiteY4" fmla="*/ 227171 h 413139"/>
                <a:gd name="connsiteX5" fmla="*/ 4980 w 661918"/>
                <a:gd name="connsiteY5" fmla="*/ 0 h 413139"/>
                <a:gd name="connsiteX6" fmla="*/ 186717 w 661918"/>
                <a:gd name="connsiteY6" fmla="*/ 99632 h 413139"/>
                <a:gd name="connsiteX7" fmla="*/ 337307 w 661918"/>
                <a:gd name="connsiteY7" fmla="*/ 103727 h 413139"/>
                <a:gd name="connsiteX8" fmla="*/ 457608 w 661918"/>
                <a:gd name="connsiteY8" fmla="*/ 125159 h 413139"/>
                <a:gd name="connsiteX9" fmla="*/ 661919 w 661918"/>
                <a:gd name="connsiteY9" fmla="*/ 323183 h 41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918" h="413139">
                  <a:moveTo>
                    <a:pt x="661919" y="323183"/>
                  </a:moveTo>
                  <a:cubicBezTo>
                    <a:pt x="611151" y="308324"/>
                    <a:pt x="571527" y="324136"/>
                    <a:pt x="532665" y="342900"/>
                  </a:cubicBezTo>
                  <a:cubicBezTo>
                    <a:pt x="477705" y="369570"/>
                    <a:pt x="423032" y="397002"/>
                    <a:pt x="361786" y="406432"/>
                  </a:cubicBezTo>
                  <a:cubicBezTo>
                    <a:pt x="272728" y="420053"/>
                    <a:pt x="186336" y="416719"/>
                    <a:pt x="110040" y="360331"/>
                  </a:cubicBezTo>
                  <a:cubicBezTo>
                    <a:pt x="64606" y="326708"/>
                    <a:pt x="37746" y="280130"/>
                    <a:pt x="21458" y="227171"/>
                  </a:cubicBezTo>
                  <a:cubicBezTo>
                    <a:pt x="-1116" y="154019"/>
                    <a:pt x="-4545" y="79153"/>
                    <a:pt x="4980" y="0"/>
                  </a:cubicBezTo>
                  <a:cubicBezTo>
                    <a:pt x="52890" y="59722"/>
                    <a:pt x="115184" y="90868"/>
                    <a:pt x="186717" y="99632"/>
                  </a:cubicBezTo>
                  <a:cubicBezTo>
                    <a:pt x="236342" y="105728"/>
                    <a:pt x="287015" y="103346"/>
                    <a:pt x="337307" y="103727"/>
                  </a:cubicBezTo>
                  <a:cubicBezTo>
                    <a:pt x="378741" y="104108"/>
                    <a:pt x="419031" y="109538"/>
                    <a:pt x="457608" y="125159"/>
                  </a:cubicBezTo>
                  <a:cubicBezTo>
                    <a:pt x="550477" y="162878"/>
                    <a:pt x="613722" y="231267"/>
                    <a:pt x="661919" y="323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1" name="任意多边形: 形状 1290">
              <a:extLst>
                <a:ext uri="{FF2B5EF4-FFF2-40B4-BE49-F238E27FC236}">
                  <a16:creationId xmlns="" xmlns:a16="http://schemas.microsoft.com/office/drawing/2014/main" id="{12EA2802-C9F3-4CEE-B6CB-37575716C4A1}"/>
                </a:ext>
              </a:extLst>
            </p:cNvPr>
            <p:cNvSpPr/>
            <p:nvPr/>
          </p:nvSpPr>
          <p:spPr>
            <a:xfrm>
              <a:off x="-5078616" y="2096388"/>
              <a:ext cx="498901" cy="686561"/>
            </a:xfrm>
            <a:custGeom>
              <a:avLst/>
              <a:gdLst>
                <a:gd name="connsiteX0" fmla="*/ 102025 w 498901"/>
                <a:gd name="connsiteY0" fmla="*/ 0 h 686561"/>
                <a:gd name="connsiteX1" fmla="*/ 239947 w 498901"/>
                <a:gd name="connsiteY1" fmla="*/ 210217 h 686561"/>
                <a:gd name="connsiteX2" fmla="*/ 371964 w 498901"/>
                <a:gd name="connsiteY2" fmla="*/ 304705 h 686561"/>
                <a:gd name="connsiteX3" fmla="*/ 485883 w 498901"/>
                <a:gd name="connsiteY3" fmla="*/ 467392 h 686561"/>
                <a:gd name="connsiteX4" fmla="*/ 491407 w 498901"/>
                <a:gd name="connsiteY4" fmla="*/ 674275 h 686561"/>
                <a:gd name="connsiteX5" fmla="*/ 486645 w 498901"/>
                <a:gd name="connsiteY5" fmla="*/ 686562 h 686561"/>
                <a:gd name="connsiteX6" fmla="*/ 207276 w 498901"/>
                <a:gd name="connsiteY6" fmla="*/ 514541 h 686561"/>
                <a:gd name="connsiteX7" fmla="*/ 124599 w 498901"/>
                <a:gd name="connsiteY7" fmla="*/ 480917 h 686561"/>
                <a:gd name="connsiteX8" fmla="*/ 7537 w 498901"/>
                <a:gd name="connsiteY8" fmla="*/ 327184 h 686561"/>
                <a:gd name="connsiteX9" fmla="*/ 58020 w 498901"/>
                <a:gd name="connsiteY9" fmla="*/ 45434 h 686561"/>
                <a:gd name="connsiteX10" fmla="*/ 80213 w 498901"/>
                <a:gd name="connsiteY10" fmla="*/ 16478 h 686561"/>
                <a:gd name="connsiteX11" fmla="*/ 102025 w 498901"/>
                <a:gd name="connsiteY11" fmla="*/ 0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8901" h="686561">
                  <a:moveTo>
                    <a:pt x="102025" y="0"/>
                  </a:moveTo>
                  <a:cubicBezTo>
                    <a:pt x="119266" y="90678"/>
                    <a:pt x="175082" y="154400"/>
                    <a:pt x="239947" y="210217"/>
                  </a:cubicBezTo>
                  <a:cubicBezTo>
                    <a:pt x="280809" y="245364"/>
                    <a:pt x="326625" y="275177"/>
                    <a:pt x="371964" y="304705"/>
                  </a:cubicBezTo>
                  <a:cubicBezTo>
                    <a:pt x="432352" y="343948"/>
                    <a:pt x="468547" y="399098"/>
                    <a:pt x="485883" y="467392"/>
                  </a:cubicBezTo>
                  <a:cubicBezTo>
                    <a:pt x="503314" y="535781"/>
                    <a:pt x="501218" y="605028"/>
                    <a:pt x="491407" y="674275"/>
                  </a:cubicBezTo>
                  <a:cubicBezTo>
                    <a:pt x="490931" y="677894"/>
                    <a:pt x="488740" y="681228"/>
                    <a:pt x="486645" y="686562"/>
                  </a:cubicBezTo>
                  <a:cubicBezTo>
                    <a:pt x="414731" y="593693"/>
                    <a:pt x="308051" y="558832"/>
                    <a:pt x="207276" y="514541"/>
                  </a:cubicBezTo>
                  <a:cubicBezTo>
                    <a:pt x="180035" y="502539"/>
                    <a:pt x="151841" y="492824"/>
                    <a:pt x="124599" y="480917"/>
                  </a:cubicBezTo>
                  <a:cubicBezTo>
                    <a:pt x="57353" y="451390"/>
                    <a:pt x="20967" y="397955"/>
                    <a:pt x="7537" y="327184"/>
                  </a:cubicBezTo>
                  <a:cubicBezTo>
                    <a:pt x="-11513" y="226886"/>
                    <a:pt x="5632" y="132874"/>
                    <a:pt x="58020" y="45434"/>
                  </a:cubicBezTo>
                  <a:cubicBezTo>
                    <a:pt x="64211" y="35052"/>
                    <a:pt x="72022" y="25337"/>
                    <a:pt x="80213" y="16478"/>
                  </a:cubicBezTo>
                  <a:cubicBezTo>
                    <a:pt x="85738" y="10382"/>
                    <a:pt x="93453" y="6287"/>
                    <a:pt x="1020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2" name="任意多边形: 形状 1291">
              <a:extLst>
                <a:ext uri="{FF2B5EF4-FFF2-40B4-BE49-F238E27FC236}">
                  <a16:creationId xmlns="" xmlns:a16="http://schemas.microsoft.com/office/drawing/2014/main" id="{21FD8D5C-DF24-4638-84B3-FAB97584C18A}"/>
                </a:ext>
              </a:extLst>
            </p:cNvPr>
            <p:cNvSpPr/>
            <p:nvPr/>
          </p:nvSpPr>
          <p:spPr>
            <a:xfrm>
              <a:off x="-7280820" y="2094007"/>
              <a:ext cx="497218" cy="691896"/>
            </a:xfrm>
            <a:custGeom>
              <a:avLst/>
              <a:gdLst>
                <a:gd name="connsiteX0" fmla="*/ 11086 w 497218"/>
                <a:gd name="connsiteY0" fmla="*/ 691896 h 691896"/>
                <a:gd name="connsiteX1" fmla="*/ 1466 w 497218"/>
                <a:gd name="connsiteY1" fmla="*/ 639699 h 691896"/>
                <a:gd name="connsiteX2" fmla="*/ 41947 w 497218"/>
                <a:gd name="connsiteY2" fmla="*/ 392906 h 691896"/>
                <a:gd name="connsiteX3" fmla="*/ 145770 w 497218"/>
                <a:gd name="connsiteY3" fmla="*/ 295942 h 691896"/>
                <a:gd name="connsiteX4" fmla="*/ 350557 w 497218"/>
                <a:gd name="connsiteY4" fmla="*/ 108966 h 691896"/>
                <a:gd name="connsiteX5" fmla="*/ 396277 w 497218"/>
                <a:gd name="connsiteY5" fmla="*/ 0 h 691896"/>
                <a:gd name="connsiteX6" fmla="*/ 442759 w 497218"/>
                <a:gd name="connsiteY6" fmla="*/ 53531 h 691896"/>
                <a:gd name="connsiteX7" fmla="*/ 481812 w 497218"/>
                <a:gd name="connsiteY7" fmla="*/ 358711 h 691896"/>
                <a:gd name="connsiteX8" fmla="*/ 359320 w 497218"/>
                <a:gd name="connsiteY8" fmla="*/ 488918 h 691896"/>
                <a:gd name="connsiteX9" fmla="*/ 207397 w 497218"/>
                <a:gd name="connsiteY9" fmla="*/ 552450 h 691896"/>
                <a:gd name="connsiteX10" fmla="*/ 11086 w 497218"/>
                <a:gd name="connsiteY10" fmla="*/ 691896 h 6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7218" h="691896">
                  <a:moveTo>
                    <a:pt x="11086" y="691896"/>
                  </a:moveTo>
                  <a:cubicBezTo>
                    <a:pt x="7181" y="671608"/>
                    <a:pt x="2133" y="655796"/>
                    <a:pt x="1466" y="639699"/>
                  </a:cubicBezTo>
                  <a:cubicBezTo>
                    <a:pt x="-2153" y="554736"/>
                    <a:pt x="-2439" y="470345"/>
                    <a:pt x="41947" y="392906"/>
                  </a:cubicBezTo>
                  <a:cubicBezTo>
                    <a:pt x="66712" y="349568"/>
                    <a:pt x="104241" y="321278"/>
                    <a:pt x="145770" y="295942"/>
                  </a:cubicBezTo>
                  <a:cubicBezTo>
                    <a:pt x="226065" y="246983"/>
                    <a:pt x="296074" y="186023"/>
                    <a:pt x="350557" y="108966"/>
                  </a:cubicBezTo>
                  <a:cubicBezTo>
                    <a:pt x="372560" y="77819"/>
                    <a:pt x="389991" y="43720"/>
                    <a:pt x="396277" y="0"/>
                  </a:cubicBezTo>
                  <a:cubicBezTo>
                    <a:pt x="411994" y="17717"/>
                    <a:pt x="431520" y="33338"/>
                    <a:pt x="442759" y="53531"/>
                  </a:cubicBezTo>
                  <a:cubicBezTo>
                    <a:pt x="496290" y="149638"/>
                    <a:pt x="512482" y="251651"/>
                    <a:pt x="481812" y="358711"/>
                  </a:cubicBezTo>
                  <a:cubicBezTo>
                    <a:pt x="463524" y="422720"/>
                    <a:pt x="421042" y="464630"/>
                    <a:pt x="359320" y="488918"/>
                  </a:cubicBezTo>
                  <a:cubicBezTo>
                    <a:pt x="308266" y="509016"/>
                    <a:pt x="257307" y="529685"/>
                    <a:pt x="207397" y="552450"/>
                  </a:cubicBezTo>
                  <a:cubicBezTo>
                    <a:pt x="134435" y="585597"/>
                    <a:pt x="61378" y="619316"/>
                    <a:pt x="11086" y="691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3" name="任意多边形: 形状 1292">
              <a:extLst>
                <a:ext uri="{FF2B5EF4-FFF2-40B4-BE49-F238E27FC236}">
                  <a16:creationId xmlns="" xmlns:a16="http://schemas.microsoft.com/office/drawing/2014/main" id="{05566D7C-2060-4474-8DB7-3F8AF0D27F83}"/>
                </a:ext>
              </a:extLst>
            </p:cNvPr>
            <p:cNvSpPr/>
            <p:nvPr/>
          </p:nvSpPr>
          <p:spPr>
            <a:xfrm>
              <a:off x="-6838251" y="2320797"/>
              <a:ext cx="659249" cy="408057"/>
            </a:xfrm>
            <a:custGeom>
              <a:avLst/>
              <a:gdLst>
                <a:gd name="connsiteX0" fmla="*/ 0 w 659249"/>
                <a:gd name="connsiteY0" fmla="*/ 315087 h 408057"/>
                <a:gd name="connsiteX1" fmla="*/ 134207 w 659249"/>
                <a:gd name="connsiteY1" fmla="*/ 156877 h 408057"/>
                <a:gd name="connsiteX2" fmla="*/ 304705 w 659249"/>
                <a:gd name="connsiteY2" fmla="*/ 98870 h 408057"/>
                <a:gd name="connsiteX3" fmla="*/ 412242 w 659249"/>
                <a:gd name="connsiteY3" fmla="*/ 102108 h 408057"/>
                <a:gd name="connsiteX4" fmla="*/ 598646 w 659249"/>
                <a:gd name="connsiteY4" fmla="*/ 47720 h 408057"/>
                <a:gd name="connsiteX5" fmla="*/ 654463 w 659249"/>
                <a:gd name="connsiteY5" fmla="*/ 0 h 408057"/>
                <a:gd name="connsiteX6" fmla="*/ 658368 w 659249"/>
                <a:gd name="connsiteY6" fmla="*/ 21050 h 408057"/>
                <a:gd name="connsiteX7" fmla="*/ 627888 w 659249"/>
                <a:gd name="connsiteY7" fmla="*/ 251079 h 408057"/>
                <a:gd name="connsiteX8" fmla="*/ 422624 w 659249"/>
                <a:gd name="connsiteY8" fmla="*/ 404908 h 408057"/>
                <a:gd name="connsiteX9" fmla="*/ 157639 w 659249"/>
                <a:gd name="connsiteY9" fmla="*/ 353473 h 408057"/>
                <a:gd name="connsiteX10" fmla="*/ 46577 w 659249"/>
                <a:gd name="connsiteY10" fmla="*/ 313087 h 408057"/>
                <a:gd name="connsiteX11" fmla="*/ 0 w 659249"/>
                <a:gd name="connsiteY11" fmla="*/ 315087 h 40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249" h="408057">
                  <a:moveTo>
                    <a:pt x="0" y="315087"/>
                  </a:moveTo>
                  <a:cubicBezTo>
                    <a:pt x="31432" y="249365"/>
                    <a:pt x="77819" y="198882"/>
                    <a:pt x="134207" y="156877"/>
                  </a:cubicBezTo>
                  <a:cubicBezTo>
                    <a:pt x="184785" y="119158"/>
                    <a:pt x="243268" y="102870"/>
                    <a:pt x="304705" y="98870"/>
                  </a:cubicBezTo>
                  <a:cubicBezTo>
                    <a:pt x="340328" y="96583"/>
                    <a:pt x="376428" y="103346"/>
                    <a:pt x="412242" y="102108"/>
                  </a:cubicBezTo>
                  <a:cubicBezTo>
                    <a:pt x="478726" y="99917"/>
                    <a:pt x="542830" y="86487"/>
                    <a:pt x="598646" y="47720"/>
                  </a:cubicBezTo>
                  <a:cubicBezTo>
                    <a:pt x="617792" y="34481"/>
                    <a:pt x="634270" y="17431"/>
                    <a:pt x="654463" y="0"/>
                  </a:cubicBezTo>
                  <a:cubicBezTo>
                    <a:pt x="655892" y="7239"/>
                    <a:pt x="658177" y="14097"/>
                    <a:pt x="658368" y="21050"/>
                  </a:cubicBezTo>
                  <a:cubicBezTo>
                    <a:pt x="661035" y="99441"/>
                    <a:pt x="659416" y="177451"/>
                    <a:pt x="627888" y="251079"/>
                  </a:cubicBezTo>
                  <a:cubicBezTo>
                    <a:pt x="589121" y="341567"/>
                    <a:pt x="521208" y="392430"/>
                    <a:pt x="422624" y="404908"/>
                  </a:cubicBezTo>
                  <a:cubicBezTo>
                    <a:pt x="328041" y="416814"/>
                    <a:pt x="241840" y="393954"/>
                    <a:pt x="157639" y="353473"/>
                  </a:cubicBezTo>
                  <a:cubicBezTo>
                    <a:pt x="122301" y="336423"/>
                    <a:pt x="84296" y="324422"/>
                    <a:pt x="46577" y="313087"/>
                  </a:cubicBezTo>
                  <a:cubicBezTo>
                    <a:pt x="33623" y="309086"/>
                    <a:pt x="18193" y="313944"/>
                    <a:pt x="0" y="3150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4" name="任意多边形: 形状 1293">
              <a:extLst>
                <a:ext uri="{FF2B5EF4-FFF2-40B4-BE49-F238E27FC236}">
                  <a16:creationId xmlns="" xmlns:a16="http://schemas.microsoft.com/office/drawing/2014/main" id="{055382D0-D066-40C1-B098-C87EE145B668}"/>
                </a:ext>
              </a:extLst>
            </p:cNvPr>
            <p:cNvSpPr/>
            <p:nvPr/>
          </p:nvSpPr>
          <p:spPr>
            <a:xfrm>
              <a:off x="-8436894" y="3071444"/>
              <a:ext cx="331967" cy="780972"/>
            </a:xfrm>
            <a:custGeom>
              <a:avLst/>
              <a:gdLst>
                <a:gd name="connsiteX0" fmla="*/ 146652 w 331967"/>
                <a:gd name="connsiteY0" fmla="*/ 780973 h 780972"/>
                <a:gd name="connsiteX1" fmla="*/ 3205 w 331967"/>
                <a:gd name="connsiteY1" fmla="*/ 538656 h 780972"/>
                <a:gd name="connsiteX2" fmla="*/ 32542 w 331967"/>
                <a:gd name="connsiteY2" fmla="*/ 367968 h 780972"/>
                <a:gd name="connsiteX3" fmla="*/ 75024 w 331967"/>
                <a:gd name="connsiteY3" fmla="*/ 175945 h 780972"/>
                <a:gd name="connsiteX4" fmla="*/ 70071 w 331967"/>
                <a:gd name="connsiteY4" fmla="*/ 58025 h 780972"/>
                <a:gd name="connsiteX5" fmla="*/ 51021 w 331967"/>
                <a:gd name="connsiteY5" fmla="*/ 1923 h 780972"/>
                <a:gd name="connsiteX6" fmla="*/ 141413 w 331967"/>
                <a:gd name="connsiteY6" fmla="*/ 17734 h 780972"/>
                <a:gd name="connsiteX7" fmla="*/ 326770 w 331967"/>
                <a:gd name="connsiteY7" fmla="*/ 261289 h 780972"/>
                <a:gd name="connsiteX8" fmla="*/ 288479 w 331967"/>
                <a:gd name="connsiteY8" fmla="*/ 451693 h 780972"/>
                <a:gd name="connsiteX9" fmla="*/ 175227 w 331967"/>
                <a:gd name="connsiteY9" fmla="*/ 663720 h 780972"/>
                <a:gd name="connsiteX10" fmla="*/ 146652 w 331967"/>
                <a:gd name="connsiteY10" fmla="*/ 780973 h 7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1967" h="780972">
                  <a:moveTo>
                    <a:pt x="146652" y="780973"/>
                  </a:moveTo>
                  <a:cubicBezTo>
                    <a:pt x="78739" y="714869"/>
                    <a:pt x="21303" y="637717"/>
                    <a:pt x="3205" y="538656"/>
                  </a:cubicBezTo>
                  <a:cubicBezTo>
                    <a:pt x="-7558" y="479506"/>
                    <a:pt x="10444" y="423404"/>
                    <a:pt x="32542" y="367968"/>
                  </a:cubicBezTo>
                  <a:cubicBezTo>
                    <a:pt x="57022" y="306723"/>
                    <a:pt x="73976" y="242620"/>
                    <a:pt x="75024" y="175945"/>
                  </a:cubicBezTo>
                  <a:cubicBezTo>
                    <a:pt x="75691" y="136606"/>
                    <a:pt x="74071" y="97078"/>
                    <a:pt x="70071" y="58025"/>
                  </a:cubicBezTo>
                  <a:cubicBezTo>
                    <a:pt x="68166" y="39642"/>
                    <a:pt x="58165" y="22211"/>
                    <a:pt x="51021" y="1923"/>
                  </a:cubicBezTo>
                  <a:cubicBezTo>
                    <a:pt x="82549" y="-3983"/>
                    <a:pt x="112933" y="4399"/>
                    <a:pt x="141413" y="17734"/>
                  </a:cubicBezTo>
                  <a:cubicBezTo>
                    <a:pt x="245617" y="66217"/>
                    <a:pt x="303052" y="151561"/>
                    <a:pt x="326770" y="261289"/>
                  </a:cubicBezTo>
                  <a:cubicBezTo>
                    <a:pt x="341533" y="329773"/>
                    <a:pt x="323626" y="391781"/>
                    <a:pt x="288479" y="451693"/>
                  </a:cubicBezTo>
                  <a:cubicBezTo>
                    <a:pt x="247903" y="520750"/>
                    <a:pt x="208945" y="591139"/>
                    <a:pt x="175227" y="663720"/>
                  </a:cubicBezTo>
                  <a:cubicBezTo>
                    <a:pt x="158939" y="699248"/>
                    <a:pt x="155986" y="740968"/>
                    <a:pt x="146652" y="780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5" name="任意多边形: 形状 1294">
              <a:extLst>
                <a:ext uri="{FF2B5EF4-FFF2-40B4-BE49-F238E27FC236}">
                  <a16:creationId xmlns="" xmlns:a16="http://schemas.microsoft.com/office/drawing/2014/main" id="{52BFAD8A-2A06-4EE0-A398-B63604578F0A}"/>
                </a:ext>
              </a:extLst>
            </p:cNvPr>
            <p:cNvSpPr/>
            <p:nvPr/>
          </p:nvSpPr>
          <p:spPr>
            <a:xfrm>
              <a:off x="-7974195" y="6608958"/>
              <a:ext cx="775136" cy="325408"/>
            </a:xfrm>
            <a:custGeom>
              <a:avLst/>
              <a:gdLst>
                <a:gd name="connsiteX0" fmla="*/ 775136 w 775136"/>
                <a:gd name="connsiteY0" fmla="*/ 172682 h 325408"/>
                <a:gd name="connsiteX1" fmla="*/ 481100 w 775136"/>
                <a:gd name="connsiteY1" fmla="*/ 325273 h 325408"/>
                <a:gd name="connsiteX2" fmla="*/ 394232 w 775136"/>
                <a:gd name="connsiteY2" fmla="*/ 306318 h 325408"/>
                <a:gd name="connsiteX3" fmla="*/ 127055 w 775136"/>
                <a:gd name="connsiteY3" fmla="*/ 259074 h 325408"/>
                <a:gd name="connsiteX4" fmla="*/ 2087 w 775136"/>
                <a:gd name="connsiteY4" fmla="*/ 291650 h 325408"/>
                <a:gd name="connsiteX5" fmla="*/ 31710 w 775136"/>
                <a:gd name="connsiteY5" fmla="*/ 161443 h 325408"/>
                <a:gd name="connsiteX6" fmla="*/ 270407 w 775136"/>
                <a:gd name="connsiteY6" fmla="*/ 3137 h 325408"/>
                <a:gd name="connsiteX7" fmla="*/ 459954 w 775136"/>
                <a:gd name="connsiteY7" fmla="*/ 46476 h 325408"/>
                <a:gd name="connsiteX8" fmla="*/ 661979 w 775136"/>
                <a:gd name="connsiteY8" fmla="*/ 148775 h 325408"/>
                <a:gd name="connsiteX9" fmla="*/ 775136 w 775136"/>
                <a:gd name="connsiteY9" fmla="*/ 172682 h 32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5136" h="325408">
                  <a:moveTo>
                    <a:pt x="775136" y="172682"/>
                  </a:moveTo>
                  <a:cubicBezTo>
                    <a:pt x="694555" y="255550"/>
                    <a:pt x="607592" y="328988"/>
                    <a:pt x="481100" y="325273"/>
                  </a:cubicBezTo>
                  <a:cubicBezTo>
                    <a:pt x="451953" y="324415"/>
                    <a:pt x="422235" y="315843"/>
                    <a:pt x="394232" y="306318"/>
                  </a:cubicBezTo>
                  <a:cubicBezTo>
                    <a:pt x="307459" y="276695"/>
                    <a:pt x="219353" y="256026"/>
                    <a:pt x="127055" y="259074"/>
                  </a:cubicBezTo>
                  <a:cubicBezTo>
                    <a:pt x="78002" y="260693"/>
                    <a:pt x="51713" y="267647"/>
                    <a:pt x="2087" y="291650"/>
                  </a:cubicBezTo>
                  <a:cubicBezTo>
                    <a:pt x="-5152" y="243644"/>
                    <a:pt x="6850" y="200114"/>
                    <a:pt x="31710" y="161443"/>
                  </a:cubicBezTo>
                  <a:cubicBezTo>
                    <a:pt x="87717" y="74098"/>
                    <a:pt x="168203" y="20092"/>
                    <a:pt x="270407" y="3137"/>
                  </a:cubicBezTo>
                  <a:cubicBezTo>
                    <a:pt x="338225" y="-8102"/>
                    <a:pt x="400328" y="11900"/>
                    <a:pt x="459954" y="46476"/>
                  </a:cubicBezTo>
                  <a:cubicBezTo>
                    <a:pt x="525200" y="84195"/>
                    <a:pt x="592828" y="118771"/>
                    <a:pt x="661979" y="148775"/>
                  </a:cubicBezTo>
                  <a:cubicBezTo>
                    <a:pt x="695888" y="163538"/>
                    <a:pt x="735512" y="164777"/>
                    <a:pt x="775136" y="17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6" name="任意多边形: 形状 1295">
              <a:extLst>
                <a:ext uri="{FF2B5EF4-FFF2-40B4-BE49-F238E27FC236}">
                  <a16:creationId xmlns="" xmlns:a16="http://schemas.microsoft.com/office/drawing/2014/main" id="{A5BACC86-5A2C-4E05-8B3E-87CE34DC38B5}"/>
                </a:ext>
              </a:extLst>
            </p:cNvPr>
            <p:cNvSpPr/>
            <p:nvPr/>
          </p:nvSpPr>
          <p:spPr>
            <a:xfrm>
              <a:off x="-3757392" y="3067843"/>
              <a:ext cx="330709" cy="786098"/>
            </a:xfrm>
            <a:custGeom>
              <a:avLst/>
              <a:gdLst>
                <a:gd name="connsiteX0" fmla="*/ 284228 w 330709"/>
                <a:gd name="connsiteY0" fmla="*/ 0 h 786098"/>
                <a:gd name="connsiteX1" fmla="*/ 270226 w 330709"/>
                <a:gd name="connsiteY1" fmla="*/ 274796 h 786098"/>
                <a:gd name="connsiteX2" fmla="*/ 308135 w 330709"/>
                <a:gd name="connsiteY2" fmla="*/ 394145 h 786098"/>
                <a:gd name="connsiteX3" fmla="*/ 295277 w 330709"/>
                <a:gd name="connsiteY3" fmla="*/ 638937 h 786098"/>
                <a:gd name="connsiteX4" fmla="*/ 182500 w 330709"/>
                <a:gd name="connsiteY4" fmla="*/ 786098 h 786098"/>
                <a:gd name="connsiteX5" fmla="*/ 172785 w 330709"/>
                <a:gd name="connsiteY5" fmla="*/ 712470 h 786098"/>
                <a:gd name="connsiteX6" fmla="*/ 83726 w 330709"/>
                <a:gd name="connsiteY6" fmla="*/ 522637 h 786098"/>
                <a:gd name="connsiteX7" fmla="*/ 37911 w 330709"/>
                <a:gd name="connsiteY7" fmla="*/ 445961 h 786098"/>
                <a:gd name="connsiteX8" fmla="*/ 23338 w 330709"/>
                <a:gd name="connsiteY8" fmla="*/ 202406 h 786098"/>
                <a:gd name="connsiteX9" fmla="*/ 203551 w 330709"/>
                <a:gd name="connsiteY9" fmla="*/ 15907 h 786098"/>
                <a:gd name="connsiteX10" fmla="*/ 284228 w 330709"/>
                <a:gd name="connsiteY10" fmla="*/ 0 h 78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709" h="786098">
                  <a:moveTo>
                    <a:pt x="284228" y="0"/>
                  </a:moveTo>
                  <a:cubicBezTo>
                    <a:pt x="237555" y="95440"/>
                    <a:pt x="251462" y="185452"/>
                    <a:pt x="270226" y="274796"/>
                  </a:cubicBezTo>
                  <a:cubicBezTo>
                    <a:pt x="278799" y="315468"/>
                    <a:pt x="292038" y="355759"/>
                    <a:pt x="308135" y="394145"/>
                  </a:cubicBezTo>
                  <a:cubicBezTo>
                    <a:pt x="343378" y="478441"/>
                    <a:pt x="336043" y="559118"/>
                    <a:pt x="295277" y="638937"/>
                  </a:cubicBezTo>
                  <a:cubicBezTo>
                    <a:pt x="267082" y="693992"/>
                    <a:pt x="229554" y="741617"/>
                    <a:pt x="182500" y="786098"/>
                  </a:cubicBezTo>
                  <a:cubicBezTo>
                    <a:pt x="179167" y="759524"/>
                    <a:pt x="178024" y="735521"/>
                    <a:pt x="172785" y="712470"/>
                  </a:cubicBezTo>
                  <a:cubicBezTo>
                    <a:pt x="157069" y="642842"/>
                    <a:pt x="118969" y="583311"/>
                    <a:pt x="83726" y="522637"/>
                  </a:cubicBezTo>
                  <a:cubicBezTo>
                    <a:pt x="68772" y="496919"/>
                    <a:pt x="53341" y="471392"/>
                    <a:pt x="37911" y="445961"/>
                  </a:cubicBezTo>
                  <a:cubicBezTo>
                    <a:pt x="-9619" y="367284"/>
                    <a:pt x="-10095" y="285845"/>
                    <a:pt x="23338" y="202406"/>
                  </a:cubicBezTo>
                  <a:cubicBezTo>
                    <a:pt x="58009" y="115729"/>
                    <a:pt x="114873" y="49721"/>
                    <a:pt x="203551" y="15907"/>
                  </a:cubicBezTo>
                  <a:cubicBezTo>
                    <a:pt x="226792" y="6858"/>
                    <a:pt x="253176" y="5810"/>
                    <a:pt x="28422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7" name="任意多边形: 形状 1296">
              <a:extLst>
                <a:ext uri="{FF2B5EF4-FFF2-40B4-BE49-F238E27FC236}">
                  <a16:creationId xmlns="" xmlns:a16="http://schemas.microsoft.com/office/drawing/2014/main" id="{9E43A46E-B834-426F-8127-C7F722FA16B5}"/>
                </a:ext>
              </a:extLst>
            </p:cNvPr>
            <p:cNvSpPr/>
            <p:nvPr/>
          </p:nvSpPr>
          <p:spPr>
            <a:xfrm>
              <a:off x="-4666361" y="6608726"/>
              <a:ext cx="779345" cy="326343"/>
            </a:xfrm>
            <a:custGeom>
              <a:avLst/>
              <a:gdLst>
                <a:gd name="connsiteX0" fmla="*/ 775430 w 779345"/>
                <a:gd name="connsiteY0" fmla="*/ 292072 h 326343"/>
                <a:gd name="connsiteX1" fmla="*/ 544163 w 779345"/>
                <a:gd name="connsiteY1" fmla="*/ 266450 h 326343"/>
                <a:gd name="connsiteX2" fmla="*/ 380429 w 779345"/>
                <a:gd name="connsiteY2" fmla="*/ 309598 h 326343"/>
                <a:gd name="connsiteX3" fmla="*/ 134112 w 779345"/>
                <a:gd name="connsiteY3" fmla="*/ 280928 h 326343"/>
                <a:gd name="connsiteX4" fmla="*/ 0 w 779345"/>
                <a:gd name="connsiteY4" fmla="*/ 169390 h 326343"/>
                <a:gd name="connsiteX5" fmla="*/ 58198 w 779345"/>
                <a:gd name="connsiteY5" fmla="*/ 163866 h 326343"/>
                <a:gd name="connsiteX6" fmla="*/ 227647 w 779345"/>
                <a:gd name="connsiteY6" fmla="*/ 98715 h 326343"/>
                <a:gd name="connsiteX7" fmla="*/ 355378 w 779345"/>
                <a:gd name="connsiteY7" fmla="*/ 27087 h 326343"/>
                <a:gd name="connsiteX8" fmla="*/ 577977 w 779345"/>
                <a:gd name="connsiteY8" fmla="*/ 22991 h 326343"/>
                <a:gd name="connsiteX9" fmla="*/ 744760 w 779345"/>
                <a:gd name="connsiteY9" fmla="*/ 162247 h 326343"/>
                <a:gd name="connsiteX10" fmla="*/ 778859 w 779345"/>
                <a:gd name="connsiteY10" fmla="*/ 267593 h 326343"/>
                <a:gd name="connsiteX11" fmla="*/ 775430 w 779345"/>
                <a:gd name="connsiteY11" fmla="*/ 292072 h 3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9345" h="326343">
                  <a:moveTo>
                    <a:pt x="775430" y="292072"/>
                  </a:moveTo>
                  <a:cubicBezTo>
                    <a:pt x="699421" y="250829"/>
                    <a:pt x="621506" y="252924"/>
                    <a:pt x="544163" y="266450"/>
                  </a:cubicBezTo>
                  <a:cubicBezTo>
                    <a:pt x="488728" y="276165"/>
                    <a:pt x="433483" y="290644"/>
                    <a:pt x="380429" y="309598"/>
                  </a:cubicBezTo>
                  <a:cubicBezTo>
                    <a:pt x="292417" y="340936"/>
                    <a:pt x="211741" y="326553"/>
                    <a:pt x="134112" y="280928"/>
                  </a:cubicBezTo>
                  <a:cubicBezTo>
                    <a:pt x="84582" y="251781"/>
                    <a:pt x="40672" y="215396"/>
                    <a:pt x="0" y="169390"/>
                  </a:cubicBezTo>
                  <a:cubicBezTo>
                    <a:pt x="21622" y="167390"/>
                    <a:pt x="39910" y="165961"/>
                    <a:pt x="58198" y="163866"/>
                  </a:cubicBezTo>
                  <a:cubicBezTo>
                    <a:pt x="120396" y="157008"/>
                    <a:pt x="174212" y="128052"/>
                    <a:pt x="227647" y="98715"/>
                  </a:cubicBezTo>
                  <a:cubicBezTo>
                    <a:pt x="270415" y="75188"/>
                    <a:pt x="311944" y="49280"/>
                    <a:pt x="355378" y="27087"/>
                  </a:cubicBezTo>
                  <a:cubicBezTo>
                    <a:pt x="428434" y="-10251"/>
                    <a:pt x="503777" y="-6441"/>
                    <a:pt x="577977" y="22991"/>
                  </a:cubicBezTo>
                  <a:cubicBezTo>
                    <a:pt x="648462" y="50995"/>
                    <a:pt x="708088" y="94905"/>
                    <a:pt x="744760" y="162247"/>
                  </a:cubicBezTo>
                  <a:cubicBezTo>
                    <a:pt x="762095" y="194155"/>
                    <a:pt x="768572" y="232065"/>
                    <a:pt x="778859" y="267593"/>
                  </a:cubicBezTo>
                  <a:cubicBezTo>
                    <a:pt x="780669" y="274070"/>
                    <a:pt x="776954" y="282166"/>
                    <a:pt x="775430" y="2920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8" name="任意多边形: 形状 1297">
              <a:extLst>
                <a:ext uri="{FF2B5EF4-FFF2-40B4-BE49-F238E27FC236}">
                  <a16:creationId xmlns="" xmlns:a16="http://schemas.microsoft.com/office/drawing/2014/main" id="{DC509CEE-0E1E-4706-AE3C-3C69C78F698D}"/>
                </a:ext>
              </a:extLst>
            </p:cNvPr>
            <p:cNvSpPr/>
            <p:nvPr/>
          </p:nvSpPr>
          <p:spPr>
            <a:xfrm>
              <a:off x="-7401947" y="6881166"/>
              <a:ext cx="747337" cy="340052"/>
            </a:xfrm>
            <a:custGeom>
              <a:avLst/>
              <a:gdLst>
                <a:gd name="connsiteX0" fmla="*/ 8007 w 747337"/>
                <a:gd name="connsiteY0" fmla="*/ 340053 h 340052"/>
                <a:gd name="connsiteX1" fmla="*/ 15436 w 747337"/>
                <a:gd name="connsiteY1" fmla="*/ 213846 h 340052"/>
                <a:gd name="connsiteX2" fmla="*/ 248608 w 747337"/>
                <a:gd name="connsiteY2" fmla="*/ 6773 h 340052"/>
                <a:gd name="connsiteX3" fmla="*/ 387959 w 747337"/>
                <a:gd name="connsiteY3" fmla="*/ 14869 h 340052"/>
                <a:gd name="connsiteX4" fmla="*/ 589127 w 747337"/>
                <a:gd name="connsiteY4" fmla="*/ 76115 h 340052"/>
                <a:gd name="connsiteX5" fmla="*/ 747337 w 747337"/>
                <a:gd name="connsiteY5" fmla="*/ 77163 h 340052"/>
                <a:gd name="connsiteX6" fmla="*/ 743813 w 747337"/>
                <a:gd name="connsiteY6" fmla="*/ 90117 h 340052"/>
                <a:gd name="connsiteX7" fmla="*/ 572363 w 747337"/>
                <a:gd name="connsiteY7" fmla="*/ 262424 h 340052"/>
                <a:gd name="connsiteX8" fmla="*/ 401675 w 747337"/>
                <a:gd name="connsiteY8" fmla="*/ 289094 h 340052"/>
                <a:gd name="connsiteX9" fmla="*/ 110877 w 747337"/>
                <a:gd name="connsiteY9" fmla="*/ 296714 h 340052"/>
                <a:gd name="connsiteX10" fmla="*/ 8007 w 747337"/>
                <a:gd name="connsiteY10" fmla="*/ 340053 h 34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337" h="340052">
                  <a:moveTo>
                    <a:pt x="8007" y="340053"/>
                  </a:moveTo>
                  <a:cubicBezTo>
                    <a:pt x="-5138" y="300143"/>
                    <a:pt x="-1709" y="255661"/>
                    <a:pt x="15436" y="213846"/>
                  </a:cubicBezTo>
                  <a:cubicBezTo>
                    <a:pt x="59156" y="107452"/>
                    <a:pt x="135832" y="36300"/>
                    <a:pt x="248608" y="6773"/>
                  </a:cubicBezTo>
                  <a:cubicBezTo>
                    <a:pt x="295948" y="-5609"/>
                    <a:pt x="341858" y="105"/>
                    <a:pt x="387959" y="14869"/>
                  </a:cubicBezTo>
                  <a:cubicBezTo>
                    <a:pt x="454634" y="36300"/>
                    <a:pt x="521595" y="57446"/>
                    <a:pt x="589127" y="76115"/>
                  </a:cubicBezTo>
                  <a:cubicBezTo>
                    <a:pt x="640371" y="90307"/>
                    <a:pt x="692854" y="90497"/>
                    <a:pt x="747337" y="77163"/>
                  </a:cubicBezTo>
                  <a:cubicBezTo>
                    <a:pt x="745908" y="82592"/>
                    <a:pt x="745813" y="86974"/>
                    <a:pt x="743813" y="90117"/>
                  </a:cubicBezTo>
                  <a:cubicBezTo>
                    <a:pt x="699427" y="160221"/>
                    <a:pt x="645991" y="221371"/>
                    <a:pt x="572363" y="262424"/>
                  </a:cubicBezTo>
                  <a:cubicBezTo>
                    <a:pt x="518737" y="292332"/>
                    <a:pt x="461682" y="298524"/>
                    <a:pt x="401675" y="289094"/>
                  </a:cubicBezTo>
                  <a:cubicBezTo>
                    <a:pt x="304329" y="273759"/>
                    <a:pt x="206698" y="268806"/>
                    <a:pt x="110877" y="296714"/>
                  </a:cubicBezTo>
                  <a:cubicBezTo>
                    <a:pt x="76301" y="306715"/>
                    <a:pt x="44011" y="324622"/>
                    <a:pt x="8007" y="340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9" name="任意多边形: 形状 1298">
              <a:extLst>
                <a:ext uri="{FF2B5EF4-FFF2-40B4-BE49-F238E27FC236}">
                  <a16:creationId xmlns="" xmlns:a16="http://schemas.microsoft.com/office/drawing/2014/main" id="{2ED91846-D4C6-4CAE-B408-3FB05784EC3E}"/>
                </a:ext>
              </a:extLst>
            </p:cNvPr>
            <p:cNvSpPr/>
            <p:nvPr/>
          </p:nvSpPr>
          <p:spPr>
            <a:xfrm>
              <a:off x="-3492249" y="3630256"/>
              <a:ext cx="345696" cy="751560"/>
            </a:xfrm>
            <a:custGeom>
              <a:avLst/>
              <a:gdLst>
                <a:gd name="connsiteX0" fmla="*/ 78806 w 345696"/>
                <a:gd name="connsiteY0" fmla="*/ 751560 h 751560"/>
                <a:gd name="connsiteX1" fmla="*/ 88046 w 345696"/>
                <a:gd name="connsiteY1" fmla="*/ 688124 h 751560"/>
                <a:gd name="connsiteX2" fmla="*/ 66519 w 345696"/>
                <a:gd name="connsiteY2" fmla="*/ 551249 h 751560"/>
                <a:gd name="connsiteX3" fmla="*/ 16703 w 345696"/>
                <a:gd name="connsiteY3" fmla="*/ 395230 h 751560"/>
                <a:gd name="connsiteX4" fmla="*/ 44612 w 345696"/>
                <a:gd name="connsiteY4" fmla="*/ 157105 h 751560"/>
                <a:gd name="connsiteX5" fmla="*/ 240160 w 345696"/>
                <a:gd name="connsiteY5" fmla="*/ 7277 h 751560"/>
                <a:gd name="connsiteX6" fmla="*/ 345697 w 345696"/>
                <a:gd name="connsiteY6" fmla="*/ 9658 h 751560"/>
                <a:gd name="connsiteX7" fmla="*/ 280355 w 345696"/>
                <a:gd name="connsiteY7" fmla="*/ 316649 h 751560"/>
                <a:gd name="connsiteX8" fmla="*/ 292833 w 345696"/>
                <a:gd name="connsiteY8" fmla="*/ 444188 h 751560"/>
                <a:gd name="connsiteX9" fmla="*/ 271687 w 345696"/>
                <a:gd name="connsiteY9" fmla="*/ 553154 h 751560"/>
                <a:gd name="connsiteX10" fmla="*/ 78806 w 345696"/>
                <a:gd name="connsiteY10" fmla="*/ 751560 h 75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5696" h="751560">
                  <a:moveTo>
                    <a:pt x="78806" y="751560"/>
                  </a:moveTo>
                  <a:cubicBezTo>
                    <a:pt x="82712" y="726700"/>
                    <a:pt x="89950" y="706983"/>
                    <a:pt x="88046" y="688124"/>
                  </a:cubicBezTo>
                  <a:cubicBezTo>
                    <a:pt x="83378" y="642213"/>
                    <a:pt x="77758" y="595922"/>
                    <a:pt x="66519" y="551249"/>
                  </a:cubicBezTo>
                  <a:cubicBezTo>
                    <a:pt x="53279" y="498386"/>
                    <a:pt x="34991" y="446665"/>
                    <a:pt x="16703" y="395230"/>
                  </a:cubicBezTo>
                  <a:cubicBezTo>
                    <a:pt x="-13396" y="310838"/>
                    <a:pt x="-2061" y="230733"/>
                    <a:pt x="44612" y="157105"/>
                  </a:cubicBezTo>
                  <a:cubicBezTo>
                    <a:pt x="90808" y="84143"/>
                    <a:pt x="154054" y="29851"/>
                    <a:pt x="240160" y="7277"/>
                  </a:cubicBezTo>
                  <a:cubicBezTo>
                    <a:pt x="275402" y="-1963"/>
                    <a:pt x="310550" y="-3677"/>
                    <a:pt x="345697" y="9658"/>
                  </a:cubicBezTo>
                  <a:cubicBezTo>
                    <a:pt x="278355" y="102908"/>
                    <a:pt x="271878" y="208349"/>
                    <a:pt x="280355" y="316649"/>
                  </a:cubicBezTo>
                  <a:cubicBezTo>
                    <a:pt x="283689" y="359225"/>
                    <a:pt x="293785" y="401802"/>
                    <a:pt x="292833" y="444188"/>
                  </a:cubicBezTo>
                  <a:cubicBezTo>
                    <a:pt x="291976" y="480764"/>
                    <a:pt x="285975" y="519722"/>
                    <a:pt x="271687" y="553154"/>
                  </a:cubicBezTo>
                  <a:cubicBezTo>
                    <a:pt x="234063" y="640784"/>
                    <a:pt x="163674" y="699458"/>
                    <a:pt x="78806" y="7515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0" name="任意多边形: 形状 1299">
              <a:extLst>
                <a:ext uri="{FF2B5EF4-FFF2-40B4-BE49-F238E27FC236}">
                  <a16:creationId xmlns="" xmlns:a16="http://schemas.microsoft.com/office/drawing/2014/main" id="{B8426CC3-6B6A-43D8-9AD1-81A4D4CB85C7}"/>
                </a:ext>
              </a:extLst>
            </p:cNvPr>
            <p:cNvSpPr/>
            <p:nvPr/>
          </p:nvSpPr>
          <p:spPr>
            <a:xfrm>
              <a:off x="-5209667" y="6881315"/>
              <a:ext cx="746743" cy="344094"/>
            </a:xfrm>
            <a:custGeom>
              <a:avLst/>
              <a:gdLst>
                <a:gd name="connsiteX0" fmla="*/ 743998 w 746743"/>
                <a:gd name="connsiteY0" fmla="*/ 344095 h 344094"/>
                <a:gd name="connsiteX1" fmla="*/ 509969 w 746743"/>
                <a:gd name="connsiteY1" fmla="*/ 278373 h 344094"/>
                <a:gd name="connsiteX2" fmla="*/ 343281 w 746743"/>
                <a:gd name="connsiteY2" fmla="*/ 290850 h 344094"/>
                <a:gd name="connsiteX3" fmla="*/ 155162 w 746743"/>
                <a:gd name="connsiteY3" fmla="*/ 249036 h 344094"/>
                <a:gd name="connsiteX4" fmla="*/ 0 w 746743"/>
                <a:gd name="connsiteY4" fmla="*/ 77681 h 344094"/>
                <a:gd name="connsiteX5" fmla="*/ 51911 w 746743"/>
                <a:gd name="connsiteY5" fmla="*/ 85301 h 344094"/>
                <a:gd name="connsiteX6" fmla="*/ 225076 w 746743"/>
                <a:gd name="connsiteY6" fmla="*/ 59107 h 344094"/>
                <a:gd name="connsiteX7" fmla="*/ 347186 w 746743"/>
                <a:gd name="connsiteY7" fmla="*/ 19769 h 344094"/>
                <a:gd name="connsiteX8" fmla="*/ 589979 w 746743"/>
                <a:gd name="connsiteY8" fmla="*/ 44248 h 344094"/>
                <a:gd name="connsiteX9" fmla="*/ 744950 w 746743"/>
                <a:gd name="connsiteY9" fmla="*/ 263323 h 344094"/>
                <a:gd name="connsiteX10" fmla="*/ 743998 w 746743"/>
                <a:gd name="connsiteY10" fmla="*/ 344095 h 3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6743" h="344094">
                  <a:moveTo>
                    <a:pt x="743998" y="344095"/>
                  </a:moveTo>
                  <a:cubicBezTo>
                    <a:pt x="670084" y="290755"/>
                    <a:pt x="590550" y="279610"/>
                    <a:pt x="509969" y="278373"/>
                  </a:cubicBezTo>
                  <a:cubicBezTo>
                    <a:pt x="454438" y="277515"/>
                    <a:pt x="398716" y="284754"/>
                    <a:pt x="343281" y="290850"/>
                  </a:cubicBezTo>
                  <a:cubicBezTo>
                    <a:pt x="275463" y="298280"/>
                    <a:pt x="212407" y="287802"/>
                    <a:pt x="155162" y="249036"/>
                  </a:cubicBezTo>
                  <a:cubicBezTo>
                    <a:pt x="90773" y="205411"/>
                    <a:pt x="41243" y="148356"/>
                    <a:pt x="0" y="77681"/>
                  </a:cubicBezTo>
                  <a:cubicBezTo>
                    <a:pt x="20003" y="80729"/>
                    <a:pt x="35909" y="84062"/>
                    <a:pt x="51911" y="85301"/>
                  </a:cubicBezTo>
                  <a:cubicBezTo>
                    <a:pt x="111633" y="90063"/>
                    <a:pt x="168688" y="77109"/>
                    <a:pt x="225076" y="59107"/>
                  </a:cubicBezTo>
                  <a:cubicBezTo>
                    <a:pt x="265843" y="46058"/>
                    <a:pt x="307467" y="35485"/>
                    <a:pt x="347186" y="19769"/>
                  </a:cubicBezTo>
                  <a:cubicBezTo>
                    <a:pt x="433006" y="-14236"/>
                    <a:pt x="513969" y="-3282"/>
                    <a:pt x="589979" y="44248"/>
                  </a:cubicBezTo>
                  <a:cubicBezTo>
                    <a:pt x="671608" y="95207"/>
                    <a:pt x="729234" y="165692"/>
                    <a:pt x="744950" y="263323"/>
                  </a:cubicBezTo>
                  <a:cubicBezTo>
                    <a:pt x="749237" y="289517"/>
                    <a:pt x="744569" y="317139"/>
                    <a:pt x="743998" y="3440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1" name="任意多边形: 形状 1300">
              <a:extLst>
                <a:ext uri="{FF2B5EF4-FFF2-40B4-BE49-F238E27FC236}">
                  <a16:creationId xmlns="" xmlns:a16="http://schemas.microsoft.com/office/drawing/2014/main" id="{E54931DD-3313-4569-A364-79AE309D9845}"/>
                </a:ext>
              </a:extLst>
            </p:cNvPr>
            <p:cNvSpPr/>
            <p:nvPr/>
          </p:nvSpPr>
          <p:spPr>
            <a:xfrm>
              <a:off x="-7727318" y="2311939"/>
              <a:ext cx="411017" cy="768381"/>
            </a:xfrm>
            <a:custGeom>
              <a:avLst/>
              <a:gdLst>
                <a:gd name="connsiteX0" fmla="*/ 62487 w 411017"/>
                <a:gd name="connsiteY0" fmla="*/ 768382 h 768381"/>
                <a:gd name="connsiteX1" fmla="*/ 4861 w 411017"/>
                <a:gd name="connsiteY1" fmla="*/ 595789 h 768381"/>
                <a:gd name="connsiteX2" fmla="*/ 23625 w 411017"/>
                <a:gd name="connsiteY2" fmla="*/ 431006 h 768381"/>
                <a:gd name="connsiteX3" fmla="*/ 79061 w 411017"/>
                <a:gd name="connsiteY3" fmla="*/ 351092 h 768381"/>
                <a:gd name="connsiteX4" fmla="*/ 230889 w 411017"/>
                <a:gd name="connsiteY4" fmla="*/ 73438 h 768381"/>
                <a:gd name="connsiteX5" fmla="*/ 236509 w 411017"/>
                <a:gd name="connsiteY5" fmla="*/ 0 h 768381"/>
                <a:gd name="connsiteX6" fmla="*/ 326139 w 411017"/>
                <a:gd name="connsiteY6" fmla="*/ 64865 h 768381"/>
                <a:gd name="connsiteX7" fmla="*/ 401673 w 411017"/>
                <a:gd name="connsiteY7" fmla="*/ 371666 h 768381"/>
                <a:gd name="connsiteX8" fmla="*/ 298612 w 411017"/>
                <a:gd name="connsiteY8" fmla="*/ 505016 h 768381"/>
                <a:gd name="connsiteX9" fmla="*/ 165357 w 411017"/>
                <a:gd name="connsiteY9" fmla="*/ 617601 h 768381"/>
                <a:gd name="connsiteX10" fmla="*/ 62487 w 411017"/>
                <a:gd name="connsiteY10" fmla="*/ 768382 h 76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017" h="768381">
                  <a:moveTo>
                    <a:pt x="62487" y="768382"/>
                  </a:moveTo>
                  <a:cubicBezTo>
                    <a:pt x="32769" y="712280"/>
                    <a:pt x="14005" y="655796"/>
                    <a:pt x="4861" y="595789"/>
                  </a:cubicBezTo>
                  <a:cubicBezTo>
                    <a:pt x="-3807" y="538925"/>
                    <a:pt x="-2759" y="482822"/>
                    <a:pt x="23625" y="431006"/>
                  </a:cubicBezTo>
                  <a:cubicBezTo>
                    <a:pt x="38199" y="402336"/>
                    <a:pt x="58106" y="375761"/>
                    <a:pt x="79061" y="351092"/>
                  </a:cubicBezTo>
                  <a:cubicBezTo>
                    <a:pt x="148879" y="268796"/>
                    <a:pt x="208601" y="181166"/>
                    <a:pt x="230889" y="73438"/>
                  </a:cubicBezTo>
                  <a:cubicBezTo>
                    <a:pt x="235747" y="49911"/>
                    <a:pt x="234795" y="25241"/>
                    <a:pt x="236509" y="0"/>
                  </a:cubicBezTo>
                  <a:cubicBezTo>
                    <a:pt x="274228" y="9620"/>
                    <a:pt x="302613" y="34576"/>
                    <a:pt x="326139" y="64865"/>
                  </a:cubicBezTo>
                  <a:cubicBezTo>
                    <a:pt x="396624" y="155734"/>
                    <a:pt x="428247" y="256889"/>
                    <a:pt x="401673" y="371666"/>
                  </a:cubicBezTo>
                  <a:cubicBezTo>
                    <a:pt x="387766" y="431673"/>
                    <a:pt x="343761" y="468630"/>
                    <a:pt x="298612" y="505016"/>
                  </a:cubicBezTo>
                  <a:cubicBezTo>
                    <a:pt x="253368" y="541496"/>
                    <a:pt x="208315" y="578453"/>
                    <a:pt x="165357" y="617601"/>
                  </a:cubicBezTo>
                  <a:cubicBezTo>
                    <a:pt x="107064" y="670655"/>
                    <a:pt x="92967" y="693611"/>
                    <a:pt x="62487" y="76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2" name="任意多边形: 形状 1301">
              <a:extLst>
                <a:ext uri="{FF2B5EF4-FFF2-40B4-BE49-F238E27FC236}">
                  <a16:creationId xmlns="" xmlns:a16="http://schemas.microsoft.com/office/drawing/2014/main" id="{295F1931-0018-449C-B6A5-B0910B921B57}"/>
                </a:ext>
              </a:extLst>
            </p:cNvPr>
            <p:cNvSpPr/>
            <p:nvPr/>
          </p:nvSpPr>
          <p:spPr>
            <a:xfrm>
              <a:off x="-8435689" y="6154189"/>
              <a:ext cx="765809" cy="402173"/>
            </a:xfrm>
            <a:custGeom>
              <a:avLst/>
              <a:gdLst>
                <a:gd name="connsiteX0" fmla="*/ 765810 w 765809"/>
                <a:gd name="connsiteY0" fmla="*/ 338559 h 402173"/>
                <a:gd name="connsiteX1" fmla="*/ 442913 w 765809"/>
                <a:gd name="connsiteY1" fmla="*/ 383136 h 402173"/>
                <a:gd name="connsiteX2" fmla="*/ 351282 w 765809"/>
                <a:gd name="connsiteY2" fmla="*/ 324366 h 402173"/>
                <a:gd name="connsiteX3" fmla="*/ 105251 w 765809"/>
                <a:gd name="connsiteY3" fmla="*/ 190540 h 402173"/>
                <a:gd name="connsiteX4" fmla="*/ 0 w 765809"/>
                <a:gd name="connsiteY4" fmla="*/ 176634 h 402173"/>
                <a:gd name="connsiteX5" fmla="*/ 56959 w 765809"/>
                <a:gd name="connsiteY5" fmla="*/ 85003 h 402173"/>
                <a:gd name="connsiteX6" fmla="*/ 314706 w 765809"/>
                <a:gd name="connsiteY6" fmla="*/ 1088 h 402173"/>
                <a:gd name="connsiteX7" fmla="*/ 499205 w 765809"/>
                <a:gd name="connsiteY7" fmla="*/ 99386 h 402173"/>
                <a:gd name="connsiteX8" fmla="*/ 663416 w 765809"/>
                <a:gd name="connsiteY8" fmla="*/ 274455 h 402173"/>
                <a:gd name="connsiteX9" fmla="*/ 765810 w 765809"/>
                <a:gd name="connsiteY9" fmla="*/ 338559 h 40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809" h="402173">
                  <a:moveTo>
                    <a:pt x="765810" y="338559"/>
                  </a:moveTo>
                  <a:cubicBezTo>
                    <a:pt x="664083" y="386660"/>
                    <a:pt x="558737" y="427522"/>
                    <a:pt x="442913" y="383136"/>
                  </a:cubicBezTo>
                  <a:cubicBezTo>
                    <a:pt x="409670" y="370372"/>
                    <a:pt x="379762" y="346750"/>
                    <a:pt x="351282" y="324366"/>
                  </a:cubicBezTo>
                  <a:cubicBezTo>
                    <a:pt x="276606" y="265883"/>
                    <a:pt x="198406" y="213781"/>
                    <a:pt x="105251" y="190540"/>
                  </a:cubicBezTo>
                  <a:cubicBezTo>
                    <a:pt x="71819" y="182158"/>
                    <a:pt x="36576" y="181205"/>
                    <a:pt x="0" y="176634"/>
                  </a:cubicBezTo>
                  <a:cubicBezTo>
                    <a:pt x="5239" y="141486"/>
                    <a:pt x="28480" y="110244"/>
                    <a:pt x="56959" y="85003"/>
                  </a:cubicBezTo>
                  <a:cubicBezTo>
                    <a:pt x="130207" y="20328"/>
                    <a:pt x="217837" y="-5865"/>
                    <a:pt x="314706" y="1088"/>
                  </a:cubicBezTo>
                  <a:cubicBezTo>
                    <a:pt x="390239" y="6517"/>
                    <a:pt x="449675" y="41950"/>
                    <a:pt x="499205" y="99386"/>
                  </a:cubicBezTo>
                  <a:cubicBezTo>
                    <a:pt x="551402" y="160060"/>
                    <a:pt x="605504" y="219401"/>
                    <a:pt x="663416" y="274455"/>
                  </a:cubicBezTo>
                  <a:cubicBezTo>
                    <a:pt x="691515" y="301125"/>
                    <a:pt x="730091" y="316746"/>
                    <a:pt x="765810" y="338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3" name="任意多边形: 形状 1302">
              <a:extLst>
                <a:ext uri="{FF2B5EF4-FFF2-40B4-BE49-F238E27FC236}">
                  <a16:creationId xmlns="" xmlns:a16="http://schemas.microsoft.com/office/drawing/2014/main" id="{1A5EDEA4-925B-4C44-9FAC-72E389BE7103}"/>
                </a:ext>
              </a:extLst>
            </p:cNvPr>
            <p:cNvSpPr/>
            <p:nvPr/>
          </p:nvSpPr>
          <p:spPr>
            <a:xfrm>
              <a:off x="-4196588" y="6154049"/>
              <a:ext cx="770477" cy="401643"/>
            </a:xfrm>
            <a:custGeom>
              <a:avLst/>
              <a:gdLst>
                <a:gd name="connsiteX0" fmla="*/ 770477 w 770477"/>
                <a:gd name="connsiteY0" fmla="*/ 180869 h 401643"/>
                <a:gd name="connsiteX1" fmla="*/ 476631 w 770477"/>
                <a:gd name="connsiteY1" fmla="*/ 281643 h 401643"/>
                <a:gd name="connsiteX2" fmla="*/ 387477 w 770477"/>
                <a:gd name="connsiteY2" fmla="*/ 350223 h 401643"/>
                <a:gd name="connsiteX3" fmla="*/ 190690 w 770477"/>
                <a:gd name="connsiteY3" fmla="*/ 398896 h 401643"/>
                <a:gd name="connsiteX4" fmla="*/ 0 w 770477"/>
                <a:gd name="connsiteY4" fmla="*/ 334602 h 401643"/>
                <a:gd name="connsiteX5" fmla="*/ 40196 w 770477"/>
                <a:gd name="connsiteY5" fmla="*/ 319077 h 401643"/>
                <a:gd name="connsiteX6" fmla="*/ 161449 w 770477"/>
                <a:gd name="connsiteY6" fmla="*/ 224112 h 401643"/>
                <a:gd name="connsiteX7" fmla="*/ 299562 w 770477"/>
                <a:gd name="connsiteY7" fmla="*/ 70855 h 401643"/>
                <a:gd name="connsiteX8" fmla="*/ 452438 w 770477"/>
                <a:gd name="connsiteY8" fmla="*/ 1418 h 401643"/>
                <a:gd name="connsiteX9" fmla="*/ 691991 w 770477"/>
                <a:gd name="connsiteY9" fmla="*/ 68188 h 401643"/>
                <a:gd name="connsiteX10" fmla="*/ 770477 w 770477"/>
                <a:gd name="connsiteY10" fmla="*/ 180869 h 40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477" h="401643">
                  <a:moveTo>
                    <a:pt x="770477" y="180869"/>
                  </a:moveTo>
                  <a:cubicBezTo>
                    <a:pt x="655987" y="172391"/>
                    <a:pt x="564737" y="223064"/>
                    <a:pt x="476631" y="281643"/>
                  </a:cubicBezTo>
                  <a:cubicBezTo>
                    <a:pt x="445484" y="302312"/>
                    <a:pt x="417100" y="327268"/>
                    <a:pt x="387477" y="350223"/>
                  </a:cubicBezTo>
                  <a:cubicBezTo>
                    <a:pt x="328994" y="395372"/>
                    <a:pt x="262890" y="407945"/>
                    <a:pt x="190690" y="398896"/>
                  </a:cubicBezTo>
                  <a:cubicBezTo>
                    <a:pt x="124016" y="390514"/>
                    <a:pt x="62103" y="369273"/>
                    <a:pt x="0" y="334602"/>
                  </a:cubicBezTo>
                  <a:cubicBezTo>
                    <a:pt x="15716" y="328602"/>
                    <a:pt x="28385" y="324696"/>
                    <a:pt x="40196" y="319077"/>
                  </a:cubicBezTo>
                  <a:cubicBezTo>
                    <a:pt x="87535" y="296312"/>
                    <a:pt x="126968" y="263736"/>
                    <a:pt x="161449" y="224112"/>
                  </a:cubicBezTo>
                  <a:cubicBezTo>
                    <a:pt x="206598" y="172296"/>
                    <a:pt x="252984" y="121433"/>
                    <a:pt x="299562" y="70855"/>
                  </a:cubicBezTo>
                  <a:cubicBezTo>
                    <a:pt x="340519" y="26278"/>
                    <a:pt x="394145" y="6371"/>
                    <a:pt x="452438" y="1418"/>
                  </a:cubicBezTo>
                  <a:cubicBezTo>
                    <a:pt x="539877" y="-5916"/>
                    <a:pt x="621030" y="15038"/>
                    <a:pt x="691991" y="68188"/>
                  </a:cubicBezTo>
                  <a:cubicBezTo>
                    <a:pt x="729806" y="96668"/>
                    <a:pt x="758857" y="132196"/>
                    <a:pt x="770477" y="1808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4" name="任意多边形: 形状 1303">
              <a:extLst>
                <a:ext uri="{FF2B5EF4-FFF2-40B4-BE49-F238E27FC236}">
                  <a16:creationId xmlns="" xmlns:a16="http://schemas.microsoft.com/office/drawing/2014/main" id="{51E292BD-5D09-4A05-8515-6218C4C3C04F}"/>
                </a:ext>
              </a:extLst>
            </p:cNvPr>
            <p:cNvSpPr/>
            <p:nvPr/>
          </p:nvSpPr>
          <p:spPr>
            <a:xfrm>
              <a:off x="-4546264" y="2305557"/>
              <a:ext cx="411427" cy="776954"/>
            </a:xfrm>
            <a:custGeom>
              <a:avLst/>
              <a:gdLst>
                <a:gd name="connsiteX0" fmla="*/ 349961 w 411427"/>
                <a:gd name="connsiteY0" fmla="*/ 776954 h 776954"/>
                <a:gd name="connsiteX1" fmla="*/ 203848 w 411427"/>
                <a:gd name="connsiteY1" fmla="*/ 586169 h 776954"/>
                <a:gd name="connsiteX2" fmla="*/ 74213 w 411427"/>
                <a:gd name="connsiteY2" fmla="*/ 480346 h 776954"/>
                <a:gd name="connsiteX3" fmla="*/ 108 w 411427"/>
                <a:gd name="connsiteY3" fmla="*/ 319278 h 776954"/>
                <a:gd name="connsiteX4" fmla="*/ 106121 w 411427"/>
                <a:gd name="connsiteY4" fmla="*/ 48292 h 776954"/>
                <a:gd name="connsiteX5" fmla="*/ 175844 w 411427"/>
                <a:gd name="connsiteY5" fmla="*/ 0 h 776954"/>
                <a:gd name="connsiteX6" fmla="*/ 296336 w 411427"/>
                <a:gd name="connsiteY6" fmla="*/ 314516 h 776954"/>
                <a:gd name="connsiteX7" fmla="*/ 378727 w 411427"/>
                <a:gd name="connsiteY7" fmla="*/ 421005 h 776954"/>
                <a:gd name="connsiteX8" fmla="*/ 410159 w 411427"/>
                <a:gd name="connsiteY8" fmla="*/ 574929 h 776954"/>
                <a:gd name="connsiteX9" fmla="*/ 365773 w 411427"/>
                <a:gd name="connsiteY9" fmla="*/ 744379 h 776954"/>
                <a:gd name="connsiteX10" fmla="*/ 349961 w 411427"/>
                <a:gd name="connsiteY10" fmla="*/ 776954 h 77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27" h="776954">
                  <a:moveTo>
                    <a:pt x="349961" y="776954"/>
                  </a:moveTo>
                  <a:cubicBezTo>
                    <a:pt x="323767" y="691134"/>
                    <a:pt x="264236" y="638080"/>
                    <a:pt x="203848" y="586169"/>
                  </a:cubicBezTo>
                  <a:cubicBezTo>
                    <a:pt x="161557" y="549878"/>
                    <a:pt x="116694" y="516446"/>
                    <a:pt x="74213" y="480346"/>
                  </a:cubicBezTo>
                  <a:cubicBezTo>
                    <a:pt x="24968" y="438436"/>
                    <a:pt x="1537" y="383381"/>
                    <a:pt x="108" y="319278"/>
                  </a:cubicBezTo>
                  <a:cubicBezTo>
                    <a:pt x="-2178" y="214313"/>
                    <a:pt x="31731" y="122777"/>
                    <a:pt x="106121" y="48292"/>
                  </a:cubicBezTo>
                  <a:cubicBezTo>
                    <a:pt x="124886" y="29528"/>
                    <a:pt x="150222" y="17336"/>
                    <a:pt x="175844" y="0"/>
                  </a:cubicBezTo>
                  <a:cubicBezTo>
                    <a:pt x="169939" y="127444"/>
                    <a:pt x="228803" y="222885"/>
                    <a:pt x="296336" y="314516"/>
                  </a:cubicBezTo>
                  <a:cubicBezTo>
                    <a:pt x="323006" y="350615"/>
                    <a:pt x="354819" y="383286"/>
                    <a:pt x="378727" y="421005"/>
                  </a:cubicBezTo>
                  <a:cubicBezTo>
                    <a:pt x="407969" y="467201"/>
                    <a:pt x="414636" y="520351"/>
                    <a:pt x="410159" y="574929"/>
                  </a:cubicBezTo>
                  <a:cubicBezTo>
                    <a:pt x="405397" y="634175"/>
                    <a:pt x="389490" y="690277"/>
                    <a:pt x="365773" y="744379"/>
                  </a:cubicBezTo>
                  <a:cubicBezTo>
                    <a:pt x="361772" y="753904"/>
                    <a:pt x="356724" y="763238"/>
                    <a:pt x="349961" y="776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5" name="任意多边形: 形状 1304">
              <a:extLst>
                <a:ext uri="{FF2B5EF4-FFF2-40B4-BE49-F238E27FC236}">
                  <a16:creationId xmlns="" xmlns:a16="http://schemas.microsoft.com/office/drawing/2014/main" id="{4E3D9EDC-8141-463C-B1F3-71C110C3F02E}"/>
                </a:ext>
              </a:extLst>
            </p:cNvPr>
            <p:cNvSpPr/>
            <p:nvPr/>
          </p:nvSpPr>
          <p:spPr>
            <a:xfrm>
              <a:off x="-3376105" y="4233682"/>
              <a:ext cx="404050" cy="697917"/>
            </a:xfrm>
            <a:custGeom>
              <a:avLst/>
              <a:gdLst>
                <a:gd name="connsiteX0" fmla="*/ 0 w 404050"/>
                <a:gd name="connsiteY0" fmla="*/ 692012 h 697917"/>
                <a:gd name="connsiteX1" fmla="*/ 24003 w 404050"/>
                <a:gd name="connsiteY1" fmla="*/ 481319 h 697917"/>
                <a:gd name="connsiteX2" fmla="*/ 4477 w 404050"/>
                <a:gd name="connsiteY2" fmla="*/ 299677 h 697917"/>
                <a:gd name="connsiteX3" fmla="*/ 59150 w 404050"/>
                <a:gd name="connsiteY3" fmla="*/ 134133 h 697917"/>
                <a:gd name="connsiteX4" fmla="*/ 237363 w 404050"/>
                <a:gd name="connsiteY4" fmla="*/ 11451 h 697917"/>
                <a:gd name="connsiteX5" fmla="*/ 404051 w 404050"/>
                <a:gd name="connsiteY5" fmla="*/ 22119 h 697917"/>
                <a:gd name="connsiteX6" fmla="*/ 278035 w 404050"/>
                <a:gd name="connsiteY6" fmla="*/ 331110 h 697917"/>
                <a:gd name="connsiteX7" fmla="*/ 259080 w 404050"/>
                <a:gd name="connsiteY7" fmla="*/ 478271 h 697917"/>
                <a:gd name="connsiteX8" fmla="*/ 100108 w 404050"/>
                <a:gd name="connsiteY8" fmla="*/ 651626 h 697917"/>
                <a:gd name="connsiteX9" fmla="*/ 4001 w 404050"/>
                <a:gd name="connsiteY9" fmla="*/ 697918 h 697917"/>
                <a:gd name="connsiteX10" fmla="*/ 0 w 404050"/>
                <a:gd name="connsiteY10" fmla="*/ 692012 h 6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050" h="697917">
                  <a:moveTo>
                    <a:pt x="0" y="692012"/>
                  </a:moveTo>
                  <a:cubicBezTo>
                    <a:pt x="34386" y="624670"/>
                    <a:pt x="31338" y="553137"/>
                    <a:pt x="24003" y="481319"/>
                  </a:cubicBezTo>
                  <a:cubicBezTo>
                    <a:pt x="17812" y="420740"/>
                    <a:pt x="9716" y="360352"/>
                    <a:pt x="4477" y="299677"/>
                  </a:cubicBezTo>
                  <a:cubicBezTo>
                    <a:pt x="-952" y="237193"/>
                    <a:pt x="21336" y="181758"/>
                    <a:pt x="59150" y="134133"/>
                  </a:cubicBezTo>
                  <a:cubicBezTo>
                    <a:pt x="105633" y="75744"/>
                    <a:pt x="164021" y="32215"/>
                    <a:pt x="237363" y="11451"/>
                  </a:cubicBezTo>
                  <a:cubicBezTo>
                    <a:pt x="294132" y="-4551"/>
                    <a:pt x="349663" y="-6171"/>
                    <a:pt x="404051" y="22119"/>
                  </a:cubicBezTo>
                  <a:cubicBezTo>
                    <a:pt x="312230" y="105939"/>
                    <a:pt x="292418" y="217476"/>
                    <a:pt x="278035" y="331110"/>
                  </a:cubicBezTo>
                  <a:cubicBezTo>
                    <a:pt x="271844" y="380259"/>
                    <a:pt x="272796" y="431408"/>
                    <a:pt x="259080" y="478271"/>
                  </a:cubicBezTo>
                  <a:cubicBezTo>
                    <a:pt x="235172" y="559995"/>
                    <a:pt x="171641" y="611145"/>
                    <a:pt x="100108" y="651626"/>
                  </a:cubicBezTo>
                  <a:cubicBezTo>
                    <a:pt x="69247" y="669057"/>
                    <a:pt x="36100" y="682678"/>
                    <a:pt x="4001" y="697918"/>
                  </a:cubicBezTo>
                  <a:cubicBezTo>
                    <a:pt x="2763" y="696012"/>
                    <a:pt x="1429" y="694012"/>
                    <a:pt x="0" y="692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6" name="任意多边形: 形状 1305">
              <a:extLst>
                <a:ext uri="{FF2B5EF4-FFF2-40B4-BE49-F238E27FC236}">
                  <a16:creationId xmlns="" xmlns:a16="http://schemas.microsoft.com/office/drawing/2014/main" id="{265257EC-0FFD-4B79-9111-2B71882D1B0A}"/>
                </a:ext>
              </a:extLst>
            </p:cNvPr>
            <p:cNvSpPr/>
            <p:nvPr/>
          </p:nvSpPr>
          <p:spPr>
            <a:xfrm>
              <a:off x="-3792061" y="5580714"/>
              <a:ext cx="708850" cy="475062"/>
            </a:xfrm>
            <a:custGeom>
              <a:avLst/>
              <a:gdLst>
                <a:gd name="connsiteX0" fmla="*/ 708850 w 708850"/>
                <a:gd name="connsiteY0" fmla="*/ 116791 h 475062"/>
                <a:gd name="connsiteX1" fmla="*/ 496443 w 708850"/>
                <a:gd name="connsiteY1" fmla="*/ 237283 h 475062"/>
                <a:gd name="connsiteX2" fmla="*/ 380143 w 708850"/>
                <a:gd name="connsiteY2" fmla="*/ 375871 h 475062"/>
                <a:gd name="connsiteX3" fmla="*/ 214503 w 708850"/>
                <a:gd name="connsiteY3" fmla="*/ 468930 h 475062"/>
                <a:gd name="connsiteX4" fmla="*/ 0 w 708850"/>
                <a:gd name="connsiteY4" fmla="*/ 457310 h 475062"/>
                <a:gd name="connsiteX5" fmla="*/ 30766 w 708850"/>
                <a:gd name="connsiteY5" fmla="*/ 435688 h 475062"/>
                <a:gd name="connsiteX6" fmla="*/ 137065 w 708850"/>
                <a:gd name="connsiteY6" fmla="*/ 297861 h 475062"/>
                <a:gd name="connsiteX7" fmla="*/ 221932 w 708850"/>
                <a:gd name="connsiteY7" fmla="*/ 133460 h 475062"/>
                <a:gd name="connsiteX8" fmla="*/ 386525 w 708850"/>
                <a:gd name="connsiteY8" fmla="*/ 12492 h 475062"/>
                <a:gd name="connsiteX9" fmla="*/ 608457 w 708850"/>
                <a:gd name="connsiteY9" fmla="*/ 26304 h 475062"/>
                <a:gd name="connsiteX10" fmla="*/ 708850 w 708850"/>
                <a:gd name="connsiteY10" fmla="*/ 116791 h 47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8850" h="475062">
                  <a:moveTo>
                    <a:pt x="708850" y="116791"/>
                  </a:moveTo>
                  <a:cubicBezTo>
                    <a:pt x="618649" y="127650"/>
                    <a:pt x="554355" y="178799"/>
                    <a:pt x="496443" y="237283"/>
                  </a:cubicBezTo>
                  <a:cubicBezTo>
                    <a:pt x="454152" y="280050"/>
                    <a:pt x="417672" y="328627"/>
                    <a:pt x="380143" y="375871"/>
                  </a:cubicBezTo>
                  <a:cubicBezTo>
                    <a:pt x="337375" y="429783"/>
                    <a:pt x="280607" y="458262"/>
                    <a:pt x="214503" y="468930"/>
                  </a:cubicBezTo>
                  <a:cubicBezTo>
                    <a:pt x="144304" y="480265"/>
                    <a:pt x="74390" y="475598"/>
                    <a:pt x="0" y="457310"/>
                  </a:cubicBezTo>
                  <a:cubicBezTo>
                    <a:pt x="12288" y="448642"/>
                    <a:pt x="21622" y="442260"/>
                    <a:pt x="30766" y="435688"/>
                  </a:cubicBezTo>
                  <a:cubicBezTo>
                    <a:pt x="80010" y="400446"/>
                    <a:pt x="109442" y="349677"/>
                    <a:pt x="137065" y="297861"/>
                  </a:cubicBezTo>
                  <a:cubicBezTo>
                    <a:pt x="166116" y="243474"/>
                    <a:pt x="193357" y="188133"/>
                    <a:pt x="221932" y="133460"/>
                  </a:cubicBezTo>
                  <a:cubicBezTo>
                    <a:pt x="256985" y="66499"/>
                    <a:pt x="316325" y="30971"/>
                    <a:pt x="386525" y="12492"/>
                  </a:cubicBezTo>
                  <a:cubicBezTo>
                    <a:pt x="461582" y="-7320"/>
                    <a:pt x="536163" y="-4176"/>
                    <a:pt x="608457" y="26304"/>
                  </a:cubicBezTo>
                  <a:cubicBezTo>
                    <a:pt x="651224" y="44401"/>
                    <a:pt x="685229" y="72500"/>
                    <a:pt x="708850" y="1167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7" name="任意多边形: 形状 1306">
              <a:extLst>
                <a:ext uri="{FF2B5EF4-FFF2-40B4-BE49-F238E27FC236}">
                  <a16:creationId xmlns="" xmlns:a16="http://schemas.microsoft.com/office/drawing/2014/main" id="{0A998A75-986C-456C-AE89-AF1C3470BE01}"/>
                </a:ext>
              </a:extLst>
            </p:cNvPr>
            <p:cNvSpPr/>
            <p:nvPr/>
          </p:nvSpPr>
          <p:spPr>
            <a:xfrm>
              <a:off x="-8715343" y="3629918"/>
              <a:ext cx="346389" cy="752946"/>
            </a:xfrm>
            <a:custGeom>
              <a:avLst/>
              <a:gdLst>
                <a:gd name="connsiteX0" fmla="*/ 0 w 346389"/>
                <a:gd name="connsiteY0" fmla="*/ 10568 h 752946"/>
                <a:gd name="connsiteX1" fmla="*/ 146209 w 346389"/>
                <a:gd name="connsiteY1" fmla="*/ 21522 h 752946"/>
                <a:gd name="connsiteX2" fmla="*/ 343186 w 346389"/>
                <a:gd name="connsiteY2" fmla="*/ 269172 h 752946"/>
                <a:gd name="connsiteX3" fmla="*/ 333566 w 346389"/>
                <a:gd name="connsiteY3" fmla="*/ 377566 h 752946"/>
                <a:gd name="connsiteX4" fmla="*/ 274320 w 346389"/>
                <a:gd name="connsiteY4" fmla="*/ 567018 h 752946"/>
                <a:gd name="connsiteX5" fmla="*/ 268700 w 346389"/>
                <a:gd name="connsiteY5" fmla="*/ 752946 h 752946"/>
                <a:gd name="connsiteX6" fmla="*/ 227743 w 346389"/>
                <a:gd name="connsiteY6" fmla="*/ 726943 h 752946"/>
                <a:gd name="connsiteX7" fmla="*/ 191072 w 346389"/>
                <a:gd name="connsiteY7" fmla="*/ 699511 h 752946"/>
                <a:gd name="connsiteX8" fmla="*/ 63532 w 346389"/>
                <a:gd name="connsiteY8" fmla="*/ 529490 h 752946"/>
                <a:gd name="connsiteX9" fmla="*/ 59150 w 346389"/>
                <a:gd name="connsiteY9" fmla="*/ 384710 h 752946"/>
                <a:gd name="connsiteX10" fmla="*/ 34671 w 346389"/>
                <a:gd name="connsiteY10" fmla="*/ 66575 h 752946"/>
                <a:gd name="connsiteX11" fmla="*/ 20193 w 346389"/>
                <a:gd name="connsiteY11" fmla="*/ 38000 h 752946"/>
                <a:gd name="connsiteX12" fmla="*/ 0 w 346389"/>
                <a:gd name="connsiteY12" fmla="*/ 10568 h 75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389" h="752946">
                  <a:moveTo>
                    <a:pt x="0" y="10568"/>
                  </a:moveTo>
                  <a:cubicBezTo>
                    <a:pt x="52006" y="-8672"/>
                    <a:pt x="100775" y="376"/>
                    <a:pt x="146209" y="21522"/>
                  </a:cubicBezTo>
                  <a:cubicBezTo>
                    <a:pt x="252412" y="70957"/>
                    <a:pt x="321183" y="152776"/>
                    <a:pt x="343186" y="269172"/>
                  </a:cubicBezTo>
                  <a:cubicBezTo>
                    <a:pt x="349949" y="304986"/>
                    <a:pt x="345662" y="341752"/>
                    <a:pt x="333566" y="377566"/>
                  </a:cubicBezTo>
                  <a:cubicBezTo>
                    <a:pt x="312515" y="440336"/>
                    <a:pt x="292989" y="503582"/>
                    <a:pt x="274320" y="567018"/>
                  </a:cubicBezTo>
                  <a:cubicBezTo>
                    <a:pt x="256889" y="626264"/>
                    <a:pt x="249174" y="686367"/>
                    <a:pt x="268700" y="752946"/>
                  </a:cubicBezTo>
                  <a:cubicBezTo>
                    <a:pt x="252127" y="742469"/>
                    <a:pt x="239649" y="735135"/>
                    <a:pt x="227743" y="726943"/>
                  </a:cubicBezTo>
                  <a:cubicBezTo>
                    <a:pt x="215170" y="718275"/>
                    <a:pt x="202692" y="709417"/>
                    <a:pt x="191072" y="699511"/>
                  </a:cubicBezTo>
                  <a:cubicBezTo>
                    <a:pt x="135827" y="652458"/>
                    <a:pt x="86582" y="601023"/>
                    <a:pt x="63532" y="529490"/>
                  </a:cubicBezTo>
                  <a:cubicBezTo>
                    <a:pt x="48006" y="481389"/>
                    <a:pt x="52768" y="433573"/>
                    <a:pt x="59150" y="384710"/>
                  </a:cubicBezTo>
                  <a:cubicBezTo>
                    <a:pt x="73152" y="277268"/>
                    <a:pt x="76105" y="170016"/>
                    <a:pt x="34671" y="66575"/>
                  </a:cubicBezTo>
                  <a:cubicBezTo>
                    <a:pt x="30670" y="56669"/>
                    <a:pt x="25813" y="47049"/>
                    <a:pt x="20193" y="38000"/>
                  </a:cubicBezTo>
                  <a:cubicBezTo>
                    <a:pt x="14668" y="29046"/>
                    <a:pt x="7715" y="20950"/>
                    <a:pt x="0" y="10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8" name="任意多边形: 形状 1307">
              <a:extLst>
                <a:ext uri="{FF2B5EF4-FFF2-40B4-BE49-F238E27FC236}">
                  <a16:creationId xmlns="" xmlns:a16="http://schemas.microsoft.com/office/drawing/2014/main" id="{73AD9E56-51A4-4B72-B23C-723DCF7AC4BC}"/>
                </a:ext>
              </a:extLst>
            </p:cNvPr>
            <p:cNvSpPr/>
            <p:nvPr/>
          </p:nvSpPr>
          <p:spPr>
            <a:xfrm>
              <a:off x="-3508693" y="4921026"/>
              <a:ext cx="588550" cy="581596"/>
            </a:xfrm>
            <a:custGeom>
              <a:avLst/>
              <a:gdLst>
                <a:gd name="connsiteX0" fmla="*/ 588550 w 588550"/>
                <a:gd name="connsiteY0" fmla="*/ 61627 h 581596"/>
                <a:gd name="connsiteX1" fmla="*/ 403479 w 588550"/>
                <a:gd name="connsiteY1" fmla="*/ 256985 h 581596"/>
                <a:gd name="connsiteX2" fmla="*/ 353092 w 588550"/>
                <a:gd name="connsiteY2" fmla="*/ 372523 h 581596"/>
                <a:gd name="connsiteX3" fmla="*/ 214217 w 588550"/>
                <a:gd name="connsiteY3" fmla="*/ 532353 h 581596"/>
                <a:gd name="connsiteX4" fmla="*/ 0 w 588550"/>
                <a:gd name="connsiteY4" fmla="*/ 581597 h 581596"/>
                <a:gd name="connsiteX5" fmla="*/ 5810 w 588550"/>
                <a:gd name="connsiteY5" fmla="*/ 568738 h 581596"/>
                <a:gd name="connsiteX6" fmla="*/ 91345 w 588550"/>
                <a:gd name="connsiteY6" fmla="*/ 366427 h 581596"/>
                <a:gd name="connsiteX7" fmla="*/ 121158 w 588550"/>
                <a:gd name="connsiteY7" fmla="*/ 215075 h 581596"/>
                <a:gd name="connsiteX8" fmla="*/ 263462 w 588550"/>
                <a:gd name="connsiteY8" fmla="*/ 40386 h 581596"/>
                <a:gd name="connsiteX9" fmla="*/ 500920 w 588550"/>
                <a:gd name="connsiteY9" fmla="*/ 10192 h 581596"/>
                <a:gd name="connsiteX10" fmla="*/ 588550 w 588550"/>
                <a:gd name="connsiteY10" fmla="*/ 61627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550" h="581596">
                  <a:moveTo>
                    <a:pt x="588550" y="61627"/>
                  </a:moveTo>
                  <a:cubicBezTo>
                    <a:pt x="496824" y="100394"/>
                    <a:pt x="447199" y="176499"/>
                    <a:pt x="403479" y="256985"/>
                  </a:cubicBezTo>
                  <a:cubicBezTo>
                    <a:pt x="383477" y="293751"/>
                    <a:pt x="366617" y="332804"/>
                    <a:pt x="353092" y="372523"/>
                  </a:cubicBezTo>
                  <a:cubicBezTo>
                    <a:pt x="328327" y="445294"/>
                    <a:pt x="283083" y="498444"/>
                    <a:pt x="214217" y="532353"/>
                  </a:cubicBezTo>
                  <a:cubicBezTo>
                    <a:pt x="147447" y="565309"/>
                    <a:pt x="76867" y="579501"/>
                    <a:pt x="0" y="581597"/>
                  </a:cubicBezTo>
                  <a:cubicBezTo>
                    <a:pt x="2763" y="575215"/>
                    <a:pt x="3429" y="571215"/>
                    <a:pt x="5810" y="568738"/>
                  </a:cubicBezTo>
                  <a:cubicBezTo>
                    <a:pt x="60389" y="512255"/>
                    <a:pt x="75343" y="439008"/>
                    <a:pt x="91345" y="366427"/>
                  </a:cubicBezTo>
                  <a:cubicBezTo>
                    <a:pt x="102394" y="316231"/>
                    <a:pt x="109824" y="265176"/>
                    <a:pt x="121158" y="215075"/>
                  </a:cubicBezTo>
                  <a:cubicBezTo>
                    <a:pt x="139541" y="133732"/>
                    <a:pt x="191071" y="77534"/>
                    <a:pt x="263462" y="40386"/>
                  </a:cubicBezTo>
                  <a:cubicBezTo>
                    <a:pt x="338519" y="1810"/>
                    <a:pt x="417957" y="-11049"/>
                    <a:pt x="500920" y="10192"/>
                  </a:cubicBezTo>
                  <a:cubicBezTo>
                    <a:pt x="533876" y="18669"/>
                    <a:pt x="563594" y="34195"/>
                    <a:pt x="588550" y="61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9" name="任意多边形: 形状 1308">
              <a:extLst>
                <a:ext uri="{FF2B5EF4-FFF2-40B4-BE49-F238E27FC236}">
                  <a16:creationId xmlns="" xmlns:a16="http://schemas.microsoft.com/office/drawing/2014/main" id="{523BB898-13DC-4819-BE02-C9B1EACA53AC}"/>
                </a:ext>
              </a:extLst>
            </p:cNvPr>
            <p:cNvSpPr/>
            <p:nvPr/>
          </p:nvSpPr>
          <p:spPr>
            <a:xfrm>
              <a:off x="-8777065" y="5580731"/>
              <a:ext cx="700277" cy="475011"/>
            </a:xfrm>
            <a:custGeom>
              <a:avLst/>
              <a:gdLst>
                <a:gd name="connsiteX0" fmla="*/ 700278 w 700277"/>
                <a:gd name="connsiteY0" fmla="*/ 459198 h 475011"/>
                <a:gd name="connsiteX1" fmla="*/ 440722 w 700277"/>
                <a:gd name="connsiteY1" fmla="*/ 455769 h 475011"/>
                <a:gd name="connsiteX2" fmla="*/ 308610 w 700277"/>
                <a:gd name="connsiteY2" fmla="*/ 352232 h 475011"/>
                <a:gd name="connsiteX3" fmla="*/ 90392 w 700277"/>
                <a:gd name="connsiteY3" fmla="*/ 146397 h 475011"/>
                <a:gd name="connsiteX4" fmla="*/ 0 w 700277"/>
                <a:gd name="connsiteY4" fmla="*/ 112488 h 475011"/>
                <a:gd name="connsiteX5" fmla="*/ 61817 w 700277"/>
                <a:gd name="connsiteY5" fmla="*/ 45432 h 475011"/>
                <a:gd name="connsiteX6" fmla="*/ 448056 w 700277"/>
                <a:gd name="connsiteY6" fmla="*/ 83627 h 475011"/>
                <a:gd name="connsiteX7" fmla="*/ 494443 w 700277"/>
                <a:gd name="connsiteY7" fmla="*/ 151064 h 475011"/>
                <a:gd name="connsiteX8" fmla="*/ 615029 w 700277"/>
                <a:gd name="connsiteY8" fmla="*/ 370710 h 475011"/>
                <a:gd name="connsiteX9" fmla="*/ 700278 w 700277"/>
                <a:gd name="connsiteY9" fmla="*/ 459198 h 4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0277" h="475011">
                  <a:moveTo>
                    <a:pt x="700278" y="459198"/>
                  </a:moveTo>
                  <a:cubicBezTo>
                    <a:pt x="615124" y="477295"/>
                    <a:pt x="527971" y="484344"/>
                    <a:pt x="440722" y="455769"/>
                  </a:cubicBezTo>
                  <a:cubicBezTo>
                    <a:pt x="383762" y="437195"/>
                    <a:pt x="342805" y="399952"/>
                    <a:pt x="308610" y="352232"/>
                  </a:cubicBezTo>
                  <a:cubicBezTo>
                    <a:pt x="249364" y="269650"/>
                    <a:pt x="181832" y="194689"/>
                    <a:pt x="90392" y="146397"/>
                  </a:cubicBezTo>
                  <a:cubicBezTo>
                    <a:pt x="62579" y="131728"/>
                    <a:pt x="31147" y="123918"/>
                    <a:pt x="0" y="112488"/>
                  </a:cubicBezTo>
                  <a:cubicBezTo>
                    <a:pt x="10858" y="85532"/>
                    <a:pt x="34576" y="63625"/>
                    <a:pt x="61817" y="45432"/>
                  </a:cubicBezTo>
                  <a:cubicBezTo>
                    <a:pt x="171926" y="-28006"/>
                    <a:pt x="356235" y="-10385"/>
                    <a:pt x="448056" y="83627"/>
                  </a:cubicBezTo>
                  <a:cubicBezTo>
                    <a:pt x="466820" y="102867"/>
                    <a:pt x="481298" y="127251"/>
                    <a:pt x="494443" y="151064"/>
                  </a:cubicBezTo>
                  <a:cubicBezTo>
                    <a:pt x="535019" y="224121"/>
                    <a:pt x="571024" y="299844"/>
                    <a:pt x="615029" y="370710"/>
                  </a:cubicBezTo>
                  <a:cubicBezTo>
                    <a:pt x="636080" y="404619"/>
                    <a:pt x="671132" y="429670"/>
                    <a:pt x="700278" y="459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0" name="任意多边形: 形状 1309">
              <a:extLst>
                <a:ext uri="{FF2B5EF4-FFF2-40B4-BE49-F238E27FC236}">
                  <a16:creationId xmlns="" xmlns:a16="http://schemas.microsoft.com/office/drawing/2014/main" id="{8016DB20-5E63-465C-B871-F397A725CC74}"/>
                </a:ext>
              </a:extLst>
            </p:cNvPr>
            <p:cNvSpPr/>
            <p:nvPr/>
          </p:nvSpPr>
          <p:spPr>
            <a:xfrm>
              <a:off x="-8887174" y="4232608"/>
              <a:ext cx="403764" cy="700134"/>
            </a:xfrm>
            <a:custGeom>
              <a:avLst/>
              <a:gdLst>
                <a:gd name="connsiteX0" fmla="*/ 403765 w 403764"/>
                <a:gd name="connsiteY0" fmla="*/ 700134 h 700134"/>
                <a:gd name="connsiteX1" fmla="*/ 177927 w 403764"/>
                <a:gd name="connsiteY1" fmla="*/ 549734 h 700134"/>
                <a:gd name="connsiteX2" fmla="*/ 124587 w 403764"/>
                <a:gd name="connsiteY2" fmla="*/ 366664 h 700134"/>
                <a:gd name="connsiteX3" fmla="*/ 53912 w 403764"/>
                <a:gd name="connsiteY3" fmla="*/ 92439 h 700134"/>
                <a:gd name="connsiteX4" fmla="*/ 0 w 403764"/>
                <a:gd name="connsiteY4" fmla="*/ 22145 h 700134"/>
                <a:gd name="connsiteX5" fmla="*/ 148495 w 403764"/>
                <a:gd name="connsiteY5" fmla="*/ 9095 h 700134"/>
                <a:gd name="connsiteX6" fmla="*/ 388906 w 403764"/>
                <a:gd name="connsiteY6" fmla="*/ 237029 h 700134"/>
                <a:gd name="connsiteX7" fmla="*/ 390525 w 403764"/>
                <a:gd name="connsiteY7" fmla="*/ 354758 h 700134"/>
                <a:gd name="connsiteX8" fmla="*/ 371380 w 403764"/>
                <a:gd name="connsiteY8" fmla="*/ 543924 h 700134"/>
                <a:gd name="connsiteX9" fmla="*/ 403765 w 403764"/>
                <a:gd name="connsiteY9" fmla="*/ 700134 h 70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764" h="700134">
                  <a:moveTo>
                    <a:pt x="403765" y="700134"/>
                  </a:moveTo>
                  <a:cubicBezTo>
                    <a:pt x="312706" y="665368"/>
                    <a:pt x="235458" y="622791"/>
                    <a:pt x="177927" y="549734"/>
                  </a:cubicBezTo>
                  <a:cubicBezTo>
                    <a:pt x="135160" y="495442"/>
                    <a:pt x="126778" y="432386"/>
                    <a:pt x="124587" y="366664"/>
                  </a:cubicBezTo>
                  <a:cubicBezTo>
                    <a:pt x="121349" y="270080"/>
                    <a:pt x="102013" y="177212"/>
                    <a:pt x="53912" y="92439"/>
                  </a:cubicBezTo>
                  <a:cubicBezTo>
                    <a:pt x="39529" y="67198"/>
                    <a:pt x="18383" y="45766"/>
                    <a:pt x="0" y="22145"/>
                  </a:cubicBezTo>
                  <a:cubicBezTo>
                    <a:pt x="44006" y="-3097"/>
                    <a:pt x="95917" y="-5764"/>
                    <a:pt x="148495" y="9095"/>
                  </a:cubicBezTo>
                  <a:cubicBezTo>
                    <a:pt x="268129" y="43004"/>
                    <a:pt x="356235" y="113299"/>
                    <a:pt x="388906" y="237029"/>
                  </a:cubicBezTo>
                  <a:cubicBezTo>
                    <a:pt x="398621" y="273890"/>
                    <a:pt x="393383" y="315610"/>
                    <a:pt x="390525" y="354758"/>
                  </a:cubicBezTo>
                  <a:cubicBezTo>
                    <a:pt x="385858" y="418004"/>
                    <a:pt x="375666" y="480773"/>
                    <a:pt x="371380" y="543924"/>
                  </a:cubicBezTo>
                  <a:cubicBezTo>
                    <a:pt x="367856" y="596216"/>
                    <a:pt x="376523" y="647461"/>
                    <a:pt x="403765" y="700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1" name="任意多边形: 形状 1310">
              <a:extLst>
                <a:ext uri="{FF2B5EF4-FFF2-40B4-BE49-F238E27FC236}">
                  <a16:creationId xmlns="" xmlns:a16="http://schemas.microsoft.com/office/drawing/2014/main" id="{A6B5A3FF-A859-4FB1-9D7C-4AFEB39C5F24}"/>
                </a:ext>
              </a:extLst>
            </p:cNvPr>
            <p:cNvSpPr/>
            <p:nvPr/>
          </p:nvSpPr>
          <p:spPr>
            <a:xfrm>
              <a:off x="-4109827" y="2619915"/>
              <a:ext cx="351976" cy="785589"/>
            </a:xfrm>
            <a:custGeom>
              <a:avLst/>
              <a:gdLst>
                <a:gd name="connsiteX0" fmla="*/ 236327 w 351976"/>
                <a:gd name="connsiteY0" fmla="*/ 63 h 785589"/>
                <a:gd name="connsiteX1" fmla="*/ 248233 w 351976"/>
                <a:gd name="connsiteY1" fmla="*/ 234759 h 785589"/>
                <a:gd name="connsiteX2" fmla="*/ 317385 w 351976"/>
                <a:gd name="connsiteY2" fmla="*/ 389159 h 785589"/>
                <a:gd name="connsiteX3" fmla="*/ 323100 w 351976"/>
                <a:gd name="connsiteY3" fmla="*/ 645381 h 785589"/>
                <a:gd name="connsiteX4" fmla="*/ 247471 w 351976"/>
                <a:gd name="connsiteY4" fmla="*/ 776064 h 785589"/>
                <a:gd name="connsiteX5" fmla="*/ 236232 w 351976"/>
                <a:gd name="connsiteY5" fmla="*/ 785589 h 785589"/>
                <a:gd name="connsiteX6" fmla="*/ 186416 w 351976"/>
                <a:gd name="connsiteY6" fmla="*/ 644334 h 785589"/>
                <a:gd name="connsiteX7" fmla="*/ 79736 w 351976"/>
                <a:gd name="connsiteY7" fmla="*/ 503649 h 785589"/>
                <a:gd name="connsiteX8" fmla="*/ 7155 w 351976"/>
                <a:gd name="connsiteY8" fmla="*/ 380682 h 785589"/>
                <a:gd name="connsiteX9" fmla="*/ 28682 w 351976"/>
                <a:gd name="connsiteY9" fmla="*/ 187229 h 785589"/>
                <a:gd name="connsiteX10" fmla="*/ 148030 w 351976"/>
                <a:gd name="connsiteY10" fmla="*/ 31686 h 785589"/>
                <a:gd name="connsiteX11" fmla="*/ 236327 w 351976"/>
                <a:gd name="connsiteY11" fmla="*/ 63 h 78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976" h="785589">
                  <a:moveTo>
                    <a:pt x="236327" y="63"/>
                  </a:moveTo>
                  <a:cubicBezTo>
                    <a:pt x="205942" y="81597"/>
                    <a:pt x="222992" y="159416"/>
                    <a:pt x="248233" y="234759"/>
                  </a:cubicBezTo>
                  <a:cubicBezTo>
                    <a:pt x="266045" y="288003"/>
                    <a:pt x="290620" y="339629"/>
                    <a:pt x="317385" y="389159"/>
                  </a:cubicBezTo>
                  <a:cubicBezTo>
                    <a:pt x="363485" y="474598"/>
                    <a:pt x="361581" y="560228"/>
                    <a:pt x="323100" y="645381"/>
                  </a:cubicBezTo>
                  <a:cubicBezTo>
                    <a:pt x="302430" y="691006"/>
                    <a:pt x="273093" y="732726"/>
                    <a:pt x="247471" y="776064"/>
                  </a:cubicBezTo>
                  <a:cubicBezTo>
                    <a:pt x="245757" y="779017"/>
                    <a:pt x="242042" y="780732"/>
                    <a:pt x="236232" y="785589"/>
                  </a:cubicBezTo>
                  <a:cubicBezTo>
                    <a:pt x="231945" y="732059"/>
                    <a:pt x="214991" y="685386"/>
                    <a:pt x="186416" y="644334"/>
                  </a:cubicBezTo>
                  <a:cubicBezTo>
                    <a:pt x="152793" y="596042"/>
                    <a:pt x="116312" y="549750"/>
                    <a:pt x="79736" y="503649"/>
                  </a:cubicBezTo>
                  <a:cubicBezTo>
                    <a:pt x="49827" y="465835"/>
                    <a:pt x="18681" y="429735"/>
                    <a:pt x="7155" y="380682"/>
                  </a:cubicBezTo>
                  <a:cubicBezTo>
                    <a:pt x="-8656" y="313245"/>
                    <a:pt x="3155" y="249332"/>
                    <a:pt x="28682" y="187229"/>
                  </a:cubicBezTo>
                  <a:cubicBezTo>
                    <a:pt x="54304" y="124935"/>
                    <a:pt x="92690" y="71119"/>
                    <a:pt x="148030" y="31686"/>
                  </a:cubicBezTo>
                  <a:cubicBezTo>
                    <a:pt x="173462" y="13588"/>
                    <a:pt x="201942" y="-1080"/>
                    <a:pt x="236327" y="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2" name="任意多边形: 形状 1311">
              <a:extLst>
                <a:ext uri="{FF2B5EF4-FFF2-40B4-BE49-F238E27FC236}">
                  <a16:creationId xmlns="" xmlns:a16="http://schemas.microsoft.com/office/drawing/2014/main" id="{D2A1FBD8-E233-43D0-AB53-95D9A2076573}"/>
                </a:ext>
              </a:extLst>
            </p:cNvPr>
            <p:cNvSpPr/>
            <p:nvPr/>
          </p:nvSpPr>
          <p:spPr>
            <a:xfrm>
              <a:off x="-8432119" y="4482020"/>
              <a:ext cx="382954" cy="686561"/>
            </a:xfrm>
            <a:custGeom>
              <a:avLst/>
              <a:gdLst>
                <a:gd name="connsiteX0" fmla="*/ 382954 w 382954"/>
                <a:gd name="connsiteY0" fmla="*/ 358997 h 686561"/>
                <a:gd name="connsiteX1" fmla="*/ 84155 w 382954"/>
                <a:gd name="connsiteY1" fmla="*/ 686562 h 686561"/>
                <a:gd name="connsiteX2" fmla="*/ 27291 w 382954"/>
                <a:gd name="connsiteY2" fmla="*/ 573405 h 686561"/>
                <a:gd name="connsiteX3" fmla="*/ 56723 w 382954"/>
                <a:gd name="connsiteY3" fmla="*/ 176213 h 686561"/>
                <a:gd name="connsiteX4" fmla="*/ 233602 w 382954"/>
                <a:gd name="connsiteY4" fmla="*/ 27527 h 686561"/>
                <a:gd name="connsiteX5" fmla="*/ 378763 w 382954"/>
                <a:gd name="connsiteY5" fmla="*/ 0 h 686561"/>
                <a:gd name="connsiteX6" fmla="*/ 350474 w 382954"/>
                <a:gd name="connsiteY6" fmla="*/ 182118 h 686561"/>
                <a:gd name="connsiteX7" fmla="*/ 382954 w 382954"/>
                <a:gd name="connsiteY7" fmla="*/ 358997 h 68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954" h="686561">
                  <a:moveTo>
                    <a:pt x="382954" y="358997"/>
                  </a:moveTo>
                  <a:cubicBezTo>
                    <a:pt x="235507" y="427101"/>
                    <a:pt x="112158" y="513016"/>
                    <a:pt x="84155" y="686562"/>
                  </a:cubicBezTo>
                  <a:cubicBezTo>
                    <a:pt x="58152" y="653605"/>
                    <a:pt x="40245" y="614553"/>
                    <a:pt x="27291" y="573405"/>
                  </a:cubicBezTo>
                  <a:cubicBezTo>
                    <a:pt x="-15477" y="437197"/>
                    <a:pt x="-9666" y="304038"/>
                    <a:pt x="56723" y="176213"/>
                  </a:cubicBezTo>
                  <a:cubicBezTo>
                    <a:pt x="94918" y="102775"/>
                    <a:pt x="157402" y="56769"/>
                    <a:pt x="233602" y="27527"/>
                  </a:cubicBezTo>
                  <a:cubicBezTo>
                    <a:pt x="281608" y="9144"/>
                    <a:pt x="331424" y="3238"/>
                    <a:pt x="378763" y="0"/>
                  </a:cubicBezTo>
                  <a:cubicBezTo>
                    <a:pt x="368857" y="62103"/>
                    <a:pt x="356189" y="121729"/>
                    <a:pt x="350474" y="182118"/>
                  </a:cubicBezTo>
                  <a:cubicBezTo>
                    <a:pt x="344854" y="242506"/>
                    <a:pt x="349045" y="302895"/>
                    <a:pt x="382954" y="358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3" name="任意多边形: 形状 1312">
              <a:extLst>
                <a:ext uri="{FF2B5EF4-FFF2-40B4-BE49-F238E27FC236}">
                  <a16:creationId xmlns="" xmlns:a16="http://schemas.microsoft.com/office/drawing/2014/main" id="{34CEB87A-B23D-4455-881E-4AFCB1E76224}"/>
                </a:ext>
              </a:extLst>
            </p:cNvPr>
            <p:cNvSpPr/>
            <p:nvPr/>
          </p:nvSpPr>
          <p:spPr>
            <a:xfrm>
              <a:off x="-8005826" y="3207783"/>
              <a:ext cx="730376" cy="377267"/>
            </a:xfrm>
            <a:custGeom>
              <a:avLst/>
              <a:gdLst>
                <a:gd name="connsiteX0" fmla="*/ 730377 w 730376"/>
                <a:gd name="connsiteY0" fmla="*/ 161526 h 377267"/>
                <a:gd name="connsiteX1" fmla="*/ 442436 w 730376"/>
                <a:gd name="connsiteY1" fmla="*/ 377267 h 377267"/>
                <a:gd name="connsiteX2" fmla="*/ 0 w 730376"/>
                <a:gd name="connsiteY2" fmla="*/ 337453 h 377267"/>
                <a:gd name="connsiteX3" fmla="*/ 17621 w 730376"/>
                <a:gd name="connsiteY3" fmla="*/ 291828 h 377267"/>
                <a:gd name="connsiteX4" fmla="*/ 379857 w 730376"/>
                <a:gd name="connsiteY4" fmla="*/ 6935 h 377267"/>
                <a:gd name="connsiteX5" fmla="*/ 654653 w 730376"/>
                <a:gd name="connsiteY5" fmla="*/ 87231 h 377267"/>
                <a:gd name="connsiteX6" fmla="*/ 730377 w 730376"/>
                <a:gd name="connsiteY6" fmla="*/ 161526 h 3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376" h="377267">
                  <a:moveTo>
                    <a:pt x="730377" y="161526"/>
                  </a:moveTo>
                  <a:cubicBezTo>
                    <a:pt x="549497" y="228010"/>
                    <a:pt x="472059" y="306877"/>
                    <a:pt x="442436" y="377267"/>
                  </a:cubicBezTo>
                  <a:cubicBezTo>
                    <a:pt x="301942" y="301829"/>
                    <a:pt x="158972" y="252775"/>
                    <a:pt x="0" y="337453"/>
                  </a:cubicBezTo>
                  <a:cubicBezTo>
                    <a:pt x="6096" y="321451"/>
                    <a:pt x="10763" y="306115"/>
                    <a:pt x="17621" y="291828"/>
                  </a:cubicBezTo>
                  <a:cubicBezTo>
                    <a:pt x="92297" y="138380"/>
                    <a:pt x="215455" y="43321"/>
                    <a:pt x="379857" y="6935"/>
                  </a:cubicBezTo>
                  <a:cubicBezTo>
                    <a:pt x="482537" y="-15830"/>
                    <a:pt x="575405" y="19127"/>
                    <a:pt x="654653" y="87231"/>
                  </a:cubicBezTo>
                  <a:cubicBezTo>
                    <a:pt x="680466" y="109329"/>
                    <a:pt x="703326" y="134856"/>
                    <a:pt x="730377" y="161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4" name="任意多边形: 形状 1313">
              <a:extLst>
                <a:ext uri="{FF2B5EF4-FFF2-40B4-BE49-F238E27FC236}">
                  <a16:creationId xmlns="" xmlns:a16="http://schemas.microsoft.com/office/drawing/2014/main" id="{0101137F-CCDA-4852-A621-2221984CE0F9}"/>
                </a:ext>
              </a:extLst>
            </p:cNvPr>
            <p:cNvSpPr/>
            <p:nvPr/>
          </p:nvSpPr>
          <p:spPr>
            <a:xfrm>
              <a:off x="-8104364" y="2619501"/>
              <a:ext cx="350420" cy="789908"/>
            </a:xfrm>
            <a:custGeom>
              <a:avLst/>
              <a:gdLst>
                <a:gd name="connsiteX0" fmla="*/ 115969 w 350420"/>
                <a:gd name="connsiteY0" fmla="*/ 789908 h 789908"/>
                <a:gd name="connsiteX1" fmla="*/ 3479 w 350420"/>
                <a:gd name="connsiteY1" fmla="*/ 560451 h 789908"/>
                <a:gd name="connsiteX2" fmla="*/ 42246 w 350420"/>
                <a:gd name="connsiteY2" fmla="*/ 376619 h 789908"/>
                <a:gd name="connsiteX3" fmla="*/ 130447 w 350420"/>
                <a:gd name="connsiteY3" fmla="*/ 75057 h 789908"/>
                <a:gd name="connsiteX4" fmla="*/ 125780 w 350420"/>
                <a:gd name="connsiteY4" fmla="*/ 36671 h 789908"/>
                <a:gd name="connsiteX5" fmla="*/ 114731 w 350420"/>
                <a:gd name="connsiteY5" fmla="*/ 0 h 789908"/>
                <a:gd name="connsiteX6" fmla="*/ 215791 w 350420"/>
                <a:gd name="connsiteY6" fmla="*/ 42100 h 789908"/>
                <a:gd name="connsiteX7" fmla="*/ 349617 w 350420"/>
                <a:gd name="connsiteY7" fmla="*/ 350996 h 789908"/>
                <a:gd name="connsiteX8" fmla="*/ 301326 w 350420"/>
                <a:gd name="connsiteY8" fmla="*/ 467582 h 789908"/>
                <a:gd name="connsiteX9" fmla="*/ 192836 w 350420"/>
                <a:gd name="connsiteY9" fmla="*/ 604361 h 789908"/>
                <a:gd name="connsiteX10" fmla="*/ 115969 w 350420"/>
                <a:gd name="connsiteY10" fmla="*/ 789908 h 78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420" h="789908">
                  <a:moveTo>
                    <a:pt x="115969" y="789908"/>
                  </a:moveTo>
                  <a:cubicBezTo>
                    <a:pt x="58343" y="717899"/>
                    <a:pt x="18052" y="645795"/>
                    <a:pt x="3479" y="560451"/>
                  </a:cubicBezTo>
                  <a:cubicBezTo>
                    <a:pt x="-7951" y="493586"/>
                    <a:pt x="9765" y="434626"/>
                    <a:pt x="42246" y="376619"/>
                  </a:cubicBezTo>
                  <a:cubicBezTo>
                    <a:pt x="94538" y="283273"/>
                    <a:pt x="130828" y="184213"/>
                    <a:pt x="130447" y="75057"/>
                  </a:cubicBezTo>
                  <a:cubicBezTo>
                    <a:pt x="130447" y="62198"/>
                    <a:pt x="128447" y="49244"/>
                    <a:pt x="125780" y="36671"/>
                  </a:cubicBezTo>
                  <a:cubicBezTo>
                    <a:pt x="123303" y="24860"/>
                    <a:pt x="118827" y="13525"/>
                    <a:pt x="114731" y="0"/>
                  </a:cubicBezTo>
                  <a:cubicBezTo>
                    <a:pt x="154831" y="286"/>
                    <a:pt x="187597" y="17526"/>
                    <a:pt x="215791" y="42100"/>
                  </a:cubicBezTo>
                  <a:cubicBezTo>
                    <a:pt x="309231" y="123539"/>
                    <a:pt x="357333" y="225933"/>
                    <a:pt x="349617" y="350996"/>
                  </a:cubicBezTo>
                  <a:cubicBezTo>
                    <a:pt x="346950" y="394335"/>
                    <a:pt x="329043" y="433388"/>
                    <a:pt x="301326" y="467582"/>
                  </a:cubicBezTo>
                  <a:cubicBezTo>
                    <a:pt x="264654" y="512731"/>
                    <a:pt x="227888" y="557879"/>
                    <a:pt x="192836" y="604361"/>
                  </a:cubicBezTo>
                  <a:cubicBezTo>
                    <a:pt x="152831" y="657415"/>
                    <a:pt x="120351" y="714375"/>
                    <a:pt x="115969" y="789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5" name="任意多边形: 形状 1314">
              <a:extLst>
                <a:ext uri="{FF2B5EF4-FFF2-40B4-BE49-F238E27FC236}">
                  <a16:creationId xmlns="" xmlns:a16="http://schemas.microsoft.com/office/drawing/2014/main" id="{5A3D8A7A-2CC7-4584-8084-C568A0368EE6}"/>
                </a:ext>
              </a:extLst>
            </p:cNvPr>
            <p:cNvSpPr/>
            <p:nvPr/>
          </p:nvSpPr>
          <p:spPr>
            <a:xfrm>
              <a:off x="-4583874" y="3208980"/>
              <a:ext cx="725995" cy="375403"/>
            </a:xfrm>
            <a:custGeom>
              <a:avLst/>
              <a:gdLst>
                <a:gd name="connsiteX0" fmla="*/ 0 w 725995"/>
                <a:gd name="connsiteY0" fmla="*/ 161662 h 375403"/>
                <a:gd name="connsiteX1" fmla="*/ 185356 w 725995"/>
                <a:gd name="connsiteY1" fmla="*/ 19550 h 375403"/>
                <a:gd name="connsiteX2" fmla="*/ 414623 w 725995"/>
                <a:gd name="connsiteY2" fmla="*/ 23645 h 375403"/>
                <a:gd name="connsiteX3" fmla="*/ 622268 w 725995"/>
                <a:gd name="connsiteY3" fmla="*/ 160996 h 375403"/>
                <a:gd name="connsiteX4" fmla="*/ 725996 w 725995"/>
                <a:gd name="connsiteY4" fmla="*/ 335399 h 375403"/>
                <a:gd name="connsiteX5" fmla="*/ 288226 w 725995"/>
                <a:gd name="connsiteY5" fmla="*/ 375403 h 375403"/>
                <a:gd name="connsiteX6" fmla="*/ 0 w 725995"/>
                <a:gd name="connsiteY6" fmla="*/ 161662 h 37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5995" h="375403">
                  <a:moveTo>
                    <a:pt x="0" y="161662"/>
                  </a:moveTo>
                  <a:cubicBezTo>
                    <a:pt x="49244" y="96702"/>
                    <a:pt x="109252" y="47648"/>
                    <a:pt x="185356" y="19550"/>
                  </a:cubicBezTo>
                  <a:cubicBezTo>
                    <a:pt x="262318" y="-8835"/>
                    <a:pt x="339471" y="-5311"/>
                    <a:pt x="414623" y="23645"/>
                  </a:cubicBezTo>
                  <a:cubicBezTo>
                    <a:pt x="493490" y="53935"/>
                    <a:pt x="564642" y="98036"/>
                    <a:pt x="622268" y="160996"/>
                  </a:cubicBezTo>
                  <a:cubicBezTo>
                    <a:pt x="668369" y="211383"/>
                    <a:pt x="705993" y="267295"/>
                    <a:pt x="725996" y="335399"/>
                  </a:cubicBezTo>
                  <a:cubicBezTo>
                    <a:pt x="570357" y="252436"/>
                    <a:pt x="428625" y="299299"/>
                    <a:pt x="288226" y="375403"/>
                  </a:cubicBezTo>
                  <a:cubicBezTo>
                    <a:pt x="226409" y="258341"/>
                    <a:pt x="116586" y="206525"/>
                    <a:pt x="0" y="1616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6" name="任意多边形: 形状 1315">
              <a:extLst>
                <a:ext uri="{FF2B5EF4-FFF2-40B4-BE49-F238E27FC236}">
                  <a16:creationId xmlns="" xmlns:a16="http://schemas.microsoft.com/office/drawing/2014/main" id="{CE5068CE-13A6-4E36-B934-36A520626950}"/>
                </a:ext>
              </a:extLst>
            </p:cNvPr>
            <p:cNvSpPr/>
            <p:nvPr/>
          </p:nvSpPr>
          <p:spPr>
            <a:xfrm>
              <a:off x="-8332651" y="4958555"/>
              <a:ext cx="375783" cy="749236"/>
            </a:xfrm>
            <a:custGeom>
              <a:avLst/>
              <a:gdLst>
                <a:gd name="connsiteX0" fmla="*/ 222241 w 375783"/>
                <a:gd name="connsiteY0" fmla="*/ 749237 h 749236"/>
                <a:gd name="connsiteX1" fmla="*/ 83938 w 375783"/>
                <a:gd name="connsiteY1" fmla="*/ 608266 h 749236"/>
                <a:gd name="connsiteX2" fmla="*/ 2213 w 375783"/>
                <a:gd name="connsiteY2" fmla="*/ 364236 h 749236"/>
                <a:gd name="connsiteX3" fmla="*/ 99845 w 375783"/>
                <a:gd name="connsiteY3" fmla="*/ 88868 h 749236"/>
                <a:gd name="connsiteX4" fmla="*/ 240529 w 375783"/>
                <a:gd name="connsiteY4" fmla="*/ 0 h 749236"/>
                <a:gd name="connsiteX5" fmla="*/ 375784 w 375783"/>
                <a:gd name="connsiteY5" fmla="*/ 332613 h 749236"/>
                <a:gd name="connsiteX6" fmla="*/ 240529 w 375783"/>
                <a:gd name="connsiteY6" fmla="*/ 518255 h 749236"/>
                <a:gd name="connsiteX7" fmla="*/ 222241 w 375783"/>
                <a:gd name="connsiteY7" fmla="*/ 749237 h 7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783" h="749236">
                  <a:moveTo>
                    <a:pt x="222241" y="749237"/>
                  </a:moveTo>
                  <a:cubicBezTo>
                    <a:pt x="161662" y="709994"/>
                    <a:pt x="118609" y="663035"/>
                    <a:pt x="83938" y="608266"/>
                  </a:cubicBezTo>
                  <a:cubicBezTo>
                    <a:pt x="36694" y="533781"/>
                    <a:pt x="11548" y="452056"/>
                    <a:pt x="2213" y="364236"/>
                  </a:cubicBezTo>
                  <a:cubicBezTo>
                    <a:pt x="-9312" y="255937"/>
                    <a:pt x="24311" y="164592"/>
                    <a:pt x="99845" y="88868"/>
                  </a:cubicBezTo>
                  <a:cubicBezTo>
                    <a:pt x="138707" y="49911"/>
                    <a:pt x="184617" y="19431"/>
                    <a:pt x="240529" y="0"/>
                  </a:cubicBezTo>
                  <a:cubicBezTo>
                    <a:pt x="255007" y="123063"/>
                    <a:pt x="275105" y="242697"/>
                    <a:pt x="375784" y="332613"/>
                  </a:cubicBezTo>
                  <a:cubicBezTo>
                    <a:pt x="317491" y="385286"/>
                    <a:pt x="271009" y="446246"/>
                    <a:pt x="240529" y="518255"/>
                  </a:cubicBezTo>
                  <a:cubicBezTo>
                    <a:pt x="209668" y="590836"/>
                    <a:pt x="194333" y="665036"/>
                    <a:pt x="222241" y="74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7" name="任意多边形: 形状 1316">
              <a:extLst>
                <a:ext uri="{FF2B5EF4-FFF2-40B4-BE49-F238E27FC236}">
                  <a16:creationId xmlns="" xmlns:a16="http://schemas.microsoft.com/office/drawing/2014/main" id="{F6DFCE20-2817-4441-B825-3DC7BF9A4324}"/>
                </a:ext>
              </a:extLst>
            </p:cNvPr>
            <p:cNvSpPr/>
            <p:nvPr/>
          </p:nvSpPr>
          <p:spPr>
            <a:xfrm>
              <a:off x="-3815016" y="4480400"/>
              <a:ext cx="384032" cy="690943"/>
            </a:xfrm>
            <a:custGeom>
              <a:avLst/>
              <a:gdLst>
                <a:gd name="connsiteX0" fmla="*/ 0 w 384032"/>
                <a:gd name="connsiteY0" fmla="*/ 0 h 690943"/>
                <a:gd name="connsiteX1" fmla="*/ 94488 w 384032"/>
                <a:gd name="connsiteY1" fmla="*/ 12763 h 690943"/>
                <a:gd name="connsiteX2" fmla="*/ 269462 w 384032"/>
                <a:gd name="connsiteY2" fmla="*/ 101156 h 690943"/>
                <a:gd name="connsiteX3" fmla="*/ 363093 w 384032"/>
                <a:gd name="connsiteY3" fmla="*/ 263271 h 690943"/>
                <a:gd name="connsiteX4" fmla="*/ 338423 w 384032"/>
                <a:gd name="connsiteY4" fmla="*/ 623126 h 690943"/>
                <a:gd name="connsiteX5" fmla="*/ 301276 w 384032"/>
                <a:gd name="connsiteY5" fmla="*/ 690943 h 690943"/>
                <a:gd name="connsiteX6" fmla="*/ 4000 w 384032"/>
                <a:gd name="connsiteY6" fmla="*/ 362045 h 690943"/>
                <a:gd name="connsiteX7" fmla="*/ 0 w 384032"/>
                <a:gd name="connsiteY7" fmla="*/ 0 h 69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032" h="690943">
                  <a:moveTo>
                    <a:pt x="0" y="0"/>
                  </a:moveTo>
                  <a:cubicBezTo>
                    <a:pt x="33718" y="4381"/>
                    <a:pt x="64484" y="6572"/>
                    <a:pt x="94488" y="12763"/>
                  </a:cubicBezTo>
                  <a:cubicBezTo>
                    <a:pt x="160591" y="26384"/>
                    <a:pt x="220503" y="54578"/>
                    <a:pt x="269462" y="101156"/>
                  </a:cubicBezTo>
                  <a:cubicBezTo>
                    <a:pt x="316230" y="145542"/>
                    <a:pt x="345948" y="200882"/>
                    <a:pt x="363093" y="263271"/>
                  </a:cubicBezTo>
                  <a:cubicBezTo>
                    <a:pt x="396907" y="386239"/>
                    <a:pt x="390525" y="506349"/>
                    <a:pt x="338423" y="623126"/>
                  </a:cubicBezTo>
                  <a:cubicBezTo>
                    <a:pt x="328613" y="645224"/>
                    <a:pt x="315182" y="665702"/>
                    <a:pt x="301276" y="690943"/>
                  </a:cubicBezTo>
                  <a:cubicBezTo>
                    <a:pt x="273177" y="513302"/>
                    <a:pt x="149066" y="429292"/>
                    <a:pt x="4000" y="362045"/>
                  </a:cubicBezTo>
                  <a:cubicBezTo>
                    <a:pt x="60770" y="242887"/>
                    <a:pt x="34290" y="12401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8" name="任意多边形: 形状 1317">
              <a:extLst>
                <a:ext uri="{FF2B5EF4-FFF2-40B4-BE49-F238E27FC236}">
                  <a16:creationId xmlns="" xmlns:a16="http://schemas.microsoft.com/office/drawing/2014/main" id="{0584571F-B6B6-4067-AE97-B714E209F3DB}"/>
                </a:ext>
              </a:extLst>
            </p:cNvPr>
            <p:cNvSpPr/>
            <p:nvPr/>
          </p:nvSpPr>
          <p:spPr>
            <a:xfrm>
              <a:off x="-4130580" y="5375084"/>
              <a:ext cx="372803" cy="742373"/>
            </a:xfrm>
            <a:custGeom>
              <a:avLst/>
              <a:gdLst>
                <a:gd name="connsiteX0" fmla="*/ 79915 w 372803"/>
                <a:gd name="connsiteY0" fmla="*/ 742188 h 742373"/>
                <a:gd name="connsiteX1" fmla="*/ 107918 w 372803"/>
                <a:gd name="connsiteY1" fmla="*/ 556736 h 742373"/>
                <a:gd name="connsiteX2" fmla="*/ 4667 w 372803"/>
                <a:gd name="connsiteY2" fmla="*/ 315944 h 742373"/>
                <a:gd name="connsiteX3" fmla="*/ 0 w 372803"/>
                <a:gd name="connsiteY3" fmla="*/ 307562 h 742373"/>
                <a:gd name="connsiteX4" fmla="*/ 184785 w 372803"/>
                <a:gd name="connsiteY4" fmla="*/ 0 h 742373"/>
                <a:gd name="connsiteX5" fmla="*/ 365570 w 372803"/>
                <a:gd name="connsiteY5" fmla="*/ 241459 h 742373"/>
                <a:gd name="connsiteX6" fmla="*/ 313754 w 372803"/>
                <a:gd name="connsiteY6" fmla="*/ 520065 h 742373"/>
                <a:gd name="connsiteX7" fmla="*/ 103346 w 372803"/>
                <a:gd name="connsiteY7" fmla="*/ 734187 h 742373"/>
                <a:gd name="connsiteX8" fmla="*/ 86773 w 372803"/>
                <a:gd name="connsiteY8" fmla="*/ 742093 h 742373"/>
                <a:gd name="connsiteX9" fmla="*/ 79915 w 372803"/>
                <a:gd name="connsiteY9" fmla="*/ 742188 h 74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803" h="742373">
                  <a:moveTo>
                    <a:pt x="79915" y="742188"/>
                  </a:moveTo>
                  <a:cubicBezTo>
                    <a:pt x="115157" y="683133"/>
                    <a:pt x="115919" y="620173"/>
                    <a:pt x="107918" y="556736"/>
                  </a:cubicBezTo>
                  <a:cubicBezTo>
                    <a:pt x="96678" y="466915"/>
                    <a:pt x="57912" y="388144"/>
                    <a:pt x="4667" y="315944"/>
                  </a:cubicBezTo>
                  <a:cubicBezTo>
                    <a:pt x="2953" y="313658"/>
                    <a:pt x="1810" y="310896"/>
                    <a:pt x="0" y="307562"/>
                  </a:cubicBezTo>
                  <a:cubicBezTo>
                    <a:pt x="110776" y="235458"/>
                    <a:pt x="150209" y="120587"/>
                    <a:pt x="184785" y="0"/>
                  </a:cubicBezTo>
                  <a:cubicBezTo>
                    <a:pt x="276606" y="59912"/>
                    <a:pt x="342900" y="134969"/>
                    <a:pt x="365570" y="241459"/>
                  </a:cubicBezTo>
                  <a:cubicBezTo>
                    <a:pt x="386810" y="340900"/>
                    <a:pt x="358807" y="432435"/>
                    <a:pt x="313754" y="520065"/>
                  </a:cubicBezTo>
                  <a:cubicBezTo>
                    <a:pt x="265843" y="613124"/>
                    <a:pt x="196596" y="685514"/>
                    <a:pt x="103346" y="734187"/>
                  </a:cubicBezTo>
                  <a:cubicBezTo>
                    <a:pt x="97917" y="737044"/>
                    <a:pt x="92393" y="739616"/>
                    <a:pt x="86773" y="742093"/>
                  </a:cubicBezTo>
                  <a:cubicBezTo>
                    <a:pt x="85630" y="742664"/>
                    <a:pt x="84011" y="742188"/>
                    <a:pt x="79915" y="742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9" name="任意多边形: 形状 1318">
              <a:extLst>
                <a:ext uri="{FF2B5EF4-FFF2-40B4-BE49-F238E27FC236}">
                  <a16:creationId xmlns="" xmlns:a16="http://schemas.microsoft.com/office/drawing/2014/main" id="{9BCB4E7C-8156-4E9E-A2EF-9116EFF73760}"/>
                </a:ext>
              </a:extLst>
            </p:cNvPr>
            <p:cNvSpPr/>
            <p:nvPr/>
          </p:nvSpPr>
          <p:spPr>
            <a:xfrm>
              <a:off x="-4015708" y="4031777"/>
              <a:ext cx="552338" cy="549588"/>
            </a:xfrm>
            <a:custGeom>
              <a:avLst/>
              <a:gdLst>
                <a:gd name="connsiteX0" fmla="*/ 543782 w 552338"/>
                <a:gd name="connsiteY0" fmla="*/ 549589 h 549588"/>
                <a:gd name="connsiteX1" fmla="*/ 141637 w 552338"/>
                <a:gd name="connsiteY1" fmla="*/ 366423 h 549588"/>
                <a:gd name="connsiteX2" fmla="*/ 0 w 552338"/>
                <a:gd name="connsiteY2" fmla="*/ 33715 h 549588"/>
                <a:gd name="connsiteX3" fmla="*/ 80582 w 552338"/>
                <a:gd name="connsiteY3" fmla="*/ 9616 h 549588"/>
                <a:gd name="connsiteX4" fmla="*/ 375571 w 552338"/>
                <a:gd name="connsiteY4" fmla="*/ 73148 h 549588"/>
                <a:gd name="connsiteX5" fmla="*/ 511493 w 552338"/>
                <a:gd name="connsiteY5" fmla="*/ 263839 h 549588"/>
                <a:gd name="connsiteX6" fmla="*/ 552259 w 552338"/>
                <a:gd name="connsiteY6" fmla="*/ 457101 h 549588"/>
                <a:gd name="connsiteX7" fmla="*/ 543782 w 552338"/>
                <a:gd name="connsiteY7" fmla="*/ 549589 h 54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338" h="549588">
                  <a:moveTo>
                    <a:pt x="543782" y="549589"/>
                  </a:moveTo>
                  <a:cubicBezTo>
                    <a:pt x="480060" y="430812"/>
                    <a:pt x="309086" y="360136"/>
                    <a:pt x="141637" y="366423"/>
                  </a:cubicBezTo>
                  <a:cubicBezTo>
                    <a:pt x="148304" y="234978"/>
                    <a:pt x="80867" y="134489"/>
                    <a:pt x="0" y="33715"/>
                  </a:cubicBezTo>
                  <a:cubicBezTo>
                    <a:pt x="28384" y="25142"/>
                    <a:pt x="54102" y="15236"/>
                    <a:pt x="80582" y="9616"/>
                  </a:cubicBezTo>
                  <a:cubicBezTo>
                    <a:pt x="188119" y="-13148"/>
                    <a:pt x="288607" y="3139"/>
                    <a:pt x="375571" y="73148"/>
                  </a:cubicBezTo>
                  <a:cubicBezTo>
                    <a:pt x="438150" y="123535"/>
                    <a:pt x="479203" y="191068"/>
                    <a:pt x="511493" y="263839"/>
                  </a:cubicBezTo>
                  <a:cubicBezTo>
                    <a:pt x="538734" y="325275"/>
                    <a:pt x="550164" y="390521"/>
                    <a:pt x="552259" y="457101"/>
                  </a:cubicBezTo>
                  <a:cubicBezTo>
                    <a:pt x="553117" y="487676"/>
                    <a:pt x="546830" y="518632"/>
                    <a:pt x="543782" y="5495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0" name="任意多边形: 形状 1319">
              <a:extLst>
                <a:ext uri="{FF2B5EF4-FFF2-40B4-BE49-F238E27FC236}">
                  <a16:creationId xmlns="" xmlns:a16="http://schemas.microsoft.com/office/drawing/2014/main" id="{2793745C-CBDF-4A60-94C3-9D85699FA77E}"/>
                </a:ext>
              </a:extLst>
            </p:cNvPr>
            <p:cNvSpPr/>
            <p:nvPr/>
          </p:nvSpPr>
          <p:spPr>
            <a:xfrm>
              <a:off x="-7252589" y="2738975"/>
              <a:ext cx="717613" cy="377635"/>
            </a:xfrm>
            <a:custGeom>
              <a:avLst/>
              <a:gdLst>
                <a:gd name="connsiteX0" fmla="*/ 354235 w 717613"/>
                <a:gd name="connsiteY0" fmla="*/ 377635 h 377635"/>
                <a:gd name="connsiteX1" fmla="*/ 211836 w 717613"/>
                <a:gd name="connsiteY1" fmla="*/ 195708 h 377635"/>
                <a:gd name="connsiteX2" fmla="*/ 0 w 717613"/>
                <a:gd name="connsiteY2" fmla="*/ 112936 h 377635"/>
                <a:gd name="connsiteX3" fmla="*/ 71056 w 717613"/>
                <a:gd name="connsiteY3" fmla="*/ 64930 h 377635"/>
                <a:gd name="connsiteX4" fmla="*/ 273367 w 717613"/>
                <a:gd name="connsiteY4" fmla="*/ 2922 h 377635"/>
                <a:gd name="connsiteX5" fmla="*/ 491014 w 717613"/>
                <a:gd name="connsiteY5" fmla="*/ 28544 h 377635"/>
                <a:gd name="connsiteX6" fmla="*/ 685133 w 717613"/>
                <a:gd name="connsiteY6" fmla="*/ 229331 h 377635"/>
                <a:gd name="connsiteX7" fmla="*/ 717613 w 717613"/>
                <a:gd name="connsiteY7" fmla="*/ 343822 h 377635"/>
                <a:gd name="connsiteX8" fmla="*/ 354235 w 717613"/>
                <a:gd name="connsiteY8" fmla="*/ 377635 h 37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613" h="377635">
                  <a:moveTo>
                    <a:pt x="354235" y="377635"/>
                  </a:moveTo>
                  <a:cubicBezTo>
                    <a:pt x="317278" y="307627"/>
                    <a:pt x="273082" y="244762"/>
                    <a:pt x="211836" y="195708"/>
                  </a:cubicBezTo>
                  <a:cubicBezTo>
                    <a:pt x="151067" y="147130"/>
                    <a:pt x="84677" y="112078"/>
                    <a:pt x="0" y="112936"/>
                  </a:cubicBezTo>
                  <a:cubicBezTo>
                    <a:pt x="23622" y="96838"/>
                    <a:pt x="46101" y="78550"/>
                    <a:pt x="71056" y="64930"/>
                  </a:cubicBezTo>
                  <a:cubicBezTo>
                    <a:pt x="134017" y="30544"/>
                    <a:pt x="201263" y="10351"/>
                    <a:pt x="273367" y="2922"/>
                  </a:cubicBezTo>
                  <a:cubicBezTo>
                    <a:pt x="348520" y="-4889"/>
                    <a:pt x="421100" y="2731"/>
                    <a:pt x="491014" y="28544"/>
                  </a:cubicBezTo>
                  <a:cubicBezTo>
                    <a:pt x="587026" y="63977"/>
                    <a:pt x="649986" y="134557"/>
                    <a:pt x="685133" y="229331"/>
                  </a:cubicBezTo>
                  <a:cubicBezTo>
                    <a:pt x="698373" y="265050"/>
                    <a:pt x="706184" y="302864"/>
                    <a:pt x="717613" y="343822"/>
                  </a:cubicBezTo>
                  <a:cubicBezTo>
                    <a:pt x="589407" y="322295"/>
                    <a:pt x="468916" y="307436"/>
                    <a:pt x="354235" y="37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1" name="任意多边形: 形状 1320">
              <a:extLst>
                <a:ext uri="{FF2B5EF4-FFF2-40B4-BE49-F238E27FC236}">
                  <a16:creationId xmlns="" xmlns:a16="http://schemas.microsoft.com/office/drawing/2014/main" id="{8C8A655F-9155-4264-9F6B-A941CEF9698C}"/>
                </a:ext>
              </a:extLst>
            </p:cNvPr>
            <p:cNvSpPr/>
            <p:nvPr/>
          </p:nvSpPr>
          <p:spPr>
            <a:xfrm>
              <a:off x="-5327396" y="2739343"/>
              <a:ext cx="718566" cy="376791"/>
            </a:xfrm>
            <a:custGeom>
              <a:avLst/>
              <a:gdLst>
                <a:gd name="connsiteX0" fmla="*/ 715899 w 718566"/>
                <a:gd name="connsiteY0" fmla="*/ 117235 h 376791"/>
                <a:gd name="connsiteX1" fmla="*/ 485775 w 718566"/>
                <a:gd name="connsiteY1" fmla="*/ 212485 h 376791"/>
                <a:gd name="connsiteX2" fmla="*/ 373094 w 718566"/>
                <a:gd name="connsiteY2" fmla="*/ 359551 h 376791"/>
                <a:gd name="connsiteX3" fmla="*/ 362808 w 718566"/>
                <a:gd name="connsiteY3" fmla="*/ 376791 h 376791"/>
                <a:gd name="connsiteX4" fmla="*/ 0 w 718566"/>
                <a:gd name="connsiteY4" fmla="*/ 343644 h 376791"/>
                <a:gd name="connsiteX5" fmla="*/ 31718 w 718566"/>
                <a:gd name="connsiteY5" fmla="*/ 228487 h 376791"/>
                <a:gd name="connsiteX6" fmla="*/ 232696 w 718566"/>
                <a:gd name="connsiteY6" fmla="*/ 25985 h 376791"/>
                <a:gd name="connsiteX7" fmla="*/ 443770 w 718566"/>
                <a:gd name="connsiteY7" fmla="*/ 2744 h 376791"/>
                <a:gd name="connsiteX8" fmla="*/ 626269 w 718566"/>
                <a:gd name="connsiteY8" fmla="*/ 54465 h 376791"/>
                <a:gd name="connsiteX9" fmla="*/ 718566 w 718566"/>
                <a:gd name="connsiteY9" fmla="*/ 111425 h 376791"/>
                <a:gd name="connsiteX10" fmla="*/ 715899 w 718566"/>
                <a:gd name="connsiteY10" fmla="*/ 117235 h 37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8566" h="376791">
                  <a:moveTo>
                    <a:pt x="715899" y="117235"/>
                  </a:moveTo>
                  <a:cubicBezTo>
                    <a:pt x="623792" y="111710"/>
                    <a:pt x="551307" y="154097"/>
                    <a:pt x="485775" y="212485"/>
                  </a:cubicBezTo>
                  <a:cubicBezTo>
                    <a:pt x="439008" y="254204"/>
                    <a:pt x="402622" y="304401"/>
                    <a:pt x="373094" y="359551"/>
                  </a:cubicBezTo>
                  <a:cubicBezTo>
                    <a:pt x="369951" y="365456"/>
                    <a:pt x="366236" y="371076"/>
                    <a:pt x="362808" y="376791"/>
                  </a:cubicBezTo>
                  <a:cubicBezTo>
                    <a:pt x="249460" y="307163"/>
                    <a:pt x="128874" y="322118"/>
                    <a:pt x="0" y="343644"/>
                  </a:cubicBezTo>
                  <a:cubicBezTo>
                    <a:pt x="11240" y="301925"/>
                    <a:pt x="18193" y="263920"/>
                    <a:pt x="31718" y="228487"/>
                  </a:cubicBezTo>
                  <a:cubicBezTo>
                    <a:pt x="68675" y="131999"/>
                    <a:pt x="133160" y="60371"/>
                    <a:pt x="232696" y="25985"/>
                  </a:cubicBezTo>
                  <a:cubicBezTo>
                    <a:pt x="300990" y="2363"/>
                    <a:pt x="371285" y="-4495"/>
                    <a:pt x="443770" y="2744"/>
                  </a:cubicBezTo>
                  <a:cubicBezTo>
                    <a:pt x="508159" y="9221"/>
                    <a:pt x="569214" y="25128"/>
                    <a:pt x="626269" y="54465"/>
                  </a:cubicBezTo>
                  <a:cubicBezTo>
                    <a:pt x="658368" y="70943"/>
                    <a:pt x="687896" y="92279"/>
                    <a:pt x="718566" y="111425"/>
                  </a:cubicBezTo>
                  <a:cubicBezTo>
                    <a:pt x="717804" y="113234"/>
                    <a:pt x="716852" y="115235"/>
                    <a:pt x="715899" y="117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2" name="任意多边形: 形状 1321">
              <a:extLst>
                <a:ext uri="{FF2B5EF4-FFF2-40B4-BE49-F238E27FC236}">
                  <a16:creationId xmlns="" xmlns:a16="http://schemas.microsoft.com/office/drawing/2014/main" id="{F9EE5E60-DB0F-4473-AB67-90160924BBFD}"/>
                </a:ext>
              </a:extLst>
            </p:cNvPr>
            <p:cNvSpPr/>
            <p:nvPr/>
          </p:nvSpPr>
          <p:spPr>
            <a:xfrm>
              <a:off x="-8398902" y="4032409"/>
              <a:ext cx="551095" cy="552290"/>
            </a:xfrm>
            <a:custGeom>
              <a:avLst/>
              <a:gdLst>
                <a:gd name="connsiteX0" fmla="*/ 551096 w 551095"/>
                <a:gd name="connsiteY0" fmla="*/ 33369 h 552290"/>
                <a:gd name="connsiteX1" fmla="*/ 411555 w 551095"/>
                <a:gd name="connsiteY1" fmla="*/ 364743 h 552290"/>
                <a:gd name="connsiteX2" fmla="*/ 10933 w 551095"/>
                <a:gd name="connsiteY2" fmla="*/ 552291 h 552290"/>
                <a:gd name="connsiteX3" fmla="*/ 14743 w 551095"/>
                <a:gd name="connsiteY3" fmla="*/ 343979 h 552290"/>
                <a:gd name="connsiteX4" fmla="*/ 192575 w 551095"/>
                <a:gd name="connsiteY4" fmla="*/ 61086 h 552290"/>
                <a:gd name="connsiteX5" fmla="*/ 350595 w 551095"/>
                <a:gd name="connsiteY5" fmla="*/ 2031 h 552290"/>
                <a:gd name="connsiteX6" fmla="*/ 551096 w 551095"/>
                <a:gd name="connsiteY6" fmla="*/ 33369 h 5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095" h="552290">
                  <a:moveTo>
                    <a:pt x="551096" y="33369"/>
                  </a:moveTo>
                  <a:cubicBezTo>
                    <a:pt x="472610" y="133000"/>
                    <a:pt x="402982" y="232441"/>
                    <a:pt x="411555" y="364743"/>
                  </a:cubicBezTo>
                  <a:cubicBezTo>
                    <a:pt x="250582" y="369601"/>
                    <a:pt x="103421" y="401224"/>
                    <a:pt x="10933" y="552291"/>
                  </a:cubicBezTo>
                  <a:cubicBezTo>
                    <a:pt x="-5545" y="482567"/>
                    <a:pt x="-2688" y="412940"/>
                    <a:pt x="14743" y="343979"/>
                  </a:cubicBezTo>
                  <a:cubicBezTo>
                    <a:pt x="43318" y="230631"/>
                    <a:pt x="98658" y="133190"/>
                    <a:pt x="192575" y="61086"/>
                  </a:cubicBezTo>
                  <a:cubicBezTo>
                    <a:pt x="238771" y="25653"/>
                    <a:pt x="292302" y="8603"/>
                    <a:pt x="350595" y="2031"/>
                  </a:cubicBezTo>
                  <a:cubicBezTo>
                    <a:pt x="419937" y="-5779"/>
                    <a:pt x="484231" y="9842"/>
                    <a:pt x="551096" y="333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3" name="任意多边形: 形状 1322">
              <a:extLst>
                <a:ext uri="{FF2B5EF4-FFF2-40B4-BE49-F238E27FC236}">
                  <a16:creationId xmlns="" xmlns:a16="http://schemas.microsoft.com/office/drawing/2014/main" id="{86AB4197-F5B6-4B1E-B330-3999F486619A}"/>
                </a:ext>
              </a:extLst>
            </p:cNvPr>
            <p:cNvSpPr/>
            <p:nvPr/>
          </p:nvSpPr>
          <p:spPr>
            <a:xfrm>
              <a:off x="-8104999" y="5369654"/>
              <a:ext cx="372730" cy="750665"/>
            </a:xfrm>
            <a:custGeom>
              <a:avLst/>
              <a:gdLst>
                <a:gd name="connsiteX0" fmla="*/ 186612 w 372730"/>
                <a:gd name="connsiteY0" fmla="*/ 0 h 750665"/>
                <a:gd name="connsiteX1" fmla="*/ 372731 w 372730"/>
                <a:gd name="connsiteY1" fmla="*/ 312706 h 750665"/>
                <a:gd name="connsiteX2" fmla="*/ 286625 w 372730"/>
                <a:gd name="connsiteY2" fmla="*/ 750665 h 750665"/>
                <a:gd name="connsiteX3" fmla="*/ 198328 w 372730"/>
                <a:gd name="connsiteY3" fmla="*/ 693801 h 750665"/>
                <a:gd name="connsiteX4" fmla="*/ 6590 w 372730"/>
                <a:gd name="connsiteY4" fmla="*/ 375190 h 750665"/>
                <a:gd name="connsiteX5" fmla="*/ 89838 w 372730"/>
                <a:gd name="connsiteY5" fmla="*/ 89630 h 750665"/>
                <a:gd name="connsiteX6" fmla="*/ 186612 w 372730"/>
                <a:gd name="connsiteY6" fmla="*/ 0 h 75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730" h="750665">
                  <a:moveTo>
                    <a:pt x="186612" y="0"/>
                  </a:moveTo>
                  <a:cubicBezTo>
                    <a:pt x="222141" y="125730"/>
                    <a:pt x="261193" y="240982"/>
                    <a:pt x="372731" y="312706"/>
                  </a:cubicBezTo>
                  <a:cubicBezTo>
                    <a:pt x="283101" y="445198"/>
                    <a:pt x="221855" y="583025"/>
                    <a:pt x="286625" y="750665"/>
                  </a:cubicBezTo>
                  <a:cubicBezTo>
                    <a:pt x="257097" y="731806"/>
                    <a:pt x="225855" y="715232"/>
                    <a:pt x="198328" y="693801"/>
                  </a:cubicBezTo>
                  <a:cubicBezTo>
                    <a:pt x="94029" y="612267"/>
                    <a:pt x="31641" y="503968"/>
                    <a:pt x="6590" y="375190"/>
                  </a:cubicBezTo>
                  <a:cubicBezTo>
                    <a:pt x="-14460" y="266890"/>
                    <a:pt x="15353" y="170593"/>
                    <a:pt x="89838" y="89630"/>
                  </a:cubicBezTo>
                  <a:cubicBezTo>
                    <a:pt x="118509" y="58483"/>
                    <a:pt x="152037" y="31718"/>
                    <a:pt x="1866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4" name="任意多边形: 形状 1323">
              <a:extLst>
                <a:ext uri="{FF2B5EF4-FFF2-40B4-BE49-F238E27FC236}">
                  <a16:creationId xmlns="" xmlns:a16="http://schemas.microsoft.com/office/drawing/2014/main" id="{B561D574-A727-40F5-A11D-495A278C3382}"/>
                </a:ext>
              </a:extLst>
            </p:cNvPr>
            <p:cNvSpPr/>
            <p:nvPr/>
          </p:nvSpPr>
          <p:spPr>
            <a:xfrm>
              <a:off x="-3907314" y="4959031"/>
              <a:ext cx="377338" cy="745712"/>
            </a:xfrm>
            <a:custGeom>
              <a:avLst/>
              <a:gdLst>
                <a:gd name="connsiteX0" fmla="*/ 159544 w 377338"/>
                <a:gd name="connsiteY0" fmla="*/ 745712 h 745712"/>
                <a:gd name="connsiteX1" fmla="*/ 33718 w 377338"/>
                <a:gd name="connsiteY1" fmla="*/ 362617 h 745712"/>
                <a:gd name="connsiteX2" fmla="*/ 0 w 377338"/>
                <a:gd name="connsiteY2" fmla="*/ 336423 h 745712"/>
                <a:gd name="connsiteX3" fmla="*/ 136112 w 377338"/>
                <a:gd name="connsiteY3" fmla="*/ 0 h 745712"/>
                <a:gd name="connsiteX4" fmla="*/ 236029 w 377338"/>
                <a:gd name="connsiteY4" fmla="*/ 53435 h 745712"/>
                <a:gd name="connsiteX5" fmla="*/ 373666 w 377338"/>
                <a:gd name="connsiteY5" fmla="*/ 274511 h 745712"/>
                <a:gd name="connsiteX6" fmla="*/ 346043 w 377338"/>
                <a:gd name="connsiteY6" fmla="*/ 499682 h 745712"/>
                <a:gd name="connsiteX7" fmla="*/ 178594 w 377338"/>
                <a:gd name="connsiteY7" fmla="*/ 733044 h 745712"/>
                <a:gd name="connsiteX8" fmla="*/ 159544 w 377338"/>
                <a:gd name="connsiteY8" fmla="*/ 745712 h 74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8" h="745712">
                  <a:moveTo>
                    <a:pt x="159544" y="745712"/>
                  </a:moveTo>
                  <a:cubicBezTo>
                    <a:pt x="195167" y="591408"/>
                    <a:pt x="132207" y="471011"/>
                    <a:pt x="33718" y="362617"/>
                  </a:cubicBezTo>
                  <a:cubicBezTo>
                    <a:pt x="24669" y="352616"/>
                    <a:pt x="12192" y="345758"/>
                    <a:pt x="0" y="336423"/>
                  </a:cubicBezTo>
                  <a:cubicBezTo>
                    <a:pt x="101346" y="242030"/>
                    <a:pt x="123349" y="123920"/>
                    <a:pt x="136112" y="0"/>
                  </a:cubicBezTo>
                  <a:cubicBezTo>
                    <a:pt x="174117" y="9811"/>
                    <a:pt x="205644" y="30956"/>
                    <a:pt x="236029" y="53435"/>
                  </a:cubicBezTo>
                  <a:cubicBezTo>
                    <a:pt x="310801" y="108871"/>
                    <a:pt x="361093" y="180880"/>
                    <a:pt x="373666" y="274511"/>
                  </a:cubicBezTo>
                  <a:cubicBezTo>
                    <a:pt x="384048" y="351473"/>
                    <a:pt x="371665" y="426720"/>
                    <a:pt x="346043" y="499682"/>
                  </a:cubicBezTo>
                  <a:cubicBezTo>
                    <a:pt x="312991" y="593598"/>
                    <a:pt x="258223" y="672370"/>
                    <a:pt x="178594" y="733044"/>
                  </a:cubicBezTo>
                  <a:cubicBezTo>
                    <a:pt x="172688" y="737616"/>
                    <a:pt x="166211" y="741331"/>
                    <a:pt x="159544" y="7457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5" name="任意多边形: 形状 1324">
              <a:extLst>
                <a:ext uri="{FF2B5EF4-FFF2-40B4-BE49-F238E27FC236}">
                  <a16:creationId xmlns="" xmlns:a16="http://schemas.microsoft.com/office/drawing/2014/main" id="{C0251E1A-1809-4477-AA58-1B0042C178D1}"/>
                </a:ext>
              </a:extLst>
            </p:cNvPr>
            <p:cNvSpPr/>
            <p:nvPr/>
          </p:nvSpPr>
          <p:spPr>
            <a:xfrm>
              <a:off x="-7645019" y="2943442"/>
              <a:ext cx="749522" cy="372718"/>
            </a:xfrm>
            <a:custGeom>
              <a:avLst/>
              <a:gdLst>
                <a:gd name="connsiteX0" fmla="*/ 749522 w 749522"/>
                <a:gd name="connsiteY0" fmla="*/ 253370 h 372718"/>
                <a:gd name="connsiteX1" fmla="*/ 406908 w 749522"/>
                <a:gd name="connsiteY1" fmla="*/ 372718 h 372718"/>
                <a:gd name="connsiteX2" fmla="*/ 0 w 749522"/>
                <a:gd name="connsiteY2" fmla="*/ 200220 h 372718"/>
                <a:gd name="connsiteX3" fmla="*/ 69723 w 749522"/>
                <a:gd name="connsiteY3" fmla="*/ 126782 h 372718"/>
                <a:gd name="connsiteX4" fmla="*/ 301276 w 749522"/>
                <a:gd name="connsiteY4" fmla="*/ 12578 h 372718"/>
                <a:gd name="connsiteX5" fmla="*/ 550259 w 749522"/>
                <a:gd name="connsiteY5" fmla="*/ 27913 h 372718"/>
                <a:gd name="connsiteX6" fmla="*/ 704279 w 749522"/>
                <a:gd name="connsiteY6" fmla="*/ 166407 h 372718"/>
                <a:gd name="connsiteX7" fmla="*/ 749522 w 749522"/>
                <a:gd name="connsiteY7" fmla="*/ 253370 h 37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9522" h="372718">
                  <a:moveTo>
                    <a:pt x="749522" y="253370"/>
                  </a:moveTo>
                  <a:cubicBezTo>
                    <a:pt x="621792" y="262037"/>
                    <a:pt x="502063" y="278325"/>
                    <a:pt x="406908" y="372718"/>
                  </a:cubicBezTo>
                  <a:cubicBezTo>
                    <a:pt x="297752" y="257465"/>
                    <a:pt x="175165" y="171550"/>
                    <a:pt x="0" y="200220"/>
                  </a:cubicBezTo>
                  <a:cubicBezTo>
                    <a:pt x="23146" y="175646"/>
                    <a:pt x="44482" y="148976"/>
                    <a:pt x="69723" y="126782"/>
                  </a:cubicBezTo>
                  <a:cubicBezTo>
                    <a:pt x="136493" y="68299"/>
                    <a:pt x="214408" y="30008"/>
                    <a:pt x="301276" y="12578"/>
                  </a:cubicBezTo>
                  <a:cubicBezTo>
                    <a:pt x="385096" y="-4186"/>
                    <a:pt x="469106" y="-8758"/>
                    <a:pt x="550259" y="27913"/>
                  </a:cubicBezTo>
                  <a:cubicBezTo>
                    <a:pt x="616363" y="57821"/>
                    <a:pt x="666560" y="105542"/>
                    <a:pt x="704279" y="166407"/>
                  </a:cubicBezTo>
                  <a:cubicBezTo>
                    <a:pt x="720947" y="193267"/>
                    <a:pt x="733711" y="222604"/>
                    <a:pt x="749522" y="25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6" name="任意多边形: 形状 1325">
              <a:extLst>
                <a:ext uri="{FF2B5EF4-FFF2-40B4-BE49-F238E27FC236}">
                  <a16:creationId xmlns="" xmlns:a16="http://schemas.microsoft.com/office/drawing/2014/main" id="{1A3171DA-A85B-452C-9B37-CC4FB49B92CB}"/>
                </a:ext>
              </a:extLst>
            </p:cNvPr>
            <p:cNvSpPr/>
            <p:nvPr/>
          </p:nvSpPr>
          <p:spPr>
            <a:xfrm>
              <a:off x="-4965827" y="2944173"/>
              <a:ext cx="748283" cy="372272"/>
            </a:xfrm>
            <a:custGeom>
              <a:avLst/>
              <a:gdLst>
                <a:gd name="connsiteX0" fmla="*/ 0 w 748283"/>
                <a:gd name="connsiteY0" fmla="*/ 252924 h 372272"/>
                <a:gd name="connsiteX1" fmla="*/ 217361 w 748283"/>
                <a:gd name="connsiteY1" fmla="*/ 19276 h 372272"/>
                <a:gd name="connsiteX2" fmla="*/ 390715 w 748283"/>
                <a:gd name="connsiteY2" fmla="*/ 3369 h 372272"/>
                <a:gd name="connsiteX3" fmla="*/ 553212 w 748283"/>
                <a:gd name="connsiteY3" fmla="*/ 46327 h 372272"/>
                <a:gd name="connsiteX4" fmla="*/ 748284 w 748283"/>
                <a:gd name="connsiteY4" fmla="*/ 203013 h 372272"/>
                <a:gd name="connsiteX5" fmla="*/ 340519 w 748283"/>
                <a:gd name="connsiteY5" fmla="*/ 372272 h 372272"/>
                <a:gd name="connsiteX6" fmla="*/ 0 w 748283"/>
                <a:gd name="connsiteY6" fmla="*/ 252924 h 3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8283" h="372272">
                  <a:moveTo>
                    <a:pt x="0" y="252924"/>
                  </a:moveTo>
                  <a:cubicBezTo>
                    <a:pt x="43434" y="145482"/>
                    <a:pt x="107442" y="60710"/>
                    <a:pt x="217361" y="19276"/>
                  </a:cubicBezTo>
                  <a:cubicBezTo>
                    <a:pt x="273463" y="-1870"/>
                    <a:pt x="331565" y="-2917"/>
                    <a:pt x="390715" y="3369"/>
                  </a:cubicBezTo>
                  <a:cubicBezTo>
                    <a:pt x="447294" y="9370"/>
                    <a:pt x="501396" y="23372"/>
                    <a:pt x="553212" y="46327"/>
                  </a:cubicBezTo>
                  <a:cubicBezTo>
                    <a:pt x="631603" y="80998"/>
                    <a:pt x="696182" y="133195"/>
                    <a:pt x="748284" y="203013"/>
                  </a:cubicBezTo>
                  <a:cubicBezTo>
                    <a:pt x="574262" y="170533"/>
                    <a:pt x="451199" y="255686"/>
                    <a:pt x="340519" y="372272"/>
                  </a:cubicBezTo>
                  <a:cubicBezTo>
                    <a:pt x="248412" y="277403"/>
                    <a:pt x="127159" y="261497"/>
                    <a:pt x="0" y="252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7" name="任意多边形: 形状 1326">
              <a:extLst>
                <a:ext uri="{FF2B5EF4-FFF2-40B4-BE49-F238E27FC236}">
                  <a16:creationId xmlns="" xmlns:a16="http://schemas.microsoft.com/office/drawing/2014/main" id="{32DD2D77-1C1E-4D6C-97F5-CE6DC02CDAC2}"/>
                </a:ext>
              </a:extLst>
            </p:cNvPr>
            <p:cNvSpPr/>
            <p:nvPr/>
          </p:nvSpPr>
          <p:spPr>
            <a:xfrm>
              <a:off x="-4206018" y="3576432"/>
              <a:ext cx="614691" cy="485153"/>
            </a:xfrm>
            <a:custGeom>
              <a:avLst/>
              <a:gdLst>
                <a:gd name="connsiteX0" fmla="*/ 611886 w 614691"/>
                <a:gd name="connsiteY0" fmla="*/ 485154 h 485153"/>
                <a:gd name="connsiteX1" fmla="*/ 235458 w 614691"/>
                <a:gd name="connsiteY1" fmla="*/ 362186 h 485153"/>
                <a:gd name="connsiteX2" fmla="*/ 187738 w 614691"/>
                <a:gd name="connsiteY2" fmla="*/ 367520 h 485153"/>
                <a:gd name="connsiteX3" fmla="*/ 120301 w 614691"/>
                <a:gd name="connsiteY3" fmla="*/ 198642 h 485153"/>
                <a:gd name="connsiteX4" fmla="*/ 0 w 614691"/>
                <a:gd name="connsiteY4" fmla="*/ 62530 h 485153"/>
                <a:gd name="connsiteX5" fmla="*/ 138208 w 614691"/>
                <a:gd name="connsiteY5" fmla="*/ 7475 h 485153"/>
                <a:gd name="connsiteX6" fmla="*/ 450247 w 614691"/>
                <a:gd name="connsiteY6" fmla="*/ 102725 h 485153"/>
                <a:gd name="connsiteX7" fmla="*/ 614648 w 614691"/>
                <a:gd name="connsiteY7" fmla="*/ 464199 h 485153"/>
                <a:gd name="connsiteX8" fmla="*/ 613886 w 614691"/>
                <a:gd name="connsiteY8" fmla="*/ 482487 h 485153"/>
                <a:gd name="connsiteX9" fmla="*/ 611886 w 614691"/>
                <a:gd name="connsiteY9" fmla="*/ 485154 h 48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691" h="485153">
                  <a:moveTo>
                    <a:pt x="611886" y="485154"/>
                  </a:moveTo>
                  <a:cubicBezTo>
                    <a:pt x="511016" y="367901"/>
                    <a:pt x="378524" y="348946"/>
                    <a:pt x="235458" y="362186"/>
                  </a:cubicBezTo>
                  <a:cubicBezTo>
                    <a:pt x="219742" y="363615"/>
                    <a:pt x="204216" y="365710"/>
                    <a:pt x="187738" y="367520"/>
                  </a:cubicBezTo>
                  <a:cubicBezTo>
                    <a:pt x="183928" y="302369"/>
                    <a:pt x="158115" y="247029"/>
                    <a:pt x="120301" y="198642"/>
                  </a:cubicBezTo>
                  <a:cubicBezTo>
                    <a:pt x="83344" y="151398"/>
                    <a:pt x="40958" y="108440"/>
                    <a:pt x="0" y="62530"/>
                  </a:cubicBezTo>
                  <a:cubicBezTo>
                    <a:pt x="41529" y="37479"/>
                    <a:pt x="87630" y="17476"/>
                    <a:pt x="138208" y="7475"/>
                  </a:cubicBezTo>
                  <a:cubicBezTo>
                    <a:pt x="259271" y="-16337"/>
                    <a:pt x="361950" y="17095"/>
                    <a:pt x="450247" y="102725"/>
                  </a:cubicBezTo>
                  <a:cubicBezTo>
                    <a:pt x="552640" y="202071"/>
                    <a:pt x="609219" y="321324"/>
                    <a:pt x="614648" y="464199"/>
                  </a:cubicBezTo>
                  <a:cubicBezTo>
                    <a:pt x="614839" y="470295"/>
                    <a:pt x="614363" y="476391"/>
                    <a:pt x="613886" y="482487"/>
                  </a:cubicBezTo>
                  <a:cubicBezTo>
                    <a:pt x="613981" y="483630"/>
                    <a:pt x="612362" y="484678"/>
                    <a:pt x="611886" y="485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8" name="任意多边形: 形状 1327">
              <a:extLst>
                <a:ext uri="{FF2B5EF4-FFF2-40B4-BE49-F238E27FC236}">
                  <a16:creationId xmlns="" xmlns:a16="http://schemas.microsoft.com/office/drawing/2014/main" id="{8DCF29CE-F036-4B6E-98E4-FDBB96B0DF2E}"/>
                </a:ext>
              </a:extLst>
            </p:cNvPr>
            <p:cNvSpPr/>
            <p:nvPr/>
          </p:nvSpPr>
          <p:spPr>
            <a:xfrm>
              <a:off x="-8269872" y="3575197"/>
              <a:ext cx="616470" cy="486294"/>
            </a:xfrm>
            <a:custGeom>
              <a:avLst/>
              <a:gdLst>
                <a:gd name="connsiteX0" fmla="*/ 616471 w 616470"/>
                <a:gd name="connsiteY0" fmla="*/ 67480 h 486294"/>
                <a:gd name="connsiteX1" fmla="*/ 426447 w 616470"/>
                <a:gd name="connsiteY1" fmla="*/ 367708 h 486294"/>
                <a:gd name="connsiteX2" fmla="*/ 870 w 616470"/>
                <a:gd name="connsiteY2" fmla="*/ 486294 h 486294"/>
                <a:gd name="connsiteX3" fmla="*/ 1251 w 616470"/>
                <a:gd name="connsiteY3" fmla="*/ 421429 h 486294"/>
                <a:gd name="connsiteX4" fmla="*/ 143364 w 616470"/>
                <a:gd name="connsiteY4" fmla="*/ 124058 h 486294"/>
                <a:gd name="connsiteX5" fmla="*/ 392443 w 616470"/>
                <a:gd name="connsiteY5" fmla="*/ 138 h 486294"/>
                <a:gd name="connsiteX6" fmla="*/ 616471 w 616470"/>
                <a:gd name="connsiteY6" fmla="*/ 67480 h 48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470" h="486294">
                  <a:moveTo>
                    <a:pt x="616471" y="67480"/>
                  </a:moveTo>
                  <a:cubicBezTo>
                    <a:pt x="524840" y="150252"/>
                    <a:pt x="441211" y="235405"/>
                    <a:pt x="426447" y="367708"/>
                  </a:cubicBezTo>
                  <a:cubicBezTo>
                    <a:pt x="270523" y="348372"/>
                    <a:pt x="119361" y="353039"/>
                    <a:pt x="870" y="486294"/>
                  </a:cubicBezTo>
                  <a:cubicBezTo>
                    <a:pt x="870" y="464101"/>
                    <a:pt x="-1321" y="442479"/>
                    <a:pt x="1251" y="421429"/>
                  </a:cubicBezTo>
                  <a:cubicBezTo>
                    <a:pt x="15062" y="306462"/>
                    <a:pt x="65259" y="208069"/>
                    <a:pt x="143364" y="124058"/>
                  </a:cubicBezTo>
                  <a:cubicBezTo>
                    <a:pt x="210515" y="51859"/>
                    <a:pt x="291382" y="3567"/>
                    <a:pt x="392443" y="138"/>
                  </a:cubicBezTo>
                  <a:cubicBezTo>
                    <a:pt x="453117" y="-1862"/>
                    <a:pt x="547605" y="17759"/>
                    <a:pt x="616471" y="67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9" name="任意多边形: 形状 1328">
              <a:extLst>
                <a:ext uri="{FF2B5EF4-FFF2-40B4-BE49-F238E27FC236}">
                  <a16:creationId xmlns="" xmlns:a16="http://schemas.microsoft.com/office/drawing/2014/main" id="{D086ABBD-8AC6-4915-963A-90BA13F38AE2}"/>
                </a:ext>
              </a:extLst>
            </p:cNvPr>
            <p:cNvSpPr/>
            <p:nvPr/>
          </p:nvSpPr>
          <p:spPr>
            <a:xfrm>
              <a:off x="-4420521" y="5809995"/>
              <a:ext cx="332481" cy="632936"/>
            </a:xfrm>
            <a:custGeom>
              <a:avLst/>
              <a:gdLst>
                <a:gd name="connsiteX0" fmla="*/ 5620 w 332481"/>
                <a:gd name="connsiteY0" fmla="*/ 632936 h 632936"/>
                <a:gd name="connsiteX1" fmla="*/ 0 w 332481"/>
                <a:gd name="connsiteY1" fmla="*/ 239649 h 632936"/>
                <a:gd name="connsiteX2" fmla="*/ 207454 w 332481"/>
                <a:gd name="connsiteY2" fmla="*/ 0 h 632936"/>
                <a:gd name="connsiteX3" fmla="*/ 304609 w 332481"/>
                <a:gd name="connsiteY3" fmla="*/ 125444 h 632936"/>
                <a:gd name="connsiteX4" fmla="*/ 249460 w 332481"/>
                <a:gd name="connsiteY4" fmla="*/ 465772 h 632936"/>
                <a:gd name="connsiteX5" fmla="*/ 37909 w 332481"/>
                <a:gd name="connsiteY5" fmla="*/ 624554 h 632936"/>
                <a:gd name="connsiteX6" fmla="*/ 5620 w 332481"/>
                <a:gd name="connsiteY6" fmla="*/ 632936 h 63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481" h="632936">
                  <a:moveTo>
                    <a:pt x="5620" y="632936"/>
                  </a:moveTo>
                  <a:cubicBezTo>
                    <a:pt x="86582" y="499205"/>
                    <a:pt x="55816" y="370046"/>
                    <a:pt x="0" y="239649"/>
                  </a:cubicBezTo>
                  <a:cubicBezTo>
                    <a:pt x="106108" y="193453"/>
                    <a:pt x="159734" y="100774"/>
                    <a:pt x="207454" y="0"/>
                  </a:cubicBezTo>
                  <a:cubicBezTo>
                    <a:pt x="250031" y="35147"/>
                    <a:pt x="282416" y="76581"/>
                    <a:pt x="304609" y="125444"/>
                  </a:cubicBezTo>
                  <a:cubicBezTo>
                    <a:pt x="361569" y="250793"/>
                    <a:pt x="325279" y="361950"/>
                    <a:pt x="249460" y="465772"/>
                  </a:cubicBezTo>
                  <a:cubicBezTo>
                    <a:pt x="195263" y="539972"/>
                    <a:pt x="125254" y="594169"/>
                    <a:pt x="37909" y="624554"/>
                  </a:cubicBezTo>
                  <a:cubicBezTo>
                    <a:pt x="28099" y="627983"/>
                    <a:pt x="17716" y="629793"/>
                    <a:pt x="5620" y="6329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0" name="任意多边形: 形状 1329">
              <a:extLst>
                <a:ext uri="{FF2B5EF4-FFF2-40B4-BE49-F238E27FC236}">
                  <a16:creationId xmlns="" xmlns:a16="http://schemas.microsoft.com/office/drawing/2014/main" id="{629D3F13-AABD-4537-AC53-C030A928690A}"/>
                </a:ext>
              </a:extLst>
            </p:cNvPr>
            <p:cNvSpPr/>
            <p:nvPr/>
          </p:nvSpPr>
          <p:spPr>
            <a:xfrm>
              <a:off x="-7773098" y="5807709"/>
              <a:ext cx="332580" cy="633222"/>
            </a:xfrm>
            <a:custGeom>
              <a:avLst/>
              <a:gdLst>
                <a:gd name="connsiteX0" fmla="*/ 121221 w 332580"/>
                <a:gd name="connsiteY0" fmla="*/ 0 h 633222"/>
                <a:gd name="connsiteX1" fmla="*/ 332580 w 332580"/>
                <a:gd name="connsiteY1" fmla="*/ 242316 h 633222"/>
                <a:gd name="connsiteX2" fmla="*/ 276669 w 332580"/>
                <a:gd name="connsiteY2" fmla="*/ 437293 h 633222"/>
                <a:gd name="connsiteX3" fmla="*/ 327437 w 332580"/>
                <a:gd name="connsiteY3" fmla="*/ 633222 h 633222"/>
                <a:gd name="connsiteX4" fmla="*/ 303815 w 332580"/>
                <a:gd name="connsiteY4" fmla="*/ 629698 h 633222"/>
                <a:gd name="connsiteX5" fmla="*/ 51212 w 332580"/>
                <a:gd name="connsiteY5" fmla="*/ 421862 h 633222"/>
                <a:gd name="connsiteX6" fmla="*/ 63 w 332580"/>
                <a:gd name="connsiteY6" fmla="*/ 244412 h 633222"/>
                <a:gd name="connsiteX7" fmla="*/ 78263 w 332580"/>
                <a:gd name="connsiteY7" fmla="*/ 47625 h 633222"/>
                <a:gd name="connsiteX8" fmla="*/ 121221 w 332580"/>
                <a:gd name="connsiteY8" fmla="*/ 0 h 6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80" h="633222">
                  <a:moveTo>
                    <a:pt x="121221" y="0"/>
                  </a:moveTo>
                  <a:cubicBezTo>
                    <a:pt x="172274" y="102299"/>
                    <a:pt x="223328" y="196596"/>
                    <a:pt x="332580" y="242316"/>
                  </a:cubicBezTo>
                  <a:cubicBezTo>
                    <a:pt x="300767" y="304038"/>
                    <a:pt x="281526" y="368999"/>
                    <a:pt x="276669" y="437293"/>
                  </a:cubicBezTo>
                  <a:cubicBezTo>
                    <a:pt x="271811" y="505873"/>
                    <a:pt x="281812" y="571595"/>
                    <a:pt x="327437" y="633222"/>
                  </a:cubicBezTo>
                  <a:cubicBezTo>
                    <a:pt x="317531" y="631793"/>
                    <a:pt x="310387" y="631793"/>
                    <a:pt x="303815" y="629698"/>
                  </a:cubicBezTo>
                  <a:cubicBezTo>
                    <a:pt x="191706" y="594360"/>
                    <a:pt x="110267" y="521684"/>
                    <a:pt x="51212" y="421862"/>
                  </a:cubicBezTo>
                  <a:cubicBezTo>
                    <a:pt x="18827" y="367189"/>
                    <a:pt x="-1271" y="309372"/>
                    <a:pt x="63" y="244412"/>
                  </a:cubicBezTo>
                  <a:cubicBezTo>
                    <a:pt x="1682" y="168593"/>
                    <a:pt x="32162" y="105156"/>
                    <a:pt x="78263" y="47625"/>
                  </a:cubicBezTo>
                  <a:cubicBezTo>
                    <a:pt x="91026" y="31813"/>
                    <a:pt x="105409" y="17431"/>
                    <a:pt x="12122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1" name="任意多边形: 形状 1330">
              <a:extLst>
                <a:ext uri="{FF2B5EF4-FFF2-40B4-BE49-F238E27FC236}">
                  <a16:creationId xmlns="" xmlns:a16="http://schemas.microsoft.com/office/drawing/2014/main" id="{4A4A74C6-B2C8-4ACB-A252-5E633750DC81}"/>
                </a:ext>
              </a:extLst>
            </p:cNvPr>
            <p:cNvSpPr/>
            <p:nvPr/>
          </p:nvSpPr>
          <p:spPr>
            <a:xfrm>
              <a:off x="-4838763" y="6128606"/>
              <a:ext cx="415039" cy="553307"/>
            </a:xfrm>
            <a:custGeom>
              <a:avLst/>
              <a:gdLst>
                <a:gd name="connsiteX0" fmla="*/ 0 w 415039"/>
                <a:gd name="connsiteY0" fmla="*/ 553307 h 553307"/>
                <a:gd name="connsiteX1" fmla="*/ 102965 w 415039"/>
                <a:gd name="connsiteY1" fmla="*/ 331280 h 553307"/>
                <a:gd name="connsiteX2" fmla="*/ 94583 w 415039"/>
                <a:gd name="connsiteY2" fmla="*/ 193167 h 553307"/>
                <a:gd name="connsiteX3" fmla="*/ 103822 w 415039"/>
                <a:gd name="connsiteY3" fmla="*/ 175641 h 553307"/>
                <a:gd name="connsiteX4" fmla="*/ 344805 w 415039"/>
                <a:gd name="connsiteY4" fmla="*/ 4953 h 553307"/>
                <a:gd name="connsiteX5" fmla="*/ 351854 w 415039"/>
                <a:gd name="connsiteY5" fmla="*/ 0 h 553307"/>
                <a:gd name="connsiteX6" fmla="*/ 414338 w 415039"/>
                <a:gd name="connsiteY6" fmla="*/ 215837 h 553307"/>
                <a:gd name="connsiteX7" fmla="*/ 315944 w 415039"/>
                <a:gd name="connsiteY7" fmla="*/ 414814 h 553307"/>
                <a:gd name="connsiteX8" fmla="*/ 58960 w 415039"/>
                <a:gd name="connsiteY8" fmla="*/ 550259 h 553307"/>
                <a:gd name="connsiteX9" fmla="*/ 0 w 415039"/>
                <a:gd name="connsiteY9" fmla="*/ 553307 h 55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5039" h="553307">
                  <a:moveTo>
                    <a:pt x="0" y="553307"/>
                  </a:moveTo>
                  <a:cubicBezTo>
                    <a:pt x="70580" y="492347"/>
                    <a:pt x="94774" y="416338"/>
                    <a:pt x="102965" y="331280"/>
                  </a:cubicBezTo>
                  <a:cubicBezTo>
                    <a:pt x="107442" y="284131"/>
                    <a:pt x="103251" y="238887"/>
                    <a:pt x="94583" y="193167"/>
                  </a:cubicBezTo>
                  <a:cubicBezTo>
                    <a:pt x="93536" y="187833"/>
                    <a:pt x="99536" y="176498"/>
                    <a:pt x="103822" y="175641"/>
                  </a:cubicBezTo>
                  <a:cubicBezTo>
                    <a:pt x="209645" y="154496"/>
                    <a:pt x="280321" y="84296"/>
                    <a:pt x="344805" y="4953"/>
                  </a:cubicBezTo>
                  <a:cubicBezTo>
                    <a:pt x="346138" y="3334"/>
                    <a:pt x="348424" y="2381"/>
                    <a:pt x="351854" y="0"/>
                  </a:cubicBezTo>
                  <a:cubicBezTo>
                    <a:pt x="395192" y="66008"/>
                    <a:pt x="419576" y="136493"/>
                    <a:pt x="414338" y="215837"/>
                  </a:cubicBezTo>
                  <a:cubicBezTo>
                    <a:pt x="409099" y="295751"/>
                    <a:pt x="370713" y="359093"/>
                    <a:pt x="315944" y="414814"/>
                  </a:cubicBezTo>
                  <a:cubicBezTo>
                    <a:pt x="244602" y="487489"/>
                    <a:pt x="159448" y="533400"/>
                    <a:pt x="58960" y="550259"/>
                  </a:cubicBezTo>
                  <a:cubicBezTo>
                    <a:pt x="41243" y="553212"/>
                    <a:pt x="22955" y="552260"/>
                    <a:pt x="0" y="553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2" name="任意多边形: 形状 1331">
              <a:extLst>
                <a:ext uri="{FF2B5EF4-FFF2-40B4-BE49-F238E27FC236}">
                  <a16:creationId xmlns="" xmlns:a16="http://schemas.microsoft.com/office/drawing/2014/main" id="{0DB672CD-C6C6-4A8D-91D2-C5DD378D4980}"/>
                </a:ext>
              </a:extLst>
            </p:cNvPr>
            <p:cNvSpPr/>
            <p:nvPr/>
          </p:nvSpPr>
          <p:spPr>
            <a:xfrm>
              <a:off x="-7439784" y="6125939"/>
              <a:ext cx="414556" cy="555265"/>
            </a:xfrm>
            <a:custGeom>
              <a:avLst/>
              <a:gdLst>
                <a:gd name="connsiteX0" fmla="*/ 414557 w 414556"/>
                <a:gd name="connsiteY0" fmla="*/ 554927 h 555265"/>
                <a:gd name="connsiteX1" fmla="*/ 262252 w 414556"/>
                <a:gd name="connsiteY1" fmla="*/ 526352 h 555265"/>
                <a:gd name="connsiteX2" fmla="*/ 35557 w 414556"/>
                <a:gd name="connsiteY2" fmla="*/ 332137 h 555265"/>
                <a:gd name="connsiteX3" fmla="*/ 28889 w 414556"/>
                <a:gd name="connsiteY3" fmla="*/ 67532 h 555265"/>
                <a:gd name="connsiteX4" fmla="*/ 62989 w 414556"/>
                <a:gd name="connsiteY4" fmla="*/ 0 h 555265"/>
                <a:gd name="connsiteX5" fmla="*/ 322355 w 414556"/>
                <a:gd name="connsiteY5" fmla="*/ 179832 h 555265"/>
                <a:gd name="connsiteX6" fmla="*/ 414557 w 414556"/>
                <a:gd name="connsiteY6" fmla="*/ 554927 h 5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556" h="555265">
                  <a:moveTo>
                    <a:pt x="414557" y="554927"/>
                  </a:moveTo>
                  <a:cubicBezTo>
                    <a:pt x="360550" y="557403"/>
                    <a:pt x="310353" y="546163"/>
                    <a:pt x="262252" y="526352"/>
                  </a:cubicBezTo>
                  <a:cubicBezTo>
                    <a:pt x="165573" y="486537"/>
                    <a:pt x="87182" y="424244"/>
                    <a:pt x="35557" y="332137"/>
                  </a:cubicBezTo>
                  <a:cubicBezTo>
                    <a:pt x="-13021" y="245554"/>
                    <a:pt x="-8449" y="156496"/>
                    <a:pt x="28889" y="67532"/>
                  </a:cubicBezTo>
                  <a:cubicBezTo>
                    <a:pt x="38224" y="45148"/>
                    <a:pt x="50702" y="24098"/>
                    <a:pt x="62989" y="0"/>
                  </a:cubicBezTo>
                  <a:cubicBezTo>
                    <a:pt x="135284" y="84582"/>
                    <a:pt x="207864" y="162878"/>
                    <a:pt x="322355" y="179832"/>
                  </a:cubicBezTo>
                  <a:cubicBezTo>
                    <a:pt x="299590" y="317278"/>
                    <a:pt x="302162" y="447961"/>
                    <a:pt x="414557" y="554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="" xmlns:a16="http://schemas.microsoft.com/office/drawing/2014/main" id="{EA72C2D3-38C7-4D81-A46C-9EAB0E416E06}"/>
                </a:ext>
              </a:extLst>
            </p:cNvPr>
            <p:cNvSpPr/>
            <p:nvPr/>
          </p:nvSpPr>
          <p:spPr>
            <a:xfrm>
              <a:off x="-5268913" y="6352348"/>
              <a:ext cx="460274" cy="474076"/>
            </a:xfrm>
            <a:custGeom>
              <a:avLst/>
              <a:gdLst>
                <a:gd name="connsiteX0" fmla="*/ 152305 w 460274"/>
                <a:gd name="connsiteY0" fmla="*/ 123635 h 474076"/>
                <a:gd name="connsiteX1" fmla="*/ 429101 w 460274"/>
                <a:gd name="connsiteY1" fmla="*/ 0 h 474076"/>
                <a:gd name="connsiteX2" fmla="*/ 459962 w 460274"/>
                <a:gd name="connsiteY2" fmla="*/ 158782 h 474076"/>
                <a:gd name="connsiteX3" fmla="*/ 289274 w 460274"/>
                <a:gd name="connsiteY3" fmla="*/ 413100 h 474076"/>
                <a:gd name="connsiteX4" fmla="*/ 52959 w 460274"/>
                <a:gd name="connsiteY4" fmla="*/ 473678 h 474076"/>
                <a:gd name="connsiteX5" fmla="*/ 0 w 460274"/>
                <a:gd name="connsiteY5" fmla="*/ 467678 h 474076"/>
                <a:gd name="connsiteX6" fmla="*/ 152305 w 460274"/>
                <a:gd name="connsiteY6" fmla="*/ 123635 h 47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74" h="474076">
                  <a:moveTo>
                    <a:pt x="152305" y="123635"/>
                  </a:moveTo>
                  <a:cubicBezTo>
                    <a:pt x="264986" y="128016"/>
                    <a:pt x="346996" y="66961"/>
                    <a:pt x="429101" y="0"/>
                  </a:cubicBezTo>
                  <a:cubicBezTo>
                    <a:pt x="452914" y="50768"/>
                    <a:pt x="462153" y="103632"/>
                    <a:pt x="459962" y="158782"/>
                  </a:cubicBezTo>
                  <a:cubicBezTo>
                    <a:pt x="455105" y="278416"/>
                    <a:pt x="386048" y="355664"/>
                    <a:pt x="289274" y="413100"/>
                  </a:cubicBezTo>
                  <a:cubicBezTo>
                    <a:pt x="216789" y="456152"/>
                    <a:pt x="137731" y="477298"/>
                    <a:pt x="52959" y="473678"/>
                  </a:cubicBezTo>
                  <a:cubicBezTo>
                    <a:pt x="36576" y="473012"/>
                    <a:pt x="20193" y="470059"/>
                    <a:pt x="0" y="467678"/>
                  </a:cubicBezTo>
                  <a:cubicBezTo>
                    <a:pt x="126492" y="383286"/>
                    <a:pt x="150495" y="258128"/>
                    <a:pt x="152305" y="123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="" xmlns:a16="http://schemas.microsoft.com/office/drawing/2014/main" id="{EF7696CE-A28B-430E-AD18-225B44FAFF47}"/>
                </a:ext>
              </a:extLst>
            </p:cNvPr>
            <p:cNvSpPr/>
            <p:nvPr/>
          </p:nvSpPr>
          <p:spPr>
            <a:xfrm>
              <a:off x="-7052892" y="6352634"/>
              <a:ext cx="454193" cy="473285"/>
            </a:xfrm>
            <a:custGeom>
              <a:avLst/>
              <a:gdLst>
                <a:gd name="connsiteX0" fmla="*/ 305699 w 454193"/>
                <a:gd name="connsiteY0" fmla="*/ 123920 h 473285"/>
                <a:gd name="connsiteX1" fmla="*/ 454194 w 454193"/>
                <a:gd name="connsiteY1" fmla="*/ 469964 h 473285"/>
                <a:gd name="connsiteX2" fmla="*/ 356658 w 454193"/>
                <a:gd name="connsiteY2" fmla="*/ 472345 h 473285"/>
                <a:gd name="connsiteX3" fmla="*/ 106627 w 454193"/>
                <a:gd name="connsiteY3" fmla="*/ 368332 h 473285"/>
                <a:gd name="connsiteX4" fmla="*/ 1280 w 454193"/>
                <a:gd name="connsiteY4" fmla="*/ 174879 h 473285"/>
                <a:gd name="connsiteX5" fmla="*/ 32141 w 454193"/>
                <a:gd name="connsiteY5" fmla="*/ 0 h 473285"/>
                <a:gd name="connsiteX6" fmla="*/ 305699 w 454193"/>
                <a:gd name="connsiteY6" fmla="*/ 123920 h 4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93" h="473285">
                  <a:moveTo>
                    <a:pt x="305699" y="123920"/>
                  </a:moveTo>
                  <a:cubicBezTo>
                    <a:pt x="309509" y="257366"/>
                    <a:pt x="332369" y="381953"/>
                    <a:pt x="454194" y="469964"/>
                  </a:cubicBezTo>
                  <a:cubicBezTo>
                    <a:pt x="421618" y="471011"/>
                    <a:pt x="388852" y="475107"/>
                    <a:pt x="356658" y="472345"/>
                  </a:cubicBezTo>
                  <a:cubicBezTo>
                    <a:pt x="262646" y="464439"/>
                    <a:pt x="178921" y="429006"/>
                    <a:pt x="106627" y="368332"/>
                  </a:cubicBezTo>
                  <a:cubicBezTo>
                    <a:pt x="46524" y="317945"/>
                    <a:pt x="7852" y="255175"/>
                    <a:pt x="1280" y="174879"/>
                  </a:cubicBezTo>
                  <a:cubicBezTo>
                    <a:pt x="-3673" y="114586"/>
                    <a:pt x="5566" y="57245"/>
                    <a:pt x="32141" y="0"/>
                  </a:cubicBezTo>
                  <a:cubicBezTo>
                    <a:pt x="113199" y="64866"/>
                    <a:pt x="194161" y="127159"/>
                    <a:pt x="305699" y="1239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="" xmlns:a16="http://schemas.microsoft.com/office/drawing/2014/main" id="{62EAF3C8-2903-4E35-8869-FD407A1603B1}"/>
                </a:ext>
              </a:extLst>
            </p:cNvPr>
            <p:cNvSpPr/>
            <p:nvPr/>
          </p:nvSpPr>
          <p:spPr>
            <a:xfrm>
              <a:off x="-6115971" y="3148710"/>
              <a:ext cx="345090" cy="338613"/>
            </a:xfrm>
            <a:custGeom>
              <a:avLst/>
              <a:gdLst>
                <a:gd name="connsiteX0" fmla="*/ 345091 w 345090"/>
                <a:gd name="connsiteY0" fmla="*/ 133064 h 338613"/>
                <a:gd name="connsiteX1" fmla="*/ 259271 w 345090"/>
                <a:gd name="connsiteY1" fmla="*/ 193834 h 338613"/>
                <a:gd name="connsiteX2" fmla="*/ 247269 w 345090"/>
                <a:gd name="connsiteY2" fmla="*/ 231362 h 338613"/>
                <a:gd name="connsiteX3" fmla="*/ 281654 w 345090"/>
                <a:gd name="connsiteY3" fmla="*/ 337566 h 338613"/>
                <a:gd name="connsiteX4" fmla="*/ 213741 w 345090"/>
                <a:gd name="connsiteY4" fmla="*/ 289274 h 338613"/>
                <a:gd name="connsiteX5" fmla="*/ 134303 w 345090"/>
                <a:gd name="connsiteY5" fmla="*/ 287846 h 338613"/>
                <a:gd name="connsiteX6" fmla="*/ 62389 w 345090"/>
                <a:gd name="connsiteY6" fmla="*/ 338614 h 338613"/>
                <a:gd name="connsiteX7" fmla="*/ 97822 w 345090"/>
                <a:gd name="connsiteY7" fmla="*/ 230029 h 338613"/>
                <a:gd name="connsiteX8" fmla="*/ 86773 w 345090"/>
                <a:gd name="connsiteY8" fmla="*/ 194786 h 338613"/>
                <a:gd name="connsiteX9" fmla="*/ 0 w 345090"/>
                <a:gd name="connsiteY9" fmla="*/ 128206 h 338613"/>
                <a:gd name="connsiteX10" fmla="*/ 105918 w 345090"/>
                <a:gd name="connsiteY10" fmla="*/ 128588 h 338613"/>
                <a:gd name="connsiteX11" fmla="*/ 137065 w 345090"/>
                <a:gd name="connsiteY11" fmla="*/ 107442 h 338613"/>
                <a:gd name="connsiteX12" fmla="*/ 173355 w 345090"/>
                <a:gd name="connsiteY12" fmla="*/ 0 h 338613"/>
                <a:gd name="connsiteX13" fmla="*/ 196977 w 345090"/>
                <a:gd name="connsiteY13" fmla="*/ 72295 h 338613"/>
                <a:gd name="connsiteX14" fmla="*/ 270510 w 345090"/>
                <a:gd name="connsiteY14" fmla="*/ 128206 h 338613"/>
                <a:gd name="connsiteX15" fmla="*/ 343376 w 345090"/>
                <a:gd name="connsiteY15" fmla="*/ 128206 h 338613"/>
                <a:gd name="connsiteX16" fmla="*/ 345091 w 345090"/>
                <a:gd name="connsiteY16" fmla="*/ 133064 h 33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090" h="338613">
                  <a:moveTo>
                    <a:pt x="345091" y="133064"/>
                  </a:moveTo>
                  <a:cubicBezTo>
                    <a:pt x="316611" y="153448"/>
                    <a:pt x="288798" y="175069"/>
                    <a:pt x="259271" y="193834"/>
                  </a:cubicBezTo>
                  <a:cubicBezTo>
                    <a:pt x="242792" y="204216"/>
                    <a:pt x="241268" y="214598"/>
                    <a:pt x="247269" y="231362"/>
                  </a:cubicBezTo>
                  <a:cubicBezTo>
                    <a:pt x="258985" y="264128"/>
                    <a:pt x="268796" y="297561"/>
                    <a:pt x="281654" y="337566"/>
                  </a:cubicBezTo>
                  <a:cubicBezTo>
                    <a:pt x="255651" y="319183"/>
                    <a:pt x="234315" y="304705"/>
                    <a:pt x="213741" y="289274"/>
                  </a:cubicBezTo>
                  <a:cubicBezTo>
                    <a:pt x="173926" y="259652"/>
                    <a:pt x="174117" y="259461"/>
                    <a:pt x="134303" y="287846"/>
                  </a:cubicBezTo>
                  <a:cubicBezTo>
                    <a:pt x="112109" y="303657"/>
                    <a:pt x="89821" y="319183"/>
                    <a:pt x="62389" y="338614"/>
                  </a:cubicBezTo>
                  <a:cubicBezTo>
                    <a:pt x="75438" y="298132"/>
                    <a:pt x="85439" y="263652"/>
                    <a:pt x="97822" y="230029"/>
                  </a:cubicBezTo>
                  <a:cubicBezTo>
                    <a:pt x="103727" y="213836"/>
                    <a:pt x="101155" y="204311"/>
                    <a:pt x="86773" y="194786"/>
                  </a:cubicBezTo>
                  <a:cubicBezTo>
                    <a:pt x="57055" y="174974"/>
                    <a:pt x="28384" y="153638"/>
                    <a:pt x="0" y="128206"/>
                  </a:cubicBezTo>
                  <a:cubicBezTo>
                    <a:pt x="35338" y="128206"/>
                    <a:pt x="70675" y="127349"/>
                    <a:pt x="105918" y="128588"/>
                  </a:cubicBezTo>
                  <a:cubicBezTo>
                    <a:pt x="122968" y="129159"/>
                    <a:pt x="131921" y="124873"/>
                    <a:pt x="137065" y="107442"/>
                  </a:cubicBezTo>
                  <a:cubicBezTo>
                    <a:pt x="147066" y="73343"/>
                    <a:pt x="159639" y="40100"/>
                    <a:pt x="173355" y="0"/>
                  </a:cubicBezTo>
                  <a:cubicBezTo>
                    <a:pt x="182404" y="27527"/>
                    <a:pt x="190500" y="49721"/>
                    <a:pt x="196977" y="72295"/>
                  </a:cubicBezTo>
                  <a:cubicBezTo>
                    <a:pt x="213074" y="128111"/>
                    <a:pt x="212788" y="128206"/>
                    <a:pt x="270510" y="128206"/>
                  </a:cubicBezTo>
                  <a:cubicBezTo>
                    <a:pt x="294799" y="128206"/>
                    <a:pt x="319088" y="128206"/>
                    <a:pt x="343376" y="128206"/>
                  </a:cubicBezTo>
                  <a:cubicBezTo>
                    <a:pt x="343948" y="129826"/>
                    <a:pt x="344519" y="131445"/>
                    <a:pt x="345091" y="133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="" xmlns:a16="http://schemas.microsoft.com/office/drawing/2014/main" id="{C8EA9836-D8D3-47EA-AF4F-BE8F72A39596}"/>
                </a:ext>
              </a:extLst>
            </p:cNvPr>
            <p:cNvSpPr/>
            <p:nvPr/>
          </p:nvSpPr>
          <p:spPr>
            <a:xfrm>
              <a:off x="-6052153" y="6788689"/>
              <a:ext cx="238315" cy="231457"/>
            </a:xfrm>
            <a:custGeom>
              <a:avLst/>
              <a:gdLst>
                <a:gd name="connsiteX0" fmla="*/ 238316 w 238315"/>
                <a:gd name="connsiteY0" fmla="*/ 92202 h 231457"/>
                <a:gd name="connsiteX1" fmla="*/ 181642 w 238315"/>
                <a:gd name="connsiteY1" fmla="*/ 134112 h 231457"/>
                <a:gd name="connsiteX2" fmla="*/ 173641 w 238315"/>
                <a:gd name="connsiteY2" fmla="*/ 158686 h 231457"/>
                <a:gd name="connsiteX3" fmla="*/ 197644 w 238315"/>
                <a:gd name="connsiteY3" fmla="*/ 231077 h 231457"/>
                <a:gd name="connsiteX4" fmla="*/ 121729 w 238315"/>
                <a:gd name="connsiteY4" fmla="*/ 178689 h 231457"/>
                <a:gd name="connsiteX5" fmla="*/ 46292 w 238315"/>
                <a:gd name="connsiteY5" fmla="*/ 231457 h 231457"/>
                <a:gd name="connsiteX6" fmla="*/ 66770 w 238315"/>
                <a:gd name="connsiteY6" fmla="*/ 169069 h 231457"/>
                <a:gd name="connsiteX7" fmla="*/ 54388 w 238315"/>
                <a:gd name="connsiteY7" fmla="*/ 128016 h 231457"/>
                <a:gd name="connsiteX8" fmla="*/ 0 w 238315"/>
                <a:gd name="connsiteY8" fmla="*/ 87439 h 231457"/>
                <a:gd name="connsiteX9" fmla="*/ 74200 w 238315"/>
                <a:gd name="connsiteY9" fmla="*/ 87725 h 231457"/>
                <a:gd name="connsiteX10" fmla="*/ 98203 w 238315"/>
                <a:gd name="connsiteY10" fmla="*/ 69913 h 231457"/>
                <a:gd name="connsiteX11" fmla="*/ 122015 w 238315"/>
                <a:gd name="connsiteY11" fmla="*/ 0 h 231457"/>
                <a:gd name="connsiteX12" fmla="*/ 142685 w 238315"/>
                <a:gd name="connsiteY12" fmla="*/ 62198 h 231457"/>
                <a:gd name="connsiteX13" fmla="*/ 177546 w 238315"/>
                <a:gd name="connsiteY13" fmla="*/ 87916 h 231457"/>
                <a:gd name="connsiteX14" fmla="*/ 236887 w 238315"/>
                <a:gd name="connsiteY14" fmla="*/ 87439 h 231457"/>
                <a:gd name="connsiteX15" fmla="*/ 238316 w 238315"/>
                <a:gd name="connsiteY15" fmla="*/ 92202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315" h="231457">
                  <a:moveTo>
                    <a:pt x="238316" y="92202"/>
                  </a:moveTo>
                  <a:cubicBezTo>
                    <a:pt x="219456" y="106204"/>
                    <a:pt x="200882" y="120491"/>
                    <a:pt x="181642" y="134112"/>
                  </a:cubicBezTo>
                  <a:cubicBezTo>
                    <a:pt x="172307" y="140684"/>
                    <a:pt x="168783" y="146590"/>
                    <a:pt x="173641" y="158686"/>
                  </a:cubicBezTo>
                  <a:cubicBezTo>
                    <a:pt x="182309" y="180308"/>
                    <a:pt x="188500" y="202882"/>
                    <a:pt x="197644" y="231077"/>
                  </a:cubicBezTo>
                  <a:cubicBezTo>
                    <a:pt x="169259" y="211455"/>
                    <a:pt x="145828" y="195263"/>
                    <a:pt x="121729" y="178689"/>
                  </a:cubicBezTo>
                  <a:cubicBezTo>
                    <a:pt x="98203" y="195167"/>
                    <a:pt x="75248" y="211264"/>
                    <a:pt x="46292" y="231457"/>
                  </a:cubicBezTo>
                  <a:cubicBezTo>
                    <a:pt x="54293" y="206502"/>
                    <a:pt x="59055" y="187166"/>
                    <a:pt x="66770" y="169069"/>
                  </a:cubicBezTo>
                  <a:cubicBezTo>
                    <a:pt x="74581" y="150781"/>
                    <a:pt x="72962" y="138779"/>
                    <a:pt x="54388" y="128016"/>
                  </a:cubicBezTo>
                  <a:cubicBezTo>
                    <a:pt x="36957" y="117919"/>
                    <a:pt x="21717" y="103917"/>
                    <a:pt x="0" y="87439"/>
                  </a:cubicBezTo>
                  <a:cubicBezTo>
                    <a:pt x="29146" y="87439"/>
                    <a:pt x="51721" y="86677"/>
                    <a:pt x="74200" y="87725"/>
                  </a:cubicBezTo>
                  <a:cubicBezTo>
                    <a:pt x="88202" y="88392"/>
                    <a:pt x="94393" y="83534"/>
                    <a:pt x="98203" y="69913"/>
                  </a:cubicBezTo>
                  <a:cubicBezTo>
                    <a:pt x="104299" y="47625"/>
                    <a:pt x="113062" y="26003"/>
                    <a:pt x="122015" y="0"/>
                  </a:cubicBezTo>
                  <a:cubicBezTo>
                    <a:pt x="129921" y="23431"/>
                    <a:pt x="137732" y="42481"/>
                    <a:pt x="142685" y="62198"/>
                  </a:cubicBezTo>
                  <a:cubicBezTo>
                    <a:pt x="147542" y="81439"/>
                    <a:pt x="156496" y="90106"/>
                    <a:pt x="177546" y="87916"/>
                  </a:cubicBezTo>
                  <a:cubicBezTo>
                    <a:pt x="197168" y="85820"/>
                    <a:pt x="217075" y="87439"/>
                    <a:pt x="236887" y="87439"/>
                  </a:cubicBezTo>
                  <a:cubicBezTo>
                    <a:pt x="237268" y="89059"/>
                    <a:pt x="237744" y="90678"/>
                    <a:pt x="238316" y="92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="" xmlns:a16="http://schemas.microsoft.com/office/drawing/2014/main" id="{92C4FE60-1F7C-4788-B348-E1F574891E9C}"/>
                </a:ext>
              </a:extLst>
            </p:cNvPr>
            <p:cNvSpPr/>
            <p:nvPr/>
          </p:nvSpPr>
          <p:spPr>
            <a:xfrm>
              <a:off x="-6366669" y="6794594"/>
              <a:ext cx="229647" cy="224789"/>
            </a:xfrm>
            <a:custGeom>
              <a:avLst/>
              <a:gdLst>
                <a:gd name="connsiteX0" fmla="*/ 229648 w 229647"/>
                <a:gd name="connsiteY0" fmla="*/ 87058 h 224789"/>
                <a:gd name="connsiteX1" fmla="*/ 178213 w 229647"/>
                <a:gd name="connsiteY1" fmla="*/ 125063 h 224789"/>
                <a:gd name="connsiteX2" fmla="*/ 167830 w 229647"/>
                <a:gd name="connsiteY2" fmla="*/ 157163 h 224789"/>
                <a:gd name="connsiteX3" fmla="*/ 189262 w 229647"/>
                <a:gd name="connsiteY3" fmla="*/ 224790 h 224789"/>
                <a:gd name="connsiteX4" fmla="*/ 130112 w 229647"/>
                <a:gd name="connsiteY4" fmla="*/ 183070 h 224789"/>
                <a:gd name="connsiteX5" fmla="*/ 98203 w 229647"/>
                <a:gd name="connsiteY5" fmla="*/ 183737 h 224789"/>
                <a:gd name="connsiteX6" fmla="*/ 41243 w 229647"/>
                <a:gd name="connsiteY6" fmla="*/ 218504 h 224789"/>
                <a:gd name="connsiteX7" fmla="*/ 62389 w 229647"/>
                <a:gd name="connsiteY7" fmla="*/ 154305 h 224789"/>
                <a:gd name="connsiteX8" fmla="*/ 53912 w 229647"/>
                <a:gd name="connsiteY8" fmla="*/ 127730 h 224789"/>
                <a:gd name="connsiteX9" fmla="*/ 0 w 229647"/>
                <a:gd name="connsiteY9" fmla="*/ 81629 h 224789"/>
                <a:gd name="connsiteX10" fmla="*/ 62389 w 229647"/>
                <a:gd name="connsiteY10" fmla="*/ 82010 h 224789"/>
                <a:gd name="connsiteX11" fmla="*/ 92393 w 229647"/>
                <a:gd name="connsiteY11" fmla="*/ 59626 h 224789"/>
                <a:gd name="connsiteX12" fmla="*/ 117062 w 229647"/>
                <a:gd name="connsiteY12" fmla="*/ 0 h 224789"/>
                <a:gd name="connsiteX13" fmla="*/ 138398 w 229647"/>
                <a:gd name="connsiteY13" fmla="*/ 64103 h 224789"/>
                <a:gd name="connsiteX14" fmla="*/ 162687 w 229647"/>
                <a:gd name="connsiteY14" fmla="*/ 81915 h 224789"/>
                <a:gd name="connsiteX15" fmla="*/ 228505 w 229647"/>
                <a:gd name="connsiteY15" fmla="*/ 81629 h 224789"/>
                <a:gd name="connsiteX16" fmla="*/ 229648 w 229647"/>
                <a:gd name="connsiteY16" fmla="*/ 87058 h 22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647" h="224789">
                  <a:moveTo>
                    <a:pt x="229648" y="87058"/>
                  </a:moveTo>
                  <a:cubicBezTo>
                    <a:pt x="212503" y="99822"/>
                    <a:pt x="195929" y="113252"/>
                    <a:pt x="178213" y="125063"/>
                  </a:cubicBezTo>
                  <a:cubicBezTo>
                    <a:pt x="165449" y="133540"/>
                    <a:pt x="161639" y="142018"/>
                    <a:pt x="167830" y="157163"/>
                  </a:cubicBezTo>
                  <a:cubicBezTo>
                    <a:pt x="175831" y="176784"/>
                    <a:pt x="180880" y="197644"/>
                    <a:pt x="189262" y="224790"/>
                  </a:cubicBezTo>
                  <a:cubicBezTo>
                    <a:pt x="166116" y="208597"/>
                    <a:pt x="147447" y="196691"/>
                    <a:pt x="130112" y="183070"/>
                  </a:cubicBezTo>
                  <a:cubicBezTo>
                    <a:pt x="118396" y="173831"/>
                    <a:pt x="109633" y="174498"/>
                    <a:pt x="98203" y="183737"/>
                  </a:cubicBezTo>
                  <a:cubicBezTo>
                    <a:pt x="81344" y="197358"/>
                    <a:pt x="62960" y="209074"/>
                    <a:pt x="41243" y="218504"/>
                  </a:cubicBezTo>
                  <a:cubicBezTo>
                    <a:pt x="48196" y="197072"/>
                    <a:pt x="54388" y="175355"/>
                    <a:pt x="62389" y="154305"/>
                  </a:cubicBezTo>
                  <a:cubicBezTo>
                    <a:pt x="67056" y="142018"/>
                    <a:pt x="64770" y="135064"/>
                    <a:pt x="53912" y="127730"/>
                  </a:cubicBezTo>
                  <a:cubicBezTo>
                    <a:pt x="35147" y="114967"/>
                    <a:pt x="17431" y="100584"/>
                    <a:pt x="0" y="81629"/>
                  </a:cubicBezTo>
                  <a:cubicBezTo>
                    <a:pt x="20764" y="81629"/>
                    <a:pt x="41720" y="80296"/>
                    <a:pt x="62389" y="82010"/>
                  </a:cubicBezTo>
                  <a:cubicBezTo>
                    <a:pt x="80486" y="83534"/>
                    <a:pt x="88106" y="76486"/>
                    <a:pt x="92393" y="59626"/>
                  </a:cubicBezTo>
                  <a:cubicBezTo>
                    <a:pt x="97536" y="39433"/>
                    <a:pt x="105537" y="19907"/>
                    <a:pt x="117062" y="0"/>
                  </a:cubicBezTo>
                  <a:cubicBezTo>
                    <a:pt x="124206" y="21336"/>
                    <a:pt x="132016" y="42577"/>
                    <a:pt x="138398" y="64103"/>
                  </a:cubicBezTo>
                  <a:cubicBezTo>
                    <a:pt x="142208" y="77057"/>
                    <a:pt x="148495" y="82677"/>
                    <a:pt x="162687" y="81915"/>
                  </a:cubicBezTo>
                  <a:cubicBezTo>
                    <a:pt x="184595" y="80677"/>
                    <a:pt x="206502" y="81629"/>
                    <a:pt x="228505" y="81629"/>
                  </a:cubicBezTo>
                  <a:cubicBezTo>
                    <a:pt x="228790" y="83439"/>
                    <a:pt x="229171" y="85249"/>
                    <a:pt x="229648" y="87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="" xmlns:a16="http://schemas.microsoft.com/office/drawing/2014/main" id="{B965B6A6-1607-4B7E-8867-F7FCDFD7384F}"/>
                </a:ext>
              </a:extLst>
            </p:cNvPr>
            <p:cNvSpPr/>
            <p:nvPr/>
          </p:nvSpPr>
          <p:spPr>
            <a:xfrm>
              <a:off x="-5722684" y="6793737"/>
              <a:ext cx="229552" cy="222218"/>
            </a:xfrm>
            <a:custGeom>
              <a:avLst/>
              <a:gdLst>
                <a:gd name="connsiteX0" fmla="*/ 229553 w 229552"/>
                <a:gd name="connsiteY0" fmla="*/ 87725 h 222218"/>
                <a:gd name="connsiteX1" fmla="*/ 174975 w 229552"/>
                <a:gd name="connsiteY1" fmla="*/ 128397 h 222218"/>
                <a:gd name="connsiteX2" fmla="*/ 166402 w 229552"/>
                <a:gd name="connsiteY2" fmla="*/ 155067 h 222218"/>
                <a:gd name="connsiteX3" fmla="*/ 183928 w 229552"/>
                <a:gd name="connsiteY3" fmla="*/ 222218 h 222218"/>
                <a:gd name="connsiteX4" fmla="*/ 129064 w 229552"/>
                <a:gd name="connsiteY4" fmla="*/ 183071 h 222218"/>
                <a:gd name="connsiteX5" fmla="*/ 100965 w 229552"/>
                <a:gd name="connsiteY5" fmla="*/ 182689 h 222218"/>
                <a:gd name="connsiteX6" fmla="*/ 40958 w 229552"/>
                <a:gd name="connsiteY6" fmla="*/ 219742 h 222218"/>
                <a:gd name="connsiteX7" fmla="*/ 61532 w 229552"/>
                <a:gd name="connsiteY7" fmla="*/ 156019 h 222218"/>
                <a:gd name="connsiteX8" fmla="*/ 52864 w 229552"/>
                <a:gd name="connsiteY8" fmla="*/ 127730 h 222218"/>
                <a:gd name="connsiteX9" fmla="*/ 0 w 229552"/>
                <a:gd name="connsiteY9" fmla="*/ 82391 h 222218"/>
                <a:gd name="connsiteX10" fmla="*/ 65246 w 229552"/>
                <a:gd name="connsiteY10" fmla="*/ 82772 h 222218"/>
                <a:gd name="connsiteX11" fmla="*/ 90964 w 229552"/>
                <a:gd name="connsiteY11" fmla="*/ 64008 h 222218"/>
                <a:gd name="connsiteX12" fmla="*/ 116491 w 229552"/>
                <a:gd name="connsiteY12" fmla="*/ 0 h 222218"/>
                <a:gd name="connsiteX13" fmla="*/ 137732 w 229552"/>
                <a:gd name="connsiteY13" fmla="*/ 64294 h 222218"/>
                <a:gd name="connsiteX14" fmla="*/ 163925 w 229552"/>
                <a:gd name="connsiteY14" fmla="*/ 82677 h 222218"/>
                <a:gd name="connsiteX15" fmla="*/ 227933 w 229552"/>
                <a:gd name="connsiteY15" fmla="*/ 82391 h 222218"/>
                <a:gd name="connsiteX16" fmla="*/ 229553 w 229552"/>
                <a:gd name="connsiteY16" fmla="*/ 87725 h 22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552" h="222218">
                  <a:moveTo>
                    <a:pt x="229553" y="87725"/>
                  </a:moveTo>
                  <a:cubicBezTo>
                    <a:pt x="211455" y="101346"/>
                    <a:pt x="193643" y="115538"/>
                    <a:pt x="174975" y="128397"/>
                  </a:cubicBezTo>
                  <a:cubicBezTo>
                    <a:pt x="164402" y="135636"/>
                    <a:pt x="161639" y="142684"/>
                    <a:pt x="166402" y="155067"/>
                  </a:cubicBezTo>
                  <a:cubicBezTo>
                    <a:pt x="174498" y="176117"/>
                    <a:pt x="180594" y="197929"/>
                    <a:pt x="183928" y="222218"/>
                  </a:cubicBezTo>
                  <a:cubicBezTo>
                    <a:pt x="165545" y="209264"/>
                    <a:pt x="146876" y="196787"/>
                    <a:pt x="129064" y="183071"/>
                  </a:cubicBezTo>
                  <a:cubicBezTo>
                    <a:pt x="119063" y="175355"/>
                    <a:pt x="111443" y="174498"/>
                    <a:pt x="100965" y="182689"/>
                  </a:cubicBezTo>
                  <a:cubicBezTo>
                    <a:pt x="82963" y="196691"/>
                    <a:pt x="63818" y="209074"/>
                    <a:pt x="40958" y="219742"/>
                  </a:cubicBezTo>
                  <a:cubicBezTo>
                    <a:pt x="47720" y="198501"/>
                    <a:pt x="53531" y="176879"/>
                    <a:pt x="61532" y="156019"/>
                  </a:cubicBezTo>
                  <a:cubicBezTo>
                    <a:pt x="66389" y="143161"/>
                    <a:pt x="65056" y="135636"/>
                    <a:pt x="52864" y="127730"/>
                  </a:cubicBezTo>
                  <a:cubicBezTo>
                    <a:pt x="34004" y="115443"/>
                    <a:pt x="16764" y="100870"/>
                    <a:pt x="0" y="82391"/>
                  </a:cubicBezTo>
                  <a:cubicBezTo>
                    <a:pt x="21717" y="82391"/>
                    <a:pt x="43625" y="81153"/>
                    <a:pt x="65246" y="82772"/>
                  </a:cubicBezTo>
                  <a:cubicBezTo>
                    <a:pt x="80677" y="83915"/>
                    <a:pt x="86963" y="77343"/>
                    <a:pt x="90964" y="64008"/>
                  </a:cubicBezTo>
                  <a:cubicBezTo>
                    <a:pt x="97346" y="42577"/>
                    <a:pt x="104775" y="21431"/>
                    <a:pt x="116491" y="0"/>
                  </a:cubicBezTo>
                  <a:cubicBezTo>
                    <a:pt x="123635" y="21431"/>
                    <a:pt x="131731" y="42577"/>
                    <a:pt x="137732" y="64294"/>
                  </a:cubicBezTo>
                  <a:cubicBezTo>
                    <a:pt x="141732" y="78772"/>
                    <a:pt x="149352" y="83439"/>
                    <a:pt x="163925" y="82677"/>
                  </a:cubicBezTo>
                  <a:cubicBezTo>
                    <a:pt x="185166" y="81534"/>
                    <a:pt x="206597" y="82391"/>
                    <a:pt x="227933" y="82391"/>
                  </a:cubicBezTo>
                  <a:cubicBezTo>
                    <a:pt x="228505" y="84201"/>
                    <a:pt x="229076" y="85915"/>
                    <a:pt x="229553" y="87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39" name="组合 1338">
            <a:extLst>
              <a:ext uri="{FF2B5EF4-FFF2-40B4-BE49-F238E27FC236}">
                <a16:creationId xmlns="" xmlns:a16="http://schemas.microsoft.com/office/drawing/2014/main" id="{D944F756-F41A-443C-B23C-84823FF277BC}"/>
              </a:ext>
            </a:extLst>
          </p:cNvPr>
          <p:cNvGrpSpPr/>
          <p:nvPr/>
        </p:nvGrpSpPr>
        <p:grpSpPr>
          <a:xfrm>
            <a:off x="450508" y="2893397"/>
            <a:ext cx="1134030" cy="1071208"/>
            <a:chOff x="-4337050" y="2733676"/>
            <a:chExt cx="1662113" cy="15700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340" name="Freeform 5">
              <a:extLst>
                <a:ext uri="{FF2B5EF4-FFF2-40B4-BE49-F238E27FC236}">
                  <a16:creationId xmlns="" xmlns:a16="http://schemas.microsoft.com/office/drawing/2014/main" id="{F52BBA47-F42B-4581-8BA0-58A32A388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37050" y="2733676"/>
              <a:ext cx="1090613" cy="1570038"/>
            </a:xfrm>
            <a:custGeom>
              <a:avLst/>
              <a:gdLst>
                <a:gd name="T0" fmla="*/ 375 w 613"/>
                <a:gd name="T1" fmla="*/ 678 h 883"/>
                <a:gd name="T2" fmla="*/ 366 w 613"/>
                <a:gd name="T3" fmla="*/ 738 h 883"/>
                <a:gd name="T4" fmla="*/ 359 w 613"/>
                <a:gd name="T5" fmla="*/ 736 h 883"/>
                <a:gd name="T6" fmla="*/ 300 w 613"/>
                <a:gd name="T7" fmla="*/ 653 h 883"/>
                <a:gd name="T8" fmla="*/ 283 w 613"/>
                <a:gd name="T9" fmla="*/ 708 h 883"/>
                <a:gd name="T10" fmla="*/ 277 w 613"/>
                <a:gd name="T11" fmla="*/ 706 h 883"/>
                <a:gd name="T12" fmla="*/ 232 w 613"/>
                <a:gd name="T13" fmla="*/ 618 h 883"/>
                <a:gd name="T14" fmla="*/ 207 w 613"/>
                <a:gd name="T15" fmla="*/ 667 h 883"/>
                <a:gd name="T16" fmla="*/ 202 w 613"/>
                <a:gd name="T17" fmla="*/ 664 h 883"/>
                <a:gd name="T18" fmla="*/ 175 w 613"/>
                <a:gd name="T19" fmla="*/ 570 h 883"/>
                <a:gd name="T20" fmla="*/ 141 w 613"/>
                <a:gd name="T21" fmla="*/ 609 h 883"/>
                <a:gd name="T22" fmla="*/ 136 w 613"/>
                <a:gd name="T23" fmla="*/ 603 h 883"/>
                <a:gd name="T24" fmla="*/ 131 w 613"/>
                <a:gd name="T25" fmla="*/ 510 h 883"/>
                <a:gd name="T26" fmla="*/ 92 w 613"/>
                <a:gd name="T27" fmla="*/ 537 h 883"/>
                <a:gd name="T28" fmla="*/ 88 w 613"/>
                <a:gd name="T29" fmla="*/ 530 h 883"/>
                <a:gd name="T30" fmla="*/ 103 w 613"/>
                <a:gd name="T31" fmla="*/ 439 h 883"/>
                <a:gd name="T32" fmla="*/ 61 w 613"/>
                <a:gd name="T33" fmla="*/ 455 h 883"/>
                <a:gd name="T34" fmla="*/ 60 w 613"/>
                <a:gd name="T35" fmla="*/ 448 h 883"/>
                <a:gd name="T36" fmla="*/ 92 w 613"/>
                <a:gd name="T37" fmla="*/ 362 h 883"/>
                <a:gd name="T38" fmla="*/ 50 w 613"/>
                <a:gd name="T39" fmla="*/ 369 h 883"/>
                <a:gd name="T40" fmla="*/ 50 w 613"/>
                <a:gd name="T41" fmla="*/ 361 h 883"/>
                <a:gd name="T42" fmla="*/ 95 w 613"/>
                <a:gd name="T43" fmla="*/ 283 h 883"/>
                <a:gd name="T44" fmla="*/ 56 w 613"/>
                <a:gd name="T45" fmla="*/ 282 h 883"/>
                <a:gd name="T46" fmla="*/ 58 w 613"/>
                <a:gd name="T47" fmla="*/ 274 h 883"/>
                <a:gd name="T48" fmla="*/ 113 w 613"/>
                <a:gd name="T49" fmla="*/ 205 h 883"/>
                <a:gd name="T50" fmla="*/ 78 w 613"/>
                <a:gd name="T51" fmla="*/ 198 h 883"/>
                <a:gd name="T52" fmla="*/ 82 w 613"/>
                <a:gd name="T53" fmla="*/ 189 h 883"/>
                <a:gd name="T54" fmla="*/ 145 w 613"/>
                <a:gd name="T55" fmla="*/ 131 h 883"/>
                <a:gd name="T56" fmla="*/ 115 w 613"/>
                <a:gd name="T57" fmla="*/ 119 h 883"/>
                <a:gd name="T58" fmla="*/ 120 w 613"/>
                <a:gd name="T59" fmla="*/ 111 h 883"/>
                <a:gd name="T60" fmla="*/ 190 w 613"/>
                <a:gd name="T61" fmla="*/ 62 h 883"/>
                <a:gd name="T62" fmla="*/ 154 w 613"/>
                <a:gd name="T63" fmla="*/ 61 h 883"/>
                <a:gd name="T64" fmla="*/ 134 w 613"/>
                <a:gd name="T65" fmla="*/ 77 h 883"/>
                <a:gd name="T66" fmla="*/ 133 w 613"/>
                <a:gd name="T67" fmla="*/ 79 h 883"/>
                <a:gd name="T68" fmla="*/ 101 w 613"/>
                <a:gd name="T69" fmla="*/ 63 h 883"/>
                <a:gd name="T70" fmla="*/ 91 w 613"/>
                <a:gd name="T71" fmla="*/ 151 h 883"/>
                <a:gd name="T72" fmla="*/ 89 w 613"/>
                <a:gd name="T73" fmla="*/ 155 h 883"/>
                <a:gd name="T74" fmla="*/ 54 w 613"/>
                <a:gd name="T75" fmla="*/ 142 h 883"/>
                <a:gd name="T76" fmla="*/ 60 w 613"/>
                <a:gd name="T77" fmla="*/ 233 h 883"/>
                <a:gd name="T78" fmla="*/ 59 w 613"/>
                <a:gd name="T79" fmla="*/ 238 h 883"/>
                <a:gd name="T80" fmla="*/ 20 w 613"/>
                <a:gd name="T81" fmla="*/ 229 h 883"/>
                <a:gd name="T82" fmla="*/ 45 w 613"/>
                <a:gd name="T83" fmla="*/ 318 h 883"/>
                <a:gd name="T84" fmla="*/ 44 w 613"/>
                <a:gd name="T85" fmla="*/ 325 h 883"/>
                <a:gd name="T86" fmla="*/ 3 w 613"/>
                <a:gd name="T87" fmla="*/ 321 h 883"/>
                <a:gd name="T88" fmla="*/ 43 w 613"/>
                <a:gd name="T89" fmla="*/ 400 h 883"/>
                <a:gd name="T90" fmla="*/ 44 w 613"/>
                <a:gd name="T91" fmla="*/ 412 h 883"/>
                <a:gd name="T92" fmla="*/ 2 w 613"/>
                <a:gd name="T93" fmla="*/ 416 h 883"/>
                <a:gd name="T94" fmla="*/ 59 w 613"/>
                <a:gd name="T95" fmla="*/ 484 h 883"/>
                <a:gd name="T96" fmla="*/ 63 w 613"/>
                <a:gd name="T97" fmla="*/ 498 h 883"/>
                <a:gd name="T98" fmla="*/ 22 w 613"/>
                <a:gd name="T99" fmla="*/ 511 h 883"/>
                <a:gd name="T100" fmla="*/ 97 w 613"/>
                <a:gd name="T101" fmla="*/ 567 h 883"/>
                <a:gd name="T102" fmla="*/ 105 w 613"/>
                <a:gd name="T103" fmla="*/ 578 h 883"/>
                <a:gd name="T104" fmla="*/ 64 w 613"/>
                <a:gd name="T105" fmla="*/ 600 h 883"/>
                <a:gd name="T106" fmla="*/ 165 w 613"/>
                <a:gd name="T107" fmla="*/ 643 h 883"/>
                <a:gd name="T108" fmla="*/ 168 w 613"/>
                <a:gd name="T109" fmla="*/ 645 h 883"/>
                <a:gd name="T110" fmla="*/ 204 w 613"/>
                <a:gd name="T111" fmla="*/ 737 h 883"/>
                <a:gd name="T112" fmla="*/ 313 w 613"/>
                <a:gd name="T113" fmla="*/ 730 h 883"/>
                <a:gd name="T114" fmla="*/ 319 w 613"/>
                <a:gd name="T115" fmla="*/ 733 h 883"/>
                <a:gd name="T116" fmla="*/ 289 w 613"/>
                <a:gd name="T117" fmla="*/ 780 h 883"/>
                <a:gd name="T118" fmla="*/ 384 w 613"/>
                <a:gd name="T119" fmla="*/ 757 h 883"/>
                <a:gd name="T120" fmla="*/ 399 w 613"/>
                <a:gd name="T121" fmla="*/ 762 h 883"/>
                <a:gd name="T122" fmla="*/ 613 w 613"/>
                <a:gd name="T123" fmla="*/ 876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3" h="883">
                  <a:moveTo>
                    <a:pt x="408" y="753"/>
                  </a:moveTo>
                  <a:cubicBezTo>
                    <a:pt x="400" y="734"/>
                    <a:pt x="401" y="700"/>
                    <a:pt x="375" y="678"/>
                  </a:cubicBezTo>
                  <a:cubicBezTo>
                    <a:pt x="341" y="704"/>
                    <a:pt x="383" y="737"/>
                    <a:pt x="402" y="751"/>
                  </a:cubicBezTo>
                  <a:cubicBezTo>
                    <a:pt x="390" y="746"/>
                    <a:pt x="378" y="742"/>
                    <a:pt x="366" y="738"/>
                  </a:cubicBezTo>
                  <a:cubicBezTo>
                    <a:pt x="358" y="721"/>
                    <a:pt x="355" y="686"/>
                    <a:pt x="336" y="667"/>
                  </a:cubicBezTo>
                  <a:cubicBezTo>
                    <a:pt x="304" y="695"/>
                    <a:pt x="340" y="723"/>
                    <a:pt x="359" y="736"/>
                  </a:cubicBezTo>
                  <a:cubicBezTo>
                    <a:pt x="347" y="732"/>
                    <a:pt x="335" y="728"/>
                    <a:pt x="324" y="724"/>
                  </a:cubicBezTo>
                  <a:cubicBezTo>
                    <a:pt x="316" y="706"/>
                    <a:pt x="316" y="673"/>
                    <a:pt x="300" y="653"/>
                  </a:cubicBezTo>
                  <a:cubicBezTo>
                    <a:pt x="271" y="676"/>
                    <a:pt x="290" y="699"/>
                    <a:pt x="317" y="721"/>
                  </a:cubicBezTo>
                  <a:cubicBezTo>
                    <a:pt x="306" y="717"/>
                    <a:pt x="294" y="713"/>
                    <a:pt x="283" y="708"/>
                  </a:cubicBezTo>
                  <a:cubicBezTo>
                    <a:pt x="277" y="691"/>
                    <a:pt x="280" y="659"/>
                    <a:pt x="265" y="637"/>
                  </a:cubicBezTo>
                  <a:cubicBezTo>
                    <a:pt x="236" y="657"/>
                    <a:pt x="252" y="683"/>
                    <a:pt x="277" y="706"/>
                  </a:cubicBezTo>
                  <a:cubicBezTo>
                    <a:pt x="266" y="701"/>
                    <a:pt x="255" y="696"/>
                    <a:pt x="244" y="690"/>
                  </a:cubicBezTo>
                  <a:cubicBezTo>
                    <a:pt x="239" y="672"/>
                    <a:pt x="245" y="641"/>
                    <a:pt x="232" y="618"/>
                  </a:cubicBezTo>
                  <a:cubicBezTo>
                    <a:pt x="203" y="635"/>
                    <a:pt x="217" y="663"/>
                    <a:pt x="240" y="688"/>
                  </a:cubicBezTo>
                  <a:cubicBezTo>
                    <a:pt x="229" y="682"/>
                    <a:pt x="218" y="675"/>
                    <a:pt x="207" y="667"/>
                  </a:cubicBezTo>
                  <a:cubicBezTo>
                    <a:pt x="204" y="650"/>
                    <a:pt x="212" y="620"/>
                    <a:pt x="202" y="596"/>
                  </a:cubicBezTo>
                  <a:cubicBezTo>
                    <a:pt x="173" y="610"/>
                    <a:pt x="182" y="639"/>
                    <a:pt x="202" y="664"/>
                  </a:cubicBezTo>
                  <a:cubicBezTo>
                    <a:pt x="192" y="657"/>
                    <a:pt x="182" y="649"/>
                    <a:pt x="172" y="640"/>
                  </a:cubicBezTo>
                  <a:cubicBezTo>
                    <a:pt x="171" y="622"/>
                    <a:pt x="182" y="594"/>
                    <a:pt x="175" y="570"/>
                  </a:cubicBezTo>
                  <a:cubicBezTo>
                    <a:pt x="147" y="581"/>
                    <a:pt x="151" y="609"/>
                    <a:pt x="167" y="635"/>
                  </a:cubicBezTo>
                  <a:cubicBezTo>
                    <a:pt x="155" y="624"/>
                    <a:pt x="147" y="616"/>
                    <a:pt x="141" y="609"/>
                  </a:cubicBezTo>
                  <a:cubicBezTo>
                    <a:pt x="142" y="591"/>
                    <a:pt x="156" y="566"/>
                    <a:pt x="151" y="542"/>
                  </a:cubicBezTo>
                  <a:cubicBezTo>
                    <a:pt x="123" y="549"/>
                    <a:pt x="124" y="577"/>
                    <a:pt x="136" y="603"/>
                  </a:cubicBezTo>
                  <a:cubicBezTo>
                    <a:pt x="128" y="593"/>
                    <a:pt x="121" y="584"/>
                    <a:pt x="114" y="574"/>
                  </a:cubicBezTo>
                  <a:cubicBezTo>
                    <a:pt x="118" y="558"/>
                    <a:pt x="133" y="536"/>
                    <a:pt x="131" y="510"/>
                  </a:cubicBezTo>
                  <a:cubicBezTo>
                    <a:pt x="100" y="516"/>
                    <a:pt x="103" y="548"/>
                    <a:pt x="110" y="567"/>
                  </a:cubicBezTo>
                  <a:cubicBezTo>
                    <a:pt x="103" y="558"/>
                    <a:pt x="97" y="547"/>
                    <a:pt x="92" y="537"/>
                  </a:cubicBezTo>
                  <a:cubicBezTo>
                    <a:pt x="97" y="521"/>
                    <a:pt x="115" y="502"/>
                    <a:pt x="115" y="476"/>
                  </a:cubicBezTo>
                  <a:cubicBezTo>
                    <a:pt x="86" y="479"/>
                    <a:pt x="84" y="508"/>
                    <a:pt x="88" y="530"/>
                  </a:cubicBezTo>
                  <a:cubicBezTo>
                    <a:pt x="83" y="519"/>
                    <a:pt x="78" y="508"/>
                    <a:pt x="74" y="497"/>
                  </a:cubicBezTo>
                  <a:cubicBezTo>
                    <a:pt x="81" y="482"/>
                    <a:pt x="101" y="465"/>
                    <a:pt x="103" y="439"/>
                  </a:cubicBezTo>
                  <a:cubicBezTo>
                    <a:pt x="74" y="440"/>
                    <a:pt x="70" y="471"/>
                    <a:pt x="71" y="489"/>
                  </a:cubicBezTo>
                  <a:cubicBezTo>
                    <a:pt x="68" y="478"/>
                    <a:pt x="64" y="467"/>
                    <a:pt x="61" y="455"/>
                  </a:cubicBezTo>
                  <a:cubicBezTo>
                    <a:pt x="70" y="442"/>
                    <a:pt x="91" y="426"/>
                    <a:pt x="96" y="401"/>
                  </a:cubicBezTo>
                  <a:cubicBezTo>
                    <a:pt x="67" y="400"/>
                    <a:pt x="61" y="429"/>
                    <a:pt x="60" y="448"/>
                  </a:cubicBezTo>
                  <a:cubicBezTo>
                    <a:pt x="57" y="436"/>
                    <a:pt x="55" y="424"/>
                    <a:pt x="54" y="413"/>
                  </a:cubicBezTo>
                  <a:cubicBezTo>
                    <a:pt x="64" y="399"/>
                    <a:pt x="85" y="389"/>
                    <a:pt x="92" y="362"/>
                  </a:cubicBezTo>
                  <a:cubicBezTo>
                    <a:pt x="65" y="360"/>
                    <a:pt x="55" y="386"/>
                    <a:pt x="53" y="404"/>
                  </a:cubicBezTo>
                  <a:cubicBezTo>
                    <a:pt x="51" y="393"/>
                    <a:pt x="51" y="381"/>
                    <a:pt x="50" y="369"/>
                  </a:cubicBezTo>
                  <a:cubicBezTo>
                    <a:pt x="61" y="358"/>
                    <a:pt x="83" y="347"/>
                    <a:pt x="92" y="323"/>
                  </a:cubicBezTo>
                  <a:cubicBezTo>
                    <a:pt x="66" y="319"/>
                    <a:pt x="54" y="345"/>
                    <a:pt x="50" y="361"/>
                  </a:cubicBezTo>
                  <a:cubicBezTo>
                    <a:pt x="50" y="349"/>
                    <a:pt x="51" y="337"/>
                    <a:pt x="51" y="325"/>
                  </a:cubicBezTo>
                  <a:cubicBezTo>
                    <a:pt x="63" y="316"/>
                    <a:pt x="85" y="307"/>
                    <a:pt x="95" y="283"/>
                  </a:cubicBezTo>
                  <a:cubicBezTo>
                    <a:pt x="81" y="281"/>
                    <a:pt x="65" y="283"/>
                    <a:pt x="52" y="317"/>
                  </a:cubicBezTo>
                  <a:cubicBezTo>
                    <a:pt x="53" y="305"/>
                    <a:pt x="55" y="293"/>
                    <a:pt x="56" y="282"/>
                  </a:cubicBezTo>
                  <a:cubicBezTo>
                    <a:pt x="68" y="273"/>
                    <a:pt x="91" y="267"/>
                    <a:pt x="102" y="244"/>
                  </a:cubicBezTo>
                  <a:cubicBezTo>
                    <a:pt x="95" y="242"/>
                    <a:pt x="76" y="236"/>
                    <a:pt x="58" y="274"/>
                  </a:cubicBezTo>
                  <a:cubicBezTo>
                    <a:pt x="60" y="262"/>
                    <a:pt x="63" y="250"/>
                    <a:pt x="65" y="240"/>
                  </a:cubicBezTo>
                  <a:cubicBezTo>
                    <a:pt x="78" y="232"/>
                    <a:pt x="100" y="228"/>
                    <a:pt x="113" y="205"/>
                  </a:cubicBezTo>
                  <a:cubicBezTo>
                    <a:pt x="90" y="200"/>
                    <a:pt x="75" y="218"/>
                    <a:pt x="68" y="231"/>
                  </a:cubicBezTo>
                  <a:cubicBezTo>
                    <a:pt x="71" y="220"/>
                    <a:pt x="74" y="209"/>
                    <a:pt x="78" y="198"/>
                  </a:cubicBezTo>
                  <a:cubicBezTo>
                    <a:pt x="92" y="191"/>
                    <a:pt x="111" y="191"/>
                    <a:pt x="127" y="167"/>
                  </a:cubicBezTo>
                  <a:cubicBezTo>
                    <a:pt x="108" y="163"/>
                    <a:pt x="91" y="175"/>
                    <a:pt x="82" y="189"/>
                  </a:cubicBezTo>
                  <a:cubicBezTo>
                    <a:pt x="86" y="178"/>
                    <a:pt x="89" y="170"/>
                    <a:pt x="95" y="158"/>
                  </a:cubicBezTo>
                  <a:cubicBezTo>
                    <a:pt x="110" y="152"/>
                    <a:pt x="127" y="155"/>
                    <a:pt x="145" y="131"/>
                  </a:cubicBezTo>
                  <a:cubicBezTo>
                    <a:pt x="127" y="126"/>
                    <a:pt x="110" y="136"/>
                    <a:pt x="99" y="148"/>
                  </a:cubicBezTo>
                  <a:cubicBezTo>
                    <a:pt x="104" y="139"/>
                    <a:pt x="109" y="129"/>
                    <a:pt x="115" y="119"/>
                  </a:cubicBezTo>
                  <a:cubicBezTo>
                    <a:pt x="129" y="115"/>
                    <a:pt x="147" y="118"/>
                    <a:pt x="166" y="96"/>
                  </a:cubicBezTo>
                  <a:cubicBezTo>
                    <a:pt x="145" y="91"/>
                    <a:pt x="129" y="102"/>
                    <a:pt x="120" y="111"/>
                  </a:cubicBezTo>
                  <a:cubicBezTo>
                    <a:pt x="126" y="101"/>
                    <a:pt x="132" y="92"/>
                    <a:pt x="138" y="82"/>
                  </a:cubicBezTo>
                  <a:cubicBezTo>
                    <a:pt x="154" y="79"/>
                    <a:pt x="168" y="84"/>
                    <a:pt x="190" y="62"/>
                  </a:cubicBezTo>
                  <a:cubicBezTo>
                    <a:pt x="169" y="57"/>
                    <a:pt x="153" y="66"/>
                    <a:pt x="144" y="74"/>
                  </a:cubicBezTo>
                  <a:cubicBezTo>
                    <a:pt x="147" y="70"/>
                    <a:pt x="150" y="65"/>
                    <a:pt x="154" y="61"/>
                  </a:cubicBezTo>
                  <a:cubicBezTo>
                    <a:pt x="165" y="53"/>
                    <a:pt x="183" y="34"/>
                    <a:pt x="201" y="0"/>
                  </a:cubicBezTo>
                  <a:cubicBezTo>
                    <a:pt x="170" y="10"/>
                    <a:pt x="167" y="31"/>
                    <a:pt x="134" y="77"/>
                  </a:cubicBezTo>
                  <a:cubicBezTo>
                    <a:pt x="139" y="69"/>
                    <a:pt x="147" y="46"/>
                    <a:pt x="130" y="27"/>
                  </a:cubicBezTo>
                  <a:cubicBezTo>
                    <a:pt x="117" y="52"/>
                    <a:pt x="131" y="60"/>
                    <a:pt x="133" y="79"/>
                  </a:cubicBezTo>
                  <a:cubicBezTo>
                    <a:pt x="126" y="90"/>
                    <a:pt x="118" y="101"/>
                    <a:pt x="112" y="112"/>
                  </a:cubicBezTo>
                  <a:cubicBezTo>
                    <a:pt x="118" y="97"/>
                    <a:pt x="119" y="78"/>
                    <a:pt x="101" y="63"/>
                  </a:cubicBezTo>
                  <a:cubicBezTo>
                    <a:pt x="91" y="89"/>
                    <a:pt x="105" y="97"/>
                    <a:pt x="110" y="116"/>
                  </a:cubicBezTo>
                  <a:cubicBezTo>
                    <a:pt x="103" y="127"/>
                    <a:pt x="97" y="139"/>
                    <a:pt x="91" y="151"/>
                  </a:cubicBezTo>
                  <a:cubicBezTo>
                    <a:pt x="106" y="109"/>
                    <a:pt x="77" y="102"/>
                    <a:pt x="76" y="101"/>
                  </a:cubicBezTo>
                  <a:cubicBezTo>
                    <a:pt x="68" y="129"/>
                    <a:pt x="83" y="136"/>
                    <a:pt x="89" y="155"/>
                  </a:cubicBezTo>
                  <a:cubicBezTo>
                    <a:pt x="83" y="167"/>
                    <a:pt x="78" y="180"/>
                    <a:pt x="73" y="193"/>
                  </a:cubicBezTo>
                  <a:cubicBezTo>
                    <a:pt x="82" y="145"/>
                    <a:pt x="59" y="145"/>
                    <a:pt x="54" y="142"/>
                  </a:cubicBezTo>
                  <a:cubicBezTo>
                    <a:pt x="48" y="172"/>
                    <a:pt x="64" y="176"/>
                    <a:pt x="72" y="196"/>
                  </a:cubicBezTo>
                  <a:cubicBezTo>
                    <a:pt x="68" y="208"/>
                    <a:pt x="63" y="221"/>
                    <a:pt x="60" y="233"/>
                  </a:cubicBezTo>
                  <a:cubicBezTo>
                    <a:pt x="62" y="214"/>
                    <a:pt x="58" y="193"/>
                    <a:pt x="35" y="185"/>
                  </a:cubicBezTo>
                  <a:cubicBezTo>
                    <a:pt x="32" y="214"/>
                    <a:pt x="49" y="220"/>
                    <a:pt x="59" y="238"/>
                  </a:cubicBezTo>
                  <a:cubicBezTo>
                    <a:pt x="55" y="251"/>
                    <a:pt x="53" y="264"/>
                    <a:pt x="50" y="277"/>
                  </a:cubicBezTo>
                  <a:cubicBezTo>
                    <a:pt x="50" y="264"/>
                    <a:pt x="46" y="235"/>
                    <a:pt x="20" y="229"/>
                  </a:cubicBezTo>
                  <a:cubicBezTo>
                    <a:pt x="20" y="259"/>
                    <a:pt x="38" y="263"/>
                    <a:pt x="50" y="281"/>
                  </a:cubicBezTo>
                  <a:cubicBezTo>
                    <a:pt x="48" y="292"/>
                    <a:pt x="46" y="304"/>
                    <a:pt x="45" y="318"/>
                  </a:cubicBezTo>
                  <a:cubicBezTo>
                    <a:pt x="42" y="272"/>
                    <a:pt x="15" y="275"/>
                    <a:pt x="9" y="275"/>
                  </a:cubicBezTo>
                  <a:cubicBezTo>
                    <a:pt x="13" y="305"/>
                    <a:pt x="30" y="307"/>
                    <a:pt x="44" y="325"/>
                  </a:cubicBezTo>
                  <a:cubicBezTo>
                    <a:pt x="43" y="336"/>
                    <a:pt x="42" y="347"/>
                    <a:pt x="42" y="358"/>
                  </a:cubicBezTo>
                  <a:cubicBezTo>
                    <a:pt x="35" y="320"/>
                    <a:pt x="16" y="321"/>
                    <a:pt x="3" y="321"/>
                  </a:cubicBezTo>
                  <a:cubicBezTo>
                    <a:pt x="9" y="351"/>
                    <a:pt x="26" y="352"/>
                    <a:pt x="42" y="368"/>
                  </a:cubicBezTo>
                  <a:cubicBezTo>
                    <a:pt x="42" y="379"/>
                    <a:pt x="43" y="390"/>
                    <a:pt x="43" y="400"/>
                  </a:cubicBezTo>
                  <a:cubicBezTo>
                    <a:pt x="30" y="359"/>
                    <a:pt x="8" y="367"/>
                    <a:pt x="0" y="369"/>
                  </a:cubicBezTo>
                  <a:cubicBezTo>
                    <a:pt x="9" y="397"/>
                    <a:pt x="28" y="398"/>
                    <a:pt x="44" y="412"/>
                  </a:cubicBezTo>
                  <a:cubicBezTo>
                    <a:pt x="45" y="422"/>
                    <a:pt x="47" y="432"/>
                    <a:pt x="48" y="441"/>
                  </a:cubicBezTo>
                  <a:cubicBezTo>
                    <a:pt x="33" y="409"/>
                    <a:pt x="17" y="412"/>
                    <a:pt x="2" y="416"/>
                  </a:cubicBezTo>
                  <a:cubicBezTo>
                    <a:pt x="14" y="444"/>
                    <a:pt x="32" y="443"/>
                    <a:pt x="51" y="455"/>
                  </a:cubicBezTo>
                  <a:cubicBezTo>
                    <a:pt x="53" y="465"/>
                    <a:pt x="56" y="475"/>
                    <a:pt x="59" y="484"/>
                  </a:cubicBezTo>
                  <a:cubicBezTo>
                    <a:pt x="46" y="466"/>
                    <a:pt x="30" y="454"/>
                    <a:pt x="10" y="464"/>
                  </a:cubicBezTo>
                  <a:cubicBezTo>
                    <a:pt x="25" y="491"/>
                    <a:pt x="43" y="488"/>
                    <a:pt x="63" y="498"/>
                  </a:cubicBezTo>
                  <a:cubicBezTo>
                    <a:pt x="67" y="508"/>
                    <a:pt x="71" y="518"/>
                    <a:pt x="75" y="527"/>
                  </a:cubicBezTo>
                  <a:cubicBezTo>
                    <a:pt x="61" y="511"/>
                    <a:pt x="42" y="498"/>
                    <a:pt x="22" y="511"/>
                  </a:cubicBezTo>
                  <a:cubicBezTo>
                    <a:pt x="40" y="536"/>
                    <a:pt x="59" y="532"/>
                    <a:pt x="81" y="539"/>
                  </a:cubicBezTo>
                  <a:cubicBezTo>
                    <a:pt x="86" y="549"/>
                    <a:pt x="92" y="558"/>
                    <a:pt x="97" y="567"/>
                  </a:cubicBezTo>
                  <a:cubicBezTo>
                    <a:pt x="66" y="536"/>
                    <a:pt x="52" y="546"/>
                    <a:pt x="40" y="557"/>
                  </a:cubicBezTo>
                  <a:cubicBezTo>
                    <a:pt x="63" y="580"/>
                    <a:pt x="81" y="573"/>
                    <a:pt x="105" y="578"/>
                  </a:cubicBezTo>
                  <a:cubicBezTo>
                    <a:pt x="113" y="589"/>
                    <a:pt x="121" y="599"/>
                    <a:pt x="129" y="608"/>
                  </a:cubicBezTo>
                  <a:cubicBezTo>
                    <a:pt x="83" y="573"/>
                    <a:pt x="74" y="587"/>
                    <a:pt x="64" y="600"/>
                  </a:cubicBezTo>
                  <a:cubicBezTo>
                    <a:pt x="89" y="621"/>
                    <a:pt x="106" y="611"/>
                    <a:pt x="134" y="614"/>
                  </a:cubicBezTo>
                  <a:cubicBezTo>
                    <a:pt x="144" y="624"/>
                    <a:pt x="154" y="634"/>
                    <a:pt x="165" y="643"/>
                  </a:cubicBezTo>
                  <a:cubicBezTo>
                    <a:pt x="110" y="609"/>
                    <a:pt x="101" y="626"/>
                    <a:pt x="93" y="640"/>
                  </a:cubicBezTo>
                  <a:cubicBezTo>
                    <a:pt x="121" y="658"/>
                    <a:pt x="139" y="645"/>
                    <a:pt x="168" y="645"/>
                  </a:cubicBezTo>
                  <a:cubicBezTo>
                    <a:pt x="202" y="674"/>
                    <a:pt x="240" y="697"/>
                    <a:pt x="278" y="714"/>
                  </a:cubicBezTo>
                  <a:cubicBezTo>
                    <a:pt x="238" y="705"/>
                    <a:pt x="208" y="703"/>
                    <a:pt x="204" y="737"/>
                  </a:cubicBezTo>
                  <a:cubicBezTo>
                    <a:pt x="237" y="743"/>
                    <a:pt x="253" y="724"/>
                    <a:pt x="280" y="716"/>
                  </a:cubicBezTo>
                  <a:cubicBezTo>
                    <a:pt x="291" y="721"/>
                    <a:pt x="302" y="726"/>
                    <a:pt x="313" y="730"/>
                  </a:cubicBezTo>
                  <a:cubicBezTo>
                    <a:pt x="277" y="725"/>
                    <a:pt x="247" y="724"/>
                    <a:pt x="246" y="760"/>
                  </a:cubicBezTo>
                  <a:cubicBezTo>
                    <a:pt x="280" y="763"/>
                    <a:pt x="291" y="745"/>
                    <a:pt x="319" y="733"/>
                  </a:cubicBezTo>
                  <a:cubicBezTo>
                    <a:pt x="328" y="736"/>
                    <a:pt x="337" y="740"/>
                    <a:pt x="346" y="743"/>
                  </a:cubicBezTo>
                  <a:cubicBezTo>
                    <a:pt x="314" y="741"/>
                    <a:pt x="287" y="747"/>
                    <a:pt x="289" y="780"/>
                  </a:cubicBezTo>
                  <a:cubicBezTo>
                    <a:pt x="323" y="779"/>
                    <a:pt x="335" y="759"/>
                    <a:pt x="358" y="748"/>
                  </a:cubicBezTo>
                  <a:cubicBezTo>
                    <a:pt x="367" y="751"/>
                    <a:pt x="376" y="754"/>
                    <a:pt x="384" y="757"/>
                  </a:cubicBezTo>
                  <a:cubicBezTo>
                    <a:pt x="353" y="755"/>
                    <a:pt x="330" y="763"/>
                    <a:pt x="333" y="795"/>
                  </a:cubicBezTo>
                  <a:cubicBezTo>
                    <a:pt x="363" y="792"/>
                    <a:pt x="374" y="773"/>
                    <a:pt x="399" y="762"/>
                  </a:cubicBezTo>
                  <a:cubicBezTo>
                    <a:pt x="503" y="797"/>
                    <a:pt x="577" y="850"/>
                    <a:pt x="604" y="883"/>
                  </a:cubicBezTo>
                  <a:cubicBezTo>
                    <a:pt x="613" y="876"/>
                    <a:pt x="613" y="876"/>
                    <a:pt x="613" y="876"/>
                  </a:cubicBezTo>
                  <a:cubicBezTo>
                    <a:pt x="584" y="840"/>
                    <a:pt x="506" y="789"/>
                    <a:pt x="408" y="7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6">
              <a:extLst>
                <a:ext uri="{FF2B5EF4-FFF2-40B4-BE49-F238E27FC236}">
                  <a16:creationId xmlns="" xmlns:a16="http://schemas.microsoft.com/office/drawing/2014/main" id="{DE30DF0E-A2BB-49D4-9F52-1E34FA66A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46538" y="3935414"/>
              <a:ext cx="138113" cy="76200"/>
            </a:xfrm>
            <a:custGeom>
              <a:avLst/>
              <a:gdLst>
                <a:gd name="T0" fmla="*/ 0 w 78"/>
                <a:gd name="T1" fmla="*/ 33 h 43"/>
                <a:gd name="T2" fmla="*/ 78 w 78"/>
                <a:gd name="T3" fmla="*/ 20 h 43"/>
                <a:gd name="T4" fmla="*/ 0 w 78"/>
                <a:gd name="T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43">
                  <a:moveTo>
                    <a:pt x="0" y="33"/>
                  </a:moveTo>
                  <a:cubicBezTo>
                    <a:pt x="35" y="43"/>
                    <a:pt x="48" y="26"/>
                    <a:pt x="78" y="20"/>
                  </a:cubicBezTo>
                  <a:cubicBezTo>
                    <a:pt x="39" y="6"/>
                    <a:pt x="9" y="0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7">
              <a:extLst>
                <a:ext uri="{FF2B5EF4-FFF2-40B4-BE49-F238E27FC236}">
                  <a16:creationId xmlns="" xmlns:a16="http://schemas.microsoft.com/office/drawing/2014/main" id="{168178EC-6131-4DBB-8F6A-58222BB7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11625" y="3887789"/>
              <a:ext cx="136525" cy="74613"/>
            </a:xfrm>
            <a:custGeom>
              <a:avLst/>
              <a:gdLst>
                <a:gd name="T0" fmla="*/ 0 w 77"/>
                <a:gd name="T1" fmla="*/ 28 h 42"/>
                <a:gd name="T2" fmla="*/ 77 w 77"/>
                <a:gd name="T3" fmla="*/ 23 h 42"/>
                <a:gd name="T4" fmla="*/ 0 w 77"/>
                <a:gd name="T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42">
                  <a:moveTo>
                    <a:pt x="0" y="28"/>
                  </a:moveTo>
                  <a:cubicBezTo>
                    <a:pt x="31" y="42"/>
                    <a:pt x="48" y="26"/>
                    <a:pt x="77" y="23"/>
                  </a:cubicBezTo>
                  <a:cubicBezTo>
                    <a:pt x="31" y="1"/>
                    <a:pt x="11" y="0"/>
                    <a:pt x="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8">
              <a:extLst>
                <a:ext uri="{FF2B5EF4-FFF2-40B4-BE49-F238E27FC236}">
                  <a16:creationId xmlns="" xmlns:a16="http://schemas.microsoft.com/office/drawing/2014/main" id="{CDA4D088-0CAE-4B59-A870-23AD0FB1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62375" y="2744789"/>
              <a:ext cx="1087438" cy="1550988"/>
            </a:xfrm>
            <a:custGeom>
              <a:avLst/>
              <a:gdLst>
                <a:gd name="T0" fmla="*/ 568 w 612"/>
                <a:gd name="T1" fmla="*/ 407 h 873"/>
                <a:gd name="T2" fmla="*/ 571 w 612"/>
                <a:gd name="T3" fmla="*/ 363 h 873"/>
                <a:gd name="T4" fmla="*/ 570 w 612"/>
                <a:gd name="T5" fmla="*/ 319 h 873"/>
                <a:gd name="T6" fmla="*/ 565 w 612"/>
                <a:gd name="T7" fmla="*/ 276 h 873"/>
                <a:gd name="T8" fmla="*/ 556 w 612"/>
                <a:gd name="T9" fmla="*/ 233 h 873"/>
                <a:gd name="T10" fmla="*/ 543 w 612"/>
                <a:gd name="T11" fmla="*/ 191 h 873"/>
                <a:gd name="T12" fmla="*/ 526 w 612"/>
                <a:gd name="T13" fmla="*/ 150 h 873"/>
                <a:gd name="T14" fmla="*/ 505 w 612"/>
                <a:gd name="T15" fmla="*/ 111 h 873"/>
                <a:gd name="T16" fmla="*/ 482 w 612"/>
                <a:gd name="T17" fmla="*/ 74 h 873"/>
                <a:gd name="T18" fmla="*/ 465 w 612"/>
                <a:gd name="T19" fmla="*/ 52 h 873"/>
                <a:gd name="T20" fmla="*/ 476 w 612"/>
                <a:gd name="T21" fmla="*/ 76 h 873"/>
                <a:gd name="T22" fmla="*/ 499 w 612"/>
                <a:gd name="T23" fmla="*/ 112 h 873"/>
                <a:gd name="T24" fmla="*/ 518 w 612"/>
                <a:gd name="T25" fmla="*/ 148 h 873"/>
                <a:gd name="T26" fmla="*/ 535 w 612"/>
                <a:gd name="T27" fmla="*/ 190 h 873"/>
                <a:gd name="T28" fmla="*/ 548 w 612"/>
                <a:gd name="T29" fmla="*/ 231 h 873"/>
                <a:gd name="T30" fmla="*/ 557 w 612"/>
                <a:gd name="T31" fmla="*/ 271 h 873"/>
                <a:gd name="T32" fmla="*/ 562 w 612"/>
                <a:gd name="T33" fmla="*/ 315 h 873"/>
                <a:gd name="T34" fmla="*/ 564 w 612"/>
                <a:gd name="T35" fmla="*/ 358 h 873"/>
                <a:gd name="T36" fmla="*/ 561 w 612"/>
                <a:gd name="T37" fmla="*/ 401 h 873"/>
                <a:gd name="T38" fmla="*/ 554 w 612"/>
                <a:gd name="T39" fmla="*/ 443 h 873"/>
                <a:gd name="T40" fmla="*/ 542 w 612"/>
                <a:gd name="T41" fmla="*/ 484 h 873"/>
                <a:gd name="T42" fmla="*/ 525 w 612"/>
                <a:gd name="T43" fmla="*/ 524 h 873"/>
                <a:gd name="T44" fmla="*/ 504 w 612"/>
                <a:gd name="T45" fmla="*/ 561 h 873"/>
                <a:gd name="T46" fmla="*/ 478 w 612"/>
                <a:gd name="T47" fmla="*/ 594 h 873"/>
                <a:gd name="T48" fmla="*/ 448 w 612"/>
                <a:gd name="T49" fmla="*/ 625 h 873"/>
                <a:gd name="T50" fmla="*/ 415 w 612"/>
                <a:gd name="T51" fmla="*/ 652 h 873"/>
                <a:gd name="T52" fmla="*/ 379 w 612"/>
                <a:gd name="T53" fmla="*/ 675 h 873"/>
                <a:gd name="T54" fmla="*/ 341 w 612"/>
                <a:gd name="T55" fmla="*/ 694 h 873"/>
                <a:gd name="T56" fmla="*/ 301 w 612"/>
                <a:gd name="T57" fmla="*/ 711 h 873"/>
                <a:gd name="T58" fmla="*/ 261 w 612"/>
                <a:gd name="T59" fmla="*/ 724 h 873"/>
                <a:gd name="T60" fmla="*/ 220 w 612"/>
                <a:gd name="T61" fmla="*/ 737 h 873"/>
                <a:gd name="T62" fmla="*/ 0 w 612"/>
                <a:gd name="T63" fmla="*/ 867 h 873"/>
                <a:gd name="T64" fmla="*/ 279 w 612"/>
                <a:gd name="T65" fmla="*/ 791 h 873"/>
                <a:gd name="T66" fmla="*/ 323 w 612"/>
                <a:gd name="T67" fmla="*/ 775 h 873"/>
                <a:gd name="T68" fmla="*/ 367 w 612"/>
                <a:gd name="T69" fmla="*/ 755 h 873"/>
                <a:gd name="T70" fmla="*/ 410 w 612"/>
                <a:gd name="T71" fmla="*/ 731 h 873"/>
                <a:gd name="T72" fmla="*/ 451 w 612"/>
                <a:gd name="T73" fmla="*/ 703 h 873"/>
                <a:gd name="T74" fmla="*/ 489 w 612"/>
                <a:gd name="T75" fmla="*/ 670 h 873"/>
                <a:gd name="T76" fmla="*/ 523 w 612"/>
                <a:gd name="T77" fmla="*/ 633 h 873"/>
                <a:gd name="T78" fmla="*/ 552 w 612"/>
                <a:gd name="T79" fmla="*/ 592 h 873"/>
                <a:gd name="T80" fmla="*/ 564 w 612"/>
                <a:gd name="T81" fmla="*/ 557 h 873"/>
                <a:gd name="T82" fmla="*/ 511 w 612"/>
                <a:gd name="T83" fmla="*/ 564 h 873"/>
                <a:gd name="T84" fmla="*/ 533 w 612"/>
                <a:gd name="T85" fmla="*/ 526 h 873"/>
                <a:gd name="T86" fmla="*/ 550 w 612"/>
                <a:gd name="T87" fmla="*/ 485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2" h="873">
                  <a:moveTo>
                    <a:pt x="611" y="405"/>
                  </a:moveTo>
                  <a:cubicBezTo>
                    <a:pt x="588" y="398"/>
                    <a:pt x="574" y="418"/>
                    <a:pt x="562" y="442"/>
                  </a:cubicBezTo>
                  <a:cubicBezTo>
                    <a:pt x="564" y="431"/>
                    <a:pt x="566" y="419"/>
                    <a:pt x="568" y="407"/>
                  </a:cubicBezTo>
                  <a:cubicBezTo>
                    <a:pt x="577" y="399"/>
                    <a:pt x="605" y="388"/>
                    <a:pt x="612" y="357"/>
                  </a:cubicBezTo>
                  <a:cubicBezTo>
                    <a:pt x="589" y="354"/>
                    <a:pt x="578" y="375"/>
                    <a:pt x="569" y="399"/>
                  </a:cubicBezTo>
                  <a:cubicBezTo>
                    <a:pt x="570" y="387"/>
                    <a:pt x="571" y="376"/>
                    <a:pt x="571" y="363"/>
                  </a:cubicBezTo>
                  <a:cubicBezTo>
                    <a:pt x="579" y="355"/>
                    <a:pt x="605" y="341"/>
                    <a:pt x="609" y="310"/>
                  </a:cubicBezTo>
                  <a:cubicBezTo>
                    <a:pt x="586" y="310"/>
                    <a:pt x="577" y="330"/>
                    <a:pt x="571" y="355"/>
                  </a:cubicBezTo>
                  <a:cubicBezTo>
                    <a:pt x="571" y="343"/>
                    <a:pt x="571" y="331"/>
                    <a:pt x="570" y="319"/>
                  </a:cubicBezTo>
                  <a:cubicBezTo>
                    <a:pt x="577" y="310"/>
                    <a:pt x="601" y="294"/>
                    <a:pt x="601" y="263"/>
                  </a:cubicBezTo>
                  <a:cubicBezTo>
                    <a:pt x="581" y="267"/>
                    <a:pt x="574" y="283"/>
                    <a:pt x="569" y="311"/>
                  </a:cubicBezTo>
                  <a:cubicBezTo>
                    <a:pt x="568" y="298"/>
                    <a:pt x="567" y="287"/>
                    <a:pt x="565" y="276"/>
                  </a:cubicBezTo>
                  <a:cubicBezTo>
                    <a:pt x="571" y="265"/>
                    <a:pt x="593" y="249"/>
                    <a:pt x="590" y="217"/>
                  </a:cubicBezTo>
                  <a:cubicBezTo>
                    <a:pt x="581" y="221"/>
                    <a:pt x="566" y="224"/>
                    <a:pt x="563" y="267"/>
                  </a:cubicBezTo>
                  <a:cubicBezTo>
                    <a:pt x="561" y="255"/>
                    <a:pt x="559" y="246"/>
                    <a:pt x="556" y="233"/>
                  </a:cubicBezTo>
                  <a:cubicBezTo>
                    <a:pt x="562" y="221"/>
                    <a:pt x="580" y="205"/>
                    <a:pt x="574" y="173"/>
                  </a:cubicBezTo>
                  <a:cubicBezTo>
                    <a:pt x="566" y="177"/>
                    <a:pt x="553" y="182"/>
                    <a:pt x="553" y="224"/>
                  </a:cubicBezTo>
                  <a:cubicBezTo>
                    <a:pt x="550" y="211"/>
                    <a:pt x="546" y="201"/>
                    <a:pt x="543" y="191"/>
                  </a:cubicBezTo>
                  <a:cubicBezTo>
                    <a:pt x="547" y="180"/>
                    <a:pt x="564" y="161"/>
                    <a:pt x="554" y="131"/>
                  </a:cubicBezTo>
                  <a:cubicBezTo>
                    <a:pt x="548" y="136"/>
                    <a:pt x="535" y="141"/>
                    <a:pt x="540" y="183"/>
                  </a:cubicBezTo>
                  <a:cubicBezTo>
                    <a:pt x="535" y="172"/>
                    <a:pt x="531" y="162"/>
                    <a:pt x="526" y="150"/>
                  </a:cubicBezTo>
                  <a:cubicBezTo>
                    <a:pt x="530" y="137"/>
                    <a:pt x="544" y="120"/>
                    <a:pt x="530" y="90"/>
                  </a:cubicBezTo>
                  <a:cubicBezTo>
                    <a:pt x="525" y="97"/>
                    <a:pt x="514" y="103"/>
                    <a:pt x="522" y="142"/>
                  </a:cubicBezTo>
                  <a:cubicBezTo>
                    <a:pt x="517" y="132"/>
                    <a:pt x="511" y="121"/>
                    <a:pt x="505" y="111"/>
                  </a:cubicBezTo>
                  <a:cubicBezTo>
                    <a:pt x="508" y="98"/>
                    <a:pt x="520" y="81"/>
                    <a:pt x="504" y="53"/>
                  </a:cubicBezTo>
                  <a:cubicBezTo>
                    <a:pt x="501" y="58"/>
                    <a:pt x="489" y="66"/>
                    <a:pt x="501" y="104"/>
                  </a:cubicBezTo>
                  <a:cubicBezTo>
                    <a:pt x="495" y="93"/>
                    <a:pt x="488" y="84"/>
                    <a:pt x="482" y="74"/>
                  </a:cubicBezTo>
                  <a:cubicBezTo>
                    <a:pt x="484" y="60"/>
                    <a:pt x="494" y="44"/>
                    <a:pt x="475" y="17"/>
                  </a:cubicBezTo>
                  <a:cubicBezTo>
                    <a:pt x="471" y="25"/>
                    <a:pt x="462" y="32"/>
                    <a:pt x="477" y="67"/>
                  </a:cubicBezTo>
                  <a:cubicBezTo>
                    <a:pt x="473" y="61"/>
                    <a:pt x="469" y="56"/>
                    <a:pt x="465" y="52"/>
                  </a:cubicBezTo>
                  <a:cubicBezTo>
                    <a:pt x="449" y="12"/>
                    <a:pt x="427" y="6"/>
                    <a:pt x="411" y="0"/>
                  </a:cubicBezTo>
                  <a:cubicBezTo>
                    <a:pt x="421" y="23"/>
                    <a:pt x="439" y="37"/>
                    <a:pt x="458" y="51"/>
                  </a:cubicBezTo>
                  <a:cubicBezTo>
                    <a:pt x="464" y="60"/>
                    <a:pt x="470" y="68"/>
                    <a:pt x="476" y="76"/>
                  </a:cubicBezTo>
                  <a:cubicBezTo>
                    <a:pt x="471" y="71"/>
                    <a:pt x="452" y="54"/>
                    <a:pt x="428" y="68"/>
                  </a:cubicBezTo>
                  <a:cubicBezTo>
                    <a:pt x="448" y="84"/>
                    <a:pt x="460" y="74"/>
                    <a:pt x="477" y="77"/>
                  </a:cubicBezTo>
                  <a:cubicBezTo>
                    <a:pt x="484" y="89"/>
                    <a:pt x="492" y="100"/>
                    <a:pt x="499" y="112"/>
                  </a:cubicBezTo>
                  <a:cubicBezTo>
                    <a:pt x="493" y="105"/>
                    <a:pt x="475" y="88"/>
                    <a:pt x="450" y="101"/>
                  </a:cubicBezTo>
                  <a:cubicBezTo>
                    <a:pt x="470" y="119"/>
                    <a:pt x="483" y="109"/>
                    <a:pt x="500" y="114"/>
                  </a:cubicBezTo>
                  <a:cubicBezTo>
                    <a:pt x="506" y="125"/>
                    <a:pt x="512" y="137"/>
                    <a:pt x="518" y="148"/>
                  </a:cubicBezTo>
                  <a:cubicBezTo>
                    <a:pt x="508" y="133"/>
                    <a:pt x="491" y="126"/>
                    <a:pt x="470" y="136"/>
                  </a:cubicBezTo>
                  <a:cubicBezTo>
                    <a:pt x="489" y="155"/>
                    <a:pt x="503" y="146"/>
                    <a:pt x="520" y="153"/>
                  </a:cubicBezTo>
                  <a:cubicBezTo>
                    <a:pt x="525" y="165"/>
                    <a:pt x="531" y="177"/>
                    <a:pt x="535" y="190"/>
                  </a:cubicBezTo>
                  <a:cubicBezTo>
                    <a:pt x="511" y="150"/>
                    <a:pt x="491" y="170"/>
                    <a:pt x="487" y="171"/>
                  </a:cubicBezTo>
                  <a:cubicBezTo>
                    <a:pt x="505" y="191"/>
                    <a:pt x="519" y="184"/>
                    <a:pt x="536" y="193"/>
                  </a:cubicBezTo>
                  <a:cubicBezTo>
                    <a:pt x="541" y="205"/>
                    <a:pt x="544" y="216"/>
                    <a:pt x="548" y="231"/>
                  </a:cubicBezTo>
                  <a:cubicBezTo>
                    <a:pt x="543" y="220"/>
                    <a:pt x="528" y="198"/>
                    <a:pt x="501" y="208"/>
                  </a:cubicBezTo>
                  <a:cubicBezTo>
                    <a:pt x="517" y="229"/>
                    <a:pt x="533" y="224"/>
                    <a:pt x="549" y="234"/>
                  </a:cubicBezTo>
                  <a:cubicBezTo>
                    <a:pt x="552" y="246"/>
                    <a:pt x="555" y="258"/>
                    <a:pt x="557" y="271"/>
                  </a:cubicBezTo>
                  <a:cubicBezTo>
                    <a:pt x="543" y="229"/>
                    <a:pt x="512" y="245"/>
                    <a:pt x="511" y="245"/>
                  </a:cubicBezTo>
                  <a:cubicBezTo>
                    <a:pt x="525" y="268"/>
                    <a:pt x="542" y="264"/>
                    <a:pt x="558" y="277"/>
                  </a:cubicBezTo>
                  <a:cubicBezTo>
                    <a:pt x="560" y="289"/>
                    <a:pt x="561" y="301"/>
                    <a:pt x="562" y="315"/>
                  </a:cubicBezTo>
                  <a:cubicBezTo>
                    <a:pt x="548" y="268"/>
                    <a:pt x="523" y="282"/>
                    <a:pt x="518" y="283"/>
                  </a:cubicBezTo>
                  <a:cubicBezTo>
                    <a:pt x="530" y="308"/>
                    <a:pt x="547" y="306"/>
                    <a:pt x="563" y="320"/>
                  </a:cubicBezTo>
                  <a:cubicBezTo>
                    <a:pt x="563" y="332"/>
                    <a:pt x="564" y="345"/>
                    <a:pt x="564" y="358"/>
                  </a:cubicBezTo>
                  <a:cubicBezTo>
                    <a:pt x="553" y="309"/>
                    <a:pt x="527" y="321"/>
                    <a:pt x="521" y="322"/>
                  </a:cubicBezTo>
                  <a:cubicBezTo>
                    <a:pt x="532" y="347"/>
                    <a:pt x="549" y="347"/>
                    <a:pt x="564" y="363"/>
                  </a:cubicBezTo>
                  <a:cubicBezTo>
                    <a:pt x="563" y="376"/>
                    <a:pt x="562" y="388"/>
                    <a:pt x="561" y="401"/>
                  </a:cubicBezTo>
                  <a:cubicBezTo>
                    <a:pt x="555" y="350"/>
                    <a:pt x="528" y="360"/>
                    <a:pt x="521" y="361"/>
                  </a:cubicBezTo>
                  <a:cubicBezTo>
                    <a:pt x="530" y="387"/>
                    <a:pt x="547" y="388"/>
                    <a:pt x="560" y="406"/>
                  </a:cubicBezTo>
                  <a:cubicBezTo>
                    <a:pt x="559" y="418"/>
                    <a:pt x="556" y="431"/>
                    <a:pt x="554" y="443"/>
                  </a:cubicBezTo>
                  <a:cubicBezTo>
                    <a:pt x="553" y="392"/>
                    <a:pt x="526" y="398"/>
                    <a:pt x="517" y="398"/>
                  </a:cubicBezTo>
                  <a:cubicBezTo>
                    <a:pt x="524" y="426"/>
                    <a:pt x="541" y="429"/>
                    <a:pt x="552" y="448"/>
                  </a:cubicBezTo>
                  <a:cubicBezTo>
                    <a:pt x="549" y="460"/>
                    <a:pt x="546" y="472"/>
                    <a:pt x="542" y="484"/>
                  </a:cubicBezTo>
                  <a:cubicBezTo>
                    <a:pt x="547" y="432"/>
                    <a:pt x="518" y="436"/>
                    <a:pt x="509" y="435"/>
                  </a:cubicBezTo>
                  <a:cubicBezTo>
                    <a:pt x="513" y="462"/>
                    <a:pt x="531" y="469"/>
                    <a:pt x="540" y="489"/>
                  </a:cubicBezTo>
                  <a:cubicBezTo>
                    <a:pt x="536" y="501"/>
                    <a:pt x="531" y="512"/>
                    <a:pt x="525" y="524"/>
                  </a:cubicBezTo>
                  <a:cubicBezTo>
                    <a:pt x="534" y="482"/>
                    <a:pt x="520" y="474"/>
                    <a:pt x="498" y="470"/>
                  </a:cubicBezTo>
                  <a:cubicBezTo>
                    <a:pt x="500" y="499"/>
                    <a:pt x="516" y="507"/>
                    <a:pt x="522" y="529"/>
                  </a:cubicBezTo>
                  <a:cubicBezTo>
                    <a:pt x="517" y="540"/>
                    <a:pt x="510" y="551"/>
                    <a:pt x="504" y="561"/>
                  </a:cubicBezTo>
                  <a:cubicBezTo>
                    <a:pt x="520" y="516"/>
                    <a:pt x="500" y="508"/>
                    <a:pt x="483" y="504"/>
                  </a:cubicBezTo>
                  <a:cubicBezTo>
                    <a:pt x="481" y="531"/>
                    <a:pt x="496" y="542"/>
                    <a:pt x="500" y="566"/>
                  </a:cubicBezTo>
                  <a:cubicBezTo>
                    <a:pt x="492" y="577"/>
                    <a:pt x="485" y="586"/>
                    <a:pt x="478" y="594"/>
                  </a:cubicBezTo>
                  <a:cubicBezTo>
                    <a:pt x="492" y="566"/>
                    <a:pt x="492" y="545"/>
                    <a:pt x="464" y="534"/>
                  </a:cubicBezTo>
                  <a:cubicBezTo>
                    <a:pt x="459" y="562"/>
                    <a:pt x="473" y="576"/>
                    <a:pt x="474" y="599"/>
                  </a:cubicBezTo>
                  <a:cubicBezTo>
                    <a:pt x="465" y="609"/>
                    <a:pt x="458" y="616"/>
                    <a:pt x="448" y="625"/>
                  </a:cubicBezTo>
                  <a:cubicBezTo>
                    <a:pt x="466" y="597"/>
                    <a:pt x="469" y="577"/>
                    <a:pt x="441" y="563"/>
                  </a:cubicBezTo>
                  <a:cubicBezTo>
                    <a:pt x="433" y="591"/>
                    <a:pt x="445" y="605"/>
                    <a:pt x="443" y="629"/>
                  </a:cubicBezTo>
                  <a:cubicBezTo>
                    <a:pt x="433" y="638"/>
                    <a:pt x="423" y="646"/>
                    <a:pt x="415" y="652"/>
                  </a:cubicBezTo>
                  <a:cubicBezTo>
                    <a:pt x="439" y="624"/>
                    <a:pt x="441" y="604"/>
                    <a:pt x="415" y="588"/>
                  </a:cubicBezTo>
                  <a:cubicBezTo>
                    <a:pt x="403" y="615"/>
                    <a:pt x="414" y="631"/>
                    <a:pt x="409" y="656"/>
                  </a:cubicBezTo>
                  <a:cubicBezTo>
                    <a:pt x="399" y="663"/>
                    <a:pt x="389" y="669"/>
                    <a:pt x="379" y="675"/>
                  </a:cubicBezTo>
                  <a:cubicBezTo>
                    <a:pt x="413" y="643"/>
                    <a:pt x="406" y="625"/>
                    <a:pt x="386" y="610"/>
                  </a:cubicBezTo>
                  <a:cubicBezTo>
                    <a:pt x="372" y="635"/>
                    <a:pt x="380" y="654"/>
                    <a:pt x="372" y="679"/>
                  </a:cubicBezTo>
                  <a:cubicBezTo>
                    <a:pt x="362" y="684"/>
                    <a:pt x="352" y="690"/>
                    <a:pt x="341" y="694"/>
                  </a:cubicBezTo>
                  <a:cubicBezTo>
                    <a:pt x="379" y="664"/>
                    <a:pt x="372" y="645"/>
                    <a:pt x="354" y="629"/>
                  </a:cubicBezTo>
                  <a:cubicBezTo>
                    <a:pt x="337" y="655"/>
                    <a:pt x="344" y="672"/>
                    <a:pt x="334" y="698"/>
                  </a:cubicBezTo>
                  <a:cubicBezTo>
                    <a:pt x="323" y="702"/>
                    <a:pt x="312" y="707"/>
                    <a:pt x="301" y="711"/>
                  </a:cubicBezTo>
                  <a:cubicBezTo>
                    <a:pt x="345" y="681"/>
                    <a:pt x="336" y="661"/>
                    <a:pt x="321" y="645"/>
                  </a:cubicBezTo>
                  <a:cubicBezTo>
                    <a:pt x="301" y="668"/>
                    <a:pt x="306" y="690"/>
                    <a:pt x="294" y="713"/>
                  </a:cubicBezTo>
                  <a:cubicBezTo>
                    <a:pt x="282" y="717"/>
                    <a:pt x="272" y="721"/>
                    <a:pt x="261" y="724"/>
                  </a:cubicBezTo>
                  <a:cubicBezTo>
                    <a:pt x="308" y="696"/>
                    <a:pt x="299" y="675"/>
                    <a:pt x="285" y="659"/>
                  </a:cubicBezTo>
                  <a:cubicBezTo>
                    <a:pt x="264" y="680"/>
                    <a:pt x="267" y="701"/>
                    <a:pt x="252" y="727"/>
                  </a:cubicBezTo>
                  <a:cubicBezTo>
                    <a:pt x="242" y="730"/>
                    <a:pt x="232" y="733"/>
                    <a:pt x="220" y="737"/>
                  </a:cubicBezTo>
                  <a:cubicBezTo>
                    <a:pt x="251" y="718"/>
                    <a:pt x="271" y="696"/>
                    <a:pt x="248" y="670"/>
                  </a:cubicBezTo>
                  <a:cubicBezTo>
                    <a:pt x="221" y="692"/>
                    <a:pt x="224" y="714"/>
                    <a:pt x="210" y="741"/>
                  </a:cubicBezTo>
                  <a:cubicBezTo>
                    <a:pt x="143" y="766"/>
                    <a:pt x="46" y="811"/>
                    <a:pt x="0" y="867"/>
                  </a:cubicBezTo>
                  <a:cubicBezTo>
                    <a:pt x="9" y="873"/>
                    <a:pt x="9" y="873"/>
                    <a:pt x="9" y="873"/>
                  </a:cubicBezTo>
                  <a:cubicBezTo>
                    <a:pt x="49" y="823"/>
                    <a:pt x="150" y="773"/>
                    <a:pt x="211" y="751"/>
                  </a:cubicBezTo>
                  <a:cubicBezTo>
                    <a:pt x="230" y="760"/>
                    <a:pt x="250" y="787"/>
                    <a:pt x="279" y="791"/>
                  </a:cubicBezTo>
                  <a:cubicBezTo>
                    <a:pt x="290" y="749"/>
                    <a:pt x="242" y="747"/>
                    <a:pt x="219" y="748"/>
                  </a:cubicBezTo>
                  <a:cubicBezTo>
                    <a:pt x="230" y="744"/>
                    <a:pt x="242" y="740"/>
                    <a:pt x="253" y="737"/>
                  </a:cubicBezTo>
                  <a:cubicBezTo>
                    <a:pt x="271" y="747"/>
                    <a:pt x="289" y="774"/>
                    <a:pt x="323" y="775"/>
                  </a:cubicBezTo>
                  <a:cubicBezTo>
                    <a:pt x="333" y="736"/>
                    <a:pt x="284" y="734"/>
                    <a:pt x="260" y="734"/>
                  </a:cubicBezTo>
                  <a:cubicBezTo>
                    <a:pt x="272" y="730"/>
                    <a:pt x="283" y="727"/>
                    <a:pt x="294" y="723"/>
                  </a:cubicBezTo>
                  <a:cubicBezTo>
                    <a:pt x="311" y="732"/>
                    <a:pt x="334" y="757"/>
                    <a:pt x="367" y="755"/>
                  </a:cubicBezTo>
                  <a:cubicBezTo>
                    <a:pt x="372" y="721"/>
                    <a:pt x="336" y="718"/>
                    <a:pt x="302" y="720"/>
                  </a:cubicBezTo>
                  <a:cubicBezTo>
                    <a:pt x="316" y="715"/>
                    <a:pt x="326" y="711"/>
                    <a:pt x="336" y="707"/>
                  </a:cubicBezTo>
                  <a:cubicBezTo>
                    <a:pt x="356" y="716"/>
                    <a:pt x="378" y="737"/>
                    <a:pt x="410" y="731"/>
                  </a:cubicBezTo>
                  <a:cubicBezTo>
                    <a:pt x="411" y="698"/>
                    <a:pt x="376" y="699"/>
                    <a:pt x="343" y="704"/>
                  </a:cubicBezTo>
                  <a:cubicBezTo>
                    <a:pt x="354" y="699"/>
                    <a:pt x="365" y="693"/>
                    <a:pt x="375" y="687"/>
                  </a:cubicBezTo>
                  <a:cubicBezTo>
                    <a:pt x="394" y="694"/>
                    <a:pt x="420" y="713"/>
                    <a:pt x="451" y="703"/>
                  </a:cubicBezTo>
                  <a:cubicBezTo>
                    <a:pt x="448" y="671"/>
                    <a:pt x="413" y="676"/>
                    <a:pt x="382" y="683"/>
                  </a:cubicBezTo>
                  <a:cubicBezTo>
                    <a:pt x="393" y="677"/>
                    <a:pt x="403" y="671"/>
                    <a:pt x="413" y="664"/>
                  </a:cubicBezTo>
                  <a:cubicBezTo>
                    <a:pt x="431" y="668"/>
                    <a:pt x="460" y="684"/>
                    <a:pt x="489" y="670"/>
                  </a:cubicBezTo>
                  <a:cubicBezTo>
                    <a:pt x="481" y="640"/>
                    <a:pt x="449" y="649"/>
                    <a:pt x="420" y="659"/>
                  </a:cubicBezTo>
                  <a:cubicBezTo>
                    <a:pt x="428" y="653"/>
                    <a:pt x="437" y="646"/>
                    <a:pt x="448" y="637"/>
                  </a:cubicBezTo>
                  <a:cubicBezTo>
                    <a:pt x="465" y="638"/>
                    <a:pt x="496" y="650"/>
                    <a:pt x="523" y="633"/>
                  </a:cubicBezTo>
                  <a:cubicBezTo>
                    <a:pt x="511" y="606"/>
                    <a:pt x="481" y="618"/>
                    <a:pt x="454" y="631"/>
                  </a:cubicBezTo>
                  <a:cubicBezTo>
                    <a:pt x="462" y="624"/>
                    <a:pt x="471" y="615"/>
                    <a:pt x="479" y="606"/>
                  </a:cubicBezTo>
                  <a:cubicBezTo>
                    <a:pt x="497" y="605"/>
                    <a:pt x="527" y="613"/>
                    <a:pt x="552" y="592"/>
                  </a:cubicBezTo>
                  <a:cubicBezTo>
                    <a:pt x="536" y="568"/>
                    <a:pt x="510" y="583"/>
                    <a:pt x="485" y="600"/>
                  </a:cubicBezTo>
                  <a:cubicBezTo>
                    <a:pt x="493" y="590"/>
                    <a:pt x="500" y="581"/>
                    <a:pt x="507" y="571"/>
                  </a:cubicBezTo>
                  <a:cubicBezTo>
                    <a:pt x="521" y="568"/>
                    <a:pt x="543" y="571"/>
                    <a:pt x="564" y="557"/>
                  </a:cubicBezTo>
                  <a:cubicBezTo>
                    <a:pt x="565" y="557"/>
                    <a:pt x="567" y="556"/>
                    <a:pt x="568" y="555"/>
                  </a:cubicBezTo>
                  <a:cubicBezTo>
                    <a:pt x="570" y="553"/>
                    <a:pt x="573" y="550"/>
                    <a:pt x="575" y="548"/>
                  </a:cubicBezTo>
                  <a:cubicBezTo>
                    <a:pt x="557" y="528"/>
                    <a:pt x="533" y="545"/>
                    <a:pt x="511" y="564"/>
                  </a:cubicBezTo>
                  <a:cubicBezTo>
                    <a:pt x="518" y="554"/>
                    <a:pt x="524" y="544"/>
                    <a:pt x="529" y="533"/>
                  </a:cubicBezTo>
                  <a:cubicBezTo>
                    <a:pt x="543" y="529"/>
                    <a:pt x="575" y="528"/>
                    <a:pt x="593" y="501"/>
                  </a:cubicBezTo>
                  <a:cubicBezTo>
                    <a:pt x="572" y="486"/>
                    <a:pt x="552" y="504"/>
                    <a:pt x="533" y="526"/>
                  </a:cubicBezTo>
                  <a:cubicBezTo>
                    <a:pt x="538" y="515"/>
                    <a:pt x="543" y="504"/>
                    <a:pt x="547" y="493"/>
                  </a:cubicBezTo>
                  <a:cubicBezTo>
                    <a:pt x="561" y="486"/>
                    <a:pt x="590" y="482"/>
                    <a:pt x="605" y="453"/>
                  </a:cubicBezTo>
                  <a:cubicBezTo>
                    <a:pt x="582" y="442"/>
                    <a:pt x="565" y="462"/>
                    <a:pt x="550" y="485"/>
                  </a:cubicBezTo>
                  <a:cubicBezTo>
                    <a:pt x="554" y="474"/>
                    <a:pt x="557" y="462"/>
                    <a:pt x="560" y="450"/>
                  </a:cubicBezTo>
                  <a:cubicBezTo>
                    <a:pt x="571" y="443"/>
                    <a:pt x="601" y="435"/>
                    <a:pt x="611" y="4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4" name="组合 1343">
            <a:extLst>
              <a:ext uri="{FF2B5EF4-FFF2-40B4-BE49-F238E27FC236}">
                <a16:creationId xmlns="" xmlns:a16="http://schemas.microsoft.com/office/drawing/2014/main" id="{0EE4C09C-7303-48C5-809A-2F4A39A16567}"/>
              </a:ext>
            </a:extLst>
          </p:cNvPr>
          <p:cNvGrpSpPr/>
          <p:nvPr/>
        </p:nvGrpSpPr>
        <p:grpSpPr>
          <a:xfrm>
            <a:off x="383897" y="4999385"/>
            <a:ext cx="1267252" cy="981308"/>
            <a:chOff x="-2092325" y="2767014"/>
            <a:chExt cx="1857375" cy="143827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345" name="Freeform 9">
              <a:extLst>
                <a:ext uri="{FF2B5EF4-FFF2-40B4-BE49-F238E27FC236}">
                  <a16:creationId xmlns="" xmlns:a16="http://schemas.microsoft.com/office/drawing/2014/main" id="{0508085B-DCEE-43CF-BCC4-97254C9A9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76450" y="2973389"/>
              <a:ext cx="1020763" cy="1230313"/>
            </a:xfrm>
            <a:custGeom>
              <a:avLst/>
              <a:gdLst>
                <a:gd name="T0" fmla="*/ 82 w 575"/>
                <a:gd name="T1" fmla="*/ 0 h 692"/>
                <a:gd name="T2" fmla="*/ 227 w 575"/>
                <a:gd name="T3" fmla="*/ 505 h 692"/>
                <a:gd name="T4" fmla="*/ 305 w 575"/>
                <a:gd name="T5" fmla="*/ 546 h 692"/>
                <a:gd name="T6" fmla="*/ 503 w 575"/>
                <a:gd name="T7" fmla="*/ 636 h 692"/>
                <a:gd name="T8" fmla="*/ 571 w 575"/>
                <a:gd name="T9" fmla="*/ 692 h 692"/>
                <a:gd name="T10" fmla="*/ 575 w 575"/>
                <a:gd name="T11" fmla="*/ 689 h 692"/>
                <a:gd name="T12" fmla="*/ 505 w 575"/>
                <a:gd name="T13" fmla="*/ 632 h 692"/>
                <a:gd name="T14" fmla="*/ 306 w 575"/>
                <a:gd name="T15" fmla="*/ 543 h 692"/>
                <a:gd name="T16" fmla="*/ 229 w 575"/>
                <a:gd name="T17" fmla="*/ 501 h 692"/>
                <a:gd name="T18" fmla="*/ 84 w 575"/>
                <a:gd name="T19" fmla="*/ 1 h 692"/>
                <a:gd name="T20" fmla="*/ 82 w 575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5" h="692">
                  <a:moveTo>
                    <a:pt x="82" y="0"/>
                  </a:moveTo>
                  <a:cubicBezTo>
                    <a:pt x="0" y="200"/>
                    <a:pt x="42" y="390"/>
                    <a:pt x="227" y="505"/>
                  </a:cubicBezTo>
                  <a:cubicBezTo>
                    <a:pt x="253" y="520"/>
                    <a:pt x="279" y="534"/>
                    <a:pt x="305" y="546"/>
                  </a:cubicBezTo>
                  <a:cubicBezTo>
                    <a:pt x="376" y="580"/>
                    <a:pt x="449" y="605"/>
                    <a:pt x="503" y="636"/>
                  </a:cubicBezTo>
                  <a:cubicBezTo>
                    <a:pt x="530" y="651"/>
                    <a:pt x="552" y="667"/>
                    <a:pt x="571" y="692"/>
                  </a:cubicBezTo>
                  <a:cubicBezTo>
                    <a:pt x="575" y="689"/>
                    <a:pt x="575" y="689"/>
                    <a:pt x="575" y="689"/>
                  </a:cubicBezTo>
                  <a:cubicBezTo>
                    <a:pt x="556" y="664"/>
                    <a:pt x="533" y="647"/>
                    <a:pt x="505" y="632"/>
                  </a:cubicBezTo>
                  <a:cubicBezTo>
                    <a:pt x="450" y="601"/>
                    <a:pt x="378" y="576"/>
                    <a:pt x="306" y="543"/>
                  </a:cubicBezTo>
                  <a:cubicBezTo>
                    <a:pt x="281" y="530"/>
                    <a:pt x="255" y="517"/>
                    <a:pt x="229" y="501"/>
                  </a:cubicBezTo>
                  <a:cubicBezTo>
                    <a:pt x="46" y="388"/>
                    <a:pt x="3" y="200"/>
                    <a:pt x="84" y="1"/>
                  </a:cubicBez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0">
              <a:extLst>
                <a:ext uri="{FF2B5EF4-FFF2-40B4-BE49-F238E27FC236}">
                  <a16:creationId xmlns="" xmlns:a16="http://schemas.microsoft.com/office/drawing/2014/main" id="{52B64924-B149-4ED4-8CB4-984F46AB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17638" y="3851276"/>
              <a:ext cx="130175" cy="176213"/>
            </a:xfrm>
            <a:custGeom>
              <a:avLst/>
              <a:gdLst>
                <a:gd name="T0" fmla="*/ 0 w 73"/>
                <a:gd name="T1" fmla="*/ 0 h 99"/>
                <a:gd name="T2" fmla="*/ 31 w 73"/>
                <a:gd name="T3" fmla="*/ 23 h 99"/>
                <a:gd name="T4" fmla="*/ 68 w 73"/>
                <a:gd name="T5" fmla="*/ 99 h 99"/>
                <a:gd name="T6" fmla="*/ 0 w 7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99">
                  <a:moveTo>
                    <a:pt x="0" y="0"/>
                  </a:moveTo>
                  <a:cubicBezTo>
                    <a:pt x="7" y="5"/>
                    <a:pt x="19" y="13"/>
                    <a:pt x="31" y="23"/>
                  </a:cubicBezTo>
                  <a:cubicBezTo>
                    <a:pt x="71" y="56"/>
                    <a:pt x="73" y="79"/>
                    <a:pt x="68" y="99"/>
                  </a:cubicBezTo>
                  <a:cubicBezTo>
                    <a:pt x="40" y="78"/>
                    <a:pt x="4" y="6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1">
              <a:extLst>
                <a:ext uri="{FF2B5EF4-FFF2-40B4-BE49-F238E27FC236}">
                  <a16:creationId xmlns="" xmlns:a16="http://schemas.microsoft.com/office/drawing/2014/main" id="{C83EBC26-6FF6-4ACF-8BD5-DAA49C4F3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6700" y="3803651"/>
              <a:ext cx="128588" cy="173038"/>
            </a:xfrm>
            <a:custGeom>
              <a:avLst/>
              <a:gdLst>
                <a:gd name="T0" fmla="*/ 1 w 72"/>
                <a:gd name="T1" fmla="*/ 0 h 97"/>
                <a:gd name="T2" fmla="*/ 64 w 72"/>
                <a:gd name="T3" fmla="*/ 97 h 97"/>
                <a:gd name="T4" fmla="*/ 40 w 72"/>
                <a:gd name="T5" fmla="*/ 80 h 97"/>
                <a:gd name="T6" fmla="*/ 13 w 72"/>
                <a:gd name="T7" fmla="*/ 53 h 97"/>
                <a:gd name="T8" fmla="*/ 1 w 72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7">
                  <a:moveTo>
                    <a:pt x="1" y="0"/>
                  </a:moveTo>
                  <a:cubicBezTo>
                    <a:pt x="34" y="25"/>
                    <a:pt x="72" y="56"/>
                    <a:pt x="64" y="97"/>
                  </a:cubicBezTo>
                  <a:cubicBezTo>
                    <a:pt x="60" y="94"/>
                    <a:pt x="50" y="88"/>
                    <a:pt x="40" y="80"/>
                  </a:cubicBezTo>
                  <a:cubicBezTo>
                    <a:pt x="29" y="73"/>
                    <a:pt x="19" y="63"/>
                    <a:pt x="13" y="53"/>
                  </a:cubicBezTo>
                  <a:cubicBezTo>
                    <a:pt x="5" y="39"/>
                    <a:pt x="0" y="2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2">
              <a:extLst>
                <a:ext uri="{FF2B5EF4-FFF2-40B4-BE49-F238E27FC236}">
                  <a16:creationId xmlns="" xmlns:a16="http://schemas.microsoft.com/office/drawing/2014/main" id="{5F4511BD-3737-4C15-A3C5-2B3B99AEF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57350" y="3748089"/>
              <a:ext cx="122238" cy="173038"/>
            </a:xfrm>
            <a:custGeom>
              <a:avLst/>
              <a:gdLst>
                <a:gd name="T0" fmla="*/ 9 w 69"/>
                <a:gd name="T1" fmla="*/ 0 h 97"/>
                <a:gd name="T2" fmla="*/ 62 w 69"/>
                <a:gd name="T3" fmla="*/ 97 h 97"/>
                <a:gd name="T4" fmla="*/ 9 w 69"/>
                <a:gd name="T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97">
                  <a:moveTo>
                    <a:pt x="9" y="0"/>
                  </a:moveTo>
                  <a:cubicBezTo>
                    <a:pt x="42" y="30"/>
                    <a:pt x="69" y="61"/>
                    <a:pt x="62" y="97"/>
                  </a:cubicBezTo>
                  <a:cubicBezTo>
                    <a:pt x="30" y="75"/>
                    <a:pt x="0" y="5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3">
              <a:extLst>
                <a:ext uri="{FF2B5EF4-FFF2-40B4-BE49-F238E27FC236}">
                  <a16:creationId xmlns="" xmlns:a16="http://schemas.microsoft.com/office/drawing/2014/main" id="{7948F106-F94C-4319-8D88-216103AD4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62125" y="3681414"/>
              <a:ext cx="109538" cy="176213"/>
            </a:xfrm>
            <a:custGeom>
              <a:avLst/>
              <a:gdLst>
                <a:gd name="T0" fmla="*/ 15 w 62"/>
                <a:gd name="T1" fmla="*/ 0 h 99"/>
                <a:gd name="T2" fmla="*/ 55 w 62"/>
                <a:gd name="T3" fmla="*/ 99 h 99"/>
                <a:gd name="T4" fmla="*/ 15 w 62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9">
                  <a:moveTo>
                    <a:pt x="15" y="0"/>
                  </a:moveTo>
                  <a:cubicBezTo>
                    <a:pt x="46" y="38"/>
                    <a:pt x="62" y="70"/>
                    <a:pt x="55" y="99"/>
                  </a:cubicBezTo>
                  <a:cubicBezTo>
                    <a:pt x="19" y="72"/>
                    <a:pt x="0" y="41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4">
              <a:extLst>
                <a:ext uri="{FF2B5EF4-FFF2-40B4-BE49-F238E27FC236}">
                  <a16:creationId xmlns="" xmlns:a16="http://schemas.microsoft.com/office/drawing/2014/main" id="{608AF454-59CD-4EB3-9F66-8D548C49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3088" y="3598864"/>
              <a:ext cx="87313" cy="179388"/>
            </a:xfrm>
            <a:custGeom>
              <a:avLst/>
              <a:gdLst>
                <a:gd name="T0" fmla="*/ 18 w 49"/>
                <a:gd name="T1" fmla="*/ 0 h 101"/>
                <a:gd name="T2" fmla="*/ 39 w 49"/>
                <a:gd name="T3" fmla="*/ 101 h 101"/>
                <a:gd name="T4" fmla="*/ 18 w 49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01">
                  <a:moveTo>
                    <a:pt x="18" y="0"/>
                  </a:moveTo>
                  <a:cubicBezTo>
                    <a:pt x="33" y="29"/>
                    <a:pt x="49" y="70"/>
                    <a:pt x="39" y="101"/>
                  </a:cubicBezTo>
                  <a:cubicBezTo>
                    <a:pt x="1" y="62"/>
                    <a:pt x="0" y="2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5">
              <a:extLst>
                <a:ext uri="{FF2B5EF4-FFF2-40B4-BE49-F238E27FC236}">
                  <a16:creationId xmlns="" xmlns:a16="http://schemas.microsoft.com/office/drawing/2014/main" id="{245C90CF-B9D8-4CB9-BCC1-67F20B938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17700" y="3502026"/>
              <a:ext cx="79375" cy="180975"/>
            </a:xfrm>
            <a:custGeom>
              <a:avLst/>
              <a:gdLst>
                <a:gd name="T0" fmla="*/ 28 w 44"/>
                <a:gd name="T1" fmla="*/ 0 h 102"/>
                <a:gd name="T2" fmla="*/ 29 w 44"/>
                <a:gd name="T3" fmla="*/ 102 h 102"/>
                <a:gd name="T4" fmla="*/ 28 w 44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02">
                  <a:moveTo>
                    <a:pt x="28" y="0"/>
                  </a:moveTo>
                  <a:cubicBezTo>
                    <a:pt x="37" y="31"/>
                    <a:pt x="44" y="73"/>
                    <a:pt x="29" y="102"/>
                  </a:cubicBezTo>
                  <a:cubicBezTo>
                    <a:pt x="7" y="68"/>
                    <a:pt x="0" y="29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6">
              <a:extLst>
                <a:ext uri="{FF2B5EF4-FFF2-40B4-BE49-F238E27FC236}">
                  <a16:creationId xmlns="" xmlns:a16="http://schemas.microsoft.com/office/drawing/2014/main" id="{E2014093-5C0A-4001-8778-CD1AB347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68500" y="3390901"/>
              <a:ext cx="74613" cy="176213"/>
            </a:xfrm>
            <a:custGeom>
              <a:avLst/>
              <a:gdLst>
                <a:gd name="T0" fmla="*/ 38 w 42"/>
                <a:gd name="T1" fmla="*/ 0 h 99"/>
                <a:gd name="T2" fmla="*/ 20 w 42"/>
                <a:gd name="T3" fmla="*/ 99 h 99"/>
                <a:gd name="T4" fmla="*/ 38 w 42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99">
                  <a:moveTo>
                    <a:pt x="38" y="0"/>
                  </a:moveTo>
                  <a:cubicBezTo>
                    <a:pt x="42" y="29"/>
                    <a:pt x="39" y="74"/>
                    <a:pt x="20" y="99"/>
                  </a:cubicBezTo>
                  <a:cubicBezTo>
                    <a:pt x="0" y="45"/>
                    <a:pt x="18" y="13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7">
              <a:extLst>
                <a:ext uri="{FF2B5EF4-FFF2-40B4-BE49-F238E27FC236}">
                  <a16:creationId xmlns="" xmlns:a16="http://schemas.microsoft.com/office/drawing/2014/main" id="{CA460EA9-E84F-4ECA-9528-C2AF1C82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0725" y="3271839"/>
              <a:ext cx="77788" cy="169863"/>
            </a:xfrm>
            <a:custGeom>
              <a:avLst/>
              <a:gdLst>
                <a:gd name="T0" fmla="*/ 43 w 43"/>
                <a:gd name="T1" fmla="*/ 0 h 95"/>
                <a:gd name="T2" fmla="*/ 40 w 43"/>
                <a:gd name="T3" fmla="*/ 27 h 95"/>
                <a:gd name="T4" fmla="*/ 9 w 43"/>
                <a:gd name="T5" fmla="*/ 95 h 95"/>
                <a:gd name="T6" fmla="*/ 43 w 43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95">
                  <a:moveTo>
                    <a:pt x="43" y="0"/>
                  </a:moveTo>
                  <a:cubicBezTo>
                    <a:pt x="43" y="7"/>
                    <a:pt x="42" y="16"/>
                    <a:pt x="40" y="27"/>
                  </a:cubicBezTo>
                  <a:cubicBezTo>
                    <a:pt x="35" y="51"/>
                    <a:pt x="26" y="77"/>
                    <a:pt x="9" y="95"/>
                  </a:cubicBezTo>
                  <a:cubicBezTo>
                    <a:pt x="0" y="38"/>
                    <a:pt x="21" y="1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8">
              <a:extLst>
                <a:ext uri="{FF2B5EF4-FFF2-40B4-BE49-F238E27FC236}">
                  <a16:creationId xmlns="" xmlns:a16="http://schemas.microsoft.com/office/drawing/2014/main" id="{FACA0F10-6E48-44E5-AB76-55E67234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0725" y="3151189"/>
              <a:ext cx="87313" cy="157163"/>
            </a:xfrm>
            <a:custGeom>
              <a:avLst/>
              <a:gdLst>
                <a:gd name="T0" fmla="*/ 49 w 49"/>
                <a:gd name="T1" fmla="*/ 0 h 88"/>
                <a:gd name="T2" fmla="*/ 0 w 49"/>
                <a:gd name="T3" fmla="*/ 88 h 88"/>
                <a:gd name="T4" fmla="*/ 49 w 49"/>
                <a:gd name="T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88">
                  <a:moveTo>
                    <a:pt x="49" y="0"/>
                  </a:moveTo>
                  <a:cubicBezTo>
                    <a:pt x="45" y="21"/>
                    <a:pt x="31" y="64"/>
                    <a:pt x="0" y="88"/>
                  </a:cubicBezTo>
                  <a:cubicBezTo>
                    <a:pt x="2" y="30"/>
                    <a:pt x="27" y="6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9">
              <a:extLst>
                <a:ext uri="{FF2B5EF4-FFF2-40B4-BE49-F238E27FC236}">
                  <a16:creationId xmlns="" xmlns:a16="http://schemas.microsoft.com/office/drawing/2014/main" id="{DD8F827F-69C8-463C-83CA-3926E4312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79613" y="3030539"/>
              <a:ext cx="104775" cy="141288"/>
            </a:xfrm>
            <a:custGeom>
              <a:avLst/>
              <a:gdLst>
                <a:gd name="T0" fmla="*/ 59 w 59"/>
                <a:gd name="T1" fmla="*/ 0 h 80"/>
                <a:gd name="T2" fmla="*/ 0 w 59"/>
                <a:gd name="T3" fmla="*/ 80 h 80"/>
                <a:gd name="T4" fmla="*/ 59 w 59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80">
                  <a:moveTo>
                    <a:pt x="59" y="0"/>
                  </a:moveTo>
                  <a:cubicBezTo>
                    <a:pt x="51" y="27"/>
                    <a:pt x="31" y="60"/>
                    <a:pt x="0" y="80"/>
                  </a:cubicBezTo>
                  <a:cubicBezTo>
                    <a:pt x="8" y="45"/>
                    <a:pt x="23" y="5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0">
              <a:extLst>
                <a:ext uri="{FF2B5EF4-FFF2-40B4-BE49-F238E27FC236}">
                  <a16:creationId xmlns="" xmlns:a16="http://schemas.microsoft.com/office/drawing/2014/main" id="{0EF741D5-D754-44E5-B4AC-0FC3A5E55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47863" y="2911476"/>
              <a:ext cx="119063" cy="130175"/>
            </a:xfrm>
            <a:custGeom>
              <a:avLst/>
              <a:gdLst>
                <a:gd name="T0" fmla="*/ 67 w 67"/>
                <a:gd name="T1" fmla="*/ 0 h 73"/>
                <a:gd name="T2" fmla="*/ 0 w 67"/>
                <a:gd name="T3" fmla="*/ 73 h 73"/>
                <a:gd name="T4" fmla="*/ 67 w 67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73">
                  <a:moveTo>
                    <a:pt x="67" y="0"/>
                  </a:moveTo>
                  <a:cubicBezTo>
                    <a:pt x="56" y="27"/>
                    <a:pt x="35" y="54"/>
                    <a:pt x="0" y="73"/>
                  </a:cubicBezTo>
                  <a:cubicBezTo>
                    <a:pt x="6" y="56"/>
                    <a:pt x="25" y="1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1">
              <a:extLst>
                <a:ext uri="{FF2B5EF4-FFF2-40B4-BE49-F238E27FC236}">
                  <a16:creationId xmlns="" xmlns:a16="http://schemas.microsoft.com/office/drawing/2014/main" id="{38B3B8B4-04A1-4005-B5D5-D52CF0728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24050" y="2767014"/>
              <a:ext cx="106363" cy="188913"/>
            </a:xfrm>
            <a:custGeom>
              <a:avLst/>
              <a:gdLst>
                <a:gd name="T0" fmla="*/ 60 w 60"/>
                <a:gd name="T1" fmla="*/ 0 h 106"/>
                <a:gd name="T2" fmla="*/ 2 w 60"/>
                <a:gd name="T3" fmla="*/ 106 h 106"/>
                <a:gd name="T4" fmla="*/ 60 w 60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6">
                  <a:moveTo>
                    <a:pt x="60" y="0"/>
                  </a:moveTo>
                  <a:cubicBezTo>
                    <a:pt x="51" y="28"/>
                    <a:pt x="27" y="91"/>
                    <a:pt x="2" y="106"/>
                  </a:cubicBezTo>
                  <a:cubicBezTo>
                    <a:pt x="0" y="78"/>
                    <a:pt x="15" y="37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2">
              <a:extLst>
                <a:ext uri="{FF2B5EF4-FFF2-40B4-BE49-F238E27FC236}">
                  <a16:creationId xmlns="" xmlns:a16="http://schemas.microsoft.com/office/drawing/2014/main" id="{A2DB0290-24A0-4A61-B0FE-B744D27E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0350" y="4032251"/>
              <a:ext cx="214313" cy="80963"/>
            </a:xfrm>
            <a:custGeom>
              <a:avLst/>
              <a:gdLst>
                <a:gd name="T0" fmla="*/ 0 w 120"/>
                <a:gd name="T1" fmla="*/ 31 h 45"/>
                <a:gd name="T2" fmla="*/ 40 w 120"/>
                <a:gd name="T3" fmla="*/ 39 h 45"/>
                <a:gd name="T4" fmla="*/ 120 w 120"/>
                <a:gd name="T5" fmla="*/ 13 h 45"/>
                <a:gd name="T6" fmla="*/ 50 w 120"/>
                <a:gd name="T7" fmla="*/ 5 h 45"/>
                <a:gd name="T8" fmla="*/ 0 w 120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5">
                  <a:moveTo>
                    <a:pt x="0" y="31"/>
                  </a:moveTo>
                  <a:cubicBezTo>
                    <a:pt x="9" y="34"/>
                    <a:pt x="24" y="37"/>
                    <a:pt x="40" y="39"/>
                  </a:cubicBezTo>
                  <a:cubicBezTo>
                    <a:pt x="91" y="45"/>
                    <a:pt x="109" y="29"/>
                    <a:pt x="120" y="13"/>
                  </a:cubicBezTo>
                  <a:cubicBezTo>
                    <a:pt x="113" y="12"/>
                    <a:pt x="74" y="0"/>
                    <a:pt x="50" y="5"/>
                  </a:cubicBezTo>
                  <a:cubicBezTo>
                    <a:pt x="33" y="9"/>
                    <a:pt x="17" y="1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3">
              <a:extLst>
                <a:ext uri="{FF2B5EF4-FFF2-40B4-BE49-F238E27FC236}">
                  <a16:creationId xmlns="" xmlns:a16="http://schemas.microsoft.com/office/drawing/2014/main" id="{4A87E837-3EBA-4AC6-BAB5-DC701606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71638" y="3975101"/>
              <a:ext cx="215900" cy="66675"/>
            </a:xfrm>
            <a:custGeom>
              <a:avLst/>
              <a:gdLst>
                <a:gd name="T0" fmla="*/ 0 w 122"/>
                <a:gd name="T1" fmla="*/ 22 h 38"/>
                <a:gd name="T2" fmla="*/ 40 w 122"/>
                <a:gd name="T3" fmla="*/ 34 h 38"/>
                <a:gd name="T4" fmla="*/ 92 w 122"/>
                <a:gd name="T5" fmla="*/ 34 h 38"/>
                <a:gd name="T6" fmla="*/ 122 w 122"/>
                <a:gd name="T7" fmla="*/ 12 h 38"/>
                <a:gd name="T8" fmla="*/ 94 w 122"/>
                <a:gd name="T9" fmla="*/ 5 h 38"/>
                <a:gd name="T10" fmla="*/ 53 w 122"/>
                <a:gd name="T11" fmla="*/ 2 h 38"/>
                <a:gd name="T12" fmla="*/ 0 w 122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38">
                  <a:moveTo>
                    <a:pt x="0" y="22"/>
                  </a:moveTo>
                  <a:cubicBezTo>
                    <a:pt x="9" y="25"/>
                    <a:pt x="23" y="30"/>
                    <a:pt x="40" y="34"/>
                  </a:cubicBezTo>
                  <a:cubicBezTo>
                    <a:pt x="56" y="37"/>
                    <a:pt x="74" y="38"/>
                    <a:pt x="92" y="34"/>
                  </a:cubicBezTo>
                  <a:cubicBezTo>
                    <a:pt x="103" y="31"/>
                    <a:pt x="113" y="25"/>
                    <a:pt x="122" y="12"/>
                  </a:cubicBezTo>
                  <a:cubicBezTo>
                    <a:pt x="118" y="11"/>
                    <a:pt x="107" y="8"/>
                    <a:pt x="94" y="5"/>
                  </a:cubicBezTo>
                  <a:cubicBezTo>
                    <a:pt x="81" y="2"/>
                    <a:pt x="65" y="0"/>
                    <a:pt x="53" y="2"/>
                  </a:cubicBezTo>
                  <a:cubicBezTo>
                    <a:pt x="36" y="4"/>
                    <a:pt x="18" y="11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4">
              <a:extLst>
                <a:ext uri="{FF2B5EF4-FFF2-40B4-BE49-F238E27FC236}">
                  <a16:creationId xmlns="" xmlns:a16="http://schemas.microsoft.com/office/drawing/2014/main" id="{735CB50C-4F03-4229-BD2A-CEF83F4B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9750" y="3897314"/>
              <a:ext cx="217488" cy="82550"/>
            </a:xfrm>
            <a:custGeom>
              <a:avLst/>
              <a:gdLst>
                <a:gd name="T0" fmla="*/ 0 w 123"/>
                <a:gd name="T1" fmla="*/ 11 h 46"/>
                <a:gd name="T2" fmla="*/ 38 w 123"/>
                <a:gd name="T3" fmla="*/ 29 h 46"/>
                <a:gd name="T4" fmla="*/ 123 w 123"/>
                <a:gd name="T5" fmla="*/ 18 h 46"/>
                <a:gd name="T6" fmla="*/ 56 w 123"/>
                <a:gd name="T7" fmla="*/ 0 h 46"/>
                <a:gd name="T8" fmla="*/ 0 w 123"/>
                <a:gd name="T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46">
                  <a:moveTo>
                    <a:pt x="0" y="11"/>
                  </a:moveTo>
                  <a:cubicBezTo>
                    <a:pt x="8" y="16"/>
                    <a:pt x="22" y="24"/>
                    <a:pt x="38" y="29"/>
                  </a:cubicBezTo>
                  <a:cubicBezTo>
                    <a:pt x="87" y="46"/>
                    <a:pt x="109" y="33"/>
                    <a:pt x="123" y="18"/>
                  </a:cubicBezTo>
                  <a:cubicBezTo>
                    <a:pt x="116" y="16"/>
                    <a:pt x="79" y="0"/>
                    <a:pt x="56" y="0"/>
                  </a:cubicBezTo>
                  <a:cubicBezTo>
                    <a:pt x="38" y="1"/>
                    <a:pt x="20" y="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5">
              <a:extLst>
                <a:ext uri="{FF2B5EF4-FFF2-40B4-BE49-F238E27FC236}">
                  <a16:creationId xmlns="" xmlns:a16="http://schemas.microsoft.com/office/drawing/2014/main" id="{6FA5218E-61F2-4135-A1E5-0B1608F6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36750" y="3787776"/>
              <a:ext cx="212725" cy="100013"/>
            </a:xfrm>
            <a:custGeom>
              <a:avLst/>
              <a:gdLst>
                <a:gd name="T0" fmla="*/ 0 w 120"/>
                <a:gd name="T1" fmla="*/ 3 h 56"/>
                <a:gd name="T2" fmla="*/ 34 w 120"/>
                <a:gd name="T3" fmla="*/ 30 h 56"/>
                <a:gd name="T4" fmla="*/ 120 w 120"/>
                <a:gd name="T5" fmla="*/ 36 h 56"/>
                <a:gd name="T6" fmla="*/ 0 w 120"/>
                <a:gd name="T7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56">
                  <a:moveTo>
                    <a:pt x="0" y="3"/>
                  </a:moveTo>
                  <a:cubicBezTo>
                    <a:pt x="8" y="10"/>
                    <a:pt x="19" y="21"/>
                    <a:pt x="34" y="30"/>
                  </a:cubicBezTo>
                  <a:cubicBezTo>
                    <a:pt x="78" y="56"/>
                    <a:pt x="103" y="49"/>
                    <a:pt x="120" y="36"/>
                  </a:cubicBezTo>
                  <a:cubicBezTo>
                    <a:pt x="89" y="22"/>
                    <a:pt x="78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6">
              <a:extLst>
                <a:ext uri="{FF2B5EF4-FFF2-40B4-BE49-F238E27FC236}">
                  <a16:creationId xmlns="" xmlns:a16="http://schemas.microsoft.com/office/drawing/2014/main" id="{69A8C9AF-D8AA-4ACE-A8A5-0B53F9D01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30413" y="3641726"/>
              <a:ext cx="192088" cy="142875"/>
            </a:xfrm>
            <a:custGeom>
              <a:avLst/>
              <a:gdLst>
                <a:gd name="T0" fmla="*/ 0 w 108"/>
                <a:gd name="T1" fmla="*/ 0 h 80"/>
                <a:gd name="T2" fmla="*/ 108 w 108"/>
                <a:gd name="T3" fmla="*/ 62 h 80"/>
                <a:gd name="T4" fmla="*/ 0 w 108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80">
                  <a:moveTo>
                    <a:pt x="0" y="0"/>
                  </a:moveTo>
                  <a:cubicBezTo>
                    <a:pt x="24" y="39"/>
                    <a:pt x="65" y="80"/>
                    <a:pt x="108" y="62"/>
                  </a:cubicBezTo>
                  <a:cubicBezTo>
                    <a:pt x="74" y="37"/>
                    <a:pt x="76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27">
              <a:extLst>
                <a:ext uri="{FF2B5EF4-FFF2-40B4-BE49-F238E27FC236}">
                  <a16:creationId xmlns="" xmlns:a16="http://schemas.microsoft.com/office/drawing/2014/main" id="{0FCD98C9-C949-4EF3-AFEB-118D3783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81213" y="3473451"/>
              <a:ext cx="152400" cy="157163"/>
            </a:xfrm>
            <a:custGeom>
              <a:avLst/>
              <a:gdLst>
                <a:gd name="T0" fmla="*/ 0 w 85"/>
                <a:gd name="T1" fmla="*/ 0 h 89"/>
                <a:gd name="T2" fmla="*/ 15 w 85"/>
                <a:gd name="T3" fmla="*/ 38 h 89"/>
                <a:gd name="T4" fmla="*/ 85 w 85"/>
                <a:gd name="T5" fmla="*/ 87 h 89"/>
                <a:gd name="T6" fmla="*/ 0 w 8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9">
                  <a:moveTo>
                    <a:pt x="0" y="0"/>
                  </a:moveTo>
                  <a:cubicBezTo>
                    <a:pt x="2" y="9"/>
                    <a:pt x="7" y="23"/>
                    <a:pt x="15" y="38"/>
                  </a:cubicBezTo>
                  <a:cubicBezTo>
                    <a:pt x="38" y="81"/>
                    <a:pt x="63" y="89"/>
                    <a:pt x="85" y="87"/>
                  </a:cubicBezTo>
                  <a:cubicBezTo>
                    <a:pt x="60" y="55"/>
                    <a:pt x="68" y="3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28">
              <a:extLst>
                <a:ext uri="{FF2B5EF4-FFF2-40B4-BE49-F238E27FC236}">
                  <a16:creationId xmlns="" xmlns:a16="http://schemas.microsoft.com/office/drawing/2014/main" id="{B1596D26-9D8D-4F51-803A-78038B7F3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92325" y="3300414"/>
              <a:ext cx="107950" cy="182563"/>
            </a:xfrm>
            <a:custGeom>
              <a:avLst/>
              <a:gdLst>
                <a:gd name="T0" fmla="*/ 0 w 61"/>
                <a:gd name="T1" fmla="*/ 0 h 103"/>
                <a:gd name="T2" fmla="*/ 61 w 61"/>
                <a:gd name="T3" fmla="*/ 103 h 103"/>
                <a:gd name="T4" fmla="*/ 0 w 61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103">
                  <a:moveTo>
                    <a:pt x="0" y="0"/>
                  </a:moveTo>
                  <a:cubicBezTo>
                    <a:pt x="3" y="45"/>
                    <a:pt x="17" y="95"/>
                    <a:pt x="61" y="103"/>
                  </a:cubicBezTo>
                  <a:cubicBezTo>
                    <a:pt x="45" y="69"/>
                    <a:pt x="56" y="5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29">
              <a:extLst>
                <a:ext uri="{FF2B5EF4-FFF2-40B4-BE49-F238E27FC236}">
                  <a16:creationId xmlns="" xmlns:a16="http://schemas.microsoft.com/office/drawing/2014/main" id="{D6C3428A-06F1-4267-898D-C7F5247D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81213" y="3133726"/>
              <a:ext cx="84138" cy="198438"/>
            </a:xfrm>
            <a:custGeom>
              <a:avLst/>
              <a:gdLst>
                <a:gd name="T0" fmla="*/ 6 w 47"/>
                <a:gd name="T1" fmla="*/ 0 h 112"/>
                <a:gd name="T2" fmla="*/ 41 w 47"/>
                <a:gd name="T3" fmla="*/ 112 h 112"/>
                <a:gd name="T4" fmla="*/ 6 w 47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2">
                  <a:moveTo>
                    <a:pt x="6" y="0"/>
                  </a:moveTo>
                  <a:cubicBezTo>
                    <a:pt x="0" y="44"/>
                    <a:pt x="2" y="93"/>
                    <a:pt x="41" y="112"/>
                  </a:cubicBezTo>
                  <a:cubicBezTo>
                    <a:pt x="35" y="74"/>
                    <a:pt x="47" y="6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30">
              <a:extLst>
                <a:ext uri="{FF2B5EF4-FFF2-40B4-BE49-F238E27FC236}">
                  <a16:creationId xmlns="" xmlns:a16="http://schemas.microsoft.com/office/drawing/2014/main" id="{33A72A97-7865-4EE4-98EB-A268125C8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54225" y="2976564"/>
              <a:ext cx="84138" cy="204788"/>
            </a:xfrm>
            <a:custGeom>
              <a:avLst/>
              <a:gdLst>
                <a:gd name="T0" fmla="*/ 19 w 47"/>
                <a:gd name="T1" fmla="*/ 0 h 115"/>
                <a:gd name="T2" fmla="*/ 32 w 47"/>
                <a:gd name="T3" fmla="*/ 115 h 115"/>
                <a:gd name="T4" fmla="*/ 19 w 4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5">
                  <a:moveTo>
                    <a:pt x="19" y="0"/>
                  </a:moveTo>
                  <a:cubicBezTo>
                    <a:pt x="6" y="40"/>
                    <a:pt x="0" y="87"/>
                    <a:pt x="32" y="115"/>
                  </a:cubicBezTo>
                  <a:cubicBezTo>
                    <a:pt x="34" y="79"/>
                    <a:pt x="47" y="66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31">
              <a:extLst>
                <a:ext uri="{FF2B5EF4-FFF2-40B4-BE49-F238E27FC236}">
                  <a16:creationId xmlns="" xmlns:a16="http://schemas.microsoft.com/office/drawing/2014/main" id="{7381D9C8-799B-4A56-95FF-B15A7712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05013" y="2832101"/>
              <a:ext cx="87313" cy="201613"/>
            </a:xfrm>
            <a:custGeom>
              <a:avLst/>
              <a:gdLst>
                <a:gd name="T0" fmla="*/ 32 w 49"/>
                <a:gd name="T1" fmla="*/ 0 h 114"/>
                <a:gd name="T2" fmla="*/ 25 w 49"/>
                <a:gd name="T3" fmla="*/ 114 h 114"/>
                <a:gd name="T4" fmla="*/ 32 w 49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14">
                  <a:moveTo>
                    <a:pt x="32" y="0"/>
                  </a:moveTo>
                  <a:cubicBezTo>
                    <a:pt x="13" y="37"/>
                    <a:pt x="0" y="81"/>
                    <a:pt x="25" y="114"/>
                  </a:cubicBezTo>
                  <a:cubicBezTo>
                    <a:pt x="33" y="78"/>
                    <a:pt x="49" y="71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32">
              <a:extLst>
                <a:ext uri="{FF2B5EF4-FFF2-40B4-BE49-F238E27FC236}">
                  <a16:creationId xmlns="" xmlns:a16="http://schemas.microsoft.com/office/drawing/2014/main" id="{B08CCF35-843B-4D00-A8F0-C8DF72CB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6825" y="2973389"/>
              <a:ext cx="1031875" cy="1231900"/>
            </a:xfrm>
            <a:custGeom>
              <a:avLst/>
              <a:gdLst>
                <a:gd name="T0" fmla="*/ 486 w 580"/>
                <a:gd name="T1" fmla="*/ 2 h 693"/>
                <a:gd name="T2" fmla="*/ 266 w 580"/>
                <a:gd name="T3" fmla="*/ 544 h 693"/>
                <a:gd name="T4" fmla="*/ 192 w 580"/>
                <a:gd name="T5" fmla="*/ 577 h 693"/>
                <a:gd name="T6" fmla="*/ 0 w 580"/>
                <a:gd name="T7" fmla="*/ 691 h 693"/>
                <a:gd name="T8" fmla="*/ 4 w 580"/>
                <a:gd name="T9" fmla="*/ 693 h 693"/>
                <a:gd name="T10" fmla="*/ 193 w 580"/>
                <a:gd name="T11" fmla="*/ 581 h 693"/>
                <a:gd name="T12" fmla="*/ 268 w 580"/>
                <a:gd name="T13" fmla="*/ 547 h 693"/>
                <a:gd name="T14" fmla="*/ 488 w 580"/>
                <a:gd name="T15" fmla="*/ 0 h 693"/>
                <a:gd name="T16" fmla="*/ 486 w 580"/>
                <a:gd name="T17" fmla="*/ 2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0" h="693">
                  <a:moveTo>
                    <a:pt x="486" y="2"/>
                  </a:moveTo>
                  <a:cubicBezTo>
                    <a:pt x="575" y="218"/>
                    <a:pt x="525" y="421"/>
                    <a:pt x="266" y="544"/>
                  </a:cubicBezTo>
                  <a:cubicBezTo>
                    <a:pt x="241" y="556"/>
                    <a:pt x="215" y="567"/>
                    <a:pt x="192" y="577"/>
                  </a:cubicBezTo>
                  <a:cubicBezTo>
                    <a:pt x="101" y="616"/>
                    <a:pt x="37" y="642"/>
                    <a:pt x="0" y="691"/>
                  </a:cubicBezTo>
                  <a:cubicBezTo>
                    <a:pt x="4" y="693"/>
                    <a:pt x="4" y="693"/>
                    <a:pt x="4" y="693"/>
                  </a:cubicBezTo>
                  <a:cubicBezTo>
                    <a:pt x="42" y="642"/>
                    <a:pt x="119" y="613"/>
                    <a:pt x="193" y="581"/>
                  </a:cubicBezTo>
                  <a:cubicBezTo>
                    <a:pt x="217" y="571"/>
                    <a:pt x="242" y="560"/>
                    <a:pt x="268" y="547"/>
                  </a:cubicBezTo>
                  <a:cubicBezTo>
                    <a:pt x="525" y="425"/>
                    <a:pt x="580" y="222"/>
                    <a:pt x="488" y="0"/>
                  </a:cubicBezTo>
                  <a:lnTo>
                    <a:pt x="48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33">
              <a:extLst>
                <a:ext uri="{FF2B5EF4-FFF2-40B4-BE49-F238E27FC236}">
                  <a16:creationId xmlns="" xmlns:a16="http://schemas.microsoft.com/office/drawing/2014/main" id="{BED0E1E1-860D-4DF3-B730-6227D726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6000" y="4040189"/>
              <a:ext cx="211138" cy="69850"/>
            </a:xfrm>
            <a:custGeom>
              <a:avLst/>
              <a:gdLst>
                <a:gd name="T0" fmla="*/ 119 w 119"/>
                <a:gd name="T1" fmla="*/ 29 h 39"/>
                <a:gd name="T2" fmla="*/ 80 w 119"/>
                <a:gd name="T3" fmla="*/ 37 h 39"/>
                <a:gd name="T4" fmla="*/ 29 w 119"/>
                <a:gd name="T5" fmla="*/ 33 h 39"/>
                <a:gd name="T6" fmla="*/ 0 w 119"/>
                <a:gd name="T7" fmla="*/ 10 h 39"/>
                <a:gd name="T8" fmla="*/ 28 w 119"/>
                <a:gd name="T9" fmla="*/ 4 h 39"/>
                <a:gd name="T10" fmla="*/ 69 w 119"/>
                <a:gd name="T11" fmla="*/ 3 h 39"/>
                <a:gd name="T12" fmla="*/ 119 w 119"/>
                <a:gd name="T13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9">
                  <a:moveTo>
                    <a:pt x="119" y="29"/>
                  </a:moveTo>
                  <a:cubicBezTo>
                    <a:pt x="110" y="31"/>
                    <a:pt x="96" y="35"/>
                    <a:pt x="80" y="37"/>
                  </a:cubicBezTo>
                  <a:cubicBezTo>
                    <a:pt x="64" y="39"/>
                    <a:pt x="46" y="38"/>
                    <a:pt x="29" y="33"/>
                  </a:cubicBezTo>
                  <a:cubicBezTo>
                    <a:pt x="19" y="30"/>
                    <a:pt x="9" y="24"/>
                    <a:pt x="0" y="10"/>
                  </a:cubicBezTo>
                  <a:cubicBezTo>
                    <a:pt x="3" y="10"/>
                    <a:pt x="15" y="6"/>
                    <a:pt x="28" y="4"/>
                  </a:cubicBezTo>
                  <a:cubicBezTo>
                    <a:pt x="42" y="1"/>
                    <a:pt x="57" y="0"/>
                    <a:pt x="69" y="3"/>
                  </a:cubicBezTo>
                  <a:cubicBezTo>
                    <a:pt x="86" y="7"/>
                    <a:pt x="103" y="16"/>
                    <a:pt x="11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34">
              <a:extLst>
                <a:ext uri="{FF2B5EF4-FFF2-40B4-BE49-F238E27FC236}">
                  <a16:creationId xmlns="" xmlns:a16="http://schemas.microsoft.com/office/drawing/2014/main" id="{B4C487C0-4BC3-40FB-BFC8-37A06E2D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2175" y="3976689"/>
              <a:ext cx="215900" cy="77788"/>
            </a:xfrm>
            <a:custGeom>
              <a:avLst/>
              <a:gdLst>
                <a:gd name="T0" fmla="*/ 121 w 121"/>
                <a:gd name="T1" fmla="*/ 27 h 44"/>
                <a:gd name="T2" fmla="*/ 31 w 121"/>
                <a:gd name="T3" fmla="*/ 37 h 44"/>
                <a:gd name="T4" fmla="*/ 0 w 121"/>
                <a:gd name="T5" fmla="*/ 16 h 44"/>
                <a:gd name="T6" fmla="*/ 29 w 121"/>
                <a:gd name="T7" fmla="*/ 9 h 44"/>
                <a:gd name="T8" fmla="*/ 121 w 121"/>
                <a:gd name="T9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44">
                  <a:moveTo>
                    <a:pt x="121" y="27"/>
                  </a:moveTo>
                  <a:cubicBezTo>
                    <a:pt x="93" y="37"/>
                    <a:pt x="61" y="44"/>
                    <a:pt x="31" y="37"/>
                  </a:cubicBezTo>
                  <a:cubicBezTo>
                    <a:pt x="20" y="35"/>
                    <a:pt x="9" y="28"/>
                    <a:pt x="0" y="16"/>
                  </a:cubicBezTo>
                  <a:cubicBezTo>
                    <a:pt x="5" y="14"/>
                    <a:pt x="16" y="11"/>
                    <a:pt x="29" y="9"/>
                  </a:cubicBezTo>
                  <a:cubicBezTo>
                    <a:pt x="51" y="4"/>
                    <a:pt x="79" y="0"/>
                    <a:pt x="12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35">
              <a:extLst>
                <a:ext uri="{FF2B5EF4-FFF2-40B4-BE49-F238E27FC236}">
                  <a16:creationId xmlns="" xmlns:a16="http://schemas.microsoft.com/office/drawing/2014/main" id="{6EC0BC18-FAF2-4798-9CA6-D1D5EC4E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66763" y="3913189"/>
              <a:ext cx="214313" cy="92075"/>
            </a:xfrm>
            <a:custGeom>
              <a:avLst/>
              <a:gdLst>
                <a:gd name="T0" fmla="*/ 121 w 121"/>
                <a:gd name="T1" fmla="*/ 16 h 51"/>
                <a:gd name="T2" fmla="*/ 0 w 121"/>
                <a:gd name="T3" fmla="*/ 18 h 51"/>
                <a:gd name="T4" fmla="*/ 47 w 121"/>
                <a:gd name="T5" fmla="*/ 5 h 51"/>
                <a:gd name="T6" fmla="*/ 121 w 121"/>
                <a:gd name="T7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1">
                  <a:moveTo>
                    <a:pt x="121" y="16"/>
                  </a:moveTo>
                  <a:cubicBezTo>
                    <a:pt x="82" y="36"/>
                    <a:pt x="28" y="51"/>
                    <a:pt x="0" y="18"/>
                  </a:cubicBezTo>
                  <a:cubicBezTo>
                    <a:pt x="8" y="16"/>
                    <a:pt x="29" y="8"/>
                    <a:pt x="47" y="5"/>
                  </a:cubicBezTo>
                  <a:cubicBezTo>
                    <a:pt x="71" y="0"/>
                    <a:pt x="99" y="6"/>
                    <a:pt x="12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36">
              <a:extLst>
                <a:ext uri="{FF2B5EF4-FFF2-40B4-BE49-F238E27FC236}">
                  <a16:creationId xmlns="" xmlns:a16="http://schemas.microsoft.com/office/drawing/2014/main" id="{B2752C69-E057-4696-963C-E97C9414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7700" y="3816351"/>
              <a:ext cx="211138" cy="109538"/>
            </a:xfrm>
            <a:custGeom>
              <a:avLst/>
              <a:gdLst>
                <a:gd name="T0" fmla="*/ 119 w 119"/>
                <a:gd name="T1" fmla="*/ 13 h 62"/>
                <a:gd name="T2" fmla="*/ 0 w 119"/>
                <a:gd name="T3" fmla="*/ 36 h 62"/>
                <a:gd name="T4" fmla="*/ 119 w 119"/>
                <a:gd name="T5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62">
                  <a:moveTo>
                    <a:pt x="119" y="13"/>
                  </a:moveTo>
                  <a:cubicBezTo>
                    <a:pt x="86" y="40"/>
                    <a:pt x="33" y="62"/>
                    <a:pt x="0" y="36"/>
                  </a:cubicBezTo>
                  <a:cubicBezTo>
                    <a:pt x="23" y="25"/>
                    <a:pt x="66" y="0"/>
                    <a:pt x="1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37">
              <a:extLst>
                <a:ext uri="{FF2B5EF4-FFF2-40B4-BE49-F238E27FC236}">
                  <a16:creationId xmlns="" xmlns:a16="http://schemas.microsoft.com/office/drawing/2014/main" id="{7B39466C-F14F-473F-9B65-E99C2F10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6575" y="3711576"/>
              <a:ext cx="196850" cy="119063"/>
            </a:xfrm>
            <a:custGeom>
              <a:avLst/>
              <a:gdLst>
                <a:gd name="T0" fmla="*/ 110 w 110"/>
                <a:gd name="T1" fmla="*/ 0 h 67"/>
                <a:gd name="T2" fmla="*/ 0 w 110"/>
                <a:gd name="T3" fmla="*/ 48 h 67"/>
                <a:gd name="T4" fmla="*/ 110 w 110"/>
                <a:gd name="T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67">
                  <a:moveTo>
                    <a:pt x="110" y="0"/>
                  </a:moveTo>
                  <a:cubicBezTo>
                    <a:pt x="84" y="34"/>
                    <a:pt x="36" y="67"/>
                    <a:pt x="0" y="48"/>
                  </a:cubicBezTo>
                  <a:cubicBezTo>
                    <a:pt x="19" y="34"/>
                    <a:pt x="59" y="0"/>
                    <a:pt x="1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38">
              <a:extLst>
                <a:ext uri="{FF2B5EF4-FFF2-40B4-BE49-F238E27FC236}">
                  <a16:creationId xmlns="" xmlns:a16="http://schemas.microsoft.com/office/drawing/2014/main" id="{80173E8B-11E6-4D9F-ABF8-C383CCC16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2913" y="3567114"/>
              <a:ext cx="166688" cy="142875"/>
            </a:xfrm>
            <a:custGeom>
              <a:avLst/>
              <a:gdLst>
                <a:gd name="T0" fmla="*/ 94 w 94"/>
                <a:gd name="T1" fmla="*/ 0 h 80"/>
                <a:gd name="T2" fmla="*/ 0 w 94"/>
                <a:gd name="T3" fmla="*/ 72 h 80"/>
                <a:gd name="T4" fmla="*/ 94 w 94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80">
                  <a:moveTo>
                    <a:pt x="94" y="0"/>
                  </a:moveTo>
                  <a:cubicBezTo>
                    <a:pt x="79" y="38"/>
                    <a:pt x="40" y="80"/>
                    <a:pt x="0" y="72"/>
                  </a:cubicBezTo>
                  <a:cubicBezTo>
                    <a:pt x="16" y="55"/>
                    <a:pt x="48" y="10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39">
              <a:extLst>
                <a:ext uri="{FF2B5EF4-FFF2-40B4-BE49-F238E27FC236}">
                  <a16:creationId xmlns="" xmlns:a16="http://schemas.microsoft.com/office/drawing/2014/main" id="{C504CD05-AC3C-480D-93A8-378B7412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4650" y="3416301"/>
              <a:ext cx="128588" cy="160338"/>
            </a:xfrm>
            <a:custGeom>
              <a:avLst/>
              <a:gdLst>
                <a:gd name="T0" fmla="*/ 72 w 72"/>
                <a:gd name="T1" fmla="*/ 0 h 90"/>
                <a:gd name="T2" fmla="*/ 0 w 72"/>
                <a:gd name="T3" fmla="*/ 90 h 90"/>
                <a:gd name="T4" fmla="*/ 72 w 72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90">
                  <a:moveTo>
                    <a:pt x="72" y="0"/>
                  </a:moveTo>
                  <a:cubicBezTo>
                    <a:pt x="67" y="30"/>
                    <a:pt x="43" y="85"/>
                    <a:pt x="0" y="90"/>
                  </a:cubicBezTo>
                  <a:cubicBezTo>
                    <a:pt x="11" y="68"/>
                    <a:pt x="32" y="18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40">
              <a:extLst>
                <a:ext uri="{FF2B5EF4-FFF2-40B4-BE49-F238E27FC236}">
                  <a16:creationId xmlns="" xmlns:a16="http://schemas.microsoft.com/office/drawing/2014/main" id="{881FF990-0A08-4837-BCFE-D83A8FCCD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4963" y="3265489"/>
              <a:ext cx="92075" cy="179388"/>
            </a:xfrm>
            <a:custGeom>
              <a:avLst/>
              <a:gdLst>
                <a:gd name="T0" fmla="*/ 50 w 52"/>
                <a:gd name="T1" fmla="*/ 0 h 101"/>
                <a:gd name="T2" fmla="*/ 0 w 52"/>
                <a:gd name="T3" fmla="*/ 101 h 101"/>
                <a:gd name="T4" fmla="*/ 50 w 52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101">
                  <a:moveTo>
                    <a:pt x="50" y="0"/>
                  </a:moveTo>
                  <a:cubicBezTo>
                    <a:pt x="52" y="37"/>
                    <a:pt x="35" y="86"/>
                    <a:pt x="0" y="101"/>
                  </a:cubicBezTo>
                  <a:cubicBezTo>
                    <a:pt x="6" y="80"/>
                    <a:pt x="15" y="23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41">
              <a:extLst>
                <a:ext uri="{FF2B5EF4-FFF2-40B4-BE49-F238E27FC236}">
                  <a16:creationId xmlns="" xmlns:a16="http://schemas.microsoft.com/office/drawing/2014/main" id="{722009B9-8D8E-4D50-B4FA-BEF0E5FF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7025" y="3117851"/>
              <a:ext cx="68263" cy="190500"/>
            </a:xfrm>
            <a:custGeom>
              <a:avLst/>
              <a:gdLst>
                <a:gd name="T0" fmla="*/ 30 w 38"/>
                <a:gd name="T1" fmla="*/ 0 h 107"/>
                <a:gd name="T2" fmla="*/ 3 w 38"/>
                <a:gd name="T3" fmla="*/ 107 h 107"/>
                <a:gd name="T4" fmla="*/ 30 w 38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07">
                  <a:moveTo>
                    <a:pt x="30" y="0"/>
                  </a:moveTo>
                  <a:cubicBezTo>
                    <a:pt x="38" y="35"/>
                    <a:pt x="33" y="83"/>
                    <a:pt x="3" y="107"/>
                  </a:cubicBezTo>
                  <a:cubicBezTo>
                    <a:pt x="4" y="88"/>
                    <a:pt x="0" y="29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42">
              <a:extLst>
                <a:ext uri="{FF2B5EF4-FFF2-40B4-BE49-F238E27FC236}">
                  <a16:creationId xmlns="" xmlns:a16="http://schemas.microsoft.com/office/drawing/2014/main" id="{D260705F-CF8A-4D20-BC89-07A40F37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3538" y="2981326"/>
              <a:ext cx="73025" cy="188913"/>
            </a:xfrm>
            <a:custGeom>
              <a:avLst/>
              <a:gdLst>
                <a:gd name="T0" fmla="*/ 24 w 41"/>
                <a:gd name="T1" fmla="*/ 0 h 107"/>
                <a:gd name="T2" fmla="*/ 16 w 41"/>
                <a:gd name="T3" fmla="*/ 107 h 107"/>
                <a:gd name="T4" fmla="*/ 24 w 41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07">
                  <a:moveTo>
                    <a:pt x="24" y="0"/>
                  </a:moveTo>
                  <a:cubicBezTo>
                    <a:pt x="37" y="29"/>
                    <a:pt x="41" y="76"/>
                    <a:pt x="16" y="107"/>
                  </a:cubicBezTo>
                  <a:cubicBezTo>
                    <a:pt x="13" y="83"/>
                    <a:pt x="0" y="3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43">
              <a:extLst>
                <a:ext uri="{FF2B5EF4-FFF2-40B4-BE49-F238E27FC236}">
                  <a16:creationId xmlns="" xmlns:a16="http://schemas.microsoft.com/office/drawing/2014/main" id="{E0A21412-CCA9-4769-9FAC-3DA438F85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688" y="2852739"/>
              <a:ext cx="84138" cy="184150"/>
            </a:xfrm>
            <a:custGeom>
              <a:avLst/>
              <a:gdLst>
                <a:gd name="T0" fmla="*/ 19 w 47"/>
                <a:gd name="T1" fmla="*/ 0 h 104"/>
                <a:gd name="T2" fmla="*/ 29 w 47"/>
                <a:gd name="T3" fmla="*/ 104 h 104"/>
                <a:gd name="T4" fmla="*/ 19 w 47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04">
                  <a:moveTo>
                    <a:pt x="19" y="0"/>
                  </a:moveTo>
                  <a:cubicBezTo>
                    <a:pt x="35" y="24"/>
                    <a:pt x="47" y="65"/>
                    <a:pt x="29" y="104"/>
                  </a:cubicBezTo>
                  <a:cubicBezTo>
                    <a:pt x="22" y="81"/>
                    <a:pt x="0" y="3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44">
              <a:extLst>
                <a:ext uri="{FF2B5EF4-FFF2-40B4-BE49-F238E27FC236}">
                  <a16:creationId xmlns="" xmlns:a16="http://schemas.microsoft.com/office/drawing/2014/main" id="{0C85BD87-3FB5-4B21-813C-77651D83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350" y="2770189"/>
              <a:ext cx="115888" cy="187325"/>
            </a:xfrm>
            <a:custGeom>
              <a:avLst/>
              <a:gdLst>
                <a:gd name="T0" fmla="*/ 0 w 65"/>
                <a:gd name="T1" fmla="*/ 0 h 105"/>
                <a:gd name="T2" fmla="*/ 60 w 65"/>
                <a:gd name="T3" fmla="*/ 105 h 105"/>
                <a:gd name="T4" fmla="*/ 0 w 65"/>
                <a:gd name="T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05">
                  <a:moveTo>
                    <a:pt x="0" y="0"/>
                  </a:moveTo>
                  <a:cubicBezTo>
                    <a:pt x="44" y="29"/>
                    <a:pt x="65" y="84"/>
                    <a:pt x="60" y="105"/>
                  </a:cubicBezTo>
                  <a:cubicBezTo>
                    <a:pt x="25" y="76"/>
                    <a:pt x="6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45">
              <a:extLst>
                <a:ext uri="{FF2B5EF4-FFF2-40B4-BE49-F238E27FC236}">
                  <a16:creationId xmlns="" xmlns:a16="http://schemas.microsoft.com/office/drawing/2014/main" id="{9667881B-DAC3-48E0-B880-412EE490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1400" y="3849689"/>
              <a:ext cx="138113" cy="174625"/>
            </a:xfrm>
            <a:custGeom>
              <a:avLst/>
              <a:gdLst>
                <a:gd name="T0" fmla="*/ 77 w 77"/>
                <a:gd name="T1" fmla="*/ 0 h 98"/>
                <a:gd name="T2" fmla="*/ 10 w 77"/>
                <a:gd name="T3" fmla="*/ 98 h 98"/>
                <a:gd name="T4" fmla="*/ 77 w 77"/>
                <a:gd name="T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98">
                  <a:moveTo>
                    <a:pt x="77" y="0"/>
                  </a:moveTo>
                  <a:cubicBezTo>
                    <a:pt x="40" y="25"/>
                    <a:pt x="0" y="55"/>
                    <a:pt x="10" y="98"/>
                  </a:cubicBezTo>
                  <a:cubicBezTo>
                    <a:pt x="38" y="77"/>
                    <a:pt x="74" y="69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46">
              <a:extLst>
                <a:ext uri="{FF2B5EF4-FFF2-40B4-BE49-F238E27FC236}">
                  <a16:creationId xmlns="" xmlns:a16="http://schemas.microsoft.com/office/drawing/2014/main" id="{8EE81A2E-A9C3-44B1-A35F-D86A7367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8525" y="3792539"/>
              <a:ext cx="125413" cy="174625"/>
            </a:xfrm>
            <a:custGeom>
              <a:avLst/>
              <a:gdLst>
                <a:gd name="T0" fmla="*/ 70 w 71"/>
                <a:gd name="T1" fmla="*/ 0 h 98"/>
                <a:gd name="T2" fmla="*/ 8 w 71"/>
                <a:gd name="T3" fmla="*/ 98 h 98"/>
                <a:gd name="T4" fmla="*/ 32 w 71"/>
                <a:gd name="T5" fmla="*/ 82 h 98"/>
                <a:gd name="T6" fmla="*/ 70 w 71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70" y="0"/>
                  </a:moveTo>
                  <a:cubicBezTo>
                    <a:pt x="32" y="30"/>
                    <a:pt x="0" y="57"/>
                    <a:pt x="8" y="98"/>
                  </a:cubicBezTo>
                  <a:cubicBezTo>
                    <a:pt x="11" y="95"/>
                    <a:pt x="21" y="90"/>
                    <a:pt x="32" y="82"/>
                  </a:cubicBezTo>
                  <a:cubicBezTo>
                    <a:pt x="55" y="65"/>
                    <a:pt x="71" y="46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47">
              <a:extLst>
                <a:ext uri="{FF2B5EF4-FFF2-40B4-BE49-F238E27FC236}">
                  <a16:creationId xmlns="" xmlns:a16="http://schemas.microsoft.com/office/drawing/2014/main" id="{73D4BC5C-E839-4C7F-9F2C-87F56A87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63588" y="3727451"/>
              <a:ext cx="117475" cy="176213"/>
            </a:xfrm>
            <a:custGeom>
              <a:avLst/>
              <a:gdLst>
                <a:gd name="T0" fmla="*/ 59 w 66"/>
                <a:gd name="T1" fmla="*/ 0 h 99"/>
                <a:gd name="T2" fmla="*/ 9 w 66"/>
                <a:gd name="T3" fmla="*/ 99 h 99"/>
                <a:gd name="T4" fmla="*/ 31 w 66"/>
                <a:gd name="T5" fmla="*/ 82 h 99"/>
                <a:gd name="T6" fmla="*/ 59 w 66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99">
                  <a:moveTo>
                    <a:pt x="59" y="0"/>
                  </a:moveTo>
                  <a:cubicBezTo>
                    <a:pt x="26" y="34"/>
                    <a:pt x="0" y="61"/>
                    <a:pt x="9" y="99"/>
                  </a:cubicBezTo>
                  <a:cubicBezTo>
                    <a:pt x="11" y="97"/>
                    <a:pt x="21" y="91"/>
                    <a:pt x="31" y="82"/>
                  </a:cubicBezTo>
                  <a:cubicBezTo>
                    <a:pt x="52" y="64"/>
                    <a:pt x="66" y="4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48">
              <a:extLst>
                <a:ext uri="{FF2B5EF4-FFF2-40B4-BE49-F238E27FC236}">
                  <a16:creationId xmlns="" xmlns:a16="http://schemas.microsoft.com/office/drawing/2014/main" id="{0490D658-3CB8-45ED-83F7-C3A51E4B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9763" y="3644901"/>
              <a:ext cx="117475" cy="184150"/>
            </a:xfrm>
            <a:custGeom>
              <a:avLst/>
              <a:gdLst>
                <a:gd name="T0" fmla="*/ 43 w 66"/>
                <a:gd name="T1" fmla="*/ 0 h 103"/>
                <a:gd name="T2" fmla="*/ 11 w 66"/>
                <a:gd name="T3" fmla="*/ 103 h 103"/>
                <a:gd name="T4" fmla="*/ 43 w 66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03">
                  <a:moveTo>
                    <a:pt x="43" y="0"/>
                  </a:moveTo>
                  <a:cubicBezTo>
                    <a:pt x="15" y="45"/>
                    <a:pt x="0" y="69"/>
                    <a:pt x="11" y="103"/>
                  </a:cubicBezTo>
                  <a:cubicBezTo>
                    <a:pt x="29" y="84"/>
                    <a:pt x="66" y="61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49">
              <a:extLst>
                <a:ext uri="{FF2B5EF4-FFF2-40B4-BE49-F238E27FC236}">
                  <a16:creationId xmlns="" xmlns:a16="http://schemas.microsoft.com/office/drawing/2014/main" id="{7F897192-7921-4D6E-89E2-AE598B28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813" y="3548064"/>
              <a:ext cx="80963" cy="185738"/>
            </a:xfrm>
            <a:custGeom>
              <a:avLst/>
              <a:gdLst>
                <a:gd name="T0" fmla="*/ 23 w 46"/>
                <a:gd name="T1" fmla="*/ 0 h 105"/>
                <a:gd name="T2" fmla="*/ 15 w 46"/>
                <a:gd name="T3" fmla="*/ 105 h 105"/>
                <a:gd name="T4" fmla="*/ 20 w 46"/>
                <a:gd name="T5" fmla="*/ 97 h 105"/>
                <a:gd name="T6" fmla="*/ 29 w 46"/>
                <a:gd name="T7" fmla="*/ 83 h 105"/>
                <a:gd name="T8" fmla="*/ 23 w 46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05">
                  <a:moveTo>
                    <a:pt x="23" y="0"/>
                  </a:moveTo>
                  <a:cubicBezTo>
                    <a:pt x="6" y="53"/>
                    <a:pt x="0" y="76"/>
                    <a:pt x="15" y="105"/>
                  </a:cubicBezTo>
                  <a:cubicBezTo>
                    <a:pt x="15" y="103"/>
                    <a:pt x="18" y="100"/>
                    <a:pt x="20" y="97"/>
                  </a:cubicBezTo>
                  <a:cubicBezTo>
                    <a:pt x="23" y="93"/>
                    <a:pt x="26" y="88"/>
                    <a:pt x="29" y="83"/>
                  </a:cubicBezTo>
                  <a:cubicBezTo>
                    <a:pt x="43" y="58"/>
                    <a:pt x="46" y="33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50">
              <a:extLst>
                <a:ext uri="{FF2B5EF4-FFF2-40B4-BE49-F238E27FC236}">
                  <a16:creationId xmlns="" xmlns:a16="http://schemas.microsoft.com/office/drawing/2014/main" id="{72FBF295-6237-4B49-8BE6-560D529C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1963" y="3430589"/>
              <a:ext cx="73025" cy="184150"/>
            </a:xfrm>
            <a:custGeom>
              <a:avLst/>
              <a:gdLst>
                <a:gd name="T0" fmla="*/ 9 w 41"/>
                <a:gd name="T1" fmla="*/ 0 h 104"/>
                <a:gd name="T2" fmla="*/ 18 w 41"/>
                <a:gd name="T3" fmla="*/ 96 h 104"/>
                <a:gd name="T4" fmla="*/ 24 w 41"/>
                <a:gd name="T5" fmla="*/ 104 h 104"/>
                <a:gd name="T6" fmla="*/ 35 w 41"/>
                <a:gd name="T7" fmla="*/ 43 h 104"/>
                <a:gd name="T8" fmla="*/ 9 w 4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04">
                  <a:moveTo>
                    <a:pt x="9" y="0"/>
                  </a:moveTo>
                  <a:cubicBezTo>
                    <a:pt x="7" y="27"/>
                    <a:pt x="0" y="68"/>
                    <a:pt x="18" y="96"/>
                  </a:cubicBezTo>
                  <a:cubicBezTo>
                    <a:pt x="20" y="98"/>
                    <a:pt x="22" y="101"/>
                    <a:pt x="24" y="104"/>
                  </a:cubicBezTo>
                  <a:cubicBezTo>
                    <a:pt x="25" y="100"/>
                    <a:pt x="41" y="68"/>
                    <a:pt x="35" y="43"/>
                  </a:cubicBezTo>
                  <a:cubicBezTo>
                    <a:pt x="32" y="28"/>
                    <a:pt x="22" y="1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51">
              <a:extLst>
                <a:ext uri="{FF2B5EF4-FFF2-40B4-BE49-F238E27FC236}">
                  <a16:creationId xmlns="" xmlns:a16="http://schemas.microsoft.com/office/drawing/2014/main" id="{1FDE8D7D-DA9E-480F-8D07-35B3C8B9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5450" y="3302001"/>
              <a:ext cx="68263" cy="176213"/>
            </a:xfrm>
            <a:custGeom>
              <a:avLst/>
              <a:gdLst>
                <a:gd name="T0" fmla="*/ 0 w 39"/>
                <a:gd name="T1" fmla="*/ 0 h 99"/>
                <a:gd name="T2" fmla="*/ 35 w 39"/>
                <a:gd name="T3" fmla="*/ 99 h 99"/>
                <a:gd name="T4" fmla="*/ 37 w 39"/>
                <a:gd name="T5" fmla="*/ 90 h 99"/>
                <a:gd name="T6" fmla="*/ 38 w 39"/>
                <a:gd name="T7" fmla="*/ 83 h 99"/>
                <a:gd name="T8" fmla="*/ 38 w 39"/>
                <a:gd name="T9" fmla="*/ 78 h 99"/>
                <a:gd name="T10" fmla="*/ 38 w 39"/>
                <a:gd name="T11" fmla="*/ 74 h 99"/>
                <a:gd name="T12" fmla="*/ 33 w 39"/>
                <a:gd name="T13" fmla="*/ 38 h 99"/>
                <a:gd name="T14" fmla="*/ 0 w 39"/>
                <a:gd name="T1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99">
                  <a:moveTo>
                    <a:pt x="0" y="0"/>
                  </a:moveTo>
                  <a:cubicBezTo>
                    <a:pt x="4" y="47"/>
                    <a:pt x="8" y="77"/>
                    <a:pt x="35" y="99"/>
                  </a:cubicBezTo>
                  <a:cubicBezTo>
                    <a:pt x="35" y="98"/>
                    <a:pt x="36" y="94"/>
                    <a:pt x="37" y="90"/>
                  </a:cubicBezTo>
                  <a:cubicBezTo>
                    <a:pt x="37" y="88"/>
                    <a:pt x="37" y="85"/>
                    <a:pt x="38" y="83"/>
                  </a:cubicBezTo>
                  <a:cubicBezTo>
                    <a:pt x="38" y="81"/>
                    <a:pt x="38" y="80"/>
                    <a:pt x="38" y="78"/>
                  </a:cubicBezTo>
                  <a:cubicBezTo>
                    <a:pt x="38" y="77"/>
                    <a:pt x="38" y="75"/>
                    <a:pt x="38" y="74"/>
                  </a:cubicBezTo>
                  <a:cubicBezTo>
                    <a:pt x="39" y="62"/>
                    <a:pt x="38" y="48"/>
                    <a:pt x="33" y="38"/>
                  </a:cubicBezTo>
                  <a:cubicBezTo>
                    <a:pt x="27" y="24"/>
                    <a:pt x="15" y="1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52">
              <a:extLst>
                <a:ext uri="{FF2B5EF4-FFF2-40B4-BE49-F238E27FC236}">
                  <a16:creationId xmlns="" xmlns:a16="http://schemas.microsoft.com/office/drawing/2014/main" id="{AEBE23B2-EFDE-4C48-A612-B7F909A77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975" y="3168651"/>
              <a:ext cx="101600" cy="163513"/>
            </a:xfrm>
            <a:custGeom>
              <a:avLst/>
              <a:gdLst>
                <a:gd name="T0" fmla="*/ 0 w 57"/>
                <a:gd name="T1" fmla="*/ 0 h 92"/>
                <a:gd name="T2" fmla="*/ 32 w 57"/>
                <a:gd name="T3" fmla="*/ 75 h 92"/>
                <a:gd name="T4" fmla="*/ 37 w 57"/>
                <a:gd name="T5" fmla="*/ 81 h 92"/>
                <a:gd name="T6" fmla="*/ 53 w 57"/>
                <a:gd name="T7" fmla="*/ 92 h 92"/>
                <a:gd name="T8" fmla="*/ 0 w 5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2">
                  <a:moveTo>
                    <a:pt x="0" y="0"/>
                  </a:moveTo>
                  <a:cubicBezTo>
                    <a:pt x="3" y="11"/>
                    <a:pt x="13" y="53"/>
                    <a:pt x="32" y="75"/>
                  </a:cubicBezTo>
                  <a:cubicBezTo>
                    <a:pt x="33" y="77"/>
                    <a:pt x="35" y="79"/>
                    <a:pt x="37" y="81"/>
                  </a:cubicBezTo>
                  <a:cubicBezTo>
                    <a:pt x="42" y="84"/>
                    <a:pt x="47" y="88"/>
                    <a:pt x="53" y="92"/>
                  </a:cubicBezTo>
                  <a:cubicBezTo>
                    <a:pt x="50" y="67"/>
                    <a:pt x="57" y="2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53">
              <a:extLst>
                <a:ext uri="{FF2B5EF4-FFF2-40B4-BE49-F238E27FC236}">
                  <a16:creationId xmlns="" xmlns:a16="http://schemas.microsoft.com/office/drawing/2014/main" id="{FDCE9749-95A3-4A57-8E72-F4E11B722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6725" y="3035301"/>
              <a:ext cx="117475" cy="147638"/>
            </a:xfrm>
            <a:custGeom>
              <a:avLst/>
              <a:gdLst>
                <a:gd name="T0" fmla="*/ 0 w 66"/>
                <a:gd name="T1" fmla="*/ 0 h 83"/>
                <a:gd name="T2" fmla="*/ 66 w 66"/>
                <a:gd name="T3" fmla="*/ 83 h 83"/>
                <a:gd name="T4" fmla="*/ 0 w 66"/>
                <a:gd name="T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83">
                  <a:moveTo>
                    <a:pt x="0" y="0"/>
                  </a:moveTo>
                  <a:cubicBezTo>
                    <a:pt x="17" y="39"/>
                    <a:pt x="31" y="70"/>
                    <a:pt x="66" y="83"/>
                  </a:cubicBezTo>
                  <a:cubicBezTo>
                    <a:pt x="59" y="59"/>
                    <a:pt x="59" y="2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54">
              <a:extLst>
                <a:ext uri="{FF2B5EF4-FFF2-40B4-BE49-F238E27FC236}">
                  <a16:creationId xmlns="" xmlns:a16="http://schemas.microsoft.com/office/drawing/2014/main" id="{C1FF3BA6-7F74-425D-A7BC-97B3C4EC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525" y="2908301"/>
              <a:ext cx="134938" cy="131763"/>
            </a:xfrm>
            <a:custGeom>
              <a:avLst/>
              <a:gdLst>
                <a:gd name="T0" fmla="*/ 0 w 76"/>
                <a:gd name="T1" fmla="*/ 0 h 74"/>
                <a:gd name="T2" fmla="*/ 76 w 76"/>
                <a:gd name="T3" fmla="*/ 74 h 74"/>
                <a:gd name="T4" fmla="*/ 0 w 76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4">
                  <a:moveTo>
                    <a:pt x="0" y="0"/>
                  </a:moveTo>
                  <a:cubicBezTo>
                    <a:pt x="22" y="38"/>
                    <a:pt x="40" y="65"/>
                    <a:pt x="76" y="74"/>
                  </a:cubicBezTo>
                  <a:cubicBezTo>
                    <a:pt x="64" y="49"/>
                    <a:pt x="59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1" name="组合 1390">
            <a:extLst>
              <a:ext uri="{FF2B5EF4-FFF2-40B4-BE49-F238E27FC236}">
                <a16:creationId xmlns="" xmlns:a16="http://schemas.microsoft.com/office/drawing/2014/main" id="{F614BE45-07F4-423C-883B-A1FD4E9272F2}"/>
              </a:ext>
            </a:extLst>
          </p:cNvPr>
          <p:cNvGrpSpPr/>
          <p:nvPr/>
        </p:nvGrpSpPr>
        <p:grpSpPr>
          <a:xfrm>
            <a:off x="4444513" y="5053539"/>
            <a:ext cx="1271586" cy="927154"/>
            <a:chOff x="-4448175" y="4762501"/>
            <a:chExt cx="1863725" cy="135890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392" name="Freeform 55">
              <a:extLst>
                <a:ext uri="{FF2B5EF4-FFF2-40B4-BE49-F238E27FC236}">
                  <a16:creationId xmlns="" xmlns:a16="http://schemas.microsoft.com/office/drawing/2014/main" id="{E0A227B3-2E25-482B-85AE-C5DEE460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48175" y="4762501"/>
              <a:ext cx="1023938" cy="1358900"/>
            </a:xfrm>
            <a:custGeom>
              <a:avLst/>
              <a:gdLst>
                <a:gd name="T0" fmla="*/ 456 w 576"/>
                <a:gd name="T1" fmla="*/ 685 h 765"/>
                <a:gd name="T2" fmla="*/ 375 w 576"/>
                <a:gd name="T3" fmla="*/ 567 h 765"/>
                <a:gd name="T4" fmla="*/ 450 w 576"/>
                <a:gd name="T5" fmla="*/ 683 h 765"/>
                <a:gd name="T6" fmla="*/ 371 w 576"/>
                <a:gd name="T7" fmla="*/ 629 h 765"/>
                <a:gd name="T8" fmla="*/ 332 w 576"/>
                <a:gd name="T9" fmla="*/ 566 h 765"/>
                <a:gd name="T10" fmla="*/ 370 w 576"/>
                <a:gd name="T11" fmla="*/ 659 h 765"/>
                <a:gd name="T12" fmla="*/ 267 w 576"/>
                <a:gd name="T13" fmla="*/ 540 h 765"/>
                <a:gd name="T14" fmla="*/ 291 w 576"/>
                <a:gd name="T15" fmla="*/ 632 h 765"/>
                <a:gd name="T16" fmla="*/ 204 w 576"/>
                <a:gd name="T17" fmla="*/ 481 h 765"/>
                <a:gd name="T18" fmla="*/ 161 w 576"/>
                <a:gd name="T19" fmla="*/ 548 h 765"/>
                <a:gd name="T20" fmla="*/ 170 w 576"/>
                <a:gd name="T21" fmla="*/ 428 h 765"/>
                <a:gd name="T22" fmla="*/ 156 w 576"/>
                <a:gd name="T23" fmla="*/ 542 h 765"/>
                <a:gd name="T24" fmla="*/ 114 w 576"/>
                <a:gd name="T25" fmla="*/ 480 h 765"/>
                <a:gd name="T26" fmla="*/ 111 w 576"/>
                <a:gd name="T27" fmla="*/ 474 h 765"/>
                <a:gd name="T28" fmla="*/ 133 w 576"/>
                <a:gd name="T29" fmla="*/ 296 h 765"/>
                <a:gd name="T30" fmla="*/ 83 w 576"/>
                <a:gd name="T31" fmla="*/ 398 h 765"/>
                <a:gd name="T32" fmla="*/ 93 w 576"/>
                <a:gd name="T33" fmla="*/ 301 h 765"/>
                <a:gd name="T34" fmla="*/ 77 w 576"/>
                <a:gd name="T35" fmla="*/ 285 h 765"/>
                <a:gd name="T36" fmla="*/ 70 w 576"/>
                <a:gd name="T37" fmla="*/ 286 h 765"/>
                <a:gd name="T38" fmla="*/ 106 w 576"/>
                <a:gd name="T39" fmla="*/ 116 h 765"/>
                <a:gd name="T40" fmla="*/ 139 w 576"/>
                <a:gd name="T41" fmla="*/ 71 h 765"/>
                <a:gd name="T42" fmla="*/ 119 w 576"/>
                <a:gd name="T43" fmla="*/ 57 h 765"/>
                <a:gd name="T44" fmla="*/ 104 w 576"/>
                <a:gd name="T45" fmla="*/ 115 h 765"/>
                <a:gd name="T46" fmla="*/ 85 w 576"/>
                <a:gd name="T47" fmla="*/ 167 h 765"/>
                <a:gd name="T48" fmla="*/ 93 w 576"/>
                <a:gd name="T49" fmla="*/ 105 h 765"/>
                <a:gd name="T50" fmla="*/ 85 w 576"/>
                <a:gd name="T51" fmla="*/ 26 h 765"/>
                <a:gd name="T52" fmla="*/ 85 w 576"/>
                <a:gd name="T53" fmla="*/ 168 h 765"/>
                <a:gd name="T54" fmla="*/ 42 w 576"/>
                <a:gd name="T55" fmla="*/ 108 h 765"/>
                <a:gd name="T56" fmla="*/ 67 w 576"/>
                <a:gd name="T57" fmla="*/ 326 h 765"/>
                <a:gd name="T58" fmla="*/ 67 w 576"/>
                <a:gd name="T59" fmla="*/ 332 h 765"/>
                <a:gd name="T60" fmla="*/ 0 w 576"/>
                <a:gd name="T61" fmla="*/ 290 h 765"/>
                <a:gd name="T62" fmla="*/ 110 w 576"/>
                <a:gd name="T63" fmla="*/ 484 h 765"/>
                <a:gd name="T64" fmla="*/ 86 w 576"/>
                <a:gd name="T65" fmla="*/ 455 h 765"/>
                <a:gd name="T66" fmla="*/ 114 w 576"/>
                <a:gd name="T67" fmla="*/ 492 h 765"/>
                <a:gd name="T68" fmla="*/ 155 w 576"/>
                <a:gd name="T69" fmla="*/ 551 h 765"/>
                <a:gd name="T70" fmla="*/ 132 w 576"/>
                <a:gd name="T71" fmla="*/ 535 h 765"/>
                <a:gd name="T72" fmla="*/ 156 w 576"/>
                <a:gd name="T73" fmla="*/ 561 h 765"/>
                <a:gd name="T74" fmla="*/ 164 w 576"/>
                <a:gd name="T75" fmla="*/ 559 h 765"/>
                <a:gd name="T76" fmla="*/ 192 w 576"/>
                <a:gd name="T77" fmla="*/ 596 h 765"/>
                <a:gd name="T78" fmla="*/ 230 w 576"/>
                <a:gd name="T79" fmla="*/ 611 h 765"/>
                <a:gd name="T80" fmla="*/ 146 w 576"/>
                <a:gd name="T81" fmla="*/ 650 h 765"/>
                <a:gd name="T82" fmla="*/ 372 w 576"/>
                <a:gd name="T83" fmla="*/ 668 h 765"/>
                <a:gd name="T84" fmla="*/ 232 w 576"/>
                <a:gd name="T85" fmla="*/ 705 h 765"/>
                <a:gd name="T86" fmla="*/ 385 w 576"/>
                <a:gd name="T87" fmla="*/ 672 h 765"/>
                <a:gd name="T88" fmla="*/ 317 w 576"/>
                <a:gd name="T89" fmla="*/ 741 h 765"/>
                <a:gd name="T90" fmla="*/ 464 w 576"/>
                <a:gd name="T91" fmla="*/ 696 h 765"/>
                <a:gd name="T92" fmla="*/ 573 w 576"/>
                <a:gd name="T93" fmla="*/ 74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6" h="765">
                  <a:moveTo>
                    <a:pt x="573" y="748"/>
                  </a:moveTo>
                  <a:cubicBezTo>
                    <a:pt x="544" y="717"/>
                    <a:pt x="496" y="698"/>
                    <a:pt x="456" y="685"/>
                  </a:cubicBezTo>
                  <a:cubicBezTo>
                    <a:pt x="459" y="653"/>
                    <a:pt x="445" y="614"/>
                    <a:pt x="407" y="586"/>
                  </a:cubicBezTo>
                  <a:cubicBezTo>
                    <a:pt x="394" y="577"/>
                    <a:pt x="383" y="571"/>
                    <a:pt x="375" y="567"/>
                  </a:cubicBezTo>
                  <a:cubicBezTo>
                    <a:pt x="377" y="589"/>
                    <a:pt x="383" y="608"/>
                    <a:pt x="392" y="623"/>
                  </a:cubicBezTo>
                  <a:cubicBezTo>
                    <a:pt x="403" y="640"/>
                    <a:pt x="435" y="670"/>
                    <a:pt x="450" y="683"/>
                  </a:cubicBezTo>
                  <a:cubicBezTo>
                    <a:pt x="425" y="675"/>
                    <a:pt x="402" y="668"/>
                    <a:pt x="376" y="661"/>
                  </a:cubicBezTo>
                  <a:cubicBezTo>
                    <a:pt x="377" y="652"/>
                    <a:pt x="374" y="640"/>
                    <a:pt x="371" y="629"/>
                  </a:cubicBezTo>
                  <a:cubicBezTo>
                    <a:pt x="368" y="617"/>
                    <a:pt x="364" y="606"/>
                    <a:pt x="361" y="601"/>
                  </a:cubicBezTo>
                  <a:cubicBezTo>
                    <a:pt x="353" y="586"/>
                    <a:pt x="342" y="575"/>
                    <a:pt x="332" y="566"/>
                  </a:cubicBezTo>
                  <a:cubicBezTo>
                    <a:pt x="322" y="557"/>
                    <a:pt x="313" y="551"/>
                    <a:pt x="307" y="546"/>
                  </a:cubicBezTo>
                  <a:cubicBezTo>
                    <a:pt x="304" y="581"/>
                    <a:pt x="311" y="614"/>
                    <a:pt x="370" y="659"/>
                  </a:cubicBezTo>
                  <a:cubicBezTo>
                    <a:pt x="345" y="652"/>
                    <a:pt x="322" y="644"/>
                    <a:pt x="298" y="635"/>
                  </a:cubicBezTo>
                  <a:cubicBezTo>
                    <a:pt x="299" y="626"/>
                    <a:pt x="296" y="578"/>
                    <a:pt x="267" y="540"/>
                  </a:cubicBezTo>
                  <a:cubicBezTo>
                    <a:pt x="260" y="530"/>
                    <a:pt x="254" y="523"/>
                    <a:pt x="250" y="519"/>
                  </a:cubicBezTo>
                  <a:cubicBezTo>
                    <a:pt x="235" y="564"/>
                    <a:pt x="257" y="604"/>
                    <a:pt x="291" y="632"/>
                  </a:cubicBezTo>
                  <a:cubicBezTo>
                    <a:pt x="268" y="623"/>
                    <a:pt x="246" y="612"/>
                    <a:pt x="224" y="599"/>
                  </a:cubicBezTo>
                  <a:cubicBezTo>
                    <a:pt x="229" y="574"/>
                    <a:pt x="227" y="526"/>
                    <a:pt x="204" y="481"/>
                  </a:cubicBezTo>
                  <a:cubicBezTo>
                    <a:pt x="176" y="523"/>
                    <a:pt x="197" y="572"/>
                    <a:pt x="218" y="595"/>
                  </a:cubicBezTo>
                  <a:cubicBezTo>
                    <a:pt x="197" y="582"/>
                    <a:pt x="179" y="567"/>
                    <a:pt x="161" y="548"/>
                  </a:cubicBezTo>
                  <a:cubicBezTo>
                    <a:pt x="161" y="548"/>
                    <a:pt x="161" y="548"/>
                    <a:pt x="161" y="547"/>
                  </a:cubicBezTo>
                  <a:cubicBezTo>
                    <a:pt x="168" y="531"/>
                    <a:pt x="185" y="475"/>
                    <a:pt x="170" y="428"/>
                  </a:cubicBezTo>
                  <a:cubicBezTo>
                    <a:pt x="140" y="456"/>
                    <a:pt x="138" y="498"/>
                    <a:pt x="152" y="534"/>
                  </a:cubicBezTo>
                  <a:cubicBezTo>
                    <a:pt x="153" y="537"/>
                    <a:pt x="155" y="540"/>
                    <a:pt x="156" y="542"/>
                  </a:cubicBezTo>
                  <a:cubicBezTo>
                    <a:pt x="156" y="542"/>
                    <a:pt x="156" y="542"/>
                    <a:pt x="156" y="542"/>
                  </a:cubicBezTo>
                  <a:cubicBezTo>
                    <a:pt x="139" y="523"/>
                    <a:pt x="125" y="502"/>
                    <a:pt x="114" y="480"/>
                  </a:cubicBezTo>
                  <a:cubicBezTo>
                    <a:pt x="142" y="444"/>
                    <a:pt x="151" y="403"/>
                    <a:pt x="145" y="364"/>
                  </a:cubicBezTo>
                  <a:cubicBezTo>
                    <a:pt x="108" y="388"/>
                    <a:pt x="102" y="439"/>
                    <a:pt x="111" y="474"/>
                  </a:cubicBezTo>
                  <a:cubicBezTo>
                    <a:pt x="100" y="451"/>
                    <a:pt x="91" y="427"/>
                    <a:pt x="85" y="403"/>
                  </a:cubicBezTo>
                  <a:cubicBezTo>
                    <a:pt x="118" y="370"/>
                    <a:pt x="133" y="331"/>
                    <a:pt x="133" y="296"/>
                  </a:cubicBezTo>
                  <a:cubicBezTo>
                    <a:pt x="105" y="308"/>
                    <a:pt x="90" y="336"/>
                    <a:pt x="85" y="366"/>
                  </a:cubicBezTo>
                  <a:cubicBezTo>
                    <a:pt x="83" y="376"/>
                    <a:pt x="82" y="388"/>
                    <a:pt x="83" y="398"/>
                  </a:cubicBezTo>
                  <a:cubicBezTo>
                    <a:pt x="77" y="373"/>
                    <a:pt x="73" y="349"/>
                    <a:pt x="71" y="322"/>
                  </a:cubicBezTo>
                  <a:cubicBezTo>
                    <a:pt x="76" y="318"/>
                    <a:pt x="85" y="309"/>
                    <a:pt x="93" y="301"/>
                  </a:cubicBezTo>
                  <a:cubicBezTo>
                    <a:pt x="100" y="294"/>
                    <a:pt x="129" y="270"/>
                    <a:pt x="135" y="226"/>
                  </a:cubicBezTo>
                  <a:cubicBezTo>
                    <a:pt x="106" y="232"/>
                    <a:pt x="87" y="257"/>
                    <a:pt x="77" y="285"/>
                  </a:cubicBezTo>
                  <a:cubicBezTo>
                    <a:pt x="73" y="295"/>
                    <a:pt x="71" y="307"/>
                    <a:pt x="71" y="319"/>
                  </a:cubicBezTo>
                  <a:cubicBezTo>
                    <a:pt x="70" y="308"/>
                    <a:pt x="70" y="297"/>
                    <a:pt x="70" y="286"/>
                  </a:cubicBezTo>
                  <a:cubicBezTo>
                    <a:pt x="71" y="230"/>
                    <a:pt x="83" y="174"/>
                    <a:pt x="104" y="122"/>
                  </a:cubicBezTo>
                  <a:cubicBezTo>
                    <a:pt x="105" y="120"/>
                    <a:pt x="105" y="118"/>
                    <a:pt x="106" y="116"/>
                  </a:cubicBezTo>
                  <a:cubicBezTo>
                    <a:pt x="109" y="113"/>
                    <a:pt x="114" y="106"/>
                    <a:pt x="120" y="99"/>
                  </a:cubicBezTo>
                  <a:cubicBezTo>
                    <a:pt x="127" y="89"/>
                    <a:pt x="135" y="78"/>
                    <a:pt x="139" y="71"/>
                  </a:cubicBezTo>
                  <a:cubicBezTo>
                    <a:pt x="158" y="40"/>
                    <a:pt x="164" y="17"/>
                    <a:pt x="169" y="0"/>
                  </a:cubicBezTo>
                  <a:cubicBezTo>
                    <a:pt x="149" y="15"/>
                    <a:pt x="132" y="30"/>
                    <a:pt x="119" y="57"/>
                  </a:cubicBezTo>
                  <a:cubicBezTo>
                    <a:pt x="116" y="65"/>
                    <a:pt x="111" y="79"/>
                    <a:pt x="108" y="91"/>
                  </a:cubicBezTo>
                  <a:cubicBezTo>
                    <a:pt x="105" y="101"/>
                    <a:pt x="104" y="110"/>
                    <a:pt x="104" y="115"/>
                  </a:cubicBezTo>
                  <a:cubicBezTo>
                    <a:pt x="103" y="117"/>
                    <a:pt x="102" y="119"/>
                    <a:pt x="101" y="121"/>
                  </a:cubicBezTo>
                  <a:cubicBezTo>
                    <a:pt x="96" y="134"/>
                    <a:pt x="90" y="150"/>
                    <a:pt x="85" y="167"/>
                  </a:cubicBezTo>
                  <a:cubicBezTo>
                    <a:pt x="86" y="162"/>
                    <a:pt x="87" y="148"/>
                    <a:pt x="90" y="132"/>
                  </a:cubicBezTo>
                  <a:cubicBezTo>
                    <a:pt x="91" y="123"/>
                    <a:pt x="92" y="113"/>
                    <a:pt x="93" y="105"/>
                  </a:cubicBezTo>
                  <a:cubicBezTo>
                    <a:pt x="94" y="96"/>
                    <a:pt x="95" y="88"/>
                    <a:pt x="95" y="82"/>
                  </a:cubicBezTo>
                  <a:cubicBezTo>
                    <a:pt x="94" y="66"/>
                    <a:pt x="91" y="47"/>
                    <a:pt x="85" y="26"/>
                  </a:cubicBezTo>
                  <a:cubicBezTo>
                    <a:pt x="72" y="51"/>
                    <a:pt x="62" y="77"/>
                    <a:pt x="65" y="107"/>
                  </a:cubicBezTo>
                  <a:cubicBezTo>
                    <a:pt x="67" y="124"/>
                    <a:pt x="73" y="156"/>
                    <a:pt x="85" y="168"/>
                  </a:cubicBezTo>
                  <a:cubicBezTo>
                    <a:pt x="77" y="195"/>
                    <a:pt x="72" y="220"/>
                    <a:pt x="69" y="245"/>
                  </a:cubicBezTo>
                  <a:cubicBezTo>
                    <a:pt x="63" y="165"/>
                    <a:pt x="69" y="162"/>
                    <a:pt x="42" y="108"/>
                  </a:cubicBezTo>
                  <a:cubicBezTo>
                    <a:pt x="18" y="183"/>
                    <a:pt x="54" y="239"/>
                    <a:pt x="68" y="249"/>
                  </a:cubicBezTo>
                  <a:cubicBezTo>
                    <a:pt x="66" y="274"/>
                    <a:pt x="65" y="301"/>
                    <a:pt x="67" y="326"/>
                  </a:cubicBezTo>
                  <a:cubicBezTo>
                    <a:pt x="45" y="253"/>
                    <a:pt x="52" y="248"/>
                    <a:pt x="13" y="196"/>
                  </a:cubicBezTo>
                  <a:cubicBezTo>
                    <a:pt x="3" y="273"/>
                    <a:pt x="42" y="322"/>
                    <a:pt x="67" y="332"/>
                  </a:cubicBezTo>
                  <a:cubicBezTo>
                    <a:pt x="70" y="357"/>
                    <a:pt x="74" y="382"/>
                    <a:pt x="81" y="407"/>
                  </a:cubicBezTo>
                  <a:cubicBezTo>
                    <a:pt x="43" y="340"/>
                    <a:pt x="50" y="333"/>
                    <a:pt x="0" y="290"/>
                  </a:cubicBezTo>
                  <a:cubicBezTo>
                    <a:pt x="5" y="377"/>
                    <a:pt x="65" y="411"/>
                    <a:pt x="83" y="414"/>
                  </a:cubicBezTo>
                  <a:cubicBezTo>
                    <a:pt x="90" y="438"/>
                    <a:pt x="99" y="461"/>
                    <a:pt x="110" y="484"/>
                  </a:cubicBezTo>
                  <a:cubicBezTo>
                    <a:pt x="105" y="478"/>
                    <a:pt x="98" y="470"/>
                    <a:pt x="91" y="461"/>
                  </a:cubicBezTo>
                  <a:cubicBezTo>
                    <a:pt x="89" y="459"/>
                    <a:pt x="87" y="457"/>
                    <a:pt x="86" y="455"/>
                  </a:cubicBezTo>
                  <a:cubicBezTo>
                    <a:pt x="60" y="424"/>
                    <a:pt x="55" y="413"/>
                    <a:pt x="5" y="387"/>
                  </a:cubicBezTo>
                  <a:cubicBezTo>
                    <a:pt x="28" y="464"/>
                    <a:pt x="85" y="492"/>
                    <a:pt x="114" y="492"/>
                  </a:cubicBezTo>
                  <a:cubicBezTo>
                    <a:pt x="126" y="513"/>
                    <a:pt x="140" y="534"/>
                    <a:pt x="156" y="552"/>
                  </a:cubicBezTo>
                  <a:cubicBezTo>
                    <a:pt x="156" y="551"/>
                    <a:pt x="155" y="551"/>
                    <a:pt x="155" y="551"/>
                  </a:cubicBezTo>
                  <a:cubicBezTo>
                    <a:pt x="151" y="549"/>
                    <a:pt x="148" y="546"/>
                    <a:pt x="144" y="544"/>
                  </a:cubicBezTo>
                  <a:cubicBezTo>
                    <a:pt x="140" y="541"/>
                    <a:pt x="136" y="538"/>
                    <a:pt x="132" y="535"/>
                  </a:cubicBezTo>
                  <a:cubicBezTo>
                    <a:pt x="92" y="508"/>
                    <a:pt x="90" y="496"/>
                    <a:pt x="29" y="481"/>
                  </a:cubicBezTo>
                  <a:cubicBezTo>
                    <a:pt x="57" y="532"/>
                    <a:pt x="99" y="567"/>
                    <a:pt x="156" y="561"/>
                  </a:cubicBezTo>
                  <a:cubicBezTo>
                    <a:pt x="158" y="561"/>
                    <a:pt x="159" y="561"/>
                    <a:pt x="160" y="560"/>
                  </a:cubicBezTo>
                  <a:cubicBezTo>
                    <a:pt x="162" y="560"/>
                    <a:pt x="163" y="560"/>
                    <a:pt x="164" y="559"/>
                  </a:cubicBezTo>
                  <a:cubicBezTo>
                    <a:pt x="181" y="577"/>
                    <a:pt x="200" y="592"/>
                    <a:pt x="220" y="605"/>
                  </a:cubicBezTo>
                  <a:cubicBezTo>
                    <a:pt x="216" y="604"/>
                    <a:pt x="204" y="600"/>
                    <a:pt x="192" y="596"/>
                  </a:cubicBezTo>
                  <a:cubicBezTo>
                    <a:pt x="142" y="580"/>
                    <a:pt x="140" y="572"/>
                    <a:pt x="75" y="572"/>
                  </a:cubicBezTo>
                  <a:cubicBezTo>
                    <a:pt x="138" y="641"/>
                    <a:pt x="209" y="625"/>
                    <a:pt x="230" y="611"/>
                  </a:cubicBezTo>
                  <a:cubicBezTo>
                    <a:pt x="251" y="623"/>
                    <a:pt x="272" y="633"/>
                    <a:pt x="294" y="641"/>
                  </a:cubicBezTo>
                  <a:cubicBezTo>
                    <a:pt x="212" y="637"/>
                    <a:pt x="209" y="629"/>
                    <a:pt x="146" y="650"/>
                  </a:cubicBezTo>
                  <a:cubicBezTo>
                    <a:pt x="230" y="698"/>
                    <a:pt x="296" y="656"/>
                    <a:pt x="306" y="646"/>
                  </a:cubicBezTo>
                  <a:cubicBezTo>
                    <a:pt x="328" y="654"/>
                    <a:pt x="350" y="661"/>
                    <a:pt x="372" y="668"/>
                  </a:cubicBezTo>
                  <a:cubicBezTo>
                    <a:pt x="356" y="668"/>
                    <a:pt x="302" y="671"/>
                    <a:pt x="286" y="676"/>
                  </a:cubicBezTo>
                  <a:cubicBezTo>
                    <a:pt x="268" y="681"/>
                    <a:pt x="250" y="691"/>
                    <a:pt x="232" y="705"/>
                  </a:cubicBezTo>
                  <a:cubicBezTo>
                    <a:pt x="241" y="707"/>
                    <a:pt x="257" y="712"/>
                    <a:pt x="274" y="713"/>
                  </a:cubicBezTo>
                  <a:cubicBezTo>
                    <a:pt x="324" y="717"/>
                    <a:pt x="376" y="683"/>
                    <a:pt x="385" y="672"/>
                  </a:cubicBezTo>
                  <a:cubicBezTo>
                    <a:pt x="405" y="678"/>
                    <a:pt x="429" y="685"/>
                    <a:pt x="450" y="692"/>
                  </a:cubicBezTo>
                  <a:cubicBezTo>
                    <a:pt x="365" y="695"/>
                    <a:pt x="345" y="712"/>
                    <a:pt x="317" y="741"/>
                  </a:cubicBezTo>
                  <a:cubicBezTo>
                    <a:pt x="327" y="742"/>
                    <a:pt x="341" y="744"/>
                    <a:pt x="357" y="743"/>
                  </a:cubicBezTo>
                  <a:cubicBezTo>
                    <a:pt x="400" y="742"/>
                    <a:pt x="454" y="707"/>
                    <a:pt x="464" y="696"/>
                  </a:cubicBezTo>
                  <a:cubicBezTo>
                    <a:pt x="530" y="720"/>
                    <a:pt x="556" y="742"/>
                    <a:pt x="576" y="765"/>
                  </a:cubicBezTo>
                  <a:cubicBezTo>
                    <a:pt x="575" y="759"/>
                    <a:pt x="575" y="755"/>
                    <a:pt x="573" y="7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56">
              <a:extLst>
                <a:ext uri="{FF2B5EF4-FFF2-40B4-BE49-F238E27FC236}">
                  <a16:creationId xmlns="" xmlns:a16="http://schemas.microsoft.com/office/drawing/2014/main" id="{13759389-0880-48CC-959F-E416ECBB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8000" y="5037139"/>
              <a:ext cx="136525" cy="150813"/>
            </a:xfrm>
            <a:custGeom>
              <a:avLst/>
              <a:gdLst>
                <a:gd name="T0" fmla="*/ 0 w 77"/>
                <a:gd name="T1" fmla="*/ 85 h 85"/>
                <a:gd name="T2" fmla="*/ 77 w 77"/>
                <a:gd name="T3" fmla="*/ 0 h 85"/>
                <a:gd name="T4" fmla="*/ 0 w 77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85">
                  <a:moveTo>
                    <a:pt x="0" y="85"/>
                  </a:moveTo>
                  <a:cubicBezTo>
                    <a:pt x="53" y="54"/>
                    <a:pt x="70" y="24"/>
                    <a:pt x="77" y="0"/>
                  </a:cubicBezTo>
                  <a:cubicBezTo>
                    <a:pt x="37" y="2"/>
                    <a:pt x="7" y="45"/>
                    <a:pt x="0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57">
              <a:extLst>
                <a:ext uri="{FF2B5EF4-FFF2-40B4-BE49-F238E27FC236}">
                  <a16:creationId xmlns="" xmlns:a16="http://schemas.microsoft.com/office/drawing/2014/main" id="{455045A3-9DBF-4AFD-9EE0-4BD982F4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86250" y="4911726"/>
              <a:ext cx="150813" cy="133350"/>
            </a:xfrm>
            <a:custGeom>
              <a:avLst/>
              <a:gdLst>
                <a:gd name="T0" fmla="*/ 34 w 85"/>
                <a:gd name="T1" fmla="*/ 21 h 75"/>
                <a:gd name="T2" fmla="*/ 17 w 85"/>
                <a:gd name="T3" fmla="*/ 41 h 75"/>
                <a:gd name="T4" fmla="*/ 0 w 85"/>
                <a:gd name="T5" fmla="*/ 75 h 75"/>
                <a:gd name="T6" fmla="*/ 55 w 85"/>
                <a:gd name="T7" fmla="*/ 44 h 75"/>
                <a:gd name="T8" fmla="*/ 85 w 85"/>
                <a:gd name="T9" fmla="*/ 1 h 75"/>
                <a:gd name="T10" fmla="*/ 34 w 85"/>
                <a:gd name="T1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34" y="21"/>
                  </a:moveTo>
                  <a:cubicBezTo>
                    <a:pt x="29" y="26"/>
                    <a:pt x="23" y="32"/>
                    <a:pt x="17" y="41"/>
                  </a:cubicBezTo>
                  <a:cubicBezTo>
                    <a:pt x="11" y="49"/>
                    <a:pt x="5" y="60"/>
                    <a:pt x="0" y="75"/>
                  </a:cubicBezTo>
                  <a:cubicBezTo>
                    <a:pt x="4" y="74"/>
                    <a:pt x="46" y="52"/>
                    <a:pt x="55" y="44"/>
                  </a:cubicBezTo>
                  <a:cubicBezTo>
                    <a:pt x="67" y="33"/>
                    <a:pt x="81" y="12"/>
                    <a:pt x="85" y="1"/>
                  </a:cubicBezTo>
                  <a:cubicBezTo>
                    <a:pt x="66" y="0"/>
                    <a:pt x="49" y="8"/>
                    <a:pt x="3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58">
              <a:extLst>
                <a:ext uri="{FF2B5EF4-FFF2-40B4-BE49-F238E27FC236}">
                  <a16:creationId xmlns="" xmlns:a16="http://schemas.microsoft.com/office/drawing/2014/main" id="{78D7E948-C025-442C-9B58-2818178A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06800" y="4762501"/>
              <a:ext cx="1022350" cy="1358900"/>
            </a:xfrm>
            <a:custGeom>
              <a:avLst/>
              <a:gdLst>
                <a:gd name="T0" fmla="*/ 121 w 576"/>
                <a:gd name="T1" fmla="*/ 685 h 765"/>
                <a:gd name="T2" fmla="*/ 201 w 576"/>
                <a:gd name="T3" fmla="*/ 567 h 765"/>
                <a:gd name="T4" fmla="*/ 127 w 576"/>
                <a:gd name="T5" fmla="*/ 683 h 765"/>
                <a:gd name="T6" fmla="*/ 205 w 576"/>
                <a:gd name="T7" fmla="*/ 629 h 765"/>
                <a:gd name="T8" fmla="*/ 244 w 576"/>
                <a:gd name="T9" fmla="*/ 566 h 765"/>
                <a:gd name="T10" fmla="*/ 206 w 576"/>
                <a:gd name="T11" fmla="*/ 659 h 765"/>
                <a:gd name="T12" fmla="*/ 309 w 576"/>
                <a:gd name="T13" fmla="*/ 540 h 765"/>
                <a:gd name="T14" fmla="*/ 285 w 576"/>
                <a:gd name="T15" fmla="*/ 632 h 765"/>
                <a:gd name="T16" fmla="*/ 372 w 576"/>
                <a:gd name="T17" fmla="*/ 481 h 765"/>
                <a:gd name="T18" fmla="*/ 415 w 576"/>
                <a:gd name="T19" fmla="*/ 548 h 765"/>
                <a:gd name="T20" fmla="*/ 406 w 576"/>
                <a:gd name="T21" fmla="*/ 428 h 765"/>
                <a:gd name="T22" fmla="*/ 420 w 576"/>
                <a:gd name="T23" fmla="*/ 542 h 765"/>
                <a:gd name="T24" fmla="*/ 462 w 576"/>
                <a:gd name="T25" fmla="*/ 480 h 765"/>
                <a:gd name="T26" fmla="*/ 465 w 576"/>
                <a:gd name="T27" fmla="*/ 474 h 765"/>
                <a:gd name="T28" fmla="*/ 443 w 576"/>
                <a:gd name="T29" fmla="*/ 296 h 765"/>
                <a:gd name="T30" fmla="*/ 493 w 576"/>
                <a:gd name="T31" fmla="*/ 398 h 765"/>
                <a:gd name="T32" fmla="*/ 483 w 576"/>
                <a:gd name="T33" fmla="*/ 301 h 765"/>
                <a:gd name="T34" fmla="*/ 499 w 576"/>
                <a:gd name="T35" fmla="*/ 285 h 765"/>
                <a:gd name="T36" fmla="*/ 506 w 576"/>
                <a:gd name="T37" fmla="*/ 286 h 765"/>
                <a:gd name="T38" fmla="*/ 470 w 576"/>
                <a:gd name="T39" fmla="*/ 116 h 765"/>
                <a:gd name="T40" fmla="*/ 437 w 576"/>
                <a:gd name="T41" fmla="*/ 71 h 765"/>
                <a:gd name="T42" fmla="*/ 457 w 576"/>
                <a:gd name="T43" fmla="*/ 57 h 765"/>
                <a:gd name="T44" fmla="*/ 473 w 576"/>
                <a:gd name="T45" fmla="*/ 115 h 765"/>
                <a:gd name="T46" fmla="*/ 491 w 576"/>
                <a:gd name="T47" fmla="*/ 167 h 765"/>
                <a:gd name="T48" fmla="*/ 483 w 576"/>
                <a:gd name="T49" fmla="*/ 105 h 765"/>
                <a:gd name="T50" fmla="*/ 491 w 576"/>
                <a:gd name="T51" fmla="*/ 26 h 765"/>
                <a:gd name="T52" fmla="*/ 491 w 576"/>
                <a:gd name="T53" fmla="*/ 168 h 765"/>
                <a:gd name="T54" fmla="*/ 534 w 576"/>
                <a:gd name="T55" fmla="*/ 108 h 765"/>
                <a:gd name="T56" fmla="*/ 509 w 576"/>
                <a:gd name="T57" fmla="*/ 326 h 765"/>
                <a:gd name="T58" fmla="*/ 509 w 576"/>
                <a:gd name="T59" fmla="*/ 332 h 765"/>
                <a:gd name="T60" fmla="*/ 576 w 576"/>
                <a:gd name="T61" fmla="*/ 290 h 765"/>
                <a:gd name="T62" fmla="*/ 466 w 576"/>
                <a:gd name="T63" fmla="*/ 484 h 765"/>
                <a:gd name="T64" fmla="*/ 490 w 576"/>
                <a:gd name="T65" fmla="*/ 455 h 765"/>
                <a:gd name="T66" fmla="*/ 462 w 576"/>
                <a:gd name="T67" fmla="*/ 492 h 765"/>
                <a:gd name="T68" fmla="*/ 422 w 576"/>
                <a:gd name="T69" fmla="*/ 551 h 765"/>
                <a:gd name="T70" fmla="*/ 445 w 576"/>
                <a:gd name="T71" fmla="*/ 535 h 765"/>
                <a:gd name="T72" fmla="*/ 420 w 576"/>
                <a:gd name="T73" fmla="*/ 561 h 765"/>
                <a:gd name="T74" fmla="*/ 412 w 576"/>
                <a:gd name="T75" fmla="*/ 559 h 765"/>
                <a:gd name="T76" fmla="*/ 384 w 576"/>
                <a:gd name="T77" fmla="*/ 596 h 765"/>
                <a:gd name="T78" fmla="*/ 346 w 576"/>
                <a:gd name="T79" fmla="*/ 611 h 765"/>
                <a:gd name="T80" fmla="*/ 430 w 576"/>
                <a:gd name="T81" fmla="*/ 650 h 765"/>
                <a:gd name="T82" fmla="*/ 204 w 576"/>
                <a:gd name="T83" fmla="*/ 668 h 765"/>
                <a:gd name="T84" fmla="*/ 345 w 576"/>
                <a:gd name="T85" fmla="*/ 705 h 765"/>
                <a:gd name="T86" fmla="*/ 191 w 576"/>
                <a:gd name="T87" fmla="*/ 672 h 765"/>
                <a:gd name="T88" fmla="*/ 259 w 576"/>
                <a:gd name="T89" fmla="*/ 741 h 765"/>
                <a:gd name="T90" fmla="*/ 112 w 576"/>
                <a:gd name="T91" fmla="*/ 696 h 765"/>
                <a:gd name="T92" fmla="*/ 3 w 576"/>
                <a:gd name="T93" fmla="*/ 74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6" h="765">
                  <a:moveTo>
                    <a:pt x="3" y="748"/>
                  </a:moveTo>
                  <a:cubicBezTo>
                    <a:pt x="32" y="717"/>
                    <a:pt x="81" y="698"/>
                    <a:pt x="121" y="685"/>
                  </a:cubicBezTo>
                  <a:cubicBezTo>
                    <a:pt x="118" y="653"/>
                    <a:pt x="131" y="614"/>
                    <a:pt x="169" y="586"/>
                  </a:cubicBezTo>
                  <a:cubicBezTo>
                    <a:pt x="182" y="577"/>
                    <a:pt x="194" y="571"/>
                    <a:pt x="201" y="567"/>
                  </a:cubicBezTo>
                  <a:cubicBezTo>
                    <a:pt x="199" y="589"/>
                    <a:pt x="193" y="608"/>
                    <a:pt x="184" y="623"/>
                  </a:cubicBezTo>
                  <a:cubicBezTo>
                    <a:pt x="174" y="640"/>
                    <a:pt x="141" y="670"/>
                    <a:pt x="127" y="683"/>
                  </a:cubicBezTo>
                  <a:cubicBezTo>
                    <a:pt x="151" y="675"/>
                    <a:pt x="174" y="668"/>
                    <a:pt x="200" y="661"/>
                  </a:cubicBezTo>
                  <a:cubicBezTo>
                    <a:pt x="200" y="652"/>
                    <a:pt x="202" y="640"/>
                    <a:pt x="205" y="629"/>
                  </a:cubicBezTo>
                  <a:cubicBezTo>
                    <a:pt x="208" y="617"/>
                    <a:pt x="212" y="606"/>
                    <a:pt x="215" y="601"/>
                  </a:cubicBezTo>
                  <a:cubicBezTo>
                    <a:pt x="223" y="586"/>
                    <a:pt x="234" y="575"/>
                    <a:pt x="244" y="566"/>
                  </a:cubicBezTo>
                  <a:cubicBezTo>
                    <a:pt x="254" y="557"/>
                    <a:pt x="264" y="551"/>
                    <a:pt x="269" y="546"/>
                  </a:cubicBezTo>
                  <a:cubicBezTo>
                    <a:pt x="272" y="581"/>
                    <a:pt x="265" y="614"/>
                    <a:pt x="206" y="659"/>
                  </a:cubicBezTo>
                  <a:cubicBezTo>
                    <a:pt x="231" y="652"/>
                    <a:pt x="254" y="644"/>
                    <a:pt x="278" y="635"/>
                  </a:cubicBezTo>
                  <a:cubicBezTo>
                    <a:pt x="278" y="626"/>
                    <a:pt x="280" y="578"/>
                    <a:pt x="309" y="540"/>
                  </a:cubicBezTo>
                  <a:cubicBezTo>
                    <a:pt x="316" y="530"/>
                    <a:pt x="322" y="523"/>
                    <a:pt x="327" y="519"/>
                  </a:cubicBezTo>
                  <a:cubicBezTo>
                    <a:pt x="341" y="564"/>
                    <a:pt x="319" y="604"/>
                    <a:pt x="285" y="632"/>
                  </a:cubicBezTo>
                  <a:cubicBezTo>
                    <a:pt x="308" y="623"/>
                    <a:pt x="331" y="612"/>
                    <a:pt x="352" y="599"/>
                  </a:cubicBezTo>
                  <a:cubicBezTo>
                    <a:pt x="347" y="574"/>
                    <a:pt x="349" y="526"/>
                    <a:pt x="372" y="481"/>
                  </a:cubicBezTo>
                  <a:cubicBezTo>
                    <a:pt x="401" y="523"/>
                    <a:pt x="379" y="572"/>
                    <a:pt x="358" y="595"/>
                  </a:cubicBezTo>
                  <a:cubicBezTo>
                    <a:pt x="379" y="582"/>
                    <a:pt x="397" y="567"/>
                    <a:pt x="415" y="548"/>
                  </a:cubicBezTo>
                  <a:cubicBezTo>
                    <a:pt x="415" y="548"/>
                    <a:pt x="415" y="548"/>
                    <a:pt x="415" y="547"/>
                  </a:cubicBezTo>
                  <a:cubicBezTo>
                    <a:pt x="408" y="531"/>
                    <a:pt x="391" y="475"/>
                    <a:pt x="406" y="428"/>
                  </a:cubicBezTo>
                  <a:cubicBezTo>
                    <a:pt x="436" y="456"/>
                    <a:pt x="438" y="498"/>
                    <a:pt x="424" y="534"/>
                  </a:cubicBezTo>
                  <a:cubicBezTo>
                    <a:pt x="423" y="537"/>
                    <a:pt x="421" y="540"/>
                    <a:pt x="420" y="542"/>
                  </a:cubicBezTo>
                  <a:cubicBezTo>
                    <a:pt x="420" y="542"/>
                    <a:pt x="420" y="542"/>
                    <a:pt x="420" y="542"/>
                  </a:cubicBezTo>
                  <a:cubicBezTo>
                    <a:pt x="437" y="523"/>
                    <a:pt x="451" y="502"/>
                    <a:pt x="462" y="480"/>
                  </a:cubicBezTo>
                  <a:cubicBezTo>
                    <a:pt x="434" y="444"/>
                    <a:pt x="425" y="403"/>
                    <a:pt x="431" y="364"/>
                  </a:cubicBezTo>
                  <a:cubicBezTo>
                    <a:pt x="468" y="388"/>
                    <a:pt x="474" y="439"/>
                    <a:pt x="465" y="474"/>
                  </a:cubicBezTo>
                  <a:cubicBezTo>
                    <a:pt x="476" y="451"/>
                    <a:pt x="485" y="427"/>
                    <a:pt x="491" y="403"/>
                  </a:cubicBezTo>
                  <a:cubicBezTo>
                    <a:pt x="458" y="370"/>
                    <a:pt x="443" y="331"/>
                    <a:pt x="443" y="296"/>
                  </a:cubicBezTo>
                  <a:cubicBezTo>
                    <a:pt x="471" y="308"/>
                    <a:pt x="487" y="336"/>
                    <a:pt x="492" y="366"/>
                  </a:cubicBezTo>
                  <a:cubicBezTo>
                    <a:pt x="493" y="376"/>
                    <a:pt x="494" y="388"/>
                    <a:pt x="493" y="398"/>
                  </a:cubicBezTo>
                  <a:cubicBezTo>
                    <a:pt x="499" y="373"/>
                    <a:pt x="503" y="349"/>
                    <a:pt x="505" y="322"/>
                  </a:cubicBezTo>
                  <a:cubicBezTo>
                    <a:pt x="500" y="318"/>
                    <a:pt x="491" y="309"/>
                    <a:pt x="483" y="301"/>
                  </a:cubicBezTo>
                  <a:cubicBezTo>
                    <a:pt x="476" y="294"/>
                    <a:pt x="447" y="270"/>
                    <a:pt x="441" y="226"/>
                  </a:cubicBezTo>
                  <a:cubicBezTo>
                    <a:pt x="470" y="232"/>
                    <a:pt x="489" y="257"/>
                    <a:pt x="499" y="285"/>
                  </a:cubicBezTo>
                  <a:cubicBezTo>
                    <a:pt x="503" y="295"/>
                    <a:pt x="505" y="307"/>
                    <a:pt x="505" y="319"/>
                  </a:cubicBezTo>
                  <a:cubicBezTo>
                    <a:pt x="506" y="308"/>
                    <a:pt x="506" y="297"/>
                    <a:pt x="506" y="286"/>
                  </a:cubicBezTo>
                  <a:cubicBezTo>
                    <a:pt x="505" y="230"/>
                    <a:pt x="493" y="174"/>
                    <a:pt x="472" y="122"/>
                  </a:cubicBezTo>
                  <a:cubicBezTo>
                    <a:pt x="472" y="120"/>
                    <a:pt x="471" y="118"/>
                    <a:pt x="470" y="116"/>
                  </a:cubicBezTo>
                  <a:cubicBezTo>
                    <a:pt x="467" y="113"/>
                    <a:pt x="462" y="106"/>
                    <a:pt x="456" y="99"/>
                  </a:cubicBezTo>
                  <a:cubicBezTo>
                    <a:pt x="449" y="89"/>
                    <a:pt x="441" y="78"/>
                    <a:pt x="437" y="71"/>
                  </a:cubicBezTo>
                  <a:cubicBezTo>
                    <a:pt x="418" y="40"/>
                    <a:pt x="412" y="17"/>
                    <a:pt x="407" y="0"/>
                  </a:cubicBezTo>
                  <a:cubicBezTo>
                    <a:pt x="427" y="15"/>
                    <a:pt x="444" y="30"/>
                    <a:pt x="457" y="57"/>
                  </a:cubicBezTo>
                  <a:cubicBezTo>
                    <a:pt x="461" y="65"/>
                    <a:pt x="465" y="79"/>
                    <a:pt x="468" y="91"/>
                  </a:cubicBezTo>
                  <a:cubicBezTo>
                    <a:pt x="471" y="101"/>
                    <a:pt x="472" y="110"/>
                    <a:pt x="473" y="115"/>
                  </a:cubicBezTo>
                  <a:cubicBezTo>
                    <a:pt x="473" y="117"/>
                    <a:pt x="474" y="119"/>
                    <a:pt x="475" y="121"/>
                  </a:cubicBezTo>
                  <a:cubicBezTo>
                    <a:pt x="480" y="134"/>
                    <a:pt x="486" y="150"/>
                    <a:pt x="491" y="167"/>
                  </a:cubicBezTo>
                  <a:cubicBezTo>
                    <a:pt x="490" y="162"/>
                    <a:pt x="489" y="148"/>
                    <a:pt x="486" y="132"/>
                  </a:cubicBezTo>
                  <a:cubicBezTo>
                    <a:pt x="485" y="123"/>
                    <a:pt x="484" y="113"/>
                    <a:pt x="483" y="105"/>
                  </a:cubicBezTo>
                  <a:cubicBezTo>
                    <a:pt x="482" y="96"/>
                    <a:pt x="481" y="88"/>
                    <a:pt x="481" y="82"/>
                  </a:cubicBezTo>
                  <a:cubicBezTo>
                    <a:pt x="482" y="66"/>
                    <a:pt x="486" y="47"/>
                    <a:pt x="491" y="26"/>
                  </a:cubicBezTo>
                  <a:cubicBezTo>
                    <a:pt x="504" y="51"/>
                    <a:pt x="514" y="77"/>
                    <a:pt x="511" y="107"/>
                  </a:cubicBezTo>
                  <a:cubicBezTo>
                    <a:pt x="509" y="124"/>
                    <a:pt x="503" y="156"/>
                    <a:pt x="491" y="168"/>
                  </a:cubicBezTo>
                  <a:cubicBezTo>
                    <a:pt x="499" y="195"/>
                    <a:pt x="504" y="220"/>
                    <a:pt x="507" y="245"/>
                  </a:cubicBezTo>
                  <a:cubicBezTo>
                    <a:pt x="513" y="165"/>
                    <a:pt x="507" y="162"/>
                    <a:pt x="534" y="108"/>
                  </a:cubicBezTo>
                  <a:cubicBezTo>
                    <a:pt x="558" y="183"/>
                    <a:pt x="522" y="239"/>
                    <a:pt x="508" y="249"/>
                  </a:cubicBezTo>
                  <a:cubicBezTo>
                    <a:pt x="511" y="274"/>
                    <a:pt x="511" y="301"/>
                    <a:pt x="509" y="326"/>
                  </a:cubicBezTo>
                  <a:cubicBezTo>
                    <a:pt x="531" y="253"/>
                    <a:pt x="524" y="248"/>
                    <a:pt x="563" y="196"/>
                  </a:cubicBezTo>
                  <a:cubicBezTo>
                    <a:pt x="573" y="273"/>
                    <a:pt x="534" y="322"/>
                    <a:pt x="509" y="332"/>
                  </a:cubicBezTo>
                  <a:cubicBezTo>
                    <a:pt x="507" y="357"/>
                    <a:pt x="502" y="382"/>
                    <a:pt x="495" y="407"/>
                  </a:cubicBezTo>
                  <a:cubicBezTo>
                    <a:pt x="533" y="340"/>
                    <a:pt x="526" y="333"/>
                    <a:pt x="576" y="290"/>
                  </a:cubicBezTo>
                  <a:cubicBezTo>
                    <a:pt x="571" y="377"/>
                    <a:pt x="512" y="411"/>
                    <a:pt x="493" y="414"/>
                  </a:cubicBezTo>
                  <a:cubicBezTo>
                    <a:pt x="486" y="438"/>
                    <a:pt x="477" y="461"/>
                    <a:pt x="466" y="484"/>
                  </a:cubicBezTo>
                  <a:cubicBezTo>
                    <a:pt x="471" y="478"/>
                    <a:pt x="478" y="470"/>
                    <a:pt x="486" y="461"/>
                  </a:cubicBezTo>
                  <a:cubicBezTo>
                    <a:pt x="487" y="459"/>
                    <a:pt x="489" y="457"/>
                    <a:pt x="490" y="455"/>
                  </a:cubicBezTo>
                  <a:cubicBezTo>
                    <a:pt x="516" y="424"/>
                    <a:pt x="522" y="413"/>
                    <a:pt x="571" y="387"/>
                  </a:cubicBezTo>
                  <a:cubicBezTo>
                    <a:pt x="548" y="464"/>
                    <a:pt x="491" y="492"/>
                    <a:pt x="462" y="492"/>
                  </a:cubicBezTo>
                  <a:cubicBezTo>
                    <a:pt x="450" y="513"/>
                    <a:pt x="436" y="534"/>
                    <a:pt x="420" y="552"/>
                  </a:cubicBezTo>
                  <a:cubicBezTo>
                    <a:pt x="420" y="551"/>
                    <a:pt x="421" y="551"/>
                    <a:pt x="422" y="551"/>
                  </a:cubicBezTo>
                  <a:cubicBezTo>
                    <a:pt x="425" y="549"/>
                    <a:pt x="428" y="546"/>
                    <a:pt x="432" y="544"/>
                  </a:cubicBezTo>
                  <a:cubicBezTo>
                    <a:pt x="436" y="541"/>
                    <a:pt x="440" y="538"/>
                    <a:pt x="445" y="535"/>
                  </a:cubicBezTo>
                  <a:cubicBezTo>
                    <a:pt x="484" y="508"/>
                    <a:pt x="486" y="496"/>
                    <a:pt x="547" y="481"/>
                  </a:cubicBezTo>
                  <a:cubicBezTo>
                    <a:pt x="519" y="532"/>
                    <a:pt x="477" y="567"/>
                    <a:pt x="420" y="561"/>
                  </a:cubicBezTo>
                  <a:cubicBezTo>
                    <a:pt x="419" y="561"/>
                    <a:pt x="417" y="561"/>
                    <a:pt x="416" y="560"/>
                  </a:cubicBezTo>
                  <a:cubicBezTo>
                    <a:pt x="415" y="560"/>
                    <a:pt x="413" y="560"/>
                    <a:pt x="412" y="559"/>
                  </a:cubicBezTo>
                  <a:cubicBezTo>
                    <a:pt x="395" y="577"/>
                    <a:pt x="376" y="592"/>
                    <a:pt x="356" y="605"/>
                  </a:cubicBezTo>
                  <a:cubicBezTo>
                    <a:pt x="360" y="604"/>
                    <a:pt x="372" y="600"/>
                    <a:pt x="384" y="596"/>
                  </a:cubicBezTo>
                  <a:cubicBezTo>
                    <a:pt x="434" y="580"/>
                    <a:pt x="436" y="572"/>
                    <a:pt x="501" y="572"/>
                  </a:cubicBezTo>
                  <a:cubicBezTo>
                    <a:pt x="438" y="641"/>
                    <a:pt x="367" y="625"/>
                    <a:pt x="346" y="611"/>
                  </a:cubicBezTo>
                  <a:cubicBezTo>
                    <a:pt x="325" y="623"/>
                    <a:pt x="304" y="633"/>
                    <a:pt x="282" y="641"/>
                  </a:cubicBezTo>
                  <a:cubicBezTo>
                    <a:pt x="364" y="637"/>
                    <a:pt x="367" y="629"/>
                    <a:pt x="430" y="650"/>
                  </a:cubicBezTo>
                  <a:cubicBezTo>
                    <a:pt x="346" y="698"/>
                    <a:pt x="280" y="656"/>
                    <a:pt x="270" y="646"/>
                  </a:cubicBezTo>
                  <a:cubicBezTo>
                    <a:pt x="248" y="654"/>
                    <a:pt x="226" y="661"/>
                    <a:pt x="204" y="668"/>
                  </a:cubicBezTo>
                  <a:cubicBezTo>
                    <a:pt x="220" y="668"/>
                    <a:pt x="275" y="671"/>
                    <a:pt x="291" y="676"/>
                  </a:cubicBezTo>
                  <a:cubicBezTo>
                    <a:pt x="308" y="681"/>
                    <a:pt x="326" y="691"/>
                    <a:pt x="345" y="705"/>
                  </a:cubicBezTo>
                  <a:cubicBezTo>
                    <a:pt x="335" y="707"/>
                    <a:pt x="319" y="712"/>
                    <a:pt x="302" y="713"/>
                  </a:cubicBezTo>
                  <a:cubicBezTo>
                    <a:pt x="252" y="717"/>
                    <a:pt x="200" y="683"/>
                    <a:pt x="191" y="672"/>
                  </a:cubicBezTo>
                  <a:cubicBezTo>
                    <a:pt x="171" y="678"/>
                    <a:pt x="147" y="685"/>
                    <a:pt x="126" y="692"/>
                  </a:cubicBezTo>
                  <a:cubicBezTo>
                    <a:pt x="211" y="695"/>
                    <a:pt x="231" y="712"/>
                    <a:pt x="259" y="741"/>
                  </a:cubicBezTo>
                  <a:cubicBezTo>
                    <a:pt x="249" y="742"/>
                    <a:pt x="235" y="744"/>
                    <a:pt x="219" y="743"/>
                  </a:cubicBezTo>
                  <a:cubicBezTo>
                    <a:pt x="176" y="742"/>
                    <a:pt x="122" y="707"/>
                    <a:pt x="112" y="696"/>
                  </a:cubicBezTo>
                  <a:cubicBezTo>
                    <a:pt x="46" y="720"/>
                    <a:pt x="20" y="742"/>
                    <a:pt x="0" y="765"/>
                  </a:cubicBezTo>
                  <a:cubicBezTo>
                    <a:pt x="1" y="759"/>
                    <a:pt x="2" y="755"/>
                    <a:pt x="3" y="7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59">
              <a:extLst>
                <a:ext uri="{FF2B5EF4-FFF2-40B4-BE49-F238E27FC236}">
                  <a16:creationId xmlns="" xmlns:a16="http://schemas.microsoft.com/office/drawing/2014/main" id="{B510D649-DCE5-45E8-BF75-61EB274B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49563" y="5037139"/>
              <a:ext cx="136525" cy="150813"/>
            </a:xfrm>
            <a:custGeom>
              <a:avLst/>
              <a:gdLst>
                <a:gd name="T0" fmla="*/ 77 w 77"/>
                <a:gd name="T1" fmla="*/ 85 h 85"/>
                <a:gd name="T2" fmla="*/ 0 w 77"/>
                <a:gd name="T3" fmla="*/ 0 h 85"/>
                <a:gd name="T4" fmla="*/ 77 w 77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85">
                  <a:moveTo>
                    <a:pt x="77" y="85"/>
                  </a:moveTo>
                  <a:cubicBezTo>
                    <a:pt x="24" y="54"/>
                    <a:pt x="7" y="24"/>
                    <a:pt x="0" y="0"/>
                  </a:cubicBezTo>
                  <a:cubicBezTo>
                    <a:pt x="40" y="2"/>
                    <a:pt x="70" y="45"/>
                    <a:pt x="77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60">
              <a:extLst>
                <a:ext uri="{FF2B5EF4-FFF2-40B4-BE49-F238E27FC236}">
                  <a16:creationId xmlns="" xmlns:a16="http://schemas.microsoft.com/office/drawing/2014/main" id="{B78C250D-696C-43C5-97D8-3A35AF40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97188" y="4911726"/>
              <a:ext cx="152400" cy="133350"/>
            </a:xfrm>
            <a:custGeom>
              <a:avLst/>
              <a:gdLst>
                <a:gd name="T0" fmla="*/ 51 w 85"/>
                <a:gd name="T1" fmla="*/ 21 h 75"/>
                <a:gd name="T2" fmla="*/ 68 w 85"/>
                <a:gd name="T3" fmla="*/ 41 h 75"/>
                <a:gd name="T4" fmla="*/ 85 w 85"/>
                <a:gd name="T5" fmla="*/ 75 h 75"/>
                <a:gd name="T6" fmla="*/ 30 w 85"/>
                <a:gd name="T7" fmla="*/ 44 h 75"/>
                <a:gd name="T8" fmla="*/ 0 w 85"/>
                <a:gd name="T9" fmla="*/ 1 h 75"/>
                <a:gd name="T10" fmla="*/ 51 w 85"/>
                <a:gd name="T11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51" y="21"/>
                  </a:moveTo>
                  <a:cubicBezTo>
                    <a:pt x="56" y="26"/>
                    <a:pt x="62" y="32"/>
                    <a:pt x="68" y="41"/>
                  </a:cubicBezTo>
                  <a:cubicBezTo>
                    <a:pt x="74" y="49"/>
                    <a:pt x="80" y="60"/>
                    <a:pt x="85" y="75"/>
                  </a:cubicBezTo>
                  <a:cubicBezTo>
                    <a:pt x="82" y="74"/>
                    <a:pt x="39" y="52"/>
                    <a:pt x="30" y="44"/>
                  </a:cubicBezTo>
                  <a:cubicBezTo>
                    <a:pt x="18" y="33"/>
                    <a:pt x="4" y="12"/>
                    <a:pt x="0" y="1"/>
                  </a:cubicBezTo>
                  <a:cubicBezTo>
                    <a:pt x="19" y="0"/>
                    <a:pt x="36" y="8"/>
                    <a:pt x="5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8" name="组合 1397">
            <a:extLst>
              <a:ext uri="{FF2B5EF4-FFF2-40B4-BE49-F238E27FC236}">
                <a16:creationId xmlns="" xmlns:a16="http://schemas.microsoft.com/office/drawing/2014/main" id="{6353FC31-5270-4834-A694-C218D7F11633}"/>
              </a:ext>
            </a:extLst>
          </p:cNvPr>
          <p:cNvGrpSpPr/>
          <p:nvPr/>
        </p:nvGrpSpPr>
        <p:grpSpPr>
          <a:xfrm>
            <a:off x="8480217" y="5142357"/>
            <a:ext cx="1325740" cy="838336"/>
            <a:chOff x="-6864350" y="8362951"/>
            <a:chExt cx="1943100" cy="122872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399" name="Freeform 61">
              <a:extLst>
                <a:ext uri="{FF2B5EF4-FFF2-40B4-BE49-F238E27FC236}">
                  <a16:creationId xmlns="" xmlns:a16="http://schemas.microsoft.com/office/drawing/2014/main" id="{CFBE8135-1437-4185-B0D7-DB5FCE66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64350" y="8362951"/>
              <a:ext cx="1138238" cy="1228725"/>
            </a:xfrm>
            <a:custGeom>
              <a:avLst/>
              <a:gdLst>
                <a:gd name="T0" fmla="*/ 528 w 640"/>
                <a:gd name="T1" fmla="*/ 570 h 691"/>
                <a:gd name="T2" fmla="*/ 111 w 640"/>
                <a:gd name="T3" fmla="*/ 162 h 691"/>
                <a:gd name="T4" fmla="*/ 115 w 640"/>
                <a:gd name="T5" fmla="*/ 148 h 691"/>
                <a:gd name="T6" fmla="*/ 120 w 640"/>
                <a:gd name="T7" fmla="*/ 135 h 691"/>
                <a:gd name="T8" fmla="*/ 151 w 640"/>
                <a:gd name="T9" fmla="*/ 63 h 691"/>
                <a:gd name="T10" fmla="*/ 180 w 640"/>
                <a:gd name="T11" fmla="*/ 0 h 691"/>
                <a:gd name="T12" fmla="*/ 153 w 640"/>
                <a:gd name="T13" fmla="*/ 32 h 691"/>
                <a:gd name="T14" fmla="*/ 149 w 640"/>
                <a:gd name="T15" fmla="*/ 62 h 691"/>
                <a:gd name="T16" fmla="*/ 116 w 640"/>
                <a:gd name="T17" fmla="*/ 134 h 691"/>
                <a:gd name="T18" fmla="*/ 106 w 640"/>
                <a:gd name="T19" fmla="*/ 161 h 691"/>
                <a:gd name="T20" fmla="*/ 517 w 640"/>
                <a:gd name="T21" fmla="*/ 586 h 691"/>
                <a:gd name="T22" fmla="*/ 525 w 640"/>
                <a:gd name="T23" fmla="*/ 590 h 691"/>
                <a:gd name="T24" fmla="*/ 620 w 640"/>
                <a:gd name="T25" fmla="*/ 691 h 691"/>
                <a:gd name="T26" fmla="*/ 640 w 640"/>
                <a:gd name="T27" fmla="*/ 679 h 691"/>
                <a:gd name="T28" fmla="*/ 528 w 640"/>
                <a:gd name="T29" fmla="*/ 57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0" h="691">
                  <a:moveTo>
                    <a:pt x="528" y="570"/>
                  </a:moveTo>
                  <a:cubicBezTo>
                    <a:pt x="395" y="511"/>
                    <a:pt x="8" y="492"/>
                    <a:pt x="111" y="162"/>
                  </a:cubicBezTo>
                  <a:cubicBezTo>
                    <a:pt x="113" y="157"/>
                    <a:pt x="114" y="152"/>
                    <a:pt x="115" y="148"/>
                  </a:cubicBezTo>
                  <a:cubicBezTo>
                    <a:pt x="117" y="143"/>
                    <a:pt x="118" y="139"/>
                    <a:pt x="120" y="135"/>
                  </a:cubicBezTo>
                  <a:cubicBezTo>
                    <a:pt x="129" y="110"/>
                    <a:pt x="140" y="84"/>
                    <a:pt x="151" y="63"/>
                  </a:cubicBezTo>
                  <a:cubicBezTo>
                    <a:pt x="169" y="53"/>
                    <a:pt x="179" y="23"/>
                    <a:pt x="180" y="0"/>
                  </a:cubicBezTo>
                  <a:cubicBezTo>
                    <a:pt x="169" y="7"/>
                    <a:pt x="159" y="19"/>
                    <a:pt x="153" y="32"/>
                  </a:cubicBezTo>
                  <a:cubicBezTo>
                    <a:pt x="147" y="45"/>
                    <a:pt x="147" y="55"/>
                    <a:pt x="149" y="62"/>
                  </a:cubicBezTo>
                  <a:cubicBezTo>
                    <a:pt x="137" y="84"/>
                    <a:pt x="125" y="109"/>
                    <a:pt x="116" y="134"/>
                  </a:cubicBezTo>
                  <a:cubicBezTo>
                    <a:pt x="113" y="142"/>
                    <a:pt x="109" y="151"/>
                    <a:pt x="106" y="161"/>
                  </a:cubicBezTo>
                  <a:cubicBezTo>
                    <a:pt x="0" y="502"/>
                    <a:pt x="397" y="528"/>
                    <a:pt x="517" y="586"/>
                  </a:cubicBezTo>
                  <a:cubicBezTo>
                    <a:pt x="520" y="587"/>
                    <a:pt x="522" y="588"/>
                    <a:pt x="525" y="590"/>
                  </a:cubicBezTo>
                  <a:cubicBezTo>
                    <a:pt x="563" y="610"/>
                    <a:pt x="620" y="650"/>
                    <a:pt x="620" y="691"/>
                  </a:cubicBezTo>
                  <a:cubicBezTo>
                    <a:pt x="626" y="687"/>
                    <a:pt x="634" y="683"/>
                    <a:pt x="640" y="679"/>
                  </a:cubicBezTo>
                  <a:cubicBezTo>
                    <a:pt x="627" y="627"/>
                    <a:pt x="576" y="594"/>
                    <a:pt x="528" y="5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62">
              <a:extLst>
                <a:ext uri="{FF2B5EF4-FFF2-40B4-BE49-F238E27FC236}">
                  <a16:creationId xmlns="" xmlns:a16="http://schemas.microsoft.com/office/drawing/2014/main" id="{016434FD-4488-4D3B-8B34-24EE98A3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81725" y="9164639"/>
              <a:ext cx="203200" cy="169863"/>
            </a:xfrm>
            <a:custGeom>
              <a:avLst/>
              <a:gdLst>
                <a:gd name="T0" fmla="*/ 13 w 114"/>
                <a:gd name="T1" fmla="*/ 32 h 95"/>
                <a:gd name="T2" fmla="*/ 106 w 114"/>
                <a:gd name="T3" fmla="*/ 95 h 95"/>
                <a:gd name="T4" fmla="*/ 0 w 114"/>
                <a:gd name="T5" fmla="*/ 0 h 95"/>
                <a:gd name="T6" fmla="*/ 13 w 114"/>
                <a:gd name="T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95">
                  <a:moveTo>
                    <a:pt x="13" y="32"/>
                  </a:moveTo>
                  <a:cubicBezTo>
                    <a:pt x="31" y="63"/>
                    <a:pt x="68" y="89"/>
                    <a:pt x="106" y="95"/>
                  </a:cubicBezTo>
                  <a:cubicBezTo>
                    <a:pt x="114" y="51"/>
                    <a:pt x="45" y="13"/>
                    <a:pt x="0" y="0"/>
                  </a:cubicBezTo>
                  <a:cubicBezTo>
                    <a:pt x="2" y="11"/>
                    <a:pt x="6" y="21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63">
              <a:extLst>
                <a:ext uri="{FF2B5EF4-FFF2-40B4-BE49-F238E27FC236}">
                  <a16:creationId xmlns="" xmlns:a16="http://schemas.microsoft.com/office/drawing/2014/main" id="{43D547E9-87E5-4AD1-8817-FD7E8333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27775" y="9120189"/>
              <a:ext cx="155575" cy="163513"/>
            </a:xfrm>
            <a:custGeom>
              <a:avLst/>
              <a:gdLst>
                <a:gd name="T0" fmla="*/ 86 w 87"/>
                <a:gd name="T1" fmla="*/ 92 h 92"/>
                <a:gd name="T2" fmla="*/ 82 w 87"/>
                <a:gd name="T3" fmla="*/ 69 h 92"/>
                <a:gd name="T4" fmla="*/ 0 w 87"/>
                <a:gd name="T5" fmla="*/ 0 h 92"/>
                <a:gd name="T6" fmla="*/ 86 w 87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2">
                  <a:moveTo>
                    <a:pt x="86" y="92"/>
                  </a:moveTo>
                  <a:cubicBezTo>
                    <a:pt x="87" y="85"/>
                    <a:pt x="86" y="77"/>
                    <a:pt x="82" y="69"/>
                  </a:cubicBezTo>
                  <a:cubicBezTo>
                    <a:pt x="74" y="50"/>
                    <a:pt x="48" y="22"/>
                    <a:pt x="0" y="0"/>
                  </a:cubicBezTo>
                  <a:cubicBezTo>
                    <a:pt x="2" y="46"/>
                    <a:pt x="40" y="90"/>
                    <a:pt x="8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64">
              <a:extLst>
                <a:ext uri="{FF2B5EF4-FFF2-40B4-BE49-F238E27FC236}">
                  <a16:creationId xmlns="" xmlns:a16="http://schemas.microsoft.com/office/drawing/2014/main" id="{DA62D695-2803-4F86-9F45-6F05FFBC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69063" y="9059864"/>
              <a:ext cx="139700" cy="174625"/>
            </a:xfrm>
            <a:custGeom>
              <a:avLst/>
              <a:gdLst>
                <a:gd name="T0" fmla="*/ 71 w 79"/>
                <a:gd name="T1" fmla="*/ 98 h 98"/>
                <a:gd name="T2" fmla="*/ 11 w 79"/>
                <a:gd name="T3" fmla="*/ 0 h 98"/>
                <a:gd name="T4" fmla="*/ 71 w 79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8">
                  <a:moveTo>
                    <a:pt x="71" y="98"/>
                  </a:moveTo>
                  <a:cubicBezTo>
                    <a:pt x="79" y="64"/>
                    <a:pt x="38" y="22"/>
                    <a:pt x="11" y="0"/>
                  </a:cubicBezTo>
                  <a:cubicBezTo>
                    <a:pt x="0" y="45"/>
                    <a:pt x="29" y="91"/>
                    <a:pt x="7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65">
              <a:extLst>
                <a:ext uri="{FF2B5EF4-FFF2-40B4-BE49-F238E27FC236}">
                  <a16:creationId xmlns="" xmlns:a16="http://schemas.microsoft.com/office/drawing/2014/main" id="{F4C8DF7C-8E86-4A36-B10A-0B583703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77013" y="8980489"/>
              <a:ext cx="104775" cy="177800"/>
            </a:xfrm>
            <a:custGeom>
              <a:avLst/>
              <a:gdLst>
                <a:gd name="T0" fmla="*/ 45 w 59"/>
                <a:gd name="T1" fmla="*/ 100 h 100"/>
                <a:gd name="T2" fmla="*/ 26 w 59"/>
                <a:gd name="T3" fmla="*/ 0 h 100"/>
                <a:gd name="T4" fmla="*/ 18 w 59"/>
                <a:gd name="T5" fmla="*/ 12 h 100"/>
                <a:gd name="T6" fmla="*/ 45 w 59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00">
                  <a:moveTo>
                    <a:pt x="45" y="100"/>
                  </a:moveTo>
                  <a:cubicBezTo>
                    <a:pt x="59" y="74"/>
                    <a:pt x="39" y="26"/>
                    <a:pt x="26" y="0"/>
                  </a:cubicBezTo>
                  <a:cubicBezTo>
                    <a:pt x="23" y="4"/>
                    <a:pt x="20" y="7"/>
                    <a:pt x="18" y="12"/>
                  </a:cubicBezTo>
                  <a:cubicBezTo>
                    <a:pt x="0" y="43"/>
                    <a:pt x="11" y="85"/>
                    <a:pt x="45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66">
              <a:extLst>
                <a:ext uri="{FF2B5EF4-FFF2-40B4-BE49-F238E27FC236}">
                  <a16:creationId xmlns="" xmlns:a16="http://schemas.microsoft.com/office/drawing/2014/main" id="{1A751878-35F8-4024-80D4-D8D6B6DB6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61150" y="8875714"/>
              <a:ext cx="90488" cy="168275"/>
            </a:xfrm>
            <a:custGeom>
              <a:avLst/>
              <a:gdLst>
                <a:gd name="T0" fmla="*/ 48 w 51"/>
                <a:gd name="T1" fmla="*/ 0 h 95"/>
                <a:gd name="T2" fmla="*/ 25 w 51"/>
                <a:gd name="T3" fmla="*/ 95 h 95"/>
                <a:gd name="T4" fmla="*/ 48 w 51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5">
                  <a:moveTo>
                    <a:pt x="48" y="0"/>
                  </a:moveTo>
                  <a:cubicBezTo>
                    <a:pt x="9" y="21"/>
                    <a:pt x="0" y="69"/>
                    <a:pt x="25" y="95"/>
                  </a:cubicBezTo>
                  <a:cubicBezTo>
                    <a:pt x="47" y="78"/>
                    <a:pt x="51" y="2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67">
              <a:extLst>
                <a:ext uri="{FF2B5EF4-FFF2-40B4-BE49-F238E27FC236}">
                  <a16:creationId xmlns="" xmlns:a16="http://schemas.microsoft.com/office/drawing/2014/main" id="{D2475311-B389-4AE7-8C84-4D4544C1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96075" y="8748714"/>
              <a:ext cx="119063" cy="142875"/>
            </a:xfrm>
            <a:custGeom>
              <a:avLst/>
              <a:gdLst>
                <a:gd name="T0" fmla="*/ 67 w 67"/>
                <a:gd name="T1" fmla="*/ 0 h 80"/>
                <a:gd name="T2" fmla="*/ 11 w 67"/>
                <a:gd name="T3" fmla="*/ 80 h 80"/>
                <a:gd name="T4" fmla="*/ 67 w 67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80">
                  <a:moveTo>
                    <a:pt x="67" y="0"/>
                  </a:moveTo>
                  <a:cubicBezTo>
                    <a:pt x="25" y="8"/>
                    <a:pt x="0" y="48"/>
                    <a:pt x="11" y="80"/>
                  </a:cubicBezTo>
                  <a:cubicBezTo>
                    <a:pt x="39" y="73"/>
                    <a:pt x="61" y="28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68">
              <a:extLst>
                <a:ext uri="{FF2B5EF4-FFF2-40B4-BE49-F238E27FC236}">
                  <a16:creationId xmlns="" xmlns:a16="http://schemas.microsoft.com/office/drawing/2014/main" id="{F00B42CE-C918-4F9D-AECB-D35199FF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3850" y="8609014"/>
              <a:ext cx="133350" cy="119063"/>
            </a:xfrm>
            <a:custGeom>
              <a:avLst/>
              <a:gdLst>
                <a:gd name="T0" fmla="*/ 23 w 75"/>
                <a:gd name="T1" fmla="*/ 19 h 67"/>
                <a:gd name="T2" fmla="*/ 0 w 75"/>
                <a:gd name="T3" fmla="*/ 63 h 67"/>
                <a:gd name="T4" fmla="*/ 75 w 75"/>
                <a:gd name="T5" fmla="*/ 0 h 67"/>
                <a:gd name="T6" fmla="*/ 23 w 75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7">
                  <a:moveTo>
                    <a:pt x="23" y="19"/>
                  </a:moveTo>
                  <a:cubicBezTo>
                    <a:pt x="9" y="31"/>
                    <a:pt x="1" y="45"/>
                    <a:pt x="0" y="63"/>
                  </a:cubicBezTo>
                  <a:cubicBezTo>
                    <a:pt x="30" y="67"/>
                    <a:pt x="61" y="27"/>
                    <a:pt x="75" y="0"/>
                  </a:cubicBezTo>
                  <a:cubicBezTo>
                    <a:pt x="59" y="0"/>
                    <a:pt x="40" y="4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69">
              <a:extLst>
                <a:ext uri="{FF2B5EF4-FFF2-40B4-BE49-F238E27FC236}">
                  <a16:creationId xmlns="" xmlns:a16="http://schemas.microsoft.com/office/drawing/2014/main" id="{33E53A7F-3E46-4D19-ABD8-816BDC46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4638" y="8459789"/>
              <a:ext cx="147638" cy="112713"/>
            </a:xfrm>
            <a:custGeom>
              <a:avLst/>
              <a:gdLst>
                <a:gd name="T0" fmla="*/ 0 w 83"/>
                <a:gd name="T1" fmla="*/ 53 h 64"/>
                <a:gd name="T2" fmla="*/ 83 w 83"/>
                <a:gd name="T3" fmla="*/ 6 h 64"/>
                <a:gd name="T4" fmla="*/ 0 w 83"/>
                <a:gd name="T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64">
                  <a:moveTo>
                    <a:pt x="0" y="53"/>
                  </a:moveTo>
                  <a:cubicBezTo>
                    <a:pt x="28" y="64"/>
                    <a:pt x="65" y="31"/>
                    <a:pt x="83" y="6"/>
                  </a:cubicBezTo>
                  <a:cubicBezTo>
                    <a:pt x="48" y="0"/>
                    <a:pt x="9" y="20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70">
              <a:extLst>
                <a:ext uri="{FF2B5EF4-FFF2-40B4-BE49-F238E27FC236}">
                  <a16:creationId xmlns="" xmlns:a16="http://schemas.microsoft.com/office/drawing/2014/main" id="{B7A0F05B-A7C7-40B9-966A-C528CD16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78550" y="9378951"/>
              <a:ext cx="168275" cy="122238"/>
            </a:xfrm>
            <a:custGeom>
              <a:avLst/>
              <a:gdLst>
                <a:gd name="T0" fmla="*/ 30 w 94"/>
                <a:gd name="T1" fmla="*/ 15 h 69"/>
                <a:gd name="T2" fmla="*/ 0 w 94"/>
                <a:gd name="T3" fmla="*/ 69 h 69"/>
                <a:gd name="T4" fmla="*/ 88 w 94"/>
                <a:gd name="T5" fmla="*/ 6 h 69"/>
                <a:gd name="T6" fmla="*/ 30 w 94"/>
                <a:gd name="T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69">
                  <a:moveTo>
                    <a:pt x="30" y="15"/>
                  </a:moveTo>
                  <a:cubicBezTo>
                    <a:pt x="12" y="28"/>
                    <a:pt x="2" y="47"/>
                    <a:pt x="0" y="69"/>
                  </a:cubicBezTo>
                  <a:cubicBezTo>
                    <a:pt x="39" y="68"/>
                    <a:pt x="94" y="44"/>
                    <a:pt x="88" y="6"/>
                  </a:cubicBezTo>
                  <a:cubicBezTo>
                    <a:pt x="69" y="0"/>
                    <a:pt x="49" y="1"/>
                    <a:pt x="3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71">
              <a:extLst>
                <a:ext uri="{FF2B5EF4-FFF2-40B4-BE49-F238E27FC236}">
                  <a16:creationId xmlns="" xmlns:a16="http://schemas.microsoft.com/office/drawing/2014/main" id="{F94B7A38-0CF5-4E11-B127-84200CC2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61113" y="9321801"/>
              <a:ext cx="180975" cy="123825"/>
            </a:xfrm>
            <a:custGeom>
              <a:avLst/>
              <a:gdLst>
                <a:gd name="T0" fmla="*/ 12 w 102"/>
                <a:gd name="T1" fmla="*/ 40 h 70"/>
                <a:gd name="T2" fmla="*/ 0 w 102"/>
                <a:gd name="T3" fmla="*/ 66 h 70"/>
                <a:gd name="T4" fmla="*/ 93 w 102"/>
                <a:gd name="T5" fmla="*/ 8 h 70"/>
                <a:gd name="T6" fmla="*/ 12 w 102"/>
                <a:gd name="T7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0">
                  <a:moveTo>
                    <a:pt x="12" y="40"/>
                  </a:moveTo>
                  <a:cubicBezTo>
                    <a:pt x="6" y="48"/>
                    <a:pt x="2" y="57"/>
                    <a:pt x="0" y="66"/>
                  </a:cubicBezTo>
                  <a:cubicBezTo>
                    <a:pt x="48" y="70"/>
                    <a:pt x="102" y="49"/>
                    <a:pt x="93" y="8"/>
                  </a:cubicBezTo>
                  <a:cubicBezTo>
                    <a:pt x="57" y="0"/>
                    <a:pt x="27" y="18"/>
                    <a:pt x="1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72">
              <a:extLst>
                <a:ext uri="{FF2B5EF4-FFF2-40B4-BE49-F238E27FC236}">
                  <a16:creationId xmlns="" xmlns:a16="http://schemas.microsoft.com/office/drawing/2014/main" id="{E512A5EE-92BF-4E7B-B668-F339E3AF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45263" y="9253539"/>
              <a:ext cx="180975" cy="125413"/>
            </a:xfrm>
            <a:custGeom>
              <a:avLst/>
              <a:gdLst>
                <a:gd name="T0" fmla="*/ 0 w 102"/>
                <a:gd name="T1" fmla="*/ 53 h 70"/>
                <a:gd name="T2" fmla="*/ 100 w 102"/>
                <a:gd name="T3" fmla="*/ 14 h 70"/>
                <a:gd name="T4" fmla="*/ 0 w 102"/>
                <a:gd name="T5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0">
                  <a:moveTo>
                    <a:pt x="0" y="53"/>
                  </a:moveTo>
                  <a:cubicBezTo>
                    <a:pt x="61" y="70"/>
                    <a:pt x="102" y="45"/>
                    <a:pt x="100" y="14"/>
                  </a:cubicBezTo>
                  <a:cubicBezTo>
                    <a:pt x="60" y="0"/>
                    <a:pt x="16" y="18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73">
              <a:extLst>
                <a:ext uri="{FF2B5EF4-FFF2-40B4-BE49-F238E27FC236}">
                  <a16:creationId xmlns="" xmlns:a16="http://schemas.microsoft.com/office/drawing/2014/main" id="{A2E0CC98-6D82-4F2F-8EB0-FC815852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6713" y="9151939"/>
              <a:ext cx="188913" cy="115888"/>
            </a:xfrm>
            <a:custGeom>
              <a:avLst/>
              <a:gdLst>
                <a:gd name="T0" fmla="*/ 106 w 106"/>
                <a:gd name="T1" fmla="*/ 22 h 65"/>
                <a:gd name="T2" fmla="*/ 0 w 106"/>
                <a:gd name="T3" fmla="*/ 27 h 65"/>
                <a:gd name="T4" fmla="*/ 106 w 106"/>
                <a:gd name="T5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65">
                  <a:moveTo>
                    <a:pt x="106" y="22"/>
                  </a:moveTo>
                  <a:cubicBezTo>
                    <a:pt x="70" y="0"/>
                    <a:pt x="23" y="5"/>
                    <a:pt x="0" y="27"/>
                  </a:cubicBezTo>
                  <a:cubicBezTo>
                    <a:pt x="51" y="65"/>
                    <a:pt x="100" y="54"/>
                    <a:pt x="10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74">
              <a:extLst>
                <a:ext uri="{FF2B5EF4-FFF2-40B4-BE49-F238E27FC236}">
                  <a16:creationId xmlns="" xmlns:a16="http://schemas.microsoft.com/office/drawing/2014/main" id="{8FC0F51A-EC31-491B-938B-3741EB804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21488" y="8977314"/>
              <a:ext cx="169863" cy="138113"/>
            </a:xfrm>
            <a:custGeom>
              <a:avLst/>
              <a:gdLst>
                <a:gd name="T0" fmla="*/ 95 w 95"/>
                <a:gd name="T1" fmla="*/ 48 h 78"/>
                <a:gd name="T2" fmla="*/ 0 w 95"/>
                <a:gd name="T3" fmla="*/ 8 h 78"/>
                <a:gd name="T4" fmla="*/ 95 w 95"/>
                <a:gd name="T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78">
                  <a:moveTo>
                    <a:pt x="95" y="48"/>
                  </a:moveTo>
                  <a:cubicBezTo>
                    <a:pt x="72" y="14"/>
                    <a:pt x="30" y="0"/>
                    <a:pt x="0" y="8"/>
                  </a:cubicBezTo>
                  <a:cubicBezTo>
                    <a:pt x="24" y="52"/>
                    <a:pt x="73" y="78"/>
                    <a:pt x="9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75">
              <a:extLst>
                <a:ext uri="{FF2B5EF4-FFF2-40B4-BE49-F238E27FC236}">
                  <a16:creationId xmlns="" xmlns:a16="http://schemas.microsoft.com/office/drawing/2014/main" id="{7E947D75-3F38-4579-831E-93F0A7E0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32600" y="8766176"/>
              <a:ext cx="122238" cy="139700"/>
            </a:xfrm>
            <a:custGeom>
              <a:avLst/>
              <a:gdLst>
                <a:gd name="T0" fmla="*/ 60 w 68"/>
                <a:gd name="T1" fmla="*/ 74 h 78"/>
                <a:gd name="T2" fmla="*/ 68 w 68"/>
                <a:gd name="T3" fmla="*/ 71 h 78"/>
                <a:gd name="T4" fmla="*/ 0 w 68"/>
                <a:gd name="T5" fmla="*/ 0 h 78"/>
                <a:gd name="T6" fmla="*/ 60 w 68"/>
                <a:gd name="T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8">
                  <a:moveTo>
                    <a:pt x="60" y="74"/>
                  </a:moveTo>
                  <a:cubicBezTo>
                    <a:pt x="62" y="73"/>
                    <a:pt x="65" y="72"/>
                    <a:pt x="68" y="71"/>
                  </a:cubicBezTo>
                  <a:cubicBezTo>
                    <a:pt x="63" y="39"/>
                    <a:pt x="35" y="6"/>
                    <a:pt x="0" y="0"/>
                  </a:cubicBezTo>
                  <a:cubicBezTo>
                    <a:pt x="7" y="50"/>
                    <a:pt x="36" y="78"/>
                    <a:pt x="60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76">
              <a:extLst>
                <a:ext uri="{FF2B5EF4-FFF2-40B4-BE49-F238E27FC236}">
                  <a16:creationId xmlns="" xmlns:a16="http://schemas.microsoft.com/office/drawing/2014/main" id="{02377D7F-59D2-43DC-98BC-696B6593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84975" y="8567739"/>
              <a:ext cx="93663" cy="150813"/>
            </a:xfrm>
            <a:custGeom>
              <a:avLst/>
              <a:gdLst>
                <a:gd name="T0" fmla="*/ 48 w 53"/>
                <a:gd name="T1" fmla="*/ 82 h 85"/>
                <a:gd name="T2" fmla="*/ 5 w 53"/>
                <a:gd name="T3" fmla="*/ 0 h 85"/>
                <a:gd name="T4" fmla="*/ 48 w 53"/>
                <a:gd name="T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5">
                  <a:moveTo>
                    <a:pt x="48" y="82"/>
                  </a:moveTo>
                  <a:cubicBezTo>
                    <a:pt x="53" y="49"/>
                    <a:pt x="34" y="14"/>
                    <a:pt x="5" y="0"/>
                  </a:cubicBezTo>
                  <a:cubicBezTo>
                    <a:pt x="0" y="48"/>
                    <a:pt x="20" y="85"/>
                    <a:pt x="48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77">
              <a:extLst>
                <a:ext uri="{FF2B5EF4-FFF2-40B4-BE49-F238E27FC236}">
                  <a16:creationId xmlns="" xmlns:a16="http://schemas.microsoft.com/office/drawing/2014/main" id="{B21E1079-B300-4010-B4F4-CD0D105A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4013" y="8393114"/>
              <a:ext cx="82550" cy="149225"/>
            </a:xfrm>
            <a:custGeom>
              <a:avLst/>
              <a:gdLst>
                <a:gd name="T0" fmla="*/ 34 w 46"/>
                <a:gd name="T1" fmla="*/ 84 h 84"/>
                <a:gd name="T2" fmla="*/ 10 w 46"/>
                <a:gd name="T3" fmla="*/ 0 h 84"/>
                <a:gd name="T4" fmla="*/ 34 w 4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4">
                  <a:moveTo>
                    <a:pt x="34" y="84"/>
                  </a:moveTo>
                  <a:cubicBezTo>
                    <a:pt x="46" y="55"/>
                    <a:pt x="34" y="19"/>
                    <a:pt x="10" y="0"/>
                  </a:cubicBezTo>
                  <a:cubicBezTo>
                    <a:pt x="0" y="36"/>
                    <a:pt x="6" y="79"/>
                    <a:pt x="34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78">
              <a:extLst>
                <a:ext uri="{FF2B5EF4-FFF2-40B4-BE49-F238E27FC236}">
                  <a16:creationId xmlns="" xmlns:a16="http://schemas.microsoft.com/office/drawing/2014/main" id="{C9165507-2A90-49AA-86BF-F6BF9527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59488" y="8362951"/>
              <a:ext cx="1138238" cy="1228725"/>
            </a:xfrm>
            <a:custGeom>
              <a:avLst/>
              <a:gdLst>
                <a:gd name="T0" fmla="*/ 112 w 640"/>
                <a:gd name="T1" fmla="*/ 570 h 691"/>
                <a:gd name="T2" fmla="*/ 529 w 640"/>
                <a:gd name="T3" fmla="*/ 162 h 691"/>
                <a:gd name="T4" fmla="*/ 525 w 640"/>
                <a:gd name="T5" fmla="*/ 148 h 691"/>
                <a:gd name="T6" fmla="*/ 520 w 640"/>
                <a:gd name="T7" fmla="*/ 135 h 691"/>
                <a:gd name="T8" fmla="*/ 489 w 640"/>
                <a:gd name="T9" fmla="*/ 63 h 691"/>
                <a:gd name="T10" fmla="*/ 460 w 640"/>
                <a:gd name="T11" fmla="*/ 0 h 691"/>
                <a:gd name="T12" fmla="*/ 487 w 640"/>
                <a:gd name="T13" fmla="*/ 32 h 691"/>
                <a:gd name="T14" fmla="*/ 491 w 640"/>
                <a:gd name="T15" fmla="*/ 62 h 691"/>
                <a:gd name="T16" fmla="*/ 524 w 640"/>
                <a:gd name="T17" fmla="*/ 134 h 691"/>
                <a:gd name="T18" fmla="*/ 534 w 640"/>
                <a:gd name="T19" fmla="*/ 161 h 691"/>
                <a:gd name="T20" fmla="*/ 123 w 640"/>
                <a:gd name="T21" fmla="*/ 586 h 691"/>
                <a:gd name="T22" fmla="*/ 115 w 640"/>
                <a:gd name="T23" fmla="*/ 590 h 691"/>
                <a:gd name="T24" fmla="*/ 20 w 640"/>
                <a:gd name="T25" fmla="*/ 691 h 691"/>
                <a:gd name="T26" fmla="*/ 0 w 640"/>
                <a:gd name="T27" fmla="*/ 679 h 691"/>
                <a:gd name="T28" fmla="*/ 112 w 640"/>
                <a:gd name="T29" fmla="*/ 57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0" h="691">
                  <a:moveTo>
                    <a:pt x="112" y="570"/>
                  </a:moveTo>
                  <a:cubicBezTo>
                    <a:pt x="245" y="511"/>
                    <a:pt x="632" y="492"/>
                    <a:pt x="529" y="162"/>
                  </a:cubicBezTo>
                  <a:cubicBezTo>
                    <a:pt x="527" y="157"/>
                    <a:pt x="526" y="152"/>
                    <a:pt x="525" y="148"/>
                  </a:cubicBezTo>
                  <a:cubicBezTo>
                    <a:pt x="523" y="143"/>
                    <a:pt x="522" y="139"/>
                    <a:pt x="520" y="135"/>
                  </a:cubicBezTo>
                  <a:cubicBezTo>
                    <a:pt x="511" y="110"/>
                    <a:pt x="500" y="84"/>
                    <a:pt x="489" y="63"/>
                  </a:cubicBezTo>
                  <a:cubicBezTo>
                    <a:pt x="471" y="53"/>
                    <a:pt x="461" y="23"/>
                    <a:pt x="460" y="0"/>
                  </a:cubicBezTo>
                  <a:cubicBezTo>
                    <a:pt x="471" y="7"/>
                    <a:pt x="481" y="19"/>
                    <a:pt x="487" y="32"/>
                  </a:cubicBezTo>
                  <a:cubicBezTo>
                    <a:pt x="493" y="45"/>
                    <a:pt x="493" y="55"/>
                    <a:pt x="491" y="62"/>
                  </a:cubicBezTo>
                  <a:cubicBezTo>
                    <a:pt x="503" y="84"/>
                    <a:pt x="515" y="109"/>
                    <a:pt x="524" y="134"/>
                  </a:cubicBezTo>
                  <a:cubicBezTo>
                    <a:pt x="528" y="142"/>
                    <a:pt x="531" y="151"/>
                    <a:pt x="534" y="161"/>
                  </a:cubicBezTo>
                  <a:cubicBezTo>
                    <a:pt x="640" y="502"/>
                    <a:pt x="243" y="528"/>
                    <a:pt x="123" y="586"/>
                  </a:cubicBezTo>
                  <a:cubicBezTo>
                    <a:pt x="120" y="587"/>
                    <a:pt x="118" y="588"/>
                    <a:pt x="115" y="590"/>
                  </a:cubicBezTo>
                  <a:cubicBezTo>
                    <a:pt x="77" y="610"/>
                    <a:pt x="20" y="650"/>
                    <a:pt x="20" y="691"/>
                  </a:cubicBezTo>
                  <a:cubicBezTo>
                    <a:pt x="14" y="687"/>
                    <a:pt x="6" y="683"/>
                    <a:pt x="0" y="679"/>
                  </a:cubicBezTo>
                  <a:cubicBezTo>
                    <a:pt x="13" y="627"/>
                    <a:pt x="64" y="594"/>
                    <a:pt x="112" y="5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79">
              <a:extLst>
                <a:ext uri="{FF2B5EF4-FFF2-40B4-BE49-F238E27FC236}">
                  <a16:creationId xmlns="" xmlns:a16="http://schemas.microsoft.com/office/drawing/2014/main" id="{B08EF77F-B05F-45C7-9E70-E097960E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07075" y="9164639"/>
              <a:ext cx="203200" cy="169863"/>
            </a:xfrm>
            <a:custGeom>
              <a:avLst/>
              <a:gdLst>
                <a:gd name="T0" fmla="*/ 101 w 114"/>
                <a:gd name="T1" fmla="*/ 32 h 95"/>
                <a:gd name="T2" fmla="*/ 8 w 114"/>
                <a:gd name="T3" fmla="*/ 95 h 95"/>
                <a:gd name="T4" fmla="*/ 114 w 114"/>
                <a:gd name="T5" fmla="*/ 0 h 95"/>
                <a:gd name="T6" fmla="*/ 101 w 114"/>
                <a:gd name="T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95">
                  <a:moveTo>
                    <a:pt x="101" y="32"/>
                  </a:moveTo>
                  <a:cubicBezTo>
                    <a:pt x="83" y="63"/>
                    <a:pt x="46" y="89"/>
                    <a:pt x="8" y="95"/>
                  </a:cubicBezTo>
                  <a:cubicBezTo>
                    <a:pt x="0" y="51"/>
                    <a:pt x="69" y="13"/>
                    <a:pt x="114" y="0"/>
                  </a:cubicBezTo>
                  <a:cubicBezTo>
                    <a:pt x="112" y="11"/>
                    <a:pt x="108" y="21"/>
                    <a:pt x="10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80">
              <a:extLst>
                <a:ext uri="{FF2B5EF4-FFF2-40B4-BE49-F238E27FC236}">
                  <a16:creationId xmlns="" xmlns:a16="http://schemas.microsoft.com/office/drawing/2014/main" id="{1FD4D9E6-CA2B-45B6-9791-ABF8EE57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11813" y="9120189"/>
              <a:ext cx="155575" cy="163513"/>
            </a:xfrm>
            <a:custGeom>
              <a:avLst/>
              <a:gdLst>
                <a:gd name="T0" fmla="*/ 1 w 88"/>
                <a:gd name="T1" fmla="*/ 92 h 92"/>
                <a:gd name="T2" fmla="*/ 5 w 88"/>
                <a:gd name="T3" fmla="*/ 69 h 92"/>
                <a:gd name="T4" fmla="*/ 88 w 88"/>
                <a:gd name="T5" fmla="*/ 0 h 92"/>
                <a:gd name="T6" fmla="*/ 1 w 88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92">
                  <a:moveTo>
                    <a:pt x="1" y="92"/>
                  </a:moveTo>
                  <a:cubicBezTo>
                    <a:pt x="0" y="85"/>
                    <a:pt x="1" y="77"/>
                    <a:pt x="5" y="69"/>
                  </a:cubicBezTo>
                  <a:cubicBezTo>
                    <a:pt x="13" y="50"/>
                    <a:pt x="39" y="22"/>
                    <a:pt x="88" y="0"/>
                  </a:cubicBezTo>
                  <a:cubicBezTo>
                    <a:pt x="85" y="46"/>
                    <a:pt x="47" y="90"/>
                    <a:pt x="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81">
              <a:extLst>
                <a:ext uri="{FF2B5EF4-FFF2-40B4-BE49-F238E27FC236}">
                  <a16:creationId xmlns="" xmlns:a16="http://schemas.microsoft.com/office/drawing/2014/main" id="{96448376-4E9F-416D-884A-B70D95C3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56238" y="9059864"/>
              <a:ext cx="141288" cy="174625"/>
            </a:xfrm>
            <a:custGeom>
              <a:avLst/>
              <a:gdLst>
                <a:gd name="T0" fmla="*/ 8 w 79"/>
                <a:gd name="T1" fmla="*/ 98 h 98"/>
                <a:gd name="T2" fmla="*/ 68 w 79"/>
                <a:gd name="T3" fmla="*/ 0 h 98"/>
                <a:gd name="T4" fmla="*/ 8 w 79"/>
                <a:gd name="T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8">
                  <a:moveTo>
                    <a:pt x="8" y="98"/>
                  </a:moveTo>
                  <a:cubicBezTo>
                    <a:pt x="0" y="64"/>
                    <a:pt x="41" y="22"/>
                    <a:pt x="68" y="0"/>
                  </a:cubicBezTo>
                  <a:cubicBezTo>
                    <a:pt x="79" y="45"/>
                    <a:pt x="50" y="91"/>
                    <a:pt x="8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82">
              <a:extLst>
                <a:ext uri="{FF2B5EF4-FFF2-40B4-BE49-F238E27FC236}">
                  <a16:creationId xmlns="" xmlns:a16="http://schemas.microsoft.com/office/drawing/2014/main" id="{8F0EB4ED-BF9A-46D0-BFB6-BBAB7F3B4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1775" y="8980489"/>
              <a:ext cx="104775" cy="177800"/>
            </a:xfrm>
            <a:custGeom>
              <a:avLst/>
              <a:gdLst>
                <a:gd name="T0" fmla="*/ 14 w 59"/>
                <a:gd name="T1" fmla="*/ 100 h 100"/>
                <a:gd name="T2" fmla="*/ 34 w 59"/>
                <a:gd name="T3" fmla="*/ 0 h 100"/>
                <a:gd name="T4" fmla="*/ 41 w 59"/>
                <a:gd name="T5" fmla="*/ 12 h 100"/>
                <a:gd name="T6" fmla="*/ 14 w 59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00">
                  <a:moveTo>
                    <a:pt x="14" y="100"/>
                  </a:moveTo>
                  <a:cubicBezTo>
                    <a:pt x="0" y="74"/>
                    <a:pt x="20" y="26"/>
                    <a:pt x="34" y="0"/>
                  </a:cubicBezTo>
                  <a:cubicBezTo>
                    <a:pt x="36" y="4"/>
                    <a:pt x="39" y="7"/>
                    <a:pt x="41" y="12"/>
                  </a:cubicBezTo>
                  <a:cubicBezTo>
                    <a:pt x="59" y="43"/>
                    <a:pt x="49" y="85"/>
                    <a:pt x="1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83">
              <a:extLst>
                <a:ext uri="{FF2B5EF4-FFF2-40B4-BE49-F238E27FC236}">
                  <a16:creationId xmlns="" xmlns:a16="http://schemas.microsoft.com/office/drawing/2014/main" id="{807B24A9-4F31-4AD1-969D-ED7866FF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4938" y="8875714"/>
              <a:ext cx="90488" cy="168275"/>
            </a:xfrm>
            <a:custGeom>
              <a:avLst/>
              <a:gdLst>
                <a:gd name="T0" fmla="*/ 3 w 51"/>
                <a:gd name="T1" fmla="*/ 0 h 95"/>
                <a:gd name="T2" fmla="*/ 26 w 51"/>
                <a:gd name="T3" fmla="*/ 95 h 95"/>
                <a:gd name="T4" fmla="*/ 3 w 51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5">
                  <a:moveTo>
                    <a:pt x="3" y="0"/>
                  </a:moveTo>
                  <a:cubicBezTo>
                    <a:pt x="42" y="21"/>
                    <a:pt x="51" y="69"/>
                    <a:pt x="26" y="95"/>
                  </a:cubicBezTo>
                  <a:cubicBezTo>
                    <a:pt x="5" y="78"/>
                    <a:pt x="0" y="2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84">
              <a:extLst>
                <a:ext uri="{FF2B5EF4-FFF2-40B4-BE49-F238E27FC236}">
                  <a16:creationId xmlns="" xmlns:a16="http://schemas.microsoft.com/office/drawing/2014/main" id="{2DD1DC8A-9027-4BE4-A468-754999367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07000" y="8748714"/>
              <a:ext cx="119063" cy="142875"/>
            </a:xfrm>
            <a:custGeom>
              <a:avLst/>
              <a:gdLst>
                <a:gd name="T0" fmla="*/ 0 w 67"/>
                <a:gd name="T1" fmla="*/ 0 h 80"/>
                <a:gd name="T2" fmla="*/ 56 w 67"/>
                <a:gd name="T3" fmla="*/ 80 h 80"/>
                <a:gd name="T4" fmla="*/ 0 w 67"/>
                <a:gd name="T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80">
                  <a:moveTo>
                    <a:pt x="0" y="0"/>
                  </a:moveTo>
                  <a:cubicBezTo>
                    <a:pt x="42" y="8"/>
                    <a:pt x="67" y="48"/>
                    <a:pt x="56" y="80"/>
                  </a:cubicBezTo>
                  <a:cubicBezTo>
                    <a:pt x="28" y="73"/>
                    <a:pt x="6" y="2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85">
              <a:extLst>
                <a:ext uri="{FF2B5EF4-FFF2-40B4-BE49-F238E27FC236}">
                  <a16:creationId xmlns="" xmlns:a16="http://schemas.microsoft.com/office/drawing/2014/main" id="{B52B18DF-EB52-4621-BD88-545F1736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45100" y="8609014"/>
              <a:ext cx="133350" cy="119063"/>
            </a:xfrm>
            <a:custGeom>
              <a:avLst/>
              <a:gdLst>
                <a:gd name="T0" fmla="*/ 52 w 75"/>
                <a:gd name="T1" fmla="*/ 19 h 67"/>
                <a:gd name="T2" fmla="*/ 75 w 75"/>
                <a:gd name="T3" fmla="*/ 63 h 67"/>
                <a:gd name="T4" fmla="*/ 0 w 75"/>
                <a:gd name="T5" fmla="*/ 0 h 67"/>
                <a:gd name="T6" fmla="*/ 52 w 75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7">
                  <a:moveTo>
                    <a:pt x="52" y="19"/>
                  </a:moveTo>
                  <a:cubicBezTo>
                    <a:pt x="66" y="31"/>
                    <a:pt x="74" y="45"/>
                    <a:pt x="75" y="63"/>
                  </a:cubicBezTo>
                  <a:cubicBezTo>
                    <a:pt x="45" y="67"/>
                    <a:pt x="14" y="27"/>
                    <a:pt x="0" y="0"/>
                  </a:cubicBezTo>
                  <a:cubicBezTo>
                    <a:pt x="16" y="0"/>
                    <a:pt x="35" y="4"/>
                    <a:pt x="5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86">
              <a:extLst>
                <a:ext uri="{FF2B5EF4-FFF2-40B4-BE49-F238E27FC236}">
                  <a16:creationId xmlns="" xmlns:a16="http://schemas.microsoft.com/office/drawing/2014/main" id="{271CBE0E-13D7-4725-9777-198E8C79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8600" y="8459789"/>
              <a:ext cx="147638" cy="112713"/>
            </a:xfrm>
            <a:custGeom>
              <a:avLst/>
              <a:gdLst>
                <a:gd name="T0" fmla="*/ 83 w 83"/>
                <a:gd name="T1" fmla="*/ 53 h 64"/>
                <a:gd name="T2" fmla="*/ 0 w 83"/>
                <a:gd name="T3" fmla="*/ 6 h 64"/>
                <a:gd name="T4" fmla="*/ 83 w 83"/>
                <a:gd name="T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64">
                  <a:moveTo>
                    <a:pt x="83" y="53"/>
                  </a:moveTo>
                  <a:cubicBezTo>
                    <a:pt x="55" y="64"/>
                    <a:pt x="18" y="31"/>
                    <a:pt x="0" y="6"/>
                  </a:cubicBezTo>
                  <a:cubicBezTo>
                    <a:pt x="35" y="0"/>
                    <a:pt x="74" y="20"/>
                    <a:pt x="8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87">
              <a:extLst>
                <a:ext uri="{FF2B5EF4-FFF2-40B4-BE49-F238E27FC236}">
                  <a16:creationId xmlns="" xmlns:a16="http://schemas.microsoft.com/office/drawing/2014/main" id="{512AF955-F31C-44C1-8454-87A2B69E8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72150" y="9378951"/>
              <a:ext cx="165100" cy="122238"/>
            </a:xfrm>
            <a:custGeom>
              <a:avLst/>
              <a:gdLst>
                <a:gd name="T0" fmla="*/ 63 w 93"/>
                <a:gd name="T1" fmla="*/ 15 h 69"/>
                <a:gd name="T2" fmla="*/ 93 w 93"/>
                <a:gd name="T3" fmla="*/ 69 h 69"/>
                <a:gd name="T4" fmla="*/ 5 w 93"/>
                <a:gd name="T5" fmla="*/ 6 h 69"/>
                <a:gd name="T6" fmla="*/ 63 w 93"/>
                <a:gd name="T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9">
                  <a:moveTo>
                    <a:pt x="63" y="15"/>
                  </a:moveTo>
                  <a:cubicBezTo>
                    <a:pt x="81" y="28"/>
                    <a:pt x="91" y="47"/>
                    <a:pt x="93" y="69"/>
                  </a:cubicBezTo>
                  <a:cubicBezTo>
                    <a:pt x="54" y="68"/>
                    <a:pt x="0" y="44"/>
                    <a:pt x="5" y="6"/>
                  </a:cubicBezTo>
                  <a:cubicBezTo>
                    <a:pt x="24" y="0"/>
                    <a:pt x="44" y="1"/>
                    <a:pt x="6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88">
              <a:extLst>
                <a:ext uri="{FF2B5EF4-FFF2-40B4-BE49-F238E27FC236}">
                  <a16:creationId xmlns="" xmlns:a16="http://schemas.microsoft.com/office/drawing/2014/main" id="{CB9CAAA0-6914-40B7-873F-164409F8C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5463" y="9321801"/>
              <a:ext cx="180975" cy="123825"/>
            </a:xfrm>
            <a:custGeom>
              <a:avLst/>
              <a:gdLst>
                <a:gd name="T0" fmla="*/ 91 w 102"/>
                <a:gd name="T1" fmla="*/ 40 h 70"/>
                <a:gd name="T2" fmla="*/ 102 w 102"/>
                <a:gd name="T3" fmla="*/ 66 h 70"/>
                <a:gd name="T4" fmla="*/ 9 w 102"/>
                <a:gd name="T5" fmla="*/ 8 h 70"/>
                <a:gd name="T6" fmla="*/ 91 w 102"/>
                <a:gd name="T7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0">
                  <a:moveTo>
                    <a:pt x="91" y="40"/>
                  </a:moveTo>
                  <a:cubicBezTo>
                    <a:pt x="96" y="48"/>
                    <a:pt x="100" y="57"/>
                    <a:pt x="102" y="66"/>
                  </a:cubicBezTo>
                  <a:cubicBezTo>
                    <a:pt x="54" y="70"/>
                    <a:pt x="0" y="49"/>
                    <a:pt x="9" y="8"/>
                  </a:cubicBezTo>
                  <a:cubicBezTo>
                    <a:pt x="45" y="0"/>
                    <a:pt x="76" y="18"/>
                    <a:pt x="9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89">
              <a:extLst>
                <a:ext uri="{FF2B5EF4-FFF2-40B4-BE49-F238E27FC236}">
                  <a16:creationId xmlns="" xmlns:a16="http://schemas.microsoft.com/office/drawing/2014/main" id="{63260615-D4BF-4AAE-8AAC-C921AAE6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21313" y="9253539"/>
              <a:ext cx="182563" cy="125413"/>
            </a:xfrm>
            <a:custGeom>
              <a:avLst/>
              <a:gdLst>
                <a:gd name="T0" fmla="*/ 102 w 102"/>
                <a:gd name="T1" fmla="*/ 53 h 70"/>
                <a:gd name="T2" fmla="*/ 2 w 102"/>
                <a:gd name="T3" fmla="*/ 14 h 70"/>
                <a:gd name="T4" fmla="*/ 102 w 102"/>
                <a:gd name="T5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70">
                  <a:moveTo>
                    <a:pt x="102" y="53"/>
                  </a:moveTo>
                  <a:cubicBezTo>
                    <a:pt x="41" y="70"/>
                    <a:pt x="0" y="45"/>
                    <a:pt x="2" y="14"/>
                  </a:cubicBezTo>
                  <a:cubicBezTo>
                    <a:pt x="42" y="0"/>
                    <a:pt x="86" y="18"/>
                    <a:pt x="10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90">
              <a:extLst>
                <a:ext uri="{FF2B5EF4-FFF2-40B4-BE49-F238E27FC236}">
                  <a16:creationId xmlns="" xmlns:a16="http://schemas.microsoft.com/office/drawing/2014/main" id="{66BDEBE8-2A0A-490B-8E2C-342DB407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57800" y="9151939"/>
              <a:ext cx="188913" cy="115888"/>
            </a:xfrm>
            <a:custGeom>
              <a:avLst/>
              <a:gdLst>
                <a:gd name="T0" fmla="*/ 0 w 106"/>
                <a:gd name="T1" fmla="*/ 22 h 65"/>
                <a:gd name="T2" fmla="*/ 106 w 106"/>
                <a:gd name="T3" fmla="*/ 27 h 65"/>
                <a:gd name="T4" fmla="*/ 0 w 106"/>
                <a:gd name="T5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65">
                  <a:moveTo>
                    <a:pt x="0" y="22"/>
                  </a:moveTo>
                  <a:cubicBezTo>
                    <a:pt x="36" y="0"/>
                    <a:pt x="83" y="5"/>
                    <a:pt x="106" y="27"/>
                  </a:cubicBezTo>
                  <a:cubicBezTo>
                    <a:pt x="56" y="65"/>
                    <a:pt x="6" y="54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91">
              <a:extLst>
                <a:ext uri="{FF2B5EF4-FFF2-40B4-BE49-F238E27FC236}">
                  <a16:creationId xmlns="" xmlns:a16="http://schemas.microsoft.com/office/drawing/2014/main" id="{6746A896-5ECE-4B2F-95F4-D577C4C2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32388" y="8977314"/>
              <a:ext cx="168275" cy="138113"/>
            </a:xfrm>
            <a:custGeom>
              <a:avLst/>
              <a:gdLst>
                <a:gd name="T0" fmla="*/ 0 w 95"/>
                <a:gd name="T1" fmla="*/ 48 h 78"/>
                <a:gd name="T2" fmla="*/ 95 w 95"/>
                <a:gd name="T3" fmla="*/ 8 h 78"/>
                <a:gd name="T4" fmla="*/ 0 w 95"/>
                <a:gd name="T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78">
                  <a:moveTo>
                    <a:pt x="0" y="48"/>
                  </a:moveTo>
                  <a:cubicBezTo>
                    <a:pt x="23" y="14"/>
                    <a:pt x="65" y="0"/>
                    <a:pt x="95" y="8"/>
                  </a:cubicBezTo>
                  <a:cubicBezTo>
                    <a:pt x="71" y="52"/>
                    <a:pt x="22" y="78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92">
              <a:extLst>
                <a:ext uri="{FF2B5EF4-FFF2-40B4-BE49-F238E27FC236}">
                  <a16:creationId xmlns="" xmlns:a16="http://schemas.microsoft.com/office/drawing/2014/main" id="{51B3466A-4C1A-4484-A2DD-3509A06DF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73650" y="8766176"/>
              <a:ext cx="120650" cy="139700"/>
            </a:xfrm>
            <a:custGeom>
              <a:avLst/>
              <a:gdLst>
                <a:gd name="T0" fmla="*/ 8 w 68"/>
                <a:gd name="T1" fmla="*/ 74 h 78"/>
                <a:gd name="T2" fmla="*/ 0 w 68"/>
                <a:gd name="T3" fmla="*/ 71 h 78"/>
                <a:gd name="T4" fmla="*/ 68 w 68"/>
                <a:gd name="T5" fmla="*/ 0 h 78"/>
                <a:gd name="T6" fmla="*/ 8 w 68"/>
                <a:gd name="T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8">
                  <a:moveTo>
                    <a:pt x="8" y="74"/>
                  </a:moveTo>
                  <a:cubicBezTo>
                    <a:pt x="6" y="73"/>
                    <a:pt x="3" y="72"/>
                    <a:pt x="0" y="71"/>
                  </a:cubicBezTo>
                  <a:cubicBezTo>
                    <a:pt x="5" y="39"/>
                    <a:pt x="33" y="6"/>
                    <a:pt x="68" y="0"/>
                  </a:cubicBezTo>
                  <a:cubicBezTo>
                    <a:pt x="61" y="50"/>
                    <a:pt x="32" y="78"/>
                    <a:pt x="8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93">
              <a:extLst>
                <a:ext uri="{FF2B5EF4-FFF2-40B4-BE49-F238E27FC236}">
                  <a16:creationId xmlns="" xmlns:a16="http://schemas.microsoft.com/office/drawing/2014/main" id="{6D7FB57C-AD11-4619-BF9B-F5D9017C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94288" y="8567739"/>
              <a:ext cx="95250" cy="150813"/>
            </a:xfrm>
            <a:custGeom>
              <a:avLst/>
              <a:gdLst>
                <a:gd name="T0" fmla="*/ 5 w 53"/>
                <a:gd name="T1" fmla="*/ 82 h 85"/>
                <a:gd name="T2" fmla="*/ 48 w 53"/>
                <a:gd name="T3" fmla="*/ 0 h 85"/>
                <a:gd name="T4" fmla="*/ 5 w 53"/>
                <a:gd name="T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85">
                  <a:moveTo>
                    <a:pt x="5" y="82"/>
                  </a:moveTo>
                  <a:cubicBezTo>
                    <a:pt x="0" y="49"/>
                    <a:pt x="19" y="14"/>
                    <a:pt x="48" y="0"/>
                  </a:cubicBezTo>
                  <a:cubicBezTo>
                    <a:pt x="53" y="48"/>
                    <a:pt x="33" y="85"/>
                    <a:pt x="5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94">
              <a:extLst>
                <a:ext uri="{FF2B5EF4-FFF2-40B4-BE49-F238E27FC236}">
                  <a16:creationId xmlns="" xmlns:a16="http://schemas.microsoft.com/office/drawing/2014/main" id="{F61B0B58-1A44-44ED-AAF5-2256BE14D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62550" y="8393114"/>
              <a:ext cx="80963" cy="149225"/>
            </a:xfrm>
            <a:custGeom>
              <a:avLst/>
              <a:gdLst>
                <a:gd name="T0" fmla="*/ 12 w 46"/>
                <a:gd name="T1" fmla="*/ 84 h 84"/>
                <a:gd name="T2" fmla="*/ 36 w 46"/>
                <a:gd name="T3" fmla="*/ 0 h 84"/>
                <a:gd name="T4" fmla="*/ 12 w 4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4">
                  <a:moveTo>
                    <a:pt x="12" y="84"/>
                  </a:moveTo>
                  <a:cubicBezTo>
                    <a:pt x="0" y="55"/>
                    <a:pt x="13" y="19"/>
                    <a:pt x="36" y="0"/>
                  </a:cubicBezTo>
                  <a:cubicBezTo>
                    <a:pt x="46" y="36"/>
                    <a:pt x="40" y="79"/>
                    <a:pt x="12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3" name="组合 1432">
            <a:extLst>
              <a:ext uri="{FF2B5EF4-FFF2-40B4-BE49-F238E27FC236}">
                <a16:creationId xmlns="" xmlns:a16="http://schemas.microsoft.com/office/drawing/2014/main" id="{C055B00C-E609-4126-A0D1-E37A57465B9A}"/>
              </a:ext>
            </a:extLst>
          </p:cNvPr>
          <p:cNvGrpSpPr/>
          <p:nvPr/>
        </p:nvGrpSpPr>
        <p:grpSpPr>
          <a:xfrm>
            <a:off x="2468902" y="4947395"/>
            <a:ext cx="1160024" cy="1033298"/>
            <a:chOff x="-6751638" y="4579939"/>
            <a:chExt cx="1700213" cy="151447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434" name="Freeform 118">
              <a:extLst>
                <a:ext uri="{FF2B5EF4-FFF2-40B4-BE49-F238E27FC236}">
                  <a16:creationId xmlns="" xmlns:a16="http://schemas.microsoft.com/office/drawing/2014/main" id="{68F65A7D-8B82-49FC-AC5A-2575D835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8300" y="4579939"/>
              <a:ext cx="696913" cy="1470025"/>
            </a:xfrm>
            <a:custGeom>
              <a:avLst/>
              <a:gdLst>
                <a:gd name="T0" fmla="*/ 281 w 392"/>
                <a:gd name="T1" fmla="*/ 113 h 827"/>
                <a:gd name="T2" fmla="*/ 298 w 392"/>
                <a:gd name="T3" fmla="*/ 102 h 827"/>
                <a:gd name="T4" fmla="*/ 379 w 392"/>
                <a:gd name="T5" fmla="*/ 0 h 827"/>
                <a:gd name="T6" fmla="*/ 321 w 392"/>
                <a:gd name="T7" fmla="*/ 36 h 827"/>
                <a:gd name="T8" fmla="*/ 278 w 392"/>
                <a:gd name="T9" fmla="*/ 91 h 827"/>
                <a:gd name="T10" fmla="*/ 271 w 392"/>
                <a:gd name="T11" fmla="*/ 111 h 827"/>
                <a:gd name="T12" fmla="*/ 346 w 392"/>
                <a:gd name="T13" fmla="*/ 814 h 827"/>
                <a:gd name="T14" fmla="*/ 386 w 392"/>
                <a:gd name="T15" fmla="*/ 827 h 827"/>
                <a:gd name="T16" fmla="*/ 392 w 392"/>
                <a:gd name="T17" fmla="*/ 827 h 827"/>
                <a:gd name="T18" fmla="*/ 281 w 392"/>
                <a:gd name="T19" fmla="*/ 113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827">
                  <a:moveTo>
                    <a:pt x="281" y="113"/>
                  </a:moveTo>
                  <a:cubicBezTo>
                    <a:pt x="286" y="110"/>
                    <a:pt x="292" y="106"/>
                    <a:pt x="298" y="102"/>
                  </a:cubicBezTo>
                  <a:cubicBezTo>
                    <a:pt x="381" y="7"/>
                    <a:pt x="337" y="49"/>
                    <a:pt x="379" y="0"/>
                  </a:cubicBezTo>
                  <a:cubicBezTo>
                    <a:pt x="366" y="7"/>
                    <a:pt x="345" y="19"/>
                    <a:pt x="321" y="36"/>
                  </a:cubicBezTo>
                  <a:cubicBezTo>
                    <a:pt x="301" y="49"/>
                    <a:pt x="286" y="68"/>
                    <a:pt x="278" y="91"/>
                  </a:cubicBezTo>
                  <a:cubicBezTo>
                    <a:pt x="275" y="97"/>
                    <a:pt x="273" y="104"/>
                    <a:pt x="271" y="111"/>
                  </a:cubicBezTo>
                  <a:cubicBezTo>
                    <a:pt x="4" y="299"/>
                    <a:pt x="4" y="637"/>
                    <a:pt x="346" y="814"/>
                  </a:cubicBezTo>
                  <a:cubicBezTo>
                    <a:pt x="358" y="821"/>
                    <a:pt x="372" y="825"/>
                    <a:pt x="386" y="827"/>
                  </a:cubicBezTo>
                  <a:cubicBezTo>
                    <a:pt x="388" y="827"/>
                    <a:pt x="390" y="827"/>
                    <a:pt x="392" y="827"/>
                  </a:cubicBezTo>
                  <a:cubicBezTo>
                    <a:pt x="0" y="649"/>
                    <a:pt x="13" y="297"/>
                    <a:pt x="281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19">
              <a:extLst>
                <a:ext uri="{FF2B5EF4-FFF2-40B4-BE49-F238E27FC236}">
                  <a16:creationId xmlns="" xmlns:a16="http://schemas.microsoft.com/office/drawing/2014/main" id="{904B59BD-3173-4FD5-A71C-2ECEB8FD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80088" y="4579939"/>
              <a:ext cx="695325" cy="1470025"/>
            </a:xfrm>
            <a:custGeom>
              <a:avLst/>
              <a:gdLst>
                <a:gd name="T0" fmla="*/ 110 w 391"/>
                <a:gd name="T1" fmla="*/ 113 h 827"/>
                <a:gd name="T2" fmla="*/ 93 w 391"/>
                <a:gd name="T3" fmla="*/ 102 h 827"/>
                <a:gd name="T4" fmla="*/ 12 w 391"/>
                <a:gd name="T5" fmla="*/ 0 h 827"/>
                <a:gd name="T6" fmla="*/ 70 w 391"/>
                <a:gd name="T7" fmla="*/ 36 h 827"/>
                <a:gd name="T8" fmla="*/ 113 w 391"/>
                <a:gd name="T9" fmla="*/ 91 h 827"/>
                <a:gd name="T10" fmla="*/ 120 w 391"/>
                <a:gd name="T11" fmla="*/ 111 h 827"/>
                <a:gd name="T12" fmla="*/ 45 w 391"/>
                <a:gd name="T13" fmla="*/ 814 h 827"/>
                <a:gd name="T14" fmla="*/ 5 w 391"/>
                <a:gd name="T15" fmla="*/ 827 h 827"/>
                <a:gd name="T16" fmla="*/ 0 w 391"/>
                <a:gd name="T17" fmla="*/ 827 h 827"/>
                <a:gd name="T18" fmla="*/ 110 w 391"/>
                <a:gd name="T19" fmla="*/ 113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1" h="827">
                  <a:moveTo>
                    <a:pt x="110" y="113"/>
                  </a:moveTo>
                  <a:cubicBezTo>
                    <a:pt x="105" y="110"/>
                    <a:pt x="99" y="106"/>
                    <a:pt x="93" y="102"/>
                  </a:cubicBezTo>
                  <a:cubicBezTo>
                    <a:pt x="10" y="7"/>
                    <a:pt x="54" y="49"/>
                    <a:pt x="12" y="0"/>
                  </a:cubicBezTo>
                  <a:cubicBezTo>
                    <a:pt x="25" y="7"/>
                    <a:pt x="46" y="19"/>
                    <a:pt x="70" y="36"/>
                  </a:cubicBezTo>
                  <a:cubicBezTo>
                    <a:pt x="90" y="49"/>
                    <a:pt x="105" y="68"/>
                    <a:pt x="113" y="91"/>
                  </a:cubicBezTo>
                  <a:cubicBezTo>
                    <a:pt x="116" y="97"/>
                    <a:pt x="118" y="104"/>
                    <a:pt x="120" y="111"/>
                  </a:cubicBezTo>
                  <a:cubicBezTo>
                    <a:pt x="387" y="299"/>
                    <a:pt x="387" y="637"/>
                    <a:pt x="45" y="814"/>
                  </a:cubicBezTo>
                  <a:cubicBezTo>
                    <a:pt x="33" y="821"/>
                    <a:pt x="19" y="825"/>
                    <a:pt x="5" y="827"/>
                  </a:cubicBezTo>
                  <a:cubicBezTo>
                    <a:pt x="3" y="827"/>
                    <a:pt x="1" y="827"/>
                    <a:pt x="0" y="827"/>
                  </a:cubicBezTo>
                  <a:cubicBezTo>
                    <a:pt x="391" y="649"/>
                    <a:pt x="378" y="297"/>
                    <a:pt x="110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20">
              <a:extLst>
                <a:ext uri="{FF2B5EF4-FFF2-40B4-BE49-F238E27FC236}">
                  <a16:creationId xmlns="" xmlns:a16="http://schemas.microsoft.com/office/drawing/2014/main" id="{7FF758BB-1A6A-47FC-B14F-20A0695EE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64300" y="6005514"/>
              <a:ext cx="352425" cy="88900"/>
            </a:xfrm>
            <a:custGeom>
              <a:avLst/>
              <a:gdLst>
                <a:gd name="T0" fmla="*/ 0 w 198"/>
                <a:gd name="T1" fmla="*/ 32 h 50"/>
                <a:gd name="T2" fmla="*/ 76 w 198"/>
                <a:gd name="T3" fmla="*/ 47 h 50"/>
                <a:gd name="T4" fmla="*/ 148 w 198"/>
                <a:gd name="T5" fmla="*/ 38 h 50"/>
                <a:gd name="T6" fmla="*/ 198 w 198"/>
                <a:gd name="T7" fmla="*/ 15 h 50"/>
                <a:gd name="T8" fmla="*/ 171 w 198"/>
                <a:gd name="T9" fmla="*/ 0 h 50"/>
                <a:gd name="T10" fmla="*/ 0 w 198"/>
                <a:gd name="T11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50">
                  <a:moveTo>
                    <a:pt x="0" y="32"/>
                  </a:moveTo>
                  <a:cubicBezTo>
                    <a:pt x="25" y="39"/>
                    <a:pt x="51" y="44"/>
                    <a:pt x="76" y="47"/>
                  </a:cubicBezTo>
                  <a:cubicBezTo>
                    <a:pt x="101" y="50"/>
                    <a:pt x="125" y="47"/>
                    <a:pt x="148" y="38"/>
                  </a:cubicBezTo>
                  <a:cubicBezTo>
                    <a:pt x="166" y="30"/>
                    <a:pt x="183" y="23"/>
                    <a:pt x="198" y="15"/>
                  </a:cubicBezTo>
                  <a:cubicBezTo>
                    <a:pt x="189" y="10"/>
                    <a:pt x="181" y="6"/>
                    <a:pt x="171" y="0"/>
                  </a:cubicBezTo>
                  <a:cubicBezTo>
                    <a:pt x="168" y="1"/>
                    <a:pt x="40" y="28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21">
              <a:extLst>
                <a:ext uri="{FF2B5EF4-FFF2-40B4-BE49-F238E27FC236}">
                  <a16:creationId xmlns="" xmlns:a16="http://schemas.microsoft.com/office/drawing/2014/main" id="{56A75283-5322-4AC3-AC5C-E921992C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91188" y="6005514"/>
              <a:ext cx="352425" cy="88900"/>
            </a:xfrm>
            <a:custGeom>
              <a:avLst/>
              <a:gdLst>
                <a:gd name="T0" fmla="*/ 198 w 198"/>
                <a:gd name="T1" fmla="*/ 32 h 50"/>
                <a:gd name="T2" fmla="*/ 122 w 198"/>
                <a:gd name="T3" fmla="*/ 47 h 50"/>
                <a:gd name="T4" fmla="*/ 50 w 198"/>
                <a:gd name="T5" fmla="*/ 38 h 50"/>
                <a:gd name="T6" fmla="*/ 0 w 198"/>
                <a:gd name="T7" fmla="*/ 15 h 50"/>
                <a:gd name="T8" fmla="*/ 27 w 198"/>
                <a:gd name="T9" fmla="*/ 0 h 50"/>
                <a:gd name="T10" fmla="*/ 198 w 198"/>
                <a:gd name="T11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50">
                  <a:moveTo>
                    <a:pt x="198" y="32"/>
                  </a:moveTo>
                  <a:cubicBezTo>
                    <a:pt x="174" y="39"/>
                    <a:pt x="147" y="44"/>
                    <a:pt x="122" y="47"/>
                  </a:cubicBezTo>
                  <a:cubicBezTo>
                    <a:pt x="97" y="50"/>
                    <a:pt x="73" y="47"/>
                    <a:pt x="50" y="38"/>
                  </a:cubicBezTo>
                  <a:cubicBezTo>
                    <a:pt x="32" y="30"/>
                    <a:pt x="15" y="23"/>
                    <a:pt x="0" y="15"/>
                  </a:cubicBezTo>
                  <a:cubicBezTo>
                    <a:pt x="9" y="10"/>
                    <a:pt x="17" y="6"/>
                    <a:pt x="27" y="0"/>
                  </a:cubicBezTo>
                  <a:cubicBezTo>
                    <a:pt x="30" y="1"/>
                    <a:pt x="158" y="28"/>
                    <a:pt x="19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22">
              <a:extLst>
                <a:ext uri="{FF2B5EF4-FFF2-40B4-BE49-F238E27FC236}">
                  <a16:creationId xmlns="" xmlns:a16="http://schemas.microsoft.com/office/drawing/2014/main" id="{5095CC59-4A13-45E3-8245-FB2A349F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59550" y="5943601"/>
              <a:ext cx="344488" cy="73025"/>
            </a:xfrm>
            <a:custGeom>
              <a:avLst/>
              <a:gdLst>
                <a:gd name="T0" fmla="*/ 65 w 194"/>
                <a:gd name="T1" fmla="*/ 32 h 41"/>
                <a:gd name="T2" fmla="*/ 152 w 194"/>
                <a:gd name="T3" fmla="*/ 32 h 41"/>
                <a:gd name="T4" fmla="*/ 194 w 194"/>
                <a:gd name="T5" fmla="*/ 17 h 41"/>
                <a:gd name="T6" fmla="*/ 168 w 194"/>
                <a:gd name="T7" fmla="*/ 0 h 41"/>
                <a:gd name="T8" fmla="*/ 0 w 194"/>
                <a:gd name="T9" fmla="*/ 9 h 41"/>
                <a:gd name="T10" fmla="*/ 65 w 194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41">
                  <a:moveTo>
                    <a:pt x="65" y="32"/>
                  </a:moveTo>
                  <a:cubicBezTo>
                    <a:pt x="93" y="41"/>
                    <a:pt x="123" y="41"/>
                    <a:pt x="152" y="32"/>
                  </a:cubicBezTo>
                  <a:cubicBezTo>
                    <a:pt x="165" y="28"/>
                    <a:pt x="179" y="23"/>
                    <a:pt x="194" y="17"/>
                  </a:cubicBezTo>
                  <a:cubicBezTo>
                    <a:pt x="186" y="12"/>
                    <a:pt x="177" y="7"/>
                    <a:pt x="168" y="0"/>
                  </a:cubicBezTo>
                  <a:cubicBezTo>
                    <a:pt x="124" y="5"/>
                    <a:pt x="45" y="11"/>
                    <a:pt x="0" y="9"/>
                  </a:cubicBezTo>
                  <a:cubicBezTo>
                    <a:pt x="21" y="18"/>
                    <a:pt x="42" y="26"/>
                    <a:pt x="6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23">
              <a:extLst>
                <a:ext uri="{FF2B5EF4-FFF2-40B4-BE49-F238E27FC236}">
                  <a16:creationId xmlns="" xmlns:a16="http://schemas.microsoft.com/office/drawing/2014/main" id="{317A1BB1-C4D4-4119-9117-F1BB2AD4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8000" y="5943601"/>
              <a:ext cx="344488" cy="73025"/>
            </a:xfrm>
            <a:custGeom>
              <a:avLst/>
              <a:gdLst>
                <a:gd name="T0" fmla="*/ 129 w 194"/>
                <a:gd name="T1" fmla="*/ 32 h 41"/>
                <a:gd name="T2" fmla="*/ 43 w 194"/>
                <a:gd name="T3" fmla="*/ 32 h 41"/>
                <a:gd name="T4" fmla="*/ 0 w 194"/>
                <a:gd name="T5" fmla="*/ 17 h 41"/>
                <a:gd name="T6" fmla="*/ 26 w 194"/>
                <a:gd name="T7" fmla="*/ 0 h 41"/>
                <a:gd name="T8" fmla="*/ 194 w 194"/>
                <a:gd name="T9" fmla="*/ 9 h 41"/>
                <a:gd name="T10" fmla="*/ 129 w 194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41">
                  <a:moveTo>
                    <a:pt x="129" y="32"/>
                  </a:moveTo>
                  <a:cubicBezTo>
                    <a:pt x="101" y="41"/>
                    <a:pt x="71" y="41"/>
                    <a:pt x="43" y="32"/>
                  </a:cubicBezTo>
                  <a:cubicBezTo>
                    <a:pt x="29" y="28"/>
                    <a:pt x="15" y="23"/>
                    <a:pt x="0" y="17"/>
                  </a:cubicBezTo>
                  <a:cubicBezTo>
                    <a:pt x="8" y="12"/>
                    <a:pt x="17" y="7"/>
                    <a:pt x="26" y="0"/>
                  </a:cubicBezTo>
                  <a:cubicBezTo>
                    <a:pt x="70" y="5"/>
                    <a:pt x="149" y="11"/>
                    <a:pt x="194" y="9"/>
                  </a:cubicBezTo>
                  <a:cubicBezTo>
                    <a:pt x="173" y="18"/>
                    <a:pt x="152" y="26"/>
                    <a:pt x="12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24">
              <a:extLst>
                <a:ext uri="{FF2B5EF4-FFF2-40B4-BE49-F238E27FC236}">
                  <a16:creationId xmlns="" xmlns:a16="http://schemas.microsoft.com/office/drawing/2014/main" id="{C14D71A0-DBC0-4DFC-90DC-1C950164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40513" y="5840414"/>
              <a:ext cx="331788" cy="90488"/>
            </a:xfrm>
            <a:custGeom>
              <a:avLst/>
              <a:gdLst>
                <a:gd name="T0" fmla="*/ 136 w 186"/>
                <a:gd name="T1" fmla="*/ 48 h 51"/>
                <a:gd name="T2" fmla="*/ 186 w 186"/>
                <a:gd name="T3" fmla="*/ 38 h 51"/>
                <a:gd name="T4" fmla="*/ 162 w 186"/>
                <a:gd name="T5" fmla="*/ 18 h 51"/>
                <a:gd name="T6" fmla="*/ 0 w 186"/>
                <a:gd name="T7" fmla="*/ 0 h 51"/>
                <a:gd name="T8" fmla="*/ 67 w 186"/>
                <a:gd name="T9" fmla="*/ 38 h 51"/>
                <a:gd name="T10" fmla="*/ 136 w 186"/>
                <a:gd name="T11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51">
                  <a:moveTo>
                    <a:pt x="136" y="48"/>
                  </a:moveTo>
                  <a:cubicBezTo>
                    <a:pt x="152" y="45"/>
                    <a:pt x="169" y="42"/>
                    <a:pt x="186" y="38"/>
                  </a:cubicBezTo>
                  <a:cubicBezTo>
                    <a:pt x="182" y="35"/>
                    <a:pt x="174" y="28"/>
                    <a:pt x="162" y="18"/>
                  </a:cubicBezTo>
                  <a:cubicBezTo>
                    <a:pt x="136" y="17"/>
                    <a:pt x="37" y="9"/>
                    <a:pt x="0" y="0"/>
                  </a:cubicBezTo>
                  <a:cubicBezTo>
                    <a:pt x="21" y="14"/>
                    <a:pt x="42" y="27"/>
                    <a:pt x="67" y="38"/>
                  </a:cubicBezTo>
                  <a:cubicBezTo>
                    <a:pt x="89" y="48"/>
                    <a:pt x="112" y="51"/>
                    <a:pt x="13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25">
              <a:extLst>
                <a:ext uri="{FF2B5EF4-FFF2-40B4-BE49-F238E27FC236}">
                  <a16:creationId xmlns="" xmlns:a16="http://schemas.microsoft.com/office/drawing/2014/main" id="{DB6092AB-7031-43C3-A73B-F6483BE9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91163" y="5840414"/>
              <a:ext cx="328613" cy="90488"/>
            </a:xfrm>
            <a:custGeom>
              <a:avLst/>
              <a:gdLst>
                <a:gd name="T0" fmla="*/ 49 w 185"/>
                <a:gd name="T1" fmla="*/ 48 h 51"/>
                <a:gd name="T2" fmla="*/ 0 w 185"/>
                <a:gd name="T3" fmla="*/ 38 h 51"/>
                <a:gd name="T4" fmla="*/ 23 w 185"/>
                <a:gd name="T5" fmla="*/ 18 h 51"/>
                <a:gd name="T6" fmla="*/ 185 w 185"/>
                <a:gd name="T7" fmla="*/ 0 h 51"/>
                <a:gd name="T8" fmla="*/ 118 w 185"/>
                <a:gd name="T9" fmla="*/ 38 h 51"/>
                <a:gd name="T10" fmla="*/ 49 w 185"/>
                <a:gd name="T11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5" h="51">
                  <a:moveTo>
                    <a:pt x="49" y="48"/>
                  </a:moveTo>
                  <a:cubicBezTo>
                    <a:pt x="33" y="45"/>
                    <a:pt x="16" y="42"/>
                    <a:pt x="0" y="38"/>
                  </a:cubicBezTo>
                  <a:cubicBezTo>
                    <a:pt x="3" y="35"/>
                    <a:pt x="11" y="28"/>
                    <a:pt x="23" y="18"/>
                  </a:cubicBezTo>
                  <a:cubicBezTo>
                    <a:pt x="49" y="17"/>
                    <a:pt x="149" y="9"/>
                    <a:pt x="185" y="0"/>
                  </a:cubicBezTo>
                  <a:cubicBezTo>
                    <a:pt x="164" y="14"/>
                    <a:pt x="143" y="27"/>
                    <a:pt x="118" y="38"/>
                  </a:cubicBezTo>
                  <a:cubicBezTo>
                    <a:pt x="96" y="48"/>
                    <a:pt x="73" y="51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26">
              <a:extLst>
                <a:ext uri="{FF2B5EF4-FFF2-40B4-BE49-F238E27FC236}">
                  <a16:creationId xmlns="" xmlns:a16="http://schemas.microsoft.com/office/drawing/2014/main" id="{7C640980-3238-4FB7-82E9-C0B5A591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0838" y="5711826"/>
              <a:ext cx="306388" cy="123825"/>
            </a:xfrm>
            <a:custGeom>
              <a:avLst/>
              <a:gdLst>
                <a:gd name="T0" fmla="*/ 125 w 172"/>
                <a:gd name="T1" fmla="*/ 69 h 70"/>
                <a:gd name="T2" fmla="*/ 172 w 172"/>
                <a:gd name="T3" fmla="*/ 67 h 70"/>
                <a:gd name="T4" fmla="*/ 152 w 172"/>
                <a:gd name="T5" fmla="*/ 44 h 70"/>
                <a:gd name="T6" fmla="*/ 0 w 172"/>
                <a:gd name="T7" fmla="*/ 0 h 70"/>
                <a:gd name="T8" fmla="*/ 58 w 172"/>
                <a:gd name="T9" fmla="*/ 48 h 70"/>
                <a:gd name="T10" fmla="*/ 125 w 172"/>
                <a:gd name="T11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70">
                  <a:moveTo>
                    <a:pt x="125" y="69"/>
                  </a:moveTo>
                  <a:cubicBezTo>
                    <a:pt x="140" y="70"/>
                    <a:pt x="156" y="69"/>
                    <a:pt x="172" y="67"/>
                  </a:cubicBezTo>
                  <a:cubicBezTo>
                    <a:pt x="164" y="59"/>
                    <a:pt x="159" y="53"/>
                    <a:pt x="152" y="44"/>
                  </a:cubicBezTo>
                  <a:cubicBezTo>
                    <a:pt x="142" y="42"/>
                    <a:pt x="42" y="19"/>
                    <a:pt x="0" y="0"/>
                  </a:cubicBezTo>
                  <a:cubicBezTo>
                    <a:pt x="18" y="18"/>
                    <a:pt x="37" y="34"/>
                    <a:pt x="58" y="48"/>
                  </a:cubicBezTo>
                  <a:cubicBezTo>
                    <a:pt x="77" y="62"/>
                    <a:pt x="101" y="69"/>
                    <a:pt x="12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27">
              <a:extLst>
                <a:ext uri="{FF2B5EF4-FFF2-40B4-BE49-F238E27FC236}">
                  <a16:creationId xmlns="" xmlns:a16="http://schemas.microsoft.com/office/drawing/2014/main" id="{303029FC-989C-46DB-965B-F2433F42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8613" y="5711826"/>
              <a:ext cx="306388" cy="123825"/>
            </a:xfrm>
            <a:custGeom>
              <a:avLst/>
              <a:gdLst>
                <a:gd name="T0" fmla="*/ 47 w 172"/>
                <a:gd name="T1" fmla="*/ 69 h 70"/>
                <a:gd name="T2" fmla="*/ 0 w 172"/>
                <a:gd name="T3" fmla="*/ 67 h 70"/>
                <a:gd name="T4" fmla="*/ 20 w 172"/>
                <a:gd name="T5" fmla="*/ 44 h 70"/>
                <a:gd name="T6" fmla="*/ 172 w 172"/>
                <a:gd name="T7" fmla="*/ 0 h 70"/>
                <a:gd name="T8" fmla="*/ 114 w 172"/>
                <a:gd name="T9" fmla="*/ 48 h 70"/>
                <a:gd name="T10" fmla="*/ 47 w 172"/>
                <a:gd name="T11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70">
                  <a:moveTo>
                    <a:pt x="47" y="69"/>
                  </a:moveTo>
                  <a:cubicBezTo>
                    <a:pt x="32" y="70"/>
                    <a:pt x="16" y="69"/>
                    <a:pt x="0" y="67"/>
                  </a:cubicBezTo>
                  <a:cubicBezTo>
                    <a:pt x="8" y="59"/>
                    <a:pt x="13" y="53"/>
                    <a:pt x="20" y="44"/>
                  </a:cubicBezTo>
                  <a:cubicBezTo>
                    <a:pt x="30" y="42"/>
                    <a:pt x="130" y="19"/>
                    <a:pt x="172" y="0"/>
                  </a:cubicBezTo>
                  <a:cubicBezTo>
                    <a:pt x="154" y="18"/>
                    <a:pt x="135" y="34"/>
                    <a:pt x="114" y="48"/>
                  </a:cubicBezTo>
                  <a:cubicBezTo>
                    <a:pt x="95" y="62"/>
                    <a:pt x="71" y="69"/>
                    <a:pt x="4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28">
              <a:extLst>
                <a:ext uri="{FF2B5EF4-FFF2-40B4-BE49-F238E27FC236}">
                  <a16:creationId xmlns="" xmlns:a16="http://schemas.microsoft.com/office/drawing/2014/main" id="{777CC680-E741-4F0A-BA34-B2D6A485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37350" y="5575301"/>
              <a:ext cx="269875" cy="168275"/>
            </a:xfrm>
            <a:custGeom>
              <a:avLst/>
              <a:gdLst>
                <a:gd name="T0" fmla="*/ 102 w 152"/>
                <a:gd name="T1" fmla="*/ 87 h 94"/>
                <a:gd name="T2" fmla="*/ 152 w 152"/>
                <a:gd name="T3" fmla="*/ 94 h 94"/>
                <a:gd name="T4" fmla="*/ 137 w 152"/>
                <a:gd name="T5" fmla="*/ 68 h 94"/>
                <a:gd name="T6" fmla="*/ 0 w 152"/>
                <a:gd name="T7" fmla="*/ 0 h 94"/>
                <a:gd name="T8" fmla="*/ 52 w 152"/>
                <a:gd name="T9" fmla="*/ 61 h 94"/>
                <a:gd name="T10" fmla="*/ 102 w 152"/>
                <a:gd name="T1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94">
                  <a:moveTo>
                    <a:pt x="102" y="87"/>
                  </a:moveTo>
                  <a:cubicBezTo>
                    <a:pt x="119" y="90"/>
                    <a:pt x="136" y="92"/>
                    <a:pt x="152" y="94"/>
                  </a:cubicBezTo>
                  <a:cubicBezTo>
                    <a:pt x="148" y="87"/>
                    <a:pt x="141" y="76"/>
                    <a:pt x="137" y="68"/>
                  </a:cubicBezTo>
                  <a:cubicBezTo>
                    <a:pt x="134" y="67"/>
                    <a:pt x="44" y="28"/>
                    <a:pt x="0" y="0"/>
                  </a:cubicBezTo>
                  <a:cubicBezTo>
                    <a:pt x="17" y="23"/>
                    <a:pt x="33" y="43"/>
                    <a:pt x="52" y="61"/>
                  </a:cubicBezTo>
                  <a:cubicBezTo>
                    <a:pt x="66" y="74"/>
                    <a:pt x="83" y="84"/>
                    <a:pt x="10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29">
              <a:extLst>
                <a:ext uri="{FF2B5EF4-FFF2-40B4-BE49-F238E27FC236}">
                  <a16:creationId xmlns="" xmlns:a16="http://schemas.microsoft.com/office/drawing/2014/main" id="{DBD5730A-EE75-4961-B089-9CDB8C99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5588" y="5575301"/>
              <a:ext cx="269875" cy="168275"/>
            </a:xfrm>
            <a:custGeom>
              <a:avLst/>
              <a:gdLst>
                <a:gd name="T0" fmla="*/ 50 w 152"/>
                <a:gd name="T1" fmla="*/ 87 h 94"/>
                <a:gd name="T2" fmla="*/ 0 w 152"/>
                <a:gd name="T3" fmla="*/ 94 h 94"/>
                <a:gd name="T4" fmla="*/ 15 w 152"/>
                <a:gd name="T5" fmla="*/ 68 h 94"/>
                <a:gd name="T6" fmla="*/ 152 w 152"/>
                <a:gd name="T7" fmla="*/ 0 h 94"/>
                <a:gd name="T8" fmla="*/ 100 w 152"/>
                <a:gd name="T9" fmla="*/ 61 h 94"/>
                <a:gd name="T10" fmla="*/ 50 w 152"/>
                <a:gd name="T1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94">
                  <a:moveTo>
                    <a:pt x="50" y="87"/>
                  </a:moveTo>
                  <a:cubicBezTo>
                    <a:pt x="33" y="90"/>
                    <a:pt x="16" y="92"/>
                    <a:pt x="0" y="94"/>
                  </a:cubicBezTo>
                  <a:cubicBezTo>
                    <a:pt x="4" y="87"/>
                    <a:pt x="11" y="76"/>
                    <a:pt x="15" y="68"/>
                  </a:cubicBezTo>
                  <a:cubicBezTo>
                    <a:pt x="18" y="67"/>
                    <a:pt x="108" y="28"/>
                    <a:pt x="152" y="0"/>
                  </a:cubicBezTo>
                  <a:cubicBezTo>
                    <a:pt x="135" y="23"/>
                    <a:pt x="119" y="43"/>
                    <a:pt x="100" y="61"/>
                  </a:cubicBezTo>
                  <a:cubicBezTo>
                    <a:pt x="86" y="74"/>
                    <a:pt x="69" y="84"/>
                    <a:pt x="50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30">
              <a:extLst>
                <a:ext uri="{FF2B5EF4-FFF2-40B4-BE49-F238E27FC236}">
                  <a16:creationId xmlns="" xmlns:a16="http://schemas.microsoft.com/office/drawing/2014/main" id="{5A4072FA-00AB-4F8C-AE9D-B7DC4DB23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51638" y="5438776"/>
              <a:ext cx="228600" cy="206375"/>
            </a:xfrm>
            <a:custGeom>
              <a:avLst/>
              <a:gdLst>
                <a:gd name="T0" fmla="*/ 97 w 129"/>
                <a:gd name="T1" fmla="*/ 106 h 116"/>
                <a:gd name="T2" fmla="*/ 129 w 129"/>
                <a:gd name="T3" fmla="*/ 116 h 116"/>
                <a:gd name="T4" fmla="*/ 118 w 129"/>
                <a:gd name="T5" fmla="*/ 88 h 116"/>
                <a:gd name="T6" fmla="*/ 0 w 129"/>
                <a:gd name="T7" fmla="*/ 0 h 116"/>
                <a:gd name="T8" fmla="*/ 31 w 129"/>
                <a:gd name="T9" fmla="*/ 55 h 116"/>
                <a:gd name="T10" fmla="*/ 97 w 129"/>
                <a:gd name="T11" fmla="*/ 10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16">
                  <a:moveTo>
                    <a:pt x="97" y="106"/>
                  </a:moveTo>
                  <a:cubicBezTo>
                    <a:pt x="107" y="110"/>
                    <a:pt x="118" y="113"/>
                    <a:pt x="129" y="116"/>
                  </a:cubicBezTo>
                  <a:cubicBezTo>
                    <a:pt x="123" y="103"/>
                    <a:pt x="119" y="91"/>
                    <a:pt x="118" y="88"/>
                  </a:cubicBezTo>
                  <a:cubicBezTo>
                    <a:pt x="99" y="76"/>
                    <a:pt x="17" y="15"/>
                    <a:pt x="0" y="0"/>
                  </a:cubicBezTo>
                  <a:cubicBezTo>
                    <a:pt x="7" y="14"/>
                    <a:pt x="18" y="34"/>
                    <a:pt x="31" y="55"/>
                  </a:cubicBezTo>
                  <a:cubicBezTo>
                    <a:pt x="47" y="78"/>
                    <a:pt x="70" y="96"/>
                    <a:pt x="97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31">
              <a:extLst>
                <a:ext uri="{FF2B5EF4-FFF2-40B4-BE49-F238E27FC236}">
                  <a16:creationId xmlns="" xmlns:a16="http://schemas.microsoft.com/office/drawing/2014/main" id="{2DE4C0E7-59AE-492A-8972-D36AE1148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5438776"/>
              <a:ext cx="228600" cy="206375"/>
            </a:xfrm>
            <a:custGeom>
              <a:avLst/>
              <a:gdLst>
                <a:gd name="T0" fmla="*/ 32 w 129"/>
                <a:gd name="T1" fmla="*/ 106 h 116"/>
                <a:gd name="T2" fmla="*/ 0 w 129"/>
                <a:gd name="T3" fmla="*/ 116 h 116"/>
                <a:gd name="T4" fmla="*/ 11 w 129"/>
                <a:gd name="T5" fmla="*/ 88 h 116"/>
                <a:gd name="T6" fmla="*/ 129 w 129"/>
                <a:gd name="T7" fmla="*/ 0 h 116"/>
                <a:gd name="T8" fmla="*/ 98 w 129"/>
                <a:gd name="T9" fmla="*/ 55 h 116"/>
                <a:gd name="T10" fmla="*/ 32 w 129"/>
                <a:gd name="T11" fmla="*/ 10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16">
                  <a:moveTo>
                    <a:pt x="32" y="106"/>
                  </a:moveTo>
                  <a:cubicBezTo>
                    <a:pt x="22" y="110"/>
                    <a:pt x="11" y="113"/>
                    <a:pt x="0" y="116"/>
                  </a:cubicBezTo>
                  <a:cubicBezTo>
                    <a:pt x="6" y="103"/>
                    <a:pt x="10" y="91"/>
                    <a:pt x="11" y="88"/>
                  </a:cubicBezTo>
                  <a:cubicBezTo>
                    <a:pt x="30" y="76"/>
                    <a:pt x="112" y="15"/>
                    <a:pt x="129" y="0"/>
                  </a:cubicBezTo>
                  <a:cubicBezTo>
                    <a:pt x="122" y="14"/>
                    <a:pt x="111" y="34"/>
                    <a:pt x="98" y="55"/>
                  </a:cubicBezTo>
                  <a:cubicBezTo>
                    <a:pt x="82" y="78"/>
                    <a:pt x="59" y="96"/>
                    <a:pt x="32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32">
              <a:extLst>
                <a:ext uri="{FF2B5EF4-FFF2-40B4-BE49-F238E27FC236}">
                  <a16:creationId xmlns="" xmlns:a16="http://schemas.microsoft.com/office/drawing/2014/main" id="{9D7CD891-705C-4AB2-ACB2-DB3AACC4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46875" y="5302251"/>
              <a:ext cx="187325" cy="236538"/>
            </a:xfrm>
            <a:custGeom>
              <a:avLst/>
              <a:gdLst>
                <a:gd name="T0" fmla="*/ 72 w 105"/>
                <a:gd name="T1" fmla="*/ 116 h 133"/>
                <a:gd name="T2" fmla="*/ 105 w 105"/>
                <a:gd name="T3" fmla="*/ 133 h 133"/>
                <a:gd name="T4" fmla="*/ 98 w 105"/>
                <a:gd name="T5" fmla="*/ 103 h 133"/>
                <a:gd name="T6" fmla="*/ 0 w 105"/>
                <a:gd name="T7" fmla="*/ 0 h 133"/>
                <a:gd name="T8" fmla="*/ 23 w 105"/>
                <a:gd name="T9" fmla="*/ 62 h 133"/>
                <a:gd name="T10" fmla="*/ 72 w 105"/>
                <a:gd name="T11" fmla="*/ 1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33">
                  <a:moveTo>
                    <a:pt x="72" y="116"/>
                  </a:moveTo>
                  <a:cubicBezTo>
                    <a:pt x="83" y="122"/>
                    <a:pt x="94" y="128"/>
                    <a:pt x="105" y="133"/>
                  </a:cubicBezTo>
                  <a:cubicBezTo>
                    <a:pt x="102" y="123"/>
                    <a:pt x="102" y="120"/>
                    <a:pt x="98" y="103"/>
                  </a:cubicBezTo>
                  <a:cubicBezTo>
                    <a:pt x="94" y="99"/>
                    <a:pt x="19" y="24"/>
                    <a:pt x="0" y="0"/>
                  </a:cubicBezTo>
                  <a:cubicBezTo>
                    <a:pt x="6" y="20"/>
                    <a:pt x="14" y="41"/>
                    <a:pt x="23" y="62"/>
                  </a:cubicBezTo>
                  <a:cubicBezTo>
                    <a:pt x="33" y="84"/>
                    <a:pt x="50" y="103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33">
              <a:extLst>
                <a:ext uri="{FF2B5EF4-FFF2-40B4-BE49-F238E27FC236}">
                  <a16:creationId xmlns="" xmlns:a16="http://schemas.microsoft.com/office/drawing/2014/main" id="{70A82985-AFC4-494E-8EA6-5DB6F544C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43513" y="5302251"/>
              <a:ext cx="187325" cy="236538"/>
            </a:xfrm>
            <a:custGeom>
              <a:avLst/>
              <a:gdLst>
                <a:gd name="T0" fmla="*/ 33 w 105"/>
                <a:gd name="T1" fmla="*/ 116 h 133"/>
                <a:gd name="T2" fmla="*/ 0 w 105"/>
                <a:gd name="T3" fmla="*/ 133 h 133"/>
                <a:gd name="T4" fmla="*/ 7 w 105"/>
                <a:gd name="T5" fmla="*/ 103 h 133"/>
                <a:gd name="T6" fmla="*/ 105 w 105"/>
                <a:gd name="T7" fmla="*/ 0 h 133"/>
                <a:gd name="T8" fmla="*/ 82 w 105"/>
                <a:gd name="T9" fmla="*/ 62 h 133"/>
                <a:gd name="T10" fmla="*/ 33 w 105"/>
                <a:gd name="T11" fmla="*/ 1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33">
                  <a:moveTo>
                    <a:pt x="33" y="116"/>
                  </a:moveTo>
                  <a:cubicBezTo>
                    <a:pt x="22" y="122"/>
                    <a:pt x="11" y="128"/>
                    <a:pt x="0" y="133"/>
                  </a:cubicBezTo>
                  <a:cubicBezTo>
                    <a:pt x="3" y="123"/>
                    <a:pt x="3" y="120"/>
                    <a:pt x="7" y="103"/>
                  </a:cubicBezTo>
                  <a:cubicBezTo>
                    <a:pt x="11" y="99"/>
                    <a:pt x="86" y="24"/>
                    <a:pt x="105" y="0"/>
                  </a:cubicBezTo>
                  <a:cubicBezTo>
                    <a:pt x="99" y="20"/>
                    <a:pt x="91" y="41"/>
                    <a:pt x="82" y="62"/>
                  </a:cubicBezTo>
                  <a:cubicBezTo>
                    <a:pt x="72" y="84"/>
                    <a:pt x="55" y="103"/>
                    <a:pt x="3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34">
              <a:extLst>
                <a:ext uri="{FF2B5EF4-FFF2-40B4-BE49-F238E27FC236}">
                  <a16:creationId xmlns="" xmlns:a16="http://schemas.microsoft.com/office/drawing/2014/main" id="{0D88C5EC-727D-40AE-917A-43E2FE6A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8300" y="5167314"/>
              <a:ext cx="138113" cy="258763"/>
            </a:xfrm>
            <a:custGeom>
              <a:avLst/>
              <a:gdLst>
                <a:gd name="T0" fmla="*/ 40 w 78"/>
                <a:gd name="T1" fmla="*/ 117 h 146"/>
                <a:gd name="T2" fmla="*/ 78 w 78"/>
                <a:gd name="T3" fmla="*/ 146 h 146"/>
                <a:gd name="T4" fmla="*/ 75 w 78"/>
                <a:gd name="T5" fmla="*/ 115 h 146"/>
                <a:gd name="T6" fmla="*/ 0 w 78"/>
                <a:gd name="T7" fmla="*/ 0 h 146"/>
                <a:gd name="T8" fmla="*/ 13 w 78"/>
                <a:gd name="T9" fmla="*/ 74 h 146"/>
                <a:gd name="T10" fmla="*/ 40 w 78"/>
                <a:gd name="T11" fmla="*/ 1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46">
                  <a:moveTo>
                    <a:pt x="40" y="117"/>
                  </a:moveTo>
                  <a:cubicBezTo>
                    <a:pt x="54" y="128"/>
                    <a:pt x="67" y="139"/>
                    <a:pt x="78" y="146"/>
                  </a:cubicBezTo>
                  <a:cubicBezTo>
                    <a:pt x="77" y="139"/>
                    <a:pt x="76" y="122"/>
                    <a:pt x="75" y="115"/>
                  </a:cubicBezTo>
                  <a:cubicBezTo>
                    <a:pt x="62" y="97"/>
                    <a:pt x="14" y="27"/>
                    <a:pt x="0" y="0"/>
                  </a:cubicBezTo>
                  <a:cubicBezTo>
                    <a:pt x="2" y="25"/>
                    <a:pt x="7" y="51"/>
                    <a:pt x="13" y="74"/>
                  </a:cubicBezTo>
                  <a:cubicBezTo>
                    <a:pt x="18" y="90"/>
                    <a:pt x="27" y="105"/>
                    <a:pt x="4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35">
              <a:extLst>
                <a:ext uri="{FF2B5EF4-FFF2-40B4-BE49-F238E27FC236}">
                  <a16:creationId xmlns="" xmlns:a16="http://schemas.microsoft.com/office/drawing/2014/main" id="{2BBD5494-D118-4BD2-BADA-6CE297332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1288" y="5167314"/>
              <a:ext cx="136525" cy="258763"/>
            </a:xfrm>
            <a:custGeom>
              <a:avLst/>
              <a:gdLst>
                <a:gd name="T0" fmla="*/ 37 w 77"/>
                <a:gd name="T1" fmla="*/ 117 h 146"/>
                <a:gd name="T2" fmla="*/ 0 w 77"/>
                <a:gd name="T3" fmla="*/ 146 h 146"/>
                <a:gd name="T4" fmla="*/ 2 w 77"/>
                <a:gd name="T5" fmla="*/ 115 h 146"/>
                <a:gd name="T6" fmla="*/ 77 w 77"/>
                <a:gd name="T7" fmla="*/ 0 h 146"/>
                <a:gd name="T8" fmla="*/ 64 w 77"/>
                <a:gd name="T9" fmla="*/ 74 h 146"/>
                <a:gd name="T10" fmla="*/ 37 w 77"/>
                <a:gd name="T11" fmla="*/ 1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46">
                  <a:moveTo>
                    <a:pt x="37" y="117"/>
                  </a:moveTo>
                  <a:cubicBezTo>
                    <a:pt x="23" y="128"/>
                    <a:pt x="10" y="139"/>
                    <a:pt x="0" y="146"/>
                  </a:cubicBezTo>
                  <a:cubicBezTo>
                    <a:pt x="0" y="139"/>
                    <a:pt x="1" y="122"/>
                    <a:pt x="2" y="115"/>
                  </a:cubicBezTo>
                  <a:cubicBezTo>
                    <a:pt x="15" y="97"/>
                    <a:pt x="63" y="27"/>
                    <a:pt x="77" y="0"/>
                  </a:cubicBezTo>
                  <a:cubicBezTo>
                    <a:pt x="75" y="25"/>
                    <a:pt x="70" y="51"/>
                    <a:pt x="64" y="74"/>
                  </a:cubicBezTo>
                  <a:cubicBezTo>
                    <a:pt x="59" y="90"/>
                    <a:pt x="50" y="105"/>
                    <a:pt x="37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36">
              <a:extLst>
                <a:ext uri="{FF2B5EF4-FFF2-40B4-BE49-F238E27FC236}">
                  <a16:creationId xmlns="" xmlns:a16="http://schemas.microsoft.com/office/drawing/2014/main" id="{4B7E2422-8B11-482C-B9C7-4AC96262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2263" y="5040314"/>
              <a:ext cx="92075" cy="271463"/>
            </a:xfrm>
            <a:custGeom>
              <a:avLst/>
              <a:gdLst>
                <a:gd name="T0" fmla="*/ 21 w 52"/>
                <a:gd name="T1" fmla="*/ 122 h 152"/>
                <a:gd name="T2" fmla="*/ 49 w 52"/>
                <a:gd name="T3" fmla="*/ 152 h 152"/>
                <a:gd name="T4" fmla="*/ 52 w 52"/>
                <a:gd name="T5" fmla="*/ 122 h 152"/>
                <a:gd name="T6" fmla="*/ 3 w 52"/>
                <a:gd name="T7" fmla="*/ 0 h 152"/>
                <a:gd name="T8" fmla="*/ 1 w 52"/>
                <a:gd name="T9" fmla="*/ 70 h 152"/>
                <a:gd name="T10" fmla="*/ 21 w 52"/>
                <a:gd name="T1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52">
                  <a:moveTo>
                    <a:pt x="21" y="122"/>
                  </a:moveTo>
                  <a:cubicBezTo>
                    <a:pt x="30" y="133"/>
                    <a:pt x="40" y="143"/>
                    <a:pt x="49" y="152"/>
                  </a:cubicBezTo>
                  <a:cubicBezTo>
                    <a:pt x="50" y="146"/>
                    <a:pt x="50" y="138"/>
                    <a:pt x="52" y="122"/>
                  </a:cubicBezTo>
                  <a:cubicBezTo>
                    <a:pt x="45" y="108"/>
                    <a:pt x="13" y="33"/>
                    <a:pt x="3" y="0"/>
                  </a:cubicBezTo>
                  <a:cubicBezTo>
                    <a:pt x="1" y="23"/>
                    <a:pt x="0" y="46"/>
                    <a:pt x="1" y="70"/>
                  </a:cubicBezTo>
                  <a:cubicBezTo>
                    <a:pt x="2" y="89"/>
                    <a:pt x="9" y="107"/>
                    <a:pt x="21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37">
              <a:extLst>
                <a:ext uri="{FF2B5EF4-FFF2-40B4-BE49-F238E27FC236}">
                  <a16:creationId xmlns="" xmlns:a16="http://schemas.microsoft.com/office/drawing/2014/main" id="{1FA22E70-155F-42A5-B9E9-AA92C2F0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75" y="5040314"/>
              <a:ext cx="92075" cy="271463"/>
            </a:xfrm>
            <a:custGeom>
              <a:avLst/>
              <a:gdLst>
                <a:gd name="T0" fmla="*/ 31 w 52"/>
                <a:gd name="T1" fmla="*/ 122 h 152"/>
                <a:gd name="T2" fmla="*/ 3 w 52"/>
                <a:gd name="T3" fmla="*/ 152 h 152"/>
                <a:gd name="T4" fmla="*/ 0 w 52"/>
                <a:gd name="T5" fmla="*/ 122 h 152"/>
                <a:gd name="T6" fmla="*/ 49 w 52"/>
                <a:gd name="T7" fmla="*/ 0 h 152"/>
                <a:gd name="T8" fmla="*/ 51 w 52"/>
                <a:gd name="T9" fmla="*/ 70 h 152"/>
                <a:gd name="T10" fmla="*/ 31 w 52"/>
                <a:gd name="T1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52">
                  <a:moveTo>
                    <a:pt x="31" y="122"/>
                  </a:moveTo>
                  <a:cubicBezTo>
                    <a:pt x="22" y="133"/>
                    <a:pt x="12" y="143"/>
                    <a:pt x="3" y="152"/>
                  </a:cubicBezTo>
                  <a:cubicBezTo>
                    <a:pt x="2" y="146"/>
                    <a:pt x="2" y="138"/>
                    <a:pt x="0" y="122"/>
                  </a:cubicBezTo>
                  <a:cubicBezTo>
                    <a:pt x="7" y="108"/>
                    <a:pt x="40" y="33"/>
                    <a:pt x="49" y="0"/>
                  </a:cubicBezTo>
                  <a:cubicBezTo>
                    <a:pt x="51" y="23"/>
                    <a:pt x="52" y="46"/>
                    <a:pt x="51" y="70"/>
                  </a:cubicBezTo>
                  <a:cubicBezTo>
                    <a:pt x="50" y="89"/>
                    <a:pt x="43" y="107"/>
                    <a:pt x="31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38">
              <a:extLst>
                <a:ext uri="{FF2B5EF4-FFF2-40B4-BE49-F238E27FC236}">
                  <a16:creationId xmlns="" xmlns:a16="http://schemas.microsoft.com/office/drawing/2014/main" id="{928CDD3E-0F5B-47EF-ACB7-8CEFB0187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6225" y="4927601"/>
              <a:ext cx="73025" cy="273050"/>
            </a:xfrm>
            <a:custGeom>
              <a:avLst/>
              <a:gdLst>
                <a:gd name="T0" fmla="*/ 32 w 41"/>
                <a:gd name="T1" fmla="*/ 154 h 154"/>
                <a:gd name="T2" fmla="*/ 41 w 41"/>
                <a:gd name="T3" fmla="*/ 125 h 154"/>
                <a:gd name="T4" fmla="*/ 17 w 41"/>
                <a:gd name="T5" fmla="*/ 0 h 154"/>
                <a:gd name="T6" fmla="*/ 2 w 41"/>
                <a:gd name="T7" fmla="*/ 66 h 154"/>
                <a:gd name="T8" fmla="*/ 13 w 41"/>
                <a:gd name="T9" fmla="*/ 122 h 154"/>
                <a:gd name="T10" fmla="*/ 32 w 41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4">
                  <a:moveTo>
                    <a:pt x="32" y="154"/>
                  </a:moveTo>
                  <a:cubicBezTo>
                    <a:pt x="36" y="140"/>
                    <a:pt x="37" y="135"/>
                    <a:pt x="41" y="125"/>
                  </a:cubicBezTo>
                  <a:cubicBezTo>
                    <a:pt x="39" y="117"/>
                    <a:pt x="21" y="32"/>
                    <a:pt x="17" y="0"/>
                  </a:cubicBezTo>
                  <a:cubicBezTo>
                    <a:pt x="11" y="21"/>
                    <a:pt x="6" y="43"/>
                    <a:pt x="2" y="66"/>
                  </a:cubicBezTo>
                  <a:cubicBezTo>
                    <a:pt x="0" y="85"/>
                    <a:pt x="3" y="105"/>
                    <a:pt x="13" y="122"/>
                  </a:cubicBezTo>
                  <a:cubicBezTo>
                    <a:pt x="19" y="133"/>
                    <a:pt x="25" y="144"/>
                    <a:pt x="32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39">
              <a:extLst>
                <a:ext uri="{FF2B5EF4-FFF2-40B4-BE49-F238E27FC236}">
                  <a16:creationId xmlns="" xmlns:a16="http://schemas.microsoft.com/office/drawing/2014/main" id="{8D0E9C79-2399-4960-81CC-D53B6E67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48275" y="4927601"/>
              <a:ext cx="71438" cy="273050"/>
            </a:xfrm>
            <a:custGeom>
              <a:avLst/>
              <a:gdLst>
                <a:gd name="T0" fmla="*/ 8 w 40"/>
                <a:gd name="T1" fmla="*/ 154 h 154"/>
                <a:gd name="T2" fmla="*/ 0 w 40"/>
                <a:gd name="T3" fmla="*/ 125 h 154"/>
                <a:gd name="T4" fmla="*/ 23 w 40"/>
                <a:gd name="T5" fmla="*/ 0 h 154"/>
                <a:gd name="T6" fmla="*/ 38 w 40"/>
                <a:gd name="T7" fmla="*/ 66 h 154"/>
                <a:gd name="T8" fmla="*/ 28 w 40"/>
                <a:gd name="T9" fmla="*/ 122 h 154"/>
                <a:gd name="T10" fmla="*/ 8 w 40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54">
                  <a:moveTo>
                    <a:pt x="8" y="154"/>
                  </a:moveTo>
                  <a:cubicBezTo>
                    <a:pt x="4" y="140"/>
                    <a:pt x="3" y="135"/>
                    <a:pt x="0" y="125"/>
                  </a:cubicBezTo>
                  <a:cubicBezTo>
                    <a:pt x="1" y="117"/>
                    <a:pt x="20" y="32"/>
                    <a:pt x="23" y="0"/>
                  </a:cubicBezTo>
                  <a:cubicBezTo>
                    <a:pt x="29" y="21"/>
                    <a:pt x="34" y="43"/>
                    <a:pt x="38" y="66"/>
                  </a:cubicBezTo>
                  <a:cubicBezTo>
                    <a:pt x="40" y="85"/>
                    <a:pt x="37" y="105"/>
                    <a:pt x="28" y="122"/>
                  </a:cubicBezTo>
                  <a:cubicBezTo>
                    <a:pt x="21" y="133"/>
                    <a:pt x="15" y="144"/>
                    <a:pt x="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40">
              <a:extLst>
                <a:ext uri="{FF2B5EF4-FFF2-40B4-BE49-F238E27FC236}">
                  <a16:creationId xmlns="" xmlns:a16="http://schemas.microsoft.com/office/drawing/2014/main" id="{E23BCD7E-41DA-485B-B92B-33DC2BF4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62725" y="4829176"/>
              <a:ext cx="53975" cy="265113"/>
            </a:xfrm>
            <a:custGeom>
              <a:avLst/>
              <a:gdLst>
                <a:gd name="T0" fmla="*/ 17 w 31"/>
                <a:gd name="T1" fmla="*/ 149 h 149"/>
                <a:gd name="T2" fmla="*/ 31 w 31"/>
                <a:gd name="T3" fmla="*/ 122 h 149"/>
                <a:gd name="T4" fmla="*/ 31 w 31"/>
                <a:gd name="T5" fmla="*/ 0 h 149"/>
                <a:gd name="T6" fmla="*/ 9 w 31"/>
                <a:gd name="T7" fmla="*/ 52 h 149"/>
                <a:gd name="T8" fmla="*/ 7 w 31"/>
                <a:gd name="T9" fmla="*/ 123 h 149"/>
                <a:gd name="T10" fmla="*/ 17 w 31"/>
                <a:gd name="T1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9">
                  <a:moveTo>
                    <a:pt x="17" y="149"/>
                  </a:moveTo>
                  <a:cubicBezTo>
                    <a:pt x="20" y="143"/>
                    <a:pt x="25" y="134"/>
                    <a:pt x="31" y="122"/>
                  </a:cubicBezTo>
                  <a:cubicBezTo>
                    <a:pt x="30" y="109"/>
                    <a:pt x="30" y="13"/>
                    <a:pt x="31" y="0"/>
                  </a:cubicBezTo>
                  <a:cubicBezTo>
                    <a:pt x="23" y="17"/>
                    <a:pt x="15" y="35"/>
                    <a:pt x="9" y="52"/>
                  </a:cubicBezTo>
                  <a:cubicBezTo>
                    <a:pt x="0" y="75"/>
                    <a:pt x="0" y="100"/>
                    <a:pt x="7" y="123"/>
                  </a:cubicBezTo>
                  <a:cubicBezTo>
                    <a:pt x="11" y="133"/>
                    <a:pt x="14" y="142"/>
                    <a:pt x="1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41">
              <a:extLst>
                <a:ext uri="{FF2B5EF4-FFF2-40B4-BE49-F238E27FC236}">
                  <a16:creationId xmlns="" xmlns:a16="http://schemas.microsoft.com/office/drawing/2014/main" id="{AC17A1CB-65F0-4605-9B19-5DBE98954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94313" y="4829176"/>
              <a:ext cx="55563" cy="265113"/>
            </a:xfrm>
            <a:custGeom>
              <a:avLst/>
              <a:gdLst>
                <a:gd name="T0" fmla="*/ 14 w 31"/>
                <a:gd name="T1" fmla="*/ 149 h 149"/>
                <a:gd name="T2" fmla="*/ 0 w 31"/>
                <a:gd name="T3" fmla="*/ 122 h 149"/>
                <a:gd name="T4" fmla="*/ 0 w 31"/>
                <a:gd name="T5" fmla="*/ 0 h 149"/>
                <a:gd name="T6" fmla="*/ 22 w 31"/>
                <a:gd name="T7" fmla="*/ 52 h 149"/>
                <a:gd name="T8" fmla="*/ 24 w 31"/>
                <a:gd name="T9" fmla="*/ 123 h 149"/>
                <a:gd name="T10" fmla="*/ 14 w 31"/>
                <a:gd name="T1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9">
                  <a:moveTo>
                    <a:pt x="14" y="149"/>
                  </a:moveTo>
                  <a:cubicBezTo>
                    <a:pt x="11" y="143"/>
                    <a:pt x="7" y="134"/>
                    <a:pt x="0" y="122"/>
                  </a:cubicBezTo>
                  <a:cubicBezTo>
                    <a:pt x="1" y="109"/>
                    <a:pt x="1" y="13"/>
                    <a:pt x="0" y="0"/>
                  </a:cubicBezTo>
                  <a:cubicBezTo>
                    <a:pt x="8" y="17"/>
                    <a:pt x="16" y="35"/>
                    <a:pt x="22" y="52"/>
                  </a:cubicBezTo>
                  <a:cubicBezTo>
                    <a:pt x="31" y="75"/>
                    <a:pt x="31" y="100"/>
                    <a:pt x="24" y="123"/>
                  </a:cubicBezTo>
                  <a:cubicBezTo>
                    <a:pt x="20" y="133"/>
                    <a:pt x="17" y="142"/>
                    <a:pt x="14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42">
              <a:extLst>
                <a:ext uri="{FF2B5EF4-FFF2-40B4-BE49-F238E27FC236}">
                  <a16:creationId xmlns="" xmlns:a16="http://schemas.microsoft.com/office/drawing/2014/main" id="{26CA0C2B-5B40-4F97-8C07-5B78F680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92875" y="4743451"/>
              <a:ext cx="84138" cy="252413"/>
            </a:xfrm>
            <a:custGeom>
              <a:avLst/>
              <a:gdLst>
                <a:gd name="T0" fmla="*/ 8 w 47"/>
                <a:gd name="T1" fmla="*/ 142 h 142"/>
                <a:gd name="T2" fmla="*/ 26 w 47"/>
                <a:gd name="T3" fmla="*/ 116 h 142"/>
                <a:gd name="T4" fmla="*/ 47 w 47"/>
                <a:gd name="T5" fmla="*/ 0 h 142"/>
                <a:gd name="T6" fmla="*/ 14 w 47"/>
                <a:gd name="T7" fmla="*/ 52 h 142"/>
                <a:gd name="T8" fmla="*/ 3 w 47"/>
                <a:gd name="T9" fmla="*/ 110 h 142"/>
                <a:gd name="T10" fmla="*/ 8 w 47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42">
                  <a:moveTo>
                    <a:pt x="8" y="142"/>
                  </a:moveTo>
                  <a:cubicBezTo>
                    <a:pt x="14" y="133"/>
                    <a:pt x="20" y="124"/>
                    <a:pt x="26" y="116"/>
                  </a:cubicBezTo>
                  <a:cubicBezTo>
                    <a:pt x="27" y="111"/>
                    <a:pt x="46" y="1"/>
                    <a:pt x="47" y="0"/>
                  </a:cubicBezTo>
                  <a:cubicBezTo>
                    <a:pt x="34" y="18"/>
                    <a:pt x="23" y="35"/>
                    <a:pt x="14" y="52"/>
                  </a:cubicBezTo>
                  <a:cubicBezTo>
                    <a:pt x="4" y="70"/>
                    <a:pt x="0" y="90"/>
                    <a:pt x="3" y="110"/>
                  </a:cubicBezTo>
                  <a:cubicBezTo>
                    <a:pt x="4" y="121"/>
                    <a:pt x="6" y="131"/>
                    <a:pt x="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43">
              <a:extLst>
                <a:ext uri="{FF2B5EF4-FFF2-40B4-BE49-F238E27FC236}">
                  <a16:creationId xmlns="" xmlns:a16="http://schemas.microsoft.com/office/drawing/2014/main" id="{C8315769-BEF2-48E2-9D5E-1AF4CC37A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92738" y="4743451"/>
              <a:ext cx="82550" cy="252413"/>
            </a:xfrm>
            <a:custGeom>
              <a:avLst/>
              <a:gdLst>
                <a:gd name="T0" fmla="*/ 38 w 46"/>
                <a:gd name="T1" fmla="*/ 142 h 142"/>
                <a:gd name="T2" fmla="*/ 20 w 46"/>
                <a:gd name="T3" fmla="*/ 116 h 142"/>
                <a:gd name="T4" fmla="*/ 0 w 46"/>
                <a:gd name="T5" fmla="*/ 0 h 142"/>
                <a:gd name="T6" fmla="*/ 32 w 46"/>
                <a:gd name="T7" fmla="*/ 52 h 142"/>
                <a:gd name="T8" fmla="*/ 43 w 46"/>
                <a:gd name="T9" fmla="*/ 110 h 142"/>
                <a:gd name="T10" fmla="*/ 38 w 46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42">
                  <a:moveTo>
                    <a:pt x="38" y="142"/>
                  </a:moveTo>
                  <a:cubicBezTo>
                    <a:pt x="33" y="133"/>
                    <a:pt x="26" y="124"/>
                    <a:pt x="20" y="116"/>
                  </a:cubicBezTo>
                  <a:cubicBezTo>
                    <a:pt x="19" y="111"/>
                    <a:pt x="0" y="1"/>
                    <a:pt x="0" y="0"/>
                  </a:cubicBezTo>
                  <a:cubicBezTo>
                    <a:pt x="12" y="18"/>
                    <a:pt x="23" y="35"/>
                    <a:pt x="32" y="52"/>
                  </a:cubicBezTo>
                  <a:cubicBezTo>
                    <a:pt x="42" y="70"/>
                    <a:pt x="46" y="90"/>
                    <a:pt x="43" y="110"/>
                  </a:cubicBezTo>
                  <a:cubicBezTo>
                    <a:pt x="42" y="121"/>
                    <a:pt x="40" y="131"/>
                    <a:pt x="3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44">
              <a:extLst>
                <a:ext uri="{FF2B5EF4-FFF2-40B4-BE49-F238E27FC236}">
                  <a16:creationId xmlns="" xmlns:a16="http://schemas.microsoft.com/office/drawing/2014/main" id="{E2DD8C6A-3B56-4716-9980-354FD2A00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08738" y="4673601"/>
              <a:ext cx="104775" cy="231775"/>
            </a:xfrm>
            <a:custGeom>
              <a:avLst/>
              <a:gdLst>
                <a:gd name="T0" fmla="*/ 23 w 59"/>
                <a:gd name="T1" fmla="*/ 108 h 131"/>
                <a:gd name="T2" fmla="*/ 59 w 59"/>
                <a:gd name="T3" fmla="*/ 0 h 131"/>
                <a:gd name="T4" fmla="*/ 18 w 59"/>
                <a:gd name="T5" fmla="*/ 50 h 131"/>
                <a:gd name="T6" fmla="*/ 1 w 59"/>
                <a:gd name="T7" fmla="*/ 94 h 131"/>
                <a:gd name="T8" fmla="*/ 1 w 59"/>
                <a:gd name="T9" fmla="*/ 131 h 131"/>
                <a:gd name="T10" fmla="*/ 23 w 59"/>
                <a:gd name="T11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31">
                  <a:moveTo>
                    <a:pt x="23" y="108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3" y="18"/>
                    <a:pt x="29" y="35"/>
                    <a:pt x="18" y="50"/>
                  </a:cubicBezTo>
                  <a:cubicBezTo>
                    <a:pt x="8" y="63"/>
                    <a:pt x="2" y="78"/>
                    <a:pt x="1" y="94"/>
                  </a:cubicBezTo>
                  <a:cubicBezTo>
                    <a:pt x="1" y="110"/>
                    <a:pt x="0" y="122"/>
                    <a:pt x="1" y="131"/>
                  </a:cubicBezTo>
                  <a:cubicBezTo>
                    <a:pt x="3" y="128"/>
                    <a:pt x="9" y="122"/>
                    <a:pt x="23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45">
              <a:extLst>
                <a:ext uri="{FF2B5EF4-FFF2-40B4-BE49-F238E27FC236}">
                  <a16:creationId xmlns="" xmlns:a16="http://schemas.microsoft.com/office/drawing/2014/main" id="{0477ABFF-D869-4CC2-9BFD-7B30464CF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99100" y="4673601"/>
              <a:ext cx="104775" cy="231775"/>
            </a:xfrm>
            <a:custGeom>
              <a:avLst/>
              <a:gdLst>
                <a:gd name="T0" fmla="*/ 36 w 59"/>
                <a:gd name="T1" fmla="*/ 108 h 131"/>
                <a:gd name="T2" fmla="*/ 0 w 59"/>
                <a:gd name="T3" fmla="*/ 0 h 131"/>
                <a:gd name="T4" fmla="*/ 41 w 59"/>
                <a:gd name="T5" fmla="*/ 50 h 131"/>
                <a:gd name="T6" fmla="*/ 58 w 59"/>
                <a:gd name="T7" fmla="*/ 94 h 131"/>
                <a:gd name="T8" fmla="*/ 58 w 59"/>
                <a:gd name="T9" fmla="*/ 131 h 131"/>
                <a:gd name="T10" fmla="*/ 36 w 59"/>
                <a:gd name="T11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31">
                  <a:moveTo>
                    <a:pt x="36" y="1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8"/>
                    <a:pt x="30" y="35"/>
                    <a:pt x="41" y="50"/>
                  </a:cubicBezTo>
                  <a:cubicBezTo>
                    <a:pt x="51" y="63"/>
                    <a:pt x="57" y="78"/>
                    <a:pt x="58" y="94"/>
                  </a:cubicBezTo>
                  <a:cubicBezTo>
                    <a:pt x="59" y="110"/>
                    <a:pt x="59" y="122"/>
                    <a:pt x="58" y="131"/>
                  </a:cubicBezTo>
                  <a:cubicBezTo>
                    <a:pt x="56" y="128"/>
                    <a:pt x="51" y="122"/>
                    <a:pt x="36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46">
              <a:extLst>
                <a:ext uri="{FF2B5EF4-FFF2-40B4-BE49-F238E27FC236}">
                  <a16:creationId xmlns="" xmlns:a16="http://schemas.microsoft.com/office/drawing/2014/main" id="{F651D79B-CF3D-4B5F-B6F7-FD78EE97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23013" y="4606926"/>
              <a:ext cx="138113" cy="217488"/>
            </a:xfrm>
            <a:custGeom>
              <a:avLst/>
              <a:gdLst>
                <a:gd name="T0" fmla="*/ 0 w 78"/>
                <a:gd name="T1" fmla="*/ 122 h 122"/>
                <a:gd name="T2" fmla="*/ 25 w 78"/>
                <a:gd name="T3" fmla="*/ 102 h 122"/>
                <a:gd name="T4" fmla="*/ 73 w 78"/>
                <a:gd name="T5" fmla="*/ 4 h 122"/>
                <a:gd name="T6" fmla="*/ 29 w 78"/>
                <a:gd name="T7" fmla="*/ 45 h 122"/>
                <a:gd name="T8" fmla="*/ 5 w 78"/>
                <a:gd name="T9" fmla="*/ 91 h 122"/>
                <a:gd name="T10" fmla="*/ 0 w 78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22">
                  <a:moveTo>
                    <a:pt x="0" y="122"/>
                  </a:moveTo>
                  <a:cubicBezTo>
                    <a:pt x="8" y="115"/>
                    <a:pt x="14" y="111"/>
                    <a:pt x="25" y="102"/>
                  </a:cubicBezTo>
                  <a:cubicBezTo>
                    <a:pt x="78" y="0"/>
                    <a:pt x="40" y="72"/>
                    <a:pt x="73" y="4"/>
                  </a:cubicBezTo>
                  <a:cubicBezTo>
                    <a:pt x="56" y="19"/>
                    <a:pt x="42" y="32"/>
                    <a:pt x="29" y="45"/>
                  </a:cubicBezTo>
                  <a:cubicBezTo>
                    <a:pt x="17" y="58"/>
                    <a:pt x="8" y="74"/>
                    <a:pt x="5" y="91"/>
                  </a:cubicBezTo>
                  <a:cubicBezTo>
                    <a:pt x="2" y="105"/>
                    <a:pt x="1" y="116"/>
                    <a:pt x="0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47">
              <a:extLst>
                <a:ext uri="{FF2B5EF4-FFF2-40B4-BE49-F238E27FC236}">
                  <a16:creationId xmlns="" xmlns:a16="http://schemas.microsoft.com/office/drawing/2014/main" id="{7687EB16-A9D6-46FF-9CCA-8F9B69AA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18163" y="4606926"/>
              <a:ext cx="139700" cy="217488"/>
            </a:xfrm>
            <a:custGeom>
              <a:avLst/>
              <a:gdLst>
                <a:gd name="T0" fmla="*/ 78 w 78"/>
                <a:gd name="T1" fmla="*/ 122 h 122"/>
                <a:gd name="T2" fmla="*/ 53 w 78"/>
                <a:gd name="T3" fmla="*/ 102 h 122"/>
                <a:gd name="T4" fmla="*/ 5 w 78"/>
                <a:gd name="T5" fmla="*/ 4 h 122"/>
                <a:gd name="T6" fmla="*/ 49 w 78"/>
                <a:gd name="T7" fmla="*/ 45 h 122"/>
                <a:gd name="T8" fmla="*/ 73 w 78"/>
                <a:gd name="T9" fmla="*/ 91 h 122"/>
                <a:gd name="T10" fmla="*/ 78 w 78"/>
                <a:gd name="T1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22">
                  <a:moveTo>
                    <a:pt x="78" y="122"/>
                  </a:moveTo>
                  <a:cubicBezTo>
                    <a:pt x="70" y="115"/>
                    <a:pt x="64" y="111"/>
                    <a:pt x="53" y="102"/>
                  </a:cubicBezTo>
                  <a:cubicBezTo>
                    <a:pt x="0" y="0"/>
                    <a:pt x="38" y="72"/>
                    <a:pt x="5" y="4"/>
                  </a:cubicBezTo>
                  <a:cubicBezTo>
                    <a:pt x="22" y="19"/>
                    <a:pt x="36" y="32"/>
                    <a:pt x="49" y="45"/>
                  </a:cubicBezTo>
                  <a:cubicBezTo>
                    <a:pt x="62" y="58"/>
                    <a:pt x="70" y="74"/>
                    <a:pt x="73" y="91"/>
                  </a:cubicBezTo>
                  <a:cubicBezTo>
                    <a:pt x="76" y="105"/>
                    <a:pt x="77" y="116"/>
                    <a:pt x="78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48">
              <a:extLst>
                <a:ext uri="{FF2B5EF4-FFF2-40B4-BE49-F238E27FC236}">
                  <a16:creationId xmlns="" xmlns:a16="http://schemas.microsoft.com/office/drawing/2014/main" id="{C78CD5A6-FD70-41D2-A297-05A49C44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35763" y="4781551"/>
              <a:ext cx="1668463" cy="1308100"/>
            </a:xfrm>
            <a:custGeom>
              <a:avLst/>
              <a:gdLst>
                <a:gd name="T0" fmla="*/ 470 w 939"/>
                <a:gd name="T1" fmla="*/ 717 h 736"/>
                <a:gd name="T2" fmla="*/ 309 w 939"/>
                <a:gd name="T3" fmla="*/ 0 h 736"/>
                <a:gd name="T4" fmla="*/ 447 w 939"/>
                <a:gd name="T5" fmla="*/ 726 h 736"/>
                <a:gd name="T6" fmla="*/ 470 w 939"/>
                <a:gd name="T7" fmla="*/ 736 h 736"/>
                <a:gd name="T8" fmla="*/ 492 w 939"/>
                <a:gd name="T9" fmla="*/ 726 h 736"/>
                <a:gd name="T10" fmla="*/ 630 w 939"/>
                <a:gd name="T11" fmla="*/ 0 h 736"/>
                <a:gd name="T12" fmla="*/ 470 w 939"/>
                <a:gd name="T13" fmla="*/ 717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9" h="736">
                  <a:moveTo>
                    <a:pt x="470" y="717"/>
                  </a:moveTo>
                  <a:cubicBezTo>
                    <a:pt x="3" y="530"/>
                    <a:pt x="71" y="175"/>
                    <a:pt x="309" y="0"/>
                  </a:cubicBezTo>
                  <a:cubicBezTo>
                    <a:pt x="35" y="173"/>
                    <a:pt x="0" y="543"/>
                    <a:pt x="447" y="726"/>
                  </a:cubicBezTo>
                  <a:cubicBezTo>
                    <a:pt x="458" y="731"/>
                    <a:pt x="458" y="731"/>
                    <a:pt x="470" y="736"/>
                  </a:cubicBezTo>
                  <a:cubicBezTo>
                    <a:pt x="481" y="731"/>
                    <a:pt x="481" y="731"/>
                    <a:pt x="492" y="726"/>
                  </a:cubicBezTo>
                  <a:cubicBezTo>
                    <a:pt x="939" y="543"/>
                    <a:pt x="904" y="173"/>
                    <a:pt x="630" y="0"/>
                  </a:cubicBezTo>
                  <a:cubicBezTo>
                    <a:pt x="868" y="175"/>
                    <a:pt x="936" y="530"/>
                    <a:pt x="470" y="7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5" name="组合 1464">
            <a:extLst>
              <a:ext uri="{FF2B5EF4-FFF2-40B4-BE49-F238E27FC236}">
                <a16:creationId xmlns="" xmlns:a16="http://schemas.microsoft.com/office/drawing/2014/main" id="{6121567F-A3E5-4622-89EE-8F26BECB609D}"/>
              </a:ext>
            </a:extLst>
          </p:cNvPr>
          <p:cNvGrpSpPr/>
          <p:nvPr/>
        </p:nvGrpSpPr>
        <p:grpSpPr>
          <a:xfrm>
            <a:off x="10557098" y="5576687"/>
            <a:ext cx="1234760" cy="404006"/>
            <a:chOff x="-4425951" y="7296151"/>
            <a:chExt cx="1809750" cy="5921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466" name="Freeform 192">
              <a:extLst>
                <a:ext uri="{FF2B5EF4-FFF2-40B4-BE49-F238E27FC236}">
                  <a16:creationId xmlns="" xmlns:a16="http://schemas.microsoft.com/office/drawing/2014/main" id="{4BA723D6-39B2-4FA8-8305-BC07DACFD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98950" y="7415214"/>
              <a:ext cx="827088" cy="466725"/>
            </a:xfrm>
            <a:custGeom>
              <a:avLst/>
              <a:gdLst>
                <a:gd name="T0" fmla="*/ 0 w 465"/>
                <a:gd name="T1" fmla="*/ 1 h 262"/>
                <a:gd name="T2" fmla="*/ 23 w 465"/>
                <a:gd name="T3" fmla="*/ 30 h 262"/>
                <a:gd name="T4" fmla="*/ 461 w 465"/>
                <a:gd name="T5" fmla="*/ 262 h 262"/>
                <a:gd name="T6" fmla="*/ 465 w 465"/>
                <a:gd name="T7" fmla="*/ 250 h 262"/>
                <a:gd name="T8" fmla="*/ 3 w 465"/>
                <a:gd name="T9" fmla="*/ 0 h 262"/>
                <a:gd name="T10" fmla="*/ 0 w 465"/>
                <a:gd name="T11" fmla="*/ 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262">
                  <a:moveTo>
                    <a:pt x="0" y="1"/>
                  </a:moveTo>
                  <a:cubicBezTo>
                    <a:pt x="10" y="16"/>
                    <a:pt x="18" y="25"/>
                    <a:pt x="23" y="30"/>
                  </a:cubicBezTo>
                  <a:cubicBezTo>
                    <a:pt x="154" y="178"/>
                    <a:pt x="364" y="138"/>
                    <a:pt x="461" y="262"/>
                  </a:cubicBezTo>
                  <a:cubicBezTo>
                    <a:pt x="463" y="255"/>
                    <a:pt x="463" y="257"/>
                    <a:pt x="465" y="250"/>
                  </a:cubicBezTo>
                  <a:cubicBezTo>
                    <a:pt x="386" y="133"/>
                    <a:pt x="122" y="174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93">
              <a:extLst>
                <a:ext uri="{FF2B5EF4-FFF2-40B4-BE49-F238E27FC236}">
                  <a16:creationId xmlns="" xmlns:a16="http://schemas.microsoft.com/office/drawing/2014/main" id="{F7B3FFAA-F60D-4346-9DB4-6176B3B1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35375" y="7570789"/>
              <a:ext cx="96838" cy="207963"/>
            </a:xfrm>
            <a:custGeom>
              <a:avLst/>
              <a:gdLst>
                <a:gd name="T0" fmla="*/ 5 w 55"/>
                <a:gd name="T1" fmla="*/ 0 h 117"/>
                <a:gd name="T2" fmla="*/ 30 w 55"/>
                <a:gd name="T3" fmla="*/ 117 h 117"/>
                <a:gd name="T4" fmla="*/ 5 w 55"/>
                <a:gd name="T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17">
                  <a:moveTo>
                    <a:pt x="5" y="0"/>
                  </a:moveTo>
                  <a:cubicBezTo>
                    <a:pt x="36" y="24"/>
                    <a:pt x="55" y="60"/>
                    <a:pt x="30" y="117"/>
                  </a:cubicBezTo>
                  <a:cubicBezTo>
                    <a:pt x="29" y="115"/>
                    <a:pt x="0" y="6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94">
              <a:extLst>
                <a:ext uri="{FF2B5EF4-FFF2-40B4-BE49-F238E27FC236}">
                  <a16:creationId xmlns="" xmlns:a16="http://schemas.microsoft.com/office/drawing/2014/main" id="{41CC4A01-1420-4371-95EA-97029B085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22688" y="7546976"/>
              <a:ext cx="85725" cy="193675"/>
            </a:xfrm>
            <a:custGeom>
              <a:avLst/>
              <a:gdLst>
                <a:gd name="T0" fmla="*/ 3 w 48"/>
                <a:gd name="T1" fmla="*/ 0 h 109"/>
                <a:gd name="T2" fmla="*/ 36 w 48"/>
                <a:gd name="T3" fmla="*/ 109 h 109"/>
                <a:gd name="T4" fmla="*/ 3 w 48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9">
                  <a:moveTo>
                    <a:pt x="3" y="0"/>
                  </a:moveTo>
                  <a:cubicBezTo>
                    <a:pt x="41" y="25"/>
                    <a:pt x="48" y="67"/>
                    <a:pt x="36" y="109"/>
                  </a:cubicBezTo>
                  <a:cubicBezTo>
                    <a:pt x="35" y="108"/>
                    <a:pt x="0" y="6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95">
              <a:extLst>
                <a:ext uri="{FF2B5EF4-FFF2-40B4-BE49-F238E27FC236}">
                  <a16:creationId xmlns="" xmlns:a16="http://schemas.microsoft.com/office/drawing/2014/main" id="{7037F0A0-E833-45D7-A501-353C8A62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08413" y="7531101"/>
              <a:ext cx="84138" cy="179388"/>
            </a:xfrm>
            <a:custGeom>
              <a:avLst/>
              <a:gdLst>
                <a:gd name="T0" fmla="*/ 1 w 47"/>
                <a:gd name="T1" fmla="*/ 0 h 101"/>
                <a:gd name="T2" fmla="*/ 39 w 47"/>
                <a:gd name="T3" fmla="*/ 101 h 101"/>
                <a:gd name="T4" fmla="*/ 1 w 47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01">
                  <a:moveTo>
                    <a:pt x="1" y="0"/>
                  </a:moveTo>
                  <a:cubicBezTo>
                    <a:pt x="38" y="20"/>
                    <a:pt x="47" y="63"/>
                    <a:pt x="39" y="101"/>
                  </a:cubicBezTo>
                  <a:cubicBezTo>
                    <a:pt x="38" y="101"/>
                    <a:pt x="0" y="6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96">
              <a:extLst>
                <a:ext uri="{FF2B5EF4-FFF2-40B4-BE49-F238E27FC236}">
                  <a16:creationId xmlns="" xmlns:a16="http://schemas.microsoft.com/office/drawing/2014/main" id="{A845F8CA-F423-489E-BD36-E50F70E6E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95725" y="7516814"/>
              <a:ext cx="82550" cy="169863"/>
            </a:xfrm>
            <a:custGeom>
              <a:avLst/>
              <a:gdLst>
                <a:gd name="T0" fmla="*/ 3 w 46"/>
                <a:gd name="T1" fmla="*/ 0 h 95"/>
                <a:gd name="T2" fmla="*/ 43 w 46"/>
                <a:gd name="T3" fmla="*/ 95 h 95"/>
                <a:gd name="T4" fmla="*/ 3 w 46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95">
                  <a:moveTo>
                    <a:pt x="3" y="0"/>
                  </a:moveTo>
                  <a:cubicBezTo>
                    <a:pt x="39" y="20"/>
                    <a:pt x="46" y="68"/>
                    <a:pt x="43" y="95"/>
                  </a:cubicBezTo>
                  <a:cubicBezTo>
                    <a:pt x="40" y="94"/>
                    <a:pt x="0" y="6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97">
              <a:extLst>
                <a:ext uri="{FF2B5EF4-FFF2-40B4-BE49-F238E27FC236}">
                  <a16:creationId xmlns="" xmlns:a16="http://schemas.microsoft.com/office/drawing/2014/main" id="{07F03A5B-726D-4829-987F-4239FE09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5100" y="7502526"/>
              <a:ext cx="76200" cy="161925"/>
            </a:xfrm>
            <a:custGeom>
              <a:avLst/>
              <a:gdLst>
                <a:gd name="T0" fmla="*/ 9 w 43"/>
                <a:gd name="T1" fmla="*/ 0 h 91"/>
                <a:gd name="T2" fmla="*/ 42 w 43"/>
                <a:gd name="T3" fmla="*/ 91 h 91"/>
                <a:gd name="T4" fmla="*/ 9 w 43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91">
                  <a:moveTo>
                    <a:pt x="9" y="0"/>
                  </a:moveTo>
                  <a:cubicBezTo>
                    <a:pt x="36" y="18"/>
                    <a:pt x="43" y="66"/>
                    <a:pt x="42" y="91"/>
                  </a:cubicBezTo>
                  <a:cubicBezTo>
                    <a:pt x="34" y="87"/>
                    <a:pt x="0" y="57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98">
              <a:extLst>
                <a:ext uri="{FF2B5EF4-FFF2-40B4-BE49-F238E27FC236}">
                  <a16:creationId xmlns="" xmlns:a16="http://schemas.microsoft.com/office/drawing/2014/main" id="{99F8DAF1-E597-487B-A178-0E7F8620C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33838" y="7483476"/>
              <a:ext cx="57150" cy="155575"/>
            </a:xfrm>
            <a:custGeom>
              <a:avLst/>
              <a:gdLst>
                <a:gd name="T0" fmla="*/ 5 w 32"/>
                <a:gd name="T1" fmla="*/ 0 h 88"/>
                <a:gd name="T2" fmla="*/ 29 w 32"/>
                <a:gd name="T3" fmla="*/ 88 h 88"/>
                <a:gd name="T4" fmla="*/ 1 w 32"/>
                <a:gd name="T5" fmla="*/ 27 h 88"/>
                <a:gd name="T6" fmla="*/ 5 w 32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8">
                  <a:moveTo>
                    <a:pt x="5" y="0"/>
                  </a:moveTo>
                  <a:cubicBezTo>
                    <a:pt x="29" y="15"/>
                    <a:pt x="32" y="60"/>
                    <a:pt x="29" y="88"/>
                  </a:cubicBezTo>
                  <a:cubicBezTo>
                    <a:pt x="17" y="82"/>
                    <a:pt x="0" y="56"/>
                    <a:pt x="1" y="27"/>
                  </a:cubicBezTo>
                  <a:cubicBezTo>
                    <a:pt x="1" y="19"/>
                    <a:pt x="2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99">
              <a:extLst>
                <a:ext uri="{FF2B5EF4-FFF2-40B4-BE49-F238E27FC236}">
                  <a16:creationId xmlns="" xmlns:a16="http://schemas.microsoft.com/office/drawing/2014/main" id="{3C079ECA-6035-4216-85A4-D0EC4E657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19563" y="7454901"/>
              <a:ext cx="69850" cy="152400"/>
            </a:xfrm>
            <a:custGeom>
              <a:avLst/>
              <a:gdLst>
                <a:gd name="T0" fmla="*/ 17 w 39"/>
                <a:gd name="T1" fmla="*/ 0 h 86"/>
                <a:gd name="T2" fmla="*/ 22 w 39"/>
                <a:gd name="T3" fmla="*/ 4 h 86"/>
                <a:gd name="T4" fmla="*/ 27 w 39"/>
                <a:gd name="T5" fmla="*/ 11 h 86"/>
                <a:gd name="T6" fmla="*/ 33 w 39"/>
                <a:gd name="T7" fmla="*/ 86 h 86"/>
                <a:gd name="T8" fmla="*/ 17 w 39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6">
                  <a:moveTo>
                    <a:pt x="17" y="0"/>
                  </a:moveTo>
                  <a:cubicBezTo>
                    <a:pt x="19" y="1"/>
                    <a:pt x="20" y="2"/>
                    <a:pt x="22" y="4"/>
                  </a:cubicBezTo>
                  <a:cubicBezTo>
                    <a:pt x="24" y="6"/>
                    <a:pt x="25" y="8"/>
                    <a:pt x="27" y="11"/>
                  </a:cubicBezTo>
                  <a:cubicBezTo>
                    <a:pt x="39" y="31"/>
                    <a:pt x="34" y="79"/>
                    <a:pt x="33" y="86"/>
                  </a:cubicBezTo>
                  <a:cubicBezTo>
                    <a:pt x="17" y="75"/>
                    <a:pt x="0" y="4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200">
              <a:extLst>
                <a:ext uri="{FF2B5EF4-FFF2-40B4-BE49-F238E27FC236}">
                  <a16:creationId xmlns="" xmlns:a16="http://schemas.microsoft.com/office/drawing/2014/main" id="{1ACCE2E1-8D1B-49C3-A345-A4AFC895A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83063" y="7416801"/>
              <a:ext cx="71438" cy="147638"/>
            </a:xfrm>
            <a:custGeom>
              <a:avLst/>
              <a:gdLst>
                <a:gd name="T0" fmla="*/ 21 w 40"/>
                <a:gd name="T1" fmla="*/ 0 h 83"/>
                <a:gd name="T2" fmla="*/ 27 w 40"/>
                <a:gd name="T3" fmla="*/ 83 h 83"/>
                <a:gd name="T4" fmla="*/ 21 w 40"/>
                <a:gd name="T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83">
                  <a:moveTo>
                    <a:pt x="21" y="0"/>
                  </a:moveTo>
                  <a:cubicBezTo>
                    <a:pt x="40" y="17"/>
                    <a:pt x="33" y="59"/>
                    <a:pt x="27" y="83"/>
                  </a:cubicBezTo>
                  <a:cubicBezTo>
                    <a:pt x="9" y="69"/>
                    <a:pt x="0" y="3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01">
              <a:extLst>
                <a:ext uri="{FF2B5EF4-FFF2-40B4-BE49-F238E27FC236}">
                  <a16:creationId xmlns="" xmlns:a16="http://schemas.microsoft.com/office/drawing/2014/main" id="{3008AE52-A97B-4281-A506-CC41391F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40213" y="7375526"/>
              <a:ext cx="71438" cy="139700"/>
            </a:xfrm>
            <a:custGeom>
              <a:avLst/>
              <a:gdLst>
                <a:gd name="T0" fmla="*/ 24 w 40"/>
                <a:gd name="T1" fmla="*/ 0 h 79"/>
                <a:gd name="T2" fmla="*/ 21 w 40"/>
                <a:gd name="T3" fmla="*/ 79 h 79"/>
                <a:gd name="T4" fmla="*/ 24 w 40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9">
                  <a:moveTo>
                    <a:pt x="24" y="0"/>
                  </a:moveTo>
                  <a:cubicBezTo>
                    <a:pt x="40" y="15"/>
                    <a:pt x="30" y="53"/>
                    <a:pt x="21" y="79"/>
                  </a:cubicBezTo>
                  <a:cubicBezTo>
                    <a:pt x="4" y="62"/>
                    <a:pt x="0" y="28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02">
              <a:extLst>
                <a:ext uri="{FF2B5EF4-FFF2-40B4-BE49-F238E27FC236}">
                  <a16:creationId xmlns="" xmlns:a16="http://schemas.microsoft.com/office/drawing/2014/main" id="{CE0F6139-0886-4FA7-A530-6779B7452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97363" y="7323139"/>
              <a:ext cx="82550" cy="131763"/>
            </a:xfrm>
            <a:custGeom>
              <a:avLst/>
              <a:gdLst>
                <a:gd name="T0" fmla="*/ 31 w 46"/>
                <a:gd name="T1" fmla="*/ 0 h 74"/>
                <a:gd name="T2" fmla="*/ 20 w 46"/>
                <a:gd name="T3" fmla="*/ 74 h 74"/>
                <a:gd name="T4" fmla="*/ 31 w 46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74">
                  <a:moveTo>
                    <a:pt x="31" y="0"/>
                  </a:moveTo>
                  <a:cubicBezTo>
                    <a:pt x="46" y="15"/>
                    <a:pt x="32" y="44"/>
                    <a:pt x="20" y="74"/>
                  </a:cubicBezTo>
                  <a:cubicBezTo>
                    <a:pt x="0" y="48"/>
                    <a:pt x="8" y="1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203">
              <a:extLst>
                <a:ext uri="{FF2B5EF4-FFF2-40B4-BE49-F238E27FC236}">
                  <a16:creationId xmlns="" xmlns:a16="http://schemas.microsoft.com/office/drawing/2014/main" id="{9AF05EE9-6FE4-4B6B-9BC7-052AFBFC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7296151"/>
              <a:ext cx="88900" cy="127000"/>
            </a:xfrm>
            <a:custGeom>
              <a:avLst/>
              <a:gdLst>
                <a:gd name="T0" fmla="*/ 14 w 50"/>
                <a:gd name="T1" fmla="*/ 0 h 71"/>
                <a:gd name="T2" fmla="*/ 14 w 50"/>
                <a:gd name="T3" fmla="*/ 4 h 71"/>
                <a:gd name="T4" fmla="*/ 11 w 50"/>
                <a:gd name="T5" fmla="*/ 1 h 71"/>
                <a:gd name="T6" fmla="*/ 11 w 50"/>
                <a:gd name="T7" fmla="*/ 1 h 71"/>
                <a:gd name="T8" fmla="*/ 47 w 50"/>
                <a:gd name="T9" fmla="*/ 71 h 71"/>
                <a:gd name="T10" fmla="*/ 11 w 50"/>
                <a:gd name="T11" fmla="*/ 1 h 71"/>
                <a:gd name="T12" fmla="*/ 14 w 50"/>
                <a:gd name="T13" fmla="*/ 4 h 71"/>
                <a:gd name="T14" fmla="*/ 14 w 50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71">
                  <a:moveTo>
                    <a:pt x="14" y="0"/>
                  </a:moveTo>
                  <a:cubicBezTo>
                    <a:pt x="15" y="7"/>
                    <a:pt x="14" y="2"/>
                    <a:pt x="14" y="4"/>
                  </a:cubicBezTo>
                  <a:cubicBezTo>
                    <a:pt x="13" y="4"/>
                    <a:pt x="11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50" y="33"/>
                    <a:pt x="48" y="69"/>
                    <a:pt x="47" y="71"/>
                  </a:cubicBezTo>
                  <a:cubicBezTo>
                    <a:pt x="45" y="71"/>
                    <a:pt x="0" y="53"/>
                    <a:pt x="11" y="1"/>
                  </a:cubicBezTo>
                  <a:cubicBezTo>
                    <a:pt x="11" y="3"/>
                    <a:pt x="13" y="4"/>
                    <a:pt x="14" y="4"/>
                  </a:cubicBezTo>
                  <a:cubicBezTo>
                    <a:pt x="14" y="2"/>
                    <a:pt x="15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04">
              <a:extLst>
                <a:ext uri="{FF2B5EF4-FFF2-40B4-BE49-F238E27FC236}">
                  <a16:creationId xmlns="" xmlns:a16="http://schemas.microsoft.com/office/drawing/2014/main" id="{84FE677D-26B1-4778-AEFB-798777DA1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51263" y="7778751"/>
              <a:ext cx="179388" cy="109538"/>
            </a:xfrm>
            <a:custGeom>
              <a:avLst/>
              <a:gdLst>
                <a:gd name="T0" fmla="*/ 0 w 101"/>
                <a:gd name="T1" fmla="*/ 62 h 62"/>
                <a:gd name="T2" fmla="*/ 101 w 101"/>
                <a:gd name="T3" fmla="*/ 3 h 62"/>
                <a:gd name="T4" fmla="*/ 0 w 101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62">
                  <a:moveTo>
                    <a:pt x="0" y="62"/>
                  </a:moveTo>
                  <a:cubicBezTo>
                    <a:pt x="49" y="61"/>
                    <a:pt x="100" y="5"/>
                    <a:pt x="101" y="3"/>
                  </a:cubicBezTo>
                  <a:cubicBezTo>
                    <a:pt x="46" y="0"/>
                    <a:pt x="21" y="30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06">
              <a:extLst>
                <a:ext uri="{FF2B5EF4-FFF2-40B4-BE49-F238E27FC236}">
                  <a16:creationId xmlns="" xmlns:a16="http://schemas.microsoft.com/office/drawing/2014/main" id="{506804BB-8E58-452B-9640-04EC97150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19526" y="7747001"/>
              <a:ext cx="171450" cy="111125"/>
            </a:xfrm>
            <a:custGeom>
              <a:avLst/>
              <a:gdLst>
                <a:gd name="T0" fmla="*/ 0 w 96"/>
                <a:gd name="T1" fmla="*/ 63 h 63"/>
                <a:gd name="T2" fmla="*/ 96 w 96"/>
                <a:gd name="T3" fmla="*/ 0 h 63"/>
                <a:gd name="T4" fmla="*/ 0 w 96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3">
                  <a:moveTo>
                    <a:pt x="0" y="63"/>
                  </a:moveTo>
                  <a:cubicBezTo>
                    <a:pt x="48" y="60"/>
                    <a:pt x="92" y="8"/>
                    <a:pt x="96" y="0"/>
                  </a:cubicBezTo>
                  <a:cubicBezTo>
                    <a:pt x="44" y="4"/>
                    <a:pt x="23" y="24"/>
                    <a:pt x="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07">
              <a:extLst>
                <a:ext uri="{FF2B5EF4-FFF2-40B4-BE49-F238E27FC236}">
                  <a16:creationId xmlns="" xmlns:a16="http://schemas.microsoft.com/office/drawing/2014/main" id="{F2885972-38B2-4316-813C-ABF8F07D1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92551" y="7718426"/>
              <a:ext cx="166688" cy="111125"/>
            </a:xfrm>
            <a:custGeom>
              <a:avLst/>
              <a:gdLst>
                <a:gd name="T0" fmla="*/ 0 w 93"/>
                <a:gd name="T1" fmla="*/ 63 h 63"/>
                <a:gd name="T2" fmla="*/ 93 w 93"/>
                <a:gd name="T3" fmla="*/ 0 h 63"/>
                <a:gd name="T4" fmla="*/ 0 w 93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63">
                  <a:moveTo>
                    <a:pt x="0" y="63"/>
                  </a:moveTo>
                  <a:cubicBezTo>
                    <a:pt x="48" y="61"/>
                    <a:pt x="89" y="8"/>
                    <a:pt x="93" y="0"/>
                  </a:cubicBezTo>
                  <a:cubicBezTo>
                    <a:pt x="36" y="6"/>
                    <a:pt x="18" y="32"/>
                    <a:pt x="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08">
              <a:extLst>
                <a:ext uri="{FF2B5EF4-FFF2-40B4-BE49-F238E27FC236}">
                  <a16:creationId xmlns="" xmlns:a16="http://schemas.microsoft.com/office/drawing/2014/main" id="{3353ABFB-276D-4ECA-AF36-FE9E6461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5101" y="7691438"/>
              <a:ext cx="166688" cy="111125"/>
            </a:xfrm>
            <a:custGeom>
              <a:avLst/>
              <a:gdLst>
                <a:gd name="T0" fmla="*/ 0 w 94"/>
                <a:gd name="T1" fmla="*/ 61 h 63"/>
                <a:gd name="T2" fmla="*/ 94 w 94"/>
                <a:gd name="T3" fmla="*/ 0 h 63"/>
                <a:gd name="T4" fmla="*/ 0 w 94"/>
                <a:gd name="T5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63">
                  <a:moveTo>
                    <a:pt x="0" y="61"/>
                  </a:moveTo>
                  <a:cubicBezTo>
                    <a:pt x="52" y="63"/>
                    <a:pt x="90" y="8"/>
                    <a:pt x="94" y="0"/>
                  </a:cubicBezTo>
                  <a:cubicBezTo>
                    <a:pt x="41" y="8"/>
                    <a:pt x="20" y="34"/>
                    <a:pt x="0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209">
              <a:extLst>
                <a:ext uri="{FF2B5EF4-FFF2-40B4-BE49-F238E27FC236}">
                  <a16:creationId xmlns="" xmlns:a16="http://schemas.microsoft.com/office/drawing/2014/main" id="{83172C91-9E14-4BD0-9A23-2BD73B0D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5588" y="7670801"/>
              <a:ext cx="176213" cy="107950"/>
            </a:xfrm>
            <a:custGeom>
              <a:avLst/>
              <a:gdLst>
                <a:gd name="T0" fmla="*/ 0 w 99"/>
                <a:gd name="T1" fmla="*/ 52 h 61"/>
                <a:gd name="T2" fmla="*/ 99 w 99"/>
                <a:gd name="T3" fmla="*/ 0 h 61"/>
                <a:gd name="T4" fmla="*/ 0 w 99"/>
                <a:gd name="T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61">
                  <a:moveTo>
                    <a:pt x="0" y="52"/>
                  </a:moveTo>
                  <a:cubicBezTo>
                    <a:pt x="54" y="61"/>
                    <a:pt x="91" y="18"/>
                    <a:pt x="99" y="0"/>
                  </a:cubicBezTo>
                  <a:cubicBezTo>
                    <a:pt x="41" y="9"/>
                    <a:pt x="23" y="27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10">
              <a:extLst>
                <a:ext uri="{FF2B5EF4-FFF2-40B4-BE49-F238E27FC236}">
                  <a16:creationId xmlns="" xmlns:a16="http://schemas.microsoft.com/office/drawing/2014/main" id="{5781AE1D-FF3D-4FD4-9D21-83B54C6F8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54488" y="7646988"/>
              <a:ext cx="182563" cy="98425"/>
            </a:xfrm>
            <a:custGeom>
              <a:avLst/>
              <a:gdLst>
                <a:gd name="T0" fmla="*/ 0 w 103"/>
                <a:gd name="T1" fmla="*/ 37 h 55"/>
                <a:gd name="T2" fmla="*/ 103 w 103"/>
                <a:gd name="T3" fmla="*/ 0 h 55"/>
                <a:gd name="T4" fmla="*/ 0 w 103"/>
                <a:gd name="T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55">
                  <a:moveTo>
                    <a:pt x="0" y="37"/>
                  </a:moveTo>
                  <a:cubicBezTo>
                    <a:pt x="49" y="55"/>
                    <a:pt x="95" y="14"/>
                    <a:pt x="103" y="0"/>
                  </a:cubicBezTo>
                  <a:cubicBezTo>
                    <a:pt x="46" y="1"/>
                    <a:pt x="26" y="18"/>
                    <a:pt x="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211">
              <a:extLst>
                <a:ext uri="{FF2B5EF4-FFF2-40B4-BE49-F238E27FC236}">
                  <a16:creationId xmlns="" xmlns:a16="http://schemas.microsoft.com/office/drawing/2014/main" id="{99F0C75D-6E4D-4B90-B406-27B3A5E3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37038" y="7605713"/>
              <a:ext cx="185738" cy="90488"/>
            </a:xfrm>
            <a:custGeom>
              <a:avLst/>
              <a:gdLst>
                <a:gd name="T0" fmla="*/ 0 w 104"/>
                <a:gd name="T1" fmla="*/ 27 h 51"/>
                <a:gd name="T2" fmla="*/ 104 w 104"/>
                <a:gd name="T3" fmla="*/ 6 h 51"/>
                <a:gd name="T4" fmla="*/ 0 w 104"/>
                <a:gd name="T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51">
                  <a:moveTo>
                    <a:pt x="0" y="27"/>
                  </a:moveTo>
                  <a:cubicBezTo>
                    <a:pt x="45" y="51"/>
                    <a:pt x="92" y="21"/>
                    <a:pt x="104" y="6"/>
                  </a:cubicBezTo>
                  <a:cubicBezTo>
                    <a:pt x="50" y="0"/>
                    <a:pt x="34" y="8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12">
              <a:extLst>
                <a:ext uri="{FF2B5EF4-FFF2-40B4-BE49-F238E27FC236}">
                  <a16:creationId xmlns="" xmlns:a16="http://schemas.microsoft.com/office/drawing/2014/main" id="{ECD91567-57DE-40E1-98A8-3FF5C9BDB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1651" y="7553326"/>
              <a:ext cx="182563" cy="88900"/>
            </a:xfrm>
            <a:custGeom>
              <a:avLst/>
              <a:gdLst>
                <a:gd name="T0" fmla="*/ 0 w 103"/>
                <a:gd name="T1" fmla="*/ 17 h 50"/>
                <a:gd name="T2" fmla="*/ 103 w 103"/>
                <a:gd name="T3" fmla="*/ 13 h 50"/>
                <a:gd name="T4" fmla="*/ 0 w 103"/>
                <a:gd name="T5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50">
                  <a:moveTo>
                    <a:pt x="0" y="17"/>
                  </a:moveTo>
                  <a:cubicBezTo>
                    <a:pt x="43" y="50"/>
                    <a:pt x="92" y="24"/>
                    <a:pt x="103" y="13"/>
                  </a:cubicBezTo>
                  <a:cubicBezTo>
                    <a:pt x="55" y="0"/>
                    <a:pt x="36" y="5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13">
              <a:extLst>
                <a:ext uri="{FF2B5EF4-FFF2-40B4-BE49-F238E27FC236}">
                  <a16:creationId xmlns="" xmlns:a16="http://schemas.microsoft.com/office/drawing/2014/main" id="{37C0D066-6A57-491E-94FA-009FAAEEC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1" y="7489826"/>
              <a:ext cx="177800" cy="82550"/>
            </a:xfrm>
            <a:custGeom>
              <a:avLst/>
              <a:gdLst>
                <a:gd name="T0" fmla="*/ 0 w 100"/>
                <a:gd name="T1" fmla="*/ 5 h 46"/>
                <a:gd name="T2" fmla="*/ 100 w 100"/>
                <a:gd name="T3" fmla="*/ 20 h 46"/>
                <a:gd name="T4" fmla="*/ 0 w 100"/>
                <a:gd name="T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46">
                  <a:moveTo>
                    <a:pt x="0" y="5"/>
                  </a:moveTo>
                  <a:cubicBezTo>
                    <a:pt x="37" y="46"/>
                    <a:pt x="89" y="28"/>
                    <a:pt x="100" y="20"/>
                  </a:cubicBezTo>
                  <a:cubicBezTo>
                    <a:pt x="52" y="0"/>
                    <a:pt x="43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14">
              <a:extLst>
                <a:ext uri="{FF2B5EF4-FFF2-40B4-BE49-F238E27FC236}">
                  <a16:creationId xmlns="" xmlns:a16="http://schemas.microsoft.com/office/drawing/2014/main" id="{63F8B865-424F-4397-AFD5-9BD728F4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25951" y="7407276"/>
              <a:ext cx="166688" cy="77788"/>
            </a:xfrm>
            <a:custGeom>
              <a:avLst/>
              <a:gdLst>
                <a:gd name="T0" fmla="*/ 0 w 93"/>
                <a:gd name="T1" fmla="*/ 0 h 44"/>
                <a:gd name="T2" fmla="*/ 87 w 93"/>
                <a:gd name="T3" fmla="*/ 36 h 44"/>
                <a:gd name="T4" fmla="*/ 93 w 93"/>
                <a:gd name="T5" fmla="*/ 34 h 44"/>
                <a:gd name="T6" fmla="*/ 90 w 93"/>
                <a:gd name="T7" fmla="*/ 32 h 44"/>
                <a:gd name="T8" fmla="*/ 86 w 93"/>
                <a:gd name="T9" fmla="*/ 30 h 44"/>
                <a:gd name="T10" fmla="*/ 0 w 93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44">
                  <a:moveTo>
                    <a:pt x="0" y="0"/>
                  </a:moveTo>
                  <a:cubicBezTo>
                    <a:pt x="19" y="34"/>
                    <a:pt x="53" y="44"/>
                    <a:pt x="87" y="36"/>
                  </a:cubicBezTo>
                  <a:cubicBezTo>
                    <a:pt x="89" y="35"/>
                    <a:pt x="91" y="35"/>
                    <a:pt x="93" y="34"/>
                  </a:cubicBezTo>
                  <a:cubicBezTo>
                    <a:pt x="92" y="33"/>
                    <a:pt x="92" y="33"/>
                    <a:pt x="90" y="32"/>
                  </a:cubicBezTo>
                  <a:cubicBezTo>
                    <a:pt x="89" y="32"/>
                    <a:pt x="88" y="31"/>
                    <a:pt x="86" y="30"/>
                  </a:cubicBezTo>
                  <a:cubicBezTo>
                    <a:pt x="47" y="5"/>
                    <a:pt x="45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15">
              <a:extLst>
                <a:ext uri="{FF2B5EF4-FFF2-40B4-BE49-F238E27FC236}">
                  <a16:creationId xmlns="" xmlns:a16="http://schemas.microsoft.com/office/drawing/2014/main" id="{5A0C984C-C503-4ED2-8323-9E3170AEB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68701" y="7415213"/>
              <a:ext cx="827088" cy="466725"/>
            </a:xfrm>
            <a:custGeom>
              <a:avLst/>
              <a:gdLst>
                <a:gd name="T0" fmla="*/ 465 w 465"/>
                <a:gd name="T1" fmla="*/ 1 h 262"/>
                <a:gd name="T2" fmla="*/ 442 w 465"/>
                <a:gd name="T3" fmla="*/ 30 h 262"/>
                <a:gd name="T4" fmla="*/ 4 w 465"/>
                <a:gd name="T5" fmla="*/ 262 h 262"/>
                <a:gd name="T6" fmla="*/ 0 w 465"/>
                <a:gd name="T7" fmla="*/ 250 h 262"/>
                <a:gd name="T8" fmla="*/ 462 w 465"/>
                <a:gd name="T9" fmla="*/ 0 h 262"/>
                <a:gd name="T10" fmla="*/ 465 w 465"/>
                <a:gd name="T11" fmla="*/ 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262">
                  <a:moveTo>
                    <a:pt x="465" y="1"/>
                  </a:moveTo>
                  <a:cubicBezTo>
                    <a:pt x="455" y="16"/>
                    <a:pt x="447" y="25"/>
                    <a:pt x="442" y="30"/>
                  </a:cubicBezTo>
                  <a:cubicBezTo>
                    <a:pt x="311" y="178"/>
                    <a:pt x="101" y="138"/>
                    <a:pt x="4" y="262"/>
                  </a:cubicBezTo>
                  <a:cubicBezTo>
                    <a:pt x="2" y="255"/>
                    <a:pt x="2" y="257"/>
                    <a:pt x="0" y="250"/>
                  </a:cubicBezTo>
                  <a:cubicBezTo>
                    <a:pt x="80" y="133"/>
                    <a:pt x="343" y="174"/>
                    <a:pt x="462" y="0"/>
                  </a:cubicBezTo>
                  <a:lnTo>
                    <a:pt x="46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16">
              <a:extLst>
                <a:ext uri="{FF2B5EF4-FFF2-40B4-BE49-F238E27FC236}">
                  <a16:creationId xmlns="" xmlns:a16="http://schemas.microsoft.com/office/drawing/2014/main" id="{43E5F2E9-8538-47DD-8FE4-4C1C50125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02026" y="7570788"/>
              <a:ext cx="96838" cy="207963"/>
            </a:xfrm>
            <a:custGeom>
              <a:avLst/>
              <a:gdLst>
                <a:gd name="T0" fmla="*/ 50 w 55"/>
                <a:gd name="T1" fmla="*/ 0 h 117"/>
                <a:gd name="T2" fmla="*/ 25 w 55"/>
                <a:gd name="T3" fmla="*/ 117 h 117"/>
                <a:gd name="T4" fmla="*/ 50 w 55"/>
                <a:gd name="T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17">
                  <a:moveTo>
                    <a:pt x="50" y="0"/>
                  </a:moveTo>
                  <a:cubicBezTo>
                    <a:pt x="19" y="24"/>
                    <a:pt x="0" y="60"/>
                    <a:pt x="25" y="117"/>
                  </a:cubicBezTo>
                  <a:cubicBezTo>
                    <a:pt x="26" y="115"/>
                    <a:pt x="55" y="60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17">
              <a:extLst>
                <a:ext uri="{FF2B5EF4-FFF2-40B4-BE49-F238E27FC236}">
                  <a16:creationId xmlns="" xmlns:a16="http://schemas.microsoft.com/office/drawing/2014/main" id="{DCCD045F-E9A3-40C4-B9D5-21F0D1E89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03601" y="7546976"/>
              <a:ext cx="85725" cy="193675"/>
            </a:xfrm>
            <a:custGeom>
              <a:avLst/>
              <a:gdLst>
                <a:gd name="T0" fmla="*/ 45 w 48"/>
                <a:gd name="T1" fmla="*/ 0 h 109"/>
                <a:gd name="T2" fmla="*/ 12 w 48"/>
                <a:gd name="T3" fmla="*/ 109 h 109"/>
                <a:gd name="T4" fmla="*/ 45 w 48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9">
                  <a:moveTo>
                    <a:pt x="45" y="0"/>
                  </a:moveTo>
                  <a:cubicBezTo>
                    <a:pt x="7" y="25"/>
                    <a:pt x="0" y="67"/>
                    <a:pt x="12" y="109"/>
                  </a:cubicBezTo>
                  <a:cubicBezTo>
                    <a:pt x="13" y="108"/>
                    <a:pt x="48" y="67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18">
              <a:extLst>
                <a:ext uri="{FF2B5EF4-FFF2-40B4-BE49-F238E27FC236}">
                  <a16:creationId xmlns="" xmlns:a16="http://schemas.microsoft.com/office/drawing/2014/main" id="{BFB4E758-432E-4DF9-A3D1-FF8B8D9B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16288" y="7531101"/>
              <a:ext cx="84138" cy="179388"/>
            </a:xfrm>
            <a:custGeom>
              <a:avLst/>
              <a:gdLst>
                <a:gd name="T0" fmla="*/ 47 w 47"/>
                <a:gd name="T1" fmla="*/ 0 h 101"/>
                <a:gd name="T2" fmla="*/ 8 w 47"/>
                <a:gd name="T3" fmla="*/ 101 h 101"/>
                <a:gd name="T4" fmla="*/ 47 w 47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01">
                  <a:moveTo>
                    <a:pt x="47" y="0"/>
                  </a:moveTo>
                  <a:cubicBezTo>
                    <a:pt x="9" y="20"/>
                    <a:pt x="0" y="63"/>
                    <a:pt x="8" y="101"/>
                  </a:cubicBezTo>
                  <a:cubicBezTo>
                    <a:pt x="9" y="101"/>
                    <a:pt x="47" y="65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19">
              <a:extLst>
                <a:ext uri="{FF2B5EF4-FFF2-40B4-BE49-F238E27FC236}">
                  <a16:creationId xmlns="" xmlns:a16="http://schemas.microsoft.com/office/drawing/2014/main" id="{79A919D1-8987-432A-87F6-123DB92C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27388" y="7516813"/>
              <a:ext cx="82550" cy="169863"/>
            </a:xfrm>
            <a:custGeom>
              <a:avLst/>
              <a:gdLst>
                <a:gd name="T0" fmla="*/ 43 w 46"/>
                <a:gd name="T1" fmla="*/ 0 h 95"/>
                <a:gd name="T2" fmla="*/ 3 w 46"/>
                <a:gd name="T3" fmla="*/ 95 h 95"/>
                <a:gd name="T4" fmla="*/ 43 w 46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95">
                  <a:moveTo>
                    <a:pt x="43" y="0"/>
                  </a:moveTo>
                  <a:cubicBezTo>
                    <a:pt x="7" y="20"/>
                    <a:pt x="0" y="68"/>
                    <a:pt x="3" y="95"/>
                  </a:cubicBezTo>
                  <a:cubicBezTo>
                    <a:pt x="6" y="94"/>
                    <a:pt x="46" y="61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20">
              <a:extLst>
                <a:ext uri="{FF2B5EF4-FFF2-40B4-BE49-F238E27FC236}">
                  <a16:creationId xmlns="" xmlns:a16="http://schemas.microsoft.com/office/drawing/2014/main" id="{DEE76802-5418-4E07-A5BD-89C975AB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41663" y="7502526"/>
              <a:ext cx="76200" cy="161925"/>
            </a:xfrm>
            <a:custGeom>
              <a:avLst/>
              <a:gdLst>
                <a:gd name="T0" fmla="*/ 34 w 43"/>
                <a:gd name="T1" fmla="*/ 0 h 91"/>
                <a:gd name="T2" fmla="*/ 1 w 43"/>
                <a:gd name="T3" fmla="*/ 91 h 91"/>
                <a:gd name="T4" fmla="*/ 34 w 43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91">
                  <a:moveTo>
                    <a:pt x="34" y="0"/>
                  </a:moveTo>
                  <a:cubicBezTo>
                    <a:pt x="7" y="18"/>
                    <a:pt x="0" y="66"/>
                    <a:pt x="1" y="91"/>
                  </a:cubicBezTo>
                  <a:cubicBezTo>
                    <a:pt x="9" y="87"/>
                    <a:pt x="43" y="57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21">
              <a:extLst>
                <a:ext uri="{FF2B5EF4-FFF2-40B4-BE49-F238E27FC236}">
                  <a16:creationId xmlns="" xmlns:a16="http://schemas.microsoft.com/office/drawing/2014/main" id="{33F52727-EDD2-44FE-8FB3-99C1F116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63876" y="7483476"/>
              <a:ext cx="57150" cy="155575"/>
            </a:xfrm>
            <a:custGeom>
              <a:avLst/>
              <a:gdLst>
                <a:gd name="T0" fmla="*/ 27 w 32"/>
                <a:gd name="T1" fmla="*/ 0 h 88"/>
                <a:gd name="T2" fmla="*/ 3 w 32"/>
                <a:gd name="T3" fmla="*/ 88 h 88"/>
                <a:gd name="T4" fmla="*/ 31 w 32"/>
                <a:gd name="T5" fmla="*/ 27 h 88"/>
                <a:gd name="T6" fmla="*/ 27 w 32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8">
                  <a:moveTo>
                    <a:pt x="27" y="0"/>
                  </a:moveTo>
                  <a:cubicBezTo>
                    <a:pt x="3" y="15"/>
                    <a:pt x="0" y="60"/>
                    <a:pt x="3" y="88"/>
                  </a:cubicBezTo>
                  <a:cubicBezTo>
                    <a:pt x="15" y="82"/>
                    <a:pt x="32" y="56"/>
                    <a:pt x="31" y="27"/>
                  </a:cubicBezTo>
                  <a:cubicBezTo>
                    <a:pt x="31" y="19"/>
                    <a:pt x="30" y="1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22">
              <a:extLst>
                <a:ext uri="{FF2B5EF4-FFF2-40B4-BE49-F238E27FC236}">
                  <a16:creationId xmlns="" xmlns:a16="http://schemas.microsoft.com/office/drawing/2014/main" id="{B5A7F873-21B2-4570-A8BC-E02A18CE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90851" y="7454901"/>
              <a:ext cx="69850" cy="152400"/>
            </a:xfrm>
            <a:custGeom>
              <a:avLst/>
              <a:gdLst>
                <a:gd name="T0" fmla="*/ 22 w 39"/>
                <a:gd name="T1" fmla="*/ 0 h 86"/>
                <a:gd name="T2" fmla="*/ 17 w 39"/>
                <a:gd name="T3" fmla="*/ 4 h 86"/>
                <a:gd name="T4" fmla="*/ 12 w 39"/>
                <a:gd name="T5" fmla="*/ 11 h 86"/>
                <a:gd name="T6" fmla="*/ 6 w 39"/>
                <a:gd name="T7" fmla="*/ 86 h 86"/>
                <a:gd name="T8" fmla="*/ 22 w 39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6">
                  <a:moveTo>
                    <a:pt x="22" y="0"/>
                  </a:moveTo>
                  <a:cubicBezTo>
                    <a:pt x="20" y="1"/>
                    <a:pt x="19" y="2"/>
                    <a:pt x="17" y="4"/>
                  </a:cubicBezTo>
                  <a:cubicBezTo>
                    <a:pt x="15" y="6"/>
                    <a:pt x="14" y="8"/>
                    <a:pt x="12" y="11"/>
                  </a:cubicBezTo>
                  <a:cubicBezTo>
                    <a:pt x="0" y="31"/>
                    <a:pt x="5" y="79"/>
                    <a:pt x="6" y="86"/>
                  </a:cubicBezTo>
                  <a:cubicBezTo>
                    <a:pt x="22" y="75"/>
                    <a:pt x="39" y="4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23">
              <a:extLst>
                <a:ext uri="{FF2B5EF4-FFF2-40B4-BE49-F238E27FC236}">
                  <a16:creationId xmlns="" xmlns:a16="http://schemas.microsoft.com/office/drawing/2014/main" id="{57403624-4810-4B59-B578-8FE046C6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28938" y="7416801"/>
              <a:ext cx="71438" cy="147638"/>
            </a:xfrm>
            <a:custGeom>
              <a:avLst/>
              <a:gdLst>
                <a:gd name="T0" fmla="*/ 19 w 40"/>
                <a:gd name="T1" fmla="*/ 0 h 83"/>
                <a:gd name="T2" fmla="*/ 13 w 40"/>
                <a:gd name="T3" fmla="*/ 83 h 83"/>
                <a:gd name="T4" fmla="*/ 19 w 40"/>
                <a:gd name="T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83">
                  <a:moveTo>
                    <a:pt x="19" y="0"/>
                  </a:moveTo>
                  <a:cubicBezTo>
                    <a:pt x="0" y="17"/>
                    <a:pt x="7" y="59"/>
                    <a:pt x="13" y="83"/>
                  </a:cubicBezTo>
                  <a:cubicBezTo>
                    <a:pt x="31" y="69"/>
                    <a:pt x="40" y="3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24">
              <a:extLst>
                <a:ext uri="{FF2B5EF4-FFF2-40B4-BE49-F238E27FC236}">
                  <a16:creationId xmlns="" xmlns:a16="http://schemas.microsoft.com/office/drawing/2014/main" id="{7D0D57C8-853B-4FCC-8E1E-CABBBEB4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71788" y="7375526"/>
              <a:ext cx="71438" cy="139700"/>
            </a:xfrm>
            <a:custGeom>
              <a:avLst/>
              <a:gdLst>
                <a:gd name="T0" fmla="*/ 16 w 40"/>
                <a:gd name="T1" fmla="*/ 0 h 79"/>
                <a:gd name="T2" fmla="*/ 19 w 40"/>
                <a:gd name="T3" fmla="*/ 79 h 79"/>
                <a:gd name="T4" fmla="*/ 16 w 40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9">
                  <a:moveTo>
                    <a:pt x="16" y="0"/>
                  </a:moveTo>
                  <a:cubicBezTo>
                    <a:pt x="0" y="15"/>
                    <a:pt x="10" y="53"/>
                    <a:pt x="19" y="79"/>
                  </a:cubicBezTo>
                  <a:cubicBezTo>
                    <a:pt x="36" y="62"/>
                    <a:pt x="40" y="28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25">
              <a:extLst>
                <a:ext uri="{FF2B5EF4-FFF2-40B4-BE49-F238E27FC236}">
                  <a16:creationId xmlns="" xmlns:a16="http://schemas.microsoft.com/office/drawing/2014/main" id="{2E76E13F-D8E6-4E25-8D60-FAB4B295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25751" y="7323138"/>
              <a:ext cx="82550" cy="131763"/>
            </a:xfrm>
            <a:custGeom>
              <a:avLst/>
              <a:gdLst>
                <a:gd name="T0" fmla="*/ 15 w 46"/>
                <a:gd name="T1" fmla="*/ 0 h 74"/>
                <a:gd name="T2" fmla="*/ 26 w 46"/>
                <a:gd name="T3" fmla="*/ 74 h 74"/>
                <a:gd name="T4" fmla="*/ 15 w 46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74">
                  <a:moveTo>
                    <a:pt x="15" y="0"/>
                  </a:moveTo>
                  <a:cubicBezTo>
                    <a:pt x="0" y="15"/>
                    <a:pt x="14" y="44"/>
                    <a:pt x="26" y="74"/>
                  </a:cubicBezTo>
                  <a:cubicBezTo>
                    <a:pt x="46" y="48"/>
                    <a:pt x="38" y="18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26">
              <a:extLst>
                <a:ext uri="{FF2B5EF4-FFF2-40B4-BE49-F238E27FC236}">
                  <a16:creationId xmlns="" xmlns:a16="http://schemas.microsoft.com/office/drawing/2014/main" id="{0A8CB09D-7C8E-42BC-A060-9CE205C9D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54313" y="7296151"/>
              <a:ext cx="88900" cy="127000"/>
            </a:xfrm>
            <a:custGeom>
              <a:avLst/>
              <a:gdLst>
                <a:gd name="T0" fmla="*/ 36 w 50"/>
                <a:gd name="T1" fmla="*/ 0 h 71"/>
                <a:gd name="T2" fmla="*/ 36 w 50"/>
                <a:gd name="T3" fmla="*/ 4 h 71"/>
                <a:gd name="T4" fmla="*/ 39 w 50"/>
                <a:gd name="T5" fmla="*/ 1 h 71"/>
                <a:gd name="T6" fmla="*/ 39 w 50"/>
                <a:gd name="T7" fmla="*/ 1 h 71"/>
                <a:gd name="T8" fmla="*/ 3 w 50"/>
                <a:gd name="T9" fmla="*/ 71 h 71"/>
                <a:gd name="T10" fmla="*/ 39 w 50"/>
                <a:gd name="T11" fmla="*/ 1 h 71"/>
                <a:gd name="T12" fmla="*/ 36 w 50"/>
                <a:gd name="T13" fmla="*/ 4 h 71"/>
                <a:gd name="T14" fmla="*/ 36 w 50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71">
                  <a:moveTo>
                    <a:pt x="36" y="0"/>
                  </a:moveTo>
                  <a:cubicBezTo>
                    <a:pt x="35" y="7"/>
                    <a:pt x="36" y="2"/>
                    <a:pt x="36" y="4"/>
                  </a:cubicBezTo>
                  <a:cubicBezTo>
                    <a:pt x="37" y="4"/>
                    <a:pt x="39" y="3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0" y="33"/>
                    <a:pt x="3" y="69"/>
                    <a:pt x="3" y="71"/>
                  </a:cubicBezTo>
                  <a:cubicBezTo>
                    <a:pt x="5" y="71"/>
                    <a:pt x="50" y="53"/>
                    <a:pt x="39" y="1"/>
                  </a:cubicBezTo>
                  <a:cubicBezTo>
                    <a:pt x="39" y="3"/>
                    <a:pt x="37" y="4"/>
                    <a:pt x="36" y="4"/>
                  </a:cubicBezTo>
                  <a:cubicBezTo>
                    <a:pt x="36" y="2"/>
                    <a:pt x="35" y="7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27">
              <a:extLst>
                <a:ext uri="{FF2B5EF4-FFF2-40B4-BE49-F238E27FC236}">
                  <a16:creationId xmlns="" xmlns:a16="http://schemas.microsoft.com/office/drawing/2014/main" id="{91F106EE-F857-4F10-AE02-E6B4F89B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68688" y="7778751"/>
              <a:ext cx="179388" cy="109538"/>
            </a:xfrm>
            <a:custGeom>
              <a:avLst/>
              <a:gdLst>
                <a:gd name="T0" fmla="*/ 101 w 101"/>
                <a:gd name="T1" fmla="*/ 62 h 62"/>
                <a:gd name="T2" fmla="*/ 0 w 101"/>
                <a:gd name="T3" fmla="*/ 3 h 62"/>
                <a:gd name="T4" fmla="*/ 101 w 101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62">
                  <a:moveTo>
                    <a:pt x="101" y="62"/>
                  </a:moveTo>
                  <a:cubicBezTo>
                    <a:pt x="52" y="61"/>
                    <a:pt x="1" y="5"/>
                    <a:pt x="0" y="3"/>
                  </a:cubicBezTo>
                  <a:cubicBezTo>
                    <a:pt x="55" y="0"/>
                    <a:pt x="80" y="30"/>
                    <a:pt x="10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28">
              <a:extLst>
                <a:ext uri="{FF2B5EF4-FFF2-40B4-BE49-F238E27FC236}">
                  <a16:creationId xmlns="" xmlns:a16="http://schemas.microsoft.com/office/drawing/2014/main" id="{BFB4D839-0E2F-4A38-8137-56419FC2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92488" y="7747001"/>
              <a:ext cx="171450" cy="111125"/>
            </a:xfrm>
            <a:custGeom>
              <a:avLst/>
              <a:gdLst>
                <a:gd name="T0" fmla="*/ 96 w 96"/>
                <a:gd name="T1" fmla="*/ 63 h 63"/>
                <a:gd name="T2" fmla="*/ 0 w 96"/>
                <a:gd name="T3" fmla="*/ 0 h 63"/>
                <a:gd name="T4" fmla="*/ 96 w 96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3">
                  <a:moveTo>
                    <a:pt x="96" y="63"/>
                  </a:moveTo>
                  <a:cubicBezTo>
                    <a:pt x="48" y="60"/>
                    <a:pt x="4" y="8"/>
                    <a:pt x="0" y="0"/>
                  </a:cubicBezTo>
                  <a:cubicBezTo>
                    <a:pt x="52" y="4"/>
                    <a:pt x="73" y="24"/>
                    <a:pt x="96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29">
              <a:extLst>
                <a:ext uri="{FF2B5EF4-FFF2-40B4-BE49-F238E27FC236}">
                  <a16:creationId xmlns="" xmlns:a16="http://schemas.microsoft.com/office/drawing/2014/main" id="{01830CAE-8901-4F74-9858-064CB4622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14701" y="7718426"/>
              <a:ext cx="165100" cy="111125"/>
            </a:xfrm>
            <a:custGeom>
              <a:avLst/>
              <a:gdLst>
                <a:gd name="T0" fmla="*/ 93 w 93"/>
                <a:gd name="T1" fmla="*/ 63 h 63"/>
                <a:gd name="T2" fmla="*/ 0 w 93"/>
                <a:gd name="T3" fmla="*/ 0 h 63"/>
                <a:gd name="T4" fmla="*/ 93 w 93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63">
                  <a:moveTo>
                    <a:pt x="93" y="63"/>
                  </a:moveTo>
                  <a:cubicBezTo>
                    <a:pt x="45" y="61"/>
                    <a:pt x="4" y="8"/>
                    <a:pt x="0" y="0"/>
                  </a:cubicBezTo>
                  <a:cubicBezTo>
                    <a:pt x="57" y="6"/>
                    <a:pt x="75" y="32"/>
                    <a:pt x="93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30">
              <a:extLst>
                <a:ext uri="{FF2B5EF4-FFF2-40B4-BE49-F238E27FC236}">
                  <a16:creationId xmlns="" xmlns:a16="http://schemas.microsoft.com/office/drawing/2014/main" id="{8F95720F-5F01-4630-95FC-4DACF0617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32151" y="7691438"/>
              <a:ext cx="166688" cy="111125"/>
            </a:xfrm>
            <a:custGeom>
              <a:avLst/>
              <a:gdLst>
                <a:gd name="T0" fmla="*/ 94 w 94"/>
                <a:gd name="T1" fmla="*/ 61 h 63"/>
                <a:gd name="T2" fmla="*/ 0 w 94"/>
                <a:gd name="T3" fmla="*/ 0 h 63"/>
                <a:gd name="T4" fmla="*/ 94 w 94"/>
                <a:gd name="T5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63">
                  <a:moveTo>
                    <a:pt x="94" y="61"/>
                  </a:moveTo>
                  <a:cubicBezTo>
                    <a:pt x="42" y="63"/>
                    <a:pt x="4" y="8"/>
                    <a:pt x="0" y="0"/>
                  </a:cubicBezTo>
                  <a:cubicBezTo>
                    <a:pt x="53" y="8"/>
                    <a:pt x="74" y="34"/>
                    <a:pt x="94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31">
              <a:extLst>
                <a:ext uri="{FF2B5EF4-FFF2-40B4-BE49-F238E27FC236}">
                  <a16:creationId xmlns="" xmlns:a16="http://schemas.microsoft.com/office/drawing/2014/main" id="{AA30DAB6-982D-4414-8FD4-5786B0F19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51188" y="7670801"/>
              <a:ext cx="176213" cy="107950"/>
            </a:xfrm>
            <a:custGeom>
              <a:avLst/>
              <a:gdLst>
                <a:gd name="T0" fmla="*/ 99 w 99"/>
                <a:gd name="T1" fmla="*/ 52 h 61"/>
                <a:gd name="T2" fmla="*/ 0 w 99"/>
                <a:gd name="T3" fmla="*/ 0 h 61"/>
                <a:gd name="T4" fmla="*/ 99 w 99"/>
                <a:gd name="T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61">
                  <a:moveTo>
                    <a:pt x="99" y="52"/>
                  </a:moveTo>
                  <a:cubicBezTo>
                    <a:pt x="45" y="61"/>
                    <a:pt x="8" y="18"/>
                    <a:pt x="0" y="0"/>
                  </a:cubicBezTo>
                  <a:cubicBezTo>
                    <a:pt x="58" y="9"/>
                    <a:pt x="76" y="27"/>
                    <a:pt x="99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32">
              <a:extLst>
                <a:ext uri="{FF2B5EF4-FFF2-40B4-BE49-F238E27FC236}">
                  <a16:creationId xmlns="" xmlns:a16="http://schemas.microsoft.com/office/drawing/2014/main" id="{9EF8C033-54F3-4637-AE6A-50A3C713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67051" y="7646988"/>
              <a:ext cx="180975" cy="98425"/>
            </a:xfrm>
            <a:custGeom>
              <a:avLst/>
              <a:gdLst>
                <a:gd name="T0" fmla="*/ 102 w 102"/>
                <a:gd name="T1" fmla="*/ 37 h 55"/>
                <a:gd name="T2" fmla="*/ 0 w 102"/>
                <a:gd name="T3" fmla="*/ 0 h 55"/>
                <a:gd name="T4" fmla="*/ 102 w 102"/>
                <a:gd name="T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5">
                  <a:moveTo>
                    <a:pt x="102" y="37"/>
                  </a:moveTo>
                  <a:cubicBezTo>
                    <a:pt x="53" y="55"/>
                    <a:pt x="7" y="14"/>
                    <a:pt x="0" y="0"/>
                  </a:cubicBezTo>
                  <a:cubicBezTo>
                    <a:pt x="57" y="1"/>
                    <a:pt x="76" y="18"/>
                    <a:pt x="10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33">
              <a:extLst>
                <a:ext uri="{FF2B5EF4-FFF2-40B4-BE49-F238E27FC236}">
                  <a16:creationId xmlns="" xmlns:a16="http://schemas.microsoft.com/office/drawing/2014/main" id="{D1D0C0DF-50EB-44BE-AB77-9BC22C276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89263" y="7605713"/>
              <a:ext cx="185738" cy="90488"/>
            </a:xfrm>
            <a:custGeom>
              <a:avLst/>
              <a:gdLst>
                <a:gd name="T0" fmla="*/ 104 w 104"/>
                <a:gd name="T1" fmla="*/ 27 h 51"/>
                <a:gd name="T2" fmla="*/ 0 w 104"/>
                <a:gd name="T3" fmla="*/ 6 h 51"/>
                <a:gd name="T4" fmla="*/ 104 w 104"/>
                <a:gd name="T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51">
                  <a:moveTo>
                    <a:pt x="104" y="27"/>
                  </a:moveTo>
                  <a:cubicBezTo>
                    <a:pt x="59" y="51"/>
                    <a:pt x="12" y="21"/>
                    <a:pt x="0" y="6"/>
                  </a:cubicBezTo>
                  <a:cubicBezTo>
                    <a:pt x="54" y="0"/>
                    <a:pt x="70" y="8"/>
                    <a:pt x="10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34">
              <a:extLst>
                <a:ext uri="{FF2B5EF4-FFF2-40B4-BE49-F238E27FC236}">
                  <a16:creationId xmlns="" xmlns:a16="http://schemas.microsoft.com/office/drawing/2014/main" id="{A00CDB72-10DF-4F2E-B372-379EBA7B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13063" y="7553326"/>
              <a:ext cx="184150" cy="88900"/>
            </a:xfrm>
            <a:custGeom>
              <a:avLst/>
              <a:gdLst>
                <a:gd name="T0" fmla="*/ 103 w 103"/>
                <a:gd name="T1" fmla="*/ 17 h 50"/>
                <a:gd name="T2" fmla="*/ 0 w 103"/>
                <a:gd name="T3" fmla="*/ 13 h 50"/>
                <a:gd name="T4" fmla="*/ 103 w 103"/>
                <a:gd name="T5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50">
                  <a:moveTo>
                    <a:pt x="103" y="17"/>
                  </a:moveTo>
                  <a:cubicBezTo>
                    <a:pt x="60" y="50"/>
                    <a:pt x="11" y="24"/>
                    <a:pt x="0" y="13"/>
                  </a:cubicBezTo>
                  <a:cubicBezTo>
                    <a:pt x="48" y="0"/>
                    <a:pt x="67" y="5"/>
                    <a:pt x="10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35">
              <a:extLst>
                <a:ext uri="{FF2B5EF4-FFF2-40B4-BE49-F238E27FC236}">
                  <a16:creationId xmlns="" xmlns:a16="http://schemas.microsoft.com/office/drawing/2014/main" id="{AFBF8252-35F8-4526-8BCF-948F8F6B0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43213" y="7489826"/>
              <a:ext cx="177800" cy="82550"/>
            </a:xfrm>
            <a:custGeom>
              <a:avLst/>
              <a:gdLst>
                <a:gd name="T0" fmla="*/ 100 w 100"/>
                <a:gd name="T1" fmla="*/ 5 h 46"/>
                <a:gd name="T2" fmla="*/ 0 w 100"/>
                <a:gd name="T3" fmla="*/ 20 h 46"/>
                <a:gd name="T4" fmla="*/ 100 w 100"/>
                <a:gd name="T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46">
                  <a:moveTo>
                    <a:pt x="100" y="5"/>
                  </a:moveTo>
                  <a:cubicBezTo>
                    <a:pt x="63" y="46"/>
                    <a:pt x="11" y="28"/>
                    <a:pt x="0" y="20"/>
                  </a:cubicBezTo>
                  <a:cubicBezTo>
                    <a:pt x="48" y="0"/>
                    <a:pt x="57" y="0"/>
                    <a:pt x="10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36">
              <a:extLst>
                <a:ext uri="{FF2B5EF4-FFF2-40B4-BE49-F238E27FC236}">
                  <a16:creationId xmlns="" xmlns:a16="http://schemas.microsoft.com/office/drawing/2014/main" id="{F54497D4-87FF-471C-A2E2-3720A94A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81301" y="7407276"/>
              <a:ext cx="165100" cy="77788"/>
            </a:xfrm>
            <a:custGeom>
              <a:avLst/>
              <a:gdLst>
                <a:gd name="T0" fmla="*/ 93 w 93"/>
                <a:gd name="T1" fmla="*/ 0 h 44"/>
                <a:gd name="T2" fmla="*/ 6 w 93"/>
                <a:gd name="T3" fmla="*/ 36 h 44"/>
                <a:gd name="T4" fmla="*/ 0 w 93"/>
                <a:gd name="T5" fmla="*/ 34 h 44"/>
                <a:gd name="T6" fmla="*/ 3 w 93"/>
                <a:gd name="T7" fmla="*/ 32 h 44"/>
                <a:gd name="T8" fmla="*/ 7 w 93"/>
                <a:gd name="T9" fmla="*/ 30 h 44"/>
                <a:gd name="T10" fmla="*/ 93 w 93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44">
                  <a:moveTo>
                    <a:pt x="93" y="0"/>
                  </a:moveTo>
                  <a:cubicBezTo>
                    <a:pt x="74" y="34"/>
                    <a:pt x="40" y="44"/>
                    <a:pt x="6" y="36"/>
                  </a:cubicBezTo>
                  <a:cubicBezTo>
                    <a:pt x="4" y="35"/>
                    <a:pt x="2" y="35"/>
                    <a:pt x="0" y="34"/>
                  </a:cubicBezTo>
                  <a:cubicBezTo>
                    <a:pt x="1" y="33"/>
                    <a:pt x="1" y="33"/>
                    <a:pt x="3" y="32"/>
                  </a:cubicBezTo>
                  <a:cubicBezTo>
                    <a:pt x="4" y="32"/>
                    <a:pt x="5" y="31"/>
                    <a:pt x="7" y="30"/>
                  </a:cubicBezTo>
                  <a:cubicBezTo>
                    <a:pt x="47" y="5"/>
                    <a:pt x="48" y="5"/>
                    <a:pt x="9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0" name="组合 1509">
            <a:extLst>
              <a:ext uri="{FF2B5EF4-FFF2-40B4-BE49-F238E27FC236}">
                <a16:creationId xmlns="" xmlns:a16="http://schemas.microsoft.com/office/drawing/2014/main" id="{99183EBE-C7CE-4B70-90BE-C8B9C403EE29}"/>
              </a:ext>
            </a:extLst>
          </p:cNvPr>
          <p:cNvGrpSpPr/>
          <p:nvPr/>
        </p:nvGrpSpPr>
        <p:grpSpPr>
          <a:xfrm>
            <a:off x="6482944" y="5016715"/>
            <a:ext cx="1257506" cy="963978"/>
            <a:chOff x="-6811963" y="6518276"/>
            <a:chExt cx="1843088" cy="141287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511" name="Freeform 293">
              <a:extLst>
                <a:ext uri="{FF2B5EF4-FFF2-40B4-BE49-F238E27FC236}">
                  <a16:creationId xmlns="" xmlns:a16="http://schemas.microsoft.com/office/drawing/2014/main" id="{C7BD0AF6-3620-447B-A544-F0BA90D4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61088" y="7543801"/>
              <a:ext cx="120650" cy="168275"/>
            </a:xfrm>
            <a:custGeom>
              <a:avLst/>
              <a:gdLst>
                <a:gd name="T0" fmla="*/ 0 w 68"/>
                <a:gd name="T1" fmla="*/ 0 h 95"/>
                <a:gd name="T2" fmla="*/ 68 w 68"/>
                <a:gd name="T3" fmla="*/ 95 h 95"/>
                <a:gd name="T4" fmla="*/ 0 w 68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95">
                  <a:moveTo>
                    <a:pt x="0" y="0"/>
                  </a:moveTo>
                  <a:cubicBezTo>
                    <a:pt x="61" y="47"/>
                    <a:pt x="68" y="95"/>
                    <a:pt x="68" y="95"/>
                  </a:cubicBezTo>
                  <a:cubicBezTo>
                    <a:pt x="20" y="74"/>
                    <a:pt x="7" y="5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94">
              <a:extLst>
                <a:ext uri="{FF2B5EF4-FFF2-40B4-BE49-F238E27FC236}">
                  <a16:creationId xmlns="" xmlns:a16="http://schemas.microsoft.com/office/drawing/2014/main" id="{5E3D9D83-E2B8-450A-B0D6-DB21175C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61101" y="7500938"/>
              <a:ext cx="111125" cy="174625"/>
            </a:xfrm>
            <a:custGeom>
              <a:avLst/>
              <a:gdLst>
                <a:gd name="T0" fmla="*/ 0 w 63"/>
                <a:gd name="T1" fmla="*/ 0 h 98"/>
                <a:gd name="T2" fmla="*/ 63 w 63"/>
                <a:gd name="T3" fmla="*/ 98 h 98"/>
                <a:gd name="T4" fmla="*/ 42 w 63"/>
                <a:gd name="T5" fmla="*/ 86 h 98"/>
                <a:gd name="T6" fmla="*/ 0 w 63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98">
                  <a:moveTo>
                    <a:pt x="0" y="0"/>
                  </a:moveTo>
                  <a:cubicBezTo>
                    <a:pt x="55" y="50"/>
                    <a:pt x="63" y="98"/>
                    <a:pt x="63" y="98"/>
                  </a:cubicBezTo>
                  <a:cubicBezTo>
                    <a:pt x="59" y="96"/>
                    <a:pt x="49" y="91"/>
                    <a:pt x="42" y="86"/>
                  </a:cubicBezTo>
                  <a:cubicBezTo>
                    <a:pt x="22" y="73"/>
                    <a:pt x="4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95">
              <a:extLst>
                <a:ext uri="{FF2B5EF4-FFF2-40B4-BE49-F238E27FC236}">
                  <a16:creationId xmlns="" xmlns:a16="http://schemas.microsoft.com/office/drawing/2014/main" id="{53A08049-8454-4D2F-B227-71B4804B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57938" y="7450138"/>
              <a:ext cx="100013" cy="180975"/>
            </a:xfrm>
            <a:custGeom>
              <a:avLst/>
              <a:gdLst>
                <a:gd name="T0" fmla="*/ 3 w 56"/>
                <a:gd name="T1" fmla="*/ 0 h 102"/>
                <a:gd name="T2" fmla="*/ 56 w 56"/>
                <a:gd name="T3" fmla="*/ 102 h 102"/>
                <a:gd name="T4" fmla="*/ 3 w 56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02">
                  <a:moveTo>
                    <a:pt x="3" y="0"/>
                  </a:moveTo>
                  <a:cubicBezTo>
                    <a:pt x="51" y="53"/>
                    <a:pt x="56" y="102"/>
                    <a:pt x="56" y="102"/>
                  </a:cubicBezTo>
                  <a:cubicBezTo>
                    <a:pt x="16" y="78"/>
                    <a:pt x="0" y="5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96">
              <a:extLst>
                <a:ext uri="{FF2B5EF4-FFF2-40B4-BE49-F238E27FC236}">
                  <a16:creationId xmlns="" xmlns:a16="http://schemas.microsoft.com/office/drawing/2014/main" id="{09A4576E-761D-4ADA-AEC3-67551C0E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48426" y="7389813"/>
              <a:ext cx="88900" cy="187325"/>
            </a:xfrm>
            <a:custGeom>
              <a:avLst/>
              <a:gdLst>
                <a:gd name="T0" fmla="*/ 10 w 50"/>
                <a:gd name="T1" fmla="*/ 0 h 106"/>
                <a:gd name="T2" fmla="*/ 50 w 50"/>
                <a:gd name="T3" fmla="*/ 106 h 106"/>
                <a:gd name="T4" fmla="*/ 10 w 50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106">
                  <a:moveTo>
                    <a:pt x="10" y="0"/>
                  </a:moveTo>
                  <a:cubicBezTo>
                    <a:pt x="47" y="55"/>
                    <a:pt x="50" y="106"/>
                    <a:pt x="50" y="106"/>
                  </a:cubicBezTo>
                  <a:cubicBezTo>
                    <a:pt x="10" y="76"/>
                    <a:pt x="0" y="5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97">
              <a:extLst>
                <a:ext uri="{FF2B5EF4-FFF2-40B4-BE49-F238E27FC236}">
                  <a16:creationId xmlns="" xmlns:a16="http://schemas.microsoft.com/office/drawing/2014/main" id="{9D64D378-2F89-40D8-82E7-DC4502E4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26213" y="7318376"/>
              <a:ext cx="74613" cy="195263"/>
            </a:xfrm>
            <a:custGeom>
              <a:avLst/>
              <a:gdLst>
                <a:gd name="T0" fmla="*/ 19 w 42"/>
                <a:gd name="T1" fmla="*/ 0 h 110"/>
                <a:gd name="T2" fmla="*/ 41 w 42"/>
                <a:gd name="T3" fmla="*/ 110 h 110"/>
                <a:gd name="T4" fmla="*/ 19 w 42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0">
                  <a:moveTo>
                    <a:pt x="19" y="0"/>
                  </a:moveTo>
                  <a:cubicBezTo>
                    <a:pt x="42" y="55"/>
                    <a:pt x="41" y="110"/>
                    <a:pt x="41" y="110"/>
                  </a:cubicBezTo>
                  <a:cubicBezTo>
                    <a:pt x="7" y="76"/>
                    <a:pt x="0" y="47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298">
              <a:extLst>
                <a:ext uri="{FF2B5EF4-FFF2-40B4-BE49-F238E27FC236}">
                  <a16:creationId xmlns="" xmlns:a16="http://schemas.microsoft.com/office/drawing/2014/main" id="{DA334DEC-936B-4FED-AA18-4DFC8EBA1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86538" y="7235826"/>
              <a:ext cx="63500" cy="200025"/>
            </a:xfrm>
            <a:custGeom>
              <a:avLst/>
              <a:gdLst>
                <a:gd name="T0" fmla="*/ 26 w 36"/>
                <a:gd name="T1" fmla="*/ 0 h 112"/>
                <a:gd name="T2" fmla="*/ 28 w 36"/>
                <a:gd name="T3" fmla="*/ 112 h 112"/>
                <a:gd name="T4" fmla="*/ 26 w 36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2">
                  <a:moveTo>
                    <a:pt x="26" y="0"/>
                  </a:moveTo>
                  <a:cubicBezTo>
                    <a:pt x="36" y="60"/>
                    <a:pt x="28" y="112"/>
                    <a:pt x="28" y="112"/>
                  </a:cubicBezTo>
                  <a:cubicBezTo>
                    <a:pt x="0" y="71"/>
                    <a:pt x="0" y="4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99">
              <a:extLst>
                <a:ext uri="{FF2B5EF4-FFF2-40B4-BE49-F238E27FC236}">
                  <a16:creationId xmlns="" xmlns:a16="http://schemas.microsoft.com/office/drawing/2014/main" id="{5E9D8A5C-7546-4C5D-BBA2-8326115D3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4163" y="7143751"/>
              <a:ext cx="63500" cy="198438"/>
            </a:xfrm>
            <a:custGeom>
              <a:avLst/>
              <a:gdLst>
                <a:gd name="T0" fmla="*/ 36 w 36"/>
                <a:gd name="T1" fmla="*/ 0 h 112"/>
                <a:gd name="T2" fmla="*/ 18 w 36"/>
                <a:gd name="T3" fmla="*/ 112 h 112"/>
                <a:gd name="T4" fmla="*/ 36 w 36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2">
                  <a:moveTo>
                    <a:pt x="36" y="0"/>
                  </a:moveTo>
                  <a:cubicBezTo>
                    <a:pt x="35" y="87"/>
                    <a:pt x="21" y="85"/>
                    <a:pt x="18" y="112"/>
                  </a:cubicBezTo>
                  <a:cubicBezTo>
                    <a:pt x="1" y="72"/>
                    <a:pt x="0" y="4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300">
              <a:extLst>
                <a:ext uri="{FF2B5EF4-FFF2-40B4-BE49-F238E27FC236}">
                  <a16:creationId xmlns="" xmlns:a16="http://schemas.microsoft.com/office/drawing/2014/main" id="{27EBBCA2-751C-40E1-8657-68555141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64326" y="7045326"/>
              <a:ext cx="79375" cy="195263"/>
            </a:xfrm>
            <a:custGeom>
              <a:avLst/>
              <a:gdLst>
                <a:gd name="T0" fmla="*/ 45 w 45"/>
                <a:gd name="T1" fmla="*/ 0 h 109"/>
                <a:gd name="T2" fmla="*/ 8 w 45"/>
                <a:gd name="T3" fmla="*/ 109 h 109"/>
                <a:gd name="T4" fmla="*/ 45 w 45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09">
                  <a:moveTo>
                    <a:pt x="45" y="0"/>
                  </a:moveTo>
                  <a:cubicBezTo>
                    <a:pt x="30" y="82"/>
                    <a:pt x="18" y="81"/>
                    <a:pt x="8" y="109"/>
                  </a:cubicBezTo>
                  <a:cubicBezTo>
                    <a:pt x="0" y="66"/>
                    <a:pt x="7" y="33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301">
              <a:extLst>
                <a:ext uri="{FF2B5EF4-FFF2-40B4-BE49-F238E27FC236}">
                  <a16:creationId xmlns="" xmlns:a16="http://schemas.microsoft.com/office/drawing/2014/main" id="{9EC2BB41-E4B9-44C3-8D1B-5C22DDE9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5438" y="6945313"/>
              <a:ext cx="93663" cy="184150"/>
            </a:xfrm>
            <a:custGeom>
              <a:avLst/>
              <a:gdLst>
                <a:gd name="T0" fmla="*/ 53 w 53"/>
                <a:gd name="T1" fmla="*/ 0 h 104"/>
                <a:gd name="T2" fmla="*/ 0 w 53"/>
                <a:gd name="T3" fmla="*/ 104 h 104"/>
                <a:gd name="T4" fmla="*/ 53 w 53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4">
                  <a:moveTo>
                    <a:pt x="53" y="0"/>
                  </a:moveTo>
                  <a:cubicBezTo>
                    <a:pt x="27" y="75"/>
                    <a:pt x="18" y="72"/>
                    <a:pt x="0" y="104"/>
                  </a:cubicBezTo>
                  <a:cubicBezTo>
                    <a:pt x="0" y="59"/>
                    <a:pt x="12" y="29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302">
              <a:extLst>
                <a:ext uri="{FF2B5EF4-FFF2-40B4-BE49-F238E27FC236}">
                  <a16:creationId xmlns="" xmlns:a16="http://schemas.microsoft.com/office/drawing/2014/main" id="{222C52E0-F5B8-4A00-BB03-60777D9EF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6" y="6842126"/>
              <a:ext cx="123825" cy="173038"/>
            </a:xfrm>
            <a:custGeom>
              <a:avLst/>
              <a:gdLst>
                <a:gd name="T0" fmla="*/ 69 w 69"/>
                <a:gd name="T1" fmla="*/ 0 h 98"/>
                <a:gd name="T2" fmla="*/ 0 w 69"/>
                <a:gd name="T3" fmla="*/ 98 h 98"/>
                <a:gd name="T4" fmla="*/ 69 w 69"/>
                <a:gd name="T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98">
                  <a:moveTo>
                    <a:pt x="69" y="0"/>
                  </a:moveTo>
                  <a:cubicBezTo>
                    <a:pt x="42" y="56"/>
                    <a:pt x="33" y="63"/>
                    <a:pt x="0" y="98"/>
                  </a:cubicBezTo>
                  <a:cubicBezTo>
                    <a:pt x="8" y="52"/>
                    <a:pt x="25" y="26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303">
              <a:extLst>
                <a:ext uri="{FF2B5EF4-FFF2-40B4-BE49-F238E27FC236}">
                  <a16:creationId xmlns="" xmlns:a16="http://schemas.microsoft.com/office/drawing/2014/main" id="{FFDE2D85-D7FF-472D-975C-3461F9D6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0676" y="6740526"/>
              <a:ext cx="144463" cy="161925"/>
            </a:xfrm>
            <a:custGeom>
              <a:avLst/>
              <a:gdLst>
                <a:gd name="T0" fmla="*/ 81 w 81"/>
                <a:gd name="T1" fmla="*/ 0 h 91"/>
                <a:gd name="T2" fmla="*/ 0 w 81"/>
                <a:gd name="T3" fmla="*/ 91 h 91"/>
                <a:gd name="T4" fmla="*/ 81 w 81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1">
                  <a:moveTo>
                    <a:pt x="81" y="0"/>
                  </a:moveTo>
                  <a:cubicBezTo>
                    <a:pt x="54" y="45"/>
                    <a:pt x="32" y="67"/>
                    <a:pt x="0" y="91"/>
                  </a:cubicBezTo>
                  <a:cubicBezTo>
                    <a:pt x="15" y="44"/>
                    <a:pt x="42" y="20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304">
              <a:extLst>
                <a:ext uri="{FF2B5EF4-FFF2-40B4-BE49-F238E27FC236}">
                  <a16:creationId xmlns="" xmlns:a16="http://schemas.microsoft.com/office/drawing/2014/main" id="{01EAE260-A2EE-4C51-A0D9-2ADDDCE3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42101" y="6642101"/>
              <a:ext cx="163513" cy="149225"/>
            </a:xfrm>
            <a:custGeom>
              <a:avLst/>
              <a:gdLst>
                <a:gd name="T0" fmla="*/ 92 w 92"/>
                <a:gd name="T1" fmla="*/ 0 h 84"/>
                <a:gd name="T2" fmla="*/ 0 w 92"/>
                <a:gd name="T3" fmla="*/ 84 h 84"/>
                <a:gd name="T4" fmla="*/ 92 w 92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84">
                  <a:moveTo>
                    <a:pt x="92" y="0"/>
                  </a:moveTo>
                  <a:cubicBezTo>
                    <a:pt x="67" y="32"/>
                    <a:pt x="38" y="64"/>
                    <a:pt x="0" y="84"/>
                  </a:cubicBezTo>
                  <a:cubicBezTo>
                    <a:pt x="24" y="38"/>
                    <a:pt x="50" y="18"/>
                    <a:pt x="9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305">
              <a:extLst>
                <a:ext uri="{FF2B5EF4-FFF2-40B4-BE49-F238E27FC236}">
                  <a16:creationId xmlns="" xmlns:a16="http://schemas.microsoft.com/office/drawing/2014/main" id="{F5BC64DB-3EA9-4460-A6E1-BF1AAE97F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56338" y="7723188"/>
              <a:ext cx="215900" cy="98425"/>
            </a:xfrm>
            <a:custGeom>
              <a:avLst/>
              <a:gdLst>
                <a:gd name="T0" fmla="*/ 0 w 121"/>
                <a:gd name="T1" fmla="*/ 41 h 55"/>
                <a:gd name="T2" fmla="*/ 121 w 121"/>
                <a:gd name="T3" fmla="*/ 13 h 55"/>
                <a:gd name="T4" fmla="*/ 0 w 121"/>
                <a:gd name="T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55">
                  <a:moveTo>
                    <a:pt x="0" y="41"/>
                  </a:moveTo>
                  <a:cubicBezTo>
                    <a:pt x="81" y="55"/>
                    <a:pt x="121" y="13"/>
                    <a:pt x="121" y="13"/>
                  </a:cubicBezTo>
                  <a:cubicBezTo>
                    <a:pt x="62" y="0"/>
                    <a:pt x="52" y="8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306">
              <a:extLst>
                <a:ext uri="{FF2B5EF4-FFF2-40B4-BE49-F238E27FC236}">
                  <a16:creationId xmlns="" xmlns:a16="http://schemas.microsoft.com/office/drawing/2014/main" id="{6180361A-8873-4B34-9B57-C6CE11AE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75401" y="7693026"/>
              <a:ext cx="222250" cy="90488"/>
            </a:xfrm>
            <a:custGeom>
              <a:avLst/>
              <a:gdLst>
                <a:gd name="T0" fmla="*/ 0 w 125"/>
                <a:gd name="T1" fmla="*/ 26 h 51"/>
                <a:gd name="T2" fmla="*/ 125 w 125"/>
                <a:gd name="T3" fmla="*/ 9 h 51"/>
                <a:gd name="T4" fmla="*/ 70 w 125"/>
                <a:gd name="T5" fmla="*/ 1 h 51"/>
                <a:gd name="T6" fmla="*/ 62 w 125"/>
                <a:gd name="T7" fmla="*/ 1 h 51"/>
                <a:gd name="T8" fmla="*/ 0 w 125"/>
                <a:gd name="T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1">
                  <a:moveTo>
                    <a:pt x="0" y="26"/>
                  </a:moveTo>
                  <a:cubicBezTo>
                    <a:pt x="80" y="51"/>
                    <a:pt x="114" y="8"/>
                    <a:pt x="125" y="9"/>
                  </a:cubicBezTo>
                  <a:cubicBezTo>
                    <a:pt x="111" y="5"/>
                    <a:pt x="85" y="0"/>
                    <a:pt x="70" y="1"/>
                  </a:cubicBezTo>
                  <a:cubicBezTo>
                    <a:pt x="67" y="1"/>
                    <a:pt x="64" y="1"/>
                    <a:pt x="62" y="1"/>
                  </a:cubicBezTo>
                  <a:cubicBezTo>
                    <a:pt x="47" y="4"/>
                    <a:pt x="17" y="18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307">
              <a:extLst>
                <a:ext uri="{FF2B5EF4-FFF2-40B4-BE49-F238E27FC236}">
                  <a16:creationId xmlns="" xmlns:a16="http://schemas.microsoft.com/office/drawing/2014/main" id="{68175035-8150-4213-AE06-80441292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91288" y="7637463"/>
              <a:ext cx="230188" cy="95250"/>
            </a:xfrm>
            <a:custGeom>
              <a:avLst/>
              <a:gdLst>
                <a:gd name="T0" fmla="*/ 0 w 129"/>
                <a:gd name="T1" fmla="*/ 16 h 53"/>
                <a:gd name="T2" fmla="*/ 129 w 129"/>
                <a:gd name="T3" fmla="*/ 15 h 53"/>
                <a:gd name="T4" fmla="*/ 65 w 129"/>
                <a:gd name="T5" fmla="*/ 2 h 53"/>
                <a:gd name="T6" fmla="*/ 0 w 129"/>
                <a:gd name="T7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53">
                  <a:moveTo>
                    <a:pt x="0" y="16"/>
                  </a:moveTo>
                  <a:cubicBezTo>
                    <a:pt x="82" y="53"/>
                    <a:pt x="113" y="15"/>
                    <a:pt x="129" y="15"/>
                  </a:cubicBezTo>
                  <a:cubicBezTo>
                    <a:pt x="113" y="10"/>
                    <a:pt x="81" y="0"/>
                    <a:pt x="65" y="2"/>
                  </a:cubicBezTo>
                  <a:cubicBezTo>
                    <a:pt x="53" y="2"/>
                    <a:pt x="32" y="8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308">
              <a:extLst>
                <a:ext uri="{FF2B5EF4-FFF2-40B4-BE49-F238E27FC236}">
                  <a16:creationId xmlns="" xmlns:a16="http://schemas.microsoft.com/office/drawing/2014/main" id="{3F17D315-5940-462E-8727-3D7BC7BB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97651" y="7561263"/>
              <a:ext cx="230188" cy="104775"/>
            </a:xfrm>
            <a:custGeom>
              <a:avLst/>
              <a:gdLst>
                <a:gd name="T0" fmla="*/ 0 w 129"/>
                <a:gd name="T1" fmla="*/ 8 h 59"/>
                <a:gd name="T2" fmla="*/ 129 w 129"/>
                <a:gd name="T3" fmla="*/ 28 h 59"/>
                <a:gd name="T4" fmla="*/ 0 w 129"/>
                <a:gd name="T5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9">
                  <a:moveTo>
                    <a:pt x="0" y="8"/>
                  </a:moveTo>
                  <a:cubicBezTo>
                    <a:pt x="74" y="59"/>
                    <a:pt x="114" y="27"/>
                    <a:pt x="129" y="28"/>
                  </a:cubicBezTo>
                  <a:cubicBezTo>
                    <a:pt x="65" y="0"/>
                    <a:pt x="67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309">
              <a:extLst>
                <a:ext uri="{FF2B5EF4-FFF2-40B4-BE49-F238E27FC236}">
                  <a16:creationId xmlns="" xmlns:a16="http://schemas.microsoft.com/office/drawing/2014/main" id="{08609F1D-EF64-4E44-A8F2-3AB29E9B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9726" y="7466013"/>
              <a:ext cx="223838" cy="117475"/>
            </a:xfrm>
            <a:custGeom>
              <a:avLst/>
              <a:gdLst>
                <a:gd name="T0" fmla="*/ 0 w 126"/>
                <a:gd name="T1" fmla="*/ 0 h 66"/>
                <a:gd name="T2" fmla="*/ 126 w 126"/>
                <a:gd name="T3" fmla="*/ 44 h 66"/>
                <a:gd name="T4" fmla="*/ 0 w 126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66">
                  <a:moveTo>
                    <a:pt x="0" y="0"/>
                  </a:moveTo>
                  <a:cubicBezTo>
                    <a:pt x="63" y="66"/>
                    <a:pt x="109" y="42"/>
                    <a:pt x="126" y="44"/>
                  </a:cubicBezTo>
                  <a:cubicBezTo>
                    <a:pt x="67" y="7"/>
                    <a:pt x="6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310">
              <a:extLst>
                <a:ext uri="{FF2B5EF4-FFF2-40B4-BE49-F238E27FC236}">
                  <a16:creationId xmlns="" xmlns:a16="http://schemas.microsoft.com/office/drawing/2014/main" id="{A5C808EE-C5E9-4EC3-BD6D-25C48CE3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59576" y="7337426"/>
              <a:ext cx="204788" cy="138113"/>
            </a:xfrm>
            <a:custGeom>
              <a:avLst/>
              <a:gdLst>
                <a:gd name="T0" fmla="*/ 0 w 115"/>
                <a:gd name="T1" fmla="*/ 0 h 78"/>
                <a:gd name="T2" fmla="*/ 115 w 115"/>
                <a:gd name="T3" fmla="*/ 71 h 78"/>
                <a:gd name="T4" fmla="*/ 0 w 11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78">
                  <a:moveTo>
                    <a:pt x="0" y="0"/>
                  </a:moveTo>
                  <a:cubicBezTo>
                    <a:pt x="49" y="78"/>
                    <a:pt x="97" y="65"/>
                    <a:pt x="115" y="71"/>
                  </a:cubicBezTo>
                  <a:cubicBezTo>
                    <a:pt x="63" y="24"/>
                    <a:pt x="57" y="2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311">
              <a:extLst>
                <a:ext uri="{FF2B5EF4-FFF2-40B4-BE49-F238E27FC236}">
                  <a16:creationId xmlns="" xmlns:a16="http://schemas.microsoft.com/office/drawing/2014/main" id="{6FAE6B01-52CC-4F75-9DE4-7424BA23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7676" y="7200901"/>
              <a:ext cx="171450" cy="166688"/>
            </a:xfrm>
            <a:custGeom>
              <a:avLst/>
              <a:gdLst>
                <a:gd name="T0" fmla="*/ 0 w 97"/>
                <a:gd name="T1" fmla="*/ 0 h 94"/>
                <a:gd name="T2" fmla="*/ 97 w 97"/>
                <a:gd name="T3" fmla="*/ 94 h 94"/>
                <a:gd name="T4" fmla="*/ 0 w 97"/>
                <a:gd name="T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94">
                  <a:moveTo>
                    <a:pt x="0" y="0"/>
                  </a:moveTo>
                  <a:cubicBezTo>
                    <a:pt x="25" y="78"/>
                    <a:pt x="85" y="88"/>
                    <a:pt x="97" y="94"/>
                  </a:cubicBezTo>
                  <a:cubicBezTo>
                    <a:pt x="53" y="35"/>
                    <a:pt x="48" y="3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312">
              <a:extLst>
                <a:ext uri="{FF2B5EF4-FFF2-40B4-BE49-F238E27FC236}">
                  <a16:creationId xmlns="" xmlns:a16="http://schemas.microsoft.com/office/drawing/2014/main" id="{F875BB04-E044-4A6A-9380-11FBA446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11963" y="7059613"/>
              <a:ext cx="134938" cy="200025"/>
            </a:xfrm>
            <a:custGeom>
              <a:avLst/>
              <a:gdLst>
                <a:gd name="T0" fmla="*/ 0 w 76"/>
                <a:gd name="T1" fmla="*/ 0 h 112"/>
                <a:gd name="T2" fmla="*/ 76 w 76"/>
                <a:gd name="T3" fmla="*/ 112 h 112"/>
                <a:gd name="T4" fmla="*/ 0 w 76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112">
                  <a:moveTo>
                    <a:pt x="0" y="0"/>
                  </a:moveTo>
                  <a:cubicBezTo>
                    <a:pt x="12" y="79"/>
                    <a:pt x="52" y="96"/>
                    <a:pt x="76" y="112"/>
                  </a:cubicBezTo>
                  <a:cubicBezTo>
                    <a:pt x="37" y="38"/>
                    <a:pt x="51" y="6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313">
              <a:extLst>
                <a:ext uri="{FF2B5EF4-FFF2-40B4-BE49-F238E27FC236}">
                  <a16:creationId xmlns="" xmlns:a16="http://schemas.microsoft.com/office/drawing/2014/main" id="{0264A7CE-40C3-403E-AA05-7033C806A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02438" y="6921501"/>
              <a:ext cx="95250" cy="222250"/>
            </a:xfrm>
            <a:custGeom>
              <a:avLst/>
              <a:gdLst>
                <a:gd name="T0" fmla="*/ 0 w 53"/>
                <a:gd name="T1" fmla="*/ 0 h 125"/>
                <a:gd name="T2" fmla="*/ 0 w 53"/>
                <a:gd name="T3" fmla="*/ 2 h 125"/>
                <a:gd name="T4" fmla="*/ 0 w 53"/>
                <a:gd name="T5" fmla="*/ 8 h 125"/>
                <a:gd name="T6" fmla="*/ 0 w 53"/>
                <a:gd name="T7" fmla="*/ 18 h 125"/>
                <a:gd name="T8" fmla="*/ 2 w 53"/>
                <a:gd name="T9" fmla="*/ 30 h 125"/>
                <a:gd name="T10" fmla="*/ 7 w 53"/>
                <a:gd name="T11" fmla="*/ 57 h 125"/>
                <a:gd name="T12" fmla="*/ 53 w 53"/>
                <a:gd name="T13" fmla="*/ 125 h 125"/>
                <a:gd name="T14" fmla="*/ 16 w 53"/>
                <a:gd name="T15" fmla="*/ 30 h 125"/>
                <a:gd name="T16" fmla="*/ 11 w 53"/>
                <a:gd name="T17" fmla="*/ 21 h 125"/>
                <a:gd name="T18" fmla="*/ 0 w 53"/>
                <a:gd name="T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5">
                  <a:moveTo>
                    <a:pt x="0" y="0"/>
                  </a:moveTo>
                  <a:cubicBezTo>
                    <a:pt x="0" y="0"/>
                    <a:pt x="0" y="0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ubicBezTo>
                    <a:pt x="1" y="22"/>
                    <a:pt x="1" y="26"/>
                    <a:pt x="2" y="30"/>
                  </a:cubicBezTo>
                  <a:cubicBezTo>
                    <a:pt x="3" y="39"/>
                    <a:pt x="4" y="48"/>
                    <a:pt x="7" y="57"/>
                  </a:cubicBezTo>
                  <a:cubicBezTo>
                    <a:pt x="16" y="90"/>
                    <a:pt x="33" y="105"/>
                    <a:pt x="53" y="125"/>
                  </a:cubicBezTo>
                  <a:cubicBezTo>
                    <a:pt x="36" y="62"/>
                    <a:pt x="29" y="51"/>
                    <a:pt x="16" y="30"/>
                  </a:cubicBezTo>
                  <a:cubicBezTo>
                    <a:pt x="15" y="26"/>
                    <a:pt x="13" y="23"/>
                    <a:pt x="11" y="21"/>
                  </a:cubicBezTo>
                  <a:cubicBezTo>
                    <a:pt x="5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314">
              <a:extLst>
                <a:ext uri="{FF2B5EF4-FFF2-40B4-BE49-F238E27FC236}">
                  <a16:creationId xmlns="" xmlns:a16="http://schemas.microsoft.com/office/drawing/2014/main" id="{821143EF-D70F-475D-B102-D9D7BF9B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78626" y="6788151"/>
              <a:ext cx="63500" cy="236538"/>
            </a:xfrm>
            <a:custGeom>
              <a:avLst/>
              <a:gdLst>
                <a:gd name="T0" fmla="*/ 4 w 36"/>
                <a:gd name="T1" fmla="*/ 0 h 133"/>
                <a:gd name="T2" fmla="*/ 4 w 36"/>
                <a:gd name="T3" fmla="*/ 3 h 133"/>
                <a:gd name="T4" fmla="*/ 3 w 36"/>
                <a:gd name="T5" fmla="*/ 9 h 133"/>
                <a:gd name="T6" fmla="*/ 2 w 36"/>
                <a:gd name="T7" fmla="*/ 30 h 133"/>
                <a:gd name="T8" fmla="*/ 36 w 36"/>
                <a:gd name="T9" fmla="*/ 133 h 133"/>
                <a:gd name="T10" fmla="*/ 12 w 36"/>
                <a:gd name="T11" fmla="*/ 22 h 133"/>
                <a:gd name="T12" fmla="*/ 4 w 36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3">
                  <a:moveTo>
                    <a:pt x="4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4" y="4"/>
                    <a:pt x="4" y="6"/>
                    <a:pt x="3" y="9"/>
                  </a:cubicBezTo>
                  <a:cubicBezTo>
                    <a:pt x="3" y="14"/>
                    <a:pt x="2" y="22"/>
                    <a:pt x="2" y="30"/>
                  </a:cubicBezTo>
                  <a:cubicBezTo>
                    <a:pt x="0" y="69"/>
                    <a:pt x="8" y="98"/>
                    <a:pt x="36" y="133"/>
                  </a:cubicBezTo>
                  <a:cubicBezTo>
                    <a:pt x="27" y="63"/>
                    <a:pt x="28" y="69"/>
                    <a:pt x="12" y="22"/>
                  </a:cubicBezTo>
                  <a:cubicBezTo>
                    <a:pt x="8" y="1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315">
              <a:extLst>
                <a:ext uri="{FF2B5EF4-FFF2-40B4-BE49-F238E27FC236}">
                  <a16:creationId xmlns="" xmlns:a16="http://schemas.microsoft.com/office/drawing/2014/main" id="{E94F8943-1687-4013-9528-D439D462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50051" y="6664326"/>
              <a:ext cx="49213" cy="241300"/>
            </a:xfrm>
            <a:custGeom>
              <a:avLst/>
              <a:gdLst>
                <a:gd name="T0" fmla="*/ 15 w 28"/>
                <a:gd name="T1" fmla="*/ 0 h 136"/>
                <a:gd name="T2" fmla="*/ 26 w 28"/>
                <a:gd name="T3" fmla="*/ 136 h 136"/>
                <a:gd name="T4" fmla="*/ 15 w 28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36">
                  <a:moveTo>
                    <a:pt x="15" y="0"/>
                  </a:moveTo>
                  <a:cubicBezTo>
                    <a:pt x="2" y="47"/>
                    <a:pt x="0" y="92"/>
                    <a:pt x="26" y="136"/>
                  </a:cubicBezTo>
                  <a:cubicBezTo>
                    <a:pt x="28" y="62"/>
                    <a:pt x="28" y="69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316">
              <a:extLst>
                <a:ext uri="{FF2B5EF4-FFF2-40B4-BE49-F238E27FC236}">
                  <a16:creationId xmlns="" xmlns:a16="http://schemas.microsoft.com/office/drawing/2014/main" id="{807BC18D-9038-45C3-9763-B85D38E26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5601" y="6548438"/>
              <a:ext cx="50800" cy="241300"/>
            </a:xfrm>
            <a:custGeom>
              <a:avLst/>
              <a:gdLst>
                <a:gd name="T0" fmla="*/ 25 w 29"/>
                <a:gd name="T1" fmla="*/ 0 h 136"/>
                <a:gd name="T2" fmla="*/ 18 w 29"/>
                <a:gd name="T3" fmla="*/ 136 h 136"/>
                <a:gd name="T4" fmla="*/ 25 w 29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6">
                  <a:moveTo>
                    <a:pt x="25" y="0"/>
                  </a:moveTo>
                  <a:cubicBezTo>
                    <a:pt x="0" y="55"/>
                    <a:pt x="4" y="106"/>
                    <a:pt x="18" y="136"/>
                  </a:cubicBezTo>
                  <a:cubicBezTo>
                    <a:pt x="29" y="64"/>
                    <a:pt x="27" y="68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317">
              <a:extLst>
                <a:ext uri="{FF2B5EF4-FFF2-40B4-BE49-F238E27FC236}">
                  <a16:creationId xmlns="" xmlns:a16="http://schemas.microsoft.com/office/drawing/2014/main" id="{9B8BD8E3-6D1C-4C02-8ADD-9AF880A4D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0988" y="6518276"/>
              <a:ext cx="115888" cy="179388"/>
            </a:xfrm>
            <a:custGeom>
              <a:avLst/>
              <a:gdLst>
                <a:gd name="T0" fmla="*/ 7 w 65"/>
                <a:gd name="T1" fmla="*/ 101 h 101"/>
                <a:gd name="T2" fmla="*/ 65 w 65"/>
                <a:gd name="T3" fmla="*/ 0 h 101"/>
                <a:gd name="T4" fmla="*/ 7 w 65"/>
                <a:gd name="T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01">
                  <a:moveTo>
                    <a:pt x="7" y="101"/>
                  </a:moveTo>
                  <a:cubicBezTo>
                    <a:pt x="42" y="76"/>
                    <a:pt x="52" y="30"/>
                    <a:pt x="65" y="0"/>
                  </a:cubicBezTo>
                  <a:cubicBezTo>
                    <a:pt x="40" y="18"/>
                    <a:pt x="0" y="68"/>
                    <a:pt x="7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318">
              <a:extLst>
                <a:ext uri="{FF2B5EF4-FFF2-40B4-BE49-F238E27FC236}">
                  <a16:creationId xmlns="" xmlns:a16="http://schemas.microsoft.com/office/drawing/2014/main" id="{C29CF776-A68A-4F28-8B0D-66A9277A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07201" y="6659563"/>
              <a:ext cx="1087438" cy="1271588"/>
            </a:xfrm>
            <a:custGeom>
              <a:avLst/>
              <a:gdLst>
                <a:gd name="T0" fmla="*/ 340 w 612"/>
                <a:gd name="T1" fmla="*/ 566 h 715"/>
                <a:gd name="T2" fmla="*/ 612 w 612"/>
                <a:gd name="T3" fmla="*/ 711 h 715"/>
                <a:gd name="T4" fmla="*/ 597 w 612"/>
                <a:gd name="T5" fmla="*/ 715 h 715"/>
                <a:gd name="T6" fmla="*/ 330 w 612"/>
                <a:gd name="T7" fmla="*/ 570 h 715"/>
                <a:gd name="T8" fmla="*/ 117 w 612"/>
                <a:gd name="T9" fmla="*/ 0 h 715"/>
                <a:gd name="T10" fmla="*/ 340 w 612"/>
                <a:gd name="T11" fmla="*/ 566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2" h="715">
                  <a:moveTo>
                    <a:pt x="340" y="566"/>
                  </a:moveTo>
                  <a:cubicBezTo>
                    <a:pt x="449" y="610"/>
                    <a:pt x="611" y="630"/>
                    <a:pt x="612" y="711"/>
                  </a:cubicBezTo>
                  <a:cubicBezTo>
                    <a:pt x="608" y="713"/>
                    <a:pt x="602" y="713"/>
                    <a:pt x="597" y="715"/>
                  </a:cubicBezTo>
                  <a:cubicBezTo>
                    <a:pt x="595" y="634"/>
                    <a:pt x="454" y="623"/>
                    <a:pt x="330" y="570"/>
                  </a:cubicBezTo>
                  <a:cubicBezTo>
                    <a:pt x="59" y="455"/>
                    <a:pt x="1" y="230"/>
                    <a:pt x="117" y="0"/>
                  </a:cubicBezTo>
                  <a:cubicBezTo>
                    <a:pt x="0" y="234"/>
                    <a:pt x="65" y="454"/>
                    <a:pt x="340" y="5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319">
              <a:extLst>
                <a:ext uri="{FF2B5EF4-FFF2-40B4-BE49-F238E27FC236}">
                  <a16:creationId xmlns="" xmlns:a16="http://schemas.microsoft.com/office/drawing/2014/main" id="{20730FC2-3B58-4501-A79D-2997224A5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0401" y="7543801"/>
              <a:ext cx="120650" cy="168275"/>
            </a:xfrm>
            <a:custGeom>
              <a:avLst/>
              <a:gdLst>
                <a:gd name="T0" fmla="*/ 68 w 68"/>
                <a:gd name="T1" fmla="*/ 0 h 95"/>
                <a:gd name="T2" fmla="*/ 0 w 68"/>
                <a:gd name="T3" fmla="*/ 95 h 95"/>
                <a:gd name="T4" fmla="*/ 68 w 68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95">
                  <a:moveTo>
                    <a:pt x="68" y="0"/>
                  </a:moveTo>
                  <a:cubicBezTo>
                    <a:pt x="7" y="47"/>
                    <a:pt x="0" y="95"/>
                    <a:pt x="0" y="95"/>
                  </a:cubicBezTo>
                  <a:cubicBezTo>
                    <a:pt x="48" y="74"/>
                    <a:pt x="61" y="57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320">
              <a:extLst>
                <a:ext uri="{FF2B5EF4-FFF2-40B4-BE49-F238E27FC236}">
                  <a16:creationId xmlns="" xmlns:a16="http://schemas.microsoft.com/office/drawing/2014/main" id="{95A6464B-9E20-4FF6-8F8E-83F80959A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30863" y="7500938"/>
              <a:ext cx="111125" cy="174625"/>
            </a:xfrm>
            <a:custGeom>
              <a:avLst/>
              <a:gdLst>
                <a:gd name="T0" fmla="*/ 62 w 62"/>
                <a:gd name="T1" fmla="*/ 0 h 98"/>
                <a:gd name="T2" fmla="*/ 0 w 62"/>
                <a:gd name="T3" fmla="*/ 98 h 98"/>
                <a:gd name="T4" fmla="*/ 20 w 62"/>
                <a:gd name="T5" fmla="*/ 86 h 98"/>
                <a:gd name="T6" fmla="*/ 62 w 62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98">
                  <a:moveTo>
                    <a:pt x="62" y="0"/>
                  </a:moveTo>
                  <a:cubicBezTo>
                    <a:pt x="7" y="50"/>
                    <a:pt x="0" y="98"/>
                    <a:pt x="0" y="98"/>
                  </a:cubicBezTo>
                  <a:cubicBezTo>
                    <a:pt x="3" y="96"/>
                    <a:pt x="13" y="91"/>
                    <a:pt x="20" y="86"/>
                  </a:cubicBezTo>
                  <a:cubicBezTo>
                    <a:pt x="40" y="73"/>
                    <a:pt x="58" y="6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321">
              <a:extLst>
                <a:ext uri="{FF2B5EF4-FFF2-40B4-BE49-F238E27FC236}">
                  <a16:creationId xmlns="" xmlns:a16="http://schemas.microsoft.com/office/drawing/2014/main" id="{88E1599D-29D9-4141-90B9-6158EE61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22913" y="7450138"/>
              <a:ext cx="98425" cy="180975"/>
            </a:xfrm>
            <a:custGeom>
              <a:avLst/>
              <a:gdLst>
                <a:gd name="T0" fmla="*/ 53 w 56"/>
                <a:gd name="T1" fmla="*/ 0 h 102"/>
                <a:gd name="T2" fmla="*/ 0 w 56"/>
                <a:gd name="T3" fmla="*/ 102 h 102"/>
                <a:gd name="T4" fmla="*/ 53 w 56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02">
                  <a:moveTo>
                    <a:pt x="53" y="0"/>
                  </a:moveTo>
                  <a:cubicBezTo>
                    <a:pt x="5" y="53"/>
                    <a:pt x="0" y="102"/>
                    <a:pt x="0" y="102"/>
                  </a:cubicBezTo>
                  <a:cubicBezTo>
                    <a:pt x="40" y="78"/>
                    <a:pt x="56" y="58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322">
              <a:extLst>
                <a:ext uri="{FF2B5EF4-FFF2-40B4-BE49-F238E27FC236}">
                  <a16:creationId xmlns="" xmlns:a16="http://schemas.microsoft.com/office/drawing/2014/main" id="{B0701A91-23B2-4F45-BD50-DF4CA5495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22901" y="7389813"/>
              <a:ext cx="88900" cy="187325"/>
            </a:xfrm>
            <a:custGeom>
              <a:avLst/>
              <a:gdLst>
                <a:gd name="T0" fmla="*/ 40 w 50"/>
                <a:gd name="T1" fmla="*/ 0 h 106"/>
                <a:gd name="T2" fmla="*/ 0 w 50"/>
                <a:gd name="T3" fmla="*/ 106 h 106"/>
                <a:gd name="T4" fmla="*/ 40 w 50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106">
                  <a:moveTo>
                    <a:pt x="40" y="0"/>
                  </a:moveTo>
                  <a:cubicBezTo>
                    <a:pt x="3" y="55"/>
                    <a:pt x="0" y="106"/>
                    <a:pt x="0" y="106"/>
                  </a:cubicBezTo>
                  <a:cubicBezTo>
                    <a:pt x="40" y="76"/>
                    <a:pt x="50" y="51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323">
              <a:extLst>
                <a:ext uri="{FF2B5EF4-FFF2-40B4-BE49-F238E27FC236}">
                  <a16:creationId xmlns="" xmlns:a16="http://schemas.microsoft.com/office/drawing/2014/main" id="{DDC716A5-E75F-49DC-B31A-49605518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9238" y="7318376"/>
              <a:ext cx="76200" cy="195263"/>
            </a:xfrm>
            <a:custGeom>
              <a:avLst/>
              <a:gdLst>
                <a:gd name="T0" fmla="*/ 24 w 43"/>
                <a:gd name="T1" fmla="*/ 0 h 110"/>
                <a:gd name="T2" fmla="*/ 1 w 43"/>
                <a:gd name="T3" fmla="*/ 110 h 110"/>
                <a:gd name="T4" fmla="*/ 24 w 43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10">
                  <a:moveTo>
                    <a:pt x="24" y="0"/>
                  </a:moveTo>
                  <a:cubicBezTo>
                    <a:pt x="0" y="55"/>
                    <a:pt x="1" y="110"/>
                    <a:pt x="1" y="110"/>
                  </a:cubicBezTo>
                  <a:cubicBezTo>
                    <a:pt x="35" y="76"/>
                    <a:pt x="43" y="47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324">
              <a:extLst>
                <a:ext uri="{FF2B5EF4-FFF2-40B4-BE49-F238E27FC236}">
                  <a16:creationId xmlns="" xmlns:a16="http://schemas.microsoft.com/office/drawing/2014/main" id="{F83F9E3B-2F84-4335-B142-8443E3BB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59388" y="7235826"/>
              <a:ext cx="65088" cy="200025"/>
            </a:xfrm>
            <a:custGeom>
              <a:avLst/>
              <a:gdLst>
                <a:gd name="T0" fmla="*/ 10 w 36"/>
                <a:gd name="T1" fmla="*/ 0 h 112"/>
                <a:gd name="T2" fmla="*/ 8 w 36"/>
                <a:gd name="T3" fmla="*/ 112 h 112"/>
                <a:gd name="T4" fmla="*/ 10 w 36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2">
                  <a:moveTo>
                    <a:pt x="10" y="0"/>
                  </a:moveTo>
                  <a:cubicBezTo>
                    <a:pt x="0" y="60"/>
                    <a:pt x="8" y="112"/>
                    <a:pt x="8" y="112"/>
                  </a:cubicBezTo>
                  <a:cubicBezTo>
                    <a:pt x="36" y="71"/>
                    <a:pt x="36" y="4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325">
              <a:extLst>
                <a:ext uri="{FF2B5EF4-FFF2-40B4-BE49-F238E27FC236}">
                  <a16:creationId xmlns="" xmlns:a16="http://schemas.microsoft.com/office/drawing/2014/main" id="{EBC917CB-5EA5-487E-A2FF-982BCD2C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08588" y="7143751"/>
              <a:ext cx="61913" cy="198438"/>
            </a:xfrm>
            <a:custGeom>
              <a:avLst/>
              <a:gdLst>
                <a:gd name="T0" fmla="*/ 0 w 35"/>
                <a:gd name="T1" fmla="*/ 0 h 112"/>
                <a:gd name="T2" fmla="*/ 17 w 35"/>
                <a:gd name="T3" fmla="*/ 112 h 112"/>
                <a:gd name="T4" fmla="*/ 0 w 35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12">
                  <a:moveTo>
                    <a:pt x="0" y="0"/>
                  </a:moveTo>
                  <a:cubicBezTo>
                    <a:pt x="0" y="87"/>
                    <a:pt x="15" y="85"/>
                    <a:pt x="17" y="112"/>
                  </a:cubicBezTo>
                  <a:cubicBezTo>
                    <a:pt x="34" y="72"/>
                    <a:pt x="35" y="4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326">
              <a:extLst>
                <a:ext uri="{FF2B5EF4-FFF2-40B4-BE49-F238E27FC236}">
                  <a16:creationId xmlns="" xmlns:a16="http://schemas.microsoft.com/office/drawing/2014/main" id="{3ADBB889-1DD0-4B3F-94E2-6FA341BCC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95888" y="7045326"/>
              <a:ext cx="79375" cy="195263"/>
            </a:xfrm>
            <a:custGeom>
              <a:avLst/>
              <a:gdLst>
                <a:gd name="T0" fmla="*/ 0 w 45"/>
                <a:gd name="T1" fmla="*/ 0 h 109"/>
                <a:gd name="T2" fmla="*/ 37 w 45"/>
                <a:gd name="T3" fmla="*/ 109 h 109"/>
                <a:gd name="T4" fmla="*/ 0 w 45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09">
                  <a:moveTo>
                    <a:pt x="0" y="0"/>
                  </a:moveTo>
                  <a:cubicBezTo>
                    <a:pt x="15" y="82"/>
                    <a:pt x="27" y="81"/>
                    <a:pt x="37" y="109"/>
                  </a:cubicBezTo>
                  <a:cubicBezTo>
                    <a:pt x="45" y="66"/>
                    <a:pt x="38" y="3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327">
              <a:extLst>
                <a:ext uri="{FF2B5EF4-FFF2-40B4-BE49-F238E27FC236}">
                  <a16:creationId xmlns="" xmlns:a16="http://schemas.microsoft.com/office/drawing/2014/main" id="{68C0962A-9EA1-4167-91F3-1FA5A145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00651" y="6945313"/>
              <a:ext cx="96838" cy="184150"/>
            </a:xfrm>
            <a:custGeom>
              <a:avLst/>
              <a:gdLst>
                <a:gd name="T0" fmla="*/ 0 w 54"/>
                <a:gd name="T1" fmla="*/ 0 h 104"/>
                <a:gd name="T2" fmla="*/ 54 w 54"/>
                <a:gd name="T3" fmla="*/ 104 h 104"/>
                <a:gd name="T4" fmla="*/ 0 w 54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04">
                  <a:moveTo>
                    <a:pt x="0" y="0"/>
                  </a:moveTo>
                  <a:cubicBezTo>
                    <a:pt x="26" y="75"/>
                    <a:pt x="35" y="72"/>
                    <a:pt x="54" y="104"/>
                  </a:cubicBezTo>
                  <a:cubicBezTo>
                    <a:pt x="54" y="59"/>
                    <a:pt x="41" y="2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328">
              <a:extLst>
                <a:ext uri="{FF2B5EF4-FFF2-40B4-BE49-F238E27FC236}">
                  <a16:creationId xmlns="" xmlns:a16="http://schemas.microsoft.com/office/drawing/2014/main" id="{9459D01B-17D0-425E-965E-46940836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1288" y="6842126"/>
              <a:ext cx="122238" cy="173038"/>
            </a:xfrm>
            <a:custGeom>
              <a:avLst/>
              <a:gdLst>
                <a:gd name="T0" fmla="*/ 0 w 69"/>
                <a:gd name="T1" fmla="*/ 0 h 98"/>
                <a:gd name="T2" fmla="*/ 69 w 69"/>
                <a:gd name="T3" fmla="*/ 98 h 98"/>
                <a:gd name="T4" fmla="*/ 0 w 69"/>
                <a:gd name="T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98">
                  <a:moveTo>
                    <a:pt x="0" y="0"/>
                  </a:moveTo>
                  <a:cubicBezTo>
                    <a:pt x="27" y="56"/>
                    <a:pt x="36" y="63"/>
                    <a:pt x="69" y="98"/>
                  </a:cubicBezTo>
                  <a:cubicBezTo>
                    <a:pt x="61" y="52"/>
                    <a:pt x="44" y="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329">
              <a:extLst>
                <a:ext uri="{FF2B5EF4-FFF2-40B4-BE49-F238E27FC236}">
                  <a16:creationId xmlns="" xmlns:a16="http://schemas.microsoft.com/office/drawing/2014/main" id="{D4760DDC-A726-4718-8C43-E7901294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54626" y="6740526"/>
              <a:ext cx="142875" cy="161925"/>
            </a:xfrm>
            <a:custGeom>
              <a:avLst/>
              <a:gdLst>
                <a:gd name="T0" fmla="*/ 0 w 81"/>
                <a:gd name="T1" fmla="*/ 0 h 91"/>
                <a:gd name="T2" fmla="*/ 81 w 81"/>
                <a:gd name="T3" fmla="*/ 91 h 91"/>
                <a:gd name="T4" fmla="*/ 0 w 81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1">
                  <a:moveTo>
                    <a:pt x="0" y="0"/>
                  </a:moveTo>
                  <a:cubicBezTo>
                    <a:pt x="28" y="45"/>
                    <a:pt x="49" y="67"/>
                    <a:pt x="81" y="91"/>
                  </a:cubicBezTo>
                  <a:cubicBezTo>
                    <a:pt x="66" y="44"/>
                    <a:pt x="39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330">
              <a:extLst>
                <a:ext uri="{FF2B5EF4-FFF2-40B4-BE49-F238E27FC236}">
                  <a16:creationId xmlns="" xmlns:a16="http://schemas.microsoft.com/office/drawing/2014/main" id="{D82CBA2B-550A-422A-8C0E-5FD5C783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3838" y="6642101"/>
              <a:ext cx="163513" cy="149225"/>
            </a:xfrm>
            <a:custGeom>
              <a:avLst/>
              <a:gdLst>
                <a:gd name="T0" fmla="*/ 0 w 92"/>
                <a:gd name="T1" fmla="*/ 0 h 84"/>
                <a:gd name="T2" fmla="*/ 92 w 92"/>
                <a:gd name="T3" fmla="*/ 84 h 84"/>
                <a:gd name="T4" fmla="*/ 0 w 92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84">
                  <a:moveTo>
                    <a:pt x="0" y="0"/>
                  </a:moveTo>
                  <a:cubicBezTo>
                    <a:pt x="25" y="32"/>
                    <a:pt x="54" y="64"/>
                    <a:pt x="92" y="84"/>
                  </a:cubicBezTo>
                  <a:cubicBezTo>
                    <a:pt x="68" y="38"/>
                    <a:pt x="42" y="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331">
              <a:extLst>
                <a:ext uri="{FF2B5EF4-FFF2-40B4-BE49-F238E27FC236}">
                  <a16:creationId xmlns="" xmlns:a16="http://schemas.microsoft.com/office/drawing/2014/main" id="{B2ED444D-9051-41F9-A713-B8E0804EE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0401" y="7723188"/>
              <a:ext cx="214313" cy="98425"/>
            </a:xfrm>
            <a:custGeom>
              <a:avLst/>
              <a:gdLst>
                <a:gd name="T0" fmla="*/ 121 w 121"/>
                <a:gd name="T1" fmla="*/ 41 h 55"/>
                <a:gd name="T2" fmla="*/ 0 w 121"/>
                <a:gd name="T3" fmla="*/ 13 h 55"/>
                <a:gd name="T4" fmla="*/ 121 w 121"/>
                <a:gd name="T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55">
                  <a:moveTo>
                    <a:pt x="121" y="41"/>
                  </a:moveTo>
                  <a:cubicBezTo>
                    <a:pt x="40" y="55"/>
                    <a:pt x="0" y="13"/>
                    <a:pt x="0" y="13"/>
                  </a:cubicBezTo>
                  <a:cubicBezTo>
                    <a:pt x="59" y="0"/>
                    <a:pt x="69" y="8"/>
                    <a:pt x="12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332">
              <a:extLst>
                <a:ext uri="{FF2B5EF4-FFF2-40B4-BE49-F238E27FC236}">
                  <a16:creationId xmlns="" xmlns:a16="http://schemas.microsoft.com/office/drawing/2014/main" id="{97E3A114-DA2F-41B3-89C6-C19EE5966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29276" y="7693026"/>
              <a:ext cx="222250" cy="90488"/>
            </a:xfrm>
            <a:custGeom>
              <a:avLst/>
              <a:gdLst>
                <a:gd name="T0" fmla="*/ 125 w 125"/>
                <a:gd name="T1" fmla="*/ 26 h 51"/>
                <a:gd name="T2" fmla="*/ 0 w 125"/>
                <a:gd name="T3" fmla="*/ 9 h 51"/>
                <a:gd name="T4" fmla="*/ 55 w 125"/>
                <a:gd name="T5" fmla="*/ 1 h 51"/>
                <a:gd name="T6" fmla="*/ 64 w 125"/>
                <a:gd name="T7" fmla="*/ 1 h 51"/>
                <a:gd name="T8" fmla="*/ 125 w 125"/>
                <a:gd name="T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51">
                  <a:moveTo>
                    <a:pt x="125" y="26"/>
                  </a:moveTo>
                  <a:cubicBezTo>
                    <a:pt x="45" y="51"/>
                    <a:pt x="11" y="8"/>
                    <a:pt x="0" y="9"/>
                  </a:cubicBezTo>
                  <a:cubicBezTo>
                    <a:pt x="14" y="5"/>
                    <a:pt x="40" y="0"/>
                    <a:pt x="55" y="1"/>
                  </a:cubicBezTo>
                  <a:cubicBezTo>
                    <a:pt x="58" y="1"/>
                    <a:pt x="61" y="1"/>
                    <a:pt x="64" y="1"/>
                  </a:cubicBezTo>
                  <a:cubicBezTo>
                    <a:pt x="78" y="4"/>
                    <a:pt x="108" y="18"/>
                    <a:pt x="12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333">
              <a:extLst>
                <a:ext uri="{FF2B5EF4-FFF2-40B4-BE49-F238E27FC236}">
                  <a16:creationId xmlns="" xmlns:a16="http://schemas.microsoft.com/office/drawing/2014/main" id="{6DFC0565-E224-4DF9-AAD5-AA167D0B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8151" y="7637463"/>
              <a:ext cx="227013" cy="95250"/>
            </a:xfrm>
            <a:custGeom>
              <a:avLst/>
              <a:gdLst>
                <a:gd name="T0" fmla="*/ 128 w 128"/>
                <a:gd name="T1" fmla="*/ 16 h 53"/>
                <a:gd name="T2" fmla="*/ 0 w 128"/>
                <a:gd name="T3" fmla="*/ 15 h 53"/>
                <a:gd name="T4" fmla="*/ 63 w 128"/>
                <a:gd name="T5" fmla="*/ 2 h 53"/>
                <a:gd name="T6" fmla="*/ 128 w 128"/>
                <a:gd name="T7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53">
                  <a:moveTo>
                    <a:pt x="128" y="16"/>
                  </a:moveTo>
                  <a:cubicBezTo>
                    <a:pt x="46" y="53"/>
                    <a:pt x="15" y="15"/>
                    <a:pt x="0" y="15"/>
                  </a:cubicBezTo>
                  <a:cubicBezTo>
                    <a:pt x="15" y="10"/>
                    <a:pt x="47" y="0"/>
                    <a:pt x="63" y="2"/>
                  </a:cubicBezTo>
                  <a:cubicBezTo>
                    <a:pt x="76" y="2"/>
                    <a:pt x="97" y="8"/>
                    <a:pt x="12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334">
              <a:extLst>
                <a:ext uri="{FF2B5EF4-FFF2-40B4-BE49-F238E27FC236}">
                  <a16:creationId xmlns="" xmlns:a16="http://schemas.microsoft.com/office/drawing/2014/main" id="{8DE8D201-8C2B-4FC5-A38F-BF393B56B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13376" y="7561263"/>
              <a:ext cx="228600" cy="104775"/>
            </a:xfrm>
            <a:custGeom>
              <a:avLst/>
              <a:gdLst>
                <a:gd name="T0" fmla="*/ 129 w 129"/>
                <a:gd name="T1" fmla="*/ 8 h 59"/>
                <a:gd name="T2" fmla="*/ 0 w 129"/>
                <a:gd name="T3" fmla="*/ 28 h 59"/>
                <a:gd name="T4" fmla="*/ 129 w 129"/>
                <a:gd name="T5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9">
                  <a:moveTo>
                    <a:pt x="129" y="8"/>
                  </a:moveTo>
                  <a:cubicBezTo>
                    <a:pt x="56" y="59"/>
                    <a:pt x="15" y="27"/>
                    <a:pt x="0" y="28"/>
                  </a:cubicBezTo>
                  <a:cubicBezTo>
                    <a:pt x="64" y="0"/>
                    <a:pt x="62" y="5"/>
                    <a:pt x="12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335">
              <a:extLst>
                <a:ext uri="{FF2B5EF4-FFF2-40B4-BE49-F238E27FC236}">
                  <a16:creationId xmlns="" xmlns:a16="http://schemas.microsoft.com/office/drawing/2014/main" id="{DAFC97FC-6AEA-4E9C-8453-A3432D1F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466013"/>
              <a:ext cx="222250" cy="117475"/>
            </a:xfrm>
            <a:custGeom>
              <a:avLst/>
              <a:gdLst>
                <a:gd name="T0" fmla="*/ 125 w 125"/>
                <a:gd name="T1" fmla="*/ 0 h 66"/>
                <a:gd name="T2" fmla="*/ 0 w 125"/>
                <a:gd name="T3" fmla="*/ 44 h 66"/>
                <a:gd name="T4" fmla="*/ 125 w 12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66">
                  <a:moveTo>
                    <a:pt x="125" y="0"/>
                  </a:moveTo>
                  <a:cubicBezTo>
                    <a:pt x="62" y="66"/>
                    <a:pt x="16" y="42"/>
                    <a:pt x="0" y="44"/>
                  </a:cubicBezTo>
                  <a:cubicBezTo>
                    <a:pt x="58" y="7"/>
                    <a:pt x="65" y="12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336">
              <a:extLst>
                <a:ext uri="{FF2B5EF4-FFF2-40B4-BE49-F238E27FC236}">
                  <a16:creationId xmlns="" xmlns:a16="http://schemas.microsoft.com/office/drawing/2014/main" id="{B7AE2324-B59B-4F6B-BCAF-B230EFE90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6051" y="7337426"/>
              <a:ext cx="203200" cy="138113"/>
            </a:xfrm>
            <a:custGeom>
              <a:avLst/>
              <a:gdLst>
                <a:gd name="T0" fmla="*/ 115 w 115"/>
                <a:gd name="T1" fmla="*/ 0 h 78"/>
                <a:gd name="T2" fmla="*/ 0 w 115"/>
                <a:gd name="T3" fmla="*/ 71 h 78"/>
                <a:gd name="T4" fmla="*/ 115 w 11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78">
                  <a:moveTo>
                    <a:pt x="115" y="0"/>
                  </a:moveTo>
                  <a:cubicBezTo>
                    <a:pt x="66" y="78"/>
                    <a:pt x="18" y="65"/>
                    <a:pt x="0" y="71"/>
                  </a:cubicBezTo>
                  <a:cubicBezTo>
                    <a:pt x="52" y="24"/>
                    <a:pt x="59" y="25"/>
                    <a:pt x="1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337">
              <a:extLst>
                <a:ext uri="{FF2B5EF4-FFF2-40B4-BE49-F238E27FC236}">
                  <a16:creationId xmlns="" xmlns:a16="http://schemas.microsoft.com/office/drawing/2014/main" id="{884D3F4A-A227-49A2-8286-95729FB87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56201" y="7200901"/>
              <a:ext cx="174625" cy="166688"/>
            </a:xfrm>
            <a:custGeom>
              <a:avLst/>
              <a:gdLst>
                <a:gd name="T0" fmla="*/ 98 w 98"/>
                <a:gd name="T1" fmla="*/ 0 h 94"/>
                <a:gd name="T2" fmla="*/ 0 w 98"/>
                <a:gd name="T3" fmla="*/ 94 h 94"/>
                <a:gd name="T4" fmla="*/ 98 w 98"/>
                <a:gd name="T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94">
                  <a:moveTo>
                    <a:pt x="98" y="0"/>
                  </a:moveTo>
                  <a:cubicBezTo>
                    <a:pt x="72" y="78"/>
                    <a:pt x="12" y="88"/>
                    <a:pt x="0" y="94"/>
                  </a:cubicBezTo>
                  <a:cubicBezTo>
                    <a:pt x="44" y="35"/>
                    <a:pt x="49" y="37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338">
              <a:extLst>
                <a:ext uri="{FF2B5EF4-FFF2-40B4-BE49-F238E27FC236}">
                  <a16:creationId xmlns="" xmlns:a16="http://schemas.microsoft.com/office/drawing/2014/main" id="{E7114FB2-526A-4D78-B0E9-472747183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3813" y="7059613"/>
              <a:ext cx="134938" cy="200025"/>
            </a:xfrm>
            <a:custGeom>
              <a:avLst/>
              <a:gdLst>
                <a:gd name="T0" fmla="*/ 76 w 76"/>
                <a:gd name="T1" fmla="*/ 0 h 112"/>
                <a:gd name="T2" fmla="*/ 0 w 76"/>
                <a:gd name="T3" fmla="*/ 112 h 112"/>
                <a:gd name="T4" fmla="*/ 76 w 76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112">
                  <a:moveTo>
                    <a:pt x="76" y="0"/>
                  </a:moveTo>
                  <a:cubicBezTo>
                    <a:pt x="64" y="79"/>
                    <a:pt x="24" y="96"/>
                    <a:pt x="0" y="112"/>
                  </a:cubicBezTo>
                  <a:cubicBezTo>
                    <a:pt x="39" y="38"/>
                    <a:pt x="25" y="60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339">
              <a:extLst>
                <a:ext uri="{FF2B5EF4-FFF2-40B4-BE49-F238E27FC236}">
                  <a16:creationId xmlns="" xmlns:a16="http://schemas.microsoft.com/office/drawing/2014/main" id="{9F247490-9F29-46F3-945E-DE0D0D16E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73651" y="6921501"/>
              <a:ext cx="93663" cy="222250"/>
            </a:xfrm>
            <a:custGeom>
              <a:avLst/>
              <a:gdLst>
                <a:gd name="T0" fmla="*/ 53 w 53"/>
                <a:gd name="T1" fmla="*/ 0 h 125"/>
                <a:gd name="T2" fmla="*/ 53 w 53"/>
                <a:gd name="T3" fmla="*/ 2 h 125"/>
                <a:gd name="T4" fmla="*/ 53 w 53"/>
                <a:gd name="T5" fmla="*/ 8 h 125"/>
                <a:gd name="T6" fmla="*/ 53 w 53"/>
                <a:gd name="T7" fmla="*/ 18 h 125"/>
                <a:gd name="T8" fmla="*/ 52 w 53"/>
                <a:gd name="T9" fmla="*/ 30 h 125"/>
                <a:gd name="T10" fmla="*/ 46 w 53"/>
                <a:gd name="T11" fmla="*/ 57 h 125"/>
                <a:gd name="T12" fmla="*/ 0 w 53"/>
                <a:gd name="T13" fmla="*/ 125 h 125"/>
                <a:gd name="T14" fmla="*/ 37 w 53"/>
                <a:gd name="T15" fmla="*/ 30 h 125"/>
                <a:gd name="T16" fmla="*/ 42 w 53"/>
                <a:gd name="T17" fmla="*/ 21 h 125"/>
                <a:gd name="T18" fmla="*/ 53 w 53"/>
                <a:gd name="T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5">
                  <a:moveTo>
                    <a:pt x="53" y="0"/>
                  </a:moveTo>
                  <a:cubicBezTo>
                    <a:pt x="53" y="0"/>
                    <a:pt x="53" y="0"/>
                    <a:pt x="53" y="2"/>
                  </a:cubicBezTo>
                  <a:cubicBezTo>
                    <a:pt x="53" y="4"/>
                    <a:pt x="53" y="6"/>
                    <a:pt x="53" y="8"/>
                  </a:cubicBezTo>
                  <a:cubicBezTo>
                    <a:pt x="53" y="11"/>
                    <a:pt x="53" y="14"/>
                    <a:pt x="53" y="18"/>
                  </a:cubicBezTo>
                  <a:cubicBezTo>
                    <a:pt x="52" y="22"/>
                    <a:pt x="52" y="26"/>
                    <a:pt x="52" y="30"/>
                  </a:cubicBezTo>
                  <a:cubicBezTo>
                    <a:pt x="50" y="39"/>
                    <a:pt x="49" y="48"/>
                    <a:pt x="46" y="57"/>
                  </a:cubicBezTo>
                  <a:cubicBezTo>
                    <a:pt x="37" y="90"/>
                    <a:pt x="21" y="105"/>
                    <a:pt x="0" y="125"/>
                  </a:cubicBezTo>
                  <a:cubicBezTo>
                    <a:pt x="17" y="62"/>
                    <a:pt x="24" y="51"/>
                    <a:pt x="37" y="30"/>
                  </a:cubicBezTo>
                  <a:cubicBezTo>
                    <a:pt x="38" y="26"/>
                    <a:pt x="40" y="23"/>
                    <a:pt x="42" y="21"/>
                  </a:cubicBezTo>
                  <a:cubicBezTo>
                    <a:pt x="48" y="9"/>
                    <a:pt x="53" y="0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340">
              <a:extLst>
                <a:ext uri="{FF2B5EF4-FFF2-40B4-BE49-F238E27FC236}">
                  <a16:creationId xmlns="" xmlns:a16="http://schemas.microsoft.com/office/drawing/2014/main" id="{ECAA141B-4E8E-4533-8816-946791ECE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67301" y="6788151"/>
              <a:ext cx="65088" cy="236538"/>
            </a:xfrm>
            <a:custGeom>
              <a:avLst/>
              <a:gdLst>
                <a:gd name="T0" fmla="*/ 32 w 36"/>
                <a:gd name="T1" fmla="*/ 0 h 133"/>
                <a:gd name="T2" fmla="*/ 32 w 36"/>
                <a:gd name="T3" fmla="*/ 3 h 133"/>
                <a:gd name="T4" fmla="*/ 33 w 36"/>
                <a:gd name="T5" fmla="*/ 9 h 133"/>
                <a:gd name="T6" fmla="*/ 34 w 36"/>
                <a:gd name="T7" fmla="*/ 30 h 133"/>
                <a:gd name="T8" fmla="*/ 0 w 36"/>
                <a:gd name="T9" fmla="*/ 133 h 133"/>
                <a:gd name="T10" fmla="*/ 24 w 36"/>
                <a:gd name="T11" fmla="*/ 22 h 133"/>
                <a:gd name="T12" fmla="*/ 32 w 36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3">
                  <a:moveTo>
                    <a:pt x="32" y="0"/>
                  </a:moveTo>
                  <a:cubicBezTo>
                    <a:pt x="32" y="0"/>
                    <a:pt x="32" y="1"/>
                    <a:pt x="32" y="3"/>
                  </a:cubicBezTo>
                  <a:cubicBezTo>
                    <a:pt x="32" y="4"/>
                    <a:pt x="33" y="6"/>
                    <a:pt x="33" y="9"/>
                  </a:cubicBezTo>
                  <a:cubicBezTo>
                    <a:pt x="33" y="14"/>
                    <a:pt x="34" y="22"/>
                    <a:pt x="34" y="30"/>
                  </a:cubicBezTo>
                  <a:cubicBezTo>
                    <a:pt x="36" y="69"/>
                    <a:pt x="28" y="98"/>
                    <a:pt x="0" y="133"/>
                  </a:cubicBezTo>
                  <a:cubicBezTo>
                    <a:pt x="9" y="63"/>
                    <a:pt x="8" y="69"/>
                    <a:pt x="24" y="22"/>
                  </a:cubicBezTo>
                  <a:cubicBezTo>
                    <a:pt x="28" y="10"/>
                    <a:pt x="32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341">
              <a:extLst>
                <a:ext uri="{FF2B5EF4-FFF2-40B4-BE49-F238E27FC236}">
                  <a16:creationId xmlns="" xmlns:a16="http://schemas.microsoft.com/office/drawing/2014/main" id="{2EC34F39-0503-4DBA-9F1B-690409B8B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1588" y="6664326"/>
              <a:ext cx="50800" cy="241300"/>
            </a:xfrm>
            <a:custGeom>
              <a:avLst/>
              <a:gdLst>
                <a:gd name="T0" fmla="*/ 13 w 28"/>
                <a:gd name="T1" fmla="*/ 0 h 136"/>
                <a:gd name="T2" fmla="*/ 2 w 28"/>
                <a:gd name="T3" fmla="*/ 136 h 136"/>
                <a:gd name="T4" fmla="*/ 13 w 28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36">
                  <a:moveTo>
                    <a:pt x="13" y="0"/>
                  </a:moveTo>
                  <a:cubicBezTo>
                    <a:pt x="26" y="47"/>
                    <a:pt x="28" y="92"/>
                    <a:pt x="2" y="136"/>
                  </a:cubicBezTo>
                  <a:cubicBezTo>
                    <a:pt x="0" y="62"/>
                    <a:pt x="0" y="6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342">
              <a:extLst>
                <a:ext uri="{FF2B5EF4-FFF2-40B4-BE49-F238E27FC236}">
                  <a16:creationId xmlns="" xmlns:a16="http://schemas.microsoft.com/office/drawing/2014/main" id="{7F596DF1-AED6-45BC-9B62-E8251C31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27626" y="6548438"/>
              <a:ext cx="52388" cy="241300"/>
            </a:xfrm>
            <a:custGeom>
              <a:avLst/>
              <a:gdLst>
                <a:gd name="T0" fmla="*/ 4 w 29"/>
                <a:gd name="T1" fmla="*/ 0 h 136"/>
                <a:gd name="T2" fmla="*/ 12 w 29"/>
                <a:gd name="T3" fmla="*/ 136 h 136"/>
                <a:gd name="T4" fmla="*/ 4 w 29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6">
                  <a:moveTo>
                    <a:pt x="4" y="0"/>
                  </a:moveTo>
                  <a:cubicBezTo>
                    <a:pt x="29" y="55"/>
                    <a:pt x="25" y="106"/>
                    <a:pt x="12" y="136"/>
                  </a:cubicBezTo>
                  <a:cubicBezTo>
                    <a:pt x="0" y="64"/>
                    <a:pt x="2" y="6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343">
              <a:extLst>
                <a:ext uri="{FF2B5EF4-FFF2-40B4-BE49-F238E27FC236}">
                  <a16:creationId xmlns="" xmlns:a16="http://schemas.microsoft.com/office/drawing/2014/main" id="{CA25A567-D190-472E-855F-335A390C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65738" y="6518276"/>
              <a:ext cx="115888" cy="179388"/>
            </a:xfrm>
            <a:custGeom>
              <a:avLst/>
              <a:gdLst>
                <a:gd name="T0" fmla="*/ 58 w 65"/>
                <a:gd name="T1" fmla="*/ 101 h 101"/>
                <a:gd name="T2" fmla="*/ 0 w 65"/>
                <a:gd name="T3" fmla="*/ 0 h 101"/>
                <a:gd name="T4" fmla="*/ 58 w 65"/>
                <a:gd name="T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01">
                  <a:moveTo>
                    <a:pt x="58" y="101"/>
                  </a:moveTo>
                  <a:cubicBezTo>
                    <a:pt x="23" y="76"/>
                    <a:pt x="13" y="30"/>
                    <a:pt x="0" y="0"/>
                  </a:cubicBezTo>
                  <a:cubicBezTo>
                    <a:pt x="25" y="18"/>
                    <a:pt x="65" y="68"/>
                    <a:pt x="58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344">
              <a:extLst>
                <a:ext uri="{FF2B5EF4-FFF2-40B4-BE49-F238E27FC236}">
                  <a16:creationId xmlns="" xmlns:a16="http://schemas.microsoft.com/office/drawing/2014/main" id="{9ACBD43A-DC12-4F83-9B0B-B1E5765C6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62663" y="6659563"/>
              <a:ext cx="1089025" cy="1271588"/>
            </a:xfrm>
            <a:custGeom>
              <a:avLst/>
              <a:gdLst>
                <a:gd name="T0" fmla="*/ 272 w 612"/>
                <a:gd name="T1" fmla="*/ 566 h 715"/>
                <a:gd name="T2" fmla="*/ 0 w 612"/>
                <a:gd name="T3" fmla="*/ 711 h 715"/>
                <a:gd name="T4" fmla="*/ 15 w 612"/>
                <a:gd name="T5" fmla="*/ 715 h 715"/>
                <a:gd name="T6" fmla="*/ 282 w 612"/>
                <a:gd name="T7" fmla="*/ 570 h 715"/>
                <a:gd name="T8" fmla="*/ 495 w 612"/>
                <a:gd name="T9" fmla="*/ 0 h 715"/>
                <a:gd name="T10" fmla="*/ 272 w 612"/>
                <a:gd name="T11" fmla="*/ 566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2" h="715">
                  <a:moveTo>
                    <a:pt x="272" y="566"/>
                  </a:moveTo>
                  <a:cubicBezTo>
                    <a:pt x="164" y="610"/>
                    <a:pt x="1" y="630"/>
                    <a:pt x="0" y="711"/>
                  </a:cubicBezTo>
                  <a:cubicBezTo>
                    <a:pt x="4" y="713"/>
                    <a:pt x="10" y="713"/>
                    <a:pt x="15" y="715"/>
                  </a:cubicBezTo>
                  <a:cubicBezTo>
                    <a:pt x="18" y="634"/>
                    <a:pt x="158" y="623"/>
                    <a:pt x="282" y="570"/>
                  </a:cubicBezTo>
                  <a:cubicBezTo>
                    <a:pt x="553" y="455"/>
                    <a:pt x="611" y="230"/>
                    <a:pt x="495" y="0"/>
                  </a:cubicBezTo>
                  <a:cubicBezTo>
                    <a:pt x="612" y="234"/>
                    <a:pt x="547" y="454"/>
                    <a:pt x="272" y="5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3" name="组合 1562">
            <a:extLst>
              <a:ext uri="{FF2B5EF4-FFF2-40B4-BE49-F238E27FC236}">
                <a16:creationId xmlns="" xmlns:a16="http://schemas.microsoft.com/office/drawing/2014/main" id="{3716A1A6-1CA7-48ED-AB11-910F5A0628F0}"/>
              </a:ext>
            </a:extLst>
          </p:cNvPr>
          <p:cNvGrpSpPr/>
          <p:nvPr/>
        </p:nvGrpSpPr>
        <p:grpSpPr>
          <a:xfrm>
            <a:off x="2407706" y="2969216"/>
            <a:ext cx="1282416" cy="919570"/>
            <a:chOff x="-6865938" y="2778126"/>
            <a:chExt cx="1879600" cy="134778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564" name="Freeform 383">
              <a:extLst>
                <a:ext uri="{FF2B5EF4-FFF2-40B4-BE49-F238E27FC236}">
                  <a16:creationId xmlns="" xmlns:a16="http://schemas.microsoft.com/office/drawing/2014/main" id="{367ED138-410A-4D4F-83A3-78F2961D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62763" y="2895601"/>
              <a:ext cx="1050925" cy="1211263"/>
            </a:xfrm>
            <a:custGeom>
              <a:avLst/>
              <a:gdLst>
                <a:gd name="T0" fmla="*/ 128 w 591"/>
                <a:gd name="T1" fmla="*/ 0 h 682"/>
                <a:gd name="T2" fmla="*/ 238 w 591"/>
                <a:gd name="T3" fmla="*/ 563 h 682"/>
                <a:gd name="T4" fmla="*/ 584 w 591"/>
                <a:gd name="T5" fmla="*/ 682 h 682"/>
                <a:gd name="T6" fmla="*/ 591 w 591"/>
                <a:gd name="T7" fmla="*/ 670 h 682"/>
                <a:gd name="T8" fmla="*/ 242 w 591"/>
                <a:gd name="T9" fmla="*/ 556 h 682"/>
                <a:gd name="T10" fmla="*/ 130 w 591"/>
                <a:gd name="T11" fmla="*/ 2 h 682"/>
                <a:gd name="T12" fmla="*/ 128 w 591"/>
                <a:gd name="T13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1" h="682">
                  <a:moveTo>
                    <a:pt x="128" y="0"/>
                  </a:moveTo>
                  <a:cubicBezTo>
                    <a:pt x="0" y="168"/>
                    <a:pt x="34" y="437"/>
                    <a:pt x="238" y="563"/>
                  </a:cubicBezTo>
                  <a:cubicBezTo>
                    <a:pt x="393" y="658"/>
                    <a:pt x="549" y="589"/>
                    <a:pt x="584" y="682"/>
                  </a:cubicBezTo>
                  <a:cubicBezTo>
                    <a:pt x="586" y="679"/>
                    <a:pt x="589" y="674"/>
                    <a:pt x="591" y="670"/>
                  </a:cubicBezTo>
                  <a:cubicBezTo>
                    <a:pt x="543" y="577"/>
                    <a:pt x="397" y="650"/>
                    <a:pt x="242" y="556"/>
                  </a:cubicBezTo>
                  <a:cubicBezTo>
                    <a:pt x="41" y="434"/>
                    <a:pt x="5" y="170"/>
                    <a:pt x="130" y="2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384">
              <a:extLst>
                <a:ext uri="{FF2B5EF4-FFF2-40B4-BE49-F238E27FC236}">
                  <a16:creationId xmlns="" xmlns:a16="http://schemas.microsoft.com/office/drawing/2014/main" id="{9394B5B9-C389-468E-8EA3-27FF3476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29338" y="3857626"/>
              <a:ext cx="68263" cy="109538"/>
            </a:xfrm>
            <a:custGeom>
              <a:avLst/>
              <a:gdLst>
                <a:gd name="T0" fmla="*/ 6 w 39"/>
                <a:gd name="T1" fmla="*/ 0 h 62"/>
                <a:gd name="T2" fmla="*/ 31 w 39"/>
                <a:gd name="T3" fmla="*/ 35 h 62"/>
                <a:gd name="T4" fmla="*/ 31 w 39"/>
                <a:gd name="T5" fmla="*/ 61 h 62"/>
                <a:gd name="T6" fmla="*/ 31 w 39"/>
                <a:gd name="T7" fmla="*/ 62 h 62"/>
                <a:gd name="T8" fmla="*/ 6 w 3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2">
                  <a:moveTo>
                    <a:pt x="6" y="0"/>
                  </a:moveTo>
                  <a:cubicBezTo>
                    <a:pt x="15" y="8"/>
                    <a:pt x="28" y="23"/>
                    <a:pt x="31" y="35"/>
                  </a:cubicBezTo>
                  <a:cubicBezTo>
                    <a:pt x="32" y="37"/>
                    <a:pt x="39" y="49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6" y="54"/>
                    <a:pt x="0" y="2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385">
              <a:extLst>
                <a:ext uri="{FF2B5EF4-FFF2-40B4-BE49-F238E27FC236}">
                  <a16:creationId xmlns="" xmlns:a16="http://schemas.microsoft.com/office/drawing/2014/main" id="{F68D7F70-939E-42F6-A412-3F4E88F31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96013" y="3851276"/>
              <a:ext cx="71438" cy="112713"/>
            </a:xfrm>
            <a:custGeom>
              <a:avLst/>
              <a:gdLst>
                <a:gd name="T0" fmla="*/ 8 w 40"/>
                <a:gd name="T1" fmla="*/ 0 h 63"/>
                <a:gd name="T2" fmla="*/ 27 w 40"/>
                <a:gd name="T3" fmla="*/ 63 h 63"/>
                <a:gd name="T4" fmla="*/ 8 w 40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63">
                  <a:moveTo>
                    <a:pt x="8" y="0"/>
                  </a:moveTo>
                  <a:cubicBezTo>
                    <a:pt x="24" y="16"/>
                    <a:pt x="40" y="45"/>
                    <a:pt x="27" y="63"/>
                  </a:cubicBezTo>
                  <a:cubicBezTo>
                    <a:pt x="4" y="54"/>
                    <a:pt x="0" y="2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386">
              <a:extLst>
                <a:ext uri="{FF2B5EF4-FFF2-40B4-BE49-F238E27FC236}">
                  <a16:creationId xmlns="" xmlns:a16="http://schemas.microsoft.com/office/drawing/2014/main" id="{5145E4E1-34E5-4747-9788-A95A4EAD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59513" y="3841751"/>
              <a:ext cx="65088" cy="111125"/>
            </a:xfrm>
            <a:custGeom>
              <a:avLst/>
              <a:gdLst>
                <a:gd name="T0" fmla="*/ 10 w 37"/>
                <a:gd name="T1" fmla="*/ 0 h 63"/>
                <a:gd name="T2" fmla="*/ 23 w 37"/>
                <a:gd name="T3" fmla="*/ 63 h 63"/>
                <a:gd name="T4" fmla="*/ 10 w 37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3">
                  <a:moveTo>
                    <a:pt x="10" y="0"/>
                  </a:moveTo>
                  <a:cubicBezTo>
                    <a:pt x="24" y="16"/>
                    <a:pt x="37" y="46"/>
                    <a:pt x="23" y="63"/>
                  </a:cubicBezTo>
                  <a:cubicBezTo>
                    <a:pt x="1" y="52"/>
                    <a:pt x="0" y="2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387">
              <a:extLst>
                <a:ext uri="{FF2B5EF4-FFF2-40B4-BE49-F238E27FC236}">
                  <a16:creationId xmlns="" xmlns:a16="http://schemas.microsoft.com/office/drawing/2014/main" id="{61ACF25B-051F-4501-905F-45FFCCDF3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23013" y="3821113"/>
              <a:ext cx="60325" cy="112713"/>
            </a:xfrm>
            <a:custGeom>
              <a:avLst/>
              <a:gdLst>
                <a:gd name="T0" fmla="*/ 13 w 34"/>
                <a:gd name="T1" fmla="*/ 0 h 63"/>
                <a:gd name="T2" fmla="*/ 20 w 34"/>
                <a:gd name="T3" fmla="*/ 63 h 63"/>
                <a:gd name="T4" fmla="*/ 13 w 34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63">
                  <a:moveTo>
                    <a:pt x="13" y="0"/>
                  </a:moveTo>
                  <a:cubicBezTo>
                    <a:pt x="27" y="21"/>
                    <a:pt x="34" y="49"/>
                    <a:pt x="20" y="63"/>
                  </a:cubicBezTo>
                  <a:cubicBezTo>
                    <a:pt x="0" y="51"/>
                    <a:pt x="0" y="2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388">
              <a:extLst>
                <a:ext uri="{FF2B5EF4-FFF2-40B4-BE49-F238E27FC236}">
                  <a16:creationId xmlns="" xmlns:a16="http://schemas.microsoft.com/office/drawing/2014/main" id="{9A743ACF-85FE-4751-BDB7-152B9442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89688" y="3797301"/>
              <a:ext cx="61913" cy="111125"/>
            </a:xfrm>
            <a:custGeom>
              <a:avLst/>
              <a:gdLst>
                <a:gd name="T0" fmla="*/ 18 w 35"/>
                <a:gd name="T1" fmla="*/ 0 h 63"/>
                <a:gd name="T2" fmla="*/ 19 w 35"/>
                <a:gd name="T3" fmla="*/ 63 h 63"/>
                <a:gd name="T4" fmla="*/ 18 w 3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3">
                  <a:moveTo>
                    <a:pt x="18" y="0"/>
                  </a:moveTo>
                  <a:cubicBezTo>
                    <a:pt x="28" y="19"/>
                    <a:pt x="35" y="49"/>
                    <a:pt x="19" y="63"/>
                  </a:cubicBezTo>
                  <a:cubicBezTo>
                    <a:pt x="0" y="49"/>
                    <a:pt x="4" y="2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389">
              <a:extLst>
                <a:ext uri="{FF2B5EF4-FFF2-40B4-BE49-F238E27FC236}">
                  <a16:creationId xmlns="" xmlns:a16="http://schemas.microsoft.com/office/drawing/2014/main" id="{402AA6B3-02DF-49FD-B030-6454A92E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48426" y="3763963"/>
              <a:ext cx="58738" cy="111125"/>
            </a:xfrm>
            <a:custGeom>
              <a:avLst/>
              <a:gdLst>
                <a:gd name="T0" fmla="*/ 20 w 33"/>
                <a:gd name="T1" fmla="*/ 0 h 62"/>
                <a:gd name="T2" fmla="*/ 17 w 33"/>
                <a:gd name="T3" fmla="*/ 62 h 62"/>
                <a:gd name="T4" fmla="*/ 20 w 33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2">
                  <a:moveTo>
                    <a:pt x="20" y="0"/>
                  </a:moveTo>
                  <a:cubicBezTo>
                    <a:pt x="29" y="19"/>
                    <a:pt x="33" y="50"/>
                    <a:pt x="17" y="62"/>
                  </a:cubicBezTo>
                  <a:cubicBezTo>
                    <a:pt x="0" y="49"/>
                    <a:pt x="3" y="2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390">
              <a:extLst>
                <a:ext uri="{FF2B5EF4-FFF2-40B4-BE49-F238E27FC236}">
                  <a16:creationId xmlns="" xmlns:a16="http://schemas.microsoft.com/office/drawing/2014/main" id="{6B684F07-05F8-4B18-A582-7E414B9F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07163" y="3727451"/>
              <a:ext cx="58738" cy="106363"/>
            </a:xfrm>
            <a:custGeom>
              <a:avLst/>
              <a:gdLst>
                <a:gd name="T0" fmla="*/ 25 w 33"/>
                <a:gd name="T1" fmla="*/ 0 h 60"/>
                <a:gd name="T2" fmla="*/ 16 w 33"/>
                <a:gd name="T3" fmla="*/ 60 h 60"/>
                <a:gd name="T4" fmla="*/ 25 w 33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5" y="0"/>
                  </a:moveTo>
                  <a:cubicBezTo>
                    <a:pt x="32" y="20"/>
                    <a:pt x="33" y="50"/>
                    <a:pt x="16" y="60"/>
                  </a:cubicBezTo>
                  <a:cubicBezTo>
                    <a:pt x="0" y="43"/>
                    <a:pt x="8" y="17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391">
              <a:extLst>
                <a:ext uri="{FF2B5EF4-FFF2-40B4-BE49-F238E27FC236}">
                  <a16:creationId xmlns="" xmlns:a16="http://schemas.microsoft.com/office/drawing/2014/main" id="{8A15B191-2DF9-4F98-A029-A041E8EE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57963" y="3684588"/>
              <a:ext cx="57150" cy="103188"/>
            </a:xfrm>
            <a:custGeom>
              <a:avLst/>
              <a:gdLst>
                <a:gd name="T0" fmla="*/ 27 w 32"/>
                <a:gd name="T1" fmla="*/ 0 h 58"/>
                <a:gd name="T2" fmla="*/ 14 w 32"/>
                <a:gd name="T3" fmla="*/ 58 h 58"/>
                <a:gd name="T4" fmla="*/ 27 w 32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8">
                  <a:moveTo>
                    <a:pt x="27" y="0"/>
                  </a:moveTo>
                  <a:cubicBezTo>
                    <a:pt x="32" y="20"/>
                    <a:pt x="32" y="49"/>
                    <a:pt x="14" y="58"/>
                  </a:cubicBezTo>
                  <a:cubicBezTo>
                    <a:pt x="0" y="41"/>
                    <a:pt x="9" y="15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392">
              <a:extLst>
                <a:ext uri="{FF2B5EF4-FFF2-40B4-BE49-F238E27FC236}">
                  <a16:creationId xmlns="" xmlns:a16="http://schemas.microsoft.com/office/drawing/2014/main" id="{28F3D75A-4957-46D4-B522-9E58E9CC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05588" y="3636963"/>
              <a:ext cx="60325" cy="98425"/>
            </a:xfrm>
            <a:custGeom>
              <a:avLst/>
              <a:gdLst>
                <a:gd name="T0" fmla="*/ 31 w 34"/>
                <a:gd name="T1" fmla="*/ 0 h 56"/>
                <a:gd name="T2" fmla="*/ 13 w 34"/>
                <a:gd name="T3" fmla="*/ 56 h 56"/>
                <a:gd name="T4" fmla="*/ 31 w 34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6">
                  <a:moveTo>
                    <a:pt x="31" y="0"/>
                  </a:moveTo>
                  <a:cubicBezTo>
                    <a:pt x="34" y="20"/>
                    <a:pt x="31" y="49"/>
                    <a:pt x="13" y="56"/>
                  </a:cubicBezTo>
                  <a:cubicBezTo>
                    <a:pt x="0" y="37"/>
                    <a:pt x="12" y="13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393">
              <a:extLst>
                <a:ext uri="{FF2B5EF4-FFF2-40B4-BE49-F238E27FC236}">
                  <a16:creationId xmlns="" xmlns:a16="http://schemas.microsoft.com/office/drawing/2014/main" id="{0AE77CC1-E9E3-418E-9801-A23EB543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45276" y="3582988"/>
              <a:ext cx="60325" cy="96838"/>
            </a:xfrm>
            <a:custGeom>
              <a:avLst/>
              <a:gdLst>
                <a:gd name="T0" fmla="*/ 32 w 34"/>
                <a:gd name="T1" fmla="*/ 0 h 54"/>
                <a:gd name="T2" fmla="*/ 10 w 34"/>
                <a:gd name="T3" fmla="*/ 54 h 54"/>
                <a:gd name="T4" fmla="*/ 32 w 34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4">
                  <a:moveTo>
                    <a:pt x="32" y="0"/>
                  </a:moveTo>
                  <a:cubicBezTo>
                    <a:pt x="34" y="19"/>
                    <a:pt x="28" y="48"/>
                    <a:pt x="10" y="54"/>
                  </a:cubicBezTo>
                  <a:cubicBezTo>
                    <a:pt x="0" y="36"/>
                    <a:pt x="11" y="12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394">
              <a:extLst>
                <a:ext uri="{FF2B5EF4-FFF2-40B4-BE49-F238E27FC236}">
                  <a16:creationId xmlns="" xmlns:a16="http://schemas.microsoft.com/office/drawing/2014/main" id="{9CA2F6EC-9B12-4E70-BBBC-F8585424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0201" y="3525838"/>
              <a:ext cx="61913" cy="90488"/>
            </a:xfrm>
            <a:custGeom>
              <a:avLst/>
              <a:gdLst>
                <a:gd name="T0" fmla="*/ 35 w 35"/>
                <a:gd name="T1" fmla="*/ 0 h 51"/>
                <a:gd name="T2" fmla="*/ 8 w 35"/>
                <a:gd name="T3" fmla="*/ 51 h 51"/>
                <a:gd name="T4" fmla="*/ 35 w 3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51">
                  <a:moveTo>
                    <a:pt x="35" y="0"/>
                  </a:moveTo>
                  <a:cubicBezTo>
                    <a:pt x="34" y="20"/>
                    <a:pt x="28" y="47"/>
                    <a:pt x="8" y="51"/>
                  </a:cubicBezTo>
                  <a:cubicBezTo>
                    <a:pt x="0" y="30"/>
                    <a:pt x="15" y="9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395">
              <a:extLst>
                <a:ext uri="{FF2B5EF4-FFF2-40B4-BE49-F238E27FC236}">
                  <a16:creationId xmlns="" xmlns:a16="http://schemas.microsoft.com/office/drawing/2014/main" id="{513549E7-A3FA-4916-A207-D1D1E3919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5601" y="3465513"/>
              <a:ext cx="61913" cy="85725"/>
            </a:xfrm>
            <a:custGeom>
              <a:avLst/>
              <a:gdLst>
                <a:gd name="T0" fmla="*/ 35 w 35"/>
                <a:gd name="T1" fmla="*/ 0 h 48"/>
                <a:gd name="T2" fmla="*/ 5 w 35"/>
                <a:gd name="T3" fmla="*/ 48 h 48"/>
                <a:gd name="T4" fmla="*/ 35 w 3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8">
                  <a:moveTo>
                    <a:pt x="35" y="0"/>
                  </a:moveTo>
                  <a:cubicBezTo>
                    <a:pt x="34" y="19"/>
                    <a:pt x="24" y="46"/>
                    <a:pt x="5" y="48"/>
                  </a:cubicBezTo>
                  <a:cubicBezTo>
                    <a:pt x="0" y="31"/>
                    <a:pt x="11" y="9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396">
              <a:extLst>
                <a:ext uri="{FF2B5EF4-FFF2-40B4-BE49-F238E27FC236}">
                  <a16:creationId xmlns="" xmlns:a16="http://schemas.microsoft.com/office/drawing/2014/main" id="{DE25411E-0EBF-43EA-A022-3DBBD9F4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29413" y="3403601"/>
              <a:ext cx="69850" cy="79375"/>
            </a:xfrm>
            <a:custGeom>
              <a:avLst/>
              <a:gdLst>
                <a:gd name="T0" fmla="*/ 39 w 39"/>
                <a:gd name="T1" fmla="*/ 0 h 45"/>
                <a:gd name="T2" fmla="*/ 5 w 39"/>
                <a:gd name="T3" fmla="*/ 45 h 45"/>
                <a:gd name="T4" fmla="*/ 39 w 39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5">
                  <a:moveTo>
                    <a:pt x="39" y="0"/>
                  </a:moveTo>
                  <a:cubicBezTo>
                    <a:pt x="36" y="19"/>
                    <a:pt x="23" y="44"/>
                    <a:pt x="5" y="45"/>
                  </a:cubicBezTo>
                  <a:cubicBezTo>
                    <a:pt x="0" y="26"/>
                    <a:pt x="16" y="6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397">
              <a:extLst>
                <a:ext uri="{FF2B5EF4-FFF2-40B4-BE49-F238E27FC236}">
                  <a16:creationId xmlns="" xmlns:a16="http://schemas.microsoft.com/office/drawing/2014/main" id="{5657EEE8-2C4C-4E71-8A9D-28A828678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40526" y="3340101"/>
              <a:ext cx="69850" cy="74613"/>
            </a:xfrm>
            <a:custGeom>
              <a:avLst/>
              <a:gdLst>
                <a:gd name="T0" fmla="*/ 40 w 40"/>
                <a:gd name="T1" fmla="*/ 0 h 42"/>
                <a:gd name="T2" fmla="*/ 3 w 40"/>
                <a:gd name="T3" fmla="*/ 41 h 42"/>
                <a:gd name="T4" fmla="*/ 40 w 40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2">
                  <a:moveTo>
                    <a:pt x="40" y="0"/>
                  </a:moveTo>
                  <a:cubicBezTo>
                    <a:pt x="36" y="18"/>
                    <a:pt x="21" y="42"/>
                    <a:pt x="3" y="41"/>
                  </a:cubicBezTo>
                  <a:cubicBezTo>
                    <a:pt x="0" y="20"/>
                    <a:pt x="19" y="4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398">
              <a:extLst>
                <a:ext uri="{FF2B5EF4-FFF2-40B4-BE49-F238E27FC236}">
                  <a16:creationId xmlns="" xmlns:a16="http://schemas.microsoft.com/office/drawing/2014/main" id="{11635E8C-12E8-4D47-89DF-2DF4F21A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48463" y="3273426"/>
              <a:ext cx="74613" cy="69850"/>
            </a:xfrm>
            <a:custGeom>
              <a:avLst/>
              <a:gdLst>
                <a:gd name="T0" fmla="*/ 42 w 42"/>
                <a:gd name="T1" fmla="*/ 0 h 39"/>
                <a:gd name="T2" fmla="*/ 2 w 42"/>
                <a:gd name="T3" fmla="*/ 37 h 39"/>
                <a:gd name="T4" fmla="*/ 42 w 42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9">
                  <a:moveTo>
                    <a:pt x="42" y="0"/>
                  </a:moveTo>
                  <a:cubicBezTo>
                    <a:pt x="36" y="17"/>
                    <a:pt x="20" y="39"/>
                    <a:pt x="2" y="37"/>
                  </a:cubicBezTo>
                  <a:cubicBezTo>
                    <a:pt x="0" y="18"/>
                    <a:pt x="21" y="2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399">
              <a:extLst>
                <a:ext uri="{FF2B5EF4-FFF2-40B4-BE49-F238E27FC236}">
                  <a16:creationId xmlns="" xmlns:a16="http://schemas.microsoft.com/office/drawing/2014/main" id="{93357038-CFD5-47FD-B236-AAC9C1A5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46876" y="3208338"/>
              <a:ext cx="76200" cy="65088"/>
            </a:xfrm>
            <a:custGeom>
              <a:avLst/>
              <a:gdLst>
                <a:gd name="T0" fmla="*/ 43 w 43"/>
                <a:gd name="T1" fmla="*/ 0 h 37"/>
                <a:gd name="T2" fmla="*/ 1 w 43"/>
                <a:gd name="T3" fmla="*/ 34 h 37"/>
                <a:gd name="T4" fmla="*/ 43 w 43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7">
                  <a:moveTo>
                    <a:pt x="43" y="0"/>
                  </a:moveTo>
                  <a:cubicBezTo>
                    <a:pt x="36" y="16"/>
                    <a:pt x="18" y="37"/>
                    <a:pt x="1" y="34"/>
                  </a:cubicBezTo>
                  <a:cubicBezTo>
                    <a:pt x="0" y="18"/>
                    <a:pt x="17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400">
              <a:extLst>
                <a:ext uri="{FF2B5EF4-FFF2-40B4-BE49-F238E27FC236}">
                  <a16:creationId xmlns="" xmlns:a16="http://schemas.microsoft.com/office/drawing/2014/main" id="{AD2D0162-31BF-4870-8E7E-4DA40E87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37351" y="3138488"/>
              <a:ext cx="77788" cy="66675"/>
            </a:xfrm>
            <a:custGeom>
              <a:avLst/>
              <a:gdLst>
                <a:gd name="T0" fmla="*/ 44 w 44"/>
                <a:gd name="T1" fmla="*/ 2 h 37"/>
                <a:gd name="T2" fmla="*/ 0 w 44"/>
                <a:gd name="T3" fmla="*/ 32 h 37"/>
                <a:gd name="T4" fmla="*/ 44 w 44"/>
                <a:gd name="T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44" y="2"/>
                  </a:moveTo>
                  <a:cubicBezTo>
                    <a:pt x="36" y="18"/>
                    <a:pt x="17" y="37"/>
                    <a:pt x="0" y="32"/>
                  </a:cubicBezTo>
                  <a:cubicBezTo>
                    <a:pt x="1" y="17"/>
                    <a:pt x="19" y="0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401">
              <a:extLst>
                <a:ext uri="{FF2B5EF4-FFF2-40B4-BE49-F238E27FC236}">
                  <a16:creationId xmlns="" xmlns:a16="http://schemas.microsoft.com/office/drawing/2014/main" id="{18DAEDE2-35E9-4541-9574-4CC18216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23063" y="3071813"/>
              <a:ext cx="80963" cy="63500"/>
            </a:xfrm>
            <a:custGeom>
              <a:avLst/>
              <a:gdLst>
                <a:gd name="T0" fmla="*/ 46 w 46"/>
                <a:gd name="T1" fmla="*/ 4 h 36"/>
                <a:gd name="T2" fmla="*/ 0 w 46"/>
                <a:gd name="T3" fmla="*/ 30 h 36"/>
                <a:gd name="T4" fmla="*/ 46 w 46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6">
                  <a:moveTo>
                    <a:pt x="46" y="4"/>
                  </a:moveTo>
                  <a:cubicBezTo>
                    <a:pt x="37" y="18"/>
                    <a:pt x="17" y="36"/>
                    <a:pt x="0" y="30"/>
                  </a:cubicBezTo>
                  <a:cubicBezTo>
                    <a:pt x="3" y="15"/>
                    <a:pt x="22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402">
              <a:extLst>
                <a:ext uri="{FF2B5EF4-FFF2-40B4-BE49-F238E27FC236}">
                  <a16:creationId xmlns="" xmlns:a16="http://schemas.microsoft.com/office/drawing/2014/main" id="{162B6C1F-ECEA-472D-BBE1-D3C5D892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00838" y="3005138"/>
              <a:ext cx="85725" cy="61913"/>
            </a:xfrm>
            <a:custGeom>
              <a:avLst/>
              <a:gdLst>
                <a:gd name="T0" fmla="*/ 48 w 48"/>
                <a:gd name="T1" fmla="*/ 6 h 35"/>
                <a:gd name="T2" fmla="*/ 0 w 48"/>
                <a:gd name="T3" fmla="*/ 28 h 35"/>
                <a:gd name="T4" fmla="*/ 48 w 48"/>
                <a:gd name="T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5">
                  <a:moveTo>
                    <a:pt x="48" y="6"/>
                  </a:moveTo>
                  <a:cubicBezTo>
                    <a:pt x="37" y="20"/>
                    <a:pt x="15" y="35"/>
                    <a:pt x="0" y="28"/>
                  </a:cubicBezTo>
                  <a:cubicBezTo>
                    <a:pt x="4" y="13"/>
                    <a:pt x="24" y="0"/>
                    <a:pt x="4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403">
              <a:extLst>
                <a:ext uri="{FF2B5EF4-FFF2-40B4-BE49-F238E27FC236}">
                  <a16:creationId xmlns="" xmlns:a16="http://schemas.microsoft.com/office/drawing/2014/main" id="{E5EE2C2C-FC6F-4B37-B3A0-025A214D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0676" y="2943226"/>
              <a:ext cx="87313" cy="60325"/>
            </a:xfrm>
            <a:custGeom>
              <a:avLst/>
              <a:gdLst>
                <a:gd name="T0" fmla="*/ 49 w 49"/>
                <a:gd name="T1" fmla="*/ 7 h 34"/>
                <a:gd name="T2" fmla="*/ 0 w 49"/>
                <a:gd name="T3" fmla="*/ 26 h 34"/>
                <a:gd name="T4" fmla="*/ 49 w 49"/>
                <a:gd name="T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4">
                  <a:moveTo>
                    <a:pt x="49" y="7"/>
                  </a:moveTo>
                  <a:cubicBezTo>
                    <a:pt x="38" y="20"/>
                    <a:pt x="15" y="34"/>
                    <a:pt x="0" y="26"/>
                  </a:cubicBezTo>
                  <a:cubicBezTo>
                    <a:pt x="5" y="12"/>
                    <a:pt x="26" y="0"/>
                    <a:pt x="4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404">
              <a:extLst>
                <a:ext uri="{FF2B5EF4-FFF2-40B4-BE49-F238E27FC236}">
                  <a16:creationId xmlns="" xmlns:a16="http://schemas.microsoft.com/office/drawing/2014/main" id="{B429B7DD-10E5-4959-A9B6-6DA4010D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2576" y="2887663"/>
              <a:ext cx="88900" cy="55563"/>
            </a:xfrm>
            <a:custGeom>
              <a:avLst/>
              <a:gdLst>
                <a:gd name="T0" fmla="*/ 50 w 50"/>
                <a:gd name="T1" fmla="*/ 7 h 31"/>
                <a:gd name="T2" fmla="*/ 0 w 50"/>
                <a:gd name="T3" fmla="*/ 22 h 31"/>
                <a:gd name="T4" fmla="*/ 50 w 50"/>
                <a:gd name="T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31">
                  <a:moveTo>
                    <a:pt x="50" y="7"/>
                  </a:moveTo>
                  <a:cubicBezTo>
                    <a:pt x="38" y="19"/>
                    <a:pt x="14" y="31"/>
                    <a:pt x="0" y="22"/>
                  </a:cubicBezTo>
                  <a:cubicBezTo>
                    <a:pt x="7" y="5"/>
                    <a:pt x="31" y="0"/>
                    <a:pt x="5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405">
              <a:extLst>
                <a:ext uri="{FF2B5EF4-FFF2-40B4-BE49-F238E27FC236}">
                  <a16:creationId xmlns="" xmlns:a16="http://schemas.microsoft.com/office/drawing/2014/main" id="{701BFF86-8E68-4BDD-9E4A-417CE8BB7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175376" y="4019551"/>
              <a:ext cx="93663" cy="106363"/>
            </a:xfrm>
            <a:custGeom>
              <a:avLst/>
              <a:gdLst>
                <a:gd name="T0" fmla="*/ 9 w 53"/>
                <a:gd name="T1" fmla="*/ 60 h 60"/>
                <a:gd name="T2" fmla="*/ 43 w 53"/>
                <a:gd name="T3" fmla="*/ 0 h 60"/>
                <a:gd name="T4" fmla="*/ 46 w 53"/>
                <a:gd name="T5" fmla="*/ 32 h 60"/>
                <a:gd name="T6" fmla="*/ 39 w 53"/>
                <a:gd name="T7" fmla="*/ 42 h 60"/>
                <a:gd name="T8" fmla="*/ 30 w 53"/>
                <a:gd name="T9" fmla="*/ 49 h 60"/>
                <a:gd name="T10" fmla="*/ 9 w 53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0">
                  <a:moveTo>
                    <a:pt x="9" y="60"/>
                  </a:moveTo>
                  <a:cubicBezTo>
                    <a:pt x="0" y="33"/>
                    <a:pt x="15" y="5"/>
                    <a:pt x="43" y="0"/>
                  </a:cubicBezTo>
                  <a:cubicBezTo>
                    <a:pt x="50" y="8"/>
                    <a:pt x="53" y="18"/>
                    <a:pt x="46" y="32"/>
                  </a:cubicBezTo>
                  <a:cubicBezTo>
                    <a:pt x="44" y="35"/>
                    <a:pt x="42" y="39"/>
                    <a:pt x="39" y="42"/>
                  </a:cubicBezTo>
                  <a:cubicBezTo>
                    <a:pt x="36" y="44"/>
                    <a:pt x="34" y="47"/>
                    <a:pt x="30" y="49"/>
                  </a:cubicBezTo>
                  <a:cubicBezTo>
                    <a:pt x="24" y="54"/>
                    <a:pt x="16" y="58"/>
                    <a:pt x="9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407">
              <a:extLst>
                <a:ext uri="{FF2B5EF4-FFF2-40B4-BE49-F238E27FC236}">
                  <a16:creationId xmlns="" xmlns:a16="http://schemas.microsoft.com/office/drawing/2014/main" id="{F157DD49-A258-44A9-B360-9127FA72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56338" y="4011613"/>
              <a:ext cx="92075" cy="98425"/>
            </a:xfrm>
            <a:custGeom>
              <a:avLst/>
              <a:gdLst>
                <a:gd name="T0" fmla="*/ 5 w 52"/>
                <a:gd name="T1" fmla="*/ 55 h 55"/>
                <a:gd name="T2" fmla="*/ 46 w 52"/>
                <a:gd name="T3" fmla="*/ 0 h 55"/>
                <a:gd name="T4" fmla="*/ 44 w 52"/>
                <a:gd name="T5" fmla="*/ 32 h 55"/>
                <a:gd name="T6" fmla="*/ 27 w 52"/>
                <a:gd name="T7" fmla="*/ 47 h 55"/>
                <a:gd name="T8" fmla="*/ 16 w 52"/>
                <a:gd name="T9" fmla="*/ 52 h 55"/>
                <a:gd name="T10" fmla="*/ 5 w 52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5">
                  <a:moveTo>
                    <a:pt x="5" y="55"/>
                  </a:moveTo>
                  <a:cubicBezTo>
                    <a:pt x="0" y="29"/>
                    <a:pt x="15" y="3"/>
                    <a:pt x="46" y="0"/>
                  </a:cubicBezTo>
                  <a:cubicBezTo>
                    <a:pt x="51" y="9"/>
                    <a:pt x="52" y="19"/>
                    <a:pt x="44" y="32"/>
                  </a:cubicBezTo>
                  <a:cubicBezTo>
                    <a:pt x="40" y="38"/>
                    <a:pt x="34" y="43"/>
                    <a:pt x="27" y="47"/>
                  </a:cubicBezTo>
                  <a:cubicBezTo>
                    <a:pt x="23" y="49"/>
                    <a:pt x="20" y="50"/>
                    <a:pt x="16" y="52"/>
                  </a:cubicBezTo>
                  <a:cubicBezTo>
                    <a:pt x="12" y="53"/>
                    <a:pt x="8" y="54"/>
                    <a:pt x="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408">
              <a:extLst>
                <a:ext uri="{FF2B5EF4-FFF2-40B4-BE49-F238E27FC236}">
                  <a16:creationId xmlns="" xmlns:a16="http://schemas.microsoft.com/office/drawing/2014/main" id="{70901849-05C2-47E1-93EA-042873FE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334125" y="3995738"/>
              <a:ext cx="92075" cy="87313"/>
            </a:xfrm>
            <a:custGeom>
              <a:avLst/>
              <a:gdLst>
                <a:gd name="T0" fmla="*/ 1 w 52"/>
                <a:gd name="T1" fmla="*/ 49 h 49"/>
                <a:gd name="T2" fmla="*/ 14 w 52"/>
                <a:gd name="T3" fmla="*/ 13 h 49"/>
                <a:gd name="T4" fmla="*/ 47 w 52"/>
                <a:gd name="T5" fmla="*/ 0 h 49"/>
                <a:gd name="T6" fmla="*/ 42 w 52"/>
                <a:gd name="T7" fmla="*/ 31 h 49"/>
                <a:gd name="T8" fmla="*/ 33 w 52"/>
                <a:gd name="T9" fmla="*/ 39 h 49"/>
                <a:gd name="T10" fmla="*/ 23 w 52"/>
                <a:gd name="T11" fmla="*/ 44 h 49"/>
                <a:gd name="T12" fmla="*/ 1 w 52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9">
                  <a:moveTo>
                    <a:pt x="1" y="49"/>
                  </a:moveTo>
                  <a:cubicBezTo>
                    <a:pt x="0" y="36"/>
                    <a:pt x="4" y="24"/>
                    <a:pt x="14" y="13"/>
                  </a:cubicBezTo>
                  <a:cubicBezTo>
                    <a:pt x="25" y="2"/>
                    <a:pt x="35" y="0"/>
                    <a:pt x="47" y="0"/>
                  </a:cubicBezTo>
                  <a:cubicBezTo>
                    <a:pt x="51" y="10"/>
                    <a:pt x="52" y="20"/>
                    <a:pt x="42" y="31"/>
                  </a:cubicBezTo>
                  <a:cubicBezTo>
                    <a:pt x="39" y="34"/>
                    <a:pt x="36" y="36"/>
                    <a:pt x="33" y="39"/>
                  </a:cubicBezTo>
                  <a:cubicBezTo>
                    <a:pt x="30" y="41"/>
                    <a:pt x="27" y="42"/>
                    <a:pt x="23" y="44"/>
                  </a:cubicBezTo>
                  <a:cubicBezTo>
                    <a:pt x="16" y="47"/>
                    <a:pt x="8" y="49"/>
                    <a:pt x="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409">
              <a:extLst>
                <a:ext uri="{FF2B5EF4-FFF2-40B4-BE49-F238E27FC236}">
                  <a16:creationId xmlns="" xmlns:a16="http://schemas.microsoft.com/office/drawing/2014/main" id="{77DD7C76-9DBB-45D6-96DE-F3391492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13500" y="3970338"/>
              <a:ext cx="104775" cy="79375"/>
            </a:xfrm>
            <a:custGeom>
              <a:avLst/>
              <a:gdLst>
                <a:gd name="T0" fmla="*/ 0 w 59"/>
                <a:gd name="T1" fmla="*/ 44 h 44"/>
                <a:gd name="T2" fmla="*/ 35 w 59"/>
                <a:gd name="T3" fmla="*/ 2 h 44"/>
                <a:gd name="T4" fmla="*/ 51 w 59"/>
                <a:gd name="T5" fmla="*/ 2 h 44"/>
                <a:gd name="T6" fmla="*/ 0 w 59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4">
                  <a:moveTo>
                    <a:pt x="0" y="44"/>
                  </a:moveTo>
                  <a:cubicBezTo>
                    <a:pt x="2" y="22"/>
                    <a:pt x="16" y="6"/>
                    <a:pt x="35" y="2"/>
                  </a:cubicBezTo>
                  <a:cubicBezTo>
                    <a:pt x="40" y="0"/>
                    <a:pt x="46" y="1"/>
                    <a:pt x="51" y="2"/>
                  </a:cubicBezTo>
                  <a:cubicBezTo>
                    <a:pt x="59" y="28"/>
                    <a:pt x="30" y="44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410">
              <a:extLst>
                <a:ext uri="{FF2B5EF4-FFF2-40B4-BE49-F238E27FC236}">
                  <a16:creationId xmlns="" xmlns:a16="http://schemas.microsoft.com/office/drawing/2014/main" id="{46E703F5-B20D-401E-B552-C015C611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92875" y="3930651"/>
              <a:ext cx="106363" cy="80963"/>
            </a:xfrm>
            <a:custGeom>
              <a:avLst/>
              <a:gdLst>
                <a:gd name="T0" fmla="*/ 0 w 60"/>
                <a:gd name="T1" fmla="*/ 42 h 46"/>
                <a:gd name="T2" fmla="*/ 56 w 60"/>
                <a:gd name="T3" fmla="*/ 7 h 46"/>
                <a:gd name="T4" fmla="*/ 0 w 60"/>
                <a:gd name="T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6">
                  <a:moveTo>
                    <a:pt x="0" y="42"/>
                  </a:moveTo>
                  <a:cubicBezTo>
                    <a:pt x="6" y="17"/>
                    <a:pt x="31" y="0"/>
                    <a:pt x="56" y="7"/>
                  </a:cubicBezTo>
                  <a:cubicBezTo>
                    <a:pt x="60" y="34"/>
                    <a:pt x="30" y="46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411">
              <a:extLst>
                <a:ext uri="{FF2B5EF4-FFF2-40B4-BE49-F238E27FC236}">
                  <a16:creationId xmlns="" xmlns:a16="http://schemas.microsoft.com/office/drawing/2014/main" id="{5E3D09F1-478F-4EB8-8C33-F45D5925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62725" y="3887788"/>
              <a:ext cx="106363" cy="79375"/>
            </a:xfrm>
            <a:custGeom>
              <a:avLst/>
              <a:gdLst>
                <a:gd name="T0" fmla="*/ 0 w 60"/>
                <a:gd name="T1" fmla="*/ 38 h 45"/>
                <a:gd name="T2" fmla="*/ 59 w 60"/>
                <a:gd name="T3" fmla="*/ 10 h 45"/>
                <a:gd name="T4" fmla="*/ 0 w 60"/>
                <a:gd name="T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5">
                  <a:moveTo>
                    <a:pt x="0" y="38"/>
                  </a:moveTo>
                  <a:cubicBezTo>
                    <a:pt x="9" y="13"/>
                    <a:pt x="35" y="0"/>
                    <a:pt x="59" y="10"/>
                  </a:cubicBezTo>
                  <a:cubicBezTo>
                    <a:pt x="60" y="36"/>
                    <a:pt x="29" y="45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412">
              <a:extLst>
                <a:ext uri="{FF2B5EF4-FFF2-40B4-BE49-F238E27FC236}">
                  <a16:creationId xmlns="" xmlns:a16="http://schemas.microsoft.com/office/drawing/2014/main" id="{56719BDC-F731-464E-8729-4AD035CBE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3836988"/>
              <a:ext cx="107950" cy="76200"/>
            </a:xfrm>
            <a:custGeom>
              <a:avLst/>
              <a:gdLst>
                <a:gd name="T0" fmla="*/ 0 w 61"/>
                <a:gd name="T1" fmla="*/ 33 h 43"/>
                <a:gd name="T2" fmla="*/ 61 w 61"/>
                <a:gd name="T3" fmla="*/ 13 h 43"/>
                <a:gd name="T4" fmla="*/ 0 w 61"/>
                <a:gd name="T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43">
                  <a:moveTo>
                    <a:pt x="0" y="33"/>
                  </a:moveTo>
                  <a:cubicBezTo>
                    <a:pt x="11" y="11"/>
                    <a:pt x="38" y="0"/>
                    <a:pt x="61" y="13"/>
                  </a:cubicBezTo>
                  <a:cubicBezTo>
                    <a:pt x="59" y="38"/>
                    <a:pt x="27" y="43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413">
              <a:extLst>
                <a:ext uri="{FF2B5EF4-FFF2-40B4-BE49-F238E27FC236}">
                  <a16:creationId xmlns="" xmlns:a16="http://schemas.microsoft.com/office/drawing/2014/main" id="{C7DF3373-FD5F-48FE-91A0-9ADDD116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8138" y="3783013"/>
              <a:ext cx="111125" cy="71438"/>
            </a:xfrm>
            <a:custGeom>
              <a:avLst/>
              <a:gdLst>
                <a:gd name="T0" fmla="*/ 0 w 62"/>
                <a:gd name="T1" fmla="*/ 27 h 41"/>
                <a:gd name="T2" fmla="*/ 62 w 62"/>
                <a:gd name="T3" fmla="*/ 15 h 41"/>
                <a:gd name="T4" fmla="*/ 0 w 62"/>
                <a:gd name="T5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1">
                  <a:moveTo>
                    <a:pt x="0" y="27"/>
                  </a:moveTo>
                  <a:cubicBezTo>
                    <a:pt x="13" y="9"/>
                    <a:pt x="39" y="0"/>
                    <a:pt x="62" y="15"/>
                  </a:cubicBezTo>
                  <a:cubicBezTo>
                    <a:pt x="57" y="39"/>
                    <a:pt x="26" y="41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414">
              <a:extLst>
                <a:ext uri="{FF2B5EF4-FFF2-40B4-BE49-F238E27FC236}">
                  <a16:creationId xmlns="" xmlns:a16="http://schemas.microsoft.com/office/drawing/2014/main" id="{C401398D-81E8-446D-AE5F-4FC0D4F2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38938" y="3724276"/>
              <a:ext cx="111125" cy="69850"/>
            </a:xfrm>
            <a:custGeom>
              <a:avLst/>
              <a:gdLst>
                <a:gd name="T0" fmla="*/ 0 w 63"/>
                <a:gd name="T1" fmla="*/ 21 h 40"/>
                <a:gd name="T2" fmla="*/ 63 w 63"/>
                <a:gd name="T3" fmla="*/ 16 h 40"/>
                <a:gd name="T4" fmla="*/ 0 w 63"/>
                <a:gd name="T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40">
                  <a:moveTo>
                    <a:pt x="0" y="21"/>
                  </a:moveTo>
                  <a:cubicBezTo>
                    <a:pt x="17" y="3"/>
                    <a:pt x="45" y="0"/>
                    <a:pt x="63" y="16"/>
                  </a:cubicBezTo>
                  <a:cubicBezTo>
                    <a:pt x="54" y="40"/>
                    <a:pt x="23" y="36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415">
              <a:extLst>
                <a:ext uri="{FF2B5EF4-FFF2-40B4-BE49-F238E27FC236}">
                  <a16:creationId xmlns="" xmlns:a16="http://schemas.microsoft.com/office/drawing/2014/main" id="{813F2A07-83B1-4D58-88DC-E37DD2B5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81800" y="3657601"/>
              <a:ext cx="109538" cy="69850"/>
            </a:xfrm>
            <a:custGeom>
              <a:avLst/>
              <a:gdLst>
                <a:gd name="T0" fmla="*/ 0 w 62"/>
                <a:gd name="T1" fmla="*/ 15 h 39"/>
                <a:gd name="T2" fmla="*/ 62 w 62"/>
                <a:gd name="T3" fmla="*/ 18 h 39"/>
                <a:gd name="T4" fmla="*/ 0 w 62"/>
                <a:gd name="T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9">
                  <a:moveTo>
                    <a:pt x="0" y="15"/>
                  </a:moveTo>
                  <a:cubicBezTo>
                    <a:pt x="18" y="1"/>
                    <a:pt x="46" y="0"/>
                    <a:pt x="62" y="18"/>
                  </a:cubicBezTo>
                  <a:cubicBezTo>
                    <a:pt x="54" y="34"/>
                    <a:pt x="28" y="39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416">
              <a:extLst>
                <a:ext uri="{FF2B5EF4-FFF2-40B4-BE49-F238E27FC236}">
                  <a16:creationId xmlns="" xmlns:a16="http://schemas.microsoft.com/office/drawing/2014/main" id="{9FDE3A38-7EB3-4B95-AD31-730AD129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15138" y="3582988"/>
              <a:ext cx="106363" cy="69850"/>
            </a:xfrm>
            <a:custGeom>
              <a:avLst/>
              <a:gdLst>
                <a:gd name="T0" fmla="*/ 0 w 60"/>
                <a:gd name="T1" fmla="*/ 13 h 39"/>
                <a:gd name="T2" fmla="*/ 60 w 60"/>
                <a:gd name="T3" fmla="*/ 23 h 39"/>
                <a:gd name="T4" fmla="*/ 0 w 60"/>
                <a:gd name="T5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39">
                  <a:moveTo>
                    <a:pt x="0" y="13"/>
                  </a:moveTo>
                  <a:cubicBezTo>
                    <a:pt x="20" y="0"/>
                    <a:pt x="47" y="5"/>
                    <a:pt x="60" y="23"/>
                  </a:cubicBezTo>
                  <a:cubicBezTo>
                    <a:pt x="49" y="39"/>
                    <a:pt x="22" y="3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417">
              <a:extLst>
                <a:ext uri="{FF2B5EF4-FFF2-40B4-BE49-F238E27FC236}">
                  <a16:creationId xmlns="" xmlns:a16="http://schemas.microsoft.com/office/drawing/2014/main" id="{82FAAB10-8472-419D-B7F2-BD74368A4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42125" y="3508376"/>
              <a:ext cx="103188" cy="73025"/>
            </a:xfrm>
            <a:custGeom>
              <a:avLst/>
              <a:gdLst>
                <a:gd name="T0" fmla="*/ 0 w 58"/>
                <a:gd name="T1" fmla="*/ 8 h 41"/>
                <a:gd name="T2" fmla="*/ 58 w 58"/>
                <a:gd name="T3" fmla="*/ 26 h 41"/>
                <a:gd name="T4" fmla="*/ 7 w 58"/>
                <a:gd name="T5" fmla="*/ 16 h 41"/>
                <a:gd name="T6" fmla="*/ 0 w 58"/>
                <a:gd name="T7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1">
                  <a:moveTo>
                    <a:pt x="0" y="8"/>
                  </a:moveTo>
                  <a:cubicBezTo>
                    <a:pt x="20" y="0"/>
                    <a:pt x="45" y="4"/>
                    <a:pt x="58" y="26"/>
                  </a:cubicBezTo>
                  <a:cubicBezTo>
                    <a:pt x="44" y="41"/>
                    <a:pt x="21" y="32"/>
                    <a:pt x="7" y="16"/>
                  </a:cubicBezTo>
                  <a:cubicBezTo>
                    <a:pt x="4" y="14"/>
                    <a:pt x="2" y="1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418">
              <a:extLst>
                <a:ext uri="{FF2B5EF4-FFF2-40B4-BE49-F238E27FC236}">
                  <a16:creationId xmlns="" xmlns:a16="http://schemas.microsoft.com/office/drawing/2014/main" id="{B7CCB23E-C9F0-411B-A1E3-DD710B185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8000" y="3429001"/>
              <a:ext cx="95250" cy="77788"/>
            </a:xfrm>
            <a:custGeom>
              <a:avLst/>
              <a:gdLst>
                <a:gd name="T0" fmla="*/ 0 w 54"/>
                <a:gd name="T1" fmla="*/ 6 h 44"/>
                <a:gd name="T2" fmla="*/ 54 w 54"/>
                <a:gd name="T3" fmla="*/ 30 h 44"/>
                <a:gd name="T4" fmla="*/ 5 w 54"/>
                <a:gd name="T5" fmla="*/ 14 h 44"/>
                <a:gd name="T6" fmla="*/ 0 w 54"/>
                <a:gd name="T7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4">
                  <a:moveTo>
                    <a:pt x="0" y="6"/>
                  </a:moveTo>
                  <a:cubicBezTo>
                    <a:pt x="21" y="0"/>
                    <a:pt x="45" y="9"/>
                    <a:pt x="54" y="30"/>
                  </a:cubicBezTo>
                  <a:cubicBezTo>
                    <a:pt x="39" y="44"/>
                    <a:pt x="17" y="31"/>
                    <a:pt x="5" y="14"/>
                  </a:cubicBezTo>
                  <a:cubicBezTo>
                    <a:pt x="3" y="12"/>
                    <a:pt x="1" y="9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419">
              <a:extLst>
                <a:ext uri="{FF2B5EF4-FFF2-40B4-BE49-F238E27FC236}">
                  <a16:creationId xmlns="" xmlns:a16="http://schemas.microsoft.com/office/drawing/2014/main" id="{2068F283-E97B-4FB8-A834-429F7E3A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65938" y="3346451"/>
              <a:ext cx="88900" cy="76200"/>
            </a:xfrm>
            <a:custGeom>
              <a:avLst/>
              <a:gdLst>
                <a:gd name="T0" fmla="*/ 0 w 50"/>
                <a:gd name="T1" fmla="*/ 4 h 43"/>
                <a:gd name="T2" fmla="*/ 50 w 50"/>
                <a:gd name="T3" fmla="*/ 35 h 43"/>
                <a:gd name="T4" fmla="*/ 0 w 50"/>
                <a:gd name="T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3">
                  <a:moveTo>
                    <a:pt x="0" y="4"/>
                  </a:moveTo>
                  <a:cubicBezTo>
                    <a:pt x="24" y="0"/>
                    <a:pt x="45" y="16"/>
                    <a:pt x="50" y="35"/>
                  </a:cubicBezTo>
                  <a:cubicBezTo>
                    <a:pt x="37" y="43"/>
                    <a:pt x="14" y="37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420">
              <a:extLst>
                <a:ext uri="{FF2B5EF4-FFF2-40B4-BE49-F238E27FC236}">
                  <a16:creationId xmlns="" xmlns:a16="http://schemas.microsoft.com/office/drawing/2014/main" id="{2D3D6C4F-738B-4932-B140-363BFAC0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64350" y="3268663"/>
              <a:ext cx="80963" cy="76200"/>
            </a:xfrm>
            <a:custGeom>
              <a:avLst/>
              <a:gdLst>
                <a:gd name="T0" fmla="*/ 0 w 45"/>
                <a:gd name="T1" fmla="*/ 0 h 43"/>
                <a:gd name="T2" fmla="*/ 45 w 45"/>
                <a:gd name="T3" fmla="*/ 36 h 43"/>
                <a:gd name="T4" fmla="*/ 0 w 45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3">
                  <a:moveTo>
                    <a:pt x="0" y="0"/>
                  </a:moveTo>
                  <a:cubicBezTo>
                    <a:pt x="23" y="0"/>
                    <a:pt x="43" y="17"/>
                    <a:pt x="45" y="36"/>
                  </a:cubicBezTo>
                  <a:cubicBezTo>
                    <a:pt x="32" y="43"/>
                    <a:pt x="9" y="3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421">
              <a:extLst>
                <a:ext uri="{FF2B5EF4-FFF2-40B4-BE49-F238E27FC236}">
                  <a16:creationId xmlns="" xmlns:a16="http://schemas.microsoft.com/office/drawing/2014/main" id="{34F6E81E-82B5-4A25-AF75-ADA155C6B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3238" y="3184526"/>
              <a:ext cx="71438" cy="84138"/>
            </a:xfrm>
            <a:custGeom>
              <a:avLst/>
              <a:gdLst>
                <a:gd name="T0" fmla="*/ 0 w 40"/>
                <a:gd name="T1" fmla="*/ 0 h 47"/>
                <a:gd name="T2" fmla="*/ 40 w 40"/>
                <a:gd name="T3" fmla="*/ 41 h 47"/>
                <a:gd name="T4" fmla="*/ 0 w 4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7">
                  <a:moveTo>
                    <a:pt x="0" y="0"/>
                  </a:moveTo>
                  <a:cubicBezTo>
                    <a:pt x="21" y="3"/>
                    <a:pt x="40" y="21"/>
                    <a:pt x="40" y="41"/>
                  </a:cubicBezTo>
                  <a:cubicBezTo>
                    <a:pt x="22" y="47"/>
                    <a:pt x="4" y="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422">
              <a:extLst>
                <a:ext uri="{FF2B5EF4-FFF2-40B4-BE49-F238E27FC236}">
                  <a16:creationId xmlns="" xmlns:a16="http://schemas.microsoft.com/office/drawing/2014/main" id="{0F3978FB-7AA4-4D96-9908-4E4CC60F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34188" y="3103563"/>
              <a:ext cx="65088" cy="82550"/>
            </a:xfrm>
            <a:custGeom>
              <a:avLst/>
              <a:gdLst>
                <a:gd name="T0" fmla="*/ 0 w 36"/>
                <a:gd name="T1" fmla="*/ 0 h 47"/>
                <a:gd name="T2" fmla="*/ 34 w 36"/>
                <a:gd name="T3" fmla="*/ 45 h 47"/>
                <a:gd name="T4" fmla="*/ 0 w 36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7">
                  <a:moveTo>
                    <a:pt x="0" y="0"/>
                  </a:moveTo>
                  <a:cubicBezTo>
                    <a:pt x="21" y="5"/>
                    <a:pt x="36" y="26"/>
                    <a:pt x="34" y="45"/>
                  </a:cubicBezTo>
                  <a:cubicBezTo>
                    <a:pt x="20" y="47"/>
                    <a:pt x="1" y="3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423">
              <a:extLst>
                <a:ext uri="{FF2B5EF4-FFF2-40B4-BE49-F238E27FC236}">
                  <a16:creationId xmlns="" xmlns:a16="http://schemas.microsoft.com/office/drawing/2014/main" id="{4E341FC2-60CE-4BED-BE2C-96C91A65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08788" y="3022601"/>
              <a:ext cx="60325" cy="87313"/>
            </a:xfrm>
            <a:custGeom>
              <a:avLst/>
              <a:gdLst>
                <a:gd name="T0" fmla="*/ 2 w 34"/>
                <a:gd name="T1" fmla="*/ 0 h 49"/>
                <a:gd name="T2" fmla="*/ 30 w 34"/>
                <a:gd name="T3" fmla="*/ 49 h 49"/>
                <a:gd name="T4" fmla="*/ 2 w 34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9">
                  <a:moveTo>
                    <a:pt x="2" y="0"/>
                  </a:moveTo>
                  <a:cubicBezTo>
                    <a:pt x="21" y="8"/>
                    <a:pt x="34" y="29"/>
                    <a:pt x="30" y="49"/>
                  </a:cubicBezTo>
                  <a:cubicBezTo>
                    <a:pt x="11" y="49"/>
                    <a:pt x="0" y="2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424">
              <a:extLst>
                <a:ext uri="{FF2B5EF4-FFF2-40B4-BE49-F238E27FC236}">
                  <a16:creationId xmlns="" xmlns:a16="http://schemas.microsoft.com/office/drawing/2014/main" id="{3EDCBAAC-F08A-471D-881E-7EB0F7205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80213" y="2946401"/>
              <a:ext cx="60325" cy="93663"/>
            </a:xfrm>
            <a:custGeom>
              <a:avLst/>
              <a:gdLst>
                <a:gd name="T0" fmla="*/ 6 w 34"/>
                <a:gd name="T1" fmla="*/ 0 h 52"/>
                <a:gd name="T2" fmla="*/ 28 w 34"/>
                <a:gd name="T3" fmla="*/ 52 h 52"/>
                <a:gd name="T4" fmla="*/ 6 w 3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2">
                  <a:moveTo>
                    <a:pt x="6" y="0"/>
                  </a:moveTo>
                  <a:cubicBezTo>
                    <a:pt x="23" y="10"/>
                    <a:pt x="34" y="31"/>
                    <a:pt x="28" y="52"/>
                  </a:cubicBezTo>
                  <a:cubicBezTo>
                    <a:pt x="14" y="50"/>
                    <a:pt x="0" y="3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425">
              <a:extLst>
                <a:ext uri="{FF2B5EF4-FFF2-40B4-BE49-F238E27FC236}">
                  <a16:creationId xmlns="" xmlns:a16="http://schemas.microsoft.com/office/drawing/2014/main" id="{05EC6A17-A40D-4293-9A3F-5E10073BA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37350" y="2874963"/>
              <a:ext cx="53975" cy="95250"/>
            </a:xfrm>
            <a:custGeom>
              <a:avLst/>
              <a:gdLst>
                <a:gd name="T0" fmla="*/ 8 w 31"/>
                <a:gd name="T1" fmla="*/ 0 h 53"/>
                <a:gd name="T2" fmla="*/ 22 w 31"/>
                <a:gd name="T3" fmla="*/ 53 h 53"/>
                <a:gd name="T4" fmla="*/ 8 w 31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53">
                  <a:moveTo>
                    <a:pt x="8" y="0"/>
                  </a:moveTo>
                  <a:cubicBezTo>
                    <a:pt x="22" y="12"/>
                    <a:pt x="31" y="33"/>
                    <a:pt x="22" y="53"/>
                  </a:cubicBezTo>
                  <a:cubicBezTo>
                    <a:pt x="5" y="49"/>
                    <a:pt x="0" y="2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426">
              <a:extLst>
                <a:ext uri="{FF2B5EF4-FFF2-40B4-BE49-F238E27FC236}">
                  <a16:creationId xmlns="" xmlns:a16="http://schemas.microsoft.com/office/drawing/2014/main" id="{D24E88FC-22C3-4CD8-B3ED-F164B904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9725" y="2811463"/>
              <a:ext cx="49213" cy="95250"/>
            </a:xfrm>
            <a:custGeom>
              <a:avLst/>
              <a:gdLst>
                <a:gd name="T0" fmla="*/ 10 w 28"/>
                <a:gd name="T1" fmla="*/ 0 h 53"/>
                <a:gd name="T2" fmla="*/ 17 w 28"/>
                <a:gd name="T3" fmla="*/ 53 h 53"/>
                <a:gd name="T4" fmla="*/ 10 w 28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3">
                  <a:moveTo>
                    <a:pt x="10" y="0"/>
                  </a:moveTo>
                  <a:cubicBezTo>
                    <a:pt x="22" y="13"/>
                    <a:pt x="28" y="36"/>
                    <a:pt x="17" y="53"/>
                  </a:cubicBezTo>
                  <a:cubicBezTo>
                    <a:pt x="1" y="47"/>
                    <a:pt x="0" y="2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427">
              <a:extLst>
                <a:ext uri="{FF2B5EF4-FFF2-40B4-BE49-F238E27FC236}">
                  <a16:creationId xmlns="" xmlns:a16="http://schemas.microsoft.com/office/drawing/2014/main" id="{F01E76C2-E0FB-485F-B47F-B9AEC744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18288" y="2778126"/>
              <a:ext cx="96838" cy="92075"/>
            </a:xfrm>
            <a:custGeom>
              <a:avLst/>
              <a:gdLst>
                <a:gd name="T0" fmla="*/ 55 w 55"/>
                <a:gd name="T1" fmla="*/ 0 h 52"/>
                <a:gd name="T2" fmla="*/ 3 w 55"/>
                <a:gd name="T3" fmla="*/ 52 h 52"/>
                <a:gd name="T4" fmla="*/ 55 w 55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2">
                  <a:moveTo>
                    <a:pt x="55" y="0"/>
                  </a:moveTo>
                  <a:cubicBezTo>
                    <a:pt x="47" y="22"/>
                    <a:pt x="26" y="51"/>
                    <a:pt x="3" y="52"/>
                  </a:cubicBezTo>
                  <a:cubicBezTo>
                    <a:pt x="0" y="28"/>
                    <a:pt x="28" y="6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428">
              <a:extLst>
                <a:ext uri="{FF2B5EF4-FFF2-40B4-BE49-F238E27FC236}">
                  <a16:creationId xmlns="" xmlns:a16="http://schemas.microsoft.com/office/drawing/2014/main" id="{107882E5-76A7-4D28-ACBD-40E8E6D09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40438" y="2895601"/>
              <a:ext cx="1047750" cy="1211263"/>
            </a:xfrm>
            <a:custGeom>
              <a:avLst/>
              <a:gdLst>
                <a:gd name="T0" fmla="*/ 463 w 590"/>
                <a:gd name="T1" fmla="*/ 0 h 682"/>
                <a:gd name="T2" fmla="*/ 353 w 590"/>
                <a:gd name="T3" fmla="*/ 563 h 682"/>
                <a:gd name="T4" fmla="*/ 7 w 590"/>
                <a:gd name="T5" fmla="*/ 682 h 682"/>
                <a:gd name="T6" fmla="*/ 0 w 590"/>
                <a:gd name="T7" fmla="*/ 670 h 682"/>
                <a:gd name="T8" fmla="*/ 349 w 590"/>
                <a:gd name="T9" fmla="*/ 556 h 682"/>
                <a:gd name="T10" fmla="*/ 461 w 590"/>
                <a:gd name="T11" fmla="*/ 2 h 682"/>
                <a:gd name="T12" fmla="*/ 463 w 590"/>
                <a:gd name="T13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682">
                  <a:moveTo>
                    <a:pt x="463" y="0"/>
                  </a:moveTo>
                  <a:cubicBezTo>
                    <a:pt x="590" y="168"/>
                    <a:pt x="557" y="437"/>
                    <a:pt x="353" y="563"/>
                  </a:cubicBezTo>
                  <a:cubicBezTo>
                    <a:pt x="198" y="658"/>
                    <a:pt x="42" y="589"/>
                    <a:pt x="7" y="682"/>
                  </a:cubicBezTo>
                  <a:cubicBezTo>
                    <a:pt x="5" y="679"/>
                    <a:pt x="2" y="674"/>
                    <a:pt x="0" y="670"/>
                  </a:cubicBezTo>
                  <a:cubicBezTo>
                    <a:pt x="48" y="577"/>
                    <a:pt x="194" y="650"/>
                    <a:pt x="349" y="556"/>
                  </a:cubicBezTo>
                  <a:cubicBezTo>
                    <a:pt x="550" y="434"/>
                    <a:pt x="586" y="170"/>
                    <a:pt x="461" y="2"/>
                  </a:cubicBezTo>
                  <a:lnTo>
                    <a:pt x="4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429">
              <a:extLst>
                <a:ext uri="{FF2B5EF4-FFF2-40B4-BE49-F238E27FC236}">
                  <a16:creationId xmlns="" xmlns:a16="http://schemas.microsoft.com/office/drawing/2014/main" id="{43630C65-AB71-462A-B59A-7F09FA3E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92788" y="3857626"/>
              <a:ext cx="69850" cy="109538"/>
            </a:xfrm>
            <a:custGeom>
              <a:avLst/>
              <a:gdLst>
                <a:gd name="T0" fmla="*/ 33 w 39"/>
                <a:gd name="T1" fmla="*/ 0 h 62"/>
                <a:gd name="T2" fmla="*/ 8 w 39"/>
                <a:gd name="T3" fmla="*/ 35 h 62"/>
                <a:gd name="T4" fmla="*/ 8 w 39"/>
                <a:gd name="T5" fmla="*/ 61 h 62"/>
                <a:gd name="T6" fmla="*/ 8 w 39"/>
                <a:gd name="T7" fmla="*/ 62 h 62"/>
                <a:gd name="T8" fmla="*/ 33 w 3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2">
                  <a:moveTo>
                    <a:pt x="33" y="0"/>
                  </a:moveTo>
                  <a:cubicBezTo>
                    <a:pt x="23" y="8"/>
                    <a:pt x="11" y="23"/>
                    <a:pt x="8" y="35"/>
                  </a:cubicBezTo>
                  <a:cubicBezTo>
                    <a:pt x="7" y="37"/>
                    <a:pt x="0" y="49"/>
                    <a:pt x="8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33" y="54"/>
                    <a:pt x="39" y="26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430">
              <a:extLst>
                <a:ext uri="{FF2B5EF4-FFF2-40B4-BE49-F238E27FC236}">
                  <a16:creationId xmlns="" xmlns:a16="http://schemas.microsoft.com/office/drawing/2014/main" id="{5FF6EBCB-9F68-44C2-A81D-2156EF8E3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7700" y="3851276"/>
              <a:ext cx="71438" cy="112713"/>
            </a:xfrm>
            <a:custGeom>
              <a:avLst/>
              <a:gdLst>
                <a:gd name="T0" fmla="*/ 32 w 40"/>
                <a:gd name="T1" fmla="*/ 0 h 63"/>
                <a:gd name="T2" fmla="*/ 13 w 40"/>
                <a:gd name="T3" fmla="*/ 63 h 63"/>
                <a:gd name="T4" fmla="*/ 32 w 40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63">
                  <a:moveTo>
                    <a:pt x="32" y="0"/>
                  </a:moveTo>
                  <a:cubicBezTo>
                    <a:pt x="16" y="16"/>
                    <a:pt x="0" y="45"/>
                    <a:pt x="13" y="63"/>
                  </a:cubicBezTo>
                  <a:cubicBezTo>
                    <a:pt x="36" y="54"/>
                    <a:pt x="40" y="25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431">
              <a:extLst>
                <a:ext uri="{FF2B5EF4-FFF2-40B4-BE49-F238E27FC236}">
                  <a16:creationId xmlns="" xmlns:a16="http://schemas.microsoft.com/office/drawing/2014/main" id="{1DA36217-C77D-4142-80B1-3C3BA8E8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59438" y="3841751"/>
              <a:ext cx="66675" cy="111125"/>
            </a:xfrm>
            <a:custGeom>
              <a:avLst/>
              <a:gdLst>
                <a:gd name="T0" fmla="*/ 27 w 37"/>
                <a:gd name="T1" fmla="*/ 0 h 63"/>
                <a:gd name="T2" fmla="*/ 14 w 37"/>
                <a:gd name="T3" fmla="*/ 63 h 63"/>
                <a:gd name="T4" fmla="*/ 27 w 37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3">
                  <a:moveTo>
                    <a:pt x="27" y="0"/>
                  </a:moveTo>
                  <a:cubicBezTo>
                    <a:pt x="12" y="16"/>
                    <a:pt x="0" y="46"/>
                    <a:pt x="14" y="63"/>
                  </a:cubicBezTo>
                  <a:cubicBezTo>
                    <a:pt x="36" y="52"/>
                    <a:pt x="37" y="2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432">
              <a:extLst>
                <a:ext uri="{FF2B5EF4-FFF2-40B4-BE49-F238E27FC236}">
                  <a16:creationId xmlns="" xmlns:a16="http://schemas.microsoft.com/office/drawing/2014/main" id="{CA96F6B4-A65A-4EFB-A096-80160537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9588" y="3821113"/>
              <a:ext cx="60325" cy="112713"/>
            </a:xfrm>
            <a:custGeom>
              <a:avLst/>
              <a:gdLst>
                <a:gd name="T0" fmla="*/ 21 w 34"/>
                <a:gd name="T1" fmla="*/ 0 h 63"/>
                <a:gd name="T2" fmla="*/ 14 w 34"/>
                <a:gd name="T3" fmla="*/ 63 h 63"/>
                <a:gd name="T4" fmla="*/ 21 w 34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63">
                  <a:moveTo>
                    <a:pt x="21" y="0"/>
                  </a:moveTo>
                  <a:cubicBezTo>
                    <a:pt x="7" y="21"/>
                    <a:pt x="0" y="49"/>
                    <a:pt x="14" y="63"/>
                  </a:cubicBezTo>
                  <a:cubicBezTo>
                    <a:pt x="34" y="51"/>
                    <a:pt x="33" y="2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433">
              <a:extLst>
                <a:ext uri="{FF2B5EF4-FFF2-40B4-BE49-F238E27FC236}">
                  <a16:creationId xmlns="" xmlns:a16="http://schemas.microsoft.com/office/drawing/2014/main" id="{CB181CD2-19FD-47FC-8CFC-C68D0CDF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26088" y="3797301"/>
              <a:ext cx="63500" cy="111125"/>
            </a:xfrm>
            <a:custGeom>
              <a:avLst/>
              <a:gdLst>
                <a:gd name="T0" fmla="*/ 17 w 35"/>
                <a:gd name="T1" fmla="*/ 0 h 63"/>
                <a:gd name="T2" fmla="*/ 15 w 35"/>
                <a:gd name="T3" fmla="*/ 63 h 63"/>
                <a:gd name="T4" fmla="*/ 17 w 3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3">
                  <a:moveTo>
                    <a:pt x="17" y="0"/>
                  </a:moveTo>
                  <a:cubicBezTo>
                    <a:pt x="7" y="19"/>
                    <a:pt x="0" y="49"/>
                    <a:pt x="15" y="63"/>
                  </a:cubicBezTo>
                  <a:cubicBezTo>
                    <a:pt x="35" y="49"/>
                    <a:pt x="31" y="2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434">
              <a:extLst>
                <a:ext uri="{FF2B5EF4-FFF2-40B4-BE49-F238E27FC236}">
                  <a16:creationId xmlns="" xmlns:a16="http://schemas.microsoft.com/office/drawing/2014/main" id="{80EB2E55-C0E2-4003-87BB-D430620A4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62588" y="3763963"/>
              <a:ext cx="58738" cy="111125"/>
            </a:xfrm>
            <a:custGeom>
              <a:avLst/>
              <a:gdLst>
                <a:gd name="T0" fmla="*/ 13 w 33"/>
                <a:gd name="T1" fmla="*/ 0 h 62"/>
                <a:gd name="T2" fmla="*/ 16 w 33"/>
                <a:gd name="T3" fmla="*/ 62 h 62"/>
                <a:gd name="T4" fmla="*/ 13 w 33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2">
                  <a:moveTo>
                    <a:pt x="13" y="0"/>
                  </a:moveTo>
                  <a:cubicBezTo>
                    <a:pt x="4" y="19"/>
                    <a:pt x="0" y="50"/>
                    <a:pt x="16" y="62"/>
                  </a:cubicBezTo>
                  <a:cubicBezTo>
                    <a:pt x="33" y="49"/>
                    <a:pt x="29" y="2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435">
              <a:extLst>
                <a:ext uri="{FF2B5EF4-FFF2-40B4-BE49-F238E27FC236}">
                  <a16:creationId xmlns="" xmlns:a16="http://schemas.microsoft.com/office/drawing/2014/main" id="{71A73F63-08AE-4227-B6BA-AD65648F8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3850" y="3727451"/>
              <a:ext cx="57150" cy="106363"/>
            </a:xfrm>
            <a:custGeom>
              <a:avLst/>
              <a:gdLst>
                <a:gd name="T0" fmla="*/ 8 w 33"/>
                <a:gd name="T1" fmla="*/ 0 h 60"/>
                <a:gd name="T2" fmla="*/ 17 w 33"/>
                <a:gd name="T3" fmla="*/ 60 h 60"/>
                <a:gd name="T4" fmla="*/ 8 w 33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8" y="0"/>
                  </a:moveTo>
                  <a:cubicBezTo>
                    <a:pt x="1" y="20"/>
                    <a:pt x="0" y="50"/>
                    <a:pt x="17" y="60"/>
                  </a:cubicBezTo>
                  <a:cubicBezTo>
                    <a:pt x="33" y="43"/>
                    <a:pt x="25" y="1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436">
              <a:extLst>
                <a:ext uri="{FF2B5EF4-FFF2-40B4-BE49-F238E27FC236}">
                  <a16:creationId xmlns="" xmlns:a16="http://schemas.microsoft.com/office/drawing/2014/main" id="{B1BBB3CD-B20F-45DB-AB57-EEC8CCD8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51463" y="3684588"/>
              <a:ext cx="57150" cy="103188"/>
            </a:xfrm>
            <a:custGeom>
              <a:avLst/>
              <a:gdLst>
                <a:gd name="T0" fmla="*/ 5 w 32"/>
                <a:gd name="T1" fmla="*/ 0 h 58"/>
                <a:gd name="T2" fmla="*/ 18 w 32"/>
                <a:gd name="T3" fmla="*/ 58 h 58"/>
                <a:gd name="T4" fmla="*/ 5 w 32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58">
                  <a:moveTo>
                    <a:pt x="5" y="0"/>
                  </a:moveTo>
                  <a:cubicBezTo>
                    <a:pt x="0" y="20"/>
                    <a:pt x="0" y="49"/>
                    <a:pt x="18" y="58"/>
                  </a:cubicBezTo>
                  <a:cubicBezTo>
                    <a:pt x="32" y="41"/>
                    <a:pt x="23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437">
              <a:extLst>
                <a:ext uri="{FF2B5EF4-FFF2-40B4-BE49-F238E27FC236}">
                  <a16:creationId xmlns="" xmlns:a16="http://schemas.microsoft.com/office/drawing/2014/main" id="{625921D8-6BBE-421C-B619-B673E3E2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7013" y="3636963"/>
              <a:ext cx="60325" cy="98425"/>
            </a:xfrm>
            <a:custGeom>
              <a:avLst/>
              <a:gdLst>
                <a:gd name="T0" fmla="*/ 3 w 34"/>
                <a:gd name="T1" fmla="*/ 0 h 56"/>
                <a:gd name="T2" fmla="*/ 21 w 34"/>
                <a:gd name="T3" fmla="*/ 56 h 56"/>
                <a:gd name="T4" fmla="*/ 3 w 34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6">
                  <a:moveTo>
                    <a:pt x="3" y="0"/>
                  </a:moveTo>
                  <a:cubicBezTo>
                    <a:pt x="0" y="20"/>
                    <a:pt x="3" y="49"/>
                    <a:pt x="21" y="56"/>
                  </a:cubicBezTo>
                  <a:cubicBezTo>
                    <a:pt x="34" y="37"/>
                    <a:pt x="22" y="1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438">
              <a:extLst>
                <a:ext uri="{FF2B5EF4-FFF2-40B4-BE49-F238E27FC236}">
                  <a16:creationId xmlns="" xmlns:a16="http://schemas.microsoft.com/office/drawing/2014/main" id="{7B978DB6-840F-429D-9254-9665650F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67325" y="3582988"/>
              <a:ext cx="60325" cy="96838"/>
            </a:xfrm>
            <a:custGeom>
              <a:avLst/>
              <a:gdLst>
                <a:gd name="T0" fmla="*/ 2 w 34"/>
                <a:gd name="T1" fmla="*/ 0 h 54"/>
                <a:gd name="T2" fmla="*/ 24 w 34"/>
                <a:gd name="T3" fmla="*/ 54 h 54"/>
                <a:gd name="T4" fmla="*/ 2 w 34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4">
                  <a:moveTo>
                    <a:pt x="2" y="0"/>
                  </a:moveTo>
                  <a:cubicBezTo>
                    <a:pt x="0" y="19"/>
                    <a:pt x="6" y="48"/>
                    <a:pt x="24" y="54"/>
                  </a:cubicBezTo>
                  <a:cubicBezTo>
                    <a:pt x="34" y="36"/>
                    <a:pt x="23" y="1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439">
              <a:extLst>
                <a:ext uri="{FF2B5EF4-FFF2-40B4-BE49-F238E27FC236}">
                  <a16:creationId xmlns="" xmlns:a16="http://schemas.microsoft.com/office/drawing/2014/main" id="{9800B9A1-7176-4E75-8489-D4A1D228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33988" y="3525838"/>
              <a:ext cx="61913" cy="90488"/>
            </a:xfrm>
            <a:custGeom>
              <a:avLst/>
              <a:gdLst>
                <a:gd name="T0" fmla="*/ 0 w 35"/>
                <a:gd name="T1" fmla="*/ 0 h 51"/>
                <a:gd name="T2" fmla="*/ 27 w 35"/>
                <a:gd name="T3" fmla="*/ 51 h 51"/>
                <a:gd name="T4" fmla="*/ 0 w 3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51">
                  <a:moveTo>
                    <a:pt x="0" y="0"/>
                  </a:moveTo>
                  <a:cubicBezTo>
                    <a:pt x="1" y="20"/>
                    <a:pt x="7" y="47"/>
                    <a:pt x="27" y="51"/>
                  </a:cubicBezTo>
                  <a:cubicBezTo>
                    <a:pt x="35" y="30"/>
                    <a:pt x="20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440">
              <a:extLst>
                <a:ext uri="{FF2B5EF4-FFF2-40B4-BE49-F238E27FC236}">
                  <a16:creationId xmlns="" xmlns:a16="http://schemas.microsoft.com/office/drawing/2014/main" id="{A564B2E6-4D59-4A3C-86A1-B7446FD6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3465513"/>
              <a:ext cx="63500" cy="85725"/>
            </a:xfrm>
            <a:custGeom>
              <a:avLst/>
              <a:gdLst>
                <a:gd name="T0" fmla="*/ 0 w 36"/>
                <a:gd name="T1" fmla="*/ 0 h 48"/>
                <a:gd name="T2" fmla="*/ 31 w 36"/>
                <a:gd name="T3" fmla="*/ 48 h 48"/>
                <a:gd name="T4" fmla="*/ 0 w 36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cubicBezTo>
                    <a:pt x="2" y="19"/>
                    <a:pt x="12" y="46"/>
                    <a:pt x="31" y="48"/>
                  </a:cubicBezTo>
                  <a:cubicBezTo>
                    <a:pt x="36" y="31"/>
                    <a:pt x="25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441">
              <a:extLst>
                <a:ext uri="{FF2B5EF4-FFF2-40B4-BE49-F238E27FC236}">
                  <a16:creationId xmlns="" xmlns:a16="http://schemas.microsoft.com/office/drawing/2014/main" id="{267ABFF6-84C3-4745-981F-2559B5C7A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92713" y="3403601"/>
              <a:ext cx="68263" cy="79375"/>
            </a:xfrm>
            <a:custGeom>
              <a:avLst/>
              <a:gdLst>
                <a:gd name="T0" fmla="*/ 0 w 39"/>
                <a:gd name="T1" fmla="*/ 0 h 45"/>
                <a:gd name="T2" fmla="*/ 34 w 39"/>
                <a:gd name="T3" fmla="*/ 45 h 45"/>
                <a:gd name="T4" fmla="*/ 0 w 39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5">
                  <a:moveTo>
                    <a:pt x="0" y="0"/>
                  </a:moveTo>
                  <a:cubicBezTo>
                    <a:pt x="3" y="19"/>
                    <a:pt x="16" y="44"/>
                    <a:pt x="34" y="45"/>
                  </a:cubicBezTo>
                  <a:cubicBezTo>
                    <a:pt x="39" y="26"/>
                    <a:pt x="23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442">
              <a:extLst>
                <a:ext uri="{FF2B5EF4-FFF2-40B4-BE49-F238E27FC236}">
                  <a16:creationId xmlns="" xmlns:a16="http://schemas.microsoft.com/office/drawing/2014/main" id="{B7CD4DA6-89D8-40CD-9344-67C0B6B00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3188" y="3340101"/>
              <a:ext cx="71438" cy="74613"/>
            </a:xfrm>
            <a:custGeom>
              <a:avLst/>
              <a:gdLst>
                <a:gd name="T0" fmla="*/ 0 w 40"/>
                <a:gd name="T1" fmla="*/ 0 h 42"/>
                <a:gd name="T2" fmla="*/ 37 w 40"/>
                <a:gd name="T3" fmla="*/ 41 h 42"/>
                <a:gd name="T4" fmla="*/ 0 w 40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2">
                  <a:moveTo>
                    <a:pt x="0" y="0"/>
                  </a:moveTo>
                  <a:cubicBezTo>
                    <a:pt x="4" y="18"/>
                    <a:pt x="19" y="42"/>
                    <a:pt x="37" y="41"/>
                  </a:cubicBezTo>
                  <a:cubicBezTo>
                    <a:pt x="40" y="20"/>
                    <a:pt x="2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443">
              <a:extLst>
                <a:ext uri="{FF2B5EF4-FFF2-40B4-BE49-F238E27FC236}">
                  <a16:creationId xmlns="" xmlns:a16="http://schemas.microsoft.com/office/drawing/2014/main" id="{0368E58E-28BD-4F8D-8423-E76DC3EA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8425" y="3273426"/>
              <a:ext cx="74613" cy="69850"/>
            </a:xfrm>
            <a:custGeom>
              <a:avLst/>
              <a:gdLst>
                <a:gd name="T0" fmla="*/ 0 w 42"/>
                <a:gd name="T1" fmla="*/ 0 h 39"/>
                <a:gd name="T2" fmla="*/ 40 w 42"/>
                <a:gd name="T3" fmla="*/ 37 h 39"/>
                <a:gd name="T4" fmla="*/ 0 w 42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9">
                  <a:moveTo>
                    <a:pt x="0" y="0"/>
                  </a:moveTo>
                  <a:cubicBezTo>
                    <a:pt x="6" y="17"/>
                    <a:pt x="22" y="39"/>
                    <a:pt x="40" y="37"/>
                  </a:cubicBezTo>
                  <a:cubicBezTo>
                    <a:pt x="42" y="18"/>
                    <a:pt x="2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444">
              <a:extLst>
                <a:ext uri="{FF2B5EF4-FFF2-40B4-BE49-F238E27FC236}">
                  <a16:creationId xmlns="" xmlns:a16="http://schemas.microsoft.com/office/drawing/2014/main" id="{BE2E9872-4F46-44DD-9D0E-DF668BB8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3188" y="3208338"/>
              <a:ext cx="77788" cy="65088"/>
            </a:xfrm>
            <a:custGeom>
              <a:avLst/>
              <a:gdLst>
                <a:gd name="T0" fmla="*/ 0 w 43"/>
                <a:gd name="T1" fmla="*/ 0 h 37"/>
                <a:gd name="T2" fmla="*/ 42 w 43"/>
                <a:gd name="T3" fmla="*/ 34 h 37"/>
                <a:gd name="T4" fmla="*/ 0 w 43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7">
                  <a:moveTo>
                    <a:pt x="0" y="0"/>
                  </a:moveTo>
                  <a:cubicBezTo>
                    <a:pt x="7" y="16"/>
                    <a:pt x="25" y="37"/>
                    <a:pt x="42" y="34"/>
                  </a:cubicBezTo>
                  <a:cubicBezTo>
                    <a:pt x="43" y="18"/>
                    <a:pt x="2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445">
              <a:extLst>
                <a:ext uri="{FF2B5EF4-FFF2-40B4-BE49-F238E27FC236}">
                  <a16:creationId xmlns="" xmlns:a16="http://schemas.microsoft.com/office/drawing/2014/main" id="{BDAA65EB-38EA-48B0-ACBA-AC8CA867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92713" y="3138488"/>
              <a:ext cx="77788" cy="66675"/>
            </a:xfrm>
            <a:custGeom>
              <a:avLst/>
              <a:gdLst>
                <a:gd name="T0" fmla="*/ 0 w 44"/>
                <a:gd name="T1" fmla="*/ 2 h 37"/>
                <a:gd name="T2" fmla="*/ 44 w 44"/>
                <a:gd name="T3" fmla="*/ 32 h 37"/>
                <a:gd name="T4" fmla="*/ 0 w 44"/>
                <a:gd name="T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0" y="2"/>
                  </a:moveTo>
                  <a:cubicBezTo>
                    <a:pt x="8" y="18"/>
                    <a:pt x="27" y="37"/>
                    <a:pt x="44" y="32"/>
                  </a:cubicBezTo>
                  <a:cubicBezTo>
                    <a:pt x="43" y="17"/>
                    <a:pt x="25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446">
              <a:extLst>
                <a:ext uri="{FF2B5EF4-FFF2-40B4-BE49-F238E27FC236}">
                  <a16:creationId xmlns="" xmlns:a16="http://schemas.microsoft.com/office/drawing/2014/main" id="{180D4505-E7AD-4009-A1BE-B447D059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3071813"/>
              <a:ext cx="80963" cy="63500"/>
            </a:xfrm>
            <a:custGeom>
              <a:avLst/>
              <a:gdLst>
                <a:gd name="T0" fmla="*/ 0 w 46"/>
                <a:gd name="T1" fmla="*/ 4 h 36"/>
                <a:gd name="T2" fmla="*/ 46 w 46"/>
                <a:gd name="T3" fmla="*/ 30 h 36"/>
                <a:gd name="T4" fmla="*/ 0 w 46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6">
                  <a:moveTo>
                    <a:pt x="0" y="4"/>
                  </a:moveTo>
                  <a:cubicBezTo>
                    <a:pt x="9" y="18"/>
                    <a:pt x="29" y="36"/>
                    <a:pt x="46" y="30"/>
                  </a:cubicBezTo>
                  <a:cubicBezTo>
                    <a:pt x="43" y="15"/>
                    <a:pt x="24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447">
              <a:extLst>
                <a:ext uri="{FF2B5EF4-FFF2-40B4-BE49-F238E27FC236}">
                  <a16:creationId xmlns="" xmlns:a16="http://schemas.microsoft.com/office/drawing/2014/main" id="{7D5A2BA6-AC79-4B35-B848-5AAD2D0DB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37163" y="3005138"/>
              <a:ext cx="85725" cy="61913"/>
            </a:xfrm>
            <a:custGeom>
              <a:avLst/>
              <a:gdLst>
                <a:gd name="T0" fmla="*/ 0 w 48"/>
                <a:gd name="T1" fmla="*/ 6 h 35"/>
                <a:gd name="T2" fmla="*/ 48 w 48"/>
                <a:gd name="T3" fmla="*/ 28 h 35"/>
                <a:gd name="T4" fmla="*/ 0 w 48"/>
                <a:gd name="T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5">
                  <a:moveTo>
                    <a:pt x="0" y="6"/>
                  </a:moveTo>
                  <a:cubicBezTo>
                    <a:pt x="11" y="20"/>
                    <a:pt x="32" y="35"/>
                    <a:pt x="48" y="28"/>
                  </a:cubicBezTo>
                  <a:cubicBezTo>
                    <a:pt x="44" y="13"/>
                    <a:pt x="24" y="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448">
              <a:extLst>
                <a:ext uri="{FF2B5EF4-FFF2-40B4-BE49-F238E27FC236}">
                  <a16:creationId xmlns="" xmlns:a16="http://schemas.microsoft.com/office/drawing/2014/main" id="{8C9AD0CC-240D-46D0-98D6-B22F22EB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68913" y="2943226"/>
              <a:ext cx="85725" cy="60325"/>
            </a:xfrm>
            <a:custGeom>
              <a:avLst/>
              <a:gdLst>
                <a:gd name="T0" fmla="*/ 0 w 49"/>
                <a:gd name="T1" fmla="*/ 7 h 34"/>
                <a:gd name="T2" fmla="*/ 49 w 49"/>
                <a:gd name="T3" fmla="*/ 26 h 34"/>
                <a:gd name="T4" fmla="*/ 0 w 49"/>
                <a:gd name="T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4">
                  <a:moveTo>
                    <a:pt x="0" y="7"/>
                  </a:moveTo>
                  <a:cubicBezTo>
                    <a:pt x="11" y="20"/>
                    <a:pt x="34" y="34"/>
                    <a:pt x="49" y="26"/>
                  </a:cubicBezTo>
                  <a:cubicBezTo>
                    <a:pt x="44" y="12"/>
                    <a:pt x="23" y="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449">
              <a:extLst>
                <a:ext uri="{FF2B5EF4-FFF2-40B4-BE49-F238E27FC236}">
                  <a16:creationId xmlns="" xmlns:a16="http://schemas.microsoft.com/office/drawing/2014/main" id="{BB68FF38-C77D-4256-8D06-C9A8FBE1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8600" y="2887663"/>
              <a:ext cx="88900" cy="55563"/>
            </a:xfrm>
            <a:custGeom>
              <a:avLst/>
              <a:gdLst>
                <a:gd name="T0" fmla="*/ 0 w 50"/>
                <a:gd name="T1" fmla="*/ 7 h 31"/>
                <a:gd name="T2" fmla="*/ 50 w 50"/>
                <a:gd name="T3" fmla="*/ 22 h 31"/>
                <a:gd name="T4" fmla="*/ 0 w 50"/>
                <a:gd name="T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31">
                  <a:moveTo>
                    <a:pt x="0" y="7"/>
                  </a:moveTo>
                  <a:cubicBezTo>
                    <a:pt x="12" y="19"/>
                    <a:pt x="36" y="31"/>
                    <a:pt x="50" y="22"/>
                  </a:cubicBezTo>
                  <a:cubicBezTo>
                    <a:pt x="43" y="5"/>
                    <a:pt x="19" y="0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450">
              <a:extLst>
                <a:ext uri="{FF2B5EF4-FFF2-40B4-BE49-F238E27FC236}">
                  <a16:creationId xmlns="" xmlns:a16="http://schemas.microsoft.com/office/drawing/2014/main" id="{C1135546-DB53-4DF7-8C6B-EE0EB844D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70563" y="4019551"/>
              <a:ext cx="92075" cy="106363"/>
            </a:xfrm>
            <a:custGeom>
              <a:avLst/>
              <a:gdLst>
                <a:gd name="T0" fmla="*/ 44 w 52"/>
                <a:gd name="T1" fmla="*/ 60 h 60"/>
                <a:gd name="T2" fmla="*/ 10 w 52"/>
                <a:gd name="T3" fmla="*/ 0 h 60"/>
                <a:gd name="T4" fmla="*/ 7 w 52"/>
                <a:gd name="T5" fmla="*/ 32 h 60"/>
                <a:gd name="T6" fmla="*/ 14 w 52"/>
                <a:gd name="T7" fmla="*/ 42 h 60"/>
                <a:gd name="T8" fmla="*/ 23 w 52"/>
                <a:gd name="T9" fmla="*/ 49 h 60"/>
                <a:gd name="T10" fmla="*/ 44 w 52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60">
                  <a:moveTo>
                    <a:pt x="44" y="60"/>
                  </a:moveTo>
                  <a:cubicBezTo>
                    <a:pt x="52" y="33"/>
                    <a:pt x="38" y="5"/>
                    <a:pt x="10" y="0"/>
                  </a:cubicBezTo>
                  <a:cubicBezTo>
                    <a:pt x="3" y="8"/>
                    <a:pt x="0" y="18"/>
                    <a:pt x="7" y="32"/>
                  </a:cubicBezTo>
                  <a:cubicBezTo>
                    <a:pt x="9" y="35"/>
                    <a:pt x="11" y="39"/>
                    <a:pt x="14" y="42"/>
                  </a:cubicBezTo>
                  <a:cubicBezTo>
                    <a:pt x="16" y="44"/>
                    <a:pt x="19" y="47"/>
                    <a:pt x="23" y="49"/>
                  </a:cubicBezTo>
                  <a:cubicBezTo>
                    <a:pt x="29" y="54"/>
                    <a:pt x="37" y="58"/>
                    <a:pt x="4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451">
              <a:extLst>
                <a:ext uri="{FF2B5EF4-FFF2-40B4-BE49-F238E27FC236}">
                  <a16:creationId xmlns="" xmlns:a16="http://schemas.microsoft.com/office/drawing/2014/main" id="{2BD14DD7-49BC-4EA5-9BA4-C61A10DC1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9600" y="4011613"/>
              <a:ext cx="93663" cy="98425"/>
            </a:xfrm>
            <a:custGeom>
              <a:avLst/>
              <a:gdLst>
                <a:gd name="T0" fmla="*/ 47 w 52"/>
                <a:gd name="T1" fmla="*/ 55 h 55"/>
                <a:gd name="T2" fmla="*/ 6 w 52"/>
                <a:gd name="T3" fmla="*/ 0 h 55"/>
                <a:gd name="T4" fmla="*/ 8 w 52"/>
                <a:gd name="T5" fmla="*/ 32 h 55"/>
                <a:gd name="T6" fmla="*/ 25 w 52"/>
                <a:gd name="T7" fmla="*/ 47 h 55"/>
                <a:gd name="T8" fmla="*/ 36 w 52"/>
                <a:gd name="T9" fmla="*/ 52 h 55"/>
                <a:gd name="T10" fmla="*/ 47 w 52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5">
                  <a:moveTo>
                    <a:pt x="47" y="55"/>
                  </a:moveTo>
                  <a:cubicBezTo>
                    <a:pt x="52" y="29"/>
                    <a:pt x="37" y="3"/>
                    <a:pt x="6" y="0"/>
                  </a:cubicBezTo>
                  <a:cubicBezTo>
                    <a:pt x="1" y="9"/>
                    <a:pt x="0" y="19"/>
                    <a:pt x="8" y="32"/>
                  </a:cubicBezTo>
                  <a:cubicBezTo>
                    <a:pt x="12" y="38"/>
                    <a:pt x="18" y="43"/>
                    <a:pt x="25" y="47"/>
                  </a:cubicBezTo>
                  <a:cubicBezTo>
                    <a:pt x="29" y="49"/>
                    <a:pt x="32" y="50"/>
                    <a:pt x="36" y="52"/>
                  </a:cubicBezTo>
                  <a:cubicBezTo>
                    <a:pt x="40" y="53"/>
                    <a:pt x="44" y="54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452">
              <a:extLst>
                <a:ext uri="{FF2B5EF4-FFF2-40B4-BE49-F238E27FC236}">
                  <a16:creationId xmlns="" xmlns:a16="http://schemas.microsoft.com/office/drawing/2014/main" id="{F2BD0BA2-8375-4935-9D81-E742B229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10225" y="3995738"/>
              <a:ext cx="92075" cy="87313"/>
            </a:xfrm>
            <a:custGeom>
              <a:avLst/>
              <a:gdLst>
                <a:gd name="T0" fmla="*/ 51 w 52"/>
                <a:gd name="T1" fmla="*/ 49 h 49"/>
                <a:gd name="T2" fmla="*/ 38 w 52"/>
                <a:gd name="T3" fmla="*/ 13 h 49"/>
                <a:gd name="T4" fmla="*/ 5 w 52"/>
                <a:gd name="T5" fmla="*/ 0 h 49"/>
                <a:gd name="T6" fmla="*/ 10 w 52"/>
                <a:gd name="T7" fmla="*/ 31 h 49"/>
                <a:gd name="T8" fmla="*/ 19 w 52"/>
                <a:gd name="T9" fmla="*/ 39 h 49"/>
                <a:gd name="T10" fmla="*/ 29 w 52"/>
                <a:gd name="T11" fmla="*/ 44 h 49"/>
                <a:gd name="T12" fmla="*/ 51 w 52"/>
                <a:gd name="T1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9">
                  <a:moveTo>
                    <a:pt x="51" y="49"/>
                  </a:moveTo>
                  <a:cubicBezTo>
                    <a:pt x="52" y="36"/>
                    <a:pt x="48" y="24"/>
                    <a:pt x="38" y="13"/>
                  </a:cubicBezTo>
                  <a:cubicBezTo>
                    <a:pt x="27" y="2"/>
                    <a:pt x="17" y="0"/>
                    <a:pt x="5" y="0"/>
                  </a:cubicBezTo>
                  <a:cubicBezTo>
                    <a:pt x="1" y="10"/>
                    <a:pt x="0" y="20"/>
                    <a:pt x="10" y="31"/>
                  </a:cubicBezTo>
                  <a:cubicBezTo>
                    <a:pt x="13" y="34"/>
                    <a:pt x="16" y="36"/>
                    <a:pt x="19" y="39"/>
                  </a:cubicBezTo>
                  <a:cubicBezTo>
                    <a:pt x="22" y="41"/>
                    <a:pt x="25" y="42"/>
                    <a:pt x="29" y="44"/>
                  </a:cubicBezTo>
                  <a:cubicBezTo>
                    <a:pt x="36" y="47"/>
                    <a:pt x="44" y="49"/>
                    <a:pt x="5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453">
              <a:extLst>
                <a:ext uri="{FF2B5EF4-FFF2-40B4-BE49-F238E27FC236}">
                  <a16:creationId xmlns="" xmlns:a16="http://schemas.microsoft.com/office/drawing/2014/main" id="{EA0BA574-4868-4FAF-9A02-D9BAA848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3550" y="3970338"/>
              <a:ext cx="104775" cy="79375"/>
            </a:xfrm>
            <a:custGeom>
              <a:avLst/>
              <a:gdLst>
                <a:gd name="T0" fmla="*/ 59 w 59"/>
                <a:gd name="T1" fmla="*/ 44 h 44"/>
                <a:gd name="T2" fmla="*/ 24 w 59"/>
                <a:gd name="T3" fmla="*/ 2 h 44"/>
                <a:gd name="T4" fmla="*/ 8 w 59"/>
                <a:gd name="T5" fmla="*/ 2 h 44"/>
                <a:gd name="T6" fmla="*/ 59 w 59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4">
                  <a:moveTo>
                    <a:pt x="59" y="44"/>
                  </a:moveTo>
                  <a:cubicBezTo>
                    <a:pt x="57" y="22"/>
                    <a:pt x="43" y="6"/>
                    <a:pt x="24" y="2"/>
                  </a:cubicBezTo>
                  <a:cubicBezTo>
                    <a:pt x="19" y="0"/>
                    <a:pt x="13" y="1"/>
                    <a:pt x="8" y="2"/>
                  </a:cubicBezTo>
                  <a:cubicBezTo>
                    <a:pt x="0" y="28"/>
                    <a:pt x="29" y="44"/>
                    <a:pt x="5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454">
              <a:extLst>
                <a:ext uri="{FF2B5EF4-FFF2-40B4-BE49-F238E27FC236}">
                  <a16:creationId xmlns="" xmlns:a16="http://schemas.microsoft.com/office/drawing/2014/main" id="{75AD41BD-BBFA-4D8C-9925-9DE361B37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67350" y="3930651"/>
              <a:ext cx="107950" cy="80963"/>
            </a:xfrm>
            <a:custGeom>
              <a:avLst/>
              <a:gdLst>
                <a:gd name="T0" fmla="*/ 60 w 60"/>
                <a:gd name="T1" fmla="*/ 42 h 46"/>
                <a:gd name="T2" fmla="*/ 4 w 60"/>
                <a:gd name="T3" fmla="*/ 7 h 46"/>
                <a:gd name="T4" fmla="*/ 60 w 60"/>
                <a:gd name="T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6">
                  <a:moveTo>
                    <a:pt x="60" y="42"/>
                  </a:moveTo>
                  <a:cubicBezTo>
                    <a:pt x="54" y="17"/>
                    <a:pt x="29" y="0"/>
                    <a:pt x="4" y="7"/>
                  </a:cubicBezTo>
                  <a:cubicBezTo>
                    <a:pt x="0" y="34"/>
                    <a:pt x="30" y="46"/>
                    <a:pt x="6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455">
              <a:extLst>
                <a:ext uri="{FF2B5EF4-FFF2-40B4-BE49-F238E27FC236}">
                  <a16:creationId xmlns="" xmlns:a16="http://schemas.microsoft.com/office/drawing/2014/main" id="{8D6E9DDE-B321-4657-A873-37272B87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95913" y="3887788"/>
              <a:ext cx="106363" cy="79375"/>
            </a:xfrm>
            <a:custGeom>
              <a:avLst/>
              <a:gdLst>
                <a:gd name="T0" fmla="*/ 60 w 60"/>
                <a:gd name="T1" fmla="*/ 38 h 45"/>
                <a:gd name="T2" fmla="*/ 1 w 60"/>
                <a:gd name="T3" fmla="*/ 10 h 45"/>
                <a:gd name="T4" fmla="*/ 60 w 60"/>
                <a:gd name="T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5">
                  <a:moveTo>
                    <a:pt x="60" y="38"/>
                  </a:moveTo>
                  <a:cubicBezTo>
                    <a:pt x="51" y="13"/>
                    <a:pt x="25" y="0"/>
                    <a:pt x="1" y="10"/>
                  </a:cubicBezTo>
                  <a:cubicBezTo>
                    <a:pt x="0" y="36"/>
                    <a:pt x="31" y="45"/>
                    <a:pt x="6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456">
              <a:extLst>
                <a:ext uri="{FF2B5EF4-FFF2-40B4-BE49-F238E27FC236}">
                  <a16:creationId xmlns="" xmlns:a16="http://schemas.microsoft.com/office/drawing/2014/main" id="{78CDB54D-D9B0-4C28-A4D2-EB47104B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2413" y="3836988"/>
              <a:ext cx="109538" cy="76200"/>
            </a:xfrm>
            <a:custGeom>
              <a:avLst/>
              <a:gdLst>
                <a:gd name="T0" fmla="*/ 61 w 61"/>
                <a:gd name="T1" fmla="*/ 33 h 43"/>
                <a:gd name="T2" fmla="*/ 0 w 61"/>
                <a:gd name="T3" fmla="*/ 13 h 43"/>
                <a:gd name="T4" fmla="*/ 61 w 61"/>
                <a:gd name="T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43">
                  <a:moveTo>
                    <a:pt x="61" y="33"/>
                  </a:moveTo>
                  <a:cubicBezTo>
                    <a:pt x="50" y="11"/>
                    <a:pt x="23" y="0"/>
                    <a:pt x="0" y="13"/>
                  </a:cubicBezTo>
                  <a:cubicBezTo>
                    <a:pt x="2" y="38"/>
                    <a:pt x="34" y="43"/>
                    <a:pt x="6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457">
              <a:extLst>
                <a:ext uri="{FF2B5EF4-FFF2-40B4-BE49-F238E27FC236}">
                  <a16:creationId xmlns="" xmlns:a16="http://schemas.microsoft.com/office/drawing/2014/main" id="{16899107-06A2-4D4D-8B4C-A2C812585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5263" y="3783013"/>
              <a:ext cx="111125" cy="71438"/>
            </a:xfrm>
            <a:custGeom>
              <a:avLst/>
              <a:gdLst>
                <a:gd name="T0" fmla="*/ 62 w 62"/>
                <a:gd name="T1" fmla="*/ 27 h 41"/>
                <a:gd name="T2" fmla="*/ 0 w 62"/>
                <a:gd name="T3" fmla="*/ 15 h 41"/>
                <a:gd name="T4" fmla="*/ 62 w 62"/>
                <a:gd name="T5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1">
                  <a:moveTo>
                    <a:pt x="62" y="27"/>
                  </a:moveTo>
                  <a:cubicBezTo>
                    <a:pt x="49" y="9"/>
                    <a:pt x="23" y="0"/>
                    <a:pt x="0" y="15"/>
                  </a:cubicBezTo>
                  <a:cubicBezTo>
                    <a:pt x="5" y="39"/>
                    <a:pt x="36" y="41"/>
                    <a:pt x="6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458">
              <a:extLst>
                <a:ext uri="{FF2B5EF4-FFF2-40B4-BE49-F238E27FC236}">
                  <a16:creationId xmlns="" xmlns:a16="http://schemas.microsoft.com/office/drawing/2014/main" id="{CAF628C0-EE1B-452D-87F4-FB017BAC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4463" y="3724276"/>
              <a:ext cx="109538" cy="69850"/>
            </a:xfrm>
            <a:custGeom>
              <a:avLst/>
              <a:gdLst>
                <a:gd name="T0" fmla="*/ 62 w 62"/>
                <a:gd name="T1" fmla="*/ 21 h 40"/>
                <a:gd name="T2" fmla="*/ 0 w 62"/>
                <a:gd name="T3" fmla="*/ 16 h 40"/>
                <a:gd name="T4" fmla="*/ 62 w 62"/>
                <a:gd name="T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62" y="21"/>
                  </a:moveTo>
                  <a:cubicBezTo>
                    <a:pt x="46" y="3"/>
                    <a:pt x="18" y="0"/>
                    <a:pt x="0" y="16"/>
                  </a:cubicBezTo>
                  <a:cubicBezTo>
                    <a:pt x="9" y="40"/>
                    <a:pt x="40" y="36"/>
                    <a:pt x="6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459">
              <a:extLst>
                <a:ext uri="{FF2B5EF4-FFF2-40B4-BE49-F238E27FC236}">
                  <a16:creationId xmlns="" xmlns:a16="http://schemas.microsoft.com/office/drawing/2014/main" id="{44245A87-CABD-422C-94F8-C2FE8BA7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0013" y="3657601"/>
              <a:ext cx="109538" cy="69850"/>
            </a:xfrm>
            <a:custGeom>
              <a:avLst/>
              <a:gdLst>
                <a:gd name="T0" fmla="*/ 62 w 62"/>
                <a:gd name="T1" fmla="*/ 15 h 39"/>
                <a:gd name="T2" fmla="*/ 0 w 62"/>
                <a:gd name="T3" fmla="*/ 18 h 39"/>
                <a:gd name="T4" fmla="*/ 62 w 62"/>
                <a:gd name="T5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39">
                  <a:moveTo>
                    <a:pt x="62" y="15"/>
                  </a:moveTo>
                  <a:cubicBezTo>
                    <a:pt x="44" y="1"/>
                    <a:pt x="16" y="0"/>
                    <a:pt x="0" y="18"/>
                  </a:cubicBezTo>
                  <a:cubicBezTo>
                    <a:pt x="8" y="34"/>
                    <a:pt x="34" y="39"/>
                    <a:pt x="6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460">
              <a:extLst>
                <a:ext uri="{FF2B5EF4-FFF2-40B4-BE49-F238E27FC236}">
                  <a16:creationId xmlns="" xmlns:a16="http://schemas.microsoft.com/office/drawing/2014/main" id="{BE7EF4A9-1585-4827-952C-8D6B59CF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3500" y="3582988"/>
              <a:ext cx="106363" cy="69850"/>
            </a:xfrm>
            <a:custGeom>
              <a:avLst/>
              <a:gdLst>
                <a:gd name="T0" fmla="*/ 60 w 60"/>
                <a:gd name="T1" fmla="*/ 13 h 39"/>
                <a:gd name="T2" fmla="*/ 0 w 60"/>
                <a:gd name="T3" fmla="*/ 23 h 39"/>
                <a:gd name="T4" fmla="*/ 60 w 60"/>
                <a:gd name="T5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39">
                  <a:moveTo>
                    <a:pt x="60" y="13"/>
                  </a:moveTo>
                  <a:cubicBezTo>
                    <a:pt x="39" y="0"/>
                    <a:pt x="13" y="5"/>
                    <a:pt x="0" y="23"/>
                  </a:cubicBezTo>
                  <a:cubicBezTo>
                    <a:pt x="11" y="39"/>
                    <a:pt x="38" y="37"/>
                    <a:pt x="6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461">
              <a:extLst>
                <a:ext uri="{FF2B5EF4-FFF2-40B4-BE49-F238E27FC236}">
                  <a16:creationId xmlns="" xmlns:a16="http://schemas.microsoft.com/office/drawing/2014/main" id="{FDD1DB5B-B3AD-4C86-B0B1-DCD881BCA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13338" y="3508376"/>
              <a:ext cx="103188" cy="73025"/>
            </a:xfrm>
            <a:custGeom>
              <a:avLst/>
              <a:gdLst>
                <a:gd name="T0" fmla="*/ 58 w 58"/>
                <a:gd name="T1" fmla="*/ 8 h 41"/>
                <a:gd name="T2" fmla="*/ 0 w 58"/>
                <a:gd name="T3" fmla="*/ 26 h 41"/>
                <a:gd name="T4" fmla="*/ 51 w 58"/>
                <a:gd name="T5" fmla="*/ 16 h 41"/>
                <a:gd name="T6" fmla="*/ 58 w 58"/>
                <a:gd name="T7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1">
                  <a:moveTo>
                    <a:pt x="58" y="8"/>
                  </a:moveTo>
                  <a:cubicBezTo>
                    <a:pt x="38" y="0"/>
                    <a:pt x="13" y="4"/>
                    <a:pt x="0" y="26"/>
                  </a:cubicBezTo>
                  <a:cubicBezTo>
                    <a:pt x="14" y="41"/>
                    <a:pt x="37" y="32"/>
                    <a:pt x="51" y="16"/>
                  </a:cubicBezTo>
                  <a:cubicBezTo>
                    <a:pt x="54" y="14"/>
                    <a:pt x="56" y="11"/>
                    <a:pt x="5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462">
              <a:extLst>
                <a:ext uri="{FF2B5EF4-FFF2-40B4-BE49-F238E27FC236}">
                  <a16:creationId xmlns="" xmlns:a16="http://schemas.microsoft.com/office/drawing/2014/main" id="{BAAEB9CC-2682-4CCF-A0EF-EDC7507F5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9525" y="3429001"/>
              <a:ext cx="95250" cy="77788"/>
            </a:xfrm>
            <a:custGeom>
              <a:avLst/>
              <a:gdLst>
                <a:gd name="T0" fmla="*/ 54 w 54"/>
                <a:gd name="T1" fmla="*/ 6 h 44"/>
                <a:gd name="T2" fmla="*/ 0 w 54"/>
                <a:gd name="T3" fmla="*/ 30 h 44"/>
                <a:gd name="T4" fmla="*/ 49 w 54"/>
                <a:gd name="T5" fmla="*/ 14 h 44"/>
                <a:gd name="T6" fmla="*/ 54 w 54"/>
                <a:gd name="T7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4">
                  <a:moveTo>
                    <a:pt x="54" y="6"/>
                  </a:moveTo>
                  <a:cubicBezTo>
                    <a:pt x="33" y="0"/>
                    <a:pt x="9" y="9"/>
                    <a:pt x="0" y="30"/>
                  </a:cubicBezTo>
                  <a:cubicBezTo>
                    <a:pt x="15" y="44"/>
                    <a:pt x="37" y="31"/>
                    <a:pt x="49" y="14"/>
                  </a:cubicBezTo>
                  <a:cubicBezTo>
                    <a:pt x="51" y="12"/>
                    <a:pt x="52" y="9"/>
                    <a:pt x="5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463">
              <a:extLst>
                <a:ext uri="{FF2B5EF4-FFF2-40B4-BE49-F238E27FC236}">
                  <a16:creationId xmlns="" xmlns:a16="http://schemas.microsoft.com/office/drawing/2014/main" id="{60E64D63-06B4-4D31-B03F-A9E072A6B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75238" y="3346451"/>
              <a:ext cx="88900" cy="76200"/>
            </a:xfrm>
            <a:custGeom>
              <a:avLst/>
              <a:gdLst>
                <a:gd name="T0" fmla="*/ 50 w 50"/>
                <a:gd name="T1" fmla="*/ 4 h 43"/>
                <a:gd name="T2" fmla="*/ 0 w 50"/>
                <a:gd name="T3" fmla="*/ 35 h 43"/>
                <a:gd name="T4" fmla="*/ 50 w 50"/>
                <a:gd name="T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3">
                  <a:moveTo>
                    <a:pt x="50" y="4"/>
                  </a:moveTo>
                  <a:cubicBezTo>
                    <a:pt x="26" y="0"/>
                    <a:pt x="5" y="16"/>
                    <a:pt x="0" y="35"/>
                  </a:cubicBezTo>
                  <a:cubicBezTo>
                    <a:pt x="13" y="43"/>
                    <a:pt x="36" y="37"/>
                    <a:pt x="5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464">
              <a:extLst>
                <a:ext uri="{FF2B5EF4-FFF2-40B4-BE49-F238E27FC236}">
                  <a16:creationId xmlns="" xmlns:a16="http://schemas.microsoft.com/office/drawing/2014/main" id="{549A2814-81AC-421E-8C38-0C2D0F26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68888" y="3268663"/>
              <a:ext cx="80963" cy="76200"/>
            </a:xfrm>
            <a:custGeom>
              <a:avLst/>
              <a:gdLst>
                <a:gd name="T0" fmla="*/ 45 w 45"/>
                <a:gd name="T1" fmla="*/ 0 h 43"/>
                <a:gd name="T2" fmla="*/ 0 w 45"/>
                <a:gd name="T3" fmla="*/ 36 h 43"/>
                <a:gd name="T4" fmla="*/ 45 w 45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3">
                  <a:moveTo>
                    <a:pt x="45" y="0"/>
                  </a:moveTo>
                  <a:cubicBezTo>
                    <a:pt x="22" y="0"/>
                    <a:pt x="2" y="17"/>
                    <a:pt x="0" y="36"/>
                  </a:cubicBezTo>
                  <a:cubicBezTo>
                    <a:pt x="13" y="43"/>
                    <a:pt x="35" y="33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465">
              <a:extLst>
                <a:ext uri="{FF2B5EF4-FFF2-40B4-BE49-F238E27FC236}">
                  <a16:creationId xmlns="" xmlns:a16="http://schemas.microsoft.com/office/drawing/2014/main" id="{2492C2B0-BF77-41BD-AFE1-522E3670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70475" y="3184526"/>
              <a:ext cx="71438" cy="84138"/>
            </a:xfrm>
            <a:custGeom>
              <a:avLst/>
              <a:gdLst>
                <a:gd name="T0" fmla="*/ 40 w 40"/>
                <a:gd name="T1" fmla="*/ 0 h 47"/>
                <a:gd name="T2" fmla="*/ 0 w 40"/>
                <a:gd name="T3" fmla="*/ 41 h 47"/>
                <a:gd name="T4" fmla="*/ 40 w 4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7">
                  <a:moveTo>
                    <a:pt x="40" y="0"/>
                  </a:moveTo>
                  <a:cubicBezTo>
                    <a:pt x="19" y="3"/>
                    <a:pt x="0" y="21"/>
                    <a:pt x="0" y="41"/>
                  </a:cubicBezTo>
                  <a:cubicBezTo>
                    <a:pt x="18" y="47"/>
                    <a:pt x="36" y="26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466">
              <a:extLst>
                <a:ext uri="{FF2B5EF4-FFF2-40B4-BE49-F238E27FC236}">
                  <a16:creationId xmlns="" xmlns:a16="http://schemas.microsoft.com/office/drawing/2014/main" id="{184A579C-5614-47C1-9348-7FD79631D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3175" y="3103563"/>
              <a:ext cx="65088" cy="82550"/>
            </a:xfrm>
            <a:custGeom>
              <a:avLst/>
              <a:gdLst>
                <a:gd name="T0" fmla="*/ 36 w 36"/>
                <a:gd name="T1" fmla="*/ 0 h 47"/>
                <a:gd name="T2" fmla="*/ 2 w 36"/>
                <a:gd name="T3" fmla="*/ 45 h 47"/>
                <a:gd name="T4" fmla="*/ 36 w 36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7">
                  <a:moveTo>
                    <a:pt x="36" y="0"/>
                  </a:moveTo>
                  <a:cubicBezTo>
                    <a:pt x="15" y="5"/>
                    <a:pt x="0" y="26"/>
                    <a:pt x="2" y="45"/>
                  </a:cubicBezTo>
                  <a:cubicBezTo>
                    <a:pt x="16" y="47"/>
                    <a:pt x="35" y="33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467">
              <a:extLst>
                <a:ext uri="{FF2B5EF4-FFF2-40B4-BE49-F238E27FC236}">
                  <a16:creationId xmlns="" xmlns:a16="http://schemas.microsoft.com/office/drawing/2014/main" id="{E7C81741-3CFB-4ED3-8044-020AFFDD4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3813" y="3022601"/>
              <a:ext cx="60325" cy="87313"/>
            </a:xfrm>
            <a:custGeom>
              <a:avLst/>
              <a:gdLst>
                <a:gd name="T0" fmla="*/ 32 w 34"/>
                <a:gd name="T1" fmla="*/ 0 h 49"/>
                <a:gd name="T2" fmla="*/ 4 w 34"/>
                <a:gd name="T3" fmla="*/ 49 h 49"/>
                <a:gd name="T4" fmla="*/ 32 w 34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9">
                  <a:moveTo>
                    <a:pt x="32" y="0"/>
                  </a:moveTo>
                  <a:cubicBezTo>
                    <a:pt x="13" y="8"/>
                    <a:pt x="0" y="29"/>
                    <a:pt x="4" y="49"/>
                  </a:cubicBezTo>
                  <a:cubicBezTo>
                    <a:pt x="23" y="49"/>
                    <a:pt x="34" y="25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468">
              <a:extLst>
                <a:ext uri="{FF2B5EF4-FFF2-40B4-BE49-F238E27FC236}">
                  <a16:creationId xmlns="" xmlns:a16="http://schemas.microsoft.com/office/drawing/2014/main" id="{531C308C-6F08-47AA-BCD1-9C2CC2CC1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32388" y="2946401"/>
              <a:ext cx="60325" cy="93663"/>
            </a:xfrm>
            <a:custGeom>
              <a:avLst/>
              <a:gdLst>
                <a:gd name="T0" fmla="*/ 28 w 34"/>
                <a:gd name="T1" fmla="*/ 0 h 52"/>
                <a:gd name="T2" fmla="*/ 6 w 34"/>
                <a:gd name="T3" fmla="*/ 52 h 52"/>
                <a:gd name="T4" fmla="*/ 28 w 3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2">
                  <a:moveTo>
                    <a:pt x="28" y="0"/>
                  </a:moveTo>
                  <a:cubicBezTo>
                    <a:pt x="11" y="10"/>
                    <a:pt x="0" y="31"/>
                    <a:pt x="6" y="52"/>
                  </a:cubicBezTo>
                  <a:cubicBezTo>
                    <a:pt x="20" y="50"/>
                    <a:pt x="34" y="31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469">
              <a:extLst>
                <a:ext uri="{FF2B5EF4-FFF2-40B4-BE49-F238E27FC236}">
                  <a16:creationId xmlns="" xmlns:a16="http://schemas.microsoft.com/office/drawing/2014/main" id="{BA3C6D10-2136-4EBD-B191-32CA5272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0488" y="2874963"/>
              <a:ext cx="55563" cy="95250"/>
            </a:xfrm>
            <a:custGeom>
              <a:avLst/>
              <a:gdLst>
                <a:gd name="T0" fmla="*/ 23 w 31"/>
                <a:gd name="T1" fmla="*/ 0 h 53"/>
                <a:gd name="T2" fmla="*/ 9 w 31"/>
                <a:gd name="T3" fmla="*/ 53 h 53"/>
                <a:gd name="T4" fmla="*/ 23 w 31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53">
                  <a:moveTo>
                    <a:pt x="23" y="0"/>
                  </a:moveTo>
                  <a:cubicBezTo>
                    <a:pt x="9" y="12"/>
                    <a:pt x="0" y="33"/>
                    <a:pt x="9" y="53"/>
                  </a:cubicBezTo>
                  <a:cubicBezTo>
                    <a:pt x="26" y="49"/>
                    <a:pt x="31" y="2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470">
              <a:extLst>
                <a:ext uri="{FF2B5EF4-FFF2-40B4-BE49-F238E27FC236}">
                  <a16:creationId xmlns="" xmlns:a16="http://schemas.microsoft.com/office/drawing/2014/main" id="{05100B3A-15DC-4390-AB66-9411A199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3350" y="2811463"/>
              <a:ext cx="50800" cy="95250"/>
            </a:xfrm>
            <a:custGeom>
              <a:avLst/>
              <a:gdLst>
                <a:gd name="T0" fmla="*/ 18 w 28"/>
                <a:gd name="T1" fmla="*/ 0 h 53"/>
                <a:gd name="T2" fmla="*/ 11 w 28"/>
                <a:gd name="T3" fmla="*/ 53 h 53"/>
                <a:gd name="T4" fmla="*/ 18 w 28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3">
                  <a:moveTo>
                    <a:pt x="18" y="0"/>
                  </a:moveTo>
                  <a:cubicBezTo>
                    <a:pt x="6" y="13"/>
                    <a:pt x="0" y="36"/>
                    <a:pt x="11" y="53"/>
                  </a:cubicBezTo>
                  <a:cubicBezTo>
                    <a:pt x="27" y="47"/>
                    <a:pt x="28" y="2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471">
              <a:extLst>
                <a:ext uri="{FF2B5EF4-FFF2-40B4-BE49-F238E27FC236}">
                  <a16:creationId xmlns="" xmlns:a16="http://schemas.microsoft.com/office/drawing/2014/main" id="{BD8A7596-6EF3-4610-8AD8-22805DD0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2413" y="2778126"/>
              <a:ext cx="96838" cy="92075"/>
            </a:xfrm>
            <a:custGeom>
              <a:avLst/>
              <a:gdLst>
                <a:gd name="T0" fmla="*/ 0 w 54"/>
                <a:gd name="T1" fmla="*/ 0 h 52"/>
                <a:gd name="T2" fmla="*/ 52 w 54"/>
                <a:gd name="T3" fmla="*/ 52 h 52"/>
                <a:gd name="T4" fmla="*/ 0 w 5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2">
                  <a:moveTo>
                    <a:pt x="0" y="0"/>
                  </a:moveTo>
                  <a:cubicBezTo>
                    <a:pt x="8" y="22"/>
                    <a:pt x="29" y="51"/>
                    <a:pt x="52" y="52"/>
                  </a:cubicBezTo>
                  <a:cubicBezTo>
                    <a:pt x="54" y="28"/>
                    <a:pt x="27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47805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53025797-34EC-4E79-ACCC-56233FE4AD15}"/>
              </a:ext>
            </a:extLst>
          </p:cNvPr>
          <p:cNvGrpSpPr/>
          <p:nvPr/>
        </p:nvGrpSpPr>
        <p:grpSpPr>
          <a:xfrm>
            <a:off x="4455870" y="854076"/>
            <a:ext cx="1254610" cy="1076324"/>
            <a:chOff x="4479925" y="874713"/>
            <a:chExt cx="1206500" cy="103505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" name="组合 2">
              <a:extLst>
                <a:ext uri="{FF2B5EF4-FFF2-40B4-BE49-F238E27FC236}">
                  <a16:creationId xmlns="" xmlns:a16="http://schemas.microsoft.com/office/drawing/2014/main" id="{F1BE0B3B-DFEA-459E-9220-EBEEA5F91694}"/>
                </a:ext>
              </a:extLst>
            </p:cNvPr>
            <p:cNvGrpSpPr/>
            <p:nvPr/>
          </p:nvGrpSpPr>
          <p:grpSpPr>
            <a:xfrm>
              <a:off x="5137150" y="874713"/>
              <a:ext cx="549275" cy="1035050"/>
              <a:chOff x="5137150" y="874713"/>
              <a:chExt cx="549275" cy="1035050"/>
            </a:xfrm>
            <a:grpFill/>
          </p:grpSpPr>
          <p:sp>
            <p:nvSpPr>
              <p:cNvPr id="27" name="Freeform 5">
                <a:extLst>
                  <a:ext uri="{FF2B5EF4-FFF2-40B4-BE49-F238E27FC236}">
                    <a16:creationId xmlns="" xmlns:a16="http://schemas.microsoft.com/office/drawing/2014/main" id="{473F76CA-04E0-45D9-A224-CFD9E1C27A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6863" y="1762126"/>
                <a:ext cx="155575" cy="71438"/>
              </a:xfrm>
              <a:custGeom>
                <a:avLst/>
                <a:gdLst>
                  <a:gd name="T0" fmla="*/ 49 w 49"/>
                  <a:gd name="T1" fmla="*/ 7 h 22"/>
                  <a:gd name="T2" fmla="*/ 24 w 49"/>
                  <a:gd name="T3" fmla="*/ 2 h 22"/>
                  <a:gd name="T4" fmla="*/ 0 w 49"/>
                  <a:gd name="T5" fmla="*/ 15 h 22"/>
                  <a:gd name="T6" fmla="*/ 25 w 49"/>
                  <a:gd name="T7" fmla="*/ 19 h 22"/>
                  <a:gd name="T8" fmla="*/ 49 w 49"/>
                  <a:gd name="T9" fmla="*/ 7 h 22"/>
                  <a:gd name="T10" fmla="*/ 20 w 49"/>
                  <a:gd name="T11" fmla="*/ 17 h 22"/>
                  <a:gd name="T12" fmla="*/ 3 w 49"/>
                  <a:gd name="T13" fmla="*/ 14 h 22"/>
                  <a:gd name="T14" fmla="*/ 19 w 49"/>
                  <a:gd name="T15" fmla="*/ 6 h 22"/>
                  <a:gd name="T16" fmla="*/ 36 w 49"/>
                  <a:gd name="T17" fmla="*/ 9 h 22"/>
                  <a:gd name="T18" fmla="*/ 20 w 49"/>
                  <a:gd name="T19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2">
                    <a:moveTo>
                      <a:pt x="49" y="7"/>
                    </a:moveTo>
                    <a:cubicBezTo>
                      <a:pt x="46" y="5"/>
                      <a:pt x="37" y="0"/>
                      <a:pt x="24" y="2"/>
                    </a:cubicBezTo>
                    <a:cubicBezTo>
                      <a:pt x="11" y="4"/>
                      <a:pt x="2" y="13"/>
                      <a:pt x="0" y="15"/>
                    </a:cubicBezTo>
                    <a:cubicBezTo>
                      <a:pt x="3" y="16"/>
                      <a:pt x="12" y="22"/>
                      <a:pt x="25" y="19"/>
                    </a:cubicBezTo>
                    <a:cubicBezTo>
                      <a:pt x="38" y="17"/>
                      <a:pt x="46" y="9"/>
                      <a:pt x="49" y="7"/>
                    </a:cubicBezTo>
                    <a:close/>
                    <a:moveTo>
                      <a:pt x="20" y="17"/>
                    </a:moveTo>
                    <a:cubicBezTo>
                      <a:pt x="11" y="19"/>
                      <a:pt x="5" y="15"/>
                      <a:pt x="3" y="14"/>
                    </a:cubicBezTo>
                    <a:cubicBezTo>
                      <a:pt x="5" y="13"/>
                      <a:pt x="10" y="7"/>
                      <a:pt x="19" y="6"/>
                    </a:cubicBezTo>
                    <a:cubicBezTo>
                      <a:pt x="28" y="4"/>
                      <a:pt x="34" y="8"/>
                      <a:pt x="36" y="9"/>
                    </a:cubicBezTo>
                    <a:cubicBezTo>
                      <a:pt x="35" y="10"/>
                      <a:pt x="29" y="16"/>
                      <a:pt x="2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">
                <a:extLst>
                  <a:ext uri="{FF2B5EF4-FFF2-40B4-BE49-F238E27FC236}">
                    <a16:creationId xmlns="" xmlns:a16="http://schemas.microsoft.com/office/drawing/2014/main" id="{5CF2C091-91AD-44AD-A12E-A7A3124358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6863" y="1762126"/>
                <a:ext cx="155575" cy="71438"/>
              </a:xfrm>
              <a:custGeom>
                <a:avLst/>
                <a:gdLst>
                  <a:gd name="T0" fmla="*/ 49 w 49"/>
                  <a:gd name="T1" fmla="*/ 7 h 22"/>
                  <a:gd name="T2" fmla="*/ 24 w 49"/>
                  <a:gd name="T3" fmla="*/ 2 h 22"/>
                  <a:gd name="T4" fmla="*/ 0 w 49"/>
                  <a:gd name="T5" fmla="*/ 15 h 22"/>
                  <a:gd name="T6" fmla="*/ 25 w 49"/>
                  <a:gd name="T7" fmla="*/ 19 h 22"/>
                  <a:gd name="T8" fmla="*/ 49 w 49"/>
                  <a:gd name="T9" fmla="*/ 7 h 22"/>
                  <a:gd name="T10" fmla="*/ 20 w 49"/>
                  <a:gd name="T11" fmla="*/ 17 h 22"/>
                  <a:gd name="T12" fmla="*/ 3 w 49"/>
                  <a:gd name="T13" fmla="*/ 14 h 22"/>
                  <a:gd name="T14" fmla="*/ 19 w 49"/>
                  <a:gd name="T15" fmla="*/ 6 h 22"/>
                  <a:gd name="T16" fmla="*/ 36 w 49"/>
                  <a:gd name="T17" fmla="*/ 9 h 22"/>
                  <a:gd name="T18" fmla="*/ 20 w 49"/>
                  <a:gd name="T19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2">
                    <a:moveTo>
                      <a:pt x="49" y="7"/>
                    </a:moveTo>
                    <a:cubicBezTo>
                      <a:pt x="46" y="5"/>
                      <a:pt x="37" y="0"/>
                      <a:pt x="24" y="2"/>
                    </a:cubicBezTo>
                    <a:cubicBezTo>
                      <a:pt x="11" y="4"/>
                      <a:pt x="2" y="13"/>
                      <a:pt x="0" y="15"/>
                    </a:cubicBezTo>
                    <a:cubicBezTo>
                      <a:pt x="3" y="16"/>
                      <a:pt x="12" y="22"/>
                      <a:pt x="25" y="19"/>
                    </a:cubicBezTo>
                    <a:cubicBezTo>
                      <a:pt x="38" y="17"/>
                      <a:pt x="46" y="9"/>
                      <a:pt x="49" y="7"/>
                    </a:cubicBezTo>
                    <a:close/>
                    <a:moveTo>
                      <a:pt x="20" y="17"/>
                    </a:moveTo>
                    <a:cubicBezTo>
                      <a:pt x="11" y="19"/>
                      <a:pt x="5" y="15"/>
                      <a:pt x="3" y="14"/>
                    </a:cubicBezTo>
                    <a:cubicBezTo>
                      <a:pt x="5" y="13"/>
                      <a:pt x="10" y="7"/>
                      <a:pt x="19" y="6"/>
                    </a:cubicBezTo>
                    <a:cubicBezTo>
                      <a:pt x="28" y="4"/>
                      <a:pt x="34" y="8"/>
                      <a:pt x="36" y="9"/>
                    </a:cubicBezTo>
                    <a:cubicBezTo>
                      <a:pt x="35" y="10"/>
                      <a:pt x="29" y="16"/>
                      <a:pt x="2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7">
                <a:extLst>
                  <a:ext uri="{FF2B5EF4-FFF2-40B4-BE49-F238E27FC236}">
                    <a16:creationId xmlns="" xmlns:a16="http://schemas.microsoft.com/office/drawing/2014/main" id="{05CF5726-DC61-4769-991E-36D13E0F13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4638" y="1651001"/>
                <a:ext cx="82550" cy="147638"/>
              </a:xfrm>
              <a:custGeom>
                <a:avLst/>
                <a:gdLst>
                  <a:gd name="T0" fmla="*/ 4 w 26"/>
                  <a:gd name="T1" fmla="*/ 21 h 46"/>
                  <a:gd name="T2" fmla="*/ 4 w 26"/>
                  <a:gd name="T3" fmla="*/ 46 h 46"/>
                  <a:gd name="T4" fmla="*/ 21 w 26"/>
                  <a:gd name="T5" fmla="*/ 26 h 46"/>
                  <a:gd name="T6" fmla="*/ 21 w 26"/>
                  <a:gd name="T7" fmla="*/ 0 h 46"/>
                  <a:gd name="T8" fmla="*/ 4 w 26"/>
                  <a:gd name="T9" fmla="*/ 21 h 46"/>
                  <a:gd name="T10" fmla="*/ 17 w 26"/>
                  <a:gd name="T11" fmla="*/ 12 h 46"/>
                  <a:gd name="T12" fmla="*/ 17 w 26"/>
                  <a:gd name="T13" fmla="*/ 29 h 46"/>
                  <a:gd name="T14" fmla="*/ 5 w 26"/>
                  <a:gd name="T15" fmla="*/ 43 h 46"/>
                  <a:gd name="T16" fmla="*/ 6 w 26"/>
                  <a:gd name="T17" fmla="*/ 26 h 46"/>
                  <a:gd name="T18" fmla="*/ 17 w 26"/>
                  <a:gd name="T19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4" y="21"/>
                    </a:moveTo>
                    <a:cubicBezTo>
                      <a:pt x="0" y="33"/>
                      <a:pt x="3" y="44"/>
                      <a:pt x="4" y="46"/>
                    </a:cubicBezTo>
                    <a:cubicBezTo>
                      <a:pt x="7" y="45"/>
                      <a:pt x="16" y="38"/>
                      <a:pt x="21" y="26"/>
                    </a:cubicBezTo>
                    <a:cubicBezTo>
                      <a:pt x="26" y="13"/>
                      <a:pt x="22" y="3"/>
                      <a:pt x="21" y="0"/>
                    </a:cubicBezTo>
                    <a:cubicBezTo>
                      <a:pt x="19" y="2"/>
                      <a:pt x="9" y="9"/>
                      <a:pt x="4" y="21"/>
                    </a:cubicBezTo>
                    <a:close/>
                    <a:moveTo>
                      <a:pt x="17" y="12"/>
                    </a:moveTo>
                    <a:cubicBezTo>
                      <a:pt x="18" y="14"/>
                      <a:pt x="20" y="21"/>
                      <a:pt x="17" y="29"/>
                    </a:cubicBezTo>
                    <a:cubicBezTo>
                      <a:pt x="14" y="38"/>
                      <a:pt x="7" y="42"/>
                      <a:pt x="5" y="43"/>
                    </a:cubicBezTo>
                    <a:cubicBezTo>
                      <a:pt x="5" y="41"/>
                      <a:pt x="2" y="35"/>
                      <a:pt x="6" y="26"/>
                    </a:cubicBezTo>
                    <a:cubicBezTo>
                      <a:pt x="9" y="18"/>
                      <a:pt x="15" y="13"/>
                      <a:pt x="1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8">
                <a:extLst>
                  <a:ext uri="{FF2B5EF4-FFF2-40B4-BE49-F238E27FC236}">
                    <a16:creationId xmlns="" xmlns:a16="http://schemas.microsoft.com/office/drawing/2014/main" id="{299472E5-705B-48C6-B048-E279181F64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5288" y="1651001"/>
                <a:ext cx="144463" cy="85725"/>
              </a:xfrm>
              <a:custGeom>
                <a:avLst/>
                <a:gdLst>
                  <a:gd name="T0" fmla="*/ 45 w 45"/>
                  <a:gd name="T1" fmla="*/ 3 h 27"/>
                  <a:gd name="T2" fmla="*/ 19 w 45"/>
                  <a:gd name="T3" fmla="*/ 5 h 27"/>
                  <a:gd name="T4" fmla="*/ 0 w 45"/>
                  <a:gd name="T5" fmla="*/ 23 h 27"/>
                  <a:gd name="T6" fmla="*/ 25 w 45"/>
                  <a:gd name="T7" fmla="*/ 21 h 27"/>
                  <a:gd name="T8" fmla="*/ 45 w 45"/>
                  <a:gd name="T9" fmla="*/ 3 h 27"/>
                  <a:gd name="T10" fmla="*/ 20 w 45"/>
                  <a:gd name="T11" fmla="*/ 20 h 27"/>
                  <a:gd name="T12" fmla="*/ 3 w 45"/>
                  <a:gd name="T13" fmla="*/ 22 h 27"/>
                  <a:gd name="T14" fmla="*/ 16 w 45"/>
                  <a:gd name="T15" fmla="*/ 10 h 27"/>
                  <a:gd name="T16" fmla="*/ 33 w 45"/>
                  <a:gd name="T17" fmla="*/ 8 h 27"/>
                  <a:gd name="T18" fmla="*/ 20 w 45"/>
                  <a:gd name="T19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7">
                    <a:moveTo>
                      <a:pt x="45" y="3"/>
                    </a:moveTo>
                    <a:cubicBezTo>
                      <a:pt x="42" y="2"/>
                      <a:pt x="32" y="0"/>
                      <a:pt x="19" y="5"/>
                    </a:cubicBezTo>
                    <a:cubicBezTo>
                      <a:pt x="7" y="10"/>
                      <a:pt x="1" y="20"/>
                      <a:pt x="0" y="23"/>
                    </a:cubicBezTo>
                    <a:cubicBezTo>
                      <a:pt x="2" y="24"/>
                      <a:pt x="13" y="27"/>
                      <a:pt x="25" y="21"/>
                    </a:cubicBezTo>
                    <a:cubicBezTo>
                      <a:pt x="37" y="16"/>
                      <a:pt x="43" y="6"/>
                      <a:pt x="45" y="3"/>
                    </a:cubicBezTo>
                    <a:close/>
                    <a:moveTo>
                      <a:pt x="20" y="20"/>
                    </a:moveTo>
                    <a:cubicBezTo>
                      <a:pt x="12" y="24"/>
                      <a:pt x="5" y="22"/>
                      <a:pt x="3" y="22"/>
                    </a:cubicBezTo>
                    <a:cubicBezTo>
                      <a:pt x="4" y="20"/>
                      <a:pt x="8" y="13"/>
                      <a:pt x="16" y="10"/>
                    </a:cubicBezTo>
                    <a:cubicBezTo>
                      <a:pt x="24" y="6"/>
                      <a:pt x="31" y="8"/>
                      <a:pt x="33" y="8"/>
                    </a:cubicBezTo>
                    <a:cubicBezTo>
                      <a:pt x="32" y="10"/>
                      <a:pt x="28" y="17"/>
                      <a:pt x="2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9">
                <a:extLst>
                  <a:ext uri="{FF2B5EF4-FFF2-40B4-BE49-F238E27FC236}">
                    <a16:creationId xmlns="" xmlns:a16="http://schemas.microsoft.com/office/drawing/2014/main" id="{5C7BA0AE-B2BA-4E10-B257-F98DE714B2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0363" y="1558926"/>
                <a:ext cx="63500" cy="155575"/>
              </a:xfrm>
              <a:custGeom>
                <a:avLst/>
                <a:gdLst>
                  <a:gd name="T0" fmla="*/ 1 w 20"/>
                  <a:gd name="T1" fmla="*/ 25 h 49"/>
                  <a:gd name="T2" fmla="*/ 7 w 20"/>
                  <a:gd name="T3" fmla="*/ 49 h 49"/>
                  <a:gd name="T4" fmla="*/ 18 w 20"/>
                  <a:gd name="T5" fmla="*/ 25 h 49"/>
                  <a:gd name="T6" fmla="*/ 12 w 20"/>
                  <a:gd name="T7" fmla="*/ 0 h 49"/>
                  <a:gd name="T8" fmla="*/ 1 w 20"/>
                  <a:gd name="T9" fmla="*/ 25 h 49"/>
                  <a:gd name="T10" fmla="*/ 11 w 20"/>
                  <a:gd name="T11" fmla="*/ 13 h 49"/>
                  <a:gd name="T12" fmla="*/ 15 w 20"/>
                  <a:gd name="T13" fmla="*/ 30 h 49"/>
                  <a:gd name="T14" fmla="*/ 7 w 20"/>
                  <a:gd name="T15" fmla="*/ 46 h 49"/>
                  <a:gd name="T16" fmla="*/ 3 w 20"/>
                  <a:gd name="T17" fmla="*/ 29 h 49"/>
                  <a:gd name="T18" fmla="*/ 11 w 20"/>
                  <a:gd name="T19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9">
                    <a:moveTo>
                      <a:pt x="1" y="25"/>
                    </a:moveTo>
                    <a:cubicBezTo>
                      <a:pt x="0" y="38"/>
                      <a:pt x="5" y="47"/>
                      <a:pt x="7" y="49"/>
                    </a:cubicBezTo>
                    <a:cubicBezTo>
                      <a:pt x="9" y="47"/>
                      <a:pt x="17" y="38"/>
                      <a:pt x="18" y="25"/>
                    </a:cubicBezTo>
                    <a:cubicBezTo>
                      <a:pt x="20" y="12"/>
                      <a:pt x="14" y="3"/>
                      <a:pt x="12" y="0"/>
                    </a:cubicBezTo>
                    <a:cubicBezTo>
                      <a:pt x="10" y="3"/>
                      <a:pt x="2" y="12"/>
                      <a:pt x="1" y="25"/>
                    </a:cubicBezTo>
                    <a:close/>
                    <a:moveTo>
                      <a:pt x="11" y="13"/>
                    </a:moveTo>
                    <a:cubicBezTo>
                      <a:pt x="12" y="15"/>
                      <a:pt x="16" y="21"/>
                      <a:pt x="15" y="30"/>
                    </a:cubicBezTo>
                    <a:cubicBezTo>
                      <a:pt x="14" y="39"/>
                      <a:pt x="9" y="44"/>
                      <a:pt x="7" y="46"/>
                    </a:cubicBezTo>
                    <a:cubicBezTo>
                      <a:pt x="6" y="44"/>
                      <a:pt x="2" y="38"/>
                      <a:pt x="3" y="29"/>
                    </a:cubicBezTo>
                    <a:cubicBezTo>
                      <a:pt x="4" y="21"/>
                      <a:pt x="9" y="15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0">
                <a:extLst>
                  <a:ext uri="{FF2B5EF4-FFF2-40B4-BE49-F238E27FC236}">
                    <a16:creationId xmlns="" xmlns:a16="http://schemas.microsoft.com/office/drawing/2014/main" id="{847F74D5-732D-442C-BD77-35C7B2A955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9900" y="1519238"/>
                <a:ext cx="120650" cy="100013"/>
              </a:xfrm>
              <a:custGeom>
                <a:avLst/>
                <a:gdLst>
                  <a:gd name="T0" fmla="*/ 38 w 38"/>
                  <a:gd name="T1" fmla="*/ 0 h 31"/>
                  <a:gd name="T2" fmla="*/ 14 w 38"/>
                  <a:gd name="T3" fmla="*/ 8 h 31"/>
                  <a:gd name="T4" fmla="*/ 0 w 38"/>
                  <a:gd name="T5" fmla="*/ 31 h 31"/>
                  <a:gd name="T6" fmla="*/ 24 w 38"/>
                  <a:gd name="T7" fmla="*/ 22 h 31"/>
                  <a:gd name="T8" fmla="*/ 38 w 38"/>
                  <a:gd name="T9" fmla="*/ 0 h 31"/>
                  <a:gd name="T10" fmla="*/ 18 w 38"/>
                  <a:gd name="T11" fmla="*/ 23 h 31"/>
                  <a:gd name="T12" fmla="*/ 2 w 38"/>
                  <a:gd name="T13" fmla="*/ 28 h 31"/>
                  <a:gd name="T14" fmla="*/ 12 w 38"/>
                  <a:gd name="T15" fmla="*/ 13 h 31"/>
                  <a:gd name="T16" fmla="*/ 28 w 38"/>
                  <a:gd name="T17" fmla="*/ 8 h 31"/>
                  <a:gd name="T18" fmla="*/ 18 w 38"/>
                  <a:gd name="T1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1">
                    <a:moveTo>
                      <a:pt x="38" y="0"/>
                    </a:moveTo>
                    <a:cubicBezTo>
                      <a:pt x="35" y="0"/>
                      <a:pt x="25" y="0"/>
                      <a:pt x="14" y="8"/>
                    </a:cubicBezTo>
                    <a:cubicBezTo>
                      <a:pt x="4" y="16"/>
                      <a:pt x="0" y="27"/>
                      <a:pt x="0" y="31"/>
                    </a:cubicBezTo>
                    <a:cubicBezTo>
                      <a:pt x="3" y="31"/>
                      <a:pt x="13" y="31"/>
                      <a:pt x="24" y="22"/>
                    </a:cubicBezTo>
                    <a:cubicBezTo>
                      <a:pt x="34" y="14"/>
                      <a:pt x="37" y="3"/>
                      <a:pt x="38" y="0"/>
                    </a:cubicBezTo>
                    <a:close/>
                    <a:moveTo>
                      <a:pt x="18" y="23"/>
                    </a:moveTo>
                    <a:cubicBezTo>
                      <a:pt x="11" y="28"/>
                      <a:pt x="4" y="28"/>
                      <a:pt x="2" y="28"/>
                    </a:cubicBezTo>
                    <a:cubicBezTo>
                      <a:pt x="3" y="26"/>
                      <a:pt x="5" y="19"/>
                      <a:pt x="12" y="13"/>
                    </a:cubicBezTo>
                    <a:cubicBezTo>
                      <a:pt x="19" y="8"/>
                      <a:pt x="26" y="8"/>
                      <a:pt x="28" y="8"/>
                    </a:cubicBezTo>
                    <a:cubicBezTo>
                      <a:pt x="28" y="10"/>
                      <a:pt x="25" y="17"/>
                      <a:pt x="1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1">
                <a:extLst>
                  <a:ext uri="{FF2B5EF4-FFF2-40B4-BE49-F238E27FC236}">
                    <a16:creationId xmlns="" xmlns:a16="http://schemas.microsoft.com/office/drawing/2014/main" id="{9E4B3F2C-D080-45A1-A387-1560D2144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1163" y="1455738"/>
                <a:ext cx="65088" cy="157163"/>
              </a:xfrm>
              <a:custGeom>
                <a:avLst/>
                <a:gdLst>
                  <a:gd name="T0" fmla="*/ 1 w 20"/>
                  <a:gd name="T1" fmla="*/ 26 h 49"/>
                  <a:gd name="T2" fmla="*/ 13 w 20"/>
                  <a:gd name="T3" fmla="*/ 49 h 49"/>
                  <a:gd name="T4" fmla="*/ 18 w 20"/>
                  <a:gd name="T5" fmla="*/ 23 h 49"/>
                  <a:gd name="T6" fmla="*/ 6 w 20"/>
                  <a:gd name="T7" fmla="*/ 0 h 49"/>
                  <a:gd name="T8" fmla="*/ 1 w 20"/>
                  <a:gd name="T9" fmla="*/ 26 h 49"/>
                  <a:gd name="T10" fmla="*/ 8 w 20"/>
                  <a:gd name="T11" fmla="*/ 13 h 49"/>
                  <a:gd name="T12" fmla="*/ 16 w 20"/>
                  <a:gd name="T13" fmla="*/ 28 h 49"/>
                  <a:gd name="T14" fmla="*/ 13 w 20"/>
                  <a:gd name="T15" fmla="*/ 45 h 49"/>
                  <a:gd name="T16" fmla="*/ 5 w 20"/>
                  <a:gd name="T17" fmla="*/ 30 h 49"/>
                  <a:gd name="T18" fmla="*/ 8 w 20"/>
                  <a:gd name="T19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9">
                    <a:moveTo>
                      <a:pt x="1" y="26"/>
                    </a:moveTo>
                    <a:cubicBezTo>
                      <a:pt x="3" y="40"/>
                      <a:pt x="11" y="47"/>
                      <a:pt x="13" y="49"/>
                    </a:cubicBezTo>
                    <a:cubicBezTo>
                      <a:pt x="15" y="46"/>
                      <a:pt x="20" y="36"/>
                      <a:pt x="18" y="23"/>
                    </a:cubicBezTo>
                    <a:cubicBezTo>
                      <a:pt x="16" y="9"/>
                      <a:pt x="8" y="2"/>
                      <a:pt x="6" y="0"/>
                    </a:cubicBezTo>
                    <a:cubicBezTo>
                      <a:pt x="5" y="3"/>
                      <a:pt x="0" y="13"/>
                      <a:pt x="1" y="26"/>
                    </a:cubicBezTo>
                    <a:close/>
                    <a:moveTo>
                      <a:pt x="8" y="13"/>
                    </a:moveTo>
                    <a:cubicBezTo>
                      <a:pt x="10" y="14"/>
                      <a:pt x="15" y="19"/>
                      <a:pt x="16" y="28"/>
                    </a:cubicBezTo>
                    <a:cubicBezTo>
                      <a:pt x="17" y="37"/>
                      <a:pt x="14" y="44"/>
                      <a:pt x="13" y="45"/>
                    </a:cubicBezTo>
                    <a:cubicBezTo>
                      <a:pt x="11" y="44"/>
                      <a:pt x="6" y="39"/>
                      <a:pt x="5" y="30"/>
                    </a:cubicBezTo>
                    <a:cubicBezTo>
                      <a:pt x="4" y="22"/>
                      <a:pt x="7" y="15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2">
                <a:extLst>
                  <a:ext uri="{FF2B5EF4-FFF2-40B4-BE49-F238E27FC236}">
                    <a16:creationId xmlns="" xmlns:a16="http://schemas.microsoft.com/office/drawing/2014/main" id="{C9AE62FB-0737-4CEA-90F2-CA4968C71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1175" y="1370013"/>
                <a:ext cx="95250" cy="123825"/>
              </a:xfrm>
              <a:custGeom>
                <a:avLst/>
                <a:gdLst>
                  <a:gd name="T0" fmla="*/ 30 w 30"/>
                  <a:gd name="T1" fmla="*/ 0 h 39"/>
                  <a:gd name="T2" fmla="*/ 9 w 30"/>
                  <a:gd name="T3" fmla="*/ 14 h 39"/>
                  <a:gd name="T4" fmla="*/ 0 w 30"/>
                  <a:gd name="T5" fmla="*/ 39 h 39"/>
                  <a:gd name="T6" fmla="*/ 22 w 30"/>
                  <a:gd name="T7" fmla="*/ 25 h 39"/>
                  <a:gd name="T8" fmla="*/ 30 w 30"/>
                  <a:gd name="T9" fmla="*/ 0 h 39"/>
                  <a:gd name="T10" fmla="*/ 17 w 30"/>
                  <a:gd name="T11" fmla="*/ 27 h 39"/>
                  <a:gd name="T12" fmla="*/ 3 w 30"/>
                  <a:gd name="T13" fmla="*/ 37 h 39"/>
                  <a:gd name="T14" fmla="*/ 8 w 30"/>
                  <a:gd name="T15" fmla="*/ 20 h 39"/>
                  <a:gd name="T16" fmla="*/ 22 w 30"/>
                  <a:gd name="T17" fmla="*/ 10 h 39"/>
                  <a:gd name="T18" fmla="*/ 17 w 30"/>
                  <a:gd name="T19" fmla="*/ 2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9">
                    <a:moveTo>
                      <a:pt x="30" y="0"/>
                    </a:moveTo>
                    <a:cubicBezTo>
                      <a:pt x="27" y="1"/>
                      <a:pt x="17" y="3"/>
                      <a:pt x="9" y="14"/>
                    </a:cubicBezTo>
                    <a:cubicBezTo>
                      <a:pt x="1" y="25"/>
                      <a:pt x="1" y="36"/>
                      <a:pt x="0" y="39"/>
                    </a:cubicBezTo>
                    <a:cubicBezTo>
                      <a:pt x="3" y="39"/>
                      <a:pt x="14" y="36"/>
                      <a:pt x="22" y="25"/>
                    </a:cubicBezTo>
                    <a:cubicBezTo>
                      <a:pt x="30" y="15"/>
                      <a:pt x="30" y="3"/>
                      <a:pt x="30" y="0"/>
                    </a:cubicBezTo>
                    <a:close/>
                    <a:moveTo>
                      <a:pt x="17" y="27"/>
                    </a:moveTo>
                    <a:cubicBezTo>
                      <a:pt x="11" y="34"/>
                      <a:pt x="4" y="36"/>
                      <a:pt x="3" y="37"/>
                    </a:cubicBezTo>
                    <a:cubicBezTo>
                      <a:pt x="3" y="34"/>
                      <a:pt x="3" y="27"/>
                      <a:pt x="8" y="20"/>
                    </a:cubicBezTo>
                    <a:cubicBezTo>
                      <a:pt x="14" y="12"/>
                      <a:pt x="21" y="11"/>
                      <a:pt x="22" y="10"/>
                    </a:cubicBezTo>
                    <a:cubicBezTo>
                      <a:pt x="22" y="12"/>
                      <a:pt x="22" y="20"/>
                      <a:pt x="1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3">
                <a:extLst>
                  <a:ext uri="{FF2B5EF4-FFF2-40B4-BE49-F238E27FC236}">
                    <a16:creationId xmlns="" xmlns:a16="http://schemas.microsoft.com/office/drawing/2014/main" id="{B0C13B32-9F3B-4F1B-92A1-2015FCE0D4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7038" y="1347788"/>
                <a:ext cx="80963" cy="146050"/>
              </a:xfrm>
              <a:custGeom>
                <a:avLst/>
                <a:gdLst>
                  <a:gd name="T0" fmla="*/ 5 w 25"/>
                  <a:gd name="T1" fmla="*/ 27 h 46"/>
                  <a:gd name="T2" fmla="*/ 22 w 25"/>
                  <a:gd name="T3" fmla="*/ 46 h 46"/>
                  <a:gd name="T4" fmla="*/ 20 w 25"/>
                  <a:gd name="T5" fmla="*/ 19 h 46"/>
                  <a:gd name="T6" fmla="*/ 3 w 25"/>
                  <a:gd name="T7" fmla="*/ 0 h 46"/>
                  <a:gd name="T8" fmla="*/ 5 w 25"/>
                  <a:gd name="T9" fmla="*/ 27 h 46"/>
                  <a:gd name="T10" fmla="*/ 8 w 25"/>
                  <a:gd name="T11" fmla="*/ 12 h 46"/>
                  <a:gd name="T12" fmla="*/ 19 w 25"/>
                  <a:gd name="T13" fmla="*/ 25 h 46"/>
                  <a:gd name="T14" fmla="*/ 21 w 25"/>
                  <a:gd name="T15" fmla="*/ 43 h 46"/>
                  <a:gd name="T16" fmla="*/ 9 w 25"/>
                  <a:gd name="T17" fmla="*/ 30 h 46"/>
                  <a:gd name="T18" fmla="*/ 8 w 25"/>
                  <a:gd name="T19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5" y="27"/>
                    </a:moveTo>
                    <a:cubicBezTo>
                      <a:pt x="10" y="39"/>
                      <a:pt x="19" y="44"/>
                      <a:pt x="22" y="46"/>
                    </a:cubicBezTo>
                    <a:cubicBezTo>
                      <a:pt x="23" y="43"/>
                      <a:pt x="25" y="31"/>
                      <a:pt x="20" y="19"/>
                    </a:cubicBezTo>
                    <a:cubicBezTo>
                      <a:pt x="15" y="7"/>
                      <a:pt x="6" y="2"/>
                      <a:pt x="3" y="0"/>
                    </a:cubicBezTo>
                    <a:cubicBezTo>
                      <a:pt x="2" y="3"/>
                      <a:pt x="0" y="15"/>
                      <a:pt x="5" y="27"/>
                    </a:cubicBezTo>
                    <a:close/>
                    <a:moveTo>
                      <a:pt x="8" y="12"/>
                    </a:moveTo>
                    <a:cubicBezTo>
                      <a:pt x="10" y="13"/>
                      <a:pt x="16" y="16"/>
                      <a:pt x="19" y="25"/>
                    </a:cubicBezTo>
                    <a:cubicBezTo>
                      <a:pt x="23" y="33"/>
                      <a:pt x="21" y="41"/>
                      <a:pt x="21" y="43"/>
                    </a:cubicBezTo>
                    <a:cubicBezTo>
                      <a:pt x="19" y="42"/>
                      <a:pt x="13" y="38"/>
                      <a:pt x="9" y="30"/>
                    </a:cubicBezTo>
                    <a:cubicBezTo>
                      <a:pt x="6" y="22"/>
                      <a:pt x="7" y="14"/>
                      <a:pt x="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">
                <a:extLst>
                  <a:ext uri="{FF2B5EF4-FFF2-40B4-BE49-F238E27FC236}">
                    <a16:creationId xmlns="" xmlns:a16="http://schemas.microsoft.com/office/drawing/2014/main" id="{06BC1FBB-4A00-4539-9D21-B6ED7C8CD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4350" y="1219201"/>
                <a:ext cx="82550" cy="147638"/>
              </a:xfrm>
              <a:custGeom>
                <a:avLst/>
                <a:gdLst>
                  <a:gd name="T0" fmla="*/ 22 w 26"/>
                  <a:gd name="T1" fmla="*/ 0 h 46"/>
                  <a:gd name="T2" fmla="*/ 5 w 26"/>
                  <a:gd name="T3" fmla="*/ 19 h 46"/>
                  <a:gd name="T4" fmla="*/ 3 w 26"/>
                  <a:gd name="T5" fmla="*/ 46 h 46"/>
                  <a:gd name="T6" fmla="*/ 21 w 26"/>
                  <a:gd name="T7" fmla="*/ 27 h 46"/>
                  <a:gd name="T8" fmla="*/ 22 w 26"/>
                  <a:gd name="T9" fmla="*/ 0 h 46"/>
                  <a:gd name="T10" fmla="*/ 16 w 26"/>
                  <a:gd name="T11" fmla="*/ 30 h 46"/>
                  <a:gd name="T12" fmla="*/ 5 w 26"/>
                  <a:gd name="T13" fmla="*/ 43 h 46"/>
                  <a:gd name="T14" fmla="*/ 6 w 26"/>
                  <a:gd name="T15" fmla="*/ 25 h 46"/>
                  <a:gd name="T16" fmla="*/ 17 w 26"/>
                  <a:gd name="T17" fmla="*/ 12 h 46"/>
                  <a:gd name="T18" fmla="*/ 16 w 26"/>
                  <a:gd name="T19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22" y="0"/>
                    </a:moveTo>
                    <a:cubicBezTo>
                      <a:pt x="20" y="2"/>
                      <a:pt x="10" y="7"/>
                      <a:pt x="5" y="19"/>
                    </a:cubicBezTo>
                    <a:cubicBezTo>
                      <a:pt x="0" y="31"/>
                      <a:pt x="3" y="43"/>
                      <a:pt x="3" y="46"/>
                    </a:cubicBezTo>
                    <a:cubicBezTo>
                      <a:pt x="6" y="44"/>
                      <a:pt x="15" y="39"/>
                      <a:pt x="21" y="27"/>
                    </a:cubicBezTo>
                    <a:cubicBezTo>
                      <a:pt x="26" y="15"/>
                      <a:pt x="23" y="4"/>
                      <a:pt x="22" y="0"/>
                    </a:cubicBezTo>
                    <a:close/>
                    <a:moveTo>
                      <a:pt x="16" y="30"/>
                    </a:moveTo>
                    <a:cubicBezTo>
                      <a:pt x="13" y="38"/>
                      <a:pt x="6" y="42"/>
                      <a:pt x="5" y="43"/>
                    </a:cubicBezTo>
                    <a:cubicBezTo>
                      <a:pt x="4" y="41"/>
                      <a:pt x="3" y="33"/>
                      <a:pt x="6" y="25"/>
                    </a:cubicBezTo>
                    <a:cubicBezTo>
                      <a:pt x="9" y="17"/>
                      <a:pt x="16" y="13"/>
                      <a:pt x="17" y="12"/>
                    </a:cubicBezTo>
                    <a:cubicBezTo>
                      <a:pt x="18" y="14"/>
                      <a:pt x="20" y="22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5">
                <a:extLst>
                  <a:ext uri="{FF2B5EF4-FFF2-40B4-BE49-F238E27FC236}">
                    <a16:creationId xmlns="" xmlns:a16="http://schemas.microsoft.com/office/drawing/2014/main" id="{45F17870-716E-4378-AA8C-2FC658281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4338" y="1241426"/>
                <a:ext cx="96838" cy="125413"/>
              </a:xfrm>
              <a:custGeom>
                <a:avLst/>
                <a:gdLst>
                  <a:gd name="T0" fmla="*/ 9 w 30"/>
                  <a:gd name="T1" fmla="*/ 26 h 39"/>
                  <a:gd name="T2" fmla="*/ 30 w 30"/>
                  <a:gd name="T3" fmla="*/ 39 h 39"/>
                  <a:gd name="T4" fmla="*/ 21 w 30"/>
                  <a:gd name="T5" fmla="*/ 14 h 39"/>
                  <a:gd name="T6" fmla="*/ 0 w 30"/>
                  <a:gd name="T7" fmla="*/ 0 h 39"/>
                  <a:gd name="T8" fmla="*/ 9 w 30"/>
                  <a:gd name="T9" fmla="*/ 26 h 39"/>
                  <a:gd name="T10" fmla="*/ 8 w 30"/>
                  <a:gd name="T11" fmla="*/ 10 h 39"/>
                  <a:gd name="T12" fmla="*/ 22 w 30"/>
                  <a:gd name="T13" fmla="*/ 20 h 39"/>
                  <a:gd name="T14" fmla="*/ 28 w 30"/>
                  <a:gd name="T15" fmla="*/ 37 h 39"/>
                  <a:gd name="T16" fmla="*/ 14 w 30"/>
                  <a:gd name="T17" fmla="*/ 27 h 39"/>
                  <a:gd name="T18" fmla="*/ 8 w 30"/>
                  <a:gd name="T19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9">
                    <a:moveTo>
                      <a:pt x="9" y="26"/>
                    </a:moveTo>
                    <a:cubicBezTo>
                      <a:pt x="17" y="36"/>
                      <a:pt x="27" y="39"/>
                      <a:pt x="30" y="39"/>
                    </a:cubicBezTo>
                    <a:cubicBezTo>
                      <a:pt x="30" y="36"/>
                      <a:pt x="29" y="25"/>
                      <a:pt x="21" y="14"/>
                    </a:cubicBezTo>
                    <a:cubicBezTo>
                      <a:pt x="13" y="3"/>
                      <a:pt x="3" y="1"/>
                      <a:pt x="0" y="0"/>
                    </a:cubicBezTo>
                    <a:cubicBezTo>
                      <a:pt x="0" y="3"/>
                      <a:pt x="1" y="15"/>
                      <a:pt x="9" y="26"/>
                    </a:cubicBezTo>
                    <a:close/>
                    <a:moveTo>
                      <a:pt x="8" y="10"/>
                    </a:moveTo>
                    <a:cubicBezTo>
                      <a:pt x="10" y="11"/>
                      <a:pt x="17" y="13"/>
                      <a:pt x="22" y="20"/>
                    </a:cubicBezTo>
                    <a:cubicBezTo>
                      <a:pt x="27" y="27"/>
                      <a:pt x="28" y="35"/>
                      <a:pt x="28" y="37"/>
                    </a:cubicBezTo>
                    <a:cubicBezTo>
                      <a:pt x="26" y="36"/>
                      <a:pt x="19" y="34"/>
                      <a:pt x="14" y="27"/>
                    </a:cubicBezTo>
                    <a:cubicBezTo>
                      <a:pt x="8" y="20"/>
                      <a:pt x="8" y="12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6">
                <a:extLst>
                  <a:ext uri="{FF2B5EF4-FFF2-40B4-BE49-F238E27FC236}">
                    <a16:creationId xmlns="" xmlns:a16="http://schemas.microsoft.com/office/drawing/2014/main" id="{8D3602CE-181B-4C7B-AA9F-05A7E9C0B9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2600" y="1082676"/>
                <a:ext cx="66675" cy="155575"/>
              </a:xfrm>
              <a:custGeom>
                <a:avLst/>
                <a:gdLst>
                  <a:gd name="T0" fmla="*/ 14 w 21"/>
                  <a:gd name="T1" fmla="*/ 0 h 49"/>
                  <a:gd name="T2" fmla="*/ 2 w 21"/>
                  <a:gd name="T3" fmla="*/ 22 h 49"/>
                  <a:gd name="T4" fmla="*/ 7 w 21"/>
                  <a:gd name="T5" fmla="*/ 49 h 49"/>
                  <a:gd name="T6" fmla="*/ 19 w 21"/>
                  <a:gd name="T7" fmla="*/ 26 h 49"/>
                  <a:gd name="T8" fmla="*/ 14 w 21"/>
                  <a:gd name="T9" fmla="*/ 0 h 49"/>
                  <a:gd name="T10" fmla="*/ 16 w 21"/>
                  <a:gd name="T11" fmla="*/ 30 h 49"/>
                  <a:gd name="T12" fmla="*/ 8 w 21"/>
                  <a:gd name="T13" fmla="*/ 45 h 49"/>
                  <a:gd name="T14" fmla="*/ 4 w 21"/>
                  <a:gd name="T15" fmla="*/ 28 h 49"/>
                  <a:gd name="T16" fmla="*/ 12 w 21"/>
                  <a:gd name="T17" fmla="*/ 13 h 49"/>
                  <a:gd name="T18" fmla="*/ 16 w 21"/>
                  <a:gd name="T19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9">
                    <a:moveTo>
                      <a:pt x="14" y="0"/>
                    </a:moveTo>
                    <a:cubicBezTo>
                      <a:pt x="12" y="2"/>
                      <a:pt x="4" y="9"/>
                      <a:pt x="2" y="22"/>
                    </a:cubicBezTo>
                    <a:cubicBezTo>
                      <a:pt x="0" y="35"/>
                      <a:pt x="6" y="46"/>
                      <a:pt x="7" y="49"/>
                    </a:cubicBezTo>
                    <a:cubicBezTo>
                      <a:pt x="9" y="47"/>
                      <a:pt x="17" y="39"/>
                      <a:pt x="19" y="26"/>
                    </a:cubicBezTo>
                    <a:cubicBezTo>
                      <a:pt x="21" y="13"/>
                      <a:pt x="16" y="3"/>
                      <a:pt x="14" y="0"/>
                    </a:cubicBezTo>
                    <a:close/>
                    <a:moveTo>
                      <a:pt x="16" y="30"/>
                    </a:moveTo>
                    <a:cubicBezTo>
                      <a:pt x="14" y="39"/>
                      <a:pt x="9" y="44"/>
                      <a:pt x="8" y="45"/>
                    </a:cubicBezTo>
                    <a:cubicBezTo>
                      <a:pt x="7" y="43"/>
                      <a:pt x="3" y="36"/>
                      <a:pt x="4" y="28"/>
                    </a:cubicBezTo>
                    <a:cubicBezTo>
                      <a:pt x="6" y="19"/>
                      <a:pt x="11" y="14"/>
                      <a:pt x="12" y="13"/>
                    </a:cubicBezTo>
                    <a:cubicBezTo>
                      <a:pt x="13" y="14"/>
                      <a:pt x="17" y="21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7">
                <a:extLst>
                  <a:ext uri="{FF2B5EF4-FFF2-40B4-BE49-F238E27FC236}">
                    <a16:creationId xmlns="" xmlns:a16="http://schemas.microsoft.com/office/drawing/2014/main" id="{9E9DBA95-4A9A-4247-9705-9DA1A5C8B9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6713" y="1146176"/>
                <a:ext cx="125413" cy="95250"/>
              </a:xfrm>
              <a:custGeom>
                <a:avLst/>
                <a:gdLst>
                  <a:gd name="T0" fmla="*/ 15 w 39"/>
                  <a:gd name="T1" fmla="*/ 22 h 30"/>
                  <a:gd name="T2" fmla="*/ 39 w 39"/>
                  <a:gd name="T3" fmla="*/ 30 h 30"/>
                  <a:gd name="T4" fmla="*/ 24 w 39"/>
                  <a:gd name="T5" fmla="*/ 8 h 30"/>
                  <a:gd name="T6" fmla="*/ 0 w 39"/>
                  <a:gd name="T7" fmla="*/ 0 h 30"/>
                  <a:gd name="T8" fmla="*/ 15 w 39"/>
                  <a:gd name="T9" fmla="*/ 22 h 30"/>
                  <a:gd name="T10" fmla="*/ 10 w 39"/>
                  <a:gd name="T11" fmla="*/ 8 h 30"/>
                  <a:gd name="T12" fmla="*/ 26 w 39"/>
                  <a:gd name="T13" fmla="*/ 13 h 30"/>
                  <a:gd name="T14" fmla="*/ 36 w 39"/>
                  <a:gd name="T15" fmla="*/ 28 h 30"/>
                  <a:gd name="T16" fmla="*/ 20 w 39"/>
                  <a:gd name="T17" fmla="*/ 23 h 30"/>
                  <a:gd name="T18" fmla="*/ 10 w 39"/>
                  <a:gd name="T1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15" y="22"/>
                    </a:moveTo>
                    <a:cubicBezTo>
                      <a:pt x="25" y="30"/>
                      <a:pt x="36" y="30"/>
                      <a:pt x="39" y="30"/>
                    </a:cubicBezTo>
                    <a:cubicBezTo>
                      <a:pt x="38" y="27"/>
                      <a:pt x="35" y="16"/>
                      <a:pt x="24" y="8"/>
                    </a:cubicBezTo>
                    <a:cubicBezTo>
                      <a:pt x="14" y="0"/>
                      <a:pt x="3" y="0"/>
                      <a:pt x="0" y="0"/>
                    </a:cubicBezTo>
                    <a:cubicBezTo>
                      <a:pt x="1" y="3"/>
                      <a:pt x="4" y="14"/>
                      <a:pt x="15" y="22"/>
                    </a:cubicBezTo>
                    <a:close/>
                    <a:moveTo>
                      <a:pt x="10" y="8"/>
                    </a:moveTo>
                    <a:cubicBezTo>
                      <a:pt x="12" y="8"/>
                      <a:pt x="19" y="8"/>
                      <a:pt x="26" y="13"/>
                    </a:cubicBezTo>
                    <a:cubicBezTo>
                      <a:pt x="33" y="19"/>
                      <a:pt x="36" y="26"/>
                      <a:pt x="36" y="28"/>
                    </a:cubicBezTo>
                    <a:cubicBezTo>
                      <a:pt x="34" y="28"/>
                      <a:pt x="27" y="28"/>
                      <a:pt x="20" y="23"/>
                    </a:cubicBezTo>
                    <a:cubicBezTo>
                      <a:pt x="13" y="17"/>
                      <a:pt x="11" y="10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8">
                <a:extLst>
                  <a:ext uri="{FF2B5EF4-FFF2-40B4-BE49-F238E27FC236}">
                    <a16:creationId xmlns="" xmlns:a16="http://schemas.microsoft.com/office/drawing/2014/main" id="{0B17A699-F504-4DD2-B6E7-C1374C400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150" y="1804988"/>
                <a:ext cx="233363" cy="104775"/>
              </a:xfrm>
              <a:custGeom>
                <a:avLst/>
                <a:gdLst>
                  <a:gd name="T0" fmla="*/ 73 w 73"/>
                  <a:gd name="T1" fmla="*/ 2 h 33"/>
                  <a:gd name="T2" fmla="*/ 1 w 73"/>
                  <a:gd name="T3" fmla="*/ 33 h 33"/>
                  <a:gd name="T4" fmla="*/ 0 w 73"/>
                  <a:gd name="T5" fmla="*/ 25 h 33"/>
                  <a:gd name="T6" fmla="*/ 71 w 73"/>
                  <a:gd name="T7" fmla="*/ 0 h 33"/>
                  <a:gd name="T8" fmla="*/ 73 w 73"/>
                  <a:gd name="T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3">
                    <a:moveTo>
                      <a:pt x="73" y="2"/>
                    </a:moveTo>
                    <a:cubicBezTo>
                      <a:pt x="52" y="18"/>
                      <a:pt x="27" y="29"/>
                      <a:pt x="1" y="3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5" y="23"/>
                      <a:pt x="50" y="15"/>
                      <a:pt x="71" y="0"/>
                    </a:cubicBezTo>
                    <a:lnTo>
                      <a:pt x="7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9">
                <a:extLst>
                  <a:ext uri="{FF2B5EF4-FFF2-40B4-BE49-F238E27FC236}">
                    <a16:creationId xmlns="" xmlns:a16="http://schemas.microsoft.com/office/drawing/2014/main" id="{D7FF3E7A-C8A7-4BE6-A3E2-A11976A64F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1163" y="960438"/>
                <a:ext cx="65088" cy="157163"/>
              </a:xfrm>
              <a:custGeom>
                <a:avLst/>
                <a:gdLst>
                  <a:gd name="T0" fmla="*/ 8 w 20"/>
                  <a:gd name="T1" fmla="*/ 0 h 49"/>
                  <a:gd name="T2" fmla="*/ 2 w 20"/>
                  <a:gd name="T3" fmla="*/ 25 h 49"/>
                  <a:gd name="T4" fmla="*/ 13 w 20"/>
                  <a:gd name="T5" fmla="*/ 49 h 49"/>
                  <a:gd name="T6" fmla="*/ 19 w 20"/>
                  <a:gd name="T7" fmla="*/ 25 h 49"/>
                  <a:gd name="T8" fmla="*/ 8 w 20"/>
                  <a:gd name="T9" fmla="*/ 0 h 49"/>
                  <a:gd name="T10" fmla="*/ 17 w 20"/>
                  <a:gd name="T11" fmla="*/ 30 h 49"/>
                  <a:gd name="T12" fmla="*/ 13 w 20"/>
                  <a:gd name="T13" fmla="*/ 46 h 49"/>
                  <a:gd name="T14" fmla="*/ 5 w 20"/>
                  <a:gd name="T15" fmla="*/ 30 h 49"/>
                  <a:gd name="T16" fmla="*/ 9 w 20"/>
                  <a:gd name="T17" fmla="*/ 13 h 49"/>
                  <a:gd name="T18" fmla="*/ 17 w 20"/>
                  <a:gd name="T19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9">
                    <a:moveTo>
                      <a:pt x="8" y="0"/>
                    </a:moveTo>
                    <a:cubicBezTo>
                      <a:pt x="6" y="3"/>
                      <a:pt x="0" y="12"/>
                      <a:pt x="2" y="25"/>
                    </a:cubicBezTo>
                    <a:cubicBezTo>
                      <a:pt x="3" y="38"/>
                      <a:pt x="11" y="47"/>
                      <a:pt x="13" y="49"/>
                    </a:cubicBezTo>
                    <a:cubicBezTo>
                      <a:pt x="15" y="47"/>
                      <a:pt x="20" y="38"/>
                      <a:pt x="19" y="25"/>
                    </a:cubicBezTo>
                    <a:cubicBezTo>
                      <a:pt x="18" y="12"/>
                      <a:pt x="10" y="3"/>
                      <a:pt x="8" y="0"/>
                    </a:cubicBezTo>
                    <a:close/>
                    <a:moveTo>
                      <a:pt x="17" y="30"/>
                    </a:moveTo>
                    <a:cubicBezTo>
                      <a:pt x="18" y="38"/>
                      <a:pt x="14" y="44"/>
                      <a:pt x="13" y="46"/>
                    </a:cubicBezTo>
                    <a:cubicBezTo>
                      <a:pt x="11" y="44"/>
                      <a:pt x="6" y="39"/>
                      <a:pt x="5" y="30"/>
                    </a:cubicBezTo>
                    <a:cubicBezTo>
                      <a:pt x="4" y="21"/>
                      <a:pt x="8" y="15"/>
                      <a:pt x="9" y="13"/>
                    </a:cubicBezTo>
                    <a:cubicBezTo>
                      <a:pt x="11" y="15"/>
                      <a:pt x="16" y="21"/>
                      <a:pt x="1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0">
                <a:extLst>
                  <a:ext uri="{FF2B5EF4-FFF2-40B4-BE49-F238E27FC236}">
                    <a16:creationId xmlns="" xmlns:a16="http://schemas.microsoft.com/office/drawing/2014/main" id="{E98FA94B-A703-48A7-8F4C-E77F8D3973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6863" y="1054101"/>
                <a:ext cx="142875" cy="85725"/>
              </a:xfrm>
              <a:custGeom>
                <a:avLst/>
                <a:gdLst>
                  <a:gd name="T0" fmla="*/ 20 w 45"/>
                  <a:gd name="T1" fmla="*/ 21 h 27"/>
                  <a:gd name="T2" fmla="*/ 45 w 45"/>
                  <a:gd name="T3" fmla="*/ 23 h 27"/>
                  <a:gd name="T4" fmla="*/ 26 w 45"/>
                  <a:gd name="T5" fmla="*/ 5 h 27"/>
                  <a:gd name="T6" fmla="*/ 0 w 45"/>
                  <a:gd name="T7" fmla="*/ 3 h 27"/>
                  <a:gd name="T8" fmla="*/ 20 w 45"/>
                  <a:gd name="T9" fmla="*/ 21 h 27"/>
                  <a:gd name="T10" fmla="*/ 12 w 45"/>
                  <a:gd name="T11" fmla="*/ 8 h 27"/>
                  <a:gd name="T12" fmla="*/ 29 w 45"/>
                  <a:gd name="T13" fmla="*/ 10 h 27"/>
                  <a:gd name="T14" fmla="*/ 42 w 45"/>
                  <a:gd name="T15" fmla="*/ 22 h 27"/>
                  <a:gd name="T16" fmla="*/ 25 w 45"/>
                  <a:gd name="T17" fmla="*/ 20 h 27"/>
                  <a:gd name="T18" fmla="*/ 12 w 45"/>
                  <a:gd name="T1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7">
                    <a:moveTo>
                      <a:pt x="20" y="21"/>
                    </a:moveTo>
                    <a:cubicBezTo>
                      <a:pt x="32" y="27"/>
                      <a:pt x="43" y="24"/>
                      <a:pt x="45" y="23"/>
                    </a:cubicBezTo>
                    <a:cubicBezTo>
                      <a:pt x="44" y="20"/>
                      <a:pt x="38" y="10"/>
                      <a:pt x="26" y="5"/>
                    </a:cubicBezTo>
                    <a:cubicBezTo>
                      <a:pt x="14" y="0"/>
                      <a:pt x="3" y="2"/>
                      <a:pt x="0" y="3"/>
                    </a:cubicBezTo>
                    <a:cubicBezTo>
                      <a:pt x="2" y="6"/>
                      <a:pt x="8" y="16"/>
                      <a:pt x="20" y="21"/>
                    </a:cubicBezTo>
                    <a:close/>
                    <a:moveTo>
                      <a:pt x="12" y="8"/>
                    </a:moveTo>
                    <a:cubicBezTo>
                      <a:pt x="14" y="8"/>
                      <a:pt x="21" y="6"/>
                      <a:pt x="29" y="10"/>
                    </a:cubicBezTo>
                    <a:cubicBezTo>
                      <a:pt x="37" y="13"/>
                      <a:pt x="41" y="20"/>
                      <a:pt x="42" y="22"/>
                    </a:cubicBezTo>
                    <a:cubicBezTo>
                      <a:pt x="40" y="22"/>
                      <a:pt x="33" y="24"/>
                      <a:pt x="25" y="20"/>
                    </a:cubicBezTo>
                    <a:cubicBezTo>
                      <a:pt x="17" y="17"/>
                      <a:pt x="13" y="10"/>
                      <a:pt x="1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1">
                <a:extLst>
                  <a:ext uri="{FF2B5EF4-FFF2-40B4-BE49-F238E27FC236}">
                    <a16:creationId xmlns="" xmlns:a16="http://schemas.microsoft.com/office/drawing/2014/main" id="{12D462E8-5D75-4076-93B6-E540C0CE7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88" y="874713"/>
                <a:ext cx="79375" cy="107950"/>
              </a:xfrm>
              <a:custGeom>
                <a:avLst/>
                <a:gdLst>
                  <a:gd name="T0" fmla="*/ 25 w 25"/>
                  <a:gd name="T1" fmla="*/ 34 h 34"/>
                  <a:gd name="T2" fmla="*/ 24 w 25"/>
                  <a:gd name="T3" fmla="*/ 34 h 34"/>
                  <a:gd name="T4" fmla="*/ 0 w 25"/>
                  <a:gd name="T5" fmla="*/ 2 h 34"/>
                  <a:gd name="T6" fmla="*/ 0 w 25"/>
                  <a:gd name="T7" fmla="*/ 1 h 34"/>
                  <a:gd name="T8" fmla="*/ 2 w 25"/>
                  <a:gd name="T9" fmla="*/ 1 h 34"/>
                  <a:gd name="T10" fmla="*/ 25 w 25"/>
                  <a:gd name="T11" fmla="*/ 33 h 34"/>
                  <a:gd name="T12" fmla="*/ 25 w 2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25" y="34"/>
                    </a:moveTo>
                    <a:cubicBezTo>
                      <a:pt x="24" y="34"/>
                      <a:pt x="24" y="34"/>
                      <a:pt x="24" y="34"/>
                    </a:cubicBezTo>
                    <a:cubicBezTo>
                      <a:pt x="15" y="21"/>
                      <a:pt x="11" y="14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2" y="13"/>
                      <a:pt x="17" y="20"/>
                      <a:pt x="25" y="33"/>
                    </a:cubicBezTo>
                    <a:cubicBezTo>
                      <a:pt x="25" y="34"/>
                      <a:pt x="25" y="34"/>
                      <a:pt x="2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2">
                <a:extLst>
                  <a:ext uri="{FF2B5EF4-FFF2-40B4-BE49-F238E27FC236}">
                    <a16:creationId xmlns="" xmlns:a16="http://schemas.microsoft.com/office/drawing/2014/main" id="{0C96D6C1-D5CA-4FBA-B23B-C1786B65C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838" y="976313"/>
                <a:ext cx="85725" cy="96838"/>
              </a:xfrm>
              <a:custGeom>
                <a:avLst/>
                <a:gdLst>
                  <a:gd name="T0" fmla="*/ 27 w 27"/>
                  <a:gd name="T1" fmla="*/ 30 h 30"/>
                  <a:gd name="T2" fmla="*/ 26 w 27"/>
                  <a:gd name="T3" fmla="*/ 30 h 30"/>
                  <a:gd name="T4" fmla="*/ 0 w 27"/>
                  <a:gd name="T5" fmla="*/ 2 h 30"/>
                  <a:gd name="T6" fmla="*/ 0 w 27"/>
                  <a:gd name="T7" fmla="*/ 1 h 30"/>
                  <a:gd name="T8" fmla="*/ 1 w 27"/>
                  <a:gd name="T9" fmla="*/ 1 h 30"/>
                  <a:gd name="T10" fmla="*/ 27 w 27"/>
                  <a:gd name="T11" fmla="*/ 29 h 30"/>
                  <a:gd name="T12" fmla="*/ 27 w 2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27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16" y="18"/>
                      <a:pt x="11" y="1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2" y="12"/>
                      <a:pt x="18" y="17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3">
                <a:extLst>
                  <a:ext uri="{FF2B5EF4-FFF2-40B4-BE49-F238E27FC236}">
                    <a16:creationId xmlns="" xmlns:a16="http://schemas.microsoft.com/office/drawing/2014/main" id="{A39661B0-5377-483B-8806-353FFC1E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538" y="966788"/>
                <a:ext cx="85725" cy="96838"/>
              </a:xfrm>
              <a:custGeom>
                <a:avLst/>
                <a:gdLst>
                  <a:gd name="T0" fmla="*/ 27 w 27"/>
                  <a:gd name="T1" fmla="*/ 30 h 30"/>
                  <a:gd name="T2" fmla="*/ 26 w 27"/>
                  <a:gd name="T3" fmla="*/ 30 h 30"/>
                  <a:gd name="T4" fmla="*/ 0 w 27"/>
                  <a:gd name="T5" fmla="*/ 1 h 30"/>
                  <a:gd name="T6" fmla="*/ 0 w 27"/>
                  <a:gd name="T7" fmla="*/ 0 h 30"/>
                  <a:gd name="T8" fmla="*/ 2 w 27"/>
                  <a:gd name="T9" fmla="*/ 0 h 30"/>
                  <a:gd name="T10" fmla="*/ 27 w 27"/>
                  <a:gd name="T11" fmla="*/ 29 h 30"/>
                  <a:gd name="T12" fmla="*/ 27 w 2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17" y="18"/>
                      <a:pt x="12" y="1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3" y="11"/>
                      <a:pt x="18" y="17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">
                <a:extLst>
                  <a:ext uri="{FF2B5EF4-FFF2-40B4-BE49-F238E27FC236}">
                    <a16:creationId xmlns="" xmlns:a16="http://schemas.microsoft.com/office/drawing/2014/main" id="{DD981A22-2877-4E22-A265-9635490B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238" y="957263"/>
                <a:ext cx="92075" cy="106363"/>
              </a:xfrm>
              <a:custGeom>
                <a:avLst/>
                <a:gdLst>
                  <a:gd name="T0" fmla="*/ 28 w 29"/>
                  <a:gd name="T1" fmla="*/ 33 h 33"/>
                  <a:gd name="T2" fmla="*/ 27 w 29"/>
                  <a:gd name="T3" fmla="*/ 32 h 33"/>
                  <a:gd name="T4" fmla="*/ 0 w 29"/>
                  <a:gd name="T5" fmla="*/ 1 h 33"/>
                  <a:gd name="T6" fmla="*/ 0 w 29"/>
                  <a:gd name="T7" fmla="*/ 0 h 33"/>
                  <a:gd name="T8" fmla="*/ 2 w 29"/>
                  <a:gd name="T9" fmla="*/ 0 h 33"/>
                  <a:gd name="T10" fmla="*/ 29 w 29"/>
                  <a:gd name="T11" fmla="*/ 31 h 33"/>
                  <a:gd name="T12" fmla="*/ 28 w 29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8" y="33"/>
                    </a:moveTo>
                    <a:cubicBezTo>
                      <a:pt x="28" y="33"/>
                      <a:pt x="28" y="33"/>
                      <a:pt x="27" y="32"/>
                    </a:cubicBezTo>
                    <a:cubicBezTo>
                      <a:pt x="18" y="19"/>
                      <a:pt x="12" y="1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3" y="12"/>
                      <a:pt x="19" y="18"/>
                      <a:pt x="29" y="31"/>
                    </a:cubicBezTo>
                    <a:cubicBezTo>
                      <a:pt x="29" y="32"/>
                      <a:pt x="29" y="32"/>
                      <a:pt x="2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5">
                <a:extLst>
                  <a:ext uri="{FF2B5EF4-FFF2-40B4-BE49-F238E27FC236}">
                    <a16:creationId xmlns="" xmlns:a16="http://schemas.microsoft.com/office/drawing/2014/main" id="{7CE0DFD4-5D4C-4796-B6E2-376F095FE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013" y="884238"/>
                <a:ext cx="79375" cy="107950"/>
              </a:xfrm>
              <a:custGeom>
                <a:avLst/>
                <a:gdLst>
                  <a:gd name="T0" fmla="*/ 25 w 25"/>
                  <a:gd name="T1" fmla="*/ 34 h 34"/>
                  <a:gd name="T2" fmla="*/ 24 w 25"/>
                  <a:gd name="T3" fmla="*/ 33 h 34"/>
                  <a:gd name="T4" fmla="*/ 0 w 25"/>
                  <a:gd name="T5" fmla="*/ 1 h 34"/>
                  <a:gd name="T6" fmla="*/ 0 w 25"/>
                  <a:gd name="T7" fmla="*/ 0 h 34"/>
                  <a:gd name="T8" fmla="*/ 2 w 25"/>
                  <a:gd name="T9" fmla="*/ 1 h 34"/>
                  <a:gd name="T10" fmla="*/ 25 w 25"/>
                  <a:gd name="T11" fmla="*/ 33 h 34"/>
                  <a:gd name="T12" fmla="*/ 25 w 2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25" y="34"/>
                    </a:moveTo>
                    <a:cubicBezTo>
                      <a:pt x="25" y="34"/>
                      <a:pt x="24" y="34"/>
                      <a:pt x="24" y="33"/>
                    </a:cubicBezTo>
                    <a:cubicBezTo>
                      <a:pt x="15" y="20"/>
                      <a:pt x="11" y="1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2" y="13"/>
                      <a:pt x="17" y="19"/>
                      <a:pt x="25" y="33"/>
                    </a:cubicBezTo>
                    <a:cubicBezTo>
                      <a:pt x="25" y="33"/>
                      <a:pt x="25" y="33"/>
                      <a:pt x="2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6">
                <a:extLst>
                  <a:ext uri="{FF2B5EF4-FFF2-40B4-BE49-F238E27FC236}">
                    <a16:creationId xmlns="" xmlns:a16="http://schemas.microsoft.com/office/drawing/2014/main" id="{91EF575E-B3BD-46C9-88CA-C0FCFAC6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138" y="893763"/>
                <a:ext cx="85725" cy="114300"/>
              </a:xfrm>
              <a:custGeom>
                <a:avLst/>
                <a:gdLst>
                  <a:gd name="T0" fmla="*/ 27 w 27"/>
                  <a:gd name="T1" fmla="*/ 35 h 36"/>
                  <a:gd name="T2" fmla="*/ 26 w 27"/>
                  <a:gd name="T3" fmla="*/ 35 h 36"/>
                  <a:gd name="T4" fmla="*/ 0 w 27"/>
                  <a:gd name="T5" fmla="*/ 1 h 36"/>
                  <a:gd name="T6" fmla="*/ 1 w 27"/>
                  <a:gd name="T7" fmla="*/ 0 h 36"/>
                  <a:gd name="T8" fmla="*/ 2 w 27"/>
                  <a:gd name="T9" fmla="*/ 0 h 36"/>
                  <a:gd name="T10" fmla="*/ 27 w 27"/>
                  <a:gd name="T11" fmla="*/ 34 h 36"/>
                  <a:gd name="T12" fmla="*/ 27 w 2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27" y="35"/>
                    </a:moveTo>
                    <a:cubicBezTo>
                      <a:pt x="26" y="36"/>
                      <a:pt x="26" y="35"/>
                      <a:pt x="26" y="35"/>
                    </a:cubicBezTo>
                    <a:cubicBezTo>
                      <a:pt x="17" y="21"/>
                      <a:pt x="12" y="14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3" y="14"/>
                      <a:pt x="18" y="20"/>
                      <a:pt x="27" y="34"/>
                    </a:cubicBezTo>
                    <a:cubicBezTo>
                      <a:pt x="27" y="35"/>
                      <a:pt x="27" y="35"/>
                      <a:pt x="2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7">
                <a:extLst>
                  <a:ext uri="{FF2B5EF4-FFF2-40B4-BE49-F238E27FC236}">
                    <a16:creationId xmlns="" xmlns:a16="http://schemas.microsoft.com/office/drawing/2014/main" id="{14444754-FC31-47D5-BEBB-1296C77947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6388" y="938213"/>
                <a:ext cx="98425" cy="125413"/>
              </a:xfrm>
              <a:custGeom>
                <a:avLst/>
                <a:gdLst>
                  <a:gd name="T0" fmla="*/ 0 w 31"/>
                  <a:gd name="T1" fmla="*/ 0 h 39"/>
                  <a:gd name="T2" fmla="*/ 8 w 31"/>
                  <a:gd name="T3" fmla="*/ 24 h 39"/>
                  <a:gd name="T4" fmla="*/ 31 w 31"/>
                  <a:gd name="T5" fmla="*/ 39 h 39"/>
                  <a:gd name="T6" fmla="*/ 23 w 31"/>
                  <a:gd name="T7" fmla="*/ 15 h 39"/>
                  <a:gd name="T8" fmla="*/ 0 w 31"/>
                  <a:gd name="T9" fmla="*/ 0 h 39"/>
                  <a:gd name="T10" fmla="*/ 23 w 31"/>
                  <a:gd name="T11" fmla="*/ 20 h 39"/>
                  <a:gd name="T12" fmla="*/ 29 w 31"/>
                  <a:gd name="T13" fmla="*/ 36 h 39"/>
                  <a:gd name="T14" fmla="*/ 14 w 31"/>
                  <a:gd name="T15" fmla="*/ 26 h 39"/>
                  <a:gd name="T16" fmla="*/ 8 w 31"/>
                  <a:gd name="T17" fmla="*/ 10 h 39"/>
                  <a:gd name="T18" fmla="*/ 23 w 31"/>
                  <a:gd name="T1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0" y="0"/>
                    </a:moveTo>
                    <a:cubicBezTo>
                      <a:pt x="0" y="3"/>
                      <a:pt x="0" y="14"/>
                      <a:pt x="8" y="24"/>
                    </a:cubicBezTo>
                    <a:cubicBezTo>
                      <a:pt x="16" y="35"/>
                      <a:pt x="28" y="38"/>
                      <a:pt x="31" y="39"/>
                    </a:cubicBezTo>
                    <a:cubicBezTo>
                      <a:pt x="31" y="36"/>
                      <a:pt x="31" y="25"/>
                      <a:pt x="23" y="15"/>
                    </a:cubicBezTo>
                    <a:cubicBezTo>
                      <a:pt x="14" y="4"/>
                      <a:pt x="3" y="1"/>
                      <a:pt x="0" y="0"/>
                    </a:cubicBezTo>
                    <a:close/>
                    <a:moveTo>
                      <a:pt x="23" y="20"/>
                    </a:moveTo>
                    <a:cubicBezTo>
                      <a:pt x="29" y="27"/>
                      <a:pt x="29" y="34"/>
                      <a:pt x="29" y="36"/>
                    </a:cubicBezTo>
                    <a:cubicBezTo>
                      <a:pt x="26" y="35"/>
                      <a:pt x="19" y="33"/>
                      <a:pt x="14" y="26"/>
                    </a:cubicBezTo>
                    <a:cubicBezTo>
                      <a:pt x="8" y="19"/>
                      <a:pt x="8" y="12"/>
                      <a:pt x="8" y="10"/>
                    </a:cubicBezTo>
                    <a:cubicBezTo>
                      <a:pt x="10" y="11"/>
                      <a:pt x="18" y="13"/>
                      <a:pt x="2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="" xmlns:a16="http://schemas.microsoft.com/office/drawing/2014/main" id="{A9B43747-1848-4DB7-B42F-45894A8F627C}"/>
                </a:ext>
              </a:extLst>
            </p:cNvPr>
            <p:cNvGrpSpPr/>
            <p:nvPr/>
          </p:nvGrpSpPr>
          <p:grpSpPr>
            <a:xfrm>
              <a:off x="4479925" y="874713"/>
              <a:ext cx="552451" cy="1035050"/>
              <a:chOff x="4479925" y="874713"/>
              <a:chExt cx="552451" cy="1035050"/>
            </a:xfrm>
            <a:grpFill/>
          </p:grpSpPr>
          <p:sp>
            <p:nvSpPr>
              <p:cNvPr id="5" name="Freeform 28">
                <a:extLst>
                  <a:ext uri="{FF2B5EF4-FFF2-40B4-BE49-F238E27FC236}">
                    <a16:creationId xmlns="" xmlns:a16="http://schemas.microsoft.com/office/drawing/2014/main" id="{4D42EBD1-6D3B-4756-84D8-0631044DA3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2325" y="1762126"/>
                <a:ext cx="157163" cy="71438"/>
              </a:xfrm>
              <a:custGeom>
                <a:avLst/>
                <a:gdLst>
                  <a:gd name="T0" fmla="*/ 24 w 49"/>
                  <a:gd name="T1" fmla="*/ 19 h 22"/>
                  <a:gd name="T2" fmla="*/ 49 w 49"/>
                  <a:gd name="T3" fmla="*/ 15 h 22"/>
                  <a:gd name="T4" fmla="*/ 25 w 49"/>
                  <a:gd name="T5" fmla="*/ 2 h 22"/>
                  <a:gd name="T6" fmla="*/ 0 w 49"/>
                  <a:gd name="T7" fmla="*/ 7 h 22"/>
                  <a:gd name="T8" fmla="*/ 24 w 49"/>
                  <a:gd name="T9" fmla="*/ 19 h 22"/>
                  <a:gd name="T10" fmla="*/ 13 w 49"/>
                  <a:gd name="T11" fmla="*/ 9 h 22"/>
                  <a:gd name="T12" fmla="*/ 30 w 49"/>
                  <a:gd name="T13" fmla="*/ 6 h 22"/>
                  <a:gd name="T14" fmla="*/ 46 w 49"/>
                  <a:gd name="T15" fmla="*/ 14 h 22"/>
                  <a:gd name="T16" fmla="*/ 29 w 49"/>
                  <a:gd name="T17" fmla="*/ 17 h 22"/>
                  <a:gd name="T18" fmla="*/ 13 w 49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2">
                    <a:moveTo>
                      <a:pt x="24" y="19"/>
                    </a:moveTo>
                    <a:cubicBezTo>
                      <a:pt x="37" y="22"/>
                      <a:pt x="46" y="16"/>
                      <a:pt x="49" y="15"/>
                    </a:cubicBezTo>
                    <a:cubicBezTo>
                      <a:pt x="47" y="13"/>
                      <a:pt x="39" y="4"/>
                      <a:pt x="25" y="2"/>
                    </a:cubicBezTo>
                    <a:cubicBezTo>
                      <a:pt x="12" y="0"/>
                      <a:pt x="3" y="5"/>
                      <a:pt x="0" y="7"/>
                    </a:cubicBezTo>
                    <a:cubicBezTo>
                      <a:pt x="3" y="9"/>
                      <a:pt x="11" y="17"/>
                      <a:pt x="24" y="19"/>
                    </a:cubicBezTo>
                    <a:close/>
                    <a:moveTo>
                      <a:pt x="13" y="9"/>
                    </a:moveTo>
                    <a:cubicBezTo>
                      <a:pt x="15" y="8"/>
                      <a:pt x="21" y="4"/>
                      <a:pt x="30" y="6"/>
                    </a:cubicBezTo>
                    <a:cubicBezTo>
                      <a:pt x="39" y="7"/>
                      <a:pt x="44" y="13"/>
                      <a:pt x="46" y="14"/>
                    </a:cubicBezTo>
                    <a:cubicBezTo>
                      <a:pt x="44" y="15"/>
                      <a:pt x="38" y="19"/>
                      <a:pt x="29" y="17"/>
                    </a:cubicBezTo>
                    <a:cubicBezTo>
                      <a:pt x="20" y="16"/>
                      <a:pt x="15" y="10"/>
                      <a:pt x="1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29">
                <a:extLst>
                  <a:ext uri="{FF2B5EF4-FFF2-40B4-BE49-F238E27FC236}">
                    <a16:creationId xmlns="" xmlns:a16="http://schemas.microsoft.com/office/drawing/2014/main" id="{996B3316-4311-4418-BF47-6113165981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9163" y="1651001"/>
                <a:ext cx="82550" cy="147638"/>
              </a:xfrm>
              <a:custGeom>
                <a:avLst/>
                <a:gdLst>
                  <a:gd name="T0" fmla="*/ 5 w 26"/>
                  <a:gd name="T1" fmla="*/ 0 h 46"/>
                  <a:gd name="T2" fmla="*/ 5 w 26"/>
                  <a:gd name="T3" fmla="*/ 26 h 46"/>
                  <a:gd name="T4" fmla="*/ 22 w 26"/>
                  <a:gd name="T5" fmla="*/ 46 h 46"/>
                  <a:gd name="T6" fmla="*/ 22 w 26"/>
                  <a:gd name="T7" fmla="*/ 21 h 46"/>
                  <a:gd name="T8" fmla="*/ 5 w 26"/>
                  <a:gd name="T9" fmla="*/ 0 h 46"/>
                  <a:gd name="T10" fmla="*/ 20 w 26"/>
                  <a:gd name="T11" fmla="*/ 26 h 46"/>
                  <a:gd name="T12" fmla="*/ 21 w 26"/>
                  <a:gd name="T13" fmla="*/ 43 h 46"/>
                  <a:gd name="T14" fmla="*/ 9 w 26"/>
                  <a:gd name="T15" fmla="*/ 29 h 46"/>
                  <a:gd name="T16" fmla="*/ 9 w 26"/>
                  <a:gd name="T17" fmla="*/ 12 h 46"/>
                  <a:gd name="T18" fmla="*/ 20 w 26"/>
                  <a:gd name="T19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5" y="0"/>
                    </a:moveTo>
                    <a:cubicBezTo>
                      <a:pt x="4" y="3"/>
                      <a:pt x="0" y="13"/>
                      <a:pt x="5" y="26"/>
                    </a:cubicBezTo>
                    <a:cubicBezTo>
                      <a:pt x="10" y="38"/>
                      <a:pt x="19" y="45"/>
                      <a:pt x="22" y="46"/>
                    </a:cubicBezTo>
                    <a:cubicBezTo>
                      <a:pt x="23" y="44"/>
                      <a:pt x="26" y="33"/>
                      <a:pt x="22" y="21"/>
                    </a:cubicBezTo>
                    <a:cubicBezTo>
                      <a:pt x="17" y="9"/>
                      <a:pt x="7" y="2"/>
                      <a:pt x="5" y="0"/>
                    </a:cubicBezTo>
                    <a:close/>
                    <a:moveTo>
                      <a:pt x="20" y="26"/>
                    </a:moveTo>
                    <a:cubicBezTo>
                      <a:pt x="24" y="35"/>
                      <a:pt x="21" y="41"/>
                      <a:pt x="21" y="43"/>
                    </a:cubicBezTo>
                    <a:cubicBezTo>
                      <a:pt x="19" y="42"/>
                      <a:pt x="13" y="38"/>
                      <a:pt x="9" y="29"/>
                    </a:cubicBezTo>
                    <a:cubicBezTo>
                      <a:pt x="6" y="21"/>
                      <a:pt x="8" y="14"/>
                      <a:pt x="9" y="12"/>
                    </a:cubicBezTo>
                    <a:cubicBezTo>
                      <a:pt x="11" y="13"/>
                      <a:pt x="17" y="18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30">
                <a:extLst>
                  <a:ext uri="{FF2B5EF4-FFF2-40B4-BE49-F238E27FC236}">
                    <a16:creationId xmlns="" xmlns:a16="http://schemas.microsoft.com/office/drawing/2014/main" id="{F9EB04B3-ED7E-4BF8-A2B2-5830E1EF5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6600" y="1651001"/>
                <a:ext cx="144463" cy="85725"/>
              </a:xfrm>
              <a:custGeom>
                <a:avLst/>
                <a:gdLst>
                  <a:gd name="T0" fmla="*/ 20 w 45"/>
                  <a:gd name="T1" fmla="*/ 21 h 27"/>
                  <a:gd name="T2" fmla="*/ 45 w 45"/>
                  <a:gd name="T3" fmla="*/ 23 h 27"/>
                  <a:gd name="T4" fmla="*/ 26 w 45"/>
                  <a:gd name="T5" fmla="*/ 5 h 27"/>
                  <a:gd name="T6" fmla="*/ 0 w 45"/>
                  <a:gd name="T7" fmla="*/ 3 h 27"/>
                  <a:gd name="T8" fmla="*/ 20 w 45"/>
                  <a:gd name="T9" fmla="*/ 21 h 27"/>
                  <a:gd name="T10" fmla="*/ 12 w 45"/>
                  <a:gd name="T11" fmla="*/ 8 h 27"/>
                  <a:gd name="T12" fmla="*/ 29 w 45"/>
                  <a:gd name="T13" fmla="*/ 10 h 27"/>
                  <a:gd name="T14" fmla="*/ 42 w 45"/>
                  <a:gd name="T15" fmla="*/ 22 h 27"/>
                  <a:gd name="T16" fmla="*/ 25 w 45"/>
                  <a:gd name="T17" fmla="*/ 20 h 27"/>
                  <a:gd name="T18" fmla="*/ 12 w 45"/>
                  <a:gd name="T1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7">
                    <a:moveTo>
                      <a:pt x="20" y="21"/>
                    </a:moveTo>
                    <a:cubicBezTo>
                      <a:pt x="32" y="27"/>
                      <a:pt x="43" y="24"/>
                      <a:pt x="45" y="23"/>
                    </a:cubicBezTo>
                    <a:cubicBezTo>
                      <a:pt x="44" y="20"/>
                      <a:pt x="38" y="10"/>
                      <a:pt x="26" y="5"/>
                    </a:cubicBezTo>
                    <a:cubicBezTo>
                      <a:pt x="14" y="0"/>
                      <a:pt x="3" y="2"/>
                      <a:pt x="0" y="3"/>
                    </a:cubicBezTo>
                    <a:cubicBezTo>
                      <a:pt x="2" y="6"/>
                      <a:pt x="8" y="16"/>
                      <a:pt x="20" y="21"/>
                    </a:cubicBezTo>
                    <a:close/>
                    <a:moveTo>
                      <a:pt x="12" y="8"/>
                    </a:moveTo>
                    <a:cubicBezTo>
                      <a:pt x="14" y="8"/>
                      <a:pt x="21" y="6"/>
                      <a:pt x="29" y="10"/>
                    </a:cubicBezTo>
                    <a:cubicBezTo>
                      <a:pt x="37" y="13"/>
                      <a:pt x="41" y="20"/>
                      <a:pt x="42" y="22"/>
                    </a:cubicBezTo>
                    <a:cubicBezTo>
                      <a:pt x="40" y="22"/>
                      <a:pt x="33" y="24"/>
                      <a:pt x="25" y="20"/>
                    </a:cubicBezTo>
                    <a:cubicBezTo>
                      <a:pt x="17" y="17"/>
                      <a:pt x="13" y="10"/>
                      <a:pt x="1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31">
                <a:extLst>
                  <a:ext uri="{FF2B5EF4-FFF2-40B4-BE49-F238E27FC236}">
                    <a16:creationId xmlns="" xmlns:a16="http://schemas.microsoft.com/office/drawing/2014/main" id="{93137309-6FDA-48F3-9A92-0D7DCA0748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5663" y="1558926"/>
                <a:ext cx="63500" cy="155575"/>
              </a:xfrm>
              <a:custGeom>
                <a:avLst/>
                <a:gdLst>
                  <a:gd name="T0" fmla="*/ 7 w 20"/>
                  <a:gd name="T1" fmla="*/ 0 h 49"/>
                  <a:gd name="T2" fmla="*/ 1 w 20"/>
                  <a:gd name="T3" fmla="*/ 25 h 49"/>
                  <a:gd name="T4" fmla="*/ 12 w 20"/>
                  <a:gd name="T5" fmla="*/ 49 h 49"/>
                  <a:gd name="T6" fmla="*/ 18 w 20"/>
                  <a:gd name="T7" fmla="*/ 25 h 49"/>
                  <a:gd name="T8" fmla="*/ 7 w 20"/>
                  <a:gd name="T9" fmla="*/ 0 h 49"/>
                  <a:gd name="T10" fmla="*/ 16 w 20"/>
                  <a:gd name="T11" fmla="*/ 29 h 49"/>
                  <a:gd name="T12" fmla="*/ 12 w 20"/>
                  <a:gd name="T13" fmla="*/ 46 h 49"/>
                  <a:gd name="T14" fmla="*/ 4 w 20"/>
                  <a:gd name="T15" fmla="*/ 30 h 49"/>
                  <a:gd name="T16" fmla="*/ 8 w 20"/>
                  <a:gd name="T17" fmla="*/ 13 h 49"/>
                  <a:gd name="T18" fmla="*/ 16 w 20"/>
                  <a:gd name="T19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9">
                    <a:moveTo>
                      <a:pt x="7" y="0"/>
                    </a:moveTo>
                    <a:cubicBezTo>
                      <a:pt x="5" y="3"/>
                      <a:pt x="0" y="12"/>
                      <a:pt x="1" y="25"/>
                    </a:cubicBezTo>
                    <a:cubicBezTo>
                      <a:pt x="2" y="38"/>
                      <a:pt x="10" y="47"/>
                      <a:pt x="12" y="49"/>
                    </a:cubicBezTo>
                    <a:cubicBezTo>
                      <a:pt x="14" y="47"/>
                      <a:pt x="20" y="38"/>
                      <a:pt x="18" y="25"/>
                    </a:cubicBezTo>
                    <a:cubicBezTo>
                      <a:pt x="17" y="12"/>
                      <a:pt x="9" y="3"/>
                      <a:pt x="7" y="0"/>
                    </a:cubicBezTo>
                    <a:close/>
                    <a:moveTo>
                      <a:pt x="16" y="29"/>
                    </a:moveTo>
                    <a:cubicBezTo>
                      <a:pt x="17" y="38"/>
                      <a:pt x="13" y="44"/>
                      <a:pt x="12" y="46"/>
                    </a:cubicBezTo>
                    <a:cubicBezTo>
                      <a:pt x="10" y="44"/>
                      <a:pt x="5" y="39"/>
                      <a:pt x="4" y="30"/>
                    </a:cubicBezTo>
                    <a:cubicBezTo>
                      <a:pt x="3" y="21"/>
                      <a:pt x="7" y="15"/>
                      <a:pt x="8" y="13"/>
                    </a:cubicBezTo>
                    <a:cubicBezTo>
                      <a:pt x="10" y="15"/>
                      <a:pt x="15" y="21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32">
                <a:extLst>
                  <a:ext uri="{FF2B5EF4-FFF2-40B4-BE49-F238E27FC236}">
                    <a16:creationId xmlns="" xmlns:a16="http://schemas.microsoft.com/office/drawing/2014/main" id="{02C748D9-6A41-4C95-A3DB-0236054B48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5800" y="1519238"/>
                <a:ext cx="120650" cy="100013"/>
              </a:xfrm>
              <a:custGeom>
                <a:avLst/>
                <a:gdLst>
                  <a:gd name="T0" fmla="*/ 14 w 38"/>
                  <a:gd name="T1" fmla="*/ 22 h 31"/>
                  <a:gd name="T2" fmla="*/ 38 w 38"/>
                  <a:gd name="T3" fmla="*/ 31 h 31"/>
                  <a:gd name="T4" fmla="*/ 24 w 38"/>
                  <a:gd name="T5" fmla="*/ 8 h 31"/>
                  <a:gd name="T6" fmla="*/ 0 w 38"/>
                  <a:gd name="T7" fmla="*/ 0 h 31"/>
                  <a:gd name="T8" fmla="*/ 14 w 38"/>
                  <a:gd name="T9" fmla="*/ 22 h 31"/>
                  <a:gd name="T10" fmla="*/ 10 w 38"/>
                  <a:gd name="T11" fmla="*/ 8 h 31"/>
                  <a:gd name="T12" fmla="*/ 26 w 38"/>
                  <a:gd name="T13" fmla="*/ 13 h 31"/>
                  <a:gd name="T14" fmla="*/ 36 w 38"/>
                  <a:gd name="T15" fmla="*/ 28 h 31"/>
                  <a:gd name="T16" fmla="*/ 20 w 38"/>
                  <a:gd name="T17" fmla="*/ 23 h 31"/>
                  <a:gd name="T18" fmla="*/ 10 w 38"/>
                  <a:gd name="T1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1">
                    <a:moveTo>
                      <a:pt x="14" y="22"/>
                    </a:moveTo>
                    <a:cubicBezTo>
                      <a:pt x="25" y="31"/>
                      <a:pt x="36" y="31"/>
                      <a:pt x="38" y="31"/>
                    </a:cubicBezTo>
                    <a:cubicBezTo>
                      <a:pt x="38" y="27"/>
                      <a:pt x="34" y="16"/>
                      <a:pt x="24" y="8"/>
                    </a:cubicBezTo>
                    <a:cubicBezTo>
                      <a:pt x="13" y="0"/>
                      <a:pt x="3" y="0"/>
                      <a:pt x="0" y="0"/>
                    </a:cubicBezTo>
                    <a:cubicBezTo>
                      <a:pt x="1" y="3"/>
                      <a:pt x="4" y="14"/>
                      <a:pt x="14" y="22"/>
                    </a:cubicBezTo>
                    <a:close/>
                    <a:moveTo>
                      <a:pt x="10" y="8"/>
                    </a:moveTo>
                    <a:cubicBezTo>
                      <a:pt x="12" y="8"/>
                      <a:pt x="19" y="8"/>
                      <a:pt x="26" y="13"/>
                    </a:cubicBezTo>
                    <a:cubicBezTo>
                      <a:pt x="33" y="19"/>
                      <a:pt x="35" y="26"/>
                      <a:pt x="36" y="28"/>
                    </a:cubicBezTo>
                    <a:cubicBezTo>
                      <a:pt x="34" y="28"/>
                      <a:pt x="27" y="28"/>
                      <a:pt x="20" y="23"/>
                    </a:cubicBezTo>
                    <a:cubicBezTo>
                      <a:pt x="13" y="17"/>
                      <a:pt x="11" y="10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33">
                <a:extLst>
                  <a:ext uri="{FF2B5EF4-FFF2-40B4-BE49-F238E27FC236}">
                    <a16:creationId xmlns="" xmlns:a16="http://schemas.microsoft.com/office/drawing/2014/main" id="{62BD4DED-8F58-44DB-89F5-B0F9C353FF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0100" y="1455738"/>
                <a:ext cx="68263" cy="157163"/>
              </a:xfrm>
              <a:custGeom>
                <a:avLst/>
                <a:gdLst>
                  <a:gd name="T0" fmla="*/ 14 w 21"/>
                  <a:gd name="T1" fmla="*/ 0 h 49"/>
                  <a:gd name="T2" fmla="*/ 2 w 21"/>
                  <a:gd name="T3" fmla="*/ 23 h 49"/>
                  <a:gd name="T4" fmla="*/ 7 w 21"/>
                  <a:gd name="T5" fmla="*/ 49 h 49"/>
                  <a:gd name="T6" fmla="*/ 19 w 21"/>
                  <a:gd name="T7" fmla="*/ 26 h 49"/>
                  <a:gd name="T8" fmla="*/ 14 w 21"/>
                  <a:gd name="T9" fmla="*/ 0 h 49"/>
                  <a:gd name="T10" fmla="*/ 15 w 21"/>
                  <a:gd name="T11" fmla="*/ 30 h 49"/>
                  <a:gd name="T12" fmla="*/ 7 w 21"/>
                  <a:gd name="T13" fmla="*/ 45 h 49"/>
                  <a:gd name="T14" fmla="*/ 4 w 21"/>
                  <a:gd name="T15" fmla="*/ 28 h 49"/>
                  <a:gd name="T16" fmla="*/ 12 w 21"/>
                  <a:gd name="T17" fmla="*/ 13 h 49"/>
                  <a:gd name="T18" fmla="*/ 15 w 21"/>
                  <a:gd name="T19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9">
                    <a:moveTo>
                      <a:pt x="14" y="0"/>
                    </a:moveTo>
                    <a:cubicBezTo>
                      <a:pt x="12" y="2"/>
                      <a:pt x="4" y="9"/>
                      <a:pt x="2" y="23"/>
                    </a:cubicBezTo>
                    <a:cubicBezTo>
                      <a:pt x="0" y="36"/>
                      <a:pt x="5" y="46"/>
                      <a:pt x="7" y="49"/>
                    </a:cubicBezTo>
                    <a:cubicBezTo>
                      <a:pt x="9" y="47"/>
                      <a:pt x="17" y="40"/>
                      <a:pt x="19" y="26"/>
                    </a:cubicBezTo>
                    <a:cubicBezTo>
                      <a:pt x="21" y="13"/>
                      <a:pt x="15" y="3"/>
                      <a:pt x="14" y="0"/>
                    </a:cubicBezTo>
                    <a:close/>
                    <a:moveTo>
                      <a:pt x="15" y="30"/>
                    </a:moveTo>
                    <a:cubicBezTo>
                      <a:pt x="14" y="39"/>
                      <a:pt x="9" y="44"/>
                      <a:pt x="7" y="45"/>
                    </a:cubicBezTo>
                    <a:cubicBezTo>
                      <a:pt x="6" y="44"/>
                      <a:pt x="3" y="37"/>
                      <a:pt x="4" y="28"/>
                    </a:cubicBezTo>
                    <a:cubicBezTo>
                      <a:pt x="5" y="19"/>
                      <a:pt x="10" y="14"/>
                      <a:pt x="12" y="13"/>
                    </a:cubicBezTo>
                    <a:cubicBezTo>
                      <a:pt x="13" y="15"/>
                      <a:pt x="16" y="22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34">
                <a:extLst>
                  <a:ext uri="{FF2B5EF4-FFF2-40B4-BE49-F238E27FC236}">
                    <a16:creationId xmlns="" xmlns:a16="http://schemas.microsoft.com/office/drawing/2014/main" id="{21CBCBC9-E1B1-4087-A47C-82B8F0812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9925" y="1370013"/>
                <a:ext cx="95250" cy="123825"/>
              </a:xfrm>
              <a:custGeom>
                <a:avLst/>
                <a:gdLst>
                  <a:gd name="T0" fmla="*/ 8 w 30"/>
                  <a:gd name="T1" fmla="*/ 25 h 39"/>
                  <a:gd name="T2" fmla="*/ 30 w 30"/>
                  <a:gd name="T3" fmla="*/ 39 h 39"/>
                  <a:gd name="T4" fmla="*/ 21 w 30"/>
                  <a:gd name="T5" fmla="*/ 14 h 39"/>
                  <a:gd name="T6" fmla="*/ 0 w 30"/>
                  <a:gd name="T7" fmla="*/ 0 h 39"/>
                  <a:gd name="T8" fmla="*/ 8 w 30"/>
                  <a:gd name="T9" fmla="*/ 25 h 39"/>
                  <a:gd name="T10" fmla="*/ 8 w 30"/>
                  <a:gd name="T11" fmla="*/ 10 h 39"/>
                  <a:gd name="T12" fmla="*/ 22 w 30"/>
                  <a:gd name="T13" fmla="*/ 20 h 39"/>
                  <a:gd name="T14" fmla="*/ 28 w 30"/>
                  <a:gd name="T15" fmla="*/ 37 h 39"/>
                  <a:gd name="T16" fmla="*/ 13 w 30"/>
                  <a:gd name="T17" fmla="*/ 27 h 39"/>
                  <a:gd name="T18" fmla="*/ 8 w 30"/>
                  <a:gd name="T19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9">
                    <a:moveTo>
                      <a:pt x="8" y="25"/>
                    </a:moveTo>
                    <a:cubicBezTo>
                      <a:pt x="16" y="36"/>
                      <a:pt x="27" y="39"/>
                      <a:pt x="30" y="39"/>
                    </a:cubicBezTo>
                    <a:cubicBezTo>
                      <a:pt x="30" y="36"/>
                      <a:pt x="29" y="25"/>
                      <a:pt x="21" y="14"/>
                    </a:cubicBezTo>
                    <a:cubicBezTo>
                      <a:pt x="13" y="3"/>
                      <a:pt x="3" y="1"/>
                      <a:pt x="0" y="0"/>
                    </a:cubicBezTo>
                    <a:cubicBezTo>
                      <a:pt x="0" y="3"/>
                      <a:pt x="0" y="15"/>
                      <a:pt x="8" y="25"/>
                    </a:cubicBezTo>
                    <a:close/>
                    <a:moveTo>
                      <a:pt x="8" y="10"/>
                    </a:moveTo>
                    <a:cubicBezTo>
                      <a:pt x="10" y="11"/>
                      <a:pt x="16" y="12"/>
                      <a:pt x="22" y="20"/>
                    </a:cubicBezTo>
                    <a:cubicBezTo>
                      <a:pt x="27" y="27"/>
                      <a:pt x="28" y="34"/>
                      <a:pt x="28" y="37"/>
                    </a:cubicBezTo>
                    <a:cubicBezTo>
                      <a:pt x="26" y="36"/>
                      <a:pt x="19" y="34"/>
                      <a:pt x="13" y="27"/>
                    </a:cubicBezTo>
                    <a:cubicBezTo>
                      <a:pt x="8" y="20"/>
                      <a:pt x="8" y="12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35">
                <a:extLst>
                  <a:ext uri="{FF2B5EF4-FFF2-40B4-BE49-F238E27FC236}">
                    <a16:creationId xmlns="" xmlns:a16="http://schemas.microsoft.com/office/drawing/2014/main" id="{A09A6870-ABEB-4652-B903-B20ABECCC2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8350" y="1347788"/>
                <a:ext cx="80963" cy="146050"/>
              </a:xfrm>
              <a:custGeom>
                <a:avLst/>
                <a:gdLst>
                  <a:gd name="T0" fmla="*/ 22 w 25"/>
                  <a:gd name="T1" fmla="*/ 0 h 46"/>
                  <a:gd name="T2" fmla="*/ 5 w 25"/>
                  <a:gd name="T3" fmla="*/ 19 h 46"/>
                  <a:gd name="T4" fmla="*/ 3 w 25"/>
                  <a:gd name="T5" fmla="*/ 46 h 46"/>
                  <a:gd name="T6" fmla="*/ 20 w 25"/>
                  <a:gd name="T7" fmla="*/ 27 h 46"/>
                  <a:gd name="T8" fmla="*/ 22 w 25"/>
                  <a:gd name="T9" fmla="*/ 0 h 46"/>
                  <a:gd name="T10" fmla="*/ 16 w 25"/>
                  <a:gd name="T11" fmla="*/ 30 h 46"/>
                  <a:gd name="T12" fmla="*/ 5 w 25"/>
                  <a:gd name="T13" fmla="*/ 43 h 46"/>
                  <a:gd name="T14" fmla="*/ 6 w 25"/>
                  <a:gd name="T15" fmla="*/ 25 h 46"/>
                  <a:gd name="T16" fmla="*/ 17 w 25"/>
                  <a:gd name="T17" fmla="*/ 12 h 46"/>
                  <a:gd name="T18" fmla="*/ 16 w 25"/>
                  <a:gd name="T19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6">
                    <a:moveTo>
                      <a:pt x="22" y="0"/>
                    </a:moveTo>
                    <a:cubicBezTo>
                      <a:pt x="19" y="2"/>
                      <a:pt x="10" y="7"/>
                      <a:pt x="5" y="19"/>
                    </a:cubicBezTo>
                    <a:cubicBezTo>
                      <a:pt x="0" y="31"/>
                      <a:pt x="2" y="43"/>
                      <a:pt x="3" y="46"/>
                    </a:cubicBezTo>
                    <a:cubicBezTo>
                      <a:pt x="6" y="44"/>
                      <a:pt x="15" y="39"/>
                      <a:pt x="20" y="27"/>
                    </a:cubicBezTo>
                    <a:cubicBezTo>
                      <a:pt x="25" y="15"/>
                      <a:pt x="23" y="3"/>
                      <a:pt x="22" y="0"/>
                    </a:cubicBezTo>
                    <a:close/>
                    <a:moveTo>
                      <a:pt x="16" y="30"/>
                    </a:moveTo>
                    <a:cubicBezTo>
                      <a:pt x="13" y="38"/>
                      <a:pt x="6" y="42"/>
                      <a:pt x="5" y="43"/>
                    </a:cubicBezTo>
                    <a:cubicBezTo>
                      <a:pt x="4" y="41"/>
                      <a:pt x="2" y="33"/>
                      <a:pt x="6" y="25"/>
                    </a:cubicBezTo>
                    <a:cubicBezTo>
                      <a:pt x="9" y="16"/>
                      <a:pt x="15" y="13"/>
                      <a:pt x="17" y="12"/>
                    </a:cubicBezTo>
                    <a:cubicBezTo>
                      <a:pt x="18" y="14"/>
                      <a:pt x="19" y="22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36">
                <a:extLst>
                  <a:ext uri="{FF2B5EF4-FFF2-40B4-BE49-F238E27FC236}">
                    <a16:creationId xmlns="" xmlns:a16="http://schemas.microsoft.com/office/drawing/2014/main" id="{33FE8310-A275-4C6E-A9E9-30317AE8FB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9450" y="1219201"/>
                <a:ext cx="82550" cy="147638"/>
              </a:xfrm>
              <a:custGeom>
                <a:avLst/>
                <a:gdLst>
                  <a:gd name="T0" fmla="*/ 6 w 26"/>
                  <a:gd name="T1" fmla="*/ 27 h 46"/>
                  <a:gd name="T2" fmla="*/ 23 w 26"/>
                  <a:gd name="T3" fmla="*/ 46 h 46"/>
                  <a:gd name="T4" fmla="*/ 21 w 26"/>
                  <a:gd name="T5" fmla="*/ 19 h 46"/>
                  <a:gd name="T6" fmla="*/ 4 w 26"/>
                  <a:gd name="T7" fmla="*/ 0 h 46"/>
                  <a:gd name="T8" fmla="*/ 6 w 26"/>
                  <a:gd name="T9" fmla="*/ 27 h 46"/>
                  <a:gd name="T10" fmla="*/ 9 w 26"/>
                  <a:gd name="T11" fmla="*/ 12 h 46"/>
                  <a:gd name="T12" fmla="*/ 20 w 26"/>
                  <a:gd name="T13" fmla="*/ 25 h 46"/>
                  <a:gd name="T14" fmla="*/ 21 w 26"/>
                  <a:gd name="T15" fmla="*/ 43 h 46"/>
                  <a:gd name="T16" fmla="*/ 10 w 26"/>
                  <a:gd name="T17" fmla="*/ 30 h 46"/>
                  <a:gd name="T18" fmla="*/ 9 w 26"/>
                  <a:gd name="T19" fmla="*/ 1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6" y="27"/>
                    </a:moveTo>
                    <a:cubicBezTo>
                      <a:pt x="11" y="39"/>
                      <a:pt x="20" y="44"/>
                      <a:pt x="23" y="46"/>
                    </a:cubicBezTo>
                    <a:cubicBezTo>
                      <a:pt x="23" y="43"/>
                      <a:pt x="26" y="31"/>
                      <a:pt x="21" y="19"/>
                    </a:cubicBezTo>
                    <a:cubicBezTo>
                      <a:pt x="16" y="7"/>
                      <a:pt x="6" y="2"/>
                      <a:pt x="4" y="0"/>
                    </a:cubicBezTo>
                    <a:cubicBezTo>
                      <a:pt x="3" y="4"/>
                      <a:pt x="0" y="15"/>
                      <a:pt x="6" y="27"/>
                    </a:cubicBezTo>
                    <a:close/>
                    <a:moveTo>
                      <a:pt x="9" y="12"/>
                    </a:moveTo>
                    <a:cubicBezTo>
                      <a:pt x="10" y="13"/>
                      <a:pt x="17" y="17"/>
                      <a:pt x="20" y="25"/>
                    </a:cubicBezTo>
                    <a:cubicBezTo>
                      <a:pt x="24" y="33"/>
                      <a:pt x="22" y="41"/>
                      <a:pt x="21" y="43"/>
                    </a:cubicBezTo>
                    <a:cubicBezTo>
                      <a:pt x="20" y="42"/>
                      <a:pt x="13" y="38"/>
                      <a:pt x="10" y="30"/>
                    </a:cubicBezTo>
                    <a:cubicBezTo>
                      <a:pt x="6" y="22"/>
                      <a:pt x="8" y="14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37">
                <a:extLst>
                  <a:ext uri="{FF2B5EF4-FFF2-40B4-BE49-F238E27FC236}">
                    <a16:creationId xmlns="" xmlns:a16="http://schemas.microsoft.com/office/drawing/2014/main" id="{857796AF-4028-4B27-B268-7641E01ED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5175" y="1241426"/>
                <a:ext cx="96838" cy="125413"/>
              </a:xfrm>
              <a:custGeom>
                <a:avLst/>
                <a:gdLst>
                  <a:gd name="T0" fmla="*/ 30 w 30"/>
                  <a:gd name="T1" fmla="*/ 0 h 39"/>
                  <a:gd name="T2" fmla="*/ 9 w 30"/>
                  <a:gd name="T3" fmla="*/ 14 h 39"/>
                  <a:gd name="T4" fmla="*/ 0 w 30"/>
                  <a:gd name="T5" fmla="*/ 39 h 39"/>
                  <a:gd name="T6" fmla="*/ 21 w 30"/>
                  <a:gd name="T7" fmla="*/ 26 h 39"/>
                  <a:gd name="T8" fmla="*/ 30 w 30"/>
                  <a:gd name="T9" fmla="*/ 0 h 39"/>
                  <a:gd name="T10" fmla="*/ 17 w 30"/>
                  <a:gd name="T11" fmla="*/ 27 h 39"/>
                  <a:gd name="T12" fmla="*/ 2 w 30"/>
                  <a:gd name="T13" fmla="*/ 37 h 39"/>
                  <a:gd name="T14" fmla="*/ 8 w 30"/>
                  <a:gd name="T15" fmla="*/ 20 h 39"/>
                  <a:gd name="T16" fmla="*/ 22 w 30"/>
                  <a:gd name="T17" fmla="*/ 10 h 39"/>
                  <a:gd name="T18" fmla="*/ 17 w 30"/>
                  <a:gd name="T19" fmla="*/ 2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9">
                    <a:moveTo>
                      <a:pt x="30" y="0"/>
                    </a:moveTo>
                    <a:cubicBezTo>
                      <a:pt x="27" y="1"/>
                      <a:pt x="17" y="3"/>
                      <a:pt x="9" y="14"/>
                    </a:cubicBezTo>
                    <a:cubicBezTo>
                      <a:pt x="1" y="25"/>
                      <a:pt x="0" y="36"/>
                      <a:pt x="0" y="39"/>
                    </a:cubicBezTo>
                    <a:cubicBezTo>
                      <a:pt x="3" y="39"/>
                      <a:pt x="13" y="36"/>
                      <a:pt x="21" y="26"/>
                    </a:cubicBezTo>
                    <a:cubicBezTo>
                      <a:pt x="29" y="15"/>
                      <a:pt x="30" y="3"/>
                      <a:pt x="30" y="0"/>
                    </a:cubicBezTo>
                    <a:close/>
                    <a:moveTo>
                      <a:pt x="17" y="27"/>
                    </a:moveTo>
                    <a:cubicBezTo>
                      <a:pt x="11" y="34"/>
                      <a:pt x="4" y="36"/>
                      <a:pt x="2" y="37"/>
                    </a:cubicBezTo>
                    <a:cubicBezTo>
                      <a:pt x="2" y="35"/>
                      <a:pt x="3" y="27"/>
                      <a:pt x="8" y="20"/>
                    </a:cubicBezTo>
                    <a:cubicBezTo>
                      <a:pt x="13" y="13"/>
                      <a:pt x="20" y="11"/>
                      <a:pt x="22" y="10"/>
                    </a:cubicBezTo>
                    <a:cubicBezTo>
                      <a:pt x="22" y="12"/>
                      <a:pt x="22" y="20"/>
                      <a:pt x="1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38">
                <a:extLst>
                  <a:ext uri="{FF2B5EF4-FFF2-40B4-BE49-F238E27FC236}">
                    <a16:creationId xmlns="" xmlns:a16="http://schemas.microsoft.com/office/drawing/2014/main" id="{7E9458DD-264F-4D38-BF94-159482C5F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075" y="1082676"/>
                <a:ext cx="66675" cy="155575"/>
              </a:xfrm>
              <a:custGeom>
                <a:avLst/>
                <a:gdLst>
                  <a:gd name="T0" fmla="*/ 2 w 21"/>
                  <a:gd name="T1" fmla="*/ 26 h 49"/>
                  <a:gd name="T2" fmla="*/ 14 w 21"/>
                  <a:gd name="T3" fmla="*/ 49 h 49"/>
                  <a:gd name="T4" fmla="*/ 19 w 21"/>
                  <a:gd name="T5" fmla="*/ 22 h 49"/>
                  <a:gd name="T6" fmla="*/ 7 w 21"/>
                  <a:gd name="T7" fmla="*/ 0 h 49"/>
                  <a:gd name="T8" fmla="*/ 2 w 21"/>
                  <a:gd name="T9" fmla="*/ 26 h 49"/>
                  <a:gd name="T10" fmla="*/ 9 w 21"/>
                  <a:gd name="T11" fmla="*/ 13 h 49"/>
                  <a:gd name="T12" fmla="*/ 17 w 21"/>
                  <a:gd name="T13" fmla="*/ 28 h 49"/>
                  <a:gd name="T14" fmla="*/ 13 w 21"/>
                  <a:gd name="T15" fmla="*/ 45 h 49"/>
                  <a:gd name="T16" fmla="*/ 5 w 21"/>
                  <a:gd name="T17" fmla="*/ 30 h 49"/>
                  <a:gd name="T18" fmla="*/ 9 w 21"/>
                  <a:gd name="T19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9">
                    <a:moveTo>
                      <a:pt x="2" y="26"/>
                    </a:moveTo>
                    <a:cubicBezTo>
                      <a:pt x="4" y="39"/>
                      <a:pt x="12" y="47"/>
                      <a:pt x="14" y="49"/>
                    </a:cubicBezTo>
                    <a:cubicBezTo>
                      <a:pt x="15" y="46"/>
                      <a:pt x="21" y="35"/>
                      <a:pt x="19" y="22"/>
                    </a:cubicBezTo>
                    <a:cubicBezTo>
                      <a:pt x="17" y="9"/>
                      <a:pt x="9" y="2"/>
                      <a:pt x="7" y="0"/>
                    </a:cubicBezTo>
                    <a:cubicBezTo>
                      <a:pt x="5" y="3"/>
                      <a:pt x="0" y="13"/>
                      <a:pt x="2" y="26"/>
                    </a:cubicBezTo>
                    <a:close/>
                    <a:moveTo>
                      <a:pt x="9" y="13"/>
                    </a:moveTo>
                    <a:cubicBezTo>
                      <a:pt x="10" y="14"/>
                      <a:pt x="15" y="19"/>
                      <a:pt x="17" y="28"/>
                    </a:cubicBezTo>
                    <a:cubicBezTo>
                      <a:pt x="18" y="36"/>
                      <a:pt x="14" y="43"/>
                      <a:pt x="13" y="45"/>
                    </a:cubicBezTo>
                    <a:cubicBezTo>
                      <a:pt x="12" y="44"/>
                      <a:pt x="7" y="39"/>
                      <a:pt x="5" y="30"/>
                    </a:cubicBezTo>
                    <a:cubicBezTo>
                      <a:pt x="4" y="21"/>
                      <a:pt x="8" y="14"/>
                      <a:pt x="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39">
                <a:extLst>
                  <a:ext uri="{FF2B5EF4-FFF2-40B4-BE49-F238E27FC236}">
                    <a16:creationId xmlns="" xmlns:a16="http://schemas.microsoft.com/office/drawing/2014/main" id="{A2D900CA-1CCD-4D5A-B4A3-47D39EB42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4225" y="1146176"/>
                <a:ext cx="125413" cy="95250"/>
              </a:xfrm>
              <a:custGeom>
                <a:avLst/>
                <a:gdLst>
                  <a:gd name="T0" fmla="*/ 39 w 39"/>
                  <a:gd name="T1" fmla="*/ 0 h 30"/>
                  <a:gd name="T2" fmla="*/ 15 w 39"/>
                  <a:gd name="T3" fmla="*/ 8 h 30"/>
                  <a:gd name="T4" fmla="*/ 0 w 39"/>
                  <a:gd name="T5" fmla="*/ 30 h 30"/>
                  <a:gd name="T6" fmla="*/ 24 w 39"/>
                  <a:gd name="T7" fmla="*/ 22 h 30"/>
                  <a:gd name="T8" fmla="*/ 39 w 39"/>
                  <a:gd name="T9" fmla="*/ 0 h 30"/>
                  <a:gd name="T10" fmla="*/ 19 w 39"/>
                  <a:gd name="T11" fmla="*/ 23 h 30"/>
                  <a:gd name="T12" fmla="*/ 3 w 39"/>
                  <a:gd name="T13" fmla="*/ 28 h 30"/>
                  <a:gd name="T14" fmla="*/ 13 w 39"/>
                  <a:gd name="T15" fmla="*/ 13 h 30"/>
                  <a:gd name="T16" fmla="*/ 29 w 39"/>
                  <a:gd name="T17" fmla="*/ 8 h 30"/>
                  <a:gd name="T18" fmla="*/ 19 w 39"/>
                  <a:gd name="T1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cubicBezTo>
                      <a:pt x="36" y="0"/>
                      <a:pt x="25" y="0"/>
                      <a:pt x="15" y="8"/>
                    </a:cubicBezTo>
                    <a:cubicBezTo>
                      <a:pt x="4" y="16"/>
                      <a:pt x="1" y="27"/>
                      <a:pt x="0" y="30"/>
                    </a:cubicBezTo>
                    <a:cubicBezTo>
                      <a:pt x="3" y="30"/>
                      <a:pt x="14" y="30"/>
                      <a:pt x="24" y="22"/>
                    </a:cubicBezTo>
                    <a:cubicBezTo>
                      <a:pt x="35" y="14"/>
                      <a:pt x="38" y="3"/>
                      <a:pt x="39" y="0"/>
                    </a:cubicBezTo>
                    <a:close/>
                    <a:moveTo>
                      <a:pt x="19" y="23"/>
                    </a:moveTo>
                    <a:cubicBezTo>
                      <a:pt x="12" y="28"/>
                      <a:pt x="5" y="28"/>
                      <a:pt x="3" y="28"/>
                    </a:cubicBezTo>
                    <a:cubicBezTo>
                      <a:pt x="3" y="26"/>
                      <a:pt x="6" y="19"/>
                      <a:pt x="13" y="13"/>
                    </a:cubicBezTo>
                    <a:cubicBezTo>
                      <a:pt x="20" y="8"/>
                      <a:pt x="27" y="8"/>
                      <a:pt x="29" y="8"/>
                    </a:cubicBezTo>
                    <a:cubicBezTo>
                      <a:pt x="28" y="10"/>
                      <a:pt x="26" y="17"/>
                      <a:pt x="1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40">
                <a:extLst>
                  <a:ext uri="{FF2B5EF4-FFF2-40B4-BE49-F238E27FC236}">
                    <a16:creationId xmlns="" xmlns:a16="http://schemas.microsoft.com/office/drawing/2014/main" id="{B8F133B6-2D8E-4D25-B65E-5DF7DD884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013" y="1804988"/>
                <a:ext cx="233363" cy="104775"/>
              </a:xfrm>
              <a:custGeom>
                <a:avLst/>
                <a:gdLst>
                  <a:gd name="T0" fmla="*/ 1 w 73"/>
                  <a:gd name="T1" fmla="*/ 0 h 33"/>
                  <a:gd name="T2" fmla="*/ 73 w 73"/>
                  <a:gd name="T3" fmla="*/ 25 h 33"/>
                  <a:gd name="T4" fmla="*/ 72 w 73"/>
                  <a:gd name="T5" fmla="*/ 33 h 33"/>
                  <a:gd name="T6" fmla="*/ 0 w 73"/>
                  <a:gd name="T7" fmla="*/ 2 h 33"/>
                  <a:gd name="T8" fmla="*/ 1 w 7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3">
                    <a:moveTo>
                      <a:pt x="1" y="0"/>
                    </a:moveTo>
                    <a:cubicBezTo>
                      <a:pt x="22" y="15"/>
                      <a:pt x="47" y="23"/>
                      <a:pt x="73" y="25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45" y="29"/>
                      <a:pt x="20" y="18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41">
                <a:extLst>
                  <a:ext uri="{FF2B5EF4-FFF2-40B4-BE49-F238E27FC236}">
                    <a16:creationId xmlns="" xmlns:a16="http://schemas.microsoft.com/office/drawing/2014/main" id="{39D2C787-00DC-49D1-B238-4B467A21E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0100" y="960438"/>
                <a:ext cx="65088" cy="157163"/>
              </a:xfrm>
              <a:custGeom>
                <a:avLst/>
                <a:gdLst>
                  <a:gd name="T0" fmla="*/ 1 w 20"/>
                  <a:gd name="T1" fmla="*/ 25 h 49"/>
                  <a:gd name="T2" fmla="*/ 7 w 20"/>
                  <a:gd name="T3" fmla="*/ 49 h 49"/>
                  <a:gd name="T4" fmla="*/ 18 w 20"/>
                  <a:gd name="T5" fmla="*/ 25 h 49"/>
                  <a:gd name="T6" fmla="*/ 12 w 20"/>
                  <a:gd name="T7" fmla="*/ 0 h 49"/>
                  <a:gd name="T8" fmla="*/ 1 w 20"/>
                  <a:gd name="T9" fmla="*/ 25 h 49"/>
                  <a:gd name="T10" fmla="*/ 11 w 20"/>
                  <a:gd name="T11" fmla="*/ 13 h 49"/>
                  <a:gd name="T12" fmla="*/ 15 w 20"/>
                  <a:gd name="T13" fmla="*/ 30 h 49"/>
                  <a:gd name="T14" fmla="*/ 7 w 20"/>
                  <a:gd name="T15" fmla="*/ 46 h 49"/>
                  <a:gd name="T16" fmla="*/ 3 w 20"/>
                  <a:gd name="T17" fmla="*/ 30 h 49"/>
                  <a:gd name="T18" fmla="*/ 11 w 20"/>
                  <a:gd name="T19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9">
                    <a:moveTo>
                      <a:pt x="1" y="25"/>
                    </a:moveTo>
                    <a:cubicBezTo>
                      <a:pt x="0" y="38"/>
                      <a:pt x="5" y="47"/>
                      <a:pt x="7" y="49"/>
                    </a:cubicBezTo>
                    <a:cubicBezTo>
                      <a:pt x="9" y="47"/>
                      <a:pt x="17" y="38"/>
                      <a:pt x="18" y="25"/>
                    </a:cubicBezTo>
                    <a:cubicBezTo>
                      <a:pt x="20" y="12"/>
                      <a:pt x="14" y="3"/>
                      <a:pt x="12" y="0"/>
                    </a:cubicBezTo>
                    <a:cubicBezTo>
                      <a:pt x="10" y="3"/>
                      <a:pt x="2" y="12"/>
                      <a:pt x="1" y="25"/>
                    </a:cubicBezTo>
                    <a:close/>
                    <a:moveTo>
                      <a:pt x="11" y="13"/>
                    </a:moveTo>
                    <a:cubicBezTo>
                      <a:pt x="12" y="15"/>
                      <a:pt x="16" y="21"/>
                      <a:pt x="15" y="30"/>
                    </a:cubicBezTo>
                    <a:cubicBezTo>
                      <a:pt x="14" y="39"/>
                      <a:pt x="9" y="44"/>
                      <a:pt x="7" y="46"/>
                    </a:cubicBezTo>
                    <a:cubicBezTo>
                      <a:pt x="6" y="44"/>
                      <a:pt x="2" y="38"/>
                      <a:pt x="3" y="30"/>
                    </a:cubicBezTo>
                    <a:cubicBezTo>
                      <a:pt x="4" y="21"/>
                      <a:pt x="9" y="15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42">
                <a:extLst>
                  <a:ext uri="{FF2B5EF4-FFF2-40B4-BE49-F238E27FC236}">
                    <a16:creationId xmlns="" xmlns:a16="http://schemas.microsoft.com/office/drawing/2014/main" id="{2EACE2AD-24C3-43F8-9B50-B0980AADC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5025" y="1054101"/>
                <a:ext cx="144463" cy="85725"/>
              </a:xfrm>
              <a:custGeom>
                <a:avLst/>
                <a:gdLst>
                  <a:gd name="T0" fmla="*/ 45 w 45"/>
                  <a:gd name="T1" fmla="*/ 3 h 27"/>
                  <a:gd name="T2" fmla="*/ 19 w 45"/>
                  <a:gd name="T3" fmla="*/ 5 h 27"/>
                  <a:gd name="T4" fmla="*/ 0 w 45"/>
                  <a:gd name="T5" fmla="*/ 23 h 27"/>
                  <a:gd name="T6" fmla="*/ 25 w 45"/>
                  <a:gd name="T7" fmla="*/ 21 h 27"/>
                  <a:gd name="T8" fmla="*/ 45 w 45"/>
                  <a:gd name="T9" fmla="*/ 3 h 27"/>
                  <a:gd name="T10" fmla="*/ 20 w 45"/>
                  <a:gd name="T11" fmla="*/ 20 h 27"/>
                  <a:gd name="T12" fmla="*/ 3 w 45"/>
                  <a:gd name="T13" fmla="*/ 22 h 27"/>
                  <a:gd name="T14" fmla="*/ 16 w 45"/>
                  <a:gd name="T15" fmla="*/ 10 h 27"/>
                  <a:gd name="T16" fmla="*/ 33 w 45"/>
                  <a:gd name="T17" fmla="*/ 8 h 27"/>
                  <a:gd name="T18" fmla="*/ 20 w 45"/>
                  <a:gd name="T19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7">
                    <a:moveTo>
                      <a:pt x="45" y="3"/>
                    </a:moveTo>
                    <a:cubicBezTo>
                      <a:pt x="42" y="2"/>
                      <a:pt x="31" y="0"/>
                      <a:pt x="19" y="5"/>
                    </a:cubicBezTo>
                    <a:cubicBezTo>
                      <a:pt x="7" y="10"/>
                      <a:pt x="1" y="20"/>
                      <a:pt x="0" y="23"/>
                    </a:cubicBezTo>
                    <a:cubicBezTo>
                      <a:pt x="3" y="24"/>
                      <a:pt x="13" y="27"/>
                      <a:pt x="25" y="21"/>
                    </a:cubicBezTo>
                    <a:cubicBezTo>
                      <a:pt x="37" y="16"/>
                      <a:pt x="43" y="6"/>
                      <a:pt x="45" y="3"/>
                    </a:cubicBezTo>
                    <a:close/>
                    <a:moveTo>
                      <a:pt x="20" y="20"/>
                    </a:moveTo>
                    <a:cubicBezTo>
                      <a:pt x="12" y="24"/>
                      <a:pt x="5" y="22"/>
                      <a:pt x="3" y="22"/>
                    </a:cubicBezTo>
                    <a:cubicBezTo>
                      <a:pt x="4" y="20"/>
                      <a:pt x="8" y="13"/>
                      <a:pt x="16" y="10"/>
                    </a:cubicBezTo>
                    <a:cubicBezTo>
                      <a:pt x="24" y="6"/>
                      <a:pt x="31" y="8"/>
                      <a:pt x="33" y="8"/>
                    </a:cubicBezTo>
                    <a:cubicBezTo>
                      <a:pt x="32" y="10"/>
                      <a:pt x="28" y="17"/>
                      <a:pt x="2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43">
                <a:extLst>
                  <a:ext uri="{FF2B5EF4-FFF2-40B4-BE49-F238E27FC236}">
                    <a16:creationId xmlns="" xmlns:a16="http://schemas.microsoft.com/office/drawing/2014/main" id="{F75BEAFB-2197-4A43-A7E8-AD4828A4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500" y="874713"/>
                <a:ext cx="80963" cy="107950"/>
              </a:xfrm>
              <a:custGeom>
                <a:avLst/>
                <a:gdLst>
                  <a:gd name="T0" fmla="*/ 0 w 25"/>
                  <a:gd name="T1" fmla="*/ 34 h 34"/>
                  <a:gd name="T2" fmla="*/ 1 w 25"/>
                  <a:gd name="T3" fmla="*/ 34 h 34"/>
                  <a:gd name="T4" fmla="*/ 25 w 25"/>
                  <a:gd name="T5" fmla="*/ 2 h 34"/>
                  <a:gd name="T6" fmla="*/ 25 w 25"/>
                  <a:gd name="T7" fmla="*/ 1 h 34"/>
                  <a:gd name="T8" fmla="*/ 23 w 25"/>
                  <a:gd name="T9" fmla="*/ 1 h 34"/>
                  <a:gd name="T10" fmla="*/ 0 w 25"/>
                  <a:gd name="T11" fmla="*/ 33 h 34"/>
                  <a:gd name="T12" fmla="*/ 0 w 2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0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10" y="21"/>
                      <a:pt x="14" y="14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13" y="13"/>
                      <a:pt x="8" y="20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44">
                <a:extLst>
                  <a:ext uri="{FF2B5EF4-FFF2-40B4-BE49-F238E27FC236}">
                    <a16:creationId xmlns="" xmlns:a16="http://schemas.microsoft.com/office/drawing/2014/main" id="{4062A7EE-F108-49B2-8FCA-59F0AE1B2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976313"/>
                <a:ext cx="85725" cy="96838"/>
              </a:xfrm>
              <a:custGeom>
                <a:avLst/>
                <a:gdLst>
                  <a:gd name="T0" fmla="*/ 0 w 27"/>
                  <a:gd name="T1" fmla="*/ 30 h 30"/>
                  <a:gd name="T2" fmla="*/ 1 w 27"/>
                  <a:gd name="T3" fmla="*/ 30 h 30"/>
                  <a:gd name="T4" fmla="*/ 27 w 27"/>
                  <a:gd name="T5" fmla="*/ 2 h 30"/>
                  <a:gd name="T6" fmla="*/ 27 w 27"/>
                  <a:gd name="T7" fmla="*/ 1 h 30"/>
                  <a:gd name="T8" fmla="*/ 26 w 27"/>
                  <a:gd name="T9" fmla="*/ 1 h 30"/>
                  <a:gd name="T10" fmla="*/ 0 w 27"/>
                  <a:gd name="T11" fmla="*/ 29 h 30"/>
                  <a:gd name="T12" fmla="*/ 0 w 2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1" y="18"/>
                      <a:pt x="16" y="13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6" y="1"/>
                    </a:cubicBezTo>
                    <a:cubicBezTo>
                      <a:pt x="15" y="12"/>
                      <a:pt x="9" y="17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45">
                <a:extLst>
                  <a:ext uri="{FF2B5EF4-FFF2-40B4-BE49-F238E27FC236}">
                    <a16:creationId xmlns="" xmlns:a16="http://schemas.microsoft.com/office/drawing/2014/main" id="{8DECBD1C-9E84-4723-AC23-F105520C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088" y="966788"/>
                <a:ext cx="85725" cy="96838"/>
              </a:xfrm>
              <a:custGeom>
                <a:avLst/>
                <a:gdLst>
                  <a:gd name="T0" fmla="*/ 0 w 27"/>
                  <a:gd name="T1" fmla="*/ 30 h 30"/>
                  <a:gd name="T2" fmla="*/ 1 w 27"/>
                  <a:gd name="T3" fmla="*/ 30 h 30"/>
                  <a:gd name="T4" fmla="*/ 27 w 27"/>
                  <a:gd name="T5" fmla="*/ 1 h 30"/>
                  <a:gd name="T6" fmla="*/ 27 w 27"/>
                  <a:gd name="T7" fmla="*/ 0 h 30"/>
                  <a:gd name="T8" fmla="*/ 25 w 27"/>
                  <a:gd name="T9" fmla="*/ 0 h 30"/>
                  <a:gd name="T10" fmla="*/ 0 w 27"/>
                  <a:gd name="T11" fmla="*/ 29 h 30"/>
                  <a:gd name="T12" fmla="*/ 0 w 2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1" y="30"/>
                      <a:pt x="1" y="30"/>
                    </a:cubicBezTo>
                    <a:cubicBezTo>
                      <a:pt x="10" y="18"/>
                      <a:pt x="16" y="12"/>
                      <a:pt x="27" y="1"/>
                    </a:cubicBezTo>
                    <a:cubicBezTo>
                      <a:pt x="27" y="1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4" y="11"/>
                      <a:pt x="9" y="17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46">
                <a:extLst>
                  <a:ext uri="{FF2B5EF4-FFF2-40B4-BE49-F238E27FC236}">
                    <a16:creationId xmlns="" xmlns:a16="http://schemas.microsoft.com/office/drawing/2014/main" id="{5C4FE840-9CAE-4899-9965-40775047A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038" y="957263"/>
                <a:ext cx="92075" cy="106363"/>
              </a:xfrm>
              <a:custGeom>
                <a:avLst/>
                <a:gdLst>
                  <a:gd name="T0" fmla="*/ 1 w 29"/>
                  <a:gd name="T1" fmla="*/ 33 h 33"/>
                  <a:gd name="T2" fmla="*/ 2 w 29"/>
                  <a:gd name="T3" fmla="*/ 32 h 33"/>
                  <a:gd name="T4" fmla="*/ 29 w 29"/>
                  <a:gd name="T5" fmla="*/ 1 h 33"/>
                  <a:gd name="T6" fmla="*/ 29 w 29"/>
                  <a:gd name="T7" fmla="*/ 0 h 33"/>
                  <a:gd name="T8" fmla="*/ 28 w 29"/>
                  <a:gd name="T9" fmla="*/ 0 h 33"/>
                  <a:gd name="T10" fmla="*/ 1 w 29"/>
                  <a:gd name="T11" fmla="*/ 31 h 33"/>
                  <a:gd name="T12" fmla="*/ 1 w 29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1" y="33"/>
                    </a:moveTo>
                    <a:cubicBezTo>
                      <a:pt x="1" y="33"/>
                      <a:pt x="2" y="33"/>
                      <a:pt x="2" y="32"/>
                    </a:cubicBezTo>
                    <a:cubicBezTo>
                      <a:pt x="11" y="19"/>
                      <a:pt x="17" y="13"/>
                      <a:pt x="29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12"/>
                      <a:pt x="10" y="18"/>
                      <a:pt x="1" y="31"/>
                    </a:cubicBezTo>
                    <a:cubicBezTo>
                      <a:pt x="0" y="32"/>
                      <a:pt x="0" y="32"/>
                      <a:pt x="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47">
                <a:extLst>
                  <a:ext uri="{FF2B5EF4-FFF2-40B4-BE49-F238E27FC236}">
                    <a16:creationId xmlns="" xmlns:a16="http://schemas.microsoft.com/office/drawing/2014/main" id="{6F40F672-3D5C-495E-ABEB-7AA766B7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963" y="884238"/>
                <a:ext cx="79375" cy="107950"/>
              </a:xfrm>
              <a:custGeom>
                <a:avLst/>
                <a:gdLst>
                  <a:gd name="T0" fmla="*/ 0 w 25"/>
                  <a:gd name="T1" fmla="*/ 34 h 34"/>
                  <a:gd name="T2" fmla="*/ 1 w 25"/>
                  <a:gd name="T3" fmla="*/ 33 h 34"/>
                  <a:gd name="T4" fmla="*/ 25 w 25"/>
                  <a:gd name="T5" fmla="*/ 1 h 34"/>
                  <a:gd name="T6" fmla="*/ 25 w 25"/>
                  <a:gd name="T7" fmla="*/ 0 h 34"/>
                  <a:gd name="T8" fmla="*/ 23 w 25"/>
                  <a:gd name="T9" fmla="*/ 1 h 34"/>
                  <a:gd name="T10" fmla="*/ 0 w 25"/>
                  <a:gd name="T11" fmla="*/ 33 h 34"/>
                  <a:gd name="T12" fmla="*/ 0 w 2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0" y="34"/>
                    </a:moveTo>
                    <a:cubicBezTo>
                      <a:pt x="1" y="34"/>
                      <a:pt x="1" y="34"/>
                      <a:pt x="1" y="33"/>
                    </a:cubicBezTo>
                    <a:cubicBezTo>
                      <a:pt x="10" y="20"/>
                      <a:pt x="14" y="14"/>
                      <a:pt x="25" y="1"/>
                    </a:cubicBezTo>
                    <a:cubicBezTo>
                      <a:pt x="25" y="1"/>
                      <a:pt x="25" y="1"/>
                      <a:pt x="25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13" y="13"/>
                      <a:pt x="8" y="19"/>
                      <a:pt x="0" y="33"/>
                    </a:cubicBezTo>
                    <a:cubicBezTo>
                      <a:pt x="0" y="33"/>
                      <a:pt x="0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48">
                <a:extLst>
                  <a:ext uri="{FF2B5EF4-FFF2-40B4-BE49-F238E27FC236}">
                    <a16:creationId xmlns="" xmlns:a16="http://schemas.microsoft.com/office/drawing/2014/main" id="{DE2C8B72-E728-44AE-B053-9C4CB66B5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488" y="893763"/>
                <a:ext cx="85725" cy="114300"/>
              </a:xfrm>
              <a:custGeom>
                <a:avLst/>
                <a:gdLst>
                  <a:gd name="T0" fmla="*/ 0 w 27"/>
                  <a:gd name="T1" fmla="*/ 35 h 36"/>
                  <a:gd name="T2" fmla="*/ 1 w 27"/>
                  <a:gd name="T3" fmla="*/ 35 h 36"/>
                  <a:gd name="T4" fmla="*/ 27 w 27"/>
                  <a:gd name="T5" fmla="*/ 1 h 36"/>
                  <a:gd name="T6" fmla="*/ 27 w 27"/>
                  <a:gd name="T7" fmla="*/ 0 h 36"/>
                  <a:gd name="T8" fmla="*/ 25 w 27"/>
                  <a:gd name="T9" fmla="*/ 0 h 36"/>
                  <a:gd name="T10" fmla="*/ 0 w 27"/>
                  <a:gd name="T11" fmla="*/ 34 h 36"/>
                  <a:gd name="T12" fmla="*/ 0 w 2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0" y="35"/>
                    </a:moveTo>
                    <a:cubicBezTo>
                      <a:pt x="1" y="36"/>
                      <a:pt x="1" y="35"/>
                      <a:pt x="1" y="35"/>
                    </a:cubicBezTo>
                    <a:cubicBezTo>
                      <a:pt x="10" y="21"/>
                      <a:pt x="15" y="14"/>
                      <a:pt x="27" y="1"/>
                    </a:cubicBezTo>
                    <a:cubicBezTo>
                      <a:pt x="27" y="1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4" y="14"/>
                      <a:pt x="9" y="20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49">
                <a:extLst>
                  <a:ext uri="{FF2B5EF4-FFF2-40B4-BE49-F238E27FC236}">
                    <a16:creationId xmlns="" xmlns:a16="http://schemas.microsoft.com/office/drawing/2014/main" id="{F89023D6-8E7D-4AA4-A950-7B522071E8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1538" y="938213"/>
                <a:ext cx="98425" cy="125413"/>
              </a:xfrm>
              <a:custGeom>
                <a:avLst/>
                <a:gdLst>
                  <a:gd name="T0" fmla="*/ 8 w 31"/>
                  <a:gd name="T1" fmla="*/ 15 h 39"/>
                  <a:gd name="T2" fmla="*/ 0 w 31"/>
                  <a:gd name="T3" fmla="*/ 39 h 39"/>
                  <a:gd name="T4" fmla="*/ 23 w 31"/>
                  <a:gd name="T5" fmla="*/ 24 h 39"/>
                  <a:gd name="T6" fmla="*/ 31 w 31"/>
                  <a:gd name="T7" fmla="*/ 0 h 39"/>
                  <a:gd name="T8" fmla="*/ 8 w 31"/>
                  <a:gd name="T9" fmla="*/ 15 h 39"/>
                  <a:gd name="T10" fmla="*/ 23 w 31"/>
                  <a:gd name="T11" fmla="*/ 10 h 39"/>
                  <a:gd name="T12" fmla="*/ 18 w 31"/>
                  <a:gd name="T13" fmla="*/ 26 h 39"/>
                  <a:gd name="T14" fmla="*/ 3 w 31"/>
                  <a:gd name="T15" fmla="*/ 36 h 39"/>
                  <a:gd name="T16" fmla="*/ 8 w 31"/>
                  <a:gd name="T17" fmla="*/ 20 h 39"/>
                  <a:gd name="T18" fmla="*/ 23 w 31"/>
                  <a:gd name="T19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9">
                    <a:moveTo>
                      <a:pt x="8" y="15"/>
                    </a:moveTo>
                    <a:cubicBezTo>
                      <a:pt x="0" y="25"/>
                      <a:pt x="0" y="36"/>
                      <a:pt x="0" y="39"/>
                    </a:cubicBezTo>
                    <a:cubicBezTo>
                      <a:pt x="4" y="38"/>
                      <a:pt x="15" y="35"/>
                      <a:pt x="23" y="24"/>
                    </a:cubicBezTo>
                    <a:cubicBezTo>
                      <a:pt x="31" y="14"/>
                      <a:pt x="31" y="3"/>
                      <a:pt x="31" y="0"/>
                    </a:cubicBezTo>
                    <a:cubicBezTo>
                      <a:pt x="28" y="1"/>
                      <a:pt x="17" y="4"/>
                      <a:pt x="8" y="15"/>
                    </a:cubicBezTo>
                    <a:close/>
                    <a:moveTo>
                      <a:pt x="23" y="10"/>
                    </a:moveTo>
                    <a:cubicBezTo>
                      <a:pt x="23" y="12"/>
                      <a:pt x="23" y="19"/>
                      <a:pt x="18" y="26"/>
                    </a:cubicBezTo>
                    <a:cubicBezTo>
                      <a:pt x="12" y="33"/>
                      <a:pt x="5" y="35"/>
                      <a:pt x="3" y="36"/>
                    </a:cubicBezTo>
                    <a:cubicBezTo>
                      <a:pt x="2" y="34"/>
                      <a:pt x="2" y="27"/>
                      <a:pt x="8" y="20"/>
                    </a:cubicBezTo>
                    <a:cubicBezTo>
                      <a:pt x="13" y="13"/>
                      <a:pt x="21" y="11"/>
                      <a:pt x="2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45247864-A493-4929-A3A5-2552464F787C}"/>
              </a:ext>
            </a:extLst>
          </p:cNvPr>
          <p:cNvGrpSpPr/>
          <p:nvPr/>
        </p:nvGrpSpPr>
        <p:grpSpPr>
          <a:xfrm>
            <a:off x="6445250" y="827088"/>
            <a:ext cx="1333501" cy="1133475"/>
            <a:chOff x="6445250" y="827088"/>
            <a:chExt cx="1333501" cy="113347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51" name="组合 50">
              <a:extLst>
                <a:ext uri="{FF2B5EF4-FFF2-40B4-BE49-F238E27FC236}">
                  <a16:creationId xmlns="" xmlns:a16="http://schemas.microsoft.com/office/drawing/2014/main" id="{A81E207F-A7B9-489E-A8CA-CC76D2F1F02E}"/>
                </a:ext>
              </a:extLst>
            </p:cNvPr>
            <p:cNvGrpSpPr/>
            <p:nvPr/>
          </p:nvGrpSpPr>
          <p:grpSpPr>
            <a:xfrm>
              <a:off x="7148513" y="827088"/>
              <a:ext cx="630238" cy="1133475"/>
              <a:chOff x="7148513" y="827088"/>
              <a:chExt cx="630238" cy="1133475"/>
            </a:xfrm>
            <a:grpFill/>
          </p:grpSpPr>
          <p:sp>
            <p:nvSpPr>
              <p:cNvPr id="80" name="Freeform 53">
                <a:extLst>
                  <a:ext uri="{FF2B5EF4-FFF2-40B4-BE49-F238E27FC236}">
                    <a16:creationId xmlns="" xmlns:a16="http://schemas.microsoft.com/office/drawing/2014/main" id="{B87F92AB-1F16-4B71-B00D-1F164FE3C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800" y="1773238"/>
                <a:ext cx="176213" cy="96838"/>
              </a:xfrm>
              <a:custGeom>
                <a:avLst/>
                <a:gdLst>
                  <a:gd name="T0" fmla="*/ 27 w 51"/>
                  <a:gd name="T1" fmla="*/ 23 h 28"/>
                  <a:gd name="T2" fmla="*/ 0 w 51"/>
                  <a:gd name="T3" fmla="*/ 24 h 28"/>
                  <a:gd name="T4" fmla="*/ 25 w 51"/>
                  <a:gd name="T5" fmla="*/ 5 h 28"/>
                  <a:gd name="T6" fmla="*/ 51 w 51"/>
                  <a:gd name="T7" fmla="*/ 4 h 28"/>
                  <a:gd name="T8" fmla="*/ 27 w 51"/>
                  <a:gd name="T9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27" y="23"/>
                    </a:moveTo>
                    <a:cubicBezTo>
                      <a:pt x="13" y="28"/>
                      <a:pt x="3" y="25"/>
                      <a:pt x="0" y="24"/>
                    </a:cubicBezTo>
                    <a:cubicBezTo>
                      <a:pt x="2" y="21"/>
                      <a:pt x="11" y="11"/>
                      <a:pt x="25" y="5"/>
                    </a:cubicBezTo>
                    <a:cubicBezTo>
                      <a:pt x="38" y="0"/>
                      <a:pt x="49" y="3"/>
                      <a:pt x="51" y="4"/>
                    </a:cubicBezTo>
                    <a:cubicBezTo>
                      <a:pt x="49" y="7"/>
                      <a:pt x="41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54">
                <a:extLst>
                  <a:ext uri="{FF2B5EF4-FFF2-40B4-BE49-F238E27FC236}">
                    <a16:creationId xmlns="" xmlns:a16="http://schemas.microsoft.com/office/drawing/2014/main" id="{43A14FFA-4610-48B5-8225-B6610F89D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9813" y="1666876"/>
                <a:ext cx="88900" cy="182563"/>
              </a:xfrm>
              <a:custGeom>
                <a:avLst/>
                <a:gdLst>
                  <a:gd name="T0" fmla="*/ 4 w 26"/>
                  <a:gd name="T1" fmla="*/ 26 h 53"/>
                  <a:gd name="T2" fmla="*/ 5 w 26"/>
                  <a:gd name="T3" fmla="*/ 53 h 53"/>
                  <a:gd name="T4" fmla="*/ 22 w 26"/>
                  <a:gd name="T5" fmla="*/ 26 h 53"/>
                  <a:gd name="T6" fmla="*/ 21 w 26"/>
                  <a:gd name="T7" fmla="*/ 0 h 53"/>
                  <a:gd name="T8" fmla="*/ 4 w 26"/>
                  <a:gd name="T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3">
                    <a:moveTo>
                      <a:pt x="4" y="26"/>
                    </a:moveTo>
                    <a:cubicBezTo>
                      <a:pt x="0" y="40"/>
                      <a:pt x="4" y="50"/>
                      <a:pt x="5" y="53"/>
                    </a:cubicBezTo>
                    <a:cubicBezTo>
                      <a:pt x="8" y="50"/>
                      <a:pt x="18" y="41"/>
                      <a:pt x="22" y="26"/>
                    </a:cubicBezTo>
                    <a:cubicBezTo>
                      <a:pt x="26" y="12"/>
                      <a:pt x="22" y="2"/>
                      <a:pt x="21" y="0"/>
                    </a:cubicBezTo>
                    <a:cubicBezTo>
                      <a:pt x="18" y="2"/>
                      <a:pt x="9" y="11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55">
                <a:extLst>
                  <a:ext uri="{FF2B5EF4-FFF2-40B4-BE49-F238E27FC236}">
                    <a16:creationId xmlns="" xmlns:a16="http://schemas.microsoft.com/office/drawing/2014/main" id="{ACC9BC71-7F57-4938-A49F-16EE3BE7C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8563" y="1752601"/>
                <a:ext cx="112713" cy="58738"/>
              </a:xfrm>
              <a:custGeom>
                <a:avLst/>
                <a:gdLst>
                  <a:gd name="T0" fmla="*/ 0 w 33"/>
                  <a:gd name="T1" fmla="*/ 16 h 17"/>
                  <a:gd name="T2" fmla="*/ 0 w 33"/>
                  <a:gd name="T3" fmla="*/ 16 h 17"/>
                  <a:gd name="T4" fmla="*/ 0 w 33"/>
                  <a:gd name="T5" fmla="*/ 15 h 17"/>
                  <a:gd name="T6" fmla="*/ 31 w 33"/>
                  <a:gd name="T7" fmla="*/ 0 h 17"/>
                  <a:gd name="T8" fmla="*/ 32 w 33"/>
                  <a:gd name="T9" fmla="*/ 1 h 17"/>
                  <a:gd name="T10" fmla="*/ 32 w 33"/>
                  <a:gd name="T11" fmla="*/ 2 h 17"/>
                  <a:gd name="T12" fmla="*/ 1 w 33"/>
                  <a:gd name="T13" fmla="*/ 16 h 17"/>
                  <a:gd name="T14" fmla="*/ 0 w 33"/>
                  <a:gd name="T1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7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33" y="1"/>
                      <a:pt x="32" y="2"/>
                      <a:pt x="32" y="2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56">
                <a:extLst>
                  <a:ext uri="{FF2B5EF4-FFF2-40B4-BE49-F238E27FC236}">
                    <a16:creationId xmlns="" xmlns:a16="http://schemas.microsoft.com/office/drawing/2014/main" id="{856FF369-B437-4E56-B465-8B249CA3D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613" y="1597026"/>
                <a:ext cx="49213" cy="117475"/>
              </a:xfrm>
              <a:custGeom>
                <a:avLst/>
                <a:gdLst>
                  <a:gd name="T0" fmla="*/ 1 w 14"/>
                  <a:gd name="T1" fmla="*/ 33 h 34"/>
                  <a:gd name="T2" fmla="*/ 1 w 14"/>
                  <a:gd name="T3" fmla="*/ 33 h 34"/>
                  <a:gd name="T4" fmla="*/ 12 w 14"/>
                  <a:gd name="T5" fmla="*/ 0 h 34"/>
                  <a:gd name="T6" fmla="*/ 14 w 14"/>
                  <a:gd name="T7" fmla="*/ 0 h 34"/>
                  <a:gd name="T8" fmla="*/ 14 w 14"/>
                  <a:gd name="T9" fmla="*/ 1 h 34"/>
                  <a:gd name="T10" fmla="*/ 2 w 14"/>
                  <a:gd name="T11" fmla="*/ 33 h 34"/>
                  <a:gd name="T12" fmla="*/ 1 w 14"/>
                  <a:gd name="T13" fmla="*/ 34 h 34"/>
                  <a:gd name="T14" fmla="*/ 1 w 14"/>
                  <a:gd name="T1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4">
                    <a:moveTo>
                      <a:pt x="1" y="33"/>
                    </a:moveTo>
                    <a:cubicBezTo>
                      <a:pt x="1" y="33"/>
                      <a:pt x="0" y="33"/>
                      <a:pt x="1" y="3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1" y="34"/>
                    </a:cubicBezTo>
                    <a:cubicBezTo>
                      <a:pt x="1" y="34"/>
                      <a:pt x="1" y="34"/>
                      <a:pt x="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7">
                <a:extLst>
                  <a:ext uri="{FF2B5EF4-FFF2-40B4-BE49-F238E27FC236}">
                    <a16:creationId xmlns="" xmlns:a16="http://schemas.microsoft.com/office/drawing/2014/main" id="{64F125C7-CD48-49F0-A33B-187DCD19D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1738" y="1614488"/>
                <a:ext cx="144463" cy="125413"/>
              </a:xfrm>
              <a:custGeom>
                <a:avLst/>
                <a:gdLst>
                  <a:gd name="T0" fmla="*/ 25 w 42"/>
                  <a:gd name="T1" fmla="*/ 26 h 36"/>
                  <a:gd name="T2" fmla="*/ 0 w 42"/>
                  <a:gd name="T3" fmla="*/ 36 h 36"/>
                  <a:gd name="T4" fmla="*/ 17 w 42"/>
                  <a:gd name="T5" fmla="*/ 10 h 36"/>
                  <a:gd name="T6" fmla="*/ 42 w 42"/>
                  <a:gd name="T7" fmla="*/ 0 h 36"/>
                  <a:gd name="T8" fmla="*/ 25 w 42"/>
                  <a:gd name="T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6">
                    <a:moveTo>
                      <a:pt x="25" y="26"/>
                    </a:moveTo>
                    <a:cubicBezTo>
                      <a:pt x="13" y="36"/>
                      <a:pt x="2" y="36"/>
                      <a:pt x="0" y="36"/>
                    </a:cubicBezTo>
                    <a:cubicBezTo>
                      <a:pt x="1" y="32"/>
                      <a:pt x="5" y="20"/>
                      <a:pt x="17" y="10"/>
                    </a:cubicBezTo>
                    <a:cubicBezTo>
                      <a:pt x="28" y="0"/>
                      <a:pt x="39" y="0"/>
                      <a:pt x="42" y="0"/>
                    </a:cubicBezTo>
                    <a:cubicBezTo>
                      <a:pt x="41" y="4"/>
                      <a:pt x="36" y="17"/>
                      <a:pt x="2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8">
                <a:extLst>
                  <a:ext uri="{FF2B5EF4-FFF2-40B4-BE49-F238E27FC236}">
                    <a16:creationId xmlns="" xmlns:a16="http://schemas.microsoft.com/office/drawing/2014/main" id="{CF05E1DC-F561-45CE-9A02-1E09E21B4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5" y="1543051"/>
                <a:ext cx="61913" cy="188913"/>
              </a:xfrm>
              <a:custGeom>
                <a:avLst/>
                <a:gdLst>
                  <a:gd name="T0" fmla="*/ 1 w 18"/>
                  <a:gd name="T1" fmla="*/ 30 h 55"/>
                  <a:gd name="T2" fmla="*/ 10 w 18"/>
                  <a:gd name="T3" fmla="*/ 55 h 55"/>
                  <a:gd name="T4" fmla="*/ 18 w 18"/>
                  <a:gd name="T5" fmla="*/ 25 h 55"/>
                  <a:gd name="T6" fmla="*/ 9 w 18"/>
                  <a:gd name="T7" fmla="*/ 0 h 55"/>
                  <a:gd name="T8" fmla="*/ 1 w 18"/>
                  <a:gd name="T9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55">
                    <a:moveTo>
                      <a:pt x="1" y="30"/>
                    </a:moveTo>
                    <a:cubicBezTo>
                      <a:pt x="1" y="45"/>
                      <a:pt x="8" y="53"/>
                      <a:pt x="10" y="55"/>
                    </a:cubicBezTo>
                    <a:cubicBezTo>
                      <a:pt x="12" y="52"/>
                      <a:pt x="18" y="40"/>
                      <a:pt x="18" y="25"/>
                    </a:cubicBezTo>
                    <a:cubicBezTo>
                      <a:pt x="18" y="10"/>
                      <a:pt x="11" y="2"/>
                      <a:pt x="9" y="0"/>
                    </a:cubicBezTo>
                    <a:cubicBezTo>
                      <a:pt x="7" y="3"/>
                      <a:pt x="0" y="15"/>
                      <a:pt x="1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9">
                <a:extLst>
                  <a:ext uri="{FF2B5EF4-FFF2-40B4-BE49-F238E27FC236}">
                    <a16:creationId xmlns="" xmlns:a16="http://schemas.microsoft.com/office/drawing/2014/main" id="{BFB9A2B8-B1B5-486B-8C8D-D52906C2E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8100" y="1566863"/>
                <a:ext cx="93663" cy="85725"/>
              </a:xfrm>
              <a:custGeom>
                <a:avLst/>
                <a:gdLst>
                  <a:gd name="T0" fmla="*/ 0 w 27"/>
                  <a:gd name="T1" fmla="*/ 25 h 25"/>
                  <a:gd name="T2" fmla="*/ 0 w 27"/>
                  <a:gd name="T3" fmla="*/ 25 h 25"/>
                  <a:gd name="T4" fmla="*/ 0 w 27"/>
                  <a:gd name="T5" fmla="*/ 23 h 25"/>
                  <a:gd name="T6" fmla="*/ 25 w 27"/>
                  <a:gd name="T7" fmla="*/ 0 h 25"/>
                  <a:gd name="T8" fmla="*/ 26 w 27"/>
                  <a:gd name="T9" fmla="*/ 0 h 25"/>
                  <a:gd name="T10" fmla="*/ 26 w 27"/>
                  <a:gd name="T11" fmla="*/ 1 h 25"/>
                  <a:gd name="T12" fmla="*/ 1 w 27"/>
                  <a:gd name="T13" fmla="*/ 25 h 25"/>
                  <a:gd name="T14" fmla="*/ 0 w 2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60">
                <a:extLst>
                  <a:ext uri="{FF2B5EF4-FFF2-40B4-BE49-F238E27FC236}">
                    <a16:creationId xmlns="" xmlns:a16="http://schemas.microsoft.com/office/drawing/2014/main" id="{FFA002C4-FF91-44E2-8A6A-7E0BD4566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925" y="1470026"/>
                <a:ext cx="12700" cy="123825"/>
              </a:xfrm>
              <a:custGeom>
                <a:avLst/>
                <a:gdLst>
                  <a:gd name="T0" fmla="*/ 1 w 4"/>
                  <a:gd name="T1" fmla="*/ 36 h 36"/>
                  <a:gd name="T2" fmla="*/ 1 w 4"/>
                  <a:gd name="T3" fmla="*/ 35 h 36"/>
                  <a:gd name="T4" fmla="*/ 2 w 4"/>
                  <a:gd name="T5" fmla="*/ 1 h 36"/>
                  <a:gd name="T6" fmla="*/ 3 w 4"/>
                  <a:gd name="T7" fmla="*/ 0 h 36"/>
                  <a:gd name="T8" fmla="*/ 4 w 4"/>
                  <a:gd name="T9" fmla="*/ 1 h 36"/>
                  <a:gd name="T10" fmla="*/ 2 w 4"/>
                  <a:gd name="T11" fmla="*/ 35 h 36"/>
                  <a:gd name="T12" fmla="*/ 1 w 4"/>
                  <a:gd name="T13" fmla="*/ 36 h 36"/>
                  <a:gd name="T14" fmla="*/ 1 w 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6">
                    <a:moveTo>
                      <a:pt x="1" y="36"/>
                    </a:moveTo>
                    <a:cubicBezTo>
                      <a:pt x="1" y="36"/>
                      <a:pt x="0" y="35"/>
                      <a:pt x="1" y="3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61">
                <a:extLst>
                  <a:ext uri="{FF2B5EF4-FFF2-40B4-BE49-F238E27FC236}">
                    <a16:creationId xmlns="" xmlns:a16="http://schemas.microsoft.com/office/drawing/2014/main" id="{7D495E56-912B-4370-BCE7-67B726C55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7463" y="1420813"/>
                <a:ext cx="103188" cy="163513"/>
              </a:xfrm>
              <a:custGeom>
                <a:avLst/>
                <a:gdLst>
                  <a:gd name="T0" fmla="*/ 21 w 30"/>
                  <a:gd name="T1" fmla="*/ 30 h 47"/>
                  <a:gd name="T2" fmla="*/ 0 w 30"/>
                  <a:gd name="T3" fmla="*/ 47 h 47"/>
                  <a:gd name="T4" fmla="*/ 9 w 30"/>
                  <a:gd name="T5" fmla="*/ 17 h 47"/>
                  <a:gd name="T6" fmla="*/ 30 w 30"/>
                  <a:gd name="T7" fmla="*/ 0 h 47"/>
                  <a:gd name="T8" fmla="*/ 21 w 30"/>
                  <a:gd name="T9" fmla="*/ 3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21" y="30"/>
                    </a:moveTo>
                    <a:cubicBezTo>
                      <a:pt x="13" y="43"/>
                      <a:pt x="3" y="46"/>
                      <a:pt x="0" y="47"/>
                    </a:cubicBezTo>
                    <a:cubicBezTo>
                      <a:pt x="1" y="43"/>
                      <a:pt x="1" y="30"/>
                      <a:pt x="9" y="17"/>
                    </a:cubicBezTo>
                    <a:cubicBezTo>
                      <a:pt x="17" y="5"/>
                      <a:pt x="27" y="1"/>
                      <a:pt x="30" y="0"/>
                    </a:cubicBezTo>
                    <a:cubicBezTo>
                      <a:pt x="30" y="4"/>
                      <a:pt x="29" y="18"/>
                      <a:pt x="21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2">
                <a:extLst>
                  <a:ext uri="{FF2B5EF4-FFF2-40B4-BE49-F238E27FC236}">
                    <a16:creationId xmlns="" xmlns:a16="http://schemas.microsoft.com/office/drawing/2014/main" id="{13674206-B552-4106-A93F-4ABFF86FD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1738" y="1400176"/>
                <a:ext cx="85725" cy="184150"/>
              </a:xfrm>
              <a:custGeom>
                <a:avLst/>
                <a:gdLst>
                  <a:gd name="T0" fmla="*/ 5 w 25"/>
                  <a:gd name="T1" fmla="*/ 31 h 53"/>
                  <a:gd name="T2" fmla="*/ 21 w 25"/>
                  <a:gd name="T3" fmla="*/ 53 h 53"/>
                  <a:gd name="T4" fmla="*/ 20 w 25"/>
                  <a:gd name="T5" fmla="*/ 22 h 53"/>
                  <a:gd name="T6" fmla="*/ 3 w 25"/>
                  <a:gd name="T7" fmla="*/ 0 h 53"/>
                  <a:gd name="T8" fmla="*/ 5 w 25"/>
                  <a:gd name="T9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53">
                    <a:moveTo>
                      <a:pt x="5" y="31"/>
                    </a:moveTo>
                    <a:cubicBezTo>
                      <a:pt x="10" y="46"/>
                      <a:pt x="19" y="51"/>
                      <a:pt x="21" y="53"/>
                    </a:cubicBezTo>
                    <a:cubicBezTo>
                      <a:pt x="22" y="49"/>
                      <a:pt x="25" y="36"/>
                      <a:pt x="20" y="22"/>
                    </a:cubicBezTo>
                    <a:cubicBezTo>
                      <a:pt x="15" y="7"/>
                      <a:pt x="6" y="2"/>
                      <a:pt x="3" y="0"/>
                    </a:cubicBezTo>
                    <a:cubicBezTo>
                      <a:pt x="3" y="4"/>
                      <a:pt x="0" y="17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3">
                <a:extLst>
                  <a:ext uri="{FF2B5EF4-FFF2-40B4-BE49-F238E27FC236}">
                    <a16:creationId xmlns="" xmlns:a16="http://schemas.microsoft.com/office/drawing/2014/main" id="{D902AD46-196E-40A1-8CAA-3FCB4A48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3663" y="1358901"/>
                <a:ext cx="65088" cy="111125"/>
              </a:xfrm>
              <a:custGeom>
                <a:avLst/>
                <a:gdLst>
                  <a:gd name="T0" fmla="*/ 1 w 19"/>
                  <a:gd name="T1" fmla="*/ 32 h 32"/>
                  <a:gd name="T2" fmla="*/ 1 w 19"/>
                  <a:gd name="T3" fmla="*/ 31 h 32"/>
                  <a:gd name="T4" fmla="*/ 0 w 19"/>
                  <a:gd name="T5" fmla="*/ 30 h 32"/>
                  <a:gd name="T6" fmla="*/ 17 w 19"/>
                  <a:gd name="T7" fmla="*/ 0 h 32"/>
                  <a:gd name="T8" fmla="*/ 18 w 19"/>
                  <a:gd name="T9" fmla="*/ 0 h 32"/>
                  <a:gd name="T10" fmla="*/ 18 w 19"/>
                  <a:gd name="T11" fmla="*/ 1 h 32"/>
                  <a:gd name="T12" fmla="*/ 2 w 19"/>
                  <a:gd name="T13" fmla="*/ 31 h 32"/>
                  <a:gd name="T14" fmla="*/ 1 w 1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1" y="32"/>
                    </a:moveTo>
                    <a:cubicBezTo>
                      <a:pt x="1" y="32"/>
                      <a:pt x="1" y="31"/>
                      <a:pt x="1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19" y="1"/>
                      <a:pt x="18" y="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1" y="32"/>
                      <a:pt x="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64">
                <a:extLst>
                  <a:ext uri="{FF2B5EF4-FFF2-40B4-BE49-F238E27FC236}">
                    <a16:creationId xmlns="" xmlns:a16="http://schemas.microsoft.com/office/drawing/2014/main" id="{7880463A-25D4-4001-A081-2EF1873D9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0625" y="1331913"/>
                <a:ext cx="38100" cy="120650"/>
              </a:xfrm>
              <a:custGeom>
                <a:avLst/>
                <a:gdLst>
                  <a:gd name="T0" fmla="*/ 10 w 11"/>
                  <a:gd name="T1" fmla="*/ 35 h 35"/>
                  <a:gd name="T2" fmla="*/ 9 w 11"/>
                  <a:gd name="T3" fmla="*/ 34 h 35"/>
                  <a:gd name="T4" fmla="*/ 0 w 11"/>
                  <a:gd name="T5" fmla="*/ 1 h 35"/>
                  <a:gd name="T6" fmla="*/ 1 w 11"/>
                  <a:gd name="T7" fmla="*/ 0 h 35"/>
                  <a:gd name="T8" fmla="*/ 2 w 11"/>
                  <a:gd name="T9" fmla="*/ 1 h 35"/>
                  <a:gd name="T10" fmla="*/ 11 w 11"/>
                  <a:gd name="T11" fmla="*/ 34 h 35"/>
                  <a:gd name="T12" fmla="*/ 11 w 11"/>
                  <a:gd name="T13" fmla="*/ 35 h 35"/>
                  <a:gd name="T14" fmla="*/ 10 w 1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5">
                    <a:moveTo>
                      <a:pt x="10" y="35"/>
                    </a:moveTo>
                    <a:cubicBezTo>
                      <a:pt x="10" y="35"/>
                      <a:pt x="10" y="35"/>
                      <a:pt x="9" y="3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1" y="35"/>
                    </a:cubicBezTo>
                    <a:cubicBezTo>
                      <a:pt x="10" y="35"/>
                      <a:pt x="10" y="35"/>
                      <a:pt x="10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65">
                <a:extLst>
                  <a:ext uri="{FF2B5EF4-FFF2-40B4-BE49-F238E27FC236}">
                    <a16:creationId xmlns="" xmlns:a16="http://schemas.microsoft.com/office/drawing/2014/main" id="{D1C7FB2E-0B48-46A0-A960-E366D8EE4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275" y="1223963"/>
                <a:ext cx="79375" cy="187325"/>
              </a:xfrm>
              <a:custGeom>
                <a:avLst/>
                <a:gdLst>
                  <a:gd name="T0" fmla="*/ 19 w 23"/>
                  <a:gd name="T1" fmla="*/ 31 h 54"/>
                  <a:gd name="T2" fmla="*/ 4 w 23"/>
                  <a:gd name="T3" fmla="*/ 54 h 54"/>
                  <a:gd name="T4" fmla="*/ 3 w 23"/>
                  <a:gd name="T5" fmla="*/ 23 h 54"/>
                  <a:gd name="T6" fmla="*/ 18 w 23"/>
                  <a:gd name="T7" fmla="*/ 0 h 54"/>
                  <a:gd name="T8" fmla="*/ 19 w 23"/>
                  <a:gd name="T9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4">
                    <a:moveTo>
                      <a:pt x="19" y="31"/>
                    </a:moveTo>
                    <a:cubicBezTo>
                      <a:pt x="15" y="46"/>
                      <a:pt x="7" y="52"/>
                      <a:pt x="4" y="54"/>
                    </a:cubicBezTo>
                    <a:cubicBezTo>
                      <a:pt x="3" y="50"/>
                      <a:pt x="0" y="37"/>
                      <a:pt x="3" y="23"/>
                    </a:cubicBezTo>
                    <a:cubicBezTo>
                      <a:pt x="7" y="8"/>
                      <a:pt x="16" y="2"/>
                      <a:pt x="18" y="0"/>
                    </a:cubicBezTo>
                    <a:cubicBezTo>
                      <a:pt x="19" y="4"/>
                      <a:pt x="23" y="17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66">
                <a:extLst>
                  <a:ext uri="{FF2B5EF4-FFF2-40B4-BE49-F238E27FC236}">
                    <a16:creationId xmlns="" xmlns:a16="http://schemas.microsoft.com/office/drawing/2014/main" id="{B0B1ADE9-0BBF-482B-ACB2-B145AA34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8563" y="1258888"/>
                <a:ext cx="112713" cy="155575"/>
              </a:xfrm>
              <a:custGeom>
                <a:avLst/>
                <a:gdLst>
                  <a:gd name="T0" fmla="*/ 11 w 33"/>
                  <a:gd name="T1" fmla="*/ 29 h 45"/>
                  <a:gd name="T2" fmla="*/ 33 w 33"/>
                  <a:gd name="T3" fmla="*/ 45 h 45"/>
                  <a:gd name="T4" fmla="*/ 22 w 33"/>
                  <a:gd name="T5" fmla="*/ 15 h 45"/>
                  <a:gd name="T6" fmla="*/ 0 w 33"/>
                  <a:gd name="T7" fmla="*/ 0 h 45"/>
                  <a:gd name="T8" fmla="*/ 11 w 33"/>
                  <a:gd name="T9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5">
                    <a:moveTo>
                      <a:pt x="11" y="29"/>
                    </a:moveTo>
                    <a:cubicBezTo>
                      <a:pt x="20" y="41"/>
                      <a:pt x="30" y="44"/>
                      <a:pt x="33" y="45"/>
                    </a:cubicBezTo>
                    <a:cubicBezTo>
                      <a:pt x="33" y="41"/>
                      <a:pt x="31" y="27"/>
                      <a:pt x="22" y="15"/>
                    </a:cubicBezTo>
                    <a:cubicBezTo>
                      <a:pt x="13" y="3"/>
                      <a:pt x="3" y="1"/>
                      <a:pt x="0" y="0"/>
                    </a:cubicBezTo>
                    <a:cubicBezTo>
                      <a:pt x="0" y="4"/>
                      <a:pt x="2" y="17"/>
                      <a:pt x="1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7">
                <a:extLst>
                  <a:ext uri="{FF2B5EF4-FFF2-40B4-BE49-F238E27FC236}">
                    <a16:creationId xmlns="" xmlns:a16="http://schemas.microsoft.com/office/drawing/2014/main" id="{68FF716C-8C62-47A5-BBB6-2B719ACF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0488" y="1152526"/>
                <a:ext cx="30163" cy="123825"/>
              </a:xfrm>
              <a:custGeom>
                <a:avLst/>
                <a:gdLst>
                  <a:gd name="T0" fmla="*/ 1 w 9"/>
                  <a:gd name="T1" fmla="*/ 36 h 36"/>
                  <a:gd name="T2" fmla="*/ 1 w 9"/>
                  <a:gd name="T3" fmla="*/ 36 h 36"/>
                  <a:gd name="T4" fmla="*/ 0 w 9"/>
                  <a:gd name="T5" fmla="*/ 35 h 36"/>
                  <a:gd name="T6" fmla="*/ 7 w 9"/>
                  <a:gd name="T7" fmla="*/ 1 h 36"/>
                  <a:gd name="T8" fmla="*/ 8 w 9"/>
                  <a:gd name="T9" fmla="*/ 0 h 36"/>
                  <a:gd name="T10" fmla="*/ 9 w 9"/>
                  <a:gd name="T11" fmla="*/ 1 h 36"/>
                  <a:gd name="T12" fmla="*/ 2 w 9"/>
                  <a:gd name="T13" fmla="*/ 35 h 36"/>
                  <a:gd name="T14" fmla="*/ 1 w 9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6">
                    <a:moveTo>
                      <a:pt x="1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0" y="35"/>
                      <a:pt x="0" y="3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8">
                <a:extLst>
                  <a:ext uri="{FF2B5EF4-FFF2-40B4-BE49-F238E27FC236}">
                    <a16:creationId xmlns="" xmlns:a16="http://schemas.microsoft.com/office/drawing/2014/main" id="{09705C85-D439-4C7C-A642-6333D1032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7288" y="1200151"/>
                <a:ext cx="71438" cy="103188"/>
              </a:xfrm>
              <a:custGeom>
                <a:avLst/>
                <a:gdLst>
                  <a:gd name="T0" fmla="*/ 20 w 21"/>
                  <a:gd name="T1" fmla="*/ 30 h 30"/>
                  <a:gd name="T2" fmla="*/ 19 w 21"/>
                  <a:gd name="T3" fmla="*/ 29 h 30"/>
                  <a:gd name="T4" fmla="*/ 0 w 21"/>
                  <a:gd name="T5" fmla="*/ 1 h 30"/>
                  <a:gd name="T6" fmla="*/ 0 w 21"/>
                  <a:gd name="T7" fmla="*/ 0 h 30"/>
                  <a:gd name="T8" fmla="*/ 2 w 21"/>
                  <a:gd name="T9" fmla="*/ 0 h 30"/>
                  <a:gd name="T10" fmla="*/ 21 w 21"/>
                  <a:gd name="T11" fmla="*/ 29 h 30"/>
                  <a:gd name="T12" fmla="*/ 20 w 21"/>
                  <a:gd name="T13" fmla="*/ 30 h 30"/>
                  <a:gd name="T14" fmla="*/ 20 w 2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0">
                    <a:moveTo>
                      <a:pt x="20" y="30"/>
                    </a:moveTo>
                    <a:cubicBezTo>
                      <a:pt x="20" y="30"/>
                      <a:pt x="19" y="30"/>
                      <a:pt x="19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9">
                <a:extLst>
                  <a:ext uri="{FF2B5EF4-FFF2-40B4-BE49-F238E27FC236}">
                    <a16:creationId xmlns="" xmlns:a16="http://schemas.microsoft.com/office/drawing/2014/main" id="{C41A62A8-8241-4A1C-AC73-B9C64C253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0000" y="1041401"/>
                <a:ext cx="65088" cy="190500"/>
              </a:xfrm>
              <a:custGeom>
                <a:avLst/>
                <a:gdLst>
                  <a:gd name="T0" fmla="*/ 18 w 19"/>
                  <a:gd name="T1" fmla="*/ 29 h 55"/>
                  <a:gd name="T2" fmla="*/ 11 w 19"/>
                  <a:gd name="T3" fmla="*/ 55 h 55"/>
                  <a:gd name="T4" fmla="*/ 1 w 19"/>
                  <a:gd name="T5" fmla="*/ 26 h 55"/>
                  <a:gd name="T6" fmla="*/ 7 w 19"/>
                  <a:gd name="T7" fmla="*/ 0 h 55"/>
                  <a:gd name="T8" fmla="*/ 18 w 19"/>
                  <a:gd name="T9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5">
                    <a:moveTo>
                      <a:pt x="18" y="29"/>
                    </a:moveTo>
                    <a:cubicBezTo>
                      <a:pt x="19" y="44"/>
                      <a:pt x="13" y="53"/>
                      <a:pt x="11" y="55"/>
                    </a:cubicBezTo>
                    <a:cubicBezTo>
                      <a:pt x="9" y="52"/>
                      <a:pt x="2" y="41"/>
                      <a:pt x="1" y="26"/>
                    </a:cubicBezTo>
                    <a:cubicBezTo>
                      <a:pt x="0" y="11"/>
                      <a:pt x="6" y="2"/>
                      <a:pt x="7" y="0"/>
                    </a:cubicBezTo>
                    <a:cubicBezTo>
                      <a:pt x="10" y="3"/>
                      <a:pt x="17" y="14"/>
                      <a:pt x="1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0">
                <a:extLst>
                  <a:ext uri="{FF2B5EF4-FFF2-40B4-BE49-F238E27FC236}">
                    <a16:creationId xmlns="" xmlns:a16="http://schemas.microsoft.com/office/drawing/2014/main" id="{101E2C43-D46A-4457-9F6F-8B7508FE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9825" y="1123951"/>
                <a:ext cx="158750" cy="117475"/>
              </a:xfrm>
              <a:custGeom>
                <a:avLst/>
                <a:gdLst>
                  <a:gd name="T0" fmla="*/ 20 w 46"/>
                  <a:gd name="T1" fmla="*/ 26 h 34"/>
                  <a:gd name="T2" fmla="*/ 46 w 46"/>
                  <a:gd name="T3" fmla="*/ 33 h 34"/>
                  <a:gd name="T4" fmla="*/ 26 w 46"/>
                  <a:gd name="T5" fmla="*/ 9 h 34"/>
                  <a:gd name="T6" fmla="*/ 0 w 46"/>
                  <a:gd name="T7" fmla="*/ 2 h 34"/>
                  <a:gd name="T8" fmla="*/ 20 w 46"/>
                  <a:gd name="T9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20" y="26"/>
                    </a:moveTo>
                    <a:cubicBezTo>
                      <a:pt x="32" y="34"/>
                      <a:pt x="43" y="34"/>
                      <a:pt x="46" y="33"/>
                    </a:cubicBezTo>
                    <a:cubicBezTo>
                      <a:pt x="44" y="30"/>
                      <a:pt x="38" y="18"/>
                      <a:pt x="26" y="9"/>
                    </a:cubicBezTo>
                    <a:cubicBezTo>
                      <a:pt x="14" y="0"/>
                      <a:pt x="3" y="1"/>
                      <a:pt x="0" y="2"/>
                    </a:cubicBezTo>
                    <a:cubicBezTo>
                      <a:pt x="2" y="5"/>
                      <a:pt x="7" y="17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1">
                <a:extLst>
                  <a:ext uri="{FF2B5EF4-FFF2-40B4-BE49-F238E27FC236}">
                    <a16:creationId xmlns="" xmlns:a16="http://schemas.microsoft.com/office/drawing/2014/main" id="{E2508435-A7DB-4AE7-A86C-EC3DF37F2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288" y="968376"/>
                <a:ext cx="20638" cy="125413"/>
              </a:xfrm>
              <a:custGeom>
                <a:avLst/>
                <a:gdLst>
                  <a:gd name="T0" fmla="*/ 6 w 6"/>
                  <a:gd name="T1" fmla="*/ 36 h 36"/>
                  <a:gd name="T2" fmla="*/ 5 w 6"/>
                  <a:gd name="T3" fmla="*/ 36 h 36"/>
                  <a:gd name="T4" fmla="*/ 4 w 6"/>
                  <a:gd name="T5" fmla="*/ 35 h 36"/>
                  <a:gd name="T6" fmla="*/ 0 w 6"/>
                  <a:gd name="T7" fmla="*/ 1 h 36"/>
                  <a:gd name="T8" fmla="*/ 1 w 6"/>
                  <a:gd name="T9" fmla="*/ 0 h 36"/>
                  <a:gd name="T10" fmla="*/ 2 w 6"/>
                  <a:gd name="T11" fmla="*/ 1 h 36"/>
                  <a:gd name="T12" fmla="*/ 6 w 6"/>
                  <a:gd name="T13" fmla="*/ 35 h 36"/>
                  <a:gd name="T14" fmla="*/ 6 w 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4" y="36"/>
                      <a:pt x="4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72">
                <a:extLst>
                  <a:ext uri="{FF2B5EF4-FFF2-40B4-BE49-F238E27FC236}">
                    <a16:creationId xmlns="" xmlns:a16="http://schemas.microsoft.com/office/drawing/2014/main" id="{ADB2B7A5-440E-43BC-AC51-0C9DAACED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1082676"/>
                <a:ext cx="96838" cy="79375"/>
              </a:xfrm>
              <a:custGeom>
                <a:avLst/>
                <a:gdLst>
                  <a:gd name="T0" fmla="*/ 28 w 28"/>
                  <a:gd name="T1" fmla="*/ 23 h 23"/>
                  <a:gd name="T2" fmla="*/ 27 w 28"/>
                  <a:gd name="T3" fmla="*/ 23 h 23"/>
                  <a:gd name="T4" fmla="*/ 0 w 28"/>
                  <a:gd name="T5" fmla="*/ 2 h 23"/>
                  <a:gd name="T6" fmla="*/ 0 w 28"/>
                  <a:gd name="T7" fmla="*/ 1 h 23"/>
                  <a:gd name="T8" fmla="*/ 1 w 28"/>
                  <a:gd name="T9" fmla="*/ 0 h 23"/>
                  <a:gd name="T10" fmla="*/ 28 w 28"/>
                  <a:gd name="T11" fmla="*/ 22 h 23"/>
                  <a:gd name="T12" fmla="*/ 28 w 28"/>
                  <a:gd name="T13" fmla="*/ 23 h 23"/>
                  <a:gd name="T14" fmla="*/ 28 w 2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28" y="23"/>
                    </a:moveTo>
                    <a:cubicBezTo>
                      <a:pt x="27" y="23"/>
                      <a:pt x="27" y="23"/>
                      <a:pt x="27" y="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3">
                <a:extLst>
                  <a:ext uri="{FF2B5EF4-FFF2-40B4-BE49-F238E27FC236}">
                    <a16:creationId xmlns="" xmlns:a16="http://schemas.microsoft.com/office/drawing/2014/main" id="{83192C27-07E6-4C13-9CE4-D4F11BC45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5" y="893763"/>
                <a:ext cx="96838" cy="174625"/>
              </a:xfrm>
              <a:custGeom>
                <a:avLst/>
                <a:gdLst>
                  <a:gd name="T0" fmla="*/ 23 w 28"/>
                  <a:gd name="T1" fmla="*/ 24 h 51"/>
                  <a:gd name="T2" fmla="*/ 24 w 28"/>
                  <a:gd name="T3" fmla="*/ 51 h 51"/>
                  <a:gd name="T4" fmla="*/ 5 w 28"/>
                  <a:gd name="T5" fmla="*/ 27 h 51"/>
                  <a:gd name="T6" fmla="*/ 4 w 28"/>
                  <a:gd name="T7" fmla="*/ 0 h 51"/>
                  <a:gd name="T8" fmla="*/ 23 w 28"/>
                  <a:gd name="T9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1">
                    <a:moveTo>
                      <a:pt x="23" y="24"/>
                    </a:moveTo>
                    <a:cubicBezTo>
                      <a:pt x="28" y="38"/>
                      <a:pt x="25" y="48"/>
                      <a:pt x="24" y="51"/>
                    </a:cubicBezTo>
                    <a:cubicBezTo>
                      <a:pt x="21" y="49"/>
                      <a:pt x="11" y="40"/>
                      <a:pt x="5" y="27"/>
                    </a:cubicBezTo>
                    <a:cubicBezTo>
                      <a:pt x="0" y="13"/>
                      <a:pt x="3" y="2"/>
                      <a:pt x="4" y="0"/>
                    </a:cubicBezTo>
                    <a:cubicBezTo>
                      <a:pt x="7" y="2"/>
                      <a:pt x="17" y="1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74">
                <a:extLst>
                  <a:ext uri="{FF2B5EF4-FFF2-40B4-BE49-F238E27FC236}">
                    <a16:creationId xmlns="" xmlns:a16="http://schemas.microsoft.com/office/drawing/2014/main" id="{2F6F76E3-9F45-4812-832E-DCBA46C97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6163" y="1006476"/>
                <a:ext cx="179388" cy="90488"/>
              </a:xfrm>
              <a:custGeom>
                <a:avLst/>
                <a:gdLst>
                  <a:gd name="T0" fmla="*/ 26 w 52"/>
                  <a:gd name="T1" fmla="*/ 22 h 26"/>
                  <a:gd name="T2" fmla="*/ 52 w 52"/>
                  <a:gd name="T3" fmla="*/ 21 h 26"/>
                  <a:gd name="T4" fmla="*/ 26 w 52"/>
                  <a:gd name="T5" fmla="*/ 4 h 26"/>
                  <a:gd name="T6" fmla="*/ 0 w 52"/>
                  <a:gd name="T7" fmla="*/ 5 h 26"/>
                  <a:gd name="T8" fmla="*/ 26 w 52"/>
                  <a:gd name="T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6">
                    <a:moveTo>
                      <a:pt x="26" y="22"/>
                    </a:moveTo>
                    <a:cubicBezTo>
                      <a:pt x="40" y="26"/>
                      <a:pt x="50" y="22"/>
                      <a:pt x="52" y="21"/>
                    </a:cubicBezTo>
                    <a:cubicBezTo>
                      <a:pt x="50" y="18"/>
                      <a:pt x="41" y="8"/>
                      <a:pt x="26" y="4"/>
                    </a:cubicBezTo>
                    <a:cubicBezTo>
                      <a:pt x="12" y="0"/>
                      <a:pt x="2" y="4"/>
                      <a:pt x="0" y="5"/>
                    </a:cubicBezTo>
                    <a:cubicBezTo>
                      <a:pt x="2" y="8"/>
                      <a:pt x="11" y="18"/>
                      <a:pt x="26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75">
                <a:extLst>
                  <a:ext uri="{FF2B5EF4-FFF2-40B4-BE49-F238E27FC236}">
                    <a16:creationId xmlns="" xmlns:a16="http://schemas.microsoft.com/office/drawing/2014/main" id="{A4F130DE-1EE0-4E36-B19C-84026949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1888" y="827088"/>
                <a:ext cx="58738" cy="111125"/>
              </a:xfrm>
              <a:custGeom>
                <a:avLst/>
                <a:gdLst>
                  <a:gd name="T0" fmla="*/ 16 w 17"/>
                  <a:gd name="T1" fmla="*/ 32 h 32"/>
                  <a:gd name="T2" fmla="*/ 16 w 17"/>
                  <a:gd name="T3" fmla="*/ 32 h 32"/>
                  <a:gd name="T4" fmla="*/ 15 w 17"/>
                  <a:gd name="T5" fmla="*/ 32 h 32"/>
                  <a:gd name="T6" fmla="*/ 0 w 17"/>
                  <a:gd name="T7" fmla="*/ 1 h 32"/>
                  <a:gd name="T8" fmla="*/ 1 w 17"/>
                  <a:gd name="T9" fmla="*/ 0 h 32"/>
                  <a:gd name="T10" fmla="*/ 2 w 17"/>
                  <a:gd name="T11" fmla="*/ 0 h 32"/>
                  <a:gd name="T12" fmla="*/ 16 w 17"/>
                  <a:gd name="T13" fmla="*/ 31 h 32"/>
                  <a:gd name="T14" fmla="*/ 16 w 17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16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6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76">
                <a:extLst>
                  <a:ext uri="{FF2B5EF4-FFF2-40B4-BE49-F238E27FC236}">
                    <a16:creationId xmlns="" xmlns:a16="http://schemas.microsoft.com/office/drawing/2014/main" id="{DFFC5329-76AE-4465-AC52-FBD2070AE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900" y="996951"/>
                <a:ext cx="117475" cy="47625"/>
              </a:xfrm>
              <a:custGeom>
                <a:avLst/>
                <a:gdLst>
                  <a:gd name="T0" fmla="*/ 33 w 34"/>
                  <a:gd name="T1" fmla="*/ 13 h 14"/>
                  <a:gd name="T2" fmla="*/ 33 w 34"/>
                  <a:gd name="T3" fmla="*/ 14 h 14"/>
                  <a:gd name="T4" fmla="*/ 0 w 34"/>
                  <a:gd name="T5" fmla="*/ 2 h 14"/>
                  <a:gd name="T6" fmla="*/ 0 w 34"/>
                  <a:gd name="T7" fmla="*/ 1 h 14"/>
                  <a:gd name="T8" fmla="*/ 1 w 34"/>
                  <a:gd name="T9" fmla="*/ 0 h 14"/>
                  <a:gd name="T10" fmla="*/ 33 w 34"/>
                  <a:gd name="T11" fmla="*/ 12 h 14"/>
                  <a:gd name="T12" fmla="*/ 34 w 34"/>
                  <a:gd name="T13" fmla="*/ 13 h 14"/>
                  <a:gd name="T14" fmla="*/ 33 w 3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4">
                    <a:moveTo>
                      <a:pt x="33" y="13"/>
                    </a:moveTo>
                    <a:cubicBezTo>
                      <a:pt x="33" y="14"/>
                      <a:pt x="33" y="14"/>
                      <a:pt x="33" y="1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7">
                <a:extLst>
                  <a:ext uri="{FF2B5EF4-FFF2-40B4-BE49-F238E27FC236}">
                    <a16:creationId xmlns="" xmlns:a16="http://schemas.microsoft.com/office/drawing/2014/main" id="{4B377A74-B9AA-4C6B-BEC3-40D7DF598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8513" y="1855788"/>
                <a:ext cx="254000" cy="104775"/>
              </a:xfrm>
              <a:custGeom>
                <a:avLst/>
                <a:gdLst>
                  <a:gd name="T0" fmla="*/ 74 w 74"/>
                  <a:gd name="T1" fmla="*/ 1 h 30"/>
                  <a:gd name="T2" fmla="*/ 1 w 74"/>
                  <a:gd name="T3" fmla="*/ 30 h 30"/>
                  <a:gd name="T4" fmla="*/ 0 w 74"/>
                  <a:gd name="T5" fmla="*/ 22 h 30"/>
                  <a:gd name="T6" fmla="*/ 73 w 74"/>
                  <a:gd name="T7" fmla="*/ 0 h 30"/>
                  <a:gd name="T8" fmla="*/ 74 w 74"/>
                  <a:gd name="T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">
                    <a:moveTo>
                      <a:pt x="74" y="1"/>
                    </a:moveTo>
                    <a:cubicBezTo>
                      <a:pt x="53" y="16"/>
                      <a:pt x="27" y="26"/>
                      <a:pt x="1" y="3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6" y="21"/>
                      <a:pt x="51" y="13"/>
                      <a:pt x="73" y="0"/>
                    </a:cubicBezTo>
                    <a:lnTo>
                      <a:pt x="7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8">
                <a:extLst>
                  <a:ext uri="{FF2B5EF4-FFF2-40B4-BE49-F238E27FC236}">
                    <a16:creationId xmlns="" xmlns:a16="http://schemas.microsoft.com/office/drawing/2014/main" id="{1E806819-3E36-413A-A700-3A77FC34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7425" y="868363"/>
                <a:ext cx="165100" cy="128588"/>
              </a:xfrm>
              <a:custGeom>
                <a:avLst/>
                <a:gdLst>
                  <a:gd name="T0" fmla="*/ 29 w 48"/>
                  <a:gd name="T1" fmla="*/ 12 h 37"/>
                  <a:gd name="T2" fmla="*/ 48 w 48"/>
                  <a:gd name="T3" fmla="*/ 37 h 37"/>
                  <a:gd name="T4" fmla="*/ 19 w 48"/>
                  <a:gd name="T5" fmla="*/ 25 h 37"/>
                  <a:gd name="T6" fmla="*/ 0 w 48"/>
                  <a:gd name="T7" fmla="*/ 0 h 37"/>
                  <a:gd name="T8" fmla="*/ 29 w 48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7">
                    <a:moveTo>
                      <a:pt x="29" y="12"/>
                    </a:moveTo>
                    <a:cubicBezTo>
                      <a:pt x="42" y="22"/>
                      <a:pt x="47" y="33"/>
                      <a:pt x="48" y="37"/>
                    </a:cubicBezTo>
                    <a:cubicBezTo>
                      <a:pt x="44" y="36"/>
                      <a:pt x="32" y="35"/>
                      <a:pt x="19" y="25"/>
                    </a:cubicBezTo>
                    <a:cubicBezTo>
                      <a:pt x="6" y="15"/>
                      <a:pt x="2" y="3"/>
                      <a:pt x="0" y="0"/>
                    </a:cubicBezTo>
                    <a:cubicBezTo>
                      <a:pt x="4" y="0"/>
                      <a:pt x="16" y="2"/>
                      <a:pt x="2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9">
                <a:extLst>
                  <a:ext uri="{FF2B5EF4-FFF2-40B4-BE49-F238E27FC236}">
                    <a16:creationId xmlns="" xmlns:a16="http://schemas.microsoft.com/office/drawing/2014/main" id="{2B90B97A-7123-4255-B8DD-615D77B99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625" y="827088"/>
                <a:ext cx="88900" cy="69850"/>
              </a:xfrm>
              <a:custGeom>
                <a:avLst/>
                <a:gdLst>
                  <a:gd name="T0" fmla="*/ 25 w 26"/>
                  <a:gd name="T1" fmla="*/ 19 h 20"/>
                  <a:gd name="T2" fmla="*/ 24 w 26"/>
                  <a:gd name="T3" fmla="*/ 20 h 20"/>
                  <a:gd name="T4" fmla="*/ 1 w 26"/>
                  <a:gd name="T5" fmla="*/ 1 h 20"/>
                  <a:gd name="T6" fmla="*/ 0 w 26"/>
                  <a:gd name="T7" fmla="*/ 0 h 20"/>
                  <a:gd name="T8" fmla="*/ 2 w 26"/>
                  <a:gd name="T9" fmla="*/ 0 h 20"/>
                  <a:gd name="T10" fmla="*/ 25 w 26"/>
                  <a:gd name="T11" fmla="*/ 18 h 20"/>
                  <a:gd name="T12" fmla="*/ 25 w 26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25" y="19"/>
                    </a:moveTo>
                    <a:cubicBezTo>
                      <a:pt x="25" y="20"/>
                      <a:pt x="24" y="20"/>
                      <a:pt x="24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9"/>
                      <a:pt x="26" y="19"/>
                      <a:pt x="2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2" name="组合 51">
              <a:extLst>
                <a:ext uri="{FF2B5EF4-FFF2-40B4-BE49-F238E27FC236}">
                  <a16:creationId xmlns="" xmlns:a16="http://schemas.microsoft.com/office/drawing/2014/main" id="{FED9A6FE-DC36-4201-B5DA-D30FC7F2EA6C}"/>
                </a:ext>
              </a:extLst>
            </p:cNvPr>
            <p:cNvGrpSpPr/>
            <p:nvPr/>
          </p:nvGrpSpPr>
          <p:grpSpPr>
            <a:xfrm>
              <a:off x="6445250" y="827088"/>
              <a:ext cx="627063" cy="1133475"/>
              <a:chOff x="6445250" y="827088"/>
              <a:chExt cx="627063" cy="1133475"/>
            </a:xfrm>
            <a:grpFill/>
          </p:grpSpPr>
          <p:sp>
            <p:nvSpPr>
              <p:cNvPr id="53" name="Freeform 80">
                <a:extLst>
                  <a:ext uri="{FF2B5EF4-FFF2-40B4-BE49-F238E27FC236}">
                    <a16:creationId xmlns="" xmlns:a16="http://schemas.microsoft.com/office/drawing/2014/main" id="{C3DCFF31-D8C9-4D1E-A619-E167D0215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813" y="1773238"/>
                <a:ext cx="176213" cy="96838"/>
              </a:xfrm>
              <a:custGeom>
                <a:avLst/>
                <a:gdLst>
                  <a:gd name="T0" fmla="*/ 25 w 51"/>
                  <a:gd name="T1" fmla="*/ 23 h 28"/>
                  <a:gd name="T2" fmla="*/ 51 w 51"/>
                  <a:gd name="T3" fmla="*/ 24 h 28"/>
                  <a:gd name="T4" fmla="*/ 27 w 51"/>
                  <a:gd name="T5" fmla="*/ 5 h 28"/>
                  <a:gd name="T6" fmla="*/ 0 w 51"/>
                  <a:gd name="T7" fmla="*/ 4 h 28"/>
                  <a:gd name="T8" fmla="*/ 25 w 51"/>
                  <a:gd name="T9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25" y="23"/>
                    </a:moveTo>
                    <a:cubicBezTo>
                      <a:pt x="38" y="28"/>
                      <a:pt x="49" y="25"/>
                      <a:pt x="51" y="24"/>
                    </a:cubicBezTo>
                    <a:cubicBezTo>
                      <a:pt x="49" y="21"/>
                      <a:pt x="41" y="11"/>
                      <a:pt x="27" y="5"/>
                    </a:cubicBezTo>
                    <a:cubicBezTo>
                      <a:pt x="13" y="0"/>
                      <a:pt x="3" y="3"/>
                      <a:pt x="0" y="4"/>
                    </a:cubicBezTo>
                    <a:cubicBezTo>
                      <a:pt x="2" y="7"/>
                      <a:pt x="11" y="17"/>
                      <a:pt x="2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81">
                <a:extLst>
                  <a:ext uri="{FF2B5EF4-FFF2-40B4-BE49-F238E27FC236}">
                    <a16:creationId xmlns="" xmlns:a16="http://schemas.microsoft.com/office/drawing/2014/main" id="{4D59B121-B284-4D36-859C-032420C3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1666876"/>
                <a:ext cx="92075" cy="182563"/>
              </a:xfrm>
              <a:custGeom>
                <a:avLst/>
                <a:gdLst>
                  <a:gd name="T0" fmla="*/ 22 w 27"/>
                  <a:gd name="T1" fmla="*/ 26 h 53"/>
                  <a:gd name="T2" fmla="*/ 21 w 27"/>
                  <a:gd name="T3" fmla="*/ 53 h 53"/>
                  <a:gd name="T4" fmla="*/ 4 w 27"/>
                  <a:gd name="T5" fmla="*/ 26 h 53"/>
                  <a:gd name="T6" fmla="*/ 5 w 27"/>
                  <a:gd name="T7" fmla="*/ 0 h 53"/>
                  <a:gd name="T8" fmla="*/ 22 w 27"/>
                  <a:gd name="T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3">
                    <a:moveTo>
                      <a:pt x="22" y="26"/>
                    </a:moveTo>
                    <a:cubicBezTo>
                      <a:pt x="27" y="40"/>
                      <a:pt x="23" y="50"/>
                      <a:pt x="21" y="53"/>
                    </a:cubicBezTo>
                    <a:cubicBezTo>
                      <a:pt x="19" y="50"/>
                      <a:pt x="9" y="41"/>
                      <a:pt x="4" y="26"/>
                    </a:cubicBezTo>
                    <a:cubicBezTo>
                      <a:pt x="0" y="12"/>
                      <a:pt x="4" y="2"/>
                      <a:pt x="5" y="0"/>
                    </a:cubicBezTo>
                    <a:cubicBezTo>
                      <a:pt x="8" y="2"/>
                      <a:pt x="18" y="11"/>
                      <a:pt x="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82">
                <a:extLst>
                  <a:ext uri="{FF2B5EF4-FFF2-40B4-BE49-F238E27FC236}">
                    <a16:creationId xmlns="" xmlns:a16="http://schemas.microsoft.com/office/drawing/2014/main" id="{80F2ABCA-332C-4F91-B4DE-0FA729B0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2725" y="1752601"/>
                <a:ext cx="112713" cy="58738"/>
              </a:xfrm>
              <a:custGeom>
                <a:avLst/>
                <a:gdLst>
                  <a:gd name="T0" fmla="*/ 32 w 33"/>
                  <a:gd name="T1" fmla="*/ 16 h 17"/>
                  <a:gd name="T2" fmla="*/ 33 w 33"/>
                  <a:gd name="T3" fmla="*/ 16 h 17"/>
                  <a:gd name="T4" fmla="*/ 32 w 33"/>
                  <a:gd name="T5" fmla="*/ 15 h 17"/>
                  <a:gd name="T6" fmla="*/ 1 w 33"/>
                  <a:gd name="T7" fmla="*/ 0 h 17"/>
                  <a:gd name="T8" fmla="*/ 0 w 33"/>
                  <a:gd name="T9" fmla="*/ 1 h 17"/>
                  <a:gd name="T10" fmla="*/ 1 w 33"/>
                  <a:gd name="T11" fmla="*/ 2 h 17"/>
                  <a:gd name="T12" fmla="*/ 31 w 33"/>
                  <a:gd name="T13" fmla="*/ 16 h 17"/>
                  <a:gd name="T14" fmla="*/ 32 w 33"/>
                  <a:gd name="T1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7">
                    <a:moveTo>
                      <a:pt x="32" y="16"/>
                    </a:moveTo>
                    <a:cubicBezTo>
                      <a:pt x="32" y="16"/>
                      <a:pt x="33" y="16"/>
                      <a:pt x="33" y="16"/>
                    </a:cubicBezTo>
                    <a:cubicBezTo>
                      <a:pt x="33" y="16"/>
                      <a:pt x="33" y="15"/>
                      <a:pt x="32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2" y="17"/>
                      <a:pt x="32" y="17"/>
                      <a:pt x="3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83">
                <a:extLst>
                  <a:ext uri="{FF2B5EF4-FFF2-40B4-BE49-F238E27FC236}">
                    <a16:creationId xmlns="" xmlns:a16="http://schemas.microsoft.com/office/drawing/2014/main" id="{E79ECCDA-CB28-40C9-8E86-5062E34FC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1000" y="1597026"/>
                <a:ext cx="49213" cy="117475"/>
              </a:xfrm>
              <a:custGeom>
                <a:avLst/>
                <a:gdLst>
                  <a:gd name="T0" fmla="*/ 14 w 14"/>
                  <a:gd name="T1" fmla="*/ 33 h 34"/>
                  <a:gd name="T2" fmla="*/ 14 w 14"/>
                  <a:gd name="T3" fmla="*/ 33 h 34"/>
                  <a:gd name="T4" fmla="*/ 2 w 14"/>
                  <a:gd name="T5" fmla="*/ 0 h 34"/>
                  <a:gd name="T6" fmla="*/ 1 w 14"/>
                  <a:gd name="T7" fmla="*/ 0 h 34"/>
                  <a:gd name="T8" fmla="*/ 0 w 14"/>
                  <a:gd name="T9" fmla="*/ 1 h 34"/>
                  <a:gd name="T10" fmla="*/ 12 w 14"/>
                  <a:gd name="T11" fmla="*/ 33 h 34"/>
                  <a:gd name="T12" fmla="*/ 13 w 14"/>
                  <a:gd name="T13" fmla="*/ 34 h 34"/>
                  <a:gd name="T14" fmla="*/ 14 w 14"/>
                  <a:gd name="T1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4">
                    <a:moveTo>
                      <a:pt x="14" y="33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84">
                <a:extLst>
                  <a:ext uri="{FF2B5EF4-FFF2-40B4-BE49-F238E27FC236}">
                    <a16:creationId xmlns="" xmlns:a16="http://schemas.microsoft.com/office/drawing/2014/main" id="{C8A9A2CD-6497-4776-961F-46D5700D6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625" y="1614488"/>
                <a:ext cx="147638" cy="125413"/>
              </a:xfrm>
              <a:custGeom>
                <a:avLst/>
                <a:gdLst>
                  <a:gd name="T0" fmla="*/ 18 w 43"/>
                  <a:gd name="T1" fmla="*/ 26 h 36"/>
                  <a:gd name="T2" fmla="*/ 43 w 43"/>
                  <a:gd name="T3" fmla="*/ 36 h 36"/>
                  <a:gd name="T4" fmla="*/ 26 w 43"/>
                  <a:gd name="T5" fmla="*/ 10 h 36"/>
                  <a:gd name="T6" fmla="*/ 0 w 43"/>
                  <a:gd name="T7" fmla="*/ 0 h 36"/>
                  <a:gd name="T8" fmla="*/ 18 w 43"/>
                  <a:gd name="T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6">
                    <a:moveTo>
                      <a:pt x="18" y="26"/>
                    </a:moveTo>
                    <a:cubicBezTo>
                      <a:pt x="29" y="36"/>
                      <a:pt x="40" y="36"/>
                      <a:pt x="43" y="36"/>
                    </a:cubicBezTo>
                    <a:cubicBezTo>
                      <a:pt x="42" y="32"/>
                      <a:pt x="37" y="20"/>
                      <a:pt x="26" y="10"/>
                    </a:cubicBezTo>
                    <a:cubicBezTo>
                      <a:pt x="14" y="0"/>
                      <a:pt x="3" y="0"/>
                      <a:pt x="0" y="0"/>
                    </a:cubicBezTo>
                    <a:cubicBezTo>
                      <a:pt x="2" y="4"/>
                      <a:pt x="6" y="17"/>
                      <a:pt x="1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85">
                <a:extLst>
                  <a:ext uri="{FF2B5EF4-FFF2-40B4-BE49-F238E27FC236}">
                    <a16:creationId xmlns="" xmlns:a16="http://schemas.microsoft.com/office/drawing/2014/main" id="{383732FA-2B84-45BD-BE32-B3EEAF8A6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0" y="1543051"/>
                <a:ext cx="61913" cy="188913"/>
              </a:xfrm>
              <a:custGeom>
                <a:avLst/>
                <a:gdLst>
                  <a:gd name="T0" fmla="*/ 18 w 18"/>
                  <a:gd name="T1" fmla="*/ 30 h 55"/>
                  <a:gd name="T2" fmla="*/ 9 w 18"/>
                  <a:gd name="T3" fmla="*/ 55 h 55"/>
                  <a:gd name="T4" fmla="*/ 1 w 18"/>
                  <a:gd name="T5" fmla="*/ 25 h 55"/>
                  <a:gd name="T6" fmla="*/ 10 w 18"/>
                  <a:gd name="T7" fmla="*/ 0 h 55"/>
                  <a:gd name="T8" fmla="*/ 18 w 18"/>
                  <a:gd name="T9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55">
                    <a:moveTo>
                      <a:pt x="18" y="30"/>
                    </a:moveTo>
                    <a:cubicBezTo>
                      <a:pt x="18" y="45"/>
                      <a:pt x="11" y="53"/>
                      <a:pt x="9" y="55"/>
                    </a:cubicBezTo>
                    <a:cubicBezTo>
                      <a:pt x="7" y="52"/>
                      <a:pt x="0" y="40"/>
                      <a:pt x="1" y="25"/>
                    </a:cubicBezTo>
                    <a:cubicBezTo>
                      <a:pt x="1" y="10"/>
                      <a:pt x="8" y="2"/>
                      <a:pt x="10" y="0"/>
                    </a:cubicBezTo>
                    <a:cubicBezTo>
                      <a:pt x="11" y="3"/>
                      <a:pt x="18" y="15"/>
                      <a:pt x="1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86">
                <a:extLst>
                  <a:ext uri="{FF2B5EF4-FFF2-40B4-BE49-F238E27FC236}">
                    <a16:creationId xmlns="" xmlns:a16="http://schemas.microsoft.com/office/drawing/2014/main" id="{49145B07-59A2-4914-8B10-55C416D5E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238" y="1566863"/>
                <a:ext cx="93663" cy="85725"/>
              </a:xfrm>
              <a:custGeom>
                <a:avLst/>
                <a:gdLst>
                  <a:gd name="T0" fmla="*/ 26 w 27"/>
                  <a:gd name="T1" fmla="*/ 25 h 25"/>
                  <a:gd name="T2" fmla="*/ 26 w 27"/>
                  <a:gd name="T3" fmla="*/ 25 h 25"/>
                  <a:gd name="T4" fmla="*/ 26 w 27"/>
                  <a:gd name="T5" fmla="*/ 23 h 25"/>
                  <a:gd name="T6" fmla="*/ 1 w 27"/>
                  <a:gd name="T7" fmla="*/ 0 h 25"/>
                  <a:gd name="T8" fmla="*/ 0 w 27"/>
                  <a:gd name="T9" fmla="*/ 0 h 25"/>
                  <a:gd name="T10" fmla="*/ 0 w 27"/>
                  <a:gd name="T11" fmla="*/ 1 h 25"/>
                  <a:gd name="T12" fmla="*/ 25 w 27"/>
                  <a:gd name="T13" fmla="*/ 25 h 25"/>
                  <a:gd name="T14" fmla="*/ 26 w 2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26" y="25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4"/>
                      <a:pt x="27" y="24"/>
                      <a:pt x="26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6" y="25"/>
                      <a:pt x="2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87">
                <a:extLst>
                  <a:ext uri="{FF2B5EF4-FFF2-40B4-BE49-F238E27FC236}">
                    <a16:creationId xmlns="" xmlns:a16="http://schemas.microsoft.com/office/drawing/2014/main" id="{2F7AC2C4-C931-4E0E-A430-B0461A081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375" y="1470026"/>
                <a:ext cx="9525" cy="123825"/>
              </a:xfrm>
              <a:custGeom>
                <a:avLst/>
                <a:gdLst>
                  <a:gd name="T0" fmla="*/ 2 w 3"/>
                  <a:gd name="T1" fmla="*/ 36 h 36"/>
                  <a:gd name="T2" fmla="*/ 3 w 3"/>
                  <a:gd name="T3" fmla="*/ 35 h 36"/>
                  <a:gd name="T4" fmla="*/ 2 w 3"/>
                  <a:gd name="T5" fmla="*/ 1 h 36"/>
                  <a:gd name="T6" fmla="*/ 1 w 3"/>
                  <a:gd name="T7" fmla="*/ 0 h 36"/>
                  <a:gd name="T8" fmla="*/ 0 w 3"/>
                  <a:gd name="T9" fmla="*/ 1 h 36"/>
                  <a:gd name="T10" fmla="*/ 1 w 3"/>
                  <a:gd name="T11" fmla="*/ 35 h 36"/>
                  <a:gd name="T12" fmla="*/ 2 w 3"/>
                  <a:gd name="T13" fmla="*/ 36 h 36"/>
                  <a:gd name="T14" fmla="*/ 2 w 3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cubicBezTo>
                      <a:pt x="3" y="36"/>
                      <a:pt x="3" y="35"/>
                      <a:pt x="3" y="3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88">
                <a:extLst>
                  <a:ext uri="{FF2B5EF4-FFF2-40B4-BE49-F238E27FC236}">
                    <a16:creationId xmlns="" xmlns:a16="http://schemas.microsoft.com/office/drawing/2014/main" id="{0C4C7843-DAB5-4FCC-8EB0-206972B5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175" y="1420813"/>
                <a:ext cx="103188" cy="163513"/>
              </a:xfrm>
              <a:custGeom>
                <a:avLst/>
                <a:gdLst>
                  <a:gd name="T0" fmla="*/ 9 w 30"/>
                  <a:gd name="T1" fmla="*/ 30 h 47"/>
                  <a:gd name="T2" fmla="*/ 30 w 30"/>
                  <a:gd name="T3" fmla="*/ 47 h 47"/>
                  <a:gd name="T4" fmla="*/ 21 w 30"/>
                  <a:gd name="T5" fmla="*/ 17 h 47"/>
                  <a:gd name="T6" fmla="*/ 0 w 30"/>
                  <a:gd name="T7" fmla="*/ 0 h 47"/>
                  <a:gd name="T8" fmla="*/ 9 w 30"/>
                  <a:gd name="T9" fmla="*/ 3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9" y="30"/>
                    </a:moveTo>
                    <a:cubicBezTo>
                      <a:pt x="17" y="43"/>
                      <a:pt x="27" y="46"/>
                      <a:pt x="30" y="47"/>
                    </a:cubicBezTo>
                    <a:cubicBezTo>
                      <a:pt x="30" y="43"/>
                      <a:pt x="29" y="30"/>
                      <a:pt x="21" y="17"/>
                    </a:cubicBezTo>
                    <a:cubicBezTo>
                      <a:pt x="13" y="5"/>
                      <a:pt x="3" y="1"/>
                      <a:pt x="0" y="0"/>
                    </a:cubicBezTo>
                    <a:cubicBezTo>
                      <a:pt x="1" y="4"/>
                      <a:pt x="1" y="18"/>
                      <a:pt x="9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89">
                <a:extLst>
                  <a:ext uri="{FF2B5EF4-FFF2-40B4-BE49-F238E27FC236}">
                    <a16:creationId xmlns="" xmlns:a16="http://schemas.microsoft.com/office/drawing/2014/main" id="{2501A7A2-855F-41E0-AEDD-391A48D0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538" y="1400176"/>
                <a:ext cx="82550" cy="184150"/>
              </a:xfrm>
              <a:custGeom>
                <a:avLst/>
                <a:gdLst>
                  <a:gd name="T0" fmla="*/ 20 w 24"/>
                  <a:gd name="T1" fmla="*/ 31 h 53"/>
                  <a:gd name="T2" fmla="*/ 3 w 24"/>
                  <a:gd name="T3" fmla="*/ 53 h 53"/>
                  <a:gd name="T4" fmla="*/ 5 w 24"/>
                  <a:gd name="T5" fmla="*/ 22 h 53"/>
                  <a:gd name="T6" fmla="*/ 21 w 24"/>
                  <a:gd name="T7" fmla="*/ 0 h 53"/>
                  <a:gd name="T8" fmla="*/ 20 w 24"/>
                  <a:gd name="T9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3">
                    <a:moveTo>
                      <a:pt x="20" y="31"/>
                    </a:moveTo>
                    <a:cubicBezTo>
                      <a:pt x="15" y="46"/>
                      <a:pt x="6" y="51"/>
                      <a:pt x="3" y="53"/>
                    </a:cubicBezTo>
                    <a:cubicBezTo>
                      <a:pt x="2" y="49"/>
                      <a:pt x="0" y="36"/>
                      <a:pt x="5" y="22"/>
                    </a:cubicBezTo>
                    <a:cubicBezTo>
                      <a:pt x="9" y="7"/>
                      <a:pt x="19" y="2"/>
                      <a:pt x="21" y="0"/>
                    </a:cubicBezTo>
                    <a:cubicBezTo>
                      <a:pt x="22" y="4"/>
                      <a:pt x="24" y="17"/>
                      <a:pt x="2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90">
                <a:extLst>
                  <a:ext uri="{FF2B5EF4-FFF2-40B4-BE49-F238E27FC236}">
                    <a16:creationId xmlns="" xmlns:a16="http://schemas.microsoft.com/office/drawing/2014/main" id="{700999A8-8086-480F-AE9E-51C6A583F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0" y="1358901"/>
                <a:ext cx="61913" cy="111125"/>
              </a:xfrm>
              <a:custGeom>
                <a:avLst/>
                <a:gdLst>
                  <a:gd name="T0" fmla="*/ 17 w 18"/>
                  <a:gd name="T1" fmla="*/ 32 h 32"/>
                  <a:gd name="T2" fmla="*/ 18 w 18"/>
                  <a:gd name="T3" fmla="*/ 31 h 32"/>
                  <a:gd name="T4" fmla="*/ 18 w 18"/>
                  <a:gd name="T5" fmla="*/ 30 h 32"/>
                  <a:gd name="T6" fmla="*/ 2 w 18"/>
                  <a:gd name="T7" fmla="*/ 0 h 32"/>
                  <a:gd name="T8" fmla="*/ 0 w 18"/>
                  <a:gd name="T9" fmla="*/ 0 h 32"/>
                  <a:gd name="T10" fmla="*/ 0 w 18"/>
                  <a:gd name="T11" fmla="*/ 1 h 32"/>
                  <a:gd name="T12" fmla="*/ 17 w 18"/>
                  <a:gd name="T13" fmla="*/ 31 h 32"/>
                  <a:gd name="T14" fmla="*/ 17 w 1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2">
                    <a:moveTo>
                      <a:pt x="17" y="32"/>
                    </a:moveTo>
                    <a:cubicBezTo>
                      <a:pt x="18" y="32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91">
                <a:extLst>
                  <a:ext uri="{FF2B5EF4-FFF2-40B4-BE49-F238E27FC236}">
                    <a16:creationId xmlns="" xmlns:a16="http://schemas.microsoft.com/office/drawing/2014/main" id="{51C97599-9C56-4C5D-9190-445D63ACD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2100" y="1331913"/>
                <a:ext cx="38100" cy="120650"/>
              </a:xfrm>
              <a:custGeom>
                <a:avLst/>
                <a:gdLst>
                  <a:gd name="T0" fmla="*/ 1 w 11"/>
                  <a:gd name="T1" fmla="*/ 35 h 35"/>
                  <a:gd name="T2" fmla="*/ 2 w 11"/>
                  <a:gd name="T3" fmla="*/ 34 h 35"/>
                  <a:gd name="T4" fmla="*/ 11 w 11"/>
                  <a:gd name="T5" fmla="*/ 1 h 35"/>
                  <a:gd name="T6" fmla="*/ 11 w 11"/>
                  <a:gd name="T7" fmla="*/ 0 h 35"/>
                  <a:gd name="T8" fmla="*/ 10 w 11"/>
                  <a:gd name="T9" fmla="*/ 1 h 35"/>
                  <a:gd name="T10" fmla="*/ 0 w 11"/>
                  <a:gd name="T11" fmla="*/ 34 h 35"/>
                  <a:gd name="T12" fmla="*/ 1 w 11"/>
                  <a:gd name="T13" fmla="*/ 35 h 35"/>
                  <a:gd name="T14" fmla="*/ 1 w 1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5">
                    <a:moveTo>
                      <a:pt x="1" y="35"/>
                    </a:moveTo>
                    <a:cubicBezTo>
                      <a:pt x="2" y="35"/>
                      <a:pt x="2" y="35"/>
                      <a:pt x="2" y="3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92">
                <a:extLst>
                  <a:ext uri="{FF2B5EF4-FFF2-40B4-BE49-F238E27FC236}">
                    <a16:creationId xmlns="" xmlns:a16="http://schemas.microsoft.com/office/drawing/2014/main" id="{0B346136-727E-4930-8808-9A9DF48D0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350" y="1223963"/>
                <a:ext cx="79375" cy="187325"/>
              </a:xfrm>
              <a:custGeom>
                <a:avLst/>
                <a:gdLst>
                  <a:gd name="T0" fmla="*/ 3 w 23"/>
                  <a:gd name="T1" fmla="*/ 31 h 54"/>
                  <a:gd name="T2" fmla="*/ 18 w 23"/>
                  <a:gd name="T3" fmla="*/ 54 h 54"/>
                  <a:gd name="T4" fmla="*/ 19 w 23"/>
                  <a:gd name="T5" fmla="*/ 23 h 54"/>
                  <a:gd name="T6" fmla="*/ 4 w 23"/>
                  <a:gd name="T7" fmla="*/ 0 h 54"/>
                  <a:gd name="T8" fmla="*/ 3 w 23"/>
                  <a:gd name="T9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4">
                    <a:moveTo>
                      <a:pt x="3" y="31"/>
                    </a:moveTo>
                    <a:cubicBezTo>
                      <a:pt x="7" y="46"/>
                      <a:pt x="16" y="52"/>
                      <a:pt x="18" y="54"/>
                    </a:cubicBezTo>
                    <a:cubicBezTo>
                      <a:pt x="19" y="50"/>
                      <a:pt x="23" y="37"/>
                      <a:pt x="19" y="23"/>
                    </a:cubicBezTo>
                    <a:cubicBezTo>
                      <a:pt x="15" y="8"/>
                      <a:pt x="7" y="2"/>
                      <a:pt x="4" y="0"/>
                    </a:cubicBezTo>
                    <a:cubicBezTo>
                      <a:pt x="3" y="4"/>
                      <a:pt x="0" y="17"/>
                      <a:pt x="3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93">
                <a:extLst>
                  <a:ext uri="{FF2B5EF4-FFF2-40B4-BE49-F238E27FC236}">
                    <a16:creationId xmlns="" xmlns:a16="http://schemas.microsoft.com/office/drawing/2014/main" id="{C3313147-F2A5-4B41-8F7F-1FA5F5B1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550" y="1258888"/>
                <a:ext cx="112713" cy="155575"/>
              </a:xfrm>
              <a:custGeom>
                <a:avLst/>
                <a:gdLst>
                  <a:gd name="T0" fmla="*/ 22 w 33"/>
                  <a:gd name="T1" fmla="*/ 29 h 45"/>
                  <a:gd name="T2" fmla="*/ 0 w 33"/>
                  <a:gd name="T3" fmla="*/ 45 h 45"/>
                  <a:gd name="T4" fmla="*/ 11 w 33"/>
                  <a:gd name="T5" fmla="*/ 15 h 45"/>
                  <a:gd name="T6" fmla="*/ 33 w 33"/>
                  <a:gd name="T7" fmla="*/ 0 h 45"/>
                  <a:gd name="T8" fmla="*/ 22 w 33"/>
                  <a:gd name="T9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5">
                    <a:moveTo>
                      <a:pt x="22" y="29"/>
                    </a:moveTo>
                    <a:cubicBezTo>
                      <a:pt x="13" y="41"/>
                      <a:pt x="3" y="44"/>
                      <a:pt x="0" y="45"/>
                    </a:cubicBezTo>
                    <a:cubicBezTo>
                      <a:pt x="0" y="41"/>
                      <a:pt x="2" y="27"/>
                      <a:pt x="11" y="15"/>
                    </a:cubicBezTo>
                    <a:cubicBezTo>
                      <a:pt x="20" y="3"/>
                      <a:pt x="31" y="1"/>
                      <a:pt x="33" y="0"/>
                    </a:cubicBezTo>
                    <a:cubicBezTo>
                      <a:pt x="33" y="4"/>
                      <a:pt x="31" y="17"/>
                      <a:pt x="22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94">
                <a:extLst>
                  <a:ext uri="{FF2B5EF4-FFF2-40B4-BE49-F238E27FC236}">
                    <a16:creationId xmlns="" xmlns:a16="http://schemas.microsoft.com/office/drawing/2014/main" id="{1B7FB727-20C8-4410-9A0E-05752AEB7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350" y="1152526"/>
                <a:ext cx="26988" cy="123825"/>
              </a:xfrm>
              <a:custGeom>
                <a:avLst/>
                <a:gdLst>
                  <a:gd name="T0" fmla="*/ 7 w 8"/>
                  <a:gd name="T1" fmla="*/ 36 h 36"/>
                  <a:gd name="T2" fmla="*/ 7 w 8"/>
                  <a:gd name="T3" fmla="*/ 36 h 36"/>
                  <a:gd name="T4" fmla="*/ 8 w 8"/>
                  <a:gd name="T5" fmla="*/ 35 h 36"/>
                  <a:gd name="T6" fmla="*/ 2 w 8"/>
                  <a:gd name="T7" fmla="*/ 1 h 36"/>
                  <a:gd name="T8" fmla="*/ 1 w 8"/>
                  <a:gd name="T9" fmla="*/ 0 h 36"/>
                  <a:gd name="T10" fmla="*/ 0 w 8"/>
                  <a:gd name="T11" fmla="*/ 1 h 36"/>
                  <a:gd name="T12" fmla="*/ 6 w 8"/>
                  <a:gd name="T13" fmla="*/ 35 h 36"/>
                  <a:gd name="T14" fmla="*/ 7 w 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6">
                    <a:moveTo>
                      <a:pt x="7" y="36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7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95">
                <a:extLst>
                  <a:ext uri="{FF2B5EF4-FFF2-40B4-BE49-F238E27FC236}">
                    <a16:creationId xmlns="" xmlns:a16="http://schemas.microsoft.com/office/drawing/2014/main" id="{7C3E3D65-59F3-4ED0-9B2E-24FCD1BB1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275" y="1200151"/>
                <a:ext cx="68263" cy="103188"/>
              </a:xfrm>
              <a:custGeom>
                <a:avLst/>
                <a:gdLst>
                  <a:gd name="T0" fmla="*/ 0 w 20"/>
                  <a:gd name="T1" fmla="*/ 30 h 30"/>
                  <a:gd name="T2" fmla="*/ 1 w 20"/>
                  <a:gd name="T3" fmla="*/ 29 h 30"/>
                  <a:gd name="T4" fmla="*/ 20 w 20"/>
                  <a:gd name="T5" fmla="*/ 1 h 30"/>
                  <a:gd name="T6" fmla="*/ 20 w 20"/>
                  <a:gd name="T7" fmla="*/ 0 h 30"/>
                  <a:gd name="T8" fmla="*/ 19 w 20"/>
                  <a:gd name="T9" fmla="*/ 0 h 30"/>
                  <a:gd name="T10" fmla="*/ 0 w 20"/>
                  <a:gd name="T11" fmla="*/ 29 h 30"/>
                  <a:gd name="T12" fmla="*/ 0 w 20"/>
                  <a:gd name="T13" fmla="*/ 30 h 30"/>
                  <a:gd name="T14" fmla="*/ 0 w 2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0">
                    <a:moveTo>
                      <a:pt x="0" y="30"/>
                    </a:moveTo>
                    <a:cubicBezTo>
                      <a:pt x="1" y="30"/>
                      <a:pt x="1" y="30"/>
                      <a:pt x="1" y="29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96">
                <a:extLst>
                  <a:ext uri="{FF2B5EF4-FFF2-40B4-BE49-F238E27FC236}">
                    <a16:creationId xmlns="" xmlns:a16="http://schemas.microsoft.com/office/drawing/2014/main" id="{AF579181-A6C4-4F79-BDBC-AEE01DCB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4150" y="1041401"/>
                <a:ext cx="69850" cy="190500"/>
              </a:xfrm>
              <a:custGeom>
                <a:avLst/>
                <a:gdLst>
                  <a:gd name="T0" fmla="*/ 1 w 20"/>
                  <a:gd name="T1" fmla="*/ 29 h 55"/>
                  <a:gd name="T2" fmla="*/ 8 w 20"/>
                  <a:gd name="T3" fmla="*/ 55 h 55"/>
                  <a:gd name="T4" fmla="*/ 19 w 20"/>
                  <a:gd name="T5" fmla="*/ 26 h 55"/>
                  <a:gd name="T6" fmla="*/ 12 w 20"/>
                  <a:gd name="T7" fmla="*/ 0 h 55"/>
                  <a:gd name="T8" fmla="*/ 1 w 20"/>
                  <a:gd name="T9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5">
                    <a:moveTo>
                      <a:pt x="1" y="29"/>
                    </a:moveTo>
                    <a:cubicBezTo>
                      <a:pt x="0" y="44"/>
                      <a:pt x="7" y="53"/>
                      <a:pt x="8" y="55"/>
                    </a:cubicBezTo>
                    <a:cubicBezTo>
                      <a:pt x="10" y="52"/>
                      <a:pt x="18" y="41"/>
                      <a:pt x="19" y="26"/>
                    </a:cubicBezTo>
                    <a:cubicBezTo>
                      <a:pt x="20" y="11"/>
                      <a:pt x="14" y="2"/>
                      <a:pt x="12" y="0"/>
                    </a:cubicBezTo>
                    <a:cubicBezTo>
                      <a:pt x="10" y="3"/>
                      <a:pt x="2" y="14"/>
                      <a:pt x="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97">
                <a:extLst>
                  <a:ext uri="{FF2B5EF4-FFF2-40B4-BE49-F238E27FC236}">
                    <a16:creationId xmlns="" xmlns:a16="http://schemas.microsoft.com/office/drawing/2014/main" id="{8B5AAF22-A4D0-4741-A2A9-D3A6EDA4E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7013" y="1123951"/>
                <a:ext cx="153988" cy="117475"/>
              </a:xfrm>
              <a:custGeom>
                <a:avLst/>
                <a:gdLst>
                  <a:gd name="T0" fmla="*/ 26 w 45"/>
                  <a:gd name="T1" fmla="*/ 26 h 34"/>
                  <a:gd name="T2" fmla="*/ 0 w 45"/>
                  <a:gd name="T3" fmla="*/ 33 h 34"/>
                  <a:gd name="T4" fmla="*/ 19 w 45"/>
                  <a:gd name="T5" fmla="*/ 9 h 34"/>
                  <a:gd name="T6" fmla="*/ 45 w 45"/>
                  <a:gd name="T7" fmla="*/ 2 h 34"/>
                  <a:gd name="T8" fmla="*/ 26 w 45"/>
                  <a:gd name="T9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4">
                    <a:moveTo>
                      <a:pt x="26" y="26"/>
                    </a:moveTo>
                    <a:cubicBezTo>
                      <a:pt x="13" y="34"/>
                      <a:pt x="3" y="34"/>
                      <a:pt x="0" y="33"/>
                    </a:cubicBezTo>
                    <a:cubicBezTo>
                      <a:pt x="1" y="30"/>
                      <a:pt x="7" y="18"/>
                      <a:pt x="19" y="9"/>
                    </a:cubicBezTo>
                    <a:cubicBezTo>
                      <a:pt x="32" y="0"/>
                      <a:pt x="42" y="1"/>
                      <a:pt x="45" y="2"/>
                    </a:cubicBezTo>
                    <a:cubicBezTo>
                      <a:pt x="44" y="5"/>
                      <a:pt x="38" y="17"/>
                      <a:pt x="2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98">
                <a:extLst>
                  <a:ext uri="{FF2B5EF4-FFF2-40B4-BE49-F238E27FC236}">
                    <a16:creationId xmlns="" xmlns:a16="http://schemas.microsoft.com/office/drawing/2014/main" id="{667E448A-C165-434B-B584-7482F90C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900" y="968376"/>
                <a:ext cx="20638" cy="125413"/>
              </a:xfrm>
              <a:custGeom>
                <a:avLst/>
                <a:gdLst>
                  <a:gd name="T0" fmla="*/ 1 w 6"/>
                  <a:gd name="T1" fmla="*/ 36 h 36"/>
                  <a:gd name="T2" fmla="*/ 1 w 6"/>
                  <a:gd name="T3" fmla="*/ 36 h 36"/>
                  <a:gd name="T4" fmla="*/ 2 w 6"/>
                  <a:gd name="T5" fmla="*/ 35 h 36"/>
                  <a:gd name="T6" fmla="*/ 6 w 6"/>
                  <a:gd name="T7" fmla="*/ 1 h 36"/>
                  <a:gd name="T8" fmla="*/ 6 w 6"/>
                  <a:gd name="T9" fmla="*/ 0 h 36"/>
                  <a:gd name="T10" fmla="*/ 5 w 6"/>
                  <a:gd name="T11" fmla="*/ 1 h 36"/>
                  <a:gd name="T12" fmla="*/ 0 w 6"/>
                  <a:gd name="T13" fmla="*/ 35 h 36"/>
                  <a:gd name="T14" fmla="*/ 1 w 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6">
                    <a:moveTo>
                      <a:pt x="1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99">
                <a:extLst>
                  <a:ext uri="{FF2B5EF4-FFF2-40B4-BE49-F238E27FC236}">
                    <a16:creationId xmlns="" xmlns:a16="http://schemas.microsoft.com/office/drawing/2014/main" id="{E47DEDDD-1455-4312-9F53-83EE22844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25" y="1082676"/>
                <a:ext cx="100013" cy="79375"/>
              </a:xfrm>
              <a:custGeom>
                <a:avLst/>
                <a:gdLst>
                  <a:gd name="T0" fmla="*/ 1 w 29"/>
                  <a:gd name="T1" fmla="*/ 23 h 23"/>
                  <a:gd name="T2" fmla="*/ 2 w 29"/>
                  <a:gd name="T3" fmla="*/ 23 h 23"/>
                  <a:gd name="T4" fmla="*/ 28 w 29"/>
                  <a:gd name="T5" fmla="*/ 2 h 23"/>
                  <a:gd name="T6" fmla="*/ 29 w 29"/>
                  <a:gd name="T7" fmla="*/ 1 h 23"/>
                  <a:gd name="T8" fmla="*/ 27 w 29"/>
                  <a:gd name="T9" fmla="*/ 0 h 23"/>
                  <a:gd name="T10" fmla="*/ 1 w 29"/>
                  <a:gd name="T11" fmla="*/ 22 h 23"/>
                  <a:gd name="T12" fmla="*/ 0 w 29"/>
                  <a:gd name="T13" fmla="*/ 23 h 23"/>
                  <a:gd name="T14" fmla="*/ 1 w 2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1" y="23"/>
                    </a:moveTo>
                    <a:cubicBezTo>
                      <a:pt x="1" y="23"/>
                      <a:pt x="1" y="23"/>
                      <a:pt x="2" y="2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00">
                <a:extLst>
                  <a:ext uri="{FF2B5EF4-FFF2-40B4-BE49-F238E27FC236}">
                    <a16:creationId xmlns="" xmlns:a16="http://schemas.microsoft.com/office/drawing/2014/main" id="{18939AA3-F256-4B69-9D48-2D246F1D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1463" y="893763"/>
                <a:ext cx="100013" cy="174625"/>
              </a:xfrm>
              <a:custGeom>
                <a:avLst/>
                <a:gdLst>
                  <a:gd name="T0" fmla="*/ 6 w 29"/>
                  <a:gd name="T1" fmla="*/ 24 h 51"/>
                  <a:gd name="T2" fmla="*/ 4 w 29"/>
                  <a:gd name="T3" fmla="*/ 51 h 51"/>
                  <a:gd name="T4" fmla="*/ 23 w 29"/>
                  <a:gd name="T5" fmla="*/ 27 h 51"/>
                  <a:gd name="T6" fmla="*/ 25 w 29"/>
                  <a:gd name="T7" fmla="*/ 0 h 51"/>
                  <a:gd name="T8" fmla="*/ 6 w 29"/>
                  <a:gd name="T9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51">
                    <a:moveTo>
                      <a:pt x="6" y="24"/>
                    </a:moveTo>
                    <a:cubicBezTo>
                      <a:pt x="0" y="38"/>
                      <a:pt x="3" y="48"/>
                      <a:pt x="4" y="51"/>
                    </a:cubicBezTo>
                    <a:cubicBezTo>
                      <a:pt x="7" y="49"/>
                      <a:pt x="18" y="40"/>
                      <a:pt x="23" y="27"/>
                    </a:cubicBezTo>
                    <a:cubicBezTo>
                      <a:pt x="29" y="13"/>
                      <a:pt x="26" y="2"/>
                      <a:pt x="25" y="0"/>
                    </a:cubicBezTo>
                    <a:cubicBezTo>
                      <a:pt x="22" y="2"/>
                      <a:pt x="11" y="10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01">
                <a:extLst>
                  <a:ext uri="{FF2B5EF4-FFF2-40B4-BE49-F238E27FC236}">
                    <a16:creationId xmlns="" xmlns:a16="http://schemas.microsoft.com/office/drawing/2014/main" id="{F768CB51-72C4-4791-A030-010D673C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275" y="1006476"/>
                <a:ext cx="182563" cy="90488"/>
              </a:xfrm>
              <a:custGeom>
                <a:avLst/>
                <a:gdLst>
                  <a:gd name="T0" fmla="*/ 27 w 53"/>
                  <a:gd name="T1" fmla="*/ 22 h 26"/>
                  <a:gd name="T2" fmla="*/ 0 w 53"/>
                  <a:gd name="T3" fmla="*/ 21 h 26"/>
                  <a:gd name="T4" fmla="*/ 26 w 53"/>
                  <a:gd name="T5" fmla="*/ 4 h 26"/>
                  <a:gd name="T6" fmla="*/ 53 w 53"/>
                  <a:gd name="T7" fmla="*/ 5 h 26"/>
                  <a:gd name="T8" fmla="*/ 27 w 53"/>
                  <a:gd name="T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26">
                    <a:moveTo>
                      <a:pt x="27" y="22"/>
                    </a:moveTo>
                    <a:cubicBezTo>
                      <a:pt x="13" y="26"/>
                      <a:pt x="3" y="22"/>
                      <a:pt x="0" y="21"/>
                    </a:cubicBezTo>
                    <a:cubicBezTo>
                      <a:pt x="2" y="18"/>
                      <a:pt x="12" y="8"/>
                      <a:pt x="26" y="4"/>
                    </a:cubicBezTo>
                    <a:cubicBezTo>
                      <a:pt x="40" y="0"/>
                      <a:pt x="50" y="4"/>
                      <a:pt x="53" y="5"/>
                    </a:cubicBezTo>
                    <a:cubicBezTo>
                      <a:pt x="50" y="8"/>
                      <a:pt x="41" y="18"/>
                      <a:pt x="2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02">
                <a:extLst>
                  <a:ext uri="{FF2B5EF4-FFF2-40B4-BE49-F238E27FC236}">
                    <a16:creationId xmlns="" xmlns:a16="http://schemas.microsoft.com/office/drawing/2014/main" id="{F2A37DF8-5A00-4CB3-A0F8-E67CDB871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375" y="827088"/>
                <a:ext cx="55563" cy="111125"/>
              </a:xfrm>
              <a:custGeom>
                <a:avLst/>
                <a:gdLst>
                  <a:gd name="T0" fmla="*/ 0 w 16"/>
                  <a:gd name="T1" fmla="*/ 32 h 32"/>
                  <a:gd name="T2" fmla="*/ 0 w 16"/>
                  <a:gd name="T3" fmla="*/ 32 h 32"/>
                  <a:gd name="T4" fmla="*/ 2 w 16"/>
                  <a:gd name="T5" fmla="*/ 32 h 32"/>
                  <a:gd name="T6" fmla="*/ 16 w 16"/>
                  <a:gd name="T7" fmla="*/ 1 h 32"/>
                  <a:gd name="T8" fmla="*/ 16 w 16"/>
                  <a:gd name="T9" fmla="*/ 0 h 32"/>
                  <a:gd name="T10" fmla="*/ 15 w 16"/>
                  <a:gd name="T11" fmla="*/ 0 h 32"/>
                  <a:gd name="T12" fmla="*/ 0 w 16"/>
                  <a:gd name="T13" fmla="*/ 31 h 32"/>
                  <a:gd name="T14" fmla="*/ 0 w 1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2" y="3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03">
                <a:extLst>
                  <a:ext uri="{FF2B5EF4-FFF2-40B4-BE49-F238E27FC236}">
                    <a16:creationId xmlns="" xmlns:a16="http://schemas.microsoft.com/office/drawing/2014/main" id="{9A84CD39-D1A8-40E9-AC5E-973AE9AB3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213" y="996951"/>
                <a:ext cx="115888" cy="47625"/>
              </a:xfrm>
              <a:custGeom>
                <a:avLst/>
                <a:gdLst>
                  <a:gd name="T0" fmla="*/ 0 w 34"/>
                  <a:gd name="T1" fmla="*/ 13 h 14"/>
                  <a:gd name="T2" fmla="*/ 1 w 34"/>
                  <a:gd name="T3" fmla="*/ 14 h 14"/>
                  <a:gd name="T4" fmla="*/ 33 w 34"/>
                  <a:gd name="T5" fmla="*/ 2 h 14"/>
                  <a:gd name="T6" fmla="*/ 34 w 34"/>
                  <a:gd name="T7" fmla="*/ 1 h 14"/>
                  <a:gd name="T8" fmla="*/ 32 w 34"/>
                  <a:gd name="T9" fmla="*/ 0 h 14"/>
                  <a:gd name="T10" fmla="*/ 0 w 34"/>
                  <a:gd name="T11" fmla="*/ 12 h 14"/>
                  <a:gd name="T12" fmla="*/ 0 w 34"/>
                  <a:gd name="T13" fmla="*/ 13 h 14"/>
                  <a:gd name="T14" fmla="*/ 0 w 3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4">
                    <a:moveTo>
                      <a:pt x="0" y="13"/>
                    </a:moveTo>
                    <a:cubicBezTo>
                      <a:pt x="0" y="14"/>
                      <a:pt x="1" y="14"/>
                      <a:pt x="1" y="14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4" y="1"/>
                      <a:pt x="34" y="1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04">
                <a:extLst>
                  <a:ext uri="{FF2B5EF4-FFF2-40B4-BE49-F238E27FC236}">
                    <a16:creationId xmlns="" xmlns:a16="http://schemas.microsoft.com/office/drawing/2014/main" id="{46A75341-C9A4-44FD-A965-FC89246F4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725" y="1855788"/>
                <a:ext cx="255588" cy="104775"/>
              </a:xfrm>
              <a:custGeom>
                <a:avLst/>
                <a:gdLst>
                  <a:gd name="T0" fmla="*/ 2 w 74"/>
                  <a:gd name="T1" fmla="*/ 0 h 30"/>
                  <a:gd name="T2" fmla="*/ 74 w 74"/>
                  <a:gd name="T3" fmla="*/ 22 h 30"/>
                  <a:gd name="T4" fmla="*/ 73 w 74"/>
                  <a:gd name="T5" fmla="*/ 30 h 30"/>
                  <a:gd name="T6" fmla="*/ 0 w 74"/>
                  <a:gd name="T7" fmla="*/ 1 h 30"/>
                  <a:gd name="T8" fmla="*/ 2 w 7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">
                    <a:moveTo>
                      <a:pt x="2" y="0"/>
                    </a:moveTo>
                    <a:cubicBezTo>
                      <a:pt x="24" y="13"/>
                      <a:pt x="49" y="21"/>
                      <a:pt x="74" y="22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47" y="26"/>
                      <a:pt x="22" y="16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05">
                <a:extLst>
                  <a:ext uri="{FF2B5EF4-FFF2-40B4-BE49-F238E27FC236}">
                    <a16:creationId xmlns="" xmlns:a16="http://schemas.microsoft.com/office/drawing/2014/main" id="{3C9B0302-15BC-4E6D-B8B5-48F30008C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1475" y="868363"/>
                <a:ext cx="161925" cy="128588"/>
              </a:xfrm>
              <a:custGeom>
                <a:avLst/>
                <a:gdLst>
                  <a:gd name="T0" fmla="*/ 18 w 47"/>
                  <a:gd name="T1" fmla="*/ 12 h 37"/>
                  <a:gd name="T2" fmla="*/ 0 w 47"/>
                  <a:gd name="T3" fmla="*/ 37 h 37"/>
                  <a:gd name="T4" fmla="*/ 28 w 47"/>
                  <a:gd name="T5" fmla="*/ 25 h 37"/>
                  <a:gd name="T6" fmla="*/ 47 w 47"/>
                  <a:gd name="T7" fmla="*/ 0 h 37"/>
                  <a:gd name="T8" fmla="*/ 18 w 47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18" y="12"/>
                    </a:moveTo>
                    <a:cubicBezTo>
                      <a:pt x="5" y="22"/>
                      <a:pt x="1" y="33"/>
                      <a:pt x="0" y="37"/>
                    </a:cubicBezTo>
                    <a:cubicBezTo>
                      <a:pt x="3" y="36"/>
                      <a:pt x="16" y="35"/>
                      <a:pt x="28" y="25"/>
                    </a:cubicBezTo>
                    <a:cubicBezTo>
                      <a:pt x="41" y="15"/>
                      <a:pt x="46" y="3"/>
                      <a:pt x="47" y="0"/>
                    </a:cubicBezTo>
                    <a:cubicBezTo>
                      <a:pt x="44" y="0"/>
                      <a:pt x="31" y="2"/>
                      <a:pt x="18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06">
                <a:extLst>
                  <a:ext uri="{FF2B5EF4-FFF2-40B4-BE49-F238E27FC236}">
                    <a16:creationId xmlns="" xmlns:a16="http://schemas.microsoft.com/office/drawing/2014/main" id="{73618D84-C39D-4402-8347-F76D64CB7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475" y="827088"/>
                <a:ext cx="85725" cy="69850"/>
              </a:xfrm>
              <a:custGeom>
                <a:avLst/>
                <a:gdLst>
                  <a:gd name="T0" fmla="*/ 0 w 25"/>
                  <a:gd name="T1" fmla="*/ 19 h 20"/>
                  <a:gd name="T2" fmla="*/ 1 w 25"/>
                  <a:gd name="T3" fmla="*/ 20 h 20"/>
                  <a:gd name="T4" fmla="*/ 25 w 25"/>
                  <a:gd name="T5" fmla="*/ 1 h 20"/>
                  <a:gd name="T6" fmla="*/ 25 w 25"/>
                  <a:gd name="T7" fmla="*/ 0 h 20"/>
                  <a:gd name="T8" fmla="*/ 24 w 25"/>
                  <a:gd name="T9" fmla="*/ 0 h 20"/>
                  <a:gd name="T10" fmla="*/ 0 w 25"/>
                  <a:gd name="T11" fmla="*/ 18 h 20"/>
                  <a:gd name="T12" fmla="*/ 0 w 25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0" y="19"/>
                    </a:moveTo>
                    <a:cubicBezTo>
                      <a:pt x="0" y="20"/>
                      <a:pt x="1" y="20"/>
                      <a:pt x="1" y="2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7" name="组合 106">
            <a:extLst>
              <a:ext uri="{FF2B5EF4-FFF2-40B4-BE49-F238E27FC236}">
                <a16:creationId xmlns="" xmlns:a16="http://schemas.microsoft.com/office/drawing/2014/main" id="{A272E206-7989-4D95-8494-4121F1C49DA7}"/>
              </a:ext>
            </a:extLst>
          </p:cNvPr>
          <p:cNvGrpSpPr/>
          <p:nvPr/>
        </p:nvGrpSpPr>
        <p:grpSpPr>
          <a:xfrm>
            <a:off x="8532813" y="842963"/>
            <a:ext cx="1217612" cy="1098551"/>
            <a:chOff x="8532813" y="842963"/>
            <a:chExt cx="1217612" cy="109855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108" name="组合 107">
              <a:extLst>
                <a:ext uri="{FF2B5EF4-FFF2-40B4-BE49-F238E27FC236}">
                  <a16:creationId xmlns="" xmlns:a16="http://schemas.microsoft.com/office/drawing/2014/main" id="{523DFB61-094C-4BD6-9182-A4D25E358FB0}"/>
                </a:ext>
              </a:extLst>
            </p:cNvPr>
            <p:cNvGrpSpPr/>
            <p:nvPr/>
          </p:nvGrpSpPr>
          <p:grpSpPr>
            <a:xfrm>
              <a:off x="9207500" y="842963"/>
              <a:ext cx="542925" cy="1098551"/>
              <a:chOff x="9207500" y="842963"/>
              <a:chExt cx="542925" cy="1098551"/>
            </a:xfrm>
            <a:grpFill/>
          </p:grpSpPr>
          <p:sp>
            <p:nvSpPr>
              <p:cNvPr id="132" name="Freeform 110">
                <a:extLst>
                  <a:ext uri="{FF2B5EF4-FFF2-40B4-BE49-F238E27FC236}">
                    <a16:creationId xmlns="" xmlns:a16="http://schemas.microsoft.com/office/drawing/2014/main" id="{FFB0E778-0BE0-4493-9C5B-4EABFF25A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7538" y="1592263"/>
                <a:ext cx="58737" cy="158750"/>
              </a:xfrm>
              <a:custGeom>
                <a:avLst/>
                <a:gdLst>
                  <a:gd name="T0" fmla="*/ 0 w 18"/>
                  <a:gd name="T1" fmla="*/ 19 h 49"/>
                  <a:gd name="T2" fmla="*/ 5 w 18"/>
                  <a:gd name="T3" fmla="*/ 44 h 49"/>
                  <a:gd name="T4" fmla="*/ 5 w 18"/>
                  <a:gd name="T5" fmla="*/ 49 h 49"/>
                  <a:gd name="T6" fmla="*/ 17 w 18"/>
                  <a:gd name="T7" fmla="*/ 25 h 49"/>
                  <a:gd name="T8" fmla="*/ 11 w 18"/>
                  <a:gd name="T9" fmla="*/ 0 h 49"/>
                  <a:gd name="T10" fmla="*/ 0 w 18"/>
                  <a:gd name="T11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9">
                    <a:moveTo>
                      <a:pt x="0" y="19"/>
                    </a:moveTo>
                    <a:cubicBezTo>
                      <a:pt x="2" y="22"/>
                      <a:pt x="7" y="31"/>
                      <a:pt x="5" y="44"/>
                    </a:cubicBezTo>
                    <a:cubicBezTo>
                      <a:pt x="5" y="46"/>
                      <a:pt x="5" y="47"/>
                      <a:pt x="5" y="49"/>
                    </a:cubicBezTo>
                    <a:cubicBezTo>
                      <a:pt x="7" y="46"/>
                      <a:pt x="15" y="38"/>
                      <a:pt x="17" y="25"/>
                    </a:cubicBezTo>
                    <a:cubicBezTo>
                      <a:pt x="18" y="11"/>
                      <a:pt x="13" y="2"/>
                      <a:pt x="11" y="0"/>
                    </a:cubicBezTo>
                    <a:cubicBezTo>
                      <a:pt x="9" y="2"/>
                      <a:pt x="3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11">
                <a:extLst>
                  <a:ext uri="{FF2B5EF4-FFF2-40B4-BE49-F238E27FC236}">
                    <a16:creationId xmlns="" xmlns:a16="http://schemas.microsoft.com/office/drawing/2014/main" id="{6BBCAE57-9809-4E20-9C4D-E6AC81361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4525" y="1685926"/>
                <a:ext cx="147637" cy="71438"/>
              </a:xfrm>
              <a:custGeom>
                <a:avLst/>
                <a:gdLst>
                  <a:gd name="T0" fmla="*/ 30 w 46"/>
                  <a:gd name="T1" fmla="*/ 19 h 22"/>
                  <a:gd name="T2" fmla="*/ 4 w 46"/>
                  <a:gd name="T3" fmla="*/ 20 h 22"/>
                  <a:gd name="T4" fmla="*/ 0 w 46"/>
                  <a:gd name="T5" fmla="*/ 22 h 22"/>
                  <a:gd name="T6" fmla="*/ 20 w 46"/>
                  <a:gd name="T7" fmla="*/ 5 h 22"/>
                  <a:gd name="T8" fmla="*/ 46 w 46"/>
                  <a:gd name="T9" fmla="*/ 3 h 22"/>
                  <a:gd name="T10" fmla="*/ 30 w 46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2">
                    <a:moveTo>
                      <a:pt x="30" y="19"/>
                    </a:moveTo>
                    <a:cubicBezTo>
                      <a:pt x="27" y="18"/>
                      <a:pt x="17" y="15"/>
                      <a:pt x="4" y="20"/>
                    </a:cubicBezTo>
                    <a:cubicBezTo>
                      <a:pt x="3" y="21"/>
                      <a:pt x="1" y="22"/>
                      <a:pt x="0" y="22"/>
                    </a:cubicBezTo>
                    <a:cubicBezTo>
                      <a:pt x="2" y="20"/>
                      <a:pt x="8" y="10"/>
                      <a:pt x="20" y="5"/>
                    </a:cubicBezTo>
                    <a:cubicBezTo>
                      <a:pt x="33" y="0"/>
                      <a:pt x="43" y="3"/>
                      <a:pt x="46" y="3"/>
                    </a:cubicBezTo>
                    <a:cubicBezTo>
                      <a:pt x="44" y="6"/>
                      <a:pt x="39" y="14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12">
                <a:extLst>
                  <a:ext uri="{FF2B5EF4-FFF2-40B4-BE49-F238E27FC236}">
                    <a16:creationId xmlns="" xmlns:a16="http://schemas.microsoft.com/office/drawing/2014/main" id="{4BC82271-71E1-4C78-B5D7-DF94A4C18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0400" y="1501776"/>
                <a:ext cx="57150" cy="161925"/>
              </a:xfrm>
              <a:custGeom>
                <a:avLst/>
                <a:gdLst>
                  <a:gd name="T0" fmla="*/ 0 w 18"/>
                  <a:gd name="T1" fmla="*/ 22 h 50"/>
                  <a:gd name="T2" fmla="*/ 11 w 18"/>
                  <a:gd name="T3" fmla="*/ 45 h 50"/>
                  <a:gd name="T4" fmla="*/ 11 w 18"/>
                  <a:gd name="T5" fmla="*/ 50 h 50"/>
                  <a:gd name="T6" fmla="*/ 17 w 18"/>
                  <a:gd name="T7" fmla="*/ 24 h 50"/>
                  <a:gd name="T8" fmla="*/ 7 w 18"/>
                  <a:gd name="T9" fmla="*/ 0 h 50"/>
                  <a:gd name="T10" fmla="*/ 0 w 18"/>
                  <a:gd name="T1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0">
                    <a:moveTo>
                      <a:pt x="0" y="22"/>
                    </a:moveTo>
                    <a:cubicBezTo>
                      <a:pt x="2" y="24"/>
                      <a:pt x="10" y="32"/>
                      <a:pt x="11" y="45"/>
                    </a:cubicBezTo>
                    <a:cubicBezTo>
                      <a:pt x="11" y="47"/>
                      <a:pt x="11" y="48"/>
                      <a:pt x="11" y="50"/>
                    </a:cubicBezTo>
                    <a:cubicBezTo>
                      <a:pt x="12" y="47"/>
                      <a:pt x="18" y="37"/>
                      <a:pt x="17" y="24"/>
                    </a:cubicBezTo>
                    <a:cubicBezTo>
                      <a:pt x="16" y="10"/>
                      <a:pt x="9" y="2"/>
                      <a:pt x="7" y="0"/>
                    </a:cubicBezTo>
                    <a:cubicBezTo>
                      <a:pt x="5" y="3"/>
                      <a:pt x="1" y="11"/>
                      <a:pt x="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13">
                <a:extLst>
                  <a:ext uri="{FF2B5EF4-FFF2-40B4-BE49-F238E27FC236}">
                    <a16:creationId xmlns="" xmlns:a16="http://schemas.microsoft.com/office/drawing/2014/main" id="{ED98D14E-E9C8-48D4-B0C4-775F622DF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025" y="1576388"/>
                <a:ext cx="133350" cy="93663"/>
              </a:xfrm>
              <a:custGeom>
                <a:avLst/>
                <a:gdLst>
                  <a:gd name="T0" fmla="*/ 28 w 41"/>
                  <a:gd name="T1" fmla="*/ 19 h 29"/>
                  <a:gd name="T2" fmla="*/ 3 w 41"/>
                  <a:gd name="T3" fmla="*/ 26 h 29"/>
                  <a:gd name="T4" fmla="*/ 0 w 41"/>
                  <a:gd name="T5" fmla="*/ 29 h 29"/>
                  <a:gd name="T6" fmla="*/ 16 w 41"/>
                  <a:gd name="T7" fmla="*/ 7 h 29"/>
                  <a:gd name="T8" fmla="*/ 41 w 41"/>
                  <a:gd name="T9" fmla="*/ 1 h 29"/>
                  <a:gd name="T10" fmla="*/ 28 w 41"/>
                  <a:gd name="T1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9">
                    <a:moveTo>
                      <a:pt x="28" y="19"/>
                    </a:moveTo>
                    <a:cubicBezTo>
                      <a:pt x="25" y="19"/>
                      <a:pt x="14" y="18"/>
                      <a:pt x="3" y="26"/>
                    </a:cubicBezTo>
                    <a:cubicBezTo>
                      <a:pt x="2" y="27"/>
                      <a:pt x="1" y="28"/>
                      <a:pt x="0" y="29"/>
                    </a:cubicBezTo>
                    <a:cubicBezTo>
                      <a:pt x="1" y="26"/>
                      <a:pt x="5" y="15"/>
                      <a:pt x="16" y="7"/>
                    </a:cubicBezTo>
                    <a:cubicBezTo>
                      <a:pt x="27" y="0"/>
                      <a:pt x="38" y="0"/>
                      <a:pt x="41" y="1"/>
                    </a:cubicBezTo>
                    <a:cubicBezTo>
                      <a:pt x="40" y="3"/>
                      <a:pt x="36" y="12"/>
                      <a:pt x="2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4">
                <a:extLst>
                  <a:ext uri="{FF2B5EF4-FFF2-40B4-BE49-F238E27FC236}">
                    <a16:creationId xmlns="" xmlns:a16="http://schemas.microsoft.com/office/drawing/2014/main" id="{765141B3-8685-431E-8FA6-48A6558B6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9450" y="1411288"/>
                <a:ext cx="74612" cy="155575"/>
              </a:xfrm>
              <a:custGeom>
                <a:avLst/>
                <a:gdLst>
                  <a:gd name="T0" fmla="*/ 2 w 23"/>
                  <a:gd name="T1" fmla="*/ 22 h 48"/>
                  <a:gd name="T2" fmla="*/ 17 w 23"/>
                  <a:gd name="T3" fmla="*/ 43 h 48"/>
                  <a:gd name="T4" fmla="*/ 18 w 23"/>
                  <a:gd name="T5" fmla="*/ 48 h 48"/>
                  <a:gd name="T6" fmla="*/ 19 w 23"/>
                  <a:gd name="T7" fmla="*/ 21 h 48"/>
                  <a:gd name="T8" fmla="*/ 4 w 23"/>
                  <a:gd name="T9" fmla="*/ 0 h 48"/>
                  <a:gd name="T10" fmla="*/ 2 w 23"/>
                  <a:gd name="T1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8">
                    <a:moveTo>
                      <a:pt x="2" y="22"/>
                    </a:moveTo>
                    <a:cubicBezTo>
                      <a:pt x="4" y="24"/>
                      <a:pt x="13" y="30"/>
                      <a:pt x="17" y="43"/>
                    </a:cubicBezTo>
                    <a:cubicBezTo>
                      <a:pt x="17" y="45"/>
                      <a:pt x="18" y="46"/>
                      <a:pt x="18" y="48"/>
                    </a:cubicBezTo>
                    <a:cubicBezTo>
                      <a:pt x="19" y="45"/>
                      <a:pt x="23" y="33"/>
                      <a:pt x="19" y="21"/>
                    </a:cubicBezTo>
                    <a:cubicBezTo>
                      <a:pt x="15" y="8"/>
                      <a:pt x="6" y="1"/>
                      <a:pt x="4" y="0"/>
                    </a:cubicBezTo>
                    <a:cubicBezTo>
                      <a:pt x="3" y="3"/>
                      <a:pt x="0" y="11"/>
                      <a:pt x="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15">
                <a:extLst>
                  <a:ext uri="{FF2B5EF4-FFF2-40B4-BE49-F238E27FC236}">
                    <a16:creationId xmlns="" xmlns:a16="http://schemas.microsoft.com/office/drawing/2014/main" id="{811E1466-D43A-4BF8-AED6-A37355B5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0888" y="1454151"/>
                <a:ext cx="109537" cy="115888"/>
              </a:xfrm>
              <a:custGeom>
                <a:avLst/>
                <a:gdLst>
                  <a:gd name="T0" fmla="*/ 26 w 34"/>
                  <a:gd name="T1" fmla="*/ 20 h 36"/>
                  <a:gd name="T2" fmla="*/ 3 w 34"/>
                  <a:gd name="T3" fmla="*/ 32 h 36"/>
                  <a:gd name="T4" fmla="*/ 0 w 34"/>
                  <a:gd name="T5" fmla="*/ 36 h 36"/>
                  <a:gd name="T6" fmla="*/ 11 w 34"/>
                  <a:gd name="T7" fmla="*/ 11 h 36"/>
                  <a:gd name="T8" fmla="*/ 34 w 34"/>
                  <a:gd name="T9" fmla="*/ 0 h 36"/>
                  <a:gd name="T10" fmla="*/ 26 w 34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6">
                    <a:moveTo>
                      <a:pt x="26" y="20"/>
                    </a:moveTo>
                    <a:cubicBezTo>
                      <a:pt x="23" y="21"/>
                      <a:pt x="12" y="22"/>
                      <a:pt x="3" y="32"/>
                    </a:cubicBezTo>
                    <a:cubicBezTo>
                      <a:pt x="2" y="33"/>
                      <a:pt x="1" y="34"/>
                      <a:pt x="0" y="36"/>
                    </a:cubicBezTo>
                    <a:cubicBezTo>
                      <a:pt x="0" y="32"/>
                      <a:pt x="2" y="21"/>
                      <a:pt x="11" y="11"/>
                    </a:cubicBezTo>
                    <a:cubicBezTo>
                      <a:pt x="21" y="1"/>
                      <a:pt x="31" y="0"/>
                      <a:pt x="34" y="0"/>
                    </a:cubicBezTo>
                    <a:cubicBezTo>
                      <a:pt x="34" y="2"/>
                      <a:pt x="33" y="12"/>
                      <a:pt x="2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6">
                <a:extLst>
                  <a:ext uri="{FF2B5EF4-FFF2-40B4-BE49-F238E27FC236}">
                    <a16:creationId xmlns="" xmlns:a16="http://schemas.microsoft.com/office/drawing/2014/main" id="{03533AB1-AA7D-4C2A-9185-9EDC4F7E5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6275" y="1317626"/>
                <a:ext cx="87312" cy="142875"/>
              </a:xfrm>
              <a:custGeom>
                <a:avLst/>
                <a:gdLst>
                  <a:gd name="T0" fmla="*/ 4 w 27"/>
                  <a:gd name="T1" fmla="*/ 23 h 44"/>
                  <a:gd name="T2" fmla="*/ 23 w 27"/>
                  <a:gd name="T3" fmla="*/ 40 h 44"/>
                  <a:gd name="T4" fmla="*/ 25 w 27"/>
                  <a:gd name="T5" fmla="*/ 44 h 44"/>
                  <a:gd name="T6" fmla="*/ 21 w 27"/>
                  <a:gd name="T7" fmla="*/ 18 h 44"/>
                  <a:gd name="T8" fmla="*/ 2 w 27"/>
                  <a:gd name="T9" fmla="*/ 0 h 44"/>
                  <a:gd name="T10" fmla="*/ 4 w 27"/>
                  <a:gd name="T1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4">
                    <a:moveTo>
                      <a:pt x="4" y="23"/>
                    </a:moveTo>
                    <a:cubicBezTo>
                      <a:pt x="7" y="24"/>
                      <a:pt x="17" y="28"/>
                      <a:pt x="23" y="40"/>
                    </a:cubicBezTo>
                    <a:cubicBezTo>
                      <a:pt x="24" y="41"/>
                      <a:pt x="25" y="43"/>
                      <a:pt x="25" y="44"/>
                    </a:cubicBezTo>
                    <a:cubicBezTo>
                      <a:pt x="26" y="41"/>
                      <a:pt x="27" y="29"/>
                      <a:pt x="21" y="18"/>
                    </a:cubicBezTo>
                    <a:cubicBezTo>
                      <a:pt x="14" y="6"/>
                      <a:pt x="5" y="2"/>
                      <a:pt x="2" y="0"/>
                    </a:cubicBezTo>
                    <a:cubicBezTo>
                      <a:pt x="1" y="3"/>
                      <a:pt x="0" y="1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17">
                <a:extLst>
                  <a:ext uri="{FF2B5EF4-FFF2-40B4-BE49-F238E27FC236}">
                    <a16:creationId xmlns="" xmlns:a16="http://schemas.microsoft.com/office/drawing/2014/main" id="{5EFF7CF6-7B29-44BF-AA2B-D248A6D7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9938" y="1323976"/>
                <a:ext cx="87312" cy="136525"/>
              </a:xfrm>
              <a:custGeom>
                <a:avLst/>
                <a:gdLst>
                  <a:gd name="T0" fmla="*/ 23 w 27"/>
                  <a:gd name="T1" fmla="*/ 22 h 42"/>
                  <a:gd name="T2" fmla="*/ 3 w 27"/>
                  <a:gd name="T3" fmla="*/ 38 h 42"/>
                  <a:gd name="T4" fmla="*/ 1 w 27"/>
                  <a:gd name="T5" fmla="*/ 42 h 42"/>
                  <a:gd name="T6" fmla="*/ 7 w 27"/>
                  <a:gd name="T7" fmla="*/ 16 h 42"/>
                  <a:gd name="T8" fmla="*/ 27 w 27"/>
                  <a:gd name="T9" fmla="*/ 0 h 42"/>
                  <a:gd name="T10" fmla="*/ 23 w 27"/>
                  <a:gd name="T11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2">
                    <a:moveTo>
                      <a:pt x="23" y="22"/>
                    </a:moveTo>
                    <a:cubicBezTo>
                      <a:pt x="20" y="23"/>
                      <a:pt x="10" y="27"/>
                      <a:pt x="3" y="38"/>
                    </a:cubicBezTo>
                    <a:cubicBezTo>
                      <a:pt x="2" y="40"/>
                      <a:pt x="1" y="41"/>
                      <a:pt x="1" y="42"/>
                    </a:cubicBezTo>
                    <a:cubicBezTo>
                      <a:pt x="0" y="39"/>
                      <a:pt x="0" y="27"/>
                      <a:pt x="7" y="16"/>
                    </a:cubicBezTo>
                    <a:cubicBezTo>
                      <a:pt x="14" y="5"/>
                      <a:pt x="24" y="1"/>
                      <a:pt x="27" y="0"/>
                    </a:cubicBezTo>
                    <a:cubicBezTo>
                      <a:pt x="27" y="3"/>
                      <a:pt x="27" y="12"/>
                      <a:pt x="2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8">
                <a:extLst>
                  <a:ext uri="{FF2B5EF4-FFF2-40B4-BE49-F238E27FC236}">
                    <a16:creationId xmlns="" xmlns:a16="http://schemas.microsoft.com/office/drawing/2014/main" id="{EDFA719A-4F69-4F20-9073-1FD78059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4050" y="1230313"/>
                <a:ext cx="103187" cy="123825"/>
              </a:xfrm>
              <a:custGeom>
                <a:avLst/>
                <a:gdLst>
                  <a:gd name="T0" fmla="*/ 7 w 32"/>
                  <a:gd name="T1" fmla="*/ 22 h 38"/>
                  <a:gd name="T2" fmla="*/ 29 w 32"/>
                  <a:gd name="T3" fmla="*/ 34 h 38"/>
                  <a:gd name="T4" fmla="*/ 32 w 32"/>
                  <a:gd name="T5" fmla="*/ 38 h 38"/>
                  <a:gd name="T6" fmla="*/ 22 w 32"/>
                  <a:gd name="T7" fmla="*/ 13 h 38"/>
                  <a:gd name="T8" fmla="*/ 0 w 32"/>
                  <a:gd name="T9" fmla="*/ 0 h 38"/>
                  <a:gd name="T10" fmla="*/ 7 w 32"/>
                  <a:gd name="T1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8">
                    <a:moveTo>
                      <a:pt x="7" y="22"/>
                    </a:moveTo>
                    <a:cubicBezTo>
                      <a:pt x="10" y="22"/>
                      <a:pt x="20" y="24"/>
                      <a:pt x="29" y="34"/>
                    </a:cubicBezTo>
                    <a:cubicBezTo>
                      <a:pt x="30" y="36"/>
                      <a:pt x="31" y="37"/>
                      <a:pt x="32" y="38"/>
                    </a:cubicBezTo>
                    <a:cubicBezTo>
                      <a:pt x="32" y="35"/>
                      <a:pt x="31" y="23"/>
                      <a:pt x="22" y="13"/>
                    </a:cubicBezTo>
                    <a:cubicBezTo>
                      <a:pt x="13" y="3"/>
                      <a:pt x="3" y="1"/>
                      <a:pt x="0" y="0"/>
                    </a:cubicBezTo>
                    <a:cubicBezTo>
                      <a:pt x="0" y="3"/>
                      <a:pt x="1" y="12"/>
                      <a:pt x="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19">
                <a:extLst>
                  <a:ext uri="{FF2B5EF4-FFF2-40B4-BE49-F238E27FC236}">
                    <a16:creationId xmlns="" xmlns:a16="http://schemas.microsoft.com/office/drawing/2014/main" id="{8CC2CB32-4380-4AFA-A712-16789547E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1201738"/>
                <a:ext cx="77787" cy="152400"/>
              </a:xfrm>
              <a:custGeom>
                <a:avLst/>
                <a:gdLst>
                  <a:gd name="T0" fmla="*/ 22 w 24"/>
                  <a:gd name="T1" fmla="*/ 22 h 47"/>
                  <a:gd name="T2" fmla="*/ 6 w 24"/>
                  <a:gd name="T3" fmla="*/ 42 h 47"/>
                  <a:gd name="T4" fmla="*/ 4 w 24"/>
                  <a:gd name="T5" fmla="*/ 47 h 47"/>
                  <a:gd name="T6" fmla="*/ 5 w 24"/>
                  <a:gd name="T7" fmla="*/ 19 h 47"/>
                  <a:gd name="T8" fmla="*/ 21 w 24"/>
                  <a:gd name="T9" fmla="*/ 0 h 47"/>
                  <a:gd name="T10" fmla="*/ 22 w 24"/>
                  <a:gd name="T11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47">
                    <a:moveTo>
                      <a:pt x="22" y="22"/>
                    </a:moveTo>
                    <a:cubicBezTo>
                      <a:pt x="19" y="24"/>
                      <a:pt x="10" y="29"/>
                      <a:pt x="6" y="42"/>
                    </a:cubicBezTo>
                    <a:cubicBezTo>
                      <a:pt x="5" y="43"/>
                      <a:pt x="5" y="45"/>
                      <a:pt x="4" y="47"/>
                    </a:cubicBezTo>
                    <a:cubicBezTo>
                      <a:pt x="3" y="43"/>
                      <a:pt x="0" y="32"/>
                      <a:pt x="5" y="19"/>
                    </a:cubicBezTo>
                    <a:cubicBezTo>
                      <a:pt x="9" y="7"/>
                      <a:pt x="18" y="1"/>
                      <a:pt x="21" y="0"/>
                    </a:cubicBezTo>
                    <a:cubicBezTo>
                      <a:pt x="22" y="2"/>
                      <a:pt x="24" y="11"/>
                      <a:pt x="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0">
                <a:extLst>
                  <a:ext uri="{FF2B5EF4-FFF2-40B4-BE49-F238E27FC236}">
                    <a16:creationId xmlns="" xmlns:a16="http://schemas.microsoft.com/office/drawing/2014/main" id="{0E76E60A-5FA9-4840-9900-C5372CE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4838" y="1149351"/>
                <a:ext cx="130175" cy="101600"/>
              </a:xfrm>
              <a:custGeom>
                <a:avLst/>
                <a:gdLst>
                  <a:gd name="T0" fmla="*/ 12 w 40"/>
                  <a:gd name="T1" fmla="*/ 20 h 31"/>
                  <a:gd name="T2" fmla="*/ 36 w 40"/>
                  <a:gd name="T3" fmla="*/ 28 h 31"/>
                  <a:gd name="T4" fmla="*/ 40 w 40"/>
                  <a:gd name="T5" fmla="*/ 31 h 31"/>
                  <a:gd name="T6" fmla="*/ 25 w 40"/>
                  <a:gd name="T7" fmla="*/ 9 h 31"/>
                  <a:gd name="T8" fmla="*/ 0 w 40"/>
                  <a:gd name="T9" fmla="*/ 1 h 31"/>
                  <a:gd name="T10" fmla="*/ 12 w 40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12" y="20"/>
                    </a:moveTo>
                    <a:cubicBezTo>
                      <a:pt x="15" y="20"/>
                      <a:pt x="26" y="20"/>
                      <a:pt x="36" y="28"/>
                    </a:cubicBezTo>
                    <a:cubicBezTo>
                      <a:pt x="38" y="29"/>
                      <a:pt x="39" y="30"/>
                      <a:pt x="40" y="31"/>
                    </a:cubicBezTo>
                    <a:cubicBezTo>
                      <a:pt x="39" y="28"/>
                      <a:pt x="35" y="17"/>
                      <a:pt x="25" y="9"/>
                    </a:cubicBezTo>
                    <a:cubicBezTo>
                      <a:pt x="14" y="0"/>
                      <a:pt x="3" y="0"/>
                      <a:pt x="0" y="1"/>
                    </a:cubicBezTo>
                    <a:cubicBezTo>
                      <a:pt x="1" y="3"/>
                      <a:pt x="4" y="12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1">
                <a:extLst>
                  <a:ext uri="{FF2B5EF4-FFF2-40B4-BE49-F238E27FC236}">
                    <a16:creationId xmlns="" xmlns:a16="http://schemas.microsoft.com/office/drawing/2014/main" id="{8091ADA4-BA28-44F7-B9B2-6843F22A1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3900" y="1085851"/>
                <a:ext cx="61912" cy="157163"/>
              </a:xfrm>
              <a:custGeom>
                <a:avLst/>
                <a:gdLst>
                  <a:gd name="T0" fmla="*/ 19 w 19"/>
                  <a:gd name="T1" fmla="*/ 22 h 49"/>
                  <a:gd name="T2" fmla="*/ 7 w 19"/>
                  <a:gd name="T3" fmla="*/ 45 h 49"/>
                  <a:gd name="T4" fmla="*/ 7 w 19"/>
                  <a:gd name="T5" fmla="*/ 49 h 49"/>
                  <a:gd name="T6" fmla="*/ 2 w 19"/>
                  <a:gd name="T7" fmla="*/ 23 h 49"/>
                  <a:gd name="T8" fmla="*/ 13 w 19"/>
                  <a:gd name="T9" fmla="*/ 0 h 49"/>
                  <a:gd name="T10" fmla="*/ 19 w 19"/>
                  <a:gd name="T11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9">
                    <a:moveTo>
                      <a:pt x="19" y="22"/>
                    </a:moveTo>
                    <a:cubicBezTo>
                      <a:pt x="17" y="24"/>
                      <a:pt x="9" y="31"/>
                      <a:pt x="7" y="45"/>
                    </a:cubicBezTo>
                    <a:cubicBezTo>
                      <a:pt x="7" y="46"/>
                      <a:pt x="7" y="48"/>
                      <a:pt x="7" y="49"/>
                    </a:cubicBezTo>
                    <a:cubicBezTo>
                      <a:pt x="5" y="47"/>
                      <a:pt x="0" y="36"/>
                      <a:pt x="2" y="23"/>
                    </a:cubicBezTo>
                    <a:cubicBezTo>
                      <a:pt x="3" y="10"/>
                      <a:pt x="11" y="2"/>
                      <a:pt x="13" y="0"/>
                    </a:cubicBezTo>
                    <a:cubicBezTo>
                      <a:pt x="15" y="3"/>
                      <a:pt x="19" y="11"/>
                      <a:pt x="1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2">
                <a:extLst>
                  <a:ext uri="{FF2B5EF4-FFF2-40B4-BE49-F238E27FC236}">
                    <a16:creationId xmlns="" xmlns:a16="http://schemas.microsoft.com/office/drawing/2014/main" id="{745C302C-EA8E-4EA8-9C99-BCF60788D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4513" y="1073151"/>
                <a:ext cx="144462" cy="79375"/>
              </a:xfrm>
              <a:custGeom>
                <a:avLst/>
                <a:gdLst>
                  <a:gd name="T0" fmla="*/ 15 w 45"/>
                  <a:gd name="T1" fmla="*/ 20 h 25"/>
                  <a:gd name="T2" fmla="*/ 41 w 45"/>
                  <a:gd name="T3" fmla="*/ 23 h 25"/>
                  <a:gd name="T4" fmla="*/ 45 w 45"/>
                  <a:gd name="T5" fmla="*/ 25 h 25"/>
                  <a:gd name="T6" fmla="*/ 26 w 45"/>
                  <a:gd name="T7" fmla="*/ 6 h 25"/>
                  <a:gd name="T8" fmla="*/ 0 w 45"/>
                  <a:gd name="T9" fmla="*/ 3 h 25"/>
                  <a:gd name="T10" fmla="*/ 15 w 45"/>
                  <a:gd name="T11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5">
                    <a:moveTo>
                      <a:pt x="15" y="20"/>
                    </a:moveTo>
                    <a:cubicBezTo>
                      <a:pt x="18" y="19"/>
                      <a:pt x="29" y="17"/>
                      <a:pt x="41" y="23"/>
                    </a:cubicBezTo>
                    <a:cubicBezTo>
                      <a:pt x="42" y="23"/>
                      <a:pt x="44" y="24"/>
                      <a:pt x="45" y="25"/>
                    </a:cubicBezTo>
                    <a:cubicBezTo>
                      <a:pt x="44" y="22"/>
                      <a:pt x="38" y="12"/>
                      <a:pt x="26" y="6"/>
                    </a:cubicBezTo>
                    <a:cubicBezTo>
                      <a:pt x="14" y="0"/>
                      <a:pt x="3" y="3"/>
                      <a:pt x="0" y="3"/>
                    </a:cubicBezTo>
                    <a:cubicBezTo>
                      <a:pt x="2" y="6"/>
                      <a:pt x="6" y="14"/>
                      <a:pt x="1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3">
                <a:extLst>
                  <a:ext uri="{FF2B5EF4-FFF2-40B4-BE49-F238E27FC236}">
                    <a16:creationId xmlns="" xmlns:a16="http://schemas.microsoft.com/office/drawing/2014/main" id="{B680B699-5B30-4B8C-B0B8-42964AE1C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3575" y="985838"/>
                <a:ext cx="57150" cy="160338"/>
              </a:xfrm>
              <a:custGeom>
                <a:avLst/>
                <a:gdLst>
                  <a:gd name="T0" fmla="*/ 18 w 18"/>
                  <a:gd name="T1" fmla="*/ 20 h 50"/>
                  <a:gd name="T2" fmla="*/ 11 w 18"/>
                  <a:gd name="T3" fmla="*/ 45 h 50"/>
                  <a:gd name="T4" fmla="*/ 12 w 18"/>
                  <a:gd name="T5" fmla="*/ 50 h 50"/>
                  <a:gd name="T6" fmla="*/ 1 w 18"/>
                  <a:gd name="T7" fmla="*/ 25 h 50"/>
                  <a:gd name="T8" fmla="*/ 8 w 18"/>
                  <a:gd name="T9" fmla="*/ 0 h 50"/>
                  <a:gd name="T10" fmla="*/ 18 w 18"/>
                  <a:gd name="T11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0">
                    <a:moveTo>
                      <a:pt x="18" y="20"/>
                    </a:moveTo>
                    <a:cubicBezTo>
                      <a:pt x="16" y="23"/>
                      <a:pt x="10" y="31"/>
                      <a:pt x="11" y="45"/>
                    </a:cubicBezTo>
                    <a:cubicBezTo>
                      <a:pt x="11" y="47"/>
                      <a:pt x="11" y="48"/>
                      <a:pt x="12" y="50"/>
                    </a:cubicBezTo>
                    <a:cubicBezTo>
                      <a:pt x="9" y="47"/>
                      <a:pt x="2" y="38"/>
                      <a:pt x="1" y="25"/>
                    </a:cubicBezTo>
                    <a:cubicBezTo>
                      <a:pt x="0" y="11"/>
                      <a:pt x="6" y="2"/>
                      <a:pt x="8" y="0"/>
                    </a:cubicBezTo>
                    <a:cubicBezTo>
                      <a:pt x="10" y="2"/>
                      <a:pt x="16" y="9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4">
                <a:extLst>
                  <a:ext uri="{FF2B5EF4-FFF2-40B4-BE49-F238E27FC236}">
                    <a16:creationId xmlns="" xmlns:a16="http://schemas.microsoft.com/office/drawing/2014/main" id="{2A1BFEF6-66EA-4A1B-B99E-6DD4088E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1011238"/>
                <a:ext cx="153987" cy="61913"/>
              </a:xfrm>
              <a:custGeom>
                <a:avLst/>
                <a:gdLst>
                  <a:gd name="T0" fmla="*/ 18 w 48"/>
                  <a:gd name="T1" fmla="*/ 19 h 19"/>
                  <a:gd name="T2" fmla="*/ 44 w 48"/>
                  <a:gd name="T3" fmla="*/ 16 h 19"/>
                  <a:gd name="T4" fmla="*/ 48 w 48"/>
                  <a:gd name="T5" fmla="*/ 18 h 19"/>
                  <a:gd name="T6" fmla="*/ 26 w 48"/>
                  <a:gd name="T7" fmla="*/ 3 h 19"/>
                  <a:gd name="T8" fmla="*/ 0 w 48"/>
                  <a:gd name="T9" fmla="*/ 6 h 19"/>
                  <a:gd name="T10" fmla="*/ 18 w 48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19">
                    <a:moveTo>
                      <a:pt x="18" y="19"/>
                    </a:moveTo>
                    <a:cubicBezTo>
                      <a:pt x="21" y="17"/>
                      <a:pt x="31" y="13"/>
                      <a:pt x="44" y="16"/>
                    </a:cubicBezTo>
                    <a:cubicBezTo>
                      <a:pt x="45" y="16"/>
                      <a:pt x="47" y="17"/>
                      <a:pt x="48" y="18"/>
                    </a:cubicBezTo>
                    <a:cubicBezTo>
                      <a:pt x="46" y="15"/>
                      <a:pt x="39" y="6"/>
                      <a:pt x="26" y="3"/>
                    </a:cubicBezTo>
                    <a:cubicBezTo>
                      <a:pt x="12" y="0"/>
                      <a:pt x="3" y="4"/>
                      <a:pt x="0" y="6"/>
                    </a:cubicBezTo>
                    <a:cubicBezTo>
                      <a:pt x="2" y="8"/>
                      <a:pt x="8" y="15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25">
                <a:extLst>
                  <a:ext uri="{FF2B5EF4-FFF2-40B4-BE49-F238E27FC236}">
                    <a16:creationId xmlns="" xmlns:a16="http://schemas.microsoft.com/office/drawing/2014/main" id="{387C133C-2724-44B5-9536-8F7764517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3088" y="904876"/>
                <a:ext cx="61912" cy="150813"/>
              </a:xfrm>
              <a:custGeom>
                <a:avLst/>
                <a:gdLst>
                  <a:gd name="T0" fmla="*/ 19 w 19"/>
                  <a:gd name="T1" fmla="*/ 17 h 47"/>
                  <a:gd name="T2" fmla="*/ 18 w 19"/>
                  <a:gd name="T3" fmla="*/ 43 h 47"/>
                  <a:gd name="T4" fmla="*/ 19 w 19"/>
                  <a:gd name="T5" fmla="*/ 47 h 47"/>
                  <a:gd name="T6" fmla="*/ 4 w 19"/>
                  <a:gd name="T7" fmla="*/ 25 h 47"/>
                  <a:gd name="T8" fmla="*/ 5 w 19"/>
                  <a:gd name="T9" fmla="*/ 0 h 47"/>
                  <a:gd name="T10" fmla="*/ 19 w 19"/>
                  <a:gd name="T11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7">
                    <a:moveTo>
                      <a:pt x="19" y="17"/>
                    </a:moveTo>
                    <a:cubicBezTo>
                      <a:pt x="18" y="20"/>
                      <a:pt x="14" y="30"/>
                      <a:pt x="18" y="43"/>
                    </a:cubicBezTo>
                    <a:cubicBezTo>
                      <a:pt x="18" y="44"/>
                      <a:pt x="19" y="46"/>
                      <a:pt x="19" y="47"/>
                    </a:cubicBezTo>
                    <a:cubicBezTo>
                      <a:pt x="17" y="45"/>
                      <a:pt x="8" y="38"/>
                      <a:pt x="4" y="25"/>
                    </a:cubicBezTo>
                    <a:cubicBezTo>
                      <a:pt x="0" y="12"/>
                      <a:pt x="4" y="2"/>
                      <a:pt x="5" y="0"/>
                    </a:cubicBezTo>
                    <a:cubicBezTo>
                      <a:pt x="8" y="1"/>
                      <a:pt x="15" y="7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26">
                <a:extLst>
                  <a:ext uri="{FF2B5EF4-FFF2-40B4-BE49-F238E27FC236}">
                    <a16:creationId xmlns="" xmlns:a16="http://schemas.microsoft.com/office/drawing/2014/main" id="{CF9EF592-C6E0-4AE3-926F-986BD3D3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5763" y="965201"/>
                <a:ext cx="161925" cy="55563"/>
              </a:xfrm>
              <a:custGeom>
                <a:avLst/>
                <a:gdLst>
                  <a:gd name="T0" fmla="*/ 21 w 50"/>
                  <a:gd name="T1" fmla="*/ 17 h 17"/>
                  <a:gd name="T2" fmla="*/ 45 w 50"/>
                  <a:gd name="T3" fmla="*/ 9 h 17"/>
                  <a:gd name="T4" fmla="*/ 50 w 50"/>
                  <a:gd name="T5" fmla="*/ 10 h 17"/>
                  <a:gd name="T6" fmla="*/ 24 w 50"/>
                  <a:gd name="T7" fmla="*/ 0 h 17"/>
                  <a:gd name="T8" fmla="*/ 0 w 50"/>
                  <a:gd name="T9" fmla="*/ 8 h 17"/>
                  <a:gd name="T10" fmla="*/ 21 w 50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17">
                    <a:moveTo>
                      <a:pt x="21" y="17"/>
                    </a:moveTo>
                    <a:cubicBezTo>
                      <a:pt x="23" y="15"/>
                      <a:pt x="31" y="9"/>
                      <a:pt x="45" y="9"/>
                    </a:cubicBezTo>
                    <a:cubicBezTo>
                      <a:pt x="47" y="9"/>
                      <a:pt x="48" y="9"/>
                      <a:pt x="50" y="10"/>
                    </a:cubicBezTo>
                    <a:cubicBezTo>
                      <a:pt x="47" y="8"/>
                      <a:pt x="38" y="1"/>
                      <a:pt x="24" y="0"/>
                    </a:cubicBezTo>
                    <a:cubicBezTo>
                      <a:pt x="11" y="0"/>
                      <a:pt x="2" y="6"/>
                      <a:pt x="0" y="8"/>
                    </a:cubicBezTo>
                    <a:cubicBezTo>
                      <a:pt x="2" y="10"/>
                      <a:pt x="10" y="16"/>
                      <a:pt x="2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27">
                <a:extLst>
                  <a:ext uri="{FF2B5EF4-FFF2-40B4-BE49-F238E27FC236}">
                    <a16:creationId xmlns="" xmlns:a16="http://schemas.microsoft.com/office/drawing/2014/main" id="{56B39638-52E1-4AA4-B9D5-A35958F6D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842963"/>
                <a:ext cx="84137" cy="142875"/>
              </a:xfrm>
              <a:custGeom>
                <a:avLst/>
                <a:gdLst>
                  <a:gd name="T0" fmla="*/ 19 w 26"/>
                  <a:gd name="T1" fmla="*/ 15 h 44"/>
                  <a:gd name="T2" fmla="*/ 23 w 26"/>
                  <a:gd name="T3" fmla="*/ 40 h 44"/>
                  <a:gd name="T4" fmla="*/ 26 w 26"/>
                  <a:gd name="T5" fmla="*/ 44 h 44"/>
                  <a:gd name="T6" fmla="*/ 6 w 26"/>
                  <a:gd name="T7" fmla="*/ 26 h 44"/>
                  <a:gd name="T8" fmla="*/ 2 w 26"/>
                  <a:gd name="T9" fmla="*/ 0 h 44"/>
                  <a:gd name="T10" fmla="*/ 19 w 26"/>
                  <a:gd name="T1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9" y="15"/>
                    </a:moveTo>
                    <a:cubicBezTo>
                      <a:pt x="19" y="18"/>
                      <a:pt x="17" y="28"/>
                      <a:pt x="23" y="40"/>
                    </a:cubicBezTo>
                    <a:cubicBezTo>
                      <a:pt x="24" y="41"/>
                      <a:pt x="25" y="43"/>
                      <a:pt x="26" y="44"/>
                    </a:cubicBezTo>
                    <a:cubicBezTo>
                      <a:pt x="23" y="43"/>
                      <a:pt x="12" y="37"/>
                      <a:pt x="6" y="26"/>
                    </a:cubicBezTo>
                    <a:cubicBezTo>
                      <a:pt x="0" y="14"/>
                      <a:pt x="2" y="3"/>
                      <a:pt x="2" y="0"/>
                    </a:cubicBezTo>
                    <a:cubicBezTo>
                      <a:pt x="5" y="1"/>
                      <a:pt x="13" y="6"/>
                      <a:pt x="1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28">
                <a:extLst>
                  <a:ext uri="{FF2B5EF4-FFF2-40B4-BE49-F238E27FC236}">
                    <a16:creationId xmlns="" xmlns:a16="http://schemas.microsoft.com/office/drawing/2014/main" id="{D4088B7B-DFE6-488C-81C1-A716BA812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7500" y="1831976"/>
                <a:ext cx="233362" cy="109538"/>
              </a:xfrm>
              <a:custGeom>
                <a:avLst/>
                <a:gdLst>
                  <a:gd name="T0" fmla="*/ 72 w 72"/>
                  <a:gd name="T1" fmla="*/ 2 h 34"/>
                  <a:gd name="T2" fmla="*/ 1 w 72"/>
                  <a:gd name="T3" fmla="*/ 34 h 34"/>
                  <a:gd name="T4" fmla="*/ 0 w 72"/>
                  <a:gd name="T5" fmla="*/ 26 h 34"/>
                  <a:gd name="T6" fmla="*/ 71 w 72"/>
                  <a:gd name="T7" fmla="*/ 0 h 34"/>
                  <a:gd name="T8" fmla="*/ 72 w 72"/>
                  <a:gd name="T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34">
                    <a:moveTo>
                      <a:pt x="72" y="2"/>
                    </a:moveTo>
                    <a:cubicBezTo>
                      <a:pt x="52" y="18"/>
                      <a:pt x="27" y="29"/>
                      <a:pt x="1" y="3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5" y="23"/>
                      <a:pt x="50" y="15"/>
                      <a:pt x="71" y="0"/>
                    </a:cubicBezTo>
                    <a:lnTo>
                      <a:pt x="7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29">
                <a:extLst>
                  <a:ext uri="{FF2B5EF4-FFF2-40B4-BE49-F238E27FC236}">
                    <a16:creationId xmlns="" xmlns:a16="http://schemas.microsoft.com/office/drawing/2014/main" id="{FAD33943-BE8F-4A3B-ACEE-4C155651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9913" y="1766888"/>
                <a:ext cx="153987" cy="80963"/>
              </a:xfrm>
              <a:custGeom>
                <a:avLst/>
                <a:gdLst>
                  <a:gd name="T0" fmla="*/ 26 w 48"/>
                  <a:gd name="T1" fmla="*/ 21 h 25"/>
                  <a:gd name="T2" fmla="*/ 0 w 48"/>
                  <a:gd name="T3" fmla="*/ 20 h 25"/>
                  <a:gd name="T4" fmla="*/ 23 w 48"/>
                  <a:gd name="T5" fmla="*/ 4 h 25"/>
                  <a:gd name="T6" fmla="*/ 48 w 48"/>
                  <a:gd name="T7" fmla="*/ 6 h 25"/>
                  <a:gd name="T8" fmla="*/ 26 w 48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5">
                    <a:moveTo>
                      <a:pt x="26" y="21"/>
                    </a:moveTo>
                    <a:cubicBezTo>
                      <a:pt x="13" y="25"/>
                      <a:pt x="3" y="21"/>
                      <a:pt x="0" y="20"/>
                    </a:cubicBezTo>
                    <a:cubicBezTo>
                      <a:pt x="2" y="17"/>
                      <a:pt x="10" y="8"/>
                      <a:pt x="23" y="4"/>
                    </a:cubicBezTo>
                    <a:cubicBezTo>
                      <a:pt x="36" y="0"/>
                      <a:pt x="46" y="4"/>
                      <a:pt x="48" y="6"/>
                    </a:cubicBezTo>
                    <a:cubicBezTo>
                      <a:pt x="46" y="8"/>
                      <a:pt x="39" y="17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0">
                <a:extLst>
                  <a:ext uri="{FF2B5EF4-FFF2-40B4-BE49-F238E27FC236}">
                    <a16:creationId xmlns="" xmlns:a16="http://schemas.microsoft.com/office/drawing/2014/main" id="{2E956725-7C66-42CB-987F-D6D9809B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4513" y="1663701"/>
                <a:ext cx="73025" cy="158750"/>
              </a:xfrm>
              <a:custGeom>
                <a:avLst/>
                <a:gdLst>
                  <a:gd name="T0" fmla="*/ 3 w 23"/>
                  <a:gd name="T1" fmla="*/ 23 h 49"/>
                  <a:gd name="T2" fmla="*/ 6 w 23"/>
                  <a:gd name="T3" fmla="*/ 49 h 49"/>
                  <a:gd name="T4" fmla="*/ 20 w 23"/>
                  <a:gd name="T5" fmla="*/ 26 h 49"/>
                  <a:gd name="T6" fmla="*/ 18 w 23"/>
                  <a:gd name="T7" fmla="*/ 0 h 49"/>
                  <a:gd name="T8" fmla="*/ 3 w 23"/>
                  <a:gd name="T9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9">
                    <a:moveTo>
                      <a:pt x="3" y="23"/>
                    </a:moveTo>
                    <a:cubicBezTo>
                      <a:pt x="0" y="37"/>
                      <a:pt x="4" y="46"/>
                      <a:pt x="6" y="49"/>
                    </a:cubicBezTo>
                    <a:cubicBezTo>
                      <a:pt x="8" y="47"/>
                      <a:pt x="17" y="39"/>
                      <a:pt x="20" y="26"/>
                    </a:cubicBezTo>
                    <a:cubicBezTo>
                      <a:pt x="23" y="13"/>
                      <a:pt x="19" y="3"/>
                      <a:pt x="18" y="0"/>
                    </a:cubicBezTo>
                    <a:cubicBezTo>
                      <a:pt x="15" y="3"/>
                      <a:pt x="6" y="10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1">
                <a:extLst>
                  <a:ext uri="{FF2B5EF4-FFF2-40B4-BE49-F238E27FC236}">
                    <a16:creationId xmlns="" xmlns:a16="http://schemas.microsoft.com/office/drawing/2014/main" id="{879ABA11-6B30-4291-8F86-E370191CE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2900" y="865188"/>
                <a:ext cx="136525" cy="90488"/>
              </a:xfrm>
              <a:custGeom>
                <a:avLst/>
                <a:gdLst>
                  <a:gd name="T0" fmla="*/ 25 w 42"/>
                  <a:gd name="T1" fmla="*/ 7 h 28"/>
                  <a:gd name="T2" fmla="*/ 42 w 42"/>
                  <a:gd name="T3" fmla="*/ 26 h 28"/>
                  <a:gd name="T4" fmla="*/ 17 w 42"/>
                  <a:gd name="T5" fmla="*/ 21 h 28"/>
                  <a:gd name="T6" fmla="*/ 0 w 42"/>
                  <a:gd name="T7" fmla="*/ 2 h 28"/>
                  <a:gd name="T8" fmla="*/ 25 w 42"/>
                  <a:gd name="T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25" y="7"/>
                    </a:moveTo>
                    <a:cubicBezTo>
                      <a:pt x="37" y="14"/>
                      <a:pt x="41" y="23"/>
                      <a:pt x="42" y="26"/>
                    </a:cubicBezTo>
                    <a:cubicBezTo>
                      <a:pt x="39" y="27"/>
                      <a:pt x="28" y="28"/>
                      <a:pt x="17" y="21"/>
                    </a:cubicBezTo>
                    <a:cubicBezTo>
                      <a:pt x="6" y="14"/>
                      <a:pt x="1" y="4"/>
                      <a:pt x="0" y="2"/>
                    </a:cubicBezTo>
                    <a:cubicBezTo>
                      <a:pt x="3" y="1"/>
                      <a:pt x="14" y="0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>
              <a:extLst>
                <a:ext uri="{FF2B5EF4-FFF2-40B4-BE49-F238E27FC236}">
                  <a16:creationId xmlns="" xmlns:a16="http://schemas.microsoft.com/office/drawing/2014/main" id="{5955F911-2B4B-4F83-A0EA-E69248EF7E3A}"/>
                </a:ext>
              </a:extLst>
            </p:cNvPr>
            <p:cNvGrpSpPr/>
            <p:nvPr/>
          </p:nvGrpSpPr>
          <p:grpSpPr>
            <a:xfrm>
              <a:off x="8532813" y="842963"/>
              <a:ext cx="546099" cy="1098551"/>
              <a:chOff x="8532813" y="842963"/>
              <a:chExt cx="546099" cy="1098551"/>
            </a:xfrm>
            <a:grpFill/>
          </p:grpSpPr>
          <p:sp>
            <p:nvSpPr>
              <p:cNvPr id="110" name="Freeform 132">
                <a:extLst>
                  <a:ext uri="{FF2B5EF4-FFF2-40B4-BE49-F238E27FC236}">
                    <a16:creationId xmlns="" xmlns:a16="http://schemas.microsoft.com/office/drawing/2014/main" id="{CD9458A4-C2E2-4DF4-B414-D779E6873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963" y="1592263"/>
                <a:ext cx="58737" cy="158750"/>
              </a:xfrm>
              <a:custGeom>
                <a:avLst/>
                <a:gdLst>
                  <a:gd name="T0" fmla="*/ 18 w 18"/>
                  <a:gd name="T1" fmla="*/ 19 h 49"/>
                  <a:gd name="T2" fmla="*/ 13 w 18"/>
                  <a:gd name="T3" fmla="*/ 44 h 49"/>
                  <a:gd name="T4" fmla="*/ 14 w 18"/>
                  <a:gd name="T5" fmla="*/ 49 h 49"/>
                  <a:gd name="T6" fmla="*/ 2 w 18"/>
                  <a:gd name="T7" fmla="*/ 25 h 49"/>
                  <a:gd name="T8" fmla="*/ 7 w 18"/>
                  <a:gd name="T9" fmla="*/ 0 h 49"/>
                  <a:gd name="T10" fmla="*/ 18 w 18"/>
                  <a:gd name="T11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9">
                    <a:moveTo>
                      <a:pt x="18" y="19"/>
                    </a:moveTo>
                    <a:cubicBezTo>
                      <a:pt x="17" y="22"/>
                      <a:pt x="11" y="31"/>
                      <a:pt x="13" y="44"/>
                    </a:cubicBezTo>
                    <a:cubicBezTo>
                      <a:pt x="13" y="46"/>
                      <a:pt x="13" y="47"/>
                      <a:pt x="14" y="49"/>
                    </a:cubicBezTo>
                    <a:cubicBezTo>
                      <a:pt x="12" y="46"/>
                      <a:pt x="4" y="38"/>
                      <a:pt x="2" y="25"/>
                    </a:cubicBezTo>
                    <a:cubicBezTo>
                      <a:pt x="0" y="11"/>
                      <a:pt x="6" y="2"/>
                      <a:pt x="7" y="0"/>
                    </a:cubicBezTo>
                    <a:cubicBezTo>
                      <a:pt x="9" y="2"/>
                      <a:pt x="15" y="8"/>
                      <a:pt x="18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33">
                <a:extLst>
                  <a:ext uri="{FF2B5EF4-FFF2-40B4-BE49-F238E27FC236}">
                    <a16:creationId xmlns="" xmlns:a16="http://schemas.microsoft.com/office/drawing/2014/main" id="{DB9B3B3B-ECB2-461E-A581-D63BF04B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5" y="1685926"/>
                <a:ext cx="147637" cy="71438"/>
              </a:xfrm>
              <a:custGeom>
                <a:avLst/>
                <a:gdLst>
                  <a:gd name="T0" fmla="*/ 17 w 46"/>
                  <a:gd name="T1" fmla="*/ 19 h 22"/>
                  <a:gd name="T2" fmla="*/ 42 w 46"/>
                  <a:gd name="T3" fmla="*/ 20 h 22"/>
                  <a:gd name="T4" fmla="*/ 46 w 46"/>
                  <a:gd name="T5" fmla="*/ 22 h 22"/>
                  <a:gd name="T6" fmla="*/ 26 w 46"/>
                  <a:gd name="T7" fmla="*/ 5 h 22"/>
                  <a:gd name="T8" fmla="*/ 0 w 46"/>
                  <a:gd name="T9" fmla="*/ 3 h 22"/>
                  <a:gd name="T10" fmla="*/ 17 w 46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2">
                    <a:moveTo>
                      <a:pt x="17" y="19"/>
                    </a:moveTo>
                    <a:cubicBezTo>
                      <a:pt x="19" y="18"/>
                      <a:pt x="30" y="15"/>
                      <a:pt x="42" y="20"/>
                    </a:cubicBezTo>
                    <a:cubicBezTo>
                      <a:pt x="44" y="21"/>
                      <a:pt x="45" y="22"/>
                      <a:pt x="46" y="22"/>
                    </a:cubicBezTo>
                    <a:cubicBezTo>
                      <a:pt x="45" y="20"/>
                      <a:pt x="38" y="10"/>
                      <a:pt x="26" y="5"/>
                    </a:cubicBezTo>
                    <a:cubicBezTo>
                      <a:pt x="14" y="0"/>
                      <a:pt x="3" y="3"/>
                      <a:pt x="0" y="3"/>
                    </a:cubicBezTo>
                    <a:cubicBezTo>
                      <a:pt x="2" y="6"/>
                      <a:pt x="7" y="14"/>
                      <a:pt x="1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34">
                <a:extLst>
                  <a:ext uri="{FF2B5EF4-FFF2-40B4-BE49-F238E27FC236}">
                    <a16:creationId xmlns="" xmlns:a16="http://schemas.microsoft.com/office/drawing/2014/main" id="{E5384B3C-5447-46CE-BF4D-4FD51A71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5688" y="1501776"/>
                <a:ext cx="57150" cy="161925"/>
              </a:xfrm>
              <a:custGeom>
                <a:avLst/>
                <a:gdLst>
                  <a:gd name="T0" fmla="*/ 18 w 18"/>
                  <a:gd name="T1" fmla="*/ 22 h 50"/>
                  <a:gd name="T2" fmla="*/ 8 w 18"/>
                  <a:gd name="T3" fmla="*/ 45 h 50"/>
                  <a:gd name="T4" fmla="*/ 8 w 18"/>
                  <a:gd name="T5" fmla="*/ 50 h 50"/>
                  <a:gd name="T6" fmla="*/ 1 w 18"/>
                  <a:gd name="T7" fmla="*/ 24 h 50"/>
                  <a:gd name="T8" fmla="*/ 11 w 18"/>
                  <a:gd name="T9" fmla="*/ 0 h 50"/>
                  <a:gd name="T10" fmla="*/ 18 w 18"/>
                  <a:gd name="T1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0">
                    <a:moveTo>
                      <a:pt x="18" y="22"/>
                    </a:moveTo>
                    <a:cubicBezTo>
                      <a:pt x="16" y="24"/>
                      <a:pt x="9" y="32"/>
                      <a:pt x="8" y="45"/>
                    </a:cubicBezTo>
                    <a:cubicBezTo>
                      <a:pt x="8" y="47"/>
                      <a:pt x="8" y="48"/>
                      <a:pt x="8" y="50"/>
                    </a:cubicBezTo>
                    <a:cubicBezTo>
                      <a:pt x="6" y="47"/>
                      <a:pt x="0" y="37"/>
                      <a:pt x="1" y="24"/>
                    </a:cubicBezTo>
                    <a:cubicBezTo>
                      <a:pt x="2" y="10"/>
                      <a:pt x="9" y="2"/>
                      <a:pt x="11" y="0"/>
                    </a:cubicBezTo>
                    <a:cubicBezTo>
                      <a:pt x="13" y="3"/>
                      <a:pt x="18" y="11"/>
                      <a:pt x="1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35">
                <a:extLst>
                  <a:ext uri="{FF2B5EF4-FFF2-40B4-BE49-F238E27FC236}">
                    <a16:creationId xmlns="" xmlns:a16="http://schemas.microsoft.com/office/drawing/2014/main" id="{5BC739E8-D9A2-4109-9F8A-D0D014768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5038" y="1576388"/>
                <a:ext cx="133350" cy="93663"/>
              </a:xfrm>
              <a:custGeom>
                <a:avLst/>
                <a:gdLst>
                  <a:gd name="T0" fmla="*/ 12 w 41"/>
                  <a:gd name="T1" fmla="*/ 19 h 29"/>
                  <a:gd name="T2" fmla="*/ 37 w 41"/>
                  <a:gd name="T3" fmla="*/ 26 h 29"/>
                  <a:gd name="T4" fmla="*/ 41 w 41"/>
                  <a:gd name="T5" fmla="*/ 29 h 29"/>
                  <a:gd name="T6" fmla="*/ 25 w 41"/>
                  <a:gd name="T7" fmla="*/ 7 h 29"/>
                  <a:gd name="T8" fmla="*/ 0 w 41"/>
                  <a:gd name="T9" fmla="*/ 1 h 29"/>
                  <a:gd name="T10" fmla="*/ 12 w 41"/>
                  <a:gd name="T1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9">
                    <a:moveTo>
                      <a:pt x="12" y="19"/>
                    </a:moveTo>
                    <a:cubicBezTo>
                      <a:pt x="15" y="19"/>
                      <a:pt x="26" y="18"/>
                      <a:pt x="37" y="26"/>
                    </a:cubicBezTo>
                    <a:cubicBezTo>
                      <a:pt x="38" y="27"/>
                      <a:pt x="40" y="28"/>
                      <a:pt x="41" y="29"/>
                    </a:cubicBezTo>
                    <a:cubicBezTo>
                      <a:pt x="40" y="26"/>
                      <a:pt x="36" y="15"/>
                      <a:pt x="25" y="7"/>
                    </a:cubicBezTo>
                    <a:cubicBezTo>
                      <a:pt x="14" y="0"/>
                      <a:pt x="3" y="0"/>
                      <a:pt x="0" y="1"/>
                    </a:cubicBezTo>
                    <a:cubicBezTo>
                      <a:pt x="1" y="3"/>
                      <a:pt x="4" y="12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36">
                <a:extLst>
                  <a:ext uri="{FF2B5EF4-FFF2-40B4-BE49-F238E27FC236}">
                    <a16:creationId xmlns="" xmlns:a16="http://schemas.microsoft.com/office/drawing/2014/main" id="{0EA85F43-17CE-45FD-B3AB-EEDDED018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0" y="1411288"/>
                <a:ext cx="74612" cy="155575"/>
              </a:xfrm>
              <a:custGeom>
                <a:avLst/>
                <a:gdLst>
                  <a:gd name="T0" fmla="*/ 21 w 23"/>
                  <a:gd name="T1" fmla="*/ 22 h 48"/>
                  <a:gd name="T2" fmla="*/ 6 w 23"/>
                  <a:gd name="T3" fmla="*/ 43 h 48"/>
                  <a:gd name="T4" fmla="*/ 5 w 23"/>
                  <a:gd name="T5" fmla="*/ 48 h 48"/>
                  <a:gd name="T6" fmla="*/ 3 w 23"/>
                  <a:gd name="T7" fmla="*/ 21 h 48"/>
                  <a:gd name="T8" fmla="*/ 19 w 23"/>
                  <a:gd name="T9" fmla="*/ 0 h 48"/>
                  <a:gd name="T10" fmla="*/ 21 w 23"/>
                  <a:gd name="T1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8">
                    <a:moveTo>
                      <a:pt x="21" y="22"/>
                    </a:moveTo>
                    <a:cubicBezTo>
                      <a:pt x="18" y="24"/>
                      <a:pt x="9" y="30"/>
                      <a:pt x="6" y="43"/>
                    </a:cubicBezTo>
                    <a:cubicBezTo>
                      <a:pt x="5" y="45"/>
                      <a:pt x="5" y="46"/>
                      <a:pt x="5" y="48"/>
                    </a:cubicBezTo>
                    <a:cubicBezTo>
                      <a:pt x="3" y="45"/>
                      <a:pt x="0" y="33"/>
                      <a:pt x="3" y="21"/>
                    </a:cubicBezTo>
                    <a:cubicBezTo>
                      <a:pt x="7" y="8"/>
                      <a:pt x="16" y="1"/>
                      <a:pt x="19" y="0"/>
                    </a:cubicBezTo>
                    <a:cubicBezTo>
                      <a:pt x="20" y="3"/>
                      <a:pt x="23" y="11"/>
                      <a:pt x="2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37">
                <a:extLst>
                  <a:ext uri="{FF2B5EF4-FFF2-40B4-BE49-F238E27FC236}">
                    <a16:creationId xmlns="" xmlns:a16="http://schemas.microsoft.com/office/drawing/2014/main" id="{A82D5B5A-6D09-4D21-AEF0-C8F7B0C4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813" y="1454151"/>
                <a:ext cx="109537" cy="115888"/>
              </a:xfrm>
              <a:custGeom>
                <a:avLst/>
                <a:gdLst>
                  <a:gd name="T0" fmla="*/ 8 w 34"/>
                  <a:gd name="T1" fmla="*/ 20 h 36"/>
                  <a:gd name="T2" fmla="*/ 31 w 34"/>
                  <a:gd name="T3" fmla="*/ 32 h 36"/>
                  <a:gd name="T4" fmla="*/ 34 w 34"/>
                  <a:gd name="T5" fmla="*/ 36 h 36"/>
                  <a:gd name="T6" fmla="*/ 23 w 34"/>
                  <a:gd name="T7" fmla="*/ 11 h 36"/>
                  <a:gd name="T8" fmla="*/ 0 w 34"/>
                  <a:gd name="T9" fmla="*/ 0 h 36"/>
                  <a:gd name="T10" fmla="*/ 8 w 34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6">
                    <a:moveTo>
                      <a:pt x="8" y="20"/>
                    </a:moveTo>
                    <a:cubicBezTo>
                      <a:pt x="11" y="21"/>
                      <a:pt x="22" y="22"/>
                      <a:pt x="31" y="32"/>
                    </a:cubicBezTo>
                    <a:cubicBezTo>
                      <a:pt x="32" y="33"/>
                      <a:pt x="34" y="34"/>
                      <a:pt x="34" y="36"/>
                    </a:cubicBezTo>
                    <a:cubicBezTo>
                      <a:pt x="34" y="32"/>
                      <a:pt x="32" y="21"/>
                      <a:pt x="23" y="11"/>
                    </a:cubicBezTo>
                    <a:cubicBezTo>
                      <a:pt x="14" y="1"/>
                      <a:pt x="3" y="0"/>
                      <a:pt x="0" y="0"/>
                    </a:cubicBezTo>
                    <a:cubicBezTo>
                      <a:pt x="0" y="2"/>
                      <a:pt x="2" y="12"/>
                      <a:pt x="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38">
                <a:extLst>
                  <a:ext uri="{FF2B5EF4-FFF2-40B4-BE49-F238E27FC236}">
                    <a16:creationId xmlns="" xmlns:a16="http://schemas.microsoft.com/office/drawing/2014/main" id="{2C1F2A1D-6626-4837-937B-D154754E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9650" y="1317626"/>
                <a:ext cx="87312" cy="142875"/>
              </a:xfrm>
              <a:custGeom>
                <a:avLst/>
                <a:gdLst>
                  <a:gd name="T0" fmla="*/ 23 w 27"/>
                  <a:gd name="T1" fmla="*/ 23 h 44"/>
                  <a:gd name="T2" fmla="*/ 4 w 27"/>
                  <a:gd name="T3" fmla="*/ 40 h 44"/>
                  <a:gd name="T4" fmla="*/ 2 w 27"/>
                  <a:gd name="T5" fmla="*/ 44 h 44"/>
                  <a:gd name="T6" fmla="*/ 7 w 27"/>
                  <a:gd name="T7" fmla="*/ 18 h 44"/>
                  <a:gd name="T8" fmla="*/ 26 w 27"/>
                  <a:gd name="T9" fmla="*/ 0 h 44"/>
                  <a:gd name="T10" fmla="*/ 23 w 27"/>
                  <a:gd name="T1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4">
                    <a:moveTo>
                      <a:pt x="23" y="23"/>
                    </a:moveTo>
                    <a:cubicBezTo>
                      <a:pt x="20" y="24"/>
                      <a:pt x="10" y="28"/>
                      <a:pt x="4" y="40"/>
                    </a:cubicBezTo>
                    <a:cubicBezTo>
                      <a:pt x="3" y="41"/>
                      <a:pt x="3" y="43"/>
                      <a:pt x="2" y="44"/>
                    </a:cubicBezTo>
                    <a:cubicBezTo>
                      <a:pt x="2" y="41"/>
                      <a:pt x="0" y="29"/>
                      <a:pt x="7" y="18"/>
                    </a:cubicBezTo>
                    <a:cubicBezTo>
                      <a:pt x="13" y="6"/>
                      <a:pt x="23" y="2"/>
                      <a:pt x="26" y="0"/>
                    </a:cubicBezTo>
                    <a:cubicBezTo>
                      <a:pt x="26" y="3"/>
                      <a:pt x="27" y="13"/>
                      <a:pt x="2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="" xmlns:a16="http://schemas.microsoft.com/office/drawing/2014/main" id="{82BB4FF8-06C7-470F-B620-3ECE4F22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5988" y="1323976"/>
                <a:ext cx="90487" cy="136525"/>
              </a:xfrm>
              <a:custGeom>
                <a:avLst/>
                <a:gdLst>
                  <a:gd name="T0" fmla="*/ 5 w 28"/>
                  <a:gd name="T1" fmla="*/ 22 h 42"/>
                  <a:gd name="T2" fmla="*/ 25 w 28"/>
                  <a:gd name="T3" fmla="*/ 38 h 42"/>
                  <a:gd name="T4" fmla="*/ 27 w 28"/>
                  <a:gd name="T5" fmla="*/ 42 h 42"/>
                  <a:gd name="T6" fmla="*/ 21 w 28"/>
                  <a:gd name="T7" fmla="*/ 16 h 42"/>
                  <a:gd name="T8" fmla="*/ 1 w 28"/>
                  <a:gd name="T9" fmla="*/ 0 h 42"/>
                  <a:gd name="T10" fmla="*/ 5 w 28"/>
                  <a:gd name="T11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2">
                    <a:moveTo>
                      <a:pt x="5" y="22"/>
                    </a:moveTo>
                    <a:cubicBezTo>
                      <a:pt x="7" y="23"/>
                      <a:pt x="17" y="27"/>
                      <a:pt x="25" y="38"/>
                    </a:cubicBezTo>
                    <a:cubicBezTo>
                      <a:pt x="25" y="40"/>
                      <a:pt x="26" y="41"/>
                      <a:pt x="27" y="42"/>
                    </a:cubicBezTo>
                    <a:cubicBezTo>
                      <a:pt x="27" y="39"/>
                      <a:pt x="28" y="27"/>
                      <a:pt x="21" y="16"/>
                    </a:cubicBezTo>
                    <a:cubicBezTo>
                      <a:pt x="14" y="5"/>
                      <a:pt x="4" y="1"/>
                      <a:pt x="1" y="0"/>
                    </a:cubicBezTo>
                    <a:cubicBezTo>
                      <a:pt x="0" y="3"/>
                      <a:pt x="0" y="12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="" xmlns:a16="http://schemas.microsoft.com/office/drawing/2014/main" id="{FB6B30F2-8528-4F53-96F6-44DCECE40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0" y="1230313"/>
                <a:ext cx="106362" cy="123825"/>
              </a:xfrm>
              <a:custGeom>
                <a:avLst/>
                <a:gdLst>
                  <a:gd name="T0" fmla="*/ 25 w 33"/>
                  <a:gd name="T1" fmla="*/ 22 h 38"/>
                  <a:gd name="T2" fmla="*/ 3 w 33"/>
                  <a:gd name="T3" fmla="*/ 34 h 38"/>
                  <a:gd name="T4" fmla="*/ 0 w 33"/>
                  <a:gd name="T5" fmla="*/ 38 h 38"/>
                  <a:gd name="T6" fmla="*/ 10 w 33"/>
                  <a:gd name="T7" fmla="*/ 13 h 38"/>
                  <a:gd name="T8" fmla="*/ 33 w 33"/>
                  <a:gd name="T9" fmla="*/ 0 h 38"/>
                  <a:gd name="T10" fmla="*/ 25 w 33"/>
                  <a:gd name="T1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25" y="22"/>
                    </a:moveTo>
                    <a:cubicBezTo>
                      <a:pt x="23" y="22"/>
                      <a:pt x="12" y="24"/>
                      <a:pt x="3" y="34"/>
                    </a:cubicBezTo>
                    <a:cubicBezTo>
                      <a:pt x="2" y="36"/>
                      <a:pt x="1" y="37"/>
                      <a:pt x="0" y="38"/>
                    </a:cubicBezTo>
                    <a:cubicBezTo>
                      <a:pt x="1" y="35"/>
                      <a:pt x="2" y="23"/>
                      <a:pt x="10" y="13"/>
                    </a:cubicBezTo>
                    <a:cubicBezTo>
                      <a:pt x="19" y="3"/>
                      <a:pt x="30" y="1"/>
                      <a:pt x="33" y="0"/>
                    </a:cubicBezTo>
                    <a:cubicBezTo>
                      <a:pt x="32" y="3"/>
                      <a:pt x="32" y="12"/>
                      <a:pt x="2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="" xmlns:a16="http://schemas.microsoft.com/office/drawing/2014/main" id="{98237C23-D986-4E4E-B881-7B3840C6C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1201738"/>
                <a:ext cx="77787" cy="152400"/>
              </a:xfrm>
              <a:custGeom>
                <a:avLst/>
                <a:gdLst>
                  <a:gd name="T0" fmla="*/ 3 w 24"/>
                  <a:gd name="T1" fmla="*/ 22 h 47"/>
                  <a:gd name="T2" fmla="*/ 19 w 24"/>
                  <a:gd name="T3" fmla="*/ 42 h 47"/>
                  <a:gd name="T4" fmla="*/ 20 w 24"/>
                  <a:gd name="T5" fmla="*/ 47 h 47"/>
                  <a:gd name="T6" fmla="*/ 20 w 24"/>
                  <a:gd name="T7" fmla="*/ 19 h 47"/>
                  <a:gd name="T8" fmla="*/ 4 w 24"/>
                  <a:gd name="T9" fmla="*/ 0 h 47"/>
                  <a:gd name="T10" fmla="*/ 3 w 24"/>
                  <a:gd name="T11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47">
                    <a:moveTo>
                      <a:pt x="3" y="22"/>
                    </a:moveTo>
                    <a:cubicBezTo>
                      <a:pt x="5" y="24"/>
                      <a:pt x="14" y="29"/>
                      <a:pt x="19" y="42"/>
                    </a:cubicBezTo>
                    <a:cubicBezTo>
                      <a:pt x="19" y="43"/>
                      <a:pt x="20" y="45"/>
                      <a:pt x="20" y="47"/>
                    </a:cubicBezTo>
                    <a:cubicBezTo>
                      <a:pt x="21" y="43"/>
                      <a:pt x="24" y="32"/>
                      <a:pt x="20" y="19"/>
                    </a:cubicBezTo>
                    <a:cubicBezTo>
                      <a:pt x="15" y="7"/>
                      <a:pt x="6" y="1"/>
                      <a:pt x="4" y="0"/>
                    </a:cubicBezTo>
                    <a:cubicBezTo>
                      <a:pt x="3" y="2"/>
                      <a:pt x="0" y="11"/>
                      <a:pt x="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="" xmlns:a16="http://schemas.microsoft.com/office/drawing/2014/main" id="{9EB59D8B-63FE-4B94-9072-6416B28A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0" y="1149351"/>
                <a:ext cx="127000" cy="101600"/>
              </a:xfrm>
              <a:custGeom>
                <a:avLst/>
                <a:gdLst>
                  <a:gd name="T0" fmla="*/ 28 w 39"/>
                  <a:gd name="T1" fmla="*/ 20 h 31"/>
                  <a:gd name="T2" fmla="*/ 3 w 39"/>
                  <a:gd name="T3" fmla="*/ 28 h 31"/>
                  <a:gd name="T4" fmla="*/ 0 w 39"/>
                  <a:gd name="T5" fmla="*/ 31 h 31"/>
                  <a:gd name="T6" fmla="*/ 15 w 39"/>
                  <a:gd name="T7" fmla="*/ 9 h 31"/>
                  <a:gd name="T8" fmla="*/ 39 w 39"/>
                  <a:gd name="T9" fmla="*/ 1 h 31"/>
                  <a:gd name="T10" fmla="*/ 28 w 39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1">
                    <a:moveTo>
                      <a:pt x="28" y="20"/>
                    </a:moveTo>
                    <a:cubicBezTo>
                      <a:pt x="25" y="20"/>
                      <a:pt x="14" y="20"/>
                      <a:pt x="3" y="28"/>
                    </a:cubicBezTo>
                    <a:cubicBezTo>
                      <a:pt x="2" y="29"/>
                      <a:pt x="1" y="30"/>
                      <a:pt x="0" y="31"/>
                    </a:cubicBezTo>
                    <a:cubicBezTo>
                      <a:pt x="0" y="28"/>
                      <a:pt x="4" y="17"/>
                      <a:pt x="15" y="9"/>
                    </a:cubicBezTo>
                    <a:cubicBezTo>
                      <a:pt x="25" y="0"/>
                      <a:pt x="36" y="0"/>
                      <a:pt x="39" y="1"/>
                    </a:cubicBezTo>
                    <a:cubicBezTo>
                      <a:pt x="38" y="3"/>
                      <a:pt x="35" y="12"/>
                      <a:pt x="2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="" xmlns:a16="http://schemas.microsoft.com/office/drawing/2014/main" id="{41C61959-955B-41B4-9AA8-A965F3C30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7425" y="1085851"/>
                <a:ext cx="65087" cy="157163"/>
              </a:xfrm>
              <a:custGeom>
                <a:avLst/>
                <a:gdLst>
                  <a:gd name="T0" fmla="*/ 1 w 20"/>
                  <a:gd name="T1" fmla="*/ 22 h 49"/>
                  <a:gd name="T2" fmla="*/ 12 w 20"/>
                  <a:gd name="T3" fmla="*/ 45 h 49"/>
                  <a:gd name="T4" fmla="*/ 13 w 20"/>
                  <a:gd name="T5" fmla="*/ 49 h 49"/>
                  <a:gd name="T6" fmla="*/ 18 w 20"/>
                  <a:gd name="T7" fmla="*/ 23 h 49"/>
                  <a:gd name="T8" fmla="*/ 6 w 20"/>
                  <a:gd name="T9" fmla="*/ 0 h 49"/>
                  <a:gd name="T10" fmla="*/ 1 w 20"/>
                  <a:gd name="T11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49">
                    <a:moveTo>
                      <a:pt x="1" y="22"/>
                    </a:moveTo>
                    <a:cubicBezTo>
                      <a:pt x="3" y="24"/>
                      <a:pt x="11" y="31"/>
                      <a:pt x="12" y="45"/>
                    </a:cubicBezTo>
                    <a:cubicBezTo>
                      <a:pt x="12" y="46"/>
                      <a:pt x="13" y="48"/>
                      <a:pt x="13" y="49"/>
                    </a:cubicBezTo>
                    <a:cubicBezTo>
                      <a:pt x="14" y="47"/>
                      <a:pt x="20" y="36"/>
                      <a:pt x="18" y="23"/>
                    </a:cubicBezTo>
                    <a:cubicBezTo>
                      <a:pt x="16" y="10"/>
                      <a:pt x="8" y="2"/>
                      <a:pt x="6" y="0"/>
                    </a:cubicBezTo>
                    <a:cubicBezTo>
                      <a:pt x="5" y="3"/>
                      <a:pt x="0" y="11"/>
                      <a:pt x="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="" xmlns:a16="http://schemas.microsoft.com/office/drawing/2014/main" id="{97722252-E29C-480E-972D-4E650519B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4263" y="1073151"/>
                <a:ext cx="144462" cy="79375"/>
              </a:xfrm>
              <a:custGeom>
                <a:avLst/>
                <a:gdLst>
                  <a:gd name="T0" fmla="*/ 30 w 45"/>
                  <a:gd name="T1" fmla="*/ 20 h 25"/>
                  <a:gd name="T2" fmla="*/ 5 w 45"/>
                  <a:gd name="T3" fmla="*/ 23 h 25"/>
                  <a:gd name="T4" fmla="*/ 0 w 45"/>
                  <a:gd name="T5" fmla="*/ 25 h 25"/>
                  <a:gd name="T6" fmla="*/ 20 w 45"/>
                  <a:gd name="T7" fmla="*/ 6 h 25"/>
                  <a:gd name="T8" fmla="*/ 45 w 45"/>
                  <a:gd name="T9" fmla="*/ 3 h 25"/>
                  <a:gd name="T10" fmla="*/ 30 w 45"/>
                  <a:gd name="T11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25">
                    <a:moveTo>
                      <a:pt x="30" y="20"/>
                    </a:moveTo>
                    <a:cubicBezTo>
                      <a:pt x="27" y="19"/>
                      <a:pt x="17" y="17"/>
                      <a:pt x="5" y="23"/>
                    </a:cubicBezTo>
                    <a:cubicBezTo>
                      <a:pt x="3" y="23"/>
                      <a:pt x="2" y="24"/>
                      <a:pt x="0" y="25"/>
                    </a:cubicBezTo>
                    <a:cubicBezTo>
                      <a:pt x="2" y="22"/>
                      <a:pt x="8" y="12"/>
                      <a:pt x="20" y="6"/>
                    </a:cubicBezTo>
                    <a:cubicBezTo>
                      <a:pt x="32" y="0"/>
                      <a:pt x="42" y="3"/>
                      <a:pt x="45" y="3"/>
                    </a:cubicBezTo>
                    <a:cubicBezTo>
                      <a:pt x="44" y="6"/>
                      <a:pt x="39" y="14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="" xmlns:a16="http://schemas.microsoft.com/office/drawing/2014/main" id="{12D377C4-A0F3-49C6-A2D5-8F0BD08D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5688" y="985838"/>
                <a:ext cx="53975" cy="160338"/>
              </a:xfrm>
              <a:custGeom>
                <a:avLst/>
                <a:gdLst>
                  <a:gd name="T0" fmla="*/ 0 w 17"/>
                  <a:gd name="T1" fmla="*/ 20 h 50"/>
                  <a:gd name="T2" fmla="*/ 6 w 17"/>
                  <a:gd name="T3" fmla="*/ 45 h 50"/>
                  <a:gd name="T4" fmla="*/ 6 w 17"/>
                  <a:gd name="T5" fmla="*/ 50 h 50"/>
                  <a:gd name="T6" fmla="*/ 16 w 17"/>
                  <a:gd name="T7" fmla="*/ 25 h 50"/>
                  <a:gd name="T8" fmla="*/ 10 w 17"/>
                  <a:gd name="T9" fmla="*/ 0 h 50"/>
                  <a:gd name="T10" fmla="*/ 0 w 17"/>
                  <a:gd name="T11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0">
                    <a:moveTo>
                      <a:pt x="0" y="20"/>
                    </a:moveTo>
                    <a:cubicBezTo>
                      <a:pt x="1" y="23"/>
                      <a:pt x="7" y="31"/>
                      <a:pt x="6" y="45"/>
                    </a:cubicBezTo>
                    <a:cubicBezTo>
                      <a:pt x="6" y="47"/>
                      <a:pt x="6" y="48"/>
                      <a:pt x="6" y="50"/>
                    </a:cubicBezTo>
                    <a:cubicBezTo>
                      <a:pt x="8" y="47"/>
                      <a:pt x="15" y="38"/>
                      <a:pt x="16" y="25"/>
                    </a:cubicBezTo>
                    <a:cubicBezTo>
                      <a:pt x="17" y="11"/>
                      <a:pt x="11" y="2"/>
                      <a:pt x="10" y="0"/>
                    </a:cubicBezTo>
                    <a:cubicBezTo>
                      <a:pt x="8" y="2"/>
                      <a:pt x="2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="" xmlns:a16="http://schemas.microsoft.com/office/drawing/2014/main" id="{A0179D2D-9546-4B9A-A4FF-0AE596BB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1011238"/>
                <a:ext cx="153987" cy="61913"/>
              </a:xfrm>
              <a:custGeom>
                <a:avLst/>
                <a:gdLst>
                  <a:gd name="T0" fmla="*/ 30 w 48"/>
                  <a:gd name="T1" fmla="*/ 19 h 19"/>
                  <a:gd name="T2" fmla="*/ 5 w 48"/>
                  <a:gd name="T3" fmla="*/ 16 h 19"/>
                  <a:gd name="T4" fmla="*/ 0 w 48"/>
                  <a:gd name="T5" fmla="*/ 18 h 19"/>
                  <a:gd name="T6" fmla="*/ 23 w 48"/>
                  <a:gd name="T7" fmla="*/ 3 h 19"/>
                  <a:gd name="T8" fmla="*/ 48 w 48"/>
                  <a:gd name="T9" fmla="*/ 6 h 19"/>
                  <a:gd name="T10" fmla="*/ 30 w 48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19">
                    <a:moveTo>
                      <a:pt x="30" y="19"/>
                    </a:moveTo>
                    <a:cubicBezTo>
                      <a:pt x="27" y="17"/>
                      <a:pt x="18" y="13"/>
                      <a:pt x="5" y="16"/>
                    </a:cubicBezTo>
                    <a:cubicBezTo>
                      <a:pt x="3" y="16"/>
                      <a:pt x="1" y="17"/>
                      <a:pt x="0" y="18"/>
                    </a:cubicBezTo>
                    <a:cubicBezTo>
                      <a:pt x="2" y="15"/>
                      <a:pt x="10" y="6"/>
                      <a:pt x="23" y="3"/>
                    </a:cubicBezTo>
                    <a:cubicBezTo>
                      <a:pt x="36" y="0"/>
                      <a:pt x="46" y="4"/>
                      <a:pt x="48" y="6"/>
                    </a:cubicBezTo>
                    <a:cubicBezTo>
                      <a:pt x="47" y="8"/>
                      <a:pt x="40" y="15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7">
                <a:extLst>
                  <a:ext uri="{FF2B5EF4-FFF2-40B4-BE49-F238E27FC236}">
                    <a16:creationId xmlns="" xmlns:a16="http://schemas.microsoft.com/office/drawing/2014/main" id="{51B3C4E5-DA6A-4943-8747-905F71B40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8238" y="904876"/>
                <a:ext cx="61912" cy="150813"/>
              </a:xfrm>
              <a:custGeom>
                <a:avLst/>
                <a:gdLst>
                  <a:gd name="T0" fmla="*/ 0 w 19"/>
                  <a:gd name="T1" fmla="*/ 17 h 47"/>
                  <a:gd name="T2" fmla="*/ 2 w 19"/>
                  <a:gd name="T3" fmla="*/ 43 h 47"/>
                  <a:gd name="T4" fmla="*/ 0 w 19"/>
                  <a:gd name="T5" fmla="*/ 47 h 47"/>
                  <a:gd name="T6" fmla="*/ 16 w 19"/>
                  <a:gd name="T7" fmla="*/ 25 h 47"/>
                  <a:gd name="T8" fmla="*/ 14 w 19"/>
                  <a:gd name="T9" fmla="*/ 0 h 47"/>
                  <a:gd name="T10" fmla="*/ 0 w 19"/>
                  <a:gd name="T11" fmla="*/ 1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7">
                    <a:moveTo>
                      <a:pt x="0" y="17"/>
                    </a:moveTo>
                    <a:cubicBezTo>
                      <a:pt x="1" y="20"/>
                      <a:pt x="5" y="30"/>
                      <a:pt x="2" y="43"/>
                    </a:cubicBezTo>
                    <a:cubicBezTo>
                      <a:pt x="1" y="44"/>
                      <a:pt x="1" y="46"/>
                      <a:pt x="0" y="47"/>
                    </a:cubicBezTo>
                    <a:cubicBezTo>
                      <a:pt x="3" y="45"/>
                      <a:pt x="12" y="38"/>
                      <a:pt x="16" y="25"/>
                    </a:cubicBezTo>
                    <a:cubicBezTo>
                      <a:pt x="19" y="12"/>
                      <a:pt x="15" y="2"/>
                      <a:pt x="14" y="0"/>
                    </a:cubicBezTo>
                    <a:cubicBezTo>
                      <a:pt x="12" y="1"/>
                      <a:pt x="5" y="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8">
                <a:extLst>
                  <a:ext uri="{FF2B5EF4-FFF2-40B4-BE49-F238E27FC236}">
                    <a16:creationId xmlns="" xmlns:a16="http://schemas.microsoft.com/office/drawing/2014/main" id="{A79CEA93-E37C-4418-A66A-B5B5A2C03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8725" y="965201"/>
                <a:ext cx="161925" cy="55563"/>
              </a:xfrm>
              <a:custGeom>
                <a:avLst/>
                <a:gdLst>
                  <a:gd name="T0" fmla="*/ 29 w 50"/>
                  <a:gd name="T1" fmla="*/ 17 h 17"/>
                  <a:gd name="T2" fmla="*/ 5 w 50"/>
                  <a:gd name="T3" fmla="*/ 9 h 17"/>
                  <a:gd name="T4" fmla="*/ 0 w 50"/>
                  <a:gd name="T5" fmla="*/ 10 h 17"/>
                  <a:gd name="T6" fmla="*/ 25 w 50"/>
                  <a:gd name="T7" fmla="*/ 0 h 17"/>
                  <a:gd name="T8" fmla="*/ 50 w 50"/>
                  <a:gd name="T9" fmla="*/ 8 h 17"/>
                  <a:gd name="T10" fmla="*/ 29 w 50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17">
                    <a:moveTo>
                      <a:pt x="29" y="17"/>
                    </a:moveTo>
                    <a:cubicBezTo>
                      <a:pt x="27" y="15"/>
                      <a:pt x="18" y="9"/>
                      <a:pt x="5" y="9"/>
                    </a:cubicBezTo>
                    <a:cubicBezTo>
                      <a:pt x="3" y="9"/>
                      <a:pt x="1" y="9"/>
                      <a:pt x="0" y="10"/>
                    </a:cubicBezTo>
                    <a:cubicBezTo>
                      <a:pt x="2" y="8"/>
                      <a:pt x="12" y="1"/>
                      <a:pt x="25" y="0"/>
                    </a:cubicBezTo>
                    <a:cubicBezTo>
                      <a:pt x="39" y="0"/>
                      <a:pt x="47" y="6"/>
                      <a:pt x="50" y="8"/>
                    </a:cubicBezTo>
                    <a:cubicBezTo>
                      <a:pt x="47" y="10"/>
                      <a:pt x="40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9">
                <a:extLst>
                  <a:ext uri="{FF2B5EF4-FFF2-40B4-BE49-F238E27FC236}">
                    <a16:creationId xmlns="" xmlns:a16="http://schemas.microsoft.com/office/drawing/2014/main" id="{348273C0-3EB0-46BE-B19D-83255B6E9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75" y="842963"/>
                <a:ext cx="84137" cy="142875"/>
              </a:xfrm>
              <a:custGeom>
                <a:avLst/>
                <a:gdLst>
                  <a:gd name="T0" fmla="*/ 6 w 26"/>
                  <a:gd name="T1" fmla="*/ 15 h 44"/>
                  <a:gd name="T2" fmla="*/ 2 w 26"/>
                  <a:gd name="T3" fmla="*/ 40 h 44"/>
                  <a:gd name="T4" fmla="*/ 0 w 26"/>
                  <a:gd name="T5" fmla="*/ 44 h 44"/>
                  <a:gd name="T6" fmla="*/ 19 w 26"/>
                  <a:gd name="T7" fmla="*/ 26 h 44"/>
                  <a:gd name="T8" fmla="*/ 23 w 26"/>
                  <a:gd name="T9" fmla="*/ 0 h 44"/>
                  <a:gd name="T10" fmla="*/ 6 w 26"/>
                  <a:gd name="T1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6" y="15"/>
                    </a:moveTo>
                    <a:cubicBezTo>
                      <a:pt x="7" y="18"/>
                      <a:pt x="8" y="28"/>
                      <a:pt x="2" y="40"/>
                    </a:cubicBezTo>
                    <a:cubicBezTo>
                      <a:pt x="1" y="41"/>
                      <a:pt x="0" y="43"/>
                      <a:pt x="0" y="44"/>
                    </a:cubicBezTo>
                    <a:cubicBezTo>
                      <a:pt x="2" y="43"/>
                      <a:pt x="13" y="37"/>
                      <a:pt x="19" y="26"/>
                    </a:cubicBezTo>
                    <a:cubicBezTo>
                      <a:pt x="26" y="14"/>
                      <a:pt x="24" y="3"/>
                      <a:pt x="23" y="0"/>
                    </a:cubicBezTo>
                    <a:cubicBezTo>
                      <a:pt x="21" y="1"/>
                      <a:pt x="12" y="6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50">
                <a:extLst>
                  <a:ext uri="{FF2B5EF4-FFF2-40B4-BE49-F238E27FC236}">
                    <a16:creationId xmlns="" xmlns:a16="http://schemas.microsoft.com/office/drawing/2014/main" id="{2BBC30EF-27E5-44A1-8F30-ED2F55E9B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375" y="1831976"/>
                <a:ext cx="236537" cy="109538"/>
              </a:xfrm>
              <a:custGeom>
                <a:avLst/>
                <a:gdLst>
                  <a:gd name="T0" fmla="*/ 1 w 73"/>
                  <a:gd name="T1" fmla="*/ 0 h 34"/>
                  <a:gd name="T2" fmla="*/ 73 w 73"/>
                  <a:gd name="T3" fmla="*/ 26 h 34"/>
                  <a:gd name="T4" fmla="*/ 72 w 73"/>
                  <a:gd name="T5" fmla="*/ 34 h 34"/>
                  <a:gd name="T6" fmla="*/ 0 w 73"/>
                  <a:gd name="T7" fmla="*/ 2 h 34"/>
                  <a:gd name="T8" fmla="*/ 1 w 73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4">
                    <a:moveTo>
                      <a:pt x="1" y="0"/>
                    </a:moveTo>
                    <a:cubicBezTo>
                      <a:pt x="23" y="15"/>
                      <a:pt x="48" y="23"/>
                      <a:pt x="73" y="26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45" y="29"/>
                      <a:pt x="21" y="18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51">
                <a:extLst>
                  <a:ext uri="{FF2B5EF4-FFF2-40B4-BE49-F238E27FC236}">
                    <a16:creationId xmlns="" xmlns:a16="http://schemas.microsoft.com/office/drawing/2014/main" id="{CA992DAC-172E-4966-94E8-FE015978A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7750" y="1766888"/>
                <a:ext cx="155575" cy="80963"/>
              </a:xfrm>
              <a:custGeom>
                <a:avLst/>
                <a:gdLst>
                  <a:gd name="T0" fmla="*/ 22 w 48"/>
                  <a:gd name="T1" fmla="*/ 21 h 25"/>
                  <a:gd name="T2" fmla="*/ 48 w 48"/>
                  <a:gd name="T3" fmla="*/ 20 h 25"/>
                  <a:gd name="T4" fmla="*/ 26 w 48"/>
                  <a:gd name="T5" fmla="*/ 4 h 25"/>
                  <a:gd name="T6" fmla="*/ 0 w 48"/>
                  <a:gd name="T7" fmla="*/ 5 h 25"/>
                  <a:gd name="T8" fmla="*/ 22 w 48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5">
                    <a:moveTo>
                      <a:pt x="22" y="21"/>
                    </a:moveTo>
                    <a:cubicBezTo>
                      <a:pt x="35" y="25"/>
                      <a:pt x="45" y="21"/>
                      <a:pt x="48" y="20"/>
                    </a:cubicBezTo>
                    <a:cubicBezTo>
                      <a:pt x="46" y="17"/>
                      <a:pt x="39" y="8"/>
                      <a:pt x="26" y="4"/>
                    </a:cubicBezTo>
                    <a:cubicBezTo>
                      <a:pt x="13" y="0"/>
                      <a:pt x="3" y="4"/>
                      <a:pt x="0" y="5"/>
                    </a:cubicBezTo>
                    <a:cubicBezTo>
                      <a:pt x="2" y="8"/>
                      <a:pt x="9" y="17"/>
                      <a:pt x="2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52">
                <a:extLst>
                  <a:ext uri="{FF2B5EF4-FFF2-40B4-BE49-F238E27FC236}">
                    <a16:creationId xmlns="" xmlns:a16="http://schemas.microsoft.com/office/drawing/2014/main" id="{214D514C-DA9D-4B43-A421-57E30D79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5700" y="1666876"/>
                <a:ext cx="76200" cy="155575"/>
              </a:xfrm>
              <a:custGeom>
                <a:avLst/>
                <a:gdLst>
                  <a:gd name="T0" fmla="*/ 20 w 24"/>
                  <a:gd name="T1" fmla="*/ 23 h 48"/>
                  <a:gd name="T2" fmla="*/ 18 w 24"/>
                  <a:gd name="T3" fmla="*/ 48 h 48"/>
                  <a:gd name="T4" fmla="*/ 3 w 24"/>
                  <a:gd name="T5" fmla="*/ 25 h 48"/>
                  <a:gd name="T6" fmla="*/ 6 w 24"/>
                  <a:gd name="T7" fmla="*/ 0 h 48"/>
                  <a:gd name="T8" fmla="*/ 20 w 24"/>
                  <a:gd name="T9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8">
                    <a:moveTo>
                      <a:pt x="20" y="23"/>
                    </a:moveTo>
                    <a:cubicBezTo>
                      <a:pt x="24" y="36"/>
                      <a:pt x="19" y="46"/>
                      <a:pt x="18" y="48"/>
                    </a:cubicBezTo>
                    <a:cubicBezTo>
                      <a:pt x="15" y="46"/>
                      <a:pt x="6" y="38"/>
                      <a:pt x="3" y="25"/>
                    </a:cubicBezTo>
                    <a:cubicBezTo>
                      <a:pt x="0" y="12"/>
                      <a:pt x="5" y="2"/>
                      <a:pt x="6" y="0"/>
                    </a:cubicBezTo>
                    <a:cubicBezTo>
                      <a:pt x="8" y="2"/>
                      <a:pt x="17" y="9"/>
                      <a:pt x="2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="" xmlns:a16="http://schemas.microsoft.com/office/drawing/2014/main" id="{2ABE9270-E006-49FC-A20F-99F1F7514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865188"/>
                <a:ext cx="139700" cy="90488"/>
              </a:xfrm>
              <a:custGeom>
                <a:avLst/>
                <a:gdLst>
                  <a:gd name="T0" fmla="*/ 17 w 43"/>
                  <a:gd name="T1" fmla="*/ 7 h 28"/>
                  <a:gd name="T2" fmla="*/ 0 w 43"/>
                  <a:gd name="T3" fmla="*/ 26 h 28"/>
                  <a:gd name="T4" fmla="*/ 25 w 43"/>
                  <a:gd name="T5" fmla="*/ 21 h 28"/>
                  <a:gd name="T6" fmla="*/ 43 w 43"/>
                  <a:gd name="T7" fmla="*/ 2 h 28"/>
                  <a:gd name="T8" fmla="*/ 17 w 43"/>
                  <a:gd name="T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8">
                    <a:moveTo>
                      <a:pt x="17" y="7"/>
                    </a:moveTo>
                    <a:cubicBezTo>
                      <a:pt x="6" y="14"/>
                      <a:pt x="1" y="23"/>
                      <a:pt x="0" y="26"/>
                    </a:cubicBezTo>
                    <a:cubicBezTo>
                      <a:pt x="3" y="27"/>
                      <a:pt x="14" y="28"/>
                      <a:pt x="25" y="21"/>
                    </a:cubicBezTo>
                    <a:cubicBezTo>
                      <a:pt x="37" y="14"/>
                      <a:pt x="41" y="4"/>
                      <a:pt x="43" y="2"/>
                    </a:cubicBezTo>
                    <a:cubicBezTo>
                      <a:pt x="40" y="1"/>
                      <a:pt x="29" y="0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80" name="任意多边形: 形状 179">
            <a:extLst>
              <a:ext uri="{FF2B5EF4-FFF2-40B4-BE49-F238E27FC236}">
                <a16:creationId xmlns="" xmlns:a16="http://schemas.microsoft.com/office/drawing/2014/main" id="{96E683C8-70CE-4B00-840D-83CBBD60CB2B}"/>
              </a:ext>
            </a:extLst>
          </p:cNvPr>
          <p:cNvSpPr>
            <a:spLocks/>
          </p:cNvSpPr>
          <p:nvPr/>
        </p:nvSpPr>
        <p:spPr bwMode="auto">
          <a:xfrm>
            <a:off x="372388" y="912814"/>
            <a:ext cx="1289506" cy="958848"/>
          </a:xfrm>
          <a:custGeom>
            <a:avLst/>
            <a:gdLst>
              <a:gd name="connsiteX0" fmla="*/ 607497 w 1216921"/>
              <a:gd name="connsiteY0" fmla="*/ 830263 h 904876"/>
              <a:gd name="connsiteX1" fmla="*/ 608731 w 1216921"/>
              <a:gd name="connsiteY1" fmla="*/ 830263 h 904876"/>
              <a:gd name="connsiteX2" fmla="*/ 616140 w 1216921"/>
              <a:gd name="connsiteY2" fmla="*/ 853269 h 904876"/>
              <a:gd name="connsiteX3" fmla="*/ 622313 w 1216921"/>
              <a:gd name="connsiteY3" fmla="*/ 857621 h 904876"/>
              <a:gd name="connsiteX4" fmla="*/ 647008 w 1216921"/>
              <a:gd name="connsiteY4" fmla="*/ 858865 h 904876"/>
              <a:gd name="connsiteX5" fmla="*/ 629104 w 1216921"/>
              <a:gd name="connsiteY5" fmla="*/ 872544 h 904876"/>
              <a:gd name="connsiteX6" fmla="*/ 626018 w 1216921"/>
              <a:gd name="connsiteY6" fmla="*/ 883114 h 904876"/>
              <a:gd name="connsiteX7" fmla="*/ 631574 w 1216921"/>
              <a:gd name="connsiteY7" fmla="*/ 904876 h 904876"/>
              <a:gd name="connsiteX8" fmla="*/ 616757 w 1216921"/>
              <a:gd name="connsiteY8" fmla="*/ 894306 h 904876"/>
              <a:gd name="connsiteX9" fmla="*/ 599471 w 1216921"/>
              <a:gd name="connsiteY9" fmla="*/ 894306 h 904876"/>
              <a:gd name="connsiteX10" fmla="*/ 583419 w 1216921"/>
              <a:gd name="connsiteY10" fmla="*/ 904254 h 904876"/>
              <a:gd name="connsiteX11" fmla="*/ 591445 w 1216921"/>
              <a:gd name="connsiteY11" fmla="*/ 880627 h 904876"/>
              <a:gd name="connsiteX12" fmla="*/ 588976 w 1216921"/>
              <a:gd name="connsiteY12" fmla="*/ 873787 h 904876"/>
              <a:gd name="connsiteX13" fmla="*/ 569220 w 1216921"/>
              <a:gd name="connsiteY13" fmla="*/ 857621 h 904876"/>
              <a:gd name="connsiteX14" fmla="*/ 591445 w 1216921"/>
              <a:gd name="connsiteY14" fmla="*/ 858243 h 904876"/>
              <a:gd name="connsiteX15" fmla="*/ 600706 w 1216921"/>
              <a:gd name="connsiteY15" fmla="*/ 850782 h 904876"/>
              <a:gd name="connsiteX16" fmla="*/ 607497 w 1216921"/>
              <a:gd name="connsiteY16" fmla="*/ 830263 h 904876"/>
              <a:gd name="connsiteX17" fmla="*/ 691458 w 1216921"/>
              <a:gd name="connsiteY17" fmla="*/ 828675 h 904876"/>
              <a:gd name="connsiteX18" fmla="*/ 696408 w 1216921"/>
              <a:gd name="connsiteY18" fmla="*/ 844189 h 904876"/>
              <a:gd name="connsiteX19" fmla="*/ 710023 w 1216921"/>
              <a:gd name="connsiteY19" fmla="*/ 854119 h 904876"/>
              <a:gd name="connsiteX20" fmla="*/ 727970 w 1216921"/>
              <a:gd name="connsiteY20" fmla="*/ 854119 h 904876"/>
              <a:gd name="connsiteX21" fmla="*/ 708786 w 1216921"/>
              <a:gd name="connsiteY21" fmla="*/ 867771 h 904876"/>
              <a:gd name="connsiteX22" fmla="*/ 706310 w 1216921"/>
              <a:gd name="connsiteY22" fmla="*/ 875218 h 904876"/>
              <a:gd name="connsiteX23" fmla="*/ 713118 w 1216921"/>
              <a:gd name="connsiteY23" fmla="*/ 895697 h 904876"/>
              <a:gd name="connsiteX24" fmla="*/ 711880 w 1216921"/>
              <a:gd name="connsiteY24" fmla="*/ 896938 h 904876"/>
              <a:gd name="connsiteX25" fmla="*/ 694552 w 1216921"/>
              <a:gd name="connsiteY25" fmla="*/ 883906 h 904876"/>
              <a:gd name="connsiteX26" fmla="*/ 685888 w 1216921"/>
              <a:gd name="connsiteY26" fmla="*/ 884527 h 904876"/>
              <a:gd name="connsiteX27" fmla="*/ 667941 w 1216921"/>
              <a:gd name="connsiteY27" fmla="*/ 896317 h 904876"/>
              <a:gd name="connsiteX28" fmla="*/ 674748 w 1216921"/>
              <a:gd name="connsiteY28" fmla="*/ 875839 h 904876"/>
              <a:gd name="connsiteX29" fmla="*/ 671654 w 1216921"/>
              <a:gd name="connsiteY29" fmla="*/ 867771 h 904876"/>
              <a:gd name="connsiteX30" fmla="*/ 654945 w 1216921"/>
              <a:gd name="connsiteY30" fmla="*/ 854119 h 904876"/>
              <a:gd name="connsiteX31" fmla="*/ 677224 w 1216921"/>
              <a:gd name="connsiteY31" fmla="*/ 854119 h 904876"/>
              <a:gd name="connsiteX32" fmla="*/ 682794 w 1216921"/>
              <a:gd name="connsiteY32" fmla="*/ 849775 h 904876"/>
              <a:gd name="connsiteX33" fmla="*/ 691458 w 1216921"/>
              <a:gd name="connsiteY33" fmla="*/ 828675 h 904876"/>
              <a:gd name="connsiteX34" fmla="*/ 526180 w 1216921"/>
              <a:gd name="connsiteY34" fmla="*/ 828675 h 904876"/>
              <a:gd name="connsiteX35" fmla="*/ 531722 w 1216921"/>
              <a:gd name="connsiteY35" fmla="*/ 846510 h 904876"/>
              <a:gd name="connsiteX36" fmla="*/ 541576 w 1216921"/>
              <a:gd name="connsiteY36" fmla="*/ 853889 h 904876"/>
              <a:gd name="connsiteX37" fmla="*/ 561283 w 1216921"/>
              <a:gd name="connsiteY37" fmla="*/ 855119 h 904876"/>
              <a:gd name="connsiteX38" fmla="*/ 543424 w 1216921"/>
              <a:gd name="connsiteY38" fmla="*/ 868034 h 904876"/>
              <a:gd name="connsiteX39" fmla="*/ 540960 w 1216921"/>
              <a:gd name="connsiteY39" fmla="*/ 875414 h 904876"/>
              <a:gd name="connsiteX40" fmla="*/ 547119 w 1216921"/>
              <a:gd name="connsiteY40" fmla="*/ 896938 h 904876"/>
              <a:gd name="connsiteX41" fmla="*/ 529875 w 1216921"/>
              <a:gd name="connsiteY41" fmla="*/ 884023 h 904876"/>
              <a:gd name="connsiteX42" fmla="*/ 521253 w 1216921"/>
              <a:gd name="connsiteY42" fmla="*/ 884023 h 904876"/>
              <a:gd name="connsiteX43" fmla="*/ 502778 w 1216921"/>
              <a:gd name="connsiteY43" fmla="*/ 895708 h 904876"/>
              <a:gd name="connsiteX44" fmla="*/ 509552 w 1216921"/>
              <a:gd name="connsiteY44" fmla="*/ 876029 h 904876"/>
              <a:gd name="connsiteX45" fmla="*/ 507089 w 1216921"/>
              <a:gd name="connsiteY45" fmla="*/ 867419 h 904876"/>
              <a:gd name="connsiteX46" fmla="*/ 489845 w 1216921"/>
              <a:gd name="connsiteY46" fmla="*/ 855119 h 904876"/>
              <a:gd name="connsiteX47" fmla="*/ 489845 w 1216921"/>
              <a:gd name="connsiteY47" fmla="*/ 853889 h 904876"/>
              <a:gd name="connsiteX48" fmla="*/ 512015 w 1216921"/>
              <a:gd name="connsiteY48" fmla="*/ 853889 h 904876"/>
              <a:gd name="connsiteX49" fmla="*/ 518174 w 1216921"/>
              <a:gd name="connsiteY49" fmla="*/ 849584 h 904876"/>
              <a:gd name="connsiteX50" fmla="*/ 526180 w 1216921"/>
              <a:gd name="connsiteY50" fmla="*/ 828675 h 904876"/>
              <a:gd name="connsiteX51" fmla="*/ 448600 w 1216921"/>
              <a:gd name="connsiteY51" fmla="*/ 817563 h 904876"/>
              <a:gd name="connsiteX52" fmla="*/ 450469 w 1216921"/>
              <a:gd name="connsiteY52" fmla="*/ 817563 h 904876"/>
              <a:gd name="connsiteX53" fmla="*/ 456077 w 1216921"/>
              <a:gd name="connsiteY53" fmla="*/ 835953 h 904876"/>
              <a:gd name="connsiteX54" fmla="*/ 462309 w 1216921"/>
              <a:gd name="connsiteY54" fmla="*/ 840244 h 904876"/>
              <a:gd name="connsiteX55" fmla="*/ 483495 w 1216921"/>
              <a:gd name="connsiteY55" fmla="*/ 840244 h 904876"/>
              <a:gd name="connsiteX56" fmla="*/ 467917 w 1216921"/>
              <a:gd name="connsiteY56" fmla="*/ 851278 h 904876"/>
              <a:gd name="connsiteX57" fmla="*/ 464801 w 1216921"/>
              <a:gd name="connsiteY57" fmla="*/ 861699 h 904876"/>
              <a:gd name="connsiteX58" fmla="*/ 470409 w 1216921"/>
              <a:gd name="connsiteY58" fmla="*/ 879476 h 904876"/>
              <a:gd name="connsiteX59" fmla="*/ 449223 w 1216921"/>
              <a:gd name="connsiteY59" fmla="*/ 864764 h 904876"/>
              <a:gd name="connsiteX60" fmla="*/ 429906 w 1216921"/>
              <a:gd name="connsiteY60" fmla="*/ 878863 h 904876"/>
              <a:gd name="connsiteX61" fmla="*/ 428660 w 1216921"/>
              <a:gd name="connsiteY61" fmla="*/ 878250 h 904876"/>
              <a:gd name="connsiteX62" fmla="*/ 434891 w 1216921"/>
              <a:gd name="connsiteY62" fmla="*/ 859860 h 904876"/>
              <a:gd name="connsiteX63" fmla="*/ 432398 w 1216921"/>
              <a:gd name="connsiteY63" fmla="*/ 852504 h 904876"/>
              <a:gd name="connsiteX64" fmla="*/ 416820 w 1216921"/>
              <a:gd name="connsiteY64" fmla="*/ 840244 h 904876"/>
              <a:gd name="connsiteX65" fmla="*/ 436137 w 1216921"/>
              <a:gd name="connsiteY65" fmla="*/ 840244 h 904876"/>
              <a:gd name="connsiteX66" fmla="*/ 442992 w 1216921"/>
              <a:gd name="connsiteY66" fmla="*/ 835340 h 904876"/>
              <a:gd name="connsiteX67" fmla="*/ 448600 w 1216921"/>
              <a:gd name="connsiteY67" fmla="*/ 817563 h 904876"/>
              <a:gd name="connsiteX68" fmla="*/ 766864 w 1216921"/>
              <a:gd name="connsiteY68" fmla="*/ 814388 h 904876"/>
              <a:gd name="connsiteX69" fmla="*/ 773123 w 1216921"/>
              <a:gd name="connsiteY69" fmla="*/ 834415 h 904876"/>
              <a:gd name="connsiteX70" fmla="*/ 780007 w 1216921"/>
              <a:gd name="connsiteY70" fmla="*/ 839422 h 904876"/>
              <a:gd name="connsiteX71" fmla="*/ 799408 w 1216921"/>
              <a:gd name="connsiteY71" fmla="*/ 840674 h 904876"/>
              <a:gd name="connsiteX72" fmla="*/ 784388 w 1216921"/>
              <a:gd name="connsiteY72" fmla="*/ 851939 h 904876"/>
              <a:gd name="connsiteX73" fmla="*/ 781884 w 1216921"/>
              <a:gd name="connsiteY73" fmla="*/ 860075 h 904876"/>
              <a:gd name="connsiteX74" fmla="*/ 788143 w 1216921"/>
              <a:gd name="connsiteY74" fmla="*/ 879476 h 904876"/>
              <a:gd name="connsiteX75" fmla="*/ 770619 w 1216921"/>
              <a:gd name="connsiteY75" fmla="*/ 866959 h 904876"/>
              <a:gd name="connsiteX76" fmla="*/ 763109 w 1216921"/>
              <a:gd name="connsiteY76" fmla="*/ 866959 h 904876"/>
              <a:gd name="connsiteX77" fmla="*/ 746837 w 1216921"/>
              <a:gd name="connsiteY77" fmla="*/ 878850 h 904876"/>
              <a:gd name="connsiteX78" fmla="*/ 746211 w 1216921"/>
              <a:gd name="connsiteY78" fmla="*/ 878224 h 904876"/>
              <a:gd name="connsiteX79" fmla="*/ 751218 w 1216921"/>
              <a:gd name="connsiteY79" fmla="*/ 861952 h 904876"/>
              <a:gd name="connsiteX80" fmla="*/ 748089 w 1216921"/>
              <a:gd name="connsiteY80" fmla="*/ 850687 h 904876"/>
              <a:gd name="connsiteX81" fmla="*/ 734320 w 1216921"/>
              <a:gd name="connsiteY81" fmla="*/ 839422 h 904876"/>
              <a:gd name="connsiteX82" fmla="*/ 752470 w 1216921"/>
              <a:gd name="connsiteY82" fmla="*/ 839422 h 904876"/>
              <a:gd name="connsiteX83" fmla="*/ 760606 w 1216921"/>
              <a:gd name="connsiteY83" fmla="*/ 833789 h 904876"/>
              <a:gd name="connsiteX84" fmla="*/ 766864 w 1216921"/>
              <a:gd name="connsiteY84" fmla="*/ 814388 h 904876"/>
              <a:gd name="connsiteX85" fmla="*/ 837995 w 1216921"/>
              <a:gd name="connsiteY85" fmla="*/ 790575 h 904876"/>
              <a:gd name="connsiteX86" fmla="*/ 842899 w 1216921"/>
              <a:gd name="connsiteY86" fmla="*/ 806197 h 904876"/>
              <a:gd name="connsiteX87" fmla="*/ 851481 w 1216921"/>
              <a:gd name="connsiteY87" fmla="*/ 812446 h 904876"/>
              <a:gd name="connsiteX88" fmla="*/ 869258 w 1216921"/>
              <a:gd name="connsiteY88" fmla="*/ 812446 h 904876"/>
              <a:gd name="connsiteX89" fmla="*/ 853320 w 1216921"/>
              <a:gd name="connsiteY89" fmla="*/ 823693 h 904876"/>
              <a:gd name="connsiteX90" fmla="*/ 850868 w 1216921"/>
              <a:gd name="connsiteY90" fmla="*/ 831192 h 904876"/>
              <a:gd name="connsiteX91" fmla="*/ 855772 w 1216921"/>
              <a:gd name="connsiteY91" fmla="*/ 849313 h 904876"/>
              <a:gd name="connsiteX92" fmla="*/ 840447 w 1216921"/>
              <a:gd name="connsiteY92" fmla="*/ 838065 h 904876"/>
              <a:gd name="connsiteX93" fmla="*/ 834317 w 1216921"/>
              <a:gd name="connsiteY93" fmla="*/ 838065 h 904876"/>
              <a:gd name="connsiteX94" fmla="*/ 818379 w 1216921"/>
              <a:gd name="connsiteY94" fmla="*/ 848688 h 904876"/>
              <a:gd name="connsiteX95" fmla="*/ 823283 w 1216921"/>
              <a:gd name="connsiteY95" fmla="*/ 831817 h 904876"/>
              <a:gd name="connsiteX96" fmla="*/ 820831 w 1216921"/>
              <a:gd name="connsiteY96" fmla="*/ 823693 h 904876"/>
              <a:gd name="connsiteX97" fmla="*/ 807345 w 1216921"/>
              <a:gd name="connsiteY97" fmla="*/ 813695 h 904876"/>
              <a:gd name="connsiteX98" fmla="*/ 807345 w 1216921"/>
              <a:gd name="connsiteY98" fmla="*/ 812446 h 904876"/>
              <a:gd name="connsiteX99" fmla="*/ 825735 w 1216921"/>
              <a:gd name="connsiteY99" fmla="*/ 812446 h 904876"/>
              <a:gd name="connsiteX100" fmla="*/ 831252 w 1216921"/>
              <a:gd name="connsiteY100" fmla="*/ 808071 h 904876"/>
              <a:gd name="connsiteX101" fmla="*/ 837995 w 1216921"/>
              <a:gd name="connsiteY101" fmla="*/ 790575 h 904876"/>
              <a:gd name="connsiteX102" fmla="*/ 379202 w 1216921"/>
              <a:gd name="connsiteY102" fmla="*/ 788988 h 904876"/>
              <a:gd name="connsiteX103" fmla="*/ 384830 w 1216921"/>
              <a:gd name="connsiteY103" fmla="*/ 806499 h 904876"/>
              <a:gd name="connsiteX104" fmla="*/ 392960 w 1216921"/>
              <a:gd name="connsiteY104" fmla="*/ 812753 h 904876"/>
              <a:gd name="connsiteX105" fmla="*/ 410471 w 1216921"/>
              <a:gd name="connsiteY105" fmla="*/ 813378 h 904876"/>
              <a:gd name="connsiteX106" fmla="*/ 396087 w 1216921"/>
              <a:gd name="connsiteY106" fmla="*/ 824010 h 904876"/>
              <a:gd name="connsiteX107" fmla="*/ 393586 w 1216921"/>
              <a:gd name="connsiteY107" fmla="*/ 832140 h 904876"/>
              <a:gd name="connsiteX108" fmla="*/ 399214 w 1216921"/>
              <a:gd name="connsiteY108" fmla="*/ 849025 h 904876"/>
              <a:gd name="connsiteX109" fmla="*/ 397963 w 1216921"/>
              <a:gd name="connsiteY109" fmla="*/ 850276 h 904876"/>
              <a:gd name="connsiteX110" fmla="*/ 379202 w 1216921"/>
              <a:gd name="connsiteY110" fmla="*/ 836517 h 904876"/>
              <a:gd name="connsiteX111" fmla="*/ 359190 w 1216921"/>
              <a:gd name="connsiteY111" fmla="*/ 850901 h 904876"/>
              <a:gd name="connsiteX112" fmla="*/ 365443 w 1216921"/>
              <a:gd name="connsiteY112" fmla="*/ 831514 h 904876"/>
              <a:gd name="connsiteX113" fmla="*/ 363567 w 1216921"/>
              <a:gd name="connsiteY113" fmla="*/ 824635 h 904876"/>
              <a:gd name="connsiteX114" fmla="*/ 348558 w 1216921"/>
              <a:gd name="connsiteY114" fmla="*/ 812753 h 904876"/>
              <a:gd name="connsiteX115" fmla="*/ 367320 w 1216921"/>
              <a:gd name="connsiteY115" fmla="*/ 812753 h 904876"/>
              <a:gd name="connsiteX116" fmla="*/ 372948 w 1216921"/>
              <a:gd name="connsiteY116" fmla="*/ 808375 h 904876"/>
              <a:gd name="connsiteX117" fmla="*/ 379202 w 1216921"/>
              <a:gd name="connsiteY117" fmla="*/ 788988 h 904876"/>
              <a:gd name="connsiteX118" fmla="*/ 905463 w 1216921"/>
              <a:gd name="connsiteY118" fmla="*/ 749300 h 904876"/>
              <a:gd name="connsiteX119" fmla="*/ 911608 w 1216921"/>
              <a:gd name="connsiteY119" fmla="*/ 767421 h 904876"/>
              <a:gd name="connsiteX120" fmla="*/ 916524 w 1216921"/>
              <a:gd name="connsiteY120" fmla="*/ 771795 h 904876"/>
              <a:gd name="connsiteX121" fmla="*/ 934345 w 1216921"/>
              <a:gd name="connsiteY121" fmla="*/ 773045 h 904876"/>
              <a:gd name="connsiteX122" fmla="*/ 920826 w 1216921"/>
              <a:gd name="connsiteY122" fmla="*/ 782418 h 904876"/>
              <a:gd name="connsiteX123" fmla="*/ 918368 w 1216921"/>
              <a:gd name="connsiteY123" fmla="*/ 789917 h 904876"/>
              <a:gd name="connsiteX124" fmla="*/ 923898 w 1216921"/>
              <a:gd name="connsiteY124" fmla="*/ 808038 h 904876"/>
              <a:gd name="connsiteX125" fmla="*/ 908535 w 1216921"/>
              <a:gd name="connsiteY125" fmla="*/ 796790 h 904876"/>
              <a:gd name="connsiteX126" fmla="*/ 902390 w 1216921"/>
              <a:gd name="connsiteY126" fmla="*/ 796790 h 904876"/>
              <a:gd name="connsiteX127" fmla="*/ 888256 w 1216921"/>
              <a:gd name="connsiteY127" fmla="*/ 806788 h 904876"/>
              <a:gd name="connsiteX128" fmla="*/ 887027 w 1216921"/>
              <a:gd name="connsiteY128" fmla="*/ 806163 h 904876"/>
              <a:gd name="connsiteX129" fmla="*/ 891943 w 1216921"/>
              <a:gd name="connsiteY129" fmla="*/ 791167 h 904876"/>
              <a:gd name="connsiteX130" fmla="*/ 888871 w 1216921"/>
              <a:gd name="connsiteY130" fmla="*/ 781793 h 904876"/>
              <a:gd name="connsiteX131" fmla="*/ 877195 w 1216921"/>
              <a:gd name="connsiteY131" fmla="*/ 771795 h 904876"/>
              <a:gd name="connsiteX132" fmla="*/ 892558 w 1216921"/>
              <a:gd name="connsiteY132" fmla="*/ 771795 h 904876"/>
              <a:gd name="connsiteX133" fmla="*/ 899932 w 1216921"/>
              <a:gd name="connsiteY133" fmla="*/ 766796 h 904876"/>
              <a:gd name="connsiteX134" fmla="*/ 905463 w 1216921"/>
              <a:gd name="connsiteY134" fmla="*/ 749300 h 904876"/>
              <a:gd name="connsiteX135" fmla="*/ 312045 w 1216921"/>
              <a:gd name="connsiteY135" fmla="*/ 749300 h 904876"/>
              <a:gd name="connsiteX136" fmla="*/ 316301 w 1216921"/>
              <a:gd name="connsiteY136" fmla="*/ 763047 h 904876"/>
              <a:gd name="connsiteX137" fmla="*/ 327852 w 1216921"/>
              <a:gd name="connsiteY137" fmla="*/ 771171 h 904876"/>
              <a:gd name="connsiteX138" fmla="*/ 340620 w 1216921"/>
              <a:gd name="connsiteY138" fmla="*/ 772420 h 904876"/>
              <a:gd name="connsiteX139" fmla="*/ 326637 w 1216921"/>
              <a:gd name="connsiteY139" fmla="*/ 783043 h 904876"/>
              <a:gd name="connsiteX140" fmla="*/ 324205 w 1216921"/>
              <a:gd name="connsiteY140" fmla="*/ 789292 h 904876"/>
              <a:gd name="connsiteX141" fmla="*/ 330284 w 1216921"/>
              <a:gd name="connsiteY141" fmla="*/ 808038 h 904876"/>
              <a:gd name="connsiteX142" fmla="*/ 312045 w 1216921"/>
              <a:gd name="connsiteY142" fmla="*/ 794291 h 904876"/>
              <a:gd name="connsiteX143" fmla="*/ 293198 w 1216921"/>
              <a:gd name="connsiteY143" fmla="*/ 807413 h 904876"/>
              <a:gd name="connsiteX144" fmla="*/ 299885 w 1216921"/>
              <a:gd name="connsiteY144" fmla="*/ 785543 h 904876"/>
              <a:gd name="connsiteX145" fmla="*/ 283470 w 1216921"/>
              <a:gd name="connsiteY145" fmla="*/ 772420 h 904876"/>
              <a:gd name="connsiteX146" fmla="*/ 283470 w 1216921"/>
              <a:gd name="connsiteY146" fmla="*/ 771171 h 904876"/>
              <a:gd name="connsiteX147" fmla="*/ 299885 w 1216921"/>
              <a:gd name="connsiteY147" fmla="*/ 771795 h 904876"/>
              <a:gd name="connsiteX148" fmla="*/ 305965 w 1216921"/>
              <a:gd name="connsiteY148" fmla="*/ 766796 h 904876"/>
              <a:gd name="connsiteX149" fmla="*/ 312045 w 1216921"/>
              <a:gd name="connsiteY149" fmla="*/ 749300 h 904876"/>
              <a:gd name="connsiteX150" fmla="*/ 1107383 w 1216921"/>
              <a:gd name="connsiteY150" fmla="*/ 674688 h 904876"/>
              <a:gd name="connsiteX151" fmla="*/ 1102441 w 1216921"/>
              <a:gd name="connsiteY151" fmla="*/ 685313 h 904876"/>
              <a:gd name="connsiteX152" fmla="*/ 1053023 w 1216921"/>
              <a:gd name="connsiteY152" fmla="*/ 737813 h 904876"/>
              <a:gd name="connsiteX153" fmla="*/ 997427 w 1216921"/>
              <a:gd name="connsiteY153" fmla="*/ 754063 h 904876"/>
              <a:gd name="connsiteX154" fmla="*/ 959745 w 1216921"/>
              <a:gd name="connsiteY154" fmla="*/ 749688 h 904876"/>
              <a:gd name="connsiteX155" fmla="*/ 972717 w 1216921"/>
              <a:gd name="connsiteY155" fmla="*/ 741563 h 904876"/>
              <a:gd name="connsiteX156" fmla="*/ 1007928 w 1216921"/>
              <a:gd name="connsiteY156" fmla="*/ 711563 h 904876"/>
              <a:gd name="connsiteX157" fmla="*/ 1015341 w 1216921"/>
              <a:gd name="connsiteY157" fmla="*/ 699688 h 904876"/>
              <a:gd name="connsiteX158" fmla="*/ 1027078 w 1216921"/>
              <a:gd name="connsiteY158" fmla="*/ 690313 h 904876"/>
              <a:gd name="connsiteX159" fmla="*/ 1093175 w 1216921"/>
              <a:gd name="connsiteY159" fmla="*/ 675938 h 904876"/>
              <a:gd name="connsiteX160" fmla="*/ 1107383 w 1216921"/>
              <a:gd name="connsiteY160" fmla="*/ 674688 h 904876"/>
              <a:gd name="connsiteX161" fmla="*/ 110086 w 1216921"/>
              <a:gd name="connsiteY161" fmla="*/ 674688 h 904876"/>
              <a:gd name="connsiteX162" fmla="*/ 126834 w 1216921"/>
              <a:gd name="connsiteY162" fmla="*/ 676528 h 904876"/>
              <a:gd name="connsiteX163" fmla="*/ 193830 w 1216921"/>
              <a:gd name="connsiteY163" fmla="*/ 691249 h 904876"/>
              <a:gd name="connsiteX164" fmla="*/ 198793 w 1216921"/>
              <a:gd name="connsiteY164" fmla="*/ 694929 h 904876"/>
              <a:gd name="connsiteX165" fmla="*/ 227328 w 1216921"/>
              <a:gd name="connsiteY165" fmla="*/ 729277 h 904876"/>
              <a:gd name="connsiteX166" fmla="*/ 256483 w 1216921"/>
              <a:gd name="connsiteY166" fmla="*/ 749518 h 904876"/>
              <a:gd name="connsiteX167" fmla="*/ 187006 w 1216921"/>
              <a:gd name="connsiteY167" fmla="*/ 748291 h 904876"/>
              <a:gd name="connsiteX168" fmla="*/ 162813 w 1216921"/>
              <a:gd name="connsiteY168" fmla="*/ 736637 h 904876"/>
              <a:gd name="connsiteX169" fmla="*/ 113808 w 1216921"/>
              <a:gd name="connsiteY169" fmla="*/ 685728 h 904876"/>
              <a:gd name="connsiteX170" fmla="*/ 108845 w 1216921"/>
              <a:gd name="connsiteY170" fmla="*/ 676528 h 904876"/>
              <a:gd name="connsiteX171" fmla="*/ 110086 w 1216921"/>
              <a:gd name="connsiteY171" fmla="*/ 674688 h 904876"/>
              <a:gd name="connsiteX172" fmla="*/ 995136 w 1216921"/>
              <a:gd name="connsiteY172" fmla="*/ 600075 h 904876"/>
              <a:gd name="connsiteX173" fmla="*/ 1000641 w 1216921"/>
              <a:gd name="connsiteY173" fmla="*/ 611226 h 904876"/>
              <a:gd name="connsiteX174" fmla="*/ 1004923 w 1216921"/>
              <a:gd name="connsiteY174" fmla="*/ 689904 h 904876"/>
              <a:gd name="connsiteX175" fmla="*/ 1000641 w 1216921"/>
              <a:gd name="connsiteY175" fmla="*/ 701675 h 904876"/>
              <a:gd name="connsiteX176" fmla="*/ 955987 w 1216921"/>
              <a:gd name="connsiteY176" fmla="*/ 746280 h 904876"/>
              <a:gd name="connsiteX177" fmla="*/ 940695 w 1216921"/>
              <a:gd name="connsiteY177" fmla="*/ 752475 h 904876"/>
              <a:gd name="connsiteX178" fmla="*/ 947424 w 1216921"/>
              <a:gd name="connsiteY178" fmla="*/ 709729 h 904876"/>
              <a:gd name="connsiteX179" fmla="*/ 947424 w 1216921"/>
              <a:gd name="connsiteY179" fmla="*/ 659548 h 904876"/>
              <a:gd name="connsiteX180" fmla="*/ 948647 w 1216921"/>
              <a:gd name="connsiteY180" fmla="*/ 652114 h 904876"/>
              <a:gd name="connsiteX181" fmla="*/ 984737 w 1216921"/>
              <a:gd name="connsiteY181" fmla="*/ 606890 h 904876"/>
              <a:gd name="connsiteX182" fmla="*/ 995136 w 1216921"/>
              <a:gd name="connsiteY182" fmla="*/ 600075 h 904876"/>
              <a:gd name="connsiteX183" fmla="*/ 222003 w 1216921"/>
              <a:gd name="connsiteY183" fmla="*/ 598488 h 904876"/>
              <a:gd name="connsiteX184" fmla="*/ 232344 w 1216921"/>
              <a:gd name="connsiteY184" fmla="*/ 605969 h 904876"/>
              <a:gd name="connsiteX185" fmla="*/ 268233 w 1216921"/>
              <a:gd name="connsiteY185" fmla="*/ 651480 h 904876"/>
              <a:gd name="connsiteX186" fmla="*/ 269450 w 1216921"/>
              <a:gd name="connsiteY186" fmla="*/ 655844 h 904876"/>
              <a:gd name="connsiteX187" fmla="*/ 274925 w 1216921"/>
              <a:gd name="connsiteY187" fmla="*/ 746865 h 904876"/>
              <a:gd name="connsiteX188" fmla="*/ 275533 w 1216921"/>
              <a:gd name="connsiteY188" fmla="*/ 749359 h 904876"/>
              <a:gd name="connsiteX189" fmla="*/ 274925 w 1216921"/>
              <a:gd name="connsiteY189" fmla="*/ 752476 h 904876"/>
              <a:gd name="connsiteX190" fmla="*/ 254243 w 1216921"/>
              <a:gd name="connsiteY190" fmla="*/ 741254 h 904876"/>
              <a:gd name="connsiteX191" fmla="*/ 218961 w 1216921"/>
              <a:gd name="connsiteY191" fmla="*/ 705095 h 904876"/>
              <a:gd name="connsiteX192" fmla="*/ 211662 w 1216921"/>
              <a:gd name="connsiteY192" fmla="*/ 682028 h 904876"/>
              <a:gd name="connsiteX193" fmla="*/ 216528 w 1216921"/>
              <a:gd name="connsiteY193" fmla="*/ 610333 h 904876"/>
              <a:gd name="connsiteX194" fmla="*/ 222003 w 1216921"/>
              <a:gd name="connsiteY194" fmla="*/ 598488 h 904876"/>
              <a:gd name="connsiteX195" fmla="*/ 1171408 w 1216921"/>
              <a:gd name="connsiteY195" fmla="*/ 572182 h 904876"/>
              <a:gd name="connsiteX196" fmla="*/ 1170940 w 1216921"/>
              <a:gd name="connsiteY196" fmla="*/ 579928 h 904876"/>
              <a:gd name="connsiteX197" fmla="*/ 1125413 w 1216921"/>
              <a:gd name="connsiteY197" fmla="*/ 652536 h 904876"/>
              <a:gd name="connsiteX198" fmla="*/ 1111692 w 1216921"/>
              <a:gd name="connsiteY198" fmla="*/ 661299 h 904876"/>
              <a:gd name="connsiteX199" fmla="*/ 1034358 w 1216921"/>
              <a:gd name="connsiteY199" fmla="*/ 679451 h 904876"/>
              <a:gd name="connsiteX200" fmla="*/ 1060552 w 1216921"/>
              <a:gd name="connsiteY200" fmla="*/ 650658 h 904876"/>
              <a:gd name="connsiteX201" fmla="*/ 1081133 w 1216921"/>
              <a:gd name="connsiteY201" fmla="*/ 615606 h 904876"/>
              <a:gd name="connsiteX202" fmla="*/ 1085498 w 1216921"/>
              <a:gd name="connsiteY202" fmla="*/ 609973 h 904876"/>
              <a:gd name="connsiteX203" fmla="*/ 1163456 w 1216921"/>
              <a:gd name="connsiteY203" fmla="*/ 572417 h 904876"/>
              <a:gd name="connsiteX204" fmla="*/ 1171408 w 1216921"/>
              <a:gd name="connsiteY204" fmla="*/ 572182 h 904876"/>
              <a:gd name="connsiteX205" fmla="*/ 46933 w 1216921"/>
              <a:gd name="connsiteY205" fmla="*/ 572118 h 904876"/>
              <a:gd name="connsiteX206" fmla="*/ 58053 w 1216921"/>
              <a:gd name="connsiteY206" fmla="*/ 572737 h 904876"/>
              <a:gd name="connsiteX207" fmla="*/ 130331 w 1216921"/>
              <a:gd name="connsiteY207" fmla="*/ 607985 h 904876"/>
              <a:gd name="connsiteX208" fmla="*/ 137744 w 1216921"/>
              <a:gd name="connsiteY208" fmla="*/ 617261 h 904876"/>
              <a:gd name="connsiteX209" fmla="*/ 172956 w 1216921"/>
              <a:gd name="connsiteY209" fmla="*/ 667350 h 904876"/>
              <a:gd name="connsiteX210" fmla="*/ 183458 w 1216921"/>
              <a:gd name="connsiteY210" fmla="*/ 677863 h 904876"/>
              <a:gd name="connsiteX211" fmla="*/ 112416 w 1216921"/>
              <a:gd name="connsiteY211" fmla="*/ 663022 h 904876"/>
              <a:gd name="connsiteX212" fmla="*/ 84616 w 1216921"/>
              <a:gd name="connsiteY212" fmla="*/ 643852 h 904876"/>
              <a:gd name="connsiteX213" fmla="*/ 48169 w 1216921"/>
              <a:gd name="connsiteY213" fmla="*/ 582631 h 904876"/>
              <a:gd name="connsiteX214" fmla="*/ 46933 w 1216921"/>
              <a:gd name="connsiteY214" fmla="*/ 572118 h 904876"/>
              <a:gd name="connsiteX215" fmla="*/ 1040676 w 1216921"/>
              <a:gd name="connsiteY215" fmla="*/ 521453 h 904876"/>
              <a:gd name="connsiteX216" fmla="*/ 1046619 w 1216921"/>
              <a:gd name="connsiteY216" fmla="*/ 527226 h 904876"/>
              <a:gd name="connsiteX217" fmla="*/ 1065513 w 1216921"/>
              <a:gd name="connsiteY217" fmla="*/ 575906 h 904876"/>
              <a:gd name="connsiteX218" fmla="*/ 1025287 w 1216921"/>
              <a:gd name="connsiteY218" fmla="*/ 678881 h 904876"/>
              <a:gd name="connsiteX219" fmla="*/ 1017363 w 1216921"/>
              <a:gd name="connsiteY219" fmla="*/ 682626 h 904876"/>
              <a:gd name="connsiteX220" fmla="*/ 1013097 w 1216921"/>
              <a:gd name="connsiteY220" fmla="*/ 635819 h 904876"/>
              <a:gd name="connsiteX221" fmla="*/ 1006393 w 1216921"/>
              <a:gd name="connsiteY221" fmla="*/ 598373 h 904876"/>
              <a:gd name="connsiteX222" fmla="*/ 1007002 w 1216921"/>
              <a:gd name="connsiteY222" fmla="*/ 590884 h 904876"/>
              <a:gd name="connsiteX223" fmla="*/ 1035648 w 1216921"/>
              <a:gd name="connsiteY223" fmla="*/ 527850 h 904876"/>
              <a:gd name="connsiteX224" fmla="*/ 1040676 w 1216921"/>
              <a:gd name="connsiteY224" fmla="*/ 521453 h 904876"/>
              <a:gd name="connsiteX225" fmla="*/ 177461 w 1216921"/>
              <a:gd name="connsiteY225" fmla="*/ 520700 h 904876"/>
              <a:gd name="connsiteX226" fmla="*/ 181782 w 1216921"/>
              <a:gd name="connsiteY226" fmla="*/ 526915 h 904876"/>
              <a:gd name="connsiteX227" fmla="*/ 210798 w 1216921"/>
              <a:gd name="connsiteY227" fmla="*/ 590926 h 904876"/>
              <a:gd name="connsiteX228" fmla="*/ 211416 w 1216921"/>
              <a:gd name="connsiteY228" fmla="*/ 596519 h 904876"/>
              <a:gd name="connsiteX229" fmla="*/ 200921 w 1216921"/>
              <a:gd name="connsiteY229" fmla="*/ 673580 h 904876"/>
              <a:gd name="connsiteX230" fmla="*/ 200303 w 1216921"/>
              <a:gd name="connsiteY230" fmla="*/ 681038 h 904876"/>
              <a:gd name="connsiteX231" fmla="*/ 148445 w 1216921"/>
              <a:gd name="connsiteY231" fmla="*/ 606462 h 904876"/>
              <a:gd name="connsiteX232" fmla="*/ 177461 w 1216921"/>
              <a:gd name="connsiteY232" fmla="*/ 520700 h 904876"/>
              <a:gd name="connsiteX233" fmla="*/ 1205189 w 1216921"/>
              <a:gd name="connsiteY233" fmla="*/ 457200 h 904876"/>
              <a:gd name="connsiteX234" fmla="*/ 1205808 w 1216921"/>
              <a:gd name="connsiteY234" fmla="*/ 467154 h 904876"/>
              <a:gd name="connsiteX235" fmla="*/ 1190945 w 1216921"/>
              <a:gd name="connsiteY235" fmla="*/ 528745 h 904876"/>
              <a:gd name="connsiteX236" fmla="*/ 1167411 w 1216921"/>
              <a:gd name="connsiteY236" fmla="*/ 556741 h 904876"/>
              <a:gd name="connsiteX237" fmla="*/ 1103004 w 1216921"/>
              <a:gd name="connsiteY237" fmla="*/ 592202 h 904876"/>
              <a:gd name="connsiteX238" fmla="*/ 1093095 w 1216921"/>
              <a:gd name="connsiteY238" fmla="*/ 595313 h 904876"/>
              <a:gd name="connsiteX239" fmla="*/ 1122822 w 1216921"/>
              <a:gd name="connsiteY239" fmla="*/ 531856 h 904876"/>
              <a:gd name="connsiteX240" fmla="*/ 1123441 w 1216921"/>
              <a:gd name="connsiteY240" fmla="*/ 530611 h 904876"/>
              <a:gd name="connsiteX241" fmla="*/ 1140162 w 1216921"/>
              <a:gd name="connsiteY241" fmla="*/ 501993 h 904876"/>
              <a:gd name="connsiteX242" fmla="*/ 1195280 w 1216921"/>
              <a:gd name="connsiteY242" fmla="*/ 460933 h 904876"/>
              <a:gd name="connsiteX243" fmla="*/ 1205189 w 1216921"/>
              <a:gd name="connsiteY243" fmla="*/ 457200 h 904876"/>
              <a:gd name="connsiteX244" fmla="*/ 16632 w 1216921"/>
              <a:gd name="connsiteY244" fmla="*/ 457137 h 904876"/>
              <a:gd name="connsiteX245" fmla="*/ 55767 w 1216921"/>
              <a:gd name="connsiteY245" fmla="*/ 483901 h 904876"/>
              <a:gd name="connsiteX246" fmla="*/ 88069 w 1216921"/>
              <a:gd name="connsiteY246" fmla="*/ 511287 h 904876"/>
              <a:gd name="connsiteX247" fmla="*/ 91797 w 1216921"/>
              <a:gd name="connsiteY247" fmla="*/ 516889 h 904876"/>
              <a:gd name="connsiteX248" fmla="*/ 124099 w 1216921"/>
              <a:gd name="connsiteY248" fmla="*/ 592823 h 904876"/>
              <a:gd name="connsiteX249" fmla="*/ 124720 w 1216921"/>
              <a:gd name="connsiteY249" fmla="*/ 595313 h 904876"/>
              <a:gd name="connsiteX250" fmla="*/ 110433 w 1216921"/>
              <a:gd name="connsiteY250" fmla="*/ 589711 h 904876"/>
              <a:gd name="connsiteX251" fmla="*/ 44586 w 1216921"/>
              <a:gd name="connsiteY251" fmla="*/ 552366 h 904876"/>
              <a:gd name="connsiteX252" fmla="*/ 23465 w 1216921"/>
              <a:gd name="connsiteY252" fmla="*/ 523113 h 904876"/>
              <a:gd name="connsiteX253" fmla="*/ 10420 w 1216921"/>
              <a:gd name="connsiteY253" fmla="*/ 460872 h 904876"/>
              <a:gd name="connsiteX254" fmla="*/ 16632 w 1216921"/>
              <a:gd name="connsiteY254" fmla="*/ 457137 h 904876"/>
              <a:gd name="connsiteX255" fmla="*/ 1066223 w 1216921"/>
              <a:gd name="connsiteY255" fmla="*/ 433388 h 904876"/>
              <a:gd name="connsiteX256" fmla="*/ 1070527 w 1216921"/>
              <a:gd name="connsiteY256" fmla="*/ 435861 h 904876"/>
              <a:gd name="connsiteX257" fmla="*/ 1112961 w 1216921"/>
              <a:gd name="connsiteY257" fmla="*/ 507590 h 904876"/>
              <a:gd name="connsiteX258" fmla="*/ 1081597 w 1216921"/>
              <a:gd name="connsiteY258" fmla="*/ 595396 h 904876"/>
              <a:gd name="connsiteX259" fmla="*/ 1076677 w 1216921"/>
              <a:gd name="connsiteY259" fmla="*/ 598488 h 904876"/>
              <a:gd name="connsiteX260" fmla="*/ 1061918 w 1216921"/>
              <a:gd name="connsiteY260" fmla="*/ 539745 h 904876"/>
              <a:gd name="connsiteX261" fmla="*/ 1055153 w 1216921"/>
              <a:gd name="connsiteY261" fmla="*/ 526141 h 904876"/>
              <a:gd name="connsiteX262" fmla="*/ 1051463 w 1216921"/>
              <a:gd name="connsiteY262" fmla="*/ 506972 h 904876"/>
              <a:gd name="connsiteX263" fmla="*/ 1062533 w 1216921"/>
              <a:gd name="connsiteY263" fmla="*/ 442663 h 904876"/>
              <a:gd name="connsiteX264" fmla="*/ 1066223 w 1216921"/>
              <a:gd name="connsiteY264" fmla="*/ 433388 h 904876"/>
              <a:gd name="connsiteX265" fmla="*/ 150758 w 1216921"/>
              <a:gd name="connsiteY265" fmla="*/ 430213 h 904876"/>
              <a:gd name="connsiteX266" fmla="*/ 154497 w 1216921"/>
              <a:gd name="connsiteY266" fmla="*/ 439562 h 904876"/>
              <a:gd name="connsiteX267" fmla="*/ 166960 w 1216921"/>
              <a:gd name="connsiteY267" fmla="*/ 508741 h 904876"/>
              <a:gd name="connsiteX268" fmla="*/ 163221 w 1216921"/>
              <a:gd name="connsiteY268" fmla="*/ 523076 h 904876"/>
              <a:gd name="connsiteX269" fmla="*/ 144527 w 1216921"/>
              <a:gd name="connsiteY269" fmla="*/ 584154 h 904876"/>
              <a:gd name="connsiteX270" fmla="*/ 142035 w 1216921"/>
              <a:gd name="connsiteY270" fmla="*/ 597865 h 904876"/>
              <a:gd name="connsiteX271" fmla="*/ 140165 w 1216921"/>
              <a:gd name="connsiteY271" fmla="*/ 598488 h 904876"/>
              <a:gd name="connsiteX272" fmla="*/ 102777 w 1216921"/>
              <a:gd name="connsiteY272" fmla="*/ 526192 h 904876"/>
              <a:gd name="connsiteX273" fmla="*/ 150758 w 1216921"/>
              <a:gd name="connsiteY273" fmla="*/ 430213 h 904876"/>
              <a:gd name="connsiteX274" fmla="*/ 1069062 w 1216921"/>
              <a:gd name="connsiteY274" fmla="*/ 344733 h 904876"/>
              <a:gd name="connsiteX275" fmla="*/ 1079916 w 1216921"/>
              <a:gd name="connsiteY275" fmla="*/ 348774 h 904876"/>
              <a:gd name="connsiteX276" fmla="*/ 1124873 w 1216921"/>
              <a:gd name="connsiteY276" fmla="*/ 389811 h 904876"/>
              <a:gd name="connsiteX277" fmla="*/ 1134726 w 1216921"/>
              <a:gd name="connsiteY277" fmla="*/ 425874 h 904876"/>
              <a:gd name="connsiteX278" fmla="*/ 1135958 w 1216921"/>
              <a:gd name="connsiteY278" fmla="*/ 425874 h 904876"/>
              <a:gd name="connsiteX279" fmla="*/ 1128568 w 1216921"/>
              <a:gd name="connsiteY279" fmla="*/ 477481 h 904876"/>
              <a:gd name="connsiteX280" fmla="*/ 1124873 w 1216921"/>
              <a:gd name="connsiteY280" fmla="*/ 486186 h 904876"/>
              <a:gd name="connsiteX281" fmla="*/ 1116867 w 1216921"/>
              <a:gd name="connsiteY281" fmla="*/ 486186 h 904876"/>
              <a:gd name="connsiteX282" fmla="*/ 1087306 w 1216921"/>
              <a:gd name="connsiteY282" fmla="*/ 442040 h 904876"/>
              <a:gd name="connsiteX283" fmla="*/ 1073758 w 1216921"/>
              <a:gd name="connsiteY283" fmla="*/ 425874 h 904876"/>
              <a:gd name="connsiteX284" fmla="*/ 1066368 w 1216921"/>
              <a:gd name="connsiteY284" fmla="*/ 405355 h 904876"/>
              <a:gd name="connsiteX285" fmla="*/ 1064520 w 1216921"/>
              <a:gd name="connsiteY285" fmla="*/ 356236 h 904876"/>
              <a:gd name="connsiteX286" fmla="*/ 1065136 w 1216921"/>
              <a:gd name="connsiteY286" fmla="*/ 355614 h 904876"/>
              <a:gd name="connsiteX287" fmla="*/ 1069062 w 1216921"/>
              <a:gd name="connsiteY287" fmla="*/ 344733 h 904876"/>
              <a:gd name="connsiteX288" fmla="*/ 147522 w 1216921"/>
              <a:gd name="connsiteY288" fmla="*/ 343889 h 904876"/>
              <a:gd name="connsiteX289" fmla="*/ 151448 w 1216921"/>
              <a:gd name="connsiteY289" fmla="*/ 352552 h 904876"/>
              <a:gd name="connsiteX290" fmla="*/ 153296 w 1216921"/>
              <a:gd name="connsiteY290" fmla="*/ 378775 h 904876"/>
              <a:gd name="connsiteX291" fmla="*/ 148369 w 1216921"/>
              <a:gd name="connsiteY291" fmla="*/ 413740 h 904876"/>
              <a:gd name="connsiteX292" fmla="*/ 140363 w 1216921"/>
              <a:gd name="connsiteY292" fmla="*/ 428101 h 904876"/>
              <a:gd name="connsiteX293" fmla="*/ 115729 w 1216921"/>
              <a:gd name="connsiteY293" fmla="*/ 460568 h 904876"/>
              <a:gd name="connsiteX294" fmla="*/ 100333 w 1216921"/>
              <a:gd name="connsiteY294" fmla="*/ 484294 h 904876"/>
              <a:gd name="connsiteX295" fmla="*/ 90480 w 1216921"/>
              <a:gd name="connsiteY295" fmla="*/ 483670 h 904876"/>
              <a:gd name="connsiteX296" fmla="*/ 83706 w 1216921"/>
              <a:gd name="connsiteY296" fmla="*/ 453076 h 904876"/>
              <a:gd name="connsiteX297" fmla="*/ 82474 w 1216921"/>
              <a:gd name="connsiteY297" fmla="*/ 414989 h 904876"/>
              <a:gd name="connsiteX298" fmla="*/ 89248 w 1216921"/>
              <a:gd name="connsiteY298" fmla="*/ 392512 h 904876"/>
              <a:gd name="connsiteX299" fmla="*/ 138516 w 1216921"/>
              <a:gd name="connsiteY299" fmla="*/ 346932 h 904876"/>
              <a:gd name="connsiteX300" fmla="*/ 147522 w 1216921"/>
              <a:gd name="connsiteY300" fmla="*/ 343889 h 904876"/>
              <a:gd name="connsiteX301" fmla="*/ 1212628 w 1216921"/>
              <a:gd name="connsiteY301" fmla="*/ 331788 h 904876"/>
              <a:gd name="connsiteX302" fmla="*/ 1216921 w 1216921"/>
              <a:gd name="connsiteY302" fmla="*/ 358967 h 904876"/>
              <a:gd name="connsiteX303" fmla="*/ 1216921 w 1216921"/>
              <a:gd name="connsiteY303" fmla="*/ 395412 h 904876"/>
              <a:gd name="connsiteX304" fmla="*/ 1213241 w 1216921"/>
              <a:gd name="connsiteY304" fmla="*/ 417031 h 904876"/>
              <a:gd name="connsiteX305" fmla="*/ 1198520 w 1216921"/>
              <a:gd name="connsiteY305" fmla="*/ 445446 h 904876"/>
              <a:gd name="connsiteX306" fmla="*/ 1138411 w 1216921"/>
              <a:gd name="connsiteY306" fmla="*/ 489920 h 904876"/>
              <a:gd name="connsiteX307" fmla="*/ 1135958 w 1216921"/>
              <a:gd name="connsiteY307" fmla="*/ 490538 h 904876"/>
              <a:gd name="connsiteX308" fmla="*/ 1137185 w 1216921"/>
              <a:gd name="connsiteY308" fmla="*/ 470772 h 904876"/>
              <a:gd name="connsiteX309" fmla="*/ 1146385 w 1216921"/>
              <a:gd name="connsiteY309" fmla="*/ 415178 h 904876"/>
              <a:gd name="connsiteX310" fmla="*/ 1150679 w 1216921"/>
              <a:gd name="connsiteY310" fmla="*/ 404059 h 904876"/>
              <a:gd name="connsiteX311" fmla="*/ 1206494 w 1216921"/>
              <a:gd name="connsiteY311" fmla="*/ 336730 h 904876"/>
              <a:gd name="connsiteX312" fmla="*/ 1212628 w 1216921"/>
              <a:gd name="connsiteY312" fmla="*/ 331788 h 904876"/>
              <a:gd name="connsiteX313" fmla="*/ 4894 w 1216921"/>
              <a:gd name="connsiteY313" fmla="*/ 331788 h 904876"/>
              <a:gd name="connsiteX314" fmla="*/ 11101 w 1216921"/>
              <a:gd name="connsiteY314" fmla="*/ 336719 h 904876"/>
              <a:gd name="connsiteX315" fmla="*/ 66341 w 1216921"/>
              <a:gd name="connsiteY315" fmla="*/ 402665 h 904876"/>
              <a:gd name="connsiteX316" fmla="*/ 73789 w 1216921"/>
              <a:gd name="connsiteY316" fmla="*/ 426702 h 904876"/>
              <a:gd name="connsiteX317" fmla="*/ 81237 w 1216921"/>
              <a:gd name="connsiteY317" fmla="*/ 478474 h 904876"/>
              <a:gd name="connsiteX318" fmla="*/ 81237 w 1216921"/>
              <a:gd name="connsiteY318" fmla="*/ 488951 h 904876"/>
              <a:gd name="connsiteX319" fmla="*/ 80617 w 1216921"/>
              <a:gd name="connsiteY319" fmla="*/ 488951 h 904876"/>
              <a:gd name="connsiteX320" fmla="*/ 12963 w 1216921"/>
              <a:gd name="connsiteY320" fmla="*/ 438412 h 904876"/>
              <a:gd name="connsiteX321" fmla="*/ 1791 w 1216921"/>
              <a:gd name="connsiteY321" fmla="*/ 405131 h 904876"/>
              <a:gd name="connsiteX322" fmla="*/ 2411 w 1216921"/>
              <a:gd name="connsiteY322" fmla="*/ 341033 h 904876"/>
              <a:gd name="connsiteX323" fmla="*/ 4894 w 1216921"/>
              <a:gd name="connsiteY323" fmla="*/ 331788 h 904876"/>
              <a:gd name="connsiteX324" fmla="*/ 1055266 w 1216921"/>
              <a:gd name="connsiteY324" fmla="*/ 260314 h 904876"/>
              <a:gd name="connsiteX325" fmla="*/ 1062077 w 1216921"/>
              <a:gd name="connsiteY325" fmla="*/ 261244 h 904876"/>
              <a:gd name="connsiteX326" fmla="*/ 1125240 w 1216921"/>
              <a:gd name="connsiteY326" fmla="*/ 299078 h 904876"/>
              <a:gd name="connsiteX327" fmla="*/ 1140102 w 1216921"/>
              <a:gd name="connsiteY327" fmla="*/ 330090 h 904876"/>
              <a:gd name="connsiteX328" fmla="*/ 1140721 w 1216921"/>
              <a:gd name="connsiteY328" fmla="*/ 381569 h 904876"/>
              <a:gd name="connsiteX329" fmla="*/ 1138244 w 1216921"/>
              <a:gd name="connsiteY329" fmla="*/ 392113 h 904876"/>
              <a:gd name="connsiteX330" fmla="*/ 1117190 w 1216921"/>
              <a:gd name="connsiteY330" fmla="*/ 372266 h 904876"/>
              <a:gd name="connsiteX331" fmla="*/ 1075701 w 1216921"/>
              <a:gd name="connsiteY331" fmla="*/ 332571 h 904876"/>
              <a:gd name="connsiteX332" fmla="*/ 1071985 w 1216921"/>
              <a:gd name="connsiteY332" fmla="*/ 327609 h 904876"/>
              <a:gd name="connsiteX333" fmla="*/ 1054027 w 1216921"/>
              <a:gd name="connsiteY333" fmla="*/ 266826 h 904876"/>
              <a:gd name="connsiteX334" fmla="*/ 1055266 w 1216921"/>
              <a:gd name="connsiteY334" fmla="*/ 260314 h 904876"/>
              <a:gd name="connsiteX335" fmla="*/ 162705 w 1216921"/>
              <a:gd name="connsiteY335" fmla="*/ 260075 h 904876"/>
              <a:gd name="connsiteX336" fmla="*/ 163789 w 1216921"/>
              <a:gd name="connsiteY336" fmla="*/ 265554 h 904876"/>
              <a:gd name="connsiteX337" fmla="*/ 145831 w 1216921"/>
              <a:gd name="connsiteY337" fmla="*/ 327908 h 904876"/>
              <a:gd name="connsiteX338" fmla="*/ 135304 w 1216921"/>
              <a:gd name="connsiteY338" fmla="*/ 337785 h 904876"/>
              <a:gd name="connsiteX339" fmla="*/ 88241 w 1216921"/>
              <a:gd name="connsiteY339" fmla="*/ 385322 h 904876"/>
              <a:gd name="connsiteX340" fmla="*/ 82049 w 1216921"/>
              <a:gd name="connsiteY340" fmla="*/ 392113 h 904876"/>
              <a:gd name="connsiteX341" fmla="*/ 79572 w 1216921"/>
              <a:gd name="connsiteY341" fmla="*/ 391496 h 904876"/>
              <a:gd name="connsiteX342" fmla="*/ 77095 w 1216921"/>
              <a:gd name="connsiteY342" fmla="*/ 380383 h 904876"/>
              <a:gd name="connsiteX343" fmla="*/ 78953 w 1216921"/>
              <a:gd name="connsiteY343" fmla="*/ 322969 h 904876"/>
              <a:gd name="connsiteX344" fmla="*/ 89480 w 1216921"/>
              <a:gd name="connsiteY344" fmla="*/ 303213 h 904876"/>
              <a:gd name="connsiteX345" fmla="*/ 156977 w 1216921"/>
              <a:gd name="connsiteY345" fmla="*/ 260615 h 904876"/>
              <a:gd name="connsiteX346" fmla="*/ 162705 w 1216921"/>
              <a:gd name="connsiteY346" fmla="*/ 260075 h 904876"/>
              <a:gd name="connsiteX347" fmla="*/ 1187878 w 1216921"/>
              <a:gd name="connsiteY347" fmla="*/ 222250 h 904876"/>
              <a:gd name="connsiteX348" fmla="*/ 1190351 w 1216921"/>
              <a:gd name="connsiteY348" fmla="*/ 222868 h 904876"/>
              <a:gd name="connsiteX349" fmla="*/ 1195915 w 1216921"/>
              <a:gd name="connsiteY349" fmla="*/ 243274 h 904876"/>
              <a:gd name="connsiteX350" fmla="*/ 1204571 w 1216921"/>
              <a:gd name="connsiteY350" fmla="*/ 305109 h 904876"/>
              <a:gd name="connsiteX351" fmla="*/ 1197152 w 1216921"/>
              <a:gd name="connsiteY351" fmla="*/ 332317 h 904876"/>
              <a:gd name="connsiteX352" fmla="*/ 1156344 w 1216921"/>
              <a:gd name="connsiteY352" fmla="*/ 381785 h 904876"/>
              <a:gd name="connsiteX353" fmla="*/ 1147070 w 1216921"/>
              <a:gd name="connsiteY353" fmla="*/ 387350 h 904876"/>
              <a:gd name="connsiteX354" fmla="*/ 1150162 w 1216921"/>
              <a:gd name="connsiteY354" fmla="*/ 358288 h 904876"/>
              <a:gd name="connsiteX355" fmla="*/ 1148925 w 1216921"/>
              <a:gd name="connsiteY355" fmla="*/ 310056 h 904876"/>
              <a:gd name="connsiteX356" fmla="*/ 1149543 w 1216921"/>
              <a:gd name="connsiteY356" fmla="*/ 303254 h 904876"/>
              <a:gd name="connsiteX357" fmla="*/ 1181076 w 1216921"/>
              <a:gd name="connsiteY357" fmla="*/ 231525 h 904876"/>
              <a:gd name="connsiteX358" fmla="*/ 1187878 w 1216921"/>
              <a:gd name="connsiteY358" fmla="*/ 222250 h 904876"/>
              <a:gd name="connsiteX359" fmla="*/ 29077 w 1216921"/>
              <a:gd name="connsiteY359" fmla="*/ 220663 h 904876"/>
              <a:gd name="connsiteX360" fmla="*/ 35296 w 1216921"/>
              <a:gd name="connsiteY360" fmla="*/ 228099 h 904876"/>
              <a:gd name="connsiteX361" fmla="*/ 68257 w 1216921"/>
              <a:gd name="connsiteY361" fmla="*/ 302458 h 904876"/>
              <a:gd name="connsiteX362" fmla="*/ 68879 w 1216921"/>
              <a:gd name="connsiteY362" fmla="*/ 308655 h 904876"/>
              <a:gd name="connsiteX363" fmla="*/ 68257 w 1216921"/>
              <a:gd name="connsiteY363" fmla="*/ 368142 h 904876"/>
              <a:gd name="connsiteX364" fmla="*/ 70745 w 1216921"/>
              <a:gd name="connsiteY364" fmla="*/ 387351 h 904876"/>
              <a:gd name="connsiteX365" fmla="*/ 62660 w 1216921"/>
              <a:gd name="connsiteY365" fmla="*/ 381774 h 904876"/>
              <a:gd name="connsiteX366" fmla="*/ 17261 w 1216921"/>
              <a:gd name="connsiteY366" fmla="*/ 326625 h 904876"/>
              <a:gd name="connsiteX367" fmla="*/ 12908 w 1216921"/>
              <a:gd name="connsiteY367" fmla="*/ 292543 h 904876"/>
              <a:gd name="connsiteX368" fmla="*/ 23480 w 1216921"/>
              <a:gd name="connsiteY368" fmla="*/ 231817 h 904876"/>
              <a:gd name="connsiteX369" fmla="*/ 27212 w 1216921"/>
              <a:gd name="connsiteY369" fmla="*/ 221283 h 904876"/>
              <a:gd name="connsiteX370" fmla="*/ 29077 w 1216921"/>
              <a:gd name="connsiteY370" fmla="*/ 220663 h 904876"/>
              <a:gd name="connsiteX371" fmla="*/ 1018483 w 1216921"/>
              <a:gd name="connsiteY371" fmla="*/ 176213 h 904876"/>
              <a:gd name="connsiteX372" fmla="*/ 1038887 w 1216921"/>
              <a:gd name="connsiteY372" fmla="*/ 178681 h 904876"/>
              <a:gd name="connsiteX373" fmla="*/ 1082167 w 1216921"/>
              <a:gd name="connsiteY373" fmla="*/ 192253 h 904876"/>
              <a:gd name="connsiteX374" fmla="*/ 1122974 w 1216921"/>
              <a:gd name="connsiteY374" fmla="*/ 234819 h 904876"/>
              <a:gd name="connsiteX375" fmla="*/ 1134103 w 1216921"/>
              <a:gd name="connsiteY375" fmla="*/ 295276 h 904876"/>
              <a:gd name="connsiteX376" fmla="*/ 1129775 w 1216921"/>
              <a:gd name="connsiteY376" fmla="*/ 292808 h 904876"/>
              <a:gd name="connsiteX377" fmla="*/ 1061763 w 1216921"/>
              <a:gd name="connsiteY377" fmla="*/ 246540 h 904876"/>
              <a:gd name="connsiteX378" fmla="*/ 1054962 w 1216921"/>
              <a:gd name="connsiteY378" fmla="*/ 240371 h 904876"/>
              <a:gd name="connsiteX379" fmla="*/ 1022193 w 1216921"/>
              <a:gd name="connsiteY379" fmla="*/ 187934 h 904876"/>
              <a:gd name="connsiteX380" fmla="*/ 1018483 w 1216921"/>
              <a:gd name="connsiteY380" fmla="*/ 176213 h 904876"/>
              <a:gd name="connsiteX381" fmla="*/ 191853 w 1216921"/>
              <a:gd name="connsiteY381" fmla="*/ 175250 h 904876"/>
              <a:gd name="connsiteX382" fmla="*/ 196840 w 1216921"/>
              <a:gd name="connsiteY382" fmla="*/ 182127 h 904876"/>
              <a:gd name="connsiteX383" fmla="*/ 158814 w 1216921"/>
              <a:gd name="connsiteY383" fmla="*/ 242764 h 904876"/>
              <a:gd name="connsiteX384" fmla="*/ 147594 w 1216921"/>
              <a:gd name="connsiteY384" fmla="*/ 250891 h 904876"/>
              <a:gd name="connsiteX385" fmla="*/ 88374 w 1216921"/>
              <a:gd name="connsiteY385" fmla="*/ 291524 h 904876"/>
              <a:gd name="connsiteX386" fmla="*/ 82140 w 1216921"/>
              <a:gd name="connsiteY386" fmla="*/ 295275 h 904876"/>
              <a:gd name="connsiteX387" fmla="*/ 90867 w 1216921"/>
              <a:gd name="connsiteY387" fmla="*/ 240889 h 904876"/>
              <a:gd name="connsiteX388" fmla="*/ 145100 w 1216921"/>
              <a:gd name="connsiteY388" fmla="*/ 185877 h 904876"/>
              <a:gd name="connsiteX389" fmla="*/ 191853 w 1216921"/>
              <a:gd name="connsiteY389" fmla="*/ 175250 h 904876"/>
              <a:gd name="connsiteX390" fmla="*/ 1144104 w 1216921"/>
              <a:gd name="connsiteY390" fmla="*/ 112345 h 904876"/>
              <a:gd name="connsiteX391" fmla="*/ 1151800 w 1216921"/>
              <a:gd name="connsiteY391" fmla="*/ 120140 h 904876"/>
              <a:gd name="connsiteX392" fmla="*/ 1179164 w 1216921"/>
              <a:gd name="connsiteY392" fmla="*/ 199345 h 904876"/>
              <a:gd name="connsiteX393" fmla="*/ 1166726 w 1216921"/>
              <a:gd name="connsiteY393" fmla="*/ 251733 h 904876"/>
              <a:gd name="connsiteX394" fmla="*/ 1154910 w 1216921"/>
              <a:gd name="connsiteY394" fmla="*/ 275432 h 904876"/>
              <a:gd name="connsiteX395" fmla="*/ 1148069 w 1216921"/>
              <a:gd name="connsiteY395" fmla="*/ 284163 h 904876"/>
              <a:gd name="connsiteX396" fmla="*/ 1135631 w 1216921"/>
              <a:gd name="connsiteY396" fmla="*/ 238012 h 904876"/>
              <a:gd name="connsiteX397" fmla="*/ 1121949 w 1216921"/>
              <a:gd name="connsiteY397" fmla="*/ 199969 h 904876"/>
              <a:gd name="connsiteX398" fmla="*/ 1121327 w 1216921"/>
              <a:gd name="connsiteY398" fmla="*/ 176893 h 904876"/>
              <a:gd name="connsiteX399" fmla="*/ 1136875 w 1216921"/>
              <a:gd name="connsiteY399" fmla="*/ 121388 h 904876"/>
              <a:gd name="connsiteX400" fmla="*/ 1144104 w 1216921"/>
              <a:gd name="connsiteY400" fmla="*/ 112345 h 904876"/>
              <a:gd name="connsiteX401" fmla="*/ 74677 w 1216921"/>
              <a:gd name="connsiteY401" fmla="*/ 111476 h 904876"/>
              <a:gd name="connsiteX402" fmla="*/ 80041 w 1216921"/>
              <a:gd name="connsiteY402" fmla="*/ 116981 h 904876"/>
              <a:gd name="connsiteX403" fmla="*/ 97454 w 1216921"/>
              <a:gd name="connsiteY403" fmla="*/ 173419 h 904876"/>
              <a:gd name="connsiteX404" fmla="*/ 93101 w 1216921"/>
              <a:gd name="connsiteY404" fmla="*/ 207531 h 904876"/>
              <a:gd name="connsiteX405" fmla="*/ 72578 w 1216921"/>
              <a:gd name="connsiteY405" fmla="*/ 276374 h 904876"/>
              <a:gd name="connsiteX406" fmla="*/ 71334 w 1216921"/>
              <a:gd name="connsiteY406" fmla="*/ 280715 h 904876"/>
              <a:gd name="connsiteX407" fmla="*/ 68225 w 1216921"/>
              <a:gd name="connsiteY407" fmla="*/ 282576 h 904876"/>
              <a:gd name="connsiteX408" fmla="*/ 64493 w 1216921"/>
              <a:gd name="connsiteY408" fmla="*/ 276374 h 904876"/>
              <a:gd name="connsiteX409" fmla="*/ 39617 w 1216921"/>
              <a:gd name="connsiteY409" fmla="*/ 197608 h 904876"/>
              <a:gd name="connsiteX410" fmla="*/ 68847 w 1216921"/>
              <a:gd name="connsiteY410" fmla="*/ 115740 h 904876"/>
              <a:gd name="connsiteX411" fmla="*/ 74677 w 1216921"/>
              <a:gd name="connsiteY411" fmla="*/ 111476 h 904876"/>
              <a:gd name="connsiteX412" fmla="*/ 1004323 w 1216921"/>
              <a:gd name="connsiteY412" fmla="*/ 101701 h 904876"/>
              <a:gd name="connsiteX413" fmla="*/ 1033918 w 1216921"/>
              <a:gd name="connsiteY413" fmla="*/ 106151 h 904876"/>
              <a:gd name="connsiteX414" fmla="*/ 1049949 w 1216921"/>
              <a:gd name="connsiteY414" fmla="*/ 114131 h 904876"/>
              <a:gd name="connsiteX415" fmla="*/ 1098659 w 1216921"/>
              <a:gd name="connsiteY415" fmla="*/ 173673 h 904876"/>
              <a:gd name="connsiteX416" fmla="*/ 1104208 w 1216921"/>
              <a:gd name="connsiteY416" fmla="*/ 191474 h 904876"/>
              <a:gd name="connsiteX417" fmla="*/ 1101742 w 1216921"/>
              <a:gd name="connsiteY417" fmla="*/ 192088 h 904876"/>
              <a:gd name="connsiteX418" fmla="*/ 1066597 w 1216921"/>
              <a:gd name="connsiteY418" fmla="*/ 174901 h 904876"/>
              <a:gd name="connsiteX419" fmla="*/ 1026520 w 1216921"/>
              <a:gd name="connsiteY419" fmla="*/ 165079 h 904876"/>
              <a:gd name="connsiteX420" fmla="*/ 1013571 w 1216921"/>
              <a:gd name="connsiteY420" fmla="*/ 160783 h 904876"/>
              <a:gd name="connsiteX421" fmla="*/ 971644 w 1216921"/>
              <a:gd name="connsiteY421" fmla="*/ 114745 h 904876"/>
              <a:gd name="connsiteX422" fmla="*/ 974727 w 1216921"/>
              <a:gd name="connsiteY422" fmla="*/ 105538 h 904876"/>
              <a:gd name="connsiteX423" fmla="*/ 1004323 w 1216921"/>
              <a:gd name="connsiteY423" fmla="*/ 101701 h 904876"/>
              <a:gd name="connsiteX424" fmla="*/ 222612 w 1216921"/>
              <a:gd name="connsiteY424" fmla="*/ 101262 h 904876"/>
              <a:gd name="connsiteX425" fmla="*/ 244908 w 1216921"/>
              <a:gd name="connsiteY425" fmla="*/ 105008 h 904876"/>
              <a:gd name="connsiteX426" fmla="*/ 247386 w 1216921"/>
              <a:gd name="connsiteY426" fmla="*/ 113126 h 904876"/>
              <a:gd name="connsiteX427" fmla="*/ 222612 w 1216921"/>
              <a:gd name="connsiteY427" fmla="*/ 142474 h 904876"/>
              <a:gd name="connsiteX428" fmla="*/ 213941 w 1216921"/>
              <a:gd name="connsiteY428" fmla="*/ 151840 h 904876"/>
              <a:gd name="connsiteX429" fmla="*/ 182355 w 1216921"/>
              <a:gd name="connsiteY429" fmla="*/ 166202 h 904876"/>
              <a:gd name="connsiteX430" fmla="*/ 152626 w 1216921"/>
              <a:gd name="connsiteY430" fmla="*/ 174943 h 904876"/>
              <a:gd name="connsiteX431" fmla="*/ 113608 w 1216921"/>
              <a:gd name="connsiteY431" fmla="*/ 193676 h 904876"/>
              <a:gd name="connsiteX432" fmla="*/ 116705 w 1216921"/>
              <a:gd name="connsiteY432" fmla="*/ 179314 h 904876"/>
              <a:gd name="connsiteX433" fmla="*/ 172445 w 1216921"/>
              <a:gd name="connsiteY433" fmla="*/ 110004 h 904876"/>
              <a:gd name="connsiteX434" fmla="*/ 222612 w 1216921"/>
              <a:gd name="connsiteY434" fmla="*/ 101262 h 904876"/>
              <a:gd name="connsiteX435" fmla="*/ 1069124 w 1216921"/>
              <a:gd name="connsiteY435" fmla="*/ 11113 h 904876"/>
              <a:gd name="connsiteX436" fmla="*/ 1075935 w 1216921"/>
              <a:gd name="connsiteY436" fmla="*/ 16089 h 904876"/>
              <a:gd name="connsiteX437" fmla="*/ 1116178 w 1216921"/>
              <a:gd name="connsiteY437" fmla="*/ 63980 h 904876"/>
              <a:gd name="connsiteX438" fmla="*/ 1124227 w 1216921"/>
              <a:gd name="connsiteY438" fmla="*/ 95079 h 904876"/>
              <a:gd name="connsiteX439" fmla="*/ 1117417 w 1216921"/>
              <a:gd name="connsiteY439" fmla="*/ 164118 h 904876"/>
              <a:gd name="connsiteX440" fmla="*/ 1111844 w 1216921"/>
              <a:gd name="connsiteY440" fmla="*/ 177801 h 904876"/>
              <a:gd name="connsiteX441" fmla="*/ 1109368 w 1216921"/>
              <a:gd name="connsiteY441" fmla="*/ 177801 h 904876"/>
              <a:gd name="connsiteX442" fmla="*/ 1101938 w 1216921"/>
              <a:gd name="connsiteY442" fmla="*/ 165362 h 904876"/>
              <a:gd name="connsiteX443" fmla="*/ 1080269 w 1216921"/>
              <a:gd name="connsiteY443" fmla="*/ 124312 h 904876"/>
              <a:gd name="connsiteX444" fmla="*/ 1070363 w 1216921"/>
              <a:gd name="connsiteY444" fmla="*/ 109384 h 904876"/>
              <a:gd name="connsiteX445" fmla="*/ 1066648 w 1216921"/>
              <a:gd name="connsiteY445" fmla="*/ 98189 h 904876"/>
              <a:gd name="connsiteX446" fmla="*/ 1066029 w 1216921"/>
              <a:gd name="connsiteY446" fmla="*/ 20443 h 904876"/>
              <a:gd name="connsiteX447" fmla="*/ 1069124 w 1216921"/>
              <a:gd name="connsiteY447" fmla="*/ 11113 h 904876"/>
              <a:gd name="connsiteX448" fmla="*/ 149334 w 1216921"/>
              <a:gd name="connsiteY448" fmla="*/ 11113 h 904876"/>
              <a:gd name="connsiteX449" fmla="*/ 152417 w 1216921"/>
              <a:gd name="connsiteY449" fmla="*/ 24098 h 904876"/>
              <a:gd name="connsiteX450" fmla="*/ 151184 w 1216921"/>
              <a:gd name="connsiteY450" fmla="*/ 98301 h 904876"/>
              <a:gd name="connsiteX451" fmla="*/ 145019 w 1216921"/>
              <a:gd name="connsiteY451" fmla="*/ 111286 h 904876"/>
              <a:gd name="connsiteX452" fmla="*/ 132072 w 1216921"/>
              <a:gd name="connsiteY452" fmla="*/ 132928 h 904876"/>
              <a:gd name="connsiteX453" fmla="*/ 114194 w 1216921"/>
              <a:gd name="connsiteY453" fmla="*/ 166938 h 904876"/>
              <a:gd name="connsiteX454" fmla="*/ 108645 w 1216921"/>
              <a:gd name="connsiteY454" fmla="*/ 176213 h 904876"/>
              <a:gd name="connsiteX455" fmla="*/ 105563 w 1216921"/>
              <a:gd name="connsiteY455" fmla="*/ 176213 h 904876"/>
              <a:gd name="connsiteX456" fmla="*/ 99398 w 1216921"/>
              <a:gd name="connsiteY456" fmla="*/ 159518 h 904876"/>
              <a:gd name="connsiteX457" fmla="*/ 94466 w 1216921"/>
              <a:gd name="connsiteY457" fmla="*/ 84697 h 904876"/>
              <a:gd name="connsiteX458" fmla="*/ 101247 w 1216921"/>
              <a:gd name="connsiteY458" fmla="*/ 64910 h 904876"/>
              <a:gd name="connsiteX459" fmla="*/ 141320 w 1216921"/>
              <a:gd name="connsiteY459" fmla="*/ 16678 h 904876"/>
              <a:gd name="connsiteX460" fmla="*/ 149334 w 1216921"/>
              <a:gd name="connsiteY460" fmla="*/ 11113 h 904876"/>
              <a:gd name="connsiteX461" fmla="*/ 970191 w 1216921"/>
              <a:gd name="connsiteY461" fmla="*/ 0 h 904876"/>
              <a:gd name="connsiteX462" fmla="*/ 978204 w 1216921"/>
              <a:gd name="connsiteY462" fmla="*/ 0 h 904876"/>
              <a:gd name="connsiteX463" fmla="*/ 999163 w 1216921"/>
              <a:gd name="connsiteY463" fmla="*/ 3146 h 904876"/>
              <a:gd name="connsiteX464" fmla="*/ 1041696 w 1216921"/>
              <a:gd name="connsiteY464" fmla="*/ 30831 h 904876"/>
              <a:gd name="connsiteX465" fmla="*/ 1052792 w 1216921"/>
              <a:gd name="connsiteY465" fmla="*/ 59774 h 904876"/>
              <a:gd name="connsiteX466" fmla="*/ 1052792 w 1216921"/>
              <a:gd name="connsiteY466" fmla="*/ 103188 h 904876"/>
              <a:gd name="connsiteX467" fmla="*/ 1013957 w 1216921"/>
              <a:gd name="connsiteY467" fmla="*/ 92492 h 904876"/>
              <a:gd name="connsiteX468" fmla="*/ 988683 w 1216921"/>
              <a:gd name="connsiteY468" fmla="*/ 89346 h 904876"/>
              <a:gd name="connsiteX469" fmla="*/ 980053 w 1216921"/>
              <a:gd name="connsiteY469" fmla="*/ 83054 h 904876"/>
              <a:gd name="connsiteX470" fmla="*/ 975122 w 1216921"/>
              <a:gd name="connsiteY470" fmla="*/ 61032 h 904876"/>
              <a:gd name="connsiteX471" fmla="*/ 965259 w 1216921"/>
              <a:gd name="connsiteY471" fmla="*/ 33347 h 904876"/>
              <a:gd name="connsiteX472" fmla="*/ 942451 w 1216921"/>
              <a:gd name="connsiteY472" fmla="*/ 11955 h 904876"/>
              <a:gd name="connsiteX473" fmla="*/ 938136 w 1216921"/>
              <a:gd name="connsiteY473" fmla="*/ 9438 h 904876"/>
              <a:gd name="connsiteX474" fmla="*/ 937520 w 1216921"/>
              <a:gd name="connsiteY474" fmla="*/ 8180 h 904876"/>
              <a:gd name="connsiteX475" fmla="*/ 970191 w 1216921"/>
              <a:gd name="connsiteY475" fmla="*/ 0 h 904876"/>
              <a:gd name="connsiteX476" fmla="*/ 232637 w 1216921"/>
              <a:gd name="connsiteY476" fmla="*/ 0 h 904876"/>
              <a:gd name="connsiteX477" fmla="*/ 256325 w 1216921"/>
              <a:gd name="connsiteY477" fmla="*/ 0 h 904876"/>
              <a:gd name="connsiteX478" fmla="*/ 274403 w 1216921"/>
              <a:gd name="connsiteY478" fmla="*/ 3775 h 904876"/>
              <a:gd name="connsiteX479" fmla="*/ 281883 w 1216921"/>
              <a:gd name="connsiteY479" fmla="*/ 7550 h 904876"/>
              <a:gd name="connsiteX480" fmla="*/ 279390 w 1216921"/>
              <a:gd name="connsiteY480" fmla="*/ 9438 h 904876"/>
              <a:gd name="connsiteX481" fmla="*/ 245728 w 1216921"/>
              <a:gd name="connsiteY481" fmla="*/ 51594 h 904876"/>
              <a:gd name="connsiteX482" fmla="*/ 239494 w 1216921"/>
              <a:gd name="connsiteY482" fmla="*/ 78020 h 904876"/>
              <a:gd name="connsiteX483" fmla="*/ 226403 w 1216921"/>
              <a:gd name="connsiteY483" fmla="*/ 88717 h 904876"/>
              <a:gd name="connsiteX484" fmla="*/ 175911 w 1216921"/>
              <a:gd name="connsiteY484" fmla="*/ 99413 h 904876"/>
              <a:gd name="connsiteX485" fmla="*/ 163443 w 1216921"/>
              <a:gd name="connsiteY485" fmla="*/ 103188 h 904876"/>
              <a:gd name="connsiteX486" fmla="*/ 165937 w 1216921"/>
              <a:gd name="connsiteY486" fmla="*/ 50965 h 904876"/>
              <a:gd name="connsiteX487" fmla="*/ 208326 w 1216921"/>
              <a:gd name="connsiteY487" fmla="*/ 6292 h 904876"/>
              <a:gd name="connsiteX488" fmla="*/ 232637 w 1216921"/>
              <a:gd name="connsiteY488" fmla="*/ 0 h 90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</a:cxnLst>
            <a:rect l="l" t="t" r="r" b="b"/>
            <a:pathLst>
              <a:path w="1216921" h="904876">
                <a:moveTo>
                  <a:pt x="607497" y="830263"/>
                </a:moveTo>
                <a:cubicBezTo>
                  <a:pt x="608114" y="830263"/>
                  <a:pt x="608114" y="830263"/>
                  <a:pt x="608731" y="830263"/>
                </a:cubicBezTo>
                <a:cubicBezTo>
                  <a:pt x="611201" y="837724"/>
                  <a:pt x="614288" y="845186"/>
                  <a:pt x="616140" y="853269"/>
                </a:cubicBezTo>
                <a:cubicBezTo>
                  <a:pt x="617375" y="856999"/>
                  <a:pt x="619227" y="858243"/>
                  <a:pt x="622313" y="857621"/>
                </a:cubicBezTo>
                <a:cubicBezTo>
                  <a:pt x="630339" y="857621"/>
                  <a:pt x="638365" y="857621"/>
                  <a:pt x="647008" y="858865"/>
                </a:cubicBezTo>
                <a:cubicBezTo>
                  <a:pt x="641452" y="863217"/>
                  <a:pt x="635278" y="868191"/>
                  <a:pt x="629104" y="872544"/>
                </a:cubicBezTo>
                <a:cubicBezTo>
                  <a:pt x="624783" y="875031"/>
                  <a:pt x="623548" y="878140"/>
                  <a:pt x="626018" y="883114"/>
                </a:cubicBezTo>
                <a:cubicBezTo>
                  <a:pt x="628487" y="889953"/>
                  <a:pt x="630339" y="897415"/>
                  <a:pt x="631574" y="904876"/>
                </a:cubicBezTo>
                <a:cubicBezTo>
                  <a:pt x="626635" y="901145"/>
                  <a:pt x="621696" y="898037"/>
                  <a:pt x="616757" y="894306"/>
                </a:cubicBezTo>
                <a:cubicBezTo>
                  <a:pt x="608114" y="887466"/>
                  <a:pt x="608114" y="887466"/>
                  <a:pt x="599471" y="894306"/>
                </a:cubicBezTo>
                <a:cubicBezTo>
                  <a:pt x="594532" y="898037"/>
                  <a:pt x="589593" y="901767"/>
                  <a:pt x="583419" y="904254"/>
                </a:cubicBezTo>
                <a:cubicBezTo>
                  <a:pt x="585889" y="896793"/>
                  <a:pt x="588358" y="888710"/>
                  <a:pt x="591445" y="880627"/>
                </a:cubicBezTo>
                <a:cubicBezTo>
                  <a:pt x="592680" y="877518"/>
                  <a:pt x="592063" y="875653"/>
                  <a:pt x="588976" y="873787"/>
                </a:cubicBezTo>
                <a:cubicBezTo>
                  <a:pt x="582185" y="868813"/>
                  <a:pt x="576011" y="863839"/>
                  <a:pt x="569220" y="857621"/>
                </a:cubicBezTo>
                <a:cubicBezTo>
                  <a:pt x="576628" y="857621"/>
                  <a:pt x="584037" y="857621"/>
                  <a:pt x="591445" y="858243"/>
                </a:cubicBezTo>
                <a:cubicBezTo>
                  <a:pt x="597001" y="858243"/>
                  <a:pt x="599471" y="856378"/>
                  <a:pt x="600706" y="850782"/>
                </a:cubicBezTo>
                <a:cubicBezTo>
                  <a:pt x="602558" y="843942"/>
                  <a:pt x="605027" y="837103"/>
                  <a:pt x="607497" y="830263"/>
                </a:cubicBezTo>
                <a:close/>
                <a:moveTo>
                  <a:pt x="691458" y="828675"/>
                </a:moveTo>
                <a:cubicBezTo>
                  <a:pt x="692695" y="833640"/>
                  <a:pt x="694552" y="838604"/>
                  <a:pt x="696408" y="844189"/>
                </a:cubicBezTo>
                <a:cubicBezTo>
                  <a:pt x="699503" y="854119"/>
                  <a:pt x="699503" y="854119"/>
                  <a:pt x="710023" y="854119"/>
                </a:cubicBezTo>
                <a:cubicBezTo>
                  <a:pt x="715593" y="854119"/>
                  <a:pt x="720544" y="854119"/>
                  <a:pt x="727970" y="854119"/>
                </a:cubicBezTo>
                <a:cubicBezTo>
                  <a:pt x="720544" y="859083"/>
                  <a:pt x="714974" y="864048"/>
                  <a:pt x="708786" y="867771"/>
                </a:cubicBezTo>
                <a:cubicBezTo>
                  <a:pt x="705691" y="870253"/>
                  <a:pt x="705072" y="872115"/>
                  <a:pt x="706310" y="875218"/>
                </a:cubicBezTo>
                <a:cubicBezTo>
                  <a:pt x="708786" y="882044"/>
                  <a:pt x="710642" y="888871"/>
                  <a:pt x="713118" y="895697"/>
                </a:cubicBezTo>
                <a:cubicBezTo>
                  <a:pt x="712499" y="896317"/>
                  <a:pt x="712499" y="896317"/>
                  <a:pt x="711880" y="896938"/>
                </a:cubicBezTo>
                <a:cubicBezTo>
                  <a:pt x="706310" y="892594"/>
                  <a:pt x="700122" y="888871"/>
                  <a:pt x="694552" y="883906"/>
                </a:cubicBezTo>
                <a:cubicBezTo>
                  <a:pt x="691458" y="881424"/>
                  <a:pt x="688982" y="882044"/>
                  <a:pt x="685888" y="884527"/>
                </a:cubicBezTo>
                <a:cubicBezTo>
                  <a:pt x="680937" y="888871"/>
                  <a:pt x="674748" y="892594"/>
                  <a:pt x="667941" y="896317"/>
                </a:cubicBezTo>
                <a:cubicBezTo>
                  <a:pt x="670416" y="889491"/>
                  <a:pt x="672273" y="882665"/>
                  <a:pt x="674748" y="875839"/>
                </a:cubicBezTo>
                <a:cubicBezTo>
                  <a:pt x="675986" y="871495"/>
                  <a:pt x="675367" y="869633"/>
                  <a:pt x="671654" y="867771"/>
                </a:cubicBezTo>
                <a:cubicBezTo>
                  <a:pt x="666084" y="863427"/>
                  <a:pt x="660515" y="859083"/>
                  <a:pt x="654945" y="854119"/>
                </a:cubicBezTo>
                <a:cubicBezTo>
                  <a:pt x="662371" y="854119"/>
                  <a:pt x="669798" y="853498"/>
                  <a:pt x="677224" y="854119"/>
                </a:cubicBezTo>
                <a:cubicBezTo>
                  <a:pt x="680318" y="854119"/>
                  <a:pt x="682175" y="852877"/>
                  <a:pt x="682794" y="849775"/>
                </a:cubicBezTo>
                <a:cubicBezTo>
                  <a:pt x="685269" y="842328"/>
                  <a:pt x="687744" y="835501"/>
                  <a:pt x="691458" y="828675"/>
                </a:cubicBezTo>
                <a:close/>
                <a:moveTo>
                  <a:pt x="526180" y="828675"/>
                </a:moveTo>
                <a:cubicBezTo>
                  <a:pt x="528027" y="834825"/>
                  <a:pt x="530491" y="840360"/>
                  <a:pt x="531722" y="846510"/>
                </a:cubicBezTo>
                <a:cubicBezTo>
                  <a:pt x="532954" y="852044"/>
                  <a:pt x="535418" y="854504"/>
                  <a:pt x="541576" y="853889"/>
                </a:cubicBezTo>
                <a:cubicBezTo>
                  <a:pt x="548350" y="853274"/>
                  <a:pt x="554509" y="853889"/>
                  <a:pt x="561283" y="855119"/>
                </a:cubicBezTo>
                <a:cubicBezTo>
                  <a:pt x="555125" y="859424"/>
                  <a:pt x="549582" y="863729"/>
                  <a:pt x="543424" y="868034"/>
                </a:cubicBezTo>
                <a:cubicBezTo>
                  <a:pt x="540344" y="869879"/>
                  <a:pt x="539728" y="871724"/>
                  <a:pt x="540960" y="875414"/>
                </a:cubicBezTo>
                <a:cubicBezTo>
                  <a:pt x="543424" y="882178"/>
                  <a:pt x="545887" y="888943"/>
                  <a:pt x="547119" y="896938"/>
                </a:cubicBezTo>
                <a:cubicBezTo>
                  <a:pt x="540960" y="892633"/>
                  <a:pt x="535418" y="888328"/>
                  <a:pt x="529875" y="884023"/>
                </a:cubicBezTo>
                <a:cubicBezTo>
                  <a:pt x="526796" y="881564"/>
                  <a:pt x="524332" y="881564"/>
                  <a:pt x="521253" y="884023"/>
                </a:cubicBezTo>
                <a:cubicBezTo>
                  <a:pt x="515711" y="888328"/>
                  <a:pt x="509552" y="892633"/>
                  <a:pt x="502778" y="895708"/>
                </a:cubicBezTo>
                <a:cubicBezTo>
                  <a:pt x="505241" y="888943"/>
                  <a:pt x="507089" y="882178"/>
                  <a:pt x="509552" y="876029"/>
                </a:cubicBezTo>
                <a:cubicBezTo>
                  <a:pt x="510784" y="871724"/>
                  <a:pt x="510168" y="869879"/>
                  <a:pt x="507089" y="867419"/>
                </a:cubicBezTo>
                <a:cubicBezTo>
                  <a:pt x="500930" y="863729"/>
                  <a:pt x="495388" y="859424"/>
                  <a:pt x="489845" y="855119"/>
                </a:cubicBezTo>
                <a:cubicBezTo>
                  <a:pt x="489845" y="854504"/>
                  <a:pt x="489845" y="854504"/>
                  <a:pt x="489845" y="853889"/>
                </a:cubicBezTo>
                <a:cubicBezTo>
                  <a:pt x="497235" y="853889"/>
                  <a:pt x="504625" y="853889"/>
                  <a:pt x="512015" y="853889"/>
                </a:cubicBezTo>
                <a:cubicBezTo>
                  <a:pt x="515711" y="853889"/>
                  <a:pt x="516942" y="852659"/>
                  <a:pt x="518174" y="849584"/>
                </a:cubicBezTo>
                <a:cubicBezTo>
                  <a:pt x="520021" y="842820"/>
                  <a:pt x="522485" y="836055"/>
                  <a:pt x="526180" y="828675"/>
                </a:cubicBezTo>
                <a:close/>
                <a:moveTo>
                  <a:pt x="448600" y="817563"/>
                </a:moveTo>
                <a:cubicBezTo>
                  <a:pt x="449223" y="817563"/>
                  <a:pt x="449846" y="817563"/>
                  <a:pt x="450469" y="817563"/>
                </a:cubicBezTo>
                <a:cubicBezTo>
                  <a:pt x="452338" y="823693"/>
                  <a:pt x="454208" y="829823"/>
                  <a:pt x="456077" y="835953"/>
                </a:cubicBezTo>
                <a:cubicBezTo>
                  <a:pt x="457324" y="839018"/>
                  <a:pt x="458570" y="840244"/>
                  <a:pt x="462309" y="840244"/>
                </a:cubicBezTo>
                <a:cubicBezTo>
                  <a:pt x="468540" y="839631"/>
                  <a:pt x="475394" y="840244"/>
                  <a:pt x="483495" y="840244"/>
                </a:cubicBezTo>
                <a:cubicBezTo>
                  <a:pt x="477264" y="844535"/>
                  <a:pt x="472902" y="848213"/>
                  <a:pt x="467917" y="851278"/>
                </a:cubicBezTo>
                <a:cubicBezTo>
                  <a:pt x="462932" y="854343"/>
                  <a:pt x="462932" y="856795"/>
                  <a:pt x="464801" y="861699"/>
                </a:cubicBezTo>
                <a:cubicBezTo>
                  <a:pt x="466671" y="866603"/>
                  <a:pt x="468540" y="872733"/>
                  <a:pt x="470409" y="879476"/>
                </a:cubicBezTo>
                <a:cubicBezTo>
                  <a:pt x="462932" y="873959"/>
                  <a:pt x="456077" y="869668"/>
                  <a:pt x="449223" y="864764"/>
                </a:cubicBezTo>
                <a:cubicBezTo>
                  <a:pt x="442992" y="869055"/>
                  <a:pt x="436760" y="873959"/>
                  <a:pt x="429906" y="878863"/>
                </a:cubicBezTo>
                <a:cubicBezTo>
                  <a:pt x="429283" y="878250"/>
                  <a:pt x="429283" y="878250"/>
                  <a:pt x="428660" y="878250"/>
                </a:cubicBezTo>
                <a:cubicBezTo>
                  <a:pt x="430529" y="872120"/>
                  <a:pt x="432398" y="865990"/>
                  <a:pt x="434891" y="859860"/>
                </a:cubicBezTo>
                <a:cubicBezTo>
                  <a:pt x="436137" y="856795"/>
                  <a:pt x="435514" y="854343"/>
                  <a:pt x="432398" y="852504"/>
                </a:cubicBezTo>
                <a:cubicBezTo>
                  <a:pt x="426790" y="848826"/>
                  <a:pt x="421805" y="845148"/>
                  <a:pt x="416820" y="840244"/>
                </a:cubicBezTo>
                <a:cubicBezTo>
                  <a:pt x="423674" y="840244"/>
                  <a:pt x="429906" y="839631"/>
                  <a:pt x="436137" y="840244"/>
                </a:cubicBezTo>
                <a:cubicBezTo>
                  <a:pt x="440499" y="840244"/>
                  <a:pt x="441745" y="839018"/>
                  <a:pt x="442992" y="835340"/>
                </a:cubicBezTo>
                <a:cubicBezTo>
                  <a:pt x="444861" y="829210"/>
                  <a:pt x="446730" y="823693"/>
                  <a:pt x="448600" y="817563"/>
                </a:cubicBezTo>
                <a:close/>
                <a:moveTo>
                  <a:pt x="766864" y="814388"/>
                </a:moveTo>
                <a:cubicBezTo>
                  <a:pt x="769367" y="822524"/>
                  <a:pt x="771871" y="828157"/>
                  <a:pt x="773123" y="834415"/>
                </a:cubicBezTo>
                <a:cubicBezTo>
                  <a:pt x="774374" y="838170"/>
                  <a:pt x="776252" y="839422"/>
                  <a:pt x="780007" y="839422"/>
                </a:cubicBezTo>
                <a:cubicBezTo>
                  <a:pt x="786265" y="838796"/>
                  <a:pt x="792524" y="839422"/>
                  <a:pt x="799408" y="840674"/>
                </a:cubicBezTo>
                <a:cubicBezTo>
                  <a:pt x="794401" y="844429"/>
                  <a:pt x="789395" y="848184"/>
                  <a:pt x="784388" y="851939"/>
                </a:cubicBezTo>
                <a:cubicBezTo>
                  <a:pt x="780633" y="853816"/>
                  <a:pt x="780007" y="856320"/>
                  <a:pt x="781884" y="860075"/>
                </a:cubicBezTo>
                <a:cubicBezTo>
                  <a:pt x="783762" y="865707"/>
                  <a:pt x="785639" y="871966"/>
                  <a:pt x="788143" y="879476"/>
                </a:cubicBezTo>
                <a:cubicBezTo>
                  <a:pt x="781259" y="875095"/>
                  <a:pt x="775626" y="871340"/>
                  <a:pt x="770619" y="866959"/>
                </a:cubicBezTo>
                <a:cubicBezTo>
                  <a:pt x="768116" y="865082"/>
                  <a:pt x="766238" y="865082"/>
                  <a:pt x="763109" y="866959"/>
                </a:cubicBezTo>
                <a:cubicBezTo>
                  <a:pt x="758102" y="871340"/>
                  <a:pt x="752470" y="875095"/>
                  <a:pt x="746837" y="878850"/>
                </a:cubicBezTo>
                <a:cubicBezTo>
                  <a:pt x="746837" y="878850"/>
                  <a:pt x="746211" y="878224"/>
                  <a:pt x="746211" y="878224"/>
                </a:cubicBezTo>
                <a:cubicBezTo>
                  <a:pt x="748089" y="872592"/>
                  <a:pt x="749340" y="866959"/>
                  <a:pt x="751218" y="861952"/>
                </a:cubicBezTo>
                <a:cubicBezTo>
                  <a:pt x="753721" y="856946"/>
                  <a:pt x="753095" y="853191"/>
                  <a:pt x="748089" y="850687"/>
                </a:cubicBezTo>
                <a:cubicBezTo>
                  <a:pt x="743082" y="847558"/>
                  <a:pt x="738701" y="843803"/>
                  <a:pt x="734320" y="839422"/>
                </a:cubicBezTo>
                <a:cubicBezTo>
                  <a:pt x="740579" y="839422"/>
                  <a:pt x="746211" y="838796"/>
                  <a:pt x="752470" y="839422"/>
                </a:cubicBezTo>
                <a:cubicBezTo>
                  <a:pt x="756851" y="839422"/>
                  <a:pt x="759354" y="838170"/>
                  <a:pt x="760606" y="833789"/>
                </a:cubicBezTo>
                <a:cubicBezTo>
                  <a:pt x="761857" y="827531"/>
                  <a:pt x="764361" y="821898"/>
                  <a:pt x="766864" y="814388"/>
                </a:cubicBezTo>
                <a:close/>
                <a:moveTo>
                  <a:pt x="837995" y="790575"/>
                </a:moveTo>
                <a:cubicBezTo>
                  <a:pt x="839834" y="795574"/>
                  <a:pt x="841673" y="800573"/>
                  <a:pt x="842899" y="806197"/>
                </a:cubicBezTo>
                <a:cubicBezTo>
                  <a:pt x="844125" y="811196"/>
                  <a:pt x="846577" y="812446"/>
                  <a:pt x="851481" y="812446"/>
                </a:cubicBezTo>
                <a:cubicBezTo>
                  <a:pt x="856998" y="811821"/>
                  <a:pt x="861902" y="812446"/>
                  <a:pt x="869258" y="812446"/>
                </a:cubicBezTo>
                <a:cubicBezTo>
                  <a:pt x="863128" y="816820"/>
                  <a:pt x="858224" y="820569"/>
                  <a:pt x="853320" y="823693"/>
                </a:cubicBezTo>
                <a:cubicBezTo>
                  <a:pt x="850868" y="825568"/>
                  <a:pt x="849642" y="828067"/>
                  <a:pt x="850868" y="831192"/>
                </a:cubicBezTo>
                <a:cubicBezTo>
                  <a:pt x="853320" y="836816"/>
                  <a:pt x="854546" y="843064"/>
                  <a:pt x="855772" y="849313"/>
                </a:cubicBezTo>
                <a:cubicBezTo>
                  <a:pt x="850255" y="845564"/>
                  <a:pt x="845351" y="841815"/>
                  <a:pt x="840447" y="838065"/>
                </a:cubicBezTo>
                <a:cubicBezTo>
                  <a:pt x="839221" y="837440"/>
                  <a:pt x="836156" y="837440"/>
                  <a:pt x="834317" y="838065"/>
                </a:cubicBezTo>
                <a:cubicBezTo>
                  <a:pt x="829413" y="841815"/>
                  <a:pt x="824509" y="845564"/>
                  <a:pt x="818379" y="848688"/>
                </a:cubicBezTo>
                <a:cubicBezTo>
                  <a:pt x="820218" y="843064"/>
                  <a:pt x="821444" y="837440"/>
                  <a:pt x="823283" y="831817"/>
                </a:cubicBezTo>
                <a:cubicBezTo>
                  <a:pt x="825122" y="828067"/>
                  <a:pt x="824509" y="825568"/>
                  <a:pt x="820831" y="823693"/>
                </a:cubicBezTo>
                <a:cubicBezTo>
                  <a:pt x="815927" y="820569"/>
                  <a:pt x="811636" y="816820"/>
                  <a:pt x="807345" y="813695"/>
                </a:cubicBezTo>
                <a:cubicBezTo>
                  <a:pt x="807345" y="813070"/>
                  <a:pt x="807345" y="812446"/>
                  <a:pt x="807345" y="812446"/>
                </a:cubicBezTo>
                <a:cubicBezTo>
                  <a:pt x="813475" y="812446"/>
                  <a:pt x="819605" y="811821"/>
                  <a:pt x="825735" y="812446"/>
                </a:cubicBezTo>
                <a:cubicBezTo>
                  <a:pt x="828800" y="812446"/>
                  <a:pt x="830026" y="811196"/>
                  <a:pt x="831252" y="808071"/>
                </a:cubicBezTo>
                <a:cubicBezTo>
                  <a:pt x="832478" y="802448"/>
                  <a:pt x="834930" y="796199"/>
                  <a:pt x="837995" y="790575"/>
                </a:cubicBezTo>
                <a:close/>
                <a:moveTo>
                  <a:pt x="379202" y="788988"/>
                </a:moveTo>
                <a:cubicBezTo>
                  <a:pt x="381703" y="795867"/>
                  <a:pt x="383580" y="801496"/>
                  <a:pt x="384830" y="806499"/>
                </a:cubicBezTo>
                <a:cubicBezTo>
                  <a:pt x="386081" y="810876"/>
                  <a:pt x="387957" y="812753"/>
                  <a:pt x="392960" y="812753"/>
                </a:cubicBezTo>
                <a:cubicBezTo>
                  <a:pt x="398589" y="812127"/>
                  <a:pt x="404217" y="812753"/>
                  <a:pt x="410471" y="813378"/>
                </a:cubicBezTo>
                <a:cubicBezTo>
                  <a:pt x="405468" y="817130"/>
                  <a:pt x="401090" y="820883"/>
                  <a:pt x="396087" y="824010"/>
                </a:cubicBezTo>
                <a:cubicBezTo>
                  <a:pt x="392335" y="826511"/>
                  <a:pt x="392335" y="828387"/>
                  <a:pt x="393586" y="832140"/>
                </a:cubicBezTo>
                <a:cubicBezTo>
                  <a:pt x="395462" y="837768"/>
                  <a:pt x="397338" y="843396"/>
                  <a:pt x="399214" y="849025"/>
                </a:cubicBezTo>
                <a:cubicBezTo>
                  <a:pt x="398589" y="849650"/>
                  <a:pt x="398589" y="849650"/>
                  <a:pt x="397963" y="850276"/>
                </a:cubicBezTo>
                <a:cubicBezTo>
                  <a:pt x="391710" y="845273"/>
                  <a:pt x="386081" y="840895"/>
                  <a:pt x="379202" y="836517"/>
                </a:cubicBezTo>
                <a:cubicBezTo>
                  <a:pt x="372948" y="840895"/>
                  <a:pt x="366694" y="845273"/>
                  <a:pt x="359190" y="850901"/>
                </a:cubicBezTo>
                <a:cubicBezTo>
                  <a:pt x="361691" y="843396"/>
                  <a:pt x="363567" y="837143"/>
                  <a:pt x="365443" y="831514"/>
                </a:cubicBezTo>
                <a:cubicBezTo>
                  <a:pt x="366694" y="828387"/>
                  <a:pt x="366069" y="826511"/>
                  <a:pt x="363567" y="824635"/>
                </a:cubicBezTo>
                <a:cubicBezTo>
                  <a:pt x="358564" y="821508"/>
                  <a:pt x="353561" y="817756"/>
                  <a:pt x="348558" y="812753"/>
                </a:cubicBezTo>
                <a:cubicBezTo>
                  <a:pt x="354812" y="812753"/>
                  <a:pt x="361066" y="812127"/>
                  <a:pt x="367320" y="812753"/>
                </a:cubicBezTo>
                <a:cubicBezTo>
                  <a:pt x="370446" y="812753"/>
                  <a:pt x="372323" y="811502"/>
                  <a:pt x="372948" y="808375"/>
                </a:cubicBezTo>
                <a:cubicBezTo>
                  <a:pt x="374824" y="802121"/>
                  <a:pt x="376700" y="796493"/>
                  <a:pt x="379202" y="788988"/>
                </a:cubicBezTo>
                <a:close/>
                <a:moveTo>
                  <a:pt x="905463" y="749300"/>
                </a:moveTo>
                <a:cubicBezTo>
                  <a:pt x="907921" y="756799"/>
                  <a:pt x="909150" y="762422"/>
                  <a:pt x="911608" y="767421"/>
                </a:cubicBezTo>
                <a:cubicBezTo>
                  <a:pt x="912222" y="769296"/>
                  <a:pt x="914681" y="771171"/>
                  <a:pt x="916524" y="771795"/>
                </a:cubicBezTo>
                <a:cubicBezTo>
                  <a:pt x="922055" y="771795"/>
                  <a:pt x="928200" y="771795"/>
                  <a:pt x="934345" y="773045"/>
                </a:cubicBezTo>
                <a:cubicBezTo>
                  <a:pt x="930043" y="776170"/>
                  <a:pt x="925127" y="779919"/>
                  <a:pt x="920826" y="782418"/>
                </a:cubicBezTo>
                <a:cubicBezTo>
                  <a:pt x="917753" y="784918"/>
                  <a:pt x="917139" y="786792"/>
                  <a:pt x="918368" y="789917"/>
                </a:cubicBezTo>
                <a:cubicBezTo>
                  <a:pt x="920211" y="795541"/>
                  <a:pt x="922055" y="801164"/>
                  <a:pt x="923898" y="808038"/>
                </a:cubicBezTo>
                <a:cubicBezTo>
                  <a:pt x="917753" y="803664"/>
                  <a:pt x="913452" y="799915"/>
                  <a:pt x="908535" y="796790"/>
                </a:cubicBezTo>
                <a:cubicBezTo>
                  <a:pt x="906692" y="795541"/>
                  <a:pt x="903619" y="795541"/>
                  <a:pt x="902390" y="796790"/>
                </a:cubicBezTo>
                <a:cubicBezTo>
                  <a:pt x="897474" y="799915"/>
                  <a:pt x="893172" y="803664"/>
                  <a:pt x="888256" y="806788"/>
                </a:cubicBezTo>
                <a:cubicBezTo>
                  <a:pt x="887642" y="806788"/>
                  <a:pt x="887642" y="806163"/>
                  <a:pt x="887027" y="806163"/>
                </a:cubicBezTo>
                <a:cubicBezTo>
                  <a:pt x="888871" y="801164"/>
                  <a:pt x="890100" y="795541"/>
                  <a:pt x="891943" y="791167"/>
                </a:cubicBezTo>
                <a:cubicBezTo>
                  <a:pt x="893787" y="786792"/>
                  <a:pt x="892558" y="784293"/>
                  <a:pt x="888871" y="781793"/>
                </a:cubicBezTo>
                <a:cubicBezTo>
                  <a:pt x="884569" y="779294"/>
                  <a:pt x="880882" y="776170"/>
                  <a:pt x="877195" y="771795"/>
                </a:cubicBezTo>
                <a:cubicBezTo>
                  <a:pt x="882111" y="771795"/>
                  <a:pt x="887642" y="771171"/>
                  <a:pt x="892558" y="771795"/>
                </a:cubicBezTo>
                <a:cubicBezTo>
                  <a:pt x="896860" y="772420"/>
                  <a:pt x="898703" y="770546"/>
                  <a:pt x="899932" y="766796"/>
                </a:cubicBezTo>
                <a:cubicBezTo>
                  <a:pt x="901161" y="761173"/>
                  <a:pt x="903005" y="756174"/>
                  <a:pt x="905463" y="749300"/>
                </a:cubicBezTo>
                <a:close/>
                <a:moveTo>
                  <a:pt x="312045" y="749300"/>
                </a:moveTo>
                <a:cubicBezTo>
                  <a:pt x="313869" y="754924"/>
                  <a:pt x="315085" y="758673"/>
                  <a:pt x="316301" y="763047"/>
                </a:cubicBezTo>
                <a:cubicBezTo>
                  <a:pt x="318733" y="771171"/>
                  <a:pt x="318733" y="771171"/>
                  <a:pt x="327852" y="771171"/>
                </a:cubicBezTo>
                <a:cubicBezTo>
                  <a:pt x="332108" y="771171"/>
                  <a:pt x="335756" y="771171"/>
                  <a:pt x="340620" y="772420"/>
                </a:cubicBezTo>
                <a:cubicBezTo>
                  <a:pt x="335756" y="776170"/>
                  <a:pt x="331500" y="779919"/>
                  <a:pt x="326637" y="783043"/>
                </a:cubicBezTo>
                <a:cubicBezTo>
                  <a:pt x="324205" y="784918"/>
                  <a:pt x="323597" y="786168"/>
                  <a:pt x="324205" y="789292"/>
                </a:cubicBezTo>
                <a:cubicBezTo>
                  <a:pt x="326637" y="794916"/>
                  <a:pt x="327852" y="800540"/>
                  <a:pt x="330284" y="808038"/>
                </a:cubicBezTo>
                <a:cubicBezTo>
                  <a:pt x="323597" y="802414"/>
                  <a:pt x="317517" y="798665"/>
                  <a:pt x="312045" y="794291"/>
                </a:cubicBezTo>
                <a:cubicBezTo>
                  <a:pt x="305965" y="798040"/>
                  <a:pt x="300493" y="802414"/>
                  <a:pt x="293198" y="807413"/>
                </a:cubicBezTo>
                <a:cubicBezTo>
                  <a:pt x="295630" y="799290"/>
                  <a:pt x="298062" y="792416"/>
                  <a:pt x="299885" y="785543"/>
                </a:cubicBezTo>
                <a:cubicBezTo>
                  <a:pt x="294414" y="781169"/>
                  <a:pt x="288942" y="776794"/>
                  <a:pt x="283470" y="772420"/>
                </a:cubicBezTo>
                <a:cubicBezTo>
                  <a:pt x="283470" y="772420"/>
                  <a:pt x="283470" y="771795"/>
                  <a:pt x="283470" y="771171"/>
                </a:cubicBezTo>
                <a:cubicBezTo>
                  <a:pt x="288942" y="771171"/>
                  <a:pt x="294414" y="771171"/>
                  <a:pt x="299885" y="771795"/>
                </a:cubicBezTo>
                <a:cubicBezTo>
                  <a:pt x="303533" y="771795"/>
                  <a:pt x="305357" y="770546"/>
                  <a:pt x="305965" y="766796"/>
                </a:cubicBezTo>
                <a:cubicBezTo>
                  <a:pt x="307789" y="761173"/>
                  <a:pt x="309613" y="756174"/>
                  <a:pt x="312045" y="749300"/>
                </a:cubicBezTo>
                <a:close/>
                <a:moveTo>
                  <a:pt x="1107383" y="674688"/>
                </a:moveTo>
                <a:cubicBezTo>
                  <a:pt x="1105530" y="679688"/>
                  <a:pt x="1104294" y="682813"/>
                  <a:pt x="1102441" y="685313"/>
                </a:cubicBezTo>
                <a:cubicBezTo>
                  <a:pt x="1088851" y="705313"/>
                  <a:pt x="1072172" y="722813"/>
                  <a:pt x="1053023" y="737813"/>
                </a:cubicBezTo>
                <a:cubicBezTo>
                  <a:pt x="1036962" y="750938"/>
                  <a:pt x="1017194" y="754063"/>
                  <a:pt x="997427" y="754063"/>
                </a:cubicBezTo>
                <a:cubicBezTo>
                  <a:pt x="985072" y="753438"/>
                  <a:pt x="972717" y="752188"/>
                  <a:pt x="959745" y="749688"/>
                </a:cubicBezTo>
                <a:cubicBezTo>
                  <a:pt x="964069" y="747188"/>
                  <a:pt x="969011" y="744688"/>
                  <a:pt x="972717" y="741563"/>
                </a:cubicBezTo>
                <a:cubicBezTo>
                  <a:pt x="984454" y="732188"/>
                  <a:pt x="996191" y="722188"/>
                  <a:pt x="1007928" y="711563"/>
                </a:cubicBezTo>
                <a:cubicBezTo>
                  <a:pt x="1011017" y="708438"/>
                  <a:pt x="1014105" y="704063"/>
                  <a:pt x="1015341" y="699688"/>
                </a:cubicBezTo>
                <a:cubicBezTo>
                  <a:pt x="1017812" y="694063"/>
                  <a:pt x="1020901" y="691563"/>
                  <a:pt x="1027078" y="690313"/>
                </a:cubicBezTo>
                <a:cubicBezTo>
                  <a:pt x="1048699" y="685938"/>
                  <a:pt x="1070937" y="680313"/>
                  <a:pt x="1093175" y="675938"/>
                </a:cubicBezTo>
                <a:cubicBezTo>
                  <a:pt x="1096882" y="675313"/>
                  <a:pt x="1101206" y="675313"/>
                  <a:pt x="1107383" y="674688"/>
                </a:cubicBezTo>
                <a:close/>
                <a:moveTo>
                  <a:pt x="110086" y="674688"/>
                </a:moveTo>
                <a:cubicBezTo>
                  <a:pt x="115669" y="675301"/>
                  <a:pt x="121252" y="675301"/>
                  <a:pt x="126834" y="676528"/>
                </a:cubicBezTo>
                <a:cubicBezTo>
                  <a:pt x="149166" y="681435"/>
                  <a:pt x="171498" y="686342"/>
                  <a:pt x="193830" y="691249"/>
                </a:cubicBezTo>
                <a:cubicBezTo>
                  <a:pt x="195691" y="691862"/>
                  <a:pt x="197552" y="693089"/>
                  <a:pt x="198793" y="694929"/>
                </a:cubicBezTo>
                <a:cubicBezTo>
                  <a:pt x="204996" y="709036"/>
                  <a:pt x="215541" y="720076"/>
                  <a:pt x="227328" y="729277"/>
                </a:cubicBezTo>
                <a:cubicBezTo>
                  <a:pt x="236633" y="736024"/>
                  <a:pt x="246558" y="742157"/>
                  <a:pt x="256483" y="749518"/>
                </a:cubicBezTo>
                <a:cubicBezTo>
                  <a:pt x="232911" y="751971"/>
                  <a:pt x="209338" y="755651"/>
                  <a:pt x="187006" y="748291"/>
                </a:cubicBezTo>
                <a:cubicBezTo>
                  <a:pt x="178322" y="745837"/>
                  <a:pt x="169637" y="741544"/>
                  <a:pt x="162813" y="736637"/>
                </a:cubicBezTo>
                <a:cubicBezTo>
                  <a:pt x="144204" y="721916"/>
                  <a:pt x="127455" y="704743"/>
                  <a:pt x="113808" y="685728"/>
                </a:cubicBezTo>
                <a:cubicBezTo>
                  <a:pt x="111947" y="682662"/>
                  <a:pt x="110706" y="679595"/>
                  <a:pt x="108845" y="676528"/>
                </a:cubicBezTo>
                <a:cubicBezTo>
                  <a:pt x="109465" y="675915"/>
                  <a:pt x="109465" y="675301"/>
                  <a:pt x="110086" y="674688"/>
                </a:cubicBezTo>
                <a:close/>
                <a:moveTo>
                  <a:pt x="995136" y="600075"/>
                </a:moveTo>
                <a:cubicBezTo>
                  <a:pt x="996971" y="603792"/>
                  <a:pt x="1000030" y="607509"/>
                  <a:pt x="1000641" y="611226"/>
                </a:cubicBezTo>
                <a:cubicBezTo>
                  <a:pt x="1005535" y="637246"/>
                  <a:pt x="1007370" y="663885"/>
                  <a:pt x="1004923" y="689904"/>
                </a:cubicBezTo>
                <a:cubicBezTo>
                  <a:pt x="1004312" y="694241"/>
                  <a:pt x="1002476" y="697958"/>
                  <a:pt x="1000641" y="701675"/>
                </a:cubicBezTo>
                <a:cubicBezTo>
                  <a:pt x="989019" y="720260"/>
                  <a:pt x="974338" y="735129"/>
                  <a:pt x="955987" y="746280"/>
                </a:cubicBezTo>
                <a:cubicBezTo>
                  <a:pt x="951706" y="748758"/>
                  <a:pt x="946200" y="750617"/>
                  <a:pt x="940695" y="752475"/>
                </a:cubicBezTo>
                <a:cubicBezTo>
                  <a:pt x="943142" y="737607"/>
                  <a:pt x="946200" y="723358"/>
                  <a:pt x="947424" y="709729"/>
                </a:cubicBezTo>
                <a:cubicBezTo>
                  <a:pt x="948647" y="693002"/>
                  <a:pt x="947424" y="676275"/>
                  <a:pt x="947424" y="659548"/>
                </a:cubicBezTo>
                <a:cubicBezTo>
                  <a:pt x="947424" y="657070"/>
                  <a:pt x="947424" y="653973"/>
                  <a:pt x="948647" y="652114"/>
                </a:cubicBezTo>
                <a:cubicBezTo>
                  <a:pt x="960269" y="637246"/>
                  <a:pt x="972503" y="621758"/>
                  <a:pt x="984737" y="606890"/>
                </a:cubicBezTo>
                <a:cubicBezTo>
                  <a:pt x="987184" y="603792"/>
                  <a:pt x="991466" y="602553"/>
                  <a:pt x="995136" y="600075"/>
                </a:cubicBezTo>
                <a:close/>
                <a:moveTo>
                  <a:pt x="222003" y="598488"/>
                </a:moveTo>
                <a:cubicBezTo>
                  <a:pt x="225653" y="600982"/>
                  <a:pt x="229911" y="602852"/>
                  <a:pt x="232344" y="605969"/>
                </a:cubicBezTo>
                <a:cubicBezTo>
                  <a:pt x="244510" y="620932"/>
                  <a:pt x="256067" y="635894"/>
                  <a:pt x="268233" y="651480"/>
                </a:cubicBezTo>
                <a:cubicBezTo>
                  <a:pt x="268842" y="652727"/>
                  <a:pt x="269450" y="654597"/>
                  <a:pt x="269450" y="655844"/>
                </a:cubicBezTo>
                <a:cubicBezTo>
                  <a:pt x="265192" y="687016"/>
                  <a:pt x="268233" y="716940"/>
                  <a:pt x="274925" y="746865"/>
                </a:cubicBezTo>
                <a:cubicBezTo>
                  <a:pt x="275533" y="747489"/>
                  <a:pt x="275533" y="748735"/>
                  <a:pt x="275533" y="749359"/>
                </a:cubicBezTo>
                <a:cubicBezTo>
                  <a:pt x="275533" y="749982"/>
                  <a:pt x="275533" y="749982"/>
                  <a:pt x="274925" y="752476"/>
                </a:cubicBezTo>
                <a:cubicBezTo>
                  <a:pt x="267625" y="748735"/>
                  <a:pt x="260326" y="745618"/>
                  <a:pt x="254243" y="741254"/>
                </a:cubicBezTo>
                <a:cubicBezTo>
                  <a:pt x="240252" y="731903"/>
                  <a:pt x="228694" y="719434"/>
                  <a:pt x="218961" y="705095"/>
                </a:cubicBezTo>
                <a:cubicBezTo>
                  <a:pt x="214095" y="698237"/>
                  <a:pt x="211662" y="690756"/>
                  <a:pt x="211662" y="682028"/>
                </a:cubicBezTo>
                <a:cubicBezTo>
                  <a:pt x="210445" y="657714"/>
                  <a:pt x="211662" y="634024"/>
                  <a:pt x="216528" y="610333"/>
                </a:cubicBezTo>
                <a:cubicBezTo>
                  <a:pt x="217136" y="606593"/>
                  <a:pt x="220178" y="602852"/>
                  <a:pt x="222003" y="598488"/>
                </a:cubicBezTo>
                <a:close/>
                <a:moveTo>
                  <a:pt x="1171408" y="572182"/>
                </a:moveTo>
                <a:cubicBezTo>
                  <a:pt x="1172655" y="573356"/>
                  <a:pt x="1172499" y="575859"/>
                  <a:pt x="1170940" y="579928"/>
                </a:cubicBezTo>
                <a:cubicBezTo>
                  <a:pt x="1161585" y="608095"/>
                  <a:pt x="1146617" y="632506"/>
                  <a:pt x="1125413" y="652536"/>
                </a:cubicBezTo>
                <a:cubicBezTo>
                  <a:pt x="1121671" y="656292"/>
                  <a:pt x="1116681" y="658795"/>
                  <a:pt x="1111692" y="661299"/>
                </a:cubicBezTo>
                <a:cubicBezTo>
                  <a:pt x="1087993" y="673192"/>
                  <a:pt x="1061799" y="676947"/>
                  <a:pt x="1034358" y="679451"/>
                </a:cubicBezTo>
                <a:cubicBezTo>
                  <a:pt x="1043713" y="669436"/>
                  <a:pt x="1052444" y="660047"/>
                  <a:pt x="1060552" y="650658"/>
                </a:cubicBezTo>
                <a:cubicBezTo>
                  <a:pt x="1069283" y="640017"/>
                  <a:pt x="1076143" y="628751"/>
                  <a:pt x="1081133" y="615606"/>
                </a:cubicBezTo>
                <a:cubicBezTo>
                  <a:pt x="1081756" y="613102"/>
                  <a:pt x="1083627" y="611225"/>
                  <a:pt x="1085498" y="609973"/>
                </a:cubicBezTo>
                <a:cubicBezTo>
                  <a:pt x="1109197" y="593073"/>
                  <a:pt x="1135391" y="579928"/>
                  <a:pt x="1163456" y="572417"/>
                </a:cubicBezTo>
                <a:cubicBezTo>
                  <a:pt x="1167510" y="571165"/>
                  <a:pt x="1170160" y="571008"/>
                  <a:pt x="1171408" y="572182"/>
                </a:cubicBezTo>
                <a:close/>
                <a:moveTo>
                  <a:pt x="46933" y="572118"/>
                </a:moveTo>
                <a:cubicBezTo>
                  <a:pt x="50640" y="572118"/>
                  <a:pt x="54346" y="571500"/>
                  <a:pt x="58053" y="572737"/>
                </a:cubicBezTo>
                <a:cubicBezTo>
                  <a:pt x="83999" y="580776"/>
                  <a:pt x="108091" y="592525"/>
                  <a:pt x="130331" y="607985"/>
                </a:cubicBezTo>
                <a:cubicBezTo>
                  <a:pt x="133419" y="609840"/>
                  <a:pt x="135890" y="613551"/>
                  <a:pt x="137744" y="617261"/>
                </a:cubicBezTo>
                <a:cubicBezTo>
                  <a:pt x="145157" y="637049"/>
                  <a:pt x="158748" y="652509"/>
                  <a:pt x="172956" y="667350"/>
                </a:cubicBezTo>
                <a:cubicBezTo>
                  <a:pt x="176045" y="670442"/>
                  <a:pt x="179134" y="674153"/>
                  <a:pt x="183458" y="677863"/>
                </a:cubicBezTo>
                <a:cubicBezTo>
                  <a:pt x="158130" y="676008"/>
                  <a:pt x="134655" y="672298"/>
                  <a:pt x="112416" y="663022"/>
                </a:cubicBezTo>
                <a:cubicBezTo>
                  <a:pt x="101914" y="658693"/>
                  <a:pt x="92647" y="652509"/>
                  <a:pt x="84616" y="643852"/>
                </a:cubicBezTo>
                <a:cubicBezTo>
                  <a:pt x="68555" y="625918"/>
                  <a:pt x="56817" y="605511"/>
                  <a:pt x="48169" y="582631"/>
                </a:cubicBezTo>
                <a:cubicBezTo>
                  <a:pt x="46933" y="579539"/>
                  <a:pt x="47551" y="575829"/>
                  <a:pt x="46933" y="572118"/>
                </a:cubicBezTo>
                <a:close/>
                <a:moveTo>
                  <a:pt x="1040676" y="521453"/>
                </a:moveTo>
                <a:cubicBezTo>
                  <a:pt x="1042353" y="521297"/>
                  <a:pt x="1044181" y="523170"/>
                  <a:pt x="1046619" y="527226"/>
                </a:cubicBezTo>
                <a:cubicBezTo>
                  <a:pt x="1056371" y="541580"/>
                  <a:pt x="1061856" y="558431"/>
                  <a:pt x="1065513" y="575906"/>
                </a:cubicBezTo>
                <a:cubicBezTo>
                  <a:pt x="1074046" y="615224"/>
                  <a:pt x="1058199" y="655790"/>
                  <a:pt x="1025287" y="678881"/>
                </a:cubicBezTo>
                <a:cubicBezTo>
                  <a:pt x="1022849" y="680130"/>
                  <a:pt x="1020411" y="681378"/>
                  <a:pt x="1017363" y="682626"/>
                </a:cubicBezTo>
                <a:cubicBezTo>
                  <a:pt x="1015535" y="666400"/>
                  <a:pt x="1014925" y="651421"/>
                  <a:pt x="1013097" y="635819"/>
                </a:cubicBezTo>
                <a:cubicBezTo>
                  <a:pt x="1011268" y="623337"/>
                  <a:pt x="1008831" y="610855"/>
                  <a:pt x="1006393" y="598373"/>
                </a:cubicBezTo>
                <a:cubicBezTo>
                  <a:pt x="1006393" y="595877"/>
                  <a:pt x="1005783" y="593380"/>
                  <a:pt x="1007002" y="590884"/>
                </a:cubicBezTo>
                <a:cubicBezTo>
                  <a:pt x="1016144" y="569665"/>
                  <a:pt x="1025896" y="549070"/>
                  <a:pt x="1035648" y="527850"/>
                </a:cubicBezTo>
                <a:cubicBezTo>
                  <a:pt x="1037477" y="523794"/>
                  <a:pt x="1039000" y="521609"/>
                  <a:pt x="1040676" y="521453"/>
                </a:cubicBezTo>
                <a:close/>
                <a:moveTo>
                  <a:pt x="177461" y="520700"/>
                </a:moveTo>
                <a:cubicBezTo>
                  <a:pt x="178696" y="523186"/>
                  <a:pt x="180548" y="525050"/>
                  <a:pt x="181782" y="526915"/>
                </a:cubicBezTo>
                <a:cubicBezTo>
                  <a:pt x="191660" y="548666"/>
                  <a:pt x="200921" y="569796"/>
                  <a:pt x="210798" y="590926"/>
                </a:cubicBezTo>
                <a:cubicBezTo>
                  <a:pt x="211416" y="592790"/>
                  <a:pt x="212033" y="594654"/>
                  <a:pt x="211416" y="596519"/>
                </a:cubicBezTo>
                <a:cubicBezTo>
                  <a:pt x="204625" y="621999"/>
                  <a:pt x="202773" y="647479"/>
                  <a:pt x="200921" y="673580"/>
                </a:cubicBezTo>
                <a:cubicBezTo>
                  <a:pt x="200921" y="676066"/>
                  <a:pt x="200921" y="678552"/>
                  <a:pt x="200303" y="681038"/>
                </a:cubicBezTo>
                <a:cubicBezTo>
                  <a:pt x="181165" y="677309"/>
                  <a:pt x="150914" y="633807"/>
                  <a:pt x="148445" y="606462"/>
                </a:cubicBezTo>
                <a:cubicBezTo>
                  <a:pt x="145358" y="580361"/>
                  <a:pt x="163262" y="527536"/>
                  <a:pt x="177461" y="520700"/>
                </a:cubicBezTo>
                <a:close/>
                <a:moveTo>
                  <a:pt x="1205189" y="457200"/>
                </a:moveTo>
                <a:cubicBezTo>
                  <a:pt x="1205189" y="460311"/>
                  <a:pt x="1205808" y="464043"/>
                  <a:pt x="1205808" y="467154"/>
                </a:cubicBezTo>
                <a:cubicBezTo>
                  <a:pt x="1203331" y="488307"/>
                  <a:pt x="1199615" y="509459"/>
                  <a:pt x="1190945" y="528745"/>
                </a:cubicBezTo>
                <a:cubicBezTo>
                  <a:pt x="1185990" y="540566"/>
                  <a:pt x="1179178" y="550520"/>
                  <a:pt x="1167411" y="556741"/>
                </a:cubicBezTo>
                <a:cubicBezTo>
                  <a:pt x="1145736" y="568561"/>
                  <a:pt x="1124060" y="580382"/>
                  <a:pt x="1103004" y="592202"/>
                </a:cubicBezTo>
                <a:cubicBezTo>
                  <a:pt x="1099907" y="593447"/>
                  <a:pt x="1096192" y="594691"/>
                  <a:pt x="1093095" y="595313"/>
                </a:cubicBezTo>
                <a:cubicBezTo>
                  <a:pt x="1107958" y="576027"/>
                  <a:pt x="1117867" y="554875"/>
                  <a:pt x="1122822" y="531856"/>
                </a:cubicBezTo>
                <a:cubicBezTo>
                  <a:pt x="1122822" y="531234"/>
                  <a:pt x="1123441" y="531234"/>
                  <a:pt x="1123441" y="530611"/>
                </a:cubicBezTo>
                <a:cubicBezTo>
                  <a:pt x="1122822" y="517547"/>
                  <a:pt x="1130253" y="509459"/>
                  <a:pt x="1140162" y="501993"/>
                </a:cubicBezTo>
                <a:cubicBezTo>
                  <a:pt x="1158741" y="488307"/>
                  <a:pt x="1176701" y="474620"/>
                  <a:pt x="1195280" y="460933"/>
                </a:cubicBezTo>
                <a:cubicBezTo>
                  <a:pt x="1197757" y="459066"/>
                  <a:pt x="1201473" y="458444"/>
                  <a:pt x="1205189" y="457200"/>
                </a:cubicBezTo>
                <a:close/>
                <a:moveTo>
                  <a:pt x="16632" y="457137"/>
                </a:moveTo>
                <a:cubicBezTo>
                  <a:pt x="30298" y="465851"/>
                  <a:pt x="43343" y="474565"/>
                  <a:pt x="55767" y="483901"/>
                </a:cubicBezTo>
                <a:cubicBezTo>
                  <a:pt x="66949" y="492615"/>
                  <a:pt x="77509" y="501951"/>
                  <a:pt x="88069" y="511287"/>
                </a:cubicBezTo>
                <a:cubicBezTo>
                  <a:pt x="89933" y="512532"/>
                  <a:pt x="91175" y="515022"/>
                  <a:pt x="91797" y="516889"/>
                </a:cubicBezTo>
                <a:cubicBezTo>
                  <a:pt x="95524" y="545520"/>
                  <a:pt x="105463" y="571039"/>
                  <a:pt x="124099" y="592823"/>
                </a:cubicBezTo>
                <a:cubicBezTo>
                  <a:pt x="124720" y="593446"/>
                  <a:pt x="124099" y="593446"/>
                  <a:pt x="124720" y="595313"/>
                </a:cubicBezTo>
                <a:cubicBezTo>
                  <a:pt x="119750" y="593446"/>
                  <a:pt x="114781" y="592201"/>
                  <a:pt x="110433" y="589711"/>
                </a:cubicBezTo>
                <a:cubicBezTo>
                  <a:pt x="88691" y="577263"/>
                  <a:pt x="66328" y="565437"/>
                  <a:pt x="44586" y="552366"/>
                </a:cubicBezTo>
                <a:cubicBezTo>
                  <a:pt x="33404" y="546142"/>
                  <a:pt x="28435" y="534316"/>
                  <a:pt x="23465" y="523113"/>
                </a:cubicBezTo>
                <a:cubicBezTo>
                  <a:pt x="16011" y="503196"/>
                  <a:pt x="12284" y="482034"/>
                  <a:pt x="10420" y="460872"/>
                </a:cubicBezTo>
                <a:cubicBezTo>
                  <a:pt x="10420" y="455270"/>
                  <a:pt x="12284" y="454025"/>
                  <a:pt x="16632" y="457137"/>
                </a:cubicBezTo>
                <a:close/>
                <a:moveTo>
                  <a:pt x="1066223" y="433388"/>
                </a:moveTo>
                <a:cubicBezTo>
                  <a:pt x="1068068" y="434625"/>
                  <a:pt x="1069298" y="435243"/>
                  <a:pt x="1070527" y="435861"/>
                </a:cubicBezTo>
                <a:cubicBezTo>
                  <a:pt x="1091437" y="455649"/>
                  <a:pt x="1108041" y="478528"/>
                  <a:pt x="1112961" y="507590"/>
                </a:cubicBezTo>
                <a:cubicBezTo>
                  <a:pt x="1118496" y="542218"/>
                  <a:pt x="1105581" y="571281"/>
                  <a:pt x="1081597" y="595396"/>
                </a:cubicBezTo>
                <a:cubicBezTo>
                  <a:pt x="1080367" y="596633"/>
                  <a:pt x="1077907" y="597870"/>
                  <a:pt x="1076677" y="598488"/>
                </a:cubicBezTo>
                <a:cubicBezTo>
                  <a:pt x="1071757" y="578082"/>
                  <a:pt x="1066838" y="558914"/>
                  <a:pt x="1061918" y="539745"/>
                </a:cubicBezTo>
                <a:cubicBezTo>
                  <a:pt x="1060688" y="534798"/>
                  <a:pt x="1058228" y="529851"/>
                  <a:pt x="1055153" y="526141"/>
                </a:cubicBezTo>
                <a:cubicBezTo>
                  <a:pt x="1050848" y="519957"/>
                  <a:pt x="1050233" y="513774"/>
                  <a:pt x="1051463" y="506972"/>
                </a:cubicBezTo>
                <a:cubicBezTo>
                  <a:pt x="1055153" y="485330"/>
                  <a:pt x="1058843" y="464306"/>
                  <a:pt x="1062533" y="442663"/>
                </a:cubicBezTo>
                <a:cubicBezTo>
                  <a:pt x="1063148" y="439572"/>
                  <a:pt x="1064993" y="437098"/>
                  <a:pt x="1066223" y="433388"/>
                </a:cubicBezTo>
                <a:close/>
                <a:moveTo>
                  <a:pt x="150758" y="430213"/>
                </a:moveTo>
                <a:cubicBezTo>
                  <a:pt x="152628" y="434576"/>
                  <a:pt x="153874" y="437069"/>
                  <a:pt x="154497" y="439562"/>
                </a:cubicBezTo>
                <a:cubicBezTo>
                  <a:pt x="158859" y="462622"/>
                  <a:pt x="162598" y="485681"/>
                  <a:pt x="166960" y="508741"/>
                </a:cubicBezTo>
                <a:cubicBezTo>
                  <a:pt x="167583" y="514351"/>
                  <a:pt x="166337" y="518713"/>
                  <a:pt x="163221" y="523076"/>
                </a:cubicBezTo>
                <a:cubicBezTo>
                  <a:pt x="152005" y="541773"/>
                  <a:pt x="147643" y="562963"/>
                  <a:pt x="144527" y="584154"/>
                </a:cubicBezTo>
                <a:cubicBezTo>
                  <a:pt x="143281" y="588516"/>
                  <a:pt x="142658" y="593502"/>
                  <a:pt x="142035" y="597865"/>
                </a:cubicBezTo>
                <a:cubicBezTo>
                  <a:pt x="141411" y="597865"/>
                  <a:pt x="140788" y="598488"/>
                  <a:pt x="140165" y="598488"/>
                </a:cubicBezTo>
                <a:cubicBezTo>
                  <a:pt x="117109" y="579791"/>
                  <a:pt x="104647" y="555484"/>
                  <a:pt x="102777" y="526192"/>
                </a:cubicBezTo>
                <a:cubicBezTo>
                  <a:pt x="100908" y="486305"/>
                  <a:pt x="122718" y="457636"/>
                  <a:pt x="150758" y="430213"/>
                </a:cubicBezTo>
                <a:close/>
                <a:moveTo>
                  <a:pt x="1069062" y="344733"/>
                </a:moveTo>
                <a:cubicBezTo>
                  <a:pt x="1071294" y="343645"/>
                  <a:pt x="1074682" y="345044"/>
                  <a:pt x="1079916" y="348774"/>
                </a:cubicBezTo>
                <a:cubicBezTo>
                  <a:pt x="1097160" y="359966"/>
                  <a:pt x="1111940" y="373645"/>
                  <a:pt x="1124873" y="389811"/>
                </a:cubicBezTo>
                <a:cubicBezTo>
                  <a:pt x="1133495" y="401003"/>
                  <a:pt x="1134726" y="405977"/>
                  <a:pt x="1134726" y="425874"/>
                </a:cubicBezTo>
                <a:cubicBezTo>
                  <a:pt x="1134726" y="425874"/>
                  <a:pt x="1135342" y="425874"/>
                  <a:pt x="1135958" y="425874"/>
                </a:cubicBezTo>
                <a:cubicBezTo>
                  <a:pt x="1133495" y="443283"/>
                  <a:pt x="1131031" y="460071"/>
                  <a:pt x="1128568" y="477481"/>
                </a:cubicBezTo>
                <a:cubicBezTo>
                  <a:pt x="1127952" y="479968"/>
                  <a:pt x="1126720" y="483077"/>
                  <a:pt x="1124873" y="486186"/>
                </a:cubicBezTo>
                <a:cubicBezTo>
                  <a:pt x="1122409" y="490538"/>
                  <a:pt x="1119946" y="490538"/>
                  <a:pt x="1116867" y="486186"/>
                </a:cubicBezTo>
                <a:cubicBezTo>
                  <a:pt x="1107013" y="471263"/>
                  <a:pt x="1097776" y="456341"/>
                  <a:pt x="1087306" y="442040"/>
                </a:cubicBezTo>
                <a:cubicBezTo>
                  <a:pt x="1083611" y="436444"/>
                  <a:pt x="1077453" y="432092"/>
                  <a:pt x="1073758" y="425874"/>
                </a:cubicBezTo>
                <a:cubicBezTo>
                  <a:pt x="1070063" y="419656"/>
                  <a:pt x="1066983" y="412817"/>
                  <a:pt x="1066368" y="405355"/>
                </a:cubicBezTo>
                <a:cubicBezTo>
                  <a:pt x="1065136" y="389189"/>
                  <a:pt x="1065136" y="373023"/>
                  <a:pt x="1064520" y="356236"/>
                </a:cubicBezTo>
                <a:cubicBezTo>
                  <a:pt x="1064520" y="356236"/>
                  <a:pt x="1064520" y="356236"/>
                  <a:pt x="1065136" y="355614"/>
                </a:cubicBezTo>
                <a:cubicBezTo>
                  <a:pt x="1065752" y="349396"/>
                  <a:pt x="1066829" y="345821"/>
                  <a:pt x="1069062" y="344733"/>
                </a:cubicBezTo>
                <a:close/>
                <a:moveTo>
                  <a:pt x="147522" y="343889"/>
                </a:moveTo>
                <a:cubicBezTo>
                  <a:pt x="149447" y="344747"/>
                  <a:pt x="150525" y="347557"/>
                  <a:pt x="151448" y="352552"/>
                </a:cubicBezTo>
                <a:cubicBezTo>
                  <a:pt x="152680" y="361293"/>
                  <a:pt x="152680" y="369410"/>
                  <a:pt x="153296" y="378775"/>
                </a:cubicBezTo>
                <a:cubicBezTo>
                  <a:pt x="152064" y="390014"/>
                  <a:pt x="150833" y="401877"/>
                  <a:pt x="148369" y="413740"/>
                </a:cubicBezTo>
                <a:cubicBezTo>
                  <a:pt x="147138" y="418735"/>
                  <a:pt x="143442" y="423730"/>
                  <a:pt x="140363" y="428101"/>
                </a:cubicBezTo>
                <a:cubicBezTo>
                  <a:pt x="132357" y="438715"/>
                  <a:pt x="123735" y="449329"/>
                  <a:pt x="115729" y="460568"/>
                </a:cubicBezTo>
                <a:cubicBezTo>
                  <a:pt x="110187" y="468685"/>
                  <a:pt x="105260" y="476802"/>
                  <a:pt x="100333" y="484294"/>
                </a:cubicBezTo>
                <a:cubicBezTo>
                  <a:pt x="96638" y="490538"/>
                  <a:pt x="92943" y="490538"/>
                  <a:pt x="90480" y="483670"/>
                </a:cubicBezTo>
                <a:cubicBezTo>
                  <a:pt x="87401" y="473680"/>
                  <a:pt x="84937" y="463690"/>
                  <a:pt x="83706" y="453076"/>
                </a:cubicBezTo>
                <a:cubicBezTo>
                  <a:pt x="82474" y="440588"/>
                  <a:pt x="83090" y="427476"/>
                  <a:pt x="82474" y="414989"/>
                </a:cubicBezTo>
                <a:cubicBezTo>
                  <a:pt x="81858" y="406872"/>
                  <a:pt x="84321" y="399380"/>
                  <a:pt x="89248" y="392512"/>
                </a:cubicBezTo>
                <a:cubicBezTo>
                  <a:pt x="103413" y="374405"/>
                  <a:pt x="119425" y="359420"/>
                  <a:pt x="138516" y="346932"/>
                </a:cubicBezTo>
                <a:cubicBezTo>
                  <a:pt x="142827" y="344123"/>
                  <a:pt x="145598" y="343030"/>
                  <a:pt x="147522" y="343889"/>
                </a:cubicBezTo>
                <a:close/>
                <a:moveTo>
                  <a:pt x="1212628" y="331788"/>
                </a:moveTo>
                <a:cubicBezTo>
                  <a:pt x="1213854" y="341671"/>
                  <a:pt x="1215694" y="350319"/>
                  <a:pt x="1216921" y="358967"/>
                </a:cubicBezTo>
                <a:cubicBezTo>
                  <a:pt x="1216921" y="371321"/>
                  <a:pt x="1216921" y="383675"/>
                  <a:pt x="1216921" y="395412"/>
                </a:cubicBezTo>
                <a:cubicBezTo>
                  <a:pt x="1215694" y="402824"/>
                  <a:pt x="1214468" y="410237"/>
                  <a:pt x="1213241" y="417031"/>
                </a:cubicBezTo>
                <a:cubicBezTo>
                  <a:pt x="1212014" y="428150"/>
                  <a:pt x="1206494" y="437415"/>
                  <a:pt x="1198520" y="445446"/>
                </a:cubicBezTo>
                <a:cubicBezTo>
                  <a:pt x="1180120" y="462124"/>
                  <a:pt x="1159879" y="476331"/>
                  <a:pt x="1138411" y="489920"/>
                </a:cubicBezTo>
                <a:cubicBezTo>
                  <a:pt x="1137798" y="489920"/>
                  <a:pt x="1137185" y="489920"/>
                  <a:pt x="1135958" y="490538"/>
                </a:cubicBezTo>
                <a:cubicBezTo>
                  <a:pt x="1135958" y="483743"/>
                  <a:pt x="1135958" y="476949"/>
                  <a:pt x="1137185" y="470772"/>
                </a:cubicBezTo>
                <a:cubicBezTo>
                  <a:pt x="1139638" y="452240"/>
                  <a:pt x="1142705" y="433709"/>
                  <a:pt x="1146385" y="415178"/>
                </a:cubicBezTo>
                <a:cubicBezTo>
                  <a:pt x="1146998" y="411472"/>
                  <a:pt x="1148225" y="407148"/>
                  <a:pt x="1150679" y="404059"/>
                </a:cubicBezTo>
                <a:cubicBezTo>
                  <a:pt x="1169079" y="381822"/>
                  <a:pt x="1188093" y="359585"/>
                  <a:pt x="1206494" y="336730"/>
                </a:cubicBezTo>
                <a:cubicBezTo>
                  <a:pt x="1207721" y="335494"/>
                  <a:pt x="1209561" y="334259"/>
                  <a:pt x="1212628" y="331788"/>
                </a:cubicBezTo>
                <a:close/>
                <a:moveTo>
                  <a:pt x="4894" y="331788"/>
                </a:moveTo>
                <a:cubicBezTo>
                  <a:pt x="7377" y="333637"/>
                  <a:pt x="9860" y="334870"/>
                  <a:pt x="11101" y="336719"/>
                </a:cubicBezTo>
                <a:cubicBezTo>
                  <a:pt x="29721" y="358290"/>
                  <a:pt x="48962" y="380478"/>
                  <a:pt x="66341" y="402665"/>
                </a:cubicBezTo>
                <a:cubicBezTo>
                  <a:pt x="71307" y="409445"/>
                  <a:pt x="72548" y="418690"/>
                  <a:pt x="73789" y="426702"/>
                </a:cubicBezTo>
                <a:cubicBezTo>
                  <a:pt x="76893" y="443959"/>
                  <a:pt x="79375" y="461216"/>
                  <a:pt x="81237" y="478474"/>
                </a:cubicBezTo>
                <a:cubicBezTo>
                  <a:pt x="81858" y="482171"/>
                  <a:pt x="81237" y="485253"/>
                  <a:pt x="81237" y="488951"/>
                </a:cubicBezTo>
                <a:cubicBezTo>
                  <a:pt x="80617" y="488951"/>
                  <a:pt x="80617" y="488951"/>
                  <a:pt x="80617" y="488951"/>
                </a:cubicBezTo>
                <a:cubicBezTo>
                  <a:pt x="56410" y="474159"/>
                  <a:pt x="32204" y="458751"/>
                  <a:pt x="12963" y="438412"/>
                </a:cubicBezTo>
                <a:cubicBezTo>
                  <a:pt x="4274" y="429167"/>
                  <a:pt x="3032" y="416841"/>
                  <a:pt x="1791" y="405131"/>
                </a:cubicBezTo>
                <a:cubicBezTo>
                  <a:pt x="-692" y="383559"/>
                  <a:pt x="-692" y="362604"/>
                  <a:pt x="2411" y="341033"/>
                </a:cubicBezTo>
                <a:cubicBezTo>
                  <a:pt x="3032" y="337951"/>
                  <a:pt x="4274" y="335486"/>
                  <a:pt x="4894" y="331788"/>
                </a:cubicBezTo>
                <a:close/>
                <a:moveTo>
                  <a:pt x="1055266" y="260314"/>
                </a:moveTo>
                <a:cubicBezTo>
                  <a:pt x="1056504" y="259538"/>
                  <a:pt x="1058672" y="260004"/>
                  <a:pt x="1062077" y="261244"/>
                </a:cubicBezTo>
                <a:cubicBezTo>
                  <a:pt x="1085609" y="269307"/>
                  <a:pt x="1107282" y="281712"/>
                  <a:pt x="1125240" y="299078"/>
                </a:cubicBezTo>
                <a:cubicBezTo>
                  <a:pt x="1133909" y="307761"/>
                  <a:pt x="1140102" y="317065"/>
                  <a:pt x="1140102" y="330090"/>
                </a:cubicBezTo>
                <a:cubicBezTo>
                  <a:pt x="1140721" y="346836"/>
                  <a:pt x="1140721" y="364203"/>
                  <a:pt x="1140721" y="381569"/>
                </a:cubicBezTo>
                <a:cubicBezTo>
                  <a:pt x="1140721" y="385291"/>
                  <a:pt x="1138863" y="388392"/>
                  <a:pt x="1138244" y="392113"/>
                </a:cubicBezTo>
                <a:cubicBezTo>
                  <a:pt x="1130813" y="384670"/>
                  <a:pt x="1124002" y="378468"/>
                  <a:pt x="1117190" y="372266"/>
                </a:cubicBezTo>
                <a:cubicBezTo>
                  <a:pt x="1102947" y="359241"/>
                  <a:pt x="1089324" y="345596"/>
                  <a:pt x="1075701" y="332571"/>
                </a:cubicBezTo>
                <a:cubicBezTo>
                  <a:pt x="1074462" y="330710"/>
                  <a:pt x="1072605" y="329470"/>
                  <a:pt x="1071985" y="327609"/>
                </a:cubicBezTo>
                <a:cubicBezTo>
                  <a:pt x="1062077" y="308382"/>
                  <a:pt x="1055885" y="288534"/>
                  <a:pt x="1054027" y="266826"/>
                </a:cubicBezTo>
                <a:cubicBezTo>
                  <a:pt x="1053718" y="263105"/>
                  <a:pt x="1054027" y="261089"/>
                  <a:pt x="1055266" y="260314"/>
                </a:cubicBezTo>
                <a:close/>
                <a:moveTo>
                  <a:pt x="162705" y="260075"/>
                </a:moveTo>
                <a:cubicBezTo>
                  <a:pt x="163789" y="260770"/>
                  <a:pt x="164098" y="262467"/>
                  <a:pt x="163789" y="265554"/>
                </a:cubicBezTo>
                <a:cubicBezTo>
                  <a:pt x="162550" y="287779"/>
                  <a:pt x="156358" y="308769"/>
                  <a:pt x="145831" y="327908"/>
                </a:cubicBezTo>
                <a:cubicBezTo>
                  <a:pt x="143354" y="332229"/>
                  <a:pt x="139019" y="334698"/>
                  <a:pt x="135304" y="337785"/>
                </a:cubicBezTo>
                <a:cubicBezTo>
                  <a:pt x="119823" y="353219"/>
                  <a:pt x="103722" y="369271"/>
                  <a:pt x="88241" y="385322"/>
                </a:cubicBezTo>
                <a:cubicBezTo>
                  <a:pt x="85764" y="387174"/>
                  <a:pt x="83907" y="389644"/>
                  <a:pt x="82049" y="392113"/>
                </a:cubicBezTo>
                <a:cubicBezTo>
                  <a:pt x="80810" y="392113"/>
                  <a:pt x="80191" y="391496"/>
                  <a:pt x="79572" y="391496"/>
                </a:cubicBezTo>
                <a:cubicBezTo>
                  <a:pt x="78953" y="387792"/>
                  <a:pt x="77095" y="384087"/>
                  <a:pt x="77095" y="380383"/>
                </a:cubicBezTo>
                <a:cubicBezTo>
                  <a:pt x="77714" y="361245"/>
                  <a:pt x="77095" y="342107"/>
                  <a:pt x="78953" y="322969"/>
                </a:cubicBezTo>
                <a:cubicBezTo>
                  <a:pt x="79572" y="316178"/>
                  <a:pt x="84526" y="308152"/>
                  <a:pt x="89480" y="303213"/>
                </a:cubicBezTo>
                <a:cubicBezTo>
                  <a:pt x="108057" y="282840"/>
                  <a:pt x="130969" y="269876"/>
                  <a:pt x="156977" y="260615"/>
                </a:cubicBezTo>
                <a:cubicBezTo>
                  <a:pt x="159764" y="259689"/>
                  <a:pt x="161621" y="259380"/>
                  <a:pt x="162705" y="260075"/>
                </a:cubicBezTo>
                <a:close/>
                <a:moveTo>
                  <a:pt x="1187878" y="222250"/>
                </a:moveTo>
                <a:cubicBezTo>
                  <a:pt x="1188496" y="222868"/>
                  <a:pt x="1189732" y="222868"/>
                  <a:pt x="1190351" y="222868"/>
                </a:cubicBezTo>
                <a:cubicBezTo>
                  <a:pt x="1192206" y="229670"/>
                  <a:pt x="1195297" y="235854"/>
                  <a:pt x="1195915" y="243274"/>
                </a:cubicBezTo>
                <a:cubicBezTo>
                  <a:pt x="1199007" y="263680"/>
                  <a:pt x="1202098" y="284085"/>
                  <a:pt x="1204571" y="305109"/>
                </a:cubicBezTo>
                <a:cubicBezTo>
                  <a:pt x="1205808" y="315003"/>
                  <a:pt x="1203335" y="324278"/>
                  <a:pt x="1197152" y="332317"/>
                </a:cubicBezTo>
                <a:cubicBezTo>
                  <a:pt x="1183549" y="349012"/>
                  <a:pt x="1169947" y="365089"/>
                  <a:pt x="1156344" y="381785"/>
                </a:cubicBezTo>
                <a:cubicBezTo>
                  <a:pt x="1153871" y="384258"/>
                  <a:pt x="1150780" y="386113"/>
                  <a:pt x="1147070" y="387350"/>
                </a:cubicBezTo>
                <a:cubicBezTo>
                  <a:pt x="1148307" y="377456"/>
                  <a:pt x="1149543" y="368181"/>
                  <a:pt x="1150162" y="358288"/>
                </a:cubicBezTo>
                <a:cubicBezTo>
                  <a:pt x="1151398" y="342210"/>
                  <a:pt x="1153253" y="326133"/>
                  <a:pt x="1148925" y="310056"/>
                </a:cubicBezTo>
                <a:cubicBezTo>
                  <a:pt x="1148307" y="308201"/>
                  <a:pt x="1148925" y="305728"/>
                  <a:pt x="1149543" y="303254"/>
                </a:cubicBezTo>
                <a:cubicBezTo>
                  <a:pt x="1156963" y="278520"/>
                  <a:pt x="1167474" y="254404"/>
                  <a:pt x="1181076" y="231525"/>
                </a:cubicBezTo>
                <a:cubicBezTo>
                  <a:pt x="1182931" y="228434"/>
                  <a:pt x="1185404" y="225342"/>
                  <a:pt x="1187878" y="222250"/>
                </a:cubicBezTo>
                <a:close/>
                <a:moveTo>
                  <a:pt x="29077" y="220663"/>
                </a:moveTo>
                <a:cubicBezTo>
                  <a:pt x="31565" y="223142"/>
                  <a:pt x="33431" y="225620"/>
                  <a:pt x="35296" y="228099"/>
                </a:cubicBezTo>
                <a:cubicBezTo>
                  <a:pt x="49600" y="251026"/>
                  <a:pt x="60173" y="276432"/>
                  <a:pt x="68257" y="302458"/>
                </a:cubicBezTo>
                <a:cubicBezTo>
                  <a:pt x="68879" y="304317"/>
                  <a:pt x="69501" y="306796"/>
                  <a:pt x="68879" y="308655"/>
                </a:cubicBezTo>
                <a:cubicBezTo>
                  <a:pt x="63904" y="328484"/>
                  <a:pt x="66392" y="348313"/>
                  <a:pt x="68257" y="368142"/>
                </a:cubicBezTo>
                <a:cubicBezTo>
                  <a:pt x="68879" y="373719"/>
                  <a:pt x="69501" y="379915"/>
                  <a:pt x="70745" y="387351"/>
                </a:cubicBezTo>
                <a:cubicBezTo>
                  <a:pt x="67014" y="384872"/>
                  <a:pt x="65148" y="383633"/>
                  <a:pt x="62660" y="381774"/>
                </a:cubicBezTo>
                <a:cubicBezTo>
                  <a:pt x="45869" y="365043"/>
                  <a:pt x="30321" y="346454"/>
                  <a:pt x="17261" y="326625"/>
                </a:cubicBezTo>
                <a:cubicBezTo>
                  <a:pt x="10420" y="315471"/>
                  <a:pt x="11664" y="303697"/>
                  <a:pt x="12908" y="292543"/>
                </a:cubicBezTo>
                <a:cubicBezTo>
                  <a:pt x="16017" y="272095"/>
                  <a:pt x="19749" y="251646"/>
                  <a:pt x="23480" y="231817"/>
                </a:cubicBezTo>
                <a:cubicBezTo>
                  <a:pt x="24102" y="228099"/>
                  <a:pt x="25968" y="225001"/>
                  <a:pt x="27212" y="221283"/>
                </a:cubicBezTo>
                <a:cubicBezTo>
                  <a:pt x="27833" y="221283"/>
                  <a:pt x="28455" y="221283"/>
                  <a:pt x="29077" y="220663"/>
                </a:cubicBezTo>
                <a:close/>
                <a:moveTo>
                  <a:pt x="1018483" y="176213"/>
                </a:moveTo>
                <a:cubicBezTo>
                  <a:pt x="1026521" y="176830"/>
                  <a:pt x="1032704" y="176830"/>
                  <a:pt x="1038887" y="178681"/>
                </a:cubicBezTo>
                <a:cubicBezTo>
                  <a:pt x="1053107" y="182382"/>
                  <a:pt x="1068565" y="186700"/>
                  <a:pt x="1082167" y="192253"/>
                </a:cubicBezTo>
                <a:cubicBezTo>
                  <a:pt x="1101952" y="200272"/>
                  <a:pt x="1114936" y="215078"/>
                  <a:pt x="1122974" y="234819"/>
                </a:cubicBezTo>
                <a:cubicBezTo>
                  <a:pt x="1130393" y="253943"/>
                  <a:pt x="1135958" y="273684"/>
                  <a:pt x="1134103" y="295276"/>
                </a:cubicBezTo>
                <a:cubicBezTo>
                  <a:pt x="1132248" y="294042"/>
                  <a:pt x="1131012" y="293425"/>
                  <a:pt x="1129775" y="292808"/>
                </a:cubicBezTo>
                <a:cubicBezTo>
                  <a:pt x="1107517" y="277386"/>
                  <a:pt x="1084640" y="261963"/>
                  <a:pt x="1061763" y="246540"/>
                </a:cubicBezTo>
                <a:cubicBezTo>
                  <a:pt x="1059290" y="244690"/>
                  <a:pt x="1056817" y="242839"/>
                  <a:pt x="1054962" y="240371"/>
                </a:cubicBezTo>
                <a:cubicBezTo>
                  <a:pt x="1041978" y="224332"/>
                  <a:pt x="1030849" y="206441"/>
                  <a:pt x="1022193" y="187934"/>
                </a:cubicBezTo>
                <a:cubicBezTo>
                  <a:pt x="1020956" y="184850"/>
                  <a:pt x="1020338" y="181765"/>
                  <a:pt x="1018483" y="176213"/>
                </a:cubicBezTo>
                <a:close/>
                <a:moveTo>
                  <a:pt x="191853" y="175250"/>
                </a:moveTo>
                <a:cubicBezTo>
                  <a:pt x="198086" y="174625"/>
                  <a:pt x="199333" y="175875"/>
                  <a:pt x="196840" y="182127"/>
                </a:cubicBezTo>
                <a:cubicBezTo>
                  <a:pt x="187489" y="204631"/>
                  <a:pt x="175022" y="224635"/>
                  <a:pt x="158814" y="242764"/>
                </a:cubicBezTo>
                <a:cubicBezTo>
                  <a:pt x="155697" y="246515"/>
                  <a:pt x="151334" y="248390"/>
                  <a:pt x="147594" y="250891"/>
                </a:cubicBezTo>
                <a:cubicBezTo>
                  <a:pt x="128269" y="264019"/>
                  <a:pt x="108322" y="277771"/>
                  <a:pt x="88374" y="291524"/>
                </a:cubicBezTo>
                <a:cubicBezTo>
                  <a:pt x="86504" y="292775"/>
                  <a:pt x="85257" y="293400"/>
                  <a:pt x="82140" y="295275"/>
                </a:cubicBezTo>
                <a:cubicBezTo>
                  <a:pt x="80270" y="275896"/>
                  <a:pt x="85257" y="258392"/>
                  <a:pt x="90867" y="240889"/>
                </a:cubicBezTo>
                <a:cubicBezTo>
                  <a:pt x="99594" y="214008"/>
                  <a:pt x="118295" y="195879"/>
                  <a:pt x="145100" y="185877"/>
                </a:cubicBezTo>
                <a:cubicBezTo>
                  <a:pt x="160061" y="180251"/>
                  <a:pt x="175645" y="175875"/>
                  <a:pt x="191853" y="175250"/>
                </a:cubicBezTo>
                <a:close/>
                <a:moveTo>
                  <a:pt x="1144104" y="112345"/>
                </a:moveTo>
                <a:cubicBezTo>
                  <a:pt x="1146359" y="112189"/>
                  <a:pt x="1148691" y="114839"/>
                  <a:pt x="1151800" y="120140"/>
                </a:cubicBezTo>
                <a:cubicBezTo>
                  <a:pt x="1167348" y="143839"/>
                  <a:pt x="1177920" y="170033"/>
                  <a:pt x="1179164" y="199345"/>
                </a:cubicBezTo>
                <a:cubicBezTo>
                  <a:pt x="1180408" y="217431"/>
                  <a:pt x="1172323" y="234270"/>
                  <a:pt x="1166726" y="251733"/>
                </a:cubicBezTo>
                <a:cubicBezTo>
                  <a:pt x="1163617" y="259840"/>
                  <a:pt x="1159263" y="267948"/>
                  <a:pt x="1154910" y="275432"/>
                </a:cubicBezTo>
                <a:cubicBezTo>
                  <a:pt x="1153666" y="278550"/>
                  <a:pt x="1151178" y="281045"/>
                  <a:pt x="1148069" y="284163"/>
                </a:cubicBezTo>
                <a:cubicBezTo>
                  <a:pt x="1143716" y="267948"/>
                  <a:pt x="1139984" y="252980"/>
                  <a:pt x="1135631" y="238012"/>
                </a:cubicBezTo>
                <a:cubicBezTo>
                  <a:pt x="1131277" y="225539"/>
                  <a:pt x="1125680" y="213066"/>
                  <a:pt x="1121949" y="199969"/>
                </a:cubicBezTo>
                <a:cubicBezTo>
                  <a:pt x="1120083" y="192485"/>
                  <a:pt x="1120083" y="184377"/>
                  <a:pt x="1121327" y="176893"/>
                </a:cubicBezTo>
                <a:cubicBezTo>
                  <a:pt x="1123193" y="157560"/>
                  <a:pt x="1128790" y="138850"/>
                  <a:pt x="1136875" y="121388"/>
                </a:cubicBezTo>
                <a:cubicBezTo>
                  <a:pt x="1139673" y="115463"/>
                  <a:pt x="1141850" y="112500"/>
                  <a:pt x="1144104" y="112345"/>
                </a:cubicBezTo>
                <a:close/>
                <a:moveTo>
                  <a:pt x="74677" y="111476"/>
                </a:moveTo>
                <a:cubicBezTo>
                  <a:pt x="76465" y="111709"/>
                  <a:pt x="78175" y="113569"/>
                  <a:pt x="80041" y="116981"/>
                </a:cubicBezTo>
                <a:cubicBezTo>
                  <a:pt x="89370" y="134346"/>
                  <a:pt x="93723" y="153573"/>
                  <a:pt x="97454" y="173419"/>
                </a:cubicBezTo>
                <a:cubicBezTo>
                  <a:pt x="99320" y="185203"/>
                  <a:pt x="97454" y="195747"/>
                  <a:pt x="93101" y="207531"/>
                </a:cubicBezTo>
                <a:cubicBezTo>
                  <a:pt x="85016" y="229858"/>
                  <a:pt x="79419" y="253426"/>
                  <a:pt x="72578" y="276374"/>
                </a:cubicBezTo>
                <a:cubicBezTo>
                  <a:pt x="71956" y="277614"/>
                  <a:pt x="71334" y="279475"/>
                  <a:pt x="71334" y="280715"/>
                </a:cubicBezTo>
                <a:cubicBezTo>
                  <a:pt x="70090" y="281336"/>
                  <a:pt x="69468" y="281956"/>
                  <a:pt x="68225" y="282576"/>
                </a:cubicBezTo>
                <a:cubicBezTo>
                  <a:pt x="66981" y="280715"/>
                  <a:pt x="65737" y="278235"/>
                  <a:pt x="64493" y="276374"/>
                </a:cubicBezTo>
                <a:cubicBezTo>
                  <a:pt x="50811" y="251566"/>
                  <a:pt x="38995" y="225517"/>
                  <a:pt x="39617" y="197608"/>
                </a:cubicBezTo>
                <a:cubicBezTo>
                  <a:pt x="39617" y="167217"/>
                  <a:pt x="52055" y="140548"/>
                  <a:pt x="68847" y="115740"/>
                </a:cubicBezTo>
                <a:cubicBezTo>
                  <a:pt x="71023" y="112639"/>
                  <a:pt x="72889" y="111244"/>
                  <a:pt x="74677" y="111476"/>
                </a:cubicBezTo>
                <a:close/>
                <a:moveTo>
                  <a:pt x="1004323" y="101701"/>
                </a:moveTo>
                <a:cubicBezTo>
                  <a:pt x="1014188" y="101701"/>
                  <a:pt x="1024053" y="103082"/>
                  <a:pt x="1033918" y="106151"/>
                </a:cubicBezTo>
                <a:cubicBezTo>
                  <a:pt x="1039468" y="107993"/>
                  <a:pt x="1045633" y="111062"/>
                  <a:pt x="1049949" y="114131"/>
                </a:cubicBezTo>
                <a:cubicBezTo>
                  <a:pt x="1070913" y="130091"/>
                  <a:pt x="1086944" y="150347"/>
                  <a:pt x="1098659" y="173673"/>
                </a:cubicBezTo>
                <a:cubicBezTo>
                  <a:pt x="1101742" y="179198"/>
                  <a:pt x="1102358" y="185336"/>
                  <a:pt x="1104208" y="191474"/>
                </a:cubicBezTo>
                <a:cubicBezTo>
                  <a:pt x="1103591" y="191474"/>
                  <a:pt x="1102975" y="192088"/>
                  <a:pt x="1101742" y="192088"/>
                </a:cubicBezTo>
                <a:cubicBezTo>
                  <a:pt x="1090027" y="186564"/>
                  <a:pt x="1078312" y="181039"/>
                  <a:pt x="1066597" y="174901"/>
                </a:cubicBezTo>
                <a:cubicBezTo>
                  <a:pt x="1053649" y="169376"/>
                  <a:pt x="1040701" y="164466"/>
                  <a:pt x="1026520" y="165079"/>
                </a:cubicBezTo>
                <a:cubicBezTo>
                  <a:pt x="1022203" y="165693"/>
                  <a:pt x="1016654" y="163852"/>
                  <a:pt x="1013571" y="160783"/>
                </a:cubicBezTo>
                <a:cubicBezTo>
                  <a:pt x="999390" y="146051"/>
                  <a:pt x="985209" y="130705"/>
                  <a:pt x="971644" y="114745"/>
                </a:cubicBezTo>
                <a:cubicBezTo>
                  <a:pt x="966095" y="109221"/>
                  <a:pt x="967328" y="107379"/>
                  <a:pt x="974727" y="105538"/>
                </a:cubicBezTo>
                <a:cubicBezTo>
                  <a:pt x="984592" y="103082"/>
                  <a:pt x="994458" y="101701"/>
                  <a:pt x="1004323" y="101701"/>
                </a:cubicBezTo>
                <a:close/>
                <a:moveTo>
                  <a:pt x="222612" y="101262"/>
                </a:moveTo>
                <a:cubicBezTo>
                  <a:pt x="230044" y="101262"/>
                  <a:pt x="237476" y="103135"/>
                  <a:pt x="244908" y="105008"/>
                </a:cubicBezTo>
                <a:cubicBezTo>
                  <a:pt x="251102" y="106257"/>
                  <a:pt x="251721" y="108131"/>
                  <a:pt x="247386" y="113126"/>
                </a:cubicBezTo>
                <a:cubicBezTo>
                  <a:pt x="239334" y="123117"/>
                  <a:pt x="231283" y="133107"/>
                  <a:pt x="222612" y="142474"/>
                </a:cubicBezTo>
                <a:cubicBezTo>
                  <a:pt x="220135" y="145596"/>
                  <a:pt x="217038" y="148718"/>
                  <a:pt x="213941" y="151840"/>
                </a:cubicBezTo>
                <a:cubicBezTo>
                  <a:pt x="205890" y="161831"/>
                  <a:pt x="195980" y="166202"/>
                  <a:pt x="182355" y="166202"/>
                </a:cubicBezTo>
                <a:cubicBezTo>
                  <a:pt x="172445" y="165577"/>
                  <a:pt x="162536" y="170573"/>
                  <a:pt x="152626" y="174943"/>
                </a:cubicBezTo>
                <a:cubicBezTo>
                  <a:pt x="140240" y="179939"/>
                  <a:pt x="127853" y="186807"/>
                  <a:pt x="113608" y="193676"/>
                </a:cubicBezTo>
                <a:cubicBezTo>
                  <a:pt x="114847" y="187432"/>
                  <a:pt x="114847" y="183061"/>
                  <a:pt x="116705" y="179314"/>
                </a:cubicBezTo>
                <a:cubicBezTo>
                  <a:pt x="129091" y="150591"/>
                  <a:pt x="147052" y="127488"/>
                  <a:pt x="172445" y="110004"/>
                </a:cubicBezTo>
                <a:cubicBezTo>
                  <a:pt x="187310" y="100013"/>
                  <a:pt x="205270" y="100013"/>
                  <a:pt x="222612" y="101262"/>
                </a:cubicBezTo>
                <a:close/>
                <a:moveTo>
                  <a:pt x="1069124" y="11113"/>
                </a:moveTo>
                <a:cubicBezTo>
                  <a:pt x="1071601" y="12979"/>
                  <a:pt x="1074077" y="14223"/>
                  <a:pt x="1075935" y="16089"/>
                </a:cubicBezTo>
                <a:cubicBezTo>
                  <a:pt x="1092032" y="29772"/>
                  <a:pt x="1105653" y="45943"/>
                  <a:pt x="1116178" y="63980"/>
                </a:cubicBezTo>
                <a:cubicBezTo>
                  <a:pt x="1121750" y="73932"/>
                  <a:pt x="1124227" y="83884"/>
                  <a:pt x="1124227" y="95079"/>
                </a:cubicBezTo>
                <a:cubicBezTo>
                  <a:pt x="1124846" y="118714"/>
                  <a:pt x="1123608" y="141727"/>
                  <a:pt x="1117417" y="164118"/>
                </a:cubicBezTo>
                <a:cubicBezTo>
                  <a:pt x="1116178" y="169093"/>
                  <a:pt x="1113702" y="173447"/>
                  <a:pt x="1111844" y="177801"/>
                </a:cubicBezTo>
                <a:cubicBezTo>
                  <a:pt x="1110606" y="177801"/>
                  <a:pt x="1109987" y="177801"/>
                  <a:pt x="1109368" y="177801"/>
                </a:cubicBezTo>
                <a:cubicBezTo>
                  <a:pt x="1106891" y="173447"/>
                  <a:pt x="1103796" y="169715"/>
                  <a:pt x="1101938" y="165362"/>
                </a:cubicBezTo>
                <a:cubicBezTo>
                  <a:pt x="1094509" y="151678"/>
                  <a:pt x="1087698" y="137995"/>
                  <a:pt x="1080269" y="124312"/>
                </a:cubicBezTo>
                <a:cubicBezTo>
                  <a:pt x="1077792" y="119336"/>
                  <a:pt x="1073458" y="114360"/>
                  <a:pt x="1070363" y="109384"/>
                </a:cubicBezTo>
                <a:cubicBezTo>
                  <a:pt x="1068505" y="105652"/>
                  <a:pt x="1067267" y="101921"/>
                  <a:pt x="1066648" y="98189"/>
                </a:cubicBezTo>
                <a:cubicBezTo>
                  <a:pt x="1063552" y="72066"/>
                  <a:pt x="1062933" y="45943"/>
                  <a:pt x="1066029" y="20443"/>
                </a:cubicBezTo>
                <a:cubicBezTo>
                  <a:pt x="1066648" y="17333"/>
                  <a:pt x="1067886" y="14845"/>
                  <a:pt x="1069124" y="11113"/>
                </a:cubicBezTo>
                <a:close/>
                <a:moveTo>
                  <a:pt x="149334" y="11113"/>
                </a:moveTo>
                <a:cubicBezTo>
                  <a:pt x="150567" y="16060"/>
                  <a:pt x="151800" y="20388"/>
                  <a:pt x="152417" y="24098"/>
                </a:cubicBezTo>
                <a:cubicBezTo>
                  <a:pt x="154266" y="48833"/>
                  <a:pt x="154883" y="73567"/>
                  <a:pt x="151184" y="98301"/>
                </a:cubicBezTo>
                <a:cubicBezTo>
                  <a:pt x="149951" y="102629"/>
                  <a:pt x="147485" y="106958"/>
                  <a:pt x="145019" y="111286"/>
                </a:cubicBezTo>
                <a:cubicBezTo>
                  <a:pt x="140703" y="118706"/>
                  <a:pt x="136388" y="125508"/>
                  <a:pt x="132072" y="132928"/>
                </a:cubicBezTo>
                <a:cubicBezTo>
                  <a:pt x="125907" y="144677"/>
                  <a:pt x="120359" y="155807"/>
                  <a:pt x="114194" y="166938"/>
                </a:cubicBezTo>
                <a:cubicBezTo>
                  <a:pt x="112961" y="170648"/>
                  <a:pt x="110495" y="173121"/>
                  <a:pt x="108645" y="176213"/>
                </a:cubicBezTo>
                <a:cubicBezTo>
                  <a:pt x="107412" y="176213"/>
                  <a:pt x="106796" y="176213"/>
                  <a:pt x="105563" y="176213"/>
                </a:cubicBezTo>
                <a:cubicBezTo>
                  <a:pt x="103713" y="170648"/>
                  <a:pt x="100631" y="165701"/>
                  <a:pt x="99398" y="159518"/>
                </a:cubicBezTo>
                <a:cubicBezTo>
                  <a:pt x="94466" y="134783"/>
                  <a:pt x="91383" y="110049"/>
                  <a:pt x="94466" y="84697"/>
                </a:cubicBezTo>
                <a:cubicBezTo>
                  <a:pt x="95699" y="77895"/>
                  <a:pt x="98165" y="71093"/>
                  <a:pt x="101247" y="64910"/>
                </a:cubicBezTo>
                <a:cubicBezTo>
                  <a:pt x="111111" y="46359"/>
                  <a:pt x="125291" y="30282"/>
                  <a:pt x="141320" y="16678"/>
                </a:cubicBezTo>
                <a:cubicBezTo>
                  <a:pt x="143169" y="14823"/>
                  <a:pt x="145635" y="13586"/>
                  <a:pt x="149334" y="11113"/>
                </a:cubicBezTo>
                <a:close/>
                <a:moveTo>
                  <a:pt x="970191" y="0"/>
                </a:moveTo>
                <a:cubicBezTo>
                  <a:pt x="972656" y="0"/>
                  <a:pt x="975738" y="0"/>
                  <a:pt x="978204" y="0"/>
                </a:cubicBezTo>
                <a:cubicBezTo>
                  <a:pt x="985601" y="1258"/>
                  <a:pt x="992382" y="1888"/>
                  <a:pt x="999163" y="3146"/>
                </a:cubicBezTo>
                <a:cubicBezTo>
                  <a:pt x="1017039" y="6921"/>
                  <a:pt x="1030600" y="16988"/>
                  <a:pt x="1041696" y="30831"/>
                </a:cubicBezTo>
                <a:cubicBezTo>
                  <a:pt x="1048477" y="39010"/>
                  <a:pt x="1052792" y="49077"/>
                  <a:pt x="1052792" y="59774"/>
                </a:cubicBezTo>
                <a:cubicBezTo>
                  <a:pt x="1053408" y="74245"/>
                  <a:pt x="1052792" y="88717"/>
                  <a:pt x="1052792" y="103188"/>
                </a:cubicBezTo>
                <a:cubicBezTo>
                  <a:pt x="1040463" y="99413"/>
                  <a:pt x="1027518" y="95638"/>
                  <a:pt x="1013957" y="92492"/>
                </a:cubicBezTo>
                <a:cubicBezTo>
                  <a:pt x="1005943" y="90604"/>
                  <a:pt x="997313" y="89346"/>
                  <a:pt x="988683" y="89346"/>
                </a:cubicBezTo>
                <a:cubicBezTo>
                  <a:pt x="983752" y="89346"/>
                  <a:pt x="980670" y="87458"/>
                  <a:pt x="980053" y="83054"/>
                </a:cubicBezTo>
                <a:cubicBezTo>
                  <a:pt x="978204" y="75503"/>
                  <a:pt x="976971" y="68582"/>
                  <a:pt x="975122" y="61032"/>
                </a:cubicBezTo>
                <a:cubicBezTo>
                  <a:pt x="972040" y="51594"/>
                  <a:pt x="969574" y="42156"/>
                  <a:pt x="965259" y="33347"/>
                </a:cubicBezTo>
                <a:cubicBezTo>
                  <a:pt x="960328" y="23280"/>
                  <a:pt x="952314" y="16359"/>
                  <a:pt x="942451" y="11955"/>
                </a:cubicBezTo>
                <a:cubicBezTo>
                  <a:pt x="941219" y="10696"/>
                  <a:pt x="939369" y="10067"/>
                  <a:pt x="938136" y="9438"/>
                </a:cubicBezTo>
                <a:cubicBezTo>
                  <a:pt x="938136" y="9438"/>
                  <a:pt x="938136" y="8809"/>
                  <a:pt x="937520" y="8180"/>
                </a:cubicBezTo>
                <a:cubicBezTo>
                  <a:pt x="947383" y="1258"/>
                  <a:pt x="959095" y="1888"/>
                  <a:pt x="970191" y="0"/>
                </a:cubicBezTo>
                <a:close/>
                <a:moveTo>
                  <a:pt x="232637" y="0"/>
                </a:moveTo>
                <a:cubicBezTo>
                  <a:pt x="240117" y="0"/>
                  <a:pt x="248221" y="0"/>
                  <a:pt x="256325" y="0"/>
                </a:cubicBezTo>
                <a:cubicBezTo>
                  <a:pt x="262559" y="1258"/>
                  <a:pt x="268169" y="2517"/>
                  <a:pt x="274403" y="3775"/>
                </a:cubicBezTo>
                <a:cubicBezTo>
                  <a:pt x="276896" y="4404"/>
                  <a:pt x="278766" y="6292"/>
                  <a:pt x="281883" y="7550"/>
                </a:cubicBezTo>
                <a:cubicBezTo>
                  <a:pt x="280636" y="8809"/>
                  <a:pt x="280013" y="9438"/>
                  <a:pt x="279390" y="9438"/>
                </a:cubicBezTo>
                <a:cubicBezTo>
                  <a:pt x="260689" y="17617"/>
                  <a:pt x="250715" y="32718"/>
                  <a:pt x="245728" y="51594"/>
                </a:cubicBezTo>
                <a:cubicBezTo>
                  <a:pt x="243234" y="60403"/>
                  <a:pt x="241988" y="69211"/>
                  <a:pt x="239494" y="78020"/>
                </a:cubicBezTo>
                <a:cubicBezTo>
                  <a:pt x="237001" y="88087"/>
                  <a:pt x="236377" y="86829"/>
                  <a:pt x="226403" y="88717"/>
                </a:cubicBezTo>
                <a:cubicBezTo>
                  <a:pt x="209573" y="91233"/>
                  <a:pt x="192742" y="95638"/>
                  <a:pt x="175911" y="99413"/>
                </a:cubicBezTo>
                <a:cubicBezTo>
                  <a:pt x="172171" y="100042"/>
                  <a:pt x="168430" y="101930"/>
                  <a:pt x="163443" y="103188"/>
                </a:cubicBezTo>
                <a:cubicBezTo>
                  <a:pt x="164067" y="85571"/>
                  <a:pt x="162820" y="67953"/>
                  <a:pt x="165937" y="50965"/>
                </a:cubicBezTo>
                <a:cubicBezTo>
                  <a:pt x="170300" y="28314"/>
                  <a:pt x="187755" y="14472"/>
                  <a:pt x="208326" y="6292"/>
                </a:cubicBezTo>
                <a:cubicBezTo>
                  <a:pt x="215806" y="3146"/>
                  <a:pt x="224533" y="1888"/>
                  <a:pt x="232637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181" name="组合 180">
            <a:extLst>
              <a:ext uri="{FF2B5EF4-FFF2-40B4-BE49-F238E27FC236}">
                <a16:creationId xmlns="" xmlns:a16="http://schemas.microsoft.com/office/drawing/2014/main" id="{FF2E524F-B382-411D-A8E4-981EE6D0B79E}"/>
              </a:ext>
            </a:extLst>
          </p:cNvPr>
          <p:cNvGrpSpPr/>
          <p:nvPr/>
        </p:nvGrpSpPr>
        <p:grpSpPr>
          <a:xfrm>
            <a:off x="2394628" y="923539"/>
            <a:ext cx="1362103" cy="937398"/>
            <a:chOff x="2394628" y="908049"/>
            <a:chExt cx="1362103" cy="93739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E916CE9C-3105-4565-92FD-75E56045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628" y="908049"/>
              <a:ext cx="637497" cy="937398"/>
            </a:xfrm>
            <a:custGeom>
              <a:avLst/>
              <a:gdLst>
                <a:gd name="connsiteX0" fmla="*/ 451806 w 637497"/>
                <a:gd name="connsiteY0" fmla="*/ 862235 h 937398"/>
                <a:gd name="connsiteX1" fmla="*/ 503119 w 637497"/>
                <a:gd name="connsiteY1" fmla="*/ 882923 h 937398"/>
                <a:gd name="connsiteX2" fmla="*/ 428872 w 637497"/>
                <a:gd name="connsiteY2" fmla="*/ 903939 h 937398"/>
                <a:gd name="connsiteX3" fmla="*/ 504148 w 637497"/>
                <a:gd name="connsiteY3" fmla="*/ 889245 h 937398"/>
                <a:gd name="connsiteX4" fmla="*/ 356510 w 637497"/>
                <a:gd name="connsiteY4" fmla="*/ 922050 h 937398"/>
                <a:gd name="connsiteX5" fmla="*/ 426471 w 637497"/>
                <a:gd name="connsiteY5" fmla="*/ 872329 h 937398"/>
                <a:gd name="connsiteX6" fmla="*/ 451806 w 637497"/>
                <a:gd name="connsiteY6" fmla="*/ 862235 h 937398"/>
                <a:gd name="connsiteX7" fmla="*/ 326798 w 637497"/>
                <a:gd name="connsiteY7" fmla="*/ 798214 h 937398"/>
                <a:gd name="connsiteX8" fmla="*/ 380323 w 637497"/>
                <a:gd name="connsiteY8" fmla="*/ 835209 h 937398"/>
                <a:gd name="connsiteX9" fmla="*/ 287664 w 637497"/>
                <a:gd name="connsiteY9" fmla="*/ 839798 h 937398"/>
                <a:gd name="connsiteX10" fmla="*/ 379634 w 637497"/>
                <a:gd name="connsiteY10" fmla="*/ 842517 h 937398"/>
                <a:gd name="connsiteX11" fmla="*/ 197760 w 637497"/>
                <a:gd name="connsiteY11" fmla="*/ 841837 h 937398"/>
                <a:gd name="connsiteX12" fmla="*/ 294209 w 637497"/>
                <a:gd name="connsiteY12" fmla="*/ 803089 h 937398"/>
                <a:gd name="connsiteX13" fmla="*/ 326798 w 637497"/>
                <a:gd name="connsiteY13" fmla="*/ 798214 h 937398"/>
                <a:gd name="connsiteX14" fmla="*/ 445410 w 637497"/>
                <a:gd name="connsiteY14" fmla="*/ 730421 h 937398"/>
                <a:gd name="connsiteX15" fmla="*/ 519263 w 637497"/>
                <a:gd name="connsiteY15" fmla="*/ 858766 h 937398"/>
                <a:gd name="connsiteX16" fmla="*/ 481129 w 637497"/>
                <a:gd name="connsiteY16" fmla="*/ 794166 h 937398"/>
                <a:gd name="connsiteX17" fmla="*/ 513569 w 637497"/>
                <a:gd name="connsiteY17" fmla="*/ 862013 h 937398"/>
                <a:gd name="connsiteX18" fmla="*/ 454038 w 637497"/>
                <a:gd name="connsiteY18" fmla="*/ 813478 h 937398"/>
                <a:gd name="connsiteX19" fmla="*/ 445410 w 637497"/>
                <a:gd name="connsiteY19" fmla="*/ 730421 h 937398"/>
                <a:gd name="connsiteX20" fmla="*/ 191256 w 637497"/>
                <a:gd name="connsiteY20" fmla="*/ 690294 h 937398"/>
                <a:gd name="connsiteX21" fmla="*/ 267610 w 637497"/>
                <a:gd name="connsiteY21" fmla="*/ 740910 h 937398"/>
                <a:gd name="connsiteX22" fmla="*/ 174784 w 637497"/>
                <a:gd name="connsiteY22" fmla="*/ 724720 h 937398"/>
                <a:gd name="connsiteX23" fmla="*/ 265036 w 637497"/>
                <a:gd name="connsiteY23" fmla="*/ 747897 h 937398"/>
                <a:gd name="connsiteX24" fmla="*/ 85047 w 637497"/>
                <a:gd name="connsiteY24" fmla="*/ 706484 h 937398"/>
                <a:gd name="connsiteX25" fmla="*/ 191256 w 637497"/>
                <a:gd name="connsiteY25" fmla="*/ 690294 h 937398"/>
                <a:gd name="connsiteX26" fmla="*/ 361113 w 637497"/>
                <a:gd name="connsiteY26" fmla="*/ 644696 h 937398"/>
                <a:gd name="connsiteX27" fmla="*/ 406037 w 637497"/>
                <a:gd name="connsiteY27" fmla="*/ 810750 h 937398"/>
                <a:gd name="connsiteX28" fmla="*/ 382044 w 637497"/>
                <a:gd name="connsiteY28" fmla="*/ 727040 h 937398"/>
                <a:gd name="connsiteX29" fmla="*/ 398550 w 637497"/>
                <a:gd name="connsiteY29" fmla="*/ 812800 h 937398"/>
                <a:gd name="connsiteX30" fmla="*/ 345288 w 637497"/>
                <a:gd name="connsiteY30" fmla="*/ 741902 h 937398"/>
                <a:gd name="connsiteX31" fmla="*/ 361113 w 637497"/>
                <a:gd name="connsiteY31" fmla="*/ 644696 h 937398"/>
                <a:gd name="connsiteX32" fmla="*/ 300029 w 637497"/>
                <a:gd name="connsiteY32" fmla="*/ 552450 h 937398"/>
                <a:gd name="connsiteX33" fmla="*/ 298656 w 637497"/>
                <a:gd name="connsiteY33" fmla="*/ 723560 h 937398"/>
                <a:gd name="connsiteX34" fmla="*/ 297627 w 637497"/>
                <a:gd name="connsiteY34" fmla="*/ 636898 h 937398"/>
                <a:gd name="connsiteX35" fmla="*/ 290592 w 637497"/>
                <a:gd name="connsiteY35" fmla="*/ 723900 h 937398"/>
                <a:gd name="connsiteX36" fmla="*/ 256792 w 637497"/>
                <a:gd name="connsiteY36" fmla="*/ 643027 h 937398"/>
                <a:gd name="connsiteX37" fmla="*/ 300029 w 637497"/>
                <a:gd name="connsiteY37" fmla="*/ 552450 h 937398"/>
                <a:gd name="connsiteX38" fmla="*/ 16785 w 637497"/>
                <a:gd name="connsiteY38" fmla="*/ 549275 h 937398"/>
                <a:gd name="connsiteX39" fmla="*/ 127385 w 637497"/>
                <a:gd name="connsiteY39" fmla="*/ 556128 h 937398"/>
                <a:gd name="connsiteX40" fmla="*/ 189823 w 637497"/>
                <a:gd name="connsiteY40" fmla="*/ 622263 h 937398"/>
                <a:gd name="connsiteX41" fmla="*/ 101584 w 637497"/>
                <a:gd name="connsiteY41" fmla="*/ 586283 h 937398"/>
                <a:gd name="connsiteX42" fmla="*/ 185351 w 637497"/>
                <a:gd name="connsiteY42" fmla="*/ 628602 h 937398"/>
                <a:gd name="connsiteX43" fmla="*/ 16785 w 637497"/>
                <a:gd name="connsiteY43" fmla="*/ 549275 h 937398"/>
                <a:gd name="connsiteX44" fmla="*/ 275261 w 637497"/>
                <a:gd name="connsiteY44" fmla="*/ 444500 h 937398"/>
                <a:gd name="connsiteX45" fmla="*/ 226658 w 637497"/>
                <a:gd name="connsiteY45" fmla="*/ 611188 h 937398"/>
                <a:gd name="connsiteX46" fmla="*/ 249077 w 637497"/>
                <a:gd name="connsiteY46" fmla="*/ 526481 h 937398"/>
                <a:gd name="connsiteX47" fmla="*/ 218614 w 637497"/>
                <a:gd name="connsiteY47" fmla="*/ 609995 h 937398"/>
                <a:gd name="connsiteX48" fmla="*/ 207148 w 637497"/>
                <a:gd name="connsiteY48" fmla="*/ 523583 h 937398"/>
                <a:gd name="connsiteX49" fmla="*/ 275261 w 637497"/>
                <a:gd name="connsiteY49" fmla="*/ 444500 h 937398"/>
                <a:gd name="connsiteX50" fmla="*/ 67 w 637497"/>
                <a:gd name="connsiteY50" fmla="*/ 385763 h 937398"/>
                <a:gd name="connsiteX51" fmla="*/ 106085 w 637497"/>
                <a:gd name="connsiteY51" fmla="*/ 417773 h 937398"/>
                <a:gd name="connsiteX52" fmla="*/ 147163 w 637497"/>
                <a:gd name="connsiteY52" fmla="*/ 496516 h 937398"/>
                <a:gd name="connsiteX53" fmla="*/ 71655 w 637497"/>
                <a:gd name="connsiteY53" fmla="*/ 441396 h 937398"/>
                <a:gd name="connsiteX54" fmla="*/ 141027 w 637497"/>
                <a:gd name="connsiteY54" fmla="*/ 501651 h 937398"/>
                <a:gd name="connsiteX55" fmla="*/ 67 w 637497"/>
                <a:gd name="connsiteY55" fmla="*/ 385763 h 937398"/>
                <a:gd name="connsiteX56" fmla="*/ 284616 w 637497"/>
                <a:gd name="connsiteY56" fmla="*/ 342900 h 937398"/>
                <a:gd name="connsiteX57" fmla="*/ 186030 w 637497"/>
                <a:gd name="connsiteY57" fmla="*/ 495300 h 937398"/>
                <a:gd name="connsiteX58" fmla="*/ 233611 w 637497"/>
                <a:gd name="connsiteY58" fmla="*/ 417120 h 937398"/>
                <a:gd name="connsiteX59" fmla="*/ 178499 w 637497"/>
                <a:gd name="connsiteY59" fmla="*/ 492028 h 937398"/>
                <a:gd name="connsiteX60" fmla="*/ 193390 w 637497"/>
                <a:gd name="connsiteY60" fmla="*/ 404549 h 937398"/>
                <a:gd name="connsiteX61" fmla="*/ 284616 w 637497"/>
                <a:gd name="connsiteY61" fmla="*/ 342900 h 937398"/>
                <a:gd name="connsiteX62" fmla="*/ 311828 w 637497"/>
                <a:gd name="connsiteY62" fmla="*/ 254000 h 937398"/>
                <a:gd name="connsiteX63" fmla="*/ 181298 w 637497"/>
                <a:gd name="connsiteY63" fmla="*/ 366713 h 937398"/>
                <a:gd name="connsiteX64" fmla="*/ 245530 w 637497"/>
                <a:gd name="connsiteY64" fmla="*/ 308307 h 937398"/>
                <a:gd name="connsiteX65" fmla="*/ 175271 w 637497"/>
                <a:gd name="connsiteY65" fmla="*/ 362444 h 937398"/>
                <a:gd name="connsiteX66" fmla="*/ 213156 w 637497"/>
                <a:gd name="connsiteY66" fmla="*/ 289180 h 937398"/>
                <a:gd name="connsiteX67" fmla="*/ 311828 w 637497"/>
                <a:gd name="connsiteY67" fmla="*/ 254000 h 937398"/>
                <a:gd name="connsiteX68" fmla="*/ 46782 w 637497"/>
                <a:gd name="connsiteY68" fmla="*/ 231775 h 937398"/>
                <a:gd name="connsiteX69" fmla="*/ 132132 w 637497"/>
                <a:gd name="connsiteY69" fmla="*/ 282321 h 937398"/>
                <a:gd name="connsiteX70" fmla="*/ 146587 w 637497"/>
                <a:gd name="connsiteY70" fmla="*/ 360111 h 937398"/>
                <a:gd name="connsiteX71" fmla="*/ 94447 w 637497"/>
                <a:gd name="connsiteY71" fmla="*/ 295857 h 937398"/>
                <a:gd name="connsiteX72" fmla="*/ 139531 w 637497"/>
                <a:gd name="connsiteY72" fmla="*/ 363538 h 937398"/>
                <a:gd name="connsiteX73" fmla="*/ 46782 w 637497"/>
                <a:gd name="connsiteY73" fmla="*/ 231775 h 937398"/>
                <a:gd name="connsiteX74" fmla="*/ 334285 w 637497"/>
                <a:gd name="connsiteY74" fmla="*/ 188913 h 937398"/>
                <a:gd name="connsiteX75" fmla="*/ 209293 w 637497"/>
                <a:gd name="connsiteY75" fmla="*/ 253900 h 937398"/>
                <a:gd name="connsiteX76" fmla="*/ 271618 w 637497"/>
                <a:gd name="connsiteY76" fmla="*/ 219696 h 937398"/>
                <a:gd name="connsiteX77" fmla="*/ 205697 w 637497"/>
                <a:gd name="connsiteY77" fmla="*/ 249625 h 937398"/>
                <a:gd name="connsiteX78" fmla="*/ 251413 w 637497"/>
                <a:gd name="connsiteY78" fmla="*/ 199858 h 937398"/>
                <a:gd name="connsiteX79" fmla="*/ 334285 w 637497"/>
                <a:gd name="connsiteY79" fmla="*/ 188913 h 937398"/>
                <a:gd name="connsiteX80" fmla="*/ 138761 w 637497"/>
                <a:gd name="connsiteY80" fmla="*/ 128588 h 937398"/>
                <a:gd name="connsiteX81" fmla="*/ 190965 w 637497"/>
                <a:gd name="connsiteY81" fmla="*/ 181389 h 937398"/>
                <a:gd name="connsiteX82" fmla="*/ 183776 w 637497"/>
                <a:gd name="connsiteY82" fmla="*/ 243105 h 937398"/>
                <a:gd name="connsiteX83" fmla="*/ 159301 w 637497"/>
                <a:gd name="connsiteY83" fmla="*/ 185503 h 937398"/>
                <a:gd name="connsiteX84" fmla="*/ 177786 w 637497"/>
                <a:gd name="connsiteY84" fmla="*/ 244476 h 937398"/>
                <a:gd name="connsiteX85" fmla="*/ 138761 w 637497"/>
                <a:gd name="connsiteY85" fmla="*/ 128588 h 937398"/>
                <a:gd name="connsiteX86" fmla="*/ 305831 w 637497"/>
                <a:gd name="connsiteY86" fmla="*/ 125173 h 937398"/>
                <a:gd name="connsiteX87" fmla="*/ 375560 w 637497"/>
                <a:gd name="connsiteY87" fmla="*/ 128206 h 937398"/>
                <a:gd name="connsiteX88" fmla="*/ 259974 w 637497"/>
                <a:gd name="connsiteY88" fmla="*/ 162244 h 937398"/>
                <a:gd name="connsiteX89" fmla="*/ 318025 w 637497"/>
                <a:gd name="connsiteY89" fmla="*/ 143877 h 937398"/>
                <a:gd name="connsiteX90" fmla="*/ 258085 w 637497"/>
                <a:gd name="connsiteY90" fmla="*/ 158369 h 937398"/>
                <a:gd name="connsiteX91" fmla="*/ 305831 w 637497"/>
                <a:gd name="connsiteY91" fmla="*/ 125173 h 937398"/>
                <a:gd name="connsiteX92" fmla="*/ 231067 w 637497"/>
                <a:gd name="connsiteY92" fmla="*/ 50800 h 937398"/>
                <a:gd name="connsiteX93" fmla="*/ 261893 w 637497"/>
                <a:gd name="connsiteY93" fmla="*/ 100689 h 937398"/>
                <a:gd name="connsiteX94" fmla="*/ 242884 w 637497"/>
                <a:gd name="connsiteY94" fmla="*/ 149056 h 937398"/>
                <a:gd name="connsiteX95" fmla="*/ 235349 w 637497"/>
                <a:gd name="connsiteY95" fmla="*/ 99336 h 937398"/>
                <a:gd name="connsiteX96" fmla="*/ 237746 w 637497"/>
                <a:gd name="connsiteY96" fmla="*/ 149225 h 937398"/>
                <a:gd name="connsiteX97" fmla="*/ 231067 w 637497"/>
                <a:gd name="connsiteY97" fmla="*/ 50800 h 937398"/>
                <a:gd name="connsiteX98" fmla="*/ 434297 w 637497"/>
                <a:gd name="connsiteY98" fmla="*/ 0 h 937398"/>
                <a:gd name="connsiteX99" fmla="*/ 333227 w 637497"/>
                <a:gd name="connsiteY99" fmla="*/ 106520 h 937398"/>
                <a:gd name="connsiteX100" fmla="*/ 298169 w 637497"/>
                <a:gd name="connsiteY100" fmla="*/ 101880 h 937398"/>
                <a:gd name="connsiteX101" fmla="*/ 259342 w 637497"/>
                <a:gd name="connsiteY101" fmla="*/ 146786 h 937398"/>
                <a:gd name="connsiteX102" fmla="*/ 217072 w 637497"/>
                <a:gd name="connsiteY102" fmla="*/ 209833 h 937398"/>
                <a:gd name="connsiteX103" fmla="*/ 181178 w 637497"/>
                <a:gd name="connsiteY103" fmla="*/ 289246 h 937398"/>
                <a:gd name="connsiteX104" fmla="*/ 161771 w 637497"/>
                <a:gd name="connsiteY104" fmla="*/ 381838 h 937398"/>
                <a:gd name="connsiteX105" fmla="*/ 165721 w 637497"/>
                <a:gd name="connsiteY105" fmla="*/ 481789 h 937398"/>
                <a:gd name="connsiteX106" fmla="*/ 193715 w 637497"/>
                <a:gd name="connsiteY106" fmla="*/ 581398 h 937398"/>
                <a:gd name="connsiteX107" fmla="*/ 198696 w 637497"/>
                <a:gd name="connsiteY107" fmla="*/ 593550 h 937398"/>
                <a:gd name="connsiteX108" fmla="*/ 203848 w 637497"/>
                <a:gd name="connsiteY108" fmla="*/ 605530 h 937398"/>
                <a:gd name="connsiteX109" fmla="*/ 209516 w 637497"/>
                <a:gd name="connsiteY109" fmla="*/ 617339 h 937398"/>
                <a:gd name="connsiteX110" fmla="*/ 215183 w 637497"/>
                <a:gd name="connsiteY110" fmla="*/ 629149 h 937398"/>
                <a:gd name="connsiteX111" fmla="*/ 241116 w 637497"/>
                <a:gd name="connsiteY111" fmla="*/ 674503 h 937398"/>
                <a:gd name="connsiteX112" fmla="*/ 306206 w 637497"/>
                <a:gd name="connsiteY112" fmla="*/ 753574 h 937398"/>
                <a:gd name="connsiteX113" fmla="*/ 383147 w 637497"/>
                <a:gd name="connsiteY113" fmla="*/ 812279 h 937398"/>
                <a:gd name="connsiteX114" fmla="*/ 461461 w 637497"/>
                <a:gd name="connsiteY114" fmla="*/ 850445 h 937398"/>
                <a:gd name="connsiteX115" fmla="*/ 532047 w 637497"/>
                <a:gd name="connsiteY115" fmla="*/ 872010 h 937398"/>
                <a:gd name="connsiteX116" fmla="*/ 588035 w 637497"/>
                <a:gd name="connsiteY116" fmla="*/ 882279 h 937398"/>
                <a:gd name="connsiteX117" fmla="*/ 624445 w 637497"/>
                <a:gd name="connsiteY117" fmla="*/ 885702 h 937398"/>
                <a:gd name="connsiteX118" fmla="*/ 637497 w 637497"/>
                <a:gd name="connsiteY118" fmla="*/ 886044 h 937398"/>
                <a:gd name="connsiteX119" fmla="*/ 637497 w 637497"/>
                <a:gd name="connsiteY119" fmla="*/ 887071 h 937398"/>
                <a:gd name="connsiteX120" fmla="*/ 624445 w 637497"/>
                <a:gd name="connsiteY120" fmla="*/ 887242 h 937398"/>
                <a:gd name="connsiteX121" fmla="*/ 587692 w 637497"/>
                <a:gd name="connsiteY121" fmla="*/ 885188 h 937398"/>
                <a:gd name="connsiteX122" fmla="*/ 531017 w 637497"/>
                <a:gd name="connsiteY122" fmla="*/ 876460 h 937398"/>
                <a:gd name="connsiteX123" fmla="*/ 514186 w 637497"/>
                <a:gd name="connsiteY123" fmla="*/ 872865 h 937398"/>
                <a:gd name="connsiteX124" fmla="*/ 496497 w 637497"/>
                <a:gd name="connsiteY124" fmla="*/ 868416 h 937398"/>
                <a:gd name="connsiteX125" fmla="*/ 477949 w 637497"/>
                <a:gd name="connsiteY125" fmla="*/ 862939 h 937398"/>
                <a:gd name="connsiteX126" fmla="*/ 458885 w 637497"/>
                <a:gd name="connsiteY126" fmla="*/ 856606 h 937398"/>
                <a:gd name="connsiteX127" fmla="*/ 378510 w 637497"/>
                <a:gd name="connsiteY127" fmla="*/ 819125 h 937398"/>
                <a:gd name="connsiteX128" fmla="*/ 298650 w 637497"/>
                <a:gd name="connsiteY128" fmla="*/ 760249 h 937398"/>
                <a:gd name="connsiteX129" fmla="*/ 231155 w 637497"/>
                <a:gd name="connsiteY129" fmla="*/ 679980 h 937398"/>
                <a:gd name="connsiteX130" fmla="*/ 204363 w 637497"/>
                <a:gd name="connsiteY130" fmla="*/ 633770 h 937398"/>
                <a:gd name="connsiteX131" fmla="*/ 198524 w 637497"/>
                <a:gd name="connsiteY131" fmla="*/ 621960 h 937398"/>
                <a:gd name="connsiteX132" fmla="*/ 192857 w 637497"/>
                <a:gd name="connsiteY132" fmla="*/ 609980 h 937398"/>
                <a:gd name="connsiteX133" fmla="*/ 187361 w 637497"/>
                <a:gd name="connsiteY133" fmla="*/ 597657 h 937398"/>
                <a:gd name="connsiteX134" fmla="*/ 182209 w 637497"/>
                <a:gd name="connsiteY134" fmla="*/ 585334 h 937398"/>
                <a:gd name="connsiteX135" fmla="*/ 153699 w 637497"/>
                <a:gd name="connsiteY135" fmla="*/ 483501 h 937398"/>
                <a:gd name="connsiteX136" fmla="*/ 151810 w 637497"/>
                <a:gd name="connsiteY136" fmla="*/ 470664 h 937398"/>
                <a:gd name="connsiteX137" fmla="*/ 150436 w 637497"/>
                <a:gd name="connsiteY137" fmla="*/ 457828 h 937398"/>
                <a:gd name="connsiteX138" fmla="*/ 148891 w 637497"/>
                <a:gd name="connsiteY138" fmla="*/ 431985 h 937398"/>
                <a:gd name="connsiteX139" fmla="*/ 148719 w 637497"/>
                <a:gd name="connsiteY139" fmla="*/ 419320 h 937398"/>
                <a:gd name="connsiteX140" fmla="*/ 148891 w 637497"/>
                <a:gd name="connsiteY140" fmla="*/ 406655 h 937398"/>
                <a:gd name="connsiteX141" fmla="*/ 149578 w 637497"/>
                <a:gd name="connsiteY141" fmla="*/ 393989 h 937398"/>
                <a:gd name="connsiteX142" fmla="*/ 150608 w 637497"/>
                <a:gd name="connsiteY142" fmla="*/ 381496 h 937398"/>
                <a:gd name="connsiteX143" fmla="*/ 171904 w 637497"/>
                <a:gd name="connsiteY143" fmla="*/ 287192 h 937398"/>
                <a:gd name="connsiteX144" fmla="*/ 210031 w 637497"/>
                <a:gd name="connsiteY144" fmla="*/ 207094 h 937398"/>
                <a:gd name="connsiteX145" fmla="*/ 215355 w 637497"/>
                <a:gd name="connsiteY145" fmla="*/ 198366 h 937398"/>
                <a:gd name="connsiteX146" fmla="*/ 220851 w 637497"/>
                <a:gd name="connsiteY146" fmla="*/ 189808 h 937398"/>
                <a:gd name="connsiteX147" fmla="*/ 232014 w 637497"/>
                <a:gd name="connsiteY147" fmla="*/ 173549 h 937398"/>
                <a:gd name="connsiteX148" fmla="*/ 254684 w 637497"/>
                <a:gd name="connsiteY148" fmla="*/ 144283 h 937398"/>
                <a:gd name="connsiteX149" fmla="*/ 295730 w 637497"/>
                <a:gd name="connsiteY149" fmla="*/ 99613 h 937398"/>
                <a:gd name="connsiteX150" fmla="*/ 297413 w 637497"/>
                <a:gd name="connsiteY150" fmla="*/ 98073 h 937398"/>
                <a:gd name="connsiteX151" fmla="*/ 296973 w 637497"/>
                <a:gd name="connsiteY151" fmla="*/ 94621 h 937398"/>
                <a:gd name="connsiteX152" fmla="*/ 354471 w 637497"/>
                <a:gd name="connsiteY152" fmla="*/ 35083 h 937398"/>
                <a:gd name="connsiteX153" fmla="*/ 434297 w 637497"/>
                <a:gd name="connsiteY153" fmla="*/ 0 h 9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37497" h="937398">
                  <a:moveTo>
                    <a:pt x="451806" y="862235"/>
                  </a:moveTo>
                  <a:cubicBezTo>
                    <a:pt x="475952" y="859472"/>
                    <a:pt x="495660" y="875618"/>
                    <a:pt x="503119" y="882923"/>
                  </a:cubicBezTo>
                  <a:cubicBezTo>
                    <a:pt x="473626" y="885657"/>
                    <a:pt x="428872" y="903939"/>
                    <a:pt x="428872" y="903939"/>
                  </a:cubicBezTo>
                  <a:cubicBezTo>
                    <a:pt x="448591" y="896592"/>
                    <a:pt x="500890" y="889586"/>
                    <a:pt x="504148" y="889245"/>
                  </a:cubicBezTo>
                  <a:cubicBezTo>
                    <a:pt x="431615" y="973138"/>
                    <a:pt x="357196" y="921879"/>
                    <a:pt x="356510" y="922050"/>
                  </a:cubicBezTo>
                  <a:cubicBezTo>
                    <a:pt x="375887" y="912311"/>
                    <a:pt x="384117" y="902230"/>
                    <a:pt x="426471" y="872329"/>
                  </a:cubicBezTo>
                  <a:cubicBezTo>
                    <a:pt x="435216" y="866178"/>
                    <a:pt x="443758" y="863156"/>
                    <a:pt x="451806" y="862235"/>
                  </a:cubicBezTo>
                  <a:close/>
                  <a:moveTo>
                    <a:pt x="326798" y="798214"/>
                  </a:moveTo>
                  <a:cubicBezTo>
                    <a:pt x="355780" y="801368"/>
                    <a:pt x="373865" y="824885"/>
                    <a:pt x="380323" y="835209"/>
                  </a:cubicBezTo>
                  <a:cubicBezTo>
                    <a:pt x="345361" y="830451"/>
                    <a:pt x="287664" y="839798"/>
                    <a:pt x="287664" y="839798"/>
                  </a:cubicBezTo>
                  <a:cubicBezTo>
                    <a:pt x="312981" y="836569"/>
                    <a:pt x="375845" y="842007"/>
                    <a:pt x="379634" y="842517"/>
                  </a:cubicBezTo>
                  <a:cubicBezTo>
                    <a:pt x="270958" y="919163"/>
                    <a:pt x="198449" y="841837"/>
                    <a:pt x="197760" y="841837"/>
                  </a:cubicBezTo>
                  <a:cubicBezTo>
                    <a:pt x="223422" y="835719"/>
                    <a:pt x="235823" y="826202"/>
                    <a:pt x="294209" y="803089"/>
                  </a:cubicBezTo>
                  <a:cubicBezTo>
                    <a:pt x="306265" y="798373"/>
                    <a:pt x="317137" y="797162"/>
                    <a:pt x="326798" y="798214"/>
                  </a:cubicBezTo>
                  <a:close/>
                  <a:moveTo>
                    <a:pt x="445410" y="730421"/>
                  </a:moveTo>
                  <a:cubicBezTo>
                    <a:pt x="445755" y="730250"/>
                    <a:pt x="540660" y="750587"/>
                    <a:pt x="519263" y="858766"/>
                  </a:cubicBezTo>
                  <a:cubicBezTo>
                    <a:pt x="517538" y="856032"/>
                    <a:pt x="488894" y="813307"/>
                    <a:pt x="481129" y="794166"/>
                  </a:cubicBezTo>
                  <a:cubicBezTo>
                    <a:pt x="481301" y="794166"/>
                    <a:pt x="496659" y="838600"/>
                    <a:pt x="513569" y="862013"/>
                  </a:cubicBezTo>
                  <a:cubicBezTo>
                    <a:pt x="499075" y="860817"/>
                    <a:pt x="458179" y="854494"/>
                    <a:pt x="454038" y="813478"/>
                  </a:cubicBezTo>
                  <a:cubicBezTo>
                    <a:pt x="449206" y="763404"/>
                    <a:pt x="451277" y="750758"/>
                    <a:pt x="445410" y="730421"/>
                  </a:cubicBezTo>
                  <a:close/>
                  <a:moveTo>
                    <a:pt x="191256" y="690294"/>
                  </a:moveTo>
                  <a:cubicBezTo>
                    <a:pt x="243932" y="682625"/>
                    <a:pt x="262634" y="725572"/>
                    <a:pt x="267610" y="740910"/>
                  </a:cubicBezTo>
                  <a:cubicBezTo>
                    <a:pt x="234323" y="728469"/>
                    <a:pt x="174784" y="724549"/>
                    <a:pt x="174784" y="724720"/>
                  </a:cubicBezTo>
                  <a:cubicBezTo>
                    <a:pt x="200693" y="727106"/>
                    <a:pt x="261433" y="746704"/>
                    <a:pt x="265036" y="747897"/>
                  </a:cubicBezTo>
                  <a:cubicBezTo>
                    <a:pt x="137379" y="798513"/>
                    <a:pt x="85562" y="706996"/>
                    <a:pt x="85047" y="706484"/>
                  </a:cubicBezTo>
                  <a:cubicBezTo>
                    <a:pt x="111985" y="706314"/>
                    <a:pt x="127084" y="699838"/>
                    <a:pt x="191256" y="690294"/>
                  </a:cubicBezTo>
                  <a:close/>
                  <a:moveTo>
                    <a:pt x="361113" y="644696"/>
                  </a:moveTo>
                  <a:cubicBezTo>
                    <a:pt x="361794" y="644525"/>
                    <a:pt x="462873" y="692701"/>
                    <a:pt x="406037" y="810750"/>
                  </a:cubicBezTo>
                  <a:cubicBezTo>
                    <a:pt x="404846" y="807162"/>
                    <a:pt x="385107" y="750786"/>
                    <a:pt x="382044" y="727040"/>
                  </a:cubicBezTo>
                  <a:cubicBezTo>
                    <a:pt x="382044" y="727040"/>
                    <a:pt x="386128" y="781878"/>
                    <a:pt x="398550" y="812800"/>
                  </a:cubicBezTo>
                  <a:cubicBezTo>
                    <a:pt x="382384" y="807675"/>
                    <a:pt x="337460" y="789908"/>
                    <a:pt x="345288" y="741902"/>
                  </a:cubicBezTo>
                  <a:cubicBezTo>
                    <a:pt x="354987" y="683476"/>
                    <a:pt x="361454" y="669467"/>
                    <a:pt x="361113" y="644696"/>
                  </a:cubicBezTo>
                  <a:close/>
                  <a:moveTo>
                    <a:pt x="300029" y="552450"/>
                  </a:moveTo>
                  <a:cubicBezTo>
                    <a:pt x="300886" y="552450"/>
                    <a:pt x="386673" y="622086"/>
                    <a:pt x="298656" y="723560"/>
                  </a:cubicBezTo>
                  <a:cubicBezTo>
                    <a:pt x="298484" y="719814"/>
                    <a:pt x="293852" y="660564"/>
                    <a:pt x="297627" y="636898"/>
                  </a:cubicBezTo>
                  <a:cubicBezTo>
                    <a:pt x="297627" y="636898"/>
                    <a:pt x="286474" y="691040"/>
                    <a:pt x="290592" y="723900"/>
                  </a:cubicBezTo>
                  <a:cubicBezTo>
                    <a:pt x="276008" y="715387"/>
                    <a:pt x="235860" y="687805"/>
                    <a:pt x="256792" y="643027"/>
                  </a:cubicBezTo>
                  <a:cubicBezTo>
                    <a:pt x="282700" y="588545"/>
                    <a:pt x="293166" y="576456"/>
                    <a:pt x="300029" y="552450"/>
                  </a:cubicBezTo>
                  <a:close/>
                  <a:moveTo>
                    <a:pt x="16785" y="549275"/>
                  </a:moveTo>
                  <a:cubicBezTo>
                    <a:pt x="43962" y="554758"/>
                    <a:pt x="60818" y="551674"/>
                    <a:pt x="127385" y="556128"/>
                  </a:cubicBezTo>
                  <a:cubicBezTo>
                    <a:pt x="181911" y="559898"/>
                    <a:pt x="188963" y="605986"/>
                    <a:pt x="189823" y="622263"/>
                  </a:cubicBezTo>
                  <a:cubicBezTo>
                    <a:pt x="160066" y="602731"/>
                    <a:pt x="101584" y="586283"/>
                    <a:pt x="101584" y="586283"/>
                  </a:cubicBezTo>
                  <a:cubicBezTo>
                    <a:pt x="126697" y="594335"/>
                    <a:pt x="182083" y="626546"/>
                    <a:pt x="185351" y="628602"/>
                  </a:cubicBezTo>
                  <a:cubicBezTo>
                    <a:pt x="44306" y="650875"/>
                    <a:pt x="16785" y="549789"/>
                    <a:pt x="16785" y="549275"/>
                  </a:cubicBezTo>
                  <a:close/>
                  <a:moveTo>
                    <a:pt x="275261" y="444500"/>
                  </a:moveTo>
                  <a:cubicBezTo>
                    <a:pt x="275945" y="444671"/>
                    <a:pt x="340635" y="531082"/>
                    <a:pt x="226658" y="611188"/>
                  </a:cubicBezTo>
                  <a:cubicBezTo>
                    <a:pt x="227342" y="607609"/>
                    <a:pt x="238808" y="548808"/>
                    <a:pt x="249077" y="526481"/>
                  </a:cubicBezTo>
                  <a:cubicBezTo>
                    <a:pt x="249077" y="526481"/>
                    <a:pt x="223235" y="576760"/>
                    <a:pt x="218614" y="609995"/>
                  </a:cubicBezTo>
                  <a:cubicBezTo>
                    <a:pt x="206463" y="598405"/>
                    <a:pt x="173947" y="562784"/>
                    <a:pt x="207148" y="523583"/>
                  </a:cubicBezTo>
                  <a:cubicBezTo>
                    <a:pt x="247879" y="476031"/>
                    <a:pt x="261741" y="466487"/>
                    <a:pt x="275261" y="444500"/>
                  </a:cubicBezTo>
                  <a:close/>
                  <a:moveTo>
                    <a:pt x="67" y="385763"/>
                  </a:moveTo>
                  <a:cubicBezTo>
                    <a:pt x="24952" y="397403"/>
                    <a:pt x="42509" y="398430"/>
                    <a:pt x="106085" y="417773"/>
                  </a:cubicBezTo>
                  <a:cubicBezTo>
                    <a:pt x="158072" y="434035"/>
                    <a:pt x="151084" y="480596"/>
                    <a:pt x="147163" y="496516"/>
                  </a:cubicBezTo>
                  <a:cubicBezTo>
                    <a:pt x="123812" y="470839"/>
                    <a:pt x="71655" y="441225"/>
                    <a:pt x="71655" y="441396"/>
                  </a:cubicBezTo>
                  <a:cubicBezTo>
                    <a:pt x="93813" y="454919"/>
                    <a:pt x="138300" y="498912"/>
                    <a:pt x="141027" y="501651"/>
                  </a:cubicBezTo>
                  <a:cubicBezTo>
                    <a:pt x="-3853" y="491038"/>
                    <a:pt x="-274" y="386277"/>
                    <a:pt x="67" y="385763"/>
                  </a:cubicBezTo>
                  <a:close/>
                  <a:moveTo>
                    <a:pt x="284616" y="342900"/>
                  </a:moveTo>
                  <a:cubicBezTo>
                    <a:pt x="285129" y="343244"/>
                    <a:pt x="321585" y="442778"/>
                    <a:pt x="186030" y="495300"/>
                  </a:cubicBezTo>
                  <a:cubicBezTo>
                    <a:pt x="187742" y="491856"/>
                    <a:pt x="216667" y="436751"/>
                    <a:pt x="233611" y="417120"/>
                  </a:cubicBezTo>
                  <a:cubicBezTo>
                    <a:pt x="233611" y="417120"/>
                    <a:pt x="192876" y="460687"/>
                    <a:pt x="178499" y="492028"/>
                  </a:cubicBezTo>
                  <a:cubicBezTo>
                    <a:pt x="169770" y="477908"/>
                    <a:pt x="148547" y="435545"/>
                    <a:pt x="193390" y="404549"/>
                  </a:cubicBezTo>
                  <a:cubicBezTo>
                    <a:pt x="247988" y="367353"/>
                    <a:pt x="264590" y="361326"/>
                    <a:pt x="284616" y="342900"/>
                  </a:cubicBezTo>
                  <a:close/>
                  <a:moveTo>
                    <a:pt x="311828" y="254000"/>
                  </a:moveTo>
                  <a:cubicBezTo>
                    <a:pt x="311828" y="254342"/>
                    <a:pt x="316822" y="348611"/>
                    <a:pt x="181298" y="366713"/>
                  </a:cubicBezTo>
                  <a:cubicBezTo>
                    <a:pt x="183709" y="364151"/>
                    <a:pt x="224866" y="321799"/>
                    <a:pt x="245530" y="308307"/>
                  </a:cubicBezTo>
                  <a:cubicBezTo>
                    <a:pt x="245530" y="308307"/>
                    <a:pt x="196969" y="338022"/>
                    <a:pt x="175271" y="362444"/>
                  </a:cubicBezTo>
                  <a:cubicBezTo>
                    <a:pt x="171482" y="348269"/>
                    <a:pt x="164422" y="306941"/>
                    <a:pt x="213156" y="289180"/>
                  </a:cubicBezTo>
                  <a:cubicBezTo>
                    <a:pt x="272394" y="267833"/>
                    <a:pt x="288753" y="265954"/>
                    <a:pt x="311828" y="254000"/>
                  </a:cubicBezTo>
                  <a:close/>
                  <a:moveTo>
                    <a:pt x="46782" y="231775"/>
                  </a:moveTo>
                  <a:cubicBezTo>
                    <a:pt x="65538" y="247367"/>
                    <a:pt x="80853" y="251822"/>
                    <a:pt x="132132" y="282321"/>
                  </a:cubicBezTo>
                  <a:cubicBezTo>
                    <a:pt x="173947" y="307509"/>
                    <a:pt x="154502" y="346918"/>
                    <a:pt x="146587" y="360111"/>
                  </a:cubicBezTo>
                  <a:cubicBezTo>
                    <a:pt x="132820" y="332696"/>
                    <a:pt x="94447" y="295857"/>
                    <a:pt x="94447" y="295857"/>
                  </a:cubicBezTo>
                  <a:cubicBezTo>
                    <a:pt x="110450" y="312478"/>
                    <a:pt x="137983" y="360454"/>
                    <a:pt x="139531" y="363538"/>
                  </a:cubicBezTo>
                  <a:cubicBezTo>
                    <a:pt x="12022" y="324129"/>
                    <a:pt x="46265" y="232118"/>
                    <a:pt x="46782" y="231775"/>
                  </a:cubicBezTo>
                  <a:close/>
                  <a:moveTo>
                    <a:pt x="334285" y="188913"/>
                  </a:moveTo>
                  <a:cubicBezTo>
                    <a:pt x="334114" y="189255"/>
                    <a:pt x="316649" y="261938"/>
                    <a:pt x="209293" y="253900"/>
                  </a:cubicBezTo>
                  <a:cubicBezTo>
                    <a:pt x="211690" y="252190"/>
                    <a:pt x="252783" y="226708"/>
                    <a:pt x="271618" y="219696"/>
                  </a:cubicBezTo>
                  <a:cubicBezTo>
                    <a:pt x="271447" y="219696"/>
                    <a:pt x="227785" y="234404"/>
                    <a:pt x="205697" y="249625"/>
                  </a:cubicBezTo>
                  <a:cubicBezTo>
                    <a:pt x="206040" y="238166"/>
                    <a:pt x="210491" y="205502"/>
                    <a:pt x="251413" y="199858"/>
                  </a:cubicBezTo>
                  <a:cubicBezTo>
                    <a:pt x="301239" y="193189"/>
                    <a:pt x="314081" y="194386"/>
                    <a:pt x="334285" y="188913"/>
                  </a:cubicBezTo>
                  <a:close/>
                  <a:moveTo>
                    <a:pt x="138761" y="128588"/>
                  </a:moveTo>
                  <a:cubicBezTo>
                    <a:pt x="149202" y="143674"/>
                    <a:pt x="159472" y="149674"/>
                    <a:pt x="190965" y="181389"/>
                  </a:cubicBezTo>
                  <a:cubicBezTo>
                    <a:pt x="216810" y="207447"/>
                    <a:pt x="193019" y="234362"/>
                    <a:pt x="183776" y="243105"/>
                  </a:cubicBezTo>
                  <a:cubicBezTo>
                    <a:pt x="179669" y="219961"/>
                    <a:pt x="159301" y="185503"/>
                    <a:pt x="159301" y="185503"/>
                  </a:cubicBezTo>
                  <a:cubicBezTo>
                    <a:pt x="167345" y="200761"/>
                    <a:pt x="177101" y="241905"/>
                    <a:pt x="177786" y="244476"/>
                  </a:cubicBezTo>
                  <a:cubicBezTo>
                    <a:pt x="89810" y="193218"/>
                    <a:pt x="138419" y="128759"/>
                    <a:pt x="138761" y="128588"/>
                  </a:cubicBezTo>
                  <a:close/>
                  <a:moveTo>
                    <a:pt x="305831" y="125173"/>
                  </a:moveTo>
                  <a:cubicBezTo>
                    <a:pt x="347737" y="127027"/>
                    <a:pt x="357870" y="129723"/>
                    <a:pt x="375560" y="128206"/>
                  </a:cubicBezTo>
                  <a:cubicBezTo>
                    <a:pt x="375217" y="128375"/>
                    <a:pt x="346020" y="184150"/>
                    <a:pt x="259974" y="162244"/>
                  </a:cubicBezTo>
                  <a:cubicBezTo>
                    <a:pt x="262379" y="161402"/>
                    <a:pt x="301194" y="146910"/>
                    <a:pt x="318025" y="143877"/>
                  </a:cubicBezTo>
                  <a:cubicBezTo>
                    <a:pt x="318025" y="143877"/>
                    <a:pt x="279382" y="149438"/>
                    <a:pt x="258085" y="158369"/>
                  </a:cubicBezTo>
                  <a:cubicBezTo>
                    <a:pt x="260661" y="149269"/>
                    <a:pt x="271310" y="123825"/>
                    <a:pt x="305831" y="125173"/>
                  </a:cubicBezTo>
                  <a:close/>
                  <a:moveTo>
                    <a:pt x="231067" y="50800"/>
                  </a:moveTo>
                  <a:cubicBezTo>
                    <a:pt x="236205" y="64329"/>
                    <a:pt x="243227" y="70756"/>
                    <a:pt x="261893" y="100689"/>
                  </a:cubicBezTo>
                  <a:cubicBezTo>
                    <a:pt x="277135" y="125211"/>
                    <a:pt x="252303" y="143306"/>
                    <a:pt x="242884" y="149056"/>
                  </a:cubicBezTo>
                  <a:cubicBezTo>
                    <a:pt x="244425" y="129777"/>
                    <a:pt x="235349" y="99336"/>
                    <a:pt x="235349" y="99336"/>
                  </a:cubicBezTo>
                  <a:cubicBezTo>
                    <a:pt x="238603" y="112696"/>
                    <a:pt x="237746" y="147027"/>
                    <a:pt x="237746" y="149225"/>
                  </a:cubicBezTo>
                  <a:cubicBezTo>
                    <a:pt x="177122" y="95446"/>
                    <a:pt x="230725" y="50800"/>
                    <a:pt x="231067" y="50800"/>
                  </a:cubicBezTo>
                  <a:close/>
                  <a:moveTo>
                    <a:pt x="434297" y="0"/>
                  </a:moveTo>
                  <a:cubicBezTo>
                    <a:pt x="433848" y="149"/>
                    <a:pt x="408403" y="102133"/>
                    <a:pt x="333227" y="106520"/>
                  </a:cubicBezTo>
                  <a:lnTo>
                    <a:pt x="298169" y="101880"/>
                  </a:lnTo>
                  <a:lnTo>
                    <a:pt x="259342" y="146786"/>
                  </a:lnTo>
                  <a:cubicBezTo>
                    <a:pt x="245238" y="164906"/>
                    <a:pt x="230640" y="185957"/>
                    <a:pt x="217072" y="209833"/>
                  </a:cubicBezTo>
                  <a:cubicBezTo>
                    <a:pt x="203505" y="233623"/>
                    <a:pt x="190796" y="260322"/>
                    <a:pt x="181178" y="289246"/>
                  </a:cubicBezTo>
                  <a:cubicBezTo>
                    <a:pt x="171561" y="318170"/>
                    <a:pt x="164691" y="349491"/>
                    <a:pt x="161771" y="381838"/>
                  </a:cubicBezTo>
                  <a:cubicBezTo>
                    <a:pt x="158680" y="414356"/>
                    <a:pt x="160226" y="448073"/>
                    <a:pt x="165721" y="481789"/>
                  </a:cubicBezTo>
                  <a:cubicBezTo>
                    <a:pt x="171045" y="515506"/>
                    <a:pt x="180835" y="549051"/>
                    <a:pt x="193715" y="581398"/>
                  </a:cubicBezTo>
                  <a:cubicBezTo>
                    <a:pt x="195089" y="585506"/>
                    <a:pt x="196978" y="589442"/>
                    <a:pt x="198696" y="593550"/>
                  </a:cubicBezTo>
                  <a:cubicBezTo>
                    <a:pt x="200413" y="597486"/>
                    <a:pt x="202131" y="601423"/>
                    <a:pt x="203848" y="605530"/>
                  </a:cubicBezTo>
                  <a:cubicBezTo>
                    <a:pt x="205566" y="609467"/>
                    <a:pt x="207626" y="613403"/>
                    <a:pt x="209516" y="617339"/>
                  </a:cubicBezTo>
                  <a:cubicBezTo>
                    <a:pt x="211405" y="621276"/>
                    <a:pt x="213294" y="625212"/>
                    <a:pt x="215183" y="629149"/>
                  </a:cubicBezTo>
                  <a:cubicBezTo>
                    <a:pt x="223083" y="644723"/>
                    <a:pt x="231670" y="659956"/>
                    <a:pt x="241116" y="674503"/>
                  </a:cubicBezTo>
                  <a:cubicBezTo>
                    <a:pt x="260008" y="703599"/>
                    <a:pt x="281991" y="730298"/>
                    <a:pt x="306206" y="753574"/>
                  </a:cubicBezTo>
                  <a:cubicBezTo>
                    <a:pt x="330250" y="776679"/>
                    <a:pt x="356699" y="796190"/>
                    <a:pt x="383147" y="812279"/>
                  </a:cubicBezTo>
                  <a:cubicBezTo>
                    <a:pt x="409595" y="828195"/>
                    <a:pt x="436215" y="840860"/>
                    <a:pt x="461461" y="850445"/>
                  </a:cubicBezTo>
                  <a:cubicBezTo>
                    <a:pt x="486879" y="860029"/>
                    <a:pt x="510751" y="867046"/>
                    <a:pt x="532047" y="872010"/>
                  </a:cubicBezTo>
                  <a:cubicBezTo>
                    <a:pt x="553515" y="876973"/>
                    <a:pt x="572407" y="880225"/>
                    <a:pt x="588035" y="882279"/>
                  </a:cubicBezTo>
                  <a:cubicBezTo>
                    <a:pt x="603664" y="884332"/>
                    <a:pt x="616029" y="885188"/>
                    <a:pt x="624445" y="885702"/>
                  </a:cubicBezTo>
                  <a:cubicBezTo>
                    <a:pt x="632860" y="886044"/>
                    <a:pt x="637497" y="886044"/>
                    <a:pt x="637497" y="886044"/>
                  </a:cubicBezTo>
                  <a:cubicBezTo>
                    <a:pt x="637497" y="886386"/>
                    <a:pt x="637497" y="886728"/>
                    <a:pt x="637497" y="887071"/>
                  </a:cubicBezTo>
                  <a:cubicBezTo>
                    <a:pt x="637497" y="887071"/>
                    <a:pt x="632860" y="887413"/>
                    <a:pt x="624445" y="887242"/>
                  </a:cubicBezTo>
                  <a:cubicBezTo>
                    <a:pt x="615858" y="887071"/>
                    <a:pt x="603492" y="886900"/>
                    <a:pt x="587692" y="885188"/>
                  </a:cubicBezTo>
                  <a:cubicBezTo>
                    <a:pt x="571892" y="883648"/>
                    <a:pt x="552657" y="880909"/>
                    <a:pt x="531017" y="876460"/>
                  </a:cubicBezTo>
                  <a:cubicBezTo>
                    <a:pt x="525521" y="875604"/>
                    <a:pt x="519854" y="874235"/>
                    <a:pt x="514186" y="872865"/>
                  </a:cubicBezTo>
                  <a:cubicBezTo>
                    <a:pt x="508347" y="871667"/>
                    <a:pt x="502508" y="869956"/>
                    <a:pt x="496497" y="868416"/>
                  </a:cubicBezTo>
                  <a:cubicBezTo>
                    <a:pt x="490314" y="867046"/>
                    <a:pt x="484303" y="864821"/>
                    <a:pt x="477949" y="862939"/>
                  </a:cubicBezTo>
                  <a:cubicBezTo>
                    <a:pt x="471766" y="861056"/>
                    <a:pt x="465411" y="858660"/>
                    <a:pt x="458885" y="856606"/>
                  </a:cubicBezTo>
                  <a:cubicBezTo>
                    <a:pt x="433124" y="847193"/>
                    <a:pt x="405817" y="834870"/>
                    <a:pt x="378510" y="819125"/>
                  </a:cubicBezTo>
                  <a:cubicBezTo>
                    <a:pt x="351203" y="803208"/>
                    <a:pt x="323724" y="783868"/>
                    <a:pt x="298650" y="760249"/>
                  </a:cubicBezTo>
                  <a:cubicBezTo>
                    <a:pt x="273747" y="736802"/>
                    <a:pt x="250562" y="709760"/>
                    <a:pt x="231155" y="679980"/>
                  </a:cubicBezTo>
                  <a:cubicBezTo>
                    <a:pt x="221366" y="665090"/>
                    <a:pt x="212607" y="649687"/>
                    <a:pt x="204363" y="633770"/>
                  </a:cubicBezTo>
                  <a:cubicBezTo>
                    <a:pt x="202474" y="629662"/>
                    <a:pt x="200413" y="625897"/>
                    <a:pt x="198524" y="621960"/>
                  </a:cubicBezTo>
                  <a:cubicBezTo>
                    <a:pt x="196635" y="618024"/>
                    <a:pt x="194574" y="614088"/>
                    <a:pt x="192857" y="609980"/>
                  </a:cubicBezTo>
                  <a:cubicBezTo>
                    <a:pt x="190967" y="605872"/>
                    <a:pt x="189250" y="601765"/>
                    <a:pt x="187361" y="597657"/>
                  </a:cubicBezTo>
                  <a:cubicBezTo>
                    <a:pt x="185643" y="593550"/>
                    <a:pt x="183583" y="589442"/>
                    <a:pt x="182209" y="585334"/>
                  </a:cubicBezTo>
                  <a:cubicBezTo>
                    <a:pt x="168984" y="552303"/>
                    <a:pt x="159367" y="517902"/>
                    <a:pt x="153699" y="483501"/>
                  </a:cubicBezTo>
                  <a:cubicBezTo>
                    <a:pt x="153184" y="479222"/>
                    <a:pt x="152325" y="474943"/>
                    <a:pt x="151810" y="470664"/>
                  </a:cubicBezTo>
                  <a:cubicBezTo>
                    <a:pt x="151295" y="466386"/>
                    <a:pt x="150952" y="462107"/>
                    <a:pt x="150436" y="457828"/>
                  </a:cubicBezTo>
                  <a:cubicBezTo>
                    <a:pt x="149406" y="449271"/>
                    <a:pt x="149234" y="440542"/>
                    <a:pt x="148891" y="431985"/>
                  </a:cubicBezTo>
                  <a:cubicBezTo>
                    <a:pt x="148547" y="427877"/>
                    <a:pt x="148719" y="423598"/>
                    <a:pt x="148719" y="419320"/>
                  </a:cubicBezTo>
                  <a:cubicBezTo>
                    <a:pt x="148719" y="415041"/>
                    <a:pt x="148891" y="410762"/>
                    <a:pt x="148891" y="406655"/>
                  </a:cubicBezTo>
                  <a:cubicBezTo>
                    <a:pt x="149062" y="402376"/>
                    <a:pt x="149406" y="398268"/>
                    <a:pt x="149578" y="393989"/>
                  </a:cubicBezTo>
                  <a:cubicBezTo>
                    <a:pt x="149921" y="389882"/>
                    <a:pt x="149921" y="385603"/>
                    <a:pt x="150608" y="381496"/>
                  </a:cubicBezTo>
                  <a:cubicBezTo>
                    <a:pt x="153699" y="348293"/>
                    <a:pt x="161600" y="316630"/>
                    <a:pt x="171904" y="287192"/>
                  </a:cubicBezTo>
                  <a:cubicBezTo>
                    <a:pt x="182380" y="257926"/>
                    <a:pt x="195776" y="231055"/>
                    <a:pt x="210031" y="207094"/>
                  </a:cubicBezTo>
                  <a:cubicBezTo>
                    <a:pt x="211748" y="204185"/>
                    <a:pt x="213466" y="201275"/>
                    <a:pt x="215355" y="198366"/>
                  </a:cubicBezTo>
                  <a:cubicBezTo>
                    <a:pt x="217244" y="195456"/>
                    <a:pt x="218961" y="192547"/>
                    <a:pt x="220851" y="189808"/>
                  </a:cubicBezTo>
                  <a:cubicBezTo>
                    <a:pt x="224457" y="184160"/>
                    <a:pt x="228236" y="178684"/>
                    <a:pt x="232014" y="173549"/>
                  </a:cubicBezTo>
                  <a:cubicBezTo>
                    <a:pt x="239570" y="163109"/>
                    <a:pt x="247127" y="153353"/>
                    <a:pt x="254684" y="144283"/>
                  </a:cubicBezTo>
                  <a:cubicBezTo>
                    <a:pt x="269454" y="126483"/>
                    <a:pt x="283708" y="111593"/>
                    <a:pt x="295730" y="99613"/>
                  </a:cubicBezTo>
                  <a:lnTo>
                    <a:pt x="297413" y="98073"/>
                  </a:lnTo>
                  <a:lnTo>
                    <a:pt x="296973" y="94621"/>
                  </a:lnTo>
                  <a:cubicBezTo>
                    <a:pt x="296621" y="81098"/>
                    <a:pt x="302422" y="51816"/>
                    <a:pt x="354471" y="35083"/>
                  </a:cubicBezTo>
                  <a:cubicBezTo>
                    <a:pt x="424041" y="13284"/>
                    <a:pt x="424554" y="10389"/>
                    <a:pt x="4342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CBF1273B-901B-4B76-B927-9440EA276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437" y="908049"/>
              <a:ext cx="637294" cy="937398"/>
            </a:xfrm>
            <a:custGeom>
              <a:avLst/>
              <a:gdLst>
                <a:gd name="connsiteX0" fmla="*/ 184043 w 637294"/>
                <a:gd name="connsiteY0" fmla="*/ 862235 h 937398"/>
                <a:gd name="connsiteX1" fmla="*/ 209349 w 637294"/>
                <a:gd name="connsiteY1" fmla="*/ 872329 h 937398"/>
                <a:gd name="connsiteX2" fmla="*/ 279400 w 637294"/>
                <a:gd name="connsiteY2" fmla="*/ 922050 h 937398"/>
                <a:gd name="connsiteX3" fmla="*/ 131762 w 637294"/>
                <a:gd name="connsiteY3" fmla="*/ 889245 h 937398"/>
                <a:gd name="connsiteX4" fmla="*/ 207122 w 637294"/>
                <a:gd name="connsiteY4" fmla="*/ 903939 h 937398"/>
                <a:gd name="connsiteX5" fmla="*/ 132790 w 637294"/>
                <a:gd name="connsiteY5" fmla="*/ 882923 h 937398"/>
                <a:gd name="connsiteX6" fmla="*/ 184043 w 637294"/>
                <a:gd name="connsiteY6" fmla="*/ 862235 h 937398"/>
                <a:gd name="connsiteX7" fmla="*/ 309040 w 637294"/>
                <a:gd name="connsiteY7" fmla="*/ 798214 h 937398"/>
                <a:gd name="connsiteX8" fmla="*/ 341530 w 637294"/>
                <a:gd name="connsiteY8" fmla="*/ 803089 h 937398"/>
                <a:gd name="connsiteX9" fmla="*/ 438150 w 637294"/>
                <a:gd name="connsiteY9" fmla="*/ 841837 h 937398"/>
                <a:gd name="connsiteX10" fmla="*/ 256104 w 637294"/>
                <a:gd name="connsiteY10" fmla="*/ 842517 h 937398"/>
                <a:gd name="connsiteX11" fmla="*/ 348246 w 637294"/>
                <a:gd name="connsiteY11" fmla="*/ 839798 h 937398"/>
                <a:gd name="connsiteX12" fmla="*/ 255587 w 637294"/>
                <a:gd name="connsiteY12" fmla="*/ 835209 h 937398"/>
                <a:gd name="connsiteX13" fmla="*/ 309040 w 637294"/>
                <a:gd name="connsiteY13" fmla="*/ 798214 h 937398"/>
                <a:gd name="connsiteX14" fmla="*/ 190500 w 637294"/>
                <a:gd name="connsiteY14" fmla="*/ 730421 h 937398"/>
                <a:gd name="connsiteX15" fmla="*/ 181872 w 637294"/>
                <a:gd name="connsiteY15" fmla="*/ 813478 h 937398"/>
                <a:gd name="connsiteX16" fmla="*/ 122513 w 637294"/>
                <a:gd name="connsiteY16" fmla="*/ 862013 h 937398"/>
                <a:gd name="connsiteX17" fmla="*/ 154781 w 637294"/>
                <a:gd name="connsiteY17" fmla="*/ 794166 h 937398"/>
                <a:gd name="connsiteX18" fmla="*/ 116819 w 637294"/>
                <a:gd name="connsiteY18" fmla="*/ 858766 h 937398"/>
                <a:gd name="connsiteX19" fmla="*/ 190500 w 637294"/>
                <a:gd name="connsiteY19" fmla="*/ 730421 h 937398"/>
                <a:gd name="connsiteX20" fmla="*/ 444654 w 637294"/>
                <a:gd name="connsiteY20" fmla="*/ 690294 h 937398"/>
                <a:gd name="connsiteX21" fmla="*/ 550863 w 637294"/>
                <a:gd name="connsiteY21" fmla="*/ 706484 h 937398"/>
                <a:gd name="connsiteX22" fmla="*/ 370702 w 637294"/>
                <a:gd name="connsiteY22" fmla="*/ 747897 h 937398"/>
                <a:gd name="connsiteX23" fmla="*/ 461126 w 637294"/>
                <a:gd name="connsiteY23" fmla="*/ 724720 h 937398"/>
                <a:gd name="connsiteX24" fmla="*/ 368300 w 637294"/>
                <a:gd name="connsiteY24" fmla="*/ 740910 h 937398"/>
                <a:gd name="connsiteX25" fmla="*/ 444654 w 637294"/>
                <a:gd name="connsiteY25" fmla="*/ 690294 h 937398"/>
                <a:gd name="connsiteX26" fmla="*/ 274765 w 637294"/>
                <a:gd name="connsiteY26" fmla="*/ 644696 h 937398"/>
                <a:gd name="connsiteX27" fmla="*/ 290782 w 637294"/>
                <a:gd name="connsiteY27" fmla="*/ 741902 h 937398"/>
                <a:gd name="connsiteX28" fmla="*/ 237447 w 637294"/>
                <a:gd name="connsiteY28" fmla="*/ 812800 h 937398"/>
                <a:gd name="connsiteX29" fmla="*/ 253806 w 637294"/>
                <a:gd name="connsiteY29" fmla="*/ 727040 h 937398"/>
                <a:gd name="connsiteX30" fmla="*/ 229950 w 637294"/>
                <a:gd name="connsiteY30" fmla="*/ 810750 h 937398"/>
                <a:gd name="connsiteX31" fmla="*/ 274765 w 637294"/>
                <a:gd name="connsiteY31" fmla="*/ 644696 h 937398"/>
                <a:gd name="connsiteX32" fmla="*/ 335882 w 637294"/>
                <a:gd name="connsiteY32" fmla="*/ 552450 h 937398"/>
                <a:gd name="connsiteX33" fmla="*/ 378947 w 637294"/>
                <a:gd name="connsiteY33" fmla="*/ 643027 h 937398"/>
                <a:gd name="connsiteX34" fmla="*/ 345147 w 637294"/>
                <a:gd name="connsiteY34" fmla="*/ 723900 h 937398"/>
                <a:gd name="connsiteX35" fmla="*/ 338284 w 637294"/>
                <a:gd name="connsiteY35" fmla="*/ 636898 h 937398"/>
                <a:gd name="connsiteX36" fmla="*/ 337083 w 637294"/>
                <a:gd name="connsiteY36" fmla="*/ 723560 h 937398"/>
                <a:gd name="connsiteX37" fmla="*/ 335882 w 637294"/>
                <a:gd name="connsiteY37" fmla="*/ 552450 h 937398"/>
                <a:gd name="connsiteX38" fmla="*/ 619125 w 637294"/>
                <a:gd name="connsiteY38" fmla="*/ 549275 h 937398"/>
                <a:gd name="connsiteX39" fmla="*/ 450555 w 637294"/>
                <a:gd name="connsiteY39" fmla="*/ 628602 h 937398"/>
                <a:gd name="connsiteX40" fmla="*/ 534410 w 637294"/>
                <a:gd name="connsiteY40" fmla="*/ 586283 h 937398"/>
                <a:gd name="connsiteX41" fmla="*/ 446087 w 637294"/>
                <a:gd name="connsiteY41" fmla="*/ 622263 h 937398"/>
                <a:gd name="connsiteX42" fmla="*/ 508635 w 637294"/>
                <a:gd name="connsiteY42" fmla="*/ 556128 h 937398"/>
                <a:gd name="connsiteX43" fmla="*/ 619125 w 637294"/>
                <a:gd name="connsiteY43" fmla="*/ 549275 h 937398"/>
                <a:gd name="connsiteX44" fmla="*/ 361680 w 637294"/>
                <a:gd name="connsiteY44" fmla="*/ 444500 h 937398"/>
                <a:gd name="connsiteX45" fmla="*/ 429044 w 637294"/>
                <a:gd name="connsiteY45" fmla="*/ 523583 h 937398"/>
                <a:gd name="connsiteX46" fmla="*/ 417675 w 637294"/>
                <a:gd name="connsiteY46" fmla="*/ 609995 h 937398"/>
                <a:gd name="connsiteX47" fmla="*/ 387472 w 637294"/>
                <a:gd name="connsiteY47" fmla="*/ 526481 h 937398"/>
                <a:gd name="connsiteX48" fmla="*/ 409700 w 637294"/>
                <a:gd name="connsiteY48" fmla="*/ 611188 h 937398"/>
                <a:gd name="connsiteX49" fmla="*/ 361680 w 637294"/>
                <a:gd name="connsiteY49" fmla="*/ 444500 h 937398"/>
                <a:gd name="connsiteX50" fmla="*/ 637224 w 637294"/>
                <a:gd name="connsiteY50" fmla="*/ 385763 h 937398"/>
                <a:gd name="connsiteX51" fmla="*/ 495203 w 637294"/>
                <a:gd name="connsiteY51" fmla="*/ 501651 h 937398"/>
                <a:gd name="connsiteX52" fmla="*/ 565182 w 637294"/>
                <a:gd name="connsiteY52" fmla="*/ 441396 h 937398"/>
                <a:gd name="connsiteX53" fmla="*/ 488841 w 637294"/>
                <a:gd name="connsiteY53" fmla="*/ 496516 h 937398"/>
                <a:gd name="connsiteX54" fmla="*/ 530450 w 637294"/>
                <a:gd name="connsiteY54" fmla="*/ 417773 h 937398"/>
                <a:gd name="connsiteX55" fmla="*/ 637224 w 637294"/>
                <a:gd name="connsiteY55" fmla="*/ 385763 h 937398"/>
                <a:gd name="connsiteX56" fmla="*/ 351295 w 637294"/>
                <a:gd name="connsiteY56" fmla="*/ 342900 h 937398"/>
                <a:gd name="connsiteX57" fmla="*/ 442692 w 637294"/>
                <a:gd name="connsiteY57" fmla="*/ 404721 h 937398"/>
                <a:gd name="connsiteX58" fmla="*/ 457582 w 637294"/>
                <a:gd name="connsiteY58" fmla="*/ 492028 h 937398"/>
                <a:gd name="connsiteX59" fmla="*/ 402299 w 637294"/>
                <a:gd name="connsiteY59" fmla="*/ 417120 h 937398"/>
                <a:gd name="connsiteX60" fmla="*/ 449880 w 637294"/>
                <a:gd name="connsiteY60" fmla="*/ 495300 h 937398"/>
                <a:gd name="connsiteX61" fmla="*/ 351295 w 637294"/>
                <a:gd name="connsiteY61" fmla="*/ 342900 h 937398"/>
                <a:gd name="connsiteX62" fmla="*/ 325623 w 637294"/>
                <a:gd name="connsiteY62" fmla="*/ 254000 h 937398"/>
                <a:gd name="connsiteX63" fmla="*/ 423378 w 637294"/>
                <a:gd name="connsiteY63" fmla="*/ 289180 h 937398"/>
                <a:gd name="connsiteX64" fmla="*/ 460740 w 637294"/>
                <a:gd name="connsiteY64" fmla="*/ 362444 h 937398"/>
                <a:gd name="connsiteX65" fmla="*/ 391305 w 637294"/>
                <a:gd name="connsiteY65" fmla="*/ 308307 h 937398"/>
                <a:gd name="connsiteX66" fmla="*/ 454940 w 637294"/>
                <a:gd name="connsiteY66" fmla="*/ 366713 h 937398"/>
                <a:gd name="connsiteX67" fmla="*/ 325623 w 637294"/>
                <a:gd name="connsiteY67" fmla="*/ 254000 h 937398"/>
                <a:gd name="connsiteX68" fmla="*/ 589127 w 637294"/>
                <a:gd name="connsiteY68" fmla="*/ 231775 h 937398"/>
                <a:gd name="connsiteX69" fmla="*/ 496206 w 637294"/>
                <a:gd name="connsiteY69" fmla="*/ 363538 h 937398"/>
                <a:gd name="connsiteX70" fmla="*/ 541462 w 637294"/>
                <a:gd name="connsiteY70" fmla="*/ 295857 h 937398"/>
                <a:gd name="connsiteX71" fmla="*/ 489150 w 637294"/>
                <a:gd name="connsiteY71" fmla="*/ 360111 h 937398"/>
                <a:gd name="connsiteX72" fmla="*/ 503777 w 637294"/>
                <a:gd name="connsiteY72" fmla="*/ 282321 h 937398"/>
                <a:gd name="connsiteX73" fmla="*/ 589127 w 637294"/>
                <a:gd name="connsiteY73" fmla="*/ 231775 h 937398"/>
                <a:gd name="connsiteX74" fmla="*/ 301625 w 637294"/>
                <a:gd name="connsiteY74" fmla="*/ 188913 h 937398"/>
                <a:gd name="connsiteX75" fmla="*/ 384326 w 637294"/>
                <a:gd name="connsiteY75" fmla="*/ 199858 h 937398"/>
                <a:gd name="connsiteX76" fmla="*/ 430213 w 637294"/>
                <a:gd name="connsiteY76" fmla="*/ 249625 h 937398"/>
                <a:gd name="connsiteX77" fmla="*/ 364293 w 637294"/>
                <a:gd name="connsiteY77" fmla="*/ 219696 h 937398"/>
                <a:gd name="connsiteX78" fmla="*/ 426617 w 637294"/>
                <a:gd name="connsiteY78" fmla="*/ 253900 h 937398"/>
                <a:gd name="connsiteX79" fmla="*/ 301625 w 637294"/>
                <a:gd name="connsiteY79" fmla="*/ 188913 h 937398"/>
                <a:gd name="connsiteX80" fmla="*/ 496977 w 637294"/>
                <a:gd name="connsiteY80" fmla="*/ 128588 h 937398"/>
                <a:gd name="connsiteX81" fmla="*/ 458124 w 637294"/>
                <a:gd name="connsiteY81" fmla="*/ 244476 h 937398"/>
                <a:gd name="connsiteX82" fmla="*/ 476438 w 637294"/>
                <a:gd name="connsiteY82" fmla="*/ 185503 h 937398"/>
                <a:gd name="connsiteX83" fmla="*/ 451963 w 637294"/>
                <a:gd name="connsiteY83" fmla="*/ 243105 h 937398"/>
                <a:gd name="connsiteX84" fmla="*/ 444774 w 637294"/>
                <a:gd name="connsiteY84" fmla="*/ 181389 h 937398"/>
                <a:gd name="connsiteX85" fmla="*/ 496977 w 637294"/>
                <a:gd name="connsiteY85" fmla="*/ 128588 h 937398"/>
                <a:gd name="connsiteX86" fmla="*/ 330182 w 637294"/>
                <a:gd name="connsiteY86" fmla="*/ 125173 h 937398"/>
                <a:gd name="connsiteX87" fmla="*/ 377825 w 637294"/>
                <a:gd name="connsiteY87" fmla="*/ 158369 h 937398"/>
                <a:gd name="connsiteX88" fmla="*/ 317798 w 637294"/>
                <a:gd name="connsiteY88" fmla="*/ 143877 h 937398"/>
                <a:gd name="connsiteX89" fmla="*/ 375933 w 637294"/>
                <a:gd name="connsiteY89" fmla="*/ 162244 h 937398"/>
                <a:gd name="connsiteX90" fmla="*/ 260350 w 637294"/>
                <a:gd name="connsiteY90" fmla="*/ 128206 h 937398"/>
                <a:gd name="connsiteX91" fmla="*/ 330182 w 637294"/>
                <a:gd name="connsiteY91" fmla="*/ 125173 h 937398"/>
                <a:gd name="connsiteX92" fmla="*/ 405494 w 637294"/>
                <a:gd name="connsiteY92" fmla="*/ 50800 h 937398"/>
                <a:gd name="connsiteX93" fmla="*/ 398894 w 637294"/>
                <a:gd name="connsiteY93" fmla="*/ 149225 h 937398"/>
                <a:gd name="connsiteX94" fmla="*/ 401152 w 637294"/>
                <a:gd name="connsiteY94" fmla="*/ 99336 h 937398"/>
                <a:gd name="connsiteX95" fmla="*/ 393510 w 637294"/>
                <a:gd name="connsiteY95" fmla="*/ 149056 h 937398"/>
                <a:gd name="connsiteX96" fmla="*/ 374232 w 637294"/>
                <a:gd name="connsiteY96" fmla="*/ 100689 h 937398"/>
                <a:gd name="connsiteX97" fmla="*/ 405494 w 637294"/>
                <a:gd name="connsiteY97" fmla="*/ 50800 h 937398"/>
                <a:gd name="connsiteX98" fmla="*/ 201612 w 637294"/>
                <a:gd name="connsiteY98" fmla="*/ 0 h 937398"/>
                <a:gd name="connsiteX99" fmla="*/ 281359 w 637294"/>
                <a:gd name="connsiteY99" fmla="*/ 35083 h 937398"/>
                <a:gd name="connsiteX100" fmla="*/ 338994 w 637294"/>
                <a:gd name="connsiteY100" fmla="*/ 94621 h 937398"/>
                <a:gd name="connsiteX101" fmla="*/ 338633 w 637294"/>
                <a:gd name="connsiteY101" fmla="*/ 97802 h 937398"/>
                <a:gd name="connsiteX102" fmla="*/ 340606 w 637294"/>
                <a:gd name="connsiteY102" fmla="*/ 99612 h 937398"/>
                <a:gd name="connsiteX103" fmla="*/ 381705 w 637294"/>
                <a:gd name="connsiteY103" fmla="*/ 144283 h 937398"/>
                <a:gd name="connsiteX104" fmla="*/ 404309 w 637294"/>
                <a:gd name="connsiteY104" fmla="*/ 173549 h 937398"/>
                <a:gd name="connsiteX105" fmla="*/ 415269 w 637294"/>
                <a:gd name="connsiteY105" fmla="*/ 189808 h 937398"/>
                <a:gd name="connsiteX106" fmla="*/ 420920 w 637294"/>
                <a:gd name="connsiteY106" fmla="*/ 198366 h 937398"/>
                <a:gd name="connsiteX107" fmla="*/ 426229 w 637294"/>
                <a:gd name="connsiteY107" fmla="*/ 207094 h 937398"/>
                <a:gd name="connsiteX108" fmla="*/ 464074 w 637294"/>
                <a:gd name="connsiteY108" fmla="*/ 287192 h 937398"/>
                <a:gd name="connsiteX109" fmla="*/ 485479 w 637294"/>
                <a:gd name="connsiteY109" fmla="*/ 381496 h 937398"/>
                <a:gd name="connsiteX110" fmla="*/ 486336 w 637294"/>
                <a:gd name="connsiteY110" fmla="*/ 393989 h 937398"/>
                <a:gd name="connsiteX111" fmla="*/ 487192 w 637294"/>
                <a:gd name="connsiteY111" fmla="*/ 406655 h 937398"/>
                <a:gd name="connsiteX112" fmla="*/ 487192 w 637294"/>
                <a:gd name="connsiteY112" fmla="*/ 419320 h 937398"/>
                <a:gd name="connsiteX113" fmla="*/ 487192 w 637294"/>
                <a:gd name="connsiteY113" fmla="*/ 431985 h 937398"/>
                <a:gd name="connsiteX114" fmla="*/ 485479 w 637294"/>
                <a:gd name="connsiteY114" fmla="*/ 457828 h 937398"/>
                <a:gd name="connsiteX115" fmla="*/ 484281 w 637294"/>
                <a:gd name="connsiteY115" fmla="*/ 470664 h 937398"/>
                <a:gd name="connsiteX116" fmla="*/ 482226 w 637294"/>
                <a:gd name="connsiteY116" fmla="*/ 483501 h 937398"/>
                <a:gd name="connsiteX117" fmla="*/ 453970 w 637294"/>
                <a:gd name="connsiteY117" fmla="*/ 585334 h 937398"/>
                <a:gd name="connsiteX118" fmla="*/ 448662 w 637294"/>
                <a:gd name="connsiteY118" fmla="*/ 597657 h 937398"/>
                <a:gd name="connsiteX119" fmla="*/ 443353 w 637294"/>
                <a:gd name="connsiteY119" fmla="*/ 609980 h 937398"/>
                <a:gd name="connsiteX120" fmla="*/ 437531 w 637294"/>
                <a:gd name="connsiteY120" fmla="*/ 621960 h 937398"/>
                <a:gd name="connsiteX121" fmla="*/ 431880 w 637294"/>
                <a:gd name="connsiteY121" fmla="*/ 633770 h 937398"/>
                <a:gd name="connsiteX122" fmla="*/ 404994 w 637294"/>
                <a:gd name="connsiteY122" fmla="*/ 679980 h 937398"/>
                <a:gd name="connsiteX123" fmla="*/ 337695 w 637294"/>
                <a:gd name="connsiteY123" fmla="*/ 760249 h 937398"/>
                <a:gd name="connsiteX124" fmla="*/ 258237 w 637294"/>
                <a:gd name="connsiteY124" fmla="*/ 819125 h 937398"/>
                <a:gd name="connsiteX125" fmla="*/ 177923 w 637294"/>
                <a:gd name="connsiteY125" fmla="*/ 856606 h 937398"/>
                <a:gd name="connsiteX126" fmla="*/ 158915 w 637294"/>
                <a:gd name="connsiteY126" fmla="*/ 862939 h 937398"/>
                <a:gd name="connsiteX127" fmla="*/ 140592 w 637294"/>
                <a:gd name="connsiteY127" fmla="*/ 868416 h 937398"/>
                <a:gd name="connsiteX128" fmla="*/ 122954 w 637294"/>
                <a:gd name="connsiteY128" fmla="*/ 872865 h 937398"/>
                <a:gd name="connsiteX129" fmla="*/ 106172 w 637294"/>
                <a:gd name="connsiteY129" fmla="*/ 876460 h 937398"/>
                <a:gd name="connsiteX130" fmla="*/ 49661 w 637294"/>
                <a:gd name="connsiteY130" fmla="*/ 885188 h 937398"/>
                <a:gd name="connsiteX131" fmla="*/ 13014 w 637294"/>
                <a:gd name="connsiteY131" fmla="*/ 887242 h 937398"/>
                <a:gd name="connsiteX132" fmla="*/ 0 w 637294"/>
                <a:gd name="connsiteY132" fmla="*/ 887071 h 937398"/>
                <a:gd name="connsiteX133" fmla="*/ 0 w 637294"/>
                <a:gd name="connsiteY133" fmla="*/ 886044 h 937398"/>
                <a:gd name="connsiteX134" fmla="*/ 12843 w 637294"/>
                <a:gd name="connsiteY134" fmla="*/ 885702 h 937398"/>
                <a:gd name="connsiteX135" fmla="*/ 49147 w 637294"/>
                <a:gd name="connsiteY135" fmla="*/ 882279 h 937398"/>
                <a:gd name="connsiteX136" fmla="*/ 104973 w 637294"/>
                <a:gd name="connsiteY136" fmla="*/ 872010 h 937398"/>
                <a:gd name="connsiteX137" fmla="*/ 175355 w 637294"/>
                <a:gd name="connsiteY137" fmla="*/ 850445 h 937398"/>
                <a:gd name="connsiteX138" fmla="*/ 253614 w 637294"/>
                <a:gd name="connsiteY138" fmla="*/ 812279 h 937398"/>
                <a:gd name="connsiteX139" fmla="*/ 330332 w 637294"/>
                <a:gd name="connsiteY139" fmla="*/ 753574 h 937398"/>
                <a:gd name="connsiteX140" fmla="*/ 395062 w 637294"/>
                <a:gd name="connsiteY140" fmla="*/ 674503 h 937398"/>
                <a:gd name="connsiteX141" fmla="*/ 420920 w 637294"/>
                <a:gd name="connsiteY141" fmla="*/ 629149 h 937398"/>
                <a:gd name="connsiteX142" fmla="*/ 426742 w 637294"/>
                <a:gd name="connsiteY142" fmla="*/ 617339 h 937398"/>
                <a:gd name="connsiteX143" fmla="*/ 432222 w 637294"/>
                <a:gd name="connsiteY143" fmla="*/ 605530 h 937398"/>
                <a:gd name="connsiteX144" fmla="*/ 437531 w 637294"/>
                <a:gd name="connsiteY144" fmla="*/ 593550 h 937398"/>
                <a:gd name="connsiteX145" fmla="*/ 442497 w 637294"/>
                <a:gd name="connsiteY145" fmla="*/ 581398 h 937398"/>
                <a:gd name="connsiteX146" fmla="*/ 470410 w 637294"/>
                <a:gd name="connsiteY146" fmla="*/ 481789 h 937398"/>
                <a:gd name="connsiteX147" fmla="*/ 474349 w 637294"/>
                <a:gd name="connsiteY147" fmla="*/ 381838 h 937398"/>
                <a:gd name="connsiteX148" fmla="*/ 454827 w 637294"/>
                <a:gd name="connsiteY148" fmla="*/ 289246 h 937398"/>
                <a:gd name="connsiteX149" fmla="*/ 419208 w 637294"/>
                <a:gd name="connsiteY149" fmla="*/ 209833 h 937398"/>
                <a:gd name="connsiteX150" fmla="*/ 376996 w 637294"/>
                <a:gd name="connsiteY150" fmla="*/ 146786 h 937398"/>
                <a:gd name="connsiteX151" fmla="*/ 338190 w 637294"/>
                <a:gd name="connsiteY151" fmla="*/ 101700 h 937398"/>
                <a:gd name="connsiteX152" fmla="*/ 338174 w 637294"/>
                <a:gd name="connsiteY152" fmla="*/ 101843 h 937398"/>
                <a:gd name="connsiteX153" fmla="*/ 201612 w 637294"/>
                <a:gd name="connsiteY153" fmla="*/ 0 h 9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37294" h="937398">
                  <a:moveTo>
                    <a:pt x="184043" y="862235"/>
                  </a:moveTo>
                  <a:cubicBezTo>
                    <a:pt x="192082" y="863156"/>
                    <a:pt x="200614" y="866178"/>
                    <a:pt x="209349" y="872329"/>
                  </a:cubicBezTo>
                  <a:cubicBezTo>
                    <a:pt x="251654" y="902230"/>
                    <a:pt x="259875" y="912311"/>
                    <a:pt x="279400" y="922050"/>
                  </a:cubicBezTo>
                  <a:cubicBezTo>
                    <a:pt x="278715" y="921879"/>
                    <a:pt x="204382" y="973138"/>
                    <a:pt x="131762" y="889245"/>
                  </a:cubicBezTo>
                  <a:cubicBezTo>
                    <a:pt x="135016" y="889586"/>
                    <a:pt x="187255" y="896592"/>
                    <a:pt x="207122" y="903939"/>
                  </a:cubicBezTo>
                  <a:cubicBezTo>
                    <a:pt x="207122" y="903939"/>
                    <a:pt x="162249" y="885657"/>
                    <a:pt x="132790" y="882923"/>
                  </a:cubicBezTo>
                  <a:cubicBezTo>
                    <a:pt x="140240" y="875618"/>
                    <a:pt x="159926" y="859472"/>
                    <a:pt x="184043" y="862235"/>
                  </a:cubicBezTo>
                  <a:close/>
                  <a:moveTo>
                    <a:pt x="309040" y="798214"/>
                  </a:moveTo>
                  <a:cubicBezTo>
                    <a:pt x="318677" y="797162"/>
                    <a:pt x="329517" y="798373"/>
                    <a:pt x="341530" y="803089"/>
                  </a:cubicBezTo>
                  <a:cubicBezTo>
                    <a:pt x="399915" y="826202"/>
                    <a:pt x="412488" y="835719"/>
                    <a:pt x="438150" y="841837"/>
                  </a:cubicBezTo>
                  <a:cubicBezTo>
                    <a:pt x="437289" y="841837"/>
                    <a:pt x="364780" y="919163"/>
                    <a:pt x="256104" y="842517"/>
                  </a:cubicBezTo>
                  <a:cubicBezTo>
                    <a:pt x="260065" y="842007"/>
                    <a:pt x="322929" y="836569"/>
                    <a:pt x="348246" y="839798"/>
                  </a:cubicBezTo>
                  <a:cubicBezTo>
                    <a:pt x="348246" y="839798"/>
                    <a:pt x="290550" y="830451"/>
                    <a:pt x="255587" y="835209"/>
                  </a:cubicBezTo>
                  <a:cubicBezTo>
                    <a:pt x="262046" y="824885"/>
                    <a:pt x="280130" y="801368"/>
                    <a:pt x="309040" y="798214"/>
                  </a:cubicBezTo>
                  <a:close/>
                  <a:moveTo>
                    <a:pt x="190500" y="730421"/>
                  </a:moveTo>
                  <a:cubicBezTo>
                    <a:pt x="184633" y="750758"/>
                    <a:pt x="186704" y="763404"/>
                    <a:pt x="181872" y="813478"/>
                  </a:cubicBezTo>
                  <a:cubicBezTo>
                    <a:pt x="177903" y="854494"/>
                    <a:pt x="137008" y="860817"/>
                    <a:pt x="122513" y="862013"/>
                  </a:cubicBezTo>
                  <a:cubicBezTo>
                    <a:pt x="139424" y="838600"/>
                    <a:pt x="154781" y="794166"/>
                    <a:pt x="154781" y="794166"/>
                  </a:cubicBezTo>
                  <a:cubicBezTo>
                    <a:pt x="147016" y="813307"/>
                    <a:pt x="118372" y="856032"/>
                    <a:pt x="116819" y="858766"/>
                  </a:cubicBezTo>
                  <a:cubicBezTo>
                    <a:pt x="95250" y="750587"/>
                    <a:pt x="190327" y="730250"/>
                    <a:pt x="190500" y="730421"/>
                  </a:cubicBezTo>
                  <a:close/>
                  <a:moveTo>
                    <a:pt x="444654" y="690294"/>
                  </a:moveTo>
                  <a:cubicBezTo>
                    <a:pt x="508654" y="699838"/>
                    <a:pt x="523753" y="706314"/>
                    <a:pt x="550863" y="706484"/>
                  </a:cubicBezTo>
                  <a:cubicBezTo>
                    <a:pt x="550348" y="706996"/>
                    <a:pt x="498359" y="798513"/>
                    <a:pt x="370702" y="747897"/>
                  </a:cubicBezTo>
                  <a:cubicBezTo>
                    <a:pt x="374477" y="746704"/>
                    <a:pt x="435045" y="727106"/>
                    <a:pt x="461126" y="724720"/>
                  </a:cubicBezTo>
                  <a:cubicBezTo>
                    <a:pt x="461126" y="724549"/>
                    <a:pt x="401415" y="728469"/>
                    <a:pt x="368300" y="740910"/>
                  </a:cubicBezTo>
                  <a:cubicBezTo>
                    <a:pt x="373104" y="725572"/>
                    <a:pt x="391978" y="682625"/>
                    <a:pt x="444654" y="690294"/>
                  </a:cubicBezTo>
                  <a:close/>
                  <a:moveTo>
                    <a:pt x="274765" y="644696"/>
                  </a:moveTo>
                  <a:cubicBezTo>
                    <a:pt x="274424" y="669467"/>
                    <a:pt x="280899" y="683476"/>
                    <a:pt x="290782" y="741902"/>
                  </a:cubicBezTo>
                  <a:cubicBezTo>
                    <a:pt x="298450" y="789908"/>
                    <a:pt x="253465" y="807675"/>
                    <a:pt x="237447" y="812800"/>
                  </a:cubicBezTo>
                  <a:cubicBezTo>
                    <a:pt x="249716" y="781878"/>
                    <a:pt x="253806" y="727040"/>
                    <a:pt x="253806" y="727040"/>
                  </a:cubicBezTo>
                  <a:cubicBezTo>
                    <a:pt x="250909" y="750786"/>
                    <a:pt x="231143" y="807162"/>
                    <a:pt x="229950" y="810750"/>
                  </a:cubicBezTo>
                  <a:cubicBezTo>
                    <a:pt x="173037" y="692701"/>
                    <a:pt x="274083" y="644525"/>
                    <a:pt x="274765" y="644696"/>
                  </a:cubicBezTo>
                  <a:close/>
                  <a:moveTo>
                    <a:pt x="335882" y="552450"/>
                  </a:moveTo>
                  <a:cubicBezTo>
                    <a:pt x="342573" y="576456"/>
                    <a:pt x="353039" y="588545"/>
                    <a:pt x="378947" y="643027"/>
                  </a:cubicBezTo>
                  <a:cubicBezTo>
                    <a:pt x="400050" y="687805"/>
                    <a:pt x="359730" y="715387"/>
                    <a:pt x="345147" y="723900"/>
                  </a:cubicBezTo>
                  <a:cubicBezTo>
                    <a:pt x="349264" y="691040"/>
                    <a:pt x="338284" y="636898"/>
                    <a:pt x="338284" y="636898"/>
                  </a:cubicBezTo>
                  <a:cubicBezTo>
                    <a:pt x="341887" y="660564"/>
                    <a:pt x="337426" y="719814"/>
                    <a:pt x="337083" y="723560"/>
                  </a:cubicBezTo>
                  <a:cubicBezTo>
                    <a:pt x="249237" y="622086"/>
                    <a:pt x="335024" y="552450"/>
                    <a:pt x="335882" y="552450"/>
                  </a:cubicBezTo>
                  <a:close/>
                  <a:moveTo>
                    <a:pt x="619125" y="549275"/>
                  </a:moveTo>
                  <a:cubicBezTo>
                    <a:pt x="618953" y="549789"/>
                    <a:pt x="591632" y="650875"/>
                    <a:pt x="450555" y="628602"/>
                  </a:cubicBezTo>
                  <a:cubicBezTo>
                    <a:pt x="453820" y="626546"/>
                    <a:pt x="509151" y="594335"/>
                    <a:pt x="534410" y="586283"/>
                  </a:cubicBezTo>
                  <a:cubicBezTo>
                    <a:pt x="534410" y="586283"/>
                    <a:pt x="475815" y="602731"/>
                    <a:pt x="446087" y="622263"/>
                  </a:cubicBezTo>
                  <a:cubicBezTo>
                    <a:pt x="446946" y="606157"/>
                    <a:pt x="453992" y="559898"/>
                    <a:pt x="508635" y="556128"/>
                  </a:cubicBezTo>
                  <a:cubicBezTo>
                    <a:pt x="574963" y="551674"/>
                    <a:pt x="591975" y="554758"/>
                    <a:pt x="619125" y="549275"/>
                  </a:cubicBezTo>
                  <a:close/>
                  <a:moveTo>
                    <a:pt x="361680" y="444500"/>
                  </a:moveTo>
                  <a:cubicBezTo>
                    <a:pt x="374916" y="466487"/>
                    <a:pt x="388660" y="476031"/>
                    <a:pt x="429044" y="523583"/>
                  </a:cubicBezTo>
                  <a:cubicBezTo>
                    <a:pt x="461962" y="562784"/>
                    <a:pt x="429892" y="598405"/>
                    <a:pt x="417675" y="609995"/>
                  </a:cubicBezTo>
                  <a:cubicBezTo>
                    <a:pt x="413094" y="576760"/>
                    <a:pt x="387472" y="526481"/>
                    <a:pt x="387472" y="526481"/>
                  </a:cubicBezTo>
                  <a:cubicBezTo>
                    <a:pt x="397653" y="548808"/>
                    <a:pt x="409022" y="607609"/>
                    <a:pt x="409700" y="611188"/>
                  </a:cubicBezTo>
                  <a:cubicBezTo>
                    <a:pt x="296862" y="531082"/>
                    <a:pt x="360832" y="444671"/>
                    <a:pt x="361680" y="444500"/>
                  </a:cubicBezTo>
                  <a:close/>
                  <a:moveTo>
                    <a:pt x="637224" y="385763"/>
                  </a:moveTo>
                  <a:cubicBezTo>
                    <a:pt x="637567" y="386277"/>
                    <a:pt x="641350" y="491038"/>
                    <a:pt x="495203" y="501651"/>
                  </a:cubicBezTo>
                  <a:cubicBezTo>
                    <a:pt x="497782" y="498912"/>
                    <a:pt x="542658" y="454919"/>
                    <a:pt x="565182" y="441396"/>
                  </a:cubicBezTo>
                  <a:cubicBezTo>
                    <a:pt x="565182" y="441225"/>
                    <a:pt x="512397" y="470839"/>
                    <a:pt x="488841" y="496516"/>
                  </a:cubicBezTo>
                  <a:cubicBezTo>
                    <a:pt x="485059" y="480596"/>
                    <a:pt x="477837" y="434035"/>
                    <a:pt x="530450" y="417773"/>
                  </a:cubicBezTo>
                  <a:cubicBezTo>
                    <a:pt x="594583" y="398430"/>
                    <a:pt x="612293" y="397403"/>
                    <a:pt x="637224" y="385763"/>
                  </a:cubicBezTo>
                  <a:close/>
                  <a:moveTo>
                    <a:pt x="351295" y="342900"/>
                  </a:moveTo>
                  <a:cubicBezTo>
                    <a:pt x="371491" y="361326"/>
                    <a:pt x="387922" y="367353"/>
                    <a:pt x="442692" y="404721"/>
                  </a:cubicBezTo>
                  <a:cubicBezTo>
                    <a:pt x="487363" y="435545"/>
                    <a:pt x="466140" y="477908"/>
                    <a:pt x="457582" y="492028"/>
                  </a:cubicBezTo>
                  <a:cubicBezTo>
                    <a:pt x="443205" y="460687"/>
                    <a:pt x="402470" y="417120"/>
                    <a:pt x="402299" y="417120"/>
                  </a:cubicBezTo>
                  <a:cubicBezTo>
                    <a:pt x="419243" y="436751"/>
                    <a:pt x="448340" y="491856"/>
                    <a:pt x="449880" y="495300"/>
                  </a:cubicBezTo>
                  <a:cubicBezTo>
                    <a:pt x="314325" y="442778"/>
                    <a:pt x="350952" y="343244"/>
                    <a:pt x="351295" y="342900"/>
                  </a:cubicBezTo>
                  <a:close/>
                  <a:moveTo>
                    <a:pt x="325623" y="254000"/>
                  </a:moveTo>
                  <a:cubicBezTo>
                    <a:pt x="348483" y="265954"/>
                    <a:pt x="364520" y="267833"/>
                    <a:pt x="423378" y="289180"/>
                  </a:cubicBezTo>
                  <a:cubicBezTo>
                    <a:pt x="471488" y="306941"/>
                    <a:pt x="464664" y="348269"/>
                    <a:pt x="460740" y="362444"/>
                  </a:cubicBezTo>
                  <a:cubicBezTo>
                    <a:pt x="439415" y="338022"/>
                    <a:pt x="391305" y="308307"/>
                    <a:pt x="391305" y="308307"/>
                  </a:cubicBezTo>
                  <a:cubicBezTo>
                    <a:pt x="411777" y="321799"/>
                    <a:pt x="452551" y="364151"/>
                    <a:pt x="454940" y="366713"/>
                  </a:cubicBezTo>
                  <a:cubicBezTo>
                    <a:pt x="320675" y="348611"/>
                    <a:pt x="325452" y="254342"/>
                    <a:pt x="325623" y="254000"/>
                  </a:cubicBezTo>
                  <a:close/>
                  <a:moveTo>
                    <a:pt x="589127" y="231775"/>
                  </a:moveTo>
                  <a:cubicBezTo>
                    <a:pt x="589644" y="232118"/>
                    <a:pt x="623887" y="324129"/>
                    <a:pt x="496206" y="363538"/>
                  </a:cubicBezTo>
                  <a:cubicBezTo>
                    <a:pt x="497926" y="360454"/>
                    <a:pt x="525459" y="312478"/>
                    <a:pt x="541462" y="295857"/>
                  </a:cubicBezTo>
                  <a:cubicBezTo>
                    <a:pt x="541290" y="295857"/>
                    <a:pt x="502917" y="332696"/>
                    <a:pt x="489150" y="360111"/>
                  </a:cubicBezTo>
                  <a:cubicBezTo>
                    <a:pt x="481235" y="346918"/>
                    <a:pt x="461962" y="307509"/>
                    <a:pt x="503777" y="282321"/>
                  </a:cubicBezTo>
                  <a:cubicBezTo>
                    <a:pt x="555056" y="251822"/>
                    <a:pt x="570371" y="247367"/>
                    <a:pt x="589127" y="231775"/>
                  </a:cubicBezTo>
                  <a:close/>
                  <a:moveTo>
                    <a:pt x="301625" y="188913"/>
                  </a:moveTo>
                  <a:cubicBezTo>
                    <a:pt x="321829" y="194386"/>
                    <a:pt x="334500" y="193189"/>
                    <a:pt x="384326" y="199858"/>
                  </a:cubicBezTo>
                  <a:cubicBezTo>
                    <a:pt x="425419" y="205502"/>
                    <a:pt x="429871" y="238166"/>
                    <a:pt x="430213" y="249625"/>
                  </a:cubicBezTo>
                  <a:cubicBezTo>
                    <a:pt x="407954" y="234404"/>
                    <a:pt x="364293" y="219696"/>
                    <a:pt x="364293" y="219696"/>
                  </a:cubicBezTo>
                  <a:cubicBezTo>
                    <a:pt x="383127" y="226708"/>
                    <a:pt x="424049" y="252190"/>
                    <a:pt x="426617" y="253900"/>
                  </a:cubicBezTo>
                  <a:cubicBezTo>
                    <a:pt x="319261" y="261938"/>
                    <a:pt x="301796" y="189255"/>
                    <a:pt x="301625" y="188913"/>
                  </a:cubicBezTo>
                  <a:close/>
                  <a:moveTo>
                    <a:pt x="496977" y="128588"/>
                  </a:moveTo>
                  <a:cubicBezTo>
                    <a:pt x="497491" y="128759"/>
                    <a:pt x="546100" y="193218"/>
                    <a:pt x="458124" y="244476"/>
                  </a:cubicBezTo>
                  <a:cubicBezTo>
                    <a:pt x="458638" y="241905"/>
                    <a:pt x="468394" y="200761"/>
                    <a:pt x="476438" y="185503"/>
                  </a:cubicBezTo>
                  <a:cubicBezTo>
                    <a:pt x="476438" y="185503"/>
                    <a:pt x="456242" y="219961"/>
                    <a:pt x="451963" y="243105"/>
                  </a:cubicBezTo>
                  <a:cubicBezTo>
                    <a:pt x="442891" y="234362"/>
                    <a:pt x="419100" y="207447"/>
                    <a:pt x="444774" y="181389"/>
                  </a:cubicBezTo>
                  <a:cubicBezTo>
                    <a:pt x="476267" y="149674"/>
                    <a:pt x="486708" y="143674"/>
                    <a:pt x="496977" y="128588"/>
                  </a:cubicBezTo>
                  <a:close/>
                  <a:moveTo>
                    <a:pt x="330182" y="125173"/>
                  </a:moveTo>
                  <a:cubicBezTo>
                    <a:pt x="364753" y="123825"/>
                    <a:pt x="375245" y="149269"/>
                    <a:pt x="377825" y="158369"/>
                  </a:cubicBezTo>
                  <a:cubicBezTo>
                    <a:pt x="356669" y="149438"/>
                    <a:pt x="317798" y="143877"/>
                    <a:pt x="317798" y="143877"/>
                  </a:cubicBezTo>
                  <a:cubicBezTo>
                    <a:pt x="334653" y="146910"/>
                    <a:pt x="373525" y="161402"/>
                    <a:pt x="375933" y="162244"/>
                  </a:cubicBezTo>
                  <a:cubicBezTo>
                    <a:pt x="289934" y="184150"/>
                    <a:pt x="260522" y="128375"/>
                    <a:pt x="260350" y="128206"/>
                  </a:cubicBezTo>
                  <a:cubicBezTo>
                    <a:pt x="277894" y="129723"/>
                    <a:pt x="288042" y="127027"/>
                    <a:pt x="330182" y="125173"/>
                  </a:cubicBezTo>
                  <a:close/>
                  <a:moveTo>
                    <a:pt x="405494" y="50800"/>
                  </a:moveTo>
                  <a:cubicBezTo>
                    <a:pt x="405841" y="50800"/>
                    <a:pt x="460375" y="95446"/>
                    <a:pt x="398894" y="149225"/>
                  </a:cubicBezTo>
                  <a:cubicBezTo>
                    <a:pt x="398894" y="147027"/>
                    <a:pt x="398026" y="112696"/>
                    <a:pt x="401152" y="99336"/>
                  </a:cubicBezTo>
                  <a:cubicBezTo>
                    <a:pt x="401152" y="99336"/>
                    <a:pt x="391947" y="129777"/>
                    <a:pt x="393510" y="149056"/>
                  </a:cubicBezTo>
                  <a:cubicBezTo>
                    <a:pt x="384132" y="143306"/>
                    <a:pt x="358775" y="125211"/>
                    <a:pt x="374232" y="100689"/>
                  </a:cubicBezTo>
                  <a:cubicBezTo>
                    <a:pt x="393163" y="70756"/>
                    <a:pt x="400457" y="64329"/>
                    <a:pt x="405494" y="50800"/>
                  </a:cubicBezTo>
                  <a:close/>
                  <a:moveTo>
                    <a:pt x="201612" y="0"/>
                  </a:moveTo>
                  <a:cubicBezTo>
                    <a:pt x="211195" y="10389"/>
                    <a:pt x="211880" y="13284"/>
                    <a:pt x="281359" y="35083"/>
                  </a:cubicBezTo>
                  <a:cubicBezTo>
                    <a:pt x="333467" y="51816"/>
                    <a:pt x="339275" y="81098"/>
                    <a:pt x="338994" y="94621"/>
                  </a:cubicBezTo>
                  <a:lnTo>
                    <a:pt x="338633" y="97802"/>
                  </a:lnTo>
                  <a:lnTo>
                    <a:pt x="340606" y="99612"/>
                  </a:lnTo>
                  <a:cubicBezTo>
                    <a:pt x="352765" y="111593"/>
                    <a:pt x="366807" y="126483"/>
                    <a:pt x="381705" y="144283"/>
                  </a:cubicBezTo>
                  <a:cubicBezTo>
                    <a:pt x="389069" y="153353"/>
                    <a:pt x="396775" y="163109"/>
                    <a:pt x="404309" y="173549"/>
                  </a:cubicBezTo>
                  <a:cubicBezTo>
                    <a:pt x="407906" y="178684"/>
                    <a:pt x="411844" y="184160"/>
                    <a:pt x="415269" y="189808"/>
                  </a:cubicBezTo>
                  <a:cubicBezTo>
                    <a:pt x="417153" y="192547"/>
                    <a:pt x="419036" y="195456"/>
                    <a:pt x="420920" y="198366"/>
                  </a:cubicBezTo>
                  <a:cubicBezTo>
                    <a:pt x="422633" y="201275"/>
                    <a:pt x="424345" y="204185"/>
                    <a:pt x="426229" y="207094"/>
                  </a:cubicBezTo>
                  <a:cubicBezTo>
                    <a:pt x="440442" y="231055"/>
                    <a:pt x="453628" y="257926"/>
                    <a:pt x="464074" y="287192"/>
                  </a:cubicBezTo>
                  <a:cubicBezTo>
                    <a:pt x="474520" y="316630"/>
                    <a:pt x="482226" y="348293"/>
                    <a:pt x="485479" y="381496"/>
                  </a:cubicBezTo>
                  <a:cubicBezTo>
                    <a:pt x="485993" y="385603"/>
                    <a:pt x="485993" y="389882"/>
                    <a:pt x="486336" y="393989"/>
                  </a:cubicBezTo>
                  <a:cubicBezTo>
                    <a:pt x="486678" y="398268"/>
                    <a:pt x="487021" y="402376"/>
                    <a:pt x="487192" y="406655"/>
                  </a:cubicBezTo>
                  <a:cubicBezTo>
                    <a:pt x="487192" y="410762"/>
                    <a:pt x="487192" y="415041"/>
                    <a:pt x="487192" y="419320"/>
                  </a:cubicBezTo>
                  <a:cubicBezTo>
                    <a:pt x="487363" y="423598"/>
                    <a:pt x="487363" y="427877"/>
                    <a:pt x="487192" y="431985"/>
                  </a:cubicBezTo>
                  <a:cubicBezTo>
                    <a:pt x="486678" y="440542"/>
                    <a:pt x="486678" y="449271"/>
                    <a:pt x="485479" y="457828"/>
                  </a:cubicBezTo>
                  <a:cubicBezTo>
                    <a:pt x="485137" y="462107"/>
                    <a:pt x="484623" y="466386"/>
                    <a:pt x="484281" y="470664"/>
                  </a:cubicBezTo>
                  <a:cubicBezTo>
                    <a:pt x="483596" y="474943"/>
                    <a:pt x="482911" y="479222"/>
                    <a:pt x="482226" y="483501"/>
                  </a:cubicBezTo>
                  <a:cubicBezTo>
                    <a:pt x="476746" y="517902"/>
                    <a:pt x="466985" y="552303"/>
                    <a:pt x="453970" y="585334"/>
                  </a:cubicBezTo>
                  <a:cubicBezTo>
                    <a:pt x="452429" y="589442"/>
                    <a:pt x="450545" y="593550"/>
                    <a:pt x="448662" y="597657"/>
                  </a:cubicBezTo>
                  <a:cubicBezTo>
                    <a:pt x="446949" y="601765"/>
                    <a:pt x="445066" y="605872"/>
                    <a:pt x="443353" y="609980"/>
                  </a:cubicBezTo>
                  <a:cubicBezTo>
                    <a:pt x="441641" y="614088"/>
                    <a:pt x="439586" y="618024"/>
                    <a:pt x="437531" y="621960"/>
                  </a:cubicBezTo>
                  <a:cubicBezTo>
                    <a:pt x="435647" y="625897"/>
                    <a:pt x="433763" y="629662"/>
                    <a:pt x="431880" y="633770"/>
                  </a:cubicBezTo>
                  <a:cubicBezTo>
                    <a:pt x="423489" y="649687"/>
                    <a:pt x="414755" y="665090"/>
                    <a:pt x="404994" y="679980"/>
                  </a:cubicBezTo>
                  <a:cubicBezTo>
                    <a:pt x="385644" y="709760"/>
                    <a:pt x="362526" y="736802"/>
                    <a:pt x="337695" y="760249"/>
                  </a:cubicBezTo>
                  <a:cubicBezTo>
                    <a:pt x="312865" y="783868"/>
                    <a:pt x="285465" y="803208"/>
                    <a:pt x="258237" y="819125"/>
                  </a:cubicBezTo>
                  <a:cubicBezTo>
                    <a:pt x="231009" y="834870"/>
                    <a:pt x="203610" y="847193"/>
                    <a:pt x="177923" y="856606"/>
                  </a:cubicBezTo>
                  <a:cubicBezTo>
                    <a:pt x="171416" y="858660"/>
                    <a:pt x="165080" y="861056"/>
                    <a:pt x="158915" y="862939"/>
                  </a:cubicBezTo>
                  <a:cubicBezTo>
                    <a:pt x="152579" y="864821"/>
                    <a:pt x="146586" y="867046"/>
                    <a:pt x="140592" y="868416"/>
                  </a:cubicBezTo>
                  <a:cubicBezTo>
                    <a:pt x="134598" y="869956"/>
                    <a:pt x="128605" y="871667"/>
                    <a:pt x="122954" y="872865"/>
                  </a:cubicBezTo>
                  <a:cubicBezTo>
                    <a:pt x="117131" y="874235"/>
                    <a:pt x="111652" y="875604"/>
                    <a:pt x="106172" y="876460"/>
                  </a:cubicBezTo>
                  <a:cubicBezTo>
                    <a:pt x="84424" y="880909"/>
                    <a:pt x="65415" y="883648"/>
                    <a:pt x="49661" y="885188"/>
                  </a:cubicBezTo>
                  <a:cubicBezTo>
                    <a:pt x="33906" y="886900"/>
                    <a:pt x="21405" y="887071"/>
                    <a:pt x="13014" y="887242"/>
                  </a:cubicBezTo>
                  <a:cubicBezTo>
                    <a:pt x="4452" y="887413"/>
                    <a:pt x="0" y="887071"/>
                    <a:pt x="0" y="887071"/>
                  </a:cubicBezTo>
                  <a:cubicBezTo>
                    <a:pt x="0" y="886728"/>
                    <a:pt x="0" y="886386"/>
                    <a:pt x="0" y="886044"/>
                  </a:cubicBezTo>
                  <a:cubicBezTo>
                    <a:pt x="0" y="886044"/>
                    <a:pt x="4452" y="886044"/>
                    <a:pt x="12843" y="885702"/>
                  </a:cubicBezTo>
                  <a:cubicBezTo>
                    <a:pt x="21234" y="885188"/>
                    <a:pt x="33564" y="884332"/>
                    <a:pt x="49147" y="882279"/>
                  </a:cubicBezTo>
                  <a:cubicBezTo>
                    <a:pt x="64730" y="880225"/>
                    <a:pt x="83567" y="876973"/>
                    <a:pt x="104973" y="872010"/>
                  </a:cubicBezTo>
                  <a:cubicBezTo>
                    <a:pt x="126379" y="867046"/>
                    <a:pt x="150182" y="860029"/>
                    <a:pt x="175355" y="850445"/>
                  </a:cubicBezTo>
                  <a:cubicBezTo>
                    <a:pt x="200528" y="840860"/>
                    <a:pt x="227071" y="828195"/>
                    <a:pt x="253614" y="812279"/>
                  </a:cubicBezTo>
                  <a:cubicBezTo>
                    <a:pt x="279986" y="796190"/>
                    <a:pt x="306186" y="776679"/>
                    <a:pt x="330332" y="753574"/>
                  </a:cubicBezTo>
                  <a:cubicBezTo>
                    <a:pt x="354306" y="730298"/>
                    <a:pt x="376396" y="703599"/>
                    <a:pt x="395062" y="674503"/>
                  </a:cubicBezTo>
                  <a:cubicBezTo>
                    <a:pt x="404481" y="659956"/>
                    <a:pt x="413043" y="644723"/>
                    <a:pt x="420920" y="629149"/>
                  </a:cubicBezTo>
                  <a:cubicBezTo>
                    <a:pt x="422804" y="625212"/>
                    <a:pt x="424859" y="621276"/>
                    <a:pt x="426742" y="617339"/>
                  </a:cubicBezTo>
                  <a:cubicBezTo>
                    <a:pt x="428626" y="613403"/>
                    <a:pt x="430681" y="609467"/>
                    <a:pt x="432222" y="605530"/>
                  </a:cubicBezTo>
                  <a:cubicBezTo>
                    <a:pt x="433935" y="601423"/>
                    <a:pt x="435647" y="597486"/>
                    <a:pt x="437531" y="593550"/>
                  </a:cubicBezTo>
                  <a:cubicBezTo>
                    <a:pt x="439072" y="589442"/>
                    <a:pt x="440956" y="585506"/>
                    <a:pt x="442497" y="581398"/>
                  </a:cubicBezTo>
                  <a:cubicBezTo>
                    <a:pt x="455340" y="549051"/>
                    <a:pt x="464930" y="515506"/>
                    <a:pt x="470410" y="481789"/>
                  </a:cubicBezTo>
                  <a:cubicBezTo>
                    <a:pt x="475718" y="448073"/>
                    <a:pt x="477260" y="414356"/>
                    <a:pt x="474349" y="381838"/>
                  </a:cubicBezTo>
                  <a:cubicBezTo>
                    <a:pt x="471437" y="349491"/>
                    <a:pt x="464588" y="318170"/>
                    <a:pt x="454827" y="289246"/>
                  </a:cubicBezTo>
                  <a:cubicBezTo>
                    <a:pt x="445237" y="260322"/>
                    <a:pt x="432736" y="233623"/>
                    <a:pt x="419208" y="209833"/>
                  </a:cubicBezTo>
                  <a:cubicBezTo>
                    <a:pt x="405594" y="185957"/>
                    <a:pt x="391038" y="164906"/>
                    <a:pt x="376996" y="146786"/>
                  </a:cubicBezTo>
                  <a:lnTo>
                    <a:pt x="338190" y="101700"/>
                  </a:lnTo>
                  <a:lnTo>
                    <a:pt x="338174" y="101843"/>
                  </a:lnTo>
                  <a:cubicBezTo>
                    <a:pt x="235153" y="133350"/>
                    <a:pt x="201954" y="170"/>
                    <a:pt x="2016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84" name="Freeform 17">
            <a:extLst>
              <a:ext uri="{FF2B5EF4-FFF2-40B4-BE49-F238E27FC236}">
                <a16:creationId xmlns="" xmlns:a16="http://schemas.microsoft.com/office/drawing/2014/main" id="{087A621A-14EF-4586-97E1-255BE5B1AA25}"/>
              </a:ext>
            </a:extLst>
          </p:cNvPr>
          <p:cNvSpPr>
            <a:spLocks noEditPoints="1"/>
          </p:cNvSpPr>
          <p:nvPr/>
        </p:nvSpPr>
        <p:spPr bwMode="auto">
          <a:xfrm>
            <a:off x="2438403" y="2899542"/>
            <a:ext cx="1221024" cy="1058914"/>
          </a:xfrm>
          <a:custGeom>
            <a:avLst/>
            <a:gdLst>
              <a:gd name="T0" fmla="*/ 560 w 600"/>
              <a:gd name="T1" fmla="*/ 226 h 522"/>
              <a:gd name="T2" fmla="*/ 524 w 600"/>
              <a:gd name="T3" fmla="*/ 134 h 522"/>
              <a:gd name="T4" fmla="*/ 479 w 600"/>
              <a:gd name="T5" fmla="*/ 73 h 522"/>
              <a:gd name="T6" fmla="*/ 529 w 600"/>
              <a:gd name="T7" fmla="*/ 188 h 522"/>
              <a:gd name="T8" fmla="*/ 515 w 600"/>
              <a:gd name="T9" fmla="*/ 346 h 522"/>
              <a:gd name="T10" fmla="*/ 429 w 600"/>
              <a:gd name="T11" fmla="*/ 449 h 522"/>
              <a:gd name="T12" fmla="*/ 338 w 600"/>
              <a:gd name="T13" fmla="*/ 495 h 522"/>
              <a:gd name="T14" fmla="*/ 149 w 600"/>
              <a:gd name="T15" fmla="*/ 430 h 522"/>
              <a:gd name="T16" fmla="*/ 70 w 600"/>
              <a:gd name="T17" fmla="*/ 309 h 522"/>
              <a:gd name="T18" fmla="*/ 113 w 600"/>
              <a:gd name="T19" fmla="*/ 174 h 522"/>
              <a:gd name="T20" fmla="*/ 167 w 600"/>
              <a:gd name="T21" fmla="*/ 70 h 522"/>
              <a:gd name="T22" fmla="*/ 79 w 600"/>
              <a:gd name="T23" fmla="*/ 100 h 522"/>
              <a:gd name="T24" fmla="*/ 11 w 600"/>
              <a:gd name="T25" fmla="*/ 199 h 522"/>
              <a:gd name="T26" fmla="*/ 8 w 600"/>
              <a:gd name="T27" fmla="*/ 292 h 522"/>
              <a:gd name="T28" fmla="*/ 143 w 600"/>
              <a:gd name="T29" fmla="*/ 437 h 522"/>
              <a:gd name="T30" fmla="*/ 293 w 600"/>
              <a:gd name="T31" fmla="*/ 510 h 522"/>
              <a:gd name="T32" fmla="*/ 526 w 600"/>
              <a:gd name="T33" fmla="*/ 434 h 522"/>
              <a:gd name="T34" fmla="*/ 536 w 600"/>
              <a:gd name="T35" fmla="*/ 358 h 522"/>
              <a:gd name="T36" fmla="*/ 574 w 600"/>
              <a:gd name="T37" fmla="*/ 236 h 522"/>
              <a:gd name="T38" fmla="*/ 573 w 600"/>
              <a:gd name="T39" fmla="*/ 183 h 522"/>
              <a:gd name="T40" fmla="*/ 565 w 600"/>
              <a:gd name="T41" fmla="*/ 129 h 522"/>
              <a:gd name="T42" fmla="*/ 532 w 600"/>
              <a:gd name="T43" fmla="*/ 126 h 522"/>
              <a:gd name="T44" fmla="*/ 527 w 600"/>
              <a:gd name="T45" fmla="*/ 39 h 522"/>
              <a:gd name="T46" fmla="*/ 461 w 600"/>
              <a:gd name="T47" fmla="*/ 71 h 522"/>
              <a:gd name="T48" fmla="*/ 472 w 600"/>
              <a:gd name="T49" fmla="*/ 17 h 522"/>
              <a:gd name="T50" fmla="*/ 519 w 600"/>
              <a:gd name="T51" fmla="*/ 149 h 522"/>
              <a:gd name="T52" fmla="*/ 517 w 600"/>
              <a:gd name="T53" fmla="*/ 166 h 522"/>
              <a:gd name="T54" fmla="*/ 519 w 600"/>
              <a:gd name="T55" fmla="*/ 210 h 522"/>
              <a:gd name="T56" fmla="*/ 501 w 600"/>
              <a:gd name="T57" fmla="*/ 245 h 522"/>
              <a:gd name="T58" fmla="*/ 513 w 600"/>
              <a:gd name="T59" fmla="*/ 325 h 522"/>
              <a:gd name="T60" fmla="*/ 448 w 600"/>
              <a:gd name="T61" fmla="*/ 427 h 522"/>
              <a:gd name="T62" fmla="*/ 430 w 600"/>
              <a:gd name="T63" fmla="*/ 399 h 522"/>
              <a:gd name="T64" fmla="*/ 400 w 600"/>
              <a:gd name="T65" fmla="*/ 429 h 522"/>
              <a:gd name="T66" fmla="*/ 200 w 600"/>
              <a:gd name="T67" fmla="*/ 429 h 522"/>
              <a:gd name="T68" fmla="*/ 170 w 600"/>
              <a:gd name="T69" fmla="*/ 400 h 522"/>
              <a:gd name="T70" fmla="*/ 151 w 600"/>
              <a:gd name="T71" fmla="*/ 427 h 522"/>
              <a:gd name="T72" fmla="*/ 90 w 600"/>
              <a:gd name="T73" fmla="*/ 307 h 522"/>
              <a:gd name="T74" fmla="*/ 87 w 600"/>
              <a:gd name="T75" fmla="*/ 251 h 522"/>
              <a:gd name="T76" fmla="*/ 81 w 600"/>
              <a:gd name="T77" fmla="*/ 210 h 522"/>
              <a:gd name="T78" fmla="*/ 83 w 600"/>
              <a:gd name="T79" fmla="*/ 166 h 522"/>
              <a:gd name="T80" fmla="*/ 107 w 600"/>
              <a:gd name="T81" fmla="*/ 126 h 522"/>
              <a:gd name="T82" fmla="*/ 159 w 600"/>
              <a:gd name="T83" fmla="*/ 73 h 522"/>
              <a:gd name="T84" fmla="*/ 83 w 600"/>
              <a:gd name="T85" fmla="*/ 51 h 522"/>
              <a:gd name="T86" fmla="*/ 126 w 600"/>
              <a:gd name="T87" fmla="*/ 46 h 522"/>
              <a:gd name="T88" fmla="*/ 49 w 600"/>
              <a:gd name="T89" fmla="*/ 116 h 522"/>
              <a:gd name="T90" fmla="*/ 35 w 600"/>
              <a:gd name="T91" fmla="*/ 133 h 522"/>
              <a:gd name="T92" fmla="*/ 25 w 600"/>
              <a:gd name="T93" fmla="*/ 151 h 522"/>
              <a:gd name="T94" fmla="*/ 19 w 600"/>
              <a:gd name="T95" fmla="*/ 249 h 522"/>
              <a:gd name="T96" fmla="*/ 46 w 600"/>
              <a:gd name="T97" fmla="*/ 319 h 522"/>
              <a:gd name="T98" fmla="*/ 60 w 600"/>
              <a:gd name="T99" fmla="*/ 355 h 522"/>
              <a:gd name="T100" fmla="*/ 79 w 600"/>
              <a:gd name="T101" fmla="*/ 403 h 522"/>
              <a:gd name="T102" fmla="*/ 131 w 600"/>
              <a:gd name="T103" fmla="*/ 360 h 522"/>
              <a:gd name="T104" fmla="*/ 111 w 600"/>
              <a:gd name="T105" fmla="*/ 444 h 522"/>
              <a:gd name="T106" fmla="*/ 189 w 600"/>
              <a:gd name="T107" fmla="*/ 487 h 522"/>
              <a:gd name="T108" fmla="*/ 176 w 600"/>
              <a:gd name="T109" fmla="*/ 504 h 522"/>
              <a:gd name="T110" fmla="*/ 463 w 600"/>
              <a:gd name="T111" fmla="*/ 481 h 522"/>
              <a:gd name="T112" fmla="*/ 508 w 600"/>
              <a:gd name="T113" fmla="*/ 450 h 522"/>
              <a:gd name="T114" fmla="*/ 511 w 600"/>
              <a:gd name="T115" fmla="*/ 418 h 522"/>
              <a:gd name="T116" fmla="*/ 516 w 600"/>
              <a:gd name="T117" fmla="*/ 401 h 522"/>
              <a:gd name="T118" fmla="*/ 483 w 600"/>
              <a:gd name="T119" fmla="*/ 356 h 522"/>
              <a:gd name="T120" fmla="*/ 541 w 600"/>
              <a:gd name="T121" fmla="*/ 337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0" h="522">
                <a:moveTo>
                  <a:pt x="594" y="292"/>
                </a:moveTo>
                <a:cubicBezTo>
                  <a:pt x="592" y="292"/>
                  <a:pt x="592" y="292"/>
                  <a:pt x="592" y="292"/>
                </a:cubicBezTo>
                <a:cubicBezTo>
                  <a:pt x="592" y="292"/>
                  <a:pt x="585" y="294"/>
                  <a:pt x="577" y="297"/>
                </a:cubicBezTo>
                <a:cubicBezTo>
                  <a:pt x="569" y="301"/>
                  <a:pt x="559" y="306"/>
                  <a:pt x="551" y="315"/>
                </a:cubicBezTo>
                <a:cubicBezTo>
                  <a:pt x="544" y="322"/>
                  <a:pt x="539" y="329"/>
                  <a:pt x="537" y="335"/>
                </a:cubicBezTo>
                <a:cubicBezTo>
                  <a:pt x="534" y="342"/>
                  <a:pt x="533" y="348"/>
                  <a:pt x="534" y="356"/>
                </a:cubicBezTo>
                <a:cubicBezTo>
                  <a:pt x="529" y="359"/>
                  <a:pt x="524" y="360"/>
                  <a:pt x="521" y="361"/>
                </a:cubicBezTo>
                <a:cubicBezTo>
                  <a:pt x="521" y="361"/>
                  <a:pt x="522" y="360"/>
                  <a:pt x="522" y="360"/>
                </a:cubicBezTo>
                <a:cubicBezTo>
                  <a:pt x="532" y="343"/>
                  <a:pt x="539" y="324"/>
                  <a:pt x="544" y="305"/>
                </a:cubicBezTo>
                <a:cubicBezTo>
                  <a:pt x="546" y="304"/>
                  <a:pt x="553" y="300"/>
                  <a:pt x="558" y="294"/>
                </a:cubicBezTo>
                <a:cubicBezTo>
                  <a:pt x="564" y="296"/>
                  <a:pt x="570" y="296"/>
                  <a:pt x="576" y="293"/>
                </a:cubicBezTo>
                <a:cubicBezTo>
                  <a:pt x="582" y="290"/>
                  <a:pt x="588" y="284"/>
                  <a:pt x="593" y="274"/>
                </a:cubicBezTo>
                <a:cubicBezTo>
                  <a:pt x="598" y="266"/>
                  <a:pt x="600" y="255"/>
                  <a:pt x="600" y="242"/>
                </a:cubicBezTo>
                <a:cubicBezTo>
                  <a:pt x="599" y="228"/>
                  <a:pt x="596" y="218"/>
                  <a:pt x="595" y="217"/>
                </a:cubicBezTo>
                <a:cubicBezTo>
                  <a:pt x="595" y="215"/>
                  <a:pt x="595" y="215"/>
                  <a:pt x="595" y="215"/>
                </a:cubicBezTo>
                <a:cubicBezTo>
                  <a:pt x="593" y="216"/>
                  <a:pt x="593" y="216"/>
                  <a:pt x="593" y="216"/>
                </a:cubicBezTo>
                <a:cubicBezTo>
                  <a:pt x="592" y="216"/>
                  <a:pt x="586" y="219"/>
                  <a:pt x="579" y="224"/>
                </a:cubicBezTo>
                <a:cubicBezTo>
                  <a:pt x="572" y="230"/>
                  <a:pt x="564" y="238"/>
                  <a:pt x="559" y="248"/>
                </a:cubicBezTo>
                <a:cubicBezTo>
                  <a:pt x="555" y="257"/>
                  <a:pt x="552" y="265"/>
                  <a:pt x="552" y="272"/>
                </a:cubicBezTo>
                <a:cubicBezTo>
                  <a:pt x="551" y="279"/>
                  <a:pt x="552" y="285"/>
                  <a:pt x="556" y="292"/>
                </a:cubicBezTo>
                <a:cubicBezTo>
                  <a:pt x="552" y="296"/>
                  <a:pt x="547" y="299"/>
                  <a:pt x="545" y="301"/>
                </a:cubicBezTo>
                <a:cubicBezTo>
                  <a:pt x="546" y="296"/>
                  <a:pt x="547" y="291"/>
                  <a:pt x="547" y="286"/>
                </a:cubicBezTo>
                <a:cubicBezTo>
                  <a:pt x="550" y="271"/>
                  <a:pt x="550" y="256"/>
                  <a:pt x="550" y="241"/>
                </a:cubicBezTo>
                <a:cubicBezTo>
                  <a:pt x="552" y="239"/>
                  <a:pt x="557" y="234"/>
                  <a:pt x="560" y="226"/>
                </a:cubicBezTo>
                <a:cubicBezTo>
                  <a:pt x="567" y="227"/>
                  <a:pt x="573" y="225"/>
                  <a:pt x="577" y="221"/>
                </a:cubicBezTo>
                <a:cubicBezTo>
                  <a:pt x="583" y="216"/>
                  <a:pt x="587" y="209"/>
                  <a:pt x="589" y="199"/>
                </a:cubicBezTo>
                <a:cubicBezTo>
                  <a:pt x="592" y="189"/>
                  <a:pt x="591" y="179"/>
                  <a:pt x="588" y="167"/>
                </a:cubicBezTo>
                <a:cubicBezTo>
                  <a:pt x="585" y="154"/>
                  <a:pt x="579" y="145"/>
                  <a:pt x="579" y="145"/>
                </a:cubicBezTo>
                <a:cubicBezTo>
                  <a:pt x="578" y="143"/>
                  <a:pt x="578" y="143"/>
                  <a:pt x="578" y="143"/>
                </a:cubicBezTo>
                <a:cubicBezTo>
                  <a:pt x="576" y="144"/>
                  <a:pt x="576" y="144"/>
                  <a:pt x="576" y="144"/>
                </a:cubicBezTo>
                <a:cubicBezTo>
                  <a:pt x="575" y="145"/>
                  <a:pt x="555" y="159"/>
                  <a:pt x="550" y="182"/>
                </a:cubicBezTo>
                <a:cubicBezTo>
                  <a:pt x="548" y="192"/>
                  <a:pt x="547" y="200"/>
                  <a:pt x="548" y="207"/>
                </a:cubicBezTo>
                <a:cubicBezTo>
                  <a:pt x="550" y="213"/>
                  <a:pt x="553" y="219"/>
                  <a:pt x="557" y="225"/>
                </a:cubicBezTo>
                <a:cubicBezTo>
                  <a:pt x="555" y="230"/>
                  <a:pt x="552" y="234"/>
                  <a:pt x="549" y="237"/>
                </a:cubicBezTo>
                <a:cubicBezTo>
                  <a:pt x="549" y="227"/>
                  <a:pt x="548" y="218"/>
                  <a:pt x="546" y="209"/>
                </a:cubicBezTo>
                <a:cubicBezTo>
                  <a:pt x="544" y="198"/>
                  <a:pt x="542" y="188"/>
                  <a:pt x="539" y="177"/>
                </a:cubicBezTo>
                <a:cubicBezTo>
                  <a:pt x="540" y="175"/>
                  <a:pt x="544" y="169"/>
                  <a:pt x="546" y="161"/>
                </a:cubicBezTo>
                <a:cubicBezTo>
                  <a:pt x="560" y="159"/>
                  <a:pt x="568" y="149"/>
                  <a:pt x="570" y="129"/>
                </a:cubicBezTo>
                <a:cubicBezTo>
                  <a:pt x="570" y="119"/>
                  <a:pt x="568" y="109"/>
                  <a:pt x="563" y="99"/>
                </a:cubicBezTo>
                <a:cubicBezTo>
                  <a:pt x="558" y="87"/>
                  <a:pt x="552" y="79"/>
                  <a:pt x="551" y="79"/>
                </a:cubicBezTo>
                <a:cubicBezTo>
                  <a:pt x="550" y="77"/>
                  <a:pt x="550" y="77"/>
                  <a:pt x="550" y="77"/>
                </a:cubicBezTo>
                <a:cubicBezTo>
                  <a:pt x="548" y="79"/>
                  <a:pt x="548" y="79"/>
                  <a:pt x="548" y="79"/>
                </a:cubicBezTo>
                <a:cubicBezTo>
                  <a:pt x="547" y="79"/>
                  <a:pt x="529" y="97"/>
                  <a:pt x="528" y="120"/>
                </a:cubicBezTo>
                <a:cubicBezTo>
                  <a:pt x="528" y="129"/>
                  <a:pt x="528" y="137"/>
                  <a:pt x="531" y="144"/>
                </a:cubicBezTo>
                <a:cubicBezTo>
                  <a:pt x="531" y="144"/>
                  <a:pt x="531" y="144"/>
                  <a:pt x="531" y="144"/>
                </a:cubicBezTo>
                <a:cubicBezTo>
                  <a:pt x="533" y="150"/>
                  <a:pt x="537" y="156"/>
                  <a:pt x="543" y="160"/>
                </a:cubicBezTo>
                <a:cubicBezTo>
                  <a:pt x="542" y="166"/>
                  <a:pt x="539" y="171"/>
                  <a:pt x="538" y="173"/>
                </a:cubicBezTo>
                <a:cubicBezTo>
                  <a:pt x="534" y="160"/>
                  <a:pt x="529" y="147"/>
                  <a:pt x="524" y="134"/>
                </a:cubicBezTo>
                <a:cubicBezTo>
                  <a:pt x="522" y="128"/>
                  <a:pt x="519" y="123"/>
                  <a:pt x="516" y="117"/>
                </a:cubicBezTo>
                <a:cubicBezTo>
                  <a:pt x="518" y="115"/>
                  <a:pt x="521" y="108"/>
                  <a:pt x="521" y="100"/>
                </a:cubicBezTo>
                <a:cubicBezTo>
                  <a:pt x="534" y="96"/>
                  <a:pt x="541" y="85"/>
                  <a:pt x="540" y="65"/>
                </a:cubicBezTo>
                <a:cubicBezTo>
                  <a:pt x="540" y="56"/>
                  <a:pt x="537" y="46"/>
                  <a:pt x="531" y="36"/>
                </a:cubicBezTo>
                <a:cubicBezTo>
                  <a:pt x="524" y="26"/>
                  <a:pt x="517" y="19"/>
                  <a:pt x="517" y="19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3" y="20"/>
                  <a:pt x="497" y="38"/>
                  <a:pt x="498" y="62"/>
                </a:cubicBezTo>
                <a:cubicBezTo>
                  <a:pt x="499" y="71"/>
                  <a:pt x="500" y="79"/>
                  <a:pt x="504" y="85"/>
                </a:cubicBezTo>
                <a:cubicBezTo>
                  <a:pt x="504" y="85"/>
                  <a:pt x="504" y="85"/>
                  <a:pt x="504" y="85"/>
                </a:cubicBezTo>
                <a:cubicBezTo>
                  <a:pt x="507" y="91"/>
                  <a:pt x="512" y="96"/>
                  <a:pt x="518" y="99"/>
                </a:cubicBezTo>
                <a:cubicBezTo>
                  <a:pt x="518" y="105"/>
                  <a:pt x="516" y="110"/>
                  <a:pt x="515" y="113"/>
                </a:cubicBezTo>
                <a:cubicBezTo>
                  <a:pt x="507" y="97"/>
                  <a:pt x="499" y="82"/>
                  <a:pt x="490" y="67"/>
                </a:cubicBezTo>
                <a:cubicBezTo>
                  <a:pt x="498" y="56"/>
                  <a:pt x="497" y="42"/>
                  <a:pt x="486" y="25"/>
                </a:cubicBezTo>
                <a:cubicBezTo>
                  <a:pt x="480" y="15"/>
                  <a:pt x="470" y="9"/>
                  <a:pt x="461" y="5"/>
                </a:cubicBezTo>
                <a:cubicBezTo>
                  <a:pt x="453" y="1"/>
                  <a:pt x="446" y="0"/>
                  <a:pt x="446" y="0"/>
                </a:cubicBezTo>
                <a:cubicBezTo>
                  <a:pt x="444" y="0"/>
                  <a:pt x="444" y="0"/>
                  <a:pt x="444" y="0"/>
                </a:cubicBezTo>
                <a:cubicBezTo>
                  <a:pt x="443" y="2"/>
                  <a:pt x="443" y="2"/>
                  <a:pt x="443" y="2"/>
                </a:cubicBezTo>
                <a:cubicBezTo>
                  <a:pt x="443" y="3"/>
                  <a:pt x="440" y="29"/>
                  <a:pt x="452" y="48"/>
                </a:cubicBezTo>
                <a:cubicBezTo>
                  <a:pt x="463" y="63"/>
                  <a:pt x="474" y="70"/>
                  <a:pt x="487" y="68"/>
                </a:cubicBezTo>
                <a:cubicBezTo>
                  <a:pt x="496" y="83"/>
                  <a:pt x="504" y="99"/>
                  <a:pt x="512" y="114"/>
                </a:cubicBezTo>
                <a:cubicBezTo>
                  <a:pt x="509" y="113"/>
                  <a:pt x="504" y="112"/>
                  <a:pt x="499" y="109"/>
                </a:cubicBezTo>
                <a:cubicBezTo>
                  <a:pt x="500" y="102"/>
                  <a:pt x="499" y="95"/>
                  <a:pt x="496" y="89"/>
                </a:cubicBezTo>
                <a:cubicBezTo>
                  <a:pt x="493" y="83"/>
                  <a:pt x="487" y="78"/>
                  <a:pt x="479" y="73"/>
                </a:cubicBezTo>
                <a:cubicBezTo>
                  <a:pt x="460" y="61"/>
                  <a:pt x="436" y="69"/>
                  <a:pt x="435" y="70"/>
                </a:cubicBezTo>
                <a:cubicBezTo>
                  <a:pt x="433" y="70"/>
                  <a:pt x="433" y="70"/>
                  <a:pt x="433" y="70"/>
                </a:cubicBezTo>
                <a:cubicBezTo>
                  <a:pt x="434" y="72"/>
                  <a:pt x="434" y="72"/>
                  <a:pt x="434" y="72"/>
                </a:cubicBezTo>
                <a:cubicBezTo>
                  <a:pt x="434" y="73"/>
                  <a:pt x="436" y="81"/>
                  <a:pt x="442" y="90"/>
                </a:cubicBezTo>
                <a:cubicBezTo>
                  <a:pt x="447" y="98"/>
                  <a:pt x="452" y="104"/>
                  <a:pt x="459" y="109"/>
                </a:cubicBezTo>
                <a:cubicBezTo>
                  <a:pt x="474" y="118"/>
                  <a:pt x="486" y="119"/>
                  <a:pt x="497" y="111"/>
                </a:cubicBezTo>
                <a:cubicBezTo>
                  <a:pt x="504" y="116"/>
                  <a:pt x="511" y="117"/>
                  <a:pt x="514" y="118"/>
                </a:cubicBezTo>
                <a:cubicBezTo>
                  <a:pt x="516" y="124"/>
                  <a:pt x="519" y="130"/>
                  <a:pt x="521" y="135"/>
                </a:cubicBezTo>
                <a:cubicBezTo>
                  <a:pt x="526" y="148"/>
                  <a:pt x="531" y="161"/>
                  <a:pt x="535" y="174"/>
                </a:cubicBezTo>
                <a:cubicBezTo>
                  <a:pt x="532" y="173"/>
                  <a:pt x="527" y="170"/>
                  <a:pt x="523" y="167"/>
                </a:cubicBezTo>
                <a:cubicBezTo>
                  <a:pt x="525" y="160"/>
                  <a:pt x="525" y="153"/>
                  <a:pt x="523" y="147"/>
                </a:cubicBezTo>
                <a:cubicBezTo>
                  <a:pt x="520" y="141"/>
                  <a:pt x="515" y="134"/>
                  <a:pt x="508" y="129"/>
                </a:cubicBezTo>
                <a:cubicBezTo>
                  <a:pt x="490" y="115"/>
                  <a:pt x="466" y="121"/>
                  <a:pt x="465" y="121"/>
                </a:cubicBezTo>
                <a:cubicBezTo>
                  <a:pt x="463" y="121"/>
                  <a:pt x="463" y="121"/>
                  <a:pt x="463" y="121"/>
                </a:cubicBezTo>
                <a:cubicBezTo>
                  <a:pt x="463" y="123"/>
                  <a:pt x="463" y="123"/>
                  <a:pt x="463" y="123"/>
                </a:cubicBezTo>
                <a:cubicBezTo>
                  <a:pt x="463" y="124"/>
                  <a:pt x="465" y="132"/>
                  <a:pt x="469" y="141"/>
                </a:cubicBezTo>
                <a:cubicBezTo>
                  <a:pt x="473" y="150"/>
                  <a:pt x="478" y="156"/>
                  <a:pt x="484" y="161"/>
                </a:cubicBezTo>
                <a:cubicBezTo>
                  <a:pt x="497" y="172"/>
                  <a:pt x="509" y="175"/>
                  <a:pt x="521" y="169"/>
                </a:cubicBezTo>
                <a:cubicBezTo>
                  <a:pt x="527" y="174"/>
                  <a:pt x="533" y="177"/>
                  <a:pt x="536" y="178"/>
                </a:cubicBezTo>
                <a:cubicBezTo>
                  <a:pt x="539" y="188"/>
                  <a:pt x="541" y="199"/>
                  <a:pt x="543" y="209"/>
                </a:cubicBezTo>
                <a:cubicBezTo>
                  <a:pt x="544" y="218"/>
                  <a:pt x="545" y="228"/>
                  <a:pt x="546" y="237"/>
                </a:cubicBezTo>
                <a:cubicBezTo>
                  <a:pt x="543" y="235"/>
                  <a:pt x="539" y="231"/>
                  <a:pt x="536" y="227"/>
                </a:cubicBezTo>
                <a:cubicBezTo>
                  <a:pt x="540" y="221"/>
                  <a:pt x="541" y="215"/>
                  <a:pt x="540" y="208"/>
                </a:cubicBezTo>
                <a:cubicBezTo>
                  <a:pt x="539" y="201"/>
                  <a:pt x="535" y="194"/>
                  <a:pt x="529" y="188"/>
                </a:cubicBezTo>
                <a:cubicBezTo>
                  <a:pt x="521" y="179"/>
                  <a:pt x="511" y="176"/>
                  <a:pt x="502" y="175"/>
                </a:cubicBezTo>
                <a:cubicBezTo>
                  <a:pt x="494" y="173"/>
                  <a:pt x="488" y="174"/>
                  <a:pt x="487" y="174"/>
                </a:cubicBezTo>
                <a:cubicBezTo>
                  <a:pt x="485" y="174"/>
                  <a:pt x="485" y="174"/>
                  <a:pt x="485" y="174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76"/>
                  <a:pt x="485" y="184"/>
                  <a:pt x="488" y="194"/>
                </a:cubicBezTo>
                <a:cubicBezTo>
                  <a:pt x="490" y="202"/>
                  <a:pt x="494" y="209"/>
                  <a:pt x="499" y="215"/>
                </a:cubicBezTo>
                <a:cubicBezTo>
                  <a:pt x="510" y="227"/>
                  <a:pt x="521" y="232"/>
                  <a:pt x="534" y="229"/>
                </a:cubicBezTo>
                <a:cubicBezTo>
                  <a:pt x="538" y="235"/>
                  <a:pt x="544" y="239"/>
                  <a:pt x="546" y="241"/>
                </a:cubicBezTo>
                <a:cubicBezTo>
                  <a:pt x="547" y="256"/>
                  <a:pt x="546" y="271"/>
                  <a:pt x="544" y="286"/>
                </a:cubicBezTo>
                <a:cubicBezTo>
                  <a:pt x="543" y="291"/>
                  <a:pt x="542" y="295"/>
                  <a:pt x="541" y="300"/>
                </a:cubicBezTo>
                <a:cubicBezTo>
                  <a:pt x="539" y="297"/>
                  <a:pt x="537" y="293"/>
                  <a:pt x="535" y="288"/>
                </a:cubicBezTo>
                <a:cubicBezTo>
                  <a:pt x="540" y="283"/>
                  <a:pt x="542" y="278"/>
                  <a:pt x="543" y="271"/>
                </a:cubicBezTo>
                <a:cubicBezTo>
                  <a:pt x="544" y="264"/>
                  <a:pt x="542" y="257"/>
                  <a:pt x="537" y="249"/>
                </a:cubicBezTo>
                <a:cubicBezTo>
                  <a:pt x="532" y="239"/>
                  <a:pt x="522" y="234"/>
                  <a:pt x="515" y="231"/>
                </a:cubicBezTo>
                <a:cubicBezTo>
                  <a:pt x="507" y="228"/>
                  <a:pt x="500" y="227"/>
                  <a:pt x="500" y="227"/>
                </a:cubicBezTo>
                <a:cubicBezTo>
                  <a:pt x="498" y="227"/>
                  <a:pt x="498" y="227"/>
                  <a:pt x="498" y="227"/>
                </a:cubicBezTo>
                <a:cubicBezTo>
                  <a:pt x="497" y="229"/>
                  <a:pt x="497" y="229"/>
                  <a:pt x="497" y="229"/>
                </a:cubicBezTo>
                <a:cubicBezTo>
                  <a:pt x="497" y="229"/>
                  <a:pt x="496" y="237"/>
                  <a:pt x="496" y="246"/>
                </a:cubicBezTo>
                <a:cubicBezTo>
                  <a:pt x="496" y="254"/>
                  <a:pt x="498" y="261"/>
                  <a:pt x="502" y="267"/>
                </a:cubicBezTo>
                <a:cubicBezTo>
                  <a:pt x="509" y="281"/>
                  <a:pt x="518" y="289"/>
                  <a:pt x="532" y="289"/>
                </a:cubicBezTo>
                <a:cubicBezTo>
                  <a:pt x="535" y="296"/>
                  <a:pt x="539" y="302"/>
                  <a:pt x="540" y="304"/>
                </a:cubicBezTo>
                <a:cubicBezTo>
                  <a:pt x="536" y="323"/>
                  <a:pt x="528" y="341"/>
                  <a:pt x="519" y="358"/>
                </a:cubicBezTo>
                <a:cubicBezTo>
                  <a:pt x="518" y="358"/>
                  <a:pt x="518" y="359"/>
                  <a:pt x="518" y="359"/>
                </a:cubicBezTo>
                <a:cubicBezTo>
                  <a:pt x="517" y="356"/>
                  <a:pt x="516" y="351"/>
                  <a:pt x="515" y="346"/>
                </a:cubicBezTo>
                <a:cubicBezTo>
                  <a:pt x="521" y="343"/>
                  <a:pt x="526" y="338"/>
                  <a:pt x="528" y="332"/>
                </a:cubicBezTo>
                <a:cubicBezTo>
                  <a:pt x="531" y="326"/>
                  <a:pt x="532" y="318"/>
                  <a:pt x="530" y="309"/>
                </a:cubicBezTo>
                <a:cubicBezTo>
                  <a:pt x="527" y="298"/>
                  <a:pt x="520" y="290"/>
                  <a:pt x="513" y="286"/>
                </a:cubicBezTo>
                <a:cubicBezTo>
                  <a:pt x="506" y="281"/>
                  <a:pt x="500" y="279"/>
                  <a:pt x="499" y="279"/>
                </a:cubicBezTo>
                <a:cubicBezTo>
                  <a:pt x="498" y="278"/>
                  <a:pt x="498" y="278"/>
                  <a:pt x="498" y="278"/>
                </a:cubicBezTo>
                <a:cubicBezTo>
                  <a:pt x="497" y="279"/>
                  <a:pt x="497" y="279"/>
                  <a:pt x="497" y="279"/>
                </a:cubicBezTo>
                <a:cubicBezTo>
                  <a:pt x="497" y="280"/>
                  <a:pt x="493" y="286"/>
                  <a:pt x="491" y="294"/>
                </a:cubicBezTo>
                <a:cubicBezTo>
                  <a:pt x="489" y="302"/>
                  <a:pt x="489" y="309"/>
                  <a:pt x="490" y="316"/>
                </a:cubicBezTo>
                <a:cubicBezTo>
                  <a:pt x="493" y="331"/>
                  <a:pt x="499" y="342"/>
                  <a:pt x="512" y="346"/>
                </a:cubicBezTo>
                <a:cubicBezTo>
                  <a:pt x="513" y="353"/>
                  <a:pt x="515" y="360"/>
                  <a:pt x="516" y="363"/>
                </a:cubicBezTo>
                <a:cubicBezTo>
                  <a:pt x="505" y="380"/>
                  <a:pt x="493" y="395"/>
                  <a:pt x="479" y="409"/>
                </a:cubicBezTo>
                <a:cubicBezTo>
                  <a:pt x="479" y="406"/>
                  <a:pt x="479" y="401"/>
                  <a:pt x="480" y="396"/>
                </a:cubicBezTo>
                <a:cubicBezTo>
                  <a:pt x="487" y="394"/>
                  <a:pt x="492" y="391"/>
                  <a:pt x="496" y="386"/>
                </a:cubicBezTo>
                <a:cubicBezTo>
                  <a:pt x="501" y="381"/>
                  <a:pt x="503" y="373"/>
                  <a:pt x="504" y="364"/>
                </a:cubicBezTo>
                <a:cubicBezTo>
                  <a:pt x="505" y="353"/>
                  <a:pt x="500" y="343"/>
                  <a:pt x="495" y="337"/>
                </a:cubicBezTo>
                <a:cubicBezTo>
                  <a:pt x="490" y="330"/>
                  <a:pt x="485" y="326"/>
                  <a:pt x="485" y="326"/>
                </a:cubicBezTo>
                <a:cubicBezTo>
                  <a:pt x="483" y="325"/>
                  <a:pt x="483" y="325"/>
                  <a:pt x="483" y="325"/>
                </a:cubicBezTo>
                <a:cubicBezTo>
                  <a:pt x="482" y="326"/>
                  <a:pt x="482" y="326"/>
                  <a:pt x="482" y="326"/>
                </a:cubicBezTo>
                <a:cubicBezTo>
                  <a:pt x="482" y="326"/>
                  <a:pt x="476" y="331"/>
                  <a:pt x="472" y="339"/>
                </a:cubicBezTo>
                <a:cubicBezTo>
                  <a:pt x="468" y="345"/>
                  <a:pt x="465" y="352"/>
                  <a:pt x="464" y="359"/>
                </a:cubicBezTo>
                <a:cubicBezTo>
                  <a:pt x="463" y="375"/>
                  <a:pt x="465" y="387"/>
                  <a:pt x="477" y="395"/>
                </a:cubicBezTo>
                <a:cubicBezTo>
                  <a:pt x="475" y="402"/>
                  <a:pt x="476" y="409"/>
                  <a:pt x="476" y="412"/>
                </a:cubicBezTo>
                <a:cubicBezTo>
                  <a:pt x="474" y="414"/>
                  <a:pt x="472" y="416"/>
                  <a:pt x="470" y="417"/>
                </a:cubicBezTo>
                <a:cubicBezTo>
                  <a:pt x="457" y="429"/>
                  <a:pt x="443" y="440"/>
                  <a:pt x="429" y="449"/>
                </a:cubicBezTo>
                <a:cubicBezTo>
                  <a:pt x="430" y="446"/>
                  <a:pt x="431" y="441"/>
                  <a:pt x="433" y="436"/>
                </a:cubicBezTo>
                <a:cubicBezTo>
                  <a:pt x="440" y="436"/>
                  <a:pt x="446" y="434"/>
                  <a:pt x="451" y="430"/>
                </a:cubicBezTo>
                <a:cubicBezTo>
                  <a:pt x="457" y="426"/>
                  <a:pt x="461" y="419"/>
                  <a:pt x="464" y="411"/>
                </a:cubicBezTo>
                <a:cubicBezTo>
                  <a:pt x="468" y="400"/>
                  <a:pt x="466" y="389"/>
                  <a:pt x="463" y="382"/>
                </a:cubicBezTo>
                <a:cubicBezTo>
                  <a:pt x="460" y="374"/>
                  <a:pt x="456" y="369"/>
                  <a:pt x="456" y="368"/>
                </a:cubicBezTo>
                <a:cubicBezTo>
                  <a:pt x="455" y="367"/>
                  <a:pt x="455" y="367"/>
                  <a:pt x="455" y="367"/>
                </a:cubicBezTo>
                <a:cubicBezTo>
                  <a:pt x="453" y="367"/>
                  <a:pt x="453" y="367"/>
                  <a:pt x="453" y="367"/>
                </a:cubicBezTo>
                <a:cubicBezTo>
                  <a:pt x="453" y="368"/>
                  <a:pt x="446" y="371"/>
                  <a:pt x="439" y="378"/>
                </a:cubicBezTo>
                <a:cubicBezTo>
                  <a:pt x="433" y="384"/>
                  <a:pt x="428" y="390"/>
                  <a:pt x="426" y="397"/>
                </a:cubicBezTo>
                <a:cubicBezTo>
                  <a:pt x="420" y="413"/>
                  <a:pt x="420" y="425"/>
                  <a:pt x="430" y="435"/>
                </a:cubicBezTo>
                <a:cubicBezTo>
                  <a:pt x="427" y="442"/>
                  <a:pt x="426" y="448"/>
                  <a:pt x="426" y="451"/>
                </a:cubicBezTo>
                <a:cubicBezTo>
                  <a:pt x="420" y="455"/>
                  <a:pt x="414" y="459"/>
                  <a:pt x="408" y="462"/>
                </a:cubicBezTo>
                <a:cubicBezTo>
                  <a:pt x="396" y="469"/>
                  <a:pt x="385" y="475"/>
                  <a:pt x="373" y="480"/>
                </a:cubicBezTo>
                <a:cubicBezTo>
                  <a:pt x="374" y="477"/>
                  <a:pt x="376" y="472"/>
                  <a:pt x="379" y="468"/>
                </a:cubicBezTo>
                <a:cubicBezTo>
                  <a:pt x="386" y="469"/>
                  <a:pt x="392" y="468"/>
                  <a:pt x="398" y="465"/>
                </a:cubicBezTo>
                <a:cubicBezTo>
                  <a:pt x="404" y="462"/>
                  <a:pt x="410" y="456"/>
                  <a:pt x="414" y="448"/>
                </a:cubicBezTo>
                <a:cubicBezTo>
                  <a:pt x="426" y="428"/>
                  <a:pt x="415" y="405"/>
                  <a:pt x="415" y="404"/>
                </a:cubicBezTo>
                <a:cubicBezTo>
                  <a:pt x="414" y="402"/>
                  <a:pt x="414" y="402"/>
                  <a:pt x="414" y="402"/>
                </a:cubicBezTo>
                <a:cubicBezTo>
                  <a:pt x="412" y="403"/>
                  <a:pt x="412" y="403"/>
                  <a:pt x="412" y="403"/>
                </a:cubicBezTo>
                <a:cubicBezTo>
                  <a:pt x="412" y="403"/>
                  <a:pt x="405" y="406"/>
                  <a:pt x="396" y="411"/>
                </a:cubicBezTo>
                <a:cubicBezTo>
                  <a:pt x="389" y="416"/>
                  <a:pt x="383" y="422"/>
                  <a:pt x="379" y="428"/>
                </a:cubicBezTo>
                <a:cubicBezTo>
                  <a:pt x="370" y="443"/>
                  <a:pt x="368" y="455"/>
                  <a:pt x="376" y="466"/>
                </a:cubicBezTo>
                <a:cubicBezTo>
                  <a:pt x="372" y="473"/>
                  <a:pt x="370" y="479"/>
                  <a:pt x="370" y="482"/>
                </a:cubicBezTo>
                <a:cubicBezTo>
                  <a:pt x="359" y="487"/>
                  <a:pt x="349" y="491"/>
                  <a:pt x="338" y="495"/>
                </a:cubicBezTo>
                <a:cubicBezTo>
                  <a:pt x="325" y="500"/>
                  <a:pt x="313" y="504"/>
                  <a:pt x="300" y="508"/>
                </a:cubicBezTo>
                <a:cubicBezTo>
                  <a:pt x="287" y="504"/>
                  <a:pt x="275" y="500"/>
                  <a:pt x="262" y="495"/>
                </a:cubicBezTo>
                <a:cubicBezTo>
                  <a:pt x="251" y="491"/>
                  <a:pt x="241" y="487"/>
                  <a:pt x="230" y="482"/>
                </a:cubicBezTo>
                <a:cubicBezTo>
                  <a:pt x="230" y="479"/>
                  <a:pt x="228" y="473"/>
                  <a:pt x="224" y="466"/>
                </a:cubicBezTo>
                <a:cubicBezTo>
                  <a:pt x="232" y="455"/>
                  <a:pt x="230" y="443"/>
                  <a:pt x="221" y="428"/>
                </a:cubicBezTo>
                <a:cubicBezTo>
                  <a:pt x="217" y="422"/>
                  <a:pt x="211" y="416"/>
                  <a:pt x="204" y="411"/>
                </a:cubicBezTo>
                <a:cubicBezTo>
                  <a:pt x="195" y="406"/>
                  <a:pt x="188" y="403"/>
                  <a:pt x="187" y="403"/>
                </a:cubicBezTo>
                <a:cubicBezTo>
                  <a:pt x="186" y="402"/>
                  <a:pt x="186" y="402"/>
                  <a:pt x="186" y="402"/>
                </a:cubicBezTo>
                <a:cubicBezTo>
                  <a:pt x="185" y="404"/>
                  <a:pt x="185" y="404"/>
                  <a:pt x="185" y="404"/>
                </a:cubicBezTo>
                <a:cubicBezTo>
                  <a:pt x="184" y="405"/>
                  <a:pt x="174" y="428"/>
                  <a:pt x="186" y="448"/>
                </a:cubicBezTo>
                <a:cubicBezTo>
                  <a:pt x="190" y="456"/>
                  <a:pt x="196" y="462"/>
                  <a:pt x="202" y="465"/>
                </a:cubicBezTo>
                <a:cubicBezTo>
                  <a:pt x="208" y="468"/>
                  <a:pt x="214" y="469"/>
                  <a:pt x="221" y="468"/>
                </a:cubicBezTo>
                <a:cubicBezTo>
                  <a:pt x="224" y="472"/>
                  <a:pt x="226" y="477"/>
                  <a:pt x="227" y="480"/>
                </a:cubicBezTo>
                <a:cubicBezTo>
                  <a:pt x="215" y="475"/>
                  <a:pt x="203" y="469"/>
                  <a:pt x="192" y="462"/>
                </a:cubicBezTo>
                <a:cubicBezTo>
                  <a:pt x="186" y="459"/>
                  <a:pt x="180" y="455"/>
                  <a:pt x="174" y="451"/>
                </a:cubicBezTo>
                <a:cubicBezTo>
                  <a:pt x="174" y="448"/>
                  <a:pt x="173" y="442"/>
                  <a:pt x="170" y="435"/>
                </a:cubicBezTo>
                <a:cubicBezTo>
                  <a:pt x="179" y="425"/>
                  <a:pt x="180" y="413"/>
                  <a:pt x="174" y="397"/>
                </a:cubicBezTo>
                <a:cubicBezTo>
                  <a:pt x="171" y="390"/>
                  <a:pt x="167" y="384"/>
                  <a:pt x="161" y="378"/>
                </a:cubicBezTo>
                <a:cubicBezTo>
                  <a:pt x="154" y="371"/>
                  <a:pt x="147" y="368"/>
                  <a:pt x="147" y="367"/>
                </a:cubicBezTo>
                <a:cubicBezTo>
                  <a:pt x="145" y="367"/>
                  <a:pt x="145" y="367"/>
                  <a:pt x="145" y="367"/>
                </a:cubicBezTo>
                <a:cubicBezTo>
                  <a:pt x="144" y="368"/>
                  <a:pt x="144" y="368"/>
                  <a:pt x="144" y="368"/>
                </a:cubicBezTo>
                <a:cubicBezTo>
                  <a:pt x="144" y="369"/>
                  <a:pt x="140" y="374"/>
                  <a:pt x="137" y="382"/>
                </a:cubicBezTo>
                <a:cubicBezTo>
                  <a:pt x="134" y="389"/>
                  <a:pt x="132" y="400"/>
                  <a:pt x="136" y="411"/>
                </a:cubicBezTo>
                <a:cubicBezTo>
                  <a:pt x="139" y="419"/>
                  <a:pt x="143" y="426"/>
                  <a:pt x="149" y="430"/>
                </a:cubicBezTo>
                <a:cubicBezTo>
                  <a:pt x="154" y="434"/>
                  <a:pt x="160" y="436"/>
                  <a:pt x="167" y="436"/>
                </a:cubicBezTo>
                <a:cubicBezTo>
                  <a:pt x="169" y="441"/>
                  <a:pt x="170" y="446"/>
                  <a:pt x="171" y="449"/>
                </a:cubicBezTo>
                <a:cubicBezTo>
                  <a:pt x="156" y="440"/>
                  <a:pt x="143" y="429"/>
                  <a:pt x="130" y="417"/>
                </a:cubicBezTo>
                <a:cubicBezTo>
                  <a:pt x="128" y="416"/>
                  <a:pt x="126" y="414"/>
                  <a:pt x="124" y="412"/>
                </a:cubicBezTo>
                <a:cubicBezTo>
                  <a:pt x="124" y="409"/>
                  <a:pt x="125" y="402"/>
                  <a:pt x="123" y="395"/>
                </a:cubicBezTo>
                <a:cubicBezTo>
                  <a:pt x="134" y="387"/>
                  <a:pt x="137" y="375"/>
                  <a:pt x="136" y="359"/>
                </a:cubicBezTo>
                <a:cubicBezTo>
                  <a:pt x="135" y="352"/>
                  <a:pt x="132" y="345"/>
                  <a:pt x="128" y="339"/>
                </a:cubicBezTo>
                <a:cubicBezTo>
                  <a:pt x="123" y="331"/>
                  <a:pt x="118" y="326"/>
                  <a:pt x="118" y="326"/>
                </a:cubicBezTo>
                <a:cubicBezTo>
                  <a:pt x="117" y="325"/>
                  <a:pt x="117" y="325"/>
                  <a:pt x="117" y="325"/>
                </a:cubicBezTo>
                <a:cubicBezTo>
                  <a:pt x="115" y="326"/>
                  <a:pt x="115" y="326"/>
                  <a:pt x="115" y="326"/>
                </a:cubicBezTo>
                <a:cubicBezTo>
                  <a:pt x="115" y="326"/>
                  <a:pt x="110" y="330"/>
                  <a:pt x="105" y="337"/>
                </a:cubicBezTo>
                <a:cubicBezTo>
                  <a:pt x="100" y="343"/>
                  <a:pt x="95" y="353"/>
                  <a:pt x="96" y="364"/>
                </a:cubicBezTo>
                <a:cubicBezTo>
                  <a:pt x="96" y="373"/>
                  <a:pt x="99" y="381"/>
                  <a:pt x="104" y="386"/>
                </a:cubicBezTo>
                <a:cubicBezTo>
                  <a:pt x="108" y="391"/>
                  <a:pt x="113" y="394"/>
                  <a:pt x="120" y="396"/>
                </a:cubicBezTo>
                <a:cubicBezTo>
                  <a:pt x="121" y="401"/>
                  <a:pt x="121" y="406"/>
                  <a:pt x="121" y="409"/>
                </a:cubicBezTo>
                <a:cubicBezTo>
                  <a:pt x="107" y="395"/>
                  <a:pt x="94" y="380"/>
                  <a:pt x="84" y="363"/>
                </a:cubicBezTo>
                <a:cubicBezTo>
                  <a:pt x="85" y="360"/>
                  <a:pt x="87" y="353"/>
                  <a:pt x="88" y="346"/>
                </a:cubicBezTo>
                <a:cubicBezTo>
                  <a:pt x="101" y="342"/>
                  <a:pt x="107" y="331"/>
                  <a:pt x="110" y="316"/>
                </a:cubicBezTo>
                <a:cubicBezTo>
                  <a:pt x="111" y="309"/>
                  <a:pt x="111" y="302"/>
                  <a:pt x="109" y="294"/>
                </a:cubicBezTo>
                <a:cubicBezTo>
                  <a:pt x="107" y="286"/>
                  <a:pt x="103" y="280"/>
                  <a:pt x="103" y="279"/>
                </a:cubicBezTo>
                <a:cubicBezTo>
                  <a:pt x="102" y="278"/>
                  <a:pt x="102" y="278"/>
                  <a:pt x="102" y="278"/>
                </a:cubicBezTo>
                <a:cubicBezTo>
                  <a:pt x="100" y="279"/>
                  <a:pt x="100" y="279"/>
                  <a:pt x="100" y="279"/>
                </a:cubicBezTo>
                <a:cubicBezTo>
                  <a:pt x="100" y="279"/>
                  <a:pt x="94" y="281"/>
                  <a:pt x="87" y="286"/>
                </a:cubicBezTo>
                <a:cubicBezTo>
                  <a:pt x="80" y="290"/>
                  <a:pt x="73" y="298"/>
                  <a:pt x="70" y="309"/>
                </a:cubicBezTo>
                <a:cubicBezTo>
                  <a:pt x="68" y="318"/>
                  <a:pt x="69" y="326"/>
                  <a:pt x="71" y="332"/>
                </a:cubicBezTo>
                <a:cubicBezTo>
                  <a:pt x="74" y="338"/>
                  <a:pt x="78" y="343"/>
                  <a:pt x="85" y="346"/>
                </a:cubicBezTo>
                <a:cubicBezTo>
                  <a:pt x="84" y="351"/>
                  <a:pt x="83" y="356"/>
                  <a:pt x="82" y="359"/>
                </a:cubicBezTo>
                <a:cubicBezTo>
                  <a:pt x="82" y="359"/>
                  <a:pt x="82" y="358"/>
                  <a:pt x="81" y="358"/>
                </a:cubicBezTo>
                <a:cubicBezTo>
                  <a:pt x="72" y="341"/>
                  <a:pt x="64" y="323"/>
                  <a:pt x="60" y="304"/>
                </a:cubicBezTo>
                <a:cubicBezTo>
                  <a:pt x="61" y="302"/>
                  <a:pt x="65" y="296"/>
                  <a:pt x="68" y="289"/>
                </a:cubicBezTo>
                <a:cubicBezTo>
                  <a:pt x="82" y="289"/>
                  <a:pt x="91" y="281"/>
                  <a:pt x="98" y="267"/>
                </a:cubicBezTo>
                <a:cubicBezTo>
                  <a:pt x="102" y="261"/>
                  <a:pt x="103" y="254"/>
                  <a:pt x="104" y="246"/>
                </a:cubicBezTo>
                <a:cubicBezTo>
                  <a:pt x="104" y="237"/>
                  <a:pt x="103" y="229"/>
                  <a:pt x="103" y="229"/>
                </a:cubicBezTo>
                <a:cubicBezTo>
                  <a:pt x="102" y="227"/>
                  <a:pt x="102" y="227"/>
                  <a:pt x="102" y="227"/>
                </a:cubicBezTo>
                <a:cubicBezTo>
                  <a:pt x="100" y="227"/>
                  <a:pt x="100" y="227"/>
                  <a:pt x="100" y="227"/>
                </a:cubicBezTo>
                <a:cubicBezTo>
                  <a:pt x="100" y="227"/>
                  <a:pt x="93" y="228"/>
                  <a:pt x="85" y="231"/>
                </a:cubicBezTo>
                <a:cubicBezTo>
                  <a:pt x="78" y="234"/>
                  <a:pt x="68" y="239"/>
                  <a:pt x="63" y="249"/>
                </a:cubicBezTo>
                <a:cubicBezTo>
                  <a:pt x="58" y="257"/>
                  <a:pt x="56" y="264"/>
                  <a:pt x="57" y="271"/>
                </a:cubicBezTo>
                <a:cubicBezTo>
                  <a:pt x="57" y="278"/>
                  <a:pt x="60" y="283"/>
                  <a:pt x="65" y="288"/>
                </a:cubicBezTo>
                <a:cubicBezTo>
                  <a:pt x="63" y="293"/>
                  <a:pt x="61" y="297"/>
                  <a:pt x="59" y="300"/>
                </a:cubicBezTo>
                <a:cubicBezTo>
                  <a:pt x="58" y="295"/>
                  <a:pt x="57" y="291"/>
                  <a:pt x="56" y="286"/>
                </a:cubicBezTo>
                <a:cubicBezTo>
                  <a:pt x="54" y="271"/>
                  <a:pt x="53" y="256"/>
                  <a:pt x="54" y="241"/>
                </a:cubicBezTo>
                <a:cubicBezTo>
                  <a:pt x="56" y="239"/>
                  <a:pt x="62" y="235"/>
                  <a:pt x="66" y="229"/>
                </a:cubicBezTo>
                <a:cubicBezTo>
                  <a:pt x="79" y="232"/>
                  <a:pt x="90" y="227"/>
                  <a:pt x="101" y="215"/>
                </a:cubicBezTo>
                <a:cubicBezTo>
                  <a:pt x="106" y="209"/>
                  <a:pt x="110" y="202"/>
                  <a:pt x="112" y="194"/>
                </a:cubicBezTo>
                <a:cubicBezTo>
                  <a:pt x="114" y="184"/>
                  <a:pt x="115" y="176"/>
                  <a:pt x="115" y="176"/>
                </a:cubicBezTo>
                <a:cubicBezTo>
                  <a:pt x="115" y="174"/>
                  <a:pt x="115" y="174"/>
                  <a:pt x="115" y="174"/>
                </a:cubicBezTo>
                <a:cubicBezTo>
                  <a:pt x="113" y="174"/>
                  <a:pt x="113" y="174"/>
                  <a:pt x="113" y="174"/>
                </a:cubicBezTo>
                <a:cubicBezTo>
                  <a:pt x="112" y="174"/>
                  <a:pt x="106" y="173"/>
                  <a:pt x="97" y="175"/>
                </a:cubicBezTo>
                <a:cubicBezTo>
                  <a:pt x="89" y="176"/>
                  <a:pt x="79" y="179"/>
                  <a:pt x="71" y="188"/>
                </a:cubicBezTo>
                <a:cubicBezTo>
                  <a:pt x="65" y="194"/>
                  <a:pt x="61" y="201"/>
                  <a:pt x="60" y="208"/>
                </a:cubicBezTo>
                <a:cubicBezTo>
                  <a:pt x="59" y="215"/>
                  <a:pt x="60" y="221"/>
                  <a:pt x="64" y="227"/>
                </a:cubicBezTo>
                <a:cubicBezTo>
                  <a:pt x="60" y="231"/>
                  <a:pt x="56" y="235"/>
                  <a:pt x="54" y="237"/>
                </a:cubicBezTo>
                <a:cubicBezTo>
                  <a:pt x="55" y="228"/>
                  <a:pt x="56" y="218"/>
                  <a:pt x="57" y="209"/>
                </a:cubicBezTo>
                <a:cubicBezTo>
                  <a:pt x="59" y="199"/>
                  <a:pt x="61" y="188"/>
                  <a:pt x="64" y="178"/>
                </a:cubicBezTo>
                <a:cubicBezTo>
                  <a:pt x="67" y="177"/>
                  <a:pt x="73" y="174"/>
                  <a:pt x="79" y="169"/>
                </a:cubicBezTo>
                <a:cubicBezTo>
                  <a:pt x="91" y="175"/>
                  <a:pt x="103" y="172"/>
                  <a:pt x="116" y="161"/>
                </a:cubicBezTo>
                <a:cubicBezTo>
                  <a:pt x="122" y="156"/>
                  <a:pt x="127" y="150"/>
                  <a:pt x="131" y="141"/>
                </a:cubicBezTo>
                <a:cubicBezTo>
                  <a:pt x="135" y="132"/>
                  <a:pt x="137" y="124"/>
                  <a:pt x="137" y="123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4" y="121"/>
                  <a:pt x="110" y="115"/>
                  <a:pt x="92" y="129"/>
                </a:cubicBezTo>
                <a:cubicBezTo>
                  <a:pt x="85" y="134"/>
                  <a:pt x="80" y="141"/>
                  <a:pt x="77" y="147"/>
                </a:cubicBezTo>
                <a:cubicBezTo>
                  <a:pt x="75" y="153"/>
                  <a:pt x="75" y="160"/>
                  <a:pt x="77" y="167"/>
                </a:cubicBezTo>
                <a:cubicBezTo>
                  <a:pt x="73" y="170"/>
                  <a:pt x="68" y="173"/>
                  <a:pt x="65" y="174"/>
                </a:cubicBezTo>
                <a:cubicBezTo>
                  <a:pt x="69" y="161"/>
                  <a:pt x="74" y="148"/>
                  <a:pt x="79" y="135"/>
                </a:cubicBezTo>
                <a:cubicBezTo>
                  <a:pt x="81" y="130"/>
                  <a:pt x="84" y="124"/>
                  <a:pt x="86" y="118"/>
                </a:cubicBezTo>
                <a:cubicBezTo>
                  <a:pt x="89" y="117"/>
                  <a:pt x="96" y="116"/>
                  <a:pt x="102" y="111"/>
                </a:cubicBezTo>
                <a:cubicBezTo>
                  <a:pt x="114" y="119"/>
                  <a:pt x="126" y="118"/>
                  <a:pt x="141" y="109"/>
                </a:cubicBezTo>
                <a:cubicBezTo>
                  <a:pt x="147" y="104"/>
                  <a:pt x="153" y="98"/>
                  <a:pt x="158" y="90"/>
                </a:cubicBezTo>
                <a:cubicBezTo>
                  <a:pt x="164" y="81"/>
                  <a:pt x="166" y="73"/>
                  <a:pt x="166" y="72"/>
                </a:cubicBezTo>
                <a:cubicBezTo>
                  <a:pt x="167" y="70"/>
                  <a:pt x="167" y="70"/>
                  <a:pt x="167" y="70"/>
                </a:cubicBezTo>
                <a:cubicBezTo>
                  <a:pt x="165" y="70"/>
                  <a:pt x="165" y="70"/>
                  <a:pt x="165" y="70"/>
                </a:cubicBezTo>
                <a:cubicBezTo>
                  <a:pt x="164" y="69"/>
                  <a:pt x="140" y="61"/>
                  <a:pt x="121" y="73"/>
                </a:cubicBezTo>
                <a:cubicBezTo>
                  <a:pt x="113" y="78"/>
                  <a:pt x="107" y="83"/>
                  <a:pt x="104" y="89"/>
                </a:cubicBezTo>
                <a:cubicBezTo>
                  <a:pt x="101" y="95"/>
                  <a:pt x="100" y="102"/>
                  <a:pt x="101" y="109"/>
                </a:cubicBezTo>
                <a:cubicBezTo>
                  <a:pt x="96" y="112"/>
                  <a:pt x="91" y="113"/>
                  <a:pt x="88" y="114"/>
                </a:cubicBezTo>
                <a:cubicBezTo>
                  <a:pt x="95" y="99"/>
                  <a:pt x="104" y="83"/>
                  <a:pt x="113" y="68"/>
                </a:cubicBezTo>
                <a:cubicBezTo>
                  <a:pt x="126" y="70"/>
                  <a:pt x="137" y="63"/>
                  <a:pt x="147" y="48"/>
                </a:cubicBezTo>
                <a:cubicBezTo>
                  <a:pt x="160" y="29"/>
                  <a:pt x="157" y="3"/>
                  <a:pt x="157" y="2"/>
                </a:cubicBezTo>
                <a:cubicBezTo>
                  <a:pt x="156" y="0"/>
                  <a:pt x="156" y="0"/>
                  <a:pt x="156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47" y="1"/>
                  <a:pt x="139" y="5"/>
                </a:cubicBezTo>
                <a:cubicBezTo>
                  <a:pt x="130" y="9"/>
                  <a:pt x="120" y="15"/>
                  <a:pt x="114" y="25"/>
                </a:cubicBezTo>
                <a:cubicBezTo>
                  <a:pt x="103" y="42"/>
                  <a:pt x="102" y="56"/>
                  <a:pt x="110" y="67"/>
                </a:cubicBezTo>
                <a:cubicBezTo>
                  <a:pt x="101" y="82"/>
                  <a:pt x="93" y="97"/>
                  <a:pt x="85" y="113"/>
                </a:cubicBezTo>
                <a:cubicBezTo>
                  <a:pt x="84" y="110"/>
                  <a:pt x="82" y="105"/>
                  <a:pt x="82" y="99"/>
                </a:cubicBezTo>
                <a:cubicBezTo>
                  <a:pt x="88" y="96"/>
                  <a:pt x="93" y="91"/>
                  <a:pt x="96" y="85"/>
                </a:cubicBezTo>
                <a:cubicBezTo>
                  <a:pt x="96" y="85"/>
                  <a:pt x="96" y="85"/>
                  <a:pt x="96" y="85"/>
                </a:cubicBezTo>
                <a:cubicBezTo>
                  <a:pt x="99" y="79"/>
                  <a:pt x="101" y="71"/>
                  <a:pt x="102" y="62"/>
                </a:cubicBezTo>
                <a:cubicBezTo>
                  <a:pt x="103" y="38"/>
                  <a:pt x="87" y="20"/>
                  <a:pt x="86" y="19"/>
                </a:cubicBezTo>
                <a:cubicBezTo>
                  <a:pt x="85" y="17"/>
                  <a:pt x="85" y="17"/>
                  <a:pt x="85" y="17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9"/>
                  <a:pt x="76" y="26"/>
                  <a:pt x="69" y="36"/>
                </a:cubicBezTo>
                <a:cubicBezTo>
                  <a:pt x="63" y="46"/>
                  <a:pt x="60" y="56"/>
                  <a:pt x="60" y="65"/>
                </a:cubicBezTo>
                <a:cubicBezTo>
                  <a:pt x="59" y="85"/>
                  <a:pt x="66" y="96"/>
                  <a:pt x="79" y="100"/>
                </a:cubicBezTo>
                <a:cubicBezTo>
                  <a:pt x="79" y="108"/>
                  <a:pt x="82" y="115"/>
                  <a:pt x="84" y="117"/>
                </a:cubicBezTo>
                <a:cubicBezTo>
                  <a:pt x="81" y="123"/>
                  <a:pt x="78" y="128"/>
                  <a:pt x="76" y="134"/>
                </a:cubicBezTo>
                <a:cubicBezTo>
                  <a:pt x="71" y="147"/>
                  <a:pt x="66" y="160"/>
                  <a:pt x="62" y="173"/>
                </a:cubicBezTo>
                <a:cubicBezTo>
                  <a:pt x="60" y="171"/>
                  <a:pt x="58" y="166"/>
                  <a:pt x="57" y="160"/>
                </a:cubicBezTo>
                <a:cubicBezTo>
                  <a:pt x="63" y="156"/>
                  <a:pt x="67" y="150"/>
                  <a:pt x="69" y="144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71" y="137"/>
                  <a:pt x="72" y="129"/>
                  <a:pt x="72" y="120"/>
                </a:cubicBezTo>
                <a:cubicBezTo>
                  <a:pt x="70" y="97"/>
                  <a:pt x="53" y="79"/>
                  <a:pt x="52" y="79"/>
                </a:cubicBezTo>
                <a:cubicBezTo>
                  <a:pt x="50" y="77"/>
                  <a:pt x="50" y="77"/>
                  <a:pt x="50" y="77"/>
                </a:cubicBezTo>
                <a:cubicBezTo>
                  <a:pt x="49" y="79"/>
                  <a:pt x="49" y="79"/>
                  <a:pt x="49" y="79"/>
                </a:cubicBezTo>
                <a:cubicBezTo>
                  <a:pt x="48" y="79"/>
                  <a:pt x="42" y="87"/>
                  <a:pt x="36" y="99"/>
                </a:cubicBezTo>
                <a:cubicBezTo>
                  <a:pt x="32" y="109"/>
                  <a:pt x="30" y="119"/>
                  <a:pt x="30" y="129"/>
                </a:cubicBezTo>
                <a:cubicBezTo>
                  <a:pt x="32" y="149"/>
                  <a:pt x="40" y="159"/>
                  <a:pt x="54" y="161"/>
                </a:cubicBezTo>
                <a:cubicBezTo>
                  <a:pt x="55" y="169"/>
                  <a:pt x="60" y="175"/>
                  <a:pt x="61" y="177"/>
                </a:cubicBezTo>
                <a:cubicBezTo>
                  <a:pt x="58" y="188"/>
                  <a:pt x="56" y="198"/>
                  <a:pt x="54" y="209"/>
                </a:cubicBezTo>
                <a:cubicBezTo>
                  <a:pt x="52" y="218"/>
                  <a:pt x="51" y="227"/>
                  <a:pt x="51" y="237"/>
                </a:cubicBezTo>
                <a:cubicBezTo>
                  <a:pt x="48" y="234"/>
                  <a:pt x="45" y="230"/>
                  <a:pt x="43" y="225"/>
                </a:cubicBezTo>
                <a:cubicBezTo>
                  <a:pt x="47" y="219"/>
                  <a:pt x="50" y="213"/>
                  <a:pt x="51" y="207"/>
                </a:cubicBezTo>
                <a:cubicBezTo>
                  <a:pt x="53" y="200"/>
                  <a:pt x="52" y="192"/>
                  <a:pt x="50" y="182"/>
                </a:cubicBezTo>
                <a:cubicBezTo>
                  <a:pt x="45" y="159"/>
                  <a:pt x="25" y="145"/>
                  <a:pt x="24" y="144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45"/>
                  <a:pt x="15" y="154"/>
                  <a:pt x="12" y="167"/>
                </a:cubicBezTo>
                <a:cubicBezTo>
                  <a:pt x="9" y="179"/>
                  <a:pt x="8" y="189"/>
                  <a:pt x="11" y="199"/>
                </a:cubicBezTo>
                <a:cubicBezTo>
                  <a:pt x="13" y="209"/>
                  <a:pt x="17" y="216"/>
                  <a:pt x="22" y="221"/>
                </a:cubicBezTo>
                <a:cubicBezTo>
                  <a:pt x="27" y="225"/>
                  <a:pt x="33" y="227"/>
                  <a:pt x="40" y="226"/>
                </a:cubicBezTo>
                <a:cubicBezTo>
                  <a:pt x="43" y="234"/>
                  <a:pt x="48" y="239"/>
                  <a:pt x="50" y="241"/>
                </a:cubicBezTo>
                <a:cubicBezTo>
                  <a:pt x="50" y="256"/>
                  <a:pt x="50" y="271"/>
                  <a:pt x="53" y="286"/>
                </a:cubicBezTo>
                <a:cubicBezTo>
                  <a:pt x="53" y="291"/>
                  <a:pt x="54" y="296"/>
                  <a:pt x="55" y="301"/>
                </a:cubicBezTo>
                <a:cubicBezTo>
                  <a:pt x="52" y="299"/>
                  <a:pt x="48" y="296"/>
                  <a:pt x="44" y="292"/>
                </a:cubicBezTo>
                <a:cubicBezTo>
                  <a:pt x="47" y="285"/>
                  <a:pt x="49" y="279"/>
                  <a:pt x="48" y="272"/>
                </a:cubicBezTo>
                <a:cubicBezTo>
                  <a:pt x="48" y="265"/>
                  <a:pt x="45" y="257"/>
                  <a:pt x="41" y="248"/>
                </a:cubicBezTo>
                <a:cubicBezTo>
                  <a:pt x="36" y="238"/>
                  <a:pt x="28" y="230"/>
                  <a:pt x="21" y="224"/>
                </a:cubicBezTo>
                <a:cubicBezTo>
                  <a:pt x="14" y="219"/>
                  <a:pt x="8" y="216"/>
                  <a:pt x="7" y="216"/>
                </a:cubicBezTo>
                <a:cubicBezTo>
                  <a:pt x="5" y="215"/>
                  <a:pt x="5" y="215"/>
                  <a:pt x="5" y="215"/>
                </a:cubicBezTo>
                <a:cubicBezTo>
                  <a:pt x="4" y="217"/>
                  <a:pt x="4" y="217"/>
                  <a:pt x="4" y="217"/>
                </a:cubicBezTo>
                <a:cubicBezTo>
                  <a:pt x="4" y="218"/>
                  <a:pt x="1" y="228"/>
                  <a:pt x="0" y="242"/>
                </a:cubicBezTo>
                <a:cubicBezTo>
                  <a:pt x="0" y="255"/>
                  <a:pt x="2" y="266"/>
                  <a:pt x="7" y="274"/>
                </a:cubicBezTo>
                <a:cubicBezTo>
                  <a:pt x="12" y="284"/>
                  <a:pt x="18" y="290"/>
                  <a:pt x="24" y="293"/>
                </a:cubicBezTo>
                <a:cubicBezTo>
                  <a:pt x="30" y="296"/>
                  <a:pt x="36" y="296"/>
                  <a:pt x="42" y="294"/>
                </a:cubicBezTo>
                <a:cubicBezTo>
                  <a:pt x="47" y="300"/>
                  <a:pt x="54" y="304"/>
                  <a:pt x="56" y="305"/>
                </a:cubicBezTo>
                <a:cubicBezTo>
                  <a:pt x="61" y="324"/>
                  <a:pt x="68" y="343"/>
                  <a:pt x="78" y="360"/>
                </a:cubicBezTo>
                <a:cubicBezTo>
                  <a:pt x="78" y="360"/>
                  <a:pt x="79" y="361"/>
                  <a:pt x="79" y="361"/>
                </a:cubicBezTo>
                <a:cubicBezTo>
                  <a:pt x="76" y="360"/>
                  <a:pt x="71" y="359"/>
                  <a:pt x="66" y="356"/>
                </a:cubicBezTo>
                <a:cubicBezTo>
                  <a:pt x="67" y="348"/>
                  <a:pt x="66" y="342"/>
                  <a:pt x="63" y="335"/>
                </a:cubicBezTo>
                <a:cubicBezTo>
                  <a:pt x="61" y="329"/>
                  <a:pt x="56" y="322"/>
                  <a:pt x="49" y="315"/>
                </a:cubicBezTo>
                <a:cubicBezTo>
                  <a:pt x="41" y="306"/>
                  <a:pt x="31" y="301"/>
                  <a:pt x="23" y="297"/>
                </a:cubicBezTo>
                <a:cubicBezTo>
                  <a:pt x="15" y="294"/>
                  <a:pt x="8" y="292"/>
                  <a:pt x="8" y="292"/>
                </a:cubicBezTo>
                <a:cubicBezTo>
                  <a:pt x="6" y="292"/>
                  <a:pt x="6" y="292"/>
                  <a:pt x="6" y="292"/>
                </a:cubicBezTo>
                <a:cubicBezTo>
                  <a:pt x="6" y="295"/>
                  <a:pt x="6" y="295"/>
                  <a:pt x="6" y="295"/>
                </a:cubicBezTo>
                <a:cubicBezTo>
                  <a:pt x="6" y="295"/>
                  <a:pt x="5" y="307"/>
                  <a:pt x="8" y="320"/>
                </a:cubicBezTo>
                <a:cubicBezTo>
                  <a:pt x="12" y="333"/>
                  <a:pt x="17" y="343"/>
                  <a:pt x="24" y="350"/>
                </a:cubicBezTo>
                <a:cubicBezTo>
                  <a:pt x="32" y="358"/>
                  <a:pt x="40" y="362"/>
                  <a:pt x="47" y="363"/>
                </a:cubicBezTo>
                <a:cubicBezTo>
                  <a:pt x="53" y="364"/>
                  <a:pt x="59" y="362"/>
                  <a:pt x="64" y="358"/>
                </a:cubicBezTo>
                <a:cubicBezTo>
                  <a:pt x="71" y="363"/>
                  <a:pt x="78" y="364"/>
                  <a:pt x="81" y="365"/>
                </a:cubicBezTo>
                <a:cubicBezTo>
                  <a:pt x="91" y="382"/>
                  <a:pt x="104" y="398"/>
                  <a:pt x="119" y="412"/>
                </a:cubicBezTo>
                <a:cubicBezTo>
                  <a:pt x="115" y="412"/>
                  <a:pt x="110" y="412"/>
                  <a:pt x="105" y="410"/>
                </a:cubicBezTo>
                <a:cubicBezTo>
                  <a:pt x="104" y="403"/>
                  <a:pt x="101" y="397"/>
                  <a:pt x="97" y="391"/>
                </a:cubicBezTo>
                <a:cubicBezTo>
                  <a:pt x="92" y="386"/>
                  <a:pt x="86" y="381"/>
                  <a:pt x="77" y="376"/>
                </a:cubicBezTo>
                <a:cubicBezTo>
                  <a:pt x="67" y="370"/>
                  <a:pt x="56" y="368"/>
                  <a:pt x="47" y="367"/>
                </a:cubicBezTo>
                <a:cubicBezTo>
                  <a:pt x="38" y="366"/>
                  <a:pt x="32" y="367"/>
                  <a:pt x="31" y="367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30" y="370"/>
                  <a:pt x="30" y="370"/>
                  <a:pt x="30" y="370"/>
                </a:cubicBezTo>
                <a:cubicBezTo>
                  <a:pt x="30" y="371"/>
                  <a:pt x="33" y="382"/>
                  <a:pt x="40" y="394"/>
                </a:cubicBezTo>
                <a:cubicBezTo>
                  <a:pt x="47" y="405"/>
                  <a:pt x="55" y="412"/>
                  <a:pt x="64" y="417"/>
                </a:cubicBezTo>
                <a:cubicBezTo>
                  <a:pt x="73" y="422"/>
                  <a:pt x="82" y="424"/>
                  <a:pt x="88" y="423"/>
                </a:cubicBezTo>
                <a:cubicBezTo>
                  <a:pt x="95" y="422"/>
                  <a:pt x="100" y="419"/>
                  <a:pt x="104" y="413"/>
                </a:cubicBezTo>
                <a:cubicBezTo>
                  <a:pt x="112" y="416"/>
                  <a:pt x="119" y="415"/>
                  <a:pt x="121" y="415"/>
                </a:cubicBezTo>
                <a:cubicBezTo>
                  <a:pt x="123" y="417"/>
                  <a:pt x="125" y="418"/>
                  <a:pt x="127" y="420"/>
                </a:cubicBezTo>
                <a:cubicBezTo>
                  <a:pt x="140" y="432"/>
                  <a:pt x="154" y="443"/>
                  <a:pt x="169" y="452"/>
                </a:cubicBezTo>
                <a:cubicBezTo>
                  <a:pt x="165" y="453"/>
                  <a:pt x="160" y="454"/>
                  <a:pt x="155" y="454"/>
                </a:cubicBezTo>
                <a:cubicBezTo>
                  <a:pt x="152" y="447"/>
                  <a:pt x="149" y="441"/>
                  <a:pt x="143" y="437"/>
                </a:cubicBezTo>
                <a:cubicBezTo>
                  <a:pt x="143" y="437"/>
                  <a:pt x="143" y="437"/>
                  <a:pt x="143" y="437"/>
                </a:cubicBezTo>
                <a:cubicBezTo>
                  <a:pt x="138" y="433"/>
                  <a:pt x="130" y="429"/>
                  <a:pt x="121" y="427"/>
                </a:cubicBezTo>
                <a:cubicBezTo>
                  <a:pt x="110" y="424"/>
                  <a:pt x="98" y="424"/>
                  <a:pt x="90" y="426"/>
                </a:cubicBezTo>
                <a:cubicBezTo>
                  <a:pt x="81" y="428"/>
                  <a:pt x="75" y="431"/>
                  <a:pt x="75" y="431"/>
                </a:cubicBezTo>
                <a:cubicBezTo>
                  <a:pt x="73" y="432"/>
                  <a:pt x="73" y="432"/>
                  <a:pt x="73" y="432"/>
                </a:cubicBezTo>
                <a:cubicBezTo>
                  <a:pt x="74" y="434"/>
                  <a:pt x="74" y="434"/>
                  <a:pt x="74" y="434"/>
                </a:cubicBezTo>
                <a:cubicBezTo>
                  <a:pt x="74" y="434"/>
                  <a:pt x="79" y="444"/>
                  <a:pt x="89" y="453"/>
                </a:cubicBezTo>
                <a:cubicBezTo>
                  <a:pt x="98" y="462"/>
                  <a:pt x="108" y="467"/>
                  <a:pt x="117" y="469"/>
                </a:cubicBezTo>
                <a:cubicBezTo>
                  <a:pt x="137" y="474"/>
                  <a:pt x="149" y="469"/>
                  <a:pt x="155" y="457"/>
                </a:cubicBezTo>
                <a:cubicBezTo>
                  <a:pt x="163" y="457"/>
                  <a:pt x="169" y="456"/>
                  <a:pt x="172" y="455"/>
                </a:cubicBezTo>
                <a:cubicBezTo>
                  <a:pt x="178" y="459"/>
                  <a:pt x="184" y="462"/>
                  <a:pt x="190" y="466"/>
                </a:cubicBezTo>
                <a:cubicBezTo>
                  <a:pt x="202" y="472"/>
                  <a:pt x="213" y="478"/>
                  <a:pt x="225" y="484"/>
                </a:cubicBezTo>
                <a:cubicBezTo>
                  <a:pt x="222" y="485"/>
                  <a:pt x="217" y="487"/>
                  <a:pt x="212" y="487"/>
                </a:cubicBezTo>
                <a:cubicBezTo>
                  <a:pt x="208" y="481"/>
                  <a:pt x="204" y="476"/>
                  <a:pt x="198" y="473"/>
                </a:cubicBezTo>
                <a:cubicBezTo>
                  <a:pt x="191" y="469"/>
                  <a:pt x="184" y="467"/>
                  <a:pt x="174" y="467"/>
                </a:cubicBezTo>
                <a:cubicBezTo>
                  <a:pt x="151" y="465"/>
                  <a:pt x="131" y="479"/>
                  <a:pt x="130" y="480"/>
                </a:cubicBezTo>
                <a:cubicBezTo>
                  <a:pt x="128" y="481"/>
                  <a:pt x="128" y="481"/>
                  <a:pt x="128" y="481"/>
                </a:cubicBezTo>
                <a:cubicBezTo>
                  <a:pt x="130" y="483"/>
                  <a:pt x="130" y="483"/>
                  <a:pt x="130" y="483"/>
                </a:cubicBezTo>
                <a:cubicBezTo>
                  <a:pt x="130" y="484"/>
                  <a:pt x="137" y="492"/>
                  <a:pt x="148" y="498"/>
                </a:cubicBezTo>
                <a:cubicBezTo>
                  <a:pt x="158" y="505"/>
                  <a:pt x="168" y="508"/>
                  <a:pt x="177" y="509"/>
                </a:cubicBezTo>
                <a:cubicBezTo>
                  <a:pt x="197" y="510"/>
                  <a:pt x="208" y="503"/>
                  <a:pt x="212" y="490"/>
                </a:cubicBezTo>
                <a:cubicBezTo>
                  <a:pt x="220" y="490"/>
                  <a:pt x="226" y="487"/>
                  <a:pt x="229" y="486"/>
                </a:cubicBezTo>
                <a:cubicBezTo>
                  <a:pt x="239" y="490"/>
                  <a:pt x="250" y="495"/>
                  <a:pt x="261" y="499"/>
                </a:cubicBezTo>
                <a:cubicBezTo>
                  <a:pt x="271" y="503"/>
                  <a:pt x="282" y="507"/>
                  <a:pt x="293" y="510"/>
                </a:cubicBezTo>
                <a:cubicBezTo>
                  <a:pt x="283" y="513"/>
                  <a:pt x="274" y="515"/>
                  <a:pt x="264" y="518"/>
                </a:cubicBezTo>
                <a:cubicBezTo>
                  <a:pt x="265" y="522"/>
                  <a:pt x="265" y="522"/>
                  <a:pt x="265" y="522"/>
                </a:cubicBezTo>
                <a:cubicBezTo>
                  <a:pt x="277" y="519"/>
                  <a:pt x="288" y="516"/>
                  <a:pt x="300" y="513"/>
                </a:cubicBezTo>
                <a:cubicBezTo>
                  <a:pt x="311" y="516"/>
                  <a:pt x="323" y="519"/>
                  <a:pt x="335" y="522"/>
                </a:cubicBezTo>
                <a:cubicBezTo>
                  <a:pt x="336" y="518"/>
                  <a:pt x="336" y="518"/>
                  <a:pt x="336" y="518"/>
                </a:cubicBezTo>
                <a:cubicBezTo>
                  <a:pt x="326" y="515"/>
                  <a:pt x="317" y="513"/>
                  <a:pt x="307" y="510"/>
                </a:cubicBezTo>
                <a:cubicBezTo>
                  <a:pt x="318" y="507"/>
                  <a:pt x="329" y="503"/>
                  <a:pt x="339" y="499"/>
                </a:cubicBezTo>
                <a:cubicBezTo>
                  <a:pt x="350" y="495"/>
                  <a:pt x="361" y="490"/>
                  <a:pt x="371" y="486"/>
                </a:cubicBezTo>
                <a:cubicBezTo>
                  <a:pt x="374" y="487"/>
                  <a:pt x="380" y="490"/>
                  <a:pt x="388" y="490"/>
                </a:cubicBezTo>
                <a:cubicBezTo>
                  <a:pt x="392" y="503"/>
                  <a:pt x="403" y="510"/>
                  <a:pt x="423" y="509"/>
                </a:cubicBezTo>
                <a:cubicBezTo>
                  <a:pt x="432" y="508"/>
                  <a:pt x="442" y="505"/>
                  <a:pt x="452" y="498"/>
                </a:cubicBezTo>
                <a:cubicBezTo>
                  <a:pt x="463" y="492"/>
                  <a:pt x="470" y="484"/>
                  <a:pt x="470" y="483"/>
                </a:cubicBezTo>
                <a:cubicBezTo>
                  <a:pt x="472" y="481"/>
                  <a:pt x="472" y="481"/>
                  <a:pt x="472" y="481"/>
                </a:cubicBezTo>
                <a:cubicBezTo>
                  <a:pt x="470" y="480"/>
                  <a:pt x="470" y="480"/>
                  <a:pt x="470" y="480"/>
                </a:cubicBezTo>
                <a:cubicBezTo>
                  <a:pt x="469" y="479"/>
                  <a:pt x="449" y="465"/>
                  <a:pt x="426" y="467"/>
                </a:cubicBezTo>
                <a:cubicBezTo>
                  <a:pt x="416" y="467"/>
                  <a:pt x="408" y="469"/>
                  <a:pt x="402" y="473"/>
                </a:cubicBezTo>
                <a:cubicBezTo>
                  <a:pt x="396" y="476"/>
                  <a:pt x="392" y="481"/>
                  <a:pt x="388" y="487"/>
                </a:cubicBezTo>
                <a:cubicBezTo>
                  <a:pt x="383" y="487"/>
                  <a:pt x="378" y="485"/>
                  <a:pt x="375" y="484"/>
                </a:cubicBezTo>
                <a:cubicBezTo>
                  <a:pt x="387" y="478"/>
                  <a:pt x="398" y="472"/>
                  <a:pt x="410" y="466"/>
                </a:cubicBezTo>
                <a:cubicBezTo>
                  <a:pt x="416" y="462"/>
                  <a:pt x="422" y="459"/>
                  <a:pt x="428" y="455"/>
                </a:cubicBezTo>
                <a:cubicBezTo>
                  <a:pt x="431" y="456"/>
                  <a:pt x="437" y="457"/>
                  <a:pt x="445" y="457"/>
                </a:cubicBezTo>
                <a:cubicBezTo>
                  <a:pt x="451" y="469"/>
                  <a:pt x="463" y="474"/>
                  <a:pt x="483" y="469"/>
                </a:cubicBezTo>
                <a:cubicBezTo>
                  <a:pt x="492" y="467"/>
                  <a:pt x="502" y="462"/>
                  <a:pt x="511" y="453"/>
                </a:cubicBezTo>
                <a:cubicBezTo>
                  <a:pt x="520" y="444"/>
                  <a:pt x="526" y="434"/>
                  <a:pt x="526" y="434"/>
                </a:cubicBezTo>
                <a:cubicBezTo>
                  <a:pt x="527" y="432"/>
                  <a:pt x="527" y="432"/>
                  <a:pt x="527" y="432"/>
                </a:cubicBezTo>
                <a:cubicBezTo>
                  <a:pt x="525" y="431"/>
                  <a:pt x="525" y="431"/>
                  <a:pt x="525" y="431"/>
                </a:cubicBezTo>
                <a:cubicBezTo>
                  <a:pt x="525" y="431"/>
                  <a:pt x="519" y="428"/>
                  <a:pt x="510" y="426"/>
                </a:cubicBezTo>
                <a:cubicBezTo>
                  <a:pt x="501" y="424"/>
                  <a:pt x="490" y="424"/>
                  <a:pt x="479" y="427"/>
                </a:cubicBezTo>
                <a:cubicBezTo>
                  <a:pt x="470" y="429"/>
                  <a:pt x="462" y="433"/>
                  <a:pt x="457" y="437"/>
                </a:cubicBezTo>
                <a:cubicBezTo>
                  <a:pt x="457" y="437"/>
                  <a:pt x="457" y="437"/>
                  <a:pt x="457" y="437"/>
                </a:cubicBezTo>
                <a:cubicBezTo>
                  <a:pt x="451" y="441"/>
                  <a:pt x="447" y="447"/>
                  <a:pt x="445" y="454"/>
                </a:cubicBezTo>
                <a:cubicBezTo>
                  <a:pt x="439" y="454"/>
                  <a:pt x="434" y="453"/>
                  <a:pt x="431" y="452"/>
                </a:cubicBezTo>
                <a:cubicBezTo>
                  <a:pt x="446" y="443"/>
                  <a:pt x="460" y="432"/>
                  <a:pt x="473" y="420"/>
                </a:cubicBezTo>
                <a:cubicBezTo>
                  <a:pt x="475" y="418"/>
                  <a:pt x="477" y="417"/>
                  <a:pt x="478" y="415"/>
                </a:cubicBezTo>
                <a:cubicBezTo>
                  <a:pt x="481" y="415"/>
                  <a:pt x="488" y="416"/>
                  <a:pt x="496" y="413"/>
                </a:cubicBezTo>
                <a:cubicBezTo>
                  <a:pt x="500" y="419"/>
                  <a:pt x="505" y="422"/>
                  <a:pt x="511" y="423"/>
                </a:cubicBezTo>
                <a:cubicBezTo>
                  <a:pt x="518" y="424"/>
                  <a:pt x="526" y="422"/>
                  <a:pt x="536" y="417"/>
                </a:cubicBezTo>
                <a:cubicBezTo>
                  <a:pt x="545" y="412"/>
                  <a:pt x="553" y="405"/>
                  <a:pt x="560" y="394"/>
                </a:cubicBezTo>
                <a:cubicBezTo>
                  <a:pt x="567" y="382"/>
                  <a:pt x="570" y="371"/>
                  <a:pt x="570" y="370"/>
                </a:cubicBezTo>
                <a:cubicBezTo>
                  <a:pt x="571" y="368"/>
                  <a:pt x="571" y="368"/>
                  <a:pt x="571" y="368"/>
                </a:cubicBezTo>
                <a:cubicBezTo>
                  <a:pt x="569" y="367"/>
                  <a:pt x="569" y="367"/>
                  <a:pt x="569" y="367"/>
                </a:cubicBezTo>
                <a:cubicBezTo>
                  <a:pt x="568" y="367"/>
                  <a:pt x="562" y="366"/>
                  <a:pt x="553" y="367"/>
                </a:cubicBezTo>
                <a:cubicBezTo>
                  <a:pt x="544" y="368"/>
                  <a:pt x="533" y="370"/>
                  <a:pt x="522" y="376"/>
                </a:cubicBezTo>
                <a:cubicBezTo>
                  <a:pt x="514" y="381"/>
                  <a:pt x="508" y="386"/>
                  <a:pt x="503" y="391"/>
                </a:cubicBezTo>
                <a:cubicBezTo>
                  <a:pt x="499" y="397"/>
                  <a:pt x="496" y="403"/>
                  <a:pt x="495" y="410"/>
                </a:cubicBezTo>
                <a:cubicBezTo>
                  <a:pt x="490" y="412"/>
                  <a:pt x="485" y="412"/>
                  <a:pt x="481" y="412"/>
                </a:cubicBezTo>
                <a:cubicBezTo>
                  <a:pt x="496" y="398"/>
                  <a:pt x="508" y="382"/>
                  <a:pt x="519" y="365"/>
                </a:cubicBezTo>
                <a:cubicBezTo>
                  <a:pt x="522" y="364"/>
                  <a:pt x="529" y="363"/>
                  <a:pt x="536" y="358"/>
                </a:cubicBezTo>
                <a:cubicBezTo>
                  <a:pt x="541" y="362"/>
                  <a:pt x="547" y="364"/>
                  <a:pt x="553" y="363"/>
                </a:cubicBezTo>
                <a:cubicBezTo>
                  <a:pt x="560" y="362"/>
                  <a:pt x="567" y="358"/>
                  <a:pt x="575" y="350"/>
                </a:cubicBezTo>
                <a:cubicBezTo>
                  <a:pt x="582" y="343"/>
                  <a:pt x="588" y="333"/>
                  <a:pt x="592" y="320"/>
                </a:cubicBezTo>
                <a:cubicBezTo>
                  <a:pt x="595" y="307"/>
                  <a:pt x="594" y="295"/>
                  <a:pt x="594" y="295"/>
                </a:cubicBezTo>
                <a:lnTo>
                  <a:pt x="594" y="292"/>
                </a:lnTo>
                <a:close/>
                <a:moveTo>
                  <a:pt x="573" y="289"/>
                </a:moveTo>
                <a:cubicBezTo>
                  <a:pt x="568" y="291"/>
                  <a:pt x="564" y="291"/>
                  <a:pt x="561" y="290"/>
                </a:cubicBezTo>
                <a:cubicBezTo>
                  <a:pt x="564" y="285"/>
                  <a:pt x="567" y="280"/>
                  <a:pt x="570" y="275"/>
                </a:cubicBezTo>
                <a:cubicBezTo>
                  <a:pt x="587" y="276"/>
                  <a:pt x="587" y="276"/>
                  <a:pt x="587" y="276"/>
                </a:cubicBezTo>
                <a:cubicBezTo>
                  <a:pt x="582" y="284"/>
                  <a:pt x="577" y="288"/>
                  <a:pt x="573" y="289"/>
                </a:cubicBezTo>
                <a:close/>
                <a:moveTo>
                  <a:pt x="590" y="271"/>
                </a:moveTo>
                <a:cubicBezTo>
                  <a:pt x="589" y="272"/>
                  <a:pt x="589" y="272"/>
                  <a:pt x="589" y="273"/>
                </a:cubicBezTo>
                <a:cubicBezTo>
                  <a:pt x="572" y="271"/>
                  <a:pt x="572" y="271"/>
                  <a:pt x="572" y="271"/>
                </a:cubicBezTo>
                <a:cubicBezTo>
                  <a:pt x="576" y="266"/>
                  <a:pt x="578" y="260"/>
                  <a:pt x="581" y="254"/>
                </a:cubicBezTo>
                <a:cubicBezTo>
                  <a:pt x="595" y="254"/>
                  <a:pt x="595" y="254"/>
                  <a:pt x="595" y="254"/>
                </a:cubicBezTo>
                <a:cubicBezTo>
                  <a:pt x="594" y="261"/>
                  <a:pt x="592" y="266"/>
                  <a:pt x="590" y="271"/>
                </a:cubicBezTo>
                <a:close/>
                <a:moveTo>
                  <a:pt x="596" y="242"/>
                </a:moveTo>
                <a:cubicBezTo>
                  <a:pt x="596" y="245"/>
                  <a:pt x="596" y="248"/>
                  <a:pt x="595" y="250"/>
                </a:cubicBezTo>
                <a:cubicBezTo>
                  <a:pt x="583" y="250"/>
                  <a:pt x="583" y="250"/>
                  <a:pt x="583" y="250"/>
                </a:cubicBezTo>
                <a:cubicBezTo>
                  <a:pt x="587" y="242"/>
                  <a:pt x="590" y="233"/>
                  <a:pt x="593" y="225"/>
                </a:cubicBezTo>
                <a:cubicBezTo>
                  <a:pt x="594" y="229"/>
                  <a:pt x="595" y="235"/>
                  <a:pt x="596" y="242"/>
                </a:cubicBezTo>
                <a:close/>
                <a:moveTo>
                  <a:pt x="590" y="223"/>
                </a:moveTo>
                <a:cubicBezTo>
                  <a:pt x="587" y="232"/>
                  <a:pt x="584" y="240"/>
                  <a:pt x="580" y="249"/>
                </a:cubicBezTo>
                <a:cubicBezTo>
                  <a:pt x="578" y="244"/>
                  <a:pt x="576" y="240"/>
                  <a:pt x="574" y="236"/>
                </a:cubicBezTo>
                <a:cubicBezTo>
                  <a:pt x="580" y="230"/>
                  <a:pt x="586" y="225"/>
                  <a:pt x="590" y="223"/>
                </a:cubicBezTo>
                <a:close/>
                <a:moveTo>
                  <a:pt x="572" y="238"/>
                </a:moveTo>
                <a:cubicBezTo>
                  <a:pt x="574" y="243"/>
                  <a:pt x="576" y="247"/>
                  <a:pt x="579" y="252"/>
                </a:cubicBezTo>
                <a:cubicBezTo>
                  <a:pt x="576" y="258"/>
                  <a:pt x="573" y="264"/>
                  <a:pt x="570" y="269"/>
                </a:cubicBezTo>
                <a:cubicBezTo>
                  <a:pt x="568" y="263"/>
                  <a:pt x="565" y="258"/>
                  <a:pt x="562" y="252"/>
                </a:cubicBezTo>
                <a:cubicBezTo>
                  <a:pt x="563" y="252"/>
                  <a:pt x="563" y="251"/>
                  <a:pt x="563" y="251"/>
                </a:cubicBezTo>
                <a:cubicBezTo>
                  <a:pt x="565" y="246"/>
                  <a:pt x="568" y="242"/>
                  <a:pt x="572" y="238"/>
                </a:cubicBezTo>
                <a:close/>
                <a:moveTo>
                  <a:pt x="563" y="260"/>
                </a:moveTo>
                <a:cubicBezTo>
                  <a:pt x="565" y="264"/>
                  <a:pt x="566" y="268"/>
                  <a:pt x="568" y="273"/>
                </a:cubicBezTo>
                <a:cubicBezTo>
                  <a:pt x="565" y="278"/>
                  <a:pt x="562" y="283"/>
                  <a:pt x="559" y="287"/>
                </a:cubicBezTo>
                <a:cubicBezTo>
                  <a:pt x="557" y="282"/>
                  <a:pt x="556" y="277"/>
                  <a:pt x="556" y="272"/>
                </a:cubicBezTo>
                <a:cubicBezTo>
                  <a:pt x="557" y="267"/>
                  <a:pt x="558" y="262"/>
                  <a:pt x="561" y="256"/>
                </a:cubicBezTo>
                <a:cubicBezTo>
                  <a:pt x="561" y="257"/>
                  <a:pt x="562" y="258"/>
                  <a:pt x="563" y="260"/>
                </a:cubicBezTo>
                <a:moveTo>
                  <a:pt x="573" y="218"/>
                </a:moveTo>
                <a:cubicBezTo>
                  <a:pt x="569" y="221"/>
                  <a:pt x="565" y="221"/>
                  <a:pt x="562" y="221"/>
                </a:cubicBezTo>
                <a:cubicBezTo>
                  <a:pt x="564" y="216"/>
                  <a:pt x="566" y="210"/>
                  <a:pt x="567" y="205"/>
                </a:cubicBezTo>
                <a:cubicBezTo>
                  <a:pt x="583" y="202"/>
                  <a:pt x="583" y="202"/>
                  <a:pt x="583" y="202"/>
                </a:cubicBezTo>
                <a:cubicBezTo>
                  <a:pt x="581" y="210"/>
                  <a:pt x="577" y="215"/>
                  <a:pt x="573" y="218"/>
                </a:cubicBezTo>
                <a:close/>
                <a:moveTo>
                  <a:pt x="573" y="183"/>
                </a:moveTo>
                <a:cubicBezTo>
                  <a:pt x="586" y="180"/>
                  <a:pt x="586" y="180"/>
                  <a:pt x="586" y="180"/>
                </a:cubicBezTo>
                <a:cubicBezTo>
                  <a:pt x="587" y="186"/>
                  <a:pt x="586" y="192"/>
                  <a:pt x="585" y="197"/>
                </a:cubicBezTo>
                <a:cubicBezTo>
                  <a:pt x="585" y="197"/>
                  <a:pt x="585" y="198"/>
                  <a:pt x="585" y="198"/>
                </a:cubicBezTo>
                <a:cubicBezTo>
                  <a:pt x="568" y="201"/>
                  <a:pt x="568" y="201"/>
                  <a:pt x="568" y="201"/>
                </a:cubicBezTo>
                <a:cubicBezTo>
                  <a:pt x="570" y="195"/>
                  <a:pt x="571" y="189"/>
                  <a:pt x="573" y="183"/>
                </a:cubicBezTo>
                <a:close/>
                <a:moveTo>
                  <a:pt x="584" y="168"/>
                </a:moveTo>
                <a:cubicBezTo>
                  <a:pt x="585" y="171"/>
                  <a:pt x="585" y="173"/>
                  <a:pt x="586" y="176"/>
                </a:cubicBezTo>
                <a:cubicBezTo>
                  <a:pt x="574" y="179"/>
                  <a:pt x="574" y="179"/>
                  <a:pt x="574" y="179"/>
                </a:cubicBezTo>
                <a:cubicBezTo>
                  <a:pt x="575" y="170"/>
                  <a:pt x="577" y="161"/>
                  <a:pt x="578" y="152"/>
                </a:cubicBezTo>
                <a:cubicBezTo>
                  <a:pt x="580" y="156"/>
                  <a:pt x="582" y="161"/>
                  <a:pt x="584" y="168"/>
                </a:cubicBezTo>
                <a:close/>
                <a:moveTo>
                  <a:pt x="575" y="151"/>
                </a:moveTo>
                <a:cubicBezTo>
                  <a:pt x="574" y="160"/>
                  <a:pt x="572" y="169"/>
                  <a:pt x="571" y="178"/>
                </a:cubicBezTo>
                <a:cubicBezTo>
                  <a:pt x="568" y="174"/>
                  <a:pt x="565" y="170"/>
                  <a:pt x="561" y="167"/>
                </a:cubicBezTo>
                <a:cubicBezTo>
                  <a:pt x="566" y="160"/>
                  <a:pt x="571" y="154"/>
                  <a:pt x="575" y="151"/>
                </a:cubicBezTo>
                <a:close/>
                <a:moveTo>
                  <a:pt x="560" y="170"/>
                </a:moveTo>
                <a:cubicBezTo>
                  <a:pt x="563" y="174"/>
                  <a:pt x="567" y="177"/>
                  <a:pt x="570" y="182"/>
                </a:cubicBezTo>
                <a:cubicBezTo>
                  <a:pt x="569" y="188"/>
                  <a:pt x="567" y="194"/>
                  <a:pt x="566" y="200"/>
                </a:cubicBezTo>
                <a:cubicBezTo>
                  <a:pt x="562" y="195"/>
                  <a:pt x="558" y="190"/>
                  <a:pt x="554" y="185"/>
                </a:cubicBezTo>
                <a:cubicBezTo>
                  <a:pt x="554" y="185"/>
                  <a:pt x="554" y="184"/>
                  <a:pt x="554" y="184"/>
                </a:cubicBezTo>
                <a:cubicBezTo>
                  <a:pt x="555" y="179"/>
                  <a:pt x="557" y="174"/>
                  <a:pt x="560" y="170"/>
                </a:cubicBezTo>
                <a:close/>
                <a:moveTo>
                  <a:pt x="553" y="189"/>
                </a:moveTo>
                <a:cubicBezTo>
                  <a:pt x="557" y="194"/>
                  <a:pt x="561" y="198"/>
                  <a:pt x="564" y="203"/>
                </a:cubicBezTo>
                <a:cubicBezTo>
                  <a:pt x="563" y="209"/>
                  <a:pt x="561" y="214"/>
                  <a:pt x="559" y="220"/>
                </a:cubicBezTo>
                <a:cubicBezTo>
                  <a:pt x="556" y="216"/>
                  <a:pt x="554" y="211"/>
                  <a:pt x="553" y="206"/>
                </a:cubicBezTo>
                <a:cubicBezTo>
                  <a:pt x="552" y="201"/>
                  <a:pt x="552" y="195"/>
                  <a:pt x="553" y="189"/>
                </a:cubicBezTo>
                <a:close/>
                <a:moveTo>
                  <a:pt x="551" y="116"/>
                </a:moveTo>
                <a:cubicBezTo>
                  <a:pt x="563" y="111"/>
                  <a:pt x="563" y="111"/>
                  <a:pt x="563" y="111"/>
                </a:cubicBezTo>
                <a:cubicBezTo>
                  <a:pt x="565" y="117"/>
                  <a:pt x="565" y="122"/>
                  <a:pt x="565" y="128"/>
                </a:cubicBezTo>
                <a:cubicBezTo>
                  <a:pt x="565" y="128"/>
                  <a:pt x="565" y="128"/>
                  <a:pt x="565" y="129"/>
                </a:cubicBezTo>
                <a:cubicBezTo>
                  <a:pt x="549" y="135"/>
                  <a:pt x="549" y="135"/>
                  <a:pt x="549" y="135"/>
                </a:cubicBezTo>
                <a:cubicBezTo>
                  <a:pt x="550" y="129"/>
                  <a:pt x="550" y="123"/>
                  <a:pt x="551" y="116"/>
                </a:cubicBezTo>
                <a:close/>
                <a:moveTo>
                  <a:pt x="557" y="150"/>
                </a:moveTo>
                <a:cubicBezTo>
                  <a:pt x="554" y="154"/>
                  <a:pt x="550" y="155"/>
                  <a:pt x="547" y="156"/>
                </a:cubicBezTo>
                <a:cubicBezTo>
                  <a:pt x="548" y="150"/>
                  <a:pt x="548" y="144"/>
                  <a:pt x="549" y="139"/>
                </a:cubicBezTo>
                <a:cubicBezTo>
                  <a:pt x="564" y="133"/>
                  <a:pt x="564" y="133"/>
                  <a:pt x="564" y="133"/>
                </a:cubicBezTo>
                <a:cubicBezTo>
                  <a:pt x="563" y="141"/>
                  <a:pt x="560" y="147"/>
                  <a:pt x="557" y="150"/>
                </a:cubicBezTo>
                <a:close/>
                <a:moveTo>
                  <a:pt x="562" y="108"/>
                </a:moveTo>
                <a:cubicBezTo>
                  <a:pt x="551" y="113"/>
                  <a:pt x="551" y="113"/>
                  <a:pt x="551" y="113"/>
                </a:cubicBezTo>
                <a:cubicBezTo>
                  <a:pt x="551" y="104"/>
                  <a:pt x="551" y="95"/>
                  <a:pt x="551" y="86"/>
                </a:cubicBezTo>
                <a:cubicBezTo>
                  <a:pt x="554" y="90"/>
                  <a:pt x="557" y="94"/>
                  <a:pt x="559" y="100"/>
                </a:cubicBezTo>
                <a:cubicBezTo>
                  <a:pt x="561" y="103"/>
                  <a:pt x="562" y="105"/>
                  <a:pt x="562" y="108"/>
                </a:cubicBezTo>
                <a:close/>
                <a:moveTo>
                  <a:pt x="548" y="86"/>
                </a:moveTo>
                <a:cubicBezTo>
                  <a:pt x="548" y="95"/>
                  <a:pt x="548" y="103"/>
                  <a:pt x="548" y="112"/>
                </a:cubicBezTo>
                <a:cubicBezTo>
                  <a:pt x="544" y="109"/>
                  <a:pt x="541" y="106"/>
                  <a:pt x="537" y="103"/>
                </a:cubicBezTo>
                <a:cubicBezTo>
                  <a:pt x="541" y="95"/>
                  <a:pt x="545" y="89"/>
                  <a:pt x="548" y="86"/>
                </a:cubicBezTo>
                <a:close/>
                <a:moveTo>
                  <a:pt x="536" y="106"/>
                </a:moveTo>
                <a:cubicBezTo>
                  <a:pt x="540" y="109"/>
                  <a:pt x="544" y="112"/>
                  <a:pt x="548" y="116"/>
                </a:cubicBezTo>
                <a:cubicBezTo>
                  <a:pt x="547" y="122"/>
                  <a:pt x="547" y="128"/>
                  <a:pt x="546" y="134"/>
                </a:cubicBezTo>
                <a:cubicBezTo>
                  <a:pt x="542" y="130"/>
                  <a:pt x="537" y="126"/>
                  <a:pt x="533" y="122"/>
                </a:cubicBezTo>
                <a:cubicBezTo>
                  <a:pt x="533" y="122"/>
                  <a:pt x="533" y="121"/>
                  <a:pt x="533" y="121"/>
                </a:cubicBezTo>
                <a:cubicBezTo>
                  <a:pt x="533" y="115"/>
                  <a:pt x="534" y="111"/>
                  <a:pt x="536" y="106"/>
                </a:cubicBezTo>
                <a:close/>
                <a:moveTo>
                  <a:pt x="535" y="142"/>
                </a:moveTo>
                <a:cubicBezTo>
                  <a:pt x="533" y="138"/>
                  <a:pt x="532" y="132"/>
                  <a:pt x="532" y="126"/>
                </a:cubicBezTo>
                <a:cubicBezTo>
                  <a:pt x="537" y="130"/>
                  <a:pt x="542" y="134"/>
                  <a:pt x="546" y="138"/>
                </a:cubicBezTo>
                <a:cubicBezTo>
                  <a:pt x="545" y="144"/>
                  <a:pt x="545" y="149"/>
                  <a:pt x="544" y="155"/>
                </a:cubicBezTo>
                <a:cubicBezTo>
                  <a:pt x="540" y="151"/>
                  <a:pt x="537" y="147"/>
                  <a:pt x="535" y="142"/>
                </a:cubicBezTo>
                <a:close/>
                <a:moveTo>
                  <a:pt x="503" y="62"/>
                </a:moveTo>
                <a:cubicBezTo>
                  <a:pt x="502" y="57"/>
                  <a:pt x="503" y="52"/>
                  <a:pt x="504" y="47"/>
                </a:cubicBezTo>
                <a:cubicBezTo>
                  <a:pt x="508" y="50"/>
                  <a:pt x="513" y="52"/>
                  <a:pt x="517" y="55"/>
                </a:cubicBezTo>
                <a:cubicBezTo>
                  <a:pt x="517" y="61"/>
                  <a:pt x="518" y="67"/>
                  <a:pt x="518" y="73"/>
                </a:cubicBezTo>
                <a:cubicBezTo>
                  <a:pt x="513" y="70"/>
                  <a:pt x="508" y="66"/>
                  <a:pt x="503" y="63"/>
                </a:cubicBezTo>
                <a:cubicBezTo>
                  <a:pt x="503" y="63"/>
                  <a:pt x="503" y="62"/>
                  <a:pt x="503" y="62"/>
                </a:cubicBezTo>
                <a:close/>
                <a:moveTo>
                  <a:pt x="521" y="94"/>
                </a:moveTo>
                <a:cubicBezTo>
                  <a:pt x="521" y="89"/>
                  <a:pt x="521" y="83"/>
                  <a:pt x="521" y="77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5" y="87"/>
                  <a:pt x="527" y="92"/>
                  <a:pt x="521" y="94"/>
                </a:cubicBezTo>
                <a:close/>
                <a:moveTo>
                  <a:pt x="535" y="66"/>
                </a:moveTo>
                <a:cubicBezTo>
                  <a:pt x="521" y="74"/>
                  <a:pt x="521" y="74"/>
                  <a:pt x="521" y="74"/>
                </a:cubicBezTo>
                <a:cubicBezTo>
                  <a:pt x="521" y="68"/>
                  <a:pt x="520" y="62"/>
                  <a:pt x="520" y="55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34" y="54"/>
                  <a:pt x="535" y="59"/>
                  <a:pt x="535" y="64"/>
                </a:cubicBezTo>
                <a:cubicBezTo>
                  <a:pt x="535" y="65"/>
                  <a:pt x="535" y="65"/>
                  <a:pt x="535" y="66"/>
                </a:cubicBezTo>
                <a:close/>
                <a:moveTo>
                  <a:pt x="527" y="39"/>
                </a:moveTo>
                <a:cubicBezTo>
                  <a:pt x="528" y="41"/>
                  <a:pt x="529" y="43"/>
                  <a:pt x="531" y="45"/>
                </a:cubicBezTo>
                <a:cubicBezTo>
                  <a:pt x="520" y="52"/>
                  <a:pt x="520" y="52"/>
                  <a:pt x="520" y="52"/>
                </a:cubicBezTo>
                <a:cubicBezTo>
                  <a:pt x="519" y="43"/>
                  <a:pt x="518" y="35"/>
                  <a:pt x="518" y="26"/>
                </a:cubicBezTo>
                <a:cubicBezTo>
                  <a:pt x="520" y="29"/>
                  <a:pt x="524" y="33"/>
                  <a:pt x="527" y="39"/>
                </a:cubicBezTo>
                <a:close/>
                <a:moveTo>
                  <a:pt x="514" y="26"/>
                </a:moveTo>
                <a:cubicBezTo>
                  <a:pt x="515" y="35"/>
                  <a:pt x="516" y="43"/>
                  <a:pt x="517" y="51"/>
                </a:cubicBezTo>
                <a:cubicBezTo>
                  <a:pt x="513" y="49"/>
                  <a:pt x="509" y="47"/>
                  <a:pt x="505" y="44"/>
                </a:cubicBezTo>
                <a:cubicBezTo>
                  <a:pt x="508" y="36"/>
                  <a:pt x="512" y="30"/>
                  <a:pt x="514" y="26"/>
                </a:cubicBezTo>
                <a:close/>
                <a:moveTo>
                  <a:pt x="508" y="83"/>
                </a:moveTo>
                <a:cubicBezTo>
                  <a:pt x="505" y="79"/>
                  <a:pt x="504" y="73"/>
                  <a:pt x="503" y="67"/>
                </a:cubicBezTo>
                <a:cubicBezTo>
                  <a:pt x="508" y="70"/>
                  <a:pt x="513" y="74"/>
                  <a:pt x="518" y="77"/>
                </a:cubicBezTo>
                <a:cubicBezTo>
                  <a:pt x="518" y="83"/>
                  <a:pt x="518" y="88"/>
                  <a:pt x="518" y="94"/>
                </a:cubicBezTo>
                <a:cubicBezTo>
                  <a:pt x="514" y="91"/>
                  <a:pt x="510" y="88"/>
                  <a:pt x="508" y="83"/>
                </a:cubicBezTo>
                <a:close/>
                <a:moveTo>
                  <a:pt x="492" y="91"/>
                </a:moveTo>
                <a:cubicBezTo>
                  <a:pt x="495" y="96"/>
                  <a:pt x="495" y="101"/>
                  <a:pt x="495" y="106"/>
                </a:cubicBezTo>
                <a:cubicBezTo>
                  <a:pt x="490" y="103"/>
                  <a:pt x="486" y="100"/>
                  <a:pt x="481" y="97"/>
                </a:cubicBezTo>
                <a:cubicBezTo>
                  <a:pt x="481" y="91"/>
                  <a:pt x="481" y="85"/>
                  <a:pt x="481" y="79"/>
                </a:cubicBezTo>
                <a:cubicBezTo>
                  <a:pt x="486" y="83"/>
                  <a:pt x="490" y="87"/>
                  <a:pt x="492" y="91"/>
                </a:cubicBezTo>
                <a:close/>
                <a:moveTo>
                  <a:pt x="478" y="77"/>
                </a:moveTo>
                <a:cubicBezTo>
                  <a:pt x="478" y="83"/>
                  <a:pt x="478" y="89"/>
                  <a:pt x="478" y="95"/>
                </a:cubicBezTo>
                <a:cubicBezTo>
                  <a:pt x="474" y="92"/>
                  <a:pt x="469" y="89"/>
                  <a:pt x="464" y="86"/>
                </a:cubicBezTo>
                <a:cubicBezTo>
                  <a:pt x="464" y="81"/>
                  <a:pt x="464" y="77"/>
                  <a:pt x="464" y="72"/>
                </a:cubicBezTo>
                <a:cubicBezTo>
                  <a:pt x="468" y="73"/>
                  <a:pt x="473" y="74"/>
                  <a:pt x="477" y="77"/>
                </a:cubicBezTo>
                <a:cubicBezTo>
                  <a:pt x="477" y="77"/>
                  <a:pt x="478" y="77"/>
                  <a:pt x="478" y="77"/>
                </a:cubicBezTo>
                <a:close/>
                <a:moveTo>
                  <a:pt x="461" y="71"/>
                </a:moveTo>
                <a:cubicBezTo>
                  <a:pt x="461" y="76"/>
                  <a:pt x="461" y="80"/>
                  <a:pt x="461" y="84"/>
                </a:cubicBezTo>
                <a:cubicBezTo>
                  <a:pt x="454" y="80"/>
                  <a:pt x="448" y="76"/>
                  <a:pt x="441" y="73"/>
                </a:cubicBezTo>
                <a:cubicBezTo>
                  <a:pt x="445" y="72"/>
                  <a:pt x="453" y="70"/>
                  <a:pt x="461" y="71"/>
                </a:cubicBezTo>
                <a:close/>
                <a:moveTo>
                  <a:pt x="439" y="75"/>
                </a:moveTo>
                <a:cubicBezTo>
                  <a:pt x="446" y="79"/>
                  <a:pt x="453" y="83"/>
                  <a:pt x="460" y="87"/>
                </a:cubicBezTo>
                <a:cubicBezTo>
                  <a:pt x="449" y="93"/>
                  <a:pt x="449" y="93"/>
                  <a:pt x="449" y="93"/>
                </a:cubicBezTo>
                <a:cubicBezTo>
                  <a:pt x="448" y="91"/>
                  <a:pt x="447" y="90"/>
                  <a:pt x="445" y="88"/>
                </a:cubicBezTo>
                <a:cubicBezTo>
                  <a:pt x="443" y="83"/>
                  <a:pt x="441" y="78"/>
                  <a:pt x="439" y="75"/>
                </a:cubicBezTo>
                <a:close/>
                <a:moveTo>
                  <a:pt x="451" y="95"/>
                </a:moveTo>
                <a:cubicBezTo>
                  <a:pt x="463" y="89"/>
                  <a:pt x="463" y="89"/>
                  <a:pt x="463" y="89"/>
                </a:cubicBezTo>
                <a:cubicBezTo>
                  <a:pt x="467" y="91"/>
                  <a:pt x="472" y="94"/>
                  <a:pt x="477" y="97"/>
                </a:cubicBezTo>
                <a:cubicBezTo>
                  <a:pt x="462" y="105"/>
                  <a:pt x="462" y="105"/>
                  <a:pt x="462" y="105"/>
                </a:cubicBezTo>
                <a:cubicBezTo>
                  <a:pt x="462" y="105"/>
                  <a:pt x="462" y="105"/>
                  <a:pt x="461" y="105"/>
                </a:cubicBezTo>
                <a:cubicBezTo>
                  <a:pt x="458" y="102"/>
                  <a:pt x="454" y="99"/>
                  <a:pt x="451" y="95"/>
                </a:cubicBezTo>
                <a:close/>
                <a:moveTo>
                  <a:pt x="465" y="107"/>
                </a:moveTo>
                <a:cubicBezTo>
                  <a:pt x="480" y="99"/>
                  <a:pt x="480" y="99"/>
                  <a:pt x="480" y="99"/>
                </a:cubicBezTo>
                <a:cubicBezTo>
                  <a:pt x="484" y="102"/>
                  <a:pt x="489" y="105"/>
                  <a:pt x="493" y="108"/>
                </a:cubicBezTo>
                <a:cubicBezTo>
                  <a:pt x="488" y="112"/>
                  <a:pt x="479" y="114"/>
                  <a:pt x="465" y="107"/>
                </a:cubicBezTo>
                <a:close/>
                <a:moveTo>
                  <a:pt x="487" y="62"/>
                </a:moveTo>
                <a:cubicBezTo>
                  <a:pt x="484" y="57"/>
                  <a:pt x="481" y="52"/>
                  <a:pt x="478" y="48"/>
                </a:cubicBezTo>
                <a:cubicBezTo>
                  <a:pt x="481" y="42"/>
                  <a:pt x="483" y="37"/>
                  <a:pt x="485" y="32"/>
                </a:cubicBezTo>
                <a:cubicBezTo>
                  <a:pt x="494" y="47"/>
                  <a:pt x="491" y="56"/>
                  <a:pt x="487" y="62"/>
                </a:cubicBezTo>
                <a:close/>
                <a:moveTo>
                  <a:pt x="483" y="28"/>
                </a:moveTo>
                <a:cubicBezTo>
                  <a:pt x="483" y="28"/>
                  <a:pt x="483" y="29"/>
                  <a:pt x="483" y="29"/>
                </a:cubicBezTo>
                <a:cubicBezTo>
                  <a:pt x="481" y="34"/>
                  <a:pt x="479" y="39"/>
                  <a:pt x="476" y="44"/>
                </a:cubicBezTo>
                <a:cubicBezTo>
                  <a:pt x="473" y="39"/>
                  <a:pt x="470" y="34"/>
                  <a:pt x="466" y="30"/>
                </a:cubicBezTo>
                <a:cubicBezTo>
                  <a:pt x="468" y="25"/>
                  <a:pt x="470" y="21"/>
                  <a:pt x="472" y="17"/>
                </a:cubicBezTo>
                <a:cubicBezTo>
                  <a:pt x="476" y="20"/>
                  <a:pt x="480" y="23"/>
                  <a:pt x="483" y="28"/>
                </a:cubicBezTo>
                <a:close/>
                <a:moveTo>
                  <a:pt x="448" y="8"/>
                </a:moveTo>
                <a:cubicBezTo>
                  <a:pt x="452" y="14"/>
                  <a:pt x="457" y="21"/>
                  <a:pt x="462" y="28"/>
                </a:cubicBezTo>
                <a:cubicBezTo>
                  <a:pt x="458" y="28"/>
                  <a:pt x="453" y="28"/>
                  <a:pt x="449" y="29"/>
                </a:cubicBezTo>
                <a:cubicBezTo>
                  <a:pt x="447" y="20"/>
                  <a:pt x="447" y="12"/>
                  <a:pt x="448" y="8"/>
                </a:cubicBezTo>
                <a:close/>
                <a:moveTo>
                  <a:pt x="469" y="15"/>
                </a:moveTo>
                <a:cubicBezTo>
                  <a:pt x="468" y="19"/>
                  <a:pt x="466" y="23"/>
                  <a:pt x="464" y="26"/>
                </a:cubicBezTo>
                <a:cubicBezTo>
                  <a:pt x="460" y="20"/>
                  <a:pt x="455" y="13"/>
                  <a:pt x="450" y="6"/>
                </a:cubicBezTo>
                <a:cubicBezTo>
                  <a:pt x="454" y="7"/>
                  <a:pt x="462" y="10"/>
                  <a:pt x="469" y="15"/>
                </a:cubicBezTo>
                <a:close/>
                <a:moveTo>
                  <a:pt x="450" y="32"/>
                </a:moveTo>
                <a:cubicBezTo>
                  <a:pt x="455" y="31"/>
                  <a:pt x="459" y="31"/>
                  <a:pt x="464" y="31"/>
                </a:cubicBezTo>
                <a:cubicBezTo>
                  <a:pt x="467" y="36"/>
                  <a:pt x="471" y="41"/>
                  <a:pt x="474" y="46"/>
                </a:cubicBezTo>
                <a:cubicBezTo>
                  <a:pt x="468" y="46"/>
                  <a:pt x="462" y="46"/>
                  <a:pt x="457" y="46"/>
                </a:cubicBezTo>
                <a:cubicBezTo>
                  <a:pt x="457" y="46"/>
                  <a:pt x="456" y="46"/>
                  <a:pt x="456" y="45"/>
                </a:cubicBezTo>
                <a:cubicBezTo>
                  <a:pt x="453" y="41"/>
                  <a:pt x="451" y="36"/>
                  <a:pt x="450" y="32"/>
                </a:cubicBezTo>
                <a:close/>
                <a:moveTo>
                  <a:pt x="459" y="49"/>
                </a:moveTo>
                <a:cubicBezTo>
                  <a:pt x="465" y="49"/>
                  <a:pt x="470" y="49"/>
                  <a:pt x="476" y="49"/>
                </a:cubicBezTo>
                <a:cubicBezTo>
                  <a:pt x="479" y="54"/>
                  <a:pt x="482" y="59"/>
                  <a:pt x="485" y="64"/>
                </a:cubicBezTo>
                <a:cubicBezTo>
                  <a:pt x="478" y="64"/>
                  <a:pt x="469" y="62"/>
                  <a:pt x="459" y="49"/>
                </a:cubicBezTo>
                <a:close/>
                <a:moveTo>
                  <a:pt x="519" y="149"/>
                </a:moveTo>
                <a:cubicBezTo>
                  <a:pt x="520" y="153"/>
                  <a:pt x="521" y="158"/>
                  <a:pt x="519" y="163"/>
                </a:cubicBezTo>
                <a:cubicBezTo>
                  <a:pt x="515" y="160"/>
                  <a:pt x="511" y="156"/>
                  <a:pt x="507" y="153"/>
                </a:cubicBezTo>
                <a:cubicBezTo>
                  <a:pt x="508" y="147"/>
                  <a:pt x="509" y="141"/>
                  <a:pt x="509" y="136"/>
                </a:cubicBezTo>
                <a:cubicBezTo>
                  <a:pt x="514" y="140"/>
                  <a:pt x="517" y="144"/>
                  <a:pt x="519" y="149"/>
                </a:cubicBezTo>
                <a:close/>
                <a:moveTo>
                  <a:pt x="506" y="133"/>
                </a:moveTo>
                <a:cubicBezTo>
                  <a:pt x="506" y="139"/>
                  <a:pt x="505" y="145"/>
                  <a:pt x="504" y="150"/>
                </a:cubicBezTo>
                <a:cubicBezTo>
                  <a:pt x="500" y="147"/>
                  <a:pt x="496" y="143"/>
                  <a:pt x="492" y="140"/>
                </a:cubicBezTo>
                <a:cubicBezTo>
                  <a:pt x="492" y="135"/>
                  <a:pt x="492" y="131"/>
                  <a:pt x="493" y="126"/>
                </a:cubicBezTo>
                <a:cubicBezTo>
                  <a:pt x="497" y="127"/>
                  <a:pt x="502" y="129"/>
                  <a:pt x="506" y="132"/>
                </a:cubicBezTo>
                <a:cubicBezTo>
                  <a:pt x="506" y="133"/>
                  <a:pt x="506" y="133"/>
                  <a:pt x="506" y="133"/>
                </a:cubicBezTo>
                <a:close/>
                <a:moveTo>
                  <a:pt x="490" y="125"/>
                </a:moveTo>
                <a:cubicBezTo>
                  <a:pt x="490" y="130"/>
                  <a:pt x="489" y="134"/>
                  <a:pt x="489" y="138"/>
                </a:cubicBezTo>
                <a:cubicBezTo>
                  <a:pt x="483" y="133"/>
                  <a:pt x="476" y="129"/>
                  <a:pt x="470" y="125"/>
                </a:cubicBezTo>
                <a:cubicBezTo>
                  <a:pt x="474" y="124"/>
                  <a:pt x="482" y="124"/>
                  <a:pt x="490" y="125"/>
                </a:cubicBezTo>
                <a:close/>
                <a:moveTo>
                  <a:pt x="468" y="127"/>
                </a:moveTo>
                <a:cubicBezTo>
                  <a:pt x="475" y="131"/>
                  <a:pt x="481" y="136"/>
                  <a:pt x="487" y="140"/>
                </a:cubicBezTo>
                <a:cubicBezTo>
                  <a:pt x="476" y="145"/>
                  <a:pt x="476" y="145"/>
                  <a:pt x="476" y="145"/>
                </a:cubicBezTo>
                <a:cubicBezTo>
                  <a:pt x="475" y="143"/>
                  <a:pt x="474" y="142"/>
                  <a:pt x="473" y="140"/>
                </a:cubicBezTo>
                <a:cubicBezTo>
                  <a:pt x="471" y="135"/>
                  <a:pt x="469" y="130"/>
                  <a:pt x="468" y="127"/>
                </a:cubicBezTo>
                <a:close/>
                <a:moveTo>
                  <a:pt x="477" y="148"/>
                </a:moveTo>
                <a:cubicBezTo>
                  <a:pt x="490" y="142"/>
                  <a:pt x="490" y="142"/>
                  <a:pt x="490" y="142"/>
                </a:cubicBezTo>
                <a:cubicBezTo>
                  <a:pt x="494" y="146"/>
                  <a:pt x="498" y="149"/>
                  <a:pt x="503" y="153"/>
                </a:cubicBezTo>
                <a:cubicBezTo>
                  <a:pt x="487" y="159"/>
                  <a:pt x="487" y="159"/>
                  <a:pt x="487" y="159"/>
                </a:cubicBezTo>
                <a:cubicBezTo>
                  <a:pt x="487" y="158"/>
                  <a:pt x="487" y="158"/>
                  <a:pt x="486" y="158"/>
                </a:cubicBezTo>
                <a:cubicBezTo>
                  <a:pt x="483" y="155"/>
                  <a:pt x="480" y="152"/>
                  <a:pt x="477" y="148"/>
                </a:cubicBezTo>
                <a:close/>
                <a:moveTo>
                  <a:pt x="490" y="161"/>
                </a:moveTo>
                <a:cubicBezTo>
                  <a:pt x="505" y="155"/>
                  <a:pt x="505" y="155"/>
                  <a:pt x="505" y="155"/>
                </a:cubicBezTo>
                <a:cubicBezTo>
                  <a:pt x="509" y="158"/>
                  <a:pt x="513" y="162"/>
                  <a:pt x="517" y="166"/>
                </a:cubicBezTo>
                <a:cubicBezTo>
                  <a:pt x="511" y="168"/>
                  <a:pt x="502" y="169"/>
                  <a:pt x="490" y="161"/>
                </a:cubicBezTo>
                <a:close/>
                <a:moveTo>
                  <a:pt x="533" y="223"/>
                </a:moveTo>
                <a:cubicBezTo>
                  <a:pt x="530" y="219"/>
                  <a:pt x="527" y="215"/>
                  <a:pt x="524" y="211"/>
                </a:cubicBezTo>
                <a:cubicBezTo>
                  <a:pt x="525" y="205"/>
                  <a:pt x="527" y="200"/>
                  <a:pt x="529" y="194"/>
                </a:cubicBezTo>
                <a:cubicBezTo>
                  <a:pt x="532" y="199"/>
                  <a:pt x="535" y="204"/>
                  <a:pt x="535" y="209"/>
                </a:cubicBezTo>
                <a:cubicBezTo>
                  <a:pt x="536" y="214"/>
                  <a:pt x="536" y="219"/>
                  <a:pt x="533" y="223"/>
                </a:cubicBezTo>
                <a:close/>
                <a:moveTo>
                  <a:pt x="526" y="192"/>
                </a:moveTo>
                <a:cubicBezTo>
                  <a:pt x="525" y="197"/>
                  <a:pt x="523" y="203"/>
                  <a:pt x="521" y="208"/>
                </a:cubicBezTo>
                <a:cubicBezTo>
                  <a:pt x="518" y="204"/>
                  <a:pt x="514" y="200"/>
                  <a:pt x="510" y="196"/>
                </a:cubicBezTo>
                <a:cubicBezTo>
                  <a:pt x="512" y="192"/>
                  <a:pt x="513" y="187"/>
                  <a:pt x="514" y="183"/>
                </a:cubicBezTo>
                <a:cubicBezTo>
                  <a:pt x="518" y="185"/>
                  <a:pt x="522" y="187"/>
                  <a:pt x="526" y="191"/>
                </a:cubicBezTo>
                <a:cubicBezTo>
                  <a:pt x="526" y="191"/>
                  <a:pt x="526" y="191"/>
                  <a:pt x="526" y="192"/>
                </a:cubicBezTo>
                <a:close/>
                <a:moveTo>
                  <a:pt x="492" y="193"/>
                </a:moveTo>
                <a:cubicBezTo>
                  <a:pt x="491" y="188"/>
                  <a:pt x="490" y="183"/>
                  <a:pt x="490" y="180"/>
                </a:cubicBezTo>
                <a:cubicBezTo>
                  <a:pt x="495" y="185"/>
                  <a:pt x="501" y="190"/>
                  <a:pt x="506" y="195"/>
                </a:cubicBezTo>
                <a:cubicBezTo>
                  <a:pt x="494" y="198"/>
                  <a:pt x="494" y="198"/>
                  <a:pt x="494" y="198"/>
                </a:cubicBezTo>
                <a:cubicBezTo>
                  <a:pt x="493" y="197"/>
                  <a:pt x="493" y="195"/>
                  <a:pt x="492" y="193"/>
                </a:cubicBezTo>
                <a:close/>
                <a:moveTo>
                  <a:pt x="511" y="181"/>
                </a:moveTo>
                <a:cubicBezTo>
                  <a:pt x="510" y="186"/>
                  <a:pt x="509" y="190"/>
                  <a:pt x="508" y="193"/>
                </a:cubicBezTo>
                <a:cubicBezTo>
                  <a:pt x="503" y="188"/>
                  <a:pt x="497" y="183"/>
                  <a:pt x="492" y="178"/>
                </a:cubicBezTo>
                <a:cubicBezTo>
                  <a:pt x="496" y="178"/>
                  <a:pt x="504" y="179"/>
                  <a:pt x="511" y="181"/>
                </a:cubicBezTo>
                <a:close/>
                <a:moveTo>
                  <a:pt x="495" y="201"/>
                </a:moveTo>
                <a:cubicBezTo>
                  <a:pt x="508" y="198"/>
                  <a:pt x="508" y="198"/>
                  <a:pt x="508" y="198"/>
                </a:cubicBezTo>
                <a:cubicBezTo>
                  <a:pt x="512" y="202"/>
                  <a:pt x="516" y="206"/>
                  <a:pt x="519" y="210"/>
                </a:cubicBezTo>
                <a:cubicBezTo>
                  <a:pt x="503" y="213"/>
                  <a:pt x="503" y="213"/>
                  <a:pt x="503" y="213"/>
                </a:cubicBezTo>
                <a:cubicBezTo>
                  <a:pt x="503" y="213"/>
                  <a:pt x="502" y="212"/>
                  <a:pt x="502" y="212"/>
                </a:cubicBezTo>
                <a:cubicBezTo>
                  <a:pt x="499" y="209"/>
                  <a:pt x="497" y="205"/>
                  <a:pt x="495" y="201"/>
                </a:cubicBezTo>
                <a:close/>
                <a:moveTo>
                  <a:pt x="519" y="225"/>
                </a:moveTo>
                <a:cubicBezTo>
                  <a:pt x="515" y="223"/>
                  <a:pt x="510" y="220"/>
                  <a:pt x="505" y="215"/>
                </a:cubicBezTo>
                <a:cubicBezTo>
                  <a:pt x="521" y="213"/>
                  <a:pt x="521" y="213"/>
                  <a:pt x="521" y="213"/>
                </a:cubicBezTo>
                <a:cubicBezTo>
                  <a:pt x="525" y="217"/>
                  <a:pt x="528" y="221"/>
                  <a:pt x="531" y="225"/>
                </a:cubicBezTo>
                <a:cubicBezTo>
                  <a:pt x="528" y="226"/>
                  <a:pt x="524" y="226"/>
                  <a:pt x="519" y="225"/>
                </a:cubicBezTo>
                <a:close/>
                <a:moveTo>
                  <a:pt x="539" y="271"/>
                </a:moveTo>
                <a:cubicBezTo>
                  <a:pt x="538" y="276"/>
                  <a:pt x="536" y="280"/>
                  <a:pt x="533" y="284"/>
                </a:cubicBezTo>
                <a:cubicBezTo>
                  <a:pt x="531" y="279"/>
                  <a:pt x="529" y="274"/>
                  <a:pt x="527" y="269"/>
                </a:cubicBezTo>
                <a:cubicBezTo>
                  <a:pt x="530" y="265"/>
                  <a:pt x="533" y="260"/>
                  <a:pt x="536" y="255"/>
                </a:cubicBezTo>
                <a:cubicBezTo>
                  <a:pt x="538" y="261"/>
                  <a:pt x="539" y="266"/>
                  <a:pt x="539" y="271"/>
                </a:cubicBezTo>
                <a:close/>
                <a:moveTo>
                  <a:pt x="533" y="251"/>
                </a:moveTo>
                <a:cubicBezTo>
                  <a:pt x="534" y="251"/>
                  <a:pt x="534" y="252"/>
                  <a:pt x="534" y="252"/>
                </a:cubicBezTo>
                <a:cubicBezTo>
                  <a:pt x="531" y="257"/>
                  <a:pt x="528" y="262"/>
                  <a:pt x="525" y="266"/>
                </a:cubicBezTo>
                <a:cubicBezTo>
                  <a:pt x="523" y="262"/>
                  <a:pt x="520" y="257"/>
                  <a:pt x="518" y="252"/>
                </a:cubicBezTo>
                <a:cubicBezTo>
                  <a:pt x="520" y="249"/>
                  <a:pt x="522" y="245"/>
                  <a:pt x="524" y="241"/>
                </a:cubicBezTo>
                <a:cubicBezTo>
                  <a:pt x="528" y="243"/>
                  <a:pt x="531" y="247"/>
                  <a:pt x="533" y="251"/>
                </a:cubicBezTo>
                <a:close/>
                <a:moveTo>
                  <a:pt x="501" y="245"/>
                </a:moveTo>
                <a:cubicBezTo>
                  <a:pt x="500" y="241"/>
                  <a:pt x="501" y="236"/>
                  <a:pt x="501" y="233"/>
                </a:cubicBezTo>
                <a:cubicBezTo>
                  <a:pt x="505" y="239"/>
                  <a:pt x="510" y="245"/>
                  <a:pt x="513" y="251"/>
                </a:cubicBezTo>
                <a:cubicBezTo>
                  <a:pt x="501" y="251"/>
                  <a:pt x="501" y="251"/>
                  <a:pt x="501" y="251"/>
                </a:cubicBezTo>
                <a:cubicBezTo>
                  <a:pt x="501" y="249"/>
                  <a:pt x="501" y="247"/>
                  <a:pt x="501" y="245"/>
                </a:cubicBezTo>
                <a:close/>
                <a:moveTo>
                  <a:pt x="522" y="239"/>
                </a:moveTo>
                <a:cubicBezTo>
                  <a:pt x="520" y="243"/>
                  <a:pt x="518" y="246"/>
                  <a:pt x="516" y="250"/>
                </a:cubicBezTo>
                <a:cubicBezTo>
                  <a:pt x="512" y="243"/>
                  <a:pt x="508" y="237"/>
                  <a:pt x="503" y="232"/>
                </a:cubicBezTo>
                <a:cubicBezTo>
                  <a:pt x="508" y="233"/>
                  <a:pt x="515" y="235"/>
                  <a:pt x="522" y="239"/>
                </a:cubicBezTo>
                <a:close/>
                <a:moveTo>
                  <a:pt x="501" y="254"/>
                </a:moveTo>
                <a:cubicBezTo>
                  <a:pt x="515" y="254"/>
                  <a:pt x="515" y="254"/>
                  <a:pt x="515" y="254"/>
                </a:cubicBezTo>
                <a:cubicBezTo>
                  <a:pt x="518" y="258"/>
                  <a:pt x="520" y="263"/>
                  <a:pt x="523" y="268"/>
                </a:cubicBezTo>
                <a:cubicBezTo>
                  <a:pt x="506" y="266"/>
                  <a:pt x="506" y="266"/>
                  <a:pt x="506" y="266"/>
                </a:cubicBezTo>
                <a:cubicBezTo>
                  <a:pt x="506" y="266"/>
                  <a:pt x="506" y="266"/>
                  <a:pt x="506" y="265"/>
                </a:cubicBezTo>
                <a:cubicBezTo>
                  <a:pt x="504" y="262"/>
                  <a:pt x="502" y="258"/>
                  <a:pt x="501" y="254"/>
                </a:cubicBezTo>
                <a:close/>
                <a:moveTo>
                  <a:pt x="508" y="269"/>
                </a:moveTo>
                <a:cubicBezTo>
                  <a:pt x="524" y="271"/>
                  <a:pt x="524" y="271"/>
                  <a:pt x="524" y="271"/>
                </a:cubicBezTo>
                <a:cubicBezTo>
                  <a:pt x="526" y="275"/>
                  <a:pt x="528" y="280"/>
                  <a:pt x="530" y="285"/>
                </a:cubicBezTo>
                <a:cubicBezTo>
                  <a:pt x="527" y="285"/>
                  <a:pt x="523" y="284"/>
                  <a:pt x="519" y="281"/>
                </a:cubicBezTo>
                <a:cubicBezTo>
                  <a:pt x="515" y="279"/>
                  <a:pt x="511" y="275"/>
                  <a:pt x="508" y="269"/>
                </a:cubicBezTo>
                <a:close/>
                <a:moveTo>
                  <a:pt x="494" y="315"/>
                </a:moveTo>
                <a:cubicBezTo>
                  <a:pt x="494" y="312"/>
                  <a:pt x="493" y="307"/>
                  <a:pt x="494" y="303"/>
                </a:cubicBezTo>
                <a:cubicBezTo>
                  <a:pt x="507" y="307"/>
                  <a:pt x="507" y="307"/>
                  <a:pt x="507" y="307"/>
                </a:cubicBezTo>
                <a:cubicBezTo>
                  <a:pt x="508" y="312"/>
                  <a:pt x="509" y="317"/>
                  <a:pt x="510" y="323"/>
                </a:cubicBezTo>
                <a:cubicBezTo>
                  <a:pt x="495" y="316"/>
                  <a:pt x="495" y="316"/>
                  <a:pt x="495" y="316"/>
                </a:cubicBezTo>
                <a:cubicBezTo>
                  <a:pt x="495" y="316"/>
                  <a:pt x="494" y="316"/>
                  <a:pt x="494" y="315"/>
                </a:cubicBezTo>
                <a:close/>
                <a:moveTo>
                  <a:pt x="524" y="330"/>
                </a:moveTo>
                <a:cubicBezTo>
                  <a:pt x="523" y="335"/>
                  <a:pt x="519" y="338"/>
                  <a:pt x="515" y="341"/>
                </a:cubicBezTo>
                <a:cubicBezTo>
                  <a:pt x="515" y="336"/>
                  <a:pt x="514" y="330"/>
                  <a:pt x="513" y="325"/>
                </a:cubicBezTo>
                <a:cubicBezTo>
                  <a:pt x="518" y="322"/>
                  <a:pt x="522" y="319"/>
                  <a:pt x="526" y="315"/>
                </a:cubicBezTo>
                <a:cubicBezTo>
                  <a:pt x="527" y="321"/>
                  <a:pt x="526" y="326"/>
                  <a:pt x="524" y="330"/>
                </a:cubicBezTo>
                <a:close/>
                <a:moveTo>
                  <a:pt x="525" y="311"/>
                </a:moveTo>
                <a:cubicBezTo>
                  <a:pt x="521" y="315"/>
                  <a:pt x="517" y="319"/>
                  <a:pt x="513" y="322"/>
                </a:cubicBezTo>
                <a:cubicBezTo>
                  <a:pt x="512" y="317"/>
                  <a:pt x="511" y="312"/>
                  <a:pt x="510" y="307"/>
                </a:cubicBezTo>
                <a:cubicBezTo>
                  <a:pt x="513" y="304"/>
                  <a:pt x="516" y="301"/>
                  <a:pt x="519" y="298"/>
                </a:cubicBezTo>
                <a:cubicBezTo>
                  <a:pt x="522" y="301"/>
                  <a:pt x="524" y="305"/>
                  <a:pt x="525" y="310"/>
                </a:cubicBezTo>
                <a:cubicBezTo>
                  <a:pt x="525" y="311"/>
                  <a:pt x="525" y="311"/>
                  <a:pt x="525" y="311"/>
                </a:cubicBezTo>
                <a:close/>
                <a:moveTo>
                  <a:pt x="513" y="291"/>
                </a:moveTo>
                <a:cubicBezTo>
                  <a:pt x="515" y="293"/>
                  <a:pt x="516" y="294"/>
                  <a:pt x="517" y="295"/>
                </a:cubicBezTo>
                <a:cubicBezTo>
                  <a:pt x="515" y="298"/>
                  <a:pt x="512" y="301"/>
                  <a:pt x="509" y="304"/>
                </a:cubicBezTo>
                <a:cubicBezTo>
                  <a:pt x="507" y="297"/>
                  <a:pt x="504" y="290"/>
                  <a:pt x="502" y="284"/>
                </a:cubicBezTo>
                <a:cubicBezTo>
                  <a:pt x="505" y="285"/>
                  <a:pt x="509" y="288"/>
                  <a:pt x="513" y="291"/>
                </a:cubicBezTo>
                <a:close/>
                <a:moveTo>
                  <a:pt x="499" y="285"/>
                </a:moveTo>
                <a:cubicBezTo>
                  <a:pt x="502" y="291"/>
                  <a:pt x="504" y="297"/>
                  <a:pt x="506" y="304"/>
                </a:cubicBezTo>
                <a:cubicBezTo>
                  <a:pt x="494" y="301"/>
                  <a:pt x="494" y="301"/>
                  <a:pt x="494" y="301"/>
                </a:cubicBezTo>
                <a:cubicBezTo>
                  <a:pt x="494" y="299"/>
                  <a:pt x="495" y="297"/>
                  <a:pt x="495" y="295"/>
                </a:cubicBezTo>
                <a:cubicBezTo>
                  <a:pt x="496" y="291"/>
                  <a:pt x="498" y="287"/>
                  <a:pt x="499" y="285"/>
                </a:cubicBezTo>
                <a:close/>
                <a:moveTo>
                  <a:pt x="502" y="334"/>
                </a:moveTo>
                <a:cubicBezTo>
                  <a:pt x="500" y="331"/>
                  <a:pt x="497" y="326"/>
                  <a:pt x="495" y="320"/>
                </a:cubicBezTo>
                <a:cubicBezTo>
                  <a:pt x="511" y="326"/>
                  <a:pt x="511" y="326"/>
                  <a:pt x="511" y="326"/>
                </a:cubicBezTo>
                <a:cubicBezTo>
                  <a:pt x="511" y="331"/>
                  <a:pt x="512" y="336"/>
                  <a:pt x="512" y="341"/>
                </a:cubicBezTo>
                <a:cubicBezTo>
                  <a:pt x="509" y="340"/>
                  <a:pt x="505" y="338"/>
                  <a:pt x="502" y="334"/>
                </a:cubicBezTo>
                <a:close/>
                <a:moveTo>
                  <a:pt x="448" y="427"/>
                </a:moveTo>
                <a:cubicBezTo>
                  <a:pt x="445" y="430"/>
                  <a:pt x="440" y="431"/>
                  <a:pt x="435" y="432"/>
                </a:cubicBezTo>
                <a:cubicBezTo>
                  <a:pt x="437" y="427"/>
                  <a:pt x="439" y="422"/>
                  <a:pt x="441" y="417"/>
                </a:cubicBezTo>
                <a:cubicBezTo>
                  <a:pt x="447" y="416"/>
                  <a:pt x="452" y="415"/>
                  <a:pt x="458" y="414"/>
                </a:cubicBezTo>
                <a:cubicBezTo>
                  <a:pt x="455" y="419"/>
                  <a:pt x="452" y="424"/>
                  <a:pt x="448" y="427"/>
                </a:cubicBezTo>
                <a:close/>
                <a:moveTo>
                  <a:pt x="460" y="409"/>
                </a:moveTo>
                <a:cubicBezTo>
                  <a:pt x="460" y="410"/>
                  <a:pt x="459" y="410"/>
                  <a:pt x="459" y="411"/>
                </a:cubicBezTo>
                <a:cubicBezTo>
                  <a:pt x="454" y="412"/>
                  <a:pt x="448" y="413"/>
                  <a:pt x="443" y="414"/>
                </a:cubicBezTo>
                <a:cubicBezTo>
                  <a:pt x="445" y="409"/>
                  <a:pt x="446" y="404"/>
                  <a:pt x="448" y="398"/>
                </a:cubicBezTo>
                <a:cubicBezTo>
                  <a:pt x="453" y="398"/>
                  <a:pt x="457" y="397"/>
                  <a:pt x="461" y="395"/>
                </a:cubicBezTo>
                <a:cubicBezTo>
                  <a:pt x="462" y="400"/>
                  <a:pt x="461" y="405"/>
                  <a:pt x="460" y="409"/>
                </a:cubicBezTo>
                <a:close/>
                <a:moveTo>
                  <a:pt x="461" y="393"/>
                </a:moveTo>
                <a:cubicBezTo>
                  <a:pt x="457" y="394"/>
                  <a:pt x="453" y="394"/>
                  <a:pt x="449" y="395"/>
                </a:cubicBezTo>
                <a:cubicBezTo>
                  <a:pt x="451" y="388"/>
                  <a:pt x="453" y="381"/>
                  <a:pt x="455" y="374"/>
                </a:cubicBezTo>
                <a:cubicBezTo>
                  <a:pt x="457" y="378"/>
                  <a:pt x="460" y="385"/>
                  <a:pt x="461" y="393"/>
                </a:cubicBezTo>
                <a:close/>
                <a:moveTo>
                  <a:pt x="442" y="381"/>
                </a:moveTo>
                <a:cubicBezTo>
                  <a:pt x="446" y="378"/>
                  <a:pt x="449" y="375"/>
                  <a:pt x="452" y="373"/>
                </a:cubicBezTo>
                <a:cubicBezTo>
                  <a:pt x="450" y="380"/>
                  <a:pt x="449" y="387"/>
                  <a:pt x="446" y="394"/>
                </a:cubicBezTo>
                <a:cubicBezTo>
                  <a:pt x="438" y="385"/>
                  <a:pt x="438" y="385"/>
                  <a:pt x="438" y="385"/>
                </a:cubicBezTo>
                <a:cubicBezTo>
                  <a:pt x="439" y="384"/>
                  <a:pt x="441" y="382"/>
                  <a:pt x="442" y="381"/>
                </a:cubicBezTo>
                <a:close/>
                <a:moveTo>
                  <a:pt x="436" y="387"/>
                </a:moveTo>
                <a:cubicBezTo>
                  <a:pt x="445" y="398"/>
                  <a:pt x="445" y="398"/>
                  <a:pt x="445" y="398"/>
                </a:cubicBezTo>
                <a:cubicBezTo>
                  <a:pt x="444" y="403"/>
                  <a:pt x="442" y="408"/>
                  <a:pt x="440" y="413"/>
                </a:cubicBezTo>
                <a:cubicBezTo>
                  <a:pt x="430" y="400"/>
                  <a:pt x="430" y="400"/>
                  <a:pt x="430" y="400"/>
                </a:cubicBezTo>
                <a:cubicBezTo>
                  <a:pt x="430" y="399"/>
                  <a:pt x="430" y="399"/>
                  <a:pt x="430" y="399"/>
                </a:cubicBezTo>
                <a:cubicBezTo>
                  <a:pt x="431" y="395"/>
                  <a:pt x="434" y="391"/>
                  <a:pt x="436" y="387"/>
                </a:cubicBezTo>
                <a:close/>
                <a:moveTo>
                  <a:pt x="428" y="403"/>
                </a:moveTo>
                <a:cubicBezTo>
                  <a:pt x="439" y="416"/>
                  <a:pt x="439" y="416"/>
                  <a:pt x="439" y="416"/>
                </a:cubicBezTo>
                <a:cubicBezTo>
                  <a:pt x="437" y="421"/>
                  <a:pt x="434" y="426"/>
                  <a:pt x="432" y="430"/>
                </a:cubicBezTo>
                <a:cubicBezTo>
                  <a:pt x="430" y="428"/>
                  <a:pt x="428" y="425"/>
                  <a:pt x="427" y="420"/>
                </a:cubicBezTo>
                <a:cubicBezTo>
                  <a:pt x="426" y="416"/>
                  <a:pt x="426" y="410"/>
                  <a:pt x="428" y="403"/>
                </a:cubicBezTo>
                <a:close/>
                <a:moveTo>
                  <a:pt x="396" y="461"/>
                </a:moveTo>
                <a:cubicBezTo>
                  <a:pt x="392" y="464"/>
                  <a:pt x="387" y="464"/>
                  <a:pt x="382" y="464"/>
                </a:cubicBezTo>
                <a:cubicBezTo>
                  <a:pt x="385" y="459"/>
                  <a:pt x="388" y="455"/>
                  <a:pt x="391" y="450"/>
                </a:cubicBezTo>
                <a:cubicBezTo>
                  <a:pt x="396" y="450"/>
                  <a:pt x="402" y="450"/>
                  <a:pt x="408" y="450"/>
                </a:cubicBezTo>
                <a:cubicBezTo>
                  <a:pt x="404" y="455"/>
                  <a:pt x="400" y="459"/>
                  <a:pt x="396" y="461"/>
                </a:cubicBezTo>
                <a:close/>
                <a:moveTo>
                  <a:pt x="410" y="446"/>
                </a:moveTo>
                <a:cubicBezTo>
                  <a:pt x="410" y="446"/>
                  <a:pt x="410" y="447"/>
                  <a:pt x="410" y="447"/>
                </a:cubicBezTo>
                <a:cubicBezTo>
                  <a:pt x="404" y="447"/>
                  <a:pt x="398" y="447"/>
                  <a:pt x="392" y="447"/>
                </a:cubicBezTo>
                <a:cubicBezTo>
                  <a:pt x="395" y="443"/>
                  <a:pt x="398" y="438"/>
                  <a:pt x="401" y="433"/>
                </a:cubicBezTo>
                <a:cubicBezTo>
                  <a:pt x="405" y="433"/>
                  <a:pt x="410" y="433"/>
                  <a:pt x="415" y="432"/>
                </a:cubicBezTo>
                <a:cubicBezTo>
                  <a:pt x="414" y="437"/>
                  <a:pt x="413" y="442"/>
                  <a:pt x="410" y="446"/>
                </a:cubicBezTo>
                <a:close/>
                <a:moveTo>
                  <a:pt x="415" y="429"/>
                </a:moveTo>
                <a:cubicBezTo>
                  <a:pt x="411" y="430"/>
                  <a:pt x="407" y="430"/>
                  <a:pt x="403" y="430"/>
                </a:cubicBezTo>
                <a:cubicBezTo>
                  <a:pt x="406" y="423"/>
                  <a:pt x="410" y="417"/>
                  <a:pt x="413" y="410"/>
                </a:cubicBezTo>
                <a:cubicBezTo>
                  <a:pt x="414" y="414"/>
                  <a:pt x="416" y="421"/>
                  <a:pt x="415" y="429"/>
                </a:cubicBezTo>
                <a:close/>
                <a:moveTo>
                  <a:pt x="399" y="415"/>
                </a:moveTo>
                <a:cubicBezTo>
                  <a:pt x="403" y="412"/>
                  <a:pt x="407" y="410"/>
                  <a:pt x="410" y="409"/>
                </a:cubicBezTo>
                <a:cubicBezTo>
                  <a:pt x="407" y="415"/>
                  <a:pt x="404" y="422"/>
                  <a:pt x="400" y="429"/>
                </a:cubicBezTo>
                <a:cubicBezTo>
                  <a:pt x="393" y="418"/>
                  <a:pt x="393" y="418"/>
                  <a:pt x="393" y="418"/>
                </a:cubicBezTo>
                <a:cubicBezTo>
                  <a:pt x="395" y="417"/>
                  <a:pt x="397" y="416"/>
                  <a:pt x="399" y="415"/>
                </a:cubicBezTo>
                <a:close/>
                <a:moveTo>
                  <a:pt x="391" y="420"/>
                </a:moveTo>
                <a:cubicBezTo>
                  <a:pt x="398" y="432"/>
                  <a:pt x="398" y="432"/>
                  <a:pt x="398" y="432"/>
                </a:cubicBezTo>
                <a:cubicBezTo>
                  <a:pt x="396" y="436"/>
                  <a:pt x="393" y="441"/>
                  <a:pt x="390" y="446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31"/>
                  <a:pt x="382" y="431"/>
                  <a:pt x="382" y="430"/>
                </a:cubicBezTo>
                <a:cubicBezTo>
                  <a:pt x="385" y="427"/>
                  <a:pt x="388" y="423"/>
                  <a:pt x="391" y="420"/>
                </a:cubicBezTo>
                <a:close/>
                <a:moveTo>
                  <a:pt x="380" y="434"/>
                </a:moveTo>
                <a:cubicBezTo>
                  <a:pt x="388" y="449"/>
                  <a:pt x="388" y="449"/>
                  <a:pt x="388" y="449"/>
                </a:cubicBezTo>
                <a:cubicBezTo>
                  <a:pt x="385" y="453"/>
                  <a:pt x="382" y="458"/>
                  <a:pt x="379" y="462"/>
                </a:cubicBezTo>
                <a:cubicBezTo>
                  <a:pt x="375" y="457"/>
                  <a:pt x="373" y="448"/>
                  <a:pt x="380" y="434"/>
                </a:cubicBezTo>
                <a:close/>
                <a:moveTo>
                  <a:pt x="221" y="462"/>
                </a:moveTo>
                <a:cubicBezTo>
                  <a:pt x="218" y="458"/>
                  <a:pt x="215" y="453"/>
                  <a:pt x="212" y="449"/>
                </a:cubicBezTo>
                <a:cubicBezTo>
                  <a:pt x="220" y="434"/>
                  <a:pt x="220" y="434"/>
                  <a:pt x="220" y="434"/>
                </a:cubicBezTo>
                <a:cubicBezTo>
                  <a:pt x="227" y="448"/>
                  <a:pt x="225" y="457"/>
                  <a:pt x="221" y="462"/>
                </a:cubicBezTo>
                <a:close/>
                <a:moveTo>
                  <a:pt x="218" y="430"/>
                </a:moveTo>
                <a:cubicBezTo>
                  <a:pt x="218" y="431"/>
                  <a:pt x="218" y="431"/>
                  <a:pt x="218" y="431"/>
                </a:cubicBezTo>
                <a:cubicBezTo>
                  <a:pt x="210" y="446"/>
                  <a:pt x="210" y="446"/>
                  <a:pt x="210" y="446"/>
                </a:cubicBezTo>
                <a:cubicBezTo>
                  <a:pt x="207" y="441"/>
                  <a:pt x="204" y="436"/>
                  <a:pt x="202" y="432"/>
                </a:cubicBezTo>
                <a:cubicBezTo>
                  <a:pt x="209" y="420"/>
                  <a:pt x="209" y="420"/>
                  <a:pt x="209" y="420"/>
                </a:cubicBezTo>
                <a:cubicBezTo>
                  <a:pt x="212" y="423"/>
                  <a:pt x="215" y="427"/>
                  <a:pt x="218" y="430"/>
                </a:cubicBezTo>
                <a:close/>
                <a:moveTo>
                  <a:pt x="206" y="418"/>
                </a:moveTo>
                <a:cubicBezTo>
                  <a:pt x="200" y="429"/>
                  <a:pt x="200" y="429"/>
                  <a:pt x="200" y="429"/>
                </a:cubicBezTo>
                <a:cubicBezTo>
                  <a:pt x="196" y="422"/>
                  <a:pt x="193" y="415"/>
                  <a:pt x="190" y="409"/>
                </a:cubicBezTo>
                <a:cubicBezTo>
                  <a:pt x="193" y="410"/>
                  <a:pt x="197" y="412"/>
                  <a:pt x="201" y="415"/>
                </a:cubicBezTo>
                <a:cubicBezTo>
                  <a:pt x="203" y="416"/>
                  <a:pt x="205" y="417"/>
                  <a:pt x="206" y="418"/>
                </a:cubicBezTo>
                <a:close/>
                <a:moveTo>
                  <a:pt x="187" y="410"/>
                </a:moveTo>
                <a:cubicBezTo>
                  <a:pt x="190" y="417"/>
                  <a:pt x="194" y="423"/>
                  <a:pt x="197" y="430"/>
                </a:cubicBezTo>
                <a:cubicBezTo>
                  <a:pt x="193" y="430"/>
                  <a:pt x="189" y="430"/>
                  <a:pt x="185" y="429"/>
                </a:cubicBezTo>
                <a:cubicBezTo>
                  <a:pt x="184" y="421"/>
                  <a:pt x="186" y="414"/>
                  <a:pt x="187" y="410"/>
                </a:cubicBezTo>
                <a:close/>
                <a:moveTo>
                  <a:pt x="185" y="432"/>
                </a:moveTo>
                <a:cubicBezTo>
                  <a:pt x="190" y="433"/>
                  <a:pt x="194" y="433"/>
                  <a:pt x="199" y="433"/>
                </a:cubicBezTo>
                <a:cubicBezTo>
                  <a:pt x="202" y="438"/>
                  <a:pt x="205" y="443"/>
                  <a:pt x="207" y="447"/>
                </a:cubicBezTo>
                <a:cubicBezTo>
                  <a:pt x="202" y="447"/>
                  <a:pt x="196" y="447"/>
                  <a:pt x="190" y="447"/>
                </a:cubicBezTo>
                <a:cubicBezTo>
                  <a:pt x="190" y="447"/>
                  <a:pt x="190" y="446"/>
                  <a:pt x="190" y="446"/>
                </a:cubicBezTo>
                <a:cubicBezTo>
                  <a:pt x="187" y="442"/>
                  <a:pt x="186" y="437"/>
                  <a:pt x="185" y="432"/>
                </a:cubicBezTo>
                <a:close/>
                <a:moveTo>
                  <a:pt x="204" y="461"/>
                </a:moveTo>
                <a:cubicBezTo>
                  <a:pt x="200" y="459"/>
                  <a:pt x="196" y="455"/>
                  <a:pt x="192" y="450"/>
                </a:cubicBezTo>
                <a:cubicBezTo>
                  <a:pt x="198" y="450"/>
                  <a:pt x="204" y="450"/>
                  <a:pt x="209" y="450"/>
                </a:cubicBezTo>
                <a:cubicBezTo>
                  <a:pt x="212" y="455"/>
                  <a:pt x="215" y="459"/>
                  <a:pt x="218" y="464"/>
                </a:cubicBezTo>
                <a:cubicBezTo>
                  <a:pt x="213" y="464"/>
                  <a:pt x="208" y="464"/>
                  <a:pt x="204" y="461"/>
                </a:cubicBezTo>
                <a:close/>
                <a:moveTo>
                  <a:pt x="173" y="420"/>
                </a:moveTo>
                <a:cubicBezTo>
                  <a:pt x="172" y="425"/>
                  <a:pt x="170" y="428"/>
                  <a:pt x="168" y="430"/>
                </a:cubicBezTo>
                <a:cubicBezTo>
                  <a:pt x="165" y="426"/>
                  <a:pt x="163" y="421"/>
                  <a:pt x="161" y="416"/>
                </a:cubicBezTo>
                <a:cubicBezTo>
                  <a:pt x="171" y="403"/>
                  <a:pt x="171" y="403"/>
                  <a:pt x="171" y="403"/>
                </a:cubicBezTo>
                <a:cubicBezTo>
                  <a:pt x="174" y="410"/>
                  <a:pt x="174" y="416"/>
                  <a:pt x="173" y="420"/>
                </a:cubicBezTo>
                <a:close/>
                <a:moveTo>
                  <a:pt x="170" y="400"/>
                </a:moveTo>
                <a:cubicBezTo>
                  <a:pt x="160" y="413"/>
                  <a:pt x="160" y="413"/>
                  <a:pt x="160" y="413"/>
                </a:cubicBezTo>
                <a:cubicBezTo>
                  <a:pt x="158" y="408"/>
                  <a:pt x="156" y="403"/>
                  <a:pt x="154" y="398"/>
                </a:cubicBezTo>
                <a:cubicBezTo>
                  <a:pt x="163" y="387"/>
                  <a:pt x="163" y="387"/>
                  <a:pt x="163" y="387"/>
                </a:cubicBezTo>
                <a:cubicBezTo>
                  <a:pt x="166" y="391"/>
                  <a:pt x="169" y="395"/>
                  <a:pt x="170" y="399"/>
                </a:cubicBezTo>
                <a:cubicBezTo>
                  <a:pt x="170" y="399"/>
                  <a:pt x="170" y="399"/>
                  <a:pt x="170" y="400"/>
                </a:cubicBezTo>
                <a:close/>
                <a:moveTo>
                  <a:pt x="162" y="385"/>
                </a:moveTo>
                <a:cubicBezTo>
                  <a:pt x="153" y="394"/>
                  <a:pt x="153" y="394"/>
                  <a:pt x="153" y="394"/>
                </a:cubicBezTo>
                <a:cubicBezTo>
                  <a:pt x="151" y="387"/>
                  <a:pt x="149" y="380"/>
                  <a:pt x="148" y="373"/>
                </a:cubicBezTo>
                <a:cubicBezTo>
                  <a:pt x="151" y="375"/>
                  <a:pt x="154" y="378"/>
                  <a:pt x="158" y="381"/>
                </a:cubicBezTo>
                <a:cubicBezTo>
                  <a:pt x="159" y="382"/>
                  <a:pt x="160" y="384"/>
                  <a:pt x="162" y="385"/>
                </a:cubicBezTo>
                <a:close/>
                <a:moveTo>
                  <a:pt x="145" y="374"/>
                </a:moveTo>
                <a:cubicBezTo>
                  <a:pt x="147" y="381"/>
                  <a:pt x="148" y="388"/>
                  <a:pt x="151" y="395"/>
                </a:cubicBezTo>
                <a:cubicBezTo>
                  <a:pt x="147" y="394"/>
                  <a:pt x="143" y="394"/>
                  <a:pt x="139" y="393"/>
                </a:cubicBezTo>
                <a:cubicBezTo>
                  <a:pt x="140" y="385"/>
                  <a:pt x="143" y="378"/>
                  <a:pt x="145" y="374"/>
                </a:cubicBezTo>
                <a:close/>
                <a:moveTo>
                  <a:pt x="138" y="395"/>
                </a:moveTo>
                <a:cubicBezTo>
                  <a:pt x="143" y="397"/>
                  <a:pt x="147" y="398"/>
                  <a:pt x="152" y="398"/>
                </a:cubicBezTo>
                <a:cubicBezTo>
                  <a:pt x="153" y="404"/>
                  <a:pt x="155" y="409"/>
                  <a:pt x="157" y="414"/>
                </a:cubicBezTo>
                <a:cubicBezTo>
                  <a:pt x="152" y="413"/>
                  <a:pt x="146" y="412"/>
                  <a:pt x="141" y="411"/>
                </a:cubicBezTo>
                <a:cubicBezTo>
                  <a:pt x="140" y="410"/>
                  <a:pt x="140" y="410"/>
                  <a:pt x="140" y="409"/>
                </a:cubicBezTo>
                <a:cubicBezTo>
                  <a:pt x="138" y="405"/>
                  <a:pt x="138" y="400"/>
                  <a:pt x="138" y="395"/>
                </a:cubicBezTo>
                <a:close/>
                <a:moveTo>
                  <a:pt x="142" y="414"/>
                </a:moveTo>
                <a:cubicBezTo>
                  <a:pt x="147" y="415"/>
                  <a:pt x="153" y="416"/>
                  <a:pt x="159" y="417"/>
                </a:cubicBezTo>
                <a:cubicBezTo>
                  <a:pt x="161" y="422"/>
                  <a:pt x="163" y="427"/>
                  <a:pt x="165" y="432"/>
                </a:cubicBezTo>
                <a:cubicBezTo>
                  <a:pt x="160" y="431"/>
                  <a:pt x="155" y="430"/>
                  <a:pt x="151" y="427"/>
                </a:cubicBezTo>
                <a:cubicBezTo>
                  <a:pt x="148" y="424"/>
                  <a:pt x="144" y="419"/>
                  <a:pt x="142" y="414"/>
                </a:cubicBezTo>
                <a:close/>
                <a:moveTo>
                  <a:pt x="93" y="307"/>
                </a:moveTo>
                <a:cubicBezTo>
                  <a:pt x="106" y="303"/>
                  <a:pt x="106" y="303"/>
                  <a:pt x="106" y="303"/>
                </a:cubicBezTo>
                <a:cubicBezTo>
                  <a:pt x="106" y="307"/>
                  <a:pt x="106" y="312"/>
                  <a:pt x="105" y="315"/>
                </a:cubicBezTo>
                <a:cubicBezTo>
                  <a:pt x="105" y="316"/>
                  <a:pt x="105" y="316"/>
                  <a:pt x="105" y="316"/>
                </a:cubicBezTo>
                <a:cubicBezTo>
                  <a:pt x="90" y="323"/>
                  <a:pt x="90" y="323"/>
                  <a:pt x="90" y="323"/>
                </a:cubicBezTo>
                <a:cubicBezTo>
                  <a:pt x="91" y="317"/>
                  <a:pt x="92" y="312"/>
                  <a:pt x="93" y="307"/>
                </a:cubicBezTo>
                <a:close/>
                <a:moveTo>
                  <a:pt x="97" y="334"/>
                </a:moveTo>
                <a:cubicBezTo>
                  <a:pt x="95" y="338"/>
                  <a:pt x="91" y="340"/>
                  <a:pt x="88" y="341"/>
                </a:cubicBezTo>
                <a:cubicBezTo>
                  <a:pt x="88" y="336"/>
                  <a:pt x="89" y="331"/>
                  <a:pt x="89" y="326"/>
                </a:cubicBezTo>
                <a:cubicBezTo>
                  <a:pt x="105" y="320"/>
                  <a:pt x="105" y="320"/>
                  <a:pt x="105" y="320"/>
                </a:cubicBezTo>
                <a:cubicBezTo>
                  <a:pt x="103" y="326"/>
                  <a:pt x="100" y="331"/>
                  <a:pt x="97" y="334"/>
                </a:cubicBezTo>
                <a:close/>
                <a:moveTo>
                  <a:pt x="105" y="295"/>
                </a:moveTo>
                <a:cubicBezTo>
                  <a:pt x="105" y="297"/>
                  <a:pt x="105" y="299"/>
                  <a:pt x="106" y="301"/>
                </a:cubicBezTo>
                <a:cubicBezTo>
                  <a:pt x="94" y="304"/>
                  <a:pt x="94" y="304"/>
                  <a:pt x="94" y="304"/>
                </a:cubicBezTo>
                <a:cubicBezTo>
                  <a:pt x="96" y="297"/>
                  <a:pt x="98" y="291"/>
                  <a:pt x="101" y="285"/>
                </a:cubicBezTo>
                <a:cubicBezTo>
                  <a:pt x="102" y="287"/>
                  <a:pt x="103" y="291"/>
                  <a:pt x="105" y="295"/>
                </a:cubicBezTo>
                <a:close/>
                <a:moveTo>
                  <a:pt x="87" y="291"/>
                </a:moveTo>
                <a:cubicBezTo>
                  <a:pt x="91" y="288"/>
                  <a:pt x="95" y="285"/>
                  <a:pt x="98" y="284"/>
                </a:cubicBezTo>
                <a:cubicBezTo>
                  <a:pt x="95" y="290"/>
                  <a:pt x="93" y="297"/>
                  <a:pt x="91" y="304"/>
                </a:cubicBezTo>
                <a:cubicBezTo>
                  <a:pt x="88" y="301"/>
                  <a:pt x="85" y="298"/>
                  <a:pt x="83" y="295"/>
                </a:cubicBezTo>
                <a:cubicBezTo>
                  <a:pt x="84" y="294"/>
                  <a:pt x="85" y="293"/>
                  <a:pt x="87" y="291"/>
                </a:cubicBezTo>
                <a:close/>
                <a:moveTo>
                  <a:pt x="81" y="298"/>
                </a:moveTo>
                <a:cubicBezTo>
                  <a:pt x="84" y="301"/>
                  <a:pt x="87" y="304"/>
                  <a:pt x="90" y="307"/>
                </a:cubicBezTo>
                <a:cubicBezTo>
                  <a:pt x="89" y="312"/>
                  <a:pt x="88" y="317"/>
                  <a:pt x="87" y="322"/>
                </a:cubicBezTo>
                <a:cubicBezTo>
                  <a:pt x="83" y="319"/>
                  <a:pt x="78" y="315"/>
                  <a:pt x="74" y="311"/>
                </a:cubicBezTo>
                <a:cubicBezTo>
                  <a:pt x="74" y="311"/>
                  <a:pt x="75" y="311"/>
                  <a:pt x="75" y="310"/>
                </a:cubicBezTo>
                <a:cubicBezTo>
                  <a:pt x="76" y="305"/>
                  <a:pt x="78" y="301"/>
                  <a:pt x="81" y="298"/>
                </a:cubicBezTo>
                <a:close/>
                <a:moveTo>
                  <a:pt x="75" y="330"/>
                </a:moveTo>
                <a:cubicBezTo>
                  <a:pt x="74" y="326"/>
                  <a:pt x="73" y="321"/>
                  <a:pt x="74" y="315"/>
                </a:cubicBezTo>
                <a:cubicBezTo>
                  <a:pt x="78" y="319"/>
                  <a:pt x="82" y="322"/>
                  <a:pt x="86" y="325"/>
                </a:cubicBezTo>
                <a:cubicBezTo>
                  <a:pt x="86" y="330"/>
                  <a:pt x="85" y="336"/>
                  <a:pt x="85" y="341"/>
                </a:cubicBezTo>
                <a:cubicBezTo>
                  <a:pt x="81" y="338"/>
                  <a:pt x="77" y="335"/>
                  <a:pt x="75" y="330"/>
                </a:cubicBezTo>
                <a:close/>
                <a:moveTo>
                  <a:pt x="81" y="281"/>
                </a:moveTo>
                <a:cubicBezTo>
                  <a:pt x="77" y="284"/>
                  <a:pt x="73" y="285"/>
                  <a:pt x="70" y="285"/>
                </a:cubicBezTo>
                <a:cubicBezTo>
                  <a:pt x="72" y="280"/>
                  <a:pt x="74" y="275"/>
                  <a:pt x="76" y="271"/>
                </a:cubicBezTo>
                <a:cubicBezTo>
                  <a:pt x="92" y="269"/>
                  <a:pt x="92" y="269"/>
                  <a:pt x="92" y="269"/>
                </a:cubicBezTo>
                <a:cubicBezTo>
                  <a:pt x="88" y="275"/>
                  <a:pt x="85" y="279"/>
                  <a:pt x="81" y="281"/>
                </a:cubicBezTo>
                <a:close/>
                <a:moveTo>
                  <a:pt x="94" y="265"/>
                </a:moveTo>
                <a:cubicBezTo>
                  <a:pt x="94" y="266"/>
                  <a:pt x="94" y="266"/>
                  <a:pt x="94" y="266"/>
                </a:cubicBezTo>
                <a:cubicBezTo>
                  <a:pt x="77" y="268"/>
                  <a:pt x="77" y="268"/>
                  <a:pt x="77" y="268"/>
                </a:cubicBezTo>
                <a:cubicBezTo>
                  <a:pt x="80" y="263"/>
                  <a:pt x="82" y="258"/>
                  <a:pt x="85" y="254"/>
                </a:cubicBezTo>
                <a:cubicBezTo>
                  <a:pt x="98" y="254"/>
                  <a:pt x="98" y="254"/>
                  <a:pt x="98" y="254"/>
                </a:cubicBezTo>
                <a:cubicBezTo>
                  <a:pt x="98" y="258"/>
                  <a:pt x="96" y="262"/>
                  <a:pt x="94" y="265"/>
                </a:cubicBezTo>
                <a:close/>
                <a:moveTo>
                  <a:pt x="99" y="233"/>
                </a:moveTo>
                <a:cubicBezTo>
                  <a:pt x="99" y="236"/>
                  <a:pt x="100" y="241"/>
                  <a:pt x="99" y="245"/>
                </a:cubicBezTo>
                <a:cubicBezTo>
                  <a:pt x="99" y="247"/>
                  <a:pt x="99" y="249"/>
                  <a:pt x="99" y="251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90" y="245"/>
                  <a:pt x="94" y="239"/>
                  <a:pt x="99" y="233"/>
                </a:cubicBezTo>
                <a:close/>
                <a:moveTo>
                  <a:pt x="96" y="232"/>
                </a:moveTo>
                <a:cubicBezTo>
                  <a:pt x="92" y="237"/>
                  <a:pt x="88" y="243"/>
                  <a:pt x="84" y="250"/>
                </a:cubicBezTo>
                <a:cubicBezTo>
                  <a:pt x="82" y="246"/>
                  <a:pt x="80" y="243"/>
                  <a:pt x="78" y="239"/>
                </a:cubicBezTo>
                <a:cubicBezTo>
                  <a:pt x="85" y="235"/>
                  <a:pt x="92" y="233"/>
                  <a:pt x="96" y="232"/>
                </a:cubicBezTo>
                <a:close/>
                <a:moveTo>
                  <a:pt x="76" y="241"/>
                </a:moveTo>
                <a:cubicBezTo>
                  <a:pt x="78" y="245"/>
                  <a:pt x="80" y="249"/>
                  <a:pt x="82" y="252"/>
                </a:cubicBezTo>
                <a:cubicBezTo>
                  <a:pt x="80" y="257"/>
                  <a:pt x="77" y="262"/>
                  <a:pt x="75" y="266"/>
                </a:cubicBezTo>
                <a:cubicBezTo>
                  <a:pt x="72" y="262"/>
                  <a:pt x="69" y="257"/>
                  <a:pt x="66" y="252"/>
                </a:cubicBezTo>
                <a:cubicBezTo>
                  <a:pt x="66" y="252"/>
                  <a:pt x="66" y="251"/>
                  <a:pt x="66" y="251"/>
                </a:cubicBezTo>
                <a:cubicBezTo>
                  <a:pt x="69" y="247"/>
                  <a:pt x="72" y="243"/>
                  <a:pt x="76" y="241"/>
                </a:cubicBezTo>
                <a:close/>
                <a:moveTo>
                  <a:pt x="61" y="271"/>
                </a:moveTo>
                <a:cubicBezTo>
                  <a:pt x="61" y="266"/>
                  <a:pt x="62" y="261"/>
                  <a:pt x="64" y="255"/>
                </a:cubicBezTo>
                <a:cubicBezTo>
                  <a:pt x="67" y="260"/>
                  <a:pt x="70" y="265"/>
                  <a:pt x="73" y="269"/>
                </a:cubicBezTo>
                <a:cubicBezTo>
                  <a:pt x="71" y="274"/>
                  <a:pt x="69" y="279"/>
                  <a:pt x="67" y="284"/>
                </a:cubicBezTo>
                <a:cubicBezTo>
                  <a:pt x="64" y="280"/>
                  <a:pt x="62" y="276"/>
                  <a:pt x="61" y="271"/>
                </a:cubicBezTo>
                <a:close/>
                <a:moveTo>
                  <a:pt x="69" y="225"/>
                </a:moveTo>
                <a:cubicBezTo>
                  <a:pt x="72" y="221"/>
                  <a:pt x="75" y="217"/>
                  <a:pt x="79" y="213"/>
                </a:cubicBezTo>
                <a:cubicBezTo>
                  <a:pt x="95" y="215"/>
                  <a:pt x="95" y="215"/>
                  <a:pt x="95" y="215"/>
                </a:cubicBezTo>
                <a:cubicBezTo>
                  <a:pt x="90" y="220"/>
                  <a:pt x="85" y="223"/>
                  <a:pt x="81" y="225"/>
                </a:cubicBezTo>
                <a:cubicBezTo>
                  <a:pt x="76" y="226"/>
                  <a:pt x="72" y="226"/>
                  <a:pt x="69" y="225"/>
                </a:cubicBezTo>
                <a:close/>
                <a:moveTo>
                  <a:pt x="98" y="212"/>
                </a:moveTo>
                <a:cubicBezTo>
                  <a:pt x="98" y="212"/>
                  <a:pt x="97" y="213"/>
                  <a:pt x="97" y="213"/>
                </a:cubicBezTo>
                <a:cubicBezTo>
                  <a:pt x="81" y="210"/>
                  <a:pt x="81" y="210"/>
                  <a:pt x="81" y="210"/>
                </a:cubicBezTo>
                <a:cubicBezTo>
                  <a:pt x="84" y="206"/>
                  <a:pt x="88" y="202"/>
                  <a:pt x="92" y="198"/>
                </a:cubicBezTo>
                <a:cubicBezTo>
                  <a:pt x="105" y="201"/>
                  <a:pt x="105" y="201"/>
                  <a:pt x="105" y="201"/>
                </a:cubicBezTo>
                <a:cubicBezTo>
                  <a:pt x="103" y="205"/>
                  <a:pt x="101" y="209"/>
                  <a:pt x="98" y="212"/>
                </a:cubicBezTo>
                <a:close/>
                <a:moveTo>
                  <a:pt x="110" y="180"/>
                </a:moveTo>
                <a:cubicBezTo>
                  <a:pt x="110" y="183"/>
                  <a:pt x="109" y="188"/>
                  <a:pt x="108" y="193"/>
                </a:cubicBezTo>
                <a:cubicBezTo>
                  <a:pt x="107" y="195"/>
                  <a:pt x="107" y="197"/>
                  <a:pt x="106" y="19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99" y="190"/>
                  <a:pt x="104" y="185"/>
                  <a:pt x="110" y="180"/>
                </a:cubicBezTo>
                <a:close/>
                <a:moveTo>
                  <a:pt x="108" y="178"/>
                </a:moveTo>
                <a:cubicBezTo>
                  <a:pt x="102" y="183"/>
                  <a:pt x="97" y="188"/>
                  <a:pt x="92" y="193"/>
                </a:cubicBezTo>
                <a:cubicBezTo>
                  <a:pt x="91" y="190"/>
                  <a:pt x="90" y="186"/>
                  <a:pt x="89" y="181"/>
                </a:cubicBezTo>
                <a:cubicBezTo>
                  <a:pt x="96" y="179"/>
                  <a:pt x="104" y="178"/>
                  <a:pt x="108" y="178"/>
                </a:cubicBezTo>
                <a:close/>
                <a:moveTo>
                  <a:pt x="86" y="183"/>
                </a:moveTo>
                <a:cubicBezTo>
                  <a:pt x="87" y="187"/>
                  <a:pt x="88" y="192"/>
                  <a:pt x="89" y="196"/>
                </a:cubicBezTo>
                <a:cubicBezTo>
                  <a:pt x="86" y="200"/>
                  <a:pt x="82" y="204"/>
                  <a:pt x="79" y="208"/>
                </a:cubicBezTo>
                <a:cubicBezTo>
                  <a:pt x="77" y="203"/>
                  <a:pt x="75" y="197"/>
                  <a:pt x="74" y="192"/>
                </a:cubicBezTo>
                <a:cubicBezTo>
                  <a:pt x="74" y="191"/>
                  <a:pt x="74" y="191"/>
                  <a:pt x="74" y="191"/>
                </a:cubicBezTo>
                <a:cubicBezTo>
                  <a:pt x="78" y="187"/>
                  <a:pt x="82" y="185"/>
                  <a:pt x="86" y="183"/>
                </a:cubicBezTo>
                <a:close/>
                <a:moveTo>
                  <a:pt x="64" y="209"/>
                </a:moveTo>
                <a:cubicBezTo>
                  <a:pt x="65" y="204"/>
                  <a:pt x="68" y="199"/>
                  <a:pt x="71" y="194"/>
                </a:cubicBezTo>
                <a:cubicBezTo>
                  <a:pt x="73" y="200"/>
                  <a:pt x="74" y="205"/>
                  <a:pt x="76" y="211"/>
                </a:cubicBezTo>
                <a:cubicBezTo>
                  <a:pt x="73" y="215"/>
                  <a:pt x="70" y="219"/>
                  <a:pt x="67" y="223"/>
                </a:cubicBezTo>
                <a:cubicBezTo>
                  <a:pt x="64" y="219"/>
                  <a:pt x="64" y="214"/>
                  <a:pt x="64" y="209"/>
                </a:cubicBezTo>
                <a:close/>
                <a:moveTo>
                  <a:pt x="83" y="166"/>
                </a:moveTo>
                <a:cubicBezTo>
                  <a:pt x="87" y="162"/>
                  <a:pt x="90" y="158"/>
                  <a:pt x="95" y="155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98" y="169"/>
                  <a:pt x="89" y="168"/>
                  <a:pt x="83" y="166"/>
                </a:cubicBezTo>
                <a:close/>
                <a:moveTo>
                  <a:pt x="114" y="158"/>
                </a:moveTo>
                <a:cubicBezTo>
                  <a:pt x="113" y="158"/>
                  <a:pt x="113" y="158"/>
                  <a:pt x="113" y="159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101" y="149"/>
                  <a:pt x="106" y="146"/>
                  <a:pt x="110" y="142"/>
                </a:cubicBezTo>
                <a:cubicBezTo>
                  <a:pt x="123" y="148"/>
                  <a:pt x="123" y="148"/>
                  <a:pt x="123" y="148"/>
                </a:cubicBezTo>
                <a:cubicBezTo>
                  <a:pt x="120" y="152"/>
                  <a:pt x="117" y="155"/>
                  <a:pt x="114" y="158"/>
                </a:cubicBezTo>
                <a:close/>
                <a:moveTo>
                  <a:pt x="127" y="140"/>
                </a:moveTo>
                <a:cubicBezTo>
                  <a:pt x="126" y="142"/>
                  <a:pt x="125" y="143"/>
                  <a:pt x="124" y="145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9" y="136"/>
                  <a:pt x="125" y="131"/>
                  <a:pt x="131" y="127"/>
                </a:cubicBezTo>
                <a:cubicBezTo>
                  <a:pt x="131" y="130"/>
                  <a:pt x="129" y="135"/>
                  <a:pt x="127" y="140"/>
                </a:cubicBezTo>
                <a:close/>
                <a:moveTo>
                  <a:pt x="130" y="125"/>
                </a:moveTo>
                <a:cubicBezTo>
                  <a:pt x="124" y="129"/>
                  <a:pt x="117" y="133"/>
                  <a:pt x="111" y="138"/>
                </a:cubicBezTo>
                <a:cubicBezTo>
                  <a:pt x="111" y="134"/>
                  <a:pt x="110" y="130"/>
                  <a:pt x="110" y="125"/>
                </a:cubicBezTo>
                <a:cubicBezTo>
                  <a:pt x="118" y="124"/>
                  <a:pt x="125" y="124"/>
                  <a:pt x="130" y="125"/>
                </a:cubicBezTo>
                <a:close/>
                <a:moveTo>
                  <a:pt x="107" y="126"/>
                </a:moveTo>
                <a:cubicBezTo>
                  <a:pt x="107" y="131"/>
                  <a:pt x="108" y="135"/>
                  <a:pt x="108" y="140"/>
                </a:cubicBezTo>
                <a:cubicBezTo>
                  <a:pt x="104" y="143"/>
                  <a:pt x="100" y="147"/>
                  <a:pt x="95" y="150"/>
                </a:cubicBezTo>
                <a:cubicBezTo>
                  <a:pt x="95" y="145"/>
                  <a:pt x="94" y="139"/>
                  <a:pt x="93" y="133"/>
                </a:cubicBezTo>
                <a:cubicBezTo>
                  <a:pt x="94" y="133"/>
                  <a:pt x="94" y="133"/>
                  <a:pt x="94" y="132"/>
                </a:cubicBezTo>
                <a:cubicBezTo>
                  <a:pt x="98" y="129"/>
                  <a:pt x="103" y="127"/>
                  <a:pt x="107" y="126"/>
                </a:cubicBezTo>
                <a:close/>
                <a:moveTo>
                  <a:pt x="81" y="149"/>
                </a:moveTo>
                <a:cubicBezTo>
                  <a:pt x="83" y="144"/>
                  <a:pt x="86" y="140"/>
                  <a:pt x="91" y="136"/>
                </a:cubicBezTo>
                <a:cubicBezTo>
                  <a:pt x="91" y="141"/>
                  <a:pt x="92" y="147"/>
                  <a:pt x="93" y="153"/>
                </a:cubicBezTo>
                <a:cubicBezTo>
                  <a:pt x="89" y="156"/>
                  <a:pt x="85" y="160"/>
                  <a:pt x="81" y="163"/>
                </a:cubicBezTo>
                <a:cubicBezTo>
                  <a:pt x="79" y="158"/>
                  <a:pt x="79" y="153"/>
                  <a:pt x="81" y="149"/>
                </a:cubicBezTo>
                <a:close/>
                <a:moveTo>
                  <a:pt x="107" y="108"/>
                </a:moveTo>
                <a:cubicBezTo>
                  <a:pt x="111" y="105"/>
                  <a:pt x="115" y="102"/>
                  <a:pt x="120" y="99"/>
                </a:cubicBezTo>
                <a:cubicBezTo>
                  <a:pt x="134" y="107"/>
                  <a:pt x="134" y="107"/>
                  <a:pt x="134" y="107"/>
                </a:cubicBezTo>
                <a:cubicBezTo>
                  <a:pt x="121" y="114"/>
                  <a:pt x="112" y="112"/>
                  <a:pt x="107" y="108"/>
                </a:cubicBezTo>
                <a:close/>
                <a:moveTo>
                  <a:pt x="138" y="105"/>
                </a:moveTo>
                <a:cubicBezTo>
                  <a:pt x="138" y="105"/>
                  <a:pt x="138" y="105"/>
                  <a:pt x="137" y="105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8" y="94"/>
                  <a:pt x="132" y="91"/>
                  <a:pt x="137" y="89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6" y="99"/>
                  <a:pt x="142" y="102"/>
                  <a:pt x="138" y="105"/>
                </a:cubicBezTo>
                <a:close/>
                <a:moveTo>
                  <a:pt x="154" y="88"/>
                </a:moveTo>
                <a:cubicBezTo>
                  <a:pt x="153" y="90"/>
                  <a:pt x="152" y="91"/>
                  <a:pt x="151" y="93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7" y="83"/>
                  <a:pt x="154" y="79"/>
                  <a:pt x="160" y="75"/>
                </a:cubicBezTo>
                <a:cubicBezTo>
                  <a:pt x="159" y="78"/>
                  <a:pt x="157" y="83"/>
                  <a:pt x="154" y="88"/>
                </a:cubicBezTo>
                <a:close/>
                <a:moveTo>
                  <a:pt x="159" y="73"/>
                </a:moveTo>
                <a:cubicBezTo>
                  <a:pt x="152" y="76"/>
                  <a:pt x="146" y="80"/>
                  <a:pt x="139" y="84"/>
                </a:cubicBezTo>
                <a:cubicBezTo>
                  <a:pt x="139" y="80"/>
                  <a:pt x="139" y="76"/>
                  <a:pt x="139" y="71"/>
                </a:cubicBezTo>
                <a:cubicBezTo>
                  <a:pt x="147" y="70"/>
                  <a:pt x="155" y="72"/>
                  <a:pt x="159" y="73"/>
                </a:cubicBezTo>
                <a:close/>
                <a:moveTo>
                  <a:pt x="136" y="72"/>
                </a:moveTo>
                <a:cubicBezTo>
                  <a:pt x="136" y="77"/>
                  <a:pt x="136" y="81"/>
                  <a:pt x="136" y="86"/>
                </a:cubicBezTo>
                <a:cubicBezTo>
                  <a:pt x="131" y="89"/>
                  <a:pt x="126" y="92"/>
                  <a:pt x="121" y="95"/>
                </a:cubicBezTo>
                <a:cubicBezTo>
                  <a:pt x="121" y="89"/>
                  <a:pt x="122" y="83"/>
                  <a:pt x="122" y="77"/>
                </a:cubicBezTo>
                <a:cubicBezTo>
                  <a:pt x="122" y="77"/>
                  <a:pt x="122" y="77"/>
                  <a:pt x="123" y="77"/>
                </a:cubicBezTo>
                <a:cubicBezTo>
                  <a:pt x="127" y="74"/>
                  <a:pt x="132" y="73"/>
                  <a:pt x="136" y="72"/>
                </a:cubicBezTo>
                <a:close/>
                <a:moveTo>
                  <a:pt x="108" y="91"/>
                </a:moveTo>
                <a:cubicBezTo>
                  <a:pt x="110" y="87"/>
                  <a:pt x="114" y="83"/>
                  <a:pt x="119" y="79"/>
                </a:cubicBezTo>
                <a:cubicBezTo>
                  <a:pt x="119" y="85"/>
                  <a:pt x="118" y="91"/>
                  <a:pt x="118" y="97"/>
                </a:cubicBezTo>
                <a:cubicBezTo>
                  <a:pt x="114" y="100"/>
                  <a:pt x="109" y="103"/>
                  <a:pt x="105" y="106"/>
                </a:cubicBezTo>
                <a:cubicBezTo>
                  <a:pt x="104" y="101"/>
                  <a:pt x="105" y="96"/>
                  <a:pt x="108" y="91"/>
                </a:cubicBezTo>
                <a:close/>
                <a:moveTo>
                  <a:pt x="83" y="55"/>
                </a:moveTo>
                <a:cubicBezTo>
                  <a:pt x="87" y="52"/>
                  <a:pt x="91" y="50"/>
                  <a:pt x="96" y="47"/>
                </a:cubicBezTo>
                <a:cubicBezTo>
                  <a:pt x="97" y="52"/>
                  <a:pt x="98" y="57"/>
                  <a:pt x="97" y="62"/>
                </a:cubicBezTo>
                <a:cubicBezTo>
                  <a:pt x="97" y="62"/>
                  <a:pt x="97" y="63"/>
                  <a:pt x="97" y="63"/>
                </a:cubicBezTo>
                <a:cubicBezTo>
                  <a:pt x="92" y="66"/>
                  <a:pt x="87" y="70"/>
                  <a:pt x="82" y="73"/>
                </a:cubicBezTo>
                <a:cubicBezTo>
                  <a:pt x="82" y="67"/>
                  <a:pt x="83" y="61"/>
                  <a:pt x="83" y="55"/>
                </a:cubicBezTo>
                <a:close/>
                <a:moveTo>
                  <a:pt x="92" y="83"/>
                </a:moveTo>
                <a:cubicBezTo>
                  <a:pt x="90" y="88"/>
                  <a:pt x="86" y="91"/>
                  <a:pt x="82" y="94"/>
                </a:cubicBezTo>
                <a:cubicBezTo>
                  <a:pt x="82" y="88"/>
                  <a:pt x="82" y="83"/>
                  <a:pt x="82" y="77"/>
                </a:cubicBezTo>
                <a:cubicBezTo>
                  <a:pt x="87" y="74"/>
                  <a:pt x="92" y="70"/>
                  <a:pt x="97" y="67"/>
                </a:cubicBezTo>
                <a:cubicBezTo>
                  <a:pt x="96" y="73"/>
                  <a:pt x="95" y="79"/>
                  <a:pt x="92" y="83"/>
                </a:cubicBezTo>
                <a:close/>
                <a:moveTo>
                  <a:pt x="95" y="44"/>
                </a:moveTo>
                <a:cubicBezTo>
                  <a:pt x="91" y="47"/>
                  <a:pt x="87" y="49"/>
                  <a:pt x="83" y="51"/>
                </a:cubicBezTo>
                <a:cubicBezTo>
                  <a:pt x="84" y="43"/>
                  <a:pt x="84" y="35"/>
                  <a:pt x="85" y="26"/>
                </a:cubicBezTo>
                <a:cubicBezTo>
                  <a:pt x="88" y="30"/>
                  <a:pt x="92" y="36"/>
                  <a:pt x="95" y="44"/>
                </a:cubicBezTo>
                <a:close/>
                <a:moveTo>
                  <a:pt x="82" y="26"/>
                </a:moveTo>
                <a:cubicBezTo>
                  <a:pt x="81" y="35"/>
                  <a:pt x="81" y="43"/>
                  <a:pt x="80" y="52"/>
                </a:cubicBezTo>
                <a:cubicBezTo>
                  <a:pt x="69" y="45"/>
                  <a:pt x="69" y="45"/>
                  <a:pt x="69" y="45"/>
                </a:cubicBezTo>
                <a:cubicBezTo>
                  <a:pt x="70" y="43"/>
                  <a:pt x="72" y="41"/>
                  <a:pt x="73" y="39"/>
                </a:cubicBezTo>
                <a:cubicBezTo>
                  <a:pt x="76" y="33"/>
                  <a:pt x="80" y="29"/>
                  <a:pt x="82" y="26"/>
                </a:cubicBezTo>
                <a:close/>
                <a:moveTo>
                  <a:pt x="68" y="49"/>
                </a:moveTo>
                <a:cubicBezTo>
                  <a:pt x="80" y="55"/>
                  <a:pt x="80" y="55"/>
                  <a:pt x="80" y="55"/>
                </a:cubicBezTo>
                <a:cubicBezTo>
                  <a:pt x="79" y="62"/>
                  <a:pt x="79" y="68"/>
                  <a:pt x="79" y="74"/>
                </a:cubicBezTo>
                <a:cubicBezTo>
                  <a:pt x="64" y="66"/>
                  <a:pt x="64" y="66"/>
                  <a:pt x="64" y="66"/>
                </a:cubicBezTo>
                <a:cubicBezTo>
                  <a:pt x="64" y="65"/>
                  <a:pt x="64" y="65"/>
                  <a:pt x="64" y="64"/>
                </a:cubicBezTo>
                <a:cubicBezTo>
                  <a:pt x="65" y="59"/>
                  <a:pt x="66" y="54"/>
                  <a:pt x="68" y="49"/>
                </a:cubicBezTo>
                <a:close/>
                <a:moveTo>
                  <a:pt x="64" y="70"/>
                </a:moveTo>
                <a:cubicBezTo>
                  <a:pt x="79" y="77"/>
                  <a:pt x="79" y="77"/>
                  <a:pt x="79" y="77"/>
                </a:cubicBezTo>
                <a:cubicBezTo>
                  <a:pt x="79" y="83"/>
                  <a:pt x="79" y="89"/>
                  <a:pt x="79" y="94"/>
                </a:cubicBezTo>
                <a:cubicBezTo>
                  <a:pt x="72" y="92"/>
                  <a:pt x="65" y="87"/>
                  <a:pt x="64" y="70"/>
                </a:cubicBezTo>
                <a:close/>
                <a:moveTo>
                  <a:pt x="115" y="64"/>
                </a:moveTo>
                <a:cubicBezTo>
                  <a:pt x="118" y="59"/>
                  <a:pt x="121" y="54"/>
                  <a:pt x="124" y="49"/>
                </a:cubicBezTo>
                <a:cubicBezTo>
                  <a:pt x="130" y="49"/>
                  <a:pt x="135" y="49"/>
                  <a:pt x="141" y="49"/>
                </a:cubicBezTo>
                <a:cubicBezTo>
                  <a:pt x="131" y="62"/>
                  <a:pt x="122" y="64"/>
                  <a:pt x="115" y="64"/>
                </a:cubicBezTo>
                <a:close/>
                <a:moveTo>
                  <a:pt x="144" y="45"/>
                </a:moveTo>
                <a:cubicBezTo>
                  <a:pt x="143" y="46"/>
                  <a:pt x="143" y="46"/>
                  <a:pt x="143" y="46"/>
                </a:cubicBezTo>
                <a:cubicBezTo>
                  <a:pt x="137" y="46"/>
                  <a:pt x="132" y="46"/>
                  <a:pt x="126" y="46"/>
                </a:cubicBezTo>
                <a:cubicBezTo>
                  <a:pt x="129" y="41"/>
                  <a:pt x="133" y="36"/>
                  <a:pt x="136" y="31"/>
                </a:cubicBezTo>
                <a:cubicBezTo>
                  <a:pt x="141" y="31"/>
                  <a:pt x="145" y="31"/>
                  <a:pt x="150" y="32"/>
                </a:cubicBezTo>
                <a:cubicBezTo>
                  <a:pt x="148" y="36"/>
                  <a:pt x="147" y="41"/>
                  <a:pt x="144" y="45"/>
                </a:cubicBezTo>
                <a:close/>
                <a:moveTo>
                  <a:pt x="152" y="8"/>
                </a:moveTo>
                <a:cubicBezTo>
                  <a:pt x="153" y="12"/>
                  <a:pt x="152" y="20"/>
                  <a:pt x="151" y="29"/>
                </a:cubicBezTo>
                <a:cubicBezTo>
                  <a:pt x="146" y="28"/>
                  <a:pt x="142" y="28"/>
                  <a:pt x="138" y="28"/>
                </a:cubicBezTo>
                <a:cubicBezTo>
                  <a:pt x="143" y="21"/>
                  <a:pt x="147" y="14"/>
                  <a:pt x="152" y="8"/>
                </a:cubicBezTo>
                <a:close/>
                <a:moveTo>
                  <a:pt x="150" y="6"/>
                </a:moveTo>
                <a:cubicBezTo>
                  <a:pt x="145" y="13"/>
                  <a:pt x="140" y="20"/>
                  <a:pt x="136" y="26"/>
                </a:cubicBezTo>
                <a:cubicBezTo>
                  <a:pt x="134" y="23"/>
                  <a:pt x="132" y="19"/>
                  <a:pt x="131" y="15"/>
                </a:cubicBezTo>
                <a:cubicBezTo>
                  <a:pt x="138" y="10"/>
                  <a:pt x="145" y="7"/>
                  <a:pt x="150" y="6"/>
                </a:cubicBezTo>
                <a:close/>
                <a:moveTo>
                  <a:pt x="128" y="17"/>
                </a:moveTo>
                <a:cubicBezTo>
                  <a:pt x="130" y="21"/>
                  <a:pt x="132" y="25"/>
                  <a:pt x="133" y="30"/>
                </a:cubicBezTo>
                <a:cubicBezTo>
                  <a:pt x="130" y="34"/>
                  <a:pt x="127" y="39"/>
                  <a:pt x="124" y="44"/>
                </a:cubicBezTo>
                <a:cubicBezTo>
                  <a:pt x="121" y="39"/>
                  <a:pt x="119" y="34"/>
                  <a:pt x="117" y="29"/>
                </a:cubicBezTo>
                <a:cubicBezTo>
                  <a:pt x="117" y="29"/>
                  <a:pt x="117" y="28"/>
                  <a:pt x="117" y="28"/>
                </a:cubicBezTo>
                <a:cubicBezTo>
                  <a:pt x="120" y="23"/>
                  <a:pt x="124" y="20"/>
                  <a:pt x="128" y="17"/>
                </a:cubicBezTo>
                <a:close/>
                <a:moveTo>
                  <a:pt x="115" y="32"/>
                </a:moveTo>
                <a:cubicBezTo>
                  <a:pt x="117" y="37"/>
                  <a:pt x="119" y="42"/>
                  <a:pt x="122" y="48"/>
                </a:cubicBezTo>
                <a:cubicBezTo>
                  <a:pt x="119" y="52"/>
                  <a:pt x="116" y="57"/>
                  <a:pt x="113" y="62"/>
                </a:cubicBezTo>
                <a:cubicBezTo>
                  <a:pt x="109" y="56"/>
                  <a:pt x="106" y="47"/>
                  <a:pt x="115" y="32"/>
                </a:cubicBezTo>
                <a:close/>
                <a:moveTo>
                  <a:pt x="35" y="128"/>
                </a:moveTo>
                <a:cubicBezTo>
                  <a:pt x="34" y="122"/>
                  <a:pt x="35" y="117"/>
                  <a:pt x="37" y="111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23"/>
                  <a:pt x="50" y="129"/>
                  <a:pt x="50" y="135"/>
                </a:cubicBezTo>
                <a:cubicBezTo>
                  <a:pt x="35" y="129"/>
                  <a:pt x="35" y="129"/>
                  <a:pt x="35" y="129"/>
                </a:cubicBezTo>
                <a:cubicBezTo>
                  <a:pt x="35" y="128"/>
                  <a:pt x="35" y="128"/>
                  <a:pt x="35" y="128"/>
                </a:cubicBezTo>
                <a:close/>
                <a:moveTo>
                  <a:pt x="65" y="142"/>
                </a:moveTo>
                <a:cubicBezTo>
                  <a:pt x="63" y="147"/>
                  <a:pt x="60" y="151"/>
                  <a:pt x="56" y="155"/>
                </a:cubicBezTo>
                <a:cubicBezTo>
                  <a:pt x="55" y="149"/>
                  <a:pt x="54" y="144"/>
                  <a:pt x="54" y="138"/>
                </a:cubicBezTo>
                <a:cubicBezTo>
                  <a:pt x="58" y="134"/>
                  <a:pt x="63" y="130"/>
                  <a:pt x="67" y="126"/>
                </a:cubicBezTo>
                <a:cubicBezTo>
                  <a:pt x="67" y="132"/>
                  <a:pt x="67" y="138"/>
                  <a:pt x="65" y="142"/>
                </a:cubicBezTo>
                <a:close/>
                <a:moveTo>
                  <a:pt x="67" y="122"/>
                </a:moveTo>
                <a:cubicBezTo>
                  <a:pt x="63" y="126"/>
                  <a:pt x="58" y="130"/>
                  <a:pt x="53" y="134"/>
                </a:cubicBezTo>
                <a:cubicBezTo>
                  <a:pt x="53" y="128"/>
                  <a:pt x="52" y="122"/>
                  <a:pt x="52" y="116"/>
                </a:cubicBezTo>
                <a:cubicBezTo>
                  <a:pt x="56" y="112"/>
                  <a:pt x="60" y="109"/>
                  <a:pt x="64" y="106"/>
                </a:cubicBezTo>
                <a:cubicBezTo>
                  <a:pt x="66" y="111"/>
                  <a:pt x="67" y="115"/>
                  <a:pt x="67" y="121"/>
                </a:cubicBezTo>
                <a:cubicBezTo>
                  <a:pt x="67" y="121"/>
                  <a:pt x="67" y="122"/>
                  <a:pt x="67" y="122"/>
                </a:cubicBezTo>
                <a:close/>
                <a:moveTo>
                  <a:pt x="63" y="103"/>
                </a:moveTo>
                <a:cubicBezTo>
                  <a:pt x="59" y="106"/>
                  <a:pt x="56" y="109"/>
                  <a:pt x="52" y="112"/>
                </a:cubicBezTo>
                <a:cubicBezTo>
                  <a:pt x="52" y="103"/>
                  <a:pt x="51" y="95"/>
                  <a:pt x="52" y="86"/>
                </a:cubicBezTo>
                <a:cubicBezTo>
                  <a:pt x="55" y="89"/>
                  <a:pt x="59" y="95"/>
                  <a:pt x="63" y="103"/>
                </a:cubicBezTo>
                <a:close/>
                <a:moveTo>
                  <a:pt x="48" y="86"/>
                </a:moveTo>
                <a:cubicBezTo>
                  <a:pt x="48" y="95"/>
                  <a:pt x="49" y="104"/>
                  <a:pt x="49" y="113"/>
                </a:cubicBezTo>
                <a:cubicBezTo>
                  <a:pt x="38" y="108"/>
                  <a:pt x="38" y="108"/>
                  <a:pt x="38" y="108"/>
                </a:cubicBezTo>
                <a:cubicBezTo>
                  <a:pt x="38" y="105"/>
                  <a:pt x="39" y="103"/>
                  <a:pt x="40" y="100"/>
                </a:cubicBezTo>
                <a:cubicBezTo>
                  <a:pt x="43" y="94"/>
                  <a:pt x="46" y="90"/>
                  <a:pt x="48" y="86"/>
                </a:cubicBezTo>
                <a:close/>
                <a:moveTo>
                  <a:pt x="35" y="133"/>
                </a:moveTo>
                <a:cubicBezTo>
                  <a:pt x="51" y="139"/>
                  <a:pt x="51" y="139"/>
                  <a:pt x="51" y="139"/>
                </a:cubicBezTo>
                <a:cubicBezTo>
                  <a:pt x="51" y="144"/>
                  <a:pt x="52" y="150"/>
                  <a:pt x="53" y="156"/>
                </a:cubicBezTo>
                <a:cubicBezTo>
                  <a:pt x="50" y="155"/>
                  <a:pt x="46" y="154"/>
                  <a:pt x="43" y="150"/>
                </a:cubicBezTo>
                <a:cubicBezTo>
                  <a:pt x="40" y="147"/>
                  <a:pt x="37" y="141"/>
                  <a:pt x="35" y="133"/>
                </a:cubicBezTo>
                <a:close/>
                <a:moveTo>
                  <a:pt x="47" y="206"/>
                </a:moveTo>
                <a:cubicBezTo>
                  <a:pt x="46" y="211"/>
                  <a:pt x="44" y="216"/>
                  <a:pt x="41" y="220"/>
                </a:cubicBezTo>
                <a:cubicBezTo>
                  <a:pt x="39" y="214"/>
                  <a:pt x="37" y="209"/>
                  <a:pt x="35" y="203"/>
                </a:cubicBezTo>
                <a:cubicBezTo>
                  <a:pt x="39" y="198"/>
                  <a:pt x="43" y="194"/>
                  <a:pt x="47" y="189"/>
                </a:cubicBezTo>
                <a:cubicBezTo>
                  <a:pt x="48" y="195"/>
                  <a:pt x="48" y="201"/>
                  <a:pt x="47" y="206"/>
                </a:cubicBezTo>
                <a:close/>
                <a:moveTo>
                  <a:pt x="15" y="197"/>
                </a:moveTo>
                <a:cubicBezTo>
                  <a:pt x="14" y="192"/>
                  <a:pt x="13" y="186"/>
                  <a:pt x="14" y="180"/>
                </a:cubicBezTo>
                <a:cubicBezTo>
                  <a:pt x="27" y="183"/>
                  <a:pt x="27" y="183"/>
                  <a:pt x="27" y="183"/>
                </a:cubicBezTo>
                <a:cubicBezTo>
                  <a:pt x="28" y="189"/>
                  <a:pt x="30" y="195"/>
                  <a:pt x="32" y="201"/>
                </a:cubicBezTo>
                <a:cubicBezTo>
                  <a:pt x="15" y="198"/>
                  <a:pt x="15" y="198"/>
                  <a:pt x="15" y="198"/>
                </a:cubicBezTo>
                <a:cubicBezTo>
                  <a:pt x="15" y="198"/>
                  <a:pt x="15" y="197"/>
                  <a:pt x="15" y="197"/>
                </a:cubicBezTo>
                <a:close/>
                <a:moveTo>
                  <a:pt x="46" y="185"/>
                </a:moveTo>
                <a:cubicBezTo>
                  <a:pt x="42" y="190"/>
                  <a:pt x="38" y="195"/>
                  <a:pt x="34" y="200"/>
                </a:cubicBezTo>
                <a:cubicBezTo>
                  <a:pt x="33" y="194"/>
                  <a:pt x="31" y="188"/>
                  <a:pt x="30" y="182"/>
                </a:cubicBezTo>
                <a:cubicBezTo>
                  <a:pt x="33" y="177"/>
                  <a:pt x="37" y="174"/>
                  <a:pt x="40" y="170"/>
                </a:cubicBezTo>
                <a:cubicBezTo>
                  <a:pt x="43" y="174"/>
                  <a:pt x="45" y="179"/>
                  <a:pt x="46" y="184"/>
                </a:cubicBezTo>
                <a:cubicBezTo>
                  <a:pt x="46" y="184"/>
                  <a:pt x="46" y="185"/>
                  <a:pt x="46" y="185"/>
                </a:cubicBezTo>
                <a:close/>
                <a:moveTo>
                  <a:pt x="38" y="167"/>
                </a:moveTo>
                <a:cubicBezTo>
                  <a:pt x="35" y="170"/>
                  <a:pt x="32" y="174"/>
                  <a:pt x="29" y="178"/>
                </a:cubicBezTo>
                <a:cubicBezTo>
                  <a:pt x="27" y="169"/>
                  <a:pt x="26" y="160"/>
                  <a:pt x="25" y="151"/>
                </a:cubicBezTo>
                <a:cubicBezTo>
                  <a:pt x="28" y="154"/>
                  <a:pt x="34" y="160"/>
                  <a:pt x="38" y="167"/>
                </a:cubicBezTo>
                <a:close/>
                <a:moveTo>
                  <a:pt x="22" y="152"/>
                </a:moveTo>
                <a:cubicBezTo>
                  <a:pt x="23" y="161"/>
                  <a:pt x="25" y="170"/>
                  <a:pt x="26" y="179"/>
                </a:cubicBezTo>
                <a:cubicBezTo>
                  <a:pt x="14" y="176"/>
                  <a:pt x="14" y="176"/>
                  <a:pt x="14" y="176"/>
                </a:cubicBezTo>
                <a:cubicBezTo>
                  <a:pt x="15" y="173"/>
                  <a:pt x="15" y="171"/>
                  <a:pt x="16" y="168"/>
                </a:cubicBezTo>
                <a:cubicBezTo>
                  <a:pt x="18" y="161"/>
                  <a:pt x="20" y="156"/>
                  <a:pt x="22" y="152"/>
                </a:cubicBezTo>
                <a:close/>
                <a:moveTo>
                  <a:pt x="27" y="218"/>
                </a:moveTo>
                <a:cubicBezTo>
                  <a:pt x="23" y="215"/>
                  <a:pt x="19" y="210"/>
                  <a:pt x="16" y="202"/>
                </a:cubicBezTo>
                <a:cubicBezTo>
                  <a:pt x="33" y="205"/>
                  <a:pt x="33" y="205"/>
                  <a:pt x="33" y="205"/>
                </a:cubicBezTo>
                <a:cubicBezTo>
                  <a:pt x="34" y="210"/>
                  <a:pt x="36" y="216"/>
                  <a:pt x="38" y="221"/>
                </a:cubicBezTo>
                <a:cubicBezTo>
                  <a:pt x="35" y="221"/>
                  <a:pt x="31" y="221"/>
                  <a:pt x="27" y="218"/>
                </a:cubicBezTo>
                <a:close/>
                <a:moveTo>
                  <a:pt x="41" y="287"/>
                </a:moveTo>
                <a:cubicBezTo>
                  <a:pt x="38" y="283"/>
                  <a:pt x="35" y="278"/>
                  <a:pt x="32" y="273"/>
                </a:cubicBezTo>
                <a:cubicBezTo>
                  <a:pt x="34" y="267"/>
                  <a:pt x="37" y="261"/>
                  <a:pt x="39" y="256"/>
                </a:cubicBezTo>
                <a:cubicBezTo>
                  <a:pt x="42" y="262"/>
                  <a:pt x="43" y="267"/>
                  <a:pt x="44" y="272"/>
                </a:cubicBezTo>
                <a:cubicBezTo>
                  <a:pt x="44" y="277"/>
                  <a:pt x="43" y="282"/>
                  <a:pt x="41" y="287"/>
                </a:cubicBezTo>
                <a:close/>
                <a:moveTo>
                  <a:pt x="38" y="252"/>
                </a:moveTo>
                <a:cubicBezTo>
                  <a:pt x="35" y="258"/>
                  <a:pt x="32" y="263"/>
                  <a:pt x="30" y="269"/>
                </a:cubicBezTo>
                <a:cubicBezTo>
                  <a:pt x="27" y="264"/>
                  <a:pt x="24" y="258"/>
                  <a:pt x="21" y="252"/>
                </a:cubicBezTo>
                <a:cubicBezTo>
                  <a:pt x="23" y="247"/>
                  <a:pt x="26" y="243"/>
                  <a:pt x="28" y="238"/>
                </a:cubicBezTo>
                <a:cubicBezTo>
                  <a:pt x="32" y="242"/>
                  <a:pt x="35" y="246"/>
                  <a:pt x="37" y="251"/>
                </a:cubicBezTo>
                <a:cubicBezTo>
                  <a:pt x="37" y="251"/>
                  <a:pt x="37" y="252"/>
                  <a:pt x="38" y="252"/>
                </a:cubicBezTo>
                <a:close/>
                <a:moveTo>
                  <a:pt x="26" y="236"/>
                </a:moveTo>
                <a:cubicBezTo>
                  <a:pt x="24" y="240"/>
                  <a:pt x="22" y="244"/>
                  <a:pt x="19" y="249"/>
                </a:cubicBezTo>
                <a:cubicBezTo>
                  <a:pt x="16" y="240"/>
                  <a:pt x="13" y="232"/>
                  <a:pt x="10" y="223"/>
                </a:cubicBezTo>
                <a:cubicBezTo>
                  <a:pt x="14" y="225"/>
                  <a:pt x="20" y="230"/>
                  <a:pt x="26" y="236"/>
                </a:cubicBezTo>
                <a:close/>
                <a:moveTo>
                  <a:pt x="4" y="242"/>
                </a:moveTo>
                <a:cubicBezTo>
                  <a:pt x="5" y="235"/>
                  <a:pt x="6" y="229"/>
                  <a:pt x="7" y="225"/>
                </a:cubicBezTo>
                <a:cubicBezTo>
                  <a:pt x="10" y="233"/>
                  <a:pt x="13" y="242"/>
                  <a:pt x="17" y="250"/>
                </a:cubicBezTo>
                <a:cubicBezTo>
                  <a:pt x="5" y="250"/>
                  <a:pt x="5" y="250"/>
                  <a:pt x="5" y="250"/>
                </a:cubicBezTo>
                <a:cubicBezTo>
                  <a:pt x="4" y="248"/>
                  <a:pt x="4" y="245"/>
                  <a:pt x="4" y="242"/>
                </a:cubicBezTo>
                <a:close/>
                <a:moveTo>
                  <a:pt x="5" y="254"/>
                </a:moveTo>
                <a:cubicBezTo>
                  <a:pt x="19" y="254"/>
                  <a:pt x="19" y="254"/>
                  <a:pt x="19" y="254"/>
                </a:cubicBezTo>
                <a:cubicBezTo>
                  <a:pt x="21" y="260"/>
                  <a:pt x="24" y="266"/>
                  <a:pt x="27" y="271"/>
                </a:cubicBezTo>
                <a:cubicBezTo>
                  <a:pt x="11" y="273"/>
                  <a:pt x="11" y="273"/>
                  <a:pt x="11" y="273"/>
                </a:cubicBezTo>
                <a:cubicBezTo>
                  <a:pt x="11" y="272"/>
                  <a:pt x="10" y="272"/>
                  <a:pt x="10" y="271"/>
                </a:cubicBezTo>
                <a:cubicBezTo>
                  <a:pt x="8" y="266"/>
                  <a:pt x="6" y="261"/>
                  <a:pt x="5" y="254"/>
                </a:cubicBezTo>
                <a:close/>
                <a:moveTo>
                  <a:pt x="27" y="289"/>
                </a:moveTo>
                <a:cubicBezTo>
                  <a:pt x="23" y="288"/>
                  <a:pt x="18" y="284"/>
                  <a:pt x="13" y="276"/>
                </a:cubicBezTo>
                <a:cubicBezTo>
                  <a:pt x="29" y="275"/>
                  <a:pt x="29" y="275"/>
                  <a:pt x="29" y="275"/>
                </a:cubicBezTo>
                <a:cubicBezTo>
                  <a:pt x="32" y="280"/>
                  <a:pt x="36" y="285"/>
                  <a:pt x="39" y="290"/>
                </a:cubicBezTo>
                <a:cubicBezTo>
                  <a:pt x="36" y="291"/>
                  <a:pt x="32" y="291"/>
                  <a:pt x="27" y="289"/>
                </a:cubicBezTo>
                <a:close/>
                <a:moveTo>
                  <a:pt x="61" y="352"/>
                </a:moveTo>
                <a:cubicBezTo>
                  <a:pt x="57" y="349"/>
                  <a:pt x="52" y="345"/>
                  <a:pt x="48" y="341"/>
                </a:cubicBezTo>
                <a:cubicBezTo>
                  <a:pt x="48" y="335"/>
                  <a:pt x="49" y="329"/>
                  <a:pt x="50" y="322"/>
                </a:cubicBezTo>
                <a:cubicBezTo>
                  <a:pt x="54" y="328"/>
                  <a:pt x="57" y="332"/>
                  <a:pt x="59" y="337"/>
                </a:cubicBezTo>
                <a:cubicBezTo>
                  <a:pt x="61" y="342"/>
                  <a:pt x="62" y="347"/>
                  <a:pt x="61" y="352"/>
                </a:cubicBezTo>
                <a:close/>
                <a:moveTo>
                  <a:pt x="46" y="319"/>
                </a:moveTo>
                <a:cubicBezTo>
                  <a:pt x="47" y="319"/>
                  <a:pt x="47" y="319"/>
                  <a:pt x="47" y="320"/>
                </a:cubicBezTo>
                <a:cubicBezTo>
                  <a:pt x="46" y="326"/>
                  <a:pt x="46" y="332"/>
                  <a:pt x="45" y="338"/>
                </a:cubicBezTo>
                <a:cubicBezTo>
                  <a:pt x="41" y="334"/>
                  <a:pt x="36" y="329"/>
                  <a:pt x="32" y="325"/>
                </a:cubicBezTo>
                <a:cubicBezTo>
                  <a:pt x="32" y="319"/>
                  <a:pt x="33" y="314"/>
                  <a:pt x="34" y="309"/>
                </a:cubicBezTo>
                <a:cubicBezTo>
                  <a:pt x="39" y="311"/>
                  <a:pt x="43" y="315"/>
                  <a:pt x="46" y="319"/>
                </a:cubicBezTo>
                <a:close/>
                <a:moveTo>
                  <a:pt x="32" y="307"/>
                </a:moveTo>
                <a:cubicBezTo>
                  <a:pt x="31" y="312"/>
                  <a:pt x="30" y="317"/>
                  <a:pt x="29" y="322"/>
                </a:cubicBezTo>
                <a:cubicBezTo>
                  <a:pt x="23" y="315"/>
                  <a:pt x="17" y="307"/>
                  <a:pt x="12" y="299"/>
                </a:cubicBezTo>
                <a:cubicBezTo>
                  <a:pt x="17" y="300"/>
                  <a:pt x="24" y="303"/>
                  <a:pt x="32" y="307"/>
                </a:cubicBezTo>
                <a:close/>
                <a:moveTo>
                  <a:pt x="10" y="301"/>
                </a:moveTo>
                <a:cubicBezTo>
                  <a:pt x="15" y="309"/>
                  <a:pt x="21" y="317"/>
                  <a:pt x="27" y="324"/>
                </a:cubicBezTo>
                <a:cubicBezTo>
                  <a:pt x="15" y="328"/>
                  <a:pt x="15" y="328"/>
                  <a:pt x="15" y="328"/>
                </a:cubicBezTo>
                <a:cubicBezTo>
                  <a:pt x="14" y="325"/>
                  <a:pt x="13" y="322"/>
                  <a:pt x="13" y="319"/>
                </a:cubicBezTo>
                <a:cubicBezTo>
                  <a:pt x="11" y="312"/>
                  <a:pt x="10" y="306"/>
                  <a:pt x="10" y="301"/>
                </a:cubicBezTo>
                <a:close/>
                <a:moveTo>
                  <a:pt x="17" y="331"/>
                </a:moveTo>
                <a:cubicBezTo>
                  <a:pt x="30" y="327"/>
                  <a:pt x="30" y="327"/>
                  <a:pt x="30" y="327"/>
                </a:cubicBezTo>
                <a:cubicBezTo>
                  <a:pt x="34" y="332"/>
                  <a:pt x="39" y="337"/>
                  <a:pt x="43" y="341"/>
                </a:cubicBezTo>
                <a:cubicBezTo>
                  <a:pt x="28" y="347"/>
                  <a:pt x="28" y="347"/>
                  <a:pt x="28" y="347"/>
                </a:cubicBezTo>
                <a:cubicBezTo>
                  <a:pt x="28" y="347"/>
                  <a:pt x="27" y="347"/>
                  <a:pt x="27" y="346"/>
                </a:cubicBezTo>
                <a:cubicBezTo>
                  <a:pt x="23" y="342"/>
                  <a:pt x="20" y="337"/>
                  <a:pt x="17" y="331"/>
                </a:cubicBezTo>
                <a:close/>
                <a:moveTo>
                  <a:pt x="49" y="358"/>
                </a:moveTo>
                <a:cubicBezTo>
                  <a:pt x="44" y="358"/>
                  <a:pt x="38" y="356"/>
                  <a:pt x="31" y="350"/>
                </a:cubicBezTo>
                <a:cubicBezTo>
                  <a:pt x="46" y="344"/>
                  <a:pt x="46" y="344"/>
                  <a:pt x="46" y="344"/>
                </a:cubicBezTo>
                <a:cubicBezTo>
                  <a:pt x="51" y="348"/>
                  <a:pt x="55" y="352"/>
                  <a:pt x="60" y="355"/>
                </a:cubicBezTo>
                <a:cubicBezTo>
                  <a:pt x="57" y="357"/>
                  <a:pt x="53" y="359"/>
                  <a:pt x="49" y="358"/>
                </a:cubicBezTo>
                <a:close/>
                <a:moveTo>
                  <a:pt x="93" y="394"/>
                </a:moveTo>
                <a:cubicBezTo>
                  <a:pt x="97" y="398"/>
                  <a:pt x="99" y="403"/>
                  <a:pt x="100" y="408"/>
                </a:cubicBezTo>
                <a:cubicBezTo>
                  <a:pt x="94" y="406"/>
                  <a:pt x="89" y="404"/>
                  <a:pt x="84" y="401"/>
                </a:cubicBezTo>
                <a:cubicBezTo>
                  <a:pt x="82" y="395"/>
                  <a:pt x="81" y="389"/>
                  <a:pt x="80" y="383"/>
                </a:cubicBezTo>
                <a:cubicBezTo>
                  <a:pt x="86" y="387"/>
                  <a:pt x="90" y="390"/>
                  <a:pt x="93" y="394"/>
                </a:cubicBezTo>
                <a:close/>
                <a:moveTo>
                  <a:pt x="77" y="381"/>
                </a:moveTo>
                <a:cubicBezTo>
                  <a:pt x="78" y="387"/>
                  <a:pt x="79" y="393"/>
                  <a:pt x="80" y="400"/>
                </a:cubicBezTo>
                <a:cubicBezTo>
                  <a:pt x="75" y="397"/>
                  <a:pt x="69" y="394"/>
                  <a:pt x="63" y="391"/>
                </a:cubicBezTo>
                <a:cubicBezTo>
                  <a:pt x="63" y="385"/>
                  <a:pt x="62" y="380"/>
                  <a:pt x="61" y="375"/>
                </a:cubicBezTo>
                <a:cubicBezTo>
                  <a:pt x="66" y="376"/>
                  <a:pt x="71" y="378"/>
                  <a:pt x="76" y="380"/>
                </a:cubicBezTo>
                <a:cubicBezTo>
                  <a:pt x="76" y="381"/>
                  <a:pt x="77" y="381"/>
                  <a:pt x="77" y="381"/>
                </a:cubicBezTo>
                <a:close/>
                <a:moveTo>
                  <a:pt x="58" y="374"/>
                </a:moveTo>
                <a:cubicBezTo>
                  <a:pt x="59" y="379"/>
                  <a:pt x="59" y="384"/>
                  <a:pt x="60" y="389"/>
                </a:cubicBezTo>
                <a:cubicBezTo>
                  <a:pt x="52" y="384"/>
                  <a:pt x="45" y="378"/>
                  <a:pt x="37" y="372"/>
                </a:cubicBezTo>
                <a:cubicBezTo>
                  <a:pt x="42" y="372"/>
                  <a:pt x="50" y="372"/>
                  <a:pt x="58" y="374"/>
                </a:cubicBezTo>
                <a:close/>
                <a:moveTo>
                  <a:pt x="36" y="375"/>
                </a:moveTo>
                <a:cubicBezTo>
                  <a:pt x="43" y="381"/>
                  <a:pt x="51" y="387"/>
                  <a:pt x="59" y="391"/>
                </a:cubicBezTo>
                <a:cubicBezTo>
                  <a:pt x="49" y="398"/>
                  <a:pt x="49" y="398"/>
                  <a:pt x="49" y="398"/>
                </a:cubicBezTo>
                <a:cubicBezTo>
                  <a:pt x="47" y="396"/>
                  <a:pt x="45" y="394"/>
                  <a:pt x="44" y="391"/>
                </a:cubicBezTo>
                <a:cubicBezTo>
                  <a:pt x="40" y="385"/>
                  <a:pt x="37" y="379"/>
                  <a:pt x="36" y="375"/>
                </a:cubicBezTo>
                <a:close/>
                <a:moveTo>
                  <a:pt x="51" y="401"/>
                </a:moveTo>
                <a:cubicBezTo>
                  <a:pt x="62" y="394"/>
                  <a:pt x="62" y="394"/>
                  <a:pt x="62" y="394"/>
                </a:cubicBezTo>
                <a:cubicBezTo>
                  <a:pt x="68" y="397"/>
                  <a:pt x="74" y="400"/>
                  <a:pt x="79" y="403"/>
                </a:cubicBezTo>
                <a:cubicBezTo>
                  <a:pt x="66" y="413"/>
                  <a:pt x="66" y="413"/>
                  <a:pt x="66" y="413"/>
                </a:cubicBezTo>
                <a:cubicBezTo>
                  <a:pt x="66" y="413"/>
                  <a:pt x="65" y="413"/>
                  <a:pt x="65" y="412"/>
                </a:cubicBezTo>
                <a:cubicBezTo>
                  <a:pt x="60" y="410"/>
                  <a:pt x="56" y="406"/>
                  <a:pt x="51" y="401"/>
                </a:cubicBezTo>
                <a:close/>
                <a:moveTo>
                  <a:pt x="89" y="418"/>
                </a:moveTo>
                <a:cubicBezTo>
                  <a:pt x="84" y="418"/>
                  <a:pt x="78" y="418"/>
                  <a:pt x="70" y="415"/>
                </a:cubicBezTo>
                <a:cubicBezTo>
                  <a:pt x="83" y="404"/>
                  <a:pt x="83" y="404"/>
                  <a:pt x="83" y="404"/>
                </a:cubicBezTo>
                <a:cubicBezTo>
                  <a:pt x="88" y="407"/>
                  <a:pt x="94" y="409"/>
                  <a:pt x="99" y="411"/>
                </a:cubicBezTo>
                <a:cubicBezTo>
                  <a:pt x="97" y="414"/>
                  <a:pt x="94" y="416"/>
                  <a:pt x="89" y="418"/>
                </a:cubicBezTo>
                <a:close/>
                <a:moveTo>
                  <a:pt x="129" y="381"/>
                </a:moveTo>
                <a:cubicBezTo>
                  <a:pt x="128" y="385"/>
                  <a:pt x="125" y="388"/>
                  <a:pt x="122" y="390"/>
                </a:cubicBezTo>
                <a:cubicBezTo>
                  <a:pt x="121" y="385"/>
                  <a:pt x="120" y="380"/>
                  <a:pt x="119" y="375"/>
                </a:cubicBezTo>
                <a:cubicBezTo>
                  <a:pt x="132" y="365"/>
                  <a:pt x="132" y="365"/>
                  <a:pt x="132" y="365"/>
                </a:cubicBezTo>
                <a:cubicBezTo>
                  <a:pt x="132" y="372"/>
                  <a:pt x="131" y="377"/>
                  <a:pt x="129" y="381"/>
                </a:cubicBezTo>
                <a:close/>
                <a:moveTo>
                  <a:pt x="100" y="364"/>
                </a:moveTo>
                <a:cubicBezTo>
                  <a:pt x="100" y="359"/>
                  <a:pt x="101" y="354"/>
                  <a:pt x="102" y="350"/>
                </a:cubicBezTo>
                <a:cubicBezTo>
                  <a:pt x="106" y="352"/>
                  <a:pt x="110" y="354"/>
                  <a:pt x="114" y="356"/>
                </a:cubicBezTo>
                <a:cubicBezTo>
                  <a:pt x="114" y="361"/>
                  <a:pt x="115" y="367"/>
                  <a:pt x="116" y="372"/>
                </a:cubicBezTo>
                <a:cubicBezTo>
                  <a:pt x="111" y="370"/>
                  <a:pt x="105" y="368"/>
                  <a:pt x="100" y="365"/>
                </a:cubicBezTo>
                <a:cubicBezTo>
                  <a:pt x="100" y="365"/>
                  <a:pt x="100" y="364"/>
                  <a:pt x="100" y="364"/>
                </a:cubicBezTo>
                <a:close/>
                <a:moveTo>
                  <a:pt x="132" y="361"/>
                </a:moveTo>
                <a:cubicBezTo>
                  <a:pt x="119" y="372"/>
                  <a:pt x="119" y="372"/>
                  <a:pt x="119" y="372"/>
                </a:cubicBezTo>
                <a:cubicBezTo>
                  <a:pt x="118" y="366"/>
                  <a:pt x="117" y="361"/>
                  <a:pt x="117" y="356"/>
                </a:cubicBezTo>
                <a:cubicBezTo>
                  <a:pt x="128" y="348"/>
                  <a:pt x="128" y="348"/>
                  <a:pt x="128" y="348"/>
                </a:cubicBezTo>
                <a:cubicBezTo>
                  <a:pt x="130" y="352"/>
                  <a:pt x="131" y="356"/>
                  <a:pt x="131" y="360"/>
                </a:cubicBezTo>
                <a:cubicBezTo>
                  <a:pt x="131" y="361"/>
                  <a:pt x="131" y="361"/>
                  <a:pt x="132" y="361"/>
                </a:cubicBezTo>
                <a:close/>
                <a:moveTo>
                  <a:pt x="124" y="341"/>
                </a:moveTo>
                <a:cubicBezTo>
                  <a:pt x="125" y="343"/>
                  <a:pt x="126" y="344"/>
                  <a:pt x="127" y="346"/>
                </a:cubicBezTo>
                <a:cubicBezTo>
                  <a:pt x="117" y="353"/>
                  <a:pt x="117" y="353"/>
                  <a:pt x="117" y="353"/>
                </a:cubicBezTo>
                <a:cubicBezTo>
                  <a:pt x="117" y="345"/>
                  <a:pt x="117" y="338"/>
                  <a:pt x="117" y="332"/>
                </a:cubicBezTo>
                <a:cubicBezTo>
                  <a:pt x="119" y="334"/>
                  <a:pt x="122" y="337"/>
                  <a:pt x="124" y="341"/>
                </a:cubicBezTo>
                <a:close/>
                <a:moveTo>
                  <a:pt x="115" y="332"/>
                </a:moveTo>
                <a:cubicBezTo>
                  <a:pt x="114" y="339"/>
                  <a:pt x="114" y="346"/>
                  <a:pt x="114" y="353"/>
                </a:cubicBezTo>
                <a:cubicBezTo>
                  <a:pt x="110" y="351"/>
                  <a:pt x="107" y="349"/>
                  <a:pt x="103" y="347"/>
                </a:cubicBezTo>
                <a:cubicBezTo>
                  <a:pt x="106" y="340"/>
                  <a:pt x="111" y="335"/>
                  <a:pt x="115" y="332"/>
                </a:cubicBezTo>
                <a:close/>
                <a:moveTo>
                  <a:pt x="107" y="383"/>
                </a:moveTo>
                <a:cubicBezTo>
                  <a:pt x="104" y="380"/>
                  <a:pt x="102" y="375"/>
                  <a:pt x="101" y="369"/>
                </a:cubicBezTo>
                <a:cubicBezTo>
                  <a:pt x="106" y="371"/>
                  <a:pt x="111" y="373"/>
                  <a:pt x="116" y="375"/>
                </a:cubicBezTo>
                <a:cubicBezTo>
                  <a:pt x="117" y="380"/>
                  <a:pt x="118" y="386"/>
                  <a:pt x="119" y="391"/>
                </a:cubicBezTo>
                <a:cubicBezTo>
                  <a:pt x="114" y="390"/>
                  <a:pt x="110" y="387"/>
                  <a:pt x="107" y="383"/>
                </a:cubicBezTo>
                <a:close/>
                <a:moveTo>
                  <a:pt x="150" y="453"/>
                </a:moveTo>
                <a:cubicBezTo>
                  <a:pt x="144" y="452"/>
                  <a:pt x="138" y="451"/>
                  <a:pt x="133" y="450"/>
                </a:cubicBezTo>
                <a:cubicBezTo>
                  <a:pt x="130" y="444"/>
                  <a:pt x="128" y="438"/>
                  <a:pt x="125" y="433"/>
                </a:cubicBezTo>
                <a:cubicBezTo>
                  <a:pt x="132" y="435"/>
                  <a:pt x="137" y="437"/>
                  <a:pt x="141" y="440"/>
                </a:cubicBezTo>
                <a:cubicBezTo>
                  <a:pt x="145" y="444"/>
                  <a:pt x="148" y="448"/>
                  <a:pt x="150" y="453"/>
                </a:cubicBezTo>
                <a:close/>
                <a:moveTo>
                  <a:pt x="120" y="431"/>
                </a:moveTo>
                <a:cubicBezTo>
                  <a:pt x="121" y="431"/>
                  <a:pt x="121" y="432"/>
                  <a:pt x="122" y="432"/>
                </a:cubicBezTo>
                <a:cubicBezTo>
                  <a:pt x="124" y="437"/>
                  <a:pt x="126" y="443"/>
                  <a:pt x="129" y="449"/>
                </a:cubicBezTo>
                <a:cubicBezTo>
                  <a:pt x="123" y="447"/>
                  <a:pt x="117" y="446"/>
                  <a:pt x="111" y="444"/>
                </a:cubicBezTo>
                <a:cubicBezTo>
                  <a:pt x="109" y="439"/>
                  <a:pt x="107" y="434"/>
                  <a:pt x="105" y="430"/>
                </a:cubicBezTo>
                <a:cubicBezTo>
                  <a:pt x="110" y="429"/>
                  <a:pt x="115" y="430"/>
                  <a:pt x="120" y="431"/>
                </a:cubicBezTo>
                <a:close/>
                <a:moveTo>
                  <a:pt x="102" y="430"/>
                </a:moveTo>
                <a:cubicBezTo>
                  <a:pt x="104" y="434"/>
                  <a:pt x="105" y="439"/>
                  <a:pt x="107" y="443"/>
                </a:cubicBezTo>
                <a:cubicBezTo>
                  <a:pt x="99" y="440"/>
                  <a:pt x="90" y="437"/>
                  <a:pt x="82" y="434"/>
                </a:cubicBezTo>
                <a:cubicBezTo>
                  <a:pt x="86" y="432"/>
                  <a:pt x="94" y="430"/>
                  <a:pt x="102" y="430"/>
                </a:cubicBezTo>
                <a:close/>
                <a:moveTo>
                  <a:pt x="81" y="437"/>
                </a:moveTo>
                <a:cubicBezTo>
                  <a:pt x="90" y="440"/>
                  <a:pt x="98" y="444"/>
                  <a:pt x="107" y="446"/>
                </a:cubicBezTo>
                <a:cubicBezTo>
                  <a:pt x="99" y="455"/>
                  <a:pt x="99" y="455"/>
                  <a:pt x="99" y="455"/>
                </a:cubicBezTo>
                <a:cubicBezTo>
                  <a:pt x="96" y="454"/>
                  <a:pt x="94" y="452"/>
                  <a:pt x="92" y="450"/>
                </a:cubicBezTo>
                <a:cubicBezTo>
                  <a:pt x="87" y="445"/>
                  <a:pt x="83" y="440"/>
                  <a:pt x="81" y="437"/>
                </a:cubicBezTo>
                <a:close/>
                <a:moveTo>
                  <a:pt x="102" y="458"/>
                </a:moveTo>
                <a:cubicBezTo>
                  <a:pt x="111" y="447"/>
                  <a:pt x="111" y="447"/>
                  <a:pt x="111" y="447"/>
                </a:cubicBezTo>
                <a:cubicBezTo>
                  <a:pt x="117" y="449"/>
                  <a:pt x="123" y="451"/>
                  <a:pt x="129" y="452"/>
                </a:cubicBezTo>
                <a:cubicBezTo>
                  <a:pt x="118" y="465"/>
                  <a:pt x="118" y="465"/>
                  <a:pt x="118" y="465"/>
                </a:cubicBezTo>
                <a:cubicBezTo>
                  <a:pt x="118" y="465"/>
                  <a:pt x="118" y="465"/>
                  <a:pt x="117" y="465"/>
                </a:cubicBezTo>
                <a:cubicBezTo>
                  <a:pt x="112" y="463"/>
                  <a:pt x="107" y="461"/>
                  <a:pt x="102" y="458"/>
                </a:cubicBezTo>
                <a:close/>
                <a:moveTo>
                  <a:pt x="141" y="464"/>
                </a:moveTo>
                <a:cubicBezTo>
                  <a:pt x="137" y="466"/>
                  <a:pt x="131" y="467"/>
                  <a:pt x="122" y="466"/>
                </a:cubicBezTo>
                <a:cubicBezTo>
                  <a:pt x="133" y="453"/>
                  <a:pt x="133" y="453"/>
                  <a:pt x="133" y="453"/>
                </a:cubicBezTo>
                <a:cubicBezTo>
                  <a:pt x="138" y="454"/>
                  <a:pt x="144" y="455"/>
                  <a:pt x="150" y="456"/>
                </a:cubicBezTo>
                <a:cubicBezTo>
                  <a:pt x="148" y="459"/>
                  <a:pt x="145" y="462"/>
                  <a:pt x="141" y="464"/>
                </a:cubicBezTo>
                <a:close/>
                <a:moveTo>
                  <a:pt x="206" y="487"/>
                </a:moveTo>
                <a:cubicBezTo>
                  <a:pt x="201" y="487"/>
                  <a:pt x="195" y="487"/>
                  <a:pt x="189" y="487"/>
                </a:cubicBezTo>
                <a:cubicBezTo>
                  <a:pt x="186" y="482"/>
                  <a:pt x="183" y="477"/>
                  <a:pt x="179" y="472"/>
                </a:cubicBezTo>
                <a:cubicBezTo>
                  <a:pt x="186" y="473"/>
                  <a:pt x="191" y="474"/>
                  <a:pt x="195" y="476"/>
                </a:cubicBezTo>
                <a:cubicBezTo>
                  <a:pt x="200" y="479"/>
                  <a:pt x="203" y="482"/>
                  <a:pt x="206" y="487"/>
                </a:cubicBezTo>
                <a:close/>
                <a:moveTo>
                  <a:pt x="174" y="471"/>
                </a:moveTo>
                <a:cubicBezTo>
                  <a:pt x="175" y="471"/>
                  <a:pt x="175" y="471"/>
                  <a:pt x="176" y="471"/>
                </a:cubicBezTo>
                <a:cubicBezTo>
                  <a:pt x="179" y="476"/>
                  <a:pt x="182" y="482"/>
                  <a:pt x="186" y="487"/>
                </a:cubicBezTo>
                <a:cubicBezTo>
                  <a:pt x="179" y="486"/>
                  <a:pt x="173" y="486"/>
                  <a:pt x="167" y="485"/>
                </a:cubicBezTo>
                <a:cubicBezTo>
                  <a:pt x="164" y="481"/>
                  <a:pt x="162" y="477"/>
                  <a:pt x="159" y="472"/>
                </a:cubicBezTo>
                <a:cubicBezTo>
                  <a:pt x="164" y="471"/>
                  <a:pt x="169" y="471"/>
                  <a:pt x="174" y="471"/>
                </a:cubicBezTo>
                <a:close/>
                <a:moveTo>
                  <a:pt x="163" y="485"/>
                </a:moveTo>
                <a:cubicBezTo>
                  <a:pt x="155" y="484"/>
                  <a:pt x="146" y="483"/>
                  <a:pt x="137" y="481"/>
                </a:cubicBezTo>
                <a:cubicBezTo>
                  <a:pt x="141" y="479"/>
                  <a:pt x="148" y="475"/>
                  <a:pt x="156" y="473"/>
                </a:cubicBezTo>
                <a:cubicBezTo>
                  <a:pt x="158" y="477"/>
                  <a:pt x="161" y="481"/>
                  <a:pt x="163" y="485"/>
                </a:cubicBezTo>
                <a:close/>
                <a:moveTo>
                  <a:pt x="137" y="485"/>
                </a:moveTo>
                <a:cubicBezTo>
                  <a:pt x="146" y="486"/>
                  <a:pt x="155" y="487"/>
                  <a:pt x="164" y="488"/>
                </a:cubicBezTo>
                <a:cubicBezTo>
                  <a:pt x="157" y="499"/>
                  <a:pt x="157" y="499"/>
                  <a:pt x="157" y="499"/>
                </a:cubicBezTo>
                <a:cubicBezTo>
                  <a:pt x="155" y="498"/>
                  <a:pt x="153" y="496"/>
                  <a:pt x="150" y="495"/>
                </a:cubicBezTo>
                <a:cubicBezTo>
                  <a:pt x="145" y="491"/>
                  <a:pt x="140" y="487"/>
                  <a:pt x="137" y="485"/>
                </a:cubicBezTo>
                <a:close/>
                <a:moveTo>
                  <a:pt x="176" y="504"/>
                </a:moveTo>
                <a:cubicBezTo>
                  <a:pt x="171" y="504"/>
                  <a:pt x="166" y="503"/>
                  <a:pt x="160" y="500"/>
                </a:cubicBezTo>
                <a:cubicBezTo>
                  <a:pt x="167" y="488"/>
                  <a:pt x="167" y="488"/>
                  <a:pt x="167" y="488"/>
                </a:cubicBezTo>
                <a:cubicBezTo>
                  <a:pt x="174" y="489"/>
                  <a:pt x="180" y="489"/>
                  <a:pt x="186" y="490"/>
                </a:cubicBezTo>
                <a:cubicBezTo>
                  <a:pt x="178" y="504"/>
                  <a:pt x="178" y="504"/>
                  <a:pt x="178" y="504"/>
                </a:cubicBezTo>
                <a:cubicBezTo>
                  <a:pt x="177" y="504"/>
                  <a:pt x="177" y="504"/>
                  <a:pt x="176" y="504"/>
                </a:cubicBezTo>
                <a:close/>
                <a:moveTo>
                  <a:pt x="200" y="500"/>
                </a:moveTo>
                <a:cubicBezTo>
                  <a:pt x="196" y="502"/>
                  <a:pt x="190" y="504"/>
                  <a:pt x="182" y="504"/>
                </a:cubicBezTo>
                <a:cubicBezTo>
                  <a:pt x="190" y="490"/>
                  <a:pt x="190" y="490"/>
                  <a:pt x="190" y="490"/>
                </a:cubicBezTo>
                <a:cubicBezTo>
                  <a:pt x="195" y="490"/>
                  <a:pt x="201" y="490"/>
                  <a:pt x="207" y="490"/>
                </a:cubicBezTo>
                <a:cubicBezTo>
                  <a:pt x="206" y="493"/>
                  <a:pt x="204" y="497"/>
                  <a:pt x="200" y="500"/>
                </a:cubicBezTo>
                <a:close/>
                <a:moveTo>
                  <a:pt x="393" y="490"/>
                </a:moveTo>
                <a:cubicBezTo>
                  <a:pt x="399" y="490"/>
                  <a:pt x="405" y="490"/>
                  <a:pt x="410" y="490"/>
                </a:cubicBezTo>
                <a:cubicBezTo>
                  <a:pt x="418" y="504"/>
                  <a:pt x="418" y="504"/>
                  <a:pt x="418" y="504"/>
                </a:cubicBezTo>
                <a:cubicBezTo>
                  <a:pt x="410" y="504"/>
                  <a:pt x="404" y="502"/>
                  <a:pt x="400" y="500"/>
                </a:cubicBezTo>
                <a:cubicBezTo>
                  <a:pt x="396" y="497"/>
                  <a:pt x="394" y="493"/>
                  <a:pt x="393" y="490"/>
                </a:cubicBezTo>
                <a:close/>
                <a:moveTo>
                  <a:pt x="422" y="504"/>
                </a:moveTo>
                <a:cubicBezTo>
                  <a:pt x="414" y="490"/>
                  <a:pt x="414" y="490"/>
                  <a:pt x="414" y="490"/>
                </a:cubicBezTo>
                <a:cubicBezTo>
                  <a:pt x="420" y="489"/>
                  <a:pt x="426" y="489"/>
                  <a:pt x="432" y="488"/>
                </a:cubicBezTo>
                <a:cubicBezTo>
                  <a:pt x="439" y="500"/>
                  <a:pt x="439" y="500"/>
                  <a:pt x="439" y="500"/>
                </a:cubicBezTo>
                <a:cubicBezTo>
                  <a:pt x="434" y="503"/>
                  <a:pt x="429" y="504"/>
                  <a:pt x="423" y="504"/>
                </a:cubicBezTo>
                <a:cubicBezTo>
                  <a:pt x="423" y="504"/>
                  <a:pt x="423" y="504"/>
                  <a:pt x="422" y="504"/>
                </a:cubicBezTo>
                <a:close/>
                <a:moveTo>
                  <a:pt x="450" y="495"/>
                </a:moveTo>
                <a:cubicBezTo>
                  <a:pt x="447" y="496"/>
                  <a:pt x="445" y="498"/>
                  <a:pt x="443" y="499"/>
                </a:cubicBezTo>
                <a:cubicBezTo>
                  <a:pt x="436" y="488"/>
                  <a:pt x="436" y="488"/>
                  <a:pt x="436" y="488"/>
                </a:cubicBezTo>
                <a:cubicBezTo>
                  <a:pt x="445" y="487"/>
                  <a:pt x="454" y="486"/>
                  <a:pt x="463" y="485"/>
                </a:cubicBezTo>
                <a:cubicBezTo>
                  <a:pt x="460" y="487"/>
                  <a:pt x="455" y="491"/>
                  <a:pt x="450" y="495"/>
                </a:cubicBezTo>
                <a:close/>
                <a:moveTo>
                  <a:pt x="436" y="485"/>
                </a:moveTo>
                <a:cubicBezTo>
                  <a:pt x="439" y="481"/>
                  <a:pt x="441" y="477"/>
                  <a:pt x="444" y="473"/>
                </a:cubicBezTo>
                <a:cubicBezTo>
                  <a:pt x="452" y="475"/>
                  <a:pt x="459" y="479"/>
                  <a:pt x="463" y="481"/>
                </a:cubicBezTo>
                <a:cubicBezTo>
                  <a:pt x="454" y="483"/>
                  <a:pt x="445" y="484"/>
                  <a:pt x="436" y="485"/>
                </a:cubicBezTo>
                <a:close/>
                <a:moveTo>
                  <a:pt x="441" y="472"/>
                </a:moveTo>
                <a:cubicBezTo>
                  <a:pt x="438" y="477"/>
                  <a:pt x="435" y="481"/>
                  <a:pt x="433" y="485"/>
                </a:cubicBezTo>
                <a:cubicBezTo>
                  <a:pt x="426" y="486"/>
                  <a:pt x="420" y="486"/>
                  <a:pt x="414" y="487"/>
                </a:cubicBezTo>
                <a:cubicBezTo>
                  <a:pt x="418" y="482"/>
                  <a:pt x="421" y="476"/>
                  <a:pt x="424" y="471"/>
                </a:cubicBezTo>
                <a:cubicBezTo>
                  <a:pt x="425" y="471"/>
                  <a:pt x="425" y="471"/>
                  <a:pt x="426" y="471"/>
                </a:cubicBezTo>
                <a:cubicBezTo>
                  <a:pt x="431" y="471"/>
                  <a:pt x="436" y="471"/>
                  <a:pt x="441" y="472"/>
                </a:cubicBezTo>
                <a:close/>
                <a:moveTo>
                  <a:pt x="404" y="476"/>
                </a:moveTo>
                <a:cubicBezTo>
                  <a:pt x="409" y="474"/>
                  <a:pt x="414" y="473"/>
                  <a:pt x="421" y="472"/>
                </a:cubicBezTo>
                <a:cubicBezTo>
                  <a:pt x="417" y="477"/>
                  <a:pt x="414" y="482"/>
                  <a:pt x="411" y="487"/>
                </a:cubicBezTo>
                <a:cubicBezTo>
                  <a:pt x="405" y="487"/>
                  <a:pt x="399" y="487"/>
                  <a:pt x="394" y="487"/>
                </a:cubicBezTo>
                <a:cubicBezTo>
                  <a:pt x="396" y="482"/>
                  <a:pt x="400" y="479"/>
                  <a:pt x="404" y="476"/>
                </a:cubicBezTo>
                <a:close/>
                <a:moveTo>
                  <a:pt x="459" y="464"/>
                </a:moveTo>
                <a:cubicBezTo>
                  <a:pt x="454" y="462"/>
                  <a:pt x="452" y="459"/>
                  <a:pt x="450" y="456"/>
                </a:cubicBezTo>
                <a:cubicBezTo>
                  <a:pt x="456" y="455"/>
                  <a:pt x="462" y="454"/>
                  <a:pt x="467" y="453"/>
                </a:cubicBezTo>
                <a:cubicBezTo>
                  <a:pt x="477" y="466"/>
                  <a:pt x="477" y="466"/>
                  <a:pt x="477" y="466"/>
                </a:cubicBezTo>
                <a:cubicBezTo>
                  <a:pt x="469" y="467"/>
                  <a:pt x="463" y="466"/>
                  <a:pt x="459" y="464"/>
                </a:cubicBezTo>
                <a:close/>
                <a:moveTo>
                  <a:pt x="483" y="465"/>
                </a:moveTo>
                <a:cubicBezTo>
                  <a:pt x="482" y="465"/>
                  <a:pt x="482" y="465"/>
                  <a:pt x="481" y="465"/>
                </a:cubicBezTo>
                <a:cubicBezTo>
                  <a:pt x="471" y="452"/>
                  <a:pt x="471" y="452"/>
                  <a:pt x="471" y="452"/>
                </a:cubicBezTo>
                <a:cubicBezTo>
                  <a:pt x="477" y="451"/>
                  <a:pt x="483" y="449"/>
                  <a:pt x="489" y="447"/>
                </a:cubicBezTo>
                <a:cubicBezTo>
                  <a:pt x="498" y="458"/>
                  <a:pt x="498" y="458"/>
                  <a:pt x="498" y="458"/>
                </a:cubicBezTo>
                <a:cubicBezTo>
                  <a:pt x="493" y="461"/>
                  <a:pt x="488" y="463"/>
                  <a:pt x="483" y="465"/>
                </a:cubicBezTo>
                <a:close/>
                <a:moveTo>
                  <a:pt x="508" y="450"/>
                </a:moveTo>
                <a:cubicBezTo>
                  <a:pt x="505" y="452"/>
                  <a:pt x="503" y="454"/>
                  <a:pt x="501" y="455"/>
                </a:cubicBezTo>
                <a:cubicBezTo>
                  <a:pt x="493" y="446"/>
                  <a:pt x="493" y="446"/>
                  <a:pt x="493" y="446"/>
                </a:cubicBezTo>
                <a:cubicBezTo>
                  <a:pt x="502" y="444"/>
                  <a:pt x="510" y="440"/>
                  <a:pt x="519" y="437"/>
                </a:cubicBezTo>
                <a:cubicBezTo>
                  <a:pt x="516" y="440"/>
                  <a:pt x="513" y="445"/>
                  <a:pt x="508" y="450"/>
                </a:cubicBezTo>
                <a:close/>
                <a:moveTo>
                  <a:pt x="518" y="434"/>
                </a:moveTo>
                <a:cubicBezTo>
                  <a:pt x="510" y="437"/>
                  <a:pt x="501" y="440"/>
                  <a:pt x="493" y="443"/>
                </a:cubicBezTo>
                <a:cubicBezTo>
                  <a:pt x="494" y="439"/>
                  <a:pt x="496" y="434"/>
                  <a:pt x="498" y="430"/>
                </a:cubicBezTo>
                <a:cubicBezTo>
                  <a:pt x="506" y="430"/>
                  <a:pt x="514" y="432"/>
                  <a:pt x="518" y="434"/>
                </a:cubicBezTo>
                <a:close/>
                <a:moveTo>
                  <a:pt x="495" y="430"/>
                </a:moveTo>
                <a:cubicBezTo>
                  <a:pt x="493" y="434"/>
                  <a:pt x="491" y="439"/>
                  <a:pt x="489" y="444"/>
                </a:cubicBezTo>
                <a:cubicBezTo>
                  <a:pt x="483" y="446"/>
                  <a:pt x="477" y="447"/>
                  <a:pt x="471" y="449"/>
                </a:cubicBezTo>
                <a:cubicBezTo>
                  <a:pt x="473" y="443"/>
                  <a:pt x="476" y="437"/>
                  <a:pt x="478" y="432"/>
                </a:cubicBezTo>
                <a:cubicBezTo>
                  <a:pt x="479" y="432"/>
                  <a:pt x="479" y="431"/>
                  <a:pt x="479" y="431"/>
                </a:cubicBezTo>
                <a:cubicBezTo>
                  <a:pt x="485" y="430"/>
                  <a:pt x="490" y="429"/>
                  <a:pt x="495" y="430"/>
                </a:cubicBezTo>
                <a:close/>
                <a:moveTo>
                  <a:pt x="459" y="440"/>
                </a:moveTo>
                <a:cubicBezTo>
                  <a:pt x="463" y="437"/>
                  <a:pt x="468" y="435"/>
                  <a:pt x="474" y="433"/>
                </a:cubicBezTo>
                <a:cubicBezTo>
                  <a:pt x="472" y="438"/>
                  <a:pt x="470" y="444"/>
                  <a:pt x="467" y="450"/>
                </a:cubicBezTo>
                <a:cubicBezTo>
                  <a:pt x="461" y="451"/>
                  <a:pt x="456" y="452"/>
                  <a:pt x="450" y="453"/>
                </a:cubicBezTo>
                <a:cubicBezTo>
                  <a:pt x="452" y="448"/>
                  <a:pt x="455" y="444"/>
                  <a:pt x="459" y="440"/>
                </a:cubicBezTo>
                <a:close/>
                <a:moveTo>
                  <a:pt x="511" y="418"/>
                </a:moveTo>
                <a:cubicBezTo>
                  <a:pt x="506" y="416"/>
                  <a:pt x="503" y="414"/>
                  <a:pt x="501" y="411"/>
                </a:cubicBezTo>
                <a:cubicBezTo>
                  <a:pt x="506" y="409"/>
                  <a:pt x="512" y="407"/>
                  <a:pt x="517" y="404"/>
                </a:cubicBezTo>
                <a:cubicBezTo>
                  <a:pt x="530" y="415"/>
                  <a:pt x="530" y="415"/>
                  <a:pt x="530" y="415"/>
                </a:cubicBezTo>
                <a:cubicBezTo>
                  <a:pt x="522" y="418"/>
                  <a:pt x="515" y="418"/>
                  <a:pt x="511" y="418"/>
                </a:cubicBezTo>
                <a:close/>
                <a:moveTo>
                  <a:pt x="535" y="412"/>
                </a:moveTo>
                <a:cubicBezTo>
                  <a:pt x="534" y="413"/>
                  <a:pt x="534" y="413"/>
                  <a:pt x="534" y="413"/>
                </a:cubicBezTo>
                <a:cubicBezTo>
                  <a:pt x="521" y="403"/>
                  <a:pt x="521" y="403"/>
                  <a:pt x="521" y="403"/>
                </a:cubicBezTo>
                <a:cubicBezTo>
                  <a:pt x="526" y="400"/>
                  <a:pt x="532" y="397"/>
                  <a:pt x="537" y="394"/>
                </a:cubicBezTo>
                <a:cubicBezTo>
                  <a:pt x="549" y="401"/>
                  <a:pt x="549" y="401"/>
                  <a:pt x="549" y="401"/>
                </a:cubicBezTo>
                <a:cubicBezTo>
                  <a:pt x="544" y="406"/>
                  <a:pt x="540" y="410"/>
                  <a:pt x="535" y="412"/>
                </a:cubicBezTo>
                <a:close/>
                <a:moveTo>
                  <a:pt x="556" y="391"/>
                </a:moveTo>
                <a:cubicBezTo>
                  <a:pt x="555" y="394"/>
                  <a:pt x="553" y="396"/>
                  <a:pt x="551" y="398"/>
                </a:cubicBezTo>
                <a:cubicBezTo>
                  <a:pt x="541" y="391"/>
                  <a:pt x="541" y="391"/>
                  <a:pt x="541" y="391"/>
                </a:cubicBezTo>
                <a:cubicBezTo>
                  <a:pt x="549" y="387"/>
                  <a:pt x="556" y="381"/>
                  <a:pt x="564" y="375"/>
                </a:cubicBezTo>
                <a:cubicBezTo>
                  <a:pt x="562" y="379"/>
                  <a:pt x="560" y="385"/>
                  <a:pt x="556" y="391"/>
                </a:cubicBezTo>
                <a:close/>
                <a:moveTo>
                  <a:pt x="562" y="372"/>
                </a:moveTo>
                <a:cubicBezTo>
                  <a:pt x="555" y="378"/>
                  <a:pt x="547" y="384"/>
                  <a:pt x="540" y="389"/>
                </a:cubicBezTo>
                <a:cubicBezTo>
                  <a:pt x="541" y="384"/>
                  <a:pt x="541" y="379"/>
                  <a:pt x="542" y="374"/>
                </a:cubicBezTo>
                <a:cubicBezTo>
                  <a:pt x="550" y="372"/>
                  <a:pt x="558" y="372"/>
                  <a:pt x="562" y="372"/>
                </a:cubicBezTo>
                <a:close/>
                <a:moveTo>
                  <a:pt x="538" y="375"/>
                </a:moveTo>
                <a:cubicBezTo>
                  <a:pt x="538" y="380"/>
                  <a:pt x="537" y="385"/>
                  <a:pt x="536" y="391"/>
                </a:cubicBezTo>
                <a:cubicBezTo>
                  <a:pt x="531" y="394"/>
                  <a:pt x="525" y="397"/>
                  <a:pt x="520" y="400"/>
                </a:cubicBezTo>
                <a:cubicBezTo>
                  <a:pt x="521" y="393"/>
                  <a:pt x="522" y="387"/>
                  <a:pt x="523" y="381"/>
                </a:cubicBezTo>
                <a:cubicBezTo>
                  <a:pt x="523" y="381"/>
                  <a:pt x="524" y="381"/>
                  <a:pt x="524" y="380"/>
                </a:cubicBezTo>
                <a:cubicBezTo>
                  <a:pt x="529" y="378"/>
                  <a:pt x="534" y="376"/>
                  <a:pt x="538" y="375"/>
                </a:cubicBezTo>
                <a:close/>
                <a:moveTo>
                  <a:pt x="507" y="394"/>
                </a:moveTo>
                <a:cubicBezTo>
                  <a:pt x="510" y="390"/>
                  <a:pt x="514" y="387"/>
                  <a:pt x="520" y="383"/>
                </a:cubicBezTo>
                <a:cubicBezTo>
                  <a:pt x="519" y="389"/>
                  <a:pt x="518" y="395"/>
                  <a:pt x="516" y="401"/>
                </a:cubicBezTo>
                <a:cubicBezTo>
                  <a:pt x="511" y="404"/>
                  <a:pt x="506" y="406"/>
                  <a:pt x="500" y="408"/>
                </a:cubicBezTo>
                <a:cubicBezTo>
                  <a:pt x="501" y="403"/>
                  <a:pt x="503" y="398"/>
                  <a:pt x="507" y="394"/>
                </a:cubicBezTo>
                <a:close/>
                <a:moveTo>
                  <a:pt x="493" y="383"/>
                </a:moveTo>
                <a:cubicBezTo>
                  <a:pt x="490" y="387"/>
                  <a:pt x="486" y="390"/>
                  <a:pt x="481" y="391"/>
                </a:cubicBezTo>
                <a:cubicBezTo>
                  <a:pt x="482" y="386"/>
                  <a:pt x="483" y="380"/>
                  <a:pt x="484" y="375"/>
                </a:cubicBezTo>
                <a:cubicBezTo>
                  <a:pt x="489" y="373"/>
                  <a:pt x="494" y="371"/>
                  <a:pt x="499" y="369"/>
                </a:cubicBezTo>
                <a:cubicBezTo>
                  <a:pt x="498" y="375"/>
                  <a:pt x="496" y="380"/>
                  <a:pt x="493" y="383"/>
                </a:cubicBezTo>
                <a:close/>
                <a:moveTo>
                  <a:pt x="486" y="356"/>
                </a:moveTo>
                <a:cubicBezTo>
                  <a:pt x="490" y="354"/>
                  <a:pt x="494" y="352"/>
                  <a:pt x="498" y="350"/>
                </a:cubicBezTo>
                <a:cubicBezTo>
                  <a:pt x="499" y="354"/>
                  <a:pt x="500" y="359"/>
                  <a:pt x="500" y="364"/>
                </a:cubicBezTo>
                <a:cubicBezTo>
                  <a:pt x="500" y="364"/>
                  <a:pt x="500" y="365"/>
                  <a:pt x="500" y="365"/>
                </a:cubicBezTo>
                <a:cubicBezTo>
                  <a:pt x="494" y="368"/>
                  <a:pt x="489" y="370"/>
                  <a:pt x="484" y="372"/>
                </a:cubicBezTo>
                <a:cubicBezTo>
                  <a:pt x="485" y="367"/>
                  <a:pt x="485" y="361"/>
                  <a:pt x="486" y="356"/>
                </a:cubicBezTo>
                <a:close/>
                <a:moveTo>
                  <a:pt x="497" y="347"/>
                </a:moveTo>
                <a:cubicBezTo>
                  <a:pt x="493" y="349"/>
                  <a:pt x="490" y="351"/>
                  <a:pt x="486" y="353"/>
                </a:cubicBezTo>
                <a:cubicBezTo>
                  <a:pt x="486" y="346"/>
                  <a:pt x="486" y="339"/>
                  <a:pt x="485" y="332"/>
                </a:cubicBezTo>
                <a:cubicBezTo>
                  <a:pt x="488" y="335"/>
                  <a:pt x="493" y="340"/>
                  <a:pt x="497" y="347"/>
                </a:cubicBezTo>
                <a:close/>
                <a:moveTo>
                  <a:pt x="482" y="332"/>
                </a:moveTo>
                <a:cubicBezTo>
                  <a:pt x="483" y="338"/>
                  <a:pt x="483" y="345"/>
                  <a:pt x="483" y="353"/>
                </a:cubicBezTo>
                <a:cubicBezTo>
                  <a:pt x="473" y="346"/>
                  <a:pt x="473" y="346"/>
                  <a:pt x="473" y="346"/>
                </a:cubicBezTo>
                <a:cubicBezTo>
                  <a:pt x="474" y="344"/>
                  <a:pt x="475" y="343"/>
                  <a:pt x="476" y="341"/>
                </a:cubicBezTo>
                <a:cubicBezTo>
                  <a:pt x="478" y="337"/>
                  <a:pt x="481" y="334"/>
                  <a:pt x="482" y="332"/>
                </a:cubicBezTo>
                <a:close/>
                <a:moveTo>
                  <a:pt x="472" y="348"/>
                </a:moveTo>
                <a:cubicBezTo>
                  <a:pt x="483" y="356"/>
                  <a:pt x="483" y="356"/>
                  <a:pt x="483" y="356"/>
                </a:cubicBezTo>
                <a:cubicBezTo>
                  <a:pt x="483" y="361"/>
                  <a:pt x="482" y="366"/>
                  <a:pt x="481" y="372"/>
                </a:cubicBezTo>
                <a:cubicBezTo>
                  <a:pt x="468" y="361"/>
                  <a:pt x="468" y="361"/>
                  <a:pt x="468" y="361"/>
                </a:cubicBezTo>
                <a:cubicBezTo>
                  <a:pt x="468" y="361"/>
                  <a:pt x="468" y="361"/>
                  <a:pt x="468" y="360"/>
                </a:cubicBezTo>
                <a:cubicBezTo>
                  <a:pt x="469" y="356"/>
                  <a:pt x="470" y="352"/>
                  <a:pt x="472" y="348"/>
                </a:cubicBezTo>
                <a:close/>
                <a:moveTo>
                  <a:pt x="470" y="381"/>
                </a:moveTo>
                <a:cubicBezTo>
                  <a:pt x="469" y="377"/>
                  <a:pt x="468" y="372"/>
                  <a:pt x="468" y="365"/>
                </a:cubicBezTo>
                <a:cubicBezTo>
                  <a:pt x="481" y="375"/>
                  <a:pt x="481" y="375"/>
                  <a:pt x="481" y="375"/>
                </a:cubicBezTo>
                <a:cubicBezTo>
                  <a:pt x="480" y="380"/>
                  <a:pt x="479" y="385"/>
                  <a:pt x="478" y="390"/>
                </a:cubicBezTo>
                <a:cubicBezTo>
                  <a:pt x="475" y="388"/>
                  <a:pt x="472" y="385"/>
                  <a:pt x="470" y="381"/>
                </a:cubicBezTo>
                <a:close/>
                <a:moveTo>
                  <a:pt x="588" y="299"/>
                </a:moveTo>
                <a:cubicBezTo>
                  <a:pt x="582" y="307"/>
                  <a:pt x="577" y="315"/>
                  <a:pt x="571" y="322"/>
                </a:cubicBezTo>
                <a:cubicBezTo>
                  <a:pt x="570" y="317"/>
                  <a:pt x="569" y="312"/>
                  <a:pt x="568" y="307"/>
                </a:cubicBezTo>
                <a:cubicBezTo>
                  <a:pt x="576" y="303"/>
                  <a:pt x="583" y="300"/>
                  <a:pt x="588" y="299"/>
                </a:cubicBezTo>
                <a:close/>
                <a:moveTo>
                  <a:pt x="565" y="309"/>
                </a:moveTo>
                <a:cubicBezTo>
                  <a:pt x="567" y="314"/>
                  <a:pt x="567" y="319"/>
                  <a:pt x="568" y="325"/>
                </a:cubicBezTo>
                <a:cubicBezTo>
                  <a:pt x="564" y="329"/>
                  <a:pt x="559" y="334"/>
                  <a:pt x="555" y="338"/>
                </a:cubicBezTo>
                <a:cubicBezTo>
                  <a:pt x="554" y="332"/>
                  <a:pt x="554" y="326"/>
                  <a:pt x="553" y="320"/>
                </a:cubicBezTo>
                <a:cubicBezTo>
                  <a:pt x="553" y="319"/>
                  <a:pt x="553" y="319"/>
                  <a:pt x="553" y="319"/>
                </a:cubicBezTo>
                <a:cubicBezTo>
                  <a:pt x="557" y="315"/>
                  <a:pt x="561" y="311"/>
                  <a:pt x="565" y="309"/>
                </a:cubicBezTo>
                <a:close/>
                <a:moveTo>
                  <a:pt x="541" y="337"/>
                </a:moveTo>
                <a:cubicBezTo>
                  <a:pt x="543" y="332"/>
                  <a:pt x="546" y="328"/>
                  <a:pt x="550" y="322"/>
                </a:cubicBezTo>
                <a:cubicBezTo>
                  <a:pt x="551" y="329"/>
                  <a:pt x="552" y="335"/>
                  <a:pt x="552" y="341"/>
                </a:cubicBezTo>
                <a:cubicBezTo>
                  <a:pt x="548" y="345"/>
                  <a:pt x="543" y="349"/>
                  <a:pt x="538" y="352"/>
                </a:cubicBezTo>
                <a:cubicBezTo>
                  <a:pt x="538" y="347"/>
                  <a:pt x="539" y="342"/>
                  <a:pt x="541" y="337"/>
                </a:cubicBezTo>
                <a:close/>
                <a:moveTo>
                  <a:pt x="551" y="358"/>
                </a:moveTo>
                <a:cubicBezTo>
                  <a:pt x="546" y="359"/>
                  <a:pt x="543" y="357"/>
                  <a:pt x="540" y="355"/>
                </a:cubicBezTo>
                <a:cubicBezTo>
                  <a:pt x="545" y="352"/>
                  <a:pt x="549" y="348"/>
                  <a:pt x="554" y="344"/>
                </a:cubicBezTo>
                <a:cubicBezTo>
                  <a:pt x="569" y="350"/>
                  <a:pt x="569" y="350"/>
                  <a:pt x="569" y="350"/>
                </a:cubicBezTo>
                <a:cubicBezTo>
                  <a:pt x="562" y="356"/>
                  <a:pt x="556" y="358"/>
                  <a:pt x="551" y="358"/>
                </a:cubicBezTo>
                <a:close/>
                <a:moveTo>
                  <a:pt x="573" y="346"/>
                </a:moveTo>
                <a:cubicBezTo>
                  <a:pt x="573" y="347"/>
                  <a:pt x="572" y="347"/>
                  <a:pt x="572" y="347"/>
                </a:cubicBezTo>
                <a:cubicBezTo>
                  <a:pt x="556" y="341"/>
                  <a:pt x="556" y="341"/>
                  <a:pt x="556" y="341"/>
                </a:cubicBezTo>
                <a:cubicBezTo>
                  <a:pt x="561" y="337"/>
                  <a:pt x="566" y="332"/>
                  <a:pt x="570" y="327"/>
                </a:cubicBezTo>
                <a:cubicBezTo>
                  <a:pt x="583" y="331"/>
                  <a:pt x="583" y="331"/>
                  <a:pt x="583" y="331"/>
                </a:cubicBezTo>
                <a:cubicBezTo>
                  <a:pt x="580" y="337"/>
                  <a:pt x="577" y="342"/>
                  <a:pt x="573" y="346"/>
                </a:cubicBezTo>
                <a:close/>
                <a:moveTo>
                  <a:pt x="585" y="328"/>
                </a:moveTo>
                <a:cubicBezTo>
                  <a:pt x="573" y="324"/>
                  <a:pt x="573" y="324"/>
                  <a:pt x="573" y="324"/>
                </a:cubicBezTo>
                <a:cubicBezTo>
                  <a:pt x="579" y="317"/>
                  <a:pt x="585" y="309"/>
                  <a:pt x="590" y="301"/>
                </a:cubicBezTo>
                <a:cubicBezTo>
                  <a:pt x="590" y="306"/>
                  <a:pt x="589" y="312"/>
                  <a:pt x="587" y="319"/>
                </a:cubicBezTo>
                <a:cubicBezTo>
                  <a:pt x="587" y="322"/>
                  <a:pt x="586" y="325"/>
                  <a:pt x="585" y="328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">
            <a:extLst>
              <a:ext uri="{FF2B5EF4-FFF2-40B4-BE49-F238E27FC236}">
                <a16:creationId xmlns="" xmlns:a16="http://schemas.microsoft.com/office/drawing/2014/main" id="{F90F0C1C-3116-44A0-A4DC-729787EB7ED8}"/>
              </a:ext>
            </a:extLst>
          </p:cNvPr>
          <p:cNvSpPr>
            <a:spLocks noEditPoints="1"/>
          </p:cNvSpPr>
          <p:nvPr/>
        </p:nvSpPr>
        <p:spPr bwMode="auto">
          <a:xfrm>
            <a:off x="4466345" y="2877124"/>
            <a:ext cx="1227924" cy="1103750"/>
          </a:xfrm>
          <a:custGeom>
            <a:avLst/>
            <a:gdLst>
              <a:gd name="T0" fmla="*/ 83 w 604"/>
              <a:gd name="T1" fmla="*/ 53 h 543"/>
              <a:gd name="T2" fmla="*/ 147 w 604"/>
              <a:gd name="T3" fmla="*/ 62 h 543"/>
              <a:gd name="T4" fmla="*/ 53 w 604"/>
              <a:gd name="T5" fmla="*/ 120 h 543"/>
              <a:gd name="T6" fmla="*/ 63 w 604"/>
              <a:gd name="T7" fmla="*/ 95 h 543"/>
              <a:gd name="T8" fmla="*/ 99 w 604"/>
              <a:gd name="T9" fmla="*/ 138 h 543"/>
              <a:gd name="T10" fmla="*/ 54 w 604"/>
              <a:gd name="T11" fmla="*/ 196 h 543"/>
              <a:gd name="T12" fmla="*/ 37 w 604"/>
              <a:gd name="T13" fmla="*/ 168 h 543"/>
              <a:gd name="T14" fmla="*/ 85 w 604"/>
              <a:gd name="T15" fmla="*/ 179 h 543"/>
              <a:gd name="T16" fmla="*/ 41 w 604"/>
              <a:gd name="T17" fmla="*/ 229 h 543"/>
              <a:gd name="T18" fmla="*/ 24 w 604"/>
              <a:gd name="T19" fmla="*/ 231 h 543"/>
              <a:gd name="T20" fmla="*/ 78 w 604"/>
              <a:gd name="T21" fmla="*/ 222 h 543"/>
              <a:gd name="T22" fmla="*/ 6 w 604"/>
              <a:gd name="T23" fmla="*/ 269 h 543"/>
              <a:gd name="T24" fmla="*/ 43 w 604"/>
              <a:gd name="T25" fmla="*/ 314 h 543"/>
              <a:gd name="T26" fmla="*/ 75 w 604"/>
              <a:gd name="T27" fmla="*/ 290 h 543"/>
              <a:gd name="T28" fmla="*/ 20 w 604"/>
              <a:gd name="T29" fmla="*/ 373 h 543"/>
              <a:gd name="T30" fmla="*/ 25 w 604"/>
              <a:gd name="T31" fmla="*/ 371 h 543"/>
              <a:gd name="T32" fmla="*/ 90 w 604"/>
              <a:gd name="T33" fmla="*/ 346 h 543"/>
              <a:gd name="T34" fmla="*/ 111 w 604"/>
              <a:gd name="T35" fmla="*/ 436 h 543"/>
              <a:gd name="T36" fmla="*/ 113 w 604"/>
              <a:gd name="T37" fmla="*/ 434 h 543"/>
              <a:gd name="T38" fmla="*/ 118 w 604"/>
              <a:gd name="T39" fmla="*/ 398 h 543"/>
              <a:gd name="T40" fmla="*/ 135 w 604"/>
              <a:gd name="T41" fmla="*/ 469 h 543"/>
              <a:gd name="T42" fmla="*/ 167 w 604"/>
              <a:gd name="T43" fmla="*/ 476 h 543"/>
              <a:gd name="T44" fmla="*/ 165 w 604"/>
              <a:gd name="T45" fmla="*/ 466 h 543"/>
              <a:gd name="T46" fmla="*/ 193 w 604"/>
              <a:gd name="T47" fmla="*/ 526 h 543"/>
              <a:gd name="T48" fmla="*/ 229 w 604"/>
              <a:gd name="T49" fmla="*/ 475 h 543"/>
              <a:gd name="T50" fmla="*/ 202 w 604"/>
              <a:gd name="T51" fmla="*/ 463 h 543"/>
              <a:gd name="T52" fmla="*/ 486 w 604"/>
              <a:gd name="T53" fmla="*/ 8 h 543"/>
              <a:gd name="T54" fmla="*/ 323 w 604"/>
              <a:gd name="T55" fmla="*/ 522 h 543"/>
              <a:gd name="T56" fmla="*/ 142 w 604"/>
              <a:gd name="T57" fmla="*/ 21 h 543"/>
              <a:gd name="T58" fmla="*/ 280 w 604"/>
              <a:gd name="T59" fmla="*/ 526 h 543"/>
              <a:gd name="T60" fmla="*/ 361 w 604"/>
              <a:gd name="T61" fmla="*/ 514 h 543"/>
              <a:gd name="T62" fmla="*/ 119 w 604"/>
              <a:gd name="T63" fmla="*/ 12 h 543"/>
              <a:gd name="T64" fmla="*/ 522 w 604"/>
              <a:gd name="T65" fmla="*/ 28 h 543"/>
              <a:gd name="T66" fmla="*/ 520 w 604"/>
              <a:gd name="T67" fmla="*/ 55 h 543"/>
              <a:gd name="T68" fmla="*/ 477 w 604"/>
              <a:gd name="T69" fmla="*/ 76 h 543"/>
              <a:gd name="T70" fmla="*/ 549 w 604"/>
              <a:gd name="T71" fmla="*/ 81 h 543"/>
              <a:gd name="T72" fmla="*/ 544 w 604"/>
              <a:gd name="T73" fmla="*/ 109 h 543"/>
              <a:gd name="T74" fmla="*/ 484 w 604"/>
              <a:gd name="T75" fmla="*/ 115 h 543"/>
              <a:gd name="T76" fmla="*/ 572 w 604"/>
              <a:gd name="T77" fmla="*/ 138 h 543"/>
              <a:gd name="T78" fmla="*/ 518 w 604"/>
              <a:gd name="T79" fmla="*/ 160 h 543"/>
              <a:gd name="T80" fmla="*/ 517 w 604"/>
              <a:gd name="T81" fmla="*/ 178 h 543"/>
              <a:gd name="T82" fmla="*/ 563 w 604"/>
              <a:gd name="T83" fmla="*/ 229 h 543"/>
              <a:gd name="T84" fmla="*/ 531 w 604"/>
              <a:gd name="T85" fmla="*/ 216 h 543"/>
              <a:gd name="T86" fmla="*/ 526 w 604"/>
              <a:gd name="T87" fmla="*/ 222 h 543"/>
              <a:gd name="T88" fmla="*/ 594 w 604"/>
              <a:gd name="T89" fmla="*/ 298 h 543"/>
              <a:gd name="T90" fmla="*/ 536 w 604"/>
              <a:gd name="T91" fmla="*/ 274 h 543"/>
              <a:gd name="T92" fmla="*/ 530 w 604"/>
              <a:gd name="T93" fmla="*/ 292 h 543"/>
              <a:gd name="T94" fmla="*/ 579 w 604"/>
              <a:gd name="T95" fmla="*/ 371 h 543"/>
              <a:gd name="T96" fmla="*/ 511 w 604"/>
              <a:gd name="T97" fmla="*/ 359 h 543"/>
              <a:gd name="T98" fmla="*/ 527 w 604"/>
              <a:gd name="T99" fmla="*/ 371 h 543"/>
              <a:gd name="T100" fmla="*/ 531 w 604"/>
              <a:gd name="T101" fmla="*/ 434 h 543"/>
              <a:gd name="T102" fmla="*/ 503 w 604"/>
              <a:gd name="T103" fmla="*/ 407 h 543"/>
              <a:gd name="T104" fmla="*/ 489 w 604"/>
              <a:gd name="T105" fmla="*/ 398 h 543"/>
              <a:gd name="T106" fmla="*/ 448 w 604"/>
              <a:gd name="T107" fmla="*/ 481 h 543"/>
              <a:gd name="T108" fmla="*/ 432 w 604"/>
              <a:gd name="T109" fmla="*/ 446 h 543"/>
              <a:gd name="T110" fmla="*/ 432 w 604"/>
              <a:gd name="T111" fmla="*/ 508 h 543"/>
              <a:gd name="T112" fmla="*/ 412 w 604"/>
              <a:gd name="T113" fmla="*/ 523 h 543"/>
              <a:gd name="T114" fmla="*/ 397 w 604"/>
              <a:gd name="T115" fmla="*/ 48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4" h="543">
                <a:moveTo>
                  <a:pt x="93" y="85"/>
                </a:moveTo>
                <a:cubicBezTo>
                  <a:pt x="93" y="85"/>
                  <a:pt x="93" y="74"/>
                  <a:pt x="97" y="60"/>
                </a:cubicBezTo>
                <a:cubicBezTo>
                  <a:pt x="99" y="53"/>
                  <a:pt x="99" y="46"/>
                  <a:pt x="96" y="40"/>
                </a:cubicBezTo>
                <a:cubicBezTo>
                  <a:pt x="93" y="35"/>
                  <a:pt x="86" y="32"/>
                  <a:pt x="81" y="28"/>
                </a:cubicBezTo>
                <a:cubicBezTo>
                  <a:pt x="72" y="34"/>
                  <a:pt x="69" y="42"/>
                  <a:pt x="69" y="48"/>
                </a:cubicBezTo>
                <a:cubicBezTo>
                  <a:pt x="69" y="55"/>
                  <a:pt x="72" y="61"/>
                  <a:pt x="77" y="66"/>
                </a:cubicBezTo>
                <a:cubicBezTo>
                  <a:pt x="87" y="75"/>
                  <a:pt x="93" y="85"/>
                  <a:pt x="93" y="85"/>
                </a:cubicBezTo>
                <a:close/>
                <a:moveTo>
                  <a:pt x="73" y="50"/>
                </a:moveTo>
                <a:cubicBezTo>
                  <a:pt x="77" y="54"/>
                  <a:pt x="81" y="53"/>
                  <a:pt x="81" y="53"/>
                </a:cubicBezTo>
                <a:cubicBezTo>
                  <a:pt x="81" y="52"/>
                  <a:pt x="78" y="42"/>
                  <a:pt x="80" y="34"/>
                </a:cubicBezTo>
                <a:cubicBezTo>
                  <a:pt x="81" y="42"/>
                  <a:pt x="83" y="53"/>
                  <a:pt x="83" y="53"/>
                </a:cubicBezTo>
                <a:cubicBezTo>
                  <a:pt x="83" y="53"/>
                  <a:pt x="86" y="49"/>
                  <a:pt x="89" y="42"/>
                </a:cubicBezTo>
                <a:cubicBezTo>
                  <a:pt x="88" y="49"/>
                  <a:pt x="84" y="55"/>
                  <a:pt x="84" y="55"/>
                </a:cubicBezTo>
                <a:cubicBezTo>
                  <a:pt x="84" y="55"/>
                  <a:pt x="86" y="64"/>
                  <a:pt x="90" y="77"/>
                </a:cubicBezTo>
                <a:cubicBezTo>
                  <a:pt x="86" y="68"/>
                  <a:pt x="82" y="56"/>
                  <a:pt x="82" y="56"/>
                </a:cubicBezTo>
                <a:cubicBezTo>
                  <a:pt x="82" y="56"/>
                  <a:pt x="77" y="55"/>
                  <a:pt x="73" y="50"/>
                </a:cubicBezTo>
                <a:close/>
                <a:moveTo>
                  <a:pt x="128" y="57"/>
                </a:moveTo>
                <a:cubicBezTo>
                  <a:pt x="122" y="58"/>
                  <a:pt x="117" y="61"/>
                  <a:pt x="112" y="67"/>
                </a:cubicBezTo>
                <a:cubicBezTo>
                  <a:pt x="104" y="79"/>
                  <a:pt x="96" y="86"/>
                  <a:pt x="96" y="86"/>
                </a:cubicBezTo>
                <a:cubicBezTo>
                  <a:pt x="96" y="86"/>
                  <a:pt x="106" y="84"/>
                  <a:pt x="120" y="86"/>
                </a:cubicBezTo>
                <a:cubicBezTo>
                  <a:pt x="127" y="87"/>
                  <a:pt x="134" y="86"/>
                  <a:pt x="139" y="82"/>
                </a:cubicBezTo>
                <a:cubicBezTo>
                  <a:pt x="143" y="78"/>
                  <a:pt x="147" y="72"/>
                  <a:pt x="147" y="62"/>
                </a:cubicBezTo>
                <a:cubicBezTo>
                  <a:pt x="141" y="60"/>
                  <a:pt x="135" y="56"/>
                  <a:pt x="128" y="57"/>
                </a:cubicBezTo>
                <a:close/>
                <a:moveTo>
                  <a:pt x="142" y="66"/>
                </a:moveTo>
                <a:cubicBezTo>
                  <a:pt x="137" y="72"/>
                  <a:pt x="128" y="75"/>
                  <a:pt x="127" y="76"/>
                </a:cubicBezTo>
                <a:cubicBezTo>
                  <a:pt x="127" y="76"/>
                  <a:pt x="129" y="79"/>
                  <a:pt x="135" y="80"/>
                </a:cubicBezTo>
                <a:cubicBezTo>
                  <a:pt x="128" y="80"/>
                  <a:pt x="125" y="77"/>
                  <a:pt x="125" y="77"/>
                </a:cubicBezTo>
                <a:cubicBezTo>
                  <a:pt x="125" y="77"/>
                  <a:pt x="113" y="81"/>
                  <a:pt x="103" y="83"/>
                </a:cubicBezTo>
                <a:cubicBezTo>
                  <a:pt x="116" y="78"/>
                  <a:pt x="124" y="75"/>
                  <a:pt x="124" y="75"/>
                </a:cubicBezTo>
                <a:cubicBezTo>
                  <a:pt x="124" y="75"/>
                  <a:pt x="126" y="68"/>
                  <a:pt x="131" y="64"/>
                </a:cubicBezTo>
                <a:cubicBezTo>
                  <a:pt x="127" y="70"/>
                  <a:pt x="126" y="74"/>
                  <a:pt x="126" y="74"/>
                </a:cubicBezTo>
                <a:cubicBezTo>
                  <a:pt x="126" y="74"/>
                  <a:pt x="136" y="70"/>
                  <a:pt x="142" y="66"/>
                </a:cubicBezTo>
                <a:close/>
                <a:moveTo>
                  <a:pt x="53" y="120"/>
                </a:moveTo>
                <a:cubicBezTo>
                  <a:pt x="64" y="129"/>
                  <a:pt x="71" y="139"/>
                  <a:pt x="71" y="139"/>
                </a:cubicBezTo>
                <a:cubicBezTo>
                  <a:pt x="71" y="139"/>
                  <a:pt x="70" y="127"/>
                  <a:pt x="73" y="112"/>
                </a:cubicBezTo>
                <a:cubicBezTo>
                  <a:pt x="75" y="105"/>
                  <a:pt x="74" y="98"/>
                  <a:pt x="70" y="92"/>
                </a:cubicBezTo>
                <a:cubicBezTo>
                  <a:pt x="67" y="87"/>
                  <a:pt x="60" y="84"/>
                  <a:pt x="55" y="81"/>
                </a:cubicBezTo>
                <a:cubicBezTo>
                  <a:pt x="46" y="88"/>
                  <a:pt x="43" y="96"/>
                  <a:pt x="44" y="103"/>
                </a:cubicBezTo>
                <a:cubicBezTo>
                  <a:pt x="44" y="110"/>
                  <a:pt x="48" y="116"/>
                  <a:pt x="53" y="120"/>
                </a:cubicBezTo>
                <a:close/>
                <a:moveTo>
                  <a:pt x="48" y="104"/>
                </a:moveTo>
                <a:cubicBezTo>
                  <a:pt x="52" y="108"/>
                  <a:pt x="56" y="107"/>
                  <a:pt x="56" y="107"/>
                </a:cubicBezTo>
                <a:cubicBezTo>
                  <a:pt x="56" y="106"/>
                  <a:pt x="53" y="96"/>
                  <a:pt x="54" y="87"/>
                </a:cubicBezTo>
                <a:cubicBezTo>
                  <a:pt x="55" y="95"/>
                  <a:pt x="59" y="106"/>
                  <a:pt x="59" y="106"/>
                </a:cubicBezTo>
                <a:cubicBezTo>
                  <a:pt x="59" y="106"/>
                  <a:pt x="61" y="102"/>
                  <a:pt x="63" y="95"/>
                </a:cubicBezTo>
                <a:cubicBezTo>
                  <a:pt x="64" y="102"/>
                  <a:pt x="59" y="109"/>
                  <a:pt x="59" y="109"/>
                </a:cubicBezTo>
                <a:cubicBezTo>
                  <a:pt x="60" y="109"/>
                  <a:pt x="62" y="118"/>
                  <a:pt x="68" y="131"/>
                </a:cubicBezTo>
                <a:cubicBezTo>
                  <a:pt x="62" y="122"/>
                  <a:pt x="57" y="110"/>
                  <a:pt x="57" y="110"/>
                </a:cubicBezTo>
                <a:cubicBezTo>
                  <a:pt x="57" y="110"/>
                  <a:pt x="52" y="110"/>
                  <a:pt x="48" y="104"/>
                </a:cubicBezTo>
                <a:close/>
                <a:moveTo>
                  <a:pt x="99" y="138"/>
                </a:moveTo>
                <a:cubicBezTo>
                  <a:pt x="106" y="138"/>
                  <a:pt x="113" y="136"/>
                  <a:pt x="118" y="132"/>
                </a:cubicBezTo>
                <a:cubicBezTo>
                  <a:pt x="122" y="128"/>
                  <a:pt x="125" y="122"/>
                  <a:pt x="124" y="111"/>
                </a:cubicBezTo>
                <a:cubicBezTo>
                  <a:pt x="118" y="109"/>
                  <a:pt x="112" y="106"/>
                  <a:pt x="105" y="107"/>
                </a:cubicBezTo>
                <a:cubicBezTo>
                  <a:pt x="99" y="108"/>
                  <a:pt x="93" y="112"/>
                  <a:pt x="89" y="119"/>
                </a:cubicBezTo>
                <a:cubicBezTo>
                  <a:pt x="82" y="131"/>
                  <a:pt x="74" y="140"/>
                  <a:pt x="74" y="140"/>
                </a:cubicBezTo>
                <a:cubicBezTo>
                  <a:pt x="74" y="140"/>
                  <a:pt x="85" y="137"/>
                  <a:pt x="99" y="138"/>
                </a:cubicBezTo>
                <a:close/>
                <a:moveTo>
                  <a:pt x="102" y="126"/>
                </a:moveTo>
                <a:cubicBezTo>
                  <a:pt x="102" y="126"/>
                  <a:pt x="103" y="118"/>
                  <a:pt x="109" y="114"/>
                </a:cubicBezTo>
                <a:cubicBezTo>
                  <a:pt x="105" y="120"/>
                  <a:pt x="104" y="125"/>
                  <a:pt x="104" y="125"/>
                </a:cubicBezTo>
                <a:cubicBezTo>
                  <a:pt x="104" y="124"/>
                  <a:pt x="114" y="120"/>
                  <a:pt x="120" y="115"/>
                </a:cubicBezTo>
                <a:cubicBezTo>
                  <a:pt x="115" y="122"/>
                  <a:pt x="106" y="126"/>
                  <a:pt x="105" y="126"/>
                </a:cubicBezTo>
                <a:cubicBezTo>
                  <a:pt x="105" y="126"/>
                  <a:pt x="108" y="130"/>
                  <a:pt x="114" y="130"/>
                </a:cubicBezTo>
                <a:cubicBezTo>
                  <a:pt x="107" y="131"/>
                  <a:pt x="103" y="128"/>
                  <a:pt x="103" y="128"/>
                </a:cubicBezTo>
                <a:cubicBezTo>
                  <a:pt x="103" y="128"/>
                  <a:pt x="91" y="133"/>
                  <a:pt x="82" y="136"/>
                </a:cubicBezTo>
                <a:cubicBezTo>
                  <a:pt x="94" y="130"/>
                  <a:pt x="102" y="126"/>
                  <a:pt x="102" y="126"/>
                </a:cubicBezTo>
                <a:close/>
                <a:moveTo>
                  <a:pt x="34" y="179"/>
                </a:moveTo>
                <a:cubicBezTo>
                  <a:pt x="47" y="187"/>
                  <a:pt x="55" y="196"/>
                  <a:pt x="54" y="196"/>
                </a:cubicBezTo>
                <a:cubicBezTo>
                  <a:pt x="54" y="196"/>
                  <a:pt x="52" y="184"/>
                  <a:pt x="54" y="169"/>
                </a:cubicBezTo>
                <a:cubicBezTo>
                  <a:pt x="55" y="161"/>
                  <a:pt x="53" y="154"/>
                  <a:pt x="49" y="148"/>
                </a:cubicBezTo>
                <a:cubicBezTo>
                  <a:pt x="45" y="143"/>
                  <a:pt x="38" y="141"/>
                  <a:pt x="32" y="138"/>
                </a:cubicBezTo>
                <a:cubicBezTo>
                  <a:pt x="23" y="147"/>
                  <a:pt x="21" y="155"/>
                  <a:pt x="22" y="162"/>
                </a:cubicBezTo>
                <a:cubicBezTo>
                  <a:pt x="23" y="170"/>
                  <a:pt x="28" y="175"/>
                  <a:pt x="34" y="179"/>
                </a:cubicBezTo>
                <a:close/>
                <a:moveTo>
                  <a:pt x="32" y="145"/>
                </a:moveTo>
                <a:cubicBezTo>
                  <a:pt x="33" y="153"/>
                  <a:pt x="38" y="164"/>
                  <a:pt x="38" y="164"/>
                </a:cubicBezTo>
                <a:cubicBezTo>
                  <a:pt x="38" y="164"/>
                  <a:pt x="40" y="160"/>
                  <a:pt x="42" y="152"/>
                </a:cubicBezTo>
                <a:cubicBezTo>
                  <a:pt x="43" y="159"/>
                  <a:pt x="39" y="166"/>
                  <a:pt x="39" y="166"/>
                </a:cubicBezTo>
                <a:cubicBezTo>
                  <a:pt x="39" y="167"/>
                  <a:pt x="43" y="176"/>
                  <a:pt x="50" y="188"/>
                </a:cubicBezTo>
                <a:cubicBezTo>
                  <a:pt x="43" y="180"/>
                  <a:pt x="37" y="168"/>
                  <a:pt x="37" y="168"/>
                </a:cubicBezTo>
                <a:cubicBezTo>
                  <a:pt x="37" y="168"/>
                  <a:pt x="32" y="168"/>
                  <a:pt x="27" y="163"/>
                </a:cubicBezTo>
                <a:cubicBezTo>
                  <a:pt x="32" y="167"/>
                  <a:pt x="36" y="165"/>
                  <a:pt x="36" y="165"/>
                </a:cubicBezTo>
                <a:cubicBezTo>
                  <a:pt x="35" y="164"/>
                  <a:pt x="31" y="154"/>
                  <a:pt x="32" y="145"/>
                </a:cubicBezTo>
                <a:close/>
                <a:moveTo>
                  <a:pt x="58" y="197"/>
                </a:moveTo>
                <a:cubicBezTo>
                  <a:pt x="58" y="197"/>
                  <a:pt x="68" y="192"/>
                  <a:pt x="83" y="191"/>
                </a:cubicBezTo>
                <a:cubicBezTo>
                  <a:pt x="90" y="191"/>
                  <a:pt x="97" y="189"/>
                  <a:pt x="101" y="184"/>
                </a:cubicBezTo>
                <a:cubicBezTo>
                  <a:pt x="106" y="179"/>
                  <a:pt x="108" y="173"/>
                  <a:pt x="106" y="162"/>
                </a:cubicBezTo>
                <a:cubicBezTo>
                  <a:pt x="99" y="161"/>
                  <a:pt x="92" y="158"/>
                  <a:pt x="86" y="160"/>
                </a:cubicBezTo>
                <a:cubicBezTo>
                  <a:pt x="79" y="162"/>
                  <a:pt x="74" y="167"/>
                  <a:pt x="71" y="174"/>
                </a:cubicBezTo>
                <a:cubicBezTo>
                  <a:pt x="64" y="187"/>
                  <a:pt x="58" y="197"/>
                  <a:pt x="58" y="197"/>
                </a:cubicBezTo>
                <a:close/>
                <a:moveTo>
                  <a:pt x="85" y="179"/>
                </a:moveTo>
                <a:cubicBezTo>
                  <a:pt x="85" y="179"/>
                  <a:pt x="85" y="172"/>
                  <a:pt x="90" y="167"/>
                </a:cubicBezTo>
                <a:cubicBezTo>
                  <a:pt x="87" y="174"/>
                  <a:pt x="87" y="178"/>
                  <a:pt x="87" y="178"/>
                </a:cubicBezTo>
                <a:cubicBezTo>
                  <a:pt x="87" y="178"/>
                  <a:pt x="96" y="172"/>
                  <a:pt x="102" y="167"/>
                </a:cubicBezTo>
                <a:cubicBezTo>
                  <a:pt x="98" y="174"/>
                  <a:pt x="89" y="179"/>
                  <a:pt x="88" y="180"/>
                </a:cubicBezTo>
                <a:cubicBezTo>
                  <a:pt x="88" y="180"/>
                  <a:pt x="91" y="183"/>
                  <a:pt x="97" y="183"/>
                </a:cubicBezTo>
                <a:cubicBezTo>
                  <a:pt x="90" y="184"/>
                  <a:pt x="86" y="181"/>
                  <a:pt x="86" y="181"/>
                </a:cubicBezTo>
                <a:cubicBezTo>
                  <a:pt x="86" y="181"/>
                  <a:pt x="74" y="188"/>
                  <a:pt x="65" y="192"/>
                </a:cubicBezTo>
                <a:cubicBezTo>
                  <a:pt x="77" y="184"/>
                  <a:pt x="84" y="179"/>
                  <a:pt x="85" y="179"/>
                </a:cubicBezTo>
                <a:close/>
                <a:moveTo>
                  <a:pt x="22" y="243"/>
                </a:moveTo>
                <a:cubicBezTo>
                  <a:pt x="36" y="250"/>
                  <a:pt x="46" y="257"/>
                  <a:pt x="46" y="257"/>
                </a:cubicBezTo>
                <a:cubicBezTo>
                  <a:pt x="46" y="257"/>
                  <a:pt x="42" y="245"/>
                  <a:pt x="41" y="229"/>
                </a:cubicBezTo>
                <a:cubicBezTo>
                  <a:pt x="41" y="221"/>
                  <a:pt x="38" y="214"/>
                  <a:pt x="33" y="209"/>
                </a:cubicBezTo>
                <a:cubicBezTo>
                  <a:pt x="28" y="204"/>
                  <a:pt x="21" y="203"/>
                  <a:pt x="14" y="200"/>
                </a:cubicBezTo>
                <a:cubicBezTo>
                  <a:pt x="7" y="211"/>
                  <a:pt x="6" y="220"/>
                  <a:pt x="8" y="227"/>
                </a:cubicBezTo>
                <a:cubicBezTo>
                  <a:pt x="10" y="235"/>
                  <a:pt x="16" y="240"/>
                  <a:pt x="22" y="243"/>
                </a:cubicBezTo>
                <a:close/>
                <a:moveTo>
                  <a:pt x="22" y="228"/>
                </a:moveTo>
                <a:cubicBezTo>
                  <a:pt x="22" y="227"/>
                  <a:pt x="15" y="217"/>
                  <a:pt x="15" y="208"/>
                </a:cubicBezTo>
                <a:cubicBezTo>
                  <a:pt x="18" y="216"/>
                  <a:pt x="24" y="227"/>
                  <a:pt x="24" y="227"/>
                </a:cubicBezTo>
                <a:cubicBezTo>
                  <a:pt x="24" y="227"/>
                  <a:pt x="25" y="222"/>
                  <a:pt x="26" y="213"/>
                </a:cubicBezTo>
                <a:cubicBezTo>
                  <a:pt x="28" y="221"/>
                  <a:pt x="26" y="229"/>
                  <a:pt x="26" y="229"/>
                </a:cubicBezTo>
                <a:cubicBezTo>
                  <a:pt x="26" y="229"/>
                  <a:pt x="30" y="238"/>
                  <a:pt x="40" y="250"/>
                </a:cubicBezTo>
                <a:cubicBezTo>
                  <a:pt x="32" y="243"/>
                  <a:pt x="24" y="231"/>
                  <a:pt x="24" y="231"/>
                </a:cubicBezTo>
                <a:cubicBezTo>
                  <a:pt x="24" y="231"/>
                  <a:pt x="18" y="232"/>
                  <a:pt x="13" y="228"/>
                </a:cubicBezTo>
                <a:cubicBezTo>
                  <a:pt x="18" y="231"/>
                  <a:pt x="22" y="228"/>
                  <a:pt x="22" y="228"/>
                </a:cubicBezTo>
                <a:close/>
                <a:moveTo>
                  <a:pt x="75" y="248"/>
                </a:moveTo>
                <a:cubicBezTo>
                  <a:pt x="82" y="246"/>
                  <a:pt x="88" y="243"/>
                  <a:pt x="92" y="238"/>
                </a:cubicBezTo>
                <a:cubicBezTo>
                  <a:pt x="95" y="232"/>
                  <a:pt x="97" y="226"/>
                  <a:pt x="93" y="215"/>
                </a:cubicBezTo>
                <a:cubicBezTo>
                  <a:pt x="86" y="215"/>
                  <a:pt x="79" y="213"/>
                  <a:pt x="73" y="216"/>
                </a:cubicBezTo>
                <a:cubicBezTo>
                  <a:pt x="66" y="219"/>
                  <a:pt x="62" y="224"/>
                  <a:pt x="59" y="232"/>
                </a:cubicBezTo>
                <a:cubicBezTo>
                  <a:pt x="54" y="246"/>
                  <a:pt x="49" y="257"/>
                  <a:pt x="49" y="257"/>
                </a:cubicBezTo>
                <a:cubicBezTo>
                  <a:pt x="49" y="257"/>
                  <a:pt x="60" y="251"/>
                  <a:pt x="75" y="248"/>
                </a:cubicBezTo>
                <a:close/>
                <a:moveTo>
                  <a:pt x="74" y="235"/>
                </a:moveTo>
                <a:cubicBezTo>
                  <a:pt x="74" y="235"/>
                  <a:pt x="73" y="228"/>
                  <a:pt x="78" y="222"/>
                </a:cubicBezTo>
                <a:cubicBezTo>
                  <a:pt x="76" y="229"/>
                  <a:pt x="76" y="234"/>
                  <a:pt x="76" y="234"/>
                </a:cubicBezTo>
                <a:cubicBezTo>
                  <a:pt x="76" y="234"/>
                  <a:pt x="85" y="226"/>
                  <a:pt x="90" y="221"/>
                </a:cubicBezTo>
                <a:cubicBezTo>
                  <a:pt x="87" y="228"/>
                  <a:pt x="78" y="235"/>
                  <a:pt x="77" y="235"/>
                </a:cubicBezTo>
                <a:cubicBezTo>
                  <a:pt x="77" y="235"/>
                  <a:pt x="81" y="238"/>
                  <a:pt x="87" y="237"/>
                </a:cubicBezTo>
                <a:cubicBezTo>
                  <a:pt x="80" y="239"/>
                  <a:pt x="75" y="237"/>
                  <a:pt x="75" y="237"/>
                </a:cubicBezTo>
                <a:cubicBezTo>
                  <a:pt x="75" y="237"/>
                  <a:pt x="65" y="245"/>
                  <a:pt x="56" y="251"/>
                </a:cubicBezTo>
                <a:lnTo>
                  <a:pt x="74" y="235"/>
                </a:lnTo>
                <a:close/>
                <a:moveTo>
                  <a:pt x="50" y="320"/>
                </a:moveTo>
                <a:cubicBezTo>
                  <a:pt x="50" y="320"/>
                  <a:pt x="43" y="310"/>
                  <a:pt x="39" y="293"/>
                </a:cubicBezTo>
                <a:cubicBezTo>
                  <a:pt x="37" y="285"/>
                  <a:pt x="33" y="278"/>
                  <a:pt x="27" y="274"/>
                </a:cubicBezTo>
                <a:cubicBezTo>
                  <a:pt x="21" y="270"/>
                  <a:pt x="13" y="270"/>
                  <a:pt x="6" y="269"/>
                </a:cubicBezTo>
                <a:cubicBezTo>
                  <a:pt x="0" y="281"/>
                  <a:pt x="1" y="291"/>
                  <a:pt x="5" y="298"/>
                </a:cubicBezTo>
                <a:cubicBezTo>
                  <a:pt x="8" y="306"/>
                  <a:pt x="16" y="310"/>
                  <a:pt x="23" y="312"/>
                </a:cubicBezTo>
                <a:cubicBezTo>
                  <a:pt x="39" y="315"/>
                  <a:pt x="50" y="320"/>
                  <a:pt x="50" y="320"/>
                </a:cubicBezTo>
                <a:close/>
                <a:moveTo>
                  <a:pt x="22" y="299"/>
                </a:moveTo>
                <a:cubicBezTo>
                  <a:pt x="22" y="299"/>
                  <a:pt x="17" y="301"/>
                  <a:pt x="10" y="298"/>
                </a:cubicBezTo>
                <a:cubicBezTo>
                  <a:pt x="16" y="300"/>
                  <a:pt x="20" y="296"/>
                  <a:pt x="20" y="296"/>
                </a:cubicBezTo>
                <a:cubicBezTo>
                  <a:pt x="19" y="296"/>
                  <a:pt x="10" y="287"/>
                  <a:pt x="8" y="276"/>
                </a:cubicBezTo>
                <a:cubicBezTo>
                  <a:pt x="12" y="285"/>
                  <a:pt x="21" y="294"/>
                  <a:pt x="21" y="294"/>
                </a:cubicBezTo>
                <a:cubicBezTo>
                  <a:pt x="21" y="294"/>
                  <a:pt x="21" y="289"/>
                  <a:pt x="21" y="280"/>
                </a:cubicBezTo>
                <a:cubicBezTo>
                  <a:pt x="24" y="288"/>
                  <a:pt x="23" y="296"/>
                  <a:pt x="23" y="296"/>
                </a:cubicBezTo>
                <a:cubicBezTo>
                  <a:pt x="24" y="297"/>
                  <a:pt x="30" y="305"/>
                  <a:pt x="43" y="314"/>
                </a:cubicBezTo>
                <a:cubicBezTo>
                  <a:pt x="33" y="309"/>
                  <a:pt x="22" y="299"/>
                  <a:pt x="22" y="299"/>
                </a:cubicBezTo>
                <a:close/>
                <a:moveTo>
                  <a:pt x="77" y="304"/>
                </a:moveTo>
                <a:cubicBezTo>
                  <a:pt x="83" y="301"/>
                  <a:pt x="89" y="297"/>
                  <a:pt x="92" y="291"/>
                </a:cubicBezTo>
                <a:cubicBezTo>
                  <a:pt x="94" y="285"/>
                  <a:pt x="94" y="279"/>
                  <a:pt x="89" y="269"/>
                </a:cubicBezTo>
                <a:cubicBezTo>
                  <a:pt x="82" y="270"/>
                  <a:pt x="74" y="270"/>
                  <a:pt x="68" y="274"/>
                </a:cubicBezTo>
                <a:cubicBezTo>
                  <a:pt x="62" y="278"/>
                  <a:pt x="58" y="284"/>
                  <a:pt x="58" y="292"/>
                </a:cubicBezTo>
                <a:cubicBezTo>
                  <a:pt x="56" y="307"/>
                  <a:pt x="54" y="320"/>
                  <a:pt x="53" y="320"/>
                </a:cubicBezTo>
                <a:cubicBezTo>
                  <a:pt x="53" y="319"/>
                  <a:pt x="62" y="311"/>
                  <a:pt x="77" y="304"/>
                </a:cubicBezTo>
                <a:close/>
                <a:moveTo>
                  <a:pt x="73" y="292"/>
                </a:moveTo>
                <a:cubicBezTo>
                  <a:pt x="73" y="292"/>
                  <a:pt x="71" y="285"/>
                  <a:pt x="74" y="278"/>
                </a:cubicBezTo>
                <a:cubicBezTo>
                  <a:pt x="74" y="286"/>
                  <a:pt x="75" y="290"/>
                  <a:pt x="75" y="290"/>
                </a:cubicBezTo>
                <a:cubicBezTo>
                  <a:pt x="75" y="290"/>
                  <a:pt x="82" y="281"/>
                  <a:pt x="87" y="275"/>
                </a:cubicBezTo>
                <a:cubicBezTo>
                  <a:pt x="84" y="283"/>
                  <a:pt x="77" y="291"/>
                  <a:pt x="77" y="292"/>
                </a:cubicBezTo>
                <a:cubicBezTo>
                  <a:pt x="77" y="292"/>
                  <a:pt x="81" y="294"/>
                  <a:pt x="87" y="291"/>
                </a:cubicBezTo>
                <a:cubicBezTo>
                  <a:pt x="81" y="295"/>
                  <a:pt x="75" y="294"/>
                  <a:pt x="75" y="294"/>
                </a:cubicBezTo>
                <a:cubicBezTo>
                  <a:pt x="75" y="294"/>
                  <a:pt x="66" y="304"/>
                  <a:pt x="59" y="312"/>
                </a:cubicBezTo>
                <a:cubicBezTo>
                  <a:pt x="68" y="300"/>
                  <a:pt x="73" y="293"/>
                  <a:pt x="73" y="292"/>
                </a:cubicBezTo>
                <a:close/>
                <a:moveTo>
                  <a:pt x="71" y="382"/>
                </a:moveTo>
                <a:cubicBezTo>
                  <a:pt x="71" y="382"/>
                  <a:pt x="61" y="374"/>
                  <a:pt x="52" y="359"/>
                </a:cubicBezTo>
                <a:cubicBezTo>
                  <a:pt x="48" y="351"/>
                  <a:pt x="42" y="345"/>
                  <a:pt x="35" y="342"/>
                </a:cubicBezTo>
                <a:cubicBezTo>
                  <a:pt x="28" y="340"/>
                  <a:pt x="20" y="342"/>
                  <a:pt x="13" y="342"/>
                </a:cubicBezTo>
                <a:cubicBezTo>
                  <a:pt x="10" y="357"/>
                  <a:pt x="14" y="367"/>
                  <a:pt x="20" y="373"/>
                </a:cubicBezTo>
                <a:cubicBezTo>
                  <a:pt x="26" y="380"/>
                  <a:pt x="34" y="382"/>
                  <a:pt x="42" y="382"/>
                </a:cubicBezTo>
                <a:cubicBezTo>
                  <a:pt x="58" y="380"/>
                  <a:pt x="71" y="382"/>
                  <a:pt x="71" y="382"/>
                </a:cubicBezTo>
                <a:close/>
                <a:moveTo>
                  <a:pt x="25" y="371"/>
                </a:moveTo>
                <a:cubicBezTo>
                  <a:pt x="31" y="371"/>
                  <a:pt x="34" y="367"/>
                  <a:pt x="34" y="367"/>
                </a:cubicBezTo>
                <a:cubicBezTo>
                  <a:pt x="33" y="366"/>
                  <a:pt x="22" y="359"/>
                  <a:pt x="17" y="349"/>
                </a:cubicBezTo>
                <a:cubicBezTo>
                  <a:pt x="24" y="357"/>
                  <a:pt x="35" y="365"/>
                  <a:pt x="35" y="365"/>
                </a:cubicBezTo>
                <a:cubicBezTo>
                  <a:pt x="35" y="365"/>
                  <a:pt x="34" y="359"/>
                  <a:pt x="30" y="350"/>
                </a:cubicBezTo>
                <a:cubicBezTo>
                  <a:pt x="36" y="357"/>
                  <a:pt x="38" y="366"/>
                  <a:pt x="38" y="366"/>
                </a:cubicBezTo>
                <a:cubicBezTo>
                  <a:pt x="38" y="366"/>
                  <a:pt x="47" y="373"/>
                  <a:pt x="62" y="379"/>
                </a:cubicBezTo>
                <a:cubicBezTo>
                  <a:pt x="51" y="376"/>
                  <a:pt x="37" y="369"/>
                  <a:pt x="37" y="369"/>
                </a:cubicBezTo>
                <a:cubicBezTo>
                  <a:pt x="37" y="369"/>
                  <a:pt x="33" y="373"/>
                  <a:pt x="25" y="371"/>
                </a:cubicBezTo>
                <a:close/>
                <a:moveTo>
                  <a:pt x="93" y="359"/>
                </a:moveTo>
                <a:cubicBezTo>
                  <a:pt x="98" y="353"/>
                  <a:pt x="103" y="348"/>
                  <a:pt x="104" y="342"/>
                </a:cubicBezTo>
                <a:cubicBezTo>
                  <a:pt x="105" y="336"/>
                  <a:pt x="104" y="329"/>
                  <a:pt x="96" y="322"/>
                </a:cubicBezTo>
                <a:cubicBezTo>
                  <a:pt x="89" y="325"/>
                  <a:pt x="81" y="326"/>
                  <a:pt x="76" y="331"/>
                </a:cubicBezTo>
                <a:cubicBezTo>
                  <a:pt x="71" y="337"/>
                  <a:pt x="69" y="344"/>
                  <a:pt x="71" y="352"/>
                </a:cubicBezTo>
                <a:cubicBezTo>
                  <a:pt x="73" y="368"/>
                  <a:pt x="74" y="380"/>
                  <a:pt x="74" y="380"/>
                </a:cubicBezTo>
                <a:cubicBezTo>
                  <a:pt x="74" y="380"/>
                  <a:pt x="80" y="369"/>
                  <a:pt x="93" y="359"/>
                </a:cubicBezTo>
                <a:close/>
                <a:moveTo>
                  <a:pt x="84" y="334"/>
                </a:moveTo>
                <a:cubicBezTo>
                  <a:pt x="85" y="342"/>
                  <a:pt x="87" y="346"/>
                  <a:pt x="87" y="346"/>
                </a:cubicBezTo>
                <a:cubicBezTo>
                  <a:pt x="87" y="346"/>
                  <a:pt x="92" y="335"/>
                  <a:pt x="95" y="328"/>
                </a:cubicBezTo>
                <a:cubicBezTo>
                  <a:pt x="95" y="336"/>
                  <a:pt x="90" y="345"/>
                  <a:pt x="90" y="346"/>
                </a:cubicBezTo>
                <a:cubicBezTo>
                  <a:pt x="90" y="346"/>
                  <a:pt x="94" y="347"/>
                  <a:pt x="99" y="343"/>
                </a:cubicBezTo>
                <a:cubicBezTo>
                  <a:pt x="94" y="348"/>
                  <a:pt x="88" y="349"/>
                  <a:pt x="88" y="349"/>
                </a:cubicBezTo>
                <a:cubicBezTo>
                  <a:pt x="88" y="349"/>
                  <a:pt x="82" y="361"/>
                  <a:pt x="77" y="371"/>
                </a:cubicBezTo>
                <a:cubicBezTo>
                  <a:pt x="83" y="357"/>
                  <a:pt x="86" y="348"/>
                  <a:pt x="86" y="348"/>
                </a:cubicBezTo>
                <a:cubicBezTo>
                  <a:pt x="86" y="348"/>
                  <a:pt x="82" y="342"/>
                  <a:pt x="84" y="334"/>
                </a:cubicBezTo>
                <a:close/>
                <a:moveTo>
                  <a:pt x="85" y="419"/>
                </a:moveTo>
                <a:cubicBezTo>
                  <a:pt x="78" y="413"/>
                  <a:pt x="71" y="409"/>
                  <a:pt x="63" y="409"/>
                </a:cubicBezTo>
                <a:cubicBezTo>
                  <a:pt x="56" y="408"/>
                  <a:pt x="49" y="412"/>
                  <a:pt x="41" y="415"/>
                </a:cubicBezTo>
                <a:cubicBezTo>
                  <a:pt x="43" y="430"/>
                  <a:pt x="51" y="439"/>
                  <a:pt x="58" y="443"/>
                </a:cubicBezTo>
                <a:cubicBezTo>
                  <a:pt x="66" y="448"/>
                  <a:pt x="74" y="447"/>
                  <a:pt x="82" y="445"/>
                </a:cubicBezTo>
                <a:cubicBezTo>
                  <a:pt x="98" y="439"/>
                  <a:pt x="111" y="436"/>
                  <a:pt x="111" y="436"/>
                </a:cubicBezTo>
                <a:cubicBezTo>
                  <a:pt x="111" y="436"/>
                  <a:pt x="98" y="431"/>
                  <a:pt x="85" y="419"/>
                </a:cubicBezTo>
                <a:close/>
                <a:moveTo>
                  <a:pt x="73" y="434"/>
                </a:moveTo>
                <a:cubicBezTo>
                  <a:pt x="73" y="434"/>
                  <a:pt x="70" y="439"/>
                  <a:pt x="62" y="440"/>
                </a:cubicBezTo>
                <a:cubicBezTo>
                  <a:pt x="68" y="438"/>
                  <a:pt x="70" y="433"/>
                  <a:pt x="70" y="433"/>
                </a:cubicBezTo>
                <a:cubicBezTo>
                  <a:pt x="69" y="433"/>
                  <a:pt x="56" y="429"/>
                  <a:pt x="48" y="421"/>
                </a:cubicBezTo>
                <a:cubicBezTo>
                  <a:pt x="57" y="426"/>
                  <a:pt x="70" y="430"/>
                  <a:pt x="70" y="430"/>
                </a:cubicBezTo>
                <a:cubicBezTo>
                  <a:pt x="70" y="430"/>
                  <a:pt x="67" y="425"/>
                  <a:pt x="61" y="417"/>
                </a:cubicBezTo>
                <a:cubicBezTo>
                  <a:pt x="69" y="422"/>
                  <a:pt x="73" y="431"/>
                  <a:pt x="73" y="431"/>
                </a:cubicBezTo>
                <a:cubicBezTo>
                  <a:pt x="74" y="431"/>
                  <a:pt x="84" y="435"/>
                  <a:pt x="101" y="436"/>
                </a:cubicBezTo>
                <a:cubicBezTo>
                  <a:pt x="89" y="437"/>
                  <a:pt x="73" y="434"/>
                  <a:pt x="73" y="434"/>
                </a:cubicBezTo>
                <a:close/>
                <a:moveTo>
                  <a:pt x="113" y="434"/>
                </a:moveTo>
                <a:cubicBezTo>
                  <a:pt x="113" y="434"/>
                  <a:pt x="116" y="421"/>
                  <a:pt x="125" y="407"/>
                </a:cubicBezTo>
                <a:cubicBezTo>
                  <a:pt x="129" y="400"/>
                  <a:pt x="132" y="393"/>
                  <a:pt x="131" y="386"/>
                </a:cubicBezTo>
                <a:cubicBezTo>
                  <a:pt x="130" y="380"/>
                  <a:pt x="127" y="375"/>
                  <a:pt x="117" y="370"/>
                </a:cubicBezTo>
                <a:cubicBezTo>
                  <a:pt x="111" y="375"/>
                  <a:pt x="103" y="379"/>
                  <a:pt x="100" y="385"/>
                </a:cubicBezTo>
                <a:cubicBezTo>
                  <a:pt x="97" y="392"/>
                  <a:pt x="97" y="399"/>
                  <a:pt x="101" y="407"/>
                </a:cubicBezTo>
                <a:cubicBezTo>
                  <a:pt x="108" y="422"/>
                  <a:pt x="114" y="434"/>
                  <a:pt x="113" y="434"/>
                </a:cubicBezTo>
                <a:close/>
                <a:moveTo>
                  <a:pt x="116" y="396"/>
                </a:moveTo>
                <a:cubicBezTo>
                  <a:pt x="116" y="396"/>
                  <a:pt x="117" y="384"/>
                  <a:pt x="118" y="376"/>
                </a:cubicBezTo>
                <a:cubicBezTo>
                  <a:pt x="120" y="384"/>
                  <a:pt x="118" y="394"/>
                  <a:pt x="118" y="396"/>
                </a:cubicBezTo>
                <a:cubicBezTo>
                  <a:pt x="118" y="396"/>
                  <a:pt x="123" y="395"/>
                  <a:pt x="127" y="390"/>
                </a:cubicBezTo>
                <a:cubicBezTo>
                  <a:pt x="123" y="396"/>
                  <a:pt x="118" y="398"/>
                  <a:pt x="118" y="398"/>
                </a:cubicBezTo>
                <a:cubicBezTo>
                  <a:pt x="118" y="398"/>
                  <a:pt x="116" y="413"/>
                  <a:pt x="113" y="424"/>
                </a:cubicBezTo>
                <a:cubicBezTo>
                  <a:pt x="114" y="408"/>
                  <a:pt x="115" y="399"/>
                  <a:pt x="115" y="398"/>
                </a:cubicBezTo>
                <a:cubicBezTo>
                  <a:pt x="115" y="398"/>
                  <a:pt x="109" y="393"/>
                  <a:pt x="109" y="386"/>
                </a:cubicBezTo>
                <a:cubicBezTo>
                  <a:pt x="112" y="393"/>
                  <a:pt x="116" y="396"/>
                  <a:pt x="116" y="396"/>
                </a:cubicBezTo>
                <a:close/>
                <a:moveTo>
                  <a:pt x="135" y="469"/>
                </a:moveTo>
                <a:cubicBezTo>
                  <a:pt x="127" y="465"/>
                  <a:pt x="119" y="463"/>
                  <a:pt x="111" y="465"/>
                </a:cubicBezTo>
                <a:cubicBezTo>
                  <a:pt x="103" y="466"/>
                  <a:pt x="97" y="473"/>
                  <a:pt x="91" y="478"/>
                </a:cubicBezTo>
                <a:cubicBezTo>
                  <a:pt x="97" y="492"/>
                  <a:pt x="107" y="498"/>
                  <a:pt x="115" y="500"/>
                </a:cubicBezTo>
                <a:cubicBezTo>
                  <a:pt x="124" y="503"/>
                  <a:pt x="132" y="500"/>
                  <a:pt x="139" y="495"/>
                </a:cubicBezTo>
                <a:cubicBezTo>
                  <a:pt x="153" y="485"/>
                  <a:pt x="165" y="479"/>
                  <a:pt x="165" y="479"/>
                </a:cubicBezTo>
                <a:cubicBezTo>
                  <a:pt x="165" y="479"/>
                  <a:pt x="152" y="477"/>
                  <a:pt x="135" y="469"/>
                </a:cubicBezTo>
                <a:close/>
                <a:moveTo>
                  <a:pt x="127" y="487"/>
                </a:moveTo>
                <a:cubicBezTo>
                  <a:pt x="127" y="487"/>
                  <a:pt x="126" y="493"/>
                  <a:pt x="118" y="496"/>
                </a:cubicBezTo>
                <a:cubicBezTo>
                  <a:pt x="124" y="492"/>
                  <a:pt x="124" y="487"/>
                  <a:pt x="124" y="487"/>
                </a:cubicBezTo>
                <a:cubicBezTo>
                  <a:pt x="123" y="487"/>
                  <a:pt x="109" y="487"/>
                  <a:pt x="99" y="481"/>
                </a:cubicBezTo>
                <a:cubicBezTo>
                  <a:pt x="109" y="484"/>
                  <a:pt x="124" y="484"/>
                  <a:pt x="124" y="484"/>
                </a:cubicBezTo>
                <a:cubicBezTo>
                  <a:pt x="124" y="484"/>
                  <a:pt x="119" y="480"/>
                  <a:pt x="111" y="474"/>
                </a:cubicBezTo>
                <a:cubicBezTo>
                  <a:pt x="120" y="477"/>
                  <a:pt x="127" y="484"/>
                  <a:pt x="127" y="484"/>
                </a:cubicBezTo>
                <a:cubicBezTo>
                  <a:pt x="127" y="484"/>
                  <a:pt x="138" y="484"/>
                  <a:pt x="155" y="481"/>
                </a:cubicBezTo>
                <a:cubicBezTo>
                  <a:pt x="144" y="485"/>
                  <a:pt x="127" y="487"/>
                  <a:pt x="127" y="487"/>
                </a:cubicBezTo>
                <a:close/>
                <a:moveTo>
                  <a:pt x="148" y="453"/>
                </a:moveTo>
                <a:cubicBezTo>
                  <a:pt x="159" y="465"/>
                  <a:pt x="167" y="476"/>
                  <a:pt x="167" y="476"/>
                </a:cubicBezTo>
                <a:cubicBezTo>
                  <a:pt x="167" y="476"/>
                  <a:pt x="167" y="462"/>
                  <a:pt x="172" y="446"/>
                </a:cubicBezTo>
                <a:cubicBezTo>
                  <a:pt x="174" y="438"/>
                  <a:pt x="175" y="430"/>
                  <a:pt x="172" y="424"/>
                </a:cubicBezTo>
                <a:cubicBezTo>
                  <a:pt x="169" y="418"/>
                  <a:pt x="164" y="413"/>
                  <a:pt x="152" y="411"/>
                </a:cubicBezTo>
                <a:cubicBezTo>
                  <a:pt x="148" y="417"/>
                  <a:pt x="142" y="423"/>
                  <a:pt x="141" y="431"/>
                </a:cubicBezTo>
                <a:cubicBezTo>
                  <a:pt x="139" y="438"/>
                  <a:pt x="142" y="446"/>
                  <a:pt x="148" y="453"/>
                </a:cubicBezTo>
                <a:close/>
                <a:moveTo>
                  <a:pt x="159" y="437"/>
                </a:moveTo>
                <a:cubicBezTo>
                  <a:pt x="159" y="437"/>
                  <a:pt x="157" y="425"/>
                  <a:pt x="155" y="417"/>
                </a:cubicBezTo>
                <a:cubicBezTo>
                  <a:pt x="160" y="424"/>
                  <a:pt x="161" y="435"/>
                  <a:pt x="162" y="437"/>
                </a:cubicBezTo>
                <a:cubicBezTo>
                  <a:pt x="162" y="437"/>
                  <a:pt x="166" y="434"/>
                  <a:pt x="168" y="428"/>
                </a:cubicBezTo>
                <a:cubicBezTo>
                  <a:pt x="167" y="436"/>
                  <a:pt x="162" y="439"/>
                  <a:pt x="162" y="439"/>
                </a:cubicBezTo>
                <a:cubicBezTo>
                  <a:pt x="162" y="439"/>
                  <a:pt x="164" y="454"/>
                  <a:pt x="165" y="466"/>
                </a:cubicBezTo>
                <a:cubicBezTo>
                  <a:pt x="161" y="450"/>
                  <a:pt x="160" y="440"/>
                  <a:pt x="159" y="440"/>
                </a:cubicBezTo>
                <a:cubicBezTo>
                  <a:pt x="159" y="440"/>
                  <a:pt x="152" y="436"/>
                  <a:pt x="149" y="429"/>
                </a:cubicBezTo>
                <a:cubicBezTo>
                  <a:pt x="155" y="435"/>
                  <a:pt x="159" y="437"/>
                  <a:pt x="159" y="437"/>
                </a:cubicBezTo>
                <a:close/>
                <a:moveTo>
                  <a:pt x="197" y="506"/>
                </a:moveTo>
                <a:cubicBezTo>
                  <a:pt x="188" y="504"/>
                  <a:pt x="180" y="504"/>
                  <a:pt x="172" y="508"/>
                </a:cubicBezTo>
                <a:cubicBezTo>
                  <a:pt x="165" y="511"/>
                  <a:pt x="161" y="519"/>
                  <a:pt x="156" y="525"/>
                </a:cubicBezTo>
                <a:cubicBezTo>
                  <a:pt x="165" y="538"/>
                  <a:pt x="175" y="542"/>
                  <a:pt x="184" y="542"/>
                </a:cubicBezTo>
                <a:cubicBezTo>
                  <a:pt x="193" y="543"/>
                  <a:pt x="200" y="538"/>
                  <a:pt x="206" y="532"/>
                </a:cubicBezTo>
                <a:cubicBezTo>
                  <a:pt x="218" y="518"/>
                  <a:pt x="230" y="510"/>
                  <a:pt x="230" y="510"/>
                </a:cubicBezTo>
                <a:cubicBezTo>
                  <a:pt x="230" y="510"/>
                  <a:pt x="215" y="511"/>
                  <a:pt x="197" y="506"/>
                </a:cubicBezTo>
                <a:close/>
                <a:moveTo>
                  <a:pt x="193" y="526"/>
                </a:moveTo>
                <a:cubicBezTo>
                  <a:pt x="193" y="526"/>
                  <a:pt x="193" y="532"/>
                  <a:pt x="186" y="537"/>
                </a:cubicBezTo>
                <a:cubicBezTo>
                  <a:pt x="191" y="532"/>
                  <a:pt x="190" y="526"/>
                  <a:pt x="190" y="526"/>
                </a:cubicBezTo>
                <a:cubicBezTo>
                  <a:pt x="189" y="527"/>
                  <a:pt x="175" y="530"/>
                  <a:pt x="164" y="527"/>
                </a:cubicBezTo>
                <a:cubicBezTo>
                  <a:pt x="175" y="527"/>
                  <a:pt x="189" y="524"/>
                  <a:pt x="189" y="524"/>
                </a:cubicBezTo>
                <a:cubicBezTo>
                  <a:pt x="189" y="524"/>
                  <a:pt x="184" y="521"/>
                  <a:pt x="174" y="517"/>
                </a:cubicBezTo>
                <a:cubicBezTo>
                  <a:pt x="184" y="517"/>
                  <a:pt x="192" y="523"/>
                  <a:pt x="192" y="523"/>
                </a:cubicBezTo>
                <a:cubicBezTo>
                  <a:pt x="192" y="523"/>
                  <a:pt x="203" y="521"/>
                  <a:pt x="220" y="514"/>
                </a:cubicBezTo>
                <a:cubicBezTo>
                  <a:pt x="209" y="521"/>
                  <a:pt x="193" y="526"/>
                  <a:pt x="193" y="526"/>
                </a:cubicBezTo>
                <a:close/>
                <a:moveTo>
                  <a:pt x="206" y="487"/>
                </a:moveTo>
                <a:cubicBezTo>
                  <a:pt x="221" y="497"/>
                  <a:pt x="231" y="506"/>
                  <a:pt x="231" y="506"/>
                </a:cubicBezTo>
                <a:cubicBezTo>
                  <a:pt x="231" y="507"/>
                  <a:pt x="228" y="493"/>
                  <a:pt x="229" y="475"/>
                </a:cubicBezTo>
                <a:cubicBezTo>
                  <a:pt x="230" y="467"/>
                  <a:pt x="229" y="458"/>
                  <a:pt x="224" y="453"/>
                </a:cubicBezTo>
                <a:cubicBezTo>
                  <a:pt x="220" y="447"/>
                  <a:pt x="213" y="443"/>
                  <a:pt x="201" y="444"/>
                </a:cubicBezTo>
                <a:cubicBezTo>
                  <a:pt x="198" y="451"/>
                  <a:pt x="193" y="459"/>
                  <a:pt x="194" y="466"/>
                </a:cubicBezTo>
                <a:cubicBezTo>
                  <a:pt x="195" y="474"/>
                  <a:pt x="199" y="481"/>
                  <a:pt x="206" y="487"/>
                </a:cubicBezTo>
                <a:close/>
                <a:moveTo>
                  <a:pt x="205" y="449"/>
                </a:moveTo>
                <a:cubicBezTo>
                  <a:pt x="212" y="455"/>
                  <a:pt x="216" y="467"/>
                  <a:pt x="217" y="468"/>
                </a:cubicBezTo>
                <a:cubicBezTo>
                  <a:pt x="217" y="468"/>
                  <a:pt x="221" y="465"/>
                  <a:pt x="222" y="458"/>
                </a:cubicBezTo>
                <a:cubicBezTo>
                  <a:pt x="222" y="466"/>
                  <a:pt x="218" y="471"/>
                  <a:pt x="218" y="471"/>
                </a:cubicBezTo>
                <a:cubicBezTo>
                  <a:pt x="218" y="471"/>
                  <a:pt x="223" y="485"/>
                  <a:pt x="227" y="497"/>
                </a:cubicBezTo>
                <a:cubicBezTo>
                  <a:pt x="215" y="471"/>
                  <a:pt x="215" y="471"/>
                  <a:pt x="215" y="471"/>
                </a:cubicBezTo>
                <a:cubicBezTo>
                  <a:pt x="215" y="472"/>
                  <a:pt x="207" y="470"/>
                  <a:pt x="202" y="463"/>
                </a:cubicBezTo>
                <a:cubicBezTo>
                  <a:pt x="209" y="467"/>
                  <a:pt x="214" y="469"/>
                  <a:pt x="214" y="469"/>
                </a:cubicBezTo>
                <a:cubicBezTo>
                  <a:pt x="214" y="469"/>
                  <a:pt x="209" y="457"/>
                  <a:pt x="205" y="449"/>
                </a:cubicBezTo>
                <a:close/>
                <a:moveTo>
                  <a:pt x="361" y="514"/>
                </a:moveTo>
                <a:cubicBezTo>
                  <a:pt x="406" y="498"/>
                  <a:pt x="449" y="476"/>
                  <a:pt x="484" y="444"/>
                </a:cubicBezTo>
                <a:cubicBezTo>
                  <a:pt x="502" y="428"/>
                  <a:pt x="517" y="409"/>
                  <a:pt x="528" y="388"/>
                </a:cubicBezTo>
                <a:cubicBezTo>
                  <a:pt x="540" y="367"/>
                  <a:pt x="548" y="345"/>
                  <a:pt x="553" y="321"/>
                </a:cubicBezTo>
                <a:cubicBezTo>
                  <a:pt x="557" y="298"/>
                  <a:pt x="558" y="274"/>
                  <a:pt x="557" y="250"/>
                </a:cubicBezTo>
                <a:cubicBezTo>
                  <a:pt x="555" y="227"/>
                  <a:pt x="551" y="203"/>
                  <a:pt x="545" y="180"/>
                </a:cubicBezTo>
                <a:cubicBezTo>
                  <a:pt x="533" y="134"/>
                  <a:pt x="514" y="90"/>
                  <a:pt x="493" y="48"/>
                </a:cubicBezTo>
                <a:cubicBezTo>
                  <a:pt x="492" y="44"/>
                  <a:pt x="491" y="36"/>
                  <a:pt x="492" y="27"/>
                </a:cubicBezTo>
                <a:cubicBezTo>
                  <a:pt x="492" y="20"/>
                  <a:pt x="491" y="13"/>
                  <a:pt x="486" y="8"/>
                </a:cubicBezTo>
                <a:cubicBezTo>
                  <a:pt x="482" y="4"/>
                  <a:pt x="475" y="0"/>
                  <a:pt x="464" y="2"/>
                </a:cubicBezTo>
                <a:cubicBezTo>
                  <a:pt x="463" y="8"/>
                  <a:pt x="460" y="15"/>
                  <a:pt x="462" y="21"/>
                </a:cubicBezTo>
                <a:cubicBezTo>
                  <a:pt x="463" y="27"/>
                  <a:pt x="467" y="32"/>
                  <a:pt x="474" y="36"/>
                </a:cubicBezTo>
                <a:cubicBezTo>
                  <a:pt x="482" y="41"/>
                  <a:pt x="488" y="46"/>
                  <a:pt x="491" y="49"/>
                </a:cubicBezTo>
                <a:cubicBezTo>
                  <a:pt x="512" y="91"/>
                  <a:pt x="531" y="135"/>
                  <a:pt x="543" y="181"/>
                </a:cubicBezTo>
                <a:cubicBezTo>
                  <a:pt x="549" y="204"/>
                  <a:pt x="553" y="227"/>
                  <a:pt x="555" y="250"/>
                </a:cubicBezTo>
                <a:cubicBezTo>
                  <a:pt x="556" y="274"/>
                  <a:pt x="555" y="298"/>
                  <a:pt x="551" y="321"/>
                </a:cubicBezTo>
                <a:cubicBezTo>
                  <a:pt x="546" y="344"/>
                  <a:pt x="538" y="366"/>
                  <a:pt x="527" y="387"/>
                </a:cubicBezTo>
                <a:cubicBezTo>
                  <a:pt x="515" y="408"/>
                  <a:pt x="500" y="426"/>
                  <a:pt x="483" y="442"/>
                </a:cubicBezTo>
                <a:cubicBezTo>
                  <a:pt x="448" y="474"/>
                  <a:pt x="405" y="496"/>
                  <a:pt x="361" y="512"/>
                </a:cubicBezTo>
                <a:cubicBezTo>
                  <a:pt x="361" y="512"/>
                  <a:pt x="342" y="518"/>
                  <a:pt x="323" y="522"/>
                </a:cubicBezTo>
                <a:cubicBezTo>
                  <a:pt x="316" y="523"/>
                  <a:pt x="308" y="525"/>
                  <a:pt x="302" y="526"/>
                </a:cubicBezTo>
                <a:cubicBezTo>
                  <a:pt x="295" y="525"/>
                  <a:pt x="288" y="523"/>
                  <a:pt x="281" y="522"/>
                </a:cubicBezTo>
                <a:cubicBezTo>
                  <a:pt x="262" y="518"/>
                  <a:pt x="243" y="512"/>
                  <a:pt x="243" y="512"/>
                </a:cubicBezTo>
                <a:cubicBezTo>
                  <a:pt x="198" y="496"/>
                  <a:pt x="156" y="474"/>
                  <a:pt x="121" y="442"/>
                </a:cubicBezTo>
                <a:cubicBezTo>
                  <a:pt x="104" y="426"/>
                  <a:pt x="89" y="408"/>
                  <a:pt x="77" y="387"/>
                </a:cubicBezTo>
                <a:cubicBezTo>
                  <a:pt x="66" y="366"/>
                  <a:pt x="57" y="344"/>
                  <a:pt x="53" y="321"/>
                </a:cubicBezTo>
                <a:cubicBezTo>
                  <a:pt x="48" y="298"/>
                  <a:pt x="47" y="274"/>
                  <a:pt x="49" y="250"/>
                </a:cubicBezTo>
                <a:cubicBezTo>
                  <a:pt x="51" y="227"/>
                  <a:pt x="55" y="204"/>
                  <a:pt x="61" y="181"/>
                </a:cubicBezTo>
                <a:cubicBezTo>
                  <a:pt x="73" y="135"/>
                  <a:pt x="91" y="91"/>
                  <a:pt x="113" y="49"/>
                </a:cubicBezTo>
                <a:cubicBezTo>
                  <a:pt x="116" y="46"/>
                  <a:pt x="122" y="41"/>
                  <a:pt x="130" y="36"/>
                </a:cubicBezTo>
                <a:cubicBezTo>
                  <a:pt x="136" y="32"/>
                  <a:pt x="140" y="27"/>
                  <a:pt x="142" y="21"/>
                </a:cubicBezTo>
                <a:cubicBezTo>
                  <a:pt x="143" y="15"/>
                  <a:pt x="141" y="8"/>
                  <a:pt x="140" y="2"/>
                </a:cubicBezTo>
                <a:cubicBezTo>
                  <a:pt x="129" y="0"/>
                  <a:pt x="122" y="4"/>
                  <a:pt x="118" y="8"/>
                </a:cubicBezTo>
                <a:cubicBezTo>
                  <a:pt x="113" y="13"/>
                  <a:pt x="112" y="20"/>
                  <a:pt x="112" y="27"/>
                </a:cubicBezTo>
                <a:cubicBezTo>
                  <a:pt x="112" y="36"/>
                  <a:pt x="112" y="44"/>
                  <a:pt x="111" y="48"/>
                </a:cubicBezTo>
                <a:cubicBezTo>
                  <a:pt x="89" y="90"/>
                  <a:pt x="71" y="134"/>
                  <a:pt x="59" y="180"/>
                </a:cubicBezTo>
                <a:cubicBezTo>
                  <a:pt x="53" y="203"/>
                  <a:pt x="49" y="227"/>
                  <a:pt x="47" y="250"/>
                </a:cubicBezTo>
                <a:cubicBezTo>
                  <a:pt x="45" y="274"/>
                  <a:pt x="46" y="298"/>
                  <a:pt x="51" y="321"/>
                </a:cubicBezTo>
                <a:cubicBezTo>
                  <a:pt x="55" y="345"/>
                  <a:pt x="64" y="367"/>
                  <a:pt x="75" y="388"/>
                </a:cubicBezTo>
                <a:cubicBezTo>
                  <a:pt x="87" y="409"/>
                  <a:pt x="102" y="428"/>
                  <a:pt x="120" y="444"/>
                </a:cubicBezTo>
                <a:cubicBezTo>
                  <a:pt x="155" y="476"/>
                  <a:pt x="198" y="498"/>
                  <a:pt x="242" y="514"/>
                </a:cubicBezTo>
                <a:cubicBezTo>
                  <a:pt x="242" y="514"/>
                  <a:pt x="261" y="520"/>
                  <a:pt x="280" y="526"/>
                </a:cubicBezTo>
                <a:cubicBezTo>
                  <a:pt x="283" y="526"/>
                  <a:pt x="286" y="527"/>
                  <a:pt x="289" y="528"/>
                </a:cubicBezTo>
                <a:cubicBezTo>
                  <a:pt x="286" y="528"/>
                  <a:pt x="283" y="529"/>
                  <a:pt x="283" y="529"/>
                </a:cubicBezTo>
                <a:cubicBezTo>
                  <a:pt x="281" y="529"/>
                  <a:pt x="279" y="530"/>
                  <a:pt x="279" y="532"/>
                </a:cubicBezTo>
                <a:cubicBezTo>
                  <a:pt x="279" y="534"/>
                  <a:pt x="281" y="535"/>
                  <a:pt x="284" y="534"/>
                </a:cubicBezTo>
                <a:cubicBezTo>
                  <a:pt x="285" y="534"/>
                  <a:pt x="292" y="533"/>
                  <a:pt x="302" y="531"/>
                </a:cubicBezTo>
                <a:cubicBezTo>
                  <a:pt x="312" y="533"/>
                  <a:pt x="319" y="534"/>
                  <a:pt x="320" y="534"/>
                </a:cubicBezTo>
                <a:cubicBezTo>
                  <a:pt x="322" y="535"/>
                  <a:pt x="325" y="534"/>
                  <a:pt x="325" y="532"/>
                </a:cubicBezTo>
                <a:cubicBezTo>
                  <a:pt x="325" y="530"/>
                  <a:pt x="323" y="529"/>
                  <a:pt x="321" y="529"/>
                </a:cubicBezTo>
                <a:cubicBezTo>
                  <a:pt x="320" y="529"/>
                  <a:pt x="318" y="528"/>
                  <a:pt x="315" y="528"/>
                </a:cubicBezTo>
                <a:cubicBezTo>
                  <a:pt x="318" y="527"/>
                  <a:pt x="321" y="526"/>
                  <a:pt x="324" y="526"/>
                </a:cubicBezTo>
                <a:cubicBezTo>
                  <a:pt x="343" y="520"/>
                  <a:pt x="361" y="514"/>
                  <a:pt x="361" y="514"/>
                </a:cubicBezTo>
                <a:close/>
                <a:moveTo>
                  <a:pt x="480" y="24"/>
                </a:moveTo>
                <a:cubicBezTo>
                  <a:pt x="480" y="24"/>
                  <a:pt x="473" y="22"/>
                  <a:pt x="468" y="17"/>
                </a:cubicBezTo>
                <a:cubicBezTo>
                  <a:pt x="475" y="20"/>
                  <a:pt x="479" y="21"/>
                  <a:pt x="479" y="21"/>
                </a:cubicBezTo>
                <a:cubicBezTo>
                  <a:pt x="479" y="21"/>
                  <a:pt x="474" y="12"/>
                  <a:pt x="469" y="6"/>
                </a:cubicBezTo>
                <a:cubicBezTo>
                  <a:pt x="476" y="10"/>
                  <a:pt x="480" y="20"/>
                  <a:pt x="481" y="21"/>
                </a:cubicBezTo>
                <a:cubicBezTo>
                  <a:pt x="481" y="21"/>
                  <a:pt x="484" y="18"/>
                  <a:pt x="484" y="12"/>
                </a:cubicBezTo>
                <a:cubicBezTo>
                  <a:pt x="485" y="19"/>
                  <a:pt x="482" y="23"/>
                  <a:pt x="482" y="23"/>
                </a:cubicBezTo>
                <a:cubicBezTo>
                  <a:pt x="482" y="23"/>
                  <a:pt x="487" y="35"/>
                  <a:pt x="490" y="44"/>
                </a:cubicBezTo>
                <a:cubicBezTo>
                  <a:pt x="485" y="31"/>
                  <a:pt x="480" y="24"/>
                  <a:pt x="480" y="24"/>
                </a:cubicBezTo>
                <a:close/>
                <a:moveTo>
                  <a:pt x="122" y="23"/>
                </a:moveTo>
                <a:cubicBezTo>
                  <a:pt x="122" y="23"/>
                  <a:pt x="118" y="19"/>
                  <a:pt x="119" y="12"/>
                </a:cubicBezTo>
                <a:cubicBezTo>
                  <a:pt x="120" y="18"/>
                  <a:pt x="123" y="21"/>
                  <a:pt x="123" y="21"/>
                </a:cubicBezTo>
                <a:cubicBezTo>
                  <a:pt x="123" y="20"/>
                  <a:pt x="128" y="10"/>
                  <a:pt x="135" y="6"/>
                </a:cubicBezTo>
                <a:cubicBezTo>
                  <a:pt x="130" y="12"/>
                  <a:pt x="125" y="21"/>
                  <a:pt x="125" y="21"/>
                </a:cubicBezTo>
                <a:cubicBezTo>
                  <a:pt x="125" y="21"/>
                  <a:pt x="129" y="20"/>
                  <a:pt x="136" y="17"/>
                </a:cubicBezTo>
                <a:cubicBezTo>
                  <a:pt x="131" y="22"/>
                  <a:pt x="124" y="24"/>
                  <a:pt x="124" y="24"/>
                </a:cubicBezTo>
                <a:cubicBezTo>
                  <a:pt x="124" y="24"/>
                  <a:pt x="119" y="31"/>
                  <a:pt x="114" y="44"/>
                </a:cubicBezTo>
                <a:cubicBezTo>
                  <a:pt x="116" y="35"/>
                  <a:pt x="122" y="23"/>
                  <a:pt x="122" y="23"/>
                </a:cubicBezTo>
                <a:close/>
                <a:moveTo>
                  <a:pt x="511" y="85"/>
                </a:moveTo>
                <a:cubicBezTo>
                  <a:pt x="511" y="85"/>
                  <a:pt x="517" y="75"/>
                  <a:pt x="527" y="66"/>
                </a:cubicBezTo>
                <a:cubicBezTo>
                  <a:pt x="532" y="61"/>
                  <a:pt x="535" y="55"/>
                  <a:pt x="535" y="48"/>
                </a:cubicBezTo>
                <a:cubicBezTo>
                  <a:pt x="534" y="42"/>
                  <a:pt x="531" y="34"/>
                  <a:pt x="522" y="28"/>
                </a:cubicBezTo>
                <a:cubicBezTo>
                  <a:pt x="517" y="32"/>
                  <a:pt x="511" y="35"/>
                  <a:pt x="508" y="40"/>
                </a:cubicBezTo>
                <a:cubicBezTo>
                  <a:pt x="505" y="46"/>
                  <a:pt x="505" y="53"/>
                  <a:pt x="507" y="60"/>
                </a:cubicBezTo>
                <a:cubicBezTo>
                  <a:pt x="511" y="74"/>
                  <a:pt x="511" y="85"/>
                  <a:pt x="511" y="85"/>
                </a:cubicBezTo>
                <a:close/>
                <a:moveTo>
                  <a:pt x="515" y="42"/>
                </a:moveTo>
                <a:cubicBezTo>
                  <a:pt x="518" y="49"/>
                  <a:pt x="521" y="53"/>
                  <a:pt x="521" y="53"/>
                </a:cubicBezTo>
                <a:cubicBezTo>
                  <a:pt x="521" y="53"/>
                  <a:pt x="523" y="42"/>
                  <a:pt x="523" y="34"/>
                </a:cubicBezTo>
                <a:cubicBezTo>
                  <a:pt x="525" y="42"/>
                  <a:pt x="523" y="52"/>
                  <a:pt x="523" y="53"/>
                </a:cubicBezTo>
                <a:cubicBezTo>
                  <a:pt x="523" y="53"/>
                  <a:pt x="527" y="54"/>
                  <a:pt x="531" y="50"/>
                </a:cubicBezTo>
                <a:cubicBezTo>
                  <a:pt x="527" y="55"/>
                  <a:pt x="522" y="56"/>
                  <a:pt x="522" y="56"/>
                </a:cubicBezTo>
                <a:cubicBezTo>
                  <a:pt x="522" y="56"/>
                  <a:pt x="518" y="68"/>
                  <a:pt x="514" y="77"/>
                </a:cubicBezTo>
                <a:cubicBezTo>
                  <a:pt x="518" y="64"/>
                  <a:pt x="520" y="55"/>
                  <a:pt x="520" y="55"/>
                </a:cubicBezTo>
                <a:cubicBezTo>
                  <a:pt x="520" y="55"/>
                  <a:pt x="515" y="49"/>
                  <a:pt x="515" y="42"/>
                </a:cubicBezTo>
                <a:close/>
                <a:moveTo>
                  <a:pt x="492" y="67"/>
                </a:moveTo>
                <a:cubicBezTo>
                  <a:pt x="487" y="61"/>
                  <a:pt x="482" y="58"/>
                  <a:pt x="475" y="57"/>
                </a:cubicBezTo>
                <a:cubicBezTo>
                  <a:pt x="469" y="56"/>
                  <a:pt x="463" y="60"/>
                  <a:pt x="457" y="62"/>
                </a:cubicBezTo>
                <a:cubicBezTo>
                  <a:pt x="457" y="72"/>
                  <a:pt x="460" y="78"/>
                  <a:pt x="465" y="82"/>
                </a:cubicBezTo>
                <a:cubicBezTo>
                  <a:pt x="470" y="86"/>
                  <a:pt x="477" y="87"/>
                  <a:pt x="483" y="86"/>
                </a:cubicBezTo>
                <a:cubicBezTo>
                  <a:pt x="497" y="84"/>
                  <a:pt x="508" y="86"/>
                  <a:pt x="508" y="86"/>
                </a:cubicBezTo>
                <a:cubicBezTo>
                  <a:pt x="508" y="86"/>
                  <a:pt x="500" y="79"/>
                  <a:pt x="492" y="67"/>
                </a:cubicBezTo>
                <a:close/>
                <a:moveTo>
                  <a:pt x="479" y="77"/>
                </a:moveTo>
                <a:cubicBezTo>
                  <a:pt x="479" y="77"/>
                  <a:pt x="476" y="80"/>
                  <a:pt x="469" y="80"/>
                </a:cubicBezTo>
                <a:cubicBezTo>
                  <a:pt x="475" y="79"/>
                  <a:pt x="477" y="76"/>
                  <a:pt x="477" y="76"/>
                </a:cubicBezTo>
                <a:cubicBezTo>
                  <a:pt x="476" y="75"/>
                  <a:pt x="467" y="72"/>
                  <a:pt x="461" y="66"/>
                </a:cubicBezTo>
                <a:cubicBezTo>
                  <a:pt x="468" y="70"/>
                  <a:pt x="478" y="74"/>
                  <a:pt x="478" y="74"/>
                </a:cubicBezTo>
                <a:cubicBezTo>
                  <a:pt x="478" y="74"/>
                  <a:pt x="476" y="70"/>
                  <a:pt x="472" y="64"/>
                </a:cubicBezTo>
                <a:cubicBezTo>
                  <a:pt x="478" y="68"/>
                  <a:pt x="480" y="75"/>
                  <a:pt x="480" y="75"/>
                </a:cubicBezTo>
                <a:cubicBezTo>
                  <a:pt x="480" y="75"/>
                  <a:pt x="488" y="78"/>
                  <a:pt x="501" y="83"/>
                </a:cubicBezTo>
                <a:cubicBezTo>
                  <a:pt x="491" y="81"/>
                  <a:pt x="479" y="77"/>
                  <a:pt x="479" y="77"/>
                </a:cubicBezTo>
                <a:close/>
                <a:moveTo>
                  <a:pt x="530" y="112"/>
                </a:moveTo>
                <a:cubicBezTo>
                  <a:pt x="533" y="127"/>
                  <a:pt x="533" y="139"/>
                  <a:pt x="533" y="139"/>
                </a:cubicBezTo>
                <a:cubicBezTo>
                  <a:pt x="533" y="139"/>
                  <a:pt x="539" y="129"/>
                  <a:pt x="551" y="120"/>
                </a:cubicBezTo>
                <a:cubicBezTo>
                  <a:pt x="556" y="116"/>
                  <a:pt x="560" y="110"/>
                  <a:pt x="560" y="103"/>
                </a:cubicBezTo>
                <a:cubicBezTo>
                  <a:pt x="560" y="96"/>
                  <a:pt x="558" y="88"/>
                  <a:pt x="549" y="81"/>
                </a:cubicBezTo>
                <a:cubicBezTo>
                  <a:pt x="543" y="84"/>
                  <a:pt x="537" y="87"/>
                  <a:pt x="533" y="92"/>
                </a:cubicBezTo>
                <a:cubicBezTo>
                  <a:pt x="530" y="98"/>
                  <a:pt x="529" y="105"/>
                  <a:pt x="530" y="112"/>
                </a:cubicBezTo>
                <a:close/>
                <a:moveTo>
                  <a:pt x="544" y="109"/>
                </a:moveTo>
                <a:cubicBezTo>
                  <a:pt x="544" y="109"/>
                  <a:pt x="540" y="102"/>
                  <a:pt x="540" y="95"/>
                </a:cubicBezTo>
                <a:cubicBezTo>
                  <a:pt x="543" y="102"/>
                  <a:pt x="545" y="106"/>
                  <a:pt x="545" y="106"/>
                </a:cubicBezTo>
                <a:cubicBezTo>
                  <a:pt x="545" y="106"/>
                  <a:pt x="549" y="95"/>
                  <a:pt x="549" y="87"/>
                </a:cubicBezTo>
                <a:cubicBezTo>
                  <a:pt x="551" y="96"/>
                  <a:pt x="548" y="106"/>
                  <a:pt x="547" y="107"/>
                </a:cubicBezTo>
                <a:cubicBezTo>
                  <a:pt x="547" y="107"/>
                  <a:pt x="552" y="108"/>
                  <a:pt x="556" y="104"/>
                </a:cubicBezTo>
                <a:cubicBezTo>
                  <a:pt x="552" y="110"/>
                  <a:pt x="546" y="110"/>
                  <a:pt x="546" y="110"/>
                </a:cubicBezTo>
                <a:cubicBezTo>
                  <a:pt x="546" y="110"/>
                  <a:pt x="542" y="122"/>
                  <a:pt x="536" y="131"/>
                </a:cubicBezTo>
                <a:cubicBezTo>
                  <a:pt x="542" y="118"/>
                  <a:pt x="544" y="109"/>
                  <a:pt x="544" y="109"/>
                </a:cubicBezTo>
                <a:close/>
                <a:moveTo>
                  <a:pt x="514" y="119"/>
                </a:moveTo>
                <a:cubicBezTo>
                  <a:pt x="510" y="112"/>
                  <a:pt x="505" y="108"/>
                  <a:pt x="498" y="107"/>
                </a:cubicBezTo>
                <a:cubicBezTo>
                  <a:pt x="492" y="106"/>
                  <a:pt x="486" y="109"/>
                  <a:pt x="479" y="111"/>
                </a:cubicBezTo>
                <a:cubicBezTo>
                  <a:pt x="478" y="122"/>
                  <a:pt x="481" y="128"/>
                  <a:pt x="486" y="132"/>
                </a:cubicBezTo>
                <a:cubicBezTo>
                  <a:pt x="491" y="136"/>
                  <a:pt x="497" y="138"/>
                  <a:pt x="504" y="138"/>
                </a:cubicBezTo>
                <a:cubicBezTo>
                  <a:pt x="519" y="137"/>
                  <a:pt x="530" y="140"/>
                  <a:pt x="530" y="140"/>
                </a:cubicBezTo>
                <a:cubicBezTo>
                  <a:pt x="530" y="140"/>
                  <a:pt x="522" y="131"/>
                  <a:pt x="514" y="119"/>
                </a:cubicBezTo>
                <a:close/>
                <a:moveTo>
                  <a:pt x="501" y="128"/>
                </a:moveTo>
                <a:cubicBezTo>
                  <a:pt x="501" y="128"/>
                  <a:pt x="497" y="131"/>
                  <a:pt x="490" y="130"/>
                </a:cubicBezTo>
                <a:cubicBezTo>
                  <a:pt x="496" y="130"/>
                  <a:pt x="499" y="126"/>
                  <a:pt x="499" y="126"/>
                </a:cubicBezTo>
                <a:cubicBezTo>
                  <a:pt x="498" y="126"/>
                  <a:pt x="488" y="122"/>
                  <a:pt x="484" y="115"/>
                </a:cubicBezTo>
                <a:cubicBezTo>
                  <a:pt x="490" y="120"/>
                  <a:pt x="499" y="124"/>
                  <a:pt x="499" y="125"/>
                </a:cubicBezTo>
                <a:cubicBezTo>
                  <a:pt x="499" y="125"/>
                  <a:pt x="499" y="120"/>
                  <a:pt x="495" y="114"/>
                </a:cubicBezTo>
                <a:cubicBezTo>
                  <a:pt x="500" y="118"/>
                  <a:pt x="502" y="126"/>
                  <a:pt x="502" y="126"/>
                </a:cubicBezTo>
                <a:cubicBezTo>
                  <a:pt x="502" y="126"/>
                  <a:pt x="509" y="130"/>
                  <a:pt x="522" y="136"/>
                </a:cubicBezTo>
                <a:cubicBezTo>
                  <a:pt x="513" y="133"/>
                  <a:pt x="501" y="128"/>
                  <a:pt x="501" y="128"/>
                </a:cubicBezTo>
                <a:close/>
                <a:moveTo>
                  <a:pt x="555" y="148"/>
                </a:moveTo>
                <a:cubicBezTo>
                  <a:pt x="551" y="154"/>
                  <a:pt x="549" y="161"/>
                  <a:pt x="550" y="169"/>
                </a:cubicBezTo>
                <a:cubicBezTo>
                  <a:pt x="551" y="184"/>
                  <a:pt x="549" y="196"/>
                  <a:pt x="549" y="196"/>
                </a:cubicBezTo>
                <a:cubicBezTo>
                  <a:pt x="549" y="196"/>
                  <a:pt x="557" y="187"/>
                  <a:pt x="570" y="179"/>
                </a:cubicBezTo>
                <a:cubicBezTo>
                  <a:pt x="576" y="175"/>
                  <a:pt x="581" y="170"/>
                  <a:pt x="582" y="162"/>
                </a:cubicBezTo>
                <a:cubicBezTo>
                  <a:pt x="582" y="155"/>
                  <a:pt x="581" y="147"/>
                  <a:pt x="572" y="138"/>
                </a:cubicBezTo>
                <a:cubicBezTo>
                  <a:pt x="566" y="141"/>
                  <a:pt x="559" y="143"/>
                  <a:pt x="555" y="148"/>
                </a:cubicBezTo>
                <a:close/>
                <a:moveTo>
                  <a:pt x="562" y="152"/>
                </a:moveTo>
                <a:cubicBezTo>
                  <a:pt x="564" y="160"/>
                  <a:pt x="566" y="164"/>
                  <a:pt x="566" y="164"/>
                </a:cubicBezTo>
                <a:cubicBezTo>
                  <a:pt x="566" y="164"/>
                  <a:pt x="571" y="153"/>
                  <a:pt x="572" y="145"/>
                </a:cubicBezTo>
                <a:cubicBezTo>
                  <a:pt x="573" y="154"/>
                  <a:pt x="568" y="164"/>
                  <a:pt x="568" y="165"/>
                </a:cubicBezTo>
                <a:cubicBezTo>
                  <a:pt x="568" y="165"/>
                  <a:pt x="572" y="167"/>
                  <a:pt x="577" y="163"/>
                </a:cubicBezTo>
                <a:cubicBezTo>
                  <a:pt x="572" y="168"/>
                  <a:pt x="567" y="168"/>
                  <a:pt x="567" y="168"/>
                </a:cubicBezTo>
                <a:cubicBezTo>
                  <a:pt x="567" y="168"/>
                  <a:pt x="560" y="180"/>
                  <a:pt x="554" y="188"/>
                </a:cubicBezTo>
                <a:cubicBezTo>
                  <a:pt x="561" y="176"/>
                  <a:pt x="564" y="167"/>
                  <a:pt x="565" y="166"/>
                </a:cubicBezTo>
                <a:cubicBezTo>
                  <a:pt x="565" y="166"/>
                  <a:pt x="561" y="159"/>
                  <a:pt x="562" y="152"/>
                </a:cubicBezTo>
                <a:close/>
                <a:moveTo>
                  <a:pt x="518" y="160"/>
                </a:moveTo>
                <a:cubicBezTo>
                  <a:pt x="512" y="158"/>
                  <a:pt x="504" y="161"/>
                  <a:pt x="498" y="162"/>
                </a:cubicBezTo>
                <a:cubicBezTo>
                  <a:pt x="496" y="173"/>
                  <a:pt x="498" y="179"/>
                  <a:pt x="502" y="184"/>
                </a:cubicBezTo>
                <a:cubicBezTo>
                  <a:pt x="506" y="189"/>
                  <a:pt x="513" y="191"/>
                  <a:pt x="520" y="191"/>
                </a:cubicBezTo>
                <a:cubicBezTo>
                  <a:pt x="535" y="192"/>
                  <a:pt x="546" y="197"/>
                  <a:pt x="546" y="197"/>
                </a:cubicBezTo>
                <a:cubicBezTo>
                  <a:pt x="546" y="197"/>
                  <a:pt x="539" y="187"/>
                  <a:pt x="533" y="174"/>
                </a:cubicBezTo>
                <a:cubicBezTo>
                  <a:pt x="529" y="167"/>
                  <a:pt x="524" y="162"/>
                  <a:pt x="518" y="160"/>
                </a:cubicBezTo>
                <a:close/>
                <a:moveTo>
                  <a:pt x="518" y="181"/>
                </a:moveTo>
                <a:cubicBezTo>
                  <a:pt x="518" y="181"/>
                  <a:pt x="513" y="184"/>
                  <a:pt x="507" y="183"/>
                </a:cubicBezTo>
                <a:cubicBezTo>
                  <a:pt x="513" y="183"/>
                  <a:pt x="516" y="180"/>
                  <a:pt x="516" y="180"/>
                </a:cubicBezTo>
                <a:cubicBezTo>
                  <a:pt x="515" y="179"/>
                  <a:pt x="506" y="174"/>
                  <a:pt x="502" y="167"/>
                </a:cubicBezTo>
                <a:cubicBezTo>
                  <a:pt x="507" y="172"/>
                  <a:pt x="517" y="178"/>
                  <a:pt x="517" y="178"/>
                </a:cubicBezTo>
                <a:cubicBezTo>
                  <a:pt x="517" y="178"/>
                  <a:pt x="516" y="174"/>
                  <a:pt x="514" y="167"/>
                </a:cubicBezTo>
                <a:cubicBezTo>
                  <a:pt x="518" y="172"/>
                  <a:pt x="519" y="179"/>
                  <a:pt x="519" y="179"/>
                </a:cubicBezTo>
                <a:cubicBezTo>
                  <a:pt x="519" y="179"/>
                  <a:pt x="527" y="184"/>
                  <a:pt x="539" y="192"/>
                </a:cubicBezTo>
                <a:cubicBezTo>
                  <a:pt x="529" y="188"/>
                  <a:pt x="518" y="181"/>
                  <a:pt x="518" y="181"/>
                </a:cubicBezTo>
                <a:close/>
                <a:moveTo>
                  <a:pt x="563" y="229"/>
                </a:moveTo>
                <a:cubicBezTo>
                  <a:pt x="562" y="245"/>
                  <a:pt x="558" y="257"/>
                  <a:pt x="558" y="257"/>
                </a:cubicBezTo>
                <a:cubicBezTo>
                  <a:pt x="558" y="257"/>
                  <a:pt x="567" y="250"/>
                  <a:pt x="581" y="243"/>
                </a:cubicBezTo>
                <a:cubicBezTo>
                  <a:pt x="588" y="240"/>
                  <a:pt x="594" y="235"/>
                  <a:pt x="596" y="227"/>
                </a:cubicBezTo>
                <a:cubicBezTo>
                  <a:pt x="598" y="220"/>
                  <a:pt x="597" y="211"/>
                  <a:pt x="590" y="200"/>
                </a:cubicBezTo>
                <a:cubicBezTo>
                  <a:pt x="583" y="203"/>
                  <a:pt x="575" y="204"/>
                  <a:pt x="571" y="209"/>
                </a:cubicBezTo>
                <a:cubicBezTo>
                  <a:pt x="566" y="214"/>
                  <a:pt x="563" y="221"/>
                  <a:pt x="563" y="229"/>
                </a:cubicBezTo>
                <a:close/>
                <a:moveTo>
                  <a:pt x="578" y="213"/>
                </a:moveTo>
                <a:cubicBezTo>
                  <a:pt x="578" y="222"/>
                  <a:pt x="580" y="227"/>
                  <a:pt x="580" y="227"/>
                </a:cubicBezTo>
                <a:cubicBezTo>
                  <a:pt x="580" y="227"/>
                  <a:pt x="586" y="216"/>
                  <a:pt x="589" y="208"/>
                </a:cubicBezTo>
                <a:cubicBezTo>
                  <a:pt x="588" y="217"/>
                  <a:pt x="582" y="227"/>
                  <a:pt x="581" y="228"/>
                </a:cubicBezTo>
                <a:cubicBezTo>
                  <a:pt x="581" y="228"/>
                  <a:pt x="586" y="231"/>
                  <a:pt x="591" y="228"/>
                </a:cubicBezTo>
                <a:cubicBezTo>
                  <a:pt x="585" y="232"/>
                  <a:pt x="580" y="231"/>
                  <a:pt x="580" y="231"/>
                </a:cubicBezTo>
                <a:cubicBezTo>
                  <a:pt x="580" y="231"/>
                  <a:pt x="572" y="243"/>
                  <a:pt x="564" y="250"/>
                </a:cubicBezTo>
                <a:cubicBezTo>
                  <a:pt x="573" y="238"/>
                  <a:pt x="578" y="229"/>
                  <a:pt x="578" y="229"/>
                </a:cubicBezTo>
                <a:cubicBezTo>
                  <a:pt x="578" y="229"/>
                  <a:pt x="576" y="221"/>
                  <a:pt x="578" y="213"/>
                </a:cubicBezTo>
                <a:close/>
                <a:moveTo>
                  <a:pt x="545" y="232"/>
                </a:moveTo>
                <a:cubicBezTo>
                  <a:pt x="542" y="224"/>
                  <a:pt x="538" y="219"/>
                  <a:pt x="531" y="216"/>
                </a:cubicBezTo>
                <a:cubicBezTo>
                  <a:pt x="525" y="213"/>
                  <a:pt x="518" y="215"/>
                  <a:pt x="511" y="215"/>
                </a:cubicBezTo>
                <a:cubicBezTo>
                  <a:pt x="507" y="226"/>
                  <a:pt x="508" y="232"/>
                  <a:pt x="512" y="238"/>
                </a:cubicBezTo>
                <a:cubicBezTo>
                  <a:pt x="515" y="243"/>
                  <a:pt x="522" y="246"/>
                  <a:pt x="529" y="248"/>
                </a:cubicBezTo>
                <a:cubicBezTo>
                  <a:pt x="544" y="251"/>
                  <a:pt x="554" y="257"/>
                  <a:pt x="554" y="257"/>
                </a:cubicBezTo>
                <a:cubicBezTo>
                  <a:pt x="554" y="257"/>
                  <a:pt x="549" y="246"/>
                  <a:pt x="545" y="232"/>
                </a:cubicBezTo>
                <a:close/>
                <a:moveTo>
                  <a:pt x="528" y="237"/>
                </a:moveTo>
                <a:cubicBezTo>
                  <a:pt x="528" y="237"/>
                  <a:pt x="523" y="239"/>
                  <a:pt x="517" y="237"/>
                </a:cubicBezTo>
                <a:cubicBezTo>
                  <a:pt x="523" y="238"/>
                  <a:pt x="526" y="235"/>
                  <a:pt x="526" y="235"/>
                </a:cubicBezTo>
                <a:cubicBezTo>
                  <a:pt x="525" y="235"/>
                  <a:pt x="517" y="228"/>
                  <a:pt x="514" y="221"/>
                </a:cubicBezTo>
                <a:cubicBezTo>
                  <a:pt x="519" y="226"/>
                  <a:pt x="528" y="234"/>
                  <a:pt x="528" y="234"/>
                </a:cubicBezTo>
                <a:cubicBezTo>
                  <a:pt x="528" y="234"/>
                  <a:pt x="528" y="229"/>
                  <a:pt x="526" y="222"/>
                </a:cubicBezTo>
                <a:cubicBezTo>
                  <a:pt x="530" y="228"/>
                  <a:pt x="530" y="235"/>
                  <a:pt x="530" y="235"/>
                </a:cubicBezTo>
                <a:cubicBezTo>
                  <a:pt x="548" y="251"/>
                  <a:pt x="548" y="251"/>
                  <a:pt x="548" y="251"/>
                </a:cubicBezTo>
                <a:cubicBezTo>
                  <a:pt x="539" y="245"/>
                  <a:pt x="528" y="237"/>
                  <a:pt x="528" y="237"/>
                </a:cubicBezTo>
                <a:close/>
                <a:moveTo>
                  <a:pt x="598" y="269"/>
                </a:moveTo>
                <a:cubicBezTo>
                  <a:pt x="591" y="270"/>
                  <a:pt x="583" y="270"/>
                  <a:pt x="577" y="274"/>
                </a:cubicBezTo>
                <a:cubicBezTo>
                  <a:pt x="571" y="278"/>
                  <a:pt x="567" y="285"/>
                  <a:pt x="565" y="293"/>
                </a:cubicBezTo>
                <a:cubicBezTo>
                  <a:pt x="561" y="310"/>
                  <a:pt x="554" y="320"/>
                  <a:pt x="554" y="320"/>
                </a:cubicBezTo>
                <a:cubicBezTo>
                  <a:pt x="554" y="320"/>
                  <a:pt x="565" y="315"/>
                  <a:pt x="581" y="312"/>
                </a:cubicBezTo>
                <a:cubicBezTo>
                  <a:pt x="588" y="310"/>
                  <a:pt x="595" y="306"/>
                  <a:pt x="599" y="298"/>
                </a:cubicBezTo>
                <a:cubicBezTo>
                  <a:pt x="602" y="291"/>
                  <a:pt x="604" y="281"/>
                  <a:pt x="598" y="269"/>
                </a:cubicBezTo>
                <a:close/>
                <a:moveTo>
                  <a:pt x="594" y="298"/>
                </a:moveTo>
                <a:cubicBezTo>
                  <a:pt x="587" y="301"/>
                  <a:pt x="582" y="299"/>
                  <a:pt x="582" y="299"/>
                </a:cubicBezTo>
                <a:cubicBezTo>
                  <a:pt x="582" y="299"/>
                  <a:pt x="571" y="309"/>
                  <a:pt x="561" y="314"/>
                </a:cubicBezTo>
                <a:cubicBezTo>
                  <a:pt x="574" y="305"/>
                  <a:pt x="580" y="297"/>
                  <a:pt x="581" y="296"/>
                </a:cubicBezTo>
                <a:cubicBezTo>
                  <a:pt x="581" y="296"/>
                  <a:pt x="580" y="288"/>
                  <a:pt x="583" y="280"/>
                </a:cubicBezTo>
                <a:cubicBezTo>
                  <a:pt x="582" y="289"/>
                  <a:pt x="583" y="294"/>
                  <a:pt x="583" y="294"/>
                </a:cubicBezTo>
                <a:cubicBezTo>
                  <a:pt x="583" y="294"/>
                  <a:pt x="591" y="285"/>
                  <a:pt x="596" y="276"/>
                </a:cubicBezTo>
                <a:cubicBezTo>
                  <a:pt x="593" y="287"/>
                  <a:pt x="585" y="296"/>
                  <a:pt x="584" y="296"/>
                </a:cubicBezTo>
                <a:cubicBezTo>
                  <a:pt x="584" y="296"/>
                  <a:pt x="588" y="300"/>
                  <a:pt x="594" y="298"/>
                </a:cubicBezTo>
                <a:close/>
                <a:moveTo>
                  <a:pt x="550" y="320"/>
                </a:moveTo>
                <a:cubicBezTo>
                  <a:pt x="550" y="320"/>
                  <a:pt x="548" y="307"/>
                  <a:pt x="546" y="292"/>
                </a:cubicBezTo>
                <a:cubicBezTo>
                  <a:pt x="545" y="284"/>
                  <a:pt x="542" y="278"/>
                  <a:pt x="536" y="274"/>
                </a:cubicBezTo>
                <a:cubicBezTo>
                  <a:pt x="530" y="270"/>
                  <a:pt x="522" y="270"/>
                  <a:pt x="515" y="269"/>
                </a:cubicBezTo>
                <a:cubicBezTo>
                  <a:pt x="509" y="279"/>
                  <a:pt x="510" y="285"/>
                  <a:pt x="512" y="291"/>
                </a:cubicBezTo>
                <a:cubicBezTo>
                  <a:pt x="514" y="297"/>
                  <a:pt x="520" y="301"/>
                  <a:pt x="527" y="304"/>
                </a:cubicBezTo>
                <a:cubicBezTo>
                  <a:pt x="542" y="311"/>
                  <a:pt x="550" y="319"/>
                  <a:pt x="550" y="320"/>
                </a:cubicBezTo>
                <a:close/>
                <a:moveTo>
                  <a:pt x="529" y="294"/>
                </a:moveTo>
                <a:cubicBezTo>
                  <a:pt x="529" y="294"/>
                  <a:pt x="523" y="295"/>
                  <a:pt x="517" y="291"/>
                </a:cubicBezTo>
                <a:cubicBezTo>
                  <a:pt x="523" y="294"/>
                  <a:pt x="527" y="292"/>
                  <a:pt x="527" y="292"/>
                </a:cubicBezTo>
                <a:cubicBezTo>
                  <a:pt x="526" y="291"/>
                  <a:pt x="519" y="283"/>
                  <a:pt x="517" y="275"/>
                </a:cubicBezTo>
                <a:cubicBezTo>
                  <a:pt x="521" y="281"/>
                  <a:pt x="529" y="290"/>
                  <a:pt x="529" y="290"/>
                </a:cubicBezTo>
                <a:cubicBezTo>
                  <a:pt x="529" y="290"/>
                  <a:pt x="530" y="286"/>
                  <a:pt x="529" y="278"/>
                </a:cubicBezTo>
                <a:cubicBezTo>
                  <a:pt x="533" y="285"/>
                  <a:pt x="530" y="292"/>
                  <a:pt x="530" y="292"/>
                </a:cubicBezTo>
                <a:cubicBezTo>
                  <a:pt x="531" y="293"/>
                  <a:pt x="536" y="300"/>
                  <a:pt x="545" y="312"/>
                </a:cubicBezTo>
                <a:cubicBezTo>
                  <a:pt x="538" y="304"/>
                  <a:pt x="529" y="294"/>
                  <a:pt x="529" y="294"/>
                </a:cubicBezTo>
                <a:close/>
                <a:moveTo>
                  <a:pt x="569" y="342"/>
                </a:moveTo>
                <a:cubicBezTo>
                  <a:pt x="562" y="345"/>
                  <a:pt x="556" y="351"/>
                  <a:pt x="551" y="359"/>
                </a:cubicBezTo>
                <a:cubicBezTo>
                  <a:pt x="543" y="374"/>
                  <a:pt x="533" y="382"/>
                  <a:pt x="533" y="382"/>
                </a:cubicBezTo>
                <a:cubicBezTo>
                  <a:pt x="533" y="382"/>
                  <a:pt x="545" y="380"/>
                  <a:pt x="562" y="382"/>
                </a:cubicBezTo>
                <a:cubicBezTo>
                  <a:pt x="570" y="382"/>
                  <a:pt x="578" y="380"/>
                  <a:pt x="584" y="373"/>
                </a:cubicBezTo>
                <a:cubicBezTo>
                  <a:pt x="589" y="367"/>
                  <a:pt x="593" y="357"/>
                  <a:pt x="591" y="342"/>
                </a:cubicBezTo>
                <a:cubicBezTo>
                  <a:pt x="583" y="342"/>
                  <a:pt x="576" y="340"/>
                  <a:pt x="569" y="342"/>
                </a:cubicBezTo>
                <a:close/>
                <a:moveTo>
                  <a:pt x="570" y="367"/>
                </a:moveTo>
                <a:cubicBezTo>
                  <a:pt x="570" y="367"/>
                  <a:pt x="572" y="371"/>
                  <a:pt x="579" y="371"/>
                </a:cubicBezTo>
                <a:cubicBezTo>
                  <a:pt x="571" y="373"/>
                  <a:pt x="567" y="369"/>
                  <a:pt x="567" y="369"/>
                </a:cubicBezTo>
                <a:cubicBezTo>
                  <a:pt x="567" y="369"/>
                  <a:pt x="553" y="376"/>
                  <a:pt x="542" y="379"/>
                </a:cubicBezTo>
                <a:cubicBezTo>
                  <a:pt x="557" y="373"/>
                  <a:pt x="566" y="366"/>
                  <a:pt x="566" y="366"/>
                </a:cubicBezTo>
                <a:cubicBezTo>
                  <a:pt x="566" y="366"/>
                  <a:pt x="568" y="357"/>
                  <a:pt x="573" y="350"/>
                </a:cubicBezTo>
                <a:cubicBezTo>
                  <a:pt x="570" y="359"/>
                  <a:pt x="569" y="365"/>
                  <a:pt x="569" y="365"/>
                </a:cubicBezTo>
                <a:cubicBezTo>
                  <a:pt x="569" y="365"/>
                  <a:pt x="580" y="357"/>
                  <a:pt x="587" y="349"/>
                </a:cubicBezTo>
                <a:cubicBezTo>
                  <a:pt x="582" y="359"/>
                  <a:pt x="571" y="366"/>
                  <a:pt x="570" y="367"/>
                </a:cubicBezTo>
                <a:close/>
                <a:moveTo>
                  <a:pt x="528" y="331"/>
                </a:moveTo>
                <a:cubicBezTo>
                  <a:pt x="523" y="326"/>
                  <a:pt x="515" y="325"/>
                  <a:pt x="508" y="322"/>
                </a:cubicBezTo>
                <a:cubicBezTo>
                  <a:pt x="500" y="329"/>
                  <a:pt x="499" y="336"/>
                  <a:pt x="500" y="342"/>
                </a:cubicBezTo>
                <a:cubicBezTo>
                  <a:pt x="500" y="348"/>
                  <a:pt x="505" y="353"/>
                  <a:pt x="511" y="359"/>
                </a:cubicBezTo>
                <a:cubicBezTo>
                  <a:pt x="523" y="369"/>
                  <a:pt x="530" y="380"/>
                  <a:pt x="529" y="380"/>
                </a:cubicBezTo>
                <a:cubicBezTo>
                  <a:pt x="529" y="380"/>
                  <a:pt x="531" y="368"/>
                  <a:pt x="533" y="352"/>
                </a:cubicBezTo>
                <a:cubicBezTo>
                  <a:pt x="535" y="344"/>
                  <a:pt x="533" y="337"/>
                  <a:pt x="528" y="331"/>
                </a:cubicBezTo>
                <a:close/>
                <a:moveTo>
                  <a:pt x="515" y="349"/>
                </a:moveTo>
                <a:cubicBezTo>
                  <a:pt x="515" y="349"/>
                  <a:pt x="510" y="348"/>
                  <a:pt x="504" y="343"/>
                </a:cubicBezTo>
                <a:cubicBezTo>
                  <a:pt x="510" y="347"/>
                  <a:pt x="514" y="346"/>
                  <a:pt x="514" y="346"/>
                </a:cubicBezTo>
                <a:cubicBezTo>
                  <a:pt x="514" y="345"/>
                  <a:pt x="509" y="336"/>
                  <a:pt x="509" y="328"/>
                </a:cubicBezTo>
                <a:cubicBezTo>
                  <a:pt x="511" y="335"/>
                  <a:pt x="516" y="346"/>
                  <a:pt x="516" y="346"/>
                </a:cubicBezTo>
                <a:cubicBezTo>
                  <a:pt x="516" y="346"/>
                  <a:pt x="519" y="342"/>
                  <a:pt x="520" y="334"/>
                </a:cubicBezTo>
                <a:cubicBezTo>
                  <a:pt x="522" y="342"/>
                  <a:pt x="517" y="348"/>
                  <a:pt x="517" y="348"/>
                </a:cubicBezTo>
                <a:cubicBezTo>
                  <a:pt x="518" y="348"/>
                  <a:pt x="521" y="357"/>
                  <a:pt x="527" y="371"/>
                </a:cubicBezTo>
                <a:cubicBezTo>
                  <a:pt x="521" y="361"/>
                  <a:pt x="515" y="349"/>
                  <a:pt x="515" y="349"/>
                </a:cubicBezTo>
                <a:close/>
                <a:moveTo>
                  <a:pt x="541" y="409"/>
                </a:moveTo>
                <a:cubicBezTo>
                  <a:pt x="533" y="409"/>
                  <a:pt x="525" y="413"/>
                  <a:pt x="519" y="419"/>
                </a:cubicBezTo>
                <a:cubicBezTo>
                  <a:pt x="506" y="431"/>
                  <a:pt x="493" y="436"/>
                  <a:pt x="493" y="436"/>
                </a:cubicBezTo>
                <a:cubicBezTo>
                  <a:pt x="493" y="436"/>
                  <a:pt x="506" y="439"/>
                  <a:pt x="522" y="445"/>
                </a:cubicBezTo>
                <a:cubicBezTo>
                  <a:pt x="529" y="447"/>
                  <a:pt x="538" y="448"/>
                  <a:pt x="546" y="443"/>
                </a:cubicBezTo>
                <a:cubicBezTo>
                  <a:pt x="553" y="439"/>
                  <a:pt x="560" y="430"/>
                  <a:pt x="562" y="415"/>
                </a:cubicBezTo>
                <a:cubicBezTo>
                  <a:pt x="555" y="412"/>
                  <a:pt x="548" y="408"/>
                  <a:pt x="541" y="409"/>
                </a:cubicBezTo>
                <a:close/>
                <a:moveTo>
                  <a:pt x="534" y="433"/>
                </a:moveTo>
                <a:cubicBezTo>
                  <a:pt x="534" y="433"/>
                  <a:pt x="535" y="438"/>
                  <a:pt x="542" y="440"/>
                </a:cubicBezTo>
                <a:cubicBezTo>
                  <a:pt x="534" y="439"/>
                  <a:pt x="531" y="434"/>
                  <a:pt x="531" y="434"/>
                </a:cubicBezTo>
                <a:cubicBezTo>
                  <a:pt x="531" y="434"/>
                  <a:pt x="515" y="437"/>
                  <a:pt x="503" y="436"/>
                </a:cubicBezTo>
                <a:cubicBezTo>
                  <a:pt x="520" y="435"/>
                  <a:pt x="530" y="431"/>
                  <a:pt x="531" y="431"/>
                </a:cubicBezTo>
                <a:cubicBezTo>
                  <a:pt x="531" y="431"/>
                  <a:pt x="535" y="422"/>
                  <a:pt x="543" y="417"/>
                </a:cubicBezTo>
                <a:cubicBezTo>
                  <a:pt x="536" y="425"/>
                  <a:pt x="534" y="430"/>
                  <a:pt x="534" y="430"/>
                </a:cubicBezTo>
                <a:cubicBezTo>
                  <a:pt x="534" y="430"/>
                  <a:pt x="547" y="426"/>
                  <a:pt x="556" y="421"/>
                </a:cubicBezTo>
                <a:cubicBezTo>
                  <a:pt x="548" y="429"/>
                  <a:pt x="535" y="433"/>
                  <a:pt x="534" y="433"/>
                </a:cubicBezTo>
                <a:close/>
                <a:moveTo>
                  <a:pt x="487" y="370"/>
                </a:moveTo>
                <a:cubicBezTo>
                  <a:pt x="477" y="375"/>
                  <a:pt x="474" y="380"/>
                  <a:pt x="473" y="386"/>
                </a:cubicBezTo>
                <a:cubicBezTo>
                  <a:pt x="472" y="393"/>
                  <a:pt x="475" y="400"/>
                  <a:pt x="479" y="407"/>
                </a:cubicBezTo>
                <a:cubicBezTo>
                  <a:pt x="488" y="421"/>
                  <a:pt x="490" y="434"/>
                  <a:pt x="490" y="434"/>
                </a:cubicBezTo>
                <a:cubicBezTo>
                  <a:pt x="490" y="434"/>
                  <a:pt x="495" y="422"/>
                  <a:pt x="503" y="407"/>
                </a:cubicBezTo>
                <a:cubicBezTo>
                  <a:pt x="507" y="399"/>
                  <a:pt x="507" y="392"/>
                  <a:pt x="503" y="385"/>
                </a:cubicBezTo>
                <a:cubicBezTo>
                  <a:pt x="500" y="379"/>
                  <a:pt x="493" y="375"/>
                  <a:pt x="487" y="370"/>
                </a:cubicBezTo>
                <a:close/>
                <a:moveTo>
                  <a:pt x="489" y="398"/>
                </a:moveTo>
                <a:cubicBezTo>
                  <a:pt x="488" y="399"/>
                  <a:pt x="490" y="408"/>
                  <a:pt x="490" y="424"/>
                </a:cubicBezTo>
                <a:cubicBezTo>
                  <a:pt x="488" y="413"/>
                  <a:pt x="486" y="398"/>
                  <a:pt x="486" y="398"/>
                </a:cubicBezTo>
                <a:cubicBezTo>
                  <a:pt x="486" y="398"/>
                  <a:pt x="481" y="396"/>
                  <a:pt x="477" y="390"/>
                </a:cubicBezTo>
                <a:cubicBezTo>
                  <a:pt x="481" y="395"/>
                  <a:pt x="486" y="396"/>
                  <a:pt x="486" y="396"/>
                </a:cubicBezTo>
                <a:cubicBezTo>
                  <a:pt x="486" y="394"/>
                  <a:pt x="484" y="384"/>
                  <a:pt x="486" y="376"/>
                </a:cubicBezTo>
                <a:cubicBezTo>
                  <a:pt x="486" y="384"/>
                  <a:pt x="488" y="396"/>
                  <a:pt x="488" y="396"/>
                </a:cubicBezTo>
                <a:cubicBezTo>
                  <a:pt x="488" y="396"/>
                  <a:pt x="491" y="393"/>
                  <a:pt x="495" y="386"/>
                </a:cubicBezTo>
                <a:cubicBezTo>
                  <a:pt x="495" y="393"/>
                  <a:pt x="488" y="398"/>
                  <a:pt x="489" y="398"/>
                </a:cubicBezTo>
                <a:close/>
                <a:moveTo>
                  <a:pt x="468" y="469"/>
                </a:moveTo>
                <a:cubicBezTo>
                  <a:pt x="452" y="477"/>
                  <a:pt x="438" y="479"/>
                  <a:pt x="438" y="479"/>
                </a:cubicBezTo>
                <a:cubicBezTo>
                  <a:pt x="438" y="479"/>
                  <a:pt x="451" y="485"/>
                  <a:pt x="465" y="495"/>
                </a:cubicBezTo>
                <a:cubicBezTo>
                  <a:pt x="472" y="500"/>
                  <a:pt x="480" y="503"/>
                  <a:pt x="489" y="500"/>
                </a:cubicBezTo>
                <a:cubicBezTo>
                  <a:pt x="497" y="498"/>
                  <a:pt x="506" y="492"/>
                  <a:pt x="512" y="478"/>
                </a:cubicBezTo>
                <a:cubicBezTo>
                  <a:pt x="506" y="473"/>
                  <a:pt x="501" y="466"/>
                  <a:pt x="493" y="465"/>
                </a:cubicBezTo>
                <a:cubicBezTo>
                  <a:pt x="485" y="463"/>
                  <a:pt x="477" y="465"/>
                  <a:pt x="468" y="469"/>
                </a:cubicBezTo>
                <a:close/>
                <a:moveTo>
                  <a:pt x="480" y="487"/>
                </a:moveTo>
                <a:cubicBezTo>
                  <a:pt x="480" y="487"/>
                  <a:pt x="480" y="492"/>
                  <a:pt x="486" y="496"/>
                </a:cubicBezTo>
                <a:cubicBezTo>
                  <a:pt x="478" y="493"/>
                  <a:pt x="476" y="487"/>
                  <a:pt x="476" y="487"/>
                </a:cubicBezTo>
                <a:cubicBezTo>
                  <a:pt x="476" y="487"/>
                  <a:pt x="460" y="485"/>
                  <a:pt x="448" y="481"/>
                </a:cubicBezTo>
                <a:cubicBezTo>
                  <a:pt x="465" y="484"/>
                  <a:pt x="477" y="484"/>
                  <a:pt x="477" y="484"/>
                </a:cubicBezTo>
                <a:cubicBezTo>
                  <a:pt x="477" y="484"/>
                  <a:pt x="484" y="477"/>
                  <a:pt x="493" y="474"/>
                </a:cubicBezTo>
                <a:cubicBezTo>
                  <a:pt x="484" y="480"/>
                  <a:pt x="480" y="484"/>
                  <a:pt x="480" y="484"/>
                </a:cubicBezTo>
                <a:cubicBezTo>
                  <a:pt x="480" y="484"/>
                  <a:pt x="494" y="484"/>
                  <a:pt x="505" y="481"/>
                </a:cubicBezTo>
                <a:cubicBezTo>
                  <a:pt x="494" y="487"/>
                  <a:pt x="481" y="487"/>
                  <a:pt x="480" y="487"/>
                </a:cubicBezTo>
                <a:close/>
                <a:moveTo>
                  <a:pt x="436" y="476"/>
                </a:moveTo>
                <a:cubicBezTo>
                  <a:pt x="436" y="476"/>
                  <a:pt x="445" y="465"/>
                  <a:pt x="456" y="453"/>
                </a:cubicBezTo>
                <a:cubicBezTo>
                  <a:pt x="462" y="446"/>
                  <a:pt x="464" y="438"/>
                  <a:pt x="463" y="431"/>
                </a:cubicBezTo>
                <a:cubicBezTo>
                  <a:pt x="462" y="423"/>
                  <a:pt x="456" y="417"/>
                  <a:pt x="451" y="411"/>
                </a:cubicBezTo>
                <a:cubicBezTo>
                  <a:pt x="440" y="413"/>
                  <a:pt x="435" y="418"/>
                  <a:pt x="432" y="424"/>
                </a:cubicBezTo>
                <a:cubicBezTo>
                  <a:pt x="429" y="430"/>
                  <a:pt x="430" y="438"/>
                  <a:pt x="432" y="446"/>
                </a:cubicBezTo>
                <a:cubicBezTo>
                  <a:pt x="437" y="462"/>
                  <a:pt x="437" y="476"/>
                  <a:pt x="436" y="476"/>
                </a:cubicBezTo>
                <a:close/>
                <a:moveTo>
                  <a:pt x="442" y="437"/>
                </a:moveTo>
                <a:cubicBezTo>
                  <a:pt x="443" y="435"/>
                  <a:pt x="444" y="424"/>
                  <a:pt x="449" y="417"/>
                </a:cubicBezTo>
                <a:cubicBezTo>
                  <a:pt x="447" y="425"/>
                  <a:pt x="445" y="437"/>
                  <a:pt x="445" y="437"/>
                </a:cubicBezTo>
                <a:cubicBezTo>
                  <a:pt x="445" y="437"/>
                  <a:pt x="449" y="435"/>
                  <a:pt x="455" y="429"/>
                </a:cubicBezTo>
                <a:cubicBezTo>
                  <a:pt x="452" y="436"/>
                  <a:pt x="444" y="440"/>
                  <a:pt x="444" y="440"/>
                </a:cubicBezTo>
                <a:cubicBezTo>
                  <a:pt x="444" y="440"/>
                  <a:pt x="442" y="450"/>
                  <a:pt x="439" y="466"/>
                </a:cubicBezTo>
                <a:cubicBezTo>
                  <a:pt x="440" y="454"/>
                  <a:pt x="442" y="439"/>
                  <a:pt x="442" y="439"/>
                </a:cubicBezTo>
                <a:cubicBezTo>
                  <a:pt x="442" y="439"/>
                  <a:pt x="437" y="436"/>
                  <a:pt x="435" y="428"/>
                </a:cubicBezTo>
                <a:cubicBezTo>
                  <a:pt x="438" y="434"/>
                  <a:pt x="442" y="437"/>
                  <a:pt x="442" y="437"/>
                </a:cubicBezTo>
                <a:close/>
                <a:moveTo>
                  <a:pt x="432" y="508"/>
                </a:moveTo>
                <a:cubicBezTo>
                  <a:pt x="424" y="504"/>
                  <a:pt x="416" y="504"/>
                  <a:pt x="406" y="506"/>
                </a:cubicBezTo>
                <a:cubicBezTo>
                  <a:pt x="388" y="511"/>
                  <a:pt x="374" y="510"/>
                  <a:pt x="374" y="510"/>
                </a:cubicBezTo>
                <a:cubicBezTo>
                  <a:pt x="374" y="510"/>
                  <a:pt x="386" y="518"/>
                  <a:pt x="397" y="532"/>
                </a:cubicBezTo>
                <a:cubicBezTo>
                  <a:pt x="404" y="538"/>
                  <a:pt x="411" y="543"/>
                  <a:pt x="420" y="542"/>
                </a:cubicBezTo>
                <a:cubicBezTo>
                  <a:pt x="429" y="542"/>
                  <a:pt x="439" y="538"/>
                  <a:pt x="448" y="525"/>
                </a:cubicBezTo>
                <a:cubicBezTo>
                  <a:pt x="443" y="519"/>
                  <a:pt x="439" y="511"/>
                  <a:pt x="432" y="508"/>
                </a:cubicBezTo>
                <a:close/>
                <a:moveTo>
                  <a:pt x="414" y="526"/>
                </a:moveTo>
                <a:cubicBezTo>
                  <a:pt x="414" y="526"/>
                  <a:pt x="413" y="532"/>
                  <a:pt x="418" y="537"/>
                </a:cubicBezTo>
                <a:cubicBezTo>
                  <a:pt x="411" y="532"/>
                  <a:pt x="411" y="526"/>
                  <a:pt x="411" y="526"/>
                </a:cubicBezTo>
                <a:cubicBezTo>
                  <a:pt x="411" y="526"/>
                  <a:pt x="395" y="521"/>
                  <a:pt x="384" y="514"/>
                </a:cubicBezTo>
                <a:cubicBezTo>
                  <a:pt x="400" y="521"/>
                  <a:pt x="411" y="523"/>
                  <a:pt x="412" y="523"/>
                </a:cubicBezTo>
                <a:cubicBezTo>
                  <a:pt x="412" y="523"/>
                  <a:pt x="420" y="517"/>
                  <a:pt x="429" y="517"/>
                </a:cubicBezTo>
                <a:cubicBezTo>
                  <a:pt x="420" y="521"/>
                  <a:pt x="415" y="524"/>
                  <a:pt x="415" y="524"/>
                </a:cubicBezTo>
                <a:cubicBezTo>
                  <a:pt x="415" y="524"/>
                  <a:pt x="429" y="527"/>
                  <a:pt x="440" y="527"/>
                </a:cubicBezTo>
                <a:cubicBezTo>
                  <a:pt x="428" y="530"/>
                  <a:pt x="415" y="527"/>
                  <a:pt x="414" y="526"/>
                </a:cubicBezTo>
                <a:close/>
                <a:moveTo>
                  <a:pt x="397" y="487"/>
                </a:moveTo>
                <a:cubicBezTo>
                  <a:pt x="405" y="481"/>
                  <a:pt x="409" y="474"/>
                  <a:pt x="410" y="466"/>
                </a:cubicBezTo>
                <a:cubicBezTo>
                  <a:pt x="411" y="459"/>
                  <a:pt x="406" y="451"/>
                  <a:pt x="403" y="444"/>
                </a:cubicBezTo>
                <a:cubicBezTo>
                  <a:pt x="391" y="443"/>
                  <a:pt x="384" y="447"/>
                  <a:pt x="379" y="453"/>
                </a:cubicBezTo>
                <a:cubicBezTo>
                  <a:pt x="375" y="458"/>
                  <a:pt x="374" y="467"/>
                  <a:pt x="374" y="475"/>
                </a:cubicBezTo>
                <a:cubicBezTo>
                  <a:pt x="376" y="493"/>
                  <a:pt x="373" y="507"/>
                  <a:pt x="373" y="506"/>
                </a:cubicBezTo>
                <a:cubicBezTo>
                  <a:pt x="373" y="506"/>
                  <a:pt x="383" y="497"/>
                  <a:pt x="397" y="487"/>
                </a:cubicBezTo>
                <a:close/>
                <a:moveTo>
                  <a:pt x="386" y="471"/>
                </a:moveTo>
                <a:cubicBezTo>
                  <a:pt x="386" y="471"/>
                  <a:pt x="382" y="466"/>
                  <a:pt x="382" y="458"/>
                </a:cubicBezTo>
                <a:cubicBezTo>
                  <a:pt x="383" y="465"/>
                  <a:pt x="387" y="468"/>
                  <a:pt x="387" y="468"/>
                </a:cubicBezTo>
                <a:cubicBezTo>
                  <a:pt x="388" y="467"/>
                  <a:pt x="392" y="455"/>
                  <a:pt x="399" y="449"/>
                </a:cubicBezTo>
                <a:cubicBezTo>
                  <a:pt x="394" y="457"/>
                  <a:pt x="389" y="469"/>
                  <a:pt x="389" y="469"/>
                </a:cubicBezTo>
                <a:cubicBezTo>
                  <a:pt x="389" y="469"/>
                  <a:pt x="394" y="467"/>
                  <a:pt x="402" y="463"/>
                </a:cubicBezTo>
                <a:cubicBezTo>
                  <a:pt x="397" y="470"/>
                  <a:pt x="388" y="472"/>
                  <a:pt x="388" y="471"/>
                </a:cubicBezTo>
                <a:cubicBezTo>
                  <a:pt x="377" y="497"/>
                  <a:pt x="377" y="497"/>
                  <a:pt x="377" y="497"/>
                </a:cubicBezTo>
                <a:cubicBezTo>
                  <a:pt x="381" y="485"/>
                  <a:pt x="386" y="471"/>
                  <a:pt x="386" y="47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9">
            <a:extLst>
              <a:ext uri="{FF2B5EF4-FFF2-40B4-BE49-F238E27FC236}">
                <a16:creationId xmlns="" xmlns:a16="http://schemas.microsoft.com/office/drawing/2014/main" id="{C2A2D72C-5B09-442B-80CF-E0FED6CBE4C1}"/>
              </a:ext>
            </a:extLst>
          </p:cNvPr>
          <p:cNvSpPr>
            <a:spLocks noEditPoints="1"/>
          </p:cNvSpPr>
          <p:nvPr/>
        </p:nvSpPr>
        <p:spPr bwMode="auto">
          <a:xfrm>
            <a:off x="6499460" y="2896094"/>
            <a:ext cx="1224474" cy="1065810"/>
          </a:xfrm>
          <a:custGeom>
            <a:avLst/>
            <a:gdLst>
              <a:gd name="T0" fmla="*/ 585 w 601"/>
              <a:gd name="T1" fmla="*/ 202 h 526"/>
              <a:gd name="T2" fmla="*/ 573 w 601"/>
              <a:gd name="T3" fmla="*/ 150 h 526"/>
              <a:gd name="T4" fmla="*/ 572 w 601"/>
              <a:gd name="T5" fmla="*/ 144 h 526"/>
              <a:gd name="T6" fmla="*/ 543 w 601"/>
              <a:gd name="T7" fmla="*/ 51 h 526"/>
              <a:gd name="T8" fmla="*/ 500 w 601"/>
              <a:gd name="T9" fmla="*/ 0 h 526"/>
              <a:gd name="T10" fmla="*/ 514 w 601"/>
              <a:gd name="T11" fmla="*/ 32 h 526"/>
              <a:gd name="T12" fmla="*/ 559 w 601"/>
              <a:gd name="T13" fmla="*/ 131 h 526"/>
              <a:gd name="T14" fmla="*/ 573 w 601"/>
              <a:gd name="T15" fmla="*/ 207 h 526"/>
              <a:gd name="T16" fmla="*/ 572 w 601"/>
              <a:gd name="T17" fmla="*/ 213 h 526"/>
              <a:gd name="T18" fmla="*/ 543 w 601"/>
              <a:gd name="T19" fmla="*/ 235 h 526"/>
              <a:gd name="T20" fmla="*/ 545 w 601"/>
              <a:gd name="T21" fmla="*/ 304 h 526"/>
              <a:gd name="T22" fmla="*/ 484 w 601"/>
              <a:gd name="T23" fmla="*/ 379 h 526"/>
              <a:gd name="T24" fmla="*/ 459 w 601"/>
              <a:gd name="T25" fmla="*/ 412 h 526"/>
              <a:gd name="T26" fmla="*/ 422 w 601"/>
              <a:gd name="T27" fmla="*/ 427 h 526"/>
              <a:gd name="T28" fmla="*/ 408 w 601"/>
              <a:gd name="T29" fmla="*/ 431 h 526"/>
              <a:gd name="T30" fmla="*/ 247 w 601"/>
              <a:gd name="T31" fmla="*/ 467 h 526"/>
              <a:gd name="T32" fmla="*/ 240 w 601"/>
              <a:gd name="T33" fmla="*/ 476 h 526"/>
              <a:gd name="T34" fmla="*/ 176 w 601"/>
              <a:gd name="T35" fmla="*/ 428 h 526"/>
              <a:gd name="T36" fmla="*/ 87 w 601"/>
              <a:gd name="T37" fmla="*/ 332 h 526"/>
              <a:gd name="T38" fmla="*/ 80 w 601"/>
              <a:gd name="T39" fmla="*/ 294 h 526"/>
              <a:gd name="T40" fmla="*/ 44 w 601"/>
              <a:gd name="T41" fmla="*/ 281 h 526"/>
              <a:gd name="T42" fmla="*/ 42 w 601"/>
              <a:gd name="T43" fmla="*/ 274 h 526"/>
              <a:gd name="T44" fmla="*/ 32 w 601"/>
              <a:gd name="T45" fmla="*/ 171 h 526"/>
              <a:gd name="T46" fmla="*/ 63 w 601"/>
              <a:gd name="T47" fmla="*/ 86 h 526"/>
              <a:gd name="T48" fmla="*/ 64 w 601"/>
              <a:gd name="T49" fmla="*/ 74 h 526"/>
              <a:gd name="T50" fmla="*/ 74 w 601"/>
              <a:gd name="T51" fmla="*/ 32 h 526"/>
              <a:gd name="T52" fmla="*/ 48 w 601"/>
              <a:gd name="T53" fmla="*/ 82 h 526"/>
              <a:gd name="T54" fmla="*/ 45 w 601"/>
              <a:gd name="T55" fmla="*/ 88 h 526"/>
              <a:gd name="T56" fmla="*/ 14 w 601"/>
              <a:gd name="T57" fmla="*/ 106 h 526"/>
              <a:gd name="T58" fmla="*/ 17 w 601"/>
              <a:gd name="T59" fmla="*/ 145 h 526"/>
              <a:gd name="T60" fmla="*/ 29 w 601"/>
              <a:gd name="T61" fmla="*/ 270 h 526"/>
              <a:gd name="T62" fmla="*/ 63 w 601"/>
              <a:gd name="T63" fmla="*/ 328 h 526"/>
              <a:gd name="T64" fmla="*/ 59 w 601"/>
              <a:gd name="T65" fmla="*/ 340 h 526"/>
              <a:gd name="T66" fmla="*/ 75 w 601"/>
              <a:gd name="T67" fmla="*/ 392 h 526"/>
              <a:gd name="T68" fmla="*/ 150 w 601"/>
              <a:gd name="T69" fmla="*/ 427 h 526"/>
              <a:gd name="T70" fmla="*/ 254 w 601"/>
              <a:gd name="T71" fmla="*/ 489 h 526"/>
              <a:gd name="T72" fmla="*/ 261 w 601"/>
              <a:gd name="T73" fmla="*/ 492 h 526"/>
              <a:gd name="T74" fmla="*/ 347 w 601"/>
              <a:gd name="T75" fmla="*/ 520 h 526"/>
              <a:gd name="T76" fmla="*/ 385 w 601"/>
              <a:gd name="T77" fmla="*/ 471 h 526"/>
              <a:gd name="T78" fmla="*/ 467 w 601"/>
              <a:gd name="T79" fmla="*/ 449 h 526"/>
              <a:gd name="T80" fmla="*/ 474 w 601"/>
              <a:gd name="T81" fmla="*/ 405 h 526"/>
              <a:gd name="T82" fmla="*/ 480 w 601"/>
              <a:gd name="T83" fmla="*/ 400 h 526"/>
              <a:gd name="T84" fmla="*/ 541 w 601"/>
              <a:gd name="T85" fmla="*/ 337 h 526"/>
              <a:gd name="T86" fmla="*/ 589 w 601"/>
              <a:gd name="T87" fmla="*/ 215 h 526"/>
              <a:gd name="T88" fmla="*/ 585 w 601"/>
              <a:gd name="T89" fmla="*/ 175 h 526"/>
              <a:gd name="T90" fmla="*/ 556 w 601"/>
              <a:gd name="T91" fmla="*/ 47 h 526"/>
              <a:gd name="T92" fmla="*/ 544 w 601"/>
              <a:gd name="T93" fmla="*/ 114 h 526"/>
              <a:gd name="T94" fmla="*/ 550 w 601"/>
              <a:gd name="T95" fmla="*/ 236 h 526"/>
              <a:gd name="T96" fmla="*/ 550 w 601"/>
              <a:gd name="T97" fmla="*/ 236 h 526"/>
              <a:gd name="T98" fmla="*/ 490 w 601"/>
              <a:gd name="T99" fmla="*/ 365 h 526"/>
              <a:gd name="T100" fmla="*/ 382 w 601"/>
              <a:gd name="T101" fmla="*/ 453 h 526"/>
              <a:gd name="T102" fmla="*/ 220 w 601"/>
              <a:gd name="T103" fmla="*/ 453 h 526"/>
              <a:gd name="T104" fmla="*/ 232 w 601"/>
              <a:gd name="T105" fmla="*/ 457 h 526"/>
              <a:gd name="T106" fmla="*/ 112 w 601"/>
              <a:gd name="T107" fmla="*/ 353 h 526"/>
              <a:gd name="T108" fmla="*/ 49 w 601"/>
              <a:gd name="T109" fmla="*/ 250 h 526"/>
              <a:gd name="T110" fmla="*/ 59 w 601"/>
              <a:gd name="T111" fmla="*/ 98 h 526"/>
              <a:gd name="T112" fmla="*/ 46 w 601"/>
              <a:gd name="T113" fmla="*/ 47 h 526"/>
              <a:gd name="T114" fmla="*/ 46 w 601"/>
              <a:gd name="T115" fmla="*/ 47 h 526"/>
              <a:gd name="T116" fmla="*/ 13 w 601"/>
              <a:gd name="T117" fmla="*/ 185 h 526"/>
              <a:gd name="T118" fmla="*/ 48 w 601"/>
              <a:gd name="T119" fmla="*/ 327 h 526"/>
              <a:gd name="T120" fmla="*/ 145 w 601"/>
              <a:gd name="T121" fmla="*/ 432 h 526"/>
              <a:gd name="T122" fmla="*/ 457 w 601"/>
              <a:gd name="T123" fmla="*/ 432 h 526"/>
              <a:gd name="T124" fmla="*/ 557 w 601"/>
              <a:gd name="T125" fmla="*/ 315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526">
                <a:moveTo>
                  <a:pt x="574" y="244"/>
                </a:moveTo>
                <a:cubicBezTo>
                  <a:pt x="572" y="255"/>
                  <a:pt x="577" y="262"/>
                  <a:pt x="572" y="270"/>
                </a:cubicBezTo>
                <a:cubicBezTo>
                  <a:pt x="569" y="273"/>
                  <a:pt x="566" y="276"/>
                  <a:pt x="562" y="279"/>
                </a:cubicBezTo>
                <a:cubicBezTo>
                  <a:pt x="569" y="259"/>
                  <a:pt x="574" y="239"/>
                  <a:pt x="576" y="218"/>
                </a:cubicBezTo>
                <a:cubicBezTo>
                  <a:pt x="576" y="218"/>
                  <a:pt x="576" y="218"/>
                  <a:pt x="576" y="217"/>
                </a:cubicBezTo>
                <a:cubicBezTo>
                  <a:pt x="579" y="212"/>
                  <a:pt x="582" y="207"/>
                  <a:pt x="585" y="202"/>
                </a:cubicBezTo>
                <a:cubicBezTo>
                  <a:pt x="597" y="196"/>
                  <a:pt x="601" y="186"/>
                  <a:pt x="601" y="176"/>
                </a:cubicBezTo>
                <a:cubicBezTo>
                  <a:pt x="600" y="164"/>
                  <a:pt x="593" y="153"/>
                  <a:pt x="585" y="145"/>
                </a:cubicBezTo>
                <a:cubicBezTo>
                  <a:pt x="580" y="155"/>
                  <a:pt x="577" y="162"/>
                  <a:pt x="578" y="176"/>
                </a:cubicBezTo>
                <a:cubicBezTo>
                  <a:pt x="579" y="186"/>
                  <a:pt x="585" y="191"/>
                  <a:pt x="583" y="199"/>
                </a:cubicBezTo>
                <a:cubicBezTo>
                  <a:pt x="581" y="203"/>
                  <a:pt x="578" y="207"/>
                  <a:pt x="576" y="211"/>
                </a:cubicBezTo>
                <a:cubicBezTo>
                  <a:pt x="577" y="191"/>
                  <a:pt x="576" y="170"/>
                  <a:pt x="573" y="150"/>
                </a:cubicBezTo>
                <a:cubicBezTo>
                  <a:pt x="575" y="145"/>
                  <a:pt x="577" y="139"/>
                  <a:pt x="578" y="133"/>
                </a:cubicBezTo>
                <a:cubicBezTo>
                  <a:pt x="588" y="126"/>
                  <a:pt x="590" y="116"/>
                  <a:pt x="587" y="106"/>
                </a:cubicBezTo>
                <a:cubicBezTo>
                  <a:pt x="585" y="96"/>
                  <a:pt x="576" y="86"/>
                  <a:pt x="567" y="81"/>
                </a:cubicBezTo>
                <a:cubicBezTo>
                  <a:pt x="564" y="91"/>
                  <a:pt x="562" y="99"/>
                  <a:pt x="566" y="111"/>
                </a:cubicBezTo>
                <a:cubicBezTo>
                  <a:pt x="569" y="120"/>
                  <a:pt x="575" y="124"/>
                  <a:pt x="576" y="132"/>
                </a:cubicBezTo>
                <a:cubicBezTo>
                  <a:pt x="574" y="136"/>
                  <a:pt x="573" y="140"/>
                  <a:pt x="572" y="144"/>
                </a:cubicBezTo>
                <a:cubicBezTo>
                  <a:pt x="570" y="136"/>
                  <a:pt x="568" y="128"/>
                  <a:pt x="566" y="120"/>
                </a:cubicBezTo>
                <a:cubicBezTo>
                  <a:pt x="563" y="109"/>
                  <a:pt x="560" y="98"/>
                  <a:pt x="556" y="88"/>
                </a:cubicBezTo>
                <a:cubicBezTo>
                  <a:pt x="557" y="82"/>
                  <a:pt x="558" y="77"/>
                  <a:pt x="559" y="71"/>
                </a:cubicBezTo>
                <a:cubicBezTo>
                  <a:pt x="566" y="62"/>
                  <a:pt x="567" y="52"/>
                  <a:pt x="563" y="44"/>
                </a:cubicBezTo>
                <a:cubicBezTo>
                  <a:pt x="559" y="35"/>
                  <a:pt x="549" y="27"/>
                  <a:pt x="540" y="23"/>
                </a:cubicBezTo>
                <a:cubicBezTo>
                  <a:pt x="538" y="33"/>
                  <a:pt x="538" y="40"/>
                  <a:pt x="543" y="51"/>
                </a:cubicBezTo>
                <a:cubicBezTo>
                  <a:pt x="547" y="60"/>
                  <a:pt x="554" y="62"/>
                  <a:pt x="556" y="70"/>
                </a:cubicBezTo>
                <a:cubicBezTo>
                  <a:pt x="555" y="74"/>
                  <a:pt x="555" y="78"/>
                  <a:pt x="554" y="82"/>
                </a:cubicBezTo>
                <a:cubicBezTo>
                  <a:pt x="547" y="65"/>
                  <a:pt x="540" y="49"/>
                  <a:pt x="531" y="32"/>
                </a:cubicBezTo>
                <a:cubicBezTo>
                  <a:pt x="531" y="32"/>
                  <a:pt x="531" y="32"/>
                  <a:pt x="532" y="31"/>
                </a:cubicBezTo>
                <a:cubicBezTo>
                  <a:pt x="535" y="22"/>
                  <a:pt x="531" y="14"/>
                  <a:pt x="525" y="9"/>
                </a:cubicBezTo>
                <a:cubicBezTo>
                  <a:pt x="519" y="3"/>
                  <a:pt x="509" y="0"/>
                  <a:pt x="500" y="0"/>
                </a:cubicBezTo>
                <a:cubicBezTo>
                  <a:pt x="502" y="8"/>
                  <a:pt x="504" y="14"/>
                  <a:pt x="512" y="22"/>
                </a:cubicBezTo>
                <a:cubicBezTo>
                  <a:pt x="518" y="27"/>
                  <a:pt x="524" y="27"/>
                  <a:pt x="528" y="32"/>
                </a:cubicBezTo>
                <a:cubicBezTo>
                  <a:pt x="536" y="48"/>
                  <a:pt x="543" y="63"/>
                  <a:pt x="549" y="80"/>
                </a:cubicBezTo>
                <a:cubicBezTo>
                  <a:pt x="546" y="77"/>
                  <a:pt x="543" y="74"/>
                  <a:pt x="540" y="72"/>
                </a:cubicBezTo>
                <a:cubicBezTo>
                  <a:pt x="535" y="66"/>
                  <a:pt x="538" y="59"/>
                  <a:pt x="534" y="51"/>
                </a:cubicBezTo>
                <a:cubicBezTo>
                  <a:pt x="529" y="40"/>
                  <a:pt x="523" y="36"/>
                  <a:pt x="514" y="32"/>
                </a:cubicBezTo>
                <a:cubicBezTo>
                  <a:pt x="512" y="42"/>
                  <a:pt x="512" y="53"/>
                  <a:pt x="516" y="61"/>
                </a:cubicBezTo>
                <a:cubicBezTo>
                  <a:pt x="520" y="68"/>
                  <a:pt x="527" y="74"/>
                  <a:pt x="538" y="74"/>
                </a:cubicBezTo>
                <a:cubicBezTo>
                  <a:pt x="543" y="78"/>
                  <a:pt x="547" y="82"/>
                  <a:pt x="552" y="85"/>
                </a:cubicBezTo>
                <a:cubicBezTo>
                  <a:pt x="556" y="97"/>
                  <a:pt x="560" y="109"/>
                  <a:pt x="563" y="121"/>
                </a:cubicBezTo>
                <a:cubicBezTo>
                  <a:pt x="565" y="127"/>
                  <a:pt x="566" y="134"/>
                  <a:pt x="568" y="141"/>
                </a:cubicBezTo>
                <a:cubicBezTo>
                  <a:pt x="565" y="137"/>
                  <a:pt x="562" y="134"/>
                  <a:pt x="559" y="131"/>
                </a:cubicBezTo>
                <a:cubicBezTo>
                  <a:pt x="555" y="124"/>
                  <a:pt x="560" y="118"/>
                  <a:pt x="557" y="108"/>
                </a:cubicBezTo>
                <a:cubicBezTo>
                  <a:pt x="554" y="97"/>
                  <a:pt x="547" y="91"/>
                  <a:pt x="539" y="86"/>
                </a:cubicBezTo>
                <a:cubicBezTo>
                  <a:pt x="535" y="96"/>
                  <a:pt x="534" y="107"/>
                  <a:pt x="537" y="116"/>
                </a:cubicBezTo>
                <a:cubicBezTo>
                  <a:pt x="539" y="124"/>
                  <a:pt x="545" y="131"/>
                  <a:pt x="557" y="133"/>
                </a:cubicBezTo>
                <a:cubicBezTo>
                  <a:pt x="561" y="138"/>
                  <a:pt x="565" y="142"/>
                  <a:pt x="569" y="147"/>
                </a:cubicBezTo>
                <a:cubicBezTo>
                  <a:pt x="572" y="167"/>
                  <a:pt x="574" y="187"/>
                  <a:pt x="573" y="207"/>
                </a:cubicBezTo>
                <a:cubicBezTo>
                  <a:pt x="571" y="203"/>
                  <a:pt x="568" y="199"/>
                  <a:pt x="566" y="195"/>
                </a:cubicBezTo>
                <a:cubicBezTo>
                  <a:pt x="564" y="187"/>
                  <a:pt x="570" y="182"/>
                  <a:pt x="569" y="171"/>
                </a:cubicBezTo>
                <a:cubicBezTo>
                  <a:pt x="568" y="159"/>
                  <a:pt x="563" y="152"/>
                  <a:pt x="555" y="146"/>
                </a:cubicBezTo>
                <a:cubicBezTo>
                  <a:pt x="550" y="155"/>
                  <a:pt x="546" y="166"/>
                  <a:pt x="547" y="175"/>
                </a:cubicBezTo>
                <a:cubicBezTo>
                  <a:pt x="548" y="183"/>
                  <a:pt x="552" y="191"/>
                  <a:pt x="563" y="196"/>
                </a:cubicBezTo>
                <a:cubicBezTo>
                  <a:pt x="567" y="202"/>
                  <a:pt x="570" y="207"/>
                  <a:pt x="572" y="213"/>
                </a:cubicBezTo>
                <a:cubicBezTo>
                  <a:pt x="572" y="215"/>
                  <a:pt x="572" y="216"/>
                  <a:pt x="572" y="217"/>
                </a:cubicBezTo>
                <a:cubicBezTo>
                  <a:pt x="570" y="237"/>
                  <a:pt x="566" y="256"/>
                  <a:pt x="560" y="274"/>
                </a:cubicBezTo>
                <a:cubicBezTo>
                  <a:pt x="559" y="269"/>
                  <a:pt x="558" y="265"/>
                  <a:pt x="557" y="260"/>
                </a:cubicBezTo>
                <a:cubicBezTo>
                  <a:pt x="557" y="252"/>
                  <a:pt x="564" y="249"/>
                  <a:pt x="567" y="238"/>
                </a:cubicBezTo>
                <a:cubicBezTo>
                  <a:pt x="569" y="225"/>
                  <a:pt x="565" y="217"/>
                  <a:pt x="559" y="208"/>
                </a:cubicBezTo>
                <a:cubicBezTo>
                  <a:pt x="551" y="216"/>
                  <a:pt x="545" y="226"/>
                  <a:pt x="543" y="235"/>
                </a:cubicBezTo>
                <a:cubicBezTo>
                  <a:pt x="542" y="244"/>
                  <a:pt x="544" y="253"/>
                  <a:pt x="554" y="261"/>
                </a:cubicBezTo>
                <a:cubicBezTo>
                  <a:pt x="555" y="267"/>
                  <a:pt x="557" y="274"/>
                  <a:pt x="558" y="281"/>
                </a:cubicBezTo>
                <a:cubicBezTo>
                  <a:pt x="552" y="296"/>
                  <a:pt x="544" y="312"/>
                  <a:pt x="535" y="326"/>
                </a:cubicBezTo>
                <a:cubicBezTo>
                  <a:pt x="533" y="330"/>
                  <a:pt x="531" y="334"/>
                  <a:pt x="528" y="338"/>
                </a:cubicBezTo>
                <a:cubicBezTo>
                  <a:pt x="528" y="333"/>
                  <a:pt x="529" y="328"/>
                  <a:pt x="529" y="323"/>
                </a:cubicBezTo>
                <a:cubicBezTo>
                  <a:pt x="532" y="315"/>
                  <a:pt x="540" y="314"/>
                  <a:pt x="545" y="304"/>
                </a:cubicBezTo>
                <a:cubicBezTo>
                  <a:pt x="551" y="291"/>
                  <a:pt x="549" y="282"/>
                  <a:pt x="546" y="272"/>
                </a:cubicBezTo>
                <a:cubicBezTo>
                  <a:pt x="536" y="278"/>
                  <a:pt x="526" y="285"/>
                  <a:pt x="522" y="294"/>
                </a:cubicBezTo>
                <a:cubicBezTo>
                  <a:pt x="518" y="302"/>
                  <a:pt x="518" y="312"/>
                  <a:pt x="525" y="323"/>
                </a:cubicBezTo>
                <a:cubicBezTo>
                  <a:pt x="525" y="330"/>
                  <a:pt x="525" y="337"/>
                  <a:pt x="524" y="343"/>
                </a:cubicBezTo>
                <a:cubicBezTo>
                  <a:pt x="511" y="362"/>
                  <a:pt x="496" y="378"/>
                  <a:pt x="480" y="394"/>
                </a:cubicBezTo>
                <a:cubicBezTo>
                  <a:pt x="481" y="389"/>
                  <a:pt x="483" y="384"/>
                  <a:pt x="484" y="379"/>
                </a:cubicBezTo>
                <a:cubicBezTo>
                  <a:pt x="489" y="372"/>
                  <a:pt x="497" y="372"/>
                  <a:pt x="505" y="364"/>
                </a:cubicBezTo>
                <a:cubicBezTo>
                  <a:pt x="514" y="353"/>
                  <a:pt x="515" y="343"/>
                  <a:pt x="514" y="332"/>
                </a:cubicBezTo>
                <a:cubicBezTo>
                  <a:pt x="503" y="335"/>
                  <a:pt x="491" y="340"/>
                  <a:pt x="484" y="348"/>
                </a:cubicBezTo>
                <a:cubicBezTo>
                  <a:pt x="478" y="356"/>
                  <a:pt x="475" y="366"/>
                  <a:pt x="480" y="379"/>
                </a:cubicBezTo>
                <a:cubicBezTo>
                  <a:pt x="478" y="385"/>
                  <a:pt x="476" y="392"/>
                  <a:pt x="474" y="399"/>
                </a:cubicBezTo>
                <a:cubicBezTo>
                  <a:pt x="469" y="403"/>
                  <a:pt x="464" y="408"/>
                  <a:pt x="459" y="412"/>
                </a:cubicBezTo>
                <a:cubicBezTo>
                  <a:pt x="446" y="423"/>
                  <a:pt x="433" y="433"/>
                  <a:pt x="419" y="442"/>
                </a:cubicBezTo>
                <a:cubicBezTo>
                  <a:pt x="421" y="437"/>
                  <a:pt x="424" y="433"/>
                  <a:pt x="426" y="428"/>
                </a:cubicBezTo>
                <a:cubicBezTo>
                  <a:pt x="432" y="421"/>
                  <a:pt x="441" y="423"/>
                  <a:pt x="450" y="416"/>
                </a:cubicBezTo>
                <a:cubicBezTo>
                  <a:pt x="462" y="406"/>
                  <a:pt x="465" y="397"/>
                  <a:pt x="467" y="385"/>
                </a:cubicBezTo>
                <a:cubicBezTo>
                  <a:pt x="454" y="386"/>
                  <a:pt x="441" y="389"/>
                  <a:pt x="432" y="396"/>
                </a:cubicBezTo>
                <a:cubicBezTo>
                  <a:pt x="424" y="402"/>
                  <a:pt x="420" y="412"/>
                  <a:pt x="422" y="427"/>
                </a:cubicBezTo>
                <a:cubicBezTo>
                  <a:pt x="419" y="433"/>
                  <a:pt x="416" y="440"/>
                  <a:pt x="413" y="446"/>
                </a:cubicBezTo>
                <a:cubicBezTo>
                  <a:pt x="396" y="457"/>
                  <a:pt x="379" y="467"/>
                  <a:pt x="362" y="476"/>
                </a:cubicBezTo>
                <a:cubicBezTo>
                  <a:pt x="358" y="478"/>
                  <a:pt x="354" y="480"/>
                  <a:pt x="349" y="482"/>
                </a:cubicBezTo>
                <a:cubicBezTo>
                  <a:pt x="352" y="478"/>
                  <a:pt x="355" y="473"/>
                  <a:pt x="358" y="469"/>
                </a:cubicBezTo>
                <a:cubicBezTo>
                  <a:pt x="366" y="462"/>
                  <a:pt x="374" y="466"/>
                  <a:pt x="385" y="460"/>
                </a:cubicBezTo>
                <a:cubicBezTo>
                  <a:pt x="399" y="452"/>
                  <a:pt x="404" y="442"/>
                  <a:pt x="408" y="431"/>
                </a:cubicBezTo>
                <a:cubicBezTo>
                  <a:pt x="394" y="429"/>
                  <a:pt x="380" y="431"/>
                  <a:pt x="370" y="437"/>
                </a:cubicBezTo>
                <a:cubicBezTo>
                  <a:pt x="360" y="442"/>
                  <a:pt x="354" y="452"/>
                  <a:pt x="355" y="467"/>
                </a:cubicBezTo>
                <a:cubicBezTo>
                  <a:pt x="351" y="473"/>
                  <a:pt x="346" y="479"/>
                  <a:pt x="342" y="486"/>
                </a:cubicBezTo>
                <a:cubicBezTo>
                  <a:pt x="329" y="492"/>
                  <a:pt x="315" y="498"/>
                  <a:pt x="301" y="504"/>
                </a:cubicBezTo>
                <a:cubicBezTo>
                  <a:pt x="287" y="498"/>
                  <a:pt x="273" y="492"/>
                  <a:pt x="260" y="486"/>
                </a:cubicBezTo>
                <a:cubicBezTo>
                  <a:pt x="255" y="479"/>
                  <a:pt x="251" y="473"/>
                  <a:pt x="247" y="467"/>
                </a:cubicBezTo>
                <a:cubicBezTo>
                  <a:pt x="247" y="452"/>
                  <a:pt x="241" y="442"/>
                  <a:pt x="232" y="437"/>
                </a:cubicBezTo>
                <a:cubicBezTo>
                  <a:pt x="222" y="431"/>
                  <a:pt x="207" y="429"/>
                  <a:pt x="194" y="431"/>
                </a:cubicBezTo>
                <a:cubicBezTo>
                  <a:pt x="198" y="442"/>
                  <a:pt x="203" y="452"/>
                  <a:pt x="216" y="460"/>
                </a:cubicBezTo>
                <a:cubicBezTo>
                  <a:pt x="227" y="466"/>
                  <a:pt x="236" y="462"/>
                  <a:pt x="243" y="469"/>
                </a:cubicBezTo>
                <a:cubicBezTo>
                  <a:pt x="246" y="473"/>
                  <a:pt x="249" y="478"/>
                  <a:pt x="252" y="482"/>
                </a:cubicBezTo>
                <a:cubicBezTo>
                  <a:pt x="248" y="480"/>
                  <a:pt x="244" y="478"/>
                  <a:pt x="240" y="476"/>
                </a:cubicBezTo>
                <a:cubicBezTo>
                  <a:pt x="222" y="467"/>
                  <a:pt x="205" y="457"/>
                  <a:pt x="189" y="446"/>
                </a:cubicBezTo>
                <a:cubicBezTo>
                  <a:pt x="186" y="440"/>
                  <a:pt x="182" y="433"/>
                  <a:pt x="179" y="427"/>
                </a:cubicBezTo>
                <a:cubicBezTo>
                  <a:pt x="182" y="412"/>
                  <a:pt x="177" y="402"/>
                  <a:pt x="169" y="396"/>
                </a:cubicBezTo>
                <a:cubicBezTo>
                  <a:pt x="160" y="389"/>
                  <a:pt x="147" y="386"/>
                  <a:pt x="135" y="385"/>
                </a:cubicBezTo>
                <a:cubicBezTo>
                  <a:pt x="136" y="397"/>
                  <a:pt x="139" y="406"/>
                  <a:pt x="151" y="416"/>
                </a:cubicBezTo>
                <a:cubicBezTo>
                  <a:pt x="161" y="423"/>
                  <a:pt x="169" y="421"/>
                  <a:pt x="176" y="428"/>
                </a:cubicBezTo>
                <a:cubicBezTo>
                  <a:pt x="178" y="433"/>
                  <a:pt x="180" y="437"/>
                  <a:pt x="183" y="442"/>
                </a:cubicBezTo>
                <a:cubicBezTo>
                  <a:pt x="169" y="433"/>
                  <a:pt x="156" y="423"/>
                  <a:pt x="143" y="412"/>
                </a:cubicBezTo>
                <a:cubicBezTo>
                  <a:pt x="138" y="408"/>
                  <a:pt x="132" y="403"/>
                  <a:pt x="127" y="399"/>
                </a:cubicBezTo>
                <a:cubicBezTo>
                  <a:pt x="125" y="392"/>
                  <a:pt x="123" y="385"/>
                  <a:pt x="121" y="379"/>
                </a:cubicBezTo>
                <a:cubicBezTo>
                  <a:pt x="126" y="366"/>
                  <a:pt x="124" y="356"/>
                  <a:pt x="117" y="348"/>
                </a:cubicBezTo>
                <a:cubicBezTo>
                  <a:pt x="111" y="340"/>
                  <a:pt x="99" y="335"/>
                  <a:pt x="87" y="332"/>
                </a:cubicBezTo>
                <a:cubicBezTo>
                  <a:pt x="87" y="343"/>
                  <a:pt x="87" y="353"/>
                  <a:pt x="97" y="364"/>
                </a:cubicBezTo>
                <a:cubicBezTo>
                  <a:pt x="105" y="372"/>
                  <a:pt x="113" y="372"/>
                  <a:pt x="118" y="379"/>
                </a:cubicBezTo>
                <a:cubicBezTo>
                  <a:pt x="119" y="384"/>
                  <a:pt x="121" y="389"/>
                  <a:pt x="122" y="394"/>
                </a:cubicBezTo>
                <a:cubicBezTo>
                  <a:pt x="106" y="378"/>
                  <a:pt x="91" y="362"/>
                  <a:pt x="78" y="343"/>
                </a:cubicBezTo>
                <a:cubicBezTo>
                  <a:pt x="77" y="337"/>
                  <a:pt x="77" y="330"/>
                  <a:pt x="76" y="323"/>
                </a:cubicBezTo>
                <a:cubicBezTo>
                  <a:pt x="84" y="312"/>
                  <a:pt x="84" y="302"/>
                  <a:pt x="80" y="294"/>
                </a:cubicBezTo>
                <a:cubicBezTo>
                  <a:pt x="75" y="285"/>
                  <a:pt x="66" y="278"/>
                  <a:pt x="56" y="272"/>
                </a:cubicBezTo>
                <a:cubicBezTo>
                  <a:pt x="52" y="282"/>
                  <a:pt x="51" y="291"/>
                  <a:pt x="57" y="304"/>
                </a:cubicBezTo>
                <a:cubicBezTo>
                  <a:pt x="62" y="314"/>
                  <a:pt x="70" y="315"/>
                  <a:pt x="73" y="323"/>
                </a:cubicBezTo>
                <a:cubicBezTo>
                  <a:pt x="73" y="328"/>
                  <a:pt x="73" y="333"/>
                  <a:pt x="74" y="338"/>
                </a:cubicBezTo>
                <a:cubicBezTo>
                  <a:pt x="71" y="334"/>
                  <a:pt x="69" y="330"/>
                  <a:pt x="66" y="326"/>
                </a:cubicBezTo>
                <a:cubicBezTo>
                  <a:pt x="57" y="312"/>
                  <a:pt x="50" y="296"/>
                  <a:pt x="44" y="281"/>
                </a:cubicBezTo>
                <a:cubicBezTo>
                  <a:pt x="45" y="274"/>
                  <a:pt x="46" y="267"/>
                  <a:pt x="48" y="261"/>
                </a:cubicBezTo>
                <a:cubicBezTo>
                  <a:pt x="58" y="253"/>
                  <a:pt x="60" y="244"/>
                  <a:pt x="59" y="235"/>
                </a:cubicBezTo>
                <a:cubicBezTo>
                  <a:pt x="57" y="226"/>
                  <a:pt x="51" y="216"/>
                  <a:pt x="43" y="208"/>
                </a:cubicBezTo>
                <a:cubicBezTo>
                  <a:pt x="37" y="217"/>
                  <a:pt x="33" y="225"/>
                  <a:pt x="35" y="238"/>
                </a:cubicBezTo>
                <a:cubicBezTo>
                  <a:pt x="37" y="249"/>
                  <a:pt x="44" y="252"/>
                  <a:pt x="45" y="260"/>
                </a:cubicBezTo>
                <a:cubicBezTo>
                  <a:pt x="44" y="265"/>
                  <a:pt x="43" y="269"/>
                  <a:pt x="42" y="274"/>
                </a:cubicBezTo>
                <a:cubicBezTo>
                  <a:pt x="35" y="256"/>
                  <a:pt x="31" y="237"/>
                  <a:pt x="30" y="217"/>
                </a:cubicBezTo>
                <a:cubicBezTo>
                  <a:pt x="29" y="216"/>
                  <a:pt x="29" y="215"/>
                  <a:pt x="29" y="213"/>
                </a:cubicBezTo>
                <a:cubicBezTo>
                  <a:pt x="32" y="207"/>
                  <a:pt x="35" y="202"/>
                  <a:pt x="38" y="196"/>
                </a:cubicBezTo>
                <a:cubicBezTo>
                  <a:pt x="49" y="191"/>
                  <a:pt x="54" y="183"/>
                  <a:pt x="55" y="175"/>
                </a:cubicBezTo>
                <a:cubicBezTo>
                  <a:pt x="56" y="166"/>
                  <a:pt x="52" y="155"/>
                  <a:pt x="46" y="146"/>
                </a:cubicBezTo>
                <a:cubicBezTo>
                  <a:pt x="39" y="152"/>
                  <a:pt x="33" y="159"/>
                  <a:pt x="32" y="171"/>
                </a:cubicBezTo>
                <a:cubicBezTo>
                  <a:pt x="32" y="182"/>
                  <a:pt x="37" y="187"/>
                  <a:pt x="36" y="195"/>
                </a:cubicBezTo>
                <a:cubicBezTo>
                  <a:pt x="33" y="199"/>
                  <a:pt x="31" y="203"/>
                  <a:pt x="29" y="207"/>
                </a:cubicBezTo>
                <a:cubicBezTo>
                  <a:pt x="28" y="187"/>
                  <a:pt x="29" y="167"/>
                  <a:pt x="33" y="147"/>
                </a:cubicBezTo>
                <a:cubicBezTo>
                  <a:pt x="37" y="142"/>
                  <a:pt x="41" y="138"/>
                  <a:pt x="45" y="133"/>
                </a:cubicBezTo>
                <a:cubicBezTo>
                  <a:pt x="57" y="131"/>
                  <a:pt x="63" y="124"/>
                  <a:pt x="65" y="116"/>
                </a:cubicBezTo>
                <a:cubicBezTo>
                  <a:pt x="68" y="107"/>
                  <a:pt x="66" y="96"/>
                  <a:pt x="63" y="86"/>
                </a:cubicBezTo>
                <a:cubicBezTo>
                  <a:pt x="55" y="91"/>
                  <a:pt x="48" y="97"/>
                  <a:pt x="45" y="108"/>
                </a:cubicBezTo>
                <a:cubicBezTo>
                  <a:pt x="42" y="118"/>
                  <a:pt x="46" y="124"/>
                  <a:pt x="43" y="131"/>
                </a:cubicBezTo>
                <a:cubicBezTo>
                  <a:pt x="40" y="134"/>
                  <a:pt x="37" y="137"/>
                  <a:pt x="34" y="141"/>
                </a:cubicBezTo>
                <a:cubicBezTo>
                  <a:pt x="35" y="134"/>
                  <a:pt x="37" y="127"/>
                  <a:pt x="39" y="121"/>
                </a:cubicBezTo>
                <a:cubicBezTo>
                  <a:pt x="42" y="109"/>
                  <a:pt x="46" y="97"/>
                  <a:pt x="50" y="85"/>
                </a:cubicBezTo>
                <a:cubicBezTo>
                  <a:pt x="54" y="82"/>
                  <a:pt x="59" y="78"/>
                  <a:pt x="64" y="74"/>
                </a:cubicBezTo>
                <a:cubicBezTo>
                  <a:pt x="75" y="74"/>
                  <a:pt x="82" y="68"/>
                  <a:pt x="85" y="61"/>
                </a:cubicBezTo>
                <a:cubicBezTo>
                  <a:pt x="89" y="53"/>
                  <a:pt x="90" y="42"/>
                  <a:pt x="88" y="32"/>
                </a:cubicBezTo>
                <a:cubicBezTo>
                  <a:pt x="79" y="36"/>
                  <a:pt x="72" y="40"/>
                  <a:pt x="67" y="51"/>
                </a:cubicBezTo>
                <a:cubicBezTo>
                  <a:pt x="63" y="59"/>
                  <a:pt x="66" y="66"/>
                  <a:pt x="62" y="72"/>
                </a:cubicBezTo>
                <a:cubicBezTo>
                  <a:pt x="59" y="74"/>
                  <a:pt x="55" y="77"/>
                  <a:pt x="52" y="80"/>
                </a:cubicBezTo>
                <a:cubicBezTo>
                  <a:pt x="58" y="63"/>
                  <a:pt x="66" y="48"/>
                  <a:pt x="74" y="32"/>
                </a:cubicBezTo>
                <a:cubicBezTo>
                  <a:pt x="78" y="27"/>
                  <a:pt x="84" y="27"/>
                  <a:pt x="90" y="22"/>
                </a:cubicBezTo>
                <a:cubicBezTo>
                  <a:pt x="98" y="14"/>
                  <a:pt x="100" y="8"/>
                  <a:pt x="101" y="0"/>
                </a:cubicBezTo>
                <a:cubicBezTo>
                  <a:pt x="92" y="0"/>
                  <a:pt x="83" y="3"/>
                  <a:pt x="77" y="9"/>
                </a:cubicBezTo>
                <a:cubicBezTo>
                  <a:pt x="70" y="14"/>
                  <a:pt x="67" y="22"/>
                  <a:pt x="70" y="31"/>
                </a:cubicBezTo>
                <a:cubicBezTo>
                  <a:pt x="70" y="32"/>
                  <a:pt x="70" y="32"/>
                  <a:pt x="70" y="32"/>
                </a:cubicBezTo>
                <a:cubicBezTo>
                  <a:pt x="62" y="49"/>
                  <a:pt x="54" y="65"/>
                  <a:pt x="48" y="82"/>
                </a:cubicBezTo>
                <a:cubicBezTo>
                  <a:pt x="47" y="78"/>
                  <a:pt x="46" y="74"/>
                  <a:pt x="46" y="70"/>
                </a:cubicBezTo>
                <a:cubicBezTo>
                  <a:pt x="47" y="62"/>
                  <a:pt x="54" y="60"/>
                  <a:pt x="58" y="51"/>
                </a:cubicBezTo>
                <a:cubicBezTo>
                  <a:pt x="64" y="40"/>
                  <a:pt x="63" y="33"/>
                  <a:pt x="62" y="23"/>
                </a:cubicBezTo>
                <a:cubicBezTo>
                  <a:pt x="52" y="27"/>
                  <a:pt x="43" y="35"/>
                  <a:pt x="39" y="44"/>
                </a:cubicBezTo>
                <a:cubicBezTo>
                  <a:pt x="35" y="52"/>
                  <a:pt x="35" y="62"/>
                  <a:pt x="43" y="71"/>
                </a:cubicBezTo>
                <a:cubicBezTo>
                  <a:pt x="44" y="77"/>
                  <a:pt x="45" y="82"/>
                  <a:pt x="45" y="88"/>
                </a:cubicBezTo>
                <a:cubicBezTo>
                  <a:pt x="42" y="98"/>
                  <a:pt x="38" y="109"/>
                  <a:pt x="35" y="120"/>
                </a:cubicBezTo>
                <a:cubicBezTo>
                  <a:pt x="33" y="128"/>
                  <a:pt x="31" y="136"/>
                  <a:pt x="30" y="144"/>
                </a:cubicBezTo>
                <a:cubicBezTo>
                  <a:pt x="29" y="140"/>
                  <a:pt x="27" y="136"/>
                  <a:pt x="26" y="132"/>
                </a:cubicBezTo>
                <a:cubicBezTo>
                  <a:pt x="26" y="124"/>
                  <a:pt x="33" y="120"/>
                  <a:pt x="36" y="111"/>
                </a:cubicBezTo>
                <a:cubicBezTo>
                  <a:pt x="39" y="99"/>
                  <a:pt x="38" y="91"/>
                  <a:pt x="35" y="81"/>
                </a:cubicBezTo>
                <a:cubicBezTo>
                  <a:pt x="26" y="86"/>
                  <a:pt x="17" y="96"/>
                  <a:pt x="14" y="106"/>
                </a:cubicBezTo>
                <a:cubicBezTo>
                  <a:pt x="12" y="116"/>
                  <a:pt x="14" y="126"/>
                  <a:pt x="23" y="133"/>
                </a:cubicBezTo>
                <a:cubicBezTo>
                  <a:pt x="25" y="139"/>
                  <a:pt x="27" y="145"/>
                  <a:pt x="29" y="150"/>
                </a:cubicBezTo>
                <a:cubicBezTo>
                  <a:pt x="26" y="170"/>
                  <a:pt x="24" y="191"/>
                  <a:pt x="26" y="211"/>
                </a:cubicBezTo>
                <a:cubicBezTo>
                  <a:pt x="23" y="207"/>
                  <a:pt x="21" y="203"/>
                  <a:pt x="19" y="199"/>
                </a:cubicBezTo>
                <a:cubicBezTo>
                  <a:pt x="17" y="191"/>
                  <a:pt x="23" y="186"/>
                  <a:pt x="24" y="176"/>
                </a:cubicBezTo>
                <a:cubicBezTo>
                  <a:pt x="25" y="162"/>
                  <a:pt x="22" y="155"/>
                  <a:pt x="17" y="145"/>
                </a:cubicBezTo>
                <a:cubicBezTo>
                  <a:pt x="8" y="153"/>
                  <a:pt x="1" y="164"/>
                  <a:pt x="1" y="176"/>
                </a:cubicBezTo>
                <a:cubicBezTo>
                  <a:pt x="0" y="186"/>
                  <a:pt x="5" y="196"/>
                  <a:pt x="16" y="202"/>
                </a:cubicBezTo>
                <a:cubicBezTo>
                  <a:pt x="19" y="207"/>
                  <a:pt x="23" y="212"/>
                  <a:pt x="26" y="217"/>
                </a:cubicBezTo>
                <a:cubicBezTo>
                  <a:pt x="26" y="218"/>
                  <a:pt x="26" y="218"/>
                  <a:pt x="26" y="218"/>
                </a:cubicBezTo>
                <a:cubicBezTo>
                  <a:pt x="28" y="239"/>
                  <a:pt x="32" y="259"/>
                  <a:pt x="39" y="279"/>
                </a:cubicBezTo>
                <a:cubicBezTo>
                  <a:pt x="36" y="276"/>
                  <a:pt x="33" y="273"/>
                  <a:pt x="29" y="270"/>
                </a:cubicBezTo>
                <a:cubicBezTo>
                  <a:pt x="25" y="262"/>
                  <a:pt x="30" y="255"/>
                  <a:pt x="28" y="244"/>
                </a:cubicBezTo>
                <a:cubicBezTo>
                  <a:pt x="25" y="231"/>
                  <a:pt x="20" y="224"/>
                  <a:pt x="13" y="215"/>
                </a:cubicBezTo>
                <a:cubicBezTo>
                  <a:pt x="6" y="225"/>
                  <a:pt x="2" y="239"/>
                  <a:pt x="5" y="251"/>
                </a:cubicBezTo>
                <a:cubicBezTo>
                  <a:pt x="7" y="262"/>
                  <a:pt x="14" y="270"/>
                  <a:pt x="27" y="273"/>
                </a:cubicBezTo>
                <a:cubicBezTo>
                  <a:pt x="32" y="277"/>
                  <a:pt x="37" y="281"/>
                  <a:pt x="42" y="285"/>
                </a:cubicBezTo>
                <a:cubicBezTo>
                  <a:pt x="47" y="300"/>
                  <a:pt x="54" y="315"/>
                  <a:pt x="63" y="328"/>
                </a:cubicBezTo>
                <a:cubicBezTo>
                  <a:pt x="66" y="333"/>
                  <a:pt x="69" y="338"/>
                  <a:pt x="72" y="343"/>
                </a:cubicBezTo>
                <a:cubicBezTo>
                  <a:pt x="68" y="341"/>
                  <a:pt x="64" y="339"/>
                  <a:pt x="60" y="337"/>
                </a:cubicBezTo>
                <a:cubicBezTo>
                  <a:pt x="54" y="330"/>
                  <a:pt x="56" y="322"/>
                  <a:pt x="51" y="312"/>
                </a:cubicBezTo>
                <a:cubicBezTo>
                  <a:pt x="45" y="299"/>
                  <a:pt x="38" y="294"/>
                  <a:pt x="28" y="287"/>
                </a:cubicBezTo>
                <a:cubicBezTo>
                  <a:pt x="24" y="299"/>
                  <a:pt x="24" y="314"/>
                  <a:pt x="30" y="325"/>
                </a:cubicBezTo>
                <a:cubicBezTo>
                  <a:pt x="36" y="335"/>
                  <a:pt x="45" y="342"/>
                  <a:pt x="59" y="340"/>
                </a:cubicBezTo>
                <a:cubicBezTo>
                  <a:pt x="65" y="344"/>
                  <a:pt x="71" y="346"/>
                  <a:pt x="77" y="349"/>
                </a:cubicBezTo>
                <a:cubicBezTo>
                  <a:pt x="90" y="368"/>
                  <a:pt x="105" y="385"/>
                  <a:pt x="122" y="400"/>
                </a:cubicBezTo>
                <a:cubicBezTo>
                  <a:pt x="117" y="399"/>
                  <a:pt x="113" y="398"/>
                  <a:pt x="108" y="396"/>
                </a:cubicBezTo>
                <a:cubicBezTo>
                  <a:pt x="100" y="391"/>
                  <a:pt x="101" y="383"/>
                  <a:pt x="93" y="374"/>
                </a:cubicBezTo>
                <a:cubicBezTo>
                  <a:pt x="84" y="362"/>
                  <a:pt x="75" y="359"/>
                  <a:pt x="63" y="355"/>
                </a:cubicBezTo>
                <a:cubicBezTo>
                  <a:pt x="63" y="368"/>
                  <a:pt x="67" y="383"/>
                  <a:pt x="75" y="392"/>
                </a:cubicBezTo>
                <a:cubicBezTo>
                  <a:pt x="83" y="401"/>
                  <a:pt x="94" y="405"/>
                  <a:pt x="108" y="400"/>
                </a:cubicBezTo>
                <a:cubicBezTo>
                  <a:pt x="114" y="402"/>
                  <a:pt x="121" y="404"/>
                  <a:pt x="127" y="405"/>
                </a:cubicBezTo>
                <a:cubicBezTo>
                  <a:pt x="131" y="409"/>
                  <a:pt x="136" y="412"/>
                  <a:pt x="140" y="416"/>
                </a:cubicBezTo>
                <a:cubicBezTo>
                  <a:pt x="154" y="428"/>
                  <a:pt x="168" y="438"/>
                  <a:pt x="183" y="448"/>
                </a:cubicBezTo>
                <a:cubicBezTo>
                  <a:pt x="179" y="448"/>
                  <a:pt x="174" y="448"/>
                  <a:pt x="169" y="447"/>
                </a:cubicBezTo>
                <a:cubicBezTo>
                  <a:pt x="160" y="443"/>
                  <a:pt x="159" y="434"/>
                  <a:pt x="150" y="427"/>
                </a:cubicBezTo>
                <a:cubicBezTo>
                  <a:pt x="138" y="417"/>
                  <a:pt x="128" y="415"/>
                  <a:pt x="115" y="414"/>
                </a:cubicBezTo>
                <a:cubicBezTo>
                  <a:pt x="118" y="427"/>
                  <a:pt x="125" y="441"/>
                  <a:pt x="135" y="449"/>
                </a:cubicBezTo>
                <a:cubicBezTo>
                  <a:pt x="144" y="456"/>
                  <a:pt x="156" y="458"/>
                  <a:pt x="169" y="451"/>
                </a:cubicBezTo>
                <a:cubicBezTo>
                  <a:pt x="176" y="452"/>
                  <a:pt x="183" y="452"/>
                  <a:pt x="190" y="453"/>
                </a:cubicBezTo>
                <a:cubicBezTo>
                  <a:pt x="205" y="463"/>
                  <a:pt x="221" y="472"/>
                  <a:pt x="237" y="480"/>
                </a:cubicBezTo>
                <a:cubicBezTo>
                  <a:pt x="243" y="483"/>
                  <a:pt x="248" y="486"/>
                  <a:pt x="254" y="489"/>
                </a:cubicBezTo>
                <a:cubicBezTo>
                  <a:pt x="249" y="489"/>
                  <a:pt x="244" y="489"/>
                  <a:pt x="239" y="489"/>
                </a:cubicBezTo>
                <a:cubicBezTo>
                  <a:pt x="229" y="487"/>
                  <a:pt x="227" y="478"/>
                  <a:pt x="216" y="471"/>
                </a:cubicBezTo>
                <a:cubicBezTo>
                  <a:pt x="203" y="463"/>
                  <a:pt x="192" y="463"/>
                  <a:pt x="179" y="464"/>
                </a:cubicBezTo>
                <a:cubicBezTo>
                  <a:pt x="184" y="477"/>
                  <a:pt x="193" y="490"/>
                  <a:pt x="204" y="496"/>
                </a:cubicBezTo>
                <a:cubicBezTo>
                  <a:pt x="215" y="502"/>
                  <a:pt x="228" y="503"/>
                  <a:pt x="240" y="493"/>
                </a:cubicBezTo>
                <a:cubicBezTo>
                  <a:pt x="247" y="493"/>
                  <a:pt x="254" y="493"/>
                  <a:pt x="261" y="492"/>
                </a:cubicBezTo>
                <a:cubicBezTo>
                  <a:pt x="272" y="497"/>
                  <a:pt x="282" y="502"/>
                  <a:pt x="293" y="507"/>
                </a:cubicBezTo>
                <a:cubicBezTo>
                  <a:pt x="280" y="512"/>
                  <a:pt x="268" y="516"/>
                  <a:pt x="255" y="520"/>
                </a:cubicBezTo>
                <a:cubicBezTo>
                  <a:pt x="256" y="526"/>
                  <a:pt x="256" y="526"/>
                  <a:pt x="256" y="526"/>
                </a:cubicBezTo>
                <a:cubicBezTo>
                  <a:pt x="272" y="521"/>
                  <a:pt x="286" y="516"/>
                  <a:pt x="301" y="510"/>
                </a:cubicBezTo>
                <a:cubicBezTo>
                  <a:pt x="315" y="516"/>
                  <a:pt x="330" y="521"/>
                  <a:pt x="345" y="526"/>
                </a:cubicBezTo>
                <a:cubicBezTo>
                  <a:pt x="347" y="520"/>
                  <a:pt x="347" y="520"/>
                  <a:pt x="347" y="520"/>
                </a:cubicBezTo>
                <a:cubicBezTo>
                  <a:pt x="334" y="516"/>
                  <a:pt x="321" y="512"/>
                  <a:pt x="309" y="507"/>
                </a:cubicBezTo>
                <a:cubicBezTo>
                  <a:pt x="319" y="502"/>
                  <a:pt x="330" y="497"/>
                  <a:pt x="341" y="492"/>
                </a:cubicBezTo>
                <a:cubicBezTo>
                  <a:pt x="348" y="493"/>
                  <a:pt x="355" y="493"/>
                  <a:pt x="362" y="493"/>
                </a:cubicBezTo>
                <a:cubicBezTo>
                  <a:pt x="374" y="503"/>
                  <a:pt x="387" y="502"/>
                  <a:pt x="397" y="496"/>
                </a:cubicBezTo>
                <a:cubicBezTo>
                  <a:pt x="409" y="490"/>
                  <a:pt x="418" y="477"/>
                  <a:pt x="422" y="464"/>
                </a:cubicBezTo>
                <a:cubicBezTo>
                  <a:pt x="409" y="463"/>
                  <a:pt x="399" y="463"/>
                  <a:pt x="385" y="471"/>
                </a:cubicBezTo>
                <a:cubicBezTo>
                  <a:pt x="374" y="478"/>
                  <a:pt x="372" y="487"/>
                  <a:pt x="362" y="489"/>
                </a:cubicBezTo>
                <a:cubicBezTo>
                  <a:pt x="358" y="489"/>
                  <a:pt x="353" y="489"/>
                  <a:pt x="348" y="489"/>
                </a:cubicBezTo>
                <a:cubicBezTo>
                  <a:pt x="353" y="486"/>
                  <a:pt x="359" y="483"/>
                  <a:pt x="364" y="480"/>
                </a:cubicBezTo>
                <a:cubicBezTo>
                  <a:pt x="381" y="472"/>
                  <a:pt x="396" y="463"/>
                  <a:pt x="412" y="453"/>
                </a:cubicBezTo>
                <a:cubicBezTo>
                  <a:pt x="419" y="452"/>
                  <a:pt x="426" y="452"/>
                  <a:pt x="432" y="451"/>
                </a:cubicBezTo>
                <a:cubicBezTo>
                  <a:pt x="445" y="458"/>
                  <a:pt x="457" y="456"/>
                  <a:pt x="467" y="449"/>
                </a:cubicBezTo>
                <a:cubicBezTo>
                  <a:pt x="477" y="441"/>
                  <a:pt x="484" y="427"/>
                  <a:pt x="486" y="414"/>
                </a:cubicBezTo>
                <a:cubicBezTo>
                  <a:pt x="474" y="415"/>
                  <a:pt x="464" y="417"/>
                  <a:pt x="452" y="427"/>
                </a:cubicBezTo>
                <a:cubicBezTo>
                  <a:pt x="442" y="434"/>
                  <a:pt x="442" y="443"/>
                  <a:pt x="433" y="447"/>
                </a:cubicBezTo>
                <a:cubicBezTo>
                  <a:pt x="428" y="448"/>
                  <a:pt x="423" y="448"/>
                  <a:pt x="418" y="448"/>
                </a:cubicBezTo>
                <a:cubicBezTo>
                  <a:pt x="433" y="438"/>
                  <a:pt x="448" y="428"/>
                  <a:pt x="462" y="416"/>
                </a:cubicBezTo>
                <a:cubicBezTo>
                  <a:pt x="466" y="412"/>
                  <a:pt x="470" y="409"/>
                  <a:pt x="474" y="405"/>
                </a:cubicBezTo>
                <a:cubicBezTo>
                  <a:pt x="481" y="404"/>
                  <a:pt x="487" y="402"/>
                  <a:pt x="494" y="400"/>
                </a:cubicBezTo>
                <a:cubicBezTo>
                  <a:pt x="507" y="405"/>
                  <a:pt x="518" y="401"/>
                  <a:pt x="526" y="392"/>
                </a:cubicBezTo>
                <a:cubicBezTo>
                  <a:pt x="535" y="383"/>
                  <a:pt x="539" y="368"/>
                  <a:pt x="538" y="355"/>
                </a:cubicBezTo>
                <a:cubicBezTo>
                  <a:pt x="527" y="359"/>
                  <a:pt x="518" y="362"/>
                  <a:pt x="508" y="374"/>
                </a:cubicBezTo>
                <a:cubicBezTo>
                  <a:pt x="501" y="383"/>
                  <a:pt x="502" y="391"/>
                  <a:pt x="493" y="396"/>
                </a:cubicBezTo>
                <a:cubicBezTo>
                  <a:pt x="489" y="398"/>
                  <a:pt x="484" y="399"/>
                  <a:pt x="480" y="400"/>
                </a:cubicBezTo>
                <a:cubicBezTo>
                  <a:pt x="496" y="385"/>
                  <a:pt x="512" y="368"/>
                  <a:pt x="525" y="349"/>
                </a:cubicBezTo>
                <a:cubicBezTo>
                  <a:pt x="531" y="346"/>
                  <a:pt x="537" y="344"/>
                  <a:pt x="543" y="340"/>
                </a:cubicBezTo>
                <a:cubicBezTo>
                  <a:pt x="556" y="342"/>
                  <a:pt x="566" y="335"/>
                  <a:pt x="571" y="325"/>
                </a:cubicBezTo>
                <a:cubicBezTo>
                  <a:pt x="577" y="314"/>
                  <a:pt x="578" y="299"/>
                  <a:pt x="574" y="287"/>
                </a:cubicBezTo>
                <a:cubicBezTo>
                  <a:pt x="564" y="294"/>
                  <a:pt x="557" y="299"/>
                  <a:pt x="550" y="312"/>
                </a:cubicBezTo>
                <a:cubicBezTo>
                  <a:pt x="545" y="322"/>
                  <a:pt x="548" y="330"/>
                  <a:pt x="541" y="337"/>
                </a:cubicBezTo>
                <a:cubicBezTo>
                  <a:pt x="537" y="339"/>
                  <a:pt x="533" y="341"/>
                  <a:pt x="529" y="343"/>
                </a:cubicBezTo>
                <a:cubicBezTo>
                  <a:pt x="533" y="338"/>
                  <a:pt x="536" y="333"/>
                  <a:pt x="539" y="328"/>
                </a:cubicBezTo>
                <a:cubicBezTo>
                  <a:pt x="547" y="315"/>
                  <a:pt x="554" y="300"/>
                  <a:pt x="560" y="285"/>
                </a:cubicBezTo>
                <a:cubicBezTo>
                  <a:pt x="565" y="281"/>
                  <a:pt x="570" y="277"/>
                  <a:pt x="574" y="273"/>
                </a:cubicBezTo>
                <a:cubicBezTo>
                  <a:pt x="587" y="270"/>
                  <a:pt x="595" y="262"/>
                  <a:pt x="597" y="251"/>
                </a:cubicBezTo>
                <a:cubicBezTo>
                  <a:pt x="599" y="239"/>
                  <a:pt x="596" y="225"/>
                  <a:pt x="589" y="215"/>
                </a:cubicBezTo>
                <a:cubicBezTo>
                  <a:pt x="582" y="224"/>
                  <a:pt x="576" y="231"/>
                  <a:pt x="574" y="244"/>
                </a:cubicBezTo>
                <a:close/>
                <a:moveTo>
                  <a:pt x="587" y="159"/>
                </a:moveTo>
                <a:cubicBezTo>
                  <a:pt x="591" y="164"/>
                  <a:pt x="593" y="170"/>
                  <a:pt x="593" y="176"/>
                </a:cubicBezTo>
                <a:cubicBezTo>
                  <a:pt x="594" y="181"/>
                  <a:pt x="592" y="186"/>
                  <a:pt x="590" y="189"/>
                </a:cubicBezTo>
                <a:cubicBezTo>
                  <a:pt x="589" y="188"/>
                  <a:pt x="589" y="187"/>
                  <a:pt x="588" y="185"/>
                </a:cubicBezTo>
                <a:cubicBezTo>
                  <a:pt x="587" y="182"/>
                  <a:pt x="586" y="179"/>
                  <a:pt x="585" y="175"/>
                </a:cubicBezTo>
                <a:cubicBezTo>
                  <a:pt x="585" y="174"/>
                  <a:pt x="585" y="174"/>
                  <a:pt x="585" y="174"/>
                </a:cubicBezTo>
                <a:cubicBezTo>
                  <a:pt x="585" y="168"/>
                  <a:pt x="585" y="163"/>
                  <a:pt x="587" y="159"/>
                </a:cubicBezTo>
                <a:close/>
                <a:moveTo>
                  <a:pt x="550" y="48"/>
                </a:moveTo>
                <a:cubicBezTo>
                  <a:pt x="550" y="48"/>
                  <a:pt x="550" y="48"/>
                  <a:pt x="550" y="48"/>
                </a:cubicBezTo>
                <a:cubicBezTo>
                  <a:pt x="547" y="43"/>
                  <a:pt x="546" y="39"/>
                  <a:pt x="546" y="35"/>
                </a:cubicBezTo>
                <a:cubicBezTo>
                  <a:pt x="551" y="38"/>
                  <a:pt x="554" y="43"/>
                  <a:pt x="556" y="47"/>
                </a:cubicBezTo>
                <a:cubicBezTo>
                  <a:pt x="558" y="51"/>
                  <a:pt x="558" y="54"/>
                  <a:pt x="558" y="58"/>
                </a:cubicBezTo>
                <a:cubicBezTo>
                  <a:pt x="556" y="56"/>
                  <a:pt x="556" y="56"/>
                  <a:pt x="556" y="56"/>
                </a:cubicBezTo>
                <a:cubicBezTo>
                  <a:pt x="554" y="53"/>
                  <a:pt x="551" y="51"/>
                  <a:pt x="550" y="48"/>
                </a:cubicBezTo>
                <a:close/>
                <a:moveTo>
                  <a:pt x="550" y="120"/>
                </a:moveTo>
                <a:cubicBezTo>
                  <a:pt x="550" y="121"/>
                  <a:pt x="550" y="122"/>
                  <a:pt x="550" y="123"/>
                </a:cubicBezTo>
                <a:cubicBezTo>
                  <a:pt x="547" y="121"/>
                  <a:pt x="545" y="118"/>
                  <a:pt x="544" y="114"/>
                </a:cubicBezTo>
                <a:cubicBezTo>
                  <a:pt x="544" y="114"/>
                  <a:pt x="544" y="114"/>
                  <a:pt x="544" y="114"/>
                </a:cubicBezTo>
                <a:cubicBezTo>
                  <a:pt x="542" y="109"/>
                  <a:pt x="542" y="104"/>
                  <a:pt x="543" y="98"/>
                </a:cubicBezTo>
                <a:cubicBezTo>
                  <a:pt x="546" y="101"/>
                  <a:pt x="548" y="105"/>
                  <a:pt x="550" y="110"/>
                </a:cubicBezTo>
                <a:cubicBezTo>
                  <a:pt x="550" y="111"/>
                  <a:pt x="550" y="111"/>
                  <a:pt x="550" y="111"/>
                </a:cubicBezTo>
                <a:cubicBezTo>
                  <a:pt x="551" y="114"/>
                  <a:pt x="551" y="117"/>
                  <a:pt x="550" y="120"/>
                </a:cubicBezTo>
                <a:close/>
                <a:moveTo>
                  <a:pt x="550" y="236"/>
                </a:moveTo>
                <a:cubicBezTo>
                  <a:pt x="551" y="231"/>
                  <a:pt x="554" y="226"/>
                  <a:pt x="558" y="220"/>
                </a:cubicBezTo>
                <a:cubicBezTo>
                  <a:pt x="560" y="225"/>
                  <a:pt x="560" y="230"/>
                  <a:pt x="559" y="236"/>
                </a:cubicBezTo>
                <a:cubicBezTo>
                  <a:pt x="559" y="237"/>
                  <a:pt x="559" y="237"/>
                  <a:pt x="559" y="237"/>
                </a:cubicBezTo>
                <a:cubicBezTo>
                  <a:pt x="558" y="240"/>
                  <a:pt x="557" y="243"/>
                  <a:pt x="555" y="246"/>
                </a:cubicBezTo>
                <a:cubicBezTo>
                  <a:pt x="554" y="247"/>
                  <a:pt x="553" y="248"/>
                  <a:pt x="552" y="250"/>
                </a:cubicBezTo>
                <a:cubicBezTo>
                  <a:pt x="550" y="246"/>
                  <a:pt x="549" y="241"/>
                  <a:pt x="550" y="236"/>
                </a:cubicBezTo>
                <a:close/>
                <a:moveTo>
                  <a:pt x="490" y="353"/>
                </a:moveTo>
                <a:cubicBezTo>
                  <a:pt x="490" y="353"/>
                  <a:pt x="490" y="353"/>
                  <a:pt x="490" y="353"/>
                </a:cubicBezTo>
                <a:cubicBezTo>
                  <a:pt x="494" y="348"/>
                  <a:pt x="500" y="344"/>
                  <a:pt x="507" y="341"/>
                </a:cubicBezTo>
                <a:cubicBezTo>
                  <a:pt x="507" y="347"/>
                  <a:pt x="505" y="352"/>
                  <a:pt x="500" y="358"/>
                </a:cubicBezTo>
                <a:cubicBezTo>
                  <a:pt x="499" y="359"/>
                  <a:pt x="499" y="359"/>
                  <a:pt x="499" y="359"/>
                </a:cubicBezTo>
                <a:cubicBezTo>
                  <a:pt x="496" y="362"/>
                  <a:pt x="493" y="364"/>
                  <a:pt x="490" y="365"/>
                </a:cubicBezTo>
                <a:cubicBezTo>
                  <a:pt x="488" y="366"/>
                  <a:pt x="486" y="367"/>
                  <a:pt x="485" y="368"/>
                </a:cubicBezTo>
                <a:cubicBezTo>
                  <a:pt x="484" y="362"/>
                  <a:pt x="486" y="357"/>
                  <a:pt x="490" y="353"/>
                </a:cubicBezTo>
                <a:close/>
                <a:moveTo>
                  <a:pt x="374" y="443"/>
                </a:moveTo>
                <a:cubicBezTo>
                  <a:pt x="374" y="443"/>
                  <a:pt x="374" y="443"/>
                  <a:pt x="374" y="443"/>
                </a:cubicBezTo>
                <a:cubicBezTo>
                  <a:pt x="380" y="439"/>
                  <a:pt x="388" y="438"/>
                  <a:pt x="397" y="437"/>
                </a:cubicBezTo>
                <a:cubicBezTo>
                  <a:pt x="394" y="443"/>
                  <a:pt x="390" y="448"/>
                  <a:pt x="382" y="453"/>
                </a:cubicBezTo>
                <a:cubicBezTo>
                  <a:pt x="382" y="453"/>
                  <a:pt x="382" y="453"/>
                  <a:pt x="382" y="453"/>
                </a:cubicBezTo>
                <a:cubicBezTo>
                  <a:pt x="377" y="456"/>
                  <a:pt x="374" y="456"/>
                  <a:pt x="370" y="457"/>
                </a:cubicBezTo>
                <a:cubicBezTo>
                  <a:pt x="367" y="457"/>
                  <a:pt x="365" y="457"/>
                  <a:pt x="362" y="458"/>
                </a:cubicBezTo>
                <a:cubicBezTo>
                  <a:pt x="364" y="452"/>
                  <a:pt x="368" y="447"/>
                  <a:pt x="374" y="443"/>
                </a:cubicBezTo>
                <a:close/>
                <a:moveTo>
                  <a:pt x="232" y="457"/>
                </a:moveTo>
                <a:cubicBezTo>
                  <a:pt x="228" y="456"/>
                  <a:pt x="224" y="456"/>
                  <a:pt x="220" y="453"/>
                </a:cubicBezTo>
                <a:cubicBezTo>
                  <a:pt x="219" y="453"/>
                  <a:pt x="219" y="453"/>
                  <a:pt x="219" y="453"/>
                </a:cubicBezTo>
                <a:cubicBezTo>
                  <a:pt x="212" y="448"/>
                  <a:pt x="207" y="443"/>
                  <a:pt x="204" y="437"/>
                </a:cubicBezTo>
                <a:cubicBezTo>
                  <a:pt x="213" y="438"/>
                  <a:pt x="222" y="439"/>
                  <a:pt x="228" y="443"/>
                </a:cubicBezTo>
                <a:cubicBezTo>
                  <a:pt x="228" y="443"/>
                  <a:pt x="228" y="443"/>
                  <a:pt x="228" y="443"/>
                </a:cubicBezTo>
                <a:cubicBezTo>
                  <a:pt x="234" y="447"/>
                  <a:pt x="238" y="452"/>
                  <a:pt x="239" y="458"/>
                </a:cubicBezTo>
                <a:cubicBezTo>
                  <a:pt x="237" y="457"/>
                  <a:pt x="234" y="457"/>
                  <a:pt x="232" y="457"/>
                </a:cubicBezTo>
                <a:close/>
                <a:moveTo>
                  <a:pt x="117" y="368"/>
                </a:moveTo>
                <a:cubicBezTo>
                  <a:pt x="115" y="367"/>
                  <a:pt x="113" y="366"/>
                  <a:pt x="112" y="365"/>
                </a:cubicBezTo>
                <a:cubicBezTo>
                  <a:pt x="108" y="364"/>
                  <a:pt x="105" y="362"/>
                  <a:pt x="102" y="359"/>
                </a:cubicBezTo>
                <a:cubicBezTo>
                  <a:pt x="102" y="358"/>
                  <a:pt x="102" y="358"/>
                  <a:pt x="102" y="358"/>
                </a:cubicBezTo>
                <a:cubicBezTo>
                  <a:pt x="97" y="352"/>
                  <a:pt x="95" y="347"/>
                  <a:pt x="94" y="341"/>
                </a:cubicBezTo>
                <a:cubicBezTo>
                  <a:pt x="102" y="344"/>
                  <a:pt x="108" y="348"/>
                  <a:pt x="112" y="353"/>
                </a:cubicBezTo>
                <a:cubicBezTo>
                  <a:pt x="112" y="353"/>
                  <a:pt x="112" y="353"/>
                  <a:pt x="112" y="353"/>
                </a:cubicBezTo>
                <a:cubicBezTo>
                  <a:pt x="115" y="357"/>
                  <a:pt x="117" y="362"/>
                  <a:pt x="117" y="368"/>
                </a:cubicBezTo>
                <a:close/>
                <a:moveTo>
                  <a:pt x="42" y="236"/>
                </a:moveTo>
                <a:cubicBezTo>
                  <a:pt x="41" y="230"/>
                  <a:pt x="42" y="225"/>
                  <a:pt x="44" y="220"/>
                </a:cubicBezTo>
                <a:cubicBezTo>
                  <a:pt x="48" y="226"/>
                  <a:pt x="50" y="231"/>
                  <a:pt x="51" y="236"/>
                </a:cubicBezTo>
                <a:cubicBezTo>
                  <a:pt x="52" y="241"/>
                  <a:pt x="51" y="246"/>
                  <a:pt x="49" y="250"/>
                </a:cubicBezTo>
                <a:cubicBezTo>
                  <a:pt x="48" y="248"/>
                  <a:pt x="48" y="247"/>
                  <a:pt x="47" y="246"/>
                </a:cubicBezTo>
                <a:cubicBezTo>
                  <a:pt x="45" y="243"/>
                  <a:pt x="43" y="240"/>
                  <a:pt x="42" y="237"/>
                </a:cubicBezTo>
                <a:lnTo>
                  <a:pt x="42" y="236"/>
                </a:lnTo>
                <a:close/>
                <a:moveTo>
                  <a:pt x="52" y="111"/>
                </a:moveTo>
                <a:cubicBezTo>
                  <a:pt x="52" y="110"/>
                  <a:pt x="52" y="110"/>
                  <a:pt x="52" y="110"/>
                </a:cubicBezTo>
                <a:cubicBezTo>
                  <a:pt x="54" y="105"/>
                  <a:pt x="56" y="101"/>
                  <a:pt x="59" y="98"/>
                </a:cubicBezTo>
                <a:cubicBezTo>
                  <a:pt x="59" y="104"/>
                  <a:pt x="59" y="109"/>
                  <a:pt x="58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7" y="118"/>
                  <a:pt x="55" y="121"/>
                  <a:pt x="52" y="123"/>
                </a:cubicBezTo>
                <a:cubicBezTo>
                  <a:pt x="51" y="122"/>
                  <a:pt x="51" y="121"/>
                  <a:pt x="51" y="120"/>
                </a:cubicBezTo>
                <a:cubicBezTo>
                  <a:pt x="51" y="117"/>
                  <a:pt x="51" y="114"/>
                  <a:pt x="52" y="111"/>
                </a:cubicBezTo>
                <a:close/>
                <a:moveTo>
                  <a:pt x="46" y="47"/>
                </a:moveTo>
                <a:cubicBezTo>
                  <a:pt x="48" y="43"/>
                  <a:pt x="51" y="38"/>
                  <a:pt x="55" y="35"/>
                </a:cubicBezTo>
                <a:cubicBezTo>
                  <a:pt x="55" y="39"/>
                  <a:pt x="54" y="43"/>
                  <a:pt x="52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0" y="51"/>
                  <a:pt x="48" y="53"/>
                  <a:pt x="46" y="56"/>
                </a:cubicBezTo>
                <a:cubicBezTo>
                  <a:pt x="44" y="58"/>
                  <a:pt x="44" y="58"/>
                  <a:pt x="44" y="58"/>
                </a:cubicBezTo>
                <a:cubicBezTo>
                  <a:pt x="43" y="54"/>
                  <a:pt x="44" y="51"/>
                  <a:pt x="46" y="47"/>
                </a:cubicBezTo>
                <a:close/>
                <a:moveTo>
                  <a:pt x="12" y="189"/>
                </a:moveTo>
                <a:cubicBezTo>
                  <a:pt x="9" y="186"/>
                  <a:pt x="8" y="181"/>
                  <a:pt x="8" y="176"/>
                </a:cubicBezTo>
                <a:cubicBezTo>
                  <a:pt x="9" y="170"/>
                  <a:pt x="11" y="164"/>
                  <a:pt x="15" y="159"/>
                </a:cubicBezTo>
                <a:cubicBezTo>
                  <a:pt x="16" y="163"/>
                  <a:pt x="17" y="168"/>
                  <a:pt x="16" y="174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16" y="179"/>
                  <a:pt x="15" y="182"/>
                  <a:pt x="13" y="185"/>
                </a:cubicBezTo>
                <a:cubicBezTo>
                  <a:pt x="13" y="187"/>
                  <a:pt x="12" y="188"/>
                  <a:pt x="12" y="189"/>
                </a:cubicBezTo>
                <a:close/>
                <a:moveTo>
                  <a:pt x="37" y="321"/>
                </a:moveTo>
                <a:cubicBezTo>
                  <a:pt x="34" y="316"/>
                  <a:pt x="32" y="308"/>
                  <a:pt x="33" y="300"/>
                </a:cubicBezTo>
                <a:cubicBezTo>
                  <a:pt x="37" y="304"/>
                  <a:pt x="41" y="308"/>
                  <a:pt x="44" y="315"/>
                </a:cubicBezTo>
                <a:cubicBezTo>
                  <a:pt x="45" y="315"/>
                  <a:pt x="45" y="315"/>
                  <a:pt x="45" y="315"/>
                </a:cubicBezTo>
                <a:cubicBezTo>
                  <a:pt x="47" y="320"/>
                  <a:pt x="47" y="323"/>
                  <a:pt x="48" y="327"/>
                </a:cubicBezTo>
                <a:cubicBezTo>
                  <a:pt x="48" y="329"/>
                  <a:pt x="49" y="331"/>
                  <a:pt x="49" y="332"/>
                </a:cubicBezTo>
                <a:cubicBezTo>
                  <a:pt x="44" y="331"/>
                  <a:pt x="40" y="327"/>
                  <a:pt x="37" y="321"/>
                </a:cubicBezTo>
                <a:close/>
                <a:moveTo>
                  <a:pt x="139" y="443"/>
                </a:moveTo>
                <a:cubicBezTo>
                  <a:pt x="133" y="438"/>
                  <a:pt x="128" y="431"/>
                  <a:pt x="125" y="423"/>
                </a:cubicBezTo>
                <a:cubicBezTo>
                  <a:pt x="132" y="424"/>
                  <a:pt x="138" y="427"/>
                  <a:pt x="144" y="432"/>
                </a:cubicBezTo>
                <a:cubicBezTo>
                  <a:pt x="145" y="432"/>
                  <a:pt x="145" y="432"/>
                  <a:pt x="145" y="432"/>
                </a:cubicBezTo>
                <a:cubicBezTo>
                  <a:pt x="149" y="435"/>
                  <a:pt x="151" y="439"/>
                  <a:pt x="153" y="442"/>
                </a:cubicBezTo>
                <a:cubicBezTo>
                  <a:pt x="154" y="444"/>
                  <a:pt x="156" y="446"/>
                  <a:pt x="157" y="448"/>
                </a:cubicBezTo>
                <a:cubicBezTo>
                  <a:pt x="151" y="449"/>
                  <a:pt x="145" y="447"/>
                  <a:pt x="139" y="443"/>
                </a:cubicBezTo>
                <a:close/>
                <a:moveTo>
                  <a:pt x="449" y="442"/>
                </a:moveTo>
                <a:cubicBezTo>
                  <a:pt x="451" y="439"/>
                  <a:pt x="453" y="435"/>
                  <a:pt x="457" y="432"/>
                </a:cubicBezTo>
                <a:cubicBezTo>
                  <a:pt x="457" y="432"/>
                  <a:pt x="457" y="432"/>
                  <a:pt x="457" y="432"/>
                </a:cubicBezTo>
                <a:cubicBezTo>
                  <a:pt x="464" y="427"/>
                  <a:pt x="470" y="424"/>
                  <a:pt x="476" y="423"/>
                </a:cubicBezTo>
                <a:cubicBezTo>
                  <a:pt x="473" y="431"/>
                  <a:pt x="468" y="438"/>
                  <a:pt x="462" y="443"/>
                </a:cubicBezTo>
                <a:cubicBezTo>
                  <a:pt x="457" y="447"/>
                  <a:pt x="451" y="449"/>
                  <a:pt x="444" y="448"/>
                </a:cubicBezTo>
                <a:cubicBezTo>
                  <a:pt x="446" y="446"/>
                  <a:pt x="447" y="444"/>
                  <a:pt x="449" y="442"/>
                </a:cubicBezTo>
                <a:close/>
                <a:moveTo>
                  <a:pt x="554" y="327"/>
                </a:moveTo>
                <a:cubicBezTo>
                  <a:pt x="554" y="323"/>
                  <a:pt x="555" y="320"/>
                  <a:pt x="557" y="315"/>
                </a:cubicBezTo>
                <a:cubicBezTo>
                  <a:pt x="557" y="315"/>
                  <a:pt x="557" y="315"/>
                  <a:pt x="557" y="315"/>
                </a:cubicBezTo>
                <a:cubicBezTo>
                  <a:pt x="561" y="308"/>
                  <a:pt x="564" y="304"/>
                  <a:pt x="569" y="300"/>
                </a:cubicBezTo>
                <a:cubicBezTo>
                  <a:pt x="569" y="308"/>
                  <a:pt x="568" y="316"/>
                  <a:pt x="565" y="321"/>
                </a:cubicBezTo>
                <a:cubicBezTo>
                  <a:pt x="562" y="327"/>
                  <a:pt x="558" y="331"/>
                  <a:pt x="552" y="332"/>
                </a:cubicBezTo>
                <a:cubicBezTo>
                  <a:pt x="553" y="331"/>
                  <a:pt x="553" y="329"/>
                  <a:pt x="554" y="32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0">
            <a:extLst>
              <a:ext uri="{FF2B5EF4-FFF2-40B4-BE49-F238E27FC236}">
                <a16:creationId xmlns="" xmlns:a16="http://schemas.microsoft.com/office/drawing/2014/main" id="{94D12679-EB8C-478E-93B9-9C0CC1ABF6C5}"/>
              </a:ext>
            </a:extLst>
          </p:cNvPr>
          <p:cNvSpPr>
            <a:spLocks noEditPoints="1"/>
          </p:cNvSpPr>
          <p:nvPr/>
        </p:nvSpPr>
        <p:spPr bwMode="auto">
          <a:xfrm>
            <a:off x="10607807" y="939020"/>
            <a:ext cx="1133344" cy="912438"/>
          </a:xfrm>
          <a:custGeom>
            <a:avLst/>
            <a:gdLst>
              <a:gd name="T0" fmla="*/ 135 w 601"/>
              <a:gd name="T1" fmla="*/ 330 h 483"/>
              <a:gd name="T2" fmla="*/ 131 w 601"/>
              <a:gd name="T3" fmla="*/ 215 h 483"/>
              <a:gd name="T4" fmla="*/ 75 w 601"/>
              <a:gd name="T5" fmla="*/ 167 h 483"/>
              <a:gd name="T6" fmla="*/ 63 w 601"/>
              <a:gd name="T7" fmla="*/ 13 h 483"/>
              <a:gd name="T8" fmla="*/ 53 w 601"/>
              <a:gd name="T9" fmla="*/ 257 h 483"/>
              <a:gd name="T10" fmla="*/ 63 w 601"/>
              <a:gd name="T11" fmla="*/ 345 h 483"/>
              <a:gd name="T12" fmla="*/ 116 w 601"/>
              <a:gd name="T13" fmla="*/ 442 h 483"/>
              <a:gd name="T14" fmla="*/ 194 w 601"/>
              <a:gd name="T15" fmla="*/ 374 h 483"/>
              <a:gd name="T16" fmla="*/ 158 w 601"/>
              <a:gd name="T17" fmla="*/ 388 h 483"/>
              <a:gd name="T18" fmla="*/ 150 w 601"/>
              <a:gd name="T19" fmla="*/ 343 h 483"/>
              <a:gd name="T20" fmla="*/ 136 w 601"/>
              <a:gd name="T21" fmla="*/ 319 h 483"/>
              <a:gd name="T22" fmla="*/ 100 w 601"/>
              <a:gd name="T23" fmla="*/ 308 h 483"/>
              <a:gd name="T24" fmla="*/ 98 w 601"/>
              <a:gd name="T25" fmla="*/ 285 h 483"/>
              <a:gd name="T26" fmla="*/ 123 w 601"/>
              <a:gd name="T27" fmla="*/ 218 h 483"/>
              <a:gd name="T28" fmla="*/ 85 w 601"/>
              <a:gd name="T29" fmla="*/ 210 h 483"/>
              <a:gd name="T30" fmla="*/ 81 w 601"/>
              <a:gd name="T31" fmla="*/ 207 h 483"/>
              <a:gd name="T32" fmla="*/ 93 w 601"/>
              <a:gd name="T33" fmla="*/ 151 h 483"/>
              <a:gd name="T34" fmla="*/ 153 w 601"/>
              <a:gd name="T35" fmla="*/ 96 h 483"/>
              <a:gd name="T36" fmla="*/ 145 w 601"/>
              <a:gd name="T37" fmla="*/ 5 h 483"/>
              <a:gd name="T38" fmla="*/ 120 w 601"/>
              <a:gd name="T39" fmla="*/ 30 h 483"/>
              <a:gd name="T40" fmla="*/ 61 w 601"/>
              <a:gd name="T41" fmla="*/ 25 h 483"/>
              <a:gd name="T42" fmla="*/ 68 w 601"/>
              <a:gd name="T43" fmla="*/ 134 h 483"/>
              <a:gd name="T44" fmla="*/ 19 w 601"/>
              <a:gd name="T45" fmla="*/ 131 h 483"/>
              <a:gd name="T46" fmla="*/ 28 w 601"/>
              <a:gd name="T47" fmla="*/ 175 h 483"/>
              <a:gd name="T48" fmla="*/ 7 w 601"/>
              <a:gd name="T49" fmla="*/ 210 h 483"/>
              <a:gd name="T50" fmla="*/ 60 w 601"/>
              <a:gd name="T51" fmla="*/ 307 h 483"/>
              <a:gd name="T52" fmla="*/ 18 w 601"/>
              <a:gd name="T53" fmla="*/ 292 h 483"/>
              <a:gd name="T54" fmla="*/ 32 w 601"/>
              <a:gd name="T55" fmla="*/ 353 h 483"/>
              <a:gd name="T56" fmla="*/ 61 w 601"/>
              <a:gd name="T57" fmla="*/ 396 h 483"/>
              <a:gd name="T58" fmla="*/ 52 w 601"/>
              <a:gd name="T59" fmla="*/ 401 h 483"/>
              <a:gd name="T60" fmla="*/ 164 w 601"/>
              <a:gd name="T61" fmla="*/ 456 h 483"/>
              <a:gd name="T62" fmla="*/ 526 w 601"/>
              <a:gd name="T63" fmla="*/ 312 h 483"/>
              <a:gd name="T64" fmla="*/ 565 w 601"/>
              <a:gd name="T65" fmla="*/ 69 h 483"/>
              <a:gd name="T66" fmla="*/ 495 w 601"/>
              <a:gd name="T67" fmla="*/ 106 h 483"/>
              <a:gd name="T68" fmla="*/ 462 w 601"/>
              <a:gd name="T69" fmla="*/ 170 h 483"/>
              <a:gd name="T70" fmla="*/ 484 w 601"/>
              <a:gd name="T71" fmla="*/ 290 h 483"/>
              <a:gd name="T72" fmla="*/ 404 w 601"/>
              <a:gd name="T73" fmla="*/ 427 h 483"/>
              <a:gd name="T74" fmla="*/ 435 w 601"/>
              <a:gd name="T75" fmla="*/ 426 h 483"/>
              <a:gd name="T76" fmla="*/ 589 w 601"/>
              <a:gd name="T77" fmla="*/ 285 h 483"/>
              <a:gd name="T78" fmla="*/ 545 w 601"/>
              <a:gd name="T79" fmla="*/ 301 h 483"/>
              <a:gd name="T80" fmla="*/ 596 w 601"/>
              <a:gd name="T81" fmla="*/ 206 h 483"/>
              <a:gd name="T82" fmla="*/ 551 w 601"/>
              <a:gd name="T83" fmla="*/ 197 h 483"/>
              <a:gd name="T84" fmla="*/ 555 w 601"/>
              <a:gd name="T85" fmla="*/ 166 h 483"/>
              <a:gd name="T86" fmla="*/ 534 w 601"/>
              <a:gd name="T87" fmla="*/ 127 h 483"/>
              <a:gd name="T88" fmla="*/ 524 w 601"/>
              <a:gd name="T89" fmla="*/ 83 h 483"/>
              <a:gd name="T90" fmla="*/ 516 w 601"/>
              <a:gd name="T91" fmla="*/ 85 h 483"/>
              <a:gd name="T92" fmla="*/ 457 w 601"/>
              <a:gd name="T93" fmla="*/ 5 h 483"/>
              <a:gd name="T94" fmla="*/ 457 w 601"/>
              <a:gd name="T95" fmla="*/ 81 h 483"/>
              <a:gd name="T96" fmla="*/ 509 w 601"/>
              <a:gd name="T97" fmla="*/ 153 h 483"/>
              <a:gd name="T98" fmla="*/ 507 w 601"/>
              <a:gd name="T99" fmla="*/ 158 h 483"/>
              <a:gd name="T100" fmla="*/ 474 w 601"/>
              <a:gd name="T101" fmla="*/ 186 h 483"/>
              <a:gd name="T102" fmla="*/ 498 w 601"/>
              <a:gd name="T103" fmla="*/ 228 h 483"/>
              <a:gd name="T104" fmla="*/ 517 w 601"/>
              <a:gd name="T105" fmla="*/ 262 h 483"/>
              <a:gd name="T106" fmla="*/ 485 w 601"/>
              <a:gd name="T107" fmla="*/ 289 h 483"/>
              <a:gd name="T108" fmla="*/ 489 w 601"/>
              <a:gd name="T109" fmla="*/ 346 h 483"/>
              <a:gd name="T110" fmla="*/ 450 w 601"/>
              <a:gd name="T111" fmla="*/ 339 h 483"/>
              <a:gd name="T112" fmla="*/ 440 w 601"/>
              <a:gd name="T113" fmla="*/ 352 h 483"/>
              <a:gd name="T114" fmla="*/ 417 w 601"/>
              <a:gd name="T115" fmla="*/ 362 h 483"/>
              <a:gd name="T116" fmla="*/ 428 w 601"/>
              <a:gd name="T117" fmla="*/ 450 h 483"/>
              <a:gd name="T118" fmla="*/ 427 w 601"/>
              <a:gd name="T119" fmla="*/ 444 h 483"/>
              <a:gd name="T120" fmla="*/ 486 w 601"/>
              <a:gd name="T121" fmla="*/ 404 h 483"/>
              <a:gd name="T122" fmla="*/ 520 w 601"/>
              <a:gd name="T123" fmla="*/ 371 h 483"/>
              <a:gd name="T124" fmla="*/ 513 w 601"/>
              <a:gd name="T125" fmla="*/ 367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483">
                <a:moveTo>
                  <a:pt x="303" y="475"/>
                </a:moveTo>
                <a:cubicBezTo>
                  <a:pt x="289" y="472"/>
                  <a:pt x="269" y="467"/>
                  <a:pt x="245" y="459"/>
                </a:cubicBezTo>
                <a:cubicBezTo>
                  <a:pt x="233" y="455"/>
                  <a:pt x="219" y="449"/>
                  <a:pt x="205" y="442"/>
                </a:cubicBezTo>
                <a:cubicBezTo>
                  <a:pt x="203" y="437"/>
                  <a:pt x="201" y="432"/>
                  <a:pt x="199" y="426"/>
                </a:cubicBezTo>
                <a:cubicBezTo>
                  <a:pt x="205" y="418"/>
                  <a:pt x="202" y="401"/>
                  <a:pt x="200" y="391"/>
                </a:cubicBezTo>
                <a:cubicBezTo>
                  <a:pt x="199" y="384"/>
                  <a:pt x="197" y="376"/>
                  <a:pt x="194" y="369"/>
                </a:cubicBezTo>
                <a:cubicBezTo>
                  <a:pt x="191" y="361"/>
                  <a:pt x="189" y="358"/>
                  <a:pt x="186" y="356"/>
                </a:cubicBezTo>
                <a:cubicBezTo>
                  <a:pt x="186" y="356"/>
                  <a:pt x="186" y="356"/>
                  <a:pt x="186" y="356"/>
                </a:cubicBezTo>
                <a:cubicBezTo>
                  <a:pt x="185" y="357"/>
                  <a:pt x="185" y="357"/>
                  <a:pt x="185" y="357"/>
                </a:cubicBezTo>
                <a:cubicBezTo>
                  <a:pt x="182" y="360"/>
                  <a:pt x="180" y="367"/>
                  <a:pt x="179" y="376"/>
                </a:cubicBezTo>
                <a:cubicBezTo>
                  <a:pt x="178" y="384"/>
                  <a:pt x="178" y="393"/>
                  <a:pt x="180" y="400"/>
                </a:cubicBezTo>
                <a:cubicBezTo>
                  <a:pt x="182" y="415"/>
                  <a:pt x="190" y="426"/>
                  <a:pt x="198" y="427"/>
                </a:cubicBezTo>
                <a:cubicBezTo>
                  <a:pt x="199" y="432"/>
                  <a:pt x="201" y="437"/>
                  <a:pt x="203" y="442"/>
                </a:cubicBezTo>
                <a:cubicBezTo>
                  <a:pt x="192" y="436"/>
                  <a:pt x="181" y="430"/>
                  <a:pt x="169" y="423"/>
                </a:cubicBezTo>
                <a:cubicBezTo>
                  <a:pt x="165" y="420"/>
                  <a:pt x="161" y="417"/>
                  <a:pt x="157" y="414"/>
                </a:cubicBezTo>
                <a:cubicBezTo>
                  <a:pt x="156" y="409"/>
                  <a:pt x="155" y="403"/>
                  <a:pt x="155" y="397"/>
                </a:cubicBezTo>
                <a:cubicBezTo>
                  <a:pt x="160" y="392"/>
                  <a:pt x="163" y="380"/>
                  <a:pt x="163" y="363"/>
                </a:cubicBezTo>
                <a:cubicBezTo>
                  <a:pt x="164" y="357"/>
                  <a:pt x="163" y="348"/>
                  <a:pt x="163" y="342"/>
                </a:cubicBezTo>
                <a:cubicBezTo>
                  <a:pt x="162" y="335"/>
                  <a:pt x="161" y="330"/>
                  <a:pt x="159" y="328"/>
                </a:cubicBezTo>
                <a:cubicBezTo>
                  <a:pt x="158" y="328"/>
                  <a:pt x="158" y="328"/>
                  <a:pt x="158" y="328"/>
                </a:cubicBezTo>
                <a:cubicBezTo>
                  <a:pt x="158" y="328"/>
                  <a:pt x="158" y="328"/>
                  <a:pt x="158" y="328"/>
                </a:cubicBezTo>
                <a:cubicBezTo>
                  <a:pt x="154" y="331"/>
                  <a:pt x="150" y="337"/>
                  <a:pt x="147" y="344"/>
                </a:cubicBezTo>
                <a:cubicBezTo>
                  <a:pt x="144" y="352"/>
                  <a:pt x="142" y="361"/>
                  <a:pt x="141" y="368"/>
                </a:cubicBezTo>
                <a:cubicBezTo>
                  <a:pt x="141" y="383"/>
                  <a:pt x="146" y="395"/>
                  <a:pt x="153" y="397"/>
                </a:cubicBezTo>
                <a:cubicBezTo>
                  <a:pt x="154" y="403"/>
                  <a:pt x="155" y="408"/>
                  <a:pt x="156" y="413"/>
                </a:cubicBezTo>
                <a:cubicBezTo>
                  <a:pt x="142" y="403"/>
                  <a:pt x="129" y="391"/>
                  <a:pt x="117" y="377"/>
                </a:cubicBezTo>
                <a:cubicBezTo>
                  <a:pt x="117" y="371"/>
                  <a:pt x="117" y="366"/>
                  <a:pt x="118" y="360"/>
                </a:cubicBezTo>
                <a:cubicBezTo>
                  <a:pt x="124" y="356"/>
                  <a:pt x="130" y="346"/>
                  <a:pt x="135" y="330"/>
                </a:cubicBezTo>
                <a:cubicBezTo>
                  <a:pt x="137" y="323"/>
                  <a:pt x="139" y="315"/>
                  <a:pt x="141" y="309"/>
                </a:cubicBezTo>
                <a:cubicBezTo>
                  <a:pt x="142" y="302"/>
                  <a:pt x="143" y="297"/>
                  <a:pt x="141" y="295"/>
                </a:cubicBezTo>
                <a:cubicBezTo>
                  <a:pt x="140" y="295"/>
                  <a:pt x="140" y="295"/>
                  <a:pt x="140" y="295"/>
                </a:cubicBezTo>
                <a:cubicBezTo>
                  <a:pt x="140" y="295"/>
                  <a:pt x="140" y="295"/>
                  <a:pt x="140" y="295"/>
                </a:cubicBezTo>
                <a:cubicBezTo>
                  <a:pt x="135" y="296"/>
                  <a:pt x="130" y="301"/>
                  <a:pt x="125" y="308"/>
                </a:cubicBezTo>
                <a:cubicBezTo>
                  <a:pt x="120" y="314"/>
                  <a:pt x="115" y="322"/>
                  <a:pt x="113" y="329"/>
                </a:cubicBezTo>
                <a:cubicBezTo>
                  <a:pt x="108" y="342"/>
                  <a:pt x="110" y="356"/>
                  <a:pt x="117" y="360"/>
                </a:cubicBezTo>
                <a:cubicBezTo>
                  <a:pt x="116" y="365"/>
                  <a:pt x="116" y="370"/>
                  <a:pt x="116" y="376"/>
                </a:cubicBezTo>
                <a:cubicBezTo>
                  <a:pt x="110" y="369"/>
                  <a:pt x="105" y="363"/>
                  <a:pt x="100" y="355"/>
                </a:cubicBezTo>
                <a:cubicBezTo>
                  <a:pt x="95" y="348"/>
                  <a:pt x="91" y="340"/>
                  <a:pt x="87" y="331"/>
                </a:cubicBezTo>
                <a:cubicBezTo>
                  <a:pt x="89" y="326"/>
                  <a:pt x="91" y="320"/>
                  <a:pt x="93" y="315"/>
                </a:cubicBezTo>
                <a:cubicBezTo>
                  <a:pt x="100" y="313"/>
                  <a:pt x="108" y="305"/>
                  <a:pt x="118" y="290"/>
                </a:cubicBezTo>
                <a:cubicBezTo>
                  <a:pt x="122" y="284"/>
                  <a:pt x="125" y="277"/>
                  <a:pt x="128" y="272"/>
                </a:cubicBezTo>
                <a:cubicBezTo>
                  <a:pt x="132" y="264"/>
                  <a:pt x="133" y="260"/>
                  <a:pt x="132" y="257"/>
                </a:cubicBezTo>
                <a:cubicBezTo>
                  <a:pt x="132" y="257"/>
                  <a:pt x="132" y="257"/>
                  <a:pt x="132" y="257"/>
                </a:cubicBezTo>
                <a:cubicBezTo>
                  <a:pt x="131" y="257"/>
                  <a:pt x="131" y="257"/>
                  <a:pt x="131" y="257"/>
                </a:cubicBezTo>
                <a:cubicBezTo>
                  <a:pt x="126" y="257"/>
                  <a:pt x="120" y="261"/>
                  <a:pt x="113" y="266"/>
                </a:cubicBezTo>
                <a:cubicBezTo>
                  <a:pt x="107" y="271"/>
                  <a:pt x="100" y="277"/>
                  <a:pt x="96" y="283"/>
                </a:cubicBezTo>
                <a:cubicBezTo>
                  <a:pt x="88" y="295"/>
                  <a:pt x="86" y="309"/>
                  <a:pt x="92" y="314"/>
                </a:cubicBezTo>
                <a:cubicBezTo>
                  <a:pt x="90" y="319"/>
                  <a:pt x="88" y="324"/>
                  <a:pt x="86" y="330"/>
                </a:cubicBezTo>
                <a:cubicBezTo>
                  <a:pt x="83" y="324"/>
                  <a:pt x="81" y="317"/>
                  <a:pt x="78" y="311"/>
                </a:cubicBezTo>
                <a:cubicBezTo>
                  <a:pt x="75" y="301"/>
                  <a:pt x="72" y="290"/>
                  <a:pt x="70" y="279"/>
                </a:cubicBezTo>
                <a:cubicBezTo>
                  <a:pt x="74" y="274"/>
                  <a:pt x="77" y="269"/>
                  <a:pt x="81" y="264"/>
                </a:cubicBezTo>
                <a:cubicBezTo>
                  <a:pt x="90" y="264"/>
                  <a:pt x="102" y="254"/>
                  <a:pt x="111" y="246"/>
                </a:cubicBezTo>
                <a:cubicBezTo>
                  <a:pt x="116" y="241"/>
                  <a:pt x="121" y="235"/>
                  <a:pt x="125" y="230"/>
                </a:cubicBezTo>
                <a:cubicBezTo>
                  <a:pt x="131" y="223"/>
                  <a:pt x="133" y="218"/>
                  <a:pt x="132" y="215"/>
                </a:cubicBezTo>
                <a:cubicBezTo>
                  <a:pt x="132" y="215"/>
                  <a:pt x="132" y="215"/>
                  <a:pt x="132" y="215"/>
                </a:cubicBezTo>
                <a:cubicBezTo>
                  <a:pt x="131" y="215"/>
                  <a:pt x="131" y="215"/>
                  <a:pt x="131" y="215"/>
                </a:cubicBezTo>
                <a:cubicBezTo>
                  <a:pt x="127" y="214"/>
                  <a:pt x="120" y="216"/>
                  <a:pt x="112" y="220"/>
                </a:cubicBezTo>
                <a:cubicBezTo>
                  <a:pt x="105" y="224"/>
                  <a:pt x="97" y="229"/>
                  <a:pt x="92" y="234"/>
                </a:cubicBezTo>
                <a:cubicBezTo>
                  <a:pt x="81" y="244"/>
                  <a:pt x="76" y="257"/>
                  <a:pt x="80" y="264"/>
                </a:cubicBezTo>
                <a:cubicBezTo>
                  <a:pt x="76" y="268"/>
                  <a:pt x="73" y="272"/>
                  <a:pt x="70" y="277"/>
                </a:cubicBezTo>
                <a:cubicBezTo>
                  <a:pt x="69" y="273"/>
                  <a:pt x="69" y="269"/>
                  <a:pt x="68" y="264"/>
                </a:cubicBezTo>
                <a:cubicBezTo>
                  <a:pt x="67" y="250"/>
                  <a:pt x="66" y="237"/>
                  <a:pt x="67" y="224"/>
                </a:cubicBezTo>
                <a:cubicBezTo>
                  <a:pt x="71" y="220"/>
                  <a:pt x="76" y="215"/>
                  <a:pt x="81" y="211"/>
                </a:cubicBezTo>
                <a:cubicBezTo>
                  <a:pt x="82" y="212"/>
                  <a:pt x="83" y="212"/>
                  <a:pt x="84" y="212"/>
                </a:cubicBezTo>
                <a:cubicBezTo>
                  <a:pt x="91" y="212"/>
                  <a:pt x="102" y="207"/>
                  <a:pt x="114" y="199"/>
                </a:cubicBezTo>
                <a:cubicBezTo>
                  <a:pt x="124" y="192"/>
                  <a:pt x="140" y="178"/>
                  <a:pt x="140" y="171"/>
                </a:cubicBezTo>
                <a:cubicBezTo>
                  <a:pt x="140" y="170"/>
                  <a:pt x="140" y="170"/>
                  <a:pt x="140" y="170"/>
                </a:cubicBezTo>
                <a:cubicBezTo>
                  <a:pt x="140" y="170"/>
                  <a:pt x="140" y="170"/>
                  <a:pt x="140" y="170"/>
                </a:cubicBezTo>
                <a:cubicBezTo>
                  <a:pt x="139" y="170"/>
                  <a:pt x="137" y="169"/>
                  <a:pt x="136" y="169"/>
                </a:cubicBezTo>
                <a:cubicBezTo>
                  <a:pt x="126" y="169"/>
                  <a:pt x="108" y="176"/>
                  <a:pt x="97" y="184"/>
                </a:cubicBezTo>
                <a:cubicBezTo>
                  <a:pt x="85" y="192"/>
                  <a:pt x="78" y="203"/>
                  <a:pt x="80" y="211"/>
                </a:cubicBezTo>
                <a:cubicBezTo>
                  <a:pt x="75" y="214"/>
                  <a:pt x="71" y="218"/>
                  <a:pt x="67" y="222"/>
                </a:cubicBezTo>
                <a:cubicBezTo>
                  <a:pt x="68" y="207"/>
                  <a:pt x="70" y="192"/>
                  <a:pt x="73" y="178"/>
                </a:cubicBezTo>
                <a:cubicBezTo>
                  <a:pt x="73" y="175"/>
                  <a:pt x="74" y="172"/>
                  <a:pt x="74" y="169"/>
                </a:cubicBezTo>
                <a:cubicBezTo>
                  <a:pt x="80" y="166"/>
                  <a:pt x="85" y="162"/>
                  <a:pt x="90" y="159"/>
                </a:cubicBezTo>
                <a:cubicBezTo>
                  <a:pt x="92" y="159"/>
                  <a:pt x="94" y="160"/>
                  <a:pt x="97" y="160"/>
                </a:cubicBezTo>
                <a:cubicBezTo>
                  <a:pt x="104" y="160"/>
                  <a:pt x="114" y="157"/>
                  <a:pt x="125" y="151"/>
                </a:cubicBezTo>
                <a:cubicBezTo>
                  <a:pt x="137" y="145"/>
                  <a:pt x="154" y="133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3" y="123"/>
                  <a:pt x="151" y="123"/>
                  <a:pt x="148" y="123"/>
                </a:cubicBezTo>
                <a:cubicBezTo>
                  <a:pt x="137" y="123"/>
                  <a:pt x="121" y="127"/>
                  <a:pt x="111" y="133"/>
                </a:cubicBezTo>
                <a:cubicBezTo>
                  <a:pt x="97" y="140"/>
                  <a:pt x="89" y="150"/>
                  <a:pt x="89" y="158"/>
                </a:cubicBezTo>
                <a:cubicBezTo>
                  <a:pt x="85" y="161"/>
                  <a:pt x="80" y="164"/>
                  <a:pt x="75" y="167"/>
                </a:cubicBezTo>
                <a:cubicBezTo>
                  <a:pt x="79" y="147"/>
                  <a:pt x="85" y="131"/>
                  <a:pt x="89" y="118"/>
                </a:cubicBezTo>
                <a:cubicBezTo>
                  <a:pt x="89" y="117"/>
                  <a:pt x="89" y="117"/>
                  <a:pt x="90" y="116"/>
                </a:cubicBezTo>
                <a:cubicBezTo>
                  <a:pt x="95" y="113"/>
                  <a:pt x="101" y="110"/>
                  <a:pt x="107" y="107"/>
                </a:cubicBezTo>
                <a:cubicBezTo>
                  <a:pt x="109" y="109"/>
                  <a:pt x="113" y="109"/>
                  <a:pt x="117" y="109"/>
                </a:cubicBezTo>
                <a:cubicBezTo>
                  <a:pt x="124" y="109"/>
                  <a:pt x="133" y="107"/>
                  <a:pt x="142" y="103"/>
                </a:cubicBezTo>
                <a:cubicBezTo>
                  <a:pt x="155" y="98"/>
                  <a:pt x="174" y="87"/>
                  <a:pt x="176" y="79"/>
                </a:cubicBezTo>
                <a:cubicBezTo>
                  <a:pt x="176" y="78"/>
                  <a:pt x="176" y="78"/>
                  <a:pt x="176" y="78"/>
                </a:cubicBezTo>
                <a:cubicBezTo>
                  <a:pt x="175" y="78"/>
                  <a:pt x="175" y="78"/>
                  <a:pt x="175" y="78"/>
                </a:cubicBezTo>
                <a:cubicBezTo>
                  <a:pt x="173" y="77"/>
                  <a:pt x="169" y="76"/>
                  <a:pt x="165" y="76"/>
                </a:cubicBezTo>
                <a:cubicBezTo>
                  <a:pt x="154" y="76"/>
                  <a:pt x="140" y="79"/>
                  <a:pt x="130" y="84"/>
                </a:cubicBezTo>
                <a:cubicBezTo>
                  <a:pt x="116" y="90"/>
                  <a:pt x="106" y="98"/>
                  <a:pt x="106" y="106"/>
                </a:cubicBezTo>
                <a:cubicBezTo>
                  <a:pt x="101" y="109"/>
                  <a:pt x="96" y="111"/>
                  <a:pt x="90" y="114"/>
                </a:cubicBezTo>
                <a:cubicBezTo>
                  <a:pt x="95" y="102"/>
                  <a:pt x="98" y="95"/>
                  <a:pt x="98" y="93"/>
                </a:cubicBezTo>
                <a:cubicBezTo>
                  <a:pt x="102" y="83"/>
                  <a:pt x="112" y="65"/>
                  <a:pt x="112" y="65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22" y="62"/>
                  <a:pt x="132" y="55"/>
                  <a:pt x="140" y="42"/>
                </a:cubicBezTo>
                <a:cubicBezTo>
                  <a:pt x="147" y="30"/>
                  <a:pt x="155" y="9"/>
                  <a:pt x="152" y="1"/>
                </a:cubicBezTo>
                <a:cubicBezTo>
                  <a:pt x="152" y="0"/>
                  <a:pt x="152" y="0"/>
                  <a:pt x="15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3" y="1"/>
                  <a:pt x="127" y="16"/>
                  <a:pt x="119" y="29"/>
                </a:cubicBezTo>
                <a:cubicBezTo>
                  <a:pt x="111" y="42"/>
                  <a:pt x="108" y="55"/>
                  <a:pt x="113" y="62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64"/>
                  <a:pt x="101" y="84"/>
                  <a:pt x="97" y="93"/>
                </a:cubicBezTo>
                <a:cubicBezTo>
                  <a:pt x="97" y="94"/>
                  <a:pt x="95" y="98"/>
                  <a:pt x="92" y="106"/>
                </a:cubicBezTo>
                <a:cubicBezTo>
                  <a:pt x="90" y="100"/>
                  <a:pt x="87" y="95"/>
                  <a:pt x="85" y="89"/>
                </a:cubicBezTo>
                <a:cubicBezTo>
                  <a:pt x="91" y="83"/>
                  <a:pt x="91" y="71"/>
                  <a:pt x="86" y="54"/>
                </a:cubicBezTo>
                <a:cubicBezTo>
                  <a:pt x="82" y="40"/>
                  <a:pt x="72" y="17"/>
                  <a:pt x="63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2" y="13"/>
                  <a:pt x="62" y="13"/>
                  <a:pt x="62" y="13"/>
                </a:cubicBezTo>
                <a:cubicBezTo>
                  <a:pt x="56" y="20"/>
                  <a:pt x="58" y="44"/>
                  <a:pt x="63" y="60"/>
                </a:cubicBezTo>
                <a:cubicBezTo>
                  <a:pt x="67" y="75"/>
                  <a:pt x="76" y="87"/>
                  <a:pt x="84" y="89"/>
                </a:cubicBezTo>
                <a:cubicBezTo>
                  <a:pt x="86" y="96"/>
                  <a:pt x="89" y="102"/>
                  <a:pt x="91" y="108"/>
                </a:cubicBezTo>
                <a:cubicBezTo>
                  <a:pt x="90" y="110"/>
                  <a:pt x="89" y="114"/>
                  <a:pt x="88" y="117"/>
                </a:cubicBezTo>
                <a:cubicBezTo>
                  <a:pt x="84" y="128"/>
                  <a:pt x="79" y="142"/>
                  <a:pt x="75" y="159"/>
                </a:cubicBezTo>
                <a:cubicBezTo>
                  <a:pt x="72" y="154"/>
                  <a:pt x="69" y="148"/>
                  <a:pt x="67" y="143"/>
                </a:cubicBezTo>
                <a:cubicBezTo>
                  <a:pt x="71" y="137"/>
                  <a:pt x="70" y="124"/>
                  <a:pt x="64" y="108"/>
                </a:cubicBezTo>
                <a:cubicBezTo>
                  <a:pt x="58" y="94"/>
                  <a:pt x="46" y="72"/>
                  <a:pt x="38" y="69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9"/>
                  <a:pt x="37" y="69"/>
                  <a:pt x="37" y="69"/>
                </a:cubicBezTo>
                <a:cubicBezTo>
                  <a:pt x="32" y="77"/>
                  <a:pt x="35" y="101"/>
                  <a:pt x="41" y="116"/>
                </a:cubicBezTo>
                <a:cubicBezTo>
                  <a:pt x="47" y="131"/>
                  <a:pt x="57" y="142"/>
                  <a:pt x="66" y="143"/>
                </a:cubicBezTo>
                <a:cubicBezTo>
                  <a:pt x="69" y="149"/>
                  <a:pt x="71" y="155"/>
                  <a:pt x="75" y="161"/>
                </a:cubicBezTo>
                <a:cubicBezTo>
                  <a:pt x="73" y="166"/>
                  <a:pt x="72" y="172"/>
                  <a:pt x="71" y="177"/>
                </a:cubicBezTo>
                <a:cubicBezTo>
                  <a:pt x="68" y="189"/>
                  <a:pt x="67" y="201"/>
                  <a:pt x="65" y="214"/>
                </a:cubicBezTo>
                <a:cubicBezTo>
                  <a:pt x="62" y="209"/>
                  <a:pt x="58" y="204"/>
                  <a:pt x="55" y="199"/>
                </a:cubicBezTo>
                <a:cubicBezTo>
                  <a:pt x="59" y="192"/>
                  <a:pt x="56" y="180"/>
                  <a:pt x="48" y="165"/>
                </a:cubicBezTo>
                <a:cubicBezTo>
                  <a:pt x="40" y="151"/>
                  <a:pt x="26" y="131"/>
                  <a:pt x="17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4" y="132"/>
                  <a:pt x="14" y="140"/>
                  <a:pt x="16" y="150"/>
                </a:cubicBezTo>
                <a:cubicBezTo>
                  <a:pt x="18" y="159"/>
                  <a:pt x="22" y="168"/>
                  <a:pt x="26" y="176"/>
                </a:cubicBezTo>
                <a:cubicBezTo>
                  <a:pt x="34" y="190"/>
                  <a:pt x="45" y="200"/>
                  <a:pt x="54" y="200"/>
                </a:cubicBezTo>
                <a:cubicBezTo>
                  <a:pt x="58" y="205"/>
                  <a:pt x="61" y="210"/>
                  <a:pt x="65" y="215"/>
                </a:cubicBezTo>
                <a:cubicBezTo>
                  <a:pt x="64" y="231"/>
                  <a:pt x="64" y="247"/>
                  <a:pt x="65" y="264"/>
                </a:cubicBezTo>
                <a:cubicBezTo>
                  <a:pt x="66" y="266"/>
                  <a:pt x="66" y="267"/>
                  <a:pt x="66" y="269"/>
                </a:cubicBezTo>
                <a:cubicBezTo>
                  <a:pt x="62" y="265"/>
                  <a:pt x="57" y="261"/>
                  <a:pt x="53" y="257"/>
                </a:cubicBezTo>
                <a:cubicBezTo>
                  <a:pt x="55" y="250"/>
                  <a:pt x="51" y="239"/>
                  <a:pt x="40" y="224"/>
                </a:cubicBezTo>
                <a:cubicBezTo>
                  <a:pt x="35" y="218"/>
                  <a:pt x="28" y="210"/>
                  <a:pt x="21" y="204"/>
                </a:cubicBezTo>
                <a:cubicBezTo>
                  <a:pt x="14" y="196"/>
                  <a:pt x="8" y="192"/>
                  <a:pt x="4" y="192"/>
                </a:cubicBezTo>
                <a:cubicBezTo>
                  <a:pt x="3" y="192"/>
                  <a:pt x="3" y="192"/>
                  <a:pt x="3" y="192"/>
                </a:cubicBezTo>
                <a:cubicBezTo>
                  <a:pt x="3" y="192"/>
                  <a:pt x="3" y="192"/>
                  <a:pt x="3" y="192"/>
                </a:cubicBezTo>
                <a:cubicBezTo>
                  <a:pt x="2" y="197"/>
                  <a:pt x="3" y="205"/>
                  <a:pt x="6" y="214"/>
                </a:cubicBezTo>
                <a:cubicBezTo>
                  <a:pt x="10" y="223"/>
                  <a:pt x="15" y="233"/>
                  <a:pt x="20" y="239"/>
                </a:cubicBezTo>
                <a:cubicBezTo>
                  <a:pt x="29" y="251"/>
                  <a:pt x="41" y="258"/>
                  <a:pt x="50" y="258"/>
                </a:cubicBezTo>
                <a:cubicBezTo>
                  <a:pt x="50" y="258"/>
                  <a:pt x="50" y="258"/>
                  <a:pt x="50" y="258"/>
                </a:cubicBezTo>
                <a:cubicBezTo>
                  <a:pt x="51" y="258"/>
                  <a:pt x="52" y="258"/>
                  <a:pt x="52" y="258"/>
                </a:cubicBezTo>
                <a:cubicBezTo>
                  <a:pt x="57" y="263"/>
                  <a:pt x="62" y="267"/>
                  <a:pt x="66" y="271"/>
                </a:cubicBezTo>
                <a:cubicBezTo>
                  <a:pt x="68" y="284"/>
                  <a:pt x="71" y="298"/>
                  <a:pt x="76" y="312"/>
                </a:cubicBezTo>
                <a:cubicBezTo>
                  <a:pt x="77" y="315"/>
                  <a:pt x="78" y="319"/>
                  <a:pt x="80" y="323"/>
                </a:cubicBezTo>
                <a:cubicBezTo>
                  <a:pt x="75" y="321"/>
                  <a:pt x="70" y="318"/>
                  <a:pt x="65" y="315"/>
                </a:cubicBezTo>
                <a:cubicBezTo>
                  <a:pt x="65" y="308"/>
                  <a:pt x="58" y="298"/>
                  <a:pt x="44" y="286"/>
                </a:cubicBezTo>
                <a:cubicBezTo>
                  <a:pt x="37" y="280"/>
                  <a:pt x="29" y="274"/>
                  <a:pt x="21" y="269"/>
                </a:cubicBezTo>
                <a:cubicBezTo>
                  <a:pt x="12" y="263"/>
                  <a:pt x="6" y="260"/>
                  <a:pt x="2" y="260"/>
                </a:cubicBezTo>
                <a:cubicBezTo>
                  <a:pt x="1" y="260"/>
                  <a:pt x="1" y="260"/>
                  <a:pt x="1" y="260"/>
                </a:cubicBezTo>
                <a:cubicBezTo>
                  <a:pt x="1" y="261"/>
                  <a:pt x="1" y="261"/>
                  <a:pt x="1" y="261"/>
                </a:cubicBezTo>
                <a:cubicBezTo>
                  <a:pt x="0" y="266"/>
                  <a:pt x="3" y="274"/>
                  <a:pt x="9" y="283"/>
                </a:cubicBezTo>
                <a:cubicBezTo>
                  <a:pt x="14" y="291"/>
                  <a:pt x="21" y="300"/>
                  <a:pt x="28" y="305"/>
                </a:cubicBezTo>
                <a:cubicBezTo>
                  <a:pt x="38" y="313"/>
                  <a:pt x="48" y="318"/>
                  <a:pt x="57" y="318"/>
                </a:cubicBezTo>
                <a:cubicBezTo>
                  <a:pt x="60" y="318"/>
                  <a:pt x="62" y="317"/>
                  <a:pt x="64" y="316"/>
                </a:cubicBezTo>
                <a:cubicBezTo>
                  <a:pt x="69" y="319"/>
                  <a:pt x="75" y="322"/>
                  <a:pt x="81" y="325"/>
                </a:cubicBezTo>
                <a:cubicBezTo>
                  <a:pt x="85" y="336"/>
                  <a:pt x="91" y="347"/>
                  <a:pt x="97" y="357"/>
                </a:cubicBezTo>
                <a:cubicBezTo>
                  <a:pt x="100" y="362"/>
                  <a:pt x="104" y="367"/>
                  <a:pt x="108" y="372"/>
                </a:cubicBezTo>
                <a:cubicBezTo>
                  <a:pt x="102" y="371"/>
                  <a:pt x="97" y="369"/>
                  <a:pt x="91" y="368"/>
                </a:cubicBezTo>
                <a:cubicBezTo>
                  <a:pt x="89" y="361"/>
                  <a:pt x="80" y="353"/>
                  <a:pt x="63" y="345"/>
                </a:cubicBezTo>
                <a:cubicBezTo>
                  <a:pt x="55" y="342"/>
                  <a:pt x="45" y="338"/>
                  <a:pt x="37" y="335"/>
                </a:cubicBezTo>
                <a:cubicBezTo>
                  <a:pt x="25" y="331"/>
                  <a:pt x="19" y="329"/>
                  <a:pt x="15" y="331"/>
                </a:cubicBezTo>
                <a:cubicBezTo>
                  <a:pt x="15" y="331"/>
                  <a:pt x="15" y="331"/>
                  <a:pt x="15" y="331"/>
                </a:cubicBezTo>
                <a:cubicBezTo>
                  <a:pt x="15" y="332"/>
                  <a:pt x="15" y="332"/>
                  <a:pt x="15" y="332"/>
                </a:cubicBezTo>
                <a:cubicBezTo>
                  <a:pt x="15" y="337"/>
                  <a:pt x="21" y="344"/>
                  <a:pt x="28" y="351"/>
                </a:cubicBezTo>
                <a:cubicBezTo>
                  <a:pt x="35" y="358"/>
                  <a:pt x="45" y="365"/>
                  <a:pt x="53" y="368"/>
                </a:cubicBezTo>
                <a:cubicBezTo>
                  <a:pt x="61" y="372"/>
                  <a:pt x="69" y="374"/>
                  <a:pt x="76" y="374"/>
                </a:cubicBezTo>
                <a:cubicBezTo>
                  <a:pt x="76" y="374"/>
                  <a:pt x="76" y="374"/>
                  <a:pt x="76" y="374"/>
                </a:cubicBezTo>
                <a:cubicBezTo>
                  <a:pt x="82" y="374"/>
                  <a:pt x="87" y="372"/>
                  <a:pt x="91" y="369"/>
                </a:cubicBezTo>
                <a:cubicBezTo>
                  <a:pt x="97" y="371"/>
                  <a:pt x="103" y="372"/>
                  <a:pt x="109" y="373"/>
                </a:cubicBezTo>
                <a:cubicBezTo>
                  <a:pt x="120" y="387"/>
                  <a:pt x="133" y="400"/>
                  <a:pt x="147" y="411"/>
                </a:cubicBezTo>
                <a:cubicBezTo>
                  <a:pt x="141" y="411"/>
                  <a:pt x="136" y="412"/>
                  <a:pt x="130" y="412"/>
                </a:cubicBezTo>
                <a:cubicBezTo>
                  <a:pt x="127" y="405"/>
                  <a:pt x="116" y="400"/>
                  <a:pt x="97" y="397"/>
                </a:cubicBezTo>
                <a:cubicBezTo>
                  <a:pt x="89" y="396"/>
                  <a:pt x="79" y="395"/>
                  <a:pt x="69" y="394"/>
                </a:cubicBezTo>
                <a:cubicBezTo>
                  <a:pt x="66" y="394"/>
                  <a:pt x="64" y="394"/>
                  <a:pt x="61" y="394"/>
                </a:cubicBezTo>
                <a:cubicBezTo>
                  <a:pt x="55" y="394"/>
                  <a:pt x="50" y="395"/>
                  <a:pt x="48" y="396"/>
                </a:cubicBezTo>
                <a:cubicBezTo>
                  <a:pt x="47" y="397"/>
                  <a:pt x="47" y="397"/>
                  <a:pt x="47" y="397"/>
                </a:cubicBezTo>
                <a:cubicBezTo>
                  <a:pt x="48" y="397"/>
                  <a:pt x="48" y="397"/>
                  <a:pt x="48" y="397"/>
                </a:cubicBezTo>
                <a:cubicBezTo>
                  <a:pt x="50" y="402"/>
                  <a:pt x="57" y="408"/>
                  <a:pt x="66" y="413"/>
                </a:cubicBezTo>
                <a:cubicBezTo>
                  <a:pt x="75" y="417"/>
                  <a:pt x="85" y="421"/>
                  <a:pt x="94" y="422"/>
                </a:cubicBezTo>
                <a:cubicBezTo>
                  <a:pt x="97" y="422"/>
                  <a:pt x="101" y="423"/>
                  <a:pt x="104" y="423"/>
                </a:cubicBezTo>
                <a:cubicBezTo>
                  <a:pt x="116" y="423"/>
                  <a:pt x="126" y="419"/>
                  <a:pt x="130" y="413"/>
                </a:cubicBezTo>
                <a:cubicBezTo>
                  <a:pt x="136" y="413"/>
                  <a:pt x="142" y="413"/>
                  <a:pt x="148" y="412"/>
                </a:cubicBezTo>
                <a:cubicBezTo>
                  <a:pt x="154" y="417"/>
                  <a:pt x="161" y="422"/>
                  <a:pt x="167" y="426"/>
                </a:cubicBezTo>
                <a:cubicBezTo>
                  <a:pt x="176" y="432"/>
                  <a:pt x="185" y="437"/>
                  <a:pt x="194" y="441"/>
                </a:cubicBezTo>
                <a:cubicBezTo>
                  <a:pt x="188" y="443"/>
                  <a:pt x="183" y="444"/>
                  <a:pt x="178" y="445"/>
                </a:cubicBezTo>
                <a:cubicBezTo>
                  <a:pt x="173" y="439"/>
                  <a:pt x="161" y="437"/>
                  <a:pt x="143" y="438"/>
                </a:cubicBezTo>
                <a:cubicBezTo>
                  <a:pt x="135" y="439"/>
                  <a:pt x="125" y="441"/>
                  <a:pt x="116" y="442"/>
                </a:cubicBezTo>
                <a:cubicBezTo>
                  <a:pt x="104" y="445"/>
                  <a:pt x="98" y="447"/>
                  <a:pt x="96" y="450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96" y="451"/>
                  <a:pt x="96" y="451"/>
                </a:cubicBezTo>
                <a:cubicBezTo>
                  <a:pt x="98" y="455"/>
                  <a:pt x="106" y="459"/>
                  <a:pt x="116" y="461"/>
                </a:cubicBezTo>
                <a:cubicBezTo>
                  <a:pt x="123" y="462"/>
                  <a:pt x="130" y="463"/>
                  <a:pt x="138" y="463"/>
                </a:cubicBezTo>
                <a:cubicBezTo>
                  <a:pt x="140" y="463"/>
                  <a:pt x="143" y="463"/>
                  <a:pt x="145" y="463"/>
                </a:cubicBezTo>
                <a:cubicBezTo>
                  <a:pt x="161" y="461"/>
                  <a:pt x="174" y="455"/>
                  <a:pt x="178" y="446"/>
                </a:cubicBezTo>
                <a:cubicBezTo>
                  <a:pt x="184" y="445"/>
                  <a:pt x="190" y="444"/>
                  <a:pt x="195" y="442"/>
                </a:cubicBezTo>
                <a:cubicBezTo>
                  <a:pt x="212" y="451"/>
                  <a:pt x="229" y="458"/>
                  <a:pt x="244" y="463"/>
                </a:cubicBezTo>
                <a:cubicBezTo>
                  <a:pt x="267" y="472"/>
                  <a:pt x="288" y="477"/>
                  <a:pt x="302" y="480"/>
                </a:cubicBezTo>
                <a:cubicBezTo>
                  <a:pt x="316" y="482"/>
                  <a:pt x="325" y="483"/>
                  <a:pt x="325" y="483"/>
                </a:cubicBezTo>
                <a:cubicBezTo>
                  <a:pt x="325" y="478"/>
                  <a:pt x="325" y="478"/>
                  <a:pt x="325" y="478"/>
                </a:cubicBezTo>
                <a:cubicBezTo>
                  <a:pt x="325" y="478"/>
                  <a:pt x="317" y="477"/>
                  <a:pt x="303" y="475"/>
                </a:cubicBezTo>
                <a:close/>
                <a:moveTo>
                  <a:pt x="200" y="420"/>
                </a:moveTo>
                <a:cubicBezTo>
                  <a:pt x="193" y="400"/>
                  <a:pt x="190" y="381"/>
                  <a:pt x="189" y="362"/>
                </a:cubicBezTo>
                <a:cubicBezTo>
                  <a:pt x="190" y="363"/>
                  <a:pt x="190" y="364"/>
                  <a:pt x="190" y="365"/>
                </a:cubicBezTo>
                <a:cubicBezTo>
                  <a:pt x="191" y="382"/>
                  <a:pt x="195" y="399"/>
                  <a:pt x="200" y="417"/>
                </a:cubicBezTo>
                <a:cubicBezTo>
                  <a:pt x="200" y="418"/>
                  <a:pt x="200" y="419"/>
                  <a:pt x="200" y="420"/>
                </a:cubicBezTo>
                <a:close/>
                <a:moveTo>
                  <a:pt x="200" y="403"/>
                </a:moveTo>
                <a:cubicBezTo>
                  <a:pt x="198" y="395"/>
                  <a:pt x="197" y="388"/>
                  <a:pt x="196" y="380"/>
                </a:cubicBezTo>
                <a:cubicBezTo>
                  <a:pt x="197" y="384"/>
                  <a:pt x="198" y="388"/>
                  <a:pt x="198" y="392"/>
                </a:cubicBezTo>
                <a:cubicBezTo>
                  <a:pt x="199" y="396"/>
                  <a:pt x="200" y="399"/>
                  <a:pt x="200" y="403"/>
                </a:cubicBezTo>
                <a:close/>
                <a:moveTo>
                  <a:pt x="194" y="374"/>
                </a:moveTo>
                <a:cubicBezTo>
                  <a:pt x="195" y="385"/>
                  <a:pt x="197" y="397"/>
                  <a:pt x="201" y="409"/>
                </a:cubicBezTo>
                <a:cubicBezTo>
                  <a:pt x="201" y="411"/>
                  <a:pt x="201" y="412"/>
                  <a:pt x="200" y="414"/>
                </a:cubicBezTo>
                <a:cubicBezTo>
                  <a:pt x="196" y="398"/>
                  <a:pt x="193" y="383"/>
                  <a:pt x="192" y="368"/>
                </a:cubicBezTo>
                <a:cubicBezTo>
                  <a:pt x="192" y="369"/>
                  <a:pt x="192" y="370"/>
                  <a:pt x="192" y="370"/>
                </a:cubicBezTo>
                <a:cubicBezTo>
                  <a:pt x="193" y="371"/>
                  <a:pt x="193" y="372"/>
                  <a:pt x="194" y="374"/>
                </a:cubicBezTo>
                <a:close/>
                <a:moveTo>
                  <a:pt x="188" y="360"/>
                </a:moveTo>
                <a:cubicBezTo>
                  <a:pt x="188" y="380"/>
                  <a:pt x="192" y="401"/>
                  <a:pt x="199" y="422"/>
                </a:cubicBezTo>
                <a:cubicBezTo>
                  <a:pt x="199" y="423"/>
                  <a:pt x="198" y="423"/>
                  <a:pt x="198" y="424"/>
                </a:cubicBezTo>
                <a:cubicBezTo>
                  <a:pt x="191" y="402"/>
                  <a:pt x="187" y="380"/>
                  <a:pt x="187" y="359"/>
                </a:cubicBezTo>
                <a:cubicBezTo>
                  <a:pt x="187" y="359"/>
                  <a:pt x="187" y="360"/>
                  <a:pt x="188" y="360"/>
                </a:cubicBezTo>
                <a:close/>
                <a:moveTo>
                  <a:pt x="182" y="369"/>
                </a:moveTo>
                <a:cubicBezTo>
                  <a:pt x="182" y="368"/>
                  <a:pt x="183" y="366"/>
                  <a:pt x="183" y="365"/>
                </a:cubicBezTo>
                <a:cubicBezTo>
                  <a:pt x="184" y="384"/>
                  <a:pt x="188" y="404"/>
                  <a:pt x="194" y="423"/>
                </a:cubicBezTo>
                <a:cubicBezTo>
                  <a:pt x="193" y="423"/>
                  <a:pt x="192" y="422"/>
                  <a:pt x="192" y="422"/>
                </a:cubicBezTo>
                <a:cubicBezTo>
                  <a:pt x="186" y="404"/>
                  <a:pt x="183" y="386"/>
                  <a:pt x="182" y="369"/>
                </a:cubicBezTo>
                <a:close/>
                <a:moveTo>
                  <a:pt x="180" y="387"/>
                </a:moveTo>
                <a:cubicBezTo>
                  <a:pt x="181" y="395"/>
                  <a:pt x="183" y="403"/>
                  <a:pt x="185" y="411"/>
                </a:cubicBezTo>
                <a:cubicBezTo>
                  <a:pt x="183" y="408"/>
                  <a:pt x="182" y="404"/>
                  <a:pt x="181" y="400"/>
                </a:cubicBezTo>
                <a:cubicBezTo>
                  <a:pt x="181" y="396"/>
                  <a:pt x="180" y="392"/>
                  <a:pt x="180" y="387"/>
                </a:cubicBezTo>
                <a:close/>
                <a:moveTo>
                  <a:pt x="188" y="416"/>
                </a:moveTo>
                <a:cubicBezTo>
                  <a:pt x="184" y="404"/>
                  <a:pt x="182" y="392"/>
                  <a:pt x="181" y="380"/>
                </a:cubicBezTo>
                <a:cubicBezTo>
                  <a:pt x="181" y="378"/>
                  <a:pt x="181" y="377"/>
                  <a:pt x="181" y="376"/>
                </a:cubicBezTo>
                <a:cubicBezTo>
                  <a:pt x="181" y="375"/>
                  <a:pt x="181" y="374"/>
                  <a:pt x="181" y="373"/>
                </a:cubicBezTo>
                <a:cubicBezTo>
                  <a:pt x="182" y="388"/>
                  <a:pt x="185" y="404"/>
                  <a:pt x="190" y="420"/>
                </a:cubicBezTo>
                <a:cubicBezTo>
                  <a:pt x="189" y="419"/>
                  <a:pt x="188" y="418"/>
                  <a:pt x="188" y="416"/>
                </a:cubicBezTo>
                <a:close/>
                <a:moveTo>
                  <a:pt x="195" y="424"/>
                </a:moveTo>
                <a:cubicBezTo>
                  <a:pt x="189" y="403"/>
                  <a:pt x="185" y="382"/>
                  <a:pt x="184" y="362"/>
                </a:cubicBezTo>
                <a:cubicBezTo>
                  <a:pt x="185" y="361"/>
                  <a:pt x="185" y="361"/>
                  <a:pt x="186" y="360"/>
                </a:cubicBezTo>
                <a:cubicBezTo>
                  <a:pt x="186" y="381"/>
                  <a:pt x="190" y="403"/>
                  <a:pt x="197" y="425"/>
                </a:cubicBezTo>
                <a:cubicBezTo>
                  <a:pt x="196" y="425"/>
                  <a:pt x="196" y="424"/>
                  <a:pt x="195" y="424"/>
                </a:cubicBezTo>
                <a:close/>
                <a:moveTo>
                  <a:pt x="160" y="334"/>
                </a:moveTo>
                <a:cubicBezTo>
                  <a:pt x="160" y="335"/>
                  <a:pt x="160" y="336"/>
                  <a:pt x="160" y="337"/>
                </a:cubicBezTo>
                <a:cubicBezTo>
                  <a:pt x="157" y="353"/>
                  <a:pt x="156" y="370"/>
                  <a:pt x="158" y="388"/>
                </a:cubicBezTo>
                <a:cubicBezTo>
                  <a:pt x="157" y="389"/>
                  <a:pt x="157" y="390"/>
                  <a:pt x="157" y="391"/>
                </a:cubicBezTo>
                <a:cubicBezTo>
                  <a:pt x="155" y="371"/>
                  <a:pt x="156" y="351"/>
                  <a:pt x="160" y="334"/>
                </a:cubicBezTo>
                <a:close/>
                <a:moveTo>
                  <a:pt x="161" y="342"/>
                </a:moveTo>
                <a:cubicBezTo>
                  <a:pt x="161" y="343"/>
                  <a:pt x="161" y="344"/>
                  <a:pt x="161" y="345"/>
                </a:cubicBezTo>
                <a:cubicBezTo>
                  <a:pt x="159" y="357"/>
                  <a:pt x="159" y="368"/>
                  <a:pt x="160" y="380"/>
                </a:cubicBezTo>
                <a:cubicBezTo>
                  <a:pt x="159" y="382"/>
                  <a:pt x="159" y="384"/>
                  <a:pt x="159" y="385"/>
                </a:cubicBezTo>
                <a:cubicBezTo>
                  <a:pt x="157" y="369"/>
                  <a:pt x="158" y="354"/>
                  <a:pt x="161" y="340"/>
                </a:cubicBezTo>
                <a:cubicBezTo>
                  <a:pt x="161" y="341"/>
                  <a:pt x="161" y="341"/>
                  <a:pt x="161" y="342"/>
                </a:cubicBezTo>
                <a:close/>
                <a:moveTo>
                  <a:pt x="161" y="363"/>
                </a:moveTo>
                <a:cubicBezTo>
                  <a:pt x="161" y="367"/>
                  <a:pt x="161" y="371"/>
                  <a:pt x="161" y="374"/>
                </a:cubicBezTo>
                <a:cubicBezTo>
                  <a:pt x="160" y="367"/>
                  <a:pt x="161" y="360"/>
                  <a:pt x="161" y="352"/>
                </a:cubicBezTo>
                <a:cubicBezTo>
                  <a:pt x="162" y="356"/>
                  <a:pt x="162" y="360"/>
                  <a:pt x="161" y="363"/>
                </a:cubicBezTo>
                <a:close/>
                <a:moveTo>
                  <a:pt x="159" y="332"/>
                </a:moveTo>
                <a:cubicBezTo>
                  <a:pt x="154" y="350"/>
                  <a:pt x="153" y="371"/>
                  <a:pt x="156" y="393"/>
                </a:cubicBezTo>
                <a:cubicBezTo>
                  <a:pt x="155" y="393"/>
                  <a:pt x="155" y="394"/>
                  <a:pt x="154" y="395"/>
                </a:cubicBezTo>
                <a:cubicBezTo>
                  <a:pt x="152" y="372"/>
                  <a:pt x="153" y="350"/>
                  <a:pt x="158" y="330"/>
                </a:cubicBezTo>
                <a:cubicBezTo>
                  <a:pt x="159" y="331"/>
                  <a:pt x="159" y="331"/>
                  <a:pt x="159" y="332"/>
                </a:cubicBezTo>
                <a:close/>
                <a:moveTo>
                  <a:pt x="152" y="339"/>
                </a:moveTo>
                <a:cubicBezTo>
                  <a:pt x="152" y="338"/>
                  <a:pt x="153" y="337"/>
                  <a:pt x="154" y="336"/>
                </a:cubicBezTo>
                <a:cubicBezTo>
                  <a:pt x="149" y="353"/>
                  <a:pt x="148" y="373"/>
                  <a:pt x="150" y="393"/>
                </a:cubicBezTo>
                <a:cubicBezTo>
                  <a:pt x="150" y="393"/>
                  <a:pt x="149" y="392"/>
                  <a:pt x="149" y="391"/>
                </a:cubicBezTo>
                <a:cubicBezTo>
                  <a:pt x="147" y="373"/>
                  <a:pt x="148" y="355"/>
                  <a:pt x="152" y="339"/>
                </a:cubicBezTo>
                <a:close/>
                <a:moveTo>
                  <a:pt x="150" y="343"/>
                </a:moveTo>
                <a:cubicBezTo>
                  <a:pt x="147" y="357"/>
                  <a:pt x="146" y="373"/>
                  <a:pt x="147" y="389"/>
                </a:cubicBezTo>
                <a:cubicBezTo>
                  <a:pt x="147" y="388"/>
                  <a:pt x="146" y="387"/>
                  <a:pt x="146" y="385"/>
                </a:cubicBezTo>
                <a:cubicBezTo>
                  <a:pt x="145" y="373"/>
                  <a:pt x="145" y="361"/>
                  <a:pt x="147" y="349"/>
                </a:cubicBezTo>
                <a:cubicBezTo>
                  <a:pt x="148" y="348"/>
                  <a:pt x="148" y="346"/>
                  <a:pt x="149" y="345"/>
                </a:cubicBezTo>
                <a:cubicBezTo>
                  <a:pt x="149" y="344"/>
                  <a:pt x="149" y="344"/>
                  <a:pt x="150" y="343"/>
                </a:cubicBezTo>
                <a:close/>
                <a:moveTo>
                  <a:pt x="143" y="368"/>
                </a:moveTo>
                <a:cubicBezTo>
                  <a:pt x="143" y="364"/>
                  <a:pt x="144" y="360"/>
                  <a:pt x="145" y="356"/>
                </a:cubicBezTo>
                <a:cubicBezTo>
                  <a:pt x="144" y="364"/>
                  <a:pt x="144" y="372"/>
                  <a:pt x="144" y="380"/>
                </a:cubicBezTo>
                <a:cubicBezTo>
                  <a:pt x="143" y="377"/>
                  <a:pt x="143" y="373"/>
                  <a:pt x="143" y="368"/>
                </a:cubicBezTo>
                <a:close/>
                <a:moveTo>
                  <a:pt x="152" y="394"/>
                </a:moveTo>
                <a:cubicBezTo>
                  <a:pt x="149" y="373"/>
                  <a:pt x="151" y="352"/>
                  <a:pt x="155" y="333"/>
                </a:cubicBezTo>
                <a:cubicBezTo>
                  <a:pt x="156" y="332"/>
                  <a:pt x="156" y="332"/>
                  <a:pt x="157" y="331"/>
                </a:cubicBezTo>
                <a:cubicBezTo>
                  <a:pt x="152" y="350"/>
                  <a:pt x="151" y="372"/>
                  <a:pt x="153" y="395"/>
                </a:cubicBezTo>
                <a:cubicBezTo>
                  <a:pt x="153" y="395"/>
                  <a:pt x="152" y="395"/>
                  <a:pt x="152" y="394"/>
                </a:cubicBezTo>
                <a:close/>
                <a:moveTo>
                  <a:pt x="118" y="357"/>
                </a:moveTo>
                <a:cubicBezTo>
                  <a:pt x="122" y="335"/>
                  <a:pt x="129" y="314"/>
                  <a:pt x="140" y="297"/>
                </a:cubicBezTo>
                <a:cubicBezTo>
                  <a:pt x="140" y="298"/>
                  <a:pt x="140" y="298"/>
                  <a:pt x="140" y="299"/>
                </a:cubicBezTo>
                <a:cubicBezTo>
                  <a:pt x="130" y="315"/>
                  <a:pt x="123" y="334"/>
                  <a:pt x="120" y="356"/>
                </a:cubicBezTo>
                <a:cubicBezTo>
                  <a:pt x="120" y="356"/>
                  <a:pt x="119" y="357"/>
                  <a:pt x="118" y="357"/>
                </a:cubicBezTo>
                <a:close/>
                <a:moveTo>
                  <a:pt x="138" y="312"/>
                </a:moveTo>
                <a:cubicBezTo>
                  <a:pt x="133" y="322"/>
                  <a:pt x="130" y="333"/>
                  <a:pt x="127" y="345"/>
                </a:cubicBezTo>
                <a:cubicBezTo>
                  <a:pt x="127" y="346"/>
                  <a:pt x="126" y="348"/>
                  <a:pt x="125" y="349"/>
                </a:cubicBezTo>
                <a:cubicBezTo>
                  <a:pt x="128" y="334"/>
                  <a:pt x="133" y="320"/>
                  <a:pt x="139" y="307"/>
                </a:cubicBezTo>
                <a:cubicBezTo>
                  <a:pt x="139" y="308"/>
                  <a:pt x="139" y="308"/>
                  <a:pt x="139" y="309"/>
                </a:cubicBezTo>
                <a:cubicBezTo>
                  <a:pt x="139" y="310"/>
                  <a:pt x="138" y="311"/>
                  <a:pt x="138" y="312"/>
                </a:cubicBezTo>
                <a:close/>
                <a:moveTo>
                  <a:pt x="123" y="352"/>
                </a:moveTo>
                <a:cubicBezTo>
                  <a:pt x="123" y="353"/>
                  <a:pt x="122" y="353"/>
                  <a:pt x="122" y="354"/>
                </a:cubicBezTo>
                <a:cubicBezTo>
                  <a:pt x="125" y="334"/>
                  <a:pt x="131" y="316"/>
                  <a:pt x="140" y="301"/>
                </a:cubicBezTo>
                <a:cubicBezTo>
                  <a:pt x="140" y="302"/>
                  <a:pt x="140" y="303"/>
                  <a:pt x="140" y="304"/>
                </a:cubicBezTo>
                <a:cubicBezTo>
                  <a:pt x="132" y="318"/>
                  <a:pt x="126" y="334"/>
                  <a:pt x="123" y="352"/>
                </a:cubicBezTo>
                <a:close/>
                <a:moveTo>
                  <a:pt x="133" y="329"/>
                </a:moveTo>
                <a:cubicBezTo>
                  <a:pt x="132" y="333"/>
                  <a:pt x="131" y="336"/>
                  <a:pt x="130" y="339"/>
                </a:cubicBezTo>
                <a:cubicBezTo>
                  <a:pt x="132" y="332"/>
                  <a:pt x="134" y="325"/>
                  <a:pt x="136" y="319"/>
                </a:cubicBezTo>
                <a:cubicBezTo>
                  <a:pt x="135" y="322"/>
                  <a:pt x="134" y="326"/>
                  <a:pt x="133" y="329"/>
                </a:cubicBezTo>
                <a:close/>
                <a:moveTo>
                  <a:pt x="134" y="301"/>
                </a:moveTo>
                <a:cubicBezTo>
                  <a:pt x="125" y="317"/>
                  <a:pt x="118" y="335"/>
                  <a:pt x="115" y="355"/>
                </a:cubicBezTo>
                <a:cubicBezTo>
                  <a:pt x="115" y="354"/>
                  <a:pt x="114" y="353"/>
                  <a:pt x="114" y="353"/>
                </a:cubicBezTo>
                <a:cubicBezTo>
                  <a:pt x="117" y="335"/>
                  <a:pt x="123" y="318"/>
                  <a:pt x="131" y="304"/>
                </a:cubicBezTo>
                <a:cubicBezTo>
                  <a:pt x="132" y="303"/>
                  <a:pt x="133" y="302"/>
                  <a:pt x="134" y="301"/>
                </a:cubicBezTo>
                <a:close/>
                <a:moveTo>
                  <a:pt x="128" y="307"/>
                </a:moveTo>
                <a:cubicBezTo>
                  <a:pt x="121" y="320"/>
                  <a:pt x="116" y="334"/>
                  <a:pt x="113" y="350"/>
                </a:cubicBezTo>
                <a:cubicBezTo>
                  <a:pt x="113" y="349"/>
                  <a:pt x="113" y="347"/>
                  <a:pt x="112" y="346"/>
                </a:cubicBezTo>
                <a:cubicBezTo>
                  <a:pt x="115" y="334"/>
                  <a:pt x="119" y="322"/>
                  <a:pt x="124" y="312"/>
                </a:cubicBezTo>
                <a:cubicBezTo>
                  <a:pt x="125" y="311"/>
                  <a:pt x="125" y="310"/>
                  <a:pt x="126" y="309"/>
                </a:cubicBezTo>
                <a:cubicBezTo>
                  <a:pt x="127" y="308"/>
                  <a:pt x="127" y="308"/>
                  <a:pt x="128" y="307"/>
                </a:cubicBezTo>
                <a:close/>
                <a:moveTo>
                  <a:pt x="115" y="330"/>
                </a:moveTo>
                <a:cubicBezTo>
                  <a:pt x="116" y="326"/>
                  <a:pt x="118" y="322"/>
                  <a:pt x="120" y="318"/>
                </a:cubicBezTo>
                <a:cubicBezTo>
                  <a:pt x="117" y="325"/>
                  <a:pt x="114" y="333"/>
                  <a:pt x="112" y="341"/>
                </a:cubicBezTo>
                <a:cubicBezTo>
                  <a:pt x="113" y="337"/>
                  <a:pt x="113" y="334"/>
                  <a:pt x="115" y="330"/>
                </a:cubicBezTo>
                <a:close/>
                <a:moveTo>
                  <a:pt x="116" y="356"/>
                </a:moveTo>
                <a:cubicBezTo>
                  <a:pt x="119" y="335"/>
                  <a:pt x="126" y="316"/>
                  <a:pt x="136" y="299"/>
                </a:cubicBezTo>
                <a:cubicBezTo>
                  <a:pt x="137" y="299"/>
                  <a:pt x="137" y="298"/>
                  <a:pt x="138" y="298"/>
                </a:cubicBezTo>
                <a:cubicBezTo>
                  <a:pt x="128" y="315"/>
                  <a:pt x="120" y="335"/>
                  <a:pt x="117" y="358"/>
                </a:cubicBezTo>
                <a:cubicBezTo>
                  <a:pt x="117" y="357"/>
                  <a:pt x="116" y="357"/>
                  <a:pt x="116" y="356"/>
                </a:cubicBezTo>
                <a:close/>
                <a:moveTo>
                  <a:pt x="130" y="259"/>
                </a:moveTo>
                <a:cubicBezTo>
                  <a:pt x="130" y="260"/>
                  <a:pt x="130" y="261"/>
                  <a:pt x="130" y="261"/>
                </a:cubicBezTo>
                <a:cubicBezTo>
                  <a:pt x="117" y="275"/>
                  <a:pt x="105" y="292"/>
                  <a:pt x="96" y="311"/>
                </a:cubicBezTo>
                <a:cubicBezTo>
                  <a:pt x="95" y="312"/>
                  <a:pt x="95" y="312"/>
                  <a:pt x="94" y="312"/>
                </a:cubicBezTo>
                <a:cubicBezTo>
                  <a:pt x="103" y="291"/>
                  <a:pt x="116" y="274"/>
                  <a:pt x="130" y="259"/>
                </a:cubicBezTo>
                <a:close/>
                <a:moveTo>
                  <a:pt x="129" y="266"/>
                </a:moveTo>
                <a:cubicBezTo>
                  <a:pt x="118" y="278"/>
                  <a:pt x="108" y="292"/>
                  <a:pt x="100" y="308"/>
                </a:cubicBezTo>
                <a:cubicBezTo>
                  <a:pt x="99" y="309"/>
                  <a:pt x="99" y="310"/>
                  <a:pt x="98" y="310"/>
                </a:cubicBezTo>
                <a:cubicBezTo>
                  <a:pt x="106" y="292"/>
                  <a:pt x="117" y="276"/>
                  <a:pt x="130" y="263"/>
                </a:cubicBezTo>
                <a:cubicBezTo>
                  <a:pt x="129" y="264"/>
                  <a:pt x="129" y="265"/>
                  <a:pt x="129" y="266"/>
                </a:cubicBezTo>
                <a:close/>
                <a:moveTo>
                  <a:pt x="103" y="306"/>
                </a:moveTo>
                <a:cubicBezTo>
                  <a:pt x="109" y="292"/>
                  <a:pt x="118" y="280"/>
                  <a:pt x="127" y="269"/>
                </a:cubicBezTo>
                <a:cubicBezTo>
                  <a:pt x="127" y="270"/>
                  <a:pt x="127" y="270"/>
                  <a:pt x="127" y="271"/>
                </a:cubicBezTo>
                <a:cubicBezTo>
                  <a:pt x="126" y="272"/>
                  <a:pt x="125" y="273"/>
                  <a:pt x="125" y="274"/>
                </a:cubicBezTo>
                <a:cubicBezTo>
                  <a:pt x="118" y="283"/>
                  <a:pt x="111" y="292"/>
                  <a:pt x="106" y="303"/>
                </a:cubicBezTo>
                <a:cubicBezTo>
                  <a:pt x="105" y="304"/>
                  <a:pt x="104" y="305"/>
                  <a:pt x="103" y="306"/>
                </a:cubicBezTo>
                <a:close/>
                <a:moveTo>
                  <a:pt x="116" y="289"/>
                </a:moveTo>
                <a:cubicBezTo>
                  <a:pt x="114" y="292"/>
                  <a:pt x="112" y="295"/>
                  <a:pt x="110" y="298"/>
                </a:cubicBezTo>
                <a:cubicBezTo>
                  <a:pt x="113" y="292"/>
                  <a:pt x="117" y="286"/>
                  <a:pt x="122" y="280"/>
                </a:cubicBezTo>
                <a:cubicBezTo>
                  <a:pt x="120" y="283"/>
                  <a:pt x="118" y="286"/>
                  <a:pt x="116" y="289"/>
                </a:cubicBezTo>
                <a:close/>
                <a:moveTo>
                  <a:pt x="124" y="261"/>
                </a:moveTo>
                <a:cubicBezTo>
                  <a:pt x="111" y="275"/>
                  <a:pt x="100" y="291"/>
                  <a:pt x="91" y="309"/>
                </a:cubicBezTo>
                <a:cubicBezTo>
                  <a:pt x="91" y="308"/>
                  <a:pt x="91" y="307"/>
                  <a:pt x="91" y="306"/>
                </a:cubicBezTo>
                <a:cubicBezTo>
                  <a:pt x="99" y="290"/>
                  <a:pt x="109" y="276"/>
                  <a:pt x="120" y="263"/>
                </a:cubicBezTo>
                <a:cubicBezTo>
                  <a:pt x="121" y="263"/>
                  <a:pt x="122" y="262"/>
                  <a:pt x="124" y="261"/>
                </a:cubicBezTo>
                <a:close/>
                <a:moveTo>
                  <a:pt x="116" y="266"/>
                </a:moveTo>
                <a:cubicBezTo>
                  <a:pt x="107" y="277"/>
                  <a:pt x="98" y="290"/>
                  <a:pt x="91" y="304"/>
                </a:cubicBezTo>
                <a:cubicBezTo>
                  <a:pt x="91" y="303"/>
                  <a:pt x="91" y="301"/>
                  <a:pt x="91" y="300"/>
                </a:cubicBezTo>
                <a:cubicBezTo>
                  <a:pt x="97" y="289"/>
                  <a:pt x="104" y="279"/>
                  <a:pt x="112" y="269"/>
                </a:cubicBezTo>
                <a:cubicBezTo>
                  <a:pt x="113" y="269"/>
                  <a:pt x="113" y="268"/>
                  <a:pt x="114" y="267"/>
                </a:cubicBezTo>
                <a:cubicBezTo>
                  <a:pt x="115" y="267"/>
                  <a:pt x="116" y="266"/>
                  <a:pt x="116" y="266"/>
                </a:cubicBezTo>
                <a:close/>
                <a:moveTo>
                  <a:pt x="98" y="285"/>
                </a:moveTo>
                <a:cubicBezTo>
                  <a:pt x="100" y="281"/>
                  <a:pt x="103" y="278"/>
                  <a:pt x="106" y="275"/>
                </a:cubicBezTo>
                <a:cubicBezTo>
                  <a:pt x="101" y="281"/>
                  <a:pt x="97" y="288"/>
                  <a:pt x="93" y="295"/>
                </a:cubicBezTo>
                <a:cubicBezTo>
                  <a:pt x="94" y="291"/>
                  <a:pt x="96" y="288"/>
                  <a:pt x="98" y="285"/>
                </a:cubicBezTo>
                <a:close/>
                <a:moveTo>
                  <a:pt x="92" y="311"/>
                </a:moveTo>
                <a:cubicBezTo>
                  <a:pt x="101" y="291"/>
                  <a:pt x="113" y="274"/>
                  <a:pt x="126" y="260"/>
                </a:cubicBezTo>
                <a:cubicBezTo>
                  <a:pt x="127" y="260"/>
                  <a:pt x="128" y="260"/>
                  <a:pt x="129" y="259"/>
                </a:cubicBezTo>
                <a:cubicBezTo>
                  <a:pt x="114" y="274"/>
                  <a:pt x="102" y="291"/>
                  <a:pt x="93" y="312"/>
                </a:cubicBezTo>
                <a:cubicBezTo>
                  <a:pt x="92" y="312"/>
                  <a:pt x="92" y="311"/>
                  <a:pt x="92" y="311"/>
                </a:cubicBezTo>
                <a:close/>
                <a:moveTo>
                  <a:pt x="130" y="217"/>
                </a:moveTo>
                <a:cubicBezTo>
                  <a:pt x="130" y="218"/>
                  <a:pt x="130" y="218"/>
                  <a:pt x="130" y="219"/>
                </a:cubicBezTo>
                <a:cubicBezTo>
                  <a:pt x="113" y="231"/>
                  <a:pt x="98" y="245"/>
                  <a:pt x="84" y="262"/>
                </a:cubicBezTo>
                <a:cubicBezTo>
                  <a:pt x="84" y="262"/>
                  <a:pt x="83" y="262"/>
                  <a:pt x="82" y="262"/>
                </a:cubicBezTo>
                <a:cubicBezTo>
                  <a:pt x="97" y="244"/>
                  <a:pt x="113" y="229"/>
                  <a:pt x="130" y="217"/>
                </a:cubicBezTo>
                <a:close/>
                <a:moveTo>
                  <a:pt x="122" y="231"/>
                </a:moveTo>
                <a:cubicBezTo>
                  <a:pt x="113" y="239"/>
                  <a:pt x="104" y="247"/>
                  <a:pt x="96" y="256"/>
                </a:cubicBezTo>
                <a:cubicBezTo>
                  <a:pt x="95" y="257"/>
                  <a:pt x="93" y="258"/>
                  <a:pt x="92" y="259"/>
                </a:cubicBezTo>
                <a:cubicBezTo>
                  <a:pt x="102" y="247"/>
                  <a:pt x="113" y="236"/>
                  <a:pt x="125" y="227"/>
                </a:cubicBezTo>
                <a:cubicBezTo>
                  <a:pt x="125" y="227"/>
                  <a:pt x="124" y="228"/>
                  <a:pt x="124" y="228"/>
                </a:cubicBezTo>
                <a:cubicBezTo>
                  <a:pt x="123" y="229"/>
                  <a:pt x="122" y="230"/>
                  <a:pt x="122" y="231"/>
                </a:cubicBezTo>
                <a:close/>
                <a:moveTo>
                  <a:pt x="89" y="260"/>
                </a:moveTo>
                <a:cubicBezTo>
                  <a:pt x="88" y="260"/>
                  <a:pt x="87" y="261"/>
                  <a:pt x="86" y="261"/>
                </a:cubicBezTo>
                <a:cubicBezTo>
                  <a:pt x="99" y="245"/>
                  <a:pt x="114" y="232"/>
                  <a:pt x="129" y="221"/>
                </a:cubicBezTo>
                <a:cubicBezTo>
                  <a:pt x="128" y="222"/>
                  <a:pt x="128" y="223"/>
                  <a:pt x="127" y="224"/>
                </a:cubicBezTo>
                <a:cubicBezTo>
                  <a:pt x="114" y="234"/>
                  <a:pt x="101" y="246"/>
                  <a:pt x="89" y="260"/>
                </a:cubicBezTo>
                <a:close/>
                <a:moveTo>
                  <a:pt x="109" y="245"/>
                </a:moveTo>
                <a:cubicBezTo>
                  <a:pt x="107" y="247"/>
                  <a:pt x="104" y="250"/>
                  <a:pt x="101" y="252"/>
                </a:cubicBezTo>
                <a:cubicBezTo>
                  <a:pt x="106" y="247"/>
                  <a:pt x="112" y="242"/>
                  <a:pt x="117" y="237"/>
                </a:cubicBezTo>
                <a:cubicBezTo>
                  <a:pt x="115" y="240"/>
                  <a:pt x="112" y="242"/>
                  <a:pt x="109" y="245"/>
                </a:cubicBezTo>
                <a:close/>
                <a:moveTo>
                  <a:pt x="81" y="256"/>
                </a:moveTo>
                <a:cubicBezTo>
                  <a:pt x="92" y="242"/>
                  <a:pt x="106" y="230"/>
                  <a:pt x="119" y="219"/>
                </a:cubicBezTo>
                <a:cubicBezTo>
                  <a:pt x="121" y="219"/>
                  <a:pt x="122" y="218"/>
                  <a:pt x="123" y="218"/>
                </a:cubicBezTo>
                <a:cubicBezTo>
                  <a:pt x="108" y="229"/>
                  <a:pt x="93" y="242"/>
                  <a:pt x="80" y="258"/>
                </a:cubicBezTo>
                <a:cubicBezTo>
                  <a:pt x="80" y="257"/>
                  <a:pt x="80" y="257"/>
                  <a:pt x="81" y="256"/>
                </a:cubicBezTo>
                <a:close/>
                <a:moveTo>
                  <a:pt x="115" y="221"/>
                </a:moveTo>
                <a:cubicBezTo>
                  <a:pt x="103" y="230"/>
                  <a:pt x="92" y="241"/>
                  <a:pt x="81" y="253"/>
                </a:cubicBezTo>
                <a:cubicBezTo>
                  <a:pt x="82" y="252"/>
                  <a:pt x="82" y="251"/>
                  <a:pt x="83" y="249"/>
                </a:cubicBezTo>
                <a:cubicBezTo>
                  <a:pt x="91" y="240"/>
                  <a:pt x="100" y="231"/>
                  <a:pt x="110" y="223"/>
                </a:cubicBezTo>
                <a:cubicBezTo>
                  <a:pt x="111" y="223"/>
                  <a:pt x="112" y="222"/>
                  <a:pt x="113" y="222"/>
                </a:cubicBezTo>
                <a:cubicBezTo>
                  <a:pt x="114" y="221"/>
                  <a:pt x="114" y="221"/>
                  <a:pt x="115" y="221"/>
                </a:cubicBezTo>
                <a:close/>
                <a:moveTo>
                  <a:pt x="93" y="236"/>
                </a:moveTo>
                <a:cubicBezTo>
                  <a:pt x="96" y="233"/>
                  <a:pt x="99" y="230"/>
                  <a:pt x="103" y="228"/>
                </a:cubicBezTo>
                <a:cubicBezTo>
                  <a:pt x="97" y="233"/>
                  <a:pt x="91" y="238"/>
                  <a:pt x="85" y="244"/>
                </a:cubicBezTo>
                <a:cubicBezTo>
                  <a:pt x="87" y="241"/>
                  <a:pt x="90" y="238"/>
                  <a:pt x="93" y="236"/>
                </a:cubicBezTo>
                <a:close/>
                <a:moveTo>
                  <a:pt x="81" y="260"/>
                </a:moveTo>
                <a:cubicBezTo>
                  <a:pt x="94" y="243"/>
                  <a:pt x="110" y="229"/>
                  <a:pt x="126" y="217"/>
                </a:cubicBezTo>
                <a:cubicBezTo>
                  <a:pt x="127" y="217"/>
                  <a:pt x="128" y="217"/>
                  <a:pt x="129" y="217"/>
                </a:cubicBezTo>
                <a:cubicBezTo>
                  <a:pt x="112" y="229"/>
                  <a:pt x="95" y="244"/>
                  <a:pt x="81" y="262"/>
                </a:cubicBezTo>
                <a:cubicBezTo>
                  <a:pt x="81" y="261"/>
                  <a:pt x="81" y="261"/>
                  <a:pt x="81" y="260"/>
                </a:cubicBezTo>
                <a:close/>
                <a:moveTo>
                  <a:pt x="127" y="186"/>
                </a:moveTo>
                <a:cubicBezTo>
                  <a:pt x="117" y="192"/>
                  <a:pt x="107" y="199"/>
                  <a:pt x="97" y="206"/>
                </a:cubicBezTo>
                <a:cubicBezTo>
                  <a:pt x="96" y="207"/>
                  <a:pt x="94" y="208"/>
                  <a:pt x="93" y="208"/>
                </a:cubicBezTo>
                <a:cubicBezTo>
                  <a:pt x="105" y="198"/>
                  <a:pt x="118" y="189"/>
                  <a:pt x="132" y="182"/>
                </a:cubicBezTo>
                <a:cubicBezTo>
                  <a:pt x="130" y="183"/>
                  <a:pt x="129" y="184"/>
                  <a:pt x="127" y="186"/>
                </a:cubicBezTo>
                <a:close/>
                <a:moveTo>
                  <a:pt x="90" y="209"/>
                </a:moveTo>
                <a:cubicBezTo>
                  <a:pt x="89" y="209"/>
                  <a:pt x="88" y="209"/>
                  <a:pt x="87" y="210"/>
                </a:cubicBezTo>
                <a:cubicBezTo>
                  <a:pt x="103" y="197"/>
                  <a:pt x="119" y="186"/>
                  <a:pt x="136" y="176"/>
                </a:cubicBezTo>
                <a:cubicBezTo>
                  <a:pt x="136" y="177"/>
                  <a:pt x="135" y="178"/>
                  <a:pt x="134" y="179"/>
                </a:cubicBezTo>
                <a:cubicBezTo>
                  <a:pt x="119" y="187"/>
                  <a:pt x="104" y="197"/>
                  <a:pt x="90" y="209"/>
                </a:cubicBezTo>
                <a:close/>
                <a:moveTo>
                  <a:pt x="85" y="210"/>
                </a:moveTo>
                <a:cubicBezTo>
                  <a:pt x="84" y="210"/>
                  <a:pt x="83" y="210"/>
                  <a:pt x="83" y="210"/>
                </a:cubicBezTo>
                <a:cubicBezTo>
                  <a:pt x="100" y="195"/>
                  <a:pt x="119" y="183"/>
                  <a:pt x="138" y="172"/>
                </a:cubicBezTo>
                <a:cubicBezTo>
                  <a:pt x="138" y="173"/>
                  <a:pt x="138" y="173"/>
                  <a:pt x="137" y="174"/>
                </a:cubicBezTo>
                <a:cubicBezTo>
                  <a:pt x="119" y="184"/>
                  <a:pt x="102" y="196"/>
                  <a:pt x="85" y="210"/>
                </a:cubicBezTo>
                <a:close/>
                <a:moveTo>
                  <a:pt x="113" y="198"/>
                </a:moveTo>
                <a:cubicBezTo>
                  <a:pt x="109" y="200"/>
                  <a:pt x="106" y="202"/>
                  <a:pt x="103" y="204"/>
                </a:cubicBezTo>
                <a:cubicBezTo>
                  <a:pt x="109" y="199"/>
                  <a:pt x="116" y="195"/>
                  <a:pt x="122" y="190"/>
                </a:cubicBezTo>
                <a:cubicBezTo>
                  <a:pt x="119" y="193"/>
                  <a:pt x="116" y="195"/>
                  <a:pt x="113" y="198"/>
                </a:cubicBezTo>
                <a:close/>
                <a:moveTo>
                  <a:pt x="82" y="203"/>
                </a:moveTo>
                <a:cubicBezTo>
                  <a:pt x="97" y="191"/>
                  <a:pt x="112" y="181"/>
                  <a:pt x="127" y="172"/>
                </a:cubicBezTo>
                <a:cubicBezTo>
                  <a:pt x="129" y="172"/>
                  <a:pt x="130" y="172"/>
                  <a:pt x="131" y="172"/>
                </a:cubicBezTo>
                <a:cubicBezTo>
                  <a:pt x="114" y="181"/>
                  <a:pt x="97" y="192"/>
                  <a:pt x="82" y="205"/>
                </a:cubicBezTo>
                <a:cubicBezTo>
                  <a:pt x="82" y="205"/>
                  <a:pt x="82" y="204"/>
                  <a:pt x="82" y="203"/>
                </a:cubicBezTo>
                <a:close/>
                <a:moveTo>
                  <a:pt x="83" y="201"/>
                </a:moveTo>
                <a:cubicBezTo>
                  <a:pt x="84" y="199"/>
                  <a:pt x="85" y="198"/>
                  <a:pt x="86" y="197"/>
                </a:cubicBezTo>
                <a:cubicBezTo>
                  <a:pt x="96" y="189"/>
                  <a:pt x="106" y="182"/>
                  <a:pt x="117" y="175"/>
                </a:cubicBezTo>
                <a:cubicBezTo>
                  <a:pt x="119" y="175"/>
                  <a:pt x="121" y="174"/>
                  <a:pt x="123" y="173"/>
                </a:cubicBezTo>
                <a:cubicBezTo>
                  <a:pt x="109" y="181"/>
                  <a:pt x="96" y="190"/>
                  <a:pt x="83" y="201"/>
                </a:cubicBezTo>
                <a:close/>
                <a:moveTo>
                  <a:pt x="98" y="185"/>
                </a:moveTo>
                <a:cubicBezTo>
                  <a:pt x="102" y="183"/>
                  <a:pt x="106" y="180"/>
                  <a:pt x="110" y="178"/>
                </a:cubicBezTo>
                <a:cubicBezTo>
                  <a:pt x="103" y="183"/>
                  <a:pt x="96" y="188"/>
                  <a:pt x="89" y="193"/>
                </a:cubicBezTo>
                <a:cubicBezTo>
                  <a:pt x="92" y="190"/>
                  <a:pt x="95" y="187"/>
                  <a:pt x="98" y="185"/>
                </a:cubicBezTo>
                <a:close/>
                <a:moveTo>
                  <a:pt x="81" y="207"/>
                </a:moveTo>
                <a:cubicBezTo>
                  <a:pt x="98" y="193"/>
                  <a:pt x="116" y="181"/>
                  <a:pt x="134" y="171"/>
                </a:cubicBezTo>
                <a:cubicBezTo>
                  <a:pt x="135" y="171"/>
                  <a:pt x="135" y="171"/>
                  <a:pt x="136" y="171"/>
                </a:cubicBezTo>
                <a:cubicBezTo>
                  <a:pt x="136" y="171"/>
                  <a:pt x="137" y="171"/>
                  <a:pt x="137" y="171"/>
                </a:cubicBezTo>
                <a:cubicBezTo>
                  <a:pt x="118" y="182"/>
                  <a:pt x="99" y="194"/>
                  <a:pt x="81" y="209"/>
                </a:cubicBezTo>
                <a:cubicBezTo>
                  <a:pt x="81" y="209"/>
                  <a:pt x="81" y="208"/>
                  <a:pt x="81" y="207"/>
                </a:cubicBezTo>
                <a:close/>
                <a:moveTo>
                  <a:pt x="92" y="157"/>
                </a:moveTo>
                <a:cubicBezTo>
                  <a:pt x="112" y="145"/>
                  <a:pt x="133" y="135"/>
                  <a:pt x="153" y="126"/>
                </a:cubicBezTo>
                <a:cubicBezTo>
                  <a:pt x="153" y="127"/>
                  <a:pt x="153" y="127"/>
                  <a:pt x="152" y="128"/>
                </a:cubicBezTo>
                <a:cubicBezTo>
                  <a:pt x="133" y="136"/>
                  <a:pt x="113" y="146"/>
                  <a:pt x="94" y="158"/>
                </a:cubicBezTo>
                <a:cubicBezTo>
                  <a:pt x="94" y="158"/>
                  <a:pt x="93" y="158"/>
                  <a:pt x="92" y="157"/>
                </a:cubicBezTo>
                <a:close/>
                <a:moveTo>
                  <a:pt x="97" y="158"/>
                </a:moveTo>
                <a:cubicBezTo>
                  <a:pt x="114" y="147"/>
                  <a:pt x="132" y="138"/>
                  <a:pt x="151" y="130"/>
                </a:cubicBezTo>
                <a:cubicBezTo>
                  <a:pt x="150" y="131"/>
                  <a:pt x="149" y="132"/>
                  <a:pt x="148" y="133"/>
                </a:cubicBezTo>
                <a:cubicBezTo>
                  <a:pt x="132" y="140"/>
                  <a:pt x="116" y="148"/>
                  <a:pt x="100" y="158"/>
                </a:cubicBezTo>
                <a:cubicBezTo>
                  <a:pt x="99" y="158"/>
                  <a:pt x="98" y="158"/>
                  <a:pt x="97" y="158"/>
                </a:cubicBezTo>
                <a:close/>
                <a:moveTo>
                  <a:pt x="145" y="135"/>
                </a:moveTo>
                <a:cubicBezTo>
                  <a:pt x="144" y="136"/>
                  <a:pt x="142" y="138"/>
                  <a:pt x="141" y="139"/>
                </a:cubicBezTo>
                <a:cubicBezTo>
                  <a:pt x="129" y="144"/>
                  <a:pt x="118" y="150"/>
                  <a:pt x="108" y="156"/>
                </a:cubicBezTo>
                <a:cubicBezTo>
                  <a:pt x="106" y="157"/>
                  <a:pt x="104" y="157"/>
                  <a:pt x="103" y="157"/>
                </a:cubicBezTo>
                <a:cubicBezTo>
                  <a:pt x="117" y="149"/>
                  <a:pt x="131" y="142"/>
                  <a:pt x="145" y="135"/>
                </a:cubicBezTo>
                <a:close/>
                <a:moveTo>
                  <a:pt x="124" y="150"/>
                </a:moveTo>
                <a:cubicBezTo>
                  <a:pt x="120" y="151"/>
                  <a:pt x="117" y="153"/>
                  <a:pt x="113" y="154"/>
                </a:cubicBezTo>
                <a:cubicBezTo>
                  <a:pt x="120" y="150"/>
                  <a:pt x="127" y="147"/>
                  <a:pt x="135" y="143"/>
                </a:cubicBezTo>
                <a:cubicBezTo>
                  <a:pt x="131" y="145"/>
                  <a:pt x="127" y="148"/>
                  <a:pt x="124" y="150"/>
                </a:cubicBezTo>
                <a:close/>
                <a:moveTo>
                  <a:pt x="131" y="127"/>
                </a:moveTo>
                <a:cubicBezTo>
                  <a:pt x="133" y="127"/>
                  <a:pt x="136" y="126"/>
                  <a:pt x="138" y="126"/>
                </a:cubicBezTo>
                <a:cubicBezTo>
                  <a:pt x="123" y="133"/>
                  <a:pt x="109" y="140"/>
                  <a:pt x="95" y="148"/>
                </a:cubicBezTo>
                <a:cubicBezTo>
                  <a:pt x="95" y="147"/>
                  <a:pt x="96" y="146"/>
                  <a:pt x="97" y="145"/>
                </a:cubicBezTo>
                <a:cubicBezTo>
                  <a:pt x="109" y="139"/>
                  <a:pt x="120" y="133"/>
                  <a:pt x="131" y="127"/>
                </a:cubicBezTo>
                <a:close/>
                <a:moveTo>
                  <a:pt x="142" y="125"/>
                </a:moveTo>
                <a:cubicBezTo>
                  <a:pt x="144" y="125"/>
                  <a:pt x="145" y="125"/>
                  <a:pt x="146" y="125"/>
                </a:cubicBezTo>
                <a:cubicBezTo>
                  <a:pt x="128" y="133"/>
                  <a:pt x="110" y="142"/>
                  <a:pt x="92" y="153"/>
                </a:cubicBezTo>
                <a:cubicBezTo>
                  <a:pt x="92" y="152"/>
                  <a:pt x="93" y="151"/>
                  <a:pt x="93" y="151"/>
                </a:cubicBezTo>
                <a:cubicBezTo>
                  <a:pt x="109" y="141"/>
                  <a:pt x="126" y="133"/>
                  <a:pt x="142" y="125"/>
                </a:cubicBezTo>
                <a:close/>
                <a:moveTo>
                  <a:pt x="111" y="135"/>
                </a:moveTo>
                <a:cubicBezTo>
                  <a:pt x="115" y="133"/>
                  <a:pt x="119" y="131"/>
                  <a:pt x="124" y="130"/>
                </a:cubicBezTo>
                <a:cubicBezTo>
                  <a:pt x="116" y="133"/>
                  <a:pt x="109" y="137"/>
                  <a:pt x="101" y="141"/>
                </a:cubicBezTo>
                <a:cubicBezTo>
                  <a:pt x="104" y="139"/>
                  <a:pt x="108" y="137"/>
                  <a:pt x="111" y="135"/>
                </a:cubicBezTo>
                <a:close/>
                <a:moveTo>
                  <a:pt x="92" y="155"/>
                </a:moveTo>
                <a:cubicBezTo>
                  <a:pt x="110" y="143"/>
                  <a:pt x="130" y="133"/>
                  <a:pt x="149" y="125"/>
                </a:cubicBezTo>
                <a:cubicBezTo>
                  <a:pt x="150" y="125"/>
                  <a:pt x="151" y="125"/>
                  <a:pt x="152" y="125"/>
                </a:cubicBezTo>
                <a:cubicBezTo>
                  <a:pt x="131" y="134"/>
                  <a:pt x="111" y="144"/>
                  <a:pt x="91" y="157"/>
                </a:cubicBezTo>
                <a:cubicBezTo>
                  <a:pt x="91" y="156"/>
                  <a:pt x="91" y="155"/>
                  <a:pt x="92" y="155"/>
                </a:cubicBezTo>
                <a:close/>
                <a:moveTo>
                  <a:pt x="117" y="107"/>
                </a:moveTo>
                <a:cubicBezTo>
                  <a:pt x="115" y="107"/>
                  <a:pt x="114" y="107"/>
                  <a:pt x="113" y="107"/>
                </a:cubicBezTo>
                <a:cubicBezTo>
                  <a:pt x="132" y="98"/>
                  <a:pt x="151" y="91"/>
                  <a:pt x="170" y="84"/>
                </a:cubicBezTo>
                <a:cubicBezTo>
                  <a:pt x="169" y="85"/>
                  <a:pt x="168" y="86"/>
                  <a:pt x="167" y="86"/>
                </a:cubicBezTo>
                <a:cubicBezTo>
                  <a:pt x="150" y="93"/>
                  <a:pt x="133" y="99"/>
                  <a:pt x="117" y="107"/>
                </a:cubicBezTo>
                <a:close/>
                <a:moveTo>
                  <a:pt x="164" y="89"/>
                </a:moveTo>
                <a:cubicBezTo>
                  <a:pt x="163" y="90"/>
                  <a:pt x="161" y="91"/>
                  <a:pt x="159" y="92"/>
                </a:cubicBezTo>
                <a:cubicBezTo>
                  <a:pt x="148" y="97"/>
                  <a:pt x="136" y="101"/>
                  <a:pt x="124" y="107"/>
                </a:cubicBezTo>
                <a:cubicBezTo>
                  <a:pt x="123" y="107"/>
                  <a:pt x="121" y="107"/>
                  <a:pt x="120" y="107"/>
                </a:cubicBezTo>
                <a:cubicBezTo>
                  <a:pt x="134" y="100"/>
                  <a:pt x="149" y="94"/>
                  <a:pt x="164" y="89"/>
                </a:cubicBezTo>
                <a:close/>
                <a:moveTo>
                  <a:pt x="111" y="107"/>
                </a:moveTo>
                <a:cubicBezTo>
                  <a:pt x="111" y="107"/>
                  <a:pt x="110" y="106"/>
                  <a:pt x="109" y="106"/>
                </a:cubicBezTo>
                <a:cubicBezTo>
                  <a:pt x="130" y="96"/>
                  <a:pt x="152" y="88"/>
                  <a:pt x="173" y="80"/>
                </a:cubicBezTo>
                <a:cubicBezTo>
                  <a:pt x="173" y="81"/>
                  <a:pt x="172" y="81"/>
                  <a:pt x="172" y="82"/>
                </a:cubicBezTo>
                <a:cubicBezTo>
                  <a:pt x="152" y="89"/>
                  <a:pt x="131" y="97"/>
                  <a:pt x="111" y="107"/>
                </a:cubicBezTo>
                <a:close/>
                <a:moveTo>
                  <a:pt x="141" y="102"/>
                </a:moveTo>
                <a:cubicBezTo>
                  <a:pt x="138" y="103"/>
                  <a:pt x="134" y="104"/>
                  <a:pt x="131" y="105"/>
                </a:cubicBezTo>
                <a:cubicBezTo>
                  <a:pt x="138" y="102"/>
                  <a:pt x="145" y="99"/>
                  <a:pt x="153" y="96"/>
                </a:cubicBezTo>
                <a:cubicBezTo>
                  <a:pt x="149" y="98"/>
                  <a:pt x="145" y="100"/>
                  <a:pt x="141" y="102"/>
                </a:cubicBezTo>
                <a:close/>
                <a:moveTo>
                  <a:pt x="115" y="94"/>
                </a:moveTo>
                <a:cubicBezTo>
                  <a:pt x="127" y="89"/>
                  <a:pt x="139" y="84"/>
                  <a:pt x="151" y="80"/>
                </a:cubicBezTo>
                <a:cubicBezTo>
                  <a:pt x="154" y="79"/>
                  <a:pt x="156" y="79"/>
                  <a:pt x="158" y="79"/>
                </a:cubicBezTo>
                <a:cubicBezTo>
                  <a:pt x="143" y="84"/>
                  <a:pt x="127" y="90"/>
                  <a:pt x="112" y="97"/>
                </a:cubicBezTo>
                <a:cubicBezTo>
                  <a:pt x="113" y="96"/>
                  <a:pt x="114" y="95"/>
                  <a:pt x="115" y="94"/>
                </a:cubicBezTo>
                <a:close/>
                <a:moveTo>
                  <a:pt x="162" y="78"/>
                </a:moveTo>
                <a:cubicBezTo>
                  <a:pt x="163" y="78"/>
                  <a:pt x="164" y="78"/>
                  <a:pt x="165" y="78"/>
                </a:cubicBezTo>
                <a:cubicBezTo>
                  <a:pt x="165" y="78"/>
                  <a:pt x="166" y="78"/>
                  <a:pt x="167" y="78"/>
                </a:cubicBezTo>
                <a:cubicBezTo>
                  <a:pt x="147" y="85"/>
                  <a:pt x="128" y="93"/>
                  <a:pt x="109" y="102"/>
                </a:cubicBezTo>
                <a:cubicBezTo>
                  <a:pt x="110" y="101"/>
                  <a:pt x="110" y="100"/>
                  <a:pt x="111" y="100"/>
                </a:cubicBezTo>
                <a:cubicBezTo>
                  <a:pt x="128" y="92"/>
                  <a:pt x="145" y="85"/>
                  <a:pt x="162" y="78"/>
                </a:cubicBezTo>
                <a:close/>
                <a:moveTo>
                  <a:pt x="131" y="85"/>
                </a:moveTo>
                <a:cubicBezTo>
                  <a:pt x="135" y="84"/>
                  <a:pt x="139" y="82"/>
                  <a:pt x="144" y="81"/>
                </a:cubicBezTo>
                <a:cubicBezTo>
                  <a:pt x="136" y="84"/>
                  <a:pt x="128" y="88"/>
                  <a:pt x="120" y="91"/>
                </a:cubicBezTo>
                <a:cubicBezTo>
                  <a:pt x="123" y="89"/>
                  <a:pt x="127" y="87"/>
                  <a:pt x="131" y="85"/>
                </a:cubicBezTo>
                <a:close/>
                <a:moveTo>
                  <a:pt x="109" y="103"/>
                </a:moveTo>
                <a:cubicBezTo>
                  <a:pt x="129" y="94"/>
                  <a:pt x="149" y="86"/>
                  <a:pt x="170" y="79"/>
                </a:cubicBezTo>
                <a:cubicBezTo>
                  <a:pt x="171" y="79"/>
                  <a:pt x="172" y="79"/>
                  <a:pt x="172" y="79"/>
                </a:cubicBezTo>
                <a:cubicBezTo>
                  <a:pt x="151" y="87"/>
                  <a:pt x="129" y="95"/>
                  <a:pt x="108" y="105"/>
                </a:cubicBezTo>
                <a:cubicBezTo>
                  <a:pt x="108" y="105"/>
                  <a:pt x="108" y="104"/>
                  <a:pt x="109" y="103"/>
                </a:cubicBezTo>
                <a:close/>
                <a:moveTo>
                  <a:pt x="134" y="13"/>
                </a:moveTo>
                <a:cubicBezTo>
                  <a:pt x="135" y="12"/>
                  <a:pt x="137" y="11"/>
                  <a:pt x="138" y="9"/>
                </a:cubicBezTo>
                <a:cubicBezTo>
                  <a:pt x="129" y="23"/>
                  <a:pt x="121" y="37"/>
                  <a:pt x="113" y="51"/>
                </a:cubicBezTo>
                <a:cubicBezTo>
                  <a:pt x="113" y="49"/>
                  <a:pt x="113" y="48"/>
                  <a:pt x="113" y="46"/>
                </a:cubicBezTo>
                <a:cubicBezTo>
                  <a:pt x="120" y="35"/>
                  <a:pt x="127" y="24"/>
                  <a:pt x="134" y="13"/>
                </a:cubicBezTo>
                <a:close/>
                <a:moveTo>
                  <a:pt x="142" y="7"/>
                </a:moveTo>
                <a:cubicBezTo>
                  <a:pt x="143" y="6"/>
                  <a:pt x="144" y="5"/>
                  <a:pt x="145" y="5"/>
                </a:cubicBezTo>
                <a:cubicBezTo>
                  <a:pt x="134" y="21"/>
                  <a:pt x="123" y="39"/>
                  <a:pt x="113" y="56"/>
                </a:cubicBezTo>
                <a:cubicBezTo>
                  <a:pt x="113" y="55"/>
                  <a:pt x="113" y="54"/>
                  <a:pt x="113" y="53"/>
                </a:cubicBezTo>
                <a:cubicBezTo>
                  <a:pt x="122" y="38"/>
                  <a:pt x="131" y="22"/>
                  <a:pt x="142" y="7"/>
                </a:cubicBezTo>
                <a:close/>
                <a:moveTo>
                  <a:pt x="147" y="3"/>
                </a:moveTo>
                <a:cubicBezTo>
                  <a:pt x="148" y="3"/>
                  <a:pt x="149" y="3"/>
                  <a:pt x="150" y="3"/>
                </a:cubicBezTo>
                <a:cubicBezTo>
                  <a:pt x="137" y="21"/>
                  <a:pt x="125" y="40"/>
                  <a:pt x="114" y="60"/>
                </a:cubicBezTo>
                <a:cubicBezTo>
                  <a:pt x="114" y="59"/>
                  <a:pt x="113" y="59"/>
                  <a:pt x="113" y="58"/>
                </a:cubicBezTo>
                <a:cubicBezTo>
                  <a:pt x="124" y="39"/>
                  <a:pt x="135" y="21"/>
                  <a:pt x="147" y="3"/>
                </a:cubicBezTo>
                <a:close/>
                <a:moveTo>
                  <a:pt x="151" y="6"/>
                </a:moveTo>
                <a:cubicBezTo>
                  <a:pt x="139" y="24"/>
                  <a:pt x="128" y="42"/>
                  <a:pt x="117" y="60"/>
                </a:cubicBezTo>
                <a:cubicBezTo>
                  <a:pt x="116" y="60"/>
                  <a:pt x="116" y="60"/>
                  <a:pt x="115" y="61"/>
                </a:cubicBezTo>
                <a:cubicBezTo>
                  <a:pt x="126" y="41"/>
                  <a:pt x="138" y="22"/>
                  <a:pt x="151" y="3"/>
                </a:cubicBezTo>
                <a:cubicBezTo>
                  <a:pt x="151" y="4"/>
                  <a:pt x="151" y="5"/>
                  <a:pt x="151" y="6"/>
                </a:cubicBezTo>
                <a:close/>
                <a:moveTo>
                  <a:pt x="127" y="54"/>
                </a:moveTo>
                <a:cubicBezTo>
                  <a:pt x="126" y="55"/>
                  <a:pt x="125" y="56"/>
                  <a:pt x="124" y="57"/>
                </a:cubicBezTo>
                <a:cubicBezTo>
                  <a:pt x="132" y="43"/>
                  <a:pt x="140" y="30"/>
                  <a:pt x="149" y="16"/>
                </a:cubicBezTo>
                <a:cubicBezTo>
                  <a:pt x="148" y="18"/>
                  <a:pt x="148" y="20"/>
                  <a:pt x="147" y="22"/>
                </a:cubicBezTo>
                <a:cubicBezTo>
                  <a:pt x="140" y="33"/>
                  <a:pt x="134" y="43"/>
                  <a:pt x="127" y="54"/>
                </a:cubicBezTo>
                <a:close/>
                <a:moveTo>
                  <a:pt x="121" y="58"/>
                </a:moveTo>
                <a:cubicBezTo>
                  <a:pt x="121" y="59"/>
                  <a:pt x="120" y="59"/>
                  <a:pt x="119" y="59"/>
                </a:cubicBezTo>
                <a:cubicBezTo>
                  <a:pt x="129" y="42"/>
                  <a:pt x="140" y="25"/>
                  <a:pt x="151" y="9"/>
                </a:cubicBezTo>
                <a:cubicBezTo>
                  <a:pt x="151" y="10"/>
                  <a:pt x="150" y="11"/>
                  <a:pt x="150" y="12"/>
                </a:cubicBezTo>
                <a:cubicBezTo>
                  <a:pt x="140" y="27"/>
                  <a:pt x="130" y="43"/>
                  <a:pt x="121" y="58"/>
                </a:cubicBezTo>
                <a:close/>
                <a:moveTo>
                  <a:pt x="138" y="41"/>
                </a:moveTo>
                <a:cubicBezTo>
                  <a:pt x="136" y="44"/>
                  <a:pt x="134" y="47"/>
                  <a:pt x="131" y="50"/>
                </a:cubicBezTo>
                <a:cubicBezTo>
                  <a:pt x="135" y="43"/>
                  <a:pt x="140" y="36"/>
                  <a:pt x="144" y="29"/>
                </a:cubicBezTo>
                <a:cubicBezTo>
                  <a:pt x="142" y="33"/>
                  <a:pt x="140" y="37"/>
                  <a:pt x="138" y="41"/>
                </a:cubicBezTo>
                <a:close/>
                <a:moveTo>
                  <a:pt x="120" y="30"/>
                </a:moveTo>
                <a:cubicBezTo>
                  <a:pt x="122" y="26"/>
                  <a:pt x="125" y="23"/>
                  <a:pt x="129" y="19"/>
                </a:cubicBezTo>
                <a:cubicBezTo>
                  <a:pt x="124" y="26"/>
                  <a:pt x="119" y="34"/>
                  <a:pt x="115" y="41"/>
                </a:cubicBezTo>
                <a:cubicBezTo>
                  <a:pt x="116" y="37"/>
                  <a:pt x="118" y="34"/>
                  <a:pt x="120" y="30"/>
                </a:cubicBezTo>
                <a:close/>
                <a:moveTo>
                  <a:pt x="64" y="16"/>
                </a:moveTo>
                <a:cubicBezTo>
                  <a:pt x="65" y="16"/>
                  <a:pt x="65" y="17"/>
                  <a:pt x="66" y="18"/>
                </a:cubicBezTo>
                <a:cubicBezTo>
                  <a:pt x="72" y="41"/>
                  <a:pt x="78" y="63"/>
                  <a:pt x="86" y="85"/>
                </a:cubicBezTo>
                <a:cubicBezTo>
                  <a:pt x="85" y="86"/>
                  <a:pt x="85" y="86"/>
                  <a:pt x="85" y="87"/>
                </a:cubicBezTo>
                <a:cubicBezTo>
                  <a:pt x="77" y="64"/>
                  <a:pt x="70" y="40"/>
                  <a:pt x="64" y="16"/>
                </a:cubicBezTo>
                <a:close/>
                <a:moveTo>
                  <a:pt x="87" y="78"/>
                </a:moveTo>
                <a:cubicBezTo>
                  <a:pt x="82" y="61"/>
                  <a:pt x="77" y="45"/>
                  <a:pt x="73" y="28"/>
                </a:cubicBezTo>
                <a:cubicBezTo>
                  <a:pt x="74" y="30"/>
                  <a:pt x="75" y="32"/>
                  <a:pt x="76" y="34"/>
                </a:cubicBezTo>
                <a:cubicBezTo>
                  <a:pt x="79" y="47"/>
                  <a:pt x="83" y="60"/>
                  <a:pt x="87" y="73"/>
                </a:cubicBezTo>
                <a:cubicBezTo>
                  <a:pt x="87" y="75"/>
                  <a:pt x="87" y="76"/>
                  <a:pt x="87" y="78"/>
                </a:cubicBezTo>
                <a:close/>
                <a:moveTo>
                  <a:pt x="87" y="80"/>
                </a:moveTo>
                <a:cubicBezTo>
                  <a:pt x="87" y="81"/>
                  <a:pt x="87" y="82"/>
                  <a:pt x="86" y="83"/>
                </a:cubicBezTo>
                <a:cubicBezTo>
                  <a:pt x="79" y="63"/>
                  <a:pt x="73" y="42"/>
                  <a:pt x="68" y="20"/>
                </a:cubicBezTo>
                <a:cubicBezTo>
                  <a:pt x="69" y="21"/>
                  <a:pt x="70" y="23"/>
                  <a:pt x="70" y="24"/>
                </a:cubicBezTo>
                <a:cubicBezTo>
                  <a:pt x="75" y="43"/>
                  <a:pt x="81" y="62"/>
                  <a:pt x="87" y="80"/>
                </a:cubicBezTo>
                <a:close/>
                <a:moveTo>
                  <a:pt x="87" y="67"/>
                </a:moveTo>
                <a:cubicBezTo>
                  <a:pt x="84" y="59"/>
                  <a:pt x="82" y="50"/>
                  <a:pt x="79" y="42"/>
                </a:cubicBezTo>
                <a:cubicBezTo>
                  <a:pt x="81" y="46"/>
                  <a:pt x="83" y="51"/>
                  <a:pt x="84" y="55"/>
                </a:cubicBezTo>
                <a:cubicBezTo>
                  <a:pt x="85" y="59"/>
                  <a:pt x="86" y="63"/>
                  <a:pt x="87" y="67"/>
                </a:cubicBezTo>
                <a:close/>
                <a:moveTo>
                  <a:pt x="60" y="30"/>
                </a:moveTo>
                <a:cubicBezTo>
                  <a:pt x="65" y="47"/>
                  <a:pt x="70" y="64"/>
                  <a:pt x="75" y="81"/>
                </a:cubicBezTo>
                <a:cubicBezTo>
                  <a:pt x="74" y="80"/>
                  <a:pt x="73" y="78"/>
                  <a:pt x="73" y="77"/>
                </a:cubicBezTo>
                <a:cubicBezTo>
                  <a:pt x="68" y="64"/>
                  <a:pt x="64" y="50"/>
                  <a:pt x="61" y="37"/>
                </a:cubicBezTo>
                <a:cubicBezTo>
                  <a:pt x="60" y="35"/>
                  <a:pt x="60" y="32"/>
                  <a:pt x="60" y="30"/>
                </a:cubicBezTo>
                <a:close/>
                <a:moveTo>
                  <a:pt x="61" y="25"/>
                </a:moveTo>
                <a:cubicBezTo>
                  <a:pt x="61" y="24"/>
                  <a:pt x="61" y="23"/>
                  <a:pt x="61" y="21"/>
                </a:cubicBezTo>
                <a:cubicBezTo>
                  <a:pt x="66" y="43"/>
                  <a:pt x="73" y="64"/>
                  <a:pt x="80" y="85"/>
                </a:cubicBezTo>
                <a:cubicBezTo>
                  <a:pt x="79" y="84"/>
                  <a:pt x="78" y="84"/>
                  <a:pt x="78" y="83"/>
                </a:cubicBezTo>
                <a:cubicBezTo>
                  <a:pt x="71" y="64"/>
                  <a:pt x="65" y="45"/>
                  <a:pt x="61" y="25"/>
                </a:cubicBezTo>
                <a:close/>
                <a:moveTo>
                  <a:pt x="61" y="45"/>
                </a:moveTo>
                <a:cubicBezTo>
                  <a:pt x="64" y="54"/>
                  <a:pt x="67" y="63"/>
                  <a:pt x="69" y="72"/>
                </a:cubicBezTo>
                <a:cubicBezTo>
                  <a:pt x="68" y="68"/>
                  <a:pt x="66" y="64"/>
                  <a:pt x="64" y="59"/>
                </a:cubicBezTo>
                <a:cubicBezTo>
                  <a:pt x="63" y="55"/>
                  <a:pt x="62" y="50"/>
                  <a:pt x="61" y="45"/>
                </a:cubicBezTo>
                <a:close/>
                <a:moveTo>
                  <a:pt x="82" y="86"/>
                </a:moveTo>
                <a:cubicBezTo>
                  <a:pt x="74" y="64"/>
                  <a:pt x="67" y="42"/>
                  <a:pt x="62" y="18"/>
                </a:cubicBezTo>
                <a:cubicBezTo>
                  <a:pt x="62" y="18"/>
                  <a:pt x="62" y="17"/>
                  <a:pt x="63" y="16"/>
                </a:cubicBezTo>
                <a:cubicBezTo>
                  <a:pt x="68" y="40"/>
                  <a:pt x="75" y="64"/>
                  <a:pt x="83" y="87"/>
                </a:cubicBezTo>
                <a:cubicBezTo>
                  <a:pt x="83" y="87"/>
                  <a:pt x="82" y="86"/>
                  <a:pt x="82" y="86"/>
                </a:cubicBezTo>
                <a:close/>
                <a:moveTo>
                  <a:pt x="39" y="71"/>
                </a:moveTo>
                <a:cubicBezTo>
                  <a:pt x="40" y="72"/>
                  <a:pt x="40" y="72"/>
                  <a:pt x="41" y="73"/>
                </a:cubicBezTo>
                <a:cubicBezTo>
                  <a:pt x="48" y="96"/>
                  <a:pt x="57" y="118"/>
                  <a:pt x="67" y="139"/>
                </a:cubicBezTo>
                <a:cubicBezTo>
                  <a:pt x="66" y="140"/>
                  <a:pt x="66" y="140"/>
                  <a:pt x="66" y="141"/>
                </a:cubicBezTo>
                <a:cubicBezTo>
                  <a:pt x="55" y="119"/>
                  <a:pt x="46" y="95"/>
                  <a:pt x="39" y="71"/>
                </a:cubicBezTo>
                <a:close/>
                <a:moveTo>
                  <a:pt x="68" y="131"/>
                </a:moveTo>
                <a:cubicBezTo>
                  <a:pt x="61" y="116"/>
                  <a:pt x="54" y="99"/>
                  <a:pt x="49" y="83"/>
                </a:cubicBezTo>
                <a:cubicBezTo>
                  <a:pt x="50" y="84"/>
                  <a:pt x="51" y="86"/>
                  <a:pt x="52" y="88"/>
                </a:cubicBezTo>
                <a:cubicBezTo>
                  <a:pt x="57" y="102"/>
                  <a:pt x="62" y="114"/>
                  <a:pt x="67" y="127"/>
                </a:cubicBezTo>
                <a:cubicBezTo>
                  <a:pt x="67" y="128"/>
                  <a:pt x="68" y="130"/>
                  <a:pt x="68" y="131"/>
                </a:cubicBezTo>
                <a:close/>
                <a:moveTo>
                  <a:pt x="68" y="134"/>
                </a:moveTo>
                <a:cubicBezTo>
                  <a:pt x="67" y="135"/>
                  <a:pt x="67" y="136"/>
                  <a:pt x="67" y="137"/>
                </a:cubicBezTo>
                <a:cubicBezTo>
                  <a:pt x="58" y="117"/>
                  <a:pt x="50" y="97"/>
                  <a:pt x="43" y="75"/>
                </a:cubicBezTo>
                <a:cubicBezTo>
                  <a:pt x="44" y="76"/>
                  <a:pt x="45" y="78"/>
                  <a:pt x="46" y="79"/>
                </a:cubicBezTo>
                <a:cubicBezTo>
                  <a:pt x="52" y="98"/>
                  <a:pt x="59" y="117"/>
                  <a:pt x="68" y="134"/>
                </a:cubicBezTo>
                <a:close/>
                <a:moveTo>
                  <a:pt x="66" y="121"/>
                </a:moveTo>
                <a:cubicBezTo>
                  <a:pt x="63" y="113"/>
                  <a:pt x="59" y="104"/>
                  <a:pt x="56" y="96"/>
                </a:cubicBezTo>
                <a:cubicBezTo>
                  <a:pt x="58" y="100"/>
                  <a:pt x="61" y="105"/>
                  <a:pt x="62" y="109"/>
                </a:cubicBezTo>
                <a:cubicBezTo>
                  <a:pt x="64" y="113"/>
                  <a:pt x="65" y="117"/>
                  <a:pt x="66" y="121"/>
                </a:cubicBezTo>
                <a:close/>
                <a:moveTo>
                  <a:pt x="36" y="77"/>
                </a:moveTo>
                <a:cubicBezTo>
                  <a:pt x="43" y="99"/>
                  <a:pt x="51" y="120"/>
                  <a:pt x="61" y="139"/>
                </a:cubicBezTo>
                <a:cubicBezTo>
                  <a:pt x="60" y="139"/>
                  <a:pt x="59" y="138"/>
                  <a:pt x="58" y="138"/>
                </a:cubicBezTo>
                <a:cubicBezTo>
                  <a:pt x="50" y="120"/>
                  <a:pt x="43" y="101"/>
                  <a:pt x="36" y="82"/>
                </a:cubicBezTo>
                <a:cubicBezTo>
                  <a:pt x="36" y="80"/>
                  <a:pt x="36" y="79"/>
                  <a:pt x="36" y="77"/>
                </a:cubicBezTo>
                <a:close/>
                <a:moveTo>
                  <a:pt x="38" y="101"/>
                </a:moveTo>
                <a:cubicBezTo>
                  <a:pt x="42" y="110"/>
                  <a:pt x="45" y="119"/>
                  <a:pt x="49" y="127"/>
                </a:cubicBezTo>
                <a:cubicBezTo>
                  <a:pt x="47" y="124"/>
                  <a:pt x="45" y="120"/>
                  <a:pt x="43" y="115"/>
                </a:cubicBezTo>
                <a:cubicBezTo>
                  <a:pt x="41" y="111"/>
                  <a:pt x="40" y="106"/>
                  <a:pt x="38" y="101"/>
                </a:cubicBezTo>
                <a:close/>
                <a:moveTo>
                  <a:pt x="53" y="132"/>
                </a:moveTo>
                <a:cubicBezTo>
                  <a:pt x="47" y="119"/>
                  <a:pt x="42" y="106"/>
                  <a:pt x="37" y="93"/>
                </a:cubicBezTo>
                <a:cubicBezTo>
                  <a:pt x="37" y="91"/>
                  <a:pt x="36" y="88"/>
                  <a:pt x="36" y="86"/>
                </a:cubicBezTo>
                <a:cubicBezTo>
                  <a:pt x="42" y="103"/>
                  <a:pt x="49" y="120"/>
                  <a:pt x="56" y="136"/>
                </a:cubicBezTo>
                <a:cubicBezTo>
                  <a:pt x="55" y="135"/>
                  <a:pt x="54" y="133"/>
                  <a:pt x="53" y="132"/>
                </a:cubicBezTo>
                <a:close/>
                <a:moveTo>
                  <a:pt x="63" y="140"/>
                </a:moveTo>
                <a:cubicBezTo>
                  <a:pt x="53" y="119"/>
                  <a:pt x="44" y="97"/>
                  <a:pt x="37" y="74"/>
                </a:cubicBezTo>
                <a:cubicBezTo>
                  <a:pt x="37" y="73"/>
                  <a:pt x="37" y="72"/>
                  <a:pt x="38" y="72"/>
                </a:cubicBezTo>
                <a:cubicBezTo>
                  <a:pt x="45" y="96"/>
                  <a:pt x="54" y="119"/>
                  <a:pt x="65" y="141"/>
                </a:cubicBezTo>
                <a:cubicBezTo>
                  <a:pt x="64" y="141"/>
                  <a:pt x="63" y="141"/>
                  <a:pt x="63" y="140"/>
                </a:cubicBezTo>
                <a:close/>
                <a:moveTo>
                  <a:pt x="19" y="131"/>
                </a:moveTo>
                <a:cubicBezTo>
                  <a:pt x="19" y="131"/>
                  <a:pt x="20" y="131"/>
                  <a:pt x="21" y="132"/>
                </a:cubicBezTo>
                <a:cubicBezTo>
                  <a:pt x="31" y="155"/>
                  <a:pt x="42" y="176"/>
                  <a:pt x="54" y="195"/>
                </a:cubicBezTo>
                <a:cubicBezTo>
                  <a:pt x="54" y="196"/>
                  <a:pt x="54" y="197"/>
                  <a:pt x="54" y="197"/>
                </a:cubicBezTo>
                <a:cubicBezTo>
                  <a:pt x="40" y="177"/>
                  <a:pt x="29" y="154"/>
                  <a:pt x="19" y="131"/>
                </a:cubicBezTo>
                <a:close/>
                <a:moveTo>
                  <a:pt x="54" y="188"/>
                </a:moveTo>
                <a:cubicBezTo>
                  <a:pt x="45" y="173"/>
                  <a:pt x="37" y="157"/>
                  <a:pt x="29" y="141"/>
                </a:cubicBezTo>
                <a:cubicBezTo>
                  <a:pt x="31" y="142"/>
                  <a:pt x="32" y="144"/>
                  <a:pt x="34" y="146"/>
                </a:cubicBezTo>
                <a:cubicBezTo>
                  <a:pt x="40" y="159"/>
                  <a:pt x="46" y="171"/>
                  <a:pt x="53" y="183"/>
                </a:cubicBezTo>
                <a:cubicBezTo>
                  <a:pt x="54" y="185"/>
                  <a:pt x="54" y="186"/>
                  <a:pt x="54" y="188"/>
                </a:cubicBezTo>
                <a:close/>
                <a:moveTo>
                  <a:pt x="51" y="177"/>
                </a:moveTo>
                <a:cubicBezTo>
                  <a:pt x="47" y="170"/>
                  <a:pt x="42" y="161"/>
                  <a:pt x="38" y="153"/>
                </a:cubicBezTo>
                <a:cubicBezTo>
                  <a:pt x="41" y="157"/>
                  <a:pt x="44" y="162"/>
                  <a:pt x="46" y="166"/>
                </a:cubicBezTo>
                <a:cubicBezTo>
                  <a:pt x="48" y="170"/>
                  <a:pt x="50" y="174"/>
                  <a:pt x="51" y="177"/>
                </a:cubicBezTo>
                <a:close/>
                <a:moveTo>
                  <a:pt x="26" y="137"/>
                </a:moveTo>
                <a:cubicBezTo>
                  <a:pt x="35" y="156"/>
                  <a:pt x="44" y="174"/>
                  <a:pt x="55" y="191"/>
                </a:cubicBezTo>
                <a:cubicBezTo>
                  <a:pt x="55" y="192"/>
                  <a:pt x="55" y="192"/>
                  <a:pt x="55" y="193"/>
                </a:cubicBezTo>
                <a:cubicBezTo>
                  <a:pt x="43" y="175"/>
                  <a:pt x="32" y="155"/>
                  <a:pt x="23" y="134"/>
                </a:cubicBezTo>
                <a:cubicBezTo>
                  <a:pt x="24" y="135"/>
                  <a:pt x="25" y="136"/>
                  <a:pt x="26" y="137"/>
                </a:cubicBezTo>
                <a:close/>
                <a:moveTo>
                  <a:pt x="19" y="153"/>
                </a:moveTo>
                <a:cubicBezTo>
                  <a:pt x="19" y="151"/>
                  <a:pt x="18" y="150"/>
                  <a:pt x="18" y="149"/>
                </a:cubicBezTo>
                <a:cubicBezTo>
                  <a:pt x="18" y="148"/>
                  <a:pt x="18" y="147"/>
                  <a:pt x="18" y="146"/>
                </a:cubicBezTo>
                <a:cubicBezTo>
                  <a:pt x="25" y="163"/>
                  <a:pt x="34" y="179"/>
                  <a:pt x="43" y="194"/>
                </a:cubicBezTo>
                <a:cubicBezTo>
                  <a:pt x="42" y="193"/>
                  <a:pt x="41" y="192"/>
                  <a:pt x="40" y="191"/>
                </a:cubicBezTo>
                <a:cubicBezTo>
                  <a:pt x="32" y="179"/>
                  <a:pt x="25" y="166"/>
                  <a:pt x="19" y="153"/>
                </a:cubicBezTo>
                <a:close/>
                <a:moveTo>
                  <a:pt x="17" y="141"/>
                </a:moveTo>
                <a:cubicBezTo>
                  <a:pt x="17" y="140"/>
                  <a:pt x="17" y="138"/>
                  <a:pt x="17" y="137"/>
                </a:cubicBezTo>
                <a:cubicBezTo>
                  <a:pt x="26" y="158"/>
                  <a:pt x="37" y="178"/>
                  <a:pt x="49" y="197"/>
                </a:cubicBezTo>
                <a:cubicBezTo>
                  <a:pt x="48" y="196"/>
                  <a:pt x="47" y="196"/>
                  <a:pt x="46" y="195"/>
                </a:cubicBezTo>
                <a:cubicBezTo>
                  <a:pt x="35" y="179"/>
                  <a:pt x="25" y="160"/>
                  <a:pt x="17" y="141"/>
                </a:cubicBezTo>
                <a:close/>
                <a:moveTo>
                  <a:pt x="22" y="161"/>
                </a:moveTo>
                <a:cubicBezTo>
                  <a:pt x="26" y="169"/>
                  <a:pt x="31" y="178"/>
                  <a:pt x="35" y="186"/>
                </a:cubicBezTo>
                <a:cubicBezTo>
                  <a:pt x="33" y="183"/>
                  <a:pt x="30" y="179"/>
                  <a:pt x="28" y="175"/>
                </a:cubicBezTo>
                <a:cubicBezTo>
                  <a:pt x="25" y="171"/>
                  <a:pt x="23" y="166"/>
                  <a:pt x="22" y="161"/>
                </a:cubicBezTo>
                <a:close/>
                <a:moveTo>
                  <a:pt x="51" y="197"/>
                </a:moveTo>
                <a:cubicBezTo>
                  <a:pt x="38" y="178"/>
                  <a:pt x="27" y="156"/>
                  <a:pt x="17" y="134"/>
                </a:cubicBezTo>
                <a:cubicBezTo>
                  <a:pt x="17" y="133"/>
                  <a:pt x="17" y="132"/>
                  <a:pt x="17" y="131"/>
                </a:cubicBezTo>
                <a:cubicBezTo>
                  <a:pt x="27" y="155"/>
                  <a:pt x="39" y="177"/>
                  <a:pt x="53" y="198"/>
                </a:cubicBezTo>
                <a:cubicBezTo>
                  <a:pt x="52" y="198"/>
                  <a:pt x="51" y="198"/>
                  <a:pt x="51" y="197"/>
                </a:cubicBezTo>
                <a:close/>
                <a:moveTo>
                  <a:pt x="6" y="194"/>
                </a:moveTo>
                <a:cubicBezTo>
                  <a:pt x="6" y="194"/>
                  <a:pt x="7" y="195"/>
                  <a:pt x="8" y="195"/>
                </a:cubicBezTo>
                <a:cubicBezTo>
                  <a:pt x="21" y="217"/>
                  <a:pt x="35" y="237"/>
                  <a:pt x="52" y="254"/>
                </a:cubicBezTo>
                <a:cubicBezTo>
                  <a:pt x="52" y="254"/>
                  <a:pt x="52" y="255"/>
                  <a:pt x="52" y="256"/>
                </a:cubicBezTo>
                <a:cubicBezTo>
                  <a:pt x="34" y="238"/>
                  <a:pt x="19" y="217"/>
                  <a:pt x="6" y="194"/>
                </a:cubicBezTo>
                <a:close/>
                <a:moveTo>
                  <a:pt x="52" y="252"/>
                </a:moveTo>
                <a:cubicBezTo>
                  <a:pt x="36" y="236"/>
                  <a:pt x="23" y="217"/>
                  <a:pt x="11" y="197"/>
                </a:cubicBezTo>
                <a:cubicBezTo>
                  <a:pt x="12" y="198"/>
                  <a:pt x="13" y="199"/>
                  <a:pt x="14" y="200"/>
                </a:cubicBezTo>
                <a:cubicBezTo>
                  <a:pt x="25" y="218"/>
                  <a:pt x="38" y="234"/>
                  <a:pt x="51" y="249"/>
                </a:cubicBezTo>
                <a:cubicBezTo>
                  <a:pt x="51" y="250"/>
                  <a:pt x="51" y="251"/>
                  <a:pt x="52" y="252"/>
                </a:cubicBezTo>
                <a:close/>
                <a:moveTo>
                  <a:pt x="45" y="236"/>
                </a:moveTo>
                <a:cubicBezTo>
                  <a:pt x="40" y="229"/>
                  <a:pt x="34" y="222"/>
                  <a:pt x="29" y="214"/>
                </a:cubicBezTo>
                <a:cubicBezTo>
                  <a:pt x="32" y="218"/>
                  <a:pt x="35" y="222"/>
                  <a:pt x="38" y="226"/>
                </a:cubicBezTo>
                <a:cubicBezTo>
                  <a:pt x="41" y="229"/>
                  <a:pt x="43" y="233"/>
                  <a:pt x="45" y="236"/>
                </a:cubicBezTo>
                <a:close/>
                <a:moveTo>
                  <a:pt x="23" y="208"/>
                </a:moveTo>
                <a:cubicBezTo>
                  <a:pt x="31" y="220"/>
                  <a:pt x="39" y="231"/>
                  <a:pt x="48" y="242"/>
                </a:cubicBezTo>
                <a:cubicBezTo>
                  <a:pt x="49" y="243"/>
                  <a:pt x="50" y="245"/>
                  <a:pt x="50" y="246"/>
                </a:cubicBezTo>
                <a:cubicBezTo>
                  <a:pt x="38" y="233"/>
                  <a:pt x="28" y="218"/>
                  <a:pt x="18" y="203"/>
                </a:cubicBezTo>
                <a:cubicBezTo>
                  <a:pt x="18" y="204"/>
                  <a:pt x="19" y="204"/>
                  <a:pt x="20" y="205"/>
                </a:cubicBezTo>
                <a:cubicBezTo>
                  <a:pt x="21" y="206"/>
                  <a:pt x="22" y="207"/>
                  <a:pt x="23" y="208"/>
                </a:cubicBezTo>
                <a:close/>
                <a:moveTo>
                  <a:pt x="8" y="214"/>
                </a:moveTo>
                <a:cubicBezTo>
                  <a:pt x="8" y="212"/>
                  <a:pt x="7" y="211"/>
                  <a:pt x="7" y="210"/>
                </a:cubicBezTo>
                <a:cubicBezTo>
                  <a:pt x="17" y="226"/>
                  <a:pt x="28" y="241"/>
                  <a:pt x="40" y="254"/>
                </a:cubicBezTo>
                <a:cubicBezTo>
                  <a:pt x="39" y="253"/>
                  <a:pt x="38" y="253"/>
                  <a:pt x="37" y="252"/>
                </a:cubicBezTo>
                <a:cubicBezTo>
                  <a:pt x="27" y="241"/>
                  <a:pt x="18" y="229"/>
                  <a:pt x="9" y="217"/>
                </a:cubicBezTo>
                <a:cubicBezTo>
                  <a:pt x="9" y="216"/>
                  <a:pt x="8" y="215"/>
                  <a:pt x="8" y="214"/>
                </a:cubicBezTo>
                <a:close/>
                <a:moveTo>
                  <a:pt x="6" y="206"/>
                </a:moveTo>
                <a:cubicBezTo>
                  <a:pt x="5" y="204"/>
                  <a:pt x="5" y="202"/>
                  <a:pt x="5" y="201"/>
                </a:cubicBezTo>
                <a:cubicBezTo>
                  <a:pt x="17" y="221"/>
                  <a:pt x="31" y="240"/>
                  <a:pt x="46" y="256"/>
                </a:cubicBezTo>
                <a:cubicBezTo>
                  <a:pt x="45" y="256"/>
                  <a:pt x="44" y="256"/>
                  <a:pt x="44" y="255"/>
                </a:cubicBezTo>
                <a:cubicBezTo>
                  <a:pt x="30" y="241"/>
                  <a:pt x="17" y="224"/>
                  <a:pt x="6" y="206"/>
                </a:cubicBezTo>
                <a:close/>
                <a:moveTo>
                  <a:pt x="22" y="238"/>
                </a:moveTo>
                <a:cubicBezTo>
                  <a:pt x="19" y="234"/>
                  <a:pt x="16" y="230"/>
                  <a:pt x="13" y="225"/>
                </a:cubicBezTo>
                <a:cubicBezTo>
                  <a:pt x="19" y="233"/>
                  <a:pt x="25" y="241"/>
                  <a:pt x="31" y="248"/>
                </a:cubicBezTo>
                <a:cubicBezTo>
                  <a:pt x="28" y="245"/>
                  <a:pt x="25" y="242"/>
                  <a:pt x="22" y="238"/>
                </a:cubicBezTo>
                <a:close/>
                <a:moveTo>
                  <a:pt x="50" y="257"/>
                </a:moveTo>
                <a:cubicBezTo>
                  <a:pt x="50" y="257"/>
                  <a:pt x="50" y="257"/>
                  <a:pt x="50" y="257"/>
                </a:cubicBezTo>
                <a:cubicBezTo>
                  <a:pt x="49" y="257"/>
                  <a:pt x="49" y="256"/>
                  <a:pt x="48" y="256"/>
                </a:cubicBezTo>
                <a:cubicBezTo>
                  <a:pt x="32" y="240"/>
                  <a:pt x="17" y="220"/>
                  <a:pt x="4" y="198"/>
                </a:cubicBezTo>
                <a:cubicBezTo>
                  <a:pt x="4" y="197"/>
                  <a:pt x="4" y="196"/>
                  <a:pt x="4" y="195"/>
                </a:cubicBezTo>
                <a:cubicBezTo>
                  <a:pt x="18" y="218"/>
                  <a:pt x="33" y="239"/>
                  <a:pt x="51" y="257"/>
                </a:cubicBezTo>
                <a:cubicBezTo>
                  <a:pt x="50" y="257"/>
                  <a:pt x="50" y="257"/>
                  <a:pt x="50" y="257"/>
                </a:cubicBezTo>
                <a:close/>
                <a:moveTo>
                  <a:pt x="62" y="312"/>
                </a:moveTo>
                <a:cubicBezTo>
                  <a:pt x="62" y="312"/>
                  <a:pt x="63" y="313"/>
                  <a:pt x="63" y="314"/>
                </a:cubicBezTo>
                <a:cubicBezTo>
                  <a:pt x="41" y="301"/>
                  <a:pt x="21" y="283"/>
                  <a:pt x="4" y="262"/>
                </a:cubicBezTo>
                <a:cubicBezTo>
                  <a:pt x="4" y="262"/>
                  <a:pt x="5" y="263"/>
                  <a:pt x="6" y="263"/>
                </a:cubicBezTo>
                <a:cubicBezTo>
                  <a:pt x="23" y="283"/>
                  <a:pt x="42" y="299"/>
                  <a:pt x="62" y="312"/>
                </a:cubicBezTo>
                <a:close/>
                <a:moveTo>
                  <a:pt x="9" y="264"/>
                </a:moveTo>
                <a:cubicBezTo>
                  <a:pt x="10" y="265"/>
                  <a:pt x="12" y="265"/>
                  <a:pt x="13" y="266"/>
                </a:cubicBezTo>
                <a:cubicBezTo>
                  <a:pt x="28" y="282"/>
                  <a:pt x="44" y="296"/>
                  <a:pt x="60" y="307"/>
                </a:cubicBezTo>
                <a:cubicBezTo>
                  <a:pt x="61" y="308"/>
                  <a:pt x="61" y="309"/>
                  <a:pt x="62" y="310"/>
                </a:cubicBezTo>
                <a:cubicBezTo>
                  <a:pt x="43" y="298"/>
                  <a:pt x="25" y="282"/>
                  <a:pt x="9" y="264"/>
                </a:cubicBezTo>
                <a:close/>
                <a:moveTo>
                  <a:pt x="52" y="296"/>
                </a:moveTo>
                <a:cubicBezTo>
                  <a:pt x="44" y="291"/>
                  <a:pt x="37" y="284"/>
                  <a:pt x="30" y="278"/>
                </a:cubicBezTo>
                <a:cubicBezTo>
                  <a:pt x="35" y="281"/>
                  <a:pt x="39" y="284"/>
                  <a:pt x="42" y="287"/>
                </a:cubicBezTo>
                <a:cubicBezTo>
                  <a:pt x="46" y="290"/>
                  <a:pt x="49" y="293"/>
                  <a:pt x="52" y="296"/>
                </a:cubicBezTo>
                <a:close/>
                <a:moveTo>
                  <a:pt x="23" y="273"/>
                </a:moveTo>
                <a:cubicBezTo>
                  <a:pt x="34" y="283"/>
                  <a:pt x="45" y="293"/>
                  <a:pt x="56" y="301"/>
                </a:cubicBezTo>
                <a:cubicBezTo>
                  <a:pt x="57" y="302"/>
                  <a:pt x="58" y="303"/>
                  <a:pt x="59" y="305"/>
                </a:cubicBezTo>
                <a:cubicBezTo>
                  <a:pt x="44" y="295"/>
                  <a:pt x="30" y="283"/>
                  <a:pt x="17" y="269"/>
                </a:cubicBezTo>
                <a:cubicBezTo>
                  <a:pt x="18" y="269"/>
                  <a:pt x="19" y="270"/>
                  <a:pt x="20" y="270"/>
                </a:cubicBezTo>
                <a:cubicBezTo>
                  <a:pt x="21" y="271"/>
                  <a:pt x="22" y="272"/>
                  <a:pt x="23" y="273"/>
                </a:cubicBezTo>
                <a:close/>
                <a:moveTo>
                  <a:pt x="55" y="316"/>
                </a:moveTo>
                <a:cubicBezTo>
                  <a:pt x="37" y="304"/>
                  <a:pt x="21" y="290"/>
                  <a:pt x="6" y="274"/>
                </a:cubicBezTo>
                <a:cubicBezTo>
                  <a:pt x="5" y="272"/>
                  <a:pt x="5" y="271"/>
                  <a:pt x="4" y="270"/>
                </a:cubicBezTo>
                <a:cubicBezTo>
                  <a:pt x="20" y="288"/>
                  <a:pt x="39" y="304"/>
                  <a:pt x="58" y="316"/>
                </a:cubicBezTo>
                <a:cubicBezTo>
                  <a:pt x="57" y="316"/>
                  <a:pt x="57" y="316"/>
                  <a:pt x="57" y="316"/>
                </a:cubicBezTo>
                <a:cubicBezTo>
                  <a:pt x="56" y="316"/>
                  <a:pt x="55" y="316"/>
                  <a:pt x="55" y="316"/>
                </a:cubicBezTo>
                <a:close/>
                <a:moveTo>
                  <a:pt x="12" y="285"/>
                </a:moveTo>
                <a:cubicBezTo>
                  <a:pt x="12" y="284"/>
                  <a:pt x="11" y="283"/>
                  <a:pt x="10" y="282"/>
                </a:cubicBezTo>
                <a:cubicBezTo>
                  <a:pt x="10" y="281"/>
                  <a:pt x="9" y="280"/>
                  <a:pt x="8" y="279"/>
                </a:cubicBezTo>
                <a:cubicBezTo>
                  <a:pt x="22" y="293"/>
                  <a:pt x="36" y="305"/>
                  <a:pt x="52" y="315"/>
                </a:cubicBezTo>
                <a:cubicBezTo>
                  <a:pt x="50" y="315"/>
                  <a:pt x="49" y="314"/>
                  <a:pt x="47" y="314"/>
                </a:cubicBezTo>
                <a:cubicBezTo>
                  <a:pt x="35" y="306"/>
                  <a:pt x="23" y="296"/>
                  <a:pt x="12" y="285"/>
                </a:cubicBezTo>
                <a:close/>
                <a:moveTo>
                  <a:pt x="18" y="292"/>
                </a:moveTo>
                <a:cubicBezTo>
                  <a:pt x="25" y="299"/>
                  <a:pt x="33" y="306"/>
                  <a:pt x="41" y="312"/>
                </a:cubicBezTo>
                <a:cubicBezTo>
                  <a:pt x="37" y="310"/>
                  <a:pt x="33" y="307"/>
                  <a:pt x="29" y="304"/>
                </a:cubicBezTo>
                <a:cubicBezTo>
                  <a:pt x="25" y="300"/>
                  <a:pt x="21" y="296"/>
                  <a:pt x="18" y="292"/>
                </a:cubicBezTo>
                <a:close/>
                <a:moveTo>
                  <a:pt x="60" y="315"/>
                </a:moveTo>
                <a:cubicBezTo>
                  <a:pt x="40" y="303"/>
                  <a:pt x="20" y="286"/>
                  <a:pt x="3" y="266"/>
                </a:cubicBezTo>
                <a:cubicBezTo>
                  <a:pt x="3" y="265"/>
                  <a:pt x="3" y="264"/>
                  <a:pt x="3" y="263"/>
                </a:cubicBezTo>
                <a:cubicBezTo>
                  <a:pt x="20" y="284"/>
                  <a:pt x="41" y="302"/>
                  <a:pt x="62" y="315"/>
                </a:cubicBezTo>
                <a:cubicBezTo>
                  <a:pt x="61" y="315"/>
                  <a:pt x="61" y="315"/>
                  <a:pt x="60" y="315"/>
                </a:cubicBezTo>
                <a:close/>
                <a:moveTo>
                  <a:pt x="87" y="364"/>
                </a:moveTo>
                <a:cubicBezTo>
                  <a:pt x="66" y="357"/>
                  <a:pt x="44" y="347"/>
                  <a:pt x="24" y="333"/>
                </a:cubicBezTo>
                <a:cubicBezTo>
                  <a:pt x="25" y="333"/>
                  <a:pt x="27" y="333"/>
                  <a:pt x="28" y="334"/>
                </a:cubicBezTo>
                <a:cubicBezTo>
                  <a:pt x="47" y="346"/>
                  <a:pt x="66" y="356"/>
                  <a:pt x="85" y="362"/>
                </a:cubicBezTo>
                <a:cubicBezTo>
                  <a:pt x="86" y="362"/>
                  <a:pt x="86" y="363"/>
                  <a:pt x="87" y="364"/>
                </a:cubicBezTo>
                <a:close/>
                <a:moveTo>
                  <a:pt x="74" y="353"/>
                </a:moveTo>
                <a:cubicBezTo>
                  <a:pt x="65" y="350"/>
                  <a:pt x="56" y="346"/>
                  <a:pt x="48" y="341"/>
                </a:cubicBezTo>
                <a:cubicBezTo>
                  <a:pt x="53" y="343"/>
                  <a:pt x="58" y="345"/>
                  <a:pt x="62" y="347"/>
                </a:cubicBezTo>
                <a:cubicBezTo>
                  <a:pt x="66" y="349"/>
                  <a:pt x="70" y="351"/>
                  <a:pt x="74" y="353"/>
                </a:cubicBezTo>
                <a:close/>
                <a:moveTo>
                  <a:pt x="40" y="338"/>
                </a:moveTo>
                <a:cubicBezTo>
                  <a:pt x="52" y="346"/>
                  <a:pt x="66" y="352"/>
                  <a:pt x="79" y="357"/>
                </a:cubicBezTo>
                <a:cubicBezTo>
                  <a:pt x="80" y="358"/>
                  <a:pt x="82" y="359"/>
                  <a:pt x="83" y="359"/>
                </a:cubicBezTo>
                <a:cubicBezTo>
                  <a:pt x="66" y="354"/>
                  <a:pt x="49" y="346"/>
                  <a:pt x="33" y="335"/>
                </a:cubicBezTo>
                <a:cubicBezTo>
                  <a:pt x="34" y="336"/>
                  <a:pt x="35" y="336"/>
                  <a:pt x="36" y="336"/>
                </a:cubicBezTo>
                <a:cubicBezTo>
                  <a:pt x="37" y="337"/>
                  <a:pt x="38" y="337"/>
                  <a:pt x="40" y="338"/>
                </a:cubicBezTo>
                <a:close/>
                <a:moveTo>
                  <a:pt x="21" y="332"/>
                </a:moveTo>
                <a:cubicBezTo>
                  <a:pt x="42" y="348"/>
                  <a:pt x="65" y="359"/>
                  <a:pt x="88" y="365"/>
                </a:cubicBezTo>
                <a:cubicBezTo>
                  <a:pt x="88" y="366"/>
                  <a:pt x="89" y="367"/>
                  <a:pt x="89" y="367"/>
                </a:cubicBezTo>
                <a:cubicBezTo>
                  <a:pt x="65" y="361"/>
                  <a:pt x="41" y="349"/>
                  <a:pt x="18" y="332"/>
                </a:cubicBezTo>
                <a:cubicBezTo>
                  <a:pt x="19" y="332"/>
                  <a:pt x="20" y="332"/>
                  <a:pt x="21" y="332"/>
                </a:cubicBezTo>
                <a:close/>
                <a:moveTo>
                  <a:pt x="76" y="372"/>
                </a:moveTo>
                <a:cubicBezTo>
                  <a:pt x="75" y="372"/>
                  <a:pt x="74" y="372"/>
                  <a:pt x="74" y="371"/>
                </a:cubicBezTo>
                <a:cubicBezTo>
                  <a:pt x="60" y="367"/>
                  <a:pt x="46" y="361"/>
                  <a:pt x="32" y="353"/>
                </a:cubicBezTo>
                <a:cubicBezTo>
                  <a:pt x="31" y="352"/>
                  <a:pt x="30" y="351"/>
                  <a:pt x="30" y="350"/>
                </a:cubicBezTo>
                <a:cubicBezTo>
                  <a:pt x="29" y="349"/>
                  <a:pt x="28" y="348"/>
                  <a:pt x="27" y="347"/>
                </a:cubicBezTo>
                <a:cubicBezTo>
                  <a:pt x="44" y="358"/>
                  <a:pt x="61" y="366"/>
                  <a:pt x="78" y="371"/>
                </a:cubicBezTo>
                <a:cubicBezTo>
                  <a:pt x="78" y="372"/>
                  <a:pt x="77" y="372"/>
                  <a:pt x="76" y="372"/>
                </a:cubicBezTo>
                <a:close/>
                <a:moveTo>
                  <a:pt x="23" y="343"/>
                </a:moveTo>
                <a:cubicBezTo>
                  <a:pt x="22" y="342"/>
                  <a:pt x="21" y="341"/>
                  <a:pt x="20" y="339"/>
                </a:cubicBezTo>
                <a:cubicBezTo>
                  <a:pt x="41" y="354"/>
                  <a:pt x="63" y="364"/>
                  <a:pt x="84" y="370"/>
                </a:cubicBezTo>
                <a:cubicBezTo>
                  <a:pt x="84" y="371"/>
                  <a:pt x="83" y="371"/>
                  <a:pt x="82" y="371"/>
                </a:cubicBezTo>
                <a:cubicBezTo>
                  <a:pt x="62" y="365"/>
                  <a:pt x="42" y="356"/>
                  <a:pt x="23" y="343"/>
                </a:cubicBezTo>
                <a:close/>
                <a:moveTo>
                  <a:pt x="39" y="358"/>
                </a:moveTo>
                <a:cubicBezTo>
                  <a:pt x="49" y="363"/>
                  <a:pt x="58" y="367"/>
                  <a:pt x="68" y="371"/>
                </a:cubicBezTo>
                <a:cubicBezTo>
                  <a:pt x="63" y="370"/>
                  <a:pt x="59" y="369"/>
                  <a:pt x="54" y="367"/>
                </a:cubicBezTo>
                <a:cubicBezTo>
                  <a:pt x="49" y="364"/>
                  <a:pt x="44" y="361"/>
                  <a:pt x="39" y="358"/>
                </a:cubicBezTo>
                <a:close/>
                <a:moveTo>
                  <a:pt x="87" y="370"/>
                </a:moveTo>
                <a:cubicBezTo>
                  <a:pt x="64" y="363"/>
                  <a:pt x="40" y="352"/>
                  <a:pt x="18" y="336"/>
                </a:cubicBezTo>
                <a:cubicBezTo>
                  <a:pt x="18" y="335"/>
                  <a:pt x="18" y="334"/>
                  <a:pt x="17" y="333"/>
                </a:cubicBezTo>
                <a:cubicBezTo>
                  <a:pt x="40" y="350"/>
                  <a:pt x="64" y="362"/>
                  <a:pt x="88" y="368"/>
                </a:cubicBezTo>
                <a:cubicBezTo>
                  <a:pt x="88" y="369"/>
                  <a:pt x="87" y="369"/>
                  <a:pt x="87" y="370"/>
                </a:cubicBezTo>
                <a:close/>
                <a:moveTo>
                  <a:pt x="73" y="396"/>
                </a:moveTo>
                <a:cubicBezTo>
                  <a:pt x="88" y="400"/>
                  <a:pt x="102" y="403"/>
                  <a:pt x="116" y="404"/>
                </a:cubicBezTo>
                <a:cubicBezTo>
                  <a:pt x="117" y="404"/>
                  <a:pt x="119" y="405"/>
                  <a:pt x="120" y="406"/>
                </a:cubicBezTo>
                <a:cubicBezTo>
                  <a:pt x="102" y="405"/>
                  <a:pt x="84" y="402"/>
                  <a:pt x="66" y="396"/>
                </a:cubicBezTo>
                <a:cubicBezTo>
                  <a:pt x="67" y="396"/>
                  <a:pt x="68" y="396"/>
                  <a:pt x="69" y="396"/>
                </a:cubicBezTo>
                <a:cubicBezTo>
                  <a:pt x="71" y="396"/>
                  <a:pt x="72" y="396"/>
                  <a:pt x="73" y="396"/>
                </a:cubicBezTo>
                <a:close/>
                <a:moveTo>
                  <a:pt x="123" y="407"/>
                </a:moveTo>
                <a:cubicBezTo>
                  <a:pt x="124" y="408"/>
                  <a:pt x="124" y="408"/>
                  <a:pt x="125" y="409"/>
                </a:cubicBezTo>
                <a:cubicBezTo>
                  <a:pt x="103" y="408"/>
                  <a:pt x="80" y="404"/>
                  <a:pt x="57" y="396"/>
                </a:cubicBezTo>
                <a:cubicBezTo>
                  <a:pt x="58" y="396"/>
                  <a:pt x="59" y="396"/>
                  <a:pt x="61" y="396"/>
                </a:cubicBezTo>
                <a:cubicBezTo>
                  <a:pt x="82" y="403"/>
                  <a:pt x="103" y="406"/>
                  <a:pt x="123" y="407"/>
                </a:cubicBezTo>
                <a:close/>
                <a:moveTo>
                  <a:pt x="127" y="410"/>
                </a:moveTo>
                <a:cubicBezTo>
                  <a:pt x="127" y="411"/>
                  <a:pt x="128" y="411"/>
                  <a:pt x="128" y="412"/>
                </a:cubicBezTo>
                <a:cubicBezTo>
                  <a:pt x="103" y="411"/>
                  <a:pt x="77" y="407"/>
                  <a:pt x="51" y="397"/>
                </a:cubicBezTo>
                <a:cubicBezTo>
                  <a:pt x="51" y="397"/>
                  <a:pt x="52" y="397"/>
                  <a:pt x="53" y="396"/>
                </a:cubicBezTo>
                <a:cubicBezTo>
                  <a:pt x="78" y="405"/>
                  <a:pt x="103" y="410"/>
                  <a:pt x="127" y="410"/>
                </a:cubicBezTo>
                <a:close/>
                <a:moveTo>
                  <a:pt x="110" y="402"/>
                </a:moveTo>
                <a:cubicBezTo>
                  <a:pt x="101" y="401"/>
                  <a:pt x="91" y="399"/>
                  <a:pt x="82" y="397"/>
                </a:cubicBezTo>
                <a:cubicBezTo>
                  <a:pt x="87" y="398"/>
                  <a:pt x="92" y="398"/>
                  <a:pt x="97" y="399"/>
                </a:cubicBezTo>
                <a:cubicBezTo>
                  <a:pt x="102" y="400"/>
                  <a:pt x="106" y="401"/>
                  <a:pt x="110" y="402"/>
                </a:cubicBezTo>
                <a:close/>
                <a:moveTo>
                  <a:pt x="67" y="411"/>
                </a:moveTo>
                <a:cubicBezTo>
                  <a:pt x="66" y="410"/>
                  <a:pt x="64" y="410"/>
                  <a:pt x="63" y="409"/>
                </a:cubicBezTo>
                <a:cubicBezTo>
                  <a:pt x="82" y="415"/>
                  <a:pt x="101" y="418"/>
                  <a:pt x="119" y="418"/>
                </a:cubicBezTo>
                <a:cubicBezTo>
                  <a:pt x="118" y="419"/>
                  <a:pt x="116" y="419"/>
                  <a:pt x="114" y="420"/>
                </a:cubicBezTo>
                <a:cubicBezTo>
                  <a:pt x="100" y="419"/>
                  <a:pt x="85" y="417"/>
                  <a:pt x="70" y="413"/>
                </a:cubicBezTo>
                <a:cubicBezTo>
                  <a:pt x="69" y="412"/>
                  <a:pt x="68" y="412"/>
                  <a:pt x="67" y="411"/>
                </a:cubicBezTo>
                <a:close/>
                <a:moveTo>
                  <a:pt x="59" y="406"/>
                </a:moveTo>
                <a:cubicBezTo>
                  <a:pt x="58" y="405"/>
                  <a:pt x="56" y="404"/>
                  <a:pt x="55" y="403"/>
                </a:cubicBezTo>
                <a:cubicBezTo>
                  <a:pt x="79" y="411"/>
                  <a:pt x="102" y="415"/>
                  <a:pt x="125" y="416"/>
                </a:cubicBezTo>
                <a:cubicBezTo>
                  <a:pt x="124" y="416"/>
                  <a:pt x="123" y="417"/>
                  <a:pt x="122" y="417"/>
                </a:cubicBezTo>
                <a:cubicBezTo>
                  <a:pt x="102" y="416"/>
                  <a:pt x="81" y="413"/>
                  <a:pt x="59" y="406"/>
                </a:cubicBezTo>
                <a:close/>
                <a:moveTo>
                  <a:pt x="94" y="420"/>
                </a:moveTo>
                <a:cubicBezTo>
                  <a:pt x="89" y="419"/>
                  <a:pt x="84" y="418"/>
                  <a:pt x="78" y="416"/>
                </a:cubicBezTo>
                <a:cubicBezTo>
                  <a:pt x="88" y="418"/>
                  <a:pt x="99" y="420"/>
                  <a:pt x="109" y="420"/>
                </a:cubicBezTo>
                <a:cubicBezTo>
                  <a:pt x="107" y="421"/>
                  <a:pt x="105" y="421"/>
                  <a:pt x="104" y="421"/>
                </a:cubicBezTo>
                <a:cubicBezTo>
                  <a:pt x="101" y="421"/>
                  <a:pt x="98" y="420"/>
                  <a:pt x="94" y="420"/>
                </a:cubicBezTo>
                <a:close/>
                <a:moveTo>
                  <a:pt x="126" y="414"/>
                </a:moveTo>
                <a:cubicBezTo>
                  <a:pt x="103" y="414"/>
                  <a:pt x="78" y="410"/>
                  <a:pt x="52" y="401"/>
                </a:cubicBezTo>
                <a:cubicBezTo>
                  <a:pt x="52" y="400"/>
                  <a:pt x="51" y="399"/>
                  <a:pt x="50" y="399"/>
                </a:cubicBezTo>
                <a:cubicBezTo>
                  <a:pt x="77" y="408"/>
                  <a:pt x="103" y="413"/>
                  <a:pt x="128" y="413"/>
                </a:cubicBezTo>
                <a:cubicBezTo>
                  <a:pt x="127" y="413"/>
                  <a:pt x="127" y="414"/>
                  <a:pt x="126" y="414"/>
                </a:cubicBezTo>
                <a:close/>
                <a:moveTo>
                  <a:pt x="174" y="444"/>
                </a:moveTo>
                <a:cubicBezTo>
                  <a:pt x="175" y="445"/>
                  <a:pt x="175" y="445"/>
                  <a:pt x="176" y="446"/>
                </a:cubicBezTo>
                <a:cubicBezTo>
                  <a:pt x="151" y="450"/>
                  <a:pt x="126" y="452"/>
                  <a:pt x="98" y="450"/>
                </a:cubicBezTo>
                <a:cubicBezTo>
                  <a:pt x="99" y="449"/>
                  <a:pt x="100" y="449"/>
                  <a:pt x="101" y="449"/>
                </a:cubicBezTo>
                <a:cubicBezTo>
                  <a:pt x="127" y="451"/>
                  <a:pt x="151" y="449"/>
                  <a:pt x="174" y="444"/>
                </a:cubicBezTo>
                <a:close/>
                <a:moveTo>
                  <a:pt x="104" y="447"/>
                </a:moveTo>
                <a:cubicBezTo>
                  <a:pt x="105" y="447"/>
                  <a:pt x="106" y="446"/>
                  <a:pt x="108" y="446"/>
                </a:cubicBezTo>
                <a:cubicBezTo>
                  <a:pt x="130" y="447"/>
                  <a:pt x="150" y="446"/>
                  <a:pt x="170" y="442"/>
                </a:cubicBezTo>
                <a:cubicBezTo>
                  <a:pt x="170" y="443"/>
                  <a:pt x="171" y="443"/>
                  <a:pt x="172" y="443"/>
                </a:cubicBezTo>
                <a:cubicBezTo>
                  <a:pt x="151" y="447"/>
                  <a:pt x="128" y="449"/>
                  <a:pt x="104" y="447"/>
                </a:cubicBezTo>
                <a:close/>
                <a:moveTo>
                  <a:pt x="143" y="440"/>
                </a:moveTo>
                <a:cubicBezTo>
                  <a:pt x="148" y="440"/>
                  <a:pt x="152" y="440"/>
                  <a:pt x="156" y="440"/>
                </a:cubicBezTo>
                <a:cubicBezTo>
                  <a:pt x="147" y="441"/>
                  <a:pt x="138" y="442"/>
                  <a:pt x="128" y="442"/>
                </a:cubicBezTo>
                <a:cubicBezTo>
                  <a:pt x="133" y="441"/>
                  <a:pt x="139" y="441"/>
                  <a:pt x="143" y="440"/>
                </a:cubicBezTo>
                <a:close/>
                <a:moveTo>
                  <a:pt x="116" y="444"/>
                </a:moveTo>
                <a:cubicBezTo>
                  <a:pt x="117" y="444"/>
                  <a:pt x="119" y="444"/>
                  <a:pt x="120" y="443"/>
                </a:cubicBezTo>
                <a:cubicBezTo>
                  <a:pt x="134" y="444"/>
                  <a:pt x="148" y="443"/>
                  <a:pt x="162" y="441"/>
                </a:cubicBezTo>
                <a:cubicBezTo>
                  <a:pt x="164" y="441"/>
                  <a:pt x="165" y="441"/>
                  <a:pt x="167" y="442"/>
                </a:cubicBezTo>
                <a:cubicBezTo>
                  <a:pt x="149" y="444"/>
                  <a:pt x="131" y="446"/>
                  <a:pt x="113" y="445"/>
                </a:cubicBezTo>
                <a:cubicBezTo>
                  <a:pt x="114" y="445"/>
                  <a:pt x="115" y="444"/>
                  <a:pt x="116" y="444"/>
                </a:cubicBezTo>
                <a:close/>
                <a:moveTo>
                  <a:pt x="120" y="460"/>
                </a:moveTo>
                <a:cubicBezTo>
                  <a:pt x="119" y="460"/>
                  <a:pt x="118" y="459"/>
                  <a:pt x="117" y="459"/>
                </a:cubicBezTo>
                <a:cubicBezTo>
                  <a:pt x="115" y="459"/>
                  <a:pt x="114" y="458"/>
                  <a:pt x="113" y="458"/>
                </a:cubicBezTo>
                <a:cubicBezTo>
                  <a:pt x="132" y="459"/>
                  <a:pt x="151" y="457"/>
                  <a:pt x="168" y="454"/>
                </a:cubicBezTo>
                <a:cubicBezTo>
                  <a:pt x="167" y="455"/>
                  <a:pt x="166" y="455"/>
                  <a:pt x="164" y="456"/>
                </a:cubicBezTo>
                <a:cubicBezTo>
                  <a:pt x="150" y="458"/>
                  <a:pt x="135" y="460"/>
                  <a:pt x="120" y="460"/>
                </a:cubicBezTo>
                <a:close/>
                <a:moveTo>
                  <a:pt x="108" y="457"/>
                </a:moveTo>
                <a:cubicBezTo>
                  <a:pt x="107" y="456"/>
                  <a:pt x="105" y="455"/>
                  <a:pt x="104" y="455"/>
                </a:cubicBezTo>
                <a:cubicBezTo>
                  <a:pt x="128" y="456"/>
                  <a:pt x="151" y="454"/>
                  <a:pt x="173" y="450"/>
                </a:cubicBezTo>
                <a:cubicBezTo>
                  <a:pt x="172" y="451"/>
                  <a:pt x="172" y="452"/>
                  <a:pt x="171" y="452"/>
                </a:cubicBezTo>
                <a:cubicBezTo>
                  <a:pt x="151" y="456"/>
                  <a:pt x="130" y="457"/>
                  <a:pt x="108" y="457"/>
                </a:cubicBezTo>
                <a:close/>
                <a:moveTo>
                  <a:pt x="145" y="461"/>
                </a:moveTo>
                <a:cubicBezTo>
                  <a:pt x="140" y="462"/>
                  <a:pt x="134" y="461"/>
                  <a:pt x="129" y="461"/>
                </a:cubicBezTo>
                <a:cubicBezTo>
                  <a:pt x="139" y="461"/>
                  <a:pt x="149" y="460"/>
                  <a:pt x="158" y="458"/>
                </a:cubicBezTo>
                <a:cubicBezTo>
                  <a:pt x="155" y="460"/>
                  <a:pt x="150" y="461"/>
                  <a:pt x="145" y="461"/>
                </a:cubicBezTo>
                <a:close/>
                <a:moveTo>
                  <a:pt x="174" y="449"/>
                </a:moveTo>
                <a:cubicBezTo>
                  <a:pt x="151" y="453"/>
                  <a:pt x="127" y="455"/>
                  <a:pt x="101" y="453"/>
                </a:cubicBezTo>
                <a:cubicBezTo>
                  <a:pt x="100" y="453"/>
                  <a:pt x="99" y="452"/>
                  <a:pt x="98" y="451"/>
                </a:cubicBezTo>
                <a:cubicBezTo>
                  <a:pt x="126" y="454"/>
                  <a:pt x="152" y="452"/>
                  <a:pt x="176" y="447"/>
                </a:cubicBezTo>
                <a:cubicBezTo>
                  <a:pt x="175" y="447"/>
                  <a:pt x="175" y="448"/>
                  <a:pt x="174" y="449"/>
                </a:cubicBezTo>
                <a:close/>
                <a:moveTo>
                  <a:pt x="521" y="325"/>
                </a:moveTo>
                <a:cubicBezTo>
                  <a:pt x="526" y="322"/>
                  <a:pt x="532" y="319"/>
                  <a:pt x="537" y="316"/>
                </a:cubicBezTo>
                <a:cubicBezTo>
                  <a:pt x="539" y="317"/>
                  <a:pt x="542" y="318"/>
                  <a:pt x="545" y="318"/>
                </a:cubicBezTo>
                <a:cubicBezTo>
                  <a:pt x="553" y="318"/>
                  <a:pt x="564" y="313"/>
                  <a:pt x="573" y="305"/>
                </a:cubicBezTo>
                <a:cubicBezTo>
                  <a:pt x="580" y="300"/>
                  <a:pt x="588" y="291"/>
                  <a:pt x="593" y="283"/>
                </a:cubicBezTo>
                <a:cubicBezTo>
                  <a:pt x="598" y="274"/>
                  <a:pt x="601" y="266"/>
                  <a:pt x="601" y="261"/>
                </a:cubicBezTo>
                <a:cubicBezTo>
                  <a:pt x="601" y="260"/>
                  <a:pt x="601" y="260"/>
                  <a:pt x="601" y="260"/>
                </a:cubicBezTo>
                <a:cubicBezTo>
                  <a:pt x="600" y="260"/>
                  <a:pt x="600" y="260"/>
                  <a:pt x="600" y="260"/>
                </a:cubicBezTo>
                <a:cubicBezTo>
                  <a:pt x="596" y="260"/>
                  <a:pt x="590" y="263"/>
                  <a:pt x="580" y="269"/>
                </a:cubicBezTo>
                <a:cubicBezTo>
                  <a:pt x="573" y="274"/>
                  <a:pt x="564" y="280"/>
                  <a:pt x="558" y="286"/>
                </a:cubicBezTo>
                <a:cubicBezTo>
                  <a:pt x="544" y="298"/>
                  <a:pt x="537" y="308"/>
                  <a:pt x="537" y="315"/>
                </a:cubicBezTo>
                <a:cubicBezTo>
                  <a:pt x="532" y="318"/>
                  <a:pt x="527" y="321"/>
                  <a:pt x="522" y="323"/>
                </a:cubicBezTo>
                <a:cubicBezTo>
                  <a:pt x="523" y="319"/>
                  <a:pt x="525" y="315"/>
                  <a:pt x="526" y="312"/>
                </a:cubicBezTo>
                <a:cubicBezTo>
                  <a:pt x="530" y="298"/>
                  <a:pt x="533" y="284"/>
                  <a:pt x="535" y="271"/>
                </a:cubicBezTo>
                <a:cubicBezTo>
                  <a:pt x="540" y="267"/>
                  <a:pt x="544" y="263"/>
                  <a:pt x="549" y="258"/>
                </a:cubicBezTo>
                <a:cubicBezTo>
                  <a:pt x="550" y="258"/>
                  <a:pt x="551" y="258"/>
                  <a:pt x="552" y="258"/>
                </a:cubicBezTo>
                <a:cubicBezTo>
                  <a:pt x="561" y="258"/>
                  <a:pt x="572" y="251"/>
                  <a:pt x="581" y="239"/>
                </a:cubicBezTo>
                <a:cubicBezTo>
                  <a:pt x="587" y="233"/>
                  <a:pt x="592" y="223"/>
                  <a:pt x="595" y="214"/>
                </a:cubicBezTo>
                <a:cubicBezTo>
                  <a:pt x="599" y="205"/>
                  <a:pt x="600" y="197"/>
                  <a:pt x="598" y="192"/>
                </a:cubicBezTo>
                <a:cubicBezTo>
                  <a:pt x="598" y="192"/>
                  <a:pt x="598" y="192"/>
                  <a:pt x="598" y="192"/>
                </a:cubicBezTo>
                <a:cubicBezTo>
                  <a:pt x="597" y="192"/>
                  <a:pt x="597" y="192"/>
                  <a:pt x="597" y="192"/>
                </a:cubicBezTo>
                <a:cubicBezTo>
                  <a:pt x="593" y="192"/>
                  <a:pt x="588" y="196"/>
                  <a:pt x="580" y="204"/>
                </a:cubicBezTo>
                <a:cubicBezTo>
                  <a:pt x="574" y="210"/>
                  <a:pt x="567" y="218"/>
                  <a:pt x="562" y="224"/>
                </a:cubicBezTo>
                <a:cubicBezTo>
                  <a:pt x="551" y="239"/>
                  <a:pt x="546" y="250"/>
                  <a:pt x="548" y="257"/>
                </a:cubicBezTo>
                <a:cubicBezTo>
                  <a:pt x="544" y="261"/>
                  <a:pt x="540" y="265"/>
                  <a:pt x="535" y="269"/>
                </a:cubicBezTo>
                <a:cubicBezTo>
                  <a:pt x="536" y="267"/>
                  <a:pt x="536" y="266"/>
                  <a:pt x="536" y="264"/>
                </a:cubicBezTo>
                <a:cubicBezTo>
                  <a:pt x="538" y="247"/>
                  <a:pt x="537" y="231"/>
                  <a:pt x="536" y="215"/>
                </a:cubicBezTo>
                <a:cubicBezTo>
                  <a:pt x="540" y="210"/>
                  <a:pt x="544" y="205"/>
                  <a:pt x="547" y="200"/>
                </a:cubicBezTo>
                <a:cubicBezTo>
                  <a:pt x="556" y="200"/>
                  <a:pt x="567" y="190"/>
                  <a:pt x="575" y="176"/>
                </a:cubicBezTo>
                <a:cubicBezTo>
                  <a:pt x="579" y="168"/>
                  <a:pt x="583" y="159"/>
                  <a:pt x="585" y="150"/>
                </a:cubicBezTo>
                <a:cubicBezTo>
                  <a:pt x="587" y="140"/>
                  <a:pt x="587" y="132"/>
                  <a:pt x="585" y="128"/>
                </a:cubicBezTo>
                <a:cubicBezTo>
                  <a:pt x="585" y="128"/>
                  <a:pt x="585" y="128"/>
                  <a:pt x="585" y="128"/>
                </a:cubicBezTo>
                <a:cubicBezTo>
                  <a:pt x="584" y="128"/>
                  <a:pt x="584" y="128"/>
                  <a:pt x="584" y="128"/>
                </a:cubicBezTo>
                <a:cubicBezTo>
                  <a:pt x="575" y="131"/>
                  <a:pt x="561" y="151"/>
                  <a:pt x="554" y="165"/>
                </a:cubicBezTo>
                <a:cubicBezTo>
                  <a:pt x="546" y="180"/>
                  <a:pt x="543" y="192"/>
                  <a:pt x="546" y="199"/>
                </a:cubicBezTo>
                <a:cubicBezTo>
                  <a:pt x="543" y="204"/>
                  <a:pt x="539" y="209"/>
                  <a:pt x="536" y="214"/>
                </a:cubicBezTo>
                <a:cubicBezTo>
                  <a:pt x="535" y="201"/>
                  <a:pt x="533" y="189"/>
                  <a:pt x="531" y="177"/>
                </a:cubicBezTo>
                <a:cubicBezTo>
                  <a:pt x="529" y="172"/>
                  <a:pt x="528" y="166"/>
                  <a:pt x="527" y="161"/>
                </a:cubicBezTo>
                <a:cubicBezTo>
                  <a:pt x="530" y="155"/>
                  <a:pt x="533" y="149"/>
                  <a:pt x="536" y="143"/>
                </a:cubicBezTo>
                <a:cubicBezTo>
                  <a:pt x="545" y="142"/>
                  <a:pt x="554" y="131"/>
                  <a:pt x="560" y="116"/>
                </a:cubicBezTo>
                <a:cubicBezTo>
                  <a:pt x="566" y="101"/>
                  <a:pt x="570" y="77"/>
                  <a:pt x="565" y="69"/>
                </a:cubicBezTo>
                <a:cubicBezTo>
                  <a:pt x="564" y="68"/>
                  <a:pt x="564" y="68"/>
                  <a:pt x="564" y="68"/>
                </a:cubicBezTo>
                <a:cubicBezTo>
                  <a:pt x="563" y="69"/>
                  <a:pt x="563" y="69"/>
                  <a:pt x="563" y="69"/>
                </a:cubicBezTo>
                <a:cubicBezTo>
                  <a:pt x="555" y="72"/>
                  <a:pt x="543" y="94"/>
                  <a:pt x="537" y="108"/>
                </a:cubicBezTo>
                <a:cubicBezTo>
                  <a:pt x="531" y="124"/>
                  <a:pt x="530" y="137"/>
                  <a:pt x="535" y="143"/>
                </a:cubicBezTo>
                <a:cubicBezTo>
                  <a:pt x="532" y="148"/>
                  <a:pt x="529" y="154"/>
                  <a:pt x="526" y="159"/>
                </a:cubicBezTo>
                <a:cubicBezTo>
                  <a:pt x="522" y="142"/>
                  <a:pt x="518" y="128"/>
                  <a:pt x="514" y="117"/>
                </a:cubicBezTo>
                <a:cubicBezTo>
                  <a:pt x="512" y="114"/>
                  <a:pt x="511" y="110"/>
                  <a:pt x="510" y="108"/>
                </a:cubicBezTo>
                <a:cubicBezTo>
                  <a:pt x="513" y="102"/>
                  <a:pt x="515" y="96"/>
                  <a:pt x="517" y="89"/>
                </a:cubicBezTo>
                <a:cubicBezTo>
                  <a:pt x="526" y="87"/>
                  <a:pt x="534" y="75"/>
                  <a:pt x="539" y="60"/>
                </a:cubicBezTo>
                <a:cubicBezTo>
                  <a:pt x="544" y="44"/>
                  <a:pt x="545" y="20"/>
                  <a:pt x="539" y="13"/>
                </a:cubicBezTo>
                <a:cubicBezTo>
                  <a:pt x="539" y="13"/>
                  <a:pt x="539" y="13"/>
                  <a:pt x="539" y="13"/>
                </a:cubicBezTo>
                <a:cubicBezTo>
                  <a:pt x="538" y="13"/>
                  <a:pt x="538" y="13"/>
                  <a:pt x="538" y="13"/>
                </a:cubicBezTo>
                <a:cubicBezTo>
                  <a:pt x="530" y="17"/>
                  <a:pt x="520" y="40"/>
                  <a:pt x="515" y="54"/>
                </a:cubicBezTo>
                <a:cubicBezTo>
                  <a:pt x="511" y="71"/>
                  <a:pt x="511" y="83"/>
                  <a:pt x="516" y="89"/>
                </a:cubicBezTo>
                <a:cubicBezTo>
                  <a:pt x="514" y="95"/>
                  <a:pt x="512" y="100"/>
                  <a:pt x="510" y="106"/>
                </a:cubicBezTo>
                <a:cubicBezTo>
                  <a:pt x="507" y="98"/>
                  <a:pt x="505" y="94"/>
                  <a:pt x="504" y="93"/>
                </a:cubicBezTo>
                <a:cubicBezTo>
                  <a:pt x="501" y="84"/>
                  <a:pt x="490" y="64"/>
                  <a:pt x="490" y="65"/>
                </a:cubicBezTo>
                <a:cubicBezTo>
                  <a:pt x="489" y="62"/>
                  <a:pt x="489" y="62"/>
                  <a:pt x="489" y="62"/>
                </a:cubicBezTo>
                <a:cubicBezTo>
                  <a:pt x="493" y="55"/>
                  <a:pt x="491" y="42"/>
                  <a:pt x="483" y="29"/>
                </a:cubicBezTo>
                <a:cubicBezTo>
                  <a:pt x="475" y="16"/>
                  <a:pt x="459" y="1"/>
                  <a:pt x="450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9" y="1"/>
                  <a:pt x="449" y="1"/>
                  <a:pt x="449" y="1"/>
                </a:cubicBezTo>
                <a:cubicBezTo>
                  <a:pt x="446" y="9"/>
                  <a:pt x="454" y="30"/>
                  <a:pt x="462" y="42"/>
                </a:cubicBezTo>
                <a:cubicBezTo>
                  <a:pt x="470" y="55"/>
                  <a:pt x="479" y="62"/>
                  <a:pt x="488" y="63"/>
                </a:cubicBezTo>
                <a:cubicBezTo>
                  <a:pt x="489" y="65"/>
                  <a:pt x="489" y="65"/>
                  <a:pt x="489" y="65"/>
                </a:cubicBezTo>
                <a:cubicBezTo>
                  <a:pt x="489" y="65"/>
                  <a:pt x="499" y="83"/>
                  <a:pt x="503" y="93"/>
                </a:cubicBezTo>
                <a:cubicBezTo>
                  <a:pt x="504" y="95"/>
                  <a:pt x="507" y="102"/>
                  <a:pt x="511" y="114"/>
                </a:cubicBezTo>
                <a:cubicBezTo>
                  <a:pt x="506" y="111"/>
                  <a:pt x="500" y="109"/>
                  <a:pt x="495" y="106"/>
                </a:cubicBezTo>
                <a:cubicBezTo>
                  <a:pt x="495" y="98"/>
                  <a:pt x="486" y="90"/>
                  <a:pt x="471" y="84"/>
                </a:cubicBezTo>
                <a:cubicBezTo>
                  <a:pt x="461" y="79"/>
                  <a:pt x="447" y="76"/>
                  <a:pt x="437" y="76"/>
                </a:cubicBezTo>
                <a:cubicBezTo>
                  <a:pt x="432" y="76"/>
                  <a:pt x="429" y="77"/>
                  <a:pt x="426" y="78"/>
                </a:cubicBezTo>
                <a:cubicBezTo>
                  <a:pt x="426" y="78"/>
                  <a:pt x="426" y="78"/>
                  <a:pt x="426" y="78"/>
                </a:cubicBezTo>
                <a:cubicBezTo>
                  <a:pt x="426" y="79"/>
                  <a:pt x="426" y="79"/>
                  <a:pt x="426" y="79"/>
                </a:cubicBezTo>
                <a:cubicBezTo>
                  <a:pt x="427" y="87"/>
                  <a:pt x="446" y="98"/>
                  <a:pt x="459" y="103"/>
                </a:cubicBezTo>
                <a:cubicBezTo>
                  <a:pt x="469" y="107"/>
                  <a:pt x="478" y="109"/>
                  <a:pt x="485" y="109"/>
                </a:cubicBezTo>
                <a:cubicBezTo>
                  <a:pt x="485" y="109"/>
                  <a:pt x="485" y="109"/>
                  <a:pt x="485" y="109"/>
                </a:cubicBezTo>
                <a:cubicBezTo>
                  <a:pt x="489" y="109"/>
                  <a:pt x="492" y="109"/>
                  <a:pt x="495" y="107"/>
                </a:cubicBezTo>
                <a:cubicBezTo>
                  <a:pt x="500" y="110"/>
                  <a:pt x="506" y="113"/>
                  <a:pt x="512" y="116"/>
                </a:cubicBezTo>
                <a:cubicBezTo>
                  <a:pt x="512" y="117"/>
                  <a:pt x="512" y="117"/>
                  <a:pt x="512" y="118"/>
                </a:cubicBezTo>
                <a:cubicBezTo>
                  <a:pt x="517" y="131"/>
                  <a:pt x="522" y="147"/>
                  <a:pt x="527" y="167"/>
                </a:cubicBezTo>
                <a:cubicBezTo>
                  <a:pt x="522" y="164"/>
                  <a:pt x="517" y="161"/>
                  <a:pt x="512" y="158"/>
                </a:cubicBezTo>
                <a:cubicBezTo>
                  <a:pt x="513" y="150"/>
                  <a:pt x="504" y="140"/>
                  <a:pt x="491" y="133"/>
                </a:cubicBezTo>
                <a:cubicBezTo>
                  <a:pt x="480" y="127"/>
                  <a:pt x="464" y="123"/>
                  <a:pt x="454" y="123"/>
                </a:cubicBezTo>
                <a:cubicBezTo>
                  <a:pt x="451" y="123"/>
                  <a:pt x="448" y="123"/>
                  <a:pt x="447" y="124"/>
                </a:cubicBezTo>
                <a:cubicBezTo>
                  <a:pt x="446" y="124"/>
                  <a:pt x="446" y="124"/>
                  <a:pt x="446" y="124"/>
                </a:cubicBezTo>
                <a:cubicBezTo>
                  <a:pt x="446" y="125"/>
                  <a:pt x="446" y="125"/>
                  <a:pt x="446" y="125"/>
                </a:cubicBezTo>
                <a:cubicBezTo>
                  <a:pt x="447" y="133"/>
                  <a:pt x="465" y="145"/>
                  <a:pt x="477" y="151"/>
                </a:cubicBezTo>
                <a:cubicBezTo>
                  <a:pt x="487" y="157"/>
                  <a:pt x="497" y="160"/>
                  <a:pt x="505" y="160"/>
                </a:cubicBezTo>
                <a:cubicBezTo>
                  <a:pt x="507" y="160"/>
                  <a:pt x="509" y="159"/>
                  <a:pt x="511" y="159"/>
                </a:cubicBezTo>
                <a:cubicBezTo>
                  <a:pt x="517" y="162"/>
                  <a:pt x="522" y="166"/>
                  <a:pt x="527" y="169"/>
                </a:cubicBezTo>
                <a:cubicBezTo>
                  <a:pt x="528" y="172"/>
                  <a:pt x="528" y="175"/>
                  <a:pt x="529" y="178"/>
                </a:cubicBezTo>
                <a:cubicBezTo>
                  <a:pt x="531" y="192"/>
                  <a:pt x="533" y="207"/>
                  <a:pt x="534" y="222"/>
                </a:cubicBezTo>
                <a:cubicBezTo>
                  <a:pt x="530" y="218"/>
                  <a:pt x="526" y="214"/>
                  <a:pt x="522" y="211"/>
                </a:cubicBezTo>
                <a:cubicBezTo>
                  <a:pt x="524" y="203"/>
                  <a:pt x="517" y="192"/>
                  <a:pt x="504" y="184"/>
                </a:cubicBezTo>
                <a:cubicBezTo>
                  <a:pt x="493" y="176"/>
                  <a:pt x="476" y="169"/>
                  <a:pt x="466" y="169"/>
                </a:cubicBezTo>
                <a:cubicBezTo>
                  <a:pt x="464" y="169"/>
                  <a:pt x="463" y="170"/>
                  <a:pt x="462" y="170"/>
                </a:cubicBezTo>
                <a:cubicBezTo>
                  <a:pt x="461" y="170"/>
                  <a:pt x="461" y="170"/>
                  <a:pt x="461" y="170"/>
                </a:cubicBezTo>
                <a:cubicBezTo>
                  <a:pt x="461" y="171"/>
                  <a:pt x="461" y="171"/>
                  <a:pt x="461" y="171"/>
                </a:cubicBezTo>
                <a:cubicBezTo>
                  <a:pt x="461" y="178"/>
                  <a:pt x="478" y="192"/>
                  <a:pt x="488" y="199"/>
                </a:cubicBezTo>
                <a:cubicBezTo>
                  <a:pt x="499" y="207"/>
                  <a:pt x="510" y="212"/>
                  <a:pt x="518" y="212"/>
                </a:cubicBezTo>
                <a:cubicBezTo>
                  <a:pt x="519" y="212"/>
                  <a:pt x="520" y="212"/>
                  <a:pt x="521" y="211"/>
                </a:cubicBezTo>
                <a:cubicBezTo>
                  <a:pt x="525" y="215"/>
                  <a:pt x="530" y="220"/>
                  <a:pt x="534" y="224"/>
                </a:cubicBezTo>
                <a:cubicBezTo>
                  <a:pt x="535" y="237"/>
                  <a:pt x="535" y="250"/>
                  <a:pt x="533" y="264"/>
                </a:cubicBezTo>
                <a:cubicBezTo>
                  <a:pt x="533" y="269"/>
                  <a:pt x="532" y="273"/>
                  <a:pt x="532" y="277"/>
                </a:cubicBezTo>
                <a:cubicBezTo>
                  <a:pt x="528" y="272"/>
                  <a:pt x="525" y="268"/>
                  <a:pt x="522" y="264"/>
                </a:cubicBezTo>
                <a:cubicBezTo>
                  <a:pt x="525" y="257"/>
                  <a:pt x="520" y="244"/>
                  <a:pt x="510" y="234"/>
                </a:cubicBezTo>
                <a:cubicBezTo>
                  <a:pt x="504" y="229"/>
                  <a:pt x="497" y="224"/>
                  <a:pt x="489" y="220"/>
                </a:cubicBezTo>
                <a:cubicBezTo>
                  <a:pt x="482" y="216"/>
                  <a:pt x="475" y="214"/>
                  <a:pt x="470" y="215"/>
                </a:cubicBezTo>
                <a:cubicBezTo>
                  <a:pt x="469" y="215"/>
                  <a:pt x="469" y="215"/>
                  <a:pt x="469" y="215"/>
                </a:cubicBezTo>
                <a:cubicBezTo>
                  <a:pt x="469" y="215"/>
                  <a:pt x="469" y="215"/>
                  <a:pt x="469" y="215"/>
                </a:cubicBezTo>
                <a:cubicBezTo>
                  <a:pt x="469" y="218"/>
                  <a:pt x="471" y="223"/>
                  <a:pt x="476" y="230"/>
                </a:cubicBezTo>
                <a:cubicBezTo>
                  <a:pt x="480" y="235"/>
                  <a:pt x="486" y="241"/>
                  <a:pt x="491" y="246"/>
                </a:cubicBezTo>
                <a:cubicBezTo>
                  <a:pt x="499" y="254"/>
                  <a:pt x="511" y="264"/>
                  <a:pt x="521" y="264"/>
                </a:cubicBezTo>
                <a:cubicBezTo>
                  <a:pt x="524" y="269"/>
                  <a:pt x="528" y="274"/>
                  <a:pt x="531" y="279"/>
                </a:cubicBezTo>
                <a:cubicBezTo>
                  <a:pt x="529" y="290"/>
                  <a:pt x="527" y="301"/>
                  <a:pt x="523" y="311"/>
                </a:cubicBezTo>
                <a:cubicBezTo>
                  <a:pt x="521" y="317"/>
                  <a:pt x="518" y="324"/>
                  <a:pt x="515" y="330"/>
                </a:cubicBezTo>
                <a:cubicBezTo>
                  <a:pt x="514" y="324"/>
                  <a:pt x="512" y="319"/>
                  <a:pt x="510" y="314"/>
                </a:cubicBezTo>
                <a:cubicBezTo>
                  <a:pt x="515" y="309"/>
                  <a:pt x="513" y="295"/>
                  <a:pt x="505" y="283"/>
                </a:cubicBezTo>
                <a:cubicBezTo>
                  <a:pt x="501" y="277"/>
                  <a:pt x="495" y="271"/>
                  <a:pt x="488" y="266"/>
                </a:cubicBezTo>
                <a:cubicBezTo>
                  <a:pt x="482" y="261"/>
                  <a:pt x="475" y="257"/>
                  <a:pt x="471" y="257"/>
                </a:cubicBezTo>
                <a:cubicBezTo>
                  <a:pt x="470" y="257"/>
                  <a:pt x="470" y="257"/>
                  <a:pt x="470" y="257"/>
                </a:cubicBezTo>
                <a:cubicBezTo>
                  <a:pt x="470" y="257"/>
                  <a:pt x="470" y="257"/>
                  <a:pt x="470" y="257"/>
                </a:cubicBezTo>
                <a:cubicBezTo>
                  <a:pt x="468" y="260"/>
                  <a:pt x="469" y="264"/>
                  <a:pt x="473" y="272"/>
                </a:cubicBezTo>
                <a:cubicBezTo>
                  <a:pt x="476" y="277"/>
                  <a:pt x="480" y="284"/>
                  <a:pt x="484" y="290"/>
                </a:cubicBezTo>
                <a:cubicBezTo>
                  <a:pt x="493" y="305"/>
                  <a:pt x="501" y="313"/>
                  <a:pt x="508" y="315"/>
                </a:cubicBezTo>
                <a:cubicBezTo>
                  <a:pt x="511" y="320"/>
                  <a:pt x="513" y="326"/>
                  <a:pt x="515" y="331"/>
                </a:cubicBezTo>
                <a:cubicBezTo>
                  <a:pt x="511" y="340"/>
                  <a:pt x="506" y="348"/>
                  <a:pt x="501" y="355"/>
                </a:cubicBezTo>
                <a:cubicBezTo>
                  <a:pt x="497" y="363"/>
                  <a:pt x="491" y="369"/>
                  <a:pt x="486" y="376"/>
                </a:cubicBezTo>
                <a:cubicBezTo>
                  <a:pt x="486" y="370"/>
                  <a:pt x="485" y="365"/>
                  <a:pt x="485" y="360"/>
                </a:cubicBezTo>
                <a:cubicBezTo>
                  <a:pt x="491" y="356"/>
                  <a:pt x="493" y="342"/>
                  <a:pt x="488" y="329"/>
                </a:cubicBezTo>
                <a:cubicBezTo>
                  <a:pt x="486" y="322"/>
                  <a:pt x="482" y="314"/>
                  <a:pt x="477" y="308"/>
                </a:cubicBezTo>
                <a:cubicBezTo>
                  <a:pt x="472" y="301"/>
                  <a:pt x="466" y="296"/>
                  <a:pt x="462" y="295"/>
                </a:cubicBezTo>
                <a:cubicBezTo>
                  <a:pt x="461" y="295"/>
                  <a:pt x="461" y="295"/>
                  <a:pt x="461" y="295"/>
                </a:cubicBezTo>
                <a:cubicBezTo>
                  <a:pt x="461" y="295"/>
                  <a:pt x="461" y="295"/>
                  <a:pt x="461" y="295"/>
                </a:cubicBezTo>
                <a:cubicBezTo>
                  <a:pt x="459" y="297"/>
                  <a:pt x="459" y="302"/>
                  <a:pt x="461" y="309"/>
                </a:cubicBezTo>
                <a:cubicBezTo>
                  <a:pt x="462" y="315"/>
                  <a:pt x="464" y="323"/>
                  <a:pt x="466" y="330"/>
                </a:cubicBezTo>
                <a:cubicBezTo>
                  <a:pt x="471" y="346"/>
                  <a:pt x="477" y="356"/>
                  <a:pt x="483" y="360"/>
                </a:cubicBezTo>
                <a:cubicBezTo>
                  <a:pt x="484" y="366"/>
                  <a:pt x="484" y="371"/>
                  <a:pt x="485" y="377"/>
                </a:cubicBezTo>
                <a:cubicBezTo>
                  <a:pt x="473" y="391"/>
                  <a:pt x="459" y="403"/>
                  <a:pt x="446" y="413"/>
                </a:cubicBezTo>
                <a:cubicBezTo>
                  <a:pt x="447" y="408"/>
                  <a:pt x="447" y="403"/>
                  <a:pt x="448" y="397"/>
                </a:cubicBezTo>
                <a:cubicBezTo>
                  <a:pt x="456" y="395"/>
                  <a:pt x="461" y="383"/>
                  <a:pt x="460" y="368"/>
                </a:cubicBezTo>
                <a:cubicBezTo>
                  <a:pt x="460" y="361"/>
                  <a:pt x="458" y="352"/>
                  <a:pt x="455" y="344"/>
                </a:cubicBezTo>
                <a:cubicBezTo>
                  <a:pt x="452" y="337"/>
                  <a:pt x="447" y="331"/>
                  <a:pt x="444" y="328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40" y="330"/>
                  <a:pt x="439" y="335"/>
                  <a:pt x="439" y="342"/>
                </a:cubicBezTo>
                <a:cubicBezTo>
                  <a:pt x="438" y="348"/>
                  <a:pt x="438" y="357"/>
                  <a:pt x="438" y="363"/>
                </a:cubicBezTo>
                <a:cubicBezTo>
                  <a:pt x="439" y="380"/>
                  <a:pt x="441" y="392"/>
                  <a:pt x="447" y="397"/>
                </a:cubicBezTo>
                <a:cubicBezTo>
                  <a:pt x="446" y="403"/>
                  <a:pt x="445" y="409"/>
                  <a:pt x="444" y="414"/>
                </a:cubicBezTo>
                <a:cubicBezTo>
                  <a:pt x="440" y="417"/>
                  <a:pt x="436" y="420"/>
                  <a:pt x="432" y="423"/>
                </a:cubicBezTo>
                <a:cubicBezTo>
                  <a:pt x="421" y="430"/>
                  <a:pt x="410" y="436"/>
                  <a:pt x="398" y="442"/>
                </a:cubicBezTo>
                <a:cubicBezTo>
                  <a:pt x="400" y="437"/>
                  <a:pt x="402" y="432"/>
                  <a:pt x="404" y="427"/>
                </a:cubicBezTo>
                <a:cubicBezTo>
                  <a:pt x="412" y="426"/>
                  <a:pt x="419" y="415"/>
                  <a:pt x="422" y="400"/>
                </a:cubicBezTo>
                <a:cubicBezTo>
                  <a:pt x="423" y="393"/>
                  <a:pt x="424" y="384"/>
                  <a:pt x="422" y="376"/>
                </a:cubicBezTo>
                <a:cubicBezTo>
                  <a:pt x="421" y="367"/>
                  <a:pt x="419" y="360"/>
                  <a:pt x="416" y="357"/>
                </a:cubicBezTo>
                <a:cubicBezTo>
                  <a:pt x="416" y="356"/>
                  <a:pt x="416" y="356"/>
                  <a:pt x="416" y="356"/>
                </a:cubicBezTo>
                <a:cubicBezTo>
                  <a:pt x="415" y="356"/>
                  <a:pt x="415" y="356"/>
                  <a:pt x="415" y="356"/>
                </a:cubicBezTo>
                <a:cubicBezTo>
                  <a:pt x="412" y="358"/>
                  <a:pt x="410" y="361"/>
                  <a:pt x="407" y="369"/>
                </a:cubicBezTo>
                <a:cubicBezTo>
                  <a:pt x="405" y="376"/>
                  <a:pt x="403" y="384"/>
                  <a:pt x="401" y="391"/>
                </a:cubicBezTo>
                <a:cubicBezTo>
                  <a:pt x="399" y="401"/>
                  <a:pt x="397" y="418"/>
                  <a:pt x="403" y="426"/>
                </a:cubicBezTo>
                <a:cubicBezTo>
                  <a:pt x="401" y="432"/>
                  <a:pt x="399" y="437"/>
                  <a:pt x="397" y="442"/>
                </a:cubicBezTo>
                <a:cubicBezTo>
                  <a:pt x="383" y="449"/>
                  <a:pt x="369" y="455"/>
                  <a:pt x="356" y="459"/>
                </a:cubicBezTo>
                <a:cubicBezTo>
                  <a:pt x="333" y="467"/>
                  <a:pt x="313" y="472"/>
                  <a:pt x="298" y="475"/>
                </a:cubicBezTo>
                <a:cubicBezTo>
                  <a:pt x="284" y="477"/>
                  <a:pt x="276" y="478"/>
                  <a:pt x="276" y="478"/>
                </a:cubicBezTo>
                <a:cubicBezTo>
                  <a:pt x="277" y="483"/>
                  <a:pt x="277" y="483"/>
                  <a:pt x="277" y="483"/>
                </a:cubicBezTo>
                <a:cubicBezTo>
                  <a:pt x="277" y="483"/>
                  <a:pt x="285" y="482"/>
                  <a:pt x="300" y="480"/>
                </a:cubicBezTo>
                <a:cubicBezTo>
                  <a:pt x="314" y="477"/>
                  <a:pt x="334" y="472"/>
                  <a:pt x="358" y="463"/>
                </a:cubicBezTo>
                <a:cubicBezTo>
                  <a:pt x="373" y="458"/>
                  <a:pt x="389" y="451"/>
                  <a:pt x="406" y="442"/>
                </a:cubicBezTo>
                <a:cubicBezTo>
                  <a:pt x="412" y="444"/>
                  <a:pt x="417" y="445"/>
                  <a:pt x="423" y="446"/>
                </a:cubicBezTo>
                <a:cubicBezTo>
                  <a:pt x="427" y="455"/>
                  <a:pt x="440" y="461"/>
                  <a:pt x="456" y="463"/>
                </a:cubicBezTo>
                <a:cubicBezTo>
                  <a:pt x="459" y="463"/>
                  <a:pt x="461" y="463"/>
                  <a:pt x="464" y="463"/>
                </a:cubicBezTo>
                <a:cubicBezTo>
                  <a:pt x="471" y="463"/>
                  <a:pt x="479" y="462"/>
                  <a:pt x="485" y="461"/>
                </a:cubicBezTo>
                <a:cubicBezTo>
                  <a:pt x="495" y="459"/>
                  <a:pt x="503" y="455"/>
                  <a:pt x="506" y="451"/>
                </a:cubicBezTo>
                <a:cubicBezTo>
                  <a:pt x="506" y="450"/>
                  <a:pt x="506" y="450"/>
                  <a:pt x="506" y="450"/>
                </a:cubicBezTo>
                <a:cubicBezTo>
                  <a:pt x="506" y="450"/>
                  <a:pt x="506" y="450"/>
                  <a:pt x="506" y="450"/>
                </a:cubicBezTo>
                <a:cubicBezTo>
                  <a:pt x="503" y="447"/>
                  <a:pt x="497" y="445"/>
                  <a:pt x="486" y="442"/>
                </a:cubicBezTo>
                <a:cubicBezTo>
                  <a:pt x="477" y="441"/>
                  <a:pt x="467" y="439"/>
                  <a:pt x="458" y="438"/>
                </a:cubicBezTo>
                <a:cubicBezTo>
                  <a:pt x="440" y="437"/>
                  <a:pt x="429" y="439"/>
                  <a:pt x="424" y="445"/>
                </a:cubicBezTo>
                <a:cubicBezTo>
                  <a:pt x="418" y="444"/>
                  <a:pt x="413" y="443"/>
                  <a:pt x="408" y="441"/>
                </a:cubicBezTo>
                <a:cubicBezTo>
                  <a:pt x="417" y="437"/>
                  <a:pt x="426" y="432"/>
                  <a:pt x="435" y="426"/>
                </a:cubicBezTo>
                <a:cubicBezTo>
                  <a:pt x="441" y="422"/>
                  <a:pt x="447" y="417"/>
                  <a:pt x="453" y="412"/>
                </a:cubicBezTo>
                <a:cubicBezTo>
                  <a:pt x="459" y="413"/>
                  <a:pt x="465" y="413"/>
                  <a:pt x="471" y="413"/>
                </a:cubicBezTo>
                <a:cubicBezTo>
                  <a:pt x="475" y="419"/>
                  <a:pt x="486" y="423"/>
                  <a:pt x="498" y="423"/>
                </a:cubicBezTo>
                <a:cubicBezTo>
                  <a:pt x="501" y="423"/>
                  <a:pt x="504" y="422"/>
                  <a:pt x="507" y="422"/>
                </a:cubicBezTo>
                <a:cubicBezTo>
                  <a:pt x="516" y="421"/>
                  <a:pt x="527" y="417"/>
                  <a:pt x="535" y="413"/>
                </a:cubicBezTo>
                <a:cubicBezTo>
                  <a:pt x="545" y="408"/>
                  <a:pt x="552" y="402"/>
                  <a:pt x="554" y="397"/>
                </a:cubicBezTo>
                <a:cubicBezTo>
                  <a:pt x="554" y="397"/>
                  <a:pt x="554" y="397"/>
                  <a:pt x="554" y="397"/>
                </a:cubicBezTo>
                <a:cubicBezTo>
                  <a:pt x="553" y="396"/>
                  <a:pt x="553" y="396"/>
                  <a:pt x="553" y="396"/>
                </a:cubicBezTo>
                <a:cubicBezTo>
                  <a:pt x="551" y="395"/>
                  <a:pt x="547" y="394"/>
                  <a:pt x="540" y="394"/>
                </a:cubicBezTo>
                <a:cubicBezTo>
                  <a:pt x="538" y="394"/>
                  <a:pt x="535" y="394"/>
                  <a:pt x="532" y="394"/>
                </a:cubicBezTo>
                <a:cubicBezTo>
                  <a:pt x="523" y="395"/>
                  <a:pt x="512" y="396"/>
                  <a:pt x="504" y="397"/>
                </a:cubicBezTo>
                <a:cubicBezTo>
                  <a:pt x="486" y="400"/>
                  <a:pt x="475" y="405"/>
                  <a:pt x="471" y="412"/>
                </a:cubicBezTo>
                <a:cubicBezTo>
                  <a:pt x="465" y="412"/>
                  <a:pt x="460" y="411"/>
                  <a:pt x="455" y="411"/>
                </a:cubicBezTo>
                <a:cubicBezTo>
                  <a:pt x="468" y="400"/>
                  <a:pt x="481" y="387"/>
                  <a:pt x="493" y="373"/>
                </a:cubicBezTo>
                <a:cubicBezTo>
                  <a:pt x="499" y="372"/>
                  <a:pt x="505" y="371"/>
                  <a:pt x="511" y="369"/>
                </a:cubicBezTo>
                <a:cubicBezTo>
                  <a:pt x="514" y="372"/>
                  <a:pt x="519" y="374"/>
                  <a:pt x="526" y="374"/>
                </a:cubicBezTo>
                <a:cubicBezTo>
                  <a:pt x="533" y="374"/>
                  <a:pt x="540" y="372"/>
                  <a:pt x="548" y="368"/>
                </a:cubicBezTo>
                <a:cubicBezTo>
                  <a:pt x="557" y="365"/>
                  <a:pt x="566" y="358"/>
                  <a:pt x="573" y="351"/>
                </a:cubicBezTo>
                <a:cubicBezTo>
                  <a:pt x="581" y="344"/>
                  <a:pt x="586" y="337"/>
                  <a:pt x="587" y="332"/>
                </a:cubicBezTo>
                <a:cubicBezTo>
                  <a:pt x="587" y="331"/>
                  <a:pt x="587" y="331"/>
                  <a:pt x="587" y="331"/>
                </a:cubicBezTo>
                <a:cubicBezTo>
                  <a:pt x="586" y="331"/>
                  <a:pt x="586" y="331"/>
                  <a:pt x="586" y="331"/>
                </a:cubicBezTo>
                <a:cubicBezTo>
                  <a:pt x="582" y="329"/>
                  <a:pt x="576" y="331"/>
                  <a:pt x="565" y="335"/>
                </a:cubicBezTo>
                <a:cubicBezTo>
                  <a:pt x="556" y="338"/>
                  <a:pt x="546" y="342"/>
                  <a:pt x="539" y="345"/>
                </a:cubicBezTo>
                <a:cubicBezTo>
                  <a:pt x="521" y="353"/>
                  <a:pt x="512" y="361"/>
                  <a:pt x="510" y="368"/>
                </a:cubicBezTo>
                <a:cubicBezTo>
                  <a:pt x="505" y="369"/>
                  <a:pt x="499" y="371"/>
                  <a:pt x="494" y="372"/>
                </a:cubicBezTo>
                <a:cubicBezTo>
                  <a:pt x="497" y="367"/>
                  <a:pt x="501" y="362"/>
                  <a:pt x="504" y="357"/>
                </a:cubicBezTo>
                <a:cubicBezTo>
                  <a:pt x="511" y="347"/>
                  <a:pt x="516" y="336"/>
                  <a:pt x="521" y="325"/>
                </a:cubicBezTo>
                <a:close/>
                <a:moveTo>
                  <a:pt x="589" y="285"/>
                </a:moveTo>
                <a:cubicBezTo>
                  <a:pt x="578" y="296"/>
                  <a:pt x="566" y="306"/>
                  <a:pt x="554" y="314"/>
                </a:cubicBezTo>
                <a:cubicBezTo>
                  <a:pt x="553" y="314"/>
                  <a:pt x="551" y="315"/>
                  <a:pt x="550" y="315"/>
                </a:cubicBezTo>
                <a:cubicBezTo>
                  <a:pt x="565" y="305"/>
                  <a:pt x="580" y="293"/>
                  <a:pt x="593" y="278"/>
                </a:cubicBezTo>
                <a:cubicBezTo>
                  <a:pt x="592" y="280"/>
                  <a:pt x="592" y="281"/>
                  <a:pt x="591" y="282"/>
                </a:cubicBezTo>
                <a:cubicBezTo>
                  <a:pt x="590" y="283"/>
                  <a:pt x="590" y="284"/>
                  <a:pt x="589" y="285"/>
                </a:cubicBezTo>
                <a:close/>
                <a:moveTo>
                  <a:pt x="547" y="316"/>
                </a:moveTo>
                <a:cubicBezTo>
                  <a:pt x="546" y="316"/>
                  <a:pt x="545" y="316"/>
                  <a:pt x="545" y="316"/>
                </a:cubicBezTo>
                <a:cubicBezTo>
                  <a:pt x="544" y="316"/>
                  <a:pt x="544" y="316"/>
                  <a:pt x="544" y="316"/>
                </a:cubicBezTo>
                <a:cubicBezTo>
                  <a:pt x="563" y="304"/>
                  <a:pt x="581" y="288"/>
                  <a:pt x="597" y="270"/>
                </a:cubicBezTo>
                <a:cubicBezTo>
                  <a:pt x="597" y="271"/>
                  <a:pt x="596" y="272"/>
                  <a:pt x="595" y="274"/>
                </a:cubicBezTo>
                <a:cubicBezTo>
                  <a:pt x="580" y="290"/>
                  <a:pt x="564" y="304"/>
                  <a:pt x="547" y="316"/>
                </a:cubicBezTo>
                <a:close/>
                <a:moveTo>
                  <a:pt x="542" y="315"/>
                </a:moveTo>
                <a:cubicBezTo>
                  <a:pt x="541" y="315"/>
                  <a:pt x="540" y="315"/>
                  <a:pt x="540" y="315"/>
                </a:cubicBezTo>
                <a:cubicBezTo>
                  <a:pt x="561" y="302"/>
                  <a:pt x="581" y="284"/>
                  <a:pt x="599" y="263"/>
                </a:cubicBezTo>
                <a:cubicBezTo>
                  <a:pt x="599" y="264"/>
                  <a:pt x="598" y="265"/>
                  <a:pt x="598" y="266"/>
                </a:cubicBezTo>
                <a:cubicBezTo>
                  <a:pt x="581" y="286"/>
                  <a:pt x="562" y="303"/>
                  <a:pt x="542" y="315"/>
                </a:cubicBezTo>
                <a:close/>
                <a:moveTo>
                  <a:pt x="572" y="304"/>
                </a:moveTo>
                <a:cubicBezTo>
                  <a:pt x="568" y="307"/>
                  <a:pt x="564" y="310"/>
                  <a:pt x="560" y="312"/>
                </a:cubicBezTo>
                <a:cubicBezTo>
                  <a:pt x="568" y="306"/>
                  <a:pt x="576" y="299"/>
                  <a:pt x="584" y="292"/>
                </a:cubicBezTo>
                <a:cubicBezTo>
                  <a:pt x="580" y="296"/>
                  <a:pt x="576" y="301"/>
                  <a:pt x="572" y="304"/>
                </a:cubicBezTo>
                <a:close/>
                <a:moveTo>
                  <a:pt x="592" y="264"/>
                </a:moveTo>
                <a:cubicBezTo>
                  <a:pt x="576" y="282"/>
                  <a:pt x="559" y="298"/>
                  <a:pt x="540" y="310"/>
                </a:cubicBezTo>
                <a:cubicBezTo>
                  <a:pt x="540" y="309"/>
                  <a:pt x="541" y="308"/>
                  <a:pt x="541" y="307"/>
                </a:cubicBezTo>
                <a:cubicBezTo>
                  <a:pt x="558" y="296"/>
                  <a:pt x="574" y="282"/>
                  <a:pt x="588" y="266"/>
                </a:cubicBezTo>
                <a:cubicBezTo>
                  <a:pt x="590" y="265"/>
                  <a:pt x="591" y="265"/>
                  <a:pt x="592" y="264"/>
                </a:cubicBezTo>
                <a:close/>
                <a:moveTo>
                  <a:pt x="584" y="269"/>
                </a:moveTo>
                <a:cubicBezTo>
                  <a:pt x="571" y="283"/>
                  <a:pt x="557" y="295"/>
                  <a:pt x="543" y="305"/>
                </a:cubicBezTo>
                <a:cubicBezTo>
                  <a:pt x="543" y="303"/>
                  <a:pt x="544" y="302"/>
                  <a:pt x="545" y="301"/>
                </a:cubicBezTo>
                <a:cubicBezTo>
                  <a:pt x="557" y="293"/>
                  <a:pt x="568" y="283"/>
                  <a:pt x="578" y="273"/>
                </a:cubicBezTo>
                <a:cubicBezTo>
                  <a:pt x="579" y="272"/>
                  <a:pt x="580" y="271"/>
                  <a:pt x="581" y="270"/>
                </a:cubicBezTo>
                <a:cubicBezTo>
                  <a:pt x="582" y="270"/>
                  <a:pt x="583" y="269"/>
                  <a:pt x="584" y="269"/>
                </a:cubicBezTo>
                <a:close/>
                <a:moveTo>
                  <a:pt x="559" y="287"/>
                </a:moveTo>
                <a:cubicBezTo>
                  <a:pt x="563" y="284"/>
                  <a:pt x="567" y="281"/>
                  <a:pt x="571" y="278"/>
                </a:cubicBezTo>
                <a:cubicBezTo>
                  <a:pt x="564" y="284"/>
                  <a:pt x="557" y="291"/>
                  <a:pt x="550" y="296"/>
                </a:cubicBezTo>
                <a:cubicBezTo>
                  <a:pt x="552" y="293"/>
                  <a:pt x="555" y="290"/>
                  <a:pt x="559" y="287"/>
                </a:cubicBezTo>
                <a:close/>
                <a:moveTo>
                  <a:pt x="539" y="312"/>
                </a:moveTo>
                <a:cubicBezTo>
                  <a:pt x="559" y="299"/>
                  <a:pt x="578" y="283"/>
                  <a:pt x="595" y="263"/>
                </a:cubicBezTo>
                <a:cubicBezTo>
                  <a:pt x="596" y="263"/>
                  <a:pt x="597" y="262"/>
                  <a:pt x="598" y="262"/>
                </a:cubicBezTo>
                <a:cubicBezTo>
                  <a:pt x="580" y="283"/>
                  <a:pt x="560" y="301"/>
                  <a:pt x="539" y="314"/>
                </a:cubicBezTo>
                <a:cubicBezTo>
                  <a:pt x="539" y="313"/>
                  <a:pt x="539" y="312"/>
                  <a:pt x="539" y="312"/>
                </a:cubicBezTo>
                <a:close/>
                <a:moveTo>
                  <a:pt x="551" y="257"/>
                </a:moveTo>
                <a:cubicBezTo>
                  <a:pt x="568" y="239"/>
                  <a:pt x="584" y="218"/>
                  <a:pt x="597" y="195"/>
                </a:cubicBezTo>
                <a:cubicBezTo>
                  <a:pt x="597" y="196"/>
                  <a:pt x="597" y="197"/>
                  <a:pt x="597" y="198"/>
                </a:cubicBezTo>
                <a:cubicBezTo>
                  <a:pt x="584" y="220"/>
                  <a:pt x="569" y="240"/>
                  <a:pt x="553" y="256"/>
                </a:cubicBezTo>
                <a:cubicBezTo>
                  <a:pt x="553" y="256"/>
                  <a:pt x="552" y="257"/>
                  <a:pt x="552" y="257"/>
                </a:cubicBezTo>
                <a:cubicBezTo>
                  <a:pt x="551" y="257"/>
                  <a:pt x="551" y="257"/>
                  <a:pt x="551" y="257"/>
                </a:cubicBezTo>
                <a:close/>
                <a:moveTo>
                  <a:pt x="592" y="217"/>
                </a:moveTo>
                <a:cubicBezTo>
                  <a:pt x="584" y="229"/>
                  <a:pt x="575" y="241"/>
                  <a:pt x="565" y="252"/>
                </a:cubicBezTo>
                <a:cubicBezTo>
                  <a:pt x="564" y="253"/>
                  <a:pt x="562" y="253"/>
                  <a:pt x="561" y="254"/>
                </a:cubicBezTo>
                <a:cubicBezTo>
                  <a:pt x="573" y="241"/>
                  <a:pt x="584" y="226"/>
                  <a:pt x="594" y="210"/>
                </a:cubicBezTo>
                <a:cubicBezTo>
                  <a:pt x="594" y="211"/>
                  <a:pt x="594" y="212"/>
                  <a:pt x="593" y="214"/>
                </a:cubicBezTo>
                <a:cubicBezTo>
                  <a:pt x="593" y="215"/>
                  <a:pt x="593" y="216"/>
                  <a:pt x="592" y="217"/>
                </a:cubicBezTo>
                <a:close/>
                <a:moveTo>
                  <a:pt x="558" y="255"/>
                </a:moveTo>
                <a:cubicBezTo>
                  <a:pt x="557" y="256"/>
                  <a:pt x="556" y="256"/>
                  <a:pt x="555" y="256"/>
                </a:cubicBezTo>
                <a:cubicBezTo>
                  <a:pt x="571" y="240"/>
                  <a:pt x="584" y="221"/>
                  <a:pt x="597" y="201"/>
                </a:cubicBezTo>
                <a:cubicBezTo>
                  <a:pt x="597" y="202"/>
                  <a:pt x="596" y="204"/>
                  <a:pt x="596" y="206"/>
                </a:cubicBezTo>
                <a:cubicBezTo>
                  <a:pt x="584" y="224"/>
                  <a:pt x="572" y="241"/>
                  <a:pt x="558" y="255"/>
                </a:cubicBezTo>
                <a:close/>
                <a:moveTo>
                  <a:pt x="580" y="238"/>
                </a:moveTo>
                <a:cubicBezTo>
                  <a:pt x="577" y="242"/>
                  <a:pt x="573" y="245"/>
                  <a:pt x="570" y="248"/>
                </a:cubicBezTo>
                <a:cubicBezTo>
                  <a:pt x="576" y="241"/>
                  <a:pt x="583" y="233"/>
                  <a:pt x="588" y="225"/>
                </a:cubicBezTo>
                <a:cubicBezTo>
                  <a:pt x="586" y="230"/>
                  <a:pt x="583" y="234"/>
                  <a:pt x="580" y="238"/>
                </a:cubicBezTo>
                <a:close/>
                <a:moveTo>
                  <a:pt x="550" y="249"/>
                </a:moveTo>
                <a:cubicBezTo>
                  <a:pt x="564" y="234"/>
                  <a:pt x="576" y="218"/>
                  <a:pt x="587" y="200"/>
                </a:cubicBezTo>
                <a:cubicBezTo>
                  <a:pt x="588" y="199"/>
                  <a:pt x="590" y="198"/>
                  <a:pt x="591" y="197"/>
                </a:cubicBezTo>
                <a:cubicBezTo>
                  <a:pt x="579" y="217"/>
                  <a:pt x="565" y="236"/>
                  <a:pt x="550" y="252"/>
                </a:cubicBezTo>
                <a:cubicBezTo>
                  <a:pt x="550" y="251"/>
                  <a:pt x="550" y="250"/>
                  <a:pt x="550" y="249"/>
                </a:cubicBezTo>
                <a:close/>
                <a:moveTo>
                  <a:pt x="584" y="203"/>
                </a:moveTo>
                <a:cubicBezTo>
                  <a:pt x="574" y="218"/>
                  <a:pt x="563" y="233"/>
                  <a:pt x="551" y="246"/>
                </a:cubicBezTo>
                <a:cubicBezTo>
                  <a:pt x="552" y="245"/>
                  <a:pt x="552" y="243"/>
                  <a:pt x="553" y="242"/>
                </a:cubicBezTo>
                <a:cubicBezTo>
                  <a:pt x="562" y="231"/>
                  <a:pt x="571" y="220"/>
                  <a:pt x="578" y="208"/>
                </a:cubicBezTo>
                <a:cubicBezTo>
                  <a:pt x="579" y="207"/>
                  <a:pt x="580" y="206"/>
                  <a:pt x="581" y="205"/>
                </a:cubicBezTo>
                <a:cubicBezTo>
                  <a:pt x="582" y="204"/>
                  <a:pt x="583" y="204"/>
                  <a:pt x="584" y="203"/>
                </a:cubicBezTo>
                <a:close/>
                <a:moveTo>
                  <a:pt x="563" y="226"/>
                </a:moveTo>
                <a:cubicBezTo>
                  <a:pt x="566" y="222"/>
                  <a:pt x="569" y="218"/>
                  <a:pt x="573" y="214"/>
                </a:cubicBezTo>
                <a:cubicBezTo>
                  <a:pt x="567" y="222"/>
                  <a:pt x="562" y="229"/>
                  <a:pt x="556" y="236"/>
                </a:cubicBezTo>
                <a:cubicBezTo>
                  <a:pt x="558" y="233"/>
                  <a:pt x="560" y="229"/>
                  <a:pt x="563" y="226"/>
                </a:cubicBezTo>
                <a:close/>
                <a:moveTo>
                  <a:pt x="550" y="254"/>
                </a:moveTo>
                <a:cubicBezTo>
                  <a:pt x="566" y="237"/>
                  <a:pt x="581" y="217"/>
                  <a:pt x="593" y="195"/>
                </a:cubicBezTo>
                <a:cubicBezTo>
                  <a:pt x="594" y="195"/>
                  <a:pt x="595" y="194"/>
                  <a:pt x="596" y="194"/>
                </a:cubicBezTo>
                <a:cubicBezTo>
                  <a:pt x="583" y="217"/>
                  <a:pt x="567" y="238"/>
                  <a:pt x="550" y="256"/>
                </a:cubicBezTo>
                <a:cubicBezTo>
                  <a:pt x="550" y="255"/>
                  <a:pt x="550" y="254"/>
                  <a:pt x="550" y="254"/>
                </a:cubicBezTo>
                <a:close/>
                <a:moveTo>
                  <a:pt x="584" y="131"/>
                </a:moveTo>
                <a:cubicBezTo>
                  <a:pt x="584" y="132"/>
                  <a:pt x="584" y="133"/>
                  <a:pt x="585" y="134"/>
                </a:cubicBezTo>
                <a:cubicBezTo>
                  <a:pt x="575" y="156"/>
                  <a:pt x="564" y="178"/>
                  <a:pt x="551" y="197"/>
                </a:cubicBezTo>
                <a:cubicBezTo>
                  <a:pt x="550" y="198"/>
                  <a:pt x="549" y="198"/>
                  <a:pt x="549" y="198"/>
                </a:cubicBezTo>
                <a:cubicBezTo>
                  <a:pt x="562" y="177"/>
                  <a:pt x="574" y="155"/>
                  <a:pt x="584" y="131"/>
                </a:cubicBezTo>
                <a:close/>
                <a:moveTo>
                  <a:pt x="562" y="191"/>
                </a:moveTo>
                <a:cubicBezTo>
                  <a:pt x="560" y="192"/>
                  <a:pt x="559" y="193"/>
                  <a:pt x="558" y="194"/>
                </a:cubicBezTo>
                <a:cubicBezTo>
                  <a:pt x="568" y="179"/>
                  <a:pt x="576" y="163"/>
                  <a:pt x="584" y="146"/>
                </a:cubicBezTo>
                <a:cubicBezTo>
                  <a:pt x="584" y="147"/>
                  <a:pt x="583" y="148"/>
                  <a:pt x="583" y="149"/>
                </a:cubicBezTo>
                <a:cubicBezTo>
                  <a:pt x="583" y="150"/>
                  <a:pt x="583" y="151"/>
                  <a:pt x="582" y="153"/>
                </a:cubicBezTo>
                <a:cubicBezTo>
                  <a:pt x="576" y="166"/>
                  <a:pt x="569" y="179"/>
                  <a:pt x="562" y="191"/>
                </a:cubicBezTo>
                <a:close/>
                <a:moveTo>
                  <a:pt x="555" y="195"/>
                </a:moveTo>
                <a:cubicBezTo>
                  <a:pt x="555" y="196"/>
                  <a:pt x="554" y="196"/>
                  <a:pt x="553" y="197"/>
                </a:cubicBezTo>
                <a:cubicBezTo>
                  <a:pt x="565" y="178"/>
                  <a:pt x="575" y="158"/>
                  <a:pt x="585" y="137"/>
                </a:cubicBezTo>
                <a:cubicBezTo>
                  <a:pt x="585" y="138"/>
                  <a:pt x="585" y="140"/>
                  <a:pt x="584" y="141"/>
                </a:cubicBezTo>
                <a:cubicBezTo>
                  <a:pt x="576" y="160"/>
                  <a:pt x="566" y="179"/>
                  <a:pt x="555" y="195"/>
                </a:cubicBezTo>
                <a:close/>
                <a:moveTo>
                  <a:pt x="574" y="175"/>
                </a:moveTo>
                <a:cubicBezTo>
                  <a:pt x="571" y="179"/>
                  <a:pt x="569" y="183"/>
                  <a:pt x="566" y="186"/>
                </a:cubicBezTo>
                <a:cubicBezTo>
                  <a:pt x="571" y="178"/>
                  <a:pt x="576" y="169"/>
                  <a:pt x="580" y="161"/>
                </a:cubicBezTo>
                <a:cubicBezTo>
                  <a:pt x="578" y="166"/>
                  <a:pt x="576" y="171"/>
                  <a:pt x="574" y="175"/>
                </a:cubicBezTo>
                <a:close/>
                <a:moveTo>
                  <a:pt x="578" y="134"/>
                </a:moveTo>
                <a:cubicBezTo>
                  <a:pt x="569" y="155"/>
                  <a:pt x="559" y="175"/>
                  <a:pt x="547" y="193"/>
                </a:cubicBezTo>
                <a:cubicBezTo>
                  <a:pt x="547" y="192"/>
                  <a:pt x="547" y="192"/>
                  <a:pt x="547" y="191"/>
                </a:cubicBezTo>
                <a:cubicBezTo>
                  <a:pt x="557" y="174"/>
                  <a:pt x="567" y="156"/>
                  <a:pt x="575" y="137"/>
                </a:cubicBezTo>
                <a:cubicBezTo>
                  <a:pt x="576" y="136"/>
                  <a:pt x="577" y="135"/>
                  <a:pt x="578" y="134"/>
                </a:cubicBezTo>
                <a:close/>
                <a:moveTo>
                  <a:pt x="548" y="183"/>
                </a:moveTo>
                <a:cubicBezTo>
                  <a:pt x="555" y="171"/>
                  <a:pt x="562" y="159"/>
                  <a:pt x="568" y="146"/>
                </a:cubicBezTo>
                <a:cubicBezTo>
                  <a:pt x="569" y="144"/>
                  <a:pt x="571" y="142"/>
                  <a:pt x="572" y="141"/>
                </a:cubicBezTo>
                <a:cubicBezTo>
                  <a:pt x="565" y="157"/>
                  <a:pt x="556" y="173"/>
                  <a:pt x="547" y="188"/>
                </a:cubicBezTo>
                <a:cubicBezTo>
                  <a:pt x="547" y="186"/>
                  <a:pt x="548" y="185"/>
                  <a:pt x="548" y="183"/>
                </a:cubicBezTo>
                <a:close/>
                <a:moveTo>
                  <a:pt x="555" y="166"/>
                </a:moveTo>
                <a:cubicBezTo>
                  <a:pt x="558" y="162"/>
                  <a:pt x="560" y="157"/>
                  <a:pt x="563" y="153"/>
                </a:cubicBezTo>
                <a:cubicBezTo>
                  <a:pt x="559" y="161"/>
                  <a:pt x="555" y="170"/>
                  <a:pt x="550" y="177"/>
                </a:cubicBezTo>
                <a:cubicBezTo>
                  <a:pt x="551" y="174"/>
                  <a:pt x="553" y="170"/>
                  <a:pt x="555" y="166"/>
                </a:cubicBezTo>
                <a:close/>
                <a:moveTo>
                  <a:pt x="547" y="195"/>
                </a:moveTo>
                <a:cubicBezTo>
                  <a:pt x="560" y="176"/>
                  <a:pt x="571" y="155"/>
                  <a:pt x="580" y="132"/>
                </a:cubicBezTo>
                <a:cubicBezTo>
                  <a:pt x="581" y="131"/>
                  <a:pt x="582" y="131"/>
                  <a:pt x="583" y="131"/>
                </a:cubicBezTo>
                <a:cubicBezTo>
                  <a:pt x="573" y="154"/>
                  <a:pt x="561" y="177"/>
                  <a:pt x="548" y="197"/>
                </a:cubicBezTo>
                <a:cubicBezTo>
                  <a:pt x="547" y="197"/>
                  <a:pt x="547" y="196"/>
                  <a:pt x="547" y="195"/>
                </a:cubicBezTo>
                <a:close/>
                <a:moveTo>
                  <a:pt x="564" y="72"/>
                </a:moveTo>
                <a:cubicBezTo>
                  <a:pt x="564" y="72"/>
                  <a:pt x="564" y="73"/>
                  <a:pt x="565" y="74"/>
                </a:cubicBezTo>
                <a:cubicBezTo>
                  <a:pt x="557" y="97"/>
                  <a:pt x="549" y="119"/>
                  <a:pt x="539" y="140"/>
                </a:cubicBezTo>
                <a:cubicBezTo>
                  <a:pt x="538" y="141"/>
                  <a:pt x="537" y="141"/>
                  <a:pt x="537" y="141"/>
                </a:cubicBezTo>
                <a:cubicBezTo>
                  <a:pt x="547" y="119"/>
                  <a:pt x="556" y="96"/>
                  <a:pt x="564" y="72"/>
                </a:cubicBezTo>
                <a:close/>
                <a:moveTo>
                  <a:pt x="565" y="82"/>
                </a:moveTo>
                <a:cubicBezTo>
                  <a:pt x="559" y="101"/>
                  <a:pt x="551" y="120"/>
                  <a:pt x="543" y="138"/>
                </a:cubicBezTo>
                <a:cubicBezTo>
                  <a:pt x="542" y="138"/>
                  <a:pt x="541" y="139"/>
                  <a:pt x="541" y="139"/>
                </a:cubicBezTo>
                <a:cubicBezTo>
                  <a:pt x="550" y="120"/>
                  <a:pt x="558" y="99"/>
                  <a:pt x="565" y="77"/>
                </a:cubicBezTo>
                <a:cubicBezTo>
                  <a:pt x="565" y="79"/>
                  <a:pt x="565" y="80"/>
                  <a:pt x="565" y="82"/>
                </a:cubicBezTo>
                <a:close/>
                <a:moveTo>
                  <a:pt x="546" y="136"/>
                </a:moveTo>
                <a:cubicBezTo>
                  <a:pt x="553" y="120"/>
                  <a:pt x="559" y="103"/>
                  <a:pt x="565" y="86"/>
                </a:cubicBezTo>
                <a:cubicBezTo>
                  <a:pt x="565" y="88"/>
                  <a:pt x="565" y="91"/>
                  <a:pt x="564" y="93"/>
                </a:cubicBezTo>
                <a:cubicBezTo>
                  <a:pt x="560" y="106"/>
                  <a:pt x="554" y="119"/>
                  <a:pt x="549" y="132"/>
                </a:cubicBezTo>
                <a:cubicBezTo>
                  <a:pt x="548" y="133"/>
                  <a:pt x="547" y="135"/>
                  <a:pt x="546" y="136"/>
                </a:cubicBezTo>
                <a:close/>
                <a:moveTo>
                  <a:pt x="558" y="115"/>
                </a:moveTo>
                <a:cubicBezTo>
                  <a:pt x="557" y="120"/>
                  <a:pt x="555" y="124"/>
                  <a:pt x="552" y="127"/>
                </a:cubicBezTo>
                <a:cubicBezTo>
                  <a:pt x="556" y="119"/>
                  <a:pt x="560" y="110"/>
                  <a:pt x="563" y="101"/>
                </a:cubicBezTo>
                <a:cubicBezTo>
                  <a:pt x="562" y="106"/>
                  <a:pt x="560" y="111"/>
                  <a:pt x="558" y="115"/>
                </a:cubicBezTo>
                <a:close/>
                <a:moveTo>
                  <a:pt x="534" y="127"/>
                </a:moveTo>
                <a:cubicBezTo>
                  <a:pt x="540" y="114"/>
                  <a:pt x="545" y="102"/>
                  <a:pt x="549" y="88"/>
                </a:cubicBezTo>
                <a:cubicBezTo>
                  <a:pt x="550" y="86"/>
                  <a:pt x="552" y="84"/>
                  <a:pt x="553" y="83"/>
                </a:cubicBezTo>
                <a:cubicBezTo>
                  <a:pt x="547" y="99"/>
                  <a:pt x="541" y="116"/>
                  <a:pt x="534" y="131"/>
                </a:cubicBezTo>
                <a:cubicBezTo>
                  <a:pt x="534" y="130"/>
                  <a:pt x="534" y="128"/>
                  <a:pt x="534" y="127"/>
                </a:cubicBezTo>
                <a:close/>
                <a:moveTo>
                  <a:pt x="556" y="79"/>
                </a:moveTo>
                <a:cubicBezTo>
                  <a:pt x="556" y="78"/>
                  <a:pt x="557" y="76"/>
                  <a:pt x="558" y="75"/>
                </a:cubicBezTo>
                <a:cubicBezTo>
                  <a:pt x="551" y="97"/>
                  <a:pt x="543" y="117"/>
                  <a:pt x="534" y="137"/>
                </a:cubicBezTo>
                <a:cubicBezTo>
                  <a:pt x="534" y="136"/>
                  <a:pt x="534" y="135"/>
                  <a:pt x="534" y="134"/>
                </a:cubicBezTo>
                <a:cubicBezTo>
                  <a:pt x="542" y="117"/>
                  <a:pt x="549" y="98"/>
                  <a:pt x="556" y="79"/>
                </a:cubicBezTo>
                <a:close/>
                <a:moveTo>
                  <a:pt x="539" y="109"/>
                </a:moveTo>
                <a:cubicBezTo>
                  <a:pt x="541" y="105"/>
                  <a:pt x="543" y="100"/>
                  <a:pt x="545" y="96"/>
                </a:cubicBezTo>
                <a:cubicBezTo>
                  <a:pt x="542" y="104"/>
                  <a:pt x="539" y="113"/>
                  <a:pt x="535" y="121"/>
                </a:cubicBezTo>
                <a:cubicBezTo>
                  <a:pt x="536" y="117"/>
                  <a:pt x="538" y="113"/>
                  <a:pt x="539" y="109"/>
                </a:cubicBezTo>
                <a:close/>
                <a:moveTo>
                  <a:pt x="535" y="139"/>
                </a:moveTo>
                <a:cubicBezTo>
                  <a:pt x="545" y="118"/>
                  <a:pt x="553" y="96"/>
                  <a:pt x="560" y="73"/>
                </a:cubicBezTo>
                <a:cubicBezTo>
                  <a:pt x="561" y="72"/>
                  <a:pt x="562" y="72"/>
                  <a:pt x="563" y="71"/>
                </a:cubicBezTo>
                <a:cubicBezTo>
                  <a:pt x="555" y="95"/>
                  <a:pt x="546" y="119"/>
                  <a:pt x="536" y="141"/>
                </a:cubicBezTo>
                <a:cubicBezTo>
                  <a:pt x="535" y="140"/>
                  <a:pt x="535" y="140"/>
                  <a:pt x="535" y="139"/>
                </a:cubicBezTo>
                <a:close/>
                <a:moveTo>
                  <a:pt x="541" y="37"/>
                </a:moveTo>
                <a:cubicBezTo>
                  <a:pt x="537" y="50"/>
                  <a:pt x="533" y="64"/>
                  <a:pt x="529" y="77"/>
                </a:cubicBezTo>
                <a:cubicBezTo>
                  <a:pt x="528" y="78"/>
                  <a:pt x="527" y="80"/>
                  <a:pt x="526" y="81"/>
                </a:cubicBezTo>
                <a:cubicBezTo>
                  <a:pt x="532" y="64"/>
                  <a:pt x="537" y="47"/>
                  <a:pt x="541" y="30"/>
                </a:cubicBezTo>
                <a:cubicBezTo>
                  <a:pt x="541" y="32"/>
                  <a:pt x="541" y="35"/>
                  <a:pt x="541" y="37"/>
                </a:cubicBezTo>
                <a:close/>
                <a:moveTo>
                  <a:pt x="524" y="83"/>
                </a:moveTo>
                <a:cubicBezTo>
                  <a:pt x="523" y="84"/>
                  <a:pt x="522" y="84"/>
                  <a:pt x="522" y="85"/>
                </a:cubicBezTo>
                <a:cubicBezTo>
                  <a:pt x="529" y="64"/>
                  <a:pt x="535" y="43"/>
                  <a:pt x="540" y="21"/>
                </a:cubicBezTo>
                <a:cubicBezTo>
                  <a:pt x="541" y="23"/>
                  <a:pt x="541" y="24"/>
                  <a:pt x="541" y="25"/>
                </a:cubicBezTo>
                <a:cubicBezTo>
                  <a:pt x="536" y="45"/>
                  <a:pt x="530" y="64"/>
                  <a:pt x="524" y="83"/>
                </a:cubicBezTo>
                <a:close/>
                <a:moveTo>
                  <a:pt x="537" y="59"/>
                </a:moveTo>
                <a:cubicBezTo>
                  <a:pt x="536" y="64"/>
                  <a:pt x="534" y="68"/>
                  <a:pt x="532" y="72"/>
                </a:cubicBezTo>
                <a:cubicBezTo>
                  <a:pt x="535" y="63"/>
                  <a:pt x="538" y="54"/>
                  <a:pt x="540" y="45"/>
                </a:cubicBezTo>
                <a:cubicBezTo>
                  <a:pt x="539" y="50"/>
                  <a:pt x="538" y="55"/>
                  <a:pt x="537" y="59"/>
                </a:cubicBezTo>
                <a:close/>
                <a:moveTo>
                  <a:pt x="540" y="18"/>
                </a:moveTo>
                <a:cubicBezTo>
                  <a:pt x="534" y="42"/>
                  <a:pt x="528" y="64"/>
                  <a:pt x="520" y="86"/>
                </a:cubicBezTo>
                <a:cubicBezTo>
                  <a:pt x="519" y="86"/>
                  <a:pt x="519" y="87"/>
                  <a:pt x="518" y="87"/>
                </a:cubicBezTo>
                <a:cubicBezTo>
                  <a:pt x="526" y="64"/>
                  <a:pt x="533" y="40"/>
                  <a:pt x="539" y="16"/>
                </a:cubicBezTo>
                <a:cubicBezTo>
                  <a:pt x="539" y="17"/>
                  <a:pt x="539" y="18"/>
                  <a:pt x="540" y="18"/>
                </a:cubicBezTo>
                <a:close/>
                <a:moveTo>
                  <a:pt x="514" y="73"/>
                </a:moveTo>
                <a:cubicBezTo>
                  <a:pt x="518" y="60"/>
                  <a:pt x="522" y="47"/>
                  <a:pt x="526" y="34"/>
                </a:cubicBezTo>
                <a:cubicBezTo>
                  <a:pt x="527" y="32"/>
                  <a:pt x="528" y="30"/>
                  <a:pt x="529" y="28"/>
                </a:cubicBezTo>
                <a:cubicBezTo>
                  <a:pt x="524" y="45"/>
                  <a:pt x="519" y="61"/>
                  <a:pt x="514" y="78"/>
                </a:cubicBezTo>
                <a:cubicBezTo>
                  <a:pt x="514" y="76"/>
                  <a:pt x="514" y="75"/>
                  <a:pt x="514" y="73"/>
                </a:cubicBezTo>
                <a:close/>
                <a:moveTo>
                  <a:pt x="531" y="24"/>
                </a:moveTo>
                <a:cubicBezTo>
                  <a:pt x="532" y="23"/>
                  <a:pt x="533" y="21"/>
                  <a:pt x="533" y="20"/>
                </a:cubicBezTo>
                <a:cubicBezTo>
                  <a:pt x="528" y="42"/>
                  <a:pt x="522" y="63"/>
                  <a:pt x="515" y="83"/>
                </a:cubicBezTo>
                <a:cubicBezTo>
                  <a:pt x="515" y="82"/>
                  <a:pt x="515" y="81"/>
                  <a:pt x="514" y="80"/>
                </a:cubicBezTo>
                <a:cubicBezTo>
                  <a:pt x="521" y="62"/>
                  <a:pt x="526" y="43"/>
                  <a:pt x="531" y="24"/>
                </a:cubicBezTo>
                <a:close/>
                <a:moveTo>
                  <a:pt x="517" y="55"/>
                </a:moveTo>
                <a:cubicBezTo>
                  <a:pt x="519" y="51"/>
                  <a:pt x="520" y="46"/>
                  <a:pt x="522" y="42"/>
                </a:cubicBezTo>
                <a:cubicBezTo>
                  <a:pt x="520" y="50"/>
                  <a:pt x="517" y="59"/>
                  <a:pt x="515" y="67"/>
                </a:cubicBezTo>
                <a:cubicBezTo>
                  <a:pt x="515" y="63"/>
                  <a:pt x="516" y="59"/>
                  <a:pt x="517" y="55"/>
                </a:cubicBezTo>
                <a:close/>
                <a:moveTo>
                  <a:pt x="516" y="85"/>
                </a:moveTo>
                <a:cubicBezTo>
                  <a:pt x="523" y="63"/>
                  <a:pt x="530" y="41"/>
                  <a:pt x="535" y="18"/>
                </a:cubicBezTo>
                <a:cubicBezTo>
                  <a:pt x="536" y="17"/>
                  <a:pt x="537" y="16"/>
                  <a:pt x="537" y="16"/>
                </a:cubicBezTo>
                <a:cubicBezTo>
                  <a:pt x="532" y="40"/>
                  <a:pt x="525" y="64"/>
                  <a:pt x="517" y="87"/>
                </a:cubicBezTo>
                <a:cubicBezTo>
                  <a:pt x="516" y="86"/>
                  <a:pt x="516" y="86"/>
                  <a:pt x="516" y="85"/>
                </a:cubicBezTo>
                <a:close/>
                <a:moveTo>
                  <a:pt x="454" y="22"/>
                </a:moveTo>
                <a:cubicBezTo>
                  <a:pt x="454" y="20"/>
                  <a:pt x="453" y="18"/>
                  <a:pt x="452" y="16"/>
                </a:cubicBezTo>
                <a:cubicBezTo>
                  <a:pt x="461" y="30"/>
                  <a:pt x="470" y="43"/>
                  <a:pt x="477" y="57"/>
                </a:cubicBezTo>
                <a:cubicBezTo>
                  <a:pt x="476" y="56"/>
                  <a:pt x="475" y="55"/>
                  <a:pt x="474" y="54"/>
                </a:cubicBezTo>
                <a:cubicBezTo>
                  <a:pt x="468" y="43"/>
                  <a:pt x="461" y="33"/>
                  <a:pt x="454" y="22"/>
                </a:cubicBezTo>
                <a:close/>
                <a:moveTo>
                  <a:pt x="451" y="12"/>
                </a:moveTo>
                <a:cubicBezTo>
                  <a:pt x="451" y="11"/>
                  <a:pt x="451" y="10"/>
                  <a:pt x="451" y="9"/>
                </a:cubicBezTo>
                <a:cubicBezTo>
                  <a:pt x="462" y="25"/>
                  <a:pt x="472" y="42"/>
                  <a:pt x="482" y="59"/>
                </a:cubicBezTo>
                <a:cubicBezTo>
                  <a:pt x="482" y="59"/>
                  <a:pt x="481" y="59"/>
                  <a:pt x="480" y="58"/>
                </a:cubicBezTo>
                <a:cubicBezTo>
                  <a:pt x="471" y="43"/>
                  <a:pt x="461" y="27"/>
                  <a:pt x="451" y="12"/>
                </a:cubicBezTo>
                <a:close/>
                <a:moveTo>
                  <a:pt x="450" y="6"/>
                </a:moveTo>
                <a:cubicBezTo>
                  <a:pt x="450" y="5"/>
                  <a:pt x="451" y="4"/>
                  <a:pt x="451" y="3"/>
                </a:cubicBezTo>
                <a:cubicBezTo>
                  <a:pt x="463" y="22"/>
                  <a:pt x="475" y="41"/>
                  <a:pt x="486" y="61"/>
                </a:cubicBezTo>
                <a:cubicBezTo>
                  <a:pt x="486" y="60"/>
                  <a:pt x="485" y="60"/>
                  <a:pt x="484" y="60"/>
                </a:cubicBezTo>
                <a:cubicBezTo>
                  <a:pt x="474" y="42"/>
                  <a:pt x="462" y="24"/>
                  <a:pt x="450" y="6"/>
                </a:cubicBezTo>
                <a:close/>
                <a:moveTo>
                  <a:pt x="452" y="3"/>
                </a:moveTo>
                <a:cubicBezTo>
                  <a:pt x="452" y="3"/>
                  <a:pt x="453" y="3"/>
                  <a:pt x="454" y="3"/>
                </a:cubicBezTo>
                <a:cubicBezTo>
                  <a:pt x="466" y="21"/>
                  <a:pt x="478" y="39"/>
                  <a:pt x="488" y="58"/>
                </a:cubicBezTo>
                <a:cubicBezTo>
                  <a:pt x="488" y="59"/>
                  <a:pt x="488" y="59"/>
                  <a:pt x="487" y="60"/>
                </a:cubicBezTo>
                <a:cubicBezTo>
                  <a:pt x="476" y="40"/>
                  <a:pt x="464" y="21"/>
                  <a:pt x="452" y="3"/>
                </a:cubicBezTo>
                <a:close/>
                <a:moveTo>
                  <a:pt x="488" y="46"/>
                </a:moveTo>
                <a:cubicBezTo>
                  <a:pt x="488" y="48"/>
                  <a:pt x="489" y="49"/>
                  <a:pt x="489" y="51"/>
                </a:cubicBezTo>
                <a:cubicBezTo>
                  <a:pt x="481" y="37"/>
                  <a:pt x="472" y="23"/>
                  <a:pt x="463" y="9"/>
                </a:cubicBezTo>
                <a:cubicBezTo>
                  <a:pt x="465" y="11"/>
                  <a:pt x="466" y="12"/>
                  <a:pt x="468" y="13"/>
                </a:cubicBezTo>
                <a:cubicBezTo>
                  <a:pt x="475" y="24"/>
                  <a:pt x="482" y="35"/>
                  <a:pt x="488" y="46"/>
                </a:cubicBezTo>
                <a:close/>
                <a:moveTo>
                  <a:pt x="489" y="53"/>
                </a:moveTo>
                <a:cubicBezTo>
                  <a:pt x="489" y="54"/>
                  <a:pt x="489" y="55"/>
                  <a:pt x="489" y="56"/>
                </a:cubicBezTo>
                <a:cubicBezTo>
                  <a:pt x="479" y="39"/>
                  <a:pt x="468" y="21"/>
                  <a:pt x="457" y="5"/>
                </a:cubicBezTo>
                <a:cubicBezTo>
                  <a:pt x="458" y="5"/>
                  <a:pt x="459" y="6"/>
                  <a:pt x="460" y="7"/>
                </a:cubicBezTo>
                <a:cubicBezTo>
                  <a:pt x="470" y="22"/>
                  <a:pt x="480" y="38"/>
                  <a:pt x="489" y="53"/>
                </a:cubicBezTo>
                <a:close/>
                <a:moveTo>
                  <a:pt x="486" y="41"/>
                </a:moveTo>
                <a:cubicBezTo>
                  <a:pt x="482" y="34"/>
                  <a:pt x="477" y="26"/>
                  <a:pt x="473" y="19"/>
                </a:cubicBezTo>
                <a:cubicBezTo>
                  <a:pt x="476" y="23"/>
                  <a:pt x="479" y="26"/>
                  <a:pt x="481" y="30"/>
                </a:cubicBezTo>
                <a:cubicBezTo>
                  <a:pt x="483" y="34"/>
                  <a:pt x="485" y="37"/>
                  <a:pt x="486" y="41"/>
                </a:cubicBezTo>
                <a:close/>
                <a:moveTo>
                  <a:pt x="457" y="29"/>
                </a:moveTo>
                <a:cubicBezTo>
                  <a:pt x="462" y="36"/>
                  <a:pt x="466" y="43"/>
                  <a:pt x="470" y="50"/>
                </a:cubicBezTo>
                <a:cubicBezTo>
                  <a:pt x="468" y="47"/>
                  <a:pt x="465" y="44"/>
                  <a:pt x="463" y="41"/>
                </a:cubicBezTo>
                <a:cubicBezTo>
                  <a:pt x="461" y="37"/>
                  <a:pt x="459" y="33"/>
                  <a:pt x="457" y="29"/>
                </a:cubicBezTo>
                <a:close/>
                <a:moveTo>
                  <a:pt x="439" y="78"/>
                </a:moveTo>
                <a:cubicBezTo>
                  <a:pt x="456" y="85"/>
                  <a:pt x="474" y="92"/>
                  <a:pt x="491" y="100"/>
                </a:cubicBezTo>
                <a:cubicBezTo>
                  <a:pt x="491" y="100"/>
                  <a:pt x="492" y="101"/>
                  <a:pt x="492" y="102"/>
                </a:cubicBezTo>
                <a:cubicBezTo>
                  <a:pt x="473" y="93"/>
                  <a:pt x="454" y="85"/>
                  <a:pt x="435" y="78"/>
                </a:cubicBezTo>
                <a:cubicBezTo>
                  <a:pt x="435" y="78"/>
                  <a:pt x="436" y="78"/>
                  <a:pt x="437" y="78"/>
                </a:cubicBezTo>
                <a:cubicBezTo>
                  <a:pt x="437" y="78"/>
                  <a:pt x="438" y="78"/>
                  <a:pt x="439" y="78"/>
                </a:cubicBezTo>
                <a:close/>
                <a:moveTo>
                  <a:pt x="489" y="97"/>
                </a:moveTo>
                <a:cubicBezTo>
                  <a:pt x="474" y="90"/>
                  <a:pt x="459" y="84"/>
                  <a:pt x="444" y="79"/>
                </a:cubicBezTo>
                <a:cubicBezTo>
                  <a:pt x="446" y="79"/>
                  <a:pt x="448" y="79"/>
                  <a:pt x="450" y="80"/>
                </a:cubicBezTo>
                <a:cubicBezTo>
                  <a:pt x="462" y="84"/>
                  <a:pt x="474" y="89"/>
                  <a:pt x="486" y="94"/>
                </a:cubicBezTo>
                <a:cubicBezTo>
                  <a:pt x="487" y="95"/>
                  <a:pt x="488" y="96"/>
                  <a:pt x="489" y="97"/>
                </a:cubicBezTo>
                <a:close/>
                <a:moveTo>
                  <a:pt x="493" y="103"/>
                </a:moveTo>
                <a:cubicBezTo>
                  <a:pt x="493" y="104"/>
                  <a:pt x="493" y="105"/>
                  <a:pt x="493" y="105"/>
                </a:cubicBezTo>
                <a:cubicBezTo>
                  <a:pt x="472" y="95"/>
                  <a:pt x="451" y="87"/>
                  <a:pt x="429" y="79"/>
                </a:cubicBezTo>
                <a:cubicBezTo>
                  <a:pt x="430" y="79"/>
                  <a:pt x="431" y="79"/>
                  <a:pt x="432" y="79"/>
                </a:cubicBezTo>
                <a:cubicBezTo>
                  <a:pt x="452" y="86"/>
                  <a:pt x="473" y="94"/>
                  <a:pt x="493" y="103"/>
                </a:cubicBezTo>
                <a:close/>
                <a:moveTo>
                  <a:pt x="482" y="91"/>
                </a:moveTo>
                <a:cubicBezTo>
                  <a:pt x="474" y="88"/>
                  <a:pt x="465" y="84"/>
                  <a:pt x="457" y="81"/>
                </a:cubicBezTo>
                <a:cubicBezTo>
                  <a:pt x="462" y="82"/>
                  <a:pt x="467" y="84"/>
                  <a:pt x="471" y="85"/>
                </a:cubicBezTo>
                <a:cubicBezTo>
                  <a:pt x="475" y="87"/>
                  <a:pt x="478" y="89"/>
                  <a:pt x="482" y="91"/>
                </a:cubicBezTo>
                <a:close/>
                <a:moveTo>
                  <a:pt x="434" y="86"/>
                </a:moveTo>
                <a:cubicBezTo>
                  <a:pt x="433" y="86"/>
                  <a:pt x="432" y="85"/>
                  <a:pt x="431" y="84"/>
                </a:cubicBezTo>
                <a:cubicBezTo>
                  <a:pt x="450" y="91"/>
                  <a:pt x="469" y="98"/>
                  <a:pt x="488" y="107"/>
                </a:cubicBezTo>
                <a:cubicBezTo>
                  <a:pt x="487" y="107"/>
                  <a:pt x="486" y="107"/>
                  <a:pt x="485" y="107"/>
                </a:cubicBezTo>
                <a:cubicBezTo>
                  <a:pt x="468" y="99"/>
                  <a:pt x="451" y="93"/>
                  <a:pt x="434" y="86"/>
                </a:cubicBezTo>
                <a:close/>
                <a:moveTo>
                  <a:pt x="482" y="107"/>
                </a:moveTo>
                <a:cubicBezTo>
                  <a:pt x="480" y="107"/>
                  <a:pt x="479" y="107"/>
                  <a:pt x="477" y="107"/>
                </a:cubicBezTo>
                <a:cubicBezTo>
                  <a:pt x="465" y="101"/>
                  <a:pt x="454" y="97"/>
                  <a:pt x="442" y="92"/>
                </a:cubicBezTo>
                <a:cubicBezTo>
                  <a:pt x="440" y="91"/>
                  <a:pt x="439" y="90"/>
                  <a:pt x="437" y="89"/>
                </a:cubicBezTo>
                <a:cubicBezTo>
                  <a:pt x="452" y="94"/>
                  <a:pt x="467" y="100"/>
                  <a:pt x="482" y="107"/>
                </a:cubicBezTo>
                <a:close/>
                <a:moveTo>
                  <a:pt x="449" y="96"/>
                </a:moveTo>
                <a:cubicBezTo>
                  <a:pt x="456" y="99"/>
                  <a:pt x="463" y="102"/>
                  <a:pt x="471" y="105"/>
                </a:cubicBezTo>
                <a:cubicBezTo>
                  <a:pt x="467" y="104"/>
                  <a:pt x="464" y="103"/>
                  <a:pt x="460" y="102"/>
                </a:cubicBezTo>
                <a:cubicBezTo>
                  <a:pt x="456" y="100"/>
                  <a:pt x="452" y="98"/>
                  <a:pt x="449" y="96"/>
                </a:cubicBezTo>
                <a:close/>
                <a:moveTo>
                  <a:pt x="490" y="107"/>
                </a:moveTo>
                <a:cubicBezTo>
                  <a:pt x="470" y="97"/>
                  <a:pt x="450" y="89"/>
                  <a:pt x="429" y="82"/>
                </a:cubicBezTo>
                <a:cubicBezTo>
                  <a:pt x="429" y="81"/>
                  <a:pt x="429" y="81"/>
                  <a:pt x="428" y="80"/>
                </a:cubicBezTo>
                <a:cubicBezTo>
                  <a:pt x="450" y="88"/>
                  <a:pt x="471" y="96"/>
                  <a:pt x="492" y="106"/>
                </a:cubicBezTo>
                <a:cubicBezTo>
                  <a:pt x="492" y="106"/>
                  <a:pt x="491" y="107"/>
                  <a:pt x="490" y="107"/>
                </a:cubicBezTo>
                <a:close/>
                <a:moveTo>
                  <a:pt x="504" y="145"/>
                </a:moveTo>
                <a:cubicBezTo>
                  <a:pt x="505" y="146"/>
                  <a:pt x="506" y="147"/>
                  <a:pt x="507" y="148"/>
                </a:cubicBezTo>
                <a:cubicBezTo>
                  <a:pt x="493" y="140"/>
                  <a:pt x="478" y="133"/>
                  <a:pt x="464" y="126"/>
                </a:cubicBezTo>
                <a:cubicBezTo>
                  <a:pt x="466" y="126"/>
                  <a:pt x="468" y="127"/>
                  <a:pt x="470" y="127"/>
                </a:cubicBezTo>
                <a:cubicBezTo>
                  <a:pt x="482" y="133"/>
                  <a:pt x="493" y="139"/>
                  <a:pt x="504" y="145"/>
                </a:cubicBezTo>
                <a:close/>
                <a:moveTo>
                  <a:pt x="508" y="151"/>
                </a:moveTo>
                <a:cubicBezTo>
                  <a:pt x="509" y="151"/>
                  <a:pt x="509" y="152"/>
                  <a:pt x="509" y="153"/>
                </a:cubicBezTo>
                <a:cubicBezTo>
                  <a:pt x="492" y="142"/>
                  <a:pt x="473" y="133"/>
                  <a:pt x="455" y="125"/>
                </a:cubicBezTo>
                <a:cubicBezTo>
                  <a:pt x="456" y="125"/>
                  <a:pt x="458" y="125"/>
                  <a:pt x="459" y="125"/>
                </a:cubicBezTo>
                <a:cubicBezTo>
                  <a:pt x="476" y="133"/>
                  <a:pt x="492" y="141"/>
                  <a:pt x="508" y="151"/>
                </a:cubicBezTo>
                <a:close/>
                <a:moveTo>
                  <a:pt x="510" y="155"/>
                </a:moveTo>
                <a:cubicBezTo>
                  <a:pt x="510" y="155"/>
                  <a:pt x="510" y="156"/>
                  <a:pt x="510" y="157"/>
                </a:cubicBezTo>
                <a:cubicBezTo>
                  <a:pt x="490" y="144"/>
                  <a:pt x="470" y="134"/>
                  <a:pt x="449" y="125"/>
                </a:cubicBezTo>
                <a:cubicBezTo>
                  <a:pt x="450" y="125"/>
                  <a:pt x="451" y="125"/>
                  <a:pt x="452" y="125"/>
                </a:cubicBezTo>
                <a:cubicBezTo>
                  <a:pt x="472" y="133"/>
                  <a:pt x="491" y="143"/>
                  <a:pt x="510" y="155"/>
                </a:cubicBezTo>
                <a:close/>
                <a:moveTo>
                  <a:pt x="500" y="141"/>
                </a:moveTo>
                <a:cubicBezTo>
                  <a:pt x="493" y="137"/>
                  <a:pt x="485" y="133"/>
                  <a:pt x="478" y="130"/>
                </a:cubicBezTo>
                <a:cubicBezTo>
                  <a:pt x="482" y="131"/>
                  <a:pt x="486" y="133"/>
                  <a:pt x="490" y="135"/>
                </a:cubicBezTo>
                <a:cubicBezTo>
                  <a:pt x="494" y="137"/>
                  <a:pt x="497" y="139"/>
                  <a:pt x="500" y="141"/>
                </a:cubicBezTo>
                <a:close/>
                <a:moveTo>
                  <a:pt x="456" y="135"/>
                </a:moveTo>
                <a:cubicBezTo>
                  <a:pt x="471" y="142"/>
                  <a:pt x="485" y="149"/>
                  <a:pt x="499" y="157"/>
                </a:cubicBezTo>
                <a:cubicBezTo>
                  <a:pt x="497" y="157"/>
                  <a:pt x="496" y="157"/>
                  <a:pt x="494" y="156"/>
                </a:cubicBezTo>
                <a:cubicBezTo>
                  <a:pt x="483" y="150"/>
                  <a:pt x="472" y="144"/>
                  <a:pt x="461" y="139"/>
                </a:cubicBezTo>
                <a:cubicBezTo>
                  <a:pt x="459" y="138"/>
                  <a:pt x="458" y="136"/>
                  <a:pt x="456" y="135"/>
                </a:cubicBezTo>
                <a:close/>
                <a:moveTo>
                  <a:pt x="467" y="143"/>
                </a:moveTo>
                <a:cubicBezTo>
                  <a:pt x="474" y="147"/>
                  <a:pt x="481" y="150"/>
                  <a:pt x="488" y="154"/>
                </a:cubicBezTo>
                <a:cubicBezTo>
                  <a:pt x="485" y="153"/>
                  <a:pt x="481" y="151"/>
                  <a:pt x="478" y="150"/>
                </a:cubicBezTo>
                <a:cubicBezTo>
                  <a:pt x="474" y="148"/>
                  <a:pt x="470" y="145"/>
                  <a:pt x="467" y="143"/>
                </a:cubicBezTo>
                <a:close/>
                <a:moveTo>
                  <a:pt x="502" y="158"/>
                </a:moveTo>
                <a:cubicBezTo>
                  <a:pt x="486" y="148"/>
                  <a:pt x="470" y="140"/>
                  <a:pt x="453" y="133"/>
                </a:cubicBezTo>
                <a:cubicBezTo>
                  <a:pt x="452" y="132"/>
                  <a:pt x="452" y="131"/>
                  <a:pt x="451" y="130"/>
                </a:cubicBezTo>
                <a:cubicBezTo>
                  <a:pt x="469" y="138"/>
                  <a:pt x="487" y="147"/>
                  <a:pt x="505" y="158"/>
                </a:cubicBezTo>
                <a:cubicBezTo>
                  <a:pt x="505" y="158"/>
                  <a:pt x="505" y="158"/>
                  <a:pt x="505" y="158"/>
                </a:cubicBezTo>
                <a:cubicBezTo>
                  <a:pt x="504" y="158"/>
                  <a:pt x="503" y="158"/>
                  <a:pt x="502" y="158"/>
                </a:cubicBezTo>
                <a:close/>
                <a:moveTo>
                  <a:pt x="507" y="158"/>
                </a:moveTo>
                <a:cubicBezTo>
                  <a:pt x="488" y="146"/>
                  <a:pt x="469" y="136"/>
                  <a:pt x="449" y="128"/>
                </a:cubicBezTo>
                <a:cubicBezTo>
                  <a:pt x="449" y="127"/>
                  <a:pt x="449" y="127"/>
                  <a:pt x="448" y="126"/>
                </a:cubicBezTo>
                <a:cubicBezTo>
                  <a:pt x="469" y="135"/>
                  <a:pt x="489" y="145"/>
                  <a:pt x="509" y="157"/>
                </a:cubicBezTo>
                <a:cubicBezTo>
                  <a:pt x="508" y="158"/>
                  <a:pt x="508" y="158"/>
                  <a:pt x="507" y="158"/>
                </a:cubicBezTo>
                <a:close/>
                <a:moveTo>
                  <a:pt x="464" y="171"/>
                </a:moveTo>
                <a:cubicBezTo>
                  <a:pt x="465" y="171"/>
                  <a:pt x="465" y="171"/>
                  <a:pt x="466" y="171"/>
                </a:cubicBezTo>
                <a:cubicBezTo>
                  <a:pt x="466" y="171"/>
                  <a:pt x="467" y="171"/>
                  <a:pt x="467" y="171"/>
                </a:cubicBezTo>
                <a:cubicBezTo>
                  <a:pt x="485" y="181"/>
                  <a:pt x="503" y="193"/>
                  <a:pt x="520" y="207"/>
                </a:cubicBezTo>
                <a:cubicBezTo>
                  <a:pt x="520" y="208"/>
                  <a:pt x="520" y="209"/>
                  <a:pt x="520" y="209"/>
                </a:cubicBezTo>
                <a:cubicBezTo>
                  <a:pt x="502" y="194"/>
                  <a:pt x="483" y="182"/>
                  <a:pt x="464" y="171"/>
                </a:cubicBezTo>
                <a:close/>
                <a:moveTo>
                  <a:pt x="519" y="203"/>
                </a:moveTo>
                <a:cubicBezTo>
                  <a:pt x="519" y="204"/>
                  <a:pt x="520" y="205"/>
                  <a:pt x="520" y="205"/>
                </a:cubicBezTo>
                <a:cubicBezTo>
                  <a:pt x="504" y="192"/>
                  <a:pt x="487" y="181"/>
                  <a:pt x="470" y="172"/>
                </a:cubicBezTo>
                <a:cubicBezTo>
                  <a:pt x="471" y="172"/>
                  <a:pt x="473" y="172"/>
                  <a:pt x="474" y="172"/>
                </a:cubicBezTo>
                <a:cubicBezTo>
                  <a:pt x="490" y="181"/>
                  <a:pt x="505" y="191"/>
                  <a:pt x="519" y="203"/>
                </a:cubicBezTo>
                <a:close/>
                <a:moveTo>
                  <a:pt x="478" y="173"/>
                </a:moveTo>
                <a:cubicBezTo>
                  <a:pt x="480" y="174"/>
                  <a:pt x="482" y="175"/>
                  <a:pt x="484" y="175"/>
                </a:cubicBezTo>
                <a:cubicBezTo>
                  <a:pt x="495" y="182"/>
                  <a:pt x="506" y="189"/>
                  <a:pt x="516" y="197"/>
                </a:cubicBezTo>
                <a:cubicBezTo>
                  <a:pt x="517" y="198"/>
                  <a:pt x="517" y="199"/>
                  <a:pt x="518" y="201"/>
                </a:cubicBezTo>
                <a:cubicBezTo>
                  <a:pt x="505" y="190"/>
                  <a:pt x="492" y="181"/>
                  <a:pt x="478" y="173"/>
                </a:cubicBezTo>
                <a:close/>
                <a:moveTo>
                  <a:pt x="512" y="193"/>
                </a:moveTo>
                <a:cubicBezTo>
                  <a:pt x="505" y="188"/>
                  <a:pt x="498" y="183"/>
                  <a:pt x="491" y="178"/>
                </a:cubicBezTo>
                <a:cubicBezTo>
                  <a:pt x="496" y="180"/>
                  <a:pt x="500" y="183"/>
                  <a:pt x="503" y="185"/>
                </a:cubicBezTo>
                <a:cubicBezTo>
                  <a:pt x="507" y="187"/>
                  <a:pt x="510" y="190"/>
                  <a:pt x="512" y="193"/>
                </a:cubicBezTo>
                <a:close/>
                <a:moveTo>
                  <a:pt x="470" y="182"/>
                </a:moveTo>
                <a:cubicBezTo>
                  <a:pt x="483" y="189"/>
                  <a:pt x="496" y="198"/>
                  <a:pt x="509" y="208"/>
                </a:cubicBezTo>
                <a:cubicBezTo>
                  <a:pt x="507" y="208"/>
                  <a:pt x="506" y="207"/>
                  <a:pt x="504" y="206"/>
                </a:cubicBezTo>
                <a:cubicBezTo>
                  <a:pt x="494" y="199"/>
                  <a:pt x="484" y="192"/>
                  <a:pt x="474" y="186"/>
                </a:cubicBezTo>
                <a:cubicBezTo>
                  <a:pt x="473" y="184"/>
                  <a:pt x="471" y="183"/>
                  <a:pt x="470" y="182"/>
                </a:cubicBezTo>
                <a:close/>
                <a:moveTo>
                  <a:pt x="467" y="179"/>
                </a:moveTo>
                <a:cubicBezTo>
                  <a:pt x="466" y="178"/>
                  <a:pt x="466" y="177"/>
                  <a:pt x="465" y="176"/>
                </a:cubicBezTo>
                <a:cubicBezTo>
                  <a:pt x="482" y="186"/>
                  <a:pt x="499" y="197"/>
                  <a:pt x="515" y="210"/>
                </a:cubicBezTo>
                <a:cubicBezTo>
                  <a:pt x="514" y="209"/>
                  <a:pt x="513" y="209"/>
                  <a:pt x="512" y="209"/>
                </a:cubicBezTo>
                <a:cubicBezTo>
                  <a:pt x="497" y="197"/>
                  <a:pt x="483" y="188"/>
                  <a:pt x="467" y="179"/>
                </a:cubicBezTo>
                <a:close/>
                <a:moveTo>
                  <a:pt x="479" y="190"/>
                </a:moveTo>
                <a:cubicBezTo>
                  <a:pt x="486" y="195"/>
                  <a:pt x="492" y="199"/>
                  <a:pt x="499" y="204"/>
                </a:cubicBezTo>
                <a:cubicBezTo>
                  <a:pt x="495" y="202"/>
                  <a:pt x="492" y="200"/>
                  <a:pt x="489" y="198"/>
                </a:cubicBezTo>
                <a:cubicBezTo>
                  <a:pt x="486" y="195"/>
                  <a:pt x="482" y="193"/>
                  <a:pt x="479" y="190"/>
                </a:cubicBezTo>
                <a:close/>
                <a:moveTo>
                  <a:pt x="518" y="210"/>
                </a:moveTo>
                <a:cubicBezTo>
                  <a:pt x="517" y="210"/>
                  <a:pt x="517" y="210"/>
                  <a:pt x="517" y="210"/>
                </a:cubicBezTo>
                <a:cubicBezTo>
                  <a:pt x="500" y="196"/>
                  <a:pt x="482" y="184"/>
                  <a:pt x="464" y="174"/>
                </a:cubicBezTo>
                <a:cubicBezTo>
                  <a:pt x="464" y="173"/>
                  <a:pt x="463" y="173"/>
                  <a:pt x="463" y="172"/>
                </a:cubicBezTo>
                <a:cubicBezTo>
                  <a:pt x="482" y="183"/>
                  <a:pt x="501" y="195"/>
                  <a:pt x="519" y="210"/>
                </a:cubicBezTo>
                <a:cubicBezTo>
                  <a:pt x="518" y="210"/>
                  <a:pt x="518" y="210"/>
                  <a:pt x="518" y="210"/>
                </a:cubicBezTo>
                <a:close/>
                <a:moveTo>
                  <a:pt x="473" y="217"/>
                </a:moveTo>
                <a:cubicBezTo>
                  <a:pt x="473" y="217"/>
                  <a:pt x="474" y="217"/>
                  <a:pt x="475" y="217"/>
                </a:cubicBezTo>
                <a:cubicBezTo>
                  <a:pt x="492" y="229"/>
                  <a:pt x="507" y="243"/>
                  <a:pt x="521" y="260"/>
                </a:cubicBezTo>
                <a:cubicBezTo>
                  <a:pt x="521" y="261"/>
                  <a:pt x="521" y="261"/>
                  <a:pt x="520" y="262"/>
                </a:cubicBezTo>
                <a:cubicBezTo>
                  <a:pt x="506" y="244"/>
                  <a:pt x="490" y="229"/>
                  <a:pt x="473" y="217"/>
                </a:cubicBezTo>
                <a:close/>
                <a:moveTo>
                  <a:pt x="521" y="258"/>
                </a:moveTo>
                <a:cubicBezTo>
                  <a:pt x="508" y="242"/>
                  <a:pt x="494" y="229"/>
                  <a:pt x="478" y="218"/>
                </a:cubicBezTo>
                <a:cubicBezTo>
                  <a:pt x="479" y="218"/>
                  <a:pt x="481" y="219"/>
                  <a:pt x="482" y="219"/>
                </a:cubicBezTo>
                <a:cubicBezTo>
                  <a:pt x="496" y="230"/>
                  <a:pt x="509" y="242"/>
                  <a:pt x="521" y="256"/>
                </a:cubicBezTo>
                <a:cubicBezTo>
                  <a:pt x="521" y="257"/>
                  <a:pt x="521" y="257"/>
                  <a:pt x="521" y="258"/>
                </a:cubicBezTo>
                <a:close/>
                <a:moveTo>
                  <a:pt x="516" y="244"/>
                </a:moveTo>
                <a:cubicBezTo>
                  <a:pt x="510" y="238"/>
                  <a:pt x="504" y="233"/>
                  <a:pt x="498" y="228"/>
                </a:cubicBezTo>
                <a:cubicBezTo>
                  <a:pt x="502" y="230"/>
                  <a:pt x="506" y="233"/>
                  <a:pt x="509" y="236"/>
                </a:cubicBezTo>
                <a:cubicBezTo>
                  <a:pt x="511" y="238"/>
                  <a:pt x="514" y="241"/>
                  <a:pt x="516" y="244"/>
                </a:cubicBezTo>
                <a:close/>
                <a:moveTo>
                  <a:pt x="492" y="223"/>
                </a:moveTo>
                <a:cubicBezTo>
                  <a:pt x="501" y="231"/>
                  <a:pt x="510" y="240"/>
                  <a:pt x="519" y="249"/>
                </a:cubicBezTo>
                <a:cubicBezTo>
                  <a:pt x="519" y="251"/>
                  <a:pt x="520" y="252"/>
                  <a:pt x="520" y="253"/>
                </a:cubicBezTo>
                <a:cubicBezTo>
                  <a:pt x="510" y="241"/>
                  <a:pt x="498" y="230"/>
                  <a:pt x="486" y="221"/>
                </a:cubicBezTo>
                <a:cubicBezTo>
                  <a:pt x="487" y="221"/>
                  <a:pt x="488" y="221"/>
                  <a:pt x="488" y="222"/>
                </a:cubicBezTo>
                <a:cubicBezTo>
                  <a:pt x="490" y="222"/>
                  <a:pt x="491" y="223"/>
                  <a:pt x="492" y="223"/>
                </a:cubicBezTo>
                <a:close/>
                <a:moveTo>
                  <a:pt x="477" y="228"/>
                </a:moveTo>
                <a:cubicBezTo>
                  <a:pt x="477" y="228"/>
                  <a:pt x="477" y="227"/>
                  <a:pt x="476" y="227"/>
                </a:cubicBezTo>
                <a:cubicBezTo>
                  <a:pt x="488" y="236"/>
                  <a:pt x="499" y="247"/>
                  <a:pt x="509" y="259"/>
                </a:cubicBezTo>
                <a:cubicBezTo>
                  <a:pt x="508" y="258"/>
                  <a:pt x="507" y="257"/>
                  <a:pt x="505" y="256"/>
                </a:cubicBezTo>
                <a:cubicBezTo>
                  <a:pt x="497" y="247"/>
                  <a:pt x="489" y="239"/>
                  <a:pt x="480" y="231"/>
                </a:cubicBezTo>
                <a:cubicBezTo>
                  <a:pt x="479" y="230"/>
                  <a:pt x="478" y="229"/>
                  <a:pt x="477" y="228"/>
                </a:cubicBezTo>
                <a:close/>
                <a:moveTo>
                  <a:pt x="474" y="224"/>
                </a:moveTo>
                <a:cubicBezTo>
                  <a:pt x="474" y="223"/>
                  <a:pt x="473" y="222"/>
                  <a:pt x="473" y="221"/>
                </a:cubicBezTo>
                <a:cubicBezTo>
                  <a:pt x="488" y="232"/>
                  <a:pt x="502" y="245"/>
                  <a:pt x="515" y="261"/>
                </a:cubicBezTo>
                <a:cubicBezTo>
                  <a:pt x="514" y="261"/>
                  <a:pt x="513" y="260"/>
                  <a:pt x="512" y="260"/>
                </a:cubicBezTo>
                <a:cubicBezTo>
                  <a:pt x="501" y="246"/>
                  <a:pt x="488" y="234"/>
                  <a:pt x="474" y="224"/>
                </a:cubicBezTo>
                <a:close/>
                <a:moveTo>
                  <a:pt x="484" y="237"/>
                </a:moveTo>
                <a:cubicBezTo>
                  <a:pt x="490" y="242"/>
                  <a:pt x="495" y="247"/>
                  <a:pt x="500" y="252"/>
                </a:cubicBezTo>
                <a:cubicBezTo>
                  <a:pt x="497" y="250"/>
                  <a:pt x="495" y="247"/>
                  <a:pt x="492" y="245"/>
                </a:cubicBezTo>
                <a:cubicBezTo>
                  <a:pt x="489" y="242"/>
                  <a:pt x="487" y="240"/>
                  <a:pt x="484" y="237"/>
                </a:cubicBezTo>
                <a:close/>
                <a:moveTo>
                  <a:pt x="517" y="262"/>
                </a:moveTo>
                <a:cubicBezTo>
                  <a:pt x="503" y="245"/>
                  <a:pt x="488" y="231"/>
                  <a:pt x="472" y="219"/>
                </a:cubicBezTo>
                <a:cubicBezTo>
                  <a:pt x="471" y="218"/>
                  <a:pt x="471" y="218"/>
                  <a:pt x="471" y="217"/>
                </a:cubicBezTo>
                <a:cubicBezTo>
                  <a:pt x="488" y="229"/>
                  <a:pt x="505" y="244"/>
                  <a:pt x="519" y="262"/>
                </a:cubicBezTo>
                <a:cubicBezTo>
                  <a:pt x="518" y="262"/>
                  <a:pt x="518" y="262"/>
                  <a:pt x="517" y="262"/>
                </a:cubicBezTo>
                <a:close/>
                <a:moveTo>
                  <a:pt x="473" y="259"/>
                </a:moveTo>
                <a:cubicBezTo>
                  <a:pt x="473" y="260"/>
                  <a:pt x="474" y="260"/>
                  <a:pt x="475" y="260"/>
                </a:cubicBezTo>
                <a:cubicBezTo>
                  <a:pt x="489" y="274"/>
                  <a:pt x="501" y="291"/>
                  <a:pt x="510" y="311"/>
                </a:cubicBezTo>
                <a:cubicBezTo>
                  <a:pt x="509" y="311"/>
                  <a:pt x="509" y="312"/>
                  <a:pt x="509" y="312"/>
                </a:cubicBezTo>
                <a:cubicBezTo>
                  <a:pt x="500" y="291"/>
                  <a:pt x="487" y="274"/>
                  <a:pt x="473" y="259"/>
                </a:cubicBezTo>
                <a:close/>
                <a:moveTo>
                  <a:pt x="478" y="261"/>
                </a:moveTo>
                <a:cubicBezTo>
                  <a:pt x="479" y="262"/>
                  <a:pt x="480" y="263"/>
                  <a:pt x="481" y="263"/>
                </a:cubicBezTo>
                <a:cubicBezTo>
                  <a:pt x="493" y="276"/>
                  <a:pt x="503" y="290"/>
                  <a:pt x="511" y="306"/>
                </a:cubicBezTo>
                <a:cubicBezTo>
                  <a:pt x="511" y="307"/>
                  <a:pt x="510" y="308"/>
                  <a:pt x="510" y="309"/>
                </a:cubicBezTo>
                <a:cubicBezTo>
                  <a:pt x="502" y="291"/>
                  <a:pt x="490" y="275"/>
                  <a:pt x="478" y="261"/>
                </a:cubicBezTo>
                <a:close/>
                <a:moveTo>
                  <a:pt x="509" y="295"/>
                </a:moveTo>
                <a:cubicBezTo>
                  <a:pt x="505" y="288"/>
                  <a:pt x="500" y="281"/>
                  <a:pt x="496" y="275"/>
                </a:cubicBezTo>
                <a:cubicBezTo>
                  <a:pt x="499" y="278"/>
                  <a:pt x="501" y="281"/>
                  <a:pt x="504" y="285"/>
                </a:cubicBezTo>
                <a:cubicBezTo>
                  <a:pt x="506" y="288"/>
                  <a:pt x="507" y="291"/>
                  <a:pt x="509" y="295"/>
                </a:cubicBezTo>
                <a:close/>
                <a:moveTo>
                  <a:pt x="490" y="269"/>
                </a:moveTo>
                <a:cubicBezTo>
                  <a:pt x="497" y="279"/>
                  <a:pt x="504" y="289"/>
                  <a:pt x="510" y="300"/>
                </a:cubicBezTo>
                <a:cubicBezTo>
                  <a:pt x="510" y="301"/>
                  <a:pt x="511" y="303"/>
                  <a:pt x="511" y="304"/>
                </a:cubicBezTo>
                <a:cubicBezTo>
                  <a:pt x="503" y="290"/>
                  <a:pt x="495" y="277"/>
                  <a:pt x="485" y="266"/>
                </a:cubicBezTo>
                <a:cubicBezTo>
                  <a:pt x="486" y="266"/>
                  <a:pt x="486" y="267"/>
                  <a:pt x="487" y="267"/>
                </a:cubicBezTo>
                <a:cubicBezTo>
                  <a:pt x="488" y="268"/>
                  <a:pt x="489" y="269"/>
                  <a:pt x="490" y="269"/>
                </a:cubicBezTo>
                <a:close/>
                <a:moveTo>
                  <a:pt x="472" y="263"/>
                </a:moveTo>
                <a:cubicBezTo>
                  <a:pt x="484" y="276"/>
                  <a:pt x="495" y="292"/>
                  <a:pt x="504" y="310"/>
                </a:cubicBezTo>
                <a:cubicBezTo>
                  <a:pt x="503" y="310"/>
                  <a:pt x="502" y="309"/>
                  <a:pt x="501" y="308"/>
                </a:cubicBezTo>
                <a:cubicBezTo>
                  <a:pt x="494" y="292"/>
                  <a:pt x="484" y="278"/>
                  <a:pt x="473" y="266"/>
                </a:cubicBezTo>
                <a:cubicBezTo>
                  <a:pt x="472" y="265"/>
                  <a:pt x="472" y="264"/>
                  <a:pt x="472" y="263"/>
                </a:cubicBezTo>
                <a:close/>
                <a:moveTo>
                  <a:pt x="480" y="280"/>
                </a:moveTo>
                <a:cubicBezTo>
                  <a:pt x="484" y="286"/>
                  <a:pt x="488" y="292"/>
                  <a:pt x="492" y="298"/>
                </a:cubicBezTo>
                <a:cubicBezTo>
                  <a:pt x="490" y="295"/>
                  <a:pt x="488" y="292"/>
                  <a:pt x="485" y="289"/>
                </a:cubicBezTo>
                <a:cubicBezTo>
                  <a:pt x="484" y="286"/>
                  <a:pt x="482" y="283"/>
                  <a:pt x="480" y="280"/>
                </a:cubicBezTo>
                <a:close/>
                <a:moveTo>
                  <a:pt x="495" y="303"/>
                </a:moveTo>
                <a:cubicBezTo>
                  <a:pt x="490" y="292"/>
                  <a:pt x="484" y="283"/>
                  <a:pt x="477" y="274"/>
                </a:cubicBezTo>
                <a:cubicBezTo>
                  <a:pt x="476" y="273"/>
                  <a:pt x="475" y="272"/>
                  <a:pt x="475" y="271"/>
                </a:cubicBezTo>
                <a:cubicBezTo>
                  <a:pt x="475" y="270"/>
                  <a:pt x="474" y="270"/>
                  <a:pt x="474" y="269"/>
                </a:cubicBezTo>
                <a:cubicBezTo>
                  <a:pt x="484" y="280"/>
                  <a:pt x="492" y="292"/>
                  <a:pt x="499" y="306"/>
                </a:cubicBezTo>
                <a:cubicBezTo>
                  <a:pt x="498" y="305"/>
                  <a:pt x="497" y="304"/>
                  <a:pt x="495" y="303"/>
                </a:cubicBezTo>
                <a:close/>
                <a:moveTo>
                  <a:pt x="505" y="311"/>
                </a:moveTo>
                <a:cubicBezTo>
                  <a:pt x="497" y="292"/>
                  <a:pt x="485" y="275"/>
                  <a:pt x="471" y="261"/>
                </a:cubicBezTo>
                <a:cubicBezTo>
                  <a:pt x="471" y="261"/>
                  <a:pt x="471" y="260"/>
                  <a:pt x="471" y="259"/>
                </a:cubicBezTo>
                <a:cubicBezTo>
                  <a:pt x="486" y="274"/>
                  <a:pt x="498" y="291"/>
                  <a:pt x="507" y="312"/>
                </a:cubicBezTo>
                <a:cubicBezTo>
                  <a:pt x="507" y="312"/>
                  <a:pt x="506" y="312"/>
                  <a:pt x="505" y="311"/>
                </a:cubicBezTo>
                <a:close/>
                <a:moveTo>
                  <a:pt x="484" y="358"/>
                </a:moveTo>
                <a:cubicBezTo>
                  <a:pt x="481" y="335"/>
                  <a:pt x="474" y="315"/>
                  <a:pt x="463" y="298"/>
                </a:cubicBezTo>
                <a:cubicBezTo>
                  <a:pt x="464" y="298"/>
                  <a:pt x="465" y="299"/>
                  <a:pt x="466" y="299"/>
                </a:cubicBezTo>
                <a:cubicBezTo>
                  <a:pt x="475" y="316"/>
                  <a:pt x="482" y="335"/>
                  <a:pt x="485" y="356"/>
                </a:cubicBezTo>
                <a:cubicBezTo>
                  <a:pt x="485" y="357"/>
                  <a:pt x="485" y="357"/>
                  <a:pt x="484" y="358"/>
                </a:cubicBezTo>
                <a:close/>
                <a:moveTo>
                  <a:pt x="471" y="304"/>
                </a:moveTo>
                <a:cubicBezTo>
                  <a:pt x="479" y="318"/>
                  <a:pt x="484" y="335"/>
                  <a:pt x="488" y="353"/>
                </a:cubicBezTo>
                <a:cubicBezTo>
                  <a:pt x="487" y="353"/>
                  <a:pt x="487" y="354"/>
                  <a:pt x="486" y="355"/>
                </a:cubicBezTo>
                <a:cubicBezTo>
                  <a:pt x="483" y="335"/>
                  <a:pt x="477" y="317"/>
                  <a:pt x="468" y="301"/>
                </a:cubicBezTo>
                <a:cubicBezTo>
                  <a:pt x="469" y="302"/>
                  <a:pt x="470" y="303"/>
                  <a:pt x="471" y="304"/>
                </a:cubicBezTo>
                <a:close/>
                <a:moveTo>
                  <a:pt x="489" y="341"/>
                </a:moveTo>
                <a:cubicBezTo>
                  <a:pt x="487" y="333"/>
                  <a:pt x="484" y="325"/>
                  <a:pt x="481" y="318"/>
                </a:cubicBezTo>
                <a:cubicBezTo>
                  <a:pt x="484" y="322"/>
                  <a:pt x="485" y="326"/>
                  <a:pt x="487" y="330"/>
                </a:cubicBezTo>
                <a:cubicBezTo>
                  <a:pt x="488" y="334"/>
                  <a:pt x="489" y="337"/>
                  <a:pt x="489" y="341"/>
                </a:cubicBezTo>
                <a:close/>
                <a:moveTo>
                  <a:pt x="478" y="312"/>
                </a:moveTo>
                <a:cubicBezTo>
                  <a:pt x="482" y="322"/>
                  <a:pt x="486" y="334"/>
                  <a:pt x="489" y="346"/>
                </a:cubicBezTo>
                <a:cubicBezTo>
                  <a:pt x="489" y="347"/>
                  <a:pt x="489" y="349"/>
                  <a:pt x="488" y="350"/>
                </a:cubicBezTo>
                <a:cubicBezTo>
                  <a:pt x="485" y="334"/>
                  <a:pt x="480" y="320"/>
                  <a:pt x="474" y="307"/>
                </a:cubicBezTo>
                <a:cubicBezTo>
                  <a:pt x="474" y="308"/>
                  <a:pt x="475" y="308"/>
                  <a:pt x="475" y="309"/>
                </a:cubicBezTo>
                <a:cubicBezTo>
                  <a:pt x="476" y="310"/>
                  <a:pt x="477" y="311"/>
                  <a:pt x="478" y="312"/>
                </a:cubicBezTo>
                <a:close/>
                <a:moveTo>
                  <a:pt x="463" y="309"/>
                </a:moveTo>
                <a:cubicBezTo>
                  <a:pt x="462" y="308"/>
                  <a:pt x="462" y="308"/>
                  <a:pt x="462" y="307"/>
                </a:cubicBezTo>
                <a:cubicBezTo>
                  <a:pt x="469" y="320"/>
                  <a:pt x="474" y="334"/>
                  <a:pt x="476" y="349"/>
                </a:cubicBezTo>
                <a:cubicBezTo>
                  <a:pt x="476" y="348"/>
                  <a:pt x="475" y="346"/>
                  <a:pt x="474" y="345"/>
                </a:cubicBezTo>
                <a:cubicBezTo>
                  <a:pt x="472" y="333"/>
                  <a:pt x="468" y="322"/>
                  <a:pt x="463" y="312"/>
                </a:cubicBezTo>
                <a:cubicBezTo>
                  <a:pt x="463" y="311"/>
                  <a:pt x="463" y="310"/>
                  <a:pt x="463" y="309"/>
                </a:cubicBezTo>
                <a:close/>
                <a:moveTo>
                  <a:pt x="462" y="304"/>
                </a:moveTo>
                <a:cubicBezTo>
                  <a:pt x="462" y="303"/>
                  <a:pt x="461" y="302"/>
                  <a:pt x="461" y="301"/>
                </a:cubicBezTo>
                <a:cubicBezTo>
                  <a:pt x="470" y="316"/>
                  <a:pt x="477" y="334"/>
                  <a:pt x="480" y="354"/>
                </a:cubicBezTo>
                <a:cubicBezTo>
                  <a:pt x="479" y="353"/>
                  <a:pt x="479" y="353"/>
                  <a:pt x="478" y="352"/>
                </a:cubicBezTo>
                <a:cubicBezTo>
                  <a:pt x="475" y="334"/>
                  <a:pt x="469" y="318"/>
                  <a:pt x="462" y="304"/>
                </a:cubicBezTo>
                <a:close/>
                <a:moveTo>
                  <a:pt x="465" y="319"/>
                </a:moveTo>
                <a:cubicBezTo>
                  <a:pt x="468" y="325"/>
                  <a:pt x="470" y="332"/>
                  <a:pt x="472" y="339"/>
                </a:cubicBezTo>
                <a:cubicBezTo>
                  <a:pt x="470" y="336"/>
                  <a:pt x="469" y="333"/>
                  <a:pt x="468" y="329"/>
                </a:cubicBezTo>
                <a:cubicBezTo>
                  <a:pt x="467" y="326"/>
                  <a:pt x="466" y="322"/>
                  <a:pt x="465" y="319"/>
                </a:cubicBezTo>
                <a:close/>
                <a:moveTo>
                  <a:pt x="481" y="356"/>
                </a:moveTo>
                <a:cubicBezTo>
                  <a:pt x="478" y="334"/>
                  <a:pt x="471" y="315"/>
                  <a:pt x="461" y="299"/>
                </a:cubicBezTo>
                <a:cubicBezTo>
                  <a:pt x="461" y="298"/>
                  <a:pt x="462" y="298"/>
                  <a:pt x="462" y="297"/>
                </a:cubicBezTo>
                <a:cubicBezTo>
                  <a:pt x="472" y="314"/>
                  <a:pt x="480" y="335"/>
                  <a:pt x="483" y="357"/>
                </a:cubicBezTo>
                <a:cubicBezTo>
                  <a:pt x="482" y="357"/>
                  <a:pt x="482" y="356"/>
                  <a:pt x="481" y="356"/>
                </a:cubicBezTo>
                <a:close/>
                <a:moveTo>
                  <a:pt x="453" y="391"/>
                </a:moveTo>
                <a:cubicBezTo>
                  <a:pt x="452" y="392"/>
                  <a:pt x="452" y="393"/>
                  <a:pt x="451" y="393"/>
                </a:cubicBezTo>
                <a:cubicBezTo>
                  <a:pt x="453" y="373"/>
                  <a:pt x="452" y="353"/>
                  <a:pt x="448" y="336"/>
                </a:cubicBezTo>
                <a:cubicBezTo>
                  <a:pt x="449" y="337"/>
                  <a:pt x="449" y="338"/>
                  <a:pt x="450" y="339"/>
                </a:cubicBezTo>
                <a:cubicBezTo>
                  <a:pt x="453" y="355"/>
                  <a:pt x="454" y="373"/>
                  <a:pt x="453" y="391"/>
                </a:cubicBezTo>
                <a:close/>
                <a:moveTo>
                  <a:pt x="457" y="380"/>
                </a:moveTo>
                <a:cubicBezTo>
                  <a:pt x="457" y="372"/>
                  <a:pt x="457" y="364"/>
                  <a:pt x="456" y="356"/>
                </a:cubicBezTo>
                <a:cubicBezTo>
                  <a:pt x="457" y="360"/>
                  <a:pt x="458" y="365"/>
                  <a:pt x="458" y="368"/>
                </a:cubicBezTo>
                <a:cubicBezTo>
                  <a:pt x="458" y="373"/>
                  <a:pt x="458" y="377"/>
                  <a:pt x="457" y="380"/>
                </a:cubicBezTo>
                <a:close/>
                <a:moveTo>
                  <a:pt x="454" y="349"/>
                </a:moveTo>
                <a:cubicBezTo>
                  <a:pt x="456" y="361"/>
                  <a:pt x="456" y="373"/>
                  <a:pt x="456" y="385"/>
                </a:cubicBezTo>
                <a:cubicBezTo>
                  <a:pt x="455" y="387"/>
                  <a:pt x="455" y="388"/>
                  <a:pt x="454" y="389"/>
                </a:cubicBezTo>
                <a:cubicBezTo>
                  <a:pt x="455" y="373"/>
                  <a:pt x="455" y="357"/>
                  <a:pt x="452" y="343"/>
                </a:cubicBezTo>
                <a:cubicBezTo>
                  <a:pt x="452" y="344"/>
                  <a:pt x="452" y="344"/>
                  <a:pt x="453" y="345"/>
                </a:cubicBezTo>
                <a:cubicBezTo>
                  <a:pt x="453" y="346"/>
                  <a:pt x="454" y="348"/>
                  <a:pt x="454" y="349"/>
                </a:cubicBezTo>
                <a:close/>
                <a:moveTo>
                  <a:pt x="446" y="333"/>
                </a:moveTo>
                <a:cubicBezTo>
                  <a:pt x="451" y="352"/>
                  <a:pt x="452" y="373"/>
                  <a:pt x="450" y="394"/>
                </a:cubicBezTo>
                <a:cubicBezTo>
                  <a:pt x="449" y="395"/>
                  <a:pt x="449" y="395"/>
                  <a:pt x="448" y="395"/>
                </a:cubicBezTo>
                <a:cubicBezTo>
                  <a:pt x="451" y="372"/>
                  <a:pt x="450" y="350"/>
                  <a:pt x="444" y="331"/>
                </a:cubicBezTo>
                <a:cubicBezTo>
                  <a:pt x="445" y="332"/>
                  <a:pt x="446" y="332"/>
                  <a:pt x="446" y="333"/>
                </a:cubicBezTo>
                <a:close/>
                <a:moveTo>
                  <a:pt x="445" y="391"/>
                </a:moveTo>
                <a:cubicBezTo>
                  <a:pt x="444" y="390"/>
                  <a:pt x="444" y="389"/>
                  <a:pt x="444" y="388"/>
                </a:cubicBezTo>
                <a:cubicBezTo>
                  <a:pt x="445" y="370"/>
                  <a:pt x="444" y="353"/>
                  <a:pt x="441" y="337"/>
                </a:cubicBezTo>
                <a:cubicBezTo>
                  <a:pt x="441" y="336"/>
                  <a:pt x="441" y="335"/>
                  <a:pt x="442" y="334"/>
                </a:cubicBezTo>
                <a:cubicBezTo>
                  <a:pt x="446" y="351"/>
                  <a:pt x="447" y="371"/>
                  <a:pt x="445" y="391"/>
                </a:cubicBezTo>
                <a:close/>
                <a:moveTo>
                  <a:pt x="441" y="340"/>
                </a:moveTo>
                <a:cubicBezTo>
                  <a:pt x="443" y="354"/>
                  <a:pt x="444" y="369"/>
                  <a:pt x="443" y="385"/>
                </a:cubicBezTo>
                <a:cubicBezTo>
                  <a:pt x="442" y="384"/>
                  <a:pt x="442" y="382"/>
                  <a:pt x="442" y="380"/>
                </a:cubicBezTo>
                <a:cubicBezTo>
                  <a:pt x="442" y="368"/>
                  <a:pt x="442" y="357"/>
                  <a:pt x="440" y="345"/>
                </a:cubicBezTo>
                <a:cubicBezTo>
                  <a:pt x="440" y="344"/>
                  <a:pt x="440" y="343"/>
                  <a:pt x="440" y="342"/>
                </a:cubicBezTo>
                <a:cubicBezTo>
                  <a:pt x="441" y="341"/>
                  <a:pt x="441" y="341"/>
                  <a:pt x="441" y="340"/>
                </a:cubicBezTo>
                <a:close/>
                <a:moveTo>
                  <a:pt x="440" y="352"/>
                </a:moveTo>
                <a:cubicBezTo>
                  <a:pt x="441" y="360"/>
                  <a:pt x="441" y="367"/>
                  <a:pt x="441" y="374"/>
                </a:cubicBezTo>
                <a:cubicBezTo>
                  <a:pt x="440" y="371"/>
                  <a:pt x="440" y="367"/>
                  <a:pt x="440" y="363"/>
                </a:cubicBezTo>
                <a:cubicBezTo>
                  <a:pt x="440" y="360"/>
                  <a:pt x="440" y="356"/>
                  <a:pt x="440" y="352"/>
                </a:cubicBezTo>
                <a:close/>
                <a:moveTo>
                  <a:pt x="446" y="393"/>
                </a:moveTo>
                <a:cubicBezTo>
                  <a:pt x="448" y="371"/>
                  <a:pt x="447" y="350"/>
                  <a:pt x="442" y="332"/>
                </a:cubicBezTo>
                <a:cubicBezTo>
                  <a:pt x="442" y="331"/>
                  <a:pt x="443" y="331"/>
                  <a:pt x="443" y="330"/>
                </a:cubicBezTo>
                <a:cubicBezTo>
                  <a:pt x="448" y="350"/>
                  <a:pt x="450" y="372"/>
                  <a:pt x="447" y="395"/>
                </a:cubicBezTo>
                <a:cubicBezTo>
                  <a:pt x="447" y="394"/>
                  <a:pt x="446" y="393"/>
                  <a:pt x="446" y="393"/>
                </a:cubicBezTo>
                <a:close/>
                <a:moveTo>
                  <a:pt x="410" y="422"/>
                </a:moveTo>
                <a:cubicBezTo>
                  <a:pt x="409" y="422"/>
                  <a:pt x="408" y="423"/>
                  <a:pt x="408" y="423"/>
                </a:cubicBezTo>
                <a:cubicBezTo>
                  <a:pt x="414" y="403"/>
                  <a:pt x="417" y="384"/>
                  <a:pt x="418" y="365"/>
                </a:cubicBezTo>
                <a:cubicBezTo>
                  <a:pt x="419" y="366"/>
                  <a:pt x="419" y="368"/>
                  <a:pt x="419" y="369"/>
                </a:cubicBezTo>
                <a:cubicBezTo>
                  <a:pt x="418" y="386"/>
                  <a:pt x="415" y="404"/>
                  <a:pt x="410" y="422"/>
                </a:cubicBezTo>
                <a:close/>
                <a:moveTo>
                  <a:pt x="420" y="400"/>
                </a:moveTo>
                <a:cubicBezTo>
                  <a:pt x="419" y="404"/>
                  <a:pt x="418" y="408"/>
                  <a:pt x="416" y="411"/>
                </a:cubicBezTo>
                <a:cubicBezTo>
                  <a:pt x="418" y="403"/>
                  <a:pt x="420" y="395"/>
                  <a:pt x="421" y="387"/>
                </a:cubicBezTo>
                <a:cubicBezTo>
                  <a:pt x="421" y="392"/>
                  <a:pt x="421" y="396"/>
                  <a:pt x="420" y="400"/>
                </a:cubicBezTo>
                <a:close/>
                <a:moveTo>
                  <a:pt x="421" y="380"/>
                </a:moveTo>
                <a:cubicBezTo>
                  <a:pt x="420" y="392"/>
                  <a:pt x="417" y="404"/>
                  <a:pt x="414" y="416"/>
                </a:cubicBezTo>
                <a:cubicBezTo>
                  <a:pt x="413" y="418"/>
                  <a:pt x="412" y="419"/>
                  <a:pt x="412" y="420"/>
                </a:cubicBezTo>
                <a:cubicBezTo>
                  <a:pt x="416" y="404"/>
                  <a:pt x="419" y="388"/>
                  <a:pt x="420" y="373"/>
                </a:cubicBezTo>
                <a:cubicBezTo>
                  <a:pt x="420" y="374"/>
                  <a:pt x="420" y="375"/>
                  <a:pt x="420" y="376"/>
                </a:cubicBezTo>
                <a:cubicBezTo>
                  <a:pt x="421" y="377"/>
                  <a:pt x="421" y="378"/>
                  <a:pt x="421" y="380"/>
                </a:cubicBezTo>
                <a:close/>
                <a:moveTo>
                  <a:pt x="417" y="362"/>
                </a:moveTo>
                <a:cubicBezTo>
                  <a:pt x="417" y="382"/>
                  <a:pt x="413" y="403"/>
                  <a:pt x="406" y="424"/>
                </a:cubicBezTo>
                <a:cubicBezTo>
                  <a:pt x="406" y="424"/>
                  <a:pt x="405" y="425"/>
                  <a:pt x="404" y="425"/>
                </a:cubicBezTo>
                <a:cubicBezTo>
                  <a:pt x="411" y="403"/>
                  <a:pt x="416" y="381"/>
                  <a:pt x="416" y="360"/>
                </a:cubicBezTo>
                <a:cubicBezTo>
                  <a:pt x="416" y="361"/>
                  <a:pt x="417" y="361"/>
                  <a:pt x="417" y="362"/>
                </a:cubicBezTo>
                <a:close/>
                <a:moveTo>
                  <a:pt x="412" y="362"/>
                </a:moveTo>
                <a:cubicBezTo>
                  <a:pt x="412" y="381"/>
                  <a:pt x="408" y="400"/>
                  <a:pt x="402" y="420"/>
                </a:cubicBezTo>
                <a:cubicBezTo>
                  <a:pt x="402" y="419"/>
                  <a:pt x="401" y="418"/>
                  <a:pt x="401" y="417"/>
                </a:cubicBezTo>
                <a:cubicBezTo>
                  <a:pt x="407" y="399"/>
                  <a:pt x="410" y="382"/>
                  <a:pt x="411" y="365"/>
                </a:cubicBezTo>
                <a:cubicBezTo>
                  <a:pt x="411" y="364"/>
                  <a:pt x="412" y="363"/>
                  <a:pt x="412" y="362"/>
                </a:cubicBezTo>
                <a:close/>
                <a:moveTo>
                  <a:pt x="410" y="368"/>
                </a:moveTo>
                <a:cubicBezTo>
                  <a:pt x="408" y="383"/>
                  <a:pt x="405" y="398"/>
                  <a:pt x="401" y="414"/>
                </a:cubicBezTo>
                <a:cubicBezTo>
                  <a:pt x="401" y="412"/>
                  <a:pt x="401" y="411"/>
                  <a:pt x="401" y="409"/>
                </a:cubicBezTo>
                <a:cubicBezTo>
                  <a:pt x="404" y="397"/>
                  <a:pt x="407" y="385"/>
                  <a:pt x="408" y="374"/>
                </a:cubicBezTo>
                <a:cubicBezTo>
                  <a:pt x="408" y="372"/>
                  <a:pt x="409" y="371"/>
                  <a:pt x="409" y="370"/>
                </a:cubicBezTo>
                <a:cubicBezTo>
                  <a:pt x="409" y="370"/>
                  <a:pt x="409" y="369"/>
                  <a:pt x="410" y="368"/>
                </a:cubicBezTo>
                <a:close/>
                <a:moveTo>
                  <a:pt x="406" y="380"/>
                </a:moveTo>
                <a:cubicBezTo>
                  <a:pt x="405" y="388"/>
                  <a:pt x="403" y="395"/>
                  <a:pt x="401" y="403"/>
                </a:cubicBezTo>
                <a:cubicBezTo>
                  <a:pt x="402" y="399"/>
                  <a:pt x="402" y="396"/>
                  <a:pt x="403" y="392"/>
                </a:cubicBezTo>
                <a:cubicBezTo>
                  <a:pt x="404" y="388"/>
                  <a:pt x="405" y="384"/>
                  <a:pt x="406" y="380"/>
                </a:cubicBezTo>
                <a:close/>
                <a:moveTo>
                  <a:pt x="402" y="422"/>
                </a:moveTo>
                <a:cubicBezTo>
                  <a:pt x="409" y="401"/>
                  <a:pt x="413" y="380"/>
                  <a:pt x="414" y="360"/>
                </a:cubicBezTo>
                <a:cubicBezTo>
                  <a:pt x="414" y="360"/>
                  <a:pt x="414" y="359"/>
                  <a:pt x="415" y="359"/>
                </a:cubicBezTo>
                <a:cubicBezTo>
                  <a:pt x="415" y="380"/>
                  <a:pt x="410" y="402"/>
                  <a:pt x="403" y="424"/>
                </a:cubicBezTo>
                <a:cubicBezTo>
                  <a:pt x="403" y="423"/>
                  <a:pt x="403" y="423"/>
                  <a:pt x="402" y="422"/>
                </a:cubicBezTo>
                <a:close/>
                <a:moveTo>
                  <a:pt x="481" y="460"/>
                </a:moveTo>
                <a:cubicBezTo>
                  <a:pt x="466" y="460"/>
                  <a:pt x="451" y="458"/>
                  <a:pt x="437" y="456"/>
                </a:cubicBezTo>
                <a:cubicBezTo>
                  <a:pt x="436" y="455"/>
                  <a:pt x="434" y="455"/>
                  <a:pt x="433" y="454"/>
                </a:cubicBezTo>
                <a:cubicBezTo>
                  <a:pt x="451" y="457"/>
                  <a:pt x="469" y="459"/>
                  <a:pt x="488" y="458"/>
                </a:cubicBezTo>
                <a:cubicBezTo>
                  <a:pt x="487" y="458"/>
                  <a:pt x="486" y="459"/>
                  <a:pt x="485" y="459"/>
                </a:cubicBezTo>
                <a:cubicBezTo>
                  <a:pt x="484" y="459"/>
                  <a:pt x="482" y="460"/>
                  <a:pt x="481" y="460"/>
                </a:cubicBezTo>
                <a:close/>
                <a:moveTo>
                  <a:pt x="431" y="452"/>
                </a:moveTo>
                <a:cubicBezTo>
                  <a:pt x="430" y="452"/>
                  <a:pt x="429" y="451"/>
                  <a:pt x="428" y="450"/>
                </a:cubicBezTo>
                <a:cubicBezTo>
                  <a:pt x="450" y="454"/>
                  <a:pt x="473" y="456"/>
                  <a:pt x="497" y="455"/>
                </a:cubicBezTo>
                <a:cubicBezTo>
                  <a:pt x="496" y="455"/>
                  <a:pt x="495" y="456"/>
                  <a:pt x="493" y="457"/>
                </a:cubicBezTo>
                <a:cubicBezTo>
                  <a:pt x="471" y="457"/>
                  <a:pt x="450" y="456"/>
                  <a:pt x="431" y="452"/>
                </a:cubicBezTo>
                <a:close/>
                <a:moveTo>
                  <a:pt x="427" y="449"/>
                </a:moveTo>
                <a:cubicBezTo>
                  <a:pt x="426" y="448"/>
                  <a:pt x="426" y="447"/>
                  <a:pt x="426" y="447"/>
                </a:cubicBezTo>
                <a:cubicBezTo>
                  <a:pt x="450" y="452"/>
                  <a:pt x="476" y="454"/>
                  <a:pt x="503" y="451"/>
                </a:cubicBezTo>
                <a:cubicBezTo>
                  <a:pt x="502" y="452"/>
                  <a:pt x="501" y="453"/>
                  <a:pt x="500" y="453"/>
                </a:cubicBezTo>
                <a:cubicBezTo>
                  <a:pt x="474" y="455"/>
                  <a:pt x="450" y="453"/>
                  <a:pt x="427" y="449"/>
                </a:cubicBezTo>
                <a:close/>
                <a:moveTo>
                  <a:pt x="457" y="461"/>
                </a:moveTo>
                <a:cubicBezTo>
                  <a:pt x="451" y="461"/>
                  <a:pt x="447" y="460"/>
                  <a:pt x="443" y="458"/>
                </a:cubicBezTo>
                <a:cubicBezTo>
                  <a:pt x="453" y="460"/>
                  <a:pt x="462" y="461"/>
                  <a:pt x="473" y="461"/>
                </a:cubicBezTo>
                <a:cubicBezTo>
                  <a:pt x="467" y="461"/>
                  <a:pt x="461" y="462"/>
                  <a:pt x="457" y="461"/>
                </a:cubicBezTo>
                <a:close/>
                <a:moveTo>
                  <a:pt x="498" y="447"/>
                </a:moveTo>
                <a:cubicBezTo>
                  <a:pt x="474" y="449"/>
                  <a:pt x="451" y="447"/>
                  <a:pt x="429" y="443"/>
                </a:cubicBezTo>
                <a:cubicBezTo>
                  <a:pt x="430" y="443"/>
                  <a:pt x="431" y="443"/>
                  <a:pt x="432" y="442"/>
                </a:cubicBezTo>
                <a:cubicBezTo>
                  <a:pt x="451" y="446"/>
                  <a:pt x="472" y="447"/>
                  <a:pt x="493" y="446"/>
                </a:cubicBezTo>
                <a:cubicBezTo>
                  <a:pt x="495" y="446"/>
                  <a:pt x="496" y="447"/>
                  <a:pt x="498" y="447"/>
                </a:cubicBezTo>
                <a:close/>
                <a:moveTo>
                  <a:pt x="489" y="445"/>
                </a:moveTo>
                <a:cubicBezTo>
                  <a:pt x="470" y="446"/>
                  <a:pt x="452" y="444"/>
                  <a:pt x="435" y="442"/>
                </a:cubicBezTo>
                <a:cubicBezTo>
                  <a:pt x="436" y="441"/>
                  <a:pt x="438" y="441"/>
                  <a:pt x="439" y="441"/>
                </a:cubicBezTo>
                <a:cubicBezTo>
                  <a:pt x="453" y="443"/>
                  <a:pt x="467" y="444"/>
                  <a:pt x="482" y="443"/>
                </a:cubicBezTo>
                <a:cubicBezTo>
                  <a:pt x="483" y="444"/>
                  <a:pt x="484" y="444"/>
                  <a:pt x="485" y="444"/>
                </a:cubicBezTo>
                <a:cubicBezTo>
                  <a:pt x="487" y="444"/>
                  <a:pt x="488" y="445"/>
                  <a:pt x="489" y="445"/>
                </a:cubicBezTo>
                <a:close/>
                <a:moveTo>
                  <a:pt x="458" y="440"/>
                </a:moveTo>
                <a:cubicBezTo>
                  <a:pt x="463" y="441"/>
                  <a:pt x="468" y="441"/>
                  <a:pt x="473" y="442"/>
                </a:cubicBezTo>
                <a:cubicBezTo>
                  <a:pt x="464" y="442"/>
                  <a:pt x="454" y="441"/>
                  <a:pt x="445" y="440"/>
                </a:cubicBezTo>
                <a:cubicBezTo>
                  <a:pt x="449" y="440"/>
                  <a:pt x="454" y="440"/>
                  <a:pt x="458" y="440"/>
                </a:cubicBezTo>
                <a:close/>
                <a:moveTo>
                  <a:pt x="427" y="444"/>
                </a:moveTo>
                <a:cubicBezTo>
                  <a:pt x="450" y="449"/>
                  <a:pt x="475" y="451"/>
                  <a:pt x="501" y="449"/>
                </a:cubicBezTo>
                <a:cubicBezTo>
                  <a:pt x="502" y="449"/>
                  <a:pt x="502" y="449"/>
                  <a:pt x="503" y="450"/>
                </a:cubicBezTo>
                <a:cubicBezTo>
                  <a:pt x="476" y="452"/>
                  <a:pt x="450" y="450"/>
                  <a:pt x="426" y="446"/>
                </a:cubicBezTo>
                <a:cubicBezTo>
                  <a:pt x="426" y="445"/>
                  <a:pt x="427" y="445"/>
                  <a:pt x="427" y="444"/>
                </a:cubicBezTo>
                <a:close/>
                <a:moveTo>
                  <a:pt x="549" y="401"/>
                </a:moveTo>
                <a:cubicBezTo>
                  <a:pt x="524" y="410"/>
                  <a:pt x="499" y="414"/>
                  <a:pt x="475" y="414"/>
                </a:cubicBezTo>
                <a:cubicBezTo>
                  <a:pt x="475" y="414"/>
                  <a:pt x="474" y="413"/>
                  <a:pt x="474" y="413"/>
                </a:cubicBezTo>
                <a:cubicBezTo>
                  <a:pt x="498" y="413"/>
                  <a:pt x="524" y="408"/>
                  <a:pt x="551" y="399"/>
                </a:cubicBezTo>
                <a:cubicBezTo>
                  <a:pt x="550" y="399"/>
                  <a:pt x="550" y="400"/>
                  <a:pt x="549" y="401"/>
                </a:cubicBezTo>
                <a:close/>
                <a:moveTo>
                  <a:pt x="531" y="413"/>
                </a:moveTo>
                <a:cubicBezTo>
                  <a:pt x="516" y="416"/>
                  <a:pt x="501" y="419"/>
                  <a:pt x="487" y="420"/>
                </a:cubicBezTo>
                <a:cubicBezTo>
                  <a:pt x="485" y="419"/>
                  <a:pt x="484" y="419"/>
                  <a:pt x="482" y="418"/>
                </a:cubicBezTo>
                <a:cubicBezTo>
                  <a:pt x="500" y="418"/>
                  <a:pt x="519" y="415"/>
                  <a:pt x="538" y="409"/>
                </a:cubicBezTo>
                <a:cubicBezTo>
                  <a:pt x="537" y="410"/>
                  <a:pt x="536" y="410"/>
                  <a:pt x="535" y="411"/>
                </a:cubicBezTo>
                <a:cubicBezTo>
                  <a:pt x="534" y="412"/>
                  <a:pt x="532" y="412"/>
                  <a:pt x="531" y="413"/>
                </a:cubicBezTo>
                <a:close/>
                <a:moveTo>
                  <a:pt x="479" y="417"/>
                </a:moveTo>
                <a:cubicBezTo>
                  <a:pt x="478" y="417"/>
                  <a:pt x="478" y="416"/>
                  <a:pt x="477" y="416"/>
                </a:cubicBezTo>
                <a:cubicBezTo>
                  <a:pt x="499" y="415"/>
                  <a:pt x="523" y="411"/>
                  <a:pt x="546" y="403"/>
                </a:cubicBezTo>
                <a:cubicBezTo>
                  <a:pt x="545" y="404"/>
                  <a:pt x="544" y="405"/>
                  <a:pt x="542" y="406"/>
                </a:cubicBezTo>
                <a:cubicBezTo>
                  <a:pt x="521" y="413"/>
                  <a:pt x="500" y="416"/>
                  <a:pt x="479" y="417"/>
                </a:cubicBezTo>
                <a:close/>
                <a:moveTo>
                  <a:pt x="507" y="420"/>
                </a:moveTo>
                <a:cubicBezTo>
                  <a:pt x="502" y="421"/>
                  <a:pt x="497" y="421"/>
                  <a:pt x="493" y="420"/>
                </a:cubicBezTo>
                <a:cubicBezTo>
                  <a:pt x="503" y="420"/>
                  <a:pt x="513" y="418"/>
                  <a:pt x="523" y="416"/>
                </a:cubicBezTo>
                <a:cubicBezTo>
                  <a:pt x="518" y="418"/>
                  <a:pt x="512" y="419"/>
                  <a:pt x="507" y="420"/>
                </a:cubicBezTo>
                <a:close/>
                <a:moveTo>
                  <a:pt x="532" y="396"/>
                </a:moveTo>
                <a:cubicBezTo>
                  <a:pt x="533" y="396"/>
                  <a:pt x="534" y="396"/>
                  <a:pt x="535" y="396"/>
                </a:cubicBezTo>
                <a:cubicBezTo>
                  <a:pt x="517" y="402"/>
                  <a:pt x="499" y="405"/>
                  <a:pt x="481" y="406"/>
                </a:cubicBezTo>
                <a:cubicBezTo>
                  <a:pt x="483" y="405"/>
                  <a:pt x="484" y="404"/>
                  <a:pt x="486" y="404"/>
                </a:cubicBezTo>
                <a:cubicBezTo>
                  <a:pt x="500" y="403"/>
                  <a:pt x="514" y="400"/>
                  <a:pt x="528" y="396"/>
                </a:cubicBezTo>
                <a:cubicBezTo>
                  <a:pt x="530" y="396"/>
                  <a:pt x="531" y="396"/>
                  <a:pt x="532" y="396"/>
                </a:cubicBezTo>
                <a:close/>
                <a:moveTo>
                  <a:pt x="540" y="396"/>
                </a:moveTo>
                <a:cubicBezTo>
                  <a:pt x="542" y="396"/>
                  <a:pt x="543" y="396"/>
                  <a:pt x="545" y="396"/>
                </a:cubicBezTo>
                <a:cubicBezTo>
                  <a:pt x="521" y="404"/>
                  <a:pt x="498" y="408"/>
                  <a:pt x="476" y="409"/>
                </a:cubicBezTo>
                <a:cubicBezTo>
                  <a:pt x="477" y="408"/>
                  <a:pt x="478" y="408"/>
                  <a:pt x="479" y="407"/>
                </a:cubicBezTo>
                <a:cubicBezTo>
                  <a:pt x="499" y="406"/>
                  <a:pt x="519" y="403"/>
                  <a:pt x="540" y="396"/>
                </a:cubicBezTo>
                <a:close/>
                <a:moveTo>
                  <a:pt x="504" y="399"/>
                </a:moveTo>
                <a:cubicBezTo>
                  <a:pt x="509" y="398"/>
                  <a:pt x="514" y="398"/>
                  <a:pt x="520" y="397"/>
                </a:cubicBezTo>
                <a:cubicBezTo>
                  <a:pt x="510" y="399"/>
                  <a:pt x="501" y="401"/>
                  <a:pt x="492" y="402"/>
                </a:cubicBezTo>
                <a:cubicBezTo>
                  <a:pt x="495" y="401"/>
                  <a:pt x="500" y="400"/>
                  <a:pt x="504" y="399"/>
                </a:cubicBezTo>
                <a:close/>
                <a:moveTo>
                  <a:pt x="475" y="410"/>
                </a:moveTo>
                <a:cubicBezTo>
                  <a:pt x="498" y="410"/>
                  <a:pt x="523" y="405"/>
                  <a:pt x="548" y="396"/>
                </a:cubicBezTo>
                <a:cubicBezTo>
                  <a:pt x="549" y="397"/>
                  <a:pt x="550" y="397"/>
                  <a:pt x="551" y="397"/>
                </a:cubicBezTo>
                <a:cubicBezTo>
                  <a:pt x="524" y="407"/>
                  <a:pt x="498" y="411"/>
                  <a:pt x="473" y="412"/>
                </a:cubicBezTo>
                <a:cubicBezTo>
                  <a:pt x="474" y="411"/>
                  <a:pt x="474" y="411"/>
                  <a:pt x="475" y="410"/>
                </a:cubicBezTo>
                <a:close/>
                <a:moveTo>
                  <a:pt x="572" y="350"/>
                </a:moveTo>
                <a:cubicBezTo>
                  <a:pt x="571" y="351"/>
                  <a:pt x="570" y="352"/>
                  <a:pt x="569" y="353"/>
                </a:cubicBezTo>
                <a:cubicBezTo>
                  <a:pt x="555" y="361"/>
                  <a:pt x="542" y="367"/>
                  <a:pt x="528" y="371"/>
                </a:cubicBezTo>
                <a:cubicBezTo>
                  <a:pt x="527" y="372"/>
                  <a:pt x="526" y="372"/>
                  <a:pt x="526" y="372"/>
                </a:cubicBezTo>
                <a:cubicBezTo>
                  <a:pt x="525" y="372"/>
                  <a:pt x="524" y="372"/>
                  <a:pt x="523" y="371"/>
                </a:cubicBezTo>
                <a:cubicBezTo>
                  <a:pt x="540" y="366"/>
                  <a:pt x="558" y="358"/>
                  <a:pt x="575" y="347"/>
                </a:cubicBezTo>
                <a:cubicBezTo>
                  <a:pt x="574" y="348"/>
                  <a:pt x="573" y="349"/>
                  <a:pt x="572" y="350"/>
                </a:cubicBezTo>
                <a:close/>
                <a:moveTo>
                  <a:pt x="520" y="371"/>
                </a:moveTo>
                <a:cubicBezTo>
                  <a:pt x="519" y="371"/>
                  <a:pt x="518" y="371"/>
                  <a:pt x="517" y="370"/>
                </a:cubicBezTo>
                <a:cubicBezTo>
                  <a:pt x="538" y="364"/>
                  <a:pt x="560" y="354"/>
                  <a:pt x="581" y="339"/>
                </a:cubicBezTo>
                <a:cubicBezTo>
                  <a:pt x="580" y="341"/>
                  <a:pt x="579" y="342"/>
                  <a:pt x="578" y="343"/>
                </a:cubicBezTo>
                <a:cubicBezTo>
                  <a:pt x="559" y="356"/>
                  <a:pt x="539" y="365"/>
                  <a:pt x="520" y="371"/>
                </a:cubicBezTo>
                <a:close/>
                <a:moveTo>
                  <a:pt x="515" y="370"/>
                </a:moveTo>
                <a:cubicBezTo>
                  <a:pt x="514" y="369"/>
                  <a:pt x="514" y="369"/>
                  <a:pt x="513" y="368"/>
                </a:cubicBezTo>
                <a:cubicBezTo>
                  <a:pt x="537" y="362"/>
                  <a:pt x="561" y="350"/>
                  <a:pt x="584" y="333"/>
                </a:cubicBezTo>
                <a:cubicBezTo>
                  <a:pt x="584" y="334"/>
                  <a:pt x="583" y="335"/>
                  <a:pt x="583" y="336"/>
                </a:cubicBezTo>
                <a:cubicBezTo>
                  <a:pt x="561" y="352"/>
                  <a:pt x="538" y="363"/>
                  <a:pt x="515" y="370"/>
                </a:cubicBezTo>
                <a:close/>
                <a:moveTo>
                  <a:pt x="547" y="367"/>
                </a:moveTo>
                <a:cubicBezTo>
                  <a:pt x="543" y="369"/>
                  <a:pt x="538" y="370"/>
                  <a:pt x="534" y="371"/>
                </a:cubicBezTo>
                <a:cubicBezTo>
                  <a:pt x="543" y="367"/>
                  <a:pt x="553" y="363"/>
                  <a:pt x="562" y="358"/>
                </a:cubicBezTo>
                <a:cubicBezTo>
                  <a:pt x="557" y="361"/>
                  <a:pt x="552" y="364"/>
                  <a:pt x="547" y="367"/>
                </a:cubicBezTo>
                <a:close/>
                <a:moveTo>
                  <a:pt x="516" y="362"/>
                </a:moveTo>
                <a:cubicBezTo>
                  <a:pt x="536" y="356"/>
                  <a:pt x="555" y="346"/>
                  <a:pt x="573" y="334"/>
                </a:cubicBezTo>
                <a:cubicBezTo>
                  <a:pt x="575" y="333"/>
                  <a:pt x="576" y="333"/>
                  <a:pt x="578" y="333"/>
                </a:cubicBezTo>
                <a:cubicBezTo>
                  <a:pt x="557" y="347"/>
                  <a:pt x="536" y="357"/>
                  <a:pt x="515" y="364"/>
                </a:cubicBezTo>
                <a:cubicBezTo>
                  <a:pt x="515" y="363"/>
                  <a:pt x="516" y="362"/>
                  <a:pt x="516" y="362"/>
                </a:cubicBezTo>
                <a:close/>
                <a:moveTo>
                  <a:pt x="569" y="335"/>
                </a:moveTo>
                <a:cubicBezTo>
                  <a:pt x="552" y="346"/>
                  <a:pt x="536" y="354"/>
                  <a:pt x="519" y="359"/>
                </a:cubicBezTo>
                <a:cubicBezTo>
                  <a:pt x="520" y="359"/>
                  <a:pt x="521" y="358"/>
                  <a:pt x="522" y="357"/>
                </a:cubicBezTo>
                <a:cubicBezTo>
                  <a:pt x="536" y="352"/>
                  <a:pt x="549" y="346"/>
                  <a:pt x="562" y="338"/>
                </a:cubicBezTo>
                <a:cubicBezTo>
                  <a:pt x="563" y="337"/>
                  <a:pt x="564" y="337"/>
                  <a:pt x="565" y="336"/>
                </a:cubicBezTo>
                <a:cubicBezTo>
                  <a:pt x="566" y="336"/>
                  <a:pt x="567" y="336"/>
                  <a:pt x="569" y="335"/>
                </a:cubicBezTo>
                <a:close/>
                <a:moveTo>
                  <a:pt x="539" y="347"/>
                </a:moveTo>
                <a:cubicBezTo>
                  <a:pt x="544" y="345"/>
                  <a:pt x="549" y="343"/>
                  <a:pt x="554" y="341"/>
                </a:cubicBezTo>
                <a:cubicBezTo>
                  <a:pt x="545" y="346"/>
                  <a:pt x="536" y="350"/>
                  <a:pt x="528" y="353"/>
                </a:cubicBezTo>
                <a:cubicBezTo>
                  <a:pt x="531" y="351"/>
                  <a:pt x="535" y="349"/>
                  <a:pt x="539" y="347"/>
                </a:cubicBezTo>
                <a:close/>
                <a:moveTo>
                  <a:pt x="513" y="365"/>
                </a:moveTo>
                <a:cubicBezTo>
                  <a:pt x="536" y="359"/>
                  <a:pt x="559" y="348"/>
                  <a:pt x="581" y="332"/>
                </a:cubicBezTo>
                <a:cubicBezTo>
                  <a:pt x="582" y="332"/>
                  <a:pt x="583" y="332"/>
                  <a:pt x="584" y="332"/>
                </a:cubicBezTo>
                <a:cubicBezTo>
                  <a:pt x="561" y="349"/>
                  <a:pt x="537" y="361"/>
                  <a:pt x="513" y="367"/>
                </a:cubicBezTo>
                <a:cubicBezTo>
                  <a:pt x="513" y="367"/>
                  <a:pt x="513" y="366"/>
                  <a:pt x="513" y="365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21">
            <a:extLst>
              <a:ext uri="{FF2B5EF4-FFF2-40B4-BE49-F238E27FC236}">
                <a16:creationId xmlns="" xmlns:a16="http://schemas.microsoft.com/office/drawing/2014/main" id="{BA55B3F9-E216-49EF-B1E8-6B7D88740670}"/>
              </a:ext>
            </a:extLst>
          </p:cNvPr>
          <p:cNvSpPr>
            <a:spLocks noEditPoints="1"/>
          </p:cNvSpPr>
          <p:nvPr/>
        </p:nvSpPr>
        <p:spPr bwMode="auto">
          <a:xfrm>
            <a:off x="8532576" y="2878847"/>
            <a:ext cx="1221024" cy="1100304"/>
          </a:xfrm>
          <a:custGeom>
            <a:avLst/>
            <a:gdLst>
              <a:gd name="T0" fmla="*/ 268 w 601"/>
              <a:gd name="T1" fmla="*/ 517 h 540"/>
              <a:gd name="T2" fmla="*/ 201 w 601"/>
              <a:gd name="T3" fmla="*/ 533 h 540"/>
              <a:gd name="T4" fmla="*/ 224 w 601"/>
              <a:gd name="T5" fmla="*/ 487 h 540"/>
              <a:gd name="T6" fmla="*/ 159 w 601"/>
              <a:gd name="T7" fmla="*/ 473 h 540"/>
              <a:gd name="T8" fmla="*/ 140 w 601"/>
              <a:gd name="T9" fmla="*/ 445 h 540"/>
              <a:gd name="T10" fmla="*/ 198 w 601"/>
              <a:gd name="T11" fmla="*/ 478 h 540"/>
              <a:gd name="T12" fmla="*/ 168 w 601"/>
              <a:gd name="T13" fmla="*/ 421 h 540"/>
              <a:gd name="T14" fmla="*/ 83 w 601"/>
              <a:gd name="T15" fmla="*/ 439 h 540"/>
              <a:gd name="T16" fmla="*/ 111 w 601"/>
              <a:gd name="T17" fmla="*/ 408 h 540"/>
              <a:gd name="T18" fmla="*/ 78 w 601"/>
              <a:gd name="T19" fmla="*/ 388 h 540"/>
              <a:gd name="T20" fmla="*/ 119 w 601"/>
              <a:gd name="T21" fmla="*/ 407 h 540"/>
              <a:gd name="T22" fmla="*/ 104 w 601"/>
              <a:gd name="T23" fmla="*/ 376 h 540"/>
              <a:gd name="T24" fmla="*/ 72 w 601"/>
              <a:gd name="T25" fmla="*/ 371 h 540"/>
              <a:gd name="T26" fmla="*/ 80 w 601"/>
              <a:gd name="T27" fmla="*/ 338 h 540"/>
              <a:gd name="T28" fmla="*/ 35 w 601"/>
              <a:gd name="T29" fmla="*/ 290 h 540"/>
              <a:gd name="T30" fmla="*/ 48 w 601"/>
              <a:gd name="T31" fmla="*/ 262 h 540"/>
              <a:gd name="T32" fmla="*/ 76 w 601"/>
              <a:gd name="T33" fmla="*/ 277 h 540"/>
              <a:gd name="T34" fmla="*/ 75 w 601"/>
              <a:gd name="T35" fmla="*/ 231 h 540"/>
              <a:gd name="T36" fmla="*/ 32 w 601"/>
              <a:gd name="T37" fmla="*/ 233 h 540"/>
              <a:gd name="T38" fmla="*/ 45 w 601"/>
              <a:gd name="T39" fmla="*/ 203 h 540"/>
              <a:gd name="T40" fmla="*/ 19 w 601"/>
              <a:gd name="T41" fmla="*/ 151 h 540"/>
              <a:gd name="T42" fmla="*/ 64 w 601"/>
              <a:gd name="T43" fmla="*/ 192 h 540"/>
              <a:gd name="T44" fmla="*/ 54 w 601"/>
              <a:gd name="T45" fmla="*/ 216 h 540"/>
              <a:gd name="T46" fmla="*/ 43 w 601"/>
              <a:gd name="T47" fmla="*/ 127 h 540"/>
              <a:gd name="T48" fmla="*/ 71 w 601"/>
              <a:gd name="T49" fmla="*/ 123 h 540"/>
              <a:gd name="T50" fmla="*/ 72 w 601"/>
              <a:gd name="T51" fmla="*/ 168 h 540"/>
              <a:gd name="T52" fmla="*/ 133 w 601"/>
              <a:gd name="T53" fmla="*/ 103 h 540"/>
              <a:gd name="T54" fmla="*/ 96 w 601"/>
              <a:gd name="T55" fmla="*/ 82 h 540"/>
              <a:gd name="T56" fmla="*/ 108 w 601"/>
              <a:gd name="T57" fmla="*/ 31 h 540"/>
              <a:gd name="T58" fmla="*/ 149 w 601"/>
              <a:gd name="T59" fmla="*/ 62 h 540"/>
              <a:gd name="T60" fmla="*/ 159 w 601"/>
              <a:gd name="T61" fmla="*/ 84 h 540"/>
              <a:gd name="T62" fmla="*/ 348 w 601"/>
              <a:gd name="T63" fmla="*/ 536 h 540"/>
              <a:gd name="T64" fmla="*/ 358 w 601"/>
              <a:gd name="T65" fmla="*/ 507 h 540"/>
              <a:gd name="T66" fmla="*/ 431 w 601"/>
              <a:gd name="T67" fmla="*/ 517 h 540"/>
              <a:gd name="T68" fmla="*/ 417 w 601"/>
              <a:gd name="T69" fmla="*/ 482 h 540"/>
              <a:gd name="T70" fmla="*/ 417 w 601"/>
              <a:gd name="T71" fmla="*/ 489 h 540"/>
              <a:gd name="T72" fmla="*/ 410 w 601"/>
              <a:gd name="T73" fmla="*/ 476 h 540"/>
              <a:gd name="T74" fmla="*/ 419 w 601"/>
              <a:gd name="T75" fmla="*/ 438 h 540"/>
              <a:gd name="T76" fmla="*/ 484 w 601"/>
              <a:gd name="T77" fmla="*/ 435 h 540"/>
              <a:gd name="T78" fmla="*/ 449 w 601"/>
              <a:gd name="T79" fmla="*/ 444 h 540"/>
              <a:gd name="T80" fmla="*/ 531 w 601"/>
              <a:gd name="T81" fmla="*/ 417 h 540"/>
              <a:gd name="T82" fmla="*/ 524 w 601"/>
              <a:gd name="T83" fmla="*/ 388 h 540"/>
              <a:gd name="T84" fmla="*/ 483 w 601"/>
              <a:gd name="T85" fmla="*/ 407 h 540"/>
              <a:gd name="T86" fmla="*/ 519 w 601"/>
              <a:gd name="T87" fmla="*/ 354 h 540"/>
              <a:gd name="T88" fmla="*/ 583 w 601"/>
              <a:gd name="T89" fmla="*/ 335 h 540"/>
              <a:gd name="T90" fmla="*/ 551 w 601"/>
              <a:gd name="T91" fmla="*/ 314 h 540"/>
              <a:gd name="T92" fmla="*/ 584 w 601"/>
              <a:gd name="T93" fmla="*/ 306 h 540"/>
              <a:gd name="T94" fmla="*/ 563 w 601"/>
              <a:gd name="T95" fmla="*/ 292 h 540"/>
              <a:gd name="T96" fmla="*/ 535 w 601"/>
              <a:gd name="T97" fmla="*/ 317 h 540"/>
              <a:gd name="T98" fmla="*/ 546 w 601"/>
              <a:gd name="T99" fmla="*/ 267 h 540"/>
              <a:gd name="T100" fmla="*/ 567 w 601"/>
              <a:gd name="T101" fmla="*/ 264 h 540"/>
              <a:gd name="T102" fmla="*/ 560 w 601"/>
              <a:gd name="T103" fmla="*/ 255 h 540"/>
              <a:gd name="T104" fmla="*/ 561 w 601"/>
              <a:gd name="T105" fmla="*/ 178 h 540"/>
              <a:gd name="T106" fmla="*/ 537 w 601"/>
              <a:gd name="T107" fmla="*/ 192 h 540"/>
              <a:gd name="T108" fmla="*/ 518 w 601"/>
              <a:gd name="T109" fmla="*/ 188 h 540"/>
              <a:gd name="T110" fmla="*/ 511 w 601"/>
              <a:gd name="T111" fmla="*/ 139 h 540"/>
              <a:gd name="T112" fmla="*/ 495 w 601"/>
              <a:gd name="T113" fmla="*/ 142 h 540"/>
              <a:gd name="T114" fmla="*/ 481 w 601"/>
              <a:gd name="T115" fmla="*/ 130 h 540"/>
              <a:gd name="T116" fmla="*/ 519 w 601"/>
              <a:gd name="T117" fmla="*/ 48 h 540"/>
              <a:gd name="T118" fmla="*/ 477 w 601"/>
              <a:gd name="T119" fmla="*/ 61 h 540"/>
              <a:gd name="T120" fmla="*/ 473 w 601"/>
              <a:gd name="T121" fmla="*/ 4 h 540"/>
              <a:gd name="T122" fmla="*/ 440 w 601"/>
              <a:gd name="T123" fmla="*/ 24 h 540"/>
              <a:gd name="T124" fmla="*/ 480 w 601"/>
              <a:gd name="T125" fmla="*/ 96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540">
                <a:moveTo>
                  <a:pt x="246" y="533"/>
                </a:moveTo>
                <a:cubicBezTo>
                  <a:pt x="248" y="534"/>
                  <a:pt x="250" y="535"/>
                  <a:pt x="253" y="536"/>
                </a:cubicBezTo>
                <a:cubicBezTo>
                  <a:pt x="260" y="539"/>
                  <a:pt x="268" y="540"/>
                  <a:pt x="275" y="539"/>
                </a:cubicBezTo>
                <a:cubicBezTo>
                  <a:pt x="280" y="538"/>
                  <a:pt x="285" y="536"/>
                  <a:pt x="286" y="533"/>
                </a:cubicBezTo>
                <a:cubicBezTo>
                  <a:pt x="287" y="529"/>
                  <a:pt x="281" y="520"/>
                  <a:pt x="270" y="514"/>
                </a:cubicBezTo>
                <a:cubicBezTo>
                  <a:pt x="268" y="513"/>
                  <a:pt x="265" y="512"/>
                  <a:pt x="263" y="511"/>
                </a:cubicBezTo>
                <a:cubicBezTo>
                  <a:pt x="251" y="506"/>
                  <a:pt x="239" y="507"/>
                  <a:pt x="236" y="508"/>
                </a:cubicBezTo>
                <a:cubicBezTo>
                  <a:pt x="233" y="508"/>
                  <a:pt x="228" y="509"/>
                  <a:pt x="227" y="511"/>
                </a:cubicBezTo>
                <a:cubicBezTo>
                  <a:pt x="226" y="515"/>
                  <a:pt x="234" y="526"/>
                  <a:pt x="246" y="533"/>
                </a:cubicBezTo>
                <a:close/>
                <a:moveTo>
                  <a:pt x="268" y="517"/>
                </a:moveTo>
                <a:cubicBezTo>
                  <a:pt x="280" y="523"/>
                  <a:pt x="284" y="531"/>
                  <a:pt x="283" y="532"/>
                </a:cubicBezTo>
                <a:cubicBezTo>
                  <a:pt x="282" y="534"/>
                  <a:pt x="270" y="539"/>
                  <a:pt x="254" y="533"/>
                </a:cubicBezTo>
                <a:cubicBezTo>
                  <a:pt x="252" y="532"/>
                  <a:pt x="249" y="531"/>
                  <a:pt x="247" y="530"/>
                </a:cubicBezTo>
                <a:cubicBezTo>
                  <a:pt x="236" y="523"/>
                  <a:pt x="230" y="514"/>
                  <a:pt x="230" y="512"/>
                </a:cubicBezTo>
                <a:cubicBezTo>
                  <a:pt x="231" y="512"/>
                  <a:pt x="232" y="511"/>
                  <a:pt x="236" y="511"/>
                </a:cubicBezTo>
                <a:cubicBezTo>
                  <a:pt x="239" y="510"/>
                  <a:pt x="250" y="509"/>
                  <a:pt x="262" y="514"/>
                </a:cubicBezTo>
                <a:cubicBezTo>
                  <a:pt x="264" y="515"/>
                  <a:pt x="266" y="516"/>
                  <a:pt x="268" y="517"/>
                </a:cubicBezTo>
                <a:close/>
                <a:moveTo>
                  <a:pt x="243" y="507"/>
                </a:moveTo>
                <a:cubicBezTo>
                  <a:pt x="253" y="513"/>
                  <a:pt x="262" y="513"/>
                  <a:pt x="265" y="510"/>
                </a:cubicBezTo>
                <a:cubicBezTo>
                  <a:pt x="266" y="508"/>
                  <a:pt x="265" y="502"/>
                  <a:pt x="264" y="498"/>
                </a:cubicBezTo>
                <a:cubicBezTo>
                  <a:pt x="262" y="492"/>
                  <a:pt x="258" y="485"/>
                  <a:pt x="252" y="480"/>
                </a:cubicBezTo>
                <a:cubicBezTo>
                  <a:pt x="250" y="477"/>
                  <a:pt x="247" y="475"/>
                  <a:pt x="243" y="473"/>
                </a:cubicBezTo>
                <a:cubicBezTo>
                  <a:pt x="235" y="467"/>
                  <a:pt x="224" y="464"/>
                  <a:pt x="222" y="467"/>
                </a:cubicBezTo>
                <a:cubicBezTo>
                  <a:pt x="218" y="471"/>
                  <a:pt x="223" y="488"/>
                  <a:pt x="234" y="500"/>
                </a:cubicBezTo>
                <a:cubicBezTo>
                  <a:pt x="237" y="503"/>
                  <a:pt x="240" y="505"/>
                  <a:pt x="243" y="507"/>
                </a:cubicBezTo>
                <a:close/>
                <a:moveTo>
                  <a:pt x="242" y="476"/>
                </a:moveTo>
                <a:cubicBezTo>
                  <a:pt x="245" y="478"/>
                  <a:pt x="248" y="480"/>
                  <a:pt x="250" y="482"/>
                </a:cubicBezTo>
                <a:cubicBezTo>
                  <a:pt x="261" y="494"/>
                  <a:pt x="264" y="506"/>
                  <a:pt x="262" y="508"/>
                </a:cubicBezTo>
                <a:cubicBezTo>
                  <a:pt x="261" y="509"/>
                  <a:pt x="254" y="510"/>
                  <a:pt x="245" y="504"/>
                </a:cubicBezTo>
                <a:cubicBezTo>
                  <a:pt x="242" y="503"/>
                  <a:pt x="239" y="500"/>
                  <a:pt x="236" y="498"/>
                </a:cubicBezTo>
                <a:cubicBezTo>
                  <a:pt x="225" y="486"/>
                  <a:pt x="223" y="472"/>
                  <a:pt x="224" y="469"/>
                </a:cubicBezTo>
                <a:cubicBezTo>
                  <a:pt x="225" y="469"/>
                  <a:pt x="233" y="470"/>
                  <a:pt x="242" y="476"/>
                </a:cubicBezTo>
                <a:close/>
                <a:moveTo>
                  <a:pt x="173" y="523"/>
                </a:moveTo>
                <a:cubicBezTo>
                  <a:pt x="178" y="528"/>
                  <a:pt x="189" y="532"/>
                  <a:pt x="201" y="533"/>
                </a:cubicBezTo>
                <a:cubicBezTo>
                  <a:pt x="220" y="533"/>
                  <a:pt x="233" y="524"/>
                  <a:pt x="233" y="520"/>
                </a:cubicBezTo>
                <a:cubicBezTo>
                  <a:pt x="233" y="516"/>
                  <a:pt x="229" y="513"/>
                  <a:pt x="227" y="512"/>
                </a:cubicBezTo>
                <a:cubicBezTo>
                  <a:pt x="221" y="508"/>
                  <a:pt x="212" y="506"/>
                  <a:pt x="203" y="506"/>
                </a:cubicBezTo>
                <a:cubicBezTo>
                  <a:pt x="186" y="505"/>
                  <a:pt x="168" y="512"/>
                  <a:pt x="167" y="517"/>
                </a:cubicBezTo>
                <a:cubicBezTo>
                  <a:pt x="167" y="519"/>
                  <a:pt x="169" y="521"/>
                  <a:pt x="173" y="523"/>
                </a:cubicBezTo>
                <a:close/>
                <a:moveTo>
                  <a:pt x="225" y="515"/>
                </a:moveTo>
                <a:cubicBezTo>
                  <a:pt x="229" y="517"/>
                  <a:pt x="230" y="519"/>
                  <a:pt x="230" y="520"/>
                </a:cubicBezTo>
                <a:cubicBezTo>
                  <a:pt x="230" y="522"/>
                  <a:pt x="219" y="530"/>
                  <a:pt x="201" y="529"/>
                </a:cubicBezTo>
                <a:cubicBezTo>
                  <a:pt x="190" y="529"/>
                  <a:pt x="180" y="525"/>
                  <a:pt x="174" y="521"/>
                </a:cubicBezTo>
                <a:cubicBezTo>
                  <a:pt x="172" y="519"/>
                  <a:pt x="171" y="518"/>
                  <a:pt x="170" y="517"/>
                </a:cubicBezTo>
                <a:cubicBezTo>
                  <a:pt x="172" y="515"/>
                  <a:pt x="186" y="508"/>
                  <a:pt x="203" y="509"/>
                </a:cubicBezTo>
                <a:cubicBezTo>
                  <a:pt x="215" y="509"/>
                  <a:pt x="223" y="513"/>
                  <a:pt x="225" y="515"/>
                </a:cubicBezTo>
                <a:close/>
                <a:moveTo>
                  <a:pt x="198" y="503"/>
                </a:moveTo>
                <a:cubicBezTo>
                  <a:pt x="201" y="505"/>
                  <a:pt x="203" y="506"/>
                  <a:pt x="206" y="507"/>
                </a:cubicBezTo>
                <a:cubicBezTo>
                  <a:pt x="213" y="511"/>
                  <a:pt x="221" y="512"/>
                  <a:pt x="227" y="512"/>
                </a:cubicBezTo>
                <a:cubicBezTo>
                  <a:pt x="232" y="511"/>
                  <a:pt x="238" y="510"/>
                  <a:pt x="239" y="507"/>
                </a:cubicBezTo>
                <a:cubicBezTo>
                  <a:pt x="241" y="503"/>
                  <a:pt x="235" y="493"/>
                  <a:pt x="224" y="487"/>
                </a:cubicBezTo>
                <a:cubicBezTo>
                  <a:pt x="222" y="485"/>
                  <a:pt x="220" y="484"/>
                  <a:pt x="218" y="483"/>
                </a:cubicBezTo>
                <a:cubicBezTo>
                  <a:pt x="206" y="477"/>
                  <a:pt x="194" y="477"/>
                  <a:pt x="191" y="478"/>
                </a:cubicBezTo>
                <a:cubicBezTo>
                  <a:pt x="188" y="478"/>
                  <a:pt x="183" y="478"/>
                  <a:pt x="182" y="480"/>
                </a:cubicBezTo>
                <a:cubicBezTo>
                  <a:pt x="180" y="484"/>
                  <a:pt x="187" y="496"/>
                  <a:pt x="198" y="503"/>
                </a:cubicBezTo>
                <a:close/>
                <a:moveTo>
                  <a:pt x="223" y="489"/>
                </a:moveTo>
                <a:cubicBezTo>
                  <a:pt x="233" y="496"/>
                  <a:pt x="237" y="505"/>
                  <a:pt x="236" y="506"/>
                </a:cubicBezTo>
                <a:cubicBezTo>
                  <a:pt x="235" y="508"/>
                  <a:pt x="222" y="512"/>
                  <a:pt x="207" y="504"/>
                </a:cubicBezTo>
                <a:cubicBezTo>
                  <a:pt x="205" y="503"/>
                  <a:pt x="202" y="502"/>
                  <a:pt x="200" y="501"/>
                </a:cubicBezTo>
                <a:cubicBezTo>
                  <a:pt x="190" y="493"/>
                  <a:pt x="185" y="484"/>
                  <a:pt x="185" y="482"/>
                </a:cubicBezTo>
                <a:cubicBezTo>
                  <a:pt x="185" y="481"/>
                  <a:pt x="187" y="481"/>
                  <a:pt x="191" y="481"/>
                </a:cubicBezTo>
                <a:cubicBezTo>
                  <a:pt x="194" y="481"/>
                  <a:pt x="205" y="480"/>
                  <a:pt x="216" y="486"/>
                </a:cubicBezTo>
                <a:cubicBezTo>
                  <a:pt x="218" y="487"/>
                  <a:pt x="221" y="488"/>
                  <a:pt x="223" y="489"/>
                </a:cubicBezTo>
                <a:close/>
                <a:moveTo>
                  <a:pt x="126" y="487"/>
                </a:moveTo>
                <a:cubicBezTo>
                  <a:pt x="132" y="492"/>
                  <a:pt x="142" y="498"/>
                  <a:pt x="154" y="499"/>
                </a:cubicBezTo>
                <a:cubicBezTo>
                  <a:pt x="173" y="502"/>
                  <a:pt x="187" y="494"/>
                  <a:pt x="187" y="489"/>
                </a:cubicBezTo>
                <a:cubicBezTo>
                  <a:pt x="188" y="486"/>
                  <a:pt x="184" y="483"/>
                  <a:pt x="182" y="481"/>
                </a:cubicBezTo>
                <a:cubicBezTo>
                  <a:pt x="176" y="477"/>
                  <a:pt x="168" y="474"/>
                  <a:pt x="159" y="473"/>
                </a:cubicBezTo>
                <a:cubicBezTo>
                  <a:pt x="142" y="471"/>
                  <a:pt x="123" y="475"/>
                  <a:pt x="122" y="480"/>
                </a:cubicBezTo>
                <a:cubicBezTo>
                  <a:pt x="121" y="482"/>
                  <a:pt x="123" y="484"/>
                  <a:pt x="126" y="487"/>
                </a:cubicBezTo>
                <a:close/>
                <a:moveTo>
                  <a:pt x="180" y="484"/>
                </a:moveTo>
                <a:cubicBezTo>
                  <a:pt x="183" y="486"/>
                  <a:pt x="184" y="488"/>
                  <a:pt x="184" y="489"/>
                </a:cubicBezTo>
                <a:cubicBezTo>
                  <a:pt x="184" y="491"/>
                  <a:pt x="172" y="498"/>
                  <a:pt x="155" y="496"/>
                </a:cubicBezTo>
                <a:cubicBezTo>
                  <a:pt x="143" y="495"/>
                  <a:pt x="133" y="489"/>
                  <a:pt x="128" y="485"/>
                </a:cubicBezTo>
                <a:cubicBezTo>
                  <a:pt x="126" y="483"/>
                  <a:pt x="125" y="481"/>
                  <a:pt x="125" y="481"/>
                </a:cubicBezTo>
                <a:cubicBezTo>
                  <a:pt x="127" y="479"/>
                  <a:pt x="141" y="474"/>
                  <a:pt x="158" y="476"/>
                </a:cubicBezTo>
                <a:cubicBezTo>
                  <a:pt x="170" y="477"/>
                  <a:pt x="177" y="482"/>
                  <a:pt x="180" y="484"/>
                </a:cubicBezTo>
                <a:close/>
                <a:moveTo>
                  <a:pt x="154" y="470"/>
                </a:moveTo>
                <a:cubicBezTo>
                  <a:pt x="156" y="472"/>
                  <a:pt x="158" y="473"/>
                  <a:pt x="161" y="475"/>
                </a:cubicBezTo>
                <a:cubicBezTo>
                  <a:pt x="168" y="479"/>
                  <a:pt x="175" y="481"/>
                  <a:pt x="182" y="481"/>
                </a:cubicBezTo>
                <a:cubicBezTo>
                  <a:pt x="187" y="481"/>
                  <a:pt x="193" y="480"/>
                  <a:pt x="194" y="477"/>
                </a:cubicBezTo>
                <a:cubicBezTo>
                  <a:pt x="196" y="473"/>
                  <a:pt x="191" y="463"/>
                  <a:pt x="181" y="456"/>
                </a:cubicBezTo>
                <a:cubicBezTo>
                  <a:pt x="179" y="454"/>
                  <a:pt x="177" y="453"/>
                  <a:pt x="175" y="451"/>
                </a:cubicBezTo>
                <a:cubicBezTo>
                  <a:pt x="164" y="445"/>
                  <a:pt x="152" y="444"/>
                  <a:pt x="149" y="443"/>
                </a:cubicBezTo>
                <a:cubicBezTo>
                  <a:pt x="146" y="443"/>
                  <a:pt x="141" y="443"/>
                  <a:pt x="140" y="445"/>
                </a:cubicBezTo>
                <a:cubicBezTo>
                  <a:pt x="138" y="449"/>
                  <a:pt x="144" y="461"/>
                  <a:pt x="154" y="470"/>
                </a:cubicBezTo>
                <a:close/>
                <a:moveTo>
                  <a:pt x="179" y="458"/>
                </a:moveTo>
                <a:cubicBezTo>
                  <a:pt x="189" y="466"/>
                  <a:pt x="192" y="475"/>
                  <a:pt x="191" y="476"/>
                </a:cubicBezTo>
                <a:cubicBezTo>
                  <a:pt x="190" y="478"/>
                  <a:pt x="177" y="480"/>
                  <a:pt x="162" y="472"/>
                </a:cubicBezTo>
                <a:cubicBezTo>
                  <a:pt x="160" y="471"/>
                  <a:pt x="158" y="469"/>
                  <a:pt x="156" y="467"/>
                </a:cubicBezTo>
                <a:cubicBezTo>
                  <a:pt x="146" y="459"/>
                  <a:pt x="142" y="449"/>
                  <a:pt x="143" y="447"/>
                </a:cubicBezTo>
                <a:cubicBezTo>
                  <a:pt x="143" y="447"/>
                  <a:pt x="145" y="446"/>
                  <a:pt x="149" y="447"/>
                </a:cubicBezTo>
                <a:cubicBezTo>
                  <a:pt x="152" y="447"/>
                  <a:pt x="163" y="448"/>
                  <a:pt x="173" y="454"/>
                </a:cubicBezTo>
                <a:cubicBezTo>
                  <a:pt x="176" y="455"/>
                  <a:pt x="177" y="457"/>
                  <a:pt x="179" y="458"/>
                </a:cubicBezTo>
                <a:close/>
                <a:moveTo>
                  <a:pt x="198" y="478"/>
                </a:moveTo>
                <a:cubicBezTo>
                  <a:pt x="207" y="484"/>
                  <a:pt x="217" y="486"/>
                  <a:pt x="219" y="483"/>
                </a:cubicBezTo>
                <a:cubicBezTo>
                  <a:pt x="222" y="481"/>
                  <a:pt x="221" y="475"/>
                  <a:pt x="220" y="471"/>
                </a:cubicBezTo>
                <a:cubicBezTo>
                  <a:pt x="218" y="464"/>
                  <a:pt x="215" y="457"/>
                  <a:pt x="210" y="452"/>
                </a:cubicBezTo>
                <a:cubicBezTo>
                  <a:pt x="208" y="449"/>
                  <a:pt x="205" y="446"/>
                  <a:pt x="202" y="444"/>
                </a:cubicBezTo>
                <a:cubicBezTo>
                  <a:pt x="194" y="438"/>
                  <a:pt x="184" y="434"/>
                  <a:pt x="181" y="436"/>
                </a:cubicBezTo>
                <a:cubicBezTo>
                  <a:pt x="177" y="439"/>
                  <a:pt x="180" y="457"/>
                  <a:pt x="190" y="470"/>
                </a:cubicBezTo>
                <a:cubicBezTo>
                  <a:pt x="193" y="473"/>
                  <a:pt x="195" y="476"/>
                  <a:pt x="198" y="478"/>
                </a:cubicBezTo>
                <a:close/>
                <a:moveTo>
                  <a:pt x="200" y="446"/>
                </a:moveTo>
                <a:cubicBezTo>
                  <a:pt x="203" y="449"/>
                  <a:pt x="205" y="451"/>
                  <a:pt x="208" y="454"/>
                </a:cubicBezTo>
                <a:cubicBezTo>
                  <a:pt x="218" y="466"/>
                  <a:pt x="219" y="479"/>
                  <a:pt x="217" y="481"/>
                </a:cubicBezTo>
                <a:cubicBezTo>
                  <a:pt x="217" y="481"/>
                  <a:pt x="209" y="481"/>
                  <a:pt x="200" y="475"/>
                </a:cubicBezTo>
                <a:cubicBezTo>
                  <a:pt x="197" y="473"/>
                  <a:pt x="195" y="471"/>
                  <a:pt x="193" y="468"/>
                </a:cubicBezTo>
                <a:cubicBezTo>
                  <a:pt x="182" y="456"/>
                  <a:pt x="181" y="441"/>
                  <a:pt x="182" y="438"/>
                </a:cubicBezTo>
                <a:cubicBezTo>
                  <a:pt x="184" y="438"/>
                  <a:pt x="192" y="440"/>
                  <a:pt x="200" y="446"/>
                </a:cubicBezTo>
                <a:close/>
                <a:moveTo>
                  <a:pt x="156" y="444"/>
                </a:moveTo>
                <a:cubicBezTo>
                  <a:pt x="165" y="452"/>
                  <a:pt x="174" y="454"/>
                  <a:pt x="177" y="451"/>
                </a:cubicBezTo>
                <a:cubicBezTo>
                  <a:pt x="179" y="449"/>
                  <a:pt x="179" y="443"/>
                  <a:pt x="178" y="439"/>
                </a:cubicBezTo>
                <a:cubicBezTo>
                  <a:pt x="177" y="432"/>
                  <a:pt x="175" y="426"/>
                  <a:pt x="171" y="420"/>
                </a:cubicBezTo>
                <a:cubicBezTo>
                  <a:pt x="169" y="416"/>
                  <a:pt x="166" y="414"/>
                  <a:pt x="163" y="411"/>
                </a:cubicBezTo>
                <a:cubicBezTo>
                  <a:pt x="156" y="404"/>
                  <a:pt x="147" y="399"/>
                  <a:pt x="144" y="401"/>
                </a:cubicBezTo>
                <a:cubicBezTo>
                  <a:pt x="139" y="404"/>
                  <a:pt x="140" y="422"/>
                  <a:pt x="149" y="436"/>
                </a:cubicBezTo>
                <a:cubicBezTo>
                  <a:pt x="151" y="439"/>
                  <a:pt x="154" y="442"/>
                  <a:pt x="156" y="444"/>
                </a:cubicBezTo>
                <a:close/>
                <a:moveTo>
                  <a:pt x="161" y="413"/>
                </a:moveTo>
                <a:cubicBezTo>
                  <a:pt x="164" y="416"/>
                  <a:pt x="166" y="419"/>
                  <a:pt x="168" y="421"/>
                </a:cubicBezTo>
                <a:cubicBezTo>
                  <a:pt x="177" y="434"/>
                  <a:pt x="177" y="447"/>
                  <a:pt x="175" y="449"/>
                </a:cubicBezTo>
                <a:cubicBezTo>
                  <a:pt x="174" y="450"/>
                  <a:pt x="166" y="449"/>
                  <a:pt x="158" y="442"/>
                </a:cubicBezTo>
                <a:cubicBezTo>
                  <a:pt x="156" y="440"/>
                  <a:pt x="154" y="437"/>
                  <a:pt x="152" y="434"/>
                </a:cubicBezTo>
                <a:cubicBezTo>
                  <a:pt x="143" y="421"/>
                  <a:pt x="143" y="406"/>
                  <a:pt x="145" y="404"/>
                </a:cubicBezTo>
                <a:cubicBezTo>
                  <a:pt x="147" y="404"/>
                  <a:pt x="154" y="406"/>
                  <a:pt x="161" y="413"/>
                </a:cubicBezTo>
                <a:close/>
                <a:moveTo>
                  <a:pt x="83" y="446"/>
                </a:moveTo>
                <a:cubicBezTo>
                  <a:pt x="88" y="451"/>
                  <a:pt x="98" y="458"/>
                  <a:pt x="110" y="461"/>
                </a:cubicBezTo>
                <a:cubicBezTo>
                  <a:pt x="129" y="466"/>
                  <a:pt x="143" y="459"/>
                  <a:pt x="144" y="455"/>
                </a:cubicBezTo>
                <a:cubicBezTo>
                  <a:pt x="145" y="452"/>
                  <a:pt x="141" y="448"/>
                  <a:pt x="140" y="446"/>
                </a:cubicBezTo>
                <a:cubicBezTo>
                  <a:pt x="134" y="441"/>
                  <a:pt x="126" y="437"/>
                  <a:pt x="117" y="435"/>
                </a:cubicBezTo>
                <a:cubicBezTo>
                  <a:pt x="101" y="431"/>
                  <a:pt x="81" y="433"/>
                  <a:pt x="80" y="438"/>
                </a:cubicBezTo>
                <a:cubicBezTo>
                  <a:pt x="79" y="440"/>
                  <a:pt x="80" y="442"/>
                  <a:pt x="83" y="446"/>
                </a:cubicBezTo>
                <a:close/>
                <a:moveTo>
                  <a:pt x="137" y="449"/>
                </a:moveTo>
                <a:cubicBezTo>
                  <a:pt x="140" y="452"/>
                  <a:pt x="141" y="454"/>
                  <a:pt x="141" y="454"/>
                </a:cubicBezTo>
                <a:cubicBezTo>
                  <a:pt x="140" y="456"/>
                  <a:pt x="128" y="462"/>
                  <a:pt x="111" y="458"/>
                </a:cubicBezTo>
                <a:cubicBezTo>
                  <a:pt x="100" y="455"/>
                  <a:pt x="90" y="449"/>
                  <a:pt x="86" y="444"/>
                </a:cubicBezTo>
                <a:cubicBezTo>
                  <a:pt x="84" y="441"/>
                  <a:pt x="83" y="440"/>
                  <a:pt x="83" y="439"/>
                </a:cubicBezTo>
                <a:cubicBezTo>
                  <a:pt x="85" y="437"/>
                  <a:pt x="100" y="434"/>
                  <a:pt x="117" y="438"/>
                </a:cubicBezTo>
                <a:cubicBezTo>
                  <a:pt x="128" y="441"/>
                  <a:pt x="135" y="447"/>
                  <a:pt x="137" y="449"/>
                </a:cubicBezTo>
                <a:close/>
                <a:moveTo>
                  <a:pt x="113" y="432"/>
                </a:moveTo>
                <a:cubicBezTo>
                  <a:pt x="115" y="434"/>
                  <a:pt x="117" y="436"/>
                  <a:pt x="119" y="437"/>
                </a:cubicBezTo>
                <a:cubicBezTo>
                  <a:pt x="126" y="442"/>
                  <a:pt x="133" y="445"/>
                  <a:pt x="140" y="446"/>
                </a:cubicBezTo>
                <a:cubicBezTo>
                  <a:pt x="145" y="446"/>
                  <a:pt x="150" y="446"/>
                  <a:pt x="152" y="444"/>
                </a:cubicBezTo>
                <a:cubicBezTo>
                  <a:pt x="155" y="440"/>
                  <a:pt x="150" y="429"/>
                  <a:pt x="142" y="421"/>
                </a:cubicBezTo>
                <a:cubicBezTo>
                  <a:pt x="140" y="419"/>
                  <a:pt x="138" y="417"/>
                  <a:pt x="136" y="416"/>
                </a:cubicBezTo>
                <a:cubicBezTo>
                  <a:pt x="126" y="408"/>
                  <a:pt x="115" y="406"/>
                  <a:pt x="112" y="405"/>
                </a:cubicBezTo>
                <a:cubicBezTo>
                  <a:pt x="108" y="404"/>
                  <a:pt x="104" y="404"/>
                  <a:pt x="102" y="406"/>
                </a:cubicBezTo>
                <a:cubicBezTo>
                  <a:pt x="100" y="409"/>
                  <a:pt x="104" y="422"/>
                  <a:pt x="113" y="432"/>
                </a:cubicBezTo>
                <a:close/>
                <a:moveTo>
                  <a:pt x="140" y="423"/>
                </a:moveTo>
                <a:cubicBezTo>
                  <a:pt x="149" y="432"/>
                  <a:pt x="150" y="441"/>
                  <a:pt x="150" y="442"/>
                </a:cubicBezTo>
                <a:cubicBezTo>
                  <a:pt x="148" y="444"/>
                  <a:pt x="135" y="445"/>
                  <a:pt x="121" y="435"/>
                </a:cubicBezTo>
                <a:cubicBezTo>
                  <a:pt x="119" y="433"/>
                  <a:pt x="117" y="431"/>
                  <a:pt x="116" y="430"/>
                </a:cubicBezTo>
                <a:cubicBezTo>
                  <a:pt x="107" y="420"/>
                  <a:pt x="104" y="410"/>
                  <a:pt x="105" y="408"/>
                </a:cubicBezTo>
                <a:cubicBezTo>
                  <a:pt x="105" y="408"/>
                  <a:pt x="107" y="407"/>
                  <a:pt x="111" y="408"/>
                </a:cubicBezTo>
                <a:cubicBezTo>
                  <a:pt x="114" y="409"/>
                  <a:pt x="124" y="411"/>
                  <a:pt x="134" y="418"/>
                </a:cubicBezTo>
                <a:cubicBezTo>
                  <a:pt x="136" y="420"/>
                  <a:pt x="138" y="421"/>
                  <a:pt x="140" y="423"/>
                </a:cubicBezTo>
                <a:close/>
                <a:moveTo>
                  <a:pt x="46" y="398"/>
                </a:moveTo>
                <a:cubicBezTo>
                  <a:pt x="50" y="404"/>
                  <a:pt x="59" y="413"/>
                  <a:pt x="70" y="417"/>
                </a:cubicBezTo>
                <a:cubicBezTo>
                  <a:pt x="88" y="425"/>
                  <a:pt x="104" y="420"/>
                  <a:pt x="105" y="415"/>
                </a:cubicBezTo>
                <a:cubicBezTo>
                  <a:pt x="106" y="413"/>
                  <a:pt x="103" y="408"/>
                  <a:pt x="102" y="407"/>
                </a:cubicBezTo>
                <a:cubicBezTo>
                  <a:pt x="97" y="401"/>
                  <a:pt x="90" y="396"/>
                  <a:pt x="81" y="392"/>
                </a:cubicBezTo>
                <a:cubicBezTo>
                  <a:pt x="65" y="386"/>
                  <a:pt x="46" y="385"/>
                  <a:pt x="43" y="389"/>
                </a:cubicBezTo>
                <a:cubicBezTo>
                  <a:pt x="42" y="391"/>
                  <a:pt x="43" y="393"/>
                  <a:pt x="46" y="398"/>
                </a:cubicBezTo>
                <a:close/>
                <a:moveTo>
                  <a:pt x="99" y="409"/>
                </a:moveTo>
                <a:cubicBezTo>
                  <a:pt x="102" y="412"/>
                  <a:pt x="103" y="414"/>
                  <a:pt x="102" y="415"/>
                </a:cubicBezTo>
                <a:cubicBezTo>
                  <a:pt x="101" y="416"/>
                  <a:pt x="88" y="421"/>
                  <a:pt x="72" y="414"/>
                </a:cubicBezTo>
                <a:cubicBezTo>
                  <a:pt x="61" y="410"/>
                  <a:pt x="53" y="402"/>
                  <a:pt x="49" y="396"/>
                </a:cubicBezTo>
                <a:cubicBezTo>
                  <a:pt x="47" y="393"/>
                  <a:pt x="46" y="391"/>
                  <a:pt x="46" y="391"/>
                </a:cubicBezTo>
                <a:cubicBezTo>
                  <a:pt x="49" y="389"/>
                  <a:pt x="64" y="389"/>
                  <a:pt x="80" y="395"/>
                </a:cubicBezTo>
                <a:cubicBezTo>
                  <a:pt x="91" y="400"/>
                  <a:pt x="97" y="406"/>
                  <a:pt x="99" y="409"/>
                </a:cubicBezTo>
                <a:close/>
                <a:moveTo>
                  <a:pt x="78" y="388"/>
                </a:moveTo>
                <a:cubicBezTo>
                  <a:pt x="79" y="391"/>
                  <a:pt x="81" y="393"/>
                  <a:pt x="83" y="395"/>
                </a:cubicBezTo>
                <a:cubicBezTo>
                  <a:pt x="89" y="400"/>
                  <a:pt x="96" y="405"/>
                  <a:pt x="102" y="406"/>
                </a:cubicBezTo>
                <a:cubicBezTo>
                  <a:pt x="107" y="407"/>
                  <a:pt x="112" y="408"/>
                  <a:pt x="115" y="405"/>
                </a:cubicBezTo>
                <a:cubicBezTo>
                  <a:pt x="117" y="402"/>
                  <a:pt x="115" y="391"/>
                  <a:pt x="108" y="382"/>
                </a:cubicBezTo>
                <a:cubicBezTo>
                  <a:pt x="106" y="380"/>
                  <a:pt x="104" y="378"/>
                  <a:pt x="103" y="376"/>
                </a:cubicBezTo>
                <a:cubicBezTo>
                  <a:pt x="94" y="367"/>
                  <a:pt x="83" y="363"/>
                  <a:pt x="80" y="362"/>
                </a:cubicBezTo>
                <a:cubicBezTo>
                  <a:pt x="77" y="361"/>
                  <a:pt x="73" y="359"/>
                  <a:pt x="71" y="361"/>
                </a:cubicBezTo>
                <a:cubicBezTo>
                  <a:pt x="68" y="363"/>
                  <a:pt x="70" y="377"/>
                  <a:pt x="78" y="388"/>
                </a:cubicBezTo>
                <a:close/>
                <a:moveTo>
                  <a:pt x="105" y="384"/>
                </a:moveTo>
                <a:cubicBezTo>
                  <a:pt x="113" y="394"/>
                  <a:pt x="113" y="402"/>
                  <a:pt x="112" y="404"/>
                </a:cubicBezTo>
                <a:cubicBezTo>
                  <a:pt x="111" y="405"/>
                  <a:pt x="97" y="405"/>
                  <a:pt x="85" y="393"/>
                </a:cubicBezTo>
                <a:cubicBezTo>
                  <a:pt x="83" y="391"/>
                  <a:pt x="82" y="389"/>
                  <a:pt x="80" y="387"/>
                </a:cubicBezTo>
                <a:cubicBezTo>
                  <a:pt x="73" y="376"/>
                  <a:pt x="72" y="365"/>
                  <a:pt x="73" y="363"/>
                </a:cubicBezTo>
                <a:cubicBezTo>
                  <a:pt x="73" y="363"/>
                  <a:pt x="75" y="363"/>
                  <a:pt x="79" y="365"/>
                </a:cubicBezTo>
                <a:cubicBezTo>
                  <a:pt x="82" y="366"/>
                  <a:pt x="92" y="370"/>
                  <a:pt x="100" y="378"/>
                </a:cubicBezTo>
                <a:cubicBezTo>
                  <a:pt x="102" y="380"/>
                  <a:pt x="104" y="382"/>
                  <a:pt x="105" y="384"/>
                </a:cubicBezTo>
                <a:close/>
                <a:moveTo>
                  <a:pt x="119" y="407"/>
                </a:moveTo>
                <a:cubicBezTo>
                  <a:pt x="126" y="415"/>
                  <a:pt x="135" y="418"/>
                  <a:pt x="138" y="416"/>
                </a:cubicBezTo>
                <a:cubicBezTo>
                  <a:pt x="141" y="414"/>
                  <a:pt x="141" y="409"/>
                  <a:pt x="141" y="404"/>
                </a:cubicBezTo>
                <a:cubicBezTo>
                  <a:pt x="141" y="398"/>
                  <a:pt x="139" y="390"/>
                  <a:pt x="136" y="384"/>
                </a:cubicBezTo>
                <a:cubicBezTo>
                  <a:pt x="134" y="381"/>
                  <a:pt x="132" y="378"/>
                  <a:pt x="130" y="375"/>
                </a:cubicBezTo>
                <a:cubicBezTo>
                  <a:pt x="124" y="367"/>
                  <a:pt x="116" y="362"/>
                  <a:pt x="112" y="363"/>
                </a:cubicBezTo>
                <a:cubicBezTo>
                  <a:pt x="110" y="364"/>
                  <a:pt x="108" y="369"/>
                  <a:pt x="108" y="376"/>
                </a:cubicBezTo>
                <a:cubicBezTo>
                  <a:pt x="108" y="382"/>
                  <a:pt x="109" y="390"/>
                  <a:pt x="113" y="398"/>
                </a:cubicBezTo>
                <a:cubicBezTo>
                  <a:pt x="114" y="401"/>
                  <a:pt x="116" y="404"/>
                  <a:pt x="119" y="407"/>
                </a:cubicBezTo>
                <a:close/>
                <a:moveTo>
                  <a:pt x="128" y="377"/>
                </a:moveTo>
                <a:cubicBezTo>
                  <a:pt x="130" y="380"/>
                  <a:pt x="132" y="383"/>
                  <a:pt x="133" y="386"/>
                </a:cubicBezTo>
                <a:cubicBezTo>
                  <a:pt x="140" y="399"/>
                  <a:pt x="138" y="412"/>
                  <a:pt x="137" y="414"/>
                </a:cubicBezTo>
                <a:cubicBezTo>
                  <a:pt x="135" y="414"/>
                  <a:pt x="128" y="413"/>
                  <a:pt x="121" y="405"/>
                </a:cubicBezTo>
                <a:cubicBezTo>
                  <a:pt x="119" y="402"/>
                  <a:pt x="117" y="399"/>
                  <a:pt x="115" y="396"/>
                </a:cubicBezTo>
                <a:cubicBezTo>
                  <a:pt x="108" y="382"/>
                  <a:pt x="111" y="368"/>
                  <a:pt x="113" y="366"/>
                </a:cubicBezTo>
                <a:cubicBezTo>
                  <a:pt x="115" y="366"/>
                  <a:pt x="122" y="369"/>
                  <a:pt x="128" y="377"/>
                </a:cubicBezTo>
                <a:close/>
                <a:moveTo>
                  <a:pt x="87" y="364"/>
                </a:moveTo>
                <a:cubicBezTo>
                  <a:pt x="93" y="374"/>
                  <a:pt x="101" y="378"/>
                  <a:pt x="104" y="376"/>
                </a:cubicBezTo>
                <a:cubicBezTo>
                  <a:pt x="107" y="375"/>
                  <a:pt x="109" y="370"/>
                  <a:pt x="109" y="365"/>
                </a:cubicBezTo>
                <a:cubicBezTo>
                  <a:pt x="110" y="359"/>
                  <a:pt x="110" y="352"/>
                  <a:pt x="108" y="345"/>
                </a:cubicBezTo>
                <a:cubicBezTo>
                  <a:pt x="107" y="342"/>
                  <a:pt x="105" y="338"/>
                  <a:pt x="104" y="335"/>
                </a:cubicBezTo>
                <a:cubicBezTo>
                  <a:pt x="99" y="327"/>
                  <a:pt x="92" y="320"/>
                  <a:pt x="89" y="321"/>
                </a:cubicBezTo>
                <a:cubicBezTo>
                  <a:pt x="86" y="322"/>
                  <a:pt x="84" y="326"/>
                  <a:pt x="82" y="332"/>
                </a:cubicBezTo>
                <a:cubicBezTo>
                  <a:pt x="80" y="339"/>
                  <a:pt x="80" y="347"/>
                  <a:pt x="82" y="354"/>
                </a:cubicBezTo>
                <a:cubicBezTo>
                  <a:pt x="83" y="358"/>
                  <a:pt x="85" y="361"/>
                  <a:pt x="87" y="364"/>
                </a:cubicBezTo>
                <a:close/>
                <a:moveTo>
                  <a:pt x="101" y="337"/>
                </a:moveTo>
                <a:cubicBezTo>
                  <a:pt x="103" y="340"/>
                  <a:pt x="104" y="343"/>
                  <a:pt x="105" y="346"/>
                </a:cubicBezTo>
                <a:cubicBezTo>
                  <a:pt x="109" y="360"/>
                  <a:pt x="105" y="373"/>
                  <a:pt x="103" y="374"/>
                </a:cubicBezTo>
                <a:cubicBezTo>
                  <a:pt x="102" y="374"/>
                  <a:pt x="95" y="372"/>
                  <a:pt x="89" y="363"/>
                </a:cubicBezTo>
                <a:cubicBezTo>
                  <a:pt x="88" y="360"/>
                  <a:pt x="86" y="357"/>
                  <a:pt x="85" y="353"/>
                </a:cubicBezTo>
                <a:cubicBezTo>
                  <a:pt x="81" y="338"/>
                  <a:pt x="87" y="325"/>
                  <a:pt x="89" y="324"/>
                </a:cubicBezTo>
                <a:cubicBezTo>
                  <a:pt x="91" y="324"/>
                  <a:pt x="96" y="329"/>
                  <a:pt x="101" y="337"/>
                </a:cubicBezTo>
                <a:close/>
                <a:moveTo>
                  <a:pt x="17" y="342"/>
                </a:moveTo>
                <a:cubicBezTo>
                  <a:pt x="20" y="349"/>
                  <a:pt x="27" y="360"/>
                  <a:pt x="38" y="367"/>
                </a:cubicBezTo>
                <a:cubicBezTo>
                  <a:pt x="54" y="377"/>
                  <a:pt x="70" y="375"/>
                  <a:pt x="72" y="371"/>
                </a:cubicBezTo>
                <a:cubicBezTo>
                  <a:pt x="74" y="368"/>
                  <a:pt x="71" y="364"/>
                  <a:pt x="70" y="362"/>
                </a:cubicBezTo>
                <a:cubicBezTo>
                  <a:pt x="67" y="355"/>
                  <a:pt x="60" y="349"/>
                  <a:pt x="53" y="344"/>
                </a:cubicBezTo>
                <a:cubicBezTo>
                  <a:pt x="45" y="339"/>
                  <a:pt x="37" y="335"/>
                  <a:pt x="30" y="333"/>
                </a:cubicBezTo>
                <a:cubicBezTo>
                  <a:pt x="23" y="331"/>
                  <a:pt x="18" y="330"/>
                  <a:pt x="16" y="332"/>
                </a:cubicBezTo>
                <a:cubicBezTo>
                  <a:pt x="15" y="334"/>
                  <a:pt x="15" y="337"/>
                  <a:pt x="17" y="342"/>
                </a:cubicBezTo>
                <a:close/>
                <a:moveTo>
                  <a:pt x="67" y="363"/>
                </a:moveTo>
                <a:cubicBezTo>
                  <a:pt x="70" y="367"/>
                  <a:pt x="70" y="369"/>
                  <a:pt x="70" y="370"/>
                </a:cubicBezTo>
                <a:cubicBezTo>
                  <a:pt x="68" y="371"/>
                  <a:pt x="55" y="374"/>
                  <a:pt x="39" y="364"/>
                </a:cubicBezTo>
                <a:cubicBezTo>
                  <a:pt x="29" y="357"/>
                  <a:pt x="23" y="347"/>
                  <a:pt x="20" y="340"/>
                </a:cubicBezTo>
                <a:cubicBezTo>
                  <a:pt x="19" y="337"/>
                  <a:pt x="18" y="335"/>
                  <a:pt x="19" y="335"/>
                </a:cubicBezTo>
                <a:cubicBezTo>
                  <a:pt x="21" y="334"/>
                  <a:pt x="37" y="337"/>
                  <a:pt x="51" y="347"/>
                </a:cubicBezTo>
                <a:cubicBezTo>
                  <a:pt x="61" y="353"/>
                  <a:pt x="66" y="360"/>
                  <a:pt x="67" y="363"/>
                </a:cubicBezTo>
                <a:close/>
                <a:moveTo>
                  <a:pt x="50" y="339"/>
                </a:moveTo>
                <a:cubicBezTo>
                  <a:pt x="51" y="342"/>
                  <a:pt x="52" y="344"/>
                  <a:pt x="54" y="347"/>
                </a:cubicBezTo>
                <a:cubicBezTo>
                  <a:pt x="58" y="353"/>
                  <a:pt x="64" y="359"/>
                  <a:pt x="71" y="361"/>
                </a:cubicBezTo>
                <a:cubicBezTo>
                  <a:pt x="75" y="363"/>
                  <a:pt x="81" y="365"/>
                  <a:pt x="83" y="363"/>
                </a:cubicBezTo>
                <a:cubicBezTo>
                  <a:pt x="87" y="360"/>
                  <a:pt x="86" y="349"/>
                  <a:pt x="80" y="338"/>
                </a:cubicBezTo>
                <a:cubicBezTo>
                  <a:pt x="79" y="336"/>
                  <a:pt x="78" y="334"/>
                  <a:pt x="77" y="332"/>
                </a:cubicBezTo>
                <a:cubicBezTo>
                  <a:pt x="70" y="322"/>
                  <a:pt x="61" y="315"/>
                  <a:pt x="58" y="314"/>
                </a:cubicBezTo>
                <a:cubicBezTo>
                  <a:pt x="55" y="312"/>
                  <a:pt x="51" y="310"/>
                  <a:pt x="49" y="311"/>
                </a:cubicBezTo>
                <a:cubicBezTo>
                  <a:pt x="45" y="312"/>
                  <a:pt x="44" y="326"/>
                  <a:pt x="50" y="339"/>
                </a:cubicBezTo>
                <a:close/>
                <a:moveTo>
                  <a:pt x="78" y="340"/>
                </a:moveTo>
                <a:cubicBezTo>
                  <a:pt x="83" y="351"/>
                  <a:pt x="82" y="359"/>
                  <a:pt x="81" y="360"/>
                </a:cubicBezTo>
                <a:cubicBezTo>
                  <a:pt x="79" y="362"/>
                  <a:pt x="66" y="359"/>
                  <a:pt x="57" y="345"/>
                </a:cubicBezTo>
                <a:cubicBezTo>
                  <a:pt x="55" y="343"/>
                  <a:pt x="54" y="340"/>
                  <a:pt x="53" y="338"/>
                </a:cubicBezTo>
                <a:cubicBezTo>
                  <a:pt x="47" y="326"/>
                  <a:pt x="49" y="315"/>
                  <a:pt x="50" y="314"/>
                </a:cubicBezTo>
                <a:cubicBezTo>
                  <a:pt x="51" y="314"/>
                  <a:pt x="53" y="314"/>
                  <a:pt x="56" y="316"/>
                </a:cubicBezTo>
                <a:cubicBezTo>
                  <a:pt x="59" y="318"/>
                  <a:pt x="67" y="324"/>
                  <a:pt x="74" y="334"/>
                </a:cubicBezTo>
                <a:cubicBezTo>
                  <a:pt x="75" y="336"/>
                  <a:pt x="77" y="338"/>
                  <a:pt x="78" y="340"/>
                </a:cubicBezTo>
                <a:close/>
                <a:moveTo>
                  <a:pt x="1" y="279"/>
                </a:moveTo>
                <a:cubicBezTo>
                  <a:pt x="2" y="287"/>
                  <a:pt x="6" y="299"/>
                  <a:pt x="15" y="309"/>
                </a:cubicBezTo>
                <a:cubicBezTo>
                  <a:pt x="29" y="323"/>
                  <a:pt x="45" y="324"/>
                  <a:pt x="48" y="321"/>
                </a:cubicBezTo>
                <a:cubicBezTo>
                  <a:pt x="50" y="319"/>
                  <a:pt x="49" y="314"/>
                  <a:pt x="48" y="311"/>
                </a:cubicBezTo>
                <a:cubicBezTo>
                  <a:pt x="46" y="304"/>
                  <a:pt x="41" y="297"/>
                  <a:pt x="35" y="290"/>
                </a:cubicBezTo>
                <a:cubicBezTo>
                  <a:pt x="29" y="283"/>
                  <a:pt x="22" y="278"/>
                  <a:pt x="16" y="274"/>
                </a:cubicBezTo>
                <a:cubicBezTo>
                  <a:pt x="10" y="270"/>
                  <a:pt x="4" y="268"/>
                  <a:pt x="2" y="269"/>
                </a:cubicBezTo>
                <a:cubicBezTo>
                  <a:pt x="1" y="270"/>
                  <a:pt x="0" y="274"/>
                  <a:pt x="1" y="279"/>
                </a:cubicBezTo>
                <a:close/>
                <a:moveTo>
                  <a:pt x="45" y="312"/>
                </a:moveTo>
                <a:cubicBezTo>
                  <a:pt x="46" y="316"/>
                  <a:pt x="46" y="319"/>
                  <a:pt x="46" y="319"/>
                </a:cubicBezTo>
                <a:cubicBezTo>
                  <a:pt x="44" y="320"/>
                  <a:pt x="30" y="320"/>
                  <a:pt x="17" y="306"/>
                </a:cubicBezTo>
                <a:cubicBezTo>
                  <a:pt x="9" y="297"/>
                  <a:pt x="5" y="286"/>
                  <a:pt x="4" y="278"/>
                </a:cubicBezTo>
                <a:cubicBezTo>
                  <a:pt x="4" y="275"/>
                  <a:pt x="4" y="273"/>
                  <a:pt x="4" y="272"/>
                </a:cubicBezTo>
                <a:cubicBezTo>
                  <a:pt x="7" y="272"/>
                  <a:pt x="21" y="279"/>
                  <a:pt x="33" y="292"/>
                </a:cubicBezTo>
                <a:cubicBezTo>
                  <a:pt x="41" y="301"/>
                  <a:pt x="44" y="309"/>
                  <a:pt x="45" y="312"/>
                </a:cubicBezTo>
                <a:close/>
                <a:moveTo>
                  <a:pt x="34" y="285"/>
                </a:moveTo>
                <a:cubicBezTo>
                  <a:pt x="34" y="288"/>
                  <a:pt x="35" y="290"/>
                  <a:pt x="36" y="293"/>
                </a:cubicBezTo>
                <a:cubicBezTo>
                  <a:pt x="38" y="301"/>
                  <a:pt x="43" y="307"/>
                  <a:pt x="49" y="311"/>
                </a:cubicBezTo>
                <a:cubicBezTo>
                  <a:pt x="52" y="314"/>
                  <a:pt x="58" y="317"/>
                  <a:pt x="60" y="315"/>
                </a:cubicBezTo>
                <a:cubicBezTo>
                  <a:pt x="64" y="313"/>
                  <a:pt x="66" y="302"/>
                  <a:pt x="63" y="291"/>
                </a:cubicBezTo>
                <a:cubicBezTo>
                  <a:pt x="63" y="289"/>
                  <a:pt x="62" y="287"/>
                  <a:pt x="61" y="284"/>
                </a:cubicBezTo>
                <a:cubicBezTo>
                  <a:pt x="57" y="273"/>
                  <a:pt x="50" y="264"/>
                  <a:pt x="48" y="262"/>
                </a:cubicBezTo>
                <a:cubicBezTo>
                  <a:pt x="45" y="260"/>
                  <a:pt x="42" y="257"/>
                  <a:pt x="40" y="257"/>
                </a:cubicBezTo>
                <a:cubicBezTo>
                  <a:pt x="36" y="257"/>
                  <a:pt x="31" y="271"/>
                  <a:pt x="34" y="285"/>
                </a:cubicBezTo>
                <a:close/>
                <a:moveTo>
                  <a:pt x="60" y="292"/>
                </a:moveTo>
                <a:cubicBezTo>
                  <a:pt x="63" y="304"/>
                  <a:pt x="60" y="312"/>
                  <a:pt x="59" y="313"/>
                </a:cubicBezTo>
                <a:cubicBezTo>
                  <a:pt x="58" y="313"/>
                  <a:pt x="55" y="312"/>
                  <a:pt x="50" y="309"/>
                </a:cubicBezTo>
                <a:cubicBezTo>
                  <a:pt x="46" y="305"/>
                  <a:pt x="42" y="300"/>
                  <a:pt x="39" y="292"/>
                </a:cubicBezTo>
                <a:cubicBezTo>
                  <a:pt x="38" y="289"/>
                  <a:pt x="37" y="287"/>
                  <a:pt x="37" y="284"/>
                </a:cubicBezTo>
                <a:cubicBezTo>
                  <a:pt x="35" y="271"/>
                  <a:pt x="39" y="261"/>
                  <a:pt x="40" y="260"/>
                </a:cubicBezTo>
                <a:cubicBezTo>
                  <a:pt x="41" y="260"/>
                  <a:pt x="43" y="261"/>
                  <a:pt x="45" y="264"/>
                </a:cubicBezTo>
                <a:cubicBezTo>
                  <a:pt x="47" y="266"/>
                  <a:pt x="54" y="274"/>
                  <a:pt x="58" y="285"/>
                </a:cubicBezTo>
                <a:cubicBezTo>
                  <a:pt x="59" y="287"/>
                  <a:pt x="60" y="290"/>
                  <a:pt x="60" y="292"/>
                </a:cubicBezTo>
                <a:close/>
                <a:moveTo>
                  <a:pt x="64" y="318"/>
                </a:moveTo>
                <a:cubicBezTo>
                  <a:pt x="67" y="328"/>
                  <a:pt x="75" y="334"/>
                  <a:pt x="78" y="333"/>
                </a:cubicBezTo>
                <a:cubicBezTo>
                  <a:pt x="81" y="332"/>
                  <a:pt x="84" y="327"/>
                  <a:pt x="85" y="323"/>
                </a:cubicBezTo>
                <a:cubicBezTo>
                  <a:pt x="88" y="317"/>
                  <a:pt x="89" y="310"/>
                  <a:pt x="88" y="304"/>
                </a:cubicBezTo>
                <a:cubicBezTo>
                  <a:pt x="88" y="300"/>
                  <a:pt x="88" y="297"/>
                  <a:pt x="87" y="294"/>
                </a:cubicBezTo>
                <a:cubicBezTo>
                  <a:pt x="84" y="285"/>
                  <a:pt x="80" y="277"/>
                  <a:pt x="76" y="277"/>
                </a:cubicBezTo>
                <a:cubicBezTo>
                  <a:pt x="73" y="277"/>
                  <a:pt x="69" y="280"/>
                  <a:pt x="66" y="286"/>
                </a:cubicBezTo>
                <a:cubicBezTo>
                  <a:pt x="63" y="291"/>
                  <a:pt x="61" y="299"/>
                  <a:pt x="62" y="307"/>
                </a:cubicBezTo>
                <a:cubicBezTo>
                  <a:pt x="62" y="311"/>
                  <a:pt x="63" y="315"/>
                  <a:pt x="64" y="318"/>
                </a:cubicBezTo>
                <a:close/>
                <a:moveTo>
                  <a:pt x="84" y="294"/>
                </a:moveTo>
                <a:cubicBezTo>
                  <a:pt x="85" y="298"/>
                  <a:pt x="85" y="301"/>
                  <a:pt x="85" y="304"/>
                </a:cubicBezTo>
                <a:cubicBezTo>
                  <a:pt x="86" y="318"/>
                  <a:pt x="80" y="329"/>
                  <a:pt x="78" y="330"/>
                </a:cubicBezTo>
                <a:cubicBezTo>
                  <a:pt x="77" y="330"/>
                  <a:pt x="70" y="327"/>
                  <a:pt x="67" y="317"/>
                </a:cubicBezTo>
                <a:cubicBezTo>
                  <a:pt x="66" y="314"/>
                  <a:pt x="65" y="310"/>
                  <a:pt x="65" y="307"/>
                </a:cubicBezTo>
                <a:cubicBezTo>
                  <a:pt x="64" y="299"/>
                  <a:pt x="66" y="292"/>
                  <a:pt x="69" y="288"/>
                </a:cubicBezTo>
                <a:cubicBezTo>
                  <a:pt x="71" y="283"/>
                  <a:pt x="74" y="280"/>
                  <a:pt x="75" y="279"/>
                </a:cubicBezTo>
                <a:cubicBezTo>
                  <a:pt x="77" y="280"/>
                  <a:pt x="81" y="286"/>
                  <a:pt x="84" y="294"/>
                </a:cubicBezTo>
                <a:close/>
                <a:moveTo>
                  <a:pt x="52" y="267"/>
                </a:moveTo>
                <a:cubicBezTo>
                  <a:pt x="53" y="278"/>
                  <a:pt x="59" y="285"/>
                  <a:pt x="63" y="285"/>
                </a:cubicBezTo>
                <a:cubicBezTo>
                  <a:pt x="66" y="285"/>
                  <a:pt x="70" y="281"/>
                  <a:pt x="72" y="277"/>
                </a:cubicBezTo>
                <a:cubicBezTo>
                  <a:pt x="76" y="272"/>
                  <a:pt x="78" y="266"/>
                  <a:pt x="80" y="260"/>
                </a:cubicBezTo>
                <a:cubicBezTo>
                  <a:pt x="80" y="257"/>
                  <a:pt x="81" y="253"/>
                  <a:pt x="81" y="250"/>
                </a:cubicBezTo>
                <a:cubicBezTo>
                  <a:pt x="81" y="241"/>
                  <a:pt x="78" y="232"/>
                  <a:pt x="75" y="231"/>
                </a:cubicBezTo>
                <a:cubicBezTo>
                  <a:pt x="72" y="230"/>
                  <a:pt x="68" y="233"/>
                  <a:pt x="63" y="237"/>
                </a:cubicBezTo>
                <a:cubicBezTo>
                  <a:pt x="59" y="242"/>
                  <a:pt x="55" y="249"/>
                  <a:pt x="53" y="257"/>
                </a:cubicBezTo>
                <a:cubicBezTo>
                  <a:pt x="52" y="260"/>
                  <a:pt x="52" y="264"/>
                  <a:pt x="52" y="267"/>
                </a:cubicBezTo>
                <a:close/>
                <a:moveTo>
                  <a:pt x="78" y="250"/>
                </a:moveTo>
                <a:cubicBezTo>
                  <a:pt x="78" y="253"/>
                  <a:pt x="77" y="256"/>
                  <a:pt x="77" y="260"/>
                </a:cubicBezTo>
                <a:cubicBezTo>
                  <a:pt x="74" y="273"/>
                  <a:pt x="65" y="282"/>
                  <a:pt x="63" y="282"/>
                </a:cubicBezTo>
                <a:cubicBezTo>
                  <a:pt x="62" y="282"/>
                  <a:pt x="56" y="277"/>
                  <a:pt x="55" y="267"/>
                </a:cubicBezTo>
                <a:cubicBezTo>
                  <a:pt x="55" y="264"/>
                  <a:pt x="55" y="260"/>
                  <a:pt x="56" y="257"/>
                </a:cubicBezTo>
                <a:cubicBezTo>
                  <a:pt x="58" y="250"/>
                  <a:pt x="61" y="244"/>
                  <a:pt x="65" y="240"/>
                </a:cubicBezTo>
                <a:cubicBezTo>
                  <a:pt x="69" y="236"/>
                  <a:pt x="72" y="234"/>
                  <a:pt x="74" y="233"/>
                </a:cubicBezTo>
                <a:cubicBezTo>
                  <a:pt x="75" y="235"/>
                  <a:pt x="78" y="241"/>
                  <a:pt x="78" y="250"/>
                </a:cubicBezTo>
                <a:close/>
                <a:moveTo>
                  <a:pt x="2" y="213"/>
                </a:moveTo>
                <a:cubicBezTo>
                  <a:pt x="1" y="221"/>
                  <a:pt x="2" y="234"/>
                  <a:pt x="8" y="246"/>
                </a:cubicBezTo>
                <a:cubicBezTo>
                  <a:pt x="12" y="255"/>
                  <a:pt x="19" y="261"/>
                  <a:pt x="24" y="264"/>
                </a:cubicBezTo>
                <a:cubicBezTo>
                  <a:pt x="30" y="267"/>
                  <a:pt x="34" y="268"/>
                  <a:pt x="36" y="267"/>
                </a:cubicBezTo>
                <a:cubicBezTo>
                  <a:pt x="39" y="265"/>
                  <a:pt x="39" y="260"/>
                  <a:pt x="39" y="257"/>
                </a:cubicBezTo>
                <a:cubicBezTo>
                  <a:pt x="39" y="250"/>
                  <a:pt x="36" y="241"/>
                  <a:pt x="32" y="233"/>
                </a:cubicBezTo>
                <a:cubicBezTo>
                  <a:pt x="24" y="218"/>
                  <a:pt x="11" y="203"/>
                  <a:pt x="6" y="205"/>
                </a:cubicBezTo>
                <a:cubicBezTo>
                  <a:pt x="4" y="205"/>
                  <a:pt x="3" y="208"/>
                  <a:pt x="2" y="213"/>
                </a:cubicBezTo>
                <a:close/>
                <a:moveTo>
                  <a:pt x="36" y="257"/>
                </a:moveTo>
                <a:cubicBezTo>
                  <a:pt x="36" y="262"/>
                  <a:pt x="35" y="264"/>
                  <a:pt x="35" y="264"/>
                </a:cubicBezTo>
                <a:cubicBezTo>
                  <a:pt x="33" y="265"/>
                  <a:pt x="19" y="261"/>
                  <a:pt x="11" y="244"/>
                </a:cubicBezTo>
                <a:cubicBezTo>
                  <a:pt x="5" y="233"/>
                  <a:pt x="4" y="221"/>
                  <a:pt x="5" y="214"/>
                </a:cubicBezTo>
                <a:cubicBezTo>
                  <a:pt x="6" y="210"/>
                  <a:pt x="7" y="209"/>
                  <a:pt x="7" y="208"/>
                </a:cubicBezTo>
                <a:cubicBezTo>
                  <a:pt x="10" y="208"/>
                  <a:pt x="21" y="219"/>
                  <a:pt x="29" y="235"/>
                </a:cubicBezTo>
                <a:cubicBezTo>
                  <a:pt x="35" y="246"/>
                  <a:pt x="36" y="254"/>
                  <a:pt x="36" y="257"/>
                </a:cubicBezTo>
                <a:close/>
                <a:moveTo>
                  <a:pt x="32" y="228"/>
                </a:moveTo>
                <a:cubicBezTo>
                  <a:pt x="32" y="230"/>
                  <a:pt x="31" y="233"/>
                  <a:pt x="32" y="236"/>
                </a:cubicBezTo>
                <a:cubicBezTo>
                  <a:pt x="32" y="244"/>
                  <a:pt x="35" y="252"/>
                  <a:pt x="40" y="257"/>
                </a:cubicBezTo>
                <a:cubicBezTo>
                  <a:pt x="42" y="261"/>
                  <a:pt x="47" y="265"/>
                  <a:pt x="50" y="264"/>
                </a:cubicBezTo>
                <a:cubicBezTo>
                  <a:pt x="54" y="263"/>
                  <a:pt x="58" y="253"/>
                  <a:pt x="59" y="242"/>
                </a:cubicBezTo>
                <a:cubicBezTo>
                  <a:pt x="59" y="239"/>
                  <a:pt x="59" y="237"/>
                  <a:pt x="59" y="235"/>
                </a:cubicBezTo>
                <a:cubicBezTo>
                  <a:pt x="58" y="222"/>
                  <a:pt x="53" y="212"/>
                  <a:pt x="51" y="209"/>
                </a:cubicBezTo>
                <a:cubicBezTo>
                  <a:pt x="50" y="206"/>
                  <a:pt x="48" y="203"/>
                  <a:pt x="45" y="203"/>
                </a:cubicBezTo>
                <a:cubicBezTo>
                  <a:pt x="41" y="202"/>
                  <a:pt x="33" y="214"/>
                  <a:pt x="32" y="228"/>
                </a:cubicBezTo>
                <a:close/>
                <a:moveTo>
                  <a:pt x="56" y="242"/>
                </a:moveTo>
                <a:cubicBezTo>
                  <a:pt x="55" y="254"/>
                  <a:pt x="51" y="261"/>
                  <a:pt x="49" y="261"/>
                </a:cubicBezTo>
                <a:cubicBezTo>
                  <a:pt x="48" y="261"/>
                  <a:pt x="45" y="259"/>
                  <a:pt x="42" y="255"/>
                </a:cubicBezTo>
                <a:cubicBezTo>
                  <a:pt x="39" y="251"/>
                  <a:pt x="36" y="244"/>
                  <a:pt x="35" y="236"/>
                </a:cubicBezTo>
                <a:cubicBezTo>
                  <a:pt x="35" y="233"/>
                  <a:pt x="35" y="231"/>
                  <a:pt x="35" y="228"/>
                </a:cubicBezTo>
                <a:cubicBezTo>
                  <a:pt x="36" y="215"/>
                  <a:pt x="43" y="206"/>
                  <a:pt x="45" y="206"/>
                </a:cubicBezTo>
                <a:cubicBezTo>
                  <a:pt x="45" y="206"/>
                  <a:pt x="47" y="207"/>
                  <a:pt x="49" y="211"/>
                </a:cubicBezTo>
                <a:cubicBezTo>
                  <a:pt x="50" y="213"/>
                  <a:pt x="55" y="223"/>
                  <a:pt x="56" y="235"/>
                </a:cubicBezTo>
                <a:cubicBezTo>
                  <a:pt x="56" y="237"/>
                  <a:pt x="56" y="239"/>
                  <a:pt x="56" y="242"/>
                </a:cubicBezTo>
                <a:close/>
                <a:moveTo>
                  <a:pt x="19" y="151"/>
                </a:moveTo>
                <a:cubicBezTo>
                  <a:pt x="16" y="159"/>
                  <a:pt x="14" y="171"/>
                  <a:pt x="17" y="184"/>
                </a:cubicBezTo>
                <a:cubicBezTo>
                  <a:pt x="22" y="203"/>
                  <a:pt x="35" y="212"/>
                  <a:pt x="39" y="211"/>
                </a:cubicBezTo>
                <a:cubicBezTo>
                  <a:pt x="42" y="210"/>
                  <a:pt x="44" y="205"/>
                  <a:pt x="44" y="203"/>
                </a:cubicBezTo>
                <a:cubicBezTo>
                  <a:pt x="46" y="195"/>
                  <a:pt x="45" y="187"/>
                  <a:pt x="43" y="178"/>
                </a:cubicBezTo>
                <a:cubicBezTo>
                  <a:pt x="40" y="161"/>
                  <a:pt x="30" y="144"/>
                  <a:pt x="24" y="144"/>
                </a:cubicBezTo>
                <a:cubicBezTo>
                  <a:pt x="23" y="145"/>
                  <a:pt x="21" y="147"/>
                  <a:pt x="19" y="151"/>
                </a:cubicBezTo>
                <a:close/>
                <a:moveTo>
                  <a:pt x="41" y="202"/>
                </a:moveTo>
                <a:cubicBezTo>
                  <a:pt x="40" y="206"/>
                  <a:pt x="39" y="208"/>
                  <a:pt x="38" y="208"/>
                </a:cubicBezTo>
                <a:cubicBezTo>
                  <a:pt x="36" y="208"/>
                  <a:pt x="24" y="201"/>
                  <a:pt x="20" y="183"/>
                </a:cubicBezTo>
                <a:cubicBezTo>
                  <a:pt x="17" y="171"/>
                  <a:pt x="19" y="159"/>
                  <a:pt x="22" y="153"/>
                </a:cubicBezTo>
                <a:cubicBezTo>
                  <a:pt x="23" y="149"/>
                  <a:pt x="24" y="148"/>
                  <a:pt x="25" y="148"/>
                </a:cubicBezTo>
                <a:cubicBezTo>
                  <a:pt x="27" y="149"/>
                  <a:pt x="37" y="161"/>
                  <a:pt x="40" y="178"/>
                </a:cubicBezTo>
                <a:cubicBezTo>
                  <a:pt x="43" y="190"/>
                  <a:pt x="42" y="199"/>
                  <a:pt x="41" y="202"/>
                </a:cubicBezTo>
                <a:close/>
                <a:moveTo>
                  <a:pt x="45" y="172"/>
                </a:moveTo>
                <a:cubicBezTo>
                  <a:pt x="44" y="175"/>
                  <a:pt x="43" y="178"/>
                  <a:pt x="42" y="180"/>
                </a:cubicBezTo>
                <a:cubicBezTo>
                  <a:pt x="41" y="188"/>
                  <a:pt x="42" y="196"/>
                  <a:pt x="45" y="203"/>
                </a:cubicBezTo>
                <a:cubicBezTo>
                  <a:pt x="46" y="207"/>
                  <a:pt x="50" y="212"/>
                  <a:pt x="53" y="212"/>
                </a:cubicBezTo>
                <a:cubicBezTo>
                  <a:pt x="57" y="212"/>
                  <a:pt x="64" y="204"/>
                  <a:pt x="68" y="193"/>
                </a:cubicBezTo>
                <a:cubicBezTo>
                  <a:pt x="68" y="190"/>
                  <a:pt x="69" y="188"/>
                  <a:pt x="69" y="186"/>
                </a:cubicBezTo>
                <a:cubicBezTo>
                  <a:pt x="71" y="173"/>
                  <a:pt x="69" y="162"/>
                  <a:pt x="68" y="159"/>
                </a:cubicBezTo>
                <a:cubicBezTo>
                  <a:pt x="67" y="156"/>
                  <a:pt x="66" y="152"/>
                  <a:pt x="63" y="151"/>
                </a:cubicBezTo>
                <a:cubicBezTo>
                  <a:pt x="60" y="150"/>
                  <a:pt x="49" y="159"/>
                  <a:pt x="45" y="172"/>
                </a:cubicBezTo>
                <a:close/>
                <a:moveTo>
                  <a:pt x="64" y="192"/>
                </a:moveTo>
                <a:cubicBezTo>
                  <a:pt x="61" y="203"/>
                  <a:pt x="55" y="209"/>
                  <a:pt x="53" y="209"/>
                </a:cubicBezTo>
                <a:cubicBezTo>
                  <a:pt x="52" y="209"/>
                  <a:pt x="49" y="206"/>
                  <a:pt x="48" y="201"/>
                </a:cubicBezTo>
                <a:cubicBezTo>
                  <a:pt x="46" y="196"/>
                  <a:pt x="44" y="189"/>
                  <a:pt x="46" y="181"/>
                </a:cubicBezTo>
                <a:cubicBezTo>
                  <a:pt x="46" y="178"/>
                  <a:pt x="47" y="176"/>
                  <a:pt x="48" y="173"/>
                </a:cubicBezTo>
                <a:cubicBezTo>
                  <a:pt x="52" y="161"/>
                  <a:pt x="60" y="154"/>
                  <a:pt x="62" y="154"/>
                </a:cubicBezTo>
                <a:cubicBezTo>
                  <a:pt x="63" y="154"/>
                  <a:pt x="64" y="156"/>
                  <a:pt x="65" y="160"/>
                </a:cubicBezTo>
                <a:cubicBezTo>
                  <a:pt x="66" y="163"/>
                  <a:pt x="68" y="173"/>
                  <a:pt x="66" y="185"/>
                </a:cubicBezTo>
                <a:cubicBezTo>
                  <a:pt x="66" y="187"/>
                  <a:pt x="65" y="189"/>
                  <a:pt x="64" y="192"/>
                </a:cubicBezTo>
                <a:close/>
                <a:moveTo>
                  <a:pt x="54" y="216"/>
                </a:moveTo>
                <a:cubicBezTo>
                  <a:pt x="53" y="227"/>
                  <a:pt x="56" y="235"/>
                  <a:pt x="60" y="236"/>
                </a:cubicBezTo>
                <a:cubicBezTo>
                  <a:pt x="63" y="237"/>
                  <a:pt x="68" y="234"/>
                  <a:pt x="71" y="231"/>
                </a:cubicBezTo>
                <a:cubicBezTo>
                  <a:pt x="76" y="227"/>
                  <a:pt x="80" y="222"/>
                  <a:pt x="83" y="216"/>
                </a:cubicBezTo>
                <a:cubicBezTo>
                  <a:pt x="84" y="213"/>
                  <a:pt x="86" y="210"/>
                  <a:pt x="87" y="206"/>
                </a:cubicBezTo>
                <a:cubicBezTo>
                  <a:pt x="89" y="198"/>
                  <a:pt x="89" y="188"/>
                  <a:pt x="85" y="186"/>
                </a:cubicBezTo>
                <a:cubicBezTo>
                  <a:pt x="83" y="185"/>
                  <a:pt x="78" y="186"/>
                  <a:pt x="73" y="189"/>
                </a:cubicBezTo>
                <a:cubicBezTo>
                  <a:pt x="67" y="193"/>
                  <a:pt x="61" y="199"/>
                  <a:pt x="58" y="206"/>
                </a:cubicBezTo>
                <a:cubicBezTo>
                  <a:pt x="56" y="209"/>
                  <a:pt x="55" y="213"/>
                  <a:pt x="54" y="216"/>
                </a:cubicBezTo>
                <a:close/>
                <a:moveTo>
                  <a:pt x="83" y="206"/>
                </a:moveTo>
                <a:cubicBezTo>
                  <a:pt x="83" y="209"/>
                  <a:pt x="81" y="212"/>
                  <a:pt x="80" y="215"/>
                </a:cubicBezTo>
                <a:cubicBezTo>
                  <a:pt x="74" y="227"/>
                  <a:pt x="63" y="234"/>
                  <a:pt x="61" y="233"/>
                </a:cubicBezTo>
                <a:cubicBezTo>
                  <a:pt x="60" y="233"/>
                  <a:pt x="56" y="227"/>
                  <a:pt x="58" y="217"/>
                </a:cubicBezTo>
                <a:cubicBezTo>
                  <a:pt x="58" y="213"/>
                  <a:pt x="59" y="210"/>
                  <a:pt x="61" y="207"/>
                </a:cubicBezTo>
                <a:cubicBezTo>
                  <a:pt x="68" y="193"/>
                  <a:pt x="81" y="188"/>
                  <a:pt x="84" y="188"/>
                </a:cubicBezTo>
                <a:cubicBezTo>
                  <a:pt x="85" y="190"/>
                  <a:pt x="86" y="197"/>
                  <a:pt x="83" y="206"/>
                </a:cubicBezTo>
                <a:close/>
                <a:moveTo>
                  <a:pt x="47" y="97"/>
                </a:moveTo>
                <a:cubicBezTo>
                  <a:pt x="43" y="103"/>
                  <a:pt x="39" y="114"/>
                  <a:pt x="39" y="127"/>
                </a:cubicBezTo>
                <a:cubicBezTo>
                  <a:pt x="40" y="147"/>
                  <a:pt x="51" y="159"/>
                  <a:pt x="56" y="158"/>
                </a:cubicBezTo>
                <a:cubicBezTo>
                  <a:pt x="59" y="158"/>
                  <a:pt x="61" y="153"/>
                  <a:pt x="62" y="151"/>
                </a:cubicBezTo>
                <a:cubicBezTo>
                  <a:pt x="65" y="144"/>
                  <a:pt x="67" y="136"/>
                  <a:pt x="66" y="127"/>
                </a:cubicBezTo>
                <a:cubicBezTo>
                  <a:pt x="66" y="109"/>
                  <a:pt x="59" y="91"/>
                  <a:pt x="54" y="91"/>
                </a:cubicBezTo>
                <a:cubicBezTo>
                  <a:pt x="52" y="91"/>
                  <a:pt x="50" y="93"/>
                  <a:pt x="47" y="97"/>
                </a:cubicBezTo>
                <a:close/>
                <a:moveTo>
                  <a:pt x="59" y="150"/>
                </a:moveTo>
                <a:cubicBezTo>
                  <a:pt x="57" y="153"/>
                  <a:pt x="56" y="155"/>
                  <a:pt x="55" y="155"/>
                </a:cubicBezTo>
                <a:cubicBezTo>
                  <a:pt x="53" y="155"/>
                  <a:pt x="43" y="145"/>
                  <a:pt x="43" y="127"/>
                </a:cubicBezTo>
                <a:cubicBezTo>
                  <a:pt x="42" y="115"/>
                  <a:pt x="46" y="104"/>
                  <a:pt x="50" y="98"/>
                </a:cubicBezTo>
                <a:cubicBezTo>
                  <a:pt x="52" y="95"/>
                  <a:pt x="53" y="94"/>
                  <a:pt x="53" y="94"/>
                </a:cubicBezTo>
                <a:cubicBezTo>
                  <a:pt x="56" y="95"/>
                  <a:pt x="63" y="109"/>
                  <a:pt x="63" y="126"/>
                </a:cubicBezTo>
                <a:cubicBezTo>
                  <a:pt x="64" y="139"/>
                  <a:pt x="61" y="147"/>
                  <a:pt x="59" y="150"/>
                </a:cubicBezTo>
                <a:close/>
                <a:moveTo>
                  <a:pt x="69" y="122"/>
                </a:moveTo>
                <a:cubicBezTo>
                  <a:pt x="67" y="124"/>
                  <a:pt x="66" y="126"/>
                  <a:pt x="65" y="129"/>
                </a:cubicBezTo>
                <a:cubicBezTo>
                  <a:pt x="62" y="136"/>
                  <a:pt x="61" y="145"/>
                  <a:pt x="63" y="151"/>
                </a:cubicBezTo>
                <a:cubicBezTo>
                  <a:pt x="64" y="156"/>
                  <a:pt x="66" y="161"/>
                  <a:pt x="69" y="162"/>
                </a:cubicBezTo>
                <a:cubicBezTo>
                  <a:pt x="73" y="163"/>
                  <a:pt x="82" y="156"/>
                  <a:pt x="87" y="146"/>
                </a:cubicBezTo>
                <a:cubicBezTo>
                  <a:pt x="88" y="144"/>
                  <a:pt x="89" y="142"/>
                  <a:pt x="90" y="139"/>
                </a:cubicBezTo>
                <a:cubicBezTo>
                  <a:pt x="95" y="127"/>
                  <a:pt x="94" y="116"/>
                  <a:pt x="94" y="113"/>
                </a:cubicBezTo>
                <a:cubicBezTo>
                  <a:pt x="94" y="109"/>
                  <a:pt x="93" y="105"/>
                  <a:pt x="91" y="104"/>
                </a:cubicBezTo>
                <a:cubicBezTo>
                  <a:pt x="87" y="102"/>
                  <a:pt x="76" y="110"/>
                  <a:pt x="69" y="122"/>
                </a:cubicBezTo>
                <a:close/>
                <a:moveTo>
                  <a:pt x="84" y="144"/>
                </a:moveTo>
                <a:cubicBezTo>
                  <a:pt x="79" y="155"/>
                  <a:pt x="71" y="160"/>
                  <a:pt x="69" y="159"/>
                </a:cubicBezTo>
                <a:cubicBezTo>
                  <a:pt x="67" y="159"/>
                  <a:pt x="62" y="146"/>
                  <a:pt x="68" y="130"/>
                </a:cubicBezTo>
                <a:cubicBezTo>
                  <a:pt x="69" y="128"/>
                  <a:pt x="70" y="125"/>
                  <a:pt x="71" y="123"/>
                </a:cubicBezTo>
                <a:cubicBezTo>
                  <a:pt x="78" y="112"/>
                  <a:pt x="87" y="107"/>
                  <a:pt x="89" y="107"/>
                </a:cubicBezTo>
                <a:cubicBezTo>
                  <a:pt x="90" y="107"/>
                  <a:pt x="90" y="109"/>
                  <a:pt x="91" y="113"/>
                </a:cubicBezTo>
                <a:cubicBezTo>
                  <a:pt x="91" y="116"/>
                  <a:pt x="92" y="126"/>
                  <a:pt x="87" y="138"/>
                </a:cubicBezTo>
                <a:cubicBezTo>
                  <a:pt x="86" y="140"/>
                  <a:pt x="85" y="142"/>
                  <a:pt x="84" y="144"/>
                </a:cubicBezTo>
                <a:close/>
                <a:moveTo>
                  <a:pt x="69" y="166"/>
                </a:moveTo>
                <a:cubicBezTo>
                  <a:pt x="65" y="176"/>
                  <a:pt x="66" y="186"/>
                  <a:pt x="70" y="187"/>
                </a:cubicBezTo>
                <a:cubicBezTo>
                  <a:pt x="72" y="189"/>
                  <a:pt x="78" y="187"/>
                  <a:pt x="82" y="185"/>
                </a:cubicBezTo>
                <a:cubicBezTo>
                  <a:pt x="87" y="182"/>
                  <a:pt x="93" y="178"/>
                  <a:pt x="97" y="172"/>
                </a:cubicBezTo>
                <a:cubicBezTo>
                  <a:pt x="99" y="170"/>
                  <a:pt x="101" y="167"/>
                  <a:pt x="103" y="164"/>
                </a:cubicBezTo>
                <a:cubicBezTo>
                  <a:pt x="107" y="155"/>
                  <a:pt x="109" y="145"/>
                  <a:pt x="106" y="142"/>
                </a:cubicBezTo>
                <a:cubicBezTo>
                  <a:pt x="104" y="141"/>
                  <a:pt x="99" y="141"/>
                  <a:pt x="93" y="144"/>
                </a:cubicBezTo>
                <a:cubicBezTo>
                  <a:pt x="87" y="146"/>
                  <a:pt x="80" y="151"/>
                  <a:pt x="75" y="157"/>
                </a:cubicBezTo>
                <a:cubicBezTo>
                  <a:pt x="73" y="160"/>
                  <a:pt x="71" y="163"/>
                  <a:pt x="69" y="166"/>
                </a:cubicBezTo>
                <a:close/>
                <a:moveTo>
                  <a:pt x="100" y="162"/>
                </a:moveTo>
                <a:cubicBezTo>
                  <a:pt x="98" y="165"/>
                  <a:pt x="97" y="168"/>
                  <a:pt x="94" y="171"/>
                </a:cubicBezTo>
                <a:cubicBezTo>
                  <a:pt x="85" y="182"/>
                  <a:pt x="73" y="186"/>
                  <a:pt x="71" y="185"/>
                </a:cubicBezTo>
                <a:cubicBezTo>
                  <a:pt x="70" y="184"/>
                  <a:pt x="68" y="177"/>
                  <a:pt x="72" y="168"/>
                </a:cubicBezTo>
                <a:cubicBezTo>
                  <a:pt x="74" y="165"/>
                  <a:pt x="75" y="162"/>
                  <a:pt x="77" y="159"/>
                </a:cubicBezTo>
                <a:cubicBezTo>
                  <a:pt x="87" y="147"/>
                  <a:pt x="102" y="144"/>
                  <a:pt x="104" y="144"/>
                </a:cubicBezTo>
                <a:cubicBezTo>
                  <a:pt x="105" y="146"/>
                  <a:pt x="104" y="154"/>
                  <a:pt x="100" y="162"/>
                </a:cubicBezTo>
                <a:close/>
                <a:moveTo>
                  <a:pt x="94" y="120"/>
                </a:moveTo>
                <a:cubicBezTo>
                  <a:pt x="88" y="129"/>
                  <a:pt x="88" y="138"/>
                  <a:pt x="91" y="141"/>
                </a:cubicBezTo>
                <a:cubicBezTo>
                  <a:pt x="93" y="143"/>
                  <a:pt x="99" y="142"/>
                  <a:pt x="103" y="141"/>
                </a:cubicBezTo>
                <a:cubicBezTo>
                  <a:pt x="109" y="139"/>
                  <a:pt x="115" y="135"/>
                  <a:pt x="121" y="130"/>
                </a:cubicBezTo>
                <a:cubicBezTo>
                  <a:pt x="123" y="128"/>
                  <a:pt x="126" y="125"/>
                  <a:pt x="128" y="122"/>
                </a:cubicBezTo>
                <a:cubicBezTo>
                  <a:pt x="134" y="114"/>
                  <a:pt x="137" y="104"/>
                  <a:pt x="135" y="101"/>
                </a:cubicBezTo>
                <a:cubicBezTo>
                  <a:pt x="132" y="97"/>
                  <a:pt x="114" y="100"/>
                  <a:pt x="101" y="111"/>
                </a:cubicBezTo>
                <a:cubicBezTo>
                  <a:pt x="99" y="114"/>
                  <a:pt x="96" y="117"/>
                  <a:pt x="94" y="120"/>
                </a:cubicBezTo>
                <a:close/>
                <a:moveTo>
                  <a:pt x="125" y="120"/>
                </a:moveTo>
                <a:cubicBezTo>
                  <a:pt x="123" y="123"/>
                  <a:pt x="121" y="126"/>
                  <a:pt x="118" y="128"/>
                </a:cubicBezTo>
                <a:cubicBezTo>
                  <a:pt x="107" y="138"/>
                  <a:pt x="95" y="140"/>
                  <a:pt x="93" y="139"/>
                </a:cubicBezTo>
                <a:cubicBezTo>
                  <a:pt x="92" y="138"/>
                  <a:pt x="91" y="130"/>
                  <a:pt x="97" y="121"/>
                </a:cubicBezTo>
                <a:cubicBezTo>
                  <a:pt x="99" y="119"/>
                  <a:pt x="101" y="116"/>
                  <a:pt x="104" y="114"/>
                </a:cubicBezTo>
                <a:cubicBezTo>
                  <a:pt x="116" y="103"/>
                  <a:pt x="130" y="102"/>
                  <a:pt x="133" y="103"/>
                </a:cubicBezTo>
                <a:cubicBezTo>
                  <a:pt x="133" y="105"/>
                  <a:pt x="131" y="112"/>
                  <a:pt x="125" y="120"/>
                </a:cubicBezTo>
                <a:close/>
                <a:moveTo>
                  <a:pt x="83" y="48"/>
                </a:moveTo>
                <a:cubicBezTo>
                  <a:pt x="78" y="54"/>
                  <a:pt x="72" y="64"/>
                  <a:pt x="71" y="76"/>
                </a:cubicBezTo>
                <a:cubicBezTo>
                  <a:pt x="69" y="95"/>
                  <a:pt x="78" y="109"/>
                  <a:pt x="82" y="109"/>
                </a:cubicBezTo>
                <a:cubicBezTo>
                  <a:pt x="85" y="110"/>
                  <a:pt x="88" y="105"/>
                  <a:pt x="90" y="104"/>
                </a:cubicBezTo>
                <a:cubicBezTo>
                  <a:pt x="94" y="98"/>
                  <a:pt x="97" y="89"/>
                  <a:pt x="98" y="80"/>
                </a:cubicBezTo>
                <a:cubicBezTo>
                  <a:pt x="100" y="63"/>
                  <a:pt x="95" y="44"/>
                  <a:pt x="90" y="43"/>
                </a:cubicBezTo>
                <a:cubicBezTo>
                  <a:pt x="88" y="43"/>
                  <a:pt x="85" y="44"/>
                  <a:pt x="83" y="48"/>
                </a:cubicBezTo>
                <a:close/>
                <a:moveTo>
                  <a:pt x="87" y="102"/>
                </a:moveTo>
                <a:cubicBezTo>
                  <a:pt x="85" y="105"/>
                  <a:pt x="83" y="106"/>
                  <a:pt x="82" y="106"/>
                </a:cubicBezTo>
                <a:cubicBezTo>
                  <a:pt x="80" y="106"/>
                  <a:pt x="72" y="94"/>
                  <a:pt x="74" y="77"/>
                </a:cubicBezTo>
                <a:cubicBezTo>
                  <a:pt x="75" y="65"/>
                  <a:pt x="81" y="55"/>
                  <a:pt x="85" y="50"/>
                </a:cubicBezTo>
                <a:cubicBezTo>
                  <a:pt x="87" y="47"/>
                  <a:pt x="89" y="47"/>
                  <a:pt x="89" y="46"/>
                </a:cubicBezTo>
                <a:cubicBezTo>
                  <a:pt x="91" y="48"/>
                  <a:pt x="97" y="63"/>
                  <a:pt x="95" y="80"/>
                </a:cubicBezTo>
                <a:cubicBezTo>
                  <a:pt x="93" y="92"/>
                  <a:pt x="89" y="99"/>
                  <a:pt x="87" y="102"/>
                </a:cubicBezTo>
                <a:close/>
                <a:moveTo>
                  <a:pt x="101" y="75"/>
                </a:moveTo>
                <a:cubicBezTo>
                  <a:pt x="99" y="78"/>
                  <a:pt x="97" y="80"/>
                  <a:pt x="96" y="82"/>
                </a:cubicBezTo>
                <a:cubicBezTo>
                  <a:pt x="92" y="89"/>
                  <a:pt x="90" y="97"/>
                  <a:pt x="90" y="104"/>
                </a:cubicBezTo>
                <a:cubicBezTo>
                  <a:pt x="90" y="109"/>
                  <a:pt x="92" y="114"/>
                  <a:pt x="94" y="116"/>
                </a:cubicBezTo>
                <a:cubicBezTo>
                  <a:pt x="98" y="118"/>
                  <a:pt x="108" y="112"/>
                  <a:pt x="115" y="102"/>
                </a:cubicBezTo>
                <a:cubicBezTo>
                  <a:pt x="117" y="100"/>
                  <a:pt x="118" y="98"/>
                  <a:pt x="119" y="96"/>
                </a:cubicBezTo>
                <a:cubicBezTo>
                  <a:pt x="126" y="85"/>
                  <a:pt x="127" y="73"/>
                  <a:pt x="127" y="70"/>
                </a:cubicBezTo>
                <a:cubicBezTo>
                  <a:pt x="127" y="67"/>
                  <a:pt x="127" y="62"/>
                  <a:pt x="125" y="61"/>
                </a:cubicBezTo>
                <a:cubicBezTo>
                  <a:pt x="121" y="59"/>
                  <a:pt x="109" y="65"/>
                  <a:pt x="101" y="75"/>
                </a:cubicBezTo>
                <a:close/>
                <a:moveTo>
                  <a:pt x="113" y="100"/>
                </a:moveTo>
                <a:cubicBezTo>
                  <a:pt x="105" y="111"/>
                  <a:pt x="97" y="113"/>
                  <a:pt x="96" y="113"/>
                </a:cubicBezTo>
                <a:cubicBezTo>
                  <a:pt x="94" y="112"/>
                  <a:pt x="91" y="99"/>
                  <a:pt x="99" y="84"/>
                </a:cubicBezTo>
                <a:cubicBezTo>
                  <a:pt x="100" y="82"/>
                  <a:pt x="101" y="80"/>
                  <a:pt x="103" y="77"/>
                </a:cubicBezTo>
                <a:cubicBezTo>
                  <a:pt x="111" y="67"/>
                  <a:pt x="121" y="63"/>
                  <a:pt x="123" y="64"/>
                </a:cubicBezTo>
                <a:cubicBezTo>
                  <a:pt x="123" y="64"/>
                  <a:pt x="124" y="66"/>
                  <a:pt x="124" y="70"/>
                </a:cubicBezTo>
                <a:cubicBezTo>
                  <a:pt x="124" y="73"/>
                  <a:pt x="123" y="84"/>
                  <a:pt x="117" y="94"/>
                </a:cubicBezTo>
                <a:cubicBezTo>
                  <a:pt x="115" y="97"/>
                  <a:pt x="114" y="99"/>
                  <a:pt x="113" y="100"/>
                </a:cubicBezTo>
                <a:close/>
                <a:moveTo>
                  <a:pt x="122" y="5"/>
                </a:moveTo>
                <a:cubicBezTo>
                  <a:pt x="117" y="10"/>
                  <a:pt x="111" y="20"/>
                  <a:pt x="108" y="31"/>
                </a:cubicBezTo>
                <a:cubicBezTo>
                  <a:pt x="104" y="50"/>
                  <a:pt x="111" y="64"/>
                  <a:pt x="116" y="65"/>
                </a:cubicBezTo>
                <a:cubicBezTo>
                  <a:pt x="119" y="66"/>
                  <a:pt x="122" y="62"/>
                  <a:pt x="124" y="61"/>
                </a:cubicBezTo>
                <a:cubicBezTo>
                  <a:pt x="129" y="55"/>
                  <a:pt x="132" y="47"/>
                  <a:pt x="134" y="38"/>
                </a:cubicBezTo>
                <a:cubicBezTo>
                  <a:pt x="138" y="21"/>
                  <a:pt x="135" y="2"/>
                  <a:pt x="130" y="1"/>
                </a:cubicBezTo>
                <a:cubicBezTo>
                  <a:pt x="128" y="0"/>
                  <a:pt x="126" y="2"/>
                  <a:pt x="122" y="5"/>
                </a:cubicBezTo>
                <a:close/>
                <a:moveTo>
                  <a:pt x="121" y="58"/>
                </a:moveTo>
                <a:cubicBezTo>
                  <a:pt x="119" y="61"/>
                  <a:pt x="117" y="62"/>
                  <a:pt x="116" y="62"/>
                </a:cubicBezTo>
                <a:cubicBezTo>
                  <a:pt x="114" y="62"/>
                  <a:pt x="108" y="49"/>
                  <a:pt x="111" y="32"/>
                </a:cubicBezTo>
                <a:cubicBezTo>
                  <a:pt x="114" y="21"/>
                  <a:pt x="120" y="12"/>
                  <a:pt x="125" y="7"/>
                </a:cubicBezTo>
                <a:cubicBezTo>
                  <a:pt x="127" y="5"/>
                  <a:pt x="128" y="4"/>
                  <a:pt x="129" y="4"/>
                </a:cubicBezTo>
                <a:cubicBezTo>
                  <a:pt x="131" y="6"/>
                  <a:pt x="135" y="21"/>
                  <a:pt x="131" y="37"/>
                </a:cubicBezTo>
                <a:cubicBezTo>
                  <a:pt x="129" y="49"/>
                  <a:pt x="123" y="56"/>
                  <a:pt x="121" y="58"/>
                </a:cubicBezTo>
                <a:close/>
                <a:moveTo>
                  <a:pt x="138" y="34"/>
                </a:moveTo>
                <a:cubicBezTo>
                  <a:pt x="136" y="36"/>
                  <a:pt x="134" y="38"/>
                  <a:pt x="132" y="40"/>
                </a:cubicBezTo>
                <a:cubicBezTo>
                  <a:pt x="128" y="47"/>
                  <a:pt x="125" y="54"/>
                  <a:pt x="124" y="61"/>
                </a:cubicBezTo>
                <a:cubicBezTo>
                  <a:pt x="124" y="66"/>
                  <a:pt x="124" y="71"/>
                  <a:pt x="127" y="73"/>
                </a:cubicBezTo>
                <a:cubicBezTo>
                  <a:pt x="131" y="75"/>
                  <a:pt x="141" y="71"/>
                  <a:pt x="149" y="62"/>
                </a:cubicBezTo>
                <a:cubicBezTo>
                  <a:pt x="151" y="60"/>
                  <a:pt x="153" y="59"/>
                  <a:pt x="154" y="56"/>
                </a:cubicBezTo>
                <a:cubicBezTo>
                  <a:pt x="162" y="46"/>
                  <a:pt x="164" y="34"/>
                  <a:pt x="164" y="31"/>
                </a:cubicBezTo>
                <a:cubicBezTo>
                  <a:pt x="165" y="28"/>
                  <a:pt x="165" y="23"/>
                  <a:pt x="163" y="22"/>
                </a:cubicBezTo>
                <a:cubicBezTo>
                  <a:pt x="160" y="19"/>
                  <a:pt x="147" y="24"/>
                  <a:pt x="138" y="34"/>
                </a:cubicBezTo>
                <a:close/>
                <a:moveTo>
                  <a:pt x="147" y="60"/>
                </a:moveTo>
                <a:cubicBezTo>
                  <a:pt x="138" y="69"/>
                  <a:pt x="130" y="71"/>
                  <a:pt x="128" y="71"/>
                </a:cubicBezTo>
                <a:cubicBezTo>
                  <a:pt x="127" y="69"/>
                  <a:pt x="125" y="56"/>
                  <a:pt x="135" y="42"/>
                </a:cubicBezTo>
                <a:cubicBezTo>
                  <a:pt x="136" y="40"/>
                  <a:pt x="138" y="38"/>
                  <a:pt x="140" y="36"/>
                </a:cubicBezTo>
                <a:cubicBezTo>
                  <a:pt x="149" y="27"/>
                  <a:pt x="159" y="24"/>
                  <a:pt x="161" y="24"/>
                </a:cubicBezTo>
                <a:cubicBezTo>
                  <a:pt x="161" y="25"/>
                  <a:pt x="162" y="27"/>
                  <a:pt x="161" y="30"/>
                </a:cubicBezTo>
                <a:cubicBezTo>
                  <a:pt x="161" y="34"/>
                  <a:pt x="159" y="44"/>
                  <a:pt x="152" y="55"/>
                </a:cubicBezTo>
                <a:cubicBezTo>
                  <a:pt x="150" y="57"/>
                  <a:pt x="149" y="58"/>
                  <a:pt x="147" y="60"/>
                </a:cubicBezTo>
                <a:close/>
                <a:moveTo>
                  <a:pt x="126" y="77"/>
                </a:moveTo>
                <a:cubicBezTo>
                  <a:pt x="119" y="86"/>
                  <a:pt x="117" y="95"/>
                  <a:pt x="119" y="98"/>
                </a:cubicBezTo>
                <a:cubicBezTo>
                  <a:pt x="122" y="100"/>
                  <a:pt x="127" y="100"/>
                  <a:pt x="132" y="99"/>
                </a:cubicBezTo>
                <a:cubicBezTo>
                  <a:pt x="138" y="98"/>
                  <a:pt x="145" y="95"/>
                  <a:pt x="151" y="91"/>
                </a:cubicBezTo>
                <a:cubicBezTo>
                  <a:pt x="154" y="89"/>
                  <a:pt x="157" y="87"/>
                  <a:pt x="159" y="84"/>
                </a:cubicBezTo>
                <a:cubicBezTo>
                  <a:pt x="166" y="76"/>
                  <a:pt x="171" y="67"/>
                  <a:pt x="169" y="63"/>
                </a:cubicBezTo>
                <a:cubicBezTo>
                  <a:pt x="166" y="59"/>
                  <a:pt x="148" y="60"/>
                  <a:pt x="134" y="70"/>
                </a:cubicBezTo>
                <a:cubicBezTo>
                  <a:pt x="131" y="72"/>
                  <a:pt x="128" y="75"/>
                  <a:pt x="126" y="77"/>
                </a:cubicBezTo>
                <a:close/>
                <a:moveTo>
                  <a:pt x="157" y="82"/>
                </a:moveTo>
                <a:cubicBezTo>
                  <a:pt x="155" y="84"/>
                  <a:pt x="152" y="87"/>
                  <a:pt x="149" y="89"/>
                </a:cubicBezTo>
                <a:cubicBezTo>
                  <a:pt x="136" y="98"/>
                  <a:pt x="123" y="98"/>
                  <a:pt x="122" y="96"/>
                </a:cubicBezTo>
                <a:cubicBezTo>
                  <a:pt x="121" y="95"/>
                  <a:pt x="121" y="88"/>
                  <a:pt x="128" y="79"/>
                </a:cubicBezTo>
                <a:cubicBezTo>
                  <a:pt x="131" y="77"/>
                  <a:pt x="133" y="74"/>
                  <a:pt x="136" y="72"/>
                </a:cubicBezTo>
                <a:cubicBezTo>
                  <a:pt x="149" y="63"/>
                  <a:pt x="164" y="63"/>
                  <a:pt x="166" y="65"/>
                </a:cubicBezTo>
                <a:cubicBezTo>
                  <a:pt x="167" y="67"/>
                  <a:pt x="164" y="74"/>
                  <a:pt x="157" y="82"/>
                </a:cubicBezTo>
                <a:close/>
                <a:moveTo>
                  <a:pt x="374" y="511"/>
                </a:moveTo>
                <a:cubicBezTo>
                  <a:pt x="373" y="509"/>
                  <a:pt x="369" y="508"/>
                  <a:pt x="366" y="508"/>
                </a:cubicBezTo>
                <a:cubicBezTo>
                  <a:pt x="362" y="507"/>
                  <a:pt x="351" y="506"/>
                  <a:pt x="338" y="511"/>
                </a:cubicBezTo>
                <a:cubicBezTo>
                  <a:pt x="336" y="512"/>
                  <a:pt x="334" y="513"/>
                  <a:pt x="332" y="514"/>
                </a:cubicBezTo>
                <a:cubicBezTo>
                  <a:pt x="321" y="520"/>
                  <a:pt x="314" y="529"/>
                  <a:pt x="315" y="533"/>
                </a:cubicBezTo>
                <a:cubicBezTo>
                  <a:pt x="316" y="536"/>
                  <a:pt x="322" y="538"/>
                  <a:pt x="326" y="539"/>
                </a:cubicBezTo>
                <a:cubicBezTo>
                  <a:pt x="333" y="540"/>
                  <a:pt x="341" y="539"/>
                  <a:pt x="348" y="536"/>
                </a:cubicBezTo>
                <a:cubicBezTo>
                  <a:pt x="351" y="535"/>
                  <a:pt x="353" y="534"/>
                  <a:pt x="356" y="533"/>
                </a:cubicBezTo>
                <a:cubicBezTo>
                  <a:pt x="368" y="526"/>
                  <a:pt x="376" y="515"/>
                  <a:pt x="374" y="511"/>
                </a:cubicBezTo>
                <a:close/>
                <a:moveTo>
                  <a:pt x="340" y="514"/>
                </a:moveTo>
                <a:cubicBezTo>
                  <a:pt x="352" y="509"/>
                  <a:pt x="362" y="510"/>
                  <a:pt x="365" y="511"/>
                </a:cubicBezTo>
                <a:cubicBezTo>
                  <a:pt x="369" y="511"/>
                  <a:pt x="371" y="512"/>
                  <a:pt x="371" y="512"/>
                </a:cubicBezTo>
                <a:cubicBezTo>
                  <a:pt x="371" y="514"/>
                  <a:pt x="366" y="523"/>
                  <a:pt x="354" y="530"/>
                </a:cubicBezTo>
                <a:cubicBezTo>
                  <a:pt x="352" y="531"/>
                  <a:pt x="350" y="532"/>
                  <a:pt x="347" y="533"/>
                </a:cubicBezTo>
                <a:cubicBezTo>
                  <a:pt x="332" y="539"/>
                  <a:pt x="319" y="534"/>
                  <a:pt x="318" y="532"/>
                </a:cubicBezTo>
                <a:cubicBezTo>
                  <a:pt x="318" y="531"/>
                  <a:pt x="322" y="523"/>
                  <a:pt x="333" y="517"/>
                </a:cubicBezTo>
                <a:cubicBezTo>
                  <a:pt x="335" y="516"/>
                  <a:pt x="337" y="515"/>
                  <a:pt x="340" y="514"/>
                </a:cubicBezTo>
                <a:close/>
                <a:moveTo>
                  <a:pt x="367" y="500"/>
                </a:moveTo>
                <a:cubicBezTo>
                  <a:pt x="379" y="488"/>
                  <a:pt x="383" y="471"/>
                  <a:pt x="380" y="467"/>
                </a:cubicBezTo>
                <a:cubicBezTo>
                  <a:pt x="377" y="464"/>
                  <a:pt x="367" y="467"/>
                  <a:pt x="358" y="473"/>
                </a:cubicBezTo>
                <a:cubicBezTo>
                  <a:pt x="355" y="475"/>
                  <a:pt x="352" y="477"/>
                  <a:pt x="349" y="480"/>
                </a:cubicBezTo>
                <a:cubicBezTo>
                  <a:pt x="344" y="485"/>
                  <a:pt x="340" y="492"/>
                  <a:pt x="338" y="498"/>
                </a:cubicBezTo>
                <a:cubicBezTo>
                  <a:pt x="336" y="502"/>
                  <a:pt x="335" y="508"/>
                  <a:pt x="337" y="510"/>
                </a:cubicBezTo>
                <a:cubicBezTo>
                  <a:pt x="339" y="513"/>
                  <a:pt x="349" y="513"/>
                  <a:pt x="358" y="507"/>
                </a:cubicBezTo>
                <a:cubicBezTo>
                  <a:pt x="362" y="505"/>
                  <a:pt x="364" y="503"/>
                  <a:pt x="367" y="500"/>
                </a:cubicBezTo>
                <a:close/>
                <a:moveTo>
                  <a:pt x="378" y="469"/>
                </a:moveTo>
                <a:cubicBezTo>
                  <a:pt x="379" y="472"/>
                  <a:pt x="376" y="486"/>
                  <a:pt x="365" y="498"/>
                </a:cubicBezTo>
                <a:cubicBezTo>
                  <a:pt x="362" y="500"/>
                  <a:pt x="360" y="503"/>
                  <a:pt x="357" y="504"/>
                </a:cubicBezTo>
                <a:cubicBezTo>
                  <a:pt x="347" y="510"/>
                  <a:pt x="340" y="509"/>
                  <a:pt x="339" y="508"/>
                </a:cubicBezTo>
                <a:cubicBezTo>
                  <a:pt x="338" y="506"/>
                  <a:pt x="340" y="494"/>
                  <a:pt x="351" y="482"/>
                </a:cubicBezTo>
                <a:cubicBezTo>
                  <a:pt x="354" y="480"/>
                  <a:pt x="357" y="478"/>
                  <a:pt x="360" y="476"/>
                </a:cubicBezTo>
                <a:cubicBezTo>
                  <a:pt x="368" y="470"/>
                  <a:pt x="376" y="469"/>
                  <a:pt x="378" y="469"/>
                </a:cubicBezTo>
                <a:close/>
                <a:moveTo>
                  <a:pt x="434" y="517"/>
                </a:moveTo>
                <a:cubicBezTo>
                  <a:pt x="434" y="512"/>
                  <a:pt x="415" y="505"/>
                  <a:pt x="398" y="506"/>
                </a:cubicBezTo>
                <a:cubicBezTo>
                  <a:pt x="389" y="506"/>
                  <a:pt x="381" y="508"/>
                  <a:pt x="374" y="512"/>
                </a:cubicBezTo>
                <a:cubicBezTo>
                  <a:pt x="373" y="513"/>
                  <a:pt x="368" y="516"/>
                  <a:pt x="368" y="520"/>
                </a:cubicBezTo>
                <a:cubicBezTo>
                  <a:pt x="368" y="524"/>
                  <a:pt x="382" y="533"/>
                  <a:pt x="400" y="533"/>
                </a:cubicBezTo>
                <a:cubicBezTo>
                  <a:pt x="412" y="532"/>
                  <a:pt x="423" y="528"/>
                  <a:pt x="429" y="523"/>
                </a:cubicBezTo>
                <a:cubicBezTo>
                  <a:pt x="433" y="521"/>
                  <a:pt x="434" y="519"/>
                  <a:pt x="434" y="517"/>
                </a:cubicBezTo>
                <a:close/>
                <a:moveTo>
                  <a:pt x="399" y="509"/>
                </a:moveTo>
                <a:cubicBezTo>
                  <a:pt x="415" y="508"/>
                  <a:pt x="429" y="515"/>
                  <a:pt x="431" y="517"/>
                </a:cubicBezTo>
                <a:cubicBezTo>
                  <a:pt x="431" y="518"/>
                  <a:pt x="430" y="519"/>
                  <a:pt x="427" y="521"/>
                </a:cubicBezTo>
                <a:cubicBezTo>
                  <a:pt x="422" y="525"/>
                  <a:pt x="412" y="529"/>
                  <a:pt x="400" y="529"/>
                </a:cubicBezTo>
                <a:cubicBezTo>
                  <a:pt x="383" y="530"/>
                  <a:pt x="372" y="522"/>
                  <a:pt x="371" y="520"/>
                </a:cubicBezTo>
                <a:cubicBezTo>
                  <a:pt x="371" y="519"/>
                  <a:pt x="373" y="517"/>
                  <a:pt x="376" y="515"/>
                </a:cubicBezTo>
                <a:cubicBezTo>
                  <a:pt x="379" y="513"/>
                  <a:pt x="386" y="509"/>
                  <a:pt x="399" y="509"/>
                </a:cubicBezTo>
                <a:close/>
                <a:moveTo>
                  <a:pt x="419" y="480"/>
                </a:moveTo>
                <a:cubicBezTo>
                  <a:pt x="418" y="478"/>
                  <a:pt x="414" y="478"/>
                  <a:pt x="410" y="478"/>
                </a:cubicBezTo>
                <a:cubicBezTo>
                  <a:pt x="407" y="477"/>
                  <a:pt x="396" y="477"/>
                  <a:pt x="384" y="483"/>
                </a:cubicBezTo>
                <a:cubicBezTo>
                  <a:pt x="381" y="484"/>
                  <a:pt x="379" y="485"/>
                  <a:pt x="377" y="487"/>
                </a:cubicBezTo>
                <a:cubicBezTo>
                  <a:pt x="367" y="493"/>
                  <a:pt x="361" y="503"/>
                  <a:pt x="363" y="507"/>
                </a:cubicBezTo>
                <a:cubicBezTo>
                  <a:pt x="364" y="510"/>
                  <a:pt x="369" y="511"/>
                  <a:pt x="374" y="512"/>
                </a:cubicBezTo>
                <a:cubicBezTo>
                  <a:pt x="381" y="512"/>
                  <a:pt x="389" y="511"/>
                  <a:pt x="396" y="507"/>
                </a:cubicBezTo>
                <a:cubicBezTo>
                  <a:pt x="398" y="506"/>
                  <a:pt x="401" y="505"/>
                  <a:pt x="403" y="503"/>
                </a:cubicBezTo>
                <a:cubicBezTo>
                  <a:pt x="414" y="496"/>
                  <a:pt x="421" y="484"/>
                  <a:pt x="419" y="480"/>
                </a:cubicBezTo>
                <a:close/>
                <a:moveTo>
                  <a:pt x="385" y="486"/>
                </a:moveTo>
                <a:cubicBezTo>
                  <a:pt x="397" y="480"/>
                  <a:pt x="408" y="481"/>
                  <a:pt x="411" y="481"/>
                </a:cubicBezTo>
                <a:cubicBezTo>
                  <a:pt x="414" y="481"/>
                  <a:pt x="416" y="481"/>
                  <a:pt x="417" y="482"/>
                </a:cubicBezTo>
                <a:cubicBezTo>
                  <a:pt x="417" y="484"/>
                  <a:pt x="412" y="493"/>
                  <a:pt x="401" y="501"/>
                </a:cubicBezTo>
                <a:cubicBezTo>
                  <a:pt x="399" y="502"/>
                  <a:pt x="397" y="503"/>
                  <a:pt x="394" y="504"/>
                </a:cubicBezTo>
                <a:cubicBezTo>
                  <a:pt x="379" y="512"/>
                  <a:pt x="366" y="508"/>
                  <a:pt x="365" y="506"/>
                </a:cubicBezTo>
                <a:cubicBezTo>
                  <a:pt x="365" y="505"/>
                  <a:pt x="368" y="496"/>
                  <a:pt x="379" y="489"/>
                </a:cubicBezTo>
                <a:cubicBezTo>
                  <a:pt x="381" y="488"/>
                  <a:pt x="383" y="487"/>
                  <a:pt x="385" y="486"/>
                </a:cubicBezTo>
                <a:close/>
                <a:moveTo>
                  <a:pt x="480" y="480"/>
                </a:moveTo>
                <a:cubicBezTo>
                  <a:pt x="479" y="475"/>
                  <a:pt x="460" y="471"/>
                  <a:pt x="443" y="473"/>
                </a:cubicBezTo>
                <a:cubicBezTo>
                  <a:pt x="434" y="474"/>
                  <a:pt x="426" y="477"/>
                  <a:pt x="420" y="481"/>
                </a:cubicBezTo>
                <a:cubicBezTo>
                  <a:pt x="418" y="483"/>
                  <a:pt x="414" y="486"/>
                  <a:pt x="414" y="489"/>
                </a:cubicBezTo>
                <a:cubicBezTo>
                  <a:pt x="415" y="494"/>
                  <a:pt x="429" y="502"/>
                  <a:pt x="447" y="499"/>
                </a:cubicBezTo>
                <a:cubicBezTo>
                  <a:pt x="459" y="498"/>
                  <a:pt x="470" y="492"/>
                  <a:pt x="475" y="487"/>
                </a:cubicBezTo>
                <a:cubicBezTo>
                  <a:pt x="479" y="484"/>
                  <a:pt x="480" y="482"/>
                  <a:pt x="480" y="480"/>
                </a:cubicBezTo>
                <a:close/>
                <a:moveTo>
                  <a:pt x="443" y="476"/>
                </a:moveTo>
                <a:cubicBezTo>
                  <a:pt x="460" y="474"/>
                  <a:pt x="475" y="479"/>
                  <a:pt x="477" y="481"/>
                </a:cubicBezTo>
                <a:cubicBezTo>
                  <a:pt x="477" y="481"/>
                  <a:pt x="476" y="483"/>
                  <a:pt x="473" y="485"/>
                </a:cubicBezTo>
                <a:cubicBezTo>
                  <a:pt x="468" y="489"/>
                  <a:pt x="458" y="495"/>
                  <a:pt x="447" y="496"/>
                </a:cubicBezTo>
                <a:cubicBezTo>
                  <a:pt x="430" y="498"/>
                  <a:pt x="418" y="491"/>
                  <a:pt x="417" y="489"/>
                </a:cubicBezTo>
                <a:cubicBezTo>
                  <a:pt x="417" y="488"/>
                  <a:pt x="418" y="486"/>
                  <a:pt x="422" y="484"/>
                </a:cubicBezTo>
                <a:cubicBezTo>
                  <a:pt x="424" y="482"/>
                  <a:pt x="431" y="477"/>
                  <a:pt x="443" y="476"/>
                </a:cubicBezTo>
                <a:close/>
                <a:moveTo>
                  <a:pt x="461" y="445"/>
                </a:moveTo>
                <a:cubicBezTo>
                  <a:pt x="460" y="443"/>
                  <a:pt x="456" y="443"/>
                  <a:pt x="452" y="443"/>
                </a:cubicBezTo>
                <a:cubicBezTo>
                  <a:pt x="449" y="444"/>
                  <a:pt x="438" y="445"/>
                  <a:pt x="426" y="451"/>
                </a:cubicBezTo>
                <a:cubicBezTo>
                  <a:pt x="424" y="453"/>
                  <a:pt x="422" y="454"/>
                  <a:pt x="420" y="456"/>
                </a:cubicBezTo>
                <a:cubicBezTo>
                  <a:pt x="411" y="463"/>
                  <a:pt x="405" y="473"/>
                  <a:pt x="407" y="477"/>
                </a:cubicBezTo>
                <a:cubicBezTo>
                  <a:pt x="409" y="480"/>
                  <a:pt x="415" y="481"/>
                  <a:pt x="419" y="481"/>
                </a:cubicBezTo>
                <a:cubicBezTo>
                  <a:pt x="426" y="481"/>
                  <a:pt x="434" y="479"/>
                  <a:pt x="441" y="475"/>
                </a:cubicBezTo>
                <a:cubicBezTo>
                  <a:pt x="443" y="473"/>
                  <a:pt x="445" y="472"/>
                  <a:pt x="447" y="470"/>
                </a:cubicBezTo>
                <a:cubicBezTo>
                  <a:pt x="458" y="461"/>
                  <a:pt x="464" y="449"/>
                  <a:pt x="461" y="445"/>
                </a:cubicBezTo>
                <a:close/>
                <a:moveTo>
                  <a:pt x="428" y="454"/>
                </a:moveTo>
                <a:cubicBezTo>
                  <a:pt x="439" y="448"/>
                  <a:pt x="450" y="447"/>
                  <a:pt x="453" y="447"/>
                </a:cubicBezTo>
                <a:cubicBezTo>
                  <a:pt x="457" y="446"/>
                  <a:pt x="458" y="447"/>
                  <a:pt x="459" y="447"/>
                </a:cubicBezTo>
                <a:cubicBezTo>
                  <a:pt x="459" y="449"/>
                  <a:pt x="455" y="459"/>
                  <a:pt x="445" y="467"/>
                </a:cubicBezTo>
                <a:cubicBezTo>
                  <a:pt x="443" y="469"/>
                  <a:pt x="441" y="471"/>
                  <a:pt x="439" y="472"/>
                </a:cubicBezTo>
                <a:cubicBezTo>
                  <a:pt x="425" y="480"/>
                  <a:pt x="411" y="478"/>
                  <a:pt x="410" y="476"/>
                </a:cubicBezTo>
                <a:cubicBezTo>
                  <a:pt x="410" y="475"/>
                  <a:pt x="412" y="466"/>
                  <a:pt x="422" y="458"/>
                </a:cubicBezTo>
                <a:cubicBezTo>
                  <a:pt x="424" y="457"/>
                  <a:pt x="426" y="455"/>
                  <a:pt x="428" y="454"/>
                </a:cubicBezTo>
                <a:close/>
                <a:moveTo>
                  <a:pt x="411" y="470"/>
                </a:moveTo>
                <a:cubicBezTo>
                  <a:pt x="422" y="457"/>
                  <a:pt x="425" y="439"/>
                  <a:pt x="421" y="436"/>
                </a:cubicBezTo>
                <a:cubicBezTo>
                  <a:pt x="418" y="434"/>
                  <a:pt x="408" y="438"/>
                  <a:pt x="400" y="444"/>
                </a:cubicBezTo>
                <a:cubicBezTo>
                  <a:pt x="397" y="446"/>
                  <a:pt x="394" y="449"/>
                  <a:pt x="391" y="452"/>
                </a:cubicBezTo>
                <a:cubicBezTo>
                  <a:pt x="387" y="457"/>
                  <a:pt x="383" y="464"/>
                  <a:pt x="382" y="471"/>
                </a:cubicBezTo>
                <a:cubicBezTo>
                  <a:pt x="380" y="475"/>
                  <a:pt x="380" y="481"/>
                  <a:pt x="382" y="483"/>
                </a:cubicBezTo>
                <a:cubicBezTo>
                  <a:pt x="385" y="486"/>
                  <a:pt x="394" y="484"/>
                  <a:pt x="403" y="478"/>
                </a:cubicBezTo>
                <a:cubicBezTo>
                  <a:pt x="406" y="476"/>
                  <a:pt x="409" y="473"/>
                  <a:pt x="411" y="470"/>
                </a:cubicBezTo>
                <a:close/>
                <a:moveTo>
                  <a:pt x="419" y="438"/>
                </a:moveTo>
                <a:cubicBezTo>
                  <a:pt x="420" y="441"/>
                  <a:pt x="419" y="456"/>
                  <a:pt x="409" y="468"/>
                </a:cubicBezTo>
                <a:cubicBezTo>
                  <a:pt x="407" y="471"/>
                  <a:pt x="404" y="473"/>
                  <a:pt x="401" y="475"/>
                </a:cubicBezTo>
                <a:cubicBezTo>
                  <a:pt x="392" y="481"/>
                  <a:pt x="385" y="481"/>
                  <a:pt x="384" y="481"/>
                </a:cubicBezTo>
                <a:cubicBezTo>
                  <a:pt x="383" y="479"/>
                  <a:pt x="384" y="466"/>
                  <a:pt x="394" y="454"/>
                </a:cubicBezTo>
                <a:cubicBezTo>
                  <a:pt x="396" y="451"/>
                  <a:pt x="399" y="449"/>
                  <a:pt x="402" y="446"/>
                </a:cubicBezTo>
                <a:cubicBezTo>
                  <a:pt x="410" y="440"/>
                  <a:pt x="417" y="438"/>
                  <a:pt x="419" y="438"/>
                </a:cubicBezTo>
                <a:close/>
                <a:moveTo>
                  <a:pt x="453" y="436"/>
                </a:moveTo>
                <a:cubicBezTo>
                  <a:pt x="462" y="422"/>
                  <a:pt x="462" y="404"/>
                  <a:pt x="458" y="401"/>
                </a:cubicBezTo>
                <a:cubicBezTo>
                  <a:pt x="455" y="399"/>
                  <a:pt x="446" y="404"/>
                  <a:pt x="438" y="411"/>
                </a:cubicBezTo>
                <a:cubicBezTo>
                  <a:pt x="435" y="414"/>
                  <a:pt x="433" y="416"/>
                  <a:pt x="431" y="420"/>
                </a:cubicBezTo>
                <a:cubicBezTo>
                  <a:pt x="427" y="426"/>
                  <a:pt x="424" y="432"/>
                  <a:pt x="423" y="439"/>
                </a:cubicBezTo>
                <a:cubicBezTo>
                  <a:pt x="422" y="443"/>
                  <a:pt x="422" y="449"/>
                  <a:pt x="425" y="451"/>
                </a:cubicBezTo>
                <a:cubicBezTo>
                  <a:pt x="428" y="454"/>
                  <a:pt x="437" y="452"/>
                  <a:pt x="445" y="444"/>
                </a:cubicBezTo>
                <a:cubicBezTo>
                  <a:pt x="448" y="442"/>
                  <a:pt x="450" y="439"/>
                  <a:pt x="453" y="436"/>
                </a:cubicBezTo>
                <a:close/>
                <a:moveTo>
                  <a:pt x="457" y="404"/>
                </a:moveTo>
                <a:cubicBezTo>
                  <a:pt x="458" y="406"/>
                  <a:pt x="459" y="421"/>
                  <a:pt x="450" y="434"/>
                </a:cubicBezTo>
                <a:cubicBezTo>
                  <a:pt x="448" y="437"/>
                  <a:pt x="446" y="440"/>
                  <a:pt x="443" y="442"/>
                </a:cubicBezTo>
                <a:cubicBezTo>
                  <a:pt x="435" y="449"/>
                  <a:pt x="428" y="450"/>
                  <a:pt x="427" y="449"/>
                </a:cubicBezTo>
                <a:cubicBezTo>
                  <a:pt x="425" y="447"/>
                  <a:pt x="425" y="434"/>
                  <a:pt x="433" y="421"/>
                </a:cubicBezTo>
                <a:cubicBezTo>
                  <a:pt x="435" y="419"/>
                  <a:pt x="438" y="416"/>
                  <a:pt x="440" y="413"/>
                </a:cubicBezTo>
                <a:cubicBezTo>
                  <a:pt x="448" y="406"/>
                  <a:pt x="455" y="404"/>
                  <a:pt x="457" y="404"/>
                </a:cubicBezTo>
                <a:close/>
                <a:moveTo>
                  <a:pt x="522" y="438"/>
                </a:moveTo>
                <a:cubicBezTo>
                  <a:pt x="520" y="433"/>
                  <a:pt x="501" y="431"/>
                  <a:pt x="484" y="435"/>
                </a:cubicBezTo>
                <a:cubicBezTo>
                  <a:pt x="475" y="437"/>
                  <a:pt x="467" y="441"/>
                  <a:pt x="462" y="446"/>
                </a:cubicBezTo>
                <a:cubicBezTo>
                  <a:pt x="460" y="448"/>
                  <a:pt x="457" y="452"/>
                  <a:pt x="457" y="455"/>
                </a:cubicBezTo>
                <a:cubicBezTo>
                  <a:pt x="458" y="459"/>
                  <a:pt x="473" y="466"/>
                  <a:pt x="491" y="461"/>
                </a:cubicBezTo>
                <a:cubicBezTo>
                  <a:pt x="503" y="458"/>
                  <a:pt x="513" y="451"/>
                  <a:pt x="518" y="446"/>
                </a:cubicBezTo>
                <a:cubicBezTo>
                  <a:pt x="521" y="442"/>
                  <a:pt x="522" y="440"/>
                  <a:pt x="522" y="438"/>
                </a:cubicBezTo>
                <a:close/>
                <a:moveTo>
                  <a:pt x="485" y="438"/>
                </a:moveTo>
                <a:cubicBezTo>
                  <a:pt x="501" y="434"/>
                  <a:pt x="517" y="437"/>
                  <a:pt x="519" y="439"/>
                </a:cubicBezTo>
                <a:cubicBezTo>
                  <a:pt x="519" y="440"/>
                  <a:pt x="518" y="441"/>
                  <a:pt x="516" y="444"/>
                </a:cubicBezTo>
                <a:cubicBezTo>
                  <a:pt x="511" y="449"/>
                  <a:pt x="502" y="455"/>
                  <a:pt x="491" y="458"/>
                </a:cubicBezTo>
                <a:cubicBezTo>
                  <a:pt x="473" y="462"/>
                  <a:pt x="461" y="456"/>
                  <a:pt x="460" y="454"/>
                </a:cubicBezTo>
                <a:cubicBezTo>
                  <a:pt x="460" y="454"/>
                  <a:pt x="461" y="452"/>
                  <a:pt x="464" y="449"/>
                </a:cubicBezTo>
                <a:cubicBezTo>
                  <a:pt x="466" y="447"/>
                  <a:pt x="473" y="441"/>
                  <a:pt x="485" y="438"/>
                </a:cubicBezTo>
                <a:close/>
                <a:moveTo>
                  <a:pt x="499" y="406"/>
                </a:moveTo>
                <a:cubicBezTo>
                  <a:pt x="498" y="404"/>
                  <a:pt x="493" y="404"/>
                  <a:pt x="490" y="405"/>
                </a:cubicBezTo>
                <a:cubicBezTo>
                  <a:pt x="487" y="406"/>
                  <a:pt x="476" y="408"/>
                  <a:pt x="465" y="416"/>
                </a:cubicBezTo>
                <a:cubicBezTo>
                  <a:pt x="463" y="417"/>
                  <a:pt x="461" y="419"/>
                  <a:pt x="460" y="421"/>
                </a:cubicBezTo>
                <a:cubicBezTo>
                  <a:pt x="451" y="429"/>
                  <a:pt x="447" y="440"/>
                  <a:pt x="449" y="444"/>
                </a:cubicBezTo>
                <a:cubicBezTo>
                  <a:pt x="451" y="446"/>
                  <a:pt x="457" y="446"/>
                  <a:pt x="461" y="446"/>
                </a:cubicBezTo>
                <a:cubicBezTo>
                  <a:pt x="468" y="445"/>
                  <a:pt x="476" y="442"/>
                  <a:pt x="482" y="437"/>
                </a:cubicBezTo>
                <a:cubicBezTo>
                  <a:pt x="484" y="436"/>
                  <a:pt x="486" y="434"/>
                  <a:pt x="488" y="432"/>
                </a:cubicBezTo>
                <a:cubicBezTo>
                  <a:pt x="498" y="422"/>
                  <a:pt x="502" y="409"/>
                  <a:pt x="499" y="406"/>
                </a:cubicBezTo>
                <a:close/>
                <a:moveTo>
                  <a:pt x="467" y="418"/>
                </a:moveTo>
                <a:cubicBezTo>
                  <a:pt x="477" y="411"/>
                  <a:pt x="488" y="409"/>
                  <a:pt x="491" y="408"/>
                </a:cubicBezTo>
                <a:cubicBezTo>
                  <a:pt x="494" y="407"/>
                  <a:pt x="496" y="408"/>
                  <a:pt x="497" y="408"/>
                </a:cubicBezTo>
                <a:cubicBezTo>
                  <a:pt x="498" y="410"/>
                  <a:pt x="495" y="420"/>
                  <a:pt x="486" y="430"/>
                </a:cubicBezTo>
                <a:cubicBezTo>
                  <a:pt x="484" y="431"/>
                  <a:pt x="482" y="433"/>
                  <a:pt x="480" y="435"/>
                </a:cubicBezTo>
                <a:cubicBezTo>
                  <a:pt x="467" y="445"/>
                  <a:pt x="453" y="444"/>
                  <a:pt x="452" y="442"/>
                </a:cubicBezTo>
                <a:cubicBezTo>
                  <a:pt x="451" y="441"/>
                  <a:pt x="453" y="432"/>
                  <a:pt x="462" y="423"/>
                </a:cubicBezTo>
                <a:cubicBezTo>
                  <a:pt x="463" y="421"/>
                  <a:pt x="465" y="420"/>
                  <a:pt x="467" y="418"/>
                </a:cubicBezTo>
                <a:close/>
                <a:moveTo>
                  <a:pt x="558" y="389"/>
                </a:moveTo>
                <a:cubicBezTo>
                  <a:pt x="556" y="385"/>
                  <a:pt x="536" y="386"/>
                  <a:pt x="520" y="392"/>
                </a:cubicBezTo>
                <a:cubicBezTo>
                  <a:pt x="512" y="396"/>
                  <a:pt x="504" y="401"/>
                  <a:pt x="500" y="407"/>
                </a:cubicBezTo>
                <a:cubicBezTo>
                  <a:pt x="498" y="408"/>
                  <a:pt x="495" y="413"/>
                  <a:pt x="496" y="415"/>
                </a:cubicBezTo>
                <a:cubicBezTo>
                  <a:pt x="498" y="420"/>
                  <a:pt x="513" y="425"/>
                  <a:pt x="531" y="417"/>
                </a:cubicBezTo>
                <a:cubicBezTo>
                  <a:pt x="543" y="413"/>
                  <a:pt x="551" y="404"/>
                  <a:pt x="556" y="398"/>
                </a:cubicBezTo>
                <a:cubicBezTo>
                  <a:pt x="558" y="393"/>
                  <a:pt x="559" y="391"/>
                  <a:pt x="558" y="389"/>
                </a:cubicBezTo>
                <a:close/>
                <a:moveTo>
                  <a:pt x="522" y="395"/>
                </a:moveTo>
                <a:cubicBezTo>
                  <a:pt x="537" y="389"/>
                  <a:pt x="553" y="389"/>
                  <a:pt x="555" y="391"/>
                </a:cubicBezTo>
                <a:cubicBezTo>
                  <a:pt x="555" y="391"/>
                  <a:pt x="555" y="393"/>
                  <a:pt x="553" y="396"/>
                </a:cubicBezTo>
                <a:cubicBezTo>
                  <a:pt x="549" y="402"/>
                  <a:pt x="541" y="410"/>
                  <a:pt x="530" y="414"/>
                </a:cubicBezTo>
                <a:cubicBezTo>
                  <a:pt x="513" y="421"/>
                  <a:pt x="500" y="416"/>
                  <a:pt x="499" y="415"/>
                </a:cubicBezTo>
                <a:cubicBezTo>
                  <a:pt x="499" y="414"/>
                  <a:pt x="500" y="412"/>
                  <a:pt x="502" y="409"/>
                </a:cubicBezTo>
                <a:cubicBezTo>
                  <a:pt x="504" y="406"/>
                  <a:pt x="510" y="400"/>
                  <a:pt x="522" y="395"/>
                </a:cubicBezTo>
                <a:close/>
                <a:moveTo>
                  <a:pt x="531" y="361"/>
                </a:moveTo>
                <a:cubicBezTo>
                  <a:pt x="529" y="359"/>
                  <a:pt x="524" y="361"/>
                  <a:pt x="521" y="362"/>
                </a:cubicBezTo>
                <a:cubicBezTo>
                  <a:pt x="518" y="363"/>
                  <a:pt x="508" y="367"/>
                  <a:pt x="499" y="376"/>
                </a:cubicBezTo>
                <a:cubicBezTo>
                  <a:pt x="497" y="378"/>
                  <a:pt x="495" y="380"/>
                  <a:pt x="494" y="382"/>
                </a:cubicBezTo>
                <a:cubicBezTo>
                  <a:pt x="487" y="391"/>
                  <a:pt x="484" y="402"/>
                  <a:pt x="487" y="405"/>
                </a:cubicBezTo>
                <a:cubicBezTo>
                  <a:pt x="489" y="408"/>
                  <a:pt x="495" y="407"/>
                  <a:pt x="499" y="406"/>
                </a:cubicBezTo>
                <a:cubicBezTo>
                  <a:pt x="506" y="405"/>
                  <a:pt x="513" y="400"/>
                  <a:pt x="519" y="395"/>
                </a:cubicBezTo>
                <a:cubicBezTo>
                  <a:pt x="520" y="393"/>
                  <a:pt x="522" y="391"/>
                  <a:pt x="524" y="388"/>
                </a:cubicBezTo>
                <a:cubicBezTo>
                  <a:pt x="532" y="377"/>
                  <a:pt x="534" y="363"/>
                  <a:pt x="531" y="361"/>
                </a:cubicBezTo>
                <a:close/>
                <a:moveTo>
                  <a:pt x="501" y="378"/>
                </a:moveTo>
                <a:cubicBezTo>
                  <a:pt x="510" y="370"/>
                  <a:pt x="520" y="366"/>
                  <a:pt x="523" y="365"/>
                </a:cubicBezTo>
                <a:cubicBezTo>
                  <a:pt x="526" y="363"/>
                  <a:pt x="528" y="363"/>
                  <a:pt x="529" y="363"/>
                </a:cubicBezTo>
                <a:cubicBezTo>
                  <a:pt x="530" y="365"/>
                  <a:pt x="529" y="376"/>
                  <a:pt x="521" y="387"/>
                </a:cubicBezTo>
                <a:cubicBezTo>
                  <a:pt x="520" y="389"/>
                  <a:pt x="518" y="391"/>
                  <a:pt x="516" y="393"/>
                </a:cubicBezTo>
                <a:cubicBezTo>
                  <a:pt x="504" y="405"/>
                  <a:pt x="491" y="405"/>
                  <a:pt x="489" y="404"/>
                </a:cubicBezTo>
                <a:cubicBezTo>
                  <a:pt x="488" y="402"/>
                  <a:pt x="489" y="394"/>
                  <a:pt x="496" y="384"/>
                </a:cubicBezTo>
                <a:cubicBezTo>
                  <a:pt x="498" y="382"/>
                  <a:pt x="499" y="380"/>
                  <a:pt x="501" y="378"/>
                </a:cubicBezTo>
                <a:close/>
                <a:moveTo>
                  <a:pt x="489" y="398"/>
                </a:moveTo>
                <a:cubicBezTo>
                  <a:pt x="493" y="390"/>
                  <a:pt x="494" y="382"/>
                  <a:pt x="494" y="376"/>
                </a:cubicBezTo>
                <a:cubicBezTo>
                  <a:pt x="493" y="369"/>
                  <a:pt x="491" y="364"/>
                  <a:pt x="489" y="363"/>
                </a:cubicBezTo>
                <a:cubicBezTo>
                  <a:pt x="486" y="362"/>
                  <a:pt x="477" y="367"/>
                  <a:pt x="471" y="375"/>
                </a:cubicBezTo>
                <a:cubicBezTo>
                  <a:pt x="469" y="378"/>
                  <a:pt x="467" y="381"/>
                  <a:pt x="465" y="384"/>
                </a:cubicBezTo>
                <a:cubicBezTo>
                  <a:pt x="462" y="390"/>
                  <a:pt x="461" y="398"/>
                  <a:pt x="460" y="404"/>
                </a:cubicBezTo>
                <a:cubicBezTo>
                  <a:pt x="460" y="409"/>
                  <a:pt x="461" y="414"/>
                  <a:pt x="463" y="416"/>
                </a:cubicBezTo>
                <a:cubicBezTo>
                  <a:pt x="467" y="418"/>
                  <a:pt x="476" y="415"/>
                  <a:pt x="483" y="407"/>
                </a:cubicBezTo>
                <a:cubicBezTo>
                  <a:pt x="485" y="404"/>
                  <a:pt x="487" y="401"/>
                  <a:pt x="489" y="398"/>
                </a:cubicBezTo>
                <a:close/>
                <a:moveTo>
                  <a:pt x="488" y="366"/>
                </a:moveTo>
                <a:cubicBezTo>
                  <a:pt x="490" y="368"/>
                  <a:pt x="493" y="382"/>
                  <a:pt x="486" y="396"/>
                </a:cubicBezTo>
                <a:cubicBezTo>
                  <a:pt x="485" y="399"/>
                  <a:pt x="483" y="402"/>
                  <a:pt x="480" y="405"/>
                </a:cubicBezTo>
                <a:cubicBezTo>
                  <a:pt x="473" y="413"/>
                  <a:pt x="466" y="414"/>
                  <a:pt x="465" y="414"/>
                </a:cubicBezTo>
                <a:cubicBezTo>
                  <a:pt x="463" y="412"/>
                  <a:pt x="462" y="399"/>
                  <a:pt x="468" y="386"/>
                </a:cubicBezTo>
                <a:cubicBezTo>
                  <a:pt x="470" y="383"/>
                  <a:pt x="472" y="380"/>
                  <a:pt x="474" y="377"/>
                </a:cubicBezTo>
                <a:cubicBezTo>
                  <a:pt x="480" y="369"/>
                  <a:pt x="486" y="366"/>
                  <a:pt x="488" y="366"/>
                </a:cubicBezTo>
                <a:close/>
                <a:moveTo>
                  <a:pt x="519" y="354"/>
                </a:moveTo>
                <a:cubicBezTo>
                  <a:pt x="521" y="347"/>
                  <a:pt x="521" y="339"/>
                  <a:pt x="520" y="332"/>
                </a:cubicBezTo>
                <a:cubicBezTo>
                  <a:pt x="518" y="326"/>
                  <a:pt x="515" y="322"/>
                  <a:pt x="513" y="321"/>
                </a:cubicBezTo>
                <a:cubicBezTo>
                  <a:pt x="509" y="320"/>
                  <a:pt x="502" y="327"/>
                  <a:pt x="498" y="335"/>
                </a:cubicBezTo>
                <a:cubicBezTo>
                  <a:pt x="496" y="338"/>
                  <a:pt x="495" y="342"/>
                  <a:pt x="494" y="345"/>
                </a:cubicBezTo>
                <a:cubicBezTo>
                  <a:pt x="492" y="352"/>
                  <a:pt x="491" y="359"/>
                  <a:pt x="492" y="365"/>
                </a:cubicBezTo>
                <a:cubicBezTo>
                  <a:pt x="493" y="370"/>
                  <a:pt x="494" y="375"/>
                  <a:pt x="497" y="376"/>
                </a:cubicBezTo>
                <a:cubicBezTo>
                  <a:pt x="501" y="378"/>
                  <a:pt x="509" y="374"/>
                  <a:pt x="515" y="364"/>
                </a:cubicBezTo>
                <a:cubicBezTo>
                  <a:pt x="517" y="361"/>
                  <a:pt x="518" y="358"/>
                  <a:pt x="519" y="354"/>
                </a:cubicBezTo>
                <a:close/>
                <a:moveTo>
                  <a:pt x="512" y="324"/>
                </a:moveTo>
                <a:cubicBezTo>
                  <a:pt x="515" y="325"/>
                  <a:pt x="521" y="338"/>
                  <a:pt x="516" y="353"/>
                </a:cubicBezTo>
                <a:cubicBezTo>
                  <a:pt x="515" y="357"/>
                  <a:pt x="514" y="360"/>
                  <a:pt x="512" y="363"/>
                </a:cubicBezTo>
                <a:cubicBezTo>
                  <a:pt x="506" y="372"/>
                  <a:pt x="499" y="374"/>
                  <a:pt x="498" y="374"/>
                </a:cubicBezTo>
                <a:cubicBezTo>
                  <a:pt x="496" y="373"/>
                  <a:pt x="493" y="360"/>
                  <a:pt x="497" y="346"/>
                </a:cubicBezTo>
                <a:cubicBezTo>
                  <a:pt x="498" y="343"/>
                  <a:pt x="499" y="340"/>
                  <a:pt x="501" y="337"/>
                </a:cubicBezTo>
                <a:cubicBezTo>
                  <a:pt x="505" y="329"/>
                  <a:pt x="511" y="324"/>
                  <a:pt x="512" y="324"/>
                </a:cubicBezTo>
                <a:close/>
                <a:moveTo>
                  <a:pt x="586" y="332"/>
                </a:moveTo>
                <a:cubicBezTo>
                  <a:pt x="584" y="330"/>
                  <a:pt x="578" y="331"/>
                  <a:pt x="571" y="333"/>
                </a:cubicBezTo>
                <a:cubicBezTo>
                  <a:pt x="564" y="335"/>
                  <a:pt x="556" y="339"/>
                  <a:pt x="549" y="344"/>
                </a:cubicBezTo>
                <a:cubicBezTo>
                  <a:pt x="541" y="349"/>
                  <a:pt x="535" y="355"/>
                  <a:pt x="531" y="362"/>
                </a:cubicBezTo>
                <a:cubicBezTo>
                  <a:pt x="530" y="364"/>
                  <a:pt x="528" y="368"/>
                  <a:pt x="529" y="371"/>
                </a:cubicBezTo>
                <a:cubicBezTo>
                  <a:pt x="531" y="375"/>
                  <a:pt x="547" y="377"/>
                  <a:pt x="564" y="367"/>
                </a:cubicBezTo>
                <a:cubicBezTo>
                  <a:pt x="575" y="360"/>
                  <a:pt x="582" y="349"/>
                  <a:pt x="585" y="342"/>
                </a:cubicBezTo>
                <a:cubicBezTo>
                  <a:pt x="586" y="337"/>
                  <a:pt x="587" y="334"/>
                  <a:pt x="586" y="332"/>
                </a:cubicBezTo>
                <a:close/>
                <a:moveTo>
                  <a:pt x="551" y="347"/>
                </a:moveTo>
                <a:cubicBezTo>
                  <a:pt x="565" y="337"/>
                  <a:pt x="580" y="334"/>
                  <a:pt x="583" y="335"/>
                </a:cubicBezTo>
                <a:cubicBezTo>
                  <a:pt x="583" y="335"/>
                  <a:pt x="583" y="337"/>
                  <a:pt x="582" y="340"/>
                </a:cubicBezTo>
                <a:cubicBezTo>
                  <a:pt x="579" y="347"/>
                  <a:pt x="572" y="357"/>
                  <a:pt x="562" y="364"/>
                </a:cubicBezTo>
                <a:cubicBezTo>
                  <a:pt x="547" y="374"/>
                  <a:pt x="533" y="371"/>
                  <a:pt x="532" y="370"/>
                </a:cubicBezTo>
                <a:cubicBezTo>
                  <a:pt x="532" y="369"/>
                  <a:pt x="532" y="367"/>
                  <a:pt x="534" y="363"/>
                </a:cubicBezTo>
                <a:cubicBezTo>
                  <a:pt x="536" y="360"/>
                  <a:pt x="541" y="353"/>
                  <a:pt x="551" y="347"/>
                </a:cubicBezTo>
                <a:close/>
                <a:moveTo>
                  <a:pt x="552" y="311"/>
                </a:moveTo>
                <a:cubicBezTo>
                  <a:pt x="550" y="310"/>
                  <a:pt x="546" y="312"/>
                  <a:pt x="544" y="314"/>
                </a:cubicBezTo>
                <a:cubicBezTo>
                  <a:pt x="541" y="315"/>
                  <a:pt x="532" y="322"/>
                  <a:pt x="525" y="332"/>
                </a:cubicBezTo>
                <a:cubicBezTo>
                  <a:pt x="523" y="334"/>
                  <a:pt x="522" y="336"/>
                  <a:pt x="521" y="338"/>
                </a:cubicBezTo>
                <a:cubicBezTo>
                  <a:pt x="516" y="349"/>
                  <a:pt x="515" y="360"/>
                  <a:pt x="518" y="363"/>
                </a:cubicBezTo>
                <a:cubicBezTo>
                  <a:pt x="521" y="365"/>
                  <a:pt x="527" y="363"/>
                  <a:pt x="531" y="361"/>
                </a:cubicBezTo>
                <a:cubicBezTo>
                  <a:pt x="537" y="359"/>
                  <a:pt x="543" y="353"/>
                  <a:pt x="548" y="347"/>
                </a:cubicBezTo>
                <a:cubicBezTo>
                  <a:pt x="549" y="344"/>
                  <a:pt x="551" y="342"/>
                  <a:pt x="552" y="339"/>
                </a:cubicBezTo>
                <a:cubicBezTo>
                  <a:pt x="557" y="326"/>
                  <a:pt x="556" y="312"/>
                  <a:pt x="552" y="311"/>
                </a:cubicBezTo>
                <a:close/>
                <a:moveTo>
                  <a:pt x="527" y="334"/>
                </a:moveTo>
                <a:cubicBezTo>
                  <a:pt x="534" y="324"/>
                  <a:pt x="543" y="318"/>
                  <a:pt x="546" y="316"/>
                </a:cubicBezTo>
                <a:cubicBezTo>
                  <a:pt x="549" y="314"/>
                  <a:pt x="551" y="314"/>
                  <a:pt x="551" y="314"/>
                </a:cubicBezTo>
                <a:cubicBezTo>
                  <a:pt x="552" y="315"/>
                  <a:pt x="554" y="326"/>
                  <a:pt x="549" y="338"/>
                </a:cubicBezTo>
                <a:cubicBezTo>
                  <a:pt x="548" y="340"/>
                  <a:pt x="546" y="343"/>
                  <a:pt x="545" y="345"/>
                </a:cubicBezTo>
                <a:cubicBezTo>
                  <a:pt x="535" y="359"/>
                  <a:pt x="522" y="362"/>
                  <a:pt x="520" y="360"/>
                </a:cubicBezTo>
                <a:cubicBezTo>
                  <a:pt x="519" y="359"/>
                  <a:pt x="518" y="351"/>
                  <a:pt x="524" y="340"/>
                </a:cubicBezTo>
                <a:cubicBezTo>
                  <a:pt x="525" y="338"/>
                  <a:pt x="526" y="336"/>
                  <a:pt x="527" y="334"/>
                </a:cubicBezTo>
                <a:close/>
                <a:moveTo>
                  <a:pt x="599" y="269"/>
                </a:moveTo>
                <a:cubicBezTo>
                  <a:pt x="597" y="268"/>
                  <a:pt x="592" y="270"/>
                  <a:pt x="586" y="274"/>
                </a:cubicBezTo>
                <a:cubicBezTo>
                  <a:pt x="579" y="278"/>
                  <a:pt x="572" y="283"/>
                  <a:pt x="566" y="290"/>
                </a:cubicBezTo>
                <a:cubicBezTo>
                  <a:pt x="560" y="297"/>
                  <a:pt x="556" y="304"/>
                  <a:pt x="553" y="311"/>
                </a:cubicBezTo>
                <a:cubicBezTo>
                  <a:pt x="553" y="314"/>
                  <a:pt x="551" y="319"/>
                  <a:pt x="553" y="321"/>
                </a:cubicBezTo>
                <a:cubicBezTo>
                  <a:pt x="556" y="324"/>
                  <a:pt x="573" y="323"/>
                  <a:pt x="586" y="309"/>
                </a:cubicBezTo>
                <a:cubicBezTo>
                  <a:pt x="595" y="299"/>
                  <a:pt x="600" y="287"/>
                  <a:pt x="601" y="279"/>
                </a:cubicBezTo>
                <a:cubicBezTo>
                  <a:pt x="601" y="274"/>
                  <a:pt x="601" y="270"/>
                  <a:pt x="599" y="269"/>
                </a:cubicBezTo>
                <a:close/>
                <a:moveTo>
                  <a:pt x="569" y="292"/>
                </a:moveTo>
                <a:cubicBezTo>
                  <a:pt x="580" y="279"/>
                  <a:pt x="594" y="272"/>
                  <a:pt x="597" y="272"/>
                </a:cubicBezTo>
                <a:cubicBezTo>
                  <a:pt x="597" y="273"/>
                  <a:pt x="598" y="275"/>
                  <a:pt x="597" y="278"/>
                </a:cubicBezTo>
                <a:cubicBezTo>
                  <a:pt x="596" y="286"/>
                  <a:pt x="592" y="297"/>
                  <a:pt x="584" y="306"/>
                </a:cubicBezTo>
                <a:cubicBezTo>
                  <a:pt x="571" y="320"/>
                  <a:pt x="557" y="320"/>
                  <a:pt x="556" y="319"/>
                </a:cubicBezTo>
                <a:cubicBezTo>
                  <a:pt x="555" y="319"/>
                  <a:pt x="555" y="316"/>
                  <a:pt x="556" y="312"/>
                </a:cubicBezTo>
                <a:cubicBezTo>
                  <a:pt x="557" y="309"/>
                  <a:pt x="561" y="301"/>
                  <a:pt x="569" y="292"/>
                </a:cubicBezTo>
                <a:close/>
                <a:moveTo>
                  <a:pt x="562" y="257"/>
                </a:moveTo>
                <a:cubicBezTo>
                  <a:pt x="559" y="257"/>
                  <a:pt x="556" y="260"/>
                  <a:pt x="554" y="262"/>
                </a:cubicBezTo>
                <a:cubicBezTo>
                  <a:pt x="552" y="264"/>
                  <a:pt x="544" y="273"/>
                  <a:pt x="540" y="284"/>
                </a:cubicBezTo>
                <a:cubicBezTo>
                  <a:pt x="539" y="287"/>
                  <a:pt x="539" y="289"/>
                  <a:pt x="538" y="291"/>
                </a:cubicBezTo>
                <a:cubicBezTo>
                  <a:pt x="536" y="302"/>
                  <a:pt x="537" y="313"/>
                  <a:pt x="541" y="315"/>
                </a:cubicBezTo>
                <a:cubicBezTo>
                  <a:pt x="544" y="317"/>
                  <a:pt x="549" y="314"/>
                  <a:pt x="553" y="311"/>
                </a:cubicBezTo>
                <a:cubicBezTo>
                  <a:pt x="558" y="307"/>
                  <a:pt x="563" y="301"/>
                  <a:pt x="566" y="293"/>
                </a:cubicBezTo>
                <a:cubicBezTo>
                  <a:pt x="567" y="290"/>
                  <a:pt x="568" y="288"/>
                  <a:pt x="568" y="285"/>
                </a:cubicBezTo>
                <a:cubicBezTo>
                  <a:pt x="570" y="271"/>
                  <a:pt x="566" y="257"/>
                  <a:pt x="562" y="257"/>
                </a:cubicBezTo>
                <a:close/>
                <a:moveTo>
                  <a:pt x="543" y="285"/>
                </a:moveTo>
                <a:cubicBezTo>
                  <a:pt x="547" y="274"/>
                  <a:pt x="554" y="266"/>
                  <a:pt x="556" y="264"/>
                </a:cubicBezTo>
                <a:cubicBezTo>
                  <a:pt x="559" y="261"/>
                  <a:pt x="560" y="260"/>
                  <a:pt x="561" y="260"/>
                </a:cubicBezTo>
                <a:cubicBezTo>
                  <a:pt x="563" y="261"/>
                  <a:pt x="567" y="271"/>
                  <a:pt x="565" y="284"/>
                </a:cubicBezTo>
                <a:cubicBezTo>
                  <a:pt x="564" y="287"/>
                  <a:pt x="564" y="289"/>
                  <a:pt x="563" y="292"/>
                </a:cubicBezTo>
                <a:cubicBezTo>
                  <a:pt x="560" y="300"/>
                  <a:pt x="555" y="305"/>
                  <a:pt x="551" y="309"/>
                </a:cubicBezTo>
                <a:cubicBezTo>
                  <a:pt x="547" y="312"/>
                  <a:pt x="543" y="313"/>
                  <a:pt x="542" y="313"/>
                </a:cubicBezTo>
                <a:cubicBezTo>
                  <a:pt x="541" y="312"/>
                  <a:pt x="538" y="304"/>
                  <a:pt x="541" y="292"/>
                </a:cubicBezTo>
                <a:cubicBezTo>
                  <a:pt x="542" y="290"/>
                  <a:pt x="542" y="287"/>
                  <a:pt x="543" y="285"/>
                </a:cubicBezTo>
                <a:close/>
                <a:moveTo>
                  <a:pt x="540" y="307"/>
                </a:moveTo>
                <a:cubicBezTo>
                  <a:pt x="540" y="299"/>
                  <a:pt x="538" y="291"/>
                  <a:pt x="535" y="286"/>
                </a:cubicBezTo>
                <a:cubicBezTo>
                  <a:pt x="532" y="280"/>
                  <a:pt x="528" y="277"/>
                  <a:pt x="526" y="277"/>
                </a:cubicBezTo>
                <a:cubicBezTo>
                  <a:pt x="522" y="277"/>
                  <a:pt x="517" y="285"/>
                  <a:pt x="515" y="294"/>
                </a:cubicBezTo>
                <a:cubicBezTo>
                  <a:pt x="514" y="297"/>
                  <a:pt x="513" y="300"/>
                  <a:pt x="513" y="304"/>
                </a:cubicBezTo>
                <a:cubicBezTo>
                  <a:pt x="513" y="310"/>
                  <a:pt x="514" y="317"/>
                  <a:pt x="516" y="323"/>
                </a:cubicBezTo>
                <a:cubicBezTo>
                  <a:pt x="518" y="327"/>
                  <a:pt x="520" y="332"/>
                  <a:pt x="523" y="333"/>
                </a:cubicBezTo>
                <a:cubicBezTo>
                  <a:pt x="527" y="334"/>
                  <a:pt x="534" y="328"/>
                  <a:pt x="538" y="318"/>
                </a:cubicBezTo>
                <a:cubicBezTo>
                  <a:pt x="539" y="315"/>
                  <a:pt x="540" y="311"/>
                  <a:pt x="540" y="307"/>
                </a:cubicBezTo>
                <a:close/>
                <a:moveTo>
                  <a:pt x="526" y="279"/>
                </a:moveTo>
                <a:cubicBezTo>
                  <a:pt x="527" y="280"/>
                  <a:pt x="530" y="283"/>
                  <a:pt x="533" y="288"/>
                </a:cubicBezTo>
                <a:cubicBezTo>
                  <a:pt x="535" y="292"/>
                  <a:pt x="537" y="299"/>
                  <a:pt x="537" y="307"/>
                </a:cubicBezTo>
                <a:cubicBezTo>
                  <a:pt x="537" y="310"/>
                  <a:pt x="536" y="314"/>
                  <a:pt x="535" y="317"/>
                </a:cubicBezTo>
                <a:cubicBezTo>
                  <a:pt x="531" y="327"/>
                  <a:pt x="525" y="330"/>
                  <a:pt x="524" y="330"/>
                </a:cubicBezTo>
                <a:cubicBezTo>
                  <a:pt x="521" y="329"/>
                  <a:pt x="516" y="318"/>
                  <a:pt x="516" y="304"/>
                </a:cubicBezTo>
                <a:cubicBezTo>
                  <a:pt x="516" y="301"/>
                  <a:pt x="517" y="298"/>
                  <a:pt x="518" y="294"/>
                </a:cubicBezTo>
                <a:cubicBezTo>
                  <a:pt x="520" y="286"/>
                  <a:pt x="524" y="280"/>
                  <a:pt x="526" y="279"/>
                </a:cubicBezTo>
                <a:close/>
                <a:moveTo>
                  <a:pt x="549" y="257"/>
                </a:moveTo>
                <a:cubicBezTo>
                  <a:pt x="547" y="249"/>
                  <a:pt x="543" y="242"/>
                  <a:pt x="538" y="237"/>
                </a:cubicBezTo>
                <a:cubicBezTo>
                  <a:pt x="534" y="233"/>
                  <a:pt x="529" y="230"/>
                  <a:pt x="527" y="231"/>
                </a:cubicBezTo>
                <a:cubicBezTo>
                  <a:pt x="523" y="232"/>
                  <a:pt x="521" y="241"/>
                  <a:pt x="521" y="250"/>
                </a:cubicBezTo>
                <a:cubicBezTo>
                  <a:pt x="521" y="253"/>
                  <a:pt x="521" y="257"/>
                  <a:pt x="522" y="260"/>
                </a:cubicBezTo>
                <a:cubicBezTo>
                  <a:pt x="523" y="266"/>
                  <a:pt x="526" y="272"/>
                  <a:pt x="530" y="277"/>
                </a:cubicBezTo>
                <a:cubicBezTo>
                  <a:pt x="532" y="281"/>
                  <a:pt x="536" y="285"/>
                  <a:pt x="539" y="285"/>
                </a:cubicBezTo>
                <a:cubicBezTo>
                  <a:pt x="543" y="285"/>
                  <a:pt x="548" y="278"/>
                  <a:pt x="549" y="267"/>
                </a:cubicBezTo>
                <a:cubicBezTo>
                  <a:pt x="550" y="264"/>
                  <a:pt x="549" y="260"/>
                  <a:pt x="549" y="257"/>
                </a:cubicBezTo>
                <a:close/>
                <a:moveTo>
                  <a:pt x="528" y="233"/>
                </a:moveTo>
                <a:cubicBezTo>
                  <a:pt x="529" y="234"/>
                  <a:pt x="533" y="236"/>
                  <a:pt x="536" y="240"/>
                </a:cubicBezTo>
                <a:cubicBezTo>
                  <a:pt x="540" y="244"/>
                  <a:pt x="544" y="250"/>
                  <a:pt x="545" y="257"/>
                </a:cubicBezTo>
                <a:cubicBezTo>
                  <a:pt x="546" y="260"/>
                  <a:pt x="546" y="264"/>
                  <a:pt x="546" y="267"/>
                </a:cubicBezTo>
                <a:cubicBezTo>
                  <a:pt x="545" y="277"/>
                  <a:pt x="540" y="282"/>
                  <a:pt x="539" y="282"/>
                </a:cubicBezTo>
                <a:cubicBezTo>
                  <a:pt x="536" y="282"/>
                  <a:pt x="528" y="273"/>
                  <a:pt x="525" y="260"/>
                </a:cubicBezTo>
                <a:cubicBezTo>
                  <a:pt x="524" y="256"/>
                  <a:pt x="524" y="253"/>
                  <a:pt x="524" y="250"/>
                </a:cubicBezTo>
                <a:cubicBezTo>
                  <a:pt x="524" y="241"/>
                  <a:pt x="526" y="235"/>
                  <a:pt x="528" y="233"/>
                </a:cubicBezTo>
                <a:close/>
                <a:moveTo>
                  <a:pt x="596" y="205"/>
                </a:moveTo>
                <a:cubicBezTo>
                  <a:pt x="591" y="203"/>
                  <a:pt x="577" y="218"/>
                  <a:pt x="570" y="233"/>
                </a:cubicBezTo>
                <a:cubicBezTo>
                  <a:pt x="566" y="241"/>
                  <a:pt x="563" y="250"/>
                  <a:pt x="563" y="257"/>
                </a:cubicBezTo>
                <a:cubicBezTo>
                  <a:pt x="563" y="260"/>
                  <a:pt x="563" y="265"/>
                  <a:pt x="565" y="267"/>
                </a:cubicBezTo>
                <a:cubicBezTo>
                  <a:pt x="567" y="268"/>
                  <a:pt x="572" y="267"/>
                  <a:pt x="577" y="264"/>
                </a:cubicBezTo>
                <a:cubicBezTo>
                  <a:pt x="583" y="261"/>
                  <a:pt x="589" y="255"/>
                  <a:pt x="594" y="246"/>
                </a:cubicBezTo>
                <a:cubicBezTo>
                  <a:pt x="600" y="234"/>
                  <a:pt x="601" y="221"/>
                  <a:pt x="599" y="213"/>
                </a:cubicBezTo>
                <a:cubicBezTo>
                  <a:pt x="599" y="208"/>
                  <a:pt x="597" y="205"/>
                  <a:pt x="596" y="205"/>
                </a:cubicBezTo>
                <a:close/>
                <a:moveTo>
                  <a:pt x="572" y="235"/>
                </a:moveTo>
                <a:cubicBezTo>
                  <a:pt x="580" y="219"/>
                  <a:pt x="592" y="208"/>
                  <a:pt x="595" y="208"/>
                </a:cubicBezTo>
                <a:cubicBezTo>
                  <a:pt x="595" y="209"/>
                  <a:pt x="596" y="210"/>
                  <a:pt x="596" y="214"/>
                </a:cubicBezTo>
                <a:cubicBezTo>
                  <a:pt x="597" y="221"/>
                  <a:pt x="597" y="233"/>
                  <a:pt x="591" y="244"/>
                </a:cubicBezTo>
                <a:cubicBezTo>
                  <a:pt x="582" y="261"/>
                  <a:pt x="569" y="265"/>
                  <a:pt x="567" y="264"/>
                </a:cubicBezTo>
                <a:cubicBezTo>
                  <a:pt x="566" y="264"/>
                  <a:pt x="566" y="262"/>
                  <a:pt x="566" y="257"/>
                </a:cubicBezTo>
                <a:cubicBezTo>
                  <a:pt x="566" y="254"/>
                  <a:pt x="567" y="246"/>
                  <a:pt x="572" y="235"/>
                </a:cubicBezTo>
                <a:close/>
                <a:moveTo>
                  <a:pt x="556" y="203"/>
                </a:moveTo>
                <a:cubicBezTo>
                  <a:pt x="554" y="203"/>
                  <a:pt x="552" y="206"/>
                  <a:pt x="550" y="209"/>
                </a:cubicBezTo>
                <a:cubicBezTo>
                  <a:pt x="549" y="212"/>
                  <a:pt x="544" y="222"/>
                  <a:pt x="543" y="235"/>
                </a:cubicBezTo>
                <a:cubicBezTo>
                  <a:pt x="542" y="237"/>
                  <a:pt x="542" y="239"/>
                  <a:pt x="543" y="242"/>
                </a:cubicBezTo>
                <a:cubicBezTo>
                  <a:pt x="543" y="253"/>
                  <a:pt x="547" y="263"/>
                  <a:pt x="552" y="264"/>
                </a:cubicBezTo>
                <a:cubicBezTo>
                  <a:pt x="555" y="265"/>
                  <a:pt x="559" y="261"/>
                  <a:pt x="562" y="257"/>
                </a:cubicBezTo>
                <a:cubicBezTo>
                  <a:pt x="566" y="252"/>
                  <a:pt x="569" y="244"/>
                  <a:pt x="570" y="236"/>
                </a:cubicBezTo>
                <a:cubicBezTo>
                  <a:pt x="570" y="233"/>
                  <a:pt x="570" y="230"/>
                  <a:pt x="570" y="228"/>
                </a:cubicBezTo>
                <a:cubicBezTo>
                  <a:pt x="568" y="214"/>
                  <a:pt x="560" y="202"/>
                  <a:pt x="556" y="203"/>
                </a:cubicBezTo>
                <a:close/>
                <a:moveTo>
                  <a:pt x="546" y="235"/>
                </a:moveTo>
                <a:cubicBezTo>
                  <a:pt x="547" y="223"/>
                  <a:pt x="551" y="213"/>
                  <a:pt x="553" y="211"/>
                </a:cubicBezTo>
                <a:cubicBezTo>
                  <a:pt x="555" y="207"/>
                  <a:pt x="556" y="206"/>
                  <a:pt x="557" y="206"/>
                </a:cubicBezTo>
                <a:cubicBezTo>
                  <a:pt x="558" y="206"/>
                  <a:pt x="565" y="215"/>
                  <a:pt x="567" y="228"/>
                </a:cubicBezTo>
                <a:cubicBezTo>
                  <a:pt x="567" y="231"/>
                  <a:pt x="567" y="233"/>
                  <a:pt x="567" y="236"/>
                </a:cubicBezTo>
                <a:cubicBezTo>
                  <a:pt x="566" y="244"/>
                  <a:pt x="563" y="251"/>
                  <a:pt x="560" y="255"/>
                </a:cubicBezTo>
                <a:cubicBezTo>
                  <a:pt x="557" y="259"/>
                  <a:pt x="553" y="261"/>
                  <a:pt x="552" y="261"/>
                </a:cubicBezTo>
                <a:cubicBezTo>
                  <a:pt x="551" y="261"/>
                  <a:pt x="546" y="254"/>
                  <a:pt x="546" y="242"/>
                </a:cubicBezTo>
                <a:cubicBezTo>
                  <a:pt x="546" y="239"/>
                  <a:pt x="546" y="237"/>
                  <a:pt x="546" y="235"/>
                </a:cubicBezTo>
                <a:close/>
                <a:moveTo>
                  <a:pt x="577" y="144"/>
                </a:moveTo>
                <a:cubicBezTo>
                  <a:pt x="572" y="144"/>
                  <a:pt x="562" y="161"/>
                  <a:pt x="558" y="178"/>
                </a:cubicBezTo>
                <a:cubicBezTo>
                  <a:pt x="556" y="187"/>
                  <a:pt x="556" y="195"/>
                  <a:pt x="557" y="203"/>
                </a:cubicBezTo>
                <a:cubicBezTo>
                  <a:pt x="558" y="205"/>
                  <a:pt x="559" y="210"/>
                  <a:pt x="562" y="211"/>
                </a:cubicBezTo>
                <a:cubicBezTo>
                  <a:pt x="567" y="212"/>
                  <a:pt x="580" y="203"/>
                  <a:pt x="585" y="184"/>
                </a:cubicBezTo>
                <a:cubicBezTo>
                  <a:pt x="588" y="171"/>
                  <a:pt x="585" y="159"/>
                  <a:pt x="583" y="151"/>
                </a:cubicBezTo>
                <a:cubicBezTo>
                  <a:pt x="581" y="147"/>
                  <a:pt x="579" y="145"/>
                  <a:pt x="577" y="144"/>
                </a:cubicBezTo>
                <a:close/>
                <a:moveTo>
                  <a:pt x="561" y="178"/>
                </a:moveTo>
                <a:cubicBezTo>
                  <a:pt x="565" y="161"/>
                  <a:pt x="574" y="149"/>
                  <a:pt x="577" y="148"/>
                </a:cubicBezTo>
                <a:cubicBezTo>
                  <a:pt x="577" y="148"/>
                  <a:pt x="578" y="149"/>
                  <a:pt x="580" y="153"/>
                </a:cubicBezTo>
                <a:cubicBezTo>
                  <a:pt x="582" y="159"/>
                  <a:pt x="584" y="171"/>
                  <a:pt x="582" y="183"/>
                </a:cubicBezTo>
                <a:cubicBezTo>
                  <a:pt x="577" y="201"/>
                  <a:pt x="565" y="208"/>
                  <a:pt x="563" y="208"/>
                </a:cubicBezTo>
                <a:cubicBezTo>
                  <a:pt x="563" y="208"/>
                  <a:pt x="561" y="206"/>
                  <a:pt x="561" y="202"/>
                </a:cubicBezTo>
                <a:cubicBezTo>
                  <a:pt x="560" y="199"/>
                  <a:pt x="559" y="190"/>
                  <a:pt x="561" y="178"/>
                </a:cubicBezTo>
                <a:close/>
                <a:moveTo>
                  <a:pt x="538" y="151"/>
                </a:moveTo>
                <a:cubicBezTo>
                  <a:pt x="536" y="152"/>
                  <a:pt x="534" y="156"/>
                  <a:pt x="534" y="159"/>
                </a:cubicBezTo>
                <a:cubicBezTo>
                  <a:pt x="533" y="162"/>
                  <a:pt x="530" y="173"/>
                  <a:pt x="532" y="186"/>
                </a:cubicBezTo>
                <a:cubicBezTo>
                  <a:pt x="533" y="188"/>
                  <a:pt x="533" y="190"/>
                  <a:pt x="534" y="193"/>
                </a:cubicBezTo>
                <a:cubicBezTo>
                  <a:pt x="537" y="204"/>
                  <a:pt x="544" y="212"/>
                  <a:pt x="549" y="212"/>
                </a:cubicBezTo>
                <a:cubicBezTo>
                  <a:pt x="552" y="212"/>
                  <a:pt x="555" y="207"/>
                  <a:pt x="557" y="203"/>
                </a:cubicBezTo>
                <a:cubicBezTo>
                  <a:pt x="560" y="196"/>
                  <a:pt x="560" y="188"/>
                  <a:pt x="559" y="180"/>
                </a:cubicBezTo>
                <a:cubicBezTo>
                  <a:pt x="559" y="178"/>
                  <a:pt x="558" y="175"/>
                  <a:pt x="557" y="172"/>
                </a:cubicBezTo>
                <a:cubicBezTo>
                  <a:pt x="552" y="159"/>
                  <a:pt x="542" y="150"/>
                  <a:pt x="538" y="151"/>
                </a:cubicBezTo>
                <a:close/>
                <a:moveTo>
                  <a:pt x="535" y="185"/>
                </a:moveTo>
                <a:cubicBezTo>
                  <a:pt x="533" y="173"/>
                  <a:pt x="536" y="163"/>
                  <a:pt x="537" y="160"/>
                </a:cubicBezTo>
                <a:cubicBezTo>
                  <a:pt x="538" y="156"/>
                  <a:pt x="539" y="154"/>
                  <a:pt x="539" y="154"/>
                </a:cubicBezTo>
                <a:cubicBezTo>
                  <a:pt x="541" y="154"/>
                  <a:pt x="549" y="161"/>
                  <a:pt x="554" y="173"/>
                </a:cubicBezTo>
                <a:cubicBezTo>
                  <a:pt x="555" y="176"/>
                  <a:pt x="555" y="178"/>
                  <a:pt x="556" y="181"/>
                </a:cubicBezTo>
                <a:cubicBezTo>
                  <a:pt x="557" y="189"/>
                  <a:pt x="556" y="196"/>
                  <a:pt x="554" y="201"/>
                </a:cubicBezTo>
                <a:cubicBezTo>
                  <a:pt x="552" y="206"/>
                  <a:pt x="550" y="209"/>
                  <a:pt x="548" y="209"/>
                </a:cubicBezTo>
                <a:cubicBezTo>
                  <a:pt x="547" y="209"/>
                  <a:pt x="541" y="203"/>
                  <a:pt x="537" y="192"/>
                </a:cubicBezTo>
                <a:cubicBezTo>
                  <a:pt x="536" y="189"/>
                  <a:pt x="536" y="187"/>
                  <a:pt x="535" y="185"/>
                </a:cubicBezTo>
                <a:close/>
                <a:moveTo>
                  <a:pt x="544" y="206"/>
                </a:moveTo>
                <a:cubicBezTo>
                  <a:pt x="540" y="199"/>
                  <a:pt x="534" y="193"/>
                  <a:pt x="529" y="189"/>
                </a:cubicBezTo>
                <a:cubicBezTo>
                  <a:pt x="523" y="186"/>
                  <a:pt x="518" y="185"/>
                  <a:pt x="516" y="186"/>
                </a:cubicBezTo>
                <a:cubicBezTo>
                  <a:pt x="513" y="188"/>
                  <a:pt x="513" y="198"/>
                  <a:pt x="515" y="206"/>
                </a:cubicBezTo>
                <a:cubicBezTo>
                  <a:pt x="516" y="210"/>
                  <a:pt x="517" y="213"/>
                  <a:pt x="519" y="216"/>
                </a:cubicBezTo>
                <a:cubicBezTo>
                  <a:pt x="522" y="222"/>
                  <a:pt x="526" y="227"/>
                  <a:pt x="531" y="231"/>
                </a:cubicBezTo>
                <a:cubicBezTo>
                  <a:pt x="534" y="234"/>
                  <a:pt x="539" y="237"/>
                  <a:pt x="542" y="236"/>
                </a:cubicBezTo>
                <a:cubicBezTo>
                  <a:pt x="545" y="235"/>
                  <a:pt x="549" y="227"/>
                  <a:pt x="547" y="216"/>
                </a:cubicBezTo>
                <a:cubicBezTo>
                  <a:pt x="546" y="213"/>
                  <a:pt x="545" y="209"/>
                  <a:pt x="544" y="206"/>
                </a:cubicBezTo>
                <a:close/>
                <a:moveTo>
                  <a:pt x="518" y="188"/>
                </a:moveTo>
                <a:cubicBezTo>
                  <a:pt x="520" y="188"/>
                  <a:pt x="534" y="193"/>
                  <a:pt x="541" y="207"/>
                </a:cubicBezTo>
                <a:cubicBezTo>
                  <a:pt x="542" y="210"/>
                  <a:pt x="543" y="213"/>
                  <a:pt x="544" y="217"/>
                </a:cubicBezTo>
                <a:cubicBezTo>
                  <a:pt x="546" y="227"/>
                  <a:pt x="542" y="233"/>
                  <a:pt x="541" y="233"/>
                </a:cubicBezTo>
                <a:cubicBezTo>
                  <a:pt x="538" y="234"/>
                  <a:pt x="528" y="227"/>
                  <a:pt x="522" y="215"/>
                </a:cubicBezTo>
                <a:cubicBezTo>
                  <a:pt x="520" y="212"/>
                  <a:pt x="519" y="209"/>
                  <a:pt x="518" y="206"/>
                </a:cubicBezTo>
                <a:cubicBezTo>
                  <a:pt x="516" y="197"/>
                  <a:pt x="517" y="190"/>
                  <a:pt x="518" y="188"/>
                </a:cubicBezTo>
                <a:close/>
                <a:moveTo>
                  <a:pt x="548" y="91"/>
                </a:moveTo>
                <a:cubicBezTo>
                  <a:pt x="543" y="91"/>
                  <a:pt x="536" y="109"/>
                  <a:pt x="535" y="127"/>
                </a:cubicBezTo>
                <a:cubicBezTo>
                  <a:pt x="535" y="136"/>
                  <a:pt x="536" y="144"/>
                  <a:pt x="539" y="151"/>
                </a:cubicBezTo>
                <a:cubicBezTo>
                  <a:pt x="540" y="153"/>
                  <a:pt x="543" y="158"/>
                  <a:pt x="546" y="158"/>
                </a:cubicBezTo>
                <a:cubicBezTo>
                  <a:pt x="550" y="159"/>
                  <a:pt x="561" y="147"/>
                  <a:pt x="562" y="127"/>
                </a:cubicBezTo>
                <a:cubicBezTo>
                  <a:pt x="563" y="114"/>
                  <a:pt x="558" y="103"/>
                  <a:pt x="554" y="97"/>
                </a:cubicBezTo>
                <a:cubicBezTo>
                  <a:pt x="552" y="93"/>
                  <a:pt x="550" y="91"/>
                  <a:pt x="548" y="91"/>
                </a:cubicBezTo>
                <a:close/>
                <a:moveTo>
                  <a:pt x="538" y="126"/>
                </a:moveTo>
                <a:cubicBezTo>
                  <a:pt x="539" y="109"/>
                  <a:pt x="546" y="95"/>
                  <a:pt x="548" y="94"/>
                </a:cubicBezTo>
                <a:cubicBezTo>
                  <a:pt x="549" y="94"/>
                  <a:pt x="550" y="95"/>
                  <a:pt x="552" y="98"/>
                </a:cubicBezTo>
                <a:cubicBezTo>
                  <a:pt x="555" y="104"/>
                  <a:pt x="559" y="115"/>
                  <a:pt x="559" y="127"/>
                </a:cubicBezTo>
                <a:cubicBezTo>
                  <a:pt x="558" y="145"/>
                  <a:pt x="548" y="155"/>
                  <a:pt x="546" y="155"/>
                </a:cubicBezTo>
                <a:cubicBezTo>
                  <a:pt x="546" y="155"/>
                  <a:pt x="544" y="153"/>
                  <a:pt x="542" y="150"/>
                </a:cubicBezTo>
                <a:cubicBezTo>
                  <a:pt x="541" y="147"/>
                  <a:pt x="538" y="139"/>
                  <a:pt x="538" y="126"/>
                </a:cubicBezTo>
                <a:close/>
                <a:moveTo>
                  <a:pt x="511" y="104"/>
                </a:moveTo>
                <a:cubicBezTo>
                  <a:pt x="509" y="105"/>
                  <a:pt x="508" y="109"/>
                  <a:pt x="508" y="113"/>
                </a:cubicBezTo>
                <a:cubicBezTo>
                  <a:pt x="507" y="116"/>
                  <a:pt x="507" y="127"/>
                  <a:pt x="511" y="139"/>
                </a:cubicBezTo>
                <a:cubicBezTo>
                  <a:pt x="512" y="142"/>
                  <a:pt x="513" y="144"/>
                  <a:pt x="514" y="146"/>
                </a:cubicBezTo>
                <a:cubicBezTo>
                  <a:pt x="520" y="156"/>
                  <a:pt x="529" y="163"/>
                  <a:pt x="533" y="162"/>
                </a:cubicBezTo>
                <a:cubicBezTo>
                  <a:pt x="536" y="161"/>
                  <a:pt x="538" y="156"/>
                  <a:pt x="539" y="151"/>
                </a:cubicBezTo>
                <a:cubicBezTo>
                  <a:pt x="540" y="145"/>
                  <a:pt x="539" y="136"/>
                  <a:pt x="536" y="129"/>
                </a:cubicBezTo>
                <a:cubicBezTo>
                  <a:pt x="535" y="126"/>
                  <a:pt x="534" y="124"/>
                  <a:pt x="533" y="122"/>
                </a:cubicBezTo>
                <a:cubicBezTo>
                  <a:pt x="526" y="110"/>
                  <a:pt x="514" y="102"/>
                  <a:pt x="511" y="104"/>
                </a:cubicBezTo>
                <a:close/>
                <a:moveTo>
                  <a:pt x="514" y="138"/>
                </a:moveTo>
                <a:cubicBezTo>
                  <a:pt x="510" y="126"/>
                  <a:pt x="510" y="116"/>
                  <a:pt x="511" y="113"/>
                </a:cubicBezTo>
                <a:cubicBezTo>
                  <a:pt x="511" y="109"/>
                  <a:pt x="512" y="107"/>
                  <a:pt x="512" y="107"/>
                </a:cubicBezTo>
                <a:cubicBezTo>
                  <a:pt x="514" y="107"/>
                  <a:pt x="523" y="112"/>
                  <a:pt x="530" y="123"/>
                </a:cubicBezTo>
                <a:cubicBezTo>
                  <a:pt x="531" y="125"/>
                  <a:pt x="533" y="128"/>
                  <a:pt x="533" y="130"/>
                </a:cubicBezTo>
                <a:cubicBezTo>
                  <a:pt x="539" y="146"/>
                  <a:pt x="534" y="159"/>
                  <a:pt x="532" y="159"/>
                </a:cubicBezTo>
                <a:cubicBezTo>
                  <a:pt x="531" y="160"/>
                  <a:pt x="523" y="155"/>
                  <a:pt x="517" y="144"/>
                </a:cubicBezTo>
                <a:cubicBezTo>
                  <a:pt x="516" y="142"/>
                  <a:pt x="515" y="140"/>
                  <a:pt x="514" y="138"/>
                </a:cubicBezTo>
                <a:close/>
                <a:moveTo>
                  <a:pt x="527" y="157"/>
                </a:moveTo>
                <a:cubicBezTo>
                  <a:pt x="522" y="151"/>
                  <a:pt x="515" y="146"/>
                  <a:pt x="509" y="144"/>
                </a:cubicBezTo>
                <a:cubicBezTo>
                  <a:pt x="503" y="141"/>
                  <a:pt x="497" y="141"/>
                  <a:pt x="495" y="142"/>
                </a:cubicBezTo>
                <a:cubicBezTo>
                  <a:pt x="493" y="145"/>
                  <a:pt x="494" y="155"/>
                  <a:pt x="499" y="164"/>
                </a:cubicBezTo>
                <a:cubicBezTo>
                  <a:pt x="500" y="167"/>
                  <a:pt x="502" y="170"/>
                  <a:pt x="504" y="172"/>
                </a:cubicBezTo>
                <a:cubicBezTo>
                  <a:pt x="509" y="178"/>
                  <a:pt x="514" y="182"/>
                  <a:pt x="520" y="185"/>
                </a:cubicBezTo>
                <a:cubicBezTo>
                  <a:pt x="524" y="187"/>
                  <a:pt x="529" y="189"/>
                  <a:pt x="532" y="187"/>
                </a:cubicBezTo>
                <a:cubicBezTo>
                  <a:pt x="535" y="186"/>
                  <a:pt x="536" y="176"/>
                  <a:pt x="532" y="166"/>
                </a:cubicBezTo>
                <a:cubicBezTo>
                  <a:pt x="531" y="163"/>
                  <a:pt x="529" y="160"/>
                  <a:pt x="527" y="157"/>
                </a:cubicBezTo>
                <a:close/>
                <a:moveTo>
                  <a:pt x="497" y="144"/>
                </a:moveTo>
                <a:cubicBezTo>
                  <a:pt x="500" y="144"/>
                  <a:pt x="514" y="147"/>
                  <a:pt x="524" y="159"/>
                </a:cubicBezTo>
                <a:cubicBezTo>
                  <a:pt x="526" y="162"/>
                  <a:pt x="528" y="165"/>
                  <a:pt x="529" y="168"/>
                </a:cubicBezTo>
                <a:cubicBezTo>
                  <a:pt x="533" y="177"/>
                  <a:pt x="531" y="184"/>
                  <a:pt x="530" y="185"/>
                </a:cubicBezTo>
                <a:cubicBezTo>
                  <a:pt x="528" y="186"/>
                  <a:pt x="516" y="182"/>
                  <a:pt x="507" y="171"/>
                </a:cubicBezTo>
                <a:cubicBezTo>
                  <a:pt x="505" y="168"/>
                  <a:pt x="503" y="165"/>
                  <a:pt x="502" y="162"/>
                </a:cubicBezTo>
                <a:cubicBezTo>
                  <a:pt x="497" y="154"/>
                  <a:pt x="497" y="146"/>
                  <a:pt x="497" y="144"/>
                </a:cubicBezTo>
                <a:close/>
                <a:moveTo>
                  <a:pt x="500" y="111"/>
                </a:moveTo>
                <a:cubicBezTo>
                  <a:pt x="488" y="100"/>
                  <a:pt x="470" y="97"/>
                  <a:pt x="467" y="101"/>
                </a:cubicBezTo>
                <a:cubicBezTo>
                  <a:pt x="464" y="104"/>
                  <a:pt x="468" y="114"/>
                  <a:pt x="473" y="122"/>
                </a:cubicBezTo>
                <a:cubicBezTo>
                  <a:pt x="476" y="125"/>
                  <a:pt x="478" y="128"/>
                  <a:pt x="481" y="130"/>
                </a:cubicBezTo>
                <a:cubicBezTo>
                  <a:pt x="486" y="135"/>
                  <a:pt x="492" y="139"/>
                  <a:pt x="499" y="141"/>
                </a:cubicBezTo>
                <a:cubicBezTo>
                  <a:pt x="503" y="142"/>
                  <a:pt x="508" y="143"/>
                  <a:pt x="511" y="141"/>
                </a:cubicBezTo>
                <a:cubicBezTo>
                  <a:pt x="514" y="138"/>
                  <a:pt x="513" y="129"/>
                  <a:pt x="507" y="120"/>
                </a:cubicBezTo>
                <a:cubicBezTo>
                  <a:pt x="505" y="117"/>
                  <a:pt x="503" y="114"/>
                  <a:pt x="500" y="111"/>
                </a:cubicBezTo>
                <a:close/>
                <a:moveTo>
                  <a:pt x="469" y="103"/>
                </a:moveTo>
                <a:cubicBezTo>
                  <a:pt x="471" y="102"/>
                  <a:pt x="486" y="103"/>
                  <a:pt x="498" y="114"/>
                </a:cubicBezTo>
                <a:cubicBezTo>
                  <a:pt x="500" y="116"/>
                  <a:pt x="503" y="119"/>
                  <a:pt x="505" y="121"/>
                </a:cubicBezTo>
                <a:cubicBezTo>
                  <a:pt x="510" y="130"/>
                  <a:pt x="510" y="138"/>
                  <a:pt x="509" y="139"/>
                </a:cubicBezTo>
                <a:cubicBezTo>
                  <a:pt x="507" y="140"/>
                  <a:pt x="494" y="138"/>
                  <a:pt x="483" y="128"/>
                </a:cubicBezTo>
                <a:cubicBezTo>
                  <a:pt x="480" y="126"/>
                  <a:pt x="478" y="123"/>
                  <a:pt x="476" y="120"/>
                </a:cubicBezTo>
                <a:cubicBezTo>
                  <a:pt x="470" y="112"/>
                  <a:pt x="468" y="105"/>
                  <a:pt x="469" y="103"/>
                </a:cubicBezTo>
                <a:close/>
                <a:moveTo>
                  <a:pt x="512" y="43"/>
                </a:moveTo>
                <a:cubicBezTo>
                  <a:pt x="507" y="44"/>
                  <a:pt x="502" y="63"/>
                  <a:pt x="504" y="80"/>
                </a:cubicBezTo>
                <a:cubicBezTo>
                  <a:pt x="505" y="89"/>
                  <a:pt x="508" y="98"/>
                  <a:pt x="512" y="104"/>
                </a:cubicBezTo>
                <a:cubicBezTo>
                  <a:pt x="513" y="105"/>
                  <a:pt x="516" y="110"/>
                  <a:pt x="519" y="109"/>
                </a:cubicBezTo>
                <a:cubicBezTo>
                  <a:pt x="524" y="109"/>
                  <a:pt x="533" y="95"/>
                  <a:pt x="531" y="76"/>
                </a:cubicBezTo>
                <a:cubicBezTo>
                  <a:pt x="529" y="64"/>
                  <a:pt x="524" y="54"/>
                  <a:pt x="519" y="48"/>
                </a:cubicBezTo>
                <a:cubicBezTo>
                  <a:pt x="516" y="44"/>
                  <a:pt x="514" y="43"/>
                  <a:pt x="512" y="43"/>
                </a:cubicBezTo>
                <a:close/>
                <a:moveTo>
                  <a:pt x="507" y="80"/>
                </a:moveTo>
                <a:cubicBezTo>
                  <a:pt x="505" y="63"/>
                  <a:pt x="510" y="48"/>
                  <a:pt x="512" y="46"/>
                </a:cubicBezTo>
                <a:cubicBezTo>
                  <a:pt x="513" y="47"/>
                  <a:pt x="514" y="47"/>
                  <a:pt x="517" y="50"/>
                </a:cubicBezTo>
                <a:cubicBezTo>
                  <a:pt x="521" y="55"/>
                  <a:pt x="526" y="65"/>
                  <a:pt x="527" y="77"/>
                </a:cubicBezTo>
                <a:cubicBezTo>
                  <a:pt x="529" y="94"/>
                  <a:pt x="521" y="106"/>
                  <a:pt x="519" y="106"/>
                </a:cubicBezTo>
                <a:cubicBezTo>
                  <a:pt x="519" y="106"/>
                  <a:pt x="517" y="105"/>
                  <a:pt x="514" y="102"/>
                </a:cubicBezTo>
                <a:cubicBezTo>
                  <a:pt x="513" y="99"/>
                  <a:pt x="508" y="92"/>
                  <a:pt x="507" y="80"/>
                </a:cubicBezTo>
                <a:close/>
                <a:moveTo>
                  <a:pt x="477" y="61"/>
                </a:moveTo>
                <a:cubicBezTo>
                  <a:pt x="475" y="62"/>
                  <a:pt x="475" y="67"/>
                  <a:pt x="475" y="70"/>
                </a:cubicBezTo>
                <a:cubicBezTo>
                  <a:pt x="475" y="73"/>
                  <a:pt x="476" y="85"/>
                  <a:pt x="482" y="96"/>
                </a:cubicBezTo>
                <a:cubicBezTo>
                  <a:pt x="483" y="98"/>
                  <a:pt x="485" y="100"/>
                  <a:pt x="486" y="102"/>
                </a:cubicBezTo>
                <a:cubicBezTo>
                  <a:pt x="493" y="112"/>
                  <a:pt x="503" y="118"/>
                  <a:pt x="507" y="116"/>
                </a:cubicBezTo>
                <a:cubicBezTo>
                  <a:pt x="510" y="114"/>
                  <a:pt x="511" y="109"/>
                  <a:pt x="511" y="104"/>
                </a:cubicBezTo>
                <a:cubicBezTo>
                  <a:pt x="511" y="97"/>
                  <a:pt x="509" y="89"/>
                  <a:pt x="506" y="82"/>
                </a:cubicBezTo>
                <a:cubicBezTo>
                  <a:pt x="504" y="80"/>
                  <a:pt x="503" y="78"/>
                  <a:pt x="501" y="75"/>
                </a:cubicBezTo>
                <a:cubicBezTo>
                  <a:pt x="492" y="65"/>
                  <a:pt x="480" y="59"/>
                  <a:pt x="477" y="61"/>
                </a:cubicBezTo>
                <a:close/>
                <a:moveTo>
                  <a:pt x="485" y="94"/>
                </a:moveTo>
                <a:cubicBezTo>
                  <a:pt x="479" y="84"/>
                  <a:pt x="478" y="73"/>
                  <a:pt x="478" y="70"/>
                </a:cubicBezTo>
                <a:cubicBezTo>
                  <a:pt x="478" y="66"/>
                  <a:pt x="478" y="64"/>
                  <a:pt x="478" y="64"/>
                </a:cubicBezTo>
                <a:cubicBezTo>
                  <a:pt x="480" y="63"/>
                  <a:pt x="490" y="67"/>
                  <a:pt x="498" y="77"/>
                </a:cubicBezTo>
                <a:cubicBezTo>
                  <a:pt x="500" y="80"/>
                  <a:pt x="502" y="82"/>
                  <a:pt x="503" y="84"/>
                </a:cubicBezTo>
                <a:cubicBezTo>
                  <a:pt x="511" y="99"/>
                  <a:pt x="508" y="112"/>
                  <a:pt x="506" y="113"/>
                </a:cubicBezTo>
                <a:cubicBezTo>
                  <a:pt x="505" y="113"/>
                  <a:pt x="496" y="111"/>
                  <a:pt x="489" y="100"/>
                </a:cubicBezTo>
                <a:cubicBezTo>
                  <a:pt x="487" y="99"/>
                  <a:pt x="486" y="97"/>
                  <a:pt x="485" y="94"/>
                </a:cubicBezTo>
                <a:close/>
                <a:moveTo>
                  <a:pt x="472" y="1"/>
                </a:moveTo>
                <a:cubicBezTo>
                  <a:pt x="467" y="2"/>
                  <a:pt x="463" y="21"/>
                  <a:pt x="467" y="38"/>
                </a:cubicBezTo>
                <a:cubicBezTo>
                  <a:pt x="469" y="47"/>
                  <a:pt x="473" y="55"/>
                  <a:pt x="478" y="61"/>
                </a:cubicBezTo>
                <a:cubicBezTo>
                  <a:pt x="479" y="62"/>
                  <a:pt x="483" y="66"/>
                  <a:pt x="486" y="65"/>
                </a:cubicBezTo>
                <a:cubicBezTo>
                  <a:pt x="491" y="64"/>
                  <a:pt x="497" y="50"/>
                  <a:pt x="493" y="31"/>
                </a:cubicBezTo>
                <a:cubicBezTo>
                  <a:pt x="491" y="20"/>
                  <a:pt x="484" y="10"/>
                  <a:pt x="479" y="5"/>
                </a:cubicBezTo>
                <a:cubicBezTo>
                  <a:pt x="476" y="2"/>
                  <a:pt x="473" y="0"/>
                  <a:pt x="472" y="1"/>
                </a:cubicBezTo>
                <a:close/>
                <a:moveTo>
                  <a:pt x="470" y="37"/>
                </a:moveTo>
                <a:cubicBezTo>
                  <a:pt x="467" y="21"/>
                  <a:pt x="471" y="6"/>
                  <a:pt x="473" y="4"/>
                </a:cubicBezTo>
                <a:cubicBezTo>
                  <a:pt x="473" y="4"/>
                  <a:pt x="475" y="5"/>
                  <a:pt x="477" y="7"/>
                </a:cubicBezTo>
                <a:cubicBezTo>
                  <a:pt x="482" y="12"/>
                  <a:pt x="488" y="21"/>
                  <a:pt x="490" y="32"/>
                </a:cubicBezTo>
                <a:cubicBezTo>
                  <a:pt x="494" y="49"/>
                  <a:pt x="488" y="62"/>
                  <a:pt x="485" y="62"/>
                </a:cubicBezTo>
                <a:cubicBezTo>
                  <a:pt x="485" y="62"/>
                  <a:pt x="483" y="61"/>
                  <a:pt x="480" y="58"/>
                </a:cubicBezTo>
                <a:cubicBezTo>
                  <a:pt x="478" y="56"/>
                  <a:pt x="473" y="49"/>
                  <a:pt x="470" y="37"/>
                </a:cubicBezTo>
                <a:close/>
                <a:moveTo>
                  <a:pt x="438" y="22"/>
                </a:moveTo>
                <a:cubicBezTo>
                  <a:pt x="437" y="23"/>
                  <a:pt x="437" y="28"/>
                  <a:pt x="437" y="31"/>
                </a:cubicBezTo>
                <a:cubicBezTo>
                  <a:pt x="438" y="34"/>
                  <a:pt x="440" y="46"/>
                  <a:pt x="447" y="56"/>
                </a:cubicBezTo>
                <a:cubicBezTo>
                  <a:pt x="449" y="59"/>
                  <a:pt x="450" y="60"/>
                  <a:pt x="452" y="62"/>
                </a:cubicBezTo>
                <a:cubicBezTo>
                  <a:pt x="460" y="71"/>
                  <a:pt x="471" y="75"/>
                  <a:pt x="475" y="73"/>
                </a:cubicBezTo>
                <a:cubicBezTo>
                  <a:pt x="477" y="71"/>
                  <a:pt x="478" y="66"/>
                  <a:pt x="477" y="61"/>
                </a:cubicBezTo>
                <a:cubicBezTo>
                  <a:pt x="477" y="54"/>
                  <a:pt x="474" y="47"/>
                  <a:pt x="469" y="40"/>
                </a:cubicBezTo>
                <a:cubicBezTo>
                  <a:pt x="468" y="38"/>
                  <a:pt x="466" y="36"/>
                  <a:pt x="464" y="34"/>
                </a:cubicBezTo>
                <a:cubicBezTo>
                  <a:pt x="454" y="24"/>
                  <a:pt x="442" y="19"/>
                  <a:pt x="438" y="22"/>
                </a:cubicBezTo>
                <a:close/>
                <a:moveTo>
                  <a:pt x="450" y="55"/>
                </a:moveTo>
                <a:cubicBezTo>
                  <a:pt x="443" y="44"/>
                  <a:pt x="441" y="34"/>
                  <a:pt x="440" y="30"/>
                </a:cubicBezTo>
                <a:cubicBezTo>
                  <a:pt x="440" y="27"/>
                  <a:pt x="440" y="25"/>
                  <a:pt x="440" y="24"/>
                </a:cubicBezTo>
                <a:cubicBezTo>
                  <a:pt x="442" y="24"/>
                  <a:pt x="452" y="27"/>
                  <a:pt x="462" y="36"/>
                </a:cubicBezTo>
                <a:cubicBezTo>
                  <a:pt x="463" y="38"/>
                  <a:pt x="465" y="40"/>
                  <a:pt x="467" y="42"/>
                </a:cubicBezTo>
                <a:cubicBezTo>
                  <a:pt x="476" y="56"/>
                  <a:pt x="475" y="69"/>
                  <a:pt x="473" y="71"/>
                </a:cubicBezTo>
                <a:cubicBezTo>
                  <a:pt x="472" y="71"/>
                  <a:pt x="463" y="69"/>
                  <a:pt x="454" y="60"/>
                </a:cubicBezTo>
                <a:cubicBezTo>
                  <a:pt x="453" y="58"/>
                  <a:pt x="451" y="57"/>
                  <a:pt x="450" y="55"/>
                </a:cubicBezTo>
                <a:close/>
                <a:moveTo>
                  <a:pt x="467" y="70"/>
                </a:moveTo>
                <a:cubicBezTo>
                  <a:pt x="454" y="60"/>
                  <a:pt x="435" y="59"/>
                  <a:pt x="433" y="63"/>
                </a:cubicBezTo>
                <a:cubicBezTo>
                  <a:pt x="430" y="67"/>
                  <a:pt x="435" y="76"/>
                  <a:pt x="442" y="84"/>
                </a:cubicBezTo>
                <a:cubicBezTo>
                  <a:pt x="445" y="87"/>
                  <a:pt x="447" y="89"/>
                  <a:pt x="451" y="91"/>
                </a:cubicBezTo>
                <a:cubicBezTo>
                  <a:pt x="456" y="95"/>
                  <a:pt x="463" y="98"/>
                  <a:pt x="470" y="99"/>
                </a:cubicBezTo>
                <a:cubicBezTo>
                  <a:pt x="474" y="100"/>
                  <a:pt x="480" y="100"/>
                  <a:pt x="482" y="98"/>
                </a:cubicBezTo>
                <a:cubicBezTo>
                  <a:pt x="485" y="95"/>
                  <a:pt x="483" y="86"/>
                  <a:pt x="475" y="77"/>
                </a:cubicBezTo>
                <a:cubicBezTo>
                  <a:pt x="473" y="75"/>
                  <a:pt x="470" y="72"/>
                  <a:pt x="467" y="70"/>
                </a:cubicBezTo>
                <a:close/>
                <a:moveTo>
                  <a:pt x="435" y="65"/>
                </a:moveTo>
                <a:cubicBezTo>
                  <a:pt x="437" y="63"/>
                  <a:pt x="452" y="63"/>
                  <a:pt x="465" y="72"/>
                </a:cubicBezTo>
                <a:cubicBezTo>
                  <a:pt x="468" y="74"/>
                  <a:pt x="471" y="77"/>
                  <a:pt x="473" y="79"/>
                </a:cubicBezTo>
                <a:cubicBezTo>
                  <a:pt x="480" y="88"/>
                  <a:pt x="481" y="95"/>
                  <a:pt x="480" y="96"/>
                </a:cubicBezTo>
                <a:cubicBezTo>
                  <a:pt x="478" y="98"/>
                  <a:pt x="465" y="98"/>
                  <a:pt x="453" y="89"/>
                </a:cubicBezTo>
                <a:cubicBezTo>
                  <a:pt x="450" y="87"/>
                  <a:pt x="447" y="84"/>
                  <a:pt x="444" y="82"/>
                </a:cubicBezTo>
                <a:cubicBezTo>
                  <a:pt x="438" y="74"/>
                  <a:pt x="435" y="67"/>
                  <a:pt x="435" y="65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26">
            <a:extLst>
              <a:ext uri="{FF2B5EF4-FFF2-40B4-BE49-F238E27FC236}">
                <a16:creationId xmlns="" xmlns:a16="http://schemas.microsoft.com/office/drawing/2014/main" id="{C45CCA74-15A9-482E-A8D3-440A28D3280E}"/>
              </a:ext>
            </a:extLst>
          </p:cNvPr>
          <p:cNvSpPr>
            <a:spLocks noEditPoints="1"/>
          </p:cNvSpPr>
          <p:nvPr/>
        </p:nvSpPr>
        <p:spPr bwMode="auto">
          <a:xfrm>
            <a:off x="8545274" y="4866231"/>
            <a:ext cx="1195626" cy="1195626"/>
          </a:xfrm>
          <a:custGeom>
            <a:avLst/>
            <a:gdLst>
              <a:gd name="T0" fmla="*/ 509 w 601"/>
              <a:gd name="T1" fmla="*/ 93 h 601"/>
              <a:gd name="T2" fmla="*/ 300 w 601"/>
              <a:gd name="T3" fmla="*/ 7 h 601"/>
              <a:gd name="T4" fmla="*/ 95 w 601"/>
              <a:gd name="T5" fmla="*/ 124 h 601"/>
              <a:gd name="T6" fmla="*/ 29 w 601"/>
              <a:gd name="T7" fmla="*/ 338 h 601"/>
              <a:gd name="T8" fmla="*/ 139 w 601"/>
              <a:gd name="T9" fmla="*/ 521 h 601"/>
              <a:gd name="T10" fmla="*/ 323 w 601"/>
              <a:gd name="T11" fmla="*/ 599 h 601"/>
              <a:gd name="T12" fmla="*/ 534 w 601"/>
              <a:gd name="T13" fmla="*/ 491 h 601"/>
              <a:gd name="T14" fmla="*/ 551 w 601"/>
              <a:gd name="T15" fmla="*/ 394 h 601"/>
              <a:gd name="T16" fmla="*/ 530 w 601"/>
              <a:gd name="T17" fmla="*/ 400 h 601"/>
              <a:gd name="T18" fmla="*/ 431 w 601"/>
              <a:gd name="T19" fmla="*/ 514 h 601"/>
              <a:gd name="T20" fmla="*/ 285 w 601"/>
              <a:gd name="T21" fmla="*/ 540 h 601"/>
              <a:gd name="T22" fmla="*/ 140 w 601"/>
              <a:gd name="T23" fmla="*/ 466 h 601"/>
              <a:gd name="T24" fmla="*/ 66 w 601"/>
              <a:gd name="T25" fmla="*/ 332 h 601"/>
              <a:gd name="T26" fmla="*/ 72 w 601"/>
              <a:gd name="T27" fmla="*/ 202 h 601"/>
              <a:gd name="T28" fmla="*/ 171 w 601"/>
              <a:gd name="T29" fmla="*/ 88 h 601"/>
              <a:gd name="T30" fmla="*/ 332 w 601"/>
              <a:gd name="T31" fmla="*/ 72 h 601"/>
              <a:gd name="T32" fmla="*/ 464 w 601"/>
              <a:gd name="T33" fmla="*/ 138 h 601"/>
              <a:gd name="T34" fmla="*/ 546 w 601"/>
              <a:gd name="T35" fmla="*/ 256 h 601"/>
              <a:gd name="T36" fmla="*/ 507 w 601"/>
              <a:gd name="T37" fmla="*/ 439 h 601"/>
              <a:gd name="T38" fmla="*/ 486 w 601"/>
              <a:gd name="T39" fmla="*/ 471 h 601"/>
              <a:gd name="T40" fmla="*/ 415 w 601"/>
              <a:gd name="T41" fmla="*/ 532 h 601"/>
              <a:gd name="T42" fmla="*/ 350 w 601"/>
              <a:gd name="T43" fmla="*/ 529 h 601"/>
              <a:gd name="T44" fmla="*/ 259 w 601"/>
              <a:gd name="T45" fmla="*/ 548 h 601"/>
              <a:gd name="T46" fmla="*/ 240 w 601"/>
              <a:gd name="T47" fmla="*/ 542 h 601"/>
              <a:gd name="T48" fmla="*/ 120 w 601"/>
              <a:gd name="T49" fmla="*/ 497 h 601"/>
              <a:gd name="T50" fmla="*/ 109 w 601"/>
              <a:gd name="T51" fmla="*/ 433 h 601"/>
              <a:gd name="T52" fmla="*/ 85 w 601"/>
              <a:gd name="T53" fmla="*/ 390 h 601"/>
              <a:gd name="T54" fmla="*/ 50 w 601"/>
              <a:gd name="T55" fmla="*/ 208 h 601"/>
              <a:gd name="T56" fmla="*/ 57 w 601"/>
              <a:gd name="T57" fmla="*/ 252 h 601"/>
              <a:gd name="T58" fmla="*/ 57 w 601"/>
              <a:gd name="T59" fmla="*/ 370 h 601"/>
              <a:gd name="T60" fmla="*/ 80 w 601"/>
              <a:gd name="T61" fmla="*/ 178 h 601"/>
              <a:gd name="T62" fmla="*/ 143 w 601"/>
              <a:gd name="T63" fmla="*/ 97 h 601"/>
              <a:gd name="T64" fmla="*/ 194 w 601"/>
              <a:gd name="T65" fmla="*/ 72 h 601"/>
              <a:gd name="T66" fmla="*/ 293 w 601"/>
              <a:gd name="T67" fmla="*/ 50 h 601"/>
              <a:gd name="T68" fmla="*/ 313 w 601"/>
              <a:gd name="T69" fmla="*/ 53 h 601"/>
              <a:gd name="T70" fmla="*/ 383 w 601"/>
              <a:gd name="T71" fmla="*/ 59 h 601"/>
              <a:gd name="T72" fmla="*/ 465 w 601"/>
              <a:gd name="T73" fmla="*/ 108 h 601"/>
              <a:gd name="T74" fmla="*/ 505 w 601"/>
              <a:gd name="T75" fmla="*/ 155 h 601"/>
              <a:gd name="T76" fmla="*/ 532 w 601"/>
              <a:gd name="T77" fmla="*/ 186 h 601"/>
              <a:gd name="T78" fmla="*/ 545 w 601"/>
              <a:gd name="T79" fmla="*/ 245 h 601"/>
              <a:gd name="T80" fmla="*/ 556 w 601"/>
              <a:gd name="T81" fmla="*/ 280 h 601"/>
              <a:gd name="T82" fmla="*/ 533 w 601"/>
              <a:gd name="T83" fmla="*/ 188 h 601"/>
              <a:gd name="T84" fmla="*/ 527 w 601"/>
              <a:gd name="T85" fmla="*/ 150 h 601"/>
              <a:gd name="T86" fmla="*/ 431 w 601"/>
              <a:gd name="T87" fmla="*/ 78 h 601"/>
              <a:gd name="T88" fmla="*/ 413 w 601"/>
              <a:gd name="T89" fmla="*/ 32 h 601"/>
              <a:gd name="T90" fmla="*/ 335 w 601"/>
              <a:gd name="T91" fmla="*/ 41 h 601"/>
              <a:gd name="T92" fmla="*/ 271 w 601"/>
              <a:gd name="T93" fmla="*/ 4 h 601"/>
              <a:gd name="T94" fmla="*/ 181 w 601"/>
              <a:gd name="T95" fmla="*/ 58 h 601"/>
              <a:gd name="T96" fmla="*/ 116 w 601"/>
              <a:gd name="T97" fmla="*/ 103 h 601"/>
              <a:gd name="T98" fmla="*/ 59 w 601"/>
              <a:gd name="T99" fmla="*/ 139 h 601"/>
              <a:gd name="T100" fmla="*/ 55 w 601"/>
              <a:gd name="T101" fmla="*/ 241 h 601"/>
              <a:gd name="T102" fmla="*/ 25 w 601"/>
              <a:gd name="T103" fmla="*/ 291 h 601"/>
              <a:gd name="T104" fmla="*/ 58 w 601"/>
              <a:gd name="T105" fmla="*/ 421 h 601"/>
              <a:gd name="T106" fmla="*/ 88 w 601"/>
              <a:gd name="T107" fmla="*/ 460 h 601"/>
              <a:gd name="T108" fmla="*/ 138 w 601"/>
              <a:gd name="T109" fmla="*/ 543 h 601"/>
              <a:gd name="T110" fmla="*/ 208 w 601"/>
              <a:gd name="T111" fmla="*/ 554 h 601"/>
              <a:gd name="T112" fmla="*/ 301 w 601"/>
              <a:gd name="T113" fmla="*/ 569 h 601"/>
              <a:gd name="T114" fmla="*/ 371 w 601"/>
              <a:gd name="T115" fmla="*/ 563 h 601"/>
              <a:gd name="T116" fmla="*/ 432 w 601"/>
              <a:gd name="T117" fmla="*/ 517 h 601"/>
              <a:gd name="T118" fmla="*/ 486 w 601"/>
              <a:gd name="T119" fmla="*/ 534 h 601"/>
              <a:gd name="T120" fmla="*/ 529 w 601"/>
              <a:gd name="T121" fmla="*/ 440 h 601"/>
              <a:gd name="T122" fmla="*/ 564 w 601"/>
              <a:gd name="T123" fmla="*/ 36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" h="601">
                <a:moveTo>
                  <a:pt x="595" y="301"/>
                </a:moveTo>
                <a:cubicBezTo>
                  <a:pt x="595" y="300"/>
                  <a:pt x="595" y="300"/>
                  <a:pt x="595" y="300"/>
                </a:cubicBezTo>
                <a:cubicBezTo>
                  <a:pt x="587" y="286"/>
                  <a:pt x="577" y="280"/>
                  <a:pt x="572" y="280"/>
                </a:cubicBezTo>
                <a:cubicBezTo>
                  <a:pt x="573" y="276"/>
                  <a:pt x="573" y="270"/>
                  <a:pt x="572" y="264"/>
                </a:cubicBezTo>
                <a:cubicBezTo>
                  <a:pt x="572" y="262"/>
                  <a:pt x="572" y="261"/>
                  <a:pt x="571" y="259"/>
                </a:cubicBezTo>
                <a:cubicBezTo>
                  <a:pt x="581" y="272"/>
                  <a:pt x="596" y="281"/>
                  <a:pt x="599" y="279"/>
                </a:cubicBezTo>
                <a:cubicBezTo>
                  <a:pt x="600" y="278"/>
                  <a:pt x="601" y="275"/>
                  <a:pt x="600" y="270"/>
                </a:cubicBezTo>
                <a:cubicBezTo>
                  <a:pt x="600" y="263"/>
                  <a:pt x="596" y="253"/>
                  <a:pt x="589" y="244"/>
                </a:cubicBezTo>
                <a:cubicBezTo>
                  <a:pt x="589" y="243"/>
                  <a:pt x="589" y="243"/>
                  <a:pt x="589" y="243"/>
                </a:cubicBezTo>
                <a:cubicBezTo>
                  <a:pt x="579" y="231"/>
                  <a:pt x="567" y="227"/>
                  <a:pt x="562" y="228"/>
                </a:cubicBezTo>
                <a:cubicBezTo>
                  <a:pt x="563" y="223"/>
                  <a:pt x="562" y="217"/>
                  <a:pt x="560" y="212"/>
                </a:cubicBezTo>
                <a:cubicBezTo>
                  <a:pt x="559" y="210"/>
                  <a:pt x="559" y="209"/>
                  <a:pt x="558" y="207"/>
                </a:cubicBezTo>
                <a:cubicBezTo>
                  <a:pt x="570" y="218"/>
                  <a:pt x="586" y="224"/>
                  <a:pt x="589" y="221"/>
                </a:cubicBezTo>
                <a:cubicBezTo>
                  <a:pt x="590" y="220"/>
                  <a:pt x="590" y="217"/>
                  <a:pt x="589" y="213"/>
                </a:cubicBezTo>
                <a:cubicBezTo>
                  <a:pt x="587" y="206"/>
                  <a:pt x="581" y="196"/>
                  <a:pt x="573" y="188"/>
                </a:cubicBezTo>
                <a:cubicBezTo>
                  <a:pt x="572" y="188"/>
                  <a:pt x="572" y="188"/>
                  <a:pt x="572" y="188"/>
                </a:cubicBezTo>
                <a:cubicBezTo>
                  <a:pt x="560" y="178"/>
                  <a:pt x="548" y="176"/>
                  <a:pt x="543" y="178"/>
                </a:cubicBezTo>
                <a:cubicBezTo>
                  <a:pt x="542" y="174"/>
                  <a:pt x="540" y="168"/>
                  <a:pt x="537" y="163"/>
                </a:cubicBezTo>
                <a:cubicBezTo>
                  <a:pt x="537" y="162"/>
                  <a:pt x="536" y="160"/>
                  <a:pt x="535" y="159"/>
                </a:cubicBezTo>
                <a:cubicBezTo>
                  <a:pt x="549" y="167"/>
                  <a:pt x="566" y="170"/>
                  <a:pt x="568" y="166"/>
                </a:cubicBezTo>
                <a:cubicBezTo>
                  <a:pt x="569" y="165"/>
                  <a:pt x="568" y="162"/>
                  <a:pt x="566" y="158"/>
                </a:cubicBezTo>
                <a:cubicBezTo>
                  <a:pt x="563" y="152"/>
                  <a:pt x="555" y="143"/>
                  <a:pt x="545" y="137"/>
                </a:cubicBezTo>
                <a:cubicBezTo>
                  <a:pt x="545" y="137"/>
                  <a:pt x="545" y="137"/>
                  <a:pt x="545" y="137"/>
                </a:cubicBezTo>
                <a:cubicBezTo>
                  <a:pt x="531" y="129"/>
                  <a:pt x="519" y="131"/>
                  <a:pt x="515" y="133"/>
                </a:cubicBezTo>
                <a:cubicBezTo>
                  <a:pt x="513" y="129"/>
                  <a:pt x="510" y="124"/>
                  <a:pt x="506" y="119"/>
                </a:cubicBezTo>
                <a:cubicBezTo>
                  <a:pt x="505" y="118"/>
                  <a:pt x="504" y="117"/>
                  <a:pt x="503" y="116"/>
                </a:cubicBezTo>
                <a:cubicBezTo>
                  <a:pt x="518" y="121"/>
                  <a:pt x="535" y="121"/>
                  <a:pt x="536" y="117"/>
                </a:cubicBezTo>
                <a:cubicBezTo>
                  <a:pt x="537" y="115"/>
                  <a:pt x="536" y="113"/>
                  <a:pt x="533" y="109"/>
                </a:cubicBezTo>
                <a:cubicBezTo>
                  <a:pt x="528" y="104"/>
                  <a:pt x="520" y="96"/>
                  <a:pt x="509" y="93"/>
                </a:cubicBezTo>
                <a:cubicBezTo>
                  <a:pt x="508" y="92"/>
                  <a:pt x="508" y="92"/>
                  <a:pt x="508" y="92"/>
                </a:cubicBezTo>
                <a:cubicBezTo>
                  <a:pt x="493" y="88"/>
                  <a:pt x="481" y="91"/>
                  <a:pt x="478" y="95"/>
                </a:cubicBezTo>
                <a:cubicBezTo>
                  <a:pt x="475" y="91"/>
                  <a:pt x="471" y="87"/>
                  <a:pt x="467" y="83"/>
                </a:cubicBezTo>
                <a:cubicBezTo>
                  <a:pt x="465" y="82"/>
                  <a:pt x="464" y="81"/>
                  <a:pt x="463" y="80"/>
                </a:cubicBezTo>
                <a:cubicBezTo>
                  <a:pt x="479" y="82"/>
                  <a:pt x="495" y="79"/>
                  <a:pt x="496" y="74"/>
                </a:cubicBezTo>
                <a:cubicBezTo>
                  <a:pt x="496" y="73"/>
                  <a:pt x="495" y="70"/>
                  <a:pt x="491" y="68"/>
                </a:cubicBezTo>
                <a:cubicBezTo>
                  <a:pt x="486" y="63"/>
                  <a:pt x="476" y="58"/>
                  <a:pt x="464" y="56"/>
                </a:cubicBezTo>
                <a:cubicBezTo>
                  <a:pt x="463" y="56"/>
                  <a:pt x="463" y="56"/>
                  <a:pt x="463" y="56"/>
                </a:cubicBezTo>
                <a:cubicBezTo>
                  <a:pt x="448" y="54"/>
                  <a:pt x="437" y="60"/>
                  <a:pt x="434" y="64"/>
                </a:cubicBezTo>
                <a:cubicBezTo>
                  <a:pt x="431" y="61"/>
                  <a:pt x="426" y="57"/>
                  <a:pt x="421" y="55"/>
                </a:cubicBezTo>
                <a:cubicBezTo>
                  <a:pt x="419" y="54"/>
                  <a:pt x="418" y="53"/>
                  <a:pt x="417" y="53"/>
                </a:cubicBezTo>
                <a:cubicBezTo>
                  <a:pt x="432" y="52"/>
                  <a:pt x="448" y="45"/>
                  <a:pt x="448" y="41"/>
                </a:cubicBezTo>
                <a:cubicBezTo>
                  <a:pt x="448" y="39"/>
                  <a:pt x="446" y="37"/>
                  <a:pt x="442" y="35"/>
                </a:cubicBezTo>
                <a:cubicBezTo>
                  <a:pt x="436" y="32"/>
                  <a:pt x="425" y="28"/>
                  <a:pt x="413" y="29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97" y="30"/>
                  <a:pt x="387" y="38"/>
                  <a:pt x="386" y="43"/>
                </a:cubicBezTo>
                <a:cubicBezTo>
                  <a:pt x="382" y="40"/>
                  <a:pt x="376" y="38"/>
                  <a:pt x="371" y="36"/>
                </a:cubicBezTo>
                <a:cubicBezTo>
                  <a:pt x="369" y="36"/>
                  <a:pt x="368" y="35"/>
                  <a:pt x="366" y="35"/>
                </a:cubicBezTo>
                <a:cubicBezTo>
                  <a:pt x="381" y="31"/>
                  <a:pt x="396" y="21"/>
                  <a:pt x="394" y="17"/>
                </a:cubicBezTo>
                <a:cubicBezTo>
                  <a:pt x="394" y="15"/>
                  <a:pt x="392" y="14"/>
                  <a:pt x="387" y="12"/>
                </a:cubicBezTo>
                <a:cubicBezTo>
                  <a:pt x="381" y="10"/>
                  <a:pt x="369" y="9"/>
                  <a:pt x="358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42" y="17"/>
                  <a:pt x="335" y="26"/>
                  <a:pt x="334" y="31"/>
                </a:cubicBezTo>
                <a:cubicBezTo>
                  <a:pt x="329" y="29"/>
                  <a:pt x="324" y="28"/>
                  <a:pt x="317" y="28"/>
                </a:cubicBezTo>
                <a:cubicBezTo>
                  <a:pt x="316" y="27"/>
                  <a:pt x="314" y="27"/>
                  <a:pt x="313" y="27"/>
                </a:cubicBezTo>
                <a:cubicBezTo>
                  <a:pt x="327" y="20"/>
                  <a:pt x="339" y="8"/>
                  <a:pt x="337" y="4"/>
                </a:cubicBezTo>
                <a:cubicBezTo>
                  <a:pt x="336" y="3"/>
                  <a:pt x="334" y="2"/>
                  <a:pt x="329" y="1"/>
                </a:cubicBezTo>
                <a:cubicBezTo>
                  <a:pt x="322" y="0"/>
                  <a:pt x="311" y="2"/>
                  <a:pt x="301" y="7"/>
                </a:cubicBezTo>
                <a:cubicBezTo>
                  <a:pt x="300" y="7"/>
                  <a:pt x="300" y="7"/>
                  <a:pt x="300" y="7"/>
                </a:cubicBezTo>
                <a:cubicBezTo>
                  <a:pt x="286" y="14"/>
                  <a:pt x="280" y="25"/>
                  <a:pt x="280" y="30"/>
                </a:cubicBezTo>
                <a:cubicBezTo>
                  <a:pt x="276" y="29"/>
                  <a:pt x="270" y="29"/>
                  <a:pt x="264" y="29"/>
                </a:cubicBezTo>
                <a:cubicBezTo>
                  <a:pt x="262" y="30"/>
                  <a:pt x="261" y="30"/>
                  <a:pt x="259" y="30"/>
                </a:cubicBezTo>
                <a:cubicBezTo>
                  <a:pt x="272" y="20"/>
                  <a:pt x="281" y="6"/>
                  <a:pt x="279" y="3"/>
                </a:cubicBezTo>
                <a:cubicBezTo>
                  <a:pt x="278" y="1"/>
                  <a:pt x="275" y="1"/>
                  <a:pt x="270" y="1"/>
                </a:cubicBezTo>
                <a:cubicBezTo>
                  <a:pt x="263" y="2"/>
                  <a:pt x="252" y="5"/>
                  <a:pt x="243" y="12"/>
                </a:cubicBezTo>
                <a:cubicBezTo>
                  <a:pt x="243" y="13"/>
                  <a:pt x="243" y="13"/>
                  <a:pt x="243" y="13"/>
                </a:cubicBezTo>
                <a:cubicBezTo>
                  <a:pt x="230" y="23"/>
                  <a:pt x="227" y="34"/>
                  <a:pt x="228" y="39"/>
                </a:cubicBezTo>
                <a:cubicBezTo>
                  <a:pt x="223" y="39"/>
                  <a:pt x="217" y="40"/>
                  <a:pt x="212" y="42"/>
                </a:cubicBezTo>
                <a:cubicBezTo>
                  <a:pt x="210" y="42"/>
                  <a:pt x="209" y="43"/>
                  <a:pt x="207" y="44"/>
                </a:cubicBezTo>
                <a:cubicBezTo>
                  <a:pt x="218" y="31"/>
                  <a:pt x="224" y="16"/>
                  <a:pt x="221" y="13"/>
                </a:cubicBezTo>
                <a:cubicBezTo>
                  <a:pt x="220" y="12"/>
                  <a:pt x="217" y="12"/>
                  <a:pt x="212" y="13"/>
                </a:cubicBezTo>
                <a:cubicBezTo>
                  <a:pt x="206" y="15"/>
                  <a:pt x="196" y="20"/>
                  <a:pt x="188" y="29"/>
                </a:cubicBezTo>
                <a:cubicBezTo>
                  <a:pt x="187" y="30"/>
                  <a:pt x="187" y="30"/>
                  <a:pt x="187" y="30"/>
                </a:cubicBezTo>
                <a:cubicBezTo>
                  <a:pt x="177" y="42"/>
                  <a:pt x="176" y="54"/>
                  <a:pt x="178" y="58"/>
                </a:cubicBezTo>
                <a:cubicBezTo>
                  <a:pt x="174" y="59"/>
                  <a:pt x="168" y="61"/>
                  <a:pt x="163" y="64"/>
                </a:cubicBezTo>
                <a:cubicBezTo>
                  <a:pt x="161" y="65"/>
                  <a:pt x="160" y="66"/>
                  <a:pt x="159" y="67"/>
                </a:cubicBezTo>
                <a:cubicBezTo>
                  <a:pt x="167" y="53"/>
                  <a:pt x="170" y="36"/>
                  <a:pt x="166" y="34"/>
                </a:cubicBezTo>
                <a:cubicBezTo>
                  <a:pt x="165" y="33"/>
                  <a:pt x="162" y="34"/>
                  <a:pt x="158" y="36"/>
                </a:cubicBezTo>
                <a:cubicBezTo>
                  <a:pt x="152" y="39"/>
                  <a:pt x="143" y="46"/>
                  <a:pt x="137" y="56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29" y="71"/>
                  <a:pt x="130" y="83"/>
                  <a:pt x="133" y="87"/>
                </a:cubicBezTo>
                <a:cubicBezTo>
                  <a:pt x="129" y="89"/>
                  <a:pt x="124" y="92"/>
                  <a:pt x="119" y="96"/>
                </a:cubicBezTo>
                <a:cubicBezTo>
                  <a:pt x="118" y="97"/>
                  <a:pt x="117" y="98"/>
                  <a:pt x="116" y="99"/>
                </a:cubicBezTo>
                <a:cubicBezTo>
                  <a:pt x="121" y="84"/>
                  <a:pt x="121" y="67"/>
                  <a:pt x="117" y="65"/>
                </a:cubicBezTo>
                <a:cubicBezTo>
                  <a:pt x="115" y="65"/>
                  <a:pt x="112" y="66"/>
                  <a:pt x="109" y="69"/>
                </a:cubicBezTo>
                <a:cubicBezTo>
                  <a:pt x="104" y="73"/>
                  <a:pt x="96" y="82"/>
                  <a:pt x="93" y="93"/>
                </a:cubicBezTo>
                <a:cubicBezTo>
                  <a:pt x="92" y="94"/>
                  <a:pt x="92" y="94"/>
                  <a:pt x="92" y="94"/>
                </a:cubicBezTo>
                <a:cubicBezTo>
                  <a:pt x="88" y="109"/>
                  <a:pt x="91" y="120"/>
                  <a:pt x="95" y="124"/>
                </a:cubicBezTo>
                <a:cubicBezTo>
                  <a:pt x="91" y="126"/>
                  <a:pt x="86" y="130"/>
                  <a:pt x="83" y="135"/>
                </a:cubicBezTo>
                <a:cubicBezTo>
                  <a:pt x="82" y="136"/>
                  <a:pt x="81" y="138"/>
                  <a:pt x="80" y="139"/>
                </a:cubicBezTo>
                <a:cubicBezTo>
                  <a:pt x="82" y="123"/>
                  <a:pt x="79" y="106"/>
                  <a:pt x="74" y="106"/>
                </a:cubicBezTo>
                <a:cubicBezTo>
                  <a:pt x="73" y="105"/>
                  <a:pt x="70" y="107"/>
                  <a:pt x="67" y="111"/>
                </a:cubicBezTo>
                <a:cubicBezTo>
                  <a:pt x="63" y="116"/>
                  <a:pt x="58" y="126"/>
                  <a:pt x="56" y="137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4" y="154"/>
                  <a:pt x="60" y="165"/>
                  <a:pt x="64" y="167"/>
                </a:cubicBezTo>
                <a:cubicBezTo>
                  <a:pt x="61" y="171"/>
                  <a:pt x="57" y="175"/>
                  <a:pt x="55" y="181"/>
                </a:cubicBezTo>
                <a:cubicBezTo>
                  <a:pt x="54" y="182"/>
                  <a:pt x="53" y="184"/>
                  <a:pt x="53" y="185"/>
                </a:cubicBezTo>
                <a:cubicBezTo>
                  <a:pt x="51" y="169"/>
                  <a:pt x="45" y="153"/>
                  <a:pt x="40" y="154"/>
                </a:cubicBezTo>
                <a:cubicBezTo>
                  <a:pt x="39" y="154"/>
                  <a:pt x="37" y="156"/>
                  <a:pt x="35" y="160"/>
                </a:cubicBezTo>
                <a:cubicBezTo>
                  <a:pt x="31" y="166"/>
                  <a:pt x="28" y="177"/>
                  <a:pt x="29" y="188"/>
                </a:cubicBezTo>
                <a:cubicBezTo>
                  <a:pt x="29" y="189"/>
                  <a:pt x="29" y="189"/>
                  <a:pt x="29" y="189"/>
                </a:cubicBezTo>
                <a:cubicBezTo>
                  <a:pt x="30" y="205"/>
                  <a:pt x="38" y="214"/>
                  <a:pt x="43" y="216"/>
                </a:cubicBezTo>
                <a:cubicBezTo>
                  <a:pt x="40" y="220"/>
                  <a:pt x="37" y="225"/>
                  <a:pt x="36" y="231"/>
                </a:cubicBezTo>
                <a:cubicBezTo>
                  <a:pt x="35" y="233"/>
                  <a:pt x="35" y="234"/>
                  <a:pt x="35" y="236"/>
                </a:cubicBezTo>
                <a:cubicBezTo>
                  <a:pt x="30" y="220"/>
                  <a:pt x="21" y="206"/>
                  <a:pt x="17" y="207"/>
                </a:cubicBezTo>
                <a:cubicBezTo>
                  <a:pt x="15" y="208"/>
                  <a:pt x="14" y="210"/>
                  <a:pt x="12" y="214"/>
                </a:cubicBezTo>
                <a:cubicBezTo>
                  <a:pt x="10" y="221"/>
                  <a:pt x="9" y="232"/>
                  <a:pt x="12" y="244"/>
                </a:cubicBezTo>
                <a:cubicBezTo>
                  <a:pt x="12" y="244"/>
                  <a:pt x="12" y="244"/>
                  <a:pt x="12" y="244"/>
                </a:cubicBezTo>
                <a:cubicBezTo>
                  <a:pt x="17" y="259"/>
                  <a:pt x="26" y="267"/>
                  <a:pt x="31" y="268"/>
                </a:cubicBezTo>
                <a:cubicBezTo>
                  <a:pt x="29" y="272"/>
                  <a:pt x="28" y="278"/>
                  <a:pt x="27" y="284"/>
                </a:cubicBezTo>
                <a:cubicBezTo>
                  <a:pt x="27" y="286"/>
                  <a:pt x="27" y="287"/>
                  <a:pt x="27" y="289"/>
                </a:cubicBezTo>
                <a:cubicBezTo>
                  <a:pt x="20" y="275"/>
                  <a:pt x="8" y="263"/>
                  <a:pt x="4" y="264"/>
                </a:cubicBezTo>
                <a:cubicBezTo>
                  <a:pt x="2" y="265"/>
                  <a:pt x="1" y="268"/>
                  <a:pt x="1" y="272"/>
                </a:cubicBezTo>
                <a:cubicBezTo>
                  <a:pt x="0" y="279"/>
                  <a:pt x="1" y="291"/>
                  <a:pt x="6" y="301"/>
                </a:cubicBezTo>
                <a:cubicBezTo>
                  <a:pt x="7" y="302"/>
                  <a:pt x="7" y="302"/>
                  <a:pt x="7" y="302"/>
                </a:cubicBezTo>
                <a:cubicBezTo>
                  <a:pt x="14" y="316"/>
                  <a:pt x="25" y="321"/>
                  <a:pt x="30" y="321"/>
                </a:cubicBezTo>
                <a:cubicBezTo>
                  <a:pt x="29" y="326"/>
                  <a:pt x="29" y="332"/>
                  <a:pt x="29" y="338"/>
                </a:cubicBezTo>
                <a:cubicBezTo>
                  <a:pt x="30" y="339"/>
                  <a:pt x="30" y="341"/>
                  <a:pt x="30" y="342"/>
                </a:cubicBezTo>
                <a:cubicBezTo>
                  <a:pt x="20" y="330"/>
                  <a:pt x="6" y="320"/>
                  <a:pt x="2" y="323"/>
                </a:cubicBezTo>
                <a:cubicBezTo>
                  <a:pt x="1" y="324"/>
                  <a:pt x="1" y="327"/>
                  <a:pt x="1" y="331"/>
                </a:cubicBezTo>
                <a:cubicBezTo>
                  <a:pt x="2" y="338"/>
                  <a:pt x="5" y="349"/>
                  <a:pt x="12" y="358"/>
                </a:cubicBezTo>
                <a:cubicBezTo>
                  <a:pt x="13" y="359"/>
                  <a:pt x="13" y="359"/>
                  <a:pt x="13" y="359"/>
                </a:cubicBezTo>
                <a:cubicBezTo>
                  <a:pt x="22" y="371"/>
                  <a:pt x="34" y="375"/>
                  <a:pt x="39" y="374"/>
                </a:cubicBezTo>
                <a:cubicBezTo>
                  <a:pt x="39" y="379"/>
                  <a:pt x="40" y="384"/>
                  <a:pt x="42" y="390"/>
                </a:cubicBezTo>
                <a:cubicBezTo>
                  <a:pt x="42" y="392"/>
                  <a:pt x="43" y="393"/>
                  <a:pt x="43" y="394"/>
                </a:cubicBezTo>
                <a:cubicBezTo>
                  <a:pt x="31" y="384"/>
                  <a:pt x="15" y="377"/>
                  <a:pt x="12" y="381"/>
                </a:cubicBezTo>
                <a:cubicBezTo>
                  <a:pt x="11" y="382"/>
                  <a:pt x="11" y="385"/>
                  <a:pt x="13" y="389"/>
                </a:cubicBezTo>
                <a:cubicBezTo>
                  <a:pt x="15" y="396"/>
                  <a:pt x="20" y="406"/>
                  <a:pt x="29" y="414"/>
                </a:cubicBezTo>
                <a:cubicBezTo>
                  <a:pt x="30" y="414"/>
                  <a:pt x="30" y="414"/>
                  <a:pt x="30" y="414"/>
                </a:cubicBezTo>
                <a:cubicBezTo>
                  <a:pt x="41" y="424"/>
                  <a:pt x="54" y="425"/>
                  <a:pt x="58" y="423"/>
                </a:cubicBezTo>
                <a:cubicBezTo>
                  <a:pt x="59" y="428"/>
                  <a:pt x="61" y="434"/>
                  <a:pt x="64" y="439"/>
                </a:cubicBezTo>
                <a:cubicBezTo>
                  <a:pt x="65" y="440"/>
                  <a:pt x="66" y="441"/>
                  <a:pt x="67" y="443"/>
                </a:cubicBezTo>
                <a:cubicBezTo>
                  <a:pt x="53" y="435"/>
                  <a:pt x="36" y="432"/>
                  <a:pt x="34" y="436"/>
                </a:cubicBezTo>
                <a:cubicBezTo>
                  <a:pt x="33" y="437"/>
                  <a:pt x="33" y="440"/>
                  <a:pt x="36" y="444"/>
                </a:cubicBezTo>
                <a:cubicBezTo>
                  <a:pt x="39" y="450"/>
                  <a:pt x="46" y="459"/>
                  <a:pt x="56" y="464"/>
                </a:cubicBezTo>
                <a:cubicBezTo>
                  <a:pt x="57" y="465"/>
                  <a:pt x="57" y="465"/>
                  <a:pt x="57" y="465"/>
                </a:cubicBezTo>
                <a:cubicBezTo>
                  <a:pt x="71" y="472"/>
                  <a:pt x="83" y="471"/>
                  <a:pt x="87" y="468"/>
                </a:cubicBezTo>
                <a:cubicBezTo>
                  <a:pt x="89" y="473"/>
                  <a:pt x="92" y="478"/>
                  <a:pt x="96" y="482"/>
                </a:cubicBezTo>
                <a:cubicBezTo>
                  <a:pt x="97" y="484"/>
                  <a:pt x="98" y="485"/>
                  <a:pt x="99" y="486"/>
                </a:cubicBezTo>
                <a:cubicBezTo>
                  <a:pt x="84" y="481"/>
                  <a:pt x="66" y="481"/>
                  <a:pt x="65" y="485"/>
                </a:cubicBezTo>
                <a:cubicBezTo>
                  <a:pt x="65" y="487"/>
                  <a:pt x="66" y="489"/>
                  <a:pt x="69" y="493"/>
                </a:cubicBezTo>
                <a:cubicBezTo>
                  <a:pt x="73" y="498"/>
                  <a:pt x="82" y="505"/>
                  <a:pt x="93" y="509"/>
                </a:cubicBezTo>
                <a:cubicBezTo>
                  <a:pt x="94" y="509"/>
                  <a:pt x="94" y="509"/>
                  <a:pt x="94" y="509"/>
                </a:cubicBezTo>
                <a:cubicBezTo>
                  <a:pt x="108" y="514"/>
                  <a:pt x="120" y="510"/>
                  <a:pt x="124" y="507"/>
                </a:cubicBezTo>
                <a:cubicBezTo>
                  <a:pt x="126" y="511"/>
                  <a:pt x="130" y="515"/>
                  <a:pt x="135" y="519"/>
                </a:cubicBezTo>
                <a:cubicBezTo>
                  <a:pt x="136" y="520"/>
                  <a:pt x="137" y="521"/>
                  <a:pt x="139" y="521"/>
                </a:cubicBezTo>
                <a:cubicBezTo>
                  <a:pt x="123" y="520"/>
                  <a:pt x="106" y="523"/>
                  <a:pt x="105" y="527"/>
                </a:cubicBezTo>
                <a:cubicBezTo>
                  <a:pt x="105" y="529"/>
                  <a:pt x="107" y="531"/>
                  <a:pt x="110" y="534"/>
                </a:cubicBezTo>
                <a:cubicBezTo>
                  <a:pt x="116" y="539"/>
                  <a:pt x="126" y="544"/>
                  <a:pt x="137" y="546"/>
                </a:cubicBezTo>
                <a:cubicBezTo>
                  <a:pt x="138" y="546"/>
                  <a:pt x="138" y="546"/>
                  <a:pt x="138" y="546"/>
                </a:cubicBezTo>
                <a:cubicBezTo>
                  <a:pt x="154" y="547"/>
                  <a:pt x="164" y="542"/>
                  <a:pt x="167" y="537"/>
                </a:cubicBezTo>
                <a:cubicBezTo>
                  <a:pt x="171" y="541"/>
                  <a:pt x="175" y="544"/>
                  <a:pt x="181" y="547"/>
                </a:cubicBezTo>
                <a:cubicBezTo>
                  <a:pt x="182" y="548"/>
                  <a:pt x="183" y="548"/>
                  <a:pt x="185" y="549"/>
                </a:cubicBezTo>
                <a:cubicBezTo>
                  <a:pt x="169" y="550"/>
                  <a:pt x="153" y="557"/>
                  <a:pt x="153" y="561"/>
                </a:cubicBezTo>
                <a:cubicBezTo>
                  <a:pt x="153" y="563"/>
                  <a:pt x="156" y="565"/>
                  <a:pt x="160" y="567"/>
                </a:cubicBezTo>
                <a:cubicBezTo>
                  <a:pt x="166" y="570"/>
                  <a:pt x="177" y="574"/>
                  <a:pt x="188" y="573"/>
                </a:cubicBezTo>
                <a:cubicBezTo>
                  <a:pt x="189" y="573"/>
                  <a:pt x="189" y="573"/>
                  <a:pt x="189" y="573"/>
                </a:cubicBezTo>
                <a:cubicBezTo>
                  <a:pt x="205" y="571"/>
                  <a:pt x="214" y="564"/>
                  <a:pt x="216" y="559"/>
                </a:cubicBezTo>
                <a:cubicBezTo>
                  <a:pt x="220" y="562"/>
                  <a:pt x="225" y="564"/>
                  <a:pt x="231" y="566"/>
                </a:cubicBezTo>
                <a:cubicBezTo>
                  <a:pt x="232" y="566"/>
                  <a:pt x="234" y="566"/>
                  <a:pt x="236" y="567"/>
                </a:cubicBezTo>
                <a:cubicBezTo>
                  <a:pt x="220" y="571"/>
                  <a:pt x="206" y="581"/>
                  <a:pt x="207" y="585"/>
                </a:cubicBezTo>
                <a:cubicBezTo>
                  <a:pt x="207" y="587"/>
                  <a:pt x="210" y="588"/>
                  <a:pt x="214" y="589"/>
                </a:cubicBezTo>
                <a:cubicBezTo>
                  <a:pt x="221" y="591"/>
                  <a:pt x="232" y="593"/>
                  <a:pt x="243" y="590"/>
                </a:cubicBezTo>
                <a:cubicBezTo>
                  <a:pt x="244" y="589"/>
                  <a:pt x="244" y="589"/>
                  <a:pt x="244" y="589"/>
                </a:cubicBezTo>
                <a:cubicBezTo>
                  <a:pt x="259" y="585"/>
                  <a:pt x="267" y="576"/>
                  <a:pt x="268" y="571"/>
                </a:cubicBezTo>
                <a:cubicBezTo>
                  <a:pt x="272" y="572"/>
                  <a:pt x="278" y="574"/>
                  <a:pt x="284" y="574"/>
                </a:cubicBezTo>
                <a:cubicBezTo>
                  <a:pt x="286" y="574"/>
                  <a:pt x="287" y="574"/>
                  <a:pt x="289" y="574"/>
                </a:cubicBezTo>
                <a:cubicBezTo>
                  <a:pt x="275" y="582"/>
                  <a:pt x="262" y="594"/>
                  <a:pt x="264" y="598"/>
                </a:cubicBezTo>
                <a:cubicBezTo>
                  <a:pt x="265" y="599"/>
                  <a:pt x="268" y="600"/>
                  <a:pt x="272" y="601"/>
                </a:cubicBezTo>
                <a:cubicBezTo>
                  <a:pt x="279" y="601"/>
                  <a:pt x="291" y="600"/>
                  <a:pt x="301" y="595"/>
                </a:cubicBezTo>
                <a:cubicBezTo>
                  <a:pt x="302" y="595"/>
                  <a:pt x="302" y="595"/>
                  <a:pt x="302" y="595"/>
                </a:cubicBezTo>
                <a:cubicBezTo>
                  <a:pt x="315" y="588"/>
                  <a:pt x="321" y="577"/>
                  <a:pt x="321" y="572"/>
                </a:cubicBezTo>
                <a:cubicBezTo>
                  <a:pt x="326" y="573"/>
                  <a:pt x="332" y="573"/>
                  <a:pt x="338" y="572"/>
                </a:cubicBezTo>
                <a:cubicBezTo>
                  <a:pt x="339" y="572"/>
                  <a:pt x="341" y="572"/>
                  <a:pt x="342" y="571"/>
                </a:cubicBezTo>
                <a:cubicBezTo>
                  <a:pt x="330" y="581"/>
                  <a:pt x="320" y="596"/>
                  <a:pt x="323" y="599"/>
                </a:cubicBezTo>
                <a:cubicBezTo>
                  <a:pt x="324" y="600"/>
                  <a:pt x="327" y="601"/>
                  <a:pt x="331" y="601"/>
                </a:cubicBezTo>
                <a:cubicBezTo>
                  <a:pt x="338" y="600"/>
                  <a:pt x="349" y="597"/>
                  <a:pt x="358" y="590"/>
                </a:cubicBezTo>
                <a:cubicBezTo>
                  <a:pt x="359" y="589"/>
                  <a:pt x="359" y="589"/>
                  <a:pt x="359" y="589"/>
                </a:cubicBezTo>
                <a:cubicBezTo>
                  <a:pt x="371" y="579"/>
                  <a:pt x="375" y="568"/>
                  <a:pt x="374" y="563"/>
                </a:cubicBezTo>
                <a:cubicBezTo>
                  <a:pt x="378" y="563"/>
                  <a:pt x="384" y="562"/>
                  <a:pt x="390" y="560"/>
                </a:cubicBezTo>
                <a:cubicBezTo>
                  <a:pt x="391" y="559"/>
                  <a:pt x="393" y="559"/>
                  <a:pt x="394" y="558"/>
                </a:cubicBezTo>
                <a:cubicBezTo>
                  <a:pt x="384" y="570"/>
                  <a:pt x="377" y="586"/>
                  <a:pt x="381" y="589"/>
                </a:cubicBezTo>
                <a:cubicBezTo>
                  <a:pt x="382" y="590"/>
                  <a:pt x="385" y="590"/>
                  <a:pt x="389" y="589"/>
                </a:cubicBezTo>
                <a:cubicBezTo>
                  <a:pt x="396" y="587"/>
                  <a:pt x="406" y="581"/>
                  <a:pt x="413" y="573"/>
                </a:cubicBezTo>
                <a:cubicBezTo>
                  <a:pt x="414" y="572"/>
                  <a:pt x="414" y="572"/>
                  <a:pt x="414" y="572"/>
                </a:cubicBezTo>
                <a:cubicBezTo>
                  <a:pt x="424" y="560"/>
                  <a:pt x="425" y="548"/>
                  <a:pt x="423" y="543"/>
                </a:cubicBezTo>
                <a:cubicBezTo>
                  <a:pt x="428" y="542"/>
                  <a:pt x="434" y="541"/>
                  <a:pt x="439" y="538"/>
                </a:cubicBezTo>
                <a:cubicBezTo>
                  <a:pt x="440" y="537"/>
                  <a:pt x="441" y="536"/>
                  <a:pt x="443" y="535"/>
                </a:cubicBezTo>
                <a:cubicBezTo>
                  <a:pt x="435" y="549"/>
                  <a:pt x="432" y="566"/>
                  <a:pt x="435" y="568"/>
                </a:cubicBezTo>
                <a:cubicBezTo>
                  <a:pt x="437" y="569"/>
                  <a:pt x="440" y="568"/>
                  <a:pt x="444" y="566"/>
                </a:cubicBezTo>
                <a:cubicBezTo>
                  <a:pt x="450" y="563"/>
                  <a:pt x="459" y="555"/>
                  <a:pt x="464" y="546"/>
                </a:cubicBezTo>
                <a:cubicBezTo>
                  <a:pt x="465" y="545"/>
                  <a:pt x="465" y="545"/>
                  <a:pt x="465" y="545"/>
                </a:cubicBezTo>
                <a:cubicBezTo>
                  <a:pt x="472" y="531"/>
                  <a:pt x="471" y="519"/>
                  <a:pt x="468" y="515"/>
                </a:cubicBezTo>
                <a:cubicBezTo>
                  <a:pt x="473" y="513"/>
                  <a:pt x="478" y="510"/>
                  <a:pt x="482" y="506"/>
                </a:cubicBezTo>
                <a:cubicBezTo>
                  <a:pt x="483" y="505"/>
                  <a:pt x="484" y="504"/>
                  <a:pt x="486" y="503"/>
                </a:cubicBezTo>
                <a:cubicBezTo>
                  <a:pt x="481" y="518"/>
                  <a:pt x="481" y="535"/>
                  <a:pt x="485" y="537"/>
                </a:cubicBezTo>
                <a:cubicBezTo>
                  <a:pt x="486" y="537"/>
                  <a:pt x="489" y="536"/>
                  <a:pt x="493" y="533"/>
                </a:cubicBezTo>
                <a:cubicBezTo>
                  <a:pt x="498" y="529"/>
                  <a:pt x="505" y="520"/>
                  <a:pt x="509" y="509"/>
                </a:cubicBezTo>
                <a:cubicBezTo>
                  <a:pt x="509" y="508"/>
                  <a:pt x="509" y="508"/>
                  <a:pt x="509" y="508"/>
                </a:cubicBezTo>
                <a:cubicBezTo>
                  <a:pt x="514" y="493"/>
                  <a:pt x="510" y="482"/>
                  <a:pt x="507" y="478"/>
                </a:cubicBezTo>
                <a:cubicBezTo>
                  <a:pt x="511" y="475"/>
                  <a:pt x="515" y="472"/>
                  <a:pt x="519" y="467"/>
                </a:cubicBezTo>
                <a:cubicBezTo>
                  <a:pt x="520" y="465"/>
                  <a:pt x="521" y="464"/>
                  <a:pt x="521" y="463"/>
                </a:cubicBezTo>
                <a:cubicBezTo>
                  <a:pt x="520" y="479"/>
                  <a:pt x="523" y="496"/>
                  <a:pt x="527" y="496"/>
                </a:cubicBezTo>
                <a:cubicBezTo>
                  <a:pt x="529" y="496"/>
                  <a:pt x="531" y="495"/>
                  <a:pt x="534" y="491"/>
                </a:cubicBezTo>
                <a:cubicBezTo>
                  <a:pt x="539" y="486"/>
                  <a:pt x="544" y="476"/>
                  <a:pt x="545" y="464"/>
                </a:cubicBezTo>
                <a:cubicBezTo>
                  <a:pt x="546" y="463"/>
                  <a:pt x="546" y="463"/>
                  <a:pt x="546" y="463"/>
                </a:cubicBezTo>
                <a:cubicBezTo>
                  <a:pt x="547" y="448"/>
                  <a:pt x="542" y="437"/>
                  <a:pt x="537" y="434"/>
                </a:cubicBezTo>
                <a:cubicBezTo>
                  <a:pt x="541" y="431"/>
                  <a:pt x="544" y="426"/>
                  <a:pt x="547" y="421"/>
                </a:cubicBezTo>
                <a:cubicBezTo>
                  <a:pt x="548" y="420"/>
                  <a:pt x="548" y="418"/>
                  <a:pt x="549" y="417"/>
                </a:cubicBezTo>
                <a:cubicBezTo>
                  <a:pt x="550" y="433"/>
                  <a:pt x="557" y="448"/>
                  <a:pt x="561" y="448"/>
                </a:cubicBezTo>
                <a:cubicBezTo>
                  <a:pt x="563" y="448"/>
                  <a:pt x="565" y="446"/>
                  <a:pt x="567" y="442"/>
                </a:cubicBezTo>
                <a:cubicBezTo>
                  <a:pt x="570" y="436"/>
                  <a:pt x="573" y="425"/>
                  <a:pt x="573" y="414"/>
                </a:cubicBezTo>
                <a:cubicBezTo>
                  <a:pt x="573" y="413"/>
                  <a:pt x="573" y="413"/>
                  <a:pt x="573" y="413"/>
                </a:cubicBezTo>
                <a:cubicBezTo>
                  <a:pt x="571" y="397"/>
                  <a:pt x="564" y="388"/>
                  <a:pt x="559" y="386"/>
                </a:cubicBezTo>
                <a:cubicBezTo>
                  <a:pt x="562" y="382"/>
                  <a:pt x="564" y="377"/>
                  <a:pt x="566" y="371"/>
                </a:cubicBezTo>
                <a:cubicBezTo>
                  <a:pt x="566" y="369"/>
                  <a:pt x="566" y="368"/>
                  <a:pt x="567" y="366"/>
                </a:cubicBezTo>
                <a:cubicBezTo>
                  <a:pt x="571" y="381"/>
                  <a:pt x="581" y="396"/>
                  <a:pt x="585" y="395"/>
                </a:cubicBezTo>
                <a:cubicBezTo>
                  <a:pt x="586" y="394"/>
                  <a:pt x="588" y="392"/>
                  <a:pt x="589" y="387"/>
                </a:cubicBezTo>
                <a:cubicBezTo>
                  <a:pt x="591" y="381"/>
                  <a:pt x="592" y="369"/>
                  <a:pt x="589" y="358"/>
                </a:cubicBezTo>
                <a:cubicBezTo>
                  <a:pt x="589" y="357"/>
                  <a:pt x="589" y="357"/>
                  <a:pt x="589" y="357"/>
                </a:cubicBezTo>
                <a:cubicBezTo>
                  <a:pt x="585" y="342"/>
                  <a:pt x="575" y="335"/>
                  <a:pt x="570" y="334"/>
                </a:cubicBezTo>
                <a:cubicBezTo>
                  <a:pt x="572" y="329"/>
                  <a:pt x="574" y="324"/>
                  <a:pt x="574" y="318"/>
                </a:cubicBezTo>
                <a:cubicBezTo>
                  <a:pt x="574" y="316"/>
                  <a:pt x="574" y="315"/>
                  <a:pt x="574" y="313"/>
                </a:cubicBezTo>
                <a:cubicBezTo>
                  <a:pt x="582" y="327"/>
                  <a:pt x="594" y="339"/>
                  <a:pt x="598" y="337"/>
                </a:cubicBezTo>
                <a:cubicBezTo>
                  <a:pt x="599" y="337"/>
                  <a:pt x="600" y="334"/>
                  <a:pt x="601" y="329"/>
                </a:cubicBezTo>
                <a:cubicBezTo>
                  <a:pt x="601" y="322"/>
                  <a:pt x="600" y="311"/>
                  <a:pt x="595" y="301"/>
                </a:cubicBezTo>
                <a:close/>
                <a:moveTo>
                  <a:pt x="564" y="343"/>
                </a:moveTo>
                <a:cubicBezTo>
                  <a:pt x="564" y="343"/>
                  <a:pt x="564" y="342"/>
                  <a:pt x="564" y="342"/>
                </a:cubicBezTo>
                <a:cubicBezTo>
                  <a:pt x="564" y="342"/>
                  <a:pt x="564" y="342"/>
                  <a:pt x="565" y="342"/>
                </a:cubicBezTo>
                <a:cubicBezTo>
                  <a:pt x="564" y="342"/>
                  <a:pt x="564" y="342"/>
                  <a:pt x="564" y="342"/>
                </a:cubicBezTo>
                <a:lnTo>
                  <a:pt x="564" y="343"/>
                </a:lnTo>
                <a:close/>
                <a:moveTo>
                  <a:pt x="551" y="393"/>
                </a:moveTo>
                <a:cubicBezTo>
                  <a:pt x="551" y="394"/>
                  <a:pt x="551" y="394"/>
                  <a:pt x="551" y="394"/>
                </a:cubicBezTo>
                <a:cubicBezTo>
                  <a:pt x="551" y="393"/>
                  <a:pt x="551" y="393"/>
                  <a:pt x="551" y="393"/>
                </a:cubicBezTo>
                <a:cubicBezTo>
                  <a:pt x="551" y="393"/>
                  <a:pt x="551" y="393"/>
                  <a:pt x="551" y="393"/>
                </a:cubicBezTo>
                <a:cubicBezTo>
                  <a:pt x="551" y="393"/>
                  <a:pt x="551" y="393"/>
                  <a:pt x="551" y="393"/>
                </a:cubicBezTo>
                <a:close/>
                <a:moveTo>
                  <a:pt x="516" y="390"/>
                </a:moveTo>
                <a:cubicBezTo>
                  <a:pt x="517" y="389"/>
                  <a:pt x="517" y="388"/>
                  <a:pt x="518" y="387"/>
                </a:cubicBezTo>
                <a:cubicBezTo>
                  <a:pt x="519" y="384"/>
                  <a:pt x="520" y="381"/>
                  <a:pt x="522" y="378"/>
                </a:cubicBezTo>
                <a:cubicBezTo>
                  <a:pt x="529" y="366"/>
                  <a:pt x="540" y="361"/>
                  <a:pt x="542" y="362"/>
                </a:cubicBezTo>
                <a:cubicBezTo>
                  <a:pt x="543" y="362"/>
                  <a:pt x="545" y="369"/>
                  <a:pt x="542" y="378"/>
                </a:cubicBezTo>
                <a:cubicBezTo>
                  <a:pt x="541" y="381"/>
                  <a:pt x="539" y="384"/>
                  <a:pt x="537" y="387"/>
                </a:cubicBezTo>
                <a:cubicBezTo>
                  <a:pt x="537" y="388"/>
                  <a:pt x="536" y="389"/>
                  <a:pt x="535" y="390"/>
                </a:cubicBezTo>
                <a:cubicBezTo>
                  <a:pt x="535" y="390"/>
                  <a:pt x="535" y="390"/>
                  <a:pt x="535" y="390"/>
                </a:cubicBezTo>
                <a:cubicBezTo>
                  <a:pt x="534" y="392"/>
                  <a:pt x="532" y="394"/>
                  <a:pt x="530" y="396"/>
                </a:cubicBezTo>
                <a:cubicBezTo>
                  <a:pt x="523" y="402"/>
                  <a:pt x="516" y="404"/>
                  <a:pt x="515" y="404"/>
                </a:cubicBezTo>
                <a:cubicBezTo>
                  <a:pt x="514" y="402"/>
                  <a:pt x="514" y="397"/>
                  <a:pt x="516" y="390"/>
                </a:cubicBezTo>
                <a:close/>
                <a:moveTo>
                  <a:pt x="544" y="379"/>
                </a:moveTo>
                <a:cubicBezTo>
                  <a:pt x="544" y="379"/>
                  <a:pt x="544" y="379"/>
                  <a:pt x="544" y="379"/>
                </a:cubicBezTo>
                <a:cubicBezTo>
                  <a:pt x="545" y="381"/>
                  <a:pt x="545" y="382"/>
                  <a:pt x="545" y="383"/>
                </a:cubicBezTo>
                <a:cubicBezTo>
                  <a:pt x="545" y="383"/>
                  <a:pt x="545" y="383"/>
                  <a:pt x="545" y="383"/>
                </a:cubicBezTo>
                <a:cubicBezTo>
                  <a:pt x="544" y="383"/>
                  <a:pt x="544" y="383"/>
                  <a:pt x="543" y="383"/>
                </a:cubicBezTo>
                <a:cubicBezTo>
                  <a:pt x="543" y="382"/>
                  <a:pt x="544" y="381"/>
                  <a:pt x="544" y="379"/>
                </a:cubicBezTo>
                <a:close/>
                <a:moveTo>
                  <a:pt x="545" y="354"/>
                </a:moveTo>
                <a:cubicBezTo>
                  <a:pt x="544" y="356"/>
                  <a:pt x="544" y="358"/>
                  <a:pt x="544" y="360"/>
                </a:cubicBezTo>
                <a:cubicBezTo>
                  <a:pt x="543" y="360"/>
                  <a:pt x="543" y="359"/>
                  <a:pt x="543" y="359"/>
                </a:cubicBezTo>
                <a:cubicBezTo>
                  <a:pt x="540" y="358"/>
                  <a:pt x="536" y="361"/>
                  <a:pt x="533" y="363"/>
                </a:cubicBezTo>
                <a:cubicBezTo>
                  <a:pt x="528" y="366"/>
                  <a:pt x="523" y="371"/>
                  <a:pt x="520" y="377"/>
                </a:cubicBezTo>
                <a:cubicBezTo>
                  <a:pt x="518" y="379"/>
                  <a:pt x="516" y="382"/>
                  <a:pt x="515" y="386"/>
                </a:cubicBezTo>
                <a:cubicBezTo>
                  <a:pt x="514" y="387"/>
                  <a:pt x="514" y="388"/>
                  <a:pt x="514" y="389"/>
                </a:cubicBezTo>
                <a:cubicBezTo>
                  <a:pt x="511" y="397"/>
                  <a:pt x="511" y="404"/>
                  <a:pt x="513" y="406"/>
                </a:cubicBezTo>
                <a:cubicBezTo>
                  <a:pt x="515" y="407"/>
                  <a:pt x="523" y="405"/>
                  <a:pt x="530" y="400"/>
                </a:cubicBezTo>
                <a:cubicBezTo>
                  <a:pt x="530" y="400"/>
                  <a:pt x="530" y="400"/>
                  <a:pt x="530" y="400"/>
                </a:cubicBezTo>
                <a:cubicBezTo>
                  <a:pt x="529" y="402"/>
                  <a:pt x="528" y="404"/>
                  <a:pt x="527" y="406"/>
                </a:cubicBezTo>
                <a:cubicBezTo>
                  <a:pt x="527" y="406"/>
                  <a:pt x="527" y="406"/>
                  <a:pt x="527" y="405"/>
                </a:cubicBezTo>
                <a:cubicBezTo>
                  <a:pt x="525" y="404"/>
                  <a:pt x="520" y="405"/>
                  <a:pt x="516" y="407"/>
                </a:cubicBezTo>
                <a:cubicBezTo>
                  <a:pt x="510" y="409"/>
                  <a:pt x="505" y="413"/>
                  <a:pt x="501" y="418"/>
                </a:cubicBezTo>
                <a:cubicBezTo>
                  <a:pt x="498" y="420"/>
                  <a:pt x="496" y="423"/>
                  <a:pt x="494" y="426"/>
                </a:cubicBezTo>
                <a:cubicBezTo>
                  <a:pt x="494" y="427"/>
                  <a:pt x="493" y="428"/>
                  <a:pt x="492" y="429"/>
                </a:cubicBezTo>
                <a:cubicBezTo>
                  <a:pt x="489" y="436"/>
                  <a:pt x="486" y="443"/>
                  <a:pt x="488" y="445"/>
                </a:cubicBezTo>
                <a:cubicBezTo>
                  <a:pt x="490" y="447"/>
                  <a:pt x="498" y="446"/>
                  <a:pt x="506" y="442"/>
                </a:cubicBezTo>
                <a:cubicBezTo>
                  <a:pt x="506" y="443"/>
                  <a:pt x="506" y="443"/>
                  <a:pt x="506" y="443"/>
                </a:cubicBezTo>
                <a:cubicBezTo>
                  <a:pt x="505" y="445"/>
                  <a:pt x="503" y="446"/>
                  <a:pt x="502" y="448"/>
                </a:cubicBezTo>
                <a:cubicBezTo>
                  <a:pt x="502" y="448"/>
                  <a:pt x="502" y="448"/>
                  <a:pt x="502" y="447"/>
                </a:cubicBezTo>
                <a:cubicBezTo>
                  <a:pt x="500" y="446"/>
                  <a:pt x="495" y="446"/>
                  <a:pt x="491" y="447"/>
                </a:cubicBezTo>
                <a:cubicBezTo>
                  <a:pt x="485" y="448"/>
                  <a:pt x="479" y="451"/>
                  <a:pt x="474" y="455"/>
                </a:cubicBezTo>
                <a:cubicBezTo>
                  <a:pt x="471" y="456"/>
                  <a:pt x="469" y="459"/>
                  <a:pt x="466" y="461"/>
                </a:cubicBezTo>
                <a:cubicBezTo>
                  <a:pt x="465" y="462"/>
                  <a:pt x="464" y="463"/>
                  <a:pt x="464" y="464"/>
                </a:cubicBezTo>
                <a:cubicBezTo>
                  <a:pt x="459" y="470"/>
                  <a:pt x="455" y="476"/>
                  <a:pt x="457" y="479"/>
                </a:cubicBezTo>
                <a:cubicBezTo>
                  <a:pt x="458" y="481"/>
                  <a:pt x="466" y="482"/>
                  <a:pt x="475" y="480"/>
                </a:cubicBezTo>
                <a:cubicBezTo>
                  <a:pt x="474" y="480"/>
                  <a:pt x="474" y="480"/>
                  <a:pt x="474" y="480"/>
                </a:cubicBezTo>
                <a:cubicBezTo>
                  <a:pt x="473" y="482"/>
                  <a:pt x="471" y="483"/>
                  <a:pt x="470" y="485"/>
                </a:cubicBezTo>
                <a:cubicBezTo>
                  <a:pt x="470" y="485"/>
                  <a:pt x="470" y="484"/>
                  <a:pt x="469" y="484"/>
                </a:cubicBezTo>
                <a:cubicBezTo>
                  <a:pt x="468" y="482"/>
                  <a:pt x="463" y="481"/>
                  <a:pt x="459" y="481"/>
                </a:cubicBezTo>
                <a:cubicBezTo>
                  <a:pt x="453" y="481"/>
                  <a:pt x="446" y="483"/>
                  <a:pt x="441" y="485"/>
                </a:cubicBezTo>
                <a:cubicBezTo>
                  <a:pt x="437" y="487"/>
                  <a:pt x="434" y="488"/>
                  <a:pt x="432" y="490"/>
                </a:cubicBezTo>
                <a:cubicBezTo>
                  <a:pt x="431" y="491"/>
                  <a:pt x="430" y="492"/>
                  <a:pt x="429" y="493"/>
                </a:cubicBezTo>
                <a:cubicBezTo>
                  <a:pt x="423" y="497"/>
                  <a:pt x="418" y="503"/>
                  <a:pt x="419" y="506"/>
                </a:cubicBezTo>
                <a:cubicBezTo>
                  <a:pt x="420" y="509"/>
                  <a:pt x="427" y="511"/>
                  <a:pt x="436" y="510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4" y="512"/>
                  <a:pt x="432" y="513"/>
                  <a:pt x="431" y="514"/>
                </a:cubicBezTo>
                <a:cubicBezTo>
                  <a:pt x="431" y="514"/>
                  <a:pt x="431" y="514"/>
                  <a:pt x="431" y="513"/>
                </a:cubicBezTo>
                <a:cubicBezTo>
                  <a:pt x="430" y="511"/>
                  <a:pt x="425" y="509"/>
                  <a:pt x="421" y="509"/>
                </a:cubicBezTo>
                <a:cubicBezTo>
                  <a:pt x="415" y="508"/>
                  <a:pt x="408" y="508"/>
                  <a:pt x="402" y="509"/>
                </a:cubicBezTo>
                <a:cubicBezTo>
                  <a:pt x="399" y="510"/>
                  <a:pt x="395" y="511"/>
                  <a:pt x="392" y="512"/>
                </a:cubicBezTo>
                <a:cubicBezTo>
                  <a:pt x="391" y="513"/>
                  <a:pt x="390" y="513"/>
                  <a:pt x="389" y="514"/>
                </a:cubicBezTo>
                <a:cubicBezTo>
                  <a:pt x="382" y="517"/>
                  <a:pt x="376" y="522"/>
                  <a:pt x="377" y="525"/>
                </a:cubicBezTo>
                <a:cubicBezTo>
                  <a:pt x="377" y="528"/>
                  <a:pt x="384" y="532"/>
                  <a:pt x="393" y="533"/>
                </a:cubicBezTo>
                <a:cubicBezTo>
                  <a:pt x="392" y="533"/>
                  <a:pt x="392" y="533"/>
                  <a:pt x="392" y="533"/>
                </a:cubicBezTo>
                <a:cubicBezTo>
                  <a:pt x="390" y="534"/>
                  <a:pt x="388" y="535"/>
                  <a:pt x="387" y="536"/>
                </a:cubicBezTo>
                <a:cubicBezTo>
                  <a:pt x="387" y="535"/>
                  <a:pt x="387" y="535"/>
                  <a:pt x="387" y="535"/>
                </a:cubicBezTo>
                <a:cubicBezTo>
                  <a:pt x="386" y="532"/>
                  <a:pt x="382" y="529"/>
                  <a:pt x="378" y="528"/>
                </a:cubicBezTo>
                <a:cubicBezTo>
                  <a:pt x="372" y="526"/>
                  <a:pt x="366" y="525"/>
                  <a:pt x="359" y="525"/>
                </a:cubicBezTo>
                <a:cubicBezTo>
                  <a:pt x="356" y="525"/>
                  <a:pt x="353" y="525"/>
                  <a:pt x="349" y="526"/>
                </a:cubicBezTo>
                <a:cubicBezTo>
                  <a:pt x="348" y="526"/>
                  <a:pt x="347" y="527"/>
                  <a:pt x="346" y="527"/>
                </a:cubicBezTo>
                <a:cubicBezTo>
                  <a:pt x="338" y="529"/>
                  <a:pt x="332" y="533"/>
                  <a:pt x="332" y="535"/>
                </a:cubicBezTo>
                <a:cubicBezTo>
                  <a:pt x="331" y="538"/>
                  <a:pt x="337" y="543"/>
                  <a:pt x="346" y="546"/>
                </a:cubicBezTo>
                <a:cubicBezTo>
                  <a:pt x="345" y="546"/>
                  <a:pt x="345" y="546"/>
                  <a:pt x="345" y="546"/>
                </a:cubicBezTo>
                <a:cubicBezTo>
                  <a:pt x="343" y="547"/>
                  <a:pt x="341" y="547"/>
                  <a:pt x="339" y="548"/>
                </a:cubicBezTo>
                <a:cubicBezTo>
                  <a:pt x="339" y="547"/>
                  <a:pt x="339" y="547"/>
                  <a:pt x="339" y="547"/>
                </a:cubicBezTo>
                <a:cubicBezTo>
                  <a:pt x="340" y="544"/>
                  <a:pt x="336" y="541"/>
                  <a:pt x="332" y="539"/>
                </a:cubicBezTo>
                <a:cubicBezTo>
                  <a:pt x="327" y="535"/>
                  <a:pt x="321" y="533"/>
                  <a:pt x="315" y="532"/>
                </a:cubicBezTo>
                <a:cubicBezTo>
                  <a:pt x="311" y="531"/>
                  <a:pt x="308" y="531"/>
                  <a:pt x="304" y="531"/>
                </a:cubicBezTo>
                <a:cubicBezTo>
                  <a:pt x="303" y="531"/>
                  <a:pt x="302" y="531"/>
                  <a:pt x="301" y="531"/>
                </a:cubicBezTo>
                <a:cubicBezTo>
                  <a:pt x="293" y="532"/>
                  <a:pt x="286" y="534"/>
                  <a:pt x="285" y="537"/>
                </a:cubicBezTo>
                <a:cubicBezTo>
                  <a:pt x="284" y="540"/>
                  <a:pt x="289" y="546"/>
                  <a:pt x="297" y="550"/>
                </a:cubicBezTo>
                <a:cubicBezTo>
                  <a:pt x="297" y="550"/>
                  <a:pt x="297" y="550"/>
                  <a:pt x="297" y="550"/>
                </a:cubicBezTo>
                <a:cubicBezTo>
                  <a:pt x="294" y="550"/>
                  <a:pt x="292" y="550"/>
                  <a:pt x="290" y="550"/>
                </a:cubicBezTo>
                <a:cubicBezTo>
                  <a:pt x="290" y="550"/>
                  <a:pt x="291" y="550"/>
                  <a:pt x="291" y="550"/>
                </a:cubicBezTo>
                <a:cubicBezTo>
                  <a:pt x="291" y="547"/>
                  <a:pt x="288" y="543"/>
                  <a:pt x="285" y="540"/>
                </a:cubicBezTo>
                <a:cubicBezTo>
                  <a:pt x="281" y="536"/>
                  <a:pt x="275" y="533"/>
                  <a:pt x="269" y="530"/>
                </a:cubicBezTo>
                <a:cubicBezTo>
                  <a:pt x="266" y="529"/>
                  <a:pt x="263" y="528"/>
                  <a:pt x="259" y="527"/>
                </a:cubicBezTo>
                <a:cubicBezTo>
                  <a:pt x="258" y="527"/>
                  <a:pt x="257" y="527"/>
                  <a:pt x="256" y="527"/>
                </a:cubicBezTo>
                <a:cubicBezTo>
                  <a:pt x="248" y="526"/>
                  <a:pt x="241" y="527"/>
                  <a:pt x="239" y="529"/>
                </a:cubicBezTo>
                <a:cubicBezTo>
                  <a:pt x="238" y="532"/>
                  <a:pt x="242" y="539"/>
                  <a:pt x="249" y="545"/>
                </a:cubicBezTo>
                <a:cubicBezTo>
                  <a:pt x="248" y="545"/>
                  <a:pt x="248" y="545"/>
                  <a:pt x="248" y="545"/>
                </a:cubicBezTo>
                <a:cubicBezTo>
                  <a:pt x="246" y="544"/>
                  <a:pt x="244" y="544"/>
                  <a:pt x="242" y="544"/>
                </a:cubicBezTo>
                <a:cubicBezTo>
                  <a:pt x="242" y="543"/>
                  <a:pt x="242" y="543"/>
                  <a:pt x="242" y="543"/>
                </a:cubicBezTo>
                <a:cubicBezTo>
                  <a:pt x="243" y="540"/>
                  <a:pt x="241" y="536"/>
                  <a:pt x="239" y="533"/>
                </a:cubicBezTo>
                <a:cubicBezTo>
                  <a:pt x="235" y="528"/>
                  <a:pt x="230" y="523"/>
                  <a:pt x="225" y="520"/>
                </a:cubicBezTo>
                <a:cubicBezTo>
                  <a:pt x="222" y="518"/>
                  <a:pt x="219" y="516"/>
                  <a:pt x="216" y="515"/>
                </a:cubicBezTo>
                <a:cubicBezTo>
                  <a:pt x="215" y="515"/>
                  <a:pt x="214" y="514"/>
                  <a:pt x="213" y="514"/>
                </a:cubicBezTo>
                <a:cubicBezTo>
                  <a:pt x="205" y="511"/>
                  <a:pt x="198" y="511"/>
                  <a:pt x="196" y="513"/>
                </a:cubicBezTo>
                <a:cubicBezTo>
                  <a:pt x="194" y="515"/>
                  <a:pt x="196" y="523"/>
                  <a:pt x="202" y="530"/>
                </a:cubicBezTo>
                <a:cubicBezTo>
                  <a:pt x="201" y="530"/>
                  <a:pt x="201" y="530"/>
                  <a:pt x="201" y="530"/>
                </a:cubicBezTo>
                <a:cubicBezTo>
                  <a:pt x="199" y="529"/>
                  <a:pt x="198" y="528"/>
                  <a:pt x="195" y="528"/>
                </a:cubicBezTo>
                <a:cubicBezTo>
                  <a:pt x="196" y="527"/>
                  <a:pt x="196" y="527"/>
                  <a:pt x="196" y="527"/>
                </a:cubicBezTo>
                <a:cubicBezTo>
                  <a:pt x="198" y="525"/>
                  <a:pt x="196" y="520"/>
                  <a:pt x="195" y="516"/>
                </a:cubicBezTo>
                <a:cubicBezTo>
                  <a:pt x="192" y="511"/>
                  <a:pt x="189" y="505"/>
                  <a:pt x="184" y="501"/>
                </a:cubicBezTo>
                <a:cubicBezTo>
                  <a:pt x="181" y="498"/>
                  <a:pt x="179" y="496"/>
                  <a:pt x="176" y="494"/>
                </a:cubicBezTo>
                <a:cubicBezTo>
                  <a:pt x="175" y="494"/>
                  <a:pt x="174" y="493"/>
                  <a:pt x="173" y="493"/>
                </a:cubicBezTo>
                <a:cubicBezTo>
                  <a:pt x="166" y="489"/>
                  <a:pt x="159" y="487"/>
                  <a:pt x="157" y="489"/>
                </a:cubicBezTo>
                <a:cubicBezTo>
                  <a:pt x="155" y="490"/>
                  <a:pt x="155" y="498"/>
                  <a:pt x="159" y="506"/>
                </a:cubicBezTo>
                <a:cubicBezTo>
                  <a:pt x="159" y="506"/>
                  <a:pt x="159" y="506"/>
                  <a:pt x="159" y="506"/>
                </a:cubicBezTo>
                <a:cubicBezTo>
                  <a:pt x="157" y="505"/>
                  <a:pt x="155" y="504"/>
                  <a:pt x="153" y="503"/>
                </a:cubicBezTo>
                <a:cubicBezTo>
                  <a:pt x="154" y="502"/>
                  <a:pt x="154" y="502"/>
                  <a:pt x="154" y="502"/>
                </a:cubicBezTo>
                <a:cubicBezTo>
                  <a:pt x="156" y="500"/>
                  <a:pt x="156" y="495"/>
                  <a:pt x="155" y="491"/>
                </a:cubicBezTo>
                <a:cubicBezTo>
                  <a:pt x="154" y="485"/>
                  <a:pt x="151" y="479"/>
                  <a:pt x="147" y="474"/>
                </a:cubicBezTo>
                <a:cubicBezTo>
                  <a:pt x="145" y="471"/>
                  <a:pt x="143" y="469"/>
                  <a:pt x="140" y="466"/>
                </a:cubicBezTo>
                <a:cubicBezTo>
                  <a:pt x="140" y="465"/>
                  <a:pt x="139" y="465"/>
                  <a:pt x="138" y="464"/>
                </a:cubicBezTo>
                <a:cubicBezTo>
                  <a:pt x="132" y="459"/>
                  <a:pt x="125" y="455"/>
                  <a:pt x="123" y="457"/>
                </a:cubicBezTo>
                <a:cubicBezTo>
                  <a:pt x="120" y="458"/>
                  <a:pt x="120" y="466"/>
                  <a:pt x="122" y="475"/>
                </a:cubicBezTo>
                <a:cubicBezTo>
                  <a:pt x="121" y="474"/>
                  <a:pt x="121" y="474"/>
                  <a:pt x="121" y="474"/>
                </a:cubicBezTo>
                <a:cubicBezTo>
                  <a:pt x="120" y="473"/>
                  <a:pt x="118" y="471"/>
                  <a:pt x="117" y="470"/>
                </a:cubicBezTo>
                <a:cubicBezTo>
                  <a:pt x="117" y="470"/>
                  <a:pt x="117" y="470"/>
                  <a:pt x="118" y="470"/>
                </a:cubicBezTo>
                <a:cubicBezTo>
                  <a:pt x="120" y="468"/>
                  <a:pt x="121" y="463"/>
                  <a:pt x="121" y="459"/>
                </a:cubicBezTo>
                <a:cubicBezTo>
                  <a:pt x="120" y="453"/>
                  <a:pt x="119" y="447"/>
                  <a:pt x="116" y="441"/>
                </a:cubicBezTo>
                <a:cubicBezTo>
                  <a:pt x="115" y="438"/>
                  <a:pt x="113" y="435"/>
                  <a:pt x="111" y="432"/>
                </a:cubicBezTo>
                <a:cubicBezTo>
                  <a:pt x="111" y="431"/>
                  <a:pt x="110" y="430"/>
                  <a:pt x="109" y="429"/>
                </a:cubicBezTo>
                <a:cubicBezTo>
                  <a:pt x="104" y="423"/>
                  <a:pt x="99" y="418"/>
                  <a:pt x="96" y="419"/>
                </a:cubicBezTo>
                <a:cubicBezTo>
                  <a:pt x="93" y="420"/>
                  <a:pt x="91" y="427"/>
                  <a:pt x="91" y="437"/>
                </a:cubicBezTo>
                <a:cubicBezTo>
                  <a:pt x="91" y="436"/>
                  <a:pt x="91" y="436"/>
                  <a:pt x="91" y="436"/>
                </a:cubicBezTo>
                <a:cubicBezTo>
                  <a:pt x="90" y="434"/>
                  <a:pt x="89" y="432"/>
                  <a:pt x="87" y="431"/>
                </a:cubicBezTo>
                <a:cubicBezTo>
                  <a:pt x="88" y="431"/>
                  <a:pt x="88" y="431"/>
                  <a:pt x="88" y="431"/>
                </a:cubicBezTo>
                <a:cubicBezTo>
                  <a:pt x="91" y="430"/>
                  <a:pt x="92" y="425"/>
                  <a:pt x="93" y="421"/>
                </a:cubicBezTo>
                <a:cubicBezTo>
                  <a:pt x="94" y="415"/>
                  <a:pt x="94" y="408"/>
                  <a:pt x="92" y="402"/>
                </a:cubicBezTo>
                <a:cubicBezTo>
                  <a:pt x="92" y="399"/>
                  <a:pt x="91" y="395"/>
                  <a:pt x="89" y="392"/>
                </a:cubicBezTo>
                <a:cubicBezTo>
                  <a:pt x="89" y="391"/>
                  <a:pt x="88" y="390"/>
                  <a:pt x="88" y="389"/>
                </a:cubicBezTo>
                <a:cubicBezTo>
                  <a:pt x="84" y="382"/>
                  <a:pt x="80" y="377"/>
                  <a:pt x="77" y="377"/>
                </a:cubicBezTo>
                <a:cubicBezTo>
                  <a:pt x="74" y="377"/>
                  <a:pt x="70" y="384"/>
                  <a:pt x="69" y="393"/>
                </a:cubicBezTo>
                <a:cubicBezTo>
                  <a:pt x="69" y="392"/>
                  <a:pt x="69" y="392"/>
                  <a:pt x="69" y="392"/>
                </a:cubicBezTo>
                <a:cubicBezTo>
                  <a:pt x="68" y="390"/>
                  <a:pt x="67" y="389"/>
                  <a:pt x="66" y="387"/>
                </a:cubicBezTo>
                <a:cubicBezTo>
                  <a:pt x="66" y="387"/>
                  <a:pt x="67" y="387"/>
                  <a:pt x="67" y="387"/>
                </a:cubicBezTo>
                <a:cubicBezTo>
                  <a:pt x="70" y="386"/>
                  <a:pt x="72" y="382"/>
                  <a:pt x="74" y="378"/>
                </a:cubicBezTo>
                <a:cubicBezTo>
                  <a:pt x="76" y="373"/>
                  <a:pt x="77" y="366"/>
                  <a:pt x="77" y="360"/>
                </a:cubicBezTo>
                <a:cubicBezTo>
                  <a:pt x="77" y="356"/>
                  <a:pt x="76" y="353"/>
                  <a:pt x="76" y="349"/>
                </a:cubicBezTo>
                <a:cubicBezTo>
                  <a:pt x="75" y="348"/>
                  <a:pt x="75" y="347"/>
                  <a:pt x="75" y="346"/>
                </a:cubicBezTo>
                <a:cubicBezTo>
                  <a:pt x="73" y="338"/>
                  <a:pt x="69" y="332"/>
                  <a:pt x="66" y="332"/>
                </a:cubicBezTo>
                <a:cubicBezTo>
                  <a:pt x="63" y="332"/>
                  <a:pt x="58" y="337"/>
                  <a:pt x="55" y="346"/>
                </a:cubicBezTo>
                <a:cubicBezTo>
                  <a:pt x="55" y="345"/>
                  <a:pt x="55" y="345"/>
                  <a:pt x="55" y="345"/>
                </a:cubicBezTo>
                <a:cubicBezTo>
                  <a:pt x="55" y="343"/>
                  <a:pt x="54" y="341"/>
                  <a:pt x="54" y="339"/>
                </a:cubicBezTo>
                <a:cubicBezTo>
                  <a:pt x="54" y="339"/>
                  <a:pt x="55" y="340"/>
                  <a:pt x="55" y="340"/>
                </a:cubicBezTo>
                <a:cubicBezTo>
                  <a:pt x="57" y="340"/>
                  <a:pt x="61" y="336"/>
                  <a:pt x="63" y="332"/>
                </a:cubicBezTo>
                <a:cubicBezTo>
                  <a:pt x="66" y="327"/>
                  <a:pt x="69" y="321"/>
                  <a:pt x="70" y="315"/>
                </a:cubicBezTo>
                <a:cubicBezTo>
                  <a:pt x="70" y="311"/>
                  <a:pt x="71" y="308"/>
                  <a:pt x="71" y="304"/>
                </a:cubicBezTo>
                <a:cubicBezTo>
                  <a:pt x="70" y="303"/>
                  <a:pt x="70" y="302"/>
                  <a:pt x="70" y="301"/>
                </a:cubicBezTo>
                <a:cubicBezTo>
                  <a:pt x="70" y="293"/>
                  <a:pt x="68" y="286"/>
                  <a:pt x="65" y="285"/>
                </a:cubicBezTo>
                <a:cubicBezTo>
                  <a:pt x="62" y="285"/>
                  <a:pt x="56" y="289"/>
                  <a:pt x="51" y="297"/>
                </a:cubicBezTo>
                <a:cubicBezTo>
                  <a:pt x="51" y="297"/>
                  <a:pt x="51" y="297"/>
                  <a:pt x="51" y="297"/>
                </a:cubicBezTo>
                <a:cubicBezTo>
                  <a:pt x="51" y="295"/>
                  <a:pt x="51" y="292"/>
                  <a:pt x="51" y="290"/>
                </a:cubicBezTo>
                <a:cubicBezTo>
                  <a:pt x="51" y="291"/>
                  <a:pt x="52" y="291"/>
                  <a:pt x="52" y="291"/>
                </a:cubicBezTo>
                <a:cubicBezTo>
                  <a:pt x="55" y="291"/>
                  <a:pt x="59" y="288"/>
                  <a:pt x="61" y="285"/>
                </a:cubicBezTo>
                <a:cubicBezTo>
                  <a:pt x="66" y="281"/>
                  <a:pt x="69" y="275"/>
                  <a:pt x="71" y="269"/>
                </a:cubicBezTo>
                <a:cubicBezTo>
                  <a:pt x="73" y="266"/>
                  <a:pt x="74" y="263"/>
                  <a:pt x="74" y="259"/>
                </a:cubicBezTo>
                <a:cubicBezTo>
                  <a:pt x="74" y="258"/>
                  <a:pt x="75" y="257"/>
                  <a:pt x="75" y="256"/>
                </a:cubicBezTo>
                <a:cubicBezTo>
                  <a:pt x="76" y="248"/>
                  <a:pt x="75" y="241"/>
                  <a:pt x="72" y="240"/>
                </a:cubicBezTo>
                <a:cubicBezTo>
                  <a:pt x="70" y="238"/>
                  <a:pt x="63" y="242"/>
                  <a:pt x="57" y="249"/>
                </a:cubicBezTo>
                <a:cubicBezTo>
                  <a:pt x="57" y="248"/>
                  <a:pt x="57" y="248"/>
                  <a:pt x="57" y="248"/>
                </a:cubicBezTo>
                <a:cubicBezTo>
                  <a:pt x="57" y="246"/>
                  <a:pt x="58" y="244"/>
                  <a:pt x="58" y="242"/>
                </a:cubicBezTo>
                <a:cubicBezTo>
                  <a:pt x="58" y="242"/>
                  <a:pt x="58" y="242"/>
                  <a:pt x="59" y="242"/>
                </a:cubicBezTo>
                <a:cubicBezTo>
                  <a:pt x="61" y="244"/>
                  <a:pt x="66" y="241"/>
                  <a:pt x="69" y="239"/>
                </a:cubicBezTo>
                <a:cubicBezTo>
                  <a:pt x="74" y="235"/>
                  <a:pt x="78" y="231"/>
                  <a:pt x="82" y="225"/>
                </a:cubicBezTo>
                <a:cubicBezTo>
                  <a:pt x="84" y="222"/>
                  <a:pt x="85" y="219"/>
                  <a:pt x="87" y="216"/>
                </a:cubicBezTo>
                <a:cubicBezTo>
                  <a:pt x="87" y="215"/>
                  <a:pt x="87" y="214"/>
                  <a:pt x="88" y="213"/>
                </a:cubicBezTo>
                <a:cubicBezTo>
                  <a:pt x="90" y="205"/>
                  <a:pt x="91" y="198"/>
                  <a:pt x="89" y="196"/>
                </a:cubicBezTo>
                <a:cubicBezTo>
                  <a:pt x="86" y="194"/>
                  <a:pt x="79" y="197"/>
                  <a:pt x="72" y="202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73" y="200"/>
                  <a:pt x="73" y="198"/>
                  <a:pt x="74" y="196"/>
                </a:cubicBezTo>
                <a:cubicBezTo>
                  <a:pt x="74" y="196"/>
                  <a:pt x="75" y="196"/>
                  <a:pt x="75" y="196"/>
                </a:cubicBezTo>
                <a:cubicBezTo>
                  <a:pt x="77" y="198"/>
                  <a:pt x="82" y="196"/>
                  <a:pt x="85" y="195"/>
                </a:cubicBezTo>
                <a:cubicBezTo>
                  <a:pt x="91" y="193"/>
                  <a:pt x="96" y="189"/>
                  <a:pt x="101" y="184"/>
                </a:cubicBezTo>
                <a:cubicBezTo>
                  <a:pt x="103" y="182"/>
                  <a:pt x="105" y="179"/>
                  <a:pt x="107" y="176"/>
                </a:cubicBezTo>
                <a:cubicBezTo>
                  <a:pt x="108" y="175"/>
                  <a:pt x="109" y="174"/>
                  <a:pt x="109" y="173"/>
                </a:cubicBezTo>
                <a:cubicBezTo>
                  <a:pt x="113" y="166"/>
                  <a:pt x="115" y="159"/>
                  <a:pt x="113" y="157"/>
                </a:cubicBezTo>
                <a:cubicBezTo>
                  <a:pt x="111" y="155"/>
                  <a:pt x="103" y="155"/>
                  <a:pt x="95" y="159"/>
                </a:cubicBezTo>
                <a:cubicBezTo>
                  <a:pt x="96" y="159"/>
                  <a:pt x="96" y="159"/>
                  <a:pt x="96" y="159"/>
                </a:cubicBezTo>
                <a:cubicBezTo>
                  <a:pt x="97" y="157"/>
                  <a:pt x="98" y="155"/>
                  <a:pt x="99" y="153"/>
                </a:cubicBezTo>
                <a:cubicBezTo>
                  <a:pt x="99" y="154"/>
                  <a:pt x="99" y="154"/>
                  <a:pt x="100" y="154"/>
                </a:cubicBezTo>
                <a:cubicBezTo>
                  <a:pt x="101" y="156"/>
                  <a:pt x="107" y="156"/>
                  <a:pt x="110" y="155"/>
                </a:cubicBezTo>
                <a:cubicBezTo>
                  <a:pt x="116" y="154"/>
                  <a:pt x="122" y="151"/>
                  <a:pt x="128" y="147"/>
                </a:cubicBezTo>
                <a:cubicBezTo>
                  <a:pt x="130" y="145"/>
                  <a:pt x="133" y="143"/>
                  <a:pt x="135" y="141"/>
                </a:cubicBezTo>
                <a:cubicBezTo>
                  <a:pt x="136" y="140"/>
                  <a:pt x="137" y="139"/>
                  <a:pt x="138" y="138"/>
                </a:cubicBezTo>
                <a:cubicBezTo>
                  <a:pt x="143" y="132"/>
                  <a:pt x="146" y="126"/>
                  <a:pt x="145" y="123"/>
                </a:cubicBezTo>
                <a:cubicBezTo>
                  <a:pt x="143" y="120"/>
                  <a:pt x="136" y="120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9" y="120"/>
                  <a:pt x="130" y="119"/>
                  <a:pt x="132" y="117"/>
                </a:cubicBezTo>
                <a:cubicBezTo>
                  <a:pt x="132" y="117"/>
                  <a:pt x="132" y="118"/>
                  <a:pt x="132" y="118"/>
                </a:cubicBezTo>
                <a:cubicBezTo>
                  <a:pt x="133" y="120"/>
                  <a:pt x="139" y="121"/>
                  <a:pt x="142" y="121"/>
                </a:cubicBezTo>
                <a:cubicBezTo>
                  <a:pt x="149" y="121"/>
                  <a:pt x="155" y="119"/>
                  <a:pt x="161" y="116"/>
                </a:cubicBezTo>
                <a:cubicBezTo>
                  <a:pt x="164" y="115"/>
                  <a:pt x="167" y="113"/>
                  <a:pt x="170" y="111"/>
                </a:cubicBezTo>
                <a:cubicBezTo>
                  <a:pt x="171" y="111"/>
                  <a:pt x="172" y="110"/>
                  <a:pt x="173" y="109"/>
                </a:cubicBezTo>
                <a:cubicBezTo>
                  <a:pt x="179" y="104"/>
                  <a:pt x="183" y="99"/>
                  <a:pt x="183" y="96"/>
                </a:cubicBezTo>
                <a:cubicBezTo>
                  <a:pt x="182" y="93"/>
                  <a:pt x="174" y="91"/>
                  <a:pt x="165" y="92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167" y="90"/>
                  <a:pt x="169" y="89"/>
                  <a:pt x="171" y="87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2" y="91"/>
                  <a:pt x="177" y="92"/>
                  <a:pt x="181" y="93"/>
                </a:cubicBezTo>
                <a:cubicBezTo>
                  <a:pt x="187" y="94"/>
                  <a:pt x="193" y="94"/>
                  <a:pt x="200" y="93"/>
                </a:cubicBezTo>
                <a:cubicBezTo>
                  <a:pt x="203" y="92"/>
                  <a:pt x="206" y="91"/>
                  <a:pt x="209" y="90"/>
                </a:cubicBezTo>
                <a:cubicBezTo>
                  <a:pt x="210" y="89"/>
                  <a:pt x="212" y="89"/>
                  <a:pt x="213" y="88"/>
                </a:cubicBezTo>
                <a:cubicBezTo>
                  <a:pt x="219" y="84"/>
                  <a:pt x="225" y="80"/>
                  <a:pt x="225" y="77"/>
                </a:cubicBezTo>
                <a:cubicBezTo>
                  <a:pt x="224" y="74"/>
                  <a:pt x="218" y="70"/>
                  <a:pt x="208" y="69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11" y="68"/>
                  <a:pt x="213" y="67"/>
                  <a:pt x="215" y="66"/>
                </a:cubicBezTo>
                <a:cubicBezTo>
                  <a:pt x="215" y="67"/>
                  <a:pt x="215" y="67"/>
                  <a:pt x="215" y="67"/>
                </a:cubicBezTo>
                <a:cubicBezTo>
                  <a:pt x="215" y="70"/>
                  <a:pt x="220" y="72"/>
                  <a:pt x="223" y="74"/>
                </a:cubicBezTo>
                <a:cubicBezTo>
                  <a:pt x="229" y="76"/>
                  <a:pt x="236" y="77"/>
                  <a:pt x="242" y="77"/>
                </a:cubicBezTo>
                <a:cubicBezTo>
                  <a:pt x="246" y="77"/>
                  <a:pt x="249" y="76"/>
                  <a:pt x="252" y="76"/>
                </a:cubicBezTo>
                <a:cubicBezTo>
                  <a:pt x="253" y="76"/>
                  <a:pt x="255" y="75"/>
                  <a:pt x="256" y="75"/>
                </a:cubicBezTo>
                <a:cubicBezTo>
                  <a:pt x="263" y="73"/>
                  <a:pt x="270" y="69"/>
                  <a:pt x="270" y="66"/>
                </a:cubicBezTo>
                <a:cubicBezTo>
                  <a:pt x="270" y="63"/>
                  <a:pt x="264" y="58"/>
                  <a:pt x="255" y="56"/>
                </a:cubicBezTo>
                <a:cubicBezTo>
                  <a:pt x="256" y="55"/>
                  <a:pt x="256" y="55"/>
                  <a:pt x="256" y="55"/>
                </a:cubicBezTo>
                <a:cubicBezTo>
                  <a:pt x="258" y="55"/>
                  <a:pt x="260" y="55"/>
                  <a:pt x="262" y="54"/>
                </a:cubicBezTo>
                <a:cubicBezTo>
                  <a:pt x="262" y="54"/>
                  <a:pt x="262" y="55"/>
                  <a:pt x="262" y="55"/>
                </a:cubicBezTo>
                <a:cubicBezTo>
                  <a:pt x="262" y="58"/>
                  <a:pt x="266" y="61"/>
                  <a:pt x="269" y="63"/>
                </a:cubicBezTo>
                <a:cubicBezTo>
                  <a:pt x="274" y="66"/>
                  <a:pt x="281" y="69"/>
                  <a:pt x="287" y="70"/>
                </a:cubicBezTo>
                <a:cubicBezTo>
                  <a:pt x="290" y="70"/>
                  <a:pt x="294" y="71"/>
                  <a:pt x="297" y="71"/>
                </a:cubicBezTo>
                <a:cubicBezTo>
                  <a:pt x="298" y="71"/>
                  <a:pt x="300" y="71"/>
                  <a:pt x="301" y="70"/>
                </a:cubicBezTo>
                <a:cubicBezTo>
                  <a:pt x="309" y="70"/>
                  <a:pt x="316" y="68"/>
                  <a:pt x="316" y="65"/>
                </a:cubicBezTo>
                <a:cubicBezTo>
                  <a:pt x="317" y="62"/>
                  <a:pt x="312" y="56"/>
                  <a:pt x="304" y="52"/>
                </a:cubicBezTo>
                <a:cubicBezTo>
                  <a:pt x="305" y="52"/>
                  <a:pt x="305" y="52"/>
                  <a:pt x="305" y="52"/>
                </a:cubicBezTo>
                <a:cubicBezTo>
                  <a:pt x="307" y="52"/>
                  <a:pt x="309" y="51"/>
                  <a:pt x="311" y="51"/>
                </a:cubicBezTo>
                <a:cubicBezTo>
                  <a:pt x="311" y="52"/>
                  <a:pt x="311" y="52"/>
                  <a:pt x="311" y="52"/>
                </a:cubicBezTo>
                <a:cubicBezTo>
                  <a:pt x="310" y="55"/>
                  <a:pt x="314" y="59"/>
                  <a:pt x="316" y="62"/>
                </a:cubicBezTo>
                <a:cubicBezTo>
                  <a:pt x="321" y="66"/>
                  <a:pt x="326" y="69"/>
                  <a:pt x="332" y="72"/>
                </a:cubicBezTo>
                <a:cubicBezTo>
                  <a:pt x="336" y="73"/>
                  <a:pt x="339" y="74"/>
                  <a:pt x="342" y="74"/>
                </a:cubicBezTo>
                <a:cubicBezTo>
                  <a:pt x="343" y="75"/>
                  <a:pt x="345" y="75"/>
                  <a:pt x="346" y="75"/>
                </a:cubicBezTo>
                <a:cubicBezTo>
                  <a:pt x="354" y="76"/>
                  <a:pt x="361" y="75"/>
                  <a:pt x="362" y="72"/>
                </a:cubicBezTo>
                <a:cubicBezTo>
                  <a:pt x="363" y="70"/>
                  <a:pt x="360" y="63"/>
                  <a:pt x="353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56" y="58"/>
                  <a:pt x="358" y="58"/>
                  <a:pt x="360" y="58"/>
                </a:cubicBezTo>
                <a:cubicBezTo>
                  <a:pt x="360" y="58"/>
                  <a:pt x="359" y="59"/>
                  <a:pt x="359" y="59"/>
                </a:cubicBezTo>
                <a:cubicBezTo>
                  <a:pt x="358" y="61"/>
                  <a:pt x="361" y="66"/>
                  <a:pt x="363" y="69"/>
                </a:cubicBezTo>
                <a:cubicBezTo>
                  <a:pt x="366" y="74"/>
                  <a:pt x="371" y="79"/>
                  <a:pt x="376" y="82"/>
                </a:cubicBezTo>
                <a:cubicBezTo>
                  <a:pt x="379" y="84"/>
                  <a:pt x="382" y="85"/>
                  <a:pt x="386" y="87"/>
                </a:cubicBezTo>
                <a:cubicBezTo>
                  <a:pt x="387" y="87"/>
                  <a:pt x="388" y="88"/>
                  <a:pt x="389" y="88"/>
                </a:cubicBezTo>
                <a:cubicBezTo>
                  <a:pt x="396" y="90"/>
                  <a:pt x="404" y="91"/>
                  <a:pt x="405" y="89"/>
                </a:cubicBezTo>
                <a:cubicBezTo>
                  <a:pt x="407" y="86"/>
                  <a:pt x="405" y="79"/>
                  <a:pt x="399" y="72"/>
                </a:cubicBezTo>
                <a:cubicBezTo>
                  <a:pt x="400" y="72"/>
                  <a:pt x="400" y="72"/>
                  <a:pt x="400" y="72"/>
                </a:cubicBezTo>
                <a:cubicBezTo>
                  <a:pt x="402" y="73"/>
                  <a:pt x="404" y="74"/>
                  <a:pt x="406" y="74"/>
                </a:cubicBezTo>
                <a:cubicBezTo>
                  <a:pt x="406" y="74"/>
                  <a:pt x="405" y="75"/>
                  <a:pt x="405" y="75"/>
                </a:cubicBezTo>
                <a:cubicBezTo>
                  <a:pt x="404" y="77"/>
                  <a:pt x="405" y="82"/>
                  <a:pt x="407" y="86"/>
                </a:cubicBezTo>
                <a:cubicBezTo>
                  <a:pt x="409" y="91"/>
                  <a:pt x="413" y="97"/>
                  <a:pt x="418" y="101"/>
                </a:cubicBezTo>
                <a:cubicBezTo>
                  <a:pt x="420" y="103"/>
                  <a:pt x="423" y="106"/>
                  <a:pt x="426" y="107"/>
                </a:cubicBezTo>
                <a:cubicBezTo>
                  <a:pt x="427" y="108"/>
                  <a:pt x="428" y="109"/>
                  <a:pt x="429" y="109"/>
                </a:cubicBezTo>
                <a:cubicBezTo>
                  <a:pt x="436" y="113"/>
                  <a:pt x="443" y="115"/>
                  <a:pt x="445" y="113"/>
                </a:cubicBezTo>
                <a:cubicBezTo>
                  <a:pt x="447" y="111"/>
                  <a:pt x="446" y="104"/>
                  <a:pt x="442" y="95"/>
                </a:cubicBezTo>
                <a:cubicBezTo>
                  <a:pt x="443" y="96"/>
                  <a:pt x="443" y="96"/>
                  <a:pt x="443" y="96"/>
                </a:cubicBezTo>
                <a:cubicBezTo>
                  <a:pt x="445" y="97"/>
                  <a:pt x="446" y="98"/>
                  <a:pt x="448" y="99"/>
                </a:cubicBezTo>
                <a:cubicBezTo>
                  <a:pt x="448" y="99"/>
                  <a:pt x="448" y="99"/>
                  <a:pt x="447" y="100"/>
                </a:cubicBezTo>
                <a:cubicBezTo>
                  <a:pt x="445" y="102"/>
                  <a:pt x="446" y="107"/>
                  <a:pt x="447" y="110"/>
                </a:cubicBezTo>
                <a:cubicBezTo>
                  <a:pt x="448" y="116"/>
                  <a:pt x="451" y="122"/>
                  <a:pt x="454" y="128"/>
                </a:cubicBezTo>
                <a:cubicBezTo>
                  <a:pt x="456" y="131"/>
                  <a:pt x="459" y="133"/>
                  <a:pt x="461" y="136"/>
                </a:cubicBezTo>
                <a:cubicBezTo>
                  <a:pt x="462" y="136"/>
                  <a:pt x="463" y="137"/>
                  <a:pt x="464" y="138"/>
                </a:cubicBezTo>
                <a:cubicBezTo>
                  <a:pt x="470" y="143"/>
                  <a:pt x="476" y="146"/>
                  <a:pt x="479" y="145"/>
                </a:cubicBezTo>
                <a:cubicBezTo>
                  <a:pt x="481" y="144"/>
                  <a:pt x="482" y="136"/>
                  <a:pt x="480" y="127"/>
                </a:cubicBezTo>
                <a:cubicBezTo>
                  <a:pt x="480" y="128"/>
                  <a:pt x="480" y="128"/>
                  <a:pt x="480" y="128"/>
                </a:cubicBezTo>
                <a:cubicBezTo>
                  <a:pt x="482" y="129"/>
                  <a:pt x="483" y="131"/>
                  <a:pt x="485" y="132"/>
                </a:cubicBezTo>
                <a:cubicBezTo>
                  <a:pt x="484" y="132"/>
                  <a:pt x="484" y="132"/>
                  <a:pt x="484" y="132"/>
                </a:cubicBezTo>
                <a:cubicBezTo>
                  <a:pt x="482" y="134"/>
                  <a:pt x="481" y="139"/>
                  <a:pt x="481" y="143"/>
                </a:cubicBezTo>
                <a:cubicBezTo>
                  <a:pt x="481" y="149"/>
                  <a:pt x="483" y="155"/>
                  <a:pt x="485" y="161"/>
                </a:cubicBezTo>
                <a:cubicBezTo>
                  <a:pt x="487" y="164"/>
                  <a:pt x="488" y="167"/>
                  <a:pt x="490" y="170"/>
                </a:cubicBezTo>
                <a:cubicBezTo>
                  <a:pt x="491" y="171"/>
                  <a:pt x="492" y="172"/>
                  <a:pt x="492" y="173"/>
                </a:cubicBezTo>
                <a:cubicBezTo>
                  <a:pt x="497" y="179"/>
                  <a:pt x="503" y="184"/>
                  <a:pt x="506" y="183"/>
                </a:cubicBezTo>
                <a:cubicBezTo>
                  <a:pt x="508" y="182"/>
                  <a:pt x="511" y="174"/>
                  <a:pt x="510" y="165"/>
                </a:cubicBezTo>
                <a:cubicBezTo>
                  <a:pt x="510" y="166"/>
                  <a:pt x="510" y="166"/>
                  <a:pt x="510" y="166"/>
                </a:cubicBezTo>
                <a:cubicBezTo>
                  <a:pt x="512" y="168"/>
                  <a:pt x="513" y="169"/>
                  <a:pt x="514" y="171"/>
                </a:cubicBezTo>
                <a:cubicBezTo>
                  <a:pt x="514" y="171"/>
                  <a:pt x="514" y="171"/>
                  <a:pt x="513" y="171"/>
                </a:cubicBezTo>
                <a:cubicBezTo>
                  <a:pt x="511" y="172"/>
                  <a:pt x="509" y="177"/>
                  <a:pt x="508" y="181"/>
                </a:cubicBezTo>
                <a:cubicBezTo>
                  <a:pt x="507" y="187"/>
                  <a:pt x="508" y="193"/>
                  <a:pt x="509" y="200"/>
                </a:cubicBezTo>
                <a:cubicBezTo>
                  <a:pt x="510" y="203"/>
                  <a:pt x="511" y="206"/>
                  <a:pt x="512" y="209"/>
                </a:cubicBezTo>
                <a:cubicBezTo>
                  <a:pt x="513" y="211"/>
                  <a:pt x="513" y="212"/>
                  <a:pt x="514" y="213"/>
                </a:cubicBezTo>
                <a:cubicBezTo>
                  <a:pt x="517" y="220"/>
                  <a:pt x="522" y="225"/>
                  <a:pt x="525" y="225"/>
                </a:cubicBezTo>
                <a:cubicBezTo>
                  <a:pt x="528" y="225"/>
                  <a:pt x="531" y="218"/>
                  <a:pt x="533" y="209"/>
                </a:cubicBezTo>
                <a:cubicBezTo>
                  <a:pt x="533" y="209"/>
                  <a:pt x="533" y="209"/>
                  <a:pt x="533" y="209"/>
                </a:cubicBezTo>
                <a:cubicBezTo>
                  <a:pt x="534" y="211"/>
                  <a:pt x="534" y="213"/>
                  <a:pt x="535" y="215"/>
                </a:cubicBezTo>
                <a:cubicBezTo>
                  <a:pt x="535" y="215"/>
                  <a:pt x="535" y="215"/>
                  <a:pt x="534" y="215"/>
                </a:cubicBezTo>
                <a:cubicBezTo>
                  <a:pt x="532" y="215"/>
                  <a:pt x="529" y="220"/>
                  <a:pt x="528" y="224"/>
                </a:cubicBezTo>
                <a:cubicBezTo>
                  <a:pt x="526" y="229"/>
                  <a:pt x="525" y="236"/>
                  <a:pt x="525" y="242"/>
                </a:cubicBezTo>
                <a:cubicBezTo>
                  <a:pt x="525" y="246"/>
                  <a:pt x="525" y="249"/>
                  <a:pt x="526" y="252"/>
                </a:cubicBezTo>
                <a:cubicBezTo>
                  <a:pt x="526" y="254"/>
                  <a:pt x="526" y="255"/>
                  <a:pt x="527" y="256"/>
                </a:cubicBezTo>
                <a:cubicBezTo>
                  <a:pt x="529" y="263"/>
                  <a:pt x="532" y="270"/>
                  <a:pt x="535" y="270"/>
                </a:cubicBezTo>
                <a:cubicBezTo>
                  <a:pt x="538" y="270"/>
                  <a:pt x="543" y="264"/>
                  <a:pt x="546" y="256"/>
                </a:cubicBezTo>
                <a:cubicBezTo>
                  <a:pt x="546" y="256"/>
                  <a:pt x="546" y="256"/>
                  <a:pt x="546" y="256"/>
                </a:cubicBezTo>
                <a:cubicBezTo>
                  <a:pt x="547" y="258"/>
                  <a:pt x="547" y="260"/>
                  <a:pt x="548" y="263"/>
                </a:cubicBezTo>
                <a:cubicBezTo>
                  <a:pt x="547" y="262"/>
                  <a:pt x="547" y="262"/>
                  <a:pt x="547" y="262"/>
                </a:cubicBezTo>
                <a:cubicBezTo>
                  <a:pt x="544" y="262"/>
                  <a:pt x="541" y="266"/>
                  <a:pt x="539" y="269"/>
                </a:cubicBezTo>
                <a:cubicBezTo>
                  <a:pt x="535" y="274"/>
                  <a:pt x="533" y="281"/>
                  <a:pt x="532" y="287"/>
                </a:cubicBezTo>
                <a:cubicBezTo>
                  <a:pt x="531" y="290"/>
                  <a:pt x="531" y="294"/>
                  <a:pt x="531" y="297"/>
                </a:cubicBezTo>
                <a:cubicBezTo>
                  <a:pt x="531" y="298"/>
                  <a:pt x="531" y="300"/>
                  <a:pt x="531" y="301"/>
                </a:cubicBezTo>
                <a:cubicBezTo>
                  <a:pt x="532" y="309"/>
                  <a:pt x="534" y="316"/>
                  <a:pt x="537" y="316"/>
                </a:cubicBezTo>
                <a:cubicBezTo>
                  <a:pt x="540" y="317"/>
                  <a:pt x="546" y="312"/>
                  <a:pt x="550" y="304"/>
                </a:cubicBezTo>
                <a:cubicBezTo>
                  <a:pt x="550" y="305"/>
                  <a:pt x="550" y="305"/>
                  <a:pt x="550" y="305"/>
                </a:cubicBezTo>
                <a:cubicBezTo>
                  <a:pt x="550" y="307"/>
                  <a:pt x="550" y="309"/>
                  <a:pt x="550" y="311"/>
                </a:cubicBezTo>
                <a:cubicBezTo>
                  <a:pt x="550" y="311"/>
                  <a:pt x="550" y="311"/>
                  <a:pt x="549" y="311"/>
                </a:cubicBezTo>
                <a:cubicBezTo>
                  <a:pt x="547" y="310"/>
                  <a:pt x="543" y="314"/>
                  <a:pt x="540" y="316"/>
                </a:cubicBezTo>
                <a:cubicBezTo>
                  <a:pt x="536" y="321"/>
                  <a:pt x="532" y="326"/>
                  <a:pt x="530" y="332"/>
                </a:cubicBezTo>
                <a:cubicBezTo>
                  <a:pt x="529" y="336"/>
                  <a:pt x="528" y="339"/>
                  <a:pt x="527" y="342"/>
                </a:cubicBezTo>
                <a:cubicBezTo>
                  <a:pt x="527" y="344"/>
                  <a:pt x="527" y="345"/>
                  <a:pt x="527" y="346"/>
                </a:cubicBezTo>
                <a:cubicBezTo>
                  <a:pt x="526" y="354"/>
                  <a:pt x="527" y="361"/>
                  <a:pt x="529" y="362"/>
                </a:cubicBezTo>
                <a:cubicBezTo>
                  <a:pt x="532" y="363"/>
                  <a:pt x="539" y="360"/>
                  <a:pt x="545" y="353"/>
                </a:cubicBezTo>
                <a:lnTo>
                  <a:pt x="545" y="354"/>
                </a:lnTo>
                <a:close/>
                <a:moveTo>
                  <a:pt x="525" y="429"/>
                </a:moveTo>
                <a:cubicBezTo>
                  <a:pt x="524" y="429"/>
                  <a:pt x="524" y="429"/>
                  <a:pt x="524" y="429"/>
                </a:cubicBezTo>
                <a:cubicBezTo>
                  <a:pt x="524" y="429"/>
                  <a:pt x="523" y="429"/>
                  <a:pt x="522" y="429"/>
                </a:cubicBezTo>
                <a:cubicBezTo>
                  <a:pt x="523" y="428"/>
                  <a:pt x="524" y="427"/>
                  <a:pt x="524" y="425"/>
                </a:cubicBezTo>
                <a:cubicBezTo>
                  <a:pt x="524" y="425"/>
                  <a:pt x="524" y="425"/>
                  <a:pt x="524" y="425"/>
                </a:cubicBezTo>
                <a:cubicBezTo>
                  <a:pt x="524" y="427"/>
                  <a:pt x="524" y="428"/>
                  <a:pt x="525" y="429"/>
                </a:cubicBezTo>
                <a:close/>
                <a:moveTo>
                  <a:pt x="516" y="432"/>
                </a:moveTo>
                <a:cubicBezTo>
                  <a:pt x="515" y="433"/>
                  <a:pt x="514" y="433"/>
                  <a:pt x="514" y="434"/>
                </a:cubicBezTo>
                <a:cubicBezTo>
                  <a:pt x="514" y="434"/>
                  <a:pt x="514" y="434"/>
                  <a:pt x="514" y="434"/>
                </a:cubicBezTo>
                <a:cubicBezTo>
                  <a:pt x="511" y="436"/>
                  <a:pt x="509" y="437"/>
                  <a:pt x="507" y="439"/>
                </a:cubicBezTo>
                <a:cubicBezTo>
                  <a:pt x="499" y="443"/>
                  <a:pt x="492" y="444"/>
                  <a:pt x="490" y="443"/>
                </a:cubicBezTo>
                <a:cubicBezTo>
                  <a:pt x="490" y="442"/>
                  <a:pt x="491" y="437"/>
                  <a:pt x="495" y="430"/>
                </a:cubicBezTo>
                <a:cubicBezTo>
                  <a:pt x="495" y="429"/>
                  <a:pt x="496" y="428"/>
                  <a:pt x="497" y="427"/>
                </a:cubicBezTo>
                <a:cubicBezTo>
                  <a:pt x="498" y="425"/>
                  <a:pt x="500" y="422"/>
                  <a:pt x="503" y="420"/>
                </a:cubicBezTo>
                <a:cubicBezTo>
                  <a:pt x="512" y="410"/>
                  <a:pt x="523" y="407"/>
                  <a:pt x="525" y="408"/>
                </a:cubicBezTo>
                <a:cubicBezTo>
                  <a:pt x="526" y="408"/>
                  <a:pt x="527" y="415"/>
                  <a:pt x="522" y="424"/>
                </a:cubicBezTo>
                <a:cubicBezTo>
                  <a:pt x="520" y="427"/>
                  <a:pt x="518" y="429"/>
                  <a:pt x="516" y="432"/>
                </a:cubicBezTo>
                <a:close/>
                <a:moveTo>
                  <a:pt x="497" y="481"/>
                </a:moveTo>
                <a:cubicBezTo>
                  <a:pt x="497" y="481"/>
                  <a:pt x="497" y="481"/>
                  <a:pt x="497" y="482"/>
                </a:cubicBezTo>
                <a:cubicBezTo>
                  <a:pt x="497" y="482"/>
                  <a:pt x="497" y="482"/>
                  <a:pt x="497" y="482"/>
                </a:cubicBezTo>
                <a:cubicBezTo>
                  <a:pt x="496" y="482"/>
                  <a:pt x="496" y="482"/>
                  <a:pt x="496" y="482"/>
                </a:cubicBezTo>
                <a:cubicBezTo>
                  <a:pt x="497" y="482"/>
                  <a:pt x="497" y="482"/>
                  <a:pt x="497" y="481"/>
                </a:cubicBezTo>
                <a:close/>
                <a:moveTo>
                  <a:pt x="495" y="470"/>
                </a:moveTo>
                <a:cubicBezTo>
                  <a:pt x="495" y="470"/>
                  <a:pt x="495" y="470"/>
                  <a:pt x="495" y="470"/>
                </a:cubicBezTo>
                <a:cubicBezTo>
                  <a:pt x="494" y="470"/>
                  <a:pt x="494" y="470"/>
                  <a:pt x="493" y="470"/>
                </a:cubicBezTo>
                <a:cubicBezTo>
                  <a:pt x="494" y="469"/>
                  <a:pt x="495" y="468"/>
                  <a:pt x="496" y="466"/>
                </a:cubicBezTo>
                <a:cubicBezTo>
                  <a:pt x="496" y="466"/>
                  <a:pt x="496" y="466"/>
                  <a:pt x="496" y="466"/>
                </a:cubicBezTo>
                <a:cubicBezTo>
                  <a:pt x="496" y="468"/>
                  <a:pt x="495" y="469"/>
                  <a:pt x="495" y="470"/>
                </a:cubicBezTo>
                <a:close/>
                <a:moveTo>
                  <a:pt x="486" y="471"/>
                </a:moveTo>
                <a:cubicBezTo>
                  <a:pt x="485" y="472"/>
                  <a:pt x="484" y="472"/>
                  <a:pt x="483" y="473"/>
                </a:cubicBezTo>
                <a:cubicBezTo>
                  <a:pt x="483" y="473"/>
                  <a:pt x="483" y="473"/>
                  <a:pt x="483" y="473"/>
                </a:cubicBezTo>
                <a:cubicBezTo>
                  <a:pt x="481" y="474"/>
                  <a:pt x="479" y="476"/>
                  <a:pt x="476" y="476"/>
                </a:cubicBezTo>
                <a:cubicBezTo>
                  <a:pt x="468" y="479"/>
                  <a:pt x="460" y="479"/>
                  <a:pt x="459" y="478"/>
                </a:cubicBezTo>
                <a:cubicBezTo>
                  <a:pt x="459" y="476"/>
                  <a:pt x="461" y="471"/>
                  <a:pt x="466" y="466"/>
                </a:cubicBezTo>
                <a:cubicBezTo>
                  <a:pt x="466" y="465"/>
                  <a:pt x="467" y="464"/>
                  <a:pt x="468" y="463"/>
                </a:cubicBezTo>
                <a:cubicBezTo>
                  <a:pt x="470" y="461"/>
                  <a:pt x="473" y="459"/>
                  <a:pt x="476" y="457"/>
                </a:cubicBezTo>
                <a:cubicBezTo>
                  <a:pt x="487" y="449"/>
                  <a:pt x="498" y="448"/>
                  <a:pt x="500" y="449"/>
                </a:cubicBezTo>
                <a:cubicBezTo>
                  <a:pt x="501" y="450"/>
                  <a:pt x="500" y="457"/>
                  <a:pt x="494" y="465"/>
                </a:cubicBezTo>
                <a:cubicBezTo>
                  <a:pt x="492" y="467"/>
                  <a:pt x="489" y="469"/>
                  <a:pt x="486" y="471"/>
                </a:cubicBezTo>
                <a:close/>
                <a:moveTo>
                  <a:pt x="458" y="516"/>
                </a:moveTo>
                <a:cubicBezTo>
                  <a:pt x="458" y="516"/>
                  <a:pt x="458" y="516"/>
                  <a:pt x="458" y="516"/>
                </a:cubicBezTo>
                <a:cubicBezTo>
                  <a:pt x="458" y="516"/>
                  <a:pt x="458" y="516"/>
                  <a:pt x="458" y="516"/>
                </a:cubicBezTo>
                <a:cubicBezTo>
                  <a:pt x="457" y="517"/>
                  <a:pt x="457" y="517"/>
                  <a:pt x="457" y="517"/>
                </a:cubicBezTo>
                <a:cubicBezTo>
                  <a:pt x="457" y="517"/>
                  <a:pt x="458" y="516"/>
                  <a:pt x="458" y="516"/>
                </a:cubicBezTo>
                <a:close/>
                <a:moveTo>
                  <a:pt x="458" y="505"/>
                </a:moveTo>
                <a:cubicBezTo>
                  <a:pt x="458" y="505"/>
                  <a:pt x="458" y="505"/>
                  <a:pt x="458" y="505"/>
                </a:cubicBezTo>
                <a:cubicBezTo>
                  <a:pt x="458" y="504"/>
                  <a:pt x="457" y="504"/>
                  <a:pt x="456" y="504"/>
                </a:cubicBezTo>
                <a:cubicBezTo>
                  <a:pt x="457" y="503"/>
                  <a:pt x="459" y="502"/>
                  <a:pt x="460" y="501"/>
                </a:cubicBezTo>
                <a:cubicBezTo>
                  <a:pt x="460" y="501"/>
                  <a:pt x="460" y="501"/>
                  <a:pt x="460" y="501"/>
                </a:cubicBezTo>
                <a:cubicBezTo>
                  <a:pt x="459" y="503"/>
                  <a:pt x="459" y="504"/>
                  <a:pt x="458" y="505"/>
                </a:cubicBezTo>
                <a:close/>
                <a:moveTo>
                  <a:pt x="458" y="499"/>
                </a:moveTo>
                <a:cubicBezTo>
                  <a:pt x="455" y="501"/>
                  <a:pt x="453" y="503"/>
                  <a:pt x="450" y="504"/>
                </a:cubicBezTo>
                <a:cubicBezTo>
                  <a:pt x="449" y="505"/>
                  <a:pt x="447" y="505"/>
                  <a:pt x="446" y="505"/>
                </a:cubicBezTo>
                <a:cubicBezTo>
                  <a:pt x="446" y="505"/>
                  <a:pt x="446" y="505"/>
                  <a:pt x="446" y="505"/>
                </a:cubicBezTo>
                <a:cubicBezTo>
                  <a:pt x="444" y="506"/>
                  <a:pt x="441" y="507"/>
                  <a:pt x="439" y="507"/>
                </a:cubicBezTo>
                <a:cubicBezTo>
                  <a:pt x="430" y="508"/>
                  <a:pt x="423" y="506"/>
                  <a:pt x="421" y="505"/>
                </a:cubicBezTo>
                <a:cubicBezTo>
                  <a:pt x="422" y="504"/>
                  <a:pt x="425" y="499"/>
                  <a:pt x="430" y="495"/>
                </a:cubicBezTo>
                <a:cubicBezTo>
                  <a:pt x="431" y="494"/>
                  <a:pt x="432" y="493"/>
                  <a:pt x="433" y="493"/>
                </a:cubicBezTo>
                <a:cubicBezTo>
                  <a:pt x="436" y="491"/>
                  <a:pt x="439" y="489"/>
                  <a:pt x="442" y="488"/>
                </a:cubicBezTo>
                <a:cubicBezTo>
                  <a:pt x="454" y="482"/>
                  <a:pt x="466" y="484"/>
                  <a:pt x="467" y="485"/>
                </a:cubicBezTo>
                <a:cubicBezTo>
                  <a:pt x="468" y="486"/>
                  <a:pt x="466" y="493"/>
                  <a:pt x="458" y="499"/>
                </a:cubicBezTo>
                <a:close/>
                <a:moveTo>
                  <a:pt x="413" y="543"/>
                </a:moveTo>
                <a:cubicBezTo>
                  <a:pt x="413" y="543"/>
                  <a:pt x="413" y="543"/>
                  <a:pt x="413" y="543"/>
                </a:cubicBezTo>
                <a:cubicBezTo>
                  <a:pt x="413" y="543"/>
                  <a:pt x="413" y="543"/>
                  <a:pt x="413" y="543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12" y="543"/>
                  <a:pt x="413" y="543"/>
                  <a:pt x="413" y="543"/>
                </a:cubicBezTo>
                <a:close/>
                <a:moveTo>
                  <a:pt x="416" y="532"/>
                </a:moveTo>
                <a:cubicBezTo>
                  <a:pt x="416" y="532"/>
                  <a:pt x="415" y="532"/>
                  <a:pt x="415" y="532"/>
                </a:cubicBezTo>
                <a:cubicBezTo>
                  <a:pt x="415" y="531"/>
                  <a:pt x="414" y="531"/>
                  <a:pt x="413" y="530"/>
                </a:cubicBezTo>
                <a:cubicBezTo>
                  <a:pt x="415" y="530"/>
                  <a:pt x="416" y="529"/>
                  <a:pt x="418" y="529"/>
                </a:cubicBezTo>
                <a:cubicBezTo>
                  <a:pt x="418" y="528"/>
                  <a:pt x="418" y="528"/>
                  <a:pt x="418" y="528"/>
                </a:cubicBezTo>
                <a:cubicBezTo>
                  <a:pt x="417" y="530"/>
                  <a:pt x="416" y="531"/>
                  <a:pt x="416" y="532"/>
                </a:cubicBezTo>
                <a:close/>
                <a:moveTo>
                  <a:pt x="416" y="526"/>
                </a:moveTo>
                <a:cubicBezTo>
                  <a:pt x="413" y="527"/>
                  <a:pt x="410" y="529"/>
                  <a:pt x="407" y="529"/>
                </a:cubicBezTo>
                <a:cubicBezTo>
                  <a:pt x="406" y="530"/>
                  <a:pt x="405" y="530"/>
                  <a:pt x="404" y="530"/>
                </a:cubicBezTo>
                <a:cubicBezTo>
                  <a:pt x="404" y="530"/>
                  <a:pt x="404" y="530"/>
                  <a:pt x="404" y="530"/>
                </a:cubicBezTo>
                <a:cubicBezTo>
                  <a:pt x="401" y="530"/>
                  <a:pt x="398" y="530"/>
                  <a:pt x="396" y="530"/>
                </a:cubicBezTo>
                <a:cubicBezTo>
                  <a:pt x="387" y="530"/>
                  <a:pt x="380" y="526"/>
                  <a:pt x="379" y="525"/>
                </a:cubicBezTo>
                <a:cubicBezTo>
                  <a:pt x="380" y="523"/>
                  <a:pt x="384" y="520"/>
                  <a:pt x="390" y="516"/>
                </a:cubicBezTo>
                <a:cubicBezTo>
                  <a:pt x="391" y="516"/>
                  <a:pt x="392" y="515"/>
                  <a:pt x="393" y="515"/>
                </a:cubicBezTo>
                <a:cubicBezTo>
                  <a:pt x="396" y="514"/>
                  <a:pt x="399" y="513"/>
                  <a:pt x="403" y="512"/>
                </a:cubicBezTo>
                <a:cubicBezTo>
                  <a:pt x="416" y="509"/>
                  <a:pt x="427" y="512"/>
                  <a:pt x="428" y="514"/>
                </a:cubicBezTo>
                <a:cubicBezTo>
                  <a:pt x="428" y="515"/>
                  <a:pt x="425" y="521"/>
                  <a:pt x="416" y="526"/>
                </a:cubicBezTo>
                <a:close/>
                <a:moveTo>
                  <a:pt x="368" y="550"/>
                </a:moveTo>
                <a:cubicBezTo>
                  <a:pt x="368" y="550"/>
                  <a:pt x="368" y="550"/>
                  <a:pt x="368" y="550"/>
                </a:cubicBezTo>
                <a:cubicBezTo>
                  <a:pt x="368" y="549"/>
                  <a:pt x="367" y="548"/>
                  <a:pt x="367" y="548"/>
                </a:cubicBezTo>
                <a:cubicBezTo>
                  <a:pt x="368" y="548"/>
                  <a:pt x="369" y="547"/>
                  <a:pt x="371" y="547"/>
                </a:cubicBezTo>
                <a:cubicBezTo>
                  <a:pt x="371" y="547"/>
                  <a:pt x="371" y="547"/>
                  <a:pt x="371" y="547"/>
                </a:cubicBezTo>
                <a:cubicBezTo>
                  <a:pt x="370" y="548"/>
                  <a:pt x="369" y="549"/>
                  <a:pt x="368" y="550"/>
                </a:cubicBezTo>
                <a:close/>
                <a:moveTo>
                  <a:pt x="370" y="544"/>
                </a:moveTo>
                <a:cubicBezTo>
                  <a:pt x="367" y="545"/>
                  <a:pt x="364" y="546"/>
                  <a:pt x="361" y="546"/>
                </a:cubicBezTo>
                <a:cubicBezTo>
                  <a:pt x="359" y="546"/>
                  <a:pt x="358" y="546"/>
                  <a:pt x="357" y="546"/>
                </a:cubicBezTo>
                <a:cubicBezTo>
                  <a:pt x="357" y="546"/>
                  <a:pt x="357" y="546"/>
                  <a:pt x="357" y="546"/>
                </a:cubicBezTo>
                <a:cubicBezTo>
                  <a:pt x="354" y="545"/>
                  <a:pt x="352" y="545"/>
                  <a:pt x="349" y="544"/>
                </a:cubicBezTo>
                <a:cubicBezTo>
                  <a:pt x="340" y="542"/>
                  <a:pt x="335" y="537"/>
                  <a:pt x="334" y="536"/>
                </a:cubicBezTo>
                <a:cubicBezTo>
                  <a:pt x="335" y="534"/>
                  <a:pt x="339" y="532"/>
                  <a:pt x="346" y="530"/>
                </a:cubicBezTo>
                <a:cubicBezTo>
                  <a:pt x="347" y="529"/>
                  <a:pt x="349" y="529"/>
                  <a:pt x="350" y="529"/>
                </a:cubicBezTo>
                <a:cubicBezTo>
                  <a:pt x="353" y="528"/>
                  <a:pt x="356" y="528"/>
                  <a:pt x="360" y="528"/>
                </a:cubicBezTo>
                <a:cubicBezTo>
                  <a:pt x="373" y="527"/>
                  <a:pt x="383" y="533"/>
                  <a:pt x="384" y="535"/>
                </a:cubicBezTo>
                <a:cubicBezTo>
                  <a:pt x="384" y="536"/>
                  <a:pt x="380" y="541"/>
                  <a:pt x="370" y="544"/>
                </a:cubicBezTo>
                <a:close/>
                <a:moveTo>
                  <a:pt x="321" y="553"/>
                </a:moveTo>
                <a:cubicBezTo>
                  <a:pt x="318" y="553"/>
                  <a:pt x="315" y="553"/>
                  <a:pt x="312" y="553"/>
                </a:cubicBezTo>
                <a:cubicBezTo>
                  <a:pt x="310" y="552"/>
                  <a:pt x="309" y="552"/>
                  <a:pt x="308" y="552"/>
                </a:cubicBezTo>
                <a:cubicBezTo>
                  <a:pt x="308" y="552"/>
                  <a:pt x="308" y="552"/>
                  <a:pt x="308" y="552"/>
                </a:cubicBezTo>
                <a:cubicBezTo>
                  <a:pt x="305" y="551"/>
                  <a:pt x="303" y="550"/>
                  <a:pt x="301" y="549"/>
                </a:cubicBezTo>
                <a:cubicBezTo>
                  <a:pt x="293" y="545"/>
                  <a:pt x="288" y="539"/>
                  <a:pt x="288" y="538"/>
                </a:cubicBezTo>
                <a:cubicBezTo>
                  <a:pt x="289" y="537"/>
                  <a:pt x="294" y="535"/>
                  <a:pt x="301" y="534"/>
                </a:cubicBezTo>
                <a:cubicBezTo>
                  <a:pt x="302" y="534"/>
                  <a:pt x="303" y="534"/>
                  <a:pt x="304" y="534"/>
                </a:cubicBezTo>
                <a:cubicBezTo>
                  <a:pt x="308" y="534"/>
                  <a:pt x="311" y="534"/>
                  <a:pt x="314" y="535"/>
                </a:cubicBezTo>
                <a:cubicBezTo>
                  <a:pt x="328" y="537"/>
                  <a:pt x="337" y="545"/>
                  <a:pt x="337" y="547"/>
                </a:cubicBezTo>
                <a:cubicBezTo>
                  <a:pt x="337" y="548"/>
                  <a:pt x="331" y="552"/>
                  <a:pt x="321" y="553"/>
                </a:cubicBezTo>
                <a:close/>
                <a:moveTo>
                  <a:pt x="312" y="567"/>
                </a:moveTo>
                <a:cubicBezTo>
                  <a:pt x="312" y="567"/>
                  <a:pt x="312" y="567"/>
                  <a:pt x="312" y="568"/>
                </a:cubicBezTo>
                <a:cubicBezTo>
                  <a:pt x="312" y="568"/>
                  <a:pt x="312" y="568"/>
                  <a:pt x="312" y="568"/>
                </a:cubicBezTo>
                <a:cubicBezTo>
                  <a:pt x="311" y="568"/>
                  <a:pt x="311" y="568"/>
                  <a:pt x="311" y="568"/>
                </a:cubicBezTo>
                <a:cubicBezTo>
                  <a:pt x="311" y="567"/>
                  <a:pt x="311" y="567"/>
                  <a:pt x="312" y="567"/>
                </a:cubicBezTo>
                <a:close/>
                <a:moveTo>
                  <a:pt x="318" y="558"/>
                </a:moveTo>
                <a:cubicBezTo>
                  <a:pt x="318" y="558"/>
                  <a:pt x="318" y="558"/>
                  <a:pt x="318" y="558"/>
                </a:cubicBezTo>
                <a:cubicBezTo>
                  <a:pt x="318" y="557"/>
                  <a:pt x="318" y="557"/>
                  <a:pt x="317" y="556"/>
                </a:cubicBezTo>
                <a:cubicBezTo>
                  <a:pt x="319" y="556"/>
                  <a:pt x="320" y="556"/>
                  <a:pt x="322" y="556"/>
                </a:cubicBezTo>
                <a:cubicBezTo>
                  <a:pt x="322" y="556"/>
                  <a:pt x="322" y="556"/>
                  <a:pt x="322" y="556"/>
                </a:cubicBezTo>
                <a:cubicBezTo>
                  <a:pt x="321" y="557"/>
                  <a:pt x="319" y="558"/>
                  <a:pt x="318" y="558"/>
                </a:cubicBezTo>
                <a:close/>
                <a:moveTo>
                  <a:pt x="272" y="552"/>
                </a:moveTo>
                <a:cubicBezTo>
                  <a:pt x="269" y="552"/>
                  <a:pt x="265" y="551"/>
                  <a:pt x="262" y="550"/>
                </a:cubicBezTo>
                <a:cubicBezTo>
                  <a:pt x="261" y="549"/>
                  <a:pt x="260" y="549"/>
                  <a:pt x="259" y="548"/>
                </a:cubicBezTo>
                <a:cubicBezTo>
                  <a:pt x="259" y="548"/>
                  <a:pt x="259" y="548"/>
                  <a:pt x="259" y="548"/>
                </a:cubicBezTo>
                <a:cubicBezTo>
                  <a:pt x="257" y="547"/>
                  <a:pt x="254" y="546"/>
                  <a:pt x="252" y="544"/>
                </a:cubicBezTo>
                <a:cubicBezTo>
                  <a:pt x="245" y="539"/>
                  <a:pt x="242" y="532"/>
                  <a:pt x="242" y="531"/>
                </a:cubicBezTo>
                <a:cubicBezTo>
                  <a:pt x="243" y="530"/>
                  <a:pt x="248" y="529"/>
                  <a:pt x="255" y="530"/>
                </a:cubicBezTo>
                <a:cubicBezTo>
                  <a:pt x="256" y="530"/>
                  <a:pt x="258" y="530"/>
                  <a:pt x="259" y="530"/>
                </a:cubicBezTo>
                <a:cubicBezTo>
                  <a:pt x="262" y="531"/>
                  <a:pt x="265" y="532"/>
                  <a:pt x="268" y="533"/>
                </a:cubicBezTo>
                <a:cubicBezTo>
                  <a:pt x="281" y="538"/>
                  <a:pt x="288" y="547"/>
                  <a:pt x="288" y="549"/>
                </a:cubicBezTo>
                <a:cubicBezTo>
                  <a:pt x="288" y="550"/>
                  <a:pt x="282" y="553"/>
                  <a:pt x="272" y="552"/>
                </a:cubicBezTo>
                <a:close/>
                <a:moveTo>
                  <a:pt x="260" y="564"/>
                </a:moveTo>
                <a:cubicBezTo>
                  <a:pt x="260" y="564"/>
                  <a:pt x="260" y="564"/>
                  <a:pt x="260" y="565"/>
                </a:cubicBezTo>
                <a:cubicBezTo>
                  <a:pt x="260" y="565"/>
                  <a:pt x="260" y="565"/>
                  <a:pt x="260" y="565"/>
                </a:cubicBezTo>
                <a:cubicBezTo>
                  <a:pt x="259" y="564"/>
                  <a:pt x="259" y="564"/>
                  <a:pt x="259" y="564"/>
                </a:cubicBezTo>
                <a:cubicBezTo>
                  <a:pt x="259" y="564"/>
                  <a:pt x="259" y="564"/>
                  <a:pt x="260" y="564"/>
                </a:cubicBezTo>
                <a:close/>
                <a:moveTo>
                  <a:pt x="267" y="554"/>
                </a:moveTo>
                <a:cubicBezTo>
                  <a:pt x="268" y="555"/>
                  <a:pt x="270" y="555"/>
                  <a:pt x="271" y="555"/>
                </a:cubicBezTo>
                <a:cubicBezTo>
                  <a:pt x="272" y="555"/>
                  <a:pt x="272" y="555"/>
                  <a:pt x="272" y="555"/>
                </a:cubicBezTo>
                <a:cubicBezTo>
                  <a:pt x="270" y="556"/>
                  <a:pt x="269" y="556"/>
                  <a:pt x="268" y="557"/>
                </a:cubicBezTo>
                <a:cubicBezTo>
                  <a:pt x="268" y="557"/>
                  <a:pt x="268" y="557"/>
                  <a:pt x="268" y="556"/>
                </a:cubicBezTo>
                <a:cubicBezTo>
                  <a:pt x="268" y="556"/>
                  <a:pt x="268" y="555"/>
                  <a:pt x="267" y="554"/>
                </a:cubicBezTo>
                <a:close/>
                <a:moveTo>
                  <a:pt x="240" y="542"/>
                </a:moveTo>
                <a:cubicBezTo>
                  <a:pt x="239" y="543"/>
                  <a:pt x="233" y="545"/>
                  <a:pt x="223" y="542"/>
                </a:cubicBezTo>
                <a:cubicBezTo>
                  <a:pt x="220" y="541"/>
                  <a:pt x="217" y="539"/>
                  <a:pt x="214" y="538"/>
                </a:cubicBezTo>
                <a:cubicBezTo>
                  <a:pt x="213" y="537"/>
                  <a:pt x="213" y="536"/>
                  <a:pt x="212" y="536"/>
                </a:cubicBezTo>
                <a:cubicBezTo>
                  <a:pt x="212" y="536"/>
                  <a:pt x="212" y="536"/>
                  <a:pt x="212" y="536"/>
                </a:cubicBezTo>
                <a:cubicBezTo>
                  <a:pt x="209" y="534"/>
                  <a:pt x="207" y="532"/>
                  <a:pt x="206" y="530"/>
                </a:cubicBezTo>
                <a:cubicBezTo>
                  <a:pt x="200" y="523"/>
                  <a:pt x="198" y="516"/>
                  <a:pt x="198" y="515"/>
                </a:cubicBezTo>
                <a:cubicBezTo>
                  <a:pt x="199" y="514"/>
                  <a:pt x="205" y="514"/>
                  <a:pt x="211" y="516"/>
                </a:cubicBezTo>
                <a:cubicBezTo>
                  <a:pt x="213" y="517"/>
                  <a:pt x="214" y="517"/>
                  <a:pt x="215" y="518"/>
                </a:cubicBezTo>
                <a:cubicBezTo>
                  <a:pt x="218" y="519"/>
                  <a:pt x="221" y="520"/>
                  <a:pt x="224" y="522"/>
                </a:cubicBezTo>
                <a:cubicBezTo>
                  <a:pt x="235" y="529"/>
                  <a:pt x="241" y="540"/>
                  <a:pt x="240" y="542"/>
                </a:cubicBezTo>
                <a:close/>
                <a:moveTo>
                  <a:pt x="209" y="552"/>
                </a:moveTo>
                <a:cubicBezTo>
                  <a:pt x="209" y="552"/>
                  <a:pt x="209" y="552"/>
                  <a:pt x="209" y="552"/>
                </a:cubicBezTo>
                <a:cubicBezTo>
                  <a:pt x="208" y="551"/>
                  <a:pt x="208" y="551"/>
                  <a:pt x="208" y="551"/>
                </a:cubicBezTo>
                <a:cubicBezTo>
                  <a:pt x="208" y="551"/>
                  <a:pt x="209" y="551"/>
                  <a:pt x="209" y="551"/>
                </a:cubicBezTo>
                <a:cubicBezTo>
                  <a:pt x="209" y="551"/>
                  <a:pt x="209" y="551"/>
                  <a:pt x="209" y="552"/>
                </a:cubicBezTo>
                <a:close/>
                <a:moveTo>
                  <a:pt x="218" y="543"/>
                </a:moveTo>
                <a:cubicBezTo>
                  <a:pt x="220" y="543"/>
                  <a:pt x="221" y="544"/>
                  <a:pt x="222" y="544"/>
                </a:cubicBezTo>
                <a:cubicBezTo>
                  <a:pt x="222" y="544"/>
                  <a:pt x="223" y="544"/>
                  <a:pt x="223" y="545"/>
                </a:cubicBezTo>
                <a:cubicBezTo>
                  <a:pt x="221" y="545"/>
                  <a:pt x="220" y="545"/>
                  <a:pt x="219" y="545"/>
                </a:cubicBezTo>
                <a:cubicBezTo>
                  <a:pt x="219" y="545"/>
                  <a:pt x="219" y="545"/>
                  <a:pt x="219" y="545"/>
                </a:cubicBezTo>
                <a:cubicBezTo>
                  <a:pt x="219" y="545"/>
                  <a:pt x="219" y="544"/>
                  <a:pt x="218" y="543"/>
                </a:cubicBezTo>
                <a:close/>
                <a:moveTo>
                  <a:pt x="194" y="525"/>
                </a:moveTo>
                <a:cubicBezTo>
                  <a:pt x="193" y="526"/>
                  <a:pt x="187" y="527"/>
                  <a:pt x="178" y="522"/>
                </a:cubicBezTo>
                <a:cubicBezTo>
                  <a:pt x="175" y="520"/>
                  <a:pt x="172" y="518"/>
                  <a:pt x="170" y="516"/>
                </a:cubicBezTo>
                <a:cubicBezTo>
                  <a:pt x="169" y="515"/>
                  <a:pt x="168" y="515"/>
                  <a:pt x="168" y="514"/>
                </a:cubicBezTo>
                <a:cubicBezTo>
                  <a:pt x="168" y="514"/>
                  <a:pt x="168" y="514"/>
                  <a:pt x="168" y="514"/>
                </a:cubicBezTo>
                <a:cubicBezTo>
                  <a:pt x="166" y="512"/>
                  <a:pt x="164" y="509"/>
                  <a:pt x="163" y="507"/>
                </a:cubicBezTo>
                <a:cubicBezTo>
                  <a:pt x="158" y="499"/>
                  <a:pt x="158" y="492"/>
                  <a:pt x="158" y="491"/>
                </a:cubicBezTo>
                <a:cubicBezTo>
                  <a:pt x="160" y="490"/>
                  <a:pt x="165" y="491"/>
                  <a:pt x="171" y="495"/>
                </a:cubicBezTo>
                <a:cubicBezTo>
                  <a:pt x="172" y="495"/>
                  <a:pt x="173" y="496"/>
                  <a:pt x="174" y="497"/>
                </a:cubicBezTo>
                <a:cubicBezTo>
                  <a:pt x="177" y="498"/>
                  <a:pt x="180" y="501"/>
                  <a:pt x="182" y="503"/>
                </a:cubicBezTo>
                <a:cubicBezTo>
                  <a:pt x="192" y="512"/>
                  <a:pt x="195" y="524"/>
                  <a:pt x="194" y="525"/>
                </a:cubicBezTo>
                <a:close/>
                <a:moveTo>
                  <a:pt x="173" y="522"/>
                </a:moveTo>
                <a:cubicBezTo>
                  <a:pt x="174" y="523"/>
                  <a:pt x="175" y="524"/>
                  <a:pt x="176" y="524"/>
                </a:cubicBezTo>
                <a:cubicBezTo>
                  <a:pt x="176" y="524"/>
                  <a:pt x="177" y="525"/>
                  <a:pt x="177" y="525"/>
                </a:cubicBezTo>
                <a:cubicBezTo>
                  <a:pt x="175" y="525"/>
                  <a:pt x="174" y="525"/>
                  <a:pt x="172" y="525"/>
                </a:cubicBezTo>
                <a:cubicBezTo>
                  <a:pt x="172" y="525"/>
                  <a:pt x="173" y="525"/>
                  <a:pt x="173" y="524"/>
                </a:cubicBezTo>
                <a:cubicBezTo>
                  <a:pt x="173" y="524"/>
                  <a:pt x="173" y="523"/>
                  <a:pt x="173" y="522"/>
                </a:cubicBezTo>
                <a:close/>
                <a:moveTo>
                  <a:pt x="120" y="497"/>
                </a:moveTo>
                <a:cubicBezTo>
                  <a:pt x="119" y="497"/>
                  <a:pt x="119" y="497"/>
                  <a:pt x="119" y="497"/>
                </a:cubicBezTo>
                <a:cubicBezTo>
                  <a:pt x="120" y="497"/>
                  <a:pt x="120" y="497"/>
                  <a:pt x="120" y="497"/>
                </a:cubicBezTo>
                <a:cubicBezTo>
                  <a:pt x="120" y="497"/>
                  <a:pt x="120" y="497"/>
                  <a:pt x="120" y="497"/>
                </a:cubicBezTo>
                <a:cubicBezTo>
                  <a:pt x="120" y="497"/>
                  <a:pt x="120" y="497"/>
                  <a:pt x="120" y="497"/>
                </a:cubicBezTo>
                <a:close/>
                <a:moveTo>
                  <a:pt x="152" y="500"/>
                </a:moveTo>
                <a:cubicBezTo>
                  <a:pt x="152" y="501"/>
                  <a:pt x="145" y="500"/>
                  <a:pt x="137" y="494"/>
                </a:cubicBezTo>
                <a:cubicBezTo>
                  <a:pt x="135" y="492"/>
                  <a:pt x="132" y="489"/>
                  <a:pt x="130" y="487"/>
                </a:cubicBezTo>
                <a:cubicBezTo>
                  <a:pt x="130" y="486"/>
                  <a:pt x="129" y="485"/>
                  <a:pt x="129" y="484"/>
                </a:cubicBezTo>
                <a:cubicBezTo>
                  <a:pt x="129" y="484"/>
                  <a:pt x="129" y="484"/>
                  <a:pt x="129" y="484"/>
                </a:cubicBezTo>
                <a:cubicBezTo>
                  <a:pt x="127" y="481"/>
                  <a:pt x="126" y="479"/>
                  <a:pt x="125" y="476"/>
                </a:cubicBezTo>
                <a:cubicBezTo>
                  <a:pt x="122" y="468"/>
                  <a:pt x="123" y="460"/>
                  <a:pt x="124" y="459"/>
                </a:cubicBezTo>
                <a:cubicBezTo>
                  <a:pt x="125" y="459"/>
                  <a:pt x="130" y="461"/>
                  <a:pt x="136" y="466"/>
                </a:cubicBezTo>
                <a:cubicBezTo>
                  <a:pt x="137" y="467"/>
                  <a:pt x="138" y="467"/>
                  <a:pt x="139" y="468"/>
                </a:cubicBezTo>
                <a:cubicBezTo>
                  <a:pt x="141" y="471"/>
                  <a:pt x="143" y="473"/>
                  <a:pt x="145" y="476"/>
                </a:cubicBezTo>
                <a:cubicBezTo>
                  <a:pt x="153" y="487"/>
                  <a:pt x="154" y="499"/>
                  <a:pt x="152" y="500"/>
                </a:cubicBezTo>
                <a:close/>
                <a:moveTo>
                  <a:pt x="132" y="493"/>
                </a:moveTo>
                <a:cubicBezTo>
                  <a:pt x="133" y="494"/>
                  <a:pt x="134" y="495"/>
                  <a:pt x="135" y="496"/>
                </a:cubicBezTo>
                <a:cubicBezTo>
                  <a:pt x="135" y="496"/>
                  <a:pt x="135" y="496"/>
                  <a:pt x="135" y="496"/>
                </a:cubicBezTo>
                <a:cubicBezTo>
                  <a:pt x="134" y="496"/>
                  <a:pt x="132" y="495"/>
                  <a:pt x="131" y="495"/>
                </a:cubicBezTo>
                <a:cubicBezTo>
                  <a:pt x="131" y="495"/>
                  <a:pt x="131" y="495"/>
                  <a:pt x="131" y="495"/>
                </a:cubicBezTo>
                <a:cubicBezTo>
                  <a:pt x="132" y="495"/>
                  <a:pt x="132" y="494"/>
                  <a:pt x="132" y="493"/>
                </a:cubicBezTo>
                <a:close/>
                <a:moveTo>
                  <a:pt x="85" y="458"/>
                </a:moveTo>
                <a:cubicBezTo>
                  <a:pt x="85" y="457"/>
                  <a:pt x="85" y="457"/>
                  <a:pt x="85" y="457"/>
                </a:cubicBezTo>
                <a:cubicBezTo>
                  <a:pt x="85" y="458"/>
                  <a:pt x="85" y="458"/>
                  <a:pt x="85" y="458"/>
                </a:cubicBezTo>
                <a:cubicBezTo>
                  <a:pt x="85" y="458"/>
                  <a:pt x="85" y="458"/>
                  <a:pt x="85" y="458"/>
                </a:cubicBezTo>
                <a:cubicBezTo>
                  <a:pt x="85" y="458"/>
                  <a:pt x="85" y="458"/>
                  <a:pt x="85" y="458"/>
                </a:cubicBezTo>
                <a:close/>
                <a:moveTo>
                  <a:pt x="97" y="422"/>
                </a:moveTo>
                <a:cubicBezTo>
                  <a:pt x="98" y="422"/>
                  <a:pt x="102" y="425"/>
                  <a:pt x="107" y="430"/>
                </a:cubicBezTo>
                <a:cubicBezTo>
                  <a:pt x="108" y="431"/>
                  <a:pt x="108" y="432"/>
                  <a:pt x="109" y="433"/>
                </a:cubicBezTo>
                <a:cubicBezTo>
                  <a:pt x="111" y="436"/>
                  <a:pt x="112" y="439"/>
                  <a:pt x="114" y="442"/>
                </a:cubicBezTo>
                <a:cubicBezTo>
                  <a:pt x="119" y="455"/>
                  <a:pt x="118" y="466"/>
                  <a:pt x="116" y="467"/>
                </a:cubicBezTo>
                <a:cubicBezTo>
                  <a:pt x="115" y="468"/>
                  <a:pt x="109" y="466"/>
                  <a:pt x="103" y="458"/>
                </a:cubicBezTo>
                <a:cubicBezTo>
                  <a:pt x="101" y="456"/>
                  <a:pt x="99" y="453"/>
                  <a:pt x="97" y="450"/>
                </a:cubicBezTo>
                <a:cubicBezTo>
                  <a:pt x="97" y="449"/>
                  <a:pt x="97" y="448"/>
                  <a:pt x="96" y="446"/>
                </a:cubicBezTo>
                <a:cubicBezTo>
                  <a:pt x="96" y="446"/>
                  <a:pt x="96" y="446"/>
                  <a:pt x="96" y="446"/>
                </a:cubicBezTo>
                <a:cubicBezTo>
                  <a:pt x="95" y="444"/>
                  <a:pt x="95" y="441"/>
                  <a:pt x="94" y="439"/>
                </a:cubicBezTo>
                <a:cubicBezTo>
                  <a:pt x="93" y="430"/>
                  <a:pt x="95" y="423"/>
                  <a:pt x="97" y="422"/>
                </a:cubicBezTo>
                <a:close/>
                <a:moveTo>
                  <a:pt x="98" y="456"/>
                </a:moveTo>
                <a:cubicBezTo>
                  <a:pt x="99" y="457"/>
                  <a:pt x="99" y="459"/>
                  <a:pt x="100" y="460"/>
                </a:cubicBezTo>
                <a:cubicBezTo>
                  <a:pt x="100" y="460"/>
                  <a:pt x="100" y="460"/>
                  <a:pt x="101" y="460"/>
                </a:cubicBezTo>
                <a:cubicBezTo>
                  <a:pt x="99" y="459"/>
                  <a:pt x="98" y="459"/>
                  <a:pt x="97" y="459"/>
                </a:cubicBezTo>
                <a:cubicBezTo>
                  <a:pt x="97" y="458"/>
                  <a:pt x="97" y="458"/>
                  <a:pt x="97" y="458"/>
                </a:cubicBezTo>
                <a:cubicBezTo>
                  <a:pt x="97" y="458"/>
                  <a:pt x="98" y="457"/>
                  <a:pt x="98" y="456"/>
                </a:cubicBezTo>
                <a:close/>
                <a:moveTo>
                  <a:pt x="59" y="413"/>
                </a:moveTo>
                <a:cubicBezTo>
                  <a:pt x="58" y="412"/>
                  <a:pt x="58" y="412"/>
                  <a:pt x="58" y="412"/>
                </a:cubicBezTo>
                <a:cubicBezTo>
                  <a:pt x="58" y="412"/>
                  <a:pt x="59" y="413"/>
                  <a:pt x="59" y="413"/>
                </a:cubicBezTo>
                <a:cubicBezTo>
                  <a:pt x="59" y="413"/>
                  <a:pt x="59" y="413"/>
                  <a:pt x="59" y="413"/>
                </a:cubicBezTo>
                <a:cubicBezTo>
                  <a:pt x="59" y="413"/>
                  <a:pt x="59" y="413"/>
                  <a:pt x="59" y="413"/>
                </a:cubicBezTo>
                <a:close/>
                <a:moveTo>
                  <a:pt x="87" y="393"/>
                </a:moveTo>
                <a:cubicBezTo>
                  <a:pt x="88" y="396"/>
                  <a:pt x="89" y="400"/>
                  <a:pt x="90" y="403"/>
                </a:cubicBezTo>
                <a:cubicBezTo>
                  <a:pt x="93" y="416"/>
                  <a:pt x="89" y="427"/>
                  <a:pt x="87" y="428"/>
                </a:cubicBezTo>
                <a:cubicBezTo>
                  <a:pt x="86" y="428"/>
                  <a:pt x="80" y="425"/>
                  <a:pt x="76" y="416"/>
                </a:cubicBezTo>
                <a:cubicBezTo>
                  <a:pt x="74" y="414"/>
                  <a:pt x="73" y="410"/>
                  <a:pt x="72" y="407"/>
                </a:cubicBezTo>
                <a:cubicBezTo>
                  <a:pt x="72" y="406"/>
                  <a:pt x="72" y="405"/>
                  <a:pt x="72" y="404"/>
                </a:cubicBezTo>
                <a:cubicBezTo>
                  <a:pt x="72" y="404"/>
                  <a:pt x="72" y="404"/>
                  <a:pt x="72" y="404"/>
                </a:cubicBezTo>
                <a:cubicBezTo>
                  <a:pt x="71" y="401"/>
                  <a:pt x="71" y="398"/>
                  <a:pt x="71" y="396"/>
                </a:cubicBezTo>
                <a:cubicBezTo>
                  <a:pt x="72" y="387"/>
                  <a:pt x="76" y="380"/>
                  <a:pt x="77" y="379"/>
                </a:cubicBezTo>
                <a:cubicBezTo>
                  <a:pt x="78" y="380"/>
                  <a:pt x="82" y="384"/>
                  <a:pt x="85" y="390"/>
                </a:cubicBezTo>
                <a:cubicBezTo>
                  <a:pt x="86" y="391"/>
                  <a:pt x="86" y="392"/>
                  <a:pt x="87" y="393"/>
                </a:cubicBezTo>
                <a:close/>
                <a:moveTo>
                  <a:pt x="70" y="416"/>
                </a:moveTo>
                <a:cubicBezTo>
                  <a:pt x="71" y="415"/>
                  <a:pt x="71" y="414"/>
                  <a:pt x="71" y="414"/>
                </a:cubicBezTo>
                <a:cubicBezTo>
                  <a:pt x="72" y="415"/>
                  <a:pt x="72" y="416"/>
                  <a:pt x="73" y="418"/>
                </a:cubicBezTo>
                <a:cubicBezTo>
                  <a:pt x="73" y="418"/>
                  <a:pt x="73" y="418"/>
                  <a:pt x="73" y="418"/>
                </a:cubicBezTo>
                <a:cubicBezTo>
                  <a:pt x="72" y="417"/>
                  <a:pt x="71" y="416"/>
                  <a:pt x="70" y="416"/>
                </a:cubicBezTo>
                <a:cubicBezTo>
                  <a:pt x="70" y="416"/>
                  <a:pt x="70" y="416"/>
                  <a:pt x="70" y="416"/>
                </a:cubicBezTo>
                <a:close/>
                <a:moveTo>
                  <a:pt x="34" y="345"/>
                </a:moveTo>
                <a:cubicBezTo>
                  <a:pt x="33" y="342"/>
                  <a:pt x="32" y="340"/>
                  <a:pt x="32" y="337"/>
                </a:cubicBezTo>
                <a:cubicBezTo>
                  <a:pt x="30" y="325"/>
                  <a:pt x="34" y="316"/>
                  <a:pt x="36" y="314"/>
                </a:cubicBezTo>
                <a:cubicBezTo>
                  <a:pt x="36" y="315"/>
                  <a:pt x="37" y="316"/>
                  <a:pt x="40" y="318"/>
                </a:cubicBezTo>
                <a:cubicBezTo>
                  <a:pt x="42" y="320"/>
                  <a:pt x="48" y="328"/>
                  <a:pt x="51" y="339"/>
                </a:cubicBezTo>
                <a:cubicBezTo>
                  <a:pt x="52" y="342"/>
                  <a:pt x="52" y="344"/>
                  <a:pt x="53" y="346"/>
                </a:cubicBezTo>
                <a:cubicBezTo>
                  <a:pt x="53" y="347"/>
                  <a:pt x="53" y="349"/>
                  <a:pt x="53" y="350"/>
                </a:cubicBezTo>
                <a:cubicBezTo>
                  <a:pt x="54" y="359"/>
                  <a:pt x="52" y="365"/>
                  <a:pt x="51" y="366"/>
                </a:cubicBezTo>
                <a:cubicBezTo>
                  <a:pt x="49" y="366"/>
                  <a:pt x="43" y="363"/>
                  <a:pt x="37" y="353"/>
                </a:cubicBezTo>
                <a:cubicBezTo>
                  <a:pt x="36" y="351"/>
                  <a:pt x="35" y="348"/>
                  <a:pt x="34" y="345"/>
                </a:cubicBezTo>
                <a:close/>
                <a:moveTo>
                  <a:pt x="34" y="312"/>
                </a:moveTo>
                <a:cubicBezTo>
                  <a:pt x="34" y="311"/>
                  <a:pt x="34" y="311"/>
                  <a:pt x="34" y="311"/>
                </a:cubicBezTo>
                <a:cubicBezTo>
                  <a:pt x="34" y="311"/>
                  <a:pt x="34" y="312"/>
                  <a:pt x="35" y="312"/>
                </a:cubicBezTo>
                <a:cubicBezTo>
                  <a:pt x="34" y="312"/>
                  <a:pt x="34" y="312"/>
                  <a:pt x="34" y="312"/>
                </a:cubicBezTo>
                <a:cubicBezTo>
                  <a:pt x="34" y="312"/>
                  <a:pt x="34" y="312"/>
                  <a:pt x="34" y="312"/>
                </a:cubicBezTo>
                <a:close/>
                <a:moveTo>
                  <a:pt x="37" y="259"/>
                </a:moveTo>
                <a:cubicBezTo>
                  <a:pt x="37" y="259"/>
                  <a:pt x="37" y="259"/>
                  <a:pt x="38" y="260"/>
                </a:cubicBezTo>
                <a:cubicBezTo>
                  <a:pt x="37" y="260"/>
                  <a:pt x="37" y="260"/>
                  <a:pt x="37" y="260"/>
                </a:cubicBezTo>
                <a:cubicBezTo>
                  <a:pt x="37" y="260"/>
                  <a:pt x="37" y="260"/>
                  <a:pt x="37" y="260"/>
                </a:cubicBezTo>
                <a:lnTo>
                  <a:pt x="37" y="259"/>
                </a:lnTo>
                <a:close/>
                <a:moveTo>
                  <a:pt x="50" y="209"/>
                </a:moveTo>
                <a:cubicBezTo>
                  <a:pt x="50" y="208"/>
                  <a:pt x="50" y="208"/>
                  <a:pt x="50" y="208"/>
                </a:cubicBezTo>
                <a:cubicBezTo>
                  <a:pt x="50" y="208"/>
                  <a:pt x="51" y="209"/>
                  <a:pt x="51" y="209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50" y="209"/>
                  <a:pt x="50" y="209"/>
                  <a:pt x="50" y="209"/>
                </a:cubicBezTo>
                <a:close/>
                <a:moveTo>
                  <a:pt x="85" y="212"/>
                </a:moveTo>
                <a:cubicBezTo>
                  <a:pt x="85" y="213"/>
                  <a:pt x="84" y="214"/>
                  <a:pt x="84" y="215"/>
                </a:cubicBezTo>
                <a:cubicBezTo>
                  <a:pt x="83" y="218"/>
                  <a:pt x="81" y="221"/>
                  <a:pt x="80" y="224"/>
                </a:cubicBezTo>
                <a:cubicBezTo>
                  <a:pt x="72" y="235"/>
                  <a:pt x="62" y="241"/>
                  <a:pt x="60" y="240"/>
                </a:cubicBezTo>
                <a:cubicBezTo>
                  <a:pt x="59" y="239"/>
                  <a:pt x="57" y="233"/>
                  <a:pt x="60" y="223"/>
                </a:cubicBezTo>
                <a:cubicBezTo>
                  <a:pt x="61" y="220"/>
                  <a:pt x="62" y="217"/>
                  <a:pt x="64" y="215"/>
                </a:cubicBezTo>
                <a:cubicBezTo>
                  <a:pt x="65" y="214"/>
                  <a:pt x="65" y="213"/>
                  <a:pt x="66" y="212"/>
                </a:cubicBezTo>
                <a:cubicBezTo>
                  <a:pt x="66" y="212"/>
                  <a:pt x="66" y="212"/>
                  <a:pt x="66" y="212"/>
                </a:cubicBezTo>
                <a:cubicBezTo>
                  <a:pt x="68" y="209"/>
                  <a:pt x="70" y="208"/>
                  <a:pt x="71" y="206"/>
                </a:cubicBezTo>
                <a:cubicBezTo>
                  <a:pt x="78" y="200"/>
                  <a:pt x="85" y="198"/>
                  <a:pt x="87" y="198"/>
                </a:cubicBezTo>
                <a:cubicBezTo>
                  <a:pt x="88" y="199"/>
                  <a:pt x="87" y="205"/>
                  <a:pt x="85" y="212"/>
                </a:cubicBezTo>
                <a:close/>
                <a:moveTo>
                  <a:pt x="57" y="223"/>
                </a:moveTo>
                <a:cubicBezTo>
                  <a:pt x="57" y="223"/>
                  <a:pt x="57" y="223"/>
                  <a:pt x="57" y="223"/>
                </a:cubicBezTo>
                <a:cubicBezTo>
                  <a:pt x="57" y="221"/>
                  <a:pt x="56" y="220"/>
                  <a:pt x="56" y="219"/>
                </a:cubicBezTo>
                <a:cubicBezTo>
                  <a:pt x="56" y="219"/>
                  <a:pt x="56" y="219"/>
                  <a:pt x="56" y="219"/>
                </a:cubicBezTo>
                <a:cubicBezTo>
                  <a:pt x="57" y="219"/>
                  <a:pt x="58" y="219"/>
                  <a:pt x="59" y="218"/>
                </a:cubicBezTo>
                <a:cubicBezTo>
                  <a:pt x="58" y="220"/>
                  <a:pt x="58" y="221"/>
                  <a:pt x="57" y="223"/>
                </a:cubicBezTo>
                <a:close/>
                <a:moveTo>
                  <a:pt x="72" y="255"/>
                </a:moveTo>
                <a:cubicBezTo>
                  <a:pt x="72" y="257"/>
                  <a:pt x="72" y="258"/>
                  <a:pt x="71" y="259"/>
                </a:cubicBezTo>
                <a:cubicBezTo>
                  <a:pt x="71" y="262"/>
                  <a:pt x="70" y="265"/>
                  <a:pt x="69" y="268"/>
                </a:cubicBezTo>
                <a:cubicBezTo>
                  <a:pt x="64" y="281"/>
                  <a:pt x="55" y="288"/>
                  <a:pt x="53" y="288"/>
                </a:cubicBezTo>
                <a:cubicBezTo>
                  <a:pt x="52" y="288"/>
                  <a:pt x="48" y="282"/>
                  <a:pt x="49" y="272"/>
                </a:cubicBezTo>
                <a:cubicBezTo>
                  <a:pt x="50" y="269"/>
                  <a:pt x="51" y="265"/>
                  <a:pt x="52" y="262"/>
                </a:cubicBezTo>
                <a:cubicBezTo>
                  <a:pt x="52" y="261"/>
                  <a:pt x="53" y="260"/>
                  <a:pt x="53" y="259"/>
                </a:cubicBezTo>
                <a:cubicBezTo>
                  <a:pt x="53" y="259"/>
                  <a:pt x="53" y="259"/>
                  <a:pt x="53" y="259"/>
                </a:cubicBezTo>
                <a:cubicBezTo>
                  <a:pt x="54" y="257"/>
                  <a:pt x="56" y="254"/>
                  <a:pt x="57" y="252"/>
                </a:cubicBezTo>
                <a:cubicBezTo>
                  <a:pt x="63" y="245"/>
                  <a:pt x="69" y="242"/>
                  <a:pt x="71" y="242"/>
                </a:cubicBezTo>
                <a:cubicBezTo>
                  <a:pt x="72" y="243"/>
                  <a:pt x="73" y="248"/>
                  <a:pt x="72" y="255"/>
                </a:cubicBezTo>
                <a:close/>
                <a:moveTo>
                  <a:pt x="47" y="272"/>
                </a:moveTo>
                <a:cubicBezTo>
                  <a:pt x="47" y="272"/>
                  <a:pt x="47" y="272"/>
                  <a:pt x="47" y="272"/>
                </a:cubicBezTo>
                <a:cubicBezTo>
                  <a:pt x="46" y="270"/>
                  <a:pt x="45" y="269"/>
                  <a:pt x="45" y="268"/>
                </a:cubicBezTo>
                <a:cubicBezTo>
                  <a:pt x="45" y="268"/>
                  <a:pt x="45" y="268"/>
                  <a:pt x="45" y="268"/>
                </a:cubicBezTo>
                <a:cubicBezTo>
                  <a:pt x="46" y="268"/>
                  <a:pt x="47" y="268"/>
                  <a:pt x="47" y="267"/>
                </a:cubicBezTo>
                <a:cubicBezTo>
                  <a:pt x="47" y="269"/>
                  <a:pt x="47" y="270"/>
                  <a:pt x="47" y="272"/>
                </a:cubicBezTo>
                <a:close/>
                <a:moveTo>
                  <a:pt x="68" y="305"/>
                </a:moveTo>
                <a:cubicBezTo>
                  <a:pt x="68" y="308"/>
                  <a:pt x="68" y="311"/>
                  <a:pt x="67" y="314"/>
                </a:cubicBezTo>
                <a:cubicBezTo>
                  <a:pt x="65" y="328"/>
                  <a:pt x="57" y="337"/>
                  <a:pt x="55" y="337"/>
                </a:cubicBezTo>
                <a:cubicBezTo>
                  <a:pt x="54" y="337"/>
                  <a:pt x="49" y="332"/>
                  <a:pt x="49" y="321"/>
                </a:cubicBezTo>
                <a:cubicBezTo>
                  <a:pt x="48" y="318"/>
                  <a:pt x="48" y="315"/>
                  <a:pt x="49" y="312"/>
                </a:cubicBezTo>
                <a:cubicBezTo>
                  <a:pt x="49" y="311"/>
                  <a:pt x="50" y="309"/>
                  <a:pt x="50" y="308"/>
                </a:cubicBezTo>
                <a:cubicBezTo>
                  <a:pt x="50" y="308"/>
                  <a:pt x="50" y="308"/>
                  <a:pt x="50" y="308"/>
                </a:cubicBezTo>
                <a:cubicBezTo>
                  <a:pt x="51" y="306"/>
                  <a:pt x="52" y="303"/>
                  <a:pt x="53" y="301"/>
                </a:cubicBezTo>
                <a:cubicBezTo>
                  <a:pt x="57" y="293"/>
                  <a:pt x="62" y="288"/>
                  <a:pt x="64" y="288"/>
                </a:cubicBezTo>
                <a:cubicBezTo>
                  <a:pt x="65" y="289"/>
                  <a:pt x="67" y="294"/>
                  <a:pt x="68" y="301"/>
                </a:cubicBezTo>
                <a:cubicBezTo>
                  <a:pt x="68" y="302"/>
                  <a:pt x="68" y="303"/>
                  <a:pt x="68" y="305"/>
                </a:cubicBezTo>
                <a:close/>
                <a:moveTo>
                  <a:pt x="46" y="322"/>
                </a:moveTo>
                <a:cubicBezTo>
                  <a:pt x="46" y="322"/>
                  <a:pt x="46" y="322"/>
                  <a:pt x="46" y="322"/>
                </a:cubicBezTo>
                <a:cubicBezTo>
                  <a:pt x="45" y="321"/>
                  <a:pt x="44" y="319"/>
                  <a:pt x="43" y="319"/>
                </a:cubicBezTo>
                <a:cubicBezTo>
                  <a:pt x="44" y="319"/>
                  <a:pt x="44" y="319"/>
                  <a:pt x="44" y="319"/>
                </a:cubicBezTo>
                <a:cubicBezTo>
                  <a:pt x="44" y="318"/>
                  <a:pt x="45" y="318"/>
                  <a:pt x="46" y="317"/>
                </a:cubicBezTo>
                <a:cubicBezTo>
                  <a:pt x="46" y="319"/>
                  <a:pt x="46" y="320"/>
                  <a:pt x="46" y="322"/>
                </a:cubicBezTo>
                <a:close/>
                <a:moveTo>
                  <a:pt x="73" y="350"/>
                </a:moveTo>
                <a:cubicBezTo>
                  <a:pt x="74" y="353"/>
                  <a:pt x="74" y="356"/>
                  <a:pt x="74" y="360"/>
                </a:cubicBezTo>
                <a:cubicBezTo>
                  <a:pt x="74" y="373"/>
                  <a:pt x="69" y="384"/>
                  <a:pt x="67" y="384"/>
                </a:cubicBezTo>
                <a:cubicBezTo>
                  <a:pt x="66" y="384"/>
                  <a:pt x="60" y="380"/>
                  <a:pt x="57" y="370"/>
                </a:cubicBezTo>
                <a:cubicBezTo>
                  <a:pt x="57" y="367"/>
                  <a:pt x="56" y="364"/>
                  <a:pt x="56" y="361"/>
                </a:cubicBezTo>
                <a:cubicBezTo>
                  <a:pt x="56" y="359"/>
                  <a:pt x="56" y="358"/>
                  <a:pt x="56" y="357"/>
                </a:cubicBezTo>
                <a:cubicBezTo>
                  <a:pt x="56" y="357"/>
                  <a:pt x="56" y="357"/>
                  <a:pt x="56" y="357"/>
                </a:cubicBezTo>
                <a:cubicBezTo>
                  <a:pt x="56" y="354"/>
                  <a:pt x="57" y="352"/>
                  <a:pt x="57" y="349"/>
                </a:cubicBezTo>
                <a:cubicBezTo>
                  <a:pt x="60" y="341"/>
                  <a:pt x="64" y="335"/>
                  <a:pt x="66" y="334"/>
                </a:cubicBezTo>
                <a:cubicBezTo>
                  <a:pt x="67" y="335"/>
                  <a:pt x="70" y="340"/>
                  <a:pt x="72" y="346"/>
                </a:cubicBezTo>
                <a:cubicBezTo>
                  <a:pt x="72" y="348"/>
                  <a:pt x="73" y="349"/>
                  <a:pt x="73" y="350"/>
                </a:cubicBezTo>
                <a:close/>
                <a:moveTo>
                  <a:pt x="52" y="368"/>
                </a:moveTo>
                <a:cubicBezTo>
                  <a:pt x="53" y="368"/>
                  <a:pt x="53" y="367"/>
                  <a:pt x="54" y="367"/>
                </a:cubicBezTo>
                <a:cubicBezTo>
                  <a:pt x="54" y="368"/>
                  <a:pt x="54" y="370"/>
                  <a:pt x="55" y="371"/>
                </a:cubicBezTo>
                <a:cubicBezTo>
                  <a:pt x="55" y="371"/>
                  <a:pt x="55" y="371"/>
                  <a:pt x="55" y="371"/>
                </a:cubicBezTo>
                <a:cubicBezTo>
                  <a:pt x="54" y="370"/>
                  <a:pt x="53" y="369"/>
                  <a:pt x="52" y="368"/>
                </a:cubicBezTo>
                <a:cubicBezTo>
                  <a:pt x="52" y="368"/>
                  <a:pt x="52" y="368"/>
                  <a:pt x="52" y="368"/>
                </a:cubicBezTo>
                <a:close/>
                <a:moveTo>
                  <a:pt x="77" y="173"/>
                </a:moveTo>
                <a:cubicBezTo>
                  <a:pt x="77" y="173"/>
                  <a:pt x="77" y="173"/>
                  <a:pt x="77" y="173"/>
                </a:cubicBezTo>
                <a:cubicBezTo>
                  <a:pt x="78" y="173"/>
                  <a:pt x="79" y="173"/>
                  <a:pt x="80" y="173"/>
                </a:cubicBezTo>
                <a:cubicBezTo>
                  <a:pt x="79" y="174"/>
                  <a:pt x="78" y="175"/>
                  <a:pt x="77" y="177"/>
                </a:cubicBezTo>
                <a:cubicBezTo>
                  <a:pt x="77" y="177"/>
                  <a:pt x="77" y="177"/>
                  <a:pt x="77" y="177"/>
                </a:cubicBezTo>
                <a:cubicBezTo>
                  <a:pt x="77" y="175"/>
                  <a:pt x="77" y="174"/>
                  <a:pt x="77" y="173"/>
                </a:cubicBezTo>
                <a:close/>
                <a:moveTo>
                  <a:pt x="85" y="170"/>
                </a:moveTo>
                <a:cubicBezTo>
                  <a:pt x="86" y="169"/>
                  <a:pt x="87" y="168"/>
                  <a:pt x="88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90" y="166"/>
                  <a:pt x="92" y="164"/>
                  <a:pt x="94" y="163"/>
                </a:cubicBezTo>
                <a:cubicBezTo>
                  <a:pt x="102" y="159"/>
                  <a:pt x="110" y="158"/>
                  <a:pt x="111" y="158"/>
                </a:cubicBezTo>
                <a:cubicBezTo>
                  <a:pt x="111" y="160"/>
                  <a:pt x="110" y="165"/>
                  <a:pt x="107" y="171"/>
                </a:cubicBezTo>
                <a:cubicBezTo>
                  <a:pt x="106" y="172"/>
                  <a:pt x="106" y="173"/>
                  <a:pt x="105" y="174"/>
                </a:cubicBezTo>
                <a:cubicBezTo>
                  <a:pt x="103" y="177"/>
                  <a:pt x="101" y="180"/>
                  <a:pt x="99" y="182"/>
                </a:cubicBezTo>
                <a:cubicBezTo>
                  <a:pt x="89" y="192"/>
                  <a:pt x="78" y="195"/>
                  <a:pt x="76" y="194"/>
                </a:cubicBezTo>
                <a:cubicBezTo>
                  <a:pt x="76" y="194"/>
                  <a:pt x="75" y="187"/>
                  <a:pt x="80" y="178"/>
                </a:cubicBezTo>
                <a:cubicBezTo>
                  <a:pt x="81" y="175"/>
                  <a:pt x="83" y="172"/>
                  <a:pt x="85" y="170"/>
                </a:cubicBezTo>
                <a:close/>
                <a:moveTo>
                  <a:pt x="105" y="120"/>
                </a:moveTo>
                <a:cubicBezTo>
                  <a:pt x="105" y="120"/>
                  <a:pt x="104" y="120"/>
                  <a:pt x="104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20"/>
                  <a:pt x="105" y="120"/>
                  <a:pt x="105" y="120"/>
                </a:cubicBezTo>
                <a:close/>
                <a:moveTo>
                  <a:pt x="106" y="131"/>
                </a:moveTo>
                <a:cubicBezTo>
                  <a:pt x="106" y="131"/>
                  <a:pt x="106" y="132"/>
                  <a:pt x="106" y="132"/>
                </a:cubicBezTo>
                <a:cubicBezTo>
                  <a:pt x="107" y="132"/>
                  <a:pt x="108" y="132"/>
                  <a:pt x="109" y="132"/>
                </a:cubicBezTo>
                <a:cubicBezTo>
                  <a:pt x="108" y="133"/>
                  <a:pt x="107" y="134"/>
                  <a:pt x="106" y="135"/>
                </a:cubicBezTo>
                <a:cubicBezTo>
                  <a:pt x="106" y="135"/>
                  <a:pt x="106" y="136"/>
                  <a:pt x="106" y="136"/>
                </a:cubicBezTo>
                <a:cubicBezTo>
                  <a:pt x="106" y="134"/>
                  <a:pt x="106" y="133"/>
                  <a:pt x="106" y="131"/>
                </a:cubicBezTo>
                <a:close/>
                <a:moveTo>
                  <a:pt x="115" y="131"/>
                </a:moveTo>
                <a:cubicBezTo>
                  <a:pt x="116" y="130"/>
                  <a:pt x="117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21" y="127"/>
                  <a:pt x="123" y="126"/>
                  <a:pt x="125" y="125"/>
                </a:cubicBezTo>
                <a:cubicBezTo>
                  <a:pt x="134" y="123"/>
                  <a:pt x="141" y="123"/>
                  <a:pt x="143" y="124"/>
                </a:cubicBezTo>
                <a:cubicBezTo>
                  <a:pt x="143" y="126"/>
                  <a:pt x="140" y="131"/>
                  <a:pt x="136" y="136"/>
                </a:cubicBezTo>
                <a:cubicBezTo>
                  <a:pt x="135" y="137"/>
                  <a:pt x="134" y="138"/>
                  <a:pt x="133" y="139"/>
                </a:cubicBezTo>
                <a:cubicBezTo>
                  <a:pt x="131" y="141"/>
                  <a:pt x="129" y="143"/>
                  <a:pt x="126" y="145"/>
                </a:cubicBezTo>
                <a:cubicBezTo>
                  <a:pt x="115" y="153"/>
                  <a:pt x="103" y="154"/>
                  <a:pt x="102" y="153"/>
                </a:cubicBezTo>
                <a:cubicBezTo>
                  <a:pt x="101" y="152"/>
                  <a:pt x="101" y="145"/>
                  <a:pt x="108" y="137"/>
                </a:cubicBezTo>
                <a:cubicBezTo>
                  <a:pt x="110" y="135"/>
                  <a:pt x="112" y="133"/>
                  <a:pt x="115" y="131"/>
                </a:cubicBezTo>
                <a:close/>
                <a:moveTo>
                  <a:pt x="144" y="86"/>
                </a:moveTo>
                <a:cubicBezTo>
                  <a:pt x="144" y="86"/>
                  <a:pt x="143" y="85"/>
                  <a:pt x="143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4" y="85"/>
                  <a:pt x="144" y="85"/>
                  <a:pt x="144" y="86"/>
                </a:cubicBezTo>
                <a:close/>
                <a:moveTo>
                  <a:pt x="143" y="97"/>
                </a:moveTo>
                <a:cubicBezTo>
                  <a:pt x="143" y="97"/>
                  <a:pt x="143" y="97"/>
                  <a:pt x="143" y="97"/>
                </a:cubicBezTo>
                <a:cubicBezTo>
                  <a:pt x="144" y="97"/>
                  <a:pt x="145" y="98"/>
                  <a:pt x="146" y="98"/>
                </a:cubicBezTo>
                <a:cubicBezTo>
                  <a:pt x="144" y="99"/>
                  <a:pt x="143" y="100"/>
                  <a:pt x="142" y="100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42" y="99"/>
                  <a:pt x="143" y="98"/>
                  <a:pt x="143" y="97"/>
                </a:cubicBezTo>
                <a:close/>
                <a:moveTo>
                  <a:pt x="144" y="103"/>
                </a:moveTo>
                <a:cubicBezTo>
                  <a:pt x="146" y="101"/>
                  <a:pt x="149" y="99"/>
                  <a:pt x="152" y="98"/>
                </a:cubicBezTo>
                <a:cubicBezTo>
                  <a:pt x="153" y="97"/>
                  <a:pt x="154" y="97"/>
                  <a:pt x="155" y="96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8" y="95"/>
                  <a:pt x="160" y="95"/>
                  <a:pt x="163" y="95"/>
                </a:cubicBezTo>
                <a:cubicBezTo>
                  <a:pt x="172" y="93"/>
                  <a:pt x="179" y="96"/>
                  <a:pt x="180" y="97"/>
                </a:cubicBezTo>
                <a:cubicBezTo>
                  <a:pt x="180" y="98"/>
                  <a:pt x="177" y="102"/>
                  <a:pt x="171" y="107"/>
                </a:cubicBezTo>
                <a:cubicBezTo>
                  <a:pt x="170" y="108"/>
                  <a:pt x="169" y="108"/>
                  <a:pt x="168" y="109"/>
                </a:cubicBezTo>
                <a:cubicBezTo>
                  <a:pt x="166" y="111"/>
                  <a:pt x="163" y="113"/>
                  <a:pt x="160" y="114"/>
                </a:cubicBezTo>
                <a:cubicBezTo>
                  <a:pt x="147" y="120"/>
                  <a:pt x="136" y="118"/>
                  <a:pt x="134" y="117"/>
                </a:cubicBezTo>
                <a:cubicBezTo>
                  <a:pt x="134" y="116"/>
                  <a:pt x="136" y="109"/>
                  <a:pt x="144" y="103"/>
                </a:cubicBezTo>
                <a:close/>
                <a:moveTo>
                  <a:pt x="189" y="59"/>
                </a:moveTo>
                <a:cubicBezTo>
                  <a:pt x="189" y="59"/>
                  <a:pt x="188" y="59"/>
                  <a:pt x="188" y="59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8"/>
                  <a:pt x="189" y="58"/>
                  <a:pt x="189" y="58"/>
                </a:cubicBezTo>
                <a:cubicBezTo>
                  <a:pt x="189" y="59"/>
                  <a:pt x="189" y="59"/>
                  <a:pt x="189" y="59"/>
                </a:cubicBezTo>
                <a:close/>
                <a:moveTo>
                  <a:pt x="186" y="70"/>
                </a:moveTo>
                <a:cubicBezTo>
                  <a:pt x="186" y="70"/>
                  <a:pt x="186" y="70"/>
                  <a:pt x="186" y="70"/>
                </a:cubicBezTo>
                <a:cubicBezTo>
                  <a:pt x="186" y="71"/>
                  <a:pt x="187" y="71"/>
                  <a:pt x="188" y="71"/>
                </a:cubicBezTo>
                <a:cubicBezTo>
                  <a:pt x="187" y="72"/>
                  <a:pt x="185" y="73"/>
                  <a:pt x="184" y="73"/>
                </a:cubicBezTo>
                <a:cubicBezTo>
                  <a:pt x="184" y="73"/>
                  <a:pt x="184" y="73"/>
                  <a:pt x="184" y="73"/>
                </a:cubicBezTo>
                <a:cubicBezTo>
                  <a:pt x="185" y="72"/>
                  <a:pt x="185" y="71"/>
                  <a:pt x="186" y="70"/>
                </a:cubicBezTo>
                <a:close/>
                <a:moveTo>
                  <a:pt x="185" y="76"/>
                </a:moveTo>
                <a:cubicBezTo>
                  <a:pt x="188" y="74"/>
                  <a:pt x="191" y="73"/>
                  <a:pt x="194" y="72"/>
                </a:cubicBezTo>
                <a:cubicBezTo>
                  <a:pt x="196" y="72"/>
                  <a:pt x="197" y="72"/>
                  <a:pt x="198" y="72"/>
                </a:cubicBezTo>
                <a:cubicBezTo>
                  <a:pt x="198" y="72"/>
                  <a:pt x="198" y="72"/>
                  <a:pt x="198" y="72"/>
                </a:cubicBezTo>
                <a:cubicBezTo>
                  <a:pt x="201" y="72"/>
                  <a:pt x="203" y="71"/>
                  <a:pt x="206" y="72"/>
                </a:cubicBezTo>
                <a:cubicBezTo>
                  <a:pt x="215" y="72"/>
                  <a:pt x="221" y="76"/>
                  <a:pt x="222" y="77"/>
                </a:cubicBezTo>
                <a:cubicBezTo>
                  <a:pt x="222" y="78"/>
                  <a:pt x="218" y="82"/>
                  <a:pt x="211" y="85"/>
                </a:cubicBezTo>
                <a:cubicBezTo>
                  <a:pt x="210" y="86"/>
                  <a:pt x="209" y="86"/>
                  <a:pt x="208" y="87"/>
                </a:cubicBezTo>
                <a:cubicBezTo>
                  <a:pt x="205" y="88"/>
                  <a:pt x="202" y="89"/>
                  <a:pt x="199" y="90"/>
                </a:cubicBezTo>
                <a:cubicBezTo>
                  <a:pt x="185" y="93"/>
                  <a:pt x="174" y="89"/>
                  <a:pt x="173" y="88"/>
                </a:cubicBezTo>
                <a:cubicBezTo>
                  <a:pt x="173" y="87"/>
                  <a:pt x="176" y="80"/>
                  <a:pt x="185" y="76"/>
                </a:cubicBezTo>
                <a:close/>
                <a:moveTo>
                  <a:pt x="233" y="52"/>
                </a:moveTo>
                <a:cubicBezTo>
                  <a:pt x="233" y="52"/>
                  <a:pt x="233" y="52"/>
                  <a:pt x="233" y="52"/>
                </a:cubicBezTo>
                <a:cubicBezTo>
                  <a:pt x="234" y="53"/>
                  <a:pt x="234" y="53"/>
                  <a:pt x="235" y="54"/>
                </a:cubicBezTo>
                <a:cubicBezTo>
                  <a:pt x="234" y="54"/>
                  <a:pt x="232" y="54"/>
                  <a:pt x="231" y="55"/>
                </a:cubicBezTo>
                <a:cubicBezTo>
                  <a:pt x="231" y="55"/>
                  <a:pt x="230" y="55"/>
                  <a:pt x="230" y="55"/>
                </a:cubicBezTo>
                <a:cubicBezTo>
                  <a:pt x="231" y="54"/>
                  <a:pt x="232" y="53"/>
                  <a:pt x="233" y="52"/>
                </a:cubicBezTo>
                <a:close/>
                <a:moveTo>
                  <a:pt x="231" y="58"/>
                </a:moveTo>
                <a:cubicBezTo>
                  <a:pt x="234" y="57"/>
                  <a:pt x="238" y="56"/>
                  <a:pt x="241" y="56"/>
                </a:cubicBezTo>
                <a:cubicBezTo>
                  <a:pt x="242" y="56"/>
                  <a:pt x="243" y="56"/>
                  <a:pt x="244" y="56"/>
                </a:cubicBezTo>
                <a:cubicBezTo>
                  <a:pt x="245" y="56"/>
                  <a:pt x="245" y="56"/>
                  <a:pt x="245" y="56"/>
                </a:cubicBezTo>
                <a:cubicBezTo>
                  <a:pt x="247" y="56"/>
                  <a:pt x="250" y="57"/>
                  <a:pt x="252" y="58"/>
                </a:cubicBezTo>
                <a:cubicBezTo>
                  <a:pt x="261" y="60"/>
                  <a:pt x="267" y="65"/>
                  <a:pt x="267" y="66"/>
                </a:cubicBezTo>
                <a:cubicBezTo>
                  <a:pt x="267" y="67"/>
                  <a:pt x="262" y="70"/>
                  <a:pt x="255" y="72"/>
                </a:cubicBezTo>
                <a:cubicBezTo>
                  <a:pt x="254" y="72"/>
                  <a:pt x="253" y="73"/>
                  <a:pt x="252" y="73"/>
                </a:cubicBezTo>
                <a:cubicBezTo>
                  <a:pt x="248" y="74"/>
                  <a:pt x="245" y="74"/>
                  <a:pt x="242" y="74"/>
                </a:cubicBezTo>
                <a:cubicBezTo>
                  <a:pt x="228" y="74"/>
                  <a:pt x="218" y="69"/>
                  <a:pt x="218" y="67"/>
                </a:cubicBezTo>
                <a:cubicBezTo>
                  <a:pt x="217" y="66"/>
                  <a:pt x="222" y="60"/>
                  <a:pt x="231" y="58"/>
                </a:cubicBezTo>
                <a:close/>
                <a:moveTo>
                  <a:pt x="280" y="49"/>
                </a:moveTo>
                <a:cubicBezTo>
                  <a:pt x="283" y="49"/>
                  <a:pt x="287" y="49"/>
                  <a:pt x="290" y="49"/>
                </a:cubicBezTo>
                <a:cubicBezTo>
                  <a:pt x="291" y="49"/>
                  <a:pt x="292" y="50"/>
                  <a:pt x="293" y="50"/>
                </a:cubicBezTo>
                <a:cubicBezTo>
                  <a:pt x="293" y="50"/>
                  <a:pt x="293" y="50"/>
                  <a:pt x="293" y="50"/>
                </a:cubicBezTo>
                <a:cubicBezTo>
                  <a:pt x="296" y="51"/>
                  <a:pt x="299" y="52"/>
                  <a:pt x="301" y="53"/>
                </a:cubicBezTo>
                <a:cubicBezTo>
                  <a:pt x="309" y="57"/>
                  <a:pt x="314" y="62"/>
                  <a:pt x="314" y="64"/>
                </a:cubicBezTo>
                <a:cubicBezTo>
                  <a:pt x="313" y="65"/>
                  <a:pt x="308" y="67"/>
                  <a:pt x="301" y="68"/>
                </a:cubicBezTo>
                <a:cubicBezTo>
                  <a:pt x="300" y="68"/>
                  <a:pt x="298" y="68"/>
                  <a:pt x="297" y="68"/>
                </a:cubicBezTo>
                <a:cubicBezTo>
                  <a:pt x="294" y="68"/>
                  <a:pt x="291" y="68"/>
                  <a:pt x="287" y="67"/>
                </a:cubicBezTo>
                <a:cubicBezTo>
                  <a:pt x="274" y="65"/>
                  <a:pt x="265" y="57"/>
                  <a:pt x="265" y="55"/>
                </a:cubicBezTo>
                <a:cubicBezTo>
                  <a:pt x="265" y="54"/>
                  <a:pt x="270" y="50"/>
                  <a:pt x="280" y="49"/>
                </a:cubicBezTo>
                <a:close/>
                <a:moveTo>
                  <a:pt x="290" y="35"/>
                </a:moveTo>
                <a:cubicBezTo>
                  <a:pt x="290" y="35"/>
                  <a:pt x="290" y="34"/>
                  <a:pt x="290" y="34"/>
                </a:cubicBezTo>
                <a:cubicBezTo>
                  <a:pt x="290" y="34"/>
                  <a:pt x="290" y="34"/>
                  <a:pt x="290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0" y="34"/>
                  <a:pt x="290" y="35"/>
                  <a:pt x="290" y="35"/>
                </a:cubicBezTo>
                <a:close/>
                <a:moveTo>
                  <a:pt x="283" y="44"/>
                </a:moveTo>
                <a:cubicBezTo>
                  <a:pt x="283" y="44"/>
                  <a:pt x="283" y="44"/>
                  <a:pt x="283" y="44"/>
                </a:cubicBezTo>
                <a:cubicBezTo>
                  <a:pt x="283" y="45"/>
                  <a:pt x="284" y="45"/>
                  <a:pt x="284" y="46"/>
                </a:cubicBezTo>
                <a:cubicBezTo>
                  <a:pt x="283" y="46"/>
                  <a:pt x="281" y="46"/>
                  <a:pt x="280" y="46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1" y="45"/>
                  <a:pt x="282" y="44"/>
                  <a:pt x="283" y="44"/>
                </a:cubicBezTo>
                <a:close/>
                <a:moveTo>
                  <a:pt x="330" y="50"/>
                </a:moveTo>
                <a:cubicBezTo>
                  <a:pt x="333" y="50"/>
                  <a:pt x="336" y="51"/>
                  <a:pt x="339" y="52"/>
                </a:cubicBezTo>
                <a:cubicBezTo>
                  <a:pt x="340" y="52"/>
                  <a:pt x="341" y="53"/>
                  <a:pt x="342" y="53"/>
                </a:cubicBezTo>
                <a:cubicBezTo>
                  <a:pt x="342" y="53"/>
                  <a:pt x="342" y="53"/>
                  <a:pt x="342" y="53"/>
                </a:cubicBezTo>
                <a:cubicBezTo>
                  <a:pt x="345" y="55"/>
                  <a:pt x="347" y="56"/>
                  <a:pt x="349" y="58"/>
                </a:cubicBezTo>
                <a:cubicBezTo>
                  <a:pt x="356" y="63"/>
                  <a:pt x="360" y="69"/>
                  <a:pt x="360" y="71"/>
                </a:cubicBezTo>
                <a:cubicBezTo>
                  <a:pt x="359" y="72"/>
                  <a:pt x="353" y="73"/>
                  <a:pt x="346" y="72"/>
                </a:cubicBezTo>
                <a:cubicBezTo>
                  <a:pt x="345" y="72"/>
                  <a:pt x="344" y="72"/>
                  <a:pt x="343" y="72"/>
                </a:cubicBezTo>
                <a:cubicBezTo>
                  <a:pt x="339" y="71"/>
                  <a:pt x="336" y="70"/>
                  <a:pt x="333" y="69"/>
                </a:cubicBezTo>
                <a:cubicBezTo>
                  <a:pt x="320" y="64"/>
                  <a:pt x="313" y="55"/>
                  <a:pt x="313" y="53"/>
                </a:cubicBezTo>
                <a:cubicBezTo>
                  <a:pt x="314" y="52"/>
                  <a:pt x="320" y="48"/>
                  <a:pt x="330" y="50"/>
                </a:cubicBezTo>
                <a:close/>
                <a:moveTo>
                  <a:pt x="342" y="38"/>
                </a:moveTo>
                <a:cubicBezTo>
                  <a:pt x="342" y="38"/>
                  <a:pt x="342" y="37"/>
                  <a:pt x="342" y="37"/>
                </a:cubicBezTo>
                <a:cubicBezTo>
                  <a:pt x="342" y="37"/>
                  <a:pt x="342" y="37"/>
                  <a:pt x="342" y="37"/>
                </a:cubicBezTo>
                <a:cubicBezTo>
                  <a:pt x="343" y="37"/>
                  <a:pt x="343" y="37"/>
                  <a:pt x="343" y="37"/>
                </a:cubicBezTo>
                <a:cubicBezTo>
                  <a:pt x="343" y="37"/>
                  <a:pt x="342" y="38"/>
                  <a:pt x="342" y="38"/>
                </a:cubicBezTo>
                <a:close/>
                <a:moveTo>
                  <a:pt x="335" y="48"/>
                </a:moveTo>
                <a:cubicBezTo>
                  <a:pt x="333" y="47"/>
                  <a:pt x="332" y="47"/>
                  <a:pt x="330" y="47"/>
                </a:cubicBezTo>
                <a:cubicBezTo>
                  <a:pt x="330" y="47"/>
                  <a:pt x="330" y="47"/>
                  <a:pt x="330" y="47"/>
                </a:cubicBezTo>
                <a:cubicBezTo>
                  <a:pt x="331" y="46"/>
                  <a:pt x="333" y="46"/>
                  <a:pt x="334" y="45"/>
                </a:cubicBezTo>
                <a:cubicBezTo>
                  <a:pt x="334" y="45"/>
                  <a:pt x="334" y="45"/>
                  <a:pt x="334" y="45"/>
                </a:cubicBezTo>
                <a:cubicBezTo>
                  <a:pt x="334" y="46"/>
                  <a:pt x="334" y="47"/>
                  <a:pt x="335" y="48"/>
                </a:cubicBezTo>
                <a:close/>
                <a:moveTo>
                  <a:pt x="362" y="60"/>
                </a:moveTo>
                <a:cubicBezTo>
                  <a:pt x="362" y="59"/>
                  <a:pt x="369" y="57"/>
                  <a:pt x="378" y="60"/>
                </a:cubicBezTo>
                <a:cubicBezTo>
                  <a:pt x="381" y="61"/>
                  <a:pt x="384" y="62"/>
                  <a:pt x="387" y="64"/>
                </a:cubicBezTo>
                <a:cubicBezTo>
                  <a:pt x="388" y="65"/>
                  <a:pt x="389" y="66"/>
                  <a:pt x="390" y="66"/>
                </a:cubicBezTo>
                <a:cubicBezTo>
                  <a:pt x="390" y="66"/>
                  <a:pt x="390" y="66"/>
                  <a:pt x="390" y="66"/>
                </a:cubicBezTo>
                <a:cubicBezTo>
                  <a:pt x="392" y="68"/>
                  <a:pt x="394" y="70"/>
                  <a:pt x="396" y="72"/>
                </a:cubicBezTo>
                <a:cubicBezTo>
                  <a:pt x="402" y="78"/>
                  <a:pt x="404" y="85"/>
                  <a:pt x="403" y="87"/>
                </a:cubicBezTo>
                <a:cubicBezTo>
                  <a:pt x="402" y="88"/>
                  <a:pt x="397" y="88"/>
                  <a:pt x="390" y="85"/>
                </a:cubicBezTo>
                <a:cubicBezTo>
                  <a:pt x="389" y="85"/>
                  <a:pt x="388" y="85"/>
                  <a:pt x="387" y="84"/>
                </a:cubicBezTo>
                <a:cubicBezTo>
                  <a:pt x="384" y="83"/>
                  <a:pt x="381" y="81"/>
                  <a:pt x="378" y="80"/>
                </a:cubicBezTo>
                <a:cubicBezTo>
                  <a:pt x="366" y="72"/>
                  <a:pt x="361" y="62"/>
                  <a:pt x="362" y="60"/>
                </a:cubicBezTo>
                <a:close/>
                <a:moveTo>
                  <a:pt x="392" y="50"/>
                </a:moveTo>
                <a:cubicBezTo>
                  <a:pt x="392" y="50"/>
                  <a:pt x="393" y="50"/>
                  <a:pt x="393" y="50"/>
                </a:cubicBezTo>
                <a:cubicBezTo>
                  <a:pt x="394" y="51"/>
                  <a:pt x="394" y="51"/>
                  <a:pt x="394" y="51"/>
                </a:cubicBezTo>
                <a:cubicBezTo>
                  <a:pt x="393" y="51"/>
                  <a:pt x="393" y="51"/>
                  <a:pt x="393" y="51"/>
                </a:cubicBezTo>
                <a:cubicBezTo>
                  <a:pt x="393" y="51"/>
                  <a:pt x="393" y="50"/>
                  <a:pt x="392" y="50"/>
                </a:cubicBezTo>
                <a:close/>
                <a:moveTo>
                  <a:pt x="383" y="59"/>
                </a:moveTo>
                <a:cubicBezTo>
                  <a:pt x="382" y="58"/>
                  <a:pt x="381" y="58"/>
                  <a:pt x="379" y="57"/>
                </a:cubicBezTo>
                <a:cubicBezTo>
                  <a:pt x="379" y="57"/>
                  <a:pt x="379" y="57"/>
                  <a:pt x="379" y="57"/>
                </a:cubicBezTo>
                <a:cubicBezTo>
                  <a:pt x="380" y="57"/>
                  <a:pt x="382" y="57"/>
                  <a:pt x="383" y="56"/>
                </a:cubicBezTo>
                <a:cubicBezTo>
                  <a:pt x="383" y="56"/>
                  <a:pt x="383" y="57"/>
                  <a:pt x="383" y="57"/>
                </a:cubicBezTo>
                <a:cubicBezTo>
                  <a:pt x="383" y="57"/>
                  <a:pt x="383" y="58"/>
                  <a:pt x="383" y="59"/>
                </a:cubicBezTo>
                <a:close/>
                <a:moveTo>
                  <a:pt x="407" y="77"/>
                </a:moveTo>
                <a:cubicBezTo>
                  <a:pt x="408" y="76"/>
                  <a:pt x="415" y="75"/>
                  <a:pt x="424" y="80"/>
                </a:cubicBezTo>
                <a:cubicBezTo>
                  <a:pt x="427" y="81"/>
                  <a:pt x="429" y="83"/>
                  <a:pt x="432" y="86"/>
                </a:cubicBezTo>
                <a:cubicBezTo>
                  <a:pt x="432" y="86"/>
                  <a:pt x="433" y="87"/>
                  <a:pt x="434" y="88"/>
                </a:cubicBezTo>
                <a:cubicBezTo>
                  <a:pt x="434" y="88"/>
                  <a:pt x="434" y="88"/>
                  <a:pt x="434" y="88"/>
                </a:cubicBezTo>
                <a:cubicBezTo>
                  <a:pt x="436" y="90"/>
                  <a:pt x="437" y="92"/>
                  <a:pt x="439" y="95"/>
                </a:cubicBezTo>
                <a:cubicBezTo>
                  <a:pt x="443" y="102"/>
                  <a:pt x="444" y="110"/>
                  <a:pt x="443" y="111"/>
                </a:cubicBezTo>
                <a:cubicBezTo>
                  <a:pt x="442" y="112"/>
                  <a:pt x="437" y="110"/>
                  <a:pt x="430" y="107"/>
                </a:cubicBezTo>
                <a:cubicBezTo>
                  <a:pt x="429" y="106"/>
                  <a:pt x="428" y="106"/>
                  <a:pt x="427" y="105"/>
                </a:cubicBezTo>
                <a:cubicBezTo>
                  <a:pt x="424" y="103"/>
                  <a:pt x="422" y="101"/>
                  <a:pt x="419" y="99"/>
                </a:cubicBezTo>
                <a:cubicBezTo>
                  <a:pt x="410" y="89"/>
                  <a:pt x="406" y="78"/>
                  <a:pt x="407" y="77"/>
                </a:cubicBezTo>
                <a:close/>
                <a:moveTo>
                  <a:pt x="429" y="80"/>
                </a:moveTo>
                <a:cubicBezTo>
                  <a:pt x="428" y="79"/>
                  <a:pt x="426" y="78"/>
                  <a:pt x="425" y="77"/>
                </a:cubicBezTo>
                <a:cubicBezTo>
                  <a:pt x="425" y="77"/>
                  <a:pt x="425" y="77"/>
                  <a:pt x="425" y="77"/>
                </a:cubicBezTo>
                <a:cubicBezTo>
                  <a:pt x="426" y="77"/>
                  <a:pt x="428" y="77"/>
                  <a:pt x="429" y="77"/>
                </a:cubicBezTo>
                <a:cubicBezTo>
                  <a:pt x="429" y="77"/>
                  <a:pt x="429" y="77"/>
                  <a:pt x="429" y="77"/>
                </a:cubicBezTo>
                <a:cubicBezTo>
                  <a:pt x="429" y="78"/>
                  <a:pt x="429" y="79"/>
                  <a:pt x="429" y="80"/>
                </a:cubicBezTo>
                <a:close/>
                <a:moveTo>
                  <a:pt x="481" y="104"/>
                </a:moveTo>
                <a:cubicBezTo>
                  <a:pt x="482" y="105"/>
                  <a:pt x="482" y="105"/>
                  <a:pt x="482" y="105"/>
                </a:cubicBezTo>
                <a:cubicBezTo>
                  <a:pt x="482" y="105"/>
                  <a:pt x="482" y="105"/>
                  <a:pt x="481" y="105"/>
                </a:cubicBezTo>
                <a:cubicBezTo>
                  <a:pt x="481" y="105"/>
                  <a:pt x="481" y="105"/>
                  <a:pt x="481" y="104"/>
                </a:cubicBezTo>
                <a:cubicBezTo>
                  <a:pt x="481" y="104"/>
                  <a:pt x="481" y="104"/>
                  <a:pt x="481" y="104"/>
                </a:cubicBezTo>
                <a:close/>
                <a:moveTo>
                  <a:pt x="449" y="102"/>
                </a:moveTo>
                <a:cubicBezTo>
                  <a:pt x="450" y="101"/>
                  <a:pt x="457" y="102"/>
                  <a:pt x="465" y="108"/>
                </a:cubicBezTo>
                <a:cubicBezTo>
                  <a:pt x="467" y="110"/>
                  <a:pt x="469" y="113"/>
                  <a:pt x="471" y="115"/>
                </a:cubicBezTo>
                <a:cubicBezTo>
                  <a:pt x="472" y="116"/>
                  <a:pt x="472" y="117"/>
                  <a:pt x="473" y="118"/>
                </a:cubicBezTo>
                <a:cubicBezTo>
                  <a:pt x="473" y="118"/>
                  <a:pt x="473" y="118"/>
                  <a:pt x="473" y="118"/>
                </a:cubicBezTo>
                <a:cubicBezTo>
                  <a:pt x="474" y="121"/>
                  <a:pt x="475" y="123"/>
                  <a:pt x="476" y="125"/>
                </a:cubicBezTo>
                <a:cubicBezTo>
                  <a:pt x="479" y="134"/>
                  <a:pt x="478" y="141"/>
                  <a:pt x="477" y="143"/>
                </a:cubicBezTo>
                <a:cubicBezTo>
                  <a:pt x="476" y="143"/>
                  <a:pt x="471" y="141"/>
                  <a:pt x="466" y="136"/>
                </a:cubicBezTo>
                <a:cubicBezTo>
                  <a:pt x="465" y="135"/>
                  <a:pt x="464" y="134"/>
                  <a:pt x="463" y="134"/>
                </a:cubicBezTo>
                <a:cubicBezTo>
                  <a:pt x="461" y="131"/>
                  <a:pt x="458" y="129"/>
                  <a:pt x="457" y="126"/>
                </a:cubicBezTo>
                <a:cubicBezTo>
                  <a:pt x="449" y="115"/>
                  <a:pt x="448" y="103"/>
                  <a:pt x="449" y="102"/>
                </a:cubicBezTo>
                <a:close/>
                <a:moveTo>
                  <a:pt x="470" y="109"/>
                </a:moveTo>
                <a:cubicBezTo>
                  <a:pt x="469" y="108"/>
                  <a:pt x="467" y="107"/>
                  <a:pt x="466" y="106"/>
                </a:cubicBezTo>
                <a:cubicBezTo>
                  <a:pt x="466" y="106"/>
                  <a:pt x="466" y="106"/>
                  <a:pt x="466" y="106"/>
                </a:cubicBezTo>
                <a:cubicBezTo>
                  <a:pt x="468" y="106"/>
                  <a:pt x="469" y="106"/>
                  <a:pt x="470" y="106"/>
                </a:cubicBezTo>
                <a:cubicBezTo>
                  <a:pt x="470" y="107"/>
                  <a:pt x="470" y="107"/>
                  <a:pt x="470" y="107"/>
                </a:cubicBezTo>
                <a:cubicBezTo>
                  <a:pt x="470" y="107"/>
                  <a:pt x="470" y="108"/>
                  <a:pt x="470" y="109"/>
                </a:cubicBezTo>
                <a:close/>
                <a:moveTo>
                  <a:pt x="516" y="143"/>
                </a:moveTo>
                <a:cubicBezTo>
                  <a:pt x="517" y="144"/>
                  <a:pt x="517" y="144"/>
                  <a:pt x="517" y="144"/>
                </a:cubicBezTo>
                <a:cubicBezTo>
                  <a:pt x="517" y="144"/>
                  <a:pt x="516" y="144"/>
                  <a:pt x="516" y="144"/>
                </a:cubicBezTo>
                <a:cubicBezTo>
                  <a:pt x="516" y="144"/>
                  <a:pt x="516" y="144"/>
                  <a:pt x="516" y="143"/>
                </a:cubicBezTo>
                <a:cubicBezTo>
                  <a:pt x="516" y="143"/>
                  <a:pt x="516" y="143"/>
                  <a:pt x="516" y="143"/>
                </a:cubicBezTo>
                <a:close/>
                <a:moveTo>
                  <a:pt x="505" y="180"/>
                </a:moveTo>
                <a:cubicBezTo>
                  <a:pt x="504" y="180"/>
                  <a:pt x="499" y="177"/>
                  <a:pt x="495" y="171"/>
                </a:cubicBezTo>
                <a:cubicBezTo>
                  <a:pt x="494" y="170"/>
                  <a:pt x="493" y="169"/>
                  <a:pt x="493" y="168"/>
                </a:cubicBezTo>
                <a:cubicBezTo>
                  <a:pt x="491" y="166"/>
                  <a:pt x="489" y="163"/>
                  <a:pt x="488" y="160"/>
                </a:cubicBezTo>
                <a:cubicBezTo>
                  <a:pt x="482" y="147"/>
                  <a:pt x="484" y="136"/>
                  <a:pt x="485" y="134"/>
                </a:cubicBezTo>
                <a:cubicBezTo>
                  <a:pt x="486" y="134"/>
                  <a:pt x="493" y="136"/>
                  <a:pt x="499" y="144"/>
                </a:cubicBezTo>
                <a:cubicBezTo>
                  <a:pt x="501" y="146"/>
                  <a:pt x="503" y="149"/>
                  <a:pt x="504" y="152"/>
                </a:cubicBezTo>
                <a:cubicBezTo>
                  <a:pt x="505" y="153"/>
                  <a:pt x="505" y="154"/>
                  <a:pt x="505" y="155"/>
                </a:cubicBezTo>
                <a:cubicBezTo>
                  <a:pt x="505" y="155"/>
                  <a:pt x="505" y="155"/>
                  <a:pt x="505" y="155"/>
                </a:cubicBezTo>
                <a:cubicBezTo>
                  <a:pt x="506" y="158"/>
                  <a:pt x="507" y="161"/>
                  <a:pt x="507" y="163"/>
                </a:cubicBezTo>
                <a:cubicBezTo>
                  <a:pt x="508" y="172"/>
                  <a:pt x="506" y="179"/>
                  <a:pt x="505" y="180"/>
                </a:cubicBezTo>
                <a:close/>
                <a:moveTo>
                  <a:pt x="504" y="146"/>
                </a:moveTo>
                <a:cubicBezTo>
                  <a:pt x="503" y="144"/>
                  <a:pt x="502" y="143"/>
                  <a:pt x="501" y="142"/>
                </a:cubicBezTo>
                <a:cubicBezTo>
                  <a:pt x="501" y="142"/>
                  <a:pt x="501" y="142"/>
                  <a:pt x="501" y="142"/>
                </a:cubicBezTo>
                <a:cubicBezTo>
                  <a:pt x="502" y="142"/>
                  <a:pt x="504" y="143"/>
                  <a:pt x="505" y="143"/>
                </a:cubicBezTo>
                <a:cubicBezTo>
                  <a:pt x="505" y="143"/>
                  <a:pt x="505" y="143"/>
                  <a:pt x="505" y="143"/>
                </a:cubicBezTo>
                <a:cubicBezTo>
                  <a:pt x="504" y="144"/>
                  <a:pt x="504" y="145"/>
                  <a:pt x="504" y="146"/>
                </a:cubicBezTo>
                <a:close/>
                <a:moveTo>
                  <a:pt x="543" y="189"/>
                </a:moveTo>
                <a:cubicBezTo>
                  <a:pt x="543" y="190"/>
                  <a:pt x="543" y="190"/>
                  <a:pt x="543" y="190"/>
                </a:cubicBezTo>
                <a:cubicBezTo>
                  <a:pt x="543" y="189"/>
                  <a:pt x="543" y="189"/>
                  <a:pt x="543" y="189"/>
                </a:cubicBezTo>
                <a:cubicBezTo>
                  <a:pt x="543" y="189"/>
                  <a:pt x="543" y="189"/>
                  <a:pt x="543" y="188"/>
                </a:cubicBezTo>
                <a:cubicBezTo>
                  <a:pt x="543" y="188"/>
                  <a:pt x="543" y="189"/>
                  <a:pt x="543" y="189"/>
                </a:cubicBezTo>
                <a:close/>
                <a:moveTo>
                  <a:pt x="515" y="208"/>
                </a:moveTo>
                <a:cubicBezTo>
                  <a:pt x="513" y="205"/>
                  <a:pt x="512" y="202"/>
                  <a:pt x="512" y="199"/>
                </a:cubicBezTo>
                <a:cubicBezTo>
                  <a:pt x="509" y="186"/>
                  <a:pt x="512" y="175"/>
                  <a:pt x="514" y="174"/>
                </a:cubicBezTo>
                <a:cubicBezTo>
                  <a:pt x="515" y="173"/>
                  <a:pt x="521" y="176"/>
                  <a:pt x="526" y="185"/>
                </a:cubicBezTo>
                <a:cubicBezTo>
                  <a:pt x="527" y="188"/>
                  <a:pt x="528" y="191"/>
                  <a:pt x="529" y="195"/>
                </a:cubicBezTo>
                <a:cubicBezTo>
                  <a:pt x="529" y="196"/>
                  <a:pt x="530" y="197"/>
                  <a:pt x="530" y="198"/>
                </a:cubicBezTo>
                <a:cubicBezTo>
                  <a:pt x="530" y="198"/>
                  <a:pt x="530" y="198"/>
                  <a:pt x="530" y="198"/>
                </a:cubicBezTo>
                <a:cubicBezTo>
                  <a:pt x="530" y="201"/>
                  <a:pt x="530" y="203"/>
                  <a:pt x="530" y="206"/>
                </a:cubicBezTo>
                <a:cubicBezTo>
                  <a:pt x="529" y="215"/>
                  <a:pt x="526" y="221"/>
                  <a:pt x="525" y="222"/>
                </a:cubicBezTo>
                <a:cubicBezTo>
                  <a:pt x="523" y="222"/>
                  <a:pt x="520" y="218"/>
                  <a:pt x="516" y="212"/>
                </a:cubicBezTo>
                <a:cubicBezTo>
                  <a:pt x="516" y="211"/>
                  <a:pt x="515" y="210"/>
                  <a:pt x="515" y="208"/>
                </a:cubicBezTo>
                <a:close/>
                <a:moveTo>
                  <a:pt x="532" y="186"/>
                </a:moveTo>
                <a:cubicBezTo>
                  <a:pt x="531" y="187"/>
                  <a:pt x="531" y="187"/>
                  <a:pt x="530" y="188"/>
                </a:cubicBezTo>
                <a:cubicBezTo>
                  <a:pt x="530" y="187"/>
                  <a:pt x="529" y="185"/>
                  <a:pt x="528" y="184"/>
                </a:cubicBezTo>
                <a:cubicBezTo>
                  <a:pt x="528" y="184"/>
                  <a:pt x="528" y="184"/>
                  <a:pt x="528" y="184"/>
                </a:cubicBezTo>
                <a:cubicBezTo>
                  <a:pt x="530" y="185"/>
                  <a:pt x="531" y="186"/>
                  <a:pt x="532" y="186"/>
                </a:cubicBezTo>
                <a:cubicBezTo>
                  <a:pt x="532" y="186"/>
                  <a:pt x="532" y="186"/>
                  <a:pt x="532" y="186"/>
                </a:cubicBezTo>
                <a:close/>
                <a:moveTo>
                  <a:pt x="568" y="257"/>
                </a:moveTo>
                <a:cubicBezTo>
                  <a:pt x="569" y="259"/>
                  <a:pt x="569" y="262"/>
                  <a:pt x="569" y="264"/>
                </a:cubicBezTo>
                <a:cubicBezTo>
                  <a:pt x="571" y="277"/>
                  <a:pt x="567" y="286"/>
                  <a:pt x="566" y="287"/>
                </a:cubicBezTo>
                <a:cubicBezTo>
                  <a:pt x="565" y="287"/>
                  <a:pt x="564" y="286"/>
                  <a:pt x="562" y="284"/>
                </a:cubicBezTo>
                <a:cubicBezTo>
                  <a:pt x="560" y="281"/>
                  <a:pt x="554" y="274"/>
                  <a:pt x="551" y="262"/>
                </a:cubicBezTo>
                <a:cubicBezTo>
                  <a:pt x="550" y="260"/>
                  <a:pt x="549" y="258"/>
                  <a:pt x="549" y="256"/>
                </a:cubicBezTo>
                <a:cubicBezTo>
                  <a:pt x="549" y="254"/>
                  <a:pt x="548" y="253"/>
                  <a:pt x="548" y="252"/>
                </a:cubicBezTo>
                <a:cubicBezTo>
                  <a:pt x="547" y="242"/>
                  <a:pt x="550" y="237"/>
                  <a:pt x="551" y="236"/>
                </a:cubicBezTo>
                <a:cubicBezTo>
                  <a:pt x="552" y="236"/>
                  <a:pt x="559" y="239"/>
                  <a:pt x="564" y="249"/>
                </a:cubicBezTo>
                <a:cubicBezTo>
                  <a:pt x="566" y="251"/>
                  <a:pt x="567" y="254"/>
                  <a:pt x="568" y="257"/>
                </a:cubicBezTo>
                <a:close/>
                <a:moveTo>
                  <a:pt x="552" y="290"/>
                </a:moveTo>
                <a:cubicBezTo>
                  <a:pt x="552" y="291"/>
                  <a:pt x="552" y="292"/>
                  <a:pt x="552" y="293"/>
                </a:cubicBezTo>
                <a:cubicBezTo>
                  <a:pt x="552" y="293"/>
                  <a:pt x="552" y="293"/>
                  <a:pt x="552" y="293"/>
                </a:cubicBezTo>
                <a:cubicBezTo>
                  <a:pt x="551" y="296"/>
                  <a:pt x="550" y="299"/>
                  <a:pt x="549" y="301"/>
                </a:cubicBezTo>
                <a:cubicBezTo>
                  <a:pt x="545" y="309"/>
                  <a:pt x="539" y="314"/>
                  <a:pt x="538" y="314"/>
                </a:cubicBezTo>
                <a:cubicBezTo>
                  <a:pt x="537" y="313"/>
                  <a:pt x="535" y="308"/>
                  <a:pt x="534" y="301"/>
                </a:cubicBezTo>
                <a:cubicBezTo>
                  <a:pt x="534" y="300"/>
                  <a:pt x="534" y="299"/>
                  <a:pt x="534" y="297"/>
                </a:cubicBezTo>
                <a:cubicBezTo>
                  <a:pt x="534" y="294"/>
                  <a:pt x="534" y="291"/>
                  <a:pt x="535" y="287"/>
                </a:cubicBezTo>
                <a:cubicBezTo>
                  <a:pt x="537" y="274"/>
                  <a:pt x="545" y="265"/>
                  <a:pt x="547" y="265"/>
                </a:cubicBezTo>
                <a:cubicBezTo>
                  <a:pt x="548" y="265"/>
                  <a:pt x="552" y="270"/>
                  <a:pt x="553" y="280"/>
                </a:cubicBezTo>
                <a:cubicBezTo>
                  <a:pt x="553" y="284"/>
                  <a:pt x="553" y="287"/>
                  <a:pt x="552" y="290"/>
                </a:cubicBezTo>
                <a:close/>
                <a:moveTo>
                  <a:pt x="529" y="252"/>
                </a:moveTo>
                <a:cubicBezTo>
                  <a:pt x="528" y="249"/>
                  <a:pt x="528" y="245"/>
                  <a:pt x="528" y="242"/>
                </a:cubicBezTo>
                <a:cubicBezTo>
                  <a:pt x="527" y="228"/>
                  <a:pt x="533" y="218"/>
                  <a:pt x="535" y="218"/>
                </a:cubicBezTo>
                <a:cubicBezTo>
                  <a:pt x="536" y="218"/>
                  <a:pt x="541" y="222"/>
                  <a:pt x="544" y="232"/>
                </a:cubicBezTo>
                <a:cubicBezTo>
                  <a:pt x="545" y="235"/>
                  <a:pt x="545" y="238"/>
                  <a:pt x="546" y="241"/>
                </a:cubicBezTo>
                <a:cubicBezTo>
                  <a:pt x="546" y="242"/>
                  <a:pt x="546" y="243"/>
                  <a:pt x="545" y="245"/>
                </a:cubicBezTo>
                <a:cubicBezTo>
                  <a:pt x="545" y="245"/>
                  <a:pt x="545" y="245"/>
                  <a:pt x="545" y="245"/>
                </a:cubicBezTo>
                <a:cubicBezTo>
                  <a:pt x="545" y="247"/>
                  <a:pt x="545" y="250"/>
                  <a:pt x="544" y="252"/>
                </a:cubicBezTo>
                <a:cubicBezTo>
                  <a:pt x="542" y="261"/>
                  <a:pt x="537" y="267"/>
                  <a:pt x="536" y="267"/>
                </a:cubicBezTo>
                <a:cubicBezTo>
                  <a:pt x="534" y="267"/>
                  <a:pt x="532" y="262"/>
                  <a:pt x="530" y="255"/>
                </a:cubicBezTo>
                <a:cubicBezTo>
                  <a:pt x="529" y="254"/>
                  <a:pt x="529" y="253"/>
                  <a:pt x="529" y="252"/>
                </a:cubicBezTo>
                <a:close/>
                <a:moveTo>
                  <a:pt x="550" y="233"/>
                </a:moveTo>
                <a:cubicBezTo>
                  <a:pt x="549" y="234"/>
                  <a:pt x="548" y="234"/>
                  <a:pt x="548" y="235"/>
                </a:cubicBezTo>
                <a:cubicBezTo>
                  <a:pt x="548" y="234"/>
                  <a:pt x="547" y="232"/>
                  <a:pt x="547" y="231"/>
                </a:cubicBezTo>
                <a:cubicBezTo>
                  <a:pt x="547" y="231"/>
                  <a:pt x="547" y="231"/>
                  <a:pt x="547" y="230"/>
                </a:cubicBezTo>
                <a:cubicBezTo>
                  <a:pt x="548" y="232"/>
                  <a:pt x="549" y="233"/>
                  <a:pt x="550" y="233"/>
                </a:cubicBezTo>
                <a:cubicBezTo>
                  <a:pt x="550" y="233"/>
                  <a:pt x="550" y="233"/>
                  <a:pt x="550" y="233"/>
                </a:cubicBezTo>
                <a:close/>
                <a:moveTo>
                  <a:pt x="544" y="349"/>
                </a:moveTo>
                <a:cubicBezTo>
                  <a:pt x="539" y="357"/>
                  <a:pt x="532" y="360"/>
                  <a:pt x="531" y="360"/>
                </a:cubicBezTo>
                <a:cubicBezTo>
                  <a:pt x="530" y="359"/>
                  <a:pt x="529" y="354"/>
                  <a:pt x="530" y="346"/>
                </a:cubicBezTo>
                <a:cubicBezTo>
                  <a:pt x="530" y="345"/>
                  <a:pt x="530" y="344"/>
                  <a:pt x="530" y="343"/>
                </a:cubicBezTo>
                <a:cubicBezTo>
                  <a:pt x="531" y="340"/>
                  <a:pt x="532" y="336"/>
                  <a:pt x="533" y="333"/>
                </a:cubicBezTo>
                <a:cubicBezTo>
                  <a:pt x="538" y="320"/>
                  <a:pt x="547" y="313"/>
                  <a:pt x="549" y="314"/>
                </a:cubicBezTo>
                <a:cubicBezTo>
                  <a:pt x="550" y="314"/>
                  <a:pt x="553" y="320"/>
                  <a:pt x="552" y="330"/>
                </a:cubicBezTo>
                <a:cubicBezTo>
                  <a:pt x="552" y="333"/>
                  <a:pt x="551" y="336"/>
                  <a:pt x="550" y="339"/>
                </a:cubicBezTo>
                <a:cubicBezTo>
                  <a:pt x="549" y="340"/>
                  <a:pt x="549" y="342"/>
                  <a:pt x="548" y="343"/>
                </a:cubicBezTo>
                <a:cubicBezTo>
                  <a:pt x="548" y="343"/>
                  <a:pt x="548" y="343"/>
                  <a:pt x="548" y="343"/>
                </a:cubicBezTo>
                <a:cubicBezTo>
                  <a:pt x="547" y="345"/>
                  <a:pt x="546" y="347"/>
                  <a:pt x="544" y="349"/>
                </a:cubicBezTo>
                <a:close/>
                <a:moveTo>
                  <a:pt x="555" y="330"/>
                </a:moveTo>
                <a:cubicBezTo>
                  <a:pt x="555" y="330"/>
                  <a:pt x="555" y="330"/>
                  <a:pt x="555" y="330"/>
                </a:cubicBezTo>
                <a:cubicBezTo>
                  <a:pt x="556" y="331"/>
                  <a:pt x="556" y="333"/>
                  <a:pt x="557" y="334"/>
                </a:cubicBezTo>
                <a:cubicBezTo>
                  <a:pt x="557" y="334"/>
                  <a:pt x="556" y="334"/>
                  <a:pt x="556" y="334"/>
                </a:cubicBezTo>
                <a:cubicBezTo>
                  <a:pt x="556" y="334"/>
                  <a:pt x="555" y="334"/>
                  <a:pt x="554" y="335"/>
                </a:cubicBezTo>
                <a:cubicBezTo>
                  <a:pt x="554" y="333"/>
                  <a:pt x="555" y="332"/>
                  <a:pt x="555" y="330"/>
                </a:cubicBezTo>
                <a:close/>
                <a:moveTo>
                  <a:pt x="556" y="280"/>
                </a:moveTo>
                <a:cubicBezTo>
                  <a:pt x="556" y="280"/>
                  <a:pt x="556" y="280"/>
                  <a:pt x="556" y="280"/>
                </a:cubicBezTo>
                <a:cubicBezTo>
                  <a:pt x="557" y="281"/>
                  <a:pt x="557" y="282"/>
                  <a:pt x="558" y="283"/>
                </a:cubicBezTo>
                <a:cubicBezTo>
                  <a:pt x="558" y="283"/>
                  <a:pt x="558" y="283"/>
                  <a:pt x="558" y="283"/>
                </a:cubicBezTo>
                <a:cubicBezTo>
                  <a:pt x="557" y="283"/>
                  <a:pt x="556" y="284"/>
                  <a:pt x="556" y="285"/>
                </a:cubicBezTo>
                <a:cubicBezTo>
                  <a:pt x="556" y="283"/>
                  <a:pt x="556" y="282"/>
                  <a:pt x="556" y="280"/>
                </a:cubicBezTo>
                <a:close/>
                <a:moveTo>
                  <a:pt x="567" y="290"/>
                </a:moveTo>
                <a:cubicBezTo>
                  <a:pt x="567" y="290"/>
                  <a:pt x="567" y="290"/>
                  <a:pt x="567" y="290"/>
                </a:cubicBezTo>
                <a:cubicBezTo>
                  <a:pt x="567" y="291"/>
                  <a:pt x="567" y="291"/>
                  <a:pt x="567" y="291"/>
                </a:cubicBezTo>
                <a:cubicBezTo>
                  <a:pt x="567" y="291"/>
                  <a:pt x="567" y="290"/>
                  <a:pt x="567" y="290"/>
                </a:cubicBezTo>
                <a:cubicBezTo>
                  <a:pt x="567" y="290"/>
                  <a:pt x="567" y="290"/>
                  <a:pt x="567" y="290"/>
                </a:cubicBezTo>
                <a:close/>
                <a:moveTo>
                  <a:pt x="586" y="244"/>
                </a:moveTo>
                <a:cubicBezTo>
                  <a:pt x="587" y="245"/>
                  <a:pt x="587" y="245"/>
                  <a:pt x="587" y="245"/>
                </a:cubicBezTo>
                <a:cubicBezTo>
                  <a:pt x="594" y="253"/>
                  <a:pt x="597" y="264"/>
                  <a:pt x="598" y="271"/>
                </a:cubicBezTo>
                <a:cubicBezTo>
                  <a:pt x="598" y="274"/>
                  <a:pt x="598" y="276"/>
                  <a:pt x="597" y="276"/>
                </a:cubicBezTo>
                <a:cubicBezTo>
                  <a:pt x="595" y="276"/>
                  <a:pt x="583" y="270"/>
                  <a:pt x="573" y="257"/>
                </a:cubicBezTo>
                <a:cubicBezTo>
                  <a:pt x="570" y="254"/>
                  <a:pt x="569" y="251"/>
                  <a:pt x="567" y="248"/>
                </a:cubicBezTo>
                <a:cubicBezTo>
                  <a:pt x="565" y="243"/>
                  <a:pt x="563" y="239"/>
                  <a:pt x="563" y="237"/>
                </a:cubicBezTo>
                <a:cubicBezTo>
                  <a:pt x="562" y="233"/>
                  <a:pt x="562" y="231"/>
                  <a:pt x="563" y="231"/>
                </a:cubicBezTo>
                <a:cubicBezTo>
                  <a:pt x="564" y="230"/>
                  <a:pt x="576" y="232"/>
                  <a:pt x="586" y="244"/>
                </a:cubicBezTo>
                <a:close/>
                <a:moveTo>
                  <a:pt x="560" y="238"/>
                </a:moveTo>
                <a:cubicBezTo>
                  <a:pt x="560" y="239"/>
                  <a:pt x="560" y="239"/>
                  <a:pt x="560" y="239"/>
                </a:cubicBezTo>
                <a:cubicBezTo>
                  <a:pt x="560" y="239"/>
                  <a:pt x="560" y="238"/>
                  <a:pt x="560" y="238"/>
                </a:cubicBezTo>
                <a:cubicBezTo>
                  <a:pt x="560" y="238"/>
                  <a:pt x="560" y="238"/>
                  <a:pt x="560" y="238"/>
                </a:cubicBezTo>
                <a:cubicBezTo>
                  <a:pt x="560" y="238"/>
                  <a:pt x="560" y="238"/>
                  <a:pt x="560" y="238"/>
                </a:cubicBezTo>
                <a:close/>
                <a:moveTo>
                  <a:pt x="558" y="236"/>
                </a:moveTo>
                <a:cubicBezTo>
                  <a:pt x="558" y="236"/>
                  <a:pt x="556" y="235"/>
                  <a:pt x="553" y="233"/>
                </a:cubicBezTo>
                <a:cubicBezTo>
                  <a:pt x="551" y="231"/>
                  <a:pt x="544" y="225"/>
                  <a:pt x="538" y="214"/>
                </a:cubicBezTo>
                <a:cubicBezTo>
                  <a:pt x="537" y="212"/>
                  <a:pt x="536" y="210"/>
                  <a:pt x="535" y="208"/>
                </a:cubicBezTo>
                <a:cubicBezTo>
                  <a:pt x="535" y="207"/>
                  <a:pt x="534" y="206"/>
                  <a:pt x="534" y="204"/>
                </a:cubicBezTo>
                <a:cubicBezTo>
                  <a:pt x="531" y="195"/>
                  <a:pt x="532" y="189"/>
                  <a:pt x="533" y="188"/>
                </a:cubicBezTo>
                <a:cubicBezTo>
                  <a:pt x="534" y="188"/>
                  <a:pt x="542" y="190"/>
                  <a:pt x="549" y="198"/>
                </a:cubicBezTo>
                <a:cubicBezTo>
                  <a:pt x="551" y="200"/>
                  <a:pt x="553" y="203"/>
                  <a:pt x="554" y="206"/>
                </a:cubicBezTo>
                <a:cubicBezTo>
                  <a:pt x="555" y="208"/>
                  <a:pt x="556" y="210"/>
                  <a:pt x="557" y="213"/>
                </a:cubicBezTo>
                <a:cubicBezTo>
                  <a:pt x="561" y="225"/>
                  <a:pt x="559" y="234"/>
                  <a:pt x="558" y="236"/>
                </a:cubicBezTo>
                <a:close/>
                <a:moveTo>
                  <a:pt x="544" y="181"/>
                </a:moveTo>
                <a:cubicBezTo>
                  <a:pt x="545" y="180"/>
                  <a:pt x="557" y="179"/>
                  <a:pt x="570" y="189"/>
                </a:cubicBezTo>
                <a:cubicBezTo>
                  <a:pt x="570" y="190"/>
                  <a:pt x="570" y="190"/>
                  <a:pt x="570" y="190"/>
                </a:cubicBezTo>
                <a:cubicBezTo>
                  <a:pt x="579" y="197"/>
                  <a:pt x="584" y="207"/>
                  <a:pt x="586" y="213"/>
                </a:cubicBezTo>
                <a:cubicBezTo>
                  <a:pt x="587" y="217"/>
                  <a:pt x="587" y="218"/>
                  <a:pt x="587" y="219"/>
                </a:cubicBezTo>
                <a:cubicBezTo>
                  <a:pt x="585" y="219"/>
                  <a:pt x="571" y="215"/>
                  <a:pt x="559" y="205"/>
                </a:cubicBezTo>
                <a:cubicBezTo>
                  <a:pt x="556" y="202"/>
                  <a:pt x="554" y="199"/>
                  <a:pt x="552" y="197"/>
                </a:cubicBezTo>
                <a:cubicBezTo>
                  <a:pt x="548" y="193"/>
                  <a:pt x="546" y="189"/>
                  <a:pt x="545" y="187"/>
                </a:cubicBezTo>
                <a:cubicBezTo>
                  <a:pt x="544" y="184"/>
                  <a:pt x="544" y="182"/>
                  <a:pt x="544" y="181"/>
                </a:cubicBezTo>
                <a:close/>
                <a:moveTo>
                  <a:pt x="535" y="164"/>
                </a:moveTo>
                <a:cubicBezTo>
                  <a:pt x="541" y="175"/>
                  <a:pt x="542" y="185"/>
                  <a:pt x="541" y="187"/>
                </a:cubicBezTo>
                <a:cubicBezTo>
                  <a:pt x="540" y="187"/>
                  <a:pt x="538" y="187"/>
                  <a:pt x="535" y="185"/>
                </a:cubicBezTo>
                <a:cubicBezTo>
                  <a:pt x="533" y="184"/>
                  <a:pt x="524" y="179"/>
                  <a:pt x="517" y="170"/>
                </a:cubicBezTo>
                <a:cubicBezTo>
                  <a:pt x="515" y="168"/>
                  <a:pt x="514" y="166"/>
                  <a:pt x="513" y="164"/>
                </a:cubicBezTo>
                <a:cubicBezTo>
                  <a:pt x="512" y="163"/>
                  <a:pt x="511" y="162"/>
                  <a:pt x="511" y="161"/>
                </a:cubicBezTo>
                <a:cubicBezTo>
                  <a:pt x="506" y="153"/>
                  <a:pt x="506" y="146"/>
                  <a:pt x="507" y="145"/>
                </a:cubicBezTo>
                <a:cubicBezTo>
                  <a:pt x="508" y="144"/>
                  <a:pt x="516" y="145"/>
                  <a:pt x="524" y="152"/>
                </a:cubicBezTo>
                <a:cubicBezTo>
                  <a:pt x="526" y="153"/>
                  <a:pt x="529" y="156"/>
                  <a:pt x="531" y="158"/>
                </a:cubicBezTo>
                <a:cubicBezTo>
                  <a:pt x="532" y="160"/>
                  <a:pt x="534" y="162"/>
                  <a:pt x="535" y="164"/>
                </a:cubicBezTo>
                <a:close/>
                <a:moveTo>
                  <a:pt x="543" y="139"/>
                </a:moveTo>
                <a:cubicBezTo>
                  <a:pt x="543" y="140"/>
                  <a:pt x="543" y="140"/>
                  <a:pt x="543" y="140"/>
                </a:cubicBezTo>
                <a:cubicBezTo>
                  <a:pt x="553" y="145"/>
                  <a:pt x="560" y="153"/>
                  <a:pt x="563" y="159"/>
                </a:cubicBezTo>
                <a:cubicBezTo>
                  <a:pt x="565" y="162"/>
                  <a:pt x="565" y="164"/>
                  <a:pt x="565" y="164"/>
                </a:cubicBezTo>
                <a:cubicBezTo>
                  <a:pt x="563" y="166"/>
                  <a:pt x="549" y="164"/>
                  <a:pt x="536" y="156"/>
                </a:cubicBezTo>
                <a:cubicBezTo>
                  <a:pt x="532" y="154"/>
                  <a:pt x="529" y="152"/>
                  <a:pt x="527" y="150"/>
                </a:cubicBezTo>
                <a:cubicBezTo>
                  <a:pt x="522" y="147"/>
                  <a:pt x="520" y="143"/>
                  <a:pt x="519" y="142"/>
                </a:cubicBezTo>
                <a:cubicBezTo>
                  <a:pt x="516" y="139"/>
                  <a:pt x="516" y="137"/>
                  <a:pt x="516" y="136"/>
                </a:cubicBezTo>
                <a:cubicBezTo>
                  <a:pt x="517" y="135"/>
                  <a:pt x="528" y="132"/>
                  <a:pt x="543" y="139"/>
                </a:cubicBezTo>
                <a:close/>
                <a:moveTo>
                  <a:pt x="504" y="121"/>
                </a:moveTo>
                <a:cubicBezTo>
                  <a:pt x="512" y="131"/>
                  <a:pt x="514" y="140"/>
                  <a:pt x="514" y="142"/>
                </a:cubicBezTo>
                <a:cubicBezTo>
                  <a:pt x="513" y="142"/>
                  <a:pt x="512" y="142"/>
                  <a:pt x="508" y="141"/>
                </a:cubicBezTo>
                <a:cubicBezTo>
                  <a:pt x="505" y="141"/>
                  <a:pt x="496" y="138"/>
                  <a:pt x="487" y="130"/>
                </a:cubicBezTo>
                <a:cubicBezTo>
                  <a:pt x="485" y="129"/>
                  <a:pt x="484" y="127"/>
                  <a:pt x="482" y="126"/>
                </a:cubicBezTo>
                <a:cubicBezTo>
                  <a:pt x="481" y="125"/>
                  <a:pt x="480" y="123"/>
                  <a:pt x="479" y="122"/>
                </a:cubicBezTo>
                <a:cubicBezTo>
                  <a:pt x="473" y="115"/>
                  <a:pt x="472" y="109"/>
                  <a:pt x="472" y="108"/>
                </a:cubicBezTo>
                <a:cubicBezTo>
                  <a:pt x="473" y="107"/>
                  <a:pt x="481" y="106"/>
                  <a:pt x="491" y="111"/>
                </a:cubicBezTo>
                <a:cubicBezTo>
                  <a:pt x="493" y="112"/>
                  <a:pt x="496" y="114"/>
                  <a:pt x="498" y="116"/>
                </a:cubicBezTo>
                <a:cubicBezTo>
                  <a:pt x="500" y="118"/>
                  <a:pt x="502" y="119"/>
                  <a:pt x="504" y="121"/>
                </a:cubicBezTo>
                <a:close/>
                <a:moveTo>
                  <a:pt x="507" y="95"/>
                </a:moveTo>
                <a:cubicBezTo>
                  <a:pt x="507" y="95"/>
                  <a:pt x="507" y="95"/>
                  <a:pt x="507" y="95"/>
                </a:cubicBezTo>
                <a:cubicBezTo>
                  <a:pt x="518" y="99"/>
                  <a:pt x="527" y="106"/>
                  <a:pt x="531" y="111"/>
                </a:cubicBezTo>
                <a:cubicBezTo>
                  <a:pt x="533" y="113"/>
                  <a:pt x="534" y="115"/>
                  <a:pt x="534" y="115"/>
                </a:cubicBezTo>
                <a:cubicBezTo>
                  <a:pt x="532" y="117"/>
                  <a:pt x="518" y="118"/>
                  <a:pt x="503" y="113"/>
                </a:cubicBezTo>
                <a:cubicBezTo>
                  <a:pt x="499" y="112"/>
                  <a:pt x="496" y="110"/>
                  <a:pt x="493" y="109"/>
                </a:cubicBezTo>
                <a:cubicBezTo>
                  <a:pt x="488" y="106"/>
                  <a:pt x="485" y="104"/>
                  <a:pt x="483" y="102"/>
                </a:cubicBezTo>
                <a:cubicBezTo>
                  <a:pt x="480" y="100"/>
                  <a:pt x="479" y="98"/>
                  <a:pt x="480" y="97"/>
                </a:cubicBezTo>
                <a:cubicBezTo>
                  <a:pt x="480" y="96"/>
                  <a:pt x="491" y="90"/>
                  <a:pt x="507" y="95"/>
                </a:cubicBezTo>
                <a:close/>
                <a:moveTo>
                  <a:pt x="465" y="85"/>
                </a:moveTo>
                <a:cubicBezTo>
                  <a:pt x="475" y="93"/>
                  <a:pt x="479" y="102"/>
                  <a:pt x="479" y="104"/>
                </a:cubicBezTo>
                <a:cubicBezTo>
                  <a:pt x="478" y="104"/>
                  <a:pt x="477" y="104"/>
                  <a:pt x="473" y="104"/>
                </a:cubicBezTo>
                <a:cubicBezTo>
                  <a:pt x="470" y="104"/>
                  <a:pt x="460" y="103"/>
                  <a:pt x="450" y="97"/>
                </a:cubicBezTo>
                <a:cubicBezTo>
                  <a:pt x="448" y="96"/>
                  <a:pt x="446" y="95"/>
                  <a:pt x="444" y="94"/>
                </a:cubicBezTo>
                <a:cubicBezTo>
                  <a:pt x="443" y="93"/>
                  <a:pt x="442" y="92"/>
                  <a:pt x="441" y="91"/>
                </a:cubicBezTo>
                <a:cubicBezTo>
                  <a:pt x="434" y="85"/>
                  <a:pt x="431" y="79"/>
                  <a:pt x="431" y="78"/>
                </a:cubicBezTo>
                <a:cubicBezTo>
                  <a:pt x="432" y="77"/>
                  <a:pt x="440" y="75"/>
                  <a:pt x="450" y="78"/>
                </a:cubicBezTo>
                <a:cubicBezTo>
                  <a:pt x="453" y="78"/>
                  <a:pt x="456" y="79"/>
                  <a:pt x="459" y="81"/>
                </a:cubicBezTo>
                <a:cubicBezTo>
                  <a:pt x="461" y="82"/>
                  <a:pt x="463" y="84"/>
                  <a:pt x="465" y="85"/>
                </a:cubicBezTo>
                <a:close/>
                <a:moveTo>
                  <a:pt x="462" y="59"/>
                </a:moveTo>
                <a:cubicBezTo>
                  <a:pt x="463" y="59"/>
                  <a:pt x="463" y="59"/>
                  <a:pt x="463" y="59"/>
                </a:cubicBezTo>
                <a:cubicBezTo>
                  <a:pt x="474" y="60"/>
                  <a:pt x="484" y="65"/>
                  <a:pt x="489" y="70"/>
                </a:cubicBezTo>
                <a:cubicBezTo>
                  <a:pt x="492" y="72"/>
                  <a:pt x="493" y="73"/>
                  <a:pt x="493" y="74"/>
                </a:cubicBezTo>
                <a:cubicBezTo>
                  <a:pt x="492" y="75"/>
                  <a:pt x="478" y="79"/>
                  <a:pt x="462" y="77"/>
                </a:cubicBezTo>
                <a:cubicBezTo>
                  <a:pt x="458" y="77"/>
                  <a:pt x="455" y="76"/>
                  <a:pt x="452" y="75"/>
                </a:cubicBezTo>
                <a:cubicBezTo>
                  <a:pt x="446" y="74"/>
                  <a:pt x="443" y="72"/>
                  <a:pt x="441" y="71"/>
                </a:cubicBezTo>
                <a:cubicBezTo>
                  <a:pt x="438" y="69"/>
                  <a:pt x="436" y="67"/>
                  <a:pt x="436" y="66"/>
                </a:cubicBezTo>
                <a:cubicBezTo>
                  <a:pt x="437" y="65"/>
                  <a:pt x="446" y="57"/>
                  <a:pt x="462" y="59"/>
                </a:cubicBezTo>
                <a:close/>
                <a:moveTo>
                  <a:pt x="440" y="73"/>
                </a:moveTo>
                <a:cubicBezTo>
                  <a:pt x="441" y="74"/>
                  <a:pt x="441" y="74"/>
                  <a:pt x="441" y="74"/>
                </a:cubicBezTo>
                <a:cubicBezTo>
                  <a:pt x="440" y="74"/>
                  <a:pt x="440" y="73"/>
                  <a:pt x="440" y="73"/>
                </a:cubicBezTo>
                <a:cubicBezTo>
                  <a:pt x="440" y="73"/>
                  <a:pt x="440" y="73"/>
                  <a:pt x="440" y="73"/>
                </a:cubicBezTo>
                <a:cubicBezTo>
                  <a:pt x="440" y="73"/>
                  <a:pt x="440" y="73"/>
                  <a:pt x="440" y="73"/>
                </a:cubicBezTo>
                <a:close/>
                <a:moveTo>
                  <a:pt x="420" y="57"/>
                </a:moveTo>
                <a:cubicBezTo>
                  <a:pt x="431" y="63"/>
                  <a:pt x="437" y="71"/>
                  <a:pt x="437" y="73"/>
                </a:cubicBezTo>
                <a:cubicBezTo>
                  <a:pt x="436" y="73"/>
                  <a:pt x="435" y="74"/>
                  <a:pt x="431" y="74"/>
                </a:cubicBezTo>
                <a:cubicBezTo>
                  <a:pt x="429" y="74"/>
                  <a:pt x="419" y="75"/>
                  <a:pt x="407" y="72"/>
                </a:cubicBezTo>
                <a:cubicBezTo>
                  <a:pt x="405" y="71"/>
                  <a:pt x="403" y="70"/>
                  <a:pt x="401" y="70"/>
                </a:cubicBezTo>
                <a:cubicBezTo>
                  <a:pt x="400" y="69"/>
                  <a:pt x="399" y="68"/>
                  <a:pt x="397" y="68"/>
                </a:cubicBezTo>
                <a:cubicBezTo>
                  <a:pt x="389" y="63"/>
                  <a:pt x="386" y="58"/>
                  <a:pt x="386" y="57"/>
                </a:cubicBezTo>
                <a:cubicBezTo>
                  <a:pt x="386" y="56"/>
                  <a:pt x="393" y="52"/>
                  <a:pt x="404" y="53"/>
                </a:cubicBezTo>
                <a:cubicBezTo>
                  <a:pt x="406" y="53"/>
                  <a:pt x="409" y="54"/>
                  <a:pt x="413" y="54"/>
                </a:cubicBezTo>
                <a:cubicBezTo>
                  <a:pt x="415" y="55"/>
                  <a:pt x="417" y="56"/>
                  <a:pt x="420" y="57"/>
                </a:cubicBezTo>
                <a:close/>
                <a:moveTo>
                  <a:pt x="412" y="32"/>
                </a:moveTo>
                <a:cubicBezTo>
                  <a:pt x="413" y="32"/>
                  <a:pt x="413" y="32"/>
                  <a:pt x="413" y="32"/>
                </a:cubicBezTo>
                <a:cubicBezTo>
                  <a:pt x="424" y="31"/>
                  <a:pt x="435" y="34"/>
                  <a:pt x="441" y="37"/>
                </a:cubicBezTo>
                <a:cubicBezTo>
                  <a:pt x="444" y="39"/>
                  <a:pt x="445" y="40"/>
                  <a:pt x="445" y="40"/>
                </a:cubicBezTo>
                <a:cubicBezTo>
                  <a:pt x="444" y="43"/>
                  <a:pt x="432" y="49"/>
                  <a:pt x="416" y="50"/>
                </a:cubicBezTo>
                <a:cubicBezTo>
                  <a:pt x="411" y="50"/>
                  <a:pt x="408" y="50"/>
                  <a:pt x="405" y="50"/>
                </a:cubicBezTo>
                <a:cubicBezTo>
                  <a:pt x="399" y="49"/>
                  <a:pt x="395" y="48"/>
                  <a:pt x="393" y="48"/>
                </a:cubicBezTo>
                <a:cubicBezTo>
                  <a:pt x="390" y="46"/>
                  <a:pt x="388" y="45"/>
                  <a:pt x="388" y="44"/>
                </a:cubicBezTo>
                <a:cubicBezTo>
                  <a:pt x="388" y="43"/>
                  <a:pt x="396" y="34"/>
                  <a:pt x="412" y="32"/>
                </a:cubicBezTo>
                <a:close/>
                <a:moveTo>
                  <a:pt x="370" y="39"/>
                </a:moveTo>
                <a:cubicBezTo>
                  <a:pt x="382" y="42"/>
                  <a:pt x="389" y="49"/>
                  <a:pt x="390" y="51"/>
                </a:cubicBezTo>
                <a:cubicBezTo>
                  <a:pt x="389" y="51"/>
                  <a:pt x="388" y="52"/>
                  <a:pt x="385" y="53"/>
                </a:cubicBezTo>
                <a:cubicBezTo>
                  <a:pt x="382" y="54"/>
                  <a:pt x="372" y="57"/>
                  <a:pt x="361" y="55"/>
                </a:cubicBezTo>
                <a:cubicBezTo>
                  <a:pt x="359" y="55"/>
                  <a:pt x="356" y="55"/>
                  <a:pt x="354" y="54"/>
                </a:cubicBezTo>
                <a:cubicBezTo>
                  <a:pt x="353" y="54"/>
                  <a:pt x="351" y="54"/>
                  <a:pt x="350" y="53"/>
                </a:cubicBezTo>
                <a:cubicBezTo>
                  <a:pt x="341" y="51"/>
                  <a:pt x="337" y="46"/>
                  <a:pt x="336" y="45"/>
                </a:cubicBezTo>
                <a:cubicBezTo>
                  <a:pt x="337" y="44"/>
                  <a:pt x="343" y="39"/>
                  <a:pt x="353" y="38"/>
                </a:cubicBezTo>
                <a:cubicBezTo>
                  <a:pt x="356" y="37"/>
                  <a:pt x="359" y="37"/>
                  <a:pt x="362" y="37"/>
                </a:cubicBezTo>
                <a:cubicBezTo>
                  <a:pt x="365" y="38"/>
                  <a:pt x="367" y="38"/>
                  <a:pt x="370" y="39"/>
                </a:cubicBezTo>
                <a:close/>
                <a:moveTo>
                  <a:pt x="358" y="15"/>
                </a:moveTo>
                <a:cubicBezTo>
                  <a:pt x="358" y="15"/>
                  <a:pt x="358" y="15"/>
                  <a:pt x="358" y="15"/>
                </a:cubicBezTo>
                <a:cubicBezTo>
                  <a:pt x="369" y="12"/>
                  <a:pt x="380" y="13"/>
                  <a:pt x="386" y="15"/>
                </a:cubicBezTo>
                <a:cubicBezTo>
                  <a:pt x="390" y="16"/>
                  <a:pt x="391" y="17"/>
                  <a:pt x="391" y="17"/>
                </a:cubicBezTo>
                <a:cubicBezTo>
                  <a:pt x="391" y="20"/>
                  <a:pt x="380" y="28"/>
                  <a:pt x="364" y="33"/>
                </a:cubicBezTo>
                <a:cubicBezTo>
                  <a:pt x="360" y="34"/>
                  <a:pt x="357" y="34"/>
                  <a:pt x="354" y="35"/>
                </a:cubicBezTo>
                <a:cubicBezTo>
                  <a:pt x="348" y="35"/>
                  <a:pt x="344" y="35"/>
                  <a:pt x="342" y="34"/>
                </a:cubicBezTo>
                <a:cubicBezTo>
                  <a:pt x="338" y="34"/>
                  <a:pt x="337" y="33"/>
                  <a:pt x="336" y="32"/>
                </a:cubicBezTo>
                <a:cubicBezTo>
                  <a:pt x="336" y="31"/>
                  <a:pt x="342" y="20"/>
                  <a:pt x="358" y="15"/>
                </a:cubicBezTo>
                <a:close/>
                <a:moveTo>
                  <a:pt x="317" y="30"/>
                </a:moveTo>
                <a:cubicBezTo>
                  <a:pt x="330" y="31"/>
                  <a:pt x="338" y="36"/>
                  <a:pt x="339" y="38"/>
                </a:cubicBezTo>
                <a:cubicBezTo>
                  <a:pt x="339" y="39"/>
                  <a:pt x="338" y="40"/>
                  <a:pt x="335" y="41"/>
                </a:cubicBezTo>
                <a:cubicBezTo>
                  <a:pt x="332" y="43"/>
                  <a:pt x="323" y="47"/>
                  <a:pt x="312" y="48"/>
                </a:cubicBezTo>
                <a:cubicBezTo>
                  <a:pt x="309" y="49"/>
                  <a:pt x="307" y="49"/>
                  <a:pt x="305" y="49"/>
                </a:cubicBezTo>
                <a:cubicBezTo>
                  <a:pt x="304" y="49"/>
                  <a:pt x="302" y="49"/>
                  <a:pt x="301" y="49"/>
                </a:cubicBezTo>
                <a:cubicBezTo>
                  <a:pt x="292" y="48"/>
                  <a:pt x="286" y="44"/>
                  <a:pt x="286" y="43"/>
                </a:cubicBezTo>
                <a:cubicBezTo>
                  <a:pt x="286" y="42"/>
                  <a:pt x="291" y="36"/>
                  <a:pt x="301" y="32"/>
                </a:cubicBezTo>
                <a:cubicBezTo>
                  <a:pt x="303" y="32"/>
                  <a:pt x="306" y="31"/>
                  <a:pt x="310" y="30"/>
                </a:cubicBezTo>
                <a:cubicBezTo>
                  <a:pt x="312" y="30"/>
                  <a:pt x="315" y="30"/>
                  <a:pt x="317" y="30"/>
                </a:cubicBezTo>
                <a:close/>
                <a:moveTo>
                  <a:pt x="301" y="10"/>
                </a:moveTo>
                <a:cubicBezTo>
                  <a:pt x="301" y="9"/>
                  <a:pt x="301" y="9"/>
                  <a:pt x="301" y="9"/>
                </a:cubicBezTo>
                <a:cubicBezTo>
                  <a:pt x="311" y="4"/>
                  <a:pt x="322" y="3"/>
                  <a:pt x="329" y="4"/>
                </a:cubicBezTo>
                <a:cubicBezTo>
                  <a:pt x="332" y="4"/>
                  <a:pt x="334" y="5"/>
                  <a:pt x="334" y="5"/>
                </a:cubicBezTo>
                <a:cubicBezTo>
                  <a:pt x="334" y="7"/>
                  <a:pt x="325" y="18"/>
                  <a:pt x="311" y="25"/>
                </a:cubicBezTo>
                <a:cubicBezTo>
                  <a:pt x="307" y="27"/>
                  <a:pt x="304" y="29"/>
                  <a:pt x="301" y="29"/>
                </a:cubicBezTo>
                <a:cubicBezTo>
                  <a:pt x="296" y="31"/>
                  <a:pt x="291" y="31"/>
                  <a:pt x="290" y="31"/>
                </a:cubicBezTo>
                <a:cubicBezTo>
                  <a:pt x="286" y="32"/>
                  <a:pt x="284" y="31"/>
                  <a:pt x="283" y="31"/>
                </a:cubicBezTo>
                <a:cubicBezTo>
                  <a:pt x="282" y="29"/>
                  <a:pt x="286" y="18"/>
                  <a:pt x="301" y="10"/>
                </a:cubicBezTo>
                <a:close/>
                <a:moveTo>
                  <a:pt x="264" y="32"/>
                </a:moveTo>
                <a:cubicBezTo>
                  <a:pt x="277" y="31"/>
                  <a:pt x="286" y="34"/>
                  <a:pt x="287" y="36"/>
                </a:cubicBezTo>
                <a:cubicBezTo>
                  <a:pt x="287" y="36"/>
                  <a:pt x="286" y="38"/>
                  <a:pt x="283" y="40"/>
                </a:cubicBezTo>
                <a:cubicBezTo>
                  <a:pt x="281" y="42"/>
                  <a:pt x="273" y="48"/>
                  <a:pt x="262" y="51"/>
                </a:cubicBezTo>
                <a:cubicBezTo>
                  <a:pt x="260" y="52"/>
                  <a:pt x="258" y="52"/>
                  <a:pt x="256" y="53"/>
                </a:cubicBezTo>
                <a:cubicBezTo>
                  <a:pt x="254" y="53"/>
                  <a:pt x="253" y="53"/>
                  <a:pt x="251" y="53"/>
                </a:cubicBezTo>
                <a:cubicBezTo>
                  <a:pt x="242" y="54"/>
                  <a:pt x="236" y="52"/>
                  <a:pt x="236" y="51"/>
                </a:cubicBezTo>
                <a:cubicBezTo>
                  <a:pt x="235" y="50"/>
                  <a:pt x="239" y="43"/>
                  <a:pt x="248" y="38"/>
                </a:cubicBezTo>
                <a:cubicBezTo>
                  <a:pt x="251" y="36"/>
                  <a:pt x="254" y="35"/>
                  <a:pt x="257" y="34"/>
                </a:cubicBezTo>
                <a:cubicBezTo>
                  <a:pt x="259" y="33"/>
                  <a:pt x="262" y="33"/>
                  <a:pt x="264" y="32"/>
                </a:cubicBezTo>
                <a:close/>
                <a:moveTo>
                  <a:pt x="244" y="15"/>
                </a:moveTo>
                <a:cubicBezTo>
                  <a:pt x="245" y="15"/>
                  <a:pt x="245" y="15"/>
                  <a:pt x="245" y="15"/>
                </a:cubicBezTo>
                <a:cubicBezTo>
                  <a:pt x="253" y="8"/>
                  <a:pt x="264" y="5"/>
                  <a:pt x="271" y="4"/>
                </a:cubicBezTo>
                <a:cubicBezTo>
                  <a:pt x="274" y="4"/>
                  <a:pt x="275" y="4"/>
                  <a:pt x="276" y="4"/>
                </a:cubicBezTo>
                <a:cubicBezTo>
                  <a:pt x="276" y="7"/>
                  <a:pt x="270" y="19"/>
                  <a:pt x="257" y="29"/>
                </a:cubicBezTo>
                <a:cubicBezTo>
                  <a:pt x="254" y="31"/>
                  <a:pt x="251" y="33"/>
                  <a:pt x="248" y="35"/>
                </a:cubicBezTo>
                <a:cubicBezTo>
                  <a:pt x="243" y="37"/>
                  <a:pt x="239" y="38"/>
                  <a:pt x="237" y="39"/>
                </a:cubicBezTo>
                <a:cubicBezTo>
                  <a:pt x="233" y="40"/>
                  <a:pt x="231" y="39"/>
                  <a:pt x="231" y="39"/>
                </a:cubicBezTo>
                <a:cubicBezTo>
                  <a:pt x="230" y="38"/>
                  <a:pt x="231" y="26"/>
                  <a:pt x="244" y="15"/>
                </a:cubicBezTo>
                <a:close/>
                <a:moveTo>
                  <a:pt x="238" y="42"/>
                </a:moveTo>
                <a:cubicBezTo>
                  <a:pt x="239" y="41"/>
                  <a:pt x="239" y="41"/>
                  <a:pt x="239" y="41"/>
                </a:cubicBezTo>
                <a:cubicBezTo>
                  <a:pt x="239" y="41"/>
                  <a:pt x="238" y="42"/>
                  <a:pt x="238" y="42"/>
                </a:cubicBezTo>
                <a:cubicBezTo>
                  <a:pt x="238" y="42"/>
                  <a:pt x="238" y="42"/>
                  <a:pt x="238" y="42"/>
                </a:cubicBezTo>
                <a:cubicBezTo>
                  <a:pt x="238" y="42"/>
                  <a:pt x="238" y="42"/>
                  <a:pt x="238" y="42"/>
                </a:cubicBezTo>
                <a:close/>
                <a:moveTo>
                  <a:pt x="212" y="45"/>
                </a:moveTo>
                <a:cubicBezTo>
                  <a:pt x="224" y="40"/>
                  <a:pt x="234" y="42"/>
                  <a:pt x="236" y="43"/>
                </a:cubicBezTo>
                <a:cubicBezTo>
                  <a:pt x="236" y="44"/>
                  <a:pt x="235" y="45"/>
                  <a:pt x="233" y="48"/>
                </a:cubicBezTo>
                <a:cubicBezTo>
                  <a:pt x="231" y="50"/>
                  <a:pt x="225" y="58"/>
                  <a:pt x="214" y="63"/>
                </a:cubicBezTo>
                <a:cubicBezTo>
                  <a:pt x="212" y="65"/>
                  <a:pt x="210" y="65"/>
                  <a:pt x="208" y="66"/>
                </a:cubicBezTo>
                <a:cubicBezTo>
                  <a:pt x="207" y="67"/>
                  <a:pt x="205" y="67"/>
                  <a:pt x="204" y="68"/>
                </a:cubicBezTo>
                <a:cubicBezTo>
                  <a:pt x="195" y="70"/>
                  <a:pt x="189" y="69"/>
                  <a:pt x="188" y="69"/>
                </a:cubicBezTo>
                <a:cubicBezTo>
                  <a:pt x="188" y="67"/>
                  <a:pt x="190" y="60"/>
                  <a:pt x="198" y="53"/>
                </a:cubicBezTo>
                <a:cubicBezTo>
                  <a:pt x="200" y="51"/>
                  <a:pt x="203" y="49"/>
                  <a:pt x="206" y="48"/>
                </a:cubicBezTo>
                <a:cubicBezTo>
                  <a:pt x="208" y="46"/>
                  <a:pt x="210" y="45"/>
                  <a:pt x="212" y="45"/>
                </a:cubicBezTo>
                <a:close/>
                <a:moveTo>
                  <a:pt x="189" y="32"/>
                </a:moveTo>
                <a:cubicBezTo>
                  <a:pt x="190" y="31"/>
                  <a:pt x="190" y="31"/>
                  <a:pt x="190" y="31"/>
                </a:cubicBezTo>
                <a:cubicBezTo>
                  <a:pt x="197" y="23"/>
                  <a:pt x="207" y="18"/>
                  <a:pt x="213" y="16"/>
                </a:cubicBezTo>
                <a:cubicBezTo>
                  <a:pt x="216" y="15"/>
                  <a:pt x="218" y="15"/>
                  <a:pt x="219" y="15"/>
                </a:cubicBezTo>
                <a:cubicBezTo>
                  <a:pt x="219" y="17"/>
                  <a:pt x="215" y="30"/>
                  <a:pt x="205" y="42"/>
                </a:cubicBezTo>
                <a:cubicBezTo>
                  <a:pt x="202" y="46"/>
                  <a:pt x="199" y="48"/>
                  <a:pt x="197" y="50"/>
                </a:cubicBezTo>
                <a:cubicBezTo>
                  <a:pt x="193" y="53"/>
                  <a:pt x="189" y="55"/>
                  <a:pt x="187" y="56"/>
                </a:cubicBezTo>
                <a:cubicBezTo>
                  <a:pt x="184" y="58"/>
                  <a:pt x="182" y="58"/>
                  <a:pt x="181" y="58"/>
                </a:cubicBezTo>
                <a:cubicBezTo>
                  <a:pt x="180" y="57"/>
                  <a:pt x="179" y="45"/>
                  <a:pt x="189" y="32"/>
                </a:cubicBezTo>
                <a:close/>
                <a:moveTo>
                  <a:pt x="164" y="67"/>
                </a:moveTo>
                <a:cubicBezTo>
                  <a:pt x="175" y="60"/>
                  <a:pt x="185" y="60"/>
                  <a:pt x="187" y="61"/>
                </a:cubicBezTo>
                <a:cubicBezTo>
                  <a:pt x="187" y="62"/>
                  <a:pt x="186" y="63"/>
                  <a:pt x="185" y="66"/>
                </a:cubicBezTo>
                <a:cubicBezTo>
                  <a:pt x="183" y="69"/>
                  <a:pt x="179" y="77"/>
                  <a:pt x="170" y="85"/>
                </a:cubicBezTo>
                <a:cubicBezTo>
                  <a:pt x="168" y="86"/>
                  <a:pt x="166" y="88"/>
                  <a:pt x="164" y="89"/>
                </a:cubicBezTo>
                <a:cubicBezTo>
                  <a:pt x="163" y="90"/>
                  <a:pt x="162" y="90"/>
                  <a:pt x="161" y="91"/>
                </a:cubicBezTo>
                <a:cubicBezTo>
                  <a:pt x="152" y="95"/>
                  <a:pt x="146" y="96"/>
                  <a:pt x="145" y="95"/>
                </a:cubicBezTo>
                <a:cubicBezTo>
                  <a:pt x="144" y="94"/>
                  <a:pt x="145" y="86"/>
                  <a:pt x="152" y="78"/>
                </a:cubicBezTo>
                <a:cubicBezTo>
                  <a:pt x="153" y="75"/>
                  <a:pt x="155" y="73"/>
                  <a:pt x="158" y="71"/>
                </a:cubicBezTo>
                <a:cubicBezTo>
                  <a:pt x="160" y="69"/>
                  <a:pt x="162" y="68"/>
                  <a:pt x="164" y="67"/>
                </a:cubicBezTo>
                <a:close/>
                <a:moveTo>
                  <a:pt x="139" y="59"/>
                </a:moveTo>
                <a:cubicBezTo>
                  <a:pt x="139" y="58"/>
                  <a:pt x="139" y="58"/>
                  <a:pt x="139" y="58"/>
                </a:cubicBezTo>
                <a:cubicBezTo>
                  <a:pt x="145" y="48"/>
                  <a:pt x="153" y="41"/>
                  <a:pt x="159" y="38"/>
                </a:cubicBezTo>
                <a:cubicBezTo>
                  <a:pt x="162" y="37"/>
                  <a:pt x="164" y="36"/>
                  <a:pt x="164" y="36"/>
                </a:cubicBezTo>
                <a:cubicBezTo>
                  <a:pt x="165" y="38"/>
                  <a:pt x="164" y="52"/>
                  <a:pt x="156" y="66"/>
                </a:cubicBezTo>
                <a:cubicBezTo>
                  <a:pt x="154" y="70"/>
                  <a:pt x="152" y="73"/>
                  <a:pt x="150" y="75"/>
                </a:cubicBezTo>
                <a:cubicBezTo>
                  <a:pt x="146" y="79"/>
                  <a:pt x="143" y="82"/>
                  <a:pt x="142" y="83"/>
                </a:cubicBezTo>
                <a:cubicBezTo>
                  <a:pt x="139" y="85"/>
                  <a:pt x="136" y="86"/>
                  <a:pt x="136" y="86"/>
                </a:cubicBezTo>
                <a:cubicBezTo>
                  <a:pt x="134" y="85"/>
                  <a:pt x="131" y="73"/>
                  <a:pt x="139" y="59"/>
                </a:cubicBezTo>
                <a:close/>
                <a:moveTo>
                  <a:pt x="121" y="98"/>
                </a:moveTo>
                <a:cubicBezTo>
                  <a:pt x="131" y="90"/>
                  <a:pt x="140" y="87"/>
                  <a:pt x="142" y="88"/>
                </a:cubicBezTo>
                <a:cubicBezTo>
                  <a:pt x="142" y="88"/>
                  <a:pt x="142" y="90"/>
                  <a:pt x="141" y="93"/>
                </a:cubicBezTo>
                <a:cubicBezTo>
                  <a:pt x="140" y="96"/>
                  <a:pt x="137" y="106"/>
                  <a:pt x="130" y="115"/>
                </a:cubicBezTo>
                <a:cubicBezTo>
                  <a:pt x="129" y="116"/>
                  <a:pt x="127" y="118"/>
                  <a:pt x="125" y="120"/>
                </a:cubicBezTo>
                <a:cubicBezTo>
                  <a:pt x="124" y="121"/>
                  <a:pt x="123" y="122"/>
                  <a:pt x="122" y="122"/>
                </a:cubicBezTo>
                <a:cubicBezTo>
                  <a:pt x="115" y="128"/>
                  <a:pt x="109" y="130"/>
                  <a:pt x="108" y="129"/>
                </a:cubicBezTo>
                <a:cubicBezTo>
                  <a:pt x="107" y="128"/>
                  <a:pt x="106" y="121"/>
                  <a:pt x="111" y="111"/>
                </a:cubicBezTo>
                <a:cubicBezTo>
                  <a:pt x="112" y="109"/>
                  <a:pt x="114" y="106"/>
                  <a:pt x="116" y="103"/>
                </a:cubicBezTo>
                <a:cubicBezTo>
                  <a:pt x="117" y="101"/>
                  <a:pt x="119" y="100"/>
                  <a:pt x="121" y="98"/>
                </a:cubicBezTo>
                <a:close/>
                <a:moveTo>
                  <a:pt x="95" y="95"/>
                </a:moveTo>
                <a:cubicBezTo>
                  <a:pt x="95" y="94"/>
                  <a:pt x="95" y="94"/>
                  <a:pt x="95" y="94"/>
                </a:cubicBezTo>
                <a:cubicBezTo>
                  <a:pt x="99" y="84"/>
                  <a:pt x="106" y="75"/>
                  <a:pt x="111" y="71"/>
                </a:cubicBezTo>
                <a:cubicBezTo>
                  <a:pt x="113" y="69"/>
                  <a:pt x="115" y="68"/>
                  <a:pt x="115" y="68"/>
                </a:cubicBezTo>
                <a:cubicBezTo>
                  <a:pt x="117" y="70"/>
                  <a:pt x="118" y="84"/>
                  <a:pt x="113" y="99"/>
                </a:cubicBezTo>
                <a:cubicBezTo>
                  <a:pt x="112" y="103"/>
                  <a:pt x="110" y="106"/>
                  <a:pt x="109" y="109"/>
                </a:cubicBezTo>
                <a:cubicBezTo>
                  <a:pt x="106" y="114"/>
                  <a:pt x="104" y="117"/>
                  <a:pt x="102" y="118"/>
                </a:cubicBezTo>
                <a:cubicBezTo>
                  <a:pt x="100" y="121"/>
                  <a:pt x="98" y="122"/>
                  <a:pt x="97" y="122"/>
                </a:cubicBezTo>
                <a:cubicBezTo>
                  <a:pt x="96" y="122"/>
                  <a:pt x="90" y="111"/>
                  <a:pt x="95" y="95"/>
                </a:cubicBezTo>
                <a:close/>
                <a:moveTo>
                  <a:pt x="81" y="143"/>
                </a:moveTo>
                <a:cubicBezTo>
                  <a:pt x="82" y="141"/>
                  <a:pt x="83" y="139"/>
                  <a:pt x="85" y="137"/>
                </a:cubicBezTo>
                <a:cubicBezTo>
                  <a:pt x="93" y="127"/>
                  <a:pt x="102" y="123"/>
                  <a:pt x="104" y="123"/>
                </a:cubicBezTo>
                <a:cubicBezTo>
                  <a:pt x="104" y="123"/>
                  <a:pt x="104" y="125"/>
                  <a:pt x="104" y="129"/>
                </a:cubicBezTo>
                <a:cubicBezTo>
                  <a:pt x="104" y="131"/>
                  <a:pt x="102" y="141"/>
                  <a:pt x="97" y="152"/>
                </a:cubicBezTo>
                <a:cubicBezTo>
                  <a:pt x="96" y="154"/>
                  <a:pt x="95" y="155"/>
                  <a:pt x="93" y="157"/>
                </a:cubicBezTo>
                <a:cubicBezTo>
                  <a:pt x="93" y="159"/>
                  <a:pt x="92" y="160"/>
                  <a:pt x="91" y="161"/>
                </a:cubicBezTo>
                <a:cubicBezTo>
                  <a:pt x="85" y="168"/>
                  <a:pt x="79" y="170"/>
                  <a:pt x="78" y="170"/>
                </a:cubicBezTo>
                <a:cubicBezTo>
                  <a:pt x="77" y="169"/>
                  <a:pt x="75" y="162"/>
                  <a:pt x="77" y="152"/>
                </a:cubicBezTo>
                <a:cubicBezTo>
                  <a:pt x="78" y="149"/>
                  <a:pt x="79" y="146"/>
                  <a:pt x="81" y="143"/>
                </a:cubicBezTo>
                <a:close/>
                <a:moveTo>
                  <a:pt x="59" y="139"/>
                </a:moveTo>
                <a:cubicBezTo>
                  <a:pt x="59" y="138"/>
                  <a:pt x="59" y="138"/>
                  <a:pt x="59" y="138"/>
                </a:cubicBezTo>
                <a:cubicBezTo>
                  <a:pt x="60" y="127"/>
                  <a:pt x="65" y="118"/>
                  <a:pt x="70" y="112"/>
                </a:cubicBezTo>
                <a:cubicBezTo>
                  <a:pt x="72" y="110"/>
                  <a:pt x="73" y="109"/>
                  <a:pt x="73" y="109"/>
                </a:cubicBezTo>
                <a:cubicBezTo>
                  <a:pt x="75" y="110"/>
                  <a:pt x="79" y="124"/>
                  <a:pt x="77" y="139"/>
                </a:cubicBezTo>
                <a:cubicBezTo>
                  <a:pt x="77" y="143"/>
                  <a:pt x="76" y="147"/>
                  <a:pt x="75" y="150"/>
                </a:cubicBezTo>
                <a:cubicBezTo>
                  <a:pt x="73" y="155"/>
                  <a:pt x="71" y="159"/>
                  <a:pt x="70" y="161"/>
                </a:cubicBezTo>
                <a:cubicBezTo>
                  <a:pt x="68" y="164"/>
                  <a:pt x="67" y="165"/>
                  <a:pt x="66" y="165"/>
                </a:cubicBezTo>
                <a:cubicBezTo>
                  <a:pt x="64" y="165"/>
                  <a:pt x="57" y="155"/>
                  <a:pt x="59" y="139"/>
                </a:cubicBezTo>
                <a:close/>
                <a:moveTo>
                  <a:pt x="73" y="162"/>
                </a:moveTo>
                <a:cubicBezTo>
                  <a:pt x="73" y="161"/>
                  <a:pt x="73" y="161"/>
                  <a:pt x="73" y="161"/>
                </a:cubicBezTo>
                <a:cubicBezTo>
                  <a:pt x="73" y="161"/>
                  <a:pt x="73" y="162"/>
                  <a:pt x="73" y="162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73" y="162"/>
                  <a:pt x="73" y="162"/>
                  <a:pt x="73" y="162"/>
                </a:cubicBezTo>
                <a:close/>
                <a:moveTo>
                  <a:pt x="57" y="182"/>
                </a:moveTo>
                <a:cubicBezTo>
                  <a:pt x="63" y="171"/>
                  <a:pt x="71" y="165"/>
                  <a:pt x="73" y="165"/>
                </a:cubicBezTo>
                <a:cubicBezTo>
                  <a:pt x="73" y="165"/>
                  <a:pt x="74" y="167"/>
                  <a:pt x="74" y="170"/>
                </a:cubicBezTo>
                <a:cubicBezTo>
                  <a:pt x="74" y="173"/>
                  <a:pt x="75" y="183"/>
                  <a:pt x="72" y="194"/>
                </a:cubicBezTo>
                <a:cubicBezTo>
                  <a:pt x="71" y="196"/>
                  <a:pt x="70" y="198"/>
                  <a:pt x="69" y="200"/>
                </a:cubicBezTo>
                <a:cubicBezTo>
                  <a:pt x="69" y="202"/>
                  <a:pt x="68" y="203"/>
                  <a:pt x="68" y="204"/>
                </a:cubicBezTo>
                <a:cubicBezTo>
                  <a:pt x="63" y="212"/>
                  <a:pt x="58" y="216"/>
                  <a:pt x="57" y="216"/>
                </a:cubicBezTo>
                <a:cubicBezTo>
                  <a:pt x="55" y="216"/>
                  <a:pt x="52" y="209"/>
                  <a:pt x="53" y="198"/>
                </a:cubicBezTo>
                <a:cubicBezTo>
                  <a:pt x="53" y="195"/>
                  <a:pt x="53" y="192"/>
                  <a:pt x="54" y="189"/>
                </a:cubicBezTo>
                <a:cubicBezTo>
                  <a:pt x="55" y="187"/>
                  <a:pt x="56" y="184"/>
                  <a:pt x="57" y="182"/>
                </a:cubicBezTo>
                <a:close/>
                <a:moveTo>
                  <a:pt x="32" y="189"/>
                </a:moveTo>
                <a:cubicBezTo>
                  <a:pt x="32" y="189"/>
                  <a:pt x="32" y="189"/>
                  <a:pt x="32" y="189"/>
                </a:cubicBezTo>
                <a:cubicBezTo>
                  <a:pt x="31" y="178"/>
                  <a:pt x="34" y="167"/>
                  <a:pt x="37" y="161"/>
                </a:cubicBezTo>
                <a:cubicBezTo>
                  <a:pt x="39" y="158"/>
                  <a:pt x="40" y="157"/>
                  <a:pt x="40" y="157"/>
                </a:cubicBezTo>
                <a:cubicBezTo>
                  <a:pt x="42" y="158"/>
                  <a:pt x="49" y="170"/>
                  <a:pt x="50" y="186"/>
                </a:cubicBezTo>
                <a:cubicBezTo>
                  <a:pt x="50" y="190"/>
                  <a:pt x="50" y="194"/>
                  <a:pt x="50" y="197"/>
                </a:cubicBezTo>
                <a:cubicBezTo>
                  <a:pt x="49" y="202"/>
                  <a:pt x="48" y="206"/>
                  <a:pt x="47" y="208"/>
                </a:cubicBezTo>
                <a:cubicBezTo>
                  <a:pt x="46" y="212"/>
                  <a:pt x="45" y="213"/>
                  <a:pt x="44" y="214"/>
                </a:cubicBezTo>
                <a:cubicBezTo>
                  <a:pt x="42" y="214"/>
                  <a:pt x="33" y="206"/>
                  <a:pt x="32" y="189"/>
                </a:cubicBezTo>
                <a:close/>
                <a:moveTo>
                  <a:pt x="37" y="239"/>
                </a:moveTo>
                <a:cubicBezTo>
                  <a:pt x="37" y="237"/>
                  <a:pt x="38" y="234"/>
                  <a:pt x="39" y="232"/>
                </a:cubicBezTo>
                <a:cubicBezTo>
                  <a:pt x="42" y="220"/>
                  <a:pt x="49" y="212"/>
                  <a:pt x="50" y="212"/>
                </a:cubicBezTo>
                <a:cubicBezTo>
                  <a:pt x="51" y="212"/>
                  <a:pt x="52" y="214"/>
                  <a:pt x="53" y="217"/>
                </a:cubicBezTo>
                <a:cubicBezTo>
                  <a:pt x="54" y="220"/>
                  <a:pt x="56" y="229"/>
                  <a:pt x="55" y="241"/>
                </a:cubicBezTo>
                <a:cubicBezTo>
                  <a:pt x="55" y="243"/>
                  <a:pt x="55" y="245"/>
                  <a:pt x="54" y="247"/>
                </a:cubicBezTo>
                <a:cubicBezTo>
                  <a:pt x="54" y="249"/>
                  <a:pt x="54" y="250"/>
                  <a:pt x="53" y="252"/>
                </a:cubicBezTo>
                <a:cubicBezTo>
                  <a:pt x="50" y="261"/>
                  <a:pt x="46" y="265"/>
                  <a:pt x="45" y="265"/>
                </a:cubicBezTo>
                <a:cubicBezTo>
                  <a:pt x="44" y="265"/>
                  <a:pt x="39" y="259"/>
                  <a:pt x="37" y="249"/>
                </a:cubicBezTo>
                <a:cubicBezTo>
                  <a:pt x="37" y="246"/>
                  <a:pt x="37" y="243"/>
                  <a:pt x="37" y="239"/>
                </a:cubicBezTo>
                <a:close/>
                <a:moveTo>
                  <a:pt x="15" y="244"/>
                </a:moveTo>
                <a:cubicBezTo>
                  <a:pt x="15" y="243"/>
                  <a:pt x="15" y="243"/>
                  <a:pt x="15" y="243"/>
                </a:cubicBezTo>
                <a:cubicBezTo>
                  <a:pt x="12" y="233"/>
                  <a:pt x="13" y="222"/>
                  <a:pt x="15" y="215"/>
                </a:cubicBezTo>
                <a:cubicBezTo>
                  <a:pt x="16" y="212"/>
                  <a:pt x="17" y="211"/>
                  <a:pt x="17" y="210"/>
                </a:cubicBezTo>
                <a:cubicBezTo>
                  <a:pt x="19" y="211"/>
                  <a:pt x="28" y="222"/>
                  <a:pt x="32" y="237"/>
                </a:cubicBezTo>
                <a:cubicBezTo>
                  <a:pt x="34" y="241"/>
                  <a:pt x="34" y="245"/>
                  <a:pt x="34" y="248"/>
                </a:cubicBezTo>
                <a:cubicBezTo>
                  <a:pt x="35" y="253"/>
                  <a:pt x="35" y="257"/>
                  <a:pt x="34" y="259"/>
                </a:cubicBezTo>
                <a:cubicBezTo>
                  <a:pt x="34" y="263"/>
                  <a:pt x="33" y="265"/>
                  <a:pt x="32" y="265"/>
                </a:cubicBezTo>
                <a:cubicBezTo>
                  <a:pt x="30" y="266"/>
                  <a:pt x="20" y="260"/>
                  <a:pt x="15" y="244"/>
                </a:cubicBezTo>
                <a:close/>
                <a:moveTo>
                  <a:pt x="30" y="284"/>
                </a:moveTo>
                <a:cubicBezTo>
                  <a:pt x="31" y="272"/>
                  <a:pt x="36" y="263"/>
                  <a:pt x="38" y="262"/>
                </a:cubicBezTo>
                <a:cubicBezTo>
                  <a:pt x="38" y="263"/>
                  <a:pt x="40" y="264"/>
                  <a:pt x="41" y="267"/>
                </a:cubicBezTo>
                <a:cubicBezTo>
                  <a:pt x="43" y="269"/>
                  <a:pt x="47" y="278"/>
                  <a:pt x="48" y="290"/>
                </a:cubicBezTo>
                <a:cubicBezTo>
                  <a:pt x="49" y="292"/>
                  <a:pt x="49" y="294"/>
                  <a:pt x="49" y="297"/>
                </a:cubicBezTo>
                <a:cubicBezTo>
                  <a:pt x="49" y="298"/>
                  <a:pt x="49" y="300"/>
                  <a:pt x="48" y="301"/>
                </a:cubicBezTo>
                <a:cubicBezTo>
                  <a:pt x="47" y="310"/>
                  <a:pt x="44" y="315"/>
                  <a:pt x="43" y="316"/>
                </a:cubicBezTo>
                <a:cubicBezTo>
                  <a:pt x="42" y="316"/>
                  <a:pt x="36" y="311"/>
                  <a:pt x="32" y="301"/>
                </a:cubicBezTo>
                <a:cubicBezTo>
                  <a:pt x="31" y="298"/>
                  <a:pt x="31" y="295"/>
                  <a:pt x="30" y="292"/>
                </a:cubicBezTo>
                <a:cubicBezTo>
                  <a:pt x="30" y="289"/>
                  <a:pt x="30" y="287"/>
                  <a:pt x="30" y="284"/>
                </a:cubicBezTo>
                <a:close/>
                <a:moveTo>
                  <a:pt x="10" y="301"/>
                </a:moveTo>
                <a:cubicBezTo>
                  <a:pt x="9" y="300"/>
                  <a:pt x="9" y="300"/>
                  <a:pt x="9" y="300"/>
                </a:cubicBezTo>
                <a:cubicBezTo>
                  <a:pt x="4" y="290"/>
                  <a:pt x="3" y="279"/>
                  <a:pt x="4" y="273"/>
                </a:cubicBezTo>
                <a:cubicBezTo>
                  <a:pt x="4" y="269"/>
                  <a:pt x="5" y="268"/>
                  <a:pt x="5" y="267"/>
                </a:cubicBezTo>
                <a:cubicBezTo>
                  <a:pt x="7" y="268"/>
                  <a:pt x="18" y="277"/>
                  <a:pt x="25" y="291"/>
                </a:cubicBezTo>
                <a:cubicBezTo>
                  <a:pt x="27" y="294"/>
                  <a:pt x="28" y="298"/>
                  <a:pt x="29" y="301"/>
                </a:cubicBezTo>
                <a:cubicBezTo>
                  <a:pt x="31" y="306"/>
                  <a:pt x="31" y="310"/>
                  <a:pt x="31" y="312"/>
                </a:cubicBezTo>
                <a:cubicBezTo>
                  <a:pt x="31" y="316"/>
                  <a:pt x="31" y="318"/>
                  <a:pt x="30" y="318"/>
                </a:cubicBezTo>
                <a:cubicBezTo>
                  <a:pt x="29" y="319"/>
                  <a:pt x="18" y="315"/>
                  <a:pt x="10" y="301"/>
                </a:cubicBezTo>
                <a:close/>
                <a:moveTo>
                  <a:pt x="15" y="358"/>
                </a:moveTo>
                <a:cubicBezTo>
                  <a:pt x="15" y="357"/>
                  <a:pt x="15" y="357"/>
                  <a:pt x="15" y="357"/>
                </a:cubicBezTo>
                <a:cubicBezTo>
                  <a:pt x="8" y="348"/>
                  <a:pt x="5" y="338"/>
                  <a:pt x="4" y="331"/>
                </a:cubicBezTo>
                <a:cubicBezTo>
                  <a:pt x="4" y="328"/>
                  <a:pt x="4" y="326"/>
                  <a:pt x="4" y="326"/>
                </a:cubicBezTo>
                <a:cubicBezTo>
                  <a:pt x="6" y="325"/>
                  <a:pt x="19" y="332"/>
                  <a:pt x="28" y="345"/>
                </a:cubicBezTo>
                <a:cubicBezTo>
                  <a:pt x="31" y="348"/>
                  <a:pt x="33" y="351"/>
                  <a:pt x="34" y="354"/>
                </a:cubicBezTo>
                <a:cubicBezTo>
                  <a:pt x="37" y="359"/>
                  <a:pt x="38" y="363"/>
                  <a:pt x="39" y="365"/>
                </a:cubicBezTo>
                <a:cubicBezTo>
                  <a:pt x="40" y="368"/>
                  <a:pt x="39" y="370"/>
                  <a:pt x="39" y="371"/>
                </a:cubicBezTo>
                <a:cubicBezTo>
                  <a:pt x="38" y="372"/>
                  <a:pt x="26" y="370"/>
                  <a:pt x="15" y="358"/>
                </a:cubicBezTo>
                <a:close/>
                <a:moveTo>
                  <a:pt x="41" y="364"/>
                </a:moveTo>
                <a:cubicBezTo>
                  <a:pt x="41" y="363"/>
                  <a:pt x="41" y="363"/>
                  <a:pt x="41" y="363"/>
                </a:cubicBezTo>
                <a:cubicBezTo>
                  <a:pt x="41" y="363"/>
                  <a:pt x="42" y="363"/>
                  <a:pt x="42" y="364"/>
                </a:cubicBezTo>
                <a:cubicBezTo>
                  <a:pt x="42" y="364"/>
                  <a:pt x="41" y="364"/>
                  <a:pt x="41" y="364"/>
                </a:cubicBezTo>
                <a:cubicBezTo>
                  <a:pt x="41" y="364"/>
                  <a:pt x="41" y="364"/>
                  <a:pt x="41" y="364"/>
                </a:cubicBezTo>
                <a:close/>
                <a:moveTo>
                  <a:pt x="43" y="366"/>
                </a:moveTo>
                <a:cubicBezTo>
                  <a:pt x="44" y="366"/>
                  <a:pt x="45" y="367"/>
                  <a:pt x="48" y="369"/>
                </a:cubicBezTo>
                <a:cubicBezTo>
                  <a:pt x="50" y="371"/>
                  <a:pt x="58" y="377"/>
                  <a:pt x="63" y="387"/>
                </a:cubicBezTo>
                <a:cubicBezTo>
                  <a:pt x="64" y="389"/>
                  <a:pt x="65" y="391"/>
                  <a:pt x="66" y="393"/>
                </a:cubicBezTo>
                <a:cubicBezTo>
                  <a:pt x="67" y="395"/>
                  <a:pt x="67" y="396"/>
                  <a:pt x="68" y="397"/>
                </a:cubicBezTo>
                <a:cubicBezTo>
                  <a:pt x="70" y="406"/>
                  <a:pt x="69" y="413"/>
                  <a:pt x="68" y="413"/>
                </a:cubicBezTo>
                <a:cubicBezTo>
                  <a:pt x="67" y="414"/>
                  <a:pt x="60" y="412"/>
                  <a:pt x="53" y="404"/>
                </a:cubicBezTo>
                <a:cubicBezTo>
                  <a:pt x="51" y="402"/>
                  <a:pt x="49" y="399"/>
                  <a:pt x="47" y="396"/>
                </a:cubicBezTo>
                <a:cubicBezTo>
                  <a:pt x="46" y="394"/>
                  <a:pt x="45" y="392"/>
                  <a:pt x="44" y="389"/>
                </a:cubicBezTo>
                <a:cubicBezTo>
                  <a:pt x="40" y="377"/>
                  <a:pt x="42" y="367"/>
                  <a:pt x="43" y="366"/>
                </a:cubicBezTo>
                <a:close/>
                <a:moveTo>
                  <a:pt x="58" y="421"/>
                </a:moveTo>
                <a:cubicBezTo>
                  <a:pt x="57" y="422"/>
                  <a:pt x="45" y="423"/>
                  <a:pt x="32" y="412"/>
                </a:cubicBezTo>
                <a:cubicBezTo>
                  <a:pt x="31" y="412"/>
                  <a:pt x="31" y="412"/>
                  <a:pt x="31" y="412"/>
                </a:cubicBezTo>
                <a:cubicBezTo>
                  <a:pt x="23" y="405"/>
                  <a:pt x="17" y="395"/>
                  <a:pt x="15" y="388"/>
                </a:cubicBezTo>
                <a:cubicBezTo>
                  <a:pt x="14" y="385"/>
                  <a:pt x="14" y="384"/>
                  <a:pt x="15" y="383"/>
                </a:cubicBezTo>
                <a:cubicBezTo>
                  <a:pt x="17" y="382"/>
                  <a:pt x="30" y="387"/>
                  <a:pt x="42" y="397"/>
                </a:cubicBezTo>
                <a:cubicBezTo>
                  <a:pt x="45" y="400"/>
                  <a:pt x="48" y="402"/>
                  <a:pt x="50" y="405"/>
                </a:cubicBezTo>
                <a:cubicBezTo>
                  <a:pt x="53" y="409"/>
                  <a:pt x="55" y="413"/>
                  <a:pt x="56" y="414"/>
                </a:cubicBezTo>
                <a:cubicBezTo>
                  <a:pt x="58" y="418"/>
                  <a:pt x="58" y="420"/>
                  <a:pt x="58" y="421"/>
                </a:cubicBezTo>
                <a:close/>
                <a:moveTo>
                  <a:pt x="67" y="437"/>
                </a:moveTo>
                <a:cubicBezTo>
                  <a:pt x="60" y="427"/>
                  <a:pt x="60" y="417"/>
                  <a:pt x="61" y="415"/>
                </a:cubicBezTo>
                <a:cubicBezTo>
                  <a:pt x="61" y="415"/>
                  <a:pt x="63" y="415"/>
                  <a:pt x="66" y="417"/>
                </a:cubicBezTo>
                <a:cubicBezTo>
                  <a:pt x="69" y="418"/>
                  <a:pt x="77" y="423"/>
                  <a:pt x="85" y="432"/>
                </a:cubicBezTo>
                <a:cubicBezTo>
                  <a:pt x="86" y="434"/>
                  <a:pt x="88" y="436"/>
                  <a:pt x="89" y="437"/>
                </a:cubicBezTo>
                <a:cubicBezTo>
                  <a:pt x="90" y="439"/>
                  <a:pt x="90" y="440"/>
                  <a:pt x="91" y="441"/>
                </a:cubicBezTo>
                <a:cubicBezTo>
                  <a:pt x="95" y="449"/>
                  <a:pt x="95" y="456"/>
                  <a:pt x="95" y="456"/>
                </a:cubicBezTo>
                <a:cubicBezTo>
                  <a:pt x="94" y="457"/>
                  <a:pt x="86" y="457"/>
                  <a:pt x="77" y="450"/>
                </a:cubicBezTo>
                <a:cubicBezTo>
                  <a:pt x="75" y="448"/>
                  <a:pt x="73" y="446"/>
                  <a:pt x="71" y="444"/>
                </a:cubicBezTo>
                <a:cubicBezTo>
                  <a:pt x="69" y="442"/>
                  <a:pt x="68" y="440"/>
                  <a:pt x="67" y="437"/>
                </a:cubicBezTo>
                <a:close/>
                <a:moveTo>
                  <a:pt x="59" y="463"/>
                </a:moveTo>
                <a:cubicBezTo>
                  <a:pt x="58" y="462"/>
                  <a:pt x="58" y="462"/>
                  <a:pt x="58" y="462"/>
                </a:cubicBezTo>
                <a:cubicBezTo>
                  <a:pt x="48" y="457"/>
                  <a:pt x="41" y="448"/>
                  <a:pt x="38" y="442"/>
                </a:cubicBezTo>
                <a:cubicBezTo>
                  <a:pt x="36" y="440"/>
                  <a:pt x="36" y="438"/>
                  <a:pt x="36" y="437"/>
                </a:cubicBezTo>
                <a:cubicBezTo>
                  <a:pt x="38" y="436"/>
                  <a:pt x="52" y="438"/>
                  <a:pt x="66" y="446"/>
                </a:cubicBezTo>
                <a:cubicBezTo>
                  <a:pt x="70" y="448"/>
                  <a:pt x="73" y="450"/>
                  <a:pt x="75" y="452"/>
                </a:cubicBezTo>
                <a:cubicBezTo>
                  <a:pt x="79" y="455"/>
                  <a:pt x="82" y="458"/>
                  <a:pt x="83" y="460"/>
                </a:cubicBezTo>
                <a:cubicBezTo>
                  <a:pt x="85" y="463"/>
                  <a:pt x="86" y="465"/>
                  <a:pt x="86" y="466"/>
                </a:cubicBezTo>
                <a:cubicBezTo>
                  <a:pt x="85" y="467"/>
                  <a:pt x="73" y="470"/>
                  <a:pt x="59" y="463"/>
                </a:cubicBezTo>
                <a:close/>
                <a:moveTo>
                  <a:pt x="98" y="481"/>
                </a:moveTo>
                <a:cubicBezTo>
                  <a:pt x="89" y="471"/>
                  <a:pt x="87" y="461"/>
                  <a:pt x="88" y="460"/>
                </a:cubicBezTo>
                <a:cubicBezTo>
                  <a:pt x="88" y="459"/>
                  <a:pt x="90" y="459"/>
                  <a:pt x="93" y="460"/>
                </a:cubicBezTo>
                <a:cubicBezTo>
                  <a:pt x="96" y="461"/>
                  <a:pt x="105" y="464"/>
                  <a:pt x="115" y="472"/>
                </a:cubicBezTo>
                <a:cubicBezTo>
                  <a:pt x="116" y="473"/>
                  <a:pt x="118" y="475"/>
                  <a:pt x="119" y="476"/>
                </a:cubicBezTo>
                <a:cubicBezTo>
                  <a:pt x="120" y="477"/>
                  <a:pt x="121" y="478"/>
                  <a:pt x="122" y="479"/>
                </a:cubicBezTo>
                <a:cubicBezTo>
                  <a:pt x="128" y="487"/>
                  <a:pt x="130" y="493"/>
                  <a:pt x="129" y="494"/>
                </a:cubicBezTo>
                <a:cubicBezTo>
                  <a:pt x="128" y="495"/>
                  <a:pt x="120" y="495"/>
                  <a:pt x="111" y="491"/>
                </a:cubicBezTo>
                <a:cubicBezTo>
                  <a:pt x="108" y="489"/>
                  <a:pt x="106" y="488"/>
                  <a:pt x="103" y="486"/>
                </a:cubicBezTo>
                <a:cubicBezTo>
                  <a:pt x="101" y="484"/>
                  <a:pt x="99" y="482"/>
                  <a:pt x="98" y="481"/>
                </a:cubicBezTo>
                <a:close/>
                <a:moveTo>
                  <a:pt x="95" y="507"/>
                </a:moveTo>
                <a:cubicBezTo>
                  <a:pt x="94" y="506"/>
                  <a:pt x="94" y="506"/>
                  <a:pt x="94" y="506"/>
                </a:cubicBezTo>
                <a:cubicBezTo>
                  <a:pt x="84" y="503"/>
                  <a:pt x="75" y="496"/>
                  <a:pt x="71" y="491"/>
                </a:cubicBezTo>
                <a:cubicBezTo>
                  <a:pt x="69" y="488"/>
                  <a:pt x="68" y="487"/>
                  <a:pt x="68" y="486"/>
                </a:cubicBezTo>
                <a:cubicBezTo>
                  <a:pt x="70" y="485"/>
                  <a:pt x="84" y="484"/>
                  <a:pt x="99" y="489"/>
                </a:cubicBezTo>
                <a:cubicBezTo>
                  <a:pt x="103" y="490"/>
                  <a:pt x="106" y="491"/>
                  <a:pt x="109" y="493"/>
                </a:cubicBezTo>
                <a:cubicBezTo>
                  <a:pt x="114" y="495"/>
                  <a:pt x="117" y="498"/>
                  <a:pt x="118" y="499"/>
                </a:cubicBezTo>
                <a:cubicBezTo>
                  <a:pt x="121" y="502"/>
                  <a:pt x="122" y="504"/>
                  <a:pt x="122" y="504"/>
                </a:cubicBezTo>
                <a:cubicBezTo>
                  <a:pt x="121" y="506"/>
                  <a:pt x="111" y="511"/>
                  <a:pt x="95" y="507"/>
                </a:cubicBezTo>
                <a:close/>
                <a:moveTo>
                  <a:pt x="137" y="517"/>
                </a:moveTo>
                <a:cubicBezTo>
                  <a:pt x="127" y="509"/>
                  <a:pt x="123" y="500"/>
                  <a:pt x="123" y="498"/>
                </a:cubicBezTo>
                <a:cubicBezTo>
                  <a:pt x="123" y="498"/>
                  <a:pt x="125" y="497"/>
                  <a:pt x="128" y="498"/>
                </a:cubicBezTo>
                <a:cubicBezTo>
                  <a:pt x="131" y="498"/>
                  <a:pt x="141" y="499"/>
                  <a:pt x="151" y="505"/>
                </a:cubicBezTo>
                <a:cubicBezTo>
                  <a:pt x="153" y="506"/>
                  <a:pt x="155" y="507"/>
                  <a:pt x="157" y="508"/>
                </a:cubicBezTo>
                <a:cubicBezTo>
                  <a:pt x="158" y="509"/>
                  <a:pt x="159" y="510"/>
                  <a:pt x="161" y="511"/>
                </a:cubicBezTo>
                <a:cubicBezTo>
                  <a:pt x="168" y="517"/>
                  <a:pt x="170" y="522"/>
                  <a:pt x="170" y="523"/>
                </a:cubicBezTo>
                <a:cubicBezTo>
                  <a:pt x="169" y="525"/>
                  <a:pt x="162" y="527"/>
                  <a:pt x="152" y="524"/>
                </a:cubicBezTo>
                <a:cubicBezTo>
                  <a:pt x="149" y="523"/>
                  <a:pt x="146" y="522"/>
                  <a:pt x="143" y="521"/>
                </a:cubicBezTo>
                <a:cubicBezTo>
                  <a:pt x="141" y="520"/>
                  <a:pt x="139" y="518"/>
                  <a:pt x="137" y="517"/>
                </a:cubicBezTo>
                <a:close/>
                <a:moveTo>
                  <a:pt x="139" y="543"/>
                </a:moveTo>
                <a:cubicBezTo>
                  <a:pt x="138" y="543"/>
                  <a:pt x="138" y="543"/>
                  <a:pt x="138" y="543"/>
                </a:cubicBezTo>
                <a:cubicBezTo>
                  <a:pt x="127" y="542"/>
                  <a:pt x="117" y="536"/>
                  <a:pt x="112" y="532"/>
                </a:cubicBezTo>
                <a:cubicBezTo>
                  <a:pt x="110" y="530"/>
                  <a:pt x="109" y="529"/>
                  <a:pt x="108" y="528"/>
                </a:cubicBezTo>
                <a:cubicBezTo>
                  <a:pt x="110" y="526"/>
                  <a:pt x="123" y="522"/>
                  <a:pt x="139" y="524"/>
                </a:cubicBezTo>
                <a:cubicBezTo>
                  <a:pt x="143" y="525"/>
                  <a:pt x="147" y="526"/>
                  <a:pt x="150" y="527"/>
                </a:cubicBezTo>
                <a:cubicBezTo>
                  <a:pt x="155" y="528"/>
                  <a:pt x="159" y="530"/>
                  <a:pt x="160" y="531"/>
                </a:cubicBezTo>
                <a:cubicBezTo>
                  <a:pt x="164" y="533"/>
                  <a:pt x="165" y="535"/>
                  <a:pt x="165" y="535"/>
                </a:cubicBezTo>
                <a:cubicBezTo>
                  <a:pt x="165" y="537"/>
                  <a:pt x="155" y="544"/>
                  <a:pt x="139" y="543"/>
                </a:cubicBezTo>
                <a:close/>
                <a:moveTo>
                  <a:pt x="162" y="529"/>
                </a:moveTo>
                <a:cubicBezTo>
                  <a:pt x="161" y="528"/>
                  <a:pt x="161" y="528"/>
                  <a:pt x="161" y="528"/>
                </a:cubicBezTo>
                <a:cubicBezTo>
                  <a:pt x="161" y="528"/>
                  <a:pt x="162" y="528"/>
                  <a:pt x="162" y="528"/>
                </a:cubicBezTo>
                <a:cubicBezTo>
                  <a:pt x="162" y="528"/>
                  <a:pt x="162" y="529"/>
                  <a:pt x="162" y="529"/>
                </a:cubicBezTo>
                <a:cubicBezTo>
                  <a:pt x="162" y="529"/>
                  <a:pt x="162" y="529"/>
                  <a:pt x="162" y="529"/>
                </a:cubicBezTo>
                <a:close/>
                <a:moveTo>
                  <a:pt x="182" y="545"/>
                </a:moveTo>
                <a:cubicBezTo>
                  <a:pt x="171" y="539"/>
                  <a:pt x="165" y="531"/>
                  <a:pt x="165" y="529"/>
                </a:cubicBezTo>
                <a:cubicBezTo>
                  <a:pt x="165" y="529"/>
                  <a:pt x="167" y="528"/>
                  <a:pt x="170" y="528"/>
                </a:cubicBezTo>
                <a:cubicBezTo>
                  <a:pt x="173" y="527"/>
                  <a:pt x="183" y="527"/>
                  <a:pt x="194" y="530"/>
                </a:cubicBezTo>
                <a:cubicBezTo>
                  <a:pt x="196" y="531"/>
                  <a:pt x="198" y="531"/>
                  <a:pt x="200" y="532"/>
                </a:cubicBezTo>
                <a:cubicBezTo>
                  <a:pt x="202" y="533"/>
                  <a:pt x="203" y="533"/>
                  <a:pt x="204" y="534"/>
                </a:cubicBezTo>
                <a:cubicBezTo>
                  <a:pt x="212" y="538"/>
                  <a:pt x="216" y="544"/>
                  <a:pt x="216" y="545"/>
                </a:cubicBezTo>
                <a:cubicBezTo>
                  <a:pt x="215" y="546"/>
                  <a:pt x="209" y="550"/>
                  <a:pt x="198" y="549"/>
                </a:cubicBezTo>
                <a:cubicBezTo>
                  <a:pt x="195" y="549"/>
                  <a:pt x="192" y="548"/>
                  <a:pt x="189" y="547"/>
                </a:cubicBezTo>
                <a:cubicBezTo>
                  <a:pt x="186" y="547"/>
                  <a:pt x="184" y="546"/>
                  <a:pt x="182" y="545"/>
                </a:cubicBezTo>
                <a:close/>
                <a:moveTo>
                  <a:pt x="189" y="570"/>
                </a:moveTo>
                <a:cubicBezTo>
                  <a:pt x="189" y="570"/>
                  <a:pt x="189" y="570"/>
                  <a:pt x="189" y="570"/>
                </a:cubicBezTo>
                <a:cubicBezTo>
                  <a:pt x="177" y="571"/>
                  <a:pt x="167" y="568"/>
                  <a:pt x="161" y="565"/>
                </a:cubicBezTo>
                <a:cubicBezTo>
                  <a:pt x="158" y="563"/>
                  <a:pt x="157" y="562"/>
                  <a:pt x="157" y="561"/>
                </a:cubicBezTo>
                <a:cubicBezTo>
                  <a:pt x="158" y="559"/>
                  <a:pt x="170" y="553"/>
                  <a:pt x="186" y="552"/>
                </a:cubicBezTo>
                <a:cubicBezTo>
                  <a:pt x="190" y="551"/>
                  <a:pt x="194" y="551"/>
                  <a:pt x="197" y="552"/>
                </a:cubicBezTo>
                <a:cubicBezTo>
                  <a:pt x="202" y="552"/>
                  <a:pt x="206" y="553"/>
                  <a:pt x="208" y="554"/>
                </a:cubicBezTo>
                <a:cubicBezTo>
                  <a:pt x="212" y="556"/>
                  <a:pt x="213" y="557"/>
                  <a:pt x="213" y="557"/>
                </a:cubicBezTo>
                <a:cubicBezTo>
                  <a:pt x="214" y="559"/>
                  <a:pt x="206" y="568"/>
                  <a:pt x="189" y="570"/>
                </a:cubicBezTo>
                <a:close/>
                <a:moveTo>
                  <a:pt x="232" y="563"/>
                </a:moveTo>
                <a:cubicBezTo>
                  <a:pt x="220" y="560"/>
                  <a:pt x="212" y="553"/>
                  <a:pt x="212" y="551"/>
                </a:cubicBezTo>
                <a:cubicBezTo>
                  <a:pt x="212" y="551"/>
                  <a:pt x="214" y="550"/>
                  <a:pt x="217" y="549"/>
                </a:cubicBezTo>
                <a:cubicBezTo>
                  <a:pt x="220" y="548"/>
                  <a:pt x="229" y="545"/>
                  <a:pt x="241" y="546"/>
                </a:cubicBezTo>
                <a:cubicBezTo>
                  <a:pt x="243" y="547"/>
                  <a:pt x="245" y="547"/>
                  <a:pt x="247" y="547"/>
                </a:cubicBezTo>
                <a:cubicBezTo>
                  <a:pt x="249" y="548"/>
                  <a:pt x="250" y="548"/>
                  <a:pt x="251" y="548"/>
                </a:cubicBezTo>
                <a:cubicBezTo>
                  <a:pt x="260" y="551"/>
                  <a:pt x="265" y="555"/>
                  <a:pt x="265" y="557"/>
                </a:cubicBezTo>
                <a:cubicBezTo>
                  <a:pt x="265" y="558"/>
                  <a:pt x="259" y="563"/>
                  <a:pt x="248" y="564"/>
                </a:cubicBezTo>
                <a:cubicBezTo>
                  <a:pt x="246" y="565"/>
                  <a:pt x="242" y="565"/>
                  <a:pt x="239" y="564"/>
                </a:cubicBezTo>
                <a:cubicBezTo>
                  <a:pt x="237" y="564"/>
                  <a:pt x="234" y="564"/>
                  <a:pt x="232" y="563"/>
                </a:cubicBezTo>
                <a:close/>
                <a:moveTo>
                  <a:pt x="244" y="586"/>
                </a:moveTo>
                <a:cubicBezTo>
                  <a:pt x="243" y="587"/>
                  <a:pt x="243" y="587"/>
                  <a:pt x="243" y="587"/>
                </a:cubicBezTo>
                <a:cubicBezTo>
                  <a:pt x="233" y="590"/>
                  <a:pt x="222" y="589"/>
                  <a:pt x="215" y="587"/>
                </a:cubicBezTo>
                <a:cubicBezTo>
                  <a:pt x="212" y="586"/>
                  <a:pt x="211" y="585"/>
                  <a:pt x="210" y="585"/>
                </a:cubicBezTo>
                <a:cubicBezTo>
                  <a:pt x="211" y="582"/>
                  <a:pt x="222" y="573"/>
                  <a:pt x="237" y="569"/>
                </a:cubicBezTo>
                <a:cubicBezTo>
                  <a:pt x="241" y="568"/>
                  <a:pt x="245" y="568"/>
                  <a:pt x="248" y="567"/>
                </a:cubicBezTo>
                <a:cubicBezTo>
                  <a:pt x="253" y="567"/>
                  <a:pt x="257" y="567"/>
                  <a:pt x="259" y="567"/>
                </a:cubicBezTo>
                <a:cubicBezTo>
                  <a:pt x="263" y="568"/>
                  <a:pt x="265" y="569"/>
                  <a:pt x="265" y="569"/>
                </a:cubicBezTo>
                <a:cubicBezTo>
                  <a:pt x="266" y="571"/>
                  <a:pt x="260" y="582"/>
                  <a:pt x="244" y="586"/>
                </a:cubicBezTo>
                <a:close/>
                <a:moveTo>
                  <a:pt x="284" y="571"/>
                </a:moveTo>
                <a:cubicBezTo>
                  <a:pt x="272" y="571"/>
                  <a:pt x="263" y="565"/>
                  <a:pt x="262" y="564"/>
                </a:cubicBezTo>
                <a:cubicBezTo>
                  <a:pt x="263" y="563"/>
                  <a:pt x="264" y="562"/>
                  <a:pt x="267" y="560"/>
                </a:cubicBezTo>
                <a:cubicBezTo>
                  <a:pt x="269" y="559"/>
                  <a:pt x="278" y="555"/>
                  <a:pt x="290" y="553"/>
                </a:cubicBezTo>
                <a:cubicBezTo>
                  <a:pt x="292" y="553"/>
                  <a:pt x="294" y="553"/>
                  <a:pt x="296" y="553"/>
                </a:cubicBezTo>
                <a:cubicBezTo>
                  <a:pt x="298" y="553"/>
                  <a:pt x="299" y="553"/>
                  <a:pt x="301" y="553"/>
                </a:cubicBezTo>
                <a:cubicBezTo>
                  <a:pt x="310" y="554"/>
                  <a:pt x="315" y="557"/>
                  <a:pt x="316" y="559"/>
                </a:cubicBezTo>
                <a:cubicBezTo>
                  <a:pt x="316" y="560"/>
                  <a:pt x="311" y="566"/>
                  <a:pt x="301" y="569"/>
                </a:cubicBezTo>
                <a:cubicBezTo>
                  <a:pt x="298" y="570"/>
                  <a:pt x="295" y="571"/>
                  <a:pt x="292" y="571"/>
                </a:cubicBezTo>
                <a:cubicBezTo>
                  <a:pt x="289" y="572"/>
                  <a:pt x="287" y="572"/>
                  <a:pt x="284" y="571"/>
                </a:cubicBezTo>
                <a:close/>
                <a:moveTo>
                  <a:pt x="301" y="592"/>
                </a:moveTo>
                <a:cubicBezTo>
                  <a:pt x="300" y="592"/>
                  <a:pt x="300" y="592"/>
                  <a:pt x="300" y="592"/>
                </a:cubicBezTo>
                <a:cubicBezTo>
                  <a:pt x="290" y="597"/>
                  <a:pt x="279" y="599"/>
                  <a:pt x="273" y="598"/>
                </a:cubicBezTo>
                <a:cubicBezTo>
                  <a:pt x="269" y="598"/>
                  <a:pt x="268" y="597"/>
                  <a:pt x="267" y="597"/>
                </a:cubicBezTo>
                <a:cubicBezTo>
                  <a:pt x="267" y="594"/>
                  <a:pt x="276" y="584"/>
                  <a:pt x="291" y="576"/>
                </a:cubicBezTo>
                <a:cubicBezTo>
                  <a:pt x="294" y="575"/>
                  <a:pt x="298" y="573"/>
                  <a:pt x="301" y="572"/>
                </a:cubicBezTo>
                <a:cubicBezTo>
                  <a:pt x="306" y="571"/>
                  <a:pt x="310" y="570"/>
                  <a:pt x="312" y="570"/>
                </a:cubicBezTo>
                <a:cubicBezTo>
                  <a:pt x="316" y="570"/>
                  <a:pt x="318" y="571"/>
                  <a:pt x="318" y="571"/>
                </a:cubicBezTo>
                <a:cubicBezTo>
                  <a:pt x="319" y="573"/>
                  <a:pt x="315" y="584"/>
                  <a:pt x="301" y="592"/>
                </a:cubicBezTo>
                <a:close/>
                <a:moveTo>
                  <a:pt x="337" y="570"/>
                </a:moveTo>
                <a:cubicBezTo>
                  <a:pt x="325" y="571"/>
                  <a:pt x="316" y="568"/>
                  <a:pt x="314" y="566"/>
                </a:cubicBezTo>
                <a:cubicBezTo>
                  <a:pt x="315" y="566"/>
                  <a:pt x="315" y="564"/>
                  <a:pt x="318" y="562"/>
                </a:cubicBezTo>
                <a:cubicBezTo>
                  <a:pt x="320" y="560"/>
                  <a:pt x="328" y="554"/>
                  <a:pt x="339" y="551"/>
                </a:cubicBezTo>
                <a:cubicBezTo>
                  <a:pt x="341" y="550"/>
                  <a:pt x="344" y="549"/>
                  <a:pt x="346" y="549"/>
                </a:cubicBezTo>
                <a:cubicBezTo>
                  <a:pt x="347" y="549"/>
                  <a:pt x="349" y="549"/>
                  <a:pt x="350" y="548"/>
                </a:cubicBezTo>
                <a:cubicBezTo>
                  <a:pt x="359" y="548"/>
                  <a:pt x="365" y="550"/>
                  <a:pt x="366" y="551"/>
                </a:cubicBezTo>
                <a:cubicBezTo>
                  <a:pt x="366" y="552"/>
                  <a:pt x="362" y="559"/>
                  <a:pt x="353" y="564"/>
                </a:cubicBezTo>
                <a:cubicBezTo>
                  <a:pt x="351" y="566"/>
                  <a:pt x="348" y="567"/>
                  <a:pt x="345" y="568"/>
                </a:cubicBezTo>
                <a:cubicBezTo>
                  <a:pt x="342" y="569"/>
                  <a:pt x="340" y="569"/>
                  <a:pt x="337" y="570"/>
                </a:cubicBezTo>
                <a:close/>
                <a:moveTo>
                  <a:pt x="358" y="586"/>
                </a:moveTo>
                <a:cubicBezTo>
                  <a:pt x="357" y="587"/>
                  <a:pt x="357" y="587"/>
                  <a:pt x="357" y="587"/>
                </a:cubicBezTo>
                <a:cubicBezTo>
                  <a:pt x="348" y="594"/>
                  <a:pt x="338" y="597"/>
                  <a:pt x="331" y="598"/>
                </a:cubicBezTo>
                <a:cubicBezTo>
                  <a:pt x="328" y="598"/>
                  <a:pt x="326" y="598"/>
                  <a:pt x="326" y="598"/>
                </a:cubicBezTo>
                <a:cubicBezTo>
                  <a:pt x="325" y="595"/>
                  <a:pt x="332" y="583"/>
                  <a:pt x="345" y="573"/>
                </a:cubicBezTo>
                <a:cubicBezTo>
                  <a:pt x="348" y="571"/>
                  <a:pt x="351" y="569"/>
                  <a:pt x="354" y="567"/>
                </a:cubicBezTo>
                <a:cubicBezTo>
                  <a:pt x="359" y="565"/>
                  <a:pt x="362" y="563"/>
                  <a:pt x="364" y="563"/>
                </a:cubicBezTo>
                <a:cubicBezTo>
                  <a:pt x="368" y="562"/>
                  <a:pt x="370" y="562"/>
                  <a:pt x="371" y="563"/>
                </a:cubicBezTo>
                <a:cubicBezTo>
                  <a:pt x="372" y="564"/>
                  <a:pt x="370" y="576"/>
                  <a:pt x="358" y="586"/>
                </a:cubicBezTo>
                <a:close/>
                <a:moveTo>
                  <a:pt x="364" y="560"/>
                </a:moveTo>
                <a:cubicBezTo>
                  <a:pt x="363" y="561"/>
                  <a:pt x="363" y="561"/>
                  <a:pt x="363" y="561"/>
                </a:cubicBezTo>
                <a:cubicBezTo>
                  <a:pt x="363" y="560"/>
                  <a:pt x="363" y="560"/>
                  <a:pt x="363" y="560"/>
                </a:cubicBezTo>
                <a:cubicBezTo>
                  <a:pt x="364" y="560"/>
                  <a:pt x="364" y="560"/>
                  <a:pt x="364" y="560"/>
                </a:cubicBezTo>
                <a:cubicBezTo>
                  <a:pt x="364" y="560"/>
                  <a:pt x="364" y="560"/>
                  <a:pt x="364" y="560"/>
                </a:cubicBezTo>
                <a:close/>
                <a:moveTo>
                  <a:pt x="389" y="557"/>
                </a:moveTo>
                <a:cubicBezTo>
                  <a:pt x="377" y="561"/>
                  <a:pt x="367" y="560"/>
                  <a:pt x="366" y="558"/>
                </a:cubicBezTo>
                <a:cubicBezTo>
                  <a:pt x="366" y="558"/>
                  <a:pt x="367" y="556"/>
                  <a:pt x="369" y="554"/>
                </a:cubicBezTo>
                <a:cubicBezTo>
                  <a:pt x="371" y="551"/>
                  <a:pt x="377" y="544"/>
                  <a:pt x="387" y="538"/>
                </a:cubicBezTo>
                <a:cubicBezTo>
                  <a:pt x="389" y="537"/>
                  <a:pt x="391" y="536"/>
                  <a:pt x="393" y="536"/>
                </a:cubicBezTo>
                <a:cubicBezTo>
                  <a:pt x="395" y="535"/>
                  <a:pt x="396" y="535"/>
                  <a:pt x="397" y="534"/>
                </a:cubicBezTo>
                <a:cubicBezTo>
                  <a:pt x="406" y="531"/>
                  <a:pt x="412" y="532"/>
                  <a:pt x="413" y="533"/>
                </a:cubicBezTo>
                <a:cubicBezTo>
                  <a:pt x="414" y="535"/>
                  <a:pt x="412" y="542"/>
                  <a:pt x="404" y="549"/>
                </a:cubicBezTo>
                <a:cubicBezTo>
                  <a:pt x="401" y="551"/>
                  <a:pt x="399" y="553"/>
                  <a:pt x="396" y="554"/>
                </a:cubicBezTo>
                <a:cubicBezTo>
                  <a:pt x="394" y="555"/>
                  <a:pt x="391" y="556"/>
                  <a:pt x="389" y="557"/>
                </a:cubicBezTo>
                <a:close/>
                <a:moveTo>
                  <a:pt x="412" y="570"/>
                </a:moveTo>
                <a:cubicBezTo>
                  <a:pt x="412" y="570"/>
                  <a:pt x="412" y="570"/>
                  <a:pt x="412" y="570"/>
                </a:cubicBezTo>
                <a:cubicBezTo>
                  <a:pt x="405" y="579"/>
                  <a:pt x="395" y="584"/>
                  <a:pt x="388" y="586"/>
                </a:cubicBezTo>
                <a:cubicBezTo>
                  <a:pt x="385" y="587"/>
                  <a:pt x="383" y="587"/>
                  <a:pt x="383" y="587"/>
                </a:cubicBezTo>
                <a:cubicBezTo>
                  <a:pt x="382" y="585"/>
                  <a:pt x="386" y="571"/>
                  <a:pt x="397" y="559"/>
                </a:cubicBezTo>
                <a:cubicBezTo>
                  <a:pt x="400" y="556"/>
                  <a:pt x="402" y="554"/>
                  <a:pt x="405" y="552"/>
                </a:cubicBezTo>
                <a:cubicBezTo>
                  <a:pt x="409" y="548"/>
                  <a:pt x="412" y="546"/>
                  <a:pt x="414" y="546"/>
                </a:cubicBezTo>
                <a:cubicBezTo>
                  <a:pt x="418" y="544"/>
                  <a:pt x="420" y="544"/>
                  <a:pt x="420" y="544"/>
                </a:cubicBezTo>
                <a:cubicBezTo>
                  <a:pt x="422" y="545"/>
                  <a:pt x="422" y="557"/>
                  <a:pt x="412" y="570"/>
                </a:cubicBezTo>
                <a:close/>
                <a:moveTo>
                  <a:pt x="437" y="535"/>
                </a:moveTo>
                <a:cubicBezTo>
                  <a:pt x="426" y="541"/>
                  <a:pt x="416" y="542"/>
                  <a:pt x="415" y="541"/>
                </a:cubicBezTo>
                <a:cubicBezTo>
                  <a:pt x="415" y="540"/>
                  <a:pt x="415" y="539"/>
                  <a:pt x="417" y="535"/>
                </a:cubicBezTo>
                <a:cubicBezTo>
                  <a:pt x="418" y="533"/>
                  <a:pt x="423" y="524"/>
                  <a:pt x="432" y="517"/>
                </a:cubicBezTo>
                <a:cubicBezTo>
                  <a:pt x="434" y="515"/>
                  <a:pt x="435" y="514"/>
                  <a:pt x="437" y="513"/>
                </a:cubicBezTo>
                <a:cubicBezTo>
                  <a:pt x="439" y="512"/>
                  <a:pt x="440" y="511"/>
                  <a:pt x="441" y="511"/>
                </a:cubicBezTo>
                <a:cubicBezTo>
                  <a:pt x="449" y="506"/>
                  <a:pt x="455" y="506"/>
                  <a:pt x="456" y="507"/>
                </a:cubicBezTo>
                <a:cubicBezTo>
                  <a:pt x="457" y="508"/>
                  <a:pt x="456" y="516"/>
                  <a:pt x="450" y="524"/>
                </a:cubicBezTo>
                <a:cubicBezTo>
                  <a:pt x="448" y="526"/>
                  <a:pt x="446" y="529"/>
                  <a:pt x="443" y="531"/>
                </a:cubicBezTo>
                <a:cubicBezTo>
                  <a:pt x="442" y="532"/>
                  <a:pt x="440" y="534"/>
                  <a:pt x="437" y="535"/>
                </a:cubicBezTo>
                <a:close/>
                <a:moveTo>
                  <a:pt x="463" y="543"/>
                </a:moveTo>
                <a:cubicBezTo>
                  <a:pt x="462" y="544"/>
                  <a:pt x="462" y="544"/>
                  <a:pt x="462" y="544"/>
                </a:cubicBezTo>
                <a:cubicBezTo>
                  <a:pt x="457" y="553"/>
                  <a:pt x="448" y="560"/>
                  <a:pt x="442" y="564"/>
                </a:cubicBezTo>
                <a:cubicBezTo>
                  <a:pt x="439" y="565"/>
                  <a:pt x="438" y="566"/>
                  <a:pt x="437" y="566"/>
                </a:cubicBezTo>
                <a:cubicBezTo>
                  <a:pt x="436" y="563"/>
                  <a:pt x="438" y="550"/>
                  <a:pt x="445" y="536"/>
                </a:cubicBezTo>
                <a:cubicBezTo>
                  <a:pt x="447" y="532"/>
                  <a:pt x="450" y="529"/>
                  <a:pt x="452" y="527"/>
                </a:cubicBezTo>
                <a:cubicBezTo>
                  <a:pt x="455" y="522"/>
                  <a:pt x="458" y="520"/>
                  <a:pt x="460" y="519"/>
                </a:cubicBezTo>
                <a:cubicBezTo>
                  <a:pt x="463" y="516"/>
                  <a:pt x="465" y="516"/>
                  <a:pt x="465" y="516"/>
                </a:cubicBezTo>
                <a:cubicBezTo>
                  <a:pt x="467" y="517"/>
                  <a:pt x="470" y="528"/>
                  <a:pt x="463" y="543"/>
                </a:cubicBezTo>
                <a:close/>
                <a:moveTo>
                  <a:pt x="480" y="504"/>
                </a:moveTo>
                <a:cubicBezTo>
                  <a:pt x="471" y="512"/>
                  <a:pt x="461" y="514"/>
                  <a:pt x="459" y="514"/>
                </a:cubicBezTo>
                <a:cubicBezTo>
                  <a:pt x="459" y="513"/>
                  <a:pt x="459" y="512"/>
                  <a:pt x="460" y="508"/>
                </a:cubicBezTo>
                <a:cubicBezTo>
                  <a:pt x="461" y="506"/>
                  <a:pt x="464" y="496"/>
                  <a:pt x="472" y="487"/>
                </a:cubicBezTo>
                <a:cubicBezTo>
                  <a:pt x="473" y="485"/>
                  <a:pt x="474" y="484"/>
                  <a:pt x="476" y="482"/>
                </a:cubicBezTo>
                <a:cubicBezTo>
                  <a:pt x="477" y="481"/>
                  <a:pt x="478" y="480"/>
                  <a:pt x="479" y="479"/>
                </a:cubicBezTo>
                <a:cubicBezTo>
                  <a:pt x="486" y="473"/>
                  <a:pt x="493" y="472"/>
                  <a:pt x="494" y="473"/>
                </a:cubicBezTo>
                <a:cubicBezTo>
                  <a:pt x="495" y="473"/>
                  <a:pt x="495" y="481"/>
                  <a:pt x="491" y="491"/>
                </a:cubicBezTo>
                <a:cubicBezTo>
                  <a:pt x="489" y="493"/>
                  <a:pt x="488" y="496"/>
                  <a:pt x="486" y="499"/>
                </a:cubicBezTo>
                <a:cubicBezTo>
                  <a:pt x="484" y="500"/>
                  <a:pt x="482" y="502"/>
                  <a:pt x="480" y="504"/>
                </a:cubicBezTo>
                <a:close/>
                <a:moveTo>
                  <a:pt x="507" y="507"/>
                </a:moveTo>
                <a:cubicBezTo>
                  <a:pt x="506" y="507"/>
                  <a:pt x="506" y="507"/>
                  <a:pt x="506" y="507"/>
                </a:cubicBezTo>
                <a:cubicBezTo>
                  <a:pt x="503" y="518"/>
                  <a:pt x="496" y="527"/>
                  <a:pt x="491" y="531"/>
                </a:cubicBezTo>
                <a:cubicBezTo>
                  <a:pt x="488" y="533"/>
                  <a:pt x="487" y="534"/>
                  <a:pt x="486" y="534"/>
                </a:cubicBezTo>
                <a:cubicBezTo>
                  <a:pt x="485" y="532"/>
                  <a:pt x="483" y="518"/>
                  <a:pt x="488" y="503"/>
                </a:cubicBezTo>
                <a:cubicBezTo>
                  <a:pt x="490" y="499"/>
                  <a:pt x="491" y="496"/>
                  <a:pt x="493" y="493"/>
                </a:cubicBezTo>
                <a:cubicBezTo>
                  <a:pt x="495" y="488"/>
                  <a:pt x="498" y="485"/>
                  <a:pt x="499" y="483"/>
                </a:cubicBezTo>
                <a:cubicBezTo>
                  <a:pt x="502" y="481"/>
                  <a:pt x="504" y="480"/>
                  <a:pt x="504" y="480"/>
                </a:cubicBezTo>
                <a:cubicBezTo>
                  <a:pt x="506" y="480"/>
                  <a:pt x="511" y="491"/>
                  <a:pt x="507" y="507"/>
                </a:cubicBezTo>
                <a:close/>
                <a:moveTo>
                  <a:pt x="521" y="459"/>
                </a:moveTo>
                <a:cubicBezTo>
                  <a:pt x="519" y="461"/>
                  <a:pt x="518" y="463"/>
                  <a:pt x="517" y="465"/>
                </a:cubicBezTo>
                <a:cubicBezTo>
                  <a:pt x="509" y="475"/>
                  <a:pt x="500" y="479"/>
                  <a:pt x="498" y="479"/>
                </a:cubicBezTo>
                <a:cubicBezTo>
                  <a:pt x="498" y="478"/>
                  <a:pt x="497" y="477"/>
                  <a:pt x="498" y="473"/>
                </a:cubicBezTo>
                <a:cubicBezTo>
                  <a:pt x="498" y="470"/>
                  <a:pt x="499" y="461"/>
                  <a:pt x="505" y="450"/>
                </a:cubicBezTo>
                <a:cubicBezTo>
                  <a:pt x="506" y="448"/>
                  <a:pt x="507" y="446"/>
                  <a:pt x="508" y="445"/>
                </a:cubicBezTo>
                <a:cubicBezTo>
                  <a:pt x="509" y="443"/>
                  <a:pt x="510" y="442"/>
                  <a:pt x="511" y="441"/>
                </a:cubicBezTo>
                <a:cubicBezTo>
                  <a:pt x="517" y="434"/>
                  <a:pt x="522" y="431"/>
                  <a:pt x="523" y="432"/>
                </a:cubicBezTo>
                <a:cubicBezTo>
                  <a:pt x="525" y="432"/>
                  <a:pt x="527" y="440"/>
                  <a:pt x="524" y="450"/>
                </a:cubicBezTo>
                <a:cubicBezTo>
                  <a:pt x="523" y="453"/>
                  <a:pt x="522" y="456"/>
                  <a:pt x="521" y="459"/>
                </a:cubicBezTo>
                <a:close/>
                <a:moveTo>
                  <a:pt x="543" y="463"/>
                </a:moveTo>
                <a:cubicBezTo>
                  <a:pt x="543" y="463"/>
                  <a:pt x="543" y="463"/>
                  <a:pt x="543" y="463"/>
                </a:cubicBezTo>
                <a:cubicBezTo>
                  <a:pt x="541" y="474"/>
                  <a:pt x="536" y="484"/>
                  <a:pt x="532" y="489"/>
                </a:cubicBezTo>
                <a:cubicBezTo>
                  <a:pt x="530" y="492"/>
                  <a:pt x="529" y="493"/>
                  <a:pt x="528" y="493"/>
                </a:cubicBezTo>
                <a:cubicBezTo>
                  <a:pt x="526" y="492"/>
                  <a:pt x="522" y="478"/>
                  <a:pt x="524" y="462"/>
                </a:cubicBezTo>
                <a:cubicBezTo>
                  <a:pt x="525" y="458"/>
                  <a:pt x="526" y="455"/>
                  <a:pt x="527" y="452"/>
                </a:cubicBezTo>
                <a:cubicBezTo>
                  <a:pt x="528" y="447"/>
                  <a:pt x="530" y="443"/>
                  <a:pt x="531" y="441"/>
                </a:cubicBezTo>
                <a:cubicBezTo>
                  <a:pt x="533" y="438"/>
                  <a:pt x="535" y="437"/>
                  <a:pt x="535" y="437"/>
                </a:cubicBezTo>
                <a:cubicBezTo>
                  <a:pt x="537" y="437"/>
                  <a:pt x="544" y="446"/>
                  <a:pt x="543" y="463"/>
                </a:cubicBezTo>
                <a:close/>
                <a:moveTo>
                  <a:pt x="529" y="440"/>
                </a:moveTo>
                <a:cubicBezTo>
                  <a:pt x="528" y="441"/>
                  <a:pt x="528" y="441"/>
                  <a:pt x="528" y="441"/>
                </a:cubicBezTo>
                <a:cubicBezTo>
                  <a:pt x="528" y="440"/>
                  <a:pt x="528" y="440"/>
                  <a:pt x="528" y="440"/>
                </a:cubicBezTo>
                <a:cubicBezTo>
                  <a:pt x="528" y="440"/>
                  <a:pt x="529" y="440"/>
                  <a:pt x="529" y="440"/>
                </a:cubicBezTo>
                <a:cubicBezTo>
                  <a:pt x="529" y="440"/>
                  <a:pt x="529" y="440"/>
                  <a:pt x="529" y="440"/>
                </a:cubicBezTo>
                <a:close/>
                <a:moveTo>
                  <a:pt x="544" y="420"/>
                </a:moveTo>
                <a:cubicBezTo>
                  <a:pt x="539" y="431"/>
                  <a:pt x="531" y="437"/>
                  <a:pt x="529" y="437"/>
                </a:cubicBezTo>
                <a:cubicBezTo>
                  <a:pt x="529" y="437"/>
                  <a:pt x="528" y="435"/>
                  <a:pt x="528" y="432"/>
                </a:cubicBezTo>
                <a:cubicBezTo>
                  <a:pt x="527" y="429"/>
                  <a:pt x="526" y="419"/>
                  <a:pt x="530" y="408"/>
                </a:cubicBezTo>
                <a:cubicBezTo>
                  <a:pt x="530" y="405"/>
                  <a:pt x="531" y="403"/>
                  <a:pt x="532" y="401"/>
                </a:cubicBezTo>
                <a:cubicBezTo>
                  <a:pt x="533" y="400"/>
                  <a:pt x="533" y="399"/>
                  <a:pt x="534" y="397"/>
                </a:cubicBezTo>
                <a:cubicBezTo>
                  <a:pt x="538" y="389"/>
                  <a:pt x="543" y="386"/>
                  <a:pt x="545" y="386"/>
                </a:cubicBezTo>
                <a:cubicBezTo>
                  <a:pt x="546" y="386"/>
                  <a:pt x="550" y="393"/>
                  <a:pt x="549" y="404"/>
                </a:cubicBezTo>
                <a:cubicBezTo>
                  <a:pt x="549" y="406"/>
                  <a:pt x="548" y="410"/>
                  <a:pt x="547" y="413"/>
                </a:cubicBezTo>
                <a:cubicBezTo>
                  <a:pt x="546" y="415"/>
                  <a:pt x="546" y="418"/>
                  <a:pt x="544" y="420"/>
                </a:cubicBezTo>
                <a:close/>
                <a:moveTo>
                  <a:pt x="570" y="412"/>
                </a:moveTo>
                <a:cubicBezTo>
                  <a:pt x="570" y="413"/>
                  <a:pt x="570" y="413"/>
                  <a:pt x="570" y="413"/>
                </a:cubicBezTo>
                <a:cubicBezTo>
                  <a:pt x="571" y="424"/>
                  <a:pt x="568" y="435"/>
                  <a:pt x="564" y="441"/>
                </a:cubicBezTo>
                <a:cubicBezTo>
                  <a:pt x="563" y="444"/>
                  <a:pt x="562" y="445"/>
                  <a:pt x="561" y="445"/>
                </a:cubicBezTo>
                <a:cubicBezTo>
                  <a:pt x="559" y="444"/>
                  <a:pt x="553" y="432"/>
                  <a:pt x="552" y="416"/>
                </a:cubicBezTo>
                <a:cubicBezTo>
                  <a:pt x="551" y="412"/>
                  <a:pt x="551" y="408"/>
                  <a:pt x="552" y="405"/>
                </a:cubicBezTo>
                <a:cubicBezTo>
                  <a:pt x="552" y="399"/>
                  <a:pt x="553" y="395"/>
                  <a:pt x="554" y="394"/>
                </a:cubicBezTo>
                <a:cubicBezTo>
                  <a:pt x="555" y="390"/>
                  <a:pt x="557" y="388"/>
                  <a:pt x="557" y="388"/>
                </a:cubicBezTo>
                <a:cubicBezTo>
                  <a:pt x="559" y="388"/>
                  <a:pt x="568" y="396"/>
                  <a:pt x="570" y="412"/>
                </a:cubicBezTo>
                <a:close/>
                <a:moveTo>
                  <a:pt x="564" y="363"/>
                </a:moveTo>
                <a:cubicBezTo>
                  <a:pt x="564" y="365"/>
                  <a:pt x="564" y="368"/>
                  <a:pt x="563" y="370"/>
                </a:cubicBezTo>
                <a:cubicBezTo>
                  <a:pt x="560" y="382"/>
                  <a:pt x="553" y="389"/>
                  <a:pt x="551" y="390"/>
                </a:cubicBezTo>
                <a:cubicBezTo>
                  <a:pt x="551" y="389"/>
                  <a:pt x="550" y="388"/>
                  <a:pt x="549" y="385"/>
                </a:cubicBezTo>
                <a:cubicBezTo>
                  <a:pt x="548" y="382"/>
                  <a:pt x="545" y="373"/>
                  <a:pt x="546" y="361"/>
                </a:cubicBezTo>
                <a:cubicBezTo>
                  <a:pt x="546" y="359"/>
                  <a:pt x="547" y="356"/>
                  <a:pt x="547" y="354"/>
                </a:cubicBezTo>
                <a:cubicBezTo>
                  <a:pt x="548" y="353"/>
                  <a:pt x="548" y="351"/>
                  <a:pt x="548" y="350"/>
                </a:cubicBezTo>
                <a:cubicBezTo>
                  <a:pt x="551" y="341"/>
                  <a:pt x="555" y="337"/>
                  <a:pt x="556" y="337"/>
                </a:cubicBezTo>
                <a:cubicBezTo>
                  <a:pt x="558" y="337"/>
                  <a:pt x="563" y="343"/>
                  <a:pt x="564" y="353"/>
                </a:cubicBezTo>
                <a:cubicBezTo>
                  <a:pt x="565" y="356"/>
                  <a:pt x="565" y="359"/>
                  <a:pt x="564" y="363"/>
                </a:cubicBezTo>
                <a:close/>
                <a:moveTo>
                  <a:pt x="586" y="358"/>
                </a:moveTo>
                <a:cubicBezTo>
                  <a:pt x="587" y="358"/>
                  <a:pt x="587" y="358"/>
                  <a:pt x="587" y="358"/>
                </a:cubicBezTo>
                <a:cubicBezTo>
                  <a:pt x="590" y="369"/>
                  <a:pt x="589" y="380"/>
                  <a:pt x="587" y="387"/>
                </a:cubicBezTo>
                <a:cubicBezTo>
                  <a:pt x="586" y="390"/>
                  <a:pt x="585" y="391"/>
                  <a:pt x="584" y="392"/>
                </a:cubicBezTo>
                <a:cubicBezTo>
                  <a:pt x="582" y="391"/>
                  <a:pt x="573" y="380"/>
                  <a:pt x="569" y="365"/>
                </a:cubicBezTo>
                <a:cubicBezTo>
                  <a:pt x="568" y="361"/>
                  <a:pt x="567" y="357"/>
                  <a:pt x="567" y="354"/>
                </a:cubicBezTo>
                <a:cubicBezTo>
                  <a:pt x="567" y="348"/>
                  <a:pt x="567" y="344"/>
                  <a:pt x="567" y="342"/>
                </a:cubicBezTo>
                <a:cubicBezTo>
                  <a:pt x="568" y="339"/>
                  <a:pt x="569" y="337"/>
                  <a:pt x="569" y="336"/>
                </a:cubicBezTo>
                <a:cubicBezTo>
                  <a:pt x="571" y="336"/>
                  <a:pt x="581" y="342"/>
                  <a:pt x="586" y="358"/>
                </a:cubicBezTo>
                <a:close/>
                <a:moveTo>
                  <a:pt x="571" y="317"/>
                </a:moveTo>
                <a:cubicBezTo>
                  <a:pt x="571" y="330"/>
                  <a:pt x="565" y="338"/>
                  <a:pt x="564" y="339"/>
                </a:cubicBezTo>
                <a:cubicBezTo>
                  <a:pt x="563" y="339"/>
                  <a:pt x="562" y="338"/>
                  <a:pt x="560" y="335"/>
                </a:cubicBezTo>
                <a:cubicBezTo>
                  <a:pt x="559" y="332"/>
                  <a:pt x="554" y="324"/>
                  <a:pt x="553" y="312"/>
                </a:cubicBezTo>
                <a:cubicBezTo>
                  <a:pt x="553" y="310"/>
                  <a:pt x="553" y="307"/>
                  <a:pt x="553" y="305"/>
                </a:cubicBezTo>
                <a:cubicBezTo>
                  <a:pt x="553" y="304"/>
                  <a:pt x="553" y="302"/>
                  <a:pt x="553" y="301"/>
                </a:cubicBezTo>
                <a:cubicBezTo>
                  <a:pt x="554" y="292"/>
                  <a:pt x="557" y="286"/>
                  <a:pt x="558" y="286"/>
                </a:cubicBezTo>
                <a:cubicBezTo>
                  <a:pt x="560" y="286"/>
                  <a:pt x="566" y="291"/>
                  <a:pt x="569" y="301"/>
                </a:cubicBezTo>
                <a:cubicBezTo>
                  <a:pt x="570" y="304"/>
                  <a:pt x="571" y="307"/>
                  <a:pt x="571" y="310"/>
                </a:cubicBezTo>
                <a:cubicBezTo>
                  <a:pt x="571" y="312"/>
                  <a:pt x="572" y="315"/>
                  <a:pt x="571" y="317"/>
                </a:cubicBezTo>
                <a:close/>
                <a:moveTo>
                  <a:pt x="598" y="329"/>
                </a:moveTo>
                <a:cubicBezTo>
                  <a:pt x="597" y="332"/>
                  <a:pt x="597" y="334"/>
                  <a:pt x="597" y="334"/>
                </a:cubicBezTo>
                <a:cubicBezTo>
                  <a:pt x="594" y="334"/>
                  <a:pt x="583" y="325"/>
                  <a:pt x="576" y="311"/>
                </a:cubicBezTo>
                <a:cubicBezTo>
                  <a:pt x="574" y="307"/>
                  <a:pt x="573" y="304"/>
                  <a:pt x="572" y="301"/>
                </a:cubicBezTo>
                <a:cubicBezTo>
                  <a:pt x="571" y="296"/>
                  <a:pt x="570" y="292"/>
                  <a:pt x="570" y="290"/>
                </a:cubicBezTo>
                <a:cubicBezTo>
                  <a:pt x="570" y="286"/>
                  <a:pt x="571" y="284"/>
                  <a:pt x="571" y="283"/>
                </a:cubicBezTo>
                <a:cubicBezTo>
                  <a:pt x="573" y="283"/>
                  <a:pt x="584" y="287"/>
                  <a:pt x="592" y="301"/>
                </a:cubicBezTo>
                <a:cubicBezTo>
                  <a:pt x="592" y="302"/>
                  <a:pt x="592" y="302"/>
                  <a:pt x="592" y="302"/>
                </a:cubicBezTo>
                <a:cubicBezTo>
                  <a:pt x="597" y="311"/>
                  <a:pt x="598" y="322"/>
                  <a:pt x="598" y="329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98" name="组合 1597">
            <a:extLst>
              <a:ext uri="{FF2B5EF4-FFF2-40B4-BE49-F238E27FC236}">
                <a16:creationId xmlns="" xmlns:a16="http://schemas.microsoft.com/office/drawing/2014/main" id="{B797C86B-A464-41E1-9749-4E8E5E73F4A0}"/>
              </a:ext>
            </a:extLst>
          </p:cNvPr>
          <p:cNvGrpSpPr/>
          <p:nvPr/>
        </p:nvGrpSpPr>
        <p:grpSpPr>
          <a:xfrm>
            <a:off x="10582510" y="4872074"/>
            <a:ext cx="1183937" cy="1183941"/>
            <a:chOff x="7500939" y="2681288"/>
            <a:chExt cx="561974" cy="5619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599" name="Freeform 6602">
              <a:extLst>
                <a:ext uri="{FF2B5EF4-FFF2-40B4-BE49-F238E27FC236}">
                  <a16:creationId xmlns="" xmlns:a16="http://schemas.microsoft.com/office/drawing/2014/main" id="{02FB8F85-4BF4-43E4-8608-B6DA69FCE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2962276"/>
              <a:ext cx="12700" cy="60325"/>
            </a:xfrm>
            <a:custGeom>
              <a:avLst/>
              <a:gdLst>
                <a:gd name="T0" fmla="*/ 7 w 13"/>
                <a:gd name="T1" fmla="*/ 55 h 65"/>
                <a:gd name="T2" fmla="*/ 11 w 13"/>
                <a:gd name="T3" fmla="*/ 28 h 65"/>
                <a:gd name="T4" fmla="*/ 11 w 13"/>
                <a:gd name="T5" fmla="*/ 28 h 65"/>
                <a:gd name="T6" fmla="*/ 13 w 13"/>
                <a:gd name="T7" fmla="*/ 4 h 65"/>
                <a:gd name="T8" fmla="*/ 13 w 13"/>
                <a:gd name="T9" fmla="*/ 0 h 65"/>
                <a:gd name="T10" fmla="*/ 11 w 13"/>
                <a:gd name="T11" fmla="*/ 0 h 65"/>
                <a:gd name="T12" fmla="*/ 9 w 13"/>
                <a:gd name="T13" fmla="*/ 0 h 65"/>
                <a:gd name="T14" fmla="*/ 7 w 13"/>
                <a:gd name="T15" fmla="*/ 0 h 65"/>
                <a:gd name="T16" fmla="*/ 7 w 13"/>
                <a:gd name="T17" fmla="*/ 4 h 65"/>
                <a:gd name="T18" fmla="*/ 6 w 13"/>
                <a:gd name="T19" fmla="*/ 27 h 65"/>
                <a:gd name="T20" fmla="*/ 6 w 13"/>
                <a:gd name="T21" fmla="*/ 27 h 65"/>
                <a:gd name="T22" fmla="*/ 2 w 13"/>
                <a:gd name="T23" fmla="*/ 54 h 65"/>
                <a:gd name="T24" fmla="*/ 0 w 13"/>
                <a:gd name="T25" fmla="*/ 64 h 65"/>
                <a:gd name="T26" fmla="*/ 2 w 13"/>
                <a:gd name="T27" fmla="*/ 64 h 65"/>
                <a:gd name="T28" fmla="*/ 3 w 13"/>
                <a:gd name="T29" fmla="*/ 64 h 65"/>
                <a:gd name="T30" fmla="*/ 5 w 13"/>
                <a:gd name="T31" fmla="*/ 65 h 65"/>
                <a:gd name="T32" fmla="*/ 7 w 13"/>
                <a:gd name="T33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5">
                  <a:moveTo>
                    <a:pt x="7" y="55"/>
                  </a:moveTo>
                  <a:cubicBezTo>
                    <a:pt x="9" y="46"/>
                    <a:pt x="10" y="3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0"/>
                    <a:pt x="13" y="12"/>
                    <a:pt x="13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2"/>
                    <a:pt x="7" y="19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36"/>
                    <a:pt x="4" y="45"/>
                    <a:pt x="2" y="54"/>
                  </a:cubicBezTo>
                  <a:cubicBezTo>
                    <a:pt x="1" y="57"/>
                    <a:pt x="1" y="60"/>
                    <a:pt x="0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2"/>
                    <a:pt x="7" y="58"/>
                    <a:pt x="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6603">
              <a:extLst>
                <a:ext uri="{FF2B5EF4-FFF2-40B4-BE49-F238E27FC236}">
                  <a16:creationId xmlns="" xmlns:a16="http://schemas.microsoft.com/office/drawing/2014/main" id="{57A65AE6-5842-4972-9BA5-F4C191E26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2979738"/>
              <a:ext cx="41275" cy="47625"/>
            </a:xfrm>
            <a:custGeom>
              <a:avLst/>
              <a:gdLst>
                <a:gd name="T0" fmla="*/ 38 w 44"/>
                <a:gd name="T1" fmla="*/ 30 h 50"/>
                <a:gd name="T2" fmla="*/ 30 w 44"/>
                <a:gd name="T3" fmla="*/ 9 h 50"/>
                <a:gd name="T4" fmla="*/ 30 w 44"/>
                <a:gd name="T5" fmla="*/ 9 h 50"/>
                <a:gd name="T6" fmla="*/ 30 w 44"/>
                <a:gd name="T7" fmla="*/ 8 h 50"/>
                <a:gd name="T8" fmla="*/ 28 w 44"/>
                <a:gd name="T9" fmla="*/ 0 h 50"/>
                <a:gd name="T10" fmla="*/ 25 w 44"/>
                <a:gd name="T11" fmla="*/ 8 h 50"/>
                <a:gd name="T12" fmla="*/ 25 w 44"/>
                <a:gd name="T13" fmla="*/ 8 h 50"/>
                <a:gd name="T14" fmla="*/ 25 w 44"/>
                <a:gd name="T15" fmla="*/ 8 h 50"/>
                <a:gd name="T16" fmla="*/ 12 w 44"/>
                <a:gd name="T17" fmla="*/ 25 h 50"/>
                <a:gd name="T18" fmla="*/ 0 w 44"/>
                <a:gd name="T19" fmla="*/ 40 h 50"/>
                <a:gd name="T20" fmla="*/ 19 w 44"/>
                <a:gd name="T21" fmla="*/ 45 h 50"/>
                <a:gd name="T22" fmla="*/ 21 w 44"/>
                <a:gd name="T23" fmla="*/ 45 h 50"/>
                <a:gd name="T24" fmla="*/ 22 w 44"/>
                <a:gd name="T25" fmla="*/ 45 h 50"/>
                <a:gd name="T26" fmla="*/ 24 w 44"/>
                <a:gd name="T27" fmla="*/ 46 h 50"/>
                <a:gd name="T28" fmla="*/ 44 w 44"/>
                <a:gd name="T29" fmla="*/ 50 h 50"/>
                <a:gd name="T30" fmla="*/ 38 w 44"/>
                <a:gd name="T3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50">
                  <a:moveTo>
                    <a:pt x="38" y="30"/>
                  </a:moveTo>
                  <a:cubicBezTo>
                    <a:pt x="36" y="23"/>
                    <a:pt x="33" y="16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6"/>
                    <a:pt x="29" y="3"/>
                    <a:pt x="28" y="0"/>
                  </a:cubicBezTo>
                  <a:cubicBezTo>
                    <a:pt x="28" y="3"/>
                    <a:pt x="26" y="5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1" y="15"/>
                    <a:pt x="17" y="21"/>
                    <a:pt x="12" y="25"/>
                  </a:cubicBezTo>
                  <a:cubicBezTo>
                    <a:pt x="7" y="31"/>
                    <a:pt x="3" y="35"/>
                    <a:pt x="0" y="40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44"/>
                    <a:pt x="41" y="37"/>
                    <a:pt x="38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6604">
              <a:extLst>
                <a:ext uri="{FF2B5EF4-FFF2-40B4-BE49-F238E27FC236}">
                  <a16:creationId xmlns="" xmlns:a16="http://schemas.microsoft.com/office/drawing/2014/main" id="{02D85AD3-1979-46D5-AA6C-035985304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2962276"/>
              <a:ext cx="20638" cy="41275"/>
            </a:xfrm>
            <a:custGeom>
              <a:avLst/>
              <a:gdLst>
                <a:gd name="T0" fmla="*/ 21 w 23"/>
                <a:gd name="T1" fmla="*/ 4 h 44"/>
                <a:gd name="T2" fmla="*/ 23 w 23"/>
                <a:gd name="T3" fmla="*/ 0 h 44"/>
                <a:gd name="T4" fmla="*/ 21 w 23"/>
                <a:gd name="T5" fmla="*/ 0 h 44"/>
                <a:gd name="T6" fmla="*/ 1 w 23"/>
                <a:gd name="T7" fmla="*/ 0 h 44"/>
                <a:gd name="T8" fmla="*/ 1 w 23"/>
                <a:gd name="T9" fmla="*/ 4 h 44"/>
                <a:gd name="T10" fmla="*/ 1 w 23"/>
                <a:gd name="T11" fmla="*/ 18 h 44"/>
                <a:gd name="T12" fmla="*/ 2 w 23"/>
                <a:gd name="T13" fmla="*/ 20 h 44"/>
                <a:gd name="T14" fmla="*/ 4 w 23"/>
                <a:gd name="T15" fmla="*/ 44 h 44"/>
                <a:gd name="T16" fmla="*/ 21 w 23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4">
                  <a:moveTo>
                    <a:pt x="21" y="4"/>
                  </a:moveTo>
                  <a:cubicBezTo>
                    <a:pt x="22" y="3"/>
                    <a:pt x="23" y="2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8"/>
                    <a:pt x="0" y="13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8"/>
                    <a:pt x="4" y="36"/>
                    <a:pt x="4" y="44"/>
                  </a:cubicBezTo>
                  <a:cubicBezTo>
                    <a:pt x="9" y="24"/>
                    <a:pt x="16" y="1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6605">
              <a:extLst>
                <a:ext uri="{FF2B5EF4-FFF2-40B4-BE49-F238E27FC236}">
                  <a16:creationId xmlns="" xmlns:a16="http://schemas.microsoft.com/office/drawing/2014/main" id="{D226191A-CA64-484B-97DA-438883D6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8" y="2962276"/>
              <a:ext cx="22225" cy="46038"/>
            </a:xfrm>
            <a:custGeom>
              <a:avLst/>
              <a:gdLst>
                <a:gd name="T0" fmla="*/ 20 w 23"/>
                <a:gd name="T1" fmla="*/ 23 h 50"/>
                <a:gd name="T2" fmla="*/ 20 w 23"/>
                <a:gd name="T3" fmla="*/ 21 h 50"/>
                <a:gd name="T4" fmla="*/ 22 w 23"/>
                <a:gd name="T5" fmla="*/ 5 h 50"/>
                <a:gd name="T6" fmla="*/ 22 w 23"/>
                <a:gd name="T7" fmla="*/ 0 h 50"/>
                <a:gd name="T8" fmla="*/ 2 w 23"/>
                <a:gd name="T9" fmla="*/ 0 h 50"/>
                <a:gd name="T10" fmla="*/ 0 w 23"/>
                <a:gd name="T11" fmla="*/ 0 h 50"/>
                <a:gd name="T12" fmla="*/ 2 w 23"/>
                <a:gd name="T13" fmla="*/ 4 h 50"/>
                <a:gd name="T14" fmla="*/ 12 w 23"/>
                <a:gd name="T15" fmla="*/ 50 h 50"/>
                <a:gd name="T16" fmla="*/ 20 w 23"/>
                <a:gd name="T17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0">
                  <a:moveTo>
                    <a:pt x="20" y="23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15"/>
                    <a:pt x="23" y="10"/>
                    <a:pt x="22" y="5"/>
                  </a:cubicBezTo>
                  <a:cubicBezTo>
                    <a:pt x="22" y="3"/>
                    <a:pt x="22" y="2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14"/>
                    <a:pt x="13" y="27"/>
                    <a:pt x="12" y="50"/>
                  </a:cubicBezTo>
                  <a:cubicBezTo>
                    <a:pt x="14" y="41"/>
                    <a:pt x="17" y="32"/>
                    <a:pt x="2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6606">
              <a:extLst>
                <a:ext uri="{FF2B5EF4-FFF2-40B4-BE49-F238E27FC236}">
                  <a16:creationId xmlns="" xmlns:a16="http://schemas.microsoft.com/office/drawing/2014/main" id="{ACF02DEC-F23F-4F0C-B57C-A63A4A7E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3022601"/>
              <a:ext cx="25400" cy="57150"/>
            </a:xfrm>
            <a:custGeom>
              <a:avLst/>
              <a:gdLst>
                <a:gd name="T0" fmla="*/ 9 w 27"/>
                <a:gd name="T1" fmla="*/ 53 h 62"/>
                <a:gd name="T2" fmla="*/ 20 w 27"/>
                <a:gd name="T3" fmla="*/ 27 h 62"/>
                <a:gd name="T4" fmla="*/ 20 w 27"/>
                <a:gd name="T5" fmla="*/ 27 h 62"/>
                <a:gd name="T6" fmla="*/ 26 w 27"/>
                <a:gd name="T7" fmla="*/ 5 h 62"/>
                <a:gd name="T8" fmla="*/ 27 w 27"/>
                <a:gd name="T9" fmla="*/ 1 h 62"/>
                <a:gd name="T10" fmla="*/ 25 w 27"/>
                <a:gd name="T11" fmla="*/ 0 h 62"/>
                <a:gd name="T12" fmla="*/ 24 w 27"/>
                <a:gd name="T13" fmla="*/ 0 h 62"/>
                <a:gd name="T14" fmla="*/ 22 w 27"/>
                <a:gd name="T15" fmla="*/ 0 h 62"/>
                <a:gd name="T16" fmla="*/ 21 w 27"/>
                <a:gd name="T17" fmla="*/ 3 h 62"/>
                <a:gd name="T18" fmla="*/ 15 w 27"/>
                <a:gd name="T19" fmla="*/ 25 h 62"/>
                <a:gd name="T20" fmla="*/ 15 w 27"/>
                <a:gd name="T21" fmla="*/ 26 h 62"/>
                <a:gd name="T22" fmla="*/ 4 w 27"/>
                <a:gd name="T23" fmla="*/ 51 h 62"/>
                <a:gd name="T24" fmla="*/ 0 w 27"/>
                <a:gd name="T25" fmla="*/ 59 h 62"/>
                <a:gd name="T26" fmla="*/ 2 w 27"/>
                <a:gd name="T27" fmla="*/ 60 h 62"/>
                <a:gd name="T28" fmla="*/ 3 w 27"/>
                <a:gd name="T29" fmla="*/ 61 h 62"/>
                <a:gd name="T30" fmla="*/ 5 w 27"/>
                <a:gd name="T31" fmla="*/ 62 h 62"/>
                <a:gd name="T32" fmla="*/ 9 w 27"/>
                <a:gd name="T33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62">
                  <a:moveTo>
                    <a:pt x="9" y="53"/>
                  </a:moveTo>
                  <a:cubicBezTo>
                    <a:pt x="13" y="45"/>
                    <a:pt x="17" y="3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2" y="20"/>
                    <a:pt x="24" y="12"/>
                    <a:pt x="26" y="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11"/>
                    <a:pt x="17" y="18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2" y="34"/>
                    <a:pt x="8" y="43"/>
                    <a:pt x="4" y="51"/>
                  </a:cubicBezTo>
                  <a:cubicBezTo>
                    <a:pt x="3" y="54"/>
                    <a:pt x="2" y="57"/>
                    <a:pt x="0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59"/>
                    <a:pt x="8" y="56"/>
                    <a:pt x="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6607">
              <a:extLst>
                <a:ext uri="{FF2B5EF4-FFF2-40B4-BE49-F238E27FC236}">
                  <a16:creationId xmlns="" xmlns:a16="http://schemas.microsoft.com/office/drawing/2014/main" id="{C26B8414-4BBA-4B6A-AE81-3DDF2F1C1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3038476"/>
              <a:ext cx="39688" cy="50800"/>
            </a:xfrm>
            <a:custGeom>
              <a:avLst/>
              <a:gdLst>
                <a:gd name="T0" fmla="*/ 40 w 42"/>
                <a:gd name="T1" fmla="*/ 31 h 53"/>
                <a:gd name="T2" fmla="*/ 38 w 42"/>
                <a:gd name="T3" fmla="*/ 9 h 53"/>
                <a:gd name="T4" fmla="*/ 38 w 42"/>
                <a:gd name="T5" fmla="*/ 9 h 53"/>
                <a:gd name="T6" fmla="*/ 38 w 42"/>
                <a:gd name="T7" fmla="*/ 9 h 53"/>
                <a:gd name="T8" fmla="*/ 38 w 42"/>
                <a:gd name="T9" fmla="*/ 0 h 53"/>
                <a:gd name="T10" fmla="*/ 33 w 42"/>
                <a:gd name="T11" fmla="*/ 7 h 53"/>
                <a:gd name="T12" fmla="*/ 33 w 42"/>
                <a:gd name="T13" fmla="*/ 8 h 53"/>
                <a:gd name="T14" fmla="*/ 33 w 42"/>
                <a:gd name="T15" fmla="*/ 7 h 53"/>
                <a:gd name="T16" fmla="*/ 16 w 42"/>
                <a:gd name="T17" fmla="*/ 21 h 53"/>
                <a:gd name="T18" fmla="*/ 0 w 42"/>
                <a:gd name="T19" fmla="*/ 33 h 53"/>
                <a:gd name="T20" fmla="*/ 18 w 42"/>
                <a:gd name="T21" fmla="*/ 41 h 53"/>
                <a:gd name="T22" fmla="*/ 20 w 42"/>
                <a:gd name="T23" fmla="*/ 42 h 53"/>
                <a:gd name="T24" fmla="*/ 21 w 42"/>
                <a:gd name="T25" fmla="*/ 43 h 53"/>
                <a:gd name="T26" fmla="*/ 23 w 42"/>
                <a:gd name="T27" fmla="*/ 44 h 53"/>
                <a:gd name="T28" fmla="*/ 41 w 42"/>
                <a:gd name="T29" fmla="*/ 53 h 53"/>
                <a:gd name="T30" fmla="*/ 40 w 42"/>
                <a:gd name="T31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3">
                  <a:moveTo>
                    <a:pt x="40" y="31"/>
                  </a:moveTo>
                  <a:cubicBezTo>
                    <a:pt x="39" y="24"/>
                    <a:pt x="38" y="17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6"/>
                    <a:pt x="38" y="3"/>
                    <a:pt x="38" y="0"/>
                  </a:cubicBezTo>
                  <a:cubicBezTo>
                    <a:pt x="36" y="3"/>
                    <a:pt x="35" y="5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7" y="13"/>
                    <a:pt x="22" y="17"/>
                    <a:pt x="16" y="21"/>
                  </a:cubicBezTo>
                  <a:cubicBezTo>
                    <a:pt x="10" y="25"/>
                    <a:pt x="5" y="28"/>
                    <a:pt x="0" y="3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46"/>
                    <a:pt x="42" y="39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6608">
              <a:extLst>
                <a:ext uri="{FF2B5EF4-FFF2-40B4-BE49-F238E27FC236}">
                  <a16:creationId xmlns="" xmlns:a16="http://schemas.microsoft.com/office/drawing/2014/main" id="{37AD950D-5176-48EC-A7DD-7CD9DFD5E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3" y="3017838"/>
              <a:ext cx="26988" cy="39688"/>
            </a:xfrm>
            <a:custGeom>
              <a:avLst/>
              <a:gdLst>
                <a:gd name="T0" fmla="*/ 26 w 29"/>
                <a:gd name="T1" fmla="*/ 8 h 43"/>
                <a:gd name="T2" fmla="*/ 29 w 29"/>
                <a:gd name="T3" fmla="*/ 5 h 43"/>
                <a:gd name="T4" fmla="*/ 27 w 29"/>
                <a:gd name="T5" fmla="*/ 5 h 43"/>
                <a:gd name="T6" fmla="*/ 8 w 29"/>
                <a:gd name="T7" fmla="*/ 0 h 43"/>
                <a:gd name="T8" fmla="*/ 6 w 29"/>
                <a:gd name="T9" fmla="*/ 3 h 43"/>
                <a:gd name="T10" fmla="*/ 4 w 29"/>
                <a:gd name="T11" fmla="*/ 17 h 43"/>
                <a:gd name="T12" fmla="*/ 3 w 29"/>
                <a:gd name="T13" fmla="*/ 19 h 43"/>
                <a:gd name="T14" fmla="*/ 0 w 29"/>
                <a:gd name="T15" fmla="*/ 43 h 43"/>
                <a:gd name="T16" fmla="*/ 26 w 29"/>
                <a:gd name="T17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3">
                  <a:moveTo>
                    <a:pt x="26" y="8"/>
                  </a:moveTo>
                  <a:cubicBezTo>
                    <a:pt x="27" y="7"/>
                    <a:pt x="28" y="6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7"/>
                    <a:pt x="2" y="35"/>
                    <a:pt x="0" y="43"/>
                  </a:cubicBezTo>
                  <a:cubicBezTo>
                    <a:pt x="10" y="25"/>
                    <a:pt x="19" y="17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6609">
              <a:extLst>
                <a:ext uri="{FF2B5EF4-FFF2-40B4-BE49-F238E27FC236}">
                  <a16:creationId xmlns="" xmlns:a16="http://schemas.microsoft.com/office/drawing/2014/main" id="{30A18A7F-0102-4D8E-9E69-A81848D4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8" y="3022601"/>
              <a:ext cx="20638" cy="47625"/>
            </a:xfrm>
            <a:custGeom>
              <a:avLst/>
              <a:gdLst>
                <a:gd name="T0" fmla="*/ 15 w 22"/>
                <a:gd name="T1" fmla="*/ 27 h 51"/>
                <a:gd name="T2" fmla="*/ 16 w 22"/>
                <a:gd name="T3" fmla="*/ 25 h 51"/>
                <a:gd name="T4" fmla="*/ 21 w 22"/>
                <a:gd name="T5" fmla="*/ 10 h 51"/>
                <a:gd name="T6" fmla="*/ 22 w 22"/>
                <a:gd name="T7" fmla="*/ 5 h 51"/>
                <a:gd name="T8" fmla="*/ 2 w 22"/>
                <a:gd name="T9" fmla="*/ 1 h 51"/>
                <a:gd name="T10" fmla="*/ 0 w 22"/>
                <a:gd name="T11" fmla="*/ 0 h 51"/>
                <a:gd name="T12" fmla="*/ 1 w 22"/>
                <a:gd name="T13" fmla="*/ 5 h 51"/>
                <a:gd name="T14" fmla="*/ 0 w 22"/>
                <a:gd name="T15" fmla="*/ 51 h 51"/>
                <a:gd name="T16" fmla="*/ 15 w 22"/>
                <a:gd name="T17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1">
                  <a:moveTo>
                    <a:pt x="15" y="27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9" y="20"/>
                    <a:pt x="21" y="15"/>
                    <a:pt x="21" y="10"/>
                  </a:cubicBezTo>
                  <a:cubicBezTo>
                    <a:pt x="22" y="8"/>
                    <a:pt x="22" y="7"/>
                    <a:pt x="2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16"/>
                    <a:pt x="7" y="29"/>
                    <a:pt x="0" y="51"/>
                  </a:cubicBezTo>
                  <a:cubicBezTo>
                    <a:pt x="5" y="43"/>
                    <a:pt x="10" y="35"/>
                    <a:pt x="1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6610">
              <a:extLst>
                <a:ext uri="{FF2B5EF4-FFF2-40B4-BE49-F238E27FC236}">
                  <a16:creationId xmlns="" xmlns:a16="http://schemas.microsoft.com/office/drawing/2014/main" id="{663E6A8D-5D23-461F-AD21-27D0C240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8" y="3076576"/>
              <a:ext cx="38100" cy="53975"/>
            </a:xfrm>
            <a:custGeom>
              <a:avLst/>
              <a:gdLst>
                <a:gd name="T0" fmla="*/ 11 w 40"/>
                <a:gd name="T1" fmla="*/ 49 h 57"/>
                <a:gd name="T2" fmla="*/ 26 w 40"/>
                <a:gd name="T3" fmla="*/ 27 h 57"/>
                <a:gd name="T4" fmla="*/ 27 w 40"/>
                <a:gd name="T5" fmla="*/ 26 h 57"/>
                <a:gd name="T6" fmla="*/ 38 w 40"/>
                <a:gd name="T7" fmla="*/ 6 h 57"/>
                <a:gd name="T8" fmla="*/ 40 w 40"/>
                <a:gd name="T9" fmla="*/ 3 h 57"/>
                <a:gd name="T10" fmla="*/ 38 w 40"/>
                <a:gd name="T11" fmla="*/ 2 h 57"/>
                <a:gd name="T12" fmla="*/ 37 w 40"/>
                <a:gd name="T13" fmla="*/ 1 h 57"/>
                <a:gd name="T14" fmla="*/ 35 w 40"/>
                <a:gd name="T15" fmla="*/ 0 h 57"/>
                <a:gd name="T16" fmla="*/ 34 w 40"/>
                <a:gd name="T17" fmla="*/ 4 h 57"/>
                <a:gd name="T18" fmla="*/ 22 w 40"/>
                <a:gd name="T19" fmla="*/ 24 h 57"/>
                <a:gd name="T20" fmla="*/ 22 w 40"/>
                <a:gd name="T21" fmla="*/ 24 h 57"/>
                <a:gd name="T22" fmla="*/ 6 w 40"/>
                <a:gd name="T23" fmla="*/ 46 h 57"/>
                <a:gd name="T24" fmla="*/ 0 w 40"/>
                <a:gd name="T25" fmla="*/ 54 h 57"/>
                <a:gd name="T26" fmla="*/ 2 w 40"/>
                <a:gd name="T27" fmla="*/ 55 h 57"/>
                <a:gd name="T28" fmla="*/ 3 w 40"/>
                <a:gd name="T29" fmla="*/ 56 h 57"/>
                <a:gd name="T30" fmla="*/ 4 w 40"/>
                <a:gd name="T31" fmla="*/ 57 h 57"/>
                <a:gd name="T32" fmla="*/ 11 w 40"/>
                <a:gd name="T3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7">
                  <a:moveTo>
                    <a:pt x="11" y="49"/>
                  </a:moveTo>
                  <a:cubicBezTo>
                    <a:pt x="16" y="42"/>
                    <a:pt x="22" y="35"/>
                    <a:pt x="26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1" y="20"/>
                    <a:pt x="35" y="13"/>
                    <a:pt x="38" y="6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0" y="11"/>
                    <a:pt x="26" y="17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7" y="32"/>
                    <a:pt x="12" y="39"/>
                    <a:pt x="6" y="46"/>
                  </a:cubicBezTo>
                  <a:cubicBezTo>
                    <a:pt x="4" y="49"/>
                    <a:pt x="2" y="51"/>
                    <a:pt x="0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6" y="55"/>
                    <a:pt x="9" y="52"/>
                    <a:pt x="1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6611">
              <a:extLst>
                <a:ext uri="{FF2B5EF4-FFF2-40B4-BE49-F238E27FC236}">
                  <a16:creationId xmlns="" xmlns:a16="http://schemas.microsoft.com/office/drawing/2014/main" id="{83CE9F00-8EA8-42B0-8359-C58A16A5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8" y="3094038"/>
              <a:ext cx="39688" cy="49213"/>
            </a:xfrm>
            <a:custGeom>
              <a:avLst/>
              <a:gdLst>
                <a:gd name="T0" fmla="*/ 39 w 44"/>
                <a:gd name="T1" fmla="*/ 31 h 52"/>
                <a:gd name="T2" fmla="*/ 42 w 44"/>
                <a:gd name="T3" fmla="*/ 8 h 52"/>
                <a:gd name="T4" fmla="*/ 41 w 44"/>
                <a:gd name="T5" fmla="*/ 9 h 52"/>
                <a:gd name="T6" fmla="*/ 42 w 44"/>
                <a:gd name="T7" fmla="*/ 8 h 52"/>
                <a:gd name="T8" fmla="*/ 44 w 44"/>
                <a:gd name="T9" fmla="*/ 0 h 52"/>
                <a:gd name="T10" fmla="*/ 37 w 44"/>
                <a:gd name="T11" fmla="*/ 5 h 52"/>
                <a:gd name="T12" fmla="*/ 37 w 44"/>
                <a:gd name="T13" fmla="*/ 6 h 52"/>
                <a:gd name="T14" fmla="*/ 37 w 44"/>
                <a:gd name="T15" fmla="*/ 6 h 52"/>
                <a:gd name="T16" fmla="*/ 18 w 44"/>
                <a:gd name="T17" fmla="*/ 15 h 52"/>
                <a:gd name="T18" fmla="*/ 0 w 44"/>
                <a:gd name="T19" fmla="*/ 23 h 52"/>
                <a:gd name="T20" fmla="*/ 15 w 44"/>
                <a:gd name="T21" fmla="*/ 36 h 52"/>
                <a:gd name="T22" fmla="*/ 17 w 44"/>
                <a:gd name="T23" fmla="*/ 37 h 52"/>
                <a:gd name="T24" fmla="*/ 18 w 44"/>
                <a:gd name="T25" fmla="*/ 38 h 52"/>
                <a:gd name="T26" fmla="*/ 19 w 44"/>
                <a:gd name="T27" fmla="*/ 39 h 52"/>
                <a:gd name="T28" fmla="*/ 35 w 44"/>
                <a:gd name="T29" fmla="*/ 52 h 52"/>
                <a:gd name="T30" fmla="*/ 39 w 44"/>
                <a:gd name="T3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52">
                  <a:moveTo>
                    <a:pt x="39" y="31"/>
                  </a:moveTo>
                  <a:cubicBezTo>
                    <a:pt x="40" y="24"/>
                    <a:pt x="40" y="16"/>
                    <a:pt x="42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5"/>
                    <a:pt x="43" y="3"/>
                    <a:pt x="44" y="0"/>
                  </a:cubicBezTo>
                  <a:cubicBezTo>
                    <a:pt x="42" y="2"/>
                    <a:pt x="40" y="4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1" y="10"/>
                    <a:pt x="24" y="13"/>
                    <a:pt x="18" y="15"/>
                  </a:cubicBezTo>
                  <a:cubicBezTo>
                    <a:pt x="11" y="18"/>
                    <a:pt x="5" y="20"/>
                    <a:pt x="0" y="2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46"/>
                    <a:pt x="38" y="39"/>
                    <a:pt x="3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6612">
              <a:extLst>
                <a:ext uri="{FF2B5EF4-FFF2-40B4-BE49-F238E27FC236}">
                  <a16:creationId xmlns="" xmlns:a16="http://schemas.microsoft.com/office/drawing/2014/main" id="{AE306173-8F0A-401D-BEE0-C3CCE642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8" y="3070226"/>
              <a:ext cx="34925" cy="36513"/>
            </a:xfrm>
            <a:custGeom>
              <a:avLst/>
              <a:gdLst>
                <a:gd name="T0" fmla="*/ 34 w 37"/>
                <a:gd name="T1" fmla="*/ 12 h 40"/>
                <a:gd name="T2" fmla="*/ 37 w 37"/>
                <a:gd name="T3" fmla="*/ 9 h 40"/>
                <a:gd name="T4" fmla="*/ 35 w 37"/>
                <a:gd name="T5" fmla="*/ 8 h 40"/>
                <a:gd name="T6" fmla="*/ 17 w 37"/>
                <a:gd name="T7" fmla="*/ 0 h 40"/>
                <a:gd name="T8" fmla="*/ 15 w 37"/>
                <a:gd name="T9" fmla="*/ 2 h 40"/>
                <a:gd name="T10" fmla="*/ 10 w 37"/>
                <a:gd name="T11" fmla="*/ 15 h 40"/>
                <a:gd name="T12" fmla="*/ 9 w 37"/>
                <a:gd name="T13" fmla="*/ 17 h 40"/>
                <a:gd name="T14" fmla="*/ 0 w 37"/>
                <a:gd name="T15" fmla="*/ 40 h 40"/>
                <a:gd name="T16" fmla="*/ 34 w 37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34" y="12"/>
                  </a:moveTo>
                  <a:cubicBezTo>
                    <a:pt x="35" y="11"/>
                    <a:pt x="36" y="10"/>
                    <a:pt x="37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5" y="2"/>
                  </a:cubicBezTo>
                  <a:cubicBezTo>
                    <a:pt x="13" y="6"/>
                    <a:pt x="11" y="10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25"/>
                    <a:pt x="4" y="32"/>
                    <a:pt x="0" y="40"/>
                  </a:cubicBezTo>
                  <a:cubicBezTo>
                    <a:pt x="14" y="24"/>
                    <a:pt x="24" y="18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6613">
              <a:extLst>
                <a:ext uri="{FF2B5EF4-FFF2-40B4-BE49-F238E27FC236}">
                  <a16:creationId xmlns="" xmlns:a16="http://schemas.microsoft.com/office/drawing/2014/main" id="{BC89EC1B-E05A-4FC0-A484-F4DA8243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8" y="3079751"/>
              <a:ext cx="30163" cy="46038"/>
            </a:xfrm>
            <a:custGeom>
              <a:avLst/>
              <a:gdLst>
                <a:gd name="T0" fmla="*/ 19 w 31"/>
                <a:gd name="T1" fmla="*/ 29 h 49"/>
                <a:gd name="T2" fmla="*/ 20 w 31"/>
                <a:gd name="T3" fmla="*/ 28 h 49"/>
                <a:gd name="T4" fmla="*/ 30 w 31"/>
                <a:gd name="T5" fmla="*/ 14 h 49"/>
                <a:gd name="T6" fmla="*/ 31 w 31"/>
                <a:gd name="T7" fmla="*/ 10 h 49"/>
                <a:gd name="T8" fmla="*/ 13 w 31"/>
                <a:gd name="T9" fmla="*/ 1 h 49"/>
                <a:gd name="T10" fmla="*/ 11 w 31"/>
                <a:gd name="T11" fmla="*/ 0 h 49"/>
                <a:gd name="T12" fmla="*/ 11 w 31"/>
                <a:gd name="T13" fmla="*/ 4 h 49"/>
                <a:gd name="T14" fmla="*/ 0 w 31"/>
                <a:gd name="T15" fmla="*/ 49 h 49"/>
                <a:gd name="T16" fmla="*/ 19 w 31"/>
                <a:gd name="T1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9">
                  <a:moveTo>
                    <a:pt x="19" y="29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5" y="23"/>
                    <a:pt x="28" y="19"/>
                    <a:pt x="30" y="14"/>
                  </a:cubicBezTo>
                  <a:cubicBezTo>
                    <a:pt x="30" y="13"/>
                    <a:pt x="31" y="11"/>
                    <a:pt x="31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6"/>
                    <a:pt x="11" y="29"/>
                    <a:pt x="0" y="49"/>
                  </a:cubicBezTo>
                  <a:cubicBezTo>
                    <a:pt x="6" y="42"/>
                    <a:pt x="12" y="36"/>
                    <a:pt x="1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6614">
              <a:extLst>
                <a:ext uri="{FF2B5EF4-FFF2-40B4-BE49-F238E27FC236}">
                  <a16:creationId xmlns="" xmlns:a16="http://schemas.microsoft.com/office/drawing/2014/main" id="{B8421CF3-3DAA-4C26-820C-1AE6D6AC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3127376"/>
              <a:ext cx="47625" cy="46038"/>
            </a:xfrm>
            <a:custGeom>
              <a:avLst/>
              <a:gdLst>
                <a:gd name="T0" fmla="*/ 11 w 50"/>
                <a:gd name="T1" fmla="*/ 42 h 48"/>
                <a:gd name="T2" fmla="*/ 32 w 50"/>
                <a:gd name="T3" fmla="*/ 23 h 48"/>
                <a:gd name="T4" fmla="*/ 32 w 50"/>
                <a:gd name="T5" fmla="*/ 23 h 48"/>
                <a:gd name="T6" fmla="*/ 48 w 50"/>
                <a:gd name="T7" fmla="*/ 6 h 48"/>
                <a:gd name="T8" fmla="*/ 50 w 50"/>
                <a:gd name="T9" fmla="*/ 3 h 48"/>
                <a:gd name="T10" fmla="*/ 49 w 50"/>
                <a:gd name="T11" fmla="*/ 2 h 48"/>
                <a:gd name="T12" fmla="*/ 48 w 50"/>
                <a:gd name="T13" fmla="*/ 1 h 48"/>
                <a:gd name="T14" fmla="*/ 46 w 50"/>
                <a:gd name="T15" fmla="*/ 0 h 48"/>
                <a:gd name="T16" fmla="*/ 44 w 50"/>
                <a:gd name="T17" fmla="*/ 2 h 48"/>
                <a:gd name="T18" fmla="*/ 28 w 50"/>
                <a:gd name="T19" fmla="*/ 19 h 48"/>
                <a:gd name="T20" fmla="*/ 28 w 50"/>
                <a:gd name="T21" fmla="*/ 19 h 48"/>
                <a:gd name="T22" fmla="*/ 8 w 50"/>
                <a:gd name="T23" fmla="*/ 37 h 48"/>
                <a:gd name="T24" fmla="*/ 0 w 50"/>
                <a:gd name="T25" fmla="*/ 43 h 48"/>
                <a:gd name="T26" fmla="*/ 1 w 50"/>
                <a:gd name="T27" fmla="*/ 45 h 48"/>
                <a:gd name="T28" fmla="*/ 2 w 50"/>
                <a:gd name="T29" fmla="*/ 46 h 48"/>
                <a:gd name="T30" fmla="*/ 3 w 50"/>
                <a:gd name="T31" fmla="*/ 48 h 48"/>
                <a:gd name="T32" fmla="*/ 11 w 50"/>
                <a:gd name="T3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8">
                  <a:moveTo>
                    <a:pt x="11" y="42"/>
                  </a:moveTo>
                  <a:cubicBezTo>
                    <a:pt x="18" y="36"/>
                    <a:pt x="25" y="30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7" y="18"/>
                    <a:pt x="43" y="12"/>
                    <a:pt x="48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9" y="8"/>
                    <a:pt x="34" y="14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1" y="26"/>
                    <a:pt x="15" y="32"/>
                    <a:pt x="8" y="37"/>
                  </a:cubicBezTo>
                  <a:cubicBezTo>
                    <a:pt x="5" y="39"/>
                    <a:pt x="3" y="41"/>
                    <a:pt x="0" y="4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6" y="46"/>
                    <a:pt x="8" y="44"/>
                    <a:pt x="1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6615">
              <a:extLst>
                <a:ext uri="{FF2B5EF4-FFF2-40B4-BE49-F238E27FC236}">
                  <a16:creationId xmlns="" xmlns:a16="http://schemas.microsoft.com/office/drawing/2014/main" id="{2D531B10-5C1B-4405-97D2-5826EC16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3" y="3141663"/>
              <a:ext cx="44450" cy="46038"/>
            </a:xfrm>
            <a:custGeom>
              <a:avLst/>
              <a:gdLst>
                <a:gd name="T0" fmla="*/ 36 w 48"/>
                <a:gd name="T1" fmla="*/ 29 h 49"/>
                <a:gd name="T2" fmla="*/ 44 w 48"/>
                <a:gd name="T3" fmla="*/ 8 h 49"/>
                <a:gd name="T4" fmla="*/ 44 w 48"/>
                <a:gd name="T5" fmla="*/ 8 h 49"/>
                <a:gd name="T6" fmla="*/ 44 w 48"/>
                <a:gd name="T7" fmla="*/ 8 h 49"/>
                <a:gd name="T8" fmla="*/ 48 w 48"/>
                <a:gd name="T9" fmla="*/ 0 h 49"/>
                <a:gd name="T10" fmla="*/ 40 w 48"/>
                <a:gd name="T11" fmla="*/ 4 h 49"/>
                <a:gd name="T12" fmla="*/ 40 w 48"/>
                <a:gd name="T13" fmla="*/ 4 h 49"/>
                <a:gd name="T14" fmla="*/ 40 w 48"/>
                <a:gd name="T15" fmla="*/ 4 h 49"/>
                <a:gd name="T16" fmla="*/ 19 w 48"/>
                <a:gd name="T17" fmla="*/ 9 h 49"/>
                <a:gd name="T18" fmla="*/ 0 w 48"/>
                <a:gd name="T19" fmla="*/ 12 h 49"/>
                <a:gd name="T20" fmla="*/ 12 w 48"/>
                <a:gd name="T21" fmla="*/ 28 h 49"/>
                <a:gd name="T22" fmla="*/ 13 w 48"/>
                <a:gd name="T23" fmla="*/ 30 h 49"/>
                <a:gd name="T24" fmla="*/ 14 w 48"/>
                <a:gd name="T25" fmla="*/ 31 h 49"/>
                <a:gd name="T26" fmla="*/ 15 w 48"/>
                <a:gd name="T27" fmla="*/ 33 h 49"/>
                <a:gd name="T28" fmla="*/ 27 w 48"/>
                <a:gd name="T29" fmla="*/ 49 h 49"/>
                <a:gd name="T30" fmla="*/ 36 w 48"/>
                <a:gd name="T31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9">
                  <a:moveTo>
                    <a:pt x="36" y="29"/>
                  </a:moveTo>
                  <a:cubicBezTo>
                    <a:pt x="39" y="23"/>
                    <a:pt x="41" y="15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5"/>
                    <a:pt x="46" y="3"/>
                    <a:pt x="48" y="0"/>
                  </a:cubicBezTo>
                  <a:cubicBezTo>
                    <a:pt x="45" y="2"/>
                    <a:pt x="43" y="3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7"/>
                    <a:pt x="26" y="8"/>
                    <a:pt x="19" y="9"/>
                  </a:cubicBezTo>
                  <a:cubicBezTo>
                    <a:pt x="12" y="10"/>
                    <a:pt x="6" y="10"/>
                    <a:pt x="0" y="12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1" y="43"/>
                    <a:pt x="34" y="37"/>
                    <a:pt x="3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6616">
              <a:extLst>
                <a:ext uri="{FF2B5EF4-FFF2-40B4-BE49-F238E27FC236}">
                  <a16:creationId xmlns="" xmlns:a16="http://schemas.microsoft.com/office/drawing/2014/main" id="{ECABE058-0E4F-4E0C-9BB1-2B26C5B2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8" y="3116263"/>
              <a:ext cx="41275" cy="31750"/>
            </a:xfrm>
            <a:custGeom>
              <a:avLst/>
              <a:gdLst>
                <a:gd name="T0" fmla="*/ 40 w 44"/>
                <a:gd name="T1" fmla="*/ 15 h 35"/>
                <a:gd name="T2" fmla="*/ 44 w 44"/>
                <a:gd name="T3" fmla="*/ 14 h 35"/>
                <a:gd name="T4" fmla="*/ 42 w 44"/>
                <a:gd name="T5" fmla="*/ 13 h 35"/>
                <a:gd name="T6" fmla="*/ 27 w 44"/>
                <a:gd name="T7" fmla="*/ 0 h 35"/>
                <a:gd name="T8" fmla="*/ 24 w 44"/>
                <a:gd name="T9" fmla="*/ 2 h 35"/>
                <a:gd name="T10" fmla="*/ 16 w 44"/>
                <a:gd name="T11" fmla="*/ 13 h 35"/>
                <a:gd name="T12" fmla="*/ 15 w 44"/>
                <a:gd name="T13" fmla="*/ 15 h 35"/>
                <a:gd name="T14" fmla="*/ 0 w 44"/>
                <a:gd name="T15" fmla="*/ 35 h 35"/>
                <a:gd name="T16" fmla="*/ 40 w 44"/>
                <a:gd name="T1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5">
                  <a:moveTo>
                    <a:pt x="40" y="15"/>
                  </a:moveTo>
                  <a:cubicBezTo>
                    <a:pt x="41" y="15"/>
                    <a:pt x="42" y="14"/>
                    <a:pt x="44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1" y="5"/>
                    <a:pt x="18" y="8"/>
                    <a:pt x="16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22"/>
                    <a:pt x="6" y="29"/>
                    <a:pt x="0" y="35"/>
                  </a:cubicBezTo>
                  <a:cubicBezTo>
                    <a:pt x="18" y="23"/>
                    <a:pt x="29" y="20"/>
                    <a:pt x="4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6617">
              <a:extLst>
                <a:ext uri="{FF2B5EF4-FFF2-40B4-BE49-F238E27FC236}">
                  <a16:creationId xmlns="" xmlns:a16="http://schemas.microsoft.com/office/drawing/2014/main" id="{2BCF0857-C720-4652-B107-1673B8C48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3128963"/>
              <a:ext cx="36513" cy="42863"/>
            </a:xfrm>
            <a:custGeom>
              <a:avLst/>
              <a:gdLst>
                <a:gd name="T0" fmla="*/ 24 w 40"/>
                <a:gd name="T1" fmla="*/ 30 h 45"/>
                <a:gd name="T2" fmla="*/ 25 w 40"/>
                <a:gd name="T3" fmla="*/ 29 h 45"/>
                <a:gd name="T4" fmla="*/ 38 w 40"/>
                <a:gd name="T5" fmla="*/ 18 h 45"/>
                <a:gd name="T6" fmla="*/ 40 w 40"/>
                <a:gd name="T7" fmla="*/ 14 h 45"/>
                <a:gd name="T8" fmla="*/ 24 w 40"/>
                <a:gd name="T9" fmla="*/ 1 h 45"/>
                <a:gd name="T10" fmla="*/ 23 w 40"/>
                <a:gd name="T11" fmla="*/ 0 h 45"/>
                <a:gd name="T12" fmla="*/ 22 w 40"/>
                <a:gd name="T13" fmla="*/ 4 h 45"/>
                <a:gd name="T14" fmla="*/ 0 w 40"/>
                <a:gd name="T15" fmla="*/ 45 h 45"/>
                <a:gd name="T16" fmla="*/ 24 w 40"/>
                <a:gd name="T17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30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31" y="26"/>
                    <a:pt x="35" y="22"/>
                    <a:pt x="38" y="18"/>
                  </a:cubicBezTo>
                  <a:cubicBezTo>
                    <a:pt x="38" y="16"/>
                    <a:pt x="39" y="15"/>
                    <a:pt x="40" y="1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5"/>
                    <a:pt x="16" y="28"/>
                    <a:pt x="0" y="45"/>
                  </a:cubicBezTo>
                  <a:cubicBezTo>
                    <a:pt x="8" y="40"/>
                    <a:pt x="16" y="35"/>
                    <a:pt x="2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6618">
              <a:extLst>
                <a:ext uri="{FF2B5EF4-FFF2-40B4-BE49-F238E27FC236}">
                  <a16:creationId xmlns="" xmlns:a16="http://schemas.microsoft.com/office/drawing/2014/main" id="{975D5E9F-264B-4E9F-B0BE-AEF33830D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6" y="3168651"/>
              <a:ext cx="53975" cy="33338"/>
            </a:xfrm>
            <a:custGeom>
              <a:avLst/>
              <a:gdLst>
                <a:gd name="T0" fmla="*/ 11 w 58"/>
                <a:gd name="T1" fmla="*/ 33 h 37"/>
                <a:gd name="T2" fmla="*/ 35 w 58"/>
                <a:gd name="T3" fmla="*/ 20 h 37"/>
                <a:gd name="T4" fmla="*/ 36 w 58"/>
                <a:gd name="T5" fmla="*/ 20 h 37"/>
                <a:gd name="T6" fmla="*/ 55 w 58"/>
                <a:gd name="T7" fmla="*/ 7 h 37"/>
                <a:gd name="T8" fmla="*/ 58 w 58"/>
                <a:gd name="T9" fmla="*/ 5 h 37"/>
                <a:gd name="T10" fmla="*/ 57 w 58"/>
                <a:gd name="T11" fmla="*/ 3 h 37"/>
                <a:gd name="T12" fmla="*/ 56 w 58"/>
                <a:gd name="T13" fmla="*/ 2 h 37"/>
                <a:gd name="T14" fmla="*/ 55 w 58"/>
                <a:gd name="T15" fmla="*/ 0 h 37"/>
                <a:gd name="T16" fmla="*/ 52 w 58"/>
                <a:gd name="T17" fmla="*/ 3 h 37"/>
                <a:gd name="T18" fmla="*/ 33 w 58"/>
                <a:gd name="T19" fmla="*/ 15 h 37"/>
                <a:gd name="T20" fmla="*/ 32 w 58"/>
                <a:gd name="T21" fmla="*/ 15 h 37"/>
                <a:gd name="T22" fmla="*/ 9 w 58"/>
                <a:gd name="T23" fmla="*/ 28 h 37"/>
                <a:gd name="T24" fmla="*/ 0 w 58"/>
                <a:gd name="T25" fmla="*/ 32 h 37"/>
                <a:gd name="T26" fmla="*/ 1 w 58"/>
                <a:gd name="T27" fmla="*/ 34 h 37"/>
                <a:gd name="T28" fmla="*/ 1 w 58"/>
                <a:gd name="T29" fmla="*/ 35 h 37"/>
                <a:gd name="T30" fmla="*/ 2 w 58"/>
                <a:gd name="T31" fmla="*/ 37 h 37"/>
                <a:gd name="T32" fmla="*/ 11 w 58"/>
                <a:gd name="T3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7">
                  <a:moveTo>
                    <a:pt x="11" y="33"/>
                  </a:moveTo>
                  <a:cubicBezTo>
                    <a:pt x="19" y="29"/>
                    <a:pt x="27" y="25"/>
                    <a:pt x="35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42" y="16"/>
                    <a:pt x="49" y="11"/>
                    <a:pt x="55" y="7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6" y="7"/>
                    <a:pt x="39" y="11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5" y="20"/>
                    <a:pt x="17" y="24"/>
                    <a:pt x="9" y="28"/>
                  </a:cubicBezTo>
                  <a:cubicBezTo>
                    <a:pt x="6" y="30"/>
                    <a:pt x="3" y="31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5" y="36"/>
                    <a:pt x="8" y="34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6619">
              <a:extLst>
                <a:ext uri="{FF2B5EF4-FFF2-40B4-BE49-F238E27FC236}">
                  <a16:creationId xmlns="" xmlns:a16="http://schemas.microsoft.com/office/drawing/2014/main" id="{EC1D9FEF-4840-4093-8CE2-47CC8CCC0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179763"/>
              <a:ext cx="46038" cy="39688"/>
            </a:xfrm>
            <a:custGeom>
              <a:avLst/>
              <a:gdLst>
                <a:gd name="T0" fmla="*/ 31 w 49"/>
                <a:gd name="T1" fmla="*/ 26 h 42"/>
                <a:gd name="T2" fmla="*/ 44 w 49"/>
                <a:gd name="T3" fmla="*/ 7 h 42"/>
                <a:gd name="T4" fmla="*/ 43 w 49"/>
                <a:gd name="T5" fmla="*/ 7 h 42"/>
                <a:gd name="T6" fmla="*/ 44 w 49"/>
                <a:gd name="T7" fmla="*/ 6 h 42"/>
                <a:gd name="T8" fmla="*/ 49 w 49"/>
                <a:gd name="T9" fmla="*/ 0 h 42"/>
                <a:gd name="T10" fmla="*/ 41 w 49"/>
                <a:gd name="T11" fmla="*/ 2 h 42"/>
                <a:gd name="T12" fmla="*/ 40 w 49"/>
                <a:gd name="T13" fmla="*/ 2 h 42"/>
                <a:gd name="T14" fmla="*/ 41 w 49"/>
                <a:gd name="T15" fmla="*/ 2 h 42"/>
                <a:gd name="T16" fmla="*/ 19 w 49"/>
                <a:gd name="T17" fmla="*/ 2 h 42"/>
                <a:gd name="T18" fmla="*/ 0 w 49"/>
                <a:gd name="T19" fmla="*/ 1 h 42"/>
                <a:gd name="T20" fmla="*/ 8 w 49"/>
                <a:gd name="T21" fmla="*/ 19 h 42"/>
                <a:gd name="T22" fmla="*/ 9 w 49"/>
                <a:gd name="T23" fmla="*/ 21 h 42"/>
                <a:gd name="T24" fmla="*/ 9 w 49"/>
                <a:gd name="T25" fmla="*/ 22 h 42"/>
                <a:gd name="T26" fmla="*/ 10 w 49"/>
                <a:gd name="T27" fmla="*/ 24 h 42"/>
                <a:gd name="T28" fmla="*/ 18 w 49"/>
                <a:gd name="T29" fmla="*/ 42 h 42"/>
                <a:gd name="T30" fmla="*/ 31 w 49"/>
                <a:gd name="T31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2">
                  <a:moveTo>
                    <a:pt x="31" y="26"/>
                  </a:moveTo>
                  <a:cubicBezTo>
                    <a:pt x="35" y="20"/>
                    <a:pt x="39" y="13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6" y="4"/>
                    <a:pt x="47" y="2"/>
                    <a:pt x="49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3" y="3"/>
                    <a:pt x="26" y="3"/>
                    <a:pt x="19" y="2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23" y="38"/>
                    <a:pt x="27" y="32"/>
                    <a:pt x="3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6620">
              <a:extLst>
                <a:ext uri="{FF2B5EF4-FFF2-40B4-BE49-F238E27FC236}">
                  <a16:creationId xmlns="" xmlns:a16="http://schemas.microsoft.com/office/drawing/2014/main" id="{9BCBB81C-EBF7-4190-BC27-C2F23A02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3" y="3152776"/>
              <a:ext cx="44450" cy="26988"/>
            </a:xfrm>
            <a:custGeom>
              <a:avLst/>
              <a:gdLst>
                <a:gd name="T0" fmla="*/ 43 w 47"/>
                <a:gd name="T1" fmla="*/ 19 h 28"/>
                <a:gd name="T2" fmla="*/ 47 w 47"/>
                <a:gd name="T3" fmla="*/ 18 h 28"/>
                <a:gd name="T4" fmla="*/ 46 w 47"/>
                <a:gd name="T5" fmla="*/ 16 h 28"/>
                <a:gd name="T6" fmla="*/ 34 w 47"/>
                <a:gd name="T7" fmla="*/ 0 h 28"/>
                <a:gd name="T8" fmla="*/ 31 w 47"/>
                <a:gd name="T9" fmla="*/ 2 h 28"/>
                <a:gd name="T10" fmla="*/ 20 w 47"/>
                <a:gd name="T11" fmla="*/ 11 h 28"/>
                <a:gd name="T12" fmla="*/ 19 w 47"/>
                <a:gd name="T13" fmla="*/ 12 h 28"/>
                <a:gd name="T14" fmla="*/ 0 w 47"/>
                <a:gd name="T15" fmla="*/ 28 h 28"/>
                <a:gd name="T16" fmla="*/ 43 w 47"/>
                <a:gd name="T1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8">
                  <a:moveTo>
                    <a:pt x="43" y="19"/>
                  </a:moveTo>
                  <a:cubicBezTo>
                    <a:pt x="44" y="18"/>
                    <a:pt x="46" y="18"/>
                    <a:pt x="47" y="18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4"/>
                    <a:pt x="23" y="7"/>
                    <a:pt x="20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3" y="18"/>
                    <a:pt x="7" y="24"/>
                    <a:pt x="0" y="28"/>
                  </a:cubicBezTo>
                  <a:cubicBezTo>
                    <a:pt x="19" y="21"/>
                    <a:pt x="32" y="20"/>
                    <a:pt x="4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6621">
              <a:extLst>
                <a:ext uri="{FF2B5EF4-FFF2-40B4-BE49-F238E27FC236}">
                  <a16:creationId xmlns="" xmlns:a16="http://schemas.microsoft.com/office/drawing/2014/main" id="{7DDC8B9B-28FA-4B59-9636-F4AA3108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1" y="3170238"/>
              <a:ext cx="42863" cy="36513"/>
            </a:xfrm>
            <a:custGeom>
              <a:avLst/>
              <a:gdLst>
                <a:gd name="T0" fmla="*/ 27 w 46"/>
                <a:gd name="T1" fmla="*/ 30 h 39"/>
                <a:gd name="T2" fmla="*/ 29 w 46"/>
                <a:gd name="T3" fmla="*/ 29 h 39"/>
                <a:gd name="T4" fmla="*/ 43 w 46"/>
                <a:gd name="T5" fmla="*/ 21 h 39"/>
                <a:gd name="T6" fmla="*/ 46 w 46"/>
                <a:gd name="T7" fmla="*/ 18 h 39"/>
                <a:gd name="T8" fmla="*/ 34 w 46"/>
                <a:gd name="T9" fmla="*/ 2 h 39"/>
                <a:gd name="T10" fmla="*/ 33 w 46"/>
                <a:gd name="T11" fmla="*/ 0 h 39"/>
                <a:gd name="T12" fmla="*/ 31 w 46"/>
                <a:gd name="T13" fmla="*/ 4 h 39"/>
                <a:gd name="T14" fmla="*/ 0 w 46"/>
                <a:gd name="T15" fmla="*/ 39 h 39"/>
                <a:gd name="T16" fmla="*/ 27 w 46"/>
                <a:gd name="T1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9">
                  <a:moveTo>
                    <a:pt x="27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5" y="27"/>
                    <a:pt x="40" y="24"/>
                    <a:pt x="43" y="21"/>
                  </a:cubicBezTo>
                  <a:cubicBezTo>
                    <a:pt x="44" y="20"/>
                    <a:pt x="45" y="19"/>
                    <a:pt x="46" y="1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6" y="14"/>
                    <a:pt x="20" y="26"/>
                    <a:pt x="0" y="39"/>
                  </a:cubicBezTo>
                  <a:cubicBezTo>
                    <a:pt x="9" y="36"/>
                    <a:pt x="18" y="33"/>
                    <a:pt x="2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6622">
              <a:extLst>
                <a:ext uri="{FF2B5EF4-FFF2-40B4-BE49-F238E27FC236}">
                  <a16:creationId xmlns="" xmlns:a16="http://schemas.microsoft.com/office/drawing/2014/main" id="{501BB00B-0752-43E6-9BC2-5B610C18D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6" y="3197226"/>
              <a:ext cx="58738" cy="23813"/>
            </a:xfrm>
            <a:custGeom>
              <a:avLst/>
              <a:gdLst>
                <a:gd name="T0" fmla="*/ 11 w 63"/>
                <a:gd name="T1" fmla="*/ 22 h 24"/>
                <a:gd name="T2" fmla="*/ 37 w 63"/>
                <a:gd name="T3" fmla="*/ 15 h 24"/>
                <a:gd name="T4" fmla="*/ 38 w 63"/>
                <a:gd name="T5" fmla="*/ 15 h 24"/>
                <a:gd name="T6" fmla="*/ 59 w 63"/>
                <a:gd name="T7" fmla="*/ 7 h 24"/>
                <a:gd name="T8" fmla="*/ 63 w 63"/>
                <a:gd name="T9" fmla="*/ 5 h 24"/>
                <a:gd name="T10" fmla="*/ 62 w 63"/>
                <a:gd name="T11" fmla="*/ 3 h 24"/>
                <a:gd name="T12" fmla="*/ 62 w 63"/>
                <a:gd name="T13" fmla="*/ 2 h 24"/>
                <a:gd name="T14" fmla="*/ 61 w 63"/>
                <a:gd name="T15" fmla="*/ 0 h 24"/>
                <a:gd name="T16" fmla="*/ 57 w 63"/>
                <a:gd name="T17" fmla="*/ 2 h 24"/>
                <a:gd name="T18" fmla="*/ 36 w 63"/>
                <a:gd name="T19" fmla="*/ 10 h 24"/>
                <a:gd name="T20" fmla="*/ 36 w 63"/>
                <a:gd name="T21" fmla="*/ 10 h 24"/>
                <a:gd name="T22" fmla="*/ 9 w 63"/>
                <a:gd name="T23" fmla="*/ 17 h 24"/>
                <a:gd name="T24" fmla="*/ 0 w 63"/>
                <a:gd name="T25" fmla="*/ 18 h 24"/>
                <a:gd name="T26" fmla="*/ 0 w 63"/>
                <a:gd name="T27" fmla="*/ 20 h 24"/>
                <a:gd name="T28" fmla="*/ 0 w 63"/>
                <a:gd name="T29" fmla="*/ 22 h 24"/>
                <a:gd name="T30" fmla="*/ 1 w 63"/>
                <a:gd name="T31" fmla="*/ 24 h 24"/>
                <a:gd name="T32" fmla="*/ 11 w 63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4">
                  <a:moveTo>
                    <a:pt x="11" y="22"/>
                  </a:moveTo>
                  <a:cubicBezTo>
                    <a:pt x="20" y="20"/>
                    <a:pt x="28" y="18"/>
                    <a:pt x="37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5" y="12"/>
                    <a:pt x="52" y="10"/>
                    <a:pt x="59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0" y="5"/>
                    <a:pt x="43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7" y="12"/>
                    <a:pt x="18" y="15"/>
                    <a:pt x="9" y="17"/>
                  </a:cubicBezTo>
                  <a:cubicBezTo>
                    <a:pt x="6" y="17"/>
                    <a:pt x="3" y="18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3"/>
                    <a:pt x="7" y="22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6623">
              <a:extLst>
                <a:ext uri="{FF2B5EF4-FFF2-40B4-BE49-F238E27FC236}">
                  <a16:creationId xmlns="" xmlns:a16="http://schemas.microsoft.com/office/drawing/2014/main" id="{AC0C874D-9E62-4010-AB77-87D578A1C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3197226"/>
              <a:ext cx="44450" cy="41275"/>
            </a:xfrm>
            <a:custGeom>
              <a:avLst/>
              <a:gdLst>
                <a:gd name="T0" fmla="*/ 25 w 49"/>
                <a:gd name="T1" fmla="*/ 31 h 44"/>
                <a:gd name="T2" fmla="*/ 42 w 49"/>
                <a:gd name="T3" fmla="*/ 16 h 44"/>
                <a:gd name="T4" fmla="*/ 41 w 49"/>
                <a:gd name="T5" fmla="*/ 16 h 44"/>
                <a:gd name="T6" fmla="*/ 42 w 49"/>
                <a:gd name="T7" fmla="*/ 15 h 44"/>
                <a:gd name="T8" fmla="*/ 49 w 49"/>
                <a:gd name="T9" fmla="*/ 10 h 44"/>
                <a:gd name="T10" fmla="*/ 40 w 49"/>
                <a:gd name="T11" fmla="*/ 11 h 44"/>
                <a:gd name="T12" fmla="*/ 40 w 49"/>
                <a:gd name="T13" fmla="*/ 11 h 44"/>
                <a:gd name="T14" fmla="*/ 40 w 49"/>
                <a:gd name="T15" fmla="*/ 11 h 44"/>
                <a:gd name="T16" fmla="*/ 19 w 49"/>
                <a:gd name="T17" fmla="*/ 5 h 44"/>
                <a:gd name="T18" fmla="*/ 0 w 49"/>
                <a:gd name="T19" fmla="*/ 0 h 44"/>
                <a:gd name="T20" fmla="*/ 4 w 49"/>
                <a:gd name="T21" fmla="*/ 19 h 44"/>
                <a:gd name="T22" fmla="*/ 4 w 49"/>
                <a:gd name="T23" fmla="*/ 21 h 44"/>
                <a:gd name="T24" fmla="*/ 4 w 49"/>
                <a:gd name="T25" fmla="*/ 23 h 44"/>
                <a:gd name="T26" fmla="*/ 5 w 49"/>
                <a:gd name="T27" fmla="*/ 25 h 44"/>
                <a:gd name="T28" fmla="*/ 8 w 49"/>
                <a:gd name="T29" fmla="*/ 44 h 44"/>
                <a:gd name="T30" fmla="*/ 25 w 49"/>
                <a:gd name="T3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4">
                  <a:moveTo>
                    <a:pt x="25" y="31"/>
                  </a:moveTo>
                  <a:cubicBezTo>
                    <a:pt x="30" y="26"/>
                    <a:pt x="35" y="21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4" y="14"/>
                    <a:pt x="46" y="12"/>
                    <a:pt x="49" y="10"/>
                  </a:cubicBezTo>
                  <a:cubicBezTo>
                    <a:pt x="46" y="11"/>
                    <a:pt x="43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2" y="10"/>
                    <a:pt x="25" y="8"/>
                    <a:pt x="19" y="5"/>
                  </a:cubicBezTo>
                  <a:cubicBezTo>
                    <a:pt x="12" y="3"/>
                    <a:pt x="6" y="1"/>
                    <a:pt x="0" y="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4" y="41"/>
                    <a:pt x="20" y="37"/>
                    <a:pt x="2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6624">
              <a:extLst>
                <a:ext uri="{FF2B5EF4-FFF2-40B4-BE49-F238E27FC236}">
                  <a16:creationId xmlns="" xmlns:a16="http://schemas.microsoft.com/office/drawing/2014/main" id="{DFF9E037-F0ED-487E-B6FE-E83DC224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6" y="3181351"/>
              <a:ext cx="44450" cy="19050"/>
            </a:xfrm>
            <a:custGeom>
              <a:avLst/>
              <a:gdLst>
                <a:gd name="T0" fmla="*/ 43 w 48"/>
                <a:gd name="T1" fmla="*/ 20 h 20"/>
                <a:gd name="T2" fmla="*/ 48 w 48"/>
                <a:gd name="T3" fmla="*/ 20 h 20"/>
                <a:gd name="T4" fmla="*/ 47 w 48"/>
                <a:gd name="T5" fmla="*/ 18 h 20"/>
                <a:gd name="T6" fmla="*/ 39 w 48"/>
                <a:gd name="T7" fmla="*/ 0 h 20"/>
                <a:gd name="T8" fmla="*/ 35 w 48"/>
                <a:gd name="T9" fmla="*/ 0 h 20"/>
                <a:gd name="T10" fmla="*/ 23 w 48"/>
                <a:gd name="T11" fmla="*/ 7 h 20"/>
                <a:gd name="T12" fmla="*/ 21 w 48"/>
                <a:gd name="T13" fmla="*/ 8 h 20"/>
                <a:gd name="T14" fmla="*/ 0 w 48"/>
                <a:gd name="T15" fmla="*/ 19 h 20"/>
                <a:gd name="T16" fmla="*/ 43 w 48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0">
                  <a:moveTo>
                    <a:pt x="43" y="20"/>
                  </a:moveTo>
                  <a:cubicBezTo>
                    <a:pt x="45" y="20"/>
                    <a:pt x="46" y="20"/>
                    <a:pt x="48" y="2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1" y="1"/>
                    <a:pt x="27" y="3"/>
                    <a:pt x="23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4" y="12"/>
                    <a:pt x="7" y="16"/>
                    <a:pt x="0" y="19"/>
                  </a:cubicBezTo>
                  <a:cubicBezTo>
                    <a:pt x="20" y="17"/>
                    <a:pt x="32" y="19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6625">
              <a:extLst>
                <a:ext uri="{FF2B5EF4-FFF2-40B4-BE49-F238E27FC236}">
                  <a16:creationId xmlns="" xmlns:a16="http://schemas.microsoft.com/office/drawing/2014/main" id="{4CB9B646-3138-4693-A881-D019B3BF1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6" y="3200401"/>
              <a:ext cx="47625" cy="30163"/>
            </a:xfrm>
            <a:custGeom>
              <a:avLst/>
              <a:gdLst>
                <a:gd name="T0" fmla="*/ 28 w 50"/>
                <a:gd name="T1" fmla="*/ 28 h 31"/>
                <a:gd name="T2" fmla="*/ 30 w 50"/>
                <a:gd name="T3" fmla="*/ 27 h 31"/>
                <a:gd name="T4" fmla="*/ 46 w 50"/>
                <a:gd name="T5" fmla="*/ 23 h 31"/>
                <a:gd name="T6" fmla="*/ 50 w 50"/>
                <a:gd name="T7" fmla="*/ 20 h 31"/>
                <a:gd name="T8" fmla="*/ 42 w 50"/>
                <a:gd name="T9" fmla="*/ 2 h 31"/>
                <a:gd name="T10" fmla="*/ 41 w 50"/>
                <a:gd name="T11" fmla="*/ 0 h 31"/>
                <a:gd name="T12" fmla="*/ 38 w 50"/>
                <a:gd name="T13" fmla="*/ 4 h 31"/>
                <a:gd name="T14" fmla="*/ 0 w 50"/>
                <a:gd name="T15" fmla="*/ 31 h 31"/>
                <a:gd name="T16" fmla="*/ 28 w 50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1">
                  <a:moveTo>
                    <a:pt x="28" y="28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7" y="27"/>
                    <a:pt x="42" y="25"/>
                    <a:pt x="46" y="23"/>
                  </a:cubicBezTo>
                  <a:cubicBezTo>
                    <a:pt x="48" y="22"/>
                    <a:pt x="49" y="21"/>
                    <a:pt x="50" y="2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1" y="12"/>
                    <a:pt x="22" y="23"/>
                    <a:pt x="0" y="31"/>
                  </a:cubicBezTo>
                  <a:cubicBezTo>
                    <a:pt x="10" y="29"/>
                    <a:pt x="19" y="29"/>
                    <a:pt x="2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6626">
              <a:extLst>
                <a:ext uri="{FF2B5EF4-FFF2-40B4-BE49-F238E27FC236}">
                  <a16:creationId xmlns="" xmlns:a16="http://schemas.microsoft.com/office/drawing/2014/main" id="{C2B97980-F47C-431E-A9F0-EE442FD2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3214688"/>
              <a:ext cx="60325" cy="9525"/>
            </a:xfrm>
            <a:custGeom>
              <a:avLst/>
              <a:gdLst>
                <a:gd name="T0" fmla="*/ 10 w 65"/>
                <a:gd name="T1" fmla="*/ 10 h 10"/>
                <a:gd name="T2" fmla="*/ 37 w 65"/>
                <a:gd name="T3" fmla="*/ 9 h 10"/>
                <a:gd name="T4" fmla="*/ 38 w 65"/>
                <a:gd name="T5" fmla="*/ 9 h 10"/>
                <a:gd name="T6" fmla="*/ 61 w 65"/>
                <a:gd name="T7" fmla="*/ 6 h 10"/>
                <a:gd name="T8" fmla="*/ 65 w 65"/>
                <a:gd name="T9" fmla="*/ 6 h 10"/>
                <a:gd name="T10" fmla="*/ 64 w 65"/>
                <a:gd name="T11" fmla="*/ 4 h 10"/>
                <a:gd name="T12" fmla="*/ 64 w 65"/>
                <a:gd name="T13" fmla="*/ 2 h 10"/>
                <a:gd name="T14" fmla="*/ 64 w 65"/>
                <a:gd name="T15" fmla="*/ 0 h 10"/>
                <a:gd name="T16" fmla="*/ 60 w 65"/>
                <a:gd name="T17" fmla="*/ 1 h 10"/>
                <a:gd name="T18" fmla="*/ 37 w 65"/>
                <a:gd name="T19" fmla="*/ 4 h 10"/>
                <a:gd name="T20" fmla="*/ 37 w 65"/>
                <a:gd name="T21" fmla="*/ 4 h 10"/>
                <a:gd name="T22" fmla="*/ 10 w 65"/>
                <a:gd name="T23" fmla="*/ 4 h 10"/>
                <a:gd name="T24" fmla="*/ 0 w 65"/>
                <a:gd name="T25" fmla="*/ 4 h 10"/>
                <a:gd name="T26" fmla="*/ 0 w 65"/>
                <a:gd name="T27" fmla="*/ 6 h 10"/>
                <a:gd name="T28" fmla="*/ 0 w 65"/>
                <a:gd name="T29" fmla="*/ 8 h 10"/>
                <a:gd name="T30" fmla="*/ 0 w 65"/>
                <a:gd name="T31" fmla="*/ 9 h 10"/>
                <a:gd name="T32" fmla="*/ 10 w 6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">
                  <a:moveTo>
                    <a:pt x="10" y="10"/>
                  </a:moveTo>
                  <a:cubicBezTo>
                    <a:pt x="19" y="10"/>
                    <a:pt x="28" y="10"/>
                    <a:pt x="37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6" y="8"/>
                    <a:pt x="53" y="8"/>
                    <a:pt x="61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3" y="2"/>
                    <a:pt x="45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8" y="4"/>
                    <a:pt x="19" y="5"/>
                    <a:pt x="10" y="4"/>
                  </a:cubicBezTo>
                  <a:cubicBezTo>
                    <a:pt x="7" y="4"/>
                    <a:pt x="4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0"/>
                    <a:pt x="7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6627">
              <a:extLst>
                <a:ext uri="{FF2B5EF4-FFF2-40B4-BE49-F238E27FC236}">
                  <a16:creationId xmlns="" xmlns:a16="http://schemas.microsoft.com/office/drawing/2014/main" id="{D031CAA8-0B06-4B28-843B-1191ADFC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3200401"/>
              <a:ext cx="42863" cy="41275"/>
            </a:xfrm>
            <a:custGeom>
              <a:avLst/>
              <a:gdLst>
                <a:gd name="T0" fmla="*/ 19 w 47"/>
                <a:gd name="T1" fmla="*/ 36 h 45"/>
                <a:gd name="T2" fmla="*/ 39 w 47"/>
                <a:gd name="T3" fmla="*/ 25 h 45"/>
                <a:gd name="T4" fmla="*/ 38 w 47"/>
                <a:gd name="T5" fmla="*/ 25 h 45"/>
                <a:gd name="T6" fmla="*/ 39 w 47"/>
                <a:gd name="T7" fmla="*/ 25 h 45"/>
                <a:gd name="T8" fmla="*/ 47 w 47"/>
                <a:gd name="T9" fmla="*/ 22 h 45"/>
                <a:gd name="T10" fmla="*/ 39 w 47"/>
                <a:gd name="T11" fmla="*/ 20 h 45"/>
                <a:gd name="T12" fmla="*/ 38 w 47"/>
                <a:gd name="T13" fmla="*/ 20 h 45"/>
                <a:gd name="T14" fmla="*/ 38 w 47"/>
                <a:gd name="T15" fmla="*/ 20 h 45"/>
                <a:gd name="T16" fmla="*/ 19 w 47"/>
                <a:gd name="T17" fmla="*/ 10 h 45"/>
                <a:gd name="T18" fmla="*/ 2 w 47"/>
                <a:gd name="T19" fmla="*/ 0 h 45"/>
                <a:gd name="T20" fmla="*/ 1 w 47"/>
                <a:gd name="T21" fmla="*/ 20 h 45"/>
                <a:gd name="T22" fmla="*/ 1 w 47"/>
                <a:gd name="T23" fmla="*/ 22 h 45"/>
                <a:gd name="T24" fmla="*/ 1 w 47"/>
                <a:gd name="T25" fmla="*/ 24 h 45"/>
                <a:gd name="T26" fmla="*/ 1 w 47"/>
                <a:gd name="T27" fmla="*/ 25 h 45"/>
                <a:gd name="T28" fmla="*/ 0 w 47"/>
                <a:gd name="T29" fmla="*/ 45 h 45"/>
                <a:gd name="T30" fmla="*/ 19 w 47"/>
                <a:gd name="T31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5">
                  <a:moveTo>
                    <a:pt x="19" y="36"/>
                  </a:moveTo>
                  <a:cubicBezTo>
                    <a:pt x="25" y="33"/>
                    <a:pt x="32" y="29"/>
                    <a:pt x="39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2" y="24"/>
                    <a:pt x="44" y="23"/>
                    <a:pt x="47" y="22"/>
                  </a:cubicBezTo>
                  <a:cubicBezTo>
                    <a:pt x="44" y="21"/>
                    <a:pt x="41" y="21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1" y="17"/>
                    <a:pt x="25" y="14"/>
                    <a:pt x="19" y="10"/>
                  </a:cubicBezTo>
                  <a:cubicBezTo>
                    <a:pt x="13" y="6"/>
                    <a:pt x="8" y="2"/>
                    <a:pt x="2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" y="44"/>
                    <a:pt x="13" y="41"/>
                    <a:pt x="1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6628">
              <a:extLst>
                <a:ext uri="{FF2B5EF4-FFF2-40B4-BE49-F238E27FC236}">
                  <a16:creationId xmlns="" xmlns:a16="http://schemas.microsoft.com/office/drawing/2014/main" id="{D510C062-9F5F-430B-B33F-CAB31219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3" y="3197226"/>
              <a:ext cx="42863" cy="19050"/>
            </a:xfrm>
            <a:custGeom>
              <a:avLst/>
              <a:gdLst>
                <a:gd name="T0" fmla="*/ 42 w 46"/>
                <a:gd name="T1" fmla="*/ 20 h 21"/>
                <a:gd name="T2" fmla="*/ 46 w 46"/>
                <a:gd name="T3" fmla="*/ 21 h 21"/>
                <a:gd name="T4" fmla="*/ 46 w 46"/>
                <a:gd name="T5" fmla="*/ 19 h 21"/>
                <a:gd name="T6" fmla="*/ 42 w 46"/>
                <a:gd name="T7" fmla="*/ 0 h 21"/>
                <a:gd name="T8" fmla="*/ 39 w 46"/>
                <a:gd name="T9" fmla="*/ 0 h 21"/>
                <a:gd name="T10" fmla="*/ 25 w 46"/>
                <a:gd name="T11" fmla="*/ 3 h 21"/>
                <a:gd name="T12" fmla="*/ 23 w 46"/>
                <a:gd name="T13" fmla="*/ 3 h 21"/>
                <a:gd name="T14" fmla="*/ 0 w 46"/>
                <a:gd name="T15" fmla="*/ 10 h 21"/>
                <a:gd name="T16" fmla="*/ 42 w 46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1">
                  <a:moveTo>
                    <a:pt x="42" y="20"/>
                  </a:moveTo>
                  <a:cubicBezTo>
                    <a:pt x="43" y="20"/>
                    <a:pt x="45" y="21"/>
                    <a:pt x="46" y="21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  <a:cubicBezTo>
                    <a:pt x="34" y="0"/>
                    <a:pt x="30" y="1"/>
                    <a:pt x="2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6"/>
                    <a:pt x="8" y="9"/>
                    <a:pt x="0" y="10"/>
                  </a:cubicBezTo>
                  <a:cubicBezTo>
                    <a:pt x="20" y="12"/>
                    <a:pt x="31" y="16"/>
                    <a:pt x="4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6629">
              <a:extLst>
                <a:ext uri="{FF2B5EF4-FFF2-40B4-BE49-F238E27FC236}">
                  <a16:creationId xmlns="" xmlns:a16="http://schemas.microsoft.com/office/drawing/2014/main" id="{0DEE66E4-0C6E-482C-8D4E-B267F4254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3" y="3217863"/>
              <a:ext cx="46038" cy="23813"/>
            </a:xfrm>
            <a:custGeom>
              <a:avLst/>
              <a:gdLst>
                <a:gd name="T0" fmla="*/ 28 w 50"/>
                <a:gd name="T1" fmla="*/ 23 h 25"/>
                <a:gd name="T2" fmla="*/ 30 w 50"/>
                <a:gd name="T3" fmla="*/ 24 h 25"/>
                <a:gd name="T4" fmla="*/ 46 w 50"/>
                <a:gd name="T5" fmla="*/ 23 h 25"/>
                <a:gd name="T6" fmla="*/ 50 w 50"/>
                <a:gd name="T7" fmla="*/ 21 h 25"/>
                <a:gd name="T8" fmla="*/ 47 w 50"/>
                <a:gd name="T9" fmla="*/ 2 h 25"/>
                <a:gd name="T10" fmla="*/ 46 w 50"/>
                <a:gd name="T11" fmla="*/ 0 h 25"/>
                <a:gd name="T12" fmla="*/ 43 w 50"/>
                <a:gd name="T13" fmla="*/ 2 h 25"/>
                <a:gd name="T14" fmla="*/ 0 w 50"/>
                <a:gd name="T15" fmla="*/ 20 h 25"/>
                <a:gd name="T16" fmla="*/ 28 w 50"/>
                <a:gd name="T1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5">
                  <a:moveTo>
                    <a:pt x="28" y="23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36" y="25"/>
                    <a:pt x="41" y="24"/>
                    <a:pt x="46" y="23"/>
                  </a:cubicBezTo>
                  <a:cubicBezTo>
                    <a:pt x="48" y="22"/>
                    <a:pt x="49" y="22"/>
                    <a:pt x="50" y="2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4" y="9"/>
                    <a:pt x="23" y="17"/>
                    <a:pt x="0" y="20"/>
                  </a:cubicBezTo>
                  <a:cubicBezTo>
                    <a:pt x="9" y="21"/>
                    <a:pt x="18" y="22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6630">
              <a:extLst>
                <a:ext uri="{FF2B5EF4-FFF2-40B4-BE49-F238E27FC236}">
                  <a16:creationId xmlns="" xmlns:a16="http://schemas.microsoft.com/office/drawing/2014/main" id="{71C37B9B-D1EC-44A8-8398-A3F2A660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3208338"/>
              <a:ext cx="60325" cy="14288"/>
            </a:xfrm>
            <a:custGeom>
              <a:avLst/>
              <a:gdLst>
                <a:gd name="T0" fmla="*/ 10 w 64"/>
                <a:gd name="T1" fmla="*/ 8 h 16"/>
                <a:gd name="T2" fmla="*/ 37 w 64"/>
                <a:gd name="T3" fmla="*/ 13 h 16"/>
                <a:gd name="T4" fmla="*/ 37 w 64"/>
                <a:gd name="T5" fmla="*/ 14 h 16"/>
                <a:gd name="T6" fmla="*/ 60 w 64"/>
                <a:gd name="T7" fmla="*/ 16 h 16"/>
                <a:gd name="T8" fmla="*/ 64 w 64"/>
                <a:gd name="T9" fmla="*/ 16 h 16"/>
                <a:gd name="T10" fmla="*/ 64 w 64"/>
                <a:gd name="T11" fmla="*/ 15 h 16"/>
                <a:gd name="T12" fmla="*/ 64 w 64"/>
                <a:gd name="T13" fmla="*/ 13 h 16"/>
                <a:gd name="T14" fmla="*/ 64 w 64"/>
                <a:gd name="T15" fmla="*/ 11 h 16"/>
                <a:gd name="T16" fmla="*/ 61 w 64"/>
                <a:gd name="T17" fmla="*/ 11 h 16"/>
                <a:gd name="T18" fmla="*/ 38 w 64"/>
                <a:gd name="T19" fmla="*/ 8 h 16"/>
                <a:gd name="T20" fmla="*/ 37 w 64"/>
                <a:gd name="T21" fmla="*/ 8 h 16"/>
                <a:gd name="T22" fmla="*/ 11 w 64"/>
                <a:gd name="T23" fmla="*/ 3 h 16"/>
                <a:gd name="T24" fmla="*/ 2 w 64"/>
                <a:gd name="T25" fmla="*/ 0 h 16"/>
                <a:gd name="T26" fmla="*/ 1 w 64"/>
                <a:gd name="T27" fmla="*/ 2 h 16"/>
                <a:gd name="T28" fmla="*/ 1 w 64"/>
                <a:gd name="T29" fmla="*/ 3 h 16"/>
                <a:gd name="T30" fmla="*/ 0 w 64"/>
                <a:gd name="T31" fmla="*/ 5 h 16"/>
                <a:gd name="T32" fmla="*/ 1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10" y="8"/>
                  </a:moveTo>
                  <a:cubicBezTo>
                    <a:pt x="19" y="10"/>
                    <a:pt x="28" y="12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45" y="15"/>
                    <a:pt x="52" y="16"/>
                    <a:pt x="60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3" y="10"/>
                    <a:pt x="45" y="9"/>
                    <a:pt x="38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29" y="7"/>
                    <a:pt x="20" y="5"/>
                    <a:pt x="11" y="3"/>
                  </a:cubicBezTo>
                  <a:cubicBezTo>
                    <a:pt x="8" y="2"/>
                    <a:pt x="5" y="1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6" y="7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6631">
              <a:extLst>
                <a:ext uri="{FF2B5EF4-FFF2-40B4-BE49-F238E27FC236}">
                  <a16:creationId xmlns="" xmlns:a16="http://schemas.microsoft.com/office/drawing/2014/main" id="{26C51DD0-D94D-4636-B883-B3889F98E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3190876"/>
              <a:ext cx="49213" cy="39688"/>
            </a:xfrm>
            <a:custGeom>
              <a:avLst/>
              <a:gdLst>
                <a:gd name="T0" fmla="*/ 21 w 52"/>
                <a:gd name="T1" fmla="*/ 39 h 43"/>
                <a:gd name="T2" fmla="*/ 43 w 52"/>
                <a:gd name="T3" fmla="*/ 33 h 43"/>
                <a:gd name="T4" fmla="*/ 43 w 52"/>
                <a:gd name="T5" fmla="*/ 32 h 43"/>
                <a:gd name="T6" fmla="*/ 43 w 52"/>
                <a:gd name="T7" fmla="*/ 32 h 43"/>
                <a:gd name="T8" fmla="*/ 52 w 52"/>
                <a:gd name="T9" fmla="*/ 31 h 43"/>
                <a:gd name="T10" fmla="*/ 44 w 52"/>
                <a:gd name="T11" fmla="*/ 27 h 43"/>
                <a:gd name="T12" fmla="*/ 43 w 52"/>
                <a:gd name="T13" fmla="*/ 27 h 43"/>
                <a:gd name="T14" fmla="*/ 44 w 52"/>
                <a:gd name="T15" fmla="*/ 27 h 43"/>
                <a:gd name="T16" fmla="*/ 27 w 52"/>
                <a:gd name="T17" fmla="*/ 13 h 43"/>
                <a:gd name="T18" fmla="*/ 13 w 52"/>
                <a:gd name="T19" fmla="*/ 0 h 43"/>
                <a:gd name="T20" fmla="*/ 8 w 52"/>
                <a:gd name="T21" fmla="*/ 19 h 43"/>
                <a:gd name="T22" fmla="*/ 7 w 52"/>
                <a:gd name="T23" fmla="*/ 21 h 43"/>
                <a:gd name="T24" fmla="*/ 7 w 52"/>
                <a:gd name="T25" fmla="*/ 22 h 43"/>
                <a:gd name="T26" fmla="*/ 6 w 52"/>
                <a:gd name="T27" fmla="*/ 24 h 43"/>
                <a:gd name="T28" fmla="*/ 0 w 52"/>
                <a:gd name="T29" fmla="*/ 43 h 43"/>
                <a:gd name="T30" fmla="*/ 21 w 52"/>
                <a:gd name="T3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3">
                  <a:moveTo>
                    <a:pt x="21" y="39"/>
                  </a:moveTo>
                  <a:cubicBezTo>
                    <a:pt x="28" y="37"/>
                    <a:pt x="35" y="34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6" y="32"/>
                    <a:pt x="49" y="31"/>
                    <a:pt x="52" y="31"/>
                  </a:cubicBezTo>
                  <a:cubicBezTo>
                    <a:pt x="49" y="30"/>
                    <a:pt x="46" y="29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37" y="23"/>
                    <a:pt x="32" y="18"/>
                    <a:pt x="27" y="13"/>
                  </a:cubicBezTo>
                  <a:cubicBezTo>
                    <a:pt x="22" y="8"/>
                    <a:pt x="18" y="3"/>
                    <a:pt x="13" y="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43"/>
                    <a:pt x="14" y="42"/>
                    <a:pt x="2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6632">
              <a:extLst>
                <a:ext uri="{FF2B5EF4-FFF2-40B4-BE49-F238E27FC236}">
                  <a16:creationId xmlns="" xmlns:a16="http://schemas.microsoft.com/office/drawing/2014/main" id="{64B0FE6E-BCDF-42C0-A977-7F8C0DB9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3197226"/>
              <a:ext cx="41275" cy="23813"/>
            </a:xfrm>
            <a:custGeom>
              <a:avLst/>
              <a:gdLst>
                <a:gd name="T0" fmla="*/ 39 w 43"/>
                <a:gd name="T1" fmla="*/ 22 h 24"/>
                <a:gd name="T2" fmla="*/ 42 w 43"/>
                <a:gd name="T3" fmla="*/ 24 h 24"/>
                <a:gd name="T4" fmla="*/ 42 w 43"/>
                <a:gd name="T5" fmla="*/ 22 h 24"/>
                <a:gd name="T6" fmla="*/ 43 w 43"/>
                <a:gd name="T7" fmla="*/ 2 h 24"/>
                <a:gd name="T8" fmla="*/ 40 w 43"/>
                <a:gd name="T9" fmla="*/ 1 h 24"/>
                <a:gd name="T10" fmla="*/ 26 w 43"/>
                <a:gd name="T11" fmla="*/ 1 h 24"/>
                <a:gd name="T12" fmla="*/ 24 w 43"/>
                <a:gd name="T13" fmla="*/ 1 h 24"/>
                <a:gd name="T14" fmla="*/ 0 w 43"/>
                <a:gd name="T15" fmla="*/ 2 h 24"/>
                <a:gd name="T16" fmla="*/ 39 w 43"/>
                <a:gd name="T17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4">
                  <a:moveTo>
                    <a:pt x="39" y="22"/>
                  </a:moveTo>
                  <a:cubicBezTo>
                    <a:pt x="40" y="23"/>
                    <a:pt x="41" y="23"/>
                    <a:pt x="42" y="24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41" y="1"/>
                    <a:pt x="40" y="1"/>
                  </a:cubicBezTo>
                  <a:cubicBezTo>
                    <a:pt x="36" y="0"/>
                    <a:pt x="31" y="0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6" y="2"/>
                    <a:pt x="8" y="3"/>
                    <a:pt x="0" y="2"/>
                  </a:cubicBezTo>
                  <a:cubicBezTo>
                    <a:pt x="19" y="9"/>
                    <a:pt x="29" y="16"/>
                    <a:pt x="3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6633">
              <a:extLst>
                <a:ext uri="{FF2B5EF4-FFF2-40B4-BE49-F238E27FC236}">
                  <a16:creationId xmlns="" xmlns:a16="http://schemas.microsoft.com/office/drawing/2014/main" id="{183D55EE-0827-4904-BE31-3E7F4406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3222626"/>
              <a:ext cx="46038" cy="20638"/>
            </a:xfrm>
            <a:custGeom>
              <a:avLst/>
              <a:gdLst>
                <a:gd name="T0" fmla="*/ 26 w 50"/>
                <a:gd name="T1" fmla="*/ 18 h 22"/>
                <a:gd name="T2" fmla="*/ 28 w 50"/>
                <a:gd name="T3" fmla="*/ 19 h 22"/>
                <a:gd name="T4" fmla="*/ 45 w 50"/>
                <a:gd name="T5" fmla="*/ 22 h 22"/>
                <a:gd name="T6" fmla="*/ 49 w 50"/>
                <a:gd name="T7" fmla="*/ 21 h 22"/>
                <a:gd name="T8" fmla="*/ 50 w 50"/>
                <a:gd name="T9" fmla="*/ 1 h 22"/>
                <a:gd name="T10" fmla="*/ 50 w 50"/>
                <a:gd name="T11" fmla="*/ 0 h 22"/>
                <a:gd name="T12" fmla="*/ 46 w 50"/>
                <a:gd name="T13" fmla="*/ 1 h 22"/>
                <a:gd name="T14" fmla="*/ 0 w 50"/>
                <a:gd name="T15" fmla="*/ 8 h 22"/>
                <a:gd name="T16" fmla="*/ 26 w 50"/>
                <a:gd name="T1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2">
                  <a:moveTo>
                    <a:pt x="26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34" y="21"/>
                    <a:pt x="40" y="22"/>
                    <a:pt x="45" y="22"/>
                  </a:cubicBezTo>
                  <a:cubicBezTo>
                    <a:pt x="46" y="22"/>
                    <a:pt x="47" y="22"/>
                    <a:pt x="49" y="2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36" y="5"/>
                    <a:pt x="23" y="11"/>
                    <a:pt x="0" y="8"/>
                  </a:cubicBezTo>
                  <a:cubicBezTo>
                    <a:pt x="9" y="11"/>
                    <a:pt x="17" y="15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6634">
              <a:extLst>
                <a:ext uri="{FF2B5EF4-FFF2-40B4-BE49-F238E27FC236}">
                  <a16:creationId xmlns="" xmlns:a16="http://schemas.microsoft.com/office/drawing/2014/main" id="{E51E65C6-32D2-4363-822E-D32E9E6FE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3184526"/>
              <a:ext cx="57150" cy="28575"/>
            </a:xfrm>
            <a:custGeom>
              <a:avLst/>
              <a:gdLst>
                <a:gd name="T0" fmla="*/ 8 w 61"/>
                <a:gd name="T1" fmla="*/ 9 h 30"/>
                <a:gd name="T2" fmla="*/ 33 w 61"/>
                <a:gd name="T3" fmla="*/ 21 h 30"/>
                <a:gd name="T4" fmla="*/ 34 w 61"/>
                <a:gd name="T5" fmla="*/ 21 h 30"/>
                <a:gd name="T6" fmla="*/ 55 w 61"/>
                <a:gd name="T7" fmla="*/ 29 h 30"/>
                <a:gd name="T8" fmla="*/ 59 w 61"/>
                <a:gd name="T9" fmla="*/ 30 h 30"/>
                <a:gd name="T10" fmla="*/ 60 w 61"/>
                <a:gd name="T11" fmla="*/ 28 h 30"/>
                <a:gd name="T12" fmla="*/ 60 w 61"/>
                <a:gd name="T13" fmla="*/ 27 h 30"/>
                <a:gd name="T14" fmla="*/ 61 w 61"/>
                <a:gd name="T15" fmla="*/ 25 h 30"/>
                <a:gd name="T16" fmla="*/ 57 w 61"/>
                <a:gd name="T17" fmla="*/ 24 h 30"/>
                <a:gd name="T18" fmla="*/ 36 w 61"/>
                <a:gd name="T19" fmla="*/ 16 h 30"/>
                <a:gd name="T20" fmla="*/ 35 w 61"/>
                <a:gd name="T21" fmla="*/ 16 h 30"/>
                <a:gd name="T22" fmla="*/ 11 w 61"/>
                <a:gd name="T23" fmla="*/ 5 h 30"/>
                <a:gd name="T24" fmla="*/ 2 w 61"/>
                <a:gd name="T25" fmla="*/ 0 h 30"/>
                <a:gd name="T26" fmla="*/ 1 w 61"/>
                <a:gd name="T27" fmla="*/ 1 h 30"/>
                <a:gd name="T28" fmla="*/ 0 w 61"/>
                <a:gd name="T29" fmla="*/ 3 h 30"/>
                <a:gd name="T30" fmla="*/ 0 w 61"/>
                <a:gd name="T31" fmla="*/ 4 h 30"/>
                <a:gd name="T32" fmla="*/ 8 w 61"/>
                <a:gd name="T3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0">
                  <a:moveTo>
                    <a:pt x="8" y="9"/>
                  </a:moveTo>
                  <a:cubicBezTo>
                    <a:pt x="16" y="14"/>
                    <a:pt x="25" y="18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41" y="24"/>
                    <a:pt x="48" y="27"/>
                    <a:pt x="55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0" y="22"/>
                    <a:pt x="43" y="19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27" y="13"/>
                    <a:pt x="19" y="9"/>
                    <a:pt x="11" y="5"/>
                  </a:cubicBezTo>
                  <a:cubicBezTo>
                    <a:pt x="8" y="3"/>
                    <a:pt x="5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5" y="8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6635">
              <a:extLst>
                <a:ext uri="{FF2B5EF4-FFF2-40B4-BE49-F238E27FC236}">
                  <a16:creationId xmlns="" xmlns:a16="http://schemas.microsoft.com/office/drawing/2014/main" id="{2C967BE8-0C16-400F-A4D7-7A6458BC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3168651"/>
              <a:ext cx="47625" cy="38100"/>
            </a:xfrm>
            <a:custGeom>
              <a:avLst/>
              <a:gdLst>
                <a:gd name="T0" fmla="*/ 21 w 52"/>
                <a:gd name="T1" fmla="*/ 40 h 41"/>
                <a:gd name="T2" fmla="*/ 44 w 52"/>
                <a:gd name="T3" fmla="*/ 38 h 41"/>
                <a:gd name="T4" fmla="*/ 43 w 52"/>
                <a:gd name="T5" fmla="*/ 38 h 41"/>
                <a:gd name="T6" fmla="*/ 44 w 52"/>
                <a:gd name="T7" fmla="*/ 38 h 41"/>
                <a:gd name="T8" fmla="*/ 52 w 52"/>
                <a:gd name="T9" fmla="*/ 39 h 41"/>
                <a:gd name="T10" fmla="*/ 46 w 52"/>
                <a:gd name="T11" fmla="*/ 33 h 41"/>
                <a:gd name="T12" fmla="*/ 45 w 52"/>
                <a:gd name="T13" fmla="*/ 33 h 41"/>
                <a:gd name="T14" fmla="*/ 46 w 52"/>
                <a:gd name="T15" fmla="*/ 33 h 41"/>
                <a:gd name="T16" fmla="*/ 33 w 52"/>
                <a:gd name="T17" fmla="*/ 16 h 41"/>
                <a:gd name="T18" fmla="*/ 22 w 52"/>
                <a:gd name="T19" fmla="*/ 0 h 41"/>
                <a:gd name="T20" fmla="*/ 12 w 52"/>
                <a:gd name="T21" fmla="*/ 17 h 41"/>
                <a:gd name="T22" fmla="*/ 11 w 52"/>
                <a:gd name="T23" fmla="*/ 18 h 41"/>
                <a:gd name="T24" fmla="*/ 10 w 52"/>
                <a:gd name="T25" fmla="*/ 20 h 41"/>
                <a:gd name="T26" fmla="*/ 10 w 52"/>
                <a:gd name="T27" fmla="*/ 21 h 41"/>
                <a:gd name="T28" fmla="*/ 0 w 52"/>
                <a:gd name="T29" fmla="*/ 39 h 41"/>
                <a:gd name="T30" fmla="*/ 21 w 52"/>
                <a:gd name="T31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1">
                  <a:moveTo>
                    <a:pt x="21" y="40"/>
                  </a:moveTo>
                  <a:cubicBezTo>
                    <a:pt x="28" y="39"/>
                    <a:pt x="35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7" y="38"/>
                    <a:pt x="49" y="38"/>
                    <a:pt x="52" y="39"/>
                  </a:cubicBezTo>
                  <a:cubicBezTo>
                    <a:pt x="50" y="37"/>
                    <a:pt x="48" y="35"/>
                    <a:pt x="46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0" y="28"/>
                    <a:pt x="36" y="22"/>
                    <a:pt x="33" y="16"/>
                  </a:cubicBezTo>
                  <a:cubicBezTo>
                    <a:pt x="29" y="10"/>
                    <a:pt x="26" y="4"/>
                    <a:pt x="22" y="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6" y="41"/>
                    <a:pt x="13" y="40"/>
                    <a:pt x="2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6636">
              <a:extLst>
                <a:ext uri="{FF2B5EF4-FFF2-40B4-BE49-F238E27FC236}">
                  <a16:creationId xmlns="" xmlns:a16="http://schemas.microsoft.com/office/drawing/2014/main" id="{37F409D6-139B-4505-B4BD-2C8D93A4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3181351"/>
              <a:ext cx="39688" cy="28575"/>
            </a:xfrm>
            <a:custGeom>
              <a:avLst/>
              <a:gdLst>
                <a:gd name="T0" fmla="*/ 33 w 42"/>
                <a:gd name="T1" fmla="*/ 28 h 31"/>
                <a:gd name="T2" fmla="*/ 36 w 42"/>
                <a:gd name="T3" fmla="*/ 31 h 31"/>
                <a:gd name="T4" fmla="*/ 37 w 42"/>
                <a:gd name="T5" fmla="*/ 29 h 31"/>
                <a:gd name="T6" fmla="*/ 42 w 42"/>
                <a:gd name="T7" fmla="*/ 10 h 31"/>
                <a:gd name="T8" fmla="*/ 39 w 42"/>
                <a:gd name="T9" fmla="*/ 8 h 31"/>
                <a:gd name="T10" fmla="*/ 26 w 42"/>
                <a:gd name="T11" fmla="*/ 5 h 31"/>
                <a:gd name="T12" fmla="*/ 24 w 42"/>
                <a:gd name="T13" fmla="*/ 5 h 31"/>
                <a:gd name="T14" fmla="*/ 0 w 42"/>
                <a:gd name="T15" fmla="*/ 0 h 31"/>
                <a:gd name="T16" fmla="*/ 33 w 42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1">
                  <a:moveTo>
                    <a:pt x="33" y="28"/>
                  </a:moveTo>
                  <a:cubicBezTo>
                    <a:pt x="34" y="29"/>
                    <a:pt x="35" y="30"/>
                    <a:pt x="36" y="31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5" y="6"/>
                    <a:pt x="31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6" y="4"/>
                    <a:pt x="8" y="2"/>
                    <a:pt x="0" y="0"/>
                  </a:cubicBezTo>
                  <a:cubicBezTo>
                    <a:pt x="17" y="11"/>
                    <a:pt x="25" y="20"/>
                    <a:pt x="3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6637">
              <a:extLst>
                <a:ext uri="{FF2B5EF4-FFF2-40B4-BE49-F238E27FC236}">
                  <a16:creationId xmlns="" xmlns:a16="http://schemas.microsoft.com/office/drawing/2014/main" id="{FE67C2D5-8B6B-4749-82C1-095CDED91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3208338"/>
              <a:ext cx="47625" cy="22225"/>
            </a:xfrm>
            <a:custGeom>
              <a:avLst/>
              <a:gdLst>
                <a:gd name="T0" fmla="*/ 23 w 51"/>
                <a:gd name="T1" fmla="*/ 16 h 24"/>
                <a:gd name="T2" fmla="*/ 25 w 51"/>
                <a:gd name="T3" fmla="*/ 17 h 24"/>
                <a:gd name="T4" fmla="*/ 40 w 51"/>
                <a:gd name="T5" fmla="*/ 24 h 24"/>
                <a:gd name="T6" fmla="*/ 44 w 51"/>
                <a:gd name="T7" fmla="*/ 24 h 24"/>
                <a:gd name="T8" fmla="*/ 50 w 51"/>
                <a:gd name="T9" fmla="*/ 5 h 24"/>
                <a:gd name="T10" fmla="*/ 51 w 51"/>
                <a:gd name="T11" fmla="*/ 3 h 24"/>
                <a:gd name="T12" fmla="*/ 46 w 51"/>
                <a:gd name="T13" fmla="*/ 4 h 24"/>
                <a:gd name="T14" fmla="*/ 0 w 51"/>
                <a:gd name="T15" fmla="*/ 0 h 24"/>
                <a:gd name="T16" fmla="*/ 23 w 51"/>
                <a:gd name="T1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4">
                  <a:moveTo>
                    <a:pt x="23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30" y="21"/>
                    <a:pt x="35" y="23"/>
                    <a:pt x="40" y="24"/>
                  </a:cubicBezTo>
                  <a:cubicBezTo>
                    <a:pt x="42" y="24"/>
                    <a:pt x="43" y="24"/>
                    <a:pt x="44" y="24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5" y="6"/>
                    <a:pt x="22" y="8"/>
                    <a:pt x="0" y="0"/>
                  </a:cubicBezTo>
                  <a:cubicBezTo>
                    <a:pt x="8" y="5"/>
                    <a:pt x="15" y="11"/>
                    <a:pt x="2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6638">
              <a:extLst>
                <a:ext uri="{FF2B5EF4-FFF2-40B4-BE49-F238E27FC236}">
                  <a16:creationId xmlns="" xmlns:a16="http://schemas.microsoft.com/office/drawing/2014/main" id="{B861A9FB-8A18-494B-8896-37F20AE9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3149601"/>
              <a:ext cx="52388" cy="39688"/>
            </a:xfrm>
            <a:custGeom>
              <a:avLst/>
              <a:gdLst>
                <a:gd name="T0" fmla="*/ 8 w 55"/>
                <a:gd name="T1" fmla="*/ 10 h 43"/>
                <a:gd name="T2" fmla="*/ 29 w 55"/>
                <a:gd name="T3" fmla="*/ 28 h 43"/>
                <a:gd name="T4" fmla="*/ 30 w 55"/>
                <a:gd name="T5" fmla="*/ 28 h 43"/>
                <a:gd name="T6" fmla="*/ 49 w 55"/>
                <a:gd name="T7" fmla="*/ 41 h 43"/>
                <a:gd name="T8" fmla="*/ 53 w 55"/>
                <a:gd name="T9" fmla="*/ 43 h 43"/>
                <a:gd name="T10" fmla="*/ 53 w 55"/>
                <a:gd name="T11" fmla="*/ 41 h 43"/>
                <a:gd name="T12" fmla="*/ 54 w 55"/>
                <a:gd name="T13" fmla="*/ 39 h 43"/>
                <a:gd name="T14" fmla="*/ 55 w 55"/>
                <a:gd name="T15" fmla="*/ 38 h 43"/>
                <a:gd name="T16" fmla="*/ 52 w 55"/>
                <a:gd name="T17" fmla="*/ 36 h 43"/>
                <a:gd name="T18" fmla="*/ 33 w 55"/>
                <a:gd name="T19" fmla="*/ 23 h 43"/>
                <a:gd name="T20" fmla="*/ 32 w 55"/>
                <a:gd name="T21" fmla="*/ 23 h 43"/>
                <a:gd name="T22" fmla="*/ 11 w 55"/>
                <a:gd name="T23" fmla="*/ 6 h 43"/>
                <a:gd name="T24" fmla="*/ 4 w 55"/>
                <a:gd name="T25" fmla="*/ 0 h 43"/>
                <a:gd name="T26" fmla="*/ 3 w 55"/>
                <a:gd name="T27" fmla="*/ 1 h 43"/>
                <a:gd name="T28" fmla="*/ 2 w 55"/>
                <a:gd name="T29" fmla="*/ 2 h 43"/>
                <a:gd name="T30" fmla="*/ 0 w 55"/>
                <a:gd name="T31" fmla="*/ 4 h 43"/>
                <a:gd name="T32" fmla="*/ 8 w 55"/>
                <a:gd name="T33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3">
                  <a:moveTo>
                    <a:pt x="8" y="10"/>
                  </a:moveTo>
                  <a:cubicBezTo>
                    <a:pt x="15" y="16"/>
                    <a:pt x="22" y="22"/>
                    <a:pt x="29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32"/>
                    <a:pt x="42" y="37"/>
                    <a:pt x="49" y="41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32"/>
                    <a:pt x="39" y="28"/>
                    <a:pt x="3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25" y="18"/>
                    <a:pt x="18" y="12"/>
                    <a:pt x="11" y="6"/>
                  </a:cubicBezTo>
                  <a:cubicBezTo>
                    <a:pt x="9" y="4"/>
                    <a:pt x="7" y="2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6"/>
                    <a:pt x="5" y="8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6639">
              <a:extLst>
                <a:ext uri="{FF2B5EF4-FFF2-40B4-BE49-F238E27FC236}">
                  <a16:creationId xmlns="" xmlns:a16="http://schemas.microsoft.com/office/drawing/2014/main" id="{A98A4062-3B44-4C64-96F0-EFE4D57A8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3135313"/>
              <a:ext cx="47625" cy="42863"/>
            </a:xfrm>
            <a:custGeom>
              <a:avLst/>
              <a:gdLst>
                <a:gd name="T0" fmla="*/ 20 w 51"/>
                <a:gd name="T1" fmla="*/ 39 h 45"/>
                <a:gd name="T2" fmla="*/ 43 w 51"/>
                <a:gd name="T3" fmla="*/ 43 h 45"/>
                <a:gd name="T4" fmla="*/ 42 w 51"/>
                <a:gd name="T5" fmla="*/ 43 h 45"/>
                <a:gd name="T6" fmla="*/ 43 w 51"/>
                <a:gd name="T7" fmla="*/ 43 h 45"/>
                <a:gd name="T8" fmla="*/ 51 w 51"/>
                <a:gd name="T9" fmla="*/ 45 h 45"/>
                <a:gd name="T10" fmla="*/ 46 w 51"/>
                <a:gd name="T11" fmla="*/ 39 h 45"/>
                <a:gd name="T12" fmla="*/ 45 w 51"/>
                <a:gd name="T13" fmla="*/ 38 h 45"/>
                <a:gd name="T14" fmla="*/ 46 w 51"/>
                <a:gd name="T15" fmla="*/ 38 h 45"/>
                <a:gd name="T16" fmla="*/ 37 w 51"/>
                <a:gd name="T17" fmla="*/ 19 h 45"/>
                <a:gd name="T18" fmla="*/ 31 w 51"/>
                <a:gd name="T19" fmla="*/ 0 h 45"/>
                <a:gd name="T20" fmla="*/ 17 w 51"/>
                <a:gd name="T21" fmla="*/ 15 h 45"/>
                <a:gd name="T22" fmla="*/ 16 w 51"/>
                <a:gd name="T23" fmla="*/ 16 h 45"/>
                <a:gd name="T24" fmla="*/ 15 w 51"/>
                <a:gd name="T25" fmla="*/ 17 h 45"/>
                <a:gd name="T26" fmla="*/ 13 w 51"/>
                <a:gd name="T27" fmla="*/ 19 h 45"/>
                <a:gd name="T28" fmla="*/ 0 w 51"/>
                <a:gd name="T29" fmla="*/ 33 h 45"/>
                <a:gd name="T30" fmla="*/ 20 w 51"/>
                <a:gd name="T31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45">
                  <a:moveTo>
                    <a:pt x="20" y="39"/>
                  </a:moveTo>
                  <a:cubicBezTo>
                    <a:pt x="27" y="40"/>
                    <a:pt x="35" y="41"/>
                    <a:pt x="43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6" y="44"/>
                    <a:pt x="48" y="44"/>
                    <a:pt x="51" y="45"/>
                  </a:cubicBezTo>
                  <a:cubicBezTo>
                    <a:pt x="49" y="43"/>
                    <a:pt x="47" y="41"/>
                    <a:pt x="46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2" y="32"/>
                    <a:pt x="39" y="25"/>
                    <a:pt x="37" y="19"/>
                  </a:cubicBezTo>
                  <a:cubicBezTo>
                    <a:pt x="35" y="12"/>
                    <a:pt x="34" y="5"/>
                    <a:pt x="31" y="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36"/>
                    <a:pt x="13" y="38"/>
                    <a:pt x="2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6640">
              <a:extLst>
                <a:ext uri="{FF2B5EF4-FFF2-40B4-BE49-F238E27FC236}">
                  <a16:creationId xmlns="" xmlns:a16="http://schemas.microsoft.com/office/drawing/2014/main" id="{0911FDFC-BFF5-4DDD-B775-78AE3CD3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3149601"/>
              <a:ext cx="36513" cy="36513"/>
            </a:xfrm>
            <a:custGeom>
              <a:avLst/>
              <a:gdLst>
                <a:gd name="T0" fmla="*/ 26 w 39"/>
                <a:gd name="T1" fmla="*/ 35 h 38"/>
                <a:gd name="T2" fmla="*/ 28 w 39"/>
                <a:gd name="T3" fmla="*/ 38 h 38"/>
                <a:gd name="T4" fmla="*/ 29 w 39"/>
                <a:gd name="T5" fmla="*/ 37 h 38"/>
                <a:gd name="T6" fmla="*/ 39 w 39"/>
                <a:gd name="T7" fmla="*/ 20 h 38"/>
                <a:gd name="T8" fmla="*/ 37 w 39"/>
                <a:gd name="T9" fmla="*/ 17 h 38"/>
                <a:gd name="T10" fmla="*/ 24 w 39"/>
                <a:gd name="T11" fmla="*/ 11 h 38"/>
                <a:gd name="T12" fmla="*/ 22 w 39"/>
                <a:gd name="T13" fmla="*/ 10 h 38"/>
                <a:gd name="T14" fmla="*/ 0 w 39"/>
                <a:gd name="T15" fmla="*/ 0 h 38"/>
                <a:gd name="T16" fmla="*/ 26 w 39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8">
                  <a:moveTo>
                    <a:pt x="26" y="35"/>
                  </a:moveTo>
                  <a:cubicBezTo>
                    <a:pt x="27" y="36"/>
                    <a:pt x="27" y="37"/>
                    <a:pt x="28" y="38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19"/>
                    <a:pt x="37" y="18"/>
                    <a:pt x="37" y="17"/>
                  </a:cubicBezTo>
                  <a:cubicBezTo>
                    <a:pt x="33" y="14"/>
                    <a:pt x="29" y="12"/>
                    <a:pt x="24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5" y="7"/>
                    <a:pt x="7" y="4"/>
                    <a:pt x="0" y="0"/>
                  </a:cubicBezTo>
                  <a:cubicBezTo>
                    <a:pt x="14" y="14"/>
                    <a:pt x="20" y="25"/>
                    <a:pt x="2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6641">
              <a:extLst>
                <a:ext uri="{FF2B5EF4-FFF2-40B4-BE49-F238E27FC236}">
                  <a16:creationId xmlns="" xmlns:a16="http://schemas.microsoft.com/office/drawing/2014/main" id="{08059F1E-5139-4019-8836-2D6128A6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3173413"/>
              <a:ext cx="46038" cy="31750"/>
            </a:xfrm>
            <a:custGeom>
              <a:avLst/>
              <a:gdLst>
                <a:gd name="T0" fmla="*/ 19 w 48"/>
                <a:gd name="T1" fmla="*/ 21 h 34"/>
                <a:gd name="T2" fmla="*/ 20 w 48"/>
                <a:gd name="T3" fmla="*/ 22 h 34"/>
                <a:gd name="T4" fmla="*/ 33 w 48"/>
                <a:gd name="T5" fmla="*/ 32 h 34"/>
                <a:gd name="T6" fmla="*/ 38 w 48"/>
                <a:gd name="T7" fmla="*/ 34 h 34"/>
                <a:gd name="T8" fmla="*/ 48 w 48"/>
                <a:gd name="T9" fmla="*/ 17 h 34"/>
                <a:gd name="T10" fmla="*/ 48 w 48"/>
                <a:gd name="T11" fmla="*/ 15 h 34"/>
                <a:gd name="T12" fmla="*/ 44 w 48"/>
                <a:gd name="T13" fmla="*/ 15 h 34"/>
                <a:gd name="T14" fmla="*/ 0 w 48"/>
                <a:gd name="T15" fmla="*/ 0 h 34"/>
                <a:gd name="T16" fmla="*/ 19 w 48"/>
                <a:gd name="T17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4">
                  <a:moveTo>
                    <a:pt x="19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5" y="27"/>
                    <a:pt x="29" y="30"/>
                    <a:pt x="33" y="32"/>
                  </a:cubicBezTo>
                  <a:cubicBezTo>
                    <a:pt x="35" y="33"/>
                    <a:pt x="36" y="33"/>
                    <a:pt x="38" y="3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33" y="14"/>
                    <a:pt x="19" y="13"/>
                    <a:pt x="0" y="0"/>
                  </a:cubicBezTo>
                  <a:cubicBezTo>
                    <a:pt x="6" y="7"/>
                    <a:pt x="12" y="14"/>
                    <a:pt x="1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6642">
              <a:extLst>
                <a:ext uri="{FF2B5EF4-FFF2-40B4-BE49-F238E27FC236}">
                  <a16:creationId xmlns="" xmlns:a16="http://schemas.microsoft.com/office/drawing/2014/main" id="{89EE17F7-F30A-418D-932A-B2F4565F5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103563"/>
              <a:ext cx="42863" cy="49213"/>
            </a:xfrm>
            <a:custGeom>
              <a:avLst/>
              <a:gdLst>
                <a:gd name="T0" fmla="*/ 5 w 45"/>
                <a:gd name="T1" fmla="*/ 11 h 53"/>
                <a:gd name="T2" fmla="*/ 22 w 45"/>
                <a:gd name="T3" fmla="*/ 33 h 53"/>
                <a:gd name="T4" fmla="*/ 23 w 45"/>
                <a:gd name="T5" fmla="*/ 33 h 53"/>
                <a:gd name="T6" fmla="*/ 39 w 45"/>
                <a:gd name="T7" fmla="*/ 50 h 53"/>
                <a:gd name="T8" fmla="*/ 41 w 45"/>
                <a:gd name="T9" fmla="*/ 53 h 53"/>
                <a:gd name="T10" fmla="*/ 43 w 45"/>
                <a:gd name="T11" fmla="*/ 51 h 53"/>
                <a:gd name="T12" fmla="*/ 44 w 45"/>
                <a:gd name="T13" fmla="*/ 50 h 53"/>
                <a:gd name="T14" fmla="*/ 45 w 45"/>
                <a:gd name="T15" fmla="*/ 49 h 53"/>
                <a:gd name="T16" fmla="*/ 42 w 45"/>
                <a:gd name="T17" fmla="*/ 46 h 53"/>
                <a:gd name="T18" fmla="*/ 27 w 45"/>
                <a:gd name="T19" fmla="*/ 30 h 53"/>
                <a:gd name="T20" fmla="*/ 26 w 45"/>
                <a:gd name="T21" fmla="*/ 29 h 53"/>
                <a:gd name="T22" fmla="*/ 10 w 45"/>
                <a:gd name="T23" fmla="*/ 8 h 53"/>
                <a:gd name="T24" fmla="*/ 4 w 45"/>
                <a:gd name="T25" fmla="*/ 0 h 53"/>
                <a:gd name="T26" fmla="*/ 3 w 45"/>
                <a:gd name="T27" fmla="*/ 1 h 53"/>
                <a:gd name="T28" fmla="*/ 1 w 45"/>
                <a:gd name="T29" fmla="*/ 2 h 53"/>
                <a:gd name="T30" fmla="*/ 0 w 45"/>
                <a:gd name="T31" fmla="*/ 3 h 53"/>
                <a:gd name="T32" fmla="*/ 5 w 45"/>
                <a:gd name="T33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53">
                  <a:moveTo>
                    <a:pt x="5" y="11"/>
                  </a:moveTo>
                  <a:cubicBezTo>
                    <a:pt x="11" y="19"/>
                    <a:pt x="16" y="26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9"/>
                    <a:pt x="33" y="45"/>
                    <a:pt x="39" y="50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1"/>
                    <a:pt x="32" y="35"/>
                    <a:pt x="27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1" y="23"/>
                    <a:pt x="15" y="15"/>
                    <a:pt x="10" y="8"/>
                  </a:cubicBezTo>
                  <a:cubicBezTo>
                    <a:pt x="8" y="5"/>
                    <a:pt x="6" y="3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3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6643">
              <a:extLst>
                <a:ext uri="{FF2B5EF4-FFF2-40B4-BE49-F238E27FC236}">
                  <a16:creationId xmlns="" xmlns:a16="http://schemas.microsoft.com/office/drawing/2014/main" id="{5316702A-7488-43FB-B26E-BA4CDA0F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3094038"/>
              <a:ext cx="44450" cy="44450"/>
            </a:xfrm>
            <a:custGeom>
              <a:avLst/>
              <a:gdLst>
                <a:gd name="T0" fmla="*/ 19 w 47"/>
                <a:gd name="T1" fmla="*/ 35 h 49"/>
                <a:gd name="T2" fmla="*/ 40 w 47"/>
                <a:gd name="T3" fmla="*/ 44 h 49"/>
                <a:gd name="T4" fmla="*/ 39 w 47"/>
                <a:gd name="T5" fmla="*/ 44 h 49"/>
                <a:gd name="T6" fmla="*/ 40 w 47"/>
                <a:gd name="T7" fmla="*/ 44 h 49"/>
                <a:gd name="T8" fmla="*/ 47 w 47"/>
                <a:gd name="T9" fmla="*/ 49 h 49"/>
                <a:gd name="T10" fmla="*/ 44 w 47"/>
                <a:gd name="T11" fmla="*/ 41 h 49"/>
                <a:gd name="T12" fmla="*/ 43 w 47"/>
                <a:gd name="T13" fmla="*/ 40 h 49"/>
                <a:gd name="T14" fmla="*/ 44 w 47"/>
                <a:gd name="T15" fmla="*/ 41 h 49"/>
                <a:gd name="T16" fmla="*/ 40 w 47"/>
                <a:gd name="T17" fmla="*/ 19 h 49"/>
                <a:gd name="T18" fmla="*/ 38 w 47"/>
                <a:gd name="T19" fmla="*/ 0 h 49"/>
                <a:gd name="T20" fmla="*/ 21 w 47"/>
                <a:gd name="T21" fmla="*/ 11 h 49"/>
                <a:gd name="T22" fmla="*/ 20 w 47"/>
                <a:gd name="T23" fmla="*/ 12 h 49"/>
                <a:gd name="T24" fmla="*/ 18 w 47"/>
                <a:gd name="T25" fmla="*/ 13 h 49"/>
                <a:gd name="T26" fmla="*/ 17 w 47"/>
                <a:gd name="T27" fmla="*/ 14 h 49"/>
                <a:gd name="T28" fmla="*/ 0 w 47"/>
                <a:gd name="T29" fmla="*/ 25 h 49"/>
                <a:gd name="T30" fmla="*/ 19 w 47"/>
                <a:gd name="T31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49">
                  <a:moveTo>
                    <a:pt x="19" y="35"/>
                  </a:moveTo>
                  <a:cubicBezTo>
                    <a:pt x="25" y="38"/>
                    <a:pt x="33" y="40"/>
                    <a:pt x="40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46"/>
                    <a:pt x="45" y="47"/>
                    <a:pt x="47" y="49"/>
                  </a:cubicBezTo>
                  <a:cubicBezTo>
                    <a:pt x="46" y="46"/>
                    <a:pt x="45" y="43"/>
                    <a:pt x="44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1" y="33"/>
                    <a:pt x="40" y="26"/>
                    <a:pt x="40" y="19"/>
                  </a:cubicBezTo>
                  <a:cubicBezTo>
                    <a:pt x="40" y="12"/>
                    <a:pt x="39" y="6"/>
                    <a:pt x="38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30"/>
                    <a:pt x="12" y="32"/>
                    <a:pt x="1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6644">
              <a:extLst>
                <a:ext uri="{FF2B5EF4-FFF2-40B4-BE49-F238E27FC236}">
                  <a16:creationId xmlns="" xmlns:a16="http://schemas.microsoft.com/office/drawing/2014/main" id="{D9EDCA90-9ECA-4BEB-9C2B-F9DFB92C3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3109913"/>
              <a:ext cx="31750" cy="39688"/>
            </a:xfrm>
            <a:custGeom>
              <a:avLst/>
              <a:gdLst>
                <a:gd name="T0" fmla="*/ 17 w 34"/>
                <a:gd name="T1" fmla="*/ 40 h 44"/>
                <a:gd name="T2" fmla="*/ 19 w 34"/>
                <a:gd name="T3" fmla="*/ 44 h 44"/>
                <a:gd name="T4" fmla="*/ 20 w 34"/>
                <a:gd name="T5" fmla="*/ 43 h 44"/>
                <a:gd name="T6" fmla="*/ 34 w 34"/>
                <a:gd name="T7" fmla="*/ 28 h 44"/>
                <a:gd name="T8" fmla="*/ 32 w 34"/>
                <a:gd name="T9" fmla="*/ 25 h 44"/>
                <a:gd name="T10" fmla="*/ 21 w 34"/>
                <a:gd name="T11" fmla="*/ 16 h 44"/>
                <a:gd name="T12" fmla="*/ 20 w 34"/>
                <a:gd name="T13" fmla="*/ 15 h 44"/>
                <a:gd name="T14" fmla="*/ 0 w 34"/>
                <a:gd name="T15" fmla="*/ 0 h 44"/>
                <a:gd name="T16" fmla="*/ 17 w 34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4">
                  <a:moveTo>
                    <a:pt x="17" y="40"/>
                  </a:moveTo>
                  <a:cubicBezTo>
                    <a:pt x="18" y="42"/>
                    <a:pt x="18" y="43"/>
                    <a:pt x="19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5"/>
                  </a:cubicBezTo>
                  <a:cubicBezTo>
                    <a:pt x="29" y="22"/>
                    <a:pt x="26" y="19"/>
                    <a:pt x="21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3" y="11"/>
                    <a:pt x="6" y="6"/>
                    <a:pt x="0" y="0"/>
                  </a:cubicBezTo>
                  <a:cubicBezTo>
                    <a:pt x="11" y="18"/>
                    <a:pt x="14" y="30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6645">
              <a:extLst>
                <a:ext uri="{FF2B5EF4-FFF2-40B4-BE49-F238E27FC236}">
                  <a16:creationId xmlns="" xmlns:a16="http://schemas.microsoft.com/office/drawing/2014/main" id="{3F4BEA0E-A45C-43F3-A929-442B9E578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127376"/>
              <a:ext cx="41275" cy="38100"/>
            </a:xfrm>
            <a:custGeom>
              <a:avLst/>
              <a:gdLst>
                <a:gd name="T0" fmla="*/ 14 w 44"/>
                <a:gd name="T1" fmla="*/ 24 h 41"/>
                <a:gd name="T2" fmla="*/ 15 w 44"/>
                <a:gd name="T3" fmla="*/ 26 h 41"/>
                <a:gd name="T4" fmla="*/ 25 w 44"/>
                <a:gd name="T5" fmla="*/ 39 h 41"/>
                <a:gd name="T6" fmla="*/ 29 w 44"/>
                <a:gd name="T7" fmla="*/ 41 h 41"/>
                <a:gd name="T8" fmla="*/ 42 w 44"/>
                <a:gd name="T9" fmla="*/ 27 h 41"/>
                <a:gd name="T10" fmla="*/ 44 w 44"/>
                <a:gd name="T11" fmla="*/ 25 h 41"/>
                <a:gd name="T12" fmla="*/ 40 w 44"/>
                <a:gd name="T13" fmla="*/ 24 h 41"/>
                <a:gd name="T14" fmla="*/ 0 w 44"/>
                <a:gd name="T15" fmla="*/ 0 h 41"/>
                <a:gd name="T16" fmla="*/ 14 w 44"/>
                <a:gd name="T1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1">
                  <a:moveTo>
                    <a:pt x="14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8" y="32"/>
                    <a:pt x="21" y="36"/>
                    <a:pt x="25" y="39"/>
                  </a:cubicBezTo>
                  <a:cubicBezTo>
                    <a:pt x="26" y="40"/>
                    <a:pt x="28" y="40"/>
                    <a:pt x="29" y="41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29" y="21"/>
                    <a:pt x="16" y="17"/>
                    <a:pt x="0" y="0"/>
                  </a:cubicBezTo>
                  <a:cubicBezTo>
                    <a:pt x="5" y="8"/>
                    <a:pt x="9" y="16"/>
                    <a:pt x="1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6646">
              <a:extLst>
                <a:ext uri="{FF2B5EF4-FFF2-40B4-BE49-F238E27FC236}">
                  <a16:creationId xmlns="" xmlns:a16="http://schemas.microsoft.com/office/drawing/2014/main" id="{5BCFF6CA-8D6A-4A4E-A1EE-30FC668B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3" y="3049588"/>
              <a:ext cx="31750" cy="57150"/>
            </a:xfrm>
            <a:custGeom>
              <a:avLst/>
              <a:gdLst>
                <a:gd name="T0" fmla="*/ 3 w 33"/>
                <a:gd name="T1" fmla="*/ 11 h 60"/>
                <a:gd name="T2" fmla="*/ 15 w 33"/>
                <a:gd name="T3" fmla="*/ 36 h 60"/>
                <a:gd name="T4" fmla="*/ 15 w 33"/>
                <a:gd name="T5" fmla="*/ 37 h 60"/>
                <a:gd name="T6" fmla="*/ 27 w 33"/>
                <a:gd name="T7" fmla="*/ 57 h 60"/>
                <a:gd name="T8" fmla="*/ 29 w 33"/>
                <a:gd name="T9" fmla="*/ 60 h 60"/>
                <a:gd name="T10" fmla="*/ 30 w 33"/>
                <a:gd name="T11" fmla="*/ 59 h 60"/>
                <a:gd name="T12" fmla="*/ 32 w 33"/>
                <a:gd name="T13" fmla="*/ 58 h 60"/>
                <a:gd name="T14" fmla="*/ 33 w 33"/>
                <a:gd name="T15" fmla="*/ 57 h 60"/>
                <a:gd name="T16" fmla="*/ 31 w 33"/>
                <a:gd name="T17" fmla="*/ 54 h 60"/>
                <a:gd name="T18" fmla="*/ 20 w 33"/>
                <a:gd name="T19" fmla="*/ 34 h 60"/>
                <a:gd name="T20" fmla="*/ 19 w 33"/>
                <a:gd name="T21" fmla="*/ 34 h 60"/>
                <a:gd name="T22" fmla="*/ 8 w 33"/>
                <a:gd name="T23" fmla="*/ 9 h 60"/>
                <a:gd name="T24" fmla="*/ 5 w 33"/>
                <a:gd name="T25" fmla="*/ 0 h 60"/>
                <a:gd name="T26" fmla="*/ 3 w 33"/>
                <a:gd name="T27" fmla="*/ 1 h 60"/>
                <a:gd name="T28" fmla="*/ 1 w 33"/>
                <a:gd name="T29" fmla="*/ 1 h 60"/>
                <a:gd name="T30" fmla="*/ 0 w 33"/>
                <a:gd name="T31" fmla="*/ 2 h 60"/>
                <a:gd name="T32" fmla="*/ 3 w 33"/>
                <a:gd name="T33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60">
                  <a:moveTo>
                    <a:pt x="3" y="11"/>
                  </a:moveTo>
                  <a:cubicBezTo>
                    <a:pt x="7" y="20"/>
                    <a:pt x="10" y="28"/>
                    <a:pt x="15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9" y="44"/>
                    <a:pt x="22" y="50"/>
                    <a:pt x="27" y="57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7" y="47"/>
                    <a:pt x="23" y="41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5" y="26"/>
                    <a:pt x="11" y="18"/>
                    <a:pt x="8" y="9"/>
                  </a:cubicBezTo>
                  <a:cubicBezTo>
                    <a:pt x="7" y="6"/>
                    <a:pt x="6" y="3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2" y="8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6647">
              <a:extLst>
                <a:ext uri="{FF2B5EF4-FFF2-40B4-BE49-F238E27FC236}">
                  <a16:creationId xmlns="" xmlns:a16="http://schemas.microsoft.com/office/drawing/2014/main" id="{4DBB97EB-5508-43D5-A0B8-98DEB31B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3043238"/>
              <a:ext cx="39688" cy="47625"/>
            </a:xfrm>
            <a:custGeom>
              <a:avLst/>
              <a:gdLst>
                <a:gd name="T0" fmla="*/ 16 w 43"/>
                <a:gd name="T1" fmla="*/ 30 h 50"/>
                <a:gd name="T2" fmla="*/ 34 w 43"/>
                <a:gd name="T3" fmla="*/ 44 h 50"/>
                <a:gd name="T4" fmla="*/ 34 w 43"/>
                <a:gd name="T5" fmla="*/ 43 h 50"/>
                <a:gd name="T6" fmla="*/ 34 w 43"/>
                <a:gd name="T7" fmla="*/ 44 h 50"/>
                <a:gd name="T8" fmla="*/ 40 w 43"/>
                <a:gd name="T9" fmla="*/ 50 h 50"/>
                <a:gd name="T10" fmla="*/ 39 w 43"/>
                <a:gd name="T11" fmla="*/ 42 h 50"/>
                <a:gd name="T12" fmla="*/ 38 w 43"/>
                <a:gd name="T13" fmla="*/ 41 h 50"/>
                <a:gd name="T14" fmla="*/ 39 w 43"/>
                <a:gd name="T15" fmla="*/ 41 h 50"/>
                <a:gd name="T16" fmla="*/ 40 w 43"/>
                <a:gd name="T17" fmla="*/ 20 h 50"/>
                <a:gd name="T18" fmla="*/ 42 w 43"/>
                <a:gd name="T19" fmla="*/ 0 h 50"/>
                <a:gd name="T20" fmla="*/ 24 w 43"/>
                <a:gd name="T21" fmla="*/ 7 h 50"/>
                <a:gd name="T22" fmla="*/ 22 w 43"/>
                <a:gd name="T23" fmla="*/ 8 h 50"/>
                <a:gd name="T24" fmla="*/ 20 w 43"/>
                <a:gd name="T25" fmla="*/ 8 h 50"/>
                <a:gd name="T26" fmla="*/ 19 w 43"/>
                <a:gd name="T27" fmla="*/ 9 h 50"/>
                <a:gd name="T28" fmla="*/ 0 w 43"/>
                <a:gd name="T29" fmla="*/ 16 h 50"/>
                <a:gd name="T30" fmla="*/ 16 w 43"/>
                <a:gd name="T3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0">
                  <a:moveTo>
                    <a:pt x="16" y="30"/>
                  </a:moveTo>
                  <a:cubicBezTo>
                    <a:pt x="22" y="34"/>
                    <a:pt x="28" y="38"/>
                    <a:pt x="34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6" y="46"/>
                    <a:pt x="38" y="48"/>
                    <a:pt x="40" y="50"/>
                  </a:cubicBezTo>
                  <a:cubicBezTo>
                    <a:pt x="40" y="47"/>
                    <a:pt x="39" y="44"/>
                    <a:pt x="39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33"/>
                    <a:pt x="39" y="26"/>
                    <a:pt x="40" y="20"/>
                  </a:cubicBezTo>
                  <a:cubicBezTo>
                    <a:pt x="41" y="12"/>
                    <a:pt x="43" y="6"/>
                    <a:pt x="42" y="0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21"/>
                    <a:pt x="9" y="26"/>
                    <a:pt x="1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6648">
              <a:extLst>
                <a:ext uri="{FF2B5EF4-FFF2-40B4-BE49-F238E27FC236}">
                  <a16:creationId xmlns="" xmlns:a16="http://schemas.microsoft.com/office/drawing/2014/main" id="{AEA9B6BC-B9D2-4BCA-8286-0C20BD83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3060701"/>
              <a:ext cx="25400" cy="44450"/>
            </a:xfrm>
            <a:custGeom>
              <a:avLst/>
              <a:gdLst>
                <a:gd name="T0" fmla="*/ 7 w 26"/>
                <a:gd name="T1" fmla="*/ 43 h 47"/>
                <a:gd name="T2" fmla="*/ 8 w 26"/>
                <a:gd name="T3" fmla="*/ 47 h 47"/>
                <a:gd name="T4" fmla="*/ 9 w 26"/>
                <a:gd name="T5" fmla="*/ 46 h 47"/>
                <a:gd name="T6" fmla="*/ 26 w 26"/>
                <a:gd name="T7" fmla="*/ 35 h 47"/>
                <a:gd name="T8" fmla="*/ 25 w 26"/>
                <a:gd name="T9" fmla="*/ 32 h 47"/>
                <a:gd name="T10" fmla="*/ 16 w 26"/>
                <a:gd name="T11" fmla="*/ 20 h 47"/>
                <a:gd name="T12" fmla="*/ 15 w 26"/>
                <a:gd name="T13" fmla="*/ 19 h 47"/>
                <a:gd name="T14" fmla="*/ 0 w 26"/>
                <a:gd name="T15" fmla="*/ 0 h 47"/>
                <a:gd name="T16" fmla="*/ 7 w 26"/>
                <a:gd name="T17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7" y="43"/>
                  </a:moveTo>
                  <a:cubicBezTo>
                    <a:pt x="7" y="44"/>
                    <a:pt x="7" y="46"/>
                    <a:pt x="8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4"/>
                    <a:pt x="25" y="33"/>
                    <a:pt x="25" y="32"/>
                  </a:cubicBezTo>
                  <a:cubicBezTo>
                    <a:pt x="23" y="28"/>
                    <a:pt x="20" y="24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9" y="13"/>
                    <a:pt x="4" y="7"/>
                    <a:pt x="0" y="0"/>
                  </a:cubicBezTo>
                  <a:cubicBezTo>
                    <a:pt x="6" y="19"/>
                    <a:pt x="6" y="32"/>
                    <a:pt x="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6650">
              <a:extLst>
                <a:ext uri="{FF2B5EF4-FFF2-40B4-BE49-F238E27FC236}">
                  <a16:creationId xmlns="" xmlns:a16="http://schemas.microsoft.com/office/drawing/2014/main" id="{DCA4084F-A152-4D2B-BC27-28F6B641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514" y="3073401"/>
              <a:ext cx="34925" cy="42863"/>
            </a:xfrm>
            <a:custGeom>
              <a:avLst/>
              <a:gdLst>
                <a:gd name="T0" fmla="*/ 8 w 37"/>
                <a:gd name="T1" fmla="*/ 27 h 47"/>
                <a:gd name="T2" fmla="*/ 9 w 37"/>
                <a:gd name="T3" fmla="*/ 29 h 47"/>
                <a:gd name="T4" fmla="*/ 16 w 37"/>
                <a:gd name="T5" fmla="*/ 44 h 47"/>
                <a:gd name="T6" fmla="*/ 19 w 37"/>
                <a:gd name="T7" fmla="*/ 47 h 47"/>
                <a:gd name="T8" fmla="*/ 36 w 37"/>
                <a:gd name="T9" fmla="*/ 36 h 47"/>
                <a:gd name="T10" fmla="*/ 37 w 37"/>
                <a:gd name="T11" fmla="*/ 35 h 47"/>
                <a:gd name="T12" fmla="*/ 34 w 37"/>
                <a:gd name="T13" fmla="*/ 33 h 47"/>
                <a:gd name="T14" fmla="*/ 0 w 37"/>
                <a:gd name="T15" fmla="*/ 0 h 47"/>
                <a:gd name="T16" fmla="*/ 8 w 37"/>
                <a:gd name="T17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7">
                  <a:moveTo>
                    <a:pt x="8" y="27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0" y="35"/>
                    <a:pt x="13" y="40"/>
                    <a:pt x="16" y="44"/>
                  </a:cubicBezTo>
                  <a:cubicBezTo>
                    <a:pt x="17" y="45"/>
                    <a:pt x="18" y="46"/>
                    <a:pt x="19" y="4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4" y="27"/>
                    <a:pt x="12" y="20"/>
                    <a:pt x="0" y="0"/>
                  </a:cubicBezTo>
                  <a:cubicBezTo>
                    <a:pt x="3" y="9"/>
                    <a:pt x="6" y="1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6651">
              <a:extLst>
                <a:ext uri="{FF2B5EF4-FFF2-40B4-BE49-F238E27FC236}">
                  <a16:creationId xmlns="" xmlns:a16="http://schemas.microsoft.com/office/drawing/2014/main" id="{84ACA06C-6F5F-4FFD-AA4C-5642C78B1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2992438"/>
              <a:ext cx="19050" cy="60325"/>
            </a:xfrm>
            <a:custGeom>
              <a:avLst/>
              <a:gdLst>
                <a:gd name="T0" fmla="*/ 1 w 20"/>
                <a:gd name="T1" fmla="*/ 11 h 64"/>
                <a:gd name="T2" fmla="*/ 6 w 20"/>
                <a:gd name="T3" fmla="*/ 38 h 64"/>
                <a:gd name="T4" fmla="*/ 7 w 20"/>
                <a:gd name="T5" fmla="*/ 38 h 64"/>
                <a:gd name="T6" fmla="*/ 13 w 20"/>
                <a:gd name="T7" fmla="*/ 60 h 64"/>
                <a:gd name="T8" fmla="*/ 15 w 20"/>
                <a:gd name="T9" fmla="*/ 64 h 64"/>
                <a:gd name="T10" fmla="*/ 16 w 20"/>
                <a:gd name="T11" fmla="*/ 63 h 64"/>
                <a:gd name="T12" fmla="*/ 18 w 20"/>
                <a:gd name="T13" fmla="*/ 63 h 64"/>
                <a:gd name="T14" fmla="*/ 20 w 20"/>
                <a:gd name="T15" fmla="*/ 62 h 64"/>
                <a:gd name="T16" fmla="*/ 18 w 20"/>
                <a:gd name="T17" fmla="*/ 59 h 64"/>
                <a:gd name="T18" fmla="*/ 12 w 20"/>
                <a:gd name="T19" fmla="*/ 37 h 64"/>
                <a:gd name="T20" fmla="*/ 12 w 20"/>
                <a:gd name="T21" fmla="*/ 36 h 64"/>
                <a:gd name="T22" fmla="*/ 6 w 20"/>
                <a:gd name="T23" fmla="*/ 10 h 64"/>
                <a:gd name="T24" fmla="*/ 5 w 20"/>
                <a:gd name="T25" fmla="*/ 0 h 64"/>
                <a:gd name="T26" fmla="*/ 3 w 20"/>
                <a:gd name="T27" fmla="*/ 0 h 64"/>
                <a:gd name="T28" fmla="*/ 1 w 20"/>
                <a:gd name="T29" fmla="*/ 1 h 64"/>
                <a:gd name="T30" fmla="*/ 0 w 20"/>
                <a:gd name="T31" fmla="*/ 1 h 64"/>
                <a:gd name="T32" fmla="*/ 1 w 20"/>
                <a:gd name="T33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64">
                  <a:moveTo>
                    <a:pt x="1" y="11"/>
                  </a:moveTo>
                  <a:cubicBezTo>
                    <a:pt x="2" y="20"/>
                    <a:pt x="4" y="29"/>
                    <a:pt x="6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46"/>
                    <a:pt x="11" y="53"/>
                    <a:pt x="13" y="60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6" y="51"/>
                    <a:pt x="14" y="44"/>
                    <a:pt x="12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28"/>
                    <a:pt x="8" y="19"/>
                    <a:pt x="6" y="10"/>
                  </a:cubicBezTo>
                  <a:cubicBezTo>
                    <a:pt x="6" y="7"/>
                    <a:pt x="5" y="3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6652">
              <a:extLst>
                <a:ext uri="{FF2B5EF4-FFF2-40B4-BE49-F238E27FC236}">
                  <a16:creationId xmlns="" xmlns:a16="http://schemas.microsoft.com/office/drawing/2014/main" id="{72CA1D56-CA61-465F-BB5B-96A0CE9C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6" y="2990851"/>
              <a:ext cx="42863" cy="42863"/>
            </a:xfrm>
            <a:custGeom>
              <a:avLst/>
              <a:gdLst>
                <a:gd name="T0" fmla="*/ 12 w 45"/>
                <a:gd name="T1" fmla="*/ 23 h 47"/>
                <a:gd name="T2" fmla="*/ 27 w 45"/>
                <a:gd name="T3" fmla="*/ 40 h 47"/>
                <a:gd name="T4" fmla="*/ 26 w 45"/>
                <a:gd name="T5" fmla="*/ 40 h 47"/>
                <a:gd name="T6" fmla="*/ 27 w 45"/>
                <a:gd name="T7" fmla="*/ 40 h 47"/>
                <a:gd name="T8" fmla="*/ 31 w 45"/>
                <a:gd name="T9" fmla="*/ 47 h 47"/>
                <a:gd name="T10" fmla="*/ 32 w 45"/>
                <a:gd name="T11" fmla="*/ 39 h 47"/>
                <a:gd name="T12" fmla="*/ 32 w 45"/>
                <a:gd name="T13" fmla="*/ 38 h 47"/>
                <a:gd name="T14" fmla="*/ 32 w 45"/>
                <a:gd name="T15" fmla="*/ 39 h 47"/>
                <a:gd name="T16" fmla="*/ 38 w 45"/>
                <a:gd name="T17" fmla="*/ 18 h 47"/>
                <a:gd name="T18" fmla="*/ 45 w 45"/>
                <a:gd name="T19" fmla="*/ 0 h 47"/>
                <a:gd name="T20" fmla="*/ 25 w 45"/>
                <a:gd name="T21" fmla="*/ 2 h 47"/>
                <a:gd name="T22" fmla="*/ 23 w 45"/>
                <a:gd name="T23" fmla="*/ 2 h 47"/>
                <a:gd name="T24" fmla="*/ 21 w 45"/>
                <a:gd name="T25" fmla="*/ 3 h 47"/>
                <a:gd name="T26" fmla="*/ 20 w 45"/>
                <a:gd name="T27" fmla="*/ 3 h 47"/>
                <a:gd name="T28" fmla="*/ 0 w 45"/>
                <a:gd name="T29" fmla="*/ 5 h 47"/>
                <a:gd name="T30" fmla="*/ 12 w 45"/>
                <a:gd name="T3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7">
                  <a:moveTo>
                    <a:pt x="12" y="23"/>
                  </a:moveTo>
                  <a:cubicBezTo>
                    <a:pt x="17" y="28"/>
                    <a:pt x="22" y="34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3"/>
                    <a:pt x="30" y="45"/>
                    <a:pt x="31" y="47"/>
                  </a:cubicBezTo>
                  <a:cubicBezTo>
                    <a:pt x="31" y="45"/>
                    <a:pt x="31" y="42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31"/>
                    <a:pt x="35" y="24"/>
                    <a:pt x="38" y="18"/>
                  </a:cubicBezTo>
                  <a:cubicBezTo>
                    <a:pt x="41" y="11"/>
                    <a:pt x="44" y="6"/>
                    <a:pt x="45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12"/>
                    <a:pt x="7" y="17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6653">
              <a:extLst>
                <a:ext uri="{FF2B5EF4-FFF2-40B4-BE49-F238E27FC236}">
                  <a16:creationId xmlns="" xmlns:a16="http://schemas.microsoft.com/office/drawing/2014/main" id="{0CFB01D7-1C98-49C0-9D62-1E44212A3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3006726"/>
              <a:ext cx="19050" cy="44450"/>
            </a:xfrm>
            <a:custGeom>
              <a:avLst/>
              <a:gdLst>
                <a:gd name="T0" fmla="*/ 0 w 20"/>
                <a:gd name="T1" fmla="*/ 44 h 48"/>
                <a:gd name="T2" fmla="*/ 0 w 20"/>
                <a:gd name="T3" fmla="*/ 48 h 48"/>
                <a:gd name="T4" fmla="*/ 2 w 20"/>
                <a:gd name="T5" fmla="*/ 47 h 48"/>
                <a:gd name="T6" fmla="*/ 20 w 20"/>
                <a:gd name="T7" fmla="*/ 40 h 48"/>
                <a:gd name="T8" fmla="*/ 20 w 20"/>
                <a:gd name="T9" fmla="*/ 37 h 48"/>
                <a:gd name="T10" fmla="*/ 14 w 20"/>
                <a:gd name="T11" fmla="*/ 24 h 48"/>
                <a:gd name="T12" fmla="*/ 13 w 20"/>
                <a:gd name="T13" fmla="*/ 22 h 48"/>
                <a:gd name="T14" fmla="*/ 3 w 20"/>
                <a:gd name="T15" fmla="*/ 0 h 48"/>
                <a:gd name="T16" fmla="*/ 0 w 20"/>
                <a:gd name="T1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48">
                  <a:moveTo>
                    <a:pt x="0" y="44"/>
                  </a:moveTo>
                  <a:cubicBezTo>
                    <a:pt x="0" y="45"/>
                    <a:pt x="0" y="46"/>
                    <a:pt x="0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8"/>
                    <a:pt x="20" y="37"/>
                  </a:cubicBezTo>
                  <a:cubicBezTo>
                    <a:pt x="19" y="33"/>
                    <a:pt x="17" y="29"/>
                    <a:pt x="14" y="2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9" y="15"/>
                    <a:pt x="6" y="8"/>
                    <a:pt x="3" y="0"/>
                  </a:cubicBezTo>
                  <a:cubicBezTo>
                    <a:pt x="5" y="21"/>
                    <a:pt x="2" y="33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6654">
              <a:extLst>
                <a:ext uri="{FF2B5EF4-FFF2-40B4-BE49-F238E27FC236}">
                  <a16:creationId xmlns="" xmlns:a16="http://schemas.microsoft.com/office/drawing/2014/main" id="{6F00D1FE-C028-4034-B0B6-E1097DDD2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3011488"/>
              <a:ext cx="26988" cy="47625"/>
            </a:xfrm>
            <a:custGeom>
              <a:avLst/>
              <a:gdLst>
                <a:gd name="T0" fmla="*/ 2 w 28"/>
                <a:gd name="T1" fmla="*/ 28 h 50"/>
                <a:gd name="T2" fmla="*/ 2 w 28"/>
                <a:gd name="T3" fmla="*/ 30 h 50"/>
                <a:gd name="T4" fmla="*/ 6 w 28"/>
                <a:gd name="T5" fmla="*/ 46 h 50"/>
                <a:gd name="T6" fmla="*/ 8 w 28"/>
                <a:gd name="T7" fmla="*/ 50 h 50"/>
                <a:gd name="T8" fmla="*/ 27 w 28"/>
                <a:gd name="T9" fmla="*/ 43 h 50"/>
                <a:gd name="T10" fmla="*/ 28 w 28"/>
                <a:gd name="T11" fmla="*/ 42 h 50"/>
                <a:gd name="T12" fmla="*/ 25 w 28"/>
                <a:gd name="T13" fmla="*/ 39 h 50"/>
                <a:gd name="T14" fmla="*/ 0 w 28"/>
                <a:gd name="T15" fmla="*/ 0 h 50"/>
                <a:gd name="T16" fmla="*/ 2 w 28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0">
                  <a:moveTo>
                    <a:pt x="2" y="28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2" y="36"/>
                    <a:pt x="3" y="42"/>
                    <a:pt x="6" y="46"/>
                  </a:cubicBezTo>
                  <a:cubicBezTo>
                    <a:pt x="6" y="47"/>
                    <a:pt x="7" y="49"/>
                    <a:pt x="8" y="50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7" y="31"/>
                    <a:pt x="7" y="22"/>
                    <a:pt x="0" y="0"/>
                  </a:cubicBezTo>
                  <a:cubicBezTo>
                    <a:pt x="1" y="9"/>
                    <a:pt x="1" y="18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6655">
              <a:extLst>
                <a:ext uri="{FF2B5EF4-FFF2-40B4-BE49-F238E27FC236}">
                  <a16:creationId xmlns="" xmlns:a16="http://schemas.microsoft.com/office/drawing/2014/main" id="{5098C0ED-9F47-41A1-A4A8-A465C50E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9" y="2932113"/>
              <a:ext cx="6350" cy="60325"/>
            </a:xfrm>
            <a:custGeom>
              <a:avLst/>
              <a:gdLst>
                <a:gd name="T0" fmla="*/ 1 w 7"/>
                <a:gd name="T1" fmla="*/ 10 h 65"/>
                <a:gd name="T2" fmla="*/ 0 w 7"/>
                <a:gd name="T3" fmla="*/ 37 h 65"/>
                <a:gd name="T4" fmla="*/ 0 w 7"/>
                <a:gd name="T5" fmla="*/ 38 h 65"/>
                <a:gd name="T6" fmla="*/ 1 w 7"/>
                <a:gd name="T7" fmla="*/ 61 h 65"/>
                <a:gd name="T8" fmla="*/ 2 w 7"/>
                <a:gd name="T9" fmla="*/ 65 h 65"/>
                <a:gd name="T10" fmla="*/ 3 w 7"/>
                <a:gd name="T11" fmla="*/ 65 h 65"/>
                <a:gd name="T12" fmla="*/ 5 w 7"/>
                <a:gd name="T13" fmla="*/ 64 h 65"/>
                <a:gd name="T14" fmla="*/ 7 w 7"/>
                <a:gd name="T15" fmla="*/ 64 h 65"/>
                <a:gd name="T16" fmla="*/ 7 w 7"/>
                <a:gd name="T17" fmla="*/ 60 h 65"/>
                <a:gd name="T18" fmla="*/ 5 w 7"/>
                <a:gd name="T19" fmla="*/ 38 h 65"/>
                <a:gd name="T20" fmla="*/ 5 w 7"/>
                <a:gd name="T21" fmla="*/ 37 h 65"/>
                <a:gd name="T22" fmla="*/ 6 w 7"/>
                <a:gd name="T23" fmla="*/ 10 h 65"/>
                <a:gd name="T24" fmla="*/ 7 w 7"/>
                <a:gd name="T25" fmla="*/ 1 h 65"/>
                <a:gd name="T26" fmla="*/ 5 w 7"/>
                <a:gd name="T27" fmla="*/ 0 h 65"/>
                <a:gd name="T28" fmla="*/ 3 w 7"/>
                <a:gd name="T29" fmla="*/ 0 h 65"/>
                <a:gd name="T30" fmla="*/ 2 w 7"/>
                <a:gd name="T31" fmla="*/ 0 h 65"/>
                <a:gd name="T32" fmla="*/ 1 w 7"/>
                <a:gd name="T33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5">
                  <a:moveTo>
                    <a:pt x="1" y="10"/>
                  </a:moveTo>
                  <a:cubicBezTo>
                    <a:pt x="0" y="19"/>
                    <a:pt x="0" y="28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6"/>
                    <a:pt x="0" y="53"/>
                    <a:pt x="1" y="61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3"/>
                    <a:pt x="5" y="45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28"/>
                    <a:pt x="5" y="19"/>
                    <a:pt x="6" y="10"/>
                  </a:cubicBezTo>
                  <a:cubicBezTo>
                    <a:pt x="6" y="7"/>
                    <a:pt x="7" y="4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7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6656">
              <a:extLst>
                <a:ext uri="{FF2B5EF4-FFF2-40B4-BE49-F238E27FC236}">
                  <a16:creationId xmlns="" xmlns:a16="http://schemas.microsoft.com/office/drawing/2014/main" id="{F6DF1936-C973-4A16-A29D-C9672368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6" y="2930526"/>
              <a:ext cx="42863" cy="44450"/>
            </a:xfrm>
            <a:custGeom>
              <a:avLst/>
              <a:gdLst>
                <a:gd name="T0" fmla="*/ 8 w 45"/>
                <a:gd name="T1" fmla="*/ 20 h 48"/>
                <a:gd name="T2" fmla="*/ 18 w 45"/>
                <a:gd name="T3" fmla="*/ 40 h 48"/>
                <a:gd name="T4" fmla="*/ 18 w 45"/>
                <a:gd name="T5" fmla="*/ 39 h 48"/>
                <a:gd name="T6" fmla="*/ 18 w 45"/>
                <a:gd name="T7" fmla="*/ 40 h 48"/>
                <a:gd name="T8" fmla="*/ 21 w 45"/>
                <a:gd name="T9" fmla="*/ 48 h 48"/>
                <a:gd name="T10" fmla="*/ 23 w 45"/>
                <a:gd name="T11" fmla="*/ 40 h 48"/>
                <a:gd name="T12" fmla="*/ 23 w 45"/>
                <a:gd name="T13" fmla="*/ 39 h 48"/>
                <a:gd name="T14" fmla="*/ 23 w 45"/>
                <a:gd name="T15" fmla="*/ 40 h 48"/>
                <a:gd name="T16" fmla="*/ 34 w 45"/>
                <a:gd name="T17" fmla="*/ 21 h 48"/>
                <a:gd name="T18" fmla="*/ 45 w 45"/>
                <a:gd name="T19" fmla="*/ 5 h 48"/>
                <a:gd name="T20" fmla="*/ 25 w 45"/>
                <a:gd name="T21" fmla="*/ 3 h 48"/>
                <a:gd name="T22" fmla="*/ 23 w 45"/>
                <a:gd name="T23" fmla="*/ 2 h 48"/>
                <a:gd name="T24" fmla="*/ 21 w 45"/>
                <a:gd name="T25" fmla="*/ 2 h 48"/>
                <a:gd name="T26" fmla="*/ 20 w 45"/>
                <a:gd name="T27" fmla="*/ 2 h 48"/>
                <a:gd name="T28" fmla="*/ 0 w 45"/>
                <a:gd name="T29" fmla="*/ 0 h 48"/>
                <a:gd name="T30" fmla="*/ 8 w 45"/>
                <a:gd name="T31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8" y="20"/>
                  </a:moveTo>
                  <a:cubicBezTo>
                    <a:pt x="11" y="26"/>
                    <a:pt x="15" y="32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3"/>
                    <a:pt x="20" y="45"/>
                    <a:pt x="21" y="48"/>
                  </a:cubicBezTo>
                  <a:cubicBezTo>
                    <a:pt x="21" y="45"/>
                    <a:pt x="22" y="43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6" y="32"/>
                    <a:pt x="30" y="26"/>
                    <a:pt x="34" y="21"/>
                  </a:cubicBezTo>
                  <a:cubicBezTo>
                    <a:pt x="38" y="15"/>
                    <a:pt x="42" y="10"/>
                    <a:pt x="45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4" y="1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6657">
              <a:extLst>
                <a:ext uri="{FF2B5EF4-FFF2-40B4-BE49-F238E27FC236}">
                  <a16:creationId xmlns="" xmlns:a16="http://schemas.microsoft.com/office/drawing/2014/main" id="{42F896D8-9217-47BF-89DB-76AAE500F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2949576"/>
              <a:ext cx="22225" cy="42863"/>
            </a:xfrm>
            <a:custGeom>
              <a:avLst/>
              <a:gdLst>
                <a:gd name="T0" fmla="*/ 2 w 23"/>
                <a:gd name="T1" fmla="*/ 41 h 45"/>
                <a:gd name="T2" fmla="*/ 0 w 23"/>
                <a:gd name="T3" fmla="*/ 45 h 45"/>
                <a:gd name="T4" fmla="*/ 2 w 23"/>
                <a:gd name="T5" fmla="*/ 45 h 45"/>
                <a:gd name="T6" fmla="*/ 22 w 23"/>
                <a:gd name="T7" fmla="*/ 43 h 45"/>
                <a:gd name="T8" fmla="*/ 22 w 23"/>
                <a:gd name="T9" fmla="*/ 39 h 45"/>
                <a:gd name="T10" fmla="*/ 20 w 23"/>
                <a:gd name="T11" fmla="*/ 26 h 45"/>
                <a:gd name="T12" fmla="*/ 19 w 23"/>
                <a:gd name="T13" fmla="*/ 24 h 45"/>
                <a:gd name="T14" fmla="*/ 15 w 23"/>
                <a:gd name="T15" fmla="*/ 0 h 45"/>
                <a:gd name="T16" fmla="*/ 2 w 23"/>
                <a:gd name="T17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5">
                  <a:moveTo>
                    <a:pt x="2" y="41"/>
                  </a:moveTo>
                  <a:cubicBezTo>
                    <a:pt x="1" y="43"/>
                    <a:pt x="1" y="44"/>
                    <a:pt x="0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2"/>
                    <a:pt x="22" y="41"/>
                    <a:pt x="22" y="39"/>
                  </a:cubicBezTo>
                  <a:cubicBezTo>
                    <a:pt x="23" y="35"/>
                    <a:pt x="22" y="31"/>
                    <a:pt x="20" y="26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7" y="16"/>
                    <a:pt x="15" y="8"/>
                    <a:pt x="15" y="0"/>
                  </a:cubicBezTo>
                  <a:cubicBezTo>
                    <a:pt x="11" y="20"/>
                    <a:pt x="6" y="31"/>
                    <a:pt x="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6658">
              <a:extLst>
                <a:ext uri="{FF2B5EF4-FFF2-40B4-BE49-F238E27FC236}">
                  <a16:creationId xmlns="" xmlns:a16="http://schemas.microsoft.com/office/drawing/2014/main" id="{3ACCFD82-1DA0-41D3-99EC-793D84375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9" y="2947988"/>
              <a:ext cx="22225" cy="47625"/>
            </a:xfrm>
            <a:custGeom>
              <a:avLst/>
              <a:gdLst>
                <a:gd name="T0" fmla="*/ 2 w 24"/>
                <a:gd name="T1" fmla="*/ 28 h 50"/>
                <a:gd name="T2" fmla="*/ 2 w 24"/>
                <a:gd name="T3" fmla="*/ 30 h 50"/>
                <a:gd name="T4" fmla="*/ 2 w 24"/>
                <a:gd name="T5" fmla="*/ 46 h 50"/>
                <a:gd name="T6" fmla="*/ 3 w 24"/>
                <a:gd name="T7" fmla="*/ 50 h 50"/>
                <a:gd name="T8" fmla="*/ 23 w 24"/>
                <a:gd name="T9" fmla="*/ 48 h 50"/>
                <a:gd name="T10" fmla="*/ 24 w 24"/>
                <a:gd name="T11" fmla="*/ 48 h 50"/>
                <a:gd name="T12" fmla="*/ 22 w 24"/>
                <a:gd name="T13" fmla="*/ 44 h 50"/>
                <a:gd name="T14" fmla="*/ 7 w 24"/>
                <a:gd name="T15" fmla="*/ 0 h 50"/>
                <a:gd name="T16" fmla="*/ 2 w 2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0">
                  <a:moveTo>
                    <a:pt x="2" y="28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0" y="36"/>
                    <a:pt x="0" y="41"/>
                    <a:pt x="2" y="46"/>
                  </a:cubicBezTo>
                  <a:cubicBezTo>
                    <a:pt x="2" y="47"/>
                    <a:pt x="2" y="49"/>
                    <a:pt x="3" y="5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6" y="35"/>
                    <a:pt x="9" y="23"/>
                    <a:pt x="7" y="0"/>
                  </a:cubicBezTo>
                  <a:cubicBezTo>
                    <a:pt x="6" y="9"/>
                    <a:pt x="4" y="18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6659">
              <a:extLst>
                <a:ext uri="{FF2B5EF4-FFF2-40B4-BE49-F238E27FC236}">
                  <a16:creationId xmlns="" xmlns:a16="http://schemas.microsoft.com/office/drawing/2014/main" id="{D6386667-C6F1-4C1D-BCB8-36D8DC22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2873376"/>
              <a:ext cx="19050" cy="60325"/>
            </a:xfrm>
            <a:custGeom>
              <a:avLst/>
              <a:gdLst>
                <a:gd name="T0" fmla="*/ 11 w 20"/>
                <a:gd name="T1" fmla="*/ 9 h 64"/>
                <a:gd name="T2" fmla="*/ 4 w 20"/>
                <a:gd name="T3" fmla="*/ 36 h 64"/>
                <a:gd name="T4" fmla="*/ 4 w 20"/>
                <a:gd name="T5" fmla="*/ 36 h 64"/>
                <a:gd name="T6" fmla="*/ 0 w 20"/>
                <a:gd name="T7" fmla="*/ 59 h 64"/>
                <a:gd name="T8" fmla="*/ 0 w 20"/>
                <a:gd name="T9" fmla="*/ 63 h 64"/>
                <a:gd name="T10" fmla="*/ 1 w 20"/>
                <a:gd name="T11" fmla="*/ 63 h 64"/>
                <a:gd name="T12" fmla="*/ 3 w 20"/>
                <a:gd name="T13" fmla="*/ 63 h 64"/>
                <a:gd name="T14" fmla="*/ 5 w 20"/>
                <a:gd name="T15" fmla="*/ 64 h 64"/>
                <a:gd name="T16" fmla="*/ 5 w 20"/>
                <a:gd name="T17" fmla="*/ 60 h 64"/>
                <a:gd name="T18" fmla="*/ 9 w 20"/>
                <a:gd name="T19" fmla="*/ 37 h 64"/>
                <a:gd name="T20" fmla="*/ 9 w 20"/>
                <a:gd name="T21" fmla="*/ 37 h 64"/>
                <a:gd name="T22" fmla="*/ 16 w 20"/>
                <a:gd name="T23" fmla="*/ 11 h 64"/>
                <a:gd name="T24" fmla="*/ 20 w 20"/>
                <a:gd name="T25" fmla="*/ 2 h 64"/>
                <a:gd name="T26" fmla="*/ 18 w 20"/>
                <a:gd name="T27" fmla="*/ 1 h 64"/>
                <a:gd name="T28" fmla="*/ 16 w 20"/>
                <a:gd name="T29" fmla="*/ 0 h 64"/>
                <a:gd name="T30" fmla="*/ 15 w 20"/>
                <a:gd name="T31" fmla="*/ 0 h 64"/>
                <a:gd name="T32" fmla="*/ 11 w 20"/>
                <a:gd name="T33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64">
                  <a:moveTo>
                    <a:pt x="11" y="9"/>
                  </a:moveTo>
                  <a:cubicBezTo>
                    <a:pt x="9" y="18"/>
                    <a:pt x="6" y="2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44"/>
                    <a:pt x="1" y="51"/>
                    <a:pt x="0" y="5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2"/>
                    <a:pt x="8" y="45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1" y="28"/>
                    <a:pt x="14" y="19"/>
                    <a:pt x="16" y="11"/>
                  </a:cubicBezTo>
                  <a:cubicBezTo>
                    <a:pt x="17" y="8"/>
                    <a:pt x="19" y="5"/>
                    <a:pt x="20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3"/>
                    <a:pt x="12" y="6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6660">
              <a:extLst>
                <a:ext uri="{FF2B5EF4-FFF2-40B4-BE49-F238E27FC236}">
                  <a16:creationId xmlns="" xmlns:a16="http://schemas.microsoft.com/office/drawing/2014/main" id="{CD9C1295-4CBA-43A5-866F-83263A072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2867026"/>
              <a:ext cx="41275" cy="49213"/>
            </a:xfrm>
            <a:custGeom>
              <a:avLst/>
              <a:gdLst>
                <a:gd name="T0" fmla="*/ 4 w 43"/>
                <a:gd name="T1" fmla="*/ 21 h 52"/>
                <a:gd name="T2" fmla="*/ 9 w 43"/>
                <a:gd name="T3" fmla="*/ 43 h 52"/>
                <a:gd name="T4" fmla="*/ 9 w 43"/>
                <a:gd name="T5" fmla="*/ 43 h 52"/>
                <a:gd name="T6" fmla="*/ 9 w 43"/>
                <a:gd name="T7" fmla="*/ 44 h 52"/>
                <a:gd name="T8" fmla="*/ 10 w 43"/>
                <a:gd name="T9" fmla="*/ 52 h 52"/>
                <a:gd name="T10" fmla="*/ 14 w 43"/>
                <a:gd name="T11" fmla="*/ 45 h 52"/>
                <a:gd name="T12" fmla="*/ 14 w 43"/>
                <a:gd name="T13" fmla="*/ 44 h 52"/>
                <a:gd name="T14" fmla="*/ 14 w 43"/>
                <a:gd name="T15" fmla="*/ 44 h 52"/>
                <a:gd name="T16" fmla="*/ 29 w 43"/>
                <a:gd name="T17" fmla="*/ 29 h 52"/>
                <a:gd name="T18" fmla="*/ 43 w 43"/>
                <a:gd name="T19" fmla="*/ 15 h 52"/>
                <a:gd name="T20" fmla="*/ 25 w 43"/>
                <a:gd name="T21" fmla="*/ 9 h 52"/>
                <a:gd name="T22" fmla="*/ 23 w 43"/>
                <a:gd name="T23" fmla="*/ 8 h 52"/>
                <a:gd name="T24" fmla="*/ 21 w 43"/>
                <a:gd name="T25" fmla="*/ 7 h 52"/>
                <a:gd name="T26" fmla="*/ 20 w 43"/>
                <a:gd name="T27" fmla="*/ 7 h 52"/>
                <a:gd name="T28" fmla="*/ 1 w 43"/>
                <a:gd name="T29" fmla="*/ 0 h 52"/>
                <a:gd name="T30" fmla="*/ 4 w 43"/>
                <a:gd name="T31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2">
                  <a:moveTo>
                    <a:pt x="4" y="21"/>
                  </a:moveTo>
                  <a:cubicBezTo>
                    <a:pt x="6" y="28"/>
                    <a:pt x="8" y="35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6"/>
                    <a:pt x="10" y="49"/>
                    <a:pt x="10" y="52"/>
                  </a:cubicBezTo>
                  <a:cubicBezTo>
                    <a:pt x="11" y="49"/>
                    <a:pt x="13" y="47"/>
                    <a:pt x="14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9" y="38"/>
                    <a:pt x="24" y="33"/>
                    <a:pt x="29" y="29"/>
                  </a:cubicBezTo>
                  <a:cubicBezTo>
                    <a:pt x="35" y="24"/>
                    <a:pt x="40" y="20"/>
                    <a:pt x="43" y="1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2" y="14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6661">
              <a:extLst>
                <a:ext uri="{FF2B5EF4-FFF2-40B4-BE49-F238E27FC236}">
                  <a16:creationId xmlns="" xmlns:a16="http://schemas.microsoft.com/office/drawing/2014/main" id="{15A99915-0760-4FBF-9917-521B698D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2894013"/>
              <a:ext cx="23813" cy="41275"/>
            </a:xfrm>
            <a:custGeom>
              <a:avLst/>
              <a:gdLst>
                <a:gd name="T0" fmla="*/ 2 w 25"/>
                <a:gd name="T1" fmla="*/ 38 h 44"/>
                <a:gd name="T2" fmla="*/ 0 w 25"/>
                <a:gd name="T3" fmla="*/ 41 h 44"/>
                <a:gd name="T4" fmla="*/ 2 w 25"/>
                <a:gd name="T5" fmla="*/ 42 h 44"/>
                <a:gd name="T6" fmla="*/ 22 w 25"/>
                <a:gd name="T7" fmla="*/ 44 h 44"/>
                <a:gd name="T8" fmla="*/ 23 w 25"/>
                <a:gd name="T9" fmla="*/ 40 h 44"/>
                <a:gd name="T10" fmla="*/ 24 w 25"/>
                <a:gd name="T11" fmla="*/ 26 h 44"/>
                <a:gd name="T12" fmla="*/ 24 w 25"/>
                <a:gd name="T13" fmla="*/ 25 h 44"/>
                <a:gd name="T14" fmla="*/ 25 w 25"/>
                <a:gd name="T15" fmla="*/ 0 h 44"/>
                <a:gd name="T16" fmla="*/ 2 w 25"/>
                <a:gd name="T1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4">
                  <a:moveTo>
                    <a:pt x="2" y="38"/>
                  </a:moveTo>
                  <a:cubicBezTo>
                    <a:pt x="2" y="39"/>
                    <a:pt x="1" y="40"/>
                    <a:pt x="0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3" y="42"/>
                    <a:pt x="23" y="40"/>
                  </a:cubicBezTo>
                  <a:cubicBezTo>
                    <a:pt x="24" y="36"/>
                    <a:pt x="25" y="32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16"/>
                    <a:pt x="23" y="8"/>
                    <a:pt x="25" y="0"/>
                  </a:cubicBezTo>
                  <a:cubicBezTo>
                    <a:pt x="17" y="19"/>
                    <a:pt x="9" y="29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6662">
              <a:extLst>
                <a:ext uri="{FF2B5EF4-FFF2-40B4-BE49-F238E27FC236}">
                  <a16:creationId xmlns="" xmlns:a16="http://schemas.microsoft.com/office/drawing/2014/main" id="{8FFE7AB0-32A4-400B-BE50-782C43165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2526" y="2886076"/>
              <a:ext cx="20638" cy="46038"/>
            </a:xfrm>
            <a:custGeom>
              <a:avLst/>
              <a:gdLst>
                <a:gd name="T0" fmla="*/ 5 w 22"/>
                <a:gd name="T1" fmla="*/ 25 h 50"/>
                <a:gd name="T2" fmla="*/ 5 w 22"/>
                <a:gd name="T3" fmla="*/ 27 h 50"/>
                <a:gd name="T4" fmla="*/ 1 w 22"/>
                <a:gd name="T5" fmla="*/ 43 h 50"/>
                <a:gd name="T6" fmla="*/ 1 w 22"/>
                <a:gd name="T7" fmla="*/ 48 h 50"/>
                <a:gd name="T8" fmla="*/ 21 w 22"/>
                <a:gd name="T9" fmla="*/ 50 h 50"/>
                <a:gd name="T10" fmla="*/ 22 w 22"/>
                <a:gd name="T11" fmla="*/ 50 h 50"/>
                <a:gd name="T12" fmla="*/ 21 w 22"/>
                <a:gd name="T13" fmla="*/ 46 h 50"/>
                <a:gd name="T14" fmla="*/ 17 w 22"/>
                <a:gd name="T15" fmla="*/ 0 h 50"/>
                <a:gd name="T16" fmla="*/ 5 w 22"/>
                <a:gd name="T17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">
                  <a:moveTo>
                    <a:pt x="5" y="25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2" y="33"/>
                    <a:pt x="0" y="38"/>
                    <a:pt x="1" y="43"/>
                  </a:cubicBezTo>
                  <a:cubicBezTo>
                    <a:pt x="1" y="45"/>
                    <a:pt x="1" y="46"/>
                    <a:pt x="1" y="4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8" y="36"/>
                    <a:pt x="13" y="23"/>
                    <a:pt x="17" y="0"/>
                  </a:cubicBezTo>
                  <a:cubicBezTo>
                    <a:pt x="13" y="8"/>
                    <a:pt x="9" y="17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6663">
              <a:extLst>
                <a:ext uri="{FF2B5EF4-FFF2-40B4-BE49-F238E27FC236}">
                  <a16:creationId xmlns="" xmlns:a16="http://schemas.microsoft.com/office/drawing/2014/main" id="{3E9F2219-CF00-4437-B410-DA08D9E1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4" y="2819401"/>
              <a:ext cx="31750" cy="55563"/>
            </a:xfrm>
            <a:custGeom>
              <a:avLst/>
              <a:gdLst>
                <a:gd name="T0" fmla="*/ 23 w 33"/>
                <a:gd name="T1" fmla="*/ 8 h 60"/>
                <a:gd name="T2" fmla="*/ 10 w 33"/>
                <a:gd name="T3" fmla="*/ 32 h 60"/>
                <a:gd name="T4" fmla="*/ 10 w 33"/>
                <a:gd name="T5" fmla="*/ 33 h 60"/>
                <a:gd name="T6" fmla="*/ 1 w 33"/>
                <a:gd name="T7" fmla="*/ 54 h 60"/>
                <a:gd name="T8" fmla="*/ 0 w 33"/>
                <a:gd name="T9" fmla="*/ 58 h 60"/>
                <a:gd name="T10" fmla="*/ 1 w 33"/>
                <a:gd name="T11" fmla="*/ 58 h 60"/>
                <a:gd name="T12" fmla="*/ 3 w 33"/>
                <a:gd name="T13" fmla="*/ 59 h 60"/>
                <a:gd name="T14" fmla="*/ 5 w 33"/>
                <a:gd name="T15" fmla="*/ 60 h 60"/>
                <a:gd name="T16" fmla="*/ 6 w 33"/>
                <a:gd name="T17" fmla="*/ 56 h 60"/>
                <a:gd name="T18" fmla="*/ 15 w 33"/>
                <a:gd name="T19" fmla="*/ 35 h 60"/>
                <a:gd name="T20" fmla="*/ 15 w 33"/>
                <a:gd name="T21" fmla="*/ 35 h 60"/>
                <a:gd name="T22" fmla="*/ 28 w 33"/>
                <a:gd name="T23" fmla="*/ 11 h 60"/>
                <a:gd name="T24" fmla="*/ 33 w 33"/>
                <a:gd name="T25" fmla="*/ 3 h 60"/>
                <a:gd name="T26" fmla="*/ 32 w 33"/>
                <a:gd name="T27" fmla="*/ 2 h 60"/>
                <a:gd name="T28" fmla="*/ 30 w 33"/>
                <a:gd name="T29" fmla="*/ 1 h 60"/>
                <a:gd name="T30" fmla="*/ 29 w 33"/>
                <a:gd name="T31" fmla="*/ 0 h 60"/>
                <a:gd name="T32" fmla="*/ 23 w 33"/>
                <a:gd name="T33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60">
                  <a:moveTo>
                    <a:pt x="23" y="8"/>
                  </a:moveTo>
                  <a:cubicBezTo>
                    <a:pt x="19" y="16"/>
                    <a:pt x="14" y="24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7" y="40"/>
                    <a:pt x="4" y="47"/>
                    <a:pt x="1" y="5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9" y="49"/>
                    <a:pt x="12" y="42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9" y="27"/>
                    <a:pt x="23" y="19"/>
                    <a:pt x="28" y="11"/>
                  </a:cubicBezTo>
                  <a:cubicBezTo>
                    <a:pt x="30" y="8"/>
                    <a:pt x="31" y="6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3"/>
                    <a:pt x="25" y="5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6664">
              <a:extLst>
                <a:ext uri="{FF2B5EF4-FFF2-40B4-BE49-F238E27FC236}">
                  <a16:creationId xmlns="" xmlns:a16="http://schemas.microsoft.com/office/drawing/2014/main" id="{5C5D38C2-D7EE-4E74-BE87-DA282A06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2808288"/>
              <a:ext cx="39688" cy="49213"/>
            </a:xfrm>
            <a:custGeom>
              <a:avLst/>
              <a:gdLst>
                <a:gd name="T0" fmla="*/ 1 w 41"/>
                <a:gd name="T1" fmla="*/ 21 h 52"/>
                <a:gd name="T2" fmla="*/ 1 w 41"/>
                <a:gd name="T3" fmla="*/ 44 h 52"/>
                <a:gd name="T4" fmla="*/ 1 w 41"/>
                <a:gd name="T5" fmla="*/ 43 h 52"/>
                <a:gd name="T6" fmla="*/ 1 w 41"/>
                <a:gd name="T7" fmla="*/ 44 h 52"/>
                <a:gd name="T8" fmla="*/ 0 w 41"/>
                <a:gd name="T9" fmla="*/ 52 h 52"/>
                <a:gd name="T10" fmla="*/ 6 w 41"/>
                <a:gd name="T11" fmla="*/ 46 h 52"/>
                <a:gd name="T12" fmla="*/ 6 w 41"/>
                <a:gd name="T13" fmla="*/ 46 h 52"/>
                <a:gd name="T14" fmla="*/ 6 w 41"/>
                <a:gd name="T15" fmla="*/ 46 h 52"/>
                <a:gd name="T16" fmla="*/ 24 w 41"/>
                <a:gd name="T17" fmla="*/ 34 h 52"/>
                <a:gd name="T18" fmla="*/ 41 w 41"/>
                <a:gd name="T19" fmla="*/ 25 h 52"/>
                <a:gd name="T20" fmla="*/ 24 w 41"/>
                <a:gd name="T21" fmla="*/ 14 h 52"/>
                <a:gd name="T22" fmla="*/ 23 w 41"/>
                <a:gd name="T23" fmla="*/ 13 h 52"/>
                <a:gd name="T24" fmla="*/ 21 w 41"/>
                <a:gd name="T25" fmla="*/ 12 h 52"/>
                <a:gd name="T26" fmla="*/ 20 w 41"/>
                <a:gd name="T27" fmla="*/ 11 h 52"/>
                <a:gd name="T28" fmla="*/ 3 w 41"/>
                <a:gd name="T29" fmla="*/ 0 h 52"/>
                <a:gd name="T30" fmla="*/ 1 w 41"/>
                <a:gd name="T31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52">
                  <a:moveTo>
                    <a:pt x="1" y="21"/>
                  </a:moveTo>
                  <a:cubicBezTo>
                    <a:pt x="1" y="28"/>
                    <a:pt x="2" y="36"/>
                    <a:pt x="1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7"/>
                    <a:pt x="1" y="50"/>
                    <a:pt x="0" y="52"/>
                  </a:cubicBezTo>
                  <a:cubicBezTo>
                    <a:pt x="2" y="50"/>
                    <a:pt x="4" y="48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2" y="41"/>
                    <a:pt x="18" y="37"/>
                    <a:pt x="24" y="34"/>
                  </a:cubicBezTo>
                  <a:cubicBezTo>
                    <a:pt x="31" y="31"/>
                    <a:pt x="36" y="29"/>
                    <a:pt x="41" y="2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6"/>
                    <a:pt x="1" y="13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6665">
              <a:extLst>
                <a:ext uri="{FF2B5EF4-FFF2-40B4-BE49-F238E27FC236}">
                  <a16:creationId xmlns="" xmlns:a16="http://schemas.microsoft.com/office/drawing/2014/main" id="{48D935C0-0347-4167-95DA-51ECF069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2843213"/>
              <a:ext cx="30163" cy="38100"/>
            </a:xfrm>
            <a:custGeom>
              <a:avLst/>
              <a:gdLst>
                <a:gd name="T0" fmla="*/ 3 w 33"/>
                <a:gd name="T1" fmla="*/ 31 h 41"/>
                <a:gd name="T2" fmla="*/ 0 w 33"/>
                <a:gd name="T3" fmla="*/ 34 h 41"/>
                <a:gd name="T4" fmla="*/ 2 w 33"/>
                <a:gd name="T5" fmla="*/ 35 h 41"/>
                <a:gd name="T6" fmla="*/ 20 w 33"/>
                <a:gd name="T7" fmla="*/ 41 h 41"/>
                <a:gd name="T8" fmla="*/ 22 w 33"/>
                <a:gd name="T9" fmla="*/ 38 h 41"/>
                <a:gd name="T10" fmla="*/ 26 w 33"/>
                <a:gd name="T11" fmla="*/ 25 h 41"/>
                <a:gd name="T12" fmla="*/ 27 w 33"/>
                <a:gd name="T13" fmla="*/ 23 h 41"/>
                <a:gd name="T14" fmla="*/ 33 w 33"/>
                <a:gd name="T15" fmla="*/ 0 h 41"/>
                <a:gd name="T16" fmla="*/ 3 w 33"/>
                <a:gd name="T1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1">
                  <a:moveTo>
                    <a:pt x="3" y="31"/>
                  </a:moveTo>
                  <a:cubicBezTo>
                    <a:pt x="2" y="32"/>
                    <a:pt x="1" y="33"/>
                    <a:pt x="0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2" y="40"/>
                    <a:pt x="22" y="38"/>
                  </a:cubicBezTo>
                  <a:cubicBezTo>
                    <a:pt x="25" y="35"/>
                    <a:pt x="26" y="31"/>
                    <a:pt x="26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15"/>
                    <a:pt x="30" y="7"/>
                    <a:pt x="33" y="0"/>
                  </a:cubicBezTo>
                  <a:cubicBezTo>
                    <a:pt x="21" y="16"/>
                    <a:pt x="11" y="24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6666">
              <a:extLst>
                <a:ext uri="{FF2B5EF4-FFF2-40B4-BE49-F238E27FC236}">
                  <a16:creationId xmlns="" xmlns:a16="http://schemas.microsoft.com/office/drawing/2014/main" id="{D6F0A206-6213-4A50-A790-50B116E6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2827338"/>
              <a:ext cx="23813" cy="46038"/>
            </a:xfrm>
            <a:custGeom>
              <a:avLst/>
              <a:gdLst>
                <a:gd name="T0" fmla="*/ 9 w 26"/>
                <a:gd name="T1" fmla="*/ 22 h 50"/>
                <a:gd name="T2" fmla="*/ 8 w 26"/>
                <a:gd name="T3" fmla="*/ 24 h 50"/>
                <a:gd name="T4" fmla="*/ 1 w 26"/>
                <a:gd name="T5" fmla="*/ 39 h 50"/>
                <a:gd name="T6" fmla="*/ 0 w 26"/>
                <a:gd name="T7" fmla="*/ 43 h 50"/>
                <a:gd name="T8" fmla="*/ 19 w 26"/>
                <a:gd name="T9" fmla="*/ 50 h 50"/>
                <a:gd name="T10" fmla="*/ 20 w 26"/>
                <a:gd name="T11" fmla="*/ 50 h 50"/>
                <a:gd name="T12" fmla="*/ 20 w 26"/>
                <a:gd name="T13" fmla="*/ 46 h 50"/>
                <a:gd name="T14" fmla="*/ 26 w 26"/>
                <a:gd name="T15" fmla="*/ 0 h 50"/>
                <a:gd name="T16" fmla="*/ 9 w 26"/>
                <a:gd name="T17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0">
                  <a:moveTo>
                    <a:pt x="9" y="22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4" y="29"/>
                    <a:pt x="2" y="34"/>
                    <a:pt x="1" y="39"/>
                  </a:cubicBezTo>
                  <a:cubicBezTo>
                    <a:pt x="0" y="40"/>
                    <a:pt x="0" y="42"/>
                    <a:pt x="0" y="43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35"/>
                    <a:pt x="17" y="21"/>
                    <a:pt x="26" y="0"/>
                  </a:cubicBezTo>
                  <a:cubicBezTo>
                    <a:pt x="21" y="8"/>
                    <a:pt x="15" y="1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6667">
              <a:extLst>
                <a:ext uri="{FF2B5EF4-FFF2-40B4-BE49-F238E27FC236}">
                  <a16:creationId xmlns="" xmlns:a16="http://schemas.microsoft.com/office/drawing/2014/main" id="{ADC66AC5-B1AD-4976-8760-AEAB5A80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2771776"/>
              <a:ext cx="42863" cy="50800"/>
            </a:xfrm>
            <a:custGeom>
              <a:avLst/>
              <a:gdLst>
                <a:gd name="T0" fmla="*/ 34 w 45"/>
                <a:gd name="T1" fmla="*/ 7 h 53"/>
                <a:gd name="T2" fmla="*/ 16 w 45"/>
                <a:gd name="T3" fmla="*/ 28 h 53"/>
                <a:gd name="T4" fmla="*/ 16 w 45"/>
                <a:gd name="T5" fmla="*/ 28 h 53"/>
                <a:gd name="T6" fmla="*/ 2 w 45"/>
                <a:gd name="T7" fmla="*/ 47 h 53"/>
                <a:gd name="T8" fmla="*/ 0 w 45"/>
                <a:gd name="T9" fmla="*/ 50 h 53"/>
                <a:gd name="T10" fmla="*/ 1 w 45"/>
                <a:gd name="T11" fmla="*/ 51 h 53"/>
                <a:gd name="T12" fmla="*/ 3 w 45"/>
                <a:gd name="T13" fmla="*/ 52 h 53"/>
                <a:gd name="T14" fmla="*/ 4 w 45"/>
                <a:gd name="T15" fmla="*/ 53 h 53"/>
                <a:gd name="T16" fmla="*/ 6 w 45"/>
                <a:gd name="T17" fmla="*/ 50 h 53"/>
                <a:gd name="T18" fmla="*/ 20 w 45"/>
                <a:gd name="T19" fmla="*/ 31 h 53"/>
                <a:gd name="T20" fmla="*/ 20 w 45"/>
                <a:gd name="T21" fmla="*/ 31 h 53"/>
                <a:gd name="T22" fmla="*/ 38 w 45"/>
                <a:gd name="T23" fmla="*/ 11 h 53"/>
                <a:gd name="T24" fmla="*/ 45 w 45"/>
                <a:gd name="T25" fmla="*/ 4 h 53"/>
                <a:gd name="T26" fmla="*/ 44 w 45"/>
                <a:gd name="T27" fmla="*/ 3 h 53"/>
                <a:gd name="T28" fmla="*/ 43 w 45"/>
                <a:gd name="T29" fmla="*/ 1 h 53"/>
                <a:gd name="T30" fmla="*/ 41 w 45"/>
                <a:gd name="T31" fmla="*/ 0 h 53"/>
                <a:gd name="T32" fmla="*/ 34 w 45"/>
                <a:gd name="T3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53">
                  <a:moveTo>
                    <a:pt x="34" y="7"/>
                  </a:moveTo>
                  <a:cubicBezTo>
                    <a:pt x="28" y="14"/>
                    <a:pt x="22" y="20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1" y="34"/>
                    <a:pt x="6" y="40"/>
                    <a:pt x="2" y="47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1" y="43"/>
                    <a:pt x="15" y="37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6" y="24"/>
                    <a:pt x="32" y="17"/>
                    <a:pt x="38" y="11"/>
                  </a:cubicBezTo>
                  <a:cubicBezTo>
                    <a:pt x="40" y="9"/>
                    <a:pt x="43" y="6"/>
                    <a:pt x="45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2"/>
                    <a:pt x="37" y="5"/>
                    <a:pt x="3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6668">
              <a:extLst>
                <a:ext uri="{FF2B5EF4-FFF2-40B4-BE49-F238E27FC236}">
                  <a16:creationId xmlns="" xmlns:a16="http://schemas.microsoft.com/office/drawing/2014/main" id="{9D9CE64C-F2CF-407A-A213-B2205493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2759076"/>
              <a:ext cx="42863" cy="47625"/>
            </a:xfrm>
            <a:custGeom>
              <a:avLst/>
              <a:gdLst>
                <a:gd name="T0" fmla="*/ 8 w 46"/>
                <a:gd name="T1" fmla="*/ 20 h 50"/>
                <a:gd name="T2" fmla="*/ 3 w 46"/>
                <a:gd name="T3" fmla="*/ 42 h 50"/>
                <a:gd name="T4" fmla="*/ 3 w 46"/>
                <a:gd name="T5" fmla="*/ 42 h 50"/>
                <a:gd name="T6" fmla="*/ 3 w 46"/>
                <a:gd name="T7" fmla="*/ 42 h 50"/>
                <a:gd name="T8" fmla="*/ 0 w 46"/>
                <a:gd name="T9" fmla="*/ 50 h 50"/>
                <a:gd name="T10" fmla="*/ 7 w 46"/>
                <a:gd name="T11" fmla="*/ 46 h 50"/>
                <a:gd name="T12" fmla="*/ 7 w 46"/>
                <a:gd name="T13" fmla="*/ 45 h 50"/>
                <a:gd name="T14" fmla="*/ 7 w 46"/>
                <a:gd name="T15" fmla="*/ 45 h 50"/>
                <a:gd name="T16" fmla="*/ 27 w 46"/>
                <a:gd name="T17" fmla="*/ 38 h 50"/>
                <a:gd name="T18" fmla="*/ 46 w 46"/>
                <a:gd name="T19" fmla="*/ 33 h 50"/>
                <a:gd name="T20" fmla="*/ 32 w 46"/>
                <a:gd name="T21" fmla="*/ 18 h 50"/>
                <a:gd name="T22" fmla="*/ 31 w 46"/>
                <a:gd name="T23" fmla="*/ 17 h 50"/>
                <a:gd name="T24" fmla="*/ 30 w 46"/>
                <a:gd name="T25" fmla="*/ 15 h 50"/>
                <a:gd name="T26" fmla="*/ 28 w 46"/>
                <a:gd name="T27" fmla="*/ 14 h 50"/>
                <a:gd name="T28" fmla="*/ 15 w 46"/>
                <a:gd name="T29" fmla="*/ 0 h 50"/>
                <a:gd name="T30" fmla="*/ 8 w 46"/>
                <a:gd name="T31" fmla="*/ 2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0">
                  <a:moveTo>
                    <a:pt x="8" y="20"/>
                  </a:moveTo>
                  <a:cubicBezTo>
                    <a:pt x="6" y="27"/>
                    <a:pt x="5" y="34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5"/>
                    <a:pt x="1" y="48"/>
                    <a:pt x="0" y="50"/>
                  </a:cubicBezTo>
                  <a:cubicBezTo>
                    <a:pt x="2" y="48"/>
                    <a:pt x="4" y="47"/>
                    <a:pt x="7" y="4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14" y="42"/>
                    <a:pt x="21" y="40"/>
                    <a:pt x="27" y="38"/>
                  </a:cubicBezTo>
                  <a:cubicBezTo>
                    <a:pt x="34" y="36"/>
                    <a:pt x="40" y="35"/>
                    <a:pt x="46" y="33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6"/>
                    <a:pt x="9" y="12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6669">
              <a:extLst>
                <a:ext uri="{FF2B5EF4-FFF2-40B4-BE49-F238E27FC236}">
                  <a16:creationId xmlns="" xmlns:a16="http://schemas.microsoft.com/office/drawing/2014/main" id="{E6ECDD32-6350-43D3-AD9E-7965BCAAB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2797176"/>
              <a:ext cx="38100" cy="34925"/>
            </a:xfrm>
            <a:custGeom>
              <a:avLst/>
              <a:gdLst>
                <a:gd name="T0" fmla="*/ 3 w 40"/>
                <a:gd name="T1" fmla="*/ 24 h 38"/>
                <a:gd name="T2" fmla="*/ 0 w 40"/>
                <a:gd name="T3" fmla="*/ 26 h 38"/>
                <a:gd name="T4" fmla="*/ 1 w 40"/>
                <a:gd name="T5" fmla="*/ 27 h 38"/>
                <a:gd name="T6" fmla="*/ 18 w 40"/>
                <a:gd name="T7" fmla="*/ 38 h 38"/>
                <a:gd name="T8" fmla="*/ 21 w 40"/>
                <a:gd name="T9" fmla="*/ 35 h 38"/>
                <a:gd name="T10" fmla="*/ 28 w 40"/>
                <a:gd name="T11" fmla="*/ 23 h 38"/>
                <a:gd name="T12" fmla="*/ 28 w 40"/>
                <a:gd name="T13" fmla="*/ 21 h 38"/>
                <a:gd name="T14" fmla="*/ 40 w 40"/>
                <a:gd name="T15" fmla="*/ 0 h 38"/>
                <a:gd name="T16" fmla="*/ 3 w 40"/>
                <a:gd name="T17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38">
                  <a:moveTo>
                    <a:pt x="3" y="24"/>
                  </a:moveTo>
                  <a:cubicBezTo>
                    <a:pt x="2" y="24"/>
                    <a:pt x="1" y="25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7"/>
                    <a:pt x="20" y="36"/>
                    <a:pt x="21" y="35"/>
                  </a:cubicBezTo>
                  <a:cubicBezTo>
                    <a:pt x="23" y="32"/>
                    <a:pt x="26" y="28"/>
                    <a:pt x="28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2" y="14"/>
                    <a:pt x="35" y="7"/>
                    <a:pt x="40" y="0"/>
                  </a:cubicBezTo>
                  <a:cubicBezTo>
                    <a:pt x="25" y="13"/>
                    <a:pt x="13" y="18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6670">
              <a:extLst>
                <a:ext uri="{FF2B5EF4-FFF2-40B4-BE49-F238E27FC236}">
                  <a16:creationId xmlns="" xmlns:a16="http://schemas.microsoft.com/office/drawing/2014/main" id="{61A5FDC1-1516-4406-8079-595B6848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2774951"/>
              <a:ext cx="33338" cy="44450"/>
            </a:xfrm>
            <a:custGeom>
              <a:avLst/>
              <a:gdLst>
                <a:gd name="T0" fmla="*/ 14 w 36"/>
                <a:gd name="T1" fmla="*/ 18 h 48"/>
                <a:gd name="T2" fmla="*/ 12 w 36"/>
                <a:gd name="T3" fmla="*/ 19 h 48"/>
                <a:gd name="T4" fmla="*/ 2 w 36"/>
                <a:gd name="T5" fmla="*/ 32 h 48"/>
                <a:gd name="T6" fmla="*/ 0 w 36"/>
                <a:gd name="T7" fmla="*/ 36 h 48"/>
                <a:gd name="T8" fmla="*/ 17 w 36"/>
                <a:gd name="T9" fmla="*/ 47 h 48"/>
                <a:gd name="T10" fmla="*/ 18 w 36"/>
                <a:gd name="T11" fmla="*/ 48 h 48"/>
                <a:gd name="T12" fmla="*/ 19 w 36"/>
                <a:gd name="T13" fmla="*/ 44 h 48"/>
                <a:gd name="T14" fmla="*/ 36 w 36"/>
                <a:gd name="T15" fmla="*/ 0 h 48"/>
                <a:gd name="T16" fmla="*/ 14 w 36"/>
                <a:gd name="T1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8">
                  <a:moveTo>
                    <a:pt x="14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7" y="23"/>
                    <a:pt x="4" y="27"/>
                    <a:pt x="2" y="32"/>
                  </a:cubicBezTo>
                  <a:cubicBezTo>
                    <a:pt x="1" y="33"/>
                    <a:pt x="1" y="35"/>
                    <a:pt x="0" y="3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33"/>
                    <a:pt x="22" y="19"/>
                    <a:pt x="36" y="0"/>
                  </a:cubicBezTo>
                  <a:cubicBezTo>
                    <a:pt x="29" y="6"/>
                    <a:pt x="21" y="12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6671">
              <a:extLst>
                <a:ext uri="{FF2B5EF4-FFF2-40B4-BE49-F238E27FC236}">
                  <a16:creationId xmlns="" xmlns:a16="http://schemas.microsoft.com/office/drawing/2014/main" id="{C9393C9F-5E73-42F0-955B-C45DB3009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2735263"/>
              <a:ext cx="52388" cy="41275"/>
            </a:xfrm>
            <a:custGeom>
              <a:avLst/>
              <a:gdLst>
                <a:gd name="T0" fmla="*/ 44 w 55"/>
                <a:gd name="T1" fmla="*/ 5 h 43"/>
                <a:gd name="T2" fmla="*/ 21 w 55"/>
                <a:gd name="T3" fmla="*/ 21 h 43"/>
                <a:gd name="T4" fmla="*/ 21 w 55"/>
                <a:gd name="T5" fmla="*/ 22 h 43"/>
                <a:gd name="T6" fmla="*/ 3 w 55"/>
                <a:gd name="T7" fmla="*/ 37 h 43"/>
                <a:gd name="T8" fmla="*/ 0 w 55"/>
                <a:gd name="T9" fmla="*/ 39 h 43"/>
                <a:gd name="T10" fmla="*/ 2 w 55"/>
                <a:gd name="T11" fmla="*/ 40 h 43"/>
                <a:gd name="T12" fmla="*/ 3 w 55"/>
                <a:gd name="T13" fmla="*/ 42 h 43"/>
                <a:gd name="T14" fmla="*/ 4 w 55"/>
                <a:gd name="T15" fmla="*/ 43 h 43"/>
                <a:gd name="T16" fmla="*/ 7 w 55"/>
                <a:gd name="T17" fmla="*/ 40 h 43"/>
                <a:gd name="T18" fmla="*/ 24 w 55"/>
                <a:gd name="T19" fmla="*/ 26 h 43"/>
                <a:gd name="T20" fmla="*/ 25 w 55"/>
                <a:gd name="T21" fmla="*/ 25 h 43"/>
                <a:gd name="T22" fmla="*/ 47 w 55"/>
                <a:gd name="T23" fmla="*/ 10 h 43"/>
                <a:gd name="T24" fmla="*/ 55 w 55"/>
                <a:gd name="T25" fmla="*/ 5 h 43"/>
                <a:gd name="T26" fmla="*/ 54 w 55"/>
                <a:gd name="T27" fmla="*/ 3 h 43"/>
                <a:gd name="T28" fmla="*/ 53 w 55"/>
                <a:gd name="T29" fmla="*/ 2 h 43"/>
                <a:gd name="T30" fmla="*/ 53 w 55"/>
                <a:gd name="T31" fmla="*/ 0 h 43"/>
                <a:gd name="T32" fmla="*/ 44 w 55"/>
                <a:gd name="T33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3">
                  <a:moveTo>
                    <a:pt x="44" y="5"/>
                  </a:moveTo>
                  <a:cubicBezTo>
                    <a:pt x="36" y="10"/>
                    <a:pt x="29" y="16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5" y="26"/>
                    <a:pt x="9" y="31"/>
                    <a:pt x="3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13" y="35"/>
                    <a:pt x="18" y="30"/>
                    <a:pt x="24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20"/>
                    <a:pt x="39" y="15"/>
                    <a:pt x="47" y="10"/>
                  </a:cubicBezTo>
                  <a:cubicBezTo>
                    <a:pt x="50" y="8"/>
                    <a:pt x="52" y="7"/>
                    <a:pt x="55" y="5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0" y="2"/>
                    <a:pt x="47" y="4"/>
                    <a:pt x="4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6672">
              <a:extLst>
                <a:ext uri="{FF2B5EF4-FFF2-40B4-BE49-F238E27FC236}">
                  <a16:creationId xmlns="" xmlns:a16="http://schemas.microsoft.com/office/drawing/2014/main" id="{10B3156B-7402-42E6-A1F7-622CB0743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2719388"/>
              <a:ext cx="46038" cy="44450"/>
            </a:xfrm>
            <a:custGeom>
              <a:avLst/>
              <a:gdLst>
                <a:gd name="T0" fmla="*/ 15 w 49"/>
                <a:gd name="T1" fmla="*/ 18 h 46"/>
                <a:gd name="T2" fmla="*/ 5 w 49"/>
                <a:gd name="T3" fmla="*/ 39 h 46"/>
                <a:gd name="T4" fmla="*/ 5 w 49"/>
                <a:gd name="T5" fmla="*/ 38 h 46"/>
                <a:gd name="T6" fmla="*/ 5 w 49"/>
                <a:gd name="T7" fmla="*/ 39 h 46"/>
                <a:gd name="T8" fmla="*/ 0 w 49"/>
                <a:gd name="T9" fmla="*/ 46 h 46"/>
                <a:gd name="T10" fmla="*/ 8 w 49"/>
                <a:gd name="T11" fmla="*/ 43 h 46"/>
                <a:gd name="T12" fmla="*/ 9 w 49"/>
                <a:gd name="T13" fmla="*/ 42 h 46"/>
                <a:gd name="T14" fmla="*/ 8 w 49"/>
                <a:gd name="T15" fmla="*/ 43 h 46"/>
                <a:gd name="T16" fmla="*/ 30 w 49"/>
                <a:gd name="T17" fmla="*/ 40 h 46"/>
                <a:gd name="T18" fmla="*/ 49 w 49"/>
                <a:gd name="T19" fmla="*/ 39 h 46"/>
                <a:gd name="T20" fmla="*/ 39 w 49"/>
                <a:gd name="T21" fmla="*/ 22 h 46"/>
                <a:gd name="T22" fmla="*/ 38 w 49"/>
                <a:gd name="T23" fmla="*/ 20 h 46"/>
                <a:gd name="T24" fmla="*/ 37 w 49"/>
                <a:gd name="T25" fmla="*/ 19 h 46"/>
                <a:gd name="T26" fmla="*/ 37 w 49"/>
                <a:gd name="T27" fmla="*/ 17 h 46"/>
                <a:gd name="T28" fmla="*/ 27 w 49"/>
                <a:gd name="T29" fmla="*/ 0 h 46"/>
                <a:gd name="T30" fmla="*/ 15 w 49"/>
                <a:gd name="T31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6">
                  <a:moveTo>
                    <a:pt x="15" y="18"/>
                  </a:moveTo>
                  <a:cubicBezTo>
                    <a:pt x="12" y="25"/>
                    <a:pt x="9" y="32"/>
                    <a:pt x="5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3" y="41"/>
                    <a:pt x="2" y="43"/>
                    <a:pt x="0" y="46"/>
                  </a:cubicBezTo>
                  <a:cubicBezTo>
                    <a:pt x="3" y="45"/>
                    <a:pt x="5" y="44"/>
                    <a:pt x="8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6" y="41"/>
                    <a:pt x="23" y="40"/>
                    <a:pt x="30" y="40"/>
                  </a:cubicBezTo>
                  <a:cubicBezTo>
                    <a:pt x="37" y="40"/>
                    <a:pt x="43" y="41"/>
                    <a:pt x="49" y="39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2" y="5"/>
                    <a:pt x="18" y="11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6673">
              <a:extLst>
                <a:ext uri="{FF2B5EF4-FFF2-40B4-BE49-F238E27FC236}">
                  <a16:creationId xmlns="" xmlns:a16="http://schemas.microsoft.com/office/drawing/2014/main" id="{18D25F18-88E5-4655-98DF-6F92D798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2760663"/>
              <a:ext cx="42863" cy="30163"/>
            </a:xfrm>
            <a:custGeom>
              <a:avLst/>
              <a:gdLst>
                <a:gd name="T0" fmla="*/ 4 w 45"/>
                <a:gd name="T1" fmla="*/ 14 h 32"/>
                <a:gd name="T2" fmla="*/ 0 w 45"/>
                <a:gd name="T3" fmla="*/ 16 h 32"/>
                <a:gd name="T4" fmla="*/ 1 w 45"/>
                <a:gd name="T5" fmla="*/ 17 h 32"/>
                <a:gd name="T6" fmla="*/ 15 w 45"/>
                <a:gd name="T7" fmla="*/ 32 h 32"/>
                <a:gd name="T8" fmla="*/ 18 w 45"/>
                <a:gd name="T9" fmla="*/ 30 h 32"/>
                <a:gd name="T10" fmla="*/ 28 w 45"/>
                <a:gd name="T11" fmla="*/ 20 h 32"/>
                <a:gd name="T12" fmla="*/ 29 w 45"/>
                <a:gd name="T13" fmla="*/ 18 h 32"/>
                <a:gd name="T14" fmla="*/ 45 w 45"/>
                <a:gd name="T15" fmla="*/ 0 h 32"/>
                <a:gd name="T16" fmla="*/ 4 w 45"/>
                <a:gd name="T1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2">
                  <a:moveTo>
                    <a:pt x="4" y="14"/>
                  </a:moveTo>
                  <a:cubicBezTo>
                    <a:pt x="3" y="15"/>
                    <a:pt x="1" y="15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1"/>
                    <a:pt x="17" y="30"/>
                    <a:pt x="18" y="30"/>
                  </a:cubicBezTo>
                  <a:cubicBezTo>
                    <a:pt x="22" y="27"/>
                    <a:pt x="25" y="24"/>
                    <a:pt x="28" y="20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4" y="11"/>
                    <a:pt x="39" y="5"/>
                    <a:pt x="45" y="0"/>
                  </a:cubicBezTo>
                  <a:cubicBezTo>
                    <a:pt x="27" y="9"/>
                    <a:pt x="15" y="12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6674">
              <a:extLst>
                <a:ext uri="{FF2B5EF4-FFF2-40B4-BE49-F238E27FC236}">
                  <a16:creationId xmlns="" xmlns:a16="http://schemas.microsoft.com/office/drawing/2014/main" id="{37374A39-A04B-4AB3-B562-87A3761E1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2733676"/>
              <a:ext cx="39688" cy="39688"/>
            </a:xfrm>
            <a:custGeom>
              <a:avLst/>
              <a:gdLst>
                <a:gd name="T0" fmla="*/ 18 w 43"/>
                <a:gd name="T1" fmla="*/ 13 h 42"/>
                <a:gd name="T2" fmla="*/ 16 w 43"/>
                <a:gd name="T3" fmla="*/ 13 h 42"/>
                <a:gd name="T4" fmla="*/ 2 w 43"/>
                <a:gd name="T5" fmla="*/ 23 h 42"/>
                <a:gd name="T6" fmla="*/ 0 w 43"/>
                <a:gd name="T7" fmla="*/ 27 h 42"/>
                <a:gd name="T8" fmla="*/ 13 w 43"/>
                <a:gd name="T9" fmla="*/ 41 h 42"/>
                <a:gd name="T10" fmla="*/ 15 w 43"/>
                <a:gd name="T11" fmla="*/ 42 h 42"/>
                <a:gd name="T12" fmla="*/ 16 w 43"/>
                <a:gd name="T13" fmla="*/ 39 h 42"/>
                <a:gd name="T14" fmla="*/ 43 w 43"/>
                <a:gd name="T15" fmla="*/ 0 h 42"/>
                <a:gd name="T16" fmla="*/ 18 w 4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2">
                  <a:moveTo>
                    <a:pt x="18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0" y="16"/>
                    <a:pt x="6" y="19"/>
                    <a:pt x="2" y="23"/>
                  </a:cubicBezTo>
                  <a:cubicBezTo>
                    <a:pt x="1" y="24"/>
                    <a:pt x="1" y="25"/>
                    <a:pt x="0" y="27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0" y="28"/>
                    <a:pt x="25" y="15"/>
                    <a:pt x="43" y="0"/>
                  </a:cubicBezTo>
                  <a:cubicBezTo>
                    <a:pt x="34" y="5"/>
                    <a:pt x="26" y="8"/>
                    <a:pt x="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6675">
              <a:extLst>
                <a:ext uri="{FF2B5EF4-FFF2-40B4-BE49-F238E27FC236}">
                  <a16:creationId xmlns="" xmlns:a16="http://schemas.microsoft.com/office/drawing/2014/main" id="{1283C3D4-4AF3-4461-B4EE-A77A6B51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2713038"/>
              <a:ext cx="57150" cy="26988"/>
            </a:xfrm>
            <a:custGeom>
              <a:avLst/>
              <a:gdLst>
                <a:gd name="T0" fmla="*/ 50 w 61"/>
                <a:gd name="T1" fmla="*/ 3 h 30"/>
                <a:gd name="T2" fmla="*/ 24 w 61"/>
                <a:gd name="T3" fmla="*/ 13 h 30"/>
                <a:gd name="T4" fmla="*/ 24 w 61"/>
                <a:gd name="T5" fmla="*/ 13 h 30"/>
                <a:gd name="T6" fmla="*/ 3 w 61"/>
                <a:gd name="T7" fmla="*/ 23 h 30"/>
                <a:gd name="T8" fmla="*/ 0 w 61"/>
                <a:gd name="T9" fmla="*/ 25 h 30"/>
                <a:gd name="T10" fmla="*/ 0 w 61"/>
                <a:gd name="T11" fmla="*/ 27 h 30"/>
                <a:gd name="T12" fmla="*/ 1 w 61"/>
                <a:gd name="T13" fmla="*/ 28 h 30"/>
                <a:gd name="T14" fmla="*/ 2 w 61"/>
                <a:gd name="T15" fmla="*/ 30 h 30"/>
                <a:gd name="T16" fmla="*/ 5 w 61"/>
                <a:gd name="T17" fmla="*/ 28 h 30"/>
                <a:gd name="T18" fmla="*/ 26 w 61"/>
                <a:gd name="T19" fmla="*/ 18 h 30"/>
                <a:gd name="T20" fmla="*/ 26 w 61"/>
                <a:gd name="T21" fmla="*/ 18 h 30"/>
                <a:gd name="T22" fmla="*/ 51 w 61"/>
                <a:gd name="T23" fmla="*/ 8 h 30"/>
                <a:gd name="T24" fmla="*/ 61 w 61"/>
                <a:gd name="T25" fmla="*/ 5 h 30"/>
                <a:gd name="T26" fmla="*/ 60 w 61"/>
                <a:gd name="T27" fmla="*/ 3 h 30"/>
                <a:gd name="T28" fmla="*/ 60 w 61"/>
                <a:gd name="T29" fmla="*/ 1 h 30"/>
                <a:gd name="T30" fmla="*/ 59 w 61"/>
                <a:gd name="T31" fmla="*/ 0 h 30"/>
                <a:gd name="T32" fmla="*/ 50 w 61"/>
                <a:gd name="T3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0">
                  <a:moveTo>
                    <a:pt x="50" y="3"/>
                  </a:moveTo>
                  <a:cubicBezTo>
                    <a:pt x="41" y="6"/>
                    <a:pt x="32" y="9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7" y="16"/>
                    <a:pt x="10" y="20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2" y="24"/>
                    <a:pt x="19" y="21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4" y="14"/>
                    <a:pt x="43" y="11"/>
                    <a:pt x="51" y="8"/>
                  </a:cubicBezTo>
                  <a:cubicBezTo>
                    <a:pt x="54" y="7"/>
                    <a:pt x="58" y="6"/>
                    <a:pt x="61" y="5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6" y="1"/>
                    <a:pt x="53" y="2"/>
                    <a:pt x="5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6676">
              <a:extLst>
                <a:ext uri="{FF2B5EF4-FFF2-40B4-BE49-F238E27FC236}">
                  <a16:creationId xmlns="" xmlns:a16="http://schemas.microsoft.com/office/drawing/2014/main" id="{9E13CA95-69D4-4F6B-AF35-EE15DCB54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2695576"/>
              <a:ext cx="46038" cy="39688"/>
            </a:xfrm>
            <a:custGeom>
              <a:avLst/>
              <a:gdLst>
                <a:gd name="T0" fmla="*/ 21 w 49"/>
                <a:gd name="T1" fmla="*/ 15 h 43"/>
                <a:gd name="T2" fmla="*/ 7 w 49"/>
                <a:gd name="T3" fmla="*/ 32 h 43"/>
                <a:gd name="T4" fmla="*/ 7 w 49"/>
                <a:gd name="T5" fmla="*/ 32 h 43"/>
                <a:gd name="T6" fmla="*/ 6 w 49"/>
                <a:gd name="T7" fmla="*/ 32 h 43"/>
                <a:gd name="T8" fmla="*/ 0 w 49"/>
                <a:gd name="T9" fmla="*/ 38 h 43"/>
                <a:gd name="T10" fmla="*/ 8 w 49"/>
                <a:gd name="T11" fmla="*/ 37 h 43"/>
                <a:gd name="T12" fmla="*/ 9 w 49"/>
                <a:gd name="T13" fmla="*/ 37 h 43"/>
                <a:gd name="T14" fmla="*/ 9 w 49"/>
                <a:gd name="T15" fmla="*/ 37 h 43"/>
                <a:gd name="T16" fmla="*/ 30 w 49"/>
                <a:gd name="T17" fmla="*/ 39 h 43"/>
                <a:gd name="T18" fmla="*/ 49 w 49"/>
                <a:gd name="T19" fmla="*/ 43 h 43"/>
                <a:gd name="T20" fmla="*/ 44 w 49"/>
                <a:gd name="T21" fmla="*/ 24 h 43"/>
                <a:gd name="T22" fmla="*/ 43 w 49"/>
                <a:gd name="T23" fmla="*/ 22 h 43"/>
                <a:gd name="T24" fmla="*/ 43 w 49"/>
                <a:gd name="T25" fmla="*/ 20 h 43"/>
                <a:gd name="T26" fmla="*/ 42 w 49"/>
                <a:gd name="T27" fmla="*/ 19 h 43"/>
                <a:gd name="T28" fmla="*/ 36 w 49"/>
                <a:gd name="T29" fmla="*/ 0 h 43"/>
                <a:gd name="T30" fmla="*/ 21 w 49"/>
                <a:gd name="T31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3">
                  <a:moveTo>
                    <a:pt x="21" y="15"/>
                  </a:moveTo>
                  <a:cubicBezTo>
                    <a:pt x="17" y="20"/>
                    <a:pt x="12" y="26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4"/>
                    <a:pt x="2" y="36"/>
                    <a:pt x="0" y="38"/>
                  </a:cubicBezTo>
                  <a:cubicBezTo>
                    <a:pt x="3" y="37"/>
                    <a:pt x="6" y="37"/>
                    <a:pt x="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7" y="37"/>
                    <a:pt x="24" y="38"/>
                    <a:pt x="30" y="39"/>
                  </a:cubicBezTo>
                  <a:cubicBezTo>
                    <a:pt x="37" y="41"/>
                    <a:pt x="43" y="43"/>
                    <a:pt x="49" y="4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3"/>
                    <a:pt x="26" y="8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6677">
              <a:extLst>
                <a:ext uri="{FF2B5EF4-FFF2-40B4-BE49-F238E27FC236}">
                  <a16:creationId xmlns="" xmlns:a16="http://schemas.microsoft.com/office/drawing/2014/main" id="{F1568C66-3490-4FA9-9D43-F11A9BF52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2733676"/>
              <a:ext cx="46038" cy="22225"/>
            </a:xfrm>
            <a:custGeom>
              <a:avLst/>
              <a:gdLst>
                <a:gd name="T0" fmla="*/ 4 w 48"/>
                <a:gd name="T1" fmla="*/ 5 h 24"/>
                <a:gd name="T2" fmla="*/ 0 w 48"/>
                <a:gd name="T3" fmla="*/ 5 h 24"/>
                <a:gd name="T4" fmla="*/ 1 w 48"/>
                <a:gd name="T5" fmla="*/ 7 h 24"/>
                <a:gd name="T6" fmla="*/ 11 w 48"/>
                <a:gd name="T7" fmla="*/ 24 h 24"/>
                <a:gd name="T8" fmla="*/ 15 w 48"/>
                <a:gd name="T9" fmla="*/ 23 h 24"/>
                <a:gd name="T10" fmla="*/ 26 w 48"/>
                <a:gd name="T11" fmla="*/ 15 h 24"/>
                <a:gd name="T12" fmla="*/ 28 w 48"/>
                <a:gd name="T13" fmla="*/ 14 h 24"/>
                <a:gd name="T14" fmla="*/ 48 w 48"/>
                <a:gd name="T15" fmla="*/ 0 h 24"/>
                <a:gd name="T16" fmla="*/ 4 w 48"/>
                <a:gd name="T1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4" y="5"/>
                  </a:moveTo>
                  <a:cubicBezTo>
                    <a:pt x="3" y="5"/>
                    <a:pt x="2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4" y="24"/>
                    <a:pt x="15" y="23"/>
                  </a:cubicBezTo>
                  <a:cubicBezTo>
                    <a:pt x="19" y="22"/>
                    <a:pt x="22" y="19"/>
                    <a:pt x="26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4" y="9"/>
                    <a:pt x="40" y="4"/>
                    <a:pt x="48" y="0"/>
                  </a:cubicBezTo>
                  <a:cubicBezTo>
                    <a:pt x="28" y="5"/>
                    <a:pt x="16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6678">
              <a:extLst>
                <a:ext uri="{FF2B5EF4-FFF2-40B4-BE49-F238E27FC236}">
                  <a16:creationId xmlns="" xmlns:a16="http://schemas.microsoft.com/office/drawing/2014/main" id="{86D77865-8950-47F0-9D03-E248554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2705101"/>
              <a:ext cx="42863" cy="33338"/>
            </a:xfrm>
            <a:custGeom>
              <a:avLst/>
              <a:gdLst>
                <a:gd name="T0" fmla="*/ 20 w 47"/>
                <a:gd name="T1" fmla="*/ 6 h 35"/>
                <a:gd name="T2" fmla="*/ 18 w 47"/>
                <a:gd name="T3" fmla="*/ 7 h 35"/>
                <a:gd name="T4" fmla="*/ 3 w 47"/>
                <a:gd name="T5" fmla="*/ 13 h 35"/>
                <a:gd name="T6" fmla="*/ 0 w 47"/>
                <a:gd name="T7" fmla="*/ 16 h 35"/>
                <a:gd name="T8" fmla="*/ 10 w 47"/>
                <a:gd name="T9" fmla="*/ 33 h 35"/>
                <a:gd name="T10" fmla="*/ 10 w 47"/>
                <a:gd name="T11" fmla="*/ 35 h 35"/>
                <a:gd name="T12" fmla="*/ 13 w 47"/>
                <a:gd name="T13" fmla="*/ 31 h 35"/>
                <a:gd name="T14" fmla="*/ 47 w 47"/>
                <a:gd name="T15" fmla="*/ 0 h 35"/>
                <a:gd name="T16" fmla="*/ 20 w 47"/>
                <a:gd name="T17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5">
                  <a:moveTo>
                    <a:pt x="20" y="6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2" y="8"/>
                    <a:pt x="7" y="10"/>
                    <a:pt x="3" y="13"/>
                  </a:cubicBezTo>
                  <a:cubicBezTo>
                    <a:pt x="2" y="14"/>
                    <a:pt x="1" y="15"/>
                    <a:pt x="0" y="16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9" y="22"/>
                    <a:pt x="26" y="11"/>
                    <a:pt x="47" y="0"/>
                  </a:cubicBezTo>
                  <a:cubicBezTo>
                    <a:pt x="38" y="3"/>
                    <a:pt x="29" y="4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6679">
              <a:extLst>
                <a:ext uri="{FF2B5EF4-FFF2-40B4-BE49-F238E27FC236}">
                  <a16:creationId xmlns="" xmlns:a16="http://schemas.microsoft.com/office/drawing/2014/main" id="{3E625120-4FC8-46EE-A6B9-1DF32919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2701926"/>
              <a:ext cx="60325" cy="15875"/>
            </a:xfrm>
            <a:custGeom>
              <a:avLst/>
              <a:gdLst>
                <a:gd name="T0" fmla="*/ 54 w 64"/>
                <a:gd name="T1" fmla="*/ 1 h 17"/>
                <a:gd name="T2" fmla="*/ 27 w 64"/>
                <a:gd name="T3" fmla="*/ 5 h 17"/>
                <a:gd name="T4" fmla="*/ 26 w 64"/>
                <a:gd name="T5" fmla="*/ 5 h 17"/>
                <a:gd name="T6" fmla="*/ 4 w 64"/>
                <a:gd name="T7" fmla="*/ 11 h 17"/>
                <a:gd name="T8" fmla="*/ 0 w 64"/>
                <a:gd name="T9" fmla="*/ 12 h 17"/>
                <a:gd name="T10" fmla="*/ 1 w 64"/>
                <a:gd name="T11" fmla="*/ 13 h 17"/>
                <a:gd name="T12" fmla="*/ 1 w 64"/>
                <a:gd name="T13" fmla="*/ 15 h 17"/>
                <a:gd name="T14" fmla="*/ 2 w 64"/>
                <a:gd name="T15" fmla="*/ 17 h 17"/>
                <a:gd name="T16" fmla="*/ 5 w 64"/>
                <a:gd name="T17" fmla="*/ 16 h 17"/>
                <a:gd name="T18" fmla="*/ 27 w 64"/>
                <a:gd name="T19" fmla="*/ 10 h 17"/>
                <a:gd name="T20" fmla="*/ 28 w 64"/>
                <a:gd name="T21" fmla="*/ 10 h 17"/>
                <a:gd name="T22" fmla="*/ 55 w 64"/>
                <a:gd name="T23" fmla="*/ 7 h 17"/>
                <a:gd name="T24" fmla="*/ 64 w 64"/>
                <a:gd name="T25" fmla="*/ 6 h 17"/>
                <a:gd name="T26" fmla="*/ 64 w 64"/>
                <a:gd name="T27" fmla="*/ 4 h 17"/>
                <a:gd name="T28" fmla="*/ 64 w 64"/>
                <a:gd name="T29" fmla="*/ 2 h 17"/>
                <a:gd name="T30" fmla="*/ 64 w 64"/>
                <a:gd name="T31" fmla="*/ 0 h 17"/>
                <a:gd name="T32" fmla="*/ 54 w 64"/>
                <a:gd name="T3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7">
                  <a:moveTo>
                    <a:pt x="54" y="1"/>
                  </a:moveTo>
                  <a:cubicBezTo>
                    <a:pt x="45" y="2"/>
                    <a:pt x="36" y="3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9" y="7"/>
                    <a:pt x="11" y="8"/>
                    <a:pt x="4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3" y="14"/>
                    <a:pt x="20" y="12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7" y="9"/>
                    <a:pt x="46" y="7"/>
                    <a:pt x="55" y="7"/>
                  </a:cubicBezTo>
                  <a:cubicBezTo>
                    <a:pt x="58" y="6"/>
                    <a:pt x="61" y="6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1" y="1"/>
                    <a:pt x="57" y="1"/>
                    <a:pt x="5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6680">
              <a:extLst>
                <a:ext uri="{FF2B5EF4-FFF2-40B4-BE49-F238E27FC236}">
                  <a16:creationId xmlns="" xmlns:a16="http://schemas.microsoft.com/office/drawing/2014/main" id="{8DBC6BB0-F5E9-45D1-9764-5A878282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2682876"/>
              <a:ext cx="42863" cy="42863"/>
            </a:xfrm>
            <a:custGeom>
              <a:avLst/>
              <a:gdLst>
                <a:gd name="T0" fmla="*/ 25 w 46"/>
                <a:gd name="T1" fmla="*/ 11 h 45"/>
                <a:gd name="T2" fmla="*/ 7 w 46"/>
                <a:gd name="T3" fmla="*/ 24 h 45"/>
                <a:gd name="T4" fmla="*/ 8 w 46"/>
                <a:gd name="T5" fmla="*/ 24 h 45"/>
                <a:gd name="T6" fmla="*/ 7 w 46"/>
                <a:gd name="T7" fmla="*/ 24 h 45"/>
                <a:gd name="T8" fmla="*/ 0 w 46"/>
                <a:gd name="T9" fmla="*/ 28 h 45"/>
                <a:gd name="T10" fmla="*/ 8 w 46"/>
                <a:gd name="T11" fmla="*/ 29 h 45"/>
                <a:gd name="T12" fmla="*/ 9 w 46"/>
                <a:gd name="T13" fmla="*/ 29 h 45"/>
                <a:gd name="T14" fmla="*/ 8 w 46"/>
                <a:gd name="T15" fmla="*/ 29 h 45"/>
                <a:gd name="T16" fmla="*/ 29 w 46"/>
                <a:gd name="T17" fmla="*/ 37 h 45"/>
                <a:gd name="T18" fmla="*/ 46 w 46"/>
                <a:gd name="T19" fmla="*/ 45 h 45"/>
                <a:gd name="T20" fmla="*/ 45 w 46"/>
                <a:gd name="T21" fmla="*/ 25 h 45"/>
                <a:gd name="T22" fmla="*/ 45 w 46"/>
                <a:gd name="T23" fmla="*/ 23 h 45"/>
                <a:gd name="T24" fmla="*/ 45 w 46"/>
                <a:gd name="T25" fmla="*/ 21 h 45"/>
                <a:gd name="T26" fmla="*/ 45 w 46"/>
                <a:gd name="T27" fmla="*/ 19 h 45"/>
                <a:gd name="T28" fmla="*/ 44 w 46"/>
                <a:gd name="T29" fmla="*/ 0 h 45"/>
                <a:gd name="T30" fmla="*/ 25 w 46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45">
                  <a:moveTo>
                    <a:pt x="25" y="11"/>
                  </a:moveTo>
                  <a:cubicBezTo>
                    <a:pt x="20" y="15"/>
                    <a:pt x="14" y="20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6"/>
                    <a:pt x="2" y="27"/>
                    <a:pt x="0" y="28"/>
                  </a:cubicBezTo>
                  <a:cubicBezTo>
                    <a:pt x="3" y="29"/>
                    <a:pt x="5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6" y="31"/>
                    <a:pt x="23" y="34"/>
                    <a:pt x="29" y="37"/>
                  </a:cubicBezTo>
                  <a:cubicBezTo>
                    <a:pt x="35" y="40"/>
                    <a:pt x="41" y="43"/>
                    <a:pt x="46" y="4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7" y="2"/>
                    <a:pt x="32" y="6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6681">
              <a:extLst>
                <a:ext uri="{FF2B5EF4-FFF2-40B4-BE49-F238E27FC236}">
                  <a16:creationId xmlns="" xmlns:a16="http://schemas.microsoft.com/office/drawing/2014/main" id="{676533E4-131A-48C0-AAD8-9D9C41D57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4" y="2714626"/>
              <a:ext cx="44450" cy="20638"/>
            </a:xfrm>
            <a:custGeom>
              <a:avLst/>
              <a:gdLst>
                <a:gd name="T0" fmla="*/ 4 w 48"/>
                <a:gd name="T1" fmla="*/ 1 h 21"/>
                <a:gd name="T2" fmla="*/ 0 w 48"/>
                <a:gd name="T3" fmla="*/ 0 h 21"/>
                <a:gd name="T4" fmla="*/ 1 w 48"/>
                <a:gd name="T5" fmla="*/ 2 h 21"/>
                <a:gd name="T6" fmla="*/ 6 w 48"/>
                <a:gd name="T7" fmla="*/ 21 h 21"/>
                <a:gd name="T8" fmla="*/ 10 w 48"/>
                <a:gd name="T9" fmla="*/ 21 h 21"/>
                <a:gd name="T10" fmla="*/ 23 w 48"/>
                <a:gd name="T11" fmla="*/ 16 h 21"/>
                <a:gd name="T12" fmla="*/ 25 w 48"/>
                <a:gd name="T13" fmla="*/ 15 h 21"/>
                <a:gd name="T14" fmla="*/ 48 w 48"/>
                <a:gd name="T15" fmla="*/ 6 h 21"/>
                <a:gd name="T16" fmla="*/ 4 w 48"/>
                <a:gd name="T1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4" y="20"/>
                    <a:pt x="18" y="19"/>
                    <a:pt x="23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2" y="11"/>
                    <a:pt x="40" y="8"/>
                    <a:pt x="48" y="6"/>
                  </a:cubicBezTo>
                  <a:cubicBezTo>
                    <a:pt x="27" y="6"/>
                    <a:pt x="15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6682">
              <a:extLst>
                <a:ext uri="{FF2B5EF4-FFF2-40B4-BE49-F238E27FC236}">
                  <a16:creationId xmlns="" xmlns:a16="http://schemas.microsoft.com/office/drawing/2014/main" id="{648EB159-CAA6-4F84-8B73-89A7ECC7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4" y="2690813"/>
              <a:ext cx="47625" cy="22225"/>
            </a:xfrm>
            <a:custGeom>
              <a:avLst/>
              <a:gdLst>
                <a:gd name="T0" fmla="*/ 23 w 51"/>
                <a:gd name="T1" fmla="*/ 0 h 25"/>
                <a:gd name="T2" fmla="*/ 20 w 51"/>
                <a:gd name="T3" fmla="*/ 0 h 25"/>
                <a:gd name="T4" fmla="*/ 4 w 51"/>
                <a:gd name="T5" fmla="*/ 3 h 25"/>
                <a:gd name="T6" fmla="*/ 0 w 51"/>
                <a:gd name="T7" fmla="*/ 5 h 25"/>
                <a:gd name="T8" fmla="*/ 6 w 51"/>
                <a:gd name="T9" fmla="*/ 24 h 25"/>
                <a:gd name="T10" fmla="*/ 7 w 51"/>
                <a:gd name="T11" fmla="*/ 25 h 25"/>
                <a:gd name="T12" fmla="*/ 10 w 51"/>
                <a:gd name="T13" fmla="*/ 23 h 25"/>
                <a:gd name="T14" fmla="*/ 51 w 51"/>
                <a:gd name="T15" fmla="*/ 0 h 25"/>
                <a:gd name="T16" fmla="*/ 23 w 5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2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9" y="1"/>
                    <a:pt x="4" y="3"/>
                  </a:cubicBezTo>
                  <a:cubicBezTo>
                    <a:pt x="3" y="3"/>
                    <a:pt x="2" y="4"/>
                    <a:pt x="0" y="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8" y="15"/>
                    <a:pt x="28" y="5"/>
                    <a:pt x="51" y="0"/>
                  </a:cubicBezTo>
                  <a:cubicBezTo>
                    <a:pt x="41" y="0"/>
                    <a:pt x="32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6683">
              <a:extLst>
                <a:ext uri="{FF2B5EF4-FFF2-40B4-BE49-F238E27FC236}">
                  <a16:creationId xmlns="" xmlns:a16="http://schemas.microsoft.com/office/drawing/2014/main" id="{4C9AEA53-C274-450F-BBC4-B7F52DAE4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2701926"/>
              <a:ext cx="60325" cy="7938"/>
            </a:xfrm>
            <a:custGeom>
              <a:avLst/>
              <a:gdLst>
                <a:gd name="T0" fmla="*/ 55 w 65"/>
                <a:gd name="T1" fmla="*/ 3 h 9"/>
                <a:gd name="T2" fmla="*/ 28 w 65"/>
                <a:gd name="T3" fmla="*/ 0 h 9"/>
                <a:gd name="T4" fmla="*/ 27 w 65"/>
                <a:gd name="T5" fmla="*/ 0 h 9"/>
                <a:gd name="T6" fmla="*/ 4 w 65"/>
                <a:gd name="T7" fmla="*/ 0 h 9"/>
                <a:gd name="T8" fmla="*/ 0 w 65"/>
                <a:gd name="T9" fmla="*/ 0 h 9"/>
                <a:gd name="T10" fmla="*/ 0 w 65"/>
                <a:gd name="T11" fmla="*/ 2 h 9"/>
                <a:gd name="T12" fmla="*/ 0 w 65"/>
                <a:gd name="T13" fmla="*/ 4 h 9"/>
                <a:gd name="T14" fmla="*/ 0 w 65"/>
                <a:gd name="T15" fmla="*/ 6 h 9"/>
                <a:gd name="T16" fmla="*/ 4 w 65"/>
                <a:gd name="T17" fmla="*/ 6 h 9"/>
                <a:gd name="T18" fmla="*/ 27 w 65"/>
                <a:gd name="T19" fmla="*/ 6 h 9"/>
                <a:gd name="T20" fmla="*/ 27 w 65"/>
                <a:gd name="T21" fmla="*/ 6 h 9"/>
                <a:gd name="T22" fmla="*/ 54 w 65"/>
                <a:gd name="T23" fmla="*/ 8 h 9"/>
                <a:gd name="T24" fmla="*/ 64 w 65"/>
                <a:gd name="T25" fmla="*/ 9 h 9"/>
                <a:gd name="T26" fmla="*/ 64 w 65"/>
                <a:gd name="T27" fmla="*/ 8 h 9"/>
                <a:gd name="T28" fmla="*/ 64 w 65"/>
                <a:gd name="T29" fmla="*/ 6 h 9"/>
                <a:gd name="T30" fmla="*/ 65 w 65"/>
                <a:gd name="T31" fmla="*/ 4 h 9"/>
                <a:gd name="T32" fmla="*/ 55 w 65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9">
                  <a:moveTo>
                    <a:pt x="55" y="3"/>
                  </a:moveTo>
                  <a:cubicBezTo>
                    <a:pt x="46" y="1"/>
                    <a:pt x="37" y="1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0"/>
                    <a:pt x="12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5"/>
                    <a:pt x="19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6" y="6"/>
                    <a:pt x="45" y="7"/>
                    <a:pt x="54" y="8"/>
                  </a:cubicBezTo>
                  <a:cubicBezTo>
                    <a:pt x="57" y="8"/>
                    <a:pt x="61" y="9"/>
                    <a:pt x="64" y="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2" y="4"/>
                    <a:pt x="58" y="3"/>
                    <a:pt x="5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6684">
              <a:extLst>
                <a:ext uri="{FF2B5EF4-FFF2-40B4-BE49-F238E27FC236}">
                  <a16:creationId xmlns="" xmlns:a16="http://schemas.microsoft.com/office/drawing/2014/main" id="{2A2BC772-71A8-4CD7-B287-AD839762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4" y="2687638"/>
              <a:ext cx="46038" cy="41275"/>
            </a:xfrm>
            <a:custGeom>
              <a:avLst/>
              <a:gdLst>
                <a:gd name="T0" fmla="*/ 29 w 49"/>
                <a:gd name="T1" fmla="*/ 6 h 44"/>
                <a:gd name="T2" fmla="*/ 8 w 49"/>
                <a:gd name="T3" fmla="*/ 15 h 44"/>
                <a:gd name="T4" fmla="*/ 9 w 49"/>
                <a:gd name="T5" fmla="*/ 15 h 44"/>
                <a:gd name="T6" fmla="*/ 8 w 49"/>
                <a:gd name="T7" fmla="*/ 15 h 44"/>
                <a:gd name="T8" fmla="*/ 0 w 49"/>
                <a:gd name="T9" fmla="*/ 18 h 44"/>
                <a:gd name="T10" fmla="*/ 8 w 49"/>
                <a:gd name="T11" fmla="*/ 20 h 44"/>
                <a:gd name="T12" fmla="*/ 8 w 49"/>
                <a:gd name="T13" fmla="*/ 21 h 44"/>
                <a:gd name="T14" fmla="*/ 8 w 49"/>
                <a:gd name="T15" fmla="*/ 21 h 44"/>
                <a:gd name="T16" fmla="*/ 26 w 49"/>
                <a:gd name="T17" fmla="*/ 32 h 44"/>
                <a:gd name="T18" fmla="*/ 41 w 49"/>
                <a:gd name="T19" fmla="*/ 44 h 44"/>
                <a:gd name="T20" fmla="*/ 45 w 49"/>
                <a:gd name="T21" fmla="*/ 24 h 44"/>
                <a:gd name="T22" fmla="*/ 45 w 49"/>
                <a:gd name="T23" fmla="*/ 23 h 44"/>
                <a:gd name="T24" fmla="*/ 45 w 49"/>
                <a:gd name="T25" fmla="*/ 21 h 44"/>
                <a:gd name="T26" fmla="*/ 46 w 49"/>
                <a:gd name="T27" fmla="*/ 19 h 44"/>
                <a:gd name="T28" fmla="*/ 49 w 49"/>
                <a:gd name="T29" fmla="*/ 0 h 44"/>
                <a:gd name="T30" fmla="*/ 29 w 49"/>
                <a:gd name="T31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4">
                  <a:moveTo>
                    <a:pt x="29" y="6"/>
                  </a:moveTo>
                  <a:cubicBezTo>
                    <a:pt x="22" y="9"/>
                    <a:pt x="16" y="13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5" y="16"/>
                    <a:pt x="3" y="17"/>
                    <a:pt x="0" y="18"/>
                  </a:cubicBezTo>
                  <a:cubicBezTo>
                    <a:pt x="3" y="18"/>
                    <a:pt x="5" y="19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5" y="24"/>
                    <a:pt x="21" y="28"/>
                    <a:pt x="26" y="32"/>
                  </a:cubicBezTo>
                  <a:cubicBezTo>
                    <a:pt x="32" y="37"/>
                    <a:pt x="36" y="41"/>
                    <a:pt x="41" y="4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3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6685">
              <a:extLst>
                <a:ext uri="{FF2B5EF4-FFF2-40B4-BE49-F238E27FC236}">
                  <a16:creationId xmlns="" xmlns:a16="http://schemas.microsoft.com/office/drawing/2014/main" id="{000ECBA9-C228-4C0E-873F-45D8A89B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2705101"/>
              <a:ext cx="42863" cy="22225"/>
            </a:xfrm>
            <a:custGeom>
              <a:avLst/>
              <a:gdLst>
                <a:gd name="T0" fmla="*/ 4 w 45"/>
                <a:gd name="T1" fmla="*/ 2 h 23"/>
                <a:gd name="T2" fmla="*/ 0 w 45"/>
                <a:gd name="T3" fmla="*/ 0 h 23"/>
                <a:gd name="T4" fmla="*/ 0 w 45"/>
                <a:gd name="T5" fmla="*/ 2 h 23"/>
                <a:gd name="T6" fmla="*/ 1 w 45"/>
                <a:gd name="T7" fmla="*/ 22 h 23"/>
                <a:gd name="T8" fmla="*/ 5 w 45"/>
                <a:gd name="T9" fmla="*/ 22 h 23"/>
                <a:gd name="T10" fmla="*/ 19 w 45"/>
                <a:gd name="T11" fmla="*/ 21 h 23"/>
                <a:gd name="T12" fmla="*/ 21 w 45"/>
                <a:gd name="T13" fmla="*/ 20 h 23"/>
                <a:gd name="T14" fmla="*/ 45 w 45"/>
                <a:gd name="T15" fmla="*/ 17 h 23"/>
                <a:gd name="T16" fmla="*/ 4 w 45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3">
                  <a:moveTo>
                    <a:pt x="4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9" y="23"/>
                    <a:pt x="14" y="22"/>
                    <a:pt x="19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8"/>
                    <a:pt x="37" y="17"/>
                    <a:pt x="45" y="17"/>
                  </a:cubicBezTo>
                  <a:cubicBezTo>
                    <a:pt x="25" y="12"/>
                    <a:pt x="14" y="6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6686">
              <a:extLst>
                <a:ext uri="{FF2B5EF4-FFF2-40B4-BE49-F238E27FC236}">
                  <a16:creationId xmlns="" xmlns:a16="http://schemas.microsoft.com/office/drawing/2014/main" id="{5D0BF580-4DA6-4A81-B458-4C0F452CC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2681288"/>
              <a:ext cx="46038" cy="22225"/>
            </a:xfrm>
            <a:custGeom>
              <a:avLst/>
              <a:gdLst>
                <a:gd name="T0" fmla="*/ 23 w 50"/>
                <a:gd name="T1" fmla="*/ 2 h 23"/>
                <a:gd name="T2" fmla="*/ 20 w 50"/>
                <a:gd name="T3" fmla="*/ 2 h 23"/>
                <a:gd name="T4" fmla="*/ 4 w 50"/>
                <a:gd name="T5" fmla="*/ 0 h 23"/>
                <a:gd name="T6" fmla="*/ 0 w 50"/>
                <a:gd name="T7" fmla="*/ 2 h 23"/>
                <a:gd name="T8" fmla="*/ 1 w 50"/>
                <a:gd name="T9" fmla="*/ 21 h 23"/>
                <a:gd name="T10" fmla="*/ 1 w 50"/>
                <a:gd name="T11" fmla="*/ 23 h 23"/>
                <a:gd name="T12" fmla="*/ 5 w 50"/>
                <a:gd name="T13" fmla="*/ 21 h 23"/>
                <a:gd name="T14" fmla="*/ 50 w 50"/>
                <a:gd name="T15" fmla="*/ 9 h 23"/>
                <a:gd name="T16" fmla="*/ 23 w 50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3">
                  <a:moveTo>
                    <a:pt x="23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4" y="0"/>
                    <a:pt x="9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5" y="16"/>
                    <a:pt x="26" y="9"/>
                    <a:pt x="50" y="9"/>
                  </a:cubicBezTo>
                  <a:cubicBezTo>
                    <a:pt x="41" y="7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6687">
              <a:extLst>
                <a:ext uri="{FF2B5EF4-FFF2-40B4-BE49-F238E27FC236}">
                  <a16:creationId xmlns="" xmlns:a16="http://schemas.microsoft.com/office/drawing/2014/main" id="{EDD43567-A677-4772-8A22-A96656281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6" y="2705101"/>
              <a:ext cx="58738" cy="22225"/>
            </a:xfrm>
            <a:custGeom>
              <a:avLst/>
              <a:gdLst>
                <a:gd name="T0" fmla="*/ 54 w 63"/>
                <a:gd name="T1" fmla="*/ 15 h 24"/>
                <a:gd name="T2" fmla="*/ 28 w 63"/>
                <a:gd name="T3" fmla="*/ 6 h 24"/>
                <a:gd name="T4" fmla="*/ 27 w 63"/>
                <a:gd name="T5" fmla="*/ 6 h 24"/>
                <a:gd name="T6" fmla="*/ 5 w 63"/>
                <a:gd name="T7" fmla="*/ 1 h 24"/>
                <a:gd name="T8" fmla="*/ 1 w 63"/>
                <a:gd name="T9" fmla="*/ 0 h 24"/>
                <a:gd name="T10" fmla="*/ 0 w 63"/>
                <a:gd name="T11" fmla="*/ 2 h 24"/>
                <a:gd name="T12" fmla="*/ 0 w 63"/>
                <a:gd name="T13" fmla="*/ 4 h 24"/>
                <a:gd name="T14" fmla="*/ 0 w 63"/>
                <a:gd name="T15" fmla="*/ 5 h 24"/>
                <a:gd name="T16" fmla="*/ 4 w 63"/>
                <a:gd name="T17" fmla="*/ 6 h 24"/>
                <a:gd name="T18" fmla="*/ 26 w 63"/>
                <a:gd name="T19" fmla="*/ 11 h 24"/>
                <a:gd name="T20" fmla="*/ 26 w 63"/>
                <a:gd name="T21" fmla="*/ 11 h 24"/>
                <a:gd name="T22" fmla="*/ 52 w 63"/>
                <a:gd name="T23" fmla="*/ 20 h 24"/>
                <a:gd name="T24" fmla="*/ 61 w 63"/>
                <a:gd name="T25" fmla="*/ 24 h 24"/>
                <a:gd name="T26" fmla="*/ 62 w 63"/>
                <a:gd name="T27" fmla="*/ 22 h 24"/>
                <a:gd name="T28" fmla="*/ 62 w 63"/>
                <a:gd name="T29" fmla="*/ 20 h 24"/>
                <a:gd name="T30" fmla="*/ 63 w 63"/>
                <a:gd name="T31" fmla="*/ 19 h 24"/>
                <a:gd name="T32" fmla="*/ 54 w 63"/>
                <a:gd name="T3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4">
                  <a:moveTo>
                    <a:pt x="54" y="15"/>
                  </a:moveTo>
                  <a:cubicBezTo>
                    <a:pt x="45" y="12"/>
                    <a:pt x="37" y="9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0" y="4"/>
                    <a:pt x="12" y="2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8"/>
                    <a:pt x="1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35" y="14"/>
                    <a:pt x="43" y="17"/>
                    <a:pt x="52" y="20"/>
                  </a:cubicBezTo>
                  <a:cubicBezTo>
                    <a:pt x="55" y="21"/>
                    <a:pt x="58" y="22"/>
                    <a:pt x="61" y="24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0" y="17"/>
                    <a:pt x="57" y="16"/>
                    <a:pt x="5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6688">
              <a:extLst>
                <a:ext uri="{FF2B5EF4-FFF2-40B4-BE49-F238E27FC236}">
                  <a16:creationId xmlns="" xmlns:a16="http://schemas.microsoft.com/office/drawing/2014/main" id="{E560911F-160D-4256-808B-E68A20775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9" y="2703513"/>
              <a:ext cx="49213" cy="41275"/>
            </a:xfrm>
            <a:custGeom>
              <a:avLst/>
              <a:gdLst>
                <a:gd name="T0" fmla="*/ 30 w 52"/>
                <a:gd name="T1" fmla="*/ 3 h 43"/>
                <a:gd name="T2" fmla="*/ 8 w 52"/>
                <a:gd name="T3" fmla="*/ 7 h 43"/>
                <a:gd name="T4" fmla="*/ 9 w 52"/>
                <a:gd name="T5" fmla="*/ 7 h 43"/>
                <a:gd name="T6" fmla="*/ 8 w 52"/>
                <a:gd name="T7" fmla="*/ 7 h 43"/>
                <a:gd name="T8" fmla="*/ 0 w 52"/>
                <a:gd name="T9" fmla="*/ 8 h 43"/>
                <a:gd name="T10" fmla="*/ 7 w 52"/>
                <a:gd name="T11" fmla="*/ 12 h 43"/>
                <a:gd name="T12" fmla="*/ 7 w 52"/>
                <a:gd name="T13" fmla="*/ 12 h 43"/>
                <a:gd name="T14" fmla="*/ 7 w 52"/>
                <a:gd name="T15" fmla="*/ 12 h 43"/>
                <a:gd name="T16" fmla="*/ 22 w 52"/>
                <a:gd name="T17" fmla="*/ 28 h 43"/>
                <a:gd name="T18" fmla="*/ 34 w 52"/>
                <a:gd name="T19" fmla="*/ 43 h 43"/>
                <a:gd name="T20" fmla="*/ 42 w 52"/>
                <a:gd name="T21" fmla="*/ 25 h 43"/>
                <a:gd name="T22" fmla="*/ 43 w 52"/>
                <a:gd name="T23" fmla="*/ 23 h 43"/>
                <a:gd name="T24" fmla="*/ 43 w 52"/>
                <a:gd name="T25" fmla="*/ 21 h 43"/>
                <a:gd name="T26" fmla="*/ 44 w 52"/>
                <a:gd name="T27" fmla="*/ 20 h 43"/>
                <a:gd name="T28" fmla="*/ 52 w 52"/>
                <a:gd name="T29" fmla="*/ 1 h 43"/>
                <a:gd name="T30" fmla="*/ 30 w 52"/>
                <a:gd name="T3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3">
                  <a:moveTo>
                    <a:pt x="30" y="3"/>
                  </a:moveTo>
                  <a:cubicBezTo>
                    <a:pt x="24" y="5"/>
                    <a:pt x="16" y="6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7"/>
                    <a:pt x="2" y="8"/>
                    <a:pt x="0" y="8"/>
                  </a:cubicBezTo>
                  <a:cubicBezTo>
                    <a:pt x="2" y="9"/>
                    <a:pt x="4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3" y="17"/>
                    <a:pt x="18" y="23"/>
                    <a:pt x="22" y="28"/>
                  </a:cubicBezTo>
                  <a:cubicBezTo>
                    <a:pt x="26" y="34"/>
                    <a:pt x="29" y="39"/>
                    <a:pt x="34" y="43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45" y="0"/>
                    <a:pt x="38" y="2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6689">
              <a:extLst>
                <a:ext uri="{FF2B5EF4-FFF2-40B4-BE49-F238E27FC236}">
                  <a16:creationId xmlns="" xmlns:a16="http://schemas.microsoft.com/office/drawing/2014/main" id="{7A404A0B-AB73-485E-920A-3A019D9B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2708276"/>
              <a:ext cx="39688" cy="25400"/>
            </a:xfrm>
            <a:custGeom>
              <a:avLst/>
              <a:gdLst>
                <a:gd name="T0" fmla="*/ 8 w 44"/>
                <a:gd name="T1" fmla="*/ 2 h 26"/>
                <a:gd name="T2" fmla="*/ 4 w 44"/>
                <a:gd name="T3" fmla="*/ 0 h 26"/>
                <a:gd name="T4" fmla="*/ 4 w 44"/>
                <a:gd name="T5" fmla="*/ 1 h 26"/>
                <a:gd name="T6" fmla="*/ 0 w 44"/>
                <a:gd name="T7" fmla="*/ 21 h 26"/>
                <a:gd name="T8" fmla="*/ 4 w 44"/>
                <a:gd name="T9" fmla="*/ 23 h 26"/>
                <a:gd name="T10" fmla="*/ 18 w 44"/>
                <a:gd name="T11" fmla="*/ 24 h 26"/>
                <a:gd name="T12" fmla="*/ 20 w 44"/>
                <a:gd name="T13" fmla="*/ 24 h 26"/>
                <a:gd name="T14" fmla="*/ 44 w 44"/>
                <a:gd name="T15" fmla="*/ 26 h 26"/>
                <a:gd name="T16" fmla="*/ 8 w 44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6">
                  <a:moveTo>
                    <a:pt x="8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2"/>
                    <a:pt x="3" y="22"/>
                    <a:pt x="4" y="23"/>
                  </a:cubicBezTo>
                  <a:cubicBezTo>
                    <a:pt x="8" y="24"/>
                    <a:pt x="12" y="25"/>
                    <a:pt x="1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8" y="24"/>
                    <a:pt x="36" y="25"/>
                    <a:pt x="44" y="26"/>
                  </a:cubicBezTo>
                  <a:cubicBezTo>
                    <a:pt x="25" y="17"/>
                    <a:pt x="16" y="9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6690">
              <a:extLst>
                <a:ext uri="{FF2B5EF4-FFF2-40B4-BE49-F238E27FC236}">
                  <a16:creationId xmlns="" xmlns:a16="http://schemas.microsoft.com/office/drawing/2014/main" id="{ED8B6D8E-38B1-4C7A-80F4-3A145EFE0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6" y="2686051"/>
              <a:ext cx="47625" cy="20638"/>
            </a:xfrm>
            <a:custGeom>
              <a:avLst/>
              <a:gdLst>
                <a:gd name="T0" fmla="*/ 26 w 51"/>
                <a:gd name="T1" fmla="*/ 6 h 22"/>
                <a:gd name="T2" fmla="*/ 24 w 51"/>
                <a:gd name="T3" fmla="*/ 5 h 22"/>
                <a:gd name="T4" fmla="*/ 9 w 51"/>
                <a:gd name="T5" fmla="*/ 0 h 22"/>
                <a:gd name="T6" fmla="*/ 4 w 51"/>
                <a:gd name="T7" fmla="*/ 1 h 22"/>
                <a:gd name="T8" fmla="*/ 1 w 51"/>
                <a:gd name="T9" fmla="*/ 20 h 22"/>
                <a:gd name="T10" fmla="*/ 0 w 51"/>
                <a:gd name="T11" fmla="*/ 22 h 22"/>
                <a:gd name="T12" fmla="*/ 5 w 51"/>
                <a:gd name="T13" fmla="*/ 21 h 22"/>
                <a:gd name="T14" fmla="*/ 51 w 51"/>
                <a:gd name="T15" fmla="*/ 19 h 22"/>
                <a:gd name="T16" fmla="*/ 26 w 51"/>
                <a:gd name="T1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2">
                  <a:moveTo>
                    <a:pt x="26" y="6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19" y="2"/>
                    <a:pt x="14" y="1"/>
                    <a:pt x="9" y="0"/>
                  </a:cubicBezTo>
                  <a:cubicBezTo>
                    <a:pt x="7" y="0"/>
                    <a:pt x="6" y="0"/>
                    <a:pt x="4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5" y="18"/>
                    <a:pt x="28" y="14"/>
                    <a:pt x="51" y="19"/>
                  </a:cubicBezTo>
                  <a:cubicBezTo>
                    <a:pt x="43" y="15"/>
                    <a:pt x="35" y="11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6691">
              <a:extLst>
                <a:ext uri="{FF2B5EF4-FFF2-40B4-BE49-F238E27FC236}">
                  <a16:creationId xmlns="" xmlns:a16="http://schemas.microsoft.com/office/drawing/2014/main" id="{751517C2-D7A0-47CA-8177-FD98B0B8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6" y="2722563"/>
              <a:ext cx="53975" cy="34925"/>
            </a:xfrm>
            <a:custGeom>
              <a:avLst/>
              <a:gdLst>
                <a:gd name="T0" fmla="*/ 50 w 58"/>
                <a:gd name="T1" fmla="*/ 26 h 37"/>
                <a:gd name="T2" fmla="*/ 27 w 58"/>
                <a:gd name="T3" fmla="*/ 12 h 37"/>
                <a:gd name="T4" fmla="*/ 26 w 58"/>
                <a:gd name="T5" fmla="*/ 12 h 37"/>
                <a:gd name="T6" fmla="*/ 6 w 58"/>
                <a:gd name="T7" fmla="*/ 1 h 37"/>
                <a:gd name="T8" fmla="*/ 2 w 58"/>
                <a:gd name="T9" fmla="*/ 0 h 37"/>
                <a:gd name="T10" fmla="*/ 1 w 58"/>
                <a:gd name="T11" fmla="*/ 1 h 37"/>
                <a:gd name="T12" fmla="*/ 1 w 58"/>
                <a:gd name="T13" fmla="*/ 3 h 37"/>
                <a:gd name="T14" fmla="*/ 0 w 58"/>
                <a:gd name="T15" fmla="*/ 5 h 37"/>
                <a:gd name="T16" fmla="*/ 3 w 58"/>
                <a:gd name="T17" fmla="*/ 6 h 37"/>
                <a:gd name="T18" fmla="*/ 24 w 58"/>
                <a:gd name="T19" fmla="*/ 16 h 37"/>
                <a:gd name="T20" fmla="*/ 24 w 58"/>
                <a:gd name="T21" fmla="*/ 17 h 37"/>
                <a:gd name="T22" fmla="*/ 47 w 58"/>
                <a:gd name="T23" fmla="*/ 31 h 37"/>
                <a:gd name="T24" fmla="*/ 55 w 58"/>
                <a:gd name="T25" fmla="*/ 37 h 37"/>
                <a:gd name="T26" fmla="*/ 56 w 58"/>
                <a:gd name="T27" fmla="*/ 35 h 37"/>
                <a:gd name="T28" fmla="*/ 57 w 58"/>
                <a:gd name="T29" fmla="*/ 34 h 37"/>
                <a:gd name="T30" fmla="*/ 58 w 58"/>
                <a:gd name="T31" fmla="*/ 32 h 37"/>
                <a:gd name="T32" fmla="*/ 50 w 58"/>
                <a:gd name="T33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7">
                  <a:moveTo>
                    <a:pt x="50" y="26"/>
                  </a:moveTo>
                  <a:cubicBezTo>
                    <a:pt x="43" y="21"/>
                    <a:pt x="35" y="16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0" y="8"/>
                    <a:pt x="13" y="4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0" y="9"/>
                    <a:pt x="17" y="13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2" y="21"/>
                    <a:pt x="40" y="26"/>
                    <a:pt x="47" y="31"/>
                  </a:cubicBezTo>
                  <a:cubicBezTo>
                    <a:pt x="50" y="33"/>
                    <a:pt x="52" y="35"/>
                    <a:pt x="55" y="37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5" y="30"/>
                    <a:pt x="53" y="28"/>
                    <a:pt x="5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6692">
              <a:extLst>
                <a:ext uri="{FF2B5EF4-FFF2-40B4-BE49-F238E27FC236}">
                  <a16:creationId xmlns="" xmlns:a16="http://schemas.microsoft.com/office/drawing/2014/main" id="{D39E5DFF-A8FE-4302-BC2A-12964921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2732088"/>
              <a:ext cx="49213" cy="39688"/>
            </a:xfrm>
            <a:custGeom>
              <a:avLst/>
              <a:gdLst>
                <a:gd name="T0" fmla="*/ 31 w 52"/>
                <a:gd name="T1" fmla="*/ 3 h 43"/>
                <a:gd name="T2" fmla="*/ 8 w 52"/>
                <a:gd name="T3" fmla="*/ 2 h 43"/>
                <a:gd name="T4" fmla="*/ 9 w 52"/>
                <a:gd name="T5" fmla="*/ 2 h 43"/>
                <a:gd name="T6" fmla="*/ 8 w 52"/>
                <a:gd name="T7" fmla="*/ 2 h 43"/>
                <a:gd name="T8" fmla="*/ 0 w 52"/>
                <a:gd name="T9" fmla="*/ 0 h 43"/>
                <a:gd name="T10" fmla="*/ 5 w 52"/>
                <a:gd name="T11" fmla="*/ 6 h 43"/>
                <a:gd name="T12" fmla="*/ 6 w 52"/>
                <a:gd name="T13" fmla="*/ 7 h 43"/>
                <a:gd name="T14" fmla="*/ 6 w 52"/>
                <a:gd name="T15" fmla="*/ 6 h 43"/>
                <a:gd name="T16" fmla="*/ 16 w 52"/>
                <a:gd name="T17" fmla="*/ 25 h 43"/>
                <a:gd name="T18" fmla="*/ 25 w 52"/>
                <a:gd name="T19" fmla="*/ 43 h 43"/>
                <a:gd name="T20" fmla="*/ 37 w 52"/>
                <a:gd name="T21" fmla="*/ 27 h 43"/>
                <a:gd name="T22" fmla="*/ 38 w 52"/>
                <a:gd name="T23" fmla="*/ 25 h 43"/>
                <a:gd name="T24" fmla="*/ 39 w 52"/>
                <a:gd name="T25" fmla="*/ 24 h 43"/>
                <a:gd name="T26" fmla="*/ 40 w 52"/>
                <a:gd name="T27" fmla="*/ 22 h 43"/>
                <a:gd name="T28" fmla="*/ 52 w 52"/>
                <a:gd name="T29" fmla="*/ 6 h 43"/>
                <a:gd name="T30" fmla="*/ 31 w 52"/>
                <a:gd name="T3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3">
                  <a:moveTo>
                    <a:pt x="31" y="3"/>
                  </a:moveTo>
                  <a:cubicBezTo>
                    <a:pt x="24" y="3"/>
                    <a:pt x="16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1"/>
                    <a:pt x="3" y="1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13"/>
                    <a:pt x="14" y="19"/>
                    <a:pt x="16" y="25"/>
                  </a:cubicBezTo>
                  <a:cubicBezTo>
                    <a:pt x="19" y="32"/>
                    <a:pt x="22" y="38"/>
                    <a:pt x="25" y="43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6" y="4"/>
                    <a:pt x="39" y="3"/>
                    <a:pt x="3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6693">
              <a:extLst>
                <a:ext uri="{FF2B5EF4-FFF2-40B4-BE49-F238E27FC236}">
                  <a16:creationId xmlns="" xmlns:a16="http://schemas.microsoft.com/office/drawing/2014/main" id="{25B5B34E-C9C9-4E1E-A350-93B54C32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9" y="2725738"/>
              <a:ext cx="38100" cy="33338"/>
            </a:xfrm>
            <a:custGeom>
              <a:avLst/>
              <a:gdLst>
                <a:gd name="T0" fmla="*/ 11 w 41"/>
                <a:gd name="T1" fmla="*/ 3 h 35"/>
                <a:gd name="T2" fmla="*/ 9 w 41"/>
                <a:gd name="T3" fmla="*/ 0 h 35"/>
                <a:gd name="T4" fmla="*/ 8 w 41"/>
                <a:gd name="T5" fmla="*/ 2 h 35"/>
                <a:gd name="T6" fmla="*/ 0 w 41"/>
                <a:gd name="T7" fmla="*/ 20 h 35"/>
                <a:gd name="T8" fmla="*/ 3 w 41"/>
                <a:gd name="T9" fmla="*/ 22 h 35"/>
                <a:gd name="T10" fmla="*/ 16 w 41"/>
                <a:gd name="T11" fmla="*/ 27 h 35"/>
                <a:gd name="T12" fmla="*/ 18 w 41"/>
                <a:gd name="T13" fmla="*/ 27 h 35"/>
                <a:gd name="T14" fmla="*/ 41 w 41"/>
                <a:gd name="T15" fmla="*/ 35 h 35"/>
                <a:gd name="T16" fmla="*/ 11 w 41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5">
                  <a:moveTo>
                    <a:pt x="11" y="3"/>
                  </a:moveTo>
                  <a:cubicBezTo>
                    <a:pt x="10" y="2"/>
                    <a:pt x="10" y="1"/>
                    <a:pt x="9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2" y="22"/>
                    <a:pt x="3" y="22"/>
                  </a:cubicBezTo>
                  <a:cubicBezTo>
                    <a:pt x="6" y="25"/>
                    <a:pt x="11" y="26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6" y="29"/>
                    <a:pt x="34" y="32"/>
                    <a:pt x="41" y="35"/>
                  </a:cubicBezTo>
                  <a:cubicBezTo>
                    <a:pt x="25" y="22"/>
                    <a:pt x="18" y="12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6694">
              <a:extLst>
                <a:ext uri="{FF2B5EF4-FFF2-40B4-BE49-F238E27FC236}">
                  <a16:creationId xmlns="" xmlns:a16="http://schemas.microsoft.com/office/drawing/2014/main" id="{22674A84-CD81-4033-AED0-FE0FF204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6" y="2705101"/>
              <a:ext cx="47625" cy="26988"/>
            </a:xfrm>
            <a:custGeom>
              <a:avLst/>
              <a:gdLst>
                <a:gd name="T0" fmla="*/ 29 w 50"/>
                <a:gd name="T1" fmla="*/ 11 h 29"/>
                <a:gd name="T2" fmla="*/ 27 w 50"/>
                <a:gd name="T3" fmla="*/ 10 h 29"/>
                <a:gd name="T4" fmla="*/ 13 w 50"/>
                <a:gd name="T5" fmla="*/ 1 h 29"/>
                <a:gd name="T6" fmla="*/ 9 w 50"/>
                <a:gd name="T7" fmla="*/ 0 h 29"/>
                <a:gd name="T8" fmla="*/ 1 w 50"/>
                <a:gd name="T9" fmla="*/ 19 h 29"/>
                <a:gd name="T10" fmla="*/ 0 w 50"/>
                <a:gd name="T11" fmla="*/ 20 h 29"/>
                <a:gd name="T12" fmla="*/ 5 w 50"/>
                <a:gd name="T13" fmla="*/ 20 h 29"/>
                <a:gd name="T14" fmla="*/ 50 w 50"/>
                <a:gd name="T15" fmla="*/ 29 h 29"/>
                <a:gd name="T16" fmla="*/ 29 w 50"/>
                <a:gd name="T1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29" y="11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3" y="5"/>
                    <a:pt x="18" y="3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6" y="20"/>
                    <a:pt x="29" y="19"/>
                    <a:pt x="50" y="29"/>
                  </a:cubicBezTo>
                  <a:cubicBezTo>
                    <a:pt x="43" y="24"/>
                    <a:pt x="36" y="17"/>
                    <a:pt x="2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6695">
              <a:extLst>
                <a:ext uri="{FF2B5EF4-FFF2-40B4-BE49-F238E27FC236}">
                  <a16:creationId xmlns="" xmlns:a16="http://schemas.microsoft.com/office/drawing/2014/main" id="{83386EA3-1D8C-4E5F-801D-3F66FCFB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2752726"/>
              <a:ext cx="47625" cy="44450"/>
            </a:xfrm>
            <a:custGeom>
              <a:avLst/>
              <a:gdLst>
                <a:gd name="T0" fmla="*/ 44 w 50"/>
                <a:gd name="T1" fmla="*/ 37 h 48"/>
                <a:gd name="T2" fmla="*/ 24 w 50"/>
                <a:gd name="T3" fmla="*/ 18 h 48"/>
                <a:gd name="T4" fmla="*/ 24 w 50"/>
                <a:gd name="T5" fmla="*/ 17 h 48"/>
                <a:gd name="T6" fmla="*/ 6 w 50"/>
                <a:gd name="T7" fmla="*/ 3 h 48"/>
                <a:gd name="T8" fmla="*/ 3 w 50"/>
                <a:gd name="T9" fmla="*/ 0 h 48"/>
                <a:gd name="T10" fmla="*/ 2 w 50"/>
                <a:gd name="T11" fmla="*/ 2 h 48"/>
                <a:gd name="T12" fmla="*/ 1 w 50"/>
                <a:gd name="T13" fmla="*/ 3 h 48"/>
                <a:gd name="T14" fmla="*/ 0 w 50"/>
                <a:gd name="T15" fmla="*/ 5 h 48"/>
                <a:gd name="T16" fmla="*/ 3 w 50"/>
                <a:gd name="T17" fmla="*/ 7 h 48"/>
                <a:gd name="T18" fmla="*/ 20 w 50"/>
                <a:gd name="T19" fmla="*/ 21 h 48"/>
                <a:gd name="T20" fmla="*/ 21 w 50"/>
                <a:gd name="T21" fmla="*/ 22 h 48"/>
                <a:gd name="T22" fmla="*/ 40 w 50"/>
                <a:gd name="T23" fmla="*/ 41 h 48"/>
                <a:gd name="T24" fmla="*/ 46 w 50"/>
                <a:gd name="T25" fmla="*/ 48 h 48"/>
                <a:gd name="T26" fmla="*/ 48 w 50"/>
                <a:gd name="T27" fmla="*/ 47 h 48"/>
                <a:gd name="T28" fmla="*/ 49 w 50"/>
                <a:gd name="T29" fmla="*/ 46 h 48"/>
                <a:gd name="T30" fmla="*/ 50 w 50"/>
                <a:gd name="T31" fmla="*/ 45 h 48"/>
                <a:gd name="T32" fmla="*/ 44 w 50"/>
                <a:gd name="T3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8">
                  <a:moveTo>
                    <a:pt x="44" y="37"/>
                  </a:moveTo>
                  <a:cubicBezTo>
                    <a:pt x="38" y="30"/>
                    <a:pt x="31" y="24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8" y="12"/>
                    <a:pt x="12" y="7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9" y="11"/>
                    <a:pt x="15" y="16"/>
                    <a:pt x="20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7" y="28"/>
                    <a:pt x="34" y="34"/>
                    <a:pt x="40" y="41"/>
                  </a:cubicBezTo>
                  <a:cubicBezTo>
                    <a:pt x="42" y="43"/>
                    <a:pt x="44" y="46"/>
                    <a:pt x="46" y="48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8" y="42"/>
                    <a:pt x="46" y="40"/>
                    <a:pt x="4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6696">
              <a:extLst>
                <a:ext uri="{FF2B5EF4-FFF2-40B4-BE49-F238E27FC236}">
                  <a16:creationId xmlns="" xmlns:a16="http://schemas.microsoft.com/office/drawing/2014/main" id="{3E2E5ED0-D430-4875-9F90-8D6E4B280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1" y="2765426"/>
              <a:ext cx="46038" cy="44450"/>
            </a:xfrm>
            <a:custGeom>
              <a:avLst/>
              <a:gdLst>
                <a:gd name="T0" fmla="*/ 30 w 50"/>
                <a:gd name="T1" fmla="*/ 10 h 47"/>
                <a:gd name="T2" fmla="*/ 8 w 50"/>
                <a:gd name="T3" fmla="*/ 3 h 47"/>
                <a:gd name="T4" fmla="*/ 8 w 50"/>
                <a:gd name="T5" fmla="*/ 4 h 47"/>
                <a:gd name="T6" fmla="*/ 8 w 50"/>
                <a:gd name="T7" fmla="*/ 3 h 47"/>
                <a:gd name="T8" fmla="*/ 0 w 50"/>
                <a:gd name="T9" fmla="*/ 0 h 47"/>
                <a:gd name="T10" fmla="*/ 4 w 50"/>
                <a:gd name="T11" fmla="*/ 7 h 47"/>
                <a:gd name="T12" fmla="*/ 5 w 50"/>
                <a:gd name="T13" fmla="*/ 8 h 47"/>
                <a:gd name="T14" fmla="*/ 4 w 50"/>
                <a:gd name="T15" fmla="*/ 7 h 47"/>
                <a:gd name="T16" fmla="*/ 11 w 50"/>
                <a:gd name="T17" fmla="*/ 28 h 47"/>
                <a:gd name="T18" fmla="*/ 15 w 50"/>
                <a:gd name="T19" fmla="*/ 47 h 47"/>
                <a:gd name="T20" fmla="*/ 30 w 50"/>
                <a:gd name="T21" fmla="*/ 34 h 47"/>
                <a:gd name="T22" fmla="*/ 32 w 50"/>
                <a:gd name="T23" fmla="*/ 33 h 47"/>
                <a:gd name="T24" fmla="*/ 33 w 50"/>
                <a:gd name="T25" fmla="*/ 32 h 47"/>
                <a:gd name="T26" fmla="*/ 34 w 50"/>
                <a:gd name="T27" fmla="*/ 31 h 47"/>
                <a:gd name="T28" fmla="*/ 50 w 50"/>
                <a:gd name="T29" fmla="*/ 18 h 47"/>
                <a:gd name="T30" fmla="*/ 30 w 50"/>
                <a:gd name="T3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7">
                  <a:moveTo>
                    <a:pt x="30" y="10"/>
                  </a:moveTo>
                  <a:cubicBezTo>
                    <a:pt x="23" y="8"/>
                    <a:pt x="16" y="6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2" y="2"/>
                    <a:pt x="3" y="5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15"/>
                    <a:pt x="9" y="22"/>
                    <a:pt x="11" y="28"/>
                  </a:cubicBezTo>
                  <a:cubicBezTo>
                    <a:pt x="12" y="35"/>
                    <a:pt x="13" y="42"/>
                    <a:pt x="15" y="47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4" y="14"/>
                    <a:pt x="37" y="12"/>
                    <a:pt x="3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6697">
              <a:extLst>
                <a:ext uri="{FF2B5EF4-FFF2-40B4-BE49-F238E27FC236}">
                  <a16:creationId xmlns="" xmlns:a16="http://schemas.microsoft.com/office/drawing/2014/main" id="{24A28190-D7B2-4138-AE90-AB01762A5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2755901"/>
              <a:ext cx="34925" cy="39688"/>
            </a:xfrm>
            <a:custGeom>
              <a:avLst/>
              <a:gdLst>
                <a:gd name="T0" fmla="*/ 15 w 37"/>
                <a:gd name="T1" fmla="*/ 4 h 42"/>
                <a:gd name="T2" fmla="*/ 13 w 37"/>
                <a:gd name="T3" fmla="*/ 0 h 42"/>
                <a:gd name="T4" fmla="*/ 12 w 37"/>
                <a:gd name="T5" fmla="*/ 2 h 42"/>
                <a:gd name="T6" fmla="*/ 0 w 37"/>
                <a:gd name="T7" fmla="*/ 18 h 42"/>
                <a:gd name="T8" fmla="*/ 2 w 37"/>
                <a:gd name="T9" fmla="*/ 20 h 42"/>
                <a:gd name="T10" fmla="*/ 14 w 37"/>
                <a:gd name="T11" fmla="*/ 28 h 42"/>
                <a:gd name="T12" fmla="*/ 16 w 37"/>
                <a:gd name="T13" fmla="*/ 29 h 42"/>
                <a:gd name="T14" fmla="*/ 37 w 37"/>
                <a:gd name="T15" fmla="*/ 42 h 42"/>
                <a:gd name="T16" fmla="*/ 15 w 37"/>
                <a:gd name="T1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2">
                  <a:moveTo>
                    <a:pt x="15" y="4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9"/>
                    <a:pt x="2" y="20"/>
                  </a:cubicBezTo>
                  <a:cubicBezTo>
                    <a:pt x="5" y="23"/>
                    <a:pt x="9" y="26"/>
                    <a:pt x="14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3" y="33"/>
                    <a:pt x="30" y="37"/>
                    <a:pt x="37" y="42"/>
                  </a:cubicBezTo>
                  <a:cubicBezTo>
                    <a:pt x="24" y="26"/>
                    <a:pt x="20" y="1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6698">
              <a:extLst>
                <a:ext uri="{FF2B5EF4-FFF2-40B4-BE49-F238E27FC236}">
                  <a16:creationId xmlns="" xmlns:a16="http://schemas.microsoft.com/office/drawing/2014/main" id="{33856C69-EE33-4F5D-9A7D-0F253E72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2738438"/>
              <a:ext cx="44450" cy="34925"/>
            </a:xfrm>
            <a:custGeom>
              <a:avLst/>
              <a:gdLst>
                <a:gd name="T0" fmla="*/ 30 w 47"/>
                <a:gd name="T1" fmla="*/ 15 h 38"/>
                <a:gd name="T2" fmla="*/ 29 w 47"/>
                <a:gd name="T3" fmla="*/ 14 h 38"/>
                <a:gd name="T4" fmla="*/ 17 w 47"/>
                <a:gd name="T5" fmla="*/ 2 h 38"/>
                <a:gd name="T6" fmla="*/ 13 w 47"/>
                <a:gd name="T7" fmla="*/ 0 h 38"/>
                <a:gd name="T8" fmla="*/ 1 w 47"/>
                <a:gd name="T9" fmla="*/ 16 h 38"/>
                <a:gd name="T10" fmla="*/ 0 w 47"/>
                <a:gd name="T11" fmla="*/ 18 h 38"/>
                <a:gd name="T12" fmla="*/ 4 w 47"/>
                <a:gd name="T13" fmla="*/ 19 h 38"/>
                <a:gd name="T14" fmla="*/ 47 w 47"/>
                <a:gd name="T15" fmla="*/ 38 h 38"/>
                <a:gd name="T16" fmla="*/ 30 w 47"/>
                <a:gd name="T1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30" y="15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5" y="8"/>
                    <a:pt x="21" y="5"/>
                    <a:pt x="17" y="2"/>
                  </a:cubicBezTo>
                  <a:cubicBezTo>
                    <a:pt x="16" y="1"/>
                    <a:pt x="14" y="1"/>
                    <a:pt x="13" y="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5" y="21"/>
                    <a:pt x="29" y="23"/>
                    <a:pt x="47" y="38"/>
                  </a:cubicBezTo>
                  <a:cubicBezTo>
                    <a:pt x="41" y="31"/>
                    <a:pt x="36" y="23"/>
                    <a:pt x="3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6699">
              <a:extLst>
                <a:ext uri="{FF2B5EF4-FFF2-40B4-BE49-F238E27FC236}">
                  <a16:creationId xmlns="" xmlns:a16="http://schemas.microsoft.com/office/drawing/2014/main" id="{712A384E-C7C7-45C4-B667-BEEEFB527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9" y="2795588"/>
              <a:ext cx="38100" cy="52388"/>
            </a:xfrm>
            <a:custGeom>
              <a:avLst/>
              <a:gdLst>
                <a:gd name="T0" fmla="*/ 35 w 40"/>
                <a:gd name="T1" fmla="*/ 45 h 56"/>
                <a:gd name="T2" fmla="*/ 21 w 40"/>
                <a:gd name="T3" fmla="*/ 22 h 56"/>
                <a:gd name="T4" fmla="*/ 21 w 40"/>
                <a:gd name="T5" fmla="*/ 21 h 56"/>
                <a:gd name="T6" fmla="*/ 7 w 40"/>
                <a:gd name="T7" fmla="*/ 3 h 56"/>
                <a:gd name="T8" fmla="*/ 4 w 40"/>
                <a:gd name="T9" fmla="*/ 0 h 56"/>
                <a:gd name="T10" fmla="*/ 3 w 40"/>
                <a:gd name="T11" fmla="*/ 1 h 56"/>
                <a:gd name="T12" fmla="*/ 2 w 40"/>
                <a:gd name="T13" fmla="*/ 2 h 56"/>
                <a:gd name="T14" fmla="*/ 0 w 40"/>
                <a:gd name="T15" fmla="*/ 3 h 56"/>
                <a:gd name="T16" fmla="*/ 3 w 40"/>
                <a:gd name="T17" fmla="*/ 6 h 56"/>
                <a:gd name="T18" fmla="*/ 16 w 40"/>
                <a:gd name="T19" fmla="*/ 24 h 56"/>
                <a:gd name="T20" fmla="*/ 17 w 40"/>
                <a:gd name="T21" fmla="*/ 25 h 56"/>
                <a:gd name="T22" fmla="*/ 31 w 40"/>
                <a:gd name="T23" fmla="*/ 48 h 56"/>
                <a:gd name="T24" fmla="*/ 35 w 40"/>
                <a:gd name="T25" fmla="*/ 56 h 56"/>
                <a:gd name="T26" fmla="*/ 37 w 40"/>
                <a:gd name="T27" fmla="*/ 56 h 56"/>
                <a:gd name="T28" fmla="*/ 38 w 40"/>
                <a:gd name="T29" fmla="*/ 55 h 56"/>
                <a:gd name="T30" fmla="*/ 40 w 40"/>
                <a:gd name="T31" fmla="*/ 54 h 56"/>
                <a:gd name="T32" fmla="*/ 35 w 40"/>
                <a:gd name="T33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6">
                  <a:moveTo>
                    <a:pt x="35" y="45"/>
                  </a:moveTo>
                  <a:cubicBezTo>
                    <a:pt x="31" y="37"/>
                    <a:pt x="26" y="29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6" y="15"/>
                    <a:pt x="12" y="9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12"/>
                    <a:pt x="12" y="18"/>
                    <a:pt x="16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2" y="32"/>
                    <a:pt x="26" y="40"/>
                    <a:pt x="31" y="48"/>
                  </a:cubicBezTo>
                  <a:cubicBezTo>
                    <a:pt x="32" y="51"/>
                    <a:pt x="34" y="53"/>
                    <a:pt x="35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1"/>
                    <a:pt x="37" y="48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6700">
              <a:extLst>
                <a:ext uri="{FF2B5EF4-FFF2-40B4-BE49-F238E27FC236}">
                  <a16:creationId xmlns="" xmlns:a16="http://schemas.microsoft.com/office/drawing/2014/main" id="{1D036D4D-2541-4395-92DC-4DA8DC0B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2809876"/>
              <a:ext cx="41275" cy="46038"/>
            </a:xfrm>
            <a:custGeom>
              <a:avLst/>
              <a:gdLst>
                <a:gd name="T0" fmla="*/ 26 w 44"/>
                <a:gd name="T1" fmla="*/ 17 h 49"/>
                <a:gd name="T2" fmla="*/ 7 w 44"/>
                <a:gd name="T3" fmla="*/ 5 h 49"/>
                <a:gd name="T4" fmla="*/ 7 w 44"/>
                <a:gd name="T5" fmla="*/ 6 h 49"/>
                <a:gd name="T6" fmla="*/ 6 w 44"/>
                <a:gd name="T7" fmla="*/ 5 h 49"/>
                <a:gd name="T8" fmla="*/ 0 w 44"/>
                <a:gd name="T9" fmla="*/ 0 h 49"/>
                <a:gd name="T10" fmla="*/ 2 w 44"/>
                <a:gd name="T11" fmla="*/ 8 h 49"/>
                <a:gd name="T12" fmla="*/ 3 w 44"/>
                <a:gd name="T13" fmla="*/ 9 h 49"/>
                <a:gd name="T14" fmla="*/ 2 w 44"/>
                <a:gd name="T15" fmla="*/ 8 h 49"/>
                <a:gd name="T16" fmla="*/ 4 w 44"/>
                <a:gd name="T17" fmla="*/ 30 h 49"/>
                <a:gd name="T18" fmla="*/ 3 w 44"/>
                <a:gd name="T19" fmla="*/ 49 h 49"/>
                <a:gd name="T20" fmla="*/ 21 w 44"/>
                <a:gd name="T21" fmla="*/ 40 h 49"/>
                <a:gd name="T22" fmla="*/ 23 w 44"/>
                <a:gd name="T23" fmla="*/ 40 h 49"/>
                <a:gd name="T24" fmla="*/ 24 w 44"/>
                <a:gd name="T25" fmla="*/ 39 h 49"/>
                <a:gd name="T26" fmla="*/ 26 w 44"/>
                <a:gd name="T27" fmla="*/ 38 h 49"/>
                <a:gd name="T28" fmla="*/ 44 w 44"/>
                <a:gd name="T29" fmla="*/ 29 h 49"/>
                <a:gd name="T30" fmla="*/ 26 w 44"/>
                <a:gd name="T3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9">
                  <a:moveTo>
                    <a:pt x="26" y="17"/>
                  </a:moveTo>
                  <a:cubicBezTo>
                    <a:pt x="20" y="13"/>
                    <a:pt x="13" y="10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6"/>
                    <a:pt x="4" y="23"/>
                    <a:pt x="4" y="30"/>
                  </a:cubicBezTo>
                  <a:cubicBezTo>
                    <a:pt x="3" y="37"/>
                    <a:pt x="3" y="43"/>
                    <a:pt x="3" y="4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39" y="24"/>
                    <a:pt x="33" y="20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6701">
              <a:extLst>
                <a:ext uri="{FF2B5EF4-FFF2-40B4-BE49-F238E27FC236}">
                  <a16:creationId xmlns="" xmlns:a16="http://schemas.microsoft.com/office/drawing/2014/main" id="{EBF7FD03-617D-479F-A552-9C8B7083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2797176"/>
              <a:ext cx="26988" cy="42863"/>
            </a:xfrm>
            <a:custGeom>
              <a:avLst/>
              <a:gdLst>
                <a:gd name="T0" fmla="*/ 18 w 30"/>
                <a:gd name="T1" fmla="*/ 4 h 46"/>
                <a:gd name="T2" fmla="*/ 17 w 30"/>
                <a:gd name="T3" fmla="*/ 0 h 46"/>
                <a:gd name="T4" fmla="*/ 15 w 30"/>
                <a:gd name="T5" fmla="*/ 1 h 46"/>
                <a:gd name="T6" fmla="*/ 0 w 30"/>
                <a:gd name="T7" fmla="*/ 14 h 46"/>
                <a:gd name="T8" fmla="*/ 2 w 30"/>
                <a:gd name="T9" fmla="*/ 17 h 46"/>
                <a:gd name="T10" fmla="*/ 11 w 30"/>
                <a:gd name="T11" fmla="*/ 27 h 46"/>
                <a:gd name="T12" fmla="*/ 13 w 30"/>
                <a:gd name="T13" fmla="*/ 29 h 46"/>
                <a:gd name="T14" fmla="*/ 30 w 30"/>
                <a:gd name="T15" fmla="*/ 46 h 46"/>
                <a:gd name="T16" fmla="*/ 18 w 30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18" y="4"/>
                  </a:moveTo>
                  <a:cubicBezTo>
                    <a:pt x="17" y="3"/>
                    <a:pt x="17" y="1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4" y="21"/>
                    <a:pt x="7" y="24"/>
                    <a:pt x="11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34"/>
                    <a:pt x="25" y="39"/>
                    <a:pt x="30" y="46"/>
                  </a:cubicBezTo>
                  <a:cubicBezTo>
                    <a:pt x="21" y="27"/>
                    <a:pt x="20" y="1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6702">
              <a:extLst>
                <a:ext uri="{FF2B5EF4-FFF2-40B4-BE49-F238E27FC236}">
                  <a16:creationId xmlns="" xmlns:a16="http://schemas.microsoft.com/office/drawing/2014/main" id="{DE01F45A-6253-42F3-AD54-3F8A8706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2782888"/>
              <a:ext cx="38100" cy="41275"/>
            </a:xfrm>
            <a:custGeom>
              <a:avLst/>
              <a:gdLst>
                <a:gd name="T0" fmla="*/ 30 w 41"/>
                <a:gd name="T1" fmla="*/ 18 h 44"/>
                <a:gd name="T2" fmla="*/ 29 w 41"/>
                <a:gd name="T3" fmla="*/ 17 h 44"/>
                <a:gd name="T4" fmla="*/ 20 w 41"/>
                <a:gd name="T5" fmla="*/ 3 h 44"/>
                <a:gd name="T6" fmla="*/ 17 w 41"/>
                <a:gd name="T7" fmla="*/ 0 h 44"/>
                <a:gd name="T8" fmla="*/ 1 w 41"/>
                <a:gd name="T9" fmla="*/ 13 h 44"/>
                <a:gd name="T10" fmla="*/ 0 w 41"/>
                <a:gd name="T11" fmla="*/ 14 h 44"/>
                <a:gd name="T12" fmla="*/ 4 w 41"/>
                <a:gd name="T13" fmla="*/ 16 h 44"/>
                <a:gd name="T14" fmla="*/ 41 w 41"/>
                <a:gd name="T15" fmla="*/ 44 h 44"/>
                <a:gd name="T16" fmla="*/ 30 w 41"/>
                <a:gd name="T1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4">
                  <a:moveTo>
                    <a:pt x="30" y="18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7" y="11"/>
                    <a:pt x="24" y="6"/>
                    <a:pt x="20" y="3"/>
                  </a:cubicBezTo>
                  <a:cubicBezTo>
                    <a:pt x="19" y="2"/>
                    <a:pt x="18" y="1"/>
                    <a:pt x="17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20"/>
                    <a:pt x="27" y="26"/>
                    <a:pt x="41" y="44"/>
                  </a:cubicBezTo>
                  <a:cubicBezTo>
                    <a:pt x="37" y="36"/>
                    <a:pt x="33" y="27"/>
                    <a:pt x="3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6703">
              <a:extLst>
                <a:ext uri="{FF2B5EF4-FFF2-40B4-BE49-F238E27FC236}">
                  <a16:creationId xmlns="" xmlns:a16="http://schemas.microsoft.com/office/drawing/2014/main" id="{4A7E123D-80A2-41F9-9004-4B4A7F1A1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2844801"/>
              <a:ext cx="25400" cy="58738"/>
            </a:xfrm>
            <a:custGeom>
              <a:avLst/>
              <a:gdLst>
                <a:gd name="T0" fmla="*/ 25 w 27"/>
                <a:gd name="T1" fmla="*/ 51 h 62"/>
                <a:gd name="T2" fmla="*/ 16 w 27"/>
                <a:gd name="T3" fmla="*/ 25 h 62"/>
                <a:gd name="T4" fmla="*/ 16 w 27"/>
                <a:gd name="T5" fmla="*/ 25 h 62"/>
                <a:gd name="T6" fmla="*/ 7 w 27"/>
                <a:gd name="T7" fmla="*/ 3 h 62"/>
                <a:gd name="T8" fmla="*/ 5 w 27"/>
                <a:gd name="T9" fmla="*/ 0 h 62"/>
                <a:gd name="T10" fmla="*/ 3 w 27"/>
                <a:gd name="T11" fmla="*/ 1 h 62"/>
                <a:gd name="T12" fmla="*/ 2 w 27"/>
                <a:gd name="T13" fmla="*/ 2 h 62"/>
                <a:gd name="T14" fmla="*/ 0 w 27"/>
                <a:gd name="T15" fmla="*/ 2 h 62"/>
                <a:gd name="T16" fmla="*/ 2 w 27"/>
                <a:gd name="T17" fmla="*/ 6 h 62"/>
                <a:gd name="T18" fmla="*/ 11 w 27"/>
                <a:gd name="T19" fmla="*/ 27 h 62"/>
                <a:gd name="T20" fmla="*/ 11 w 27"/>
                <a:gd name="T21" fmla="*/ 27 h 62"/>
                <a:gd name="T22" fmla="*/ 20 w 27"/>
                <a:gd name="T23" fmla="*/ 53 h 62"/>
                <a:gd name="T24" fmla="*/ 22 w 27"/>
                <a:gd name="T25" fmla="*/ 62 h 62"/>
                <a:gd name="T26" fmla="*/ 24 w 27"/>
                <a:gd name="T27" fmla="*/ 62 h 62"/>
                <a:gd name="T28" fmla="*/ 25 w 27"/>
                <a:gd name="T29" fmla="*/ 61 h 62"/>
                <a:gd name="T30" fmla="*/ 27 w 27"/>
                <a:gd name="T31" fmla="*/ 61 h 62"/>
                <a:gd name="T32" fmla="*/ 25 w 27"/>
                <a:gd name="T33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62">
                  <a:moveTo>
                    <a:pt x="25" y="51"/>
                  </a:moveTo>
                  <a:cubicBezTo>
                    <a:pt x="22" y="42"/>
                    <a:pt x="19" y="3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18"/>
                    <a:pt x="10" y="10"/>
                    <a:pt x="7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13"/>
                    <a:pt x="8" y="20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4" y="36"/>
                    <a:pt x="17" y="44"/>
                    <a:pt x="20" y="53"/>
                  </a:cubicBezTo>
                  <a:cubicBezTo>
                    <a:pt x="20" y="56"/>
                    <a:pt x="21" y="59"/>
                    <a:pt x="22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6" y="58"/>
                    <a:pt x="26" y="55"/>
                    <a:pt x="2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6704">
              <a:extLst>
                <a:ext uri="{FF2B5EF4-FFF2-40B4-BE49-F238E27FC236}">
                  <a16:creationId xmlns="" xmlns:a16="http://schemas.microsoft.com/office/drawing/2014/main" id="{54EE12E9-B9CE-4B54-9E2F-9DCA129DB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2862263"/>
              <a:ext cx="41275" cy="46038"/>
            </a:xfrm>
            <a:custGeom>
              <a:avLst/>
              <a:gdLst>
                <a:gd name="T0" fmla="*/ 30 w 44"/>
                <a:gd name="T1" fmla="*/ 22 h 49"/>
                <a:gd name="T2" fmla="*/ 13 w 44"/>
                <a:gd name="T3" fmla="*/ 7 h 49"/>
                <a:gd name="T4" fmla="*/ 13 w 44"/>
                <a:gd name="T5" fmla="*/ 7 h 49"/>
                <a:gd name="T6" fmla="*/ 13 w 44"/>
                <a:gd name="T7" fmla="*/ 6 h 49"/>
                <a:gd name="T8" fmla="*/ 7 w 44"/>
                <a:gd name="T9" fmla="*/ 0 h 49"/>
                <a:gd name="T10" fmla="*/ 8 w 44"/>
                <a:gd name="T11" fmla="*/ 8 h 49"/>
                <a:gd name="T12" fmla="*/ 8 w 44"/>
                <a:gd name="T13" fmla="*/ 9 h 49"/>
                <a:gd name="T14" fmla="*/ 8 w 44"/>
                <a:gd name="T15" fmla="*/ 9 h 49"/>
                <a:gd name="T16" fmla="*/ 4 w 44"/>
                <a:gd name="T17" fmla="*/ 30 h 49"/>
                <a:gd name="T18" fmla="*/ 0 w 44"/>
                <a:gd name="T19" fmla="*/ 49 h 49"/>
                <a:gd name="T20" fmla="*/ 19 w 44"/>
                <a:gd name="T21" fmla="*/ 44 h 49"/>
                <a:gd name="T22" fmla="*/ 21 w 44"/>
                <a:gd name="T23" fmla="*/ 44 h 49"/>
                <a:gd name="T24" fmla="*/ 22 w 44"/>
                <a:gd name="T25" fmla="*/ 43 h 49"/>
                <a:gd name="T26" fmla="*/ 24 w 44"/>
                <a:gd name="T27" fmla="*/ 43 h 49"/>
                <a:gd name="T28" fmla="*/ 44 w 44"/>
                <a:gd name="T29" fmla="*/ 38 h 49"/>
                <a:gd name="T30" fmla="*/ 30 w 44"/>
                <a:gd name="T31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49">
                  <a:moveTo>
                    <a:pt x="30" y="22"/>
                  </a:moveTo>
                  <a:cubicBezTo>
                    <a:pt x="24" y="17"/>
                    <a:pt x="18" y="1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4"/>
                    <a:pt x="9" y="2"/>
                    <a:pt x="7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7"/>
                    <a:pt x="6" y="24"/>
                    <a:pt x="4" y="30"/>
                  </a:cubicBezTo>
                  <a:cubicBezTo>
                    <a:pt x="2" y="37"/>
                    <a:pt x="0" y="43"/>
                    <a:pt x="0" y="49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0" y="32"/>
                    <a:pt x="35" y="27"/>
                    <a:pt x="3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6705">
              <a:extLst>
                <a:ext uri="{FF2B5EF4-FFF2-40B4-BE49-F238E27FC236}">
                  <a16:creationId xmlns="" xmlns:a16="http://schemas.microsoft.com/office/drawing/2014/main" id="{0660E3C4-A630-436C-80C8-9D64579DC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2847976"/>
              <a:ext cx="20638" cy="42863"/>
            </a:xfrm>
            <a:custGeom>
              <a:avLst/>
              <a:gdLst>
                <a:gd name="T0" fmla="*/ 20 w 22"/>
                <a:gd name="T1" fmla="*/ 4 h 47"/>
                <a:gd name="T2" fmla="*/ 20 w 22"/>
                <a:gd name="T3" fmla="*/ 0 h 47"/>
                <a:gd name="T4" fmla="*/ 18 w 22"/>
                <a:gd name="T5" fmla="*/ 0 h 47"/>
                <a:gd name="T6" fmla="*/ 0 w 22"/>
                <a:gd name="T7" fmla="*/ 9 h 47"/>
                <a:gd name="T8" fmla="*/ 1 w 22"/>
                <a:gd name="T9" fmla="*/ 13 h 47"/>
                <a:gd name="T10" fmla="*/ 8 w 22"/>
                <a:gd name="T11" fmla="*/ 25 h 47"/>
                <a:gd name="T12" fmla="*/ 9 w 22"/>
                <a:gd name="T13" fmla="*/ 26 h 47"/>
                <a:gd name="T14" fmla="*/ 22 w 22"/>
                <a:gd name="T15" fmla="*/ 47 h 47"/>
                <a:gd name="T16" fmla="*/ 20 w 22"/>
                <a:gd name="T1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0" y="4"/>
                  </a:moveTo>
                  <a:cubicBezTo>
                    <a:pt x="20" y="2"/>
                    <a:pt x="20" y="1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2" y="17"/>
                    <a:pt x="5" y="21"/>
                    <a:pt x="8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4" y="33"/>
                    <a:pt x="19" y="40"/>
                    <a:pt x="22" y="47"/>
                  </a:cubicBezTo>
                  <a:cubicBezTo>
                    <a:pt x="18" y="27"/>
                    <a:pt x="20" y="15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6706">
              <a:extLst>
                <a:ext uri="{FF2B5EF4-FFF2-40B4-BE49-F238E27FC236}">
                  <a16:creationId xmlns="" xmlns:a16="http://schemas.microsoft.com/office/drawing/2014/main" id="{17C5F0F1-1F44-4EB7-8B3C-0C24CBB5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2836863"/>
              <a:ext cx="30163" cy="46038"/>
            </a:xfrm>
            <a:custGeom>
              <a:avLst/>
              <a:gdLst>
                <a:gd name="T0" fmla="*/ 28 w 33"/>
                <a:gd name="T1" fmla="*/ 21 h 49"/>
                <a:gd name="T2" fmla="*/ 28 w 33"/>
                <a:gd name="T3" fmla="*/ 19 h 49"/>
                <a:gd name="T4" fmla="*/ 22 w 33"/>
                <a:gd name="T5" fmla="*/ 3 h 49"/>
                <a:gd name="T6" fmla="*/ 20 w 33"/>
                <a:gd name="T7" fmla="*/ 0 h 49"/>
                <a:gd name="T8" fmla="*/ 2 w 33"/>
                <a:gd name="T9" fmla="*/ 9 h 49"/>
                <a:gd name="T10" fmla="*/ 0 w 33"/>
                <a:gd name="T11" fmla="*/ 10 h 49"/>
                <a:gd name="T12" fmla="*/ 4 w 33"/>
                <a:gd name="T13" fmla="*/ 12 h 49"/>
                <a:gd name="T14" fmla="*/ 33 w 33"/>
                <a:gd name="T15" fmla="*/ 49 h 49"/>
                <a:gd name="T16" fmla="*/ 28 w 3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9">
                  <a:moveTo>
                    <a:pt x="28" y="21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7" y="13"/>
                    <a:pt x="25" y="8"/>
                    <a:pt x="22" y="3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3" y="19"/>
                    <a:pt x="24" y="27"/>
                    <a:pt x="33" y="49"/>
                  </a:cubicBezTo>
                  <a:cubicBezTo>
                    <a:pt x="31" y="40"/>
                    <a:pt x="30" y="30"/>
                    <a:pt x="2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6707">
              <a:extLst>
                <a:ext uri="{FF2B5EF4-FFF2-40B4-BE49-F238E27FC236}">
                  <a16:creationId xmlns="" xmlns:a16="http://schemas.microsoft.com/office/drawing/2014/main" id="{D4A0BE1C-41DF-4ACD-A17E-7A9E2179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2901951"/>
              <a:ext cx="12700" cy="60325"/>
            </a:xfrm>
            <a:custGeom>
              <a:avLst/>
              <a:gdLst>
                <a:gd name="T0" fmla="*/ 13 w 13"/>
                <a:gd name="T1" fmla="*/ 54 h 64"/>
                <a:gd name="T2" fmla="*/ 10 w 13"/>
                <a:gd name="T3" fmla="*/ 27 h 64"/>
                <a:gd name="T4" fmla="*/ 10 w 13"/>
                <a:gd name="T5" fmla="*/ 27 h 64"/>
                <a:gd name="T6" fmla="*/ 6 w 13"/>
                <a:gd name="T7" fmla="*/ 4 h 64"/>
                <a:gd name="T8" fmla="*/ 5 w 13"/>
                <a:gd name="T9" fmla="*/ 0 h 64"/>
                <a:gd name="T10" fmla="*/ 3 w 13"/>
                <a:gd name="T11" fmla="*/ 0 h 64"/>
                <a:gd name="T12" fmla="*/ 2 w 13"/>
                <a:gd name="T13" fmla="*/ 1 h 64"/>
                <a:gd name="T14" fmla="*/ 0 w 13"/>
                <a:gd name="T15" fmla="*/ 1 h 64"/>
                <a:gd name="T16" fmla="*/ 1 w 13"/>
                <a:gd name="T17" fmla="*/ 5 h 64"/>
                <a:gd name="T18" fmla="*/ 5 w 13"/>
                <a:gd name="T19" fmla="*/ 27 h 64"/>
                <a:gd name="T20" fmla="*/ 5 w 13"/>
                <a:gd name="T21" fmla="*/ 28 h 64"/>
                <a:gd name="T22" fmla="*/ 7 w 13"/>
                <a:gd name="T23" fmla="*/ 55 h 64"/>
                <a:gd name="T24" fmla="*/ 7 w 13"/>
                <a:gd name="T25" fmla="*/ 64 h 64"/>
                <a:gd name="T26" fmla="*/ 9 w 13"/>
                <a:gd name="T27" fmla="*/ 64 h 64"/>
                <a:gd name="T28" fmla="*/ 11 w 13"/>
                <a:gd name="T29" fmla="*/ 64 h 64"/>
                <a:gd name="T30" fmla="*/ 13 w 13"/>
                <a:gd name="T31" fmla="*/ 64 h 64"/>
                <a:gd name="T32" fmla="*/ 13 w 13"/>
                <a:gd name="T33" fmla="*/ 5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4">
                  <a:moveTo>
                    <a:pt x="13" y="54"/>
                  </a:moveTo>
                  <a:cubicBezTo>
                    <a:pt x="12" y="45"/>
                    <a:pt x="11" y="3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19"/>
                    <a:pt x="8" y="11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12"/>
                    <a:pt x="4" y="20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37"/>
                    <a:pt x="7" y="46"/>
                    <a:pt x="7" y="55"/>
                  </a:cubicBezTo>
                  <a:cubicBezTo>
                    <a:pt x="7" y="58"/>
                    <a:pt x="7" y="61"/>
                    <a:pt x="7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1"/>
                    <a:pt x="13" y="58"/>
                    <a:pt x="13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6708">
              <a:extLst>
                <a:ext uri="{FF2B5EF4-FFF2-40B4-BE49-F238E27FC236}">
                  <a16:creationId xmlns="" xmlns:a16="http://schemas.microsoft.com/office/drawing/2014/main" id="{DCABB415-CCEA-40E0-B1C2-1D822E91D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2921001"/>
              <a:ext cx="42863" cy="41275"/>
            </a:xfrm>
            <a:custGeom>
              <a:avLst/>
              <a:gdLst>
                <a:gd name="T0" fmla="*/ 36 w 46"/>
                <a:gd name="T1" fmla="*/ 26 h 45"/>
                <a:gd name="T2" fmla="*/ 23 w 46"/>
                <a:gd name="T3" fmla="*/ 8 h 45"/>
                <a:gd name="T4" fmla="*/ 23 w 46"/>
                <a:gd name="T5" fmla="*/ 8 h 45"/>
                <a:gd name="T6" fmla="*/ 23 w 46"/>
                <a:gd name="T7" fmla="*/ 7 h 45"/>
                <a:gd name="T8" fmla="*/ 19 w 46"/>
                <a:gd name="T9" fmla="*/ 0 h 45"/>
                <a:gd name="T10" fmla="*/ 18 w 46"/>
                <a:gd name="T11" fmla="*/ 8 h 45"/>
                <a:gd name="T12" fmla="*/ 18 w 46"/>
                <a:gd name="T13" fmla="*/ 9 h 45"/>
                <a:gd name="T14" fmla="*/ 18 w 46"/>
                <a:gd name="T15" fmla="*/ 8 h 45"/>
                <a:gd name="T16" fmla="*/ 9 w 46"/>
                <a:gd name="T17" fmla="*/ 28 h 45"/>
                <a:gd name="T18" fmla="*/ 0 w 46"/>
                <a:gd name="T19" fmla="*/ 45 h 45"/>
                <a:gd name="T20" fmla="*/ 20 w 46"/>
                <a:gd name="T21" fmla="*/ 45 h 45"/>
                <a:gd name="T22" fmla="*/ 22 w 46"/>
                <a:gd name="T23" fmla="*/ 45 h 45"/>
                <a:gd name="T24" fmla="*/ 24 w 46"/>
                <a:gd name="T25" fmla="*/ 45 h 45"/>
                <a:gd name="T26" fmla="*/ 26 w 46"/>
                <a:gd name="T27" fmla="*/ 45 h 45"/>
                <a:gd name="T28" fmla="*/ 46 w 46"/>
                <a:gd name="T29" fmla="*/ 45 h 45"/>
                <a:gd name="T30" fmla="*/ 36 w 46"/>
                <a:gd name="T31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45">
                  <a:moveTo>
                    <a:pt x="36" y="26"/>
                  </a:moveTo>
                  <a:cubicBezTo>
                    <a:pt x="32" y="21"/>
                    <a:pt x="27" y="15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5"/>
                    <a:pt x="20" y="2"/>
                    <a:pt x="19" y="0"/>
                  </a:cubicBezTo>
                  <a:cubicBezTo>
                    <a:pt x="19" y="3"/>
                    <a:pt x="19" y="5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16"/>
                    <a:pt x="13" y="22"/>
                    <a:pt x="9" y="28"/>
                  </a:cubicBezTo>
                  <a:cubicBezTo>
                    <a:pt x="6" y="34"/>
                    <a:pt x="2" y="40"/>
                    <a:pt x="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4" y="39"/>
                    <a:pt x="40" y="33"/>
                    <a:pt x="3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6709">
              <a:extLst>
                <a:ext uri="{FF2B5EF4-FFF2-40B4-BE49-F238E27FC236}">
                  <a16:creationId xmlns="" xmlns:a16="http://schemas.microsoft.com/office/drawing/2014/main" id="{2BBCAE51-DDD9-4550-A4E1-5FCE0A74E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2903538"/>
              <a:ext cx="19050" cy="44450"/>
            </a:xfrm>
            <a:custGeom>
              <a:avLst/>
              <a:gdLst>
                <a:gd name="T0" fmla="*/ 20 w 21"/>
                <a:gd name="T1" fmla="*/ 4 h 47"/>
                <a:gd name="T2" fmla="*/ 21 w 21"/>
                <a:gd name="T3" fmla="*/ 0 h 47"/>
                <a:gd name="T4" fmla="*/ 19 w 21"/>
                <a:gd name="T5" fmla="*/ 0 h 47"/>
                <a:gd name="T6" fmla="*/ 0 w 21"/>
                <a:gd name="T7" fmla="*/ 5 h 47"/>
                <a:gd name="T8" fmla="*/ 0 w 21"/>
                <a:gd name="T9" fmla="*/ 8 h 47"/>
                <a:gd name="T10" fmla="*/ 4 w 21"/>
                <a:gd name="T11" fmla="*/ 22 h 47"/>
                <a:gd name="T12" fmla="*/ 4 w 21"/>
                <a:gd name="T13" fmla="*/ 24 h 47"/>
                <a:gd name="T14" fmla="*/ 12 w 21"/>
                <a:gd name="T15" fmla="*/ 47 h 47"/>
                <a:gd name="T16" fmla="*/ 20 w 21"/>
                <a:gd name="T1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7">
                  <a:moveTo>
                    <a:pt x="20" y="4"/>
                  </a:moveTo>
                  <a:cubicBezTo>
                    <a:pt x="20" y="3"/>
                    <a:pt x="21" y="1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3"/>
                    <a:pt x="1" y="17"/>
                    <a:pt x="4" y="2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31"/>
                    <a:pt x="10" y="39"/>
                    <a:pt x="12" y="47"/>
                  </a:cubicBezTo>
                  <a:cubicBezTo>
                    <a:pt x="13" y="26"/>
                    <a:pt x="17" y="15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6710">
              <a:extLst>
                <a:ext uri="{FF2B5EF4-FFF2-40B4-BE49-F238E27FC236}">
                  <a16:creationId xmlns="" xmlns:a16="http://schemas.microsoft.com/office/drawing/2014/main" id="{B4E0ABCE-42DA-4354-874B-7AF5DDA9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2897188"/>
              <a:ext cx="23813" cy="47625"/>
            </a:xfrm>
            <a:custGeom>
              <a:avLst/>
              <a:gdLst>
                <a:gd name="T0" fmla="*/ 25 w 26"/>
                <a:gd name="T1" fmla="*/ 23 h 51"/>
                <a:gd name="T2" fmla="*/ 25 w 26"/>
                <a:gd name="T3" fmla="*/ 21 h 51"/>
                <a:gd name="T4" fmla="*/ 23 w 26"/>
                <a:gd name="T5" fmla="*/ 4 h 51"/>
                <a:gd name="T6" fmla="*/ 22 w 26"/>
                <a:gd name="T7" fmla="*/ 0 h 51"/>
                <a:gd name="T8" fmla="*/ 2 w 26"/>
                <a:gd name="T9" fmla="*/ 5 h 51"/>
                <a:gd name="T10" fmla="*/ 0 w 26"/>
                <a:gd name="T11" fmla="*/ 5 h 51"/>
                <a:gd name="T12" fmla="*/ 3 w 26"/>
                <a:gd name="T13" fmla="*/ 9 h 51"/>
                <a:gd name="T14" fmla="*/ 23 w 26"/>
                <a:gd name="T15" fmla="*/ 51 h 51"/>
                <a:gd name="T16" fmla="*/ 25 w 26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1">
                  <a:moveTo>
                    <a:pt x="25" y="23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6" y="14"/>
                    <a:pt x="25" y="9"/>
                    <a:pt x="23" y="4"/>
                  </a:cubicBezTo>
                  <a:cubicBezTo>
                    <a:pt x="23" y="3"/>
                    <a:pt x="22" y="2"/>
                    <a:pt x="2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18"/>
                    <a:pt x="19" y="28"/>
                    <a:pt x="23" y="51"/>
                  </a:cubicBezTo>
                  <a:cubicBezTo>
                    <a:pt x="23" y="41"/>
                    <a:pt x="24" y="32"/>
                    <a:pt x="2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8" name="组合 3157">
            <a:extLst>
              <a:ext uri="{FF2B5EF4-FFF2-40B4-BE49-F238E27FC236}">
                <a16:creationId xmlns="" xmlns:a16="http://schemas.microsoft.com/office/drawing/2014/main" id="{500B308E-F737-4FEC-ABEA-93125FB6A9BF}"/>
              </a:ext>
            </a:extLst>
          </p:cNvPr>
          <p:cNvGrpSpPr/>
          <p:nvPr/>
        </p:nvGrpSpPr>
        <p:grpSpPr>
          <a:xfrm>
            <a:off x="4487262" y="4892656"/>
            <a:ext cx="1186090" cy="1142776"/>
            <a:chOff x="4125913" y="1785938"/>
            <a:chExt cx="565151" cy="54451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159" name="组合 3158">
              <a:extLst>
                <a:ext uri="{FF2B5EF4-FFF2-40B4-BE49-F238E27FC236}">
                  <a16:creationId xmlns="" xmlns:a16="http://schemas.microsoft.com/office/drawing/2014/main" id="{2041DC28-B128-4F5D-AB76-82A044DEF0CC}"/>
                </a:ext>
              </a:extLst>
            </p:cNvPr>
            <p:cNvGrpSpPr/>
            <p:nvPr/>
          </p:nvGrpSpPr>
          <p:grpSpPr>
            <a:xfrm>
              <a:off x="4125913" y="1785938"/>
              <a:ext cx="330200" cy="544513"/>
              <a:chOff x="4125913" y="1785938"/>
              <a:chExt cx="330200" cy="544513"/>
            </a:xfrm>
            <a:grpFill/>
          </p:grpSpPr>
          <p:sp>
            <p:nvSpPr>
              <p:cNvPr id="3181" name="Freeform 2332">
                <a:extLst>
                  <a:ext uri="{FF2B5EF4-FFF2-40B4-BE49-F238E27FC236}">
                    <a16:creationId xmlns="" xmlns:a16="http://schemas.microsoft.com/office/drawing/2014/main" id="{0197444D-0B1E-405C-9916-642F59EBC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051" y="1785938"/>
                <a:ext cx="68263" cy="114300"/>
              </a:xfrm>
              <a:custGeom>
                <a:avLst/>
                <a:gdLst>
                  <a:gd name="T0" fmla="*/ 59 w 72"/>
                  <a:gd name="T1" fmla="*/ 7 h 121"/>
                  <a:gd name="T2" fmla="*/ 45 w 72"/>
                  <a:gd name="T3" fmla="*/ 16 h 121"/>
                  <a:gd name="T4" fmla="*/ 31 w 72"/>
                  <a:gd name="T5" fmla="*/ 36 h 121"/>
                  <a:gd name="T6" fmla="*/ 21 w 72"/>
                  <a:gd name="T7" fmla="*/ 59 h 121"/>
                  <a:gd name="T8" fmla="*/ 16 w 72"/>
                  <a:gd name="T9" fmla="*/ 79 h 121"/>
                  <a:gd name="T10" fmla="*/ 9 w 72"/>
                  <a:gd name="T11" fmla="*/ 101 h 121"/>
                  <a:gd name="T12" fmla="*/ 0 w 72"/>
                  <a:gd name="T13" fmla="*/ 117 h 121"/>
                  <a:gd name="T14" fmla="*/ 0 w 72"/>
                  <a:gd name="T15" fmla="*/ 121 h 121"/>
                  <a:gd name="T16" fmla="*/ 3 w 72"/>
                  <a:gd name="T17" fmla="*/ 118 h 121"/>
                  <a:gd name="T18" fmla="*/ 11 w 72"/>
                  <a:gd name="T19" fmla="*/ 102 h 121"/>
                  <a:gd name="T20" fmla="*/ 25 w 72"/>
                  <a:gd name="T21" fmla="*/ 84 h 121"/>
                  <a:gd name="T22" fmla="*/ 39 w 72"/>
                  <a:gd name="T23" fmla="*/ 69 h 121"/>
                  <a:gd name="T24" fmla="*/ 54 w 72"/>
                  <a:gd name="T25" fmla="*/ 49 h 121"/>
                  <a:gd name="T26" fmla="*/ 64 w 72"/>
                  <a:gd name="T27" fmla="*/ 29 h 121"/>
                  <a:gd name="T28" fmla="*/ 67 w 72"/>
                  <a:gd name="T29" fmla="*/ 12 h 121"/>
                  <a:gd name="T30" fmla="*/ 69 w 72"/>
                  <a:gd name="T31" fmla="*/ 0 h 121"/>
                  <a:gd name="T32" fmla="*/ 59 w 72"/>
                  <a:gd name="T33" fmla="*/ 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1">
                    <a:moveTo>
                      <a:pt x="59" y="7"/>
                    </a:moveTo>
                    <a:cubicBezTo>
                      <a:pt x="52" y="4"/>
                      <a:pt x="53" y="15"/>
                      <a:pt x="45" y="16"/>
                    </a:cubicBezTo>
                    <a:cubicBezTo>
                      <a:pt x="38" y="17"/>
                      <a:pt x="37" y="33"/>
                      <a:pt x="31" y="36"/>
                    </a:cubicBezTo>
                    <a:cubicBezTo>
                      <a:pt x="25" y="38"/>
                      <a:pt x="22" y="46"/>
                      <a:pt x="21" y="59"/>
                    </a:cubicBezTo>
                    <a:cubicBezTo>
                      <a:pt x="21" y="65"/>
                      <a:pt x="14" y="66"/>
                      <a:pt x="16" y="79"/>
                    </a:cubicBezTo>
                    <a:cubicBezTo>
                      <a:pt x="16" y="84"/>
                      <a:pt x="13" y="93"/>
                      <a:pt x="9" y="101"/>
                    </a:cubicBezTo>
                    <a:cubicBezTo>
                      <a:pt x="9" y="101"/>
                      <a:pt x="5" y="109"/>
                      <a:pt x="0" y="117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7" y="110"/>
                      <a:pt x="10" y="103"/>
                      <a:pt x="11" y="102"/>
                    </a:cubicBezTo>
                    <a:cubicBezTo>
                      <a:pt x="15" y="94"/>
                      <a:pt x="20" y="86"/>
                      <a:pt x="25" y="84"/>
                    </a:cubicBezTo>
                    <a:cubicBezTo>
                      <a:pt x="37" y="79"/>
                      <a:pt x="34" y="72"/>
                      <a:pt x="39" y="69"/>
                    </a:cubicBezTo>
                    <a:cubicBezTo>
                      <a:pt x="49" y="62"/>
                      <a:pt x="55" y="55"/>
                      <a:pt x="54" y="49"/>
                    </a:cubicBezTo>
                    <a:cubicBezTo>
                      <a:pt x="53" y="43"/>
                      <a:pt x="67" y="35"/>
                      <a:pt x="64" y="29"/>
                    </a:cubicBezTo>
                    <a:cubicBezTo>
                      <a:pt x="62" y="21"/>
                      <a:pt x="72" y="17"/>
                      <a:pt x="67" y="12"/>
                    </a:cubicBezTo>
                    <a:cubicBezTo>
                      <a:pt x="65" y="10"/>
                      <a:pt x="69" y="0"/>
                      <a:pt x="69" y="0"/>
                    </a:cubicBezTo>
                    <a:cubicBezTo>
                      <a:pt x="69" y="0"/>
                      <a:pt x="62" y="8"/>
                      <a:pt x="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2" name="Freeform 2333">
                <a:extLst>
                  <a:ext uri="{FF2B5EF4-FFF2-40B4-BE49-F238E27FC236}">
                    <a16:creationId xmlns="" xmlns:a16="http://schemas.microsoft.com/office/drawing/2014/main" id="{6DED30D2-51D9-412D-8CFE-76E943D1E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1895476"/>
                <a:ext cx="298450" cy="434975"/>
              </a:xfrm>
              <a:custGeom>
                <a:avLst/>
                <a:gdLst>
                  <a:gd name="T0" fmla="*/ 57 w 320"/>
                  <a:gd name="T1" fmla="*/ 0 h 465"/>
                  <a:gd name="T2" fmla="*/ 36 w 320"/>
                  <a:gd name="T3" fmla="*/ 48 h 465"/>
                  <a:gd name="T4" fmla="*/ 11 w 320"/>
                  <a:gd name="T5" fmla="*/ 129 h 465"/>
                  <a:gd name="T6" fmla="*/ 6 w 320"/>
                  <a:gd name="T7" fmla="*/ 235 h 465"/>
                  <a:gd name="T8" fmla="*/ 23 w 320"/>
                  <a:gd name="T9" fmla="*/ 289 h 465"/>
                  <a:gd name="T10" fmla="*/ 56 w 320"/>
                  <a:gd name="T11" fmla="*/ 337 h 465"/>
                  <a:gd name="T12" fmla="*/ 146 w 320"/>
                  <a:gd name="T13" fmla="*/ 402 h 465"/>
                  <a:gd name="T14" fmla="*/ 233 w 320"/>
                  <a:gd name="T15" fmla="*/ 437 h 465"/>
                  <a:gd name="T16" fmla="*/ 296 w 320"/>
                  <a:gd name="T17" fmla="*/ 457 h 465"/>
                  <a:gd name="T18" fmla="*/ 320 w 320"/>
                  <a:gd name="T19" fmla="*/ 465 h 465"/>
                  <a:gd name="T20" fmla="*/ 320 w 320"/>
                  <a:gd name="T21" fmla="*/ 463 h 465"/>
                  <a:gd name="T22" fmla="*/ 297 w 320"/>
                  <a:gd name="T23" fmla="*/ 455 h 465"/>
                  <a:gd name="T24" fmla="*/ 234 w 320"/>
                  <a:gd name="T25" fmla="*/ 435 h 465"/>
                  <a:gd name="T26" fmla="*/ 146 w 320"/>
                  <a:gd name="T27" fmla="*/ 399 h 465"/>
                  <a:gd name="T28" fmla="*/ 57 w 320"/>
                  <a:gd name="T29" fmla="*/ 334 h 465"/>
                  <a:gd name="T30" fmla="*/ 25 w 320"/>
                  <a:gd name="T31" fmla="*/ 287 h 465"/>
                  <a:gd name="T32" fmla="*/ 8 w 320"/>
                  <a:gd name="T33" fmla="*/ 233 h 465"/>
                  <a:gd name="T34" fmla="*/ 13 w 320"/>
                  <a:gd name="T35" fmla="*/ 128 h 465"/>
                  <a:gd name="T36" fmla="*/ 39 w 320"/>
                  <a:gd name="T37" fmla="*/ 48 h 465"/>
                  <a:gd name="T38" fmla="*/ 60 w 320"/>
                  <a:gd name="T39" fmla="*/ 1 h 465"/>
                  <a:gd name="T40" fmla="*/ 57 w 320"/>
                  <a:gd name="T41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0" h="465">
                    <a:moveTo>
                      <a:pt x="57" y="0"/>
                    </a:moveTo>
                    <a:cubicBezTo>
                      <a:pt x="53" y="10"/>
                      <a:pt x="45" y="26"/>
                      <a:pt x="36" y="48"/>
                    </a:cubicBezTo>
                    <a:cubicBezTo>
                      <a:pt x="28" y="69"/>
                      <a:pt x="18" y="97"/>
                      <a:pt x="11" y="129"/>
                    </a:cubicBezTo>
                    <a:cubicBezTo>
                      <a:pt x="4" y="161"/>
                      <a:pt x="0" y="197"/>
                      <a:pt x="6" y="235"/>
                    </a:cubicBezTo>
                    <a:cubicBezTo>
                      <a:pt x="9" y="253"/>
                      <a:pt x="15" y="272"/>
                      <a:pt x="23" y="289"/>
                    </a:cubicBezTo>
                    <a:cubicBezTo>
                      <a:pt x="32" y="307"/>
                      <a:pt x="43" y="323"/>
                      <a:pt x="56" y="337"/>
                    </a:cubicBezTo>
                    <a:cubicBezTo>
                      <a:pt x="82" y="365"/>
                      <a:pt x="114" y="386"/>
                      <a:pt x="146" y="402"/>
                    </a:cubicBezTo>
                    <a:cubicBezTo>
                      <a:pt x="177" y="417"/>
                      <a:pt x="207" y="428"/>
                      <a:pt x="233" y="437"/>
                    </a:cubicBezTo>
                    <a:cubicBezTo>
                      <a:pt x="259" y="446"/>
                      <a:pt x="281" y="453"/>
                      <a:pt x="296" y="457"/>
                    </a:cubicBezTo>
                    <a:cubicBezTo>
                      <a:pt x="320" y="465"/>
                      <a:pt x="320" y="465"/>
                      <a:pt x="320" y="465"/>
                    </a:cubicBezTo>
                    <a:cubicBezTo>
                      <a:pt x="320" y="463"/>
                      <a:pt x="320" y="463"/>
                      <a:pt x="320" y="463"/>
                    </a:cubicBezTo>
                    <a:cubicBezTo>
                      <a:pt x="297" y="455"/>
                      <a:pt x="297" y="455"/>
                      <a:pt x="297" y="455"/>
                    </a:cubicBezTo>
                    <a:cubicBezTo>
                      <a:pt x="282" y="450"/>
                      <a:pt x="260" y="444"/>
                      <a:pt x="234" y="435"/>
                    </a:cubicBezTo>
                    <a:cubicBezTo>
                      <a:pt x="208" y="426"/>
                      <a:pt x="177" y="415"/>
                      <a:pt x="146" y="399"/>
                    </a:cubicBezTo>
                    <a:cubicBezTo>
                      <a:pt x="115" y="383"/>
                      <a:pt x="83" y="363"/>
                      <a:pt x="57" y="334"/>
                    </a:cubicBezTo>
                    <a:cubicBezTo>
                      <a:pt x="44" y="320"/>
                      <a:pt x="33" y="304"/>
                      <a:pt x="25" y="287"/>
                    </a:cubicBezTo>
                    <a:cubicBezTo>
                      <a:pt x="17" y="270"/>
                      <a:pt x="11" y="251"/>
                      <a:pt x="8" y="233"/>
                    </a:cubicBezTo>
                    <a:cubicBezTo>
                      <a:pt x="2" y="196"/>
                      <a:pt x="6" y="160"/>
                      <a:pt x="13" y="128"/>
                    </a:cubicBezTo>
                    <a:cubicBezTo>
                      <a:pt x="20" y="97"/>
                      <a:pt x="30" y="69"/>
                      <a:pt x="39" y="48"/>
                    </a:cubicBezTo>
                    <a:cubicBezTo>
                      <a:pt x="48" y="26"/>
                      <a:pt x="55" y="10"/>
                      <a:pt x="60" y="1"/>
                    </a:cubicBezTo>
                    <a:lnTo>
                      <a:pt x="5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3" name="Freeform 2334">
                <a:extLst>
                  <a:ext uri="{FF2B5EF4-FFF2-40B4-BE49-F238E27FC236}">
                    <a16:creationId xmlns="" xmlns:a16="http://schemas.microsoft.com/office/drawing/2014/main" id="{B658F33F-F498-4B00-A0E7-59635426E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826" y="1825626"/>
                <a:ext cx="33338" cy="107950"/>
              </a:xfrm>
              <a:custGeom>
                <a:avLst/>
                <a:gdLst>
                  <a:gd name="T0" fmla="*/ 25 w 35"/>
                  <a:gd name="T1" fmla="*/ 0 h 116"/>
                  <a:gd name="T2" fmla="*/ 19 w 35"/>
                  <a:gd name="T3" fmla="*/ 10 h 116"/>
                  <a:gd name="T4" fmla="*/ 10 w 35"/>
                  <a:gd name="T5" fmla="*/ 24 h 116"/>
                  <a:gd name="T6" fmla="*/ 5 w 35"/>
                  <a:gd name="T7" fmla="*/ 44 h 116"/>
                  <a:gd name="T8" fmla="*/ 4 w 35"/>
                  <a:gd name="T9" fmla="*/ 66 h 116"/>
                  <a:gd name="T10" fmla="*/ 7 w 35"/>
                  <a:gd name="T11" fmla="*/ 83 h 116"/>
                  <a:gd name="T12" fmla="*/ 9 w 35"/>
                  <a:gd name="T13" fmla="*/ 102 h 116"/>
                  <a:gd name="T14" fmla="*/ 8 w 35"/>
                  <a:gd name="T15" fmla="*/ 116 h 116"/>
                  <a:gd name="T16" fmla="*/ 10 w 35"/>
                  <a:gd name="T17" fmla="*/ 110 h 116"/>
                  <a:gd name="T18" fmla="*/ 11 w 35"/>
                  <a:gd name="T19" fmla="*/ 102 h 116"/>
                  <a:gd name="T20" fmla="*/ 17 w 35"/>
                  <a:gd name="T21" fmla="*/ 82 h 116"/>
                  <a:gd name="T22" fmla="*/ 24 w 35"/>
                  <a:gd name="T23" fmla="*/ 65 h 116"/>
                  <a:gd name="T24" fmla="*/ 30 w 35"/>
                  <a:gd name="T25" fmla="*/ 43 h 116"/>
                  <a:gd name="T26" fmla="*/ 31 w 35"/>
                  <a:gd name="T27" fmla="*/ 24 h 116"/>
                  <a:gd name="T28" fmla="*/ 27 w 35"/>
                  <a:gd name="T29" fmla="*/ 10 h 116"/>
                  <a:gd name="T30" fmla="*/ 25 w 35"/>
                  <a:gd name="T3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16">
                    <a:moveTo>
                      <a:pt x="25" y="0"/>
                    </a:moveTo>
                    <a:cubicBezTo>
                      <a:pt x="25" y="0"/>
                      <a:pt x="21" y="9"/>
                      <a:pt x="19" y="10"/>
                    </a:cubicBezTo>
                    <a:cubicBezTo>
                      <a:pt x="11" y="12"/>
                      <a:pt x="16" y="19"/>
                      <a:pt x="10" y="24"/>
                    </a:cubicBezTo>
                    <a:cubicBezTo>
                      <a:pt x="4" y="28"/>
                      <a:pt x="9" y="40"/>
                      <a:pt x="5" y="44"/>
                    </a:cubicBezTo>
                    <a:cubicBezTo>
                      <a:pt x="1" y="49"/>
                      <a:pt x="0" y="57"/>
                      <a:pt x="4" y="66"/>
                    </a:cubicBezTo>
                    <a:cubicBezTo>
                      <a:pt x="6" y="71"/>
                      <a:pt x="0" y="75"/>
                      <a:pt x="7" y="83"/>
                    </a:cubicBezTo>
                    <a:cubicBezTo>
                      <a:pt x="10" y="87"/>
                      <a:pt x="9" y="95"/>
                      <a:pt x="9" y="102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2" y="95"/>
                      <a:pt x="13" y="86"/>
                      <a:pt x="17" y="82"/>
                    </a:cubicBezTo>
                    <a:cubicBezTo>
                      <a:pt x="25" y="73"/>
                      <a:pt x="20" y="70"/>
                      <a:pt x="24" y="65"/>
                    </a:cubicBezTo>
                    <a:cubicBezTo>
                      <a:pt x="30" y="55"/>
                      <a:pt x="32" y="47"/>
                      <a:pt x="30" y="43"/>
                    </a:cubicBezTo>
                    <a:cubicBezTo>
                      <a:pt x="27" y="39"/>
                      <a:pt x="35" y="27"/>
                      <a:pt x="31" y="24"/>
                    </a:cubicBezTo>
                    <a:cubicBezTo>
                      <a:pt x="26" y="19"/>
                      <a:pt x="34" y="12"/>
                      <a:pt x="27" y="10"/>
                    </a:cubicBezTo>
                    <a:cubicBezTo>
                      <a:pt x="25" y="9"/>
                      <a:pt x="25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4" name="Freeform 2335">
                <a:extLst>
                  <a:ext uri="{FF2B5EF4-FFF2-40B4-BE49-F238E27FC236}">
                    <a16:creationId xmlns="" xmlns:a16="http://schemas.microsoft.com/office/drawing/2014/main" id="{6BDD8476-BFBC-4895-9901-6855E5F51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763" y="1857376"/>
                <a:ext cx="74613" cy="76200"/>
              </a:xfrm>
              <a:custGeom>
                <a:avLst/>
                <a:gdLst>
                  <a:gd name="T0" fmla="*/ 80 w 80"/>
                  <a:gd name="T1" fmla="*/ 3 h 82"/>
                  <a:gd name="T2" fmla="*/ 75 w 80"/>
                  <a:gd name="T3" fmla="*/ 12 h 82"/>
                  <a:gd name="T4" fmla="*/ 69 w 80"/>
                  <a:gd name="T5" fmla="*/ 26 h 82"/>
                  <a:gd name="T6" fmla="*/ 56 w 80"/>
                  <a:gd name="T7" fmla="*/ 41 h 82"/>
                  <a:gd name="T8" fmla="*/ 39 w 80"/>
                  <a:gd name="T9" fmla="*/ 53 h 82"/>
                  <a:gd name="T10" fmla="*/ 25 w 80"/>
                  <a:gd name="T11" fmla="*/ 61 h 82"/>
                  <a:gd name="T12" fmla="*/ 9 w 80"/>
                  <a:gd name="T13" fmla="*/ 72 h 82"/>
                  <a:gd name="T14" fmla="*/ 0 w 80"/>
                  <a:gd name="T15" fmla="*/ 82 h 82"/>
                  <a:gd name="T16" fmla="*/ 2 w 80"/>
                  <a:gd name="T17" fmla="*/ 76 h 82"/>
                  <a:gd name="T18" fmla="*/ 8 w 80"/>
                  <a:gd name="T19" fmla="*/ 70 h 82"/>
                  <a:gd name="T20" fmla="*/ 19 w 80"/>
                  <a:gd name="T21" fmla="*/ 53 h 82"/>
                  <a:gd name="T22" fmla="*/ 28 w 80"/>
                  <a:gd name="T23" fmla="*/ 37 h 82"/>
                  <a:gd name="T24" fmla="*/ 42 w 80"/>
                  <a:gd name="T25" fmla="*/ 20 h 82"/>
                  <a:gd name="T26" fmla="*/ 57 w 80"/>
                  <a:gd name="T27" fmla="*/ 8 h 82"/>
                  <a:gd name="T28" fmla="*/ 71 w 80"/>
                  <a:gd name="T29" fmla="*/ 5 h 82"/>
                  <a:gd name="T30" fmla="*/ 80 w 80"/>
                  <a:gd name="T31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2">
                    <a:moveTo>
                      <a:pt x="80" y="3"/>
                    </a:moveTo>
                    <a:cubicBezTo>
                      <a:pt x="80" y="3"/>
                      <a:pt x="74" y="10"/>
                      <a:pt x="75" y="12"/>
                    </a:cubicBezTo>
                    <a:cubicBezTo>
                      <a:pt x="78" y="19"/>
                      <a:pt x="69" y="18"/>
                      <a:pt x="69" y="26"/>
                    </a:cubicBezTo>
                    <a:cubicBezTo>
                      <a:pt x="69" y="32"/>
                      <a:pt x="57" y="35"/>
                      <a:pt x="56" y="41"/>
                    </a:cubicBezTo>
                    <a:cubicBezTo>
                      <a:pt x="55" y="46"/>
                      <a:pt x="49" y="50"/>
                      <a:pt x="39" y="53"/>
                    </a:cubicBezTo>
                    <a:cubicBezTo>
                      <a:pt x="34" y="54"/>
                      <a:pt x="35" y="61"/>
                      <a:pt x="25" y="61"/>
                    </a:cubicBezTo>
                    <a:cubicBezTo>
                      <a:pt x="20" y="61"/>
                      <a:pt x="14" y="66"/>
                      <a:pt x="9" y="72"/>
                    </a:cubicBezTo>
                    <a:cubicBezTo>
                      <a:pt x="9" y="72"/>
                      <a:pt x="5" y="77"/>
                      <a:pt x="0" y="82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13" y="65"/>
                      <a:pt x="18" y="58"/>
                      <a:pt x="19" y="53"/>
                    </a:cubicBezTo>
                    <a:cubicBezTo>
                      <a:pt x="21" y="41"/>
                      <a:pt x="26" y="43"/>
                      <a:pt x="28" y="37"/>
                    </a:cubicBezTo>
                    <a:cubicBezTo>
                      <a:pt x="32" y="26"/>
                      <a:pt x="37" y="20"/>
                      <a:pt x="42" y="20"/>
                    </a:cubicBezTo>
                    <a:cubicBezTo>
                      <a:pt x="47" y="20"/>
                      <a:pt x="52" y="7"/>
                      <a:pt x="57" y="8"/>
                    </a:cubicBezTo>
                    <a:cubicBezTo>
                      <a:pt x="64" y="10"/>
                      <a:pt x="66" y="0"/>
                      <a:pt x="71" y="5"/>
                    </a:cubicBezTo>
                    <a:cubicBezTo>
                      <a:pt x="73" y="7"/>
                      <a:pt x="80" y="3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5" name="Freeform 2336">
                <a:extLst>
                  <a:ext uri="{FF2B5EF4-FFF2-40B4-BE49-F238E27FC236}">
                    <a16:creationId xmlns="" xmlns:a16="http://schemas.microsoft.com/office/drawing/2014/main" id="{AF86E393-982A-4FFB-8199-BC1248DA5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1889126"/>
                <a:ext cx="28575" cy="106363"/>
              </a:xfrm>
              <a:custGeom>
                <a:avLst/>
                <a:gdLst>
                  <a:gd name="T0" fmla="*/ 20 w 32"/>
                  <a:gd name="T1" fmla="*/ 0 h 115"/>
                  <a:gd name="T2" fmla="*/ 15 w 32"/>
                  <a:gd name="T3" fmla="*/ 10 h 115"/>
                  <a:gd name="T4" fmla="*/ 7 w 32"/>
                  <a:gd name="T5" fmla="*/ 25 h 115"/>
                  <a:gd name="T6" fmla="*/ 4 w 32"/>
                  <a:gd name="T7" fmla="*/ 45 h 115"/>
                  <a:gd name="T8" fmla="*/ 5 w 32"/>
                  <a:gd name="T9" fmla="*/ 67 h 115"/>
                  <a:gd name="T10" fmla="*/ 10 w 32"/>
                  <a:gd name="T11" fmla="*/ 83 h 115"/>
                  <a:gd name="T12" fmla="*/ 14 w 32"/>
                  <a:gd name="T13" fmla="*/ 102 h 115"/>
                  <a:gd name="T14" fmla="*/ 14 w 32"/>
                  <a:gd name="T15" fmla="*/ 115 h 115"/>
                  <a:gd name="T16" fmla="*/ 16 w 32"/>
                  <a:gd name="T17" fmla="*/ 109 h 115"/>
                  <a:gd name="T18" fmla="*/ 16 w 32"/>
                  <a:gd name="T19" fmla="*/ 101 h 115"/>
                  <a:gd name="T20" fmla="*/ 19 w 32"/>
                  <a:gd name="T21" fmla="*/ 81 h 115"/>
                  <a:gd name="T22" fmla="*/ 24 w 32"/>
                  <a:gd name="T23" fmla="*/ 64 h 115"/>
                  <a:gd name="T24" fmla="*/ 28 w 32"/>
                  <a:gd name="T25" fmla="*/ 42 h 115"/>
                  <a:gd name="T26" fmla="*/ 28 w 32"/>
                  <a:gd name="T27" fmla="*/ 22 h 115"/>
                  <a:gd name="T28" fmla="*/ 23 w 32"/>
                  <a:gd name="T29" fmla="*/ 9 h 115"/>
                  <a:gd name="T30" fmla="*/ 20 w 32"/>
                  <a:gd name="T3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15">
                    <a:moveTo>
                      <a:pt x="20" y="0"/>
                    </a:moveTo>
                    <a:cubicBezTo>
                      <a:pt x="20" y="0"/>
                      <a:pt x="17" y="9"/>
                      <a:pt x="15" y="10"/>
                    </a:cubicBezTo>
                    <a:cubicBezTo>
                      <a:pt x="8" y="13"/>
                      <a:pt x="13" y="19"/>
                      <a:pt x="7" y="25"/>
                    </a:cubicBezTo>
                    <a:cubicBezTo>
                      <a:pt x="2" y="29"/>
                      <a:pt x="7" y="41"/>
                      <a:pt x="4" y="45"/>
                    </a:cubicBezTo>
                    <a:cubicBezTo>
                      <a:pt x="0" y="50"/>
                      <a:pt x="1" y="58"/>
                      <a:pt x="5" y="67"/>
                    </a:cubicBezTo>
                    <a:cubicBezTo>
                      <a:pt x="8" y="71"/>
                      <a:pt x="2" y="76"/>
                      <a:pt x="10" y="83"/>
                    </a:cubicBezTo>
                    <a:cubicBezTo>
                      <a:pt x="13" y="86"/>
                      <a:pt x="13" y="94"/>
                      <a:pt x="14" y="102"/>
                    </a:cubicBezTo>
                    <a:cubicBezTo>
                      <a:pt x="14" y="102"/>
                      <a:pt x="14" y="108"/>
                      <a:pt x="14" y="115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5" y="94"/>
                      <a:pt x="16" y="86"/>
                      <a:pt x="19" y="81"/>
                    </a:cubicBezTo>
                    <a:cubicBezTo>
                      <a:pt x="27" y="71"/>
                      <a:pt x="21" y="69"/>
                      <a:pt x="24" y="64"/>
                    </a:cubicBezTo>
                    <a:cubicBezTo>
                      <a:pt x="29" y="53"/>
                      <a:pt x="31" y="46"/>
                      <a:pt x="28" y="42"/>
                    </a:cubicBezTo>
                    <a:cubicBezTo>
                      <a:pt x="25" y="38"/>
                      <a:pt x="32" y="25"/>
                      <a:pt x="28" y="22"/>
                    </a:cubicBezTo>
                    <a:cubicBezTo>
                      <a:pt x="23" y="18"/>
                      <a:pt x="30" y="10"/>
                      <a:pt x="23" y="9"/>
                    </a:cubicBezTo>
                    <a:cubicBezTo>
                      <a:pt x="21" y="9"/>
                      <a:pt x="2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6" name="Freeform 2337">
                <a:extLst>
                  <a:ext uri="{FF2B5EF4-FFF2-40B4-BE49-F238E27FC236}">
                    <a16:creationId xmlns="" xmlns:a16="http://schemas.microsoft.com/office/drawing/2014/main" id="{727E323D-B27C-42A6-BA1D-02ED4EDD2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538" y="1916113"/>
                <a:ext cx="65088" cy="79375"/>
              </a:xfrm>
              <a:custGeom>
                <a:avLst/>
                <a:gdLst>
                  <a:gd name="T0" fmla="*/ 70 w 70"/>
                  <a:gd name="T1" fmla="*/ 1 h 85"/>
                  <a:gd name="T2" fmla="*/ 67 w 70"/>
                  <a:gd name="T3" fmla="*/ 10 h 85"/>
                  <a:gd name="T4" fmla="*/ 62 w 70"/>
                  <a:gd name="T5" fmla="*/ 25 h 85"/>
                  <a:gd name="T6" fmla="*/ 50 w 70"/>
                  <a:gd name="T7" fmla="*/ 40 h 85"/>
                  <a:gd name="T8" fmla="*/ 35 w 70"/>
                  <a:gd name="T9" fmla="*/ 53 h 85"/>
                  <a:gd name="T10" fmla="*/ 22 w 70"/>
                  <a:gd name="T11" fmla="*/ 62 h 85"/>
                  <a:gd name="T12" fmla="*/ 8 w 70"/>
                  <a:gd name="T13" fmla="*/ 74 h 85"/>
                  <a:gd name="T14" fmla="*/ 0 w 70"/>
                  <a:gd name="T15" fmla="*/ 85 h 85"/>
                  <a:gd name="T16" fmla="*/ 2 w 70"/>
                  <a:gd name="T17" fmla="*/ 79 h 85"/>
                  <a:gd name="T18" fmla="*/ 6 w 70"/>
                  <a:gd name="T19" fmla="*/ 73 h 85"/>
                  <a:gd name="T20" fmla="*/ 15 w 70"/>
                  <a:gd name="T21" fmla="*/ 55 h 85"/>
                  <a:gd name="T22" fmla="*/ 23 w 70"/>
                  <a:gd name="T23" fmla="*/ 39 h 85"/>
                  <a:gd name="T24" fmla="*/ 35 w 70"/>
                  <a:gd name="T25" fmla="*/ 21 h 85"/>
                  <a:gd name="T26" fmla="*/ 49 w 70"/>
                  <a:gd name="T27" fmla="*/ 8 h 85"/>
                  <a:gd name="T28" fmla="*/ 62 w 70"/>
                  <a:gd name="T29" fmla="*/ 4 h 85"/>
                  <a:gd name="T30" fmla="*/ 70 w 70"/>
                  <a:gd name="T3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85">
                    <a:moveTo>
                      <a:pt x="70" y="1"/>
                    </a:moveTo>
                    <a:cubicBezTo>
                      <a:pt x="70" y="1"/>
                      <a:pt x="65" y="8"/>
                      <a:pt x="67" y="10"/>
                    </a:cubicBezTo>
                    <a:cubicBezTo>
                      <a:pt x="70" y="17"/>
                      <a:pt x="61" y="17"/>
                      <a:pt x="62" y="25"/>
                    </a:cubicBezTo>
                    <a:cubicBezTo>
                      <a:pt x="62" y="30"/>
                      <a:pt x="51" y="34"/>
                      <a:pt x="50" y="40"/>
                    </a:cubicBezTo>
                    <a:cubicBezTo>
                      <a:pt x="50" y="45"/>
                      <a:pt x="44" y="49"/>
                      <a:pt x="35" y="53"/>
                    </a:cubicBezTo>
                    <a:cubicBezTo>
                      <a:pt x="31" y="54"/>
                      <a:pt x="32" y="61"/>
                      <a:pt x="22" y="62"/>
                    </a:cubicBezTo>
                    <a:cubicBezTo>
                      <a:pt x="18" y="63"/>
                      <a:pt x="12" y="68"/>
                      <a:pt x="8" y="74"/>
                    </a:cubicBezTo>
                    <a:cubicBezTo>
                      <a:pt x="8" y="74"/>
                      <a:pt x="4" y="79"/>
                      <a:pt x="0" y="85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11" y="67"/>
                      <a:pt x="15" y="60"/>
                      <a:pt x="15" y="55"/>
                    </a:cubicBezTo>
                    <a:cubicBezTo>
                      <a:pt x="16" y="43"/>
                      <a:pt x="22" y="44"/>
                      <a:pt x="23" y="39"/>
                    </a:cubicBezTo>
                    <a:cubicBezTo>
                      <a:pt x="26" y="28"/>
                      <a:pt x="30" y="21"/>
                      <a:pt x="35" y="21"/>
                    </a:cubicBezTo>
                    <a:cubicBezTo>
                      <a:pt x="40" y="21"/>
                      <a:pt x="44" y="7"/>
                      <a:pt x="49" y="8"/>
                    </a:cubicBezTo>
                    <a:cubicBezTo>
                      <a:pt x="55" y="9"/>
                      <a:pt x="57" y="0"/>
                      <a:pt x="62" y="4"/>
                    </a:cubicBezTo>
                    <a:cubicBezTo>
                      <a:pt x="64" y="6"/>
                      <a:pt x="70" y="1"/>
                      <a:pt x="7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7" name="Freeform 2338">
                <a:extLst>
                  <a:ext uri="{FF2B5EF4-FFF2-40B4-BE49-F238E27FC236}">
                    <a16:creationId xmlns="" xmlns:a16="http://schemas.microsoft.com/office/drawing/2014/main" id="{6893F300-F2E5-421F-838C-83924195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613" y="1954213"/>
                <a:ext cx="28575" cy="106363"/>
              </a:xfrm>
              <a:custGeom>
                <a:avLst/>
                <a:gdLst>
                  <a:gd name="T0" fmla="*/ 15 w 30"/>
                  <a:gd name="T1" fmla="*/ 1 h 114"/>
                  <a:gd name="T2" fmla="*/ 11 w 30"/>
                  <a:gd name="T3" fmla="*/ 11 h 114"/>
                  <a:gd name="T4" fmla="*/ 4 w 30"/>
                  <a:gd name="T5" fmla="*/ 26 h 114"/>
                  <a:gd name="T6" fmla="*/ 4 w 30"/>
                  <a:gd name="T7" fmla="*/ 47 h 114"/>
                  <a:gd name="T8" fmla="*/ 8 w 30"/>
                  <a:gd name="T9" fmla="*/ 68 h 114"/>
                  <a:gd name="T10" fmla="*/ 15 w 30"/>
                  <a:gd name="T11" fmla="*/ 84 h 114"/>
                  <a:gd name="T12" fmla="*/ 22 w 30"/>
                  <a:gd name="T13" fmla="*/ 101 h 114"/>
                  <a:gd name="T14" fmla="*/ 25 w 30"/>
                  <a:gd name="T15" fmla="*/ 114 h 114"/>
                  <a:gd name="T16" fmla="*/ 25 w 30"/>
                  <a:gd name="T17" fmla="*/ 108 h 114"/>
                  <a:gd name="T18" fmla="*/ 24 w 30"/>
                  <a:gd name="T19" fmla="*/ 100 h 114"/>
                  <a:gd name="T20" fmla="*/ 24 w 30"/>
                  <a:gd name="T21" fmla="*/ 80 h 114"/>
                  <a:gd name="T22" fmla="*/ 26 w 30"/>
                  <a:gd name="T23" fmla="*/ 62 h 114"/>
                  <a:gd name="T24" fmla="*/ 27 w 30"/>
                  <a:gd name="T25" fmla="*/ 41 h 114"/>
                  <a:gd name="T26" fmla="*/ 25 w 30"/>
                  <a:gd name="T27" fmla="*/ 21 h 114"/>
                  <a:gd name="T28" fmla="*/ 18 w 30"/>
                  <a:gd name="T29" fmla="*/ 9 h 114"/>
                  <a:gd name="T30" fmla="*/ 15 w 30"/>
                  <a:gd name="T31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114">
                    <a:moveTo>
                      <a:pt x="15" y="1"/>
                    </a:moveTo>
                    <a:cubicBezTo>
                      <a:pt x="15" y="0"/>
                      <a:pt x="13" y="10"/>
                      <a:pt x="11" y="11"/>
                    </a:cubicBezTo>
                    <a:cubicBezTo>
                      <a:pt x="4" y="14"/>
                      <a:pt x="10" y="20"/>
                      <a:pt x="4" y="26"/>
                    </a:cubicBezTo>
                    <a:cubicBezTo>
                      <a:pt x="0" y="31"/>
                      <a:pt x="7" y="42"/>
                      <a:pt x="4" y="47"/>
                    </a:cubicBezTo>
                    <a:cubicBezTo>
                      <a:pt x="1" y="52"/>
                      <a:pt x="2" y="60"/>
                      <a:pt x="8" y="68"/>
                    </a:cubicBezTo>
                    <a:cubicBezTo>
                      <a:pt x="11" y="72"/>
                      <a:pt x="7" y="77"/>
                      <a:pt x="15" y="84"/>
                    </a:cubicBezTo>
                    <a:cubicBezTo>
                      <a:pt x="18" y="86"/>
                      <a:pt x="20" y="94"/>
                      <a:pt x="22" y="101"/>
                    </a:cubicBezTo>
                    <a:cubicBezTo>
                      <a:pt x="22" y="101"/>
                      <a:pt x="23" y="107"/>
                      <a:pt x="25" y="114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2" y="93"/>
                      <a:pt x="22" y="85"/>
                      <a:pt x="24" y="80"/>
                    </a:cubicBezTo>
                    <a:cubicBezTo>
                      <a:pt x="29" y="69"/>
                      <a:pt x="24" y="68"/>
                      <a:pt x="26" y="62"/>
                    </a:cubicBezTo>
                    <a:cubicBezTo>
                      <a:pt x="30" y="52"/>
                      <a:pt x="30" y="44"/>
                      <a:pt x="27" y="41"/>
                    </a:cubicBezTo>
                    <a:cubicBezTo>
                      <a:pt x="24" y="37"/>
                      <a:pt x="29" y="24"/>
                      <a:pt x="25" y="21"/>
                    </a:cubicBezTo>
                    <a:cubicBezTo>
                      <a:pt x="19" y="18"/>
                      <a:pt x="25" y="10"/>
                      <a:pt x="18" y="9"/>
                    </a:cubicBezTo>
                    <a:cubicBezTo>
                      <a:pt x="16" y="9"/>
                      <a:pt x="15" y="1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8" name="Freeform 2339">
                <a:extLst>
                  <a:ext uri="{FF2B5EF4-FFF2-40B4-BE49-F238E27FC236}">
                    <a16:creationId xmlns="" xmlns:a16="http://schemas.microsoft.com/office/drawing/2014/main" id="{3CAF5161-93B6-4705-940F-E0D9E79B8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1976438"/>
                <a:ext cx="52388" cy="84138"/>
              </a:xfrm>
              <a:custGeom>
                <a:avLst/>
                <a:gdLst>
                  <a:gd name="T0" fmla="*/ 56 w 57"/>
                  <a:gd name="T1" fmla="*/ 0 h 90"/>
                  <a:gd name="T2" fmla="*/ 53 w 57"/>
                  <a:gd name="T3" fmla="*/ 9 h 90"/>
                  <a:gd name="T4" fmla="*/ 50 w 57"/>
                  <a:gd name="T5" fmla="*/ 23 h 90"/>
                  <a:gd name="T6" fmla="*/ 41 w 57"/>
                  <a:gd name="T7" fmla="*/ 39 h 90"/>
                  <a:gd name="T8" fmla="*/ 28 w 57"/>
                  <a:gd name="T9" fmla="*/ 53 h 90"/>
                  <a:gd name="T10" fmla="*/ 17 w 57"/>
                  <a:gd name="T11" fmla="*/ 64 h 90"/>
                  <a:gd name="T12" fmla="*/ 5 w 57"/>
                  <a:gd name="T13" fmla="*/ 78 h 90"/>
                  <a:gd name="T14" fmla="*/ 0 w 57"/>
                  <a:gd name="T15" fmla="*/ 90 h 90"/>
                  <a:gd name="T16" fmla="*/ 0 w 57"/>
                  <a:gd name="T17" fmla="*/ 84 h 90"/>
                  <a:gd name="T18" fmla="*/ 4 w 57"/>
                  <a:gd name="T19" fmla="*/ 77 h 90"/>
                  <a:gd name="T20" fmla="*/ 9 w 57"/>
                  <a:gd name="T21" fmla="*/ 58 h 90"/>
                  <a:gd name="T22" fmla="*/ 14 w 57"/>
                  <a:gd name="T23" fmla="*/ 41 h 90"/>
                  <a:gd name="T24" fmla="*/ 23 w 57"/>
                  <a:gd name="T25" fmla="*/ 23 h 90"/>
                  <a:gd name="T26" fmla="*/ 35 w 57"/>
                  <a:gd name="T27" fmla="*/ 9 h 90"/>
                  <a:gd name="T28" fmla="*/ 48 w 57"/>
                  <a:gd name="T29" fmla="*/ 4 h 90"/>
                  <a:gd name="T30" fmla="*/ 56 w 57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90">
                    <a:moveTo>
                      <a:pt x="56" y="0"/>
                    </a:moveTo>
                    <a:cubicBezTo>
                      <a:pt x="56" y="0"/>
                      <a:pt x="52" y="7"/>
                      <a:pt x="53" y="9"/>
                    </a:cubicBezTo>
                    <a:cubicBezTo>
                      <a:pt x="57" y="15"/>
                      <a:pt x="49" y="16"/>
                      <a:pt x="50" y="23"/>
                    </a:cubicBezTo>
                    <a:cubicBezTo>
                      <a:pt x="51" y="29"/>
                      <a:pt x="40" y="33"/>
                      <a:pt x="41" y="39"/>
                    </a:cubicBezTo>
                    <a:cubicBezTo>
                      <a:pt x="41" y="44"/>
                      <a:pt x="37" y="49"/>
                      <a:pt x="28" y="53"/>
                    </a:cubicBezTo>
                    <a:cubicBezTo>
                      <a:pt x="24" y="55"/>
                      <a:pt x="26" y="61"/>
                      <a:pt x="17" y="64"/>
                    </a:cubicBezTo>
                    <a:cubicBezTo>
                      <a:pt x="13" y="65"/>
                      <a:pt x="8" y="72"/>
                      <a:pt x="5" y="78"/>
                    </a:cubicBezTo>
                    <a:cubicBezTo>
                      <a:pt x="5" y="78"/>
                      <a:pt x="3" y="84"/>
                      <a:pt x="0" y="9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7" y="71"/>
                      <a:pt x="10" y="63"/>
                      <a:pt x="9" y="58"/>
                    </a:cubicBezTo>
                    <a:cubicBezTo>
                      <a:pt x="8" y="46"/>
                      <a:pt x="14" y="47"/>
                      <a:pt x="14" y="41"/>
                    </a:cubicBezTo>
                    <a:cubicBezTo>
                      <a:pt x="15" y="30"/>
                      <a:pt x="19" y="24"/>
                      <a:pt x="23" y="23"/>
                    </a:cubicBezTo>
                    <a:cubicBezTo>
                      <a:pt x="28" y="22"/>
                      <a:pt x="30" y="8"/>
                      <a:pt x="35" y="9"/>
                    </a:cubicBezTo>
                    <a:cubicBezTo>
                      <a:pt x="42" y="9"/>
                      <a:pt x="42" y="0"/>
                      <a:pt x="48" y="4"/>
                    </a:cubicBezTo>
                    <a:cubicBezTo>
                      <a:pt x="49" y="5"/>
                      <a:pt x="56" y="0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9" name="Freeform 2340">
                <a:extLst>
                  <a:ext uri="{FF2B5EF4-FFF2-40B4-BE49-F238E27FC236}">
                    <a16:creationId xmlns="" xmlns:a16="http://schemas.microsoft.com/office/drawing/2014/main" id="{CB5E63D7-F7A0-4C64-84BD-FA8C9356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913" y="2022476"/>
                <a:ext cx="39688" cy="101600"/>
              </a:xfrm>
              <a:custGeom>
                <a:avLst/>
                <a:gdLst>
                  <a:gd name="T0" fmla="*/ 10 w 43"/>
                  <a:gd name="T1" fmla="*/ 0 h 108"/>
                  <a:gd name="T2" fmla="*/ 7 w 43"/>
                  <a:gd name="T3" fmla="*/ 11 h 108"/>
                  <a:gd name="T4" fmla="*/ 4 w 43"/>
                  <a:gd name="T5" fmla="*/ 28 h 108"/>
                  <a:gd name="T6" fmla="*/ 7 w 43"/>
                  <a:gd name="T7" fmla="*/ 49 h 108"/>
                  <a:gd name="T8" fmla="*/ 16 w 43"/>
                  <a:gd name="T9" fmla="*/ 68 h 108"/>
                  <a:gd name="T10" fmla="*/ 26 w 43"/>
                  <a:gd name="T11" fmla="*/ 82 h 108"/>
                  <a:gd name="T12" fmla="*/ 36 w 43"/>
                  <a:gd name="T13" fmla="*/ 96 h 108"/>
                  <a:gd name="T14" fmla="*/ 43 w 43"/>
                  <a:gd name="T15" fmla="*/ 108 h 108"/>
                  <a:gd name="T16" fmla="*/ 42 w 43"/>
                  <a:gd name="T17" fmla="*/ 102 h 108"/>
                  <a:gd name="T18" fmla="*/ 38 w 43"/>
                  <a:gd name="T19" fmla="*/ 96 h 108"/>
                  <a:gd name="T20" fmla="*/ 33 w 43"/>
                  <a:gd name="T21" fmla="*/ 76 h 108"/>
                  <a:gd name="T22" fmla="*/ 32 w 43"/>
                  <a:gd name="T23" fmla="*/ 59 h 108"/>
                  <a:gd name="T24" fmla="*/ 28 w 43"/>
                  <a:gd name="T25" fmla="*/ 38 h 108"/>
                  <a:gd name="T26" fmla="*/ 23 w 43"/>
                  <a:gd name="T27" fmla="*/ 19 h 108"/>
                  <a:gd name="T28" fmla="*/ 15 w 43"/>
                  <a:gd name="T29" fmla="*/ 8 h 108"/>
                  <a:gd name="T30" fmla="*/ 10 w 43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08">
                    <a:moveTo>
                      <a:pt x="10" y="0"/>
                    </a:moveTo>
                    <a:cubicBezTo>
                      <a:pt x="10" y="0"/>
                      <a:pt x="9" y="10"/>
                      <a:pt x="7" y="11"/>
                    </a:cubicBezTo>
                    <a:cubicBezTo>
                      <a:pt x="1" y="15"/>
                      <a:pt x="8" y="20"/>
                      <a:pt x="4" y="28"/>
                    </a:cubicBezTo>
                    <a:cubicBezTo>
                      <a:pt x="0" y="33"/>
                      <a:pt x="9" y="43"/>
                      <a:pt x="7" y="49"/>
                    </a:cubicBezTo>
                    <a:cubicBezTo>
                      <a:pt x="5" y="54"/>
                      <a:pt x="8" y="62"/>
                      <a:pt x="16" y="68"/>
                    </a:cubicBezTo>
                    <a:cubicBezTo>
                      <a:pt x="19" y="71"/>
                      <a:pt x="16" y="78"/>
                      <a:pt x="26" y="82"/>
                    </a:cubicBezTo>
                    <a:cubicBezTo>
                      <a:pt x="29" y="83"/>
                      <a:pt x="33" y="90"/>
                      <a:pt x="36" y="96"/>
                    </a:cubicBezTo>
                    <a:cubicBezTo>
                      <a:pt x="37" y="97"/>
                      <a:pt x="39" y="102"/>
                      <a:pt x="43" y="108"/>
                    </a:cubicBezTo>
                    <a:cubicBezTo>
                      <a:pt x="42" y="106"/>
                      <a:pt x="42" y="104"/>
                      <a:pt x="42" y="102"/>
                    </a:cubicBezTo>
                    <a:cubicBezTo>
                      <a:pt x="40" y="98"/>
                      <a:pt x="38" y="96"/>
                      <a:pt x="38" y="96"/>
                    </a:cubicBezTo>
                    <a:cubicBezTo>
                      <a:pt x="35" y="89"/>
                      <a:pt x="32" y="81"/>
                      <a:pt x="33" y="76"/>
                    </a:cubicBezTo>
                    <a:cubicBezTo>
                      <a:pt x="36" y="65"/>
                      <a:pt x="31" y="64"/>
                      <a:pt x="32" y="59"/>
                    </a:cubicBezTo>
                    <a:cubicBezTo>
                      <a:pt x="33" y="48"/>
                      <a:pt x="32" y="40"/>
                      <a:pt x="28" y="38"/>
                    </a:cubicBezTo>
                    <a:cubicBezTo>
                      <a:pt x="24" y="35"/>
                      <a:pt x="27" y="21"/>
                      <a:pt x="23" y="19"/>
                    </a:cubicBezTo>
                    <a:cubicBezTo>
                      <a:pt x="17" y="17"/>
                      <a:pt x="21" y="7"/>
                      <a:pt x="15" y="8"/>
                    </a:cubicBezTo>
                    <a:cubicBezTo>
                      <a:pt x="12" y="8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0" name="Freeform 2341">
                <a:extLst>
                  <a:ext uri="{FF2B5EF4-FFF2-40B4-BE49-F238E27FC236}">
                    <a16:creationId xmlns="" xmlns:a16="http://schemas.microsoft.com/office/drawing/2014/main" id="{AEE28C72-B343-4F0A-A386-E26B79F8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6" y="2035176"/>
                <a:ext cx="38100" cy="88900"/>
              </a:xfrm>
              <a:custGeom>
                <a:avLst/>
                <a:gdLst>
                  <a:gd name="T0" fmla="*/ 37 w 41"/>
                  <a:gd name="T1" fmla="*/ 0 h 96"/>
                  <a:gd name="T2" fmla="*/ 36 w 41"/>
                  <a:gd name="T3" fmla="*/ 9 h 96"/>
                  <a:gd name="T4" fmla="*/ 36 w 41"/>
                  <a:gd name="T5" fmla="*/ 23 h 96"/>
                  <a:gd name="T6" fmla="*/ 30 w 41"/>
                  <a:gd name="T7" fmla="*/ 39 h 96"/>
                  <a:gd name="T8" fmla="*/ 21 w 41"/>
                  <a:gd name="T9" fmla="*/ 55 h 96"/>
                  <a:gd name="T10" fmla="*/ 12 w 41"/>
                  <a:gd name="T11" fmla="*/ 68 h 96"/>
                  <a:gd name="T12" fmla="*/ 5 w 41"/>
                  <a:gd name="T13" fmla="*/ 83 h 96"/>
                  <a:gd name="T14" fmla="*/ 3 w 41"/>
                  <a:gd name="T15" fmla="*/ 96 h 96"/>
                  <a:gd name="T16" fmla="*/ 2 w 41"/>
                  <a:gd name="T17" fmla="*/ 90 h 96"/>
                  <a:gd name="T18" fmla="*/ 3 w 41"/>
                  <a:gd name="T19" fmla="*/ 83 h 96"/>
                  <a:gd name="T20" fmla="*/ 4 w 41"/>
                  <a:gd name="T21" fmla="*/ 64 h 96"/>
                  <a:gd name="T22" fmla="*/ 5 w 41"/>
                  <a:gd name="T23" fmla="*/ 47 h 96"/>
                  <a:gd name="T24" fmla="*/ 10 w 41"/>
                  <a:gd name="T25" fmla="*/ 27 h 96"/>
                  <a:gd name="T26" fmla="*/ 19 w 41"/>
                  <a:gd name="T27" fmla="*/ 12 h 96"/>
                  <a:gd name="T28" fmla="*/ 30 w 41"/>
                  <a:gd name="T29" fmla="*/ 5 h 96"/>
                  <a:gd name="T30" fmla="*/ 37 w 41"/>
                  <a:gd name="T3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96">
                    <a:moveTo>
                      <a:pt x="37" y="0"/>
                    </a:moveTo>
                    <a:cubicBezTo>
                      <a:pt x="37" y="0"/>
                      <a:pt x="34" y="8"/>
                      <a:pt x="36" y="9"/>
                    </a:cubicBezTo>
                    <a:cubicBezTo>
                      <a:pt x="41" y="14"/>
                      <a:pt x="33" y="16"/>
                      <a:pt x="36" y="23"/>
                    </a:cubicBezTo>
                    <a:cubicBezTo>
                      <a:pt x="38" y="28"/>
                      <a:pt x="28" y="34"/>
                      <a:pt x="30" y="39"/>
                    </a:cubicBezTo>
                    <a:cubicBezTo>
                      <a:pt x="31" y="44"/>
                      <a:pt x="28" y="49"/>
                      <a:pt x="21" y="55"/>
                    </a:cubicBezTo>
                    <a:cubicBezTo>
                      <a:pt x="17" y="58"/>
                      <a:pt x="21" y="63"/>
                      <a:pt x="12" y="68"/>
                    </a:cubicBezTo>
                    <a:cubicBezTo>
                      <a:pt x="9" y="70"/>
                      <a:pt x="6" y="76"/>
                      <a:pt x="5" y="83"/>
                    </a:cubicBezTo>
                    <a:cubicBezTo>
                      <a:pt x="5" y="84"/>
                      <a:pt x="4" y="89"/>
                      <a:pt x="3" y="96"/>
                    </a:cubicBezTo>
                    <a:cubicBezTo>
                      <a:pt x="2" y="94"/>
                      <a:pt x="2" y="92"/>
                      <a:pt x="2" y="90"/>
                    </a:cubicBezTo>
                    <a:cubicBezTo>
                      <a:pt x="2" y="86"/>
                      <a:pt x="3" y="83"/>
                      <a:pt x="3" y="83"/>
                    </a:cubicBezTo>
                    <a:cubicBezTo>
                      <a:pt x="4" y="76"/>
                      <a:pt x="5" y="68"/>
                      <a:pt x="4" y="64"/>
                    </a:cubicBezTo>
                    <a:cubicBezTo>
                      <a:pt x="0" y="53"/>
                      <a:pt x="5" y="52"/>
                      <a:pt x="5" y="47"/>
                    </a:cubicBezTo>
                    <a:cubicBezTo>
                      <a:pt x="4" y="36"/>
                      <a:pt x="6" y="29"/>
                      <a:pt x="10" y="27"/>
                    </a:cubicBezTo>
                    <a:cubicBezTo>
                      <a:pt x="14" y="26"/>
                      <a:pt x="14" y="12"/>
                      <a:pt x="19" y="12"/>
                    </a:cubicBezTo>
                    <a:cubicBezTo>
                      <a:pt x="25" y="11"/>
                      <a:pt x="24" y="2"/>
                      <a:pt x="30" y="5"/>
                    </a:cubicBezTo>
                    <a:cubicBezTo>
                      <a:pt x="32" y="6"/>
                      <a:pt x="37" y="0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1" name="Freeform 2342">
                <a:extLst>
                  <a:ext uri="{FF2B5EF4-FFF2-40B4-BE49-F238E27FC236}">
                    <a16:creationId xmlns="" xmlns:a16="http://schemas.microsoft.com/office/drawing/2014/main" id="{AD4709B2-897F-475C-BE71-B82F997DA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913" y="2095501"/>
                <a:ext cx="63500" cy="87313"/>
              </a:xfrm>
              <a:custGeom>
                <a:avLst/>
                <a:gdLst>
                  <a:gd name="T0" fmla="*/ 4 w 67"/>
                  <a:gd name="T1" fmla="*/ 0 h 93"/>
                  <a:gd name="T2" fmla="*/ 5 w 67"/>
                  <a:gd name="T3" fmla="*/ 11 h 93"/>
                  <a:gd name="T4" fmla="*/ 5 w 67"/>
                  <a:gd name="T5" fmla="*/ 29 h 93"/>
                  <a:gd name="T6" fmla="*/ 9 w 67"/>
                  <a:gd name="T7" fmla="*/ 39 h 93"/>
                  <a:gd name="T8" fmla="*/ 14 w 67"/>
                  <a:gd name="T9" fmla="*/ 48 h 93"/>
                  <a:gd name="T10" fmla="*/ 29 w 67"/>
                  <a:gd name="T11" fmla="*/ 65 h 93"/>
                  <a:gd name="T12" fmla="*/ 42 w 67"/>
                  <a:gd name="T13" fmla="*/ 74 h 93"/>
                  <a:gd name="T14" fmla="*/ 57 w 67"/>
                  <a:gd name="T15" fmla="*/ 84 h 93"/>
                  <a:gd name="T16" fmla="*/ 67 w 67"/>
                  <a:gd name="T17" fmla="*/ 93 h 93"/>
                  <a:gd name="T18" fmla="*/ 64 w 67"/>
                  <a:gd name="T19" fmla="*/ 88 h 93"/>
                  <a:gd name="T20" fmla="*/ 58 w 67"/>
                  <a:gd name="T21" fmla="*/ 83 h 93"/>
                  <a:gd name="T22" fmla="*/ 48 w 67"/>
                  <a:gd name="T23" fmla="*/ 67 h 93"/>
                  <a:gd name="T24" fmla="*/ 40 w 67"/>
                  <a:gd name="T25" fmla="*/ 51 h 93"/>
                  <a:gd name="T26" fmla="*/ 31 w 67"/>
                  <a:gd name="T27" fmla="*/ 32 h 93"/>
                  <a:gd name="T28" fmla="*/ 26 w 67"/>
                  <a:gd name="T29" fmla="*/ 23 h 93"/>
                  <a:gd name="T30" fmla="*/ 21 w 67"/>
                  <a:gd name="T31" fmla="*/ 15 h 93"/>
                  <a:gd name="T32" fmla="*/ 11 w 67"/>
                  <a:gd name="T33" fmla="*/ 7 h 93"/>
                  <a:gd name="T34" fmla="*/ 4 w 67"/>
                  <a:gd name="T3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3">
                    <a:moveTo>
                      <a:pt x="4" y="0"/>
                    </a:moveTo>
                    <a:cubicBezTo>
                      <a:pt x="4" y="0"/>
                      <a:pt x="6" y="9"/>
                      <a:pt x="5" y="11"/>
                    </a:cubicBezTo>
                    <a:cubicBezTo>
                      <a:pt x="0" y="17"/>
                      <a:pt x="8" y="20"/>
                      <a:pt x="5" y="29"/>
                    </a:cubicBezTo>
                    <a:cubicBezTo>
                      <a:pt x="5" y="32"/>
                      <a:pt x="7" y="35"/>
                      <a:pt x="9" y="39"/>
                    </a:cubicBezTo>
                    <a:cubicBezTo>
                      <a:pt x="12" y="42"/>
                      <a:pt x="14" y="45"/>
                      <a:pt x="14" y="48"/>
                    </a:cubicBezTo>
                    <a:cubicBezTo>
                      <a:pt x="15" y="54"/>
                      <a:pt x="20" y="61"/>
                      <a:pt x="29" y="65"/>
                    </a:cubicBezTo>
                    <a:cubicBezTo>
                      <a:pt x="33" y="66"/>
                      <a:pt x="32" y="73"/>
                      <a:pt x="42" y="74"/>
                    </a:cubicBezTo>
                    <a:cubicBezTo>
                      <a:pt x="46" y="75"/>
                      <a:pt x="52" y="80"/>
                      <a:pt x="57" y="84"/>
                    </a:cubicBezTo>
                    <a:cubicBezTo>
                      <a:pt x="57" y="85"/>
                      <a:pt x="62" y="89"/>
                      <a:pt x="67" y="93"/>
                    </a:cubicBezTo>
                    <a:cubicBezTo>
                      <a:pt x="66" y="91"/>
                      <a:pt x="65" y="90"/>
                      <a:pt x="64" y="88"/>
                    </a:cubicBezTo>
                    <a:cubicBezTo>
                      <a:pt x="61" y="85"/>
                      <a:pt x="59" y="83"/>
                      <a:pt x="58" y="83"/>
                    </a:cubicBezTo>
                    <a:cubicBezTo>
                      <a:pt x="53" y="78"/>
                      <a:pt x="48" y="72"/>
                      <a:pt x="48" y="67"/>
                    </a:cubicBezTo>
                    <a:cubicBezTo>
                      <a:pt x="47" y="55"/>
                      <a:pt x="42" y="56"/>
                      <a:pt x="40" y="51"/>
                    </a:cubicBezTo>
                    <a:cubicBezTo>
                      <a:pt x="38" y="40"/>
                      <a:pt x="35" y="33"/>
                      <a:pt x="31" y="32"/>
                    </a:cubicBezTo>
                    <a:cubicBezTo>
                      <a:pt x="29" y="31"/>
                      <a:pt x="28" y="27"/>
                      <a:pt x="26" y="23"/>
                    </a:cubicBezTo>
                    <a:cubicBezTo>
                      <a:pt x="25" y="19"/>
                      <a:pt x="24" y="16"/>
                      <a:pt x="21" y="15"/>
                    </a:cubicBezTo>
                    <a:cubicBezTo>
                      <a:pt x="15" y="15"/>
                      <a:pt x="17" y="4"/>
                      <a:pt x="11" y="7"/>
                    </a:cubicBezTo>
                    <a:cubicBezTo>
                      <a:pt x="9" y="8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2" name="Freeform 2343">
                <a:extLst>
                  <a:ext uri="{FF2B5EF4-FFF2-40B4-BE49-F238E27FC236}">
                    <a16:creationId xmlns="" xmlns:a16="http://schemas.microsoft.com/office/drawing/2014/main" id="{59CE3ADD-E4E1-496F-8B74-CC1801C4B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1" y="2090738"/>
                <a:ext cx="26988" cy="92075"/>
              </a:xfrm>
              <a:custGeom>
                <a:avLst/>
                <a:gdLst>
                  <a:gd name="T0" fmla="*/ 23 w 30"/>
                  <a:gd name="T1" fmla="*/ 0 h 97"/>
                  <a:gd name="T2" fmla="*/ 24 w 30"/>
                  <a:gd name="T3" fmla="*/ 9 h 97"/>
                  <a:gd name="T4" fmla="*/ 27 w 30"/>
                  <a:gd name="T5" fmla="*/ 21 h 97"/>
                  <a:gd name="T6" fmla="*/ 27 w 30"/>
                  <a:gd name="T7" fmla="*/ 29 h 97"/>
                  <a:gd name="T8" fmla="*/ 26 w 30"/>
                  <a:gd name="T9" fmla="*/ 37 h 97"/>
                  <a:gd name="T10" fmla="*/ 22 w 30"/>
                  <a:gd name="T11" fmla="*/ 54 h 97"/>
                  <a:gd name="T12" fmla="*/ 18 w 30"/>
                  <a:gd name="T13" fmla="*/ 68 h 97"/>
                  <a:gd name="T14" fmla="*/ 16 w 30"/>
                  <a:gd name="T15" fmla="*/ 85 h 97"/>
                  <a:gd name="T16" fmla="*/ 19 w 30"/>
                  <a:gd name="T17" fmla="*/ 97 h 97"/>
                  <a:gd name="T18" fmla="*/ 16 w 30"/>
                  <a:gd name="T19" fmla="*/ 92 h 97"/>
                  <a:gd name="T20" fmla="*/ 14 w 30"/>
                  <a:gd name="T21" fmla="*/ 85 h 97"/>
                  <a:gd name="T22" fmla="*/ 9 w 30"/>
                  <a:gd name="T23" fmla="*/ 67 h 97"/>
                  <a:gd name="T24" fmla="*/ 5 w 30"/>
                  <a:gd name="T25" fmla="*/ 51 h 97"/>
                  <a:gd name="T26" fmla="*/ 4 w 30"/>
                  <a:gd name="T27" fmla="*/ 32 h 97"/>
                  <a:gd name="T28" fmla="*/ 6 w 30"/>
                  <a:gd name="T29" fmla="*/ 23 h 97"/>
                  <a:gd name="T30" fmla="*/ 9 w 30"/>
                  <a:gd name="T31" fmla="*/ 15 h 97"/>
                  <a:gd name="T32" fmla="*/ 17 w 30"/>
                  <a:gd name="T33" fmla="*/ 6 h 97"/>
                  <a:gd name="T34" fmla="*/ 23 w 30"/>
                  <a:gd name="T3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97">
                    <a:moveTo>
                      <a:pt x="23" y="0"/>
                    </a:moveTo>
                    <a:cubicBezTo>
                      <a:pt x="23" y="0"/>
                      <a:pt x="22" y="7"/>
                      <a:pt x="24" y="9"/>
                    </a:cubicBezTo>
                    <a:cubicBezTo>
                      <a:pt x="30" y="12"/>
                      <a:pt x="23" y="16"/>
                      <a:pt x="27" y="21"/>
                    </a:cubicBezTo>
                    <a:cubicBezTo>
                      <a:pt x="29" y="23"/>
                      <a:pt x="28" y="26"/>
                      <a:pt x="27" y="29"/>
                    </a:cubicBezTo>
                    <a:cubicBezTo>
                      <a:pt x="26" y="32"/>
                      <a:pt x="24" y="35"/>
                      <a:pt x="26" y="37"/>
                    </a:cubicBezTo>
                    <a:cubicBezTo>
                      <a:pt x="28" y="40"/>
                      <a:pt x="27" y="46"/>
                      <a:pt x="22" y="54"/>
                    </a:cubicBezTo>
                    <a:cubicBezTo>
                      <a:pt x="20" y="57"/>
                      <a:pt x="24" y="61"/>
                      <a:pt x="18" y="68"/>
                    </a:cubicBezTo>
                    <a:cubicBezTo>
                      <a:pt x="15" y="71"/>
                      <a:pt x="15" y="78"/>
                      <a:pt x="16" y="85"/>
                    </a:cubicBezTo>
                    <a:cubicBezTo>
                      <a:pt x="16" y="85"/>
                      <a:pt x="17" y="91"/>
                      <a:pt x="19" y="97"/>
                    </a:cubicBezTo>
                    <a:cubicBezTo>
                      <a:pt x="18" y="95"/>
                      <a:pt x="17" y="94"/>
                      <a:pt x="16" y="92"/>
                    </a:cubicBezTo>
                    <a:cubicBezTo>
                      <a:pt x="15" y="88"/>
                      <a:pt x="14" y="85"/>
                      <a:pt x="14" y="85"/>
                    </a:cubicBezTo>
                    <a:cubicBezTo>
                      <a:pt x="13" y="78"/>
                      <a:pt x="12" y="71"/>
                      <a:pt x="9" y="67"/>
                    </a:cubicBezTo>
                    <a:cubicBezTo>
                      <a:pt x="2" y="58"/>
                      <a:pt x="7" y="56"/>
                      <a:pt x="5" y="51"/>
                    </a:cubicBezTo>
                    <a:cubicBezTo>
                      <a:pt x="0" y="41"/>
                      <a:pt x="1" y="34"/>
                      <a:pt x="4" y="32"/>
                    </a:cubicBezTo>
                    <a:cubicBezTo>
                      <a:pt x="6" y="30"/>
                      <a:pt x="6" y="26"/>
                      <a:pt x="6" y="23"/>
                    </a:cubicBezTo>
                    <a:cubicBezTo>
                      <a:pt x="6" y="19"/>
                      <a:pt x="6" y="16"/>
                      <a:pt x="9" y="15"/>
                    </a:cubicBezTo>
                    <a:cubicBezTo>
                      <a:pt x="15" y="13"/>
                      <a:pt x="11" y="5"/>
                      <a:pt x="17" y="6"/>
                    </a:cubicBezTo>
                    <a:cubicBezTo>
                      <a:pt x="19" y="6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3" name="Freeform 2344">
                <a:extLst>
                  <a:ext uri="{FF2B5EF4-FFF2-40B4-BE49-F238E27FC236}">
                    <a16:creationId xmlns="" xmlns:a16="http://schemas.microsoft.com/office/drawing/2014/main" id="{D719B7AC-57BF-4983-88CB-FB0D7E1DF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1" y="2166938"/>
                <a:ext cx="82550" cy="60325"/>
              </a:xfrm>
              <a:custGeom>
                <a:avLst/>
                <a:gdLst>
                  <a:gd name="T0" fmla="*/ 0 w 89"/>
                  <a:gd name="T1" fmla="*/ 0 h 66"/>
                  <a:gd name="T2" fmla="*/ 5 w 89"/>
                  <a:gd name="T3" fmla="*/ 11 h 66"/>
                  <a:gd name="T4" fmla="*/ 11 w 89"/>
                  <a:gd name="T5" fmla="*/ 27 h 66"/>
                  <a:gd name="T6" fmla="*/ 18 w 89"/>
                  <a:gd name="T7" fmla="*/ 35 h 66"/>
                  <a:gd name="T8" fmla="*/ 26 w 89"/>
                  <a:gd name="T9" fmla="*/ 42 h 66"/>
                  <a:gd name="T10" fmla="*/ 45 w 89"/>
                  <a:gd name="T11" fmla="*/ 52 h 66"/>
                  <a:gd name="T12" fmla="*/ 60 w 89"/>
                  <a:gd name="T13" fmla="*/ 57 h 66"/>
                  <a:gd name="T14" fmla="*/ 77 w 89"/>
                  <a:gd name="T15" fmla="*/ 61 h 66"/>
                  <a:gd name="T16" fmla="*/ 89 w 89"/>
                  <a:gd name="T17" fmla="*/ 66 h 66"/>
                  <a:gd name="T18" fmla="*/ 84 w 89"/>
                  <a:gd name="T19" fmla="*/ 62 h 66"/>
                  <a:gd name="T20" fmla="*/ 78 w 89"/>
                  <a:gd name="T21" fmla="*/ 60 h 66"/>
                  <a:gd name="T22" fmla="*/ 63 w 89"/>
                  <a:gd name="T23" fmla="*/ 48 h 66"/>
                  <a:gd name="T24" fmla="*/ 51 w 89"/>
                  <a:gd name="T25" fmla="*/ 36 h 66"/>
                  <a:gd name="T26" fmla="*/ 36 w 89"/>
                  <a:gd name="T27" fmla="*/ 21 h 66"/>
                  <a:gd name="T28" fmla="*/ 29 w 89"/>
                  <a:gd name="T29" fmla="*/ 15 h 66"/>
                  <a:gd name="T30" fmla="*/ 21 w 89"/>
                  <a:gd name="T31" fmla="*/ 9 h 66"/>
                  <a:gd name="T32" fmla="*/ 9 w 89"/>
                  <a:gd name="T33" fmla="*/ 5 h 66"/>
                  <a:gd name="T34" fmla="*/ 0 w 89"/>
                  <a:gd name="T3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66">
                    <a:moveTo>
                      <a:pt x="0" y="0"/>
                    </a:moveTo>
                    <a:cubicBezTo>
                      <a:pt x="0" y="0"/>
                      <a:pt x="5" y="9"/>
                      <a:pt x="5" y="11"/>
                    </a:cubicBezTo>
                    <a:cubicBezTo>
                      <a:pt x="2" y="18"/>
                      <a:pt x="10" y="19"/>
                      <a:pt x="11" y="27"/>
                    </a:cubicBezTo>
                    <a:cubicBezTo>
                      <a:pt x="12" y="30"/>
                      <a:pt x="15" y="33"/>
                      <a:pt x="18" y="35"/>
                    </a:cubicBezTo>
                    <a:cubicBezTo>
                      <a:pt x="22" y="37"/>
                      <a:pt x="25" y="39"/>
                      <a:pt x="26" y="42"/>
                    </a:cubicBezTo>
                    <a:cubicBezTo>
                      <a:pt x="28" y="48"/>
                      <a:pt x="35" y="52"/>
                      <a:pt x="45" y="52"/>
                    </a:cubicBezTo>
                    <a:cubicBezTo>
                      <a:pt x="49" y="52"/>
                      <a:pt x="51" y="59"/>
                      <a:pt x="60" y="57"/>
                    </a:cubicBezTo>
                    <a:cubicBezTo>
                      <a:pt x="64" y="56"/>
                      <a:pt x="71" y="59"/>
                      <a:pt x="77" y="61"/>
                    </a:cubicBezTo>
                    <a:cubicBezTo>
                      <a:pt x="77" y="62"/>
                      <a:pt x="83" y="64"/>
                      <a:pt x="89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1" y="61"/>
                      <a:pt x="78" y="60"/>
                      <a:pt x="78" y="60"/>
                    </a:cubicBezTo>
                    <a:cubicBezTo>
                      <a:pt x="72" y="57"/>
                      <a:pt x="65" y="53"/>
                      <a:pt x="63" y="48"/>
                    </a:cubicBezTo>
                    <a:cubicBezTo>
                      <a:pt x="58" y="38"/>
                      <a:pt x="54" y="40"/>
                      <a:pt x="51" y="36"/>
                    </a:cubicBezTo>
                    <a:cubicBezTo>
                      <a:pt x="45" y="26"/>
                      <a:pt x="41" y="21"/>
                      <a:pt x="36" y="21"/>
                    </a:cubicBezTo>
                    <a:cubicBezTo>
                      <a:pt x="34" y="21"/>
                      <a:pt x="31" y="18"/>
                      <a:pt x="29" y="15"/>
                    </a:cubicBezTo>
                    <a:cubicBezTo>
                      <a:pt x="26" y="12"/>
                      <a:pt x="24" y="9"/>
                      <a:pt x="21" y="9"/>
                    </a:cubicBezTo>
                    <a:cubicBezTo>
                      <a:pt x="15" y="11"/>
                      <a:pt x="14" y="0"/>
                      <a:pt x="9" y="5"/>
                    </a:cubicBezTo>
                    <a:cubicBezTo>
                      <a:pt x="7" y="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4" name="Freeform 2345">
                <a:extLst>
                  <a:ext uri="{FF2B5EF4-FFF2-40B4-BE49-F238E27FC236}">
                    <a16:creationId xmlns="" xmlns:a16="http://schemas.microsoft.com/office/drawing/2014/main" id="{37822A46-9891-4DC3-AE3F-ADAA575DA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6" y="2143126"/>
                <a:ext cx="34925" cy="84138"/>
              </a:xfrm>
              <a:custGeom>
                <a:avLst/>
                <a:gdLst>
                  <a:gd name="T0" fmla="*/ 10 w 38"/>
                  <a:gd name="T1" fmla="*/ 0 h 90"/>
                  <a:gd name="T2" fmla="*/ 14 w 38"/>
                  <a:gd name="T3" fmla="*/ 7 h 90"/>
                  <a:gd name="T4" fmla="*/ 21 w 38"/>
                  <a:gd name="T5" fmla="*/ 17 h 90"/>
                  <a:gd name="T6" fmla="*/ 23 w 38"/>
                  <a:gd name="T7" fmla="*/ 24 h 90"/>
                  <a:gd name="T8" fmla="*/ 25 w 38"/>
                  <a:gd name="T9" fmla="*/ 32 h 90"/>
                  <a:gd name="T10" fmla="*/ 27 w 38"/>
                  <a:gd name="T11" fmla="*/ 49 h 90"/>
                  <a:gd name="T12" fmla="*/ 28 w 38"/>
                  <a:gd name="T13" fmla="*/ 63 h 90"/>
                  <a:gd name="T14" fmla="*/ 32 w 38"/>
                  <a:gd name="T15" fmla="*/ 79 h 90"/>
                  <a:gd name="T16" fmla="*/ 38 w 38"/>
                  <a:gd name="T17" fmla="*/ 90 h 90"/>
                  <a:gd name="T18" fmla="*/ 33 w 38"/>
                  <a:gd name="T19" fmla="*/ 86 h 90"/>
                  <a:gd name="T20" fmla="*/ 30 w 38"/>
                  <a:gd name="T21" fmla="*/ 80 h 90"/>
                  <a:gd name="T22" fmla="*/ 19 w 38"/>
                  <a:gd name="T23" fmla="*/ 66 h 90"/>
                  <a:gd name="T24" fmla="*/ 10 w 38"/>
                  <a:gd name="T25" fmla="*/ 52 h 90"/>
                  <a:gd name="T26" fmla="*/ 3 w 38"/>
                  <a:gd name="T27" fmla="*/ 34 h 90"/>
                  <a:gd name="T28" fmla="*/ 2 w 38"/>
                  <a:gd name="T29" fmla="*/ 26 h 90"/>
                  <a:gd name="T30" fmla="*/ 2 w 38"/>
                  <a:gd name="T31" fmla="*/ 18 h 90"/>
                  <a:gd name="T32" fmla="*/ 7 w 38"/>
                  <a:gd name="T33" fmla="*/ 7 h 90"/>
                  <a:gd name="T34" fmla="*/ 10 w 38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90">
                    <a:moveTo>
                      <a:pt x="10" y="0"/>
                    </a:moveTo>
                    <a:cubicBezTo>
                      <a:pt x="10" y="0"/>
                      <a:pt x="12" y="6"/>
                      <a:pt x="14" y="7"/>
                    </a:cubicBezTo>
                    <a:cubicBezTo>
                      <a:pt x="20" y="8"/>
                      <a:pt x="15" y="14"/>
                      <a:pt x="21" y="17"/>
                    </a:cubicBezTo>
                    <a:cubicBezTo>
                      <a:pt x="23" y="18"/>
                      <a:pt x="23" y="21"/>
                      <a:pt x="23" y="24"/>
                    </a:cubicBezTo>
                    <a:cubicBezTo>
                      <a:pt x="23" y="27"/>
                      <a:pt x="23" y="30"/>
                      <a:pt x="25" y="32"/>
                    </a:cubicBezTo>
                    <a:cubicBezTo>
                      <a:pt x="28" y="34"/>
                      <a:pt x="29" y="40"/>
                      <a:pt x="27" y="49"/>
                    </a:cubicBezTo>
                    <a:cubicBezTo>
                      <a:pt x="26" y="53"/>
                      <a:pt x="31" y="55"/>
                      <a:pt x="28" y="63"/>
                    </a:cubicBezTo>
                    <a:cubicBezTo>
                      <a:pt x="26" y="67"/>
                      <a:pt x="29" y="74"/>
                      <a:pt x="32" y="79"/>
                    </a:cubicBezTo>
                    <a:cubicBezTo>
                      <a:pt x="32" y="80"/>
                      <a:pt x="34" y="85"/>
                      <a:pt x="38" y="90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1" y="83"/>
                      <a:pt x="30" y="81"/>
                      <a:pt x="30" y="80"/>
                    </a:cubicBezTo>
                    <a:cubicBezTo>
                      <a:pt x="27" y="74"/>
                      <a:pt x="23" y="68"/>
                      <a:pt x="19" y="66"/>
                    </a:cubicBezTo>
                    <a:cubicBezTo>
                      <a:pt x="10" y="60"/>
                      <a:pt x="14" y="56"/>
                      <a:pt x="10" y="52"/>
                    </a:cubicBezTo>
                    <a:cubicBezTo>
                      <a:pt x="3" y="45"/>
                      <a:pt x="1" y="38"/>
                      <a:pt x="3" y="34"/>
                    </a:cubicBezTo>
                    <a:cubicBezTo>
                      <a:pt x="4" y="33"/>
                      <a:pt x="3" y="29"/>
                      <a:pt x="2" y="26"/>
                    </a:cubicBezTo>
                    <a:cubicBezTo>
                      <a:pt x="1" y="22"/>
                      <a:pt x="0" y="19"/>
                      <a:pt x="2" y="18"/>
                    </a:cubicBezTo>
                    <a:cubicBezTo>
                      <a:pt x="7" y="14"/>
                      <a:pt x="1" y="8"/>
                      <a:pt x="7" y="7"/>
                    </a:cubicBezTo>
                    <a:cubicBezTo>
                      <a:pt x="9" y="6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5" name="Freeform 2346">
                <a:extLst>
                  <a:ext uri="{FF2B5EF4-FFF2-40B4-BE49-F238E27FC236}">
                    <a16:creationId xmlns="" xmlns:a16="http://schemas.microsoft.com/office/drawing/2014/main" id="{7941B07A-1E9C-4FEA-954C-7B402628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651" y="2224088"/>
                <a:ext cx="93663" cy="39688"/>
              </a:xfrm>
              <a:custGeom>
                <a:avLst/>
                <a:gdLst>
                  <a:gd name="T0" fmla="*/ 0 w 100"/>
                  <a:gd name="T1" fmla="*/ 4 h 43"/>
                  <a:gd name="T2" fmla="*/ 7 w 100"/>
                  <a:gd name="T3" fmla="*/ 13 h 43"/>
                  <a:gd name="T4" fmla="*/ 18 w 100"/>
                  <a:gd name="T5" fmla="*/ 25 h 43"/>
                  <a:gd name="T6" fmla="*/ 36 w 100"/>
                  <a:gd name="T7" fmla="*/ 34 h 43"/>
                  <a:gd name="T8" fmla="*/ 55 w 100"/>
                  <a:gd name="T9" fmla="*/ 39 h 43"/>
                  <a:gd name="T10" fmla="*/ 71 w 100"/>
                  <a:gd name="T11" fmla="*/ 39 h 43"/>
                  <a:gd name="T12" fmla="*/ 88 w 100"/>
                  <a:gd name="T13" fmla="*/ 39 h 43"/>
                  <a:gd name="T14" fmla="*/ 100 w 100"/>
                  <a:gd name="T15" fmla="*/ 42 h 43"/>
                  <a:gd name="T16" fmla="*/ 95 w 100"/>
                  <a:gd name="T17" fmla="*/ 39 h 43"/>
                  <a:gd name="T18" fmla="*/ 88 w 100"/>
                  <a:gd name="T19" fmla="*/ 38 h 43"/>
                  <a:gd name="T20" fmla="*/ 71 w 100"/>
                  <a:gd name="T21" fmla="*/ 30 h 43"/>
                  <a:gd name="T22" fmla="*/ 57 w 100"/>
                  <a:gd name="T23" fmla="*/ 21 h 43"/>
                  <a:gd name="T24" fmla="*/ 39 w 100"/>
                  <a:gd name="T25" fmla="*/ 12 h 43"/>
                  <a:gd name="T26" fmla="*/ 22 w 100"/>
                  <a:gd name="T27" fmla="*/ 6 h 43"/>
                  <a:gd name="T28" fmla="*/ 9 w 100"/>
                  <a:gd name="T29" fmla="*/ 6 h 43"/>
                  <a:gd name="T30" fmla="*/ 0 w 100"/>
                  <a:gd name="T3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43">
                    <a:moveTo>
                      <a:pt x="0" y="4"/>
                    </a:moveTo>
                    <a:cubicBezTo>
                      <a:pt x="0" y="4"/>
                      <a:pt x="7" y="10"/>
                      <a:pt x="7" y="13"/>
                    </a:cubicBezTo>
                    <a:cubicBezTo>
                      <a:pt x="7" y="20"/>
                      <a:pt x="15" y="18"/>
                      <a:pt x="18" y="25"/>
                    </a:cubicBezTo>
                    <a:cubicBezTo>
                      <a:pt x="20" y="31"/>
                      <a:pt x="32" y="30"/>
                      <a:pt x="36" y="34"/>
                    </a:cubicBezTo>
                    <a:cubicBezTo>
                      <a:pt x="39" y="39"/>
                      <a:pt x="46" y="41"/>
                      <a:pt x="55" y="39"/>
                    </a:cubicBezTo>
                    <a:cubicBezTo>
                      <a:pt x="59" y="38"/>
                      <a:pt x="62" y="43"/>
                      <a:pt x="71" y="39"/>
                    </a:cubicBezTo>
                    <a:cubicBezTo>
                      <a:pt x="74" y="37"/>
                      <a:pt x="81" y="38"/>
                      <a:pt x="88" y="39"/>
                    </a:cubicBezTo>
                    <a:cubicBezTo>
                      <a:pt x="88" y="40"/>
                      <a:pt x="94" y="41"/>
                      <a:pt x="100" y="42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2" y="36"/>
                      <a:pt x="74" y="34"/>
                      <a:pt x="71" y="30"/>
                    </a:cubicBezTo>
                    <a:cubicBezTo>
                      <a:pt x="64" y="21"/>
                      <a:pt x="61" y="25"/>
                      <a:pt x="57" y="21"/>
                    </a:cubicBezTo>
                    <a:cubicBezTo>
                      <a:pt x="49" y="14"/>
                      <a:pt x="43" y="11"/>
                      <a:pt x="39" y="12"/>
                    </a:cubicBezTo>
                    <a:cubicBezTo>
                      <a:pt x="35" y="14"/>
                      <a:pt x="26" y="3"/>
                      <a:pt x="22" y="6"/>
                    </a:cubicBezTo>
                    <a:cubicBezTo>
                      <a:pt x="17" y="9"/>
                      <a:pt x="12" y="0"/>
                      <a:pt x="9" y="6"/>
                    </a:cubicBezTo>
                    <a:cubicBezTo>
                      <a:pt x="8" y="7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6" name="Freeform 2347">
                <a:extLst>
                  <a:ext uri="{FF2B5EF4-FFF2-40B4-BE49-F238E27FC236}">
                    <a16:creationId xmlns="" xmlns:a16="http://schemas.microsoft.com/office/drawing/2014/main" id="{95B20D61-8C8A-4DEE-B69F-749DB9CBC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338" y="2187576"/>
                <a:ext cx="53975" cy="74613"/>
              </a:xfrm>
              <a:custGeom>
                <a:avLst/>
                <a:gdLst>
                  <a:gd name="T0" fmla="*/ 6 w 58"/>
                  <a:gd name="T1" fmla="*/ 0 h 80"/>
                  <a:gd name="T2" fmla="*/ 12 w 58"/>
                  <a:gd name="T3" fmla="*/ 5 h 80"/>
                  <a:gd name="T4" fmla="*/ 22 w 58"/>
                  <a:gd name="T5" fmla="*/ 13 h 80"/>
                  <a:gd name="T6" fmla="*/ 30 w 58"/>
                  <a:gd name="T7" fmla="*/ 26 h 80"/>
                  <a:gd name="T8" fmla="*/ 38 w 58"/>
                  <a:gd name="T9" fmla="*/ 42 h 80"/>
                  <a:gd name="T10" fmla="*/ 42 w 58"/>
                  <a:gd name="T11" fmla="*/ 56 h 80"/>
                  <a:gd name="T12" fmla="*/ 50 w 58"/>
                  <a:gd name="T13" fmla="*/ 71 h 80"/>
                  <a:gd name="T14" fmla="*/ 58 w 58"/>
                  <a:gd name="T15" fmla="*/ 80 h 80"/>
                  <a:gd name="T16" fmla="*/ 53 w 58"/>
                  <a:gd name="T17" fmla="*/ 77 h 80"/>
                  <a:gd name="T18" fmla="*/ 48 w 58"/>
                  <a:gd name="T19" fmla="*/ 72 h 80"/>
                  <a:gd name="T20" fmla="*/ 35 w 58"/>
                  <a:gd name="T21" fmla="*/ 60 h 80"/>
                  <a:gd name="T22" fmla="*/ 22 w 58"/>
                  <a:gd name="T23" fmla="*/ 50 h 80"/>
                  <a:gd name="T24" fmla="*/ 10 w 58"/>
                  <a:gd name="T25" fmla="*/ 35 h 80"/>
                  <a:gd name="T26" fmla="*/ 4 w 58"/>
                  <a:gd name="T27" fmla="*/ 19 h 80"/>
                  <a:gd name="T28" fmla="*/ 5 w 58"/>
                  <a:gd name="T29" fmla="*/ 8 h 80"/>
                  <a:gd name="T30" fmla="*/ 6 w 58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80">
                    <a:moveTo>
                      <a:pt x="6" y="0"/>
                    </a:moveTo>
                    <a:cubicBezTo>
                      <a:pt x="6" y="0"/>
                      <a:pt x="10" y="6"/>
                      <a:pt x="12" y="5"/>
                    </a:cubicBezTo>
                    <a:cubicBezTo>
                      <a:pt x="18" y="5"/>
                      <a:pt x="15" y="12"/>
                      <a:pt x="22" y="13"/>
                    </a:cubicBezTo>
                    <a:cubicBezTo>
                      <a:pt x="26" y="14"/>
                      <a:pt x="26" y="25"/>
                      <a:pt x="30" y="26"/>
                    </a:cubicBezTo>
                    <a:cubicBezTo>
                      <a:pt x="35" y="28"/>
                      <a:pt x="37" y="34"/>
                      <a:pt x="38" y="42"/>
                    </a:cubicBezTo>
                    <a:cubicBezTo>
                      <a:pt x="38" y="47"/>
                      <a:pt x="44" y="47"/>
                      <a:pt x="42" y="56"/>
                    </a:cubicBezTo>
                    <a:cubicBezTo>
                      <a:pt x="42" y="60"/>
                      <a:pt x="46" y="66"/>
                      <a:pt x="50" y="71"/>
                    </a:cubicBezTo>
                    <a:cubicBezTo>
                      <a:pt x="50" y="71"/>
                      <a:pt x="54" y="75"/>
                      <a:pt x="58" y="80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44" y="67"/>
                      <a:pt x="39" y="61"/>
                      <a:pt x="35" y="60"/>
                    </a:cubicBezTo>
                    <a:cubicBezTo>
                      <a:pt x="24" y="57"/>
                      <a:pt x="27" y="52"/>
                      <a:pt x="22" y="50"/>
                    </a:cubicBezTo>
                    <a:cubicBezTo>
                      <a:pt x="14" y="45"/>
                      <a:pt x="9" y="39"/>
                      <a:pt x="10" y="35"/>
                    </a:cubicBezTo>
                    <a:cubicBezTo>
                      <a:pt x="11" y="31"/>
                      <a:pt x="1" y="23"/>
                      <a:pt x="4" y="19"/>
                    </a:cubicBezTo>
                    <a:cubicBezTo>
                      <a:pt x="7" y="14"/>
                      <a:pt x="0" y="11"/>
                      <a:pt x="5" y="8"/>
                    </a:cubicBezTo>
                    <a:cubicBezTo>
                      <a:pt x="7" y="7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7" name="Freeform 2348">
                <a:extLst>
                  <a:ext uri="{FF2B5EF4-FFF2-40B4-BE49-F238E27FC236}">
                    <a16:creationId xmlns="" xmlns:a16="http://schemas.microsoft.com/office/drawing/2014/main" id="{289FB6EC-A0F2-45C7-9361-7849BC549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038" y="2263776"/>
                <a:ext cx="95250" cy="30163"/>
              </a:xfrm>
              <a:custGeom>
                <a:avLst/>
                <a:gdLst>
                  <a:gd name="T0" fmla="*/ 0 w 102"/>
                  <a:gd name="T1" fmla="*/ 8 h 32"/>
                  <a:gd name="T2" fmla="*/ 9 w 102"/>
                  <a:gd name="T3" fmla="*/ 14 h 32"/>
                  <a:gd name="T4" fmla="*/ 21 w 102"/>
                  <a:gd name="T5" fmla="*/ 23 h 32"/>
                  <a:gd name="T6" fmla="*/ 39 w 102"/>
                  <a:gd name="T7" fmla="*/ 28 h 32"/>
                  <a:gd name="T8" fmla="*/ 58 w 102"/>
                  <a:gd name="T9" fmla="*/ 28 h 32"/>
                  <a:gd name="T10" fmla="*/ 73 w 102"/>
                  <a:gd name="T11" fmla="*/ 26 h 32"/>
                  <a:gd name="T12" fmla="*/ 90 w 102"/>
                  <a:gd name="T13" fmla="*/ 24 h 32"/>
                  <a:gd name="T14" fmla="*/ 102 w 102"/>
                  <a:gd name="T15" fmla="*/ 25 h 32"/>
                  <a:gd name="T16" fmla="*/ 97 w 102"/>
                  <a:gd name="T17" fmla="*/ 23 h 32"/>
                  <a:gd name="T18" fmla="*/ 90 w 102"/>
                  <a:gd name="T19" fmla="*/ 22 h 32"/>
                  <a:gd name="T20" fmla="*/ 73 w 102"/>
                  <a:gd name="T21" fmla="*/ 17 h 32"/>
                  <a:gd name="T22" fmla="*/ 57 w 102"/>
                  <a:gd name="T23" fmla="*/ 11 h 32"/>
                  <a:gd name="T24" fmla="*/ 39 w 102"/>
                  <a:gd name="T25" fmla="*/ 6 h 32"/>
                  <a:gd name="T26" fmla="*/ 21 w 102"/>
                  <a:gd name="T27" fmla="*/ 4 h 32"/>
                  <a:gd name="T28" fmla="*/ 9 w 102"/>
                  <a:gd name="T29" fmla="*/ 6 h 32"/>
                  <a:gd name="T30" fmla="*/ 0 w 102"/>
                  <a:gd name="T3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32">
                    <a:moveTo>
                      <a:pt x="0" y="8"/>
                    </a:moveTo>
                    <a:cubicBezTo>
                      <a:pt x="0" y="8"/>
                      <a:pt x="8" y="11"/>
                      <a:pt x="9" y="14"/>
                    </a:cubicBezTo>
                    <a:cubicBezTo>
                      <a:pt x="10" y="20"/>
                      <a:pt x="17" y="16"/>
                      <a:pt x="21" y="23"/>
                    </a:cubicBezTo>
                    <a:cubicBezTo>
                      <a:pt x="24" y="28"/>
                      <a:pt x="35" y="24"/>
                      <a:pt x="39" y="28"/>
                    </a:cubicBezTo>
                    <a:cubicBezTo>
                      <a:pt x="43" y="31"/>
                      <a:pt x="50" y="32"/>
                      <a:pt x="58" y="28"/>
                    </a:cubicBezTo>
                    <a:cubicBezTo>
                      <a:pt x="62" y="26"/>
                      <a:pt x="66" y="32"/>
                      <a:pt x="73" y="26"/>
                    </a:cubicBezTo>
                    <a:cubicBezTo>
                      <a:pt x="76" y="24"/>
                      <a:pt x="83" y="24"/>
                      <a:pt x="90" y="24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4" y="22"/>
                      <a:pt x="76" y="20"/>
                      <a:pt x="73" y="17"/>
                    </a:cubicBezTo>
                    <a:cubicBezTo>
                      <a:pt x="64" y="10"/>
                      <a:pt x="62" y="14"/>
                      <a:pt x="57" y="11"/>
                    </a:cubicBezTo>
                    <a:cubicBezTo>
                      <a:pt x="49" y="6"/>
                      <a:pt x="42" y="4"/>
                      <a:pt x="39" y="6"/>
                    </a:cubicBezTo>
                    <a:cubicBezTo>
                      <a:pt x="35" y="8"/>
                      <a:pt x="24" y="0"/>
                      <a:pt x="21" y="4"/>
                    </a:cubicBezTo>
                    <a:cubicBezTo>
                      <a:pt x="17" y="8"/>
                      <a:pt x="11" y="1"/>
                      <a:pt x="9" y="6"/>
                    </a:cubicBezTo>
                    <a:cubicBezTo>
                      <a:pt x="8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8" name="Freeform 2349">
                <a:extLst>
                  <a:ext uri="{FF2B5EF4-FFF2-40B4-BE49-F238E27FC236}">
                    <a16:creationId xmlns="" xmlns:a16="http://schemas.microsoft.com/office/drawing/2014/main" id="{1A679785-5EF3-4455-AFDD-D393C3A04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1" y="2222501"/>
                <a:ext cx="65088" cy="65088"/>
              </a:xfrm>
              <a:custGeom>
                <a:avLst/>
                <a:gdLst>
                  <a:gd name="T0" fmla="*/ 3 w 69"/>
                  <a:gd name="T1" fmla="*/ 0 h 70"/>
                  <a:gd name="T2" fmla="*/ 10 w 69"/>
                  <a:gd name="T3" fmla="*/ 5 h 70"/>
                  <a:gd name="T4" fmla="*/ 22 w 69"/>
                  <a:gd name="T5" fmla="*/ 10 h 70"/>
                  <a:gd name="T6" fmla="*/ 33 w 69"/>
                  <a:gd name="T7" fmla="*/ 22 h 70"/>
                  <a:gd name="T8" fmla="*/ 44 w 69"/>
                  <a:gd name="T9" fmla="*/ 36 h 70"/>
                  <a:gd name="T10" fmla="*/ 50 w 69"/>
                  <a:gd name="T11" fmla="*/ 49 h 70"/>
                  <a:gd name="T12" fmla="*/ 60 w 69"/>
                  <a:gd name="T13" fmla="*/ 62 h 70"/>
                  <a:gd name="T14" fmla="*/ 69 w 69"/>
                  <a:gd name="T15" fmla="*/ 70 h 70"/>
                  <a:gd name="T16" fmla="*/ 64 w 69"/>
                  <a:gd name="T17" fmla="*/ 68 h 70"/>
                  <a:gd name="T18" fmla="*/ 59 w 69"/>
                  <a:gd name="T19" fmla="*/ 63 h 70"/>
                  <a:gd name="T20" fmla="*/ 44 w 69"/>
                  <a:gd name="T21" fmla="*/ 54 h 70"/>
                  <a:gd name="T22" fmla="*/ 30 w 69"/>
                  <a:gd name="T23" fmla="*/ 46 h 70"/>
                  <a:gd name="T24" fmla="*/ 16 w 69"/>
                  <a:gd name="T25" fmla="*/ 33 h 70"/>
                  <a:gd name="T26" fmla="*/ 6 w 69"/>
                  <a:gd name="T27" fmla="*/ 20 h 70"/>
                  <a:gd name="T28" fmla="*/ 4 w 69"/>
                  <a:gd name="T29" fmla="*/ 8 h 70"/>
                  <a:gd name="T30" fmla="*/ 3 w 69"/>
                  <a:gd name="T3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70">
                    <a:moveTo>
                      <a:pt x="3" y="0"/>
                    </a:moveTo>
                    <a:cubicBezTo>
                      <a:pt x="3" y="0"/>
                      <a:pt x="8" y="5"/>
                      <a:pt x="10" y="5"/>
                    </a:cubicBezTo>
                    <a:cubicBezTo>
                      <a:pt x="16" y="3"/>
                      <a:pt x="15" y="10"/>
                      <a:pt x="22" y="10"/>
                    </a:cubicBezTo>
                    <a:cubicBezTo>
                      <a:pt x="27" y="10"/>
                      <a:pt x="29" y="21"/>
                      <a:pt x="33" y="22"/>
                    </a:cubicBezTo>
                    <a:cubicBezTo>
                      <a:pt x="38" y="23"/>
                      <a:pt x="41" y="28"/>
                      <a:pt x="44" y="36"/>
                    </a:cubicBezTo>
                    <a:cubicBezTo>
                      <a:pt x="44" y="40"/>
                      <a:pt x="50" y="39"/>
                      <a:pt x="50" y="49"/>
                    </a:cubicBezTo>
                    <a:cubicBezTo>
                      <a:pt x="51" y="52"/>
                      <a:pt x="55" y="58"/>
                      <a:pt x="60" y="62"/>
                    </a:cubicBezTo>
                    <a:cubicBezTo>
                      <a:pt x="60" y="62"/>
                      <a:pt x="64" y="66"/>
                      <a:pt x="69" y="70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4" y="59"/>
                      <a:pt x="48" y="54"/>
                      <a:pt x="44" y="54"/>
                    </a:cubicBezTo>
                    <a:cubicBezTo>
                      <a:pt x="33" y="52"/>
                      <a:pt x="35" y="47"/>
                      <a:pt x="30" y="46"/>
                    </a:cubicBezTo>
                    <a:cubicBezTo>
                      <a:pt x="21" y="42"/>
                      <a:pt x="15" y="38"/>
                      <a:pt x="16" y="33"/>
                    </a:cubicBezTo>
                    <a:cubicBezTo>
                      <a:pt x="16" y="29"/>
                      <a:pt x="4" y="24"/>
                      <a:pt x="6" y="20"/>
                    </a:cubicBezTo>
                    <a:cubicBezTo>
                      <a:pt x="8" y="14"/>
                      <a:pt x="0" y="12"/>
                      <a:pt x="4" y="8"/>
                    </a:cubicBezTo>
                    <a:cubicBezTo>
                      <a:pt x="6" y="7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9" name="Freeform 2350">
                <a:extLst>
                  <a:ext uri="{FF2B5EF4-FFF2-40B4-BE49-F238E27FC236}">
                    <a16:creationId xmlns="" xmlns:a16="http://schemas.microsoft.com/office/drawing/2014/main" id="{CEEB5ADC-C05B-42B6-9D5F-9339A97E4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188" y="2292351"/>
                <a:ext cx="92075" cy="25400"/>
              </a:xfrm>
              <a:custGeom>
                <a:avLst/>
                <a:gdLst>
                  <a:gd name="T0" fmla="*/ 0 w 99"/>
                  <a:gd name="T1" fmla="*/ 11 h 27"/>
                  <a:gd name="T2" fmla="*/ 8 w 99"/>
                  <a:gd name="T3" fmla="*/ 15 h 27"/>
                  <a:gd name="T4" fmla="*/ 21 w 99"/>
                  <a:gd name="T5" fmla="*/ 22 h 27"/>
                  <a:gd name="T6" fmla="*/ 39 w 99"/>
                  <a:gd name="T7" fmla="*/ 24 h 27"/>
                  <a:gd name="T8" fmla="*/ 57 w 99"/>
                  <a:gd name="T9" fmla="*/ 23 h 27"/>
                  <a:gd name="T10" fmla="*/ 71 w 99"/>
                  <a:gd name="T11" fmla="*/ 19 h 27"/>
                  <a:gd name="T12" fmla="*/ 87 w 99"/>
                  <a:gd name="T13" fmla="*/ 16 h 27"/>
                  <a:gd name="T14" fmla="*/ 99 w 99"/>
                  <a:gd name="T15" fmla="*/ 16 h 27"/>
                  <a:gd name="T16" fmla="*/ 94 w 99"/>
                  <a:gd name="T17" fmla="*/ 14 h 27"/>
                  <a:gd name="T18" fmla="*/ 87 w 99"/>
                  <a:gd name="T19" fmla="*/ 14 h 27"/>
                  <a:gd name="T20" fmla="*/ 70 w 99"/>
                  <a:gd name="T21" fmla="*/ 11 h 27"/>
                  <a:gd name="T22" fmla="*/ 55 w 99"/>
                  <a:gd name="T23" fmla="*/ 6 h 27"/>
                  <a:gd name="T24" fmla="*/ 36 w 99"/>
                  <a:gd name="T25" fmla="*/ 3 h 27"/>
                  <a:gd name="T26" fmla="*/ 19 w 99"/>
                  <a:gd name="T27" fmla="*/ 3 h 27"/>
                  <a:gd name="T28" fmla="*/ 8 w 99"/>
                  <a:gd name="T29" fmla="*/ 8 h 27"/>
                  <a:gd name="T30" fmla="*/ 0 w 99"/>
                  <a:gd name="T3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" h="27">
                    <a:moveTo>
                      <a:pt x="0" y="11"/>
                    </a:moveTo>
                    <a:cubicBezTo>
                      <a:pt x="0" y="11"/>
                      <a:pt x="8" y="13"/>
                      <a:pt x="8" y="15"/>
                    </a:cubicBezTo>
                    <a:cubicBezTo>
                      <a:pt x="11" y="21"/>
                      <a:pt x="16" y="16"/>
                      <a:pt x="21" y="22"/>
                    </a:cubicBezTo>
                    <a:cubicBezTo>
                      <a:pt x="25" y="26"/>
                      <a:pt x="35" y="21"/>
                      <a:pt x="39" y="24"/>
                    </a:cubicBezTo>
                    <a:cubicBezTo>
                      <a:pt x="43" y="27"/>
                      <a:pt x="50" y="27"/>
                      <a:pt x="57" y="23"/>
                    </a:cubicBezTo>
                    <a:cubicBezTo>
                      <a:pt x="61" y="21"/>
                      <a:pt x="65" y="25"/>
                      <a:pt x="71" y="19"/>
                    </a:cubicBezTo>
                    <a:cubicBezTo>
                      <a:pt x="74" y="17"/>
                      <a:pt x="81" y="16"/>
                      <a:pt x="87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1" y="14"/>
                      <a:pt x="74" y="14"/>
                      <a:pt x="70" y="11"/>
                    </a:cubicBezTo>
                    <a:cubicBezTo>
                      <a:pt x="61" y="4"/>
                      <a:pt x="59" y="9"/>
                      <a:pt x="55" y="6"/>
                    </a:cubicBezTo>
                    <a:cubicBezTo>
                      <a:pt x="46" y="2"/>
                      <a:pt x="39" y="1"/>
                      <a:pt x="36" y="3"/>
                    </a:cubicBezTo>
                    <a:cubicBezTo>
                      <a:pt x="33" y="6"/>
                      <a:pt x="21" y="0"/>
                      <a:pt x="19" y="3"/>
                    </a:cubicBezTo>
                    <a:cubicBezTo>
                      <a:pt x="15" y="8"/>
                      <a:pt x="8" y="2"/>
                      <a:pt x="8" y="8"/>
                    </a:cubicBezTo>
                    <a:cubicBezTo>
                      <a:pt x="7" y="10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0" name="Freeform 2351">
                <a:extLst>
                  <a:ext uri="{FF2B5EF4-FFF2-40B4-BE49-F238E27FC236}">
                    <a16:creationId xmlns="" xmlns:a16="http://schemas.microsoft.com/office/drawing/2014/main" id="{FEEAF219-461E-4A1B-BAE2-E088A32A8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1" y="2249488"/>
                <a:ext cx="68263" cy="58738"/>
              </a:xfrm>
              <a:custGeom>
                <a:avLst/>
                <a:gdLst>
                  <a:gd name="T0" fmla="*/ 1 w 74"/>
                  <a:gd name="T1" fmla="*/ 0 h 62"/>
                  <a:gd name="T2" fmla="*/ 9 w 74"/>
                  <a:gd name="T3" fmla="*/ 4 h 62"/>
                  <a:gd name="T4" fmla="*/ 21 w 74"/>
                  <a:gd name="T5" fmla="*/ 8 h 62"/>
                  <a:gd name="T6" fmla="*/ 35 w 74"/>
                  <a:gd name="T7" fmla="*/ 18 h 62"/>
                  <a:gd name="T8" fmla="*/ 46 w 74"/>
                  <a:gd name="T9" fmla="*/ 31 h 62"/>
                  <a:gd name="T10" fmla="*/ 54 w 74"/>
                  <a:gd name="T11" fmla="*/ 42 h 62"/>
                  <a:gd name="T12" fmla="*/ 65 w 74"/>
                  <a:gd name="T13" fmla="*/ 55 h 62"/>
                  <a:gd name="T14" fmla="*/ 74 w 74"/>
                  <a:gd name="T15" fmla="*/ 62 h 62"/>
                  <a:gd name="T16" fmla="*/ 69 w 74"/>
                  <a:gd name="T17" fmla="*/ 60 h 62"/>
                  <a:gd name="T18" fmla="*/ 64 w 74"/>
                  <a:gd name="T19" fmla="*/ 56 h 62"/>
                  <a:gd name="T20" fmla="*/ 48 w 74"/>
                  <a:gd name="T21" fmla="*/ 48 h 62"/>
                  <a:gd name="T22" fmla="*/ 34 w 74"/>
                  <a:gd name="T23" fmla="*/ 41 h 62"/>
                  <a:gd name="T24" fmla="*/ 18 w 74"/>
                  <a:gd name="T25" fmla="*/ 31 h 62"/>
                  <a:gd name="T26" fmla="*/ 7 w 74"/>
                  <a:gd name="T27" fmla="*/ 19 h 62"/>
                  <a:gd name="T28" fmla="*/ 4 w 74"/>
                  <a:gd name="T29" fmla="*/ 8 h 62"/>
                  <a:gd name="T30" fmla="*/ 1 w 74"/>
                  <a:gd name="T3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62">
                    <a:moveTo>
                      <a:pt x="1" y="0"/>
                    </a:moveTo>
                    <a:cubicBezTo>
                      <a:pt x="1" y="0"/>
                      <a:pt x="7" y="5"/>
                      <a:pt x="9" y="4"/>
                    </a:cubicBezTo>
                    <a:cubicBezTo>
                      <a:pt x="15" y="1"/>
                      <a:pt x="15" y="8"/>
                      <a:pt x="21" y="8"/>
                    </a:cubicBezTo>
                    <a:cubicBezTo>
                      <a:pt x="26" y="7"/>
                      <a:pt x="30" y="17"/>
                      <a:pt x="35" y="18"/>
                    </a:cubicBezTo>
                    <a:cubicBezTo>
                      <a:pt x="39" y="18"/>
                      <a:pt x="43" y="23"/>
                      <a:pt x="46" y="31"/>
                    </a:cubicBezTo>
                    <a:cubicBezTo>
                      <a:pt x="48" y="35"/>
                      <a:pt x="53" y="33"/>
                      <a:pt x="54" y="42"/>
                    </a:cubicBezTo>
                    <a:cubicBezTo>
                      <a:pt x="55" y="46"/>
                      <a:pt x="60" y="51"/>
                      <a:pt x="65" y="55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59" y="52"/>
                      <a:pt x="53" y="48"/>
                      <a:pt x="48" y="48"/>
                    </a:cubicBezTo>
                    <a:cubicBezTo>
                      <a:pt x="37" y="47"/>
                      <a:pt x="39" y="43"/>
                      <a:pt x="34" y="41"/>
                    </a:cubicBezTo>
                    <a:cubicBezTo>
                      <a:pt x="24" y="39"/>
                      <a:pt x="19" y="35"/>
                      <a:pt x="18" y="31"/>
                    </a:cubicBezTo>
                    <a:cubicBezTo>
                      <a:pt x="18" y="27"/>
                      <a:pt x="6" y="24"/>
                      <a:pt x="7" y="19"/>
                    </a:cubicBezTo>
                    <a:cubicBezTo>
                      <a:pt x="8" y="13"/>
                      <a:pt x="0" y="13"/>
                      <a:pt x="4" y="8"/>
                    </a:cubicBezTo>
                    <a:cubicBezTo>
                      <a:pt x="5" y="6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0" name="组合 3159">
              <a:extLst>
                <a:ext uri="{FF2B5EF4-FFF2-40B4-BE49-F238E27FC236}">
                  <a16:creationId xmlns="" xmlns:a16="http://schemas.microsoft.com/office/drawing/2014/main" id="{6DBBD095-E9E5-41EB-B0F3-1651A7F73718}"/>
                </a:ext>
              </a:extLst>
            </p:cNvPr>
            <p:cNvGrpSpPr/>
            <p:nvPr/>
          </p:nvGrpSpPr>
          <p:grpSpPr>
            <a:xfrm>
              <a:off x="4360863" y="1785938"/>
              <a:ext cx="330201" cy="544513"/>
              <a:chOff x="4360863" y="1785938"/>
              <a:chExt cx="330201" cy="544513"/>
            </a:xfrm>
            <a:grpFill/>
          </p:grpSpPr>
          <p:sp>
            <p:nvSpPr>
              <p:cNvPr id="3161" name="Freeform 2352">
                <a:extLst>
                  <a:ext uri="{FF2B5EF4-FFF2-40B4-BE49-F238E27FC236}">
                    <a16:creationId xmlns="" xmlns:a16="http://schemas.microsoft.com/office/drawing/2014/main" id="{9525C69C-FEB6-4FBC-A5EB-3655F3B2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1" y="1785938"/>
                <a:ext cx="66675" cy="114300"/>
              </a:xfrm>
              <a:custGeom>
                <a:avLst/>
                <a:gdLst>
                  <a:gd name="T0" fmla="*/ 13 w 72"/>
                  <a:gd name="T1" fmla="*/ 7 h 121"/>
                  <a:gd name="T2" fmla="*/ 27 w 72"/>
                  <a:gd name="T3" fmla="*/ 16 h 121"/>
                  <a:gd name="T4" fmla="*/ 41 w 72"/>
                  <a:gd name="T5" fmla="*/ 36 h 121"/>
                  <a:gd name="T6" fmla="*/ 51 w 72"/>
                  <a:gd name="T7" fmla="*/ 59 h 121"/>
                  <a:gd name="T8" fmla="*/ 56 w 72"/>
                  <a:gd name="T9" fmla="*/ 79 h 121"/>
                  <a:gd name="T10" fmla="*/ 63 w 72"/>
                  <a:gd name="T11" fmla="*/ 101 h 121"/>
                  <a:gd name="T12" fmla="*/ 71 w 72"/>
                  <a:gd name="T13" fmla="*/ 117 h 121"/>
                  <a:gd name="T14" fmla="*/ 72 w 72"/>
                  <a:gd name="T15" fmla="*/ 121 h 121"/>
                  <a:gd name="T16" fmla="*/ 69 w 72"/>
                  <a:gd name="T17" fmla="*/ 118 h 121"/>
                  <a:gd name="T18" fmla="*/ 61 w 72"/>
                  <a:gd name="T19" fmla="*/ 102 h 121"/>
                  <a:gd name="T20" fmla="*/ 47 w 72"/>
                  <a:gd name="T21" fmla="*/ 84 h 121"/>
                  <a:gd name="T22" fmla="*/ 33 w 72"/>
                  <a:gd name="T23" fmla="*/ 69 h 121"/>
                  <a:gd name="T24" fmla="*/ 18 w 72"/>
                  <a:gd name="T25" fmla="*/ 49 h 121"/>
                  <a:gd name="T26" fmla="*/ 7 w 72"/>
                  <a:gd name="T27" fmla="*/ 29 h 121"/>
                  <a:gd name="T28" fmla="*/ 5 w 72"/>
                  <a:gd name="T29" fmla="*/ 12 h 121"/>
                  <a:gd name="T30" fmla="*/ 3 w 72"/>
                  <a:gd name="T31" fmla="*/ 0 h 121"/>
                  <a:gd name="T32" fmla="*/ 13 w 72"/>
                  <a:gd name="T33" fmla="*/ 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1">
                    <a:moveTo>
                      <a:pt x="13" y="7"/>
                    </a:moveTo>
                    <a:cubicBezTo>
                      <a:pt x="20" y="4"/>
                      <a:pt x="19" y="15"/>
                      <a:pt x="27" y="16"/>
                    </a:cubicBezTo>
                    <a:cubicBezTo>
                      <a:pt x="34" y="17"/>
                      <a:pt x="35" y="33"/>
                      <a:pt x="41" y="36"/>
                    </a:cubicBezTo>
                    <a:cubicBezTo>
                      <a:pt x="46" y="38"/>
                      <a:pt x="50" y="46"/>
                      <a:pt x="51" y="59"/>
                    </a:cubicBezTo>
                    <a:cubicBezTo>
                      <a:pt x="51" y="65"/>
                      <a:pt x="58" y="66"/>
                      <a:pt x="56" y="79"/>
                    </a:cubicBezTo>
                    <a:cubicBezTo>
                      <a:pt x="55" y="84"/>
                      <a:pt x="59" y="93"/>
                      <a:pt x="63" y="101"/>
                    </a:cubicBezTo>
                    <a:cubicBezTo>
                      <a:pt x="63" y="101"/>
                      <a:pt x="67" y="109"/>
                      <a:pt x="71" y="117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5" y="110"/>
                      <a:pt x="61" y="103"/>
                      <a:pt x="61" y="102"/>
                    </a:cubicBezTo>
                    <a:cubicBezTo>
                      <a:pt x="57" y="94"/>
                      <a:pt x="52" y="86"/>
                      <a:pt x="47" y="84"/>
                    </a:cubicBezTo>
                    <a:cubicBezTo>
                      <a:pt x="35" y="79"/>
                      <a:pt x="38" y="72"/>
                      <a:pt x="33" y="69"/>
                    </a:cubicBezTo>
                    <a:cubicBezTo>
                      <a:pt x="23" y="62"/>
                      <a:pt x="17" y="55"/>
                      <a:pt x="18" y="49"/>
                    </a:cubicBezTo>
                    <a:cubicBezTo>
                      <a:pt x="19" y="43"/>
                      <a:pt x="5" y="35"/>
                      <a:pt x="7" y="29"/>
                    </a:cubicBezTo>
                    <a:cubicBezTo>
                      <a:pt x="10" y="21"/>
                      <a:pt x="0" y="17"/>
                      <a:pt x="5" y="12"/>
                    </a:cubicBezTo>
                    <a:cubicBezTo>
                      <a:pt x="7" y="10"/>
                      <a:pt x="3" y="0"/>
                      <a:pt x="3" y="0"/>
                    </a:cubicBezTo>
                    <a:cubicBezTo>
                      <a:pt x="3" y="0"/>
                      <a:pt x="10" y="8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2" name="Freeform 2353">
                <a:extLst>
                  <a:ext uri="{FF2B5EF4-FFF2-40B4-BE49-F238E27FC236}">
                    <a16:creationId xmlns="" xmlns:a16="http://schemas.microsoft.com/office/drawing/2014/main" id="{FADB1FC6-A825-462C-8C6C-681302DB0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3" y="1895476"/>
                <a:ext cx="300038" cy="434975"/>
              </a:xfrm>
              <a:custGeom>
                <a:avLst/>
                <a:gdLst>
                  <a:gd name="T0" fmla="*/ 262 w 320"/>
                  <a:gd name="T1" fmla="*/ 0 h 465"/>
                  <a:gd name="T2" fmla="*/ 284 w 320"/>
                  <a:gd name="T3" fmla="*/ 48 h 465"/>
                  <a:gd name="T4" fmla="*/ 309 w 320"/>
                  <a:gd name="T5" fmla="*/ 129 h 465"/>
                  <a:gd name="T6" fmla="*/ 314 w 320"/>
                  <a:gd name="T7" fmla="*/ 235 h 465"/>
                  <a:gd name="T8" fmla="*/ 297 w 320"/>
                  <a:gd name="T9" fmla="*/ 289 h 465"/>
                  <a:gd name="T10" fmla="*/ 264 w 320"/>
                  <a:gd name="T11" fmla="*/ 337 h 465"/>
                  <a:gd name="T12" fmla="*/ 174 w 320"/>
                  <a:gd name="T13" fmla="*/ 402 h 465"/>
                  <a:gd name="T14" fmla="*/ 87 w 320"/>
                  <a:gd name="T15" fmla="*/ 437 h 465"/>
                  <a:gd name="T16" fmla="*/ 24 w 320"/>
                  <a:gd name="T17" fmla="*/ 457 h 465"/>
                  <a:gd name="T18" fmla="*/ 0 w 320"/>
                  <a:gd name="T19" fmla="*/ 465 h 465"/>
                  <a:gd name="T20" fmla="*/ 0 w 320"/>
                  <a:gd name="T21" fmla="*/ 463 h 465"/>
                  <a:gd name="T22" fmla="*/ 23 w 320"/>
                  <a:gd name="T23" fmla="*/ 455 h 465"/>
                  <a:gd name="T24" fmla="*/ 86 w 320"/>
                  <a:gd name="T25" fmla="*/ 435 h 465"/>
                  <a:gd name="T26" fmla="*/ 174 w 320"/>
                  <a:gd name="T27" fmla="*/ 399 h 465"/>
                  <a:gd name="T28" fmla="*/ 263 w 320"/>
                  <a:gd name="T29" fmla="*/ 334 h 465"/>
                  <a:gd name="T30" fmla="*/ 295 w 320"/>
                  <a:gd name="T31" fmla="*/ 287 h 465"/>
                  <a:gd name="T32" fmla="*/ 312 w 320"/>
                  <a:gd name="T33" fmla="*/ 233 h 465"/>
                  <a:gd name="T34" fmla="*/ 306 w 320"/>
                  <a:gd name="T35" fmla="*/ 128 h 465"/>
                  <a:gd name="T36" fmla="*/ 281 w 320"/>
                  <a:gd name="T37" fmla="*/ 48 h 465"/>
                  <a:gd name="T38" fmla="*/ 260 w 320"/>
                  <a:gd name="T39" fmla="*/ 1 h 465"/>
                  <a:gd name="T40" fmla="*/ 262 w 320"/>
                  <a:gd name="T41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0" h="465">
                    <a:moveTo>
                      <a:pt x="262" y="0"/>
                    </a:moveTo>
                    <a:cubicBezTo>
                      <a:pt x="267" y="10"/>
                      <a:pt x="275" y="26"/>
                      <a:pt x="284" y="48"/>
                    </a:cubicBezTo>
                    <a:cubicBezTo>
                      <a:pt x="292" y="69"/>
                      <a:pt x="302" y="97"/>
                      <a:pt x="309" y="129"/>
                    </a:cubicBezTo>
                    <a:cubicBezTo>
                      <a:pt x="316" y="161"/>
                      <a:pt x="320" y="197"/>
                      <a:pt x="314" y="235"/>
                    </a:cubicBezTo>
                    <a:cubicBezTo>
                      <a:pt x="311" y="253"/>
                      <a:pt x="305" y="272"/>
                      <a:pt x="297" y="289"/>
                    </a:cubicBezTo>
                    <a:cubicBezTo>
                      <a:pt x="288" y="307"/>
                      <a:pt x="277" y="323"/>
                      <a:pt x="264" y="337"/>
                    </a:cubicBezTo>
                    <a:cubicBezTo>
                      <a:pt x="238" y="365"/>
                      <a:pt x="205" y="386"/>
                      <a:pt x="174" y="402"/>
                    </a:cubicBezTo>
                    <a:cubicBezTo>
                      <a:pt x="143" y="417"/>
                      <a:pt x="112" y="428"/>
                      <a:pt x="87" y="437"/>
                    </a:cubicBezTo>
                    <a:cubicBezTo>
                      <a:pt x="61" y="446"/>
                      <a:pt x="39" y="453"/>
                      <a:pt x="24" y="457"/>
                    </a:cubicBezTo>
                    <a:cubicBezTo>
                      <a:pt x="0" y="465"/>
                      <a:pt x="0" y="465"/>
                      <a:pt x="0" y="465"/>
                    </a:cubicBezTo>
                    <a:cubicBezTo>
                      <a:pt x="0" y="463"/>
                      <a:pt x="0" y="463"/>
                      <a:pt x="0" y="463"/>
                    </a:cubicBezTo>
                    <a:cubicBezTo>
                      <a:pt x="23" y="455"/>
                      <a:pt x="23" y="455"/>
                      <a:pt x="23" y="455"/>
                    </a:cubicBezTo>
                    <a:cubicBezTo>
                      <a:pt x="38" y="450"/>
                      <a:pt x="60" y="444"/>
                      <a:pt x="86" y="435"/>
                    </a:cubicBezTo>
                    <a:cubicBezTo>
                      <a:pt x="112" y="426"/>
                      <a:pt x="143" y="415"/>
                      <a:pt x="174" y="399"/>
                    </a:cubicBezTo>
                    <a:cubicBezTo>
                      <a:pt x="205" y="383"/>
                      <a:pt x="237" y="363"/>
                      <a:pt x="263" y="334"/>
                    </a:cubicBezTo>
                    <a:cubicBezTo>
                      <a:pt x="276" y="320"/>
                      <a:pt x="287" y="304"/>
                      <a:pt x="295" y="287"/>
                    </a:cubicBezTo>
                    <a:cubicBezTo>
                      <a:pt x="303" y="270"/>
                      <a:pt x="309" y="251"/>
                      <a:pt x="312" y="233"/>
                    </a:cubicBezTo>
                    <a:cubicBezTo>
                      <a:pt x="318" y="196"/>
                      <a:pt x="313" y="160"/>
                      <a:pt x="306" y="128"/>
                    </a:cubicBezTo>
                    <a:cubicBezTo>
                      <a:pt x="299" y="97"/>
                      <a:pt x="290" y="69"/>
                      <a:pt x="281" y="48"/>
                    </a:cubicBezTo>
                    <a:cubicBezTo>
                      <a:pt x="272" y="26"/>
                      <a:pt x="265" y="10"/>
                      <a:pt x="260" y="1"/>
                    </a:cubicBezTo>
                    <a:lnTo>
                      <a:pt x="2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3" name="Freeform 2354">
                <a:extLst>
                  <a:ext uri="{FF2B5EF4-FFF2-40B4-BE49-F238E27FC236}">
                    <a16:creationId xmlns="" xmlns:a16="http://schemas.microsoft.com/office/drawing/2014/main" id="{0D543641-BBA5-4AD4-8008-9508632FF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3" y="1825626"/>
                <a:ext cx="33338" cy="107950"/>
              </a:xfrm>
              <a:custGeom>
                <a:avLst/>
                <a:gdLst>
                  <a:gd name="T0" fmla="*/ 11 w 35"/>
                  <a:gd name="T1" fmla="*/ 0 h 116"/>
                  <a:gd name="T2" fmla="*/ 17 w 35"/>
                  <a:gd name="T3" fmla="*/ 10 h 116"/>
                  <a:gd name="T4" fmla="*/ 26 w 35"/>
                  <a:gd name="T5" fmla="*/ 24 h 116"/>
                  <a:gd name="T6" fmla="*/ 31 w 35"/>
                  <a:gd name="T7" fmla="*/ 44 h 116"/>
                  <a:gd name="T8" fmla="*/ 32 w 35"/>
                  <a:gd name="T9" fmla="*/ 66 h 116"/>
                  <a:gd name="T10" fmla="*/ 29 w 35"/>
                  <a:gd name="T11" fmla="*/ 83 h 116"/>
                  <a:gd name="T12" fmla="*/ 27 w 35"/>
                  <a:gd name="T13" fmla="*/ 102 h 116"/>
                  <a:gd name="T14" fmla="*/ 28 w 35"/>
                  <a:gd name="T15" fmla="*/ 116 h 116"/>
                  <a:gd name="T16" fmla="*/ 25 w 35"/>
                  <a:gd name="T17" fmla="*/ 110 h 116"/>
                  <a:gd name="T18" fmla="*/ 25 w 35"/>
                  <a:gd name="T19" fmla="*/ 102 h 116"/>
                  <a:gd name="T20" fmla="*/ 19 w 35"/>
                  <a:gd name="T21" fmla="*/ 82 h 116"/>
                  <a:gd name="T22" fmla="*/ 12 w 35"/>
                  <a:gd name="T23" fmla="*/ 65 h 116"/>
                  <a:gd name="T24" fmla="*/ 6 w 35"/>
                  <a:gd name="T25" fmla="*/ 43 h 116"/>
                  <a:gd name="T26" fmla="*/ 4 w 35"/>
                  <a:gd name="T27" fmla="*/ 24 h 116"/>
                  <a:gd name="T28" fmla="*/ 9 w 35"/>
                  <a:gd name="T29" fmla="*/ 10 h 116"/>
                  <a:gd name="T30" fmla="*/ 11 w 35"/>
                  <a:gd name="T3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16">
                    <a:moveTo>
                      <a:pt x="11" y="0"/>
                    </a:moveTo>
                    <a:cubicBezTo>
                      <a:pt x="11" y="0"/>
                      <a:pt x="14" y="9"/>
                      <a:pt x="17" y="10"/>
                    </a:cubicBezTo>
                    <a:cubicBezTo>
                      <a:pt x="24" y="12"/>
                      <a:pt x="19" y="19"/>
                      <a:pt x="26" y="24"/>
                    </a:cubicBezTo>
                    <a:cubicBezTo>
                      <a:pt x="32" y="28"/>
                      <a:pt x="27" y="40"/>
                      <a:pt x="31" y="44"/>
                    </a:cubicBezTo>
                    <a:cubicBezTo>
                      <a:pt x="35" y="49"/>
                      <a:pt x="35" y="57"/>
                      <a:pt x="32" y="66"/>
                    </a:cubicBezTo>
                    <a:cubicBezTo>
                      <a:pt x="30" y="71"/>
                      <a:pt x="35" y="75"/>
                      <a:pt x="29" y="83"/>
                    </a:cubicBezTo>
                    <a:cubicBezTo>
                      <a:pt x="26" y="87"/>
                      <a:pt x="26" y="95"/>
                      <a:pt x="27" y="102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4" y="95"/>
                      <a:pt x="23" y="86"/>
                      <a:pt x="19" y="82"/>
                    </a:cubicBezTo>
                    <a:cubicBezTo>
                      <a:pt x="11" y="73"/>
                      <a:pt x="15" y="70"/>
                      <a:pt x="12" y="65"/>
                    </a:cubicBezTo>
                    <a:cubicBezTo>
                      <a:pt x="6" y="55"/>
                      <a:pt x="4" y="47"/>
                      <a:pt x="6" y="43"/>
                    </a:cubicBezTo>
                    <a:cubicBezTo>
                      <a:pt x="9" y="39"/>
                      <a:pt x="0" y="27"/>
                      <a:pt x="4" y="24"/>
                    </a:cubicBezTo>
                    <a:cubicBezTo>
                      <a:pt x="10" y="19"/>
                      <a:pt x="2" y="12"/>
                      <a:pt x="9" y="10"/>
                    </a:cubicBezTo>
                    <a:cubicBezTo>
                      <a:pt x="11" y="9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4" name="Freeform 2355">
                <a:extLst>
                  <a:ext uri="{FF2B5EF4-FFF2-40B4-BE49-F238E27FC236}">
                    <a16:creationId xmlns="" xmlns:a16="http://schemas.microsoft.com/office/drawing/2014/main" id="{BBF192D7-FC4A-42BF-B523-B810182B6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188" y="1857376"/>
                <a:ext cx="74613" cy="76200"/>
              </a:xfrm>
              <a:custGeom>
                <a:avLst/>
                <a:gdLst>
                  <a:gd name="T0" fmla="*/ 0 w 80"/>
                  <a:gd name="T1" fmla="*/ 3 h 82"/>
                  <a:gd name="T2" fmla="*/ 5 w 80"/>
                  <a:gd name="T3" fmla="*/ 12 h 82"/>
                  <a:gd name="T4" fmla="*/ 11 w 80"/>
                  <a:gd name="T5" fmla="*/ 26 h 82"/>
                  <a:gd name="T6" fmla="*/ 24 w 80"/>
                  <a:gd name="T7" fmla="*/ 41 h 82"/>
                  <a:gd name="T8" fmla="*/ 41 w 80"/>
                  <a:gd name="T9" fmla="*/ 53 h 82"/>
                  <a:gd name="T10" fmla="*/ 55 w 80"/>
                  <a:gd name="T11" fmla="*/ 61 h 82"/>
                  <a:gd name="T12" fmla="*/ 71 w 80"/>
                  <a:gd name="T13" fmla="*/ 72 h 82"/>
                  <a:gd name="T14" fmla="*/ 80 w 80"/>
                  <a:gd name="T15" fmla="*/ 82 h 82"/>
                  <a:gd name="T16" fmla="*/ 77 w 80"/>
                  <a:gd name="T17" fmla="*/ 76 h 82"/>
                  <a:gd name="T18" fmla="*/ 72 w 80"/>
                  <a:gd name="T19" fmla="*/ 70 h 82"/>
                  <a:gd name="T20" fmla="*/ 61 w 80"/>
                  <a:gd name="T21" fmla="*/ 53 h 82"/>
                  <a:gd name="T22" fmla="*/ 52 w 80"/>
                  <a:gd name="T23" fmla="*/ 37 h 82"/>
                  <a:gd name="T24" fmla="*/ 38 w 80"/>
                  <a:gd name="T25" fmla="*/ 20 h 82"/>
                  <a:gd name="T26" fmla="*/ 23 w 80"/>
                  <a:gd name="T27" fmla="*/ 8 h 82"/>
                  <a:gd name="T28" fmla="*/ 9 w 80"/>
                  <a:gd name="T29" fmla="*/ 5 h 82"/>
                  <a:gd name="T30" fmla="*/ 0 w 80"/>
                  <a:gd name="T31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2">
                    <a:moveTo>
                      <a:pt x="0" y="3"/>
                    </a:moveTo>
                    <a:cubicBezTo>
                      <a:pt x="0" y="3"/>
                      <a:pt x="6" y="10"/>
                      <a:pt x="5" y="12"/>
                    </a:cubicBezTo>
                    <a:cubicBezTo>
                      <a:pt x="2" y="19"/>
                      <a:pt x="11" y="18"/>
                      <a:pt x="11" y="26"/>
                    </a:cubicBezTo>
                    <a:cubicBezTo>
                      <a:pt x="11" y="32"/>
                      <a:pt x="23" y="35"/>
                      <a:pt x="24" y="41"/>
                    </a:cubicBezTo>
                    <a:cubicBezTo>
                      <a:pt x="25" y="46"/>
                      <a:pt x="31" y="50"/>
                      <a:pt x="41" y="53"/>
                    </a:cubicBezTo>
                    <a:cubicBezTo>
                      <a:pt x="46" y="54"/>
                      <a:pt x="45" y="61"/>
                      <a:pt x="55" y="61"/>
                    </a:cubicBezTo>
                    <a:cubicBezTo>
                      <a:pt x="60" y="61"/>
                      <a:pt x="66" y="66"/>
                      <a:pt x="71" y="72"/>
                    </a:cubicBezTo>
                    <a:cubicBezTo>
                      <a:pt x="71" y="72"/>
                      <a:pt x="75" y="77"/>
                      <a:pt x="80" y="82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67" y="65"/>
                      <a:pt x="62" y="58"/>
                      <a:pt x="61" y="53"/>
                    </a:cubicBezTo>
                    <a:cubicBezTo>
                      <a:pt x="59" y="41"/>
                      <a:pt x="54" y="43"/>
                      <a:pt x="52" y="37"/>
                    </a:cubicBezTo>
                    <a:cubicBezTo>
                      <a:pt x="48" y="26"/>
                      <a:pt x="43" y="20"/>
                      <a:pt x="38" y="20"/>
                    </a:cubicBezTo>
                    <a:cubicBezTo>
                      <a:pt x="33" y="20"/>
                      <a:pt x="28" y="7"/>
                      <a:pt x="23" y="8"/>
                    </a:cubicBezTo>
                    <a:cubicBezTo>
                      <a:pt x="16" y="10"/>
                      <a:pt x="14" y="0"/>
                      <a:pt x="9" y="5"/>
                    </a:cubicBezTo>
                    <a:cubicBezTo>
                      <a:pt x="7" y="7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5" name="Freeform 2356">
                <a:extLst>
                  <a:ext uri="{FF2B5EF4-FFF2-40B4-BE49-F238E27FC236}">
                    <a16:creationId xmlns="" xmlns:a16="http://schemas.microsoft.com/office/drawing/2014/main" id="{911B9606-BE88-4E8E-92BF-1F2E50C8A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563" y="1889126"/>
                <a:ext cx="30163" cy="106363"/>
              </a:xfrm>
              <a:custGeom>
                <a:avLst/>
                <a:gdLst>
                  <a:gd name="T0" fmla="*/ 12 w 32"/>
                  <a:gd name="T1" fmla="*/ 0 h 115"/>
                  <a:gd name="T2" fmla="*/ 17 w 32"/>
                  <a:gd name="T3" fmla="*/ 10 h 115"/>
                  <a:gd name="T4" fmla="*/ 25 w 32"/>
                  <a:gd name="T5" fmla="*/ 25 h 115"/>
                  <a:gd name="T6" fmla="*/ 28 w 32"/>
                  <a:gd name="T7" fmla="*/ 45 h 115"/>
                  <a:gd name="T8" fmla="*/ 27 w 32"/>
                  <a:gd name="T9" fmla="*/ 67 h 115"/>
                  <a:gd name="T10" fmla="*/ 22 w 32"/>
                  <a:gd name="T11" fmla="*/ 83 h 115"/>
                  <a:gd name="T12" fmla="*/ 18 w 32"/>
                  <a:gd name="T13" fmla="*/ 102 h 115"/>
                  <a:gd name="T14" fmla="*/ 18 w 32"/>
                  <a:gd name="T15" fmla="*/ 115 h 115"/>
                  <a:gd name="T16" fmla="*/ 16 w 32"/>
                  <a:gd name="T17" fmla="*/ 109 h 115"/>
                  <a:gd name="T18" fmla="*/ 16 w 32"/>
                  <a:gd name="T19" fmla="*/ 101 h 115"/>
                  <a:gd name="T20" fmla="*/ 13 w 32"/>
                  <a:gd name="T21" fmla="*/ 81 h 115"/>
                  <a:gd name="T22" fmla="*/ 8 w 32"/>
                  <a:gd name="T23" fmla="*/ 64 h 115"/>
                  <a:gd name="T24" fmla="*/ 4 w 32"/>
                  <a:gd name="T25" fmla="*/ 42 h 115"/>
                  <a:gd name="T26" fmla="*/ 4 w 32"/>
                  <a:gd name="T27" fmla="*/ 22 h 115"/>
                  <a:gd name="T28" fmla="*/ 9 w 32"/>
                  <a:gd name="T29" fmla="*/ 9 h 115"/>
                  <a:gd name="T30" fmla="*/ 12 w 32"/>
                  <a:gd name="T3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15">
                    <a:moveTo>
                      <a:pt x="12" y="0"/>
                    </a:moveTo>
                    <a:cubicBezTo>
                      <a:pt x="12" y="0"/>
                      <a:pt x="15" y="9"/>
                      <a:pt x="17" y="10"/>
                    </a:cubicBezTo>
                    <a:cubicBezTo>
                      <a:pt x="24" y="13"/>
                      <a:pt x="19" y="19"/>
                      <a:pt x="25" y="25"/>
                    </a:cubicBezTo>
                    <a:cubicBezTo>
                      <a:pt x="30" y="29"/>
                      <a:pt x="25" y="41"/>
                      <a:pt x="28" y="45"/>
                    </a:cubicBezTo>
                    <a:cubicBezTo>
                      <a:pt x="32" y="50"/>
                      <a:pt x="31" y="58"/>
                      <a:pt x="27" y="67"/>
                    </a:cubicBezTo>
                    <a:cubicBezTo>
                      <a:pt x="24" y="71"/>
                      <a:pt x="29" y="76"/>
                      <a:pt x="22" y="83"/>
                    </a:cubicBezTo>
                    <a:cubicBezTo>
                      <a:pt x="19" y="86"/>
                      <a:pt x="18" y="94"/>
                      <a:pt x="18" y="102"/>
                    </a:cubicBezTo>
                    <a:cubicBezTo>
                      <a:pt x="18" y="102"/>
                      <a:pt x="18" y="108"/>
                      <a:pt x="18" y="115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6" y="94"/>
                      <a:pt x="16" y="86"/>
                      <a:pt x="13" y="81"/>
                    </a:cubicBezTo>
                    <a:cubicBezTo>
                      <a:pt x="5" y="71"/>
                      <a:pt x="10" y="69"/>
                      <a:pt x="8" y="64"/>
                    </a:cubicBezTo>
                    <a:cubicBezTo>
                      <a:pt x="2" y="53"/>
                      <a:pt x="1" y="46"/>
                      <a:pt x="4" y="42"/>
                    </a:cubicBezTo>
                    <a:cubicBezTo>
                      <a:pt x="7" y="38"/>
                      <a:pt x="0" y="25"/>
                      <a:pt x="4" y="22"/>
                    </a:cubicBezTo>
                    <a:cubicBezTo>
                      <a:pt x="9" y="18"/>
                      <a:pt x="2" y="10"/>
                      <a:pt x="9" y="9"/>
                    </a:cubicBezTo>
                    <a:cubicBezTo>
                      <a:pt x="11" y="9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6" name="Freeform 2357">
                <a:extLst>
                  <a:ext uri="{FF2B5EF4-FFF2-40B4-BE49-F238E27FC236}">
                    <a16:creationId xmlns="" xmlns:a16="http://schemas.microsoft.com/office/drawing/2014/main" id="{713AF2AE-11E2-46D7-BAC9-B62EDB34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351" y="1916113"/>
                <a:ext cx="66675" cy="79375"/>
              </a:xfrm>
              <a:custGeom>
                <a:avLst/>
                <a:gdLst>
                  <a:gd name="T0" fmla="*/ 0 w 71"/>
                  <a:gd name="T1" fmla="*/ 1 h 85"/>
                  <a:gd name="T2" fmla="*/ 4 w 71"/>
                  <a:gd name="T3" fmla="*/ 10 h 85"/>
                  <a:gd name="T4" fmla="*/ 9 w 71"/>
                  <a:gd name="T5" fmla="*/ 25 h 85"/>
                  <a:gd name="T6" fmla="*/ 21 w 71"/>
                  <a:gd name="T7" fmla="*/ 40 h 85"/>
                  <a:gd name="T8" fmla="*/ 36 w 71"/>
                  <a:gd name="T9" fmla="*/ 53 h 85"/>
                  <a:gd name="T10" fmla="*/ 49 w 71"/>
                  <a:gd name="T11" fmla="*/ 62 h 85"/>
                  <a:gd name="T12" fmla="*/ 63 w 71"/>
                  <a:gd name="T13" fmla="*/ 74 h 85"/>
                  <a:gd name="T14" fmla="*/ 71 w 71"/>
                  <a:gd name="T15" fmla="*/ 85 h 85"/>
                  <a:gd name="T16" fmla="*/ 69 w 71"/>
                  <a:gd name="T17" fmla="*/ 79 h 85"/>
                  <a:gd name="T18" fmla="*/ 64 w 71"/>
                  <a:gd name="T19" fmla="*/ 73 h 85"/>
                  <a:gd name="T20" fmla="*/ 55 w 71"/>
                  <a:gd name="T21" fmla="*/ 55 h 85"/>
                  <a:gd name="T22" fmla="*/ 48 w 71"/>
                  <a:gd name="T23" fmla="*/ 39 h 85"/>
                  <a:gd name="T24" fmla="*/ 36 w 71"/>
                  <a:gd name="T25" fmla="*/ 21 h 85"/>
                  <a:gd name="T26" fmla="*/ 22 w 71"/>
                  <a:gd name="T27" fmla="*/ 8 h 85"/>
                  <a:gd name="T28" fmla="*/ 9 w 71"/>
                  <a:gd name="T29" fmla="*/ 4 h 85"/>
                  <a:gd name="T30" fmla="*/ 0 w 71"/>
                  <a:gd name="T3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85">
                    <a:moveTo>
                      <a:pt x="0" y="1"/>
                    </a:moveTo>
                    <a:cubicBezTo>
                      <a:pt x="0" y="1"/>
                      <a:pt x="5" y="8"/>
                      <a:pt x="4" y="10"/>
                    </a:cubicBezTo>
                    <a:cubicBezTo>
                      <a:pt x="1" y="17"/>
                      <a:pt x="10" y="17"/>
                      <a:pt x="9" y="25"/>
                    </a:cubicBezTo>
                    <a:cubicBezTo>
                      <a:pt x="8" y="30"/>
                      <a:pt x="20" y="34"/>
                      <a:pt x="21" y="40"/>
                    </a:cubicBezTo>
                    <a:cubicBezTo>
                      <a:pt x="21" y="45"/>
                      <a:pt x="26" y="49"/>
                      <a:pt x="36" y="53"/>
                    </a:cubicBezTo>
                    <a:cubicBezTo>
                      <a:pt x="40" y="54"/>
                      <a:pt x="39" y="61"/>
                      <a:pt x="49" y="62"/>
                    </a:cubicBezTo>
                    <a:cubicBezTo>
                      <a:pt x="53" y="63"/>
                      <a:pt x="59" y="68"/>
                      <a:pt x="63" y="74"/>
                    </a:cubicBezTo>
                    <a:cubicBezTo>
                      <a:pt x="63" y="74"/>
                      <a:pt x="67" y="79"/>
                      <a:pt x="71" y="85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0" y="67"/>
                      <a:pt x="56" y="60"/>
                      <a:pt x="55" y="55"/>
                    </a:cubicBezTo>
                    <a:cubicBezTo>
                      <a:pt x="55" y="43"/>
                      <a:pt x="49" y="44"/>
                      <a:pt x="48" y="39"/>
                    </a:cubicBezTo>
                    <a:cubicBezTo>
                      <a:pt x="45" y="28"/>
                      <a:pt x="41" y="21"/>
                      <a:pt x="36" y="21"/>
                    </a:cubicBezTo>
                    <a:cubicBezTo>
                      <a:pt x="31" y="21"/>
                      <a:pt x="27" y="7"/>
                      <a:pt x="22" y="8"/>
                    </a:cubicBezTo>
                    <a:cubicBezTo>
                      <a:pt x="15" y="9"/>
                      <a:pt x="14" y="0"/>
                      <a:pt x="9" y="4"/>
                    </a:cubicBezTo>
                    <a:cubicBezTo>
                      <a:pt x="7" y="6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7" name="Freeform 2358">
                <a:extLst>
                  <a:ext uri="{FF2B5EF4-FFF2-40B4-BE49-F238E27FC236}">
                    <a16:creationId xmlns="" xmlns:a16="http://schemas.microsoft.com/office/drawing/2014/main" id="{0C1FE079-AE2E-4995-9799-85039E4E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376" y="1954213"/>
                <a:ext cx="28575" cy="106363"/>
              </a:xfrm>
              <a:custGeom>
                <a:avLst/>
                <a:gdLst>
                  <a:gd name="T0" fmla="*/ 15 w 30"/>
                  <a:gd name="T1" fmla="*/ 1 h 114"/>
                  <a:gd name="T2" fmla="*/ 19 w 30"/>
                  <a:gd name="T3" fmla="*/ 11 h 114"/>
                  <a:gd name="T4" fmla="*/ 26 w 30"/>
                  <a:gd name="T5" fmla="*/ 26 h 114"/>
                  <a:gd name="T6" fmla="*/ 26 w 30"/>
                  <a:gd name="T7" fmla="*/ 47 h 114"/>
                  <a:gd name="T8" fmla="*/ 22 w 30"/>
                  <a:gd name="T9" fmla="*/ 68 h 114"/>
                  <a:gd name="T10" fmla="*/ 15 w 30"/>
                  <a:gd name="T11" fmla="*/ 84 h 114"/>
                  <a:gd name="T12" fmla="*/ 8 w 30"/>
                  <a:gd name="T13" fmla="*/ 101 h 114"/>
                  <a:gd name="T14" fmla="*/ 5 w 30"/>
                  <a:gd name="T15" fmla="*/ 114 h 114"/>
                  <a:gd name="T16" fmla="*/ 4 w 30"/>
                  <a:gd name="T17" fmla="*/ 108 h 114"/>
                  <a:gd name="T18" fmla="*/ 6 w 30"/>
                  <a:gd name="T19" fmla="*/ 100 h 114"/>
                  <a:gd name="T20" fmla="*/ 6 w 30"/>
                  <a:gd name="T21" fmla="*/ 80 h 114"/>
                  <a:gd name="T22" fmla="*/ 4 w 30"/>
                  <a:gd name="T23" fmla="*/ 62 h 114"/>
                  <a:gd name="T24" fmla="*/ 3 w 30"/>
                  <a:gd name="T25" fmla="*/ 41 h 114"/>
                  <a:gd name="T26" fmla="*/ 5 w 30"/>
                  <a:gd name="T27" fmla="*/ 21 h 114"/>
                  <a:gd name="T28" fmla="*/ 11 w 30"/>
                  <a:gd name="T29" fmla="*/ 9 h 114"/>
                  <a:gd name="T30" fmla="*/ 15 w 30"/>
                  <a:gd name="T31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114">
                    <a:moveTo>
                      <a:pt x="15" y="1"/>
                    </a:moveTo>
                    <a:cubicBezTo>
                      <a:pt x="15" y="0"/>
                      <a:pt x="17" y="10"/>
                      <a:pt x="19" y="11"/>
                    </a:cubicBezTo>
                    <a:cubicBezTo>
                      <a:pt x="26" y="14"/>
                      <a:pt x="20" y="20"/>
                      <a:pt x="26" y="26"/>
                    </a:cubicBezTo>
                    <a:cubicBezTo>
                      <a:pt x="30" y="31"/>
                      <a:pt x="23" y="42"/>
                      <a:pt x="26" y="47"/>
                    </a:cubicBezTo>
                    <a:cubicBezTo>
                      <a:pt x="29" y="52"/>
                      <a:pt x="27" y="60"/>
                      <a:pt x="22" y="68"/>
                    </a:cubicBezTo>
                    <a:cubicBezTo>
                      <a:pt x="19" y="72"/>
                      <a:pt x="23" y="77"/>
                      <a:pt x="15" y="84"/>
                    </a:cubicBezTo>
                    <a:cubicBezTo>
                      <a:pt x="12" y="86"/>
                      <a:pt x="10" y="94"/>
                      <a:pt x="8" y="101"/>
                    </a:cubicBezTo>
                    <a:cubicBezTo>
                      <a:pt x="8" y="101"/>
                      <a:pt x="7" y="107"/>
                      <a:pt x="5" y="114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8" y="93"/>
                      <a:pt x="8" y="85"/>
                      <a:pt x="6" y="80"/>
                    </a:cubicBezTo>
                    <a:cubicBezTo>
                      <a:pt x="0" y="69"/>
                      <a:pt x="6" y="68"/>
                      <a:pt x="4" y="62"/>
                    </a:cubicBezTo>
                    <a:cubicBezTo>
                      <a:pt x="0" y="52"/>
                      <a:pt x="0" y="44"/>
                      <a:pt x="3" y="41"/>
                    </a:cubicBezTo>
                    <a:cubicBezTo>
                      <a:pt x="6" y="37"/>
                      <a:pt x="1" y="24"/>
                      <a:pt x="5" y="21"/>
                    </a:cubicBezTo>
                    <a:cubicBezTo>
                      <a:pt x="11" y="18"/>
                      <a:pt x="5" y="10"/>
                      <a:pt x="11" y="9"/>
                    </a:cubicBezTo>
                    <a:cubicBezTo>
                      <a:pt x="14" y="9"/>
                      <a:pt x="15" y="1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8" name="Freeform 2359">
                <a:extLst>
                  <a:ext uri="{FF2B5EF4-FFF2-40B4-BE49-F238E27FC236}">
                    <a16:creationId xmlns="" xmlns:a16="http://schemas.microsoft.com/office/drawing/2014/main" id="{BDBD3B06-3E33-48B7-A7DB-BEEDE66AB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163" y="1976438"/>
                <a:ext cx="53975" cy="84138"/>
              </a:xfrm>
              <a:custGeom>
                <a:avLst/>
                <a:gdLst>
                  <a:gd name="T0" fmla="*/ 1 w 57"/>
                  <a:gd name="T1" fmla="*/ 0 h 90"/>
                  <a:gd name="T2" fmla="*/ 4 w 57"/>
                  <a:gd name="T3" fmla="*/ 9 h 90"/>
                  <a:gd name="T4" fmla="*/ 7 w 57"/>
                  <a:gd name="T5" fmla="*/ 23 h 90"/>
                  <a:gd name="T6" fmla="*/ 16 w 57"/>
                  <a:gd name="T7" fmla="*/ 39 h 90"/>
                  <a:gd name="T8" fmla="*/ 29 w 57"/>
                  <a:gd name="T9" fmla="*/ 53 h 90"/>
                  <a:gd name="T10" fmla="*/ 40 w 57"/>
                  <a:gd name="T11" fmla="*/ 64 h 90"/>
                  <a:gd name="T12" fmla="*/ 51 w 57"/>
                  <a:gd name="T13" fmla="*/ 78 h 90"/>
                  <a:gd name="T14" fmla="*/ 57 w 57"/>
                  <a:gd name="T15" fmla="*/ 90 h 90"/>
                  <a:gd name="T16" fmla="*/ 56 w 57"/>
                  <a:gd name="T17" fmla="*/ 84 h 90"/>
                  <a:gd name="T18" fmla="*/ 53 w 57"/>
                  <a:gd name="T19" fmla="*/ 77 h 90"/>
                  <a:gd name="T20" fmla="*/ 48 w 57"/>
                  <a:gd name="T21" fmla="*/ 58 h 90"/>
                  <a:gd name="T22" fmla="*/ 43 w 57"/>
                  <a:gd name="T23" fmla="*/ 41 h 90"/>
                  <a:gd name="T24" fmla="*/ 34 w 57"/>
                  <a:gd name="T25" fmla="*/ 23 h 90"/>
                  <a:gd name="T26" fmla="*/ 21 w 57"/>
                  <a:gd name="T27" fmla="*/ 9 h 90"/>
                  <a:gd name="T28" fmla="*/ 9 w 57"/>
                  <a:gd name="T29" fmla="*/ 4 h 90"/>
                  <a:gd name="T30" fmla="*/ 1 w 57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90">
                    <a:moveTo>
                      <a:pt x="1" y="0"/>
                    </a:moveTo>
                    <a:cubicBezTo>
                      <a:pt x="1" y="0"/>
                      <a:pt x="5" y="7"/>
                      <a:pt x="4" y="9"/>
                    </a:cubicBezTo>
                    <a:cubicBezTo>
                      <a:pt x="0" y="15"/>
                      <a:pt x="8" y="16"/>
                      <a:pt x="7" y="23"/>
                    </a:cubicBezTo>
                    <a:cubicBezTo>
                      <a:pt x="5" y="29"/>
                      <a:pt x="16" y="33"/>
                      <a:pt x="16" y="39"/>
                    </a:cubicBezTo>
                    <a:cubicBezTo>
                      <a:pt x="16" y="44"/>
                      <a:pt x="20" y="49"/>
                      <a:pt x="29" y="53"/>
                    </a:cubicBezTo>
                    <a:cubicBezTo>
                      <a:pt x="33" y="55"/>
                      <a:pt x="30" y="61"/>
                      <a:pt x="40" y="64"/>
                    </a:cubicBezTo>
                    <a:cubicBezTo>
                      <a:pt x="44" y="65"/>
                      <a:pt x="48" y="72"/>
                      <a:pt x="51" y="78"/>
                    </a:cubicBezTo>
                    <a:cubicBezTo>
                      <a:pt x="52" y="78"/>
                      <a:pt x="54" y="84"/>
                      <a:pt x="57" y="90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0" y="71"/>
                      <a:pt x="47" y="63"/>
                      <a:pt x="48" y="58"/>
                    </a:cubicBezTo>
                    <a:cubicBezTo>
                      <a:pt x="49" y="46"/>
                      <a:pt x="43" y="47"/>
                      <a:pt x="43" y="41"/>
                    </a:cubicBezTo>
                    <a:cubicBezTo>
                      <a:pt x="42" y="30"/>
                      <a:pt x="38" y="24"/>
                      <a:pt x="34" y="23"/>
                    </a:cubicBezTo>
                    <a:cubicBezTo>
                      <a:pt x="29" y="22"/>
                      <a:pt x="26" y="8"/>
                      <a:pt x="21" y="9"/>
                    </a:cubicBezTo>
                    <a:cubicBezTo>
                      <a:pt x="15" y="9"/>
                      <a:pt x="15" y="0"/>
                      <a:pt x="9" y="4"/>
                    </a:cubicBezTo>
                    <a:cubicBezTo>
                      <a:pt x="7" y="5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9" name="Freeform 2360">
                <a:extLst>
                  <a:ext uri="{FF2B5EF4-FFF2-40B4-BE49-F238E27FC236}">
                    <a16:creationId xmlns="" xmlns:a16="http://schemas.microsoft.com/office/drawing/2014/main" id="{CA3A1AA8-A7A5-4964-8F51-3B467CB0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963" y="2022476"/>
                <a:ext cx="38100" cy="101600"/>
              </a:xfrm>
              <a:custGeom>
                <a:avLst/>
                <a:gdLst>
                  <a:gd name="T0" fmla="*/ 33 w 42"/>
                  <a:gd name="T1" fmla="*/ 0 h 108"/>
                  <a:gd name="T2" fmla="*/ 36 w 42"/>
                  <a:gd name="T3" fmla="*/ 11 h 108"/>
                  <a:gd name="T4" fmla="*/ 39 w 42"/>
                  <a:gd name="T5" fmla="*/ 28 h 108"/>
                  <a:gd name="T6" fmla="*/ 36 w 42"/>
                  <a:gd name="T7" fmla="*/ 49 h 108"/>
                  <a:gd name="T8" fmla="*/ 27 w 42"/>
                  <a:gd name="T9" fmla="*/ 68 h 108"/>
                  <a:gd name="T10" fmla="*/ 17 w 42"/>
                  <a:gd name="T11" fmla="*/ 82 h 108"/>
                  <a:gd name="T12" fmla="*/ 6 w 42"/>
                  <a:gd name="T13" fmla="*/ 96 h 108"/>
                  <a:gd name="T14" fmla="*/ 0 w 42"/>
                  <a:gd name="T15" fmla="*/ 108 h 108"/>
                  <a:gd name="T16" fmla="*/ 1 w 42"/>
                  <a:gd name="T17" fmla="*/ 102 h 108"/>
                  <a:gd name="T18" fmla="*/ 5 w 42"/>
                  <a:gd name="T19" fmla="*/ 96 h 108"/>
                  <a:gd name="T20" fmla="*/ 9 w 42"/>
                  <a:gd name="T21" fmla="*/ 76 h 108"/>
                  <a:gd name="T22" fmla="*/ 11 w 42"/>
                  <a:gd name="T23" fmla="*/ 59 h 108"/>
                  <a:gd name="T24" fmla="*/ 15 w 42"/>
                  <a:gd name="T25" fmla="*/ 38 h 108"/>
                  <a:gd name="T26" fmla="*/ 20 w 42"/>
                  <a:gd name="T27" fmla="*/ 19 h 108"/>
                  <a:gd name="T28" fmla="*/ 28 w 42"/>
                  <a:gd name="T29" fmla="*/ 8 h 108"/>
                  <a:gd name="T30" fmla="*/ 33 w 42"/>
                  <a:gd name="T3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108">
                    <a:moveTo>
                      <a:pt x="33" y="0"/>
                    </a:moveTo>
                    <a:cubicBezTo>
                      <a:pt x="33" y="0"/>
                      <a:pt x="34" y="10"/>
                      <a:pt x="36" y="11"/>
                    </a:cubicBezTo>
                    <a:cubicBezTo>
                      <a:pt x="42" y="15"/>
                      <a:pt x="35" y="20"/>
                      <a:pt x="39" y="28"/>
                    </a:cubicBezTo>
                    <a:cubicBezTo>
                      <a:pt x="42" y="33"/>
                      <a:pt x="34" y="43"/>
                      <a:pt x="36" y="49"/>
                    </a:cubicBezTo>
                    <a:cubicBezTo>
                      <a:pt x="37" y="54"/>
                      <a:pt x="34" y="62"/>
                      <a:pt x="27" y="68"/>
                    </a:cubicBezTo>
                    <a:cubicBezTo>
                      <a:pt x="23" y="71"/>
                      <a:pt x="27" y="78"/>
                      <a:pt x="17" y="82"/>
                    </a:cubicBezTo>
                    <a:cubicBezTo>
                      <a:pt x="13" y="83"/>
                      <a:pt x="10" y="90"/>
                      <a:pt x="6" y="96"/>
                    </a:cubicBezTo>
                    <a:cubicBezTo>
                      <a:pt x="6" y="97"/>
                      <a:pt x="3" y="102"/>
                      <a:pt x="0" y="108"/>
                    </a:cubicBezTo>
                    <a:cubicBezTo>
                      <a:pt x="0" y="106"/>
                      <a:pt x="1" y="104"/>
                      <a:pt x="1" y="102"/>
                    </a:cubicBezTo>
                    <a:cubicBezTo>
                      <a:pt x="3" y="98"/>
                      <a:pt x="4" y="96"/>
                      <a:pt x="5" y="96"/>
                    </a:cubicBezTo>
                    <a:cubicBezTo>
                      <a:pt x="8" y="89"/>
                      <a:pt x="11" y="81"/>
                      <a:pt x="9" y="76"/>
                    </a:cubicBezTo>
                    <a:cubicBezTo>
                      <a:pt x="7" y="65"/>
                      <a:pt x="12" y="64"/>
                      <a:pt x="11" y="59"/>
                    </a:cubicBezTo>
                    <a:cubicBezTo>
                      <a:pt x="10" y="48"/>
                      <a:pt x="11" y="40"/>
                      <a:pt x="15" y="38"/>
                    </a:cubicBezTo>
                    <a:cubicBezTo>
                      <a:pt x="19" y="35"/>
                      <a:pt x="16" y="21"/>
                      <a:pt x="20" y="19"/>
                    </a:cubicBezTo>
                    <a:cubicBezTo>
                      <a:pt x="26" y="17"/>
                      <a:pt x="22" y="7"/>
                      <a:pt x="28" y="8"/>
                    </a:cubicBezTo>
                    <a:cubicBezTo>
                      <a:pt x="31" y="8"/>
                      <a:pt x="33" y="0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0" name="Freeform 2361">
                <a:extLst>
                  <a:ext uri="{FF2B5EF4-FFF2-40B4-BE49-F238E27FC236}">
                    <a16:creationId xmlns="" xmlns:a16="http://schemas.microsoft.com/office/drawing/2014/main" id="{47FB39BD-CBD9-4C21-A6A7-B67D3DE7F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451" y="2035176"/>
                <a:ext cx="38100" cy="88900"/>
              </a:xfrm>
              <a:custGeom>
                <a:avLst/>
                <a:gdLst>
                  <a:gd name="T0" fmla="*/ 4 w 41"/>
                  <a:gd name="T1" fmla="*/ 0 h 96"/>
                  <a:gd name="T2" fmla="*/ 5 w 41"/>
                  <a:gd name="T3" fmla="*/ 9 h 96"/>
                  <a:gd name="T4" fmla="*/ 5 w 41"/>
                  <a:gd name="T5" fmla="*/ 23 h 96"/>
                  <a:gd name="T6" fmla="*/ 11 w 41"/>
                  <a:gd name="T7" fmla="*/ 39 h 96"/>
                  <a:gd name="T8" fmla="*/ 20 w 41"/>
                  <a:gd name="T9" fmla="*/ 55 h 96"/>
                  <a:gd name="T10" fmla="*/ 29 w 41"/>
                  <a:gd name="T11" fmla="*/ 68 h 96"/>
                  <a:gd name="T12" fmla="*/ 36 w 41"/>
                  <a:gd name="T13" fmla="*/ 83 h 96"/>
                  <a:gd name="T14" fmla="*/ 38 w 41"/>
                  <a:gd name="T15" fmla="*/ 96 h 96"/>
                  <a:gd name="T16" fmla="*/ 39 w 41"/>
                  <a:gd name="T17" fmla="*/ 90 h 96"/>
                  <a:gd name="T18" fmla="*/ 38 w 41"/>
                  <a:gd name="T19" fmla="*/ 83 h 96"/>
                  <a:gd name="T20" fmla="*/ 37 w 41"/>
                  <a:gd name="T21" fmla="*/ 64 h 96"/>
                  <a:gd name="T22" fmla="*/ 36 w 41"/>
                  <a:gd name="T23" fmla="*/ 47 h 96"/>
                  <a:gd name="T24" fmla="*/ 31 w 41"/>
                  <a:gd name="T25" fmla="*/ 27 h 96"/>
                  <a:gd name="T26" fmla="*/ 22 w 41"/>
                  <a:gd name="T27" fmla="*/ 12 h 96"/>
                  <a:gd name="T28" fmla="*/ 11 w 41"/>
                  <a:gd name="T29" fmla="*/ 5 h 96"/>
                  <a:gd name="T30" fmla="*/ 4 w 41"/>
                  <a:gd name="T3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96">
                    <a:moveTo>
                      <a:pt x="4" y="0"/>
                    </a:moveTo>
                    <a:cubicBezTo>
                      <a:pt x="4" y="0"/>
                      <a:pt x="7" y="8"/>
                      <a:pt x="5" y="9"/>
                    </a:cubicBezTo>
                    <a:cubicBezTo>
                      <a:pt x="0" y="14"/>
                      <a:pt x="8" y="16"/>
                      <a:pt x="5" y="23"/>
                    </a:cubicBezTo>
                    <a:cubicBezTo>
                      <a:pt x="3" y="28"/>
                      <a:pt x="13" y="34"/>
                      <a:pt x="11" y="39"/>
                    </a:cubicBezTo>
                    <a:cubicBezTo>
                      <a:pt x="10" y="44"/>
                      <a:pt x="13" y="49"/>
                      <a:pt x="20" y="55"/>
                    </a:cubicBezTo>
                    <a:cubicBezTo>
                      <a:pt x="24" y="58"/>
                      <a:pt x="20" y="63"/>
                      <a:pt x="29" y="68"/>
                    </a:cubicBezTo>
                    <a:cubicBezTo>
                      <a:pt x="32" y="70"/>
                      <a:pt x="35" y="76"/>
                      <a:pt x="36" y="83"/>
                    </a:cubicBezTo>
                    <a:cubicBezTo>
                      <a:pt x="36" y="84"/>
                      <a:pt x="37" y="89"/>
                      <a:pt x="38" y="96"/>
                    </a:cubicBezTo>
                    <a:cubicBezTo>
                      <a:pt x="38" y="94"/>
                      <a:pt x="39" y="92"/>
                      <a:pt x="39" y="90"/>
                    </a:cubicBezTo>
                    <a:cubicBezTo>
                      <a:pt x="39" y="86"/>
                      <a:pt x="38" y="83"/>
                      <a:pt x="38" y="83"/>
                    </a:cubicBezTo>
                    <a:cubicBezTo>
                      <a:pt x="37" y="76"/>
                      <a:pt x="35" y="68"/>
                      <a:pt x="37" y="64"/>
                    </a:cubicBezTo>
                    <a:cubicBezTo>
                      <a:pt x="41" y="53"/>
                      <a:pt x="35" y="52"/>
                      <a:pt x="36" y="47"/>
                    </a:cubicBezTo>
                    <a:cubicBezTo>
                      <a:pt x="37" y="36"/>
                      <a:pt x="35" y="29"/>
                      <a:pt x="31" y="27"/>
                    </a:cubicBezTo>
                    <a:cubicBezTo>
                      <a:pt x="27" y="26"/>
                      <a:pt x="27" y="12"/>
                      <a:pt x="22" y="12"/>
                    </a:cubicBezTo>
                    <a:cubicBezTo>
                      <a:pt x="15" y="11"/>
                      <a:pt x="17" y="2"/>
                      <a:pt x="11" y="5"/>
                    </a:cubicBezTo>
                    <a:cubicBezTo>
                      <a:pt x="9" y="6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1" name="Freeform 2362">
                <a:extLst>
                  <a:ext uri="{FF2B5EF4-FFF2-40B4-BE49-F238E27FC236}">
                    <a16:creationId xmlns="" xmlns:a16="http://schemas.microsoft.com/office/drawing/2014/main" id="{23381A96-2C36-4E90-92B6-4D6CEB25C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151" y="2095501"/>
                <a:ext cx="61913" cy="87313"/>
              </a:xfrm>
              <a:custGeom>
                <a:avLst/>
                <a:gdLst>
                  <a:gd name="T0" fmla="*/ 63 w 67"/>
                  <a:gd name="T1" fmla="*/ 0 h 93"/>
                  <a:gd name="T2" fmla="*/ 62 w 67"/>
                  <a:gd name="T3" fmla="*/ 11 h 93"/>
                  <a:gd name="T4" fmla="*/ 61 w 67"/>
                  <a:gd name="T5" fmla="*/ 29 h 93"/>
                  <a:gd name="T6" fmla="*/ 58 w 67"/>
                  <a:gd name="T7" fmla="*/ 39 h 93"/>
                  <a:gd name="T8" fmla="*/ 52 w 67"/>
                  <a:gd name="T9" fmla="*/ 48 h 93"/>
                  <a:gd name="T10" fmla="*/ 38 w 67"/>
                  <a:gd name="T11" fmla="*/ 65 h 93"/>
                  <a:gd name="T12" fmla="*/ 25 w 67"/>
                  <a:gd name="T13" fmla="*/ 74 h 93"/>
                  <a:gd name="T14" fmla="*/ 10 w 67"/>
                  <a:gd name="T15" fmla="*/ 84 h 93"/>
                  <a:gd name="T16" fmla="*/ 0 w 67"/>
                  <a:gd name="T17" fmla="*/ 93 h 93"/>
                  <a:gd name="T18" fmla="*/ 3 w 67"/>
                  <a:gd name="T19" fmla="*/ 88 h 93"/>
                  <a:gd name="T20" fmla="*/ 9 w 67"/>
                  <a:gd name="T21" fmla="*/ 83 h 93"/>
                  <a:gd name="T22" fmla="*/ 19 w 67"/>
                  <a:gd name="T23" fmla="*/ 67 h 93"/>
                  <a:gd name="T24" fmla="*/ 26 w 67"/>
                  <a:gd name="T25" fmla="*/ 51 h 93"/>
                  <a:gd name="T26" fmla="*/ 36 w 67"/>
                  <a:gd name="T27" fmla="*/ 32 h 93"/>
                  <a:gd name="T28" fmla="*/ 41 w 67"/>
                  <a:gd name="T29" fmla="*/ 23 h 93"/>
                  <a:gd name="T30" fmla="*/ 46 w 67"/>
                  <a:gd name="T31" fmla="*/ 15 h 93"/>
                  <a:gd name="T32" fmla="*/ 56 w 67"/>
                  <a:gd name="T33" fmla="*/ 7 h 93"/>
                  <a:gd name="T34" fmla="*/ 63 w 67"/>
                  <a:gd name="T3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3">
                    <a:moveTo>
                      <a:pt x="63" y="0"/>
                    </a:moveTo>
                    <a:cubicBezTo>
                      <a:pt x="63" y="0"/>
                      <a:pt x="61" y="9"/>
                      <a:pt x="62" y="11"/>
                    </a:cubicBezTo>
                    <a:cubicBezTo>
                      <a:pt x="67" y="17"/>
                      <a:pt x="59" y="20"/>
                      <a:pt x="61" y="29"/>
                    </a:cubicBezTo>
                    <a:cubicBezTo>
                      <a:pt x="62" y="32"/>
                      <a:pt x="60" y="35"/>
                      <a:pt x="58" y="39"/>
                    </a:cubicBezTo>
                    <a:cubicBezTo>
                      <a:pt x="55" y="42"/>
                      <a:pt x="52" y="45"/>
                      <a:pt x="52" y="48"/>
                    </a:cubicBezTo>
                    <a:cubicBezTo>
                      <a:pt x="52" y="54"/>
                      <a:pt x="47" y="61"/>
                      <a:pt x="38" y="65"/>
                    </a:cubicBezTo>
                    <a:cubicBezTo>
                      <a:pt x="34" y="66"/>
                      <a:pt x="35" y="73"/>
                      <a:pt x="25" y="74"/>
                    </a:cubicBezTo>
                    <a:cubicBezTo>
                      <a:pt x="21" y="75"/>
                      <a:pt x="15" y="80"/>
                      <a:pt x="10" y="84"/>
                    </a:cubicBezTo>
                    <a:cubicBezTo>
                      <a:pt x="10" y="85"/>
                      <a:pt x="5" y="89"/>
                      <a:pt x="0" y="93"/>
                    </a:cubicBezTo>
                    <a:cubicBezTo>
                      <a:pt x="1" y="91"/>
                      <a:pt x="2" y="90"/>
                      <a:pt x="3" y="88"/>
                    </a:cubicBezTo>
                    <a:cubicBezTo>
                      <a:pt x="6" y="85"/>
                      <a:pt x="8" y="83"/>
                      <a:pt x="9" y="83"/>
                    </a:cubicBezTo>
                    <a:cubicBezTo>
                      <a:pt x="14" y="78"/>
                      <a:pt x="19" y="72"/>
                      <a:pt x="19" y="67"/>
                    </a:cubicBezTo>
                    <a:cubicBezTo>
                      <a:pt x="20" y="55"/>
                      <a:pt x="25" y="56"/>
                      <a:pt x="26" y="51"/>
                    </a:cubicBezTo>
                    <a:cubicBezTo>
                      <a:pt x="29" y="40"/>
                      <a:pt x="31" y="33"/>
                      <a:pt x="36" y="32"/>
                    </a:cubicBezTo>
                    <a:cubicBezTo>
                      <a:pt x="38" y="31"/>
                      <a:pt x="39" y="27"/>
                      <a:pt x="41" y="23"/>
                    </a:cubicBezTo>
                    <a:cubicBezTo>
                      <a:pt x="42" y="19"/>
                      <a:pt x="43" y="16"/>
                      <a:pt x="46" y="15"/>
                    </a:cubicBezTo>
                    <a:cubicBezTo>
                      <a:pt x="52" y="15"/>
                      <a:pt x="50" y="4"/>
                      <a:pt x="56" y="7"/>
                    </a:cubicBezTo>
                    <a:cubicBezTo>
                      <a:pt x="58" y="8"/>
                      <a:pt x="63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2" name="Freeform 2363">
                <a:extLst>
                  <a:ext uri="{FF2B5EF4-FFF2-40B4-BE49-F238E27FC236}">
                    <a16:creationId xmlns="" xmlns:a16="http://schemas.microsoft.com/office/drawing/2014/main" id="{95F72547-0421-4A66-9062-93F26C779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038" y="2090738"/>
                <a:ext cx="28575" cy="92075"/>
              </a:xfrm>
              <a:custGeom>
                <a:avLst/>
                <a:gdLst>
                  <a:gd name="T0" fmla="*/ 7 w 29"/>
                  <a:gd name="T1" fmla="*/ 0 h 97"/>
                  <a:gd name="T2" fmla="*/ 6 w 29"/>
                  <a:gd name="T3" fmla="*/ 9 h 97"/>
                  <a:gd name="T4" fmla="*/ 3 w 29"/>
                  <a:gd name="T5" fmla="*/ 21 h 97"/>
                  <a:gd name="T6" fmla="*/ 3 w 29"/>
                  <a:gd name="T7" fmla="*/ 29 h 97"/>
                  <a:gd name="T8" fmla="*/ 4 w 29"/>
                  <a:gd name="T9" fmla="*/ 37 h 97"/>
                  <a:gd name="T10" fmla="*/ 8 w 29"/>
                  <a:gd name="T11" fmla="*/ 54 h 97"/>
                  <a:gd name="T12" fmla="*/ 12 w 29"/>
                  <a:gd name="T13" fmla="*/ 68 h 97"/>
                  <a:gd name="T14" fmla="*/ 14 w 29"/>
                  <a:gd name="T15" fmla="*/ 85 h 97"/>
                  <a:gd name="T16" fmla="*/ 11 w 29"/>
                  <a:gd name="T17" fmla="*/ 97 h 97"/>
                  <a:gd name="T18" fmla="*/ 14 w 29"/>
                  <a:gd name="T19" fmla="*/ 92 h 97"/>
                  <a:gd name="T20" fmla="*/ 15 w 29"/>
                  <a:gd name="T21" fmla="*/ 85 h 97"/>
                  <a:gd name="T22" fmla="*/ 21 w 29"/>
                  <a:gd name="T23" fmla="*/ 67 h 97"/>
                  <a:gd name="T24" fmla="*/ 25 w 29"/>
                  <a:gd name="T25" fmla="*/ 51 h 97"/>
                  <a:gd name="T26" fmla="*/ 26 w 29"/>
                  <a:gd name="T27" fmla="*/ 32 h 97"/>
                  <a:gd name="T28" fmla="*/ 24 w 29"/>
                  <a:gd name="T29" fmla="*/ 23 h 97"/>
                  <a:gd name="T30" fmla="*/ 21 w 29"/>
                  <a:gd name="T31" fmla="*/ 15 h 97"/>
                  <a:gd name="T32" fmla="*/ 13 w 29"/>
                  <a:gd name="T33" fmla="*/ 6 h 97"/>
                  <a:gd name="T34" fmla="*/ 7 w 29"/>
                  <a:gd name="T3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7">
                    <a:moveTo>
                      <a:pt x="7" y="0"/>
                    </a:moveTo>
                    <a:cubicBezTo>
                      <a:pt x="7" y="0"/>
                      <a:pt x="8" y="7"/>
                      <a:pt x="6" y="9"/>
                    </a:cubicBezTo>
                    <a:cubicBezTo>
                      <a:pt x="0" y="12"/>
                      <a:pt x="7" y="16"/>
                      <a:pt x="3" y="21"/>
                    </a:cubicBezTo>
                    <a:cubicBezTo>
                      <a:pt x="1" y="23"/>
                      <a:pt x="2" y="26"/>
                      <a:pt x="3" y="29"/>
                    </a:cubicBezTo>
                    <a:cubicBezTo>
                      <a:pt x="4" y="32"/>
                      <a:pt x="5" y="35"/>
                      <a:pt x="4" y="37"/>
                    </a:cubicBezTo>
                    <a:cubicBezTo>
                      <a:pt x="2" y="40"/>
                      <a:pt x="3" y="46"/>
                      <a:pt x="8" y="54"/>
                    </a:cubicBezTo>
                    <a:cubicBezTo>
                      <a:pt x="10" y="57"/>
                      <a:pt x="5" y="61"/>
                      <a:pt x="12" y="68"/>
                    </a:cubicBezTo>
                    <a:cubicBezTo>
                      <a:pt x="14" y="71"/>
                      <a:pt x="15" y="78"/>
                      <a:pt x="14" y="85"/>
                    </a:cubicBezTo>
                    <a:cubicBezTo>
                      <a:pt x="13" y="85"/>
                      <a:pt x="13" y="91"/>
                      <a:pt x="11" y="97"/>
                    </a:cubicBezTo>
                    <a:cubicBezTo>
                      <a:pt x="12" y="95"/>
                      <a:pt x="13" y="94"/>
                      <a:pt x="14" y="92"/>
                    </a:cubicBezTo>
                    <a:cubicBezTo>
                      <a:pt x="15" y="88"/>
                      <a:pt x="15" y="85"/>
                      <a:pt x="15" y="85"/>
                    </a:cubicBezTo>
                    <a:cubicBezTo>
                      <a:pt x="17" y="78"/>
                      <a:pt x="18" y="71"/>
                      <a:pt x="21" y="67"/>
                    </a:cubicBezTo>
                    <a:cubicBezTo>
                      <a:pt x="28" y="58"/>
                      <a:pt x="23" y="56"/>
                      <a:pt x="25" y="51"/>
                    </a:cubicBezTo>
                    <a:cubicBezTo>
                      <a:pt x="29" y="41"/>
                      <a:pt x="29" y="34"/>
                      <a:pt x="26" y="32"/>
                    </a:cubicBezTo>
                    <a:cubicBezTo>
                      <a:pt x="24" y="30"/>
                      <a:pt x="24" y="26"/>
                      <a:pt x="24" y="23"/>
                    </a:cubicBezTo>
                    <a:cubicBezTo>
                      <a:pt x="24" y="19"/>
                      <a:pt x="24" y="16"/>
                      <a:pt x="21" y="15"/>
                    </a:cubicBezTo>
                    <a:cubicBezTo>
                      <a:pt x="15" y="13"/>
                      <a:pt x="19" y="5"/>
                      <a:pt x="13" y="6"/>
                    </a:cubicBezTo>
                    <a:cubicBezTo>
                      <a:pt x="10" y="6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3" name="Freeform 2364">
                <a:extLst>
                  <a:ext uri="{FF2B5EF4-FFF2-40B4-BE49-F238E27FC236}">
                    <a16:creationId xmlns="" xmlns:a16="http://schemas.microsoft.com/office/drawing/2014/main" id="{B9B56065-839E-459D-97FD-243976D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463" y="2166938"/>
                <a:ext cx="80963" cy="60325"/>
              </a:xfrm>
              <a:custGeom>
                <a:avLst/>
                <a:gdLst>
                  <a:gd name="T0" fmla="*/ 88 w 88"/>
                  <a:gd name="T1" fmla="*/ 0 h 66"/>
                  <a:gd name="T2" fmla="*/ 84 w 88"/>
                  <a:gd name="T3" fmla="*/ 11 h 66"/>
                  <a:gd name="T4" fmla="*/ 78 w 88"/>
                  <a:gd name="T5" fmla="*/ 27 h 66"/>
                  <a:gd name="T6" fmla="*/ 71 w 88"/>
                  <a:gd name="T7" fmla="*/ 35 h 66"/>
                  <a:gd name="T8" fmla="*/ 63 w 88"/>
                  <a:gd name="T9" fmla="*/ 42 h 66"/>
                  <a:gd name="T10" fmla="*/ 44 w 88"/>
                  <a:gd name="T11" fmla="*/ 52 h 66"/>
                  <a:gd name="T12" fmla="*/ 29 w 88"/>
                  <a:gd name="T13" fmla="*/ 57 h 66"/>
                  <a:gd name="T14" fmla="*/ 12 w 88"/>
                  <a:gd name="T15" fmla="*/ 61 h 66"/>
                  <a:gd name="T16" fmla="*/ 0 w 88"/>
                  <a:gd name="T17" fmla="*/ 66 h 66"/>
                  <a:gd name="T18" fmla="*/ 5 w 88"/>
                  <a:gd name="T19" fmla="*/ 62 h 66"/>
                  <a:gd name="T20" fmla="*/ 11 w 88"/>
                  <a:gd name="T21" fmla="*/ 60 h 66"/>
                  <a:gd name="T22" fmla="*/ 26 w 88"/>
                  <a:gd name="T23" fmla="*/ 48 h 66"/>
                  <a:gd name="T24" fmla="*/ 38 w 88"/>
                  <a:gd name="T25" fmla="*/ 36 h 66"/>
                  <a:gd name="T26" fmla="*/ 53 w 88"/>
                  <a:gd name="T27" fmla="*/ 21 h 66"/>
                  <a:gd name="T28" fmla="*/ 60 w 88"/>
                  <a:gd name="T29" fmla="*/ 15 h 66"/>
                  <a:gd name="T30" fmla="*/ 67 w 88"/>
                  <a:gd name="T31" fmla="*/ 9 h 66"/>
                  <a:gd name="T32" fmla="*/ 80 w 88"/>
                  <a:gd name="T33" fmla="*/ 5 h 66"/>
                  <a:gd name="T34" fmla="*/ 88 w 88"/>
                  <a:gd name="T3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66">
                    <a:moveTo>
                      <a:pt x="88" y="0"/>
                    </a:moveTo>
                    <a:cubicBezTo>
                      <a:pt x="88" y="0"/>
                      <a:pt x="83" y="9"/>
                      <a:pt x="84" y="11"/>
                    </a:cubicBezTo>
                    <a:cubicBezTo>
                      <a:pt x="87" y="18"/>
                      <a:pt x="78" y="19"/>
                      <a:pt x="78" y="27"/>
                    </a:cubicBezTo>
                    <a:cubicBezTo>
                      <a:pt x="77" y="30"/>
                      <a:pt x="74" y="33"/>
                      <a:pt x="71" y="35"/>
                    </a:cubicBezTo>
                    <a:cubicBezTo>
                      <a:pt x="67" y="37"/>
                      <a:pt x="64" y="39"/>
                      <a:pt x="63" y="42"/>
                    </a:cubicBezTo>
                    <a:cubicBezTo>
                      <a:pt x="61" y="48"/>
                      <a:pt x="54" y="52"/>
                      <a:pt x="44" y="52"/>
                    </a:cubicBezTo>
                    <a:cubicBezTo>
                      <a:pt x="40" y="52"/>
                      <a:pt x="38" y="59"/>
                      <a:pt x="29" y="57"/>
                    </a:cubicBezTo>
                    <a:cubicBezTo>
                      <a:pt x="25" y="56"/>
                      <a:pt x="18" y="59"/>
                      <a:pt x="12" y="61"/>
                    </a:cubicBezTo>
                    <a:cubicBezTo>
                      <a:pt x="11" y="62"/>
                      <a:pt x="6" y="64"/>
                      <a:pt x="0" y="66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8" y="61"/>
                      <a:pt x="11" y="60"/>
                      <a:pt x="11" y="60"/>
                    </a:cubicBezTo>
                    <a:cubicBezTo>
                      <a:pt x="17" y="57"/>
                      <a:pt x="24" y="53"/>
                      <a:pt x="26" y="48"/>
                    </a:cubicBezTo>
                    <a:cubicBezTo>
                      <a:pt x="31" y="38"/>
                      <a:pt x="35" y="40"/>
                      <a:pt x="38" y="36"/>
                    </a:cubicBezTo>
                    <a:cubicBezTo>
                      <a:pt x="43" y="26"/>
                      <a:pt x="48" y="21"/>
                      <a:pt x="53" y="21"/>
                    </a:cubicBezTo>
                    <a:cubicBezTo>
                      <a:pt x="55" y="21"/>
                      <a:pt x="58" y="18"/>
                      <a:pt x="60" y="15"/>
                    </a:cubicBezTo>
                    <a:cubicBezTo>
                      <a:pt x="63" y="12"/>
                      <a:pt x="65" y="9"/>
                      <a:pt x="67" y="9"/>
                    </a:cubicBezTo>
                    <a:cubicBezTo>
                      <a:pt x="74" y="11"/>
                      <a:pt x="75" y="0"/>
                      <a:pt x="80" y="5"/>
                    </a:cubicBezTo>
                    <a:cubicBezTo>
                      <a:pt x="82" y="6"/>
                      <a:pt x="88" y="0"/>
                      <a:pt x="8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4" name="Freeform 2365">
                <a:extLst>
                  <a:ext uri="{FF2B5EF4-FFF2-40B4-BE49-F238E27FC236}">
                    <a16:creationId xmlns="" xmlns:a16="http://schemas.microsoft.com/office/drawing/2014/main" id="{5E3E5B39-8311-46F8-83F1-293E7EE1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463" y="2143126"/>
                <a:ext cx="34925" cy="84138"/>
              </a:xfrm>
              <a:custGeom>
                <a:avLst/>
                <a:gdLst>
                  <a:gd name="T0" fmla="*/ 27 w 38"/>
                  <a:gd name="T1" fmla="*/ 0 h 90"/>
                  <a:gd name="T2" fmla="*/ 24 w 38"/>
                  <a:gd name="T3" fmla="*/ 7 h 90"/>
                  <a:gd name="T4" fmla="*/ 17 w 38"/>
                  <a:gd name="T5" fmla="*/ 17 h 90"/>
                  <a:gd name="T6" fmla="*/ 15 w 38"/>
                  <a:gd name="T7" fmla="*/ 24 h 90"/>
                  <a:gd name="T8" fmla="*/ 13 w 38"/>
                  <a:gd name="T9" fmla="*/ 32 h 90"/>
                  <a:gd name="T10" fmla="*/ 11 w 38"/>
                  <a:gd name="T11" fmla="*/ 49 h 90"/>
                  <a:gd name="T12" fmla="*/ 10 w 38"/>
                  <a:gd name="T13" fmla="*/ 63 h 90"/>
                  <a:gd name="T14" fmla="*/ 6 w 38"/>
                  <a:gd name="T15" fmla="*/ 79 h 90"/>
                  <a:gd name="T16" fmla="*/ 0 w 38"/>
                  <a:gd name="T17" fmla="*/ 90 h 90"/>
                  <a:gd name="T18" fmla="*/ 5 w 38"/>
                  <a:gd name="T19" fmla="*/ 86 h 90"/>
                  <a:gd name="T20" fmla="*/ 8 w 38"/>
                  <a:gd name="T21" fmla="*/ 80 h 90"/>
                  <a:gd name="T22" fmla="*/ 18 w 38"/>
                  <a:gd name="T23" fmla="*/ 66 h 90"/>
                  <a:gd name="T24" fmla="*/ 28 w 38"/>
                  <a:gd name="T25" fmla="*/ 52 h 90"/>
                  <a:gd name="T26" fmla="*/ 35 w 38"/>
                  <a:gd name="T27" fmla="*/ 34 h 90"/>
                  <a:gd name="T28" fmla="*/ 36 w 38"/>
                  <a:gd name="T29" fmla="*/ 26 h 90"/>
                  <a:gd name="T30" fmla="*/ 36 w 38"/>
                  <a:gd name="T31" fmla="*/ 18 h 90"/>
                  <a:gd name="T32" fmla="*/ 31 w 38"/>
                  <a:gd name="T33" fmla="*/ 7 h 90"/>
                  <a:gd name="T34" fmla="*/ 27 w 38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90">
                    <a:moveTo>
                      <a:pt x="27" y="0"/>
                    </a:moveTo>
                    <a:cubicBezTo>
                      <a:pt x="28" y="0"/>
                      <a:pt x="26" y="6"/>
                      <a:pt x="24" y="7"/>
                    </a:cubicBezTo>
                    <a:cubicBezTo>
                      <a:pt x="18" y="8"/>
                      <a:pt x="23" y="14"/>
                      <a:pt x="17" y="17"/>
                    </a:cubicBezTo>
                    <a:cubicBezTo>
                      <a:pt x="15" y="18"/>
                      <a:pt x="15" y="21"/>
                      <a:pt x="15" y="24"/>
                    </a:cubicBezTo>
                    <a:cubicBezTo>
                      <a:pt x="15" y="27"/>
                      <a:pt x="15" y="30"/>
                      <a:pt x="13" y="32"/>
                    </a:cubicBezTo>
                    <a:cubicBezTo>
                      <a:pt x="10" y="34"/>
                      <a:pt x="9" y="40"/>
                      <a:pt x="11" y="49"/>
                    </a:cubicBezTo>
                    <a:cubicBezTo>
                      <a:pt x="12" y="53"/>
                      <a:pt x="6" y="55"/>
                      <a:pt x="10" y="63"/>
                    </a:cubicBezTo>
                    <a:cubicBezTo>
                      <a:pt x="11" y="67"/>
                      <a:pt x="9" y="74"/>
                      <a:pt x="6" y="79"/>
                    </a:cubicBezTo>
                    <a:cubicBezTo>
                      <a:pt x="6" y="80"/>
                      <a:pt x="3" y="85"/>
                      <a:pt x="0" y="90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6" y="83"/>
                      <a:pt x="8" y="81"/>
                      <a:pt x="8" y="80"/>
                    </a:cubicBezTo>
                    <a:cubicBezTo>
                      <a:pt x="11" y="74"/>
                      <a:pt x="15" y="68"/>
                      <a:pt x="18" y="66"/>
                    </a:cubicBezTo>
                    <a:cubicBezTo>
                      <a:pt x="28" y="60"/>
                      <a:pt x="24" y="56"/>
                      <a:pt x="28" y="52"/>
                    </a:cubicBezTo>
                    <a:cubicBezTo>
                      <a:pt x="35" y="45"/>
                      <a:pt x="37" y="38"/>
                      <a:pt x="35" y="34"/>
                    </a:cubicBezTo>
                    <a:cubicBezTo>
                      <a:pt x="34" y="33"/>
                      <a:pt x="35" y="29"/>
                      <a:pt x="36" y="26"/>
                    </a:cubicBezTo>
                    <a:cubicBezTo>
                      <a:pt x="37" y="22"/>
                      <a:pt x="38" y="19"/>
                      <a:pt x="36" y="18"/>
                    </a:cubicBezTo>
                    <a:cubicBezTo>
                      <a:pt x="31" y="14"/>
                      <a:pt x="37" y="8"/>
                      <a:pt x="31" y="7"/>
                    </a:cubicBezTo>
                    <a:cubicBezTo>
                      <a:pt x="29" y="6"/>
                      <a:pt x="28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5" name="Freeform 2366">
                <a:extLst>
                  <a:ext uri="{FF2B5EF4-FFF2-40B4-BE49-F238E27FC236}">
                    <a16:creationId xmlns="" xmlns:a16="http://schemas.microsoft.com/office/drawing/2014/main" id="{9D568343-963A-473E-BCF0-1FCAE5086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663" y="2224088"/>
                <a:ext cx="93663" cy="39688"/>
              </a:xfrm>
              <a:custGeom>
                <a:avLst/>
                <a:gdLst>
                  <a:gd name="T0" fmla="*/ 100 w 100"/>
                  <a:gd name="T1" fmla="*/ 4 h 43"/>
                  <a:gd name="T2" fmla="*/ 93 w 100"/>
                  <a:gd name="T3" fmla="*/ 13 h 43"/>
                  <a:gd name="T4" fmla="*/ 82 w 100"/>
                  <a:gd name="T5" fmla="*/ 25 h 43"/>
                  <a:gd name="T6" fmla="*/ 64 w 100"/>
                  <a:gd name="T7" fmla="*/ 34 h 43"/>
                  <a:gd name="T8" fmla="*/ 45 w 100"/>
                  <a:gd name="T9" fmla="*/ 39 h 43"/>
                  <a:gd name="T10" fmla="*/ 29 w 100"/>
                  <a:gd name="T11" fmla="*/ 39 h 43"/>
                  <a:gd name="T12" fmla="*/ 12 w 100"/>
                  <a:gd name="T13" fmla="*/ 39 h 43"/>
                  <a:gd name="T14" fmla="*/ 0 w 100"/>
                  <a:gd name="T15" fmla="*/ 42 h 43"/>
                  <a:gd name="T16" fmla="*/ 5 w 100"/>
                  <a:gd name="T17" fmla="*/ 39 h 43"/>
                  <a:gd name="T18" fmla="*/ 12 w 100"/>
                  <a:gd name="T19" fmla="*/ 38 h 43"/>
                  <a:gd name="T20" fmla="*/ 29 w 100"/>
                  <a:gd name="T21" fmla="*/ 30 h 43"/>
                  <a:gd name="T22" fmla="*/ 43 w 100"/>
                  <a:gd name="T23" fmla="*/ 21 h 43"/>
                  <a:gd name="T24" fmla="*/ 61 w 100"/>
                  <a:gd name="T25" fmla="*/ 12 h 43"/>
                  <a:gd name="T26" fmla="*/ 78 w 100"/>
                  <a:gd name="T27" fmla="*/ 6 h 43"/>
                  <a:gd name="T28" fmla="*/ 91 w 100"/>
                  <a:gd name="T29" fmla="*/ 6 h 43"/>
                  <a:gd name="T30" fmla="*/ 100 w 100"/>
                  <a:gd name="T3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43">
                    <a:moveTo>
                      <a:pt x="100" y="4"/>
                    </a:moveTo>
                    <a:cubicBezTo>
                      <a:pt x="100" y="4"/>
                      <a:pt x="93" y="10"/>
                      <a:pt x="93" y="13"/>
                    </a:cubicBezTo>
                    <a:cubicBezTo>
                      <a:pt x="93" y="20"/>
                      <a:pt x="85" y="18"/>
                      <a:pt x="82" y="25"/>
                    </a:cubicBezTo>
                    <a:cubicBezTo>
                      <a:pt x="80" y="31"/>
                      <a:pt x="68" y="30"/>
                      <a:pt x="64" y="34"/>
                    </a:cubicBezTo>
                    <a:cubicBezTo>
                      <a:pt x="61" y="39"/>
                      <a:pt x="54" y="41"/>
                      <a:pt x="45" y="39"/>
                    </a:cubicBezTo>
                    <a:cubicBezTo>
                      <a:pt x="40" y="38"/>
                      <a:pt x="38" y="43"/>
                      <a:pt x="29" y="39"/>
                    </a:cubicBezTo>
                    <a:cubicBezTo>
                      <a:pt x="26" y="37"/>
                      <a:pt x="19" y="38"/>
                      <a:pt x="12" y="39"/>
                    </a:cubicBezTo>
                    <a:cubicBezTo>
                      <a:pt x="12" y="40"/>
                      <a:pt x="6" y="41"/>
                      <a:pt x="0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8" y="36"/>
                      <a:pt x="26" y="34"/>
                      <a:pt x="29" y="30"/>
                    </a:cubicBezTo>
                    <a:cubicBezTo>
                      <a:pt x="36" y="21"/>
                      <a:pt x="39" y="25"/>
                      <a:pt x="43" y="21"/>
                    </a:cubicBezTo>
                    <a:cubicBezTo>
                      <a:pt x="51" y="14"/>
                      <a:pt x="57" y="11"/>
                      <a:pt x="61" y="12"/>
                    </a:cubicBezTo>
                    <a:cubicBezTo>
                      <a:pt x="65" y="14"/>
                      <a:pt x="74" y="3"/>
                      <a:pt x="78" y="6"/>
                    </a:cubicBezTo>
                    <a:cubicBezTo>
                      <a:pt x="83" y="9"/>
                      <a:pt x="88" y="0"/>
                      <a:pt x="91" y="6"/>
                    </a:cubicBezTo>
                    <a:cubicBezTo>
                      <a:pt x="92" y="7"/>
                      <a:pt x="100" y="4"/>
                      <a:pt x="10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6" name="Freeform 2367">
                <a:extLst>
                  <a:ext uri="{FF2B5EF4-FFF2-40B4-BE49-F238E27FC236}">
                    <a16:creationId xmlns="" xmlns:a16="http://schemas.microsoft.com/office/drawing/2014/main" id="{B4991A80-A7EA-4D6B-A467-005B37F80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663" y="2187576"/>
                <a:ext cx="55563" cy="74613"/>
              </a:xfrm>
              <a:custGeom>
                <a:avLst/>
                <a:gdLst>
                  <a:gd name="T0" fmla="*/ 52 w 58"/>
                  <a:gd name="T1" fmla="*/ 0 h 80"/>
                  <a:gd name="T2" fmla="*/ 46 w 58"/>
                  <a:gd name="T3" fmla="*/ 5 h 80"/>
                  <a:gd name="T4" fmla="*/ 36 w 58"/>
                  <a:gd name="T5" fmla="*/ 13 h 80"/>
                  <a:gd name="T6" fmla="*/ 28 w 58"/>
                  <a:gd name="T7" fmla="*/ 26 h 80"/>
                  <a:gd name="T8" fmla="*/ 20 w 58"/>
                  <a:gd name="T9" fmla="*/ 42 h 80"/>
                  <a:gd name="T10" fmla="*/ 16 w 58"/>
                  <a:gd name="T11" fmla="*/ 56 h 80"/>
                  <a:gd name="T12" fmla="*/ 8 w 58"/>
                  <a:gd name="T13" fmla="*/ 71 h 80"/>
                  <a:gd name="T14" fmla="*/ 0 w 58"/>
                  <a:gd name="T15" fmla="*/ 80 h 80"/>
                  <a:gd name="T16" fmla="*/ 5 w 58"/>
                  <a:gd name="T17" fmla="*/ 77 h 80"/>
                  <a:gd name="T18" fmla="*/ 10 w 58"/>
                  <a:gd name="T19" fmla="*/ 72 h 80"/>
                  <a:gd name="T20" fmla="*/ 23 w 58"/>
                  <a:gd name="T21" fmla="*/ 60 h 80"/>
                  <a:gd name="T22" fmla="*/ 36 w 58"/>
                  <a:gd name="T23" fmla="*/ 50 h 80"/>
                  <a:gd name="T24" fmla="*/ 47 w 58"/>
                  <a:gd name="T25" fmla="*/ 35 h 80"/>
                  <a:gd name="T26" fmla="*/ 54 w 58"/>
                  <a:gd name="T27" fmla="*/ 19 h 80"/>
                  <a:gd name="T28" fmla="*/ 53 w 58"/>
                  <a:gd name="T29" fmla="*/ 8 h 80"/>
                  <a:gd name="T30" fmla="*/ 52 w 58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80">
                    <a:moveTo>
                      <a:pt x="52" y="0"/>
                    </a:moveTo>
                    <a:cubicBezTo>
                      <a:pt x="52" y="0"/>
                      <a:pt x="48" y="6"/>
                      <a:pt x="46" y="5"/>
                    </a:cubicBezTo>
                    <a:cubicBezTo>
                      <a:pt x="40" y="5"/>
                      <a:pt x="43" y="12"/>
                      <a:pt x="36" y="13"/>
                    </a:cubicBezTo>
                    <a:cubicBezTo>
                      <a:pt x="31" y="14"/>
                      <a:pt x="32" y="25"/>
                      <a:pt x="28" y="26"/>
                    </a:cubicBezTo>
                    <a:cubicBezTo>
                      <a:pt x="23" y="28"/>
                      <a:pt x="21" y="34"/>
                      <a:pt x="20" y="42"/>
                    </a:cubicBezTo>
                    <a:cubicBezTo>
                      <a:pt x="20" y="47"/>
                      <a:pt x="14" y="47"/>
                      <a:pt x="16" y="56"/>
                    </a:cubicBezTo>
                    <a:cubicBezTo>
                      <a:pt x="16" y="60"/>
                      <a:pt x="12" y="66"/>
                      <a:pt x="8" y="71"/>
                    </a:cubicBezTo>
                    <a:cubicBezTo>
                      <a:pt x="8" y="71"/>
                      <a:pt x="4" y="75"/>
                      <a:pt x="0" y="80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4" y="67"/>
                      <a:pt x="19" y="61"/>
                      <a:pt x="23" y="60"/>
                    </a:cubicBezTo>
                    <a:cubicBezTo>
                      <a:pt x="34" y="57"/>
                      <a:pt x="31" y="52"/>
                      <a:pt x="36" y="50"/>
                    </a:cubicBezTo>
                    <a:cubicBezTo>
                      <a:pt x="44" y="45"/>
                      <a:pt x="48" y="39"/>
                      <a:pt x="47" y="35"/>
                    </a:cubicBezTo>
                    <a:cubicBezTo>
                      <a:pt x="46" y="31"/>
                      <a:pt x="57" y="23"/>
                      <a:pt x="54" y="19"/>
                    </a:cubicBezTo>
                    <a:cubicBezTo>
                      <a:pt x="51" y="14"/>
                      <a:pt x="58" y="11"/>
                      <a:pt x="53" y="8"/>
                    </a:cubicBezTo>
                    <a:cubicBezTo>
                      <a:pt x="51" y="7"/>
                      <a:pt x="52" y="0"/>
                      <a:pt x="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7" name="Freeform 2368">
                <a:extLst>
                  <a:ext uri="{FF2B5EF4-FFF2-40B4-BE49-F238E27FC236}">
                    <a16:creationId xmlns="" xmlns:a16="http://schemas.microsoft.com/office/drawing/2014/main" id="{926B0FF2-E8AB-42DD-9DE6-DE088217B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276" y="2263776"/>
                <a:ext cx="95250" cy="30163"/>
              </a:xfrm>
              <a:custGeom>
                <a:avLst/>
                <a:gdLst>
                  <a:gd name="T0" fmla="*/ 102 w 102"/>
                  <a:gd name="T1" fmla="*/ 8 h 32"/>
                  <a:gd name="T2" fmla="*/ 93 w 102"/>
                  <a:gd name="T3" fmla="*/ 14 h 32"/>
                  <a:gd name="T4" fmla="*/ 81 w 102"/>
                  <a:gd name="T5" fmla="*/ 23 h 32"/>
                  <a:gd name="T6" fmla="*/ 62 w 102"/>
                  <a:gd name="T7" fmla="*/ 28 h 32"/>
                  <a:gd name="T8" fmla="*/ 43 w 102"/>
                  <a:gd name="T9" fmla="*/ 28 h 32"/>
                  <a:gd name="T10" fmla="*/ 29 w 102"/>
                  <a:gd name="T11" fmla="*/ 26 h 32"/>
                  <a:gd name="T12" fmla="*/ 12 w 102"/>
                  <a:gd name="T13" fmla="*/ 24 h 32"/>
                  <a:gd name="T14" fmla="*/ 0 w 102"/>
                  <a:gd name="T15" fmla="*/ 25 h 32"/>
                  <a:gd name="T16" fmla="*/ 5 w 102"/>
                  <a:gd name="T17" fmla="*/ 23 h 32"/>
                  <a:gd name="T18" fmla="*/ 12 w 102"/>
                  <a:gd name="T19" fmla="*/ 22 h 32"/>
                  <a:gd name="T20" fmla="*/ 29 w 102"/>
                  <a:gd name="T21" fmla="*/ 17 h 32"/>
                  <a:gd name="T22" fmla="*/ 44 w 102"/>
                  <a:gd name="T23" fmla="*/ 11 h 32"/>
                  <a:gd name="T24" fmla="*/ 63 w 102"/>
                  <a:gd name="T25" fmla="*/ 6 h 32"/>
                  <a:gd name="T26" fmla="*/ 81 w 102"/>
                  <a:gd name="T27" fmla="*/ 4 h 32"/>
                  <a:gd name="T28" fmla="*/ 93 w 102"/>
                  <a:gd name="T29" fmla="*/ 6 h 32"/>
                  <a:gd name="T30" fmla="*/ 102 w 102"/>
                  <a:gd name="T3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2" h="32">
                    <a:moveTo>
                      <a:pt x="102" y="8"/>
                    </a:moveTo>
                    <a:cubicBezTo>
                      <a:pt x="102" y="8"/>
                      <a:pt x="94" y="11"/>
                      <a:pt x="93" y="14"/>
                    </a:cubicBezTo>
                    <a:cubicBezTo>
                      <a:pt x="92" y="20"/>
                      <a:pt x="85" y="16"/>
                      <a:pt x="81" y="23"/>
                    </a:cubicBezTo>
                    <a:cubicBezTo>
                      <a:pt x="78" y="28"/>
                      <a:pt x="66" y="24"/>
                      <a:pt x="62" y="28"/>
                    </a:cubicBezTo>
                    <a:cubicBezTo>
                      <a:pt x="59" y="31"/>
                      <a:pt x="52" y="32"/>
                      <a:pt x="43" y="28"/>
                    </a:cubicBezTo>
                    <a:cubicBezTo>
                      <a:pt x="39" y="26"/>
                      <a:pt x="36" y="32"/>
                      <a:pt x="29" y="26"/>
                    </a:cubicBezTo>
                    <a:cubicBezTo>
                      <a:pt x="25" y="24"/>
                      <a:pt x="18" y="24"/>
                      <a:pt x="12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8" y="22"/>
                      <a:pt x="26" y="20"/>
                      <a:pt x="29" y="17"/>
                    </a:cubicBezTo>
                    <a:cubicBezTo>
                      <a:pt x="37" y="10"/>
                      <a:pt x="40" y="14"/>
                      <a:pt x="44" y="11"/>
                    </a:cubicBezTo>
                    <a:cubicBezTo>
                      <a:pt x="53" y="6"/>
                      <a:pt x="60" y="4"/>
                      <a:pt x="63" y="6"/>
                    </a:cubicBezTo>
                    <a:cubicBezTo>
                      <a:pt x="67" y="8"/>
                      <a:pt x="78" y="0"/>
                      <a:pt x="81" y="4"/>
                    </a:cubicBezTo>
                    <a:cubicBezTo>
                      <a:pt x="85" y="8"/>
                      <a:pt x="91" y="1"/>
                      <a:pt x="93" y="6"/>
                    </a:cubicBezTo>
                    <a:cubicBezTo>
                      <a:pt x="93" y="8"/>
                      <a:pt x="102" y="8"/>
                      <a:pt x="10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8" name="Freeform 2369">
                <a:extLst>
                  <a:ext uri="{FF2B5EF4-FFF2-40B4-BE49-F238E27FC236}">
                    <a16:creationId xmlns="" xmlns:a16="http://schemas.microsoft.com/office/drawing/2014/main" id="{6F34D9CC-9B5E-47B2-BC9C-50B43EC46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276" y="2222501"/>
                <a:ext cx="63500" cy="65088"/>
              </a:xfrm>
              <a:custGeom>
                <a:avLst/>
                <a:gdLst>
                  <a:gd name="T0" fmla="*/ 66 w 69"/>
                  <a:gd name="T1" fmla="*/ 0 h 70"/>
                  <a:gd name="T2" fmla="*/ 59 w 69"/>
                  <a:gd name="T3" fmla="*/ 5 h 70"/>
                  <a:gd name="T4" fmla="*/ 47 w 69"/>
                  <a:gd name="T5" fmla="*/ 10 h 70"/>
                  <a:gd name="T6" fmla="*/ 36 w 69"/>
                  <a:gd name="T7" fmla="*/ 22 h 70"/>
                  <a:gd name="T8" fmla="*/ 25 w 69"/>
                  <a:gd name="T9" fmla="*/ 36 h 70"/>
                  <a:gd name="T10" fmla="*/ 18 w 69"/>
                  <a:gd name="T11" fmla="*/ 49 h 70"/>
                  <a:gd name="T12" fmla="*/ 9 w 69"/>
                  <a:gd name="T13" fmla="*/ 62 h 70"/>
                  <a:gd name="T14" fmla="*/ 0 w 69"/>
                  <a:gd name="T15" fmla="*/ 70 h 70"/>
                  <a:gd name="T16" fmla="*/ 5 w 69"/>
                  <a:gd name="T17" fmla="*/ 68 h 70"/>
                  <a:gd name="T18" fmla="*/ 10 w 69"/>
                  <a:gd name="T19" fmla="*/ 63 h 70"/>
                  <a:gd name="T20" fmla="*/ 25 w 69"/>
                  <a:gd name="T21" fmla="*/ 54 h 70"/>
                  <a:gd name="T22" fmla="*/ 39 w 69"/>
                  <a:gd name="T23" fmla="*/ 46 h 70"/>
                  <a:gd name="T24" fmla="*/ 53 w 69"/>
                  <a:gd name="T25" fmla="*/ 33 h 70"/>
                  <a:gd name="T26" fmla="*/ 63 w 69"/>
                  <a:gd name="T27" fmla="*/ 20 h 70"/>
                  <a:gd name="T28" fmla="*/ 65 w 69"/>
                  <a:gd name="T29" fmla="*/ 8 h 70"/>
                  <a:gd name="T30" fmla="*/ 66 w 69"/>
                  <a:gd name="T3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70">
                    <a:moveTo>
                      <a:pt x="66" y="0"/>
                    </a:moveTo>
                    <a:cubicBezTo>
                      <a:pt x="66" y="0"/>
                      <a:pt x="61" y="5"/>
                      <a:pt x="59" y="5"/>
                    </a:cubicBezTo>
                    <a:cubicBezTo>
                      <a:pt x="53" y="3"/>
                      <a:pt x="54" y="10"/>
                      <a:pt x="47" y="10"/>
                    </a:cubicBezTo>
                    <a:cubicBezTo>
                      <a:pt x="42" y="10"/>
                      <a:pt x="40" y="21"/>
                      <a:pt x="36" y="22"/>
                    </a:cubicBezTo>
                    <a:cubicBezTo>
                      <a:pt x="31" y="23"/>
                      <a:pt x="27" y="28"/>
                      <a:pt x="25" y="36"/>
                    </a:cubicBezTo>
                    <a:cubicBezTo>
                      <a:pt x="24" y="40"/>
                      <a:pt x="19" y="39"/>
                      <a:pt x="18" y="49"/>
                    </a:cubicBezTo>
                    <a:cubicBezTo>
                      <a:pt x="18" y="52"/>
                      <a:pt x="14" y="58"/>
                      <a:pt x="9" y="62"/>
                    </a:cubicBezTo>
                    <a:cubicBezTo>
                      <a:pt x="9" y="62"/>
                      <a:pt x="5" y="66"/>
                      <a:pt x="0" y="7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5" y="59"/>
                      <a:pt x="21" y="54"/>
                      <a:pt x="25" y="54"/>
                    </a:cubicBezTo>
                    <a:cubicBezTo>
                      <a:pt x="36" y="52"/>
                      <a:pt x="34" y="47"/>
                      <a:pt x="39" y="46"/>
                    </a:cubicBezTo>
                    <a:cubicBezTo>
                      <a:pt x="48" y="42"/>
                      <a:pt x="53" y="38"/>
                      <a:pt x="53" y="33"/>
                    </a:cubicBezTo>
                    <a:cubicBezTo>
                      <a:pt x="53" y="29"/>
                      <a:pt x="65" y="24"/>
                      <a:pt x="63" y="20"/>
                    </a:cubicBezTo>
                    <a:cubicBezTo>
                      <a:pt x="61" y="14"/>
                      <a:pt x="69" y="12"/>
                      <a:pt x="65" y="8"/>
                    </a:cubicBezTo>
                    <a:cubicBezTo>
                      <a:pt x="63" y="7"/>
                      <a:pt x="66" y="0"/>
                      <a:pt x="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9" name="Freeform 2370">
                <a:extLst>
                  <a:ext uri="{FF2B5EF4-FFF2-40B4-BE49-F238E27FC236}">
                    <a16:creationId xmlns="" xmlns:a16="http://schemas.microsoft.com/office/drawing/2014/main" id="{DD6E1192-DC37-4B2C-98D6-217ED92A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301" y="2292351"/>
                <a:ext cx="92075" cy="25400"/>
              </a:xfrm>
              <a:custGeom>
                <a:avLst/>
                <a:gdLst>
                  <a:gd name="T0" fmla="*/ 99 w 99"/>
                  <a:gd name="T1" fmla="*/ 11 h 27"/>
                  <a:gd name="T2" fmla="*/ 90 w 99"/>
                  <a:gd name="T3" fmla="*/ 15 h 27"/>
                  <a:gd name="T4" fmla="*/ 78 w 99"/>
                  <a:gd name="T5" fmla="*/ 22 h 27"/>
                  <a:gd name="T6" fmla="*/ 60 w 99"/>
                  <a:gd name="T7" fmla="*/ 24 h 27"/>
                  <a:gd name="T8" fmla="*/ 42 w 99"/>
                  <a:gd name="T9" fmla="*/ 23 h 27"/>
                  <a:gd name="T10" fmla="*/ 27 w 99"/>
                  <a:gd name="T11" fmla="*/ 19 h 27"/>
                  <a:gd name="T12" fmla="*/ 12 w 99"/>
                  <a:gd name="T13" fmla="*/ 16 h 27"/>
                  <a:gd name="T14" fmla="*/ 0 w 99"/>
                  <a:gd name="T15" fmla="*/ 16 h 27"/>
                  <a:gd name="T16" fmla="*/ 5 w 99"/>
                  <a:gd name="T17" fmla="*/ 14 h 27"/>
                  <a:gd name="T18" fmla="*/ 12 w 99"/>
                  <a:gd name="T19" fmla="*/ 14 h 27"/>
                  <a:gd name="T20" fmla="*/ 29 w 99"/>
                  <a:gd name="T21" fmla="*/ 11 h 27"/>
                  <a:gd name="T22" fmla="*/ 44 w 99"/>
                  <a:gd name="T23" fmla="*/ 6 h 27"/>
                  <a:gd name="T24" fmla="*/ 63 w 99"/>
                  <a:gd name="T25" fmla="*/ 3 h 27"/>
                  <a:gd name="T26" fmla="*/ 80 w 99"/>
                  <a:gd name="T27" fmla="*/ 3 h 27"/>
                  <a:gd name="T28" fmla="*/ 91 w 99"/>
                  <a:gd name="T29" fmla="*/ 8 h 27"/>
                  <a:gd name="T30" fmla="*/ 99 w 99"/>
                  <a:gd name="T3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" h="27">
                    <a:moveTo>
                      <a:pt x="99" y="11"/>
                    </a:moveTo>
                    <a:cubicBezTo>
                      <a:pt x="99" y="11"/>
                      <a:pt x="91" y="13"/>
                      <a:pt x="90" y="15"/>
                    </a:cubicBezTo>
                    <a:cubicBezTo>
                      <a:pt x="88" y="21"/>
                      <a:pt x="83" y="16"/>
                      <a:pt x="78" y="22"/>
                    </a:cubicBezTo>
                    <a:cubicBezTo>
                      <a:pt x="74" y="26"/>
                      <a:pt x="64" y="21"/>
                      <a:pt x="60" y="24"/>
                    </a:cubicBezTo>
                    <a:cubicBezTo>
                      <a:pt x="56" y="27"/>
                      <a:pt x="49" y="27"/>
                      <a:pt x="42" y="23"/>
                    </a:cubicBezTo>
                    <a:cubicBezTo>
                      <a:pt x="38" y="21"/>
                      <a:pt x="34" y="25"/>
                      <a:pt x="27" y="19"/>
                    </a:cubicBezTo>
                    <a:cubicBezTo>
                      <a:pt x="25" y="17"/>
                      <a:pt x="18" y="16"/>
                      <a:pt x="1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8" y="14"/>
                      <a:pt x="25" y="14"/>
                      <a:pt x="29" y="11"/>
                    </a:cubicBezTo>
                    <a:cubicBezTo>
                      <a:pt x="38" y="4"/>
                      <a:pt x="40" y="9"/>
                      <a:pt x="44" y="6"/>
                    </a:cubicBezTo>
                    <a:cubicBezTo>
                      <a:pt x="53" y="2"/>
                      <a:pt x="60" y="1"/>
                      <a:pt x="63" y="3"/>
                    </a:cubicBezTo>
                    <a:cubicBezTo>
                      <a:pt x="66" y="6"/>
                      <a:pt x="77" y="0"/>
                      <a:pt x="80" y="3"/>
                    </a:cubicBezTo>
                    <a:cubicBezTo>
                      <a:pt x="84" y="8"/>
                      <a:pt x="90" y="2"/>
                      <a:pt x="91" y="8"/>
                    </a:cubicBezTo>
                    <a:cubicBezTo>
                      <a:pt x="91" y="10"/>
                      <a:pt x="99" y="11"/>
                      <a:pt x="9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0" name="Freeform 2371">
                <a:extLst>
                  <a:ext uri="{FF2B5EF4-FFF2-40B4-BE49-F238E27FC236}">
                    <a16:creationId xmlns="" xmlns:a16="http://schemas.microsoft.com/office/drawing/2014/main" id="{39C6FD1B-F931-4A25-9EB7-08CABD5A6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301" y="2249488"/>
                <a:ext cx="68263" cy="58738"/>
              </a:xfrm>
              <a:custGeom>
                <a:avLst/>
                <a:gdLst>
                  <a:gd name="T0" fmla="*/ 73 w 74"/>
                  <a:gd name="T1" fmla="*/ 0 h 62"/>
                  <a:gd name="T2" fmla="*/ 65 w 74"/>
                  <a:gd name="T3" fmla="*/ 4 h 62"/>
                  <a:gd name="T4" fmla="*/ 53 w 74"/>
                  <a:gd name="T5" fmla="*/ 8 h 62"/>
                  <a:gd name="T6" fmla="*/ 39 w 74"/>
                  <a:gd name="T7" fmla="*/ 18 h 62"/>
                  <a:gd name="T8" fmla="*/ 28 w 74"/>
                  <a:gd name="T9" fmla="*/ 31 h 62"/>
                  <a:gd name="T10" fmla="*/ 19 w 74"/>
                  <a:gd name="T11" fmla="*/ 42 h 62"/>
                  <a:gd name="T12" fmla="*/ 9 w 74"/>
                  <a:gd name="T13" fmla="*/ 55 h 62"/>
                  <a:gd name="T14" fmla="*/ 0 w 74"/>
                  <a:gd name="T15" fmla="*/ 62 h 62"/>
                  <a:gd name="T16" fmla="*/ 5 w 74"/>
                  <a:gd name="T17" fmla="*/ 60 h 62"/>
                  <a:gd name="T18" fmla="*/ 10 w 74"/>
                  <a:gd name="T19" fmla="*/ 56 h 62"/>
                  <a:gd name="T20" fmla="*/ 26 w 74"/>
                  <a:gd name="T21" fmla="*/ 48 h 62"/>
                  <a:gd name="T22" fmla="*/ 40 w 74"/>
                  <a:gd name="T23" fmla="*/ 41 h 62"/>
                  <a:gd name="T24" fmla="*/ 55 w 74"/>
                  <a:gd name="T25" fmla="*/ 31 h 62"/>
                  <a:gd name="T26" fmla="*/ 67 w 74"/>
                  <a:gd name="T27" fmla="*/ 19 h 62"/>
                  <a:gd name="T28" fmla="*/ 70 w 74"/>
                  <a:gd name="T29" fmla="*/ 8 h 62"/>
                  <a:gd name="T30" fmla="*/ 73 w 74"/>
                  <a:gd name="T3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62">
                    <a:moveTo>
                      <a:pt x="73" y="0"/>
                    </a:moveTo>
                    <a:cubicBezTo>
                      <a:pt x="73" y="0"/>
                      <a:pt x="67" y="5"/>
                      <a:pt x="65" y="4"/>
                    </a:cubicBezTo>
                    <a:cubicBezTo>
                      <a:pt x="59" y="1"/>
                      <a:pt x="59" y="8"/>
                      <a:pt x="53" y="8"/>
                    </a:cubicBezTo>
                    <a:cubicBezTo>
                      <a:pt x="48" y="7"/>
                      <a:pt x="44" y="17"/>
                      <a:pt x="39" y="18"/>
                    </a:cubicBezTo>
                    <a:cubicBezTo>
                      <a:pt x="35" y="18"/>
                      <a:pt x="31" y="23"/>
                      <a:pt x="28" y="31"/>
                    </a:cubicBezTo>
                    <a:cubicBezTo>
                      <a:pt x="26" y="35"/>
                      <a:pt x="21" y="33"/>
                      <a:pt x="19" y="42"/>
                    </a:cubicBezTo>
                    <a:cubicBezTo>
                      <a:pt x="19" y="46"/>
                      <a:pt x="14" y="51"/>
                      <a:pt x="9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5" y="52"/>
                      <a:pt x="21" y="48"/>
                      <a:pt x="26" y="48"/>
                    </a:cubicBezTo>
                    <a:cubicBezTo>
                      <a:pt x="36" y="47"/>
                      <a:pt x="35" y="43"/>
                      <a:pt x="40" y="41"/>
                    </a:cubicBezTo>
                    <a:cubicBezTo>
                      <a:pt x="50" y="39"/>
                      <a:pt x="55" y="35"/>
                      <a:pt x="55" y="31"/>
                    </a:cubicBezTo>
                    <a:cubicBezTo>
                      <a:pt x="56" y="27"/>
                      <a:pt x="68" y="24"/>
                      <a:pt x="67" y="19"/>
                    </a:cubicBezTo>
                    <a:cubicBezTo>
                      <a:pt x="66" y="13"/>
                      <a:pt x="74" y="13"/>
                      <a:pt x="70" y="8"/>
                    </a:cubicBezTo>
                    <a:cubicBezTo>
                      <a:pt x="69" y="6"/>
                      <a:pt x="73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01" name="组合 3200">
            <a:extLst>
              <a:ext uri="{FF2B5EF4-FFF2-40B4-BE49-F238E27FC236}">
                <a16:creationId xmlns="" xmlns:a16="http://schemas.microsoft.com/office/drawing/2014/main" id="{D83E0556-F1A6-422F-B7E8-D5C843A14D32}"/>
              </a:ext>
            </a:extLst>
          </p:cNvPr>
          <p:cNvGrpSpPr/>
          <p:nvPr/>
        </p:nvGrpSpPr>
        <p:grpSpPr>
          <a:xfrm>
            <a:off x="2459201" y="4904318"/>
            <a:ext cx="1179426" cy="1119452"/>
            <a:chOff x="4970463" y="1792288"/>
            <a:chExt cx="561976" cy="53340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202" name="组合 3201">
              <a:extLst>
                <a:ext uri="{FF2B5EF4-FFF2-40B4-BE49-F238E27FC236}">
                  <a16:creationId xmlns="" xmlns:a16="http://schemas.microsoft.com/office/drawing/2014/main" id="{BE1E6958-615B-47C5-8A2D-AEC56E86A61C}"/>
                </a:ext>
              </a:extLst>
            </p:cNvPr>
            <p:cNvGrpSpPr/>
            <p:nvPr/>
          </p:nvGrpSpPr>
          <p:grpSpPr>
            <a:xfrm>
              <a:off x="5211763" y="1792288"/>
              <a:ext cx="320676" cy="533400"/>
              <a:chOff x="5211763" y="1792288"/>
              <a:chExt cx="320676" cy="533400"/>
            </a:xfrm>
            <a:grpFill/>
          </p:grpSpPr>
          <p:sp>
            <p:nvSpPr>
              <p:cNvPr id="3223" name="Freeform 2372">
                <a:extLst>
                  <a:ext uri="{FF2B5EF4-FFF2-40B4-BE49-F238E27FC236}">
                    <a16:creationId xmlns="" xmlns:a16="http://schemas.microsoft.com/office/drawing/2014/main" id="{BF44F349-5143-4047-9156-B8E3C29A8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763" y="1792288"/>
                <a:ext cx="295275" cy="533400"/>
              </a:xfrm>
              <a:custGeom>
                <a:avLst/>
                <a:gdLst>
                  <a:gd name="T0" fmla="*/ 259 w 316"/>
                  <a:gd name="T1" fmla="*/ 53 h 570"/>
                  <a:gd name="T2" fmla="*/ 264 w 316"/>
                  <a:gd name="T3" fmla="*/ 67 h 570"/>
                  <a:gd name="T4" fmla="*/ 295 w 316"/>
                  <a:gd name="T5" fmla="*/ 143 h 570"/>
                  <a:gd name="T6" fmla="*/ 313 w 316"/>
                  <a:gd name="T7" fmla="*/ 224 h 570"/>
                  <a:gd name="T8" fmla="*/ 310 w 316"/>
                  <a:gd name="T9" fmla="*/ 307 h 570"/>
                  <a:gd name="T10" fmla="*/ 278 w 316"/>
                  <a:gd name="T11" fmla="*/ 383 h 570"/>
                  <a:gd name="T12" fmla="*/ 221 w 316"/>
                  <a:gd name="T13" fmla="*/ 444 h 570"/>
                  <a:gd name="T14" fmla="*/ 152 w 316"/>
                  <a:gd name="T15" fmla="*/ 490 h 570"/>
                  <a:gd name="T16" fmla="*/ 77 w 316"/>
                  <a:gd name="T17" fmla="*/ 525 h 570"/>
                  <a:gd name="T18" fmla="*/ 40 w 316"/>
                  <a:gd name="T19" fmla="*/ 542 h 570"/>
                  <a:gd name="T20" fmla="*/ 22 w 316"/>
                  <a:gd name="T21" fmla="*/ 552 h 570"/>
                  <a:gd name="T22" fmla="*/ 8 w 316"/>
                  <a:gd name="T23" fmla="*/ 565 h 570"/>
                  <a:gd name="T24" fmla="*/ 4 w 316"/>
                  <a:gd name="T25" fmla="*/ 569 h 570"/>
                  <a:gd name="T26" fmla="*/ 2 w 316"/>
                  <a:gd name="T27" fmla="*/ 561 h 570"/>
                  <a:gd name="T28" fmla="*/ 7 w 316"/>
                  <a:gd name="T29" fmla="*/ 554 h 570"/>
                  <a:gd name="T30" fmla="*/ 24 w 316"/>
                  <a:gd name="T31" fmla="*/ 542 h 570"/>
                  <a:gd name="T32" fmla="*/ 89 w 316"/>
                  <a:gd name="T33" fmla="*/ 512 h 570"/>
                  <a:gd name="T34" fmla="*/ 178 w 316"/>
                  <a:gd name="T35" fmla="*/ 467 h 570"/>
                  <a:gd name="T36" fmla="*/ 264 w 316"/>
                  <a:gd name="T37" fmla="*/ 392 h 570"/>
                  <a:gd name="T38" fmla="*/ 293 w 316"/>
                  <a:gd name="T39" fmla="*/ 342 h 570"/>
                  <a:gd name="T40" fmla="*/ 307 w 316"/>
                  <a:gd name="T41" fmla="*/ 288 h 570"/>
                  <a:gd name="T42" fmla="*/ 302 w 316"/>
                  <a:gd name="T43" fmla="*/ 189 h 570"/>
                  <a:gd name="T44" fmla="*/ 282 w 316"/>
                  <a:gd name="T45" fmla="*/ 121 h 570"/>
                  <a:gd name="T46" fmla="*/ 272 w 316"/>
                  <a:gd name="T47" fmla="*/ 96 h 570"/>
                  <a:gd name="T48" fmla="*/ 260 w 316"/>
                  <a:gd name="T49" fmla="*/ 63 h 570"/>
                  <a:gd name="T50" fmla="*/ 255 w 316"/>
                  <a:gd name="T51" fmla="*/ 53 h 570"/>
                  <a:gd name="T52" fmla="*/ 241 w 316"/>
                  <a:gd name="T53" fmla="*/ 40 h 570"/>
                  <a:gd name="T54" fmla="*/ 232 w 316"/>
                  <a:gd name="T55" fmla="*/ 13 h 570"/>
                  <a:gd name="T56" fmla="*/ 229 w 316"/>
                  <a:gd name="T57" fmla="*/ 0 h 570"/>
                  <a:gd name="T58" fmla="*/ 241 w 316"/>
                  <a:gd name="T59" fmla="*/ 10 h 570"/>
                  <a:gd name="T60" fmla="*/ 254 w 316"/>
                  <a:gd name="T61" fmla="*/ 27 h 570"/>
                  <a:gd name="T62" fmla="*/ 259 w 316"/>
                  <a:gd name="T63" fmla="*/ 53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570">
                    <a:moveTo>
                      <a:pt x="259" y="53"/>
                    </a:moveTo>
                    <a:cubicBezTo>
                      <a:pt x="261" y="58"/>
                      <a:pt x="261" y="62"/>
                      <a:pt x="264" y="67"/>
                    </a:cubicBezTo>
                    <a:cubicBezTo>
                      <a:pt x="276" y="92"/>
                      <a:pt x="287" y="117"/>
                      <a:pt x="295" y="143"/>
                    </a:cubicBezTo>
                    <a:cubicBezTo>
                      <a:pt x="304" y="170"/>
                      <a:pt x="310" y="197"/>
                      <a:pt x="313" y="224"/>
                    </a:cubicBezTo>
                    <a:cubicBezTo>
                      <a:pt x="316" y="252"/>
                      <a:pt x="315" y="280"/>
                      <a:pt x="310" y="307"/>
                    </a:cubicBezTo>
                    <a:cubicBezTo>
                      <a:pt x="304" y="334"/>
                      <a:pt x="293" y="360"/>
                      <a:pt x="278" y="383"/>
                    </a:cubicBezTo>
                    <a:cubicBezTo>
                      <a:pt x="262" y="407"/>
                      <a:pt x="243" y="427"/>
                      <a:pt x="221" y="444"/>
                    </a:cubicBezTo>
                    <a:cubicBezTo>
                      <a:pt x="200" y="462"/>
                      <a:pt x="176" y="477"/>
                      <a:pt x="152" y="490"/>
                    </a:cubicBezTo>
                    <a:cubicBezTo>
                      <a:pt x="128" y="503"/>
                      <a:pt x="102" y="514"/>
                      <a:pt x="77" y="525"/>
                    </a:cubicBezTo>
                    <a:cubicBezTo>
                      <a:pt x="65" y="531"/>
                      <a:pt x="52" y="536"/>
                      <a:pt x="40" y="542"/>
                    </a:cubicBezTo>
                    <a:cubicBezTo>
                      <a:pt x="34" y="545"/>
                      <a:pt x="28" y="548"/>
                      <a:pt x="22" y="552"/>
                    </a:cubicBezTo>
                    <a:cubicBezTo>
                      <a:pt x="17" y="555"/>
                      <a:pt x="11" y="559"/>
                      <a:pt x="8" y="565"/>
                    </a:cubicBezTo>
                    <a:cubicBezTo>
                      <a:pt x="6" y="568"/>
                      <a:pt x="5" y="570"/>
                      <a:pt x="4" y="569"/>
                    </a:cubicBezTo>
                    <a:cubicBezTo>
                      <a:pt x="2" y="569"/>
                      <a:pt x="0" y="565"/>
                      <a:pt x="2" y="561"/>
                    </a:cubicBezTo>
                    <a:cubicBezTo>
                      <a:pt x="2" y="561"/>
                      <a:pt x="3" y="558"/>
                      <a:pt x="7" y="554"/>
                    </a:cubicBezTo>
                    <a:cubicBezTo>
                      <a:pt x="11" y="551"/>
                      <a:pt x="16" y="547"/>
                      <a:pt x="24" y="542"/>
                    </a:cubicBezTo>
                    <a:cubicBezTo>
                      <a:pt x="39" y="534"/>
                      <a:pt x="62" y="524"/>
                      <a:pt x="89" y="512"/>
                    </a:cubicBezTo>
                    <a:cubicBezTo>
                      <a:pt x="116" y="501"/>
                      <a:pt x="147" y="486"/>
                      <a:pt x="178" y="467"/>
                    </a:cubicBezTo>
                    <a:cubicBezTo>
                      <a:pt x="209" y="448"/>
                      <a:pt x="241" y="423"/>
                      <a:pt x="264" y="392"/>
                    </a:cubicBezTo>
                    <a:cubicBezTo>
                      <a:pt x="276" y="377"/>
                      <a:pt x="286" y="360"/>
                      <a:pt x="293" y="342"/>
                    </a:cubicBezTo>
                    <a:cubicBezTo>
                      <a:pt x="300" y="325"/>
                      <a:pt x="305" y="306"/>
                      <a:pt x="307" y="288"/>
                    </a:cubicBezTo>
                    <a:cubicBezTo>
                      <a:pt x="312" y="252"/>
                      <a:pt x="308" y="218"/>
                      <a:pt x="302" y="189"/>
                    </a:cubicBezTo>
                    <a:cubicBezTo>
                      <a:pt x="296" y="160"/>
                      <a:pt x="288" y="137"/>
                      <a:pt x="282" y="121"/>
                    </a:cubicBezTo>
                    <a:cubicBezTo>
                      <a:pt x="276" y="105"/>
                      <a:pt x="272" y="96"/>
                      <a:pt x="272" y="96"/>
                    </a:cubicBezTo>
                    <a:cubicBezTo>
                      <a:pt x="265" y="78"/>
                      <a:pt x="260" y="64"/>
                      <a:pt x="260" y="63"/>
                    </a:cubicBezTo>
                    <a:cubicBezTo>
                      <a:pt x="259" y="59"/>
                      <a:pt x="257" y="55"/>
                      <a:pt x="255" y="53"/>
                    </a:cubicBezTo>
                    <a:cubicBezTo>
                      <a:pt x="249" y="49"/>
                      <a:pt x="245" y="44"/>
                      <a:pt x="241" y="40"/>
                    </a:cubicBezTo>
                    <a:cubicBezTo>
                      <a:pt x="235" y="33"/>
                      <a:pt x="232" y="17"/>
                      <a:pt x="232" y="13"/>
                    </a:cubicBezTo>
                    <a:cubicBezTo>
                      <a:pt x="232" y="7"/>
                      <a:pt x="230" y="0"/>
                      <a:pt x="229" y="0"/>
                    </a:cubicBezTo>
                    <a:cubicBezTo>
                      <a:pt x="229" y="0"/>
                      <a:pt x="235" y="5"/>
                      <a:pt x="241" y="10"/>
                    </a:cubicBezTo>
                    <a:cubicBezTo>
                      <a:pt x="244" y="13"/>
                      <a:pt x="251" y="17"/>
                      <a:pt x="254" y="27"/>
                    </a:cubicBezTo>
                    <a:cubicBezTo>
                      <a:pt x="260" y="41"/>
                      <a:pt x="259" y="45"/>
                      <a:pt x="259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4" name="Freeform 2373">
                <a:extLst>
                  <a:ext uri="{FF2B5EF4-FFF2-40B4-BE49-F238E27FC236}">
                    <a16:creationId xmlns="" xmlns:a16="http://schemas.microsoft.com/office/drawing/2014/main" id="{78ADA0B1-E708-49A7-8448-076FC19E2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413" y="1812926"/>
                <a:ext cx="19050" cy="85725"/>
              </a:xfrm>
              <a:custGeom>
                <a:avLst/>
                <a:gdLst>
                  <a:gd name="T0" fmla="*/ 16 w 20"/>
                  <a:gd name="T1" fmla="*/ 61 h 91"/>
                  <a:gd name="T2" fmla="*/ 17 w 20"/>
                  <a:gd name="T3" fmla="*/ 81 h 91"/>
                  <a:gd name="T4" fmla="*/ 11 w 20"/>
                  <a:gd name="T5" fmla="*/ 78 h 91"/>
                  <a:gd name="T6" fmla="*/ 12 w 20"/>
                  <a:gd name="T7" fmla="*/ 60 h 91"/>
                  <a:gd name="T8" fmla="*/ 3 w 20"/>
                  <a:gd name="T9" fmla="*/ 42 h 91"/>
                  <a:gd name="T10" fmla="*/ 4 w 20"/>
                  <a:gd name="T11" fmla="*/ 13 h 91"/>
                  <a:gd name="T12" fmla="*/ 6 w 20"/>
                  <a:gd name="T13" fmla="*/ 0 h 91"/>
                  <a:gd name="T14" fmla="*/ 13 w 20"/>
                  <a:gd name="T15" fmla="*/ 13 h 91"/>
                  <a:gd name="T16" fmla="*/ 20 w 20"/>
                  <a:gd name="T17" fmla="*/ 35 h 91"/>
                  <a:gd name="T18" fmla="*/ 16 w 20"/>
                  <a:gd name="T19" fmla="*/ 6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91">
                    <a:moveTo>
                      <a:pt x="16" y="61"/>
                    </a:moveTo>
                    <a:cubicBezTo>
                      <a:pt x="15" y="67"/>
                      <a:pt x="14" y="72"/>
                      <a:pt x="17" y="81"/>
                    </a:cubicBezTo>
                    <a:cubicBezTo>
                      <a:pt x="19" y="91"/>
                      <a:pt x="10" y="82"/>
                      <a:pt x="11" y="78"/>
                    </a:cubicBezTo>
                    <a:cubicBezTo>
                      <a:pt x="14" y="71"/>
                      <a:pt x="13" y="64"/>
                      <a:pt x="12" y="60"/>
                    </a:cubicBezTo>
                    <a:cubicBezTo>
                      <a:pt x="8" y="54"/>
                      <a:pt x="5" y="48"/>
                      <a:pt x="3" y="42"/>
                    </a:cubicBezTo>
                    <a:cubicBezTo>
                      <a:pt x="0" y="34"/>
                      <a:pt x="3" y="18"/>
                      <a:pt x="4" y="13"/>
                    </a:cubicBezTo>
                    <a:cubicBezTo>
                      <a:pt x="5" y="8"/>
                      <a:pt x="6" y="0"/>
                      <a:pt x="6" y="0"/>
                    </a:cubicBezTo>
                    <a:cubicBezTo>
                      <a:pt x="5" y="0"/>
                      <a:pt x="10" y="6"/>
                      <a:pt x="13" y="13"/>
                    </a:cubicBezTo>
                    <a:cubicBezTo>
                      <a:pt x="15" y="17"/>
                      <a:pt x="20" y="24"/>
                      <a:pt x="20" y="35"/>
                    </a:cubicBezTo>
                    <a:cubicBezTo>
                      <a:pt x="20" y="50"/>
                      <a:pt x="18" y="54"/>
                      <a:pt x="16" y="6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5" name="Freeform 2374">
                <a:extLst>
                  <a:ext uri="{FF2B5EF4-FFF2-40B4-BE49-F238E27FC236}">
                    <a16:creationId xmlns="" xmlns:a16="http://schemas.microsoft.com/office/drawing/2014/main" id="{0908AABF-43A0-46F4-B061-74EB3720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138" y="1836738"/>
                <a:ext cx="55563" cy="61913"/>
              </a:xfrm>
              <a:custGeom>
                <a:avLst/>
                <a:gdLst>
                  <a:gd name="T0" fmla="*/ 41 w 60"/>
                  <a:gd name="T1" fmla="*/ 44 h 66"/>
                  <a:gd name="T2" fmla="*/ 18 w 60"/>
                  <a:gd name="T3" fmla="*/ 30 h 66"/>
                  <a:gd name="T4" fmla="*/ 6 w 60"/>
                  <a:gd name="T5" fmla="*/ 13 h 66"/>
                  <a:gd name="T6" fmla="*/ 0 w 60"/>
                  <a:gd name="T7" fmla="*/ 1 h 66"/>
                  <a:gd name="T8" fmla="*/ 12 w 60"/>
                  <a:gd name="T9" fmla="*/ 6 h 66"/>
                  <a:gd name="T10" fmla="*/ 35 w 60"/>
                  <a:gd name="T11" fmla="*/ 22 h 66"/>
                  <a:gd name="T12" fmla="*/ 43 w 60"/>
                  <a:gd name="T13" fmla="*/ 40 h 66"/>
                  <a:gd name="T14" fmla="*/ 56 w 60"/>
                  <a:gd name="T15" fmla="*/ 51 h 66"/>
                  <a:gd name="T16" fmla="*/ 55 w 60"/>
                  <a:gd name="T17" fmla="*/ 58 h 66"/>
                  <a:gd name="T18" fmla="*/ 41 w 60"/>
                  <a:gd name="T19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6">
                    <a:moveTo>
                      <a:pt x="41" y="44"/>
                    </a:moveTo>
                    <a:cubicBezTo>
                      <a:pt x="34" y="41"/>
                      <a:pt x="30" y="40"/>
                      <a:pt x="18" y="30"/>
                    </a:cubicBezTo>
                    <a:cubicBezTo>
                      <a:pt x="10" y="24"/>
                      <a:pt x="8" y="17"/>
                      <a:pt x="6" y="13"/>
                    </a:cubicBezTo>
                    <a:cubicBezTo>
                      <a:pt x="3" y="7"/>
                      <a:pt x="0" y="0"/>
                      <a:pt x="0" y="1"/>
                    </a:cubicBezTo>
                    <a:cubicBezTo>
                      <a:pt x="0" y="1"/>
                      <a:pt x="6" y="4"/>
                      <a:pt x="12" y="6"/>
                    </a:cubicBezTo>
                    <a:cubicBezTo>
                      <a:pt x="16" y="7"/>
                      <a:pt x="30" y="15"/>
                      <a:pt x="35" y="22"/>
                    </a:cubicBezTo>
                    <a:cubicBezTo>
                      <a:pt x="38" y="27"/>
                      <a:pt x="41" y="33"/>
                      <a:pt x="43" y="40"/>
                    </a:cubicBezTo>
                    <a:cubicBezTo>
                      <a:pt x="45" y="43"/>
                      <a:pt x="49" y="48"/>
                      <a:pt x="56" y="51"/>
                    </a:cubicBezTo>
                    <a:cubicBezTo>
                      <a:pt x="60" y="53"/>
                      <a:pt x="59" y="66"/>
                      <a:pt x="55" y="58"/>
                    </a:cubicBezTo>
                    <a:cubicBezTo>
                      <a:pt x="50" y="50"/>
                      <a:pt x="46" y="47"/>
                      <a:pt x="41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6" name="Freeform 2375">
                <a:extLst>
                  <a:ext uri="{FF2B5EF4-FFF2-40B4-BE49-F238E27FC236}">
                    <a16:creationId xmlns="" xmlns:a16="http://schemas.microsoft.com/office/drawing/2014/main" id="{267B3997-9AE9-49FB-9770-492F6C11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226" y="1862138"/>
                <a:ext cx="17463" cy="88900"/>
              </a:xfrm>
              <a:custGeom>
                <a:avLst/>
                <a:gdLst>
                  <a:gd name="T0" fmla="*/ 13 w 20"/>
                  <a:gd name="T1" fmla="*/ 64 h 95"/>
                  <a:gd name="T2" fmla="*/ 11 w 20"/>
                  <a:gd name="T3" fmla="*/ 85 h 95"/>
                  <a:gd name="T4" fmla="*/ 6 w 20"/>
                  <a:gd name="T5" fmla="*/ 81 h 95"/>
                  <a:gd name="T6" fmla="*/ 9 w 20"/>
                  <a:gd name="T7" fmla="*/ 63 h 95"/>
                  <a:gd name="T8" fmla="*/ 2 w 20"/>
                  <a:gd name="T9" fmla="*/ 43 h 95"/>
                  <a:gd name="T10" fmla="*/ 5 w 20"/>
                  <a:gd name="T11" fmla="*/ 14 h 95"/>
                  <a:gd name="T12" fmla="*/ 8 w 20"/>
                  <a:gd name="T13" fmla="*/ 0 h 95"/>
                  <a:gd name="T14" fmla="*/ 14 w 20"/>
                  <a:gd name="T15" fmla="*/ 14 h 95"/>
                  <a:gd name="T16" fmla="*/ 20 w 20"/>
                  <a:gd name="T17" fmla="*/ 37 h 95"/>
                  <a:gd name="T18" fmla="*/ 13 w 20"/>
                  <a:gd name="T19" fmla="*/ 6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95">
                    <a:moveTo>
                      <a:pt x="13" y="64"/>
                    </a:moveTo>
                    <a:cubicBezTo>
                      <a:pt x="11" y="71"/>
                      <a:pt x="10" y="75"/>
                      <a:pt x="11" y="85"/>
                    </a:cubicBezTo>
                    <a:cubicBezTo>
                      <a:pt x="13" y="95"/>
                      <a:pt x="4" y="84"/>
                      <a:pt x="6" y="81"/>
                    </a:cubicBezTo>
                    <a:cubicBezTo>
                      <a:pt x="10" y="74"/>
                      <a:pt x="10" y="66"/>
                      <a:pt x="9" y="63"/>
                    </a:cubicBezTo>
                    <a:cubicBezTo>
                      <a:pt x="5" y="56"/>
                      <a:pt x="3" y="50"/>
                      <a:pt x="2" y="43"/>
                    </a:cubicBezTo>
                    <a:cubicBezTo>
                      <a:pt x="0" y="34"/>
                      <a:pt x="3" y="18"/>
                      <a:pt x="5" y="14"/>
                    </a:cubicBezTo>
                    <a:cubicBezTo>
                      <a:pt x="7" y="8"/>
                      <a:pt x="8" y="0"/>
                      <a:pt x="8" y="0"/>
                    </a:cubicBezTo>
                    <a:cubicBezTo>
                      <a:pt x="7" y="0"/>
                      <a:pt x="11" y="7"/>
                      <a:pt x="14" y="14"/>
                    </a:cubicBezTo>
                    <a:cubicBezTo>
                      <a:pt x="16" y="18"/>
                      <a:pt x="20" y="26"/>
                      <a:pt x="20" y="37"/>
                    </a:cubicBezTo>
                    <a:cubicBezTo>
                      <a:pt x="18" y="53"/>
                      <a:pt x="16" y="57"/>
                      <a:pt x="13" y="6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7" name="Freeform 2376">
                <a:extLst>
                  <a:ext uri="{FF2B5EF4-FFF2-40B4-BE49-F238E27FC236}">
                    <a16:creationId xmlns="" xmlns:a16="http://schemas.microsoft.com/office/drawing/2014/main" id="{97025D9F-4028-46F5-BF3F-AB80BBAB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363" y="1884363"/>
                <a:ext cx="52388" cy="68263"/>
              </a:xfrm>
              <a:custGeom>
                <a:avLst/>
                <a:gdLst>
                  <a:gd name="T0" fmla="*/ 37 w 56"/>
                  <a:gd name="T1" fmla="*/ 48 h 73"/>
                  <a:gd name="T2" fmla="*/ 16 w 56"/>
                  <a:gd name="T3" fmla="*/ 32 h 73"/>
                  <a:gd name="T4" fmla="*/ 5 w 56"/>
                  <a:gd name="T5" fmla="*/ 14 h 73"/>
                  <a:gd name="T6" fmla="*/ 0 w 56"/>
                  <a:gd name="T7" fmla="*/ 1 h 73"/>
                  <a:gd name="T8" fmla="*/ 11 w 56"/>
                  <a:gd name="T9" fmla="*/ 7 h 73"/>
                  <a:gd name="T10" fmla="*/ 33 w 56"/>
                  <a:gd name="T11" fmla="*/ 25 h 73"/>
                  <a:gd name="T12" fmla="*/ 40 w 56"/>
                  <a:gd name="T13" fmla="*/ 44 h 73"/>
                  <a:gd name="T14" fmla="*/ 52 w 56"/>
                  <a:gd name="T15" fmla="*/ 57 h 73"/>
                  <a:gd name="T16" fmla="*/ 50 w 56"/>
                  <a:gd name="T17" fmla="*/ 64 h 73"/>
                  <a:gd name="T18" fmla="*/ 37 w 56"/>
                  <a:gd name="T19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3">
                    <a:moveTo>
                      <a:pt x="37" y="48"/>
                    </a:moveTo>
                    <a:cubicBezTo>
                      <a:pt x="31" y="44"/>
                      <a:pt x="27" y="43"/>
                      <a:pt x="16" y="32"/>
                    </a:cubicBezTo>
                    <a:cubicBezTo>
                      <a:pt x="8" y="25"/>
                      <a:pt x="6" y="18"/>
                      <a:pt x="5" y="14"/>
                    </a:cubicBezTo>
                    <a:cubicBezTo>
                      <a:pt x="2" y="7"/>
                      <a:pt x="0" y="0"/>
                      <a:pt x="0" y="1"/>
                    </a:cubicBezTo>
                    <a:cubicBezTo>
                      <a:pt x="0" y="1"/>
                      <a:pt x="6" y="5"/>
                      <a:pt x="11" y="7"/>
                    </a:cubicBezTo>
                    <a:cubicBezTo>
                      <a:pt x="15" y="8"/>
                      <a:pt x="29" y="17"/>
                      <a:pt x="33" y="25"/>
                    </a:cubicBezTo>
                    <a:cubicBezTo>
                      <a:pt x="36" y="31"/>
                      <a:pt x="38" y="37"/>
                      <a:pt x="40" y="44"/>
                    </a:cubicBezTo>
                    <a:cubicBezTo>
                      <a:pt x="41" y="48"/>
                      <a:pt x="45" y="53"/>
                      <a:pt x="52" y="57"/>
                    </a:cubicBezTo>
                    <a:cubicBezTo>
                      <a:pt x="56" y="60"/>
                      <a:pt x="54" y="73"/>
                      <a:pt x="50" y="64"/>
                    </a:cubicBezTo>
                    <a:cubicBezTo>
                      <a:pt x="46" y="55"/>
                      <a:pt x="42" y="52"/>
                      <a:pt x="37" y="4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8" name="Freeform 2377">
                <a:extLst>
                  <a:ext uri="{FF2B5EF4-FFF2-40B4-BE49-F238E27FC236}">
                    <a16:creationId xmlns="" xmlns:a16="http://schemas.microsoft.com/office/drawing/2014/main" id="{41BF12FA-243D-40F8-AA31-E89384ECB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9101" y="1916113"/>
                <a:ext cx="22225" cy="92075"/>
              </a:xfrm>
              <a:custGeom>
                <a:avLst/>
                <a:gdLst>
                  <a:gd name="T0" fmla="*/ 11 w 24"/>
                  <a:gd name="T1" fmla="*/ 68 h 99"/>
                  <a:gd name="T2" fmla="*/ 7 w 24"/>
                  <a:gd name="T3" fmla="*/ 89 h 99"/>
                  <a:gd name="T4" fmla="*/ 2 w 24"/>
                  <a:gd name="T5" fmla="*/ 83 h 99"/>
                  <a:gd name="T6" fmla="*/ 7 w 24"/>
                  <a:gd name="T7" fmla="*/ 66 h 99"/>
                  <a:gd name="T8" fmla="*/ 3 w 24"/>
                  <a:gd name="T9" fmla="*/ 45 h 99"/>
                  <a:gd name="T10" fmla="*/ 10 w 24"/>
                  <a:gd name="T11" fmla="*/ 14 h 99"/>
                  <a:gd name="T12" fmla="*/ 14 w 24"/>
                  <a:gd name="T13" fmla="*/ 1 h 99"/>
                  <a:gd name="T14" fmla="*/ 19 w 24"/>
                  <a:gd name="T15" fmla="*/ 16 h 99"/>
                  <a:gd name="T16" fmla="*/ 22 w 24"/>
                  <a:gd name="T17" fmla="*/ 41 h 99"/>
                  <a:gd name="T18" fmla="*/ 11 w 24"/>
                  <a:gd name="T19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99">
                    <a:moveTo>
                      <a:pt x="11" y="68"/>
                    </a:moveTo>
                    <a:cubicBezTo>
                      <a:pt x="9" y="74"/>
                      <a:pt x="7" y="78"/>
                      <a:pt x="7" y="89"/>
                    </a:cubicBezTo>
                    <a:cubicBezTo>
                      <a:pt x="6" y="99"/>
                      <a:pt x="0" y="87"/>
                      <a:pt x="2" y="83"/>
                    </a:cubicBezTo>
                    <a:cubicBezTo>
                      <a:pt x="7" y="77"/>
                      <a:pt x="8" y="69"/>
                      <a:pt x="7" y="66"/>
                    </a:cubicBezTo>
                    <a:cubicBezTo>
                      <a:pt x="5" y="58"/>
                      <a:pt x="4" y="51"/>
                      <a:pt x="3" y="45"/>
                    </a:cubicBezTo>
                    <a:cubicBezTo>
                      <a:pt x="2" y="35"/>
                      <a:pt x="7" y="19"/>
                      <a:pt x="10" y="14"/>
                    </a:cubicBezTo>
                    <a:cubicBezTo>
                      <a:pt x="12" y="9"/>
                      <a:pt x="14" y="1"/>
                      <a:pt x="14" y="1"/>
                    </a:cubicBezTo>
                    <a:cubicBezTo>
                      <a:pt x="14" y="0"/>
                      <a:pt x="17" y="8"/>
                      <a:pt x="19" y="16"/>
                    </a:cubicBezTo>
                    <a:cubicBezTo>
                      <a:pt x="21" y="21"/>
                      <a:pt x="24" y="29"/>
                      <a:pt x="22" y="41"/>
                    </a:cubicBezTo>
                    <a:cubicBezTo>
                      <a:pt x="19" y="57"/>
                      <a:pt x="16" y="61"/>
                      <a:pt x="11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9" name="Freeform 2378">
                <a:extLst>
                  <a:ext uri="{FF2B5EF4-FFF2-40B4-BE49-F238E27FC236}">
                    <a16:creationId xmlns="" xmlns:a16="http://schemas.microsoft.com/office/drawing/2014/main" id="{DBA6D16A-BB36-420E-B7D9-D0707BD0B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826" y="1933576"/>
                <a:ext cx="46038" cy="74613"/>
              </a:xfrm>
              <a:custGeom>
                <a:avLst/>
                <a:gdLst>
                  <a:gd name="T0" fmla="*/ 32 w 49"/>
                  <a:gd name="T1" fmla="*/ 52 h 80"/>
                  <a:gd name="T2" fmla="*/ 13 w 49"/>
                  <a:gd name="T3" fmla="*/ 34 h 80"/>
                  <a:gd name="T4" fmla="*/ 4 w 49"/>
                  <a:gd name="T5" fmla="*/ 14 h 80"/>
                  <a:gd name="T6" fmla="*/ 0 w 49"/>
                  <a:gd name="T7" fmla="*/ 0 h 80"/>
                  <a:gd name="T8" fmla="*/ 11 w 49"/>
                  <a:gd name="T9" fmla="*/ 8 h 80"/>
                  <a:gd name="T10" fmla="*/ 32 w 49"/>
                  <a:gd name="T11" fmla="*/ 29 h 80"/>
                  <a:gd name="T12" fmla="*/ 36 w 49"/>
                  <a:gd name="T13" fmla="*/ 49 h 80"/>
                  <a:gd name="T14" fmla="*/ 46 w 49"/>
                  <a:gd name="T15" fmla="*/ 64 h 80"/>
                  <a:gd name="T16" fmla="*/ 43 w 49"/>
                  <a:gd name="T17" fmla="*/ 70 h 80"/>
                  <a:gd name="T18" fmla="*/ 32 w 49"/>
                  <a:gd name="T19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80">
                    <a:moveTo>
                      <a:pt x="32" y="52"/>
                    </a:moveTo>
                    <a:cubicBezTo>
                      <a:pt x="26" y="48"/>
                      <a:pt x="22" y="46"/>
                      <a:pt x="13" y="34"/>
                    </a:cubicBezTo>
                    <a:cubicBezTo>
                      <a:pt x="6" y="26"/>
                      <a:pt x="5" y="18"/>
                      <a:pt x="4" y="14"/>
                    </a:cubicBezTo>
                    <a:cubicBezTo>
                      <a:pt x="2" y="7"/>
                      <a:pt x="0" y="0"/>
                      <a:pt x="0" y="0"/>
                    </a:cubicBezTo>
                    <a:cubicBezTo>
                      <a:pt x="0" y="0"/>
                      <a:pt x="6" y="5"/>
                      <a:pt x="11" y="8"/>
                    </a:cubicBezTo>
                    <a:cubicBezTo>
                      <a:pt x="15" y="10"/>
                      <a:pt x="28" y="20"/>
                      <a:pt x="32" y="29"/>
                    </a:cubicBezTo>
                    <a:cubicBezTo>
                      <a:pt x="34" y="35"/>
                      <a:pt x="35" y="41"/>
                      <a:pt x="36" y="49"/>
                    </a:cubicBezTo>
                    <a:cubicBezTo>
                      <a:pt x="37" y="53"/>
                      <a:pt x="40" y="59"/>
                      <a:pt x="46" y="64"/>
                    </a:cubicBezTo>
                    <a:cubicBezTo>
                      <a:pt x="49" y="67"/>
                      <a:pt x="45" y="80"/>
                      <a:pt x="43" y="70"/>
                    </a:cubicBezTo>
                    <a:cubicBezTo>
                      <a:pt x="40" y="61"/>
                      <a:pt x="37" y="57"/>
                      <a:pt x="32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0" name="Freeform 2379">
                <a:extLst>
                  <a:ext uri="{FF2B5EF4-FFF2-40B4-BE49-F238E27FC236}">
                    <a16:creationId xmlns="" xmlns:a16="http://schemas.microsoft.com/office/drawing/2014/main" id="{08BDC877-4488-43B7-83F9-00827E956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9101" y="1974851"/>
                <a:ext cx="33338" cy="93663"/>
              </a:xfrm>
              <a:custGeom>
                <a:avLst/>
                <a:gdLst>
                  <a:gd name="T0" fmla="*/ 16 w 36"/>
                  <a:gd name="T1" fmla="*/ 69 h 100"/>
                  <a:gd name="T2" fmla="*/ 6 w 36"/>
                  <a:gd name="T3" fmla="*/ 90 h 100"/>
                  <a:gd name="T4" fmla="*/ 3 w 36"/>
                  <a:gd name="T5" fmla="*/ 83 h 100"/>
                  <a:gd name="T6" fmla="*/ 12 w 36"/>
                  <a:gd name="T7" fmla="*/ 66 h 100"/>
                  <a:gd name="T8" fmla="*/ 11 w 36"/>
                  <a:gd name="T9" fmla="*/ 44 h 100"/>
                  <a:gd name="T10" fmla="*/ 16 w 36"/>
                  <a:gd name="T11" fmla="*/ 27 h 100"/>
                  <a:gd name="T12" fmla="*/ 23 w 36"/>
                  <a:gd name="T13" fmla="*/ 14 h 100"/>
                  <a:gd name="T14" fmla="*/ 29 w 36"/>
                  <a:gd name="T15" fmla="*/ 1 h 100"/>
                  <a:gd name="T16" fmla="*/ 33 w 36"/>
                  <a:gd name="T17" fmla="*/ 17 h 100"/>
                  <a:gd name="T18" fmla="*/ 32 w 36"/>
                  <a:gd name="T19" fmla="*/ 43 h 100"/>
                  <a:gd name="T20" fmla="*/ 16 w 36"/>
                  <a:gd name="T21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00">
                    <a:moveTo>
                      <a:pt x="16" y="69"/>
                    </a:moveTo>
                    <a:cubicBezTo>
                      <a:pt x="12" y="75"/>
                      <a:pt x="9" y="79"/>
                      <a:pt x="6" y="90"/>
                    </a:cubicBezTo>
                    <a:cubicBezTo>
                      <a:pt x="4" y="100"/>
                      <a:pt x="0" y="86"/>
                      <a:pt x="3" y="83"/>
                    </a:cubicBezTo>
                    <a:cubicBezTo>
                      <a:pt x="9" y="78"/>
                      <a:pt x="11" y="70"/>
                      <a:pt x="12" y="66"/>
                    </a:cubicBezTo>
                    <a:cubicBezTo>
                      <a:pt x="11" y="58"/>
                      <a:pt x="11" y="51"/>
                      <a:pt x="11" y="44"/>
                    </a:cubicBezTo>
                    <a:cubicBezTo>
                      <a:pt x="12" y="39"/>
                      <a:pt x="14" y="33"/>
                      <a:pt x="16" y="27"/>
                    </a:cubicBezTo>
                    <a:cubicBezTo>
                      <a:pt x="19" y="21"/>
                      <a:pt x="22" y="16"/>
                      <a:pt x="23" y="14"/>
                    </a:cubicBezTo>
                    <a:cubicBezTo>
                      <a:pt x="27" y="9"/>
                      <a:pt x="29" y="1"/>
                      <a:pt x="29" y="1"/>
                    </a:cubicBezTo>
                    <a:cubicBezTo>
                      <a:pt x="29" y="0"/>
                      <a:pt x="32" y="9"/>
                      <a:pt x="33" y="17"/>
                    </a:cubicBezTo>
                    <a:cubicBezTo>
                      <a:pt x="34" y="23"/>
                      <a:pt x="36" y="32"/>
                      <a:pt x="32" y="43"/>
                    </a:cubicBezTo>
                    <a:cubicBezTo>
                      <a:pt x="25" y="60"/>
                      <a:pt x="21" y="63"/>
                      <a:pt x="16" y="6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1" name="Freeform 2380">
                <a:extLst>
                  <a:ext uri="{FF2B5EF4-FFF2-40B4-BE49-F238E27FC236}">
                    <a16:creationId xmlns="" xmlns:a16="http://schemas.microsoft.com/office/drawing/2014/main" id="{9EAFF437-505B-4E8A-AAC8-A751AECB3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526" y="1984376"/>
                <a:ext cx="34925" cy="82550"/>
              </a:xfrm>
              <a:custGeom>
                <a:avLst/>
                <a:gdLst>
                  <a:gd name="T0" fmla="*/ 24 w 37"/>
                  <a:gd name="T1" fmla="*/ 57 h 88"/>
                  <a:gd name="T2" fmla="*/ 7 w 37"/>
                  <a:gd name="T3" fmla="*/ 35 h 88"/>
                  <a:gd name="T4" fmla="*/ 2 w 37"/>
                  <a:gd name="T5" fmla="*/ 14 h 88"/>
                  <a:gd name="T6" fmla="*/ 0 w 37"/>
                  <a:gd name="T7" fmla="*/ 0 h 88"/>
                  <a:gd name="T8" fmla="*/ 10 w 37"/>
                  <a:gd name="T9" fmla="*/ 9 h 88"/>
                  <a:gd name="T10" fmla="*/ 20 w 37"/>
                  <a:gd name="T11" fmla="*/ 19 h 88"/>
                  <a:gd name="T12" fmla="*/ 27 w 37"/>
                  <a:gd name="T13" fmla="*/ 34 h 88"/>
                  <a:gd name="T14" fmla="*/ 27 w 37"/>
                  <a:gd name="T15" fmla="*/ 55 h 88"/>
                  <a:gd name="T16" fmla="*/ 35 w 37"/>
                  <a:gd name="T17" fmla="*/ 72 h 88"/>
                  <a:gd name="T18" fmla="*/ 30 w 37"/>
                  <a:gd name="T19" fmla="*/ 78 h 88"/>
                  <a:gd name="T20" fmla="*/ 24 w 37"/>
                  <a:gd name="T21" fmla="*/ 5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88">
                    <a:moveTo>
                      <a:pt x="24" y="57"/>
                    </a:moveTo>
                    <a:cubicBezTo>
                      <a:pt x="18" y="51"/>
                      <a:pt x="15" y="49"/>
                      <a:pt x="7" y="35"/>
                    </a:cubicBezTo>
                    <a:cubicBezTo>
                      <a:pt x="2" y="26"/>
                      <a:pt x="2" y="19"/>
                      <a:pt x="2" y="14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0" y="0"/>
                      <a:pt x="5" y="6"/>
                      <a:pt x="10" y="9"/>
                    </a:cubicBezTo>
                    <a:cubicBezTo>
                      <a:pt x="12" y="11"/>
                      <a:pt x="16" y="14"/>
                      <a:pt x="20" y="19"/>
                    </a:cubicBezTo>
                    <a:cubicBezTo>
                      <a:pt x="23" y="24"/>
                      <a:pt x="27" y="29"/>
                      <a:pt x="27" y="34"/>
                    </a:cubicBezTo>
                    <a:cubicBezTo>
                      <a:pt x="29" y="40"/>
                      <a:pt x="29" y="47"/>
                      <a:pt x="27" y="55"/>
                    </a:cubicBezTo>
                    <a:cubicBezTo>
                      <a:pt x="28" y="59"/>
                      <a:pt x="30" y="66"/>
                      <a:pt x="35" y="72"/>
                    </a:cubicBezTo>
                    <a:cubicBezTo>
                      <a:pt x="37" y="76"/>
                      <a:pt x="30" y="88"/>
                      <a:pt x="30" y="78"/>
                    </a:cubicBezTo>
                    <a:cubicBezTo>
                      <a:pt x="30" y="68"/>
                      <a:pt x="27" y="63"/>
                      <a:pt x="24" y="5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2" name="Freeform 2381">
                <a:extLst>
                  <a:ext uri="{FF2B5EF4-FFF2-40B4-BE49-F238E27FC236}">
                    <a16:creationId xmlns="" xmlns:a16="http://schemas.microsoft.com/office/drawing/2014/main" id="{5AABB109-13C7-411A-ACEF-1DD5E7463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813" y="2038351"/>
                <a:ext cx="47625" cy="88900"/>
              </a:xfrm>
              <a:custGeom>
                <a:avLst/>
                <a:gdLst>
                  <a:gd name="T0" fmla="*/ 21 w 52"/>
                  <a:gd name="T1" fmla="*/ 67 h 94"/>
                  <a:gd name="T2" fmla="*/ 6 w 52"/>
                  <a:gd name="T3" fmla="*/ 84 h 94"/>
                  <a:gd name="T4" fmla="*/ 4 w 52"/>
                  <a:gd name="T5" fmla="*/ 77 h 94"/>
                  <a:gd name="T6" fmla="*/ 18 w 52"/>
                  <a:gd name="T7" fmla="*/ 63 h 94"/>
                  <a:gd name="T8" fmla="*/ 23 w 52"/>
                  <a:gd name="T9" fmla="*/ 41 h 94"/>
                  <a:gd name="T10" fmla="*/ 33 w 52"/>
                  <a:gd name="T11" fmla="*/ 25 h 94"/>
                  <a:gd name="T12" fmla="*/ 43 w 52"/>
                  <a:gd name="T13" fmla="*/ 13 h 94"/>
                  <a:gd name="T14" fmla="*/ 52 w 52"/>
                  <a:gd name="T15" fmla="*/ 0 h 94"/>
                  <a:gd name="T16" fmla="*/ 51 w 52"/>
                  <a:gd name="T17" fmla="*/ 19 h 94"/>
                  <a:gd name="T18" fmla="*/ 44 w 52"/>
                  <a:gd name="T19" fmla="*/ 45 h 94"/>
                  <a:gd name="T20" fmla="*/ 31 w 52"/>
                  <a:gd name="T21" fmla="*/ 60 h 94"/>
                  <a:gd name="T22" fmla="*/ 21 w 52"/>
                  <a:gd name="T23" fmla="*/ 6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94">
                    <a:moveTo>
                      <a:pt x="21" y="67"/>
                    </a:moveTo>
                    <a:cubicBezTo>
                      <a:pt x="15" y="72"/>
                      <a:pt x="11" y="75"/>
                      <a:pt x="6" y="84"/>
                    </a:cubicBezTo>
                    <a:cubicBezTo>
                      <a:pt x="0" y="94"/>
                      <a:pt x="0" y="79"/>
                      <a:pt x="4" y="77"/>
                    </a:cubicBezTo>
                    <a:cubicBezTo>
                      <a:pt x="12" y="73"/>
                      <a:pt x="16" y="67"/>
                      <a:pt x="18" y="63"/>
                    </a:cubicBezTo>
                    <a:cubicBezTo>
                      <a:pt x="20" y="54"/>
                      <a:pt x="21" y="47"/>
                      <a:pt x="23" y="41"/>
                    </a:cubicBezTo>
                    <a:cubicBezTo>
                      <a:pt x="25" y="36"/>
                      <a:pt x="29" y="30"/>
                      <a:pt x="33" y="25"/>
                    </a:cubicBezTo>
                    <a:cubicBezTo>
                      <a:pt x="37" y="19"/>
                      <a:pt x="41" y="15"/>
                      <a:pt x="43" y="13"/>
                    </a:cubicBezTo>
                    <a:cubicBezTo>
                      <a:pt x="47" y="8"/>
                      <a:pt x="52" y="0"/>
                      <a:pt x="52" y="0"/>
                    </a:cubicBezTo>
                    <a:cubicBezTo>
                      <a:pt x="52" y="0"/>
                      <a:pt x="52" y="9"/>
                      <a:pt x="51" y="19"/>
                    </a:cubicBezTo>
                    <a:cubicBezTo>
                      <a:pt x="51" y="24"/>
                      <a:pt x="51" y="34"/>
                      <a:pt x="44" y="45"/>
                    </a:cubicBezTo>
                    <a:cubicBezTo>
                      <a:pt x="38" y="53"/>
                      <a:pt x="34" y="57"/>
                      <a:pt x="31" y="60"/>
                    </a:cubicBezTo>
                    <a:cubicBezTo>
                      <a:pt x="28" y="63"/>
                      <a:pt x="25" y="65"/>
                      <a:pt x="21" y="6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3" name="Freeform 2382">
                <a:extLst>
                  <a:ext uri="{FF2B5EF4-FFF2-40B4-BE49-F238E27FC236}">
                    <a16:creationId xmlns="" xmlns:a16="http://schemas.microsoft.com/office/drawing/2014/main" id="{3C73BC1F-326D-44C7-8DEC-B2275BC99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938" y="2036763"/>
                <a:ext cx="22225" cy="88900"/>
              </a:xfrm>
              <a:custGeom>
                <a:avLst/>
                <a:gdLst>
                  <a:gd name="T0" fmla="*/ 14 w 24"/>
                  <a:gd name="T1" fmla="*/ 62 h 94"/>
                  <a:gd name="T2" fmla="*/ 4 w 24"/>
                  <a:gd name="T3" fmla="*/ 36 h 94"/>
                  <a:gd name="T4" fmla="*/ 3 w 24"/>
                  <a:gd name="T5" fmla="*/ 14 h 94"/>
                  <a:gd name="T6" fmla="*/ 5 w 24"/>
                  <a:gd name="T7" fmla="*/ 0 h 94"/>
                  <a:gd name="T8" fmla="*/ 13 w 24"/>
                  <a:gd name="T9" fmla="*/ 11 h 94"/>
                  <a:gd name="T10" fmla="*/ 20 w 24"/>
                  <a:gd name="T11" fmla="*/ 23 h 94"/>
                  <a:gd name="T12" fmla="*/ 24 w 24"/>
                  <a:gd name="T13" fmla="*/ 40 h 94"/>
                  <a:gd name="T14" fmla="*/ 19 w 24"/>
                  <a:gd name="T15" fmla="*/ 60 h 94"/>
                  <a:gd name="T16" fmla="*/ 21 w 24"/>
                  <a:gd name="T17" fmla="*/ 80 h 94"/>
                  <a:gd name="T18" fmla="*/ 15 w 24"/>
                  <a:gd name="T19" fmla="*/ 84 h 94"/>
                  <a:gd name="T20" fmla="*/ 14 w 24"/>
                  <a:gd name="T21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94">
                    <a:moveTo>
                      <a:pt x="14" y="62"/>
                    </a:moveTo>
                    <a:cubicBezTo>
                      <a:pt x="10" y="54"/>
                      <a:pt x="8" y="51"/>
                      <a:pt x="4" y="36"/>
                    </a:cubicBezTo>
                    <a:cubicBezTo>
                      <a:pt x="0" y="26"/>
                      <a:pt x="2" y="19"/>
                      <a:pt x="3" y="14"/>
                    </a:cubicBezTo>
                    <a:cubicBezTo>
                      <a:pt x="4" y="7"/>
                      <a:pt x="5" y="0"/>
                      <a:pt x="5" y="0"/>
                    </a:cubicBezTo>
                    <a:cubicBezTo>
                      <a:pt x="5" y="0"/>
                      <a:pt x="9" y="7"/>
                      <a:pt x="13" y="11"/>
                    </a:cubicBezTo>
                    <a:cubicBezTo>
                      <a:pt x="14" y="13"/>
                      <a:pt x="17" y="18"/>
                      <a:pt x="20" y="23"/>
                    </a:cubicBezTo>
                    <a:cubicBezTo>
                      <a:pt x="23" y="28"/>
                      <a:pt x="24" y="35"/>
                      <a:pt x="24" y="40"/>
                    </a:cubicBezTo>
                    <a:cubicBezTo>
                      <a:pt x="24" y="46"/>
                      <a:pt x="22" y="53"/>
                      <a:pt x="19" y="60"/>
                    </a:cubicBezTo>
                    <a:cubicBezTo>
                      <a:pt x="18" y="64"/>
                      <a:pt x="18" y="72"/>
                      <a:pt x="21" y="80"/>
                    </a:cubicBezTo>
                    <a:cubicBezTo>
                      <a:pt x="23" y="84"/>
                      <a:pt x="12" y="94"/>
                      <a:pt x="15" y="84"/>
                    </a:cubicBezTo>
                    <a:cubicBezTo>
                      <a:pt x="18" y="73"/>
                      <a:pt x="16" y="68"/>
                      <a:pt x="14" y="6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4" name="Freeform 2383">
                <a:extLst>
                  <a:ext uri="{FF2B5EF4-FFF2-40B4-BE49-F238E27FC236}">
                    <a16:creationId xmlns="" xmlns:a16="http://schemas.microsoft.com/office/drawing/2014/main" id="{37C38349-194E-4DD0-9871-B8911405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8301" y="2106613"/>
                <a:ext cx="74613" cy="73025"/>
              </a:xfrm>
              <a:custGeom>
                <a:avLst/>
                <a:gdLst>
                  <a:gd name="T0" fmla="*/ 28 w 79"/>
                  <a:gd name="T1" fmla="*/ 58 h 78"/>
                  <a:gd name="T2" fmla="*/ 8 w 79"/>
                  <a:gd name="T3" fmla="*/ 70 h 78"/>
                  <a:gd name="T4" fmla="*/ 9 w 79"/>
                  <a:gd name="T5" fmla="*/ 63 h 78"/>
                  <a:gd name="T6" fmla="*/ 27 w 79"/>
                  <a:gd name="T7" fmla="*/ 53 h 78"/>
                  <a:gd name="T8" fmla="*/ 39 w 79"/>
                  <a:gd name="T9" fmla="*/ 33 h 78"/>
                  <a:gd name="T10" fmla="*/ 53 w 79"/>
                  <a:gd name="T11" fmla="*/ 19 h 78"/>
                  <a:gd name="T12" fmla="*/ 66 w 79"/>
                  <a:gd name="T13" fmla="*/ 11 h 78"/>
                  <a:gd name="T14" fmla="*/ 79 w 79"/>
                  <a:gd name="T15" fmla="*/ 0 h 78"/>
                  <a:gd name="T16" fmla="*/ 73 w 79"/>
                  <a:gd name="T17" fmla="*/ 19 h 78"/>
                  <a:gd name="T18" fmla="*/ 57 w 79"/>
                  <a:gd name="T19" fmla="*/ 43 h 78"/>
                  <a:gd name="T20" fmla="*/ 40 w 79"/>
                  <a:gd name="T21" fmla="*/ 54 h 78"/>
                  <a:gd name="T22" fmla="*/ 28 w 79"/>
                  <a:gd name="T23" fmla="*/ 5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78">
                    <a:moveTo>
                      <a:pt x="28" y="58"/>
                    </a:moveTo>
                    <a:cubicBezTo>
                      <a:pt x="21" y="61"/>
                      <a:pt x="16" y="63"/>
                      <a:pt x="8" y="70"/>
                    </a:cubicBezTo>
                    <a:cubicBezTo>
                      <a:pt x="0" y="78"/>
                      <a:pt x="4" y="63"/>
                      <a:pt x="9" y="63"/>
                    </a:cubicBezTo>
                    <a:cubicBezTo>
                      <a:pt x="17" y="61"/>
                      <a:pt x="24" y="56"/>
                      <a:pt x="27" y="53"/>
                    </a:cubicBezTo>
                    <a:cubicBezTo>
                      <a:pt x="31" y="45"/>
                      <a:pt x="34" y="39"/>
                      <a:pt x="39" y="33"/>
                    </a:cubicBezTo>
                    <a:cubicBezTo>
                      <a:pt x="42" y="28"/>
                      <a:pt x="47" y="24"/>
                      <a:pt x="53" y="19"/>
                    </a:cubicBezTo>
                    <a:cubicBezTo>
                      <a:pt x="58" y="15"/>
                      <a:pt x="64" y="12"/>
                      <a:pt x="66" y="11"/>
                    </a:cubicBezTo>
                    <a:cubicBezTo>
                      <a:pt x="72" y="7"/>
                      <a:pt x="79" y="1"/>
                      <a:pt x="79" y="0"/>
                    </a:cubicBezTo>
                    <a:cubicBezTo>
                      <a:pt x="79" y="0"/>
                      <a:pt x="77" y="10"/>
                      <a:pt x="73" y="19"/>
                    </a:cubicBezTo>
                    <a:cubicBezTo>
                      <a:pt x="71" y="24"/>
                      <a:pt x="68" y="35"/>
                      <a:pt x="57" y="43"/>
                    </a:cubicBezTo>
                    <a:cubicBezTo>
                      <a:pt x="50" y="49"/>
                      <a:pt x="45" y="52"/>
                      <a:pt x="40" y="54"/>
                    </a:cubicBezTo>
                    <a:cubicBezTo>
                      <a:pt x="36" y="56"/>
                      <a:pt x="33" y="57"/>
                      <a:pt x="28" y="5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5" name="Freeform 2384">
                <a:extLst>
                  <a:ext uri="{FF2B5EF4-FFF2-40B4-BE49-F238E27FC236}">
                    <a16:creationId xmlns="" xmlns:a16="http://schemas.microsoft.com/office/drawing/2014/main" id="{A91AE167-31D1-4B29-9291-00B53674A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126" y="2089151"/>
                <a:ext cx="28575" cy="87313"/>
              </a:xfrm>
              <a:custGeom>
                <a:avLst/>
                <a:gdLst>
                  <a:gd name="T0" fmla="*/ 12 w 31"/>
                  <a:gd name="T1" fmla="*/ 63 h 94"/>
                  <a:gd name="T2" fmla="*/ 10 w 31"/>
                  <a:gd name="T3" fmla="*/ 51 h 94"/>
                  <a:gd name="T4" fmla="*/ 10 w 31"/>
                  <a:gd name="T5" fmla="*/ 34 h 94"/>
                  <a:gd name="T6" fmla="*/ 15 w 31"/>
                  <a:gd name="T7" fmla="*/ 13 h 94"/>
                  <a:gd name="T8" fmla="*/ 21 w 31"/>
                  <a:gd name="T9" fmla="*/ 0 h 94"/>
                  <a:gd name="T10" fmla="*/ 26 w 31"/>
                  <a:gd name="T11" fmla="*/ 13 h 94"/>
                  <a:gd name="T12" fmla="*/ 30 w 31"/>
                  <a:gd name="T13" fmla="*/ 26 h 94"/>
                  <a:gd name="T14" fmla="*/ 29 w 31"/>
                  <a:gd name="T15" fmla="*/ 44 h 94"/>
                  <a:gd name="T16" fmla="*/ 17 w 31"/>
                  <a:gd name="T17" fmla="*/ 63 h 94"/>
                  <a:gd name="T18" fmla="*/ 13 w 31"/>
                  <a:gd name="T19" fmla="*/ 82 h 94"/>
                  <a:gd name="T20" fmla="*/ 6 w 31"/>
                  <a:gd name="T21" fmla="*/ 84 h 94"/>
                  <a:gd name="T22" fmla="*/ 12 w 31"/>
                  <a:gd name="T23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94">
                    <a:moveTo>
                      <a:pt x="12" y="63"/>
                    </a:moveTo>
                    <a:cubicBezTo>
                      <a:pt x="11" y="59"/>
                      <a:pt x="11" y="55"/>
                      <a:pt x="10" y="51"/>
                    </a:cubicBezTo>
                    <a:cubicBezTo>
                      <a:pt x="10" y="47"/>
                      <a:pt x="10" y="42"/>
                      <a:pt x="10" y="34"/>
                    </a:cubicBezTo>
                    <a:cubicBezTo>
                      <a:pt x="9" y="23"/>
                      <a:pt x="13" y="17"/>
                      <a:pt x="15" y="13"/>
                    </a:cubicBezTo>
                    <a:cubicBezTo>
                      <a:pt x="18" y="6"/>
                      <a:pt x="21" y="0"/>
                      <a:pt x="21" y="0"/>
                    </a:cubicBezTo>
                    <a:cubicBezTo>
                      <a:pt x="21" y="0"/>
                      <a:pt x="23" y="7"/>
                      <a:pt x="26" y="13"/>
                    </a:cubicBezTo>
                    <a:cubicBezTo>
                      <a:pt x="27" y="15"/>
                      <a:pt x="29" y="20"/>
                      <a:pt x="30" y="26"/>
                    </a:cubicBezTo>
                    <a:cubicBezTo>
                      <a:pt x="31" y="33"/>
                      <a:pt x="30" y="39"/>
                      <a:pt x="29" y="44"/>
                    </a:cubicBezTo>
                    <a:cubicBezTo>
                      <a:pt x="26" y="50"/>
                      <a:pt x="22" y="56"/>
                      <a:pt x="17" y="63"/>
                    </a:cubicBezTo>
                    <a:cubicBezTo>
                      <a:pt x="15" y="66"/>
                      <a:pt x="13" y="74"/>
                      <a:pt x="13" y="82"/>
                    </a:cubicBezTo>
                    <a:cubicBezTo>
                      <a:pt x="14" y="87"/>
                      <a:pt x="0" y="94"/>
                      <a:pt x="6" y="84"/>
                    </a:cubicBezTo>
                    <a:cubicBezTo>
                      <a:pt x="12" y="75"/>
                      <a:pt x="12" y="70"/>
                      <a:pt x="12" y="6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6" name="Freeform 2385">
                <a:extLst>
                  <a:ext uri="{FF2B5EF4-FFF2-40B4-BE49-F238E27FC236}">
                    <a16:creationId xmlns="" xmlns:a16="http://schemas.microsoft.com/office/drawing/2014/main" id="{260442BC-A9BD-444D-95B4-7A06F621A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088" y="2171701"/>
                <a:ext cx="92075" cy="49213"/>
              </a:xfrm>
              <a:custGeom>
                <a:avLst/>
                <a:gdLst>
                  <a:gd name="T0" fmla="*/ 33 w 99"/>
                  <a:gd name="T1" fmla="*/ 42 h 54"/>
                  <a:gd name="T2" fmla="*/ 10 w 99"/>
                  <a:gd name="T3" fmla="*/ 49 h 54"/>
                  <a:gd name="T4" fmla="*/ 12 w 99"/>
                  <a:gd name="T5" fmla="*/ 42 h 54"/>
                  <a:gd name="T6" fmla="*/ 33 w 99"/>
                  <a:gd name="T7" fmla="*/ 37 h 54"/>
                  <a:gd name="T8" fmla="*/ 50 w 99"/>
                  <a:gd name="T9" fmla="*/ 20 h 54"/>
                  <a:gd name="T10" fmla="*/ 68 w 99"/>
                  <a:gd name="T11" fmla="*/ 11 h 54"/>
                  <a:gd name="T12" fmla="*/ 83 w 99"/>
                  <a:gd name="T13" fmla="*/ 6 h 54"/>
                  <a:gd name="T14" fmla="*/ 99 w 99"/>
                  <a:gd name="T15" fmla="*/ 0 h 54"/>
                  <a:gd name="T16" fmla="*/ 88 w 99"/>
                  <a:gd name="T17" fmla="*/ 17 h 54"/>
                  <a:gd name="T18" fmla="*/ 66 w 99"/>
                  <a:gd name="T19" fmla="*/ 35 h 54"/>
                  <a:gd name="T20" fmla="*/ 46 w 99"/>
                  <a:gd name="T21" fmla="*/ 41 h 54"/>
                  <a:gd name="T22" fmla="*/ 33 w 99"/>
                  <a:gd name="T23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54">
                    <a:moveTo>
                      <a:pt x="33" y="42"/>
                    </a:moveTo>
                    <a:cubicBezTo>
                      <a:pt x="25" y="43"/>
                      <a:pt x="20" y="43"/>
                      <a:pt x="10" y="49"/>
                    </a:cubicBezTo>
                    <a:cubicBezTo>
                      <a:pt x="0" y="54"/>
                      <a:pt x="7" y="41"/>
                      <a:pt x="12" y="42"/>
                    </a:cubicBezTo>
                    <a:cubicBezTo>
                      <a:pt x="21" y="42"/>
                      <a:pt x="29" y="39"/>
                      <a:pt x="33" y="37"/>
                    </a:cubicBezTo>
                    <a:cubicBezTo>
                      <a:pt x="39" y="30"/>
                      <a:pt x="44" y="24"/>
                      <a:pt x="50" y="20"/>
                    </a:cubicBezTo>
                    <a:cubicBezTo>
                      <a:pt x="54" y="16"/>
                      <a:pt x="61" y="13"/>
                      <a:pt x="68" y="11"/>
                    </a:cubicBezTo>
                    <a:cubicBezTo>
                      <a:pt x="74" y="9"/>
                      <a:pt x="81" y="7"/>
                      <a:pt x="83" y="6"/>
                    </a:cubicBezTo>
                    <a:cubicBezTo>
                      <a:pt x="90" y="5"/>
                      <a:pt x="99" y="0"/>
                      <a:pt x="99" y="0"/>
                    </a:cubicBezTo>
                    <a:cubicBezTo>
                      <a:pt x="99" y="0"/>
                      <a:pt x="94" y="9"/>
                      <a:pt x="88" y="17"/>
                    </a:cubicBezTo>
                    <a:cubicBezTo>
                      <a:pt x="84" y="21"/>
                      <a:pt x="78" y="30"/>
                      <a:pt x="66" y="35"/>
                    </a:cubicBezTo>
                    <a:cubicBezTo>
                      <a:pt x="56" y="39"/>
                      <a:pt x="51" y="40"/>
                      <a:pt x="46" y="41"/>
                    </a:cubicBezTo>
                    <a:cubicBezTo>
                      <a:pt x="41" y="42"/>
                      <a:pt x="38" y="42"/>
                      <a:pt x="33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7" name="Freeform 2386">
                <a:extLst>
                  <a:ext uri="{FF2B5EF4-FFF2-40B4-BE49-F238E27FC236}">
                    <a16:creationId xmlns="" xmlns:a16="http://schemas.microsoft.com/office/drawing/2014/main" id="{15685C93-26C4-4E03-9A82-6C3509F1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913" y="2135188"/>
                <a:ext cx="46038" cy="84138"/>
              </a:xfrm>
              <a:custGeom>
                <a:avLst/>
                <a:gdLst>
                  <a:gd name="T0" fmla="*/ 20 w 49"/>
                  <a:gd name="T1" fmla="*/ 60 h 89"/>
                  <a:gd name="T2" fmla="*/ 25 w 49"/>
                  <a:gd name="T3" fmla="*/ 31 h 89"/>
                  <a:gd name="T4" fmla="*/ 37 w 49"/>
                  <a:gd name="T5" fmla="*/ 11 h 89"/>
                  <a:gd name="T6" fmla="*/ 47 w 49"/>
                  <a:gd name="T7" fmla="*/ 0 h 89"/>
                  <a:gd name="T8" fmla="*/ 48 w 49"/>
                  <a:gd name="T9" fmla="*/ 14 h 89"/>
                  <a:gd name="T10" fmla="*/ 48 w 49"/>
                  <a:gd name="T11" fmla="*/ 29 h 89"/>
                  <a:gd name="T12" fmla="*/ 41 w 49"/>
                  <a:gd name="T13" fmla="*/ 46 h 89"/>
                  <a:gd name="T14" fmla="*/ 24 w 49"/>
                  <a:gd name="T15" fmla="*/ 62 h 89"/>
                  <a:gd name="T16" fmla="*/ 16 w 49"/>
                  <a:gd name="T17" fmla="*/ 80 h 89"/>
                  <a:gd name="T18" fmla="*/ 8 w 49"/>
                  <a:gd name="T19" fmla="*/ 81 h 89"/>
                  <a:gd name="T20" fmla="*/ 20 w 49"/>
                  <a:gd name="T21" fmla="*/ 6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89">
                    <a:moveTo>
                      <a:pt x="20" y="60"/>
                    </a:moveTo>
                    <a:cubicBezTo>
                      <a:pt x="21" y="52"/>
                      <a:pt x="21" y="47"/>
                      <a:pt x="25" y="31"/>
                    </a:cubicBezTo>
                    <a:cubicBezTo>
                      <a:pt x="29" y="20"/>
                      <a:pt x="35" y="15"/>
                      <a:pt x="37" y="11"/>
                    </a:cubicBezTo>
                    <a:cubicBezTo>
                      <a:pt x="42" y="5"/>
                      <a:pt x="47" y="0"/>
                      <a:pt x="47" y="0"/>
                    </a:cubicBezTo>
                    <a:cubicBezTo>
                      <a:pt x="47" y="0"/>
                      <a:pt x="47" y="8"/>
                      <a:pt x="48" y="14"/>
                    </a:cubicBezTo>
                    <a:cubicBezTo>
                      <a:pt x="48" y="17"/>
                      <a:pt x="49" y="23"/>
                      <a:pt x="48" y="29"/>
                    </a:cubicBezTo>
                    <a:cubicBezTo>
                      <a:pt x="47" y="35"/>
                      <a:pt x="45" y="42"/>
                      <a:pt x="41" y="46"/>
                    </a:cubicBezTo>
                    <a:cubicBezTo>
                      <a:pt x="37" y="52"/>
                      <a:pt x="32" y="57"/>
                      <a:pt x="24" y="62"/>
                    </a:cubicBezTo>
                    <a:cubicBezTo>
                      <a:pt x="22" y="65"/>
                      <a:pt x="17" y="71"/>
                      <a:pt x="16" y="80"/>
                    </a:cubicBezTo>
                    <a:cubicBezTo>
                      <a:pt x="15" y="85"/>
                      <a:pt x="0" y="89"/>
                      <a:pt x="8" y="81"/>
                    </a:cubicBezTo>
                    <a:cubicBezTo>
                      <a:pt x="16" y="73"/>
                      <a:pt x="17" y="67"/>
                      <a:pt x="20" y="6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8" name="Freeform 2387">
                <a:extLst>
                  <a:ext uri="{FF2B5EF4-FFF2-40B4-BE49-F238E27FC236}">
                    <a16:creationId xmlns="" xmlns:a16="http://schemas.microsoft.com/office/drawing/2014/main" id="{B77D2282-4D74-4157-B440-34D5CD7B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938" y="2224088"/>
                <a:ext cx="101600" cy="31750"/>
              </a:xfrm>
              <a:custGeom>
                <a:avLst/>
                <a:gdLst>
                  <a:gd name="T0" fmla="*/ 36 w 110"/>
                  <a:gd name="T1" fmla="*/ 26 h 34"/>
                  <a:gd name="T2" fmla="*/ 11 w 110"/>
                  <a:gd name="T3" fmla="*/ 30 h 34"/>
                  <a:gd name="T4" fmla="*/ 15 w 110"/>
                  <a:gd name="T5" fmla="*/ 23 h 34"/>
                  <a:gd name="T6" fmla="*/ 36 w 110"/>
                  <a:gd name="T7" fmla="*/ 21 h 34"/>
                  <a:gd name="T8" fmla="*/ 57 w 110"/>
                  <a:gd name="T9" fmla="*/ 8 h 34"/>
                  <a:gd name="T10" fmla="*/ 76 w 110"/>
                  <a:gd name="T11" fmla="*/ 3 h 34"/>
                  <a:gd name="T12" fmla="*/ 93 w 110"/>
                  <a:gd name="T13" fmla="*/ 2 h 34"/>
                  <a:gd name="T14" fmla="*/ 110 w 110"/>
                  <a:gd name="T15" fmla="*/ 1 h 34"/>
                  <a:gd name="T16" fmla="*/ 95 w 110"/>
                  <a:gd name="T17" fmla="*/ 14 h 34"/>
                  <a:gd name="T18" fmla="*/ 69 w 110"/>
                  <a:gd name="T19" fmla="*/ 27 h 34"/>
                  <a:gd name="T20" fmla="*/ 36 w 110"/>
                  <a:gd name="T21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34">
                    <a:moveTo>
                      <a:pt x="36" y="26"/>
                    </a:moveTo>
                    <a:cubicBezTo>
                      <a:pt x="28" y="26"/>
                      <a:pt x="22" y="26"/>
                      <a:pt x="11" y="30"/>
                    </a:cubicBezTo>
                    <a:cubicBezTo>
                      <a:pt x="0" y="34"/>
                      <a:pt x="10" y="22"/>
                      <a:pt x="15" y="23"/>
                    </a:cubicBezTo>
                    <a:cubicBezTo>
                      <a:pt x="24" y="25"/>
                      <a:pt x="32" y="23"/>
                      <a:pt x="36" y="21"/>
                    </a:cubicBezTo>
                    <a:cubicBezTo>
                      <a:pt x="44" y="16"/>
                      <a:pt x="50" y="11"/>
                      <a:pt x="57" y="8"/>
                    </a:cubicBezTo>
                    <a:cubicBezTo>
                      <a:pt x="62" y="5"/>
                      <a:pt x="69" y="4"/>
                      <a:pt x="76" y="3"/>
                    </a:cubicBezTo>
                    <a:cubicBezTo>
                      <a:pt x="84" y="2"/>
                      <a:pt x="90" y="2"/>
                      <a:pt x="93" y="2"/>
                    </a:cubicBezTo>
                    <a:cubicBezTo>
                      <a:pt x="100" y="3"/>
                      <a:pt x="110" y="1"/>
                      <a:pt x="110" y="1"/>
                    </a:cubicBezTo>
                    <a:cubicBezTo>
                      <a:pt x="110" y="0"/>
                      <a:pt x="103" y="8"/>
                      <a:pt x="95" y="14"/>
                    </a:cubicBezTo>
                    <a:cubicBezTo>
                      <a:pt x="90" y="17"/>
                      <a:pt x="83" y="25"/>
                      <a:pt x="69" y="27"/>
                    </a:cubicBezTo>
                    <a:cubicBezTo>
                      <a:pt x="50" y="30"/>
                      <a:pt x="45" y="28"/>
                      <a:pt x="36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9" name="Freeform 2388">
                <a:extLst>
                  <a:ext uri="{FF2B5EF4-FFF2-40B4-BE49-F238E27FC236}">
                    <a16:creationId xmlns="" xmlns:a16="http://schemas.microsoft.com/office/drawing/2014/main" id="{0B7E07EE-AD1A-497A-BB9A-A79FFBF77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763" y="2176463"/>
                <a:ext cx="63500" cy="74613"/>
              </a:xfrm>
              <a:custGeom>
                <a:avLst/>
                <a:gdLst>
                  <a:gd name="T0" fmla="*/ 25 w 67"/>
                  <a:gd name="T1" fmla="*/ 56 h 81"/>
                  <a:gd name="T2" fmla="*/ 37 w 67"/>
                  <a:gd name="T3" fmla="*/ 27 h 81"/>
                  <a:gd name="T4" fmla="*/ 54 w 67"/>
                  <a:gd name="T5" fmla="*/ 10 h 81"/>
                  <a:gd name="T6" fmla="*/ 67 w 67"/>
                  <a:gd name="T7" fmla="*/ 0 h 81"/>
                  <a:gd name="T8" fmla="*/ 64 w 67"/>
                  <a:gd name="T9" fmla="*/ 15 h 81"/>
                  <a:gd name="T10" fmla="*/ 60 w 67"/>
                  <a:gd name="T11" fmla="*/ 30 h 81"/>
                  <a:gd name="T12" fmla="*/ 50 w 67"/>
                  <a:gd name="T13" fmla="*/ 46 h 81"/>
                  <a:gd name="T14" fmla="*/ 29 w 67"/>
                  <a:gd name="T15" fmla="*/ 58 h 81"/>
                  <a:gd name="T16" fmla="*/ 17 w 67"/>
                  <a:gd name="T17" fmla="*/ 76 h 81"/>
                  <a:gd name="T18" fmla="*/ 9 w 67"/>
                  <a:gd name="T19" fmla="*/ 75 h 81"/>
                  <a:gd name="T20" fmla="*/ 25 w 67"/>
                  <a:gd name="T21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81">
                    <a:moveTo>
                      <a:pt x="25" y="56"/>
                    </a:moveTo>
                    <a:cubicBezTo>
                      <a:pt x="27" y="47"/>
                      <a:pt x="28" y="42"/>
                      <a:pt x="37" y="27"/>
                    </a:cubicBezTo>
                    <a:cubicBezTo>
                      <a:pt x="43" y="16"/>
                      <a:pt x="50" y="13"/>
                      <a:pt x="54" y="10"/>
                    </a:cubicBezTo>
                    <a:cubicBezTo>
                      <a:pt x="61" y="5"/>
                      <a:pt x="67" y="0"/>
                      <a:pt x="67" y="0"/>
                    </a:cubicBezTo>
                    <a:cubicBezTo>
                      <a:pt x="67" y="0"/>
                      <a:pt x="65" y="8"/>
                      <a:pt x="64" y="15"/>
                    </a:cubicBezTo>
                    <a:cubicBezTo>
                      <a:pt x="64" y="18"/>
                      <a:pt x="62" y="24"/>
                      <a:pt x="60" y="30"/>
                    </a:cubicBezTo>
                    <a:cubicBezTo>
                      <a:pt x="57" y="36"/>
                      <a:pt x="54" y="42"/>
                      <a:pt x="50" y="46"/>
                    </a:cubicBezTo>
                    <a:cubicBezTo>
                      <a:pt x="44" y="51"/>
                      <a:pt x="38" y="55"/>
                      <a:pt x="29" y="58"/>
                    </a:cubicBezTo>
                    <a:cubicBezTo>
                      <a:pt x="26" y="61"/>
                      <a:pt x="20" y="67"/>
                      <a:pt x="17" y="76"/>
                    </a:cubicBezTo>
                    <a:cubicBezTo>
                      <a:pt x="15" y="81"/>
                      <a:pt x="0" y="81"/>
                      <a:pt x="9" y="75"/>
                    </a:cubicBezTo>
                    <a:cubicBezTo>
                      <a:pt x="18" y="68"/>
                      <a:pt x="21" y="63"/>
                      <a:pt x="25" y="5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0" name="Freeform 2389">
                <a:extLst>
                  <a:ext uri="{FF2B5EF4-FFF2-40B4-BE49-F238E27FC236}">
                    <a16:creationId xmlns="" xmlns:a16="http://schemas.microsoft.com/office/drawing/2014/main" id="{6EA85CFB-F73A-4515-ADD3-15C500FCF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438" y="2262188"/>
                <a:ext cx="107950" cy="22225"/>
              </a:xfrm>
              <a:custGeom>
                <a:avLst/>
                <a:gdLst>
                  <a:gd name="T0" fmla="*/ 37 w 115"/>
                  <a:gd name="T1" fmla="*/ 20 h 25"/>
                  <a:gd name="T2" fmla="*/ 11 w 115"/>
                  <a:gd name="T3" fmla="*/ 21 h 25"/>
                  <a:gd name="T4" fmla="*/ 16 w 115"/>
                  <a:gd name="T5" fmla="*/ 14 h 25"/>
                  <a:gd name="T6" fmla="*/ 38 w 115"/>
                  <a:gd name="T7" fmla="*/ 15 h 25"/>
                  <a:gd name="T8" fmla="*/ 60 w 115"/>
                  <a:gd name="T9" fmla="*/ 4 h 25"/>
                  <a:gd name="T10" fmla="*/ 98 w 115"/>
                  <a:gd name="T11" fmla="*/ 4 h 25"/>
                  <a:gd name="T12" fmla="*/ 114 w 115"/>
                  <a:gd name="T13" fmla="*/ 6 h 25"/>
                  <a:gd name="T14" fmla="*/ 98 w 115"/>
                  <a:gd name="T15" fmla="*/ 16 h 25"/>
                  <a:gd name="T16" fmla="*/ 70 w 115"/>
                  <a:gd name="T17" fmla="*/ 25 h 25"/>
                  <a:gd name="T18" fmla="*/ 37 w 115"/>
                  <a:gd name="T1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25">
                    <a:moveTo>
                      <a:pt x="37" y="20"/>
                    </a:moveTo>
                    <a:cubicBezTo>
                      <a:pt x="29" y="19"/>
                      <a:pt x="23" y="18"/>
                      <a:pt x="11" y="21"/>
                    </a:cubicBezTo>
                    <a:cubicBezTo>
                      <a:pt x="0" y="25"/>
                      <a:pt x="11" y="13"/>
                      <a:pt x="16" y="14"/>
                    </a:cubicBezTo>
                    <a:cubicBezTo>
                      <a:pt x="25" y="18"/>
                      <a:pt x="33" y="16"/>
                      <a:pt x="38" y="15"/>
                    </a:cubicBezTo>
                    <a:cubicBezTo>
                      <a:pt x="46" y="10"/>
                      <a:pt x="53" y="6"/>
                      <a:pt x="60" y="4"/>
                    </a:cubicBezTo>
                    <a:cubicBezTo>
                      <a:pt x="71" y="0"/>
                      <a:pt x="92" y="3"/>
                      <a:pt x="98" y="4"/>
                    </a:cubicBezTo>
                    <a:cubicBezTo>
                      <a:pt x="105" y="6"/>
                      <a:pt x="114" y="6"/>
                      <a:pt x="114" y="6"/>
                    </a:cubicBezTo>
                    <a:cubicBezTo>
                      <a:pt x="115" y="5"/>
                      <a:pt x="107" y="11"/>
                      <a:pt x="98" y="16"/>
                    </a:cubicBezTo>
                    <a:cubicBezTo>
                      <a:pt x="93" y="19"/>
                      <a:pt x="84" y="25"/>
                      <a:pt x="70" y="25"/>
                    </a:cubicBezTo>
                    <a:cubicBezTo>
                      <a:pt x="51" y="25"/>
                      <a:pt x="46" y="23"/>
                      <a:pt x="37" y="2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1" name="Freeform 2390">
                <a:extLst>
                  <a:ext uri="{FF2B5EF4-FFF2-40B4-BE49-F238E27FC236}">
                    <a16:creationId xmlns="" xmlns:a16="http://schemas.microsoft.com/office/drawing/2014/main" id="{92E44418-B652-4213-AC94-BDDB346D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851" y="2209801"/>
                <a:ext cx="76200" cy="69850"/>
              </a:xfrm>
              <a:custGeom>
                <a:avLst/>
                <a:gdLst>
                  <a:gd name="T0" fmla="*/ 28 w 81"/>
                  <a:gd name="T1" fmla="*/ 52 h 76"/>
                  <a:gd name="T2" fmla="*/ 44 w 81"/>
                  <a:gd name="T3" fmla="*/ 23 h 76"/>
                  <a:gd name="T4" fmla="*/ 65 w 81"/>
                  <a:gd name="T5" fmla="*/ 8 h 76"/>
                  <a:gd name="T6" fmla="*/ 81 w 81"/>
                  <a:gd name="T7" fmla="*/ 0 h 76"/>
                  <a:gd name="T8" fmla="*/ 75 w 81"/>
                  <a:gd name="T9" fmla="*/ 15 h 76"/>
                  <a:gd name="T10" fmla="*/ 55 w 81"/>
                  <a:gd name="T11" fmla="*/ 44 h 76"/>
                  <a:gd name="T12" fmla="*/ 32 w 81"/>
                  <a:gd name="T13" fmla="*/ 55 h 76"/>
                  <a:gd name="T14" fmla="*/ 18 w 81"/>
                  <a:gd name="T15" fmla="*/ 71 h 76"/>
                  <a:gd name="T16" fmla="*/ 10 w 81"/>
                  <a:gd name="T17" fmla="*/ 70 h 76"/>
                  <a:gd name="T18" fmla="*/ 28 w 81"/>
                  <a:gd name="T19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76">
                    <a:moveTo>
                      <a:pt x="28" y="52"/>
                    </a:moveTo>
                    <a:cubicBezTo>
                      <a:pt x="31" y="43"/>
                      <a:pt x="33" y="38"/>
                      <a:pt x="44" y="23"/>
                    </a:cubicBezTo>
                    <a:cubicBezTo>
                      <a:pt x="52" y="13"/>
                      <a:pt x="61" y="10"/>
                      <a:pt x="65" y="8"/>
                    </a:cubicBezTo>
                    <a:cubicBezTo>
                      <a:pt x="73" y="4"/>
                      <a:pt x="81" y="0"/>
                      <a:pt x="81" y="0"/>
                    </a:cubicBezTo>
                    <a:cubicBezTo>
                      <a:pt x="81" y="0"/>
                      <a:pt x="77" y="8"/>
                      <a:pt x="75" y="15"/>
                    </a:cubicBezTo>
                    <a:cubicBezTo>
                      <a:pt x="73" y="20"/>
                      <a:pt x="64" y="38"/>
                      <a:pt x="55" y="44"/>
                    </a:cubicBezTo>
                    <a:cubicBezTo>
                      <a:pt x="48" y="48"/>
                      <a:pt x="41" y="52"/>
                      <a:pt x="32" y="55"/>
                    </a:cubicBezTo>
                    <a:cubicBezTo>
                      <a:pt x="28" y="57"/>
                      <a:pt x="22" y="63"/>
                      <a:pt x="18" y="71"/>
                    </a:cubicBezTo>
                    <a:cubicBezTo>
                      <a:pt x="16" y="76"/>
                      <a:pt x="0" y="76"/>
                      <a:pt x="10" y="70"/>
                    </a:cubicBezTo>
                    <a:cubicBezTo>
                      <a:pt x="20" y="64"/>
                      <a:pt x="23" y="58"/>
                      <a:pt x="28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3" name="组合 3202">
              <a:extLst>
                <a:ext uri="{FF2B5EF4-FFF2-40B4-BE49-F238E27FC236}">
                  <a16:creationId xmlns="" xmlns:a16="http://schemas.microsoft.com/office/drawing/2014/main" id="{2A220295-C2CE-4C7C-B75F-DB799F0B6B09}"/>
                </a:ext>
              </a:extLst>
            </p:cNvPr>
            <p:cNvGrpSpPr/>
            <p:nvPr/>
          </p:nvGrpSpPr>
          <p:grpSpPr>
            <a:xfrm>
              <a:off x="4970463" y="1792288"/>
              <a:ext cx="322263" cy="533400"/>
              <a:chOff x="4970463" y="1792288"/>
              <a:chExt cx="322263" cy="533400"/>
            </a:xfrm>
            <a:grpFill/>
          </p:grpSpPr>
          <p:sp>
            <p:nvSpPr>
              <p:cNvPr id="3204" name="Freeform 2391">
                <a:extLst>
                  <a:ext uri="{FF2B5EF4-FFF2-40B4-BE49-F238E27FC236}">
                    <a16:creationId xmlns="" xmlns:a16="http://schemas.microsoft.com/office/drawing/2014/main" id="{56D2734C-E7D9-4EE7-8F1F-C8D44BF8D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451" y="1792288"/>
                <a:ext cx="295275" cy="533400"/>
              </a:xfrm>
              <a:custGeom>
                <a:avLst/>
                <a:gdLst>
                  <a:gd name="T0" fmla="*/ 56 w 316"/>
                  <a:gd name="T1" fmla="*/ 53 h 570"/>
                  <a:gd name="T2" fmla="*/ 61 w 316"/>
                  <a:gd name="T3" fmla="*/ 27 h 570"/>
                  <a:gd name="T4" fmla="*/ 75 w 316"/>
                  <a:gd name="T5" fmla="*/ 10 h 570"/>
                  <a:gd name="T6" fmla="*/ 86 w 316"/>
                  <a:gd name="T7" fmla="*/ 0 h 570"/>
                  <a:gd name="T8" fmla="*/ 84 w 316"/>
                  <a:gd name="T9" fmla="*/ 13 h 570"/>
                  <a:gd name="T10" fmla="*/ 75 w 316"/>
                  <a:gd name="T11" fmla="*/ 40 h 570"/>
                  <a:gd name="T12" fmla="*/ 61 w 316"/>
                  <a:gd name="T13" fmla="*/ 53 h 570"/>
                  <a:gd name="T14" fmla="*/ 56 w 316"/>
                  <a:gd name="T15" fmla="*/ 63 h 570"/>
                  <a:gd name="T16" fmla="*/ 43 w 316"/>
                  <a:gd name="T17" fmla="*/ 96 h 570"/>
                  <a:gd name="T18" fmla="*/ 33 w 316"/>
                  <a:gd name="T19" fmla="*/ 121 h 570"/>
                  <a:gd name="T20" fmla="*/ 13 w 316"/>
                  <a:gd name="T21" fmla="*/ 189 h 570"/>
                  <a:gd name="T22" fmla="*/ 8 w 316"/>
                  <a:gd name="T23" fmla="*/ 288 h 570"/>
                  <a:gd name="T24" fmla="*/ 23 w 316"/>
                  <a:gd name="T25" fmla="*/ 342 h 570"/>
                  <a:gd name="T26" fmla="*/ 52 w 316"/>
                  <a:gd name="T27" fmla="*/ 392 h 570"/>
                  <a:gd name="T28" fmla="*/ 137 w 316"/>
                  <a:gd name="T29" fmla="*/ 467 h 570"/>
                  <a:gd name="T30" fmla="*/ 227 w 316"/>
                  <a:gd name="T31" fmla="*/ 512 h 570"/>
                  <a:gd name="T32" fmla="*/ 292 w 316"/>
                  <a:gd name="T33" fmla="*/ 542 h 570"/>
                  <a:gd name="T34" fmla="*/ 309 w 316"/>
                  <a:gd name="T35" fmla="*/ 554 h 570"/>
                  <a:gd name="T36" fmla="*/ 313 w 316"/>
                  <a:gd name="T37" fmla="*/ 561 h 570"/>
                  <a:gd name="T38" fmla="*/ 312 w 316"/>
                  <a:gd name="T39" fmla="*/ 569 h 570"/>
                  <a:gd name="T40" fmla="*/ 308 w 316"/>
                  <a:gd name="T41" fmla="*/ 565 h 570"/>
                  <a:gd name="T42" fmla="*/ 294 w 316"/>
                  <a:gd name="T43" fmla="*/ 552 h 570"/>
                  <a:gd name="T44" fmla="*/ 276 w 316"/>
                  <a:gd name="T45" fmla="*/ 542 h 570"/>
                  <a:gd name="T46" fmla="*/ 238 w 316"/>
                  <a:gd name="T47" fmla="*/ 525 h 570"/>
                  <a:gd name="T48" fmla="*/ 164 w 316"/>
                  <a:gd name="T49" fmla="*/ 490 h 570"/>
                  <a:gd name="T50" fmla="*/ 94 w 316"/>
                  <a:gd name="T51" fmla="*/ 444 h 570"/>
                  <a:gd name="T52" fmla="*/ 38 w 316"/>
                  <a:gd name="T53" fmla="*/ 383 h 570"/>
                  <a:gd name="T54" fmla="*/ 6 w 316"/>
                  <a:gd name="T55" fmla="*/ 307 h 570"/>
                  <a:gd name="T56" fmla="*/ 3 w 316"/>
                  <a:gd name="T57" fmla="*/ 224 h 570"/>
                  <a:gd name="T58" fmla="*/ 21 w 316"/>
                  <a:gd name="T59" fmla="*/ 143 h 570"/>
                  <a:gd name="T60" fmla="*/ 52 w 316"/>
                  <a:gd name="T61" fmla="*/ 67 h 570"/>
                  <a:gd name="T62" fmla="*/ 56 w 316"/>
                  <a:gd name="T63" fmla="*/ 53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570">
                    <a:moveTo>
                      <a:pt x="56" y="53"/>
                    </a:moveTo>
                    <a:cubicBezTo>
                      <a:pt x="57" y="45"/>
                      <a:pt x="56" y="41"/>
                      <a:pt x="61" y="27"/>
                    </a:cubicBezTo>
                    <a:cubicBezTo>
                      <a:pt x="65" y="17"/>
                      <a:pt x="72" y="13"/>
                      <a:pt x="75" y="10"/>
                    </a:cubicBezTo>
                    <a:cubicBezTo>
                      <a:pt x="81" y="5"/>
                      <a:pt x="87" y="0"/>
                      <a:pt x="86" y="0"/>
                    </a:cubicBezTo>
                    <a:cubicBezTo>
                      <a:pt x="86" y="0"/>
                      <a:pt x="84" y="7"/>
                      <a:pt x="84" y="13"/>
                    </a:cubicBezTo>
                    <a:cubicBezTo>
                      <a:pt x="84" y="17"/>
                      <a:pt x="80" y="33"/>
                      <a:pt x="75" y="40"/>
                    </a:cubicBezTo>
                    <a:cubicBezTo>
                      <a:pt x="71" y="44"/>
                      <a:pt x="66" y="49"/>
                      <a:pt x="61" y="53"/>
                    </a:cubicBezTo>
                    <a:cubicBezTo>
                      <a:pt x="59" y="55"/>
                      <a:pt x="57" y="59"/>
                      <a:pt x="56" y="63"/>
                    </a:cubicBezTo>
                    <a:cubicBezTo>
                      <a:pt x="56" y="64"/>
                      <a:pt x="51" y="78"/>
                      <a:pt x="43" y="96"/>
                    </a:cubicBezTo>
                    <a:cubicBezTo>
                      <a:pt x="43" y="96"/>
                      <a:pt x="39" y="105"/>
                      <a:pt x="33" y="121"/>
                    </a:cubicBezTo>
                    <a:cubicBezTo>
                      <a:pt x="27" y="137"/>
                      <a:pt x="19" y="160"/>
                      <a:pt x="13" y="189"/>
                    </a:cubicBezTo>
                    <a:cubicBezTo>
                      <a:pt x="7" y="218"/>
                      <a:pt x="4" y="252"/>
                      <a:pt x="8" y="288"/>
                    </a:cubicBezTo>
                    <a:cubicBezTo>
                      <a:pt x="11" y="306"/>
                      <a:pt x="16" y="325"/>
                      <a:pt x="23" y="342"/>
                    </a:cubicBezTo>
                    <a:cubicBezTo>
                      <a:pt x="30" y="360"/>
                      <a:pt x="40" y="377"/>
                      <a:pt x="52" y="392"/>
                    </a:cubicBezTo>
                    <a:cubicBezTo>
                      <a:pt x="75" y="423"/>
                      <a:pt x="106" y="448"/>
                      <a:pt x="137" y="467"/>
                    </a:cubicBezTo>
                    <a:cubicBezTo>
                      <a:pt x="169" y="486"/>
                      <a:pt x="200" y="501"/>
                      <a:pt x="227" y="512"/>
                    </a:cubicBezTo>
                    <a:cubicBezTo>
                      <a:pt x="254" y="524"/>
                      <a:pt x="276" y="534"/>
                      <a:pt x="292" y="542"/>
                    </a:cubicBezTo>
                    <a:cubicBezTo>
                      <a:pt x="299" y="547"/>
                      <a:pt x="305" y="551"/>
                      <a:pt x="309" y="554"/>
                    </a:cubicBezTo>
                    <a:cubicBezTo>
                      <a:pt x="312" y="558"/>
                      <a:pt x="313" y="561"/>
                      <a:pt x="313" y="561"/>
                    </a:cubicBezTo>
                    <a:cubicBezTo>
                      <a:pt x="316" y="565"/>
                      <a:pt x="314" y="569"/>
                      <a:pt x="312" y="569"/>
                    </a:cubicBezTo>
                    <a:cubicBezTo>
                      <a:pt x="310" y="570"/>
                      <a:pt x="309" y="568"/>
                      <a:pt x="308" y="565"/>
                    </a:cubicBezTo>
                    <a:cubicBezTo>
                      <a:pt x="304" y="559"/>
                      <a:pt x="299" y="555"/>
                      <a:pt x="294" y="552"/>
                    </a:cubicBezTo>
                    <a:cubicBezTo>
                      <a:pt x="288" y="548"/>
                      <a:pt x="282" y="545"/>
                      <a:pt x="276" y="542"/>
                    </a:cubicBezTo>
                    <a:cubicBezTo>
                      <a:pt x="264" y="536"/>
                      <a:pt x="251" y="531"/>
                      <a:pt x="238" y="525"/>
                    </a:cubicBezTo>
                    <a:cubicBezTo>
                      <a:pt x="213" y="514"/>
                      <a:pt x="188" y="503"/>
                      <a:pt x="164" y="490"/>
                    </a:cubicBezTo>
                    <a:cubicBezTo>
                      <a:pt x="139" y="477"/>
                      <a:pt x="116" y="462"/>
                      <a:pt x="94" y="444"/>
                    </a:cubicBezTo>
                    <a:cubicBezTo>
                      <a:pt x="73" y="427"/>
                      <a:pt x="53" y="407"/>
                      <a:pt x="38" y="383"/>
                    </a:cubicBezTo>
                    <a:cubicBezTo>
                      <a:pt x="23" y="360"/>
                      <a:pt x="12" y="334"/>
                      <a:pt x="6" y="307"/>
                    </a:cubicBezTo>
                    <a:cubicBezTo>
                      <a:pt x="0" y="280"/>
                      <a:pt x="0" y="252"/>
                      <a:pt x="3" y="224"/>
                    </a:cubicBezTo>
                    <a:cubicBezTo>
                      <a:pt x="6" y="197"/>
                      <a:pt x="12" y="170"/>
                      <a:pt x="21" y="143"/>
                    </a:cubicBezTo>
                    <a:cubicBezTo>
                      <a:pt x="29" y="117"/>
                      <a:pt x="40" y="92"/>
                      <a:pt x="52" y="67"/>
                    </a:cubicBezTo>
                    <a:cubicBezTo>
                      <a:pt x="55" y="62"/>
                      <a:pt x="55" y="58"/>
                      <a:pt x="56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5" name="Freeform 2392">
                <a:extLst>
                  <a:ext uri="{FF2B5EF4-FFF2-40B4-BE49-F238E27FC236}">
                    <a16:creationId xmlns="" xmlns:a16="http://schemas.microsoft.com/office/drawing/2014/main" id="{A2280866-C3E7-4AEC-923A-117C1D04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026" y="1812926"/>
                <a:ext cx="19050" cy="85725"/>
              </a:xfrm>
              <a:custGeom>
                <a:avLst/>
                <a:gdLst>
                  <a:gd name="T0" fmla="*/ 4 w 19"/>
                  <a:gd name="T1" fmla="*/ 61 h 91"/>
                  <a:gd name="T2" fmla="*/ 0 w 19"/>
                  <a:gd name="T3" fmla="*/ 35 h 91"/>
                  <a:gd name="T4" fmla="*/ 7 w 19"/>
                  <a:gd name="T5" fmla="*/ 13 h 91"/>
                  <a:gd name="T6" fmla="*/ 14 w 19"/>
                  <a:gd name="T7" fmla="*/ 0 h 91"/>
                  <a:gd name="T8" fmla="*/ 16 w 19"/>
                  <a:gd name="T9" fmla="*/ 13 h 91"/>
                  <a:gd name="T10" fmla="*/ 16 w 19"/>
                  <a:gd name="T11" fmla="*/ 42 h 91"/>
                  <a:gd name="T12" fmla="*/ 8 w 19"/>
                  <a:gd name="T13" fmla="*/ 60 h 91"/>
                  <a:gd name="T14" fmla="*/ 8 w 19"/>
                  <a:gd name="T15" fmla="*/ 78 h 91"/>
                  <a:gd name="T16" fmla="*/ 3 w 19"/>
                  <a:gd name="T17" fmla="*/ 81 h 91"/>
                  <a:gd name="T18" fmla="*/ 4 w 19"/>
                  <a:gd name="T19" fmla="*/ 6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1">
                    <a:moveTo>
                      <a:pt x="4" y="61"/>
                    </a:moveTo>
                    <a:cubicBezTo>
                      <a:pt x="1" y="54"/>
                      <a:pt x="0" y="50"/>
                      <a:pt x="0" y="35"/>
                    </a:cubicBezTo>
                    <a:cubicBezTo>
                      <a:pt x="0" y="24"/>
                      <a:pt x="4" y="17"/>
                      <a:pt x="7" y="13"/>
                    </a:cubicBezTo>
                    <a:cubicBezTo>
                      <a:pt x="10" y="6"/>
                      <a:pt x="14" y="0"/>
                      <a:pt x="14" y="0"/>
                    </a:cubicBezTo>
                    <a:cubicBezTo>
                      <a:pt x="14" y="0"/>
                      <a:pt x="14" y="8"/>
                      <a:pt x="16" y="13"/>
                    </a:cubicBezTo>
                    <a:cubicBezTo>
                      <a:pt x="17" y="18"/>
                      <a:pt x="19" y="34"/>
                      <a:pt x="16" y="42"/>
                    </a:cubicBezTo>
                    <a:cubicBezTo>
                      <a:pt x="15" y="48"/>
                      <a:pt x="12" y="54"/>
                      <a:pt x="8" y="60"/>
                    </a:cubicBezTo>
                    <a:cubicBezTo>
                      <a:pt x="7" y="64"/>
                      <a:pt x="6" y="71"/>
                      <a:pt x="8" y="78"/>
                    </a:cubicBezTo>
                    <a:cubicBezTo>
                      <a:pt x="10" y="82"/>
                      <a:pt x="1" y="91"/>
                      <a:pt x="3" y="81"/>
                    </a:cubicBezTo>
                    <a:cubicBezTo>
                      <a:pt x="5" y="72"/>
                      <a:pt x="5" y="67"/>
                      <a:pt x="4" y="6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6" name="Freeform 2393">
                <a:extLst>
                  <a:ext uri="{FF2B5EF4-FFF2-40B4-BE49-F238E27FC236}">
                    <a16:creationId xmlns="" xmlns:a16="http://schemas.microsoft.com/office/drawing/2014/main" id="{F18DCC29-0BE8-4DCE-94A8-A20401C6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788" y="1836738"/>
                <a:ext cx="55563" cy="61913"/>
              </a:xfrm>
              <a:custGeom>
                <a:avLst/>
                <a:gdLst>
                  <a:gd name="T0" fmla="*/ 19 w 60"/>
                  <a:gd name="T1" fmla="*/ 44 h 66"/>
                  <a:gd name="T2" fmla="*/ 5 w 60"/>
                  <a:gd name="T3" fmla="*/ 58 h 66"/>
                  <a:gd name="T4" fmla="*/ 4 w 60"/>
                  <a:gd name="T5" fmla="*/ 51 h 66"/>
                  <a:gd name="T6" fmla="*/ 17 w 60"/>
                  <a:gd name="T7" fmla="*/ 40 h 66"/>
                  <a:gd name="T8" fmla="*/ 25 w 60"/>
                  <a:gd name="T9" fmla="*/ 22 h 66"/>
                  <a:gd name="T10" fmla="*/ 48 w 60"/>
                  <a:gd name="T11" fmla="*/ 6 h 66"/>
                  <a:gd name="T12" fmla="*/ 60 w 60"/>
                  <a:gd name="T13" fmla="*/ 1 h 66"/>
                  <a:gd name="T14" fmla="*/ 54 w 60"/>
                  <a:gd name="T15" fmla="*/ 13 h 66"/>
                  <a:gd name="T16" fmla="*/ 41 w 60"/>
                  <a:gd name="T17" fmla="*/ 30 h 66"/>
                  <a:gd name="T18" fmla="*/ 19 w 60"/>
                  <a:gd name="T19" fmla="*/ 4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6">
                    <a:moveTo>
                      <a:pt x="19" y="44"/>
                    </a:moveTo>
                    <a:cubicBezTo>
                      <a:pt x="14" y="47"/>
                      <a:pt x="10" y="50"/>
                      <a:pt x="5" y="58"/>
                    </a:cubicBezTo>
                    <a:cubicBezTo>
                      <a:pt x="0" y="66"/>
                      <a:pt x="0" y="53"/>
                      <a:pt x="4" y="51"/>
                    </a:cubicBezTo>
                    <a:cubicBezTo>
                      <a:pt x="11" y="48"/>
                      <a:pt x="15" y="43"/>
                      <a:pt x="17" y="40"/>
                    </a:cubicBezTo>
                    <a:cubicBezTo>
                      <a:pt x="19" y="33"/>
                      <a:pt x="22" y="27"/>
                      <a:pt x="25" y="22"/>
                    </a:cubicBezTo>
                    <a:cubicBezTo>
                      <a:pt x="30" y="15"/>
                      <a:pt x="44" y="7"/>
                      <a:pt x="48" y="6"/>
                    </a:cubicBezTo>
                    <a:cubicBezTo>
                      <a:pt x="53" y="4"/>
                      <a:pt x="59" y="1"/>
                      <a:pt x="60" y="1"/>
                    </a:cubicBezTo>
                    <a:cubicBezTo>
                      <a:pt x="60" y="0"/>
                      <a:pt x="57" y="7"/>
                      <a:pt x="54" y="13"/>
                    </a:cubicBezTo>
                    <a:cubicBezTo>
                      <a:pt x="52" y="17"/>
                      <a:pt x="49" y="24"/>
                      <a:pt x="41" y="30"/>
                    </a:cubicBezTo>
                    <a:cubicBezTo>
                      <a:pt x="30" y="40"/>
                      <a:pt x="26" y="41"/>
                      <a:pt x="19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7" name="Freeform 2394">
                <a:extLst>
                  <a:ext uri="{FF2B5EF4-FFF2-40B4-BE49-F238E27FC236}">
                    <a16:creationId xmlns="" xmlns:a16="http://schemas.microsoft.com/office/drawing/2014/main" id="{6A3B1F14-BFA4-4B1F-890D-9B7CD0D23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213" y="1862138"/>
                <a:ext cx="20638" cy="88900"/>
              </a:xfrm>
              <a:custGeom>
                <a:avLst/>
                <a:gdLst>
                  <a:gd name="T0" fmla="*/ 8 w 21"/>
                  <a:gd name="T1" fmla="*/ 64 h 95"/>
                  <a:gd name="T2" fmla="*/ 1 w 21"/>
                  <a:gd name="T3" fmla="*/ 37 h 95"/>
                  <a:gd name="T4" fmla="*/ 6 w 21"/>
                  <a:gd name="T5" fmla="*/ 14 h 95"/>
                  <a:gd name="T6" fmla="*/ 13 w 21"/>
                  <a:gd name="T7" fmla="*/ 0 h 95"/>
                  <a:gd name="T8" fmla="*/ 16 w 21"/>
                  <a:gd name="T9" fmla="*/ 14 h 95"/>
                  <a:gd name="T10" fmla="*/ 19 w 21"/>
                  <a:gd name="T11" fmla="*/ 43 h 95"/>
                  <a:gd name="T12" fmla="*/ 12 w 21"/>
                  <a:gd name="T13" fmla="*/ 63 h 95"/>
                  <a:gd name="T14" fmla="*/ 14 w 21"/>
                  <a:gd name="T15" fmla="*/ 81 h 95"/>
                  <a:gd name="T16" fmla="*/ 9 w 21"/>
                  <a:gd name="T17" fmla="*/ 85 h 95"/>
                  <a:gd name="T18" fmla="*/ 8 w 21"/>
                  <a:gd name="T19" fmla="*/ 6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95">
                    <a:moveTo>
                      <a:pt x="8" y="64"/>
                    </a:moveTo>
                    <a:cubicBezTo>
                      <a:pt x="5" y="57"/>
                      <a:pt x="2" y="53"/>
                      <a:pt x="1" y="37"/>
                    </a:cubicBezTo>
                    <a:cubicBezTo>
                      <a:pt x="0" y="26"/>
                      <a:pt x="5" y="18"/>
                      <a:pt x="6" y="14"/>
                    </a:cubicBezTo>
                    <a:cubicBezTo>
                      <a:pt x="9" y="7"/>
                      <a:pt x="13" y="0"/>
                      <a:pt x="13" y="0"/>
                    </a:cubicBezTo>
                    <a:cubicBezTo>
                      <a:pt x="13" y="0"/>
                      <a:pt x="14" y="8"/>
                      <a:pt x="16" y="14"/>
                    </a:cubicBezTo>
                    <a:cubicBezTo>
                      <a:pt x="18" y="18"/>
                      <a:pt x="21" y="34"/>
                      <a:pt x="19" y="43"/>
                    </a:cubicBezTo>
                    <a:cubicBezTo>
                      <a:pt x="18" y="50"/>
                      <a:pt x="15" y="56"/>
                      <a:pt x="12" y="63"/>
                    </a:cubicBezTo>
                    <a:cubicBezTo>
                      <a:pt x="11" y="66"/>
                      <a:pt x="11" y="74"/>
                      <a:pt x="14" y="81"/>
                    </a:cubicBezTo>
                    <a:cubicBezTo>
                      <a:pt x="16" y="84"/>
                      <a:pt x="8" y="95"/>
                      <a:pt x="9" y="85"/>
                    </a:cubicBezTo>
                    <a:cubicBezTo>
                      <a:pt x="11" y="75"/>
                      <a:pt x="9" y="71"/>
                      <a:pt x="8" y="6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8" name="Freeform 2395">
                <a:extLst>
                  <a:ext uri="{FF2B5EF4-FFF2-40B4-BE49-F238E27FC236}">
                    <a16:creationId xmlns="" xmlns:a16="http://schemas.microsoft.com/office/drawing/2014/main" id="{D2D648B9-75D8-46E2-AA18-C86E1C52A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738" y="1884363"/>
                <a:ext cx="52388" cy="68263"/>
              </a:xfrm>
              <a:custGeom>
                <a:avLst/>
                <a:gdLst>
                  <a:gd name="T0" fmla="*/ 18 w 56"/>
                  <a:gd name="T1" fmla="*/ 48 h 73"/>
                  <a:gd name="T2" fmla="*/ 6 w 56"/>
                  <a:gd name="T3" fmla="*/ 64 h 73"/>
                  <a:gd name="T4" fmla="*/ 4 w 56"/>
                  <a:gd name="T5" fmla="*/ 57 h 73"/>
                  <a:gd name="T6" fmla="*/ 16 w 56"/>
                  <a:gd name="T7" fmla="*/ 44 h 73"/>
                  <a:gd name="T8" fmla="*/ 22 w 56"/>
                  <a:gd name="T9" fmla="*/ 25 h 73"/>
                  <a:gd name="T10" fmla="*/ 45 w 56"/>
                  <a:gd name="T11" fmla="*/ 7 h 73"/>
                  <a:gd name="T12" fmla="*/ 56 w 56"/>
                  <a:gd name="T13" fmla="*/ 1 h 73"/>
                  <a:gd name="T14" fmla="*/ 51 w 56"/>
                  <a:gd name="T15" fmla="*/ 14 h 73"/>
                  <a:gd name="T16" fmla="*/ 40 w 56"/>
                  <a:gd name="T17" fmla="*/ 32 h 73"/>
                  <a:gd name="T18" fmla="*/ 18 w 56"/>
                  <a:gd name="T19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3">
                    <a:moveTo>
                      <a:pt x="18" y="48"/>
                    </a:moveTo>
                    <a:cubicBezTo>
                      <a:pt x="14" y="52"/>
                      <a:pt x="10" y="55"/>
                      <a:pt x="6" y="64"/>
                    </a:cubicBezTo>
                    <a:cubicBezTo>
                      <a:pt x="2" y="73"/>
                      <a:pt x="0" y="60"/>
                      <a:pt x="4" y="57"/>
                    </a:cubicBezTo>
                    <a:cubicBezTo>
                      <a:pt x="10" y="53"/>
                      <a:pt x="14" y="48"/>
                      <a:pt x="16" y="44"/>
                    </a:cubicBezTo>
                    <a:cubicBezTo>
                      <a:pt x="17" y="37"/>
                      <a:pt x="19" y="31"/>
                      <a:pt x="22" y="25"/>
                    </a:cubicBezTo>
                    <a:cubicBezTo>
                      <a:pt x="26" y="17"/>
                      <a:pt x="40" y="8"/>
                      <a:pt x="45" y="7"/>
                    </a:cubicBezTo>
                    <a:cubicBezTo>
                      <a:pt x="50" y="5"/>
                      <a:pt x="56" y="1"/>
                      <a:pt x="56" y="1"/>
                    </a:cubicBezTo>
                    <a:cubicBezTo>
                      <a:pt x="56" y="0"/>
                      <a:pt x="54" y="7"/>
                      <a:pt x="51" y="14"/>
                    </a:cubicBezTo>
                    <a:cubicBezTo>
                      <a:pt x="49" y="18"/>
                      <a:pt x="48" y="25"/>
                      <a:pt x="40" y="32"/>
                    </a:cubicBezTo>
                    <a:cubicBezTo>
                      <a:pt x="29" y="43"/>
                      <a:pt x="25" y="44"/>
                      <a:pt x="18" y="4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9" name="Freeform 2396">
                <a:extLst>
                  <a:ext uri="{FF2B5EF4-FFF2-40B4-BE49-F238E27FC236}">
                    <a16:creationId xmlns="" xmlns:a16="http://schemas.microsoft.com/office/drawing/2014/main" id="{D3E5E8E2-5FDC-4D68-9721-14F771157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163" y="1916113"/>
                <a:ext cx="23813" cy="92075"/>
              </a:xfrm>
              <a:custGeom>
                <a:avLst/>
                <a:gdLst>
                  <a:gd name="T0" fmla="*/ 12 w 24"/>
                  <a:gd name="T1" fmla="*/ 68 h 99"/>
                  <a:gd name="T2" fmla="*/ 2 w 24"/>
                  <a:gd name="T3" fmla="*/ 41 h 99"/>
                  <a:gd name="T4" fmla="*/ 4 w 24"/>
                  <a:gd name="T5" fmla="*/ 16 h 99"/>
                  <a:gd name="T6" fmla="*/ 10 w 24"/>
                  <a:gd name="T7" fmla="*/ 1 h 99"/>
                  <a:gd name="T8" fmla="*/ 14 w 24"/>
                  <a:gd name="T9" fmla="*/ 14 h 99"/>
                  <a:gd name="T10" fmla="*/ 21 w 24"/>
                  <a:gd name="T11" fmla="*/ 45 h 99"/>
                  <a:gd name="T12" fmla="*/ 16 w 24"/>
                  <a:gd name="T13" fmla="*/ 66 h 99"/>
                  <a:gd name="T14" fmla="*/ 22 w 24"/>
                  <a:gd name="T15" fmla="*/ 83 h 99"/>
                  <a:gd name="T16" fmla="*/ 17 w 24"/>
                  <a:gd name="T17" fmla="*/ 89 h 99"/>
                  <a:gd name="T18" fmla="*/ 12 w 24"/>
                  <a:gd name="T19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99">
                    <a:moveTo>
                      <a:pt x="12" y="68"/>
                    </a:moveTo>
                    <a:cubicBezTo>
                      <a:pt x="8" y="61"/>
                      <a:pt x="5" y="57"/>
                      <a:pt x="2" y="41"/>
                    </a:cubicBezTo>
                    <a:cubicBezTo>
                      <a:pt x="0" y="29"/>
                      <a:pt x="3" y="21"/>
                      <a:pt x="4" y="16"/>
                    </a:cubicBezTo>
                    <a:cubicBezTo>
                      <a:pt x="7" y="8"/>
                      <a:pt x="10" y="0"/>
                      <a:pt x="10" y="1"/>
                    </a:cubicBezTo>
                    <a:cubicBezTo>
                      <a:pt x="10" y="1"/>
                      <a:pt x="12" y="9"/>
                      <a:pt x="14" y="14"/>
                    </a:cubicBezTo>
                    <a:cubicBezTo>
                      <a:pt x="16" y="19"/>
                      <a:pt x="22" y="35"/>
                      <a:pt x="21" y="45"/>
                    </a:cubicBezTo>
                    <a:cubicBezTo>
                      <a:pt x="20" y="51"/>
                      <a:pt x="19" y="58"/>
                      <a:pt x="16" y="66"/>
                    </a:cubicBezTo>
                    <a:cubicBezTo>
                      <a:pt x="16" y="69"/>
                      <a:pt x="17" y="77"/>
                      <a:pt x="22" y="83"/>
                    </a:cubicBezTo>
                    <a:cubicBezTo>
                      <a:pt x="24" y="87"/>
                      <a:pt x="17" y="99"/>
                      <a:pt x="17" y="89"/>
                    </a:cubicBezTo>
                    <a:cubicBezTo>
                      <a:pt x="17" y="78"/>
                      <a:pt x="15" y="74"/>
                      <a:pt x="12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0" name="Freeform 2397">
                <a:extLst>
                  <a:ext uri="{FF2B5EF4-FFF2-40B4-BE49-F238E27FC236}">
                    <a16:creationId xmlns="" xmlns:a16="http://schemas.microsoft.com/office/drawing/2014/main" id="{A2EA6F52-19F7-475B-8318-C6BC40BE7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1933576"/>
                <a:ext cx="47625" cy="74613"/>
              </a:xfrm>
              <a:custGeom>
                <a:avLst/>
                <a:gdLst>
                  <a:gd name="T0" fmla="*/ 17 w 50"/>
                  <a:gd name="T1" fmla="*/ 52 h 80"/>
                  <a:gd name="T2" fmla="*/ 7 w 50"/>
                  <a:gd name="T3" fmla="*/ 70 h 80"/>
                  <a:gd name="T4" fmla="*/ 4 w 50"/>
                  <a:gd name="T5" fmla="*/ 64 h 80"/>
                  <a:gd name="T6" fmla="*/ 14 w 50"/>
                  <a:gd name="T7" fmla="*/ 49 h 80"/>
                  <a:gd name="T8" fmla="*/ 18 w 50"/>
                  <a:gd name="T9" fmla="*/ 29 h 80"/>
                  <a:gd name="T10" fmla="*/ 39 w 50"/>
                  <a:gd name="T11" fmla="*/ 8 h 80"/>
                  <a:gd name="T12" fmla="*/ 50 w 50"/>
                  <a:gd name="T13" fmla="*/ 0 h 80"/>
                  <a:gd name="T14" fmla="*/ 46 w 50"/>
                  <a:gd name="T15" fmla="*/ 14 h 80"/>
                  <a:gd name="T16" fmla="*/ 37 w 50"/>
                  <a:gd name="T17" fmla="*/ 34 h 80"/>
                  <a:gd name="T18" fmla="*/ 17 w 50"/>
                  <a:gd name="T19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80">
                    <a:moveTo>
                      <a:pt x="17" y="52"/>
                    </a:moveTo>
                    <a:cubicBezTo>
                      <a:pt x="13" y="57"/>
                      <a:pt x="9" y="61"/>
                      <a:pt x="7" y="70"/>
                    </a:cubicBezTo>
                    <a:cubicBezTo>
                      <a:pt x="5" y="80"/>
                      <a:pt x="0" y="67"/>
                      <a:pt x="4" y="64"/>
                    </a:cubicBezTo>
                    <a:cubicBezTo>
                      <a:pt x="10" y="59"/>
                      <a:pt x="13" y="53"/>
                      <a:pt x="14" y="49"/>
                    </a:cubicBezTo>
                    <a:cubicBezTo>
                      <a:pt x="15" y="41"/>
                      <a:pt x="16" y="35"/>
                      <a:pt x="18" y="29"/>
                    </a:cubicBezTo>
                    <a:cubicBezTo>
                      <a:pt x="21" y="20"/>
                      <a:pt x="35" y="10"/>
                      <a:pt x="39" y="8"/>
                    </a:cubicBezTo>
                    <a:cubicBezTo>
                      <a:pt x="44" y="5"/>
                      <a:pt x="50" y="0"/>
                      <a:pt x="50" y="0"/>
                    </a:cubicBezTo>
                    <a:cubicBezTo>
                      <a:pt x="50" y="0"/>
                      <a:pt x="48" y="7"/>
                      <a:pt x="46" y="14"/>
                    </a:cubicBezTo>
                    <a:cubicBezTo>
                      <a:pt x="45" y="18"/>
                      <a:pt x="44" y="26"/>
                      <a:pt x="37" y="34"/>
                    </a:cubicBezTo>
                    <a:cubicBezTo>
                      <a:pt x="27" y="46"/>
                      <a:pt x="24" y="48"/>
                      <a:pt x="17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1" name="Freeform 2398">
                <a:extLst>
                  <a:ext uri="{FF2B5EF4-FFF2-40B4-BE49-F238E27FC236}">
                    <a16:creationId xmlns="" xmlns:a16="http://schemas.microsoft.com/office/drawing/2014/main" id="{4DCEB413-ABD8-40DE-AA99-ADD92133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051" y="1974851"/>
                <a:ext cx="33338" cy="93663"/>
              </a:xfrm>
              <a:custGeom>
                <a:avLst/>
                <a:gdLst>
                  <a:gd name="T0" fmla="*/ 20 w 36"/>
                  <a:gd name="T1" fmla="*/ 69 h 100"/>
                  <a:gd name="T2" fmla="*/ 4 w 36"/>
                  <a:gd name="T3" fmla="*/ 43 h 100"/>
                  <a:gd name="T4" fmla="*/ 3 w 36"/>
                  <a:gd name="T5" fmla="*/ 17 h 100"/>
                  <a:gd name="T6" fmla="*/ 6 w 36"/>
                  <a:gd name="T7" fmla="*/ 1 h 100"/>
                  <a:gd name="T8" fmla="*/ 12 w 36"/>
                  <a:gd name="T9" fmla="*/ 14 h 100"/>
                  <a:gd name="T10" fmla="*/ 19 w 36"/>
                  <a:gd name="T11" fmla="*/ 27 h 100"/>
                  <a:gd name="T12" fmla="*/ 24 w 36"/>
                  <a:gd name="T13" fmla="*/ 44 h 100"/>
                  <a:gd name="T14" fmla="*/ 24 w 36"/>
                  <a:gd name="T15" fmla="*/ 66 h 100"/>
                  <a:gd name="T16" fmla="*/ 33 w 36"/>
                  <a:gd name="T17" fmla="*/ 83 h 100"/>
                  <a:gd name="T18" fmla="*/ 30 w 36"/>
                  <a:gd name="T19" fmla="*/ 90 h 100"/>
                  <a:gd name="T20" fmla="*/ 20 w 36"/>
                  <a:gd name="T21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00">
                    <a:moveTo>
                      <a:pt x="20" y="69"/>
                    </a:moveTo>
                    <a:cubicBezTo>
                      <a:pt x="14" y="63"/>
                      <a:pt x="11" y="60"/>
                      <a:pt x="4" y="43"/>
                    </a:cubicBezTo>
                    <a:cubicBezTo>
                      <a:pt x="0" y="32"/>
                      <a:pt x="2" y="23"/>
                      <a:pt x="3" y="17"/>
                    </a:cubicBezTo>
                    <a:cubicBezTo>
                      <a:pt x="4" y="9"/>
                      <a:pt x="6" y="0"/>
                      <a:pt x="6" y="1"/>
                    </a:cubicBezTo>
                    <a:cubicBezTo>
                      <a:pt x="6" y="1"/>
                      <a:pt x="9" y="9"/>
                      <a:pt x="12" y="14"/>
                    </a:cubicBezTo>
                    <a:cubicBezTo>
                      <a:pt x="14" y="16"/>
                      <a:pt x="17" y="21"/>
                      <a:pt x="19" y="27"/>
                    </a:cubicBezTo>
                    <a:cubicBezTo>
                      <a:pt x="22" y="33"/>
                      <a:pt x="24" y="39"/>
                      <a:pt x="24" y="44"/>
                    </a:cubicBezTo>
                    <a:cubicBezTo>
                      <a:pt x="25" y="51"/>
                      <a:pt x="25" y="58"/>
                      <a:pt x="24" y="66"/>
                    </a:cubicBezTo>
                    <a:cubicBezTo>
                      <a:pt x="24" y="70"/>
                      <a:pt x="27" y="78"/>
                      <a:pt x="33" y="83"/>
                    </a:cubicBezTo>
                    <a:cubicBezTo>
                      <a:pt x="36" y="86"/>
                      <a:pt x="32" y="100"/>
                      <a:pt x="30" y="90"/>
                    </a:cubicBezTo>
                    <a:cubicBezTo>
                      <a:pt x="27" y="79"/>
                      <a:pt x="24" y="75"/>
                      <a:pt x="20" y="6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2" name="Freeform 2399">
                <a:extLst>
                  <a:ext uri="{FF2B5EF4-FFF2-40B4-BE49-F238E27FC236}">
                    <a16:creationId xmlns="" xmlns:a16="http://schemas.microsoft.com/office/drawing/2014/main" id="{091A46D5-B52D-44F1-B743-21D2E5550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038" y="1984376"/>
                <a:ext cx="34925" cy="82550"/>
              </a:xfrm>
              <a:custGeom>
                <a:avLst/>
                <a:gdLst>
                  <a:gd name="T0" fmla="*/ 14 w 38"/>
                  <a:gd name="T1" fmla="*/ 57 h 88"/>
                  <a:gd name="T2" fmla="*/ 8 w 38"/>
                  <a:gd name="T3" fmla="*/ 78 h 88"/>
                  <a:gd name="T4" fmla="*/ 3 w 38"/>
                  <a:gd name="T5" fmla="*/ 72 h 88"/>
                  <a:gd name="T6" fmla="*/ 10 w 38"/>
                  <a:gd name="T7" fmla="*/ 55 h 88"/>
                  <a:gd name="T8" fmla="*/ 10 w 38"/>
                  <a:gd name="T9" fmla="*/ 34 h 88"/>
                  <a:gd name="T10" fmla="*/ 18 w 38"/>
                  <a:gd name="T11" fmla="*/ 19 h 88"/>
                  <a:gd name="T12" fmla="*/ 28 w 38"/>
                  <a:gd name="T13" fmla="*/ 9 h 88"/>
                  <a:gd name="T14" fmla="*/ 38 w 38"/>
                  <a:gd name="T15" fmla="*/ 0 h 88"/>
                  <a:gd name="T16" fmla="*/ 36 w 38"/>
                  <a:gd name="T17" fmla="*/ 14 h 88"/>
                  <a:gd name="T18" fmla="*/ 31 w 38"/>
                  <a:gd name="T19" fmla="*/ 35 h 88"/>
                  <a:gd name="T20" fmla="*/ 14 w 38"/>
                  <a:gd name="T21" fmla="*/ 5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88">
                    <a:moveTo>
                      <a:pt x="14" y="57"/>
                    </a:moveTo>
                    <a:cubicBezTo>
                      <a:pt x="11" y="63"/>
                      <a:pt x="8" y="68"/>
                      <a:pt x="8" y="78"/>
                    </a:cubicBezTo>
                    <a:cubicBezTo>
                      <a:pt x="8" y="88"/>
                      <a:pt x="0" y="76"/>
                      <a:pt x="3" y="72"/>
                    </a:cubicBezTo>
                    <a:cubicBezTo>
                      <a:pt x="8" y="66"/>
                      <a:pt x="10" y="59"/>
                      <a:pt x="10" y="55"/>
                    </a:cubicBezTo>
                    <a:cubicBezTo>
                      <a:pt x="9" y="47"/>
                      <a:pt x="9" y="40"/>
                      <a:pt x="10" y="34"/>
                    </a:cubicBezTo>
                    <a:cubicBezTo>
                      <a:pt x="11" y="29"/>
                      <a:pt x="15" y="24"/>
                      <a:pt x="18" y="19"/>
                    </a:cubicBezTo>
                    <a:cubicBezTo>
                      <a:pt x="22" y="14"/>
                      <a:pt x="26" y="11"/>
                      <a:pt x="28" y="9"/>
                    </a:cubicBezTo>
                    <a:cubicBezTo>
                      <a:pt x="32" y="6"/>
                      <a:pt x="38" y="0"/>
                      <a:pt x="38" y="0"/>
                    </a:cubicBezTo>
                    <a:cubicBezTo>
                      <a:pt x="38" y="0"/>
                      <a:pt x="37" y="7"/>
                      <a:pt x="36" y="14"/>
                    </a:cubicBezTo>
                    <a:cubicBezTo>
                      <a:pt x="36" y="19"/>
                      <a:pt x="36" y="26"/>
                      <a:pt x="31" y="35"/>
                    </a:cubicBezTo>
                    <a:cubicBezTo>
                      <a:pt x="23" y="49"/>
                      <a:pt x="20" y="51"/>
                      <a:pt x="14" y="5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3" name="Freeform 2400">
                <a:extLst>
                  <a:ext uri="{FF2B5EF4-FFF2-40B4-BE49-F238E27FC236}">
                    <a16:creationId xmlns="" xmlns:a16="http://schemas.microsoft.com/office/drawing/2014/main" id="{384607A2-AFA4-4C70-A98A-F141E6C42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463" y="2038351"/>
                <a:ext cx="49213" cy="88900"/>
              </a:xfrm>
              <a:custGeom>
                <a:avLst/>
                <a:gdLst>
                  <a:gd name="T0" fmla="*/ 32 w 53"/>
                  <a:gd name="T1" fmla="*/ 67 h 94"/>
                  <a:gd name="T2" fmla="*/ 22 w 53"/>
                  <a:gd name="T3" fmla="*/ 60 h 94"/>
                  <a:gd name="T4" fmla="*/ 9 w 53"/>
                  <a:gd name="T5" fmla="*/ 45 h 94"/>
                  <a:gd name="T6" fmla="*/ 1 w 53"/>
                  <a:gd name="T7" fmla="*/ 19 h 94"/>
                  <a:gd name="T8" fmla="*/ 1 w 53"/>
                  <a:gd name="T9" fmla="*/ 0 h 94"/>
                  <a:gd name="T10" fmla="*/ 10 w 53"/>
                  <a:gd name="T11" fmla="*/ 13 h 94"/>
                  <a:gd name="T12" fmla="*/ 20 w 53"/>
                  <a:gd name="T13" fmla="*/ 25 h 94"/>
                  <a:gd name="T14" fmla="*/ 30 w 53"/>
                  <a:gd name="T15" fmla="*/ 41 h 94"/>
                  <a:gd name="T16" fmla="*/ 35 w 53"/>
                  <a:gd name="T17" fmla="*/ 63 h 94"/>
                  <a:gd name="T18" fmla="*/ 49 w 53"/>
                  <a:gd name="T19" fmla="*/ 77 h 94"/>
                  <a:gd name="T20" fmla="*/ 47 w 53"/>
                  <a:gd name="T21" fmla="*/ 84 h 94"/>
                  <a:gd name="T22" fmla="*/ 32 w 53"/>
                  <a:gd name="T23" fmla="*/ 6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94">
                    <a:moveTo>
                      <a:pt x="32" y="67"/>
                    </a:moveTo>
                    <a:cubicBezTo>
                      <a:pt x="28" y="65"/>
                      <a:pt x="25" y="63"/>
                      <a:pt x="22" y="60"/>
                    </a:cubicBezTo>
                    <a:cubicBezTo>
                      <a:pt x="18" y="57"/>
                      <a:pt x="14" y="53"/>
                      <a:pt x="9" y="45"/>
                    </a:cubicBezTo>
                    <a:cubicBezTo>
                      <a:pt x="2" y="34"/>
                      <a:pt x="2" y="24"/>
                      <a:pt x="1" y="19"/>
                    </a:cubicBezTo>
                    <a:cubicBezTo>
                      <a:pt x="0" y="9"/>
                      <a:pt x="1" y="0"/>
                      <a:pt x="1" y="0"/>
                    </a:cubicBezTo>
                    <a:cubicBezTo>
                      <a:pt x="1" y="0"/>
                      <a:pt x="6" y="8"/>
                      <a:pt x="10" y="13"/>
                    </a:cubicBezTo>
                    <a:cubicBezTo>
                      <a:pt x="12" y="15"/>
                      <a:pt x="16" y="19"/>
                      <a:pt x="20" y="25"/>
                    </a:cubicBezTo>
                    <a:cubicBezTo>
                      <a:pt x="24" y="30"/>
                      <a:pt x="28" y="36"/>
                      <a:pt x="30" y="41"/>
                    </a:cubicBezTo>
                    <a:cubicBezTo>
                      <a:pt x="32" y="47"/>
                      <a:pt x="33" y="54"/>
                      <a:pt x="35" y="63"/>
                    </a:cubicBezTo>
                    <a:cubicBezTo>
                      <a:pt x="36" y="67"/>
                      <a:pt x="41" y="73"/>
                      <a:pt x="49" y="77"/>
                    </a:cubicBezTo>
                    <a:cubicBezTo>
                      <a:pt x="53" y="79"/>
                      <a:pt x="53" y="94"/>
                      <a:pt x="47" y="84"/>
                    </a:cubicBezTo>
                    <a:cubicBezTo>
                      <a:pt x="42" y="75"/>
                      <a:pt x="37" y="72"/>
                      <a:pt x="32" y="6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4" name="Freeform 2401">
                <a:extLst>
                  <a:ext uri="{FF2B5EF4-FFF2-40B4-BE49-F238E27FC236}">
                    <a16:creationId xmlns="" xmlns:a16="http://schemas.microsoft.com/office/drawing/2014/main" id="{3EAE40AB-CFC5-4135-930F-5F69FAFDF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738" y="2036763"/>
                <a:ext cx="22225" cy="88900"/>
              </a:xfrm>
              <a:custGeom>
                <a:avLst/>
                <a:gdLst>
                  <a:gd name="T0" fmla="*/ 10 w 24"/>
                  <a:gd name="T1" fmla="*/ 62 h 94"/>
                  <a:gd name="T2" fmla="*/ 10 w 24"/>
                  <a:gd name="T3" fmla="*/ 84 h 94"/>
                  <a:gd name="T4" fmla="*/ 4 w 24"/>
                  <a:gd name="T5" fmla="*/ 80 h 94"/>
                  <a:gd name="T6" fmla="*/ 6 w 24"/>
                  <a:gd name="T7" fmla="*/ 60 h 94"/>
                  <a:gd name="T8" fmla="*/ 1 w 24"/>
                  <a:gd name="T9" fmla="*/ 40 h 94"/>
                  <a:gd name="T10" fmla="*/ 5 w 24"/>
                  <a:gd name="T11" fmla="*/ 23 h 94"/>
                  <a:gd name="T12" fmla="*/ 12 w 24"/>
                  <a:gd name="T13" fmla="*/ 11 h 94"/>
                  <a:gd name="T14" fmla="*/ 20 w 24"/>
                  <a:gd name="T15" fmla="*/ 0 h 94"/>
                  <a:gd name="T16" fmla="*/ 22 w 24"/>
                  <a:gd name="T17" fmla="*/ 14 h 94"/>
                  <a:gd name="T18" fmla="*/ 21 w 24"/>
                  <a:gd name="T19" fmla="*/ 36 h 94"/>
                  <a:gd name="T20" fmla="*/ 10 w 24"/>
                  <a:gd name="T21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94">
                    <a:moveTo>
                      <a:pt x="10" y="62"/>
                    </a:moveTo>
                    <a:cubicBezTo>
                      <a:pt x="9" y="68"/>
                      <a:pt x="7" y="73"/>
                      <a:pt x="10" y="84"/>
                    </a:cubicBezTo>
                    <a:cubicBezTo>
                      <a:pt x="13" y="94"/>
                      <a:pt x="2" y="84"/>
                      <a:pt x="4" y="80"/>
                    </a:cubicBezTo>
                    <a:cubicBezTo>
                      <a:pt x="7" y="72"/>
                      <a:pt x="7" y="64"/>
                      <a:pt x="6" y="60"/>
                    </a:cubicBezTo>
                    <a:cubicBezTo>
                      <a:pt x="3" y="53"/>
                      <a:pt x="1" y="46"/>
                      <a:pt x="1" y="40"/>
                    </a:cubicBezTo>
                    <a:cubicBezTo>
                      <a:pt x="0" y="35"/>
                      <a:pt x="2" y="28"/>
                      <a:pt x="5" y="23"/>
                    </a:cubicBezTo>
                    <a:cubicBezTo>
                      <a:pt x="7" y="18"/>
                      <a:pt x="11" y="13"/>
                      <a:pt x="12" y="11"/>
                    </a:cubicBezTo>
                    <a:cubicBezTo>
                      <a:pt x="16" y="7"/>
                      <a:pt x="20" y="0"/>
                      <a:pt x="20" y="0"/>
                    </a:cubicBezTo>
                    <a:cubicBezTo>
                      <a:pt x="20" y="0"/>
                      <a:pt x="21" y="7"/>
                      <a:pt x="22" y="14"/>
                    </a:cubicBezTo>
                    <a:cubicBezTo>
                      <a:pt x="22" y="19"/>
                      <a:pt x="24" y="26"/>
                      <a:pt x="21" y="36"/>
                    </a:cubicBezTo>
                    <a:cubicBezTo>
                      <a:pt x="17" y="51"/>
                      <a:pt x="14" y="54"/>
                      <a:pt x="10" y="6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5" name="Freeform 2402">
                <a:extLst>
                  <a:ext uri="{FF2B5EF4-FFF2-40B4-BE49-F238E27FC236}">
                    <a16:creationId xmlns="" xmlns:a16="http://schemas.microsoft.com/office/drawing/2014/main" id="{E95B4E19-9495-4313-B28D-4CEEC9D04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576" y="2106613"/>
                <a:ext cx="74613" cy="73025"/>
              </a:xfrm>
              <a:custGeom>
                <a:avLst/>
                <a:gdLst>
                  <a:gd name="T0" fmla="*/ 51 w 79"/>
                  <a:gd name="T1" fmla="*/ 58 h 78"/>
                  <a:gd name="T2" fmla="*/ 38 w 79"/>
                  <a:gd name="T3" fmla="*/ 54 h 78"/>
                  <a:gd name="T4" fmla="*/ 21 w 79"/>
                  <a:gd name="T5" fmla="*/ 43 h 78"/>
                  <a:gd name="T6" fmla="*/ 6 w 79"/>
                  <a:gd name="T7" fmla="*/ 19 h 78"/>
                  <a:gd name="T8" fmla="*/ 0 w 79"/>
                  <a:gd name="T9" fmla="*/ 0 h 78"/>
                  <a:gd name="T10" fmla="*/ 13 w 79"/>
                  <a:gd name="T11" fmla="*/ 11 h 78"/>
                  <a:gd name="T12" fmla="*/ 26 w 79"/>
                  <a:gd name="T13" fmla="*/ 19 h 78"/>
                  <a:gd name="T14" fmla="*/ 40 w 79"/>
                  <a:gd name="T15" fmla="*/ 33 h 78"/>
                  <a:gd name="T16" fmla="*/ 52 w 79"/>
                  <a:gd name="T17" fmla="*/ 53 h 78"/>
                  <a:gd name="T18" fmla="*/ 70 w 79"/>
                  <a:gd name="T19" fmla="*/ 63 h 78"/>
                  <a:gd name="T20" fmla="*/ 71 w 79"/>
                  <a:gd name="T21" fmla="*/ 70 h 78"/>
                  <a:gd name="T22" fmla="*/ 51 w 79"/>
                  <a:gd name="T23" fmla="*/ 5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78">
                    <a:moveTo>
                      <a:pt x="51" y="58"/>
                    </a:moveTo>
                    <a:cubicBezTo>
                      <a:pt x="46" y="57"/>
                      <a:pt x="43" y="56"/>
                      <a:pt x="38" y="54"/>
                    </a:cubicBezTo>
                    <a:cubicBezTo>
                      <a:pt x="34" y="52"/>
                      <a:pt x="29" y="49"/>
                      <a:pt x="21" y="43"/>
                    </a:cubicBezTo>
                    <a:cubicBezTo>
                      <a:pt x="11" y="35"/>
                      <a:pt x="8" y="24"/>
                      <a:pt x="6" y="19"/>
                    </a:cubicBezTo>
                    <a:cubicBezTo>
                      <a:pt x="2" y="10"/>
                      <a:pt x="0" y="0"/>
                      <a:pt x="0" y="0"/>
                    </a:cubicBezTo>
                    <a:cubicBezTo>
                      <a:pt x="0" y="1"/>
                      <a:pt x="7" y="7"/>
                      <a:pt x="13" y="11"/>
                    </a:cubicBezTo>
                    <a:cubicBezTo>
                      <a:pt x="15" y="12"/>
                      <a:pt x="21" y="15"/>
                      <a:pt x="26" y="19"/>
                    </a:cubicBezTo>
                    <a:cubicBezTo>
                      <a:pt x="31" y="24"/>
                      <a:pt x="37" y="28"/>
                      <a:pt x="40" y="33"/>
                    </a:cubicBezTo>
                    <a:cubicBezTo>
                      <a:pt x="44" y="39"/>
                      <a:pt x="48" y="45"/>
                      <a:pt x="52" y="53"/>
                    </a:cubicBezTo>
                    <a:cubicBezTo>
                      <a:pt x="55" y="56"/>
                      <a:pt x="61" y="61"/>
                      <a:pt x="70" y="63"/>
                    </a:cubicBezTo>
                    <a:cubicBezTo>
                      <a:pt x="75" y="63"/>
                      <a:pt x="79" y="78"/>
                      <a:pt x="71" y="70"/>
                    </a:cubicBezTo>
                    <a:cubicBezTo>
                      <a:pt x="63" y="63"/>
                      <a:pt x="58" y="61"/>
                      <a:pt x="51" y="5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6" name="Freeform 2403">
                <a:extLst>
                  <a:ext uri="{FF2B5EF4-FFF2-40B4-BE49-F238E27FC236}">
                    <a16:creationId xmlns="" xmlns:a16="http://schemas.microsoft.com/office/drawing/2014/main" id="{3F021B3D-3A02-430E-85C7-91E4FAE5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788" y="2089151"/>
                <a:ext cx="28575" cy="87313"/>
              </a:xfrm>
              <a:custGeom>
                <a:avLst/>
                <a:gdLst>
                  <a:gd name="T0" fmla="*/ 19 w 31"/>
                  <a:gd name="T1" fmla="*/ 63 h 94"/>
                  <a:gd name="T2" fmla="*/ 25 w 31"/>
                  <a:gd name="T3" fmla="*/ 84 h 94"/>
                  <a:gd name="T4" fmla="*/ 17 w 31"/>
                  <a:gd name="T5" fmla="*/ 82 h 94"/>
                  <a:gd name="T6" fmla="*/ 14 w 31"/>
                  <a:gd name="T7" fmla="*/ 63 h 94"/>
                  <a:gd name="T8" fmla="*/ 2 w 31"/>
                  <a:gd name="T9" fmla="*/ 44 h 94"/>
                  <a:gd name="T10" fmla="*/ 1 w 31"/>
                  <a:gd name="T11" fmla="*/ 26 h 94"/>
                  <a:gd name="T12" fmla="*/ 5 w 31"/>
                  <a:gd name="T13" fmla="*/ 13 h 94"/>
                  <a:gd name="T14" fmla="*/ 10 w 31"/>
                  <a:gd name="T15" fmla="*/ 0 h 94"/>
                  <a:gd name="T16" fmla="*/ 16 w 31"/>
                  <a:gd name="T17" fmla="*/ 13 h 94"/>
                  <a:gd name="T18" fmla="*/ 21 w 31"/>
                  <a:gd name="T19" fmla="*/ 34 h 94"/>
                  <a:gd name="T20" fmla="*/ 20 w 31"/>
                  <a:gd name="T21" fmla="*/ 51 h 94"/>
                  <a:gd name="T22" fmla="*/ 19 w 31"/>
                  <a:gd name="T23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94">
                    <a:moveTo>
                      <a:pt x="19" y="63"/>
                    </a:moveTo>
                    <a:cubicBezTo>
                      <a:pt x="19" y="70"/>
                      <a:pt x="19" y="75"/>
                      <a:pt x="25" y="84"/>
                    </a:cubicBezTo>
                    <a:cubicBezTo>
                      <a:pt x="31" y="94"/>
                      <a:pt x="17" y="87"/>
                      <a:pt x="17" y="82"/>
                    </a:cubicBezTo>
                    <a:cubicBezTo>
                      <a:pt x="18" y="74"/>
                      <a:pt x="16" y="66"/>
                      <a:pt x="14" y="63"/>
                    </a:cubicBezTo>
                    <a:cubicBezTo>
                      <a:pt x="8" y="56"/>
                      <a:pt x="5" y="50"/>
                      <a:pt x="2" y="44"/>
                    </a:cubicBezTo>
                    <a:cubicBezTo>
                      <a:pt x="0" y="39"/>
                      <a:pt x="0" y="33"/>
                      <a:pt x="1" y="26"/>
                    </a:cubicBezTo>
                    <a:cubicBezTo>
                      <a:pt x="2" y="20"/>
                      <a:pt x="4" y="15"/>
                      <a:pt x="5" y="13"/>
                    </a:cubicBezTo>
                    <a:cubicBezTo>
                      <a:pt x="8" y="7"/>
                      <a:pt x="10" y="0"/>
                      <a:pt x="10" y="0"/>
                    </a:cubicBezTo>
                    <a:cubicBezTo>
                      <a:pt x="10" y="0"/>
                      <a:pt x="13" y="6"/>
                      <a:pt x="16" y="13"/>
                    </a:cubicBezTo>
                    <a:cubicBezTo>
                      <a:pt x="17" y="17"/>
                      <a:pt x="21" y="23"/>
                      <a:pt x="21" y="34"/>
                    </a:cubicBezTo>
                    <a:cubicBezTo>
                      <a:pt x="21" y="42"/>
                      <a:pt x="21" y="47"/>
                      <a:pt x="20" y="51"/>
                    </a:cubicBezTo>
                    <a:cubicBezTo>
                      <a:pt x="20" y="55"/>
                      <a:pt x="19" y="59"/>
                      <a:pt x="19" y="6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7" name="Freeform 2404">
                <a:extLst>
                  <a:ext uri="{FF2B5EF4-FFF2-40B4-BE49-F238E27FC236}">
                    <a16:creationId xmlns="" xmlns:a16="http://schemas.microsoft.com/office/drawing/2014/main" id="{8C30317A-B917-4BEF-94A2-D48822C3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738" y="2171701"/>
                <a:ext cx="93663" cy="49213"/>
              </a:xfrm>
              <a:custGeom>
                <a:avLst/>
                <a:gdLst>
                  <a:gd name="T0" fmla="*/ 67 w 100"/>
                  <a:gd name="T1" fmla="*/ 42 h 54"/>
                  <a:gd name="T2" fmla="*/ 54 w 100"/>
                  <a:gd name="T3" fmla="*/ 41 h 54"/>
                  <a:gd name="T4" fmla="*/ 34 w 100"/>
                  <a:gd name="T5" fmla="*/ 35 h 54"/>
                  <a:gd name="T6" fmla="*/ 12 w 100"/>
                  <a:gd name="T7" fmla="*/ 17 h 54"/>
                  <a:gd name="T8" fmla="*/ 1 w 100"/>
                  <a:gd name="T9" fmla="*/ 0 h 54"/>
                  <a:gd name="T10" fmla="*/ 16 w 100"/>
                  <a:gd name="T11" fmla="*/ 6 h 54"/>
                  <a:gd name="T12" fmla="*/ 32 w 100"/>
                  <a:gd name="T13" fmla="*/ 11 h 54"/>
                  <a:gd name="T14" fmla="*/ 50 w 100"/>
                  <a:gd name="T15" fmla="*/ 20 h 54"/>
                  <a:gd name="T16" fmla="*/ 67 w 100"/>
                  <a:gd name="T17" fmla="*/ 37 h 54"/>
                  <a:gd name="T18" fmla="*/ 87 w 100"/>
                  <a:gd name="T19" fmla="*/ 42 h 54"/>
                  <a:gd name="T20" fmla="*/ 90 w 100"/>
                  <a:gd name="T21" fmla="*/ 49 h 54"/>
                  <a:gd name="T22" fmla="*/ 67 w 100"/>
                  <a:gd name="T23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54">
                    <a:moveTo>
                      <a:pt x="67" y="42"/>
                    </a:moveTo>
                    <a:cubicBezTo>
                      <a:pt x="62" y="42"/>
                      <a:pt x="59" y="42"/>
                      <a:pt x="54" y="41"/>
                    </a:cubicBezTo>
                    <a:cubicBezTo>
                      <a:pt x="49" y="40"/>
                      <a:pt x="43" y="39"/>
                      <a:pt x="34" y="35"/>
                    </a:cubicBezTo>
                    <a:cubicBezTo>
                      <a:pt x="21" y="30"/>
                      <a:pt x="15" y="21"/>
                      <a:pt x="12" y="17"/>
                    </a:cubicBezTo>
                    <a:cubicBezTo>
                      <a:pt x="5" y="9"/>
                      <a:pt x="0" y="0"/>
                      <a:pt x="1" y="0"/>
                    </a:cubicBezTo>
                    <a:cubicBezTo>
                      <a:pt x="1" y="0"/>
                      <a:pt x="9" y="5"/>
                      <a:pt x="16" y="6"/>
                    </a:cubicBezTo>
                    <a:cubicBezTo>
                      <a:pt x="19" y="7"/>
                      <a:pt x="25" y="9"/>
                      <a:pt x="32" y="11"/>
                    </a:cubicBezTo>
                    <a:cubicBezTo>
                      <a:pt x="39" y="13"/>
                      <a:pt x="45" y="16"/>
                      <a:pt x="50" y="20"/>
                    </a:cubicBezTo>
                    <a:cubicBezTo>
                      <a:pt x="56" y="24"/>
                      <a:pt x="61" y="30"/>
                      <a:pt x="67" y="37"/>
                    </a:cubicBezTo>
                    <a:cubicBezTo>
                      <a:pt x="71" y="39"/>
                      <a:pt x="78" y="42"/>
                      <a:pt x="87" y="42"/>
                    </a:cubicBezTo>
                    <a:cubicBezTo>
                      <a:pt x="92" y="41"/>
                      <a:pt x="100" y="54"/>
                      <a:pt x="90" y="49"/>
                    </a:cubicBezTo>
                    <a:cubicBezTo>
                      <a:pt x="80" y="43"/>
                      <a:pt x="74" y="43"/>
                      <a:pt x="67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8" name="Freeform 2405">
                <a:extLst>
                  <a:ext uri="{FF2B5EF4-FFF2-40B4-BE49-F238E27FC236}">
                    <a16:creationId xmlns="" xmlns:a16="http://schemas.microsoft.com/office/drawing/2014/main" id="{CE162471-A738-4BB1-B6BD-BD7D2F06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538" y="2135188"/>
                <a:ext cx="46038" cy="84138"/>
              </a:xfrm>
              <a:custGeom>
                <a:avLst/>
                <a:gdLst>
                  <a:gd name="T0" fmla="*/ 29 w 49"/>
                  <a:gd name="T1" fmla="*/ 60 h 89"/>
                  <a:gd name="T2" fmla="*/ 41 w 49"/>
                  <a:gd name="T3" fmla="*/ 81 h 89"/>
                  <a:gd name="T4" fmla="*/ 33 w 49"/>
                  <a:gd name="T5" fmla="*/ 80 h 89"/>
                  <a:gd name="T6" fmla="*/ 24 w 49"/>
                  <a:gd name="T7" fmla="*/ 62 h 89"/>
                  <a:gd name="T8" fmla="*/ 7 w 49"/>
                  <a:gd name="T9" fmla="*/ 46 h 89"/>
                  <a:gd name="T10" fmla="*/ 1 w 49"/>
                  <a:gd name="T11" fmla="*/ 29 h 89"/>
                  <a:gd name="T12" fmla="*/ 1 w 49"/>
                  <a:gd name="T13" fmla="*/ 14 h 89"/>
                  <a:gd name="T14" fmla="*/ 2 w 49"/>
                  <a:gd name="T15" fmla="*/ 0 h 89"/>
                  <a:gd name="T16" fmla="*/ 11 w 49"/>
                  <a:gd name="T17" fmla="*/ 11 h 89"/>
                  <a:gd name="T18" fmla="*/ 23 w 49"/>
                  <a:gd name="T19" fmla="*/ 31 h 89"/>
                  <a:gd name="T20" fmla="*/ 29 w 49"/>
                  <a:gd name="T21" fmla="*/ 6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89">
                    <a:moveTo>
                      <a:pt x="29" y="60"/>
                    </a:moveTo>
                    <a:cubicBezTo>
                      <a:pt x="31" y="67"/>
                      <a:pt x="33" y="73"/>
                      <a:pt x="41" y="81"/>
                    </a:cubicBezTo>
                    <a:cubicBezTo>
                      <a:pt x="49" y="89"/>
                      <a:pt x="34" y="85"/>
                      <a:pt x="33" y="80"/>
                    </a:cubicBezTo>
                    <a:cubicBezTo>
                      <a:pt x="31" y="71"/>
                      <a:pt x="27" y="65"/>
                      <a:pt x="24" y="62"/>
                    </a:cubicBezTo>
                    <a:cubicBezTo>
                      <a:pt x="17" y="57"/>
                      <a:pt x="12" y="52"/>
                      <a:pt x="7" y="46"/>
                    </a:cubicBezTo>
                    <a:cubicBezTo>
                      <a:pt x="4" y="42"/>
                      <a:pt x="2" y="35"/>
                      <a:pt x="1" y="29"/>
                    </a:cubicBezTo>
                    <a:cubicBezTo>
                      <a:pt x="0" y="23"/>
                      <a:pt x="0" y="17"/>
                      <a:pt x="1" y="14"/>
                    </a:cubicBezTo>
                    <a:cubicBezTo>
                      <a:pt x="2" y="8"/>
                      <a:pt x="2" y="0"/>
                      <a:pt x="2" y="0"/>
                    </a:cubicBezTo>
                    <a:cubicBezTo>
                      <a:pt x="2" y="0"/>
                      <a:pt x="6" y="5"/>
                      <a:pt x="11" y="11"/>
                    </a:cubicBezTo>
                    <a:cubicBezTo>
                      <a:pt x="14" y="15"/>
                      <a:pt x="20" y="20"/>
                      <a:pt x="23" y="31"/>
                    </a:cubicBezTo>
                    <a:cubicBezTo>
                      <a:pt x="28" y="47"/>
                      <a:pt x="28" y="52"/>
                      <a:pt x="29" y="6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9" name="Freeform 2406">
                <a:extLst>
                  <a:ext uri="{FF2B5EF4-FFF2-40B4-BE49-F238E27FC236}">
                    <a16:creationId xmlns="" xmlns:a16="http://schemas.microsoft.com/office/drawing/2014/main" id="{07F11E31-189E-4309-93FE-73E32F51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951" y="2224088"/>
                <a:ext cx="103188" cy="31750"/>
              </a:xfrm>
              <a:custGeom>
                <a:avLst/>
                <a:gdLst>
                  <a:gd name="T0" fmla="*/ 74 w 110"/>
                  <a:gd name="T1" fmla="*/ 26 h 34"/>
                  <a:gd name="T2" fmla="*/ 41 w 110"/>
                  <a:gd name="T3" fmla="*/ 27 h 34"/>
                  <a:gd name="T4" fmla="*/ 15 w 110"/>
                  <a:gd name="T5" fmla="*/ 14 h 34"/>
                  <a:gd name="T6" fmla="*/ 0 w 110"/>
                  <a:gd name="T7" fmla="*/ 1 h 34"/>
                  <a:gd name="T8" fmla="*/ 17 w 110"/>
                  <a:gd name="T9" fmla="*/ 2 h 34"/>
                  <a:gd name="T10" fmla="*/ 33 w 110"/>
                  <a:gd name="T11" fmla="*/ 3 h 34"/>
                  <a:gd name="T12" fmla="*/ 53 w 110"/>
                  <a:gd name="T13" fmla="*/ 8 h 34"/>
                  <a:gd name="T14" fmla="*/ 74 w 110"/>
                  <a:gd name="T15" fmla="*/ 21 h 34"/>
                  <a:gd name="T16" fmla="*/ 95 w 110"/>
                  <a:gd name="T17" fmla="*/ 23 h 34"/>
                  <a:gd name="T18" fmla="*/ 99 w 110"/>
                  <a:gd name="T19" fmla="*/ 30 h 34"/>
                  <a:gd name="T20" fmla="*/ 74 w 110"/>
                  <a:gd name="T21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34">
                    <a:moveTo>
                      <a:pt x="74" y="26"/>
                    </a:moveTo>
                    <a:cubicBezTo>
                      <a:pt x="65" y="28"/>
                      <a:pt x="60" y="30"/>
                      <a:pt x="41" y="27"/>
                    </a:cubicBezTo>
                    <a:cubicBezTo>
                      <a:pt x="27" y="25"/>
                      <a:pt x="19" y="17"/>
                      <a:pt x="15" y="14"/>
                    </a:cubicBezTo>
                    <a:cubicBezTo>
                      <a:pt x="7" y="8"/>
                      <a:pt x="0" y="0"/>
                      <a:pt x="0" y="1"/>
                    </a:cubicBezTo>
                    <a:cubicBezTo>
                      <a:pt x="0" y="1"/>
                      <a:pt x="10" y="3"/>
                      <a:pt x="17" y="2"/>
                    </a:cubicBezTo>
                    <a:cubicBezTo>
                      <a:pt x="20" y="2"/>
                      <a:pt x="26" y="2"/>
                      <a:pt x="33" y="3"/>
                    </a:cubicBezTo>
                    <a:cubicBezTo>
                      <a:pt x="40" y="4"/>
                      <a:pt x="48" y="5"/>
                      <a:pt x="53" y="8"/>
                    </a:cubicBezTo>
                    <a:cubicBezTo>
                      <a:pt x="60" y="11"/>
                      <a:pt x="66" y="16"/>
                      <a:pt x="74" y="21"/>
                    </a:cubicBezTo>
                    <a:cubicBezTo>
                      <a:pt x="78" y="23"/>
                      <a:pt x="86" y="25"/>
                      <a:pt x="95" y="23"/>
                    </a:cubicBezTo>
                    <a:cubicBezTo>
                      <a:pt x="100" y="22"/>
                      <a:pt x="110" y="34"/>
                      <a:pt x="99" y="30"/>
                    </a:cubicBezTo>
                    <a:cubicBezTo>
                      <a:pt x="88" y="26"/>
                      <a:pt x="82" y="26"/>
                      <a:pt x="74" y="2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0" name="Freeform 2407">
                <a:extLst>
                  <a:ext uri="{FF2B5EF4-FFF2-40B4-BE49-F238E27FC236}">
                    <a16:creationId xmlns="" xmlns:a16="http://schemas.microsoft.com/office/drawing/2014/main" id="{B1E8E46D-A089-4786-A26D-55F93189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2226" y="2176463"/>
                <a:ext cx="63500" cy="74613"/>
              </a:xfrm>
              <a:custGeom>
                <a:avLst/>
                <a:gdLst>
                  <a:gd name="T0" fmla="*/ 43 w 68"/>
                  <a:gd name="T1" fmla="*/ 56 h 81"/>
                  <a:gd name="T2" fmla="*/ 59 w 68"/>
                  <a:gd name="T3" fmla="*/ 75 h 81"/>
                  <a:gd name="T4" fmla="*/ 51 w 68"/>
                  <a:gd name="T5" fmla="*/ 76 h 81"/>
                  <a:gd name="T6" fmla="*/ 39 w 68"/>
                  <a:gd name="T7" fmla="*/ 58 h 81"/>
                  <a:gd name="T8" fmla="*/ 18 w 68"/>
                  <a:gd name="T9" fmla="*/ 46 h 81"/>
                  <a:gd name="T10" fmla="*/ 8 w 68"/>
                  <a:gd name="T11" fmla="*/ 30 h 81"/>
                  <a:gd name="T12" fmla="*/ 4 w 68"/>
                  <a:gd name="T13" fmla="*/ 15 h 81"/>
                  <a:gd name="T14" fmla="*/ 1 w 68"/>
                  <a:gd name="T15" fmla="*/ 0 h 81"/>
                  <a:gd name="T16" fmla="*/ 14 w 68"/>
                  <a:gd name="T17" fmla="*/ 10 h 81"/>
                  <a:gd name="T18" fmla="*/ 31 w 68"/>
                  <a:gd name="T19" fmla="*/ 27 h 81"/>
                  <a:gd name="T20" fmla="*/ 43 w 68"/>
                  <a:gd name="T21" fmla="*/ 5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81">
                    <a:moveTo>
                      <a:pt x="43" y="56"/>
                    </a:moveTo>
                    <a:cubicBezTo>
                      <a:pt x="47" y="63"/>
                      <a:pt x="49" y="68"/>
                      <a:pt x="59" y="75"/>
                    </a:cubicBezTo>
                    <a:cubicBezTo>
                      <a:pt x="68" y="81"/>
                      <a:pt x="52" y="81"/>
                      <a:pt x="51" y="76"/>
                    </a:cubicBezTo>
                    <a:cubicBezTo>
                      <a:pt x="48" y="67"/>
                      <a:pt x="42" y="61"/>
                      <a:pt x="39" y="58"/>
                    </a:cubicBezTo>
                    <a:cubicBezTo>
                      <a:pt x="30" y="55"/>
                      <a:pt x="24" y="51"/>
                      <a:pt x="18" y="46"/>
                    </a:cubicBezTo>
                    <a:cubicBezTo>
                      <a:pt x="14" y="42"/>
                      <a:pt x="10" y="36"/>
                      <a:pt x="8" y="30"/>
                    </a:cubicBezTo>
                    <a:cubicBezTo>
                      <a:pt x="5" y="24"/>
                      <a:pt x="4" y="18"/>
                      <a:pt x="4" y="15"/>
                    </a:cubicBezTo>
                    <a:cubicBezTo>
                      <a:pt x="3" y="8"/>
                      <a:pt x="1" y="0"/>
                      <a:pt x="1" y="0"/>
                    </a:cubicBezTo>
                    <a:cubicBezTo>
                      <a:pt x="0" y="0"/>
                      <a:pt x="7" y="5"/>
                      <a:pt x="14" y="10"/>
                    </a:cubicBezTo>
                    <a:cubicBezTo>
                      <a:pt x="18" y="13"/>
                      <a:pt x="25" y="16"/>
                      <a:pt x="31" y="27"/>
                    </a:cubicBezTo>
                    <a:cubicBezTo>
                      <a:pt x="40" y="42"/>
                      <a:pt x="41" y="47"/>
                      <a:pt x="43" y="5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1" name="Freeform 2408">
                <a:extLst>
                  <a:ext uri="{FF2B5EF4-FFF2-40B4-BE49-F238E27FC236}">
                    <a16:creationId xmlns="" xmlns:a16="http://schemas.microsoft.com/office/drawing/2014/main" id="{61B63E4A-2642-4E2D-803F-B6CA2C3E4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101" y="2262188"/>
                <a:ext cx="107950" cy="22225"/>
              </a:xfrm>
              <a:custGeom>
                <a:avLst/>
                <a:gdLst>
                  <a:gd name="T0" fmla="*/ 78 w 115"/>
                  <a:gd name="T1" fmla="*/ 20 h 25"/>
                  <a:gd name="T2" fmla="*/ 44 w 115"/>
                  <a:gd name="T3" fmla="*/ 25 h 25"/>
                  <a:gd name="T4" fmla="*/ 17 w 115"/>
                  <a:gd name="T5" fmla="*/ 16 h 25"/>
                  <a:gd name="T6" fmla="*/ 0 w 115"/>
                  <a:gd name="T7" fmla="*/ 6 h 25"/>
                  <a:gd name="T8" fmla="*/ 17 w 115"/>
                  <a:gd name="T9" fmla="*/ 4 h 25"/>
                  <a:gd name="T10" fmla="*/ 54 w 115"/>
                  <a:gd name="T11" fmla="*/ 4 h 25"/>
                  <a:gd name="T12" fmla="*/ 77 w 115"/>
                  <a:gd name="T13" fmla="*/ 15 h 25"/>
                  <a:gd name="T14" fmla="*/ 99 w 115"/>
                  <a:gd name="T15" fmla="*/ 14 h 25"/>
                  <a:gd name="T16" fmla="*/ 103 w 115"/>
                  <a:gd name="T17" fmla="*/ 21 h 25"/>
                  <a:gd name="T18" fmla="*/ 78 w 115"/>
                  <a:gd name="T1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25">
                    <a:moveTo>
                      <a:pt x="78" y="20"/>
                    </a:moveTo>
                    <a:cubicBezTo>
                      <a:pt x="69" y="23"/>
                      <a:pt x="64" y="25"/>
                      <a:pt x="44" y="25"/>
                    </a:cubicBezTo>
                    <a:cubicBezTo>
                      <a:pt x="31" y="25"/>
                      <a:pt x="22" y="19"/>
                      <a:pt x="17" y="16"/>
                    </a:cubicBezTo>
                    <a:cubicBezTo>
                      <a:pt x="8" y="11"/>
                      <a:pt x="0" y="5"/>
                      <a:pt x="0" y="6"/>
                    </a:cubicBezTo>
                    <a:cubicBezTo>
                      <a:pt x="0" y="6"/>
                      <a:pt x="10" y="6"/>
                      <a:pt x="17" y="4"/>
                    </a:cubicBezTo>
                    <a:cubicBezTo>
                      <a:pt x="23" y="3"/>
                      <a:pt x="44" y="0"/>
                      <a:pt x="54" y="4"/>
                    </a:cubicBezTo>
                    <a:cubicBezTo>
                      <a:pt x="62" y="6"/>
                      <a:pt x="69" y="10"/>
                      <a:pt x="77" y="15"/>
                    </a:cubicBezTo>
                    <a:cubicBezTo>
                      <a:pt x="81" y="16"/>
                      <a:pt x="90" y="18"/>
                      <a:pt x="99" y="14"/>
                    </a:cubicBezTo>
                    <a:cubicBezTo>
                      <a:pt x="104" y="13"/>
                      <a:pt x="115" y="25"/>
                      <a:pt x="103" y="21"/>
                    </a:cubicBezTo>
                    <a:cubicBezTo>
                      <a:pt x="92" y="18"/>
                      <a:pt x="86" y="19"/>
                      <a:pt x="78" y="2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2" name="Freeform 2409">
                <a:extLst>
                  <a:ext uri="{FF2B5EF4-FFF2-40B4-BE49-F238E27FC236}">
                    <a16:creationId xmlns="" xmlns:a16="http://schemas.microsoft.com/office/drawing/2014/main" id="{E7552821-A510-482F-949F-12DE31199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438" y="2209801"/>
                <a:ext cx="76200" cy="69850"/>
              </a:xfrm>
              <a:custGeom>
                <a:avLst/>
                <a:gdLst>
                  <a:gd name="T0" fmla="*/ 53 w 81"/>
                  <a:gd name="T1" fmla="*/ 52 h 76"/>
                  <a:gd name="T2" fmla="*/ 71 w 81"/>
                  <a:gd name="T3" fmla="*/ 70 h 76"/>
                  <a:gd name="T4" fmla="*/ 63 w 81"/>
                  <a:gd name="T5" fmla="*/ 71 h 76"/>
                  <a:gd name="T6" fmla="*/ 49 w 81"/>
                  <a:gd name="T7" fmla="*/ 55 h 76"/>
                  <a:gd name="T8" fmla="*/ 26 w 81"/>
                  <a:gd name="T9" fmla="*/ 44 h 76"/>
                  <a:gd name="T10" fmla="*/ 6 w 81"/>
                  <a:gd name="T11" fmla="*/ 15 h 76"/>
                  <a:gd name="T12" fmla="*/ 0 w 81"/>
                  <a:gd name="T13" fmla="*/ 0 h 76"/>
                  <a:gd name="T14" fmla="*/ 15 w 81"/>
                  <a:gd name="T15" fmla="*/ 8 h 76"/>
                  <a:gd name="T16" fmla="*/ 37 w 81"/>
                  <a:gd name="T17" fmla="*/ 23 h 76"/>
                  <a:gd name="T18" fmla="*/ 53 w 81"/>
                  <a:gd name="T19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76">
                    <a:moveTo>
                      <a:pt x="53" y="52"/>
                    </a:moveTo>
                    <a:cubicBezTo>
                      <a:pt x="58" y="58"/>
                      <a:pt x="61" y="64"/>
                      <a:pt x="71" y="70"/>
                    </a:cubicBezTo>
                    <a:cubicBezTo>
                      <a:pt x="81" y="76"/>
                      <a:pt x="65" y="76"/>
                      <a:pt x="63" y="71"/>
                    </a:cubicBezTo>
                    <a:cubicBezTo>
                      <a:pt x="59" y="63"/>
                      <a:pt x="52" y="57"/>
                      <a:pt x="49" y="55"/>
                    </a:cubicBezTo>
                    <a:cubicBezTo>
                      <a:pt x="39" y="52"/>
                      <a:pt x="32" y="48"/>
                      <a:pt x="26" y="44"/>
                    </a:cubicBezTo>
                    <a:cubicBezTo>
                      <a:pt x="16" y="38"/>
                      <a:pt x="7" y="20"/>
                      <a:pt x="6" y="15"/>
                    </a:cubicBezTo>
                    <a:cubicBezTo>
                      <a:pt x="4" y="8"/>
                      <a:pt x="0" y="0"/>
                      <a:pt x="0" y="0"/>
                    </a:cubicBezTo>
                    <a:cubicBezTo>
                      <a:pt x="0" y="0"/>
                      <a:pt x="8" y="4"/>
                      <a:pt x="15" y="8"/>
                    </a:cubicBezTo>
                    <a:cubicBezTo>
                      <a:pt x="20" y="10"/>
                      <a:pt x="29" y="13"/>
                      <a:pt x="37" y="23"/>
                    </a:cubicBezTo>
                    <a:cubicBezTo>
                      <a:pt x="48" y="38"/>
                      <a:pt x="49" y="43"/>
                      <a:pt x="53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42" name="组合 3241">
            <a:extLst>
              <a:ext uri="{FF2B5EF4-FFF2-40B4-BE49-F238E27FC236}">
                <a16:creationId xmlns="" xmlns:a16="http://schemas.microsoft.com/office/drawing/2014/main" id="{2A6B2391-AA0F-43C1-952C-5B5D8F9690ED}"/>
              </a:ext>
            </a:extLst>
          </p:cNvPr>
          <p:cNvGrpSpPr/>
          <p:nvPr/>
        </p:nvGrpSpPr>
        <p:grpSpPr>
          <a:xfrm>
            <a:off x="427810" y="4907650"/>
            <a:ext cx="1179426" cy="1112790"/>
            <a:chOff x="-1462921" y="2961325"/>
            <a:chExt cx="1051532" cy="99212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243" name="组合 3242">
              <a:extLst>
                <a:ext uri="{FF2B5EF4-FFF2-40B4-BE49-F238E27FC236}">
                  <a16:creationId xmlns="" xmlns:a16="http://schemas.microsoft.com/office/drawing/2014/main" id="{45B3EEC6-F939-4537-A343-992CCCA9734A}"/>
                </a:ext>
              </a:extLst>
            </p:cNvPr>
            <p:cNvGrpSpPr/>
            <p:nvPr/>
          </p:nvGrpSpPr>
          <p:grpSpPr>
            <a:xfrm>
              <a:off x="-1462921" y="2961327"/>
              <a:ext cx="626760" cy="992119"/>
              <a:chOff x="5815013" y="1793876"/>
              <a:chExt cx="334963" cy="530224"/>
            </a:xfrm>
            <a:grpFill/>
          </p:grpSpPr>
          <p:sp>
            <p:nvSpPr>
              <p:cNvPr id="3268" name="Freeform 2410">
                <a:extLst>
                  <a:ext uri="{FF2B5EF4-FFF2-40B4-BE49-F238E27FC236}">
                    <a16:creationId xmlns="" xmlns:a16="http://schemas.microsoft.com/office/drawing/2014/main" id="{75E8A40F-8913-4E20-A901-0CC8E7555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8038" y="2227263"/>
                <a:ext cx="133350" cy="47625"/>
              </a:xfrm>
              <a:custGeom>
                <a:avLst/>
                <a:gdLst>
                  <a:gd name="T0" fmla="*/ 0 w 143"/>
                  <a:gd name="T1" fmla="*/ 9 h 51"/>
                  <a:gd name="T2" fmla="*/ 46 w 143"/>
                  <a:gd name="T3" fmla="*/ 42 h 51"/>
                  <a:gd name="T4" fmla="*/ 91 w 143"/>
                  <a:gd name="T5" fmla="*/ 41 h 51"/>
                  <a:gd name="T6" fmla="*/ 104 w 143"/>
                  <a:gd name="T7" fmla="*/ 40 h 51"/>
                  <a:gd name="T8" fmla="*/ 139 w 143"/>
                  <a:gd name="T9" fmla="*/ 42 h 51"/>
                  <a:gd name="T10" fmla="*/ 143 w 143"/>
                  <a:gd name="T11" fmla="*/ 43 h 51"/>
                  <a:gd name="T12" fmla="*/ 134 w 143"/>
                  <a:gd name="T13" fmla="*/ 37 h 51"/>
                  <a:gd name="T14" fmla="*/ 132 w 143"/>
                  <a:gd name="T15" fmla="*/ 37 h 51"/>
                  <a:gd name="T16" fmla="*/ 91 w 143"/>
                  <a:gd name="T17" fmla="*/ 37 h 51"/>
                  <a:gd name="T18" fmla="*/ 59 w 143"/>
                  <a:gd name="T19" fmla="*/ 29 h 51"/>
                  <a:gd name="T20" fmla="*/ 24 w 143"/>
                  <a:gd name="T21" fmla="*/ 15 h 51"/>
                  <a:gd name="T22" fmla="*/ 57 w 143"/>
                  <a:gd name="T23" fmla="*/ 25 h 51"/>
                  <a:gd name="T24" fmla="*/ 90 w 143"/>
                  <a:gd name="T25" fmla="*/ 32 h 51"/>
                  <a:gd name="T26" fmla="*/ 55 w 143"/>
                  <a:gd name="T27" fmla="*/ 7 h 51"/>
                  <a:gd name="T28" fmla="*/ 21 w 143"/>
                  <a:gd name="T29" fmla="*/ 1 h 51"/>
                  <a:gd name="T30" fmla="*/ 0 w 143"/>
                  <a:gd name="T3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3" h="51">
                    <a:moveTo>
                      <a:pt x="0" y="9"/>
                    </a:moveTo>
                    <a:cubicBezTo>
                      <a:pt x="10" y="17"/>
                      <a:pt x="23" y="33"/>
                      <a:pt x="46" y="42"/>
                    </a:cubicBezTo>
                    <a:cubicBezTo>
                      <a:pt x="68" y="51"/>
                      <a:pt x="88" y="50"/>
                      <a:pt x="91" y="41"/>
                    </a:cubicBezTo>
                    <a:cubicBezTo>
                      <a:pt x="91" y="41"/>
                      <a:pt x="96" y="40"/>
                      <a:pt x="104" y="40"/>
                    </a:cubicBezTo>
                    <a:cubicBezTo>
                      <a:pt x="112" y="40"/>
                      <a:pt x="124" y="40"/>
                      <a:pt x="139" y="42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0" y="41"/>
                      <a:pt x="137" y="39"/>
                      <a:pt x="134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08" y="34"/>
                      <a:pt x="91" y="37"/>
                      <a:pt x="91" y="37"/>
                    </a:cubicBezTo>
                    <a:cubicBezTo>
                      <a:pt x="82" y="37"/>
                      <a:pt x="71" y="33"/>
                      <a:pt x="59" y="29"/>
                    </a:cubicBezTo>
                    <a:cubicBezTo>
                      <a:pt x="47" y="24"/>
                      <a:pt x="35" y="18"/>
                      <a:pt x="24" y="15"/>
                    </a:cubicBezTo>
                    <a:cubicBezTo>
                      <a:pt x="30" y="13"/>
                      <a:pt x="43" y="20"/>
                      <a:pt x="57" y="25"/>
                    </a:cubicBezTo>
                    <a:cubicBezTo>
                      <a:pt x="71" y="30"/>
                      <a:pt x="85" y="34"/>
                      <a:pt x="90" y="32"/>
                    </a:cubicBezTo>
                    <a:cubicBezTo>
                      <a:pt x="85" y="23"/>
                      <a:pt x="72" y="14"/>
                      <a:pt x="55" y="7"/>
                    </a:cubicBezTo>
                    <a:cubicBezTo>
                      <a:pt x="44" y="2"/>
                      <a:pt x="31" y="0"/>
                      <a:pt x="21" y="1"/>
                    </a:cubicBezTo>
                    <a:cubicBezTo>
                      <a:pt x="10" y="1"/>
                      <a:pt x="2" y="4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9" name="Freeform 2411">
                <a:extLst>
                  <a:ext uri="{FF2B5EF4-FFF2-40B4-BE49-F238E27FC236}">
                    <a16:creationId xmlns="" xmlns:a16="http://schemas.microsoft.com/office/drawing/2014/main" id="{ED023CE4-378B-4305-9F7C-DE16B6F9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0588" y="2152651"/>
                <a:ext cx="50800" cy="114300"/>
              </a:xfrm>
              <a:custGeom>
                <a:avLst/>
                <a:gdLst>
                  <a:gd name="T0" fmla="*/ 15 w 54"/>
                  <a:gd name="T1" fmla="*/ 0 h 123"/>
                  <a:gd name="T2" fmla="*/ 36 w 54"/>
                  <a:gd name="T3" fmla="*/ 36 h 123"/>
                  <a:gd name="T4" fmla="*/ 38 w 54"/>
                  <a:gd name="T5" fmla="*/ 76 h 123"/>
                  <a:gd name="T6" fmla="*/ 39 w 54"/>
                  <a:gd name="T7" fmla="*/ 88 h 123"/>
                  <a:gd name="T8" fmla="*/ 52 w 54"/>
                  <a:gd name="T9" fmla="*/ 120 h 123"/>
                  <a:gd name="T10" fmla="*/ 54 w 54"/>
                  <a:gd name="T11" fmla="*/ 123 h 123"/>
                  <a:gd name="T12" fmla="*/ 45 w 54"/>
                  <a:gd name="T13" fmla="*/ 117 h 123"/>
                  <a:gd name="T14" fmla="*/ 44 w 54"/>
                  <a:gd name="T15" fmla="*/ 115 h 123"/>
                  <a:gd name="T16" fmla="*/ 34 w 54"/>
                  <a:gd name="T17" fmla="*/ 77 h 123"/>
                  <a:gd name="T18" fmla="*/ 24 w 54"/>
                  <a:gd name="T19" fmla="*/ 50 h 123"/>
                  <a:gd name="T20" fmla="*/ 14 w 54"/>
                  <a:gd name="T21" fmla="*/ 20 h 123"/>
                  <a:gd name="T22" fmla="*/ 20 w 54"/>
                  <a:gd name="T23" fmla="*/ 48 h 123"/>
                  <a:gd name="T24" fmla="*/ 29 w 54"/>
                  <a:gd name="T25" fmla="*/ 77 h 123"/>
                  <a:gd name="T26" fmla="*/ 4 w 54"/>
                  <a:gd name="T27" fmla="*/ 48 h 123"/>
                  <a:gd name="T28" fmla="*/ 3 w 54"/>
                  <a:gd name="T29" fmla="*/ 17 h 123"/>
                  <a:gd name="T30" fmla="*/ 15 w 54"/>
                  <a:gd name="T3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123">
                    <a:moveTo>
                      <a:pt x="15" y="0"/>
                    </a:moveTo>
                    <a:cubicBezTo>
                      <a:pt x="19" y="8"/>
                      <a:pt x="29" y="17"/>
                      <a:pt x="36" y="36"/>
                    </a:cubicBezTo>
                    <a:cubicBezTo>
                      <a:pt x="43" y="53"/>
                      <a:pt x="45" y="70"/>
                      <a:pt x="38" y="76"/>
                    </a:cubicBezTo>
                    <a:cubicBezTo>
                      <a:pt x="38" y="76"/>
                      <a:pt x="37" y="80"/>
                      <a:pt x="39" y="88"/>
                    </a:cubicBezTo>
                    <a:cubicBezTo>
                      <a:pt x="41" y="96"/>
                      <a:pt x="44" y="107"/>
                      <a:pt x="52" y="120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1" y="121"/>
                      <a:pt x="48" y="119"/>
                      <a:pt x="45" y="117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33" y="94"/>
                      <a:pt x="34" y="77"/>
                      <a:pt x="34" y="77"/>
                    </a:cubicBezTo>
                    <a:cubicBezTo>
                      <a:pt x="33" y="69"/>
                      <a:pt x="28" y="60"/>
                      <a:pt x="24" y="50"/>
                    </a:cubicBezTo>
                    <a:cubicBezTo>
                      <a:pt x="20" y="40"/>
                      <a:pt x="16" y="30"/>
                      <a:pt x="14" y="20"/>
                    </a:cubicBezTo>
                    <a:cubicBezTo>
                      <a:pt x="12" y="25"/>
                      <a:pt x="16" y="37"/>
                      <a:pt x="20" y="48"/>
                    </a:cubicBezTo>
                    <a:cubicBezTo>
                      <a:pt x="25" y="60"/>
                      <a:pt x="31" y="72"/>
                      <a:pt x="29" y="77"/>
                    </a:cubicBezTo>
                    <a:cubicBezTo>
                      <a:pt x="20" y="75"/>
                      <a:pt x="10" y="64"/>
                      <a:pt x="4" y="48"/>
                    </a:cubicBezTo>
                    <a:cubicBezTo>
                      <a:pt x="0" y="38"/>
                      <a:pt x="0" y="27"/>
                      <a:pt x="3" y="17"/>
                    </a:cubicBezTo>
                    <a:cubicBezTo>
                      <a:pt x="5" y="8"/>
                      <a:pt x="10" y="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0" name="Freeform 2412">
                <a:extLst>
                  <a:ext uri="{FF2B5EF4-FFF2-40B4-BE49-F238E27FC236}">
                    <a16:creationId xmlns="" xmlns:a16="http://schemas.microsoft.com/office/drawing/2014/main" id="{5B295DE5-63E2-4E9A-A8CF-C21735CB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1526" y="2174876"/>
                <a:ext cx="120650" cy="55563"/>
              </a:xfrm>
              <a:custGeom>
                <a:avLst/>
                <a:gdLst>
                  <a:gd name="T0" fmla="*/ 0 w 129"/>
                  <a:gd name="T1" fmla="*/ 5 h 59"/>
                  <a:gd name="T2" fmla="*/ 39 w 129"/>
                  <a:gd name="T3" fmla="*/ 44 h 59"/>
                  <a:gd name="T4" fmla="*/ 81 w 129"/>
                  <a:gd name="T5" fmla="*/ 50 h 59"/>
                  <a:gd name="T6" fmla="*/ 126 w 129"/>
                  <a:gd name="T7" fmla="*/ 58 h 59"/>
                  <a:gd name="T8" fmla="*/ 129 w 129"/>
                  <a:gd name="T9" fmla="*/ 59 h 59"/>
                  <a:gd name="T10" fmla="*/ 122 w 129"/>
                  <a:gd name="T11" fmla="*/ 53 h 59"/>
                  <a:gd name="T12" fmla="*/ 120 w 129"/>
                  <a:gd name="T13" fmla="*/ 52 h 59"/>
                  <a:gd name="T14" fmla="*/ 82 w 129"/>
                  <a:gd name="T15" fmla="*/ 46 h 59"/>
                  <a:gd name="T16" fmla="*/ 53 w 129"/>
                  <a:gd name="T17" fmla="*/ 34 h 59"/>
                  <a:gd name="T18" fmla="*/ 22 w 129"/>
                  <a:gd name="T19" fmla="*/ 15 h 59"/>
                  <a:gd name="T20" fmla="*/ 52 w 129"/>
                  <a:gd name="T21" fmla="*/ 30 h 59"/>
                  <a:gd name="T22" fmla="*/ 81 w 129"/>
                  <a:gd name="T23" fmla="*/ 41 h 59"/>
                  <a:gd name="T24" fmla="*/ 52 w 129"/>
                  <a:gd name="T25" fmla="*/ 12 h 59"/>
                  <a:gd name="T26" fmla="*/ 21 w 129"/>
                  <a:gd name="T27" fmla="*/ 1 h 59"/>
                  <a:gd name="T28" fmla="*/ 0 w 129"/>
                  <a:gd name="T29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59">
                    <a:moveTo>
                      <a:pt x="0" y="5"/>
                    </a:moveTo>
                    <a:cubicBezTo>
                      <a:pt x="9" y="15"/>
                      <a:pt x="18" y="32"/>
                      <a:pt x="39" y="44"/>
                    </a:cubicBezTo>
                    <a:cubicBezTo>
                      <a:pt x="58" y="57"/>
                      <a:pt x="77" y="57"/>
                      <a:pt x="81" y="50"/>
                    </a:cubicBezTo>
                    <a:cubicBezTo>
                      <a:pt x="81" y="50"/>
                      <a:pt x="99" y="50"/>
                      <a:pt x="126" y="58"/>
                    </a:cubicBezTo>
                    <a:cubicBezTo>
                      <a:pt x="129" y="59"/>
                      <a:pt x="129" y="59"/>
                      <a:pt x="129" y="59"/>
                    </a:cubicBezTo>
                    <a:cubicBezTo>
                      <a:pt x="122" y="53"/>
                      <a:pt x="122" y="53"/>
                      <a:pt x="122" y="53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98" y="46"/>
                      <a:pt x="82" y="46"/>
                      <a:pt x="82" y="46"/>
                    </a:cubicBezTo>
                    <a:cubicBezTo>
                      <a:pt x="73" y="45"/>
                      <a:pt x="63" y="40"/>
                      <a:pt x="53" y="34"/>
                    </a:cubicBezTo>
                    <a:cubicBezTo>
                      <a:pt x="43" y="27"/>
                      <a:pt x="32" y="20"/>
                      <a:pt x="22" y="15"/>
                    </a:cubicBezTo>
                    <a:cubicBezTo>
                      <a:pt x="28" y="14"/>
                      <a:pt x="39" y="23"/>
                      <a:pt x="52" y="30"/>
                    </a:cubicBezTo>
                    <a:cubicBezTo>
                      <a:pt x="64" y="37"/>
                      <a:pt x="76" y="43"/>
                      <a:pt x="81" y="41"/>
                    </a:cubicBezTo>
                    <a:cubicBezTo>
                      <a:pt x="78" y="33"/>
                      <a:pt x="67" y="22"/>
                      <a:pt x="52" y="12"/>
                    </a:cubicBezTo>
                    <a:cubicBezTo>
                      <a:pt x="43" y="6"/>
                      <a:pt x="31" y="2"/>
                      <a:pt x="21" y="1"/>
                    </a:cubicBezTo>
                    <a:cubicBezTo>
                      <a:pt x="11" y="0"/>
                      <a:pt x="2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1" name="Freeform 2413">
                <a:extLst>
                  <a:ext uri="{FF2B5EF4-FFF2-40B4-BE49-F238E27FC236}">
                    <a16:creationId xmlns="" xmlns:a16="http://schemas.microsoft.com/office/drawing/2014/main" id="{BE1D2B6E-D617-44C4-BBA9-129961A89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251" y="2117726"/>
                <a:ext cx="36513" cy="112713"/>
              </a:xfrm>
              <a:custGeom>
                <a:avLst/>
                <a:gdLst>
                  <a:gd name="T0" fmla="*/ 21 w 39"/>
                  <a:gd name="T1" fmla="*/ 0 h 120"/>
                  <a:gd name="T2" fmla="*/ 35 w 39"/>
                  <a:gd name="T3" fmla="*/ 36 h 120"/>
                  <a:gd name="T4" fmla="*/ 30 w 39"/>
                  <a:gd name="T5" fmla="*/ 74 h 120"/>
                  <a:gd name="T6" fmla="*/ 30 w 39"/>
                  <a:gd name="T7" fmla="*/ 86 h 120"/>
                  <a:gd name="T8" fmla="*/ 37 w 39"/>
                  <a:gd name="T9" fmla="*/ 117 h 120"/>
                  <a:gd name="T10" fmla="*/ 38 w 39"/>
                  <a:gd name="T11" fmla="*/ 120 h 120"/>
                  <a:gd name="T12" fmla="*/ 31 w 39"/>
                  <a:gd name="T13" fmla="*/ 114 h 120"/>
                  <a:gd name="T14" fmla="*/ 31 w 39"/>
                  <a:gd name="T15" fmla="*/ 111 h 120"/>
                  <a:gd name="T16" fmla="*/ 26 w 39"/>
                  <a:gd name="T17" fmla="*/ 75 h 120"/>
                  <a:gd name="T18" fmla="*/ 21 w 39"/>
                  <a:gd name="T19" fmla="*/ 47 h 120"/>
                  <a:gd name="T20" fmla="*/ 17 w 39"/>
                  <a:gd name="T21" fmla="*/ 19 h 120"/>
                  <a:gd name="T22" fmla="*/ 18 w 39"/>
                  <a:gd name="T23" fmla="*/ 46 h 120"/>
                  <a:gd name="T24" fmla="*/ 22 w 39"/>
                  <a:gd name="T25" fmla="*/ 74 h 120"/>
                  <a:gd name="T26" fmla="*/ 3 w 39"/>
                  <a:gd name="T27" fmla="*/ 43 h 120"/>
                  <a:gd name="T28" fmla="*/ 7 w 39"/>
                  <a:gd name="T29" fmla="*/ 14 h 120"/>
                  <a:gd name="T30" fmla="*/ 21 w 39"/>
                  <a:gd name="T3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20">
                    <a:moveTo>
                      <a:pt x="21" y="0"/>
                    </a:moveTo>
                    <a:cubicBezTo>
                      <a:pt x="24" y="8"/>
                      <a:pt x="31" y="18"/>
                      <a:pt x="35" y="36"/>
                    </a:cubicBezTo>
                    <a:cubicBezTo>
                      <a:pt x="39" y="53"/>
                      <a:pt x="38" y="70"/>
                      <a:pt x="30" y="74"/>
                    </a:cubicBezTo>
                    <a:cubicBezTo>
                      <a:pt x="30" y="74"/>
                      <a:pt x="29" y="78"/>
                      <a:pt x="30" y="86"/>
                    </a:cubicBezTo>
                    <a:cubicBezTo>
                      <a:pt x="30" y="93"/>
                      <a:pt x="32" y="104"/>
                      <a:pt x="37" y="117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24" y="90"/>
                      <a:pt x="27" y="75"/>
                      <a:pt x="26" y="75"/>
                    </a:cubicBezTo>
                    <a:cubicBezTo>
                      <a:pt x="26" y="67"/>
                      <a:pt x="24" y="57"/>
                      <a:pt x="21" y="47"/>
                    </a:cubicBezTo>
                    <a:cubicBezTo>
                      <a:pt x="19" y="38"/>
                      <a:pt x="17" y="27"/>
                      <a:pt x="17" y="19"/>
                    </a:cubicBezTo>
                    <a:cubicBezTo>
                      <a:pt x="14" y="23"/>
                      <a:pt x="16" y="34"/>
                      <a:pt x="18" y="46"/>
                    </a:cubicBezTo>
                    <a:cubicBezTo>
                      <a:pt x="21" y="57"/>
                      <a:pt x="24" y="69"/>
                      <a:pt x="22" y="74"/>
                    </a:cubicBezTo>
                    <a:cubicBezTo>
                      <a:pt x="14" y="70"/>
                      <a:pt x="6" y="58"/>
                      <a:pt x="3" y="43"/>
                    </a:cubicBezTo>
                    <a:cubicBezTo>
                      <a:pt x="0" y="33"/>
                      <a:pt x="3" y="22"/>
                      <a:pt x="7" y="14"/>
                    </a:cubicBezTo>
                    <a:cubicBezTo>
                      <a:pt x="11" y="6"/>
                      <a:pt x="16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2" name="Freeform 2414">
                <a:extLst>
                  <a:ext uri="{FF2B5EF4-FFF2-40B4-BE49-F238E27FC236}">
                    <a16:creationId xmlns="" xmlns:a16="http://schemas.microsoft.com/office/drawing/2014/main" id="{9C496280-4D66-4D11-A8F3-E5D534945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713" y="2116138"/>
                <a:ext cx="104775" cy="71438"/>
              </a:xfrm>
              <a:custGeom>
                <a:avLst/>
                <a:gdLst>
                  <a:gd name="T0" fmla="*/ 0 w 112"/>
                  <a:gd name="T1" fmla="*/ 3 h 76"/>
                  <a:gd name="T2" fmla="*/ 10 w 112"/>
                  <a:gd name="T3" fmla="*/ 24 h 76"/>
                  <a:gd name="T4" fmla="*/ 29 w 112"/>
                  <a:gd name="T5" fmla="*/ 48 h 76"/>
                  <a:gd name="T6" fmla="*/ 68 w 112"/>
                  <a:gd name="T7" fmla="*/ 60 h 76"/>
                  <a:gd name="T8" fmla="*/ 79 w 112"/>
                  <a:gd name="T9" fmla="*/ 63 h 76"/>
                  <a:gd name="T10" fmla="*/ 109 w 112"/>
                  <a:gd name="T11" fmla="*/ 75 h 76"/>
                  <a:gd name="T12" fmla="*/ 112 w 112"/>
                  <a:gd name="T13" fmla="*/ 76 h 76"/>
                  <a:gd name="T14" fmla="*/ 106 w 112"/>
                  <a:gd name="T15" fmla="*/ 69 h 76"/>
                  <a:gd name="T16" fmla="*/ 104 w 112"/>
                  <a:gd name="T17" fmla="*/ 68 h 76"/>
                  <a:gd name="T18" fmla="*/ 69 w 112"/>
                  <a:gd name="T19" fmla="*/ 57 h 76"/>
                  <a:gd name="T20" fmla="*/ 44 w 112"/>
                  <a:gd name="T21" fmla="*/ 40 h 76"/>
                  <a:gd name="T22" fmla="*/ 19 w 112"/>
                  <a:gd name="T23" fmla="*/ 17 h 76"/>
                  <a:gd name="T24" fmla="*/ 44 w 112"/>
                  <a:gd name="T25" fmla="*/ 36 h 76"/>
                  <a:gd name="T26" fmla="*/ 69 w 112"/>
                  <a:gd name="T27" fmla="*/ 52 h 76"/>
                  <a:gd name="T28" fmla="*/ 47 w 112"/>
                  <a:gd name="T29" fmla="*/ 20 h 76"/>
                  <a:gd name="T30" fmla="*/ 20 w 112"/>
                  <a:gd name="T31" fmla="*/ 3 h 76"/>
                  <a:gd name="T32" fmla="*/ 0 w 112"/>
                  <a:gd name="T33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76">
                    <a:moveTo>
                      <a:pt x="0" y="3"/>
                    </a:moveTo>
                    <a:cubicBezTo>
                      <a:pt x="3" y="9"/>
                      <a:pt x="6" y="16"/>
                      <a:pt x="10" y="24"/>
                    </a:cubicBezTo>
                    <a:cubicBezTo>
                      <a:pt x="15" y="32"/>
                      <a:pt x="21" y="40"/>
                      <a:pt x="29" y="48"/>
                    </a:cubicBezTo>
                    <a:cubicBezTo>
                      <a:pt x="46" y="63"/>
                      <a:pt x="63" y="67"/>
                      <a:pt x="68" y="60"/>
                    </a:cubicBezTo>
                    <a:cubicBezTo>
                      <a:pt x="68" y="60"/>
                      <a:pt x="72" y="61"/>
                      <a:pt x="79" y="63"/>
                    </a:cubicBezTo>
                    <a:cubicBezTo>
                      <a:pt x="87" y="65"/>
                      <a:pt x="97" y="69"/>
                      <a:pt x="109" y="75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0" y="74"/>
                      <a:pt x="108" y="72"/>
                      <a:pt x="106" y="69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84" y="60"/>
                      <a:pt x="69" y="57"/>
                      <a:pt x="69" y="57"/>
                    </a:cubicBezTo>
                    <a:cubicBezTo>
                      <a:pt x="62" y="54"/>
                      <a:pt x="53" y="48"/>
                      <a:pt x="44" y="40"/>
                    </a:cubicBezTo>
                    <a:cubicBezTo>
                      <a:pt x="35" y="32"/>
                      <a:pt x="27" y="23"/>
                      <a:pt x="19" y="17"/>
                    </a:cubicBezTo>
                    <a:cubicBezTo>
                      <a:pt x="24" y="17"/>
                      <a:pt x="33" y="27"/>
                      <a:pt x="44" y="36"/>
                    </a:cubicBezTo>
                    <a:cubicBezTo>
                      <a:pt x="54" y="45"/>
                      <a:pt x="64" y="53"/>
                      <a:pt x="69" y="52"/>
                    </a:cubicBezTo>
                    <a:cubicBezTo>
                      <a:pt x="68" y="43"/>
                      <a:pt x="59" y="31"/>
                      <a:pt x="47" y="20"/>
                    </a:cubicBezTo>
                    <a:cubicBezTo>
                      <a:pt x="39" y="12"/>
                      <a:pt x="29" y="7"/>
                      <a:pt x="20" y="3"/>
                    </a:cubicBezTo>
                    <a:cubicBezTo>
                      <a:pt x="11" y="0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3" name="Freeform 2415">
                <a:extLst>
                  <a:ext uri="{FF2B5EF4-FFF2-40B4-BE49-F238E27FC236}">
                    <a16:creationId xmlns="" xmlns:a16="http://schemas.microsoft.com/office/drawing/2014/main" id="{FCA1C182-6B14-4396-A39A-F7F220D0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1851" y="2081213"/>
                <a:ext cx="30163" cy="106363"/>
              </a:xfrm>
              <a:custGeom>
                <a:avLst/>
                <a:gdLst>
                  <a:gd name="T0" fmla="*/ 25 w 32"/>
                  <a:gd name="T1" fmla="*/ 0 h 114"/>
                  <a:gd name="T2" fmla="*/ 31 w 32"/>
                  <a:gd name="T3" fmla="*/ 36 h 114"/>
                  <a:gd name="T4" fmla="*/ 20 w 32"/>
                  <a:gd name="T5" fmla="*/ 70 h 114"/>
                  <a:gd name="T6" fmla="*/ 18 w 32"/>
                  <a:gd name="T7" fmla="*/ 81 h 114"/>
                  <a:gd name="T8" fmla="*/ 20 w 32"/>
                  <a:gd name="T9" fmla="*/ 111 h 114"/>
                  <a:gd name="T10" fmla="*/ 21 w 32"/>
                  <a:gd name="T11" fmla="*/ 114 h 114"/>
                  <a:gd name="T12" fmla="*/ 15 w 32"/>
                  <a:gd name="T13" fmla="*/ 107 h 114"/>
                  <a:gd name="T14" fmla="*/ 15 w 32"/>
                  <a:gd name="T15" fmla="*/ 105 h 114"/>
                  <a:gd name="T16" fmla="*/ 17 w 32"/>
                  <a:gd name="T17" fmla="*/ 70 h 114"/>
                  <a:gd name="T18" fmla="*/ 17 w 32"/>
                  <a:gd name="T19" fmla="*/ 44 h 114"/>
                  <a:gd name="T20" fmla="*/ 18 w 32"/>
                  <a:gd name="T21" fmla="*/ 17 h 114"/>
                  <a:gd name="T22" fmla="*/ 14 w 32"/>
                  <a:gd name="T23" fmla="*/ 42 h 114"/>
                  <a:gd name="T24" fmla="*/ 13 w 32"/>
                  <a:gd name="T25" fmla="*/ 68 h 114"/>
                  <a:gd name="T26" fmla="*/ 0 w 32"/>
                  <a:gd name="T27" fmla="*/ 37 h 114"/>
                  <a:gd name="T28" fmla="*/ 9 w 32"/>
                  <a:gd name="T29" fmla="*/ 11 h 114"/>
                  <a:gd name="T30" fmla="*/ 25 w 32"/>
                  <a:gd name="T3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14">
                    <a:moveTo>
                      <a:pt x="25" y="0"/>
                    </a:moveTo>
                    <a:cubicBezTo>
                      <a:pt x="26" y="8"/>
                      <a:pt x="31" y="18"/>
                      <a:pt x="31" y="36"/>
                    </a:cubicBezTo>
                    <a:cubicBezTo>
                      <a:pt x="32" y="52"/>
                      <a:pt x="28" y="67"/>
                      <a:pt x="20" y="70"/>
                    </a:cubicBezTo>
                    <a:cubicBezTo>
                      <a:pt x="20" y="70"/>
                      <a:pt x="19" y="74"/>
                      <a:pt x="18" y="81"/>
                    </a:cubicBezTo>
                    <a:cubicBezTo>
                      <a:pt x="17" y="88"/>
                      <a:pt x="17" y="98"/>
                      <a:pt x="20" y="111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19" y="112"/>
                      <a:pt x="17" y="110"/>
                      <a:pt x="15" y="107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2" y="84"/>
                      <a:pt x="17" y="70"/>
                      <a:pt x="17" y="70"/>
                    </a:cubicBezTo>
                    <a:cubicBezTo>
                      <a:pt x="18" y="63"/>
                      <a:pt x="17" y="53"/>
                      <a:pt x="17" y="44"/>
                    </a:cubicBezTo>
                    <a:cubicBezTo>
                      <a:pt x="16" y="34"/>
                      <a:pt x="16" y="25"/>
                      <a:pt x="18" y="17"/>
                    </a:cubicBezTo>
                    <a:cubicBezTo>
                      <a:pt x="14" y="20"/>
                      <a:pt x="14" y="31"/>
                      <a:pt x="14" y="42"/>
                    </a:cubicBezTo>
                    <a:cubicBezTo>
                      <a:pt x="14" y="53"/>
                      <a:pt x="16" y="64"/>
                      <a:pt x="13" y="68"/>
                    </a:cubicBezTo>
                    <a:cubicBezTo>
                      <a:pt x="6" y="64"/>
                      <a:pt x="0" y="51"/>
                      <a:pt x="0" y="37"/>
                    </a:cubicBezTo>
                    <a:cubicBezTo>
                      <a:pt x="0" y="27"/>
                      <a:pt x="4" y="18"/>
                      <a:pt x="9" y="11"/>
                    </a:cubicBezTo>
                    <a:cubicBezTo>
                      <a:pt x="14" y="4"/>
                      <a:pt x="21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4" name="Freeform 2416">
                <a:extLst>
                  <a:ext uri="{FF2B5EF4-FFF2-40B4-BE49-F238E27FC236}">
                    <a16:creationId xmlns="" xmlns:a16="http://schemas.microsoft.com/office/drawing/2014/main" id="{C17D6FDD-C2DF-4493-B1F1-06C1628FC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013" y="2055813"/>
                <a:ext cx="85725" cy="85725"/>
              </a:xfrm>
              <a:custGeom>
                <a:avLst/>
                <a:gdLst>
                  <a:gd name="T0" fmla="*/ 0 w 91"/>
                  <a:gd name="T1" fmla="*/ 3 h 92"/>
                  <a:gd name="T2" fmla="*/ 6 w 91"/>
                  <a:gd name="T3" fmla="*/ 24 h 92"/>
                  <a:gd name="T4" fmla="*/ 19 w 91"/>
                  <a:gd name="T5" fmla="*/ 51 h 92"/>
                  <a:gd name="T6" fmla="*/ 53 w 91"/>
                  <a:gd name="T7" fmla="*/ 70 h 92"/>
                  <a:gd name="T8" fmla="*/ 63 w 91"/>
                  <a:gd name="T9" fmla="*/ 74 h 92"/>
                  <a:gd name="T10" fmla="*/ 89 w 91"/>
                  <a:gd name="T11" fmla="*/ 91 h 92"/>
                  <a:gd name="T12" fmla="*/ 91 w 91"/>
                  <a:gd name="T13" fmla="*/ 92 h 92"/>
                  <a:gd name="T14" fmla="*/ 87 w 91"/>
                  <a:gd name="T15" fmla="*/ 85 h 92"/>
                  <a:gd name="T16" fmla="*/ 85 w 91"/>
                  <a:gd name="T17" fmla="*/ 84 h 92"/>
                  <a:gd name="T18" fmla="*/ 55 w 91"/>
                  <a:gd name="T19" fmla="*/ 67 h 92"/>
                  <a:gd name="T20" fmla="*/ 34 w 91"/>
                  <a:gd name="T21" fmla="*/ 46 h 92"/>
                  <a:gd name="T22" fmla="*/ 15 w 91"/>
                  <a:gd name="T23" fmla="*/ 20 h 92"/>
                  <a:gd name="T24" fmla="*/ 34 w 91"/>
                  <a:gd name="T25" fmla="*/ 43 h 92"/>
                  <a:gd name="T26" fmla="*/ 56 w 91"/>
                  <a:gd name="T27" fmla="*/ 62 h 92"/>
                  <a:gd name="T28" fmla="*/ 41 w 91"/>
                  <a:gd name="T29" fmla="*/ 28 h 92"/>
                  <a:gd name="T30" fmla="*/ 18 w 91"/>
                  <a:gd name="T31" fmla="*/ 7 h 92"/>
                  <a:gd name="T32" fmla="*/ 0 w 91"/>
                  <a:gd name="T33" fmla="*/ 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2">
                    <a:moveTo>
                      <a:pt x="0" y="3"/>
                    </a:moveTo>
                    <a:cubicBezTo>
                      <a:pt x="2" y="9"/>
                      <a:pt x="3" y="16"/>
                      <a:pt x="6" y="24"/>
                    </a:cubicBezTo>
                    <a:cubicBezTo>
                      <a:pt x="8" y="33"/>
                      <a:pt x="12" y="42"/>
                      <a:pt x="19" y="51"/>
                    </a:cubicBezTo>
                    <a:cubicBezTo>
                      <a:pt x="32" y="68"/>
                      <a:pt x="47" y="75"/>
                      <a:pt x="53" y="70"/>
                    </a:cubicBezTo>
                    <a:cubicBezTo>
                      <a:pt x="53" y="70"/>
                      <a:pt x="57" y="71"/>
                      <a:pt x="63" y="74"/>
                    </a:cubicBezTo>
                    <a:cubicBezTo>
                      <a:pt x="69" y="78"/>
                      <a:pt x="78" y="83"/>
                      <a:pt x="89" y="91"/>
                    </a:cubicBezTo>
                    <a:cubicBezTo>
                      <a:pt x="91" y="92"/>
                      <a:pt x="91" y="92"/>
                      <a:pt x="91" y="92"/>
                    </a:cubicBezTo>
                    <a:cubicBezTo>
                      <a:pt x="90" y="90"/>
                      <a:pt x="89" y="87"/>
                      <a:pt x="87" y="85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68" y="72"/>
                      <a:pt x="55" y="67"/>
                      <a:pt x="55" y="67"/>
                    </a:cubicBezTo>
                    <a:cubicBezTo>
                      <a:pt x="48" y="63"/>
                      <a:pt x="41" y="55"/>
                      <a:pt x="34" y="46"/>
                    </a:cubicBezTo>
                    <a:cubicBezTo>
                      <a:pt x="28" y="38"/>
                      <a:pt x="21" y="27"/>
                      <a:pt x="15" y="20"/>
                    </a:cubicBezTo>
                    <a:cubicBezTo>
                      <a:pt x="19" y="21"/>
                      <a:pt x="26" y="32"/>
                      <a:pt x="34" y="43"/>
                    </a:cubicBezTo>
                    <a:cubicBezTo>
                      <a:pt x="42" y="53"/>
                      <a:pt x="51" y="62"/>
                      <a:pt x="56" y="62"/>
                    </a:cubicBezTo>
                    <a:cubicBezTo>
                      <a:pt x="56" y="54"/>
                      <a:pt x="50" y="41"/>
                      <a:pt x="41" y="28"/>
                    </a:cubicBezTo>
                    <a:cubicBezTo>
                      <a:pt x="35" y="19"/>
                      <a:pt x="26" y="12"/>
                      <a:pt x="18" y="7"/>
                    </a:cubicBezTo>
                    <a:cubicBezTo>
                      <a:pt x="11" y="3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5" name="Freeform 2417">
                <a:extLst>
                  <a:ext uri="{FF2B5EF4-FFF2-40B4-BE49-F238E27FC236}">
                    <a16:creationId xmlns="" xmlns:a16="http://schemas.microsoft.com/office/drawing/2014/main" id="{F879D533-8B36-4A87-81A2-E91EB3E9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801" y="2043113"/>
                <a:ext cx="31750" cy="98425"/>
              </a:xfrm>
              <a:custGeom>
                <a:avLst/>
                <a:gdLst>
                  <a:gd name="T0" fmla="*/ 33 w 35"/>
                  <a:gd name="T1" fmla="*/ 1 h 106"/>
                  <a:gd name="T2" fmla="*/ 32 w 35"/>
                  <a:gd name="T3" fmla="*/ 35 h 106"/>
                  <a:gd name="T4" fmla="*/ 16 w 35"/>
                  <a:gd name="T5" fmla="*/ 65 h 106"/>
                  <a:gd name="T6" fmla="*/ 11 w 35"/>
                  <a:gd name="T7" fmla="*/ 75 h 106"/>
                  <a:gd name="T8" fmla="*/ 8 w 35"/>
                  <a:gd name="T9" fmla="*/ 104 h 106"/>
                  <a:gd name="T10" fmla="*/ 8 w 35"/>
                  <a:gd name="T11" fmla="*/ 106 h 106"/>
                  <a:gd name="T12" fmla="*/ 4 w 35"/>
                  <a:gd name="T13" fmla="*/ 99 h 106"/>
                  <a:gd name="T14" fmla="*/ 4 w 35"/>
                  <a:gd name="T15" fmla="*/ 96 h 106"/>
                  <a:gd name="T16" fmla="*/ 12 w 35"/>
                  <a:gd name="T17" fmla="*/ 64 h 106"/>
                  <a:gd name="T18" fmla="*/ 17 w 35"/>
                  <a:gd name="T19" fmla="*/ 40 h 106"/>
                  <a:gd name="T20" fmla="*/ 23 w 35"/>
                  <a:gd name="T21" fmla="*/ 15 h 106"/>
                  <a:gd name="T22" fmla="*/ 15 w 35"/>
                  <a:gd name="T23" fmla="*/ 38 h 106"/>
                  <a:gd name="T24" fmla="*/ 9 w 35"/>
                  <a:gd name="T25" fmla="*/ 62 h 106"/>
                  <a:gd name="T26" fmla="*/ 3 w 35"/>
                  <a:gd name="T27" fmla="*/ 31 h 106"/>
                  <a:gd name="T28" fmla="*/ 16 w 35"/>
                  <a:gd name="T29" fmla="*/ 8 h 106"/>
                  <a:gd name="T30" fmla="*/ 33 w 35"/>
                  <a:gd name="T31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06">
                    <a:moveTo>
                      <a:pt x="33" y="1"/>
                    </a:moveTo>
                    <a:cubicBezTo>
                      <a:pt x="32" y="9"/>
                      <a:pt x="35" y="19"/>
                      <a:pt x="32" y="35"/>
                    </a:cubicBezTo>
                    <a:cubicBezTo>
                      <a:pt x="29" y="50"/>
                      <a:pt x="23" y="64"/>
                      <a:pt x="16" y="65"/>
                    </a:cubicBezTo>
                    <a:cubicBezTo>
                      <a:pt x="15" y="65"/>
                      <a:pt x="13" y="68"/>
                      <a:pt x="11" y="75"/>
                    </a:cubicBezTo>
                    <a:cubicBezTo>
                      <a:pt x="9" y="81"/>
                      <a:pt x="8" y="91"/>
                      <a:pt x="8" y="104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7" y="104"/>
                      <a:pt x="6" y="101"/>
                      <a:pt x="4" y="99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5" y="76"/>
                      <a:pt x="12" y="64"/>
                      <a:pt x="12" y="64"/>
                    </a:cubicBezTo>
                    <a:cubicBezTo>
                      <a:pt x="15" y="58"/>
                      <a:pt x="15" y="49"/>
                      <a:pt x="17" y="40"/>
                    </a:cubicBezTo>
                    <a:cubicBezTo>
                      <a:pt x="18" y="31"/>
                      <a:pt x="20" y="22"/>
                      <a:pt x="23" y="15"/>
                    </a:cubicBezTo>
                    <a:cubicBezTo>
                      <a:pt x="19" y="18"/>
                      <a:pt x="17" y="28"/>
                      <a:pt x="15" y="38"/>
                    </a:cubicBezTo>
                    <a:cubicBezTo>
                      <a:pt x="13" y="48"/>
                      <a:pt x="12" y="59"/>
                      <a:pt x="9" y="62"/>
                    </a:cubicBezTo>
                    <a:cubicBezTo>
                      <a:pt x="3" y="57"/>
                      <a:pt x="0" y="44"/>
                      <a:pt x="3" y="31"/>
                    </a:cubicBezTo>
                    <a:cubicBezTo>
                      <a:pt x="4" y="22"/>
                      <a:pt x="10" y="14"/>
                      <a:pt x="16" y="8"/>
                    </a:cubicBezTo>
                    <a:cubicBezTo>
                      <a:pt x="22" y="3"/>
                      <a:pt x="29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6" name="Freeform 2418">
                <a:extLst>
                  <a:ext uri="{FF2B5EF4-FFF2-40B4-BE49-F238E27FC236}">
                    <a16:creationId xmlns="" xmlns:a16="http://schemas.microsoft.com/office/drawing/2014/main" id="{1F09A295-6673-4590-B826-C7E53D0A7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013" y="1998663"/>
                <a:ext cx="63500" cy="95250"/>
              </a:xfrm>
              <a:custGeom>
                <a:avLst/>
                <a:gdLst>
                  <a:gd name="T0" fmla="*/ 0 w 67"/>
                  <a:gd name="T1" fmla="*/ 2 h 103"/>
                  <a:gd name="T2" fmla="*/ 1 w 67"/>
                  <a:gd name="T3" fmla="*/ 23 h 103"/>
                  <a:gd name="T4" fmla="*/ 8 w 67"/>
                  <a:gd name="T5" fmla="*/ 50 h 103"/>
                  <a:gd name="T6" fmla="*/ 36 w 67"/>
                  <a:gd name="T7" fmla="*/ 75 h 103"/>
                  <a:gd name="T8" fmla="*/ 45 w 67"/>
                  <a:gd name="T9" fmla="*/ 81 h 103"/>
                  <a:gd name="T10" fmla="*/ 66 w 67"/>
                  <a:gd name="T11" fmla="*/ 101 h 103"/>
                  <a:gd name="T12" fmla="*/ 67 w 67"/>
                  <a:gd name="T13" fmla="*/ 103 h 103"/>
                  <a:gd name="T14" fmla="*/ 65 w 67"/>
                  <a:gd name="T15" fmla="*/ 95 h 103"/>
                  <a:gd name="T16" fmla="*/ 63 w 67"/>
                  <a:gd name="T17" fmla="*/ 94 h 103"/>
                  <a:gd name="T18" fmla="*/ 38 w 67"/>
                  <a:gd name="T19" fmla="*/ 72 h 103"/>
                  <a:gd name="T20" fmla="*/ 23 w 67"/>
                  <a:gd name="T21" fmla="*/ 49 h 103"/>
                  <a:gd name="T22" fmla="*/ 10 w 67"/>
                  <a:gd name="T23" fmla="*/ 20 h 103"/>
                  <a:gd name="T24" fmla="*/ 24 w 67"/>
                  <a:gd name="T25" fmla="*/ 45 h 103"/>
                  <a:gd name="T26" fmla="*/ 40 w 67"/>
                  <a:gd name="T27" fmla="*/ 68 h 103"/>
                  <a:gd name="T28" fmla="*/ 33 w 67"/>
                  <a:gd name="T29" fmla="*/ 33 h 103"/>
                  <a:gd name="T30" fmla="*/ 16 w 67"/>
                  <a:gd name="T31" fmla="*/ 10 h 103"/>
                  <a:gd name="T32" fmla="*/ 0 w 67"/>
                  <a:gd name="T33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103">
                    <a:moveTo>
                      <a:pt x="0" y="2"/>
                    </a:moveTo>
                    <a:cubicBezTo>
                      <a:pt x="0" y="8"/>
                      <a:pt x="0" y="15"/>
                      <a:pt x="1" y="23"/>
                    </a:cubicBezTo>
                    <a:cubicBezTo>
                      <a:pt x="2" y="31"/>
                      <a:pt x="4" y="40"/>
                      <a:pt x="8" y="50"/>
                    </a:cubicBezTo>
                    <a:cubicBezTo>
                      <a:pt x="16" y="69"/>
                      <a:pt x="29" y="78"/>
                      <a:pt x="36" y="75"/>
                    </a:cubicBezTo>
                    <a:cubicBezTo>
                      <a:pt x="36" y="74"/>
                      <a:pt x="39" y="76"/>
                      <a:pt x="45" y="81"/>
                    </a:cubicBezTo>
                    <a:cubicBezTo>
                      <a:pt x="50" y="85"/>
                      <a:pt x="57" y="92"/>
                      <a:pt x="66" y="101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100"/>
                      <a:pt x="66" y="98"/>
                      <a:pt x="65" y="9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50" y="80"/>
                      <a:pt x="38" y="72"/>
                      <a:pt x="38" y="72"/>
                    </a:cubicBezTo>
                    <a:cubicBezTo>
                      <a:pt x="33" y="67"/>
                      <a:pt x="28" y="59"/>
                      <a:pt x="23" y="49"/>
                    </a:cubicBezTo>
                    <a:cubicBezTo>
                      <a:pt x="19" y="39"/>
                      <a:pt x="15" y="29"/>
                      <a:pt x="10" y="20"/>
                    </a:cubicBezTo>
                    <a:cubicBezTo>
                      <a:pt x="14" y="23"/>
                      <a:pt x="19" y="34"/>
                      <a:pt x="24" y="45"/>
                    </a:cubicBezTo>
                    <a:cubicBezTo>
                      <a:pt x="29" y="57"/>
                      <a:pt x="36" y="67"/>
                      <a:pt x="40" y="68"/>
                    </a:cubicBezTo>
                    <a:cubicBezTo>
                      <a:pt x="42" y="60"/>
                      <a:pt x="39" y="47"/>
                      <a:pt x="33" y="33"/>
                    </a:cubicBezTo>
                    <a:cubicBezTo>
                      <a:pt x="29" y="24"/>
                      <a:pt x="23" y="16"/>
                      <a:pt x="16" y="10"/>
                    </a:cubicBezTo>
                    <a:cubicBezTo>
                      <a:pt x="10" y="4"/>
                      <a:pt x="3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7" name="Freeform 2419">
                <a:extLst>
                  <a:ext uri="{FF2B5EF4-FFF2-40B4-BE49-F238E27FC236}">
                    <a16:creationId xmlns="" xmlns:a16="http://schemas.microsoft.com/office/drawing/2014/main" id="{05570EA5-794C-4553-84F1-745CF4658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6926" y="2005013"/>
                <a:ext cx="42863" cy="88900"/>
              </a:xfrm>
              <a:custGeom>
                <a:avLst/>
                <a:gdLst>
                  <a:gd name="T0" fmla="*/ 46 w 46"/>
                  <a:gd name="T1" fmla="*/ 2 h 95"/>
                  <a:gd name="T2" fmla="*/ 38 w 46"/>
                  <a:gd name="T3" fmla="*/ 34 h 95"/>
                  <a:gd name="T4" fmla="*/ 17 w 46"/>
                  <a:gd name="T5" fmla="*/ 58 h 95"/>
                  <a:gd name="T6" fmla="*/ 11 w 46"/>
                  <a:gd name="T7" fmla="*/ 66 h 95"/>
                  <a:gd name="T8" fmla="*/ 3 w 46"/>
                  <a:gd name="T9" fmla="*/ 92 h 95"/>
                  <a:gd name="T10" fmla="*/ 2 w 46"/>
                  <a:gd name="T11" fmla="*/ 95 h 95"/>
                  <a:gd name="T12" fmla="*/ 0 w 46"/>
                  <a:gd name="T13" fmla="*/ 87 h 95"/>
                  <a:gd name="T14" fmla="*/ 1 w 46"/>
                  <a:gd name="T15" fmla="*/ 85 h 95"/>
                  <a:gd name="T16" fmla="*/ 14 w 46"/>
                  <a:gd name="T17" fmla="*/ 57 h 95"/>
                  <a:gd name="T18" fmla="*/ 23 w 46"/>
                  <a:gd name="T19" fmla="*/ 35 h 95"/>
                  <a:gd name="T20" fmla="*/ 34 w 46"/>
                  <a:gd name="T21" fmla="*/ 13 h 95"/>
                  <a:gd name="T22" fmla="*/ 22 w 46"/>
                  <a:gd name="T23" fmla="*/ 33 h 95"/>
                  <a:gd name="T24" fmla="*/ 11 w 46"/>
                  <a:gd name="T25" fmla="*/ 54 h 95"/>
                  <a:gd name="T26" fmla="*/ 12 w 46"/>
                  <a:gd name="T27" fmla="*/ 24 h 95"/>
                  <a:gd name="T28" fmla="*/ 29 w 46"/>
                  <a:gd name="T29" fmla="*/ 5 h 95"/>
                  <a:gd name="T30" fmla="*/ 46 w 46"/>
                  <a:gd name="T31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95">
                    <a:moveTo>
                      <a:pt x="46" y="2"/>
                    </a:moveTo>
                    <a:cubicBezTo>
                      <a:pt x="44" y="9"/>
                      <a:pt x="44" y="19"/>
                      <a:pt x="38" y="34"/>
                    </a:cubicBezTo>
                    <a:cubicBezTo>
                      <a:pt x="33" y="47"/>
                      <a:pt x="24" y="58"/>
                      <a:pt x="17" y="58"/>
                    </a:cubicBezTo>
                    <a:cubicBezTo>
                      <a:pt x="17" y="58"/>
                      <a:pt x="14" y="60"/>
                      <a:pt x="11" y="66"/>
                    </a:cubicBezTo>
                    <a:cubicBezTo>
                      <a:pt x="8" y="71"/>
                      <a:pt x="5" y="80"/>
                      <a:pt x="3" y="92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2"/>
                      <a:pt x="1" y="90"/>
                      <a:pt x="0" y="87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5" y="66"/>
                      <a:pt x="14" y="57"/>
                      <a:pt x="14" y="57"/>
                    </a:cubicBezTo>
                    <a:cubicBezTo>
                      <a:pt x="18" y="51"/>
                      <a:pt x="20" y="43"/>
                      <a:pt x="23" y="35"/>
                    </a:cubicBezTo>
                    <a:cubicBezTo>
                      <a:pt x="26" y="27"/>
                      <a:pt x="29" y="19"/>
                      <a:pt x="34" y="13"/>
                    </a:cubicBezTo>
                    <a:cubicBezTo>
                      <a:pt x="30" y="15"/>
                      <a:pt x="25" y="23"/>
                      <a:pt x="22" y="33"/>
                    </a:cubicBezTo>
                    <a:cubicBezTo>
                      <a:pt x="18" y="42"/>
                      <a:pt x="15" y="52"/>
                      <a:pt x="11" y="54"/>
                    </a:cubicBezTo>
                    <a:cubicBezTo>
                      <a:pt x="7" y="48"/>
                      <a:pt x="7" y="36"/>
                      <a:pt x="12" y="24"/>
                    </a:cubicBezTo>
                    <a:cubicBezTo>
                      <a:pt x="15" y="16"/>
                      <a:pt x="22" y="9"/>
                      <a:pt x="29" y="5"/>
                    </a:cubicBezTo>
                    <a:cubicBezTo>
                      <a:pt x="36" y="2"/>
                      <a:pt x="42" y="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8" name="Freeform 2420">
                <a:extLst>
                  <a:ext uri="{FF2B5EF4-FFF2-40B4-BE49-F238E27FC236}">
                    <a16:creationId xmlns="" xmlns:a16="http://schemas.microsoft.com/office/drawing/2014/main" id="{C4F63D65-139D-4E0E-A254-36B04A98B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2951" y="1946276"/>
                <a:ext cx="44450" cy="100013"/>
              </a:xfrm>
              <a:custGeom>
                <a:avLst/>
                <a:gdLst>
                  <a:gd name="T0" fmla="*/ 5 w 49"/>
                  <a:gd name="T1" fmla="*/ 1 h 107"/>
                  <a:gd name="T2" fmla="*/ 4 w 49"/>
                  <a:gd name="T3" fmla="*/ 46 h 107"/>
                  <a:gd name="T4" fmla="*/ 25 w 49"/>
                  <a:gd name="T5" fmla="*/ 74 h 107"/>
                  <a:gd name="T6" fmla="*/ 32 w 49"/>
                  <a:gd name="T7" fmla="*/ 82 h 107"/>
                  <a:gd name="T8" fmla="*/ 48 w 49"/>
                  <a:gd name="T9" fmla="*/ 105 h 107"/>
                  <a:gd name="T10" fmla="*/ 49 w 49"/>
                  <a:gd name="T11" fmla="*/ 107 h 107"/>
                  <a:gd name="T12" fmla="*/ 48 w 49"/>
                  <a:gd name="T13" fmla="*/ 99 h 107"/>
                  <a:gd name="T14" fmla="*/ 47 w 49"/>
                  <a:gd name="T15" fmla="*/ 97 h 107"/>
                  <a:gd name="T16" fmla="*/ 28 w 49"/>
                  <a:gd name="T17" fmla="*/ 72 h 107"/>
                  <a:gd name="T18" fmla="*/ 19 w 49"/>
                  <a:gd name="T19" fmla="*/ 48 h 107"/>
                  <a:gd name="T20" fmla="*/ 12 w 49"/>
                  <a:gd name="T21" fmla="*/ 19 h 107"/>
                  <a:gd name="T22" fmla="*/ 20 w 49"/>
                  <a:gd name="T23" fmla="*/ 45 h 107"/>
                  <a:gd name="T24" fmla="*/ 30 w 49"/>
                  <a:gd name="T25" fmla="*/ 69 h 107"/>
                  <a:gd name="T26" fmla="*/ 30 w 49"/>
                  <a:gd name="T27" fmla="*/ 35 h 107"/>
                  <a:gd name="T28" fmla="*/ 19 w 49"/>
                  <a:gd name="T29" fmla="*/ 10 h 107"/>
                  <a:gd name="T30" fmla="*/ 5 w 49"/>
                  <a:gd name="T31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107">
                    <a:moveTo>
                      <a:pt x="5" y="1"/>
                    </a:moveTo>
                    <a:cubicBezTo>
                      <a:pt x="4" y="11"/>
                      <a:pt x="0" y="26"/>
                      <a:pt x="4" y="46"/>
                    </a:cubicBezTo>
                    <a:cubicBezTo>
                      <a:pt x="8" y="65"/>
                      <a:pt x="19" y="76"/>
                      <a:pt x="25" y="74"/>
                    </a:cubicBezTo>
                    <a:cubicBezTo>
                      <a:pt x="26" y="74"/>
                      <a:pt x="28" y="77"/>
                      <a:pt x="32" y="82"/>
                    </a:cubicBezTo>
                    <a:cubicBezTo>
                      <a:pt x="36" y="87"/>
                      <a:pt x="42" y="94"/>
                      <a:pt x="48" y="105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49" y="104"/>
                      <a:pt x="49" y="102"/>
                      <a:pt x="48" y="99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37" y="82"/>
                      <a:pt x="28" y="72"/>
                      <a:pt x="28" y="72"/>
                    </a:cubicBezTo>
                    <a:cubicBezTo>
                      <a:pt x="24" y="67"/>
                      <a:pt x="21" y="58"/>
                      <a:pt x="19" y="48"/>
                    </a:cubicBezTo>
                    <a:cubicBezTo>
                      <a:pt x="16" y="38"/>
                      <a:pt x="15" y="28"/>
                      <a:pt x="12" y="19"/>
                    </a:cubicBezTo>
                    <a:cubicBezTo>
                      <a:pt x="15" y="22"/>
                      <a:pt x="17" y="34"/>
                      <a:pt x="20" y="45"/>
                    </a:cubicBezTo>
                    <a:cubicBezTo>
                      <a:pt x="23" y="56"/>
                      <a:pt x="27" y="67"/>
                      <a:pt x="30" y="69"/>
                    </a:cubicBezTo>
                    <a:cubicBezTo>
                      <a:pt x="34" y="62"/>
                      <a:pt x="33" y="49"/>
                      <a:pt x="30" y="35"/>
                    </a:cubicBezTo>
                    <a:cubicBezTo>
                      <a:pt x="29" y="26"/>
                      <a:pt x="24" y="17"/>
                      <a:pt x="19" y="10"/>
                    </a:cubicBezTo>
                    <a:cubicBezTo>
                      <a:pt x="14" y="4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9" name="Freeform 2421">
                <a:extLst>
                  <a:ext uri="{FF2B5EF4-FFF2-40B4-BE49-F238E27FC236}">
                    <a16:creationId xmlns="" xmlns:a16="http://schemas.microsoft.com/office/drawing/2014/main" id="{05867D85-D7F0-4C12-BD33-90EF76837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7401" y="1968501"/>
                <a:ext cx="55563" cy="77788"/>
              </a:xfrm>
              <a:custGeom>
                <a:avLst/>
                <a:gdLst>
                  <a:gd name="T0" fmla="*/ 59 w 59"/>
                  <a:gd name="T1" fmla="*/ 3 h 82"/>
                  <a:gd name="T2" fmla="*/ 46 w 59"/>
                  <a:gd name="T3" fmla="*/ 31 h 82"/>
                  <a:gd name="T4" fmla="*/ 22 w 59"/>
                  <a:gd name="T5" fmla="*/ 50 h 82"/>
                  <a:gd name="T6" fmla="*/ 15 w 59"/>
                  <a:gd name="T7" fmla="*/ 56 h 82"/>
                  <a:gd name="T8" fmla="*/ 2 w 59"/>
                  <a:gd name="T9" fmla="*/ 79 h 82"/>
                  <a:gd name="T10" fmla="*/ 1 w 59"/>
                  <a:gd name="T11" fmla="*/ 82 h 82"/>
                  <a:gd name="T12" fmla="*/ 0 w 59"/>
                  <a:gd name="T13" fmla="*/ 74 h 82"/>
                  <a:gd name="T14" fmla="*/ 1 w 59"/>
                  <a:gd name="T15" fmla="*/ 72 h 82"/>
                  <a:gd name="T16" fmla="*/ 19 w 59"/>
                  <a:gd name="T17" fmla="*/ 48 h 82"/>
                  <a:gd name="T18" fmla="*/ 32 w 59"/>
                  <a:gd name="T19" fmla="*/ 30 h 82"/>
                  <a:gd name="T20" fmla="*/ 46 w 59"/>
                  <a:gd name="T21" fmla="*/ 11 h 82"/>
                  <a:gd name="T22" fmla="*/ 31 w 59"/>
                  <a:gd name="T23" fmla="*/ 27 h 82"/>
                  <a:gd name="T24" fmla="*/ 17 w 59"/>
                  <a:gd name="T25" fmla="*/ 45 h 82"/>
                  <a:gd name="T26" fmla="*/ 24 w 59"/>
                  <a:gd name="T27" fmla="*/ 17 h 82"/>
                  <a:gd name="T28" fmla="*/ 43 w 59"/>
                  <a:gd name="T29" fmla="*/ 3 h 82"/>
                  <a:gd name="T30" fmla="*/ 59 w 59"/>
                  <a:gd name="T31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82">
                    <a:moveTo>
                      <a:pt x="59" y="3"/>
                    </a:moveTo>
                    <a:cubicBezTo>
                      <a:pt x="56" y="9"/>
                      <a:pt x="54" y="19"/>
                      <a:pt x="46" y="31"/>
                    </a:cubicBezTo>
                    <a:cubicBezTo>
                      <a:pt x="39" y="43"/>
                      <a:pt x="29" y="52"/>
                      <a:pt x="22" y="50"/>
                    </a:cubicBezTo>
                    <a:cubicBezTo>
                      <a:pt x="22" y="50"/>
                      <a:pt x="19" y="52"/>
                      <a:pt x="15" y="56"/>
                    </a:cubicBezTo>
                    <a:cubicBezTo>
                      <a:pt x="11" y="61"/>
                      <a:pt x="6" y="68"/>
                      <a:pt x="2" y="79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79"/>
                      <a:pt x="1" y="77"/>
                      <a:pt x="0" y="74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9" y="55"/>
                      <a:pt x="20" y="48"/>
                      <a:pt x="19" y="48"/>
                    </a:cubicBezTo>
                    <a:cubicBezTo>
                      <a:pt x="24" y="44"/>
                      <a:pt x="28" y="37"/>
                      <a:pt x="32" y="30"/>
                    </a:cubicBezTo>
                    <a:cubicBezTo>
                      <a:pt x="36" y="23"/>
                      <a:pt x="41" y="16"/>
                      <a:pt x="46" y="11"/>
                    </a:cubicBezTo>
                    <a:cubicBezTo>
                      <a:pt x="42" y="12"/>
                      <a:pt x="36" y="19"/>
                      <a:pt x="31" y="27"/>
                    </a:cubicBezTo>
                    <a:cubicBezTo>
                      <a:pt x="26" y="35"/>
                      <a:pt x="21" y="44"/>
                      <a:pt x="17" y="45"/>
                    </a:cubicBezTo>
                    <a:cubicBezTo>
                      <a:pt x="15" y="39"/>
                      <a:pt x="17" y="27"/>
                      <a:pt x="24" y="17"/>
                    </a:cubicBezTo>
                    <a:cubicBezTo>
                      <a:pt x="28" y="10"/>
                      <a:pt x="36" y="5"/>
                      <a:pt x="43" y="3"/>
                    </a:cubicBezTo>
                    <a:cubicBezTo>
                      <a:pt x="50" y="0"/>
                      <a:pt x="57" y="1"/>
                      <a:pt x="5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0" name="Freeform 2422">
                <a:extLst>
                  <a:ext uri="{FF2B5EF4-FFF2-40B4-BE49-F238E27FC236}">
                    <a16:creationId xmlns="" xmlns:a16="http://schemas.microsoft.com/office/drawing/2014/main" id="{FDBE546F-2C32-4E82-B5B7-D46BFBBA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8826" y="1898651"/>
                <a:ext cx="30163" cy="100013"/>
              </a:xfrm>
              <a:custGeom>
                <a:avLst/>
                <a:gdLst>
                  <a:gd name="T0" fmla="*/ 8 w 33"/>
                  <a:gd name="T1" fmla="*/ 1 h 106"/>
                  <a:gd name="T2" fmla="*/ 1 w 33"/>
                  <a:gd name="T3" fmla="*/ 42 h 106"/>
                  <a:gd name="T4" fmla="*/ 16 w 33"/>
                  <a:gd name="T5" fmla="*/ 71 h 106"/>
                  <a:gd name="T6" fmla="*/ 21 w 33"/>
                  <a:gd name="T7" fmla="*/ 79 h 106"/>
                  <a:gd name="T8" fmla="*/ 31 w 33"/>
                  <a:gd name="T9" fmla="*/ 104 h 106"/>
                  <a:gd name="T10" fmla="*/ 32 w 33"/>
                  <a:gd name="T11" fmla="*/ 106 h 106"/>
                  <a:gd name="T12" fmla="*/ 33 w 33"/>
                  <a:gd name="T13" fmla="*/ 99 h 106"/>
                  <a:gd name="T14" fmla="*/ 32 w 33"/>
                  <a:gd name="T15" fmla="*/ 97 h 106"/>
                  <a:gd name="T16" fmla="*/ 19 w 33"/>
                  <a:gd name="T17" fmla="*/ 70 h 106"/>
                  <a:gd name="T18" fmla="*/ 14 w 33"/>
                  <a:gd name="T19" fmla="*/ 46 h 106"/>
                  <a:gd name="T20" fmla="*/ 12 w 33"/>
                  <a:gd name="T21" fmla="*/ 18 h 106"/>
                  <a:gd name="T22" fmla="*/ 16 w 33"/>
                  <a:gd name="T23" fmla="*/ 43 h 106"/>
                  <a:gd name="T24" fmla="*/ 21 w 33"/>
                  <a:gd name="T25" fmla="*/ 67 h 106"/>
                  <a:gd name="T26" fmla="*/ 27 w 33"/>
                  <a:gd name="T27" fmla="*/ 36 h 106"/>
                  <a:gd name="T28" fmla="*/ 20 w 33"/>
                  <a:gd name="T29" fmla="*/ 12 h 106"/>
                  <a:gd name="T30" fmla="*/ 8 w 33"/>
                  <a:gd name="T31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6">
                    <a:moveTo>
                      <a:pt x="8" y="1"/>
                    </a:moveTo>
                    <a:cubicBezTo>
                      <a:pt x="6" y="10"/>
                      <a:pt x="0" y="23"/>
                      <a:pt x="1" y="42"/>
                    </a:cubicBezTo>
                    <a:cubicBezTo>
                      <a:pt x="2" y="60"/>
                      <a:pt x="9" y="72"/>
                      <a:pt x="16" y="71"/>
                    </a:cubicBezTo>
                    <a:cubicBezTo>
                      <a:pt x="16" y="71"/>
                      <a:pt x="18" y="74"/>
                      <a:pt x="21" y="79"/>
                    </a:cubicBezTo>
                    <a:cubicBezTo>
                      <a:pt x="24" y="85"/>
                      <a:pt x="27" y="93"/>
                      <a:pt x="31" y="104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2" y="103"/>
                      <a:pt x="32" y="101"/>
                      <a:pt x="33" y="99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80"/>
                      <a:pt x="19" y="70"/>
                      <a:pt x="19" y="70"/>
                    </a:cubicBezTo>
                    <a:cubicBezTo>
                      <a:pt x="16" y="64"/>
                      <a:pt x="14" y="55"/>
                      <a:pt x="14" y="46"/>
                    </a:cubicBezTo>
                    <a:cubicBezTo>
                      <a:pt x="13" y="37"/>
                      <a:pt x="13" y="27"/>
                      <a:pt x="12" y="18"/>
                    </a:cubicBezTo>
                    <a:cubicBezTo>
                      <a:pt x="15" y="22"/>
                      <a:pt x="15" y="33"/>
                      <a:pt x="16" y="43"/>
                    </a:cubicBezTo>
                    <a:cubicBezTo>
                      <a:pt x="17" y="54"/>
                      <a:pt x="18" y="65"/>
                      <a:pt x="21" y="67"/>
                    </a:cubicBezTo>
                    <a:cubicBezTo>
                      <a:pt x="26" y="61"/>
                      <a:pt x="28" y="50"/>
                      <a:pt x="27" y="36"/>
                    </a:cubicBezTo>
                    <a:cubicBezTo>
                      <a:pt x="27" y="27"/>
                      <a:pt x="24" y="18"/>
                      <a:pt x="20" y="12"/>
                    </a:cubicBezTo>
                    <a:cubicBezTo>
                      <a:pt x="17" y="5"/>
                      <a:pt x="12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1" name="Freeform 2423">
                <a:extLst>
                  <a:ext uri="{FF2B5EF4-FFF2-40B4-BE49-F238E27FC236}">
                    <a16:creationId xmlns="" xmlns:a16="http://schemas.microsoft.com/office/drawing/2014/main" id="{B08862AE-E800-44FA-BAF9-B8BA283D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7401" y="1933576"/>
                <a:ext cx="65088" cy="65088"/>
              </a:xfrm>
              <a:custGeom>
                <a:avLst/>
                <a:gdLst>
                  <a:gd name="T0" fmla="*/ 69 w 69"/>
                  <a:gd name="T1" fmla="*/ 4 h 69"/>
                  <a:gd name="T2" fmla="*/ 51 w 69"/>
                  <a:gd name="T3" fmla="*/ 30 h 69"/>
                  <a:gd name="T4" fmla="*/ 25 w 69"/>
                  <a:gd name="T5" fmla="*/ 43 h 69"/>
                  <a:gd name="T6" fmla="*/ 18 w 69"/>
                  <a:gd name="T7" fmla="*/ 48 h 69"/>
                  <a:gd name="T8" fmla="*/ 1 w 69"/>
                  <a:gd name="T9" fmla="*/ 67 h 69"/>
                  <a:gd name="T10" fmla="*/ 0 w 69"/>
                  <a:gd name="T11" fmla="*/ 69 h 69"/>
                  <a:gd name="T12" fmla="*/ 1 w 69"/>
                  <a:gd name="T13" fmla="*/ 62 h 69"/>
                  <a:gd name="T14" fmla="*/ 2 w 69"/>
                  <a:gd name="T15" fmla="*/ 60 h 69"/>
                  <a:gd name="T16" fmla="*/ 23 w 69"/>
                  <a:gd name="T17" fmla="*/ 41 h 69"/>
                  <a:gd name="T18" fmla="*/ 38 w 69"/>
                  <a:gd name="T19" fmla="*/ 26 h 69"/>
                  <a:gd name="T20" fmla="*/ 55 w 69"/>
                  <a:gd name="T21" fmla="*/ 10 h 69"/>
                  <a:gd name="T22" fmla="*/ 38 w 69"/>
                  <a:gd name="T23" fmla="*/ 23 h 69"/>
                  <a:gd name="T24" fmla="*/ 22 w 69"/>
                  <a:gd name="T25" fmla="*/ 38 h 69"/>
                  <a:gd name="T26" fmla="*/ 33 w 69"/>
                  <a:gd name="T27" fmla="*/ 12 h 69"/>
                  <a:gd name="T28" fmla="*/ 53 w 69"/>
                  <a:gd name="T29" fmla="*/ 2 h 69"/>
                  <a:gd name="T30" fmla="*/ 69 w 69"/>
                  <a:gd name="T31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69">
                    <a:moveTo>
                      <a:pt x="69" y="4"/>
                    </a:moveTo>
                    <a:cubicBezTo>
                      <a:pt x="64" y="10"/>
                      <a:pt x="61" y="19"/>
                      <a:pt x="51" y="30"/>
                    </a:cubicBezTo>
                    <a:cubicBezTo>
                      <a:pt x="42" y="40"/>
                      <a:pt x="31" y="46"/>
                      <a:pt x="25" y="43"/>
                    </a:cubicBezTo>
                    <a:cubicBezTo>
                      <a:pt x="25" y="43"/>
                      <a:pt x="22" y="44"/>
                      <a:pt x="18" y="48"/>
                    </a:cubicBezTo>
                    <a:cubicBezTo>
                      <a:pt x="13" y="52"/>
                      <a:pt x="7" y="57"/>
                      <a:pt x="1" y="67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6"/>
                      <a:pt x="0" y="64"/>
                      <a:pt x="1" y="6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2" y="46"/>
                      <a:pt x="23" y="41"/>
                      <a:pt x="23" y="41"/>
                    </a:cubicBezTo>
                    <a:cubicBezTo>
                      <a:pt x="28" y="38"/>
                      <a:pt x="33" y="32"/>
                      <a:pt x="38" y="26"/>
                    </a:cubicBezTo>
                    <a:cubicBezTo>
                      <a:pt x="43" y="20"/>
                      <a:pt x="49" y="14"/>
                      <a:pt x="55" y="10"/>
                    </a:cubicBezTo>
                    <a:cubicBezTo>
                      <a:pt x="51" y="10"/>
                      <a:pt x="44" y="17"/>
                      <a:pt x="38" y="23"/>
                    </a:cubicBezTo>
                    <a:cubicBezTo>
                      <a:pt x="32" y="30"/>
                      <a:pt x="26" y="37"/>
                      <a:pt x="22" y="38"/>
                    </a:cubicBezTo>
                    <a:cubicBezTo>
                      <a:pt x="20" y="32"/>
                      <a:pt x="24" y="21"/>
                      <a:pt x="33" y="12"/>
                    </a:cubicBezTo>
                    <a:cubicBezTo>
                      <a:pt x="38" y="6"/>
                      <a:pt x="46" y="3"/>
                      <a:pt x="53" y="2"/>
                    </a:cubicBezTo>
                    <a:cubicBezTo>
                      <a:pt x="60" y="0"/>
                      <a:pt x="66" y="1"/>
                      <a:pt x="6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2" name="Freeform 2424">
                <a:extLst>
                  <a:ext uri="{FF2B5EF4-FFF2-40B4-BE49-F238E27FC236}">
                    <a16:creationId xmlns="" xmlns:a16="http://schemas.microsoft.com/office/drawing/2014/main" id="{B3EAAA77-1486-432C-8932-E3C60468E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6288" y="1858963"/>
                <a:ext cx="28575" cy="93663"/>
              </a:xfrm>
              <a:custGeom>
                <a:avLst/>
                <a:gdLst>
                  <a:gd name="T0" fmla="*/ 14 w 29"/>
                  <a:gd name="T1" fmla="*/ 0 h 101"/>
                  <a:gd name="T2" fmla="*/ 2 w 29"/>
                  <a:gd name="T3" fmla="*/ 37 h 101"/>
                  <a:gd name="T4" fmla="*/ 12 w 29"/>
                  <a:gd name="T5" fmla="*/ 66 h 101"/>
                  <a:gd name="T6" fmla="*/ 20 w 29"/>
                  <a:gd name="T7" fmla="*/ 99 h 101"/>
                  <a:gd name="T8" fmla="*/ 21 w 29"/>
                  <a:gd name="T9" fmla="*/ 101 h 101"/>
                  <a:gd name="T10" fmla="*/ 23 w 29"/>
                  <a:gd name="T11" fmla="*/ 95 h 101"/>
                  <a:gd name="T12" fmla="*/ 22 w 29"/>
                  <a:gd name="T13" fmla="*/ 93 h 101"/>
                  <a:gd name="T14" fmla="*/ 15 w 29"/>
                  <a:gd name="T15" fmla="*/ 66 h 101"/>
                  <a:gd name="T16" fmla="*/ 13 w 29"/>
                  <a:gd name="T17" fmla="*/ 43 h 101"/>
                  <a:gd name="T18" fmla="*/ 15 w 29"/>
                  <a:gd name="T19" fmla="*/ 17 h 101"/>
                  <a:gd name="T20" fmla="*/ 16 w 29"/>
                  <a:gd name="T21" fmla="*/ 41 h 101"/>
                  <a:gd name="T22" fmla="*/ 17 w 29"/>
                  <a:gd name="T23" fmla="*/ 64 h 101"/>
                  <a:gd name="T24" fmla="*/ 27 w 29"/>
                  <a:gd name="T25" fmla="*/ 36 h 101"/>
                  <a:gd name="T26" fmla="*/ 14 w 29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01">
                    <a:moveTo>
                      <a:pt x="14" y="0"/>
                    </a:moveTo>
                    <a:cubicBezTo>
                      <a:pt x="11" y="9"/>
                      <a:pt x="3" y="20"/>
                      <a:pt x="2" y="37"/>
                    </a:cubicBezTo>
                    <a:cubicBezTo>
                      <a:pt x="0" y="53"/>
                      <a:pt x="5" y="66"/>
                      <a:pt x="12" y="66"/>
                    </a:cubicBezTo>
                    <a:cubicBezTo>
                      <a:pt x="12" y="66"/>
                      <a:pt x="17" y="78"/>
                      <a:pt x="20" y="99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19" y="77"/>
                      <a:pt x="14" y="66"/>
                      <a:pt x="15" y="66"/>
                    </a:cubicBezTo>
                    <a:cubicBezTo>
                      <a:pt x="13" y="60"/>
                      <a:pt x="13" y="52"/>
                      <a:pt x="13" y="43"/>
                    </a:cubicBezTo>
                    <a:cubicBezTo>
                      <a:pt x="14" y="34"/>
                      <a:pt x="15" y="25"/>
                      <a:pt x="15" y="17"/>
                    </a:cubicBezTo>
                    <a:cubicBezTo>
                      <a:pt x="18" y="20"/>
                      <a:pt x="16" y="31"/>
                      <a:pt x="16" y="41"/>
                    </a:cubicBezTo>
                    <a:cubicBezTo>
                      <a:pt x="15" y="51"/>
                      <a:pt x="15" y="61"/>
                      <a:pt x="17" y="64"/>
                    </a:cubicBezTo>
                    <a:cubicBezTo>
                      <a:pt x="22" y="59"/>
                      <a:pt x="26" y="48"/>
                      <a:pt x="27" y="36"/>
                    </a:cubicBezTo>
                    <a:cubicBezTo>
                      <a:pt x="29" y="19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3" name="Freeform 2425">
                <a:extLst>
                  <a:ext uri="{FF2B5EF4-FFF2-40B4-BE49-F238E27FC236}">
                    <a16:creationId xmlns="" xmlns:a16="http://schemas.microsoft.com/office/drawing/2014/main" id="{DF4779C6-E55D-4B21-9EFF-B80FB4B94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6926" y="1900238"/>
                <a:ext cx="69850" cy="52388"/>
              </a:xfrm>
              <a:custGeom>
                <a:avLst/>
                <a:gdLst>
                  <a:gd name="T0" fmla="*/ 75 w 75"/>
                  <a:gd name="T1" fmla="*/ 4 h 56"/>
                  <a:gd name="T2" fmla="*/ 55 w 75"/>
                  <a:gd name="T3" fmla="*/ 27 h 56"/>
                  <a:gd name="T4" fmla="*/ 28 w 75"/>
                  <a:gd name="T5" fmla="*/ 36 h 56"/>
                  <a:gd name="T6" fmla="*/ 1 w 75"/>
                  <a:gd name="T7" fmla="*/ 55 h 56"/>
                  <a:gd name="T8" fmla="*/ 0 w 75"/>
                  <a:gd name="T9" fmla="*/ 56 h 56"/>
                  <a:gd name="T10" fmla="*/ 2 w 75"/>
                  <a:gd name="T11" fmla="*/ 50 h 56"/>
                  <a:gd name="T12" fmla="*/ 3 w 75"/>
                  <a:gd name="T13" fmla="*/ 48 h 56"/>
                  <a:gd name="T14" fmla="*/ 26 w 75"/>
                  <a:gd name="T15" fmla="*/ 34 h 56"/>
                  <a:gd name="T16" fmla="*/ 43 w 75"/>
                  <a:gd name="T17" fmla="*/ 22 h 56"/>
                  <a:gd name="T18" fmla="*/ 61 w 75"/>
                  <a:gd name="T19" fmla="*/ 9 h 56"/>
                  <a:gd name="T20" fmla="*/ 43 w 75"/>
                  <a:gd name="T21" fmla="*/ 19 h 56"/>
                  <a:gd name="T22" fmla="*/ 25 w 75"/>
                  <a:gd name="T23" fmla="*/ 31 h 56"/>
                  <a:gd name="T24" fmla="*/ 40 w 75"/>
                  <a:gd name="T25" fmla="*/ 8 h 56"/>
                  <a:gd name="T26" fmla="*/ 60 w 75"/>
                  <a:gd name="T27" fmla="*/ 0 h 56"/>
                  <a:gd name="T28" fmla="*/ 75 w 75"/>
                  <a:gd name="T29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56">
                    <a:moveTo>
                      <a:pt x="75" y="4"/>
                    </a:moveTo>
                    <a:cubicBezTo>
                      <a:pt x="70" y="10"/>
                      <a:pt x="66" y="18"/>
                      <a:pt x="55" y="27"/>
                    </a:cubicBezTo>
                    <a:cubicBezTo>
                      <a:pt x="44" y="36"/>
                      <a:pt x="33" y="40"/>
                      <a:pt x="28" y="36"/>
                    </a:cubicBezTo>
                    <a:cubicBezTo>
                      <a:pt x="28" y="36"/>
                      <a:pt x="16" y="39"/>
                      <a:pt x="1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15" y="37"/>
                      <a:pt x="26" y="34"/>
                      <a:pt x="26" y="34"/>
                    </a:cubicBezTo>
                    <a:cubicBezTo>
                      <a:pt x="32" y="32"/>
                      <a:pt x="37" y="27"/>
                      <a:pt x="43" y="22"/>
                    </a:cubicBezTo>
                    <a:cubicBezTo>
                      <a:pt x="49" y="17"/>
                      <a:pt x="55" y="12"/>
                      <a:pt x="61" y="9"/>
                    </a:cubicBezTo>
                    <a:cubicBezTo>
                      <a:pt x="57" y="9"/>
                      <a:pt x="50" y="14"/>
                      <a:pt x="43" y="19"/>
                    </a:cubicBezTo>
                    <a:cubicBezTo>
                      <a:pt x="36" y="25"/>
                      <a:pt x="29" y="31"/>
                      <a:pt x="25" y="31"/>
                    </a:cubicBezTo>
                    <a:cubicBezTo>
                      <a:pt x="25" y="25"/>
                      <a:pt x="31" y="15"/>
                      <a:pt x="40" y="8"/>
                    </a:cubicBezTo>
                    <a:cubicBezTo>
                      <a:pt x="45" y="3"/>
                      <a:pt x="53" y="1"/>
                      <a:pt x="60" y="0"/>
                    </a:cubicBezTo>
                    <a:cubicBezTo>
                      <a:pt x="67" y="0"/>
                      <a:pt x="73" y="2"/>
                      <a:pt x="7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4" name="Freeform 2426">
                <a:extLst>
                  <a:ext uri="{FF2B5EF4-FFF2-40B4-BE49-F238E27FC236}">
                    <a16:creationId xmlns="" xmlns:a16="http://schemas.microsoft.com/office/drawing/2014/main" id="{2A3021BD-8EFB-484F-9BAE-4B80F52FC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913" y="1793876"/>
                <a:ext cx="28575" cy="84138"/>
              </a:xfrm>
              <a:custGeom>
                <a:avLst/>
                <a:gdLst>
                  <a:gd name="T0" fmla="*/ 21 w 31"/>
                  <a:gd name="T1" fmla="*/ 0 h 89"/>
                  <a:gd name="T2" fmla="*/ 4 w 31"/>
                  <a:gd name="T3" fmla="*/ 29 h 89"/>
                  <a:gd name="T4" fmla="*/ 7 w 31"/>
                  <a:gd name="T5" fmla="*/ 57 h 89"/>
                  <a:gd name="T6" fmla="*/ 8 w 31"/>
                  <a:gd name="T7" fmla="*/ 87 h 89"/>
                  <a:gd name="T8" fmla="*/ 8 w 31"/>
                  <a:gd name="T9" fmla="*/ 89 h 89"/>
                  <a:gd name="T10" fmla="*/ 12 w 31"/>
                  <a:gd name="T11" fmla="*/ 85 h 89"/>
                  <a:gd name="T12" fmla="*/ 11 w 31"/>
                  <a:gd name="T13" fmla="*/ 84 h 89"/>
                  <a:gd name="T14" fmla="*/ 11 w 31"/>
                  <a:gd name="T15" fmla="*/ 82 h 89"/>
                  <a:gd name="T16" fmla="*/ 10 w 31"/>
                  <a:gd name="T17" fmla="*/ 57 h 89"/>
                  <a:gd name="T18" fmla="*/ 20 w 31"/>
                  <a:gd name="T19" fmla="*/ 15 h 89"/>
                  <a:gd name="T20" fmla="*/ 16 w 31"/>
                  <a:gd name="T21" fmla="*/ 35 h 89"/>
                  <a:gd name="T22" fmla="*/ 13 w 31"/>
                  <a:gd name="T23" fmla="*/ 56 h 89"/>
                  <a:gd name="T24" fmla="*/ 27 w 31"/>
                  <a:gd name="T25" fmla="*/ 33 h 89"/>
                  <a:gd name="T26" fmla="*/ 21 w 31"/>
                  <a:gd name="T2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89">
                    <a:moveTo>
                      <a:pt x="21" y="0"/>
                    </a:moveTo>
                    <a:cubicBezTo>
                      <a:pt x="17" y="7"/>
                      <a:pt x="9" y="15"/>
                      <a:pt x="4" y="29"/>
                    </a:cubicBezTo>
                    <a:cubicBezTo>
                      <a:pt x="0" y="43"/>
                      <a:pt x="2" y="55"/>
                      <a:pt x="7" y="57"/>
                    </a:cubicBezTo>
                    <a:cubicBezTo>
                      <a:pt x="8" y="57"/>
                      <a:pt x="10" y="68"/>
                      <a:pt x="8" y="87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2" y="67"/>
                      <a:pt x="10" y="57"/>
                      <a:pt x="10" y="57"/>
                    </a:cubicBezTo>
                    <a:cubicBezTo>
                      <a:pt x="9" y="46"/>
                      <a:pt x="17" y="28"/>
                      <a:pt x="20" y="15"/>
                    </a:cubicBezTo>
                    <a:cubicBezTo>
                      <a:pt x="21" y="18"/>
                      <a:pt x="18" y="27"/>
                      <a:pt x="16" y="35"/>
                    </a:cubicBezTo>
                    <a:cubicBezTo>
                      <a:pt x="13" y="44"/>
                      <a:pt x="11" y="53"/>
                      <a:pt x="13" y="56"/>
                    </a:cubicBezTo>
                    <a:cubicBezTo>
                      <a:pt x="18" y="52"/>
                      <a:pt x="24" y="44"/>
                      <a:pt x="27" y="33"/>
                    </a:cubicBezTo>
                    <a:cubicBezTo>
                      <a:pt x="31" y="19"/>
                      <a:pt x="27" y="1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5" name="Freeform 2427">
                <a:extLst>
                  <a:ext uri="{FF2B5EF4-FFF2-40B4-BE49-F238E27FC236}">
                    <a16:creationId xmlns="" xmlns:a16="http://schemas.microsoft.com/office/drawing/2014/main" id="{7C59995A-40A6-4776-A511-82B3911BF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1851" y="1838326"/>
                <a:ext cx="71438" cy="39688"/>
              </a:xfrm>
              <a:custGeom>
                <a:avLst/>
                <a:gdLst>
                  <a:gd name="T0" fmla="*/ 77 w 77"/>
                  <a:gd name="T1" fmla="*/ 9 h 41"/>
                  <a:gd name="T2" fmla="*/ 55 w 77"/>
                  <a:gd name="T3" fmla="*/ 27 h 41"/>
                  <a:gd name="T4" fmla="*/ 29 w 77"/>
                  <a:gd name="T5" fmla="*/ 30 h 41"/>
                  <a:gd name="T6" fmla="*/ 1 w 77"/>
                  <a:gd name="T7" fmla="*/ 40 h 41"/>
                  <a:gd name="T8" fmla="*/ 0 w 77"/>
                  <a:gd name="T9" fmla="*/ 41 h 41"/>
                  <a:gd name="T10" fmla="*/ 3 w 77"/>
                  <a:gd name="T11" fmla="*/ 36 h 41"/>
                  <a:gd name="T12" fmla="*/ 5 w 77"/>
                  <a:gd name="T13" fmla="*/ 35 h 41"/>
                  <a:gd name="T14" fmla="*/ 28 w 77"/>
                  <a:gd name="T15" fmla="*/ 27 h 41"/>
                  <a:gd name="T16" fmla="*/ 64 w 77"/>
                  <a:gd name="T17" fmla="*/ 11 h 41"/>
                  <a:gd name="T18" fmla="*/ 46 w 77"/>
                  <a:gd name="T19" fmla="*/ 17 h 41"/>
                  <a:gd name="T20" fmla="*/ 28 w 77"/>
                  <a:gd name="T21" fmla="*/ 24 h 41"/>
                  <a:gd name="T22" fmla="*/ 45 w 77"/>
                  <a:gd name="T23" fmla="*/ 7 h 41"/>
                  <a:gd name="T24" fmla="*/ 77 w 77"/>
                  <a:gd name="T25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41">
                    <a:moveTo>
                      <a:pt x="77" y="9"/>
                    </a:moveTo>
                    <a:cubicBezTo>
                      <a:pt x="72" y="13"/>
                      <a:pt x="66" y="21"/>
                      <a:pt x="55" y="27"/>
                    </a:cubicBezTo>
                    <a:cubicBezTo>
                      <a:pt x="44" y="33"/>
                      <a:pt x="33" y="34"/>
                      <a:pt x="29" y="30"/>
                    </a:cubicBezTo>
                    <a:cubicBezTo>
                      <a:pt x="29" y="30"/>
                      <a:pt x="18" y="30"/>
                      <a:pt x="1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18" y="28"/>
                      <a:pt x="28" y="28"/>
                      <a:pt x="28" y="27"/>
                    </a:cubicBezTo>
                    <a:cubicBezTo>
                      <a:pt x="38" y="25"/>
                      <a:pt x="52" y="14"/>
                      <a:pt x="64" y="11"/>
                    </a:cubicBezTo>
                    <a:cubicBezTo>
                      <a:pt x="61" y="10"/>
                      <a:pt x="53" y="14"/>
                      <a:pt x="46" y="17"/>
                    </a:cubicBezTo>
                    <a:cubicBezTo>
                      <a:pt x="39" y="21"/>
                      <a:pt x="31" y="25"/>
                      <a:pt x="28" y="24"/>
                    </a:cubicBezTo>
                    <a:cubicBezTo>
                      <a:pt x="29" y="19"/>
                      <a:pt x="36" y="11"/>
                      <a:pt x="45" y="7"/>
                    </a:cubicBezTo>
                    <a:cubicBezTo>
                      <a:pt x="58" y="0"/>
                      <a:pt x="75" y="3"/>
                      <a:pt x="7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6" name="Freeform 2429">
                <a:extLst>
                  <a:ext uri="{FF2B5EF4-FFF2-40B4-BE49-F238E27FC236}">
                    <a16:creationId xmlns="" xmlns:a16="http://schemas.microsoft.com/office/drawing/2014/main" id="{E8FCDE96-4801-414B-80CD-07FFA5AF8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4076" y="1803400"/>
                <a:ext cx="38100" cy="41275"/>
              </a:xfrm>
              <a:custGeom>
                <a:avLst/>
                <a:gdLst>
                  <a:gd name="T0" fmla="*/ 41 w 41"/>
                  <a:gd name="T1" fmla="*/ 4 h 44"/>
                  <a:gd name="T2" fmla="*/ 26 w 41"/>
                  <a:gd name="T3" fmla="*/ 29 h 44"/>
                  <a:gd name="T4" fmla="*/ 3 w 41"/>
                  <a:gd name="T5" fmla="*/ 42 h 44"/>
                  <a:gd name="T6" fmla="*/ 1 w 41"/>
                  <a:gd name="T7" fmla="*/ 41 h 44"/>
                  <a:gd name="T8" fmla="*/ 29 w 41"/>
                  <a:gd name="T9" fmla="*/ 12 h 44"/>
                  <a:gd name="T10" fmla="*/ 15 w 41"/>
                  <a:gd name="T11" fmla="*/ 25 h 44"/>
                  <a:gd name="T12" fmla="*/ 0 w 41"/>
                  <a:gd name="T13" fmla="*/ 38 h 44"/>
                  <a:gd name="T14" fmla="*/ 10 w 41"/>
                  <a:gd name="T15" fmla="*/ 16 h 44"/>
                  <a:gd name="T16" fmla="*/ 41 w 41"/>
                  <a:gd name="T1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4">
                    <a:moveTo>
                      <a:pt x="41" y="4"/>
                    </a:moveTo>
                    <a:cubicBezTo>
                      <a:pt x="38" y="10"/>
                      <a:pt x="35" y="19"/>
                      <a:pt x="26" y="29"/>
                    </a:cubicBezTo>
                    <a:cubicBezTo>
                      <a:pt x="18" y="39"/>
                      <a:pt x="8" y="44"/>
                      <a:pt x="3" y="42"/>
                    </a:cubicBezTo>
                    <a:cubicBezTo>
                      <a:pt x="2" y="42"/>
                      <a:pt x="2" y="41"/>
                      <a:pt x="1" y="41"/>
                    </a:cubicBezTo>
                    <a:cubicBezTo>
                      <a:pt x="10" y="35"/>
                      <a:pt x="19" y="20"/>
                      <a:pt x="29" y="12"/>
                    </a:cubicBezTo>
                    <a:cubicBezTo>
                      <a:pt x="26" y="12"/>
                      <a:pt x="20" y="18"/>
                      <a:pt x="15" y="25"/>
                    </a:cubicBezTo>
                    <a:cubicBezTo>
                      <a:pt x="9" y="31"/>
                      <a:pt x="4" y="37"/>
                      <a:pt x="0" y="38"/>
                    </a:cubicBezTo>
                    <a:cubicBezTo>
                      <a:pt x="0" y="33"/>
                      <a:pt x="3" y="24"/>
                      <a:pt x="10" y="16"/>
                    </a:cubicBezTo>
                    <a:cubicBezTo>
                      <a:pt x="20" y="5"/>
                      <a:pt x="37" y="0"/>
                      <a:pt x="4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7" name="Freeform 2430">
                <a:extLst>
                  <a:ext uri="{FF2B5EF4-FFF2-40B4-BE49-F238E27FC236}">
                    <a16:creationId xmlns="" xmlns:a16="http://schemas.microsoft.com/office/drawing/2014/main" id="{D09A1331-FCC9-41B9-8F8D-D77DB7133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5813" y="1873250"/>
                <a:ext cx="284163" cy="450850"/>
              </a:xfrm>
              <a:custGeom>
                <a:avLst/>
                <a:gdLst>
                  <a:gd name="T0" fmla="*/ 51 w 304"/>
                  <a:gd name="T1" fmla="*/ 0 h 481"/>
                  <a:gd name="T2" fmla="*/ 13 w 304"/>
                  <a:gd name="T3" fmla="*/ 78 h 481"/>
                  <a:gd name="T4" fmla="*/ 2 w 304"/>
                  <a:gd name="T5" fmla="*/ 133 h 481"/>
                  <a:gd name="T6" fmla="*/ 3 w 304"/>
                  <a:gd name="T7" fmla="*/ 195 h 481"/>
                  <a:gd name="T8" fmla="*/ 20 w 304"/>
                  <a:gd name="T9" fmla="*/ 256 h 481"/>
                  <a:gd name="T10" fmla="*/ 50 w 304"/>
                  <a:gd name="T11" fmla="*/ 311 h 481"/>
                  <a:gd name="T12" fmla="*/ 127 w 304"/>
                  <a:gd name="T13" fmla="*/ 394 h 481"/>
                  <a:gd name="T14" fmla="*/ 211 w 304"/>
                  <a:gd name="T15" fmla="*/ 450 h 481"/>
                  <a:gd name="T16" fmla="*/ 265 w 304"/>
                  <a:gd name="T17" fmla="*/ 472 h 481"/>
                  <a:gd name="T18" fmla="*/ 300 w 304"/>
                  <a:gd name="T19" fmla="*/ 481 h 481"/>
                  <a:gd name="T20" fmla="*/ 304 w 304"/>
                  <a:gd name="T21" fmla="*/ 477 h 481"/>
                  <a:gd name="T22" fmla="*/ 301 w 304"/>
                  <a:gd name="T23" fmla="*/ 472 h 481"/>
                  <a:gd name="T24" fmla="*/ 268 w 304"/>
                  <a:gd name="T25" fmla="*/ 464 h 481"/>
                  <a:gd name="T26" fmla="*/ 214 w 304"/>
                  <a:gd name="T27" fmla="*/ 444 h 481"/>
                  <a:gd name="T28" fmla="*/ 129 w 304"/>
                  <a:gd name="T29" fmla="*/ 392 h 481"/>
                  <a:gd name="T30" fmla="*/ 53 w 304"/>
                  <a:gd name="T31" fmla="*/ 310 h 481"/>
                  <a:gd name="T32" fmla="*/ 23 w 304"/>
                  <a:gd name="T33" fmla="*/ 255 h 481"/>
                  <a:gd name="T34" fmla="*/ 6 w 304"/>
                  <a:gd name="T35" fmla="*/ 194 h 481"/>
                  <a:gd name="T36" fmla="*/ 4 w 304"/>
                  <a:gd name="T37" fmla="*/ 133 h 481"/>
                  <a:gd name="T38" fmla="*/ 15 w 304"/>
                  <a:gd name="T39" fmla="*/ 79 h 481"/>
                  <a:gd name="T40" fmla="*/ 51 w 304"/>
                  <a:gd name="T4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4" h="481">
                    <a:moveTo>
                      <a:pt x="51" y="0"/>
                    </a:moveTo>
                    <a:cubicBezTo>
                      <a:pt x="39" y="18"/>
                      <a:pt x="24" y="44"/>
                      <a:pt x="13" y="78"/>
                    </a:cubicBezTo>
                    <a:cubicBezTo>
                      <a:pt x="8" y="95"/>
                      <a:pt x="4" y="114"/>
                      <a:pt x="2" y="133"/>
                    </a:cubicBezTo>
                    <a:cubicBezTo>
                      <a:pt x="0" y="153"/>
                      <a:pt x="0" y="174"/>
                      <a:pt x="3" y="195"/>
                    </a:cubicBezTo>
                    <a:cubicBezTo>
                      <a:pt x="6" y="215"/>
                      <a:pt x="12" y="236"/>
                      <a:pt x="20" y="256"/>
                    </a:cubicBezTo>
                    <a:cubicBezTo>
                      <a:pt x="28" y="276"/>
                      <a:pt x="39" y="294"/>
                      <a:pt x="50" y="311"/>
                    </a:cubicBezTo>
                    <a:cubicBezTo>
                      <a:pt x="74" y="346"/>
                      <a:pt x="102" y="373"/>
                      <a:pt x="127" y="394"/>
                    </a:cubicBezTo>
                    <a:cubicBezTo>
                      <a:pt x="160" y="421"/>
                      <a:pt x="191" y="439"/>
                      <a:pt x="211" y="450"/>
                    </a:cubicBezTo>
                    <a:cubicBezTo>
                      <a:pt x="225" y="457"/>
                      <a:pt x="246" y="466"/>
                      <a:pt x="265" y="472"/>
                    </a:cubicBezTo>
                    <a:cubicBezTo>
                      <a:pt x="284" y="478"/>
                      <a:pt x="300" y="481"/>
                      <a:pt x="300" y="481"/>
                    </a:cubicBezTo>
                    <a:cubicBezTo>
                      <a:pt x="300" y="481"/>
                      <a:pt x="303" y="481"/>
                      <a:pt x="304" y="477"/>
                    </a:cubicBezTo>
                    <a:cubicBezTo>
                      <a:pt x="304" y="473"/>
                      <a:pt x="301" y="472"/>
                      <a:pt x="301" y="472"/>
                    </a:cubicBezTo>
                    <a:cubicBezTo>
                      <a:pt x="301" y="472"/>
                      <a:pt x="286" y="470"/>
                      <a:pt x="268" y="464"/>
                    </a:cubicBezTo>
                    <a:cubicBezTo>
                      <a:pt x="249" y="459"/>
                      <a:pt x="228" y="450"/>
                      <a:pt x="214" y="444"/>
                    </a:cubicBezTo>
                    <a:cubicBezTo>
                      <a:pt x="193" y="434"/>
                      <a:pt x="162" y="418"/>
                      <a:pt x="129" y="392"/>
                    </a:cubicBezTo>
                    <a:cubicBezTo>
                      <a:pt x="104" y="371"/>
                      <a:pt x="76" y="343"/>
                      <a:pt x="53" y="310"/>
                    </a:cubicBezTo>
                    <a:cubicBezTo>
                      <a:pt x="41" y="293"/>
                      <a:pt x="31" y="274"/>
                      <a:pt x="23" y="255"/>
                    </a:cubicBezTo>
                    <a:cubicBezTo>
                      <a:pt x="15" y="235"/>
                      <a:pt x="9" y="215"/>
                      <a:pt x="6" y="194"/>
                    </a:cubicBezTo>
                    <a:cubicBezTo>
                      <a:pt x="2" y="174"/>
                      <a:pt x="2" y="153"/>
                      <a:pt x="4" y="133"/>
                    </a:cubicBezTo>
                    <a:cubicBezTo>
                      <a:pt x="5" y="114"/>
                      <a:pt x="9" y="95"/>
                      <a:pt x="15" y="79"/>
                    </a:cubicBezTo>
                    <a:cubicBezTo>
                      <a:pt x="25" y="45"/>
                      <a:pt x="40" y="18"/>
                      <a:pt x="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8" name="Freeform 2431">
                <a:extLst>
                  <a:ext uri="{FF2B5EF4-FFF2-40B4-BE49-F238E27FC236}">
                    <a16:creationId xmlns="" xmlns:a16="http://schemas.microsoft.com/office/drawing/2014/main" id="{7B7507C2-8F80-4DA2-90E0-5B9A2DD5A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0101" y="1824038"/>
                <a:ext cx="26988" cy="88900"/>
              </a:xfrm>
              <a:custGeom>
                <a:avLst/>
                <a:gdLst>
                  <a:gd name="T0" fmla="*/ 18 w 30"/>
                  <a:gd name="T1" fmla="*/ 0 h 95"/>
                  <a:gd name="T2" fmla="*/ 3 w 30"/>
                  <a:gd name="T3" fmla="*/ 33 h 95"/>
                  <a:gd name="T4" fmla="*/ 9 w 30"/>
                  <a:gd name="T5" fmla="*/ 61 h 95"/>
                  <a:gd name="T6" fmla="*/ 13 w 30"/>
                  <a:gd name="T7" fmla="*/ 93 h 95"/>
                  <a:gd name="T8" fmla="*/ 13 w 30"/>
                  <a:gd name="T9" fmla="*/ 95 h 95"/>
                  <a:gd name="T10" fmla="*/ 13 w 30"/>
                  <a:gd name="T11" fmla="*/ 95 h 95"/>
                  <a:gd name="T12" fmla="*/ 16 w 30"/>
                  <a:gd name="T13" fmla="*/ 89 h 95"/>
                  <a:gd name="T14" fmla="*/ 16 w 30"/>
                  <a:gd name="T15" fmla="*/ 89 h 95"/>
                  <a:gd name="T16" fmla="*/ 16 w 30"/>
                  <a:gd name="T17" fmla="*/ 88 h 95"/>
                  <a:gd name="T18" fmla="*/ 12 w 30"/>
                  <a:gd name="T19" fmla="*/ 61 h 95"/>
                  <a:gd name="T20" fmla="*/ 18 w 30"/>
                  <a:gd name="T21" fmla="*/ 16 h 95"/>
                  <a:gd name="T22" fmla="*/ 15 w 30"/>
                  <a:gd name="T23" fmla="*/ 38 h 95"/>
                  <a:gd name="T24" fmla="*/ 15 w 30"/>
                  <a:gd name="T25" fmla="*/ 60 h 95"/>
                  <a:gd name="T26" fmla="*/ 27 w 30"/>
                  <a:gd name="T27" fmla="*/ 34 h 95"/>
                  <a:gd name="T28" fmla="*/ 18 w 30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95">
                    <a:moveTo>
                      <a:pt x="18" y="0"/>
                    </a:moveTo>
                    <a:cubicBezTo>
                      <a:pt x="14" y="7"/>
                      <a:pt x="6" y="17"/>
                      <a:pt x="3" y="33"/>
                    </a:cubicBezTo>
                    <a:cubicBezTo>
                      <a:pt x="0" y="48"/>
                      <a:pt x="3" y="60"/>
                      <a:pt x="9" y="61"/>
                    </a:cubicBezTo>
                    <a:cubicBezTo>
                      <a:pt x="9" y="62"/>
                      <a:pt x="13" y="73"/>
                      <a:pt x="13" y="93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72"/>
                      <a:pt x="12" y="61"/>
                      <a:pt x="12" y="61"/>
                    </a:cubicBezTo>
                    <a:cubicBezTo>
                      <a:pt x="9" y="50"/>
                      <a:pt x="16" y="30"/>
                      <a:pt x="18" y="16"/>
                    </a:cubicBezTo>
                    <a:cubicBezTo>
                      <a:pt x="19" y="19"/>
                      <a:pt x="17" y="29"/>
                      <a:pt x="15" y="38"/>
                    </a:cubicBezTo>
                    <a:cubicBezTo>
                      <a:pt x="14" y="47"/>
                      <a:pt x="12" y="57"/>
                      <a:pt x="15" y="60"/>
                    </a:cubicBezTo>
                    <a:cubicBezTo>
                      <a:pt x="20" y="56"/>
                      <a:pt x="24" y="46"/>
                      <a:pt x="27" y="34"/>
                    </a:cubicBezTo>
                    <a:cubicBezTo>
                      <a:pt x="30" y="19"/>
                      <a:pt x="24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9" name="Freeform 2432">
                <a:extLst>
                  <a:ext uri="{FF2B5EF4-FFF2-40B4-BE49-F238E27FC236}">
                    <a16:creationId xmlns="" xmlns:a16="http://schemas.microsoft.com/office/drawing/2014/main" id="{C119C9BD-0A0F-44D2-922D-86610B3C2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1213" y="1868488"/>
                <a:ext cx="73025" cy="44450"/>
              </a:xfrm>
              <a:custGeom>
                <a:avLst/>
                <a:gdLst>
                  <a:gd name="T0" fmla="*/ 44 w 77"/>
                  <a:gd name="T1" fmla="*/ 7 h 48"/>
                  <a:gd name="T2" fmla="*/ 27 w 77"/>
                  <a:gd name="T3" fmla="*/ 28 h 48"/>
                  <a:gd name="T4" fmla="*/ 45 w 77"/>
                  <a:gd name="T5" fmla="*/ 19 h 48"/>
                  <a:gd name="T6" fmla="*/ 64 w 77"/>
                  <a:gd name="T7" fmla="*/ 11 h 48"/>
                  <a:gd name="T8" fmla="*/ 28 w 77"/>
                  <a:gd name="T9" fmla="*/ 31 h 48"/>
                  <a:gd name="T10" fmla="*/ 4 w 77"/>
                  <a:gd name="T11" fmla="*/ 41 h 48"/>
                  <a:gd name="T12" fmla="*/ 3 w 77"/>
                  <a:gd name="T13" fmla="*/ 42 h 48"/>
                  <a:gd name="T14" fmla="*/ 0 w 77"/>
                  <a:gd name="T15" fmla="*/ 48 h 48"/>
                  <a:gd name="T16" fmla="*/ 0 w 77"/>
                  <a:gd name="T17" fmla="*/ 48 h 48"/>
                  <a:gd name="T18" fmla="*/ 2 w 77"/>
                  <a:gd name="T19" fmla="*/ 47 h 48"/>
                  <a:gd name="T20" fmla="*/ 29 w 77"/>
                  <a:gd name="T21" fmla="*/ 33 h 48"/>
                  <a:gd name="T22" fmla="*/ 56 w 77"/>
                  <a:gd name="T23" fmla="*/ 28 h 48"/>
                  <a:gd name="T24" fmla="*/ 77 w 77"/>
                  <a:gd name="T25" fmla="*/ 7 h 48"/>
                  <a:gd name="T26" fmla="*/ 44 w 77"/>
                  <a:gd name="T27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48">
                    <a:moveTo>
                      <a:pt x="44" y="7"/>
                    </a:moveTo>
                    <a:cubicBezTo>
                      <a:pt x="34" y="13"/>
                      <a:pt x="28" y="22"/>
                      <a:pt x="27" y="28"/>
                    </a:cubicBezTo>
                    <a:cubicBezTo>
                      <a:pt x="31" y="28"/>
                      <a:pt x="38" y="23"/>
                      <a:pt x="45" y="19"/>
                    </a:cubicBezTo>
                    <a:cubicBezTo>
                      <a:pt x="53" y="14"/>
                      <a:pt x="60" y="10"/>
                      <a:pt x="64" y="11"/>
                    </a:cubicBezTo>
                    <a:cubicBezTo>
                      <a:pt x="51" y="15"/>
                      <a:pt x="38" y="27"/>
                      <a:pt x="28" y="31"/>
                    </a:cubicBezTo>
                    <a:cubicBezTo>
                      <a:pt x="28" y="31"/>
                      <a:pt x="17" y="32"/>
                      <a:pt x="4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7" y="34"/>
                      <a:pt x="29" y="33"/>
                      <a:pt x="29" y="33"/>
                    </a:cubicBezTo>
                    <a:cubicBezTo>
                      <a:pt x="34" y="37"/>
                      <a:pt x="45" y="34"/>
                      <a:pt x="56" y="28"/>
                    </a:cubicBezTo>
                    <a:cubicBezTo>
                      <a:pt x="67" y="20"/>
                      <a:pt x="72" y="12"/>
                      <a:pt x="77" y="7"/>
                    </a:cubicBezTo>
                    <a:cubicBezTo>
                      <a:pt x="75" y="2"/>
                      <a:pt x="56" y="0"/>
                      <a:pt x="4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0" name="Freeform 2433">
                <a:extLst>
                  <a:ext uri="{FF2B5EF4-FFF2-40B4-BE49-F238E27FC236}">
                    <a16:creationId xmlns="" xmlns:a16="http://schemas.microsoft.com/office/drawing/2014/main" id="{FC044C70-0CB9-4754-9E6C-3693B3F9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3438" y="1836738"/>
                <a:ext cx="31750" cy="38100"/>
              </a:xfrm>
              <a:custGeom>
                <a:avLst/>
                <a:gdLst>
                  <a:gd name="T0" fmla="*/ 25 w 35"/>
                  <a:gd name="T1" fmla="*/ 7 h 41"/>
                  <a:gd name="T2" fmla="*/ 1 w 35"/>
                  <a:gd name="T3" fmla="*/ 40 h 41"/>
                  <a:gd name="T4" fmla="*/ 0 w 35"/>
                  <a:gd name="T5" fmla="*/ 41 h 41"/>
                  <a:gd name="T6" fmla="*/ 1 w 35"/>
                  <a:gd name="T7" fmla="*/ 36 h 41"/>
                  <a:gd name="T8" fmla="*/ 2 w 35"/>
                  <a:gd name="T9" fmla="*/ 35 h 41"/>
                  <a:gd name="T10" fmla="*/ 23 w 35"/>
                  <a:gd name="T11" fmla="*/ 6 h 41"/>
                  <a:gd name="T12" fmla="*/ 25 w 35"/>
                  <a:gd name="T13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1">
                    <a:moveTo>
                      <a:pt x="25" y="7"/>
                    </a:moveTo>
                    <a:cubicBezTo>
                      <a:pt x="15" y="10"/>
                      <a:pt x="11" y="25"/>
                      <a:pt x="1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0" y="23"/>
                      <a:pt x="12" y="12"/>
                      <a:pt x="23" y="6"/>
                    </a:cubicBezTo>
                    <a:cubicBezTo>
                      <a:pt x="34" y="0"/>
                      <a:pt x="35" y="4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44" name="组合 3243">
              <a:extLst>
                <a:ext uri="{FF2B5EF4-FFF2-40B4-BE49-F238E27FC236}">
                  <a16:creationId xmlns="" xmlns:a16="http://schemas.microsoft.com/office/drawing/2014/main" id="{85373F2D-2215-4190-AE2E-257CA80D6B8A}"/>
                </a:ext>
              </a:extLst>
            </p:cNvPr>
            <p:cNvGrpSpPr/>
            <p:nvPr/>
          </p:nvGrpSpPr>
          <p:grpSpPr>
            <a:xfrm>
              <a:off x="-1041121" y="2961325"/>
              <a:ext cx="629732" cy="992121"/>
              <a:chOff x="6040438" y="1793875"/>
              <a:chExt cx="336551" cy="530225"/>
            </a:xfrm>
            <a:grpFill/>
          </p:grpSpPr>
          <p:sp>
            <p:nvSpPr>
              <p:cNvPr id="3245" name="Freeform 2434">
                <a:extLst>
                  <a:ext uri="{FF2B5EF4-FFF2-40B4-BE49-F238E27FC236}">
                    <a16:creationId xmlns="" xmlns:a16="http://schemas.microsoft.com/office/drawing/2014/main" id="{870DE93D-283F-4E90-BFF3-0E31A524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026" y="2227263"/>
                <a:ext cx="134938" cy="47625"/>
              </a:xfrm>
              <a:custGeom>
                <a:avLst/>
                <a:gdLst>
                  <a:gd name="T0" fmla="*/ 143 w 143"/>
                  <a:gd name="T1" fmla="*/ 9 h 51"/>
                  <a:gd name="T2" fmla="*/ 96 w 143"/>
                  <a:gd name="T3" fmla="*/ 42 h 51"/>
                  <a:gd name="T4" fmla="*/ 52 w 143"/>
                  <a:gd name="T5" fmla="*/ 41 h 51"/>
                  <a:gd name="T6" fmla="*/ 39 w 143"/>
                  <a:gd name="T7" fmla="*/ 40 h 51"/>
                  <a:gd name="T8" fmla="*/ 3 w 143"/>
                  <a:gd name="T9" fmla="*/ 42 h 51"/>
                  <a:gd name="T10" fmla="*/ 0 w 143"/>
                  <a:gd name="T11" fmla="*/ 43 h 51"/>
                  <a:gd name="T12" fmla="*/ 8 w 143"/>
                  <a:gd name="T13" fmla="*/ 37 h 51"/>
                  <a:gd name="T14" fmla="*/ 11 w 143"/>
                  <a:gd name="T15" fmla="*/ 37 h 51"/>
                  <a:gd name="T16" fmla="*/ 51 w 143"/>
                  <a:gd name="T17" fmla="*/ 37 h 51"/>
                  <a:gd name="T18" fmla="*/ 83 w 143"/>
                  <a:gd name="T19" fmla="*/ 29 h 51"/>
                  <a:gd name="T20" fmla="*/ 118 w 143"/>
                  <a:gd name="T21" fmla="*/ 15 h 51"/>
                  <a:gd name="T22" fmla="*/ 86 w 143"/>
                  <a:gd name="T23" fmla="*/ 25 h 51"/>
                  <a:gd name="T24" fmla="*/ 53 w 143"/>
                  <a:gd name="T25" fmla="*/ 32 h 51"/>
                  <a:gd name="T26" fmla="*/ 88 w 143"/>
                  <a:gd name="T27" fmla="*/ 7 h 51"/>
                  <a:gd name="T28" fmla="*/ 122 w 143"/>
                  <a:gd name="T29" fmla="*/ 1 h 51"/>
                  <a:gd name="T30" fmla="*/ 143 w 143"/>
                  <a:gd name="T3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3" h="51">
                    <a:moveTo>
                      <a:pt x="143" y="9"/>
                    </a:moveTo>
                    <a:cubicBezTo>
                      <a:pt x="132" y="17"/>
                      <a:pt x="120" y="33"/>
                      <a:pt x="96" y="42"/>
                    </a:cubicBezTo>
                    <a:cubicBezTo>
                      <a:pt x="74" y="51"/>
                      <a:pt x="55" y="50"/>
                      <a:pt x="52" y="41"/>
                    </a:cubicBezTo>
                    <a:cubicBezTo>
                      <a:pt x="52" y="41"/>
                      <a:pt x="47" y="40"/>
                      <a:pt x="39" y="40"/>
                    </a:cubicBezTo>
                    <a:cubicBezTo>
                      <a:pt x="30" y="40"/>
                      <a:pt x="18" y="40"/>
                      <a:pt x="3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1"/>
                      <a:pt x="6" y="39"/>
                      <a:pt x="8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35" y="34"/>
                      <a:pt x="51" y="37"/>
                      <a:pt x="51" y="37"/>
                    </a:cubicBezTo>
                    <a:cubicBezTo>
                      <a:pt x="60" y="37"/>
                      <a:pt x="72" y="33"/>
                      <a:pt x="83" y="29"/>
                    </a:cubicBezTo>
                    <a:cubicBezTo>
                      <a:pt x="95" y="24"/>
                      <a:pt x="107" y="18"/>
                      <a:pt x="118" y="15"/>
                    </a:cubicBezTo>
                    <a:cubicBezTo>
                      <a:pt x="113" y="13"/>
                      <a:pt x="99" y="20"/>
                      <a:pt x="86" y="25"/>
                    </a:cubicBezTo>
                    <a:cubicBezTo>
                      <a:pt x="72" y="30"/>
                      <a:pt x="58" y="34"/>
                      <a:pt x="53" y="32"/>
                    </a:cubicBezTo>
                    <a:cubicBezTo>
                      <a:pt x="58" y="23"/>
                      <a:pt x="71" y="14"/>
                      <a:pt x="88" y="7"/>
                    </a:cubicBezTo>
                    <a:cubicBezTo>
                      <a:pt x="99" y="2"/>
                      <a:pt x="111" y="0"/>
                      <a:pt x="122" y="1"/>
                    </a:cubicBezTo>
                    <a:cubicBezTo>
                      <a:pt x="133" y="1"/>
                      <a:pt x="141" y="4"/>
                      <a:pt x="14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6" name="Freeform 2435">
                <a:extLst>
                  <a:ext uri="{FF2B5EF4-FFF2-40B4-BE49-F238E27FC236}">
                    <a16:creationId xmlns="" xmlns:a16="http://schemas.microsoft.com/office/drawing/2014/main" id="{20F0FEC0-6643-4AD4-8A8A-D14954268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026" y="2152650"/>
                <a:ext cx="50800" cy="114300"/>
              </a:xfrm>
              <a:custGeom>
                <a:avLst/>
                <a:gdLst>
                  <a:gd name="T0" fmla="*/ 39 w 54"/>
                  <a:gd name="T1" fmla="*/ 0 h 123"/>
                  <a:gd name="T2" fmla="*/ 17 w 54"/>
                  <a:gd name="T3" fmla="*/ 36 h 123"/>
                  <a:gd name="T4" fmla="*/ 16 w 54"/>
                  <a:gd name="T5" fmla="*/ 76 h 123"/>
                  <a:gd name="T6" fmla="*/ 15 w 54"/>
                  <a:gd name="T7" fmla="*/ 88 h 123"/>
                  <a:gd name="T8" fmla="*/ 2 w 54"/>
                  <a:gd name="T9" fmla="*/ 120 h 123"/>
                  <a:gd name="T10" fmla="*/ 0 w 54"/>
                  <a:gd name="T11" fmla="*/ 123 h 123"/>
                  <a:gd name="T12" fmla="*/ 8 w 54"/>
                  <a:gd name="T13" fmla="*/ 117 h 123"/>
                  <a:gd name="T14" fmla="*/ 9 w 54"/>
                  <a:gd name="T15" fmla="*/ 115 h 123"/>
                  <a:gd name="T16" fmla="*/ 20 w 54"/>
                  <a:gd name="T17" fmla="*/ 77 h 123"/>
                  <a:gd name="T18" fmla="*/ 30 w 54"/>
                  <a:gd name="T19" fmla="*/ 50 h 123"/>
                  <a:gd name="T20" fmla="*/ 39 w 54"/>
                  <a:gd name="T21" fmla="*/ 20 h 123"/>
                  <a:gd name="T22" fmla="*/ 33 w 54"/>
                  <a:gd name="T23" fmla="*/ 48 h 123"/>
                  <a:gd name="T24" fmla="*/ 25 w 54"/>
                  <a:gd name="T25" fmla="*/ 77 h 123"/>
                  <a:gd name="T26" fmla="*/ 50 w 54"/>
                  <a:gd name="T27" fmla="*/ 48 h 123"/>
                  <a:gd name="T28" fmla="*/ 51 w 54"/>
                  <a:gd name="T29" fmla="*/ 17 h 123"/>
                  <a:gd name="T30" fmla="*/ 39 w 54"/>
                  <a:gd name="T3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123">
                    <a:moveTo>
                      <a:pt x="39" y="0"/>
                    </a:moveTo>
                    <a:cubicBezTo>
                      <a:pt x="34" y="8"/>
                      <a:pt x="25" y="17"/>
                      <a:pt x="17" y="36"/>
                    </a:cubicBezTo>
                    <a:cubicBezTo>
                      <a:pt x="10" y="53"/>
                      <a:pt x="9" y="70"/>
                      <a:pt x="16" y="76"/>
                    </a:cubicBezTo>
                    <a:cubicBezTo>
                      <a:pt x="16" y="76"/>
                      <a:pt x="16" y="80"/>
                      <a:pt x="15" y="88"/>
                    </a:cubicBezTo>
                    <a:cubicBezTo>
                      <a:pt x="13" y="96"/>
                      <a:pt x="9" y="107"/>
                      <a:pt x="2" y="120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3" y="121"/>
                      <a:pt x="6" y="119"/>
                      <a:pt x="8" y="117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20" y="94"/>
                      <a:pt x="20" y="77"/>
                      <a:pt x="20" y="77"/>
                    </a:cubicBezTo>
                    <a:cubicBezTo>
                      <a:pt x="21" y="69"/>
                      <a:pt x="25" y="60"/>
                      <a:pt x="30" y="50"/>
                    </a:cubicBezTo>
                    <a:cubicBezTo>
                      <a:pt x="34" y="40"/>
                      <a:pt x="38" y="30"/>
                      <a:pt x="39" y="20"/>
                    </a:cubicBezTo>
                    <a:cubicBezTo>
                      <a:pt x="41" y="25"/>
                      <a:pt x="38" y="37"/>
                      <a:pt x="33" y="48"/>
                    </a:cubicBezTo>
                    <a:cubicBezTo>
                      <a:pt x="29" y="60"/>
                      <a:pt x="23" y="72"/>
                      <a:pt x="25" y="77"/>
                    </a:cubicBezTo>
                    <a:cubicBezTo>
                      <a:pt x="33" y="75"/>
                      <a:pt x="44" y="64"/>
                      <a:pt x="50" y="48"/>
                    </a:cubicBezTo>
                    <a:cubicBezTo>
                      <a:pt x="54" y="38"/>
                      <a:pt x="54" y="27"/>
                      <a:pt x="51" y="17"/>
                    </a:cubicBezTo>
                    <a:cubicBezTo>
                      <a:pt x="48" y="8"/>
                      <a:pt x="43" y="1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7" name="Freeform 2436">
                <a:extLst>
                  <a:ext uri="{FF2B5EF4-FFF2-40B4-BE49-F238E27FC236}">
                    <a16:creationId xmlns="" xmlns:a16="http://schemas.microsoft.com/office/drawing/2014/main" id="{04C6E506-78A4-43EA-962B-4D40BBE8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238" y="2174875"/>
                <a:ext cx="120650" cy="55563"/>
              </a:xfrm>
              <a:custGeom>
                <a:avLst/>
                <a:gdLst>
                  <a:gd name="T0" fmla="*/ 129 w 129"/>
                  <a:gd name="T1" fmla="*/ 5 h 59"/>
                  <a:gd name="T2" fmla="*/ 91 w 129"/>
                  <a:gd name="T3" fmla="*/ 44 h 59"/>
                  <a:gd name="T4" fmla="*/ 49 w 129"/>
                  <a:gd name="T5" fmla="*/ 50 h 59"/>
                  <a:gd name="T6" fmla="*/ 3 w 129"/>
                  <a:gd name="T7" fmla="*/ 58 h 59"/>
                  <a:gd name="T8" fmla="*/ 0 w 129"/>
                  <a:gd name="T9" fmla="*/ 59 h 59"/>
                  <a:gd name="T10" fmla="*/ 7 w 129"/>
                  <a:gd name="T11" fmla="*/ 53 h 59"/>
                  <a:gd name="T12" fmla="*/ 10 w 129"/>
                  <a:gd name="T13" fmla="*/ 52 h 59"/>
                  <a:gd name="T14" fmla="*/ 48 w 129"/>
                  <a:gd name="T15" fmla="*/ 46 h 59"/>
                  <a:gd name="T16" fmla="*/ 77 w 129"/>
                  <a:gd name="T17" fmla="*/ 34 h 59"/>
                  <a:gd name="T18" fmla="*/ 107 w 129"/>
                  <a:gd name="T19" fmla="*/ 15 h 59"/>
                  <a:gd name="T20" fmla="*/ 78 w 129"/>
                  <a:gd name="T21" fmla="*/ 30 h 59"/>
                  <a:gd name="T22" fmla="*/ 48 w 129"/>
                  <a:gd name="T23" fmla="*/ 41 h 59"/>
                  <a:gd name="T24" fmla="*/ 78 w 129"/>
                  <a:gd name="T25" fmla="*/ 12 h 59"/>
                  <a:gd name="T26" fmla="*/ 109 w 129"/>
                  <a:gd name="T27" fmla="*/ 1 h 59"/>
                  <a:gd name="T28" fmla="*/ 129 w 129"/>
                  <a:gd name="T29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59">
                    <a:moveTo>
                      <a:pt x="129" y="5"/>
                    </a:moveTo>
                    <a:cubicBezTo>
                      <a:pt x="121" y="15"/>
                      <a:pt x="112" y="32"/>
                      <a:pt x="91" y="44"/>
                    </a:cubicBezTo>
                    <a:cubicBezTo>
                      <a:pt x="71" y="57"/>
                      <a:pt x="53" y="57"/>
                      <a:pt x="49" y="50"/>
                    </a:cubicBezTo>
                    <a:cubicBezTo>
                      <a:pt x="48" y="50"/>
                      <a:pt x="31" y="50"/>
                      <a:pt x="3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32" y="46"/>
                      <a:pt x="48" y="46"/>
                      <a:pt x="48" y="46"/>
                    </a:cubicBezTo>
                    <a:cubicBezTo>
                      <a:pt x="56" y="45"/>
                      <a:pt x="66" y="40"/>
                      <a:pt x="77" y="34"/>
                    </a:cubicBezTo>
                    <a:cubicBezTo>
                      <a:pt x="87" y="27"/>
                      <a:pt x="98" y="20"/>
                      <a:pt x="107" y="15"/>
                    </a:cubicBezTo>
                    <a:cubicBezTo>
                      <a:pt x="102" y="14"/>
                      <a:pt x="90" y="23"/>
                      <a:pt x="78" y="30"/>
                    </a:cubicBezTo>
                    <a:cubicBezTo>
                      <a:pt x="66" y="37"/>
                      <a:pt x="54" y="43"/>
                      <a:pt x="48" y="41"/>
                    </a:cubicBezTo>
                    <a:cubicBezTo>
                      <a:pt x="52" y="33"/>
                      <a:pt x="63" y="22"/>
                      <a:pt x="78" y="12"/>
                    </a:cubicBezTo>
                    <a:cubicBezTo>
                      <a:pt x="87" y="6"/>
                      <a:pt x="99" y="2"/>
                      <a:pt x="109" y="1"/>
                    </a:cubicBezTo>
                    <a:cubicBezTo>
                      <a:pt x="119" y="0"/>
                      <a:pt x="127" y="1"/>
                      <a:pt x="12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8" name="Freeform 2437">
                <a:extLst>
                  <a:ext uri="{FF2B5EF4-FFF2-40B4-BE49-F238E27FC236}">
                    <a16:creationId xmlns="" xmlns:a16="http://schemas.microsoft.com/office/drawing/2014/main" id="{190361B0-B898-4CCF-BBF4-8C87E3A48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238" y="2117725"/>
                <a:ext cx="34925" cy="112713"/>
              </a:xfrm>
              <a:custGeom>
                <a:avLst/>
                <a:gdLst>
                  <a:gd name="T0" fmla="*/ 18 w 38"/>
                  <a:gd name="T1" fmla="*/ 0 h 120"/>
                  <a:gd name="T2" fmla="*/ 4 w 38"/>
                  <a:gd name="T3" fmla="*/ 36 h 120"/>
                  <a:gd name="T4" fmla="*/ 8 w 38"/>
                  <a:gd name="T5" fmla="*/ 74 h 120"/>
                  <a:gd name="T6" fmla="*/ 9 w 38"/>
                  <a:gd name="T7" fmla="*/ 86 h 120"/>
                  <a:gd name="T8" fmla="*/ 1 w 38"/>
                  <a:gd name="T9" fmla="*/ 117 h 120"/>
                  <a:gd name="T10" fmla="*/ 0 w 38"/>
                  <a:gd name="T11" fmla="*/ 120 h 120"/>
                  <a:gd name="T12" fmla="*/ 7 w 38"/>
                  <a:gd name="T13" fmla="*/ 114 h 120"/>
                  <a:gd name="T14" fmla="*/ 8 w 38"/>
                  <a:gd name="T15" fmla="*/ 111 h 120"/>
                  <a:gd name="T16" fmla="*/ 13 w 38"/>
                  <a:gd name="T17" fmla="*/ 75 h 120"/>
                  <a:gd name="T18" fmla="*/ 17 w 38"/>
                  <a:gd name="T19" fmla="*/ 47 h 120"/>
                  <a:gd name="T20" fmla="*/ 22 w 38"/>
                  <a:gd name="T21" fmla="*/ 19 h 120"/>
                  <a:gd name="T22" fmla="*/ 20 w 38"/>
                  <a:gd name="T23" fmla="*/ 46 h 120"/>
                  <a:gd name="T24" fmla="*/ 17 w 38"/>
                  <a:gd name="T25" fmla="*/ 74 h 120"/>
                  <a:gd name="T26" fmla="*/ 36 w 38"/>
                  <a:gd name="T27" fmla="*/ 43 h 120"/>
                  <a:gd name="T28" fmla="*/ 32 w 38"/>
                  <a:gd name="T29" fmla="*/ 14 h 120"/>
                  <a:gd name="T30" fmla="*/ 18 w 38"/>
                  <a:gd name="T3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120">
                    <a:moveTo>
                      <a:pt x="18" y="0"/>
                    </a:moveTo>
                    <a:cubicBezTo>
                      <a:pt x="15" y="8"/>
                      <a:pt x="8" y="18"/>
                      <a:pt x="4" y="36"/>
                    </a:cubicBezTo>
                    <a:cubicBezTo>
                      <a:pt x="0" y="53"/>
                      <a:pt x="1" y="70"/>
                      <a:pt x="8" y="74"/>
                    </a:cubicBezTo>
                    <a:cubicBezTo>
                      <a:pt x="9" y="74"/>
                      <a:pt x="10" y="78"/>
                      <a:pt x="9" y="86"/>
                    </a:cubicBezTo>
                    <a:cubicBezTo>
                      <a:pt x="9" y="93"/>
                      <a:pt x="7" y="104"/>
                      <a:pt x="1" y="117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5" y="90"/>
                      <a:pt x="12" y="75"/>
                      <a:pt x="13" y="75"/>
                    </a:cubicBezTo>
                    <a:cubicBezTo>
                      <a:pt x="12" y="67"/>
                      <a:pt x="15" y="57"/>
                      <a:pt x="17" y="47"/>
                    </a:cubicBezTo>
                    <a:cubicBezTo>
                      <a:pt x="20" y="38"/>
                      <a:pt x="22" y="27"/>
                      <a:pt x="22" y="19"/>
                    </a:cubicBezTo>
                    <a:cubicBezTo>
                      <a:pt x="25" y="23"/>
                      <a:pt x="23" y="34"/>
                      <a:pt x="20" y="46"/>
                    </a:cubicBezTo>
                    <a:cubicBezTo>
                      <a:pt x="18" y="57"/>
                      <a:pt x="15" y="69"/>
                      <a:pt x="17" y="74"/>
                    </a:cubicBezTo>
                    <a:cubicBezTo>
                      <a:pt x="25" y="70"/>
                      <a:pt x="33" y="58"/>
                      <a:pt x="36" y="43"/>
                    </a:cubicBezTo>
                    <a:cubicBezTo>
                      <a:pt x="38" y="33"/>
                      <a:pt x="36" y="22"/>
                      <a:pt x="32" y="14"/>
                    </a:cubicBezTo>
                    <a:cubicBezTo>
                      <a:pt x="28" y="6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9" name="Freeform 2438">
                <a:extLst>
                  <a:ext uri="{FF2B5EF4-FFF2-40B4-BE49-F238E27FC236}">
                    <a16:creationId xmlns="" xmlns:a16="http://schemas.microsoft.com/office/drawing/2014/main" id="{BD51B669-BF0F-4E66-B7EB-E8C70DBAF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9513" y="2116138"/>
                <a:ext cx="104775" cy="71438"/>
              </a:xfrm>
              <a:custGeom>
                <a:avLst/>
                <a:gdLst>
                  <a:gd name="T0" fmla="*/ 112 w 112"/>
                  <a:gd name="T1" fmla="*/ 3 h 76"/>
                  <a:gd name="T2" fmla="*/ 101 w 112"/>
                  <a:gd name="T3" fmla="*/ 24 h 76"/>
                  <a:gd name="T4" fmla="*/ 82 w 112"/>
                  <a:gd name="T5" fmla="*/ 48 h 76"/>
                  <a:gd name="T6" fmla="*/ 44 w 112"/>
                  <a:gd name="T7" fmla="*/ 60 h 76"/>
                  <a:gd name="T8" fmla="*/ 32 w 112"/>
                  <a:gd name="T9" fmla="*/ 63 h 76"/>
                  <a:gd name="T10" fmla="*/ 2 w 112"/>
                  <a:gd name="T11" fmla="*/ 75 h 76"/>
                  <a:gd name="T12" fmla="*/ 0 w 112"/>
                  <a:gd name="T13" fmla="*/ 76 h 76"/>
                  <a:gd name="T14" fmla="*/ 5 w 112"/>
                  <a:gd name="T15" fmla="*/ 69 h 76"/>
                  <a:gd name="T16" fmla="*/ 8 w 112"/>
                  <a:gd name="T17" fmla="*/ 68 h 76"/>
                  <a:gd name="T18" fmla="*/ 42 w 112"/>
                  <a:gd name="T19" fmla="*/ 57 h 76"/>
                  <a:gd name="T20" fmla="*/ 67 w 112"/>
                  <a:gd name="T21" fmla="*/ 40 h 76"/>
                  <a:gd name="T22" fmla="*/ 93 w 112"/>
                  <a:gd name="T23" fmla="*/ 17 h 76"/>
                  <a:gd name="T24" fmla="*/ 68 w 112"/>
                  <a:gd name="T25" fmla="*/ 36 h 76"/>
                  <a:gd name="T26" fmla="*/ 42 w 112"/>
                  <a:gd name="T27" fmla="*/ 52 h 76"/>
                  <a:gd name="T28" fmla="*/ 65 w 112"/>
                  <a:gd name="T29" fmla="*/ 20 h 76"/>
                  <a:gd name="T30" fmla="*/ 92 w 112"/>
                  <a:gd name="T31" fmla="*/ 3 h 76"/>
                  <a:gd name="T32" fmla="*/ 112 w 112"/>
                  <a:gd name="T33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76">
                    <a:moveTo>
                      <a:pt x="112" y="3"/>
                    </a:moveTo>
                    <a:cubicBezTo>
                      <a:pt x="109" y="9"/>
                      <a:pt x="106" y="16"/>
                      <a:pt x="101" y="24"/>
                    </a:cubicBezTo>
                    <a:cubicBezTo>
                      <a:pt x="97" y="32"/>
                      <a:pt x="91" y="40"/>
                      <a:pt x="82" y="48"/>
                    </a:cubicBezTo>
                    <a:cubicBezTo>
                      <a:pt x="66" y="63"/>
                      <a:pt x="49" y="67"/>
                      <a:pt x="44" y="60"/>
                    </a:cubicBezTo>
                    <a:cubicBezTo>
                      <a:pt x="44" y="60"/>
                      <a:pt x="39" y="61"/>
                      <a:pt x="32" y="63"/>
                    </a:cubicBezTo>
                    <a:cubicBezTo>
                      <a:pt x="25" y="65"/>
                      <a:pt x="15" y="69"/>
                      <a:pt x="2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" y="74"/>
                      <a:pt x="3" y="72"/>
                      <a:pt x="5" y="69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27" y="60"/>
                      <a:pt x="42" y="57"/>
                      <a:pt x="42" y="57"/>
                    </a:cubicBezTo>
                    <a:cubicBezTo>
                      <a:pt x="50" y="54"/>
                      <a:pt x="59" y="48"/>
                      <a:pt x="67" y="40"/>
                    </a:cubicBezTo>
                    <a:cubicBezTo>
                      <a:pt x="76" y="32"/>
                      <a:pt x="85" y="23"/>
                      <a:pt x="93" y="17"/>
                    </a:cubicBezTo>
                    <a:cubicBezTo>
                      <a:pt x="88" y="17"/>
                      <a:pt x="78" y="27"/>
                      <a:pt x="68" y="36"/>
                    </a:cubicBezTo>
                    <a:cubicBezTo>
                      <a:pt x="58" y="45"/>
                      <a:pt x="47" y="53"/>
                      <a:pt x="42" y="52"/>
                    </a:cubicBezTo>
                    <a:cubicBezTo>
                      <a:pt x="44" y="43"/>
                      <a:pt x="53" y="31"/>
                      <a:pt x="65" y="20"/>
                    </a:cubicBezTo>
                    <a:cubicBezTo>
                      <a:pt x="73" y="12"/>
                      <a:pt x="83" y="7"/>
                      <a:pt x="92" y="3"/>
                    </a:cubicBezTo>
                    <a:cubicBezTo>
                      <a:pt x="101" y="0"/>
                      <a:pt x="109" y="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0" name="Freeform 2439">
                <a:extLst>
                  <a:ext uri="{FF2B5EF4-FFF2-40B4-BE49-F238E27FC236}">
                    <a16:creationId xmlns="" xmlns:a16="http://schemas.microsoft.com/office/drawing/2014/main" id="{30AC83F0-D682-44FE-8795-DF399DDA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401" y="2081213"/>
                <a:ext cx="30163" cy="106363"/>
              </a:xfrm>
              <a:custGeom>
                <a:avLst/>
                <a:gdLst>
                  <a:gd name="T0" fmla="*/ 7 w 32"/>
                  <a:gd name="T1" fmla="*/ 0 h 114"/>
                  <a:gd name="T2" fmla="*/ 0 w 32"/>
                  <a:gd name="T3" fmla="*/ 36 h 114"/>
                  <a:gd name="T4" fmla="*/ 11 w 32"/>
                  <a:gd name="T5" fmla="*/ 70 h 114"/>
                  <a:gd name="T6" fmla="*/ 14 w 32"/>
                  <a:gd name="T7" fmla="*/ 81 h 114"/>
                  <a:gd name="T8" fmla="*/ 11 w 32"/>
                  <a:gd name="T9" fmla="*/ 111 h 114"/>
                  <a:gd name="T10" fmla="*/ 11 w 32"/>
                  <a:gd name="T11" fmla="*/ 114 h 114"/>
                  <a:gd name="T12" fmla="*/ 16 w 32"/>
                  <a:gd name="T13" fmla="*/ 107 h 114"/>
                  <a:gd name="T14" fmla="*/ 17 w 32"/>
                  <a:gd name="T15" fmla="*/ 105 h 114"/>
                  <a:gd name="T16" fmla="*/ 15 w 32"/>
                  <a:gd name="T17" fmla="*/ 70 h 114"/>
                  <a:gd name="T18" fmla="*/ 15 w 32"/>
                  <a:gd name="T19" fmla="*/ 44 h 114"/>
                  <a:gd name="T20" fmla="*/ 14 w 32"/>
                  <a:gd name="T21" fmla="*/ 17 h 114"/>
                  <a:gd name="T22" fmla="*/ 18 w 32"/>
                  <a:gd name="T23" fmla="*/ 42 h 114"/>
                  <a:gd name="T24" fmla="*/ 19 w 32"/>
                  <a:gd name="T25" fmla="*/ 68 h 114"/>
                  <a:gd name="T26" fmla="*/ 32 w 32"/>
                  <a:gd name="T27" fmla="*/ 37 h 114"/>
                  <a:gd name="T28" fmla="*/ 23 w 32"/>
                  <a:gd name="T29" fmla="*/ 11 h 114"/>
                  <a:gd name="T30" fmla="*/ 7 w 32"/>
                  <a:gd name="T3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14">
                    <a:moveTo>
                      <a:pt x="7" y="0"/>
                    </a:moveTo>
                    <a:cubicBezTo>
                      <a:pt x="6" y="8"/>
                      <a:pt x="1" y="18"/>
                      <a:pt x="0" y="36"/>
                    </a:cubicBezTo>
                    <a:cubicBezTo>
                      <a:pt x="0" y="52"/>
                      <a:pt x="4" y="67"/>
                      <a:pt x="11" y="70"/>
                    </a:cubicBezTo>
                    <a:cubicBezTo>
                      <a:pt x="11" y="70"/>
                      <a:pt x="13" y="74"/>
                      <a:pt x="14" y="81"/>
                    </a:cubicBezTo>
                    <a:cubicBezTo>
                      <a:pt x="14" y="88"/>
                      <a:pt x="14" y="98"/>
                      <a:pt x="11" y="111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3" y="112"/>
                      <a:pt x="14" y="110"/>
                      <a:pt x="16" y="107"/>
                    </a:cubicBezTo>
                    <a:cubicBezTo>
                      <a:pt x="17" y="105"/>
                      <a:pt x="17" y="105"/>
                      <a:pt x="17" y="105"/>
                    </a:cubicBezTo>
                    <a:cubicBezTo>
                      <a:pt x="20" y="84"/>
                      <a:pt x="15" y="70"/>
                      <a:pt x="15" y="70"/>
                    </a:cubicBezTo>
                    <a:cubicBezTo>
                      <a:pt x="14" y="63"/>
                      <a:pt x="14" y="53"/>
                      <a:pt x="15" y="44"/>
                    </a:cubicBezTo>
                    <a:cubicBezTo>
                      <a:pt x="16" y="34"/>
                      <a:pt x="16" y="25"/>
                      <a:pt x="14" y="17"/>
                    </a:cubicBezTo>
                    <a:cubicBezTo>
                      <a:pt x="17" y="20"/>
                      <a:pt x="18" y="31"/>
                      <a:pt x="18" y="42"/>
                    </a:cubicBezTo>
                    <a:cubicBezTo>
                      <a:pt x="17" y="53"/>
                      <a:pt x="16" y="64"/>
                      <a:pt x="19" y="68"/>
                    </a:cubicBezTo>
                    <a:cubicBezTo>
                      <a:pt x="26" y="64"/>
                      <a:pt x="31" y="51"/>
                      <a:pt x="32" y="37"/>
                    </a:cubicBezTo>
                    <a:cubicBezTo>
                      <a:pt x="32" y="27"/>
                      <a:pt x="28" y="18"/>
                      <a:pt x="23" y="11"/>
                    </a:cubicBezTo>
                    <a:cubicBezTo>
                      <a:pt x="17" y="4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1" name="Freeform 2440">
                <a:extLst>
                  <a:ext uri="{FF2B5EF4-FFF2-40B4-BE49-F238E27FC236}">
                    <a16:creationId xmlns="" xmlns:a16="http://schemas.microsoft.com/office/drawing/2014/main" id="{56E27FBE-CE5B-43C0-BD02-A5F71AEB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9676" y="2055813"/>
                <a:ext cx="87313" cy="85725"/>
              </a:xfrm>
              <a:custGeom>
                <a:avLst/>
                <a:gdLst>
                  <a:gd name="T0" fmla="*/ 92 w 92"/>
                  <a:gd name="T1" fmla="*/ 3 h 92"/>
                  <a:gd name="T2" fmla="*/ 86 w 92"/>
                  <a:gd name="T3" fmla="*/ 24 h 92"/>
                  <a:gd name="T4" fmla="*/ 73 w 92"/>
                  <a:gd name="T5" fmla="*/ 51 h 92"/>
                  <a:gd name="T6" fmla="*/ 39 w 92"/>
                  <a:gd name="T7" fmla="*/ 70 h 92"/>
                  <a:gd name="T8" fmla="*/ 28 w 92"/>
                  <a:gd name="T9" fmla="*/ 74 h 92"/>
                  <a:gd name="T10" fmla="*/ 3 w 92"/>
                  <a:gd name="T11" fmla="*/ 91 h 92"/>
                  <a:gd name="T12" fmla="*/ 0 w 92"/>
                  <a:gd name="T13" fmla="*/ 92 h 92"/>
                  <a:gd name="T14" fmla="*/ 4 w 92"/>
                  <a:gd name="T15" fmla="*/ 85 h 92"/>
                  <a:gd name="T16" fmla="*/ 6 w 92"/>
                  <a:gd name="T17" fmla="*/ 84 h 92"/>
                  <a:gd name="T18" fmla="*/ 37 w 92"/>
                  <a:gd name="T19" fmla="*/ 67 h 92"/>
                  <a:gd name="T20" fmla="*/ 57 w 92"/>
                  <a:gd name="T21" fmla="*/ 46 h 92"/>
                  <a:gd name="T22" fmla="*/ 77 w 92"/>
                  <a:gd name="T23" fmla="*/ 20 h 92"/>
                  <a:gd name="T24" fmla="*/ 57 w 92"/>
                  <a:gd name="T25" fmla="*/ 43 h 92"/>
                  <a:gd name="T26" fmla="*/ 36 w 92"/>
                  <a:gd name="T27" fmla="*/ 62 h 92"/>
                  <a:gd name="T28" fmla="*/ 51 w 92"/>
                  <a:gd name="T29" fmla="*/ 28 h 92"/>
                  <a:gd name="T30" fmla="*/ 73 w 92"/>
                  <a:gd name="T31" fmla="*/ 7 h 92"/>
                  <a:gd name="T32" fmla="*/ 92 w 92"/>
                  <a:gd name="T33" fmla="*/ 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3"/>
                    </a:moveTo>
                    <a:cubicBezTo>
                      <a:pt x="90" y="9"/>
                      <a:pt x="89" y="16"/>
                      <a:pt x="86" y="24"/>
                    </a:cubicBezTo>
                    <a:cubicBezTo>
                      <a:pt x="83" y="33"/>
                      <a:pt x="79" y="42"/>
                      <a:pt x="73" y="51"/>
                    </a:cubicBezTo>
                    <a:cubicBezTo>
                      <a:pt x="60" y="68"/>
                      <a:pt x="45" y="75"/>
                      <a:pt x="39" y="70"/>
                    </a:cubicBezTo>
                    <a:cubicBezTo>
                      <a:pt x="39" y="70"/>
                      <a:pt x="35" y="71"/>
                      <a:pt x="28" y="74"/>
                    </a:cubicBezTo>
                    <a:cubicBezTo>
                      <a:pt x="22" y="78"/>
                      <a:pt x="13" y="83"/>
                      <a:pt x="3" y="9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2" y="90"/>
                      <a:pt x="3" y="87"/>
                      <a:pt x="4" y="85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23" y="72"/>
                      <a:pt x="37" y="67"/>
                      <a:pt x="37" y="67"/>
                    </a:cubicBezTo>
                    <a:cubicBezTo>
                      <a:pt x="44" y="63"/>
                      <a:pt x="51" y="55"/>
                      <a:pt x="57" y="46"/>
                    </a:cubicBezTo>
                    <a:cubicBezTo>
                      <a:pt x="64" y="38"/>
                      <a:pt x="70" y="27"/>
                      <a:pt x="77" y="20"/>
                    </a:cubicBezTo>
                    <a:cubicBezTo>
                      <a:pt x="72" y="21"/>
                      <a:pt x="65" y="32"/>
                      <a:pt x="57" y="43"/>
                    </a:cubicBezTo>
                    <a:cubicBezTo>
                      <a:pt x="49" y="53"/>
                      <a:pt x="41" y="62"/>
                      <a:pt x="36" y="62"/>
                    </a:cubicBezTo>
                    <a:cubicBezTo>
                      <a:pt x="36" y="54"/>
                      <a:pt x="42" y="41"/>
                      <a:pt x="51" y="28"/>
                    </a:cubicBezTo>
                    <a:cubicBezTo>
                      <a:pt x="57" y="19"/>
                      <a:pt x="65" y="12"/>
                      <a:pt x="73" y="7"/>
                    </a:cubicBezTo>
                    <a:cubicBezTo>
                      <a:pt x="81" y="3"/>
                      <a:pt x="88" y="0"/>
                      <a:pt x="9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2" name="Freeform 2441">
                <a:extLst>
                  <a:ext uri="{FF2B5EF4-FFF2-40B4-BE49-F238E27FC236}">
                    <a16:creationId xmlns="" xmlns:a16="http://schemas.microsoft.com/office/drawing/2014/main" id="{EDA15F7D-7DEE-442C-AAAA-9C84D9A1A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863" y="2043113"/>
                <a:ext cx="33338" cy="98425"/>
              </a:xfrm>
              <a:custGeom>
                <a:avLst/>
                <a:gdLst>
                  <a:gd name="T0" fmla="*/ 2 w 35"/>
                  <a:gd name="T1" fmla="*/ 1 h 106"/>
                  <a:gd name="T2" fmla="*/ 3 w 35"/>
                  <a:gd name="T3" fmla="*/ 35 h 106"/>
                  <a:gd name="T4" fmla="*/ 19 w 35"/>
                  <a:gd name="T5" fmla="*/ 65 h 106"/>
                  <a:gd name="T6" fmla="*/ 23 w 35"/>
                  <a:gd name="T7" fmla="*/ 75 h 106"/>
                  <a:gd name="T8" fmla="*/ 26 w 35"/>
                  <a:gd name="T9" fmla="*/ 104 h 106"/>
                  <a:gd name="T10" fmla="*/ 26 w 35"/>
                  <a:gd name="T11" fmla="*/ 106 h 106"/>
                  <a:gd name="T12" fmla="*/ 30 w 35"/>
                  <a:gd name="T13" fmla="*/ 99 h 106"/>
                  <a:gd name="T14" fmla="*/ 30 w 35"/>
                  <a:gd name="T15" fmla="*/ 96 h 106"/>
                  <a:gd name="T16" fmla="*/ 23 w 35"/>
                  <a:gd name="T17" fmla="*/ 64 h 106"/>
                  <a:gd name="T18" fmla="*/ 18 w 35"/>
                  <a:gd name="T19" fmla="*/ 40 h 106"/>
                  <a:gd name="T20" fmla="*/ 12 w 35"/>
                  <a:gd name="T21" fmla="*/ 15 h 106"/>
                  <a:gd name="T22" fmla="*/ 20 w 35"/>
                  <a:gd name="T23" fmla="*/ 38 h 106"/>
                  <a:gd name="T24" fmla="*/ 26 w 35"/>
                  <a:gd name="T25" fmla="*/ 62 h 106"/>
                  <a:gd name="T26" fmla="*/ 32 w 35"/>
                  <a:gd name="T27" fmla="*/ 31 h 106"/>
                  <a:gd name="T28" fmla="*/ 19 w 35"/>
                  <a:gd name="T29" fmla="*/ 8 h 106"/>
                  <a:gd name="T30" fmla="*/ 2 w 35"/>
                  <a:gd name="T31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06">
                    <a:moveTo>
                      <a:pt x="2" y="1"/>
                    </a:moveTo>
                    <a:cubicBezTo>
                      <a:pt x="2" y="9"/>
                      <a:pt x="0" y="19"/>
                      <a:pt x="3" y="35"/>
                    </a:cubicBezTo>
                    <a:cubicBezTo>
                      <a:pt x="5" y="50"/>
                      <a:pt x="11" y="64"/>
                      <a:pt x="19" y="65"/>
                    </a:cubicBezTo>
                    <a:cubicBezTo>
                      <a:pt x="19" y="65"/>
                      <a:pt x="21" y="68"/>
                      <a:pt x="23" y="75"/>
                    </a:cubicBezTo>
                    <a:cubicBezTo>
                      <a:pt x="25" y="81"/>
                      <a:pt x="27" y="91"/>
                      <a:pt x="26" y="104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8" y="104"/>
                      <a:pt x="29" y="101"/>
                      <a:pt x="30" y="99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76"/>
                      <a:pt x="22" y="64"/>
                      <a:pt x="23" y="64"/>
                    </a:cubicBezTo>
                    <a:cubicBezTo>
                      <a:pt x="20" y="58"/>
                      <a:pt x="19" y="49"/>
                      <a:pt x="18" y="40"/>
                    </a:cubicBezTo>
                    <a:cubicBezTo>
                      <a:pt x="17" y="31"/>
                      <a:pt x="15" y="22"/>
                      <a:pt x="12" y="15"/>
                    </a:cubicBezTo>
                    <a:cubicBezTo>
                      <a:pt x="15" y="18"/>
                      <a:pt x="18" y="28"/>
                      <a:pt x="20" y="38"/>
                    </a:cubicBezTo>
                    <a:cubicBezTo>
                      <a:pt x="22" y="48"/>
                      <a:pt x="23" y="59"/>
                      <a:pt x="26" y="62"/>
                    </a:cubicBezTo>
                    <a:cubicBezTo>
                      <a:pt x="31" y="57"/>
                      <a:pt x="35" y="44"/>
                      <a:pt x="32" y="31"/>
                    </a:cubicBezTo>
                    <a:cubicBezTo>
                      <a:pt x="30" y="22"/>
                      <a:pt x="25" y="14"/>
                      <a:pt x="19" y="8"/>
                    </a:cubicBezTo>
                    <a:cubicBezTo>
                      <a:pt x="12" y="3"/>
                      <a:pt x="5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3" name="Freeform 2442">
                <a:extLst>
                  <a:ext uri="{FF2B5EF4-FFF2-40B4-BE49-F238E27FC236}">
                    <a16:creationId xmlns="" xmlns:a16="http://schemas.microsoft.com/office/drawing/2014/main" id="{E9B19E94-A400-40C8-B37C-73A2BAACB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1901" y="1998663"/>
                <a:ext cx="63500" cy="95250"/>
              </a:xfrm>
              <a:custGeom>
                <a:avLst/>
                <a:gdLst>
                  <a:gd name="T0" fmla="*/ 68 w 68"/>
                  <a:gd name="T1" fmla="*/ 2 h 103"/>
                  <a:gd name="T2" fmla="*/ 67 w 68"/>
                  <a:gd name="T3" fmla="*/ 23 h 103"/>
                  <a:gd name="T4" fmla="*/ 60 w 68"/>
                  <a:gd name="T5" fmla="*/ 50 h 103"/>
                  <a:gd name="T6" fmla="*/ 32 w 68"/>
                  <a:gd name="T7" fmla="*/ 75 h 103"/>
                  <a:gd name="T8" fmla="*/ 23 w 68"/>
                  <a:gd name="T9" fmla="*/ 81 h 103"/>
                  <a:gd name="T10" fmla="*/ 2 w 68"/>
                  <a:gd name="T11" fmla="*/ 101 h 103"/>
                  <a:gd name="T12" fmla="*/ 0 w 68"/>
                  <a:gd name="T13" fmla="*/ 103 h 103"/>
                  <a:gd name="T14" fmla="*/ 3 w 68"/>
                  <a:gd name="T15" fmla="*/ 95 h 103"/>
                  <a:gd name="T16" fmla="*/ 4 w 68"/>
                  <a:gd name="T17" fmla="*/ 94 h 103"/>
                  <a:gd name="T18" fmla="*/ 29 w 68"/>
                  <a:gd name="T19" fmla="*/ 72 h 103"/>
                  <a:gd name="T20" fmla="*/ 44 w 68"/>
                  <a:gd name="T21" fmla="*/ 49 h 103"/>
                  <a:gd name="T22" fmla="*/ 57 w 68"/>
                  <a:gd name="T23" fmla="*/ 20 h 103"/>
                  <a:gd name="T24" fmla="*/ 44 w 68"/>
                  <a:gd name="T25" fmla="*/ 45 h 103"/>
                  <a:gd name="T26" fmla="*/ 28 w 68"/>
                  <a:gd name="T27" fmla="*/ 68 h 103"/>
                  <a:gd name="T28" fmla="*/ 35 w 68"/>
                  <a:gd name="T29" fmla="*/ 33 h 103"/>
                  <a:gd name="T30" fmla="*/ 51 w 68"/>
                  <a:gd name="T31" fmla="*/ 10 h 103"/>
                  <a:gd name="T32" fmla="*/ 68 w 68"/>
                  <a:gd name="T33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103">
                    <a:moveTo>
                      <a:pt x="68" y="2"/>
                    </a:moveTo>
                    <a:cubicBezTo>
                      <a:pt x="67" y="8"/>
                      <a:pt x="68" y="15"/>
                      <a:pt x="67" y="23"/>
                    </a:cubicBezTo>
                    <a:cubicBezTo>
                      <a:pt x="66" y="31"/>
                      <a:pt x="64" y="40"/>
                      <a:pt x="60" y="50"/>
                    </a:cubicBezTo>
                    <a:cubicBezTo>
                      <a:pt x="51" y="69"/>
                      <a:pt x="38" y="78"/>
                      <a:pt x="32" y="75"/>
                    </a:cubicBezTo>
                    <a:cubicBezTo>
                      <a:pt x="31" y="74"/>
                      <a:pt x="28" y="76"/>
                      <a:pt x="23" y="81"/>
                    </a:cubicBezTo>
                    <a:cubicBezTo>
                      <a:pt x="18" y="85"/>
                      <a:pt x="11" y="92"/>
                      <a:pt x="2" y="10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0"/>
                      <a:pt x="2" y="98"/>
                      <a:pt x="3" y="95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18" y="80"/>
                      <a:pt x="29" y="72"/>
                      <a:pt x="29" y="72"/>
                    </a:cubicBezTo>
                    <a:cubicBezTo>
                      <a:pt x="35" y="67"/>
                      <a:pt x="40" y="59"/>
                      <a:pt x="44" y="49"/>
                    </a:cubicBezTo>
                    <a:cubicBezTo>
                      <a:pt x="49" y="39"/>
                      <a:pt x="53" y="29"/>
                      <a:pt x="57" y="20"/>
                    </a:cubicBezTo>
                    <a:cubicBezTo>
                      <a:pt x="53" y="23"/>
                      <a:pt x="49" y="34"/>
                      <a:pt x="44" y="45"/>
                    </a:cubicBezTo>
                    <a:cubicBezTo>
                      <a:pt x="38" y="57"/>
                      <a:pt x="32" y="67"/>
                      <a:pt x="28" y="68"/>
                    </a:cubicBezTo>
                    <a:cubicBezTo>
                      <a:pt x="26" y="60"/>
                      <a:pt x="29" y="47"/>
                      <a:pt x="35" y="33"/>
                    </a:cubicBezTo>
                    <a:cubicBezTo>
                      <a:pt x="39" y="24"/>
                      <a:pt x="45" y="16"/>
                      <a:pt x="51" y="10"/>
                    </a:cubicBezTo>
                    <a:cubicBezTo>
                      <a:pt x="58" y="4"/>
                      <a:pt x="64" y="0"/>
                      <a:pt x="6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4" name="Freeform 2443">
                <a:extLst>
                  <a:ext uri="{FF2B5EF4-FFF2-40B4-BE49-F238E27FC236}">
                    <a16:creationId xmlns="" xmlns:a16="http://schemas.microsoft.com/office/drawing/2014/main" id="{59903FB5-DAA3-4153-AF83-4DDAD065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213" y="2005013"/>
                <a:ext cx="42863" cy="88900"/>
              </a:xfrm>
              <a:custGeom>
                <a:avLst/>
                <a:gdLst>
                  <a:gd name="T0" fmla="*/ 0 w 46"/>
                  <a:gd name="T1" fmla="*/ 2 h 95"/>
                  <a:gd name="T2" fmla="*/ 7 w 46"/>
                  <a:gd name="T3" fmla="*/ 34 h 95"/>
                  <a:gd name="T4" fmla="*/ 29 w 46"/>
                  <a:gd name="T5" fmla="*/ 58 h 95"/>
                  <a:gd name="T6" fmla="*/ 34 w 46"/>
                  <a:gd name="T7" fmla="*/ 66 h 95"/>
                  <a:gd name="T8" fmla="*/ 43 w 46"/>
                  <a:gd name="T9" fmla="*/ 92 h 95"/>
                  <a:gd name="T10" fmla="*/ 43 w 46"/>
                  <a:gd name="T11" fmla="*/ 95 h 95"/>
                  <a:gd name="T12" fmla="*/ 46 w 46"/>
                  <a:gd name="T13" fmla="*/ 87 h 95"/>
                  <a:gd name="T14" fmla="*/ 45 w 46"/>
                  <a:gd name="T15" fmla="*/ 85 h 95"/>
                  <a:gd name="T16" fmla="*/ 32 w 46"/>
                  <a:gd name="T17" fmla="*/ 57 h 95"/>
                  <a:gd name="T18" fmla="*/ 23 w 46"/>
                  <a:gd name="T19" fmla="*/ 35 h 95"/>
                  <a:gd name="T20" fmla="*/ 12 w 46"/>
                  <a:gd name="T21" fmla="*/ 13 h 95"/>
                  <a:gd name="T22" fmla="*/ 24 w 46"/>
                  <a:gd name="T23" fmla="*/ 33 h 95"/>
                  <a:gd name="T24" fmla="*/ 35 w 46"/>
                  <a:gd name="T25" fmla="*/ 54 h 95"/>
                  <a:gd name="T26" fmla="*/ 34 w 46"/>
                  <a:gd name="T27" fmla="*/ 24 h 95"/>
                  <a:gd name="T28" fmla="*/ 17 w 46"/>
                  <a:gd name="T29" fmla="*/ 5 h 95"/>
                  <a:gd name="T30" fmla="*/ 0 w 46"/>
                  <a:gd name="T31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95">
                    <a:moveTo>
                      <a:pt x="0" y="2"/>
                    </a:moveTo>
                    <a:cubicBezTo>
                      <a:pt x="2" y="9"/>
                      <a:pt x="2" y="19"/>
                      <a:pt x="7" y="34"/>
                    </a:cubicBezTo>
                    <a:cubicBezTo>
                      <a:pt x="13" y="47"/>
                      <a:pt x="21" y="58"/>
                      <a:pt x="29" y="58"/>
                    </a:cubicBezTo>
                    <a:cubicBezTo>
                      <a:pt x="29" y="58"/>
                      <a:pt x="31" y="60"/>
                      <a:pt x="34" y="66"/>
                    </a:cubicBezTo>
                    <a:cubicBezTo>
                      <a:pt x="37" y="71"/>
                      <a:pt x="41" y="80"/>
                      <a:pt x="43" y="92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4" y="92"/>
                      <a:pt x="45" y="90"/>
                      <a:pt x="46" y="87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1" y="66"/>
                      <a:pt x="31" y="57"/>
                      <a:pt x="32" y="57"/>
                    </a:cubicBezTo>
                    <a:cubicBezTo>
                      <a:pt x="28" y="51"/>
                      <a:pt x="26" y="43"/>
                      <a:pt x="23" y="35"/>
                    </a:cubicBezTo>
                    <a:cubicBezTo>
                      <a:pt x="20" y="27"/>
                      <a:pt x="16" y="19"/>
                      <a:pt x="12" y="13"/>
                    </a:cubicBezTo>
                    <a:cubicBezTo>
                      <a:pt x="16" y="15"/>
                      <a:pt x="20" y="23"/>
                      <a:pt x="24" y="33"/>
                    </a:cubicBezTo>
                    <a:cubicBezTo>
                      <a:pt x="28" y="42"/>
                      <a:pt x="31" y="52"/>
                      <a:pt x="35" y="54"/>
                    </a:cubicBezTo>
                    <a:cubicBezTo>
                      <a:pt x="39" y="48"/>
                      <a:pt x="39" y="36"/>
                      <a:pt x="34" y="24"/>
                    </a:cubicBezTo>
                    <a:cubicBezTo>
                      <a:pt x="31" y="16"/>
                      <a:pt x="24" y="9"/>
                      <a:pt x="17" y="5"/>
                    </a:cubicBezTo>
                    <a:cubicBezTo>
                      <a:pt x="10" y="2"/>
                      <a:pt x="3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5" name="Freeform 2444">
                <a:extLst>
                  <a:ext uri="{FF2B5EF4-FFF2-40B4-BE49-F238E27FC236}">
                    <a16:creationId xmlns="" xmlns:a16="http://schemas.microsoft.com/office/drawing/2014/main" id="{1CEC9B55-AE3F-4487-8BB1-51012E1E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3013" y="1946275"/>
                <a:ext cx="46038" cy="100013"/>
              </a:xfrm>
              <a:custGeom>
                <a:avLst/>
                <a:gdLst>
                  <a:gd name="T0" fmla="*/ 44 w 49"/>
                  <a:gd name="T1" fmla="*/ 1 h 107"/>
                  <a:gd name="T2" fmla="*/ 44 w 49"/>
                  <a:gd name="T3" fmla="*/ 46 h 107"/>
                  <a:gd name="T4" fmla="*/ 23 w 49"/>
                  <a:gd name="T5" fmla="*/ 74 h 107"/>
                  <a:gd name="T6" fmla="*/ 16 w 49"/>
                  <a:gd name="T7" fmla="*/ 82 h 107"/>
                  <a:gd name="T8" fmla="*/ 1 w 49"/>
                  <a:gd name="T9" fmla="*/ 105 h 107"/>
                  <a:gd name="T10" fmla="*/ 0 w 49"/>
                  <a:gd name="T11" fmla="*/ 107 h 107"/>
                  <a:gd name="T12" fmla="*/ 0 w 49"/>
                  <a:gd name="T13" fmla="*/ 99 h 107"/>
                  <a:gd name="T14" fmla="*/ 2 w 49"/>
                  <a:gd name="T15" fmla="*/ 97 h 107"/>
                  <a:gd name="T16" fmla="*/ 20 w 49"/>
                  <a:gd name="T17" fmla="*/ 72 h 107"/>
                  <a:gd name="T18" fmla="*/ 30 w 49"/>
                  <a:gd name="T19" fmla="*/ 48 h 107"/>
                  <a:gd name="T20" fmla="*/ 37 w 49"/>
                  <a:gd name="T21" fmla="*/ 19 h 107"/>
                  <a:gd name="T22" fmla="*/ 29 w 49"/>
                  <a:gd name="T23" fmla="*/ 45 h 107"/>
                  <a:gd name="T24" fmla="*/ 18 w 49"/>
                  <a:gd name="T25" fmla="*/ 69 h 107"/>
                  <a:gd name="T26" fmla="*/ 18 w 49"/>
                  <a:gd name="T27" fmla="*/ 35 h 107"/>
                  <a:gd name="T28" fmla="*/ 29 w 49"/>
                  <a:gd name="T29" fmla="*/ 10 h 107"/>
                  <a:gd name="T30" fmla="*/ 44 w 49"/>
                  <a:gd name="T31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107">
                    <a:moveTo>
                      <a:pt x="44" y="1"/>
                    </a:moveTo>
                    <a:cubicBezTo>
                      <a:pt x="45" y="11"/>
                      <a:pt x="49" y="26"/>
                      <a:pt x="44" y="46"/>
                    </a:cubicBezTo>
                    <a:cubicBezTo>
                      <a:pt x="40" y="65"/>
                      <a:pt x="30" y="76"/>
                      <a:pt x="23" y="74"/>
                    </a:cubicBezTo>
                    <a:cubicBezTo>
                      <a:pt x="23" y="74"/>
                      <a:pt x="20" y="77"/>
                      <a:pt x="16" y="82"/>
                    </a:cubicBezTo>
                    <a:cubicBezTo>
                      <a:pt x="12" y="87"/>
                      <a:pt x="7" y="94"/>
                      <a:pt x="1" y="105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4"/>
                      <a:pt x="0" y="102"/>
                      <a:pt x="0" y="99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11" y="82"/>
                      <a:pt x="21" y="72"/>
                      <a:pt x="20" y="72"/>
                    </a:cubicBezTo>
                    <a:cubicBezTo>
                      <a:pt x="25" y="67"/>
                      <a:pt x="28" y="58"/>
                      <a:pt x="30" y="48"/>
                    </a:cubicBezTo>
                    <a:cubicBezTo>
                      <a:pt x="32" y="38"/>
                      <a:pt x="34" y="28"/>
                      <a:pt x="37" y="19"/>
                    </a:cubicBezTo>
                    <a:cubicBezTo>
                      <a:pt x="33" y="22"/>
                      <a:pt x="32" y="34"/>
                      <a:pt x="29" y="45"/>
                    </a:cubicBezTo>
                    <a:cubicBezTo>
                      <a:pt x="26" y="56"/>
                      <a:pt x="22" y="67"/>
                      <a:pt x="18" y="69"/>
                    </a:cubicBezTo>
                    <a:cubicBezTo>
                      <a:pt x="15" y="62"/>
                      <a:pt x="15" y="49"/>
                      <a:pt x="18" y="35"/>
                    </a:cubicBezTo>
                    <a:cubicBezTo>
                      <a:pt x="20" y="26"/>
                      <a:pt x="25" y="17"/>
                      <a:pt x="29" y="10"/>
                    </a:cubicBezTo>
                    <a:cubicBezTo>
                      <a:pt x="34" y="4"/>
                      <a:pt x="40" y="0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6" name="Freeform 2445">
                <a:extLst>
                  <a:ext uri="{FF2B5EF4-FFF2-40B4-BE49-F238E27FC236}">
                    <a16:creationId xmlns="" xmlns:a16="http://schemas.microsoft.com/office/drawing/2014/main" id="{E49CDDF6-41AB-4875-A997-20A9FDB21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7451" y="1968500"/>
                <a:ext cx="55563" cy="77788"/>
              </a:xfrm>
              <a:custGeom>
                <a:avLst/>
                <a:gdLst>
                  <a:gd name="T0" fmla="*/ 0 w 59"/>
                  <a:gd name="T1" fmla="*/ 3 h 82"/>
                  <a:gd name="T2" fmla="*/ 13 w 59"/>
                  <a:gd name="T3" fmla="*/ 31 h 82"/>
                  <a:gd name="T4" fmla="*/ 38 w 59"/>
                  <a:gd name="T5" fmla="*/ 50 h 82"/>
                  <a:gd name="T6" fmla="*/ 45 w 59"/>
                  <a:gd name="T7" fmla="*/ 56 h 82"/>
                  <a:gd name="T8" fmla="*/ 58 w 59"/>
                  <a:gd name="T9" fmla="*/ 79 h 82"/>
                  <a:gd name="T10" fmla="*/ 59 w 59"/>
                  <a:gd name="T11" fmla="*/ 82 h 82"/>
                  <a:gd name="T12" fmla="*/ 59 w 59"/>
                  <a:gd name="T13" fmla="*/ 74 h 82"/>
                  <a:gd name="T14" fmla="*/ 58 w 59"/>
                  <a:gd name="T15" fmla="*/ 72 h 82"/>
                  <a:gd name="T16" fmla="*/ 40 w 59"/>
                  <a:gd name="T17" fmla="*/ 48 h 82"/>
                  <a:gd name="T18" fmla="*/ 28 w 59"/>
                  <a:gd name="T19" fmla="*/ 30 h 82"/>
                  <a:gd name="T20" fmla="*/ 13 w 59"/>
                  <a:gd name="T21" fmla="*/ 11 h 82"/>
                  <a:gd name="T22" fmla="*/ 28 w 59"/>
                  <a:gd name="T23" fmla="*/ 27 h 82"/>
                  <a:gd name="T24" fmla="*/ 42 w 59"/>
                  <a:gd name="T25" fmla="*/ 45 h 82"/>
                  <a:gd name="T26" fmla="*/ 36 w 59"/>
                  <a:gd name="T27" fmla="*/ 17 h 82"/>
                  <a:gd name="T28" fmla="*/ 17 w 59"/>
                  <a:gd name="T29" fmla="*/ 3 h 82"/>
                  <a:gd name="T30" fmla="*/ 0 w 59"/>
                  <a:gd name="T31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82">
                    <a:moveTo>
                      <a:pt x="0" y="3"/>
                    </a:moveTo>
                    <a:cubicBezTo>
                      <a:pt x="4" y="9"/>
                      <a:pt x="5" y="19"/>
                      <a:pt x="13" y="31"/>
                    </a:cubicBezTo>
                    <a:cubicBezTo>
                      <a:pt x="21" y="43"/>
                      <a:pt x="31" y="52"/>
                      <a:pt x="38" y="50"/>
                    </a:cubicBezTo>
                    <a:cubicBezTo>
                      <a:pt x="38" y="50"/>
                      <a:pt x="41" y="52"/>
                      <a:pt x="45" y="56"/>
                    </a:cubicBezTo>
                    <a:cubicBezTo>
                      <a:pt x="48" y="61"/>
                      <a:pt x="54" y="68"/>
                      <a:pt x="58" y="79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79"/>
                      <a:pt x="59" y="77"/>
                      <a:pt x="59" y="74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1" y="55"/>
                      <a:pt x="40" y="48"/>
                      <a:pt x="40" y="48"/>
                    </a:cubicBezTo>
                    <a:cubicBezTo>
                      <a:pt x="36" y="44"/>
                      <a:pt x="32" y="37"/>
                      <a:pt x="28" y="30"/>
                    </a:cubicBezTo>
                    <a:cubicBezTo>
                      <a:pt x="23" y="23"/>
                      <a:pt x="19" y="16"/>
                      <a:pt x="13" y="11"/>
                    </a:cubicBezTo>
                    <a:cubicBezTo>
                      <a:pt x="18" y="12"/>
                      <a:pt x="23" y="19"/>
                      <a:pt x="28" y="27"/>
                    </a:cubicBezTo>
                    <a:cubicBezTo>
                      <a:pt x="34" y="35"/>
                      <a:pt x="38" y="44"/>
                      <a:pt x="42" y="45"/>
                    </a:cubicBezTo>
                    <a:cubicBezTo>
                      <a:pt x="45" y="39"/>
                      <a:pt x="43" y="27"/>
                      <a:pt x="36" y="17"/>
                    </a:cubicBezTo>
                    <a:cubicBezTo>
                      <a:pt x="32" y="10"/>
                      <a:pt x="24" y="5"/>
                      <a:pt x="17" y="3"/>
                    </a:cubicBezTo>
                    <a:cubicBezTo>
                      <a:pt x="10" y="0"/>
                      <a:pt x="3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7" name="Freeform 2446">
                <a:extLst>
                  <a:ext uri="{FF2B5EF4-FFF2-40B4-BE49-F238E27FC236}">
                    <a16:creationId xmlns="" xmlns:a16="http://schemas.microsoft.com/office/drawing/2014/main" id="{32F4618C-8947-4A8E-993A-570EA65B6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426" y="1898650"/>
                <a:ext cx="31750" cy="100013"/>
              </a:xfrm>
              <a:custGeom>
                <a:avLst/>
                <a:gdLst>
                  <a:gd name="T0" fmla="*/ 24 w 33"/>
                  <a:gd name="T1" fmla="*/ 1 h 106"/>
                  <a:gd name="T2" fmla="*/ 32 w 33"/>
                  <a:gd name="T3" fmla="*/ 42 h 106"/>
                  <a:gd name="T4" fmla="*/ 17 w 33"/>
                  <a:gd name="T5" fmla="*/ 71 h 106"/>
                  <a:gd name="T6" fmla="*/ 12 w 33"/>
                  <a:gd name="T7" fmla="*/ 79 h 106"/>
                  <a:gd name="T8" fmla="*/ 2 w 33"/>
                  <a:gd name="T9" fmla="*/ 104 h 106"/>
                  <a:gd name="T10" fmla="*/ 1 w 33"/>
                  <a:gd name="T11" fmla="*/ 106 h 106"/>
                  <a:gd name="T12" fmla="*/ 0 w 33"/>
                  <a:gd name="T13" fmla="*/ 99 h 106"/>
                  <a:gd name="T14" fmla="*/ 1 w 33"/>
                  <a:gd name="T15" fmla="*/ 97 h 106"/>
                  <a:gd name="T16" fmla="*/ 14 w 33"/>
                  <a:gd name="T17" fmla="*/ 70 h 106"/>
                  <a:gd name="T18" fmla="*/ 19 w 33"/>
                  <a:gd name="T19" fmla="*/ 46 h 106"/>
                  <a:gd name="T20" fmla="*/ 20 w 33"/>
                  <a:gd name="T21" fmla="*/ 18 h 106"/>
                  <a:gd name="T22" fmla="*/ 17 w 33"/>
                  <a:gd name="T23" fmla="*/ 43 h 106"/>
                  <a:gd name="T24" fmla="*/ 11 w 33"/>
                  <a:gd name="T25" fmla="*/ 67 h 106"/>
                  <a:gd name="T26" fmla="*/ 5 w 33"/>
                  <a:gd name="T27" fmla="*/ 36 h 106"/>
                  <a:gd name="T28" fmla="*/ 12 w 33"/>
                  <a:gd name="T29" fmla="*/ 12 h 106"/>
                  <a:gd name="T30" fmla="*/ 24 w 33"/>
                  <a:gd name="T31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6">
                    <a:moveTo>
                      <a:pt x="24" y="1"/>
                    </a:moveTo>
                    <a:cubicBezTo>
                      <a:pt x="27" y="10"/>
                      <a:pt x="33" y="23"/>
                      <a:pt x="32" y="42"/>
                    </a:cubicBezTo>
                    <a:cubicBezTo>
                      <a:pt x="31" y="60"/>
                      <a:pt x="23" y="72"/>
                      <a:pt x="17" y="71"/>
                    </a:cubicBezTo>
                    <a:cubicBezTo>
                      <a:pt x="17" y="71"/>
                      <a:pt x="15" y="74"/>
                      <a:pt x="12" y="79"/>
                    </a:cubicBezTo>
                    <a:cubicBezTo>
                      <a:pt x="9" y="85"/>
                      <a:pt x="6" y="93"/>
                      <a:pt x="2" y="104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3"/>
                      <a:pt x="0" y="101"/>
                      <a:pt x="0" y="99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7" y="80"/>
                      <a:pt x="14" y="70"/>
                      <a:pt x="14" y="70"/>
                    </a:cubicBezTo>
                    <a:cubicBezTo>
                      <a:pt x="17" y="64"/>
                      <a:pt x="18" y="55"/>
                      <a:pt x="19" y="46"/>
                    </a:cubicBezTo>
                    <a:cubicBezTo>
                      <a:pt x="19" y="37"/>
                      <a:pt x="19" y="27"/>
                      <a:pt x="20" y="18"/>
                    </a:cubicBezTo>
                    <a:cubicBezTo>
                      <a:pt x="18" y="22"/>
                      <a:pt x="18" y="33"/>
                      <a:pt x="17" y="43"/>
                    </a:cubicBezTo>
                    <a:cubicBezTo>
                      <a:pt x="16" y="54"/>
                      <a:pt x="14" y="65"/>
                      <a:pt x="11" y="67"/>
                    </a:cubicBezTo>
                    <a:cubicBezTo>
                      <a:pt x="7" y="61"/>
                      <a:pt x="5" y="50"/>
                      <a:pt x="5" y="36"/>
                    </a:cubicBezTo>
                    <a:cubicBezTo>
                      <a:pt x="6" y="27"/>
                      <a:pt x="9" y="18"/>
                      <a:pt x="12" y="12"/>
                    </a:cubicBezTo>
                    <a:cubicBezTo>
                      <a:pt x="16" y="5"/>
                      <a:pt x="20" y="0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8" name="Freeform 2447">
                <a:extLst>
                  <a:ext uri="{FF2B5EF4-FFF2-40B4-BE49-F238E27FC236}">
                    <a16:creationId xmlns="" xmlns:a16="http://schemas.microsoft.com/office/drawing/2014/main" id="{E767B527-8AE8-4E3E-828D-BF82823D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926" y="1933575"/>
                <a:ext cx="65088" cy="65088"/>
              </a:xfrm>
              <a:custGeom>
                <a:avLst/>
                <a:gdLst>
                  <a:gd name="T0" fmla="*/ 0 w 69"/>
                  <a:gd name="T1" fmla="*/ 4 h 69"/>
                  <a:gd name="T2" fmla="*/ 17 w 69"/>
                  <a:gd name="T3" fmla="*/ 30 h 69"/>
                  <a:gd name="T4" fmla="*/ 43 w 69"/>
                  <a:gd name="T5" fmla="*/ 43 h 69"/>
                  <a:gd name="T6" fmla="*/ 51 w 69"/>
                  <a:gd name="T7" fmla="*/ 48 h 69"/>
                  <a:gd name="T8" fmla="*/ 68 w 69"/>
                  <a:gd name="T9" fmla="*/ 67 h 69"/>
                  <a:gd name="T10" fmla="*/ 69 w 69"/>
                  <a:gd name="T11" fmla="*/ 69 h 69"/>
                  <a:gd name="T12" fmla="*/ 68 w 69"/>
                  <a:gd name="T13" fmla="*/ 62 h 69"/>
                  <a:gd name="T14" fmla="*/ 67 w 69"/>
                  <a:gd name="T15" fmla="*/ 60 h 69"/>
                  <a:gd name="T16" fmla="*/ 46 w 69"/>
                  <a:gd name="T17" fmla="*/ 41 h 69"/>
                  <a:gd name="T18" fmla="*/ 31 w 69"/>
                  <a:gd name="T19" fmla="*/ 26 h 69"/>
                  <a:gd name="T20" fmla="*/ 14 w 69"/>
                  <a:gd name="T21" fmla="*/ 10 h 69"/>
                  <a:gd name="T22" fmla="*/ 31 w 69"/>
                  <a:gd name="T23" fmla="*/ 23 h 69"/>
                  <a:gd name="T24" fmla="*/ 47 w 69"/>
                  <a:gd name="T25" fmla="*/ 38 h 69"/>
                  <a:gd name="T26" fmla="*/ 36 w 69"/>
                  <a:gd name="T27" fmla="*/ 12 h 69"/>
                  <a:gd name="T28" fmla="*/ 16 w 69"/>
                  <a:gd name="T29" fmla="*/ 2 h 69"/>
                  <a:gd name="T30" fmla="*/ 0 w 69"/>
                  <a:gd name="T31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69">
                    <a:moveTo>
                      <a:pt x="0" y="4"/>
                    </a:moveTo>
                    <a:cubicBezTo>
                      <a:pt x="4" y="10"/>
                      <a:pt x="8" y="19"/>
                      <a:pt x="17" y="30"/>
                    </a:cubicBezTo>
                    <a:cubicBezTo>
                      <a:pt x="27" y="40"/>
                      <a:pt x="37" y="46"/>
                      <a:pt x="43" y="43"/>
                    </a:cubicBezTo>
                    <a:cubicBezTo>
                      <a:pt x="44" y="43"/>
                      <a:pt x="47" y="44"/>
                      <a:pt x="51" y="48"/>
                    </a:cubicBezTo>
                    <a:cubicBezTo>
                      <a:pt x="56" y="52"/>
                      <a:pt x="62" y="57"/>
                      <a:pt x="68" y="67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6"/>
                      <a:pt x="68" y="64"/>
                      <a:pt x="68" y="62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56" y="46"/>
                      <a:pt x="45" y="41"/>
                      <a:pt x="46" y="41"/>
                    </a:cubicBezTo>
                    <a:cubicBezTo>
                      <a:pt x="41" y="38"/>
                      <a:pt x="36" y="32"/>
                      <a:pt x="31" y="26"/>
                    </a:cubicBezTo>
                    <a:cubicBezTo>
                      <a:pt x="25" y="20"/>
                      <a:pt x="20" y="14"/>
                      <a:pt x="14" y="10"/>
                    </a:cubicBezTo>
                    <a:cubicBezTo>
                      <a:pt x="18" y="10"/>
                      <a:pt x="25" y="17"/>
                      <a:pt x="31" y="23"/>
                    </a:cubicBezTo>
                    <a:cubicBezTo>
                      <a:pt x="37" y="30"/>
                      <a:pt x="43" y="37"/>
                      <a:pt x="47" y="38"/>
                    </a:cubicBezTo>
                    <a:cubicBezTo>
                      <a:pt x="48" y="32"/>
                      <a:pt x="44" y="21"/>
                      <a:pt x="36" y="12"/>
                    </a:cubicBezTo>
                    <a:cubicBezTo>
                      <a:pt x="31" y="6"/>
                      <a:pt x="23" y="3"/>
                      <a:pt x="16" y="2"/>
                    </a:cubicBezTo>
                    <a:cubicBezTo>
                      <a:pt x="9" y="0"/>
                      <a:pt x="2" y="1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9" name="Freeform 2448">
                <a:extLst>
                  <a:ext uri="{FF2B5EF4-FFF2-40B4-BE49-F238E27FC236}">
                    <a16:creationId xmlns="" xmlns:a16="http://schemas.microsoft.com/office/drawing/2014/main" id="{676EC602-4252-44B5-BE3A-954F5D89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138" y="1858963"/>
                <a:ext cx="26988" cy="93663"/>
              </a:xfrm>
              <a:custGeom>
                <a:avLst/>
                <a:gdLst>
                  <a:gd name="T0" fmla="*/ 15 w 28"/>
                  <a:gd name="T1" fmla="*/ 0 h 101"/>
                  <a:gd name="T2" fmla="*/ 27 w 28"/>
                  <a:gd name="T3" fmla="*/ 37 h 101"/>
                  <a:gd name="T4" fmla="*/ 17 w 28"/>
                  <a:gd name="T5" fmla="*/ 66 h 101"/>
                  <a:gd name="T6" fmla="*/ 8 w 28"/>
                  <a:gd name="T7" fmla="*/ 99 h 101"/>
                  <a:gd name="T8" fmla="*/ 8 w 28"/>
                  <a:gd name="T9" fmla="*/ 101 h 101"/>
                  <a:gd name="T10" fmla="*/ 6 w 28"/>
                  <a:gd name="T11" fmla="*/ 95 h 101"/>
                  <a:gd name="T12" fmla="*/ 6 w 28"/>
                  <a:gd name="T13" fmla="*/ 93 h 101"/>
                  <a:gd name="T14" fmla="*/ 14 w 28"/>
                  <a:gd name="T15" fmla="*/ 66 h 101"/>
                  <a:gd name="T16" fmla="*/ 15 w 28"/>
                  <a:gd name="T17" fmla="*/ 43 h 101"/>
                  <a:gd name="T18" fmla="*/ 13 w 28"/>
                  <a:gd name="T19" fmla="*/ 17 h 101"/>
                  <a:gd name="T20" fmla="*/ 13 w 28"/>
                  <a:gd name="T21" fmla="*/ 41 h 101"/>
                  <a:gd name="T22" fmla="*/ 11 w 28"/>
                  <a:gd name="T23" fmla="*/ 64 h 101"/>
                  <a:gd name="T24" fmla="*/ 1 w 28"/>
                  <a:gd name="T25" fmla="*/ 36 h 101"/>
                  <a:gd name="T26" fmla="*/ 15 w 28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01">
                    <a:moveTo>
                      <a:pt x="15" y="0"/>
                    </a:moveTo>
                    <a:cubicBezTo>
                      <a:pt x="18" y="9"/>
                      <a:pt x="25" y="20"/>
                      <a:pt x="27" y="37"/>
                    </a:cubicBezTo>
                    <a:cubicBezTo>
                      <a:pt x="28" y="53"/>
                      <a:pt x="23" y="66"/>
                      <a:pt x="17" y="66"/>
                    </a:cubicBezTo>
                    <a:cubicBezTo>
                      <a:pt x="17" y="66"/>
                      <a:pt x="12" y="78"/>
                      <a:pt x="8" y="99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9" y="77"/>
                      <a:pt x="14" y="66"/>
                      <a:pt x="14" y="66"/>
                    </a:cubicBezTo>
                    <a:cubicBezTo>
                      <a:pt x="16" y="60"/>
                      <a:pt x="16" y="52"/>
                      <a:pt x="15" y="43"/>
                    </a:cubicBezTo>
                    <a:cubicBezTo>
                      <a:pt x="15" y="34"/>
                      <a:pt x="13" y="25"/>
                      <a:pt x="13" y="17"/>
                    </a:cubicBezTo>
                    <a:cubicBezTo>
                      <a:pt x="11" y="20"/>
                      <a:pt x="12" y="31"/>
                      <a:pt x="13" y="41"/>
                    </a:cubicBezTo>
                    <a:cubicBezTo>
                      <a:pt x="14" y="51"/>
                      <a:pt x="14" y="61"/>
                      <a:pt x="11" y="64"/>
                    </a:cubicBezTo>
                    <a:cubicBezTo>
                      <a:pt x="6" y="59"/>
                      <a:pt x="3" y="48"/>
                      <a:pt x="1" y="36"/>
                    </a:cubicBezTo>
                    <a:cubicBezTo>
                      <a:pt x="0" y="19"/>
                      <a:pt x="8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0" name="Freeform 2449">
                <a:extLst>
                  <a:ext uri="{FF2B5EF4-FFF2-40B4-BE49-F238E27FC236}">
                    <a16:creationId xmlns="" xmlns:a16="http://schemas.microsoft.com/office/drawing/2014/main" id="{6A6F82DD-8820-444D-8126-4AE855D0D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6" y="1900238"/>
                <a:ext cx="69850" cy="52388"/>
              </a:xfrm>
              <a:custGeom>
                <a:avLst/>
                <a:gdLst>
                  <a:gd name="T0" fmla="*/ 0 w 75"/>
                  <a:gd name="T1" fmla="*/ 4 h 56"/>
                  <a:gd name="T2" fmla="*/ 20 w 75"/>
                  <a:gd name="T3" fmla="*/ 27 h 56"/>
                  <a:gd name="T4" fmla="*/ 47 w 75"/>
                  <a:gd name="T5" fmla="*/ 36 h 56"/>
                  <a:gd name="T6" fmla="*/ 73 w 75"/>
                  <a:gd name="T7" fmla="*/ 55 h 56"/>
                  <a:gd name="T8" fmla="*/ 75 w 75"/>
                  <a:gd name="T9" fmla="*/ 56 h 56"/>
                  <a:gd name="T10" fmla="*/ 73 w 75"/>
                  <a:gd name="T11" fmla="*/ 50 h 56"/>
                  <a:gd name="T12" fmla="*/ 71 w 75"/>
                  <a:gd name="T13" fmla="*/ 48 h 56"/>
                  <a:gd name="T14" fmla="*/ 48 w 75"/>
                  <a:gd name="T15" fmla="*/ 34 h 56"/>
                  <a:gd name="T16" fmla="*/ 32 w 75"/>
                  <a:gd name="T17" fmla="*/ 22 h 56"/>
                  <a:gd name="T18" fmla="*/ 14 w 75"/>
                  <a:gd name="T19" fmla="*/ 9 h 56"/>
                  <a:gd name="T20" fmla="*/ 32 w 75"/>
                  <a:gd name="T21" fmla="*/ 19 h 56"/>
                  <a:gd name="T22" fmla="*/ 49 w 75"/>
                  <a:gd name="T23" fmla="*/ 31 h 56"/>
                  <a:gd name="T24" fmla="*/ 35 w 75"/>
                  <a:gd name="T25" fmla="*/ 8 h 56"/>
                  <a:gd name="T26" fmla="*/ 14 w 75"/>
                  <a:gd name="T27" fmla="*/ 0 h 56"/>
                  <a:gd name="T28" fmla="*/ 0 w 75"/>
                  <a:gd name="T29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56">
                    <a:moveTo>
                      <a:pt x="0" y="4"/>
                    </a:moveTo>
                    <a:cubicBezTo>
                      <a:pt x="5" y="10"/>
                      <a:pt x="9" y="18"/>
                      <a:pt x="20" y="27"/>
                    </a:cubicBezTo>
                    <a:cubicBezTo>
                      <a:pt x="30" y="36"/>
                      <a:pt x="41" y="40"/>
                      <a:pt x="47" y="36"/>
                    </a:cubicBezTo>
                    <a:cubicBezTo>
                      <a:pt x="47" y="36"/>
                      <a:pt x="59" y="39"/>
                      <a:pt x="73" y="55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59" y="37"/>
                      <a:pt x="48" y="34"/>
                      <a:pt x="48" y="34"/>
                    </a:cubicBezTo>
                    <a:cubicBezTo>
                      <a:pt x="43" y="32"/>
                      <a:pt x="38" y="27"/>
                      <a:pt x="32" y="22"/>
                    </a:cubicBezTo>
                    <a:cubicBezTo>
                      <a:pt x="26" y="17"/>
                      <a:pt x="20" y="12"/>
                      <a:pt x="14" y="9"/>
                    </a:cubicBezTo>
                    <a:cubicBezTo>
                      <a:pt x="18" y="9"/>
                      <a:pt x="25" y="14"/>
                      <a:pt x="32" y="19"/>
                    </a:cubicBezTo>
                    <a:cubicBezTo>
                      <a:pt x="39" y="25"/>
                      <a:pt x="45" y="31"/>
                      <a:pt x="49" y="31"/>
                    </a:cubicBezTo>
                    <a:cubicBezTo>
                      <a:pt x="49" y="25"/>
                      <a:pt x="44" y="15"/>
                      <a:pt x="35" y="8"/>
                    </a:cubicBezTo>
                    <a:cubicBezTo>
                      <a:pt x="29" y="3"/>
                      <a:pt x="21" y="1"/>
                      <a:pt x="14" y="0"/>
                    </a:cubicBezTo>
                    <a:cubicBezTo>
                      <a:pt x="8" y="0"/>
                      <a:pt x="2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1" name="Freeform 2450">
                <a:extLst>
                  <a:ext uri="{FF2B5EF4-FFF2-40B4-BE49-F238E27FC236}">
                    <a16:creationId xmlns="" xmlns:a16="http://schemas.microsoft.com/office/drawing/2014/main" id="{6C5DE53B-4C27-42AF-999E-825E334CA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926" y="1793875"/>
                <a:ext cx="28575" cy="84138"/>
              </a:xfrm>
              <a:custGeom>
                <a:avLst/>
                <a:gdLst>
                  <a:gd name="T0" fmla="*/ 11 w 31"/>
                  <a:gd name="T1" fmla="*/ 0 h 89"/>
                  <a:gd name="T2" fmla="*/ 27 w 31"/>
                  <a:gd name="T3" fmla="*/ 29 h 89"/>
                  <a:gd name="T4" fmla="*/ 24 w 31"/>
                  <a:gd name="T5" fmla="*/ 57 h 89"/>
                  <a:gd name="T6" fmla="*/ 24 w 31"/>
                  <a:gd name="T7" fmla="*/ 87 h 89"/>
                  <a:gd name="T8" fmla="*/ 24 w 31"/>
                  <a:gd name="T9" fmla="*/ 89 h 89"/>
                  <a:gd name="T10" fmla="*/ 20 w 31"/>
                  <a:gd name="T11" fmla="*/ 85 h 89"/>
                  <a:gd name="T12" fmla="*/ 21 w 31"/>
                  <a:gd name="T13" fmla="*/ 84 h 89"/>
                  <a:gd name="T14" fmla="*/ 21 w 31"/>
                  <a:gd name="T15" fmla="*/ 82 h 89"/>
                  <a:gd name="T16" fmla="*/ 21 w 31"/>
                  <a:gd name="T17" fmla="*/ 57 h 89"/>
                  <a:gd name="T18" fmla="*/ 12 w 31"/>
                  <a:gd name="T19" fmla="*/ 15 h 89"/>
                  <a:gd name="T20" fmla="*/ 16 w 31"/>
                  <a:gd name="T21" fmla="*/ 35 h 89"/>
                  <a:gd name="T22" fmla="*/ 19 w 31"/>
                  <a:gd name="T23" fmla="*/ 56 h 89"/>
                  <a:gd name="T24" fmla="*/ 5 w 31"/>
                  <a:gd name="T25" fmla="*/ 33 h 89"/>
                  <a:gd name="T26" fmla="*/ 11 w 31"/>
                  <a:gd name="T2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89">
                    <a:moveTo>
                      <a:pt x="11" y="0"/>
                    </a:moveTo>
                    <a:cubicBezTo>
                      <a:pt x="15" y="7"/>
                      <a:pt x="23" y="15"/>
                      <a:pt x="27" y="29"/>
                    </a:cubicBezTo>
                    <a:cubicBezTo>
                      <a:pt x="31" y="43"/>
                      <a:pt x="30" y="55"/>
                      <a:pt x="24" y="57"/>
                    </a:cubicBezTo>
                    <a:cubicBezTo>
                      <a:pt x="24" y="57"/>
                      <a:pt x="22" y="68"/>
                      <a:pt x="24" y="87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19" y="67"/>
                      <a:pt x="22" y="57"/>
                      <a:pt x="21" y="57"/>
                    </a:cubicBezTo>
                    <a:cubicBezTo>
                      <a:pt x="23" y="46"/>
                      <a:pt x="14" y="28"/>
                      <a:pt x="12" y="15"/>
                    </a:cubicBezTo>
                    <a:cubicBezTo>
                      <a:pt x="11" y="18"/>
                      <a:pt x="13" y="27"/>
                      <a:pt x="16" y="35"/>
                    </a:cubicBezTo>
                    <a:cubicBezTo>
                      <a:pt x="18" y="44"/>
                      <a:pt x="20" y="53"/>
                      <a:pt x="19" y="56"/>
                    </a:cubicBezTo>
                    <a:cubicBezTo>
                      <a:pt x="13" y="52"/>
                      <a:pt x="8" y="44"/>
                      <a:pt x="5" y="33"/>
                    </a:cubicBezTo>
                    <a:cubicBezTo>
                      <a:pt x="0" y="19"/>
                      <a:pt x="5" y="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2" name="Freeform 2451">
                <a:extLst>
                  <a:ext uri="{FF2B5EF4-FFF2-40B4-BE49-F238E27FC236}">
                    <a16:creationId xmlns="" xmlns:a16="http://schemas.microsoft.com/office/drawing/2014/main" id="{94B408CE-F5C1-4406-AD4E-6469A332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7126" y="1838325"/>
                <a:ext cx="73025" cy="39688"/>
              </a:xfrm>
              <a:custGeom>
                <a:avLst/>
                <a:gdLst>
                  <a:gd name="T0" fmla="*/ 0 w 78"/>
                  <a:gd name="T1" fmla="*/ 9 h 41"/>
                  <a:gd name="T2" fmla="*/ 23 w 78"/>
                  <a:gd name="T3" fmla="*/ 27 h 41"/>
                  <a:gd name="T4" fmla="*/ 49 w 78"/>
                  <a:gd name="T5" fmla="*/ 30 h 41"/>
                  <a:gd name="T6" fmla="*/ 76 w 78"/>
                  <a:gd name="T7" fmla="*/ 40 h 41"/>
                  <a:gd name="T8" fmla="*/ 78 w 78"/>
                  <a:gd name="T9" fmla="*/ 41 h 41"/>
                  <a:gd name="T10" fmla="*/ 75 w 78"/>
                  <a:gd name="T11" fmla="*/ 36 h 41"/>
                  <a:gd name="T12" fmla="*/ 73 w 78"/>
                  <a:gd name="T13" fmla="*/ 35 h 41"/>
                  <a:gd name="T14" fmla="*/ 50 w 78"/>
                  <a:gd name="T15" fmla="*/ 27 h 41"/>
                  <a:gd name="T16" fmla="*/ 14 w 78"/>
                  <a:gd name="T17" fmla="*/ 11 h 41"/>
                  <a:gd name="T18" fmla="*/ 32 w 78"/>
                  <a:gd name="T19" fmla="*/ 17 h 41"/>
                  <a:gd name="T20" fmla="*/ 50 w 78"/>
                  <a:gd name="T21" fmla="*/ 24 h 41"/>
                  <a:gd name="T22" fmla="*/ 32 w 78"/>
                  <a:gd name="T23" fmla="*/ 7 h 41"/>
                  <a:gd name="T24" fmla="*/ 0 w 78"/>
                  <a:gd name="T25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41">
                    <a:moveTo>
                      <a:pt x="0" y="9"/>
                    </a:moveTo>
                    <a:cubicBezTo>
                      <a:pt x="6" y="13"/>
                      <a:pt x="11" y="21"/>
                      <a:pt x="23" y="27"/>
                    </a:cubicBezTo>
                    <a:cubicBezTo>
                      <a:pt x="34" y="33"/>
                      <a:pt x="45" y="34"/>
                      <a:pt x="49" y="30"/>
                    </a:cubicBezTo>
                    <a:cubicBezTo>
                      <a:pt x="49" y="30"/>
                      <a:pt x="60" y="30"/>
                      <a:pt x="76" y="40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60" y="28"/>
                      <a:pt x="50" y="28"/>
                      <a:pt x="50" y="27"/>
                    </a:cubicBezTo>
                    <a:cubicBezTo>
                      <a:pt x="39" y="25"/>
                      <a:pt x="26" y="14"/>
                      <a:pt x="14" y="11"/>
                    </a:cubicBezTo>
                    <a:cubicBezTo>
                      <a:pt x="17" y="10"/>
                      <a:pt x="24" y="14"/>
                      <a:pt x="32" y="17"/>
                    </a:cubicBezTo>
                    <a:cubicBezTo>
                      <a:pt x="39" y="21"/>
                      <a:pt x="46" y="25"/>
                      <a:pt x="50" y="24"/>
                    </a:cubicBezTo>
                    <a:cubicBezTo>
                      <a:pt x="48" y="19"/>
                      <a:pt x="42" y="11"/>
                      <a:pt x="32" y="7"/>
                    </a:cubicBezTo>
                    <a:cubicBezTo>
                      <a:pt x="20" y="0"/>
                      <a:pt x="3" y="3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3" name="Freeform 2452">
                <a:extLst>
                  <a:ext uri="{FF2B5EF4-FFF2-40B4-BE49-F238E27FC236}">
                    <a16:creationId xmlns="" xmlns:a16="http://schemas.microsoft.com/office/drawing/2014/main" id="{15D42478-FBB4-4BCD-996A-4A31CB9FA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238" y="1803400"/>
                <a:ext cx="39688" cy="41275"/>
              </a:xfrm>
              <a:custGeom>
                <a:avLst/>
                <a:gdLst>
                  <a:gd name="T0" fmla="*/ 0 w 42"/>
                  <a:gd name="T1" fmla="*/ 4 h 44"/>
                  <a:gd name="T2" fmla="*/ 16 w 42"/>
                  <a:gd name="T3" fmla="*/ 29 h 44"/>
                  <a:gd name="T4" fmla="*/ 38 w 42"/>
                  <a:gd name="T5" fmla="*/ 42 h 44"/>
                  <a:gd name="T6" fmla="*/ 40 w 42"/>
                  <a:gd name="T7" fmla="*/ 41 h 44"/>
                  <a:gd name="T8" fmla="*/ 12 w 42"/>
                  <a:gd name="T9" fmla="*/ 12 h 44"/>
                  <a:gd name="T10" fmla="*/ 27 w 42"/>
                  <a:gd name="T11" fmla="*/ 25 h 44"/>
                  <a:gd name="T12" fmla="*/ 41 w 42"/>
                  <a:gd name="T13" fmla="*/ 38 h 44"/>
                  <a:gd name="T14" fmla="*/ 31 w 42"/>
                  <a:gd name="T15" fmla="*/ 16 h 44"/>
                  <a:gd name="T16" fmla="*/ 0 w 42"/>
                  <a:gd name="T1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44">
                    <a:moveTo>
                      <a:pt x="0" y="4"/>
                    </a:moveTo>
                    <a:cubicBezTo>
                      <a:pt x="4" y="10"/>
                      <a:pt x="7" y="19"/>
                      <a:pt x="16" y="29"/>
                    </a:cubicBezTo>
                    <a:cubicBezTo>
                      <a:pt x="24" y="39"/>
                      <a:pt x="33" y="44"/>
                      <a:pt x="38" y="42"/>
                    </a:cubicBezTo>
                    <a:cubicBezTo>
                      <a:pt x="40" y="42"/>
                      <a:pt x="40" y="41"/>
                      <a:pt x="40" y="41"/>
                    </a:cubicBezTo>
                    <a:cubicBezTo>
                      <a:pt x="31" y="35"/>
                      <a:pt x="23" y="20"/>
                      <a:pt x="12" y="12"/>
                    </a:cubicBezTo>
                    <a:cubicBezTo>
                      <a:pt x="16" y="12"/>
                      <a:pt x="21" y="18"/>
                      <a:pt x="27" y="25"/>
                    </a:cubicBezTo>
                    <a:cubicBezTo>
                      <a:pt x="32" y="31"/>
                      <a:pt x="38" y="37"/>
                      <a:pt x="41" y="38"/>
                    </a:cubicBezTo>
                    <a:cubicBezTo>
                      <a:pt x="42" y="33"/>
                      <a:pt x="38" y="24"/>
                      <a:pt x="31" y="16"/>
                    </a:cubicBezTo>
                    <a:cubicBezTo>
                      <a:pt x="22" y="5"/>
                      <a:pt x="4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4" name="Freeform 2453">
                <a:extLst>
                  <a:ext uri="{FF2B5EF4-FFF2-40B4-BE49-F238E27FC236}">
                    <a16:creationId xmlns="" xmlns:a16="http://schemas.microsoft.com/office/drawing/2014/main" id="{4C2E1922-FB62-4052-8772-BFE9E3C61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0438" y="1873250"/>
                <a:ext cx="285750" cy="450850"/>
              </a:xfrm>
              <a:custGeom>
                <a:avLst/>
                <a:gdLst>
                  <a:gd name="T0" fmla="*/ 254 w 305"/>
                  <a:gd name="T1" fmla="*/ 0 h 481"/>
                  <a:gd name="T2" fmla="*/ 291 w 305"/>
                  <a:gd name="T3" fmla="*/ 78 h 481"/>
                  <a:gd name="T4" fmla="*/ 303 w 305"/>
                  <a:gd name="T5" fmla="*/ 133 h 481"/>
                  <a:gd name="T6" fmla="*/ 301 w 305"/>
                  <a:gd name="T7" fmla="*/ 195 h 481"/>
                  <a:gd name="T8" fmla="*/ 284 w 305"/>
                  <a:gd name="T9" fmla="*/ 256 h 481"/>
                  <a:gd name="T10" fmla="*/ 254 w 305"/>
                  <a:gd name="T11" fmla="*/ 311 h 481"/>
                  <a:gd name="T12" fmla="*/ 177 w 305"/>
                  <a:gd name="T13" fmla="*/ 394 h 481"/>
                  <a:gd name="T14" fmla="*/ 93 w 305"/>
                  <a:gd name="T15" fmla="*/ 450 h 481"/>
                  <a:gd name="T16" fmla="*/ 39 w 305"/>
                  <a:gd name="T17" fmla="*/ 472 h 481"/>
                  <a:gd name="T18" fmla="*/ 5 w 305"/>
                  <a:gd name="T19" fmla="*/ 481 h 481"/>
                  <a:gd name="T20" fmla="*/ 1 w 305"/>
                  <a:gd name="T21" fmla="*/ 477 h 481"/>
                  <a:gd name="T22" fmla="*/ 3 w 305"/>
                  <a:gd name="T23" fmla="*/ 472 h 481"/>
                  <a:gd name="T24" fmla="*/ 37 w 305"/>
                  <a:gd name="T25" fmla="*/ 464 h 481"/>
                  <a:gd name="T26" fmla="*/ 90 w 305"/>
                  <a:gd name="T27" fmla="*/ 444 h 481"/>
                  <a:gd name="T28" fmla="*/ 175 w 305"/>
                  <a:gd name="T29" fmla="*/ 392 h 481"/>
                  <a:gd name="T30" fmla="*/ 252 w 305"/>
                  <a:gd name="T31" fmla="*/ 310 h 481"/>
                  <a:gd name="T32" fmla="*/ 282 w 305"/>
                  <a:gd name="T33" fmla="*/ 255 h 481"/>
                  <a:gd name="T34" fmla="*/ 299 w 305"/>
                  <a:gd name="T35" fmla="*/ 194 h 481"/>
                  <a:gd name="T36" fmla="*/ 301 w 305"/>
                  <a:gd name="T37" fmla="*/ 133 h 481"/>
                  <a:gd name="T38" fmla="*/ 290 w 305"/>
                  <a:gd name="T39" fmla="*/ 79 h 481"/>
                  <a:gd name="T40" fmla="*/ 253 w 305"/>
                  <a:gd name="T41" fmla="*/ 0 h 481"/>
                  <a:gd name="T42" fmla="*/ 254 w 305"/>
                  <a:gd name="T43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5" h="481">
                    <a:moveTo>
                      <a:pt x="254" y="0"/>
                    </a:moveTo>
                    <a:cubicBezTo>
                      <a:pt x="265" y="18"/>
                      <a:pt x="281" y="44"/>
                      <a:pt x="291" y="78"/>
                    </a:cubicBezTo>
                    <a:cubicBezTo>
                      <a:pt x="297" y="95"/>
                      <a:pt x="301" y="114"/>
                      <a:pt x="303" y="133"/>
                    </a:cubicBezTo>
                    <a:cubicBezTo>
                      <a:pt x="305" y="153"/>
                      <a:pt x="304" y="174"/>
                      <a:pt x="301" y="195"/>
                    </a:cubicBezTo>
                    <a:cubicBezTo>
                      <a:pt x="298" y="215"/>
                      <a:pt x="292" y="236"/>
                      <a:pt x="284" y="256"/>
                    </a:cubicBezTo>
                    <a:cubicBezTo>
                      <a:pt x="276" y="276"/>
                      <a:pt x="266" y="294"/>
                      <a:pt x="254" y="311"/>
                    </a:cubicBezTo>
                    <a:cubicBezTo>
                      <a:pt x="231" y="346"/>
                      <a:pt x="203" y="373"/>
                      <a:pt x="177" y="394"/>
                    </a:cubicBezTo>
                    <a:cubicBezTo>
                      <a:pt x="145" y="421"/>
                      <a:pt x="114" y="439"/>
                      <a:pt x="93" y="450"/>
                    </a:cubicBezTo>
                    <a:cubicBezTo>
                      <a:pt x="80" y="457"/>
                      <a:pt x="58" y="466"/>
                      <a:pt x="39" y="472"/>
                    </a:cubicBezTo>
                    <a:cubicBezTo>
                      <a:pt x="21" y="478"/>
                      <a:pt x="5" y="481"/>
                      <a:pt x="5" y="481"/>
                    </a:cubicBezTo>
                    <a:cubicBezTo>
                      <a:pt x="5" y="481"/>
                      <a:pt x="2" y="481"/>
                      <a:pt x="1" y="477"/>
                    </a:cubicBezTo>
                    <a:cubicBezTo>
                      <a:pt x="0" y="473"/>
                      <a:pt x="3" y="472"/>
                      <a:pt x="3" y="472"/>
                    </a:cubicBezTo>
                    <a:cubicBezTo>
                      <a:pt x="3" y="472"/>
                      <a:pt x="18" y="470"/>
                      <a:pt x="37" y="464"/>
                    </a:cubicBezTo>
                    <a:cubicBezTo>
                      <a:pt x="55" y="459"/>
                      <a:pt x="77" y="450"/>
                      <a:pt x="90" y="444"/>
                    </a:cubicBezTo>
                    <a:cubicBezTo>
                      <a:pt x="111" y="434"/>
                      <a:pt x="142" y="418"/>
                      <a:pt x="175" y="392"/>
                    </a:cubicBezTo>
                    <a:cubicBezTo>
                      <a:pt x="201" y="371"/>
                      <a:pt x="229" y="343"/>
                      <a:pt x="252" y="310"/>
                    </a:cubicBezTo>
                    <a:cubicBezTo>
                      <a:pt x="263" y="293"/>
                      <a:pt x="274" y="274"/>
                      <a:pt x="282" y="255"/>
                    </a:cubicBezTo>
                    <a:cubicBezTo>
                      <a:pt x="290" y="235"/>
                      <a:pt x="296" y="215"/>
                      <a:pt x="299" y="194"/>
                    </a:cubicBezTo>
                    <a:cubicBezTo>
                      <a:pt x="302" y="174"/>
                      <a:pt x="303" y="153"/>
                      <a:pt x="301" y="133"/>
                    </a:cubicBezTo>
                    <a:cubicBezTo>
                      <a:pt x="299" y="114"/>
                      <a:pt x="295" y="95"/>
                      <a:pt x="290" y="79"/>
                    </a:cubicBezTo>
                    <a:cubicBezTo>
                      <a:pt x="279" y="45"/>
                      <a:pt x="265" y="18"/>
                      <a:pt x="253" y="0"/>
                    </a:cubicBezTo>
                    <a:lnTo>
                      <a:pt x="2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5" name="Freeform 2454">
                <a:extLst>
                  <a:ext uri="{FF2B5EF4-FFF2-40B4-BE49-F238E27FC236}">
                    <a16:creationId xmlns="" xmlns:a16="http://schemas.microsoft.com/office/drawing/2014/main" id="{DCF9CD9E-D027-45F8-AF2F-0EA24745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3326" y="1824038"/>
                <a:ext cx="28575" cy="88900"/>
              </a:xfrm>
              <a:custGeom>
                <a:avLst/>
                <a:gdLst>
                  <a:gd name="T0" fmla="*/ 13 w 31"/>
                  <a:gd name="T1" fmla="*/ 0 h 95"/>
                  <a:gd name="T2" fmla="*/ 28 w 31"/>
                  <a:gd name="T3" fmla="*/ 33 h 95"/>
                  <a:gd name="T4" fmla="*/ 22 w 31"/>
                  <a:gd name="T5" fmla="*/ 61 h 95"/>
                  <a:gd name="T6" fmla="*/ 18 w 31"/>
                  <a:gd name="T7" fmla="*/ 93 h 95"/>
                  <a:gd name="T8" fmla="*/ 18 w 31"/>
                  <a:gd name="T9" fmla="*/ 95 h 95"/>
                  <a:gd name="T10" fmla="*/ 18 w 31"/>
                  <a:gd name="T11" fmla="*/ 95 h 95"/>
                  <a:gd name="T12" fmla="*/ 15 w 31"/>
                  <a:gd name="T13" fmla="*/ 89 h 95"/>
                  <a:gd name="T14" fmla="*/ 15 w 31"/>
                  <a:gd name="T15" fmla="*/ 89 h 95"/>
                  <a:gd name="T16" fmla="*/ 15 w 31"/>
                  <a:gd name="T17" fmla="*/ 88 h 95"/>
                  <a:gd name="T18" fmla="*/ 19 w 31"/>
                  <a:gd name="T19" fmla="*/ 61 h 95"/>
                  <a:gd name="T20" fmla="*/ 13 w 31"/>
                  <a:gd name="T21" fmla="*/ 16 h 95"/>
                  <a:gd name="T22" fmla="*/ 15 w 31"/>
                  <a:gd name="T23" fmla="*/ 38 h 95"/>
                  <a:gd name="T24" fmla="*/ 16 w 31"/>
                  <a:gd name="T25" fmla="*/ 60 h 95"/>
                  <a:gd name="T26" fmla="*/ 4 w 31"/>
                  <a:gd name="T27" fmla="*/ 34 h 95"/>
                  <a:gd name="T28" fmla="*/ 13 w 31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95">
                    <a:moveTo>
                      <a:pt x="13" y="0"/>
                    </a:moveTo>
                    <a:cubicBezTo>
                      <a:pt x="17" y="7"/>
                      <a:pt x="24" y="17"/>
                      <a:pt x="28" y="33"/>
                    </a:cubicBezTo>
                    <a:cubicBezTo>
                      <a:pt x="31" y="48"/>
                      <a:pt x="28" y="60"/>
                      <a:pt x="22" y="61"/>
                    </a:cubicBezTo>
                    <a:cubicBezTo>
                      <a:pt x="21" y="62"/>
                      <a:pt x="18" y="73"/>
                      <a:pt x="18" y="93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72"/>
                      <a:pt x="19" y="61"/>
                      <a:pt x="19" y="61"/>
                    </a:cubicBezTo>
                    <a:cubicBezTo>
                      <a:pt x="21" y="50"/>
                      <a:pt x="14" y="30"/>
                      <a:pt x="13" y="16"/>
                    </a:cubicBezTo>
                    <a:cubicBezTo>
                      <a:pt x="11" y="19"/>
                      <a:pt x="13" y="29"/>
                      <a:pt x="15" y="38"/>
                    </a:cubicBezTo>
                    <a:cubicBezTo>
                      <a:pt x="17" y="47"/>
                      <a:pt x="18" y="57"/>
                      <a:pt x="16" y="60"/>
                    </a:cubicBezTo>
                    <a:cubicBezTo>
                      <a:pt x="11" y="56"/>
                      <a:pt x="6" y="46"/>
                      <a:pt x="4" y="34"/>
                    </a:cubicBezTo>
                    <a:cubicBezTo>
                      <a:pt x="0" y="19"/>
                      <a:pt x="6" y="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6" name="Freeform 2455">
                <a:extLst>
                  <a:ext uri="{FF2B5EF4-FFF2-40B4-BE49-F238E27FC236}">
                    <a16:creationId xmlns="" xmlns:a16="http://schemas.microsoft.com/office/drawing/2014/main" id="{A072DD01-0705-4016-8BC3-4985A47A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6176" y="1868488"/>
                <a:ext cx="73025" cy="44450"/>
              </a:xfrm>
              <a:custGeom>
                <a:avLst/>
                <a:gdLst>
                  <a:gd name="T0" fmla="*/ 34 w 78"/>
                  <a:gd name="T1" fmla="*/ 7 h 48"/>
                  <a:gd name="T2" fmla="*/ 50 w 78"/>
                  <a:gd name="T3" fmla="*/ 28 h 48"/>
                  <a:gd name="T4" fmla="*/ 32 w 78"/>
                  <a:gd name="T5" fmla="*/ 19 h 48"/>
                  <a:gd name="T6" fmla="*/ 14 w 78"/>
                  <a:gd name="T7" fmla="*/ 11 h 48"/>
                  <a:gd name="T8" fmla="*/ 50 w 78"/>
                  <a:gd name="T9" fmla="*/ 31 h 48"/>
                  <a:gd name="T10" fmla="*/ 73 w 78"/>
                  <a:gd name="T11" fmla="*/ 41 h 48"/>
                  <a:gd name="T12" fmla="*/ 75 w 78"/>
                  <a:gd name="T13" fmla="*/ 42 h 48"/>
                  <a:gd name="T14" fmla="*/ 78 w 78"/>
                  <a:gd name="T15" fmla="*/ 48 h 48"/>
                  <a:gd name="T16" fmla="*/ 77 w 78"/>
                  <a:gd name="T17" fmla="*/ 48 h 48"/>
                  <a:gd name="T18" fmla="*/ 76 w 78"/>
                  <a:gd name="T19" fmla="*/ 47 h 48"/>
                  <a:gd name="T20" fmla="*/ 49 w 78"/>
                  <a:gd name="T21" fmla="*/ 33 h 48"/>
                  <a:gd name="T22" fmla="*/ 22 w 78"/>
                  <a:gd name="T23" fmla="*/ 28 h 48"/>
                  <a:gd name="T24" fmla="*/ 0 w 78"/>
                  <a:gd name="T25" fmla="*/ 7 h 48"/>
                  <a:gd name="T26" fmla="*/ 34 w 78"/>
                  <a:gd name="T27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48">
                    <a:moveTo>
                      <a:pt x="34" y="7"/>
                    </a:moveTo>
                    <a:cubicBezTo>
                      <a:pt x="43" y="13"/>
                      <a:pt x="50" y="22"/>
                      <a:pt x="50" y="28"/>
                    </a:cubicBezTo>
                    <a:cubicBezTo>
                      <a:pt x="47" y="28"/>
                      <a:pt x="39" y="23"/>
                      <a:pt x="32" y="19"/>
                    </a:cubicBezTo>
                    <a:cubicBezTo>
                      <a:pt x="25" y="14"/>
                      <a:pt x="18" y="10"/>
                      <a:pt x="14" y="11"/>
                    </a:cubicBezTo>
                    <a:cubicBezTo>
                      <a:pt x="26" y="15"/>
                      <a:pt x="39" y="27"/>
                      <a:pt x="50" y="31"/>
                    </a:cubicBezTo>
                    <a:cubicBezTo>
                      <a:pt x="50" y="31"/>
                      <a:pt x="61" y="32"/>
                      <a:pt x="73" y="41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60" y="34"/>
                      <a:pt x="49" y="33"/>
                      <a:pt x="49" y="33"/>
                    </a:cubicBezTo>
                    <a:cubicBezTo>
                      <a:pt x="44" y="37"/>
                      <a:pt x="33" y="34"/>
                      <a:pt x="22" y="28"/>
                    </a:cubicBezTo>
                    <a:cubicBezTo>
                      <a:pt x="11" y="20"/>
                      <a:pt x="5" y="12"/>
                      <a:pt x="0" y="7"/>
                    </a:cubicBezTo>
                    <a:cubicBezTo>
                      <a:pt x="3" y="2"/>
                      <a:pt x="22" y="0"/>
                      <a:pt x="3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7" name="Freeform 2456">
                <a:extLst>
                  <a:ext uri="{FF2B5EF4-FFF2-40B4-BE49-F238E27FC236}">
                    <a16:creationId xmlns="" xmlns:a16="http://schemas.microsoft.com/office/drawing/2014/main" id="{CD8E8A2E-DF72-47C0-A943-F3EAE247F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226" y="1836738"/>
                <a:ext cx="33338" cy="38100"/>
              </a:xfrm>
              <a:custGeom>
                <a:avLst/>
                <a:gdLst>
                  <a:gd name="T0" fmla="*/ 9 w 35"/>
                  <a:gd name="T1" fmla="*/ 7 h 41"/>
                  <a:gd name="T2" fmla="*/ 34 w 35"/>
                  <a:gd name="T3" fmla="*/ 40 h 41"/>
                  <a:gd name="T4" fmla="*/ 35 w 35"/>
                  <a:gd name="T5" fmla="*/ 41 h 41"/>
                  <a:gd name="T6" fmla="*/ 34 w 35"/>
                  <a:gd name="T7" fmla="*/ 36 h 41"/>
                  <a:gd name="T8" fmla="*/ 33 w 35"/>
                  <a:gd name="T9" fmla="*/ 35 h 41"/>
                  <a:gd name="T10" fmla="*/ 11 w 35"/>
                  <a:gd name="T11" fmla="*/ 6 h 41"/>
                  <a:gd name="T12" fmla="*/ 9 w 35"/>
                  <a:gd name="T13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1">
                    <a:moveTo>
                      <a:pt x="9" y="7"/>
                    </a:moveTo>
                    <a:cubicBezTo>
                      <a:pt x="19" y="10"/>
                      <a:pt x="23" y="25"/>
                      <a:pt x="34" y="40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24" y="23"/>
                      <a:pt x="22" y="12"/>
                      <a:pt x="11" y="6"/>
                    </a:cubicBezTo>
                    <a:cubicBezTo>
                      <a:pt x="0" y="0"/>
                      <a:pt x="0" y="4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91" name="组合 3290">
            <a:extLst>
              <a:ext uri="{FF2B5EF4-FFF2-40B4-BE49-F238E27FC236}">
                <a16:creationId xmlns="" xmlns:a16="http://schemas.microsoft.com/office/drawing/2014/main" id="{C2406E71-AD55-42D3-90F2-188E4E4E32A7}"/>
              </a:ext>
            </a:extLst>
          </p:cNvPr>
          <p:cNvGrpSpPr/>
          <p:nvPr/>
        </p:nvGrpSpPr>
        <p:grpSpPr>
          <a:xfrm>
            <a:off x="10608038" y="2876962"/>
            <a:ext cx="1132880" cy="1104080"/>
            <a:chOff x="7500938" y="1784350"/>
            <a:chExt cx="561975" cy="54768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292" name="组合 3291">
              <a:extLst>
                <a:ext uri="{FF2B5EF4-FFF2-40B4-BE49-F238E27FC236}">
                  <a16:creationId xmlns="" xmlns:a16="http://schemas.microsoft.com/office/drawing/2014/main" id="{F272097C-C3AA-4CDB-B743-A0303DFC1D88}"/>
                </a:ext>
              </a:extLst>
            </p:cNvPr>
            <p:cNvGrpSpPr/>
            <p:nvPr/>
          </p:nvGrpSpPr>
          <p:grpSpPr>
            <a:xfrm>
              <a:off x="7500938" y="1784350"/>
              <a:ext cx="307975" cy="547688"/>
              <a:chOff x="7500938" y="1784350"/>
              <a:chExt cx="307975" cy="547688"/>
            </a:xfrm>
            <a:grpFill/>
          </p:grpSpPr>
          <p:sp>
            <p:nvSpPr>
              <p:cNvPr id="3320" name="Freeform 2457">
                <a:extLst>
                  <a:ext uri="{FF2B5EF4-FFF2-40B4-BE49-F238E27FC236}">
                    <a16:creationId xmlns="" xmlns:a16="http://schemas.microsoft.com/office/drawing/2014/main" id="{211F27E8-6BAF-4C2B-9A3A-27B73980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88" y="1797050"/>
                <a:ext cx="52388" cy="58738"/>
              </a:xfrm>
              <a:custGeom>
                <a:avLst/>
                <a:gdLst>
                  <a:gd name="T0" fmla="*/ 14 w 56"/>
                  <a:gd name="T1" fmla="*/ 35 h 62"/>
                  <a:gd name="T2" fmla="*/ 56 w 56"/>
                  <a:gd name="T3" fmla="*/ 0 h 62"/>
                  <a:gd name="T4" fmla="*/ 45 w 56"/>
                  <a:gd name="T5" fmla="*/ 20 h 62"/>
                  <a:gd name="T6" fmla="*/ 45 w 56"/>
                  <a:gd name="T7" fmla="*/ 22 h 62"/>
                  <a:gd name="T8" fmla="*/ 38 w 56"/>
                  <a:gd name="T9" fmla="*/ 33 h 62"/>
                  <a:gd name="T10" fmla="*/ 21 w 56"/>
                  <a:gd name="T11" fmla="*/ 45 h 62"/>
                  <a:gd name="T12" fmla="*/ 0 w 56"/>
                  <a:gd name="T13" fmla="*/ 62 h 62"/>
                  <a:gd name="T14" fmla="*/ 14 w 56"/>
                  <a:gd name="T15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2">
                    <a:moveTo>
                      <a:pt x="14" y="35"/>
                    </a:moveTo>
                    <a:cubicBezTo>
                      <a:pt x="24" y="23"/>
                      <a:pt x="36" y="22"/>
                      <a:pt x="56" y="0"/>
                    </a:cubicBezTo>
                    <a:cubicBezTo>
                      <a:pt x="51" y="7"/>
                      <a:pt x="48" y="13"/>
                      <a:pt x="45" y="20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3" y="27"/>
                      <a:pt x="41" y="30"/>
                      <a:pt x="38" y="33"/>
                    </a:cubicBezTo>
                    <a:cubicBezTo>
                      <a:pt x="34" y="38"/>
                      <a:pt x="28" y="42"/>
                      <a:pt x="21" y="45"/>
                    </a:cubicBezTo>
                    <a:cubicBezTo>
                      <a:pt x="15" y="49"/>
                      <a:pt x="7" y="54"/>
                      <a:pt x="0" y="62"/>
                    </a:cubicBezTo>
                    <a:cubicBezTo>
                      <a:pt x="1" y="57"/>
                      <a:pt x="7" y="43"/>
                      <a:pt x="14" y="3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1" name="Freeform 2458">
                <a:extLst>
                  <a:ext uri="{FF2B5EF4-FFF2-40B4-BE49-F238E27FC236}">
                    <a16:creationId xmlns="" xmlns:a16="http://schemas.microsoft.com/office/drawing/2014/main" id="{67CB4118-359B-4A63-B7DD-AAAD91647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3638" y="1839913"/>
                <a:ext cx="295275" cy="492125"/>
              </a:xfrm>
              <a:custGeom>
                <a:avLst/>
                <a:gdLst>
                  <a:gd name="T0" fmla="*/ 314 w 315"/>
                  <a:gd name="T1" fmla="*/ 527 h 527"/>
                  <a:gd name="T2" fmla="*/ 315 w 315"/>
                  <a:gd name="T3" fmla="*/ 523 h 527"/>
                  <a:gd name="T4" fmla="*/ 230 w 315"/>
                  <a:gd name="T5" fmla="*/ 498 h 527"/>
                  <a:gd name="T6" fmla="*/ 151 w 315"/>
                  <a:gd name="T7" fmla="*/ 459 h 527"/>
                  <a:gd name="T8" fmla="*/ 81 w 315"/>
                  <a:gd name="T9" fmla="*/ 406 h 527"/>
                  <a:gd name="T10" fmla="*/ 29 w 315"/>
                  <a:gd name="T11" fmla="*/ 335 h 527"/>
                  <a:gd name="T12" fmla="*/ 7 w 315"/>
                  <a:gd name="T13" fmla="*/ 251 h 527"/>
                  <a:gd name="T14" fmla="*/ 14 w 315"/>
                  <a:gd name="T15" fmla="*/ 163 h 527"/>
                  <a:gd name="T16" fmla="*/ 43 w 315"/>
                  <a:gd name="T17" fmla="*/ 80 h 527"/>
                  <a:gd name="T18" fmla="*/ 85 w 315"/>
                  <a:gd name="T19" fmla="*/ 2 h 527"/>
                  <a:gd name="T20" fmla="*/ 82 w 315"/>
                  <a:gd name="T21" fmla="*/ 0 h 527"/>
                  <a:gd name="T22" fmla="*/ 39 w 315"/>
                  <a:gd name="T23" fmla="*/ 78 h 527"/>
                  <a:gd name="T24" fmla="*/ 10 w 315"/>
                  <a:gd name="T25" fmla="*/ 162 h 527"/>
                  <a:gd name="T26" fmla="*/ 3 w 315"/>
                  <a:gd name="T27" fmla="*/ 251 h 527"/>
                  <a:gd name="T28" fmla="*/ 26 w 315"/>
                  <a:gd name="T29" fmla="*/ 337 h 527"/>
                  <a:gd name="T30" fmla="*/ 78 w 315"/>
                  <a:gd name="T31" fmla="*/ 409 h 527"/>
                  <a:gd name="T32" fmla="*/ 149 w 315"/>
                  <a:gd name="T33" fmla="*/ 463 h 527"/>
                  <a:gd name="T34" fmla="*/ 229 w 315"/>
                  <a:gd name="T35" fmla="*/ 502 h 527"/>
                  <a:gd name="T36" fmla="*/ 314 w 315"/>
                  <a:gd name="T3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527">
                    <a:moveTo>
                      <a:pt x="314" y="527"/>
                    </a:moveTo>
                    <a:cubicBezTo>
                      <a:pt x="315" y="523"/>
                      <a:pt x="315" y="523"/>
                      <a:pt x="315" y="523"/>
                    </a:cubicBezTo>
                    <a:cubicBezTo>
                      <a:pt x="286" y="517"/>
                      <a:pt x="258" y="508"/>
                      <a:pt x="230" y="498"/>
                    </a:cubicBezTo>
                    <a:cubicBezTo>
                      <a:pt x="203" y="487"/>
                      <a:pt x="176" y="474"/>
                      <a:pt x="151" y="459"/>
                    </a:cubicBezTo>
                    <a:cubicBezTo>
                      <a:pt x="126" y="444"/>
                      <a:pt x="102" y="427"/>
                      <a:pt x="81" y="406"/>
                    </a:cubicBezTo>
                    <a:cubicBezTo>
                      <a:pt x="60" y="385"/>
                      <a:pt x="42" y="362"/>
                      <a:pt x="29" y="335"/>
                    </a:cubicBezTo>
                    <a:cubicBezTo>
                      <a:pt x="16" y="309"/>
                      <a:pt x="9" y="280"/>
                      <a:pt x="7" y="251"/>
                    </a:cubicBezTo>
                    <a:cubicBezTo>
                      <a:pt x="4" y="221"/>
                      <a:pt x="7" y="192"/>
                      <a:pt x="14" y="163"/>
                    </a:cubicBezTo>
                    <a:cubicBezTo>
                      <a:pt x="21" y="134"/>
                      <a:pt x="31" y="107"/>
                      <a:pt x="43" y="80"/>
                    </a:cubicBezTo>
                    <a:cubicBezTo>
                      <a:pt x="55" y="53"/>
                      <a:pt x="69" y="27"/>
                      <a:pt x="85" y="2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66" y="25"/>
                      <a:pt x="52" y="51"/>
                      <a:pt x="39" y="78"/>
                    </a:cubicBezTo>
                    <a:cubicBezTo>
                      <a:pt x="27" y="105"/>
                      <a:pt x="17" y="133"/>
                      <a:pt x="10" y="162"/>
                    </a:cubicBezTo>
                    <a:cubicBezTo>
                      <a:pt x="4" y="191"/>
                      <a:pt x="0" y="221"/>
                      <a:pt x="3" y="251"/>
                    </a:cubicBezTo>
                    <a:cubicBezTo>
                      <a:pt x="5" y="281"/>
                      <a:pt x="13" y="310"/>
                      <a:pt x="26" y="337"/>
                    </a:cubicBezTo>
                    <a:cubicBezTo>
                      <a:pt x="39" y="364"/>
                      <a:pt x="57" y="388"/>
                      <a:pt x="78" y="409"/>
                    </a:cubicBezTo>
                    <a:cubicBezTo>
                      <a:pt x="99" y="430"/>
                      <a:pt x="123" y="447"/>
                      <a:pt x="149" y="463"/>
                    </a:cubicBezTo>
                    <a:cubicBezTo>
                      <a:pt x="174" y="478"/>
                      <a:pt x="201" y="491"/>
                      <a:pt x="229" y="502"/>
                    </a:cubicBezTo>
                    <a:cubicBezTo>
                      <a:pt x="257" y="512"/>
                      <a:pt x="285" y="521"/>
                      <a:pt x="314" y="5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2" name="Freeform 2459">
                <a:extLst>
                  <a:ext uri="{FF2B5EF4-FFF2-40B4-BE49-F238E27FC236}">
                    <a16:creationId xmlns="" xmlns:a16="http://schemas.microsoft.com/office/drawing/2014/main" id="{0542350B-85AC-44B2-816B-71A35513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8088" y="1841500"/>
                <a:ext cx="47625" cy="60325"/>
              </a:xfrm>
              <a:custGeom>
                <a:avLst/>
                <a:gdLst>
                  <a:gd name="T0" fmla="*/ 12 w 51"/>
                  <a:gd name="T1" fmla="*/ 38 h 66"/>
                  <a:gd name="T2" fmla="*/ 51 w 51"/>
                  <a:gd name="T3" fmla="*/ 0 h 66"/>
                  <a:gd name="T4" fmla="*/ 42 w 51"/>
                  <a:gd name="T5" fmla="*/ 21 h 66"/>
                  <a:gd name="T6" fmla="*/ 41 w 51"/>
                  <a:gd name="T7" fmla="*/ 23 h 66"/>
                  <a:gd name="T8" fmla="*/ 36 w 51"/>
                  <a:gd name="T9" fmla="*/ 35 h 66"/>
                  <a:gd name="T10" fmla="*/ 20 w 51"/>
                  <a:gd name="T11" fmla="*/ 48 h 66"/>
                  <a:gd name="T12" fmla="*/ 0 w 51"/>
                  <a:gd name="T13" fmla="*/ 66 h 66"/>
                  <a:gd name="T14" fmla="*/ 12 w 51"/>
                  <a:gd name="T15" fmla="*/ 3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6">
                    <a:moveTo>
                      <a:pt x="12" y="38"/>
                    </a:moveTo>
                    <a:cubicBezTo>
                      <a:pt x="21" y="25"/>
                      <a:pt x="33" y="23"/>
                      <a:pt x="51" y="0"/>
                    </a:cubicBezTo>
                    <a:cubicBezTo>
                      <a:pt x="47" y="7"/>
                      <a:pt x="45" y="14"/>
                      <a:pt x="42" y="21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8"/>
                      <a:pt x="38" y="31"/>
                      <a:pt x="36" y="35"/>
                    </a:cubicBezTo>
                    <a:cubicBezTo>
                      <a:pt x="32" y="40"/>
                      <a:pt x="26" y="43"/>
                      <a:pt x="20" y="48"/>
                    </a:cubicBezTo>
                    <a:cubicBezTo>
                      <a:pt x="13" y="52"/>
                      <a:pt x="6" y="57"/>
                      <a:pt x="0" y="66"/>
                    </a:cubicBezTo>
                    <a:cubicBezTo>
                      <a:pt x="0" y="61"/>
                      <a:pt x="5" y="47"/>
                      <a:pt x="12" y="3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3" name="Freeform 2460">
                <a:extLst>
                  <a:ext uri="{FF2B5EF4-FFF2-40B4-BE49-F238E27FC236}">
                    <a16:creationId xmlns="" xmlns:a16="http://schemas.microsoft.com/office/drawing/2014/main" id="{43CE4201-9929-47E3-8D3E-92FE7873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451" y="1885950"/>
                <a:ext cx="41275" cy="65088"/>
              </a:xfrm>
              <a:custGeom>
                <a:avLst/>
                <a:gdLst>
                  <a:gd name="T0" fmla="*/ 9 w 44"/>
                  <a:gd name="T1" fmla="*/ 41 h 70"/>
                  <a:gd name="T2" fmla="*/ 24 w 44"/>
                  <a:gd name="T3" fmla="*/ 25 h 70"/>
                  <a:gd name="T4" fmla="*/ 44 w 44"/>
                  <a:gd name="T5" fmla="*/ 0 h 70"/>
                  <a:gd name="T6" fmla="*/ 37 w 44"/>
                  <a:gd name="T7" fmla="*/ 22 h 70"/>
                  <a:gd name="T8" fmla="*/ 37 w 44"/>
                  <a:gd name="T9" fmla="*/ 24 h 70"/>
                  <a:gd name="T10" fmla="*/ 32 w 44"/>
                  <a:gd name="T11" fmla="*/ 36 h 70"/>
                  <a:gd name="T12" fmla="*/ 18 w 44"/>
                  <a:gd name="T13" fmla="*/ 50 h 70"/>
                  <a:gd name="T14" fmla="*/ 0 w 44"/>
                  <a:gd name="T15" fmla="*/ 70 h 70"/>
                  <a:gd name="T16" fmla="*/ 9 w 44"/>
                  <a:gd name="T17" fmla="*/ 4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70">
                    <a:moveTo>
                      <a:pt x="9" y="41"/>
                    </a:moveTo>
                    <a:cubicBezTo>
                      <a:pt x="13" y="34"/>
                      <a:pt x="18" y="30"/>
                      <a:pt x="24" y="25"/>
                    </a:cubicBezTo>
                    <a:cubicBezTo>
                      <a:pt x="30" y="19"/>
                      <a:pt x="36" y="13"/>
                      <a:pt x="44" y="0"/>
                    </a:cubicBezTo>
                    <a:cubicBezTo>
                      <a:pt x="41" y="7"/>
                      <a:pt x="39" y="15"/>
                      <a:pt x="37" y="22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8"/>
                      <a:pt x="34" y="32"/>
                      <a:pt x="32" y="36"/>
                    </a:cubicBezTo>
                    <a:cubicBezTo>
                      <a:pt x="29" y="41"/>
                      <a:pt x="24" y="45"/>
                      <a:pt x="18" y="50"/>
                    </a:cubicBezTo>
                    <a:cubicBezTo>
                      <a:pt x="12" y="55"/>
                      <a:pt x="5" y="61"/>
                      <a:pt x="0" y="70"/>
                    </a:cubicBezTo>
                    <a:cubicBezTo>
                      <a:pt x="0" y="65"/>
                      <a:pt x="3" y="51"/>
                      <a:pt x="9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4" name="Freeform 2461">
                <a:extLst>
                  <a:ext uri="{FF2B5EF4-FFF2-40B4-BE49-F238E27FC236}">
                    <a16:creationId xmlns="" xmlns:a16="http://schemas.microsoft.com/office/drawing/2014/main" id="{4393BD14-9ECA-44DD-BEB5-8F52FB0BE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1576" y="1933575"/>
                <a:ext cx="33338" cy="69850"/>
              </a:xfrm>
              <a:custGeom>
                <a:avLst/>
                <a:gdLst>
                  <a:gd name="T0" fmla="*/ 5 w 36"/>
                  <a:gd name="T1" fmla="*/ 44 h 74"/>
                  <a:gd name="T2" fmla="*/ 18 w 36"/>
                  <a:gd name="T3" fmla="*/ 26 h 74"/>
                  <a:gd name="T4" fmla="*/ 36 w 36"/>
                  <a:gd name="T5" fmla="*/ 0 h 74"/>
                  <a:gd name="T6" fmla="*/ 32 w 36"/>
                  <a:gd name="T7" fmla="*/ 22 h 74"/>
                  <a:gd name="T8" fmla="*/ 31 w 36"/>
                  <a:gd name="T9" fmla="*/ 23 h 74"/>
                  <a:gd name="T10" fmla="*/ 28 w 36"/>
                  <a:gd name="T11" fmla="*/ 36 h 74"/>
                  <a:gd name="T12" fmla="*/ 16 w 36"/>
                  <a:gd name="T13" fmla="*/ 52 h 74"/>
                  <a:gd name="T14" fmla="*/ 1 w 36"/>
                  <a:gd name="T15" fmla="*/ 74 h 74"/>
                  <a:gd name="T16" fmla="*/ 5 w 36"/>
                  <a:gd name="T17" fmla="*/ 4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4">
                    <a:moveTo>
                      <a:pt x="5" y="44"/>
                    </a:moveTo>
                    <a:cubicBezTo>
                      <a:pt x="9" y="37"/>
                      <a:pt x="13" y="32"/>
                      <a:pt x="18" y="26"/>
                    </a:cubicBezTo>
                    <a:cubicBezTo>
                      <a:pt x="24" y="20"/>
                      <a:pt x="30" y="13"/>
                      <a:pt x="36" y="0"/>
                    </a:cubicBezTo>
                    <a:cubicBezTo>
                      <a:pt x="34" y="7"/>
                      <a:pt x="33" y="14"/>
                      <a:pt x="32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8"/>
                      <a:pt x="30" y="32"/>
                      <a:pt x="28" y="36"/>
                    </a:cubicBezTo>
                    <a:cubicBezTo>
                      <a:pt x="25" y="42"/>
                      <a:pt x="21" y="46"/>
                      <a:pt x="16" y="52"/>
                    </a:cubicBezTo>
                    <a:cubicBezTo>
                      <a:pt x="10" y="57"/>
                      <a:pt x="4" y="64"/>
                      <a:pt x="1" y="74"/>
                    </a:cubicBezTo>
                    <a:cubicBezTo>
                      <a:pt x="0" y="69"/>
                      <a:pt x="1" y="54"/>
                      <a:pt x="5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5" name="Freeform 2462">
                <a:extLst>
                  <a:ext uri="{FF2B5EF4-FFF2-40B4-BE49-F238E27FC236}">
                    <a16:creationId xmlns="" xmlns:a16="http://schemas.microsoft.com/office/drawing/2014/main" id="{C1669D55-F62E-4CC2-BD90-E9C85C95A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226" y="1982788"/>
                <a:ext cx="23813" cy="71438"/>
              </a:xfrm>
              <a:custGeom>
                <a:avLst/>
                <a:gdLst>
                  <a:gd name="T0" fmla="*/ 2 w 26"/>
                  <a:gd name="T1" fmla="*/ 48 h 78"/>
                  <a:gd name="T2" fmla="*/ 12 w 26"/>
                  <a:gd name="T3" fmla="*/ 28 h 78"/>
                  <a:gd name="T4" fmla="*/ 26 w 26"/>
                  <a:gd name="T5" fmla="*/ 0 h 78"/>
                  <a:gd name="T6" fmla="*/ 25 w 26"/>
                  <a:gd name="T7" fmla="*/ 22 h 78"/>
                  <a:gd name="T8" fmla="*/ 25 w 26"/>
                  <a:gd name="T9" fmla="*/ 24 h 78"/>
                  <a:gd name="T10" fmla="*/ 23 w 26"/>
                  <a:gd name="T11" fmla="*/ 36 h 78"/>
                  <a:gd name="T12" fmla="*/ 14 w 26"/>
                  <a:gd name="T13" fmla="*/ 54 h 78"/>
                  <a:gd name="T14" fmla="*/ 3 w 26"/>
                  <a:gd name="T15" fmla="*/ 78 h 78"/>
                  <a:gd name="T16" fmla="*/ 2 w 26"/>
                  <a:gd name="T17" fmla="*/ 4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8">
                    <a:moveTo>
                      <a:pt x="2" y="48"/>
                    </a:moveTo>
                    <a:cubicBezTo>
                      <a:pt x="4" y="40"/>
                      <a:pt x="8" y="35"/>
                      <a:pt x="12" y="28"/>
                    </a:cubicBezTo>
                    <a:cubicBezTo>
                      <a:pt x="17" y="22"/>
                      <a:pt x="21" y="13"/>
                      <a:pt x="26" y="0"/>
                    </a:cubicBezTo>
                    <a:cubicBezTo>
                      <a:pt x="25" y="7"/>
                      <a:pt x="25" y="15"/>
                      <a:pt x="25" y="2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9"/>
                      <a:pt x="25" y="33"/>
                      <a:pt x="23" y="36"/>
                    </a:cubicBezTo>
                    <a:cubicBezTo>
                      <a:pt x="22" y="43"/>
                      <a:pt x="18" y="48"/>
                      <a:pt x="14" y="54"/>
                    </a:cubicBezTo>
                    <a:cubicBezTo>
                      <a:pt x="9" y="60"/>
                      <a:pt x="5" y="68"/>
                      <a:pt x="3" y="78"/>
                    </a:cubicBezTo>
                    <a:cubicBezTo>
                      <a:pt x="1" y="74"/>
                      <a:pt x="0" y="59"/>
                      <a:pt x="2" y="4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6" name="Freeform 2463">
                <a:extLst>
                  <a:ext uri="{FF2B5EF4-FFF2-40B4-BE49-F238E27FC236}">
                    <a16:creationId xmlns="" xmlns:a16="http://schemas.microsoft.com/office/drawing/2014/main" id="{3FD61D27-D375-48B9-9D28-6430464B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226" y="2032000"/>
                <a:ext cx="19050" cy="76200"/>
              </a:xfrm>
              <a:custGeom>
                <a:avLst/>
                <a:gdLst>
                  <a:gd name="T0" fmla="*/ 1 w 20"/>
                  <a:gd name="T1" fmla="*/ 52 h 81"/>
                  <a:gd name="T2" fmla="*/ 7 w 20"/>
                  <a:gd name="T3" fmla="*/ 30 h 81"/>
                  <a:gd name="T4" fmla="*/ 15 w 20"/>
                  <a:gd name="T5" fmla="*/ 0 h 81"/>
                  <a:gd name="T6" fmla="*/ 18 w 20"/>
                  <a:gd name="T7" fmla="*/ 22 h 81"/>
                  <a:gd name="T8" fmla="*/ 18 w 20"/>
                  <a:gd name="T9" fmla="*/ 23 h 81"/>
                  <a:gd name="T10" fmla="*/ 19 w 20"/>
                  <a:gd name="T11" fmla="*/ 36 h 81"/>
                  <a:gd name="T12" fmla="*/ 13 w 20"/>
                  <a:gd name="T13" fmla="*/ 55 h 81"/>
                  <a:gd name="T14" fmla="*/ 8 w 20"/>
                  <a:gd name="T15" fmla="*/ 81 h 81"/>
                  <a:gd name="T16" fmla="*/ 1 w 20"/>
                  <a:gd name="T17" fmla="*/ 5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1">
                    <a:moveTo>
                      <a:pt x="1" y="52"/>
                    </a:moveTo>
                    <a:cubicBezTo>
                      <a:pt x="1" y="43"/>
                      <a:pt x="4" y="37"/>
                      <a:pt x="7" y="30"/>
                    </a:cubicBezTo>
                    <a:cubicBezTo>
                      <a:pt x="10" y="23"/>
                      <a:pt x="13" y="14"/>
                      <a:pt x="15" y="0"/>
                    </a:cubicBezTo>
                    <a:cubicBezTo>
                      <a:pt x="15" y="7"/>
                      <a:pt x="16" y="14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8"/>
                      <a:pt x="20" y="32"/>
                      <a:pt x="19" y="36"/>
                    </a:cubicBezTo>
                    <a:cubicBezTo>
                      <a:pt x="19" y="42"/>
                      <a:pt x="16" y="48"/>
                      <a:pt x="13" y="55"/>
                    </a:cubicBezTo>
                    <a:cubicBezTo>
                      <a:pt x="10" y="62"/>
                      <a:pt x="8" y="70"/>
                      <a:pt x="8" y="81"/>
                    </a:cubicBezTo>
                    <a:cubicBezTo>
                      <a:pt x="5" y="77"/>
                      <a:pt x="0" y="63"/>
                      <a:pt x="1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7" name="Freeform 2464">
                <a:extLst>
                  <a:ext uri="{FF2B5EF4-FFF2-40B4-BE49-F238E27FC236}">
                    <a16:creationId xmlns="" xmlns:a16="http://schemas.microsoft.com/office/drawing/2014/main" id="{E8C19D4D-77FC-48BA-AE57-234B12A34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6338" y="2082800"/>
                <a:ext cx="15875" cy="74613"/>
              </a:xfrm>
              <a:custGeom>
                <a:avLst/>
                <a:gdLst>
                  <a:gd name="T0" fmla="*/ 1 w 16"/>
                  <a:gd name="T1" fmla="*/ 53 h 80"/>
                  <a:gd name="T2" fmla="*/ 2 w 16"/>
                  <a:gd name="T3" fmla="*/ 31 h 80"/>
                  <a:gd name="T4" fmla="*/ 4 w 16"/>
                  <a:gd name="T5" fmla="*/ 0 h 80"/>
                  <a:gd name="T6" fmla="*/ 11 w 16"/>
                  <a:gd name="T7" fmla="*/ 21 h 80"/>
                  <a:gd name="T8" fmla="*/ 11 w 16"/>
                  <a:gd name="T9" fmla="*/ 22 h 80"/>
                  <a:gd name="T10" fmla="*/ 16 w 16"/>
                  <a:gd name="T11" fmla="*/ 34 h 80"/>
                  <a:gd name="T12" fmla="*/ 14 w 16"/>
                  <a:gd name="T13" fmla="*/ 54 h 80"/>
                  <a:gd name="T14" fmla="*/ 15 w 16"/>
                  <a:gd name="T15" fmla="*/ 80 h 80"/>
                  <a:gd name="T16" fmla="*/ 1 w 16"/>
                  <a:gd name="T17" fmla="*/ 5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0">
                    <a:moveTo>
                      <a:pt x="1" y="53"/>
                    </a:moveTo>
                    <a:cubicBezTo>
                      <a:pt x="0" y="46"/>
                      <a:pt x="1" y="39"/>
                      <a:pt x="2" y="31"/>
                    </a:cubicBezTo>
                    <a:cubicBezTo>
                      <a:pt x="3" y="23"/>
                      <a:pt x="4" y="14"/>
                      <a:pt x="4" y="0"/>
                    </a:cubicBezTo>
                    <a:cubicBezTo>
                      <a:pt x="5" y="7"/>
                      <a:pt x="8" y="14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4" y="26"/>
                      <a:pt x="15" y="30"/>
                      <a:pt x="16" y="34"/>
                    </a:cubicBezTo>
                    <a:cubicBezTo>
                      <a:pt x="16" y="40"/>
                      <a:pt x="15" y="46"/>
                      <a:pt x="14" y="54"/>
                    </a:cubicBezTo>
                    <a:cubicBezTo>
                      <a:pt x="13" y="61"/>
                      <a:pt x="12" y="70"/>
                      <a:pt x="15" y="80"/>
                    </a:cubicBezTo>
                    <a:cubicBezTo>
                      <a:pt x="12" y="77"/>
                      <a:pt x="4" y="64"/>
                      <a:pt x="1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8" name="Freeform 2465">
                <a:extLst>
                  <a:ext uri="{FF2B5EF4-FFF2-40B4-BE49-F238E27FC236}">
                    <a16:creationId xmlns="" xmlns:a16="http://schemas.microsoft.com/office/drawing/2014/main" id="{4359DA7D-8DCF-4CC2-9013-919DD4E7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2213" y="2132013"/>
                <a:ext cx="28575" cy="69850"/>
              </a:xfrm>
              <a:custGeom>
                <a:avLst/>
                <a:gdLst>
                  <a:gd name="T0" fmla="*/ 11 w 31"/>
                  <a:gd name="T1" fmla="*/ 53 h 75"/>
                  <a:gd name="T2" fmla="*/ 6 w 31"/>
                  <a:gd name="T3" fmla="*/ 31 h 75"/>
                  <a:gd name="T4" fmla="*/ 0 w 31"/>
                  <a:gd name="T5" fmla="*/ 0 h 75"/>
                  <a:gd name="T6" fmla="*/ 12 w 31"/>
                  <a:gd name="T7" fmla="*/ 18 h 75"/>
                  <a:gd name="T8" fmla="*/ 13 w 31"/>
                  <a:gd name="T9" fmla="*/ 20 h 75"/>
                  <a:gd name="T10" fmla="*/ 20 w 31"/>
                  <a:gd name="T11" fmla="*/ 30 h 75"/>
                  <a:gd name="T12" fmla="*/ 24 w 31"/>
                  <a:gd name="T13" fmla="*/ 50 h 75"/>
                  <a:gd name="T14" fmla="*/ 31 w 31"/>
                  <a:gd name="T15" fmla="*/ 75 h 75"/>
                  <a:gd name="T16" fmla="*/ 11 w 31"/>
                  <a:gd name="T17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5">
                    <a:moveTo>
                      <a:pt x="11" y="53"/>
                    </a:moveTo>
                    <a:cubicBezTo>
                      <a:pt x="8" y="45"/>
                      <a:pt x="7" y="39"/>
                      <a:pt x="6" y="31"/>
                    </a:cubicBezTo>
                    <a:cubicBezTo>
                      <a:pt x="6" y="23"/>
                      <a:pt x="4" y="14"/>
                      <a:pt x="0" y="0"/>
                    </a:cubicBezTo>
                    <a:cubicBezTo>
                      <a:pt x="4" y="7"/>
                      <a:pt x="8" y="13"/>
                      <a:pt x="12" y="18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7" y="23"/>
                      <a:pt x="19" y="27"/>
                      <a:pt x="20" y="30"/>
                    </a:cubicBezTo>
                    <a:cubicBezTo>
                      <a:pt x="23" y="36"/>
                      <a:pt x="23" y="42"/>
                      <a:pt x="24" y="50"/>
                    </a:cubicBezTo>
                    <a:cubicBezTo>
                      <a:pt x="24" y="57"/>
                      <a:pt x="26" y="66"/>
                      <a:pt x="31" y="75"/>
                    </a:cubicBezTo>
                    <a:cubicBezTo>
                      <a:pt x="27" y="73"/>
                      <a:pt x="16" y="63"/>
                      <a:pt x="11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9" name="Freeform 2466">
                <a:extLst>
                  <a:ext uri="{FF2B5EF4-FFF2-40B4-BE49-F238E27FC236}">
                    <a16:creationId xmlns="" xmlns:a16="http://schemas.microsoft.com/office/drawing/2014/main" id="{BA4FE311-BBF5-44AE-9003-78C4823FD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4438" y="2176463"/>
                <a:ext cx="44450" cy="63500"/>
              </a:xfrm>
              <a:custGeom>
                <a:avLst/>
                <a:gdLst>
                  <a:gd name="T0" fmla="*/ 23 w 46"/>
                  <a:gd name="T1" fmla="*/ 49 h 67"/>
                  <a:gd name="T2" fmla="*/ 13 w 46"/>
                  <a:gd name="T3" fmla="*/ 29 h 67"/>
                  <a:gd name="T4" fmla="*/ 0 w 46"/>
                  <a:gd name="T5" fmla="*/ 0 h 67"/>
                  <a:gd name="T6" fmla="*/ 16 w 46"/>
                  <a:gd name="T7" fmla="*/ 15 h 67"/>
                  <a:gd name="T8" fmla="*/ 18 w 46"/>
                  <a:gd name="T9" fmla="*/ 16 h 67"/>
                  <a:gd name="T10" fmla="*/ 27 w 46"/>
                  <a:gd name="T11" fmla="*/ 25 h 67"/>
                  <a:gd name="T12" fmla="*/ 34 w 46"/>
                  <a:gd name="T13" fmla="*/ 43 h 67"/>
                  <a:gd name="T14" fmla="*/ 46 w 46"/>
                  <a:gd name="T15" fmla="*/ 67 h 67"/>
                  <a:gd name="T16" fmla="*/ 23 w 46"/>
                  <a:gd name="T17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67">
                    <a:moveTo>
                      <a:pt x="23" y="49"/>
                    </a:moveTo>
                    <a:cubicBezTo>
                      <a:pt x="18" y="42"/>
                      <a:pt x="16" y="36"/>
                      <a:pt x="13" y="29"/>
                    </a:cubicBezTo>
                    <a:cubicBezTo>
                      <a:pt x="11" y="21"/>
                      <a:pt x="7" y="12"/>
                      <a:pt x="0" y="0"/>
                    </a:cubicBezTo>
                    <a:cubicBezTo>
                      <a:pt x="5" y="6"/>
                      <a:pt x="11" y="10"/>
                      <a:pt x="16" y="15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9"/>
                      <a:pt x="24" y="22"/>
                      <a:pt x="27" y="25"/>
                    </a:cubicBezTo>
                    <a:cubicBezTo>
                      <a:pt x="30" y="30"/>
                      <a:pt x="32" y="36"/>
                      <a:pt x="34" y="43"/>
                    </a:cubicBezTo>
                    <a:cubicBezTo>
                      <a:pt x="37" y="51"/>
                      <a:pt x="40" y="59"/>
                      <a:pt x="46" y="67"/>
                    </a:cubicBezTo>
                    <a:cubicBezTo>
                      <a:pt x="42" y="66"/>
                      <a:pt x="30" y="58"/>
                      <a:pt x="23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0" name="Freeform 2467">
                <a:extLst>
                  <a:ext uri="{FF2B5EF4-FFF2-40B4-BE49-F238E27FC236}">
                    <a16:creationId xmlns="" xmlns:a16="http://schemas.microsoft.com/office/drawing/2014/main" id="{C98A01A0-DB03-4A50-931F-1AA218EF3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363" y="2214563"/>
                <a:ext cx="52388" cy="55563"/>
              </a:xfrm>
              <a:custGeom>
                <a:avLst/>
                <a:gdLst>
                  <a:gd name="T0" fmla="*/ 31 w 57"/>
                  <a:gd name="T1" fmla="*/ 44 h 59"/>
                  <a:gd name="T2" fmla="*/ 18 w 57"/>
                  <a:gd name="T3" fmla="*/ 26 h 59"/>
                  <a:gd name="T4" fmla="*/ 0 w 57"/>
                  <a:gd name="T5" fmla="*/ 0 h 59"/>
                  <a:gd name="T6" fmla="*/ 18 w 57"/>
                  <a:gd name="T7" fmla="*/ 12 h 59"/>
                  <a:gd name="T8" fmla="*/ 20 w 57"/>
                  <a:gd name="T9" fmla="*/ 13 h 59"/>
                  <a:gd name="T10" fmla="*/ 30 w 57"/>
                  <a:gd name="T11" fmla="*/ 20 h 59"/>
                  <a:gd name="T12" fmla="*/ 41 w 57"/>
                  <a:gd name="T13" fmla="*/ 37 h 59"/>
                  <a:gd name="T14" fmla="*/ 57 w 57"/>
                  <a:gd name="T15" fmla="*/ 59 h 59"/>
                  <a:gd name="T16" fmla="*/ 31 w 57"/>
                  <a:gd name="T17" fmla="*/ 4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9">
                    <a:moveTo>
                      <a:pt x="31" y="44"/>
                    </a:moveTo>
                    <a:cubicBezTo>
                      <a:pt x="25" y="39"/>
                      <a:pt x="22" y="33"/>
                      <a:pt x="18" y="26"/>
                    </a:cubicBezTo>
                    <a:cubicBezTo>
                      <a:pt x="14" y="19"/>
                      <a:pt x="9" y="11"/>
                      <a:pt x="0" y="0"/>
                    </a:cubicBezTo>
                    <a:cubicBezTo>
                      <a:pt x="6" y="5"/>
                      <a:pt x="12" y="9"/>
                      <a:pt x="18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15"/>
                      <a:pt x="28" y="17"/>
                      <a:pt x="30" y="20"/>
                    </a:cubicBezTo>
                    <a:cubicBezTo>
                      <a:pt x="35" y="25"/>
                      <a:pt x="38" y="31"/>
                      <a:pt x="41" y="37"/>
                    </a:cubicBezTo>
                    <a:cubicBezTo>
                      <a:pt x="45" y="44"/>
                      <a:pt x="49" y="52"/>
                      <a:pt x="57" y="59"/>
                    </a:cubicBezTo>
                    <a:cubicBezTo>
                      <a:pt x="52" y="58"/>
                      <a:pt x="39" y="52"/>
                      <a:pt x="31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1" name="Freeform 2468">
                <a:extLst>
                  <a:ext uri="{FF2B5EF4-FFF2-40B4-BE49-F238E27FC236}">
                    <a16:creationId xmlns="" xmlns:a16="http://schemas.microsoft.com/office/drawing/2014/main" id="{7B9EE3EA-D730-49D7-98F6-25ED73740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7463" y="2247900"/>
                <a:ext cx="61913" cy="47625"/>
              </a:xfrm>
              <a:custGeom>
                <a:avLst/>
                <a:gdLst>
                  <a:gd name="T0" fmla="*/ 37 w 65"/>
                  <a:gd name="T1" fmla="*/ 39 h 51"/>
                  <a:gd name="T2" fmla="*/ 22 w 65"/>
                  <a:gd name="T3" fmla="*/ 23 h 51"/>
                  <a:gd name="T4" fmla="*/ 0 w 65"/>
                  <a:gd name="T5" fmla="*/ 0 h 51"/>
                  <a:gd name="T6" fmla="*/ 21 w 65"/>
                  <a:gd name="T7" fmla="*/ 9 h 51"/>
                  <a:gd name="T8" fmla="*/ 22 w 65"/>
                  <a:gd name="T9" fmla="*/ 10 h 51"/>
                  <a:gd name="T10" fmla="*/ 34 w 65"/>
                  <a:gd name="T11" fmla="*/ 15 h 51"/>
                  <a:gd name="T12" fmla="*/ 47 w 65"/>
                  <a:gd name="T13" fmla="*/ 31 h 51"/>
                  <a:gd name="T14" fmla="*/ 65 w 65"/>
                  <a:gd name="T15" fmla="*/ 51 h 51"/>
                  <a:gd name="T16" fmla="*/ 37 w 65"/>
                  <a:gd name="T17" fmla="*/ 3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1">
                    <a:moveTo>
                      <a:pt x="37" y="39"/>
                    </a:moveTo>
                    <a:cubicBezTo>
                      <a:pt x="31" y="35"/>
                      <a:pt x="27" y="29"/>
                      <a:pt x="22" y="23"/>
                    </a:cubicBezTo>
                    <a:cubicBezTo>
                      <a:pt x="17" y="16"/>
                      <a:pt x="11" y="9"/>
                      <a:pt x="0" y="0"/>
                    </a:cubicBezTo>
                    <a:cubicBezTo>
                      <a:pt x="7" y="4"/>
                      <a:pt x="14" y="6"/>
                      <a:pt x="21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7" y="11"/>
                      <a:pt x="31" y="13"/>
                      <a:pt x="34" y="15"/>
                    </a:cubicBezTo>
                    <a:cubicBezTo>
                      <a:pt x="39" y="19"/>
                      <a:pt x="43" y="25"/>
                      <a:pt x="47" y="31"/>
                    </a:cubicBezTo>
                    <a:cubicBezTo>
                      <a:pt x="51" y="37"/>
                      <a:pt x="57" y="44"/>
                      <a:pt x="65" y="51"/>
                    </a:cubicBezTo>
                    <a:cubicBezTo>
                      <a:pt x="60" y="50"/>
                      <a:pt x="46" y="46"/>
                      <a:pt x="37" y="3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2" name="Freeform 2469">
                <a:extLst>
                  <a:ext uri="{FF2B5EF4-FFF2-40B4-BE49-F238E27FC236}">
                    <a16:creationId xmlns="" xmlns:a16="http://schemas.microsoft.com/office/drawing/2014/main" id="{7F5ACC58-5991-4672-8D4A-135FF036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501" y="2273300"/>
                <a:ext cx="65088" cy="41275"/>
              </a:xfrm>
              <a:custGeom>
                <a:avLst/>
                <a:gdLst>
                  <a:gd name="T0" fmla="*/ 41 w 70"/>
                  <a:gd name="T1" fmla="*/ 35 h 44"/>
                  <a:gd name="T2" fmla="*/ 24 w 70"/>
                  <a:gd name="T3" fmla="*/ 21 h 44"/>
                  <a:gd name="T4" fmla="*/ 0 w 70"/>
                  <a:gd name="T5" fmla="*/ 0 h 44"/>
                  <a:gd name="T6" fmla="*/ 21 w 70"/>
                  <a:gd name="T7" fmla="*/ 7 h 44"/>
                  <a:gd name="T8" fmla="*/ 23 w 70"/>
                  <a:gd name="T9" fmla="*/ 7 h 44"/>
                  <a:gd name="T10" fmla="*/ 35 w 70"/>
                  <a:gd name="T11" fmla="*/ 12 h 44"/>
                  <a:gd name="T12" fmla="*/ 50 w 70"/>
                  <a:gd name="T13" fmla="*/ 26 h 44"/>
                  <a:gd name="T14" fmla="*/ 70 w 70"/>
                  <a:gd name="T15" fmla="*/ 44 h 44"/>
                  <a:gd name="T16" fmla="*/ 41 w 70"/>
                  <a:gd name="T1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44">
                    <a:moveTo>
                      <a:pt x="41" y="35"/>
                    </a:moveTo>
                    <a:cubicBezTo>
                      <a:pt x="34" y="31"/>
                      <a:pt x="30" y="26"/>
                      <a:pt x="24" y="21"/>
                    </a:cubicBezTo>
                    <a:cubicBezTo>
                      <a:pt x="19" y="15"/>
                      <a:pt x="12" y="8"/>
                      <a:pt x="0" y="0"/>
                    </a:cubicBezTo>
                    <a:cubicBezTo>
                      <a:pt x="7" y="3"/>
                      <a:pt x="14" y="5"/>
                      <a:pt x="21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8" y="8"/>
                      <a:pt x="32" y="10"/>
                      <a:pt x="35" y="12"/>
                    </a:cubicBezTo>
                    <a:cubicBezTo>
                      <a:pt x="41" y="15"/>
                      <a:pt x="45" y="20"/>
                      <a:pt x="50" y="26"/>
                    </a:cubicBezTo>
                    <a:cubicBezTo>
                      <a:pt x="55" y="32"/>
                      <a:pt x="61" y="38"/>
                      <a:pt x="70" y="44"/>
                    </a:cubicBezTo>
                    <a:cubicBezTo>
                      <a:pt x="65" y="44"/>
                      <a:pt x="51" y="41"/>
                      <a:pt x="41" y="3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3" name="Freeform 2470">
                <a:extLst>
                  <a:ext uri="{FF2B5EF4-FFF2-40B4-BE49-F238E27FC236}">
                    <a16:creationId xmlns="" xmlns:a16="http://schemas.microsoft.com/office/drawing/2014/main" id="{45AAFAAD-FDDB-40F7-B70D-CDE6B42AA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88" y="1784350"/>
                <a:ext cx="33338" cy="71438"/>
              </a:xfrm>
              <a:custGeom>
                <a:avLst/>
                <a:gdLst>
                  <a:gd name="T0" fmla="*/ 18 w 36"/>
                  <a:gd name="T1" fmla="*/ 52 h 76"/>
                  <a:gd name="T2" fmla="*/ 0 w 36"/>
                  <a:gd name="T3" fmla="*/ 76 h 76"/>
                  <a:gd name="T4" fmla="*/ 5 w 36"/>
                  <a:gd name="T5" fmla="*/ 49 h 76"/>
                  <a:gd name="T6" fmla="*/ 10 w 36"/>
                  <a:gd name="T7" fmla="*/ 28 h 76"/>
                  <a:gd name="T8" fmla="*/ 18 w 36"/>
                  <a:gd name="T9" fmla="*/ 18 h 76"/>
                  <a:gd name="T10" fmla="*/ 20 w 36"/>
                  <a:gd name="T11" fmla="*/ 16 h 76"/>
                  <a:gd name="T12" fmla="*/ 36 w 36"/>
                  <a:gd name="T13" fmla="*/ 0 h 76"/>
                  <a:gd name="T14" fmla="*/ 18 w 36"/>
                  <a:gd name="T15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76">
                    <a:moveTo>
                      <a:pt x="18" y="52"/>
                    </a:moveTo>
                    <a:cubicBezTo>
                      <a:pt x="13" y="61"/>
                      <a:pt x="4" y="72"/>
                      <a:pt x="0" y="76"/>
                    </a:cubicBezTo>
                    <a:cubicBezTo>
                      <a:pt x="4" y="66"/>
                      <a:pt x="4" y="57"/>
                      <a:pt x="5" y="49"/>
                    </a:cubicBezTo>
                    <a:cubicBezTo>
                      <a:pt x="6" y="41"/>
                      <a:pt x="7" y="35"/>
                      <a:pt x="10" y="28"/>
                    </a:cubicBezTo>
                    <a:cubicBezTo>
                      <a:pt x="12" y="25"/>
                      <a:pt x="14" y="21"/>
                      <a:pt x="18" y="18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5" y="11"/>
                      <a:pt x="31" y="6"/>
                      <a:pt x="36" y="0"/>
                    </a:cubicBezTo>
                    <a:cubicBezTo>
                      <a:pt x="20" y="26"/>
                      <a:pt x="25" y="37"/>
                      <a:pt x="18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4" name="Freeform 2471">
                <a:extLst>
                  <a:ext uri="{FF2B5EF4-FFF2-40B4-BE49-F238E27FC236}">
                    <a16:creationId xmlns="" xmlns:a16="http://schemas.microsoft.com/office/drawing/2014/main" id="{C1086B6B-9731-4C7C-9A6A-3B26F939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8088" y="1828800"/>
                <a:ext cx="26988" cy="73025"/>
              </a:xfrm>
              <a:custGeom>
                <a:avLst/>
                <a:gdLst>
                  <a:gd name="T0" fmla="*/ 16 w 30"/>
                  <a:gd name="T1" fmla="*/ 53 h 79"/>
                  <a:gd name="T2" fmla="*/ 0 w 30"/>
                  <a:gd name="T3" fmla="*/ 79 h 79"/>
                  <a:gd name="T4" fmla="*/ 3 w 30"/>
                  <a:gd name="T5" fmla="*/ 52 h 79"/>
                  <a:gd name="T6" fmla="*/ 6 w 30"/>
                  <a:gd name="T7" fmla="*/ 31 h 79"/>
                  <a:gd name="T8" fmla="*/ 14 w 30"/>
                  <a:gd name="T9" fmla="*/ 19 h 79"/>
                  <a:gd name="T10" fmla="*/ 15 w 30"/>
                  <a:gd name="T11" fmla="*/ 18 h 79"/>
                  <a:gd name="T12" fmla="*/ 30 w 30"/>
                  <a:gd name="T13" fmla="*/ 0 h 79"/>
                  <a:gd name="T14" fmla="*/ 20 w 30"/>
                  <a:gd name="T15" fmla="*/ 31 h 79"/>
                  <a:gd name="T16" fmla="*/ 16 w 30"/>
                  <a:gd name="T17" fmla="*/ 5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9">
                    <a:moveTo>
                      <a:pt x="16" y="53"/>
                    </a:moveTo>
                    <a:cubicBezTo>
                      <a:pt x="12" y="63"/>
                      <a:pt x="4" y="75"/>
                      <a:pt x="0" y="79"/>
                    </a:cubicBezTo>
                    <a:cubicBezTo>
                      <a:pt x="3" y="69"/>
                      <a:pt x="3" y="60"/>
                      <a:pt x="3" y="52"/>
                    </a:cubicBezTo>
                    <a:cubicBezTo>
                      <a:pt x="3" y="44"/>
                      <a:pt x="3" y="37"/>
                      <a:pt x="6" y="31"/>
                    </a:cubicBezTo>
                    <a:cubicBezTo>
                      <a:pt x="8" y="27"/>
                      <a:pt x="10" y="23"/>
                      <a:pt x="14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0" y="12"/>
                      <a:pt x="25" y="6"/>
                      <a:pt x="30" y="0"/>
                    </a:cubicBezTo>
                    <a:cubicBezTo>
                      <a:pt x="23" y="14"/>
                      <a:pt x="21" y="23"/>
                      <a:pt x="20" y="31"/>
                    </a:cubicBezTo>
                    <a:cubicBezTo>
                      <a:pt x="19" y="39"/>
                      <a:pt x="19" y="46"/>
                      <a:pt x="16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5" name="Freeform 2472">
                <a:extLst>
                  <a:ext uri="{FF2B5EF4-FFF2-40B4-BE49-F238E27FC236}">
                    <a16:creationId xmlns="" xmlns:a16="http://schemas.microsoft.com/office/drawing/2014/main" id="{836047F7-538C-4F79-90C2-F0FAEA5D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5863" y="1874838"/>
                <a:ext cx="22225" cy="76200"/>
              </a:xfrm>
              <a:custGeom>
                <a:avLst/>
                <a:gdLst>
                  <a:gd name="T0" fmla="*/ 14 w 24"/>
                  <a:gd name="T1" fmla="*/ 54 h 81"/>
                  <a:gd name="T2" fmla="*/ 1 w 24"/>
                  <a:gd name="T3" fmla="*/ 81 h 81"/>
                  <a:gd name="T4" fmla="*/ 1 w 24"/>
                  <a:gd name="T5" fmla="*/ 54 h 81"/>
                  <a:gd name="T6" fmla="*/ 2 w 24"/>
                  <a:gd name="T7" fmla="*/ 33 h 81"/>
                  <a:gd name="T8" fmla="*/ 9 w 24"/>
                  <a:gd name="T9" fmla="*/ 20 h 81"/>
                  <a:gd name="T10" fmla="*/ 10 w 24"/>
                  <a:gd name="T11" fmla="*/ 19 h 81"/>
                  <a:gd name="T12" fmla="*/ 24 w 24"/>
                  <a:gd name="T13" fmla="*/ 0 h 81"/>
                  <a:gd name="T14" fmla="*/ 16 w 24"/>
                  <a:gd name="T15" fmla="*/ 32 h 81"/>
                  <a:gd name="T16" fmla="*/ 14 w 24"/>
                  <a:gd name="T17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1">
                    <a:moveTo>
                      <a:pt x="14" y="54"/>
                    </a:moveTo>
                    <a:cubicBezTo>
                      <a:pt x="11" y="65"/>
                      <a:pt x="4" y="77"/>
                      <a:pt x="1" y="81"/>
                    </a:cubicBezTo>
                    <a:cubicBezTo>
                      <a:pt x="3" y="71"/>
                      <a:pt x="2" y="62"/>
                      <a:pt x="1" y="54"/>
                    </a:cubicBezTo>
                    <a:cubicBezTo>
                      <a:pt x="0" y="46"/>
                      <a:pt x="0" y="39"/>
                      <a:pt x="2" y="33"/>
                    </a:cubicBezTo>
                    <a:cubicBezTo>
                      <a:pt x="4" y="28"/>
                      <a:pt x="6" y="25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5" y="13"/>
                      <a:pt x="20" y="7"/>
                      <a:pt x="24" y="0"/>
                    </a:cubicBezTo>
                    <a:cubicBezTo>
                      <a:pt x="18" y="14"/>
                      <a:pt x="17" y="24"/>
                      <a:pt x="16" y="32"/>
                    </a:cubicBezTo>
                    <a:cubicBezTo>
                      <a:pt x="16" y="40"/>
                      <a:pt x="16" y="47"/>
                      <a:pt x="14" y="5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6" name="Freeform 2473">
                <a:extLst>
                  <a:ext uri="{FF2B5EF4-FFF2-40B4-BE49-F238E27FC236}">
                    <a16:creationId xmlns="" xmlns:a16="http://schemas.microsoft.com/office/drawing/2014/main" id="{D83AC76F-4E9D-4455-A046-8DB18E5A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6813" y="1924050"/>
                <a:ext cx="19050" cy="79375"/>
              </a:xfrm>
              <a:custGeom>
                <a:avLst/>
                <a:gdLst>
                  <a:gd name="T0" fmla="*/ 16 w 20"/>
                  <a:gd name="T1" fmla="*/ 55 h 84"/>
                  <a:gd name="T2" fmla="*/ 7 w 20"/>
                  <a:gd name="T3" fmla="*/ 84 h 84"/>
                  <a:gd name="T4" fmla="*/ 3 w 20"/>
                  <a:gd name="T5" fmla="*/ 57 h 84"/>
                  <a:gd name="T6" fmla="*/ 2 w 20"/>
                  <a:gd name="T7" fmla="*/ 35 h 84"/>
                  <a:gd name="T8" fmla="*/ 7 w 20"/>
                  <a:gd name="T9" fmla="*/ 22 h 84"/>
                  <a:gd name="T10" fmla="*/ 8 w 20"/>
                  <a:gd name="T11" fmla="*/ 21 h 84"/>
                  <a:gd name="T12" fmla="*/ 20 w 20"/>
                  <a:gd name="T13" fmla="*/ 0 h 84"/>
                  <a:gd name="T14" fmla="*/ 16 w 20"/>
                  <a:gd name="T15" fmla="*/ 33 h 84"/>
                  <a:gd name="T16" fmla="*/ 16 w 20"/>
                  <a:gd name="T17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4">
                    <a:moveTo>
                      <a:pt x="16" y="55"/>
                    </a:moveTo>
                    <a:cubicBezTo>
                      <a:pt x="14" y="66"/>
                      <a:pt x="9" y="80"/>
                      <a:pt x="7" y="84"/>
                    </a:cubicBezTo>
                    <a:cubicBezTo>
                      <a:pt x="7" y="73"/>
                      <a:pt x="5" y="65"/>
                      <a:pt x="3" y="57"/>
                    </a:cubicBezTo>
                    <a:cubicBezTo>
                      <a:pt x="2" y="49"/>
                      <a:pt x="0" y="42"/>
                      <a:pt x="2" y="35"/>
                    </a:cubicBezTo>
                    <a:cubicBezTo>
                      <a:pt x="3" y="31"/>
                      <a:pt x="4" y="27"/>
                      <a:pt x="7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2" y="14"/>
                      <a:pt x="16" y="7"/>
                      <a:pt x="20" y="0"/>
                    </a:cubicBezTo>
                    <a:cubicBezTo>
                      <a:pt x="15" y="15"/>
                      <a:pt x="15" y="25"/>
                      <a:pt x="16" y="33"/>
                    </a:cubicBezTo>
                    <a:cubicBezTo>
                      <a:pt x="16" y="41"/>
                      <a:pt x="17" y="48"/>
                      <a:pt x="16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7" name="Freeform 2474">
                <a:extLst>
                  <a:ext uri="{FF2B5EF4-FFF2-40B4-BE49-F238E27FC236}">
                    <a16:creationId xmlns="" xmlns:a16="http://schemas.microsoft.com/office/drawing/2014/main" id="{2D42F1BC-4562-4F4D-859D-8E21734A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13" y="1976438"/>
                <a:ext cx="17463" cy="77788"/>
              </a:xfrm>
              <a:custGeom>
                <a:avLst/>
                <a:gdLst>
                  <a:gd name="T0" fmla="*/ 18 w 18"/>
                  <a:gd name="T1" fmla="*/ 55 h 84"/>
                  <a:gd name="T2" fmla="*/ 14 w 18"/>
                  <a:gd name="T3" fmla="*/ 84 h 84"/>
                  <a:gd name="T4" fmla="*/ 6 w 18"/>
                  <a:gd name="T5" fmla="*/ 58 h 84"/>
                  <a:gd name="T6" fmla="*/ 1 w 18"/>
                  <a:gd name="T7" fmla="*/ 37 h 84"/>
                  <a:gd name="T8" fmla="*/ 4 w 18"/>
                  <a:gd name="T9" fmla="*/ 23 h 84"/>
                  <a:gd name="T10" fmla="*/ 5 w 18"/>
                  <a:gd name="T11" fmla="*/ 22 h 84"/>
                  <a:gd name="T12" fmla="*/ 14 w 18"/>
                  <a:gd name="T13" fmla="*/ 0 h 84"/>
                  <a:gd name="T14" fmla="*/ 14 w 18"/>
                  <a:gd name="T15" fmla="*/ 33 h 84"/>
                  <a:gd name="T16" fmla="*/ 18 w 18"/>
                  <a:gd name="T17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4">
                    <a:moveTo>
                      <a:pt x="18" y="55"/>
                    </a:moveTo>
                    <a:cubicBezTo>
                      <a:pt x="18" y="66"/>
                      <a:pt x="16" y="80"/>
                      <a:pt x="14" y="84"/>
                    </a:cubicBezTo>
                    <a:cubicBezTo>
                      <a:pt x="12" y="74"/>
                      <a:pt x="9" y="66"/>
                      <a:pt x="6" y="58"/>
                    </a:cubicBezTo>
                    <a:cubicBezTo>
                      <a:pt x="3" y="51"/>
                      <a:pt x="0" y="44"/>
                      <a:pt x="1" y="37"/>
                    </a:cubicBezTo>
                    <a:cubicBezTo>
                      <a:pt x="1" y="33"/>
                      <a:pt x="2" y="28"/>
                      <a:pt x="4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14"/>
                      <a:pt x="11" y="7"/>
                      <a:pt x="14" y="0"/>
                    </a:cubicBezTo>
                    <a:cubicBezTo>
                      <a:pt x="11" y="15"/>
                      <a:pt x="12" y="25"/>
                      <a:pt x="14" y="33"/>
                    </a:cubicBezTo>
                    <a:cubicBezTo>
                      <a:pt x="16" y="41"/>
                      <a:pt x="18" y="47"/>
                      <a:pt x="18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8" name="Freeform 2475">
                <a:extLst>
                  <a:ext uri="{FF2B5EF4-FFF2-40B4-BE49-F238E27FC236}">
                    <a16:creationId xmlns="" xmlns:a16="http://schemas.microsoft.com/office/drawing/2014/main" id="{058A0959-9463-4B8A-9B90-207A23981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0938" y="2030413"/>
                <a:ext cx="22225" cy="77788"/>
              </a:xfrm>
              <a:custGeom>
                <a:avLst/>
                <a:gdLst>
                  <a:gd name="T0" fmla="*/ 22 w 25"/>
                  <a:gd name="T1" fmla="*/ 54 h 84"/>
                  <a:gd name="T2" fmla="*/ 24 w 25"/>
                  <a:gd name="T3" fmla="*/ 84 h 84"/>
                  <a:gd name="T4" fmla="*/ 10 w 25"/>
                  <a:gd name="T5" fmla="*/ 60 h 84"/>
                  <a:gd name="T6" fmla="*/ 1 w 25"/>
                  <a:gd name="T7" fmla="*/ 40 h 84"/>
                  <a:gd name="T8" fmla="*/ 2 w 25"/>
                  <a:gd name="T9" fmla="*/ 26 h 84"/>
                  <a:gd name="T10" fmla="*/ 2 w 25"/>
                  <a:gd name="T11" fmla="*/ 24 h 84"/>
                  <a:gd name="T12" fmla="*/ 7 w 25"/>
                  <a:gd name="T13" fmla="*/ 0 h 84"/>
                  <a:gd name="T14" fmla="*/ 13 w 25"/>
                  <a:gd name="T15" fmla="*/ 33 h 84"/>
                  <a:gd name="T16" fmla="*/ 22 w 25"/>
                  <a:gd name="T17" fmla="*/ 5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84">
                    <a:moveTo>
                      <a:pt x="22" y="54"/>
                    </a:moveTo>
                    <a:cubicBezTo>
                      <a:pt x="24" y="65"/>
                      <a:pt x="25" y="79"/>
                      <a:pt x="24" y="84"/>
                    </a:cubicBezTo>
                    <a:cubicBezTo>
                      <a:pt x="20" y="74"/>
                      <a:pt x="15" y="67"/>
                      <a:pt x="10" y="60"/>
                    </a:cubicBezTo>
                    <a:cubicBezTo>
                      <a:pt x="6" y="53"/>
                      <a:pt x="2" y="47"/>
                      <a:pt x="1" y="40"/>
                    </a:cubicBezTo>
                    <a:cubicBezTo>
                      <a:pt x="0" y="36"/>
                      <a:pt x="1" y="31"/>
                      <a:pt x="2" y="26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16"/>
                      <a:pt x="6" y="8"/>
                      <a:pt x="7" y="0"/>
                    </a:cubicBezTo>
                    <a:cubicBezTo>
                      <a:pt x="7" y="16"/>
                      <a:pt x="10" y="26"/>
                      <a:pt x="13" y="33"/>
                    </a:cubicBezTo>
                    <a:cubicBezTo>
                      <a:pt x="17" y="41"/>
                      <a:pt x="20" y="46"/>
                      <a:pt x="22" y="5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9" name="Freeform 2476">
                <a:extLst>
                  <a:ext uri="{FF2B5EF4-FFF2-40B4-BE49-F238E27FC236}">
                    <a16:creationId xmlns="" xmlns:a16="http://schemas.microsoft.com/office/drawing/2014/main" id="{6DBB925F-C748-423F-B123-287E26988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7288" y="2085975"/>
                <a:ext cx="34925" cy="71438"/>
              </a:xfrm>
              <a:custGeom>
                <a:avLst/>
                <a:gdLst>
                  <a:gd name="T0" fmla="*/ 26 w 36"/>
                  <a:gd name="T1" fmla="*/ 49 h 77"/>
                  <a:gd name="T2" fmla="*/ 36 w 36"/>
                  <a:gd name="T3" fmla="*/ 77 h 77"/>
                  <a:gd name="T4" fmla="*/ 16 w 36"/>
                  <a:gd name="T5" fmla="*/ 57 h 77"/>
                  <a:gd name="T6" fmla="*/ 3 w 36"/>
                  <a:gd name="T7" fmla="*/ 40 h 77"/>
                  <a:gd name="T8" fmla="*/ 0 w 36"/>
                  <a:gd name="T9" fmla="*/ 26 h 77"/>
                  <a:gd name="T10" fmla="*/ 0 w 36"/>
                  <a:gd name="T11" fmla="*/ 24 h 77"/>
                  <a:gd name="T12" fmla="*/ 0 w 36"/>
                  <a:gd name="T13" fmla="*/ 0 h 77"/>
                  <a:gd name="T14" fmla="*/ 13 w 36"/>
                  <a:gd name="T15" fmla="*/ 31 h 77"/>
                  <a:gd name="T16" fmla="*/ 26 w 36"/>
                  <a:gd name="T17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7">
                    <a:moveTo>
                      <a:pt x="26" y="49"/>
                    </a:moveTo>
                    <a:cubicBezTo>
                      <a:pt x="31" y="59"/>
                      <a:pt x="35" y="72"/>
                      <a:pt x="36" y="77"/>
                    </a:cubicBezTo>
                    <a:cubicBezTo>
                      <a:pt x="29" y="69"/>
                      <a:pt x="22" y="63"/>
                      <a:pt x="16" y="57"/>
                    </a:cubicBezTo>
                    <a:cubicBezTo>
                      <a:pt x="10" y="52"/>
                      <a:pt x="6" y="47"/>
                      <a:pt x="3" y="40"/>
                    </a:cubicBezTo>
                    <a:cubicBezTo>
                      <a:pt x="1" y="36"/>
                      <a:pt x="0" y="32"/>
                      <a:pt x="0" y="2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6"/>
                      <a:pt x="0" y="8"/>
                      <a:pt x="0" y="0"/>
                    </a:cubicBezTo>
                    <a:cubicBezTo>
                      <a:pt x="3" y="15"/>
                      <a:pt x="8" y="24"/>
                      <a:pt x="13" y="31"/>
                    </a:cubicBezTo>
                    <a:cubicBezTo>
                      <a:pt x="18" y="37"/>
                      <a:pt x="22" y="42"/>
                      <a:pt x="26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0" name="Freeform 2477">
                <a:extLst>
                  <a:ext uri="{FF2B5EF4-FFF2-40B4-BE49-F238E27FC236}">
                    <a16:creationId xmlns="" xmlns:a16="http://schemas.microsoft.com/office/drawing/2014/main" id="{776F430F-C1D6-46DE-BE0D-86AC6EE3F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1576" y="2139950"/>
                <a:ext cx="49213" cy="61913"/>
              </a:xfrm>
              <a:custGeom>
                <a:avLst/>
                <a:gdLst>
                  <a:gd name="T0" fmla="*/ 37 w 53"/>
                  <a:gd name="T1" fmla="*/ 41 h 66"/>
                  <a:gd name="T2" fmla="*/ 53 w 53"/>
                  <a:gd name="T3" fmla="*/ 66 h 66"/>
                  <a:gd name="T4" fmla="*/ 30 w 53"/>
                  <a:gd name="T5" fmla="*/ 52 h 66"/>
                  <a:gd name="T6" fmla="*/ 13 w 53"/>
                  <a:gd name="T7" fmla="*/ 38 h 66"/>
                  <a:gd name="T8" fmla="*/ 7 w 53"/>
                  <a:gd name="T9" fmla="*/ 25 h 66"/>
                  <a:gd name="T10" fmla="*/ 6 w 53"/>
                  <a:gd name="T11" fmla="*/ 23 h 66"/>
                  <a:gd name="T12" fmla="*/ 0 w 53"/>
                  <a:gd name="T13" fmla="*/ 0 h 66"/>
                  <a:gd name="T14" fmla="*/ 20 w 53"/>
                  <a:gd name="T15" fmla="*/ 26 h 66"/>
                  <a:gd name="T16" fmla="*/ 37 w 53"/>
                  <a:gd name="T17" fmla="*/ 4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66">
                    <a:moveTo>
                      <a:pt x="37" y="41"/>
                    </a:moveTo>
                    <a:cubicBezTo>
                      <a:pt x="44" y="49"/>
                      <a:pt x="51" y="61"/>
                      <a:pt x="53" y="66"/>
                    </a:cubicBezTo>
                    <a:cubicBezTo>
                      <a:pt x="45" y="60"/>
                      <a:pt x="37" y="56"/>
                      <a:pt x="30" y="52"/>
                    </a:cubicBezTo>
                    <a:cubicBezTo>
                      <a:pt x="23" y="48"/>
                      <a:pt x="17" y="44"/>
                      <a:pt x="13" y="38"/>
                    </a:cubicBezTo>
                    <a:cubicBezTo>
                      <a:pt x="10" y="35"/>
                      <a:pt x="8" y="31"/>
                      <a:pt x="7" y="25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15"/>
                      <a:pt x="2" y="8"/>
                      <a:pt x="0" y="0"/>
                    </a:cubicBezTo>
                    <a:cubicBezTo>
                      <a:pt x="7" y="14"/>
                      <a:pt x="14" y="21"/>
                      <a:pt x="20" y="26"/>
                    </a:cubicBezTo>
                    <a:cubicBezTo>
                      <a:pt x="27" y="32"/>
                      <a:pt x="32" y="35"/>
                      <a:pt x="37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1" name="Freeform 2478">
                <a:extLst>
                  <a:ext uri="{FF2B5EF4-FFF2-40B4-BE49-F238E27FC236}">
                    <a16:creationId xmlns="" xmlns:a16="http://schemas.microsoft.com/office/drawing/2014/main" id="{7AA94D83-CF18-4CFB-B79C-650CB1482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6976" y="2189163"/>
                <a:ext cx="61913" cy="50800"/>
              </a:xfrm>
              <a:custGeom>
                <a:avLst/>
                <a:gdLst>
                  <a:gd name="T0" fmla="*/ 46 w 67"/>
                  <a:gd name="T1" fmla="*/ 31 h 53"/>
                  <a:gd name="T2" fmla="*/ 67 w 67"/>
                  <a:gd name="T3" fmla="*/ 53 h 53"/>
                  <a:gd name="T4" fmla="*/ 41 w 67"/>
                  <a:gd name="T5" fmla="*/ 43 h 53"/>
                  <a:gd name="T6" fmla="*/ 21 w 67"/>
                  <a:gd name="T7" fmla="*/ 34 h 53"/>
                  <a:gd name="T8" fmla="*/ 13 w 67"/>
                  <a:gd name="T9" fmla="*/ 23 h 53"/>
                  <a:gd name="T10" fmla="*/ 12 w 67"/>
                  <a:gd name="T11" fmla="*/ 21 h 53"/>
                  <a:gd name="T12" fmla="*/ 0 w 67"/>
                  <a:gd name="T13" fmla="*/ 0 h 53"/>
                  <a:gd name="T14" fmla="*/ 26 w 67"/>
                  <a:gd name="T15" fmla="*/ 21 h 53"/>
                  <a:gd name="T16" fmla="*/ 46 w 67"/>
                  <a:gd name="T17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3">
                    <a:moveTo>
                      <a:pt x="46" y="31"/>
                    </a:moveTo>
                    <a:cubicBezTo>
                      <a:pt x="55" y="38"/>
                      <a:pt x="64" y="49"/>
                      <a:pt x="67" y="53"/>
                    </a:cubicBezTo>
                    <a:cubicBezTo>
                      <a:pt x="57" y="48"/>
                      <a:pt x="49" y="46"/>
                      <a:pt x="41" y="43"/>
                    </a:cubicBezTo>
                    <a:cubicBezTo>
                      <a:pt x="34" y="41"/>
                      <a:pt x="27" y="39"/>
                      <a:pt x="21" y="34"/>
                    </a:cubicBezTo>
                    <a:cubicBezTo>
                      <a:pt x="18" y="31"/>
                      <a:pt x="15" y="27"/>
                      <a:pt x="13" y="23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14"/>
                      <a:pt x="5" y="7"/>
                      <a:pt x="0" y="0"/>
                    </a:cubicBezTo>
                    <a:cubicBezTo>
                      <a:pt x="10" y="12"/>
                      <a:pt x="19" y="17"/>
                      <a:pt x="26" y="21"/>
                    </a:cubicBezTo>
                    <a:cubicBezTo>
                      <a:pt x="34" y="24"/>
                      <a:pt x="40" y="27"/>
                      <a:pt x="46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2" name="Freeform 2479">
                <a:extLst>
                  <a:ext uri="{FF2B5EF4-FFF2-40B4-BE49-F238E27FC236}">
                    <a16:creationId xmlns="" xmlns:a16="http://schemas.microsoft.com/office/drawing/2014/main" id="{F3CBDC2F-D9D4-4D94-AEB3-161E8DA6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488" y="2232025"/>
                <a:ext cx="68263" cy="38100"/>
              </a:xfrm>
              <a:custGeom>
                <a:avLst/>
                <a:gdLst>
                  <a:gd name="T0" fmla="*/ 50 w 74"/>
                  <a:gd name="T1" fmla="*/ 23 h 41"/>
                  <a:gd name="T2" fmla="*/ 74 w 74"/>
                  <a:gd name="T3" fmla="*/ 41 h 41"/>
                  <a:gd name="T4" fmla="*/ 47 w 74"/>
                  <a:gd name="T5" fmla="*/ 35 h 41"/>
                  <a:gd name="T6" fmla="*/ 27 w 74"/>
                  <a:gd name="T7" fmla="*/ 29 h 41"/>
                  <a:gd name="T8" fmla="*/ 16 w 74"/>
                  <a:gd name="T9" fmla="*/ 20 h 41"/>
                  <a:gd name="T10" fmla="*/ 15 w 74"/>
                  <a:gd name="T11" fmla="*/ 18 h 41"/>
                  <a:gd name="T12" fmla="*/ 0 w 74"/>
                  <a:gd name="T13" fmla="*/ 0 h 41"/>
                  <a:gd name="T14" fmla="*/ 29 w 74"/>
                  <a:gd name="T15" fmla="*/ 15 h 41"/>
                  <a:gd name="T16" fmla="*/ 50 w 74"/>
                  <a:gd name="T17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41">
                    <a:moveTo>
                      <a:pt x="50" y="23"/>
                    </a:moveTo>
                    <a:cubicBezTo>
                      <a:pt x="60" y="28"/>
                      <a:pt x="71" y="37"/>
                      <a:pt x="74" y="41"/>
                    </a:cubicBezTo>
                    <a:cubicBezTo>
                      <a:pt x="64" y="37"/>
                      <a:pt x="55" y="36"/>
                      <a:pt x="47" y="35"/>
                    </a:cubicBezTo>
                    <a:cubicBezTo>
                      <a:pt x="40" y="34"/>
                      <a:pt x="33" y="33"/>
                      <a:pt x="27" y="29"/>
                    </a:cubicBezTo>
                    <a:cubicBezTo>
                      <a:pt x="23" y="27"/>
                      <a:pt x="20" y="24"/>
                      <a:pt x="16" y="2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0" y="12"/>
                      <a:pt x="5" y="6"/>
                      <a:pt x="0" y="0"/>
                    </a:cubicBezTo>
                    <a:cubicBezTo>
                      <a:pt x="12" y="9"/>
                      <a:pt x="21" y="13"/>
                      <a:pt x="29" y="15"/>
                    </a:cubicBezTo>
                    <a:cubicBezTo>
                      <a:pt x="37" y="18"/>
                      <a:pt x="43" y="19"/>
                      <a:pt x="50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3" name="Freeform 2480">
                <a:extLst>
                  <a:ext uri="{FF2B5EF4-FFF2-40B4-BE49-F238E27FC236}">
                    <a16:creationId xmlns="" xmlns:a16="http://schemas.microsoft.com/office/drawing/2014/main" id="{63A30A71-4A9F-4034-8984-D12382B71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763" y="2266950"/>
                <a:ext cx="74613" cy="26988"/>
              </a:xfrm>
              <a:custGeom>
                <a:avLst/>
                <a:gdLst>
                  <a:gd name="T0" fmla="*/ 54 w 79"/>
                  <a:gd name="T1" fmla="*/ 15 h 30"/>
                  <a:gd name="T2" fmla="*/ 79 w 79"/>
                  <a:gd name="T3" fmla="*/ 30 h 30"/>
                  <a:gd name="T4" fmla="*/ 52 w 79"/>
                  <a:gd name="T5" fmla="*/ 28 h 30"/>
                  <a:gd name="T6" fmla="*/ 31 w 79"/>
                  <a:gd name="T7" fmla="*/ 25 h 30"/>
                  <a:gd name="T8" fmla="*/ 20 w 79"/>
                  <a:gd name="T9" fmla="*/ 17 h 30"/>
                  <a:gd name="T10" fmla="*/ 18 w 79"/>
                  <a:gd name="T11" fmla="*/ 16 h 30"/>
                  <a:gd name="T12" fmla="*/ 0 w 79"/>
                  <a:gd name="T13" fmla="*/ 0 h 30"/>
                  <a:gd name="T14" fmla="*/ 32 w 79"/>
                  <a:gd name="T15" fmla="*/ 11 h 30"/>
                  <a:gd name="T16" fmla="*/ 54 w 79"/>
                  <a:gd name="T17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30">
                    <a:moveTo>
                      <a:pt x="54" y="15"/>
                    </a:moveTo>
                    <a:cubicBezTo>
                      <a:pt x="64" y="19"/>
                      <a:pt x="76" y="27"/>
                      <a:pt x="79" y="30"/>
                    </a:cubicBezTo>
                    <a:cubicBezTo>
                      <a:pt x="69" y="28"/>
                      <a:pt x="60" y="28"/>
                      <a:pt x="52" y="28"/>
                    </a:cubicBezTo>
                    <a:cubicBezTo>
                      <a:pt x="44" y="28"/>
                      <a:pt x="38" y="28"/>
                      <a:pt x="31" y="25"/>
                    </a:cubicBezTo>
                    <a:cubicBezTo>
                      <a:pt x="27" y="23"/>
                      <a:pt x="23" y="21"/>
                      <a:pt x="20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2" y="10"/>
                      <a:pt x="7" y="5"/>
                      <a:pt x="0" y="0"/>
                    </a:cubicBezTo>
                    <a:cubicBezTo>
                      <a:pt x="14" y="7"/>
                      <a:pt x="24" y="10"/>
                      <a:pt x="32" y="11"/>
                    </a:cubicBezTo>
                    <a:cubicBezTo>
                      <a:pt x="40" y="12"/>
                      <a:pt x="46" y="12"/>
                      <a:pt x="54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4" name="Freeform 2481">
                <a:extLst>
                  <a:ext uri="{FF2B5EF4-FFF2-40B4-BE49-F238E27FC236}">
                    <a16:creationId xmlns="" xmlns:a16="http://schemas.microsoft.com/office/drawing/2014/main" id="{A2BE7BA1-8891-49D2-9AEA-56C9C02F7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2388" y="2293938"/>
                <a:ext cx="76200" cy="22225"/>
              </a:xfrm>
              <a:custGeom>
                <a:avLst/>
                <a:gdLst>
                  <a:gd name="T0" fmla="*/ 55 w 82"/>
                  <a:gd name="T1" fmla="*/ 9 h 23"/>
                  <a:gd name="T2" fmla="*/ 82 w 82"/>
                  <a:gd name="T3" fmla="*/ 21 h 23"/>
                  <a:gd name="T4" fmla="*/ 55 w 82"/>
                  <a:gd name="T5" fmla="*/ 22 h 23"/>
                  <a:gd name="T6" fmla="*/ 34 w 82"/>
                  <a:gd name="T7" fmla="*/ 21 h 23"/>
                  <a:gd name="T8" fmla="*/ 21 w 82"/>
                  <a:gd name="T9" fmla="*/ 14 h 23"/>
                  <a:gd name="T10" fmla="*/ 20 w 82"/>
                  <a:gd name="T11" fmla="*/ 13 h 23"/>
                  <a:gd name="T12" fmla="*/ 0 w 82"/>
                  <a:gd name="T13" fmla="*/ 0 h 23"/>
                  <a:gd name="T14" fmla="*/ 33 w 82"/>
                  <a:gd name="T15" fmla="*/ 7 h 23"/>
                  <a:gd name="T16" fmla="*/ 55 w 82"/>
                  <a:gd name="T1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3">
                    <a:moveTo>
                      <a:pt x="55" y="9"/>
                    </a:moveTo>
                    <a:cubicBezTo>
                      <a:pt x="66" y="12"/>
                      <a:pt x="78" y="18"/>
                      <a:pt x="82" y="21"/>
                    </a:cubicBezTo>
                    <a:cubicBezTo>
                      <a:pt x="72" y="20"/>
                      <a:pt x="63" y="21"/>
                      <a:pt x="55" y="22"/>
                    </a:cubicBezTo>
                    <a:cubicBezTo>
                      <a:pt x="47" y="22"/>
                      <a:pt x="40" y="23"/>
                      <a:pt x="34" y="21"/>
                    </a:cubicBezTo>
                    <a:cubicBezTo>
                      <a:pt x="30" y="20"/>
                      <a:pt x="26" y="18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3" y="9"/>
                      <a:pt x="7" y="4"/>
                      <a:pt x="0" y="0"/>
                    </a:cubicBezTo>
                    <a:cubicBezTo>
                      <a:pt x="15" y="6"/>
                      <a:pt x="25" y="7"/>
                      <a:pt x="33" y="7"/>
                    </a:cubicBezTo>
                    <a:cubicBezTo>
                      <a:pt x="41" y="7"/>
                      <a:pt x="47" y="7"/>
                      <a:pt x="55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5" name="Freeform 2482">
                <a:extLst>
                  <a:ext uri="{FF2B5EF4-FFF2-40B4-BE49-F238E27FC236}">
                    <a16:creationId xmlns="" xmlns:a16="http://schemas.microsoft.com/office/drawing/2014/main" id="{BD675BD5-68DD-48FD-904D-001804AFA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363" y="1801813"/>
                <a:ext cx="17463" cy="25400"/>
              </a:xfrm>
              <a:custGeom>
                <a:avLst/>
                <a:gdLst>
                  <a:gd name="T0" fmla="*/ 0 w 19"/>
                  <a:gd name="T1" fmla="*/ 24 h 26"/>
                  <a:gd name="T2" fmla="*/ 19 w 19"/>
                  <a:gd name="T3" fmla="*/ 0 h 26"/>
                  <a:gd name="T4" fmla="*/ 3 w 19"/>
                  <a:gd name="T5" fmla="*/ 26 h 26"/>
                  <a:gd name="T6" fmla="*/ 0 w 19"/>
                  <a:gd name="T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0" y="24"/>
                    </a:moveTo>
                    <a:cubicBezTo>
                      <a:pt x="6" y="16"/>
                      <a:pt x="12" y="8"/>
                      <a:pt x="19" y="0"/>
                    </a:cubicBezTo>
                    <a:cubicBezTo>
                      <a:pt x="13" y="9"/>
                      <a:pt x="8" y="18"/>
                      <a:pt x="3" y="26"/>
                    </a:cubicBez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93" name="组合 3292">
              <a:extLst>
                <a:ext uri="{FF2B5EF4-FFF2-40B4-BE49-F238E27FC236}">
                  <a16:creationId xmlns="" xmlns:a16="http://schemas.microsoft.com/office/drawing/2014/main" id="{8894B1B2-20E9-4CAB-9C5A-9CFC63FEE118}"/>
                </a:ext>
              </a:extLst>
            </p:cNvPr>
            <p:cNvGrpSpPr/>
            <p:nvPr/>
          </p:nvGrpSpPr>
          <p:grpSpPr>
            <a:xfrm>
              <a:off x="7754938" y="1784350"/>
              <a:ext cx="307975" cy="547688"/>
              <a:chOff x="7754938" y="1784350"/>
              <a:chExt cx="307975" cy="547688"/>
            </a:xfrm>
            <a:grpFill/>
          </p:grpSpPr>
          <p:sp>
            <p:nvSpPr>
              <p:cNvPr id="3294" name="Freeform 2483">
                <a:extLst>
                  <a:ext uri="{FF2B5EF4-FFF2-40B4-BE49-F238E27FC236}">
                    <a16:creationId xmlns="" xmlns:a16="http://schemas.microsoft.com/office/drawing/2014/main" id="{26DA468D-8232-48FD-A4A3-A4B9D5347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9563" y="1797050"/>
                <a:ext cx="52388" cy="58738"/>
              </a:xfrm>
              <a:custGeom>
                <a:avLst/>
                <a:gdLst>
                  <a:gd name="T0" fmla="*/ 42 w 56"/>
                  <a:gd name="T1" fmla="*/ 35 h 62"/>
                  <a:gd name="T2" fmla="*/ 0 w 56"/>
                  <a:gd name="T3" fmla="*/ 0 h 62"/>
                  <a:gd name="T4" fmla="*/ 10 w 56"/>
                  <a:gd name="T5" fmla="*/ 20 h 62"/>
                  <a:gd name="T6" fmla="*/ 11 w 56"/>
                  <a:gd name="T7" fmla="*/ 22 h 62"/>
                  <a:gd name="T8" fmla="*/ 17 w 56"/>
                  <a:gd name="T9" fmla="*/ 33 h 62"/>
                  <a:gd name="T10" fmla="*/ 34 w 56"/>
                  <a:gd name="T11" fmla="*/ 45 h 62"/>
                  <a:gd name="T12" fmla="*/ 56 w 56"/>
                  <a:gd name="T13" fmla="*/ 62 h 62"/>
                  <a:gd name="T14" fmla="*/ 42 w 56"/>
                  <a:gd name="T15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2">
                    <a:moveTo>
                      <a:pt x="42" y="35"/>
                    </a:moveTo>
                    <a:cubicBezTo>
                      <a:pt x="31" y="23"/>
                      <a:pt x="19" y="22"/>
                      <a:pt x="0" y="0"/>
                    </a:cubicBezTo>
                    <a:cubicBezTo>
                      <a:pt x="4" y="7"/>
                      <a:pt x="7" y="13"/>
                      <a:pt x="10" y="2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3" y="27"/>
                      <a:pt x="15" y="30"/>
                      <a:pt x="17" y="33"/>
                    </a:cubicBezTo>
                    <a:cubicBezTo>
                      <a:pt x="22" y="38"/>
                      <a:pt x="27" y="42"/>
                      <a:pt x="34" y="45"/>
                    </a:cubicBezTo>
                    <a:cubicBezTo>
                      <a:pt x="41" y="49"/>
                      <a:pt x="49" y="54"/>
                      <a:pt x="56" y="62"/>
                    </a:cubicBezTo>
                    <a:cubicBezTo>
                      <a:pt x="55" y="57"/>
                      <a:pt x="49" y="43"/>
                      <a:pt x="42" y="3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5" name="Freeform 2484">
                <a:extLst>
                  <a:ext uri="{FF2B5EF4-FFF2-40B4-BE49-F238E27FC236}">
                    <a16:creationId xmlns="" xmlns:a16="http://schemas.microsoft.com/office/drawing/2014/main" id="{4DA611E1-FC4B-49DE-8E0A-1A8727DBF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4938" y="1839913"/>
                <a:ext cx="295275" cy="492125"/>
              </a:xfrm>
              <a:custGeom>
                <a:avLst/>
                <a:gdLst>
                  <a:gd name="T0" fmla="*/ 1 w 315"/>
                  <a:gd name="T1" fmla="*/ 527 h 527"/>
                  <a:gd name="T2" fmla="*/ 0 w 315"/>
                  <a:gd name="T3" fmla="*/ 523 h 527"/>
                  <a:gd name="T4" fmla="*/ 85 w 315"/>
                  <a:gd name="T5" fmla="*/ 498 h 527"/>
                  <a:gd name="T6" fmla="*/ 164 w 315"/>
                  <a:gd name="T7" fmla="*/ 459 h 527"/>
                  <a:gd name="T8" fmla="*/ 234 w 315"/>
                  <a:gd name="T9" fmla="*/ 406 h 527"/>
                  <a:gd name="T10" fmla="*/ 286 w 315"/>
                  <a:gd name="T11" fmla="*/ 335 h 527"/>
                  <a:gd name="T12" fmla="*/ 309 w 315"/>
                  <a:gd name="T13" fmla="*/ 251 h 527"/>
                  <a:gd name="T14" fmla="*/ 301 w 315"/>
                  <a:gd name="T15" fmla="*/ 163 h 527"/>
                  <a:gd name="T16" fmla="*/ 273 w 315"/>
                  <a:gd name="T17" fmla="*/ 80 h 527"/>
                  <a:gd name="T18" fmla="*/ 230 w 315"/>
                  <a:gd name="T19" fmla="*/ 2 h 527"/>
                  <a:gd name="T20" fmla="*/ 233 w 315"/>
                  <a:gd name="T21" fmla="*/ 0 h 527"/>
                  <a:gd name="T22" fmla="*/ 276 w 315"/>
                  <a:gd name="T23" fmla="*/ 78 h 527"/>
                  <a:gd name="T24" fmla="*/ 305 w 315"/>
                  <a:gd name="T25" fmla="*/ 162 h 527"/>
                  <a:gd name="T26" fmla="*/ 313 w 315"/>
                  <a:gd name="T27" fmla="*/ 251 h 527"/>
                  <a:gd name="T28" fmla="*/ 290 w 315"/>
                  <a:gd name="T29" fmla="*/ 337 h 527"/>
                  <a:gd name="T30" fmla="*/ 237 w 315"/>
                  <a:gd name="T31" fmla="*/ 409 h 527"/>
                  <a:gd name="T32" fmla="*/ 166 w 315"/>
                  <a:gd name="T33" fmla="*/ 463 h 527"/>
                  <a:gd name="T34" fmla="*/ 86 w 315"/>
                  <a:gd name="T35" fmla="*/ 502 h 527"/>
                  <a:gd name="T36" fmla="*/ 1 w 315"/>
                  <a:gd name="T37" fmla="*/ 527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527">
                    <a:moveTo>
                      <a:pt x="1" y="527"/>
                    </a:moveTo>
                    <a:cubicBezTo>
                      <a:pt x="0" y="523"/>
                      <a:pt x="0" y="523"/>
                      <a:pt x="0" y="523"/>
                    </a:cubicBezTo>
                    <a:cubicBezTo>
                      <a:pt x="29" y="517"/>
                      <a:pt x="57" y="508"/>
                      <a:pt x="85" y="498"/>
                    </a:cubicBezTo>
                    <a:cubicBezTo>
                      <a:pt x="112" y="487"/>
                      <a:pt x="139" y="474"/>
                      <a:pt x="164" y="459"/>
                    </a:cubicBezTo>
                    <a:cubicBezTo>
                      <a:pt x="190" y="444"/>
                      <a:pt x="214" y="427"/>
                      <a:pt x="234" y="406"/>
                    </a:cubicBezTo>
                    <a:cubicBezTo>
                      <a:pt x="255" y="385"/>
                      <a:pt x="273" y="362"/>
                      <a:pt x="286" y="335"/>
                    </a:cubicBezTo>
                    <a:cubicBezTo>
                      <a:pt x="299" y="309"/>
                      <a:pt x="307" y="280"/>
                      <a:pt x="309" y="251"/>
                    </a:cubicBezTo>
                    <a:cubicBezTo>
                      <a:pt x="311" y="221"/>
                      <a:pt x="308" y="192"/>
                      <a:pt x="301" y="163"/>
                    </a:cubicBezTo>
                    <a:cubicBezTo>
                      <a:pt x="295" y="134"/>
                      <a:pt x="285" y="107"/>
                      <a:pt x="273" y="80"/>
                    </a:cubicBezTo>
                    <a:cubicBezTo>
                      <a:pt x="260" y="53"/>
                      <a:pt x="246" y="27"/>
                      <a:pt x="230" y="2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249" y="25"/>
                      <a:pt x="264" y="51"/>
                      <a:pt x="276" y="78"/>
                    </a:cubicBezTo>
                    <a:cubicBezTo>
                      <a:pt x="288" y="105"/>
                      <a:pt x="298" y="133"/>
                      <a:pt x="305" y="162"/>
                    </a:cubicBezTo>
                    <a:cubicBezTo>
                      <a:pt x="312" y="191"/>
                      <a:pt x="315" y="221"/>
                      <a:pt x="313" y="251"/>
                    </a:cubicBezTo>
                    <a:cubicBezTo>
                      <a:pt x="310" y="281"/>
                      <a:pt x="303" y="310"/>
                      <a:pt x="290" y="337"/>
                    </a:cubicBezTo>
                    <a:cubicBezTo>
                      <a:pt x="277" y="364"/>
                      <a:pt x="258" y="388"/>
                      <a:pt x="237" y="409"/>
                    </a:cubicBezTo>
                    <a:cubicBezTo>
                      <a:pt x="216" y="430"/>
                      <a:pt x="192" y="447"/>
                      <a:pt x="166" y="463"/>
                    </a:cubicBezTo>
                    <a:cubicBezTo>
                      <a:pt x="141" y="478"/>
                      <a:pt x="114" y="491"/>
                      <a:pt x="86" y="502"/>
                    </a:cubicBezTo>
                    <a:cubicBezTo>
                      <a:pt x="59" y="512"/>
                      <a:pt x="30" y="521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6" name="Freeform 2485">
                <a:extLst>
                  <a:ext uri="{FF2B5EF4-FFF2-40B4-BE49-F238E27FC236}">
                    <a16:creationId xmlns="" xmlns:a16="http://schemas.microsoft.com/office/drawing/2014/main" id="{799468C1-8748-4ACC-B71C-000D344A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9726" y="1841500"/>
                <a:ext cx="47625" cy="60325"/>
              </a:xfrm>
              <a:custGeom>
                <a:avLst/>
                <a:gdLst>
                  <a:gd name="T0" fmla="*/ 39 w 51"/>
                  <a:gd name="T1" fmla="*/ 38 h 66"/>
                  <a:gd name="T2" fmla="*/ 0 w 51"/>
                  <a:gd name="T3" fmla="*/ 0 h 66"/>
                  <a:gd name="T4" fmla="*/ 8 w 51"/>
                  <a:gd name="T5" fmla="*/ 21 h 66"/>
                  <a:gd name="T6" fmla="*/ 9 w 51"/>
                  <a:gd name="T7" fmla="*/ 23 h 66"/>
                  <a:gd name="T8" fmla="*/ 15 w 51"/>
                  <a:gd name="T9" fmla="*/ 35 h 66"/>
                  <a:gd name="T10" fmla="*/ 30 w 51"/>
                  <a:gd name="T11" fmla="*/ 48 h 66"/>
                  <a:gd name="T12" fmla="*/ 51 w 51"/>
                  <a:gd name="T13" fmla="*/ 66 h 66"/>
                  <a:gd name="T14" fmla="*/ 39 w 51"/>
                  <a:gd name="T15" fmla="*/ 3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6">
                    <a:moveTo>
                      <a:pt x="39" y="38"/>
                    </a:moveTo>
                    <a:cubicBezTo>
                      <a:pt x="29" y="25"/>
                      <a:pt x="17" y="23"/>
                      <a:pt x="0" y="0"/>
                    </a:cubicBezTo>
                    <a:cubicBezTo>
                      <a:pt x="3" y="7"/>
                      <a:pt x="6" y="14"/>
                      <a:pt x="8" y="21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8"/>
                      <a:pt x="12" y="31"/>
                      <a:pt x="15" y="35"/>
                    </a:cubicBezTo>
                    <a:cubicBezTo>
                      <a:pt x="19" y="40"/>
                      <a:pt x="24" y="43"/>
                      <a:pt x="30" y="48"/>
                    </a:cubicBezTo>
                    <a:cubicBezTo>
                      <a:pt x="37" y="52"/>
                      <a:pt x="44" y="57"/>
                      <a:pt x="51" y="66"/>
                    </a:cubicBezTo>
                    <a:cubicBezTo>
                      <a:pt x="50" y="61"/>
                      <a:pt x="45" y="47"/>
                      <a:pt x="39" y="3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7" name="Freeform 2486">
                <a:extLst>
                  <a:ext uri="{FF2B5EF4-FFF2-40B4-BE49-F238E27FC236}">
                    <a16:creationId xmlns="" xmlns:a16="http://schemas.microsoft.com/office/drawing/2014/main" id="{A4378A5C-2050-4BD3-9536-57100BBE7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5126" y="1885950"/>
                <a:ext cx="42863" cy="65088"/>
              </a:xfrm>
              <a:custGeom>
                <a:avLst/>
                <a:gdLst>
                  <a:gd name="T0" fmla="*/ 36 w 45"/>
                  <a:gd name="T1" fmla="*/ 41 h 70"/>
                  <a:gd name="T2" fmla="*/ 21 w 45"/>
                  <a:gd name="T3" fmla="*/ 25 h 70"/>
                  <a:gd name="T4" fmla="*/ 0 w 45"/>
                  <a:gd name="T5" fmla="*/ 0 h 70"/>
                  <a:gd name="T6" fmla="*/ 7 w 45"/>
                  <a:gd name="T7" fmla="*/ 22 h 70"/>
                  <a:gd name="T8" fmla="*/ 7 w 45"/>
                  <a:gd name="T9" fmla="*/ 24 h 70"/>
                  <a:gd name="T10" fmla="*/ 12 w 45"/>
                  <a:gd name="T11" fmla="*/ 36 h 70"/>
                  <a:gd name="T12" fmla="*/ 27 w 45"/>
                  <a:gd name="T13" fmla="*/ 50 h 70"/>
                  <a:gd name="T14" fmla="*/ 45 w 45"/>
                  <a:gd name="T15" fmla="*/ 70 h 70"/>
                  <a:gd name="T16" fmla="*/ 36 w 45"/>
                  <a:gd name="T17" fmla="*/ 4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70">
                    <a:moveTo>
                      <a:pt x="36" y="41"/>
                    </a:moveTo>
                    <a:cubicBezTo>
                      <a:pt x="32" y="34"/>
                      <a:pt x="27" y="30"/>
                      <a:pt x="21" y="25"/>
                    </a:cubicBezTo>
                    <a:cubicBezTo>
                      <a:pt x="15" y="19"/>
                      <a:pt x="8" y="13"/>
                      <a:pt x="0" y="0"/>
                    </a:cubicBezTo>
                    <a:cubicBezTo>
                      <a:pt x="3" y="7"/>
                      <a:pt x="5" y="15"/>
                      <a:pt x="7" y="2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8"/>
                      <a:pt x="10" y="32"/>
                      <a:pt x="12" y="36"/>
                    </a:cubicBezTo>
                    <a:cubicBezTo>
                      <a:pt x="16" y="41"/>
                      <a:pt x="21" y="45"/>
                      <a:pt x="27" y="50"/>
                    </a:cubicBezTo>
                    <a:cubicBezTo>
                      <a:pt x="33" y="55"/>
                      <a:pt x="39" y="61"/>
                      <a:pt x="45" y="70"/>
                    </a:cubicBezTo>
                    <a:cubicBezTo>
                      <a:pt x="45" y="65"/>
                      <a:pt x="41" y="51"/>
                      <a:pt x="36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8" name="Freeform 2487">
                <a:extLst>
                  <a:ext uri="{FF2B5EF4-FFF2-40B4-BE49-F238E27FC236}">
                    <a16:creationId xmlns="" xmlns:a16="http://schemas.microsoft.com/office/drawing/2014/main" id="{AF1A0A1B-18B0-44ED-9CCD-E871A5659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7351" y="1933575"/>
                <a:ext cx="34925" cy="69850"/>
              </a:xfrm>
              <a:custGeom>
                <a:avLst/>
                <a:gdLst>
                  <a:gd name="T0" fmla="*/ 31 w 37"/>
                  <a:gd name="T1" fmla="*/ 44 h 74"/>
                  <a:gd name="T2" fmla="*/ 18 w 37"/>
                  <a:gd name="T3" fmla="*/ 26 h 74"/>
                  <a:gd name="T4" fmla="*/ 0 w 37"/>
                  <a:gd name="T5" fmla="*/ 0 h 74"/>
                  <a:gd name="T6" fmla="*/ 5 w 37"/>
                  <a:gd name="T7" fmla="*/ 22 h 74"/>
                  <a:gd name="T8" fmla="*/ 5 w 37"/>
                  <a:gd name="T9" fmla="*/ 23 h 74"/>
                  <a:gd name="T10" fmla="*/ 8 w 37"/>
                  <a:gd name="T11" fmla="*/ 36 h 74"/>
                  <a:gd name="T12" fmla="*/ 21 w 37"/>
                  <a:gd name="T13" fmla="*/ 52 h 74"/>
                  <a:gd name="T14" fmla="*/ 36 w 37"/>
                  <a:gd name="T15" fmla="*/ 74 h 74"/>
                  <a:gd name="T16" fmla="*/ 31 w 37"/>
                  <a:gd name="T17" fmla="*/ 4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74">
                    <a:moveTo>
                      <a:pt x="31" y="44"/>
                    </a:moveTo>
                    <a:cubicBezTo>
                      <a:pt x="28" y="37"/>
                      <a:pt x="23" y="32"/>
                      <a:pt x="18" y="26"/>
                    </a:cubicBezTo>
                    <a:cubicBezTo>
                      <a:pt x="13" y="20"/>
                      <a:pt x="7" y="13"/>
                      <a:pt x="0" y="0"/>
                    </a:cubicBezTo>
                    <a:cubicBezTo>
                      <a:pt x="2" y="7"/>
                      <a:pt x="4" y="14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8"/>
                      <a:pt x="6" y="32"/>
                      <a:pt x="8" y="36"/>
                    </a:cubicBezTo>
                    <a:cubicBezTo>
                      <a:pt x="11" y="42"/>
                      <a:pt x="15" y="46"/>
                      <a:pt x="21" y="52"/>
                    </a:cubicBezTo>
                    <a:cubicBezTo>
                      <a:pt x="26" y="57"/>
                      <a:pt x="32" y="64"/>
                      <a:pt x="36" y="74"/>
                    </a:cubicBezTo>
                    <a:cubicBezTo>
                      <a:pt x="37" y="69"/>
                      <a:pt x="35" y="54"/>
                      <a:pt x="31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9" name="Freeform 2488">
                <a:extLst>
                  <a:ext uri="{FF2B5EF4-FFF2-40B4-BE49-F238E27FC236}">
                    <a16:creationId xmlns="" xmlns:a16="http://schemas.microsoft.com/office/drawing/2014/main" id="{5AE67FAF-CD76-4074-A1E2-DDC7ABE9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4813" y="1982788"/>
                <a:ext cx="25400" cy="71438"/>
              </a:xfrm>
              <a:custGeom>
                <a:avLst/>
                <a:gdLst>
                  <a:gd name="T0" fmla="*/ 24 w 27"/>
                  <a:gd name="T1" fmla="*/ 48 h 78"/>
                  <a:gd name="T2" fmla="*/ 14 w 27"/>
                  <a:gd name="T3" fmla="*/ 28 h 78"/>
                  <a:gd name="T4" fmla="*/ 0 w 27"/>
                  <a:gd name="T5" fmla="*/ 0 h 78"/>
                  <a:gd name="T6" fmla="*/ 2 w 27"/>
                  <a:gd name="T7" fmla="*/ 22 h 78"/>
                  <a:gd name="T8" fmla="*/ 2 w 27"/>
                  <a:gd name="T9" fmla="*/ 24 h 78"/>
                  <a:gd name="T10" fmla="*/ 3 w 27"/>
                  <a:gd name="T11" fmla="*/ 36 h 78"/>
                  <a:gd name="T12" fmla="*/ 13 w 27"/>
                  <a:gd name="T13" fmla="*/ 54 h 78"/>
                  <a:gd name="T14" fmla="*/ 24 w 27"/>
                  <a:gd name="T15" fmla="*/ 78 h 78"/>
                  <a:gd name="T16" fmla="*/ 24 w 27"/>
                  <a:gd name="T17" fmla="*/ 4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78">
                    <a:moveTo>
                      <a:pt x="24" y="48"/>
                    </a:moveTo>
                    <a:cubicBezTo>
                      <a:pt x="22" y="40"/>
                      <a:pt x="18" y="35"/>
                      <a:pt x="14" y="28"/>
                    </a:cubicBezTo>
                    <a:cubicBezTo>
                      <a:pt x="10" y="22"/>
                      <a:pt x="5" y="13"/>
                      <a:pt x="0" y="0"/>
                    </a:cubicBezTo>
                    <a:cubicBezTo>
                      <a:pt x="1" y="7"/>
                      <a:pt x="2" y="15"/>
                      <a:pt x="2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9"/>
                      <a:pt x="2" y="33"/>
                      <a:pt x="3" y="36"/>
                    </a:cubicBezTo>
                    <a:cubicBezTo>
                      <a:pt x="5" y="43"/>
                      <a:pt x="8" y="48"/>
                      <a:pt x="13" y="54"/>
                    </a:cubicBezTo>
                    <a:cubicBezTo>
                      <a:pt x="17" y="60"/>
                      <a:pt x="22" y="68"/>
                      <a:pt x="24" y="78"/>
                    </a:cubicBezTo>
                    <a:cubicBezTo>
                      <a:pt x="25" y="74"/>
                      <a:pt x="27" y="59"/>
                      <a:pt x="24" y="4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0" name="Freeform 2489">
                <a:extLst>
                  <a:ext uri="{FF2B5EF4-FFF2-40B4-BE49-F238E27FC236}">
                    <a16:creationId xmlns="" xmlns:a16="http://schemas.microsoft.com/office/drawing/2014/main" id="{83BBD506-5938-494C-90AE-A8DC05A68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9576" y="2032000"/>
                <a:ext cx="19050" cy="76200"/>
              </a:xfrm>
              <a:custGeom>
                <a:avLst/>
                <a:gdLst>
                  <a:gd name="T0" fmla="*/ 19 w 19"/>
                  <a:gd name="T1" fmla="*/ 52 h 81"/>
                  <a:gd name="T2" fmla="*/ 13 w 19"/>
                  <a:gd name="T3" fmla="*/ 30 h 81"/>
                  <a:gd name="T4" fmla="*/ 4 w 19"/>
                  <a:gd name="T5" fmla="*/ 0 h 81"/>
                  <a:gd name="T6" fmla="*/ 2 w 19"/>
                  <a:gd name="T7" fmla="*/ 22 h 81"/>
                  <a:gd name="T8" fmla="*/ 1 w 19"/>
                  <a:gd name="T9" fmla="*/ 23 h 81"/>
                  <a:gd name="T10" fmla="*/ 0 w 19"/>
                  <a:gd name="T11" fmla="*/ 36 h 81"/>
                  <a:gd name="T12" fmla="*/ 6 w 19"/>
                  <a:gd name="T13" fmla="*/ 55 h 81"/>
                  <a:gd name="T14" fmla="*/ 12 w 19"/>
                  <a:gd name="T15" fmla="*/ 81 h 81"/>
                  <a:gd name="T16" fmla="*/ 19 w 19"/>
                  <a:gd name="T17" fmla="*/ 5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81">
                    <a:moveTo>
                      <a:pt x="19" y="52"/>
                    </a:moveTo>
                    <a:cubicBezTo>
                      <a:pt x="18" y="43"/>
                      <a:pt x="16" y="37"/>
                      <a:pt x="13" y="30"/>
                    </a:cubicBezTo>
                    <a:cubicBezTo>
                      <a:pt x="10" y="23"/>
                      <a:pt x="7" y="14"/>
                      <a:pt x="4" y="0"/>
                    </a:cubicBezTo>
                    <a:cubicBezTo>
                      <a:pt x="4" y="7"/>
                      <a:pt x="3" y="14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8"/>
                      <a:pt x="0" y="32"/>
                      <a:pt x="0" y="36"/>
                    </a:cubicBezTo>
                    <a:cubicBezTo>
                      <a:pt x="1" y="42"/>
                      <a:pt x="3" y="48"/>
                      <a:pt x="6" y="55"/>
                    </a:cubicBezTo>
                    <a:cubicBezTo>
                      <a:pt x="9" y="62"/>
                      <a:pt x="12" y="70"/>
                      <a:pt x="12" y="81"/>
                    </a:cubicBezTo>
                    <a:cubicBezTo>
                      <a:pt x="14" y="77"/>
                      <a:pt x="19" y="63"/>
                      <a:pt x="19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1" name="Freeform 2490">
                <a:extLst>
                  <a:ext uri="{FF2B5EF4-FFF2-40B4-BE49-F238E27FC236}">
                    <a16:creationId xmlns="" xmlns:a16="http://schemas.microsoft.com/office/drawing/2014/main" id="{1C86D6B0-754C-460E-A47A-66A5FB948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1638" y="2082800"/>
                <a:ext cx="15875" cy="74613"/>
              </a:xfrm>
              <a:custGeom>
                <a:avLst/>
                <a:gdLst>
                  <a:gd name="T0" fmla="*/ 15 w 17"/>
                  <a:gd name="T1" fmla="*/ 53 h 80"/>
                  <a:gd name="T2" fmla="*/ 14 w 17"/>
                  <a:gd name="T3" fmla="*/ 31 h 80"/>
                  <a:gd name="T4" fmla="*/ 13 w 17"/>
                  <a:gd name="T5" fmla="*/ 0 h 80"/>
                  <a:gd name="T6" fmla="*/ 6 w 17"/>
                  <a:gd name="T7" fmla="*/ 21 h 80"/>
                  <a:gd name="T8" fmla="*/ 5 w 17"/>
                  <a:gd name="T9" fmla="*/ 22 h 80"/>
                  <a:gd name="T10" fmla="*/ 1 w 17"/>
                  <a:gd name="T11" fmla="*/ 34 h 80"/>
                  <a:gd name="T12" fmla="*/ 2 w 17"/>
                  <a:gd name="T13" fmla="*/ 54 h 80"/>
                  <a:gd name="T14" fmla="*/ 1 w 17"/>
                  <a:gd name="T15" fmla="*/ 80 h 80"/>
                  <a:gd name="T16" fmla="*/ 15 w 17"/>
                  <a:gd name="T17" fmla="*/ 5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80">
                    <a:moveTo>
                      <a:pt x="15" y="53"/>
                    </a:moveTo>
                    <a:cubicBezTo>
                      <a:pt x="17" y="46"/>
                      <a:pt x="16" y="39"/>
                      <a:pt x="14" y="31"/>
                    </a:cubicBezTo>
                    <a:cubicBezTo>
                      <a:pt x="13" y="23"/>
                      <a:pt x="12" y="14"/>
                      <a:pt x="13" y="0"/>
                    </a:cubicBezTo>
                    <a:cubicBezTo>
                      <a:pt x="11" y="7"/>
                      <a:pt x="9" y="14"/>
                      <a:pt x="6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6"/>
                      <a:pt x="1" y="30"/>
                      <a:pt x="1" y="34"/>
                    </a:cubicBezTo>
                    <a:cubicBezTo>
                      <a:pt x="0" y="40"/>
                      <a:pt x="1" y="46"/>
                      <a:pt x="2" y="54"/>
                    </a:cubicBezTo>
                    <a:cubicBezTo>
                      <a:pt x="3" y="61"/>
                      <a:pt x="4" y="70"/>
                      <a:pt x="1" y="80"/>
                    </a:cubicBezTo>
                    <a:cubicBezTo>
                      <a:pt x="5" y="77"/>
                      <a:pt x="13" y="64"/>
                      <a:pt x="15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2" name="Freeform 2491">
                <a:extLst>
                  <a:ext uri="{FF2B5EF4-FFF2-40B4-BE49-F238E27FC236}">
                    <a16:creationId xmlns="" xmlns:a16="http://schemas.microsoft.com/office/drawing/2014/main" id="{C54A0FA5-0355-40D9-BB4A-E532795FE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3" y="2132013"/>
                <a:ext cx="28575" cy="69850"/>
              </a:xfrm>
              <a:custGeom>
                <a:avLst/>
                <a:gdLst>
                  <a:gd name="T0" fmla="*/ 20 w 31"/>
                  <a:gd name="T1" fmla="*/ 53 h 75"/>
                  <a:gd name="T2" fmla="*/ 25 w 31"/>
                  <a:gd name="T3" fmla="*/ 31 h 75"/>
                  <a:gd name="T4" fmla="*/ 31 w 31"/>
                  <a:gd name="T5" fmla="*/ 0 h 75"/>
                  <a:gd name="T6" fmla="*/ 19 w 31"/>
                  <a:gd name="T7" fmla="*/ 18 h 75"/>
                  <a:gd name="T8" fmla="*/ 18 w 31"/>
                  <a:gd name="T9" fmla="*/ 20 h 75"/>
                  <a:gd name="T10" fmla="*/ 11 w 31"/>
                  <a:gd name="T11" fmla="*/ 30 h 75"/>
                  <a:gd name="T12" fmla="*/ 8 w 31"/>
                  <a:gd name="T13" fmla="*/ 50 h 75"/>
                  <a:gd name="T14" fmla="*/ 0 w 31"/>
                  <a:gd name="T15" fmla="*/ 75 h 75"/>
                  <a:gd name="T16" fmla="*/ 20 w 31"/>
                  <a:gd name="T17" fmla="*/ 5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5">
                    <a:moveTo>
                      <a:pt x="20" y="53"/>
                    </a:moveTo>
                    <a:cubicBezTo>
                      <a:pt x="24" y="45"/>
                      <a:pt x="24" y="39"/>
                      <a:pt x="25" y="31"/>
                    </a:cubicBezTo>
                    <a:cubicBezTo>
                      <a:pt x="26" y="23"/>
                      <a:pt x="27" y="14"/>
                      <a:pt x="31" y="0"/>
                    </a:cubicBezTo>
                    <a:cubicBezTo>
                      <a:pt x="28" y="7"/>
                      <a:pt x="24" y="13"/>
                      <a:pt x="19" y="18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3"/>
                      <a:pt x="13" y="27"/>
                      <a:pt x="11" y="30"/>
                    </a:cubicBezTo>
                    <a:cubicBezTo>
                      <a:pt x="9" y="36"/>
                      <a:pt x="8" y="42"/>
                      <a:pt x="8" y="50"/>
                    </a:cubicBezTo>
                    <a:cubicBezTo>
                      <a:pt x="7" y="57"/>
                      <a:pt x="6" y="66"/>
                      <a:pt x="0" y="75"/>
                    </a:cubicBezTo>
                    <a:cubicBezTo>
                      <a:pt x="5" y="73"/>
                      <a:pt x="15" y="63"/>
                      <a:pt x="20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3" name="Freeform 2492">
                <a:extLst>
                  <a:ext uri="{FF2B5EF4-FFF2-40B4-BE49-F238E27FC236}">
                    <a16:creationId xmlns="" xmlns:a16="http://schemas.microsoft.com/office/drawing/2014/main" id="{AB3D2D9C-1FA8-4F58-A59F-F3BF71E9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2176463"/>
                <a:ext cx="42863" cy="63500"/>
              </a:xfrm>
              <a:custGeom>
                <a:avLst/>
                <a:gdLst>
                  <a:gd name="T0" fmla="*/ 24 w 46"/>
                  <a:gd name="T1" fmla="*/ 49 h 67"/>
                  <a:gd name="T2" fmla="*/ 33 w 46"/>
                  <a:gd name="T3" fmla="*/ 29 h 67"/>
                  <a:gd name="T4" fmla="*/ 46 w 46"/>
                  <a:gd name="T5" fmla="*/ 0 h 67"/>
                  <a:gd name="T6" fmla="*/ 30 w 46"/>
                  <a:gd name="T7" fmla="*/ 15 h 67"/>
                  <a:gd name="T8" fmla="*/ 29 w 46"/>
                  <a:gd name="T9" fmla="*/ 16 h 67"/>
                  <a:gd name="T10" fmla="*/ 20 w 46"/>
                  <a:gd name="T11" fmla="*/ 25 h 67"/>
                  <a:gd name="T12" fmla="*/ 12 w 46"/>
                  <a:gd name="T13" fmla="*/ 43 h 67"/>
                  <a:gd name="T14" fmla="*/ 0 w 46"/>
                  <a:gd name="T15" fmla="*/ 67 h 67"/>
                  <a:gd name="T16" fmla="*/ 24 w 46"/>
                  <a:gd name="T17" fmla="*/ 4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67">
                    <a:moveTo>
                      <a:pt x="24" y="49"/>
                    </a:moveTo>
                    <a:cubicBezTo>
                      <a:pt x="29" y="42"/>
                      <a:pt x="30" y="36"/>
                      <a:pt x="33" y="29"/>
                    </a:cubicBezTo>
                    <a:cubicBezTo>
                      <a:pt x="36" y="21"/>
                      <a:pt x="39" y="12"/>
                      <a:pt x="46" y="0"/>
                    </a:cubicBezTo>
                    <a:cubicBezTo>
                      <a:pt x="41" y="6"/>
                      <a:pt x="36" y="10"/>
                      <a:pt x="30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5" y="19"/>
                      <a:pt x="22" y="22"/>
                      <a:pt x="20" y="25"/>
                    </a:cubicBezTo>
                    <a:cubicBezTo>
                      <a:pt x="16" y="30"/>
                      <a:pt x="14" y="36"/>
                      <a:pt x="12" y="43"/>
                    </a:cubicBezTo>
                    <a:cubicBezTo>
                      <a:pt x="10" y="51"/>
                      <a:pt x="7" y="59"/>
                      <a:pt x="0" y="67"/>
                    </a:cubicBezTo>
                    <a:cubicBezTo>
                      <a:pt x="5" y="66"/>
                      <a:pt x="17" y="58"/>
                      <a:pt x="24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4" name="Freeform 2493">
                <a:extLst>
                  <a:ext uri="{FF2B5EF4-FFF2-40B4-BE49-F238E27FC236}">
                    <a16:creationId xmlns="" xmlns:a16="http://schemas.microsoft.com/office/drawing/2014/main" id="{ACBE4F62-5798-4374-BDB0-09FCC72CB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1" y="2214563"/>
                <a:ext cx="53975" cy="55563"/>
              </a:xfrm>
              <a:custGeom>
                <a:avLst/>
                <a:gdLst>
                  <a:gd name="T0" fmla="*/ 27 w 58"/>
                  <a:gd name="T1" fmla="*/ 44 h 59"/>
                  <a:gd name="T2" fmla="*/ 39 w 58"/>
                  <a:gd name="T3" fmla="*/ 26 h 59"/>
                  <a:gd name="T4" fmla="*/ 58 w 58"/>
                  <a:gd name="T5" fmla="*/ 0 h 59"/>
                  <a:gd name="T6" fmla="*/ 39 w 58"/>
                  <a:gd name="T7" fmla="*/ 12 h 59"/>
                  <a:gd name="T8" fmla="*/ 38 w 58"/>
                  <a:gd name="T9" fmla="*/ 13 h 59"/>
                  <a:gd name="T10" fmla="*/ 27 w 58"/>
                  <a:gd name="T11" fmla="*/ 20 h 59"/>
                  <a:gd name="T12" fmla="*/ 16 w 58"/>
                  <a:gd name="T13" fmla="*/ 37 h 59"/>
                  <a:gd name="T14" fmla="*/ 0 w 58"/>
                  <a:gd name="T15" fmla="*/ 59 h 59"/>
                  <a:gd name="T16" fmla="*/ 27 w 58"/>
                  <a:gd name="T17" fmla="*/ 4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59">
                    <a:moveTo>
                      <a:pt x="27" y="44"/>
                    </a:moveTo>
                    <a:cubicBezTo>
                      <a:pt x="33" y="39"/>
                      <a:pt x="36" y="33"/>
                      <a:pt x="39" y="26"/>
                    </a:cubicBezTo>
                    <a:cubicBezTo>
                      <a:pt x="43" y="19"/>
                      <a:pt x="48" y="11"/>
                      <a:pt x="58" y="0"/>
                    </a:cubicBezTo>
                    <a:cubicBezTo>
                      <a:pt x="52" y="5"/>
                      <a:pt x="46" y="9"/>
                      <a:pt x="39" y="12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3" y="15"/>
                      <a:pt x="30" y="17"/>
                      <a:pt x="27" y="20"/>
                    </a:cubicBezTo>
                    <a:cubicBezTo>
                      <a:pt x="22" y="25"/>
                      <a:pt x="20" y="31"/>
                      <a:pt x="16" y="37"/>
                    </a:cubicBezTo>
                    <a:cubicBezTo>
                      <a:pt x="13" y="44"/>
                      <a:pt x="8" y="52"/>
                      <a:pt x="0" y="59"/>
                    </a:cubicBezTo>
                    <a:cubicBezTo>
                      <a:pt x="5" y="58"/>
                      <a:pt x="19" y="52"/>
                      <a:pt x="27" y="4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5" name="Freeform 2494">
                <a:extLst>
                  <a:ext uri="{FF2B5EF4-FFF2-40B4-BE49-F238E27FC236}">
                    <a16:creationId xmlns="" xmlns:a16="http://schemas.microsoft.com/office/drawing/2014/main" id="{789A4B3C-73ED-42FD-BEC6-00258901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4476" y="2247900"/>
                <a:ext cx="60325" cy="47625"/>
              </a:xfrm>
              <a:custGeom>
                <a:avLst/>
                <a:gdLst>
                  <a:gd name="T0" fmla="*/ 28 w 65"/>
                  <a:gd name="T1" fmla="*/ 39 h 51"/>
                  <a:gd name="T2" fmla="*/ 43 w 65"/>
                  <a:gd name="T3" fmla="*/ 23 h 51"/>
                  <a:gd name="T4" fmla="*/ 65 w 65"/>
                  <a:gd name="T5" fmla="*/ 0 h 51"/>
                  <a:gd name="T6" fmla="*/ 45 w 65"/>
                  <a:gd name="T7" fmla="*/ 9 h 51"/>
                  <a:gd name="T8" fmla="*/ 43 w 65"/>
                  <a:gd name="T9" fmla="*/ 10 h 51"/>
                  <a:gd name="T10" fmla="*/ 31 w 65"/>
                  <a:gd name="T11" fmla="*/ 15 h 51"/>
                  <a:gd name="T12" fmla="*/ 18 w 65"/>
                  <a:gd name="T13" fmla="*/ 31 h 51"/>
                  <a:gd name="T14" fmla="*/ 0 w 65"/>
                  <a:gd name="T15" fmla="*/ 51 h 51"/>
                  <a:gd name="T16" fmla="*/ 28 w 65"/>
                  <a:gd name="T17" fmla="*/ 3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1">
                    <a:moveTo>
                      <a:pt x="28" y="39"/>
                    </a:moveTo>
                    <a:cubicBezTo>
                      <a:pt x="35" y="35"/>
                      <a:pt x="38" y="29"/>
                      <a:pt x="43" y="23"/>
                    </a:cubicBezTo>
                    <a:cubicBezTo>
                      <a:pt x="48" y="16"/>
                      <a:pt x="54" y="9"/>
                      <a:pt x="65" y="0"/>
                    </a:cubicBezTo>
                    <a:cubicBezTo>
                      <a:pt x="59" y="4"/>
                      <a:pt x="52" y="6"/>
                      <a:pt x="45" y="9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38" y="11"/>
                      <a:pt x="35" y="13"/>
                      <a:pt x="31" y="15"/>
                    </a:cubicBezTo>
                    <a:cubicBezTo>
                      <a:pt x="26" y="19"/>
                      <a:pt x="23" y="25"/>
                      <a:pt x="18" y="31"/>
                    </a:cubicBezTo>
                    <a:cubicBezTo>
                      <a:pt x="14" y="37"/>
                      <a:pt x="9" y="44"/>
                      <a:pt x="0" y="51"/>
                    </a:cubicBezTo>
                    <a:cubicBezTo>
                      <a:pt x="5" y="50"/>
                      <a:pt x="19" y="46"/>
                      <a:pt x="28" y="3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6" name="Freeform 2495">
                <a:extLst>
                  <a:ext uri="{FF2B5EF4-FFF2-40B4-BE49-F238E27FC236}">
                    <a16:creationId xmlns="" xmlns:a16="http://schemas.microsoft.com/office/drawing/2014/main" id="{152C7D13-CD46-4648-A1A8-A807FBE2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5263" y="2273300"/>
                <a:ext cx="66675" cy="41275"/>
              </a:xfrm>
              <a:custGeom>
                <a:avLst/>
                <a:gdLst>
                  <a:gd name="T0" fmla="*/ 29 w 71"/>
                  <a:gd name="T1" fmla="*/ 35 h 44"/>
                  <a:gd name="T2" fmla="*/ 46 w 71"/>
                  <a:gd name="T3" fmla="*/ 21 h 44"/>
                  <a:gd name="T4" fmla="*/ 71 w 71"/>
                  <a:gd name="T5" fmla="*/ 0 h 44"/>
                  <a:gd name="T6" fmla="*/ 49 w 71"/>
                  <a:gd name="T7" fmla="*/ 7 h 44"/>
                  <a:gd name="T8" fmla="*/ 48 w 71"/>
                  <a:gd name="T9" fmla="*/ 7 h 44"/>
                  <a:gd name="T10" fmla="*/ 35 w 71"/>
                  <a:gd name="T11" fmla="*/ 12 h 44"/>
                  <a:gd name="T12" fmla="*/ 21 w 71"/>
                  <a:gd name="T13" fmla="*/ 26 h 44"/>
                  <a:gd name="T14" fmla="*/ 0 w 71"/>
                  <a:gd name="T15" fmla="*/ 44 h 44"/>
                  <a:gd name="T16" fmla="*/ 29 w 71"/>
                  <a:gd name="T1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4">
                    <a:moveTo>
                      <a:pt x="29" y="35"/>
                    </a:moveTo>
                    <a:cubicBezTo>
                      <a:pt x="36" y="31"/>
                      <a:pt x="40" y="26"/>
                      <a:pt x="46" y="21"/>
                    </a:cubicBezTo>
                    <a:cubicBezTo>
                      <a:pt x="51" y="15"/>
                      <a:pt x="58" y="8"/>
                      <a:pt x="71" y="0"/>
                    </a:cubicBezTo>
                    <a:cubicBezTo>
                      <a:pt x="64" y="3"/>
                      <a:pt x="57" y="5"/>
                      <a:pt x="49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3" y="8"/>
                      <a:pt x="39" y="10"/>
                      <a:pt x="35" y="12"/>
                    </a:cubicBezTo>
                    <a:cubicBezTo>
                      <a:pt x="29" y="15"/>
                      <a:pt x="25" y="20"/>
                      <a:pt x="21" y="26"/>
                    </a:cubicBezTo>
                    <a:cubicBezTo>
                      <a:pt x="15" y="32"/>
                      <a:pt x="9" y="38"/>
                      <a:pt x="0" y="44"/>
                    </a:cubicBezTo>
                    <a:cubicBezTo>
                      <a:pt x="5" y="44"/>
                      <a:pt x="20" y="41"/>
                      <a:pt x="29" y="3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7" name="Freeform 2496">
                <a:extLst>
                  <a:ext uri="{FF2B5EF4-FFF2-40B4-BE49-F238E27FC236}">
                    <a16:creationId xmlns="" xmlns:a16="http://schemas.microsoft.com/office/drawing/2014/main" id="{85C3DB21-A332-48AF-90BF-281DD41BC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8613" y="1784350"/>
                <a:ext cx="31750" cy="71438"/>
              </a:xfrm>
              <a:custGeom>
                <a:avLst/>
                <a:gdLst>
                  <a:gd name="T0" fmla="*/ 18 w 35"/>
                  <a:gd name="T1" fmla="*/ 52 h 76"/>
                  <a:gd name="T2" fmla="*/ 35 w 35"/>
                  <a:gd name="T3" fmla="*/ 76 h 76"/>
                  <a:gd name="T4" fmla="*/ 30 w 35"/>
                  <a:gd name="T5" fmla="*/ 49 h 76"/>
                  <a:gd name="T6" fmla="*/ 26 w 35"/>
                  <a:gd name="T7" fmla="*/ 28 h 76"/>
                  <a:gd name="T8" fmla="*/ 17 w 35"/>
                  <a:gd name="T9" fmla="*/ 18 h 76"/>
                  <a:gd name="T10" fmla="*/ 16 w 35"/>
                  <a:gd name="T11" fmla="*/ 16 h 76"/>
                  <a:gd name="T12" fmla="*/ 0 w 35"/>
                  <a:gd name="T13" fmla="*/ 0 h 76"/>
                  <a:gd name="T14" fmla="*/ 18 w 35"/>
                  <a:gd name="T15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6">
                    <a:moveTo>
                      <a:pt x="18" y="52"/>
                    </a:moveTo>
                    <a:cubicBezTo>
                      <a:pt x="22" y="61"/>
                      <a:pt x="31" y="72"/>
                      <a:pt x="35" y="76"/>
                    </a:cubicBezTo>
                    <a:cubicBezTo>
                      <a:pt x="32" y="66"/>
                      <a:pt x="31" y="57"/>
                      <a:pt x="30" y="49"/>
                    </a:cubicBezTo>
                    <a:cubicBezTo>
                      <a:pt x="30" y="41"/>
                      <a:pt x="29" y="35"/>
                      <a:pt x="26" y="28"/>
                    </a:cubicBezTo>
                    <a:cubicBezTo>
                      <a:pt x="24" y="25"/>
                      <a:pt x="21" y="21"/>
                      <a:pt x="17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0" y="11"/>
                      <a:pt x="5" y="6"/>
                      <a:pt x="0" y="0"/>
                    </a:cubicBezTo>
                    <a:cubicBezTo>
                      <a:pt x="15" y="26"/>
                      <a:pt x="11" y="37"/>
                      <a:pt x="18" y="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8" name="Freeform 2497">
                <a:extLst>
                  <a:ext uri="{FF2B5EF4-FFF2-40B4-BE49-F238E27FC236}">
                    <a16:creationId xmlns="" xmlns:a16="http://schemas.microsoft.com/office/drawing/2014/main" id="{745D4FEB-5135-4EBF-9879-40C6E3C6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7188" y="1828800"/>
                <a:ext cx="28575" cy="73025"/>
              </a:xfrm>
              <a:custGeom>
                <a:avLst/>
                <a:gdLst>
                  <a:gd name="T0" fmla="*/ 15 w 30"/>
                  <a:gd name="T1" fmla="*/ 53 h 79"/>
                  <a:gd name="T2" fmla="*/ 30 w 30"/>
                  <a:gd name="T3" fmla="*/ 79 h 79"/>
                  <a:gd name="T4" fmla="*/ 27 w 30"/>
                  <a:gd name="T5" fmla="*/ 52 h 79"/>
                  <a:gd name="T6" fmla="*/ 24 w 30"/>
                  <a:gd name="T7" fmla="*/ 31 h 79"/>
                  <a:gd name="T8" fmla="*/ 17 w 30"/>
                  <a:gd name="T9" fmla="*/ 19 h 79"/>
                  <a:gd name="T10" fmla="*/ 15 w 30"/>
                  <a:gd name="T11" fmla="*/ 18 h 79"/>
                  <a:gd name="T12" fmla="*/ 0 w 30"/>
                  <a:gd name="T13" fmla="*/ 0 h 79"/>
                  <a:gd name="T14" fmla="*/ 10 w 30"/>
                  <a:gd name="T15" fmla="*/ 31 h 79"/>
                  <a:gd name="T16" fmla="*/ 15 w 30"/>
                  <a:gd name="T17" fmla="*/ 5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9">
                    <a:moveTo>
                      <a:pt x="15" y="53"/>
                    </a:moveTo>
                    <a:cubicBezTo>
                      <a:pt x="19" y="63"/>
                      <a:pt x="27" y="75"/>
                      <a:pt x="30" y="79"/>
                    </a:cubicBezTo>
                    <a:cubicBezTo>
                      <a:pt x="28" y="69"/>
                      <a:pt x="28" y="60"/>
                      <a:pt x="27" y="52"/>
                    </a:cubicBezTo>
                    <a:cubicBezTo>
                      <a:pt x="27" y="44"/>
                      <a:pt x="27" y="37"/>
                      <a:pt x="24" y="31"/>
                    </a:cubicBezTo>
                    <a:cubicBezTo>
                      <a:pt x="23" y="27"/>
                      <a:pt x="20" y="23"/>
                      <a:pt x="17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0" y="12"/>
                      <a:pt x="5" y="6"/>
                      <a:pt x="0" y="0"/>
                    </a:cubicBezTo>
                    <a:cubicBezTo>
                      <a:pt x="7" y="14"/>
                      <a:pt x="9" y="23"/>
                      <a:pt x="10" y="31"/>
                    </a:cubicBezTo>
                    <a:cubicBezTo>
                      <a:pt x="12" y="39"/>
                      <a:pt x="12" y="46"/>
                      <a:pt x="15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9" name="Freeform 2498">
                <a:extLst>
                  <a:ext uri="{FF2B5EF4-FFF2-40B4-BE49-F238E27FC236}">
                    <a16:creationId xmlns="" xmlns:a16="http://schemas.microsoft.com/office/drawing/2014/main" id="{52CCB5C5-8728-4709-97F7-11BA0C04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4176" y="1874838"/>
                <a:ext cx="23813" cy="76200"/>
              </a:xfrm>
              <a:custGeom>
                <a:avLst/>
                <a:gdLst>
                  <a:gd name="T0" fmla="*/ 10 w 24"/>
                  <a:gd name="T1" fmla="*/ 54 h 81"/>
                  <a:gd name="T2" fmla="*/ 23 w 24"/>
                  <a:gd name="T3" fmla="*/ 81 h 81"/>
                  <a:gd name="T4" fmla="*/ 23 w 24"/>
                  <a:gd name="T5" fmla="*/ 54 h 81"/>
                  <a:gd name="T6" fmla="*/ 22 w 24"/>
                  <a:gd name="T7" fmla="*/ 33 h 81"/>
                  <a:gd name="T8" fmla="*/ 15 w 24"/>
                  <a:gd name="T9" fmla="*/ 20 h 81"/>
                  <a:gd name="T10" fmla="*/ 14 w 24"/>
                  <a:gd name="T11" fmla="*/ 19 h 81"/>
                  <a:gd name="T12" fmla="*/ 0 w 24"/>
                  <a:gd name="T13" fmla="*/ 0 h 81"/>
                  <a:gd name="T14" fmla="*/ 8 w 24"/>
                  <a:gd name="T15" fmla="*/ 32 h 81"/>
                  <a:gd name="T16" fmla="*/ 10 w 24"/>
                  <a:gd name="T17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1">
                    <a:moveTo>
                      <a:pt x="10" y="54"/>
                    </a:moveTo>
                    <a:cubicBezTo>
                      <a:pt x="14" y="65"/>
                      <a:pt x="20" y="77"/>
                      <a:pt x="23" y="81"/>
                    </a:cubicBezTo>
                    <a:cubicBezTo>
                      <a:pt x="22" y="71"/>
                      <a:pt x="23" y="62"/>
                      <a:pt x="23" y="54"/>
                    </a:cubicBezTo>
                    <a:cubicBezTo>
                      <a:pt x="24" y="46"/>
                      <a:pt x="24" y="39"/>
                      <a:pt x="22" y="33"/>
                    </a:cubicBezTo>
                    <a:cubicBezTo>
                      <a:pt x="21" y="28"/>
                      <a:pt x="19" y="25"/>
                      <a:pt x="15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9" y="13"/>
                      <a:pt x="5" y="7"/>
                      <a:pt x="0" y="0"/>
                    </a:cubicBezTo>
                    <a:cubicBezTo>
                      <a:pt x="6" y="14"/>
                      <a:pt x="8" y="24"/>
                      <a:pt x="8" y="32"/>
                    </a:cubicBezTo>
                    <a:cubicBezTo>
                      <a:pt x="9" y="40"/>
                      <a:pt x="8" y="47"/>
                      <a:pt x="10" y="5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0" name="Freeform 2499">
                <a:extLst>
                  <a:ext uri="{FF2B5EF4-FFF2-40B4-BE49-F238E27FC236}">
                    <a16:creationId xmlns="" xmlns:a16="http://schemas.microsoft.com/office/drawing/2014/main" id="{D674F5B6-CABF-421F-8536-AB41DAA7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7988" y="1924050"/>
                <a:ext cx="19050" cy="79375"/>
              </a:xfrm>
              <a:custGeom>
                <a:avLst/>
                <a:gdLst>
                  <a:gd name="T0" fmla="*/ 4 w 20"/>
                  <a:gd name="T1" fmla="*/ 55 h 84"/>
                  <a:gd name="T2" fmla="*/ 13 w 20"/>
                  <a:gd name="T3" fmla="*/ 84 h 84"/>
                  <a:gd name="T4" fmla="*/ 17 w 20"/>
                  <a:gd name="T5" fmla="*/ 57 h 84"/>
                  <a:gd name="T6" fmla="*/ 19 w 20"/>
                  <a:gd name="T7" fmla="*/ 35 h 84"/>
                  <a:gd name="T8" fmla="*/ 13 w 20"/>
                  <a:gd name="T9" fmla="*/ 22 h 84"/>
                  <a:gd name="T10" fmla="*/ 12 w 20"/>
                  <a:gd name="T11" fmla="*/ 21 h 84"/>
                  <a:gd name="T12" fmla="*/ 0 w 20"/>
                  <a:gd name="T13" fmla="*/ 0 h 84"/>
                  <a:gd name="T14" fmla="*/ 5 w 20"/>
                  <a:gd name="T15" fmla="*/ 33 h 84"/>
                  <a:gd name="T16" fmla="*/ 4 w 20"/>
                  <a:gd name="T17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4">
                    <a:moveTo>
                      <a:pt x="4" y="55"/>
                    </a:moveTo>
                    <a:cubicBezTo>
                      <a:pt x="6" y="66"/>
                      <a:pt x="11" y="80"/>
                      <a:pt x="13" y="84"/>
                    </a:cubicBezTo>
                    <a:cubicBezTo>
                      <a:pt x="13" y="73"/>
                      <a:pt x="16" y="65"/>
                      <a:pt x="17" y="57"/>
                    </a:cubicBezTo>
                    <a:cubicBezTo>
                      <a:pt x="19" y="49"/>
                      <a:pt x="20" y="42"/>
                      <a:pt x="19" y="35"/>
                    </a:cubicBezTo>
                    <a:cubicBezTo>
                      <a:pt x="18" y="31"/>
                      <a:pt x="16" y="27"/>
                      <a:pt x="13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14"/>
                      <a:pt x="4" y="7"/>
                      <a:pt x="0" y="0"/>
                    </a:cubicBezTo>
                    <a:cubicBezTo>
                      <a:pt x="5" y="15"/>
                      <a:pt x="5" y="25"/>
                      <a:pt x="5" y="33"/>
                    </a:cubicBezTo>
                    <a:cubicBezTo>
                      <a:pt x="4" y="41"/>
                      <a:pt x="3" y="48"/>
                      <a:pt x="4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1" name="Freeform 2500">
                <a:extLst>
                  <a:ext uri="{FF2B5EF4-FFF2-40B4-BE49-F238E27FC236}">
                    <a16:creationId xmlns="" xmlns:a16="http://schemas.microsoft.com/office/drawing/2014/main" id="{CCAF035D-FBA0-4788-8336-A6F0D3E5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6" y="1976438"/>
                <a:ext cx="17463" cy="77788"/>
              </a:xfrm>
              <a:custGeom>
                <a:avLst/>
                <a:gdLst>
                  <a:gd name="T0" fmla="*/ 0 w 18"/>
                  <a:gd name="T1" fmla="*/ 55 h 84"/>
                  <a:gd name="T2" fmla="*/ 4 w 18"/>
                  <a:gd name="T3" fmla="*/ 84 h 84"/>
                  <a:gd name="T4" fmla="*/ 13 w 18"/>
                  <a:gd name="T5" fmla="*/ 58 h 84"/>
                  <a:gd name="T6" fmla="*/ 18 w 18"/>
                  <a:gd name="T7" fmla="*/ 37 h 84"/>
                  <a:gd name="T8" fmla="*/ 14 w 18"/>
                  <a:gd name="T9" fmla="*/ 23 h 84"/>
                  <a:gd name="T10" fmla="*/ 13 w 18"/>
                  <a:gd name="T11" fmla="*/ 22 h 84"/>
                  <a:gd name="T12" fmla="*/ 5 w 18"/>
                  <a:gd name="T13" fmla="*/ 0 h 84"/>
                  <a:gd name="T14" fmla="*/ 4 w 18"/>
                  <a:gd name="T15" fmla="*/ 33 h 84"/>
                  <a:gd name="T16" fmla="*/ 0 w 18"/>
                  <a:gd name="T17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4">
                    <a:moveTo>
                      <a:pt x="0" y="55"/>
                    </a:moveTo>
                    <a:cubicBezTo>
                      <a:pt x="0" y="66"/>
                      <a:pt x="3" y="80"/>
                      <a:pt x="4" y="84"/>
                    </a:cubicBezTo>
                    <a:cubicBezTo>
                      <a:pt x="6" y="74"/>
                      <a:pt x="10" y="66"/>
                      <a:pt x="13" y="58"/>
                    </a:cubicBezTo>
                    <a:cubicBezTo>
                      <a:pt x="16" y="51"/>
                      <a:pt x="18" y="44"/>
                      <a:pt x="18" y="37"/>
                    </a:cubicBezTo>
                    <a:cubicBezTo>
                      <a:pt x="17" y="33"/>
                      <a:pt x="16" y="28"/>
                      <a:pt x="14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0" y="14"/>
                      <a:pt x="7" y="7"/>
                      <a:pt x="5" y="0"/>
                    </a:cubicBezTo>
                    <a:cubicBezTo>
                      <a:pt x="7" y="15"/>
                      <a:pt x="6" y="25"/>
                      <a:pt x="4" y="33"/>
                    </a:cubicBezTo>
                    <a:cubicBezTo>
                      <a:pt x="3" y="41"/>
                      <a:pt x="0" y="47"/>
                      <a:pt x="0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2" name="Freeform 2501">
                <a:extLst>
                  <a:ext uri="{FF2B5EF4-FFF2-40B4-BE49-F238E27FC236}">
                    <a16:creationId xmlns="" xmlns:a16="http://schemas.microsoft.com/office/drawing/2014/main" id="{A4B8E9A5-20D6-4F6F-BB47-421D632B8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0688" y="2030413"/>
                <a:ext cx="22225" cy="77788"/>
              </a:xfrm>
              <a:custGeom>
                <a:avLst/>
                <a:gdLst>
                  <a:gd name="T0" fmla="*/ 3 w 24"/>
                  <a:gd name="T1" fmla="*/ 54 h 84"/>
                  <a:gd name="T2" fmla="*/ 0 w 24"/>
                  <a:gd name="T3" fmla="*/ 84 h 84"/>
                  <a:gd name="T4" fmla="*/ 14 w 24"/>
                  <a:gd name="T5" fmla="*/ 60 h 84"/>
                  <a:gd name="T6" fmla="*/ 23 w 24"/>
                  <a:gd name="T7" fmla="*/ 40 h 84"/>
                  <a:gd name="T8" fmla="*/ 23 w 24"/>
                  <a:gd name="T9" fmla="*/ 26 h 84"/>
                  <a:gd name="T10" fmla="*/ 22 w 24"/>
                  <a:gd name="T11" fmla="*/ 24 h 84"/>
                  <a:gd name="T12" fmla="*/ 17 w 24"/>
                  <a:gd name="T13" fmla="*/ 0 h 84"/>
                  <a:gd name="T14" fmla="*/ 11 w 24"/>
                  <a:gd name="T15" fmla="*/ 33 h 84"/>
                  <a:gd name="T16" fmla="*/ 3 w 24"/>
                  <a:gd name="T17" fmla="*/ 5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4">
                    <a:moveTo>
                      <a:pt x="3" y="54"/>
                    </a:moveTo>
                    <a:cubicBezTo>
                      <a:pt x="0" y="65"/>
                      <a:pt x="0" y="79"/>
                      <a:pt x="0" y="84"/>
                    </a:cubicBezTo>
                    <a:cubicBezTo>
                      <a:pt x="4" y="74"/>
                      <a:pt x="10" y="67"/>
                      <a:pt x="14" y="60"/>
                    </a:cubicBezTo>
                    <a:cubicBezTo>
                      <a:pt x="19" y="53"/>
                      <a:pt x="22" y="47"/>
                      <a:pt x="23" y="40"/>
                    </a:cubicBezTo>
                    <a:cubicBezTo>
                      <a:pt x="24" y="36"/>
                      <a:pt x="24" y="31"/>
                      <a:pt x="23" y="26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16"/>
                      <a:pt x="19" y="8"/>
                      <a:pt x="17" y="0"/>
                    </a:cubicBezTo>
                    <a:cubicBezTo>
                      <a:pt x="17" y="16"/>
                      <a:pt x="14" y="26"/>
                      <a:pt x="11" y="33"/>
                    </a:cubicBezTo>
                    <a:cubicBezTo>
                      <a:pt x="8" y="41"/>
                      <a:pt x="5" y="46"/>
                      <a:pt x="3" y="5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3" name="Freeform 2502">
                <a:extLst>
                  <a:ext uri="{FF2B5EF4-FFF2-40B4-BE49-F238E27FC236}">
                    <a16:creationId xmlns="" xmlns:a16="http://schemas.microsoft.com/office/drawing/2014/main" id="{30A1D4C3-7089-43A2-B4B0-69B4EA7A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226" y="2085975"/>
                <a:ext cx="33338" cy="71438"/>
              </a:xfrm>
              <a:custGeom>
                <a:avLst/>
                <a:gdLst>
                  <a:gd name="T0" fmla="*/ 9 w 36"/>
                  <a:gd name="T1" fmla="*/ 49 h 77"/>
                  <a:gd name="T2" fmla="*/ 0 w 36"/>
                  <a:gd name="T3" fmla="*/ 77 h 77"/>
                  <a:gd name="T4" fmla="*/ 19 w 36"/>
                  <a:gd name="T5" fmla="*/ 57 h 77"/>
                  <a:gd name="T6" fmla="*/ 33 w 36"/>
                  <a:gd name="T7" fmla="*/ 40 h 77"/>
                  <a:gd name="T8" fmla="*/ 35 w 36"/>
                  <a:gd name="T9" fmla="*/ 26 h 77"/>
                  <a:gd name="T10" fmla="*/ 35 w 36"/>
                  <a:gd name="T11" fmla="*/ 24 h 77"/>
                  <a:gd name="T12" fmla="*/ 36 w 36"/>
                  <a:gd name="T13" fmla="*/ 0 h 77"/>
                  <a:gd name="T14" fmla="*/ 22 w 36"/>
                  <a:gd name="T15" fmla="*/ 31 h 77"/>
                  <a:gd name="T16" fmla="*/ 9 w 36"/>
                  <a:gd name="T17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7">
                    <a:moveTo>
                      <a:pt x="9" y="49"/>
                    </a:moveTo>
                    <a:cubicBezTo>
                      <a:pt x="5" y="59"/>
                      <a:pt x="0" y="72"/>
                      <a:pt x="0" y="77"/>
                    </a:cubicBezTo>
                    <a:cubicBezTo>
                      <a:pt x="6" y="69"/>
                      <a:pt x="13" y="63"/>
                      <a:pt x="19" y="57"/>
                    </a:cubicBezTo>
                    <a:cubicBezTo>
                      <a:pt x="25" y="52"/>
                      <a:pt x="30" y="47"/>
                      <a:pt x="33" y="40"/>
                    </a:cubicBezTo>
                    <a:cubicBezTo>
                      <a:pt x="34" y="36"/>
                      <a:pt x="35" y="32"/>
                      <a:pt x="35" y="26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16"/>
                      <a:pt x="35" y="8"/>
                      <a:pt x="36" y="0"/>
                    </a:cubicBezTo>
                    <a:cubicBezTo>
                      <a:pt x="33" y="15"/>
                      <a:pt x="27" y="24"/>
                      <a:pt x="22" y="31"/>
                    </a:cubicBezTo>
                    <a:cubicBezTo>
                      <a:pt x="18" y="37"/>
                      <a:pt x="13" y="42"/>
                      <a:pt x="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4" name="Freeform 2503">
                <a:extLst>
                  <a:ext uri="{FF2B5EF4-FFF2-40B4-BE49-F238E27FC236}">
                    <a16:creationId xmlns="" xmlns:a16="http://schemas.microsoft.com/office/drawing/2014/main" id="{8D4639DC-2D5F-4CFF-81F0-DD031691C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063" y="2139950"/>
                <a:ext cx="50800" cy="61913"/>
              </a:xfrm>
              <a:custGeom>
                <a:avLst/>
                <a:gdLst>
                  <a:gd name="T0" fmla="*/ 16 w 54"/>
                  <a:gd name="T1" fmla="*/ 41 h 66"/>
                  <a:gd name="T2" fmla="*/ 0 w 54"/>
                  <a:gd name="T3" fmla="*/ 66 h 66"/>
                  <a:gd name="T4" fmla="*/ 24 w 54"/>
                  <a:gd name="T5" fmla="*/ 52 h 66"/>
                  <a:gd name="T6" fmla="*/ 41 w 54"/>
                  <a:gd name="T7" fmla="*/ 38 h 66"/>
                  <a:gd name="T8" fmla="*/ 47 w 54"/>
                  <a:gd name="T9" fmla="*/ 25 h 66"/>
                  <a:gd name="T10" fmla="*/ 47 w 54"/>
                  <a:gd name="T11" fmla="*/ 23 h 66"/>
                  <a:gd name="T12" fmla="*/ 54 w 54"/>
                  <a:gd name="T13" fmla="*/ 0 h 66"/>
                  <a:gd name="T14" fmla="*/ 33 w 54"/>
                  <a:gd name="T15" fmla="*/ 26 h 66"/>
                  <a:gd name="T16" fmla="*/ 16 w 54"/>
                  <a:gd name="T17" fmla="*/ 4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66">
                    <a:moveTo>
                      <a:pt x="16" y="41"/>
                    </a:moveTo>
                    <a:cubicBezTo>
                      <a:pt x="9" y="49"/>
                      <a:pt x="2" y="61"/>
                      <a:pt x="0" y="66"/>
                    </a:cubicBezTo>
                    <a:cubicBezTo>
                      <a:pt x="8" y="60"/>
                      <a:pt x="16" y="56"/>
                      <a:pt x="24" y="52"/>
                    </a:cubicBezTo>
                    <a:cubicBezTo>
                      <a:pt x="30" y="48"/>
                      <a:pt x="36" y="44"/>
                      <a:pt x="41" y="38"/>
                    </a:cubicBezTo>
                    <a:cubicBezTo>
                      <a:pt x="43" y="35"/>
                      <a:pt x="45" y="31"/>
                      <a:pt x="47" y="25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0" y="15"/>
                      <a:pt x="51" y="8"/>
                      <a:pt x="54" y="0"/>
                    </a:cubicBezTo>
                    <a:cubicBezTo>
                      <a:pt x="47" y="14"/>
                      <a:pt x="39" y="21"/>
                      <a:pt x="33" y="26"/>
                    </a:cubicBezTo>
                    <a:cubicBezTo>
                      <a:pt x="27" y="32"/>
                      <a:pt x="21" y="35"/>
                      <a:pt x="16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5" name="Freeform 2504">
                <a:extLst>
                  <a:ext uri="{FF2B5EF4-FFF2-40B4-BE49-F238E27FC236}">
                    <a16:creationId xmlns="" xmlns:a16="http://schemas.microsoft.com/office/drawing/2014/main" id="{9F1722E6-946E-47C0-95A5-6F4C5292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2189163"/>
                <a:ext cx="61913" cy="50800"/>
              </a:xfrm>
              <a:custGeom>
                <a:avLst/>
                <a:gdLst>
                  <a:gd name="T0" fmla="*/ 20 w 66"/>
                  <a:gd name="T1" fmla="*/ 31 h 53"/>
                  <a:gd name="T2" fmla="*/ 0 w 66"/>
                  <a:gd name="T3" fmla="*/ 53 h 53"/>
                  <a:gd name="T4" fmla="*/ 25 w 66"/>
                  <a:gd name="T5" fmla="*/ 43 h 53"/>
                  <a:gd name="T6" fmla="*/ 45 w 66"/>
                  <a:gd name="T7" fmla="*/ 34 h 53"/>
                  <a:gd name="T8" fmla="*/ 53 w 66"/>
                  <a:gd name="T9" fmla="*/ 23 h 53"/>
                  <a:gd name="T10" fmla="*/ 54 w 66"/>
                  <a:gd name="T11" fmla="*/ 21 h 53"/>
                  <a:gd name="T12" fmla="*/ 66 w 66"/>
                  <a:gd name="T13" fmla="*/ 0 h 53"/>
                  <a:gd name="T14" fmla="*/ 40 w 66"/>
                  <a:gd name="T15" fmla="*/ 21 h 53"/>
                  <a:gd name="T16" fmla="*/ 20 w 66"/>
                  <a:gd name="T17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53">
                    <a:moveTo>
                      <a:pt x="20" y="31"/>
                    </a:moveTo>
                    <a:cubicBezTo>
                      <a:pt x="12" y="38"/>
                      <a:pt x="2" y="49"/>
                      <a:pt x="0" y="53"/>
                    </a:cubicBezTo>
                    <a:cubicBezTo>
                      <a:pt x="9" y="48"/>
                      <a:pt x="18" y="46"/>
                      <a:pt x="25" y="43"/>
                    </a:cubicBezTo>
                    <a:cubicBezTo>
                      <a:pt x="33" y="41"/>
                      <a:pt x="39" y="39"/>
                      <a:pt x="45" y="34"/>
                    </a:cubicBezTo>
                    <a:cubicBezTo>
                      <a:pt x="48" y="31"/>
                      <a:pt x="51" y="27"/>
                      <a:pt x="53" y="23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8" y="14"/>
                      <a:pt x="62" y="7"/>
                      <a:pt x="66" y="0"/>
                    </a:cubicBezTo>
                    <a:cubicBezTo>
                      <a:pt x="56" y="12"/>
                      <a:pt x="47" y="17"/>
                      <a:pt x="40" y="21"/>
                    </a:cubicBezTo>
                    <a:cubicBezTo>
                      <a:pt x="33" y="24"/>
                      <a:pt x="27" y="27"/>
                      <a:pt x="20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6" name="Freeform 2505">
                <a:extLst>
                  <a:ext uri="{FF2B5EF4-FFF2-40B4-BE49-F238E27FC236}">
                    <a16:creationId xmlns="" xmlns:a16="http://schemas.microsoft.com/office/drawing/2014/main" id="{4861EED8-1896-4AD3-A5E4-3D3F30A7C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2101" y="2232025"/>
                <a:ext cx="69850" cy="38100"/>
              </a:xfrm>
              <a:custGeom>
                <a:avLst/>
                <a:gdLst>
                  <a:gd name="T0" fmla="*/ 24 w 75"/>
                  <a:gd name="T1" fmla="*/ 23 h 41"/>
                  <a:gd name="T2" fmla="*/ 0 w 75"/>
                  <a:gd name="T3" fmla="*/ 41 h 41"/>
                  <a:gd name="T4" fmla="*/ 27 w 75"/>
                  <a:gd name="T5" fmla="*/ 35 h 41"/>
                  <a:gd name="T6" fmla="*/ 48 w 75"/>
                  <a:gd name="T7" fmla="*/ 29 h 41"/>
                  <a:gd name="T8" fmla="*/ 58 w 75"/>
                  <a:gd name="T9" fmla="*/ 20 h 41"/>
                  <a:gd name="T10" fmla="*/ 59 w 75"/>
                  <a:gd name="T11" fmla="*/ 18 h 41"/>
                  <a:gd name="T12" fmla="*/ 75 w 75"/>
                  <a:gd name="T13" fmla="*/ 0 h 41"/>
                  <a:gd name="T14" fmla="*/ 45 w 75"/>
                  <a:gd name="T15" fmla="*/ 15 h 41"/>
                  <a:gd name="T16" fmla="*/ 24 w 75"/>
                  <a:gd name="T17" fmla="*/ 2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41">
                    <a:moveTo>
                      <a:pt x="24" y="23"/>
                    </a:moveTo>
                    <a:cubicBezTo>
                      <a:pt x="14" y="28"/>
                      <a:pt x="4" y="37"/>
                      <a:pt x="0" y="41"/>
                    </a:cubicBezTo>
                    <a:cubicBezTo>
                      <a:pt x="10" y="37"/>
                      <a:pt x="19" y="36"/>
                      <a:pt x="27" y="35"/>
                    </a:cubicBezTo>
                    <a:cubicBezTo>
                      <a:pt x="35" y="34"/>
                      <a:pt x="42" y="33"/>
                      <a:pt x="48" y="29"/>
                    </a:cubicBezTo>
                    <a:cubicBezTo>
                      <a:pt x="51" y="27"/>
                      <a:pt x="55" y="24"/>
                      <a:pt x="58" y="20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4" y="12"/>
                      <a:pt x="69" y="6"/>
                      <a:pt x="75" y="0"/>
                    </a:cubicBezTo>
                    <a:cubicBezTo>
                      <a:pt x="62" y="9"/>
                      <a:pt x="53" y="13"/>
                      <a:pt x="45" y="15"/>
                    </a:cubicBezTo>
                    <a:cubicBezTo>
                      <a:pt x="37" y="18"/>
                      <a:pt x="31" y="19"/>
                      <a:pt x="24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7" name="Freeform 2506">
                <a:extLst>
                  <a:ext uri="{FF2B5EF4-FFF2-40B4-BE49-F238E27FC236}">
                    <a16:creationId xmlns="" xmlns:a16="http://schemas.microsoft.com/office/drawing/2014/main" id="{006A0132-0B80-4693-87DB-F98BF4B64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4476" y="2266950"/>
                <a:ext cx="74613" cy="26988"/>
              </a:xfrm>
              <a:custGeom>
                <a:avLst/>
                <a:gdLst>
                  <a:gd name="T0" fmla="*/ 26 w 79"/>
                  <a:gd name="T1" fmla="*/ 15 h 30"/>
                  <a:gd name="T2" fmla="*/ 0 w 79"/>
                  <a:gd name="T3" fmla="*/ 30 h 30"/>
                  <a:gd name="T4" fmla="*/ 27 w 79"/>
                  <a:gd name="T5" fmla="*/ 28 h 30"/>
                  <a:gd name="T6" fmla="*/ 48 w 79"/>
                  <a:gd name="T7" fmla="*/ 25 h 30"/>
                  <a:gd name="T8" fmla="*/ 60 w 79"/>
                  <a:gd name="T9" fmla="*/ 17 h 30"/>
                  <a:gd name="T10" fmla="*/ 61 w 79"/>
                  <a:gd name="T11" fmla="*/ 16 h 30"/>
                  <a:gd name="T12" fmla="*/ 79 w 79"/>
                  <a:gd name="T13" fmla="*/ 0 h 30"/>
                  <a:gd name="T14" fmla="*/ 48 w 79"/>
                  <a:gd name="T15" fmla="*/ 11 h 30"/>
                  <a:gd name="T16" fmla="*/ 26 w 79"/>
                  <a:gd name="T17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30">
                    <a:moveTo>
                      <a:pt x="26" y="15"/>
                    </a:moveTo>
                    <a:cubicBezTo>
                      <a:pt x="16" y="19"/>
                      <a:pt x="4" y="27"/>
                      <a:pt x="0" y="30"/>
                    </a:cubicBezTo>
                    <a:cubicBezTo>
                      <a:pt x="10" y="28"/>
                      <a:pt x="19" y="28"/>
                      <a:pt x="27" y="28"/>
                    </a:cubicBezTo>
                    <a:cubicBezTo>
                      <a:pt x="35" y="28"/>
                      <a:pt x="42" y="28"/>
                      <a:pt x="48" y="25"/>
                    </a:cubicBezTo>
                    <a:cubicBezTo>
                      <a:pt x="52" y="23"/>
                      <a:pt x="56" y="21"/>
                      <a:pt x="60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7" y="10"/>
                      <a:pt x="73" y="5"/>
                      <a:pt x="79" y="0"/>
                    </a:cubicBezTo>
                    <a:cubicBezTo>
                      <a:pt x="66" y="7"/>
                      <a:pt x="56" y="10"/>
                      <a:pt x="48" y="11"/>
                    </a:cubicBezTo>
                    <a:cubicBezTo>
                      <a:pt x="40" y="12"/>
                      <a:pt x="33" y="12"/>
                      <a:pt x="26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8" name="Freeform 2507">
                <a:extLst>
                  <a:ext uri="{FF2B5EF4-FFF2-40B4-BE49-F238E27FC236}">
                    <a16:creationId xmlns="" xmlns:a16="http://schemas.microsoft.com/office/drawing/2014/main" id="{66FFC320-E0B8-4F7C-A188-EE8E412F9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5263" y="2293938"/>
                <a:ext cx="76200" cy="22225"/>
              </a:xfrm>
              <a:custGeom>
                <a:avLst/>
                <a:gdLst>
                  <a:gd name="T0" fmla="*/ 27 w 82"/>
                  <a:gd name="T1" fmla="*/ 9 h 23"/>
                  <a:gd name="T2" fmla="*/ 0 w 82"/>
                  <a:gd name="T3" fmla="*/ 21 h 23"/>
                  <a:gd name="T4" fmla="*/ 28 w 82"/>
                  <a:gd name="T5" fmla="*/ 22 h 23"/>
                  <a:gd name="T6" fmla="*/ 49 w 82"/>
                  <a:gd name="T7" fmla="*/ 21 h 23"/>
                  <a:gd name="T8" fmla="*/ 61 w 82"/>
                  <a:gd name="T9" fmla="*/ 14 h 23"/>
                  <a:gd name="T10" fmla="*/ 62 w 82"/>
                  <a:gd name="T11" fmla="*/ 13 h 23"/>
                  <a:gd name="T12" fmla="*/ 82 w 82"/>
                  <a:gd name="T13" fmla="*/ 0 h 23"/>
                  <a:gd name="T14" fmla="*/ 50 w 82"/>
                  <a:gd name="T15" fmla="*/ 7 h 23"/>
                  <a:gd name="T16" fmla="*/ 27 w 82"/>
                  <a:gd name="T1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3">
                    <a:moveTo>
                      <a:pt x="27" y="9"/>
                    </a:moveTo>
                    <a:cubicBezTo>
                      <a:pt x="17" y="12"/>
                      <a:pt x="4" y="18"/>
                      <a:pt x="0" y="21"/>
                    </a:cubicBezTo>
                    <a:cubicBezTo>
                      <a:pt x="11" y="20"/>
                      <a:pt x="19" y="21"/>
                      <a:pt x="28" y="22"/>
                    </a:cubicBezTo>
                    <a:cubicBezTo>
                      <a:pt x="35" y="22"/>
                      <a:pt x="42" y="23"/>
                      <a:pt x="49" y="21"/>
                    </a:cubicBezTo>
                    <a:cubicBezTo>
                      <a:pt x="53" y="20"/>
                      <a:pt x="57" y="18"/>
                      <a:pt x="61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9" y="9"/>
                      <a:pt x="75" y="4"/>
                      <a:pt x="82" y="0"/>
                    </a:cubicBezTo>
                    <a:cubicBezTo>
                      <a:pt x="68" y="6"/>
                      <a:pt x="58" y="7"/>
                      <a:pt x="50" y="7"/>
                    </a:cubicBezTo>
                    <a:cubicBezTo>
                      <a:pt x="42" y="7"/>
                      <a:pt x="35" y="7"/>
                      <a:pt x="27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9" name="Freeform 2508">
                <a:extLst>
                  <a:ext uri="{FF2B5EF4-FFF2-40B4-BE49-F238E27FC236}">
                    <a16:creationId xmlns="" xmlns:a16="http://schemas.microsoft.com/office/drawing/2014/main" id="{0B944F64-952D-4767-8AF6-0BE4861D2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1801813"/>
                <a:ext cx="17463" cy="25400"/>
              </a:xfrm>
              <a:custGeom>
                <a:avLst/>
                <a:gdLst>
                  <a:gd name="T0" fmla="*/ 18 w 18"/>
                  <a:gd name="T1" fmla="*/ 24 h 26"/>
                  <a:gd name="T2" fmla="*/ 0 w 18"/>
                  <a:gd name="T3" fmla="*/ 0 h 26"/>
                  <a:gd name="T4" fmla="*/ 15 w 18"/>
                  <a:gd name="T5" fmla="*/ 26 h 26"/>
                  <a:gd name="T6" fmla="*/ 18 w 18"/>
                  <a:gd name="T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8" y="24"/>
                    </a:moveTo>
                    <a:cubicBezTo>
                      <a:pt x="12" y="16"/>
                      <a:pt x="6" y="8"/>
                      <a:pt x="0" y="0"/>
                    </a:cubicBezTo>
                    <a:cubicBezTo>
                      <a:pt x="5" y="9"/>
                      <a:pt x="10" y="18"/>
                      <a:pt x="15" y="26"/>
                    </a:cubicBezTo>
                    <a:lnTo>
                      <a:pt x="18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46" name="组合 3345">
            <a:extLst>
              <a:ext uri="{FF2B5EF4-FFF2-40B4-BE49-F238E27FC236}">
                <a16:creationId xmlns="" xmlns:a16="http://schemas.microsoft.com/office/drawing/2014/main" id="{C51E8E1B-03BB-46FB-8E08-35F19CB4E90F}"/>
              </a:ext>
            </a:extLst>
          </p:cNvPr>
          <p:cNvGrpSpPr/>
          <p:nvPr/>
        </p:nvGrpSpPr>
        <p:grpSpPr>
          <a:xfrm>
            <a:off x="449483" y="2868962"/>
            <a:ext cx="1136082" cy="1120078"/>
            <a:chOff x="6656388" y="1781175"/>
            <a:chExt cx="563563" cy="55562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grpSp>
          <p:nvGrpSpPr>
            <p:cNvPr id="3347" name="组合 3346">
              <a:extLst>
                <a:ext uri="{FF2B5EF4-FFF2-40B4-BE49-F238E27FC236}">
                  <a16:creationId xmlns="" xmlns:a16="http://schemas.microsoft.com/office/drawing/2014/main" id="{5EBCE5EB-9992-40F0-9FC4-72E967C1ECB1}"/>
                </a:ext>
              </a:extLst>
            </p:cNvPr>
            <p:cNvGrpSpPr/>
            <p:nvPr/>
          </p:nvGrpSpPr>
          <p:grpSpPr>
            <a:xfrm>
              <a:off x="6872288" y="1781175"/>
              <a:ext cx="347663" cy="555625"/>
              <a:chOff x="6872288" y="1781175"/>
              <a:chExt cx="347663" cy="555625"/>
            </a:xfrm>
            <a:grpFill/>
          </p:grpSpPr>
          <p:sp>
            <p:nvSpPr>
              <p:cNvPr id="3482" name="Freeform 2509">
                <a:extLst>
                  <a:ext uri="{FF2B5EF4-FFF2-40B4-BE49-F238E27FC236}">
                    <a16:creationId xmlns="" xmlns:a16="http://schemas.microsoft.com/office/drawing/2014/main" id="{BFC500A4-3C64-40F9-BA0E-4CDF1F82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288" y="1816100"/>
                <a:ext cx="320675" cy="520700"/>
              </a:xfrm>
              <a:custGeom>
                <a:avLst/>
                <a:gdLst>
                  <a:gd name="T0" fmla="*/ 211 w 342"/>
                  <a:gd name="T1" fmla="*/ 0 h 557"/>
                  <a:gd name="T2" fmla="*/ 275 w 342"/>
                  <a:gd name="T3" fmla="*/ 74 h 557"/>
                  <a:gd name="T4" fmla="*/ 323 w 342"/>
                  <a:gd name="T5" fmla="*/ 159 h 557"/>
                  <a:gd name="T6" fmla="*/ 342 w 342"/>
                  <a:gd name="T7" fmla="*/ 255 h 557"/>
                  <a:gd name="T8" fmla="*/ 318 w 342"/>
                  <a:gd name="T9" fmla="*/ 349 h 557"/>
                  <a:gd name="T10" fmla="*/ 259 w 342"/>
                  <a:gd name="T11" fmla="*/ 428 h 557"/>
                  <a:gd name="T12" fmla="*/ 182 w 342"/>
                  <a:gd name="T13" fmla="*/ 488 h 557"/>
                  <a:gd name="T14" fmla="*/ 95 w 342"/>
                  <a:gd name="T15" fmla="*/ 532 h 557"/>
                  <a:gd name="T16" fmla="*/ 48 w 342"/>
                  <a:gd name="T17" fmla="*/ 547 h 557"/>
                  <a:gd name="T18" fmla="*/ 0 w 342"/>
                  <a:gd name="T19" fmla="*/ 557 h 557"/>
                  <a:gd name="T20" fmla="*/ 0 w 342"/>
                  <a:gd name="T21" fmla="*/ 554 h 557"/>
                  <a:gd name="T22" fmla="*/ 47 w 342"/>
                  <a:gd name="T23" fmla="*/ 544 h 557"/>
                  <a:gd name="T24" fmla="*/ 94 w 342"/>
                  <a:gd name="T25" fmla="*/ 529 h 557"/>
                  <a:gd name="T26" fmla="*/ 181 w 342"/>
                  <a:gd name="T27" fmla="*/ 486 h 557"/>
                  <a:gd name="T28" fmla="*/ 258 w 342"/>
                  <a:gd name="T29" fmla="*/ 426 h 557"/>
                  <a:gd name="T30" fmla="*/ 315 w 342"/>
                  <a:gd name="T31" fmla="*/ 348 h 557"/>
                  <a:gd name="T32" fmla="*/ 339 w 342"/>
                  <a:gd name="T33" fmla="*/ 255 h 557"/>
                  <a:gd name="T34" fmla="*/ 322 w 342"/>
                  <a:gd name="T35" fmla="*/ 160 h 557"/>
                  <a:gd name="T36" fmla="*/ 274 w 342"/>
                  <a:gd name="T37" fmla="*/ 75 h 557"/>
                  <a:gd name="T38" fmla="*/ 210 w 342"/>
                  <a:gd name="T39" fmla="*/ 1 h 557"/>
                  <a:gd name="T40" fmla="*/ 211 w 342"/>
                  <a:gd name="T41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2" h="557">
                    <a:moveTo>
                      <a:pt x="211" y="0"/>
                    </a:moveTo>
                    <a:cubicBezTo>
                      <a:pt x="234" y="23"/>
                      <a:pt x="256" y="48"/>
                      <a:pt x="275" y="74"/>
                    </a:cubicBezTo>
                    <a:cubicBezTo>
                      <a:pt x="295" y="100"/>
                      <a:pt x="311" y="129"/>
                      <a:pt x="323" y="159"/>
                    </a:cubicBezTo>
                    <a:cubicBezTo>
                      <a:pt x="335" y="190"/>
                      <a:pt x="342" y="222"/>
                      <a:pt x="342" y="255"/>
                    </a:cubicBezTo>
                    <a:cubicBezTo>
                      <a:pt x="341" y="288"/>
                      <a:pt x="332" y="320"/>
                      <a:pt x="318" y="349"/>
                    </a:cubicBezTo>
                    <a:cubicBezTo>
                      <a:pt x="303" y="379"/>
                      <a:pt x="283" y="405"/>
                      <a:pt x="259" y="428"/>
                    </a:cubicBezTo>
                    <a:cubicBezTo>
                      <a:pt x="236" y="451"/>
                      <a:pt x="210" y="471"/>
                      <a:pt x="182" y="488"/>
                    </a:cubicBezTo>
                    <a:cubicBezTo>
                      <a:pt x="154" y="505"/>
                      <a:pt x="125" y="520"/>
                      <a:pt x="95" y="532"/>
                    </a:cubicBezTo>
                    <a:cubicBezTo>
                      <a:pt x="79" y="538"/>
                      <a:pt x="64" y="543"/>
                      <a:pt x="48" y="547"/>
                    </a:cubicBezTo>
                    <a:cubicBezTo>
                      <a:pt x="32" y="552"/>
                      <a:pt x="16" y="555"/>
                      <a:pt x="0" y="557"/>
                    </a:cubicBezTo>
                    <a:cubicBezTo>
                      <a:pt x="0" y="554"/>
                      <a:pt x="0" y="554"/>
                      <a:pt x="0" y="554"/>
                    </a:cubicBezTo>
                    <a:cubicBezTo>
                      <a:pt x="16" y="552"/>
                      <a:pt x="32" y="548"/>
                      <a:pt x="47" y="544"/>
                    </a:cubicBezTo>
                    <a:cubicBezTo>
                      <a:pt x="63" y="540"/>
                      <a:pt x="78" y="535"/>
                      <a:pt x="94" y="529"/>
                    </a:cubicBezTo>
                    <a:cubicBezTo>
                      <a:pt x="124" y="517"/>
                      <a:pt x="153" y="503"/>
                      <a:pt x="181" y="486"/>
                    </a:cubicBezTo>
                    <a:cubicBezTo>
                      <a:pt x="208" y="469"/>
                      <a:pt x="234" y="449"/>
                      <a:pt x="258" y="426"/>
                    </a:cubicBezTo>
                    <a:cubicBezTo>
                      <a:pt x="281" y="403"/>
                      <a:pt x="301" y="377"/>
                      <a:pt x="315" y="348"/>
                    </a:cubicBezTo>
                    <a:cubicBezTo>
                      <a:pt x="330" y="319"/>
                      <a:pt x="339" y="287"/>
                      <a:pt x="339" y="255"/>
                    </a:cubicBezTo>
                    <a:cubicBezTo>
                      <a:pt x="340" y="222"/>
                      <a:pt x="333" y="190"/>
                      <a:pt x="322" y="160"/>
                    </a:cubicBezTo>
                    <a:cubicBezTo>
                      <a:pt x="310" y="130"/>
                      <a:pt x="293" y="101"/>
                      <a:pt x="274" y="75"/>
                    </a:cubicBezTo>
                    <a:cubicBezTo>
                      <a:pt x="255" y="49"/>
                      <a:pt x="233" y="24"/>
                      <a:pt x="210" y="1"/>
                    </a:cubicBezTo>
                    <a:lnTo>
                      <a:pt x="2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3" name="Freeform 2510">
                <a:extLst>
                  <a:ext uri="{FF2B5EF4-FFF2-40B4-BE49-F238E27FC236}">
                    <a16:creationId xmlns="" xmlns:a16="http://schemas.microsoft.com/office/drawing/2014/main" id="{FBA0498F-83EE-4FDC-BDA0-D6B1117C19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1038" y="1781175"/>
                <a:ext cx="41275" cy="36513"/>
              </a:xfrm>
              <a:custGeom>
                <a:avLst/>
                <a:gdLst>
                  <a:gd name="T0" fmla="*/ 0 w 43"/>
                  <a:gd name="T1" fmla="*/ 0 h 40"/>
                  <a:gd name="T2" fmla="*/ 2 w 43"/>
                  <a:gd name="T3" fmla="*/ 1 h 40"/>
                  <a:gd name="T4" fmla="*/ 6 w 43"/>
                  <a:gd name="T5" fmla="*/ 2 h 40"/>
                  <a:gd name="T6" fmla="*/ 30 w 43"/>
                  <a:gd name="T7" fmla="*/ 15 h 40"/>
                  <a:gd name="T8" fmla="*/ 42 w 43"/>
                  <a:gd name="T9" fmla="*/ 39 h 40"/>
                  <a:gd name="T10" fmla="*/ 42 w 43"/>
                  <a:gd name="T11" fmla="*/ 39 h 40"/>
                  <a:gd name="T12" fmla="*/ 42 w 43"/>
                  <a:gd name="T13" fmla="*/ 39 h 40"/>
                  <a:gd name="T14" fmla="*/ 17 w 43"/>
                  <a:gd name="T15" fmla="*/ 28 h 40"/>
                  <a:gd name="T16" fmla="*/ 3 w 43"/>
                  <a:gd name="T17" fmla="*/ 5 h 40"/>
                  <a:gd name="T18" fmla="*/ 1 w 43"/>
                  <a:gd name="T19" fmla="*/ 2 h 40"/>
                  <a:gd name="T20" fmla="*/ 0 w 43"/>
                  <a:gd name="T21" fmla="*/ 0 h 40"/>
                  <a:gd name="T22" fmla="*/ 8 w 43"/>
                  <a:gd name="T23" fmla="*/ 8 h 40"/>
                  <a:gd name="T24" fmla="*/ 20 w 43"/>
                  <a:gd name="T25" fmla="*/ 25 h 40"/>
                  <a:gd name="T26" fmla="*/ 37 w 43"/>
                  <a:gd name="T27" fmla="*/ 34 h 40"/>
                  <a:gd name="T28" fmla="*/ 27 w 43"/>
                  <a:gd name="T29" fmla="*/ 18 h 40"/>
                  <a:gd name="T30" fmla="*/ 8 w 43"/>
                  <a:gd name="T31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40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12" y="4"/>
                      <a:pt x="21" y="6"/>
                      <a:pt x="30" y="15"/>
                    </a:cubicBezTo>
                    <a:cubicBezTo>
                      <a:pt x="38" y="23"/>
                      <a:pt x="43" y="33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36" y="40"/>
                      <a:pt x="26" y="35"/>
                      <a:pt x="17" y="28"/>
                    </a:cubicBezTo>
                    <a:cubicBezTo>
                      <a:pt x="9" y="20"/>
                      <a:pt x="5" y="11"/>
                      <a:pt x="3" y="5"/>
                    </a:cubicBezTo>
                    <a:cubicBezTo>
                      <a:pt x="2" y="4"/>
                      <a:pt x="1" y="3"/>
                      <a:pt x="1" y="2"/>
                    </a:cubicBezTo>
                    <a:lnTo>
                      <a:pt x="0" y="0"/>
                    </a:lnTo>
                    <a:close/>
                    <a:moveTo>
                      <a:pt x="8" y="8"/>
                    </a:moveTo>
                    <a:cubicBezTo>
                      <a:pt x="11" y="13"/>
                      <a:pt x="14" y="19"/>
                      <a:pt x="20" y="25"/>
                    </a:cubicBezTo>
                    <a:cubicBezTo>
                      <a:pt x="26" y="30"/>
                      <a:pt x="33" y="34"/>
                      <a:pt x="37" y="34"/>
                    </a:cubicBezTo>
                    <a:cubicBezTo>
                      <a:pt x="36" y="30"/>
                      <a:pt x="33" y="24"/>
                      <a:pt x="27" y="18"/>
                    </a:cubicBezTo>
                    <a:cubicBezTo>
                      <a:pt x="20" y="12"/>
                      <a:pt x="14" y="9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4" name="Freeform 2511">
                <a:extLst>
                  <a:ext uri="{FF2B5EF4-FFF2-40B4-BE49-F238E27FC236}">
                    <a16:creationId xmlns="" xmlns:a16="http://schemas.microsoft.com/office/drawing/2014/main" id="{1EDD9010-A654-46CB-AF70-E2D572F7C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976" y="1787525"/>
                <a:ext cx="31750" cy="28575"/>
              </a:xfrm>
              <a:custGeom>
                <a:avLst/>
                <a:gdLst>
                  <a:gd name="T0" fmla="*/ 7 w 33"/>
                  <a:gd name="T1" fmla="*/ 8 h 31"/>
                  <a:gd name="T2" fmla="*/ 13 w 33"/>
                  <a:gd name="T3" fmla="*/ 13 h 31"/>
                  <a:gd name="T4" fmla="*/ 16 w 33"/>
                  <a:gd name="T5" fmla="*/ 16 h 31"/>
                  <a:gd name="T6" fmla="*/ 19 w 33"/>
                  <a:gd name="T7" fmla="*/ 19 h 31"/>
                  <a:gd name="T8" fmla="*/ 23 w 33"/>
                  <a:gd name="T9" fmla="*/ 22 h 31"/>
                  <a:gd name="T10" fmla="*/ 26 w 33"/>
                  <a:gd name="T11" fmla="*/ 25 h 31"/>
                  <a:gd name="T12" fmla="*/ 32 w 33"/>
                  <a:gd name="T13" fmla="*/ 31 h 31"/>
                  <a:gd name="T14" fmla="*/ 32 w 33"/>
                  <a:gd name="T15" fmla="*/ 31 h 31"/>
                  <a:gd name="T16" fmla="*/ 33 w 33"/>
                  <a:gd name="T17" fmla="*/ 31 h 31"/>
                  <a:gd name="T18" fmla="*/ 33 w 33"/>
                  <a:gd name="T19" fmla="*/ 31 h 31"/>
                  <a:gd name="T20" fmla="*/ 32 w 33"/>
                  <a:gd name="T21" fmla="*/ 30 h 31"/>
                  <a:gd name="T22" fmla="*/ 27 w 33"/>
                  <a:gd name="T23" fmla="*/ 24 h 31"/>
                  <a:gd name="T24" fmla="*/ 24 w 33"/>
                  <a:gd name="T25" fmla="*/ 21 h 31"/>
                  <a:gd name="T26" fmla="*/ 21 w 33"/>
                  <a:gd name="T27" fmla="*/ 18 h 31"/>
                  <a:gd name="T28" fmla="*/ 17 w 33"/>
                  <a:gd name="T29" fmla="*/ 15 h 31"/>
                  <a:gd name="T30" fmla="*/ 14 w 33"/>
                  <a:gd name="T31" fmla="*/ 12 h 31"/>
                  <a:gd name="T32" fmla="*/ 8 w 33"/>
                  <a:gd name="T33" fmla="*/ 7 h 31"/>
                  <a:gd name="T34" fmla="*/ 0 w 33"/>
                  <a:gd name="T35" fmla="*/ 0 h 31"/>
                  <a:gd name="T36" fmla="*/ 7 w 33"/>
                  <a:gd name="T3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1">
                    <a:moveTo>
                      <a:pt x="7" y="8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8" y="27"/>
                      <a:pt x="30" y="29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28"/>
                      <a:pt x="29" y="26"/>
                      <a:pt x="27" y="24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2" y="10"/>
                      <a:pt x="10" y="8"/>
                      <a:pt x="8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8"/>
                      <a:pt x="7" y="8"/>
                      <a:pt x="7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5" name="Freeform 2512">
                <a:extLst>
                  <a:ext uri="{FF2B5EF4-FFF2-40B4-BE49-F238E27FC236}">
                    <a16:creationId xmlns="" xmlns:a16="http://schemas.microsoft.com/office/drawing/2014/main" id="{34169105-C221-4070-B4D2-98CF5E5A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8501" y="1801813"/>
                <a:ext cx="12700" cy="7938"/>
              </a:xfrm>
              <a:custGeom>
                <a:avLst/>
                <a:gdLst>
                  <a:gd name="T0" fmla="*/ 0 w 14"/>
                  <a:gd name="T1" fmla="*/ 0 h 7"/>
                  <a:gd name="T2" fmla="*/ 14 w 14"/>
                  <a:gd name="T3" fmla="*/ 7 h 7"/>
                  <a:gd name="T4" fmla="*/ 13 w 14"/>
                  <a:gd name="T5" fmla="*/ 5 h 7"/>
                  <a:gd name="T6" fmla="*/ 0 w 1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5" y="2"/>
                      <a:pt x="9" y="4"/>
                      <a:pt x="14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6" name="Freeform 2513">
                <a:extLst>
                  <a:ext uri="{FF2B5EF4-FFF2-40B4-BE49-F238E27FC236}">
                    <a16:creationId xmlns="" xmlns:a16="http://schemas.microsoft.com/office/drawing/2014/main" id="{4B31E510-38FD-4E40-944F-A238DD6FC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3263" y="1795463"/>
                <a:ext cx="7938" cy="12700"/>
              </a:xfrm>
              <a:custGeom>
                <a:avLst/>
                <a:gdLst>
                  <a:gd name="T0" fmla="*/ 0 w 8"/>
                  <a:gd name="T1" fmla="*/ 0 h 14"/>
                  <a:gd name="T2" fmla="*/ 6 w 8"/>
                  <a:gd name="T3" fmla="*/ 13 h 14"/>
                  <a:gd name="T4" fmla="*/ 8 w 8"/>
                  <a:gd name="T5" fmla="*/ 14 h 14"/>
                  <a:gd name="T6" fmla="*/ 1 w 8"/>
                  <a:gd name="T7" fmla="*/ 1 h 14"/>
                  <a:gd name="T8" fmla="*/ 0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2" y="4"/>
                      <a:pt x="4" y="9"/>
                      <a:pt x="6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0"/>
                      <a:pt x="3" y="5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7" name="Freeform 2514">
                <a:extLst>
                  <a:ext uri="{FF2B5EF4-FFF2-40B4-BE49-F238E27FC236}">
                    <a16:creationId xmlns="" xmlns:a16="http://schemas.microsoft.com/office/drawing/2014/main" id="{0D2F1727-8D60-4C05-84BF-DC6D3FC1D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1" y="1795463"/>
                <a:ext cx="9525" cy="4763"/>
              </a:xfrm>
              <a:custGeom>
                <a:avLst/>
                <a:gdLst>
                  <a:gd name="T0" fmla="*/ 0 w 10"/>
                  <a:gd name="T1" fmla="*/ 0 h 5"/>
                  <a:gd name="T2" fmla="*/ 10 w 10"/>
                  <a:gd name="T3" fmla="*/ 5 h 5"/>
                  <a:gd name="T4" fmla="*/ 10 w 10"/>
                  <a:gd name="T5" fmla="*/ 3 h 5"/>
                  <a:gd name="T6" fmla="*/ 0 w 10"/>
                  <a:gd name="T7" fmla="*/ 0 h 5"/>
                  <a:gd name="T8" fmla="*/ 0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8" name="Freeform 2515">
                <a:extLst>
                  <a:ext uri="{FF2B5EF4-FFF2-40B4-BE49-F238E27FC236}">
                    <a16:creationId xmlns="" xmlns:a16="http://schemas.microsoft.com/office/drawing/2014/main" id="{D080F86D-CF19-461D-9CA2-544D9EFFA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913" y="1789113"/>
                <a:ext cx="6350" cy="11113"/>
              </a:xfrm>
              <a:custGeom>
                <a:avLst/>
                <a:gdLst>
                  <a:gd name="T0" fmla="*/ 0 w 7"/>
                  <a:gd name="T1" fmla="*/ 0 h 11"/>
                  <a:gd name="T2" fmla="*/ 5 w 7"/>
                  <a:gd name="T3" fmla="*/ 11 h 11"/>
                  <a:gd name="T4" fmla="*/ 7 w 7"/>
                  <a:gd name="T5" fmla="*/ 11 h 11"/>
                  <a:gd name="T6" fmla="*/ 0 w 7"/>
                  <a:gd name="T7" fmla="*/ 0 h 11"/>
                  <a:gd name="T8" fmla="*/ 0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9" name="Freeform 2516">
                <a:extLst>
                  <a:ext uri="{FF2B5EF4-FFF2-40B4-BE49-F238E27FC236}">
                    <a16:creationId xmlns="" xmlns:a16="http://schemas.microsoft.com/office/drawing/2014/main" id="{CE799849-A349-4D95-A130-2830FE37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6126" y="1849438"/>
                <a:ext cx="11113" cy="7938"/>
              </a:xfrm>
              <a:custGeom>
                <a:avLst/>
                <a:gdLst>
                  <a:gd name="T0" fmla="*/ 9 w 12"/>
                  <a:gd name="T1" fmla="*/ 4 h 8"/>
                  <a:gd name="T2" fmla="*/ 12 w 12"/>
                  <a:gd name="T3" fmla="*/ 8 h 8"/>
                  <a:gd name="T4" fmla="*/ 0 w 12"/>
                  <a:gd name="T5" fmla="*/ 2 h 8"/>
                  <a:gd name="T6" fmla="*/ 0 w 12"/>
                  <a:gd name="T7" fmla="*/ 0 h 8"/>
                  <a:gd name="T8" fmla="*/ 9 w 12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4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8" y="6"/>
                      <a:pt x="4" y="4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0" name="Freeform 2517">
                <a:extLst>
                  <a:ext uri="{FF2B5EF4-FFF2-40B4-BE49-F238E27FC236}">
                    <a16:creationId xmlns="" xmlns:a16="http://schemas.microsoft.com/office/drawing/2014/main" id="{0C5E82C1-6E5D-4DD9-B01D-0DD7B9452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3263" y="1828800"/>
                <a:ext cx="44450" cy="26988"/>
              </a:xfrm>
              <a:custGeom>
                <a:avLst/>
                <a:gdLst>
                  <a:gd name="T0" fmla="*/ 0 w 48"/>
                  <a:gd name="T1" fmla="*/ 3 h 29"/>
                  <a:gd name="T2" fmla="*/ 2 w 48"/>
                  <a:gd name="T3" fmla="*/ 3 h 29"/>
                  <a:gd name="T4" fmla="*/ 5 w 48"/>
                  <a:gd name="T5" fmla="*/ 2 h 29"/>
                  <a:gd name="T6" fmla="*/ 27 w 48"/>
                  <a:gd name="T7" fmla="*/ 4 h 29"/>
                  <a:gd name="T8" fmla="*/ 47 w 48"/>
                  <a:gd name="T9" fmla="*/ 24 h 29"/>
                  <a:gd name="T10" fmla="*/ 48 w 48"/>
                  <a:gd name="T11" fmla="*/ 25 h 29"/>
                  <a:gd name="T12" fmla="*/ 47 w 48"/>
                  <a:gd name="T13" fmla="*/ 25 h 29"/>
                  <a:gd name="T14" fmla="*/ 25 w 48"/>
                  <a:gd name="T15" fmla="*/ 25 h 29"/>
                  <a:gd name="T16" fmla="*/ 4 w 48"/>
                  <a:gd name="T17" fmla="*/ 8 h 29"/>
                  <a:gd name="T18" fmla="*/ 2 w 48"/>
                  <a:gd name="T19" fmla="*/ 5 h 29"/>
                  <a:gd name="T20" fmla="*/ 0 w 48"/>
                  <a:gd name="T21" fmla="*/ 3 h 29"/>
                  <a:gd name="T22" fmla="*/ 10 w 48"/>
                  <a:gd name="T23" fmla="*/ 7 h 29"/>
                  <a:gd name="T24" fmla="*/ 26 w 48"/>
                  <a:gd name="T25" fmla="*/ 20 h 29"/>
                  <a:gd name="T26" fmla="*/ 42 w 48"/>
                  <a:gd name="T27" fmla="*/ 22 h 29"/>
                  <a:gd name="T28" fmla="*/ 27 w 48"/>
                  <a:gd name="T29" fmla="*/ 9 h 29"/>
                  <a:gd name="T30" fmla="*/ 10 w 48"/>
                  <a:gd name="T31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29">
                    <a:moveTo>
                      <a:pt x="0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10" y="1"/>
                      <a:pt x="17" y="0"/>
                      <a:pt x="27" y="4"/>
                    </a:cubicBezTo>
                    <a:cubicBezTo>
                      <a:pt x="37" y="9"/>
                      <a:pt x="45" y="17"/>
                      <a:pt x="47" y="24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4" y="29"/>
                      <a:pt x="35" y="29"/>
                      <a:pt x="25" y="25"/>
                    </a:cubicBezTo>
                    <a:cubicBezTo>
                      <a:pt x="15" y="20"/>
                      <a:pt x="9" y="13"/>
                      <a:pt x="4" y="8"/>
                    </a:cubicBezTo>
                    <a:cubicBezTo>
                      <a:pt x="3" y="6"/>
                      <a:pt x="2" y="5"/>
                      <a:pt x="2" y="5"/>
                    </a:cubicBezTo>
                    <a:lnTo>
                      <a:pt x="0" y="3"/>
                    </a:lnTo>
                    <a:close/>
                    <a:moveTo>
                      <a:pt x="10" y="7"/>
                    </a:moveTo>
                    <a:cubicBezTo>
                      <a:pt x="13" y="11"/>
                      <a:pt x="19" y="17"/>
                      <a:pt x="26" y="20"/>
                    </a:cubicBezTo>
                    <a:cubicBezTo>
                      <a:pt x="33" y="23"/>
                      <a:pt x="39" y="23"/>
                      <a:pt x="42" y="22"/>
                    </a:cubicBezTo>
                    <a:cubicBezTo>
                      <a:pt x="39" y="18"/>
                      <a:pt x="34" y="12"/>
                      <a:pt x="27" y="9"/>
                    </a:cubicBezTo>
                    <a:cubicBezTo>
                      <a:pt x="20" y="6"/>
                      <a:pt x="14" y="6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1" name="Freeform 2518">
                <a:extLst>
                  <a:ext uri="{FF2B5EF4-FFF2-40B4-BE49-F238E27FC236}">
                    <a16:creationId xmlns="" xmlns:a16="http://schemas.microsoft.com/office/drawing/2014/main" id="{9C5CFEE5-1454-4EA5-9ED6-8D44D7EC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201" y="1835150"/>
                <a:ext cx="36513" cy="17463"/>
              </a:xfrm>
              <a:custGeom>
                <a:avLst/>
                <a:gdLst>
                  <a:gd name="T0" fmla="*/ 9 w 38"/>
                  <a:gd name="T1" fmla="*/ 4 h 18"/>
                  <a:gd name="T2" fmla="*/ 15 w 38"/>
                  <a:gd name="T3" fmla="*/ 8 h 18"/>
                  <a:gd name="T4" fmla="*/ 19 w 38"/>
                  <a:gd name="T5" fmla="*/ 9 h 18"/>
                  <a:gd name="T6" fmla="*/ 22 w 38"/>
                  <a:gd name="T7" fmla="*/ 11 h 18"/>
                  <a:gd name="T8" fmla="*/ 26 w 38"/>
                  <a:gd name="T9" fmla="*/ 13 h 18"/>
                  <a:gd name="T10" fmla="*/ 30 w 38"/>
                  <a:gd name="T11" fmla="*/ 15 h 18"/>
                  <a:gd name="T12" fmla="*/ 36 w 38"/>
                  <a:gd name="T13" fmla="*/ 17 h 18"/>
                  <a:gd name="T14" fmla="*/ 37 w 38"/>
                  <a:gd name="T15" fmla="*/ 18 h 18"/>
                  <a:gd name="T16" fmla="*/ 38 w 38"/>
                  <a:gd name="T17" fmla="*/ 17 h 18"/>
                  <a:gd name="T18" fmla="*/ 38 w 38"/>
                  <a:gd name="T19" fmla="*/ 17 h 18"/>
                  <a:gd name="T20" fmla="*/ 36 w 38"/>
                  <a:gd name="T21" fmla="*/ 16 h 18"/>
                  <a:gd name="T22" fmla="*/ 30 w 38"/>
                  <a:gd name="T23" fmla="*/ 12 h 18"/>
                  <a:gd name="T24" fmla="*/ 26 w 38"/>
                  <a:gd name="T25" fmla="*/ 11 h 18"/>
                  <a:gd name="T26" fmla="*/ 23 w 38"/>
                  <a:gd name="T27" fmla="*/ 9 h 18"/>
                  <a:gd name="T28" fmla="*/ 19 w 38"/>
                  <a:gd name="T29" fmla="*/ 7 h 18"/>
                  <a:gd name="T30" fmla="*/ 15 w 38"/>
                  <a:gd name="T31" fmla="*/ 5 h 18"/>
                  <a:gd name="T32" fmla="*/ 9 w 38"/>
                  <a:gd name="T33" fmla="*/ 3 h 18"/>
                  <a:gd name="T34" fmla="*/ 0 w 38"/>
                  <a:gd name="T35" fmla="*/ 0 h 18"/>
                  <a:gd name="T36" fmla="*/ 9 w 38"/>
                  <a:gd name="T3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8">
                    <a:moveTo>
                      <a:pt x="9" y="4"/>
                    </a:moveTo>
                    <a:cubicBezTo>
                      <a:pt x="10" y="5"/>
                      <a:pt x="13" y="6"/>
                      <a:pt x="15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2" y="16"/>
                      <a:pt x="34" y="17"/>
                      <a:pt x="36" y="17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4" y="15"/>
                      <a:pt x="32" y="14"/>
                      <a:pt x="30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4"/>
                      <a:pt x="11" y="4"/>
                      <a:pt x="9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2" name="Freeform 2519">
                <a:extLst>
                  <a:ext uri="{FF2B5EF4-FFF2-40B4-BE49-F238E27FC236}">
                    <a16:creationId xmlns="" xmlns:a16="http://schemas.microsoft.com/office/drawing/2014/main" id="{FCACBB99-4338-40C7-96EA-5A0FF10F8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901" y="1846263"/>
                <a:ext cx="12700" cy="1588"/>
              </a:xfrm>
              <a:custGeom>
                <a:avLst/>
                <a:gdLst>
                  <a:gd name="T0" fmla="*/ 1 w 13"/>
                  <a:gd name="T1" fmla="*/ 1 h 2"/>
                  <a:gd name="T2" fmla="*/ 13 w 13"/>
                  <a:gd name="T3" fmla="*/ 2 h 2"/>
                  <a:gd name="T4" fmla="*/ 11 w 13"/>
                  <a:gd name="T5" fmla="*/ 0 h 2"/>
                  <a:gd name="T6" fmla="*/ 0 w 13"/>
                  <a:gd name="T7" fmla="*/ 1 h 2"/>
                  <a:gd name="T8" fmla="*/ 1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" y="1"/>
                    </a:moveTo>
                    <a:cubicBezTo>
                      <a:pt x="5" y="1"/>
                      <a:pt x="9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3" name="Freeform 2520">
                <a:extLst>
                  <a:ext uri="{FF2B5EF4-FFF2-40B4-BE49-F238E27FC236}">
                    <a16:creationId xmlns="" xmlns:a16="http://schemas.microsoft.com/office/drawing/2014/main" id="{A7C846E6-FBDD-4312-B977-A9A243EB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5488" y="1835150"/>
                <a:ext cx="11113" cy="11113"/>
              </a:xfrm>
              <a:custGeom>
                <a:avLst/>
                <a:gdLst>
                  <a:gd name="T0" fmla="*/ 0 w 12"/>
                  <a:gd name="T1" fmla="*/ 0 h 12"/>
                  <a:gd name="T2" fmla="*/ 10 w 12"/>
                  <a:gd name="T3" fmla="*/ 12 h 12"/>
                  <a:gd name="T4" fmla="*/ 12 w 12"/>
                  <a:gd name="T5" fmla="*/ 12 h 12"/>
                  <a:gd name="T6" fmla="*/ 0 w 12"/>
                  <a:gd name="T7" fmla="*/ 1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4"/>
                      <a:pt x="7" y="8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8" y="8"/>
                      <a:pt x="4" y="4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4" name="Freeform 2521">
                <a:extLst>
                  <a:ext uri="{FF2B5EF4-FFF2-40B4-BE49-F238E27FC236}">
                    <a16:creationId xmlns="" xmlns:a16="http://schemas.microsoft.com/office/drawing/2014/main" id="{3FE699D0-FDBF-479E-9FB6-00FE8515A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551" y="1841500"/>
                <a:ext cx="9525" cy="0"/>
              </a:xfrm>
              <a:custGeom>
                <a:avLst/>
                <a:gdLst>
                  <a:gd name="T0" fmla="*/ 1 w 10"/>
                  <a:gd name="T1" fmla="*/ 1 h 1"/>
                  <a:gd name="T2" fmla="*/ 10 w 10"/>
                  <a:gd name="T3" fmla="*/ 1 h 1"/>
                  <a:gd name="T4" fmla="*/ 9 w 10"/>
                  <a:gd name="T5" fmla="*/ 0 h 1"/>
                  <a:gd name="T6" fmla="*/ 0 w 10"/>
                  <a:gd name="T7" fmla="*/ 1 h 1"/>
                  <a:gd name="T8" fmla="*/ 1 w 10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1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5" name="Freeform 2522">
                <a:extLst>
                  <a:ext uri="{FF2B5EF4-FFF2-40B4-BE49-F238E27FC236}">
                    <a16:creationId xmlns="" xmlns:a16="http://schemas.microsoft.com/office/drawing/2014/main" id="{27557EE6-6E71-4FAE-8535-36CADCCF7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551" y="1833563"/>
                <a:ext cx="9525" cy="7938"/>
              </a:xfrm>
              <a:custGeom>
                <a:avLst/>
                <a:gdLst>
                  <a:gd name="T0" fmla="*/ 0 w 10"/>
                  <a:gd name="T1" fmla="*/ 0 h 9"/>
                  <a:gd name="T2" fmla="*/ 9 w 10"/>
                  <a:gd name="T3" fmla="*/ 9 h 9"/>
                  <a:gd name="T4" fmla="*/ 10 w 10"/>
                  <a:gd name="T5" fmla="*/ 8 h 9"/>
                  <a:gd name="T6" fmla="*/ 0 w 10"/>
                  <a:gd name="T7" fmla="*/ 0 h 9"/>
                  <a:gd name="T8" fmla="*/ 0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3"/>
                      <a:pt x="6" y="6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5"/>
                      <a:pt x="4" y="2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6" name="Freeform 2523">
                <a:extLst>
                  <a:ext uri="{FF2B5EF4-FFF2-40B4-BE49-F238E27FC236}">
                    <a16:creationId xmlns="" xmlns:a16="http://schemas.microsoft.com/office/drawing/2014/main" id="{2865F001-5222-4B1D-9FDC-9FB2D89B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476" y="1846263"/>
                <a:ext cx="4763" cy="11113"/>
              </a:xfrm>
              <a:custGeom>
                <a:avLst/>
                <a:gdLst>
                  <a:gd name="T0" fmla="*/ 3 w 6"/>
                  <a:gd name="T1" fmla="*/ 9 h 13"/>
                  <a:gd name="T2" fmla="*/ 6 w 6"/>
                  <a:gd name="T3" fmla="*/ 13 h 13"/>
                  <a:gd name="T4" fmla="*/ 2 w 6"/>
                  <a:gd name="T5" fmla="*/ 0 h 13"/>
                  <a:gd name="T6" fmla="*/ 0 w 6"/>
                  <a:gd name="T7" fmla="*/ 0 h 13"/>
                  <a:gd name="T8" fmla="*/ 3 w 6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3" y="9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5" y="8"/>
                      <a:pt x="4" y="4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7" name="Freeform 2524">
                <a:extLst>
                  <a:ext uri="{FF2B5EF4-FFF2-40B4-BE49-F238E27FC236}">
                    <a16:creationId xmlns="" xmlns:a16="http://schemas.microsoft.com/office/drawing/2014/main" id="{5E89401A-D3CC-48FB-B399-347C592AC3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81838" y="1800225"/>
                <a:ext cx="26988" cy="46038"/>
              </a:xfrm>
              <a:custGeom>
                <a:avLst/>
                <a:gdLst>
                  <a:gd name="T0" fmla="*/ 4 w 29"/>
                  <a:gd name="T1" fmla="*/ 2 h 50"/>
                  <a:gd name="T2" fmla="*/ 8 w 29"/>
                  <a:gd name="T3" fmla="*/ 5 h 50"/>
                  <a:gd name="T4" fmla="*/ 25 w 29"/>
                  <a:gd name="T5" fmla="*/ 28 h 50"/>
                  <a:gd name="T6" fmla="*/ 23 w 29"/>
                  <a:gd name="T7" fmla="*/ 50 h 50"/>
                  <a:gd name="T8" fmla="*/ 23 w 29"/>
                  <a:gd name="T9" fmla="*/ 50 h 50"/>
                  <a:gd name="T10" fmla="*/ 22 w 29"/>
                  <a:gd name="T11" fmla="*/ 50 h 50"/>
                  <a:gd name="T12" fmla="*/ 4 w 29"/>
                  <a:gd name="T13" fmla="*/ 28 h 50"/>
                  <a:gd name="T14" fmla="*/ 2 w 29"/>
                  <a:gd name="T15" fmla="*/ 5 h 50"/>
                  <a:gd name="T16" fmla="*/ 3 w 29"/>
                  <a:gd name="T17" fmla="*/ 2 h 50"/>
                  <a:gd name="T18" fmla="*/ 3 w 29"/>
                  <a:gd name="T19" fmla="*/ 0 h 50"/>
                  <a:gd name="T20" fmla="*/ 4 w 29"/>
                  <a:gd name="T21" fmla="*/ 2 h 50"/>
                  <a:gd name="T22" fmla="*/ 9 w 29"/>
                  <a:gd name="T23" fmla="*/ 28 h 50"/>
                  <a:gd name="T24" fmla="*/ 21 w 29"/>
                  <a:gd name="T25" fmla="*/ 44 h 50"/>
                  <a:gd name="T26" fmla="*/ 20 w 29"/>
                  <a:gd name="T27" fmla="*/ 28 h 50"/>
                  <a:gd name="T28" fmla="*/ 7 w 29"/>
                  <a:gd name="T29" fmla="*/ 10 h 50"/>
                  <a:gd name="T30" fmla="*/ 9 w 29"/>
                  <a:gd name="T31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50">
                    <a:moveTo>
                      <a:pt x="4" y="2"/>
                    </a:moveTo>
                    <a:cubicBezTo>
                      <a:pt x="5" y="3"/>
                      <a:pt x="6" y="4"/>
                      <a:pt x="8" y="5"/>
                    </a:cubicBezTo>
                    <a:cubicBezTo>
                      <a:pt x="13" y="10"/>
                      <a:pt x="21" y="17"/>
                      <a:pt x="25" y="28"/>
                    </a:cubicBezTo>
                    <a:cubicBezTo>
                      <a:pt x="29" y="38"/>
                      <a:pt x="28" y="47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16" y="47"/>
                      <a:pt x="8" y="38"/>
                      <a:pt x="4" y="28"/>
                    </a:cubicBezTo>
                    <a:cubicBezTo>
                      <a:pt x="0" y="17"/>
                      <a:pt x="1" y="10"/>
                      <a:pt x="2" y="5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4" y="2"/>
                    </a:lnTo>
                    <a:close/>
                    <a:moveTo>
                      <a:pt x="9" y="28"/>
                    </a:moveTo>
                    <a:cubicBezTo>
                      <a:pt x="12" y="35"/>
                      <a:pt x="17" y="41"/>
                      <a:pt x="21" y="44"/>
                    </a:cubicBezTo>
                    <a:cubicBezTo>
                      <a:pt x="23" y="41"/>
                      <a:pt x="23" y="35"/>
                      <a:pt x="20" y="28"/>
                    </a:cubicBezTo>
                    <a:cubicBezTo>
                      <a:pt x="17" y="20"/>
                      <a:pt x="12" y="14"/>
                      <a:pt x="7" y="10"/>
                    </a:cubicBezTo>
                    <a:cubicBezTo>
                      <a:pt x="6" y="14"/>
                      <a:pt x="6" y="20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8" name="Freeform 2525">
                <a:extLst>
                  <a:ext uri="{FF2B5EF4-FFF2-40B4-BE49-F238E27FC236}">
                    <a16:creationId xmlns="" xmlns:a16="http://schemas.microsoft.com/office/drawing/2014/main" id="{716A1041-5238-416B-A24E-D0D005629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8188" y="1808163"/>
                <a:ext cx="15875" cy="38100"/>
              </a:xfrm>
              <a:custGeom>
                <a:avLst/>
                <a:gdLst>
                  <a:gd name="T0" fmla="*/ 4 w 16"/>
                  <a:gd name="T1" fmla="*/ 9 h 40"/>
                  <a:gd name="T2" fmla="*/ 8 w 16"/>
                  <a:gd name="T3" fmla="*/ 16 h 40"/>
                  <a:gd name="T4" fmla="*/ 9 w 16"/>
                  <a:gd name="T5" fmla="*/ 20 h 40"/>
                  <a:gd name="T6" fmla="*/ 11 w 16"/>
                  <a:gd name="T7" fmla="*/ 24 h 40"/>
                  <a:gd name="T8" fmla="*/ 12 w 16"/>
                  <a:gd name="T9" fmla="*/ 28 h 40"/>
                  <a:gd name="T10" fmla="*/ 14 w 16"/>
                  <a:gd name="T11" fmla="*/ 32 h 40"/>
                  <a:gd name="T12" fmla="*/ 16 w 16"/>
                  <a:gd name="T13" fmla="*/ 39 h 40"/>
                  <a:gd name="T14" fmla="*/ 16 w 16"/>
                  <a:gd name="T15" fmla="*/ 40 h 40"/>
                  <a:gd name="T16" fmla="*/ 15 w 16"/>
                  <a:gd name="T17" fmla="*/ 40 h 40"/>
                  <a:gd name="T18" fmla="*/ 15 w 16"/>
                  <a:gd name="T19" fmla="*/ 40 h 40"/>
                  <a:gd name="T20" fmla="*/ 14 w 16"/>
                  <a:gd name="T21" fmla="*/ 39 h 40"/>
                  <a:gd name="T22" fmla="*/ 12 w 16"/>
                  <a:gd name="T23" fmla="*/ 32 h 40"/>
                  <a:gd name="T24" fmla="*/ 10 w 16"/>
                  <a:gd name="T25" fmla="*/ 28 h 40"/>
                  <a:gd name="T26" fmla="*/ 8 w 16"/>
                  <a:gd name="T27" fmla="*/ 24 h 40"/>
                  <a:gd name="T28" fmla="*/ 7 w 16"/>
                  <a:gd name="T29" fmla="*/ 20 h 40"/>
                  <a:gd name="T30" fmla="*/ 5 w 16"/>
                  <a:gd name="T31" fmla="*/ 16 h 40"/>
                  <a:gd name="T32" fmla="*/ 3 w 16"/>
                  <a:gd name="T33" fmla="*/ 9 h 40"/>
                  <a:gd name="T34" fmla="*/ 0 w 16"/>
                  <a:gd name="T35" fmla="*/ 0 h 40"/>
                  <a:gd name="T36" fmla="*/ 4 w 16"/>
                  <a:gd name="T37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40">
                    <a:moveTo>
                      <a:pt x="4" y="9"/>
                    </a:moveTo>
                    <a:cubicBezTo>
                      <a:pt x="5" y="11"/>
                      <a:pt x="6" y="14"/>
                      <a:pt x="8" y="16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4"/>
                      <a:pt x="15" y="37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4" y="11"/>
                      <a:pt x="3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9"/>
                      <a:pt x="4" y="9"/>
                      <a:pt x="4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9" name="Freeform 2526">
                <a:extLst>
                  <a:ext uri="{FF2B5EF4-FFF2-40B4-BE49-F238E27FC236}">
                    <a16:creationId xmlns="" xmlns:a16="http://schemas.microsoft.com/office/drawing/2014/main" id="{C711F6B1-BC49-400E-86B3-2DC88A8C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1822450"/>
                <a:ext cx="1588" cy="12700"/>
              </a:xfrm>
              <a:custGeom>
                <a:avLst/>
                <a:gdLst>
                  <a:gd name="T0" fmla="*/ 2 w 2"/>
                  <a:gd name="T1" fmla="*/ 0 h 13"/>
                  <a:gd name="T2" fmla="*/ 2 w 2"/>
                  <a:gd name="T3" fmla="*/ 13 h 13"/>
                  <a:gd name="T4" fmla="*/ 0 w 2"/>
                  <a:gd name="T5" fmla="*/ 11 h 13"/>
                  <a:gd name="T6" fmla="*/ 2 w 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3">
                    <a:moveTo>
                      <a:pt x="2" y="0"/>
                    </a:moveTo>
                    <a:cubicBezTo>
                      <a:pt x="2" y="4"/>
                      <a:pt x="2" y="9"/>
                      <a:pt x="2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0" name="Freeform 2527">
                <a:extLst>
                  <a:ext uri="{FF2B5EF4-FFF2-40B4-BE49-F238E27FC236}">
                    <a16:creationId xmlns="" xmlns:a16="http://schemas.microsoft.com/office/drawing/2014/main" id="{ED25FD5C-7642-476E-8CEE-8326E4B36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8188" y="1822450"/>
                <a:ext cx="11113" cy="12700"/>
              </a:xfrm>
              <a:custGeom>
                <a:avLst/>
                <a:gdLst>
                  <a:gd name="T0" fmla="*/ 0 w 11"/>
                  <a:gd name="T1" fmla="*/ 0 h 13"/>
                  <a:gd name="T2" fmla="*/ 11 w 11"/>
                  <a:gd name="T3" fmla="*/ 11 h 13"/>
                  <a:gd name="T4" fmla="*/ 11 w 11"/>
                  <a:gd name="T5" fmla="*/ 13 h 13"/>
                  <a:gd name="T6" fmla="*/ 1 w 11"/>
                  <a:gd name="T7" fmla="*/ 0 h 13"/>
                  <a:gd name="T8" fmla="*/ 0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4" y="3"/>
                      <a:pt x="8" y="7"/>
                      <a:pt x="11" y="11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9"/>
                      <a:pt x="4" y="4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1" name="Freeform 2528">
                <a:extLst>
                  <a:ext uri="{FF2B5EF4-FFF2-40B4-BE49-F238E27FC236}">
                    <a16:creationId xmlns="" xmlns:a16="http://schemas.microsoft.com/office/drawing/2014/main" id="{DAB11E3F-3DBA-4258-AD51-C83692AAF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1816100"/>
                <a:ext cx="1588" cy="7938"/>
              </a:xfrm>
              <a:custGeom>
                <a:avLst/>
                <a:gdLst>
                  <a:gd name="T0" fmla="*/ 2 w 2"/>
                  <a:gd name="T1" fmla="*/ 0 h 9"/>
                  <a:gd name="T2" fmla="*/ 1 w 2"/>
                  <a:gd name="T3" fmla="*/ 9 h 9"/>
                  <a:gd name="T4" fmla="*/ 0 w 2"/>
                  <a:gd name="T5" fmla="*/ 8 h 9"/>
                  <a:gd name="T6" fmla="*/ 1 w 2"/>
                  <a:gd name="T7" fmla="*/ 0 h 9"/>
                  <a:gd name="T8" fmla="*/ 2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2" name="Freeform 2529">
                <a:extLst>
                  <a:ext uri="{FF2B5EF4-FFF2-40B4-BE49-F238E27FC236}">
                    <a16:creationId xmlns="" xmlns:a16="http://schemas.microsoft.com/office/drawing/2014/main" id="{1A1FA8C2-554B-47F2-9D0C-C12B6A969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1" y="1814513"/>
                <a:ext cx="7938" cy="9525"/>
              </a:xfrm>
              <a:custGeom>
                <a:avLst/>
                <a:gdLst>
                  <a:gd name="T0" fmla="*/ 1 w 10"/>
                  <a:gd name="T1" fmla="*/ 0 h 10"/>
                  <a:gd name="T2" fmla="*/ 10 w 10"/>
                  <a:gd name="T3" fmla="*/ 9 h 10"/>
                  <a:gd name="T4" fmla="*/ 9 w 10"/>
                  <a:gd name="T5" fmla="*/ 10 h 10"/>
                  <a:gd name="T6" fmla="*/ 0 w 10"/>
                  <a:gd name="T7" fmla="*/ 0 h 10"/>
                  <a:gd name="T8" fmla="*/ 1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0"/>
                    </a:moveTo>
                    <a:cubicBezTo>
                      <a:pt x="4" y="3"/>
                      <a:pt x="7" y="6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7"/>
                      <a:pt x="3" y="3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3" name="Freeform 2530">
                <a:extLst>
                  <a:ext uri="{FF2B5EF4-FFF2-40B4-BE49-F238E27FC236}">
                    <a16:creationId xmlns="" xmlns:a16="http://schemas.microsoft.com/office/drawing/2014/main" id="{17F84075-736D-41E6-95D5-EE497BEEF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1051" y="1895475"/>
                <a:ext cx="11113" cy="9525"/>
              </a:xfrm>
              <a:custGeom>
                <a:avLst/>
                <a:gdLst>
                  <a:gd name="T0" fmla="*/ 9 w 12"/>
                  <a:gd name="T1" fmla="*/ 5 h 10"/>
                  <a:gd name="T2" fmla="*/ 12 w 12"/>
                  <a:gd name="T3" fmla="*/ 10 h 10"/>
                  <a:gd name="T4" fmla="*/ 0 w 12"/>
                  <a:gd name="T5" fmla="*/ 2 h 10"/>
                  <a:gd name="T6" fmla="*/ 0 w 12"/>
                  <a:gd name="T7" fmla="*/ 0 h 10"/>
                  <a:gd name="T8" fmla="*/ 9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5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8" y="7"/>
                      <a:pt x="4" y="5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6" y="3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4" name="Freeform 2531">
                <a:extLst>
                  <a:ext uri="{FF2B5EF4-FFF2-40B4-BE49-F238E27FC236}">
                    <a16:creationId xmlns="" xmlns:a16="http://schemas.microsoft.com/office/drawing/2014/main" id="{B2CF99BE-834D-4687-9715-F3FBD8A7CB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88188" y="1870075"/>
                <a:ext cx="44450" cy="30163"/>
              </a:xfrm>
              <a:custGeom>
                <a:avLst/>
                <a:gdLst>
                  <a:gd name="T0" fmla="*/ 0 w 48"/>
                  <a:gd name="T1" fmla="*/ 1 h 33"/>
                  <a:gd name="T2" fmla="*/ 2 w 48"/>
                  <a:gd name="T3" fmla="*/ 1 h 33"/>
                  <a:gd name="T4" fmla="*/ 6 w 48"/>
                  <a:gd name="T5" fmla="*/ 1 h 33"/>
                  <a:gd name="T6" fmla="*/ 29 w 48"/>
                  <a:gd name="T7" fmla="*/ 5 h 33"/>
                  <a:gd name="T8" fmla="*/ 48 w 48"/>
                  <a:gd name="T9" fmla="*/ 29 h 33"/>
                  <a:gd name="T10" fmla="*/ 48 w 48"/>
                  <a:gd name="T11" fmla="*/ 29 h 33"/>
                  <a:gd name="T12" fmla="*/ 48 w 48"/>
                  <a:gd name="T13" fmla="*/ 29 h 33"/>
                  <a:gd name="T14" fmla="*/ 25 w 48"/>
                  <a:gd name="T15" fmla="*/ 26 h 33"/>
                  <a:gd name="T16" fmla="*/ 5 w 48"/>
                  <a:gd name="T17" fmla="*/ 7 h 33"/>
                  <a:gd name="T18" fmla="*/ 2 w 48"/>
                  <a:gd name="T19" fmla="*/ 3 h 33"/>
                  <a:gd name="T20" fmla="*/ 0 w 48"/>
                  <a:gd name="T21" fmla="*/ 1 h 33"/>
                  <a:gd name="T22" fmla="*/ 10 w 48"/>
                  <a:gd name="T23" fmla="*/ 7 h 33"/>
                  <a:gd name="T24" fmla="*/ 26 w 48"/>
                  <a:gd name="T25" fmla="*/ 22 h 33"/>
                  <a:gd name="T26" fmla="*/ 42 w 48"/>
                  <a:gd name="T27" fmla="*/ 25 h 33"/>
                  <a:gd name="T28" fmla="*/ 28 w 48"/>
                  <a:gd name="T29" fmla="*/ 10 h 33"/>
                  <a:gd name="T30" fmla="*/ 10 w 48"/>
                  <a:gd name="T3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33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11" y="1"/>
                      <a:pt x="19" y="0"/>
                      <a:pt x="29" y="5"/>
                    </a:cubicBezTo>
                    <a:cubicBezTo>
                      <a:pt x="39" y="11"/>
                      <a:pt x="47" y="21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4" y="33"/>
                      <a:pt x="34" y="32"/>
                      <a:pt x="25" y="26"/>
                    </a:cubicBezTo>
                    <a:cubicBezTo>
                      <a:pt x="15" y="21"/>
                      <a:pt x="9" y="12"/>
                      <a:pt x="5" y="7"/>
                    </a:cubicBezTo>
                    <a:cubicBezTo>
                      <a:pt x="4" y="5"/>
                      <a:pt x="3" y="4"/>
                      <a:pt x="2" y="3"/>
                    </a:cubicBezTo>
                    <a:lnTo>
                      <a:pt x="0" y="1"/>
                    </a:lnTo>
                    <a:close/>
                    <a:moveTo>
                      <a:pt x="10" y="7"/>
                    </a:moveTo>
                    <a:cubicBezTo>
                      <a:pt x="14" y="11"/>
                      <a:pt x="19" y="17"/>
                      <a:pt x="26" y="22"/>
                    </a:cubicBezTo>
                    <a:cubicBezTo>
                      <a:pt x="33" y="26"/>
                      <a:pt x="39" y="27"/>
                      <a:pt x="42" y="25"/>
                    </a:cubicBezTo>
                    <a:cubicBezTo>
                      <a:pt x="40" y="21"/>
                      <a:pt x="35" y="14"/>
                      <a:pt x="28" y="10"/>
                    </a:cubicBezTo>
                    <a:cubicBezTo>
                      <a:pt x="21" y="6"/>
                      <a:pt x="15" y="6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5" name="Freeform 2532">
                <a:extLst>
                  <a:ext uri="{FF2B5EF4-FFF2-40B4-BE49-F238E27FC236}">
                    <a16:creationId xmlns="" xmlns:a16="http://schemas.microsoft.com/office/drawing/2014/main" id="{3D4DD54E-A845-42C4-A550-BC8861F8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6126" y="1874838"/>
                <a:ext cx="34925" cy="22225"/>
              </a:xfrm>
              <a:custGeom>
                <a:avLst/>
                <a:gdLst>
                  <a:gd name="T0" fmla="*/ 9 w 38"/>
                  <a:gd name="T1" fmla="*/ 6 h 23"/>
                  <a:gd name="T2" fmla="*/ 15 w 38"/>
                  <a:gd name="T3" fmla="*/ 10 h 23"/>
                  <a:gd name="T4" fmla="*/ 19 w 38"/>
                  <a:gd name="T5" fmla="*/ 12 h 23"/>
                  <a:gd name="T6" fmla="*/ 23 w 38"/>
                  <a:gd name="T7" fmla="*/ 14 h 23"/>
                  <a:gd name="T8" fmla="*/ 27 w 38"/>
                  <a:gd name="T9" fmla="*/ 16 h 23"/>
                  <a:gd name="T10" fmla="*/ 30 w 38"/>
                  <a:gd name="T11" fmla="*/ 19 h 23"/>
                  <a:gd name="T12" fmla="*/ 37 w 38"/>
                  <a:gd name="T13" fmla="*/ 22 h 23"/>
                  <a:gd name="T14" fmla="*/ 38 w 38"/>
                  <a:gd name="T15" fmla="*/ 23 h 23"/>
                  <a:gd name="T16" fmla="*/ 38 w 38"/>
                  <a:gd name="T17" fmla="*/ 22 h 23"/>
                  <a:gd name="T18" fmla="*/ 38 w 38"/>
                  <a:gd name="T19" fmla="*/ 22 h 23"/>
                  <a:gd name="T20" fmla="*/ 37 w 38"/>
                  <a:gd name="T21" fmla="*/ 21 h 23"/>
                  <a:gd name="T22" fmla="*/ 31 w 38"/>
                  <a:gd name="T23" fmla="*/ 16 h 23"/>
                  <a:gd name="T24" fmla="*/ 27 w 38"/>
                  <a:gd name="T25" fmla="*/ 14 h 23"/>
                  <a:gd name="T26" fmla="*/ 23 w 38"/>
                  <a:gd name="T27" fmla="*/ 12 h 23"/>
                  <a:gd name="T28" fmla="*/ 20 w 38"/>
                  <a:gd name="T29" fmla="*/ 10 h 23"/>
                  <a:gd name="T30" fmla="*/ 16 w 38"/>
                  <a:gd name="T31" fmla="*/ 8 h 23"/>
                  <a:gd name="T32" fmla="*/ 9 w 38"/>
                  <a:gd name="T33" fmla="*/ 4 h 23"/>
                  <a:gd name="T34" fmla="*/ 0 w 38"/>
                  <a:gd name="T35" fmla="*/ 0 h 23"/>
                  <a:gd name="T36" fmla="*/ 9 w 38"/>
                  <a:gd name="T3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23">
                    <a:moveTo>
                      <a:pt x="9" y="6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3" y="18"/>
                      <a:pt x="31" y="16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8" y="9"/>
                      <a:pt x="17" y="8"/>
                      <a:pt x="16" y="8"/>
                    </a:cubicBezTo>
                    <a:cubicBezTo>
                      <a:pt x="14" y="6"/>
                      <a:pt x="11" y="5"/>
                      <a:pt x="9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6" name="Freeform 2533">
                <a:extLst>
                  <a:ext uri="{FF2B5EF4-FFF2-40B4-BE49-F238E27FC236}">
                    <a16:creationId xmlns="" xmlns:a16="http://schemas.microsoft.com/office/drawing/2014/main" id="{3230ACD0-1534-403C-80D8-6A02956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826" y="1889125"/>
                <a:ext cx="12700" cy="1588"/>
              </a:xfrm>
              <a:custGeom>
                <a:avLst/>
                <a:gdLst>
                  <a:gd name="T0" fmla="*/ 1 w 13"/>
                  <a:gd name="T1" fmla="*/ 1 h 2"/>
                  <a:gd name="T2" fmla="*/ 13 w 13"/>
                  <a:gd name="T3" fmla="*/ 2 h 2"/>
                  <a:gd name="T4" fmla="*/ 12 w 13"/>
                  <a:gd name="T5" fmla="*/ 0 h 2"/>
                  <a:gd name="T6" fmla="*/ 0 w 13"/>
                  <a:gd name="T7" fmla="*/ 0 h 2"/>
                  <a:gd name="T8" fmla="*/ 1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" y="1"/>
                    </a:moveTo>
                    <a:cubicBezTo>
                      <a:pt x="5" y="1"/>
                      <a:pt x="9" y="2"/>
                      <a:pt x="13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7" name="Freeform 2534">
                <a:extLst>
                  <a:ext uri="{FF2B5EF4-FFF2-40B4-BE49-F238E27FC236}">
                    <a16:creationId xmlns="" xmlns:a16="http://schemas.microsoft.com/office/drawing/2014/main" id="{9D7E652A-C3DA-4C36-92A2-728AB46C9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413" y="1878013"/>
                <a:ext cx="12700" cy="11113"/>
              </a:xfrm>
              <a:custGeom>
                <a:avLst/>
                <a:gdLst>
                  <a:gd name="T0" fmla="*/ 0 w 12"/>
                  <a:gd name="T1" fmla="*/ 0 h 13"/>
                  <a:gd name="T2" fmla="*/ 10 w 12"/>
                  <a:gd name="T3" fmla="*/ 13 h 13"/>
                  <a:gd name="T4" fmla="*/ 12 w 12"/>
                  <a:gd name="T5" fmla="*/ 13 h 13"/>
                  <a:gd name="T6" fmla="*/ 1 w 12"/>
                  <a:gd name="T7" fmla="*/ 1 h 13"/>
                  <a:gd name="T8" fmla="*/ 0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3" y="5"/>
                      <a:pt x="7" y="9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9"/>
                      <a:pt x="4" y="5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8" name="Freeform 2535">
                <a:extLst>
                  <a:ext uri="{FF2B5EF4-FFF2-40B4-BE49-F238E27FC236}">
                    <a16:creationId xmlns="" xmlns:a16="http://schemas.microsoft.com/office/drawing/2014/main" id="{C1A0CF61-63F5-43EB-B80B-790D78D1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476" y="1882775"/>
                <a:ext cx="7938" cy="1588"/>
              </a:xfrm>
              <a:custGeom>
                <a:avLst/>
                <a:gdLst>
                  <a:gd name="T0" fmla="*/ 0 w 9"/>
                  <a:gd name="T1" fmla="*/ 1 h 2"/>
                  <a:gd name="T2" fmla="*/ 9 w 9"/>
                  <a:gd name="T3" fmla="*/ 2 h 2"/>
                  <a:gd name="T4" fmla="*/ 9 w 9"/>
                  <a:gd name="T5" fmla="*/ 0 h 2"/>
                  <a:gd name="T6" fmla="*/ 0 w 9"/>
                  <a:gd name="T7" fmla="*/ 1 h 2"/>
                  <a:gd name="T8" fmla="*/ 0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0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9" name="Freeform 2536">
                <a:extLst>
                  <a:ext uri="{FF2B5EF4-FFF2-40B4-BE49-F238E27FC236}">
                    <a16:creationId xmlns="" xmlns:a16="http://schemas.microsoft.com/office/drawing/2014/main" id="{608D4C22-021B-469D-B6BA-B66142976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1873250"/>
                <a:ext cx="7938" cy="11113"/>
              </a:xfrm>
              <a:custGeom>
                <a:avLst/>
                <a:gdLst>
                  <a:gd name="T0" fmla="*/ 0 w 9"/>
                  <a:gd name="T1" fmla="*/ 1 h 11"/>
                  <a:gd name="T2" fmla="*/ 8 w 9"/>
                  <a:gd name="T3" fmla="*/ 11 h 11"/>
                  <a:gd name="T4" fmla="*/ 9 w 9"/>
                  <a:gd name="T5" fmla="*/ 11 h 11"/>
                  <a:gd name="T6" fmla="*/ 0 w 9"/>
                  <a:gd name="T7" fmla="*/ 0 h 11"/>
                  <a:gd name="T8" fmla="*/ 0 w 9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1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6" y="7"/>
                      <a:pt x="3" y="4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0" name="Freeform 2537">
                <a:extLst>
                  <a:ext uri="{FF2B5EF4-FFF2-40B4-BE49-F238E27FC236}">
                    <a16:creationId xmlns="" xmlns:a16="http://schemas.microsoft.com/office/drawing/2014/main" id="{DE973560-542C-45A2-8835-DD6ACF3CD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8988" y="1890713"/>
                <a:ext cx="3175" cy="14288"/>
              </a:xfrm>
              <a:custGeom>
                <a:avLst/>
                <a:gdLst>
                  <a:gd name="T0" fmla="*/ 2 w 5"/>
                  <a:gd name="T1" fmla="*/ 10 h 15"/>
                  <a:gd name="T2" fmla="*/ 5 w 5"/>
                  <a:gd name="T3" fmla="*/ 15 h 15"/>
                  <a:gd name="T4" fmla="*/ 2 w 5"/>
                  <a:gd name="T5" fmla="*/ 1 h 15"/>
                  <a:gd name="T6" fmla="*/ 0 w 5"/>
                  <a:gd name="T7" fmla="*/ 0 h 15"/>
                  <a:gd name="T8" fmla="*/ 2 w 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2" y="10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0"/>
                      <a:pt x="3" y="5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7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1" name="Freeform 2538">
                <a:extLst>
                  <a:ext uri="{FF2B5EF4-FFF2-40B4-BE49-F238E27FC236}">
                    <a16:creationId xmlns="" xmlns:a16="http://schemas.microsoft.com/office/drawing/2014/main" id="{8EC89D32-EA49-4CEA-8AC6-765A876E7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9938" y="1839913"/>
                <a:ext cx="26988" cy="52388"/>
              </a:xfrm>
              <a:custGeom>
                <a:avLst/>
                <a:gdLst>
                  <a:gd name="T0" fmla="*/ 6 w 28"/>
                  <a:gd name="T1" fmla="*/ 3 h 56"/>
                  <a:gd name="T2" fmla="*/ 9 w 28"/>
                  <a:gd name="T3" fmla="*/ 6 h 56"/>
                  <a:gd name="T4" fmla="*/ 25 w 28"/>
                  <a:gd name="T5" fmla="*/ 32 h 56"/>
                  <a:gd name="T6" fmla="*/ 21 w 28"/>
                  <a:gd name="T7" fmla="*/ 56 h 56"/>
                  <a:gd name="T8" fmla="*/ 21 w 28"/>
                  <a:gd name="T9" fmla="*/ 56 h 56"/>
                  <a:gd name="T10" fmla="*/ 20 w 28"/>
                  <a:gd name="T11" fmla="*/ 56 h 56"/>
                  <a:gd name="T12" fmla="*/ 3 w 28"/>
                  <a:gd name="T13" fmla="*/ 30 h 56"/>
                  <a:gd name="T14" fmla="*/ 3 w 28"/>
                  <a:gd name="T15" fmla="*/ 6 h 56"/>
                  <a:gd name="T16" fmla="*/ 4 w 28"/>
                  <a:gd name="T17" fmla="*/ 3 h 56"/>
                  <a:gd name="T18" fmla="*/ 4 w 28"/>
                  <a:gd name="T19" fmla="*/ 0 h 56"/>
                  <a:gd name="T20" fmla="*/ 6 w 28"/>
                  <a:gd name="T21" fmla="*/ 3 h 56"/>
                  <a:gd name="T22" fmla="*/ 8 w 28"/>
                  <a:gd name="T23" fmla="*/ 31 h 56"/>
                  <a:gd name="T24" fmla="*/ 19 w 28"/>
                  <a:gd name="T25" fmla="*/ 49 h 56"/>
                  <a:gd name="T26" fmla="*/ 20 w 28"/>
                  <a:gd name="T27" fmla="*/ 32 h 56"/>
                  <a:gd name="T28" fmla="*/ 8 w 28"/>
                  <a:gd name="T29" fmla="*/ 12 h 56"/>
                  <a:gd name="T30" fmla="*/ 8 w 28"/>
                  <a:gd name="T31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6">
                    <a:moveTo>
                      <a:pt x="6" y="3"/>
                    </a:moveTo>
                    <a:cubicBezTo>
                      <a:pt x="7" y="4"/>
                      <a:pt x="8" y="5"/>
                      <a:pt x="9" y="6"/>
                    </a:cubicBezTo>
                    <a:cubicBezTo>
                      <a:pt x="14" y="12"/>
                      <a:pt x="22" y="20"/>
                      <a:pt x="25" y="32"/>
                    </a:cubicBezTo>
                    <a:cubicBezTo>
                      <a:pt x="28" y="43"/>
                      <a:pt x="26" y="53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3" y="52"/>
                      <a:pt x="6" y="41"/>
                      <a:pt x="3" y="30"/>
                    </a:cubicBezTo>
                    <a:cubicBezTo>
                      <a:pt x="0" y="19"/>
                      <a:pt x="2" y="11"/>
                      <a:pt x="3" y="6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6" y="3"/>
                    </a:lnTo>
                    <a:close/>
                    <a:moveTo>
                      <a:pt x="8" y="31"/>
                    </a:moveTo>
                    <a:cubicBezTo>
                      <a:pt x="11" y="39"/>
                      <a:pt x="15" y="46"/>
                      <a:pt x="19" y="49"/>
                    </a:cubicBezTo>
                    <a:cubicBezTo>
                      <a:pt x="21" y="46"/>
                      <a:pt x="22" y="40"/>
                      <a:pt x="20" y="32"/>
                    </a:cubicBezTo>
                    <a:cubicBezTo>
                      <a:pt x="17" y="23"/>
                      <a:pt x="12" y="17"/>
                      <a:pt x="8" y="12"/>
                    </a:cubicBezTo>
                    <a:cubicBezTo>
                      <a:pt x="7" y="16"/>
                      <a:pt x="6" y="22"/>
                      <a:pt x="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2" name="Freeform 2539">
                <a:extLst>
                  <a:ext uri="{FF2B5EF4-FFF2-40B4-BE49-F238E27FC236}">
                    <a16:creationId xmlns="" xmlns:a16="http://schemas.microsoft.com/office/drawing/2014/main" id="{320D88C6-7959-464E-86FB-881BDD04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6" y="1849438"/>
                <a:ext cx="12700" cy="41275"/>
              </a:xfrm>
              <a:custGeom>
                <a:avLst/>
                <a:gdLst>
                  <a:gd name="T0" fmla="*/ 4 w 13"/>
                  <a:gd name="T1" fmla="*/ 10 h 44"/>
                  <a:gd name="T2" fmla="*/ 6 w 13"/>
                  <a:gd name="T3" fmla="*/ 18 h 44"/>
                  <a:gd name="T4" fmla="*/ 8 w 13"/>
                  <a:gd name="T5" fmla="*/ 22 h 44"/>
                  <a:gd name="T6" fmla="*/ 9 w 13"/>
                  <a:gd name="T7" fmla="*/ 26 h 44"/>
                  <a:gd name="T8" fmla="*/ 10 w 13"/>
                  <a:gd name="T9" fmla="*/ 31 h 44"/>
                  <a:gd name="T10" fmla="*/ 11 w 13"/>
                  <a:gd name="T11" fmla="*/ 35 h 44"/>
                  <a:gd name="T12" fmla="*/ 13 w 13"/>
                  <a:gd name="T13" fmla="*/ 42 h 44"/>
                  <a:gd name="T14" fmla="*/ 13 w 13"/>
                  <a:gd name="T15" fmla="*/ 43 h 44"/>
                  <a:gd name="T16" fmla="*/ 12 w 13"/>
                  <a:gd name="T17" fmla="*/ 44 h 44"/>
                  <a:gd name="T18" fmla="*/ 12 w 13"/>
                  <a:gd name="T19" fmla="*/ 44 h 44"/>
                  <a:gd name="T20" fmla="*/ 11 w 13"/>
                  <a:gd name="T21" fmla="*/ 42 h 44"/>
                  <a:gd name="T22" fmla="*/ 9 w 13"/>
                  <a:gd name="T23" fmla="*/ 35 h 44"/>
                  <a:gd name="T24" fmla="*/ 8 w 13"/>
                  <a:gd name="T25" fmla="*/ 30 h 44"/>
                  <a:gd name="T26" fmla="*/ 6 w 13"/>
                  <a:gd name="T27" fmla="*/ 26 h 44"/>
                  <a:gd name="T28" fmla="*/ 5 w 13"/>
                  <a:gd name="T29" fmla="*/ 22 h 44"/>
                  <a:gd name="T30" fmla="*/ 4 w 13"/>
                  <a:gd name="T31" fmla="*/ 17 h 44"/>
                  <a:gd name="T32" fmla="*/ 2 w 13"/>
                  <a:gd name="T33" fmla="*/ 10 h 44"/>
                  <a:gd name="T34" fmla="*/ 0 w 13"/>
                  <a:gd name="T35" fmla="*/ 0 h 44"/>
                  <a:gd name="T36" fmla="*/ 4 w 13"/>
                  <a:gd name="T37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4">
                    <a:moveTo>
                      <a:pt x="4" y="10"/>
                    </a:moveTo>
                    <a:cubicBezTo>
                      <a:pt x="5" y="12"/>
                      <a:pt x="6" y="15"/>
                      <a:pt x="6" y="18"/>
                    </a:cubicBezTo>
                    <a:cubicBezTo>
                      <a:pt x="7" y="19"/>
                      <a:pt x="7" y="20"/>
                      <a:pt x="8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8"/>
                      <a:pt x="12" y="40"/>
                      <a:pt x="13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2"/>
                      <a:pt x="2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6"/>
                      <a:pt x="4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3" name="Freeform 2540">
                <a:extLst>
                  <a:ext uri="{FF2B5EF4-FFF2-40B4-BE49-F238E27FC236}">
                    <a16:creationId xmlns="" xmlns:a16="http://schemas.microsoft.com/office/drawing/2014/main" id="{B8D4A1AD-2F9C-4C3F-AC83-D2284D690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813" y="1865313"/>
                <a:ext cx="3175" cy="14288"/>
              </a:xfrm>
              <a:custGeom>
                <a:avLst/>
                <a:gdLst>
                  <a:gd name="T0" fmla="*/ 3 w 3"/>
                  <a:gd name="T1" fmla="*/ 1 h 15"/>
                  <a:gd name="T2" fmla="*/ 2 w 3"/>
                  <a:gd name="T3" fmla="*/ 15 h 15"/>
                  <a:gd name="T4" fmla="*/ 0 w 3"/>
                  <a:gd name="T5" fmla="*/ 12 h 15"/>
                  <a:gd name="T6" fmla="*/ 3 w 3"/>
                  <a:gd name="T7" fmla="*/ 0 h 15"/>
                  <a:gd name="T8" fmla="*/ 3 w 3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3" y="1"/>
                    </a:moveTo>
                    <a:cubicBezTo>
                      <a:pt x="3" y="6"/>
                      <a:pt x="2" y="10"/>
                      <a:pt x="2" y="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8"/>
                      <a:pt x="2" y="4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4" name="Freeform 2541">
                <a:extLst>
                  <a:ext uri="{FF2B5EF4-FFF2-40B4-BE49-F238E27FC236}">
                    <a16:creationId xmlns="" xmlns:a16="http://schemas.microsoft.com/office/drawing/2014/main" id="{E588C15C-C305-4367-8927-F1D96701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1865313"/>
                <a:ext cx="9525" cy="14288"/>
              </a:xfrm>
              <a:custGeom>
                <a:avLst/>
                <a:gdLst>
                  <a:gd name="T0" fmla="*/ 0 w 10"/>
                  <a:gd name="T1" fmla="*/ 0 h 15"/>
                  <a:gd name="T2" fmla="*/ 10 w 10"/>
                  <a:gd name="T3" fmla="*/ 13 h 15"/>
                  <a:gd name="T4" fmla="*/ 10 w 10"/>
                  <a:gd name="T5" fmla="*/ 15 h 15"/>
                  <a:gd name="T6" fmla="*/ 0 w 10"/>
                  <a:gd name="T7" fmla="*/ 1 h 15"/>
                  <a:gd name="T8" fmla="*/ 0 w 1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3" y="4"/>
                      <a:pt x="7" y="9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" y="10"/>
                      <a:pt x="3" y="6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5" name="Freeform 2542">
                <a:extLst>
                  <a:ext uri="{FF2B5EF4-FFF2-40B4-BE49-F238E27FC236}">
                    <a16:creationId xmlns="" xmlns:a16="http://schemas.microsoft.com/office/drawing/2014/main" id="{4908A0E2-85CF-47B7-A490-D5F30B7F0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2638" y="1857375"/>
                <a:ext cx="1588" cy="11113"/>
              </a:xfrm>
              <a:custGeom>
                <a:avLst/>
                <a:gdLst>
                  <a:gd name="T0" fmla="*/ 2 w 2"/>
                  <a:gd name="T1" fmla="*/ 1 h 11"/>
                  <a:gd name="T2" fmla="*/ 1 w 2"/>
                  <a:gd name="T3" fmla="*/ 11 h 11"/>
                  <a:gd name="T4" fmla="*/ 0 w 2"/>
                  <a:gd name="T5" fmla="*/ 10 h 11"/>
                  <a:gd name="T6" fmla="*/ 2 w 2"/>
                  <a:gd name="T7" fmla="*/ 0 h 11"/>
                  <a:gd name="T8" fmla="*/ 2 w 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2" y="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6" name="Freeform 2543">
                <a:extLst>
                  <a:ext uri="{FF2B5EF4-FFF2-40B4-BE49-F238E27FC236}">
                    <a16:creationId xmlns="" xmlns:a16="http://schemas.microsoft.com/office/drawing/2014/main" id="{A6DCA591-9C60-494B-934D-6D474987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4701" y="1857375"/>
                <a:ext cx="9525" cy="9525"/>
              </a:xfrm>
              <a:custGeom>
                <a:avLst/>
                <a:gdLst>
                  <a:gd name="T0" fmla="*/ 0 w 9"/>
                  <a:gd name="T1" fmla="*/ 0 h 11"/>
                  <a:gd name="T2" fmla="*/ 9 w 9"/>
                  <a:gd name="T3" fmla="*/ 11 h 11"/>
                  <a:gd name="T4" fmla="*/ 8 w 9"/>
                  <a:gd name="T5" fmla="*/ 11 h 11"/>
                  <a:gd name="T6" fmla="*/ 0 w 9"/>
                  <a:gd name="T7" fmla="*/ 0 h 11"/>
                  <a:gd name="T8" fmla="*/ 0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6" y="7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8"/>
                      <a:pt x="2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7" name="Freeform 2544">
                <a:extLst>
                  <a:ext uri="{FF2B5EF4-FFF2-40B4-BE49-F238E27FC236}">
                    <a16:creationId xmlns="" xmlns:a16="http://schemas.microsoft.com/office/drawing/2014/main" id="{68AF9E8A-B82B-4ECC-85C9-0A1480283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1947863"/>
                <a:ext cx="11113" cy="11113"/>
              </a:xfrm>
              <a:custGeom>
                <a:avLst/>
                <a:gdLst>
                  <a:gd name="T0" fmla="*/ 9 w 11"/>
                  <a:gd name="T1" fmla="*/ 7 h 12"/>
                  <a:gd name="T2" fmla="*/ 11 w 11"/>
                  <a:gd name="T3" fmla="*/ 12 h 12"/>
                  <a:gd name="T4" fmla="*/ 0 w 11"/>
                  <a:gd name="T5" fmla="*/ 2 h 12"/>
                  <a:gd name="T6" fmla="*/ 0 w 11"/>
                  <a:gd name="T7" fmla="*/ 0 h 12"/>
                  <a:gd name="T8" fmla="*/ 9 w 11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7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7" y="8"/>
                      <a:pt x="4" y="5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6" y="4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8" name="Freeform 2545">
                <a:extLst>
                  <a:ext uri="{FF2B5EF4-FFF2-40B4-BE49-F238E27FC236}">
                    <a16:creationId xmlns="" xmlns:a16="http://schemas.microsoft.com/office/drawing/2014/main" id="{0C247F73-7E08-4654-A76F-AD895CD20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9938" y="1916113"/>
                <a:ext cx="42863" cy="36513"/>
              </a:xfrm>
              <a:custGeom>
                <a:avLst/>
                <a:gdLst>
                  <a:gd name="T0" fmla="*/ 0 w 45"/>
                  <a:gd name="T1" fmla="*/ 0 h 40"/>
                  <a:gd name="T2" fmla="*/ 2 w 45"/>
                  <a:gd name="T3" fmla="*/ 1 h 40"/>
                  <a:gd name="T4" fmla="*/ 5 w 45"/>
                  <a:gd name="T5" fmla="*/ 1 h 40"/>
                  <a:gd name="T6" fmla="*/ 29 w 45"/>
                  <a:gd name="T7" fmla="*/ 8 h 40"/>
                  <a:gd name="T8" fmla="*/ 45 w 45"/>
                  <a:gd name="T9" fmla="*/ 35 h 40"/>
                  <a:gd name="T10" fmla="*/ 45 w 45"/>
                  <a:gd name="T11" fmla="*/ 36 h 40"/>
                  <a:gd name="T12" fmla="*/ 45 w 45"/>
                  <a:gd name="T13" fmla="*/ 36 h 40"/>
                  <a:gd name="T14" fmla="*/ 21 w 45"/>
                  <a:gd name="T15" fmla="*/ 30 h 40"/>
                  <a:gd name="T16" fmla="*/ 4 w 45"/>
                  <a:gd name="T17" fmla="*/ 7 h 40"/>
                  <a:gd name="T18" fmla="*/ 1 w 45"/>
                  <a:gd name="T19" fmla="*/ 3 h 40"/>
                  <a:gd name="T20" fmla="*/ 0 w 45"/>
                  <a:gd name="T21" fmla="*/ 0 h 40"/>
                  <a:gd name="T22" fmla="*/ 9 w 45"/>
                  <a:gd name="T23" fmla="*/ 7 h 40"/>
                  <a:gd name="T24" fmla="*/ 23 w 45"/>
                  <a:gd name="T25" fmla="*/ 25 h 40"/>
                  <a:gd name="T26" fmla="*/ 40 w 45"/>
                  <a:gd name="T27" fmla="*/ 31 h 40"/>
                  <a:gd name="T28" fmla="*/ 27 w 45"/>
                  <a:gd name="T29" fmla="*/ 13 h 40"/>
                  <a:gd name="T30" fmla="*/ 9 w 45"/>
                  <a:gd name="T3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40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11" y="1"/>
                      <a:pt x="19" y="1"/>
                      <a:pt x="29" y="8"/>
                    </a:cubicBezTo>
                    <a:cubicBezTo>
                      <a:pt x="38" y="15"/>
                      <a:pt x="45" y="27"/>
                      <a:pt x="45" y="35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0" y="40"/>
                      <a:pt x="30" y="37"/>
                      <a:pt x="21" y="30"/>
                    </a:cubicBezTo>
                    <a:cubicBezTo>
                      <a:pt x="12" y="22"/>
                      <a:pt x="7" y="13"/>
                      <a:pt x="4" y="7"/>
                    </a:cubicBezTo>
                    <a:cubicBezTo>
                      <a:pt x="3" y="5"/>
                      <a:pt x="2" y="4"/>
                      <a:pt x="1" y="3"/>
                    </a:cubicBezTo>
                    <a:lnTo>
                      <a:pt x="0" y="0"/>
                    </a:lnTo>
                    <a:close/>
                    <a:moveTo>
                      <a:pt x="9" y="7"/>
                    </a:moveTo>
                    <a:cubicBezTo>
                      <a:pt x="12" y="13"/>
                      <a:pt x="16" y="19"/>
                      <a:pt x="23" y="25"/>
                    </a:cubicBezTo>
                    <a:cubicBezTo>
                      <a:pt x="30" y="30"/>
                      <a:pt x="36" y="32"/>
                      <a:pt x="40" y="31"/>
                    </a:cubicBezTo>
                    <a:cubicBezTo>
                      <a:pt x="39" y="26"/>
                      <a:pt x="34" y="19"/>
                      <a:pt x="27" y="13"/>
                    </a:cubicBezTo>
                    <a:cubicBezTo>
                      <a:pt x="20" y="8"/>
                      <a:pt x="14" y="7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9" name="Freeform 2546">
                <a:extLst>
                  <a:ext uri="{FF2B5EF4-FFF2-40B4-BE49-F238E27FC236}">
                    <a16:creationId xmlns="" xmlns:a16="http://schemas.microsoft.com/office/drawing/2014/main" id="{255D6D3C-4066-4C82-B0AD-579AF8674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7876" y="1920875"/>
                <a:ext cx="34925" cy="28575"/>
              </a:xfrm>
              <a:custGeom>
                <a:avLst/>
                <a:gdLst>
                  <a:gd name="T0" fmla="*/ 9 w 37"/>
                  <a:gd name="T1" fmla="*/ 7 h 30"/>
                  <a:gd name="T2" fmla="*/ 15 w 37"/>
                  <a:gd name="T3" fmla="*/ 12 h 30"/>
                  <a:gd name="T4" fmla="*/ 18 w 37"/>
                  <a:gd name="T5" fmla="*/ 15 h 30"/>
                  <a:gd name="T6" fmla="*/ 22 w 37"/>
                  <a:gd name="T7" fmla="*/ 18 h 30"/>
                  <a:gd name="T8" fmla="*/ 25 w 37"/>
                  <a:gd name="T9" fmla="*/ 21 h 30"/>
                  <a:gd name="T10" fmla="*/ 29 w 37"/>
                  <a:gd name="T11" fmla="*/ 24 h 30"/>
                  <a:gd name="T12" fmla="*/ 35 w 37"/>
                  <a:gd name="T13" fmla="*/ 29 h 30"/>
                  <a:gd name="T14" fmla="*/ 36 w 37"/>
                  <a:gd name="T15" fmla="*/ 30 h 30"/>
                  <a:gd name="T16" fmla="*/ 37 w 37"/>
                  <a:gd name="T17" fmla="*/ 29 h 30"/>
                  <a:gd name="T18" fmla="*/ 36 w 37"/>
                  <a:gd name="T19" fmla="*/ 29 h 30"/>
                  <a:gd name="T20" fmla="*/ 35 w 37"/>
                  <a:gd name="T21" fmla="*/ 27 h 30"/>
                  <a:gd name="T22" fmla="*/ 30 w 37"/>
                  <a:gd name="T23" fmla="*/ 22 h 30"/>
                  <a:gd name="T24" fmla="*/ 26 w 37"/>
                  <a:gd name="T25" fmla="*/ 19 h 30"/>
                  <a:gd name="T26" fmla="*/ 23 w 37"/>
                  <a:gd name="T27" fmla="*/ 16 h 30"/>
                  <a:gd name="T28" fmla="*/ 19 w 37"/>
                  <a:gd name="T29" fmla="*/ 13 h 30"/>
                  <a:gd name="T30" fmla="*/ 16 w 37"/>
                  <a:gd name="T31" fmla="*/ 10 h 30"/>
                  <a:gd name="T32" fmla="*/ 9 w 37"/>
                  <a:gd name="T33" fmla="*/ 6 h 30"/>
                  <a:gd name="T34" fmla="*/ 0 w 37"/>
                  <a:gd name="T35" fmla="*/ 0 h 30"/>
                  <a:gd name="T36" fmla="*/ 9 w 37"/>
                  <a:gd name="T3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0">
                    <a:moveTo>
                      <a:pt x="9" y="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4" y="26"/>
                      <a:pt x="32" y="24"/>
                      <a:pt x="30" y="22"/>
                    </a:cubicBezTo>
                    <a:cubicBezTo>
                      <a:pt x="29" y="21"/>
                      <a:pt x="27" y="20"/>
                      <a:pt x="26" y="19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2"/>
                      <a:pt x="17" y="11"/>
                      <a:pt x="16" y="10"/>
                    </a:cubicBezTo>
                    <a:cubicBezTo>
                      <a:pt x="13" y="9"/>
                      <a:pt x="11" y="7"/>
                      <a:pt x="9" y="6"/>
                    </a:cubicBezTo>
                    <a:cubicBezTo>
                      <a:pt x="5" y="3"/>
                      <a:pt x="0" y="0"/>
                      <a:pt x="0" y="0"/>
                    </a:cubicBezTo>
                    <a:cubicBezTo>
                      <a:pt x="0" y="0"/>
                      <a:pt x="5" y="4"/>
                      <a:pt x="9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0" name="Freeform 2547">
                <a:extLst>
                  <a:ext uri="{FF2B5EF4-FFF2-40B4-BE49-F238E27FC236}">
                    <a16:creationId xmlns="" xmlns:a16="http://schemas.microsoft.com/office/drawing/2014/main" id="{4158E58E-79D3-468B-8C8B-D939DC179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8988" y="1936750"/>
                <a:ext cx="12700" cy="4763"/>
              </a:xfrm>
              <a:custGeom>
                <a:avLst/>
                <a:gdLst>
                  <a:gd name="T0" fmla="*/ 1 w 14"/>
                  <a:gd name="T1" fmla="*/ 0 h 4"/>
                  <a:gd name="T2" fmla="*/ 14 w 14"/>
                  <a:gd name="T3" fmla="*/ 4 h 4"/>
                  <a:gd name="T4" fmla="*/ 13 w 14"/>
                  <a:gd name="T5" fmla="*/ 2 h 4"/>
                  <a:gd name="T6" fmla="*/ 0 w 14"/>
                  <a:gd name="T7" fmla="*/ 0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5" y="2"/>
                      <a:pt x="10" y="3"/>
                      <a:pt x="14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1"/>
                      <a:pt x="5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1" name="Freeform 2548">
                <a:extLst>
                  <a:ext uri="{FF2B5EF4-FFF2-40B4-BE49-F238E27FC236}">
                    <a16:creationId xmlns="" xmlns:a16="http://schemas.microsoft.com/office/drawing/2014/main" id="{E0B61622-6A80-4727-B24D-19EAEBFD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3751" y="1925638"/>
                <a:ext cx="9525" cy="14288"/>
              </a:xfrm>
              <a:custGeom>
                <a:avLst/>
                <a:gdLst>
                  <a:gd name="T0" fmla="*/ 0 w 10"/>
                  <a:gd name="T1" fmla="*/ 0 h 15"/>
                  <a:gd name="T2" fmla="*/ 8 w 10"/>
                  <a:gd name="T3" fmla="*/ 15 h 15"/>
                  <a:gd name="T4" fmla="*/ 10 w 10"/>
                  <a:gd name="T5" fmla="*/ 15 h 15"/>
                  <a:gd name="T6" fmla="*/ 0 w 10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2" y="5"/>
                      <a:pt x="5" y="10"/>
                      <a:pt x="8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0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2" name="Freeform 2549">
                <a:extLst>
                  <a:ext uri="{FF2B5EF4-FFF2-40B4-BE49-F238E27FC236}">
                    <a16:creationId xmlns="" xmlns:a16="http://schemas.microsoft.com/office/drawing/2014/main" id="{75702A05-E873-4145-8811-2F288F7F4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4226" y="1930400"/>
                <a:ext cx="7938" cy="3175"/>
              </a:xfrm>
              <a:custGeom>
                <a:avLst/>
                <a:gdLst>
                  <a:gd name="T0" fmla="*/ 0 w 10"/>
                  <a:gd name="T1" fmla="*/ 0 h 3"/>
                  <a:gd name="T2" fmla="*/ 10 w 10"/>
                  <a:gd name="T3" fmla="*/ 3 h 3"/>
                  <a:gd name="T4" fmla="*/ 10 w 10"/>
                  <a:gd name="T5" fmla="*/ 1 h 3"/>
                  <a:gd name="T6" fmla="*/ 0 w 10"/>
                  <a:gd name="T7" fmla="*/ 0 h 3"/>
                  <a:gd name="T8" fmla="*/ 0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3" y="1"/>
                      <a:pt x="7" y="2"/>
                      <a:pt x="10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1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3" name="Freeform 2550">
                <a:extLst>
                  <a:ext uri="{FF2B5EF4-FFF2-40B4-BE49-F238E27FC236}">
                    <a16:creationId xmlns="" xmlns:a16="http://schemas.microsoft.com/office/drawing/2014/main" id="{8F743746-B87B-4875-BE2B-C5DDC3B0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813" y="1920875"/>
                <a:ext cx="6350" cy="11113"/>
              </a:xfrm>
              <a:custGeom>
                <a:avLst/>
                <a:gdLst>
                  <a:gd name="T0" fmla="*/ 0 w 8"/>
                  <a:gd name="T1" fmla="*/ 0 h 12"/>
                  <a:gd name="T2" fmla="*/ 7 w 8"/>
                  <a:gd name="T3" fmla="*/ 12 h 12"/>
                  <a:gd name="T4" fmla="*/ 8 w 8"/>
                  <a:gd name="T5" fmla="*/ 11 h 12"/>
                  <a:gd name="T6" fmla="*/ 0 w 8"/>
                  <a:gd name="T7" fmla="*/ 0 h 12"/>
                  <a:gd name="T8" fmla="*/ 0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3" y="4"/>
                      <a:pt x="5" y="8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7"/>
                      <a:pt x="3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4" name="Freeform 2551">
                <a:extLst>
                  <a:ext uri="{FF2B5EF4-FFF2-40B4-BE49-F238E27FC236}">
                    <a16:creationId xmlns="" xmlns:a16="http://schemas.microsoft.com/office/drawing/2014/main" id="{04E7489E-A5D6-4027-85C5-615E908B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151" y="1943100"/>
                <a:ext cx="3175" cy="15875"/>
              </a:xfrm>
              <a:custGeom>
                <a:avLst/>
                <a:gdLst>
                  <a:gd name="T0" fmla="*/ 1 w 3"/>
                  <a:gd name="T1" fmla="*/ 11 h 16"/>
                  <a:gd name="T2" fmla="*/ 3 w 3"/>
                  <a:gd name="T3" fmla="*/ 16 h 16"/>
                  <a:gd name="T4" fmla="*/ 3 w 3"/>
                  <a:gd name="T5" fmla="*/ 1 h 16"/>
                  <a:gd name="T6" fmla="*/ 0 w 3"/>
                  <a:gd name="T7" fmla="*/ 0 h 16"/>
                  <a:gd name="T8" fmla="*/ 1 w 3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6">
                    <a:moveTo>
                      <a:pt x="1" y="11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11"/>
                      <a:pt x="3" y="6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7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5" name="Freeform 2552">
                <a:extLst>
                  <a:ext uri="{FF2B5EF4-FFF2-40B4-BE49-F238E27FC236}">
                    <a16:creationId xmlns="" xmlns:a16="http://schemas.microsoft.com/office/drawing/2014/main" id="{44FD931A-0876-4A22-982B-63D6B6B3E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56451" y="1889125"/>
                <a:ext cx="23813" cy="57150"/>
              </a:xfrm>
              <a:custGeom>
                <a:avLst/>
                <a:gdLst>
                  <a:gd name="T0" fmla="*/ 8 w 26"/>
                  <a:gd name="T1" fmla="*/ 2 h 61"/>
                  <a:gd name="T2" fmla="*/ 11 w 26"/>
                  <a:gd name="T3" fmla="*/ 7 h 61"/>
                  <a:gd name="T4" fmla="*/ 24 w 26"/>
                  <a:gd name="T5" fmla="*/ 37 h 61"/>
                  <a:gd name="T6" fmla="*/ 16 w 26"/>
                  <a:gd name="T7" fmla="*/ 61 h 61"/>
                  <a:gd name="T8" fmla="*/ 16 w 26"/>
                  <a:gd name="T9" fmla="*/ 61 h 61"/>
                  <a:gd name="T10" fmla="*/ 15 w 26"/>
                  <a:gd name="T11" fmla="*/ 61 h 61"/>
                  <a:gd name="T12" fmla="*/ 2 w 26"/>
                  <a:gd name="T13" fmla="*/ 31 h 61"/>
                  <a:gd name="T14" fmla="*/ 5 w 26"/>
                  <a:gd name="T15" fmla="*/ 5 h 61"/>
                  <a:gd name="T16" fmla="*/ 6 w 26"/>
                  <a:gd name="T17" fmla="*/ 2 h 61"/>
                  <a:gd name="T18" fmla="*/ 7 w 26"/>
                  <a:gd name="T19" fmla="*/ 0 h 61"/>
                  <a:gd name="T20" fmla="*/ 8 w 26"/>
                  <a:gd name="T21" fmla="*/ 2 h 61"/>
                  <a:gd name="T22" fmla="*/ 7 w 26"/>
                  <a:gd name="T23" fmla="*/ 32 h 61"/>
                  <a:gd name="T24" fmla="*/ 15 w 26"/>
                  <a:gd name="T25" fmla="*/ 53 h 61"/>
                  <a:gd name="T26" fmla="*/ 19 w 26"/>
                  <a:gd name="T27" fmla="*/ 35 h 61"/>
                  <a:gd name="T28" fmla="*/ 9 w 26"/>
                  <a:gd name="T29" fmla="*/ 12 h 61"/>
                  <a:gd name="T30" fmla="*/ 7 w 26"/>
                  <a:gd name="T31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61">
                    <a:moveTo>
                      <a:pt x="8" y="2"/>
                    </a:moveTo>
                    <a:cubicBezTo>
                      <a:pt x="9" y="3"/>
                      <a:pt x="10" y="5"/>
                      <a:pt x="11" y="7"/>
                    </a:cubicBezTo>
                    <a:cubicBezTo>
                      <a:pt x="16" y="13"/>
                      <a:pt x="23" y="24"/>
                      <a:pt x="24" y="37"/>
                    </a:cubicBezTo>
                    <a:cubicBezTo>
                      <a:pt x="26" y="49"/>
                      <a:pt x="22" y="59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9" y="55"/>
                      <a:pt x="4" y="43"/>
                      <a:pt x="2" y="31"/>
                    </a:cubicBezTo>
                    <a:cubicBezTo>
                      <a:pt x="0" y="19"/>
                      <a:pt x="3" y="11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2"/>
                    </a:lnTo>
                    <a:close/>
                    <a:moveTo>
                      <a:pt x="7" y="32"/>
                    </a:moveTo>
                    <a:cubicBezTo>
                      <a:pt x="8" y="41"/>
                      <a:pt x="12" y="49"/>
                      <a:pt x="15" y="53"/>
                    </a:cubicBezTo>
                    <a:cubicBezTo>
                      <a:pt x="18" y="51"/>
                      <a:pt x="20" y="44"/>
                      <a:pt x="19" y="35"/>
                    </a:cubicBezTo>
                    <a:cubicBezTo>
                      <a:pt x="18" y="26"/>
                      <a:pt x="13" y="18"/>
                      <a:pt x="9" y="12"/>
                    </a:cubicBezTo>
                    <a:cubicBezTo>
                      <a:pt x="8" y="17"/>
                      <a:pt x="6" y="23"/>
                      <a:pt x="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6" name="Freeform 2553">
                <a:extLst>
                  <a:ext uri="{FF2B5EF4-FFF2-40B4-BE49-F238E27FC236}">
                    <a16:creationId xmlns="" xmlns:a16="http://schemas.microsoft.com/office/drawing/2014/main" id="{67469162-65E2-4DC2-AA52-FF726D68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4388" y="1898650"/>
                <a:ext cx="6350" cy="46038"/>
              </a:xfrm>
              <a:custGeom>
                <a:avLst/>
                <a:gdLst>
                  <a:gd name="T0" fmla="*/ 3 w 7"/>
                  <a:gd name="T1" fmla="*/ 12 h 49"/>
                  <a:gd name="T2" fmla="*/ 5 w 7"/>
                  <a:gd name="T3" fmla="*/ 20 h 49"/>
                  <a:gd name="T4" fmla="*/ 6 w 7"/>
                  <a:gd name="T5" fmla="*/ 25 h 49"/>
                  <a:gd name="T6" fmla="*/ 6 w 7"/>
                  <a:gd name="T7" fmla="*/ 30 h 49"/>
                  <a:gd name="T8" fmla="*/ 7 w 7"/>
                  <a:gd name="T9" fmla="*/ 35 h 49"/>
                  <a:gd name="T10" fmla="*/ 7 w 7"/>
                  <a:gd name="T11" fmla="*/ 39 h 49"/>
                  <a:gd name="T12" fmla="*/ 7 w 7"/>
                  <a:gd name="T13" fmla="*/ 47 h 49"/>
                  <a:gd name="T14" fmla="*/ 7 w 7"/>
                  <a:gd name="T15" fmla="*/ 48 h 49"/>
                  <a:gd name="T16" fmla="*/ 7 w 7"/>
                  <a:gd name="T17" fmla="*/ 49 h 49"/>
                  <a:gd name="T18" fmla="*/ 6 w 7"/>
                  <a:gd name="T19" fmla="*/ 48 h 49"/>
                  <a:gd name="T20" fmla="*/ 6 w 7"/>
                  <a:gd name="T21" fmla="*/ 47 h 49"/>
                  <a:gd name="T22" fmla="*/ 5 w 7"/>
                  <a:gd name="T23" fmla="*/ 39 h 49"/>
                  <a:gd name="T24" fmla="*/ 4 w 7"/>
                  <a:gd name="T25" fmla="*/ 34 h 49"/>
                  <a:gd name="T26" fmla="*/ 4 w 7"/>
                  <a:gd name="T27" fmla="*/ 29 h 49"/>
                  <a:gd name="T28" fmla="*/ 3 w 7"/>
                  <a:gd name="T29" fmla="*/ 24 h 49"/>
                  <a:gd name="T30" fmla="*/ 3 w 7"/>
                  <a:gd name="T31" fmla="*/ 20 h 49"/>
                  <a:gd name="T32" fmla="*/ 2 w 7"/>
                  <a:gd name="T33" fmla="*/ 11 h 49"/>
                  <a:gd name="T34" fmla="*/ 0 w 7"/>
                  <a:gd name="T35" fmla="*/ 0 h 49"/>
                  <a:gd name="T36" fmla="*/ 3 w 7"/>
                  <a:gd name="T3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9">
                    <a:moveTo>
                      <a:pt x="3" y="12"/>
                    </a:moveTo>
                    <a:cubicBezTo>
                      <a:pt x="4" y="14"/>
                      <a:pt x="4" y="17"/>
                      <a:pt x="5" y="20"/>
                    </a:cubicBezTo>
                    <a:cubicBezTo>
                      <a:pt x="5" y="22"/>
                      <a:pt x="5" y="23"/>
                      <a:pt x="6" y="25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6"/>
                      <a:pt x="7" y="38"/>
                      <a:pt x="7" y="39"/>
                    </a:cubicBezTo>
                    <a:cubicBezTo>
                      <a:pt x="7" y="42"/>
                      <a:pt x="7" y="45"/>
                      <a:pt x="7" y="47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8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0" y="0"/>
                      <a:pt x="2" y="7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7" name="Freeform 2554">
                <a:extLst>
                  <a:ext uri="{FF2B5EF4-FFF2-40B4-BE49-F238E27FC236}">
                    <a16:creationId xmlns="" xmlns:a16="http://schemas.microsoft.com/office/drawing/2014/main" id="{ADA7903E-7812-42C9-8A26-99BEF1EB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151" y="1917700"/>
                <a:ext cx="4763" cy="14288"/>
              </a:xfrm>
              <a:custGeom>
                <a:avLst/>
                <a:gdLst>
                  <a:gd name="T0" fmla="*/ 5 w 5"/>
                  <a:gd name="T1" fmla="*/ 0 h 14"/>
                  <a:gd name="T2" fmla="*/ 1 w 5"/>
                  <a:gd name="T3" fmla="*/ 14 h 14"/>
                  <a:gd name="T4" fmla="*/ 0 w 5"/>
                  <a:gd name="T5" fmla="*/ 12 h 14"/>
                  <a:gd name="T6" fmla="*/ 5 w 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4" y="5"/>
                      <a:pt x="3" y="10"/>
                      <a:pt x="1" y="1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8"/>
                      <a:pt x="3" y="4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8" name="Freeform 2555">
                <a:extLst>
                  <a:ext uri="{FF2B5EF4-FFF2-40B4-BE49-F238E27FC236}">
                    <a16:creationId xmlns="" xmlns:a16="http://schemas.microsoft.com/office/drawing/2014/main" id="{11519451-477F-4457-BE81-38D49C306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1914525"/>
                <a:ext cx="9525" cy="17463"/>
              </a:xfrm>
              <a:custGeom>
                <a:avLst/>
                <a:gdLst>
                  <a:gd name="T0" fmla="*/ 0 w 9"/>
                  <a:gd name="T1" fmla="*/ 0 h 18"/>
                  <a:gd name="T2" fmla="*/ 9 w 9"/>
                  <a:gd name="T3" fmla="*/ 16 h 18"/>
                  <a:gd name="T4" fmla="*/ 8 w 9"/>
                  <a:gd name="T5" fmla="*/ 18 h 18"/>
                  <a:gd name="T6" fmla="*/ 0 w 9"/>
                  <a:gd name="T7" fmla="*/ 1 h 18"/>
                  <a:gd name="T8" fmla="*/ 0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3" y="6"/>
                      <a:pt x="6" y="11"/>
                      <a:pt x="9" y="16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2"/>
                      <a:pt x="3" y="7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9" name="Freeform 2556">
                <a:extLst>
                  <a:ext uri="{FF2B5EF4-FFF2-40B4-BE49-F238E27FC236}">
                    <a16:creationId xmlns="" xmlns:a16="http://schemas.microsoft.com/office/drawing/2014/main" id="{9D336762-4AC1-4EF3-8446-F5D1E9BD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1908175"/>
                <a:ext cx="3175" cy="9525"/>
              </a:xfrm>
              <a:custGeom>
                <a:avLst/>
                <a:gdLst>
                  <a:gd name="T0" fmla="*/ 4 w 4"/>
                  <a:gd name="T1" fmla="*/ 1 h 11"/>
                  <a:gd name="T2" fmla="*/ 1 w 4"/>
                  <a:gd name="T3" fmla="*/ 11 h 11"/>
                  <a:gd name="T4" fmla="*/ 0 w 4"/>
                  <a:gd name="T5" fmla="*/ 10 h 11"/>
                  <a:gd name="T6" fmla="*/ 4 w 4"/>
                  <a:gd name="T7" fmla="*/ 0 h 11"/>
                  <a:gd name="T8" fmla="*/ 4 w 4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4" y="1"/>
                    </a:moveTo>
                    <a:cubicBezTo>
                      <a:pt x="3" y="4"/>
                      <a:pt x="2" y="8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7"/>
                      <a:pt x="3" y="4"/>
                      <a:pt x="4" y="0"/>
                    </a:cubicBezTo>
                    <a:cubicBezTo>
                      <a:pt x="4" y="1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0" name="Freeform 2557">
                <a:extLst>
                  <a:ext uri="{FF2B5EF4-FFF2-40B4-BE49-F238E27FC236}">
                    <a16:creationId xmlns="" xmlns:a16="http://schemas.microsoft.com/office/drawing/2014/main" id="{84B60DB0-0DC4-41DA-B68D-6B113BBF7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1905000"/>
                <a:ext cx="6350" cy="12700"/>
              </a:xfrm>
              <a:custGeom>
                <a:avLst/>
                <a:gdLst>
                  <a:gd name="T0" fmla="*/ 0 w 8"/>
                  <a:gd name="T1" fmla="*/ 0 h 14"/>
                  <a:gd name="T2" fmla="*/ 8 w 8"/>
                  <a:gd name="T3" fmla="*/ 13 h 14"/>
                  <a:gd name="T4" fmla="*/ 7 w 8"/>
                  <a:gd name="T5" fmla="*/ 14 h 14"/>
                  <a:gd name="T6" fmla="*/ 0 w 8"/>
                  <a:gd name="T7" fmla="*/ 0 h 14"/>
                  <a:gd name="T8" fmla="*/ 0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3" y="4"/>
                      <a:pt x="6" y="9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9"/>
                      <a:pt x="3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1" name="Freeform 2558">
                <a:extLst>
                  <a:ext uri="{FF2B5EF4-FFF2-40B4-BE49-F238E27FC236}">
                    <a16:creationId xmlns="" xmlns:a16="http://schemas.microsoft.com/office/drawing/2014/main" id="{18359D8D-F4CD-4575-8683-1C5410A4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851" y="2006600"/>
                <a:ext cx="7938" cy="14288"/>
              </a:xfrm>
              <a:custGeom>
                <a:avLst/>
                <a:gdLst>
                  <a:gd name="T0" fmla="*/ 8 w 9"/>
                  <a:gd name="T1" fmla="*/ 9 h 15"/>
                  <a:gd name="T2" fmla="*/ 9 w 9"/>
                  <a:gd name="T3" fmla="*/ 15 h 15"/>
                  <a:gd name="T4" fmla="*/ 0 w 9"/>
                  <a:gd name="T5" fmla="*/ 2 h 15"/>
                  <a:gd name="T6" fmla="*/ 1 w 9"/>
                  <a:gd name="T7" fmla="*/ 0 h 15"/>
                  <a:gd name="T8" fmla="*/ 8 w 9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8" y="9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6" y="11"/>
                      <a:pt x="3" y="6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3"/>
                      <a:pt x="6" y="6"/>
                      <a:pt x="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2" name="Freeform 2559">
                <a:extLst>
                  <a:ext uri="{FF2B5EF4-FFF2-40B4-BE49-F238E27FC236}">
                    <a16:creationId xmlns="" xmlns:a16="http://schemas.microsoft.com/office/drawing/2014/main" id="{0649603B-E877-4894-B9F0-80E5E74D0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6926" y="1966913"/>
                <a:ext cx="38100" cy="44450"/>
              </a:xfrm>
              <a:custGeom>
                <a:avLst/>
                <a:gdLst>
                  <a:gd name="T0" fmla="*/ 0 w 41"/>
                  <a:gd name="T1" fmla="*/ 0 h 48"/>
                  <a:gd name="T2" fmla="*/ 2 w 41"/>
                  <a:gd name="T3" fmla="*/ 0 h 48"/>
                  <a:gd name="T4" fmla="*/ 5 w 41"/>
                  <a:gd name="T5" fmla="*/ 1 h 48"/>
                  <a:gd name="T6" fmla="*/ 28 w 41"/>
                  <a:gd name="T7" fmla="*/ 13 h 48"/>
                  <a:gd name="T8" fmla="*/ 39 w 41"/>
                  <a:gd name="T9" fmla="*/ 45 h 48"/>
                  <a:gd name="T10" fmla="*/ 38 w 41"/>
                  <a:gd name="T11" fmla="*/ 46 h 48"/>
                  <a:gd name="T12" fmla="*/ 38 w 41"/>
                  <a:gd name="T13" fmla="*/ 46 h 48"/>
                  <a:gd name="T14" fmla="*/ 15 w 41"/>
                  <a:gd name="T15" fmla="*/ 33 h 48"/>
                  <a:gd name="T16" fmla="*/ 2 w 41"/>
                  <a:gd name="T17" fmla="*/ 7 h 48"/>
                  <a:gd name="T18" fmla="*/ 1 w 41"/>
                  <a:gd name="T19" fmla="*/ 2 h 48"/>
                  <a:gd name="T20" fmla="*/ 0 w 41"/>
                  <a:gd name="T21" fmla="*/ 0 h 48"/>
                  <a:gd name="T22" fmla="*/ 8 w 41"/>
                  <a:gd name="T23" fmla="*/ 8 h 48"/>
                  <a:gd name="T24" fmla="*/ 19 w 41"/>
                  <a:gd name="T25" fmla="*/ 29 h 48"/>
                  <a:gd name="T26" fmla="*/ 34 w 41"/>
                  <a:gd name="T27" fmla="*/ 39 h 48"/>
                  <a:gd name="T28" fmla="*/ 25 w 41"/>
                  <a:gd name="T29" fmla="*/ 18 h 48"/>
                  <a:gd name="T30" fmla="*/ 8 w 41"/>
                  <a:gd name="T3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48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11" y="2"/>
                      <a:pt x="20" y="4"/>
                      <a:pt x="28" y="13"/>
                    </a:cubicBezTo>
                    <a:cubicBezTo>
                      <a:pt x="36" y="23"/>
                      <a:pt x="41" y="37"/>
                      <a:pt x="39" y="45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2" y="48"/>
                      <a:pt x="23" y="42"/>
                      <a:pt x="15" y="33"/>
                    </a:cubicBezTo>
                    <a:cubicBezTo>
                      <a:pt x="8" y="24"/>
                      <a:pt x="5" y="14"/>
                      <a:pt x="2" y="7"/>
                    </a:cubicBezTo>
                    <a:cubicBezTo>
                      <a:pt x="2" y="5"/>
                      <a:pt x="1" y="3"/>
                      <a:pt x="1" y="2"/>
                    </a:cubicBezTo>
                    <a:lnTo>
                      <a:pt x="0" y="0"/>
                    </a:lnTo>
                    <a:close/>
                    <a:moveTo>
                      <a:pt x="8" y="8"/>
                    </a:moveTo>
                    <a:cubicBezTo>
                      <a:pt x="10" y="14"/>
                      <a:pt x="13" y="22"/>
                      <a:pt x="19" y="29"/>
                    </a:cubicBezTo>
                    <a:cubicBezTo>
                      <a:pt x="24" y="35"/>
                      <a:pt x="30" y="39"/>
                      <a:pt x="34" y="39"/>
                    </a:cubicBezTo>
                    <a:cubicBezTo>
                      <a:pt x="34" y="34"/>
                      <a:pt x="31" y="25"/>
                      <a:pt x="25" y="18"/>
                    </a:cubicBezTo>
                    <a:cubicBezTo>
                      <a:pt x="19" y="11"/>
                      <a:pt x="13" y="9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3" name="Freeform 2560">
                <a:extLst>
                  <a:ext uri="{FF2B5EF4-FFF2-40B4-BE49-F238E27FC236}">
                    <a16:creationId xmlns="" xmlns:a16="http://schemas.microsoft.com/office/drawing/2014/main" id="{C82FAA18-6594-4CD7-9047-DC59954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276" y="1973263"/>
                <a:ext cx="28575" cy="36513"/>
              </a:xfrm>
              <a:custGeom>
                <a:avLst/>
                <a:gdLst>
                  <a:gd name="T0" fmla="*/ 7 w 31"/>
                  <a:gd name="T1" fmla="*/ 9 h 38"/>
                  <a:gd name="T2" fmla="*/ 13 w 31"/>
                  <a:gd name="T3" fmla="*/ 15 h 38"/>
                  <a:gd name="T4" fmla="*/ 15 w 31"/>
                  <a:gd name="T5" fmla="*/ 19 h 38"/>
                  <a:gd name="T6" fmla="*/ 18 w 31"/>
                  <a:gd name="T7" fmla="*/ 23 h 38"/>
                  <a:gd name="T8" fmla="*/ 21 w 31"/>
                  <a:gd name="T9" fmla="*/ 27 h 38"/>
                  <a:gd name="T10" fmla="*/ 24 w 31"/>
                  <a:gd name="T11" fmla="*/ 30 h 38"/>
                  <a:gd name="T12" fmla="*/ 29 w 31"/>
                  <a:gd name="T13" fmla="*/ 37 h 38"/>
                  <a:gd name="T14" fmla="*/ 30 w 31"/>
                  <a:gd name="T15" fmla="*/ 38 h 38"/>
                  <a:gd name="T16" fmla="*/ 31 w 31"/>
                  <a:gd name="T17" fmla="*/ 37 h 38"/>
                  <a:gd name="T18" fmla="*/ 31 w 31"/>
                  <a:gd name="T19" fmla="*/ 37 h 38"/>
                  <a:gd name="T20" fmla="*/ 30 w 31"/>
                  <a:gd name="T21" fmla="*/ 35 h 38"/>
                  <a:gd name="T22" fmla="*/ 26 w 31"/>
                  <a:gd name="T23" fmla="*/ 28 h 38"/>
                  <a:gd name="T24" fmla="*/ 23 w 31"/>
                  <a:gd name="T25" fmla="*/ 24 h 38"/>
                  <a:gd name="T26" fmla="*/ 20 w 31"/>
                  <a:gd name="T27" fmla="*/ 21 h 38"/>
                  <a:gd name="T28" fmla="*/ 17 w 31"/>
                  <a:gd name="T29" fmla="*/ 17 h 38"/>
                  <a:gd name="T30" fmla="*/ 14 w 31"/>
                  <a:gd name="T31" fmla="*/ 13 h 38"/>
                  <a:gd name="T32" fmla="*/ 8 w 31"/>
                  <a:gd name="T33" fmla="*/ 8 h 38"/>
                  <a:gd name="T34" fmla="*/ 0 w 31"/>
                  <a:gd name="T35" fmla="*/ 0 h 38"/>
                  <a:gd name="T36" fmla="*/ 7 w 31"/>
                  <a:gd name="T3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7" y="9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3"/>
                      <a:pt x="27" y="31"/>
                      <a:pt x="26" y="28"/>
                    </a:cubicBezTo>
                    <a:cubicBezTo>
                      <a:pt x="25" y="27"/>
                      <a:pt x="24" y="26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5" y="14"/>
                      <a:pt x="14" y="13"/>
                    </a:cubicBezTo>
                    <a:cubicBezTo>
                      <a:pt x="12" y="11"/>
                      <a:pt x="10" y="9"/>
                      <a:pt x="8" y="8"/>
                    </a:cubicBezTo>
                    <a:cubicBezTo>
                      <a:pt x="5" y="4"/>
                      <a:pt x="0" y="0"/>
                      <a:pt x="0" y="0"/>
                    </a:cubicBezTo>
                    <a:cubicBezTo>
                      <a:pt x="0" y="0"/>
                      <a:pt x="4" y="5"/>
                      <a:pt x="7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4" name="Freeform 2561">
                <a:extLst>
                  <a:ext uri="{FF2B5EF4-FFF2-40B4-BE49-F238E27FC236}">
                    <a16:creationId xmlns="" xmlns:a16="http://schemas.microsoft.com/office/drawing/2014/main" id="{6891F1F1-5F7D-4CCE-A3D9-ED00E8AD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1990725"/>
                <a:ext cx="12700" cy="7938"/>
              </a:xfrm>
              <a:custGeom>
                <a:avLst/>
                <a:gdLst>
                  <a:gd name="T0" fmla="*/ 1 w 13"/>
                  <a:gd name="T1" fmla="*/ 1 h 8"/>
                  <a:gd name="T2" fmla="*/ 13 w 13"/>
                  <a:gd name="T3" fmla="*/ 8 h 8"/>
                  <a:gd name="T4" fmla="*/ 13 w 13"/>
                  <a:gd name="T5" fmla="*/ 5 h 8"/>
                  <a:gd name="T6" fmla="*/ 0 w 13"/>
                  <a:gd name="T7" fmla="*/ 0 h 8"/>
                  <a:gd name="T8" fmla="*/ 1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" y="1"/>
                    </a:moveTo>
                    <a:cubicBezTo>
                      <a:pt x="5" y="3"/>
                      <a:pt x="9" y="5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3"/>
                      <a:pt x="4" y="2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5" name="Freeform 2562">
                <a:extLst>
                  <a:ext uri="{FF2B5EF4-FFF2-40B4-BE49-F238E27FC236}">
                    <a16:creationId xmlns="" xmlns:a16="http://schemas.microsoft.com/office/drawing/2014/main" id="{904E06E4-EF30-4166-BCA4-3F296253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1981200"/>
                <a:ext cx="7938" cy="17463"/>
              </a:xfrm>
              <a:custGeom>
                <a:avLst/>
                <a:gdLst>
                  <a:gd name="T0" fmla="*/ 0 w 7"/>
                  <a:gd name="T1" fmla="*/ 0 h 18"/>
                  <a:gd name="T2" fmla="*/ 5 w 7"/>
                  <a:gd name="T3" fmla="*/ 17 h 18"/>
                  <a:gd name="T4" fmla="*/ 7 w 7"/>
                  <a:gd name="T5" fmla="*/ 18 h 18"/>
                  <a:gd name="T6" fmla="*/ 1 w 7"/>
                  <a:gd name="T7" fmla="*/ 1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2" y="6"/>
                      <a:pt x="4" y="11"/>
                      <a:pt x="5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2"/>
                      <a:pt x="3" y="6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6" name="Freeform 2563">
                <a:extLst>
                  <a:ext uri="{FF2B5EF4-FFF2-40B4-BE49-F238E27FC236}">
                    <a16:creationId xmlns="" xmlns:a16="http://schemas.microsoft.com/office/drawing/2014/main" id="{2DAEE27D-2CD3-4E52-99E9-2AA2D388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1" y="1984375"/>
                <a:ext cx="9525" cy="4763"/>
              </a:xfrm>
              <a:custGeom>
                <a:avLst/>
                <a:gdLst>
                  <a:gd name="T0" fmla="*/ 0 w 10"/>
                  <a:gd name="T1" fmla="*/ 0 h 5"/>
                  <a:gd name="T2" fmla="*/ 10 w 10"/>
                  <a:gd name="T3" fmla="*/ 5 h 5"/>
                  <a:gd name="T4" fmla="*/ 10 w 10"/>
                  <a:gd name="T5" fmla="*/ 3 h 5"/>
                  <a:gd name="T6" fmla="*/ 0 w 10"/>
                  <a:gd name="T7" fmla="*/ 0 h 5"/>
                  <a:gd name="T8" fmla="*/ 0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3" y="2"/>
                      <a:pt x="6" y="3"/>
                      <a:pt x="10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7" name="Freeform 2564">
                <a:extLst>
                  <a:ext uri="{FF2B5EF4-FFF2-40B4-BE49-F238E27FC236}">
                    <a16:creationId xmlns="" xmlns:a16="http://schemas.microsoft.com/office/drawing/2014/main" id="{1D0E1996-FDDD-48D0-9A05-37C2632D8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1974850"/>
                <a:ext cx="4763" cy="12700"/>
              </a:xfrm>
              <a:custGeom>
                <a:avLst/>
                <a:gdLst>
                  <a:gd name="T0" fmla="*/ 0 w 5"/>
                  <a:gd name="T1" fmla="*/ 0 h 14"/>
                  <a:gd name="T2" fmla="*/ 4 w 5"/>
                  <a:gd name="T3" fmla="*/ 14 h 14"/>
                  <a:gd name="T4" fmla="*/ 5 w 5"/>
                  <a:gd name="T5" fmla="*/ 14 h 14"/>
                  <a:gd name="T6" fmla="*/ 0 w 5"/>
                  <a:gd name="T7" fmla="*/ 0 h 14"/>
                  <a:gd name="T8" fmla="*/ 0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5"/>
                      <a:pt x="3" y="9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2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8" name="Freeform 2565">
                <a:extLst>
                  <a:ext uri="{FF2B5EF4-FFF2-40B4-BE49-F238E27FC236}">
                    <a16:creationId xmlns="" xmlns:a16="http://schemas.microsoft.com/office/drawing/2014/main" id="{B76E8587-2633-4EF9-9EC9-31C722568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8201" y="2005013"/>
                <a:ext cx="4763" cy="15875"/>
              </a:xfrm>
              <a:custGeom>
                <a:avLst/>
                <a:gdLst>
                  <a:gd name="T0" fmla="*/ 0 w 4"/>
                  <a:gd name="T1" fmla="*/ 11 h 17"/>
                  <a:gd name="T2" fmla="*/ 1 w 4"/>
                  <a:gd name="T3" fmla="*/ 17 h 17"/>
                  <a:gd name="T4" fmla="*/ 4 w 4"/>
                  <a:gd name="T5" fmla="*/ 2 h 17"/>
                  <a:gd name="T6" fmla="*/ 2 w 4"/>
                  <a:gd name="T7" fmla="*/ 0 h 17"/>
                  <a:gd name="T8" fmla="*/ 0 w 4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7">
                    <a:moveTo>
                      <a:pt x="0" y="11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2" y="12"/>
                      <a:pt x="3" y="7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1" y="8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9" name="Freeform 2566">
                <a:extLst>
                  <a:ext uri="{FF2B5EF4-FFF2-40B4-BE49-F238E27FC236}">
                    <a16:creationId xmlns="" xmlns:a16="http://schemas.microsoft.com/office/drawing/2014/main" id="{C7F47E28-B779-4DF0-AB47-E618F65EE5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83438" y="1946275"/>
                <a:ext cx="23813" cy="61913"/>
              </a:xfrm>
              <a:custGeom>
                <a:avLst/>
                <a:gdLst>
                  <a:gd name="T0" fmla="*/ 13 w 24"/>
                  <a:gd name="T1" fmla="*/ 3 h 67"/>
                  <a:gd name="T2" fmla="*/ 16 w 24"/>
                  <a:gd name="T3" fmla="*/ 8 h 67"/>
                  <a:gd name="T4" fmla="*/ 23 w 24"/>
                  <a:gd name="T5" fmla="*/ 44 h 67"/>
                  <a:gd name="T6" fmla="*/ 9 w 24"/>
                  <a:gd name="T7" fmla="*/ 67 h 67"/>
                  <a:gd name="T8" fmla="*/ 8 w 24"/>
                  <a:gd name="T9" fmla="*/ 67 h 67"/>
                  <a:gd name="T10" fmla="*/ 8 w 24"/>
                  <a:gd name="T11" fmla="*/ 66 h 67"/>
                  <a:gd name="T12" fmla="*/ 1 w 24"/>
                  <a:gd name="T13" fmla="*/ 32 h 67"/>
                  <a:gd name="T14" fmla="*/ 9 w 24"/>
                  <a:gd name="T15" fmla="*/ 6 h 67"/>
                  <a:gd name="T16" fmla="*/ 11 w 24"/>
                  <a:gd name="T17" fmla="*/ 2 h 67"/>
                  <a:gd name="T18" fmla="*/ 12 w 24"/>
                  <a:gd name="T19" fmla="*/ 0 h 67"/>
                  <a:gd name="T20" fmla="*/ 13 w 24"/>
                  <a:gd name="T21" fmla="*/ 3 h 67"/>
                  <a:gd name="T22" fmla="*/ 6 w 24"/>
                  <a:gd name="T23" fmla="*/ 35 h 67"/>
                  <a:gd name="T24" fmla="*/ 10 w 24"/>
                  <a:gd name="T25" fmla="*/ 59 h 67"/>
                  <a:gd name="T26" fmla="*/ 18 w 24"/>
                  <a:gd name="T27" fmla="*/ 41 h 67"/>
                  <a:gd name="T28" fmla="*/ 13 w 24"/>
                  <a:gd name="T29" fmla="*/ 14 h 67"/>
                  <a:gd name="T30" fmla="*/ 6 w 24"/>
                  <a:gd name="T31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67">
                    <a:moveTo>
                      <a:pt x="13" y="3"/>
                    </a:moveTo>
                    <a:cubicBezTo>
                      <a:pt x="14" y="5"/>
                      <a:pt x="15" y="6"/>
                      <a:pt x="16" y="8"/>
                    </a:cubicBezTo>
                    <a:cubicBezTo>
                      <a:pt x="19" y="16"/>
                      <a:pt x="24" y="29"/>
                      <a:pt x="23" y="44"/>
                    </a:cubicBezTo>
                    <a:cubicBezTo>
                      <a:pt x="22" y="57"/>
                      <a:pt x="15" y="67"/>
                      <a:pt x="9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3" y="59"/>
                      <a:pt x="0" y="45"/>
                      <a:pt x="1" y="32"/>
                    </a:cubicBezTo>
                    <a:cubicBezTo>
                      <a:pt x="1" y="19"/>
                      <a:pt x="6" y="11"/>
                      <a:pt x="9" y="6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13" y="3"/>
                    </a:lnTo>
                    <a:close/>
                    <a:moveTo>
                      <a:pt x="6" y="35"/>
                    </a:moveTo>
                    <a:cubicBezTo>
                      <a:pt x="5" y="44"/>
                      <a:pt x="7" y="53"/>
                      <a:pt x="10" y="59"/>
                    </a:cubicBezTo>
                    <a:cubicBezTo>
                      <a:pt x="13" y="57"/>
                      <a:pt x="17" y="50"/>
                      <a:pt x="18" y="41"/>
                    </a:cubicBezTo>
                    <a:cubicBezTo>
                      <a:pt x="19" y="30"/>
                      <a:pt x="16" y="21"/>
                      <a:pt x="13" y="14"/>
                    </a:cubicBezTo>
                    <a:cubicBezTo>
                      <a:pt x="10" y="19"/>
                      <a:pt x="7" y="25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0" name="Freeform 2567">
                <a:extLst>
                  <a:ext uri="{FF2B5EF4-FFF2-40B4-BE49-F238E27FC236}">
                    <a16:creationId xmlns="" xmlns:a16="http://schemas.microsoft.com/office/drawing/2014/main" id="{7ACADFD9-E1AC-4B9C-9E51-21B298B8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376" y="1957388"/>
                <a:ext cx="4763" cy="49213"/>
              </a:xfrm>
              <a:custGeom>
                <a:avLst/>
                <a:gdLst>
                  <a:gd name="T0" fmla="*/ 5 w 5"/>
                  <a:gd name="T1" fmla="*/ 13 h 52"/>
                  <a:gd name="T2" fmla="*/ 5 w 5"/>
                  <a:gd name="T3" fmla="*/ 22 h 52"/>
                  <a:gd name="T4" fmla="*/ 5 w 5"/>
                  <a:gd name="T5" fmla="*/ 27 h 52"/>
                  <a:gd name="T6" fmla="*/ 5 w 5"/>
                  <a:gd name="T7" fmla="*/ 32 h 52"/>
                  <a:gd name="T8" fmla="*/ 4 w 5"/>
                  <a:gd name="T9" fmla="*/ 38 h 52"/>
                  <a:gd name="T10" fmla="*/ 3 w 5"/>
                  <a:gd name="T11" fmla="*/ 43 h 52"/>
                  <a:gd name="T12" fmla="*/ 2 w 5"/>
                  <a:gd name="T13" fmla="*/ 51 h 52"/>
                  <a:gd name="T14" fmla="*/ 1 w 5"/>
                  <a:gd name="T15" fmla="*/ 52 h 52"/>
                  <a:gd name="T16" fmla="*/ 0 w 5"/>
                  <a:gd name="T17" fmla="*/ 52 h 52"/>
                  <a:gd name="T18" fmla="*/ 0 w 5"/>
                  <a:gd name="T19" fmla="*/ 52 h 52"/>
                  <a:gd name="T20" fmla="*/ 0 w 5"/>
                  <a:gd name="T21" fmla="*/ 50 h 52"/>
                  <a:gd name="T22" fmla="*/ 1 w 5"/>
                  <a:gd name="T23" fmla="*/ 41 h 52"/>
                  <a:gd name="T24" fmla="*/ 2 w 5"/>
                  <a:gd name="T25" fmla="*/ 36 h 52"/>
                  <a:gd name="T26" fmla="*/ 2 w 5"/>
                  <a:gd name="T27" fmla="*/ 31 h 52"/>
                  <a:gd name="T28" fmla="*/ 3 w 5"/>
                  <a:gd name="T29" fmla="*/ 26 h 52"/>
                  <a:gd name="T30" fmla="*/ 3 w 5"/>
                  <a:gd name="T31" fmla="*/ 21 h 52"/>
                  <a:gd name="T32" fmla="*/ 4 w 5"/>
                  <a:gd name="T33" fmla="*/ 12 h 52"/>
                  <a:gd name="T34" fmla="*/ 5 w 5"/>
                  <a:gd name="T35" fmla="*/ 0 h 52"/>
                  <a:gd name="T36" fmla="*/ 5 w 5"/>
                  <a:gd name="T37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2">
                    <a:moveTo>
                      <a:pt x="5" y="13"/>
                    </a:moveTo>
                    <a:cubicBezTo>
                      <a:pt x="5" y="15"/>
                      <a:pt x="5" y="19"/>
                      <a:pt x="5" y="22"/>
                    </a:cubicBezTo>
                    <a:cubicBezTo>
                      <a:pt x="5" y="24"/>
                      <a:pt x="5" y="25"/>
                      <a:pt x="5" y="27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41"/>
                      <a:pt x="3" y="43"/>
                    </a:cubicBezTo>
                    <a:cubicBezTo>
                      <a:pt x="3" y="46"/>
                      <a:pt x="2" y="49"/>
                      <a:pt x="2" y="5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7"/>
                      <a:pt x="5" y="0"/>
                      <a:pt x="5" y="0"/>
                    </a:cubicBezTo>
                    <a:cubicBezTo>
                      <a:pt x="5" y="0"/>
                      <a:pt x="5" y="7"/>
                      <a:pt x="5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1" name="Freeform 2568">
                <a:extLst>
                  <a:ext uri="{FF2B5EF4-FFF2-40B4-BE49-F238E27FC236}">
                    <a16:creationId xmlns="" xmlns:a16="http://schemas.microsoft.com/office/drawing/2014/main" id="{DB4F3964-EDDF-443B-A417-DA58151EA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2963" y="1979613"/>
                <a:ext cx="7938" cy="14288"/>
              </a:xfrm>
              <a:custGeom>
                <a:avLst/>
                <a:gdLst>
                  <a:gd name="T0" fmla="*/ 8 w 8"/>
                  <a:gd name="T1" fmla="*/ 1 h 14"/>
                  <a:gd name="T2" fmla="*/ 1 w 8"/>
                  <a:gd name="T3" fmla="*/ 14 h 14"/>
                  <a:gd name="T4" fmla="*/ 0 w 8"/>
                  <a:gd name="T5" fmla="*/ 11 h 14"/>
                  <a:gd name="T6" fmla="*/ 8 w 8"/>
                  <a:gd name="T7" fmla="*/ 0 h 14"/>
                  <a:gd name="T8" fmla="*/ 8 w 8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6" y="5"/>
                      <a:pt x="4" y="10"/>
                      <a:pt x="1" y="1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8"/>
                      <a:pt x="6" y="4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2" name="Freeform 2569">
                <a:extLst>
                  <a:ext uri="{FF2B5EF4-FFF2-40B4-BE49-F238E27FC236}">
                    <a16:creationId xmlns="" xmlns:a16="http://schemas.microsoft.com/office/drawing/2014/main" id="{E43D6232-F57D-49C2-9CA6-87D82C81D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9788" y="1973263"/>
                <a:ext cx="6350" cy="20638"/>
              </a:xfrm>
              <a:custGeom>
                <a:avLst/>
                <a:gdLst>
                  <a:gd name="T0" fmla="*/ 0 w 6"/>
                  <a:gd name="T1" fmla="*/ 0 h 21"/>
                  <a:gd name="T2" fmla="*/ 6 w 6"/>
                  <a:gd name="T3" fmla="*/ 19 h 21"/>
                  <a:gd name="T4" fmla="*/ 4 w 6"/>
                  <a:gd name="T5" fmla="*/ 21 h 21"/>
                  <a:gd name="T6" fmla="*/ 0 w 6"/>
                  <a:gd name="T7" fmla="*/ 1 h 21"/>
                  <a:gd name="T8" fmla="*/ 0 w 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2" y="6"/>
                      <a:pt x="4" y="13"/>
                      <a:pt x="6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14"/>
                      <a:pt x="1" y="8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3" name="Freeform 2570">
                <a:extLst>
                  <a:ext uri="{FF2B5EF4-FFF2-40B4-BE49-F238E27FC236}">
                    <a16:creationId xmlns="" xmlns:a16="http://schemas.microsoft.com/office/drawing/2014/main" id="{EC4414A3-0F26-451E-94B0-65D6A303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138" y="1968500"/>
                <a:ext cx="4763" cy="11113"/>
              </a:xfrm>
              <a:custGeom>
                <a:avLst/>
                <a:gdLst>
                  <a:gd name="T0" fmla="*/ 6 w 6"/>
                  <a:gd name="T1" fmla="*/ 1 h 11"/>
                  <a:gd name="T2" fmla="*/ 1 w 6"/>
                  <a:gd name="T3" fmla="*/ 11 h 11"/>
                  <a:gd name="T4" fmla="*/ 0 w 6"/>
                  <a:gd name="T5" fmla="*/ 9 h 11"/>
                  <a:gd name="T6" fmla="*/ 5 w 6"/>
                  <a:gd name="T7" fmla="*/ 0 h 11"/>
                  <a:gd name="T8" fmla="*/ 6 w 6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6" y="1"/>
                    </a:moveTo>
                    <a:cubicBezTo>
                      <a:pt x="4" y="4"/>
                      <a:pt x="2" y="8"/>
                      <a:pt x="1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6"/>
                      <a:pt x="4" y="3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4" name="Freeform 2571">
                <a:extLst>
                  <a:ext uri="{FF2B5EF4-FFF2-40B4-BE49-F238E27FC236}">
                    <a16:creationId xmlns="" xmlns:a16="http://schemas.microsoft.com/office/drawing/2014/main" id="{8E30B138-4918-4B4C-A010-6706BC19D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376" y="1963738"/>
                <a:ext cx="4763" cy="14288"/>
              </a:xfrm>
              <a:custGeom>
                <a:avLst/>
                <a:gdLst>
                  <a:gd name="T0" fmla="*/ 0 w 6"/>
                  <a:gd name="T1" fmla="*/ 0 h 16"/>
                  <a:gd name="T2" fmla="*/ 6 w 6"/>
                  <a:gd name="T3" fmla="*/ 16 h 16"/>
                  <a:gd name="T4" fmla="*/ 4 w 6"/>
                  <a:gd name="T5" fmla="*/ 16 h 16"/>
                  <a:gd name="T6" fmla="*/ 0 w 6"/>
                  <a:gd name="T7" fmla="*/ 0 h 16"/>
                  <a:gd name="T8" fmla="*/ 0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2" y="6"/>
                      <a:pt x="4" y="11"/>
                      <a:pt x="6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1"/>
                      <a:pt x="2" y="6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5" name="Freeform 2572">
                <a:extLst>
                  <a:ext uri="{FF2B5EF4-FFF2-40B4-BE49-F238E27FC236}">
                    <a16:creationId xmlns="" xmlns:a16="http://schemas.microsoft.com/office/drawing/2014/main" id="{3BECC7A9-4C95-4510-9F80-555690E25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3438" y="2073275"/>
                <a:ext cx="4763" cy="17463"/>
              </a:xfrm>
              <a:custGeom>
                <a:avLst/>
                <a:gdLst>
                  <a:gd name="T0" fmla="*/ 5 w 5"/>
                  <a:gd name="T1" fmla="*/ 12 h 18"/>
                  <a:gd name="T2" fmla="*/ 4 w 5"/>
                  <a:gd name="T3" fmla="*/ 18 h 18"/>
                  <a:gd name="T4" fmla="*/ 0 w 5"/>
                  <a:gd name="T5" fmla="*/ 2 h 18"/>
                  <a:gd name="T6" fmla="*/ 2 w 5"/>
                  <a:gd name="T7" fmla="*/ 0 h 18"/>
                  <a:gd name="T8" fmla="*/ 5 w 5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5" y="12"/>
                    </a:moveTo>
                    <a:cubicBezTo>
                      <a:pt x="5" y="14"/>
                      <a:pt x="4" y="16"/>
                      <a:pt x="4" y="18"/>
                    </a:cubicBezTo>
                    <a:cubicBezTo>
                      <a:pt x="3" y="13"/>
                      <a:pt x="1" y="7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4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6" name="Freeform 2573">
                <a:extLst>
                  <a:ext uri="{FF2B5EF4-FFF2-40B4-BE49-F238E27FC236}">
                    <a16:creationId xmlns="" xmlns:a16="http://schemas.microsoft.com/office/drawing/2014/main" id="{4D607DC8-782F-46D1-853D-F4BBFEFB93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61213" y="2022475"/>
                <a:ext cx="28575" cy="53975"/>
              </a:xfrm>
              <a:custGeom>
                <a:avLst/>
                <a:gdLst>
                  <a:gd name="T0" fmla="*/ 0 w 31"/>
                  <a:gd name="T1" fmla="*/ 0 h 57"/>
                  <a:gd name="T2" fmla="*/ 2 w 31"/>
                  <a:gd name="T3" fmla="*/ 1 h 57"/>
                  <a:gd name="T4" fmla="*/ 6 w 31"/>
                  <a:gd name="T5" fmla="*/ 3 h 57"/>
                  <a:gd name="T6" fmla="*/ 25 w 31"/>
                  <a:gd name="T7" fmla="*/ 22 h 57"/>
                  <a:gd name="T8" fmla="*/ 25 w 31"/>
                  <a:gd name="T9" fmla="*/ 57 h 57"/>
                  <a:gd name="T10" fmla="*/ 25 w 31"/>
                  <a:gd name="T11" fmla="*/ 57 h 57"/>
                  <a:gd name="T12" fmla="*/ 25 w 31"/>
                  <a:gd name="T13" fmla="*/ 57 h 57"/>
                  <a:gd name="T14" fmla="*/ 6 w 31"/>
                  <a:gd name="T15" fmla="*/ 37 h 57"/>
                  <a:gd name="T16" fmla="*/ 1 w 31"/>
                  <a:gd name="T17" fmla="*/ 7 h 57"/>
                  <a:gd name="T18" fmla="*/ 1 w 31"/>
                  <a:gd name="T19" fmla="*/ 3 h 57"/>
                  <a:gd name="T20" fmla="*/ 0 w 31"/>
                  <a:gd name="T21" fmla="*/ 0 h 57"/>
                  <a:gd name="T22" fmla="*/ 6 w 31"/>
                  <a:gd name="T23" fmla="*/ 10 h 57"/>
                  <a:gd name="T24" fmla="*/ 11 w 31"/>
                  <a:gd name="T25" fmla="*/ 34 h 57"/>
                  <a:gd name="T26" fmla="*/ 23 w 31"/>
                  <a:gd name="T27" fmla="*/ 49 h 57"/>
                  <a:gd name="T28" fmla="*/ 21 w 31"/>
                  <a:gd name="T29" fmla="*/ 25 h 57"/>
                  <a:gd name="T30" fmla="*/ 6 w 31"/>
                  <a:gd name="T31" fmla="*/ 1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7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11" y="5"/>
                      <a:pt x="20" y="9"/>
                      <a:pt x="25" y="22"/>
                    </a:cubicBezTo>
                    <a:cubicBezTo>
                      <a:pt x="31" y="33"/>
                      <a:pt x="31" y="49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18" y="57"/>
                      <a:pt x="11" y="48"/>
                      <a:pt x="6" y="37"/>
                    </a:cubicBezTo>
                    <a:cubicBezTo>
                      <a:pt x="2" y="26"/>
                      <a:pt x="1" y="15"/>
                      <a:pt x="1" y="7"/>
                    </a:cubicBezTo>
                    <a:cubicBezTo>
                      <a:pt x="1" y="5"/>
                      <a:pt x="1" y="4"/>
                      <a:pt x="1" y="3"/>
                    </a:cubicBezTo>
                    <a:lnTo>
                      <a:pt x="0" y="0"/>
                    </a:lnTo>
                    <a:close/>
                    <a:moveTo>
                      <a:pt x="6" y="10"/>
                    </a:moveTo>
                    <a:cubicBezTo>
                      <a:pt x="7" y="17"/>
                      <a:pt x="7" y="25"/>
                      <a:pt x="11" y="34"/>
                    </a:cubicBezTo>
                    <a:cubicBezTo>
                      <a:pt x="14" y="42"/>
                      <a:pt x="19" y="48"/>
                      <a:pt x="23" y="49"/>
                    </a:cubicBezTo>
                    <a:cubicBezTo>
                      <a:pt x="25" y="44"/>
                      <a:pt x="25" y="34"/>
                      <a:pt x="21" y="25"/>
                    </a:cubicBezTo>
                    <a:cubicBezTo>
                      <a:pt x="17" y="17"/>
                      <a:pt x="11" y="13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7" name="Freeform 2574">
                <a:extLst>
                  <a:ext uri="{FF2B5EF4-FFF2-40B4-BE49-F238E27FC236}">
                    <a16:creationId xmlns="" xmlns:a16="http://schemas.microsoft.com/office/drawing/2014/main" id="{D112191C-4410-4B47-923F-22ACE1E1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5976" y="2032000"/>
                <a:ext cx="17463" cy="42863"/>
              </a:xfrm>
              <a:custGeom>
                <a:avLst/>
                <a:gdLst>
                  <a:gd name="T0" fmla="*/ 5 w 19"/>
                  <a:gd name="T1" fmla="*/ 11 h 47"/>
                  <a:gd name="T2" fmla="*/ 8 w 19"/>
                  <a:gd name="T3" fmla="*/ 19 h 47"/>
                  <a:gd name="T4" fmla="*/ 10 w 19"/>
                  <a:gd name="T5" fmla="*/ 23 h 47"/>
                  <a:gd name="T6" fmla="*/ 11 w 19"/>
                  <a:gd name="T7" fmla="*/ 28 h 47"/>
                  <a:gd name="T8" fmla="*/ 13 w 19"/>
                  <a:gd name="T9" fmla="*/ 33 h 47"/>
                  <a:gd name="T10" fmla="*/ 15 w 19"/>
                  <a:gd name="T11" fmla="*/ 37 h 47"/>
                  <a:gd name="T12" fmla="*/ 18 w 19"/>
                  <a:gd name="T13" fmla="*/ 45 h 47"/>
                  <a:gd name="T14" fmla="*/ 18 w 19"/>
                  <a:gd name="T15" fmla="*/ 47 h 47"/>
                  <a:gd name="T16" fmla="*/ 19 w 19"/>
                  <a:gd name="T17" fmla="*/ 47 h 47"/>
                  <a:gd name="T18" fmla="*/ 19 w 19"/>
                  <a:gd name="T19" fmla="*/ 46 h 47"/>
                  <a:gd name="T20" fmla="*/ 19 w 19"/>
                  <a:gd name="T21" fmla="*/ 44 h 47"/>
                  <a:gd name="T22" fmla="*/ 17 w 19"/>
                  <a:gd name="T23" fmla="*/ 36 h 47"/>
                  <a:gd name="T24" fmla="*/ 15 w 19"/>
                  <a:gd name="T25" fmla="*/ 31 h 47"/>
                  <a:gd name="T26" fmla="*/ 14 w 19"/>
                  <a:gd name="T27" fmla="*/ 26 h 47"/>
                  <a:gd name="T28" fmla="*/ 12 w 19"/>
                  <a:gd name="T29" fmla="*/ 22 h 47"/>
                  <a:gd name="T30" fmla="*/ 10 w 19"/>
                  <a:gd name="T31" fmla="*/ 17 h 47"/>
                  <a:gd name="T32" fmla="*/ 6 w 19"/>
                  <a:gd name="T33" fmla="*/ 10 h 47"/>
                  <a:gd name="T34" fmla="*/ 0 w 19"/>
                  <a:gd name="T35" fmla="*/ 0 h 47"/>
                  <a:gd name="T36" fmla="*/ 5 w 19"/>
                  <a:gd name="T3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47">
                    <a:moveTo>
                      <a:pt x="5" y="11"/>
                    </a:moveTo>
                    <a:cubicBezTo>
                      <a:pt x="8" y="19"/>
                      <a:pt x="8" y="19"/>
                      <a:pt x="8" y="19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6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8" y="42"/>
                      <a:pt x="18" y="39"/>
                      <a:pt x="17" y="36"/>
                    </a:cubicBezTo>
                    <a:cubicBezTo>
                      <a:pt x="16" y="34"/>
                      <a:pt x="16" y="33"/>
                      <a:pt x="15" y="3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0"/>
                      <a:pt x="10" y="19"/>
                      <a:pt x="10" y="17"/>
                    </a:cubicBezTo>
                    <a:cubicBezTo>
                      <a:pt x="8" y="14"/>
                      <a:pt x="7" y="12"/>
                      <a:pt x="6" y="10"/>
                    </a:cubicBezTo>
                    <a:cubicBezTo>
                      <a:pt x="3" y="6"/>
                      <a:pt x="0" y="0"/>
                      <a:pt x="0" y="0"/>
                    </a:cubicBezTo>
                    <a:cubicBezTo>
                      <a:pt x="0" y="0"/>
                      <a:pt x="3" y="6"/>
                      <a:pt x="5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8" name="Freeform 2575">
                <a:extLst>
                  <a:ext uri="{FF2B5EF4-FFF2-40B4-BE49-F238E27FC236}">
                    <a16:creationId xmlns="" xmlns:a16="http://schemas.microsoft.com/office/drawing/2014/main" id="{943E8F8F-66C6-440F-99A2-44EF867F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151" y="2052638"/>
                <a:ext cx="9525" cy="9525"/>
              </a:xfrm>
              <a:custGeom>
                <a:avLst/>
                <a:gdLst>
                  <a:gd name="T0" fmla="*/ 0 w 11"/>
                  <a:gd name="T1" fmla="*/ 0 h 11"/>
                  <a:gd name="T2" fmla="*/ 11 w 11"/>
                  <a:gd name="T3" fmla="*/ 11 h 11"/>
                  <a:gd name="T4" fmla="*/ 11 w 11"/>
                  <a:gd name="T5" fmla="*/ 8 h 11"/>
                  <a:gd name="T6" fmla="*/ 0 w 1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4" y="4"/>
                      <a:pt x="8" y="7"/>
                      <a:pt x="11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5"/>
                      <a:pt x="4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9" name="Freeform 2576">
                <a:extLst>
                  <a:ext uri="{FF2B5EF4-FFF2-40B4-BE49-F238E27FC236}">
                    <a16:creationId xmlns="" xmlns:a16="http://schemas.microsoft.com/office/drawing/2014/main" id="{13A5FBF3-3BAB-47D7-9503-C11AC3304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76" y="2043113"/>
                <a:ext cx="1588" cy="19050"/>
              </a:xfrm>
              <a:custGeom>
                <a:avLst/>
                <a:gdLst>
                  <a:gd name="T0" fmla="*/ 1 w 2"/>
                  <a:gd name="T1" fmla="*/ 0 h 19"/>
                  <a:gd name="T2" fmla="*/ 0 w 2"/>
                  <a:gd name="T3" fmla="*/ 18 h 19"/>
                  <a:gd name="T4" fmla="*/ 2 w 2"/>
                  <a:gd name="T5" fmla="*/ 19 h 19"/>
                  <a:gd name="T6" fmla="*/ 1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1" y="0"/>
                    </a:moveTo>
                    <a:cubicBezTo>
                      <a:pt x="1" y="6"/>
                      <a:pt x="1" y="12"/>
                      <a:pt x="0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3"/>
                      <a:pt x="2" y="7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0" name="Freeform 2577">
                <a:extLst>
                  <a:ext uri="{FF2B5EF4-FFF2-40B4-BE49-F238E27FC236}">
                    <a16:creationId xmlns="" xmlns:a16="http://schemas.microsoft.com/office/drawing/2014/main" id="{7F0CE45E-FA2B-4725-9015-1219F6496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5976" y="2043113"/>
                <a:ext cx="9525" cy="7938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8 h 8"/>
                  <a:gd name="T4" fmla="*/ 9 w 9"/>
                  <a:gd name="T5" fmla="*/ 6 h 8"/>
                  <a:gd name="T6" fmla="*/ 0 w 9"/>
                  <a:gd name="T7" fmla="*/ 0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3"/>
                      <a:pt x="6" y="5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1" name="Freeform 2578">
                <a:extLst>
                  <a:ext uri="{FF2B5EF4-FFF2-40B4-BE49-F238E27FC236}">
                    <a16:creationId xmlns="" xmlns:a16="http://schemas.microsoft.com/office/drawing/2014/main" id="{6BBA0D52-BF06-4EE2-9FE5-778D0EE3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3913" y="2035175"/>
                <a:ext cx="1588" cy="14288"/>
              </a:xfrm>
              <a:custGeom>
                <a:avLst/>
                <a:gdLst>
                  <a:gd name="T0" fmla="*/ 0 w 2"/>
                  <a:gd name="T1" fmla="*/ 1 h 16"/>
                  <a:gd name="T2" fmla="*/ 0 w 2"/>
                  <a:gd name="T3" fmla="*/ 16 h 16"/>
                  <a:gd name="T4" fmla="*/ 2 w 2"/>
                  <a:gd name="T5" fmla="*/ 16 h 16"/>
                  <a:gd name="T6" fmla="*/ 0 w 2"/>
                  <a:gd name="T7" fmla="*/ 0 h 16"/>
                  <a:gd name="T8" fmla="*/ 0 w 2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6">
                    <a:moveTo>
                      <a:pt x="0" y="1"/>
                    </a:moveTo>
                    <a:cubicBezTo>
                      <a:pt x="0" y="6"/>
                      <a:pt x="0" y="11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1"/>
                      <a:pt x="1" y="5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2" name="Freeform 2579">
                <a:extLst>
                  <a:ext uri="{FF2B5EF4-FFF2-40B4-BE49-F238E27FC236}">
                    <a16:creationId xmlns="" xmlns:a16="http://schemas.microsoft.com/office/drawing/2014/main" id="{F8045926-85A9-4E06-8120-AFFAAC48A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6613" y="2074863"/>
                <a:ext cx="9525" cy="15875"/>
              </a:xfrm>
              <a:custGeom>
                <a:avLst/>
                <a:gdLst>
                  <a:gd name="T0" fmla="*/ 1 w 9"/>
                  <a:gd name="T1" fmla="*/ 10 h 16"/>
                  <a:gd name="T2" fmla="*/ 0 w 9"/>
                  <a:gd name="T3" fmla="*/ 16 h 16"/>
                  <a:gd name="T4" fmla="*/ 9 w 9"/>
                  <a:gd name="T5" fmla="*/ 2 h 16"/>
                  <a:gd name="T6" fmla="*/ 8 w 9"/>
                  <a:gd name="T7" fmla="*/ 0 h 16"/>
                  <a:gd name="T8" fmla="*/ 1 w 9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1" y="10"/>
                    </a:moveTo>
                    <a:cubicBezTo>
                      <a:pt x="1" y="12"/>
                      <a:pt x="0" y="14"/>
                      <a:pt x="0" y="16"/>
                    </a:cubicBezTo>
                    <a:cubicBezTo>
                      <a:pt x="3" y="11"/>
                      <a:pt x="6" y="7"/>
                      <a:pt x="9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3"/>
                      <a:pt x="3" y="7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3" name="Freeform 2580">
                <a:extLst>
                  <a:ext uri="{FF2B5EF4-FFF2-40B4-BE49-F238E27FC236}">
                    <a16:creationId xmlns="" xmlns:a16="http://schemas.microsoft.com/office/drawing/2014/main" id="{E4C80543-069A-4679-B8C9-A952086A62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91376" y="2014538"/>
                <a:ext cx="28575" cy="65088"/>
              </a:xfrm>
              <a:custGeom>
                <a:avLst/>
                <a:gdLst>
                  <a:gd name="T0" fmla="*/ 28 w 31"/>
                  <a:gd name="T1" fmla="*/ 4 h 70"/>
                  <a:gd name="T2" fmla="*/ 28 w 31"/>
                  <a:gd name="T3" fmla="*/ 10 h 70"/>
                  <a:gd name="T4" fmla="*/ 25 w 31"/>
                  <a:gd name="T5" fmla="*/ 49 h 70"/>
                  <a:gd name="T6" fmla="*/ 3 w 31"/>
                  <a:gd name="T7" fmla="*/ 68 h 70"/>
                  <a:gd name="T8" fmla="*/ 3 w 31"/>
                  <a:gd name="T9" fmla="*/ 68 h 70"/>
                  <a:gd name="T10" fmla="*/ 3 w 31"/>
                  <a:gd name="T11" fmla="*/ 67 h 70"/>
                  <a:gd name="T12" fmla="*/ 6 w 31"/>
                  <a:gd name="T13" fmla="*/ 30 h 70"/>
                  <a:gd name="T14" fmla="*/ 23 w 31"/>
                  <a:gd name="T15" fmla="*/ 5 h 70"/>
                  <a:gd name="T16" fmla="*/ 26 w 31"/>
                  <a:gd name="T17" fmla="*/ 2 h 70"/>
                  <a:gd name="T18" fmla="*/ 27 w 31"/>
                  <a:gd name="T19" fmla="*/ 0 h 70"/>
                  <a:gd name="T20" fmla="*/ 28 w 31"/>
                  <a:gd name="T21" fmla="*/ 4 h 70"/>
                  <a:gd name="T22" fmla="*/ 11 w 31"/>
                  <a:gd name="T23" fmla="*/ 34 h 70"/>
                  <a:gd name="T24" fmla="*/ 7 w 31"/>
                  <a:gd name="T25" fmla="*/ 60 h 70"/>
                  <a:gd name="T26" fmla="*/ 21 w 31"/>
                  <a:gd name="T27" fmla="*/ 44 h 70"/>
                  <a:gd name="T28" fmla="*/ 24 w 31"/>
                  <a:gd name="T29" fmla="*/ 15 h 70"/>
                  <a:gd name="T30" fmla="*/ 11 w 31"/>
                  <a:gd name="T31" fmla="*/ 3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70">
                    <a:moveTo>
                      <a:pt x="28" y="4"/>
                    </a:moveTo>
                    <a:cubicBezTo>
                      <a:pt x="28" y="5"/>
                      <a:pt x="28" y="7"/>
                      <a:pt x="28" y="10"/>
                    </a:cubicBezTo>
                    <a:cubicBezTo>
                      <a:pt x="30" y="19"/>
                      <a:pt x="31" y="34"/>
                      <a:pt x="25" y="49"/>
                    </a:cubicBezTo>
                    <a:cubicBezTo>
                      <a:pt x="20" y="63"/>
                      <a:pt x="10" y="70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58"/>
                      <a:pt x="2" y="43"/>
                      <a:pt x="6" y="30"/>
                    </a:cubicBezTo>
                    <a:cubicBezTo>
                      <a:pt x="11" y="16"/>
                      <a:pt x="18" y="10"/>
                      <a:pt x="23" y="5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8" y="4"/>
                    </a:lnTo>
                    <a:close/>
                    <a:moveTo>
                      <a:pt x="11" y="34"/>
                    </a:moveTo>
                    <a:cubicBezTo>
                      <a:pt x="8" y="44"/>
                      <a:pt x="6" y="54"/>
                      <a:pt x="7" y="60"/>
                    </a:cubicBezTo>
                    <a:cubicBezTo>
                      <a:pt x="11" y="59"/>
                      <a:pt x="17" y="54"/>
                      <a:pt x="21" y="44"/>
                    </a:cubicBezTo>
                    <a:cubicBezTo>
                      <a:pt x="25" y="34"/>
                      <a:pt x="25" y="23"/>
                      <a:pt x="24" y="15"/>
                    </a:cubicBezTo>
                    <a:cubicBezTo>
                      <a:pt x="20" y="19"/>
                      <a:pt x="15" y="24"/>
                      <a:pt x="1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4" name="Freeform 2581">
                <a:extLst>
                  <a:ext uri="{FF2B5EF4-FFF2-40B4-BE49-F238E27FC236}">
                    <a16:creationId xmlns="" xmlns:a16="http://schemas.microsoft.com/office/drawing/2014/main" id="{E9769C4F-AA3B-42B7-94B5-757101141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551" y="2027238"/>
                <a:ext cx="19050" cy="49213"/>
              </a:xfrm>
              <a:custGeom>
                <a:avLst/>
                <a:gdLst>
                  <a:gd name="T0" fmla="*/ 18 w 21"/>
                  <a:gd name="T1" fmla="*/ 14 h 53"/>
                  <a:gd name="T2" fmla="*/ 15 w 21"/>
                  <a:gd name="T3" fmla="*/ 24 h 53"/>
                  <a:gd name="T4" fmla="*/ 13 w 21"/>
                  <a:gd name="T5" fmla="*/ 29 h 53"/>
                  <a:gd name="T6" fmla="*/ 11 w 21"/>
                  <a:gd name="T7" fmla="*/ 34 h 53"/>
                  <a:gd name="T8" fmla="*/ 9 w 21"/>
                  <a:gd name="T9" fmla="*/ 39 h 53"/>
                  <a:gd name="T10" fmla="*/ 7 w 21"/>
                  <a:gd name="T11" fmla="*/ 44 h 53"/>
                  <a:gd name="T12" fmla="*/ 2 w 21"/>
                  <a:gd name="T13" fmla="*/ 52 h 53"/>
                  <a:gd name="T14" fmla="*/ 1 w 21"/>
                  <a:gd name="T15" fmla="*/ 53 h 53"/>
                  <a:gd name="T16" fmla="*/ 0 w 21"/>
                  <a:gd name="T17" fmla="*/ 53 h 53"/>
                  <a:gd name="T18" fmla="*/ 0 w 21"/>
                  <a:gd name="T19" fmla="*/ 53 h 53"/>
                  <a:gd name="T20" fmla="*/ 1 w 21"/>
                  <a:gd name="T21" fmla="*/ 51 h 53"/>
                  <a:gd name="T22" fmla="*/ 5 w 21"/>
                  <a:gd name="T23" fmla="*/ 42 h 53"/>
                  <a:gd name="T24" fmla="*/ 7 w 21"/>
                  <a:gd name="T25" fmla="*/ 37 h 53"/>
                  <a:gd name="T26" fmla="*/ 9 w 21"/>
                  <a:gd name="T27" fmla="*/ 32 h 53"/>
                  <a:gd name="T28" fmla="*/ 11 w 21"/>
                  <a:gd name="T29" fmla="*/ 27 h 53"/>
                  <a:gd name="T30" fmla="*/ 13 w 21"/>
                  <a:gd name="T31" fmla="*/ 22 h 53"/>
                  <a:gd name="T32" fmla="*/ 17 w 21"/>
                  <a:gd name="T33" fmla="*/ 13 h 53"/>
                  <a:gd name="T34" fmla="*/ 21 w 21"/>
                  <a:gd name="T35" fmla="*/ 0 h 53"/>
                  <a:gd name="T36" fmla="*/ 18 w 21"/>
                  <a:gd name="T37" fmla="*/ 1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53">
                    <a:moveTo>
                      <a:pt x="18" y="14"/>
                    </a:moveTo>
                    <a:cubicBezTo>
                      <a:pt x="17" y="17"/>
                      <a:pt x="16" y="20"/>
                      <a:pt x="15" y="24"/>
                    </a:cubicBezTo>
                    <a:cubicBezTo>
                      <a:pt x="15" y="26"/>
                      <a:pt x="14" y="27"/>
                      <a:pt x="13" y="29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41"/>
                      <a:pt x="7" y="43"/>
                      <a:pt x="7" y="44"/>
                    </a:cubicBezTo>
                    <a:cubicBezTo>
                      <a:pt x="5" y="47"/>
                      <a:pt x="3" y="50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8"/>
                      <a:pt x="21" y="0"/>
                      <a:pt x="21" y="0"/>
                    </a:cubicBezTo>
                    <a:cubicBezTo>
                      <a:pt x="21" y="0"/>
                      <a:pt x="20" y="8"/>
                      <a:pt x="18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5" name="Freeform 2582">
                <a:extLst>
                  <a:ext uri="{FF2B5EF4-FFF2-40B4-BE49-F238E27FC236}">
                    <a16:creationId xmlns="" xmlns:a16="http://schemas.microsoft.com/office/drawing/2014/main" id="{C42DF977-99C9-4ED8-BCEE-399166CBB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2488" y="2052638"/>
                <a:ext cx="11113" cy="11113"/>
              </a:xfrm>
              <a:custGeom>
                <a:avLst/>
                <a:gdLst>
                  <a:gd name="T0" fmla="*/ 12 w 12"/>
                  <a:gd name="T1" fmla="*/ 1 h 13"/>
                  <a:gd name="T2" fmla="*/ 0 w 12"/>
                  <a:gd name="T3" fmla="*/ 13 h 13"/>
                  <a:gd name="T4" fmla="*/ 0 w 12"/>
                  <a:gd name="T5" fmla="*/ 10 h 13"/>
                  <a:gd name="T6" fmla="*/ 12 w 12"/>
                  <a:gd name="T7" fmla="*/ 0 h 13"/>
                  <a:gd name="T8" fmla="*/ 12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"/>
                    </a:moveTo>
                    <a:cubicBezTo>
                      <a:pt x="8" y="5"/>
                      <a:pt x="4" y="9"/>
                      <a:pt x="0" y="1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7"/>
                      <a:pt x="8" y="4"/>
                      <a:pt x="12" y="0"/>
                    </a:cubicBezTo>
                    <a:lnTo>
                      <a:pt x="1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6" name="Freeform 2583">
                <a:extLst>
                  <a:ext uri="{FF2B5EF4-FFF2-40B4-BE49-F238E27FC236}">
                    <a16:creationId xmlns="" xmlns:a16="http://schemas.microsoft.com/office/drawing/2014/main" id="{92345750-8691-4AD7-86E4-E91980BB5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0901" y="2043113"/>
                <a:ext cx="1588" cy="20638"/>
              </a:xfrm>
              <a:custGeom>
                <a:avLst/>
                <a:gdLst>
                  <a:gd name="T0" fmla="*/ 2 w 2"/>
                  <a:gd name="T1" fmla="*/ 0 h 22"/>
                  <a:gd name="T2" fmla="*/ 2 w 2"/>
                  <a:gd name="T3" fmla="*/ 21 h 22"/>
                  <a:gd name="T4" fmla="*/ 0 w 2"/>
                  <a:gd name="T5" fmla="*/ 22 h 22"/>
                  <a:gd name="T6" fmla="*/ 2 w 2"/>
                  <a:gd name="T7" fmla="*/ 1 h 22"/>
                  <a:gd name="T8" fmla="*/ 2 w 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2">
                    <a:moveTo>
                      <a:pt x="2" y="0"/>
                    </a:moveTo>
                    <a:cubicBezTo>
                      <a:pt x="2" y="7"/>
                      <a:pt x="2" y="14"/>
                      <a:pt x="2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15"/>
                      <a:pt x="1" y="8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7" name="Freeform 2584">
                <a:extLst>
                  <a:ext uri="{FF2B5EF4-FFF2-40B4-BE49-F238E27FC236}">
                    <a16:creationId xmlns="" xmlns:a16="http://schemas.microsoft.com/office/drawing/2014/main" id="{B7A98E0B-6042-4D4B-BC7C-BC4D4B596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251" y="2041525"/>
                <a:ext cx="7938" cy="9525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0 w 9"/>
                  <a:gd name="T5" fmla="*/ 8 h 10"/>
                  <a:gd name="T6" fmla="*/ 9 w 9"/>
                  <a:gd name="T7" fmla="*/ 0 h 10"/>
                  <a:gd name="T8" fmla="*/ 9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4"/>
                      <a:pt x="3" y="7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6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8" name="Freeform 2585">
                <a:extLst>
                  <a:ext uri="{FF2B5EF4-FFF2-40B4-BE49-F238E27FC236}">
                    <a16:creationId xmlns="" xmlns:a16="http://schemas.microsoft.com/office/drawing/2014/main" id="{4F47C4BF-8FBD-4D29-AB8A-83DFC94E1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251" y="2032000"/>
                <a:ext cx="1588" cy="17463"/>
              </a:xfrm>
              <a:custGeom>
                <a:avLst/>
                <a:gdLst>
                  <a:gd name="T0" fmla="*/ 1 w 2"/>
                  <a:gd name="T1" fmla="*/ 0 h 18"/>
                  <a:gd name="T2" fmla="*/ 2 w 2"/>
                  <a:gd name="T3" fmla="*/ 18 h 18"/>
                  <a:gd name="T4" fmla="*/ 0 w 2"/>
                  <a:gd name="T5" fmla="*/ 18 h 18"/>
                  <a:gd name="T6" fmla="*/ 0 w 2"/>
                  <a:gd name="T7" fmla="*/ 0 h 18"/>
                  <a:gd name="T8" fmla="*/ 1 w 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8">
                    <a:moveTo>
                      <a:pt x="1" y="0"/>
                    </a:moveTo>
                    <a:cubicBezTo>
                      <a:pt x="1" y="6"/>
                      <a:pt x="2" y="12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2"/>
                      <a:pt x="1" y="6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9" name="Freeform 2586">
                <a:extLst>
                  <a:ext uri="{FF2B5EF4-FFF2-40B4-BE49-F238E27FC236}">
                    <a16:creationId xmlns="" xmlns:a16="http://schemas.microsoft.com/office/drawing/2014/main" id="{F34F4CA7-E796-4B58-84D4-88A8E463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6" y="2141538"/>
                <a:ext cx="3175" cy="17463"/>
              </a:xfrm>
              <a:custGeom>
                <a:avLst/>
                <a:gdLst>
                  <a:gd name="T0" fmla="*/ 3 w 4"/>
                  <a:gd name="T1" fmla="*/ 13 h 19"/>
                  <a:gd name="T2" fmla="*/ 0 w 4"/>
                  <a:gd name="T3" fmla="*/ 19 h 19"/>
                  <a:gd name="T4" fmla="*/ 1 w 4"/>
                  <a:gd name="T5" fmla="*/ 1 h 19"/>
                  <a:gd name="T6" fmla="*/ 4 w 4"/>
                  <a:gd name="T7" fmla="*/ 0 h 19"/>
                  <a:gd name="T8" fmla="*/ 3 w 4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3"/>
                      <a:pt x="1" y="7"/>
                      <a:pt x="1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5"/>
                      <a:pt x="3" y="9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0" name="Freeform 2587">
                <a:extLst>
                  <a:ext uri="{FF2B5EF4-FFF2-40B4-BE49-F238E27FC236}">
                    <a16:creationId xmlns="" xmlns:a16="http://schemas.microsoft.com/office/drawing/2014/main" id="{7ACEAD13-DC13-4E1A-8DCA-EF4A53338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50101" y="2082800"/>
                <a:ext cx="25400" cy="60325"/>
              </a:xfrm>
              <a:custGeom>
                <a:avLst/>
                <a:gdLst>
                  <a:gd name="T0" fmla="*/ 8 w 27"/>
                  <a:gd name="T1" fmla="*/ 0 h 66"/>
                  <a:gd name="T2" fmla="*/ 9 w 27"/>
                  <a:gd name="T3" fmla="*/ 2 h 66"/>
                  <a:gd name="T4" fmla="*/ 12 w 27"/>
                  <a:gd name="T5" fmla="*/ 5 h 66"/>
                  <a:gd name="T6" fmla="*/ 25 w 27"/>
                  <a:gd name="T7" fmla="*/ 30 h 66"/>
                  <a:gd name="T8" fmla="*/ 13 w 27"/>
                  <a:gd name="T9" fmla="*/ 65 h 66"/>
                  <a:gd name="T10" fmla="*/ 12 w 27"/>
                  <a:gd name="T11" fmla="*/ 66 h 66"/>
                  <a:gd name="T12" fmla="*/ 12 w 27"/>
                  <a:gd name="T13" fmla="*/ 66 h 66"/>
                  <a:gd name="T14" fmla="*/ 0 w 27"/>
                  <a:gd name="T15" fmla="*/ 39 h 66"/>
                  <a:gd name="T16" fmla="*/ 6 w 27"/>
                  <a:gd name="T17" fmla="*/ 8 h 66"/>
                  <a:gd name="T18" fmla="*/ 7 w 27"/>
                  <a:gd name="T19" fmla="*/ 3 h 66"/>
                  <a:gd name="T20" fmla="*/ 8 w 27"/>
                  <a:gd name="T21" fmla="*/ 0 h 66"/>
                  <a:gd name="T22" fmla="*/ 11 w 27"/>
                  <a:gd name="T23" fmla="*/ 12 h 66"/>
                  <a:gd name="T24" fmla="*/ 6 w 27"/>
                  <a:gd name="T25" fmla="*/ 37 h 66"/>
                  <a:gd name="T26" fmla="*/ 13 w 27"/>
                  <a:gd name="T27" fmla="*/ 57 h 66"/>
                  <a:gd name="T28" fmla="*/ 20 w 27"/>
                  <a:gd name="T29" fmla="*/ 33 h 66"/>
                  <a:gd name="T30" fmla="*/ 11 w 27"/>
                  <a:gd name="T31" fmla="*/ 1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66">
                    <a:moveTo>
                      <a:pt x="8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7" y="9"/>
                      <a:pt x="24" y="16"/>
                      <a:pt x="25" y="30"/>
                    </a:cubicBezTo>
                    <a:cubicBezTo>
                      <a:pt x="27" y="44"/>
                      <a:pt x="21" y="60"/>
                      <a:pt x="13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5" y="63"/>
                      <a:pt x="1" y="52"/>
                      <a:pt x="0" y="39"/>
                    </a:cubicBezTo>
                    <a:cubicBezTo>
                      <a:pt x="0" y="26"/>
                      <a:pt x="4" y="15"/>
                      <a:pt x="6" y="8"/>
                    </a:cubicBezTo>
                    <a:cubicBezTo>
                      <a:pt x="7" y="6"/>
                      <a:pt x="7" y="4"/>
                      <a:pt x="7" y="3"/>
                    </a:cubicBezTo>
                    <a:lnTo>
                      <a:pt x="8" y="0"/>
                    </a:lnTo>
                    <a:close/>
                    <a:moveTo>
                      <a:pt x="11" y="12"/>
                    </a:moveTo>
                    <a:cubicBezTo>
                      <a:pt x="8" y="19"/>
                      <a:pt x="6" y="28"/>
                      <a:pt x="6" y="37"/>
                    </a:cubicBezTo>
                    <a:cubicBezTo>
                      <a:pt x="7" y="47"/>
                      <a:pt x="9" y="54"/>
                      <a:pt x="13" y="57"/>
                    </a:cubicBezTo>
                    <a:cubicBezTo>
                      <a:pt x="17" y="52"/>
                      <a:pt x="20" y="43"/>
                      <a:pt x="20" y="33"/>
                    </a:cubicBezTo>
                    <a:cubicBezTo>
                      <a:pt x="19" y="22"/>
                      <a:pt x="14" y="17"/>
                      <a:pt x="1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1" name="Freeform 2588">
                <a:extLst>
                  <a:ext uri="{FF2B5EF4-FFF2-40B4-BE49-F238E27FC236}">
                    <a16:creationId xmlns="" xmlns:a16="http://schemas.microsoft.com/office/drawing/2014/main" id="{6D26B055-8230-4127-9786-0972ABE7C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6" y="2092325"/>
                <a:ext cx="4763" cy="49213"/>
              </a:xfrm>
              <a:custGeom>
                <a:avLst/>
                <a:gdLst>
                  <a:gd name="T0" fmla="*/ 1 w 5"/>
                  <a:gd name="T1" fmla="*/ 13 h 53"/>
                  <a:gd name="T2" fmla="*/ 2 w 5"/>
                  <a:gd name="T3" fmla="*/ 22 h 53"/>
                  <a:gd name="T4" fmla="*/ 2 w 5"/>
                  <a:gd name="T5" fmla="*/ 27 h 53"/>
                  <a:gd name="T6" fmla="*/ 2 w 5"/>
                  <a:gd name="T7" fmla="*/ 32 h 53"/>
                  <a:gd name="T8" fmla="*/ 2 w 5"/>
                  <a:gd name="T9" fmla="*/ 37 h 53"/>
                  <a:gd name="T10" fmla="*/ 2 w 5"/>
                  <a:gd name="T11" fmla="*/ 42 h 53"/>
                  <a:gd name="T12" fmla="*/ 2 w 5"/>
                  <a:gd name="T13" fmla="*/ 52 h 53"/>
                  <a:gd name="T14" fmla="*/ 2 w 5"/>
                  <a:gd name="T15" fmla="*/ 53 h 53"/>
                  <a:gd name="T16" fmla="*/ 3 w 5"/>
                  <a:gd name="T17" fmla="*/ 53 h 53"/>
                  <a:gd name="T18" fmla="*/ 3 w 5"/>
                  <a:gd name="T19" fmla="*/ 53 h 53"/>
                  <a:gd name="T20" fmla="*/ 3 w 5"/>
                  <a:gd name="T21" fmla="*/ 51 h 53"/>
                  <a:gd name="T22" fmla="*/ 4 w 5"/>
                  <a:gd name="T23" fmla="*/ 42 h 53"/>
                  <a:gd name="T24" fmla="*/ 5 w 5"/>
                  <a:gd name="T25" fmla="*/ 36 h 53"/>
                  <a:gd name="T26" fmla="*/ 5 w 5"/>
                  <a:gd name="T27" fmla="*/ 31 h 53"/>
                  <a:gd name="T28" fmla="*/ 5 w 5"/>
                  <a:gd name="T29" fmla="*/ 26 h 53"/>
                  <a:gd name="T30" fmla="*/ 4 w 5"/>
                  <a:gd name="T31" fmla="*/ 21 h 53"/>
                  <a:gd name="T32" fmla="*/ 3 w 5"/>
                  <a:gd name="T33" fmla="*/ 12 h 53"/>
                  <a:gd name="T34" fmla="*/ 0 w 5"/>
                  <a:gd name="T35" fmla="*/ 0 h 53"/>
                  <a:gd name="T36" fmla="*/ 1 w 5"/>
                  <a:gd name="T37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3">
                    <a:moveTo>
                      <a:pt x="1" y="13"/>
                    </a:moveTo>
                    <a:cubicBezTo>
                      <a:pt x="2" y="22"/>
                      <a:pt x="2" y="22"/>
                      <a:pt x="2" y="2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48"/>
                      <a:pt x="4" y="45"/>
                      <a:pt x="4" y="42"/>
                    </a:cubicBezTo>
                    <a:cubicBezTo>
                      <a:pt x="4" y="40"/>
                      <a:pt x="5" y="38"/>
                      <a:pt x="5" y="36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4" y="24"/>
                      <a:pt x="4" y="22"/>
                      <a:pt x="4" y="21"/>
                    </a:cubicBezTo>
                    <a:cubicBezTo>
                      <a:pt x="4" y="17"/>
                      <a:pt x="3" y="14"/>
                      <a:pt x="3" y="12"/>
                    </a:cubicBezTo>
                    <a:cubicBezTo>
                      <a:pt x="2" y="7"/>
                      <a:pt x="0" y="0"/>
                      <a:pt x="0" y="0"/>
                    </a:cubicBezTo>
                    <a:cubicBezTo>
                      <a:pt x="0" y="0"/>
                      <a:pt x="1" y="7"/>
                      <a:pt x="1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2" name="Freeform 2589">
                <a:extLst>
                  <a:ext uri="{FF2B5EF4-FFF2-40B4-BE49-F238E27FC236}">
                    <a16:creationId xmlns="" xmlns:a16="http://schemas.microsoft.com/office/drawing/2014/main" id="{1722363E-B459-4602-B82F-6F1965A97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1" y="2114550"/>
                <a:ext cx="6350" cy="12700"/>
              </a:xfrm>
              <a:custGeom>
                <a:avLst/>
                <a:gdLst>
                  <a:gd name="T0" fmla="*/ 0 w 8"/>
                  <a:gd name="T1" fmla="*/ 1 h 15"/>
                  <a:gd name="T2" fmla="*/ 6 w 8"/>
                  <a:gd name="T3" fmla="*/ 15 h 15"/>
                  <a:gd name="T4" fmla="*/ 8 w 8"/>
                  <a:gd name="T5" fmla="*/ 12 h 15"/>
                  <a:gd name="T6" fmla="*/ 0 w 8"/>
                  <a:gd name="T7" fmla="*/ 0 h 15"/>
                  <a:gd name="T8" fmla="*/ 0 w 8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0" y="1"/>
                    </a:moveTo>
                    <a:cubicBezTo>
                      <a:pt x="2" y="5"/>
                      <a:pt x="4" y="10"/>
                      <a:pt x="6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8"/>
                      <a:pt x="3" y="4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3" name="Freeform 2590">
                <a:extLst>
                  <a:ext uri="{FF2B5EF4-FFF2-40B4-BE49-F238E27FC236}">
                    <a16:creationId xmlns="" xmlns:a16="http://schemas.microsoft.com/office/drawing/2014/main" id="{1A3E93E2-8CCB-489E-A346-05577527F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2801" y="2108200"/>
                <a:ext cx="6350" cy="19050"/>
              </a:xfrm>
              <a:custGeom>
                <a:avLst/>
                <a:gdLst>
                  <a:gd name="T0" fmla="*/ 7 w 7"/>
                  <a:gd name="T1" fmla="*/ 0 h 21"/>
                  <a:gd name="T2" fmla="*/ 0 w 7"/>
                  <a:gd name="T3" fmla="*/ 19 h 21"/>
                  <a:gd name="T4" fmla="*/ 1 w 7"/>
                  <a:gd name="T5" fmla="*/ 21 h 21"/>
                  <a:gd name="T6" fmla="*/ 7 w 7"/>
                  <a:gd name="T7" fmla="*/ 1 h 21"/>
                  <a:gd name="T8" fmla="*/ 7 w 7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7" y="0"/>
                    </a:moveTo>
                    <a:cubicBezTo>
                      <a:pt x="5" y="7"/>
                      <a:pt x="2" y="13"/>
                      <a:pt x="0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14"/>
                      <a:pt x="5" y="8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4" name="Freeform 2591">
                <a:extLst>
                  <a:ext uri="{FF2B5EF4-FFF2-40B4-BE49-F238E27FC236}">
                    <a16:creationId xmlns="" xmlns:a16="http://schemas.microsoft.com/office/drawing/2014/main" id="{6867DC23-205A-4BC5-AC89-E1B5BFC7F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1" y="2103438"/>
                <a:ext cx="6350" cy="11113"/>
              </a:xfrm>
              <a:custGeom>
                <a:avLst/>
                <a:gdLst>
                  <a:gd name="T0" fmla="*/ 0 w 8"/>
                  <a:gd name="T1" fmla="*/ 0 h 11"/>
                  <a:gd name="T2" fmla="*/ 6 w 8"/>
                  <a:gd name="T3" fmla="*/ 11 h 11"/>
                  <a:gd name="T4" fmla="*/ 8 w 8"/>
                  <a:gd name="T5" fmla="*/ 9 h 11"/>
                  <a:gd name="T6" fmla="*/ 1 w 8"/>
                  <a:gd name="T7" fmla="*/ 0 h 11"/>
                  <a:gd name="T8" fmla="*/ 0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2" y="4"/>
                      <a:pt x="4" y="7"/>
                      <a:pt x="6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6"/>
                      <a:pt x="3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5" name="Freeform 2592">
                <a:extLst>
                  <a:ext uri="{FF2B5EF4-FFF2-40B4-BE49-F238E27FC236}">
                    <a16:creationId xmlns="" xmlns:a16="http://schemas.microsoft.com/office/drawing/2014/main" id="{626FD3B9-FEF9-4A47-AA58-BC4B632EC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1213" y="2098675"/>
                <a:ext cx="6350" cy="14288"/>
              </a:xfrm>
              <a:custGeom>
                <a:avLst/>
                <a:gdLst>
                  <a:gd name="T0" fmla="*/ 5 w 6"/>
                  <a:gd name="T1" fmla="*/ 0 h 16"/>
                  <a:gd name="T2" fmla="*/ 0 w 6"/>
                  <a:gd name="T3" fmla="*/ 16 h 16"/>
                  <a:gd name="T4" fmla="*/ 2 w 6"/>
                  <a:gd name="T5" fmla="*/ 16 h 16"/>
                  <a:gd name="T6" fmla="*/ 6 w 6"/>
                  <a:gd name="T7" fmla="*/ 0 h 16"/>
                  <a:gd name="T8" fmla="*/ 5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5" y="0"/>
                    </a:moveTo>
                    <a:cubicBezTo>
                      <a:pt x="4" y="6"/>
                      <a:pt x="2" y="11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1"/>
                      <a:pt x="5" y="6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6" name="Freeform 2593">
                <a:extLst>
                  <a:ext uri="{FF2B5EF4-FFF2-40B4-BE49-F238E27FC236}">
                    <a16:creationId xmlns="" xmlns:a16="http://schemas.microsoft.com/office/drawing/2014/main" id="{97BA2EB6-E5CB-4741-952A-D3017BAC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6" y="2146300"/>
                <a:ext cx="12700" cy="12700"/>
              </a:xfrm>
              <a:custGeom>
                <a:avLst/>
                <a:gdLst>
                  <a:gd name="T0" fmla="*/ 3 w 14"/>
                  <a:gd name="T1" fmla="*/ 8 h 14"/>
                  <a:gd name="T2" fmla="*/ 0 w 14"/>
                  <a:gd name="T3" fmla="*/ 14 h 14"/>
                  <a:gd name="T4" fmla="*/ 14 w 14"/>
                  <a:gd name="T5" fmla="*/ 3 h 14"/>
                  <a:gd name="T6" fmla="*/ 13 w 14"/>
                  <a:gd name="T7" fmla="*/ 0 h 14"/>
                  <a:gd name="T8" fmla="*/ 3 w 14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3" y="8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10"/>
                      <a:pt x="9" y="7"/>
                      <a:pt x="14" y="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3"/>
                      <a:pt x="6" y="6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7" name="Freeform 2594">
                <a:extLst>
                  <a:ext uri="{FF2B5EF4-FFF2-40B4-BE49-F238E27FC236}">
                    <a16:creationId xmlns="" xmlns:a16="http://schemas.microsoft.com/office/drawing/2014/main" id="{6973DDCB-4763-4647-A29D-731349F63E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0738" y="2093913"/>
                <a:ext cx="46038" cy="58738"/>
              </a:xfrm>
              <a:custGeom>
                <a:avLst/>
                <a:gdLst>
                  <a:gd name="T0" fmla="*/ 48 w 49"/>
                  <a:gd name="T1" fmla="*/ 3 h 63"/>
                  <a:gd name="T2" fmla="*/ 47 w 49"/>
                  <a:gd name="T3" fmla="*/ 10 h 63"/>
                  <a:gd name="T4" fmla="*/ 30 w 49"/>
                  <a:gd name="T5" fmla="*/ 48 h 63"/>
                  <a:gd name="T6" fmla="*/ 1 w 49"/>
                  <a:gd name="T7" fmla="*/ 58 h 63"/>
                  <a:gd name="T8" fmla="*/ 0 w 49"/>
                  <a:gd name="T9" fmla="*/ 58 h 63"/>
                  <a:gd name="T10" fmla="*/ 0 w 49"/>
                  <a:gd name="T11" fmla="*/ 57 h 63"/>
                  <a:gd name="T12" fmla="*/ 17 w 49"/>
                  <a:gd name="T13" fmla="*/ 22 h 63"/>
                  <a:gd name="T14" fmla="*/ 43 w 49"/>
                  <a:gd name="T15" fmla="*/ 3 h 63"/>
                  <a:gd name="T16" fmla="*/ 47 w 49"/>
                  <a:gd name="T17" fmla="*/ 1 h 63"/>
                  <a:gd name="T18" fmla="*/ 49 w 49"/>
                  <a:gd name="T19" fmla="*/ 0 h 63"/>
                  <a:gd name="T20" fmla="*/ 48 w 49"/>
                  <a:gd name="T21" fmla="*/ 3 h 63"/>
                  <a:gd name="T22" fmla="*/ 21 w 49"/>
                  <a:gd name="T23" fmla="*/ 28 h 63"/>
                  <a:gd name="T24" fmla="*/ 7 w 49"/>
                  <a:gd name="T25" fmla="*/ 52 h 63"/>
                  <a:gd name="T26" fmla="*/ 27 w 49"/>
                  <a:gd name="T27" fmla="*/ 42 h 63"/>
                  <a:gd name="T28" fmla="*/ 40 w 49"/>
                  <a:gd name="T29" fmla="*/ 13 h 63"/>
                  <a:gd name="T30" fmla="*/ 21 w 49"/>
                  <a:gd name="T31" fmla="*/ 2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63">
                    <a:moveTo>
                      <a:pt x="48" y="3"/>
                    </a:moveTo>
                    <a:cubicBezTo>
                      <a:pt x="48" y="5"/>
                      <a:pt x="47" y="7"/>
                      <a:pt x="47" y="10"/>
                    </a:cubicBezTo>
                    <a:cubicBezTo>
                      <a:pt x="45" y="20"/>
                      <a:pt x="41" y="36"/>
                      <a:pt x="30" y="48"/>
                    </a:cubicBezTo>
                    <a:cubicBezTo>
                      <a:pt x="19" y="59"/>
                      <a:pt x="6" y="63"/>
                      <a:pt x="1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47"/>
                      <a:pt x="8" y="33"/>
                      <a:pt x="17" y="22"/>
                    </a:cubicBezTo>
                    <a:cubicBezTo>
                      <a:pt x="27" y="10"/>
                      <a:pt x="36" y="6"/>
                      <a:pt x="43" y="3"/>
                    </a:cubicBezTo>
                    <a:cubicBezTo>
                      <a:pt x="44" y="2"/>
                      <a:pt x="46" y="2"/>
                      <a:pt x="47" y="1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48" y="3"/>
                    </a:lnTo>
                    <a:close/>
                    <a:moveTo>
                      <a:pt x="21" y="28"/>
                    </a:moveTo>
                    <a:cubicBezTo>
                      <a:pt x="14" y="36"/>
                      <a:pt x="9" y="46"/>
                      <a:pt x="7" y="52"/>
                    </a:cubicBezTo>
                    <a:cubicBezTo>
                      <a:pt x="11" y="53"/>
                      <a:pt x="19" y="50"/>
                      <a:pt x="27" y="42"/>
                    </a:cubicBezTo>
                    <a:cubicBezTo>
                      <a:pt x="35" y="33"/>
                      <a:pt x="38" y="22"/>
                      <a:pt x="40" y="13"/>
                    </a:cubicBezTo>
                    <a:cubicBezTo>
                      <a:pt x="35" y="16"/>
                      <a:pt x="28" y="19"/>
                      <a:pt x="2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8" name="Freeform 2595">
                <a:extLst>
                  <a:ext uri="{FF2B5EF4-FFF2-40B4-BE49-F238E27FC236}">
                    <a16:creationId xmlns="" xmlns:a16="http://schemas.microsoft.com/office/drawing/2014/main" id="{231E36E5-DFE4-4660-BCFC-8A4A97B8C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2326" y="2105025"/>
                <a:ext cx="36513" cy="42863"/>
              </a:xfrm>
              <a:custGeom>
                <a:avLst/>
                <a:gdLst>
                  <a:gd name="T0" fmla="*/ 32 w 40"/>
                  <a:gd name="T1" fmla="*/ 13 h 45"/>
                  <a:gd name="T2" fmla="*/ 26 w 40"/>
                  <a:gd name="T3" fmla="*/ 21 h 45"/>
                  <a:gd name="T4" fmla="*/ 22 w 40"/>
                  <a:gd name="T5" fmla="*/ 26 h 45"/>
                  <a:gd name="T6" fmla="*/ 18 w 40"/>
                  <a:gd name="T7" fmla="*/ 30 h 45"/>
                  <a:gd name="T8" fmla="*/ 14 w 40"/>
                  <a:gd name="T9" fmla="*/ 34 h 45"/>
                  <a:gd name="T10" fmla="*/ 10 w 40"/>
                  <a:gd name="T11" fmla="*/ 38 h 45"/>
                  <a:gd name="T12" fmla="*/ 2 w 40"/>
                  <a:gd name="T13" fmla="*/ 45 h 45"/>
                  <a:gd name="T14" fmla="*/ 1 w 40"/>
                  <a:gd name="T15" fmla="*/ 45 h 45"/>
                  <a:gd name="T16" fmla="*/ 0 w 40"/>
                  <a:gd name="T17" fmla="*/ 45 h 45"/>
                  <a:gd name="T18" fmla="*/ 0 w 40"/>
                  <a:gd name="T19" fmla="*/ 44 h 45"/>
                  <a:gd name="T20" fmla="*/ 2 w 40"/>
                  <a:gd name="T21" fmla="*/ 43 h 45"/>
                  <a:gd name="T22" fmla="*/ 9 w 40"/>
                  <a:gd name="T23" fmla="*/ 36 h 45"/>
                  <a:gd name="T24" fmla="*/ 13 w 40"/>
                  <a:gd name="T25" fmla="*/ 32 h 45"/>
                  <a:gd name="T26" fmla="*/ 17 w 40"/>
                  <a:gd name="T27" fmla="*/ 27 h 45"/>
                  <a:gd name="T28" fmla="*/ 21 w 40"/>
                  <a:gd name="T29" fmla="*/ 23 h 45"/>
                  <a:gd name="T30" fmla="*/ 25 w 40"/>
                  <a:gd name="T31" fmla="*/ 19 h 45"/>
                  <a:gd name="T32" fmla="*/ 31 w 40"/>
                  <a:gd name="T33" fmla="*/ 11 h 45"/>
                  <a:gd name="T34" fmla="*/ 40 w 40"/>
                  <a:gd name="T35" fmla="*/ 0 h 45"/>
                  <a:gd name="T36" fmla="*/ 32 w 40"/>
                  <a:gd name="T3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5">
                    <a:moveTo>
                      <a:pt x="32" y="13"/>
                    </a:moveTo>
                    <a:cubicBezTo>
                      <a:pt x="30" y="15"/>
                      <a:pt x="28" y="18"/>
                      <a:pt x="26" y="21"/>
                    </a:cubicBezTo>
                    <a:cubicBezTo>
                      <a:pt x="25" y="23"/>
                      <a:pt x="23" y="24"/>
                      <a:pt x="22" y="26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2"/>
                      <a:pt x="15" y="33"/>
                      <a:pt x="14" y="34"/>
                    </a:cubicBezTo>
                    <a:cubicBezTo>
                      <a:pt x="13" y="36"/>
                      <a:pt x="11" y="37"/>
                      <a:pt x="10" y="38"/>
                    </a:cubicBezTo>
                    <a:cubicBezTo>
                      <a:pt x="7" y="41"/>
                      <a:pt x="5" y="43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0" y="45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9" y="24"/>
                      <a:pt x="21" y="23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5" y="6"/>
                      <a:pt x="40" y="0"/>
                      <a:pt x="40" y="0"/>
                    </a:cubicBezTo>
                    <a:cubicBezTo>
                      <a:pt x="40" y="0"/>
                      <a:pt x="36" y="7"/>
                      <a:pt x="32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9" name="Freeform 2596">
                <a:extLst>
                  <a:ext uri="{FF2B5EF4-FFF2-40B4-BE49-F238E27FC236}">
                    <a16:creationId xmlns="" xmlns:a16="http://schemas.microsoft.com/office/drawing/2014/main" id="{9078FCED-A7E7-435D-9381-24A9F46DE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3438" y="2130425"/>
                <a:ext cx="15875" cy="7938"/>
              </a:xfrm>
              <a:custGeom>
                <a:avLst/>
                <a:gdLst>
                  <a:gd name="T0" fmla="*/ 16 w 16"/>
                  <a:gd name="T1" fmla="*/ 1 h 9"/>
                  <a:gd name="T2" fmla="*/ 0 w 16"/>
                  <a:gd name="T3" fmla="*/ 9 h 9"/>
                  <a:gd name="T4" fmla="*/ 1 w 16"/>
                  <a:gd name="T5" fmla="*/ 5 h 9"/>
                  <a:gd name="T6" fmla="*/ 16 w 16"/>
                  <a:gd name="T7" fmla="*/ 0 h 9"/>
                  <a:gd name="T8" fmla="*/ 16 w 16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6" y="1"/>
                    </a:moveTo>
                    <a:cubicBezTo>
                      <a:pt x="10" y="4"/>
                      <a:pt x="5" y="6"/>
                      <a:pt x="0" y="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4"/>
                      <a:pt x="11" y="2"/>
                      <a:pt x="16" y="0"/>
                    </a:cubicBezTo>
                    <a:lnTo>
                      <a:pt x="1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0" name="Freeform 2597">
                <a:extLst>
                  <a:ext uri="{FF2B5EF4-FFF2-40B4-BE49-F238E27FC236}">
                    <a16:creationId xmlns="" xmlns:a16="http://schemas.microsoft.com/office/drawing/2014/main" id="{99305CF5-F444-4C09-9EEB-03A7D74D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3438" y="2116138"/>
                <a:ext cx="9525" cy="20638"/>
              </a:xfrm>
              <a:custGeom>
                <a:avLst/>
                <a:gdLst>
                  <a:gd name="T0" fmla="*/ 10 w 10"/>
                  <a:gd name="T1" fmla="*/ 0 h 21"/>
                  <a:gd name="T2" fmla="*/ 3 w 10"/>
                  <a:gd name="T3" fmla="*/ 21 h 21"/>
                  <a:gd name="T4" fmla="*/ 0 w 10"/>
                  <a:gd name="T5" fmla="*/ 21 h 21"/>
                  <a:gd name="T6" fmla="*/ 10 w 10"/>
                  <a:gd name="T7" fmla="*/ 1 h 21"/>
                  <a:gd name="T8" fmla="*/ 10 w 10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cubicBezTo>
                      <a:pt x="8" y="7"/>
                      <a:pt x="6" y="14"/>
                      <a:pt x="3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14"/>
                      <a:pt x="7" y="8"/>
                      <a:pt x="10" y="1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1" name="Freeform 2598">
                <a:extLst>
                  <a:ext uri="{FF2B5EF4-FFF2-40B4-BE49-F238E27FC236}">
                    <a16:creationId xmlns="" xmlns:a16="http://schemas.microsoft.com/office/drawing/2014/main" id="{18AA3A51-1EC0-40AF-B237-227376D2A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138" y="2119313"/>
                <a:ext cx="9525" cy="6350"/>
              </a:xfrm>
              <a:custGeom>
                <a:avLst/>
                <a:gdLst>
                  <a:gd name="T0" fmla="*/ 11 w 11"/>
                  <a:gd name="T1" fmla="*/ 1 h 7"/>
                  <a:gd name="T2" fmla="*/ 0 w 11"/>
                  <a:gd name="T3" fmla="*/ 7 h 7"/>
                  <a:gd name="T4" fmla="*/ 0 w 11"/>
                  <a:gd name="T5" fmla="*/ 4 h 7"/>
                  <a:gd name="T6" fmla="*/ 11 w 11"/>
                  <a:gd name="T7" fmla="*/ 0 h 7"/>
                  <a:gd name="T8" fmla="*/ 11 w 11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7" y="3"/>
                      <a:pt x="3" y="5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7" y="2"/>
                      <a:pt x="11" y="0"/>
                    </a:cubicBezTo>
                    <a:cubicBezTo>
                      <a:pt x="11" y="0"/>
                      <a:pt x="11" y="0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2" name="Freeform 2599">
                <a:extLst>
                  <a:ext uri="{FF2B5EF4-FFF2-40B4-BE49-F238E27FC236}">
                    <a16:creationId xmlns="" xmlns:a16="http://schemas.microsoft.com/office/drawing/2014/main" id="{638D921C-8F50-42C0-B899-C79FB7F78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551" y="2106613"/>
                <a:ext cx="6350" cy="19050"/>
              </a:xfrm>
              <a:custGeom>
                <a:avLst/>
                <a:gdLst>
                  <a:gd name="T0" fmla="*/ 7 w 7"/>
                  <a:gd name="T1" fmla="*/ 1 h 19"/>
                  <a:gd name="T2" fmla="*/ 1 w 7"/>
                  <a:gd name="T3" fmla="*/ 19 h 19"/>
                  <a:gd name="T4" fmla="*/ 0 w 7"/>
                  <a:gd name="T5" fmla="*/ 18 h 19"/>
                  <a:gd name="T6" fmla="*/ 7 w 7"/>
                  <a:gd name="T7" fmla="*/ 0 h 19"/>
                  <a:gd name="T8" fmla="*/ 7 w 7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7" y="1"/>
                    </a:moveTo>
                    <a:cubicBezTo>
                      <a:pt x="5" y="7"/>
                      <a:pt x="3" y="13"/>
                      <a:pt x="1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2"/>
                      <a:pt x="5" y="6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3" name="Freeform 2600">
                <a:extLst>
                  <a:ext uri="{FF2B5EF4-FFF2-40B4-BE49-F238E27FC236}">
                    <a16:creationId xmlns="" xmlns:a16="http://schemas.microsoft.com/office/drawing/2014/main" id="{C7FEF21E-0B9B-410A-B27C-9CE7A6C0B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413" y="2203450"/>
                <a:ext cx="9525" cy="15875"/>
              </a:xfrm>
              <a:custGeom>
                <a:avLst/>
                <a:gdLst>
                  <a:gd name="T0" fmla="*/ 5 w 10"/>
                  <a:gd name="T1" fmla="*/ 12 h 17"/>
                  <a:gd name="T2" fmla="*/ 0 w 10"/>
                  <a:gd name="T3" fmla="*/ 17 h 17"/>
                  <a:gd name="T4" fmla="*/ 7 w 10"/>
                  <a:gd name="T5" fmla="*/ 0 h 17"/>
                  <a:gd name="T6" fmla="*/ 10 w 10"/>
                  <a:gd name="T7" fmla="*/ 0 h 17"/>
                  <a:gd name="T8" fmla="*/ 5 w 10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5" y="12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2" y="11"/>
                      <a:pt x="5" y="6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4"/>
                      <a:pt x="7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4" name="Freeform 2601">
                <a:extLst>
                  <a:ext uri="{FF2B5EF4-FFF2-40B4-BE49-F238E27FC236}">
                    <a16:creationId xmlns="" xmlns:a16="http://schemas.microsoft.com/office/drawing/2014/main" id="{9F8A2853-DDEA-47DA-AC2C-66C0377F63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0413" y="2139950"/>
                <a:ext cx="33338" cy="65088"/>
              </a:xfrm>
              <a:custGeom>
                <a:avLst/>
                <a:gdLst>
                  <a:gd name="T0" fmla="*/ 25 w 36"/>
                  <a:gd name="T1" fmla="*/ 0 h 69"/>
                  <a:gd name="T2" fmla="*/ 26 w 36"/>
                  <a:gd name="T3" fmla="*/ 2 h 69"/>
                  <a:gd name="T4" fmla="*/ 28 w 36"/>
                  <a:gd name="T5" fmla="*/ 6 h 69"/>
                  <a:gd name="T6" fmla="*/ 32 w 36"/>
                  <a:gd name="T7" fmla="*/ 37 h 69"/>
                  <a:gd name="T8" fmla="*/ 8 w 36"/>
                  <a:gd name="T9" fmla="*/ 68 h 69"/>
                  <a:gd name="T10" fmla="*/ 7 w 36"/>
                  <a:gd name="T11" fmla="*/ 69 h 69"/>
                  <a:gd name="T12" fmla="*/ 7 w 36"/>
                  <a:gd name="T13" fmla="*/ 68 h 69"/>
                  <a:gd name="T14" fmla="*/ 4 w 36"/>
                  <a:gd name="T15" fmla="*/ 38 h 69"/>
                  <a:gd name="T16" fmla="*/ 20 w 36"/>
                  <a:gd name="T17" fmla="*/ 7 h 69"/>
                  <a:gd name="T18" fmla="*/ 23 w 36"/>
                  <a:gd name="T19" fmla="*/ 3 h 69"/>
                  <a:gd name="T20" fmla="*/ 25 w 36"/>
                  <a:gd name="T21" fmla="*/ 0 h 69"/>
                  <a:gd name="T22" fmla="*/ 23 w 36"/>
                  <a:gd name="T23" fmla="*/ 13 h 69"/>
                  <a:gd name="T24" fmla="*/ 10 w 36"/>
                  <a:gd name="T25" fmla="*/ 38 h 69"/>
                  <a:gd name="T26" fmla="*/ 10 w 36"/>
                  <a:gd name="T27" fmla="*/ 60 h 69"/>
                  <a:gd name="T28" fmla="*/ 25 w 36"/>
                  <a:gd name="T29" fmla="*/ 37 h 69"/>
                  <a:gd name="T30" fmla="*/ 23 w 36"/>
                  <a:gd name="T31" fmla="*/ 1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69">
                    <a:moveTo>
                      <a:pt x="25" y="0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7" y="5"/>
                      <a:pt x="28" y="6"/>
                    </a:cubicBezTo>
                    <a:cubicBezTo>
                      <a:pt x="31" y="12"/>
                      <a:pt x="36" y="22"/>
                      <a:pt x="32" y="37"/>
                    </a:cubicBezTo>
                    <a:cubicBezTo>
                      <a:pt x="28" y="51"/>
                      <a:pt x="18" y="65"/>
                      <a:pt x="8" y="68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0" y="64"/>
                      <a:pt x="0" y="51"/>
                      <a:pt x="4" y="38"/>
                    </a:cubicBezTo>
                    <a:cubicBezTo>
                      <a:pt x="8" y="24"/>
                      <a:pt x="15" y="14"/>
                      <a:pt x="20" y="7"/>
                    </a:cubicBezTo>
                    <a:cubicBezTo>
                      <a:pt x="22" y="5"/>
                      <a:pt x="23" y="4"/>
                      <a:pt x="23" y="3"/>
                    </a:cubicBezTo>
                    <a:lnTo>
                      <a:pt x="25" y="0"/>
                    </a:lnTo>
                    <a:close/>
                    <a:moveTo>
                      <a:pt x="23" y="13"/>
                    </a:moveTo>
                    <a:cubicBezTo>
                      <a:pt x="19" y="20"/>
                      <a:pt x="13" y="27"/>
                      <a:pt x="10" y="38"/>
                    </a:cubicBezTo>
                    <a:cubicBezTo>
                      <a:pt x="7" y="48"/>
                      <a:pt x="8" y="56"/>
                      <a:pt x="10" y="60"/>
                    </a:cubicBezTo>
                    <a:cubicBezTo>
                      <a:pt x="16" y="56"/>
                      <a:pt x="22" y="47"/>
                      <a:pt x="25" y="37"/>
                    </a:cubicBezTo>
                    <a:cubicBezTo>
                      <a:pt x="28" y="27"/>
                      <a:pt x="25" y="19"/>
                      <a:pt x="2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5" name="Freeform 2602">
                <a:extLst>
                  <a:ext uri="{FF2B5EF4-FFF2-40B4-BE49-F238E27FC236}">
                    <a16:creationId xmlns="" xmlns:a16="http://schemas.microsoft.com/office/drawing/2014/main" id="{DEAB5FB4-D62E-4284-9670-F1BD919F1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763" y="2151063"/>
                <a:ext cx="14288" cy="52388"/>
              </a:xfrm>
              <a:custGeom>
                <a:avLst/>
                <a:gdLst>
                  <a:gd name="T0" fmla="*/ 13 w 16"/>
                  <a:gd name="T1" fmla="*/ 13 h 55"/>
                  <a:gd name="T2" fmla="*/ 10 w 16"/>
                  <a:gd name="T3" fmla="*/ 22 h 55"/>
                  <a:gd name="T4" fmla="*/ 8 w 16"/>
                  <a:gd name="T5" fmla="*/ 28 h 55"/>
                  <a:gd name="T6" fmla="*/ 7 w 16"/>
                  <a:gd name="T7" fmla="*/ 33 h 55"/>
                  <a:gd name="T8" fmla="*/ 5 w 16"/>
                  <a:gd name="T9" fmla="*/ 39 h 55"/>
                  <a:gd name="T10" fmla="*/ 3 w 16"/>
                  <a:gd name="T11" fmla="*/ 44 h 55"/>
                  <a:gd name="T12" fmla="*/ 1 w 16"/>
                  <a:gd name="T13" fmla="*/ 53 h 55"/>
                  <a:gd name="T14" fmla="*/ 0 w 16"/>
                  <a:gd name="T15" fmla="*/ 55 h 55"/>
                  <a:gd name="T16" fmla="*/ 1 w 16"/>
                  <a:gd name="T17" fmla="*/ 55 h 55"/>
                  <a:gd name="T18" fmla="*/ 2 w 16"/>
                  <a:gd name="T19" fmla="*/ 55 h 55"/>
                  <a:gd name="T20" fmla="*/ 2 w 16"/>
                  <a:gd name="T21" fmla="*/ 53 h 55"/>
                  <a:gd name="T22" fmla="*/ 6 w 16"/>
                  <a:gd name="T23" fmla="*/ 44 h 55"/>
                  <a:gd name="T24" fmla="*/ 8 w 16"/>
                  <a:gd name="T25" fmla="*/ 39 h 55"/>
                  <a:gd name="T26" fmla="*/ 10 w 16"/>
                  <a:gd name="T27" fmla="*/ 33 h 55"/>
                  <a:gd name="T28" fmla="*/ 12 w 16"/>
                  <a:gd name="T29" fmla="*/ 28 h 55"/>
                  <a:gd name="T30" fmla="*/ 13 w 16"/>
                  <a:gd name="T31" fmla="*/ 22 h 55"/>
                  <a:gd name="T32" fmla="*/ 15 w 16"/>
                  <a:gd name="T33" fmla="*/ 13 h 55"/>
                  <a:gd name="T34" fmla="*/ 16 w 16"/>
                  <a:gd name="T35" fmla="*/ 0 h 55"/>
                  <a:gd name="T36" fmla="*/ 13 w 16"/>
                  <a:gd name="T37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55">
                    <a:moveTo>
                      <a:pt x="13" y="13"/>
                    </a:move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4" y="51"/>
                      <a:pt x="5" y="47"/>
                      <a:pt x="6" y="44"/>
                    </a:cubicBezTo>
                    <a:cubicBezTo>
                      <a:pt x="7" y="42"/>
                      <a:pt x="8" y="40"/>
                      <a:pt x="8" y="39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6"/>
                      <a:pt x="13" y="24"/>
                      <a:pt x="13" y="22"/>
                    </a:cubicBezTo>
                    <a:cubicBezTo>
                      <a:pt x="14" y="19"/>
                      <a:pt x="14" y="16"/>
                      <a:pt x="15" y="13"/>
                    </a:cubicBezTo>
                    <a:cubicBezTo>
                      <a:pt x="16" y="7"/>
                      <a:pt x="16" y="0"/>
                      <a:pt x="16" y="0"/>
                    </a:cubicBezTo>
                    <a:cubicBezTo>
                      <a:pt x="16" y="0"/>
                      <a:pt x="14" y="8"/>
                      <a:pt x="13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6" name="Freeform 2603">
                <a:extLst>
                  <a:ext uri="{FF2B5EF4-FFF2-40B4-BE49-F238E27FC236}">
                    <a16:creationId xmlns="" xmlns:a16="http://schemas.microsoft.com/office/drawing/2014/main" id="{0B37A7E7-95BB-4DBD-9291-10EDFC0C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38" y="2171700"/>
                <a:ext cx="4763" cy="17463"/>
              </a:xfrm>
              <a:custGeom>
                <a:avLst/>
                <a:gdLst>
                  <a:gd name="T0" fmla="*/ 0 w 4"/>
                  <a:gd name="T1" fmla="*/ 1 h 18"/>
                  <a:gd name="T2" fmla="*/ 2 w 4"/>
                  <a:gd name="T3" fmla="*/ 18 h 18"/>
                  <a:gd name="T4" fmla="*/ 4 w 4"/>
                  <a:gd name="T5" fmla="*/ 15 h 18"/>
                  <a:gd name="T6" fmla="*/ 0 w 4"/>
                  <a:gd name="T7" fmla="*/ 0 h 18"/>
                  <a:gd name="T8" fmla="*/ 0 w 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8">
                    <a:moveTo>
                      <a:pt x="0" y="1"/>
                    </a:moveTo>
                    <a:cubicBezTo>
                      <a:pt x="0" y="6"/>
                      <a:pt x="1" y="12"/>
                      <a:pt x="2" y="18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0"/>
                      <a:pt x="1" y="5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7" name="Freeform 2604">
                <a:extLst>
                  <a:ext uri="{FF2B5EF4-FFF2-40B4-BE49-F238E27FC236}">
                    <a16:creationId xmlns="" xmlns:a16="http://schemas.microsoft.com/office/drawing/2014/main" id="{76647C07-E511-42E6-9C28-880DFF85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3113" y="2171700"/>
                <a:ext cx="12700" cy="17463"/>
              </a:xfrm>
              <a:custGeom>
                <a:avLst/>
                <a:gdLst>
                  <a:gd name="T0" fmla="*/ 14 w 14"/>
                  <a:gd name="T1" fmla="*/ 0 h 19"/>
                  <a:gd name="T2" fmla="*/ 0 w 14"/>
                  <a:gd name="T3" fmla="*/ 16 h 19"/>
                  <a:gd name="T4" fmla="*/ 1 w 14"/>
                  <a:gd name="T5" fmla="*/ 19 h 19"/>
                  <a:gd name="T6" fmla="*/ 14 w 14"/>
                  <a:gd name="T7" fmla="*/ 1 h 19"/>
                  <a:gd name="T8" fmla="*/ 14 w 1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0"/>
                    </a:moveTo>
                    <a:cubicBezTo>
                      <a:pt x="10" y="5"/>
                      <a:pt x="5" y="11"/>
                      <a:pt x="0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6" y="13"/>
                      <a:pt x="10" y="7"/>
                      <a:pt x="14" y="1"/>
                    </a:cubicBez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8" name="Freeform 2605">
                <a:extLst>
                  <a:ext uri="{FF2B5EF4-FFF2-40B4-BE49-F238E27FC236}">
                    <a16:creationId xmlns="" xmlns:a16="http://schemas.microsoft.com/office/drawing/2014/main" id="{2577D834-F43E-4F79-8967-781F292F1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4701" y="2162175"/>
                <a:ext cx="3175" cy="11113"/>
              </a:xfrm>
              <a:custGeom>
                <a:avLst/>
                <a:gdLst>
                  <a:gd name="T0" fmla="*/ 0 w 4"/>
                  <a:gd name="T1" fmla="*/ 0 h 13"/>
                  <a:gd name="T2" fmla="*/ 2 w 4"/>
                  <a:gd name="T3" fmla="*/ 13 h 13"/>
                  <a:gd name="T4" fmla="*/ 4 w 4"/>
                  <a:gd name="T5" fmla="*/ 12 h 13"/>
                  <a:gd name="T6" fmla="*/ 0 w 4"/>
                  <a:gd name="T7" fmla="*/ 0 h 13"/>
                  <a:gd name="T8" fmla="*/ 0 w 4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1" y="4"/>
                      <a:pt x="2" y="8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8"/>
                      <a:pt x="2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9" name="Freeform 2606">
                <a:extLst>
                  <a:ext uri="{FF2B5EF4-FFF2-40B4-BE49-F238E27FC236}">
                    <a16:creationId xmlns="" xmlns:a16="http://schemas.microsoft.com/office/drawing/2014/main" id="{E8EE534E-E855-4BF4-B99A-07B61829C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2159000"/>
                <a:ext cx="9525" cy="14288"/>
              </a:xfrm>
              <a:custGeom>
                <a:avLst/>
                <a:gdLst>
                  <a:gd name="T0" fmla="*/ 10 w 10"/>
                  <a:gd name="T1" fmla="*/ 0 h 15"/>
                  <a:gd name="T2" fmla="*/ 0 w 10"/>
                  <a:gd name="T3" fmla="*/ 14 h 15"/>
                  <a:gd name="T4" fmla="*/ 1 w 10"/>
                  <a:gd name="T5" fmla="*/ 15 h 15"/>
                  <a:gd name="T6" fmla="*/ 10 w 10"/>
                  <a:gd name="T7" fmla="*/ 0 h 15"/>
                  <a:gd name="T8" fmla="*/ 10 w 1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7" y="5"/>
                      <a:pt x="3" y="9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0"/>
                      <a:pt x="7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0" name="Freeform 2607">
                <a:extLst>
                  <a:ext uri="{FF2B5EF4-FFF2-40B4-BE49-F238E27FC236}">
                    <a16:creationId xmlns="" xmlns:a16="http://schemas.microsoft.com/office/drawing/2014/main" id="{000E4AAA-01BD-4DFC-ADF3-E04BA36B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413" y="2209800"/>
                <a:ext cx="15875" cy="9525"/>
              </a:xfrm>
              <a:custGeom>
                <a:avLst/>
                <a:gdLst>
                  <a:gd name="T0" fmla="*/ 5 w 18"/>
                  <a:gd name="T1" fmla="*/ 5 h 10"/>
                  <a:gd name="T2" fmla="*/ 0 w 18"/>
                  <a:gd name="T3" fmla="*/ 10 h 10"/>
                  <a:gd name="T4" fmla="*/ 18 w 18"/>
                  <a:gd name="T5" fmla="*/ 3 h 10"/>
                  <a:gd name="T6" fmla="*/ 18 w 18"/>
                  <a:gd name="T7" fmla="*/ 0 h 10"/>
                  <a:gd name="T8" fmla="*/ 5 w 1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5" y="5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" y="8"/>
                      <a:pt x="12" y="6"/>
                      <a:pt x="18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2"/>
                      <a:pt x="9" y="4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1" name="Freeform 2608">
                <a:extLst>
                  <a:ext uri="{FF2B5EF4-FFF2-40B4-BE49-F238E27FC236}">
                    <a16:creationId xmlns="" xmlns:a16="http://schemas.microsoft.com/office/drawing/2014/main" id="{B8358C22-40E2-49AA-988F-D42000149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4701" y="2173288"/>
                <a:ext cx="63500" cy="46038"/>
              </a:xfrm>
              <a:custGeom>
                <a:avLst/>
                <a:gdLst>
                  <a:gd name="T0" fmla="*/ 65 w 68"/>
                  <a:gd name="T1" fmla="*/ 3 h 49"/>
                  <a:gd name="T2" fmla="*/ 62 w 68"/>
                  <a:gd name="T3" fmla="*/ 9 h 49"/>
                  <a:gd name="T4" fmla="*/ 33 w 68"/>
                  <a:gd name="T5" fmla="*/ 41 h 49"/>
                  <a:gd name="T6" fmla="*/ 0 w 68"/>
                  <a:gd name="T7" fmla="*/ 43 h 49"/>
                  <a:gd name="T8" fmla="*/ 0 w 68"/>
                  <a:gd name="T9" fmla="*/ 42 h 49"/>
                  <a:gd name="T10" fmla="*/ 0 w 68"/>
                  <a:gd name="T11" fmla="*/ 41 h 49"/>
                  <a:gd name="T12" fmla="*/ 28 w 68"/>
                  <a:gd name="T13" fmla="*/ 11 h 49"/>
                  <a:gd name="T14" fmla="*/ 60 w 68"/>
                  <a:gd name="T15" fmla="*/ 1 h 49"/>
                  <a:gd name="T16" fmla="*/ 65 w 68"/>
                  <a:gd name="T17" fmla="*/ 0 h 49"/>
                  <a:gd name="T18" fmla="*/ 68 w 68"/>
                  <a:gd name="T19" fmla="*/ 0 h 49"/>
                  <a:gd name="T20" fmla="*/ 65 w 68"/>
                  <a:gd name="T21" fmla="*/ 3 h 49"/>
                  <a:gd name="T22" fmla="*/ 30 w 68"/>
                  <a:gd name="T23" fmla="*/ 18 h 49"/>
                  <a:gd name="T24" fmla="*/ 9 w 68"/>
                  <a:gd name="T25" fmla="*/ 38 h 49"/>
                  <a:gd name="T26" fmla="*/ 32 w 68"/>
                  <a:gd name="T27" fmla="*/ 34 h 49"/>
                  <a:gd name="T28" fmla="*/ 54 w 68"/>
                  <a:gd name="T29" fmla="*/ 10 h 49"/>
                  <a:gd name="T30" fmla="*/ 30 w 68"/>
                  <a:gd name="T31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49">
                    <a:moveTo>
                      <a:pt x="65" y="3"/>
                    </a:moveTo>
                    <a:cubicBezTo>
                      <a:pt x="65" y="4"/>
                      <a:pt x="63" y="6"/>
                      <a:pt x="62" y="9"/>
                    </a:cubicBezTo>
                    <a:cubicBezTo>
                      <a:pt x="57" y="18"/>
                      <a:pt x="48" y="32"/>
                      <a:pt x="33" y="41"/>
                    </a:cubicBezTo>
                    <a:cubicBezTo>
                      <a:pt x="18" y="49"/>
                      <a:pt x="5" y="49"/>
                      <a:pt x="0" y="4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1"/>
                      <a:pt x="16" y="19"/>
                      <a:pt x="28" y="11"/>
                    </a:cubicBezTo>
                    <a:cubicBezTo>
                      <a:pt x="42" y="2"/>
                      <a:pt x="53" y="1"/>
                      <a:pt x="60" y="1"/>
                    </a:cubicBezTo>
                    <a:cubicBezTo>
                      <a:pt x="62" y="1"/>
                      <a:pt x="64" y="1"/>
                      <a:pt x="65" y="0"/>
                    </a:cubicBezTo>
                    <a:cubicBezTo>
                      <a:pt x="68" y="0"/>
                      <a:pt x="68" y="0"/>
                      <a:pt x="68" y="0"/>
                    </a:cubicBezTo>
                    <a:lnTo>
                      <a:pt x="65" y="3"/>
                    </a:lnTo>
                    <a:close/>
                    <a:moveTo>
                      <a:pt x="30" y="18"/>
                    </a:moveTo>
                    <a:cubicBezTo>
                      <a:pt x="20" y="24"/>
                      <a:pt x="12" y="32"/>
                      <a:pt x="9" y="38"/>
                    </a:cubicBezTo>
                    <a:cubicBezTo>
                      <a:pt x="13" y="40"/>
                      <a:pt x="22" y="39"/>
                      <a:pt x="32" y="34"/>
                    </a:cubicBezTo>
                    <a:cubicBezTo>
                      <a:pt x="42" y="27"/>
                      <a:pt x="50" y="18"/>
                      <a:pt x="54" y="10"/>
                    </a:cubicBezTo>
                    <a:cubicBezTo>
                      <a:pt x="48" y="10"/>
                      <a:pt x="40" y="12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2" name="Freeform 2609">
                <a:extLst>
                  <a:ext uri="{FF2B5EF4-FFF2-40B4-BE49-F238E27FC236}">
                    <a16:creationId xmlns="" xmlns:a16="http://schemas.microsoft.com/office/drawing/2014/main" id="{58F22E72-7EB0-499A-99BF-244B16CEE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6288" y="2181225"/>
                <a:ext cx="50800" cy="30163"/>
              </a:xfrm>
              <a:custGeom>
                <a:avLst/>
                <a:gdLst>
                  <a:gd name="T0" fmla="*/ 42 w 55"/>
                  <a:gd name="T1" fmla="*/ 10 h 33"/>
                  <a:gd name="T2" fmla="*/ 33 w 55"/>
                  <a:gd name="T3" fmla="*/ 16 h 33"/>
                  <a:gd name="T4" fmla="*/ 28 w 55"/>
                  <a:gd name="T5" fmla="*/ 20 h 33"/>
                  <a:gd name="T6" fmla="*/ 23 w 55"/>
                  <a:gd name="T7" fmla="*/ 23 h 33"/>
                  <a:gd name="T8" fmla="*/ 17 w 55"/>
                  <a:gd name="T9" fmla="*/ 26 h 33"/>
                  <a:gd name="T10" fmla="*/ 12 w 55"/>
                  <a:gd name="T11" fmla="*/ 28 h 33"/>
                  <a:gd name="T12" fmla="*/ 2 w 55"/>
                  <a:gd name="T13" fmla="*/ 32 h 33"/>
                  <a:gd name="T14" fmla="*/ 1 w 55"/>
                  <a:gd name="T15" fmla="*/ 33 h 33"/>
                  <a:gd name="T16" fmla="*/ 0 w 55"/>
                  <a:gd name="T17" fmla="*/ 32 h 33"/>
                  <a:gd name="T18" fmla="*/ 0 w 55"/>
                  <a:gd name="T19" fmla="*/ 31 h 33"/>
                  <a:gd name="T20" fmla="*/ 2 w 55"/>
                  <a:gd name="T21" fmla="*/ 30 h 33"/>
                  <a:gd name="T22" fmla="*/ 12 w 55"/>
                  <a:gd name="T23" fmla="*/ 25 h 33"/>
                  <a:gd name="T24" fmla="*/ 17 w 55"/>
                  <a:gd name="T25" fmla="*/ 22 h 33"/>
                  <a:gd name="T26" fmla="*/ 22 w 55"/>
                  <a:gd name="T27" fmla="*/ 19 h 33"/>
                  <a:gd name="T28" fmla="*/ 28 w 55"/>
                  <a:gd name="T29" fmla="*/ 16 h 33"/>
                  <a:gd name="T30" fmla="*/ 33 w 55"/>
                  <a:gd name="T31" fmla="*/ 13 h 33"/>
                  <a:gd name="T32" fmla="*/ 42 w 55"/>
                  <a:gd name="T33" fmla="*/ 8 h 33"/>
                  <a:gd name="T34" fmla="*/ 55 w 55"/>
                  <a:gd name="T35" fmla="*/ 0 h 33"/>
                  <a:gd name="T36" fmla="*/ 42 w 55"/>
                  <a:gd name="T3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3">
                    <a:moveTo>
                      <a:pt x="42" y="10"/>
                    </a:moveTo>
                    <a:cubicBezTo>
                      <a:pt x="40" y="12"/>
                      <a:pt x="37" y="14"/>
                      <a:pt x="33" y="16"/>
                    </a:cubicBezTo>
                    <a:cubicBezTo>
                      <a:pt x="32" y="17"/>
                      <a:pt x="30" y="18"/>
                      <a:pt x="28" y="20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5" y="27"/>
                      <a:pt x="14" y="27"/>
                      <a:pt x="12" y="28"/>
                    </a:cubicBezTo>
                    <a:cubicBezTo>
                      <a:pt x="8" y="30"/>
                      <a:pt x="5" y="31"/>
                      <a:pt x="2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2"/>
                      <a:pt x="0" y="32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7" y="5"/>
                      <a:pt x="55" y="0"/>
                      <a:pt x="55" y="0"/>
                    </a:cubicBezTo>
                    <a:cubicBezTo>
                      <a:pt x="55" y="0"/>
                      <a:pt x="48" y="6"/>
                      <a:pt x="42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3" name="Freeform 2610">
                <a:extLst>
                  <a:ext uri="{FF2B5EF4-FFF2-40B4-BE49-F238E27FC236}">
                    <a16:creationId xmlns="" xmlns:a16="http://schemas.microsoft.com/office/drawing/2014/main" id="{84B8EFCD-AEBD-4E1E-A3A7-1836BEC4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0576" y="2201863"/>
                <a:ext cx="19050" cy="3175"/>
              </a:xfrm>
              <a:custGeom>
                <a:avLst/>
                <a:gdLst>
                  <a:gd name="T0" fmla="*/ 18 w 19"/>
                  <a:gd name="T1" fmla="*/ 1 h 3"/>
                  <a:gd name="T2" fmla="*/ 0 w 19"/>
                  <a:gd name="T3" fmla="*/ 3 h 3"/>
                  <a:gd name="T4" fmla="*/ 2 w 19"/>
                  <a:gd name="T5" fmla="*/ 0 h 3"/>
                  <a:gd name="T6" fmla="*/ 19 w 19"/>
                  <a:gd name="T7" fmla="*/ 1 h 3"/>
                  <a:gd name="T8" fmla="*/ 18 w 1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">
                    <a:moveTo>
                      <a:pt x="18" y="1"/>
                    </a:moveTo>
                    <a:cubicBezTo>
                      <a:pt x="12" y="2"/>
                      <a:pt x="6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1"/>
                      <a:pt x="13" y="1"/>
                      <a:pt x="19" y="1"/>
                    </a:cubicBez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4" name="Freeform 2611">
                <a:extLst>
                  <a:ext uri="{FF2B5EF4-FFF2-40B4-BE49-F238E27FC236}">
                    <a16:creationId xmlns="" xmlns:a16="http://schemas.microsoft.com/office/drawing/2014/main" id="{851998CC-0136-4910-AA6E-5E2064B9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0576" y="2187575"/>
                <a:ext cx="15875" cy="15875"/>
              </a:xfrm>
              <a:custGeom>
                <a:avLst/>
                <a:gdLst>
                  <a:gd name="T0" fmla="*/ 17 w 17"/>
                  <a:gd name="T1" fmla="*/ 0 h 18"/>
                  <a:gd name="T2" fmla="*/ 2 w 17"/>
                  <a:gd name="T3" fmla="*/ 18 h 18"/>
                  <a:gd name="T4" fmla="*/ 0 w 17"/>
                  <a:gd name="T5" fmla="*/ 18 h 18"/>
                  <a:gd name="T6" fmla="*/ 16 w 17"/>
                  <a:gd name="T7" fmla="*/ 0 h 18"/>
                  <a:gd name="T8" fmla="*/ 17 w 1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0"/>
                    </a:moveTo>
                    <a:cubicBezTo>
                      <a:pt x="12" y="6"/>
                      <a:pt x="7" y="12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12"/>
                      <a:pt x="11" y="6"/>
                      <a:pt x="16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5" name="Freeform 2612">
                <a:extLst>
                  <a:ext uri="{FF2B5EF4-FFF2-40B4-BE49-F238E27FC236}">
                    <a16:creationId xmlns="" xmlns:a16="http://schemas.microsoft.com/office/drawing/2014/main" id="{48740B88-4749-400F-912C-EED10FA6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1" y="2193925"/>
                <a:ext cx="12700" cy="1588"/>
              </a:xfrm>
              <a:custGeom>
                <a:avLst/>
                <a:gdLst>
                  <a:gd name="T0" fmla="*/ 14 w 14"/>
                  <a:gd name="T1" fmla="*/ 0 h 2"/>
                  <a:gd name="T2" fmla="*/ 0 w 14"/>
                  <a:gd name="T3" fmla="*/ 2 h 2"/>
                  <a:gd name="T4" fmla="*/ 1 w 14"/>
                  <a:gd name="T5" fmla="*/ 0 h 2"/>
                  <a:gd name="T6" fmla="*/ 14 w 14"/>
                  <a:gd name="T7" fmla="*/ 0 h 2"/>
                  <a:gd name="T8" fmla="*/ 14 w 1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9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6" name="Freeform 2613">
                <a:extLst>
                  <a:ext uri="{FF2B5EF4-FFF2-40B4-BE49-F238E27FC236}">
                    <a16:creationId xmlns="" xmlns:a16="http://schemas.microsoft.com/office/drawing/2014/main" id="{81983C78-9AB0-4AB7-9FD6-35271843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6451" y="2179638"/>
                <a:ext cx="11113" cy="15875"/>
              </a:xfrm>
              <a:custGeom>
                <a:avLst/>
                <a:gdLst>
                  <a:gd name="T0" fmla="*/ 12 w 12"/>
                  <a:gd name="T1" fmla="*/ 0 h 17"/>
                  <a:gd name="T2" fmla="*/ 1 w 12"/>
                  <a:gd name="T3" fmla="*/ 17 h 17"/>
                  <a:gd name="T4" fmla="*/ 0 w 12"/>
                  <a:gd name="T5" fmla="*/ 16 h 17"/>
                  <a:gd name="T6" fmla="*/ 12 w 12"/>
                  <a:gd name="T7" fmla="*/ 0 h 17"/>
                  <a:gd name="T8" fmla="*/ 12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9" y="6"/>
                      <a:pt x="5" y="11"/>
                      <a:pt x="1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1"/>
                      <a:pt x="8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7" name="Freeform 2614">
                <a:extLst>
                  <a:ext uri="{FF2B5EF4-FFF2-40B4-BE49-F238E27FC236}">
                    <a16:creationId xmlns="" xmlns:a16="http://schemas.microsoft.com/office/drawing/2014/main" id="{ECD22730-550D-425E-834F-738D4D8C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326" y="2254250"/>
                <a:ext cx="12700" cy="14288"/>
              </a:xfrm>
              <a:custGeom>
                <a:avLst/>
                <a:gdLst>
                  <a:gd name="T0" fmla="*/ 6 w 14"/>
                  <a:gd name="T1" fmla="*/ 12 h 16"/>
                  <a:gd name="T2" fmla="*/ 0 w 14"/>
                  <a:gd name="T3" fmla="*/ 16 h 16"/>
                  <a:gd name="T4" fmla="*/ 11 w 14"/>
                  <a:gd name="T5" fmla="*/ 0 h 16"/>
                  <a:gd name="T6" fmla="*/ 14 w 14"/>
                  <a:gd name="T7" fmla="*/ 0 h 16"/>
                  <a:gd name="T8" fmla="*/ 6 w 14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6" y="12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4" y="11"/>
                      <a:pt x="7" y="5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4"/>
                      <a:pt x="9" y="8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8" name="Freeform 2615">
                <a:extLst>
                  <a:ext uri="{FF2B5EF4-FFF2-40B4-BE49-F238E27FC236}">
                    <a16:creationId xmlns="" xmlns:a16="http://schemas.microsoft.com/office/drawing/2014/main" id="{8FF6A20B-579B-460B-BF73-5B70195BE4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0088" y="2192338"/>
                <a:ext cx="42863" cy="63500"/>
              </a:xfrm>
              <a:custGeom>
                <a:avLst/>
                <a:gdLst>
                  <a:gd name="T0" fmla="*/ 42 w 47"/>
                  <a:gd name="T1" fmla="*/ 0 h 68"/>
                  <a:gd name="T2" fmla="*/ 42 w 47"/>
                  <a:gd name="T3" fmla="*/ 3 h 68"/>
                  <a:gd name="T4" fmla="*/ 43 w 47"/>
                  <a:gd name="T5" fmla="*/ 7 h 68"/>
                  <a:gd name="T6" fmla="*/ 39 w 47"/>
                  <a:gd name="T7" fmla="*/ 40 h 68"/>
                  <a:gd name="T8" fmla="*/ 7 w 47"/>
                  <a:gd name="T9" fmla="*/ 67 h 68"/>
                  <a:gd name="T10" fmla="*/ 6 w 47"/>
                  <a:gd name="T11" fmla="*/ 68 h 68"/>
                  <a:gd name="T12" fmla="*/ 5 w 47"/>
                  <a:gd name="T13" fmla="*/ 67 h 68"/>
                  <a:gd name="T14" fmla="*/ 9 w 47"/>
                  <a:gd name="T15" fmla="*/ 35 h 68"/>
                  <a:gd name="T16" fmla="*/ 35 w 47"/>
                  <a:gd name="T17" fmla="*/ 6 h 68"/>
                  <a:gd name="T18" fmla="*/ 40 w 47"/>
                  <a:gd name="T19" fmla="*/ 3 h 68"/>
                  <a:gd name="T20" fmla="*/ 42 w 47"/>
                  <a:gd name="T21" fmla="*/ 0 h 68"/>
                  <a:gd name="T22" fmla="*/ 36 w 47"/>
                  <a:gd name="T23" fmla="*/ 14 h 68"/>
                  <a:gd name="T24" fmla="*/ 16 w 47"/>
                  <a:gd name="T25" fmla="*/ 36 h 68"/>
                  <a:gd name="T26" fmla="*/ 11 w 47"/>
                  <a:gd name="T27" fmla="*/ 59 h 68"/>
                  <a:gd name="T28" fmla="*/ 32 w 47"/>
                  <a:gd name="T29" fmla="*/ 39 h 68"/>
                  <a:gd name="T30" fmla="*/ 36 w 47"/>
                  <a:gd name="T3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8">
                    <a:moveTo>
                      <a:pt x="42" y="0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4"/>
                      <a:pt x="43" y="6"/>
                      <a:pt x="43" y="7"/>
                    </a:cubicBezTo>
                    <a:cubicBezTo>
                      <a:pt x="45" y="15"/>
                      <a:pt x="47" y="26"/>
                      <a:pt x="39" y="40"/>
                    </a:cubicBezTo>
                    <a:cubicBezTo>
                      <a:pt x="32" y="54"/>
                      <a:pt x="18" y="66"/>
                      <a:pt x="7" y="67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0" y="61"/>
                      <a:pt x="2" y="47"/>
                      <a:pt x="9" y="35"/>
                    </a:cubicBezTo>
                    <a:cubicBezTo>
                      <a:pt x="17" y="21"/>
                      <a:pt x="28" y="12"/>
                      <a:pt x="35" y="6"/>
                    </a:cubicBezTo>
                    <a:cubicBezTo>
                      <a:pt x="37" y="5"/>
                      <a:pt x="39" y="4"/>
                      <a:pt x="40" y="3"/>
                    </a:cubicBezTo>
                    <a:lnTo>
                      <a:pt x="42" y="0"/>
                    </a:lnTo>
                    <a:close/>
                    <a:moveTo>
                      <a:pt x="36" y="14"/>
                    </a:moveTo>
                    <a:cubicBezTo>
                      <a:pt x="30" y="19"/>
                      <a:pt x="22" y="26"/>
                      <a:pt x="16" y="36"/>
                    </a:cubicBezTo>
                    <a:cubicBezTo>
                      <a:pt x="11" y="46"/>
                      <a:pt x="9" y="54"/>
                      <a:pt x="11" y="59"/>
                    </a:cubicBezTo>
                    <a:cubicBezTo>
                      <a:pt x="18" y="56"/>
                      <a:pt x="27" y="49"/>
                      <a:pt x="32" y="39"/>
                    </a:cubicBezTo>
                    <a:cubicBezTo>
                      <a:pt x="38" y="29"/>
                      <a:pt x="37" y="20"/>
                      <a:pt x="3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9" name="Freeform 2616">
                <a:extLst>
                  <a:ext uri="{FF2B5EF4-FFF2-40B4-BE49-F238E27FC236}">
                    <a16:creationId xmlns="" xmlns:a16="http://schemas.microsoft.com/office/drawing/2014/main" id="{F5175BBA-20F3-4405-BF9D-00B9D3DBE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4851" y="2205038"/>
                <a:ext cx="28575" cy="49213"/>
              </a:xfrm>
              <a:custGeom>
                <a:avLst/>
                <a:gdLst>
                  <a:gd name="T0" fmla="*/ 24 w 31"/>
                  <a:gd name="T1" fmla="*/ 12 h 53"/>
                  <a:gd name="T2" fmla="*/ 18 w 31"/>
                  <a:gd name="T3" fmla="*/ 21 h 53"/>
                  <a:gd name="T4" fmla="*/ 15 w 31"/>
                  <a:gd name="T5" fmla="*/ 26 h 53"/>
                  <a:gd name="T6" fmla="*/ 12 w 31"/>
                  <a:gd name="T7" fmla="*/ 32 h 53"/>
                  <a:gd name="T8" fmla="*/ 9 w 31"/>
                  <a:gd name="T9" fmla="*/ 37 h 53"/>
                  <a:gd name="T10" fmla="*/ 6 w 31"/>
                  <a:gd name="T11" fmla="*/ 42 h 53"/>
                  <a:gd name="T12" fmla="*/ 1 w 31"/>
                  <a:gd name="T13" fmla="*/ 51 h 53"/>
                  <a:gd name="T14" fmla="*/ 0 w 31"/>
                  <a:gd name="T15" fmla="*/ 52 h 53"/>
                  <a:gd name="T16" fmla="*/ 1 w 31"/>
                  <a:gd name="T17" fmla="*/ 53 h 53"/>
                  <a:gd name="T18" fmla="*/ 2 w 31"/>
                  <a:gd name="T19" fmla="*/ 53 h 53"/>
                  <a:gd name="T20" fmla="*/ 3 w 31"/>
                  <a:gd name="T21" fmla="*/ 52 h 53"/>
                  <a:gd name="T22" fmla="*/ 9 w 31"/>
                  <a:gd name="T23" fmla="*/ 43 h 53"/>
                  <a:gd name="T24" fmla="*/ 13 w 31"/>
                  <a:gd name="T25" fmla="*/ 38 h 53"/>
                  <a:gd name="T26" fmla="*/ 16 w 31"/>
                  <a:gd name="T27" fmla="*/ 32 h 53"/>
                  <a:gd name="T28" fmla="*/ 19 w 31"/>
                  <a:gd name="T29" fmla="*/ 27 h 53"/>
                  <a:gd name="T30" fmla="*/ 21 w 31"/>
                  <a:gd name="T31" fmla="*/ 22 h 53"/>
                  <a:gd name="T32" fmla="*/ 26 w 31"/>
                  <a:gd name="T33" fmla="*/ 12 h 53"/>
                  <a:gd name="T34" fmla="*/ 31 w 31"/>
                  <a:gd name="T35" fmla="*/ 0 h 53"/>
                  <a:gd name="T36" fmla="*/ 24 w 31"/>
                  <a:gd name="T37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53">
                    <a:moveTo>
                      <a:pt x="24" y="1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2" y="53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5" y="49"/>
                      <a:pt x="7" y="46"/>
                      <a:pt x="9" y="43"/>
                    </a:cubicBezTo>
                    <a:cubicBezTo>
                      <a:pt x="10" y="41"/>
                      <a:pt x="11" y="39"/>
                      <a:pt x="13" y="3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5"/>
                      <a:pt x="21" y="23"/>
                      <a:pt x="21" y="22"/>
                    </a:cubicBezTo>
                    <a:cubicBezTo>
                      <a:pt x="23" y="18"/>
                      <a:pt x="25" y="15"/>
                      <a:pt x="26" y="12"/>
                    </a:cubicBezTo>
                    <a:cubicBezTo>
                      <a:pt x="28" y="7"/>
                      <a:pt x="31" y="0"/>
                      <a:pt x="31" y="0"/>
                    </a:cubicBezTo>
                    <a:cubicBezTo>
                      <a:pt x="31" y="0"/>
                      <a:pt x="27" y="7"/>
                      <a:pt x="24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0" name="Freeform 2617">
                <a:extLst>
                  <a:ext uri="{FF2B5EF4-FFF2-40B4-BE49-F238E27FC236}">
                    <a16:creationId xmlns="" xmlns:a16="http://schemas.microsoft.com/office/drawing/2014/main" id="{33DAC7EB-05CD-4EB8-AFEE-4B78E8D81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2788" y="2222500"/>
                <a:ext cx="4763" cy="17463"/>
              </a:xfrm>
              <a:custGeom>
                <a:avLst/>
                <a:gdLst>
                  <a:gd name="T0" fmla="*/ 3 w 4"/>
                  <a:gd name="T1" fmla="*/ 1 h 19"/>
                  <a:gd name="T2" fmla="*/ 0 w 4"/>
                  <a:gd name="T3" fmla="*/ 19 h 19"/>
                  <a:gd name="T4" fmla="*/ 4 w 4"/>
                  <a:gd name="T5" fmla="*/ 17 h 19"/>
                  <a:gd name="T6" fmla="*/ 3 w 4"/>
                  <a:gd name="T7" fmla="*/ 0 h 19"/>
                  <a:gd name="T8" fmla="*/ 3 w 4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1"/>
                    </a:moveTo>
                    <a:cubicBezTo>
                      <a:pt x="2" y="7"/>
                      <a:pt x="1" y="13"/>
                      <a:pt x="0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1"/>
                      <a:pt x="3" y="6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1" name="Freeform 2618">
                <a:extLst>
                  <a:ext uri="{FF2B5EF4-FFF2-40B4-BE49-F238E27FC236}">
                    <a16:creationId xmlns="" xmlns:a16="http://schemas.microsoft.com/office/drawing/2014/main" id="{9760C2D2-36FF-4A30-949C-CE3A92DB8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5963" y="2225675"/>
                <a:ext cx="15875" cy="14288"/>
              </a:xfrm>
              <a:custGeom>
                <a:avLst/>
                <a:gdLst>
                  <a:gd name="T0" fmla="*/ 18 w 18"/>
                  <a:gd name="T1" fmla="*/ 0 h 16"/>
                  <a:gd name="T2" fmla="*/ 0 w 18"/>
                  <a:gd name="T3" fmla="*/ 14 h 16"/>
                  <a:gd name="T4" fmla="*/ 0 w 18"/>
                  <a:gd name="T5" fmla="*/ 16 h 16"/>
                  <a:gd name="T6" fmla="*/ 17 w 18"/>
                  <a:gd name="T7" fmla="*/ 1 h 16"/>
                  <a:gd name="T8" fmla="*/ 18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2" y="5"/>
                      <a:pt x="6" y="9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" y="11"/>
                      <a:pt x="12" y="6"/>
                      <a:pt x="17" y="1"/>
                    </a:cubicBez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2" name="Freeform 2619">
                <a:extLst>
                  <a:ext uri="{FF2B5EF4-FFF2-40B4-BE49-F238E27FC236}">
                    <a16:creationId xmlns="" xmlns:a16="http://schemas.microsoft.com/office/drawing/2014/main" id="{BE063F2C-0E94-4098-9183-B2F3E42FF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2313" y="2212975"/>
                <a:ext cx="1588" cy="12700"/>
              </a:xfrm>
              <a:custGeom>
                <a:avLst/>
                <a:gdLst>
                  <a:gd name="T0" fmla="*/ 1 w 3"/>
                  <a:gd name="T1" fmla="*/ 0 h 14"/>
                  <a:gd name="T2" fmla="*/ 0 w 3"/>
                  <a:gd name="T3" fmla="*/ 14 h 14"/>
                  <a:gd name="T4" fmla="*/ 3 w 3"/>
                  <a:gd name="T5" fmla="*/ 13 h 14"/>
                  <a:gd name="T6" fmla="*/ 2 w 3"/>
                  <a:gd name="T7" fmla="*/ 0 h 14"/>
                  <a:gd name="T8" fmla="*/ 1 w 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1" y="4"/>
                      <a:pt x="1" y="9"/>
                      <a:pt x="0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8"/>
                      <a:pt x="2" y="4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3" name="Freeform 2620">
                <a:extLst>
                  <a:ext uri="{FF2B5EF4-FFF2-40B4-BE49-F238E27FC236}">
                    <a16:creationId xmlns="" xmlns:a16="http://schemas.microsoft.com/office/drawing/2014/main" id="{F2FD1F4D-92EE-4142-9D9F-1D5E1E08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2313" y="2214563"/>
                <a:ext cx="14288" cy="11113"/>
              </a:xfrm>
              <a:custGeom>
                <a:avLst/>
                <a:gdLst>
                  <a:gd name="T0" fmla="*/ 14 w 15"/>
                  <a:gd name="T1" fmla="*/ 0 h 13"/>
                  <a:gd name="T2" fmla="*/ 0 w 15"/>
                  <a:gd name="T3" fmla="*/ 12 h 13"/>
                  <a:gd name="T4" fmla="*/ 1 w 15"/>
                  <a:gd name="T5" fmla="*/ 13 h 13"/>
                  <a:gd name="T6" fmla="*/ 15 w 15"/>
                  <a:gd name="T7" fmla="*/ 0 h 13"/>
                  <a:gd name="T8" fmla="*/ 14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4" y="0"/>
                    </a:moveTo>
                    <a:cubicBezTo>
                      <a:pt x="10" y="4"/>
                      <a:pt x="5" y="8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6" y="9"/>
                      <a:pt x="10" y="4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4" name="Freeform 2621">
                <a:extLst>
                  <a:ext uri="{FF2B5EF4-FFF2-40B4-BE49-F238E27FC236}">
                    <a16:creationId xmlns="" xmlns:a16="http://schemas.microsoft.com/office/drawing/2014/main" id="{3C0CBCDC-773A-4D90-8B41-74E961C15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326" y="2263775"/>
                <a:ext cx="19050" cy="4763"/>
              </a:xfrm>
              <a:custGeom>
                <a:avLst/>
                <a:gdLst>
                  <a:gd name="T0" fmla="*/ 6 w 21"/>
                  <a:gd name="T1" fmla="*/ 2 h 6"/>
                  <a:gd name="T2" fmla="*/ 0 w 21"/>
                  <a:gd name="T3" fmla="*/ 6 h 6"/>
                  <a:gd name="T4" fmla="*/ 20 w 21"/>
                  <a:gd name="T5" fmla="*/ 3 h 6"/>
                  <a:gd name="T6" fmla="*/ 21 w 21"/>
                  <a:gd name="T7" fmla="*/ 0 h 6"/>
                  <a:gd name="T8" fmla="*/ 6 w 21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">
                    <a:moveTo>
                      <a:pt x="6" y="2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5"/>
                      <a:pt x="13" y="4"/>
                      <a:pt x="20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1"/>
                      <a:pt x="11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5" name="Freeform 2622">
                <a:extLst>
                  <a:ext uri="{FF2B5EF4-FFF2-40B4-BE49-F238E27FC236}">
                    <a16:creationId xmlns="" xmlns:a16="http://schemas.microsoft.com/office/drawing/2014/main" id="{46D9263B-91F9-418F-B2BE-AF6D819C7C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1201" y="2236788"/>
                <a:ext cx="74613" cy="39688"/>
              </a:xfrm>
              <a:custGeom>
                <a:avLst/>
                <a:gdLst>
                  <a:gd name="T0" fmla="*/ 76 w 79"/>
                  <a:gd name="T1" fmla="*/ 7 h 41"/>
                  <a:gd name="T2" fmla="*/ 71 w 79"/>
                  <a:gd name="T3" fmla="*/ 12 h 41"/>
                  <a:gd name="T4" fmla="*/ 34 w 79"/>
                  <a:gd name="T5" fmla="*/ 36 h 41"/>
                  <a:gd name="T6" fmla="*/ 0 w 79"/>
                  <a:gd name="T7" fmla="*/ 31 h 41"/>
                  <a:gd name="T8" fmla="*/ 0 w 79"/>
                  <a:gd name="T9" fmla="*/ 30 h 41"/>
                  <a:gd name="T10" fmla="*/ 0 w 79"/>
                  <a:gd name="T11" fmla="*/ 29 h 41"/>
                  <a:gd name="T12" fmla="*/ 37 w 79"/>
                  <a:gd name="T13" fmla="*/ 5 h 41"/>
                  <a:gd name="T14" fmla="*/ 72 w 79"/>
                  <a:gd name="T15" fmla="*/ 3 h 41"/>
                  <a:gd name="T16" fmla="*/ 77 w 79"/>
                  <a:gd name="T17" fmla="*/ 4 h 41"/>
                  <a:gd name="T18" fmla="*/ 79 w 79"/>
                  <a:gd name="T19" fmla="*/ 4 h 41"/>
                  <a:gd name="T20" fmla="*/ 76 w 79"/>
                  <a:gd name="T21" fmla="*/ 7 h 41"/>
                  <a:gd name="T22" fmla="*/ 36 w 79"/>
                  <a:gd name="T23" fmla="*/ 12 h 41"/>
                  <a:gd name="T24" fmla="*/ 10 w 79"/>
                  <a:gd name="T25" fmla="*/ 28 h 41"/>
                  <a:gd name="T26" fmla="*/ 35 w 79"/>
                  <a:gd name="T27" fmla="*/ 29 h 41"/>
                  <a:gd name="T28" fmla="*/ 64 w 79"/>
                  <a:gd name="T29" fmla="*/ 11 h 41"/>
                  <a:gd name="T30" fmla="*/ 36 w 79"/>
                  <a:gd name="T3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1">
                    <a:moveTo>
                      <a:pt x="76" y="7"/>
                    </a:moveTo>
                    <a:cubicBezTo>
                      <a:pt x="75" y="8"/>
                      <a:pt x="73" y="10"/>
                      <a:pt x="71" y="12"/>
                    </a:cubicBezTo>
                    <a:cubicBezTo>
                      <a:pt x="64" y="20"/>
                      <a:pt x="51" y="31"/>
                      <a:pt x="34" y="36"/>
                    </a:cubicBezTo>
                    <a:cubicBezTo>
                      <a:pt x="18" y="41"/>
                      <a:pt x="4" y="38"/>
                      <a:pt x="0" y="3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20"/>
                      <a:pt x="21" y="10"/>
                      <a:pt x="37" y="5"/>
                    </a:cubicBezTo>
                    <a:cubicBezTo>
                      <a:pt x="53" y="0"/>
                      <a:pt x="64" y="2"/>
                      <a:pt x="72" y="3"/>
                    </a:cubicBezTo>
                    <a:cubicBezTo>
                      <a:pt x="74" y="4"/>
                      <a:pt x="75" y="4"/>
                      <a:pt x="77" y="4"/>
                    </a:cubicBezTo>
                    <a:cubicBezTo>
                      <a:pt x="79" y="4"/>
                      <a:pt x="79" y="4"/>
                      <a:pt x="79" y="4"/>
                    </a:cubicBezTo>
                    <a:lnTo>
                      <a:pt x="76" y="7"/>
                    </a:lnTo>
                    <a:close/>
                    <a:moveTo>
                      <a:pt x="36" y="12"/>
                    </a:moveTo>
                    <a:cubicBezTo>
                      <a:pt x="25" y="16"/>
                      <a:pt x="15" y="22"/>
                      <a:pt x="10" y="28"/>
                    </a:cubicBezTo>
                    <a:cubicBezTo>
                      <a:pt x="14" y="31"/>
                      <a:pt x="23" y="32"/>
                      <a:pt x="35" y="29"/>
                    </a:cubicBezTo>
                    <a:cubicBezTo>
                      <a:pt x="47" y="25"/>
                      <a:pt x="57" y="17"/>
                      <a:pt x="64" y="11"/>
                    </a:cubicBezTo>
                    <a:cubicBezTo>
                      <a:pt x="57" y="9"/>
                      <a:pt x="48" y="8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6" name="Freeform 2623">
                <a:extLst>
                  <a:ext uri="{FF2B5EF4-FFF2-40B4-BE49-F238E27FC236}">
                    <a16:creationId xmlns="" xmlns:a16="http://schemas.microsoft.com/office/drawing/2014/main" id="{9F4AD557-CDD2-4C8F-83FB-271268EA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2788" y="2246313"/>
                <a:ext cx="60325" cy="19050"/>
              </a:xfrm>
              <a:custGeom>
                <a:avLst/>
                <a:gdLst>
                  <a:gd name="T0" fmla="*/ 48 w 63"/>
                  <a:gd name="T1" fmla="*/ 7 h 20"/>
                  <a:gd name="T2" fmla="*/ 37 w 63"/>
                  <a:gd name="T3" fmla="*/ 11 h 20"/>
                  <a:gd name="T4" fmla="*/ 31 w 63"/>
                  <a:gd name="T5" fmla="*/ 13 h 20"/>
                  <a:gd name="T6" fmla="*/ 25 w 63"/>
                  <a:gd name="T7" fmla="*/ 15 h 20"/>
                  <a:gd name="T8" fmla="*/ 19 w 63"/>
                  <a:gd name="T9" fmla="*/ 17 h 20"/>
                  <a:gd name="T10" fmla="*/ 12 w 63"/>
                  <a:gd name="T11" fmla="*/ 18 h 20"/>
                  <a:gd name="T12" fmla="*/ 2 w 63"/>
                  <a:gd name="T13" fmla="*/ 20 h 20"/>
                  <a:gd name="T14" fmla="*/ 0 w 63"/>
                  <a:gd name="T15" fmla="*/ 20 h 20"/>
                  <a:gd name="T16" fmla="*/ 0 w 63"/>
                  <a:gd name="T17" fmla="*/ 19 h 20"/>
                  <a:gd name="T18" fmla="*/ 0 w 63"/>
                  <a:gd name="T19" fmla="*/ 19 h 20"/>
                  <a:gd name="T20" fmla="*/ 2 w 63"/>
                  <a:gd name="T21" fmla="*/ 18 h 20"/>
                  <a:gd name="T22" fmla="*/ 13 w 63"/>
                  <a:gd name="T23" fmla="*/ 15 h 20"/>
                  <a:gd name="T24" fmla="*/ 19 w 63"/>
                  <a:gd name="T25" fmla="*/ 13 h 20"/>
                  <a:gd name="T26" fmla="*/ 25 w 63"/>
                  <a:gd name="T27" fmla="*/ 11 h 20"/>
                  <a:gd name="T28" fmla="*/ 31 w 63"/>
                  <a:gd name="T29" fmla="*/ 10 h 20"/>
                  <a:gd name="T30" fmla="*/ 37 w 63"/>
                  <a:gd name="T31" fmla="*/ 8 h 20"/>
                  <a:gd name="T32" fmla="*/ 48 w 63"/>
                  <a:gd name="T33" fmla="*/ 5 h 20"/>
                  <a:gd name="T34" fmla="*/ 63 w 63"/>
                  <a:gd name="T35" fmla="*/ 0 h 20"/>
                  <a:gd name="T36" fmla="*/ 48 w 63"/>
                  <a:gd name="T3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20">
                    <a:moveTo>
                      <a:pt x="48" y="7"/>
                    </a:moveTo>
                    <a:cubicBezTo>
                      <a:pt x="45" y="8"/>
                      <a:pt x="41" y="10"/>
                      <a:pt x="37" y="11"/>
                    </a:cubicBezTo>
                    <a:cubicBezTo>
                      <a:pt x="35" y="12"/>
                      <a:pt x="33" y="12"/>
                      <a:pt x="31" y="1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6" y="17"/>
                      <a:pt x="14" y="18"/>
                      <a:pt x="12" y="18"/>
                    </a:cubicBezTo>
                    <a:cubicBezTo>
                      <a:pt x="9" y="19"/>
                      <a:pt x="5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54" y="3"/>
                      <a:pt x="63" y="0"/>
                      <a:pt x="63" y="0"/>
                    </a:cubicBezTo>
                    <a:cubicBezTo>
                      <a:pt x="63" y="0"/>
                      <a:pt x="54" y="4"/>
                      <a:pt x="48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7" name="Freeform 2624">
                <a:extLst>
                  <a:ext uri="{FF2B5EF4-FFF2-40B4-BE49-F238E27FC236}">
                    <a16:creationId xmlns="" xmlns:a16="http://schemas.microsoft.com/office/drawing/2014/main" id="{36F11502-C3A3-4074-B77A-2F791B17D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8663" y="2260600"/>
                <a:ext cx="20638" cy="3175"/>
              </a:xfrm>
              <a:custGeom>
                <a:avLst/>
                <a:gdLst>
                  <a:gd name="T0" fmla="*/ 19 w 21"/>
                  <a:gd name="T1" fmla="*/ 4 h 4"/>
                  <a:gd name="T2" fmla="*/ 0 w 21"/>
                  <a:gd name="T3" fmla="*/ 2 h 4"/>
                  <a:gd name="T4" fmla="*/ 3 w 21"/>
                  <a:gd name="T5" fmla="*/ 0 h 4"/>
                  <a:gd name="T6" fmla="*/ 21 w 21"/>
                  <a:gd name="T7" fmla="*/ 4 h 4"/>
                  <a:gd name="T8" fmla="*/ 19 w 2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19" y="4"/>
                    </a:moveTo>
                    <a:cubicBezTo>
                      <a:pt x="13" y="4"/>
                      <a:pt x="7" y="3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1"/>
                      <a:pt x="15" y="3"/>
                      <a:pt x="21" y="4"/>
                    </a:cubicBezTo>
                    <a:lnTo>
                      <a:pt x="1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8" name="Freeform 2625">
                <a:extLst>
                  <a:ext uri="{FF2B5EF4-FFF2-40B4-BE49-F238E27FC236}">
                    <a16:creationId xmlns="" xmlns:a16="http://schemas.microsoft.com/office/drawing/2014/main" id="{786512FE-048F-464A-8359-E1658D1DD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8663" y="2246313"/>
                <a:ext cx="20638" cy="14288"/>
              </a:xfrm>
              <a:custGeom>
                <a:avLst/>
                <a:gdLst>
                  <a:gd name="T0" fmla="*/ 22 w 22"/>
                  <a:gd name="T1" fmla="*/ 0 h 15"/>
                  <a:gd name="T2" fmla="*/ 3 w 22"/>
                  <a:gd name="T3" fmla="*/ 15 h 15"/>
                  <a:gd name="T4" fmla="*/ 0 w 22"/>
                  <a:gd name="T5" fmla="*/ 14 h 15"/>
                  <a:gd name="T6" fmla="*/ 21 w 22"/>
                  <a:gd name="T7" fmla="*/ 0 h 15"/>
                  <a:gd name="T8" fmla="*/ 22 w 2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22" y="0"/>
                    </a:moveTo>
                    <a:cubicBezTo>
                      <a:pt x="16" y="5"/>
                      <a:pt x="10" y="10"/>
                      <a:pt x="3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0"/>
                      <a:pt x="14" y="5"/>
                      <a:pt x="21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9" name="Freeform 2626">
                <a:extLst>
                  <a:ext uri="{FF2B5EF4-FFF2-40B4-BE49-F238E27FC236}">
                    <a16:creationId xmlns="" xmlns:a16="http://schemas.microsoft.com/office/drawing/2014/main" id="{0A424008-CEFF-439B-8DCB-995F1505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2255838"/>
                <a:ext cx="12700" cy="1588"/>
              </a:xfrm>
              <a:custGeom>
                <a:avLst/>
                <a:gdLst>
                  <a:gd name="T0" fmla="*/ 14 w 15"/>
                  <a:gd name="T1" fmla="*/ 3 h 3"/>
                  <a:gd name="T2" fmla="*/ 0 w 15"/>
                  <a:gd name="T3" fmla="*/ 2 h 3"/>
                  <a:gd name="T4" fmla="*/ 1 w 15"/>
                  <a:gd name="T5" fmla="*/ 0 h 3"/>
                  <a:gd name="T6" fmla="*/ 15 w 15"/>
                  <a:gd name="T7" fmla="*/ 3 h 3"/>
                  <a:gd name="T8" fmla="*/ 14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14" y="3"/>
                    </a:moveTo>
                    <a:cubicBezTo>
                      <a:pt x="9" y="3"/>
                      <a:pt x="5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1"/>
                      <a:pt x="10" y="2"/>
                      <a:pt x="15" y="3"/>
                    </a:cubicBezTo>
                    <a:cubicBezTo>
                      <a:pt x="14" y="3"/>
                      <a:pt x="15" y="3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0" name="Freeform 2627">
                <a:extLst>
                  <a:ext uri="{FF2B5EF4-FFF2-40B4-BE49-F238E27FC236}">
                    <a16:creationId xmlns="" xmlns:a16="http://schemas.microsoft.com/office/drawing/2014/main" id="{CEA04E74-D51A-45DB-9EA5-98AE5BFD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2243138"/>
                <a:ext cx="15875" cy="12700"/>
              </a:xfrm>
              <a:custGeom>
                <a:avLst/>
                <a:gdLst>
                  <a:gd name="T0" fmla="*/ 17 w 17"/>
                  <a:gd name="T1" fmla="*/ 1 h 14"/>
                  <a:gd name="T2" fmla="*/ 1 w 17"/>
                  <a:gd name="T3" fmla="*/ 14 h 14"/>
                  <a:gd name="T4" fmla="*/ 0 w 17"/>
                  <a:gd name="T5" fmla="*/ 13 h 14"/>
                  <a:gd name="T6" fmla="*/ 17 w 17"/>
                  <a:gd name="T7" fmla="*/ 0 h 14"/>
                  <a:gd name="T8" fmla="*/ 17 w 17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17" y="1"/>
                    </a:moveTo>
                    <a:cubicBezTo>
                      <a:pt x="11" y="5"/>
                      <a:pt x="6" y="10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9"/>
                      <a:pt x="11" y="5"/>
                      <a:pt x="17" y="0"/>
                    </a:cubicBezTo>
                    <a:cubicBezTo>
                      <a:pt x="17" y="0"/>
                      <a:pt x="16" y="1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1" name="Freeform 2628">
                <a:extLst>
                  <a:ext uri="{FF2B5EF4-FFF2-40B4-BE49-F238E27FC236}">
                    <a16:creationId xmlns="" xmlns:a16="http://schemas.microsoft.com/office/drawing/2014/main" id="{82AC9F88-00A5-49A1-AF8D-87C25F470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7538" y="2295525"/>
                <a:ext cx="15875" cy="14288"/>
              </a:xfrm>
              <a:custGeom>
                <a:avLst/>
                <a:gdLst>
                  <a:gd name="T0" fmla="*/ 7 w 17"/>
                  <a:gd name="T1" fmla="*/ 12 h 15"/>
                  <a:gd name="T2" fmla="*/ 0 w 17"/>
                  <a:gd name="T3" fmla="*/ 15 h 15"/>
                  <a:gd name="T4" fmla="*/ 14 w 17"/>
                  <a:gd name="T5" fmla="*/ 0 h 15"/>
                  <a:gd name="T6" fmla="*/ 17 w 17"/>
                  <a:gd name="T7" fmla="*/ 0 h 15"/>
                  <a:gd name="T8" fmla="*/ 7 w 1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7" y="12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5" y="10"/>
                      <a:pt x="9" y="5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4"/>
                      <a:pt x="10" y="8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2" name="Freeform 2630">
                <a:extLst>
                  <a:ext uri="{FF2B5EF4-FFF2-40B4-BE49-F238E27FC236}">
                    <a16:creationId xmlns="" xmlns:a16="http://schemas.microsoft.com/office/drawing/2014/main" id="{DA4ADEB7-2A96-40BA-A15A-7A68CD1C11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75476" y="2236788"/>
                <a:ext cx="52388" cy="60325"/>
              </a:xfrm>
              <a:custGeom>
                <a:avLst/>
                <a:gdLst>
                  <a:gd name="T0" fmla="*/ 56 w 56"/>
                  <a:gd name="T1" fmla="*/ 0 h 64"/>
                  <a:gd name="T2" fmla="*/ 56 w 56"/>
                  <a:gd name="T3" fmla="*/ 3 h 64"/>
                  <a:gd name="T4" fmla="*/ 56 w 56"/>
                  <a:gd name="T5" fmla="*/ 8 h 64"/>
                  <a:gd name="T6" fmla="*/ 45 w 56"/>
                  <a:gd name="T7" fmla="*/ 41 h 64"/>
                  <a:gd name="T8" fmla="*/ 5 w 56"/>
                  <a:gd name="T9" fmla="*/ 63 h 64"/>
                  <a:gd name="T10" fmla="*/ 5 w 56"/>
                  <a:gd name="T11" fmla="*/ 63 h 64"/>
                  <a:gd name="T12" fmla="*/ 4 w 56"/>
                  <a:gd name="T13" fmla="*/ 63 h 64"/>
                  <a:gd name="T14" fmla="*/ 15 w 56"/>
                  <a:gd name="T15" fmla="*/ 30 h 64"/>
                  <a:gd name="T16" fmla="*/ 48 w 56"/>
                  <a:gd name="T17" fmla="*/ 5 h 64"/>
                  <a:gd name="T18" fmla="*/ 53 w 56"/>
                  <a:gd name="T19" fmla="*/ 2 h 64"/>
                  <a:gd name="T20" fmla="*/ 56 w 56"/>
                  <a:gd name="T21" fmla="*/ 0 h 64"/>
                  <a:gd name="T22" fmla="*/ 47 w 56"/>
                  <a:gd name="T23" fmla="*/ 13 h 64"/>
                  <a:gd name="T24" fmla="*/ 22 w 56"/>
                  <a:gd name="T25" fmla="*/ 33 h 64"/>
                  <a:gd name="T26" fmla="*/ 12 w 56"/>
                  <a:gd name="T27" fmla="*/ 56 h 64"/>
                  <a:gd name="T28" fmla="*/ 37 w 56"/>
                  <a:gd name="T29" fmla="*/ 39 h 64"/>
                  <a:gd name="T30" fmla="*/ 47 w 56"/>
                  <a:gd name="T31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4"/>
                      <a:pt x="56" y="6"/>
                      <a:pt x="56" y="8"/>
                    </a:cubicBezTo>
                    <a:cubicBezTo>
                      <a:pt x="56" y="16"/>
                      <a:pt x="56" y="28"/>
                      <a:pt x="45" y="41"/>
                    </a:cubicBezTo>
                    <a:cubicBezTo>
                      <a:pt x="34" y="54"/>
                      <a:pt x="17" y="64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0" y="56"/>
                      <a:pt x="4" y="42"/>
                      <a:pt x="15" y="30"/>
                    </a:cubicBezTo>
                    <a:cubicBezTo>
                      <a:pt x="26" y="17"/>
                      <a:pt x="39" y="10"/>
                      <a:pt x="48" y="5"/>
                    </a:cubicBezTo>
                    <a:cubicBezTo>
                      <a:pt x="50" y="4"/>
                      <a:pt x="52" y="3"/>
                      <a:pt x="53" y="2"/>
                    </a:cubicBezTo>
                    <a:lnTo>
                      <a:pt x="56" y="0"/>
                    </a:lnTo>
                    <a:close/>
                    <a:moveTo>
                      <a:pt x="47" y="13"/>
                    </a:moveTo>
                    <a:cubicBezTo>
                      <a:pt x="39" y="18"/>
                      <a:pt x="30" y="23"/>
                      <a:pt x="22" y="33"/>
                    </a:cubicBezTo>
                    <a:cubicBezTo>
                      <a:pt x="14" y="42"/>
                      <a:pt x="11" y="51"/>
                      <a:pt x="12" y="56"/>
                    </a:cubicBezTo>
                    <a:cubicBezTo>
                      <a:pt x="19" y="54"/>
                      <a:pt x="30" y="48"/>
                      <a:pt x="37" y="39"/>
                    </a:cubicBezTo>
                    <a:cubicBezTo>
                      <a:pt x="45" y="29"/>
                      <a:pt x="47" y="20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3" name="Freeform 2631">
                <a:extLst>
                  <a:ext uri="{FF2B5EF4-FFF2-40B4-BE49-F238E27FC236}">
                    <a16:creationId xmlns="" xmlns:a16="http://schemas.microsoft.com/office/drawing/2014/main" id="{89743259-A952-4F76-A667-8D3683685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238" y="2247900"/>
                <a:ext cx="39688" cy="47625"/>
              </a:xfrm>
              <a:custGeom>
                <a:avLst/>
                <a:gdLst>
                  <a:gd name="T0" fmla="*/ 33 w 43"/>
                  <a:gd name="T1" fmla="*/ 12 h 50"/>
                  <a:gd name="T2" fmla="*/ 25 w 43"/>
                  <a:gd name="T3" fmla="*/ 20 h 50"/>
                  <a:gd name="T4" fmla="*/ 21 w 43"/>
                  <a:gd name="T5" fmla="*/ 25 h 50"/>
                  <a:gd name="T6" fmla="*/ 17 w 43"/>
                  <a:gd name="T7" fmla="*/ 30 h 50"/>
                  <a:gd name="T8" fmla="*/ 13 w 43"/>
                  <a:gd name="T9" fmla="*/ 35 h 50"/>
                  <a:gd name="T10" fmla="*/ 9 w 43"/>
                  <a:gd name="T11" fmla="*/ 40 h 50"/>
                  <a:gd name="T12" fmla="*/ 1 w 43"/>
                  <a:gd name="T13" fmla="*/ 48 h 50"/>
                  <a:gd name="T14" fmla="*/ 0 w 43"/>
                  <a:gd name="T15" fmla="*/ 49 h 50"/>
                  <a:gd name="T16" fmla="*/ 1 w 43"/>
                  <a:gd name="T17" fmla="*/ 50 h 50"/>
                  <a:gd name="T18" fmla="*/ 2 w 43"/>
                  <a:gd name="T19" fmla="*/ 50 h 50"/>
                  <a:gd name="T20" fmla="*/ 3 w 43"/>
                  <a:gd name="T21" fmla="*/ 49 h 50"/>
                  <a:gd name="T22" fmla="*/ 12 w 43"/>
                  <a:gd name="T23" fmla="*/ 41 h 50"/>
                  <a:gd name="T24" fmla="*/ 16 w 43"/>
                  <a:gd name="T25" fmla="*/ 36 h 50"/>
                  <a:gd name="T26" fmla="*/ 20 w 43"/>
                  <a:gd name="T27" fmla="*/ 31 h 50"/>
                  <a:gd name="T28" fmla="*/ 25 w 43"/>
                  <a:gd name="T29" fmla="*/ 26 h 50"/>
                  <a:gd name="T30" fmla="*/ 28 w 43"/>
                  <a:gd name="T31" fmla="*/ 21 h 50"/>
                  <a:gd name="T32" fmla="*/ 35 w 43"/>
                  <a:gd name="T33" fmla="*/ 12 h 50"/>
                  <a:gd name="T34" fmla="*/ 43 w 43"/>
                  <a:gd name="T35" fmla="*/ 0 h 50"/>
                  <a:gd name="T36" fmla="*/ 33 w 43"/>
                  <a:gd name="T37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50">
                    <a:moveTo>
                      <a:pt x="33" y="12"/>
                    </a:moveTo>
                    <a:cubicBezTo>
                      <a:pt x="25" y="20"/>
                      <a:pt x="25" y="20"/>
                      <a:pt x="25" y="20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6" y="47"/>
                      <a:pt x="9" y="44"/>
                      <a:pt x="12" y="41"/>
                    </a:cubicBezTo>
                    <a:cubicBezTo>
                      <a:pt x="13" y="39"/>
                      <a:pt x="15" y="38"/>
                      <a:pt x="16" y="3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5"/>
                      <a:pt x="27" y="23"/>
                      <a:pt x="28" y="21"/>
                    </a:cubicBezTo>
                    <a:cubicBezTo>
                      <a:pt x="31" y="18"/>
                      <a:pt x="33" y="15"/>
                      <a:pt x="35" y="12"/>
                    </a:cubicBezTo>
                    <a:cubicBezTo>
                      <a:pt x="38" y="7"/>
                      <a:pt x="43" y="0"/>
                      <a:pt x="43" y="0"/>
                    </a:cubicBezTo>
                    <a:cubicBezTo>
                      <a:pt x="43" y="0"/>
                      <a:pt x="37" y="7"/>
                      <a:pt x="3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4" name="Freeform 2632">
                <a:extLst>
                  <a:ext uri="{FF2B5EF4-FFF2-40B4-BE49-F238E27FC236}">
                    <a16:creationId xmlns="" xmlns:a16="http://schemas.microsoft.com/office/drawing/2014/main" id="{FC6B262D-D2DF-411E-B1EF-873A5781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2938" y="2263775"/>
                <a:ext cx="4763" cy="19050"/>
              </a:xfrm>
              <a:custGeom>
                <a:avLst/>
                <a:gdLst>
                  <a:gd name="T0" fmla="*/ 6 w 6"/>
                  <a:gd name="T1" fmla="*/ 0 h 19"/>
                  <a:gd name="T2" fmla="*/ 0 w 6"/>
                  <a:gd name="T3" fmla="*/ 19 h 19"/>
                  <a:gd name="T4" fmla="*/ 3 w 6"/>
                  <a:gd name="T5" fmla="*/ 18 h 19"/>
                  <a:gd name="T6" fmla="*/ 6 w 6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6" y="0"/>
                    </a:moveTo>
                    <a:cubicBezTo>
                      <a:pt x="4" y="7"/>
                      <a:pt x="2" y="13"/>
                      <a:pt x="0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5" y="6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5" name="Freeform 2633">
                <a:extLst>
                  <a:ext uri="{FF2B5EF4-FFF2-40B4-BE49-F238E27FC236}">
                    <a16:creationId xmlns="" xmlns:a16="http://schemas.microsoft.com/office/drawing/2014/main" id="{EE6D8A4B-5237-4AC6-BF4F-115EFF83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2938" y="2270125"/>
                <a:ext cx="20638" cy="12700"/>
              </a:xfrm>
              <a:custGeom>
                <a:avLst/>
                <a:gdLst>
                  <a:gd name="T0" fmla="*/ 22 w 22"/>
                  <a:gd name="T1" fmla="*/ 0 h 14"/>
                  <a:gd name="T2" fmla="*/ 1 w 22"/>
                  <a:gd name="T3" fmla="*/ 11 h 14"/>
                  <a:gd name="T4" fmla="*/ 0 w 22"/>
                  <a:gd name="T5" fmla="*/ 14 h 14"/>
                  <a:gd name="T6" fmla="*/ 22 w 22"/>
                  <a:gd name="T7" fmla="*/ 1 h 14"/>
                  <a:gd name="T8" fmla="*/ 22 w 2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cubicBezTo>
                      <a:pt x="15" y="4"/>
                      <a:pt x="8" y="7"/>
                      <a:pt x="1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10"/>
                      <a:pt x="15" y="5"/>
                      <a:pt x="22" y="1"/>
                    </a:cubicBez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6" name="Freeform 2634">
                <a:extLst>
                  <a:ext uri="{FF2B5EF4-FFF2-40B4-BE49-F238E27FC236}">
                    <a16:creationId xmlns="" xmlns:a16="http://schemas.microsoft.com/office/drawing/2014/main" id="{0ACA7FC2-7981-4151-98D1-CC3C563C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051" y="2255838"/>
                <a:ext cx="3175" cy="12700"/>
              </a:xfrm>
              <a:custGeom>
                <a:avLst/>
                <a:gdLst>
                  <a:gd name="T0" fmla="*/ 4 w 4"/>
                  <a:gd name="T1" fmla="*/ 0 h 15"/>
                  <a:gd name="T2" fmla="*/ 0 w 4"/>
                  <a:gd name="T3" fmla="*/ 15 h 15"/>
                  <a:gd name="T4" fmla="*/ 3 w 4"/>
                  <a:gd name="T5" fmla="*/ 14 h 15"/>
                  <a:gd name="T6" fmla="*/ 4 w 4"/>
                  <a:gd name="T7" fmla="*/ 0 h 15"/>
                  <a:gd name="T8" fmla="*/ 4 w 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3" y="5"/>
                      <a:pt x="1" y="10"/>
                      <a:pt x="0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0"/>
                      <a:pt x="4" y="5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7" name="Freeform 2635">
                <a:extLst>
                  <a:ext uri="{FF2B5EF4-FFF2-40B4-BE49-F238E27FC236}">
                    <a16:creationId xmlns="" xmlns:a16="http://schemas.microsoft.com/office/drawing/2014/main" id="{ADE4169C-A8AD-4296-A9F3-E4BBF7A7D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051" y="2259013"/>
                <a:ext cx="17463" cy="9525"/>
              </a:xfrm>
              <a:custGeom>
                <a:avLst/>
                <a:gdLst>
                  <a:gd name="T0" fmla="*/ 18 w 18"/>
                  <a:gd name="T1" fmla="*/ 0 h 11"/>
                  <a:gd name="T2" fmla="*/ 0 w 18"/>
                  <a:gd name="T3" fmla="*/ 10 h 11"/>
                  <a:gd name="T4" fmla="*/ 1 w 18"/>
                  <a:gd name="T5" fmla="*/ 11 h 11"/>
                  <a:gd name="T6" fmla="*/ 18 w 18"/>
                  <a:gd name="T7" fmla="*/ 0 h 11"/>
                  <a:gd name="T8" fmla="*/ 18 w 1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2" y="4"/>
                      <a:pt x="6" y="7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7" y="8"/>
                      <a:pt x="12" y="4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8" name="Freeform 2636">
                <a:extLst>
                  <a:ext uri="{FF2B5EF4-FFF2-40B4-BE49-F238E27FC236}">
                    <a16:creationId xmlns="" xmlns:a16="http://schemas.microsoft.com/office/drawing/2014/main" id="{2767E8FB-BF5F-442E-9D66-F23398480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7538" y="2306638"/>
                <a:ext cx="20638" cy="3175"/>
              </a:xfrm>
              <a:custGeom>
                <a:avLst/>
                <a:gdLst>
                  <a:gd name="T0" fmla="*/ 7 w 22"/>
                  <a:gd name="T1" fmla="*/ 0 h 3"/>
                  <a:gd name="T2" fmla="*/ 0 w 22"/>
                  <a:gd name="T3" fmla="*/ 3 h 3"/>
                  <a:gd name="T4" fmla="*/ 21 w 22"/>
                  <a:gd name="T5" fmla="*/ 3 h 3"/>
                  <a:gd name="T6" fmla="*/ 22 w 22"/>
                  <a:gd name="T7" fmla="*/ 0 h 3"/>
                  <a:gd name="T8" fmla="*/ 7 w 2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3"/>
                      <a:pt x="14" y="3"/>
                      <a:pt x="21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7" y="0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9" name="Freeform 2637">
                <a:extLst>
                  <a:ext uri="{FF2B5EF4-FFF2-40B4-BE49-F238E27FC236}">
                    <a16:creationId xmlns="" xmlns:a16="http://schemas.microsoft.com/office/drawing/2014/main" id="{9E4F791F-7001-4A58-BF46-03C3BF54D8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001" y="2287588"/>
                <a:ext cx="80963" cy="34925"/>
              </a:xfrm>
              <a:custGeom>
                <a:avLst/>
                <a:gdLst>
                  <a:gd name="T0" fmla="*/ 84 w 87"/>
                  <a:gd name="T1" fmla="*/ 13 h 37"/>
                  <a:gd name="T2" fmla="*/ 78 w 87"/>
                  <a:gd name="T3" fmla="*/ 17 h 37"/>
                  <a:gd name="T4" fmla="*/ 34 w 87"/>
                  <a:gd name="T5" fmla="*/ 35 h 37"/>
                  <a:gd name="T6" fmla="*/ 0 w 87"/>
                  <a:gd name="T7" fmla="*/ 22 h 37"/>
                  <a:gd name="T8" fmla="*/ 0 w 87"/>
                  <a:gd name="T9" fmla="*/ 22 h 37"/>
                  <a:gd name="T10" fmla="*/ 1 w 87"/>
                  <a:gd name="T11" fmla="*/ 21 h 37"/>
                  <a:gd name="T12" fmla="*/ 43 w 87"/>
                  <a:gd name="T13" fmla="*/ 3 h 37"/>
                  <a:gd name="T14" fmla="*/ 80 w 87"/>
                  <a:gd name="T15" fmla="*/ 8 h 37"/>
                  <a:gd name="T16" fmla="*/ 84 w 87"/>
                  <a:gd name="T17" fmla="*/ 10 h 37"/>
                  <a:gd name="T18" fmla="*/ 87 w 87"/>
                  <a:gd name="T19" fmla="*/ 11 h 37"/>
                  <a:gd name="T20" fmla="*/ 84 w 87"/>
                  <a:gd name="T21" fmla="*/ 13 h 37"/>
                  <a:gd name="T22" fmla="*/ 41 w 87"/>
                  <a:gd name="T23" fmla="*/ 10 h 37"/>
                  <a:gd name="T24" fmla="*/ 11 w 87"/>
                  <a:gd name="T25" fmla="*/ 21 h 37"/>
                  <a:gd name="T26" fmla="*/ 36 w 87"/>
                  <a:gd name="T27" fmla="*/ 27 h 37"/>
                  <a:gd name="T28" fmla="*/ 70 w 87"/>
                  <a:gd name="T29" fmla="*/ 14 h 37"/>
                  <a:gd name="T30" fmla="*/ 41 w 87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84" y="13"/>
                    </a:moveTo>
                    <a:cubicBezTo>
                      <a:pt x="82" y="14"/>
                      <a:pt x="80" y="15"/>
                      <a:pt x="78" y="17"/>
                    </a:cubicBezTo>
                    <a:cubicBezTo>
                      <a:pt x="68" y="23"/>
                      <a:pt x="53" y="33"/>
                      <a:pt x="34" y="35"/>
                    </a:cubicBezTo>
                    <a:cubicBezTo>
                      <a:pt x="17" y="37"/>
                      <a:pt x="2" y="3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9" y="12"/>
                      <a:pt x="26" y="5"/>
                      <a:pt x="43" y="3"/>
                    </a:cubicBezTo>
                    <a:cubicBezTo>
                      <a:pt x="61" y="0"/>
                      <a:pt x="72" y="5"/>
                      <a:pt x="80" y="8"/>
                    </a:cubicBezTo>
                    <a:cubicBezTo>
                      <a:pt x="81" y="9"/>
                      <a:pt x="83" y="10"/>
                      <a:pt x="84" y="10"/>
                    </a:cubicBezTo>
                    <a:cubicBezTo>
                      <a:pt x="87" y="11"/>
                      <a:pt x="87" y="11"/>
                      <a:pt x="87" y="11"/>
                    </a:cubicBezTo>
                    <a:lnTo>
                      <a:pt x="84" y="13"/>
                    </a:lnTo>
                    <a:close/>
                    <a:moveTo>
                      <a:pt x="41" y="10"/>
                    </a:moveTo>
                    <a:cubicBezTo>
                      <a:pt x="29" y="12"/>
                      <a:pt x="17" y="17"/>
                      <a:pt x="11" y="21"/>
                    </a:cubicBezTo>
                    <a:cubicBezTo>
                      <a:pt x="14" y="25"/>
                      <a:pt x="24" y="29"/>
                      <a:pt x="36" y="27"/>
                    </a:cubicBezTo>
                    <a:cubicBezTo>
                      <a:pt x="50" y="26"/>
                      <a:pt x="61" y="20"/>
                      <a:pt x="70" y="14"/>
                    </a:cubicBezTo>
                    <a:cubicBezTo>
                      <a:pt x="63" y="11"/>
                      <a:pt x="54" y="9"/>
                      <a:pt x="4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0" name="Freeform 2638">
                <a:extLst>
                  <a:ext uri="{FF2B5EF4-FFF2-40B4-BE49-F238E27FC236}">
                    <a16:creationId xmlns="" xmlns:a16="http://schemas.microsoft.com/office/drawing/2014/main" id="{99118519-FB87-4605-A4B0-D54040EF2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588" y="2300288"/>
                <a:ext cx="65088" cy="9525"/>
              </a:xfrm>
              <a:custGeom>
                <a:avLst/>
                <a:gdLst>
                  <a:gd name="T0" fmla="*/ 53 w 69"/>
                  <a:gd name="T1" fmla="*/ 4 h 9"/>
                  <a:gd name="T2" fmla="*/ 41 w 69"/>
                  <a:gd name="T3" fmla="*/ 6 h 9"/>
                  <a:gd name="T4" fmla="*/ 34 w 69"/>
                  <a:gd name="T5" fmla="*/ 7 h 9"/>
                  <a:gd name="T6" fmla="*/ 27 w 69"/>
                  <a:gd name="T7" fmla="*/ 8 h 9"/>
                  <a:gd name="T8" fmla="*/ 20 w 69"/>
                  <a:gd name="T9" fmla="*/ 8 h 9"/>
                  <a:gd name="T10" fmla="*/ 14 w 69"/>
                  <a:gd name="T11" fmla="*/ 9 h 9"/>
                  <a:gd name="T12" fmla="*/ 2 w 69"/>
                  <a:gd name="T13" fmla="*/ 9 h 9"/>
                  <a:gd name="T14" fmla="*/ 0 w 69"/>
                  <a:gd name="T15" fmla="*/ 9 h 9"/>
                  <a:gd name="T16" fmla="*/ 0 w 69"/>
                  <a:gd name="T17" fmla="*/ 7 h 9"/>
                  <a:gd name="T18" fmla="*/ 0 w 69"/>
                  <a:gd name="T19" fmla="*/ 7 h 9"/>
                  <a:gd name="T20" fmla="*/ 3 w 69"/>
                  <a:gd name="T21" fmla="*/ 7 h 9"/>
                  <a:gd name="T22" fmla="*/ 15 w 69"/>
                  <a:gd name="T23" fmla="*/ 5 h 9"/>
                  <a:gd name="T24" fmla="*/ 21 w 69"/>
                  <a:gd name="T25" fmla="*/ 5 h 9"/>
                  <a:gd name="T26" fmla="*/ 28 w 69"/>
                  <a:gd name="T27" fmla="*/ 4 h 9"/>
                  <a:gd name="T28" fmla="*/ 35 w 69"/>
                  <a:gd name="T29" fmla="*/ 3 h 9"/>
                  <a:gd name="T30" fmla="*/ 41 w 69"/>
                  <a:gd name="T31" fmla="*/ 3 h 9"/>
                  <a:gd name="T32" fmla="*/ 53 w 69"/>
                  <a:gd name="T33" fmla="*/ 2 h 9"/>
                  <a:gd name="T34" fmla="*/ 69 w 69"/>
                  <a:gd name="T35" fmla="*/ 0 h 9"/>
                  <a:gd name="T36" fmla="*/ 53 w 69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9">
                    <a:moveTo>
                      <a:pt x="53" y="4"/>
                    </a:moveTo>
                    <a:cubicBezTo>
                      <a:pt x="49" y="4"/>
                      <a:pt x="45" y="5"/>
                      <a:pt x="41" y="6"/>
                    </a:cubicBezTo>
                    <a:cubicBezTo>
                      <a:pt x="38" y="6"/>
                      <a:pt x="36" y="7"/>
                      <a:pt x="3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6" y="8"/>
                      <a:pt x="14" y="9"/>
                    </a:cubicBezTo>
                    <a:cubicBezTo>
                      <a:pt x="9" y="9"/>
                      <a:pt x="5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60" y="1"/>
                      <a:pt x="69" y="0"/>
                      <a:pt x="69" y="0"/>
                    </a:cubicBezTo>
                    <a:cubicBezTo>
                      <a:pt x="69" y="0"/>
                      <a:pt x="60" y="2"/>
                      <a:pt x="53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1" name="Freeform 2639">
                <a:extLst>
                  <a:ext uri="{FF2B5EF4-FFF2-40B4-BE49-F238E27FC236}">
                    <a16:creationId xmlns="" xmlns:a16="http://schemas.microsoft.com/office/drawing/2014/main" id="{25E87811-6E65-4EB6-9026-E33C1C1D9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051" y="2305050"/>
                <a:ext cx="20638" cy="7938"/>
              </a:xfrm>
              <a:custGeom>
                <a:avLst/>
                <a:gdLst>
                  <a:gd name="T0" fmla="*/ 19 w 21"/>
                  <a:gd name="T1" fmla="*/ 8 h 8"/>
                  <a:gd name="T2" fmla="*/ 0 w 21"/>
                  <a:gd name="T3" fmla="*/ 2 h 8"/>
                  <a:gd name="T4" fmla="*/ 4 w 21"/>
                  <a:gd name="T5" fmla="*/ 0 h 8"/>
                  <a:gd name="T6" fmla="*/ 21 w 21"/>
                  <a:gd name="T7" fmla="*/ 8 h 8"/>
                  <a:gd name="T8" fmla="*/ 19 w 2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8">
                    <a:moveTo>
                      <a:pt x="19" y="8"/>
                    </a:moveTo>
                    <a:cubicBezTo>
                      <a:pt x="13" y="6"/>
                      <a:pt x="6" y="4"/>
                      <a:pt x="0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9" y="3"/>
                      <a:pt x="15" y="6"/>
                      <a:pt x="21" y="8"/>
                    </a:cubicBezTo>
                    <a:lnTo>
                      <a:pt x="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2" name="Freeform 2640">
                <a:extLst>
                  <a:ext uri="{FF2B5EF4-FFF2-40B4-BE49-F238E27FC236}">
                    <a16:creationId xmlns="" xmlns:a16="http://schemas.microsoft.com/office/drawing/2014/main" id="{C9E51239-DF8B-4F71-B043-1CE6735C4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051" y="2297113"/>
                <a:ext cx="25400" cy="11113"/>
              </a:xfrm>
              <a:custGeom>
                <a:avLst/>
                <a:gdLst>
                  <a:gd name="T0" fmla="*/ 26 w 26"/>
                  <a:gd name="T1" fmla="*/ 0 h 12"/>
                  <a:gd name="T2" fmla="*/ 3 w 26"/>
                  <a:gd name="T3" fmla="*/ 12 h 12"/>
                  <a:gd name="T4" fmla="*/ 0 w 26"/>
                  <a:gd name="T5" fmla="*/ 11 h 12"/>
                  <a:gd name="T6" fmla="*/ 25 w 26"/>
                  <a:gd name="T7" fmla="*/ 0 h 12"/>
                  <a:gd name="T8" fmla="*/ 26 w 2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18" y="4"/>
                      <a:pt x="11" y="8"/>
                      <a:pt x="3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" y="7"/>
                      <a:pt x="17" y="4"/>
                      <a:pt x="25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3" name="Freeform 2641">
                <a:extLst>
                  <a:ext uri="{FF2B5EF4-FFF2-40B4-BE49-F238E27FC236}">
                    <a16:creationId xmlns="" xmlns:a16="http://schemas.microsoft.com/office/drawing/2014/main" id="{376A9BEE-FA42-4EB7-865B-BAD9AE9AA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101" y="2303463"/>
                <a:ext cx="14288" cy="6350"/>
              </a:xfrm>
              <a:custGeom>
                <a:avLst/>
                <a:gdLst>
                  <a:gd name="T0" fmla="*/ 15 w 15"/>
                  <a:gd name="T1" fmla="*/ 7 h 7"/>
                  <a:gd name="T2" fmla="*/ 0 w 15"/>
                  <a:gd name="T3" fmla="*/ 2 h 7"/>
                  <a:gd name="T4" fmla="*/ 2 w 15"/>
                  <a:gd name="T5" fmla="*/ 0 h 7"/>
                  <a:gd name="T6" fmla="*/ 15 w 15"/>
                  <a:gd name="T7" fmla="*/ 6 h 7"/>
                  <a:gd name="T8" fmla="*/ 15 w 1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5" y="7"/>
                    </a:moveTo>
                    <a:cubicBezTo>
                      <a:pt x="10" y="5"/>
                      <a:pt x="5" y="4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" y="2"/>
                      <a:pt x="11" y="4"/>
                      <a:pt x="15" y="6"/>
                    </a:cubicBezTo>
                    <a:cubicBezTo>
                      <a:pt x="15" y="6"/>
                      <a:pt x="15" y="6"/>
                      <a:pt x="1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4" name="Freeform 2642">
                <a:extLst>
                  <a:ext uri="{FF2B5EF4-FFF2-40B4-BE49-F238E27FC236}">
                    <a16:creationId xmlns="" xmlns:a16="http://schemas.microsoft.com/office/drawing/2014/main" id="{E2399EEC-3A88-4ACA-AA88-C745D2C25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688" y="2295525"/>
                <a:ext cx="17463" cy="9525"/>
              </a:xfrm>
              <a:custGeom>
                <a:avLst/>
                <a:gdLst>
                  <a:gd name="T0" fmla="*/ 19 w 20"/>
                  <a:gd name="T1" fmla="*/ 0 h 11"/>
                  <a:gd name="T2" fmla="*/ 0 w 20"/>
                  <a:gd name="T3" fmla="*/ 11 h 11"/>
                  <a:gd name="T4" fmla="*/ 0 w 20"/>
                  <a:gd name="T5" fmla="*/ 10 h 11"/>
                  <a:gd name="T6" fmla="*/ 19 w 20"/>
                  <a:gd name="T7" fmla="*/ 0 h 11"/>
                  <a:gd name="T8" fmla="*/ 19 w 2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9" y="0"/>
                    </a:moveTo>
                    <a:cubicBezTo>
                      <a:pt x="13" y="4"/>
                      <a:pt x="7" y="8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6"/>
                      <a:pt x="13" y="3"/>
                      <a:pt x="19" y="0"/>
                    </a:cubicBezTo>
                    <a:cubicBezTo>
                      <a:pt x="20" y="0"/>
                      <a:pt x="19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48" name="组合 3347">
              <a:extLst>
                <a:ext uri="{FF2B5EF4-FFF2-40B4-BE49-F238E27FC236}">
                  <a16:creationId xmlns="" xmlns:a16="http://schemas.microsoft.com/office/drawing/2014/main" id="{09A2B640-4CA3-47B8-99F7-DAAFFD91D3AC}"/>
                </a:ext>
              </a:extLst>
            </p:cNvPr>
            <p:cNvGrpSpPr/>
            <p:nvPr/>
          </p:nvGrpSpPr>
          <p:grpSpPr>
            <a:xfrm>
              <a:off x="6656388" y="1781175"/>
              <a:ext cx="349250" cy="555625"/>
              <a:chOff x="6656388" y="1781175"/>
              <a:chExt cx="349250" cy="555625"/>
            </a:xfrm>
            <a:grpFill/>
          </p:grpSpPr>
          <p:sp>
            <p:nvSpPr>
              <p:cNvPr id="3349" name="Freeform 2643">
                <a:extLst>
                  <a:ext uri="{FF2B5EF4-FFF2-40B4-BE49-F238E27FC236}">
                    <a16:creationId xmlns="" xmlns:a16="http://schemas.microsoft.com/office/drawing/2014/main" id="{9786DF50-BCA8-4F48-9B00-8C506ACA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963" y="1816100"/>
                <a:ext cx="320675" cy="520700"/>
              </a:xfrm>
              <a:custGeom>
                <a:avLst/>
                <a:gdLst>
                  <a:gd name="T0" fmla="*/ 131 w 343"/>
                  <a:gd name="T1" fmla="*/ 0 h 557"/>
                  <a:gd name="T2" fmla="*/ 67 w 343"/>
                  <a:gd name="T3" fmla="*/ 74 h 557"/>
                  <a:gd name="T4" fmla="*/ 19 w 343"/>
                  <a:gd name="T5" fmla="*/ 159 h 557"/>
                  <a:gd name="T6" fmla="*/ 1 w 343"/>
                  <a:gd name="T7" fmla="*/ 255 h 557"/>
                  <a:gd name="T8" fmla="*/ 25 w 343"/>
                  <a:gd name="T9" fmla="*/ 349 h 557"/>
                  <a:gd name="T10" fmla="*/ 83 w 343"/>
                  <a:gd name="T11" fmla="*/ 428 h 557"/>
                  <a:gd name="T12" fmla="*/ 160 w 343"/>
                  <a:gd name="T13" fmla="*/ 488 h 557"/>
                  <a:gd name="T14" fmla="*/ 248 w 343"/>
                  <a:gd name="T15" fmla="*/ 532 h 557"/>
                  <a:gd name="T16" fmla="*/ 294 w 343"/>
                  <a:gd name="T17" fmla="*/ 547 h 557"/>
                  <a:gd name="T18" fmla="*/ 343 w 343"/>
                  <a:gd name="T19" fmla="*/ 557 h 557"/>
                  <a:gd name="T20" fmla="*/ 343 w 343"/>
                  <a:gd name="T21" fmla="*/ 554 h 557"/>
                  <a:gd name="T22" fmla="*/ 295 w 343"/>
                  <a:gd name="T23" fmla="*/ 544 h 557"/>
                  <a:gd name="T24" fmla="*/ 249 w 343"/>
                  <a:gd name="T25" fmla="*/ 529 h 557"/>
                  <a:gd name="T26" fmla="*/ 162 w 343"/>
                  <a:gd name="T27" fmla="*/ 486 h 557"/>
                  <a:gd name="T28" fmla="*/ 85 w 343"/>
                  <a:gd name="T29" fmla="*/ 426 h 557"/>
                  <a:gd name="T30" fmla="*/ 27 w 343"/>
                  <a:gd name="T31" fmla="*/ 348 h 557"/>
                  <a:gd name="T32" fmla="*/ 3 w 343"/>
                  <a:gd name="T33" fmla="*/ 255 h 557"/>
                  <a:gd name="T34" fmla="*/ 21 w 343"/>
                  <a:gd name="T35" fmla="*/ 160 h 557"/>
                  <a:gd name="T36" fmla="*/ 68 w 343"/>
                  <a:gd name="T37" fmla="*/ 75 h 557"/>
                  <a:gd name="T38" fmla="*/ 132 w 343"/>
                  <a:gd name="T39" fmla="*/ 1 h 557"/>
                  <a:gd name="T40" fmla="*/ 131 w 343"/>
                  <a:gd name="T41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3" h="557">
                    <a:moveTo>
                      <a:pt x="131" y="0"/>
                    </a:moveTo>
                    <a:cubicBezTo>
                      <a:pt x="108" y="23"/>
                      <a:pt x="86" y="48"/>
                      <a:pt x="67" y="74"/>
                    </a:cubicBezTo>
                    <a:cubicBezTo>
                      <a:pt x="48" y="100"/>
                      <a:pt x="31" y="129"/>
                      <a:pt x="19" y="159"/>
                    </a:cubicBezTo>
                    <a:cubicBezTo>
                      <a:pt x="7" y="190"/>
                      <a:pt x="0" y="222"/>
                      <a:pt x="1" y="255"/>
                    </a:cubicBezTo>
                    <a:cubicBezTo>
                      <a:pt x="2" y="288"/>
                      <a:pt x="10" y="320"/>
                      <a:pt x="25" y="349"/>
                    </a:cubicBezTo>
                    <a:cubicBezTo>
                      <a:pt x="40" y="379"/>
                      <a:pt x="60" y="405"/>
                      <a:pt x="83" y="428"/>
                    </a:cubicBezTo>
                    <a:cubicBezTo>
                      <a:pt x="106" y="451"/>
                      <a:pt x="133" y="471"/>
                      <a:pt x="160" y="488"/>
                    </a:cubicBezTo>
                    <a:cubicBezTo>
                      <a:pt x="188" y="505"/>
                      <a:pt x="217" y="520"/>
                      <a:pt x="248" y="532"/>
                    </a:cubicBezTo>
                    <a:cubicBezTo>
                      <a:pt x="263" y="538"/>
                      <a:pt x="279" y="543"/>
                      <a:pt x="294" y="547"/>
                    </a:cubicBezTo>
                    <a:cubicBezTo>
                      <a:pt x="310" y="552"/>
                      <a:pt x="326" y="555"/>
                      <a:pt x="343" y="557"/>
                    </a:cubicBezTo>
                    <a:cubicBezTo>
                      <a:pt x="343" y="554"/>
                      <a:pt x="343" y="554"/>
                      <a:pt x="343" y="554"/>
                    </a:cubicBezTo>
                    <a:cubicBezTo>
                      <a:pt x="327" y="552"/>
                      <a:pt x="311" y="548"/>
                      <a:pt x="295" y="544"/>
                    </a:cubicBezTo>
                    <a:cubicBezTo>
                      <a:pt x="280" y="540"/>
                      <a:pt x="264" y="535"/>
                      <a:pt x="249" y="529"/>
                    </a:cubicBezTo>
                    <a:cubicBezTo>
                      <a:pt x="219" y="517"/>
                      <a:pt x="189" y="503"/>
                      <a:pt x="162" y="486"/>
                    </a:cubicBezTo>
                    <a:cubicBezTo>
                      <a:pt x="134" y="469"/>
                      <a:pt x="108" y="449"/>
                      <a:pt x="85" y="426"/>
                    </a:cubicBezTo>
                    <a:cubicBezTo>
                      <a:pt x="62" y="403"/>
                      <a:pt x="42" y="377"/>
                      <a:pt x="27" y="348"/>
                    </a:cubicBezTo>
                    <a:cubicBezTo>
                      <a:pt x="12" y="319"/>
                      <a:pt x="4" y="287"/>
                      <a:pt x="3" y="255"/>
                    </a:cubicBezTo>
                    <a:cubicBezTo>
                      <a:pt x="2" y="222"/>
                      <a:pt x="9" y="190"/>
                      <a:pt x="21" y="160"/>
                    </a:cubicBezTo>
                    <a:cubicBezTo>
                      <a:pt x="33" y="130"/>
                      <a:pt x="49" y="101"/>
                      <a:pt x="68" y="75"/>
                    </a:cubicBezTo>
                    <a:cubicBezTo>
                      <a:pt x="88" y="49"/>
                      <a:pt x="109" y="24"/>
                      <a:pt x="132" y="1"/>
                    </a:cubicBezTo>
                    <a:lnTo>
                      <a:pt x="1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0" name="Freeform 2644">
                <a:extLst>
                  <a:ext uri="{FF2B5EF4-FFF2-40B4-BE49-F238E27FC236}">
                    <a16:creationId xmlns="" xmlns:a16="http://schemas.microsoft.com/office/drawing/2014/main" id="{C47B1473-5DA8-4CEB-8238-035581D0FD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613" y="1781175"/>
                <a:ext cx="41275" cy="36513"/>
              </a:xfrm>
              <a:custGeom>
                <a:avLst/>
                <a:gdLst>
                  <a:gd name="T0" fmla="*/ 43 w 44"/>
                  <a:gd name="T1" fmla="*/ 2 h 40"/>
                  <a:gd name="T2" fmla="*/ 41 w 44"/>
                  <a:gd name="T3" fmla="*/ 5 h 40"/>
                  <a:gd name="T4" fmla="*/ 26 w 44"/>
                  <a:gd name="T5" fmla="*/ 28 h 40"/>
                  <a:gd name="T6" fmla="*/ 2 w 44"/>
                  <a:gd name="T7" fmla="*/ 39 h 40"/>
                  <a:gd name="T8" fmla="*/ 1 w 44"/>
                  <a:gd name="T9" fmla="*/ 39 h 40"/>
                  <a:gd name="T10" fmla="*/ 1 w 44"/>
                  <a:gd name="T11" fmla="*/ 39 h 40"/>
                  <a:gd name="T12" fmla="*/ 14 w 44"/>
                  <a:gd name="T13" fmla="*/ 15 h 40"/>
                  <a:gd name="T14" fmla="*/ 38 w 44"/>
                  <a:gd name="T15" fmla="*/ 2 h 40"/>
                  <a:gd name="T16" fmla="*/ 42 w 44"/>
                  <a:gd name="T17" fmla="*/ 1 h 40"/>
                  <a:gd name="T18" fmla="*/ 44 w 44"/>
                  <a:gd name="T19" fmla="*/ 0 h 40"/>
                  <a:gd name="T20" fmla="*/ 43 w 44"/>
                  <a:gd name="T21" fmla="*/ 2 h 40"/>
                  <a:gd name="T22" fmla="*/ 17 w 44"/>
                  <a:gd name="T23" fmla="*/ 18 h 40"/>
                  <a:gd name="T24" fmla="*/ 7 w 44"/>
                  <a:gd name="T25" fmla="*/ 34 h 40"/>
                  <a:gd name="T26" fmla="*/ 23 w 44"/>
                  <a:gd name="T27" fmla="*/ 25 h 40"/>
                  <a:gd name="T28" fmla="*/ 35 w 44"/>
                  <a:gd name="T29" fmla="*/ 8 h 40"/>
                  <a:gd name="T30" fmla="*/ 17 w 44"/>
                  <a:gd name="T3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0">
                    <a:moveTo>
                      <a:pt x="43" y="2"/>
                    </a:moveTo>
                    <a:cubicBezTo>
                      <a:pt x="42" y="3"/>
                      <a:pt x="42" y="4"/>
                      <a:pt x="41" y="5"/>
                    </a:cubicBezTo>
                    <a:cubicBezTo>
                      <a:pt x="38" y="11"/>
                      <a:pt x="35" y="20"/>
                      <a:pt x="26" y="28"/>
                    </a:cubicBezTo>
                    <a:cubicBezTo>
                      <a:pt x="18" y="35"/>
                      <a:pt x="8" y="40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3"/>
                      <a:pt x="6" y="23"/>
                      <a:pt x="14" y="15"/>
                    </a:cubicBezTo>
                    <a:cubicBezTo>
                      <a:pt x="23" y="6"/>
                      <a:pt x="32" y="4"/>
                      <a:pt x="38" y="2"/>
                    </a:cubicBezTo>
                    <a:cubicBezTo>
                      <a:pt x="39" y="1"/>
                      <a:pt x="41" y="1"/>
                      <a:pt x="42" y="1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43" y="2"/>
                    </a:lnTo>
                    <a:close/>
                    <a:moveTo>
                      <a:pt x="17" y="18"/>
                    </a:moveTo>
                    <a:cubicBezTo>
                      <a:pt x="11" y="24"/>
                      <a:pt x="7" y="30"/>
                      <a:pt x="7" y="34"/>
                    </a:cubicBezTo>
                    <a:cubicBezTo>
                      <a:pt x="11" y="34"/>
                      <a:pt x="17" y="30"/>
                      <a:pt x="23" y="25"/>
                    </a:cubicBezTo>
                    <a:cubicBezTo>
                      <a:pt x="30" y="19"/>
                      <a:pt x="33" y="13"/>
                      <a:pt x="35" y="8"/>
                    </a:cubicBezTo>
                    <a:cubicBezTo>
                      <a:pt x="30" y="9"/>
                      <a:pt x="23" y="12"/>
                      <a:pt x="1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1" name="Freeform 2645">
                <a:extLst>
                  <a:ext uri="{FF2B5EF4-FFF2-40B4-BE49-F238E27FC236}">
                    <a16:creationId xmlns="" xmlns:a16="http://schemas.microsoft.com/office/drawing/2014/main" id="{36E25BD4-DFB0-4D1B-AD1C-B79FE1EE7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201" y="1787525"/>
                <a:ext cx="31750" cy="28575"/>
              </a:xfrm>
              <a:custGeom>
                <a:avLst/>
                <a:gdLst>
                  <a:gd name="T0" fmla="*/ 26 w 34"/>
                  <a:gd name="T1" fmla="*/ 8 h 31"/>
                  <a:gd name="T2" fmla="*/ 21 w 34"/>
                  <a:gd name="T3" fmla="*/ 13 h 31"/>
                  <a:gd name="T4" fmla="*/ 18 w 34"/>
                  <a:gd name="T5" fmla="*/ 16 h 31"/>
                  <a:gd name="T6" fmla="*/ 14 w 34"/>
                  <a:gd name="T7" fmla="*/ 19 h 31"/>
                  <a:gd name="T8" fmla="*/ 11 w 34"/>
                  <a:gd name="T9" fmla="*/ 22 h 31"/>
                  <a:gd name="T10" fmla="*/ 8 w 34"/>
                  <a:gd name="T11" fmla="*/ 25 h 31"/>
                  <a:gd name="T12" fmla="*/ 2 w 34"/>
                  <a:gd name="T13" fmla="*/ 31 h 31"/>
                  <a:gd name="T14" fmla="*/ 1 w 34"/>
                  <a:gd name="T15" fmla="*/ 31 h 31"/>
                  <a:gd name="T16" fmla="*/ 0 w 34"/>
                  <a:gd name="T17" fmla="*/ 31 h 31"/>
                  <a:gd name="T18" fmla="*/ 0 w 34"/>
                  <a:gd name="T19" fmla="*/ 31 h 31"/>
                  <a:gd name="T20" fmla="*/ 1 w 34"/>
                  <a:gd name="T21" fmla="*/ 30 h 31"/>
                  <a:gd name="T22" fmla="*/ 6 w 34"/>
                  <a:gd name="T23" fmla="*/ 24 h 31"/>
                  <a:gd name="T24" fmla="*/ 10 w 34"/>
                  <a:gd name="T25" fmla="*/ 21 h 31"/>
                  <a:gd name="T26" fmla="*/ 13 w 34"/>
                  <a:gd name="T27" fmla="*/ 18 h 31"/>
                  <a:gd name="T28" fmla="*/ 16 w 34"/>
                  <a:gd name="T29" fmla="*/ 15 h 31"/>
                  <a:gd name="T30" fmla="*/ 19 w 34"/>
                  <a:gd name="T31" fmla="*/ 12 h 31"/>
                  <a:gd name="T32" fmla="*/ 25 w 34"/>
                  <a:gd name="T33" fmla="*/ 7 h 31"/>
                  <a:gd name="T34" fmla="*/ 34 w 34"/>
                  <a:gd name="T35" fmla="*/ 0 h 31"/>
                  <a:gd name="T36" fmla="*/ 26 w 34"/>
                  <a:gd name="T3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1">
                    <a:moveTo>
                      <a:pt x="26" y="8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7"/>
                      <a:pt x="4" y="29"/>
                      <a:pt x="2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3" y="28"/>
                      <a:pt x="4" y="26"/>
                      <a:pt x="6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0"/>
                      <a:pt x="24" y="8"/>
                      <a:pt x="25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8"/>
                      <a:pt x="26" y="8"/>
                      <a:pt x="26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2" name="Freeform 2646">
                <a:extLst>
                  <a:ext uri="{FF2B5EF4-FFF2-40B4-BE49-F238E27FC236}">
                    <a16:creationId xmlns="" xmlns:a16="http://schemas.microsoft.com/office/drawing/2014/main" id="{D4057E76-92B5-4B5C-B561-EBE48E9AC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726" y="1801813"/>
                <a:ext cx="12700" cy="7938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7 h 7"/>
                  <a:gd name="T4" fmla="*/ 1 w 14"/>
                  <a:gd name="T5" fmla="*/ 5 h 7"/>
                  <a:gd name="T6" fmla="*/ 14 w 14"/>
                  <a:gd name="T7" fmla="*/ 0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3" name="Freeform 2647">
                <a:extLst>
                  <a:ext uri="{FF2B5EF4-FFF2-40B4-BE49-F238E27FC236}">
                    <a16:creationId xmlns="" xmlns:a16="http://schemas.microsoft.com/office/drawing/2014/main" id="{B464E72C-A258-4CBC-B8C3-068889B6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138" y="1795463"/>
                <a:ext cx="7938" cy="12700"/>
              </a:xfrm>
              <a:custGeom>
                <a:avLst/>
                <a:gdLst>
                  <a:gd name="T0" fmla="*/ 8 w 8"/>
                  <a:gd name="T1" fmla="*/ 0 h 14"/>
                  <a:gd name="T2" fmla="*/ 2 w 8"/>
                  <a:gd name="T3" fmla="*/ 13 h 14"/>
                  <a:gd name="T4" fmla="*/ 0 w 8"/>
                  <a:gd name="T5" fmla="*/ 14 h 14"/>
                  <a:gd name="T6" fmla="*/ 8 w 8"/>
                  <a:gd name="T7" fmla="*/ 1 h 14"/>
                  <a:gd name="T8" fmla="*/ 8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6" y="4"/>
                      <a:pt x="4" y="9"/>
                      <a:pt x="2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5" y="5"/>
                      <a:pt x="8" y="1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4" name="Freeform 2648">
                <a:extLst>
                  <a:ext uri="{FF2B5EF4-FFF2-40B4-BE49-F238E27FC236}">
                    <a16:creationId xmlns="" xmlns:a16="http://schemas.microsoft.com/office/drawing/2014/main" id="{660C6768-AC4B-42F0-9428-7B7C6BE19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251" y="1795463"/>
                <a:ext cx="9525" cy="4763"/>
              </a:xfrm>
              <a:custGeom>
                <a:avLst/>
                <a:gdLst>
                  <a:gd name="T0" fmla="*/ 10 w 10"/>
                  <a:gd name="T1" fmla="*/ 0 h 5"/>
                  <a:gd name="T2" fmla="*/ 0 w 10"/>
                  <a:gd name="T3" fmla="*/ 5 h 5"/>
                  <a:gd name="T4" fmla="*/ 0 w 10"/>
                  <a:gd name="T5" fmla="*/ 3 h 5"/>
                  <a:gd name="T6" fmla="*/ 10 w 10"/>
                  <a:gd name="T7" fmla="*/ 0 h 5"/>
                  <a:gd name="T8" fmla="*/ 10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5" name="Freeform 2649">
                <a:extLst>
                  <a:ext uri="{FF2B5EF4-FFF2-40B4-BE49-F238E27FC236}">
                    <a16:creationId xmlns="" xmlns:a16="http://schemas.microsoft.com/office/drawing/2014/main" id="{616B85D3-FBF4-4838-856E-30A8B7AF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663" y="1789113"/>
                <a:ext cx="6350" cy="11113"/>
              </a:xfrm>
              <a:custGeom>
                <a:avLst/>
                <a:gdLst>
                  <a:gd name="T0" fmla="*/ 6 w 6"/>
                  <a:gd name="T1" fmla="*/ 0 h 11"/>
                  <a:gd name="T2" fmla="*/ 1 w 6"/>
                  <a:gd name="T3" fmla="*/ 11 h 11"/>
                  <a:gd name="T4" fmla="*/ 0 w 6"/>
                  <a:gd name="T5" fmla="*/ 11 h 11"/>
                  <a:gd name="T6" fmla="*/ 6 w 6"/>
                  <a:gd name="T7" fmla="*/ 0 h 11"/>
                  <a:gd name="T8" fmla="*/ 6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6" name="Freeform 2650">
                <a:extLst>
                  <a:ext uri="{FF2B5EF4-FFF2-40B4-BE49-F238E27FC236}">
                    <a16:creationId xmlns="" xmlns:a16="http://schemas.microsoft.com/office/drawing/2014/main" id="{738283C4-7217-455B-AC9D-B3A7D4B93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101" y="1849438"/>
                <a:ext cx="11113" cy="7938"/>
              </a:xfrm>
              <a:custGeom>
                <a:avLst/>
                <a:gdLst>
                  <a:gd name="T0" fmla="*/ 3 w 12"/>
                  <a:gd name="T1" fmla="*/ 4 h 8"/>
                  <a:gd name="T2" fmla="*/ 0 w 12"/>
                  <a:gd name="T3" fmla="*/ 8 h 8"/>
                  <a:gd name="T4" fmla="*/ 12 w 12"/>
                  <a:gd name="T5" fmla="*/ 2 h 8"/>
                  <a:gd name="T6" fmla="*/ 12 w 12"/>
                  <a:gd name="T7" fmla="*/ 0 h 8"/>
                  <a:gd name="T8" fmla="*/ 3 w 12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3" y="4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4" y="6"/>
                      <a:pt x="8" y="4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7" name="Freeform 2651">
                <a:extLst>
                  <a:ext uri="{FF2B5EF4-FFF2-40B4-BE49-F238E27FC236}">
                    <a16:creationId xmlns="" xmlns:a16="http://schemas.microsoft.com/office/drawing/2014/main" id="{924F347E-E107-4DD3-9E50-979E918B67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0213" y="1828800"/>
                <a:ext cx="44450" cy="26988"/>
              </a:xfrm>
              <a:custGeom>
                <a:avLst/>
                <a:gdLst>
                  <a:gd name="T0" fmla="*/ 46 w 48"/>
                  <a:gd name="T1" fmla="*/ 5 h 29"/>
                  <a:gd name="T2" fmla="*/ 43 w 48"/>
                  <a:gd name="T3" fmla="*/ 8 h 29"/>
                  <a:gd name="T4" fmla="*/ 22 w 48"/>
                  <a:gd name="T5" fmla="*/ 25 h 29"/>
                  <a:gd name="T6" fmla="*/ 0 w 48"/>
                  <a:gd name="T7" fmla="*/ 25 h 29"/>
                  <a:gd name="T8" fmla="*/ 0 w 48"/>
                  <a:gd name="T9" fmla="*/ 25 h 29"/>
                  <a:gd name="T10" fmla="*/ 0 w 48"/>
                  <a:gd name="T11" fmla="*/ 24 h 29"/>
                  <a:gd name="T12" fmla="*/ 20 w 48"/>
                  <a:gd name="T13" fmla="*/ 4 h 29"/>
                  <a:gd name="T14" fmla="*/ 43 w 48"/>
                  <a:gd name="T15" fmla="*/ 2 h 29"/>
                  <a:gd name="T16" fmla="*/ 46 w 48"/>
                  <a:gd name="T17" fmla="*/ 3 h 29"/>
                  <a:gd name="T18" fmla="*/ 48 w 48"/>
                  <a:gd name="T19" fmla="*/ 3 h 29"/>
                  <a:gd name="T20" fmla="*/ 46 w 48"/>
                  <a:gd name="T21" fmla="*/ 5 h 29"/>
                  <a:gd name="T22" fmla="*/ 21 w 48"/>
                  <a:gd name="T23" fmla="*/ 9 h 29"/>
                  <a:gd name="T24" fmla="*/ 6 w 48"/>
                  <a:gd name="T25" fmla="*/ 22 h 29"/>
                  <a:gd name="T26" fmla="*/ 22 w 48"/>
                  <a:gd name="T27" fmla="*/ 20 h 29"/>
                  <a:gd name="T28" fmla="*/ 38 w 48"/>
                  <a:gd name="T29" fmla="*/ 7 h 29"/>
                  <a:gd name="T30" fmla="*/ 21 w 48"/>
                  <a:gd name="T3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29">
                    <a:moveTo>
                      <a:pt x="46" y="5"/>
                    </a:moveTo>
                    <a:cubicBezTo>
                      <a:pt x="45" y="5"/>
                      <a:pt x="44" y="6"/>
                      <a:pt x="43" y="8"/>
                    </a:cubicBezTo>
                    <a:cubicBezTo>
                      <a:pt x="39" y="13"/>
                      <a:pt x="32" y="20"/>
                      <a:pt x="22" y="25"/>
                    </a:cubicBezTo>
                    <a:cubicBezTo>
                      <a:pt x="13" y="29"/>
                      <a:pt x="4" y="29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17"/>
                      <a:pt x="11" y="9"/>
                      <a:pt x="20" y="4"/>
                    </a:cubicBezTo>
                    <a:cubicBezTo>
                      <a:pt x="30" y="0"/>
                      <a:pt x="38" y="1"/>
                      <a:pt x="43" y="2"/>
                    </a:cubicBezTo>
                    <a:cubicBezTo>
                      <a:pt x="44" y="3"/>
                      <a:pt x="45" y="3"/>
                      <a:pt x="46" y="3"/>
                    </a:cubicBezTo>
                    <a:cubicBezTo>
                      <a:pt x="48" y="3"/>
                      <a:pt x="48" y="3"/>
                      <a:pt x="48" y="3"/>
                    </a:cubicBezTo>
                    <a:lnTo>
                      <a:pt x="46" y="5"/>
                    </a:lnTo>
                    <a:close/>
                    <a:moveTo>
                      <a:pt x="21" y="9"/>
                    </a:moveTo>
                    <a:cubicBezTo>
                      <a:pt x="14" y="12"/>
                      <a:pt x="8" y="18"/>
                      <a:pt x="6" y="22"/>
                    </a:cubicBezTo>
                    <a:cubicBezTo>
                      <a:pt x="9" y="23"/>
                      <a:pt x="15" y="23"/>
                      <a:pt x="22" y="20"/>
                    </a:cubicBezTo>
                    <a:cubicBezTo>
                      <a:pt x="29" y="17"/>
                      <a:pt x="34" y="11"/>
                      <a:pt x="38" y="7"/>
                    </a:cubicBezTo>
                    <a:cubicBezTo>
                      <a:pt x="34" y="6"/>
                      <a:pt x="28" y="6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8" name="Freeform 2652">
                <a:extLst>
                  <a:ext uri="{FF2B5EF4-FFF2-40B4-BE49-F238E27FC236}">
                    <a16:creationId xmlns="" xmlns:a16="http://schemas.microsoft.com/office/drawing/2014/main" id="{C499E205-2AC9-424F-AAE5-D4DE21E59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213" y="1835150"/>
                <a:ext cx="36513" cy="17463"/>
              </a:xfrm>
              <a:custGeom>
                <a:avLst/>
                <a:gdLst>
                  <a:gd name="T0" fmla="*/ 29 w 38"/>
                  <a:gd name="T1" fmla="*/ 4 h 18"/>
                  <a:gd name="T2" fmla="*/ 23 w 38"/>
                  <a:gd name="T3" fmla="*/ 8 h 18"/>
                  <a:gd name="T4" fmla="*/ 19 w 38"/>
                  <a:gd name="T5" fmla="*/ 9 h 18"/>
                  <a:gd name="T6" fmla="*/ 15 w 38"/>
                  <a:gd name="T7" fmla="*/ 11 h 18"/>
                  <a:gd name="T8" fmla="*/ 11 w 38"/>
                  <a:gd name="T9" fmla="*/ 13 h 18"/>
                  <a:gd name="T10" fmla="*/ 8 w 38"/>
                  <a:gd name="T11" fmla="*/ 15 h 18"/>
                  <a:gd name="T12" fmla="*/ 1 w 38"/>
                  <a:gd name="T13" fmla="*/ 17 h 18"/>
                  <a:gd name="T14" fmla="*/ 0 w 38"/>
                  <a:gd name="T15" fmla="*/ 18 h 18"/>
                  <a:gd name="T16" fmla="*/ 0 w 38"/>
                  <a:gd name="T17" fmla="*/ 17 h 18"/>
                  <a:gd name="T18" fmla="*/ 0 w 38"/>
                  <a:gd name="T19" fmla="*/ 17 h 18"/>
                  <a:gd name="T20" fmla="*/ 1 w 38"/>
                  <a:gd name="T21" fmla="*/ 16 h 18"/>
                  <a:gd name="T22" fmla="*/ 8 w 38"/>
                  <a:gd name="T23" fmla="*/ 12 h 18"/>
                  <a:gd name="T24" fmla="*/ 11 w 38"/>
                  <a:gd name="T25" fmla="*/ 11 h 18"/>
                  <a:gd name="T26" fmla="*/ 15 w 38"/>
                  <a:gd name="T27" fmla="*/ 9 h 18"/>
                  <a:gd name="T28" fmla="*/ 19 w 38"/>
                  <a:gd name="T29" fmla="*/ 7 h 18"/>
                  <a:gd name="T30" fmla="*/ 22 w 38"/>
                  <a:gd name="T31" fmla="*/ 5 h 18"/>
                  <a:gd name="T32" fmla="*/ 29 w 38"/>
                  <a:gd name="T33" fmla="*/ 3 h 18"/>
                  <a:gd name="T34" fmla="*/ 38 w 38"/>
                  <a:gd name="T35" fmla="*/ 0 h 18"/>
                  <a:gd name="T36" fmla="*/ 29 w 38"/>
                  <a:gd name="T3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8">
                    <a:moveTo>
                      <a:pt x="29" y="4"/>
                    </a:moveTo>
                    <a:cubicBezTo>
                      <a:pt x="27" y="5"/>
                      <a:pt x="25" y="6"/>
                      <a:pt x="23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6"/>
                      <a:pt x="3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5"/>
                      <a:pt x="5" y="14"/>
                      <a:pt x="8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4"/>
                      <a:pt x="27" y="4"/>
                      <a:pt x="29" y="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9" y="4"/>
                      <a:pt x="29" y="4"/>
                      <a:pt x="2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9" name="Freeform 2653">
                <a:extLst>
                  <a:ext uri="{FF2B5EF4-FFF2-40B4-BE49-F238E27FC236}">
                    <a16:creationId xmlns="" xmlns:a16="http://schemas.microsoft.com/office/drawing/2014/main" id="{76E62B4A-3883-4073-9665-91A162B86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1326" y="1846263"/>
                <a:ext cx="11113" cy="1588"/>
              </a:xfrm>
              <a:custGeom>
                <a:avLst/>
                <a:gdLst>
                  <a:gd name="T0" fmla="*/ 12 w 13"/>
                  <a:gd name="T1" fmla="*/ 1 h 2"/>
                  <a:gd name="T2" fmla="*/ 0 w 13"/>
                  <a:gd name="T3" fmla="*/ 2 h 2"/>
                  <a:gd name="T4" fmla="*/ 1 w 13"/>
                  <a:gd name="T5" fmla="*/ 0 h 2"/>
                  <a:gd name="T6" fmla="*/ 13 w 13"/>
                  <a:gd name="T7" fmla="*/ 1 h 2"/>
                  <a:gd name="T8" fmla="*/ 12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2" y="1"/>
                    </a:moveTo>
                    <a:cubicBezTo>
                      <a:pt x="8" y="1"/>
                      <a:pt x="4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0" name="Freeform 2654">
                <a:extLst>
                  <a:ext uri="{FF2B5EF4-FFF2-40B4-BE49-F238E27FC236}">
                    <a16:creationId xmlns="" xmlns:a16="http://schemas.microsoft.com/office/drawing/2014/main" id="{88E366B4-E832-4316-8145-206BB7D5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738" y="1835150"/>
                <a:ext cx="12700" cy="11113"/>
              </a:xfrm>
              <a:custGeom>
                <a:avLst/>
                <a:gdLst>
                  <a:gd name="T0" fmla="*/ 13 w 13"/>
                  <a:gd name="T1" fmla="*/ 0 h 12"/>
                  <a:gd name="T2" fmla="*/ 2 w 13"/>
                  <a:gd name="T3" fmla="*/ 12 h 12"/>
                  <a:gd name="T4" fmla="*/ 0 w 13"/>
                  <a:gd name="T5" fmla="*/ 12 h 12"/>
                  <a:gd name="T6" fmla="*/ 12 w 13"/>
                  <a:gd name="T7" fmla="*/ 1 h 12"/>
                  <a:gd name="T8" fmla="*/ 13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cubicBezTo>
                      <a:pt x="9" y="4"/>
                      <a:pt x="6" y="8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8" y="4"/>
                      <a:pt x="12" y="1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1" name="Freeform 2655">
                <a:extLst>
                  <a:ext uri="{FF2B5EF4-FFF2-40B4-BE49-F238E27FC236}">
                    <a16:creationId xmlns="" xmlns:a16="http://schemas.microsoft.com/office/drawing/2014/main" id="{767F2B96-D583-42FA-ADB7-23886AC43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0851" y="1841500"/>
                <a:ext cx="9525" cy="0"/>
              </a:xfrm>
              <a:custGeom>
                <a:avLst/>
                <a:gdLst>
                  <a:gd name="T0" fmla="*/ 9 w 9"/>
                  <a:gd name="T1" fmla="*/ 1 h 1"/>
                  <a:gd name="T2" fmla="*/ 0 w 9"/>
                  <a:gd name="T3" fmla="*/ 1 h 1"/>
                  <a:gd name="T4" fmla="*/ 0 w 9"/>
                  <a:gd name="T5" fmla="*/ 0 h 1"/>
                  <a:gd name="T6" fmla="*/ 9 w 9"/>
                  <a:gd name="T7" fmla="*/ 1 h 1"/>
                  <a:gd name="T8" fmla="*/ 9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2" name="Freeform 2656">
                <a:extLst>
                  <a:ext uri="{FF2B5EF4-FFF2-40B4-BE49-F238E27FC236}">
                    <a16:creationId xmlns="" xmlns:a16="http://schemas.microsoft.com/office/drawing/2014/main" id="{DA8F04F8-D55A-46A9-88F5-C8F372393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0851" y="1833563"/>
                <a:ext cx="9525" cy="7938"/>
              </a:xfrm>
              <a:custGeom>
                <a:avLst/>
                <a:gdLst>
                  <a:gd name="T0" fmla="*/ 10 w 10"/>
                  <a:gd name="T1" fmla="*/ 0 h 9"/>
                  <a:gd name="T2" fmla="*/ 1 w 10"/>
                  <a:gd name="T3" fmla="*/ 9 h 9"/>
                  <a:gd name="T4" fmla="*/ 0 w 10"/>
                  <a:gd name="T5" fmla="*/ 8 h 9"/>
                  <a:gd name="T6" fmla="*/ 10 w 10"/>
                  <a:gd name="T7" fmla="*/ 0 h 9"/>
                  <a:gd name="T8" fmla="*/ 10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7" y="3"/>
                      <a:pt x="4" y="6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5"/>
                      <a:pt x="7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3" name="Freeform 2657">
                <a:extLst>
                  <a:ext uri="{FF2B5EF4-FFF2-40B4-BE49-F238E27FC236}">
                    <a16:creationId xmlns="" xmlns:a16="http://schemas.microsoft.com/office/drawing/2014/main" id="{89E54165-CC76-439B-BFE1-5B0594BE0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101" y="1846263"/>
                <a:ext cx="6350" cy="11113"/>
              </a:xfrm>
              <a:custGeom>
                <a:avLst/>
                <a:gdLst>
                  <a:gd name="T0" fmla="*/ 3 w 6"/>
                  <a:gd name="T1" fmla="*/ 9 h 13"/>
                  <a:gd name="T2" fmla="*/ 0 w 6"/>
                  <a:gd name="T3" fmla="*/ 13 h 13"/>
                  <a:gd name="T4" fmla="*/ 4 w 6"/>
                  <a:gd name="T5" fmla="*/ 0 h 13"/>
                  <a:gd name="T6" fmla="*/ 6 w 6"/>
                  <a:gd name="T7" fmla="*/ 0 h 13"/>
                  <a:gd name="T8" fmla="*/ 3 w 6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3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8"/>
                      <a:pt x="3" y="4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4" name="Freeform 2658">
                <a:extLst>
                  <a:ext uri="{FF2B5EF4-FFF2-40B4-BE49-F238E27FC236}">
                    <a16:creationId xmlns="" xmlns:a16="http://schemas.microsoft.com/office/drawing/2014/main" id="{ECCB198F-479D-48A2-A5FA-7EB2BF646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69101" y="1800225"/>
                <a:ext cx="26988" cy="46038"/>
              </a:xfrm>
              <a:custGeom>
                <a:avLst/>
                <a:gdLst>
                  <a:gd name="T0" fmla="*/ 26 w 29"/>
                  <a:gd name="T1" fmla="*/ 0 h 50"/>
                  <a:gd name="T2" fmla="*/ 26 w 29"/>
                  <a:gd name="T3" fmla="*/ 2 h 50"/>
                  <a:gd name="T4" fmla="*/ 26 w 29"/>
                  <a:gd name="T5" fmla="*/ 5 h 50"/>
                  <a:gd name="T6" fmla="*/ 24 w 29"/>
                  <a:gd name="T7" fmla="*/ 28 h 50"/>
                  <a:gd name="T8" fmla="*/ 6 w 29"/>
                  <a:gd name="T9" fmla="*/ 50 h 50"/>
                  <a:gd name="T10" fmla="*/ 6 w 29"/>
                  <a:gd name="T11" fmla="*/ 50 h 50"/>
                  <a:gd name="T12" fmla="*/ 5 w 29"/>
                  <a:gd name="T13" fmla="*/ 50 h 50"/>
                  <a:gd name="T14" fmla="*/ 4 w 29"/>
                  <a:gd name="T15" fmla="*/ 28 h 50"/>
                  <a:gd name="T16" fmla="*/ 21 w 29"/>
                  <a:gd name="T17" fmla="*/ 5 h 50"/>
                  <a:gd name="T18" fmla="*/ 24 w 29"/>
                  <a:gd name="T19" fmla="*/ 2 h 50"/>
                  <a:gd name="T20" fmla="*/ 26 w 29"/>
                  <a:gd name="T21" fmla="*/ 0 h 50"/>
                  <a:gd name="T22" fmla="*/ 21 w 29"/>
                  <a:gd name="T23" fmla="*/ 10 h 50"/>
                  <a:gd name="T24" fmla="*/ 9 w 29"/>
                  <a:gd name="T25" fmla="*/ 28 h 50"/>
                  <a:gd name="T26" fmla="*/ 8 w 29"/>
                  <a:gd name="T27" fmla="*/ 44 h 50"/>
                  <a:gd name="T28" fmla="*/ 20 w 29"/>
                  <a:gd name="T29" fmla="*/ 28 h 50"/>
                  <a:gd name="T30" fmla="*/ 21 w 29"/>
                  <a:gd name="T31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50">
                    <a:moveTo>
                      <a:pt x="26" y="0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7" y="10"/>
                      <a:pt x="29" y="17"/>
                      <a:pt x="24" y="28"/>
                    </a:cubicBezTo>
                    <a:cubicBezTo>
                      <a:pt x="20" y="38"/>
                      <a:pt x="13" y="47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1" y="47"/>
                      <a:pt x="0" y="38"/>
                      <a:pt x="4" y="28"/>
                    </a:cubicBezTo>
                    <a:cubicBezTo>
                      <a:pt x="8" y="17"/>
                      <a:pt x="16" y="10"/>
                      <a:pt x="21" y="5"/>
                    </a:cubicBezTo>
                    <a:cubicBezTo>
                      <a:pt x="22" y="4"/>
                      <a:pt x="23" y="3"/>
                      <a:pt x="24" y="2"/>
                    </a:cubicBezTo>
                    <a:lnTo>
                      <a:pt x="26" y="0"/>
                    </a:lnTo>
                    <a:close/>
                    <a:moveTo>
                      <a:pt x="21" y="10"/>
                    </a:moveTo>
                    <a:cubicBezTo>
                      <a:pt x="17" y="14"/>
                      <a:pt x="12" y="20"/>
                      <a:pt x="9" y="28"/>
                    </a:cubicBezTo>
                    <a:cubicBezTo>
                      <a:pt x="6" y="35"/>
                      <a:pt x="6" y="41"/>
                      <a:pt x="8" y="44"/>
                    </a:cubicBezTo>
                    <a:cubicBezTo>
                      <a:pt x="12" y="41"/>
                      <a:pt x="17" y="35"/>
                      <a:pt x="20" y="28"/>
                    </a:cubicBezTo>
                    <a:cubicBezTo>
                      <a:pt x="23" y="20"/>
                      <a:pt x="22" y="14"/>
                      <a:pt x="2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5" name="Freeform 2659">
                <a:extLst>
                  <a:ext uri="{FF2B5EF4-FFF2-40B4-BE49-F238E27FC236}">
                    <a16:creationId xmlns="" xmlns:a16="http://schemas.microsoft.com/office/drawing/2014/main" id="{9DE5980A-3781-4463-B033-9E4D72B0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863" y="1808163"/>
                <a:ext cx="15875" cy="38100"/>
              </a:xfrm>
              <a:custGeom>
                <a:avLst/>
                <a:gdLst>
                  <a:gd name="T0" fmla="*/ 12 w 17"/>
                  <a:gd name="T1" fmla="*/ 9 h 40"/>
                  <a:gd name="T2" fmla="*/ 9 w 17"/>
                  <a:gd name="T3" fmla="*/ 16 h 40"/>
                  <a:gd name="T4" fmla="*/ 7 w 17"/>
                  <a:gd name="T5" fmla="*/ 20 h 40"/>
                  <a:gd name="T6" fmla="*/ 6 w 17"/>
                  <a:gd name="T7" fmla="*/ 24 h 40"/>
                  <a:gd name="T8" fmla="*/ 4 w 17"/>
                  <a:gd name="T9" fmla="*/ 28 h 40"/>
                  <a:gd name="T10" fmla="*/ 3 w 17"/>
                  <a:gd name="T11" fmla="*/ 32 h 40"/>
                  <a:gd name="T12" fmla="*/ 1 w 17"/>
                  <a:gd name="T13" fmla="*/ 39 h 40"/>
                  <a:gd name="T14" fmla="*/ 0 w 17"/>
                  <a:gd name="T15" fmla="*/ 40 h 40"/>
                  <a:gd name="T16" fmla="*/ 1 w 17"/>
                  <a:gd name="T17" fmla="*/ 40 h 40"/>
                  <a:gd name="T18" fmla="*/ 2 w 17"/>
                  <a:gd name="T19" fmla="*/ 40 h 40"/>
                  <a:gd name="T20" fmla="*/ 2 w 17"/>
                  <a:gd name="T21" fmla="*/ 39 h 40"/>
                  <a:gd name="T22" fmla="*/ 5 w 17"/>
                  <a:gd name="T23" fmla="*/ 32 h 40"/>
                  <a:gd name="T24" fmla="*/ 7 w 17"/>
                  <a:gd name="T25" fmla="*/ 28 h 40"/>
                  <a:gd name="T26" fmla="*/ 8 w 17"/>
                  <a:gd name="T27" fmla="*/ 24 h 40"/>
                  <a:gd name="T28" fmla="*/ 10 w 17"/>
                  <a:gd name="T29" fmla="*/ 20 h 40"/>
                  <a:gd name="T30" fmla="*/ 11 w 17"/>
                  <a:gd name="T31" fmla="*/ 16 h 40"/>
                  <a:gd name="T32" fmla="*/ 14 w 17"/>
                  <a:gd name="T33" fmla="*/ 9 h 40"/>
                  <a:gd name="T34" fmla="*/ 17 w 17"/>
                  <a:gd name="T35" fmla="*/ 0 h 40"/>
                  <a:gd name="T36" fmla="*/ 12 w 17"/>
                  <a:gd name="T37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40">
                    <a:moveTo>
                      <a:pt x="12" y="9"/>
                    </a:moveTo>
                    <a:cubicBezTo>
                      <a:pt x="11" y="11"/>
                      <a:pt x="10" y="14"/>
                      <a:pt x="9" y="16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4"/>
                      <a:pt x="1" y="37"/>
                      <a:pt x="1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4"/>
                      <a:pt x="13" y="11"/>
                      <a:pt x="14" y="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9"/>
                      <a:pt x="12" y="9"/>
                      <a:pt x="12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6" name="Freeform 2660">
                <a:extLst>
                  <a:ext uri="{FF2B5EF4-FFF2-40B4-BE49-F238E27FC236}">
                    <a16:creationId xmlns="" xmlns:a16="http://schemas.microsoft.com/office/drawing/2014/main" id="{0535F4B4-16EC-421D-B7D3-D6D8AF1D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7038" y="1822450"/>
                <a:ext cx="1588" cy="12700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3 h 13"/>
                  <a:gd name="T4" fmla="*/ 2 w 2"/>
                  <a:gd name="T5" fmla="*/ 11 h 13"/>
                  <a:gd name="T6" fmla="*/ 0 w 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7" name="Freeform 2661">
                <a:extLst>
                  <a:ext uri="{FF2B5EF4-FFF2-40B4-BE49-F238E27FC236}">
                    <a16:creationId xmlns="" xmlns:a16="http://schemas.microsoft.com/office/drawing/2014/main" id="{8C4BA293-308D-41BC-B8F4-B1D1FD45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626" y="1822450"/>
                <a:ext cx="9525" cy="12700"/>
              </a:xfrm>
              <a:custGeom>
                <a:avLst/>
                <a:gdLst>
                  <a:gd name="T0" fmla="*/ 11 w 11"/>
                  <a:gd name="T1" fmla="*/ 0 h 13"/>
                  <a:gd name="T2" fmla="*/ 0 w 11"/>
                  <a:gd name="T3" fmla="*/ 11 h 13"/>
                  <a:gd name="T4" fmla="*/ 1 w 11"/>
                  <a:gd name="T5" fmla="*/ 13 h 13"/>
                  <a:gd name="T6" fmla="*/ 11 w 1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cubicBezTo>
                      <a:pt x="8" y="3"/>
                      <a:pt x="4" y="7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9"/>
                      <a:pt x="7" y="4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8" name="Freeform 2662">
                <a:extLst>
                  <a:ext uri="{FF2B5EF4-FFF2-40B4-BE49-F238E27FC236}">
                    <a16:creationId xmlns="" xmlns:a16="http://schemas.microsoft.com/office/drawing/2014/main" id="{7E43D49D-DFD6-435A-BB87-6EB57005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1801" y="1816100"/>
                <a:ext cx="1588" cy="7938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9 h 9"/>
                  <a:gd name="T4" fmla="*/ 2 w 2"/>
                  <a:gd name="T5" fmla="*/ 8 h 9"/>
                  <a:gd name="T6" fmla="*/ 0 w 2"/>
                  <a:gd name="T7" fmla="*/ 0 h 9"/>
                  <a:gd name="T8" fmla="*/ 0 w 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9" name="Freeform 2663">
                <a:extLst>
                  <a:ext uri="{FF2B5EF4-FFF2-40B4-BE49-F238E27FC236}">
                    <a16:creationId xmlns="" xmlns:a16="http://schemas.microsoft.com/office/drawing/2014/main" id="{ABF6A0A9-62CB-4426-9FA1-DBD54E140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1801" y="1814513"/>
                <a:ext cx="9525" cy="9525"/>
              </a:xfrm>
              <a:custGeom>
                <a:avLst/>
                <a:gdLst>
                  <a:gd name="T0" fmla="*/ 10 w 10"/>
                  <a:gd name="T1" fmla="*/ 0 h 10"/>
                  <a:gd name="T2" fmla="*/ 0 w 10"/>
                  <a:gd name="T3" fmla="*/ 9 h 10"/>
                  <a:gd name="T4" fmla="*/ 1 w 10"/>
                  <a:gd name="T5" fmla="*/ 10 h 10"/>
                  <a:gd name="T6" fmla="*/ 10 w 10"/>
                  <a:gd name="T7" fmla="*/ 0 h 10"/>
                  <a:gd name="T8" fmla="*/ 10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7" y="3"/>
                      <a:pt x="3" y="6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7"/>
                      <a:pt x="7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0" name="Freeform 2664">
                <a:extLst>
                  <a:ext uri="{FF2B5EF4-FFF2-40B4-BE49-F238E27FC236}">
                    <a16:creationId xmlns="" xmlns:a16="http://schemas.microsoft.com/office/drawing/2014/main" id="{AB4F36EC-EBE4-48DC-80AD-DC41D932D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176" y="1895475"/>
                <a:ext cx="12700" cy="9525"/>
              </a:xfrm>
              <a:custGeom>
                <a:avLst/>
                <a:gdLst>
                  <a:gd name="T0" fmla="*/ 3 w 12"/>
                  <a:gd name="T1" fmla="*/ 5 h 10"/>
                  <a:gd name="T2" fmla="*/ 0 w 12"/>
                  <a:gd name="T3" fmla="*/ 10 h 10"/>
                  <a:gd name="T4" fmla="*/ 12 w 12"/>
                  <a:gd name="T5" fmla="*/ 2 h 10"/>
                  <a:gd name="T6" fmla="*/ 11 w 12"/>
                  <a:gd name="T7" fmla="*/ 0 h 10"/>
                  <a:gd name="T8" fmla="*/ 3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3" y="5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4" y="7"/>
                      <a:pt x="8" y="5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6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1" name="Freeform 2665">
                <a:extLst>
                  <a:ext uri="{FF2B5EF4-FFF2-40B4-BE49-F238E27FC236}">
                    <a16:creationId xmlns="" xmlns:a16="http://schemas.microsoft.com/office/drawing/2014/main" id="{391B9C7D-AF98-4FC8-81F9-D3C4E080B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3701" y="1870075"/>
                <a:ext cx="46038" cy="30163"/>
              </a:xfrm>
              <a:custGeom>
                <a:avLst/>
                <a:gdLst>
                  <a:gd name="T0" fmla="*/ 46 w 48"/>
                  <a:gd name="T1" fmla="*/ 3 h 33"/>
                  <a:gd name="T2" fmla="*/ 44 w 48"/>
                  <a:gd name="T3" fmla="*/ 7 h 33"/>
                  <a:gd name="T4" fmla="*/ 24 w 48"/>
                  <a:gd name="T5" fmla="*/ 26 h 33"/>
                  <a:gd name="T6" fmla="*/ 1 w 48"/>
                  <a:gd name="T7" fmla="*/ 29 h 33"/>
                  <a:gd name="T8" fmla="*/ 0 w 48"/>
                  <a:gd name="T9" fmla="*/ 29 h 33"/>
                  <a:gd name="T10" fmla="*/ 0 w 48"/>
                  <a:gd name="T11" fmla="*/ 29 h 33"/>
                  <a:gd name="T12" fmla="*/ 20 w 48"/>
                  <a:gd name="T13" fmla="*/ 5 h 33"/>
                  <a:gd name="T14" fmla="*/ 43 w 48"/>
                  <a:gd name="T15" fmla="*/ 1 h 33"/>
                  <a:gd name="T16" fmla="*/ 46 w 48"/>
                  <a:gd name="T17" fmla="*/ 1 h 33"/>
                  <a:gd name="T18" fmla="*/ 48 w 48"/>
                  <a:gd name="T19" fmla="*/ 1 h 33"/>
                  <a:gd name="T20" fmla="*/ 46 w 48"/>
                  <a:gd name="T21" fmla="*/ 3 h 33"/>
                  <a:gd name="T22" fmla="*/ 20 w 48"/>
                  <a:gd name="T23" fmla="*/ 10 h 33"/>
                  <a:gd name="T24" fmla="*/ 6 w 48"/>
                  <a:gd name="T25" fmla="*/ 25 h 33"/>
                  <a:gd name="T26" fmla="*/ 23 w 48"/>
                  <a:gd name="T27" fmla="*/ 22 h 33"/>
                  <a:gd name="T28" fmla="*/ 38 w 48"/>
                  <a:gd name="T29" fmla="*/ 7 h 33"/>
                  <a:gd name="T30" fmla="*/ 20 w 48"/>
                  <a:gd name="T3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33">
                    <a:moveTo>
                      <a:pt x="46" y="3"/>
                    </a:moveTo>
                    <a:cubicBezTo>
                      <a:pt x="46" y="4"/>
                      <a:pt x="45" y="5"/>
                      <a:pt x="44" y="7"/>
                    </a:cubicBezTo>
                    <a:cubicBezTo>
                      <a:pt x="40" y="12"/>
                      <a:pt x="34" y="21"/>
                      <a:pt x="24" y="26"/>
                    </a:cubicBezTo>
                    <a:cubicBezTo>
                      <a:pt x="15" y="32"/>
                      <a:pt x="5" y="33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1"/>
                      <a:pt x="10" y="11"/>
                      <a:pt x="20" y="5"/>
                    </a:cubicBezTo>
                    <a:cubicBezTo>
                      <a:pt x="30" y="0"/>
                      <a:pt x="38" y="1"/>
                      <a:pt x="43" y="1"/>
                    </a:cubicBezTo>
                    <a:cubicBezTo>
                      <a:pt x="44" y="1"/>
                      <a:pt x="45" y="1"/>
                      <a:pt x="46" y="1"/>
                    </a:cubicBezTo>
                    <a:cubicBezTo>
                      <a:pt x="48" y="1"/>
                      <a:pt x="48" y="1"/>
                      <a:pt x="48" y="1"/>
                    </a:cubicBezTo>
                    <a:lnTo>
                      <a:pt x="46" y="3"/>
                    </a:lnTo>
                    <a:close/>
                    <a:moveTo>
                      <a:pt x="20" y="10"/>
                    </a:moveTo>
                    <a:cubicBezTo>
                      <a:pt x="14" y="14"/>
                      <a:pt x="8" y="21"/>
                      <a:pt x="6" y="25"/>
                    </a:cubicBezTo>
                    <a:cubicBezTo>
                      <a:pt x="10" y="27"/>
                      <a:pt x="16" y="26"/>
                      <a:pt x="23" y="22"/>
                    </a:cubicBezTo>
                    <a:cubicBezTo>
                      <a:pt x="30" y="17"/>
                      <a:pt x="35" y="11"/>
                      <a:pt x="38" y="7"/>
                    </a:cubicBezTo>
                    <a:cubicBezTo>
                      <a:pt x="34" y="6"/>
                      <a:pt x="28" y="6"/>
                      <a:pt x="2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2" name="Freeform 2666">
                <a:extLst>
                  <a:ext uri="{FF2B5EF4-FFF2-40B4-BE49-F238E27FC236}">
                    <a16:creationId xmlns="" xmlns:a16="http://schemas.microsoft.com/office/drawing/2014/main" id="{8ED22474-18BB-4D35-AC0A-8CEB2422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288" y="1874838"/>
                <a:ext cx="34925" cy="22225"/>
              </a:xfrm>
              <a:custGeom>
                <a:avLst/>
                <a:gdLst>
                  <a:gd name="T0" fmla="*/ 29 w 38"/>
                  <a:gd name="T1" fmla="*/ 6 h 23"/>
                  <a:gd name="T2" fmla="*/ 23 w 38"/>
                  <a:gd name="T3" fmla="*/ 10 h 23"/>
                  <a:gd name="T4" fmla="*/ 19 w 38"/>
                  <a:gd name="T5" fmla="*/ 12 h 23"/>
                  <a:gd name="T6" fmla="*/ 16 w 38"/>
                  <a:gd name="T7" fmla="*/ 14 h 23"/>
                  <a:gd name="T8" fmla="*/ 12 w 38"/>
                  <a:gd name="T9" fmla="*/ 16 h 23"/>
                  <a:gd name="T10" fmla="*/ 8 w 38"/>
                  <a:gd name="T11" fmla="*/ 19 h 23"/>
                  <a:gd name="T12" fmla="*/ 2 w 38"/>
                  <a:gd name="T13" fmla="*/ 22 h 23"/>
                  <a:gd name="T14" fmla="*/ 1 w 38"/>
                  <a:gd name="T15" fmla="*/ 23 h 23"/>
                  <a:gd name="T16" fmla="*/ 0 w 38"/>
                  <a:gd name="T17" fmla="*/ 22 h 23"/>
                  <a:gd name="T18" fmla="*/ 0 w 38"/>
                  <a:gd name="T19" fmla="*/ 22 h 23"/>
                  <a:gd name="T20" fmla="*/ 2 w 38"/>
                  <a:gd name="T21" fmla="*/ 21 h 23"/>
                  <a:gd name="T22" fmla="*/ 8 w 38"/>
                  <a:gd name="T23" fmla="*/ 16 h 23"/>
                  <a:gd name="T24" fmla="*/ 11 w 38"/>
                  <a:gd name="T25" fmla="*/ 14 h 23"/>
                  <a:gd name="T26" fmla="*/ 15 w 38"/>
                  <a:gd name="T27" fmla="*/ 12 h 23"/>
                  <a:gd name="T28" fmla="*/ 19 w 38"/>
                  <a:gd name="T29" fmla="*/ 10 h 23"/>
                  <a:gd name="T30" fmla="*/ 23 w 38"/>
                  <a:gd name="T31" fmla="*/ 8 h 23"/>
                  <a:gd name="T32" fmla="*/ 29 w 38"/>
                  <a:gd name="T33" fmla="*/ 4 h 23"/>
                  <a:gd name="T34" fmla="*/ 38 w 38"/>
                  <a:gd name="T35" fmla="*/ 0 h 23"/>
                  <a:gd name="T36" fmla="*/ 29 w 38"/>
                  <a:gd name="T3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23">
                    <a:moveTo>
                      <a:pt x="29" y="6"/>
                    </a:move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6" y="18"/>
                      <a:pt x="8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8"/>
                      <a:pt x="23" y="8"/>
                    </a:cubicBezTo>
                    <a:cubicBezTo>
                      <a:pt x="25" y="6"/>
                      <a:pt x="27" y="5"/>
                      <a:pt x="29" y="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9" y="6"/>
                      <a:pt x="29" y="6"/>
                      <a:pt x="29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3" name="Freeform 2667">
                <a:extLst>
                  <a:ext uri="{FF2B5EF4-FFF2-40B4-BE49-F238E27FC236}">
                    <a16:creationId xmlns="" xmlns:a16="http://schemas.microsoft.com/office/drawing/2014/main" id="{BF5AE05C-F2F5-4CE7-A739-EAE4691CB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813" y="1889125"/>
                <a:ext cx="14288" cy="1588"/>
              </a:xfrm>
              <a:custGeom>
                <a:avLst/>
                <a:gdLst>
                  <a:gd name="T0" fmla="*/ 13 w 14"/>
                  <a:gd name="T1" fmla="*/ 1 h 2"/>
                  <a:gd name="T2" fmla="*/ 0 w 14"/>
                  <a:gd name="T3" fmla="*/ 2 h 2"/>
                  <a:gd name="T4" fmla="*/ 2 w 14"/>
                  <a:gd name="T5" fmla="*/ 0 h 2"/>
                  <a:gd name="T6" fmla="*/ 14 w 14"/>
                  <a:gd name="T7" fmla="*/ 0 h 2"/>
                  <a:gd name="T8" fmla="*/ 13 w 1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">
                    <a:moveTo>
                      <a:pt x="13" y="1"/>
                    </a:moveTo>
                    <a:cubicBezTo>
                      <a:pt x="9" y="1"/>
                      <a:pt x="4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10" y="0"/>
                      <a:pt x="14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4" name="Freeform 2668">
                <a:extLst>
                  <a:ext uri="{FF2B5EF4-FFF2-40B4-BE49-F238E27FC236}">
                    <a16:creationId xmlns="" xmlns:a16="http://schemas.microsoft.com/office/drawing/2014/main" id="{BFF89340-4D19-41E5-8C91-F6D39B183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813" y="1878013"/>
                <a:ext cx="11113" cy="11113"/>
              </a:xfrm>
              <a:custGeom>
                <a:avLst/>
                <a:gdLst>
                  <a:gd name="T0" fmla="*/ 11 w 11"/>
                  <a:gd name="T1" fmla="*/ 0 h 13"/>
                  <a:gd name="T2" fmla="*/ 2 w 11"/>
                  <a:gd name="T3" fmla="*/ 13 h 13"/>
                  <a:gd name="T4" fmla="*/ 0 w 11"/>
                  <a:gd name="T5" fmla="*/ 13 h 13"/>
                  <a:gd name="T6" fmla="*/ 11 w 11"/>
                  <a:gd name="T7" fmla="*/ 1 h 13"/>
                  <a:gd name="T8" fmla="*/ 11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cubicBezTo>
                      <a:pt x="8" y="5"/>
                      <a:pt x="5" y="9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9"/>
                      <a:pt x="7" y="5"/>
                      <a:pt x="11" y="1"/>
                    </a:cubicBez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5" name="Freeform 2669">
                <a:extLst>
                  <a:ext uri="{FF2B5EF4-FFF2-40B4-BE49-F238E27FC236}">
                    <a16:creationId xmlns="" xmlns:a16="http://schemas.microsoft.com/office/drawing/2014/main" id="{94CADE10-9368-4EF3-BA9E-78C16BFE2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926" y="1882775"/>
                <a:ext cx="9525" cy="1588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 w 10"/>
                  <a:gd name="T5" fmla="*/ 0 h 2"/>
                  <a:gd name="T6" fmla="*/ 10 w 10"/>
                  <a:gd name="T7" fmla="*/ 1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6" name="Freeform 2670">
                <a:extLst>
                  <a:ext uri="{FF2B5EF4-FFF2-40B4-BE49-F238E27FC236}">
                    <a16:creationId xmlns="" xmlns:a16="http://schemas.microsoft.com/office/drawing/2014/main" id="{A1AD03F8-E6FC-42A7-B3BD-2010D1BA5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926" y="1873250"/>
                <a:ext cx="7938" cy="11113"/>
              </a:xfrm>
              <a:custGeom>
                <a:avLst/>
                <a:gdLst>
                  <a:gd name="T0" fmla="*/ 9 w 9"/>
                  <a:gd name="T1" fmla="*/ 1 h 11"/>
                  <a:gd name="T2" fmla="*/ 1 w 9"/>
                  <a:gd name="T3" fmla="*/ 11 h 11"/>
                  <a:gd name="T4" fmla="*/ 0 w 9"/>
                  <a:gd name="T5" fmla="*/ 11 h 11"/>
                  <a:gd name="T6" fmla="*/ 9 w 9"/>
                  <a:gd name="T7" fmla="*/ 0 h 11"/>
                  <a:gd name="T8" fmla="*/ 9 w 9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1"/>
                    </a:moveTo>
                    <a:cubicBezTo>
                      <a:pt x="6" y="4"/>
                      <a:pt x="3" y="8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7"/>
                      <a:pt x="6" y="4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7" name="Freeform 2671">
                <a:extLst>
                  <a:ext uri="{FF2B5EF4-FFF2-40B4-BE49-F238E27FC236}">
                    <a16:creationId xmlns="" xmlns:a16="http://schemas.microsoft.com/office/drawing/2014/main" id="{8832EBB3-131C-4323-A92C-32C6D4B32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176" y="1890713"/>
                <a:ext cx="4763" cy="14288"/>
              </a:xfrm>
              <a:custGeom>
                <a:avLst/>
                <a:gdLst>
                  <a:gd name="T0" fmla="*/ 3 w 5"/>
                  <a:gd name="T1" fmla="*/ 10 h 15"/>
                  <a:gd name="T2" fmla="*/ 0 w 5"/>
                  <a:gd name="T3" fmla="*/ 15 h 15"/>
                  <a:gd name="T4" fmla="*/ 2 w 5"/>
                  <a:gd name="T5" fmla="*/ 1 h 15"/>
                  <a:gd name="T6" fmla="*/ 5 w 5"/>
                  <a:gd name="T7" fmla="*/ 0 h 15"/>
                  <a:gd name="T8" fmla="*/ 3 w 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3" y="1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0"/>
                      <a:pt x="2" y="5"/>
                      <a:pt x="2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3" y="7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8" name="Freeform 2672">
                <a:extLst>
                  <a:ext uri="{FF2B5EF4-FFF2-40B4-BE49-F238E27FC236}">
                    <a16:creationId xmlns="" xmlns:a16="http://schemas.microsoft.com/office/drawing/2014/main" id="{2E058BCD-09B2-4CEF-95F4-307EAE0861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29413" y="1839913"/>
                <a:ext cx="28575" cy="52388"/>
              </a:xfrm>
              <a:custGeom>
                <a:avLst/>
                <a:gdLst>
                  <a:gd name="T0" fmla="*/ 24 w 29"/>
                  <a:gd name="T1" fmla="*/ 0 h 56"/>
                  <a:gd name="T2" fmla="*/ 25 w 29"/>
                  <a:gd name="T3" fmla="*/ 3 h 56"/>
                  <a:gd name="T4" fmla="*/ 25 w 29"/>
                  <a:gd name="T5" fmla="*/ 6 h 56"/>
                  <a:gd name="T6" fmla="*/ 25 w 29"/>
                  <a:gd name="T7" fmla="*/ 30 h 56"/>
                  <a:gd name="T8" fmla="*/ 8 w 29"/>
                  <a:gd name="T9" fmla="*/ 56 h 56"/>
                  <a:gd name="T10" fmla="*/ 8 w 29"/>
                  <a:gd name="T11" fmla="*/ 56 h 56"/>
                  <a:gd name="T12" fmla="*/ 8 w 29"/>
                  <a:gd name="T13" fmla="*/ 56 h 56"/>
                  <a:gd name="T14" fmla="*/ 4 w 29"/>
                  <a:gd name="T15" fmla="*/ 32 h 56"/>
                  <a:gd name="T16" fmla="*/ 19 w 29"/>
                  <a:gd name="T17" fmla="*/ 6 h 56"/>
                  <a:gd name="T18" fmla="*/ 23 w 29"/>
                  <a:gd name="T19" fmla="*/ 3 h 56"/>
                  <a:gd name="T20" fmla="*/ 24 w 29"/>
                  <a:gd name="T21" fmla="*/ 0 h 56"/>
                  <a:gd name="T22" fmla="*/ 21 w 29"/>
                  <a:gd name="T23" fmla="*/ 12 h 56"/>
                  <a:gd name="T24" fmla="*/ 9 w 29"/>
                  <a:gd name="T25" fmla="*/ 32 h 56"/>
                  <a:gd name="T26" fmla="*/ 10 w 29"/>
                  <a:gd name="T27" fmla="*/ 49 h 56"/>
                  <a:gd name="T28" fmla="*/ 20 w 29"/>
                  <a:gd name="T29" fmla="*/ 31 h 56"/>
                  <a:gd name="T30" fmla="*/ 21 w 29"/>
                  <a:gd name="T31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56">
                    <a:moveTo>
                      <a:pt x="24" y="0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6"/>
                    </a:cubicBezTo>
                    <a:cubicBezTo>
                      <a:pt x="27" y="11"/>
                      <a:pt x="29" y="19"/>
                      <a:pt x="25" y="30"/>
                    </a:cubicBezTo>
                    <a:cubicBezTo>
                      <a:pt x="22" y="41"/>
                      <a:pt x="15" y="52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2" y="53"/>
                      <a:pt x="0" y="43"/>
                      <a:pt x="4" y="32"/>
                    </a:cubicBezTo>
                    <a:cubicBezTo>
                      <a:pt x="7" y="20"/>
                      <a:pt x="14" y="12"/>
                      <a:pt x="19" y="6"/>
                    </a:cubicBezTo>
                    <a:cubicBezTo>
                      <a:pt x="21" y="5"/>
                      <a:pt x="22" y="4"/>
                      <a:pt x="23" y="3"/>
                    </a:cubicBezTo>
                    <a:lnTo>
                      <a:pt x="24" y="0"/>
                    </a:lnTo>
                    <a:close/>
                    <a:moveTo>
                      <a:pt x="21" y="12"/>
                    </a:moveTo>
                    <a:cubicBezTo>
                      <a:pt x="16" y="17"/>
                      <a:pt x="11" y="23"/>
                      <a:pt x="9" y="32"/>
                    </a:cubicBezTo>
                    <a:cubicBezTo>
                      <a:pt x="6" y="40"/>
                      <a:pt x="7" y="46"/>
                      <a:pt x="10" y="49"/>
                    </a:cubicBezTo>
                    <a:cubicBezTo>
                      <a:pt x="13" y="46"/>
                      <a:pt x="18" y="39"/>
                      <a:pt x="20" y="31"/>
                    </a:cubicBezTo>
                    <a:cubicBezTo>
                      <a:pt x="23" y="22"/>
                      <a:pt x="22" y="16"/>
                      <a:pt x="2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9" name="Freeform 2673">
                <a:extLst>
                  <a:ext uri="{FF2B5EF4-FFF2-40B4-BE49-F238E27FC236}">
                    <a16:creationId xmlns="" xmlns:a16="http://schemas.microsoft.com/office/drawing/2014/main" id="{CA794061-C678-422E-A1B4-EEAB6468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351" y="1849438"/>
                <a:ext cx="12700" cy="41275"/>
              </a:xfrm>
              <a:custGeom>
                <a:avLst/>
                <a:gdLst>
                  <a:gd name="T0" fmla="*/ 9 w 13"/>
                  <a:gd name="T1" fmla="*/ 10 h 44"/>
                  <a:gd name="T2" fmla="*/ 6 w 13"/>
                  <a:gd name="T3" fmla="*/ 18 h 44"/>
                  <a:gd name="T4" fmla="*/ 5 w 13"/>
                  <a:gd name="T5" fmla="*/ 22 h 44"/>
                  <a:gd name="T6" fmla="*/ 3 w 13"/>
                  <a:gd name="T7" fmla="*/ 26 h 44"/>
                  <a:gd name="T8" fmla="*/ 2 w 13"/>
                  <a:gd name="T9" fmla="*/ 31 h 44"/>
                  <a:gd name="T10" fmla="*/ 1 w 13"/>
                  <a:gd name="T11" fmla="*/ 35 h 44"/>
                  <a:gd name="T12" fmla="*/ 0 w 13"/>
                  <a:gd name="T13" fmla="*/ 42 h 44"/>
                  <a:gd name="T14" fmla="*/ 0 w 13"/>
                  <a:gd name="T15" fmla="*/ 43 h 44"/>
                  <a:gd name="T16" fmla="*/ 0 w 13"/>
                  <a:gd name="T17" fmla="*/ 44 h 44"/>
                  <a:gd name="T18" fmla="*/ 1 w 13"/>
                  <a:gd name="T19" fmla="*/ 44 h 44"/>
                  <a:gd name="T20" fmla="*/ 1 w 13"/>
                  <a:gd name="T21" fmla="*/ 42 h 44"/>
                  <a:gd name="T22" fmla="*/ 4 w 13"/>
                  <a:gd name="T23" fmla="*/ 35 h 44"/>
                  <a:gd name="T24" fmla="*/ 5 w 13"/>
                  <a:gd name="T25" fmla="*/ 30 h 44"/>
                  <a:gd name="T26" fmla="*/ 6 w 13"/>
                  <a:gd name="T27" fmla="*/ 26 h 44"/>
                  <a:gd name="T28" fmla="*/ 7 w 13"/>
                  <a:gd name="T29" fmla="*/ 22 h 44"/>
                  <a:gd name="T30" fmla="*/ 8 w 13"/>
                  <a:gd name="T31" fmla="*/ 17 h 44"/>
                  <a:gd name="T32" fmla="*/ 10 w 13"/>
                  <a:gd name="T33" fmla="*/ 10 h 44"/>
                  <a:gd name="T34" fmla="*/ 13 w 13"/>
                  <a:gd name="T35" fmla="*/ 0 h 44"/>
                  <a:gd name="T36" fmla="*/ 9 w 13"/>
                  <a:gd name="T37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44">
                    <a:moveTo>
                      <a:pt x="9" y="10"/>
                    </a:moveTo>
                    <a:cubicBezTo>
                      <a:pt x="8" y="12"/>
                      <a:pt x="7" y="15"/>
                      <a:pt x="6" y="18"/>
                    </a:cubicBezTo>
                    <a:cubicBezTo>
                      <a:pt x="6" y="19"/>
                      <a:pt x="5" y="20"/>
                      <a:pt x="5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5"/>
                      <a:pt x="10" y="12"/>
                      <a:pt x="10" y="1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0" y="6"/>
                      <a:pt x="9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0" name="Freeform 2674">
                <a:extLst>
                  <a:ext uri="{FF2B5EF4-FFF2-40B4-BE49-F238E27FC236}">
                    <a16:creationId xmlns="" xmlns:a16="http://schemas.microsoft.com/office/drawing/2014/main" id="{32D52EC9-5276-4448-99B0-3F94AC831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938" y="1865313"/>
                <a:ext cx="3175" cy="14288"/>
              </a:xfrm>
              <a:custGeom>
                <a:avLst/>
                <a:gdLst>
                  <a:gd name="T0" fmla="*/ 0 w 3"/>
                  <a:gd name="T1" fmla="*/ 1 h 15"/>
                  <a:gd name="T2" fmla="*/ 2 w 3"/>
                  <a:gd name="T3" fmla="*/ 15 h 15"/>
                  <a:gd name="T4" fmla="*/ 3 w 3"/>
                  <a:gd name="T5" fmla="*/ 12 h 15"/>
                  <a:gd name="T6" fmla="*/ 0 w 3"/>
                  <a:gd name="T7" fmla="*/ 0 h 15"/>
                  <a:gd name="T8" fmla="*/ 0 w 3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5">
                    <a:moveTo>
                      <a:pt x="0" y="1"/>
                    </a:moveTo>
                    <a:cubicBezTo>
                      <a:pt x="1" y="6"/>
                      <a:pt x="1" y="10"/>
                      <a:pt x="2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8"/>
                      <a:pt x="1" y="4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1" name="Freeform 2675">
                <a:extLst>
                  <a:ext uri="{FF2B5EF4-FFF2-40B4-BE49-F238E27FC236}">
                    <a16:creationId xmlns="" xmlns:a16="http://schemas.microsoft.com/office/drawing/2014/main" id="{759812F4-0A4A-4754-93ED-F88129CA3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526" y="1865313"/>
                <a:ext cx="9525" cy="14288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3 h 15"/>
                  <a:gd name="T4" fmla="*/ 1 w 11"/>
                  <a:gd name="T5" fmla="*/ 15 h 15"/>
                  <a:gd name="T6" fmla="*/ 11 w 11"/>
                  <a:gd name="T7" fmla="*/ 1 h 15"/>
                  <a:gd name="T8" fmla="*/ 11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7" y="4"/>
                      <a:pt x="4" y="9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0"/>
                      <a:pt x="7" y="6"/>
                      <a:pt x="11" y="1"/>
                    </a:cubicBez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2" name="Freeform 2676">
                <a:extLst>
                  <a:ext uri="{FF2B5EF4-FFF2-40B4-BE49-F238E27FC236}">
                    <a16:creationId xmlns="" xmlns:a16="http://schemas.microsoft.com/office/drawing/2014/main" id="{5A57CAF6-9547-4809-B195-DA768803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1857375"/>
                <a:ext cx="3175" cy="11113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11 h 11"/>
                  <a:gd name="T4" fmla="*/ 3 w 3"/>
                  <a:gd name="T5" fmla="*/ 10 h 11"/>
                  <a:gd name="T6" fmla="*/ 0 w 3"/>
                  <a:gd name="T7" fmla="*/ 0 h 11"/>
                  <a:gd name="T8" fmla="*/ 0 w 3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3" name="Freeform 2677">
                <a:extLst>
                  <a:ext uri="{FF2B5EF4-FFF2-40B4-BE49-F238E27FC236}">
                    <a16:creationId xmlns="" xmlns:a16="http://schemas.microsoft.com/office/drawing/2014/main" id="{43A4FFF9-94D8-4311-B7DA-B8790F89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701" y="1857375"/>
                <a:ext cx="9525" cy="9525"/>
              </a:xfrm>
              <a:custGeom>
                <a:avLst/>
                <a:gdLst>
                  <a:gd name="T0" fmla="*/ 9 w 9"/>
                  <a:gd name="T1" fmla="*/ 0 h 11"/>
                  <a:gd name="T2" fmla="*/ 0 w 9"/>
                  <a:gd name="T3" fmla="*/ 11 h 11"/>
                  <a:gd name="T4" fmla="*/ 1 w 9"/>
                  <a:gd name="T5" fmla="*/ 11 h 11"/>
                  <a:gd name="T6" fmla="*/ 9 w 9"/>
                  <a:gd name="T7" fmla="*/ 0 h 11"/>
                  <a:gd name="T8" fmla="*/ 9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3"/>
                      <a:pt x="3" y="7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8"/>
                      <a:pt x="6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4" name="Freeform 2678">
                <a:extLst>
                  <a:ext uri="{FF2B5EF4-FFF2-40B4-BE49-F238E27FC236}">
                    <a16:creationId xmlns="" xmlns:a16="http://schemas.microsoft.com/office/drawing/2014/main" id="{7125CBBB-1CA7-4D41-98A8-4E0862EB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1947863"/>
                <a:ext cx="11113" cy="11113"/>
              </a:xfrm>
              <a:custGeom>
                <a:avLst/>
                <a:gdLst>
                  <a:gd name="T0" fmla="*/ 2 w 11"/>
                  <a:gd name="T1" fmla="*/ 7 h 12"/>
                  <a:gd name="T2" fmla="*/ 0 w 11"/>
                  <a:gd name="T3" fmla="*/ 12 h 12"/>
                  <a:gd name="T4" fmla="*/ 11 w 11"/>
                  <a:gd name="T5" fmla="*/ 2 h 12"/>
                  <a:gd name="T6" fmla="*/ 10 w 11"/>
                  <a:gd name="T7" fmla="*/ 0 h 12"/>
                  <a:gd name="T8" fmla="*/ 2 w 11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2" y="7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8"/>
                      <a:pt x="7" y="5"/>
                      <a:pt x="11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5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5" name="Freeform 2679">
                <a:extLst>
                  <a:ext uri="{FF2B5EF4-FFF2-40B4-BE49-F238E27FC236}">
                    <a16:creationId xmlns="" xmlns:a16="http://schemas.microsoft.com/office/drawing/2014/main" id="{3E2E660D-6789-43B9-9BD7-828551CE3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3538" y="1916113"/>
                <a:ext cx="44450" cy="36513"/>
              </a:xfrm>
              <a:custGeom>
                <a:avLst/>
                <a:gdLst>
                  <a:gd name="T0" fmla="*/ 44 w 46"/>
                  <a:gd name="T1" fmla="*/ 3 h 40"/>
                  <a:gd name="T2" fmla="*/ 42 w 46"/>
                  <a:gd name="T3" fmla="*/ 7 h 40"/>
                  <a:gd name="T4" fmla="*/ 24 w 46"/>
                  <a:gd name="T5" fmla="*/ 30 h 40"/>
                  <a:gd name="T6" fmla="*/ 1 w 46"/>
                  <a:gd name="T7" fmla="*/ 36 h 40"/>
                  <a:gd name="T8" fmla="*/ 0 w 46"/>
                  <a:gd name="T9" fmla="*/ 36 h 40"/>
                  <a:gd name="T10" fmla="*/ 0 w 46"/>
                  <a:gd name="T11" fmla="*/ 35 h 40"/>
                  <a:gd name="T12" fmla="*/ 16 w 46"/>
                  <a:gd name="T13" fmla="*/ 8 h 40"/>
                  <a:gd name="T14" fmla="*/ 40 w 46"/>
                  <a:gd name="T15" fmla="*/ 1 h 40"/>
                  <a:gd name="T16" fmla="*/ 44 w 46"/>
                  <a:gd name="T17" fmla="*/ 1 h 40"/>
                  <a:gd name="T18" fmla="*/ 46 w 46"/>
                  <a:gd name="T19" fmla="*/ 0 h 40"/>
                  <a:gd name="T20" fmla="*/ 44 w 46"/>
                  <a:gd name="T21" fmla="*/ 3 h 40"/>
                  <a:gd name="T22" fmla="*/ 18 w 46"/>
                  <a:gd name="T23" fmla="*/ 13 h 40"/>
                  <a:gd name="T24" fmla="*/ 6 w 46"/>
                  <a:gd name="T25" fmla="*/ 31 h 40"/>
                  <a:gd name="T26" fmla="*/ 22 w 46"/>
                  <a:gd name="T27" fmla="*/ 25 h 40"/>
                  <a:gd name="T28" fmla="*/ 36 w 46"/>
                  <a:gd name="T29" fmla="*/ 7 h 40"/>
                  <a:gd name="T30" fmla="*/ 18 w 46"/>
                  <a:gd name="T3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40">
                    <a:moveTo>
                      <a:pt x="44" y="3"/>
                    </a:moveTo>
                    <a:cubicBezTo>
                      <a:pt x="44" y="4"/>
                      <a:pt x="43" y="5"/>
                      <a:pt x="42" y="7"/>
                    </a:cubicBezTo>
                    <a:cubicBezTo>
                      <a:pt x="38" y="13"/>
                      <a:pt x="33" y="22"/>
                      <a:pt x="24" y="30"/>
                    </a:cubicBezTo>
                    <a:cubicBezTo>
                      <a:pt x="16" y="37"/>
                      <a:pt x="6" y="40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7"/>
                      <a:pt x="7" y="15"/>
                      <a:pt x="16" y="8"/>
                    </a:cubicBezTo>
                    <a:cubicBezTo>
                      <a:pt x="26" y="1"/>
                      <a:pt x="35" y="1"/>
                      <a:pt x="40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44" y="3"/>
                    </a:lnTo>
                    <a:close/>
                    <a:moveTo>
                      <a:pt x="18" y="13"/>
                    </a:moveTo>
                    <a:cubicBezTo>
                      <a:pt x="11" y="19"/>
                      <a:pt x="7" y="26"/>
                      <a:pt x="6" y="31"/>
                    </a:cubicBezTo>
                    <a:cubicBezTo>
                      <a:pt x="9" y="32"/>
                      <a:pt x="16" y="30"/>
                      <a:pt x="22" y="25"/>
                    </a:cubicBezTo>
                    <a:cubicBezTo>
                      <a:pt x="29" y="19"/>
                      <a:pt x="33" y="13"/>
                      <a:pt x="36" y="7"/>
                    </a:cubicBezTo>
                    <a:cubicBezTo>
                      <a:pt x="31" y="7"/>
                      <a:pt x="25" y="8"/>
                      <a:pt x="1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6" name="Freeform 2680">
                <a:extLst>
                  <a:ext uri="{FF2B5EF4-FFF2-40B4-BE49-F238E27FC236}">
                    <a16:creationId xmlns="" xmlns:a16="http://schemas.microsoft.com/office/drawing/2014/main" id="{55F6C574-5356-4D8A-9C5C-DE4707559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126" y="1920875"/>
                <a:ext cx="33338" cy="28575"/>
              </a:xfrm>
              <a:custGeom>
                <a:avLst/>
                <a:gdLst>
                  <a:gd name="T0" fmla="*/ 28 w 36"/>
                  <a:gd name="T1" fmla="*/ 7 h 30"/>
                  <a:gd name="T2" fmla="*/ 22 w 36"/>
                  <a:gd name="T3" fmla="*/ 12 h 30"/>
                  <a:gd name="T4" fmla="*/ 18 w 36"/>
                  <a:gd name="T5" fmla="*/ 15 h 30"/>
                  <a:gd name="T6" fmla="*/ 15 w 36"/>
                  <a:gd name="T7" fmla="*/ 18 h 30"/>
                  <a:gd name="T8" fmla="*/ 11 w 36"/>
                  <a:gd name="T9" fmla="*/ 21 h 30"/>
                  <a:gd name="T10" fmla="*/ 8 w 36"/>
                  <a:gd name="T11" fmla="*/ 24 h 30"/>
                  <a:gd name="T12" fmla="*/ 2 w 36"/>
                  <a:gd name="T13" fmla="*/ 29 h 30"/>
                  <a:gd name="T14" fmla="*/ 1 w 36"/>
                  <a:gd name="T15" fmla="*/ 30 h 30"/>
                  <a:gd name="T16" fmla="*/ 0 w 36"/>
                  <a:gd name="T17" fmla="*/ 29 h 30"/>
                  <a:gd name="T18" fmla="*/ 0 w 36"/>
                  <a:gd name="T19" fmla="*/ 29 h 30"/>
                  <a:gd name="T20" fmla="*/ 1 w 36"/>
                  <a:gd name="T21" fmla="*/ 27 h 30"/>
                  <a:gd name="T22" fmla="*/ 7 w 36"/>
                  <a:gd name="T23" fmla="*/ 22 h 30"/>
                  <a:gd name="T24" fmla="*/ 10 w 36"/>
                  <a:gd name="T25" fmla="*/ 19 h 30"/>
                  <a:gd name="T26" fmla="*/ 14 w 36"/>
                  <a:gd name="T27" fmla="*/ 16 h 30"/>
                  <a:gd name="T28" fmla="*/ 17 w 36"/>
                  <a:gd name="T29" fmla="*/ 13 h 30"/>
                  <a:gd name="T30" fmla="*/ 21 w 36"/>
                  <a:gd name="T31" fmla="*/ 10 h 30"/>
                  <a:gd name="T32" fmla="*/ 27 w 36"/>
                  <a:gd name="T33" fmla="*/ 6 h 30"/>
                  <a:gd name="T34" fmla="*/ 36 w 36"/>
                  <a:gd name="T35" fmla="*/ 0 h 30"/>
                  <a:gd name="T36" fmla="*/ 28 w 36"/>
                  <a:gd name="T3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0">
                    <a:moveTo>
                      <a:pt x="28" y="7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3" y="26"/>
                      <a:pt x="5" y="24"/>
                      <a:pt x="7" y="22"/>
                    </a:cubicBezTo>
                    <a:cubicBezTo>
                      <a:pt x="8" y="21"/>
                      <a:pt x="9" y="20"/>
                      <a:pt x="10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2"/>
                      <a:pt x="20" y="11"/>
                      <a:pt x="21" y="10"/>
                    </a:cubicBezTo>
                    <a:cubicBezTo>
                      <a:pt x="23" y="9"/>
                      <a:pt x="25" y="7"/>
                      <a:pt x="27" y="6"/>
                    </a:cubicBezTo>
                    <a:cubicBezTo>
                      <a:pt x="31" y="3"/>
                      <a:pt x="36" y="0"/>
                      <a:pt x="36" y="0"/>
                    </a:cubicBezTo>
                    <a:cubicBezTo>
                      <a:pt x="36" y="0"/>
                      <a:pt x="31" y="4"/>
                      <a:pt x="28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7" name="Freeform 2681">
                <a:extLst>
                  <a:ext uri="{FF2B5EF4-FFF2-40B4-BE49-F238E27FC236}">
                    <a16:creationId xmlns="" xmlns:a16="http://schemas.microsoft.com/office/drawing/2014/main" id="{D850176F-7870-4E7E-A01B-05741692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651" y="1936750"/>
                <a:ext cx="12700" cy="4763"/>
              </a:xfrm>
              <a:custGeom>
                <a:avLst/>
                <a:gdLst>
                  <a:gd name="T0" fmla="*/ 13 w 14"/>
                  <a:gd name="T1" fmla="*/ 0 h 4"/>
                  <a:gd name="T2" fmla="*/ 0 w 14"/>
                  <a:gd name="T3" fmla="*/ 4 h 4"/>
                  <a:gd name="T4" fmla="*/ 1 w 14"/>
                  <a:gd name="T5" fmla="*/ 2 h 4"/>
                  <a:gd name="T6" fmla="*/ 14 w 14"/>
                  <a:gd name="T7" fmla="*/ 0 h 4"/>
                  <a:gd name="T8" fmla="*/ 13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cubicBezTo>
                      <a:pt x="9" y="2"/>
                      <a:pt x="5" y="3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1"/>
                      <a:pt x="10" y="0"/>
                      <a:pt x="14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8" name="Freeform 2682">
                <a:extLst>
                  <a:ext uri="{FF2B5EF4-FFF2-40B4-BE49-F238E27FC236}">
                    <a16:creationId xmlns="" xmlns:a16="http://schemas.microsoft.com/office/drawing/2014/main" id="{4EA4A990-D1D5-4FAC-B9B5-5EC4C7C8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651" y="1925638"/>
                <a:ext cx="9525" cy="14288"/>
              </a:xfrm>
              <a:custGeom>
                <a:avLst/>
                <a:gdLst>
                  <a:gd name="T0" fmla="*/ 10 w 10"/>
                  <a:gd name="T1" fmla="*/ 0 h 15"/>
                  <a:gd name="T2" fmla="*/ 2 w 10"/>
                  <a:gd name="T3" fmla="*/ 15 h 15"/>
                  <a:gd name="T4" fmla="*/ 0 w 10"/>
                  <a:gd name="T5" fmla="*/ 15 h 15"/>
                  <a:gd name="T6" fmla="*/ 9 w 10"/>
                  <a:gd name="T7" fmla="*/ 0 h 15"/>
                  <a:gd name="T8" fmla="*/ 10 w 1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7" y="5"/>
                      <a:pt x="4" y="10"/>
                      <a:pt x="2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0"/>
                      <a:pt x="6" y="5"/>
                      <a:pt x="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9" name="Freeform 2683">
                <a:extLst>
                  <a:ext uri="{FF2B5EF4-FFF2-40B4-BE49-F238E27FC236}">
                    <a16:creationId xmlns="" xmlns:a16="http://schemas.microsoft.com/office/drawing/2014/main" id="{6BD4498E-4FE1-4C29-ABDB-C27AACDDB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176" y="1930400"/>
                <a:ext cx="9525" cy="3175"/>
              </a:xfrm>
              <a:custGeom>
                <a:avLst/>
                <a:gdLst>
                  <a:gd name="T0" fmla="*/ 10 w 10"/>
                  <a:gd name="T1" fmla="*/ 0 h 3"/>
                  <a:gd name="T2" fmla="*/ 0 w 10"/>
                  <a:gd name="T3" fmla="*/ 3 h 3"/>
                  <a:gd name="T4" fmla="*/ 0 w 10"/>
                  <a:gd name="T5" fmla="*/ 1 h 3"/>
                  <a:gd name="T6" fmla="*/ 10 w 10"/>
                  <a:gd name="T7" fmla="*/ 0 h 3"/>
                  <a:gd name="T8" fmla="*/ 10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1"/>
                      <a:pt x="3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0" name="Freeform 2684">
                <a:extLst>
                  <a:ext uri="{FF2B5EF4-FFF2-40B4-BE49-F238E27FC236}">
                    <a16:creationId xmlns="" xmlns:a16="http://schemas.microsoft.com/office/drawing/2014/main" id="{42793875-2330-4E11-AAEB-690282ADE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176" y="1920875"/>
                <a:ext cx="7938" cy="11113"/>
              </a:xfrm>
              <a:custGeom>
                <a:avLst/>
                <a:gdLst>
                  <a:gd name="T0" fmla="*/ 8 w 8"/>
                  <a:gd name="T1" fmla="*/ 0 h 12"/>
                  <a:gd name="T2" fmla="*/ 1 w 8"/>
                  <a:gd name="T3" fmla="*/ 12 h 12"/>
                  <a:gd name="T4" fmla="*/ 0 w 8"/>
                  <a:gd name="T5" fmla="*/ 11 h 12"/>
                  <a:gd name="T6" fmla="*/ 8 w 8"/>
                  <a:gd name="T7" fmla="*/ 0 h 12"/>
                  <a:gd name="T8" fmla="*/ 8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6" y="4"/>
                      <a:pt x="4" y="8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7"/>
                      <a:pt x="5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1" name="Freeform 2685">
                <a:extLst>
                  <a:ext uri="{FF2B5EF4-FFF2-40B4-BE49-F238E27FC236}">
                    <a16:creationId xmlns="" xmlns:a16="http://schemas.microsoft.com/office/drawing/2014/main" id="{070635FA-DBF9-4F89-965A-4A6EF039A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1943100"/>
                <a:ext cx="1588" cy="15875"/>
              </a:xfrm>
              <a:custGeom>
                <a:avLst/>
                <a:gdLst>
                  <a:gd name="T0" fmla="*/ 2 w 2"/>
                  <a:gd name="T1" fmla="*/ 11 h 16"/>
                  <a:gd name="T2" fmla="*/ 0 w 2"/>
                  <a:gd name="T3" fmla="*/ 16 h 16"/>
                  <a:gd name="T4" fmla="*/ 0 w 2"/>
                  <a:gd name="T5" fmla="*/ 1 h 16"/>
                  <a:gd name="T6" fmla="*/ 2 w 2"/>
                  <a:gd name="T7" fmla="*/ 0 h 16"/>
                  <a:gd name="T8" fmla="*/ 2 w 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6">
                    <a:moveTo>
                      <a:pt x="2" y="11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1"/>
                      <a:pt x="0" y="6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7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2" name="Freeform 2686">
                <a:extLst>
                  <a:ext uri="{FF2B5EF4-FFF2-40B4-BE49-F238E27FC236}">
                    <a16:creationId xmlns="" xmlns:a16="http://schemas.microsoft.com/office/drawing/2014/main" id="{F05F93BB-8FFF-41BB-BBAA-EDD6CF3BCC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6076" y="1889125"/>
                <a:ext cx="25400" cy="57150"/>
              </a:xfrm>
              <a:custGeom>
                <a:avLst/>
                <a:gdLst>
                  <a:gd name="T0" fmla="*/ 20 w 27"/>
                  <a:gd name="T1" fmla="*/ 0 h 61"/>
                  <a:gd name="T2" fmla="*/ 20 w 27"/>
                  <a:gd name="T3" fmla="*/ 2 h 61"/>
                  <a:gd name="T4" fmla="*/ 21 w 27"/>
                  <a:gd name="T5" fmla="*/ 5 h 61"/>
                  <a:gd name="T6" fmla="*/ 25 w 27"/>
                  <a:gd name="T7" fmla="*/ 31 h 61"/>
                  <a:gd name="T8" fmla="*/ 11 w 27"/>
                  <a:gd name="T9" fmla="*/ 61 h 61"/>
                  <a:gd name="T10" fmla="*/ 11 w 27"/>
                  <a:gd name="T11" fmla="*/ 61 h 61"/>
                  <a:gd name="T12" fmla="*/ 10 w 27"/>
                  <a:gd name="T13" fmla="*/ 61 h 61"/>
                  <a:gd name="T14" fmla="*/ 2 w 27"/>
                  <a:gd name="T15" fmla="*/ 37 h 61"/>
                  <a:gd name="T16" fmla="*/ 15 w 27"/>
                  <a:gd name="T17" fmla="*/ 7 h 61"/>
                  <a:gd name="T18" fmla="*/ 18 w 27"/>
                  <a:gd name="T19" fmla="*/ 2 h 61"/>
                  <a:gd name="T20" fmla="*/ 20 w 27"/>
                  <a:gd name="T21" fmla="*/ 0 h 61"/>
                  <a:gd name="T22" fmla="*/ 17 w 27"/>
                  <a:gd name="T23" fmla="*/ 12 h 61"/>
                  <a:gd name="T24" fmla="*/ 7 w 27"/>
                  <a:gd name="T25" fmla="*/ 35 h 61"/>
                  <a:gd name="T26" fmla="*/ 11 w 27"/>
                  <a:gd name="T27" fmla="*/ 53 h 61"/>
                  <a:gd name="T28" fmla="*/ 19 w 27"/>
                  <a:gd name="T29" fmla="*/ 32 h 61"/>
                  <a:gd name="T30" fmla="*/ 17 w 27"/>
                  <a:gd name="T31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61">
                    <a:moveTo>
                      <a:pt x="20" y="0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1" y="4"/>
                      <a:pt x="21" y="5"/>
                    </a:cubicBezTo>
                    <a:cubicBezTo>
                      <a:pt x="24" y="11"/>
                      <a:pt x="27" y="19"/>
                      <a:pt x="25" y="31"/>
                    </a:cubicBezTo>
                    <a:cubicBezTo>
                      <a:pt x="23" y="43"/>
                      <a:pt x="17" y="55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4" y="59"/>
                      <a:pt x="0" y="49"/>
                      <a:pt x="2" y="37"/>
                    </a:cubicBezTo>
                    <a:cubicBezTo>
                      <a:pt x="4" y="24"/>
                      <a:pt x="11" y="13"/>
                      <a:pt x="15" y="7"/>
                    </a:cubicBezTo>
                    <a:cubicBezTo>
                      <a:pt x="16" y="5"/>
                      <a:pt x="17" y="3"/>
                      <a:pt x="18" y="2"/>
                    </a:cubicBezTo>
                    <a:lnTo>
                      <a:pt x="20" y="0"/>
                    </a:lnTo>
                    <a:close/>
                    <a:moveTo>
                      <a:pt x="17" y="12"/>
                    </a:moveTo>
                    <a:cubicBezTo>
                      <a:pt x="13" y="18"/>
                      <a:pt x="9" y="26"/>
                      <a:pt x="7" y="35"/>
                    </a:cubicBezTo>
                    <a:cubicBezTo>
                      <a:pt x="6" y="44"/>
                      <a:pt x="8" y="51"/>
                      <a:pt x="11" y="53"/>
                    </a:cubicBezTo>
                    <a:cubicBezTo>
                      <a:pt x="15" y="49"/>
                      <a:pt x="18" y="41"/>
                      <a:pt x="19" y="32"/>
                    </a:cubicBezTo>
                    <a:cubicBezTo>
                      <a:pt x="21" y="23"/>
                      <a:pt x="19" y="17"/>
                      <a:pt x="1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3" name="Freeform 2687">
                <a:extLst>
                  <a:ext uri="{FF2B5EF4-FFF2-40B4-BE49-F238E27FC236}">
                    <a16:creationId xmlns="" xmlns:a16="http://schemas.microsoft.com/office/drawing/2014/main" id="{E925BA45-A513-4D7D-9CD7-7A2B258CA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1898650"/>
                <a:ext cx="6350" cy="46038"/>
              </a:xfrm>
              <a:custGeom>
                <a:avLst/>
                <a:gdLst>
                  <a:gd name="T0" fmla="*/ 4 w 7"/>
                  <a:gd name="T1" fmla="*/ 12 h 49"/>
                  <a:gd name="T2" fmla="*/ 3 w 7"/>
                  <a:gd name="T3" fmla="*/ 20 h 49"/>
                  <a:gd name="T4" fmla="*/ 2 w 7"/>
                  <a:gd name="T5" fmla="*/ 25 h 49"/>
                  <a:gd name="T6" fmla="*/ 1 w 7"/>
                  <a:gd name="T7" fmla="*/ 30 h 49"/>
                  <a:gd name="T8" fmla="*/ 1 w 7"/>
                  <a:gd name="T9" fmla="*/ 35 h 49"/>
                  <a:gd name="T10" fmla="*/ 0 w 7"/>
                  <a:gd name="T11" fmla="*/ 39 h 49"/>
                  <a:gd name="T12" fmla="*/ 0 w 7"/>
                  <a:gd name="T13" fmla="*/ 47 h 49"/>
                  <a:gd name="T14" fmla="*/ 0 w 7"/>
                  <a:gd name="T15" fmla="*/ 48 h 49"/>
                  <a:gd name="T16" fmla="*/ 1 w 7"/>
                  <a:gd name="T17" fmla="*/ 49 h 49"/>
                  <a:gd name="T18" fmla="*/ 1 w 7"/>
                  <a:gd name="T19" fmla="*/ 48 h 49"/>
                  <a:gd name="T20" fmla="*/ 2 w 7"/>
                  <a:gd name="T21" fmla="*/ 47 h 49"/>
                  <a:gd name="T22" fmla="*/ 3 w 7"/>
                  <a:gd name="T23" fmla="*/ 39 h 49"/>
                  <a:gd name="T24" fmla="*/ 3 w 7"/>
                  <a:gd name="T25" fmla="*/ 34 h 49"/>
                  <a:gd name="T26" fmla="*/ 4 w 7"/>
                  <a:gd name="T27" fmla="*/ 29 h 49"/>
                  <a:gd name="T28" fmla="*/ 4 w 7"/>
                  <a:gd name="T29" fmla="*/ 24 h 49"/>
                  <a:gd name="T30" fmla="*/ 5 w 7"/>
                  <a:gd name="T31" fmla="*/ 20 h 49"/>
                  <a:gd name="T32" fmla="*/ 6 w 7"/>
                  <a:gd name="T33" fmla="*/ 11 h 49"/>
                  <a:gd name="T34" fmla="*/ 7 w 7"/>
                  <a:gd name="T35" fmla="*/ 0 h 49"/>
                  <a:gd name="T36" fmla="*/ 4 w 7"/>
                  <a:gd name="T3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49">
                    <a:moveTo>
                      <a:pt x="4" y="12"/>
                    </a:moveTo>
                    <a:cubicBezTo>
                      <a:pt x="4" y="14"/>
                      <a:pt x="3" y="17"/>
                      <a:pt x="3" y="20"/>
                    </a:cubicBezTo>
                    <a:cubicBezTo>
                      <a:pt x="2" y="22"/>
                      <a:pt x="2" y="23"/>
                      <a:pt x="2" y="25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0" y="38"/>
                      <a:pt x="0" y="39"/>
                    </a:cubicBezTo>
                    <a:cubicBezTo>
                      <a:pt x="0" y="42"/>
                      <a:pt x="0" y="45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7" y="0"/>
                      <a:pt x="7" y="0"/>
                    </a:cubicBezTo>
                    <a:cubicBezTo>
                      <a:pt x="7" y="0"/>
                      <a:pt x="6" y="7"/>
                      <a:pt x="4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4" name="Freeform 2688">
                <a:extLst>
                  <a:ext uri="{FF2B5EF4-FFF2-40B4-BE49-F238E27FC236}">
                    <a16:creationId xmlns="" xmlns:a16="http://schemas.microsoft.com/office/drawing/2014/main" id="{DF43B746-673E-4A16-B745-693FC2A6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6" y="1917700"/>
                <a:ext cx="6350" cy="14288"/>
              </a:xfrm>
              <a:custGeom>
                <a:avLst/>
                <a:gdLst>
                  <a:gd name="T0" fmla="*/ 0 w 6"/>
                  <a:gd name="T1" fmla="*/ 0 h 14"/>
                  <a:gd name="T2" fmla="*/ 4 w 6"/>
                  <a:gd name="T3" fmla="*/ 14 h 14"/>
                  <a:gd name="T4" fmla="*/ 6 w 6"/>
                  <a:gd name="T5" fmla="*/ 12 h 14"/>
                  <a:gd name="T6" fmla="*/ 1 w 6"/>
                  <a:gd name="T7" fmla="*/ 0 h 14"/>
                  <a:gd name="T8" fmla="*/ 0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0" y="0"/>
                    </a:moveTo>
                    <a:cubicBezTo>
                      <a:pt x="2" y="5"/>
                      <a:pt x="3" y="10"/>
                      <a:pt x="4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8"/>
                      <a:pt x="2" y="4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5" name="Freeform 2689">
                <a:extLst>
                  <a:ext uri="{FF2B5EF4-FFF2-40B4-BE49-F238E27FC236}">
                    <a16:creationId xmlns="" xmlns:a16="http://schemas.microsoft.com/office/drawing/2014/main" id="{16AE9CAD-AE28-46C0-A71A-F2769694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188" y="1914525"/>
                <a:ext cx="7938" cy="17463"/>
              </a:xfrm>
              <a:custGeom>
                <a:avLst/>
                <a:gdLst>
                  <a:gd name="T0" fmla="*/ 9 w 9"/>
                  <a:gd name="T1" fmla="*/ 0 h 18"/>
                  <a:gd name="T2" fmla="*/ 0 w 9"/>
                  <a:gd name="T3" fmla="*/ 16 h 18"/>
                  <a:gd name="T4" fmla="*/ 1 w 9"/>
                  <a:gd name="T5" fmla="*/ 18 h 18"/>
                  <a:gd name="T6" fmla="*/ 9 w 9"/>
                  <a:gd name="T7" fmla="*/ 1 h 18"/>
                  <a:gd name="T8" fmla="*/ 9 w 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6"/>
                      <a:pt x="3" y="11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12"/>
                      <a:pt x="7" y="7"/>
                      <a:pt x="9" y="1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6" name="Freeform 2690">
                <a:extLst>
                  <a:ext uri="{FF2B5EF4-FFF2-40B4-BE49-F238E27FC236}">
                    <a16:creationId xmlns="" xmlns:a16="http://schemas.microsoft.com/office/drawing/2014/main" id="{6C420D13-9DFB-48DC-8762-97CA423A5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1908175"/>
                <a:ext cx="4763" cy="9525"/>
              </a:xfrm>
              <a:custGeom>
                <a:avLst/>
                <a:gdLst>
                  <a:gd name="T0" fmla="*/ 0 w 4"/>
                  <a:gd name="T1" fmla="*/ 1 h 11"/>
                  <a:gd name="T2" fmla="*/ 3 w 4"/>
                  <a:gd name="T3" fmla="*/ 11 h 11"/>
                  <a:gd name="T4" fmla="*/ 4 w 4"/>
                  <a:gd name="T5" fmla="*/ 10 h 11"/>
                  <a:gd name="T6" fmla="*/ 1 w 4"/>
                  <a:gd name="T7" fmla="*/ 0 h 11"/>
                  <a:gd name="T8" fmla="*/ 0 w 4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"/>
                    </a:moveTo>
                    <a:cubicBezTo>
                      <a:pt x="1" y="4"/>
                      <a:pt x="2" y="8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7"/>
                      <a:pt x="2" y="4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7" name="Freeform 2691">
                <a:extLst>
                  <a:ext uri="{FF2B5EF4-FFF2-40B4-BE49-F238E27FC236}">
                    <a16:creationId xmlns="" xmlns:a16="http://schemas.microsoft.com/office/drawing/2014/main" id="{F8FB372F-C38E-4463-BA5B-7D8B62A4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776" y="1905000"/>
                <a:ext cx="7938" cy="12700"/>
              </a:xfrm>
              <a:custGeom>
                <a:avLst/>
                <a:gdLst>
                  <a:gd name="T0" fmla="*/ 8 w 8"/>
                  <a:gd name="T1" fmla="*/ 0 h 14"/>
                  <a:gd name="T2" fmla="*/ 0 w 8"/>
                  <a:gd name="T3" fmla="*/ 13 h 14"/>
                  <a:gd name="T4" fmla="*/ 1 w 8"/>
                  <a:gd name="T5" fmla="*/ 14 h 14"/>
                  <a:gd name="T6" fmla="*/ 8 w 8"/>
                  <a:gd name="T7" fmla="*/ 0 h 14"/>
                  <a:gd name="T8" fmla="*/ 8 w 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5" y="4"/>
                      <a:pt x="3" y="9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4" y="9"/>
                      <a:pt x="6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8" name="Freeform 2692">
                <a:extLst>
                  <a:ext uri="{FF2B5EF4-FFF2-40B4-BE49-F238E27FC236}">
                    <a16:creationId xmlns="" xmlns:a16="http://schemas.microsoft.com/office/drawing/2014/main" id="{53F0B3DB-9A30-4F63-AE60-F46FDC87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138" y="2006600"/>
                <a:ext cx="7938" cy="14288"/>
              </a:xfrm>
              <a:custGeom>
                <a:avLst/>
                <a:gdLst>
                  <a:gd name="T0" fmla="*/ 1 w 9"/>
                  <a:gd name="T1" fmla="*/ 9 h 15"/>
                  <a:gd name="T2" fmla="*/ 0 w 9"/>
                  <a:gd name="T3" fmla="*/ 15 h 15"/>
                  <a:gd name="T4" fmla="*/ 9 w 9"/>
                  <a:gd name="T5" fmla="*/ 2 h 15"/>
                  <a:gd name="T6" fmla="*/ 7 w 9"/>
                  <a:gd name="T7" fmla="*/ 0 h 15"/>
                  <a:gd name="T8" fmla="*/ 1 w 9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1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11"/>
                      <a:pt x="6" y="6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3" y="6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9" name="Freeform 2693">
                <a:extLst>
                  <a:ext uri="{FF2B5EF4-FFF2-40B4-BE49-F238E27FC236}">
                    <a16:creationId xmlns="" xmlns:a16="http://schemas.microsoft.com/office/drawing/2014/main" id="{D8E7B659-8808-416D-9AB8-9AF07E3563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2901" y="1966913"/>
                <a:ext cx="38100" cy="44450"/>
              </a:xfrm>
              <a:custGeom>
                <a:avLst/>
                <a:gdLst>
                  <a:gd name="T0" fmla="*/ 40 w 41"/>
                  <a:gd name="T1" fmla="*/ 2 h 48"/>
                  <a:gd name="T2" fmla="*/ 38 w 41"/>
                  <a:gd name="T3" fmla="*/ 7 h 48"/>
                  <a:gd name="T4" fmla="*/ 25 w 41"/>
                  <a:gd name="T5" fmla="*/ 33 h 48"/>
                  <a:gd name="T6" fmla="*/ 3 w 41"/>
                  <a:gd name="T7" fmla="*/ 46 h 48"/>
                  <a:gd name="T8" fmla="*/ 2 w 41"/>
                  <a:gd name="T9" fmla="*/ 46 h 48"/>
                  <a:gd name="T10" fmla="*/ 2 w 41"/>
                  <a:gd name="T11" fmla="*/ 45 h 48"/>
                  <a:gd name="T12" fmla="*/ 12 w 41"/>
                  <a:gd name="T13" fmla="*/ 13 h 48"/>
                  <a:gd name="T14" fmla="*/ 35 w 41"/>
                  <a:gd name="T15" fmla="*/ 1 h 48"/>
                  <a:gd name="T16" fmla="*/ 39 w 41"/>
                  <a:gd name="T17" fmla="*/ 0 h 48"/>
                  <a:gd name="T18" fmla="*/ 41 w 41"/>
                  <a:gd name="T19" fmla="*/ 0 h 48"/>
                  <a:gd name="T20" fmla="*/ 40 w 41"/>
                  <a:gd name="T21" fmla="*/ 2 h 48"/>
                  <a:gd name="T22" fmla="*/ 15 w 41"/>
                  <a:gd name="T23" fmla="*/ 18 h 48"/>
                  <a:gd name="T24" fmla="*/ 7 w 41"/>
                  <a:gd name="T25" fmla="*/ 39 h 48"/>
                  <a:gd name="T26" fmla="*/ 22 w 41"/>
                  <a:gd name="T27" fmla="*/ 29 h 48"/>
                  <a:gd name="T28" fmla="*/ 33 w 41"/>
                  <a:gd name="T29" fmla="*/ 8 h 48"/>
                  <a:gd name="T30" fmla="*/ 15 w 41"/>
                  <a:gd name="T31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48">
                    <a:moveTo>
                      <a:pt x="40" y="2"/>
                    </a:moveTo>
                    <a:cubicBezTo>
                      <a:pt x="39" y="3"/>
                      <a:pt x="39" y="5"/>
                      <a:pt x="38" y="7"/>
                    </a:cubicBezTo>
                    <a:cubicBezTo>
                      <a:pt x="36" y="14"/>
                      <a:pt x="33" y="24"/>
                      <a:pt x="25" y="33"/>
                    </a:cubicBezTo>
                    <a:cubicBezTo>
                      <a:pt x="18" y="42"/>
                      <a:pt x="9" y="48"/>
                      <a:pt x="3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37"/>
                      <a:pt x="4" y="23"/>
                      <a:pt x="12" y="13"/>
                    </a:cubicBezTo>
                    <a:cubicBezTo>
                      <a:pt x="21" y="4"/>
                      <a:pt x="30" y="2"/>
                      <a:pt x="35" y="1"/>
                    </a:cubicBezTo>
                    <a:cubicBezTo>
                      <a:pt x="37" y="1"/>
                      <a:pt x="38" y="1"/>
                      <a:pt x="39" y="0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0" y="2"/>
                    </a:lnTo>
                    <a:close/>
                    <a:moveTo>
                      <a:pt x="15" y="18"/>
                    </a:moveTo>
                    <a:cubicBezTo>
                      <a:pt x="9" y="25"/>
                      <a:pt x="6" y="34"/>
                      <a:pt x="7" y="39"/>
                    </a:cubicBezTo>
                    <a:cubicBezTo>
                      <a:pt x="11" y="39"/>
                      <a:pt x="17" y="35"/>
                      <a:pt x="22" y="29"/>
                    </a:cubicBezTo>
                    <a:cubicBezTo>
                      <a:pt x="28" y="22"/>
                      <a:pt x="30" y="14"/>
                      <a:pt x="33" y="8"/>
                    </a:cubicBezTo>
                    <a:cubicBezTo>
                      <a:pt x="28" y="9"/>
                      <a:pt x="21" y="11"/>
                      <a:pt x="1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0" name="Freeform 2694">
                <a:extLst>
                  <a:ext uri="{FF2B5EF4-FFF2-40B4-BE49-F238E27FC236}">
                    <a16:creationId xmlns="" xmlns:a16="http://schemas.microsoft.com/office/drawing/2014/main" id="{C1789B2E-6DA2-4D37-BE39-64970ACAB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6" y="1973263"/>
                <a:ext cx="26988" cy="36513"/>
              </a:xfrm>
              <a:custGeom>
                <a:avLst/>
                <a:gdLst>
                  <a:gd name="T0" fmla="*/ 23 w 30"/>
                  <a:gd name="T1" fmla="*/ 9 h 38"/>
                  <a:gd name="T2" fmla="*/ 18 w 30"/>
                  <a:gd name="T3" fmla="*/ 15 h 38"/>
                  <a:gd name="T4" fmla="*/ 15 w 30"/>
                  <a:gd name="T5" fmla="*/ 19 h 38"/>
                  <a:gd name="T6" fmla="*/ 12 w 30"/>
                  <a:gd name="T7" fmla="*/ 23 h 38"/>
                  <a:gd name="T8" fmla="*/ 9 w 30"/>
                  <a:gd name="T9" fmla="*/ 27 h 38"/>
                  <a:gd name="T10" fmla="*/ 6 w 30"/>
                  <a:gd name="T11" fmla="*/ 30 h 38"/>
                  <a:gd name="T12" fmla="*/ 1 w 30"/>
                  <a:gd name="T13" fmla="*/ 37 h 38"/>
                  <a:gd name="T14" fmla="*/ 1 w 30"/>
                  <a:gd name="T15" fmla="*/ 38 h 38"/>
                  <a:gd name="T16" fmla="*/ 0 w 30"/>
                  <a:gd name="T17" fmla="*/ 37 h 38"/>
                  <a:gd name="T18" fmla="*/ 0 w 30"/>
                  <a:gd name="T19" fmla="*/ 37 h 38"/>
                  <a:gd name="T20" fmla="*/ 0 w 30"/>
                  <a:gd name="T21" fmla="*/ 35 h 38"/>
                  <a:gd name="T22" fmla="*/ 5 w 30"/>
                  <a:gd name="T23" fmla="*/ 28 h 38"/>
                  <a:gd name="T24" fmla="*/ 8 w 30"/>
                  <a:gd name="T25" fmla="*/ 24 h 38"/>
                  <a:gd name="T26" fmla="*/ 11 w 30"/>
                  <a:gd name="T27" fmla="*/ 21 h 38"/>
                  <a:gd name="T28" fmla="*/ 14 w 30"/>
                  <a:gd name="T29" fmla="*/ 17 h 38"/>
                  <a:gd name="T30" fmla="*/ 17 w 30"/>
                  <a:gd name="T31" fmla="*/ 13 h 38"/>
                  <a:gd name="T32" fmla="*/ 22 w 30"/>
                  <a:gd name="T33" fmla="*/ 8 h 38"/>
                  <a:gd name="T34" fmla="*/ 30 w 30"/>
                  <a:gd name="T35" fmla="*/ 0 h 38"/>
                  <a:gd name="T36" fmla="*/ 23 w 30"/>
                  <a:gd name="T3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8">
                    <a:moveTo>
                      <a:pt x="23" y="9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3"/>
                      <a:pt x="3" y="31"/>
                      <a:pt x="5" y="28"/>
                    </a:cubicBezTo>
                    <a:cubicBezTo>
                      <a:pt x="6" y="27"/>
                      <a:pt x="7" y="26"/>
                      <a:pt x="8" y="24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6" y="14"/>
                      <a:pt x="17" y="13"/>
                    </a:cubicBezTo>
                    <a:cubicBezTo>
                      <a:pt x="19" y="11"/>
                      <a:pt x="21" y="9"/>
                      <a:pt x="22" y="8"/>
                    </a:cubicBezTo>
                    <a:cubicBezTo>
                      <a:pt x="26" y="4"/>
                      <a:pt x="30" y="0"/>
                      <a:pt x="30" y="0"/>
                    </a:cubicBezTo>
                    <a:cubicBezTo>
                      <a:pt x="30" y="0"/>
                      <a:pt x="26" y="5"/>
                      <a:pt x="23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1" name="Freeform 2695">
                <a:extLst>
                  <a:ext uri="{FF2B5EF4-FFF2-40B4-BE49-F238E27FC236}">
                    <a16:creationId xmlns="" xmlns:a16="http://schemas.microsoft.com/office/drawing/2014/main" id="{F66227CA-40A4-4B3A-963F-3ED6FE42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6" y="1990725"/>
                <a:ext cx="12700" cy="7938"/>
              </a:xfrm>
              <a:custGeom>
                <a:avLst/>
                <a:gdLst>
                  <a:gd name="T0" fmla="*/ 13 w 13"/>
                  <a:gd name="T1" fmla="*/ 1 h 8"/>
                  <a:gd name="T2" fmla="*/ 0 w 13"/>
                  <a:gd name="T3" fmla="*/ 8 h 8"/>
                  <a:gd name="T4" fmla="*/ 1 w 13"/>
                  <a:gd name="T5" fmla="*/ 5 h 8"/>
                  <a:gd name="T6" fmla="*/ 13 w 13"/>
                  <a:gd name="T7" fmla="*/ 0 h 8"/>
                  <a:gd name="T8" fmla="*/ 13 w 13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3" y="1"/>
                    </a:moveTo>
                    <a:cubicBezTo>
                      <a:pt x="9" y="3"/>
                      <a:pt x="4" y="5"/>
                      <a:pt x="0" y="8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" y="3"/>
                      <a:pt x="9" y="2"/>
                      <a:pt x="13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2" name="Freeform 2696">
                <a:extLst>
                  <a:ext uri="{FF2B5EF4-FFF2-40B4-BE49-F238E27FC236}">
                    <a16:creationId xmlns="" xmlns:a16="http://schemas.microsoft.com/office/drawing/2014/main" id="{BA56F6EF-4798-40C7-858D-E2740A0E4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6" y="1981200"/>
                <a:ext cx="6350" cy="17463"/>
              </a:xfrm>
              <a:custGeom>
                <a:avLst/>
                <a:gdLst>
                  <a:gd name="T0" fmla="*/ 7 w 7"/>
                  <a:gd name="T1" fmla="*/ 0 h 18"/>
                  <a:gd name="T2" fmla="*/ 3 w 7"/>
                  <a:gd name="T3" fmla="*/ 17 h 18"/>
                  <a:gd name="T4" fmla="*/ 0 w 7"/>
                  <a:gd name="T5" fmla="*/ 18 h 18"/>
                  <a:gd name="T6" fmla="*/ 7 w 7"/>
                  <a:gd name="T7" fmla="*/ 1 h 18"/>
                  <a:gd name="T8" fmla="*/ 7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cubicBezTo>
                      <a:pt x="6" y="6"/>
                      <a:pt x="4" y="11"/>
                      <a:pt x="3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2"/>
                      <a:pt x="5" y="6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3" name="Freeform 2697">
                <a:extLst>
                  <a:ext uri="{FF2B5EF4-FFF2-40B4-BE49-F238E27FC236}">
                    <a16:creationId xmlns="" xmlns:a16="http://schemas.microsoft.com/office/drawing/2014/main" id="{C207C667-52B8-418D-AFDB-83AD7620E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951" y="1984375"/>
                <a:ext cx="9525" cy="4763"/>
              </a:xfrm>
              <a:custGeom>
                <a:avLst/>
                <a:gdLst>
                  <a:gd name="T0" fmla="*/ 10 w 10"/>
                  <a:gd name="T1" fmla="*/ 0 h 5"/>
                  <a:gd name="T2" fmla="*/ 0 w 10"/>
                  <a:gd name="T3" fmla="*/ 5 h 5"/>
                  <a:gd name="T4" fmla="*/ 0 w 10"/>
                  <a:gd name="T5" fmla="*/ 3 h 5"/>
                  <a:gd name="T6" fmla="*/ 10 w 10"/>
                  <a:gd name="T7" fmla="*/ 0 h 5"/>
                  <a:gd name="T8" fmla="*/ 10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6" y="2"/>
                      <a:pt x="3" y="3"/>
                      <a:pt x="0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6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4" name="Freeform 2698">
                <a:extLst>
                  <a:ext uri="{FF2B5EF4-FFF2-40B4-BE49-F238E27FC236}">
                    <a16:creationId xmlns="" xmlns:a16="http://schemas.microsoft.com/office/drawing/2014/main" id="{3EE15B7E-4486-463B-A933-027A67D4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363" y="1974850"/>
                <a:ext cx="6350" cy="12700"/>
              </a:xfrm>
              <a:custGeom>
                <a:avLst/>
                <a:gdLst>
                  <a:gd name="T0" fmla="*/ 6 w 6"/>
                  <a:gd name="T1" fmla="*/ 0 h 14"/>
                  <a:gd name="T2" fmla="*/ 2 w 6"/>
                  <a:gd name="T3" fmla="*/ 14 h 14"/>
                  <a:gd name="T4" fmla="*/ 0 w 6"/>
                  <a:gd name="T5" fmla="*/ 14 h 14"/>
                  <a:gd name="T6" fmla="*/ 6 w 6"/>
                  <a:gd name="T7" fmla="*/ 0 h 14"/>
                  <a:gd name="T8" fmla="*/ 6 w 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4" y="5"/>
                      <a:pt x="3" y="9"/>
                      <a:pt x="2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9"/>
                      <a:pt x="4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5" name="Freeform 2699">
                <a:extLst>
                  <a:ext uri="{FF2B5EF4-FFF2-40B4-BE49-F238E27FC236}">
                    <a16:creationId xmlns="" xmlns:a16="http://schemas.microsoft.com/office/drawing/2014/main" id="{6240A355-58F2-40F3-91D3-147277597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963" y="2005013"/>
                <a:ext cx="4763" cy="15875"/>
              </a:xfrm>
              <a:custGeom>
                <a:avLst/>
                <a:gdLst>
                  <a:gd name="T0" fmla="*/ 5 w 5"/>
                  <a:gd name="T1" fmla="*/ 11 h 17"/>
                  <a:gd name="T2" fmla="*/ 4 w 5"/>
                  <a:gd name="T3" fmla="*/ 17 h 17"/>
                  <a:gd name="T4" fmla="*/ 0 w 5"/>
                  <a:gd name="T5" fmla="*/ 2 h 17"/>
                  <a:gd name="T6" fmla="*/ 2 w 5"/>
                  <a:gd name="T7" fmla="*/ 0 h 17"/>
                  <a:gd name="T8" fmla="*/ 5 w 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">
                    <a:moveTo>
                      <a:pt x="5" y="11"/>
                    </a:moveTo>
                    <a:cubicBezTo>
                      <a:pt x="4" y="17"/>
                      <a:pt x="4" y="17"/>
                      <a:pt x="4" y="17"/>
                    </a:cubicBezTo>
                    <a:cubicBezTo>
                      <a:pt x="3" y="12"/>
                      <a:pt x="1" y="7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4" y="8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6" name="Freeform 2700">
                <a:extLst>
                  <a:ext uri="{FF2B5EF4-FFF2-40B4-BE49-F238E27FC236}">
                    <a16:creationId xmlns="" xmlns:a16="http://schemas.microsoft.com/office/drawing/2014/main" id="{9696C2D1-76AF-46B2-863F-A6A8610A6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0676" y="1946275"/>
                <a:ext cx="22225" cy="61913"/>
              </a:xfrm>
              <a:custGeom>
                <a:avLst/>
                <a:gdLst>
                  <a:gd name="T0" fmla="*/ 12 w 24"/>
                  <a:gd name="T1" fmla="*/ 0 h 67"/>
                  <a:gd name="T2" fmla="*/ 13 w 24"/>
                  <a:gd name="T3" fmla="*/ 2 h 67"/>
                  <a:gd name="T4" fmla="*/ 15 w 24"/>
                  <a:gd name="T5" fmla="*/ 6 h 67"/>
                  <a:gd name="T6" fmla="*/ 24 w 24"/>
                  <a:gd name="T7" fmla="*/ 32 h 67"/>
                  <a:gd name="T8" fmla="*/ 17 w 24"/>
                  <a:gd name="T9" fmla="*/ 66 h 67"/>
                  <a:gd name="T10" fmla="*/ 16 w 24"/>
                  <a:gd name="T11" fmla="*/ 67 h 67"/>
                  <a:gd name="T12" fmla="*/ 16 w 24"/>
                  <a:gd name="T13" fmla="*/ 67 h 67"/>
                  <a:gd name="T14" fmla="*/ 1 w 24"/>
                  <a:gd name="T15" fmla="*/ 44 h 67"/>
                  <a:gd name="T16" fmla="*/ 9 w 24"/>
                  <a:gd name="T17" fmla="*/ 8 h 67"/>
                  <a:gd name="T18" fmla="*/ 11 w 24"/>
                  <a:gd name="T19" fmla="*/ 3 h 67"/>
                  <a:gd name="T20" fmla="*/ 12 w 24"/>
                  <a:gd name="T21" fmla="*/ 0 h 67"/>
                  <a:gd name="T22" fmla="*/ 12 w 24"/>
                  <a:gd name="T23" fmla="*/ 14 h 67"/>
                  <a:gd name="T24" fmla="*/ 7 w 24"/>
                  <a:gd name="T25" fmla="*/ 41 h 67"/>
                  <a:gd name="T26" fmla="*/ 15 w 24"/>
                  <a:gd name="T27" fmla="*/ 59 h 67"/>
                  <a:gd name="T28" fmla="*/ 19 w 24"/>
                  <a:gd name="T29" fmla="*/ 35 h 67"/>
                  <a:gd name="T30" fmla="*/ 12 w 24"/>
                  <a:gd name="T31" fmla="*/ 1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67">
                    <a:moveTo>
                      <a:pt x="12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3"/>
                      <a:pt x="14" y="4"/>
                      <a:pt x="15" y="6"/>
                    </a:cubicBezTo>
                    <a:cubicBezTo>
                      <a:pt x="18" y="11"/>
                      <a:pt x="23" y="19"/>
                      <a:pt x="24" y="32"/>
                    </a:cubicBezTo>
                    <a:cubicBezTo>
                      <a:pt x="24" y="45"/>
                      <a:pt x="22" y="59"/>
                      <a:pt x="17" y="66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9" y="67"/>
                      <a:pt x="3" y="57"/>
                      <a:pt x="1" y="44"/>
                    </a:cubicBezTo>
                    <a:cubicBezTo>
                      <a:pt x="0" y="29"/>
                      <a:pt x="5" y="16"/>
                      <a:pt x="9" y="8"/>
                    </a:cubicBezTo>
                    <a:cubicBezTo>
                      <a:pt x="10" y="6"/>
                      <a:pt x="11" y="5"/>
                      <a:pt x="11" y="3"/>
                    </a:cubicBezTo>
                    <a:lnTo>
                      <a:pt x="12" y="0"/>
                    </a:lnTo>
                    <a:close/>
                    <a:moveTo>
                      <a:pt x="12" y="14"/>
                    </a:moveTo>
                    <a:cubicBezTo>
                      <a:pt x="9" y="21"/>
                      <a:pt x="6" y="30"/>
                      <a:pt x="7" y="41"/>
                    </a:cubicBezTo>
                    <a:cubicBezTo>
                      <a:pt x="7" y="50"/>
                      <a:pt x="11" y="57"/>
                      <a:pt x="15" y="59"/>
                    </a:cubicBezTo>
                    <a:cubicBezTo>
                      <a:pt x="17" y="53"/>
                      <a:pt x="19" y="44"/>
                      <a:pt x="19" y="35"/>
                    </a:cubicBezTo>
                    <a:cubicBezTo>
                      <a:pt x="18" y="25"/>
                      <a:pt x="15" y="19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7" name="Freeform 2701">
                <a:extLst>
                  <a:ext uri="{FF2B5EF4-FFF2-40B4-BE49-F238E27FC236}">
                    <a16:creationId xmlns="" xmlns:a16="http://schemas.microsoft.com/office/drawing/2014/main" id="{51980162-242B-4416-8E6F-536818643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201" y="1957388"/>
                <a:ext cx="6350" cy="49213"/>
              </a:xfrm>
              <a:custGeom>
                <a:avLst/>
                <a:gdLst>
                  <a:gd name="T0" fmla="*/ 0 w 6"/>
                  <a:gd name="T1" fmla="*/ 13 h 52"/>
                  <a:gd name="T2" fmla="*/ 0 w 6"/>
                  <a:gd name="T3" fmla="*/ 22 h 52"/>
                  <a:gd name="T4" fmla="*/ 0 w 6"/>
                  <a:gd name="T5" fmla="*/ 27 h 52"/>
                  <a:gd name="T6" fmla="*/ 1 w 6"/>
                  <a:gd name="T7" fmla="*/ 32 h 52"/>
                  <a:gd name="T8" fmla="*/ 1 w 6"/>
                  <a:gd name="T9" fmla="*/ 38 h 52"/>
                  <a:gd name="T10" fmla="*/ 2 w 6"/>
                  <a:gd name="T11" fmla="*/ 43 h 52"/>
                  <a:gd name="T12" fmla="*/ 4 w 6"/>
                  <a:gd name="T13" fmla="*/ 51 h 52"/>
                  <a:gd name="T14" fmla="*/ 4 w 6"/>
                  <a:gd name="T15" fmla="*/ 52 h 52"/>
                  <a:gd name="T16" fmla="*/ 5 w 6"/>
                  <a:gd name="T17" fmla="*/ 52 h 52"/>
                  <a:gd name="T18" fmla="*/ 6 w 6"/>
                  <a:gd name="T19" fmla="*/ 52 h 52"/>
                  <a:gd name="T20" fmla="*/ 5 w 6"/>
                  <a:gd name="T21" fmla="*/ 50 h 52"/>
                  <a:gd name="T22" fmla="*/ 4 w 6"/>
                  <a:gd name="T23" fmla="*/ 41 h 52"/>
                  <a:gd name="T24" fmla="*/ 4 w 6"/>
                  <a:gd name="T25" fmla="*/ 36 h 52"/>
                  <a:gd name="T26" fmla="*/ 3 w 6"/>
                  <a:gd name="T27" fmla="*/ 31 h 52"/>
                  <a:gd name="T28" fmla="*/ 3 w 6"/>
                  <a:gd name="T29" fmla="*/ 26 h 52"/>
                  <a:gd name="T30" fmla="*/ 3 w 6"/>
                  <a:gd name="T31" fmla="*/ 21 h 52"/>
                  <a:gd name="T32" fmla="*/ 2 w 6"/>
                  <a:gd name="T33" fmla="*/ 12 h 52"/>
                  <a:gd name="T34" fmla="*/ 1 w 6"/>
                  <a:gd name="T35" fmla="*/ 0 h 52"/>
                  <a:gd name="T36" fmla="*/ 0 w 6"/>
                  <a:gd name="T37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2">
                    <a:moveTo>
                      <a:pt x="0" y="13"/>
                    </a:moveTo>
                    <a:cubicBezTo>
                      <a:pt x="0" y="15"/>
                      <a:pt x="0" y="19"/>
                      <a:pt x="0" y="22"/>
                    </a:cubicBezTo>
                    <a:cubicBezTo>
                      <a:pt x="0" y="24"/>
                      <a:pt x="0" y="25"/>
                      <a:pt x="0" y="27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39"/>
                      <a:pt x="2" y="41"/>
                      <a:pt x="2" y="43"/>
                    </a:cubicBezTo>
                    <a:cubicBezTo>
                      <a:pt x="3" y="46"/>
                      <a:pt x="3" y="49"/>
                      <a:pt x="4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6" y="5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7"/>
                      <a:pt x="1" y="0"/>
                      <a:pt x="1" y="0"/>
                    </a:cubicBezTo>
                    <a:cubicBezTo>
                      <a:pt x="1" y="0"/>
                      <a:pt x="0" y="7"/>
                      <a:pt x="0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8" name="Freeform 2702">
                <a:extLst>
                  <a:ext uri="{FF2B5EF4-FFF2-40B4-BE49-F238E27FC236}">
                    <a16:creationId xmlns="" xmlns:a16="http://schemas.microsoft.com/office/drawing/2014/main" id="{BA810C06-951C-45FD-83F0-14F54BEE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438" y="1979613"/>
                <a:ext cx="7938" cy="14288"/>
              </a:xfrm>
              <a:custGeom>
                <a:avLst/>
                <a:gdLst>
                  <a:gd name="T0" fmla="*/ 0 w 8"/>
                  <a:gd name="T1" fmla="*/ 1 h 14"/>
                  <a:gd name="T2" fmla="*/ 7 w 8"/>
                  <a:gd name="T3" fmla="*/ 14 h 14"/>
                  <a:gd name="T4" fmla="*/ 8 w 8"/>
                  <a:gd name="T5" fmla="*/ 11 h 14"/>
                  <a:gd name="T6" fmla="*/ 0 w 8"/>
                  <a:gd name="T7" fmla="*/ 0 h 14"/>
                  <a:gd name="T8" fmla="*/ 0 w 8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1"/>
                    </a:moveTo>
                    <a:cubicBezTo>
                      <a:pt x="2" y="5"/>
                      <a:pt x="5" y="10"/>
                      <a:pt x="7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8"/>
                      <a:pt x="3" y="4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9" name="Freeform 2703">
                <a:extLst>
                  <a:ext uri="{FF2B5EF4-FFF2-40B4-BE49-F238E27FC236}">
                    <a16:creationId xmlns="" xmlns:a16="http://schemas.microsoft.com/office/drawing/2014/main" id="{482BB1B0-3755-4E95-B1EC-B0A01529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1973263"/>
                <a:ext cx="6350" cy="20638"/>
              </a:xfrm>
              <a:custGeom>
                <a:avLst/>
                <a:gdLst>
                  <a:gd name="T0" fmla="*/ 6 w 6"/>
                  <a:gd name="T1" fmla="*/ 0 h 21"/>
                  <a:gd name="T2" fmla="*/ 0 w 6"/>
                  <a:gd name="T3" fmla="*/ 19 h 21"/>
                  <a:gd name="T4" fmla="*/ 1 w 6"/>
                  <a:gd name="T5" fmla="*/ 21 h 21"/>
                  <a:gd name="T6" fmla="*/ 6 w 6"/>
                  <a:gd name="T7" fmla="*/ 1 h 21"/>
                  <a:gd name="T8" fmla="*/ 6 w 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1">
                    <a:moveTo>
                      <a:pt x="6" y="0"/>
                    </a:moveTo>
                    <a:cubicBezTo>
                      <a:pt x="4" y="6"/>
                      <a:pt x="2" y="13"/>
                      <a:pt x="0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14"/>
                      <a:pt x="4" y="8"/>
                      <a:pt x="6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0" name="Freeform 2704">
                <a:extLst>
                  <a:ext uri="{FF2B5EF4-FFF2-40B4-BE49-F238E27FC236}">
                    <a16:creationId xmlns="" xmlns:a16="http://schemas.microsoft.com/office/drawing/2014/main" id="{50334EBF-6EEE-400B-A88B-524C37D5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7026" y="1968500"/>
                <a:ext cx="4763" cy="11113"/>
              </a:xfrm>
              <a:custGeom>
                <a:avLst/>
                <a:gdLst>
                  <a:gd name="T0" fmla="*/ 0 w 6"/>
                  <a:gd name="T1" fmla="*/ 1 h 11"/>
                  <a:gd name="T2" fmla="*/ 5 w 6"/>
                  <a:gd name="T3" fmla="*/ 11 h 11"/>
                  <a:gd name="T4" fmla="*/ 6 w 6"/>
                  <a:gd name="T5" fmla="*/ 9 h 11"/>
                  <a:gd name="T6" fmla="*/ 0 w 6"/>
                  <a:gd name="T7" fmla="*/ 0 h 11"/>
                  <a:gd name="T8" fmla="*/ 0 w 6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0" y="1"/>
                    </a:moveTo>
                    <a:cubicBezTo>
                      <a:pt x="1" y="4"/>
                      <a:pt x="3" y="8"/>
                      <a:pt x="5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1" name="Freeform 2705">
                <a:extLst>
                  <a:ext uri="{FF2B5EF4-FFF2-40B4-BE49-F238E27FC236}">
                    <a16:creationId xmlns="" xmlns:a16="http://schemas.microsoft.com/office/drawing/2014/main" id="{193AE98B-85B4-4311-8400-F3A1D92C2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1963738"/>
                <a:ext cx="4763" cy="14288"/>
              </a:xfrm>
              <a:custGeom>
                <a:avLst/>
                <a:gdLst>
                  <a:gd name="T0" fmla="*/ 5 w 6"/>
                  <a:gd name="T1" fmla="*/ 0 h 16"/>
                  <a:gd name="T2" fmla="*/ 0 w 6"/>
                  <a:gd name="T3" fmla="*/ 16 h 16"/>
                  <a:gd name="T4" fmla="*/ 1 w 6"/>
                  <a:gd name="T5" fmla="*/ 16 h 16"/>
                  <a:gd name="T6" fmla="*/ 6 w 6"/>
                  <a:gd name="T7" fmla="*/ 0 h 16"/>
                  <a:gd name="T8" fmla="*/ 5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5" y="0"/>
                    </a:moveTo>
                    <a:cubicBezTo>
                      <a:pt x="3" y="6"/>
                      <a:pt x="2" y="11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1"/>
                      <a:pt x="4" y="6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2" name="Freeform 2706">
                <a:extLst>
                  <a:ext uri="{FF2B5EF4-FFF2-40B4-BE49-F238E27FC236}">
                    <a16:creationId xmlns="" xmlns:a16="http://schemas.microsoft.com/office/drawing/2014/main" id="{57FE931E-254D-424C-8B14-8567B8DEB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26" y="2073275"/>
                <a:ext cx="4763" cy="17463"/>
              </a:xfrm>
              <a:custGeom>
                <a:avLst/>
                <a:gdLst>
                  <a:gd name="T0" fmla="*/ 0 w 6"/>
                  <a:gd name="T1" fmla="*/ 12 h 18"/>
                  <a:gd name="T2" fmla="*/ 2 w 6"/>
                  <a:gd name="T3" fmla="*/ 18 h 18"/>
                  <a:gd name="T4" fmla="*/ 6 w 6"/>
                  <a:gd name="T5" fmla="*/ 2 h 18"/>
                  <a:gd name="T6" fmla="*/ 4 w 6"/>
                  <a:gd name="T7" fmla="*/ 0 h 18"/>
                  <a:gd name="T8" fmla="*/ 0 w 6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8">
                    <a:moveTo>
                      <a:pt x="0" y="12"/>
                    </a:moveTo>
                    <a:cubicBezTo>
                      <a:pt x="1" y="14"/>
                      <a:pt x="1" y="16"/>
                      <a:pt x="2" y="18"/>
                    </a:cubicBezTo>
                    <a:cubicBezTo>
                      <a:pt x="3" y="13"/>
                      <a:pt x="4" y="7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4"/>
                      <a:pt x="1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3" name="Freeform 2707">
                <a:extLst>
                  <a:ext uri="{FF2B5EF4-FFF2-40B4-BE49-F238E27FC236}">
                    <a16:creationId xmlns="" xmlns:a16="http://schemas.microsoft.com/office/drawing/2014/main" id="{81DFAEE2-6ACE-49EC-9F32-5D07BA99D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8138" y="2022475"/>
                <a:ext cx="28575" cy="53975"/>
              </a:xfrm>
              <a:custGeom>
                <a:avLst/>
                <a:gdLst>
                  <a:gd name="T0" fmla="*/ 30 w 30"/>
                  <a:gd name="T1" fmla="*/ 3 h 57"/>
                  <a:gd name="T2" fmla="*/ 29 w 30"/>
                  <a:gd name="T3" fmla="*/ 7 h 57"/>
                  <a:gd name="T4" fmla="*/ 24 w 30"/>
                  <a:gd name="T5" fmla="*/ 37 h 57"/>
                  <a:gd name="T6" fmla="*/ 6 w 30"/>
                  <a:gd name="T7" fmla="*/ 57 h 57"/>
                  <a:gd name="T8" fmla="*/ 5 w 30"/>
                  <a:gd name="T9" fmla="*/ 57 h 57"/>
                  <a:gd name="T10" fmla="*/ 5 w 30"/>
                  <a:gd name="T11" fmla="*/ 57 h 57"/>
                  <a:gd name="T12" fmla="*/ 5 w 30"/>
                  <a:gd name="T13" fmla="*/ 22 h 57"/>
                  <a:gd name="T14" fmla="*/ 25 w 30"/>
                  <a:gd name="T15" fmla="*/ 3 h 57"/>
                  <a:gd name="T16" fmla="*/ 28 w 30"/>
                  <a:gd name="T17" fmla="*/ 1 h 57"/>
                  <a:gd name="T18" fmla="*/ 30 w 30"/>
                  <a:gd name="T19" fmla="*/ 0 h 57"/>
                  <a:gd name="T20" fmla="*/ 30 w 30"/>
                  <a:gd name="T21" fmla="*/ 3 h 57"/>
                  <a:gd name="T22" fmla="*/ 9 w 30"/>
                  <a:gd name="T23" fmla="*/ 25 h 57"/>
                  <a:gd name="T24" fmla="*/ 8 w 30"/>
                  <a:gd name="T25" fmla="*/ 49 h 57"/>
                  <a:gd name="T26" fmla="*/ 20 w 30"/>
                  <a:gd name="T27" fmla="*/ 34 h 57"/>
                  <a:gd name="T28" fmla="*/ 24 w 30"/>
                  <a:gd name="T29" fmla="*/ 10 h 57"/>
                  <a:gd name="T30" fmla="*/ 9 w 30"/>
                  <a:gd name="T31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57">
                    <a:moveTo>
                      <a:pt x="30" y="3"/>
                    </a:moveTo>
                    <a:cubicBezTo>
                      <a:pt x="30" y="4"/>
                      <a:pt x="30" y="5"/>
                      <a:pt x="29" y="7"/>
                    </a:cubicBezTo>
                    <a:cubicBezTo>
                      <a:pt x="29" y="15"/>
                      <a:pt x="29" y="26"/>
                      <a:pt x="24" y="37"/>
                    </a:cubicBezTo>
                    <a:cubicBezTo>
                      <a:pt x="20" y="48"/>
                      <a:pt x="13" y="57"/>
                      <a:pt x="6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0" y="49"/>
                      <a:pt x="0" y="33"/>
                      <a:pt x="5" y="22"/>
                    </a:cubicBezTo>
                    <a:cubicBezTo>
                      <a:pt x="11" y="9"/>
                      <a:pt x="19" y="5"/>
                      <a:pt x="25" y="3"/>
                    </a:cubicBezTo>
                    <a:cubicBezTo>
                      <a:pt x="26" y="2"/>
                      <a:pt x="28" y="2"/>
                      <a:pt x="28" y="1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0" y="3"/>
                    </a:lnTo>
                    <a:close/>
                    <a:moveTo>
                      <a:pt x="9" y="25"/>
                    </a:moveTo>
                    <a:cubicBezTo>
                      <a:pt x="6" y="34"/>
                      <a:pt x="6" y="44"/>
                      <a:pt x="8" y="49"/>
                    </a:cubicBezTo>
                    <a:cubicBezTo>
                      <a:pt x="12" y="48"/>
                      <a:pt x="16" y="42"/>
                      <a:pt x="20" y="34"/>
                    </a:cubicBezTo>
                    <a:cubicBezTo>
                      <a:pt x="23" y="25"/>
                      <a:pt x="24" y="17"/>
                      <a:pt x="24" y="10"/>
                    </a:cubicBezTo>
                    <a:cubicBezTo>
                      <a:pt x="19" y="13"/>
                      <a:pt x="13" y="17"/>
                      <a:pt x="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4" name="Freeform 2708">
                <a:extLst>
                  <a:ext uri="{FF2B5EF4-FFF2-40B4-BE49-F238E27FC236}">
                    <a16:creationId xmlns="" xmlns:a16="http://schemas.microsoft.com/office/drawing/2014/main" id="{B4A930DB-DF30-4F9B-B197-CA66C0B4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2901" y="2032000"/>
                <a:ext cx="19050" cy="42863"/>
              </a:xfrm>
              <a:custGeom>
                <a:avLst/>
                <a:gdLst>
                  <a:gd name="T0" fmla="*/ 15 w 20"/>
                  <a:gd name="T1" fmla="*/ 11 h 47"/>
                  <a:gd name="T2" fmla="*/ 12 w 20"/>
                  <a:gd name="T3" fmla="*/ 19 h 47"/>
                  <a:gd name="T4" fmla="*/ 10 w 20"/>
                  <a:gd name="T5" fmla="*/ 23 h 47"/>
                  <a:gd name="T6" fmla="*/ 8 w 20"/>
                  <a:gd name="T7" fmla="*/ 28 h 47"/>
                  <a:gd name="T8" fmla="*/ 6 w 20"/>
                  <a:gd name="T9" fmla="*/ 33 h 47"/>
                  <a:gd name="T10" fmla="*/ 5 w 20"/>
                  <a:gd name="T11" fmla="*/ 37 h 47"/>
                  <a:gd name="T12" fmla="*/ 2 w 20"/>
                  <a:gd name="T13" fmla="*/ 45 h 47"/>
                  <a:gd name="T14" fmla="*/ 2 w 20"/>
                  <a:gd name="T15" fmla="*/ 47 h 47"/>
                  <a:gd name="T16" fmla="*/ 1 w 20"/>
                  <a:gd name="T17" fmla="*/ 47 h 47"/>
                  <a:gd name="T18" fmla="*/ 0 w 20"/>
                  <a:gd name="T19" fmla="*/ 46 h 47"/>
                  <a:gd name="T20" fmla="*/ 1 w 20"/>
                  <a:gd name="T21" fmla="*/ 44 h 47"/>
                  <a:gd name="T22" fmla="*/ 3 w 20"/>
                  <a:gd name="T23" fmla="*/ 36 h 47"/>
                  <a:gd name="T24" fmla="*/ 4 w 20"/>
                  <a:gd name="T25" fmla="*/ 31 h 47"/>
                  <a:gd name="T26" fmla="*/ 6 w 20"/>
                  <a:gd name="T27" fmla="*/ 26 h 47"/>
                  <a:gd name="T28" fmla="*/ 8 w 20"/>
                  <a:gd name="T29" fmla="*/ 22 h 47"/>
                  <a:gd name="T30" fmla="*/ 10 w 20"/>
                  <a:gd name="T31" fmla="*/ 17 h 47"/>
                  <a:gd name="T32" fmla="*/ 14 w 20"/>
                  <a:gd name="T33" fmla="*/ 10 h 47"/>
                  <a:gd name="T34" fmla="*/ 20 w 20"/>
                  <a:gd name="T35" fmla="*/ 0 h 47"/>
                  <a:gd name="T36" fmla="*/ 15 w 20"/>
                  <a:gd name="T3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47">
                    <a:moveTo>
                      <a:pt x="15" y="11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6"/>
                      <a:pt x="0" y="46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2"/>
                      <a:pt x="2" y="39"/>
                      <a:pt x="3" y="36"/>
                    </a:cubicBezTo>
                    <a:cubicBezTo>
                      <a:pt x="3" y="34"/>
                      <a:pt x="4" y="33"/>
                      <a:pt x="4" y="3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0"/>
                      <a:pt x="9" y="19"/>
                      <a:pt x="10" y="17"/>
                    </a:cubicBezTo>
                    <a:cubicBezTo>
                      <a:pt x="11" y="14"/>
                      <a:pt x="12" y="12"/>
                      <a:pt x="14" y="10"/>
                    </a:cubicBezTo>
                    <a:cubicBezTo>
                      <a:pt x="16" y="6"/>
                      <a:pt x="20" y="0"/>
                      <a:pt x="20" y="0"/>
                    </a:cubicBezTo>
                    <a:cubicBezTo>
                      <a:pt x="20" y="0"/>
                      <a:pt x="17" y="6"/>
                      <a:pt x="15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5" name="Freeform 2709">
                <a:extLst>
                  <a:ext uri="{FF2B5EF4-FFF2-40B4-BE49-F238E27FC236}">
                    <a16:creationId xmlns="" xmlns:a16="http://schemas.microsoft.com/office/drawing/2014/main" id="{8E5FE40C-4EDF-48C2-BE8B-EC2BD470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663" y="2052638"/>
                <a:ext cx="9525" cy="9525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1 h 11"/>
                  <a:gd name="T4" fmla="*/ 0 w 11"/>
                  <a:gd name="T5" fmla="*/ 8 h 11"/>
                  <a:gd name="T6" fmla="*/ 11 w 1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8" y="4"/>
                      <a:pt x="4" y="7"/>
                      <a:pt x="0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5"/>
                      <a:pt x="8" y="2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6" name="Freeform 2710">
                <a:extLst>
                  <a:ext uri="{FF2B5EF4-FFF2-40B4-BE49-F238E27FC236}">
                    <a16:creationId xmlns="" xmlns:a16="http://schemas.microsoft.com/office/drawing/2014/main" id="{4112E4E5-DF65-4084-B3A9-6D94E561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6" y="2043113"/>
                <a:ext cx="1588" cy="19050"/>
              </a:xfrm>
              <a:custGeom>
                <a:avLst/>
                <a:gdLst>
                  <a:gd name="T0" fmla="*/ 2 w 2"/>
                  <a:gd name="T1" fmla="*/ 0 h 19"/>
                  <a:gd name="T2" fmla="*/ 2 w 2"/>
                  <a:gd name="T3" fmla="*/ 18 h 19"/>
                  <a:gd name="T4" fmla="*/ 0 w 2"/>
                  <a:gd name="T5" fmla="*/ 19 h 19"/>
                  <a:gd name="T6" fmla="*/ 1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2" y="6"/>
                      <a:pt x="2" y="12"/>
                      <a:pt x="2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3"/>
                      <a:pt x="1" y="7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7" name="Freeform 2711">
                <a:extLst>
                  <a:ext uri="{FF2B5EF4-FFF2-40B4-BE49-F238E27FC236}">
                    <a16:creationId xmlns="" xmlns:a16="http://schemas.microsoft.com/office/drawing/2014/main" id="{18961008-9351-4C41-BBBD-49FAE5D87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6" y="2043113"/>
                <a:ext cx="7938" cy="7938"/>
              </a:xfrm>
              <a:custGeom>
                <a:avLst/>
                <a:gdLst>
                  <a:gd name="T0" fmla="*/ 9 w 9"/>
                  <a:gd name="T1" fmla="*/ 0 h 8"/>
                  <a:gd name="T2" fmla="*/ 1 w 9"/>
                  <a:gd name="T3" fmla="*/ 8 h 8"/>
                  <a:gd name="T4" fmla="*/ 0 w 9"/>
                  <a:gd name="T5" fmla="*/ 6 h 8"/>
                  <a:gd name="T6" fmla="*/ 9 w 9"/>
                  <a:gd name="T7" fmla="*/ 0 h 8"/>
                  <a:gd name="T8" fmla="*/ 9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5"/>
                      <a:pt x="1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4"/>
                      <a:pt x="6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8" name="Freeform 2712">
                <a:extLst>
                  <a:ext uri="{FF2B5EF4-FFF2-40B4-BE49-F238E27FC236}">
                    <a16:creationId xmlns="" xmlns:a16="http://schemas.microsoft.com/office/drawing/2014/main" id="{57810C1A-458C-4FAE-A652-F0881B0B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6" y="2035175"/>
                <a:ext cx="0" cy="14288"/>
              </a:xfrm>
              <a:custGeom>
                <a:avLst/>
                <a:gdLst>
                  <a:gd name="T0" fmla="*/ 1 w 1"/>
                  <a:gd name="T1" fmla="*/ 1 h 16"/>
                  <a:gd name="T2" fmla="*/ 1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6">
                    <a:moveTo>
                      <a:pt x="1" y="1"/>
                    </a:moveTo>
                    <a:cubicBezTo>
                      <a:pt x="1" y="6"/>
                      <a:pt x="1" y="11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1"/>
                      <a:pt x="1" y="5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9" name="Freeform 2713">
                <a:extLst>
                  <a:ext uri="{FF2B5EF4-FFF2-40B4-BE49-F238E27FC236}">
                    <a16:creationId xmlns="" xmlns:a16="http://schemas.microsoft.com/office/drawing/2014/main" id="{2031EB94-561E-4213-A173-888FD36AA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8" y="2074863"/>
                <a:ext cx="9525" cy="15875"/>
              </a:xfrm>
              <a:custGeom>
                <a:avLst/>
                <a:gdLst>
                  <a:gd name="T0" fmla="*/ 8 w 10"/>
                  <a:gd name="T1" fmla="*/ 10 h 16"/>
                  <a:gd name="T2" fmla="*/ 10 w 10"/>
                  <a:gd name="T3" fmla="*/ 16 h 16"/>
                  <a:gd name="T4" fmla="*/ 0 w 10"/>
                  <a:gd name="T5" fmla="*/ 2 h 16"/>
                  <a:gd name="T6" fmla="*/ 2 w 10"/>
                  <a:gd name="T7" fmla="*/ 0 h 16"/>
                  <a:gd name="T8" fmla="*/ 8 w 10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8" y="10"/>
                    </a:moveTo>
                    <a:cubicBezTo>
                      <a:pt x="9" y="12"/>
                      <a:pt x="9" y="14"/>
                      <a:pt x="10" y="16"/>
                    </a:cubicBezTo>
                    <a:cubicBezTo>
                      <a:pt x="6" y="11"/>
                      <a:pt x="3" y="7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3"/>
                      <a:pt x="6" y="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0" name="Freeform 2714">
                <a:extLst>
                  <a:ext uri="{FF2B5EF4-FFF2-40B4-BE49-F238E27FC236}">
                    <a16:creationId xmlns="" xmlns:a16="http://schemas.microsoft.com/office/drawing/2014/main" id="{00B06EB9-EEC8-490D-890E-081A6C95BB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56388" y="2014538"/>
                <a:ext cx="28575" cy="65088"/>
              </a:xfrm>
              <a:custGeom>
                <a:avLst/>
                <a:gdLst>
                  <a:gd name="T0" fmla="*/ 4 w 31"/>
                  <a:gd name="T1" fmla="*/ 0 h 70"/>
                  <a:gd name="T2" fmla="*/ 6 w 31"/>
                  <a:gd name="T3" fmla="*/ 2 h 70"/>
                  <a:gd name="T4" fmla="*/ 9 w 31"/>
                  <a:gd name="T5" fmla="*/ 5 h 70"/>
                  <a:gd name="T6" fmla="*/ 25 w 31"/>
                  <a:gd name="T7" fmla="*/ 30 h 70"/>
                  <a:gd name="T8" fmla="*/ 29 w 31"/>
                  <a:gd name="T9" fmla="*/ 67 h 70"/>
                  <a:gd name="T10" fmla="*/ 29 w 31"/>
                  <a:gd name="T11" fmla="*/ 68 h 70"/>
                  <a:gd name="T12" fmla="*/ 28 w 31"/>
                  <a:gd name="T13" fmla="*/ 68 h 70"/>
                  <a:gd name="T14" fmla="*/ 6 w 31"/>
                  <a:gd name="T15" fmla="*/ 49 h 70"/>
                  <a:gd name="T16" fmla="*/ 3 w 31"/>
                  <a:gd name="T17" fmla="*/ 10 h 70"/>
                  <a:gd name="T18" fmla="*/ 4 w 31"/>
                  <a:gd name="T19" fmla="*/ 4 h 70"/>
                  <a:gd name="T20" fmla="*/ 4 w 31"/>
                  <a:gd name="T21" fmla="*/ 0 h 70"/>
                  <a:gd name="T22" fmla="*/ 8 w 31"/>
                  <a:gd name="T23" fmla="*/ 15 h 70"/>
                  <a:gd name="T24" fmla="*/ 10 w 31"/>
                  <a:gd name="T25" fmla="*/ 44 h 70"/>
                  <a:gd name="T26" fmla="*/ 25 w 31"/>
                  <a:gd name="T27" fmla="*/ 60 h 70"/>
                  <a:gd name="T28" fmla="*/ 21 w 31"/>
                  <a:gd name="T29" fmla="*/ 34 h 70"/>
                  <a:gd name="T30" fmla="*/ 8 w 31"/>
                  <a:gd name="T31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70">
                    <a:moveTo>
                      <a:pt x="4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13" y="10"/>
                      <a:pt x="20" y="16"/>
                      <a:pt x="25" y="30"/>
                    </a:cubicBezTo>
                    <a:cubicBezTo>
                      <a:pt x="30" y="43"/>
                      <a:pt x="31" y="58"/>
                      <a:pt x="29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2" y="70"/>
                      <a:pt x="12" y="63"/>
                      <a:pt x="6" y="49"/>
                    </a:cubicBezTo>
                    <a:cubicBezTo>
                      <a:pt x="0" y="34"/>
                      <a:pt x="2" y="19"/>
                      <a:pt x="3" y="10"/>
                    </a:cubicBezTo>
                    <a:cubicBezTo>
                      <a:pt x="3" y="7"/>
                      <a:pt x="4" y="5"/>
                      <a:pt x="4" y="4"/>
                    </a:cubicBezTo>
                    <a:lnTo>
                      <a:pt x="4" y="0"/>
                    </a:lnTo>
                    <a:close/>
                    <a:moveTo>
                      <a:pt x="8" y="15"/>
                    </a:moveTo>
                    <a:cubicBezTo>
                      <a:pt x="7" y="23"/>
                      <a:pt x="6" y="34"/>
                      <a:pt x="10" y="44"/>
                    </a:cubicBezTo>
                    <a:cubicBezTo>
                      <a:pt x="14" y="54"/>
                      <a:pt x="20" y="59"/>
                      <a:pt x="25" y="60"/>
                    </a:cubicBezTo>
                    <a:cubicBezTo>
                      <a:pt x="25" y="54"/>
                      <a:pt x="24" y="44"/>
                      <a:pt x="21" y="34"/>
                    </a:cubicBezTo>
                    <a:cubicBezTo>
                      <a:pt x="17" y="24"/>
                      <a:pt x="12" y="19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1" name="Freeform 2715">
                <a:extLst>
                  <a:ext uri="{FF2B5EF4-FFF2-40B4-BE49-F238E27FC236}">
                    <a16:creationId xmlns="" xmlns:a16="http://schemas.microsoft.com/office/drawing/2014/main" id="{C42DC903-4DEC-4B0B-9435-5576BCB4C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2738" y="2027238"/>
                <a:ext cx="19050" cy="49213"/>
              </a:xfrm>
              <a:custGeom>
                <a:avLst/>
                <a:gdLst>
                  <a:gd name="T0" fmla="*/ 3 w 21"/>
                  <a:gd name="T1" fmla="*/ 14 h 53"/>
                  <a:gd name="T2" fmla="*/ 6 w 21"/>
                  <a:gd name="T3" fmla="*/ 24 h 53"/>
                  <a:gd name="T4" fmla="*/ 8 w 21"/>
                  <a:gd name="T5" fmla="*/ 29 h 53"/>
                  <a:gd name="T6" fmla="*/ 10 w 21"/>
                  <a:gd name="T7" fmla="*/ 34 h 53"/>
                  <a:gd name="T8" fmla="*/ 13 w 21"/>
                  <a:gd name="T9" fmla="*/ 39 h 53"/>
                  <a:gd name="T10" fmla="*/ 15 w 21"/>
                  <a:gd name="T11" fmla="*/ 44 h 53"/>
                  <a:gd name="T12" fmla="*/ 20 w 21"/>
                  <a:gd name="T13" fmla="*/ 52 h 53"/>
                  <a:gd name="T14" fmla="*/ 20 w 21"/>
                  <a:gd name="T15" fmla="*/ 53 h 53"/>
                  <a:gd name="T16" fmla="*/ 21 w 21"/>
                  <a:gd name="T17" fmla="*/ 53 h 53"/>
                  <a:gd name="T18" fmla="*/ 21 w 21"/>
                  <a:gd name="T19" fmla="*/ 53 h 53"/>
                  <a:gd name="T20" fmla="*/ 21 w 21"/>
                  <a:gd name="T21" fmla="*/ 51 h 53"/>
                  <a:gd name="T22" fmla="*/ 17 w 21"/>
                  <a:gd name="T23" fmla="*/ 42 h 53"/>
                  <a:gd name="T24" fmla="*/ 15 w 21"/>
                  <a:gd name="T25" fmla="*/ 37 h 53"/>
                  <a:gd name="T26" fmla="*/ 12 w 21"/>
                  <a:gd name="T27" fmla="*/ 32 h 53"/>
                  <a:gd name="T28" fmla="*/ 10 w 21"/>
                  <a:gd name="T29" fmla="*/ 27 h 53"/>
                  <a:gd name="T30" fmla="*/ 8 w 21"/>
                  <a:gd name="T31" fmla="*/ 22 h 53"/>
                  <a:gd name="T32" fmla="*/ 5 w 21"/>
                  <a:gd name="T33" fmla="*/ 13 h 53"/>
                  <a:gd name="T34" fmla="*/ 0 w 21"/>
                  <a:gd name="T35" fmla="*/ 0 h 53"/>
                  <a:gd name="T36" fmla="*/ 3 w 21"/>
                  <a:gd name="T37" fmla="*/ 1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53">
                    <a:moveTo>
                      <a:pt x="3" y="14"/>
                    </a:moveTo>
                    <a:cubicBezTo>
                      <a:pt x="4" y="17"/>
                      <a:pt x="5" y="20"/>
                      <a:pt x="6" y="24"/>
                    </a:cubicBezTo>
                    <a:cubicBezTo>
                      <a:pt x="7" y="26"/>
                      <a:pt x="7" y="27"/>
                      <a:pt x="8" y="29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1"/>
                      <a:pt x="14" y="43"/>
                      <a:pt x="15" y="44"/>
                    </a:cubicBezTo>
                    <a:cubicBezTo>
                      <a:pt x="17" y="47"/>
                      <a:pt x="18" y="50"/>
                      <a:pt x="20" y="52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8"/>
                      <a:pt x="0" y="0"/>
                      <a:pt x="0" y="0"/>
                    </a:cubicBezTo>
                    <a:cubicBezTo>
                      <a:pt x="0" y="0"/>
                      <a:pt x="2" y="8"/>
                      <a:pt x="3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2" name="Freeform 2716">
                <a:extLst>
                  <a:ext uri="{FF2B5EF4-FFF2-40B4-BE49-F238E27FC236}">
                    <a16:creationId xmlns="" xmlns:a16="http://schemas.microsoft.com/office/drawing/2014/main" id="{DC39B990-8539-4853-ABA0-6ED54F50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326" y="2052638"/>
                <a:ext cx="11113" cy="11113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13 h 13"/>
                  <a:gd name="T4" fmla="*/ 11 w 12"/>
                  <a:gd name="T5" fmla="*/ 10 h 13"/>
                  <a:gd name="T6" fmla="*/ 0 w 12"/>
                  <a:gd name="T7" fmla="*/ 0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4" y="5"/>
                      <a:pt x="8" y="9"/>
                      <a:pt x="12" y="13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7" y="7"/>
                      <a:pt x="3" y="4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3" name="Freeform 2717">
                <a:extLst>
                  <a:ext uri="{FF2B5EF4-FFF2-40B4-BE49-F238E27FC236}">
                    <a16:creationId xmlns="" xmlns:a16="http://schemas.microsoft.com/office/drawing/2014/main" id="{4DA1068D-9131-432C-A1BD-DEBD6D45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851" y="2043113"/>
                <a:ext cx="3175" cy="20638"/>
              </a:xfrm>
              <a:custGeom>
                <a:avLst/>
                <a:gdLst>
                  <a:gd name="T0" fmla="*/ 0 w 3"/>
                  <a:gd name="T1" fmla="*/ 0 h 22"/>
                  <a:gd name="T2" fmla="*/ 0 w 3"/>
                  <a:gd name="T3" fmla="*/ 21 h 22"/>
                  <a:gd name="T4" fmla="*/ 3 w 3"/>
                  <a:gd name="T5" fmla="*/ 22 h 22"/>
                  <a:gd name="T6" fmla="*/ 1 w 3"/>
                  <a:gd name="T7" fmla="*/ 1 h 22"/>
                  <a:gd name="T8" fmla="*/ 0 w 3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2">
                    <a:moveTo>
                      <a:pt x="0" y="0"/>
                    </a:moveTo>
                    <a:cubicBezTo>
                      <a:pt x="0" y="7"/>
                      <a:pt x="0" y="14"/>
                      <a:pt x="0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15"/>
                      <a:pt x="1" y="8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4" name="Freeform 2718">
                <a:extLst>
                  <a:ext uri="{FF2B5EF4-FFF2-40B4-BE49-F238E27FC236}">
                    <a16:creationId xmlns="" xmlns:a16="http://schemas.microsoft.com/office/drawing/2014/main" id="{FA2DB57D-C4D1-4D99-8752-8D82516C1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1" y="2041525"/>
                <a:ext cx="9525" cy="9525"/>
              </a:xfrm>
              <a:custGeom>
                <a:avLst/>
                <a:gdLst>
                  <a:gd name="T0" fmla="*/ 0 w 9"/>
                  <a:gd name="T1" fmla="*/ 0 h 10"/>
                  <a:gd name="T2" fmla="*/ 8 w 9"/>
                  <a:gd name="T3" fmla="*/ 10 h 10"/>
                  <a:gd name="T4" fmla="*/ 9 w 9"/>
                  <a:gd name="T5" fmla="*/ 8 h 10"/>
                  <a:gd name="T6" fmla="*/ 0 w 9"/>
                  <a:gd name="T7" fmla="*/ 0 h 10"/>
                  <a:gd name="T8" fmla="*/ 0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3" y="4"/>
                      <a:pt x="5" y="7"/>
                      <a:pt x="8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6" y="5"/>
                      <a:pt x="3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5" name="Freeform 2719">
                <a:extLst>
                  <a:ext uri="{FF2B5EF4-FFF2-40B4-BE49-F238E27FC236}">
                    <a16:creationId xmlns="" xmlns:a16="http://schemas.microsoft.com/office/drawing/2014/main" id="{7DD1B9E4-BCD5-425F-A710-B2730A49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032000"/>
                <a:ext cx="1588" cy="17463"/>
              </a:xfrm>
              <a:custGeom>
                <a:avLst/>
                <a:gdLst>
                  <a:gd name="T0" fmla="*/ 1 w 1"/>
                  <a:gd name="T1" fmla="*/ 0 h 18"/>
                  <a:gd name="T2" fmla="*/ 0 w 1"/>
                  <a:gd name="T3" fmla="*/ 18 h 18"/>
                  <a:gd name="T4" fmla="*/ 1 w 1"/>
                  <a:gd name="T5" fmla="*/ 18 h 18"/>
                  <a:gd name="T6" fmla="*/ 1 w 1"/>
                  <a:gd name="T7" fmla="*/ 0 h 18"/>
                  <a:gd name="T8" fmla="*/ 1 w 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8">
                    <a:moveTo>
                      <a:pt x="1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2"/>
                      <a:pt x="1" y="6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6" name="Freeform 2720">
                <a:extLst>
                  <a:ext uri="{FF2B5EF4-FFF2-40B4-BE49-F238E27FC236}">
                    <a16:creationId xmlns="" xmlns:a16="http://schemas.microsoft.com/office/drawing/2014/main" id="{F373F03C-4613-4592-9339-0114B445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538" y="2141538"/>
                <a:ext cx="4763" cy="17463"/>
              </a:xfrm>
              <a:custGeom>
                <a:avLst/>
                <a:gdLst>
                  <a:gd name="T0" fmla="*/ 0 w 4"/>
                  <a:gd name="T1" fmla="*/ 13 h 19"/>
                  <a:gd name="T2" fmla="*/ 4 w 4"/>
                  <a:gd name="T3" fmla="*/ 19 h 19"/>
                  <a:gd name="T4" fmla="*/ 2 w 4"/>
                  <a:gd name="T5" fmla="*/ 1 h 19"/>
                  <a:gd name="T6" fmla="*/ 0 w 4"/>
                  <a:gd name="T7" fmla="*/ 0 h 19"/>
                  <a:gd name="T8" fmla="*/ 0 w 4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0" y="13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3" y="13"/>
                      <a:pt x="3" y="7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9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7" name="Freeform 2721">
                <a:extLst>
                  <a:ext uri="{FF2B5EF4-FFF2-40B4-BE49-F238E27FC236}">
                    <a16:creationId xmlns="" xmlns:a16="http://schemas.microsoft.com/office/drawing/2014/main" id="{1AB4A5A7-41F8-419D-9A52-456D3A67E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2426" y="2082800"/>
                <a:ext cx="23813" cy="60325"/>
              </a:xfrm>
              <a:custGeom>
                <a:avLst/>
                <a:gdLst>
                  <a:gd name="T0" fmla="*/ 19 w 26"/>
                  <a:gd name="T1" fmla="*/ 3 h 66"/>
                  <a:gd name="T2" fmla="*/ 20 w 26"/>
                  <a:gd name="T3" fmla="*/ 8 h 66"/>
                  <a:gd name="T4" fmla="*/ 26 w 26"/>
                  <a:gd name="T5" fmla="*/ 39 h 66"/>
                  <a:gd name="T6" fmla="*/ 15 w 26"/>
                  <a:gd name="T7" fmla="*/ 66 h 66"/>
                  <a:gd name="T8" fmla="*/ 14 w 26"/>
                  <a:gd name="T9" fmla="*/ 66 h 66"/>
                  <a:gd name="T10" fmla="*/ 14 w 26"/>
                  <a:gd name="T11" fmla="*/ 65 h 66"/>
                  <a:gd name="T12" fmla="*/ 1 w 26"/>
                  <a:gd name="T13" fmla="*/ 30 h 66"/>
                  <a:gd name="T14" fmla="*/ 14 w 26"/>
                  <a:gd name="T15" fmla="*/ 5 h 66"/>
                  <a:gd name="T16" fmla="*/ 17 w 26"/>
                  <a:gd name="T17" fmla="*/ 2 h 66"/>
                  <a:gd name="T18" fmla="*/ 19 w 26"/>
                  <a:gd name="T19" fmla="*/ 0 h 66"/>
                  <a:gd name="T20" fmla="*/ 19 w 26"/>
                  <a:gd name="T21" fmla="*/ 3 h 66"/>
                  <a:gd name="T22" fmla="*/ 7 w 26"/>
                  <a:gd name="T23" fmla="*/ 33 h 66"/>
                  <a:gd name="T24" fmla="*/ 14 w 26"/>
                  <a:gd name="T25" fmla="*/ 57 h 66"/>
                  <a:gd name="T26" fmla="*/ 20 w 26"/>
                  <a:gd name="T27" fmla="*/ 37 h 66"/>
                  <a:gd name="T28" fmla="*/ 16 w 26"/>
                  <a:gd name="T29" fmla="*/ 12 h 66"/>
                  <a:gd name="T30" fmla="*/ 7 w 26"/>
                  <a:gd name="T31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66">
                    <a:moveTo>
                      <a:pt x="19" y="3"/>
                    </a:moveTo>
                    <a:cubicBezTo>
                      <a:pt x="19" y="4"/>
                      <a:pt x="20" y="6"/>
                      <a:pt x="20" y="8"/>
                    </a:cubicBezTo>
                    <a:cubicBezTo>
                      <a:pt x="22" y="15"/>
                      <a:pt x="26" y="26"/>
                      <a:pt x="26" y="39"/>
                    </a:cubicBezTo>
                    <a:cubicBezTo>
                      <a:pt x="26" y="52"/>
                      <a:pt x="22" y="63"/>
                      <a:pt x="15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6" y="60"/>
                      <a:pt x="0" y="44"/>
                      <a:pt x="1" y="30"/>
                    </a:cubicBezTo>
                    <a:cubicBezTo>
                      <a:pt x="2" y="16"/>
                      <a:pt x="9" y="9"/>
                      <a:pt x="14" y="5"/>
                    </a:cubicBezTo>
                    <a:cubicBezTo>
                      <a:pt x="15" y="4"/>
                      <a:pt x="16" y="3"/>
                      <a:pt x="17" y="2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3"/>
                    </a:lnTo>
                    <a:close/>
                    <a:moveTo>
                      <a:pt x="7" y="33"/>
                    </a:moveTo>
                    <a:cubicBezTo>
                      <a:pt x="6" y="43"/>
                      <a:pt x="10" y="52"/>
                      <a:pt x="14" y="57"/>
                    </a:cubicBezTo>
                    <a:cubicBezTo>
                      <a:pt x="17" y="54"/>
                      <a:pt x="20" y="47"/>
                      <a:pt x="20" y="37"/>
                    </a:cubicBezTo>
                    <a:cubicBezTo>
                      <a:pt x="20" y="28"/>
                      <a:pt x="18" y="19"/>
                      <a:pt x="16" y="12"/>
                    </a:cubicBezTo>
                    <a:cubicBezTo>
                      <a:pt x="12" y="17"/>
                      <a:pt x="8" y="22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8" name="Freeform 2722">
                <a:extLst>
                  <a:ext uri="{FF2B5EF4-FFF2-40B4-BE49-F238E27FC236}">
                    <a16:creationId xmlns="" xmlns:a16="http://schemas.microsoft.com/office/drawing/2014/main" id="{C532A248-A244-4353-A988-2DD4C5E2D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538" y="2092325"/>
                <a:ext cx="3175" cy="49213"/>
              </a:xfrm>
              <a:custGeom>
                <a:avLst/>
                <a:gdLst>
                  <a:gd name="T0" fmla="*/ 3 w 4"/>
                  <a:gd name="T1" fmla="*/ 13 h 53"/>
                  <a:gd name="T2" fmla="*/ 3 w 4"/>
                  <a:gd name="T3" fmla="*/ 22 h 53"/>
                  <a:gd name="T4" fmla="*/ 3 w 4"/>
                  <a:gd name="T5" fmla="*/ 27 h 53"/>
                  <a:gd name="T6" fmla="*/ 3 w 4"/>
                  <a:gd name="T7" fmla="*/ 32 h 53"/>
                  <a:gd name="T8" fmla="*/ 3 w 4"/>
                  <a:gd name="T9" fmla="*/ 37 h 53"/>
                  <a:gd name="T10" fmla="*/ 3 w 4"/>
                  <a:gd name="T11" fmla="*/ 42 h 53"/>
                  <a:gd name="T12" fmla="*/ 3 w 4"/>
                  <a:gd name="T13" fmla="*/ 52 h 53"/>
                  <a:gd name="T14" fmla="*/ 3 w 4"/>
                  <a:gd name="T15" fmla="*/ 53 h 53"/>
                  <a:gd name="T16" fmla="*/ 2 w 4"/>
                  <a:gd name="T17" fmla="*/ 53 h 53"/>
                  <a:gd name="T18" fmla="*/ 1 w 4"/>
                  <a:gd name="T19" fmla="*/ 53 h 53"/>
                  <a:gd name="T20" fmla="*/ 1 w 4"/>
                  <a:gd name="T21" fmla="*/ 51 h 53"/>
                  <a:gd name="T22" fmla="*/ 0 w 4"/>
                  <a:gd name="T23" fmla="*/ 42 h 53"/>
                  <a:gd name="T24" fmla="*/ 0 w 4"/>
                  <a:gd name="T25" fmla="*/ 36 h 53"/>
                  <a:gd name="T26" fmla="*/ 0 w 4"/>
                  <a:gd name="T27" fmla="*/ 31 h 53"/>
                  <a:gd name="T28" fmla="*/ 0 w 4"/>
                  <a:gd name="T29" fmla="*/ 26 h 53"/>
                  <a:gd name="T30" fmla="*/ 0 w 4"/>
                  <a:gd name="T31" fmla="*/ 21 h 53"/>
                  <a:gd name="T32" fmla="*/ 2 w 4"/>
                  <a:gd name="T33" fmla="*/ 12 h 53"/>
                  <a:gd name="T34" fmla="*/ 4 w 4"/>
                  <a:gd name="T35" fmla="*/ 0 h 53"/>
                  <a:gd name="T36" fmla="*/ 3 w 4"/>
                  <a:gd name="T37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53">
                    <a:moveTo>
                      <a:pt x="3" y="13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48"/>
                      <a:pt x="0" y="45"/>
                      <a:pt x="0" y="42"/>
                    </a:cubicBezTo>
                    <a:cubicBezTo>
                      <a:pt x="0" y="40"/>
                      <a:pt x="0" y="38"/>
                      <a:pt x="0" y="36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4"/>
                      <a:pt x="0" y="22"/>
                      <a:pt x="0" y="21"/>
                    </a:cubicBezTo>
                    <a:cubicBezTo>
                      <a:pt x="1" y="17"/>
                      <a:pt x="1" y="14"/>
                      <a:pt x="2" y="12"/>
                    </a:cubicBezTo>
                    <a:cubicBezTo>
                      <a:pt x="3" y="7"/>
                      <a:pt x="4" y="0"/>
                      <a:pt x="4" y="0"/>
                    </a:cubicBezTo>
                    <a:cubicBezTo>
                      <a:pt x="4" y="0"/>
                      <a:pt x="3" y="7"/>
                      <a:pt x="3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9" name="Freeform 2723">
                <a:extLst>
                  <a:ext uri="{FF2B5EF4-FFF2-40B4-BE49-F238E27FC236}">
                    <a16:creationId xmlns="" xmlns:a16="http://schemas.microsoft.com/office/drawing/2014/main" id="{0BEB71E4-E0AC-4275-810E-B2C5BEDF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538" y="2114550"/>
                <a:ext cx="7938" cy="12700"/>
              </a:xfrm>
              <a:custGeom>
                <a:avLst/>
                <a:gdLst>
                  <a:gd name="T0" fmla="*/ 8 w 8"/>
                  <a:gd name="T1" fmla="*/ 1 h 15"/>
                  <a:gd name="T2" fmla="*/ 1 w 8"/>
                  <a:gd name="T3" fmla="*/ 15 h 15"/>
                  <a:gd name="T4" fmla="*/ 0 w 8"/>
                  <a:gd name="T5" fmla="*/ 12 h 15"/>
                  <a:gd name="T6" fmla="*/ 8 w 8"/>
                  <a:gd name="T7" fmla="*/ 0 h 15"/>
                  <a:gd name="T8" fmla="*/ 8 w 8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1"/>
                    </a:moveTo>
                    <a:cubicBezTo>
                      <a:pt x="5" y="5"/>
                      <a:pt x="3" y="10"/>
                      <a:pt x="1" y="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8"/>
                      <a:pt x="5" y="4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0" name="Freeform 2724">
                <a:extLst>
                  <a:ext uri="{FF2B5EF4-FFF2-40B4-BE49-F238E27FC236}">
                    <a16:creationId xmlns="" xmlns:a16="http://schemas.microsoft.com/office/drawing/2014/main" id="{500C2FF5-F4FE-4955-A3BE-CDBD16B3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776" y="2108200"/>
                <a:ext cx="6350" cy="19050"/>
              </a:xfrm>
              <a:custGeom>
                <a:avLst/>
                <a:gdLst>
                  <a:gd name="T0" fmla="*/ 0 w 7"/>
                  <a:gd name="T1" fmla="*/ 0 h 21"/>
                  <a:gd name="T2" fmla="*/ 7 w 7"/>
                  <a:gd name="T3" fmla="*/ 19 h 21"/>
                  <a:gd name="T4" fmla="*/ 6 w 7"/>
                  <a:gd name="T5" fmla="*/ 21 h 21"/>
                  <a:gd name="T6" fmla="*/ 0 w 7"/>
                  <a:gd name="T7" fmla="*/ 1 h 21"/>
                  <a:gd name="T8" fmla="*/ 0 w 7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0" y="0"/>
                    </a:moveTo>
                    <a:cubicBezTo>
                      <a:pt x="2" y="7"/>
                      <a:pt x="4" y="13"/>
                      <a:pt x="7" y="1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3" y="14"/>
                      <a:pt x="1" y="8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1" name="Freeform 2725">
                <a:extLst>
                  <a:ext uri="{FF2B5EF4-FFF2-40B4-BE49-F238E27FC236}">
                    <a16:creationId xmlns="" xmlns:a16="http://schemas.microsoft.com/office/drawing/2014/main" id="{F3BFF651-6F48-475D-8800-9D361CD7B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538" y="2103438"/>
                <a:ext cx="7938" cy="11113"/>
              </a:xfrm>
              <a:custGeom>
                <a:avLst/>
                <a:gdLst>
                  <a:gd name="T0" fmla="*/ 7 w 7"/>
                  <a:gd name="T1" fmla="*/ 0 h 11"/>
                  <a:gd name="T2" fmla="*/ 1 w 7"/>
                  <a:gd name="T3" fmla="*/ 11 h 11"/>
                  <a:gd name="T4" fmla="*/ 0 w 7"/>
                  <a:gd name="T5" fmla="*/ 9 h 11"/>
                  <a:gd name="T6" fmla="*/ 7 w 7"/>
                  <a:gd name="T7" fmla="*/ 0 h 11"/>
                  <a:gd name="T8" fmla="*/ 7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5" y="4"/>
                      <a:pt x="3" y="7"/>
                      <a:pt x="1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6"/>
                      <a:pt x="5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2" name="Freeform 2726">
                <a:extLst>
                  <a:ext uri="{FF2B5EF4-FFF2-40B4-BE49-F238E27FC236}">
                    <a16:creationId xmlns="" xmlns:a16="http://schemas.microsoft.com/office/drawing/2014/main" id="{7C9E3945-EE7A-4886-A7CC-2DFFD551B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363" y="2098675"/>
                <a:ext cx="4763" cy="14288"/>
              </a:xfrm>
              <a:custGeom>
                <a:avLst/>
                <a:gdLst>
                  <a:gd name="T0" fmla="*/ 0 w 5"/>
                  <a:gd name="T1" fmla="*/ 0 h 16"/>
                  <a:gd name="T2" fmla="*/ 5 w 5"/>
                  <a:gd name="T3" fmla="*/ 16 h 16"/>
                  <a:gd name="T4" fmla="*/ 4 w 5"/>
                  <a:gd name="T5" fmla="*/ 16 h 16"/>
                  <a:gd name="T6" fmla="*/ 0 w 5"/>
                  <a:gd name="T7" fmla="*/ 0 h 16"/>
                  <a:gd name="T8" fmla="*/ 0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cubicBezTo>
                      <a:pt x="2" y="6"/>
                      <a:pt x="3" y="11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1"/>
                      <a:pt x="1" y="6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3" name="Freeform 2727">
                <a:extLst>
                  <a:ext uri="{FF2B5EF4-FFF2-40B4-BE49-F238E27FC236}">
                    <a16:creationId xmlns="" xmlns:a16="http://schemas.microsoft.com/office/drawing/2014/main" id="{A3BDFA43-8EDB-477F-8502-FBD7CDA2E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601" y="2146300"/>
                <a:ext cx="12700" cy="12700"/>
              </a:xfrm>
              <a:custGeom>
                <a:avLst/>
                <a:gdLst>
                  <a:gd name="T0" fmla="*/ 10 w 14"/>
                  <a:gd name="T1" fmla="*/ 8 h 14"/>
                  <a:gd name="T2" fmla="*/ 14 w 14"/>
                  <a:gd name="T3" fmla="*/ 14 h 14"/>
                  <a:gd name="T4" fmla="*/ 0 w 14"/>
                  <a:gd name="T5" fmla="*/ 3 h 14"/>
                  <a:gd name="T6" fmla="*/ 0 w 14"/>
                  <a:gd name="T7" fmla="*/ 0 h 14"/>
                  <a:gd name="T8" fmla="*/ 10 w 14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0" y="8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9" y="10"/>
                      <a:pt x="4" y="7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7" y="6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4" name="Freeform 2728">
                <a:extLst>
                  <a:ext uri="{FF2B5EF4-FFF2-40B4-BE49-F238E27FC236}">
                    <a16:creationId xmlns="" xmlns:a16="http://schemas.microsoft.com/office/drawing/2014/main" id="{E9872589-CC2D-4981-8585-F25ED3F7D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59563" y="2093913"/>
                <a:ext cx="46038" cy="58738"/>
              </a:xfrm>
              <a:custGeom>
                <a:avLst/>
                <a:gdLst>
                  <a:gd name="T0" fmla="*/ 0 w 49"/>
                  <a:gd name="T1" fmla="*/ 0 h 63"/>
                  <a:gd name="T2" fmla="*/ 3 w 49"/>
                  <a:gd name="T3" fmla="*/ 1 h 63"/>
                  <a:gd name="T4" fmla="*/ 7 w 49"/>
                  <a:gd name="T5" fmla="*/ 3 h 63"/>
                  <a:gd name="T6" fmla="*/ 32 w 49"/>
                  <a:gd name="T7" fmla="*/ 22 h 63"/>
                  <a:gd name="T8" fmla="*/ 49 w 49"/>
                  <a:gd name="T9" fmla="*/ 57 h 63"/>
                  <a:gd name="T10" fmla="*/ 49 w 49"/>
                  <a:gd name="T11" fmla="*/ 58 h 63"/>
                  <a:gd name="T12" fmla="*/ 49 w 49"/>
                  <a:gd name="T13" fmla="*/ 58 h 63"/>
                  <a:gd name="T14" fmla="*/ 20 w 49"/>
                  <a:gd name="T15" fmla="*/ 48 h 63"/>
                  <a:gd name="T16" fmla="*/ 3 w 49"/>
                  <a:gd name="T17" fmla="*/ 10 h 63"/>
                  <a:gd name="T18" fmla="*/ 1 w 49"/>
                  <a:gd name="T19" fmla="*/ 3 h 63"/>
                  <a:gd name="T20" fmla="*/ 0 w 49"/>
                  <a:gd name="T21" fmla="*/ 0 h 63"/>
                  <a:gd name="T22" fmla="*/ 9 w 49"/>
                  <a:gd name="T23" fmla="*/ 13 h 63"/>
                  <a:gd name="T24" fmla="*/ 23 w 49"/>
                  <a:gd name="T25" fmla="*/ 42 h 63"/>
                  <a:gd name="T26" fmla="*/ 42 w 49"/>
                  <a:gd name="T27" fmla="*/ 52 h 63"/>
                  <a:gd name="T28" fmla="*/ 29 w 49"/>
                  <a:gd name="T29" fmla="*/ 28 h 63"/>
                  <a:gd name="T30" fmla="*/ 9 w 49"/>
                  <a:gd name="T31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63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2"/>
                      <a:pt x="7" y="3"/>
                    </a:cubicBezTo>
                    <a:cubicBezTo>
                      <a:pt x="13" y="6"/>
                      <a:pt x="22" y="10"/>
                      <a:pt x="32" y="22"/>
                    </a:cubicBezTo>
                    <a:cubicBezTo>
                      <a:pt x="41" y="33"/>
                      <a:pt x="48" y="47"/>
                      <a:pt x="49" y="57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3" y="63"/>
                      <a:pt x="31" y="59"/>
                      <a:pt x="20" y="48"/>
                    </a:cubicBezTo>
                    <a:cubicBezTo>
                      <a:pt x="9" y="36"/>
                      <a:pt x="5" y="20"/>
                      <a:pt x="3" y="10"/>
                    </a:cubicBezTo>
                    <a:cubicBezTo>
                      <a:pt x="2" y="7"/>
                      <a:pt x="2" y="5"/>
                      <a:pt x="1" y="3"/>
                    </a:cubicBezTo>
                    <a:lnTo>
                      <a:pt x="0" y="0"/>
                    </a:lnTo>
                    <a:close/>
                    <a:moveTo>
                      <a:pt x="9" y="13"/>
                    </a:moveTo>
                    <a:cubicBezTo>
                      <a:pt x="11" y="22"/>
                      <a:pt x="15" y="33"/>
                      <a:pt x="23" y="42"/>
                    </a:cubicBezTo>
                    <a:cubicBezTo>
                      <a:pt x="30" y="50"/>
                      <a:pt x="38" y="53"/>
                      <a:pt x="42" y="52"/>
                    </a:cubicBezTo>
                    <a:cubicBezTo>
                      <a:pt x="41" y="46"/>
                      <a:pt x="36" y="36"/>
                      <a:pt x="29" y="28"/>
                    </a:cubicBezTo>
                    <a:cubicBezTo>
                      <a:pt x="22" y="19"/>
                      <a:pt x="15" y="16"/>
                      <a:pt x="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5" name="Freeform 2729">
                <a:extLst>
                  <a:ext uri="{FF2B5EF4-FFF2-40B4-BE49-F238E27FC236}">
                    <a16:creationId xmlns="" xmlns:a16="http://schemas.microsoft.com/office/drawing/2014/main" id="{2C8C587C-65FB-4CA3-9A3F-B3C0F196E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501" y="2105025"/>
                <a:ext cx="38100" cy="42863"/>
              </a:xfrm>
              <a:custGeom>
                <a:avLst/>
                <a:gdLst>
                  <a:gd name="T0" fmla="*/ 8 w 40"/>
                  <a:gd name="T1" fmla="*/ 13 h 45"/>
                  <a:gd name="T2" fmla="*/ 15 w 40"/>
                  <a:gd name="T3" fmla="*/ 21 h 45"/>
                  <a:gd name="T4" fmla="*/ 18 w 40"/>
                  <a:gd name="T5" fmla="*/ 26 h 45"/>
                  <a:gd name="T6" fmla="*/ 22 w 40"/>
                  <a:gd name="T7" fmla="*/ 30 h 45"/>
                  <a:gd name="T8" fmla="*/ 27 w 40"/>
                  <a:gd name="T9" fmla="*/ 34 h 45"/>
                  <a:gd name="T10" fmla="*/ 31 w 40"/>
                  <a:gd name="T11" fmla="*/ 38 h 45"/>
                  <a:gd name="T12" fmla="*/ 38 w 40"/>
                  <a:gd name="T13" fmla="*/ 45 h 45"/>
                  <a:gd name="T14" fmla="*/ 39 w 40"/>
                  <a:gd name="T15" fmla="*/ 45 h 45"/>
                  <a:gd name="T16" fmla="*/ 40 w 40"/>
                  <a:gd name="T17" fmla="*/ 45 h 45"/>
                  <a:gd name="T18" fmla="*/ 40 w 40"/>
                  <a:gd name="T19" fmla="*/ 44 h 45"/>
                  <a:gd name="T20" fmla="*/ 39 w 40"/>
                  <a:gd name="T21" fmla="*/ 43 h 45"/>
                  <a:gd name="T22" fmla="*/ 32 w 40"/>
                  <a:gd name="T23" fmla="*/ 36 h 45"/>
                  <a:gd name="T24" fmla="*/ 28 w 40"/>
                  <a:gd name="T25" fmla="*/ 32 h 45"/>
                  <a:gd name="T26" fmla="*/ 24 w 40"/>
                  <a:gd name="T27" fmla="*/ 27 h 45"/>
                  <a:gd name="T28" fmla="*/ 20 w 40"/>
                  <a:gd name="T29" fmla="*/ 23 h 45"/>
                  <a:gd name="T30" fmla="*/ 16 w 40"/>
                  <a:gd name="T31" fmla="*/ 19 h 45"/>
                  <a:gd name="T32" fmla="*/ 9 w 40"/>
                  <a:gd name="T33" fmla="*/ 11 h 45"/>
                  <a:gd name="T34" fmla="*/ 0 w 40"/>
                  <a:gd name="T35" fmla="*/ 0 h 45"/>
                  <a:gd name="T36" fmla="*/ 8 w 40"/>
                  <a:gd name="T3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45">
                    <a:moveTo>
                      <a:pt x="8" y="13"/>
                    </a:moveTo>
                    <a:cubicBezTo>
                      <a:pt x="10" y="15"/>
                      <a:pt x="12" y="18"/>
                      <a:pt x="15" y="21"/>
                    </a:cubicBezTo>
                    <a:cubicBezTo>
                      <a:pt x="16" y="23"/>
                      <a:pt x="17" y="24"/>
                      <a:pt x="18" y="26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4" y="32"/>
                      <a:pt x="25" y="33"/>
                      <a:pt x="27" y="34"/>
                    </a:cubicBezTo>
                    <a:cubicBezTo>
                      <a:pt x="28" y="36"/>
                      <a:pt x="29" y="37"/>
                      <a:pt x="31" y="38"/>
                    </a:cubicBezTo>
                    <a:cubicBezTo>
                      <a:pt x="33" y="41"/>
                      <a:pt x="36" y="43"/>
                      <a:pt x="38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40" y="44"/>
                      <a:pt x="40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6"/>
                      <a:pt x="21" y="24"/>
                      <a:pt x="20" y="2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5" y="6"/>
                      <a:pt x="0" y="0"/>
                      <a:pt x="0" y="0"/>
                    </a:cubicBezTo>
                    <a:cubicBezTo>
                      <a:pt x="0" y="0"/>
                      <a:pt x="5" y="7"/>
                      <a:pt x="8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6" name="Freeform 2730">
                <a:extLst>
                  <a:ext uri="{FF2B5EF4-FFF2-40B4-BE49-F238E27FC236}">
                    <a16:creationId xmlns="" xmlns:a16="http://schemas.microsoft.com/office/drawing/2014/main" id="{003E4189-5515-48D1-BD73-93999F798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7026" y="2130425"/>
                <a:ext cx="15875" cy="7938"/>
              </a:xfrm>
              <a:custGeom>
                <a:avLst/>
                <a:gdLst>
                  <a:gd name="T0" fmla="*/ 1 w 17"/>
                  <a:gd name="T1" fmla="*/ 1 h 9"/>
                  <a:gd name="T2" fmla="*/ 17 w 17"/>
                  <a:gd name="T3" fmla="*/ 9 h 9"/>
                  <a:gd name="T4" fmla="*/ 15 w 17"/>
                  <a:gd name="T5" fmla="*/ 5 h 9"/>
                  <a:gd name="T6" fmla="*/ 0 w 17"/>
                  <a:gd name="T7" fmla="*/ 0 h 9"/>
                  <a:gd name="T8" fmla="*/ 1 w 1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1" y="1"/>
                    </a:moveTo>
                    <a:cubicBezTo>
                      <a:pt x="6" y="4"/>
                      <a:pt x="12" y="6"/>
                      <a:pt x="17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4"/>
                      <a:pt x="5" y="2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7" name="Freeform 2731">
                <a:extLst>
                  <a:ext uri="{FF2B5EF4-FFF2-40B4-BE49-F238E27FC236}">
                    <a16:creationId xmlns="" xmlns:a16="http://schemas.microsoft.com/office/drawing/2014/main" id="{13DB9DEA-8F27-4C7C-8EE9-507CF187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963" y="2116138"/>
                <a:ext cx="7938" cy="20638"/>
              </a:xfrm>
              <a:custGeom>
                <a:avLst/>
                <a:gdLst>
                  <a:gd name="T0" fmla="*/ 0 w 10"/>
                  <a:gd name="T1" fmla="*/ 0 h 21"/>
                  <a:gd name="T2" fmla="*/ 8 w 10"/>
                  <a:gd name="T3" fmla="*/ 21 h 21"/>
                  <a:gd name="T4" fmla="*/ 10 w 10"/>
                  <a:gd name="T5" fmla="*/ 21 h 21"/>
                  <a:gd name="T6" fmla="*/ 1 w 10"/>
                  <a:gd name="T7" fmla="*/ 1 h 21"/>
                  <a:gd name="T8" fmla="*/ 0 w 10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2" y="7"/>
                      <a:pt x="5" y="14"/>
                      <a:pt x="8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7" y="14"/>
                      <a:pt x="4" y="8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8" name="Freeform 2732">
                <a:extLst>
                  <a:ext uri="{FF2B5EF4-FFF2-40B4-BE49-F238E27FC236}">
                    <a16:creationId xmlns="" xmlns:a16="http://schemas.microsoft.com/office/drawing/2014/main" id="{5CBE0429-37F2-4F35-9391-6CCE2CC6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676" y="2119313"/>
                <a:ext cx="11113" cy="6350"/>
              </a:xfrm>
              <a:custGeom>
                <a:avLst/>
                <a:gdLst>
                  <a:gd name="T0" fmla="*/ 0 w 12"/>
                  <a:gd name="T1" fmla="*/ 1 h 7"/>
                  <a:gd name="T2" fmla="*/ 12 w 12"/>
                  <a:gd name="T3" fmla="*/ 7 h 7"/>
                  <a:gd name="T4" fmla="*/ 12 w 12"/>
                  <a:gd name="T5" fmla="*/ 4 h 7"/>
                  <a:gd name="T6" fmla="*/ 0 w 12"/>
                  <a:gd name="T7" fmla="*/ 0 h 7"/>
                  <a:gd name="T8" fmla="*/ 0 w 1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0" y="1"/>
                    </a:moveTo>
                    <a:cubicBezTo>
                      <a:pt x="4" y="3"/>
                      <a:pt x="8" y="5"/>
                      <a:pt x="12" y="7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8" y="3"/>
                      <a:pt x="4" y="2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9" name="Freeform 2733">
                <a:extLst>
                  <a:ext uri="{FF2B5EF4-FFF2-40B4-BE49-F238E27FC236}">
                    <a16:creationId xmlns="" xmlns:a16="http://schemas.microsoft.com/office/drawing/2014/main" id="{09DFE0E0-21FC-456C-A0D2-BAA8F2C8F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7026" y="2106613"/>
                <a:ext cx="6350" cy="19050"/>
              </a:xfrm>
              <a:custGeom>
                <a:avLst/>
                <a:gdLst>
                  <a:gd name="T0" fmla="*/ 0 w 7"/>
                  <a:gd name="T1" fmla="*/ 1 h 19"/>
                  <a:gd name="T2" fmla="*/ 5 w 7"/>
                  <a:gd name="T3" fmla="*/ 19 h 19"/>
                  <a:gd name="T4" fmla="*/ 7 w 7"/>
                  <a:gd name="T5" fmla="*/ 18 h 19"/>
                  <a:gd name="T6" fmla="*/ 0 w 7"/>
                  <a:gd name="T7" fmla="*/ 0 h 19"/>
                  <a:gd name="T8" fmla="*/ 0 w 7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0" y="1"/>
                    </a:moveTo>
                    <a:cubicBezTo>
                      <a:pt x="1" y="7"/>
                      <a:pt x="3" y="13"/>
                      <a:pt x="5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12"/>
                      <a:pt x="2" y="6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0" name="Freeform 2734">
                <a:extLst>
                  <a:ext uri="{FF2B5EF4-FFF2-40B4-BE49-F238E27FC236}">
                    <a16:creationId xmlns="" xmlns:a16="http://schemas.microsoft.com/office/drawing/2014/main" id="{5768CBF0-A4DA-4046-BC1A-6BE9AF52C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988" y="2203450"/>
                <a:ext cx="7938" cy="15875"/>
              </a:xfrm>
              <a:custGeom>
                <a:avLst/>
                <a:gdLst>
                  <a:gd name="T0" fmla="*/ 4 w 9"/>
                  <a:gd name="T1" fmla="*/ 12 h 17"/>
                  <a:gd name="T2" fmla="*/ 9 w 9"/>
                  <a:gd name="T3" fmla="*/ 17 h 17"/>
                  <a:gd name="T4" fmla="*/ 3 w 9"/>
                  <a:gd name="T5" fmla="*/ 0 h 17"/>
                  <a:gd name="T6" fmla="*/ 0 w 9"/>
                  <a:gd name="T7" fmla="*/ 0 h 17"/>
                  <a:gd name="T8" fmla="*/ 4 w 9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4" y="12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7" y="11"/>
                      <a:pt x="5" y="6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8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1" name="Freeform 2735">
                <a:extLst>
                  <a:ext uri="{FF2B5EF4-FFF2-40B4-BE49-F238E27FC236}">
                    <a16:creationId xmlns="" xmlns:a16="http://schemas.microsoft.com/office/drawing/2014/main" id="{BB70D794-CA6F-4C52-A7B3-F48F581359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34176" y="2139950"/>
                <a:ext cx="33338" cy="65088"/>
              </a:xfrm>
              <a:custGeom>
                <a:avLst/>
                <a:gdLst>
                  <a:gd name="T0" fmla="*/ 12 w 36"/>
                  <a:gd name="T1" fmla="*/ 3 h 69"/>
                  <a:gd name="T2" fmla="*/ 15 w 36"/>
                  <a:gd name="T3" fmla="*/ 7 h 69"/>
                  <a:gd name="T4" fmla="*/ 32 w 36"/>
                  <a:gd name="T5" fmla="*/ 38 h 69"/>
                  <a:gd name="T6" fmla="*/ 29 w 36"/>
                  <a:gd name="T7" fmla="*/ 68 h 69"/>
                  <a:gd name="T8" fmla="*/ 28 w 36"/>
                  <a:gd name="T9" fmla="*/ 69 h 69"/>
                  <a:gd name="T10" fmla="*/ 28 w 36"/>
                  <a:gd name="T11" fmla="*/ 68 h 69"/>
                  <a:gd name="T12" fmla="*/ 4 w 36"/>
                  <a:gd name="T13" fmla="*/ 37 h 69"/>
                  <a:gd name="T14" fmla="*/ 8 w 36"/>
                  <a:gd name="T15" fmla="*/ 6 h 69"/>
                  <a:gd name="T16" fmla="*/ 10 w 36"/>
                  <a:gd name="T17" fmla="*/ 2 h 69"/>
                  <a:gd name="T18" fmla="*/ 11 w 36"/>
                  <a:gd name="T19" fmla="*/ 0 h 69"/>
                  <a:gd name="T20" fmla="*/ 12 w 36"/>
                  <a:gd name="T21" fmla="*/ 3 h 69"/>
                  <a:gd name="T22" fmla="*/ 10 w 36"/>
                  <a:gd name="T23" fmla="*/ 37 h 69"/>
                  <a:gd name="T24" fmla="*/ 25 w 36"/>
                  <a:gd name="T25" fmla="*/ 60 h 69"/>
                  <a:gd name="T26" fmla="*/ 25 w 36"/>
                  <a:gd name="T27" fmla="*/ 38 h 69"/>
                  <a:gd name="T28" fmla="*/ 13 w 36"/>
                  <a:gd name="T29" fmla="*/ 13 h 69"/>
                  <a:gd name="T30" fmla="*/ 10 w 36"/>
                  <a:gd name="T31" fmla="*/ 3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69">
                    <a:moveTo>
                      <a:pt x="12" y="3"/>
                    </a:moveTo>
                    <a:cubicBezTo>
                      <a:pt x="13" y="4"/>
                      <a:pt x="14" y="5"/>
                      <a:pt x="15" y="7"/>
                    </a:cubicBezTo>
                    <a:cubicBezTo>
                      <a:pt x="20" y="14"/>
                      <a:pt x="28" y="24"/>
                      <a:pt x="32" y="38"/>
                    </a:cubicBezTo>
                    <a:cubicBezTo>
                      <a:pt x="36" y="51"/>
                      <a:pt x="35" y="64"/>
                      <a:pt x="29" y="68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18" y="65"/>
                      <a:pt x="7" y="51"/>
                      <a:pt x="4" y="37"/>
                    </a:cubicBezTo>
                    <a:cubicBezTo>
                      <a:pt x="0" y="22"/>
                      <a:pt x="5" y="12"/>
                      <a:pt x="8" y="6"/>
                    </a:cubicBezTo>
                    <a:cubicBezTo>
                      <a:pt x="9" y="5"/>
                      <a:pt x="9" y="3"/>
                      <a:pt x="10" y="2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2" y="3"/>
                    </a:lnTo>
                    <a:close/>
                    <a:moveTo>
                      <a:pt x="10" y="37"/>
                    </a:moveTo>
                    <a:cubicBezTo>
                      <a:pt x="13" y="47"/>
                      <a:pt x="20" y="56"/>
                      <a:pt x="25" y="60"/>
                    </a:cubicBezTo>
                    <a:cubicBezTo>
                      <a:pt x="28" y="56"/>
                      <a:pt x="28" y="48"/>
                      <a:pt x="25" y="38"/>
                    </a:cubicBezTo>
                    <a:cubicBezTo>
                      <a:pt x="22" y="27"/>
                      <a:pt x="17" y="20"/>
                      <a:pt x="13" y="13"/>
                    </a:cubicBezTo>
                    <a:cubicBezTo>
                      <a:pt x="10" y="19"/>
                      <a:pt x="8" y="27"/>
                      <a:pt x="10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2" name="Freeform 2736">
                <a:extLst>
                  <a:ext uri="{FF2B5EF4-FFF2-40B4-BE49-F238E27FC236}">
                    <a16:creationId xmlns="" xmlns:a16="http://schemas.microsoft.com/office/drawing/2014/main" id="{2935F194-E285-4D98-8E42-2540FB96D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288" y="2151063"/>
                <a:ext cx="14288" cy="52388"/>
              </a:xfrm>
              <a:custGeom>
                <a:avLst/>
                <a:gdLst>
                  <a:gd name="T0" fmla="*/ 4 w 16"/>
                  <a:gd name="T1" fmla="*/ 13 h 55"/>
                  <a:gd name="T2" fmla="*/ 6 w 16"/>
                  <a:gd name="T3" fmla="*/ 22 h 55"/>
                  <a:gd name="T4" fmla="*/ 8 w 16"/>
                  <a:gd name="T5" fmla="*/ 28 h 55"/>
                  <a:gd name="T6" fmla="*/ 10 w 16"/>
                  <a:gd name="T7" fmla="*/ 33 h 55"/>
                  <a:gd name="T8" fmla="*/ 11 w 16"/>
                  <a:gd name="T9" fmla="*/ 39 h 55"/>
                  <a:gd name="T10" fmla="*/ 13 w 16"/>
                  <a:gd name="T11" fmla="*/ 44 h 55"/>
                  <a:gd name="T12" fmla="*/ 16 w 16"/>
                  <a:gd name="T13" fmla="*/ 53 h 55"/>
                  <a:gd name="T14" fmla="*/ 16 w 16"/>
                  <a:gd name="T15" fmla="*/ 55 h 55"/>
                  <a:gd name="T16" fmla="*/ 16 w 16"/>
                  <a:gd name="T17" fmla="*/ 55 h 55"/>
                  <a:gd name="T18" fmla="*/ 15 w 16"/>
                  <a:gd name="T19" fmla="*/ 55 h 55"/>
                  <a:gd name="T20" fmla="*/ 14 w 16"/>
                  <a:gd name="T21" fmla="*/ 53 h 55"/>
                  <a:gd name="T22" fmla="*/ 10 w 16"/>
                  <a:gd name="T23" fmla="*/ 44 h 55"/>
                  <a:gd name="T24" fmla="*/ 8 w 16"/>
                  <a:gd name="T25" fmla="*/ 39 h 55"/>
                  <a:gd name="T26" fmla="*/ 6 w 16"/>
                  <a:gd name="T27" fmla="*/ 33 h 55"/>
                  <a:gd name="T28" fmla="*/ 5 w 16"/>
                  <a:gd name="T29" fmla="*/ 28 h 55"/>
                  <a:gd name="T30" fmla="*/ 4 w 16"/>
                  <a:gd name="T31" fmla="*/ 22 h 55"/>
                  <a:gd name="T32" fmla="*/ 2 w 16"/>
                  <a:gd name="T33" fmla="*/ 13 h 55"/>
                  <a:gd name="T34" fmla="*/ 0 w 16"/>
                  <a:gd name="T35" fmla="*/ 0 h 55"/>
                  <a:gd name="T36" fmla="*/ 4 w 16"/>
                  <a:gd name="T37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55">
                    <a:moveTo>
                      <a:pt x="4" y="13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3" y="51"/>
                      <a:pt x="11" y="47"/>
                      <a:pt x="10" y="44"/>
                    </a:cubicBezTo>
                    <a:cubicBezTo>
                      <a:pt x="9" y="42"/>
                      <a:pt x="9" y="40"/>
                      <a:pt x="8" y="3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6"/>
                      <a:pt x="4" y="24"/>
                      <a:pt x="4" y="22"/>
                    </a:cubicBezTo>
                    <a:cubicBezTo>
                      <a:pt x="3" y="19"/>
                      <a:pt x="2" y="16"/>
                      <a:pt x="2" y="13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0" y="0"/>
                      <a:pt x="2" y="8"/>
                      <a:pt x="4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3" name="Freeform 2737">
                <a:extLst>
                  <a:ext uri="{FF2B5EF4-FFF2-40B4-BE49-F238E27FC236}">
                    <a16:creationId xmlns="" xmlns:a16="http://schemas.microsoft.com/office/drawing/2014/main" id="{370B2CCF-6BFC-4890-AAA9-157587BD8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3226" y="2171700"/>
                <a:ext cx="4763" cy="17463"/>
              </a:xfrm>
              <a:custGeom>
                <a:avLst/>
                <a:gdLst>
                  <a:gd name="T0" fmla="*/ 4 w 4"/>
                  <a:gd name="T1" fmla="*/ 1 h 18"/>
                  <a:gd name="T2" fmla="*/ 2 w 4"/>
                  <a:gd name="T3" fmla="*/ 18 h 18"/>
                  <a:gd name="T4" fmla="*/ 0 w 4"/>
                  <a:gd name="T5" fmla="*/ 15 h 18"/>
                  <a:gd name="T6" fmla="*/ 4 w 4"/>
                  <a:gd name="T7" fmla="*/ 0 h 18"/>
                  <a:gd name="T8" fmla="*/ 4 w 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8">
                    <a:moveTo>
                      <a:pt x="4" y="1"/>
                    </a:moveTo>
                    <a:cubicBezTo>
                      <a:pt x="3" y="6"/>
                      <a:pt x="2" y="12"/>
                      <a:pt x="2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0"/>
                      <a:pt x="2" y="5"/>
                      <a:pt x="4" y="0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4" name="Freeform 2738">
                <a:extLst>
                  <a:ext uri="{FF2B5EF4-FFF2-40B4-BE49-F238E27FC236}">
                    <a16:creationId xmlns="" xmlns:a16="http://schemas.microsoft.com/office/drawing/2014/main" id="{70FD7505-4E57-481D-8966-1457DB6AB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2171700"/>
                <a:ext cx="12700" cy="17463"/>
              </a:xfrm>
              <a:custGeom>
                <a:avLst/>
                <a:gdLst>
                  <a:gd name="T0" fmla="*/ 0 w 13"/>
                  <a:gd name="T1" fmla="*/ 0 h 19"/>
                  <a:gd name="T2" fmla="*/ 13 w 13"/>
                  <a:gd name="T3" fmla="*/ 16 h 19"/>
                  <a:gd name="T4" fmla="*/ 12 w 13"/>
                  <a:gd name="T5" fmla="*/ 19 h 19"/>
                  <a:gd name="T6" fmla="*/ 0 w 13"/>
                  <a:gd name="T7" fmla="*/ 1 h 19"/>
                  <a:gd name="T8" fmla="*/ 0 w 13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0" y="0"/>
                    </a:moveTo>
                    <a:cubicBezTo>
                      <a:pt x="4" y="5"/>
                      <a:pt x="8" y="11"/>
                      <a:pt x="13" y="16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3"/>
                      <a:pt x="4" y="7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5" name="Freeform 2739">
                <a:extLst>
                  <a:ext uri="{FF2B5EF4-FFF2-40B4-BE49-F238E27FC236}">
                    <a16:creationId xmlns="" xmlns:a16="http://schemas.microsoft.com/office/drawing/2014/main" id="{4A0EAA83-8781-450D-BBDA-E6E913357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8463" y="2162175"/>
                <a:ext cx="4763" cy="11113"/>
              </a:xfrm>
              <a:custGeom>
                <a:avLst/>
                <a:gdLst>
                  <a:gd name="T0" fmla="*/ 5 w 5"/>
                  <a:gd name="T1" fmla="*/ 0 h 13"/>
                  <a:gd name="T2" fmla="*/ 2 w 5"/>
                  <a:gd name="T3" fmla="*/ 13 h 13"/>
                  <a:gd name="T4" fmla="*/ 0 w 5"/>
                  <a:gd name="T5" fmla="*/ 12 h 13"/>
                  <a:gd name="T6" fmla="*/ 4 w 5"/>
                  <a:gd name="T7" fmla="*/ 0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4" y="4"/>
                      <a:pt x="3" y="8"/>
                      <a:pt x="2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8"/>
                      <a:pt x="3" y="4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6" name="Freeform 2740">
                <a:extLst>
                  <a:ext uri="{FF2B5EF4-FFF2-40B4-BE49-F238E27FC236}">
                    <a16:creationId xmlns="" xmlns:a16="http://schemas.microsoft.com/office/drawing/2014/main" id="{A04A4858-3DF1-4758-AB0E-0DB9AA3AB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526" y="2159000"/>
                <a:ext cx="9525" cy="14288"/>
              </a:xfrm>
              <a:custGeom>
                <a:avLst/>
                <a:gdLst>
                  <a:gd name="T0" fmla="*/ 0 w 11"/>
                  <a:gd name="T1" fmla="*/ 0 h 15"/>
                  <a:gd name="T2" fmla="*/ 11 w 11"/>
                  <a:gd name="T3" fmla="*/ 14 h 15"/>
                  <a:gd name="T4" fmla="*/ 10 w 11"/>
                  <a:gd name="T5" fmla="*/ 15 h 15"/>
                  <a:gd name="T6" fmla="*/ 0 w 11"/>
                  <a:gd name="T7" fmla="*/ 0 h 15"/>
                  <a:gd name="T8" fmla="*/ 0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4" y="5"/>
                      <a:pt x="7" y="9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" y="10"/>
                      <a:pt x="3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7" name="Freeform 2741">
                <a:extLst>
                  <a:ext uri="{FF2B5EF4-FFF2-40B4-BE49-F238E27FC236}">
                    <a16:creationId xmlns="" xmlns:a16="http://schemas.microsoft.com/office/drawing/2014/main" id="{79A466FE-03EB-4A27-9F56-84BC6DDE8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0051" y="2209800"/>
                <a:ext cx="15875" cy="9525"/>
              </a:xfrm>
              <a:custGeom>
                <a:avLst/>
                <a:gdLst>
                  <a:gd name="T0" fmla="*/ 12 w 17"/>
                  <a:gd name="T1" fmla="*/ 5 h 10"/>
                  <a:gd name="T2" fmla="*/ 17 w 17"/>
                  <a:gd name="T3" fmla="*/ 10 h 10"/>
                  <a:gd name="T4" fmla="*/ 0 w 17"/>
                  <a:gd name="T5" fmla="*/ 3 h 10"/>
                  <a:gd name="T6" fmla="*/ 0 w 17"/>
                  <a:gd name="T7" fmla="*/ 0 h 10"/>
                  <a:gd name="T8" fmla="*/ 12 w 1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2" y="5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2" y="8"/>
                      <a:pt x="6" y="6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8" y="4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8" name="Freeform 2742">
                <a:extLst>
                  <a:ext uri="{FF2B5EF4-FFF2-40B4-BE49-F238E27FC236}">
                    <a16:creationId xmlns="" xmlns:a16="http://schemas.microsoft.com/office/drawing/2014/main" id="{E63B6722-833D-47FD-9041-807A507F8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9726" y="2173288"/>
                <a:ext cx="63500" cy="46038"/>
              </a:xfrm>
              <a:custGeom>
                <a:avLst/>
                <a:gdLst>
                  <a:gd name="T0" fmla="*/ 0 w 68"/>
                  <a:gd name="T1" fmla="*/ 0 h 49"/>
                  <a:gd name="T2" fmla="*/ 3 w 68"/>
                  <a:gd name="T3" fmla="*/ 0 h 49"/>
                  <a:gd name="T4" fmla="*/ 7 w 68"/>
                  <a:gd name="T5" fmla="*/ 1 h 49"/>
                  <a:gd name="T6" fmla="*/ 39 w 68"/>
                  <a:gd name="T7" fmla="*/ 11 h 49"/>
                  <a:gd name="T8" fmla="*/ 67 w 68"/>
                  <a:gd name="T9" fmla="*/ 41 h 49"/>
                  <a:gd name="T10" fmla="*/ 68 w 68"/>
                  <a:gd name="T11" fmla="*/ 42 h 49"/>
                  <a:gd name="T12" fmla="*/ 67 w 68"/>
                  <a:gd name="T13" fmla="*/ 43 h 49"/>
                  <a:gd name="T14" fmla="*/ 35 w 68"/>
                  <a:gd name="T15" fmla="*/ 41 h 49"/>
                  <a:gd name="T16" fmla="*/ 6 w 68"/>
                  <a:gd name="T17" fmla="*/ 9 h 49"/>
                  <a:gd name="T18" fmla="*/ 2 w 68"/>
                  <a:gd name="T19" fmla="*/ 3 h 49"/>
                  <a:gd name="T20" fmla="*/ 0 w 68"/>
                  <a:gd name="T21" fmla="*/ 0 h 49"/>
                  <a:gd name="T22" fmla="*/ 13 w 68"/>
                  <a:gd name="T23" fmla="*/ 10 h 49"/>
                  <a:gd name="T24" fmla="*/ 36 w 68"/>
                  <a:gd name="T25" fmla="*/ 34 h 49"/>
                  <a:gd name="T26" fmla="*/ 59 w 68"/>
                  <a:gd name="T27" fmla="*/ 38 h 49"/>
                  <a:gd name="T28" fmla="*/ 38 w 68"/>
                  <a:gd name="T29" fmla="*/ 18 h 49"/>
                  <a:gd name="T30" fmla="*/ 13 w 68"/>
                  <a:gd name="T3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49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5" y="1"/>
                      <a:pt x="25" y="2"/>
                      <a:pt x="39" y="11"/>
                    </a:cubicBezTo>
                    <a:cubicBezTo>
                      <a:pt x="52" y="19"/>
                      <a:pt x="64" y="31"/>
                      <a:pt x="67" y="41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3" y="49"/>
                      <a:pt x="49" y="49"/>
                      <a:pt x="35" y="41"/>
                    </a:cubicBezTo>
                    <a:cubicBezTo>
                      <a:pt x="20" y="32"/>
                      <a:pt x="11" y="18"/>
                      <a:pt x="6" y="9"/>
                    </a:cubicBezTo>
                    <a:cubicBezTo>
                      <a:pt x="4" y="6"/>
                      <a:pt x="3" y="4"/>
                      <a:pt x="2" y="3"/>
                    </a:cubicBezTo>
                    <a:lnTo>
                      <a:pt x="0" y="0"/>
                    </a:lnTo>
                    <a:close/>
                    <a:moveTo>
                      <a:pt x="13" y="10"/>
                    </a:moveTo>
                    <a:cubicBezTo>
                      <a:pt x="18" y="18"/>
                      <a:pt x="25" y="27"/>
                      <a:pt x="36" y="34"/>
                    </a:cubicBezTo>
                    <a:cubicBezTo>
                      <a:pt x="46" y="39"/>
                      <a:pt x="55" y="40"/>
                      <a:pt x="59" y="38"/>
                    </a:cubicBezTo>
                    <a:cubicBezTo>
                      <a:pt x="55" y="32"/>
                      <a:pt x="47" y="24"/>
                      <a:pt x="38" y="18"/>
                    </a:cubicBezTo>
                    <a:cubicBezTo>
                      <a:pt x="28" y="12"/>
                      <a:pt x="20" y="10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9" name="Freeform 2743">
                <a:extLst>
                  <a:ext uri="{FF2B5EF4-FFF2-40B4-BE49-F238E27FC236}">
                    <a16:creationId xmlns="" xmlns:a16="http://schemas.microsoft.com/office/drawing/2014/main" id="{FA041914-367D-41E2-9FAD-C2E96CBAB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838" y="2181225"/>
                <a:ext cx="49213" cy="30163"/>
              </a:xfrm>
              <a:custGeom>
                <a:avLst/>
                <a:gdLst>
                  <a:gd name="T0" fmla="*/ 12 w 54"/>
                  <a:gd name="T1" fmla="*/ 10 h 33"/>
                  <a:gd name="T2" fmla="*/ 21 w 54"/>
                  <a:gd name="T3" fmla="*/ 16 h 33"/>
                  <a:gd name="T4" fmla="*/ 26 w 54"/>
                  <a:gd name="T5" fmla="*/ 20 h 33"/>
                  <a:gd name="T6" fmla="*/ 32 w 54"/>
                  <a:gd name="T7" fmla="*/ 23 h 33"/>
                  <a:gd name="T8" fmla="*/ 37 w 54"/>
                  <a:gd name="T9" fmla="*/ 26 h 33"/>
                  <a:gd name="T10" fmla="*/ 43 w 54"/>
                  <a:gd name="T11" fmla="*/ 28 h 33"/>
                  <a:gd name="T12" fmla="*/ 52 w 54"/>
                  <a:gd name="T13" fmla="*/ 32 h 33"/>
                  <a:gd name="T14" fmla="*/ 53 w 54"/>
                  <a:gd name="T15" fmla="*/ 33 h 33"/>
                  <a:gd name="T16" fmla="*/ 54 w 54"/>
                  <a:gd name="T17" fmla="*/ 32 h 33"/>
                  <a:gd name="T18" fmla="*/ 54 w 54"/>
                  <a:gd name="T19" fmla="*/ 31 h 33"/>
                  <a:gd name="T20" fmla="*/ 52 w 54"/>
                  <a:gd name="T21" fmla="*/ 30 h 33"/>
                  <a:gd name="T22" fmla="*/ 43 w 54"/>
                  <a:gd name="T23" fmla="*/ 25 h 33"/>
                  <a:gd name="T24" fmla="*/ 38 w 54"/>
                  <a:gd name="T25" fmla="*/ 22 h 33"/>
                  <a:gd name="T26" fmla="*/ 32 w 54"/>
                  <a:gd name="T27" fmla="*/ 19 h 33"/>
                  <a:gd name="T28" fmla="*/ 27 w 54"/>
                  <a:gd name="T29" fmla="*/ 16 h 33"/>
                  <a:gd name="T30" fmla="*/ 22 w 54"/>
                  <a:gd name="T31" fmla="*/ 13 h 33"/>
                  <a:gd name="T32" fmla="*/ 12 w 54"/>
                  <a:gd name="T33" fmla="*/ 8 h 33"/>
                  <a:gd name="T34" fmla="*/ 0 w 54"/>
                  <a:gd name="T35" fmla="*/ 0 h 33"/>
                  <a:gd name="T36" fmla="*/ 12 w 54"/>
                  <a:gd name="T37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33">
                    <a:moveTo>
                      <a:pt x="12" y="10"/>
                    </a:moveTo>
                    <a:cubicBezTo>
                      <a:pt x="15" y="12"/>
                      <a:pt x="18" y="14"/>
                      <a:pt x="21" y="16"/>
                    </a:cubicBezTo>
                    <a:cubicBezTo>
                      <a:pt x="23" y="17"/>
                      <a:pt x="25" y="18"/>
                      <a:pt x="26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9" y="27"/>
                      <a:pt x="41" y="27"/>
                      <a:pt x="43" y="28"/>
                    </a:cubicBezTo>
                    <a:cubicBezTo>
                      <a:pt x="46" y="30"/>
                      <a:pt x="49" y="31"/>
                      <a:pt x="52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4" y="33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7" y="5"/>
                      <a:pt x="0" y="0"/>
                      <a:pt x="0" y="0"/>
                    </a:cubicBezTo>
                    <a:cubicBezTo>
                      <a:pt x="0" y="0"/>
                      <a:pt x="7" y="6"/>
                      <a:pt x="12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0" name="Freeform 2744">
                <a:extLst>
                  <a:ext uri="{FF2B5EF4-FFF2-40B4-BE49-F238E27FC236}">
                    <a16:creationId xmlns="" xmlns:a16="http://schemas.microsoft.com/office/drawing/2014/main" id="{B43AF4A6-36B0-4481-8EC9-E3826E59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1" y="2201863"/>
                <a:ext cx="19050" cy="3175"/>
              </a:xfrm>
              <a:custGeom>
                <a:avLst/>
                <a:gdLst>
                  <a:gd name="T0" fmla="*/ 1 w 20"/>
                  <a:gd name="T1" fmla="*/ 1 h 3"/>
                  <a:gd name="T2" fmla="*/ 20 w 20"/>
                  <a:gd name="T3" fmla="*/ 3 h 3"/>
                  <a:gd name="T4" fmla="*/ 17 w 20"/>
                  <a:gd name="T5" fmla="*/ 0 h 3"/>
                  <a:gd name="T6" fmla="*/ 0 w 20"/>
                  <a:gd name="T7" fmla="*/ 1 h 3"/>
                  <a:gd name="T8" fmla="*/ 1 w 20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">
                    <a:moveTo>
                      <a:pt x="1" y="1"/>
                    </a:moveTo>
                    <a:cubicBezTo>
                      <a:pt x="8" y="2"/>
                      <a:pt x="14" y="3"/>
                      <a:pt x="20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1"/>
                      <a:pt x="6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1" name="Freeform 2745">
                <a:extLst>
                  <a:ext uri="{FF2B5EF4-FFF2-40B4-BE49-F238E27FC236}">
                    <a16:creationId xmlns="" xmlns:a16="http://schemas.microsoft.com/office/drawing/2014/main" id="{127A4D45-BFF4-405E-9C3C-7592C9B41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1476" y="2187575"/>
                <a:ext cx="15875" cy="15875"/>
              </a:xfrm>
              <a:custGeom>
                <a:avLst/>
                <a:gdLst>
                  <a:gd name="T0" fmla="*/ 0 w 17"/>
                  <a:gd name="T1" fmla="*/ 0 h 18"/>
                  <a:gd name="T2" fmla="*/ 14 w 17"/>
                  <a:gd name="T3" fmla="*/ 18 h 18"/>
                  <a:gd name="T4" fmla="*/ 17 w 17"/>
                  <a:gd name="T5" fmla="*/ 18 h 18"/>
                  <a:gd name="T6" fmla="*/ 1 w 17"/>
                  <a:gd name="T7" fmla="*/ 0 h 18"/>
                  <a:gd name="T8" fmla="*/ 0 w 1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cubicBezTo>
                      <a:pt x="4" y="6"/>
                      <a:pt x="9" y="12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1" y="12"/>
                      <a:pt x="6" y="6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2" name="Freeform 2746">
                <a:extLst>
                  <a:ext uri="{FF2B5EF4-FFF2-40B4-BE49-F238E27FC236}">
                    <a16:creationId xmlns="" xmlns:a16="http://schemas.microsoft.com/office/drawing/2014/main" id="{508ED768-B9AF-4312-9EB9-16FB024F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776" y="2193925"/>
                <a:ext cx="12700" cy="1588"/>
              </a:xfrm>
              <a:custGeom>
                <a:avLst/>
                <a:gdLst>
                  <a:gd name="T0" fmla="*/ 0 w 14"/>
                  <a:gd name="T1" fmla="*/ 0 h 2"/>
                  <a:gd name="T2" fmla="*/ 14 w 14"/>
                  <a:gd name="T3" fmla="*/ 2 h 2"/>
                  <a:gd name="T4" fmla="*/ 13 w 14"/>
                  <a:gd name="T5" fmla="*/ 0 h 2"/>
                  <a:gd name="T6" fmla="*/ 0 w 14"/>
                  <a:gd name="T7" fmla="*/ 0 h 2"/>
                  <a:gd name="T8" fmla="*/ 0 w 1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5" y="1"/>
                      <a:pt x="9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3" name="Freeform 2747">
                <a:extLst>
                  <a:ext uri="{FF2B5EF4-FFF2-40B4-BE49-F238E27FC236}">
                    <a16:creationId xmlns="" xmlns:a16="http://schemas.microsoft.com/office/drawing/2014/main" id="{5C5BB132-F0DA-49F1-8214-A72B8A11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363" y="2179638"/>
                <a:ext cx="11113" cy="15875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17 h 17"/>
                  <a:gd name="T4" fmla="*/ 13 w 13"/>
                  <a:gd name="T5" fmla="*/ 16 h 17"/>
                  <a:gd name="T6" fmla="*/ 0 w 13"/>
                  <a:gd name="T7" fmla="*/ 0 h 17"/>
                  <a:gd name="T8" fmla="*/ 0 w 1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4" y="6"/>
                      <a:pt x="8" y="11"/>
                      <a:pt x="12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9" y="11"/>
                      <a:pt x="4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4" name="Freeform 2748">
                <a:extLst>
                  <a:ext uri="{FF2B5EF4-FFF2-40B4-BE49-F238E27FC236}">
                    <a16:creationId xmlns="" xmlns:a16="http://schemas.microsoft.com/office/drawing/2014/main" id="{331C0663-FEF5-4D20-8F9A-F39F6D29C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901" y="2254250"/>
                <a:ext cx="12700" cy="14288"/>
              </a:xfrm>
              <a:custGeom>
                <a:avLst/>
                <a:gdLst>
                  <a:gd name="T0" fmla="*/ 7 w 13"/>
                  <a:gd name="T1" fmla="*/ 12 h 16"/>
                  <a:gd name="T2" fmla="*/ 13 w 13"/>
                  <a:gd name="T3" fmla="*/ 16 h 16"/>
                  <a:gd name="T4" fmla="*/ 3 w 13"/>
                  <a:gd name="T5" fmla="*/ 0 h 16"/>
                  <a:gd name="T6" fmla="*/ 0 w 13"/>
                  <a:gd name="T7" fmla="*/ 0 h 16"/>
                  <a:gd name="T8" fmla="*/ 7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7" y="12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1"/>
                      <a:pt x="6" y="5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8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5" name="Freeform 2749">
                <a:extLst>
                  <a:ext uri="{FF2B5EF4-FFF2-40B4-BE49-F238E27FC236}">
                    <a16:creationId xmlns="" xmlns:a16="http://schemas.microsoft.com/office/drawing/2014/main" id="{7EB44B7E-92C8-455B-9414-EBD7C7D76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4976" y="2192338"/>
                <a:ext cx="42863" cy="63500"/>
              </a:xfrm>
              <a:custGeom>
                <a:avLst/>
                <a:gdLst>
                  <a:gd name="T0" fmla="*/ 7 w 47"/>
                  <a:gd name="T1" fmla="*/ 3 h 68"/>
                  <a:gd name="T2" fmla="*/ 11 w 47"/>
                  <a:gd name="T3" fmla="*/ 6 h 68"/>
                  <a:gd name="T4" fmla="*/ 37 w 47"/>
                  <a:gd name="T5" fmla="*/ 35 h 68"/>
                  <a:gd name="T6" fmla="*/ 41 w 47"/>
                  <a:gd name="T7" fmla="*/ 67 h 68"/>
                  <a:gd name="T8" fmla="*/ 41 w 47"/>
                  <a:gd name="T9" fmla="*/ 68 h 68"/>
                  <a:gd name="T10" fmla="*/ 40 w 47"/>
                  <a:gd name="T11" fmla="*/ 67 h 68"/>
                  <a:gd name="T12" fmla="*/ 7 w 47"/>
                  <a:gd name="T13" fmla="*/ 40 h 68"/>
                  <a:gd name="T14" fmla="*/ 3 w 47"/>
                  <a:gd name="T15" fmla="*/ 7 h 68"/>
                  <a:gd name="T16" fmla="*/ 4 w 47"/>
                  <a:gd name="T17" fmla="*/ 3 h 68"/>
                  <a:gd name="T18" fmla="*/ 4 w 47"/>
                  <a:gd name="T19" fmla="*/ 0 h 68"/>
                  <a:gd name="T20" fmla="*/ 7 w 47"/>
                  <a:gd name="T21" fmla="*/ 3 h 68"/>
                  <a:gd name="T22" fmla="*/ 14 w 47"/>
                  <a:gd name="T23" fmla="*/ 39 h 68"/>
                  <a:gd name="T24" fmla="*/ 35 w 47"/>
                  <a:gd name="T25" fmla="*/ 59 h 68"/>
                  <a:gd name="T26" fmla="*/ 30 w 47"/>
                  <a:gd name="T27" fmla="*/ 36 h 68"/>
                  <a:gd name="T28" fmla="*/ 10 w 47"/>
                  <a:gd name="T29" fmla="*/ 14 h 68"/>
                  <a:gd name="T30" fmla="*/ 14 w 47"/>
                  <a:gd name="T31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8">
                    <a:moveTo>
                      <a:pt x="7" y="3"/>
                    </a:moveTo>
                    <a:cubicBezTo>
                      <a:pt x="8" y="4"/>
                      <a:pt x="9" y="5"/>
                      <a:pt x="11" y="6"/>
                    </a:cubicBezTo>
                    <a:cubicBezTo>
                      <a:pt x="18" y="12"/>
                      <a:pt x="29" y="21"/>
                      <a:pt x="37" y="35"/>
                    </a:cubicBezTo>
                    <a:cubicBezTo>
                      <a:pt x="44" y="47"/>
                      <a:pt x="47" y="61"/>
                      <a:pt x="41" y="67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29" y="66"/>
                      <a:pt x="15" y="54"/>
                      <a:pt x="7" y="40"/>
                    </a:cubicBezTo>
                    <a:cubicBezTo>
                      <a:pt x="0" y="26"/>
                      <a:pt x="2" y="15"/>
                      <a:pt x="3" y="7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7" y="3"/>
                    </a:lnTo>
                    <a:close/>
                    <a:moveTo>
                      <a:pt x="14" y="39"/>
                    </a:moveTo>
                    <a:cubicBezTo>
                      <a:pt x="20" y="49"/>
                      <a:pt x="29" y="56"/>
                      <a:pt x="35" y="59"/>
                    </a:cubicBezTo>
                    <a:cubicBezTo>
                      <a:pt x="37" y="54"/>
                      <a:pt x="36" y="46"/>
                      <a:pt x="30" y="36"/>
                    </a:cubicBezTo>
                    <a:cubicBezTo>
                      <a:pt x="25" y="26"/>
                      <a:pt x="17" y="19"/>
                      <a:pt x="10" y="14"/>
                    </a:cubicBezTo>
                    <a:cubicBezTo>
                      <a:pt x="9" y="20"/>
                      <a:pt x="9" y="29"/>
                      <a:pt x="14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6" name="Freeform 2750">
                <a:extLst>
                  <a:ext uri="{FF2B5EF4-FFF2-40B4-BE49-F238E27FC236}">
                    <a16:creationId xmlns="" xmlns:a16="http://schemas.microsoft.com/office/drawing/2014/main" id="{DCDB99C1-0BC9-40AD-AB9B-FD2DA5BF5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501" y="2205038"/>
                <a:ext cx="26988" cy="49213"/>
              </a:xfrm>
              <a:custGeom>
                <a:avLst/>
                <a:gdLst>
                  <a:gd name="T0" fmla="*/ 7 w 30"/>
                  <a:gd name="T1" fmla="*/ 12 h 53"/>
                  <a:gd name="T2" fmla="*/ 12 w 30"/>
                  <a:gd name="T3" fmla="*/ 21 h 53"/>
                  <a:gd name="T4" fmla="*/ 15 w 30"/>
                  <a:gd name="T5" fmla="*/ 26 h 53"/>
                  <a:gd name="T6" fmla="*/ 18 w 30"/>
                  <a:gd name="T7" fmla="*/ 32 h 53"/>
                  <a:gd name="T8" fmla="*/ 21 w 30"/>
                  <a:gd name="T9" fmla="*/ 37 h 53"/>
                  <a:gd name="T10" fmla="*/ 24 w 30"/>
                  <a:gd name="T11" fmla="*/ 42 h 53"/>
                  <a:gd name="T12" fmla="*/ 30 w 30"/>
                  <a:gd name="T13" fmla="*/ 51 h 53"/>
                  <a:gd name="T14" fmla="*/ 30 w 30"/>
                  <a:gd name="T15" fmla="*/ 52 h 53"/>
                  <a:gd name="T16" fmla="*/ 30 w 30"/>
                  <a:gd name="T17" fmla="*/ 53 h 53"/>
                  <a:gd name="T18" fmla="*/ 29 w 30"/>
                  <a:gd name="T19" fmla="*/ 53 h 53"/>
                  <a:gd name="T20" fmla="*/ 28 w 30"/>
                  <a:gd name="T21" fmla="*/ 52 h 53"/>
                  <a:gd name="T22" fmla="*/ 21 w 30"/>
                  <a:gd name="T23" fmla="*/ 43 h 53"/>
                  <a:gd name="T24" fmla="*/ 18 w 30"/>
                  <a:gd name="T25" fmla="*/ 38 h 53"/>
                  <a:gd name="T26" fmla="*/ 15 w 30"/>
                  <a:gd name="T27" fmla="*/ 32 h 53"/>
                  <a:gd name="T28" fmla="*/ 12 w 30"/>
                  <a:gd name="T29" fmla="*/ 27 h 53"/>
                  <a:gd name="T30" fmla="*/ 9 w 30"/>
                  <a:gd name="T31" fmla="*/ 22 h 53"/>
                  <a:gd name="T32" fmla="*/ 5 w 30"/>
                  <a:gd name="T33" fmla="*/ 12 h 53"/>
                  <a:gd name="T34" fmla="*/ 0 w 30"/>
                  <a:gd name="T35" fmla="*/ 0 h 53"/>
                  <a:gd name="T36" fmla="*/ 7 w 30"/>
                  <a:gd name="T37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53">
                    <a:moveTo>
                      <a:pt x="7" y="12"/>
                    </a:move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6" y="49"/>
                      <a:pt x="23" y="46"/>
                      <a:pt x="21" y="43"/>
                    </a:cubicBezTo>
                    <a:cubicBezTo>
                      <a:pt x="20" y="41"/>
                      <a:pt x="19" y="39"/>
                      <a:pt x="18" y="38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5"/>
                      <a:pt x="10" y="23"/>
                      <a:pt x="9" y="22"/>
                    </a:cubicBezTo>
                    <a:cubicBezTo>
                      <a:pt x="7" y="18"/>
                      <a:pt x="6" y="15"/>
                      <a:pt x="5" y="12"/>
                    </a:cubicBezTo>
                    <a:cubicBezTo>
                      <a:pt x="2" y="7"/>
                      <a:pt x="0" y="0"/>
                      <a:pt x="0" y="0"/>
                    </a:cubicBezTo>
                    <a:cubicBezTo>
                      <a:pt x="0" y="0"/>
                      <a:pt x="4" y="7"/>
                      <a:pt x="7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7" name="Freeform 2751">
                <a:extLst>
                  <a:ext uri="{FF2B5EF4-FFF2-40B4-BE49-F238E27FC236}">
                    <a16:creationId xmlns="" xmlns:a16="http://schemas.microsoft.com/office/drawing/2014/main" id="{8AEA0D6D-F7D4-46CD-B633-4507EC9A5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376" y="2222500"/>
                <a:ext cx="3175" cy="17463"/>
              </a:xfrm>
              <a:custGeom>
                <a:avLst/>
                <a:gdLst>
                  <a:gd name="T0" fmla="*/ 1 w 3"/>
                  <a:gd name="T1" fmla="*/ 1 h 19"/>
                  <a:gd name="T2" fmla="*/ 3 w 3"/>
                  <a:gd name="T3" fmla="*/ 19 h 19"/>
                  <a:gd name="T4" fmla="*/ 0 w 3"/>
                  <a:gd name="T5" fmla="*/ 17 h 19"/>
                  <a:gd name="T6" fmla="*/ 0 w 3"/>
                  <a:gd name="T7" fmla="*/ 0 h 19"/>
                  <a:gd name="T8" fmla="*/ 1 w 3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9">
                    <a:moveTo>
                      <a:pt x="1" y="1"/>
                    </a:moveTo>
                    <a:cubicBezTo>
                      <a:pt x="2" y="7"/>
                      <a:pt x="2" y="13"/>
                      <a:pt x="3" y="1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1"/>
                      <a:pt x="0" y="6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8" name="Freeform 2752">
                <a:extLst>
                  <a:ext uri="{FF2B5EF4-FFF2-40B4-BE49-F238E27FC236}">
                    <a16:creationId xmlns="" xmlns:a16="http://schemas.microsoft.com/office/drawing/2014/main" id="{FB082687-E48D-4E36-AC7C-4D388B8B2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088" y="2225675"/>
                <a:ext cx="15875" cy="14288"/>
              </a:xfrm>
              <a:custGeom>
                <a:avLst/>
                <a:gdLst>
                  <a:gd name="T0" fmla="*/ 0 w 18"/>
                  <a:gd name="T1" fmla="*/ 0 h 16"/>
                  <a:gd name="T2" fmla="*/ 18 w 18"/>
                  <a:gd name="T3" fmla="*/ 14 h 16"/>
                  <a:gd name="T4" fmla="*/ 18 w 18"/>
                  <a:gd name="T5" fmla="*/ 16 h 16"/>
                  <a:gd name="T6" fmla="*/ 0 w 18"/>
                  <a:gd name="T7" fmla="*/ 1 h 16"/>
                  <a:gd name="T8" fmla="*/ 0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5" y="5"/>
                      <a:pt x="11" y="9"/>
                      <a:pt x="18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2" y="11"/>
                      <a:pt x="6" y="6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9" name="Freeform 2753">
                <a:extLst>
                  <a:ext uri="{FF2B5EF4-FFF2-40B4-BE49-F238E27FC236}">
                    <a16:creationId xmlns="" xmlns:a16="http://schemas.microsoft.com/office/drawing/2014/main" id="{C9A64F1E-A459-4A37-8D06-1F912523A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438" y="2212975"/>
                <a:ext cx="3175" cy="12700"/>
              </a:xfrm>
              <a:custGeom>
                <a:avLst/>
                <a:gdLst>
                  <a:gd name="T0" fmla="*/ 1 w 2"/>
                  <a:gd name="T1" fmla="*/ 0 h 14"/>
                  <a:gd name="T2" fmla="*/ 2 w 2"/>
                  <a:gd name="T3" fmla="*/ 14 h 14"/>
                  <a:gd name="T4" fmla="*/ 0 w 2"/>
                  <a:gd name="T5" fmla="*/ 13 h 14"/>
                  <a:gd name="T6" fmla="*/ 1 w 2"/>
                  <a:gd name="T7" fmla="*/ 0 h 14"/>
                  <a:gd name="T8" fmla="*/ 1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2" y="4"/>
                      <a:pt x="2" y="9"/>
                      <a:pt x="2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8"/>
                      <a:pt x="1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0" name="Freeform 2754">
                <a:extLst>
                  <a:ext uri="{FF2B5EF4-FFF2-40B4-BE49-F238E27FC236}">
                    <a16:creationId xmlns="" xmlns:a16="http://schemas.microsoft.com/office/drawing/2014/main" id="{FE3C11E7-67CA-4D67-8180-F07D1772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1326" y="2214563"/>
                <a:ext cx="14288" cy="11113"/>
              </a:xfrm>
              <a:custGeom>
                <a:avLst/>
                <a:gdLst>
                  <a:gd name="T0" fmla="*/ 0 w 15"/>
                  <a:gd name="T1" fmla="*/ 0 h 13"/>
                  <a:gd name="T2" fmla="*/ 15 w 15"/>
                  <a:gd name="T3" fmla="*/ 12 h 13"/>
                  <a:gd name="T4" fmla="*/ 14 w 15"/>
                  <a:gd name="T5" fmla="*/ 13 h 13"/>
                  <a:gd name="T6" fmla="*/ 0 w 15"/>
                  <a:gd name="T7" fmla="*/ 0 h 13"/>
                  <a:gd name="T8" fmla="*/ 0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0"/>
                    </a:moveTo>
                    <a:cubicBezTo>
                      <a:pt x="5" y="4"/>
                      <a:pt x="10" y="8"/>
                      <a:pt x="15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9" y="9"/>
                      <a:pt x="4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1" name="Freeform 2755">
                <a:extLst>
                  <a:ext uri="{FF2B5EF4-FFF2-40B4-BE49-F238E27FC236}">
                    <a16:creationId xmlns="" xmlns:a16="http://schemas.microsoft.com/office/drawing/2014/main" id="{B552860A-340E-4359-BC95-AF8F67F18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551" y="2263775"/>
                <a:ext cx="19050" cy="4763"/>
              </a:xfrm>
              <a:custGeom>
                <a:avLst/>
                <a:gdLst>
                  <a:gd name="T0" fmla="*/ 14 w 20"/>
                  <a:gd name="T1" fmla="*/ 2 h 6"/>
                  <a:gd name="T2" fmla="*/ 20 w 20"/>
                  <a:gd name="T3" fmla="*/ 6 h 6"/>
                  <a:gd name="T4" fmla="*/ 1 w 20"/>
                  <a:gd name="T5" fmla="*/ 3 h 6"/>
                  <a:gd name="T6" fmla="*/ 0 w 20"/>
                  <a:gd name="T7" fmla="*/ 0 h 6"/>
                  <a:gd name="T8" fmla="*/ 14 w 2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6">
                    <a:moveTo>
                      <a:pt x="14" y="2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4" y="5"/>
                      <a:pt x="7" y="4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"/>
                      <a:pt x="9" y="1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2" name="Freeform 2756">
                <a:extLst>
                  <a:ext uri="{FF2B5EF4-FFF2-40B4-BE49-F238E27FC236}">
                    <a16:creationId xmlns="" xmlns:a16="http://schemas.microsoft.com/office/drawing/2014/main" id="{AD158D57-3797-4DCA-BD5B-F42F8CD3B6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2113" y="2236788"/>
                <a:ext cx="74613" cy="39688"/>
              </a:xfrm>
              <a:custGeom>
                <a:avLst/>
                <a:gdLst>
                  <a:gd name="T0" fmla="*/ 0 w 80"/>
                  <a:gd name="T1" fmla="*/ 4 h 41"/>
                  <a:gd name="T2" fmla="*/ 3 w 80"/>
                  <a:gd name="T3" fmla="*/ 4 h 41"/>
                  <a:gd name="T4" fmla="*/ 8 w 80"/>
                  <a:gd name="T5" fmla="*/ 3 h 41"/>
                  <a:gd name="T6" fmla="*/ 43 w 80"/>
                  <a:gd name="T7" fmla="*/ 5 h 41"/>
                  <a:gd name="T8" fmla="*/ 79 w 80"/>
                  <a:gd name="T9" fmla="*/ 29 h 41"/>
                  <a:gd name="T10" fmla="*/ 80 w 80"/>
                  <a:gd name="T11" fmla="*/ 30 h 41"/>
                  <a:gd name="T12" fmla="*/ 79 w 80"/>
                  <a:gd name="T13" fmla="*/ 31 h 41"/>
                  <a:gd name="T14" fmla="*/ 46 w 80"/>
                  <a:gd name="T15" fmla="*/ 36 h 41"/>
                  <a:gd name="T16" fmla="*/ 8 w 80"/>
                  <a:gd name="T17" fmla="*/ 12 h 41"/>
                  <a:gd name="T18" fmla="*/ 3 w 80"/>
                  <a:gd name="T19" fmla="*/ 7 h 41"/>
                  <a:gd name="T20" fmla="*/ 0 w 80"/>
                  <a:gd name="T21" fmla="*/ 4 h 41"/>
                  <a:gd name="T22" fmla="*/ 16 w 80"/>
                  <a:gd name="T23" fmla="*/ 11 h 41"/>
                  <a:gd name="T24" fmla="*/ 45 w 80"/>
                  <a:gd name="T25" fmla="*/ 29 h 41"/>
                  <a:gd name="T26" fmla="*/ 70 w 80"/>
                  <a:gd name="T27" fmla="*/ 28 h 41"/>
                  <a:gd name="T28" fmla="*/ 43 w 80"/>
                  <a:gd name="T29" fmla="*/ 12 h 41"/>
                  <a:gd name="T30" fmla="*/ 16 w 80"/>
                  <a:gd name="T31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41">
                    <a:moveTo>
                      <a:pt x="0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6" y="4"/>
                      <a:pt x="8" y="3"/>
                    </a:cubicBezTo>
                    <a:cubicBezTo>
                      <a:pt x="15" y="2"/>
                      <a:pt x="27" y="0"/>
                      <a:pt x="43" y="5"/>
                    </a:cubicBezTo>
                    <a:cubicBezTo>
                      <a:pt x="58" y="10"/>
                      <a:pt x="73" y="20"/>
                      <a:pt x="79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6" y="38"/>
                      <a:pt x="62" y="41"/>
                      <a:pt x="46" y="36"/>
                    </a:cubicBezTo>
                    <a:cubicBezTo>
                      <a:pt x="28" y="31"/>
                      <a:pt x="16" y="20"/>
                      <a:pt x="8" y="12"/>
                    </a:cubicBezTo>
                    <a:cubicBezTo>
                      <a:pt x="6" y="10"/>
                      <a:pt x="4" y="8"/>
                      <a:pt x="3" y="7"/>
                    </a:cubicBezTo>
                    <a:lnTo>
                      <a:pt x="0" y="4"/>
                    </a:lnTo>
                    <a:close/>
                    <a:moveTo>
                      <a:pt x="16" y="11"/>
                    </a:moveTo>
                    <a:cubicBezTo>
                      <a:pt x="23" y="17"/>
                      <a:pt x="32" y="25"/>
                      <a:pt x="45" y="29"/>
                    </a:cubicBezTo>
                    <a:cubicBezTo>
                      <a:pt x="56" y="32"/>
                      <a:pt x="66" y="31"/>
                      <a:pt x="70" y="28"/>
                    </a:cubicBezTo>
                    <a:cubicBezTo>
                      <a:pt x="65" y="22"/>
                      <a:pt x="55" y="16"/>
                      <a:pt x="43" y="12"/>
                    </a:cubicBezTo>
                    <a:cubicBezTo>
                      <a:pt x="31" y="8"/>
                      <a:pt x="23" y="9"/>
                      <a:pt x="1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3" name="Freeform 2757">
                <a:extLst>
                  <a:ext uri="{FF2B5EF4-FFF2-40B4-BE49-F238E27FC236}">
                    <a16:creationId xmlns="" xmlns:a16="http://schemas.microsoft.com/office/drawing/2014/main" id="{03B6F1AC-B6FA-4E8E-B0FA-EFA8607B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813" y="2246313"/>
                <a:ext cx="60325" cy="19050"/>
              </a:xfrm>
              <a:custGeom>
                <a:avLst/>
                <a:gdLst>
                  <a:gd name="T0" fmla="*/ 14 w 63"/>
                  <a:gd name="T1" fmla="*/ 7 h 20"/>
                  <a:gd name="T2" fmla="*/ 25 w 63"/>
                  <a:gd name="T3" fmla="*/ 11 h 20"/>
                  <a:gd name="T4" fmla="*/ 31 w 63"/>
                  <a:gd name="T5" fmla="*/ 13 h 20"/>
                  <a:gd name="T6" fmla="*/ 38 w 63"/>
                  <a:gd name="T7" fmla="*/ 15 h 20"/>
                  <a:gd name="T8" fmla="*/ 44 w 63"/>
                  <a:gd name="T9" fmla="*/ 17 h 20"/>
                  <a:gd name="T10" fmla="*/ 50 w 63"/>
                  <a:gd name="T11" fmla="*/ 18 h 20"/>
                  <a:gd name="T12" fmla="*/ 61 w 63"/>
                  <a:gd name="T13" fmla="*/ 20 h 20"/>
                  <a:gd name="T14" fmla="*/ 62 w 63"/>
                  <a:gd name="T15" fmla="*/ 20 h 20"/>
                  <a:gd name="T16" fmla="*/ 63 w 63"/>
                  <a:gd name="T17" fmla="*/ 19 h 20"/>
                  <a:gd name="T18" fmla="*/ 62 w 63"/>
                  <a:gd name="T19" fmla="*/ 19 h 20"/>
                  <a:gd name="T20" fmla="*/ 60 w 63"/>
                  <a:gd name="T21" fmla="*/ 18 h 20"/>
                  <a:gd name="T22" fmla="*/ 50 w 63"/>
                  <a:gd name="T23" fmla="*/ 15 h 20"/>
                  <a:gd name="T24" fmla="*/ 44 w 63"/>
                  <a:gd name="T25" fmla="*/ 13 h 20"/>
                  <a:gd name="T26" fmla="*/ 37 w 63"/>
                  <a:gd name="T27" fmla="*/ 11 h 20"/>
                  <a:gd name="T28" fmla="*/ 31 w 63"/>
                  <a:gd name="T29" fmla="*/ 10 h 20"/>
                  <a:gd name="T30" fmla="*/ 25 w 63"/>
                  <a:gd name="T31" fmla="*/ 8 h 20"/>
                  <a:gd name="T32" fmla="*/ 14 w 63"/>
                  <a:gd name="T33" fmla="*/ 5 h 20"/>
                  <a:gd name="T34" fmla="*/ 0 w 63"/>
                  <a:gd name="T35" fmla="*/ 0 h 20"/>
                  <a:gd name="T36" fmla="*/ 14 w 63"/>
                  <a:gd name="T3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20">
                    <a:moveTo>
                      <a:pt x="14" y="7"/>
                    </a:moveTo>
                    <a:cubicBezTo>
                      <a:pt x="18" y="8"/>
                      <a:pt x="21" y="10"/>
                      <a:pt x="25" y="11"/>
                    </a:cubicBezTo>
                    <a:cubicBezTo>
                      <a:pt x="27" y="12"/>
                      <a:pt x="29" y="12"/>
                      <a:pt x="31" y="13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6" y="17"/>
                      <a:pt x="48" y="18"/>
                      <a:pt x="50" y="18"/>
                    </a:cubicBezTo>
                    <a:cubicBezTo>
                      <a:pt x="54" y="19"/>
                      <a:pt x="58" y="20"/>
                      <a:pt x="61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3" y="20"/>
                      <a:pt x="63" y="19"/>
                    </a:cubicBezTo>
                    <a:cubicBezTo>
                      <a:pt x="63" y="19"/>
                      <a:pt x="63" y="19"/>
                      <a:pt x="62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8" y="3"/>
                      <a:pt x="0" y="0"/>
                      <a:pt x="0" y="0"/>
                    </a:cubicBezTo>
                    <a:cubicBezTo>
                      <a:pt x="0" y="0"/>
                      <a:pt x="8" y="4"/>
                      <a:pt x="1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4" name="Freeform 2758">
                <a:extLst>
                  <a:ext uri="{FF2B5EF4-FFF2-40B4-BE49-F238E27FC236}">
                    <a16:creationId xmlns="" xmlns:a16="http://schemas.microsoft.com/office/drawing/2014/main" id="{8E4A79D7-22B1-4C35-AFD3-727D32B4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626" y="2260600"/>
                <a:ext cx="19050" cy="3175"/>
              </a:xfrm>
              <a:custGeom>
                <a:avLst/>
                <a:gdLst>
                  <a:gd name="T0" fmla="*/ 1 w 20"/>
                  <a:gd name="T1" fmla="*/ 4 h 4"/>
                  <a:gd name="T2" fmla="*/ 20 w 20"/>
                  <a:gd name="T3" fmla="*/ 2 h 4"/>
                  <a:gd name="T4" fmla="*/ 17 w 20"/>
                  <a:gd name="T5" fmla="*/ 0 h 4"/>
                  <a:gd name="T6" fmla="*/ 0 w 20"/>
                  <a:gd name="T7" fmla="*/ 4 h 4"/>
                  <a:gd name="T8" fmla="*/ 1 w 2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1" y="4"/>
                    </a:moveTo>
                    <a:cubicBezTo>
                      <a:pt x="7" y="4"/>
                      <a:pt x="14" y="3"/>
                      <a:pt x="20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1"/>
                      <a:pt x="6" y="3"/>
                      <a:pt x="0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5" name="Freeform 2759">
                <a:extLst>
                  <a:ext uri="{FF2B5EF4-FFF2-40B4-BE49-F238E27FC236}">
                    <a16:creationId xmlns="" xmlns:a16="http://schemas.microsoft.com/office/drawing/2014/main" id="{3820AC47-5502-4094-A1E4-D4474B51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7038" y="2246313"/>
                <a:ext cx="20638" cy="14288"/>
              </a:xfrm>
              <a:custGeom>
                <a:avLst/>
                <a:gdLst>
                  <a:gd name="T0" fmla="*/ 0 w 22"/>
                  <a:gd name="T1" fmla="*/ 0 h 15"/>
                  <a:gd name="T2" fmla="*/ 19 w 22"/>
                  <a:gd name="T3" fmla="*/ 15 h 15"/>
                  <a:gd name="T4" fmla="*/ 22 w 22"/>
                  <a:gd name="T5" fmla="*/ 14 h 15"/>
                  <a:gd name="T6" fmla="*/ 1 w 22"/>
                  <a:gd name="T7" fmla="*/ 0 h 15"/>
                  <a:gd name="T8" fmla="*/ 0 w 2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0"/>
                    </a:moveTo>
                    <a:cubicBezTo>
                      <a:pt x="7" y="5"/>
                      <a:pt x="13" y="10"/>
                      <a:pt x="19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15" y="10"/>
                      <a:pt x="8" y="5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6" name="Freeform 2760">
                <a:extLst>
                  <a:ext uri="{FF2B5EF4-FFF2-40B4-BE49-F238E27FC236}">
                    <a16:creationId xmlns="" xmlns:a16="http://schemas.microsoft.com/office/drawing/2014/main" id="{67B7F01E-331C-46BC-860F-5D95B0AE6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926" y="2255838"/>
                <a:ext cx="14288" cy="1588"/>
              </a:xfrm>
              <a:custGeom>
                <a:avLst/>
                <a:gdLst>
                  <a:gd name="T0" fmla="*/ 0 w 15"/>
                  <a:gd name="T1" fmla="*/ 3 h 3"/>
                  <a:gd name="T2" fmla="*/ 15 w 15"/>
                  <a:gd name="T3" fmla="*/ 2 h 3"/>
                  <a:gd name="T4" fmla="*/ 13 w 15"/>
                  <a:gd name="T5" fmla="*/ 0 h 3"/>
                  <a:gd name="T6" fmla="*/ 0 w 15"/>
                  <a:gd name="T7" fmla="*/ 3 h 3"/>
                  <a:gd name="T8" fmla="*/ 0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cubicBezTo>
                      <a:pt x="5" y="3"/>
                      <a:pt x="10" y="2"/>
                      <a:pt x="15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7" name="Freeform 2761">
                <a:extLst>
                  <a:ext uri="{FF2B5EF4-FFF2-40B4-BE49-F238E27FC236}">
                    <a16:creationId xmlns="" xmlns:a16="http://schemas.microsoft.com/office/drawing/2014/main" id="{A5742A07-7053-46B1-BF20-A672E8CE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338" y="2243138"/>
                <a:ext cx="15875" cy="12700"/>
              </a:xfrm>
              <a:custGeom>
                <a:avLst/>
                <a:gdLst>
                  <a:gd name="T0" fmla="*/ 0 w 17"/>
                  <a:gd name="T1" fmla="*/ 1 h 14"/>
                  <a:gd name="T2" fmla="*/ 16 w 17"/>
                  <a:gd name="T3" fmla="*/ 14 h 14"/>
                  <a:gd name="T4" fmla="*/ 17 w 17"/>
                  <a:gd name="T5" fmla="*/ 13 h 14"/>
                  <a:gd name="T6" fmla="*/ 0 w 17"/>
                  <a:gd name="T7" fmla="*/ 0 h 14"/>
                  <a:gd name="T8" fmla="*/ 0 w 17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5" y="5"/>
                      <a:pt x="10" y="10"/>
                      <a:pt x="16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9"/>
                      <a:pt x="5" y="5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8" name="Freeform 2763">
                <a:extLst>
                  <a:ext uri="{FF2B5EF4-FFF2-40B4-BE49-F238E27FC236}">
                    <a16:creationId xmlns="" xmlns:a16="http://schemas.microsoft.com/office/drawing/2014/main" id="{B9255768-1F23-43F1-8B44-173A47A26D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8476" y="2236788"/>
                <a:ext cx="53975" cy="60325"/>
              </a:xfrm>
              <a:custGeom>
                <a:avLst/>
                <a:gdLst>
                  <a:gd name="T0" fmla="*/ 3 w 57"/>
                  <a:gd name="T1" fmla="*/ 2 h 64"/>
                  <a:gd name="T2" fmla="*/ 9 w 57"/>
                  <a:gd name="T3" fmla="*/ 5 h 64"/>
                  <a:gd name="T4" fmla="*/ 42 w 57"/>
                  <a:gd name="T5" fmla="*/ 30 h 64"/>
                  <a:gd name="T6" fmla="*/ 52 w 57"/>
                  <a:gd name="T7" fmla="*/ 63 h 64"/>
                  <a:gd name="T8" fmla="*/ 52 w 57"/>
                  <a:gd name="T9" fmla="*/ 63 h 64"/>
                  <a:gd name="T10" fmla="*/ 51 w 57"/>
                  <a:gd name="T11" fmla="*/ 63 h 64"/>
                  <a:gd name="T12" fmla="*/ 12 w 57"/>
                  <a:gd name="T13" fmla="*/ 41 h 64"/>
                  <a:gd name="T14" fmla="*/ 1 w 57"/>
                  <a:gd name="T15" fmla="*/ 8 h 64"/>
                  <a:gd name="T16" fmla="*/ 1 w 57"/>
                  <a:gd name="T17" fmla="*/ 3 h 64"/>
                  <a:gd name="T18" fmla="*/ 0 w 57"/>
                  <a:gd name="T19" fmla="*/ 0 h 64"/>
                  <a:gd name="T20" fmla="*/ 3 w 57"/>
                  <a:gd name="T21" fmla="*/ 2 h 64"/>
                  <a:gd name="T22" fmla="*/ 19 w 57"/>
                  <a:gd name="T23" fmla="*/ 39 h 64"/>
                  <a:gd name="T24" fmla="*/ 45 w 57"/>
                  <a:gd name="T25" fmla="*/ 56 h 64"/>
                  <a:gd name="T26" fmla="*/ 35 w 57"/>
                  <a:gd name="T27" fmla="*/ 33 h 64"/>
                  <a:gd name="T28" fmla="*/ 9 w 57"/>
                  <a:gd name="T29" fmla="*/ 13 h 64"/>
                  <a:gd name="T30" fmla="*/ 19 w 57"/>
                  <a:gd name="T3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64">
                    <a:moveTo>
                      <a:pt x="3" y="2"/>
                    </a:moveTo>
                    <a:cubicBezTo>
                      <a:pt x="5" y="3"/>
                      <a:pt x="6" y="4"/>
                      <a:pt x="9" y="5"/>
                    </a:cubicBezTo>
                    <a:cubicBezTo>
                      <a:pt x="18" y="10"/>
                      <a:pt x="31" y="17"/>
                      <a:pt x="42" y="30"/>
                    </a:cubicBezTo>
                    <a:cubicBezTo>
                      <a:pt x="52" y="42"/>
                      <a:pt x="57" y="56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39" y="64"/>
                      <a:pt x="22" y="54"/>
                      <a:pt x="12" y="41"/>
                    </a:cubicBezTo>
                    <a:cubicBezTo>
                      <a:pt x="1" y="28"/>
                      <a:pt x="1" y="16"/>
                      <a:pt x="1" y="8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  <a:moveTo>
                      <a:pt x="19" y="39"/>
                    </a:moveTo>
                    <a:cubicBezTo>
                      <a:pt x="27" y="48"/>
                      <a:pt x="37" y="54"/>
                      <a:pt x="45" y="56"/>
                    </a:cubicBezTo>
                    <a:cubicBezTo>
                      <a:pt x="46" y="51"/>
                      <a:pt x="42" y="42"/>
                      <a:pt x="35" y="33"/>
                    </a:cubicBezTo>
                    <a:cubicBezTo>
                      <a:pt x="27" y="23"/>
                      <a:pt x="17" y="18"/>
                      <a:pt x="9" y="13"/>
                    </a:cubicBezTo>
                    <a:cubicBezTo>
                      <a:pt x="10" y="20"/>
                      <a:pt x="11" y="2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9" name="Freeform 2764">
                <a:extLst>
                  <a:ext uri="{FF2B5EF4-FFF2-40B4-BE49-F238E27FC236}">
                    <a16:creationId xmlns="" xmlns:a16="http://schemas.microsoft.com/office/drawing/2014/main" id="{07B0441B-677D-4080-A1C5-CA00064C0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001" y="2247900"/>
                <a:ext cx="38100" cy="47625"/>
              </a:xfrm>
              <a:custGeom>
                <a:avLst/>
                <a:gdLst>
                  <a:gd name="T0" fmla="*/ 10 w 42"/>
                  <a:gd name="T1" fmla="*/ 12 h 50"/>
                  <a:gd name="T2" fmla="*/ 17 w 42"/>
                  <a:gd name="T3" fmla="*/ 20 h 50"/>
                  <a:gd name="T4" fmla="*/ 21 w 42"/>
                  <a:gd name="T5" fmla="*/ 25 h 50"/>
                  <a:gd name="T6" fmla="*/ 26 w 42"/>
                  <a:gd name="T7" fmla="*/ 30 h 50"/>
                  <a:gd name="T8" fmla="*/ 30 w 42"/>
                  <a:gd name="T9" fmla="*/ 35 h 50"/>
                  <a:gd name="T10" fmla="*/ 34 w 42"/>
                  <a:gd name="T11" fmla="*/ 40 h 50"/>
                  <a:gd name="T12" fmla="*/ 41 w 42"/>
                  <a:gd name="T13" fmla="*/ 48 h 50"/>
                  <a:gd name="T14" fmla="*/ 42 w 42"/>
                  <a:gd name="T15" fmla="*/ 49 h 50"/>
                  <a:gd name="T16" fmla="*/ 41 w 42"/>
                  <a:gd name="T17" fmla="*/ 50 h 50"/>
                  <a:gd name="T18" fmla="*/ 41 w 42"/>
                  <a:gd name="T19" fmla="*/ 50 h 50"/>
                  <a:gd name="T20" fmla="*/ 39 w 42"/>
                  <a:gd name="T21" fmla="*/ 49 h 50"/>
                  <a:gd name="T22" fmla="*/ 31 w 42"/>
                  <a:gd name="T23" fmla="*/ 41 h 50"/>
                  <a:gd name="T24" fmla="*/ 26 w 42"/>
                  <a:gd name="T25" fmla="*/ 36 h 50"/>
                  <a:gd name="T26" fmla="*/ 22 w 42"/>
                  <a:gd name="T27" fmla="*/ 31 h 50"/>
                  <a:gd name="T28" fmla="*/ 18 w 42"/>
                  <a:gd name="T29" fmla="*/ 26 h 50"/>
                  <a:gd name="T30" fmla="*/ 14 w 42"/>
                  <a:gd name="T31" fmla="*/ 21 h 50"/>
                  <a:gd name="T32" fmla="*/ 8 w 42"/>
                  <a:gd name="T33" fmla="*/ 12 h 50"/>
                  <a:gd name="T34" fmla="*/ 0 w 42"/>
                  <a:gd name="T35" fmla="*/ 0 h 50"/>
                  <a:gd name="T36" fmla="*/ 10 w 42"/>
                  <a:gd name="T37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50">
                    <a:moveTo>
                      <a:pt x="10" y="12"/>
                    </a:moveTo>
                    <a:cubicBezTo>
                      <a:pt x="17" y="20"/>
                      <a:pt x="17" y="20"/>
                      <a:pt x="17" y="20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50"/>
                      <a:pt x="42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7" y="47"/>
                      <a:pt x="34" y="44"/>
                      <a:pt x="31" y="41"/>
                    </a:cubicBezTo>
                    <a:cubicBezTo>
                      <a:pt x="29" y="39"/>
                      <a:pt x="28" y="38"/>
                      <a:pt x="26" y="36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5"/>
                      <a:pt x="15" y="23"/>
                      <a:pt x="14" y="21"/>
                    </a:cubicBezTo>
                    <a:cubicBezTo>
                      <a:pt x="12" y="18"/>
                      <a:pt x="9" y="15"/>
                      <a:pt x="8" y="12"/>
                    </a:cubicBezTo>
                    <a:cubicBezTo>
                      <a:pt x="4" y="7"/>
                      <a:pt x="0" y="0"/>
                      <a:pt x="0" y="0"/>
                    </a:cubicBezTo>
                    <a:cubicBezTo>
                      <a:pt x="0" y="0"/>
                      <a:pt x="5" y="7"/>
                      <a:pt x="10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0" name="Freeform 2766">
                <a:extLst>
                  <a:ext uri="{FF2B5EF4-FFF2-40B4-BE49-F238E27FC236}">
                    <a16:creationId xmlns="" xmlns:a16="http://schemas.microsoft.com/office/drawing/2014/main" id="{BA086AC8-D1C4-4D5A-93DA-F2A3C1E3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763" y="2270125"/>
                <a:ext cx="20638" cy="12700"/>
              </a:xfrm>
              <a:custGeom>
                <a:avLst/>
                <a:gdLst>
                  <a:gd name="T0" fmla="*/ 0 w 22"/>
                  <a:gd name="T1" fmla="*/ 0 h 14"/>
                  <a:gd name="T2" fmla="*/ 22 w 22"/>
                  <a:gd name="T3" fmla="*/ 11 h 14"/>
                  <a:gd name="T4" fmla="*/ 22 w 22"/>
                  <a:gd name="T5" fmla="*/ 14 h 14"/>
                  <a:gd name="T6" fmla="*/ 1 w 22"/>
                  <a:gd name="T7" fmla="*/ 1 h 14"/>
                  <a:gd name="T8" fmla="*/ 0 w 2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0" y="0"/>
                    </a:moveTo>
                    <a:cubicBezTo>
                      <a:pt x="7" y="4"/>
                      <a:pt x="15" y="7"/>
                      <a:pt x="22" y="11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15" y="10"/>
                      <a:pt x="8" y="5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1" name="Freeform 2768">
                <a:extLst>
                  <a:ext uri="{FF2B5EF4-FFF2-40B4-BE49-F238E27FC236}">
                    <a16:creationId xmlns="" xmlns:a16="http://schemas.microsoft.com/office/drawing/2014/main" id="{390126CB-62F1-48F3-8AAE-F476867A9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413" y="2259013"/>
                <a:ext cx="17463" cy="9525"/>
              </a:xfrm>
              <a:custGeom>
                <a:avLst/>
                <a:gdLst>
                  <a:gd name="T0" fmla="*/ 0 w 18"/>
                  <a:gd name="T1" fmla="*/ 0 h 11"/>
                  <a:gd name="T2" fmla="*/ 18 w 18"/>
                  <a:gd name="T3" fmla="*/ 10 h 11"/>
                  <a:gd name="T4" fmla="*/ 17 w 18"/>
                  <a:gd name="T5" fmla="*/ 11 h 11"/>
                  <a:gd name="T6" fmla="*/ 0 w 18"/>
                  <a:gd name="T7" fmla="*/ 0 h 11"/>
                  <a:gd name="T8" fmla="*/ 0 w 1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6" y="4"/>
                      <a:pt x="12" y="7"/>
                      <a:pt x="18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1" y="8"/>
                      <a:pt x="5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2" name="Freeform 2762">
                <a:extLst>
                  <a:ext uri="{FF2B5EF4-FFF2-40B4-BE49-F238E27FC236}">
                    <a16:creationId xmlns="" xmlns:a16="http://schemas.microsoft.com/office/drawing/2014/main" id="{F0E136C8-4255-4769-A98E-76CE3C3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2295525"/>
                <a:ext cx="15875" cy="14288"/>
              </a:xfrm>
              <a:custGeom>
                <a:avLst/>
                <a:gdLst>
                  <a:gd name="T0" fmla="*/ 11 w 18"/>
                  <a:gd name="T1" fmla="*/ 12 h 15"/>
                  <a:gd name="T2" fmla="*/ 18 w 18"/>
                  <a:gd name="T3" fmla="*/ 15 h 15"/>
                  <a:gd name="T4" fmla="*/ 4 w 18"/>
                  <a:gd name="T5" fmla="*/ 0 h 15"/>
                  <a:gd name="T6" fmla="*/ 0 w 18"/>
                  <a:gd name="T7" fmla="*/ 0 h 15"/>
                  <a:gd name="T8" fmla="*/ 11 w 18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1" y="12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3" y="10"/>
                      <a:pt x="8" y="5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7" y="8"/>
                      <a:pt x="1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3" name="Freeform 2765">
                <a:extLst>
                  <a:ext uri="{FF2B5EF4-FFF2-40B4-BE49-F238E27FC236}">
                    <a16:creationId xmlns="" xmlns:a16="http://schemas.microsoft.com/office/drawing/2014/main" id="{63299B26-26CC-4786-B218-445C2A307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638" y="2263775"/>
                <a:ext cx="6350" cy="19050"/>
              </a:xfrm>
              <a:custGeom>
                <a:avLst/>
                <a:gdLst>
                  <a:gd name="T0" fmla="*/ 1 w 7"/>
                  <a:gd name="T1" fmla="*/ 0 h 19"/>
                  <a:gd name="T2" fmla="*/ 7 w 7"/>
                  <a:gd name="T3" fmla="*/ 19 h 19"/>
                  <a:gd name="T4" fmla="*/ 3 w 7"/>
                  <a:gd name="T5" fmla="*/ 18 h 19"/>
                  <a:gd name="T6" fmla="*/ 0 w 7"/>
                  <a:gd name="T7" fmla="*/ 0 h 19"/>
                  <a:gd name="T8" fmla="*/ 1 w 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1" y="0"/>
                    </a:moveTo>
                    <a:cubicBezTo>
                      <a:pt x="3" y="7"/>
                      <a:pt x="5" y="13"/>
                      <a:pt x="7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2"/>
                      <a:pt x="1" y="6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4" name="Freeform 2767">
                <a:extLst>
                  <a:ext uri="{FF2B5EF4-FFF2-40B4-BE49-F238E27FC236}">
                    <a16:creationId xmlns="" xmlns:a16="http://schemas.microsoft.com/office/drawing/2014/main" id="{1C5B64E1-A76D-41E2-A47E-585A2314E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113" y="2255838"/>
                <a:ext cx="4763" cy="12700"/>
              </a:xfrm>
              <a:custGeom>
                <a:avLst/>
                <a:gdLst>
                  <a:gd name="T0" fmla="*/ 1 w 4"/>
                  <a:gd name="T1" fmla="*/ 0 h 15"/>
                  <a:gd name="T2" fmla="*/ 4 w 4"/>
                  <a:gd name="T3" fmla="*/ 15 h 15"/>
                  <a:gd name="T4" fmla="*/ 2 w 4"/>
                  <a:gd name="T5" fmla="*/ 14 h 15"/>
                  <a:gd name="T6" fmla="*/ 0 w 4"/>
                  <a:gd name="T7" fmla="*/ 0 h 15"/>
                  <a:gd name="T8" fmla="*/ 1 w 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1" y="0"/>
                    </a:moveTo>
                    <a:cubicBezTo>
                      <a:pt x="2" y="5"/>
                      <a:pt x="3" y="10"/>
                      <a:pt x="4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0"/>
                      <a:pt x="1" y="5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5" name="Freeform 2769">
                <a:extLst>
                  <a:ext uri="{FF2B5EF4-FFF2-40B4-BE49-F238E27FC236}">
                    <a16:creationId xmlns="" xmlns:a16="http://schemas.microsoft.com/office/drawing/2014/main" id="{72018EB1-D1A9-4EBD-84B4-796FEAC63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751" y="2306638"/>
                <a:ext cx="20638" cy="3175"/>
              </a:xfrm>
              <a:custGeom>
                <a:avLst/>
                <a:gdLst>
                  <a:gd name="T0" fmla="*/ 16 w 23"/>
                  <a:gd name="T1" fmla="*/ 0 h 3"/>
                  <a:gd name="T2" fmla="*/ 23 w 23"/>
                  <a:gd name="T3" fmla="*/ 3 h 3"/>
                  <a:gd name="T4" fmla="*/ 2 w 23"/>
                  <a:gd name="T5" fmla="*/ 3 h 3"/>
                  <a:gd name="T6" fmla="*/ 0 w 23"/>
                  <a:gd name="T7" fmla="*/ 0 h 3"/>
                  <a:gd name="T8" fmla="*/ 16 w 2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">
                    <a:moveTo>
                      <a:pt x="16" y="0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16" y="3"/>
                      <a:pt x="9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1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6" name="Freeform 2770">
                <a:extLst>
                  <a:ext uri="{FF2B5EF4-FFF2-40B4-BE49-F238E27FC236}">
                    <a16:creationId xmlns="" xmlns:a16="http://schemas.microsoft.com/office/drawing/2014/main" id="{7745CE06-953C-4CAD-BA0C-9143183911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10376" y="2287588"/>
                <a:ext cx="80963" cy="34925"/>
              </a:xfrm>
              <a:custGeom>
                <a:avLst/>
                <a:gdLst>
                  <a:gd name="T0" fmla="*/ 0 w 87"/>
                  <a:gd name="T1" fmla="*/ 11 h 37"/>
                  <a:gd name="T2" fmla="*/ 3 w 87"/>
                  <a:gd name="T3" fmla="*/ 10 h 37"/>
                  <a:gd name="T4" fmla="*/ 8 w 87"/>
                  <a:gd name="T5" fmla="*/ 8 h 37"/>
                  <a:gd name="T6" fmla="*/ 44 w 87"/>
                  <a:gd name="T7" fmla="*/ 3 h 37"/>
                  <a:gd name="T8" fmla="*/ 87 w 87"/>
                  <a:gd name="T9" fmla="*/ 21 h 37"/>
                  <a:gd name="T10" fmla="*/ 87 w 87"/>
                  <a:gd name="T11" fmla="*/ 22 h 37"/>
                  <a:gd name="T12" fmla="*/ 87 w 87"/>
                  <a:gd name="T13" fmla="*/ 22 h 37"/>
                  <a:gd name="T14" fmla="*/ 53 w 87"/>
                  <a:gd name="T15" fmla="*/ 35 h 37"/>
                  <a:gd name="T16" fmla="*/ 10 w 87"/>
                  <a:gd name="T17" fmla="*/ 17 h 37"/>
                  <a:gd name="T18" fmla="*/ 4 w 87"/>
                  <a:gd name="T19" fmla="*/ 13 h 37"/>
                  <a:gd name="T20" fmla="*/ 0 w 87"/>
                  <a:gd name="T21" fmla="*/ 11 h 37"/>
                  <a:gd name="T22" fmla="*/ 18 w 87"/>
                  <a:gd name="T23" fmla="*/ 14 h 37"/>
                  <a:gd name="T24" fmla="*/ 51 w 87"/>
                  <a:gd name="T25" fmla="*/ 27 h 37"/>
                  <a:gd name="T26" fmla="*/ 77 w 87"/>
                  <a:gd name="T27" fmla="*/ 21 h 37"/>
                  <a:gd name="T28" fmla="*/ 46 w 87"/>
                  <a:gd name="T29" fmla="*/ 10 h 37"/>
                  <a:gd name="T30" fmla="*/ 18 w 87"/>
                  <a:gd name="T3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0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6" y="9"/>
                      <a:pt x="8" y="8"/>
                    </a:cubicBezTo>
                    <a:cubicBezTo>
                      <a:pt x="15" y="5"/>
                      <a:pt x="27" y="0"/>
                      <a:pt x="44" y="3"/>
                    </a:cubicBezTo>
                    <a:cubicBezTo>
                      <a:pt x="61" y="5"/>
                      <a:pt x="79" y="12"/>
                      <a:pt x="87" y="21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5" y="31"/>
                      <a:pt x="71" y="37"/>
                      <a:pt x="53" y="35"/>
                    </a:cubicBezTo>
                    <a:cubicBezTo>
                      <a:pt x="35" y="33"/>
                      <a:pt x="19" y="23"/>
                      <a:pt x="10" y="17"/>
                    </a:cubicBezTo>
                    <a:cubicBezTo>
                      <a:pt x="7" y="15"/>
                      <a:pt x="5" y="14"/>
                      <a:pt x="4" y="13"/>
                    </a:cubicBezTo>
                    <a:lnTo>
                      <a:pt x="0" y="11"/>
                    </a:lnTo>
                    <a:close/>
                    <a:moveTo>
                      <a:pt x="18" y="14"/>
                    </a:moveTo>
                    <a:cubicBezTo>
                      <a:pt x="26" y="20"/>
                      <a:pt x="38" y="26"/>
                      <a:pt x="51" y="27"/>
                    </a:cubicBezTo>
                    <a:cubicBezTo>
                      <a:pt x="64" y="29"/>
                      <a:pt x="73" y="25"/>
                      <a:pt x="77" y="21"/>
                    </a:cubicBezTo>
                    <a:cubicBezTo>
                      <a:pt x="70" y="17"/>
                      <a:pt x="59" y="12"/>
                      <a:pt x="46" y="10"/>
                    </a:cubicBezTo>
                    <a:cubicBezTo>
                      <a:pt x="33" y="9"/>
                      <a:pt x="24" y="11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7" name="Freeform 2771">
                <a:extLst>
                  <a:ext uri="{FF2B5EF4-FFF2-40B4-BE49-F238E27FC236}">
                    <a16:creationId xmlns="" xmlns:a16="http://schemas.microsoft.com/office/drawing/2014/main" id="{1DEE13E4-2E78-4C09-BEAD-3854E5379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251" y="2300288"/>
                <a:ext cx="65088" cy="9525"/>
              </a:xfrm>
              <a:custGeom>
                <a:avLst/>
                <a:gdLst>
                  <a:gd name="T0" fmla="*/ 17 w 70"/>
                  <a:gd name="T1" fmla="*/ 4 h 9"/>
                  <a:gd name="T2" fmla="*/ 29 w 70"/>
                  <a:gd name="T3" fmla="*/ 6 h 9"/>
                  <a:gd name="T4" fmla="*/ 36 w 70"/>
                  <a:gd name="T5" fmla="*/ 7 h 9"/>
                  <a:gd name="T6" fmla="*/ 43 w 70"/>
                  <a:gd name="T7" fmla="*/ 8 h 9"/>
                  <a:gd name="T8" fmla="*/ 49 w 70"/>
                  <a:gd name="T9" fmla="*/ 8 h 9"/>
                  <a:gd name="T10" fmla="*/ 56 w 70"/>
                  <a:gd name="T11" fmla="*/ 9 h 9"/>
                  <a:gd name="T12" fmla="*/ 68 w 70"/>
                  <a:gd name="T13" fmla="*/ 9 h 9"/>
                  <a:gd name="T14" fmla="*/ 69 w 70"/>
                  <a:gd name="T15" fmla="*/ 9 h 9"/>
                  <a:gd name="T16" fmla="*/ 70 w 70"/>
                  <a:gd name="T17" fmla="*/ 7 h 9"/>
                  <a:gd name="T18" fmla="*/ 69 w 70"/>
                  <a:gd name="T19" fmla="*/ 7 h 9"/>
                  <a:gd name="T20" fmla="*/ 67 w 70"/>
                  <a:gd name="T21" fmla="*/ 7 h 9"/>
                  <a:gd name="T22" fmla="*/ 55 w 70"/>
                  <a:gd name="T23" fmla="*/ 5 h 9"/>
                  <a:gd name="T24" fmla="*/ 48 w 70"/>
                  <a:gd name="T25" fmla="*/ 5 h 9"/>
                  <a:gd name="T26" fmla="*/ 41 w 70"/>
                  <a:gd name="T27" fmla="*/ 4 h 9"/>
                  <a:gd name="T28" fmla="*/ 35 w 70"/>
                  <a:gd name="T29" fmla="*/ 3 h 9"/>
                  <a:gd name="T30" fmla="*/ 28 w 70"/>
                  <a:gd name="T31" fmla="*/ 3 h 9"/>
                  <a:gd name="T32" fmla="*/ 16 w 70"/>
                  <a:gd name="T33" fmla="*/ 2 h 9"/>
                  <a:gd name="T34" fmla="*/ 0 w 70"/>
                  <a:gd name="T35" fmla="*/ 0 h 9"/>
                  <a:gd name="T36" fmla="*/ 17 w 70"/>
                  <a:gd name="T3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9">
                    <a:moveTo>
                      <a:pt x="17" y="4"/>
                    </a:moveTo>
                    <a:cubicBezTo>
                      <a:pt x="20" y="4"/>
                      <a:pt x="25" y="5"/>
                      <a:pt x="29" y="6"/>
                    </a:cubicBezTo>
                    <a:cubicBezTo>
                      <a:pt x="31" y="6"/>
                      <a:pt x="33" y="7"/>
                      <a:pt x="36" y="7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2" y="8"/>
                      <a:pt x="54" y="8"/>
                      <a:pt x="56" y="9"/>
                    </a:cubicBezTo>
                    <a:cubicBezTo>
                      <a:pt x="60" y="9"/>
                      <a:pt x="64" y="9"/>
                      <a:pt x="68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8"/>
                      <a:pt x="69" y="8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9" y="1"/>
                      <a:pt x="0" y="0"/>
                      <a:pt x="0" y="0"/>
                    </a:cubicBezTo>
                    <a:cubicBezTo>
                      <a:pt x="0" y="0"/>
                      <a:pt x="10" y="2"/>
                      <a:pt x="17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8" name="Freeform 2772">
                <a:extLst>
                  <a:ext uri="{FF2B5EF4-FFF2-40B4-BE49-F238E27FC236}">
                    <a16:creationId xmlns="" xmlns:a16="http://schemas.microsoft.com/office/drawing/2014/main" id="{BE6350F1-3A9E-466C-8560-1DA891450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38" y="2305050"/>
                <a:ext cx="20638" cy="7938"/>
              </a:xfrm>
              <a:custGeom>
                <a:avLst/>
                <a:gdLst>
                  <a:gd name="T0" fmla="*/ 1 w 21"/>
                  <a:gd name="T1" fmla="*/ 8 h 8"/>
                  <a:gd name="T2" fmla="*/ 21 w 21"/>
                  <a:gd name="T3" fmla="*/ 2 h 8"/>
                  <a:gd name="T4" fmla="*/ 17 w 21"/>
                  <a:gd name="T5" fmla="*/ 0 h 8"/>
                  <a:gd name="T6" fmla="*/ 0 w 21"/>
                  <a:gd name="T7" fmla="*/ 8 h 8"/>
                  <a:gd name="T8" fmla="*/ 1 w 2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8">
                    <a:moveTo>
                      <a:pt x="1" y="8"/>
                    </a:moveTo>
                    <a:cubicBezTo>
                      <a:pt x="8" y="6"/>
                      <a:pt x="14" y="4"/>
                      <a:pt x="21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3"/>
                      <a:pt x="6" y="6"/>
                      <a:pt x="0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9" name="Freeform 2773">
                <a:extLst>
                  <a:ext uri="{FF2B5EF4-FFF2-40B4-BE49-F238E27FC236}">
                    <a16:creationId xmlns="" xmlns:a16="http://schemas.microsoft.com/office/drawing/2014/main" id="{5D48F169-F152-46D6-8ECF-96D4A863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476" y="2297113"/>
                <a:ext cx="23813" cy="11113"/>
              </a:xfrm>
              <a:custGeom>
                <a:avLst/>
                <a:gdLst>
                  <a:gd name="T0" fmla="*/ 0 w 25"/>
                  <a:gd name="T1" fmla="*/ 0 h 12"/>
                  <a:gd name="T2" fmla="*/ 22 w 25"/>
                  <a:gd name="T3" fmla="*/ 12 h 12"/>
                  <a:gd name="T4" fmla="*/ 25 w 25"/>
                  <a:gd name="T5" fmla="*/ 11 h 12"/>
                  <a:gd name="T6" fmla="*/ 1 w 25"/>
                  <a:gd name="T7" fmla="*/ 0 h 12"/>
                  <a:gd name="T8" fmla="*/ 0 w 2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2">
                    <a:moveTo>
                      <a:pt x="0" y="0"/>
                    </a:moveTo>
                    <a:cubicBezTo>
                      <a:pt x="7" y="4"/>
                      <a:pt x="15" y="8"/>
                      <a:pt x="22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7"/>
                      <a:pt x="9" y="4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0" name="Freeform 2774">
                <a:extLst>
                  <a:ext uri="{FF2B5EF4-FFF2-40B4-BE49-F238E27FC236}">
                    <a16:creationId xmlns="" xmlns:a16="http://schemas.microsoft.com/office/drawing/2014/main" id="{516ED9EE-667D-45A8-92BD-F87D6805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951" y="2303463"/>
                <a:ext cx="14288" cy="6350"/>
              </a:xfrm>
              <a:custGeom>
                <a:avLst/>
                <a:gdLst>
                  <a:gd name="T0" fmla="*/ 1 w 15"/>
                  <a:gd name="T1" fmla="*/ 7 h 7"/>
                  <a:gd name="T2" fmla="*/ 15 w 15"/>
                  <a:gd name="T3" fmla="*/ 2 h 7"/>
                  <a:gd name="T4" fmla="*/ 14 w 15"/>
                  <a:gd name="T5" fmla="*/ 0 h 7"/>
                  <a:gd name="T6" fmla="*/ 0 w 15"/>
                  <a:gd name="T7" fmla="*/ 6 h 7"/>
                  <a:gd name="T8" fmla="*/ 1 w 1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cubicBezTo>
                      <a:pt x="6" y="5"/>
                      <a:pt x="11" y="4"/>
                      <a:pt x="15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2"/>
                      <a:pt x="5" y="4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1" name="Freeform 2775">
                <a:extLst>
                  <a:ext uri="{FF2B5EF4-FFF2-40B4-BE49-F238E27FC236}">
                    <a16:creationId xmlns="" xmlns:a16="http://schemas.microsoft.com/office/drawing/2014/main" id="{D81C792F-2A5F-40F6-8589-588BA2AC3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776" y="2295525"/>
                <a:ext cx="17463" cy="9525"/>
              </a:xfrm>
              <a:custGeom>
                <a:avLst/>
                <a:gdLst>
                  <a:gd name="T0" fmla="*/ 0 w 20"/>
                  <a:gd name="T1" fmla="*/ 0 h 11"/>
                  <a:gd name="T2" fmla="*/ 19 w 20"/>
                  <a:gd name="T3" fmla="*/ 11 h 11"/>
                  <a:gd name="T4" fmla="*/ 20 w 20"/>
                  <a:gd name="T5" fmla="*/ 10 h 11"/>
                  <a:gd name="T6" fmla="*/ 0 w 20"/>
                  <a:gd name="T7" fmla="*/ 0 h 11"/>
                  <a:gd name="T8" fmla="*/ 0 w 2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6" y="4"/>
                      <a:pt x="13" y="8"/>
                      <a:pt x="19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3" y="6"/>
                      <a:pt x="7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072" name="组合 4071">
            <a:extLst>
              <a:ext uri="{FF2B5EF4-FFF2-40B4-BE49-F238E27FC236}">
                <a16:creationId xmlns="" xmlns:a16="http://schemas.microsoft.com/office/drawing/2014/main" id="{C3D1A600-7EA0-47B6-A743-4A4584CBB6D4}"/>
              </a:ext>
            </a:extLst>
          </p:cNvPr>
          <p:cNvGrpSpPr/>
          <p:nvPr/>
        </p:nvGrpSpPr>
        <p:grpSpPr>
          <a:xfrm>
            <a:off x="6518728" y="4889500"/>
            <a:ext cx="1185940" cy="1149090"/>
            <a:chOff x="7500939" y="3594100"/>
            <a:chExt cx="561975" cy="54451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073" name="Freeform 31">
              <a:extLst>
                <a:ext uri="{FF2B5EF4-FFF2-40B4-BE49-F238E27FC236}">
                  <a16:creationId xmlns="" xmlns:a16="http://schemas.microsoft.com/office/drawing/2014/main" id="{C993AF55-1F63-45CE-B092-E8EA95554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3598863"/>
              <a:ext cx="28575" cy="33338"/>
            </a:xfrm>
            <a:custGeom>
              <a:avLst/>
              <a:gdLst>
                <a:gd name="T0" fmla="*/ 0 w 30"/>
                <a:gd name="T1" fmla="*/ 35 h 35"/>
                <a:gd name="T2" fmla="*/ 15 w 30"/>
                <a:gd name="T3" fmla="*/ 17 h 35"/>
                <a:gd name="T4" fmla="*/ 30 w 30"/>
                <a:gd name="T5" fmla="*/ 0 h 35"/>
                <a:gd name="T6" fmla="*/ 16 w 30"/>
                <a:gd name="T7" fmla="*/ 18 h 35"/>
                <a:gd name="T8" fmla="*/ 0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5" y="29"/>
                    <a:pt x="10" y="23"/>
                    <a:pt x="15" y="17"/>
                  </a:cubicBezTo>
                  <a:cubicBezTo>
                    <a:pt x="20" y="11"/>
                    <a:pt x="25" y="6"/>
                    <a:pt x="30" y="0"/>
                  </a:cubicBezTo>
                  <a:cubicBezTo>
                    <a:pt x="26" y="6"/>
                    <a:pt x="21" y="12"/>
                    <a:pt x="16" y="18"/>
                  </a:cubicBezTo>
                  <a:cubicBezTo>
                    <a:pt x="11" y="23"/>
                    <a:pt x="6" y="29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4" name="Freeform 32">
              <a:extLst>
                <a:ext uri="{FF2B5EF4-FFF2-40B4-BE49-F238E27FC236}">
                  <a16:creationId xmlns="" xmlns:a16="http://schemas.microsoft.com/office/drawing/2014/main" id="{6319DF75-22FF-4FFE-B813-CFE10274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3605213"/>
              <a:ext cx="7938" cy="19050"/>
            </a:xfrm>
            <a:custGeom>
              <a:avLst/>
              <a:gdLst>
                <a:gd name="T0" fmla="*/ 0 w 7"/>
                <a:gd name="T1" fmla="*/ 21 h 21"/>
                <a:gd name="T2" fmla="*/ 7 w 7"/>
                <a:gd name="T3" fmla="*/ 0 h 21"/>
                <a:gd name="T4" fmla="*/ 1 w 7"/>
                <a:gd name="T5" fmla="*/ 21 h 21"/>
                <a:gd name="T6" fmla="*/ 0 w 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0" y="21"/>
                  </a:moveTo>
                  <a:cubicBezTo>
                    <a:pt x="2" y="14"/>
                    <a:pt x="4" y="7"/>
                    <a:pt x="7" y="0"/>
                  </a:cubicBezTo>
                  <a:cubicBezTo>
                    <a:pt x="5" y="7"/>
                    <a:pt x="3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5" name="Freeform 33">
              <a:extLst>
                <a:ext uri="{FF2B5EF4-FFF2-40B4-BE49-F238E27FC236}">
                  <a16:creationId xmlns="" xmlns:a16="http://schemas.microsoft.com/office/drawing/2014/main" id="{C4F4AAFF-7D09-481A-A39C-ECD85B28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051" y="3603625"/>
              <a:ext cx="4763" cy="14288"/>
            </a:xfrm>
            <a:custGeom>
              <a:avLst/>
              <a:gdLst>
                <a:gd name="T0" fmla="*/ 0 w 5"/>
                <a:gd name="T1" fmla="*/ 16 h 16"/>
                <a:gd name="T2" fmla="*/ 5 w 5"/>
                <a:gd name="T3" fmla="*/ 0 h 16"/>
                <a:gd name="T4" fmla="*/ 1 w 5"/>
                <a:gd name="T5" fmla="*/ 16 h 16"/>
                <a:gd name="T6" fmla="*/ 0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2" y="11"/>
                    <a:pt x="4" y="5"/>
                    <a:pt x="5" y="0"/>
                  </a:cubicBezTo>
                  <a:cubicBezTo>
                    <a:pt x="4" y="5"/>
                    <a:pt x="2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6" name="Freeform 34">
              <a:extLst>
                <a:ext uri="{FF2B5EF4-FFF2-40B4-BE49-F238E27FC236}">
                  <a16:creationId xmlns="" xmlns:a16="http://schemas.microsoft.com/office/drawing/2014/main" id="{5165B68D-6328-47AF-8CA7-73BB729ED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3602038"/>
              <a:ext cx="4763" cy="11113"/>
            </a:xfrm>
            <a:custGeom>
              <a:avLst/>
              <a:gdLst>
                <a:gd name="T0" fmla="*/ 0 w 3"/>
                <a:gd name="T1" fmla="*/ 6 h 7"/>
                <a:gd name="T2" fmla="*/ 3 w 3"/>
                <a:gd name="T3" fmla="*/ 0 h 7"/>
                <a:gd name="T4" fmla="*/ 1 w 3"/>
                <a:gd name="T5" fmla="*/ 7 h 7"/>
                <a:gd name="T6" fmla="*/ 0 w 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6"/>
                  </a:moveTo>
                  <a:lnTo>
                    <a:pt x="3" y="0"/>
                  </a:lnTo>
                  <a:lnTo>
                    <a:pt x="1" y="7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7" name="Freeform 35">
              <a:extLst>
                <a:ext uri="{FF2B5EF4-FFF2-40B4-BE49-F238E27FC236}">
                  <a16:creationId xmlns="" xmlns:a16="http://schemas.microsoft.com/office/drawing/2014/main" id="{4A5C46F9-FED9-4EEC-A7E4-7B9184C0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164" y="3600450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8" name="Freeform 36">
              <a:extLst>
                <a:ext uri="{FF2B5EF4-FFF2-40B4-BE49-F238E27FC236}">
                  <a16:creationId xmlns="" xmlns:a16="http://schemas.microsoft.com/office/drawing/2014/main" id="{AB1A6EB2-F37E-41B3-AD05-B0A603C3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3616325"/>
              <a:ext cx="20638" cy="9525"/>
            </a:xfrm>
            <a:custGeom>
              <a:avLst/>
              <a:gdLst>
                <a:gd name="T0" fmla="*/ 0 w 21"/>
                <a:gd name="T1" fmla="*/ 9 h 10"/>
                <a:gd name="T2" fmla="*/ 21 w 21"/>
                <a:gd name="T3" fmla="*/ 0 h 10"/>
                <a:gd name="T4" fmla="*/ 1 w 21"/>
                <a:gd name="T5" fmla="*/ 10 h 10"/>
                <a:gd name="T6" fmla="*/ 0 w 21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0" y="9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14" y="3"/>
                    <a:pt x="8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9" name="Freeform 37">
              <a:extLst>
                <a:ext uri="{FF2B5EF4-FFF2-40B4-BE49-F238E27FC236}">
                  <a16:creationId xmlns="" xmlns:a16="http://schemas.microsoft.com/office/drawing/2014/main" id="{CF58EBAD-CF6F-4CE4-825C-7F25B5B1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051" y="3613150"/>
              <a:ext cx="15875" cy="6350"/>
            </a:xfrm>
            <a:custGeom>
              <a:avLst/>
              <a:gdLst>
                <a:gd name="T0" fmla="*/ 0 w 17"/>
                <a:gd name="T1" fmla="*/ 6 h 7"/>
                <a:gd name="T2" fmla="*/ 17 w 17"/>
                <a:gd name="T3" fmla="*/ 0 h 7"/>
                <a:gd name="T4" fmla="*/ 1 w 17"/>
                <a:gd name="T5" fmla="*/ 7 h 7"/>
                <a:gd name="T6" fmla="*/ 0 w 1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6" y="4"/>
                    <a:pt x="11" y="2"/>
                    <a:pt x="17" y="0"/>
                  </a:cubicBezTo>
                  <a:cubicBezTo>
                    <a:pt x="11" y="2"/>
                    <a:pt x="6" y="4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0" name="Freeform 38">
              <a:extLst>
                <a:ext uri="{FF2B5EF4-FFF2-40B4-BE49-F238E27FC236}">
                  <a16:creationId xmlns="" xmlns:a16="http://schemas.microsoft.com/office/drawing/2014/main" id="{6E63E413-11DE-4893-B02F-49815945A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3608388"/>
              <a:ext cx="11113" cy="4763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1 w 7"/>
                <a:gd name="T5" fmla="*/ 3 h 3"/>
                <a:gd name="T6" fmla="*/ 0 w 7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lnTo>
                    <a:pt x="7" y="0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1" name="Freeform 39">
              <a:extLst>
                <a:ext uri="{FF2B5EF4-FFF2-40B4-BE49-F238E27FC236}">
                  <a16:creationId xmlns="" xmlns:a16="http://schemas.microsoft.com/office/drawing/2014/main" id="{BBCF8C11-3478-46E1-B22E-541A00FC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164" y="3603625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2" name="Freeform 40">
              <a:extLst>
                <a:ext uri="{FF2B5EF4-FFF2-40B4-BE49-F238E27FC236}">
                  <a16:creationId xmlns="" xmlns:a16="http://schemas.microsoft.com/office/drawing/2014/main" id="{38BE34FF-6B68-42DB-B6A1-0E3DDC7E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776" y="3621088"/>
              <a:ext cx="7938" cy="41275"/>
            </a:xfrm>
            <a:custGeom>
              <a:avLst/>
              <a:gdLst>
                <a:gd name="T0" fmla="*/ 0 w 8"/>
                <a:gd name="T1" fmla="*/ 45 h 45"/>
                <a:gd name="T2" fmla="*/ 3 w 8"/>
                <a:gd name="T3" fmla="*/ 22 h 45"/>
                <a:gd name="T4" fmla="*/ 8 w 8"/>
                <a:gd name="T5" fmla="*/ 0 h 45"/>
                <a:gd name="T6" fmla="*/ 4 w 8"/>
                <a:gd name="T7" fmla="*/ 22 h 45"/>
                <a:gd name="T8" fmla="*/ 0 w 8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5">
                  <a:moveTo>
                    <a:pt x="0" y="45"/>
                  </a:moveTo>
                  <a:cubicBezTo>
                    <a:pt x="1" y="37"/>
                    <a:pt x="2" y="30"/>
                    <a:pt x="3" y="22"/>
                  </a:cubicBezTo>
                  <a:cubicBezTo>
                    <a:pt x="5" y="15"/>
                    <a:pt x="6" y="7"/>
                    <a:pt x="8" y="0"/>
                  </a:cubicBezTo>
                  <a:cubicBezTo>
                    <a:pt x="7" y="7"/>
                    <a:pt x="6" y="15"/>
                    <a:pt x="4" y="22"/>
                  </a:cubicBezTo>
                  <a:cubicBezTo>
                    <a:pt x="3" y="30"/>
                    <a:pt x="2" y="37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3" name="Freeform 41">
              <a:extLst>
                <a:ext uri="{FF2B5EF4-FFF2-40B4-BE49-F238E27FC236}">
                  <a16:creationId xmlns="" xmlns:a16="http://schemas.microsoft.com/office/drawing/2014/main" id="{ABB9C4B9-68D6-4451-A78B-CC7AE10D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4" y="3633788"/>
              <a:ext cx="6350" cy="19050"/>
            </a:xfrm>
            <a:custGeom>
              <a:avLst/>
              <a:gdLst>
                <a:gd name="T0" fmla="*/ 6 w 7"/>
                <a:gd name="T1" fmla="*/ 21 h 21"/>
                <a:gd name="T2" fmla="*/ 0 w 7"/>
                <a:gd name="T3" fmla="*/ 0 h 21"/>
                <a:gd name="T4" fmla="*/ 7 w 7"/>
                <a:gd name="T5" fmla="*/ 21 h 21"/>
                <a:gd name="T6" fmla="*/ 6 w 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6" y="21"/>
                  </a:moveTo>
                  <a:cubicBezTo>
                    <a:pt x="4" y="14"/>
                    <a:pt x="2" y="7"/>
                    <a:pt x="0" y="0"/>
                  </a:cubicBezTo>
                  <a:cubicBezTo>
                    <a:pt x="3" y="7"/>
                    <a:pt x="5" y="14"/>
                    <a:pt x="7" y="21"/>
                  </a:cubicBez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4" name="Freeform 42">
              <a:extLst>
                <a:ext uri="{FF2B5EF4-FFF2-40B4-BE49-F238E27FC236}">
                  <a16:creationId xmlns="" xmlns:a16="http://schemas.microsoft.com/office/drawing/2014/main" id="{1DACBA4A-DD8B-4A23-AE84-5A7D698F7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3630613"/>
              <a:ext cx="4763" cy="14288"/>
            </a:xfrm>
            <a:custGeom>
              <a:avLst/>
              <a:gdLst>
                <a:gd name="T0" fmla="*/ 5 w 6"/>
                <a:gd name="T1" fmla="*/ 16 h 16"/>
                <a:gd name="T2" fmla="*/ 0 w 6"/>
                <a:gd name="T3" fmla="*/ 0 h 16"/>
                <a:gd name="T4" fmla="*/ 6 w 6"/>
                <a:gd name="T5" fmla="*/ 16 h 16"/>
                <a:gd name="T6" fmla="*/ 5 w 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3" y="11"/>
                    <a:pt x="2" y="5"/>
                    <a:pt x="0" y="0"/>
                  </a:cubicBezTo>
                  <a:cubicBezTo>
                    <a:pt x="2" y="5"/>
                    <a:pt x="4" y="11"/>
                    <a:pt x="6" y="16"/>
                  </a:cubicBez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5" name="Freeform 43">
              <a:extLst>
                <a:ext uri="{FF2B5EF4-FFF2-40B4-BE49-F238E27FC236}">
                  <a16:creationId xmlns="" xmlns:a16="http://schemas.microsoft.com/office/drawing/2014/main" id="{E93F0EAA-CA7E-431E-82EB-E01B0F83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3625850"/>
              <a:ext cx="3175" cy="11113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0 h 7"/>
                <a:gd name="T4" fmla="*/ 2 w 2"/>
                <a:gd name="T5" fmla="*/ 7 h 7"/>
                <a:gd name="T6" fmla="*/ 1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6" name="Freeform 44">
              <a:extLst>
                <a:ext uri="{FF2B5EF4-FFF2-40B4-BE49-F238E27FC236}">
                  <a16:creationId xmlns="" xmlns:a16="http://schemas.microsoft.com/office/drawing/2014/main" id="{E8350B1B-EFF9-496B-A3FA-8D21EA035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362426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7" name="Freeform 45">
              <a:extLst>
                <a:ext uri="{FF2B5EF4-FFF2-40B4-BE49-F238E27FC236}">
                  <a16:creationId xmlns="" xmlns:a16="http://schemas.microsoft.com/office/drawing/2014/main" id="{FCA92DCC-F9C4-4F69-95A4-008DB284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3636963"/>
              <a:ext cx="12700" cy="17463"/>
            </a:xfrm>
            <a:custGeom>
              <a:avLst/>
              <a:gdLst>
                <a:gd name="T0" fmla="*/ 0 w 14"/>
                <a:gd name="T1" fmla="*/ 18 h 19"/>
                <a:gd name="T2" fmla="*/ 14 w 14"/>
                <a:gd name="T3" fmla="*/ 0 h 19"/>
                <a:gd name="T4" fmla="*/ 1 w 14"/>
                <a:gd name="T5" fmla="*/ 19 h 19"/>
                <a:gd name="T6" fmla="*/ 0 w 14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8"/>
                  </a:moveTo>
                  <a:cubicBezTo>
                    <a:pt x="5" y="12"/>
                    <a:pt x="9" y="6"/>
                    <a:pt x="14" y="0"/>
                  </a:cubicBezTo>
                  <a:cubicBezTo>
                    <a:pt x="9" y="6"/>
                    <a:pt x="5" y="12"/>
                    <a:pt x="1" y="19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8" name="Freeform 46">
              <a:extLst>
                <a:ext uri="{FF2B5EF4-FFF2-40B4-BE49-F238E27FC236}">
                  <a16:creationId xmlns="" xmlns:a16="http://schemas.microsoft.com/office/drawing/2014/main" id="{3B551C2F-A194-4065-BD8D-027E3FD2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3632200"/>
              <a:ext cx="9525" cy="14288"/>
            </a:xfrm>
            <a:custGeom>
              <a:avLst/>
              <a:gdLst>
                <a:gd name="T0" fmla="*/ 0 w 11"/>
                <a:gd name="T1" fmla="*/ 14 h 15"/>
                <a:gd name="T2" fmla="*/ 11 w 11"/>
                <a:gd name="T3" fmla="*/ 0 h 15"/>
                <a:gd name="T4" fmla="*/ 0 w 11"/>
                <a:gd name="T5" fmla="*/ 15 h 15"/>
                <a:gd name="T6" fmla="*/ 0 w 11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0" y="14"/>
                  </a:moveTo>
                  <a:cubicBezTo>
                    <a:pt x="3" y="9"/>
                    <a:pt x="7" y="4"/>
                    <a:pt x="11" y="0"/>
                  </a:cubicBezTo>
                  <a:cubicBezTo>
                    <a:pt x="7" y="5"/>
                    <a:pt x="4" y="10"/>
                    <a:pt x="0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9" name="Freeform 47">
              <a:extLst>
                <a:ext uri="{FF2B5EF4-FFF2-40B4-BE49-F238E27FC236}">
                  <a16:creationId xmlns="" xmlns:a16="http://schemas.microsoft.com/office/drawing/2014/main" id="{BAA8F310-324A-4E6C-83BA-3D9E815F2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3629025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1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0" name="Freeform 48">
              <a:extLst>
                <a:ext uri="{FF2B5EF4-FFF2-40B4-BE49-F238E27FC236}">
                  <a16:creationId xmlns="" xmlns:a16="http://schemas.microsoft.com/office/drawing/2014/main" id="{2FEE2693-DEC9-4120-BF82-06EFB1BE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362426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1" name="Freeform 49">
              <a:extLst>
                <a:ext uri="{FF2B5EF4-FFF2-40B4-BE49-F238E27FC236}">
                  <a16:creationId xmlns="" xmlns:a16="http://schemas.microsoft.com/office/drawing/2014/main" id="{C5A15D89-2C59-4F8F-9056-469BDE3D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4" y="3651250"/>
              <a:ext cx="38100" cy="17463"/>
            </a:xfrm>
            <a:custGeom>
              <a:avLst/>
              <a:gdLst>
                <a:gd name="T0" fmla="*/ 0 w 40"/>
                <a:gd name="T1" fmla="*/ 18 h 18"/>
                <a:gd name="T2" fmla="*/ 20 w 40"/>
                <a:gd name="T3" fmla="*/ 8 h 18"/>
                <a:gd name="T4" fmla="*/ 40 w 40"/>
                <a:gd name="T5" fmla="*/ 0 h 18"/>
                <a:gd name="T6" fmla="*/ 20 w 40"/>
                <a:gd name="T7" fmla="*/ 9 h 18"/>
                <a:gd name="T8" fmla="*/ 0 w 4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6" y="14"/>
                    <a:pt x="13" y="11"/>
                    <a:pt x="20" y="8"/>
                  </a:cubicBezTo>
                  <a:cubicBezTo>
                    <a:pt x="26" y="5"/>
                    <a:pt x="33" y="2"/>
                    <a:pt x="40" y="0"/>
                  </a:cubicBezTo>
                  <a:cubicBezTo>
                    <a:pt x="33" y="3"/>
                    <a:pt x="27" y="6"/>
                    <a:pt x="20" y="9"/>
                  </a:cubicBezTo>
                  <a:cubicBezTo>
                    <a:pt x="13" y="12"/>
                    <a:pt x="6" y="15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2" name="Freeform 50">
              <a:extLst>
                <a:ext uri="{FF2B5EF4-FFF2-40B4-BE49-F238E27FC236}">
                  <a16:creationId xmlns="" xmlns:a16="http://schemas.microsoft.com/office/drawing/2014/main" id="{66016093-EA71-400A-89FE-F2A6DB87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3663950"/>
              <a:ext cx="20638" cy="1588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1 h 1"/>
                <a:gd name="T4" fmla="*/ 0 w 22"/>
                <a:gd name="T5" fmla="*/ 1 h 1"/>
                <a:gd name="T6" fmla="*/ 0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8" y="0"/>
                    <a:pt x="15" y="1"/>
                    <a:pt x="22" y="1"/>
                  </a:cubicBezTo>
                  <a:cubicBezTo>
                    <a:pt x="15" y="1"/>
                    <a:pt x="7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3" name="Freeform 51">
              <a:extLst>
                <a:ext uri="{FF2B5EF4-FFF2-40B4-BE49-F238E27FC236}">
                  <a16:creationId xmlns="" xmlns:a16="http://schemas.microsoft.com/office/drawing/2014/main" id="{B4567995-F421-450C-A148-CB3A58273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3660775"/>
              <a:ext cx="15875" cy="1588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1 h 1"/>
                <a:gd name="T4" fmla="*/ 0 w 1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6" y="0"/>
                    <a:pt x="12" y="0"/>
                    <a:pt x="17" y="1"/>
                  </a:cubicBezTo>
                  <a:cubicBezTo>
                    <a:pt x="12" y="1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4" name="Freeform 52">
              <a:extLst>
                <a:ext uri="{FF2B5EF4-FFF2-40B4-BE49-F238E27FC236}">
                  <a16:creationId xmlns="" xmlns:a16="http://schemas.microsoft.com/office/drawing/2014/main" id="{7F9E9FC8-8602-49AA-92BC-BD2EE22B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3657600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5" name="Freeform 53">
              <a:extLst>
                <a:ext uri="{FF2B5EF4-FFF2-40B4-BE49-F238E27FC236}">
                  <a16:creationId xmlns="" xmlns:a16="http://schemas.microsoft.com/office/drawing/2014/main" id="{4AF984DA-BA66-42A9-A383-2B750620A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654425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54">
              <a:extLst>
                <a:ext uri="{FF2B5EF4-FFF2-40B4-BE49-F238E27FC236}">
                  <a16:creationId xmlns="" xmlns:a16="http://schemas.microsoft.com/office/drawing/2014/main" id="{7B5B5C6A-0025-4F83-B1E8-C2C174D7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3648075"/>
              <a:ext cx="12700" cy="17463"/>
            </a:xfrm>
            <a:custGeom>
              <a:avLst/>
              <a:gdLst>
                <a:gd name="T0" fmla="*/ 0 w 14"/>
                <a:gd name="T1" fmla="*/ 16 h 17"/>
                <a:gd name="T2" fmla="*/ 14 w 14"/>
                <a:gd name="T3" fmla="*/ 0 h 17"/>
                <a:gd name="T4" fmla="*/ 1 w 14"/>
                <a:gd name="T5" fmla="*/ 17 h 17"/>
                <a:gd name="T6" fmla="*/ 0 w 14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6"/>
                  </a:moveTo>
                  <a:cubicBezTo>
                    <a:pt x="5" y="11"/>
                    <a:pt x="9" y="5"/>
                    <a:pt x="14" y="0"/>
                  </a:cubicBezTo>
                  <a:cubicBezTo>
                    <a:pt x="10" y="5"/>
                    <a:pt x="5" y="11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55">
              <a:extLst>
                <a:ext uri="{FF2B5EF4-FFF2-40B4-BE49-F238E27FC236}">
                  <a16:creationId xmlns="" xmlns:a16="http://schemas.microsoft.com/office/drawing/2014/main" id="{D4765C5B-19D4-4D4C-AA84-247AEA9A9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3648075"/>
              <a:ext cx="9525" cy="12700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 w 11"/>
                <a:gd name="T5" fmla="*/ 13 h 13"/>
                <a:gd name="T6" fmla="*/ 0 w 1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8"/>
                    <a:pt x="7" y="4"/>
                    <a:pt x="11" y="0"/>
                  </a:cubicBezTo>
                  <a:cubicBezTo>
                    <a:pt x="8" y="4"/>
                    <a:pt x="4" y="9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56">
              <a:extLst>
                <a:ext uri="{FF2B5EF4-FFF2-40B4-BE49-F238E27FC236}">
                  <a16:creationId xmlns="" xmlns:a16="http://schemas.microsoft.com/office/drawing/2014/main" id="{921ABBEF-0252-496B-841E-93DB84075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364966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0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57">
              <a:extLst>
                <a:ext uri="{FF2B5EF4-FFF2-40B4-BE49-F238E27FC236}">
                  <a16:creationId xmlns="" xmlns:a16="http://schemas.microsoft.com/office/drawing/2014/main" id="{F80EB1C4-364D-433B-B92A-9688CDAF5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651250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0" name="Freeform 58">
              <a:extLst>
                <a:ext uri="{FF2B5EF4-FFF2-40B4-BE49-F238E27FC236}">
                  <a16:creationId xmlns="" xmlns:a16="http://schemas.microsoft.com/office/drawing/2014/main" id="{BE4C1E89-CCEE-40F5-BB2B-0C878DB9A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3659188"/>
              <a:ext cx="3175" cy="42863"/>
            </a:xfrm>
            <a:custGeom>
              <a:avLst/>
              <a:gdLst>
                <a:gd name="T0" fmla="*/ 0 w 4"/>
                <a:gd name="T1" fmla="*/ 46 h 46"/>
                <a:gd name="T2" fmla="*/ 1 w 4"/>
                <a:gd name="T3" fmla="*/ 23 h 46"/>
                <a:gd name="T4" fmla="*/ 4 w 4"/>
                <a:gd name="T5" fmla="*/ 0 h 46"/>
                <a:gd name="T6" fmla="*/ 2 w 4"/>
                <a:gd name="T7" fmla="*/ 23 h 46"/>
                <a:gd name="T8" fmla="*/ 0 w 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6">
                  <a:moveTo>
                    <a:pt x="0" y="46"/>
                  </a:moveTo>
                  <a:cubicBezTo>
                    <a:pt x="0" y="38"/>
                    <a:pt x="0" y="30"/>
                    <a:pt x="1" y="23"/>
                  </a:cubicBezTo>
                  <a:cubicBezTo>
                    <a:pt x="2" y="15"/>
                    <a:pt x="3" y="7"/>
                    <a:pt x="4" y="0"/>
                  </a:cubicBezTo>
                  <a:cubicBezTo>
                    <a:pt x="4" y="7"/>
                    <a:pt x="3" y="15"/>
                    <a:pt x="2" y="23"/>
                  </a:cubicBez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59">
              <a:extLst>
                <a:ext uri="{FF2B5EF4-FFF2-40B4-BE49-F238E27FC236}">
                  <a16:creationId xmlns="" xmlns:a16="http://schemas.microsoft.com/office/drawing/2014/main" id="{AF0575B4-6EF0-475A-8D06-8EDDD1E7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3673475"/>
              <a:ext cx="7938" cy="19050"/>
            </a:xfrm>
            <a:custGeom>
              <a:avLst/>
              <a:gdLst>
                <a:gd name="T0" fmla="*/ 7 w 8"/>
                <a:gd name="T1" fmla="*/ 21 h 21"/>
                <a:gd name="T2" fmla="*/ 0 w 8"/>
                <a:gd name="T3" fmla="*/ 0 h 21"/>
                <a:gd name="T4" fmla="*/ 8 w 8"/>
                <a:gd name="T5" fmla="*/ 21 h 21"/>
                <a:gd name="T6" fmla="*/ 7 w 8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7" y="21"/>
                  </a:moveTo>
                  <a:cubicBezTo>
                    <a:pt x="4" y="14"/>
                    <a:pt x="2" y="7"/>
                    <a:pt x="0" y="0"/>
                  </a:cubicBezTo>
                  <a:cubicBezTo>
                    <a:pt x="2" y="7"/>
                    <a:pt x="5" y="14"/>
                    <a:pt x="8" y="21"/>
                  </a:cubicBezTo>
                  <a:lnTo>
                    <a:pt x="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60">
              <a:extLst>
                <a:ext uri="{FF2B5EF4-FFF2-40B4-BE49-F238E27FC236}">
                  <a16:creationId xmlns="" xmlns:a16="http://schemas.microsoft.com/office/drawing/2014/main" id="{AE8618B4-9F53-4307-83E8-D96341A60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3668713"/>
              <a:ext cx="6350" cy="15875"/>
            </a:xfrm>
            <a:custGeom>
              <a:avLst/>
              <a:gdLst>
                <a:gd name="T0" fmla="*/ 6 w 7"/>
                <a:gd name="T1" fmla="*/ 17 h 17"/>
                <a:gd name="T2" fmla="*/ 0 w 7"/>
                <a:gd name="T3" fmla="*/ 0 h 17"/>
                <a:gd name="T4" fmla="*/ 7 w 7"/>
                <a:gd name="T5" fmla="*/ 17 h 17"/>
                <a:gd name="T6" fmla="*/ 6 w 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6" y="17"/>
                  </a:moveTo>
                  <a:cubicBezTo>
                    <a:pt x="4" y="12"/>
                    <a:pt x="2" y="6"/>
                    <a:pt x="0" y="0"/>
                  </a:cubicBezTo>
                  <a:cubicBezTo>
                    <a:pt x="2" y="6"/>
                    <a:pt x="4" y="11"/>
                    <a:pt x="7" y="17"/>
                  </a:cubicBez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61">
              <a:extLst>
                <a:ext uri="{FF2B5EF4-FFF2-40B4-BE49-F238E27FC236}">
                  <a16:creationId xmlns="" xmlns:a16="http://schemas.microsoft.com/office/drawing/2014/main" id="{1D422A90-DD3C-4777-B7E6-65290D706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9" y="3665538"/>
              <a:ext cx="3175" cy="11113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62">
              <a:extLst>
                <a:ext uri="{FF2B5EF4-FFF2-40B4-BE49-F238E27FC236}">
                  <a16:creationId xmlns="" xmlns:a16="http://schemas.microsoft.com/office/drawing/2014/main" id="{6457DF2C-2245-470B-A0FE-98ED157B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366236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63">
              <a:extLst>
                <a:ext uri="{FF2B5EF4-FFF2-40B4-BE49-F238E27FC236}">
                  <a16:creationId xmlns="" xmlns:a16="http://schemas.microsoft.com/office/drawing/2014/main" id="{2E7311B1-6F31-4FF9-AD6A-A2E26679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3673475"/>
              <a:ext cx="11113" cy="19050"/>
            </a:xfrm>
            <a:custGeom>
              <a:avLst/>
              <a:gdLst>
                <a:gd name="T0" fmla="*/ 0 w 12"/>
                <a:gd name="T1" fmla="*/ 20 h 20"/>
                <a:gd name="T2" fmla="*/ 12 w 12"/>
                <a:gd name="T3" fmla="*/ 0 h 20"/>
                <a:gd name="T4" fmla="*/ 1 w 12"/>
                <a:gd name="T5" fmla="*/ 20 h 20"/>
                <a:gd name="T6" fmla="*/ 0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4" y="13"/>
                    <a:pt x="8" y="7"/>
                    <a:pt x="12" y="0"/>
                  </a:cubicBezTo>
                  <a:cubicBezTo>
                    <a:pt x="8" y="7"/>
                    <a:pt x="5" y="13"/>
                    <a:pt x="1" y="20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6" name="Freeform 64">
              <a:extLst>
                <a:ext uri="{FF2B5EF4-FFF2-40B4-BE49-F238E27FC236}">
                  <a16:creationId xmlns="" xmlns:a16="http://schemas.microsoft.com/office/drawing/2014/main" id="{8BA0B9DA-8E45-4FB0-B733-968239C37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3668713"/>
              <a:ext cx="7938" cy="15875"/>
            </a:xfrm>
            <a:custGeom>
              <a:avLst/>
              <a:gdLst>
                <a:gd name="T0" fmla="*/ 0 w 9"/>
                <a:gd name="T1" fmla="*/ 16 h 16"/>
                <a:gd name="T2" fmla="*/ 9 w 9"/>
                <a:gd name="T3" fmla="*/ 0 h 16"/>
                <a:gd name="T4" fmla="*/ 1 w 9"/>
                <a:gd name="T5" fmla="*/ 16 h 16"/>
                <a:gd name="T6" fmla="*/ 0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3" y="10"/>
                    <a:pt x="6" y="5"/>
                    <a:pt x="9" y="0"/>
                  </a:cubicBezTo>
                  <a:cubicBezTo>
                    <a:pt x="6" y="6"/>
                    <a:pt x="3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65">
              <a:extLst>
                <a:ext uri="{FF2B5EF4-FFF2-40B4-BE49-F238E27FC236}">
                  <a16:creationId xmlns="" xmlns:a16="http://schemas.microsoft.com/office/drawing/2014/main" id="{6E399692-0F25-4B0F-8BDE-D283A92A7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3667125"/>
              <a:ext cx="6350" cy="9525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0 w 4"/>
                <a:gd name="T5" fmla="*/ 6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66">
              <a:extLst>
                <a:ext uri="{FF2B5EF4-FFF2-40B4-BE49-F238E27FC236}">
                  <a16:creationId xmlns="" xmlns:a16="http://schemas.microsoft.com/office/drawing/2014/main" id="{A99EB2BF-CE75-4525-8D40-7C34E3BD7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3662363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67">
              <a:extLst>
                <a:ext uri="{FF2B5EF4-FFF2-40B4-BE49-F238E27FC236}">
                  <a16:creationId xmlns="" xmlns:a16="http://schemas.microsoft.com/office/drawing/2014/main" id="{9330532C-599B-43C3-A7C2-5CA3C3D0C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4" y="3687763"/>
              <a:ext cx="36513" cy="19050"/>
            </a:xfrm>
            <a:custGeom>
              <a:avLst/>
              <a:gdLst>
                <a:gd name="T0" fmla="*/ 0 w 39"/>
                <a:gd name="T1" fmla="*/ 21 h 21"/>
                <a:gd name="T2" fmla="*/ 19 w 39"/>
                <a:gd name="T3" fmla="*/ 9 h 21"/>
                <a:gd name="T4" fmla="*/ 39 w 39"/>
                <a:gd name="T5" fmla="*/ 0 h 21"/>
                <a:gd name="T6" fmla="*/ 19 w 39"/>
                <a:gd name="T7" fmla="*/ 10 h 21"/>
                <a:gd name="T8" fmla="*/ 0 w 3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1">
                  <a:moveTo>
                    <a:pt x="0" y="21"/>
                  </a:moveTo>
                  <a:cubicBezTo>
                    <a:pt x="6" y="17"/>
                    <a:pt x="12" y="13"/>
                    <a:pt x="19" y="9"/>
                  </a:cubicBezTo>
                  <a:cubicBezTo>
                    <a:pt x="25" y="6"/>
                    <a:pt x="32" y="2"/>
                    <a:pt x="39" y="0"/>
                  </a:cubicBezTo>
                  <a:cubicBezTo>
                    <a:pt x="32" y="3"/>
                    <a:pt x="26" y="7"/>
                    <a:pt x="19" y="1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0" name="Freeform 68">
              <a:extLst>
                <a:ext uri="{FF2B5EF4-FFF2-40B4-BE49-F238E27FC236}">
                  <a16:creationId xmlns="" xmlns:a16="http://schemas.microsoft.com/office/drawing/2014/main" id="{139C8A66-E591-459A-BC7B-6F0C03D35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3700463"/>
              <a:ext cx="20638" cy="3175"/>
            </a:xfrm>
            <a:custGeom>
              <a:avLst/>
              <a:gdLst>
                <a:gd name="T0" fmla="*/ 0 w 22"/>
                <a:gd name="T1" fmla="*/ 0 h 2"/>
                <a:gd name="T2" fmla="*/ 22 w 22"/>
                <a:gd name="T3" fmla="*/ 0 h 2"/>
                <a:gd name="T4" fmla="*/ 0 w 22"/>
                <a:gd name="T5" fmla="*/ 2 h 2"/>
                <a:gd name="T6" fmla="*/ 0 w 2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7" y="0"/>
                    <a:pt x="15" y="0"/>
                    <a:pt x="22" y="0"/>
                  </a:cubicBezTo>
                  <a:cubicBezTo>
                    <a:pt x="15" y="0"/>
                    <a:pt x="7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1" name="Freeform 69">
              <a:extLst>
                <a:ext uri="{FF2B5EF4-FFF2-40B4-BE49-F238E27FC236}">
                  <a16:creationId xmlns="" xmlns:a16="http://schemas.microsoft.com/office/drawing/2014/main" id="{FF1E4DED-D9C0-40F1-8A92-A0E69DDD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3697288"/>
              <a:ext cx="15875" cy="1588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0 w 17"/>
                <a:gd name="T5" fmla="*/ 1 h 1"/>
                <a:gd name="T6" fmla="*/ 0 w 1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5" y="0"/>
                    <a:pt x="11" y="0"/>
                    <a:pt x="17" y="0"/>
                  </a:cubicBezTo>
                  <a:cubicBezTo>
                    <a:pt x="11" y="0"/>
                    <a:pt x="5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70">
              <a:extLst>
                <a:ext uri="{FF2B5EF4-FFF2-40B4-BE49-F238E27FC236}">
                  <a16:creationId xmlns="" xmlns:a16="http://schemas.microsoft.com/office/drawing/2014/main" id="{D4F6D507-F729-458D-888B-01FF2CFF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3694113"/>
              <a:ext cx="9525" cy="0"/>
            </a:xfrm>
            <a:custGeom>
              <a:avLst/>
              <a:gdLst>
                <a:gd name="T0" fmla="*/ 0 w 6"/>
                <a:gd name="T1" fmla="*/ 6 w 6"/>
                <a:gd name="T2" fmla="*/ 0 w 6"/>
                <a:gd name="T3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71">
              <a:extLst>
                <a:ext uri="{FF2B5EF4-FFF2-40B4-BE49-F238E27FC236}">
                  <a16:creationId xmlns="" xmlns:a16="http://schemas.microsoft.com/office/drawing/2014/main" id="{49A81514-3996-40D9-B971-7C129C00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3689350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72">
              <a:extLst>
                <a:ext uri="{FF2B5EF4-FFF2-40B4-BE49-F238E27FC236}">
                  <a16:creationId xmlns="" xmlns:a16="http://schemas.microsoft.com/office/drawing/2014/main" id="{464C9FAA-FEAA-4D5E-A313-CB147E4D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3684588"/>
              <a:ext cx="12700" cy="17463"/>
            </a:xfrm>
            <a:custGeom>
              <a:avLst/>
              <a:gdLst>
                <a:gd name="T0" fmla="*/ 0 w 13"/>
                <a:gd name="T1" fmla="*/ 18 h 18"/>
                <a:gd name="T2" fmla="*/ 13 w 13"/>
                <a:gd name="T3" fmla="*/ 0 h 18"/>
                <a:gd name="T4" fmla="*/ 1 w 13"/>
                <a:gd name="T5" fmla="*/ 18 h 18"/>
                <a:gd name="T6" fmla="*/ 0 w 1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0" y="18"/>
                  </a:moveTo>
                  <a:cubicBezTo>
                    <a:pt x="4" y="12"/>
                    <a:pt x="8" y="6"/>
                    <a:pt x="13" y="0"/>
                  </a:cubicBezTo>
                  <a:cubicBezTo>
                    <a:pt x="8" y="6"/>
                    <a:pt x="4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73">
              <a:extLst>
                <a:ext uri="{FF2B5EF4-FFF2-40B4-BE49-F238E27FC236}">
                  <a16:creationId xmlns="" xmlns:a16="http://schemas.microsoft.com/office/drawing/2014/main" id="{697B47F7-918C-407D-A9A6-CD76912C9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3684588"/>
              <a:ext cx="11113" cy="14288"/>
            </a:xfrm>
            <a:custGeom>
              <a:avLst/>
              <a:gdLst>
                <a:gd name="T0" fmla="*/ 0 w 11"/>
                <a:gd name="T1" fmla="*/ 13 h 14"/>
                <a:gd name="T2" fmla="*/ 11 w 11"/>
                <a:gd name="T3" fmla="*/ 0 h 14"/>
                <a:gd name="T4" fmla="*/ 1 w 11"/>
                <a:gd name="T5" fmla="*/ 14 h 14"/>
                <a:gd name="T6" fmla="*/ 0 w 1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0" y="13"/>
                  </a:moveTo>
                  <a:cubicBezTo>
                    <a:pt x="4" y="9"/>
                    <a:pt x="7" y="4"/>
                    <a:pt x="11" y="0"/>
                  </a:cubicBezTo>
                  <a:cubicBezTo>
                    <a:pt x="7" y="4"/>
                    <a:pt x="4" y="9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74">
              <a:extLst>
                <a:ext uri="{FF2B5EF4-FFF2-40B4-BE49-F238E27FC236}">
                  <a16:creationId xmlns="" xmlns:a16="http://schemas.microsoft.com/office/drawing/2014/main" id="{A26B9AD6-E627-454A-8C8E-A448987E3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3686175"/>
              <a:ext cx="6350" cy="793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1 w 4"/>
                <a:gd name="T5" fmla="*/ 5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75">
              <a:extLst>
                <a:ext uri="{FF2B5EF4-FFF2-40B4-BE49-F238E27FC236}">
                  <a16:creationId xmlns="" xmlns:a16="http://schemas.microsoft.com/office/drawing/2014/main" id="{F1A77B82-4F37-4BC2-9E3E-185BD658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3687763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76">
              <a:extLst>
                <a:ext uri="{FF2B5EF4-FFF2-40B4-BE49-F238E27FC236}">
                  <a16:creationId xmlns="" xmlns:a16="http://schemas.microsoft.com/office/drawing/2014/main" id="{489B0E3F-6325-4CC3-ADF6-754D5F5F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700463"/>
              <a:ext cx="1588" cy="42863"/>
            </a:xfrm>
            <a:custGeom>
              <a:avLst/>
              <a:gdLst>
                <a:gd name="T0" fmla="*/ 1 w 1"/>
                <a:gd name="T1" fmla="*/ 46 h 46"/>
                <a:gd name="T2" fmla="*/ 0 w 1"/>
                <a:gd name="T3" fmla="*/ 23 h 46"/>
                <a:gd name="T4" fmla="*/ 1 w 1"/>
                <a:gd name="T5" fmla="*/ 0 h 46"/>
                <a:gd name="T6" fmla="*/ 1 w 1"/>
                <a:gd name="T7" fmla="*/ 23 h 46"/>
                <a:gd name="T8" fmla="*/ 1 w 1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6">
                  <a:moveTo>
                    <a:pt x="1" y="46"/>
                  </a:moveTo>
                  <a:cubicBezTo>
                    <a:pt x="0" y="39"/>
                    <a:pt x="0" y="31"/>
                    <a:pt x="0" y="23"/>
                  </a:cubicBezTo>
                  <a:cubicBezTo>
                    <a:pt x="0" y="15"/>
                    <a:pt x="0" y="8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31"/>
                    <a:pt x="1" y="39"/>
                    <a:pt x="1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77">
              <a:extLst>
                <a:ext uri="{FF2B5EF4-FFF2-40B4-BE49-F238E27FC236}">
                  <a16:creationId xmlns="" xmlns:a16="http://schemas.microsoft.com/office/drawing/2014/main" id="{BB441597-4313-4CC9-86B1-A13BF766E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3716338"/>
              <a:ext cx="11113" cy="19050"/>
            </a:xfrm>
            <a:custGeom>
              <a:avLst/>
              <a:gdLst>
                <a:gd name="T0" fmla="*/ 10 w 11"/>
                <a:gd name="T1" fmla="*/ 20 h 20"/>
                <a:gd name="T2" fmla="*/ 0 w 11"/>
                <a:gd name="T3" fmla="*/ 0 h 20"/>
                <a:gd name="T4" fmla="*/ 11 w 11"/>
                <a:gd name="T5" fmla="*/ 19 h 20"/>
                <a:gd name="T6" fmla="*/ 10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0" y="20"/>
                  </a:moveTo>
                  <a:cubicBezTo>
                    <a:pt x="7" y="13"/>
                    <a:pt x="4" y="6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lnTo>
                    <a:pt x="1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78">
              <a:extLst>
                <a:ext uri="{FF2B5EF4-FFF2-40B4-BE49-F238E27FC236}">
                  <a16:creationId xmlns="" xmlns:a16="http://schemas.microsoft.com/office/drawing/2014/main" id="{32CCB1D3-F592-4E6E-8485-317074218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3711575"/>
              <a:ext cx="7938" cy="14288"/>
            </a:xfrm>
            <a:custGeom>
              <a:avLst/>
              <a:gdLst>
                <a:gd name="T0" fmla="*/ 7 w 8"/>
                <a:gd name="T1" fmla="*/ 15 h 15"/>
                <a:gd name="T2" fmla="*/ 0 w 8"/>
                <a:gd name="T3" fmla="*/ 0 h 15"/>
                <a:gd name="T4" fmla="*/ 8 w 8"/>
                <a:gd name="T5" fmla="*/ 15 h 15"/>
                <a:gd name="T6" fmla="*/ 7 w 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7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2" y="5"/>
                    <a:pt x="5" y="10"/>
                    <a:pt x="8" y="15"/>
                  </a:cubicBez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79">
              <a:extLst>
                <a:ext uri="{FF2B5EF4-FFF2-40B4-BE49-F238E27FC236}">
                  <a16:creationId xmlns="" xmlns:a16="http://schemas.microsoft.com/office/drawing/2014/main" id="{EEEEA45E-1EC5-4CEB-95F4-135291A69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3708400"/>
              <a:ext cx="6350" cy="9525"/>
            </a:xfrm>
            <a:custGeom>
              <a:avLst/>
              <a:gdLst>
                <a:gd name="T0" fmla="*/ 5 w 6"/>
                <a:gd name="T1" fmla="*/ 10 h 10"/>
                <a:gd name="T2" fmla="*/ 0 w 6"/>
                <a:gd name="T3" fmla="*/ 0 h 10"/>
                <a:gd name="T4" fmla="*/ 6 w 6"/>
                <a:gd name="T5" fmla="*/ 10 h 10"/>
                <a:gd name="T6" fmla="*/ 5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10"/>
                  </a:moveTo>
                  <a:cubicBezTo>
                    <a:pt x="3" y="7"/>
                    <a:pt x="2" y="3"/>
                    <a:pt x="0" y="0"/>
                  </a:cubicBezTo>
                  <a:cubicBezTo>
                    <a:pt x="2" y="3"/>
                    <a:pt x="4" y="7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80">
              <a:extLst>
                <a:ext uri="{FF2B5EF4-FFF2-40B4-BE49-F238E27FC236}">
                  <a16:creationId xmlns="" xmlns:a16="http://schemas.microsoft.com/office/drawing/2014/main" id="{96BBD20E-F607-4F02-BDC8-2E842A11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4" y="3703638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81">
              <a:extLst>
                <a:ext uri="{FF2B5EF4-FFF2-40B4-BE49-F238E27FC236}">
                  <a16:creationId xmlns="" xmlns:a16="http://schemas.microsoft.com/office/drawing/2014/main" id="{2CA8292F-0361-4685-9ED5-443CBE986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714750"/>
              <a:ext cx="9525" cy="20638"/>
            </a:xfrm>
            <a:custGeom>
              <a:avLst/>
              <a:gdLst>
                <a:gd name="T0" fmla="*/ 0 w 10"/>
                <a:gd name="T1" fmla="*/ 21 h 22"/>
                <a:gd name="T2" fmla="*/ 10 w 10"/>
                <a:gd name="T3" fmla="*/ 0 h 22"/>
                <a:gd name="T4" fmla="*/ 1 w 10"/>
                <a:gd name="T5" fmla="*/ 22 h 22"/>
                <a:gd name="T6" fmla="*/ 0 w 10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0" y="21"/>
                  </a:moveTo>
                  <a:cubicBezTo>
                    <a:pt x="3" y="14"/>
                    <a:pt x="7" y="7"/>
                    <a:pt x="10" y="0"/>
                  </a:cubicBezTo>
                  <a:cubicBezTo>
                    <a:pt x="7" y="7"/>
                    <a:pt x="4" y="14"/>
                    <a:pt x="1" y="22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82">
              <a:extLst>
                <a:ext uri="{FF2B5EF4-FFF2-40B4-BE49-F238E27FC236}">
                  <a16:creationId xmlns="" xmlns:a16="http://schemas.microsoft.com/office/drawing/2014/main" id="{B5804919-19B6-4487-94D6-B5081C43C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709988"/>
              <a:ext cx="7938" cy="15875"/>
            </a:xfrm>
            <a:custGeom>
              <a:avLst/>
              <a:gdLst>
                <a:gd name="T0" fmla="*/ 0 w 8"/>
                <a:gd name="T1" fmla="*/ 16 h 16"/>
                <a:gd name="T2" fmla="*/ 8 w 8"/>
                <a:gd name="T3" fmla="*/ 0 h 16"/>
                <a:gd name="T4" fmla="*/ 1 w 8"/>
                <a:gd name="T5" fmla="*/ 16 h 16"/>
                <a:gd name="T6" fmla="*/ 0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cubicBezTo>
                    <a:pt x="2" y="11"/>
                    <a:pt x="5" y="5"/>
                    <a:pt x="8" y="0"/>
                  </a:cubicBezTo>
                  <a:cubicBezTo>
                    <a:pt x="5" y="5"/>
                    <a:pt x="3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83">
              <a:extLst>
                <a:ext uri="{FF2B5EF4-FFF2-40B4-BE49-F238E27FC236}">
                  <a16:creationId xmlns="" xmlns:a16="http://schemas.microsoft.com/office/drawing/2014/main" id="{240E5204-46EF-4294-A4A1-66867079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706813"/>
              <a:ext cx="4763" cy="11113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0 h 11"/>
                <a:gd name="T4" fmla="*/ 1 w 5"/>
                <a:gd name="T5" fmla="*/ 11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2" y="7"/>
                    <a:pt x="4" y="4"/>
                    <a:pt x="5" y="0"/>
                  </a:cubicBezTo>
                  <a:cubicBezTo>
                    <a:pt x="4" y="4"/>
                    <a:pt x="2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84">
              <a:extLst>
                <a:ext uri="{FF2B5EF4-FFF2-40B4-BE49-F238E27FC236}">
                  <a16:creationId xmlns="" xmlns:a16="http://schemas.microsoft.com/office/drawing/2014/main" id="{3AA05990-B7D6-4E5F-9013-D13AA1DD6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703638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85">
              <a:extLst>
                <a:ext uri="{FF2B5EF4-FFF2-40B4-BE49-F238E27FC236}">
                  <a16:creationId xmlns="" xmlns:a16="http://schemas.microsoft.com/office/drawing/2014/main" id="{8CA51F79-8893-4030-BDB5-B5BE1FC32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3724275"/>
              <a:ext cx="34925" cy="22225"/>
            </a:xfrm>
            <a:custGeom>
              <a:avLst/>
              <a:gdLst>
                <a:gd name="T0" fmla="*/ 0 w 36"/>
                <a:gd name="T1" fmla="*/ 25 h 25"/>
                <a:gd name="T2" fmla="*/ 17 w 36"/>
                <a:gd name="T3" fmla="*/ 12 h 25"/>
                <a:gd name="T4" fmla="*/ 36 w 36"/>
                <a:gd name="T5" fmla="*/ 0 h 25"/>
                <a:gd name="T6" fmla="*/ 18 w 36"/>
                <a:gd name="T7" fmla="*/ 13 h 25"/>
                <a:gd name="T8" fmla="*/ 0 w 3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0" y="25"/>
                  </a:moveTo>
                  <a:cubicBezTo>
                    <a:pt x="5" y="20"/>
                    <a:pt x="11" y="16"/>
                    <a:pt x="17" y="12"/>
                  </a:cubicBezTo>
                  <a:cubicBezTo>
                    <a:pt x="23" y="8"/>
                    <a:pt x="29" y="4"/>
                    <a:pt x="36" y="0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2" y="17"/>
                    <a:pt x="6" y="21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86">
              <a:extLst>
                <a:ext uri="{FF2B5EF4-FFF2-40B4-BE49-F238E27FC236}">
                  <a16:creationId xmlns="" xmlns:a16="http://schemas.microsoft.com/office/drawing/2014/main" id="{1C9F2934-9DEB-48D2-ADD3-141E8AC8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3738563"/>
              <a:ext cx="20638" cy="3175"/>
            </a:xfrm>
            <a:custGeom>
              <a:avLst/>
              <a:gdLst>
                <a:gd name="T0" fmla="*/ 0 w 22"/>
                <a:gd name="T1" fmla="*/ 3 h 4"/>
                <a:gd name="T2" fmla="*/ 22 w 22"/>
                <a:gd name="T3" fmla="*/ 0 h 4"/>
                <a:gd name="T4" fmla="*/ 0 w 22"/>
                <a:gd name="T5" fmla="*/ 4 h 4"/>
                <a:gd name="T6" fmla="*/ 0 w 2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7" y="2"/>
                    <a:pt x="14" y="1"/>
                    <a:pt x="22" y="0"/>
                  </a:cubicBezTo>
                  <a:cubicBezTo>
                    <a:pt x="14" y="1"/>
                    <a:pt x="7" y="3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87">
              <a:extLst>
                <a:ext uri="{FF2B5EF4-FFF2-40B4-BE49-F238E27FC236}">
                  <a16:creationId xmlns="" xmlns:a16="http://schemas.microsoft.com/office/drawing/2014/main" id="{E5A4E2BA-A535-4D4F-9D54-2C734476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3735388"/>
              <a:ext cx="15875" cy="1588"/>
            </a:xfrm>
            <a:custGeom>
              <a:avLst/>
              <a:gdLst>
                <a:gd name="T0" fmla="*/ 0 w 17"/>
                <a:gd name="T1" fmla="*/ 2 h 3"/>
                <a:gd name="T2" fmla="*/ 17 w 17"/>
                <a:gd name="T3" fmla="*/ 0 h 3"/>
                <a:gd name="T4" fmla="*/ 0 w 17"/>
                <a:gd name="T5" fmla="*/ 3 h 3"/>
                <a:gd name="T6" fmla="*/ 0 w 17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1"/>
                    <a:pt x="11" y="1"/>
                    <a:pt x="17" y="0"/>
                  </a:cubicBezTo>
                  <a:cubicBezTo>
                    <a:pt x="11" y="1"/>
                    <a:pt x="6" y="2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88">
              <a:extLst>
                <a:ext uri="{FF2B5EF4-FFF2-40B4-BE49-F238E27FC236}">
                  <a16:creationId xmlns="" xmlns:a16="http://schemas.microsoft.com/office/drawing/2014/main" id="{F00609F6-82C2-4555-8A4D-224CA044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4" y="3730625"/>
              <a:ext cx="9525" cy="3175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0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8" y="1"/>
                    <a:pt x="4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89">
              <a:extLst>
                <a:ext uri="{FF2B5EF4-FFF2-40B4-BE49-F238E27FC236}">
                  <a16:creationId xmlns="" xmlns:a16="http://schemas.microsoft.com/office/drawing/2014/main" id="{B4B44210-4EC4-473A-96FD-A0A90855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372745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90">
              <a:extLst>
                <a:ext uri="{FF2B5EF4-FFF2-40B4-BE49-F238E27FC236}">
                  <a16:creationId xmlns="" xmlns:a16="http://schemas.microsoft.com/office/drawing/2014/main" id="{1CF00D53-109B-481E-8A7B-DE2E3FAD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3724275"/>
              <a:ext cx="9525" cy="17463"/>
            </a:xfrm>
            <a:custGeom>
              <a:avLst/>
              <a:gdLst>
                <a:gd name="T0" fmla="*/ 0 w 11"/>
                <a:gd name="T1" fmla="*/ 19 h 20"/>
                <a:gd name="T2" fmla="*/ 11 w 11"/>
                <a:gd name="T3" fmla="*/ 0 h 20"/>
                <a:gd name="T4" fmla="*/ 1 w 11"/>
                <a:gd name="T5" fmla="*/ 20 h 20"/>
                <a:gd name="T6" fmla="*/ 0 w 11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0" y="19"/>
                  </a:moveTo>
                  <a:cubicBezTo>
                    <a:pt x="3" y="13"/>
                    <a:pt x="7" y="7"/>
                    <a:pt x="11" y="0"/>
                  </a:cubicBezTo>
                  <a:cubicBezTo>
                    <a:pt x="7" y="7"/>
                    <a:pt x="4" y="13"/>
                    <a:pt x="1" y="20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91">
              <a:extLst>
                <a:ext uri="{FF2B5EF4-FFF2-40B4-BE49-F238E27FC236}">
                  <a16:creationId xmlns="" xmlns:a16="http://schemas.microsoft.com/office/drawing/2014/main" id="{43BE0129-4861-4933-8CCA-8C1DEB493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3724275"/>
              <a:ext cx="7938" cy="12700"/>
            </a:xfrm>
            <a:custGeom>
              <a:avLst/>
              <a:gdLst>
                <a:gd name="T0" fmla="*/ 0 w 9"/>
                <a:gd name="T1" fmla="*/ 14 h 15"/>
                <a:gd name="T2" fmla="*/ 9 w 9"/>
                <a:gd name="T3" fmla="*/ 0 h 15"/>
                <a:gd name="T4" fmla="*/ 1 w 9"/>
                <a:gd name="T5" fmla="*/ 15 h 15"/>
                <a:gd name="T6" fmla="*/ 0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9"/>
                    <a:pt x="6" y="4"/>
                    <a:pt x="9" y="0"/>
                  </a:cubicBezTo>
                  <a:cubicBezTo>
                    <a:pt x="6" y="5"/>
                    <a:pt x="3" y="10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92">
              <a:extLst>
                <a:ext uri="{FF2B5EF4-FFF2-40B4-BE49-F238E27FC236}">
                  <a16:creationId xmlns="" xmlns:a16="http://schemas.microsoft.com/office/drawing/2014/main" id="{E3C3C8AB-1D78-4960-A0DC-6E153360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4" y="3724275"/>
              <a:ext cx="4763" cy="9525"/>
            </a:xfrm>
            <a:custGeom>
              <a:avLst/>
              <a:gdLst>
                <a:gd name="T0" fmla="*/ 0 w 6"/>
                <a:gd name="T1" fmla="*/ 9 h 10"/>
                <a:gd name="T2" fmla="*/ 6 w 6"/>
                <a:gd name="T3" fmla="*/ 0 h 10"/>
                <a:gd name="T4" fmla="*/ 1 w 6"/>
                <a:gd name="T5" fmla="*/ 10 h 10"/>
                <a:gd name="T6" fmla="*/ 0 w 6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2" y="6"/>
                    <a:pt x="4" y="3"/>
                    <a:pt x="6" y="0"/>
                  </a:cubicBezTo>
                  <a:cubicBezTo>
                    <a:pt x="4" y="3"/>
                    <a:pt x="2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93">
              <a:extLst>
                <a:ext uri="{FF2B5EF4-FFF2-40B4-BE49-F238E27FC236}">
                  <a16:creationId xmlns="" xmlns:a16="http://schemas.microsoft.com/office/drawing/2014/main" id="{40A63C85-A165-4CB6-8CB3-D8E8ADBC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4" y="3724275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Freeform 94">
              <a:extLst>
                <a:ext uri="{FF2B5EF4-FFF2-40B4-BE49-F238E27FC236}">
                  <a16:creationId xmlns="" xmlns:a16="http://schemas.microsoft.com/office/drawing/2014/main" id="{9E5E2357-E535-4296-B437-C17EBE32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514" y="3744913"/>
              <a:ext cx="6350" cy="42863"/>
            </a:xfrm>
            <a:custGeom>
              <a:avLst/>
              <a:gdLst>
                <a:gd name="T0" fmla="*/ 6 w 6"/>
                <a:gd name="T1" fmla="*/ 47 h 47"/>
                <a:gd name="T2" fmla="*/ 2 w 6"/>
                <a:gd name="T3" fmla="*/ 24 h 47"/>
                <a:gd name="T4" fmla="*/ 0 w 6"/>
                <a:gd name="T5" fmla="*/ 0 h 47"/>
                <a:gd name="T6" fmla="*/ 3 w 6"/>
                <a:gd name="T7" fmla="*/ 24 h 47"/>
                <a:gd name="T8" fmla="*/ 6 w 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7">
                  <a:moveTo>
                    <a:pt x="6" y="47"/>
                  </a:moveTo>
                  <a:cubicBezTo>
                    <a:pt x="4" y="39"/>
                    <a:pt x="3" y="32"/>
                    <a:pt x="2" y="24"/>
                  </a:cubicBezTo>
                  <a:cubicBezTo>
                    <a:pt x="1" y="16"/>
                    <a:pt x="0" y="8"/>
                    <a:pt x="0" y="0"/>
                  </a:cubicBezTo>
                  <a:cubicBezTo>
                    <a:pt x="1" y="8"/>
                    <a:pt x="2" y="16"/>
                    <a:pt x="3" y="24"/>
                  </a:cubicBezTo>
                  <a:cubicBezTo>
                    <a:pt x="4" y="31"/>
                    <a:pt x="5" y="39"/>
                    <a:pt x="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95">
              <a:extLst>
                <a:ext uri="{FF2B5EF4-FFF2-40B4-BE49-F238E27FC236}">
                  <a16:creationId xmlns="" xmlns:a16="http://schemas.microsoft.com/office/drawing/2014/main" id="{109D7AC1-4A5E-4760-AB70-69E56961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3760788"/>
              <a:ext cx="12700" cy="17463"/>
            </a:xfrm>
            <a:custGeom>
              <a:avLst/>
              <a:gdLst>
                <a:gd name="T0" fmla="*/ 12 w 13"/>
                <a:gd name="T1" fmla="*/ 19 h 19"/>
                <a:gd name="T2" fmla="*/ 0 w 13"/>
                <a:gd name="T3" fmla="*/ 0 h 19"/>
                <a:gd name="T4" fmla="*/ 13 w 13"/>
                <a:gd name="T5" fmla="*/ 19 h 19"/>
                <a:gd name="T6" fmla="*/ 12 w 13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12" y="19"/>
                  </a:moveTo>
                  <a:cubicBezTo>
                    <a:pt x="8" y="13"/>
                    <a:pt x="4" y="7"/>
                    <a:pt x="0" y="0"/>
                  </a:cubicBezTo>
                  <a:cubicBezTo>
                    <a:pt x="4" y="7"/>
                    <a:pt x="8" y="13"/>
                    <a:pt x="13" y="19"/>
                  </a:cubicBezTo>
                  <a:lnTo>
                    <a:pt x="1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96">
              <a:extLst>
                <a:ext uri="{FF2B5EF4-FFF2-40B4-BE49-F238E27FC236}">
                  <a16:creationId xmlns="" xmlns:a16="http://schemas.microsoft.com/office/drawing/2014/main" id="{7AB31F5B-6CDD-4C95-993B-20E22BD9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3756025"/>
              <a:ext cx="9525" cy="14288"/>
            </a:xfrm>
            <a:custGeom>
              <a:avLst/>
              <a:gdLst>
                <a:gd name="T0" fmla="*/ 10 w 10"/>
                <a:gd name="T1" fmla="*/ 15 h 15"/>
                <a:gd name="T2" fmla="*/ 0 w 10"/>
                <a:gd name="T3" fmla="*/ 0 h 15"/>
                <a:gd name="T4" fmla="*/ 10 w 10"/>
                <a:gd name="T5" fmla="*/ 14 h 15"/>
                <a:gd name="T6" fmla="*/ 10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6" y="10"/>
                    <a:pt x="3" y="5"/>
                    <a:pt x="0" y="0"/>
                  </a:cubicBezTo>
                  <a:cubicBezTo>
                    <a:pt x="3" y="5"/>
                    <a:pt x="7" y="10"/>
                    <a:pt x="10" y="14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97">
              <a:extLst>
                <a:ext uri="{FF2B5EF4-FFF2-40B4-BE49-F238E27FC236}">
                  <a16:creationId xmlns="" xmlns:a16="http://schemas.microsoft.com/office/drawing/2014/main" id="{E28EB3EB-3E74-4B6F-B2AE-58A82074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3752850"/>
              <a:ext cx="4763" cy="9525"/>
            </a:xfrm>
            <a:custGeom>
              <a:avLst/>
              <a:gdLst>
                <a:gd name="T0" fmla="*/ 5 w 6"/>
                <a:gd name="T1" fmla="*/ 10 h 10"/>
                <a:gd name="T2" fmla="*/ 0 w 6"/>
                <a:gd name="T3" fmla="*/ 0 h 10"/>
                <a:gd name="T4" fmla="*/ 6 w 6"/>
                <a:gd name="T5" fmla="*/ 9 h 10"/>
                <a:gd name="T6" fmla="*/ 5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10"/>
                  </a:moveTo>
                  <a:cubicBezTo>
                    <a:pt x="3" y="7"/>
                    <a:pt x="1" y="3"/>
                    <a:pt x="0" y="0"/>
                  </a:cubicBezTo>
                  <a:cubicBezTo>
                    <a:pt x="2" y="3"/>
                    <a:pt x="4" y="6"/>
                    <a:pt x="6" y="9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98">
              <a:extLst>
                <a:ext uri="{FF2B5EF4-FFF2-40B4-BE49-F238E27FC236}">
                  <a16:creationId xmlns="" xmlns:a16="http://schemas.microsoft.com/office/drawing/2014/main" id="{16D6A5A2-B53F-4512-9B43-7BF9FBEFE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3749675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99">
              <a:extLst>
                <a:ext uri="{FF2B5EF4-FFF2-40B4-BE49-F238E27FC236}">
                  <a16:creationId xmlns="" xmlns:a16="http://schemas.microsoft.com/office/drawing/2014/main" id="{C5F46712-16DD-4CE9-BEBA-4E3B720A6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3757613"/>
              <a:ext cx="6350" cy="20638"/>
            </a:xfrm>
            <a:custGeom>
              <a:avLst/>
              <a:gdLst>
                <a:gd name="T0" fmla="*/ 0 w 7"/>
                <a:gd name="T1" fmla="*/ 22 h 22"/>
                <a:gd name="T2" fmla="*/ 7 w 7"/>
                <a:gd name="T3" fmla="*/ 0 h 22"/>
                <a:gd name="T4" fmla="*/ 1 w 7"/>
                <a:gd name="T5" fmla="*/ 22 h 22"/>
                <a:gd name="T6" fmla="*/ 0 w 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0" y="22"/>
                  </a:moveTo>
                  <a:cubicBezTo>
                    <a:pt x="2" y="14"/>
                    <a:pt x="4" y="7"/>
                    <a:pt x="7" y="0"/>
                  </a:cubicBezTo>
                  <a:cubicBezTo>
                    <a:pt x="5" y="7"/>
                    <a:pt x="3" y="15"/>
                    <a:pt x="1" y="2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100">
              <a:extLst>
                <a:ext uri="{FF2B5EF4-FFF2-40B4-BE49-F238E27FC236}">
                  <a16:creationId xmlns="" xmlns:a16="http://schemas.microsoft.com/office/drawing/2014/main" id="{60C37D34-6C74-4A49-B9A4-DBBBFA067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3752850"/>
              <a:ext cx="4763" cy="17463"/>
            </a:xfrm>
            <a:custGeom>
              <a:avLst/>
              <a:gdLst>
                <a:gd name="T0" fmla="*/ 0 w 5"/>
                <a:gd name="T1" fmla="*/ 18 h 18"/>
                <a:gd name="T2" fmla="*/ 5 w 5"/>
                <a:gd name="T3" fmla="*/ 0 h 18"/>
                <a:gd name="T4" fmla="*/ 0 w 5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0" y="18"/>
                  </a:moveTo>
                  <a:cubicBezTo>
                    <a:pt x="1" y="12"/>
                    <a:pt x="3" y="6"/>
                    <a:pt x="5" y="0"/>
                  </a:cubicBezTo>
                  <a:cubicBezTo>
                    <a:pt x="4" y="6"/>
                    <a:pt x="2" y="12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101">
              <a:extLst>
                <a:ext uri="{FF2B5EF4-FFF2-40B4-BE49-F238E27FC236}">
                  <a16:creationId xmlns="" xmlns:a16="http://schemas.microsoft.com/office/drawing/2014/main" id="{AFE77907-1F8C-4CD0-BBC7-31DC3791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3751263"/>
              <a:ext cx="3175" cy="11113"/>
            </a:xfrm>
            <a:custGeom>
              <a:avLst/>
              <a:gdLst>
                <a:gd name="T0" fmla="*/ 0 w 4"/>
                <a:gd name="T1" fmla="*/ 11 h 12"/>
                <a:gd name="T2" fmla="*/ 4 w 4"/>
                <a:gd name="T3" fmla="*/ 0 h 12"/>
                <a:gd name="T4" fmla="*/ 1 w 4"/>
                <a:gd name="T5" fmla="*/ 12 h 12"/>
                <a:gd name="T6" fmla="*/ 0 w 4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0" y="11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3" y="4"/>
                    <a:pt x="2" y="8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102">
              <a:extLst>
                <a:ext uri="{FF2B5EF4-FFF2-40B4-BE49-F238E27FC236}">
                  <a16:creationId xmlns="" xmlns:a16="http://schemas.microsoft.com/office/drawing/2014/main" id="{BE54E67A-859F-4563-ADCB-9E3D59DD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514" y="374967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103">
              <a:extLst>
                <a:ext uri="{FF2B5EF4-FFF2-40B4-BE49-F238E27FC236}">
                  <a16:creationId xmlns="" xmlns:a16="http://schemas.microsoft.com/office/drawing/2014/main" id="{64E9CC9C-E682-400B-AFD2-BF62A9A38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3762375"/>
              <a:ext cx="31750" cy="26988"/>
            </a:xfrm>
            <a:custGeom>
              <a:avLst/>
              <a:gdLst>
                <a:gd name="T0" fmla="*/ 0 w 33"/>
                <a:gd name="T1" fmla="*/ 29 h 29"/>
                <a:gd name="T2" fmla="*/ 16 w 33"/>
                <a:gd name="T3" fmla="*/ 13 h 29"/>
                <a:gd name="T4" fmla="*/ 33 w 33"/>
                <a:gd name="T5" fmla="*/ 0 h 29"/>
                <a:gd name="T6" fmla="*/ 17 w 33"/>
                <a:gd name="T7" fmla="*/ 14 h 29"/>
                <a:gd name="T8" fmla="*/ 0 w 33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0" y="29"/>
                  </a:moveTo>
                  <a:cubicBezTo>
                    <a:pt x="5" y="23"/>
                    <a:pt x="10" y="18"/>
                    <a:pt x="16" y="13"/>
                  </a:cubicBezTo>
                  <a:cubicBezTo>
                    <a:pt x="21" y="9"/>
                    <a:pt x="27" y="4"/>
                    <a:pt x="33" y="0"/>
                  </a:cubicBezTo>
                  <a:cubicBezTo>
                    <a:pt x="27" y="5"/>
                    <a:pt x="22" y="9"/>
                    <a:pt x="17" y="14"/>
                  </a:cubicBezTo>
                  <a:cubicBezTo>
                    <a:pt x="11" y="19"/>
                    <a:pt x="6" y="24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104">
              <a:extLst>
                <a:ext uri="{FF2B5EF4-FFF2-40B4-BE49-F238E27FC236}">
                  <a16:creationId xmlns="" xmlns:a16="http://schemas.microsoft.com/office/drawing/2014/main" id="{3490A74F-880A-4E2C-BABE-6B83A0B7F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778250"/>
              <a:ext cx="19050" cy="6350"/>
            </a:xfrm>
            <a:custGeom>
              <a:avLst/>
              <a:gdLst>
                <a:gd name="T0" fmla="*/ 0 w 21"/>
                <a:gd name="T1" fmla="*/ 6 h 7"/>
                <a:gd name="T2" fmla="*/ 21 w 21"/>
                <a:gd name="T3" fmla="*/ 0 h 7"/>
                <a:gd name="T4" fmla="*/ 0 w 21"/>
                <a:gd name="T5" fmla="*/ 7 h 7"/>
                <a:gd name="T6" fmla="*/ 0 w 21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">
                  <a:moveTo>
                    <a:pt x="0" y="6"/>
                  </a:moveTo>
                  <a:cubicBezTo>
                    <a:pt x="7" y="4"/>
                    <a:pt x="14" y="2"/>
                    <a:pt x="21" y="0"/>
                  </a:cubicBezTo>
                  <a:cubicBezTo>
                    <a:pt x="14" y="2"/>
                    <a:pt x="7" y="4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105">
              <a:extLst>
                <a:ext uri="{FF2B5EF4-FFF2-40B4-BE49-F238E27FC236}">
                  <a16:creationId xmlns="" xmlns:a16="http://schemas.microsoft.com/office/drawing/2014/main" id="{EECBA9DB-C586-4FEB-819A-ABD697F77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3773488"/>
              <a:ext cx="15875" cy="4763"/>
            </a:xfrm>
            <a:custGeom>
              <a:avLst/>
              <a:gdLst>
                <a:gd name="T0" fmla="*/ 0 w 17"/>
                <a:gd name="T1" fmla="*/ 4 h 5"/>
                <a:gd name="T2" fmla="*/ 17 w 17"/>
                <a:gd name="T3" fmla="*/ 0 h 5"/>
                <a:gd name="T4" fmla="*/ 0 w 17"/>
                <a:gd name="T5" fmla="*/ 5 h 5"/>
                <a:gd name="T6" fmla="*/ 0 w 17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0" y="4"/>
                  </a:moveTo>
                  <a:cubicBezTo>
                    <a:pt x="6" y="2"/>
                    <a:pt x="11" y="1"/>
                    <a:pt x="17" y="0"/>
                  </a:cubicBezTo>
                  <a:cubicBezTo>
                    <a:pt x="11" y="1"/>
                    <a:pt x="6" y="3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106">
              <a:extLst>
                <a:ext uri="{FF2B5EF4-FFF2-40B4-BE49-F238E27FC236}">
                  <a16:creationId xmlns="" xmlns:a16="http://schemas.microsoft.com/office/drawing/2014/main" id="{47D2DFBD-97CA-4B2D-85EE-5F65B2B0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770313"/>
              <a:ext cx="9525" cy="3175"/>
            </a:xfrm>
            <a:custGeom>
              <a:avLst/>
              <a:gdLst>
                <a:gd name="T0" fmla="*/ 0 w 10"/>
                <a:gd name="T1" fmla="*/ 2 h 3"/>
                <a:gd name="T2" fmla="*/ 10 w 10"/>
                <a:gd name="T3" fmla="*/ 0 h 3"/>
                <a:gd name="T4" fmla="*/ 0 w 10"/>
                <a:gd name="T5" fmla="*/ 3 h 3"/>
                <a:gd name="T6" fmla="*/ 0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1"/>
                    <a:pt x="7" y="1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107">
              <a:extLst>
                <a:ext uri="{FF2B5EF4-FFF2-40B4-BE49-F238E27FC236}">
                  <a16:creationId xmlns="" xmlns:a16="http://schemas.microsoft.com/office/drawing/2014/main" id="{EE163395-A74D-4E81-AAFA-543B4F2E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767138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108">
              <a:extLst>
                <a:ext uri="{FF2B5EF4-FFF2-40B4-BE49-F238E27FC236}">
                  <a16:creationId xmlns="" xmlns:a16="http://schemas.microsoft.com/office/drawing/2014/main" id="{405D5E05-F824-46E5-95C3-B90C8A177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765550"/>
              <a:ext cx="6350" cy="19050"/>
            </a:xfrm>
            <a:custGeom>
              <a:avLst/>
              <a:gdLst>
                <a:gd name="T0" fmla="*/ 0 w 8"/>
                <a:gd name="T1" fmla="*/ 20 h 21"/>
                <a:gd name="T2" fmla="*/ 8 w 8"/>
                <a:gd name="T3" fmla="*/ 0 h 21"/>
                <a:gd name="T4" fmla="*/ 1 w 8"/>
                <a:gd name="T5" fmla="*/ 21 h 21"/>
                <a:gd name="T6" fmla="*/ 0 w 8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0" y="20"/>
                  </a:moveTo>
                  <a:cubicBezTo>
                    <a:pt x="2" y="13"/>
                    <a:pt x="5" y="7"/>
                    <a:pt x="8" y="0"/>
                  </a:cubicBezTo>
                  <a:cubicBezTo>
                    <a:pt x="5" y="7"/>
                    <a:pt x="3" y="14"/>
                    <a:pt x="1" y="21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109">
              <a:extLst>
                <a:ext uri="{FF2B5EF4-FFF2-40B4-BE49-F238E27FC236}">
                  <a16:creationId xmlns="" xmlns:a16="http://schemas.microsoft.com/office/drawing/2014/main" id="{F684BA28-52F7-45B3-9115-2F3A4641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3763963"/>
              <a:ext cx="6350" cy="14288"/>
            </a:xfrm>
            <a:custGeom>
              <a:avLst/>
              <a:gdLst>
                <a:gd name="T0" fmla="*/ 0 w 7"/>
                <a:gd name="T1" fmla="*/ 15 h 16"/>
                <a:gd name="T2" fmla="*/ 7 w 7"/>
                <a:gd name="T3" fmla="*/ 0 h 16"/>
                <a:gd name="T4" fmla="*/ 1 w 7"/>
                <a:gd name="T5" fmla="*/ 16 h 16"/>
                <a:gd name="T6" fmla="*/ 0 w 7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0" y="15"/>
                  </a:moveTo>
                  <a:cubicBezTo>
                    <a:pt x="2" y="10"/>
                    <a:pt x="4" y="5"/>
                    <a:pt x="7" y="0"/>
                  </a:cubicBezTo>
                  <a:cubicBezTo>
                    <a:pt x="5" y="5"/>
                    <a:pt x="3" y="10"/>
                    <a:pt x="1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110">
              <a:extLst>
                <a:ext uri="{FF2B5EF4-FFF2-40B4-BE49-F238E27FC236}">
                  <a16:creationId xmlns="" xmlns:a16="http://schemas.microsoft.com/office/drawing/2014/main" id="{A508A5F8-B0C5-40A6-94B0-F02BFF70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763963"/>
              <a:ext cx="4763" cy="9525"/>
            </a:xfrm>
            <a:custGeom>
              <a:avLst/>
              <a:gdLst>
                <a:gd name="T0" fmla="*/ 0 w 5"/>
                <a:gd name="T1" fmla="*/ 9 h 10"/>
                <a:gd name="T2" fmla="*/ 5 w 5"/>
                <a:gd name="T3" fmla="*/ 0 h 10"/>
                <a:gd name="T4" fmla="*/ 1 w 5"/>
                <a:gd name="T5" fmla="*/ 10 h 10"/>
                <a:gd name="T6" fmla="*/ 0 w 5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2" y="6"/>
                    <a:pt x="3" y="3"/>
                    <a:pt x="5" y="0"/>
                  </a:cubicBezTo>
                  <a:cubicBezTo>
                    <a:pt x="4" y="3"/>
                    <a:pt x="2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111">
              <a:extLst>
                <a:ext uri="{FF2B5EF4-FFF2-40B4-BE49-F238E27FC236}">
                  <a16:creationId xmlns="" xmlns:a16="http://schemas.microsoft.com/office/drawing/2014/main" id="{9BD0E123-C535-41FC-81EC-A4A0F55E4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763963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112">
              <a:extLst>
                <a:ext uri="{FF2B5EF4-FFF2-40B4-BE49-F238E27FC236}">
                  <a16:creationId xmlns="" xmlns:a16="http://schemas.microsoft.com/office/drawing/2014/main" id="{E7FAF070-0453-47FA-9387-E33DF1563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3792538"/>
              <a:ext cx="12700" cy="41275"/>
            </a:xfrm>
            <a:custGeom>
              <a:avLst/>
              <a:gdLst>
                <a:gd name="T0" fmla="*/ 14 w 14"/>
                <a:gd name="T1" fmla="*/ 45 h 45"/>
                <a:gd name="T2" fmla="*/ 5 w 14"/>
                <a:gd name="T3" fmla="*/ 24 h 45"/>
                <a:gd name="T4" fmla="*/ 0 w 14"/>
                <a:gd name="T5" fmla="*/ 0 h 45"/>
                <a:gd name="T6" fmla="*/ 6 w 14"/>
                <a:gd name="T7" fmla="*/ 23 h 45"/>
                <a:gd name="T8" fmla="*/ 14 w 1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11" y="38"/>
                    <a:pt x="8" y="31"/>
                    <a:pt x="5" y="24"/>
                  </a:cubicBezTo>
                  <a:cubicBezTo>
                    <a:pt x="3" y="16"/>
                    <a:pt x="1" y="8"/>
                    <a:pt x="0" y="0"/>
                  </a:cubicBezTo>
                  <a:cubicBezTo>
                    <a:pt x="2" y="8"/>
                    <a:pt x="4" y="16"/>
                    <a:pt x="6" y="23"/>
                  </a:cubicBezTo>
                  <a:cubicBezTo>
                    <a:pt x="9" y="31"/>
                    <a:pt x="11" y="38"/>
                    <a:pt x="1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113">
              <a:extLst>
                <a:ext uri="{FF2B5EF4-FFF2-40B4-BE49-F238E27FC236}">
                  <a16:creationId xmlns="" xmlns:a16="http://schemas.microsoft.com/office/drawing/2014/main" id="{98A0E132-8641-451F-B5C7-6850F8505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3810000"/>
              <a:ext cx="14288" cy="15875"/>
            </a:xfrm>
            <a:custGeom>
              <a:avLst/>
              <a:gdLst>
                <a:gd name="T0" fmla="*/ 15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  <a:gd name="T6" fmla="*/ 15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16"/>
                  </a:moveTo>
                  <a:cubicBezTo>
                    <a:pt x="10" y="11"/>
                    <a:pt x="4" y="6"/>
                    <a:pt x="0" y="0"/>
                  </a:cubicBezTo>
                  <a:cubicBezTo>
                    <a:pt x="5" y="5"/>
                    <a:pt x="10" y="11"/>
                    <a:pt x="16" y="16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114">
              <a:extLst>
                <a:ext uri="{FF2B5EF4-FFF2-40B4-BE49-F238E27FC236}">
                  <a16:creationId xmlns="" xmlns:a16="http://schemas.microsoft.com/office/drawing/2014/main" id="{FEBD14E0-244B-41B5-AAD3-FE9BA690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3805238"/>
              <a:ext cx="11113" cy="127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12 w 12"/>
                <a:gd name="T5" fmla="*/ 13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4" y="5"/>
                    <a:pt x="0" y="0"/>
                  </a:cubicBezTo>
                  <a:cubicBezTo>
                    <a:pt x="4" y="5"/>
                    <a:pt x="8" y="9"/>
                    <a:pt x="12" y="13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115">
              <a:extLst>
                <a:ext uri="{FF2B5EF4-FFF2-40B4-BE49-F238E27FC236}">
                  <a16:creationId xmlns="" xmlns:a16="http://schemas.microsoft.com/office/drawing/2014/main" id="{1E82CCBA-7CDF-40AD-AA9C-F663CE3C7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3802063"/>
              <a:ext cx="6350" cy="7938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8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2" y="3"/>
                    <a:pt x="5" y="5"/>
                    <a:pt x="8" y="8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116">
              <a:extLst>
                <a:ext uri="{FF2B5EF4-FFF2-40B4-BE49-F238E27FC236}">
                  <a16:creationId xmlns="" xmlns:a16="http://schemas.microsoft.com/office/drawing/2014/main" id="{43B79993-EE92-4E00-95BD-9B00E69FA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639" y="379730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117">
              <a:extLst>
                <a:ext uri="{FF2B5EF4-FFF2-40B4-BE49-F238E27FC236}">
                  <a16:creationId xmlns="" xmlns:a16="http://schemas.microsoft.com/office/drawing/2014/main" id="{FA600562-3108-4116-B769-1CC1B201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3803650"/>
              <a:ext cx="3175" cy="22225"/>
            </a:xfrm>
            <a:custGeom>
              <a:avLst/>
              <a:gdLst>
                <a:gd name="T0" fmla="*/ 0 w 3"/>
                <a:gd name="T1" fmla="*/ 23 h 23"/>
                <a:gd name="T2" fmla="*/ 3 w 3"/>
                <a:gd name="T3" fmla="*/ 0 h 23"/>
                <a:gd name="T4" fmla="*/ 1 w 3"/>
                <a:gd name="T5" fmla="*/ 23 h 23"/>
                <a:gd name="T6" fmla="*/ 0 w 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3">
                  <a:moveTo>
                    <a:pt x="0" y="23"/>
                  </a:moveTo>
                  <a:cubicBezTo>
                    <a:pt x="0" y="15"/>
                    <a:pt x="2" y="7"/>
                    <a:pt x="3" y="0"/>
                  </a:cubicBezTo>
                  <a:cubicBezTo>
                    <a:pt x="2" y="8"/>
                    <a:pt x="1" y="15"/>
                    <a:pt x="1" y="23"/>
                  </a:cubicBez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0" name="Freeform 118">
              <a:extLst>
                <a:ext uri="{FF2B5EF4-FFF2-40B4-BE49-F238E27FC236}">
                  <a16:creationId xmlns="" xmlns:a16="http://schemas.microsoft.com/office/drawing/2014/main" id="{AF0F0E57-EE07-4DBC-B528-4BB341DB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3800475"/>
              <a:ext cx="1588" cy="17463"/>
            </a:xfrm>
            <a:custGeom>
              <a:avLst/>
              <a:gdLst>
                <a:gd name="T0" fmla="*/ 0 w 3"/>
                <a:gd name="T1" fmla="*/ 18 h 18"/>
                <a:gd name="T2" fmla="*/ 3 w 3"/>
                <a:gd name="T3" fmla="*/ 0 h 18"/>
                <a:gd name="T4" fmla="*/ 1 w 3"/>
                <a:gd name="T5" fmla="*/ 18 h 18"/>
                <a:gd name="T6" fmla="*/ 0 w 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0" y="18"/>
                  </a:moveTo>
                  <a:cubicBezTo>
                    <a:pt x="1" y="12"/>
                    <a:pt x="1" y="6"/>
                    <a:pt x="3" y="0"/>
                  </a:cubicBezTo>
                  <a:cubicBezTo>
                    <a:pt x="2" y="6"/>
                    <a:pt x="1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1" name="Freeform 119">
              <a:extLst>
                <a:ext uri="{FF2B5EF4-FFF2-40B4-BE49-F238E27FC236}">
                  <a16:creationId xmlns="" xmlns:a16="http://schemas.microsoft.com/office/drawing/2014/main" id="{652DD98C-92BF-4A90-A908-442E6B5B9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3797300"/>
              <a:ext cx="1588" cy="11113"/>
            </a:xfrm>
            <a:custGeom>
              <a:avLst/>
              <a:gdLst>
                <a:gd name="T0" fmla="*/ 0 w 2"/>
                <a:gd name="T1" fmla="*/ 12 h 12"/>
                <a:gd name="T2" fmla="*/ 2 w 2"/>
                <a:gd name="T3" fmla="*/ 0 h 12"/>
                <a:gd name="T4" fmla="*/ 1 w 2"/>
                <a:gd name="T5" fmla="*/ 12 h 12"/>
                <a:gd name="T6" fmla="*/ 0 w 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1" y="8"/>
                    <a:pt x="1" y="4"/>
                    <a:pt x="2" y="0"/>
                  </a:cubicBezTo>
                  <a:cubicBezTo>
                    <a:pt x="2" y="4"/>
                    <a:pt x="1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2" name="Freeform 120">
              <a:extLst>
                <a:ext uri="{FF2B5EF4-FFF2-40B4-BE49-F238E27FC236}">
                  <a16:creationId xmlns="" xmlns:a16="http://schemas.microsoft.com/office/drawing/2014/main" id="{AFA19E8C-EE2B-4AF1-8291-8A82BDB53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379571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3" name="Freeform 121">
              <a:extLst>
                <a:ext uri="{FF2B5EF4-FFF2-40B4-BE49-F238E27FC236}">
                  <a16:creationId xmlns="" xmlns:a16="http://schemas.microsoft.com/office/drawing/2014/main" id="{52E65409-0114-432F-BAC7-3E5A533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3803650"/>
              <a:ext cx="25400" cy="31750"/>
            </a:xfrm>
            <a:custGeom>
              <a:avLst/>
              <a:gdLst>
                <a:gd name="T0" fmla="*/ 0 w 27"/>
                <a:gd name="T1" fmla="*/ 34 h 34"/>
                <a:gd name="T2" fmla="*/ 13 w 27"/>
                <a:gd name="T3" fmla="*/ 16 h 34"/>
                <a:gd name="T4" fmla="*/ 27 w 27"/>
                <a:gd name="T5" fmla="*/ 0 h 34"/>
                <a:gd name="T6" fmla="*/ 13 w 27"/>
                <a:gd name="T7" fmla="*/ 16 h 34"/>
                <a:gd name="T8" fmla="*/ 0 w 27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0" y="34"/>
                  </a:moveTo>
                  <a:cubicBezTo>
                    <a:pt x="4" y="27"/>
                    <a:pt x="8" y="21"/>
                    <a:pt x="13" y="16"/>
                  </a:cubicBezTo>
                  <a:cubicBezTo>
                    <a:pt x="17" y="10"/>
                    <a:pt x="22" y="5"/>
                    <a:pt x="27" y="0"/>
                  </a:cubicBezTo>
                  <a:cubicBezTo>
                    <a:pt x="22" y="5"/>
                    <a:pt x="18" y="11"/>
                    <a:pt x="13" y="16"/>
                  </a:cubicBezTo>
                  <a:cubicBezTo>
                    <a:pt x="9" y="22"/>
                    <a:pt x="5" y="28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4" name="Freeform 122">
              <a:extLst>
                <a:ext uri="{FF2B5EF4-FFF2-40B4-BE49-F238E27FC236}">
                  <a16:creationId xmlns="" xmlns:a16="http://schemas.microsoft.com/office/drawing/2014/main" id="{59B6E677-A905-4C05-83BB-7E3433B4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3819525"/>
              <a:ext cx="17463" cy="9525"/>
            </a:xfrm>
            <a:custGeom>
              <a:avLst/>
              <a:gdLst>
                <a:gd name="T0" fmla="*/ 0 w 20"/>
                <a:gd name="T1" fmla="*/ 9 h 10"/>
                <a:gd name="T2" fmla="*/ 20 w 20"/>
                <a:gd name="T3" fmla="*/ 0 h 10"/>
                <a:gd name="T4" fmla="*/ 1 w 20"/>
                <a:gd name="T5" fmla="*/ 10 h 10"/>
                <a:gd name="T6" fmla="*/ 0 w 20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cubicBezTo>
                    <a:pt x="7" y="5"/>
                    <a:pt x="13" y="2"/>
                    <a:pt x="20" y="0"/>
                  </a:cubicBezTo>
                  <a:cubicBezTo>
                    <a:pt x="13" y="3"/>
                    <a:pt x="7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5" name="Freeform 123">
              <a:extLst>
                <a:ext uri="{FF2B5EF4-FFF2-40B4-BE49-F238E27FC236}">
                  <a16:creationId xmlns="" xmlns:a16="http://schemas.microsoft.com/office/drawing/2014/main" id="{2D03C561-E96B-4444-A9F8-ACDA26EC3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3814763"/>
              <a:ext cx="14288" cy="635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0 h 7"/>
                <a:gd name="T4" fmla="*/ 1 w 16"/>
                <a:gd name="T5" fmla="*/ 7 h 7"/>
                <a:gd name="T6" fmla="*/ 0 w 1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6" y="4"/>
                    <a:pt x="11" y="2"/>
                    <a:pt x="16" y="0"/>
                  </a:cubicBezTo>
                  <a:cubicBezTo>
                    <a:pt x="11" y="2"/>
                    <a:pt x="6" y="5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6" name="Freeform 124">
              <a:extLst>
                <a:ext uri="{FF2B5EF4-FFF2-40B4-BE49-F238E27FC236}">
                  <a16:creationId xmlns="" xmlns:a16="http://schemas.microsoft.com/office/drawing/2014/main" id="{C5222652-052B-489C-88ED-917E810F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810000"/>
              <a:ext cx="9525" cy="4763"/>
            </a:xfrm>
            <a:custGeom>
              <a:avLst/>
              <a:gdLst>
                <a:gd name="T0" fmla="*/ 0 w 10"/>
                <a:gd name="T1" fmla="*/ 4 h 5"/>
                <a:gd name="T2" fmla="*/ 10 w 10"/>
                <a:gd name="T3" fmla="*/ 0 h 5"/>
                <a:gd name="T4" fmla="*/ 0 w 10"/>
                <a:gd name="T5" fmla="*/ 5 h 5"/>
                <a:gd name="T6" fmla="*/ 0 w 10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7" name="Freeform 125">
              <a:extLst>
                <a:ext uri="{FF2B5EF4-FFF2-40B4-BE49-F238E27FC236}">
                  <a16:creationId xmlns="" xmlns:a16="http://schemas.microsoft.com/office/drawing/2014/main" id="{795129AE-E137-4CBB-A315-65D1B404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3806825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8" name="Freeform 126">
              <a:extLst>
                <a:ext uri="{FF2B5EF4-FFF2-40B4-BE49-F238E27FC236}">
                  <a16:creationId xmlns="" xmlns:a16="http://schemas.microsoft.com/office/drawing/2014/main" id="{529F0560-C865-4DAE-9112-77FF1E6E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3808413"/>
              <a:ext cx="4763" cy="19050"/>
            </a:xfrm>
            <a:custGeom>
              <a:avLst/>
              <a:gdLst>
                <a:gd name="T0" fmla="*/ 0 w 5"/>
                <a:gd name="T1" fmla="*/ 21 h 21"/>
                <a:gd name="T2" fmla="*/ 5 w 5"/>
                <a:gd name="T3" fmla="*/ 0 h 21"/>
                <a:gd name="T4" fmla="*/ 1 w 5"/>
                <a:gd name="T5" fmla="*/ 21 h 21"/>
                <a:gd name="T6" fmla="*/ 0 w 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1">
                  <a:moveTo>
                    <a:pt x="0" y="21"/>
                  </a:moveTo>
                  <a:cubicBezTo>
                    <a:pt x="1" y="14"/>
                    <a:pt x="3" y="7"/>
                    <a:pt x="5" y="0"/>
                  </a:cubicBezTo>
                  <a:cubicBezTo>
                    <a:pt x="3" y="7"/>
                    <a:pt x="2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9" name="Freeform 127">
              <a:extLst>
                <a:ext uri="{FF2B5EF4-FFF2-40B4-BE49-F238E27FC236}">
                  <a16:creationId xmlns="" xmlns:a16="http://schemas.microsoft.com/office/drawing/2014/main" id="{A59BE76C-8AB6-4663-80BC-B00584E2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3805238"/>
              <a:ext cx="3175" cy="15875"/>
            </a:xfrm>
            <a:custGeom>
              <a:avLst/>
              <a:gdLst>
                <a:gd name="T0" fmla="*/ 0 w 4"/>
                <a:gd name="T1" fmla="*/ 16 h 16"/>
                <a:gd name="T2" fmla="*/ 4 w 4"/>
                <a:gd name="T3" fmla="*/ 0 h 16"/>
                <a:gd name="T4" fmla="*/ 1 w 4"/>
                <a:gd name="T5" fmla="*/ 16 h 16"/>
                <a:gd name="T6" fmla="*/ 0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0" y="16"/>
                  </a:moveTo>
                  <a:cubicBezTo>
                    <a:pt x="1" y="11"/>
                    <a:pt x="3" y="5"/>
                    <a:pt x="4" y="0"/>
                  </a:cubicBezTo>
                  <a:cubicBezTo>
                    <a:pt x="3" y="5"/>
                    <a:pt x="2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Freeform 128">
              <a:extLst>
                <a:ext uri="{FF2B5EF4-FFF2-40B4-BE49-F238E27FC236}">
                  <a16:creationId xmlns="" xmlns:a16="http://schemas.microsoft.com/office/drawing/2014/main" id="{A56EC653-9A5C-43E9-B8F9-A899C2872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805238"/>
              <a:ext cx="1588" cy="9525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1" y="3"/>
                    <a:pt x="2" y="0"/>
                  </a:cubicBezTo>
                  <a:cubicBezTo>
                    <a:pt x="2" y="4"/>
                    <a:pt x="1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1" name="Freeform 129">
              <a:extLst>
                <a:ext uri="{FF2B5EF4-FFF2-40B4-BE49-F238E27FC236}">
                  <a16:creationId xmlns="" xmlns:a16="http://schemas.microsoft.com/office/drawing/2014/main" id="{4DE13AEB-D893-42FE-9C72-6D99D8406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380523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2" name="Freeform 130">
              <a:extLst>
                <a:ext uri="{FF2B5EF4-FFF2-40B4-BE49-F238E27FC236}">
                  <a16:creationId xmlns="" xmlns:a16="http://schemas.microsoft.com/office/drawing/2014/main" id="{89757C33-0B0A-4C75-90CD-8FF27F8D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3841750"/>
              <a:ext cx="22225" cy="39688"/>
            </a:xfrm>
            <a:custGeom>
              <a:avLst/>
              <a:gdLst>
                <a:gd name="T0" fmla="*/ 24 w 24"/>
                <a:gd name="T1" fmla="*/ 42 h 42"/>
                <a:gd name="T2" fmla="*/ 11 w 24"/>
                <a:gd name="T3" fmla="*/ 22 h 42"/>
                <a:gd name="T4" fmla="*/ 0 w 24"/>
                <a:gd name="T5" fmla="*/ 0 h 42"/>
                <a:gd name="T6" fmla="*/ 12 w 24"/>
                <a:gd name="T7" fmla="*/ 22 h 42"/>
                <a:gd name="T8" fmla="*/ 24 w 24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4" y="42"/>
                  </a:moveTo>
                  <a:cubicBezTo>
                    <a:pt x="19" y="36"/>
                    <a:pt x="15" y="29"/>
                    <a:pt x="11" y="22"/>
                  </a:cubicBezTo>
                  <a:cubicBezTo>
                    <a:pt x="7" y="15"/>
                    <a:pt x="3" y="8"/>
                    <a:pt x="0" y="0"/>
                  </a:cubicBezTo>
                  <a:cubicBezTo>
                    <a:pt x="4" y="7"/>
                    <a:pt x="8" y="15"/>
                    <a:pt x="12" y="22"/>
                  </a:cubicBezTo>
                  <a:cubicBezTo>
                    <a:pt x="16" y="28"/>
                    <a:pt x="20" y="35"/>
                    <a:pt x="24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Freeform 131">
              <a:extLst>
                <a:ext uri="{FF2B5EF4-FFF2-40B4-BE49-F238E27FC236}">
                  <a16:creationId xmlns="" xmlns:a16="http://schemas.microsoft.com/office/drawing/2014/main" id="{983F8187-86C8-4781-9235-063CE2E0E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3862388"/>
              <a:ext cx="17463" cy="11113"/>
            </a:xfrm>
            <a:custGeom>
              <a:avLst/>
              <a:gdLst>
                <a:gd name="T0" fmla="*/ 19 w 19"/>
                <a:gd name="T1" fmla="*/ 13 h 13"/>
                <a:gd name="T2" fmla="*/ 0 w 19"/>
                <a:gd name="T3" fmla="*/ 0 h 13"/>
                <a:gd name="T4" fmla="*/ 19 w 19"/>
                <a:gd name="T5" fmla="*/ 12 h 13"/>
                <a:gd name="T6" fmla="*/ 19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19" y="13"/>
                  </a:moveTo>
                  <a:cubicBezTo>
                    <a:pt x="13" y="9"/>
                    <a:pt x="6" y="5"/>
                    <a:pt x="0" y="0"/>
                  </a:cubicBezTo>
                  <a:cubicBezTo>
                    <a:pt x="7" y="4"/>
                    <a:pt x="13" y="8"/>
                    <a:pt x="19" y="12"/>
                  </a:cubicBezTo>
                  <a:lnTo>
                    <a:pt x="1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132">
              <a:extLst>
                <a:ext uri="{FF2B5EF4-FFF2-40B4-BE49-F238E27FC236}">
                  <a16:creationId xmlns="" xmlns:a16="http://schemas.microsoft.com/office/drawing/2014/main" id="{A6197FE5-DDF0-40CD-BD8F-9B7D63593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3856038"/>
              <a:ext cx="12700" cy="11113"/>
            </a:xfrm>
            <a:custGeom>
              <a:avLst/>
              <a:gdLst>
                <a:gd name="T0" fmla="*/ 14 w 14"/>
                <a:gd name="T1" fmla="*/ 11 h 11"/>
                <a:gd name="T2" fmla="*/ 0 w 14"/>
                <a:gd name="T3" fmla="*/ 0 h 11"/>
                <a:gd name="T4" fmla="*/ 14 w 14"/>
                <a:gd name="T5" fmla="*/ 10 h 11"/>
                <a:gd name="T6" fmla="*/ 14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11"/>
                  </a:moveTo>
                  <a:cubicBezTo>
                    <a:pt x="9" y="7"/>
                    <a:pt x="4" y="4"/>
                    <a:pt x="0" y="0"/>
                  </a:cubicBezTo>
                  <a:cubicBezTo>
                    <a:pt x="5" y="4"/>
                    <a:pt x="10" y="7"/>
                    <a:pt x="14" y="10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133">
              <a:extLst>
                <a:ext uri="{FF2B5EF4-FFF2-40B4-BE49-F238E27FC236}">
                  <a16:creationId xmlns="" xmlns:a16="http://schemas.microsoft.com/office/drawing/2014/main" id="{9B5A8EB7-8F06-465C-A9B2-E2FEB9EB9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3851275"/>
              <a:ext cx="9525" cy="7938"/>
            </a:xfrm>
            <a:custGeom>
              <a:avLst/>
              <a:gdLst>
                <a:gd name="T0" fmla="*/ 9 w 10"/>
                <a:gd name="T1" fmla="*/ 8 h 8"/>
                <a:gd name="T2" fmla="*/ 0 w 10"/>
                <a:gd name="T3" fmla="*/ 0 h 8"/>
                <a:gd name="T4" fmla="*/ 10 w 10"/>
                <a:gd name="T5" fmla="*/ 7 h 8"/>
                <a:gd name="T6" fmla="*/ 9 w 10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6" y="5"/>
                    <a:pt x="3" y="3"/>
                    <a:pt x="0" y="0"/>
                  </a:cubicBezTo>
                  <a:cubicBezTo>
                    <a:pt x="4" y="3"/>
                    <a:pt x="7" y="5"/>
                    <a:pt x="10" y="7"/>
                  </a:cubicBez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Freeform 134">
              <a:extLst>
                <a:ext uri="{FF2B5EF4-FFF2-40B4-BE49-F238E27FC236}">
                  <a16:creationId xmlns="" xmlns:a16="http://schemas.microsoft.com/office/drawing/2014/main" id="{77B69F65-9904-4AB9-B9DE-CDAA0EE2F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384810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135">
              <a:extLst>
                <a:ext uri="{FF2B5EF4-FFF2-40B4-BE49-F238E27FC236}">
                  <a16:creationId xmlns="" xmlns:a16="http://schemas.microsoft.com/office/drawing/2014/main" id="{2C7FFE83-40C4-40AA-9E80-906A4432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3851275"/>
              <a:ext cx="3175" cy="22225"/>
            </a:xfrm>
            <a:custGeom>
              <a:avLst/>
              <a:gdLst>
                <a:gd name="T0" fmla="*/ 2 w 3"/>
                <a:gd name="T1" fmla="*/ 23 h 23"/>
                <a:gd name="T2" fmla="*/ 0 w 3"/>
                <a:gd name="T3" fmla="*/ 0 h 23"/>
                <a:gd name="T4" fmla="*/ 3 w 3"/>
                <a:gd name="T5" fmla="*/ 23 h 23"/>
                <a:gd name="T6" fmla="*/ 2 w 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3">
                  <a:moveTo>
                    <a:pt x="2" y="23"/>
                  </a:moveTo>
                  <a:cubicBezTo>
                    <a:pt x="1" y="16"/>
                    <a:pt x="0" y="8"/>
                    <a:pt x="0" y="0"/>
                  </a:cubicBezTo>
                  <a:cubicBezTo>
                    <a:pt x="1" y="8"/>
                    <a:pt x="1" y="16"/>
                    <a:pt x="3" y="23"/>
                  </a:cubicBezTo>
                  <a:lnTo>
                    <a:pt x="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8" name="Freeform 136">
              <a:extLst>
                <a:ext uri="{FF2B5EF4-FFF2-40B4-BE49-F238E27FC236}">
                  <a16:creationId xmlns="" xmlns:a16="http://schemas.microsoft.com/office/drawing/2014/main" id="{FB84573D-3412-4D0C-9B6A-B971E5DF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3849688"/>
              <a:ext cx="1588" cy="15875"/>
            </a:xfrm>
            <a:custGeom>
              <a:avLst/>
              <a:gdLst>
                <a:gd name="T0" fmla="*/ 1 w 2"/>
                <a:gd name="T1" fmla="*/ 18 h 18"/>
                <a:gd name="T2" fmla="*/ 0 w 2"/>
                <a:gd name="T3" fmla="*/ 0 h 18"/>
                <a:gd name="T4" fmla="*/ 2 w 2"/>
                <a:gd name="T5" fmla="*/ 18 h 18"/>
                <a:gd name="T6" fmla="*/ 1 w 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1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0" y="6"/>
                    <a:pt x="1" y="12"/>
                    <a:pt x="2" y="18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9" name="Freeform 137">
              <a:extLst>
                <a:ext uri="{FF2B5EF4-FFF2-40B4-BE49-F238E27FC236}">
                  <a16:creationId xmlns="" xmlns:a16="http://schemas.microsoft.com/office/drawing/2014/main" id="{3EF0047A-4B49-4A2A-96D7-6EBA370D8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3846513"/>
              <a:ext cx="0" cy="11113"/>
            </a:xfrm>
            <a:custGeom>
              <a:avLst/>
              <a:gdLst>
                <a:gd name="T0" fmla="*/ 0 w 1"/>
                <a:gd name="T1" fmla="*/ 12 h 12"/>
                <a:gd name="T2" fmla="*/ 0 w 1"/>
                <a:gd name="T3" fmla="*/ 0 h 12"/>
                <a:gd name="T4" fmla="*/ 1 w 1"/>
                <a:gd name="T5" fmla="*/ 12 h 12"/>
                <a:gd name="T6" fmla="*/ 0 w 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0" y="4"/>
                    <a:pt x="1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0" name="Freeform 138">
              <a:extLst>
                <a:ext uri="{FF2B5EF4-FFF2-40B4-BE49-F238E27FC236}">
                  <a16:creationId xmlns="" xmlns:a16="http://schemas.microsoft.com/office/drawing/2014/main" id="{CFC26C30-1F0C-4474-A6CB-F311C9E72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384651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1" name="Freeform 139">
              <a:extLst>
                <a:ext uri="{FF2B5EF4-FFF2-40B4-BE49-F238E27FC236}">
                  <a16:creationId xmlns="" xmlns:a16="http://schemas.microsoft.com/office/drawing/2014/main" id="{0F3E8738-CB85-4DAE-868A-060BC80E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3844925"/>
              <a:ext cx="17463" cy="34925"/>
            </a:xfrm>
            <a:custGeom>
              <a:avLst/>
              <a:gdLst>
                <a:gd name="T0" fmla="*/ 0 w 19"/>
                <a:gd name="T1" fmla="*/ 38 h 38"/>
                <a:gd name="T2" fmla="*/ 8 w 19"/>
                <a:gd name="T3" fmla="*/ 18 h 38"/>
                <a:gd name="T4" fmla="*/ 19 w 19"/>
                <a:gd name="T5" fmla="*/ 0 h 38"/>
                <a:gd name="T6" fmla="*/ 9 w 19"/>
                <a:gd name="T7" fmla="*/ 18 h 38"/>
                <a:gd name="T8" fmla="*/ 0 w 19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cubicBezTo>
                    <a:pt x="2" y="31"/>
                    <a:pt x="5" y="24"/>
                    <a:pt x="8" y="18"/>
                  </a:cubicBezTo>
                  <a:cubicBezTo>
                    <a:pt x="11" y="12"/>
                    <a:pt x="15" y="5"/>
                    <a:pt x="19" y="0"/>
                  </a:cubicBezTo>
                  <a:cubicBezTo>
                    <a:pt x="16" y="6"/>
                    <a:pt x="12" y="12"/>
                    <a:pt x="9" y="18"/>
                  </a:cubicBezTo>
                  <a:cubicBezTo>
                    <a:pt x="6" y="25"/>
                    <a:pt x="3" y="31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2" name="Freeform 140">
              <a:extLst>
                <a:ext uri="{FF2B5EF4-FFF2-40B4-BE49-F238E27FC236}">
                  <a16:creationId xmlns="" xmlns:a16="http://schemas.microsoft.com/office/drawing/2014/main" id="{4D313825-5B62-45C3-9469-0CEDAB08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3859213"/>
              <a:ext cx="15875" cy="12700"/>
            </a:xfrm>
            <a:custGeom>
              <a:avLst/>
              <a:gdLst>
                <a:gd name="T0" fmla="*/ 0 w 17"/>
                <a:gd name="T1" fmla="*/ 13 h 14"/>
                <a:gd name="T2" fmla="*/ 17 w 17"/>
                <a:gd name="T3" fmla="*/ 0 h 14"/>
                <a:gd name="T4" fmla="*/ 1 w 17"/>
                <a:gd name="T5" fmla="*/ 14 h 14"/>
                <a:gd name="T6" fmla="*/ 0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0" y="13"/>
                  </a:moveTo>
                  <a:cubicBezTo>
                    <a:pt x="6" y="8"/>
                    <a:pt x="11" y="4"/>
                    <a:pt x="17" y="0"/>
                  </a:cubicBezTo>
                  <a:cubicBezTo>
                    <a:pt x="12" y="4"/>
                    <a:pt x="6" y="9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Freeform 141">
              <a:extLst>
                <a:ext uri="{FF2B5EF4-FFF2-40B4-BE49-F238E27FC236}">
                  <a16:creationId xmlns="" xmlns:a16="http://schemas.microsoft.com/office/drawing/2014/main" id="{8FDBF1F2-6613-4AD4-95F5-33DEA822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3856038"/>
              <a:ext cx="12700" cy="9525"/>
            </a:xfrm>
            <a:custGeom>
              <a:avLst/>
              <a:gdLst>
                <a:gd name="T0" fmla="*/ 0 w 13"/>
                <a:gd name="T1" fmla="*/ 9 h 10"/>
                <a:gd name="T2" fmla="*/ 13 w 13"/>
                <a:gd name="T3" fmla="*/ 0 h 10"/>
                <a:gd name="T4" fmla="*/ 0 w 13"/>
                <a:gd name="T5" fmla="*/ 10 h 10"/>
                <a:gd name="T6" fmla="*/ 0 w 13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9"/>
                  </a:moveTo>
                  <a:cubicBezTo>
                    <a:pt x="4" y="6"/>
                    <a:pt x="9" y="3"/>
                    <a:pt x="13" y="0"/>
                  </a:cubicBezTo>
                  <a:cubicBezTo>
                    <a:pt x="9" y="3"/>
                    <a:pt x="5" y="6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142">
              <a:extLst>
                <a:ext uri="{FF2B5EF4-FFF2-40B4-BE49-F238E27FC236}">
                  <a16:creationId xmlns="" xmlns:a16="http://schemas.microsoft.com/office/drawing/2014/main" id="{2B51C0F9-D1F4-4512-8DAA-93682F5E4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4" y="3851275"/>
              <a:ext cx="9525" cy="6350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0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Freeform 143">
              <a:extLst>
                <a:ext uri="{FF2B5EF4-FFF2-40B4-BE49-F238E27FC236}">
                  <a16:creationId xmlns="" xmlns:a16="http://schemas.microsoft.com/office/drawing/2014/main" id="{05AFC88C-30BB-4C88-8DB5-1F3EA289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848100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144">
              <a:extLst>
                <a:ext uri="{FF2B5EF4-FFF2-40B4-BE49-F238E27FC236}">
                  <a16:creationId xmlns="" xmlns:a16="http://schemas.microsoft.com/office/drawing/2014/main" id="{F1A486B9-7F39-4903-9023-C3B91835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3851275"/>
              <a:ext cx="0" cy="20638"/>
            </a:xfrm>
            <a:custGeom>
              <a:avLst/>
              <a:gdLst>
                <a:gd name="T0" fmla="*/ 0 w 1"/>
                <a:gd name="T1" fmla="*/ 21 h 21"/>
                <a:gd name="T2" fmla="*/ 0 w 1"/>
                <a:gd name="T3" fmla="*/ 0 h 21"/>
                <a:gd name="T4" fmla="*/ 1 w 1"/>
                <a:gd name="T5" fmla="*/ 21 h 21"/>
                <a:gd name="T6" fmla="*/ 0 w 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1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0" y="7"/>
                    <a:pt x="0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145">
              <a:extLst>
                <a:ext uri="{FF2B5EF4-FFF2-40B4-BE49-F238E27FC236}">
                  <a16:creationId xmlns="" xmlns:a16="http://schemas.microsoft.com/office/drawing/2014/main" id="{B03519DE-6567-477B-BEDE-6447666E8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3849688"/>
              <a:ext cx="0" cy="15875"/>
            </a:xfrm>
            <a:custGeom>
              <a:avLst/>
              <a:gdLst>
                <a:gd name="T0" fmla="*/ 17 h 17"/>
                <a:gd name="T1" fmla="*/ 0 h 17"/>
                <a:gd name="T2" fmla="*/ 16 h 17"/>
                <a:gd name="T3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7">
                  <a:moveTo>
                    <a:pt x="0" y="17"/>
                  </a:moveTo>
                  <a:cubicBezTo>
                    <a:pt x="0" y="11"/>
                    <a:pt x="0" y="6"/>
                    <a:pt x="0" y="0"/>
                  </a:cubicBezTo>
                  <a:cubicBezTo>
                    <a:pt x="0" y="6"/>
                    <a:pt x="0" y="11"/>
                    <a:pt x="0" y="16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146">
              <a:extLst>
                <a:ext uri="{FF2B5EF4-FFF2-40B4-BE49-F238E27FC236}">
                  <a16:creationId xmlns="" xmlns:a16="http://schemas.microsoft.com/office/drawing/2014/main" id="{527F626C-E9F4-4956-A919-3AB2D6C6C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4" y="3846513"/>
              <a:ext cx="0" cy="11113"/>
            </a:xfrm>
            <a:custGeom>
              <a:avLst/>
              <a:gdLst>
                <a:gd name="T0" fmla="*/ 0 w 1"/>
                <a:gd name="T1" fmla="*/ 11 h 11"/>
                <a:gd name="T2" fmla="*/ 1 w 1"/>
                <a:gd name="T3" fmla="*/ 0 h 11"/>
                <a:gd name="T4" fmla="*/ 1 w 1"/>
                <a:gd name="T5" fmla="*/ 11 h 11"/>
                <a:gd name="T6" fmla="*/ 0 w 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147">
              <a:extLst>
                <a:ext uri="{FF2B5EF4-FFF2-40B4-BE49-F238E27FC236}">
                  <a16:creationId xmlns="" xmlns:a16="http://schemas.microsoft.com/office/drawing/2014/main" id="{465B2D26-1793-4B57-BBB2-491F3393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84651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148">
              <a:extLst>
                <a:ext uri="{FF2B5EF4-FFF2-40B4-BE49-F238E27FC236}">
                  <a16:creationId xmlns="" xmlns:a16="http://schemas.microsoft.com/office/drawing/2014/main" id="{42D6E127-4A24-4BEF-8206-BF41DE75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3894138"/>
              <a:ext cx="28575" cy="31750"/>
            </a:xfrm>
            <a:custGeom>
              <a:avLst/>
              <a:gdLst>
                <a:gd name="T0" fmla="*/ 31 w 31"/>
                <a:gd name="T1" fmla="*/ 35 h 35"/>
                <a:gd name="T2" fmla="*/ 14 w 31"/>
                <a:gd name="T3" fmla="*/ 19 h 35"/>
                <a:gd name="T4" fmla="*/ 0 w 31"/>
                <a:gd name="T5" fmla="*/ 0 h 35"/>
                <a:gd name="T6" fmla="*/ 15 w 31"/>
                <a:gd name="T7" fmla="*/ 19 h 35"/>
                <a:gd name="T8" fmla="*/ 31 w 31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5" y="31"/>
                    <a:pt x="20" y="25"/>
                    <a:pt x="14" y="19"/>
                  </a:cubicBezTo>
                  <a:cubicBezTo>
                    <a:pt x="9" y="13"/>
                    <a:pt x="4" y="7"/>
                    <a:pt x="0" y="0"/>
                  </a:cubicBezTo>
                  <a:cubicBezTo>
                    <a:pt x="5" y="6"/>
                    <a:pt x="10" y="13"/>
                    <a:pt x="15" y="19"/>
                  </a:cubicBezTo>
                  <a:cubicBezTo>
                    <a:pt x="21" y="24"/>
                    <a:pt x="26" y="30"/>
                    <a:pt x="3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149">
              <a:extLst>
                <a:ext uri="{FF2B5EF4-FFF2-40B4-BE49-F238E27FC236}">
                  <a16:creationId xmlns="" xmlns:a16="http://schemas.microsoft.com/office/drawing/2014/main" id="{5D841556-E73D-4B92-A03A-08D1A600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3913188"/>
              <a:ext cx="19050" cy="7938"/>
            </a:xfrm>
            <a:custGeom>
              <a:avLst/>
              <a:gdLst>
                <a:gd name="T0" fmla="*/ 21 w 21"/>
                <a:gd name="T1" fmla="*/ 8 h 8"/>
                <a:gd name="T2" fmla="*/ 0 w 21"/>
                <a:gd name="T3" fmla="*/ 0 h 8"/>
                <a:gd name="T4" fmla="*/ 21 w 21"/>
                <a:gd name="T5" fmla="*/ 7 h 8"/>
                <a:gd name="T6" fmla="*/ 21 w 2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4" y="6"/>
                    <a:pt x="7" y="3"/>
                    <a:pt x="0" y="0"/>
                  </a:cubicBezTo>
                  <a:cubicBezTo>
                    <a:pt x="7" y="2"/>
                    <a:pt x="14" y="5"/>
                    <a:pt x="21" y="7"/>
                  </a:cubicBezTo>
                  <a:lnTo>
                    <a:pt x="2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2" name="Freeform 150">
              <a:extLst>
                <a:ext uri="{FF2B5EF4-FFF2-40B4-BE49-F238E27FC236}">
                  <a16:creationId xmlns="" xmlns:a16="http://schemas.microsoft.com/office/drawing/2014/main" id="{6F18A405-D451-455B-B672-41F85E43C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3908425"/>
              <a:ext cx="15875" cy="6350"/>
            </a:xfrm>
            <a:custGeom>
              <a:avLst/>
              <a:gdLst>
                <a:gd name="T0" fmla="*/ 17 w 17"/>
                <a:gd name="T1" fmla="*/ 7 h 7"/>
                <a:gd name="T2" fmla="*/ 0 w 17"/>
                <a:gd name="T3" fmla="*/ 0 h 7"/>
                <a:gd name="T4" fmla="*/ 17 w 1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1" y="5"/>
                    <a:pt x="6" y="3"/>
                    <a:pt x="0" y="0"/>
                  </a:cubicBezTo>
                  <a:cubicBezTo>
                    <a:pt x="6" y="2"/>
                    <a:pt x="11" y="5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151">
              <a:extLst>
                <a:ext uri="{FF2B5EF4-FFF2-40B4-BE49-F238E27FC236}">
                  <a16:creationId xmlns="" xmlns:a16="http://schemas.microsoft.com/office/drawing/2014/main" id="{BB6E0C4C-C26B-4666-ADC5-F57F72B0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3903663"/>
              <a:ext cx="9525" cy="4763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10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4"/>
                    <a:pt x="3" y="2"/>
                    <a:pt x="0" y="0"/>
                  </a:cubicBezTo>
                  <a:cubicBezTo>
                    <a:pt x="3" y="2"/>
                    <a:pt x="7" y="3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152">
              <a:extLst>
                <a:ext uri="{FF2B5EF4-FFF2-40B4-BE49-F238E27FC236}">
                  <a16:creationId xmlns="" xmlns:a16="http://schemas.microsoft.com/office/drawing/2014/main" id="{61EDEB94-37EA-4399-8174-F3FA7610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3898900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153">
              <a:extLst>
                <a:ext uri="{FF2B5EF4-FFF2-40B4-BE49-F238E27FC236}">
                  <a16:creationId xmlns="" xmlns:a16="http://schemas.microsoft.com/office/drawing/2014/main" id="{369B2C88-5281-479E-B981-12624167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3898900"/>
              <a:ext cx="7938" cy="22225"/>
            </a:xfrm>
            <a:custGeom>
              <a:avLst/>
              <a:gdLst>
                <a:gd name="T0" fmla="*/ 7 w 8"/>
                <a:gd name="T1" fmla="*/ 23 h 23"/>
                <a:gd name="T2" fmla="*/ 0 w 8"/>
                <a:gd name="T3" fmla="*/ 0 h 23"/>
                <a:gd name="T4" fmla="*/ 8 w 8"/>
                <a:gd name="T5" fmla="*/ 22 h 23"/>
                <a:gd name="T6" fmla="*/ 7 w 8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3">
                  <a:moveTo>
                    <a:pt x="7" y="23"/>
                  </a:moveTo>
                  <a:cubicBezTo>
                    <a:pt x="4" y="15"/>
                    <a:pt x="2" y="8"/>
                    <a:pt x="0" y="0"/>
                  </a:cubicBezTo>
                  <a:cubicBezTo>
                    <a:pt x="2" y="8"/>
                    <a:pt x="5" y="15"/>
                    <a:pt x="8" y="22"/>
                  </a:cubicBezTo>
                  <a:lnTo>
                    <a:pt x="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154">
              <a:extLst>
                <a:ext uri="{FF2B5EF4-FFF2-40B4-BE49-F238E27FC236}">
                  <a16:creationId xmlns="" xmlns:a16="http://schemas.microsoft.com/office/drawing/2014/main" id="{5734AC96-208D-453B-8FBD-B0912DEE3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3897313"/>
              <a:ext cx="4763" cy="17463"/>
            </a:xfrm>
            <a:custGeom>
              <a:avLst/>
              <a:gdLst>
                <a:gd name="T0" fmla="*/ 5 w 6"/>
                <a:gd name="T1" fmla="*/ 18 h 18"/>
                <a:gd name="T2" fmla="*/ 0 w 6"/>
                <a:gd name="T3" fmla="*/ 0 h 18"/>
                <a:gd name="T4" fmla="*/ 6 w 6"/>
                <a:gd name="T5" fmla="*/ 18 h 18"/>
                <a:gd name="T6" fmla="*/ 5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3" y="12"/>
                    <a:pt x="2" y="6"/>
                    <a:pt x="0" y="0"/>
                  </a:cubicBezTo>
                  <a:cubicBezTo>
                    <a:pt x="2" y="6"/>
                    <a:pt x="4" y="12"/>
                    <a:pt x="6" y="18"/>
                  </a:cubicBezTo>
                  <a:lnTo>
                    <a:pt x="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155">
              <a:extLst>
                <a:ext uri="{FF2B5EF4-FFF2-40B4-BE49-F238E27FC236}">
                  <a16:creationId xmlns="" xmlns:a16="http://schemas.microsoft.com/office/drawing/2014/main" id="{455C2C6C-79BA-4508-A68B-299A66134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3897313"/>
              <a:ext cx="4763" cy="11113"/>
            </a:xfrm>
            <a:custGeom>
              <a:avLst/>
              <a:gdLst>
                <a:gd name="T0" fmla="*/ 3 w 4"/>
                <a:gd name="T1" fmla="*/ 12 h 12"/>
                <a:gd name="T2" fmla="*/ 0 w 4"/>
                <a:gd name="T3" fmla="*/ 0 h 12"/>
                <a:gd name="T4" fmla="*/ 4 w 4"/>
                <a:gd name="T5" fmla="*/ 12 h 12"/>
                <a:gd name="T6" fmla="*/ 3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3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1" y="4"/>
                    <a:pt x="2" y="8"/>
                    <a:pt x="4" y="1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156">
              <a:extLst>
                <a:ext uri="{FF2B5EF4-FFF2-40B4-BE49-F238E27FC236}">
                  <a16:creationId xmlns="" xmlns:a16="http://schemas.microsoft.com/office/drawing/2014/main" id="{8D3413D7-5F76-41D5-B570-9A1BD7A7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38973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157">
              <a:extLst>
                <a:ext uri="{FF2B5EF4-FFF2-40B4-BE49-F238E27FC236}">
                  <a16:creationId xmlns="" xmlns:a16="http://schemas.microsoft.com/office/drawing/2014/main" id="{A7820E53-05FA-490E-B444-68032DF56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884613"/>
              <a:ext cx="9525" cy="39688"/>
            </a:xfrm>
            <a:custGeom>
              <a:avLst/>
              <a:gdLst>
                <a:gd name="T0" fmla="*/ 0 w 10"/>
                <a:gd name="T1" fmla="*/ 42 h 42"/>
                <a:gd name="T2" fmla="*/ 4 w 10"/>
                <a:gd name="T3" fmla="*/ 20 h 42"/>
                <a:gd name="T4" fmla="*/ 10 w 10"/>
                <a:gd name="T5" fmla="*/ 0 h 42"/>
                <a:gd name="T6" fmla="*/ 5 w 10"/>
                <a:gd name="T7" fmla="*/ 20 h 42"/>
                <a:gd name="T8" fmla="*/ 0 w 1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cubicBezTo>
                    <a:pt x="1" y="34"/>
                    <a:pt x="2" y="27"/>
                    <a:pt x="4" y="20"/>
                  </a:cubicBezTo>
                  <a:cubicBezTo>
                    <a:pt x="5" y="13"/>
                    <a:pt x="7" y="7"/>
                    <a:pt x="10" y="0"/>
                  </a:cubicBezTo>
                  <a:cubicBezTo>
                    <a:pt x="8" y="7"/>
                    <a:pt x="6" y="14"/>
                    <a:pt x="5" y="20"/>
                  </a:cubicBezTo>
                  <a:cubicBezTo>
                    <a:pt x="3" y="27"/>
                    <a:pt x="2" y="35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158">
              <a:extLst>
                <a:ext uri="{FF2B5EF4-FFF2-40B4-BE49-F238E27FC236}">
                  <a16:creationId xmlns="" xmlns:a16="http://schemas.microsoft.com/office/drawing/2014/main" id="{5695CF51-03EF-4ECE-8EF4-C368021E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898900"/>
              <a:ext cx="12700" cy="15875"/>
            </a:xfrm>
            <a:custGeom>
              <a:avLst/>
              <a:gdLst>
                <a:gd name="T0" fmla="*/ 0 w 14"/>
                <a:gd name="T1" fmla="*/ 16 h 17"/>
                <a:gd name="T2" fmla="*/ 14 w 14"/>
                <a:gd name="T3" fmla="*/ 0 h 17"/>
                <a:gd name="T4" fmla="*/ 1 w 14"/>
                <a:gd name="T5" fmla="*/ 17 h 17"/>
                <a:gd name="T6" fmla="*/ 0 w 14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6"/>
                  </a:moveTo>
                  <a:cubicBezTo>
                    <a:pt x="5" y="10"/>
                    <a:pt x="9" y="5"/>
                    <a:pt x="14" y="0"/>
                  </a:cubicBezTo>
                  <a:cubicBezTo>
                    <a:pt x="10" y="5"/>
                    <a:pt x="5" y="11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159">
              <a:extLst>
                <a:ext uri="{FF2B5EF4-FFF2-40B4-BE49-F238E27FC236}">
                  <a16:creationId xmlns="" xmlns:a16="http://schemas.microsoft.com/office/drawing/2014/main" id="{38AE56B9-8CBE-45A8-ADF8-28491857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894138"/>
              <a:ext cx="9525" cy="12700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 w 11"/>
                <a:gd name="T5" fmla="*/ 13 h 13"/>
                <a:gd name="T6" fmla="*/ 0 w 1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4" y="8"/>
                    <a:pt x="7" y="4"/>
                    <a:pt x="11" y="0"/>
                  </a:cubicBezTo>
                  <a:cubicBezTo>
                    <a:pt x="8" y="5"/>
                    <a:pt x="4" y="9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160">
              <a:extLst>
                <a:ext uri="{FF2B5EF4-FFF2-40B4-BE49-F238E27FC236}">
                  <a16:creationId xmlns="" xmlns:a16="http://schemas.microsoft.com/office/drawing/2014/main" id="{0FCBE83A-A237-41D9-9329-E56D83200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3892550"/>
              <a:ext cx="7938" cy="6350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0 h 8"/>
                <a:gd name="T4" fmla="*/ 1 w 8"/>
                <a:gd name="T5" fmla="*/ 8 h 8"/>
                <a:gd name="T6" fmla="*/ 0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5"/>
                    <a:pt x="5" y="2"/>
                    <a:pt x="8" y="0"/>
                  </a:cubicBezTo>
                  <a:cubicBezTo>
                    <a:pt x="5" y="3"/>
                    <a:pt x="3" y="5"/>
                    <a:pt x="1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161">
              <a:extLst>
                <a:ext uri="{FF2B5EF4-FFF2-40B4-BE49-F238E27FC236}">
                  <a16:creationId xmlns="" xmlns:a16="http://schemas.microsoft.com/office/drawing/2014/main" id="{E39F1A3E-DCC3-4727-B73F-E6AFB42A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388937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162">
              <a:extLst>
                <a:ext uri="{FF2B5EF4-FFF2-40B4-BE49-F238E27FC236}">
                  <a16:creationId xmlns="" xmlns:a16="http://schemas.microsoft.com/office/drawing/2014/main" id="{C0700654-BB20-432F-ABFE-B6FC7E3FD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3895725"/>
              <a:ext cx="4763" cy="19050"/>
            </a:xfrm>
            <a:custGeom>
              <a:avLst/>
              <a:gdLst>
                <a:gd name="T0" fmla="*/ 4 w 5"/>
                <a:gd name="T1" fmla="*/ 21 h 21"/>
                <a:gd name="T2" fmla="*/ 0 w 5"/>
                <a:gd name="T3" fmla="*/ 0 h 21"/>
                <a:gd name="T4" fmla="*/ 5 w 5"/>
                <a:gd name="T5" fmla="*/ 20 h 21"/>
                <a:gd name="T6" fmla="*/ 4 w 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1">
                  <a:moveTo>
                    <a:pt x="4" y="21"/>
                  </a:moveTo>
                  <a:cubicBezTo>
                    <a:pt x="2" y="14"/>
                    <a:pt x="1" y="7"/>
                    <a:pt x="0" y="0"/>
                  </a:cubicBezTo>
                  <a:cubicBezTo>
                    <a:pt x="1" y="7"/>
                    <a:pt x="3" y="13"/>
                    <a:pt x="5" y="20"/>
                  </a:cubicBezTo>
                  <a:lnTo>
                    <a:pt x="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163">
              <a:extLst>
                <a:ext uri="{FF2B5EF4-FFF2-40B4-BE49-F238E27FC236}">
                  <a16:creationId xmlns="" xmlns:a16="http://schemas.microsoft.com/office/drawing/2014/main" id="{95235B89-AC73-4483-A907-C7AA70748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3892550"/>
              <a:ext cx="3175" cy="14288"/>
            </a:xfrm>
            <a:custGeom>
              <a:avLst/>
              <a:gdLst>
                <a:gd name="T0" fmla="*/ 3 w 4"/>
                <a:gd name="T1" fmla="*/ 16 h 16"/>
                <a:gd name="T2" fmla="*/ 0 w 4"/>
                <a:gd name="T3" fmla="*/ 0 h 16"/>
                <a:gd name="T4" fmla="*/ 4 w 4"/>
                <a:gd name="T5" fmla="*/ 16 h 16"/>
                <a:gd name="T6" fmla="*/ 3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3" y="16"/>
                  </a:moveTo>
                  <a:cubicBezTo>
                    <a:pt x="2" y="11"/>
                    <a:pt x="1" y="5"/>
                    <a:pt x="0" y="0"/>
                  </a:cubicBezTo>
                  <a:cubicBezTo>
                    <a:pt x="1" y="5"/>
                    <a:pt x="2" y="11"/>
                    <a:pt x="4" y="16"/>
                  </a:cubicBez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164">
              <a:extLst>
                <a:ext uri="{FF2B5EF4-FFF2-40B4-BE49-F238E27FC236}">
                  <a16:creationId xmlns="" xmlns:a16="http://schemas.microsoft.com/office/drawing/2014/main" id="{6CBE9289-3808-4C6E-899A-1C7F4A6EB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890963"/>
              <a:ext cx="1588" cy="7938"/>
            </a:xfrm>
            <a:custGeom>
              <a:avLst/>
              <a:gdLst>
                <a:gd name="T0" fmla="*/ 2 w 3"/>
                <a:gd name="T1" fmla="*/ 10 h 10"/>
                <a:gd name="T2" fmla="*/ 0 w 3"/>
                <a:gd name="T3" fmla="*/ 0 h 10"/>
                <a:gd name="T4" fmla="*/ 3 w 3"/>
                <a:gd name="T5" fmla="*/ 10 h 10"/>
                <a:gd name="T6" fmla="*/ 2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1" y="6"/>
                    <a:pt x="1" y="3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165">
              <a:extLst>
                <a:ext uri="{FF2B5EF4-FFF2-40B4-BE49-F238E27FC236}">
                  <a16:creationId xmlns="" xmlns:a16="http://schemas.microsoft.com/office/drawing/2014/main" id="{66AEB75F-749D-4D47-B491-6FB053406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1" y="3887788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166">
              <a:extLst>
                <a:ext uri="{FF2B5EF4-FFF2-40B4-BE49-F238E27FC236}">
                  <a16:creationId xmlns="" xmlns:a16="http://schemas.microsoft.com/office/drawing/2014/main" id="{E4669FB4-A9D4-41AF-B20E-BCF41113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3943350"/>
              <a:ext cx="36513" cy="25400"/>
            </a:xfrm>
            <a:custGeom>
              <a:avLst/>
              <a:gdLst>
                <a:gd name="T0" fmla="*/ 38 w 38"/>
                <a:gd name="T1" fmla="*/ 27 h 27"/>
                <a:gd name="T2" fmla="*/ 18 w 38"/>
                <a:gd name="T3" fmla="*/ 15 h 27"/>
                <a:gd name="T4" fmla="*/ 0 w 38"/>
                <a:gd name="T5" fmla="*/ 0 h 27"/>
                <a:gd name="T6" fmla="*/ 19 w 38"/>
                <a:gd name="T7" fmla="*/ 14 h 27"/>
                <a:gd name="T8" fmla="*/ 38 w 3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7">
                  <a:moveTo>
                    <a:pt x="38" y="27"/>
                  </a:moveTo>
                  <a:cubicBezTo>
                    <a:pt x="31" y="24"/>
                    <a:pt x="25" y="20"/>
                    <a:pt x="18" y="15"/>
                  </a:cubicBezTo>
                  <a:cubicBezTo>
                    <a:pt x="12" y="11"/>
                    <a:pt x="6" y="6"/>
                    <a:pt x="0" y="0"/>
                  </a:cubicBezTo>
                  <a:cubicBezTo>
                    <a:pt x="6" y="5"/>
                    <a:pt x="12" y="10"/>
                    <a:pt x="19" y="14"/>
                  </a:cubicBezTo>
                  <a:cubicBezTo>
                    <a:pt x="25" y="19"/>
                    <a:pt x="32" y="23"/>
                    <a:pt x="3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167">
              <a:extLst>
                <a:ext uri="{FF2B5EF4-FFF2-40B4-BE49-F238E27FC236}">
                  <a16:creationId xmlns="" xmlns:a16="http://schemas.microsoft.com/office/drawing/2014/main" id="{DA514E9B-0308-4D0B-A008-A3EE4825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3960813"/>
              <a:ext cx="22225" cy="4763"/>
            </a:xfrm>
            <a:custGeom>
              <a:avLst/>
              <a:gdLst>
                <a:gd name="T0" fmla="*/ 23 w 23"/>
                <a:gd name="T1" fmla="*/ 4 h 4"/>
                <a:gd name="T2" fmla="*/ 0 w 23"/>
                <a:gd name="T3" fmla="*/ 0 h 4"/>
                <a:gd name="T4" fmla="*/ 23 w 23"/>
                <a:gd name="T5" fmla="*/ 3 h 4"/>
                <a:gd name="T6" fmla="*/ 23 w 2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">
                  <a:moveTo>
                    <a:pt x="23" y="4"/>
                  </a:moveTo>
                  <a:cubicBezTo>
                    <a:pt x="15" y="3"/>
                    <a:pt x="8" y="1"/>
                    <a:pt x="0" y="0"/>
                  </a:cubicBezTo>
                  <a:cubicBezTo>
                    <a:pt x="8" y="1"/>
                    <a:pt x="15" y="2"/>
                    <a:pt x="23" y="3"/>
                  </a:cubicBezTo>
                  <a:lnTo>
                    <a:pt x="2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168">
              <a:extLst>
                <a:ext uri="{FF2B5EF4-FFF2-40B4-BE49-F238E27FC236}">
                  <a16:creationId xmlns="" xmlns:a16="http://schemas.microsoft.com/office/drawing/2014/main" id="{1DC77148-5839-45D2-833E-2CCB5CAE5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3956050"/>
              <a:ext cx="15875" cy="4763"/>
            </a:xfrm>
            <a:custGeom>
              <a:avLst/>
              <a:gdLst>
                <a:gd name="T0" fmla="*/ 17 w 17"/>
                <a:gd name="T1" fmla="*/ 4 h 4"/>
                <a:gd name="T2" fmla="*/ 0 w 17"/>
                <a:gd name="T3" fmla="*/ 0 h 4"/>
                <a:gd name="T4" fmla="*/ 17 w 17"/>
                <a:gd name="T5" fmla="*/ 3 h 4"/>
                <a:gd name="T6" fmla="*/ 17 w 1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1" y="3"/>
                    <a:pt x="5" y="1"/>
                    <a:pt x="0" y="0"/>
                  </a:cubicBezTo>
                  <a:cubicBezTo>
                    <a:pt x="5" y="1"/>
                    <a:pt x="11" y="2"/>
                    <a:pt x="17" y="3"/>
                  </a:cubicBez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1" name="Freeform 169">
              <a:extLst>
                <a:ext uri="{FF2B5EF4-FFF2-40B4-BE49-F238E27FC236}">
                  <a16:creationId xmlns="" xmlns:a16="http://schemas.microsoft.com/office/drawing/2014/main" id="{14236B3B-9B59-4FAD-B5DC-C59903651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514" y="3951288"/>
              <a:ext cx="9525" cy="3175"/>
            </a:xfrm>
            <a:custGeom>
              <a:avLst/>
              <a:gdLst>
                <a:gd name="T0" fmla="*/ 11 w 11"/>
                <a:gd name="T1" fmla="*/ 3 h 3"/>
                <a:gd name="T2" fmla="*/ 0 w 11"/>
                <a:gd name="T3" fmla="*/ 0 h 3"/>
                <a:gd name="T4" fmla="*/ 11 w 11"/>
                <a:gd name="T5" fmla="*/ 2 h 3"/>
                <a:gd name="T6" fmla="*/ 11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4" y="1"/>
                    <a:pt x="8" y="2"/>
                    <a:pt x="11" y="2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2" name="Freeform 170">
              <a:extLst>
                <a:ext uri="{FF2B5EF4-FFF2-40B4-BE49-F238E27FC236}">
                  <a16:creationId xmlns="" xmlns:a16="http://schemas.microsoft.com/office/drawing/2014/main" id="{494263AE-2BC5-4E0A-A12D-BF484DFB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3948113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Freeform 171">
              <a:extLst>
                <a:ext uri="{FF2B5EF4-FFF2-40B4-BE49-F238E27FC236}">
                  <a16:creationId xmlns="" xmlns:a16="http://schemas.microsoft.com/office/drawing/2014/main" id="{6D34E8C5-2F9D-4216-8B11-0A1E6AFCA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3944938"/>
              <a:ext cx="11113" cy="20638"/>
            </a:xfrm>
            <a:custGeom>
              <a:avLst/>
              <a:gdLst>
                <a:gd name="T0" fmla="*/ 11 w 12"/>
                <a:gd name="T1" fmla="*/ 21 h 21"/>
                <a:gd name="T2" fmla="*/ 0 w 12"/>
                <a:gd name="T3" fmla="*/ 0 h 21"/>
                <a:gd name="T4" fmla="*/ 12 w 12"/>
                <a:gd name="T5" fmla="*/ 20 h 21"/>
                <a:gd name="T6" fmla="*/ 11 w 1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1" y="21"/>
                  </a:moveTo>
                  <a:cubicBezTo>
                    <a:pt x="7" y="14"/>
                    <a:pt x="3" y="7"/>
                    <a:pt x="0" y="0"/>
                  </a:cubicBezTo>
                  <a:cubicBezTo>
                    <a:pt x="4" y="7"/>
                    <a:pt x="8" y="14"/>
                    <a:pt x="12" y="20"/>
                  </a:cubicBezTo>
                  <a:lnTo>
                    <a:pt x="1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Freeform 172">
              <a:extLst>
                <a:ext uri="{FF2B5EF4-FFF2-40B4-BE49-F238E27FC236}">
                  <a16:creationId xmlns="" xmlns:a16="http://schemas.microsoft.com/office/drawing/2014/main" id="{ACE29784-FB5A-4C9F-9A1C-463A74B0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9" y="3944938"/>
              <a:ext cx="7938" cy="14288"/>
            </a:xfrm>
            <a:custGeom>
              <a:avLst/>
              <a:gdLst>
                <a:gd name="T0" fmla="*/ 9 w 9"/>
                <a:gd name="T1" fmla="*/ 16 h 16"/>
                <a:gd name="T2" fmla="*/ 0 w 9"/>
                <a:gd name="T3" fmla="*/ 0 h 16"/>
                <a:gd name="T4" fmla="*/ 9 w 9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6" y="11"/>
                    <a:pt x="3" y="6"/>
                    <a:pt x="0" y="0"/>
                  </a:cubicBezTo>
                  <a:cubicBezTo>
                    <a:pt x="3" y="5"/>
                    <a:pt x="6" y="11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Freeform 173">
              <a:extLst>
                <a:ext uri="{FF2B5EF4-FFF2-40B4-BE49-F238E27FC236}">
                  <a16:creationId xmlns="" xmlns:a16="http://schemas.microsoft.com/office/drawing/2014/main" id="{D67E4E64-E809-46EE-85BC-E4EE7870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4" y="3944938"/>
              <a:ext cx="4763" cy="9525"/>
            </a:xfrm>
            <a:custGeom>
              <a:avLst/>
              <a:gdLst>
                <a:gd name="T0" fmla="*/ 5 w 6"/>
                <a:gd name="T1" fmla="*/ 11 h 11"/>
                <a:gd name="T2" fmla="*/ 0 w 6"/>
                <a:gd name="T3" fmla="*/ 0 h 11"/>
                <a:gd name="T4" fmla="*/ 6 w 6"/>
                <a:gd name="T5" fmla="*/ 11 h 11"/>
                <a:gd name="T6" fmla="*/ 5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5" y="11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2" y="3"/>
                    <a:pt x="4" y="7"/>
                    <a:pt x="6" y="11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Freeform 174">
              <a:extLst>
                <a:ext uri="{FF2B5EF4-FFF2-40B4-BE49-F238E27FC236}">
                  <a16:creationId xmlns="" xmlns:a16="http://schemas.microsoft.com/office/drawing/2014/main" id="{2DD8AD93-CE47-4F3E-B508-AD0A3B10C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394493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175">
              <a:extLst>
                <a:ext uri="{FF2B5EF4-FFF2-40B4-BE49-F238E27FC236}">
                  <a16:creationId xmlns="" xmlns:a16="http://schemas.microsoft.com/office/drawing/2014/main" id="{522D55BB-8A6A-461F-A6DE-FD4648239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924300"/>
              <a:ext cx="3175" cy="39688"/>
            </a:xfrm>
            <a:custGeom>
              <a:avLst/>
              <a:gdLst>
                <a:gd name="T0" fmla="*/ 1 w 2"/>
                <a:gd name="T1" fmla="*/ 43 h 43"/>
                <a:gd name="T2" fmla="*/ 0 w 2"/>
                <a:gd name="T3" fmla="*/ 21 h 43"/>
                <a:gd name="T4" fmla="*/ 2 w 2"/>
                <a:gd name="T5" fmla="*/ 0 h 43"/>
                <a:gd name="T6" fmla="*/ 1 w 2"/>
                <a:gd name="T7" fmla="*/ 21 h 43"/>
                <a:gd name="T8" fmla="*/ 1 w 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3">
                  <a:moveTo>
                    <a:pt x="1" y="43"/>
                  </a:moveTo>
                  <a:cubicBezTo>
                    <a:pt x="0" y="36"/>
                    <a:pt x="0" y="28"/>
                    <a:pt x="0" y="21"/>
                  </a:cubicBezTo>
                  <a:cubicBezTo>
                    <a:pt x="0" y="14"/>
                    <a:pt x="1" y="7"/>
                    <a:pt x="2" y="0"/>
                  </a:cubicBezTo>
                  <a:cubicBezTo>
                    <a:pt x="2" y="7"/>
                    <a:pt x="1" y="14"/>
                    <a:pt x="1" y="21"/>
                  </a:cubicBezTo>
                  <a:cubicBezTo>
                    <a:pt x="1" y="28"/>
                    <a:pt x="1" y="36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176">
              <a:extLst>
                <a:ext uri="{FF2B5EF4-FFF2-40B4-BE49-F238E27FC236}">
                  <a16:creationId xmlns="" xmlns:a16="http://schemas.microsoft.com/office/drawing/2014/main" id="{9A934215-15C7-48AC-A48F-D9A9FBF6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937000"/>
              <a:ext cx="9525" cy="19050"/>
            </a:xfrm>
            <a:custGeom>
              <a:avLst/>
              <a:gdLst>
                <a:gd name="T0" fmla="*/ 0 w 10"/>
                <a:gd name="T1" fmla="*/ 19 h 20"/>
                <a:gd name="T2" fmla="*/ 10 w 10"/>
                <a:gd name="T3" fmla="*/ 0 h 20"/>
                <a:gd name="T4" fmla="*/ 1 w 10"/>
                <a:gd name="T5" fmla="*/ 20 h 20"/>
                <a:gd name="T6" fmla="*/ 0 w 10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0" y="19"/>
                  </a:moveTo>
                  <a:cubicBezTo>
                    <a:pt x="3" y="13"/>
                    <a:pt x="6" y="7"/>
                    <a:pt x="10" y="0"/>
                  </a:cubicBezTo>
                  <a:cubicBezTo>
                    <a:pt x="7" y="7"/>
                    <a:pt x="4" y="13"/>
                    <a:pt x="1" y="20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177">
              <a:extLst>
                <a:ext uri="{FF2B5EF4-FFF2-40B4-BE49-F238E27FC236}">
                  <a16:creationId xmlns="" xmlns:a16="http://schemas.microsoft.com/office/drawing/2014/main" id="{FFB3FEB5-C045-41B5-AAF2-8D317DAFE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933825"/>
              <a:ext cx="7938" cy="12700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0 h 15"/>
                <a:gd name="T4" fmla="*/ 1 w 8"/>
                <a:gd name="T5" fmla="*/ 15 h 15"/>
                <a:gd name="T6" fmla="*/ 0 w 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3" y="10"/>
                    <a:pt x="5" y="5"/>
                    <a:pt x="8" y="0"/>
                  </a:cubicBezTo>
                  <a:cubicBezTo>
                    <a:pt x="6" y="5"/>
                    <a:pt x="3" y="10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178">
              <a:extLst>
                <a:ext uri="{FF2B5EF4-FFF2-40B4-BE49-F238E27FC236}">
                  <a16:creationId xmlns="" xmlns:a16="http://schemas.microsoft.com/office/drawing/2014/main" id="{FD9D529E-E839-4BD1-9DDE-32DB370F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930650"/>
              <a:ext cx="6350" cy="9525"/>
            </a:xfrm>
            <a:custGeom>
              <a:avLst/>
              <a:gdLst>
                <a:gd name="T0" fmla="*/ 0 w 6"/>
                <a:gd name="T1" fmla="*/ 9 h 10"/>
                <a:gd name="T2" fmla="*/ 6 w 6"/>
                <a:gd name="T3" fmla="*/ 0 h 10"/>
                <a:gd name="T4" fmla="*/ 1 w 6"/>
                <a:gd name="T5" fmla="*/ 10 h 10"/>
                <a:gd name="T6" fmla="*/ 0 w 6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2" y="6"/>
                    <a:pt x="4" y="3"/>
                    <a:pt x="6" y="0"/>
                  </a:cubicBezTo>
                  <a:cubicBezTo>
                    <a:pt x="4" y="3"/>
                    <a:pt x="3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179">
              <a:extLst>
                <a:ext uri="{FF2B5EF4-FFF2-40B4-BE49-F238E27FC236}">
                  <a16:creationId xmlns="" xmlns:a16="http://schemas.microsoft.com/office/drawing/2014/main" id="{1B1C03BF-DEBA-4A82-9EF8-465C9330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9" y="392747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180">
              <a:extLst>
                <a:ext uri="{FF2B5EF4-FFF2-40B4-BE49-F238E27FC236}">
                  <a16:creationId xmlns="" xmlns:a16="http://schemas.microsoft.com/office/drawing/2014/main" id="{A55A5E62-8BFC-4CC2-A671-20E13A7E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4" y="3937000"/>
              <a:ext cx="9525" cy="19050"/>
            </a:xfrm>
            <a:custGeom>
              <a:avLst/>
              <a:gdLst>
                <a:gd name="T0" fmla="*/ 9 w 10"/>
                <a:gd name="T1" fmla="*/ 20 h 20"/>
                <a:gd name="T2" fmla="*/ 0 w 10"/>
                <a:gd name="T3" fmla="*/ 0 h 20"/>
                <a:gd name="T4" fmla="*/ 10 w 10"/>
                <a:gd name="T5" fmla="*/ 19 h 20"/>
                <a:gd name="T6" fmla="*/ 9 w 1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9" y="20"/>
                  </a:moveTo>
                  <a:cubicBezTo>
                    <a:pt x="6" y="13"/>
                    <a:pt x="3" y="7"/>
                    <a:pt x="0" y="0"/>
                  </a:cubicBezTo>
                  <a:cubicBezTo>
                    <a:pt x="3" y="7"/>
                    <a:pt x="6" y="13"/>
                    <a:pt x="10" y="19"/>
                  </a:cubicBezTo>
                  <a:lnTo>
                    <a:pt x="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181">
              <a:extLst>
                <a:ext uri="{FF2B5EF4-FFF2-40B4-BE49-F238E27FC236}">
                  <a16:creationId xmlns="" xmlns:a16="http://schemas.microsoft.com/office/drawing/2014/main" id="{ED9ECC51-1797-4B4D-9CD2-E80E2E269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3933825"/>
              <a:ext cx="6350" cy="12700"/>
            </a:xfrm>
            <a:custGeom>
              <a:avLst/>
              <a:gdLst>
                <a:gd name="T0" fmla="*/ 6 w 7"/>
                <a:gd name="T1" fmla="*/ 15 h 15"/>
                <a:gd name="T2" fmla="*/ 0 w 7"/>
                <a:gd name="T3" fmla="*/ 0 h 15"/>
                <a:gd name="T4" fmla="*/ 7 w 7"/>
                <a:gd name="T5" fmla="*/ 15 h 15"/>
                <a:gd name="T6" fmla="*/ 6 w 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6" y="15"/>
                  </a:moveTo>
                  <a:cubicBezTo>
                    <a:pt x="4" y="10"/>
                    <a:pt x="1" y="5"/>
                    <a:pt x="0" y="0"/>
                  </a:cubicBezTo>
                  <a:cubicBezTo>
                    <a:pt x="2" y="5"/>
                    <a:pt x="4" y="10"/>
                    <a:pt x="7" y="15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182">
              <a:extLst>
                <a:ext uri="{FF2B5EF4-FFF2-40B4-BE49-F238E27FC236}">
                  <a16:creationId xmlns="" xmlns:a16="http://schemas.microsoft.com/office/drawing/2014/main" id="{A4B0116C-9FDF-4542-9E6E-877B9E72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3930650"/>
              <a:ext cx="4763" cy="9525"/>
            </a:xfrm>
            <a:custGeom>
              <a:avLst/>
              <a:gdLst>
                <a:gd name="T0" fmla="*/ 4 w 5"/>
                <a:gd name="T1" fmla="*/ 10 h 10"/>
                <a:gd name="T2" fmla="*/ 0 w 5"/>
                <a:gd name="T3" fmla="*/ 0 h 10"/>
                <a:gd name="T4" fmla="*/ 5 w 5"/>
                <a:gd name="T5" fmla="*/ 9 h 10"/>
                <a:gd name="T6" fmla="*/ 4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3" y="6"/>
                    <a:pt x="2" y="3"/>
                    <a:pt x="0" y="0"/>
                  </a:cubicBezTo>
                  <a:cubicBezTo>
                    <a:pt x="2" y="3"/>
                    <a:pt x="3" y="6"/>
                    <a:pt x="5" y="9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183">
              <a:extLst>
                <a:ext uri="{FF2B5EF4-FFF2-40B4-BE49-F238E27FC236}">
                  <a16:creationId xmlns="" xmlns:a16="http://schemas.microsoft.com/office/drawing/2014/main" id="{3FCE74C1-D295-420A-B110-BA3053D8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39274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184">
              <a:extLst>
                <a:ext uri="{FF2B5EF4-FFF2-40B4-BE49-F238E27FC236}">
                  <a16:creationId xmlns="" xmlns:a16="http://schemas.microsoft.com/office/drawing/2014/main" id="{D7025360-CEFF-4C18-B8ED-B6389251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9" y="3987800"/>
              <a:ext cx="38100" cy="19050"/>
            </a:xfrm>
            <a:custGeom>
              <a:avLst/>
              <a:gdLst>
                <a:gd name="T0" fmla="*/ 42 w 42"/>
                <a:gd name="T1" fmla="*/ 21 h 21"/>
                <a:gd name="T2" fmla="*/ 21 w 42"/>
                <a:gd name="T3" fmla="*/ 12 h 21"/>
                <a:gd name="T4" fmla="*/ 0 w 42"/>
                <a:gd name="T5" fmla="*/ 0 h 21"/>
                <a:gd name="T6" fmla="*/ 21 w 42"/>
                <a:gd name="T7" fmla="*/ 11 h 21"/>
                <a:gd name="T8" fmla="*/ 42 w 4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42" y="21"/>
                  </a:moveTo>
                  <a:cubicBezTo>
                    <a:pt x="35" y="18"/>
                    <a:pt x="28" y="15"/>
                    <a:pt x="21" y="12"/>
                  </a:cubicBezTo>
                  <a:cubicBezTo>
                    <a:pt x="14" y="9"/>
                    <a:pt x="7" y="5"/>
                    <a:pt x="0" y="0"/>
                  </a:cubicBezTo>
                  <a:cubicBezTo>
                    <a:pt x="7" y="4"/>
                    <a:pt x="14" y="8"/>
                    <a:pt x="21" y="11"/>
                  </a:cubicBezTo>
                  <a:cubicBezTo>
                    <a:pt x="28" y="14"/>
                    <a:pt x="35" y="17"/>
                    <a:pt x="4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185">
              <a:extLst>
                <a:ext uri="{FF2B5EF4-FFF2-40B4-BE49-F238E27FC236}">
                  <a16:creationId xmlns="" xmlns:a16="http://schemas.microsoft.com/office/drawing/2014/main" id="{A964D9B9-EBD2-4624-BFAA-88E9730AC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4" y="4002088"/>
              <a:ext cx="20638" cy="1588"/>
            </a:xfrm>
            <a:custGeom>
              <a:avLst/>
              <a:gdLst>
                <a:gd name="T0" fmla="*/ 22 w 22"/>
                <a:gd name="T1" fmla="*/ 1 h 2"/>
                <a:gd name="T2" fmla="*/ 0 w 22"/>
                <a:gd name="T3" fmla="*/ 1 h 2"/>
                <a:gd name="T4" fmla="*/ 22 w 22"/>
                <a:gd name="T5" fmla="*/ 0 h 2"/>
                <a:gd name="T6" fmla="*/ 22 w 2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22" y="1"/>
                  </a:moveTo>
                  <a:cubicBezTo>
                    <a:pt x="15" y="2"/>
                    <a:pt x="7" y="2"/>
                    <a:pt x="0" y="1"/>
                  </a:cubicBezTo>
                  <a:cubicBezTo>
                    <a:pt x="7" y="1"/>
                    <a:pt x="15" y="1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186">
              <a:extLst>
                <a:ext uri="{FF2B5EF4-FFF2-40B4-BE49-F238E27FC236}">
                  <a16:creationId xmlns="" xmlns:a16="http://schemas.microsoft.com/office/drawing/2014/main" id="{95F27AD3-7F25-4268-84C0-8AEC41713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3998913"/>
              <a:ext cx="15875" cy="1588"/>
            </a:xfrm>
            <a:custGeom>
              <a:avLst/>
              <a:gdLst>
                <a:gd name="T0" fmla="*/ 18 w 18"/>
                <a:gd name="T1" fmla="*/ 1 h 1"/>
                <a:gd name="T2" fmla="*/ 0 w 18"/>
                <a:gd name="T3" fmla="*/ 0 h 1"/>
                <a:gd name="T4" fmla="*/ 18 w 18"/>
                <a:gd name="T5" fmla="*/ 0 h 1"/>
                <a:gd name="T6" fmla="*/ 18 w 18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">
                  <a:moveTo>
                    <a:pt x="18" y="1"/>
                  </a:moveTo>
                  <a:cubicBezTo>
                    <a:pt x="12" y="1"/>
                    <a:pt x="6" y="1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187">
              <a:extLst>
                <a:ext uri="{FF2B5EF4-FFF2-40B4-BE49-F238E27FC236}">
                  <a16:creationId xmlns="" xmlns:a16="http://schemas.microsoft.com/office/drawing/2014/main" id="{F1551C17-8AFC-496C-A856-87D31264E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3995738"/>
              <a:ext cx="11113" cy="1588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0 h 1"/>
                <a:gd name="T4" fmla="*/ 11 w 11"/>
                <a:gd name="T5" fmla="*/ 0 h 1"/>
                <a:gd name="T6" fmla="*/ 11 w 1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188">
              <a:extLst>
                <a:ext uri="{FF2B5EF4-FFF2-40B4-BE49-F238E27FC236}">
                  <a16:creationId xmlns="" xmlns:a16="http://schemas.microsoft.com/office/drawing/2014/main" id="{5A6BACAE-2B58-43ED-92EB-7E9C9CD30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3992563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189">
              <a:extLst>
                <a:ext uri="{FF2B5EF4-FFF2-40B4-BE49-F238E27FC236}">
                  <a16:creationId xmlns="" xmlns:a16="http://schemas.microsoft.com/office/drawing/2014/main" id="{DBAE0D40-0AA3-4894-B9DA-E41A0AE1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3986213"/>
              <a:ext cx="15875" cy="17463"/>
            </a:xfrm>
            <a:custGeom>
              <a:avLst/>
              <a:gdLst>
                <a:gd name="T0" fmla="*/ 15 w 16"/>
                <a:gd name="T1" fmla="*/ 18 h 18"/>
                <a:gd name="T2" fmla="*/ 0 w 16"/>
                <a:gd name="T3" fmla="*/ 0 h 18"/>
                <a:gd name="T4" fmla="*/ 16 w 16"/>
                <a:gd name="T5" fmla="*/ 18 h 18"/>
                <a:gd name="T6" fmla="*/ 15 w 1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15" y="18"/>
                  </a:moveTo>
                  <a:cubicBezTo>
                    <a:pt x="10" y="12"/>
                    <a:pt x="5" y="6"/>
                    <a:pt x="0" y="0"/>
                  </a:cubicBezTo>
                  <a:cubicBezTo>
                    <a:pt x="5" y="6"/>
                    <a:pt x="10" y="12"/>
                    <a:pt x="16" y="18"/>
                  </a:cubicBezTo>
                  <a:lnTo>
                    <a:pt x="1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190">
              <a:extLst>
                <a:ext uri="{FF2B5EF4-FFF2-40B4-BE49-F238E27FC236}">
                  <a16:creationId xmlns="" xmlns:a16="http://schemas.microsoft.com/office/drawing/2014/main" id="{E34F6D91-BA61-46A3-8F40-89B8E557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986213"/>
              <a:ext cx="11113" cy="14288"/>
            </a:xfrm>
            <a:custGeom>
              <a:avLst/>
              <a:gdLst>
                <a:gd name="T0" fmla="*/ 11 w 12"/>
                <a:gd name="T1" fmla="*/ 15 h 15"/>
                <a:gd name="T2" fmla="*/ 0 w 12"/>
                <a:gd name="T3" fmla="*/ 0 h 15"/>
                <a:gd name="T4" fmla="*/ 12 w 12"/>
                <a:gd name="T5" fmla="*/ 14 h 15"/>
                <a:gd name="T6" fmla="*/ 11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7" y="10"/>
                    <a:pt x="4" y="5"/>
                    <a:pt x="0" y="0"/>
                  </a:cubicBezTo>
                  <a:cubicBezTo>
                    <a:pt x="4" y="5"/>
                    <a:pt x="8" y="9"/>
                    <a:pt x="12" y="14"/>
                  </a:cubicBezTo>
                  <a:lnTo>
                    <a:pt x="1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191">
              <a:extLst>
                <a:ext uri="{FF2B5EF4-FFF2-40B4-BE49-F238E27FC236}">
                  <a16:creationId xmlns="" xmlns:a16="http://schemas.microsoft.com/office/drawing/2014/main" id="{2D016445-253A-445C-843B-54DC37DA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3987800"/>
              <a:ext cx="7938" cy="7938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9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2" y="3"/>
                    <a:pt x="5" y="6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192">
              <a:extLst>
                <a:ext uri="{FF2B5EF4-FFF2-40B4-BE49-F238E27FC236}">
                  <a16:creationId xmlns="" xmlns:a16="http://schemas.microsoft.com/office/drawing/2014/main" id="{3C2D0730-3D3B-4BEA-A192-1C870867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3987800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193">
              <a:extLst>
                <a:ext uri="{FF2B5EF4-FFF2-40B4-BE49-F238E27FC236}">
                  <a16:creationId xmlns="" xmlns:a16="http://schemas.microsoft.com/office/drawing/2014/main" id="{9A080601-5774-4511-946E-E3D9048B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6" y="3960813"/>
              <a:ext cx="6350" cy="39688"/>
            </a:xfrm>
            <a:custGeom>
              <a:avLst/>
              <a:gdLst>
                <a:gd name="T0" fmla="*/ 7 w 7"/>
                <a:gd name="T1" fmla="*/ 43 h 43"/>
                <a:gd name="T2" fmla="*/ 2 w 7"/>
                <a:gd name="T3" fmla="*/ 21 h 43"/>
                <a:gd name="T4" fmla="*/ 0 w 7"/>
                <a:gd name="T5" fmla="*/ 0 h 43"/>
                <a:gd name="T6" fmla="*/ 3 w 7"/>
                <a:gd name="T7" fmla="*/ 21 h 43"/>
                <a:gd name="T8" fmla="*/ 7 w 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7" y="43"/>
                  </a:moveTo>
                  <a:cubicBezTo>
                    <a:pt x="5" y="36"/>
                    <a:pt x="3" y="28"/>
                    <a:pt x="2" y="21"/>
                  </a:cubicBezTo>
                  <a:cubicBezTo>
                    <a:pt x="1" y="14"/>
                    <a:pt x="0" y="7"/>
                    <a:pt x="0" y="0"/>
                  </a:cubicBezTo>
                  <a:cubicBezTo>
                    <a:pt x="1" y="7"/>
                    <a:pt x="2" y="14"/>
                    <a:pt x="3" y="21"/>
                  </a:cubicBezTo>
                  <a:cubicBezTo>
                    <a:pt x="4" y="28"/>
                    <a:pt x="6" y="35"/>
                    <a:pt x="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194">
              <a:extLst>
                <a:ext uri="{FF2B5EF4-FFF2-40B4-BE49-F238E27FC236}">
                  <a16:creationId xmlns="" xmlns:a16="http://schemas.microsoft.com/office/drawing/2014/main" id="{6501D4E8-A6A8-484C-A560-6AD883C23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3971925"/>
              <a:ext cx="6350" cy="20638"/>
            </a:xfrm>
            <a:custGeom>
              <a:avLst/>
              <a:gdLst>
                <a:gd name="T0" fmla="*/ 0 w 7"/>
                <a:gd name="T1" fmla="*/ 20 h 21"/>
                <a:gd name="T2" fmla="*/ 7 w 7"/>
                <a:gd name="T3" fmla="*/ 0 h 21"/>
                <a:gd name="T4" fmla="*/ 2 w 7"/>
                <a:gd name="T5" fmla="*/ 21 h 21"/>
                <a:gd name="T6" fmla="*/ 0 w 7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0" y="20"/>
                  </a:moveTo>
                  <a:cubicBezTo>
                    <a:pt x="3" y="13"/>
                    <a:pt x="5" y="7"/>
                    <a:pt x="7" y="0"/>
                  </a:cubicBezTo>
                  <a:cubicBezTo>
                    <a:pt x="5" y="7"/>
                    <a:pt x="3" y="14"/>
                    <a:pt x="2" y="21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195">
              <a:extLst>
                <a:ext uri="{FF2B5EF4-FFF2-40B4-BE49-F238E27FC236}">
                  <a16:creationId xmlns="" xmlns:a16="http://schemas.microsoft.com/office/drawing/2014/main" id="{F6B6FAFF-5325-4582-94B9-B65413C45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3968750"/>
              <a:ext cx="4763" cy="14288"/>
            </a:xfrm>
            <a:custGeom>
              <a:avLst/>
              <a:gdLst>
                <a:gd name="T0" fmla="*/ 0 w 6"/>
                <a:gd name="T1" fmla="*/ 16 h 16"/>
                <a:gd name="T2" fmla="*/ 6 w 6"/>
                <a:gd name="T3" fmla="*/ 0 h 16"/>
                <a:gd name="T4" fmla="*/ 1 w 6"/>
                <a:gd name="T5" fmla="*/ 16 h 16"/>
                <a:gd name="T6" fmla="*/ 0 w 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0" y="16"/>
                  </a:moveTo>
                  <a:cubicBezTo>
                    <a:pt x="2" y="10"/>
                    <a:pt x="4" y="5"/>
                    <a:pt x="6" y="0"/>
                  </a:cubicBezTo>
                  <a:cubicBezTo>
                    <a:pt x="4" y="5"/>
                    <a:pt x="2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196">
              <a:extLst>
                <a:ext uri="{FF2B5EF4-FFF2-40B4-BE49-F238E27FC236}">
                  <a16:creationId xmlns="" xmlns:a16="http://schemas.microsoft.com/office/drawing/2014/main" id="{5B1994DD-B7C3-4E1F-9197-56828348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4" y="3965575"/>
              <a:ext cx="3175" cy="11113"/>
            </a:xfrm>
            <a:custGeom>
              <a:avLst/>
              <a:gdLst>
                <a:gd name="T0" fmla="*/ 0 w 4"/>
                <a:gd name="T1" fmla="*/ 10 h 11"/>
                <a:gd name="T2" fmla="*/ 4 w 4"/>
                <a:gd name="T3" fmla="*/ 0 h 11"/>
                <a:gd name="T4" fmla="*/ 0 w 4"/>
                <a:gd name="T5" fmla="*/ 11 h 11"/>
                <a:gd name="T6" fmla="*/ 0 w 4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0" y="10"/>
                  </a:moveTo>
                  <a:cubicBezTo>
                    <a:pt x="1" y="7"/>
                    <a:pt x="2" y="4"/>
                    <a:pt x="4" y="0"/>
                  </a:cubicBezTo>
                  <a:cubicBezTo>
                    <a:pt x="3" y="4"/>
                    <a:pt x="1" y="7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197">
              <a:extLst>
                <a:ext uri="{FF2B5EF4-FFF2-40B4-BE49-F238E27FC236}">
                  <a16:creationId xmlns="" xmlns:a16="http://schemas.microsoft.com/office/drawing/2014/main" id="{684AE31F-0096-46CC-B31D-EDE9E0A4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6" y="396398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198">
              <a:extLst>
                <a:ext uri="{FF2B5EF4-FFF2-40B4-BE49-F238E27FC236}">
                  <a16:creationId xmlns="" xmlns:a16="http://schemas.microsoft.com/office/drawing/2014/main" id="{B6A5B810-ABD9-49CC-90C1-B25C975D0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9" y="3975100"/>
              <a:ext cx="12700" cy="17463"/>
            </a:xfrm>
            <a:custGeom>
              <a:avLst/>
              <a:gdLst>
                <a:gd name="T0" fmla="*/ 13 w 13"/>
                <a:gd name="T1" fmla="*/ 18 h 18"/>
                <a:gd name="T2" fmla="*/ 0 w 13"/>
                <a:gd name="T3" fmla="*/ 0 h 18"/>
                <a:gd name="T4" fmla="*/ 13 w 13"/>
                <a:gd name="T5" fmla="*/ 17 h 18"/>
                <a:gd name="T6" fmla="*/ 13 w 1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cubicBezTo>
                    <a:pt x="8" y="12"/>
                    <a:pt x="4" y="6"/>
                    <a:pt x="0" y="0"/>
                  </a:cubicBezTo>
                  <a:cubicBezTo>
                    <a:pt x="4" y="6"/>
                    <a:pt x="9" y="11"/>
                    <a:pt x="13" y="17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199">
              <a:extLst>
                <a:ext uri="{FF2B5EF4-FFF2-40B4-BE49-F238E27FC236}">
                  <a16:creationId xmlns="" xmlns:a16="http://schemas.microsoft.com/office/drawing/2014/main" id="{D41B46EC-C291-41B7-8B7D-20F32E88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3970338"/>
              <a:ext cx="9525" cy="12700"/>
            </a:xfrm>
            <a:custGeom>
              <a:avLst/>
              <a:gdLst>
                <a:gd name="T0" fmla="*/ 9 w 10"/>
                <a:gd name="T1" fmla="*/ 14 h 14"/>
                <a:gd name="T2" fmla="*/ 0 w 10"/>
                <a:gd name="T3" fmla="*/ 0 h 14"/>
                <a:gd name="T4" fmla="*/ 10 w 10"/>
                <a:gd name="T5" fmla="*/ 14 h 14"/>
                <a:gd name="T6" fmla="*/ 9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6" y="10"/>
                    <a:pt x="3" y="5"/>
                    <a:pt x="0" y="0"/>
                  </a:cubicBezTo>
                  <a:cubicBezTo>
                    <a:pt x="3" y="5"/>
                    <a:pt x="6" y="9"/>
                    <a:pt x="10" y="14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200">
              <a:extLst>
                <a:ext uri="{FF2B5EF4-FFF2-40B4-BE49-F238E27FC236}">
                  <a16:creationId xmlns="" xmlns:a16="http://schemas.microsoft.com/office/drawing/2014/main" id="{AD464314-4F18-46F8-A0DC-4574FF7FA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3967163"/>
              <a:ext cx="4763" cy="9525"/>
            </a:xfrm>
            <a:custGeom>
              <a:avLst/>
              <a:gdLst>
                <a:gd name="T0" fmla="*/ 6 w 6"/>
                <a:gd name="T1" fmla="*/ 9 h 9"/>
                <a:gd name="T2" fmla="*/ 0 w 6"/>
                <a:gd name="T3" fmla="*/ 0 h 9"/>
                <a:gd name="T4" fmla="*/ 6 w 6"/>
                <a:gd name="T5" fmla="*/ 8 h 9"/>
                <a:gd name="T6" fmla="*/ 6 w 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3" name="Freeform 201">
              <a:extLst>
                <a:ext uri="{FF2B5EF4-FFF2-40B4-BE49-F238E27FC236}">
                  <a16:creationId xmlns="" xmlns:a16="http://schemas.microsoft.com/office/drawing/2014/main" id="{164C5785-DD49-4C0A-9134-07606967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396398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4" name="Freeform 202">
              <a:extLst>
                <a:ext uri="{FF2B5EF4-FFF2-40B4-BE49-F238E27FC236}">
                  <a16:creationId xmlns="" xmlns:a16="http://schemas.microsoft.com/office/drawing/2014/main" id="{3E6942F6-4851-487F-9D30-979E218E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4027488"/>
              <a:ext cx="42863" cy="12700"/>
            </a:xfrm>
            <a:custGeom>
              <a:avLst/>
              <a:gdLst>
                <a:gd name="T0" fmla="*/ 45 w 45"/>
                <a:gd name="T1" fmla="*/ 14 h 14"/>
                <a:gd name="T2" fmla="*/ 23 w 45"/>
                <a:gd name="T3" fmla="*/ 8 h 14"/>
                <a:gd name="T4" fmla="*/ 0 w 45"/>
                <a:gd name="T5" fmla="*/ 0 h 14"/>
                <a:gd name="T6" fmla="*/ 23 w 45"/>
                <a:gd name="T7" fmla="*/ 7 h 14"/>
                <a:gd name="T8" fmla="*/ 45 w 4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45" y="14"/>
                  </a:moveTo>
                  <a:cubicBezTo>
                    <a:pt x="37" y="12"/>
                    <a:pt x="30" y="10"/>
                    <a:pt x="23" y="8"/>
                  </a:cubicBezTo>
                  <a:cubicBezTo>
                    <a:pt x="15" y="6"/>
                    <a:pt x="8" y="3"/>
                    <a:pt x="0" y="0"/>
                  </a:cubicBezTo>
                  <a:cubicBezTo>
                    <a:pt x="8" y="3"/>
                    <a:pt x="15" y="5"/>
                    <a:pt x="23" y="7"/>
                  </a:cubicBezTo>
                  <a:cubicBezTo>
                    <a:pt x="30" y="10"/>
                    <a:pt x="38" y="12"/>
                    <a:pt x="4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5" name="Freeform 203">
              <a:extLst>
                <a:ext uri="{FF2B5EF4-FFF2-40B4-BE49-F238E27FC236}">
                  <a16:creationId xmlns="" xmlns:a16="http://schemas.microsoft.com/office/drawing/2014/main" id="{AD3291F7-DBD0-4F12-83DE-BE05F99A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037013"/>
              <a:ext cx="20638" cy="3175"/>
            </a:xfrm>
            <a:custGeom>
              <a:avLst/>
              <a:gdLst>
                <a:gd name="T0" fmla="*/ 23 w 23"/>
                <a:gd name="T1" fmla="*/ 1 h 4"/>
                <a:gd name="T2" fmla="*/ 0 w 23"/>
                <a:gd name="T3" fmla="*/ 4 h 4"/>
                <a:gd name="T4" fmla="*/ 22 w 23"/>
                <a:gd name="T5" fmla="*/ 0 h 4"/>
                <a:gd name="T6" fmla="*/ 23 w 2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15" y="2"/>
                    <a:pt x="8" y="3"/>
                    <a:pt x="0" y="4"/>
                  </a:cubicBezTo>
                  <a:cubicBezTo>
                    <a:pt x="8" y="3"/>
                    <a:pt x="15" y="1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6" name="Freeform 204">
              <a:extLst>
                <a:ext uri="{FF2B5EF4-FFF2-40B4-BE49-F238E27FC236}">
                  <a16:creationId xmlns="" xmlns:a16="http://schemas.microsoft.com/office/drawing/2014/main" id="{B5BFE200-E8C6-4CD7-AF5A-E990C65EA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4033838"/>
              <a:ext cx="17463" cy="4763"/>
            </a:xfrm>
            <a:custGeom>
              <a:avLst/>
              <a:gdLst>
                <a:gd name="T0" fmla="*/ 18 w 18"/>
                <a:gd name="T1" fmla="*/ 1 h 4"/>
                <a:gd name="T2" fmla="*/ 0 w 18"/>
                <a:gd name="T3" fmla="*/ 4 h 4"/>
                <a:gd name="T4" fmla="*/ 17 w 18"/>
                <a:gd name="T5" fmla="*/ 0 h 4"/>
                <a:gd name="T6" fmla="*/ 18 w 18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18" y="1"/>
                  </a:moveTo>
                  <a:cubicBezTo>
                    <a:pt x="12" y="2"/>
                    <a:pt x="6" y="3"/>
                    <a:pt x="0" y="4"/>
                  </a:cubicBezTo>
                  <a:cubicBezTo>
                    <a:pt x="6" y="3"/>
                    <a:pt x="12" y="2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7" name="Freeform 205">
              <a:extLst>
                <a:ext uri="{FF2B5EF4-FFF2-40B4-BE49-F238E27FC236}">
                  <a16:creationId xmlns="" xmlns:a16="http://schemas.microsoft.com/office/drawing/2014/main" id="{112FF0E5-320B-4DB5-9B83-3B14A7EB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4032250"/>
              <a:ext cx="11113" cy="1588"/>
            </a:xfrm>
            <a:custGeom>
              <a:avLst/>
              <a:gdLst>
                <a:gd name="T0" fmla="*/ 12 w 12"/>
                <a:gd name="T1" fmla="*/ 1 h 2"/>
                <a:gd name="T2" fmla="*/ 0 w 12"/>
                <a:gd name="T3" fmla="*/ 2 h 2"/>
                <a:gd name="T4" fmla="*/ 12 w 12"/>
                <a:gd name="T5" fmla="*/ 0 h 2"/>
                <a:gd name="T6" fmla="*/ 12 w 1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8" y="1"/>
                    <a:pt x="4" y="1"/>
                    <a:pt x="0" y="2"/>
                  </a:cubicBezTo>
                  <a:cubicBezTo>
                    <a:pt x="4" y="1"/>
                    <a:pt x="8" y="1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8" name="Freeform 206">
              <a:extLst>
                <a:ext uri="{FF2B5EF4-FFF2-40B4-BE49-F238E27FC236}">
                  <a16:creationId xmlns="" xmlns:a16="http://schemas.microsoft.com/office/drawing/2014/main" id="{B2202D7D-227B-4992-BEF9-93B53A8B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4029075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9" name="Freeform 207">
              <a:extLst>
                <a:ext uri="{FF2B5EF4-FFF2-40B4-BE49-F238E27FC236}">
                  <a16:creationId xmlns="" xmlns:a16="http://schemas.microsoft.com/office/drawing/2014/main" id="{6FA160FA-F2A4-458A-89E8-944E6D423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4022725"/>
              <a:ext cx="15875" cy="15875"/>
            </a:xfrm>
            <a:custGeom>
              <a:avLst/>
              <a:gdLst>
                <a:gd name="T0" fmla="*/ 17 w 18"/>
                <a:gd name="T1" fmla="*/ 16 h 16"/>
                <a:gd name="T2" fmla="*/ 0 w 18"/>
                <a:gd name="T3" fmla="*/ 0 h 16"/>
                <a:gd name="T4" fmla="*/ 18 w 18"/>
                <a:gd name="T5" fmla="*/ 15 h 16"/>
                <a:gd name="T6" fmla="*/ 17 w 1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7" y="16"/>
                  </a:moveTo>
                  <a:cubicBezTo>
                    <a:pt x="11" y="11"/>
                    <a:pt x="6" y="5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0" name="Freeform 208">
              <a:extLst>
                <a:ext uri="{FF2B5EF4-FFF2-40B4-BE49-F238E27FC236}">
                  <a16:creationId xmlns="" xmlns:a16="http://schemas.microsoft.com/office/drawing/2014/main" id="{5587E1BC-96F3-4DB8-ACF5-71554070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024313"/>
              <a:ext cx="12700" cy="11113"/>
            </a:xfrm>
            <a:custGeom>
              <a:avLst/>
              <a:gdLst>
                <a:gd name="T0" fmla="*/ 13 w 14"/>
                <a:gd name="T1" fmla="*/ 12 h 12"/>
                <a:gd name="T2" fmla="*/ 0 w 14"/>
                <a:gd name="T3" fmla="*/ 0 h 12"/>
                <a:gd name="T4" fmla="*/ 14 w 14"/>
                <a:gd name="T5" fmla="*/ 12 h 12"/>
                <a:gd name="T6" fmla="*/ 13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3" y="12"/>
                  </a:moveTo>
                  <a:cubicBezTo>
                    <a:pt x="9" y="8"/>
                    <a:pt x="4" y="4"/>
                    <a:pt x="0" y="0"/>
                  </a:cubicBezTo>
                  <a:cubicBezTo>
                    <a:pt x="5" y="4"/>
                    <a:pt x="9" y="8"/>
                    <a:pt x="14" y="12"/>
                  </a:cubicBez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1" name="Freeform 209">
              <a:extLst>
                <a:ext uri="{FF2B5EF4-FFF2-40B4-BE49-F238E27FC236}">
                  <a16:creationId xmlns="" xmlns:a16="http://schemas.microsoft.com/office/drawing/2014/main" id="{31B3B7A8-CA17-4F78-92D4-DC07D6E7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4024313"/>
              <a:ext cx="9525" cy="7938"/>
            </a:xfrm>
            <a:custGeom>
              <a:avLst/>
              <a:gdLst>
                <a:gd name="T0" fmla="*/ 9 w 9"/>
                <a:gd name="T1" fmla="*/ 8 h 8"/>
                <a:gd name="T2" fmla="*/ 0 w 9"/>
                <a:gd name="T3" fmla="*/ 0 h 8"/>
                <a:gd name="T4" fmla="*/ 9 w 9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cubicBezTo>
                    <a:pt x="6" y="6"/>
                    <a:pt x="3" y="3"/>
                    <a:pt x="0" y="0"/>
                  </a:cubicBezTo>
                  <a:cubicBezTo>
                    <a:pt x="3" y="3"/>
                    <a:pt x="6" y="5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2" name="Freeform 210">
              <a:extLst>
                <a:ext uri="{FF2B5EF4-FFF2-40B4-BE49-F238E27FC236}">
                  <a16:creationId xmlns="" xmlns:a16="http://schemas.microsoft.com/office/drawing/2014/main" id="{38468DC9-1E8A-4197-864B-F185B9B1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4" y="40274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3" name="Freeform 211">
              <a:extLst>
                <a:ext uri="{FF2B5EF4-FFF2-40B4-BE49-F238E27FC236}">
                  <a16:creationId xmlns="" xmlns:a16="http://schemas.microsoft.com/office/drawing/2014/main" id="{80D76AC0-4F73-4EAB-83B2-76B0DA4A9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4" y="3992563"/>
              <a:ext cx="12700" cy="39688"/>
            </a:xfrm>
            <a:custGeom>
              <a:avLst/>
              <a:gdLst>
                <a:gd name="T0" fmla="*/ 13 w 13"/>
                <a:gd name="T1" fmla="*/ 42 h 42"/>
                <a:gd name="T2" fmla="*/ 5 w 13"/>
                <a:gd name="T3" fmla="*/ 21 h 42"/>
                <a:gd name="T4" fmla="*/ 0 w 13"/>
                <a:gd name="T5" fmla="*/ 0 h 42"/>
                <a:gd name="T6" fmla="*/ 6 w 13"/>
                <a:gd name="T7" fmla="*/ 21 h 42"/>
                <a:gd name="T8" fmla="*/ 13 w 1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2">
                  <a:moveTo>
                    <a:pt x="13" y="42"/>
                  </a:moveTo>
                  <a:cubicBezTo>
                    <a:pt x="10" y="35"/>
                    <a:pt x="7" y="28"/>
                    <a:pt x="5" y="21"/>
                  </a:cubicBezTo>
                  <a:cubicBezTo>
                    <a:pt x="3" y="14"/>
                    <a:pt x="1" y="7"/>
                    <a:pt x="0" y="0"/>
                  </a:cubicBezTo>
                  <a:cubicBezTo>
                    <a:pt x="2" y="7"/>
                    <a:pt x="4" y="14"/>
                    <a:pt x="6" y="21"/>
                  </a:cubicBezTo>
                  <a:cubicBezTo>
                    <a:pt x="8" y="28"/>
                    <a:pt x="11" y="35"/>
                    <a:pt x="1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4" name="Freeform 212">
              <a:extLst>
                <a:ext uri="{FF2B5EF4-FFF2-40B4-BE49-F238E27FC236}">
                  <a16:creationId xmlns="" xmlns:a16="http://schemas.microsoft.com/office/drawing/2014/main" id="{45AA7C04-7F1B-409A-A6BC-6FEEE2D1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4003675"/>
              <a:ext cx="4763" cy="20638"/>
            </a:xfrm>
            <a:custGeom>
              <a:avLst/>
              <a:gdLst>
                <a:gd name="T0" fmla="*/ 0 w 4"/>
                <a:gd name="T1" fmla="*/ 21 h 21"/>
                <a:gd name="T2" fmla="*/ 4 w 4"/>
                <a:gd name="T3" fmla="*/ 0 h 21"/>
                <a:gd name="T4" fmla="*/ 1 w 4"/>
                <a:gd name="T5" fmla="*/ 21 h 21"/>
                <a:gd name="T6" fmla="*/ 0 w 4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1">
                  <a:moveTo>
                    <a:pt x="0" y="21"/>
                  </a:moveTo>
                  <a:cubicBezTo>
                    <a:pt x="1" y="14"/>
                    <a:pt x="2" y="7"/>
                    <a:pt x="4" y="0"/>
                  </a:cubicBezTo>
                  <a:cubicBezTo>
                    <a:pt x="3" y="7"/>
                    <a:pt x="2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5" name="Freeform 213">
              <a:extLst>
                <a:ext uri="{FF2B5EF4-FFF2-40B4-BE49-F238E27FC236}">
                  <a16:creationId xmlns="" xmlns:a16="http://schemas.microsoft.com/office/drawing/2014/main" id="{DE94DE57-F17F-4A7A-8AAE-BC2B8553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4" y="4000500"/>
              <a:ext cx="1588" cy="15875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  <a:gd name="T4" fmla="*/ 1 w 3"/>
                <a:gd name="T5" fmla="*/ 17 h 17"/>
                <a:gd name="T6" fmla="*/ 0 w 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3" y="6"/>
                    <a:pt x="2" y="11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6" name="Freeform 214">
              <a:extLst>
                <a:ext uri="{FF2B5EF4-FFF2-40B4-BE49-F238E27FC236}">
                  <a16:creationId xmlns="" xmlns:a16="http://schemas.microsoft.com/office/drawing/2014/main" id="{16B99EC2-D34B-4AB2-AA12-5D1CACA37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3998913"/>
              <a:ext cx="3175" cy="9525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1" y="3"/>
                    <a:pt x="1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215">
              <a:extLst>
                <a:ext uri="{FF2B5EF4-FFF2-40B4-BE49-F238E27FC236}">
                  <a16:creationId xmlns="" xmlns:a16="http://schemas.microsoft.com/office/drawing/2014/main" id="{C4DFAABF-46C5-4021-91E0-49027A6AF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399732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216">
              <a:extLst>
                <a:ext uri="{FF2B5EF4-FFF2-40B4-BE49-F238E27FC236}">
                  <a16:creationId xmlns="" xmlns:a16="http://schemas.microsoft.com/office/drawing/2014/main" id="{A1698320-7081-4FE9-BE3E-F0113F0E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4" y="4008438"/>
              <a:ext cx="15875" cy="15875"/>
            </a:xfrm>
            <a:custGeom>
              <a:avLst/>
              <a:gdLst>
                <a:gd name="T0" fmla="*/ 15 w 16"/>
                <a:gd name="T1" fmla="*/ 16 h 16"/>
                <a:gd name="T2" fmla="*/ 0 w 16"/>
                <a:gd name="T3" fmla="*/ 0 h 16"/>
                <a:gd name="T4" fmla="*/ 16 w 16"/>
                <a:gd name="T5" fmla="*/ 16 h 16"/>
                <a:gd name="T6" fmla="*/ 15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16"/>
                  </a:moveTo>
                  <a:cubicBezTo>
                    <a:pt x="10" y="11"/>
                    <a:pt x="5" y="6"/>
                    <a:pt x="0" y="0"/>
                  </a:cubicBezTo>
                  <a:cubicBezTo>
                    <a:pt x="5" y="6"/>
                    <a:pt x="11" y="11"/>
                    <a:pt x="16" y="16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218">
              <a:extLst>
                <a:ext uri="{FF2B5EF4-FFF2-40B4-BE49-F238E27FC236}">
                  <a16:creationId xmlns="" xmlns:a16="http://schemas.microsoft.com/office/drawing/2014/main" id="{147296C3-2E51-481C-A5B5-869C86556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4003676"/>
              <a:ext cx="11113" cy="12700"/>
            </a:xfrm>
            <a:custGeom>
              <a:avLst/>
              <a:gdLst>
                <a:gd name="T0" fmla="*/ 11 w 12"/>
                <a:gd name="T1" fmla="*/ 13 h 13"/>
                <a:gd name="T2" fmla="*/ 0 w 12"/>
                <a:gd name="T3" fmla="*/ 0 h 13"/>
                <a:gd name="T4" fmla="*/ 12 w 12"/>
                <a:gd name="T5" fmla="*/ 12 h 13"/>
                <a:gd name="T6" fmla="*/ 11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7" y="9"/>
                    <a:pt x="4" y="5"/>
                    <a:pt x="0" y="0"/>
                  </a:cubicBezTo>
                  <a:cubicBezTo>
                    <a:pt x="4" y="4"/>
                    <a:pt x="8" y="8"/>
                    <a:pt x="12" y="12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0" name="Freeform 219">
              <a:extLst>
                <a:ext uri="{FF2B5EF4-FFF2-40B4-BE49-F238E27FC236}">
                  <a16:creationId xmlns="" xmlns:a16="http://schemas.microsoft.com/office/drawing/2014/main" id="{CC3DDC7E-5108-48B7-8AB1-90981BFFF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9" y="4000501"/>
              <a:ext cx="6350" cy="7938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0 h 9"/>
                <a:gd name="T4" fmla="*/ 7 w 7"/>
                <a:gd name="T5" fmla="*/ 8 h 9"/>
                <a:gd name="T6" fmla="*/ 7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5" y="6"/>
                    <a:pt x="7" y="8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1" name="Freeform 220">
              <a:extLst>
                <a:ext uri="{FF2B5EF4-FFF2-40B4-BE49-F238E27FC236}">
                  <a16:creationId xmlns="" xmlns:a16="http://schemas.microsoft.com/office/drawing/2014/main" id="{250C1D9D-70AE-487D-81A2-2C9E6C6A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399732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2" name="Freeform 221">
              <a:extLst>
                <a:ext uri="{FF2B5EF4-FFF2-40B4-BE49-F238E27FC236}">
                  <a16:creationId xmlns="" xmlns:a16="http://schemas.microsoft.com/office/drawing/2014/main" id="{AF62FBAD-79B5-4868-B4CD-470A9DFC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4" y="4060826"/>
              <a:ext cx="42863" cy="6350"/>
            </a:xfrm>
            <a:custGeom>
              <a:avLst/>
              <a:gdLst>
                <a:gd name="T0" fmla="*/ 45 w 45"/>
                <a:gd name="T1" fmla="*/ 8 h 8"/>
                <a:gd name="T2" fmla="*/ 23 w 45"/>
                <a:gd name="T3" fmla="*/ 6 h 8"/>
                <a:gd name="T4" fmla="*/ 0 w 45"/>
                <a:gd name="T5" fmla="*/ 0 h 8"/>
                <a:gd name="T6" fmla="*/ 23 w 45"/>
                <a:gd name="T7" fmla="*/ 4 h 8"/>
                <a:gd name="T8" fmla="*/ 45 w 4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">
                  <a:moveTo>
                    <a:pt x="45" y="8"/>
                  </a:moveTo>
                  <a:cubicBezTo>
                    <a:pt x="38" y="8"/>
                    <a:pt x="30" y="7"/>
                    <a:pt x="23" y="6"/>
                  </a:cubicBezTo>
                  <a:cubicBezTo>
                    <a:pt x="15" y="4"/>
                    <a:pt x="7" y="2"/>
                    <a:pt x="0" y="0"/>
                  </a:cubicBezTo>
                  <a:cubicBezTo>
                    <a:pt x="23" y="4"/>
                    <a:pt x="23" y="4"/>
                    <a:pt x="23" y="4"/>
                  </a:cubicBezTo>
                  <a:lnTo>
                    <a:pt x="4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3" name="Freeform 222">
              <a:extLst>
                <a:ext uri="{FF2B5EF4-FFF2-40B4-BE49-F238E27FC236}">
                  <a16:creationId xmlns="" xmlns:a16="http://schemas.microsoft.com/office/drawing/2014/main" id="{4CF35EF0-2939-4491-B24B-FF84B49D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4" y="4067176"/>
              <a:ext cx="20638" cy="4763"/>
            </a:xfrm>
            <a:custGeom>
              <a:avLst/>
              <a:gdLst>
                <a:gd name="T0" fmla="*/ 22 w 22"/>
                <a:gd name="T1" fmla="*/ 1 h 6"/>
                <a:gd name="T2" fmla="*/ 0 w 22"/>
                <a:gd name="T3" fmla="*/ 6 h 6"/>
                <a:gd name="T4" fmla="*/ 21 w 22"/>
                <a:gd name="T5" fmla="*/ 0 h 6"/>
                <a:gd name="T6" fmla="*/ 22 w 2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">
                  <a:moveTo>
                    <a:pt x="22" y="1"/>
                  </a:moveTo>
                  <a:cubicBezTo>
                    <a:pt x="15" y="3"/>
                    <a:pt x="8" y="5"/>
                    <a:pt x="0" y="6"/>
                  </a:cubicBezTo>
                  <a:cubicBezTo>
                    <a:pt x="7" y="4"/>
                    <a:pt x="15" y="2"/>
                    <a:pt x="21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4" name="Freeform 223">
              <a:extLst>
                <a:ext uri="{FF2B5EF4-FFF2-40B4-BE49-F238E27FC236}">
                  <a16:creationId xmlns="" xmlns:a16="http://schemas.microsoft.com/office/drawing/2014/main" id="{58CFB649-4066-42A2-B1E4-E64813646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4065588"/>
              <a:ext cx="15875" cy="4763"/>
            </a:xfrm>
            <a:custGeom>
              <a:avLst/>
              <a:gdLst>
                <a:gd name="T0" fmla="*/ 17 w 17"/>
                <a:gd name="T1" fmla="*/ 1 h 5"/>
                <a:gd name="T2" fmla="*/ 0 w 17"/>
                <a:gd name="T3" fmla="*/ 5 h 5"/>
                <a:gd name="T4" fmla="*/ 16 w 17"/>
                <a:gd name="T5" fmla="*/ 0 h 5"/>
                <a:gd name="T6" fmla="*/ 17 w 1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17" y="1"/>
                  </a:moveTo>
                  <a:cubicBezTo>
                    <a:pt x="11" y="3"/>
                    <a:pt x="6" y="4"/>
                    <a:pt x="0" y="5"/>
                  </a:cubicBezTo>
                  <a:cubicBezTo>
                    <a:pt x="5" y="4"/>
                    <a:pt x="11" y="2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5" name="Freeform 224">
              <a:extLst>
                <a:ext uri="{FF2B5EF4-FFF2-40B4-BE49-F238E27FC236}">
                  <a16:creationId xmlns="" xmlns:a16="http://schemas.microsoft.com/office/drawing/2014/main" id="{462B8F67-AFB2-4268-8696-1F376744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4" y="4064001"/>
              <a:ext cx="11113" cy="3175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11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6" name="Freeform 225">
              <a:extLst>
                <a:ext uri="{FF2B5EF4-FFF2-40B4-BE49-F238E27FC236}">
                  <a16:creationId xmlns="" xmlns:a16="http://schemas.microsoft.com/office/drawing/2014/main" id="{F17226A2-577E-4EAB-BD27-AD9DCEFC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4062413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7" name="Freeform 226">
              <a:extLst>
                <a:ext uri="{FF2B5EF4-FFF2-40B4-BE49-F238E27FC236}">
                  <a16:creationId xmlns="" xmlns:a16="http://schemas.microsoft.com/office/drawing/2014/main" id="{31FD6532-1DF1-49A5-99FE-F7F9EC6C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9" y="4054476"/>
              <a:ext cx="17463" cy="12700"/>
            </a:xfrm>
            <a:custGeom>
              <a:avLst/>
              <a:gdLst>
                <a:gd name="T0" fmla="*/ 18 w 19"/>
                <a:gd name="T1" fmla="*/ 14 h 14"/>
                <a:gd name="T2" fmla="*/ 0 w 19"/>
                <a:gd name="T3" fmla="*/ 0 h 14"/>
                <a:gd name="T4" fmla="*/ 19 w 19"/>
                <a:gd name="T5" fmla="*/ 13 h 14"/>
                <a:gd name="T6" fmla="*/ 18 w 1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8" y="14"/>
                  </a:moveTo>
                  <a:cubicBezTo>
                    <a:pt x="12" y="9"/>
                    <a:pt x="6" y="5"/>
                    <a:pt x="0" y="0"/>
                  </a:cubicBezTo>
                  <a:cubicBezTo>
                    <a:pt x="6" y="4"/>
                    <a:pt x="13" y="9"/>
                    <a:pt x="19" y="13"/>
                  </a:cubicBez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8" name="Freeform 227">
              <a:extLst>
                <a:ext uri="{FF2B5EF4-FFF2-40B4-BE49-F238E27FC236}">
                  <a16:creationId xmlns="" xmlns:a16="http://schemas.microsoft.com/office/drawing/2014/main" id="{551C4B17-8E09-4084-97F0-0F564140B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6" y="4056063"/>
              <a:ext cx="14288" cy="9525"/>
            </a:xfrm>
            <a:custGeom>
              <a:avLst/>
              <a:gdLst>
                <a:gd name="T0" fmla="*/ 14 w 15"/>
                <a:gd name="T1" fmla="*/ 11 h 11"/>
                <a:gd name="T2" fmla="*/ 0 w 15"/>
                <a:gd name="T3" fmla="*/ 0 h 11"/>
                <a:gd name="T4" fmla="*/ 15 w 15"/>
                <a:gd name="T5" fmla="*/ 10 h 11"/>
                <a:gd name="T6" fmla="*/ 14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0" y="7"/>
                    <a:pt x="5" y="4"/>
                    <a:pt x="0" y="0"/>
                  </a:cubicBezTo>
                  <a:cubicBezTo>
                    <a:pt x="5" y="4"/>
                    <a:pt x="10" y="7"/>
                    <a:pt x="15" y="10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9" name="Freeform 228">
              <a:extLst>
                <a:ext uri="{FF2B5EF4-FFF2-40B4-BE49-F238E27FC236}">
                  <a16:creationId xmlns="" xmlns:a16="http://schemas.microsoft.com/office/drawing/2014/main" id="{8870F906-847D-4707-A11B-C2AEE2C2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4057651"/>
              <a:ext cx="9525" cy="6350"/>
            </a:xfrm>
            <a:custGeom>
              <a:avLst/>
              <a:gdLst>
                <a:gd name="T0" fmla="*/ 9 w 10"/>
                <a:gd name="T1" fmla="*/ 7 h 7"/>
                <a:gd name="T2" fmla="*/ 0 w 10"/>
                <a:gd name="T3" fmla="*/ 0 h 7"/>
                <a:gd name="T4" fmla="*/ 10 w 10"/>
                <a:gd name="T5" fmla="*/ 7 h 7"/>
                <a:gd name="T6" fmla="*/ 9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9" y="7"/>
                  </a:moveTo>
                  <a:cubicBezTo>
                    <a:pt x="6" y="5"/>
                    <a:pt x="3" y="2"/>
                    <a:pt x="0" y="0"/>
                  </a:cubicBezTo>
                  <a:cubicBezTo>
                    <a:pt x="3" y="2"/>
                    <a:pt x="7" y="5"/>
                    <a:pt x="10" y="7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Freeform 229">
              <a:extLst>
                <a:ext uri="{FF2B5EF4-FFF2-40B4-BE49-F238E27FC236}">
                  <a16:creationId xmlns="" xmlns:a16="http://schemas.microsoft.com/office/drawing/2014/main" id="{496EF804-C6BA-4ED5-A392-2E5C28F3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405923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Freeform 230">
              <a:extLst>
                <a:ext uri="{FF2B5EF4-FFF2-40B4-BE49-F238E27FC236}">
                  <a16:creationId xmlns="" xmlns:a16="http://schemas.microsoft.com/office/drawing/2014/main" id="{A7F1F970-3B6D-451F-A5E9-72FAE82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4022726"/>
              <a:ext cx="17463" cy="38100"/>
            </a:xfrm>
            <a:custGeom>
              <a:avLst/>
              <a:gdLst>
                <a:gd name="T0" fmla="*/ 18 w 18"/>
                <a:gd name="T1" fmla="*/ 40 h 40"/>
                <a:gd name="T2" fmla="*/ 8 w 18"/>
                <a:gd name="T3" fmla="*/ 20 h 40"/>
                <a:gd name="T4" fmla="*/ 0 w 18"/>
                <a:gd name="T5" fmla="*/ 0 h 40"/>
                <a:gd name="T6" fmla="*/ 9 w 18"/>
                <a:gd name="T7" fmla="*/ 20 h 40"/>
                <a:gd name="T8" fmla="*/ 18 w 1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8" y="40"/>
                  </a:moveTo>
                  <a:cubicBezTo>
                    <a:pt x="15" y="34"/>
                    <a:pt x="11" y="27"/>
                    <a:pt x="8" y="20"/>
                  </a:cubicBezTo>
                  <a:cubicBezTo>
                    <a:pt x="5" y="13"/>
                    <a:pt x="3" y="7"/>
                    <a:pt x="0" y="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Freeform 231">
              <a:extLst>
                <a:ext uri="{FF2B5EF4-FFF2-40B4-BE49-F238E27FC236}">
                  <a16:creationId xmlns="" xmlns:a16="http://schemas.microsoft.com/office/drawing/2014/main" id="{742D5821-A0BD-4A9E-B4B1-AD61A967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4032251"/>
              <a:ext cx="1588" cy="19050"/>
            </a:xfrm>
            <a:custGeom>
              <a:avLst/>
              <a:gdLst>
                <a:gd name="T0" fmla="*/ 0 w 2"/>
                <a:gd name="T1" fmla="*/ 21 h 21"/>
                <a:gd name="T2" fmla="*/ 2 w 2"/>
                <a:gd name="T3" fmla="*/ 0 h 21"/>
                <a:gd name="T4" fmla="*/ 2 w 2"/>
                <a:gd name="T5" fmla="*/ 21 h 21"/>
                <a:gd name="T6" fmla="*/ 0 w 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1">
                  <a:moveTo>
                    <a:pt x="0" y="21"/>
                  </a:moveTo>
                  <a:cubicBezTo>
                    <a:pt x="1" y="14"/>
                    <a:pt x="1" y="7"/>
                    <a:pt x="2" y="0"/>
                  </a:cubicBezTo>
                  <a:cubicBezTo>
                    <a:pt x="2" y="7"/>
                    <a:pt x="1" y="14"/>
                    <a:pt x="2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Freeform 232">
              <a:extLst>
                <a:ext uri="{FF2B5EF4-FFF2-40B4-BE49-F238E27FC236}">
                  <a16:creationId xmlns="" xmlns:a16="http://schemas.microsoft.com/office/drawing/2014/main" id="{2BAA35DE-72FB-4DF3-8F59-8F729B98E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1" y="4029076"/>
              <a:ext cx="1588" cy="15875"/>
            </a:xfrm>
            <a:custGeom>
              <a:avLst/>
              <a:gdLst>
                <a:gd name="T0" fmla="*/ 0 w 1"/>
                <a:gd name="T1" fmla="*/ 16 h 16"/>
                <a:gd name="T2" fmla="*/ 1 w 1"/>
                <a:gd name="T3" fmla="*/ 0 h 16"/>
                <a:gd name="T4" fmla="*/ 1 w 1"/>
                <a:gd name="T5" fmla="*/ 16 h 16"/>
                <a:gd name="T6" fmla="*/ 0 w 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6">
                  <a:moveTo>
                    <a:pt x="0" y="16"/>
                  </a:moveTo>
                  <a:cubicBezTo>
                    <a:pt x="0" y="11"/>
                    <a:pt x="1" y="5"/>
                    <a:pt x="1" y="0"/>
                  </a:cubicBezTo>
                  <a:cubicBezTo>
                    <a:pt x="1" y="5"/>
                    <a:pt x="1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Freeform 233">
              <a:extLst>
                <a:ext uri="{FF2B5EF4-FFF2-40B4-BE49-F238E27FC236}">
                  <a16:creationId xmlns="" xmlns:a16="http://schemas.microsoft.com/office/drawing/2014/main" id="{AF3E33E4-C211-41B6-B1C5-5282C327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6" y="4027488"/>
              <a:ext cx="1588" cy="11113"/>
            </a:xfrm>
            <a:custGeom>
              <a:avLst/>
              <a:gdLst>
                <a:gd name="T0" fmla="*/ 0 w 1"/>
                <a:gd name="T1" fmla="*/ 10 h 11"/>
                <a:gd name="T2" fmla="*/ 1 w 1"/>
                <a:gd name="T3" fmla="*/ 0 h 11"/>
                <a:gd name="T4" fmla="*/ 1 w 1"/>
                <a:gd name="T5" fmla="*/ 11 h 11"/>
                <a:gd name="T6" fmla="*/ 0 w 1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0" y="10"/>
                  </a:moveTo>
                  <a:cubicBezTo>
                    <a:pt x="1" y="7"/>
                    <a:pt x="1" y="3"/>
                    <a:pt x="1" y="0"/>
                  </a:cubicBezTo>
                  <a:cubicBezTo>
                    <a:pt x="1" y="3"/>
                    <a:pt x="1" y="7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Freeform 234">
              <a:extLst>
                <a:ext uri="{FF2B5EF4-FFF2-40B4-BE49-F238E27FC236}">
                  <a16:creationId xmlns="" xmlns:a16="http://schemas.microsoft.com/office/drawing/2014/main" id="{16B286C4-D8E0-4972-B120-46637123A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025901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Freeform 235">
              <a:extLst>
                <a:ext uri="{FF2B5EF4-FFF2-40B4-BE49-F238E27FC236}">
                  <a16:creationId xmlns="" xmlns:a16="http://schemas.microsoft.com/office/drawing/2014/main" id="{E088D8AF-0A96-4888-981F-6A1DBC68C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4038601"/>
              <a:ext cx="15875" cy="14288"/>
            </a:xfrm>
            <a:custGeom>
              <a:avLst/>
              <a:gdLst>
                <a:gd name="T0" fmla="*/ 17 w 17"/>
                <a:gd name="T1" fmla="*/ 15 h 15"/>
                <a:gd name="T2" fmla="*/ 0 w 17"/>
                <a:gd name="T3" fmla="*/ 0 h 15"/>
                <a:gd name="T4" fmla="*/ 17 w 17"/>
                <a:gd name="T5" fmla="*/ 14 h 15"/>
                <a:gd name="T6" fmla="*/ 17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1" y="10"/>
                    <a:pt x="6" y="5"/>
                    <a:pt x="0" y="0"/>
                  </a:cubicBezTo>
                  <a:cubicBezTo>
                    <a:pt x="6" y="5"/>
                    <a:pt x="12" y="10"/>
                    <a:pt x="17" y="14"/>
                  </a:cubicBezTo>
                  <a:lnTo>
                    <a:pt x="1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Freeform 236">
              <a:extLst>
                <a:ext uri="{FF2B5EF4-FFF2-40B4-BE49-F238E27FC236}">
                  <a16:creationId xmlns="" xmlns:a16="http://schemas.microsoft.com/office/drawing/2014/main" id="{EE28E3C3-B614-4621-8A92-FC898BD6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4033838"/>
              <a:ext cx="12700" cy="11113"/>
            </a:xfrm>
            <a:custGeom>
              <a:avLst/>
              <a:gdLst>
                <a:gd name="T0" fmla="*/ 13 w 14"/>
                <a:gd name="T1" fmla="*/ 12 h 12"/>
                <a:gd name="T2" fmla="*/ 0 w 14"/>
                <a:gd name="T3" fmla="*/ 0 h 12"/>
                <a:gd name="T4" fmla="*/ 14 w 14"/>
                <a:gd name="T5" fmla="*/ 11 h 12"/>
                <a:gd name="T6" fmla="*/ 13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3" y="12"/>
                  </a:moveTo>
                  <a:cubicBezTo>
                    <a:pt x="9" y="8"/>
                    <a:pt x="4" y="4"/>
                    <a:pt x="0" y="0"/>
                  </a:cubicBezTo>
                  <a:cubicBezTo>
                    <a:pt x="5" y="4"/>
                    <a:pt x="9" y="8"/>
                    <a:pt x="14" y="11"/>
                  </a:cubicBez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Freeform 237">
              <a:extLst>
                <a:ext uri="{FF2B5EF4-FFF2-40B4-BE49-F238E27FC236}">
                  <a16:creationId xmlns="" xmlns:a16="http://schemas.microsoft.com/office/drawing/2014/main" id="{4343AEE9-4526-424D-8493-55DF6DE5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4030663"/>
              <a:ext cx="7938" cy="7938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0 h 8"/>
                <a:gd name="T4" fmla="*/ 8 w 8"/>
                <a:gd name="T5" fmla="*/ 7 h 8"/>
                <a:gd name="T6" fmla="*/ 8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5"/>
                    <a:pt x="2" y="3"/>
                    <a:pt x="0" y="0"/>
                  </a:cubicBezTo>
                  <a:cubicBezTo>
                    <a:pt x="2" y="3"/>
                    <a:pt x="5" y="5"/>
                    <a:pt x="8" y="7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Freeform 238">
              <a:extLst>
                <a:ext uri="{FF2B5EF4-FFF2-40B4-BE49-F238E27FC236}">
                  <a16:creationId xmlns="" xmlns:a16="http://schemas.microsoft.com/office/drawing/2014/main" id="{0545C7CE-73D0-40B3-91A4-D26F35ED8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4027488"/>
              <a:ext cx="4763" cy="3175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3 w 3"/>
                <a:gd name="T5" fmla="*/ 1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239">
              <a:extLst>
                <a:ext uri="{FF2B5EF4-FFF2-40B4-BE49-F238E27FC236}">
                  <a16:creationId xmlns="" xmlns:a16="http://schemas.microsoft.com/office/drawing/2014/main" id="{68F63E34-B377-4771-A998-B1691053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4" y="4089401"/>
              <a:ext cx="42863" cy="3175"/>
            </a:xfrm>
            <a:custGeom>
              <a:avLst/>
              <a:gdLst>
                <a:gd name="T0" fmla="*/ 46 w 46"/>
                <a:gd name="T1" fmla="*/ 4 h 4"/>
                <a:gd name="T2" fmla="*/ 24 w 46"/>
                <a:gd name="T3" fmla="*/ 3 h 4"/>
                <a:gd name="T4" fmla="*/ 0 w 46"/>
                <a:gd name="T5" fmla="*/ 0 h 4"/>
                <a:gd name="T6" fmla="*/ 24 w 46"/>
                <a:gd name="T7" fmla="*/ 2 h 4"/>
                <a:gd name="T8" fmla="*/ 46 w 4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">
                  <a:moveTo>
                    <a:pt x="46" y="4"/>
                  </a:moveTo>
                  <a:cubicBezTo>
                    <a:pt x="39" y="4"/>
                    <a:pt x="31" y="4"/>
                    <a:pt x="24" y="3"/>
                  </a:cubicBezTo>
                  <a:cubicBezTo>
                    <a:pt x="16" y="3"/>
                    <a:pt x="8" y="2"/>
                    <a:pt x="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31" y="3"/>
                    <a:pt x="39" y="3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240">
              <a:extLst>
                <a:ext uri="{FF2B5EF4-FFF2-40B4-BE49-F238E27FC236}">
                  <a16:creationId xmlns="" xmlns:a16="http://schemas.microsoft.com/office/drawing/2014/main" id="{FAD06169-D8D7-476A-B9FD-D78D82F1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9" y="4092576"/>
              <a:ext cx="19050" cy="7938"/>
            </a:xfrm>
            <a:custGeom>
              <a:avLst/>
              <a:gdLst>
                <a:gd name="T0" fmla="*/ 21 w 21"/>
                <a:gd name="T1" fmla="*/ 1 h 9"/>
                <a:gd name="T2" fmla="*/ 0 w 21"/>
                <a:gd name="T3" fmla="*/ 9 h 9"/>
                <a:gd name="T4" fmla="*/ 20 w 21"/>
                <a:gd name="T5" fmla="*/ 0 h 9"/>
                <a:gd name="T6" fmla="*/ 21 w 21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21" y="1"/>
                  </a:moveTo>
                  <a:cubicBezTo>
                    <a:pt x="14" y="4"/>
                    <a:pt x="7" y="7"/>
                    <a:pt x="0" y="9"/>
                  </a:cubicBezTo>
                  <a:cubicBezTo>
                    <a:pt x="7" y="6"/>
                    <a:pt x="14" y="3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241">
              <a:extLst>
                <a:ext uri="{FF2B5EF4-FFF2-40B4-BE49-F238E27FC236}">
                  <a16:creationId xmlns="" xmlns:a16="http://schemas.microsoft.com/office/drawing/2014/main" id="{6788D2D1-1384-4AB6-9845-443E58672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4092576"/>
              <a:ext cx="15875" cy="4763"/>
            </a:xfrm>
            <a:custGeom>
              <a:avLst/>
              <a:gdLst>
                <a:gd name="T0" fmla="*/ 17 w 17"/>
                <a:gd name="T1" fmla="*/ 1 h 6"/>
                <a:gd name="T2" fmla="*/ 0 w 17"/>
                <a:gd name="T3" fmla="*/ 6 h 6"/>
                <a:gd name="T4" fmla="*/ 16 w 17"/>
                <a:gd name="T5" fmla="*/ 0 h 6"/>
                <a:gd name="T6" fmla="*/ 17 w 1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17" y="1"/>
                  </a:moveTo>
                  <a:cubicBezTo>
                    <a:pt x="11" y="3"/>
                    <a:pt x="6" y="5"/>
                    <a:pt x="0" y="6"/>
                  </a:cubicBezTo>
                  <a:cubicBezTo>
                    <a:pt x="6" y="4"/>
                    <a:pt x="11" y="2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242">
              <a:extLst>
                <a:ext uri="{FF2B5EF4-FFF2-40B4-BE49-F238E27FC236}">
                  <a16:creationId xmlns="" xmlns:a16="http://schemas.microsoft.com/office/drawing/2014/main" id="{58B26F1E-C814-4B18-8A1B-879C9D77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090988"/>
              <a:ext cx="9525" cy="476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0 h 3"/>
                <a:gd name="T6" fmla="*/ 6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Freeform 243">
              <a:extLst>
                <a:ext uri="{FF2B5EF4-FFF2-40B4-BE49-F238E27FC236}">
                  <a16:creationId xmlns="" xmlns:a16="http://schemas.microsoft.com/office/drawing/2014/main" id="{3F236A98-1C93-4663-AD16-E55DBD59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40909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244">
              <a:extLst>
                <a:ext uri="{FF2B5EF4-FFF2-40B4-BE49-F238E27FC236}">
                  <a16:creationId xmlns="" xmlns:a16="http://schemas.microsoft.com/office/drawing/2014/main" id="{B3C389A2-1998-4899-98AB-9D59BD63F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9" y="4081463"/>
              <a:ext cx="19050" cy="11113"/>
            </a:xfrm>
            <a:custGeom>
              <a:avLst/>
              <a:gdLst>
                <a:gd name="T0" fmla="*/ 19 w 20"/>
                <a:gd name="T1" fmla="*/ 12 h 12"/>
                <a:gd name="T2" fmla="*/ 0 w 20"/>
                <a:gd name="T3" fmla="*/ 0 h 12"/>
                <a:gd name="T4" fmla="*/ 20 w 20"/>
                <a:gd name="T5" fmla="*/ 11 h 12"/>
                <a:gd name="T6" fmla="*/ 19 w 2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19" y="12"/>
                  </a:moveTo>
                  <a:cubicBezTo>
                    <a:pt x="13" y="8"/>
                    <a:pt x="6" y="4"/>
                    <a:pt x="0" y="0"/>
                  </a:cubicBezTo>
                  <a:cubicBezTo>
                    <a:pt x="7" y="4"/>
                    <a:pt x="13" y="8"/>
                    <a:pt x="20" y="11"/>
                  </a:cubicBezTo>
                  <a:lnTo>
                    <a:pt x="1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245">
              <a:extLst>
                <a:ext uri="{FF2B5EF4-FFF2-40B4-BE49-F238E27FC236}">
                  <a16:creationId xmlns="" xmlns:a16="http://schemas.microsoft.com/office/drawing/2014/main" id="{0C5CB829-3C24-4EF6-83BA-11D41087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4083051"/>
              <a:ext cx="15875" cy="9525"/>
            </a:xfrm>
            <a:custGeom>
              <a:avLst/>
              <a:gdLst>
                <a:gd name="T0" fmla="*/ 15 w 16"/>
                <a:gd name="T1" fmla="*/ 10 h 10"/>
                <a:gd name="T2" fmla="*/ 0 w 16"/>
                <a:gd name="T3" fmla="*/ 0 h 10"/>
                <a:gd name="T4" fmla="*/ 16 w 16"/>
                <a:gd name="T5" fmla="*/ 9 h 10"/>
                <a:gd name="T6" fmla="*/ 15 w 1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0">
                  <a:moveTo>
                    <a:pt x="15" y="10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5" y="3"/>
                    <a:pt x="11" y="6"/>
                    <a:pt x="16" y="9"/>
                  </a:cubicBez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246">
              <a:extLst>
                <a:ext uri="{FF2B5EF4-FFF2-40B4-BE49-F238E27FC236}">
                  <a16:creationId xmlns="" xmlns:a16="http://schemas.microsoft.com/office/drawing/2014/main" id="{9A837E22-F912-4D7A-A4A0-6BF46B4D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4086226"/>
              <a:ext cx="9525" cy="6350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6 w 6"/>
                <a:gd name="T5" fmla="*/ 3 h 4"/>
                <a:gd name="T6" fmla="*/ 6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Freeform 247">
              <a:extLst>
                <a:ext uri="{FF2B5EF4-FFF2-40B4-BE49-F238E27FC236}">
                  <a16:creationId xmlns="" xmlns:a16="http://schemas.microsoft.com/office/drawing/2014/main" id="{1B02814E-0B87-42A3-801F-A3894AD5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40878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Freeform 248">
              <a:extLst>
                <a:ext uri="{FF2B5EF4-FFF2-40B4-BE49-F238E27FC236}">
                  <a16:creationId xmlns="" xmlns:a16="http://schemas.microsoft.com/office/drawing/2014/main" id="{D4BACDFB-C551-4ED1-A464-577C532C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9" y="4049713"/>
              <a:ext cx="20638" cy="34925"/>
            </a:xfrm>
            <a:custGeom>
              <a:avLst/>
              <a:gdLst>
                <a:gd name="T0" fmla="*/ 22 w 22"/>
                <a:gd name="T1" fmla="*/ 38 h 38"/>
                <a:gd name="T2" fmla="*/ 10 w 22"/>
                <a:gd name="T3" fmla="*/ 19 h 38"/>
                <a:gd name="T4" fmla="*/ 0 w 22"/>
                <a:gd name="T5" fmla="*/ 0 h 38"/>
                <a:gd name="T6" fmla="*/ 11 w 22"/>
                <a:gd name="T7" fmla="*/ 19 h 38"/>
                <a:gd name="T8" fmla="*/ 22 w 2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22" y="38"/>
                  </a:moveTo>
                  <a:cubicBezTo>
                    <a:pt x="17" y="32"/>
                    <a:pt x="13" y="26"/>
                    <a:pt x="10" y="19"/>
                  </a:cubicBezTo>
                  <a:cubicBezTo>
                    <a:pt x="6" y="13"/>
                    <a:pt x="3" y="6"/>
                    <a:pt x="0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4" y="25"/>
                    <a:pt x="18" y="32"/>
                    <a:pt x="2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Freeform 249">
              <a:extLst>
                <a:ext uri="{FF2B5EF4-FFF2-40B4-BE49-F238E27FC236}">
                  <a16:creationId xmlns="" xmlns:a16="http://schemas.microsoft.com/office/drawing/2014/main" id="{F0A83570-5A62-4E5A-B46A-4B11536B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4056063"/>
              <a:ext cx="1588" cy="20638"/>
            </a:xfrm>
            <a:custGeom>
              <a:avLst/>
              <a:gdLst>
                <a:gd name="T0" fmla="*/ 1 w 2"/>
                <a:gd name="T1" fmla="*/ 22 h 22"/>
                <a:gd name="T2" fmla="*/ 0 w 2"/>
                <a:gd name="T3" fmla="*/ 0 h 22"/>
                <a:gd name="T4" fmla="*/ 2 w 2"/>
                <a:gd name="T5" fmla="*/ 22 h 22"/>
                <a:gd name="T6" fmla="*/ 1 w 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2">
                  <a:moveTo>
                    <a:pt x="1" y="22"/>
                  </a:moveTo>
                  <a:cubicBezTo>
                    <a:pt x="1" y="15"/>
                    <a:pt x="0" y="8"/>
                    <a:pt x="0" y="0"/>
                  </a:cubicBezTo>
                  <a:cubicBezTo>
                    <a:pt x="1" y="8"/>
                    <a:pt x="1" y="15"/>
                    <a:pt x="2" y="22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Freeform 250">
              <a:extLst>
                <a:ext uri="{FF2B5EF4-FFF2-40B4-BE49-F238E27FC236}">
                  <a16:creationId xmlns="" xmlns:a16="http://schemas.microsoft.com/office/drawing/2014/main" id="{3D054EA4-D127-4202-9436-99E89A53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4" y="4054476"/>
              <a:ext cx="3175" cy="15875"/>
            </a:xfrm>
            <a:custGeom>
              <a:avLst/>
              <a:gdLst>
                <a:gd name="T0" fmla="*/ 1 w 2"/>
                <a:gd name="T1" fmla="*/ 17 h 17"/>
                <a:gd name="T2" fmla="*/ 0 w 2"/>
                <a:gd name="T3" fmla="*/ 0 h 17"/>
                <a:gd name="T4" fmla="*/ 2 w 2"/>
                <a:gd name="T5" fmla="*/ 16 h 17"/>
                <a:gd name="T6" fmla="*/ 1 w 2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7">
                  <a:moveTo>
                    <a:pt x="1" y="17"/>
                  </a:moveTo>
                  <a:cubicBezTo>
                    <a:pt x="0" y="11"/>
                    <a:pt x="0" y="5"/>
                    <a:pt x="0" y="0"/>
                  </a:cubicBezTo>
                  <a:cubicBezTo>
                    <a:pt x="1" y="5"/>
                    <a:pt x="1" y="11"/>
                    <a:pt x="2" y="16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Freeform 251">
              <a:extLst>
                <a:ext uri="{FF2B5EF4-FFF2-40B4-BE49-F238E27FC236}">
                  <a16:creationId xmlns="" xmlns:a16="http://schemas.microsoft.com/office/drawing/2014/main" id="{5CF65AAA-F6B7-4D0A-AC13-43AC3C089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9" y="4052888"/>
              <a:ext cx="1588" cy="11113"/>
            </a:xfrm>
            <a:custGeom>
              <a:avLst/>
              <a:gdLst>
                <a:gd name="T0" fmla="*/ 1 w 1"/>
                <a:gd name="T1" fmla="*/ 7 h 7"/>
                <a:gd name="T2" fmla="*/ 0 w 1"/>
                <a:gd name="T3" fmla="*/ 0 h 7"/>
                <a:gd name="T4" fmla="*/ 1 w 1"/>
                <a:gd name="T5" fmla="*/ 7 h 7"/>
                <a:gd name="T6" fmla="*/ 1 w 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Freeform 252">
              <a:extLst>
                <a:ext uri="{FF2B5EF4-FFF2-40B4-BE49-F238E27FC236}">
                  <a16:creationId xmlns="" xmlns:a16="http://schemas.microsoft.com/office/drawing/2014/main" id="{79355304-8DF5-4857-A78F-40DAA296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4051301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Freeform 253">
              <a:extLst>
                <a:ext uri="{FF2B5EF4-FFF2-40B4-BE49-F238E27FC236}">
                  <a16:creationId xmlns="" xmlns:a16="http://schemas.microsoft.com/office/drawing/2014/main" id="{A02D99EE-8627-4303-9EB4-A1F68623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1" y="4065588"/>
              <a:ext cx="17463" cy="12700"/>
            </a:xfrm>
            <a:custGeom>
              <a:avLst/>
              <a:gdLst>
                <a:gd name="T0" fmla="*/ 18 w 19"/>
                <a:gd name="T1" fmla="*/ 13 h 13"/>
                <a:gd name="T2" fmla="*/ 0 w 19"/>
                <a:gd name="T3" fmla="*/ 0 h 13"/>
                <a:gd name="T4" fmla="*/ 19 w 19"/>
                <a:gd name="T5" fmla="*/ 12 h 13"/>
                <a:gd name="T6" fmla="*/ 18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18" y="13"/>
                  </a:moveTo>
                  <a:cubicBezTo>
                    <a:pt x="12" y="8"/>
                    <a:pt x="6" y="4"/>
                    <a:pt x="0" y="0"/>
                  </a:cubicBezTo>
                  <a:cubicBezTo>
                    <a:pt x="7" y="4"/>
                    <a:pt x="13" y="8"/>
                    <a:pt x="19" y="12"/>
                  </a:cubicBezTo>
                  <a:lnTo>
                    <a:pt x="1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Freeform 254">
              <a:extLst>
                <a:ext uri="{FF2B5EF4-FFF2-40B4-BE49-F238E27FC236}">
                  <a16:creationId xmlns="" xmlns:a16="http://schemas.microsoft.com/office/drawing/2014/main" id="{07E18BD6-789F-4F95-B8DE-63F4F5EF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1" y="4060826"/>
              <a:ext cx="12700" cy="9525"/>
            </a:xfrm>
            <a:custGeom>
              <a:avLst/>
              <a:gdLst>
                <a:gd name="T0" fmla="*/ 14 w 14"/>
                <a:gd name="T1" fmla="*/ 10 h 10"/>
                <a:gd name="T2" fmla="*/ 0 w 14"/>
                <a:gd name="T3" fmla="*/ 0 h 10"/>
                <a:gd name="T4" fmla="*/ 14 w 14"/>
                <a:gd name="T5" fmla="*/ 9 h 10"/>
                <a:gd name="T6" fmla="*/ 14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9" y="7"/>
                    <a:pt x="5" y="3"/>
                    <a:pt x="0" y="0"/>
                  </a:cubicBezTo>
                  <a:cubicBezTo>
                    <a:pt x="5" y="3"/>
                    <a:pt x="10" y="6"/>
                    <a:pt x="14" y="9"/>
                  </a:cubicBezTo>
                  <a:lnTo>
                    <a:pt x="1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6" name="Freeform 255">
              <a:extLst>
                <a:ext uri="{FF2B5EF4-FFF2-40B4-BE49-F238E27FC236}">
                  <a16:creationId xmlns="" xmlns:a16="http://schemas.microsoft.com/office/drawing/2014/main" id="{7B53AF01-8B36-4D19-AC87-A19957E89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1" y="4056063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6 w 6"/>
                <a:gd name="T5" fmla="*/ 5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0" y="0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7" name="Freeform 256">
              <a:extLst>
                <a:ext uri="{FF2B5EF4-FFF2-40B4-BE49-F238E27FC236}">
                  <a16:creationId xmlns="" xmlns:a16="http://schemas.microsoft.com/office/drawing/2014/main" id="{BF6E2F92-D0C8-4596-9F74-D206965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9" y="4054476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8" name="Freeform 30">
              <a:extLst>
                <a:ext uri="{FF2B5EF4-FFF2-40B4-BE49-F238E27FC236}">
                  <a16:creationId xmlns="" xmlns:a16="http://schemas.microsoft.com/office/drawing/2014/main" id="{CF8495A4-79F2-4E89-9596-C0D82188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9" y="3594100"/>
              <a:ext cx="561975" cy="544513"/>
            </a:xfrm>
            <a:custGeom>
              <a:avLst/>
              <a:gdLst>
                <a:gd name="T0" fmla="*/ 540 w 601"/>
                <a:gd name="T1" fmla="*/ 387 h 582"/>
                <a:gd name="T2" fmla="*/ 528 w 601"/>
                <a:gd name="T3" fmla="*/ 406 h 582"/>
                <a:gd name="T4" fmla="*/ 502 w 601"/>
                <a:gd name="T5" fmla="*/ 445 h 582"/>
                <a:gd name="T6" fmla="*/ 493 w 601"/>
                <a:gd name="T7" fmla="*/ 485 h 582"/>
                <a:gd name="T8" fmla="*/ 477 w 601"/>
                <a:gd name="T9" fmla="*/ 506 h 582"/>
                <a:gd name="T10" fmla="*/ 443 w 601"/>
                <a:gd name="T11" fmla="*/ 529 h 582"/>
                <a:gd name="T12" fmla="*/ 325 w 601"/>
                <a:gd name="T13" fmla="*/ 577 h 582"/>
                <a:gd name="T14" fmla="*/ 222 w 601"/>
                <a:gd name="T15" fmla="*/ 535 h 582"/>
                <a:gd name="T16" fmla="*/ 203 w 601"/>
                <a:gd name="T17" fmla="*/ 524 h 582"/>
                <a:gd name="T18" fmla="*/ 152 w 601"/>
                <a:gd name="T19" fmla="*/ 491 h 582"/>
                <a:gd name="T20" fmla="*/ 89 w 601"/>
                <a:gd name="T21" fmla="*/ 456 h 582"/>
                <a:gd name="T22" fmla="*/ 46 w 601"/>
                <a:gd name="T23" fmla="*/ 417 h 582"/>
                <a:gd name="T24" fmla="*/ 24 w 601"/>
                <a:gd name="T25" fmla="*/ 380 h 582"/>
                <a:gd name="T26" fmla="*/ 45 w 601"/>
                <a:gd name="T27" fmla="*/ 361 h 582"/>
                <a:gd name="T28" fmla="*/ 35 w 601"/>
                <a:gd name="T29" fmla="*/ 314 h 582"/>
                <a:gd name="T30" fmla="*/ 33 w 601"/>
                <a:gd name="T31" fmla="*/ 292 h 582"/>
                <a:gd name="T32" fmla="*/ 34 w 601"/>
                <a:gd name="T33" fmla="*/ 232 h 582"/>
                <a:gd name="T34" fmla="*/ 30 w 601"/>
                <a:gd name="T35" fmla="*/ 152 h 582"/>
                <a:gd name="T36" fmla="*/ 46 w 601"/>
                <a:gd name="T37" fmla="*/ 114 h 582"/>
                <a:gd name="T38" fmla="*/ 65 w 601"/>
                <a:gd name="T39" fmla="*/ 94 h 582"/>
                <a:gd name="T40" fmla="*/ 101 w 601"/>
                <a:gd name="T41" fmla="*/ 77 h 582"/>
                <a:gd name="T42" fmla="*/ 132 w 601"/>
                <a:gd name="T43" fmla="*/ 44 h 582"/>
                <a:gd name="T44" fmla="*/ 136 w 601"/>
                <a:gd name="T45" fmla="*/ 45 h 582"/>
                <a:gd name="T46" fmla="*/ 137 w 601"/>
                <a:gd name="T47" fmla="*/ 83 h 582"/>
                <a:gd name="T48" fmla="*/ 128 w 601"/>
                <a:gd name="T49" fmla="*/ 106 h 582"/>
                <a:gd name="T50" fmla="*/ 106 w 601"/>
                <a:gd name="T51" fmla="*/ 135 h 582"/>
                <a:gd name="T52" fmla="*/ 75 w 601"/>
                <a:gd name="T53" fmla="*/ 176 h 582"/>
                <a:gd name="T54" fmla="*/ 37 w 601"/>
                <a:gd name="T55" fmla="*/ 242 h 582"/>
                <a:gd name="T56" fmla="*/ 35 w 601"/>
                <a:gd name="T57" fmla="*/ 265 h 582"/>
                <a:gd name="T58" fmla="*/ 42 w 601"/>
                <a:gd name="T59" fmla="*/ 310 h 582"/>
                <a:gd name="T60" fmla="*/ 70 w 601"/>
                <a:gd name="T61" fmla="*/ 335 h 582"/>
                <a:gd name="T62" fmla="*/ 77 w 601"/>
                <a:gd name="T63" fmla="*/ 346 h 582"/>
                <a:gd name="T64" fmla="*/ 90 w 601"/>
                <a:gd name="T65" fmla="*/ 393 h 582"/>
                <a:gd name="T66" fmla="*/ 119 w 601"/>
                <a:gd name="T67" fmla="*/ 454 h 582"/>
                <a:gd name="T68" fmla="*/ 163 w 601"/>
                <a:gd name="T69" fmla="*/ 493 h 582"/>
                <a:gd name="T70" fmla="*/ 181 w 601"/>
                <a:gd name="T71" fmla="*/ 506 h 582"/>
                <a:gd name="T72" fmla="*/ 223 w 601"/>
                <a:gd name="T73" fmla="*/ 527 h 582"/>
                <a:gd name="T74" fmla="*/ 408 w 601"/>
                <a:gd name="T75" fmla="*/ 480 h 582"/>
                <a:gd name="T76" fmla="*/ 436 w 601"/>
                <a:gd name="T77" fmla="*/ 456 h 582"/>
                <a:gd name="T78" fmla="*/ 457 w 601"/>
                <a:gd name="T79" fmla="*/ 445 h 582"/>
                <a:gd name="T80" fmla="*/ 494 w 601"/>
                <a:gd name="T81" fmla="*/ 438 h 582"/>
                <a:gd name="T82" fmla="*/ 526 w 601"/>
                <a:gd name="T83" fmla="*/ 404 h 582"/>
                <a:gd name="T84" fmla="*/ 537 w 601"/>
                <a:gd name="T85" fmla="*/ 385 h 582"/>
                <a:gd name="T86" fmla="*/ 545 w 601"/>
                <a:gd name="T87" fmla="*/ 309 h 582"/>
                <a:gd name="T88" fmla="*/ 537 w 601"/>
                <a:gd name="T89" fmla="*/ 262 h 582"/>
                <a:gd name="T90" fmla="*/ 530 w 601"/>
                <a:gd name="T91" fmla="*/ 228 h 582"/>
                <a:gd name="T92" fmla="*/ 555 w 601"/>
                <a:gd name="T93" fmla="*/ 214 h 582"/>
                <a:gd name="T94" fmla="*/ 544 w 601"/>
                <a:gd name="T95" fmla="*/ 170 h 582"/>
                <a:gd name="T96" fmla="*/ 535 w 601"/>
                <a:gd name="T97" fmla="*/ 149 h 582"/>
                <a:gd name="T98" fmla="*/ 504 w 601"/>
                <a:gd name="T99" fmla="*/ 99 h 582"/>
                <a:gd name="T100" fmla="*/ 451 w 601"/>
                <a:gd name="T101" fmla="*/ 55 h 582"/>
                <a:gd name="T102" fmla="*/ 429 w 601"/>
                <a:gd name="T103" fmla="*/ 0 h 582"/>
                <a:gd name="T104" fmla="*/ 482 w 601"/>
                <a:gd name="T105" fmla="*/ 30 h 582"/>
                <a:gd name="T106" fmla="*/ 510 w 601"/>
                <a:gd name="T107" fmla="*/ 95 h 582"/>
                <a:gd name="T108" fmla="*/ 538 w 601"/>
                <a:gd name="T109" fmla="*/ 148 h 582"/>
                <a:gd name="T110" fmla="*/ 547 w 601"/>
                <a:gd name="T111" fmla="*/ 168 h 582"/>
                <a:gd name="T112" fmla="*/ 565 w 601"/>
                <a:gd name="T113" fmla="*/ 212 h 582"/>
                <a:gd name="T114" fmla="*/ 594 w 601"/>
                <a:gd name="T115" fmla="*/ 215 h 582"/>
                <a:gd name="T116" fmla="*/ 597 w 601"/>
                <a:gd name="T117" fmla="*/ 258 h 582"/>
                <a:gd name="T118" fmla="*/ 584 w 601"/>
                <a:gd name="T119" fmla="*/ 316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82">
                  <a:moveTo>
                    <a:pt x="595" y="314"/>
                  </a:moveTo>
                  <a:cubicBezTo>
                    <a:pt x="595" y="316"/>
                    <a:pt x="596" y="321"/>
                    <a:pt x="595" y="326"/>
                  </a:cubicBezTo>
                  <a:cubicBezTo>
                    <a:pt x="594" y="335"/>
                    <a:pt x="591" y="346"/>
                    <a:pt x="582" y="352"/>
                  </a:cubicBezTo>
                  <a:cubicBezTo>
                    <a:pt x="574" y="358"/>
                    <a:pt x="563" y="359"/>
                    <a:pt x="557" y="361"/>
                  </a:cubicBezTo>
                  <a:cubicBezTo>
                    <a:pt x="555" y="361"/>
                    <a:pt x="553" y="362"/>
                    <a:pt x="552" y="362"/>
                  </a:cubicBezTo>
                  <a:cubicBezTo>
                    <a:pt x="549" y="369"/>
                    <a:pt x="546" y="375"/>
                    <a:pt x="543" y="382"/>
                  </a:cubicBezTo>
                  <a:cubicBezTo>
                    <a:pt x="542" y="383"/>
                    <a:pt x="541" y="385"/>
                    <a:pt x="540" y="387"/>
                  </a:cubicBezTo>
                  <a:cubicBezTo>
                    <a:pt x="542" y="384"/>
                    <a:pt x="544" y="381"/>
                    <a:pt x="546" y="378"/>
                  </a:cubicBezTo>
                  <a:cubicBezTo>
                    <a:pt x="553" y="371"/>
                    <a:pt x="562" y="369"/>
                    <a:pt x="569" y="368"/>
                  </a:cubicBezTo>
                  <a:cubicBezTo>
                    <a:pt x="574" y="367"/>
                    <a:pt x="578" y="367"/>
                    <a:pt x="580" y="368"/>
                  </a:cubicBezTo>
                  <a:cubicBezTo>
                    <a:pt x="580" y="370"/>
                    <a:pt x="579" y="375"/>
                    <a:pt x="578" y="380"/>
                  </a:cubicBezTo>
                  <a:cubicBezTo>
                    <a:pt x="575" y="388"/>
                    <a:pt x="570" y="398"/>
                    <a:pt x="560" y="402"/>
                  </a:cubicBezTo>
                  <a:cubicBezTo>
                    <a:pt x="550" y="406"/>
                    <a:pt x="540" y="405"/>
                    <a:pt x="533" y="405"/>
                  </a:cubicBezTo>
                  <a:cubicBezTo>
                    <a:pt x="531" y="405"/>
                    <a:pt x="530" y="406"/>
                    <a:pt x="528" y="406"/>
                  </a:cubicBezTo>
                  <a:cubicBezTo>
                    <a:pt x="523" y="413"/>
                    <a:pt x="518" y="421"/>
                    <a:pt x="512" y="428"/>
                  </a:cubicBezTo>
                  <a:cubicBezTo>
                    <a:pt x="514" y="425"/>
                    <a:pt x="517" y="423"/>
                    <a:pt x="520" y="421"/>
                  </a:cubicBezTo>
                  <a:cubicBezTo>
                    <a:pt x="527" y="414"/>
                    <a:pt x="537" y="414"/>
                    <a:pt x="544" y="415"/>
                  </a:cubicBezTo>
                  <a:cubicBezTo>
                    <a:pt x="549" y="415"/>
                    <a:pt x="553" y="416"/>
                    <a:pt x="555" y="417"/>
                  </a:cubicBezTo>
                  <a:cubicBezTo>
                    <a:pt x="554" y="419"/>
                    <a:pt x="553" y="423"/>
                    <a:pt x="550" y="428"/>
                  </a:cubicBezTo>
                  <a:cubicBezTo>
                    <a:pt x="546" y="435"/>
                    <a:pt x="540" y="444"/>
                    <a:pt x="529" y="446"/>
                  </a:cubicBezTo>
                  <a:cubicBezTo>
                    <a:pt x="519" y="448"/>
                    <a:pt x="509" y="446"/>
                    <a:pt x="502" y="445"/>
                  </a:cubicBezTo>
                  <a:cubicBezTo>
                    <a:pt x="500" y="445"/>
                    <a:pt x="499" y="445"/>
                    <a:pt x="497" y="445"/>
                  </a:cubicBezTo>
                  <a:cubicBezTo>
                    <a:pt x="491" y="452"/>
                    <a:pt x="484" y="458"/>
                    <a:pt x="477" y="465"/>
                  </a:cubicBezTo>
                  <a:cubicBezTo>
                    <a:pt x="480" y="462"/>
                    <a:pt x="483" y="460"/>
                    <a:pt x="487" y="458"/>
                  </a:cubicBezTo>
                  <a:cubicBezTo>
                    <a:pt x="495" y="453"/>
                    <a:pt x="505" y="454"/>
                    <a:pt x="512" y="456"/>
                  </a:cubicBezTo>
                  <a:cubicBezTo>
                    <a:pt x="517" y="457"/>
                    <a:pt x="520" y="459"/>
                    <a:pt x="522" y="460"/>
                  </a:cubicBezTo>
                  <a:cubicBezTo>
                    <a:pt x="521" y="462"/>
                    <a:pt x="519" y="466"/>
                    <a:pt x="516" y="470"/>
                  </a:cubicBezTo>
                  <a:cubicBezTo>
                    <a:pt x="511" y="477"/>
                    <a:pt x="503" y="484"/>
                    <a:pt x="493" y="485"/>
                  </a:cubicBezTo>
                  <a:cubicBezTo>
                    <a:pt x="483" y="485"/>
                    <a:pt x="473" y="481"/>
                    <a:pt x="466" y="480"/>
                  </a:cubicBezTo>
                  <a:cubicBezTo>
                    <a:pt x="464" y="479"/>
                    <a:pt x="463" y="479"/>
                    <a:pt x="462" y="479"/>
                  </a:cubicBezTo>
                  <a:cubicBezTo>
                    <a:pt x="454" y="485"/>
                    <a:pt x="447" y="491"/>
                    <a:pt x="439" y="496"/>
                  </a:cubicBezTo>
                  <a:cubicBezTo>
                    <a:pt x="442" y="494"/>
                    <a:pt x="446" y="492"/>
                    <a:pt x="449" y="491"/>
                  </a:cubicBezTo>
                  <a:cubicBezTo>
                    <a:pt x="458" y="487"/>
                    <a:pt x="468" y="489"/>
                    <a:pt x="474" y="492"/>
                  </a:cubicBezTo>
                  <a:cubicBezTo>
                    <a:pt x="479" y="494"/>
                    <a:pt x="482" y="496"/>
                    <a:pt x="484" y="497"/>
                  </a:cubicBezTo>
                  <a:cubicBezTo>
                    <a:pt x="483" y="499"/>
                    <a:pt x="480" y="503"/>
                    <a:pt x="477" y="506"/>
                  </a:cubicBezTo>
                  <a:cubicBezTo>
                    <a:pt x="471" y="512"/>
                    <a:pt x="463" y="518"/>
                    <a:pt x="452" y="518"/>
                  </a:cubicBezTo>
                  <a:cubicBezTo>
                    <a:pt x="442" y="517"/>
                    <a:pt x="433" y="512"/>
                    <a:pt x="427" y="510"/>
                  </a:cubicBezTo>
                  <a:cubicBezTo>
                    <a:pt x="425" y="510"/>
                    <a:pt x="423" y="509"/>
                    <a:pt x="422" y="509"/>
                  </a:cubicBezTo>
                  <a:cubicBezTo>
                    <a:pt x="414" y="514"/>
                    <a:pt x="407" y="519"/>
                    <a:pt x="399" y="524"/>
                  </a:cubicBezTo>
                  <a:cubicBezTo>
                    <a:pt x="402" y="522"/>
                    <a:pt x="405" y="521"/>
                    <a:pt x="408" y="519"/>
                  </a:cubicBezTo>
                  <a:cubicBezTo>
                    <a:pt x="418" y="516"/>
                    <a:pt x="427" y="520"/>
                    <a:pt x="433" y="523"/>
                  </a:cubicBezTo>
                  <a:cubicBezTo>
                    <a:pt x="438" y="526"/>
                    <a:pt x="441" y="528"/>
                    <a:pt x="443" y="529"/>
                  </a:cubicBezTo>
                  <a:cubicBezTo>
                    <a:pt x="441" y="531"/>
                    <a:pt x="438" y="534"/>
                    <a:pt x="434" y="538"/>
                  </a:cubicBezTo>
                  <a:cubicBezTo>
                    <a:pt x="428" y="543"/>
                    <a:pt x="419" y="548"/>
                    <a:pt x="409" y="547"/>
                  </a:cubicBezTo>
                  <a:cubicBezTo>
                    <a:pt x="399" y="545"/>
                    <a:pt x="390" y="539"/>
                    <a:pt x="384" y="537"/>
                  </a:cubicBezTo>
                  <a:cubicBezTo>
                    <a:pt x="383" y="536"/>
                    <a:pt x="381" y="535"/>
                    <a:pt x="380" y="535"/>
                  </a:cubicBezTo>
                  <a:cubicBezTo>
                    <a:pt x="364" y="544"/>
                    <a:pt x="349" y="552"/>
                    <a:pt x="333" y="559"/>
                  </a:cubicBezTo>
                  <a:cubicBezTo>
                    <a:pt x="324" y="563"/>
                    <a:pt x="316" y="567"/>
                    <a:pt x="307" y="571"/>
                  </a:cubicBezTo>
                  <a:cubicBezTo>
                    <a:pt x="313" y="573"/>
                    <a:pt x="319" y="575"/>
                    <a:pt x="325" y="577"/>
                  </a:cubicBezTo>
                  <a:cubicBezTo>
                    <a:pt x="323" y="582"/>
                    <a:pt x="323" y="582"/>
                    <a:pt x="323" y="582"/>
                  </a:cubicBezTo>
                  <a:cubicBezTo>
                    <a:pt x="316" y="579"/>
                    <a:pt x="308" y="576"/>
                    <a:pt x="301" y="573"/>
                  </a:cubicBezTo>
                  <a:cubicBezTo>
                    <a:pt x="293" y="576"/>
                    <a:pt x="286" y="579"/>
                    <a:pt x="278" y="582"/>
                  </a:cubicBezTo>
                  <a:cubicBezTo>
                    <a:pt x="277" y="577"/>
                    <a:pt x="277" y="577"/>
                    <a:pt x="277" y="577"/>
                  </a:cubicBezTo>
                  <a:cubicBezTo>
                    <a:pt x="283" y="575"/>
                    <a:pt x="288" y="573"/>
                    <a:pt x="294" y="571"/>
                  </a:cubicBezTo>
                  <a:cubicBezTo>
                    <a:pt x="286" y="567"/>
                    <a:pt x="277" y="563"/>
                    <a:pt x="269" y="559"/>
                  </a:cubicBezTo>
                  <a:cubicBezTo>
                    <a:pt x="253" y="552"/>
                    <a:pt x="237" y="544"/>
                    <a:pt x="222" y="535"/>
                  </a:cubicBezTo>
                  <a:cubicBezTo>
                    <a:pt x="220" y="535"/>
                    <a:pt x="219" y="536"/>
                    <a:pt x="217" y="537"/>
                  </a:cubicBezTo>
                  <a:cubicBezTo>
                    <a:pt x="211" y="539"/>
                    <a:pt x="202" y="545"/>
                    <a:pt x="192" y="547"/>
                  </a:cubicBezTo>
                  <a:cubicBezTo>
                    <a:pt x="182" y="548"/>
                    <a:pt x="173" y="543"/>
                    <a:pt x="167" y="538"/>
                  </a:cubicBezTo>
                  <a:cubicBezTo>
                    <a:pt x="163" y="534"/>
                    <a:pt x="160" y="531"/>
                    <a:pt x="159" y="529"/>
                  </a:cubicBezTo>
                  <a:cubicBezTo>
                    <a:pt x="161" y="528"/>
                    <a:pt x="164" y="526"/>
                    <a:pt x="168" y="523"/>
                  </a:cubicBezTo>
                  <a:cubicBezTo>
                    <a:pt x="175" y="520"/>
                    <a:pt x="183" y="516"/>
                    <a:pt x="193" y="519"/>
                  </a:cubicBezTo>
                  <a:cubicBezTo>
                    <a:pt x="196" y="521"/>
                    <a:pt x="200" y="522"/>
                    <a:pt x="203" y="524"/>
                  </a:cubicBezTo>
                  <a:cubicBezTo>
                    <a:pt x="195" y="519"/>
                    <a:pt x="187" y="514"/>
                    <a:pt x="180" y="509"/>
                  </a:cubicBezTo>
                  <a:cubicBezTo>
                    <a:pt x="178" y="509"/>
                    <a:pt x="177" y="510"/>
                    <a:pt x="175" y="510"/>
                  </a:cubicBezTo>
                  <a:cubicBezTo>
                    <a:pt x="168" y="512"/>
                    <a:pt x="159" y="517"/>
                    <a:pt x="149" y="518"/>
                  </a:cubicBezTo>
                  <a:cubicBezTo>
                    <a:pt x="139" y="518"/>
                    <a:pt x="130" y="512"/>
                    <a:pt x="125" y="506"/>
                  </a:cubicBezTo>
                  <a:cubicBezTo>
                    <a:pt x="121" y="503"/>
                    <a:pt x="119" y="499"/>
                    <a:pt x="117" y="497"/>
                  </a:cubicBezTo>
                  <a:cubicBezTo>
                    <a:pt x="119" y="496"/>
                    <a:pt x="123" y="494"/>
                    <a:pt x="127" y="492"/>
                  </a:cubicBezTo>
                  <a:cubicBezTo>
                    <a:pt x="134" y="489"/>
                    <a:pt x="143" y="487"/>
                    <a:pt x="152" y="491"/>
                  </a:cubicBezTo>
                  <a:cubicBezTo>
                    <a:pt x="156" y="492"/>
                    <a:pt x="159" y="494"/>
                    <a:pt x="162" y="496"/>
                  </a:cubicBezTo>
                  <a:cubicBezTo>
                    <a:pt x="154" y="491"/>
                    <a:pt x="147" y="485"/>
                    <a:pt x="140" y="479"/>
                  </a:cubicBezTo>
                  <a:cubicBezTo>
                    <a:pt x="139" y="479"/>
                    <a:pt x="137" y="479"/>
                    <a:pt x="135" y="480"/>
                  </a:cubicBezTo>
                  <a:cubicBezTo>
                    <a:pt x="129" y="481"/>
                    <a:pt x="119" y="485"/>
                    <a:pt x="109" y="485"/>
                  </a:cubicBezTo>
                  <a:cubicBezTo>
                    <a:pt x="98" y="484"/>
                    <a:pt x="90" y="477"/>
                    <a:pt x="85" y="470"/>
                  </a:cubicBezTo>
                  <a:cubicBezTo>
                    <a:pt x="82" y="466"/>
                    <a:pt x="80" y="462"/>
                    <a:pt x="79" y="460"/>
                  </a:cubicBezTo>
                  <a:cubicBezTo>
                    <a:pt x="81" y="459"/>
                    <a:pt x="85" y="457"/>
                    <a:pt x="89" y="456"/>
                  </a:cubicBezTo>
                  <a:cubicBezTo>
                    <a:pt x="97" y="454"/>
                    <a:pt x="106" y="453"/>
                    <a:pt x="115" y="458"/>
                  </a:cubicBezTo>
                  <a:cubicBezTo>
                    <a:pt x="118" y="460"/>
                    <a:pt x="121" y="462"/>
                    <a:pt x="124" y="465"/>
                  </a:cubicBezTo>
                  <a:cubicBezTo>
                    <a:pt x="117" y="458"/>
                    <a:pt x="110" y="452"/>
                    <a:pt x="104" y="445"/>
                  </a:cubicBezTo>
                  <a:cubicBezTo>
                    <a:pt x="103" y="445"/>
                    <a:pt x="101" y="445"/>
                    <a:pt x="99" y="445"/>
                  </a:cubicBezTo>
                  <a:cubicBezTo>
                    <a:pt x="92" y="446"/>
                    <a:pt x="82" y="448"/>
                    <a:pt x="72" y="446"/>
                  </a:cubicBezTo>
                  <a:cubicBezTo>
                    <a:pt x="62" y="444"/>
                    <a:pt x="55" y="435"/>
                    <a:pt x="51" y="428"/>
                  </a:cubicBezTo>
                  <a:cubicBezTo>
                    <a:pt x="48" y="423"/>
                    <a:pt x="47" y="419"/>
                    <a:pt x="46" y="417"/>
                  </a:cubicBezTo>
                  <a:cubicBezTo>
                    <a:pt x="48" y="416"/>
                    <a:pt x="52" y="415"/>
                    <a:pt x="57" y="415"/>
                  </a:cubicBezTo>
                  <a:cubicBezTo>
                    <a:pt x="64" y="414"/>
                    <a:pt x="74" y="414"/>
                    <a:pt x="82" y="421"/>
                  </a:cubicBezTo>
                  <a:cubicBezTo>
                    <a:pt x="84" y="423"/>
                    <a:pt x="87" y="425"/>
                    <a:pt x="89" y="428"/>
                  </a:cubicBezTo>
                  <a:cubicBezTo>
                    <a:pt x="83" y="421"/>
                    <a:pt x="78" y="413"/>
                    <a:pt x="73" y="406"/>
                  </a:cubicBezTo>
                  <a:cubicBezTo>
                    <a:pt x="72" y="406"/>
                    <a:pt x="70" y="405"/>
                    <a:pt x="68" y="405"/>
                  </a:cubicBezTo>
                  <a:cubicBezTo>
                    <a:pt x="61" y="405"/>
                    <a:pt x="51" y="406"/>
                    <a:pt x="41" y="402"/>
                  </a:cubicBezTo>
                  <a:cubicBezTo>
                    <a:pt x="32" y="398"/>
                    <a:pt x="26" y="388"/>
                    <a:pt x="24" y="380"/>
                  </a:cubicBezTo>
                  <a:cubicBezTo>
                    <a:pt x="22" y="375"/>
                    <a:pt x="21" y="370"/>
                    <a:pt x="21" y="368"/>
                  </a:cubicBezTo>
                  <a:cubicBezTo>
                    <a:pt x="23" y="367"/>
                    <a:pt x="27" y="367"/>
                    <a:pt x="32" y="368"/>
                  </a:cubicBezTo>
                  <a:cubicBezTo>
                    <a:pt x="39" y="369"/>
                    <a:pt x="49" y="371"/>
                    <a:pt x="55" y="378"/>
                  </a:cubicBezTo>
                  <a:cubicBezTo>
                    <a:pt x="58" y="381"/>
                    <a:pt x="60" y="384"/>
                    <a:pt x="62" y="387"/>
                  </a:cubicBezTo>
                  <a:cubicBezTo>
                    <a:pt x="61" y="385"/>
                    <a:pt x="60" y="383"/>
                    <a:pt x="59" y="382"/>
                  </a:cubicBezTo>
                  <a:cubicBezTo>
                    <a:pt x="55" y="375"/>
                    <a:pt x="52" y="369"/>
                    <a:pt x="50" y="362"/>
                  </a:cubicBezTo>
                  <a:cubicBezTo>
                    <a:pt x="48" y="362"/>
                    <a:pt x="47" y="361"/>
                    <a:pt x="45" y="361"/>
                  </a:cubicBezTo>
                  <a:cubicBezTo>
                    <a:pt x="38" y="359"/>
                    <a:pt x="28" y="358"/>
                    <a:pt x="19" y="352"/>
                  </a:cubicBezTo>
                  <a:cubicBezTo>
                    <a:pt x="10" y="346"/>
                    <a:pt x="7" y="335"/>
                    <a:pt x="6" y="326"/>
                  </a:cubicBezTo>
                  <a:cubicBezTo>
                    <a:pt x="6" y="321"/>
                    <a:pt x="6" y="316"/>
                    <a:pt x="6" y="314"/>
                  </a:cubicBezTo>
                  <a:cubicBezTo>
                    <a:pt x="9" y="314"/>
                    <a:pt x="12" y="315"/>
                    <a:pt x="17" y="316"/>
                  </a:cubicBezTo>
                  <a:cubicBezTo>
                    <a:pt x="24" y="319"/>
                    <a:pt x="33" y="323"/>
                    <a:pt x="38" y="332"/>
                  </a:cubicBezTo>
                  <a:cubicBezTo>
                    <a:pt x="39" y="335"/>
                    <a:pt x="41" y="338"/>
                    <a:pt x="42" y="341"/>
                  </a:cubicBezTo>
                  <a:cubicBezTo>
                    <a:pt x="39" y="332"/>
                    <a:pt x="37" y="323"/>
                    <a:pt x="35" y="314"/>
                  </a:cubicBezTo>
                  <a:cubicBezTo>
                    <a:pt x="34" y="314"/>
                    <a:pt x="33" y="313"/>
                    <a:pt x="31" y="312"/>
                  </a:cubicBezTo>
                  <a:cubicBezTo>
                    <a:pt x="25" y="309"/>
                    <a:pt x="15" y="305"/>
                    <a:pt x="8" y="298"/>
                  </a:cubicBezTo>
                  <a:cubicBezTo>
                    <a:pt x="1" y="290"/>
                    <a:pt x="0" y="278"/>
                    <a:pt x="1" y="270"/>
                  </a:cubicBezTo>
                  <a:cubicBezTo>
                    <a:pt x="2" y="265"/>
                    <a:pt x="3" y="260"/>
                    <a:pt x="4" y="258"/>
                  </a:cubicBezTo>
                  <a:cubicBezTo>
                    <a:pt x="6" y="259"/>
                    <a:pt x="10" y="260"/>
                    <a:pt x="14" y="263"/>
                  </a:cubicBezTo>
                  <a:cubicBezTo>
                    <a:pt x="20" y="267"/>
                    <a:pt x="28" y="272"/>
                    <a:pt x="31" y="282"/>
                  </a:cubicBezTo>
                  <a:cubicBezTo>
                    <a:pt x="32" y="285"/>
                    <a:pt x="32" y="289"/>
                    <a:pt x="33" y="292"/>
                  </a:cubicBezTo>
                  <a:cubicBezTo>
                    <a:pt x="32" y="283"/>
                    <a:pt x="32" y="274"/>
                    <a:pt x="32" y="265"/>
                  </a:cubicBezTo>
                  <a:cubicBezTo>
                    <a:pt x="31" y="264"/>
                    <a:pt x="30" y="263"/>
                    <a:pt x="28" y="262"/>
                  </a:cubicBezTo>
                  <a:cubicBezTo>
                    <a:pt x="23" y="257"/>
                    <a:pt x="14" y="252"/>
                    <a:pt x="9" y="243"/>
                  </a:cubicBezTo>
                  <a:cubicBezTo>
                    <a:pt x="3" y="234"/>
                    <a:pt x="5" y="223"/>
                    <a:pt x="8" y="215"/>
                  </a:cubicBezTo>
                  <a:cubicBezTo>
                    <a:pt x="9" y="210"/>
                    <a:pt x="11" y="206"/>
                    <a:pt x="13" y="203"/>
                  </a:cubicBezTo>
                  <a:cubicBezTo>
                    <a:pt x="15" y="205"/>
                    <a:pt x="18" y="207"/>
                    <a:pt x="21" y="210"/>
                  </a:cubicBezTo>
                  <a:cubicBezTo>
                    <a:pt x="27" y="215"/>
                    <a:pt x="33" y="222"/>
                    <a:pt x="34" y="232"/>
                  </a:cubicBezTo>
                  <a:cubicBezTo>
                    <a:pt x="34" y="236"/>
                    <a:pt x="34" y="239"/>
                    <a:pt x="34" y="243"/>
                  </a:cubicBezTo>
                  <a:cubicBezTo>
                    <a:pt x="34" y="241"/>
                    <a:pt x="34" y="240"/>
                    <a:pt x="35" y="239"/>
                  </a:cubicBezTo>
                  <a:cubicBezTo>
                    <a:pt x="36" y="231"/>
                    <a:pt x="37" y="223"/>
                    <a:pt x="39" y="216"/>
                  </a:cubicBezTo>
                  <a:cubicBezTo>
                    <a:pt x="38" y="215"/>
                    <a:pt x="37" y="213"/>
                    <a:pt x="36" y="212"/>
                  </a:cubicBezTo>
                  <a:cubicBezTo>
                    <a:pt x="32" y="207"/>
                    <a:pt x="24" y="199"/>
                    <a:pt x="20" y="190"/>
                  </a:cubicBezTo>
                  <a:cubicBezTo>
                    <a:pt x="16" y="180"/>
                    <a:pt x="20" y="170"/>
                    <a:pt x="24" y="162"/>
                  </a:cubicBezTo>
                  <a:cubicBezTo>
                    <a:pt x="26" y="158"/>
                    <a:pt x="29" y="154"/>
                    <a:pt x="30" y="152"/>
                  </a:cubicBezTo>
                  <a:cubicBezTo>
                    <a:pt x="32" y="154"/>
                    <a:pt x="35" y="156"/>
                    <a:pt x="38" y="160"/>
                  </a:cubicBezTo>
                  <a:cubicBezTo>
                    <a:pt x="43" y="166"/>
                    <a:pt x="48" y="174"/>
                    <a:pt x="47" y="184"/>
                  </a:cubicBezTo>
                  <a:cubicBezTo>
                    <a:pt x="47" y="187"/>
                    <a:pt x="46" y="191"/>
                    <a:pt x="45" y="194"/>
                  </a:cubicBezTo>
                  <a:cubicBezTo>
                    <a:pt x="48" y="185"/>
                    <a:pt x="51" y="177"/>
                    <a:pt x="55" y="168"/>
                  </a:cubicBezTo>
                  <a:cubicBezTo>
                    <a:pt x="54" y="167"/>
                    <a:pt x="53" y="166"/>
                    <a:pt x="52" y="164"/>
                  </a:cubicBezTo>
                  <a:cubicBezTo>
                    <a:pt x="49" y="158"/>
                    <a:pt x="42" y="150"/>
                    <a:pt x="40" y="140"/>
                  </a:cubicBezTo>
                  <a:cubicBezTo>
                    <a:pt x="37" y="130"/>
                    <a:pt x="42" y="121"/>
                    <a:pt x="46" y="114"/>
                  </a:cubicBezTo>
                  <a:cubicBezTo>
                    <a:pt x="49" y="110"/>
                    <a:pt x="52" y="107"/>
                    <a:pt x="54" y="105"/>
                  </a:cubicBezTo>
                  <a:cubicBezTo>
                    <a:pt x="56" y="107"/>
                    <a:pt x="58" y="110"/>
                    <a:pt x="61" y="114"/>
                  </a:cubicBezTo>
                  <a:cubicBezTo>
                    <a:pt x="65" y="120"/>
                    <a:pt x="69" y="129"/>
                    <a:pt x="67" y="138"/>
                  </a:cubicBezTo>
                  <a:cubicBezTo>
                    <a:pt x="66" y="142"/>
                    <a:pt x="65" y="145"/>
                    <a:pt x="64" y="148"/>
                  </a:cubicBezTo>
                  <a:cubicBezTo>
                    <a:pt x="68" y="140"/>
                    <a:pt x="72" y="132"/>
                    <a:pt x="76" y="124"/>
                  </a:cubicBezTo>
                  <a:cubicBezTo>
                    <a:pt x="76" y="123"/>
                    <a:pt x="75" y="121"/>
                    <a:pt x="74" y="119"/>
                  </a:cubicBezTo>
                  <a:cubicBezTo>
                    <a:pt x="72" y="113"/>
                    <a:pt x="66" y="104"/>
                    <a:pt x="65" y="94"/>
                  </a:cubicBezTo>
                  <a:cubicBezTo>
                    <a:pt x="63" y="84"/>
                    <a:pt x="69" y="75"/>
                    <a:pt x="74" y="69"/>
                  </a:cubicBezTo>
                  <a:cubicBezTo>
                    <a:pt x="77" y="65"/>
                    <a:pt x="81" y="63"/>
                    <a:pt x="83" y="61"/>
                  </a:cubicBezTo>
                  <a:cubicBezTo>
                    <a:pt x="84" y="63"/>
                    <a:pt x="86" y="66"/>
                    <a:pt x="88" y="70"/>
                  </a:cubicBezTo>
                  <a:cubicBezTo>
                    <a:pt x="92" y="77"/>
                    <a:pt x="95" y="86"/>
                    <a:pt x="92" y="95"/>
                  </a:cubicBezTo>
                  <a:cubicBezTo>
                    <a:pt x="91" y="99"/>
                    <a:pt x="89" y="102"/>
                    <a:pt x="88" y="105"/>
                  </a:cubicBezTo>
                  <a:cubicBezTo>
                    <a:pt x="93" y="97"/>
                    <a:pt x="98" y="89"/>
                    <a:pt x="103" y="82"/>
                  </a:cubicBezTo>
                  <a:cubicBezTo>
                    <a:pt x="102" y="81"/>
                    <a:pt x="102" y="79"/>
                    <a:pt x="101" y="77"/>
                  </a:cubicBezTo>
                  <a:cubicBezTo>
                    <a:pt x="99" y="71"/>
                    <a:pt x="95" y="62"/>
                    <a:pt x="94" y="51"/>
                  </a:cubicBezTo>
                  <a:cubicBezTo>
                    <a:pt x="93" y="41"/>
                    <a:pt x="100" y="33"/>
                    <a:pt x="105" y="27"/>
                  </a:cubicBezTo>
                  <a:cubicBezTo>
                    <a:pt x="109" y="24"/>
                    <a:pt x="112" y="22"/>
                    <a:pt x="114" y="20"/>
                  </a:cubicBezTo>
                  <a:cubicBezTo>
                    <a:pt x="115" y="22"/>
                    <a:pt x="117" y="25"/>
                    <a:pt x="119" y="30"/>
                  </a:cubicBezTo>
                  <a:cubicBezTo>
                    <a:pt x="122" y="37"/>
                    <a:pt x="125" y="46"/>
                    <a:pt x="121" y="55"/>
                  </a:cubicBezTo>
                  <a:cubicBezTo>
                    <a:pt x="119" y="58"/>
                    <a:pt x="118" y="61"/>
                    <a:pt x="116" y="64"/>
                  </a:cubicBezTo>
                  <a:cubicBezTo>
                    <a:pt x="121" y="57"/>
                    <a:pt x="126" y="50"/>
                    <a:pt x="132" y="44"/>
                  </a:cubicBezTo>
                  <a:cubicBezTo>
                    <a:pt x="132" y="43"/>
                    <a:pt x="132" y="43"/>
                    <a:pt x="132" y="42"/>
                  </a:cubicBezTo>
                  <a:cubicBezTo>
                    <a:pt x="134" y="35"/>
                    <a:pt x="135" y="25"/>
                    <a:pt x="140" y="16"/>
                  </a:cubicBezTo>
                  <a:cubicBezTo>
                    <a:pt x="145" y="7"/>
                    <a:pt x="154" y="3"/>
                    <a:pt x="161" y="2"/>
                  </a:cubicBezTo>
                  <a:cubicBezTo>
                    <a:pt x="166" y="1"/>
                    <a:pt x="170" y="0"/>
                    <a:pt x="172" y="0"/>
                  </a:cubicBezTo>
                  <a:cubicBezTo>
                    <a:pt x="172" y="3"/>
                    <a:pt x="172" y="7"/>
                    <a:pt x="172" y="11"/>
                  </a:cubicBezTo>
                  <a:cubicBezTo>
                    <a:pt x="171" y="19"/>
                    <a:pt x="168" y="28"/>
                    <a:pt x="160" y="34"/>
                  </a:cubicBezTo>
                  <a:cubicBezTo>
                    <a:pt x="152" y="39"/>
                    <a:pt x="142" y="42"/>
                    <a:pt x="136" y="45"/>
                  </a:cubicBezTo>
                  <a:cubicBezTo>
                    <a:pt x="135" y="45"/>
                    <a:pt x="135" y="45"/>
                    <a:pt x="134" y="46"/>
                  </a:cubicBezTo>
                  <a:cubicBezTo>
                    <a:pt x="129" y="52"/>
                    <a:pt x="124" y="59"/>
                    <a:pt x="119" y="66"/>
                  </a:cubicBezTo>
                  <a:cubicBezTo>
                    <a:pt x="121" y="63"/>
                    <a:pt x="123" y="61"/>
                    <a:pt x="126" y="59"/>
                  </a:cubicBezTo>
                  <a:cubicBezTo>
                    <a:pt x="134" y="53"/>
                    <a:pt x="143" y="54"/>
                    <a:pt x="150" y="55"/>
                  </a:cubicBezTo>
                  <a:cubicBezTo>
                    <a:pt x="155" y="56"/>
                    <a:pt x="159" y="58"/>
                    <a:pt x="161" y="59"/>
                  </a:cubicBezTo>
                  <a:cubicBezTo>
                    <a:pt x="160" y="61"/>
                    <a:pt x="158" y="64"/>
                    <a:pt x="156" y="68"/>
                  </a:cubicBezTo>
                  <a:cubicBezTo>
                    <a:pt x="152" y="74"/>
                    <a:pt x="146" y="82"/>
                    <a:pt x="137" y="83"/>
                  </a:cubicBezTo>
                  <a:cubicBezTo>
                    <a:pt x="127" y="85"/>
                    <a:pt x="117" y="84"/>
                    <a:pt x="110" y="84"/>
                  </a:cubicBezTo>
                  <a:cubicBezTo>
                    <a:pt x="108" y="84"/>
                    <a:pt x="107" y="84"/>
                    <a:pt x="106" y="84"/>
                  </a:cubicBezTo>
                  <a:cubicBezTo>
                    <a:pt x="100" y="91"/>
                    <a:pt x="95" y="99"/>
                    <a:pt x="91" y="106"/>
                  </a:cubicBezTo>
                  <a:cubicBezTo>
                    <a:pt x="93" y="104"/>
                    <a:pt x="95" y="101"/>
                    <a:pt x="97" y="99"/>
                  </a:cubicBezTo>
                  <a:cubicBezTo>
                    <a:pt x="105" y="92"/>
                    <a:pt x="114" y="92"/>
                    <a:pt x="121" y="93"/>
                  </a:cubicBezTo>
                  <a:cubicBezTo>
                    <a:pt x="126" y="94"/>
                    <a:pt x="130" y="95"/>
                    <a:pt x="132" y="96"/>
                  </a:cubicBezTo>
                  <a:cubicBezTo>
                    <a:pt x="131" y="98"/>
                    <a:pt x="130" y="102"/>
                    <a:pt x="128" y="106"/>
                  </a:cubicBezTo>
                  <a:cubicBezTo>
                    <a:pt x="124" y="112"/>
                    <a:pt x="119" y="120"/>
                    <a:pt x="110" y="122"/>
                  </a:cubicBezTo>
                  <a:cubicBezTo>
                    <a:pt x="101" y="125"/>
                    <a:pt x="91" y="124"/>
                    <a:pt x="84" y="125"/>
                  </a:cubicBezTo>
                  <a:cubicBezTo>
                    <a:pt x="82" y="125"/>
                    <a:pt x="81" y="125"/>
                    <a:pt x="79" y="125"/>
                  </a:cubicBezTo>
                  <a:cubicBezTo>
                    <a:pt x="75" y="133"/>
                    <a:pt x="71" y="141"/>
                    <a:pt x="67" y="149"/>
                  </a:cubicBezTo>
                  <a:cubicBezTo>
                    <a:pt x="68" y="146"/>
                    <a:pt x="70" y="144"/>
                    <a:pt x="72" y="141"/>
                  </a:cubicBezTo>
                  <a:cubicBezTo>
                    <a:pt x="79" y="134"/>
                    <a:pt x="89" y="133"/>
                    <a:pt x="96" y="133"/>
                  </a:cubicBezTo>
                  <a:cubicBezTo>
                    <a:pt x="100" y="134"/>
                    <a:pt x="104" y="135"/>
                    <a:pt x="106" y="135"/>
                  </a:cubicBezTo>
                  <a:cubicBezTo>
                    <a:pt x="106" y="137"/>
                    <a:pt x="105" y="141"/>
                    <a:pt x="103" y="145"/>
                  </a:cubicBezTo>
                  <a:cubicBezTo>
                    <a:pt x="101" y="152"/>
                    <a:pt x="97" y="160"/>
                    <a:pt x="88" y="163"/>
                  </a:cubicBezTo>
                  <a:cubicBezTo>
                    <a:pt x="79" y="166"/>
                    <a:pt x="69" y="167"/>
                    <a:pt x="62" y="168"/>
                  </a:cubicBezTo>
                  <a:cubicBezTo>
                    <a:pt x="60" y="169"/>
                    <a:pt x="59" y="169"/>
                    <a:pt x="58" y="170"/>
                  </a:cubicBezTo>
                  <a:cubicBezTo>
                    <a:pt x="54" y="178"/>
                    <a:pt x="51" y="186"/>
                    <a:pt x="48" y="195"/>
                  </a:cubicBezTo>
                  <a:cubicBezTo>
                    <a:pt x="49" y="192"/>
                    <a:pt x="51" y="189"/>
                    <a:pt x="53" y="186"/>
                  </a:cubicBezTo>
                  <a:cubicBezTo>
                    <a:pt x="58" y="178"/>
                    <a:pt x="68" y="176"/>
                    <a:pt x="75" y="176"/>
                  </a:cubicBezTo>
                  <a:cubicBezTo>
                    <a:pt x="80" y="175"/>
                    <a:pt x="84" y="176"/>
                    <a:pt x="86" y="176"/>
                  </a:cubicBezTo>
                  <a:cubicBezTo>
                    <a:pt x="86" y="178"/>
                    <a:pt x="85" y="182"/>
                    <a:pt x="84" y="186"/>
                  </a:cubicBezTo>
                  <a:cubicBezTo>
                    <a:pt x="82" y="193"/>
                    <a:pt x="79" y="201"/>
                    <a:pt x="71" y="205"/>
                  </a:cubicBezTo>
                  <a:cubicBezTo>
                    <a:pt x="63" y="210"/>
                    <a:pt x="53" y="212"/>
                    <a:pt x="47" y="214"/>
                  </a:cubicBezTo>
                  <a:cubicBezTo>
                    <a:pt x="45" y="215"/>
                    <a:pt x="44" y="216"/>
                    <a:pt x="42" y="216"/>
                  </a:cubicBezTo>
                  <a:cubicBezTo>
                    <a:pt x="41" y="224"/>
                    <a:pt x="39" y="231"/>
                    <a:pt x="38" y="239"/>
                  </a:cubicBezTo>
                  <a:cubicBezTo>
                    <a:pt x="38" y="240"/>
                    <a:pt x="38" y="241"/>
                    <a:pt x="37" y="242"/>
                  </a:cubicBezTo>
                  <a:cubicBezTo>
                    <a:pt x="38" y="239"/>
                    <a:pt x="39" y="236"/>
                    <a:pt x="40" y="233"/>
                  </a:cubicBezTo>
                  <a:cubicBezTo>
                    <a:pt x="44" y="224"/>
                    <a:pt x="53" y="221"/>
                    <a:pt x="61" y="219"/>
                  </a:cubicBezTo>
                  <a:cubicBezTo>
                    <a:pt x="65" y="219"/>
                    <a:pt x="69" y="218"/>
                    <a:pt x="71" y="218"/>
                  </a:cubicBezTo>
                  <a:cubicBezTo>
                    <a:pt x="71" y="221"/>
                    <a:pt x="71" y="224"/>
                    <a:pt x="71" y="228"/>
                  </a:cubicBezTo>
                  <a:cubicBezTo>
                    <a:pt x="71" y="235"/>
                    <a:pt x="69" y="243"/>
                    <a:pt x="62" y="249"/>
                  </a:cubicBezTo>
                  <a:cubicBezTo>
                    <a:pt x="54" y="255"/>
                    <a:pt x="45" y="259"/>
                    <a:pt x="39" y="262"/>
                  </a:cubicBezTo>
                  <a:cubicBezTo>
                    <a:pt x="38" y="263"/>
                    <a:pt x="37" y="264"/>
                    <a:pt x="35" y="265"/>
                  </a:cubicBezTo>
                  <a:cubicBezTo>
                    <a:pt x="35" y="274"/>
                    <a:pt x="35" y="283"/>
                    <a:pt x="36" y="291"/>
                  </a:cubicBezTo>
                  <a:cubicBezTo>
                    <a:pt x="36" y="288"/>
                    <a:pt x="36" y="285"/>
                    <a:pt x="37" y="282"/>
                  </a:cubicBezTo>
                  <a:cubicBezTo>
                    <a:pt x="39" y="272"/>
                    <a:pt x="47" y="267"/>
                    <a:pt x="54" y="264"/>
                  </a:cubicBezTo>
                  <a:cubicBezTo>
                    <a:pt x="58" y="263"/>
                    <a:pt x="62" y="262"/>
                    <a:pt x="64" y="262"/>
                  </a:cubicBezTo>
                  <a:cubicBezTo>
                    <a:pt x="65" y="264"/>
                    <a:pt x="66" y="267"/>
                    <a:pt x="66" y="271"/>
                  </a:cubicBezTo>
                  <a:cubicBezTo>
                    <a:pt x="67" y="278"/>
                    <a:pt x="67" y="286"/>
                    <a:pt x="61" y="293"/>
                  </a:cubicBezTo>
                  <a:cubicBezTo>
                    <a:pt x="55" y="300"/>
                    <a:pt x="47" y="306"/>
                    <a:pt x="42" y="310"/>
                  </a:cubicBezTo>
                  <a:cubicBezTo>
                    <a:pt x="41" y="312"/>
                    <a:pt x="40" y="313"/>
                    <a:pt x="39" y="314"/>
                  </a:cubicBezTo>
                  <a:cubicBezTo>
                    <a:pt x="40" y="323"/>
                    <a:pt x="42" y="331"/>
                    <a:pt x="45" y="340"/>
                  </a:cubicBezTo>
                  <a:cubicBezTo>
                    <a:pt x="44" y="337"/>
                    <a:pt x="44" y="333"/>
                    <a:pt x="44" y="330"/>
                  </a:cubicBezTo>
                  <a:cubicBezTo>
                    <a:pt x="44" y="320"/>
                    <a:pt x="51" y="313"/>
                    <a:pt x="57" y="309"/>
                  </a:cubicBezTo>
                  <a:cubicBezTo>
                    <a:pt x="60" y="307"/>
                    <a:pt x="64" y="305"/>
                    <a:pt x="66" y="304"/>
                  </a:cubicBezTo>
                  <a:cubicBezTo>
                    <a:pt x="67" y="306"/>
                    <a:pt x="69" y="309"/>
                    <a:pt x="70" y="313"/>
                  </a:cubicBezTo>
                  <a:cubicBezTo>
                    <a:pt x="72" y="319"/>
                    <a:pt x="74" y="327"/>
                    <a:pt x="70" y="335"/>
                  </a:cubicBezTo>
                  <a:cubicBezTo>
                    <a:pt x="66" y="344"/>
                    <a:pt x="59" y="351"/>
                    <a:pt x="55" y="357"/>
                  </a:cubicBezTo>
                  <a:cubicBezTo>
                    <a:pt x="54" y="358"/>
                    <a:pt x="53" y="360"/>
                    <a:pt x="53" y="361"/>
                  </a:cubicBezTo>
                  <a:cubicBezTo>
                    <a:pt x="55" y="367"/>
                    <a:pt x="58" y="374"/>
                    <a:pt x="62" y="380"/>
                  </a:cubicBezTo>
                  <a:cubicBezTo>
                    <a:pt x="62" y="382"/>
                    <a:pt x="63" y="383"/>
                    <a:pt x="64" y="385"/>
                  </a:cubicBezTo>
                  <a:cubicBezTo>
                    <a:pt x="63" y="382"/>
                    <a:pt x="62" y="379"/>
                    <a:pt x="61" y="376"/>
                  </a:cubicBezTo>
                  <a:cubicBezTo>
                    <a:pt x="59" y="366"/>
                    <a:pt x="64" y="358"/>
                    <a:pt x="69" y="353"/>
                  </a:cubicBezTo>
                  <a:cubicBezTo>
                    <a:pt x="72" y="349"/>
                    <a:pt x="75" y="347"/>
                    <a:pt x="77" y="346"/>
                  </a:cubicBezTo>
                  <a:cubicBezTo>
                    <a:pt x="79" y="347"/>
                    <a:pt x="81" y="350"/>
                    <a:pt x="83" y="353"/>
                  </a:cubicBezTo>
                  <a:cubicBezTo>
                    <a:pt x="86" y="359"/>
                    <a:pt x="90" y="366"/>
                    <a:pt x="88" y="375"/>
                  </a:cubicBezTo>
                  <a:cubicBezTo>
                    <a:pt x="85" y="384"/>
                    <a:pt x="80" y="393"/>
                    <a:pt x="77" y="399"/>
                  </a:cubicBezTo>
                  <a:cubicBezTo>
                    <a:pt x="77" y="401"/>
                    <a:pt x="76" y="403"/>
                    <a:pt x="76" y="404"/>
                  </a:cubicBezTo>
                  <a:cubicBezTo>
                    <a:pt x="81" y="411"/>
                    <a:pt x="86" y="419"/>
                    <a:pt x="92" y="426"/>
                  </a:cubicBezTo>
                  <a:cubicBezTo>
                    <a:pt x="90" y="423"/>
                    <a:pt x="88" y="420"/>
                    <a:pt x="87" y="417"/>
                  </a:cubicBezTo>
                  <a:cubicBezTo>
                    <a:pt x="83" y="408"/>
                    <a:pt x="87" y="399"/>
                    <a:pt x="90" y="393"/>
                  </a:cubicBezTo>
                  <a:cubicBezTo>
                    <a:pt x="93" y="389"/>
                    <a:pt x="96" y="386"/>
                    <a:pt x="97" y="384"/>
                  </a:cubicBezTo>
                  <a:cubicBezTo>
                    <a:pt x="99" y="386"/>
                    <a:pt x="101" y="388"/>
                    <a:pt x="104" y="391"/>
                  </a:cubicBezTo>
                  <a:cubicBezTo>
                    <a:pt x="109" y="396"/>
                    <a:pt x="114" y="403"/>
                    <a:pt x="113" y="412"/>
                  </a:cubicBezTo>
                  <a:cubicBezTo>
                    <a:pt x="112" y="422"/>
                    <a:pt x="109" y="431"/>
                    <a:pt x="107" y="438"/>
                  </a:cubicBezTo>
                  <a:cubicBezTo>
                    <a:pt x="107" y="440"/>
                    <a:pt x="106" y="441"/>
                    <a:pt x="106" y="442"/>
                  </a:cubicBezTo>
                  <a:cubicBezTo>
                    <a:pt x="112" y="449"/>
                    <a:pt x="118" y="455"/>
                    <a:pt x="124" y="461"/>
                  </a:cubicBezTo>
                  <a:cubicBezTo>
                    <a:pt x="122" y="458"/>
                    <a:pt x="121" y="456"/>
                    <a:pt x="119" y="454"/>
                  </a:cubicBezTo>
                  <a:cubicBezTo>
                    <a:pt x="114" y="445"/>
                    <a:pt x="116" y="436"/>
                    <a:pt x="119" y="429"/>
                  </a:cubicBezTo>
                  <a:cubicBezTo>
                    <a:pt x="121" y="425"/>
                    <a:pt x="123" y="421"/>
                    <a:pt x="124" y="420"/>
                  </a:cubicBezTo>
                  <a:cubicBezTo>
                    <a:pt x="126" y="421"/>
                    <a:pt x="129" y="423"/>
                    <a:pt x="132" y="425"/>
                  </a:cubicBezTo>
                  <a:cubicBezTo>
                    <a:pt x="138" y="430"/>
                    <a:pt x="144" y="436"/>
                    <a:pt x="145" y="445"/>
                  </a:cubicBezTo>
                  <a:cubicBezTo>
                    <a:pt x="145" y="455"/>
                    <a:pt x="143" y="465"/>
                    <a:pt x="142" y="472"/>
                  </a:cubicBezTo>
                  <a:cubicBezTo>
                    <a:pt x="142" y="473"/>
                    <a:pt x="142" y="475"/>
                    <a:pt x="142" y="476"/>
                  </a:cubicBezTo>
                  <a:cubicBezTo>
                    <a:pt x="149" y="482"/>
                    <a:pt x="156" y="487"/>
                    <a:pt x="163" y="493"/>
                  </a:cubicBezTo>
                  <a:cubicBezTo>
                    <a:pt x="160" y="491"/>
                    <a:pt x="158" y="488"/>
                    <a:pt x="156" y="486"/>
                  </a:cubicBezTo>
                  <a:cubicBezTo>
                    <a:pt x="150" y="478"/>
                    <a:pt x="151" y="468"/>
                    <a:pt x="153" y="461"/>
                  </a:cubicBezTo>
                  <a:cubicBezTo>
                    <a:pt x="154" y="457"/>
                    <a:pt x="156" y="453"/>
                    <a:pt x="157" y="451"/>
                  </a:cubicBezTo>
                  <a:cubicBezTo>
                    <a:pt x="159" y="452"/>
                    <a:pt x="162" y="454"/>
                    <a:pt x="166" y="456"/>
                  </a:cubicBezTo>
                  <a:cubicBezTo>
                    <a:pt x="172" y="460"/>
                    <a:pt x="179" y="466"/>
                    <a:pt x="181" y="475"/>
                  </a:cubicBezTo>
                  <a:cubicBezTo>
                    <a:pt x="182" y="484"/>
                    <a:pt x="181" y="494"/>
                    <a:pt x="181" y="501"/>
                  </a:cubicBezTo>
                  <a:cubicBezTo>
                    <a:pt x="181" y="503"/>
                    <a:pt x="181" y="505"/>
                    <a:pt x="181" y="506"/>
                  </a:cubicBezTo>
                  <a:cubicBezTo>
                    <a:pt x="189" y="511"/>
                    <a:pt x="196" y="516"/>
                    <a:pt x="204" y="520"/>
                  </a:cubicBezTo>
                  <a:cubicBezTo>
                    <a:pt x="201" y="519"/>
                    <a:pt x="199" y="517"/>
                    <a:pt x="196" y="514"/>
                  </a:cubicBezTo>
                  <a:cubicBezTo>
                    <a:pt x="190" y="507"/>
                    <a:pt x="190" y="497"/>
                    <a:pt x="191" y="490"/>
                  </a:cubicBezTo>
                  <a:cubicBezTo>
                    <a:pt x="191" y="485"/>
                    <a:pt x="193" y="482"/>
                    <a:pt x="193" y="480"/>
                  </a:cubicBezTo>
                  <a:cubicBezTo>
                    <a:pt x="195" y="480"/>
                    <a:pt x="199" y="482"/>
                    <a:pt x="203" y="483"/>
                  </a:cubicBezTo>
                  <a:cubicBezTo>
                    <a:pt x="209" y="487"/>
                    <a:pt x="217" y="492"/>
                    <a:pt x="220" y="501"/>
                  </a:cubicBezTo>
                  <a:cubicBezTo>
                    <a:pt x="222" y="510"/>
                    <a:pt x="222" y="520"/>
                    <a:pt x="223" y="527"/>
                  </a:cubicBezTo>
                  <a:cubicBezTo>
                    <a:pt x="223" y="529"/>
                    <a:pt x="223" y="530"/>
                    <a:pt x="223" y="532"/>
                  </a:cubicBezTo>
                  <a:cubicBezTo>
                    <a:pt x="248" y="546"/>
                    <a:pt x="274" y="558"/>
                    <a:pt x="301" y="568"/>
                  </a:cubicBezTo>
                  <a:cubicBezTo>
                    <a:pt x="327" y="558"/>
                    <a:pt x="353" y="546"/>
                    <a:pt x="378" y="532"/>
                  </a:cubicBezTo>
                  <a:cubicBezTo>
                    <a:pt x="378" y="530"/>
                    <a:pt x="379" y="529"/>
                    <a:pt x="379" y="527"/>
                  </a:cubicBezTo>
                  <a:cubicBezTo>
                    <a:pt x="380" y="520"/>
                    <a:pt x="379" y="510"/>
                    <a:pt x="382" y="501"/>
                  </a:cubicBezTo>
                  <a:cubicBezTo>
                    <a:pt x="384" y="492"/>
                    <a:pt x="392" y="487"/>
                    <a:pt x="398" y="483"/>
                  </a:cubicBezTo>
                  <a:cubicBezTo>
                    <a:pt x="402" y="482"/>
                    <a:pt x="406" y="480"/>
                    <a:pt x="408" y="480"/>
                  </a:cubicBezTo>
                  <a:cubicBezTo>
                    <a:pt x="409" y="482"/>
                    <a:pt x="410" y="485"/>
                    <a:pt x="411" y="490"/>
                  </a:cubicBezTo>
                  <a:cubicBezTo>
                    <a:pt x="412" y="497"/>
                    <a:pt x="412" y="507"/>
                    <a:pt x="405" y="514"/>
                  </a:cubicBezTo>
                  <a:cubicBezTo>
                    <a:pt x="403" y="517"/>
                    <a:pt x="400" y="519"/>
                    <a:pt x="398" y="520"/>
                  </a:cubicBezTo>
                  <a:cubicBezTo>
                    <a:pt x="405" y="516"/>
                    <a:pt x="413" y="511"/>
                    <a:pt x="420" y="506"/>
                  </a:cubicBezTo>
                  <a:cubicBezTo>
                    <a:pt x="420" y="505"/>
                    <a:pt x="420" y="503"/>
                    <a:pt x="420" y="501"/>
                  </a:cubicBezTo>
                  <a:cubicBezTo>
                    <a:pt x="420" y="494"/>
                    <a:pt x="419" y="484"/>
                    <a:pt x="421" y="475"/>
                  </a:cubicBezTo>
                  <a:cubicBezTo>
                    <a:pt x="423" y="466"/>
                    <a:pt x="430" y="460"/>
                    <a:pt x="436" y="456"/>
                  </a:cubicBezTo>
                  <a:cubicBezTo>
                    <a:pt x="439" y="454"/>
                    <a:pt x="443" y="452"/>
                    <a:pt x="445" y="451"/>
                  </a:cubicBezTo>
                  <a:cubicBezTo>
                    <a:pt x="446" y="453"/>
                    <a:pt x="447" y="457"/>
                    <a:pt x="449" y="461"/>
                  </a:cubicBezTo>
                  <a:cubicBezTo>
                    <a:pt x="450" y="468"/>
                    <a:pt x="451" y="478"/>
                    <a:pt x="445" y="486"/>
                  </a:cubicBezTo>
                  <a:cubicBezTo>
                    <a:pt x="443" y="488"/>
                    <a:pt x="441" y="491"/>
                    <a:pt x="439" y="493"/>
                  </a:cubicBezTo>
                  <a:cubicBezTo>
                    <a:pt x="446" y="487"/>
                    <a:pt x="453" y="482"/>
                    <a:pt x="459" y="476"/>
                  </a:cubicBezTo>
                  <a:cubicBezTo>
                    <a:pt x="459" y="475"/>
                    <a:pt x="459" y="473"/>
                    <a:pt x="459" y="472"/>
                  </a:cubicBezTo>
                  <a:cubicBezTo>
                    <a:pt x="459" y="465"/>
                    <a:pt x="456" y="455"/>
                    <a:pt x="457" y="445"/>
                  </a:cubicBezTo>
                  <a:cubicBezTo>
                    <a:pt x="457" y="436"/>
                    <a:pt x="464" y="430"/>
                    <a:pt x="469" y="425"/>
                  </a:cubicBezTo>
                  <a:cubicBezTo>
                    <a:pt x="472" y="423"/>
                    <a:pt x="475" y="421"/>
                    <a:pt x="477" y="420"/>
                  </a:cubicBezTo>
                  <a:cubicBezTo>
                    <a:pt x="479" y="421"/>
                    <a:pt x="481" y="425"/>
                    <a:pt x="482" y="429"/>
                  </a:cubicBezTo>
                  <a:cubicBezTo>
                    <a:pt x="485" y="436"/>
                    <a:pt x="487" y="445"/>
                    <a:pt x="482" y="454"/>
                  </a:cubicBezTo>
                  <a:cubicBezTo>
                    <a:pt x="481" y="456"/>
                    <a:pt x="479" y="458"/>
                    <a:pt x="477" y="461"/>
                  </a:cubicBezTo>
                  <a:cubicBezTo>
                    <a:pt x="483" y="455"/>
                    <a:pt x="489" y="449"/>
                    <a:pt x="495" y="442"/>
                  </a:cubicBezTo>
                  <a:cubicBezTo>
                    <a:pt x="495" y="441"/>
                    <a:pt x="495" y="440"/>
                    <a:pt x="494" y="438"/>
                  </a:cubicBezTo>
                  <a:cubicBezTo>
                    <a:pt x="493" y="431"/>
                    <a:pt x="489" y="422"/>
                    <a:pt x="488" y="412"/>
                  </a:cubicBezTo>
                  <a:cubicBezTo>
                    <a:pt x="488" y="403"/>
                    <a:pt x="493" y="396"/>
                    <a:pt x="497" y="391"/>
                  </a:cubicBezTo>
                  <a:cubicBezTo>
                    <a:pt x="500" y="388"/>
                    <a:pt x="503" y="386"/>
                    <a:pt x="504" y="384"/>
                  </a:cubicBezTo>
                  <a:cubicBezTo>
                    <a:pt x="506" y="386"/>
                    <a:pt x="508" y="389"/>
                    <a:pt x="511" y="393"/>
                  </a:cubicBezTo>
                  <a:cubicBezTo>
                    <a:pt x="515" y="399"/>
                    <a:pt x="518" y="408"/>
                    <a:pt x="515" y="417"/>
                  </a:cubicBezTo>
                  <a:cubicBezTo>
                    <a:pt x="513" y="420"/>
                    <a:pt x="512" y="423"/>
                    <a:pt x="510" y="426"/>
                  </a:cubicBezTo>
                  <a:cubicBezTo>
                    <a:pt x="515" y="419"/>
                    <a:pt x="521" y="411"/>
                    <a:pt x="526" y="404"/>
                  </a:cubicBezTo>
                  <a:cubicBezTo>
                    <a:pt x="525" y="403"/>
                    <a:pt x="525" y="401"/>
                    <a:pt x="524" y="399"/>
                  </a:cubicBezTo>
                  <a:cubicBezTo>
                    <a:pt x="522" y="393"/>
                    <a:pt x="516" y="384"/>
                    <a:pt x="514" y="375"/>
                  </a:cubicBezTo>
                  <a:cubicBezTo>
                    <a:pt x="511" y="366"/>
                    <a:pt x="515" y="359"/>
                    <a:pt x="518" y="353"/>
                  </a:cubicBezTo>
                  <a:cubicBezTo>
                    <a:pt x="521" y="350"/>
                    <a:pt x="523" y="347"/>
                    <a:pt x="524" y="346"/>
                  </a:cubicBezTo>
                  <a:cubicBezTo>
                    <a:pt x="526" y="347"/>
                    <a:pt x="529" y="349"/>
                    <a:pt x="532" y="353"/>
                  </a:cubicBezTo>
                  <a:cubicBezTo>
                    <a:pt x="537" y="358"/>
                    <a:pt x="542" y="366"/>
                    <a:pt x="540" y="376"/>
                  </a:cubicBezTo>
                  <a:cubicBezTo>
                    <a:pt x="540" y="379"/>
                    <a:pt x="539" y="382"/>
                    <a:pt x="537" y="385"/>
                  </a:cubicBezTo>
                  <a:cubicBezTo>
                    <a:pt x="538" y="383"/>
                    <a:pt x="539" y="382"/>
                    <a:pt x="540" y="380"/>
                  </a:cubicBezTo>
                  <a:cubicBezTo>
                    <a:pt x="543" y="374"/>
                    <a:pt x="546" y="367"/>
                    <a:pt x="549" y="361"/>
                  </a:cubicBezTo>
                  <a:cubicBezTo>
                    <a:pt x="548" y="360"/>
                    <a:pt x="547" y="358"/>
                    <a:pt x="546" y="357"/>
                  </a:cubicBezTo>
                  <a:cubicBezTo>
                    <a:pt x="543" y="351"/>
                    <a:pt x="536" y="344"/>
                    <a:pt x="532" y="335"/>
                  </a:cubicBezTo>
                  <a:cubicBezTo>
                    <a:pt x="527" y="327"/>
                    <a:pt x="529" y="319"/>
                    <a:pt x="531" y="313"/>
                  </a:cubicBezTo>
                  <a:cubicBezTo>
                    <a:pt x="533" y="309"/>
                    <a:pt x="534" y="306"/>
                    <a:pt x="535" y="304"/>
                  </a:cubicBezTo>
                  <a:cubicBezTo>
                    <a:pt x="537" y="305"/>
                    <a:pt x="541" y="307"/>
                    <a:pt x="545" y="309"/>
                  </a:cubicBezTo>
                  <a:cubicBezTo>
                    <a:pt x="551" y="313"/>
                    <a:pt x="558" y="320"/>
                    <a:pt x="558" y="330"/>
                  </a:cubicBezTo>
                  <a:cubicBezTo>
                    <a:pt x="558" y="333"/>
                    <a:pt x="557" y="337"/>
                    <a:pt x="556" y="340"/>
                  </a:cubicBezTo>
                  <a:cubicBezTo>
                    <a:pt x="559" y="331"/>
                    <a:pt x="561" y="323"/>
                    <a:pt x="563" y="314"/>
                  </a:cubicBezTo>
                  <a:cubicBezTo>
                    <a:pt x="562" y="313"/>
                    <a:pt x="561" y="312"/>
                    <a:pt x="559" y="310"/>
                  </a:cubicBezTo>
                  <a:cubicBezTo>
                    <a:pt x="555" y="306"/>
                    <a:pt x="546" y="300"/>
                    <a:pt x="540" y="293"/>
                  </a:cubicBezTo>
                  <a:cubicBezTo>
                    <a:pt x="535" y="286"/>
                    <a:pt x="535" y="278"/>
                    <a:pt x="535" y="271"/>
                  </a:cubicBezTo>
                  <a:cubicBezTo>
                    <a:pt x="536" y="267"/>
                    <a:pt x="537" y="264"/>
                    <a:pt x="537" y="262"/>
                  </a:cubicBezTo>
                  <a:cubicBezTo>
                    <a:pt x="539" y="262"/>
                    <a:pt x="543" y="263"/>
                    <a:pt x="547" y="264"/>
                  </a:cubicBezTo>
                  <a:cubicBezTo>
                    <a:pt x="554" y="267"/>
                    <a:pt x="562" y="272"/>
                    <a:pt x="565" y="282"/>
                  </a:cubicBezTo>
                  <a:cubicBezTo>
                    <a:pt x="565" y="285"/>
                    <a:pt x="566" y="288"/>
                    <a:pt x="566" y="291"/>
                  </a:cubicBezTo>
                  <a:cubicBezTo>
                    <a:pt x="566" y="283"/>
                    <a:pt x="566" y="274"/>
                    <a:pt x="566" y="265"/>
                  </a:cubicBezTo>
                  <a:cubicBezTo>
                    <a:pt x="565" y="264"/>
                    <a:pt x="564" y="263"/>
                    <a:pt x="562" y="262"/>
                  </a:cubicBezTo>
                  <a:cubicBezTo>
                    <a:pt x="556" y="259"/>
                    <a:pt x="547" y="255"/>
                    <a:pt x="540" y="249"/>
                  </a:cubicBezTo>
                  <a:cubicBezTo>
                    <a:pt x="532" y="243"/>
                    <a:pt x="531" y="235"/>
                    <a:pt x="530" y="228"/>
                  </a:cubicBezTo>
                  <a:cubicBezTo>
                    <a:pt x="530" y="224"/>
                    <a:pt x="530" y="221"/>
                    <a:pt x="530" y="218"/>
                  </a:cubicBezTo>
                  <a:cubicBezTo>
                    <a:pt x="532" y="218"/>
                    <a:pt x="536" y="219"/>
                    <a:pt x="541" y="219"/>
                  </a:cubicBezTo>
                  <a:cubicBezTo>
                    <a:pt x="548" y="221"/>
                    <a:pt x="557" y="224"/>
                    <a:pt x="561" y="233"/>
                  </a:cubicBezTo>
                  <a:cubicBezTo>
                    <a:pt x="562" y="236"/>
                    <a:pt x="563" y="239"/>
                    <a:pt x="564" y="242"/>
                  </a:cubicBezTo>
                  <a:cubicBezTo>
                    <a:pt x="564" y="241"/>
                    <a:pt x="564" y="240"/>
                    <a:pt x="564" y="239"/>
                  </a:cubicBezTo>
                  <a:cubicBezTo>
                    <a:pt x="562" y="231"/>
                    <a:pt x="561" y="224"/>
                    <a:pt x="559" y="216"/>
                  </a:cubicBezTo>
                  <a:cubicBezTo>
                    <a:pt x="558" y="216"/>
                    <a:pt x="556" y="215"/>
                    <a:pt x="555" y="214"/>
                  </a:cubicBezTo>
                  <a:cubicBezTo>
                    <a:pt x="548" y="212"/>
                    <a:pt x="538" y="210"/>
                    <a:pt x="530" y="205"/>
                  </a:cubicBezTo>
                  <a:cubicBezTo>
                    <a:pt x="522" y="201"/>
                    <a:pt x="519" y="193"/>
                    <a:pt x="517" y="186"/>
                  </a:cubicBezTo>
                  <a:cubicBezTo>
                    <a:pt x="516" y="182"/>
                    <a:pt x="516" y="178"/>
                    <a:pt x="516" y="176"/>
                  </a:cubicBezTo>
                  <a:cubicBezTo>
                    <a:pt x="518" y="176"/>
                    <a:pt x="522" y="175"/>
                    <a:pt x="526" y="176"/>
                  </a:cubicBezTo>
                  <a:cubicBezTo>
                    <a:pt x="534" y="176"/>
                    <a:pt x="543" y="178"/>
                    <a:pt x="549" y="186"/>
                  </a:cubicBezTo>
                  <a:cubicBezTo>
                    <a:pt x="550" y="189"/>
                    <a:pt x="552" y="192"/>
                    <a:pt x="553" y="195"/>
                  </a:cubicBezTo>
                  <a:cubicBezTo>
                    <a:pt x="550" y="186"/>
                    <a:pt x="547" y="178"/>
                    <a:pt x="544" y="170"/>
                  </a:cubicBezTo>
                  <a:cubicBezTo>
                    <a:pt x="543" y="169"/>
                    <a:pt x="541" y="169"/>
                    <a:pt x="539" y="168"/>
                  </a:cubicBezTo>
                  <a:cubicBezTo>
                    <a:pt x="533" y="167"/>
                    <a:pt x="522" y="166"/>
                    <a:pt x="514" y="163"/>
                  </a:cubicBezTo>
                  <a:cubicBezTo>
                    <a:pt x="505" y="160"/>
                    <a:pt x="500" y="152"/>
                    <a:pt x="498" y="145"/>
                  </a:cubicBezTo>
                  <a:cubicBezTo>
                    <a:pt x="496" y="141"/>
                    <a:pt x="495" y="137"/>
                    <a:pt x="495" y="135"/>
                  </a:cubicBezTo>
                  <a:cubicBezTo>
                    <a:pt x="497" y="135"/>
                    <a:pt x="501" y="134"/>
                    <a:pt x="506" y="133"/>
                  </a:cubicBezTo>
                  <a:cubicBezTo>
                    <a:pt x="513" y="133"/>
                    <a:pt x="522" y="134"/>
                    <a:pt x="529" y="141"/>
                  </a:cubicBezTo>
                  <a:cubicBezTo>
                    <a:pt x="531" y="144"/>
                    <a:pt x="533" y="146"/>
                    <a:pt x="535" y="149"/>
                  </a:cubicBezTo>
                  <a:cubicBezTo>
                    <a:pt x="531" y="141"/>
                    <a:pt x="527" y="133"/>
                    <a:pt x="522" y="125"/>
                  </a:cubicBezTo>
                  <a:cubicBezTo>
                    <a:pt x="521" y="125"/>
                    <a:pt x="519" y="125"/>
                    <a:pt x="517" y="125"/>
                  </a:cubicBezTo>
                  <a:cubicBezTo>
                    <a:pt x="511" y="124"/>
                    <a:pt x="501" y="125"/>
                    <a:pt x="491" y="122"/>
                  </a:cubicBezTo>
                  <a:cubicBezTo>
                    <a:pt x="482" y="120"/>
                    <a:pt x="477" y="112"/>
                    <a:pt x="474" y="106"/>
                  </a:cubicBezTo>
                  <a:cubicBezTo>
                    <a:pt x="472" y="102"/>
                    <a:pt x="470" y="98"/>
                    <a:pt x="470" y="96"/>
                  </a:cubicBezTo>
                  <a:cubicBezTo>
                    <a:pt x="472" y="95"/>
                    <a:pt x="475" y="94"/>
                    <a:pt x="480" y="93"/>
                  </a:cubicBezTo>
                  <a:cubicBezTo>
                    <a:pt x="487" y="92"/>
                    <a:pt x="497" y="92"/>
                    <a:pt x="504" y="99"/>
                  </a:cubicBezTo>
                  <a:cubicBezTo>
                    <a:pt x="507" y="101"/>
                    <a:pt x="509" y="104"/>
                    <a:pt x="511" y="106"/>
                  </a:cubicBezTo>
                  <a:cubicBezTo>
                    <a:pt x="506" y="99"/>
                    <a:pt x="501" y="91"/>
                    <a:pt x="496" y="84"/>
                  </a:cubicBezTo>
                  <a:cubicBezTo>
                    <a:pt x="495" y="84"/>
                    <a:pt x="493" y="84"/>
                    <a:pt x="491" y="84"/>
                  </a:cubicBezTo>
                  <a:cubicBezTo>
                    <a:pt x="484" y="84"/>
                    <a:pt x="474" y="85"/>
                    <a:pt x="465" y="83"/>
                  </a:cubicBezTo>
                  <a:cubicBezTo>
                    <a:pt x="455" y="82"/>
                    <a:pt x="449" y="74"/>
                    <a:pt x="446" y="68"/>
                  </a:cubicBezTo>
                  <a:cubicBezTo>
                    <a:pt x="443" y="64"/>
                    <a:pt x="442" y="61"/>
                    <a:pt x="441" y="59"/>
                  </a:cubicBezTo>
                  <a:cubicBezTo>
                    <a:pt x="443" y="58"/>
                    <a:pt x="446" y="56"/>
                    <a:pt x="451" y="55"/>
                  </a:cubicBezTo>
                  <a:cubicBezTo>
                    <a:pt x="458" y="54"/>
                    <a:pt x="468" y="53"/>
                    <a:pt x="476" y="59"/>
                  </a:cubicBezTo>
                  <a:cubicBezTo>
                    <a:pt x="478" y="61"/>
                    <a:pt x="481" y="63"/>
                    <a:pt x="483" y="66"/>
                  </a:cubicBezTo>
                  <a:cubicBezTo>
                    <a:pt x="478" y="59"/>
                    <a:pt x="472" y="52"/>
                    <a:pt x="467" y="46"/>
                  </a:cubicBezTo>
                  <a:cubicBezTo>
                    <a:pt x="467" y="45"/>
                    <a:pt x="466" y="45"/>
                    <a:pt x="466" y="45"/>
                  </a:cubicBezTo>
                  <a:cubicBezTo>
                    <a:pt x="459" y="42"/>
                    <a:pt x="449" y="39"/>
                    <a:pt x="441" y="34"/>
                  </a:cubicBezTo>
                  <a:cubicBezTo>
                    <a:pt x="433" y="28"/>
                    <a:pt x="431" y="19"/>
                    <a:pt x="430" y="11"/>
                  </a:cubicBezTo>
                  <a:cubicBezTo>
                    <a:pt x="429" y="7"/>
                    <a:pt x="429" y="3"/>
                    <a:pt x="429" y="0"/>
                  </a:cubicBezTo>
                  <a:cubicBezTo>
                    <a:pt x="432" y="0"/>
                    <a:pt x="436" y="1"/>
                    <a:pt x="440" y="2"/>
                  </a:cubicBezTo>
                  <a:cubicBezTo>
                    <a:pt x="448" y="3"/>
                    <a:pt x="457" y="7"/>
                    <a:pt x="462" y="16"/>
                  </a:cubicBezTo>
                  <a:cubicBezTo>
                    <a:pt x="466" y="25"/>
                    <a:pt x="468" y="35"/>
                    <a:pt x="469" y="42"/>
                  </a:cubicBezTo>
                  <a:cubicBezTo>
                    <a:pt x="469" y="43"/>
                    <a:pt x="469" y="43"/>
                    <a:pt x="470" y="44"/>
                  </a:cubicBezTo>
                  <a:cubicBezTo>
                    <a:pt x="475" y="50"/>
                    <a:pt x="480" y="57"/>
                    <a:pt x="485" y="64"/>
                  </a:cubicBezTo>
                  <a:cubicBezTo>
                    <a:pt x="484" y="61"/>
                    <a:pt x="482" y="58"/>
                    <a:pt x="481" y="55"/>
                  </a:cubicBezTo>
                  <a:cubicBezTo>
                    <a:pt x="477" y="46"/>
                    <a:pt x="479" y="37"/>
                    <a:pt x="482" y="30"/>
                  </a:cubicBezTo>
                  <a:cubicBezTo>
                    <a:pt x="484" y="25"/>
                    <a:pt x="486" y="22"/>
                    <a:pt x="487" y="20"/>
                  </a:cubicBezTo>
                  <a:cubicBezTo>
                    <a:pt x="489" y="22"/>
                    <a:pt x="493" y="24"/>
                    <a:pt x="496" y="27"/>
                  </a:cubicBezTo>
                  <a:cubicBezTo>
                    <a:pt x="502" y="33"/>
                    <a:pt x="508" y="41"/>
                    <a:pt x="507" y="51"/>
                  </a:cubicBezTo>
                  <a:cubicBezTo>
                    <a:pt x="507" y="62"/>
                    <a:pt x="502" y="71"/>
                    <a:pt x="500" y="77"/>
                  </a:cubicBezTo>
                  <a:cubicBezTo>
                    <a:pt x="499" y="79"/>
                    <a:pt x="499" y="81"/>
                    <a:pt x="499" y="82"/>
                  </a:cubicBezTo>
                  <a:cubicBezTo>
                    <a:pt x="504" y="89"/>
                    <a:pt x="509" y="97"/>
                    <a:pt x="514" y="105"/>
                  </a:cubicBezTo>
                  <a:cubicBezTo>
                    <a:pt x="512" y="102"/>
                    <a:pt x="511" y="99"/>
                    <a:pt x="510" y="95"/>
                  </a:cubicBezTo>
                  <a:cubicBezTo>
                    <a:pt x="506" y="86"/>
                    <a:pt x="510" y="77"/>
                    <a:pt x="513" y="70"/>
                  </a:cubicBezTo>
                  <a:cubicBezTo>
                    <a:pt x="515" y="66"/>
                    <a:pt x="517" y="63"/>
                    <a:pt x="519" y="61"/>
                  </a:cubicBezTo>
                  <a:cubicBezTo>
                    <a:pt x="521" y="63"/>
                    <a:pt x="524" y="65"/>
                    <a:pt x="527" y="69"/>
                  </a:cubicBezTo>
                  <a:cubicBezTo>
                    <a:pt x="533" y="75"/>
                    <a:pt x="538" y="84"/>
                    <a:pt x="537" y="94"/>
                  </a:cubicBezTo>
                  <a:cubicBezTo>
                    <a:pt x="535" y="104"/>
                    <a:pt x="530" y="113"/>
                    <a:pt x="527" y="119"/>
                  </a:cubicBezTo>
                  <a:cubicBezTo>
                    <a:pt x="526" y="121"/>
                    <a:pt x="526" y="123"/>
                    <a:pt x="525" y="124"/>
                  </a:cubicBezTo>
                  <a:cubicBezTo>
                    <a:pt x="530" y="132"/>
                    <a:pt x="534" y="140"/>
                    <a:pt x="538" y="148"/>
                  </a:cubicBezTo>
                  <a:cubicBezTo>
                    <a:pt x="537" y="145"/>
                    <a:pt x="535" y="142"/>
                    <a:pt x="535" y="138"/>
                  </a:cubicBezTo>
                  <a:cubicBezTo>
                    <a:pt x="532" y="129"/>
                    <a:pt x="536" y="120"/>
                    <a:pt x="541" y="114"/>
                  </a:cubicBezTo>
                  <a:cubicBezTo>
                    <a:pt x="543" y="110"/>
                    <a:pt x="546" y="107"/>
                    <a:pt x="547" y="105"/>
                  </a:cubicBezTo>
                  <a:cubicBezTo>
                    <a:pt x="549" y="107"/>
                    <a:pt x="552" y="110"/>
                    <a:pt x="555" y="114"/>
                  </a:cubicBezTo>
                  <a:cubicBezTo>
                    <a:pt x="560" y="121"/>
                    <a:pt x="564" y="130"/>
                    <a:pt x="562" y="140"/>
                  </a:cubicBezTo>
                  <a:cubicBezTo>
                    <a:pt x="559" y="150"/>
                    <a:pt x="553" y="158"/>
                    <a:pt x="549" y="164"/>
                  </a:cubicBezTo>
                  <a:cubicBezTo>
                    <a:pt x="548" y="166"/>
                    <a:pt x="548" y="167"/>
                    <a:pt x="547" y="168"/>
                  </a:cubicBezTo>
                  <a:cubicBezTo>
                    <a:pt x="550" y="177"/>
                    <a:pt x="553" y="185"/>
                    <a:pt x="556" y="194"/>
                  </a:cubicBezTo>
                  <a:cubicBezTo>
                    <a:pt x="555" y="191"/>
                    <a:pt x="555" y="187"/>
                    <a:pt x="554" y="184"/>
                  </a:cubicBezTo>
                  <a:cubicBezTo>
                    <a:pt x="554" y="174"/>
                    <a:pt x="559" y="166"/>
                    <a:pt x="563" y="160"/>
                  </a:cubicBezTo>
                  <a:cubicBezTo>
                    <a:pt x="566" y="156"/>
                    <a:pt x="569" y="154"/>
                    <a:pt x="571" y="152"/>
                  </a:cubicBezTo>
                  <a:cubicBezTo>
                    <a:pt x="573" y="154"/>
                    <a:pt x="575" y="158"/>
                    <a:pt x="578" y="162"/>
                  </a:cubicBezTo>
                  <a:cubicBezTo>
                    <a:pt x="582" y="170"/>
                    <a:pt x="585" y="180"/>
                    <a:pt x="581" y="190"/>
                  </a:cubicBezTo>
                  <a:cubicBezTo>
                    <a:pt x="577" y="199"/>
                    <a:pt x="570" y="207"/>
                    <a:pt x="565" y="212"/>
                  </a:cubicBezTo>
                  <a:cubicBezTo>
                    <a:pt x="564" y="213"/>
                    <a:pt x="563" y="215"/>
                    <a:pt x="562" y="216"/>
                  </a:cubicBezTo>
                  <a:cubicBezTo>
                    <a:pt x="564" y="223"/>
                    <a:pt x="566" y="231"/>
                    <a:pt x="567" y="239"/>
                  </a:cubicBezTo>
                  <a:cubicBezTo>
                    <a:pt x="567" y="240"/>
                    <a:pt x="567" y="241"/>
                    <a:pt x="567" y="243"/>
                  </a:cubicBezTo>
                  <a:cubicBezTo>
                    <a:pt x="567" y="239"/>
                    <a:pt x="567" y="236"/>
                    <a:pt x="567" y="232"/>
                  </a:cubicBezTo>
                  <a:cubicBezTo>
                    <a:pt x="568" y="222"/>
                    <a:pt x="574" y="215"/>
                    <a:pt x="580" y="210"/>
                  </a:cubicBezTo>
                  <a:cubicBezTo>
                    <a:pt x="584" y="207"/>
                    <a:pt x="587" y="205"/>
                    <a:pt x="589" y="203"/>
                  </a:cubicBezTo>
                  <a:cubicBezTo>
                    <a:pt x="590" y="206"/>
                    <a:pt x="592" y="210"/>
                    <a:pt x="594" y="215"/>
                  </a:cubicBezTo>
                  <a:cubicBezTo>
                    <a:pt x="596" y="223"/>
                    <a:pt x="598" y="234"/>
                    <a:pt x="592" y="243"/>
                  </a:cubicBezTo>
                  <a:cubicBezTo>
                    <a:pt x="587" y="252"/>
                    <a:pt x="578" y="257"/>
                    <a:pt x="573" y="262"/>
                  </a:cubicBezTo>
                  <a:cubicBezTo>
                    <a:pt x="571" y="263"/>
                    <a:pt x="570" y="264"/>
                    <a:pt x="569" y="265"/>
                  </a:cubicBezTo>
                  <a:cubicBezTo>
                    <a:pt x="570" y="274"/>
                    <a:pt x="569" y="283"/>
                    <a:pt x="569" y="292"/>
                  </a:cubicBezTo>
                  <a:cubicBezTo>
                    <a:pt x="569" y="289"/>
                    <a:pt x="570" y="285"/>
                    <a:pt x="571" y="282"/>
                  </a:cubicBezTo>
                  <a:cubicBezTo>
                    <a:pt x="574" y="272"/>
                    <a:pt x="581" y="267"/>
                    <a:pt x="588" y="263"/>
                  </a:cubicBezTo>
                  <a:cubicBezTo>
                    <a:pt x="592" y="260"/>
                    <a:pt x="595" y="259"/>
                    <a:pt x="597" y="258"/>
                  </a:cubicBezTo>
                  <a:cubicBezTo>
                    <a:pt x="598" y="260"/>
                    <a:pt x="600" y="265"/>
                    <a:pt x="600" y="270"/>
                  </a:cubicBezTo>
                  <a:cubicBezTo>
                    <a:pt x="601" y="278"/>
                    <a:pt x="601" y="290"/>
                    <a:pt x="593" y="298"/>
                  </a:cubicBezTo>
                  <a:cubicBezTo>
                    <a:pt x="586" y="305"/>
                    <a:pt x="576" y="309"/>
                    <a:pt x="570" y="312"/>
                  </a:cubicBezTo>
                  <a:cubicBezTo>
                    <a:pt x="569" y="313"/>
                    <a:pt x="567" y="314"/>
                    <a:pt x="566" y="314"/>
                  </a:cubicBezTo>
                  <a:cubicBezTo>
                    <a:pt x="564" y="323"/>
                    <a:pt x="562" y="332"/>
                    <a:pt x="559" y="341"/>
                  </a:cubicBezTo>
                  <a:cubicBezTo>
                    <a:pt x="561" y="338"/>
                    <a:pt x="562" y="335"/>
                    <a:pt x="564" y="332"/>
                  </a:cubicBezTo>
                  <a:cubicBezTo>
                    <a:pt x="569" y="323"/>
                    <a:pt x="577" y="319"/>
                    <a:pt x="584" y="316"/>
                  </a:cubicBezTo>
                  <a:cubicBezTo>
                    <a:pt x="589" y="315"/>
                    <a:pt x="593" y="314"/>
                    <a:pt x="595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9" name="Freeform 257">
              <a:extLst>
                <a:ext uri="{FF2B5EF4-FFF2-40B4-BE49-F238E27FC236}">
                  <a16:creationId xmlns="" xmlns:a16="http://schemas.microsoft.com/office/drawing/2014/main" id="{3662C070-8BE1-4F2B-AB8B-438D23549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339" y="3598863"/>
              <a:ext cx="28575" cy="33338"/>
            </a:xfrm>
            <a:custGeom>
              <a:avLst/>
              <a:gdLst>
                <a:gd name="T0" fmla="*/ 30 w 30"/>
                <a:gd name="T1" fmla="*/ 35 h 35"/>
                <a:gd name="T2" fmla="*/ 16 w 30"/>
                <a:gd name="T3" fmla="*/ 17 h 35"/>
                <a:gd name="T4" fmla="*/ 0 w 30"/>
                <a:gd name="T5" fmla="*/ 0 h 35"/>
                <a:gd name="T6" fmla="*/ 15 w 30"/>
                <a:gd name="T7" fmla="*/ 18 h 35"/>
                <a:gd name="T8" fmla="*/ 30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cubicBezTo>
                    <a:pt x="26" y="29"/>
                    <a:pt x="21" y="23"/>
                    <a:pt x="16" y="17"/>
                  </a:cubicBezTo>
                  <a:cubicBezTo>
                    <a:pt x="11" y="11"/>
                    <a:pt x="5" y="6"/>
                    <a:pt x="0" y="0"/>
                  </a:cubicBezTo>
                  <a:cubicBezTo>
                    <a:pt x="5" y="6"/>
                    <a:pt x="10" y="12"/>
                    <a:pt x="15" y="18"/>
                  </a:cubicBezTo>
                  <a:cubicBezTo>
                    <a:pt x="20" y="23"/>
                    <a:pt x="25" y="29"/>
                    <a:pt x="3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0" name="Freeform 258">
              <a:extLst>
                <a:ext uri="{FF2B5EF4-FFF2-40B4-BE49-F238E27FC236}">
                  <a16:creationId xmlns="" xmlns:a16="http://schemas.microsoft.com/office/drawing/2014/main" id="{C0C5BCD5-DC35-47AC-9626-C6AF5F902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3605213"/>
              <a:ext cx="4763" cy="19050"/>
            </a:xfrm>
            <a:custGeom>
              <a:avLst/>
              <a:gdLst>
                <a:gd name="T0" fmla="*/ 6 w 6"/>
                <a:gd name="T1" fmla="*/ 21 h 21"/>
                <a:gd name="T2" fmla="*/ 0 w 6"/>
                <a:gd name="T3" fmla="*/ 0 h 21"/>
                <a:gd name="T4" fmla="*/ 5 w 6"/>
                <a:gd name="T5" fmla="*/ 21 h 21"/>
                <a:gd name="T6" fmla="*/ 6 w 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6" y="21"/>
                  </a:moveTo>
                  <a:cubicBezTo>
                    <a:pt x="4" y="14"/>
                    <a:pt x="2" y="7"/>
                    <a:pt x="0" y="0"/>
                  </a:cubicBezTo>
                  <a:cubicBezTo>
                    <a:pt x="2" y="7"/>
                    <a:pt x="3" y="14"/>
                    <a:pt x="5" y="21"/>
                  </a:cubicBez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1" name="Freeform 259">
              <a:extLst>
                <a:ext uri="{FF2B5EF4-FFF2-40B4-BE49-F238E27FC236}">
                  <a16:creationId xmlns="" xmlns:a16="http://schemas.microsoft.com/office/drawing/2014/main" id="{AB7DE669-8B23-4593-BB10-87937AF0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3603626"/>
              <a:ext cx="4763" cy="14288"/>
            </a:xfrm>
            <a:custGeom>
              <a:avLst/>
              <a:gdLst>
                <a:gd name="T0" fmla="*/ 5 w 5"/>
                <a:gd name="T1" fmla="*/ 16 h 16"/>
                <a:gd name="T2" fmla="*/ 0 w 5"/>
                <a:gd name="T3" fmla="*/ 0 h 16"/>
                <a:gd name="T4" fmla="*/ 4 w 5"/>
                <a:gd name="T5" fmla="*/ 16 h 16"/>
                <a:gd name="T6" fmla="*/ 5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4" y="11"/>
                    <a:pt x="2" y="5"/>
                    <a:pt x="0" y="0"/>
                  </a:cubicBezTo>
                  <a:cubicBezTo>
                    <a:pt x="2" y="5"/>
                    <a:pt x="3" y="11"/>
                    <a:pt x="4" y="16"/>
                  </a:cubicBez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2" name="Freeform 260">
              <a:extLst>
                <a:ext uri="{FF2B5EF4-FFF2-40B4-BE49-F238E27FC236}">
                  <a16:creationId xmlns="" xmlns:a16="http://schemas.microsoft.com/office/drawing/2014/main" id="{C0FA3A94-10D7-4D2E-976E-085340DB2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276" y="3602038"/>
              <a:ext cx="3175" cy="11113"/>
            </a:xfrm>
            <a:custGeom>
              <a:avLst/>
              <a:gdLst>
                <a:gd name="T0" fmla="*/ 2 w 2"/>
                <a:gd name="T1" fmla="*/ 6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0" y="0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3" name="Freeform 261">
              <a:extLst>
                <a:ext uri="{FF2B5EF4-FFF2-40B4-BE49-F238E27FC236}">
                  <a16:creationId xmlns="" xmlns:a16="http://schemas.microsoft.com/office/drawing/2014/main" id="{C4130856-0B38-4593-A340-449A6D21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3600451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4" name="Freeform 262">
              <a:extLst>
                <a:ext uri="{FF2B5EF4-FFF2-40B4-BE49-F238E27FC236}">
                  <a16:creationId xmlns="" xmlns:a16="http://schemas.microsoft.com/office/drawing/2014/main" id="{E158A682-72E1-4E41-9B4A-F96AACEC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4" y="3616326"/>
              <a:ext cx="19050" cy="9525"/>
            </a:xfrm>
            <a:custGeom>
              <a:avLst/>
              <a:gdLst>
                <a:gd name="T0" fmla="*/ 21 w 21"/>
                <a:gd name="T1" fmla="*/ 9 h 10"/>
                <a:gd name="T2" fmla="*/ 0 w 21"/>
                <a:gd name="T3" fmla="*/ 0 h 10"/>
                <a:gd name="T4" fmla="*/ 21 w 21"/>
                <a:gd name="T5" fmla="*/ 10 h 10"/>
                <a:gd name="T6" fmla="*/ 21 w 21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21" y="9"/>
                  </a:moveTo>
                  <a:cubicBezTo>
                    <a:pt x="14" y="6"/>
                    <a:pt x="7" y="3"/>
                    <a:pt x="0" y="0"/>
                  </a:cubicBezTo>
                  <a:cubicBezTo>
                    <a:pt x="7" y="3"/>
                    <a:pt x="14" y="6"/>
                    <a:pt x="21" y="10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5" name="Freeform 263">
              <a:extLst>
                <a:ext uri="{FF2B5EF4-FFF2-40B4-BE49-F238E27FC236}">
                  <a16:creationId xmlns="" xmlns:a16="http://schemas.microsoft.com/office/drawing/2014/main" id="{ED8E0CF7-0655-4749-AA3A-7F8619E31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3613151"/>
              <a:ext cx="15875" cy="6350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0 h 7"/>
                <a:gd name="T4" fmla="*/ 16 w 16"/>
                <a:gd name="T5" fmla="*/ 7 h 7"/>
                <a:gd name="T6" fmla="*/ 16 w 1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1" y="4"/>
                    <a:pt x="5" y="2"/>
                    <a:pt x="0" y="0"/>
                  </a:cubicBezTo>
                  <a:cubicBezTo>
                    <a:pt x="5" y="2"/>
                    <a:pt x="10" y="4"/>
                    <a:pt x="16" y="7"/>
                  </a:cubicBez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6" name="Freeform 264">
              <a:extLst>
                <a:ext uri="{FF2B5EF4-FFF2-40B4-BE49-F238E27FC236}">
                  <a16:creationId xmlns="" xmlns:a16="http://schemas.microsoft.com/office/drawing/2014/main" id="{C4BF8BA9-7742-4B5F-B98F-9695199C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3608388"/>
              <a:ext cx="9525" cy="4763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0 h 3"/>
                <a:gd name="T4" fmla="*/ 6 w 6"/>
                <a:gd name="T5" fmla="*/ 3 h 3"/>
                <a:gd name="T6" fmla="*/ 6 w 6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7" name="Freeform 265">
              <a:extLst>
                <a:ext uri="{FF2B5EF4-FFF2-40B4-BE49-F238E27FC236}">
                  <a16:creationId xmlns="" xmlns:a16="http://schemas.microsoft.com/office/drawing/2014/main" id="{E9F0877F-DBB7-4852-BC91-20BDFBDA9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3603626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8" name="Freeform 266">
              <a:extLst>
                <a:ext uri="{FF2B5EF4-FFF2-40B4-BE49-F238E27FC236}">
                  <a16:creationId xmlns="" xmlns:a16="http://schemas.microsoft.com/office/drawing/2014/main" id="{95B7D481-BF6E-42A5-A0DA-E88A199B3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9" y="3621088"/>
              <a:ext cx="7938" cy="41275"/>
            </a:xfrm>
            <a:custGeom>
              <a:avLst/>
              <a:gdLst>
                <a:gd name="T0" fmla="*/ 8 w 8"/>
                <a:gd name="T1" fmla="*/ 45 h 45"/>
                <a:gd name="T2" fmla="*/ 5 w 8"/>
                <a:gd name="T3" fmla="*/ 22 h 45"/>
                <a:gd name="T4" fmla="*/ 0 w 8"/>
                <a:gd name="T5" fmla="*/ 0 h 45"/>
                <a:gd name="T6" fmla="*/ 4 w 8"/>
                <a:gd name="T7" fmla="*/ 22 h 45"/>
                <a:gd name="T8" fmla="*/ 8 w 8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5">
                  <a:moveTo>
                    <a:pt x="8" y="45"/>
                  </a:moveTo>
                  <a:cubicBezTo>
                    <a:pt x="8" y="37"/>
                    <a:pt x="6" y="30"/>
                    <a:pt x="5" y="22"/>
                  </a:cubicBezTo>
                  <a:cubicBezTo>
                    <a:pt x="4" y="15"/>
                    <a:pt x="2" y="7"/>
                    <a:pt x="0" y="0"/>
                  </a:cubicBezTo>
                  <a:cubicBezTo>
                    <a:pt x="1" y="7"/>
                    <a:pt x="3" y="15"/>
                    <a:pt x="4" y="22"/>
                  </a:cubicBezTo>
                  <a:cubicBezTo>
                    <a:pt x="5" y="30"/>
                    <a:pt x="7" y="37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9" name="Freeform 267">
              <a:extLst>
                <a:ext uri="{FF2B5EF4-FFF2-40B4-BE49-F238E27FC236}">
                  <a16:creationId xmlns="" xmlns:a16="http://schemas.microsoft.com/office/drawing/2014/main" id="{11A8DF24-FB5F-4F32-8954-E735C6CA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3633788"/>
              <a:ext cx="6350" cy="19050"/>
            </a:xfrm>
            <a:custGeom>
              <a:avLst/>
              <a:gdLst>
                <a:gd name="T0" fmla="*/ 1 w 7"/>
                <a:gd name="T1" fmla="*/ 21 h 21"/>
                <a:gd name="T2" fmla="*/ 7 w 7"/>
                <a:gd name="T3" fmla="*/ 0 h 21"/>
                <a:gd name="T4" fmla="*/ 0 w 7"/>
                <a:gd name="T5" fmla="*/ 21 h 21"/>
                <a:gd name="T6" fmla="*/ 1 w 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1" y="21"/>
                  </a:moveTo>
                  <a:cubicBezTo>
                    <a:pt x="3" y="14"/>
                    <a:pt x="5" y="7"/>
                    <a:pt x="7" y="0"/>
                  </a:cubicBezTo>
                  <a:cubicBezTo>
                    <a:pt x="5" y="7"/>
                    <a:pt x="3" y="14"/>
                    <a:pt x="0" y="21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0" name="Freeform 268">
              <a:extLst>
                <a:ext uri="{FF2B5EF4-FFF2-40B4-BE49-F238E27FC236}">
                  <a16:creationId xmlns="" xmlns:a16="http://schemas.microsoft.com/office/drawing/2014/main" id="{BF7D5FE3-6859-4D4F-B055-57C0E52E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901" y="3630613"/>
              <a:ext cx="4763" cy="14288"/>
            </a:xfrm>
            <a:custGeom>
              <a:avLst/>
              <a:gdLst>
                <a:gd name="T0" fmla="*/ 1 w 5"/>
                <a:gd name="T1" fmla="*/ 16 h 16"/>
                <a:gd name="T2" fmla="*/ 5 w 5"/>
                <a:gd name="T3" fmla="*/ 0 h 16"/>
                <a:gd name="T4" fmla="*/ 0 w 5"/>
                <a:gd name="T5" fmla="*/ 16 h 16"/>
                <a:gd name="T6" fmla="*/ 1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1" y="16"/>
                  </a:moveTo>
                  <a:cubicBezTo>
                    <a:pt x="2" y="11"/>
                    <a:pt x="4" y="5"/>
                    <a:pt x="5" y="0"/>
                  </a:cubicBezTo>
                  <a:cubicBezTo>
                    <a:pt x="3" y="5"/>
                    <a:pt x="2" y="11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1" name="Freeform 269">
              <a:extLst>
                <a:ext uri="{FF2B5EF4-FFF2-40B4-BE49-F238E27FC236}">
                  <a16:creationId xmlns="" xmlns:a16="http://schemas.microsoft.com/office/drawing/2014/main" id="{0FD62588-5686-427E-BC89-15ADDA97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3625851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  <a:gd name="T6" fmla="*/ 0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2" name="Freeform 270">
              <a:extLst>
                <a:ext uri="{FF2B5EF4-FFF2-40B4-BE49-F238E27FC236}">
                  <a16:creationId xmlns="" xmlns:a16="http://schemas.microsoft.com/office/drawing/2014/main" id="{462086C4-F0C2-4B1A-970C-31182990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362426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3" name="Freeform 271">
              <a:extLst>
                <a:ext uri="{FF2B5EF4-FFF2-40B4-BE49-F238E27FC236}">
                  <a16:creationId xmlns="" xmlns:a16="http://schemas.microsoft.com/office/drawing/2014/main" id="{D3D3F7C8-8CDA-46B3-8F43-66BBD877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3636963"/>
              <a:ext cx="12700" cy="17463"/>
            </a:xfrm>
            <a:custGeom>
              <a:avLst/>
              <a:gdLst>
                <a:gd name="T0" fmla="*/ 13 w 13"/>
                <a:gd name="T1" fmla="*/ 18 h 19"/>
                <a:gd name="T2" fmla="*/ 0 w 13"/>
                <a:gd name="T3" fmla="*/ 0 h 19"/>
                <a:gd name="T4" fmla="*/ 12 w 13"/>
                <a:gd name="T5" fmla="*/ 19 h 19"/>
                <a:gd name="T6" fmla="*/ 13 w 13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13" y="18"/>
                  </a:moveTo>
                  <a:cubicBezTo>
                    <a:pt x="9" y="12"/>
                    <a:pt x="4" y="6"/>
                    <a:pt x="0" y="0"/>
                  </a:cubicBezTo>
                  <a:cubicBezTo>
                    <a:pt x="4" y="6"/>
                    <a:pt x="8" y="12"/>
                    <a:pt x="12" y="19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4" name="Freeform 272">
              <a:extLst>
                <a:ext uri="{FF2B5EF4-FFF2-40B4-BE49-F238E27FC236}">
                  <a16:creationId xmlns="" xmlns:a16="http://schemas.microsoft.com/office/drawing/2014/main" id="{7B793389-2624-4C24-BCDE-5446577C0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3632201"/>
              <a:ext cx="11113" cy="14288"/>
            </a:xfrm>
            <a:custGeom>
              <a:avLst/>
              <a:gdLst>
                <a:gd name="T0" fmla="*/ 11 w 11"/>
                <a:gd name="T1" fmla="*/ 14 h 15"/>
                <a:gd name="T2" fmla="*/ 0 w 11"/>
                <a:gd name="T3" fmla="*/ 0 h 15"/>
                <a:gd name="T4" fmla="*/ 10 w 11"/>
                <a:gd name="T5" fmla="*/ 15 h 15"/>
                <a:gd name="T6" fmla="*/ 11 w 11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11" y="14"/>
                  </a:moveTo>
                  <a:cubicBezTo>
                    <a:pt x="7" y="9"/>
                    <a:pt x="3" y="4"/>
                    <a:pt x="0" y="0"/>
                  </a:cubicBezTo>
                  <a:cubicBezTo>
                    <a:pt x="3" y="5"/>
                    <a:pt x="7" y="10"/>
                    <a:pt x="10" y="15"/>
                  </a:cubicBez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5" name="Freeform 273">
              <a:extLst>
                <a:ext uri="{FF2B5EF4-FFF2-40B4-BE49-F238E27FC236}">
                  <a16:creationId xmlns="" xmlns:a16="http://schemas.microsoft.com/office/drawing/2014/main" id="{234E56EF-9BDF-41AE-8960-6B0A45957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3629026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  <a:gd name="T6" fmla="*/ 4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6" name="Freeform 274">
              <a:extLst>
                <a:ext uri="{FF2B5EF4-FFF2-40B4-BE49-F238E27FC236}">
                  <a16:creationId xmlns="" xmlns:a16="http://schemas.microsoft.com/office/drawing/2014/main" id="{F24AFFF5-758F-40A0-A48F-0080BAE4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3624263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7" name="Freeform 275">
              <a:extLst>
                <a:ext uri="{FF2B5EF4-FFF2-40B4-BE49-F238E27FC236}">
                  <a16:creationId xmlns="" xmlns:a16="http://schemas.microsoft.com/office/drawing/2014/main" id="{A0C1DD41-8699-447A-90E6-CD0EE86C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3651251"/>
              <a:ext cx="38100" cy="17463"/>
            </a:xfrm>
            <a:custGeom>
              <a:avLst/>
              <a:gdLst>
                <a:gd name="T0" fmla="*/ 41 w 41"/>
                <a:gd name="T1" fmla="*/ 18 h 18"/>
                <a:gd name="T2" fmla="*/ 21 w 41"/>
                <a:gd name="T3" fmla="*/ 8 h 18"/>
                <a:gd name="T4" fmla="*/ 0 w 41"/>
                <a:gd name="T5" fmla="*/ 0 h 18"/>
                <a:gd name="T6" fmla="*/ 20 w 41"/>
                <a:gd name="T7" fmla="*/ 9 h 18"/>
                <a:gd name="T8" fmla="*/ 41 w 4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8">
                  <a:moveTo>
                    <a:pt x="41" y="18"/>
                  </a:moveTo>
                  <a:cubicBezTo>
                    <a:pt x="34" y="14"/>
                    <a:pt x="28" y="11"/>
                    <a:pt x="21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7" y="3"/>
                    <a:pt x="14" y="6"/>
                    <a:pt x="20" y="9"/>
                  </a:cubicBezTo>
                  <a:cubicBezTo>
                    <a:pt x="27" y="12"/>
                    <a:pt x="34" y="15"/>
                    <a:pt x="4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8" name="Freeform 276">
              <a:extLst>
                <a:ext uri="{FF2B5EF4-FFF2-40B4-BE49-F238E27FC236}">
                  <a16:creationId xmlns="" xmlns:a16="http://schemas.microsoft.com/office/drawing/2014/main" id="{56EB058E-6DA6-4274-8F97-69B69A0D9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3663951"/>
              <a:ext cx="20638" cy="1588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1 h 1"/>
                <a:gd name="T4" fmla="*/ 22 w 22"/>
                <a:gd name="T5" fmla="*/ 1 h 1"/>
                <a:gd name="T6" fmla="*/ 22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cubicBezTo>
                    <a:pt x="15" y="0"/>
                    <a:pt x="8" y="1"/>
                    <a:pt x="0" y="1"/>
                  </a:cubicBezTo>
                  <a:cubicBezTo>
                    <a:pt x="8" y="1"/>
                    <a:pt x="15" y="1"/>
                    <a:pt x="22" y="1"/>
                  </a:cubicBez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9" name="Freeform 277">
              <a:extLst>
                <a:ext uri="{FF2B5EF4-FFF2-40B4-BE49-F238E27FC236}">
                  <a16:creationId xmlns="" xmlns:a16="http://schemas.microsoft.com/office/drawing/2014/main" id="{8026DAE0-9A9B-4433-B498-F15F35270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9" y="3660776"/>
              <a:ext cx="15875" cy="1588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1 h 1"/>
                <a:gd name="T4" fmla="*/ 17 w 1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cubicBezTo>
                    <a:pt x="11" y="0"/>
                    <a:pt x="6" y="0"/>
                    <a:pt x="0" y="1"/>
                  </a:cubicBezTo>
                  <a:cubicBezTo>
                    <a:pt x="6" y="1"/>
                    <a:pt x="11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0" name="Freeform 278">
              <a:extLst>
                <a:ext uri="{FF2B5EF4-FFF2-40B4-BE49-F238E27FC236}">
                  <a16:creationId xmlns="" xmlns:a16="http://schemas.microsoft.com/office/drawing/2014/main" id="{2A0A1E0E-1A3E-40DC-A52C-56B9DFAA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3657601"/>
              <a:ext cx="9525" cy="0"/>
            </a:xfrm>
            <a:custGeom>
              <a:avLst/>
              <a:gdLst>
                <a:gd name="T0" fmla="*/ 6 w 6"/>
                <a:gd name="T1" fmla="*/ 0 w 6"/>
                <a:gd name="T2" fmla="*/ 6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1" name="Freeform 279">
              <a:extLst>
                <a:ext uri="{FF2B5EF4-FFF2-40B4-BE49-F238E27FC236}">
                  <a16:creationId xmlns="" xmlns:a16="http://schemas.microsoft.com/office/drawing/2014/main" id="{DB9F2CBD-01A5-49A4-AA6B-B938C3813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3654426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2" name="Freeform 280">
              <a:extLst>
                <a:ext uri="{FF2B5EF4-FFF2-40B4-BE49-F238E27FC236}">
                  <a16:creationId xmlns="" xmlns:a16="http://schemas.microsoft.com/office/drawing/2014/main" id="{B9D71D86-A398-479D-9B17-6C123D53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3648076"/>
              <a:ext cx="14288" cy="17463"/>
            </a:xfrm>
            <a:custGeom>
              <a:avLst/>
              <a:gdLst>
                <a:gd name="T0" fmla="*/ 15 w 15"/>
                <a:gd name="T1" fmla="*/ 16 h 17"/>
                <a:gd name="T2" fmla="*/ 0 w 15"/>
                <a:gd name="T3" fmla="*/ 0 h 17"/>
                <a:gd name="T4" fmla="*/ 14 w 15"/>
                <a:gd name="T5" fmla="*/ 17 h 17"/>
                <a:gd name="T6" fmla="*/ 15 w 15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5" y="16"/>
                  </a:moveTo>
                  <a:cubicBezTo>
                    <a:pt x="10" y="11"/>
                    <a:pt x="5" y="5"/>
                    <a:pt x="0" y="0"/>
                  </a:cubicBezTo>
                  <a:cubicBezTo>
                    <a:pt x="5" y="5"/>
                    <a:pt x="9" y="11"/>
                    <a:pt x="14" y="17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3" name="Freeform 281">
              <a:extLst>
                <a:ext uri="{FF2B5EF4-FFF2-40B4-BE49-F238E27FC236}">
                  <a16:creationId xmlns="" xmlns:a16="http://schemas.microsoft.com/office/drawing/2014/main" id="{90991FD6-B841-4DA0-B3C6-D8B8130A0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3648076"/>
              <a:ext cx="12700" cy="12700"/>
            </a:xfrm>
            <a:custGeom>
              <a:avLst/>
              <a:gdLst>
                <a:gd name="T0" fmla="*/ 12 w 12"/>
                <a:gd name="T1" fmla="*/ 13 h 13"/>
                <a:gd name="T2" fmla="*/ 0 w 12"/>
                <a:gd name="T3" fmla="*/ 0 h 13"/>
                <a:gd name="T4" fmla="*/ 11 w 12"/>
                <a:gd name="T5" fmla="*/ 13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cubicBezTo>
                    <a:pt x="8" y="8"/>
                    <a:pt x="4" y="4"/>
                    <a:pt x="0" y="0"/>
                  </a:cubicBezTo>
                  <a:cubicBezTo>
                    <a:pt x="4" y="4"/>
                    <a:pt x="7" y="9"/>
                    <a:pt x="11" y="13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4" name="Freeform 282">
              <a:extLst>
                <a:ext uri="{FF2B5EF4-FFF2-40B4-BE49-F238E27FC236}">
                  <a16:creationId xmlns="" xmlns:a16="http://schemas.microsoft.com/office/drawing/2014/main" id="{E5A449C3-AF60-4767-B336-E18F57B85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3649663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  <a:gd name="T6" fmla="*/ 4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5" name="Freeform 283">
              <a:extLst>
                <a:ext uri="{FF2B5EF4-FFF2-40B4-BE49-F238E27FC236}">
                  <a16:creationId xmlns="" xmlns:a16="http://schemas.microsoft.com/office/drawing/2014/main" id="{EB5998EE-18F5-4FCD-A96E-6975845E8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365125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6" name="Freeform 284">
              <a:extLst>
                <a:ext uri="{FF2B5EF4-FFF2-40B4-BE49-F238E27FC236}">
                  <a16:creationId xmlns="" xmlns:a16="http://schemas.microsoft.com/office/drawing/2014/main" id="{00F668D0-D9BC-4145-8C38-CDBA9D62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3659188"/>
              <a:ext cx="4763" cy="42863"/>
            </a:xfrm>
            <a:custGeom>
              <a:avLst/>
              <a:gdLst>
                <a:gd name="T0" fmla="*/ 4 w 5"/>
                <a:gd name="T1" fmla="*/ 46 h 46"/>
                <a:gd name="T2" fmla="*/ 3 w 5"/>
                <a:gd name="T3" fmla="*/ 23 h 46"/>
                <a:gd name="T4" fmla="*/ 0 w 5"/>
                <a:gd name="T5" fmla="*/ 0 h 46"/>
                <a:gd name="T6" fmla="*/ 2 w 5"/>
                <a:gd name="T7" fmla="*/ 23 h 46"/>
                <a:gd name="T8" fmla="*/ 4 w 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6">
                  <a:moveTo>
                    <a:pt x="4" y="46"/>
                  </a:moveTo>
                  <a:cubicBezTo>
                    <a:pt x="5" y="38"/>
                    <a:pt x="4" y="30"/>
                    <a:pt x="3" y="23"/>
                  </a:cubicBezTo>
                  <a:cubicBezTo>
                    <a:pt x="3" y="15"/>
                    <a:pt x="2" y="7"/>
                    <a:pt x="0" y="0"/>
                  </a:cubicBezTo>
                  <a:cubicBezTo>
                    <a:pt x="1" y="7"/>
                    <a:pt x="2" y="15"/>
                    <a:pt x="2" y="23"/>
                  </a:cubicBezTo>
                  <a:lnTo>
                    <a:pt x="4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7" name="Freeform 285">
              <a:extLst>
                <a:ext uri="{FF2B5EF4-FFF2-40B4-BE49-F238E27FC236}">
                  <a16:creationId xmlns="" xmlns:a16="http://schemas.microsoft.com/office/drawing/2014/main" id="{537BDB05-9D2D-4445-8CA7-CE166CD4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3673476"/>
              <a:ext cx="7938" cy="19050"/>
            </a:xfrm>
            <a:custGeom>
              <a:avLst/>
              <a:gdLst>
                <a:gd name="T0" fmla="*/ 1 w 9"/>
                <a:gd name="T1" fmla="*/ 21 h 21"/>
                <a:gd name="T2" fmla="*/ 9 w 9"/>
                <a:gd name="T3" fmla="*/ 0 h 21"/>
                <a:gd name="T4" fmla="*/ 0 w 9"/>
                <a:gd name="T5" fmla="*/ 21 h 21"/>
                <a:gd name="T6" fmla="*/ 1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1" y="21"/>
                  </a:moveTo>
                  <a:cubicBezTo>
                    <a:pt x="4" y="14"/>
                    <a:pt x="6" y="7"/>
                    <a:pt x="9" y="0"/>
                  </a:cubicBezTo>
                  <a:cubicBezTo>
                    <a:pt x="6" y="7"/>
                    <a:pt x="3" y="14"/>
                    <a:pt x="0" y="21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8" name="Freeform 286">
              <a:extLst>
                <a:ext uri="{FF2B5EF4-FFF2-40B4-BE49-F238E27FC236}">
                  <a16:creationId xmlns="" xmlns:a16="http://schemas.microsoft.com/office/drawing/2014/main" id="{C4A40129-C3D7-4D07-A2DF-68F58C69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3668713"/>
              <a:ext cx="6350" cy="15875"/>
            </a:xfrm>
            <a:custGeom>
              <a:avLst/>
              <a:gdLst>
                <a:gd name="T0" fmla="*/ 1 w 6"/>
                <a:gd name="T1" fmla="*/ 17 h 17"/>
                <a:gd name="T2" fmla="*/ 6 w 6"/>
                <a:gd name="T3" fmla="*/ 0 h 17"/>
                <a:gd name="T4" fmla="*/ 0 w 6"/>
                <a:gd name="T5" fmla="*/ 17 h 17"/>
                <a:gd name="T6" fmla="*/ 1 w 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1" y="17"/>
                  </a:moveTo>
                  <a:cubicBezTo>
                    <a:pt x="3" y="12"/>
                    <a:pt x="4" y="6"/>
                    <a:pt x="6" y="0"/>
                  </a:cubicBezTo>
                  <a:cubicBezTo>
                    <a:pt x="4" y="6"/>
                    <a:pt x="2" y="11"/>
                    <a:pt x="0" y="17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9" name="Freeform 287">
              <a:extLst>
                <a:ext uri="{FF2B5EF4-FFF2-40B4-BE49-F238E27FC236}">
                  <a16:creationId xmlns="" xmlns:a16="http://schemas.microsoft.com/office/drawing/2014/main" id="{7DE05B28-3F2D-4EC9-8B08-DB3AF863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3665538"/>
              <a:ext cx="4763" cy="11113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0 w 3"/>
                <a:gd name="T5" fmla="*/ 7 h 7"/>
                <a:gd name="T6" fmla="*/ 1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0" name="Freeform 288">
              <a:extLst>
                <a:ext uri="{FF2B5EF4-FFF2-40B4-BE49-F238E27FC236}">
                  <a16:creationId xmlns="" xmlns:a16="http://schemas.microsoft.com/office/drawing/2014/main" id="{C7347CD4-7835-4D37-B176-843652695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366236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1" name="Freeform 289">
              <a:extLst>
                <a:ext uri="{FF2B5EF4-FFF2-40B4-BE49-F238E27FC236}">
                  <a16:creationId xmlns="" xmlns:a16="http://schemas.microsoft.com/office/drawing/2014/main" id="{16CF57C0-7997-4009-ABB2-47A9DF00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3673476"/>
              <a:ext cx="11113" cy="19050"/>
            </a:xfrm>
            <a:custGeom>
              <a:avLst/>
              <a:gdLst>
                <a:gd name="T0" fmla="*/ 12 w 12"/>
                <a:gd name="T1" fmla="*/ 20 h 20"/>
                <a:gd name="T2" fmla="*/ 0 w 12"/>
                <a:gd name="T3" fmla="*/ 0 h 20"/>
                <a:gd name="T4" fmla="*/ 11 w 12"/>
                <a:gd name="T5" fmla="*/ 20 h 20"/>
                <a:gd name="T6" fmla="*/ 12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8" y="13"/>
                    <a:pt x="4" y="7"/>
                    <a:pt x="0" y="0"/>
                  </a:cubicBezTo>
                  <a:cubicBezTo>
                    <a:pt x="4" y="7"/>
                    <a:pt x="8" y="13"/>
                    <a:pt x="11" y="20"/>
                  </a:cubicBezTo>
                  <a:lnTo>
                    <a:pt x="1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2" name="Freeform 290">
              <a:extLst>
                <a:ext uri="{FF2B5EF4-FFF2-40B4-BE49-F238E27FC236}">
                  <a16:creationId xmlns="" xmlns:a16="http://schemas.microsoft.com/office/drawing/2014/main" id="{A31A93E8-DF18-48F9-B0C4-EFC04D8DA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3668713"/>
              <a:ext cx="9525" cy="15875"/>
            </a:xfrm>
            <a:custGeom>
              <a:avLst/>
              <a:gdLst>
                <a:gd name="T0" fmla="*/ 10 w 10"/>
                <a:gd name="T1" fmla="*/ 16 h 16"/>
                <a:gd name="T2" fmla="*/ 0 w 10"/>
                <a:gd name="T3" fmla="*/ 0 h 16"/>
                <a:gd name="T4" fmla="*/ 9 w 10"/>
                <a:gd name="T5" fmla="*/ 16 h 16"/>
                <a:gd name="T6" fmla="*/ 10 w 1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6" y="10"/>
                    <a:pt x="3" y="5"/>
                    <a:pt x="0" y="0"/>
                  </a:cubicBezTo>
                  <a:cubicBezTo>
                    <a:pt x="3" y="6"/>
                    <a:pt x="6" y="11"/>
                    <a:pt x="9" y="16"/>
                  </a:cubicBezTo>
                  <a:lnTo>
                    <a:pt x="1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3" name="Freeform 291">
              <a:extLst>
                <a:ext uri="{FF2B5EF4-FFF2-40B4-BE49-F238E27FC236}">
                  <a16:creationId xmlns="" xmlns:a16="http://schemas.microsoft.com/office/drawing/2014/main" id="{9CCD74BD-42A2-4DB4-B9AC-66423356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9" y="3667126"/>
              <a:ext cx="6350" cy="9525"/>
            </a:xfrm>
            <a:custGeom>
              <a:avLst/>
              <a:gdLst>
                <a:gd name="T0" fmla="*/ 4 w 4"/>
                <a:gd name="T1" fmla="*/ 6 h 6"/>
                <a:gd name="T2" fmla="*/ 0 w 4"/>
                <a:gd name="T3" fmla="*/ 0 h 6"/>
                <a:gd name="T4" fmla="*/ 3 w 4"/>
                <a:gd name="T5" fmla="*/ 6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4" name="Freeform 292">
              <a:extLst>
                <a:ext uri="{FF2B5EF4-FFF2-40B4-BE49-F238E27FC236}">
                  <a16:creationId xmlns="" xmlns:a16="http://schemas.microsoft.com/office/drawing/2014/main" id="{CB1D3D2B-E3A5-4365-A979-DAF112CE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366236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5" name="Freeform 293">
              <a:extLst>
                <a:ext uri="{FF2B5EF4-FFF2-40B4-BE49-F238E27FC236}">
                  <a16:creationId xmlns="" xmlns:a16="http://schemas.microsoft.com/office/drawing/2014/main" id="{E6EE2A90-E006-4B4D-A32C-01DE1A25C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3687763"/>
              <a:ext cx="36513" cy="19050"/>
            </a:xfrm>
            <a:custGeom>
              <a:avLst/>
              <a:gdLst>
                <a:gd name="T0" fmla="*/ 39 w 39"/>
                <a:gd name="T1" fmla="*/ 21 h 21"/>
                <a:gd name="T2" fmla="*/ 20 w 39"/>
                <a:gd name="T3" fmla="*/ 9 h 21"/>
                <a:gd name="T4" fmla="*/ 0 w 39"/>
                <a:gd name="T5" fmla="*/ 0 h 21"/>
                <a:gd name="T6" fmla="*/ 19 w 39"/>
                <a:gd name="T7" fmla="*/ 10 h 21"/>
                <a:gd name="T8" fmla="*/ 39 w 3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1">
                  <a:moveTo>
                    <a:pt x="39" y="21"/>
                  </a:moveTo>
                  <a:cubicBezTo>
                    <a:pt x="32" y="17"/>
                    <a:pt x="26" y="13"/>
                    <a:pt x="20" y="9"/>
                  </a:cubicBezTo>
                  <a:cubicBezTo>
                    <a:pt x="13" y="6"/>
                    <a:pt x="7" y="2"/>
                    <a:pt x="0" y="0"/>
                  </a:cubicBezTo>
                  <a:cubicBezTo>
                    <a:pt x="6" y="3"/>
                    <a:pt x="13" y="7"/>
                    <a:pt x="19" y="10"/>
                  </a:cubicBezTo>
                  <a:lnTo>
                    <a:pt x="3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6" name="Freeform 294">
              <a:extLst>
                <a:ext uri="{FF2B5EF4-FFF2-40B4-BE49-F238E27FC236}">
                  <a16:creationId xmlns="" xmlns:a16="http://schemas.microsoft.com/office/drawing/2014/main" id="{575092E8-F818-41E9-8C62-69058C19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3700463"/>
              <a:ext cx="20638" cy="3175"/>
            </a:xfrm>
            <a:custGeom>
              <a:avLst/>
              <a:gdLst>
                <a:gd name="T0" fmla="*/ 21 w 21"/>
                <a:gd name="T1" fmla="*/ 0 h 2"/>
                <a:gd name="T2" fmla="*/ 0 w 21"/>
                <a:gd name="T3" fmla="*/ 0 h 2"/>
                <a:gd name="T4" fmla="*/ 21 w 21"/>
                <a:gd name="T5" fmla="*/ 2 h 2"/>
                <a:gd name="T6" fmla="*/ 21 w 2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">
                  <a:moveTo>
                    <a:pt x="21" y="0"/>
                  </a:moveTo>
                  <a:cubicBezTo>
                    <a:pt x="14" y="0"/>
                    <a:pt x="7" y="0"/>
                    <a:pt x="0" y="0"/>
                  </a:cubicBezTo>
                  <a:cubicBezTo>
                    <a:pt x="7" y="0"/>
                    <a:pt x="14" y="1"/>
                    <a:pt x="21" y="2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7" name="Freeform 295">
              <a:extLst>
                <a:ext uri="{FF2B5EF4-FFF2-40B4-BE49-F238E27FC236}">
                  <a16:creationId xmlns="" xmlns:a16="http://schemas.microsoft.com/office/drawing/2014/main" id="{71DC35E3-E0C4-4A74-AB07-24C0839E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3697288"/>
              <a:ext cx="15875" cy="1588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0 h 1"/>
                <a:gd name="T4" fmla="*/ 17 w 17"/>
                <a:gd name="T5" fmla="*/ 1 h 1"/>
                <a:gd name="T6" fmla="*/ 17 w 1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cubicBezTo>
                    <a:pt x="11" y="0"/>
                    <a:pt x="5" y="0"/>
                    <a:pt x="0" y="0"/>
                  </a:cubicBezTo>
                  <a:cubicBezTo>
                    <a:pt x="5" y="0"/>
                    <a:pt x="11" y="1"/>
                    <a:pt x="17" y="1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8" name="Freeform 296">
              <a:extLst>
                <a:ext uri="{FF2B5EF4-FFF2-40B4-BE49-F238E27FC236}">
                  <a16:creationId xmlns="" xmlns:a16="http://schemas.microsoft.com/office/drawing/2014/main" id="{2EB8D04D-8A44-46AF-9EF4-76BBDCA18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1" y="3694113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7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9" name="Freeform 297">
              <a:extLst>
                <a:ext uri="{FF2B5EF4-FFF2-40B4-BE49-F238E27FC236}">
                  <a16:creationId xmlns="" xmlns:a16="http://schemas.microsoft.com/office/drawing/2014/main" id="{D1BF36B7-524F-4D73-8214-9DB93947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1" y="3689351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0" name="Freeform 298">
              <a:extLst>
                <a:ext uri="{FF2B5EF4-FFF2-40B4-BE49-F238E27FC236}">
                  <a16:creationId xmlns="" xmlns:a16="http://schemas.microsoft.com/office/drawing/2014/main" id="{22C027F5-28F3-41AB-9619-1DB66EAC1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3684588"/>
              <a:ext cx="11113" cy="17463"/>
            </a:xfrm>
            <a:custGeom>
              <a:avLst/>
              <a:gdLst>
                <a:gd name="T0" fmla="*/ 13 w 13"/>
                <a:gd name="T1" fmla="*/ 18 h 18"/>
                <a:gd name="T2" fmla="*/ 0 w 13"/>
                <a:gd name="T3" fmla="*/ 0 h 18"/>
                <a:gd name="T4" fmla="*/ 12 w 13"/>
                <a:gd name="T5" fmla="*/ 18 h 18"/>
                <a:gd name="T6" fmla="*/ 13 w 1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cubicBezTo>
                    <a:pt x="9" y="12"/>
                    <a:pt x="4" y="6"/>
                    <a:pt x="0" y="0"/>
                  </a:cubicBezTo>
                  <a:cubicBezTo>
                    <a:pt x="4" y="6"/>
                    <a:pt x="8" y="12"/>
                    <a:pt x="12" y="18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1" name="Freeform 299">
              <a:extLst>
                <a:ext uri="{FF2B5EF4-FFF2-40B4-BE49-F238E27FC236}">
                  <a16:creationId xmlns="" xmlns:a16="http://schemas.microsoft.com/office/drawing/2014/main" id="{8F02E780-0D8C-4C93-892E-43DE7E4F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3684588"/>
              <a:ext cx="7938" cy="14288"/>
            </a:xfrm>
            <a:custGeom>
              <a:avLst/>
              <a:gdLst>
                <a:gd name="T0" fmla="*/ 10 w 10"/>
                <a:gd name="T1" fmla="*/ 13 h 14"/>
                <a:gd name="T2" fmla="*/ 0 w 10"/>
                <a:gd name="T3" fmla="*/ 0 h 14"/>
                <a:gd name="T4" fmla="*/ 9 w 10"/>
                <a:gd name="T5" fmla="*/ 14 h 14"/>
                <a:gd name="T6" fmla="*/ 10 w 10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3"/>
                  </a:moveTo>
                  <a:cubicBezTo>
                    <a:pt x="7" y="9"/>
                    <a:pt x="3" y="4"/>
                    <a:pt x="0" y="0"/>
                  </a:cubicBezTo>
                  <a:cubicBezTo>
                    <a:pt x="3" y="4"/>
                    <a:pt x="6" y="9"/>
                    <a:pt x="9" y="14"/>
                  </a:cubicBezTo>
                  <a:lnTo>
                    <a:pt x="1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2" name="Freeform 300">
              <a:extLst>
                <a:ext uri="{FF2B5EF4-FFF2-40B4-BE49-F238E27FC236}">
                  <a16:creationId xmlns="" xmlns:a16="http://schemas.microsoft.com/office/drawing/2014/main" id="{55A128E3-5CB6-4E26-9D34-8CFD5DE67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3686176"/>
              <a:ext cx="6350" cy="7938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  <a:gd name="T6" fmla="*/ 4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3" name="Freeform 301">
              <a:extLst>
                <a:ext uri="{FF2B5EF4-FFF2-40B4-BE49-F238E27FC236}">
                  <a16:creationId xmlns="" xmlns:a16="http://schemas.microsoft.com/office/drawing/2014/main" id="{F1076804-D7D3-4912-A48B-B6057BB9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368776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1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4" name="Freeform 302">
              <a:extLst>
                <a:ext uri="{FF2B5EF4-FFF2-40B4-BE49-F238E27FC236}">
                  <a16:creationId xmlns="" xmlns:a16="http://schemas.microsoft.com/office/drawing/2014/main" id="{05375CE9-3388-4F48-A987-5FEDE6C5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3700463"/>
              <a:ext cx="1588" cy="42863"/>
            </a:xfrm>
            <a:custGeom>
              <a:avLst/>
              <a:gdLst>
                <a:gd name="T0" fmla="*/ 0 w 2"/>
                <a:gd name="T1" fmla="*/ 46 h 46"/>
                <a:gd name="T2" fmla="*/ 2 w 2"/>
                <a:gd name="T3" fmla="*/ 23 h 46"/>
                <a:gd name="T4" fmla="*/ 1 w 2"/>
                <a:gd name="T5" fmla="*/ 0 h 46"/>
                <a:gd name="T6" fmla="*/ 1 w 2"/>
                <a:gd name="T7" fmla="*/ 23 h 46"/>
                <a:gd name="T8" fmla="*/ 0 w 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6">
                  <a:moveTo>
                    <a:pt x="0" y="46"/>
                  </a:moveTo>
                  <a:cubicBezTo>
                    <a:pt x="1" y="39"/>
                    <a:pt x="2" y="31"/>
                    <a:pt x="2" y="23"/>
                  </a:cubicBezTo>
                  <a:cubicBezTo>
                    <a:pt x="2" y="15"/>
                    <a:pt x="2" y="8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31"/>
                    <a:pt x="0" y="39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5" name="Freeform 303">
              <a:extLst>
                <a:ext uri="{FF2B5EF4-FFF2-40B4-BE49-F238E27FC236}">
                  <a16:creationId xmlns="" xmlns:a16="http://schemas.microsoft.com/office/drawing/2014/main" id="{07BF9FB9-82AA-4DC7-96B5-1E3853ED7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3716338"/>
              <a:ext cx="11113" cy="19050"/>
            </a:xfrm>
            <a:custGeom>
              <a:avLst/>
              <a:gdLst>
                <a:gd name="T0" fmla="*/ 1 w 11"/>
                <a:gd name="T1" fmla="*/ 20 h 20"/>
                <a:gd name="T2" fmla="*/ 11 w 11"/>
                <a:gd name="T3" fmla="*/ 0 h 20"/>
                <a:gd name="T4" fmla="*/ 0 w 11"/>
                <a:gd name="T5" fmla="*/ 19 h 20"/>
                <a:gd name="T6" fmla="*/ 1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" y="20"/>
                  </a:moveTo>
                  <a:cubicBezTo>
                    <a:pt x="5" y="13"/>
                    <a:pt x="8" y="6"/>
                    <a:pt x="11" y="0"/>
                  </a:cubicBezTo>
                  <a:cubicBezTo>
                    <a:pt x="8" y="6"/>
                    <a:pt x="4" y="13"/>
                    <a:pt x="0" y="19"/>
                  </a:cubicBezTo>
                  <a:lnTo>
                    <a:pt x="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6" name="Freeform 304">
              <a:extLst>
                <a:ext uri="{FF2B5EF4-FFF2-40B4-BE49-F238E27FC236}">
                  <a16:creationId xmlns="" xmlns:a16="http://schemas.microsoft.com/office/drawing/2014/main" id="{8AFB600D-84C1-444D-94F4-34AC4D25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3711576"/>
              <a:ext cx="7938" cy="14288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0 h 15"/>
                <a:gd name="T4" fmla="*/ 0 w 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3" y="10"/>
                    <a:pt x="5" y="5"/>
                    <a:pt x="8" y="0"/>
                  </a:cubicBezTo>
                  <a:cubicBezTo>
                    <a:pt x="5" y="5"/>
                    <a:pt x="2" y="1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7" name="Freeform 305">
              <a:extLst>
                <a:ext uri="{FF2B5EF4-FFF2-40B4-BE49-F238E27FC236}">
                  <a16:creationId xmlns="" xmlns:a16="http://schemas.microsoft.com/office/drawing/2014/main" id="{85519C56-4171-4873-9810-69219BD8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3708401"/>
              <a:ext cx="4763" cy="9525"/>
            </a:xfrm>
            <a:custGeom>
              <a:avLst/>
              <a:gdLst>
                <a:gd name="T0" fmla="*/ 0 w 5"/>
                <a:gd name="T1" fmla="*/ 10 h 10"/>
                <a:gd name="T2" fmla="*/ 5 w 5"/>
                <a:gd name="T3" fmla="*/ 0 h 10"/>
                <a:gd name="T4" fmla="*/ 0 w 5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2" y="7"/>
                    <a:pt x="3" y="3"/>
                    <a:pt x="5" y="0"/>
                  </a:cubicBezTo>
                  <a:cubicBezTo>
                    <a:pt x="3" y="3"/>
                    <a:pt x="2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8" name="Freeform 306">
              <a:extLst>
                <a:ext uri="{FF2B5EF4-FFF2-40B4-BE49-F238E27FC236}">
                  <a16:creationId xmlns="" xmlns:a16="http://schemas.microsoft.com/office/drawing/2014/main" id="{A1D2562E-BB92-4346-9185-FE5072AD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3703638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9" name="Freeform 307">
              <a:extLst>
                <a:ext uri="{FF2B5EF4-FFF2-40B4-BE49-F238E27FC236}">
                  <a16:creationId xmlns="" xmlns:a16="http://schemas.microsoft.com/office/drawing/2014/main" id="{DA2D0E39-AA9D-4847-81A2-974DEF01A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714751"/>
              <a:ext cx="9525" cy="20638"/>
            </a:xfrm>
            <a:custGeom>
              <a:avLst/>
              <a:gdLst>
                <a:gd name="T0" fmla="*/ 10 w 10"/>
                <a:gd name="T1" fmla="*/ 21 h 22"/>
                <a:gd name="T2" fmla="*/ 0 w 10"/>
                <a:gd name="T3" fmla="*/ 0 h 22"/>
                <a:gd name="T4" fmla="*/ 9 w 10"/>
                <a:gd name="T5" fmla="*/ 22 h 22"/>
                <a:gd name="T6" fmla="*/ 10 w 10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10" y="21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9" y="22"/>
                  </a:cubicBezTo>
                  <a:lnTo>
                    <a:pt x="1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0" name="Freeform 308">
              <a:extLst>
                <a:ext uri="{FF2B5EF4-FFF2-40B4-BE49-F238E27FC236}">
                  <a16:creationId xmlns="" xmlns:a16="http://schemas.microsoft.com/office/drawing/2014/main" id="{FE0683F3-441F-42EC-A3E2-9333C91CC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709988"/>
              <a:ext cx="7938" cy="15875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0 h 16"/>
                <a:gd name="T4" fmla="*/ 8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6" y="11"/>
                    <a:pt x="3" y="5"/>
                    <a:pt x="0" y="0"/>
                  </a:cubicBezTo>
                  <a:cubicBezTo>
                    <a:pt x="3" y="5"/>
                    <a:pt x="5" y="11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1" name="Freeform 309">
              <a:extLst>
                <a:ext uri="{FF2B5EF4-FFF2-40B4-BE49-F238E27FC236}">
                  <a16:creationId xmlns="" xmlns:a16="http://schemas.microsoft.com/office/drawing/2014/main" id="{D323B657-7968-450C-99BD-924C1844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3706813"/>
              <a:ext cx="4763" cy="11113"/>
            </a:xfrm>
            <a:custGeom>
              <a:avLst/>
              <a:gdLst>
                <a:gd name="T0" fmla="*/ 5 w 5"/>
                <a:gd name="T1" fmla="*/ 11 h 11"/>
                <a:gd name="T2" fmla="*/ 0 w 5"/>
                <a:gd name="T3" fmla="*/ 0 h 11"/>
                <a:gd name="T4" fmla="*/ 5 w 5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5" y="11"/>
                  </a:moveTo>
                  <a:cubicBezTo>
                    <a:pt x="4" y="7"/>
                    <a:pt x="2" y="4"/>
                    <a:pt x="0" y="0"/>
                  </a:cubicBezTo>
                  <a:cubicBezTo>
                    <a:pt x="2" y="4"/>
                    <a:pt x="3" y="8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2" name="Freeform 310">
              <a:extLst>
                <a:ext uri="{FF2B5EF4-FFF2-40B4-BE49-F238E27FC236}">
                  <a16:creationId xmlns="" xmlns:a16="http://schemas.microsoft.com/office/drawing/2014/main" id="{C80438D1-A0D8-47C8-BEFD-8389C3D0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370363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3" name="Freeform 311">
              <a:extLst>
                <a:ext uri="{FF2B5EF4-FFF2-40B4-BE49-F238E27FC236}">
                  <a16:creationId xmlns="" xmlns:a16="http://schemas.microsoft.com/office/drawing/2014/main" id="{FBD1C4AE-47FE-43E4-9496-CB1CEEA44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3724276"/>
              <a:ext cx="33338" cy="22225"/>
            </a:xfrm>
            <a:custGeom>
              <a:avLst/>
              <a:gdLst>
                <a:gd name="T0" fmla="*/ 36 w 36"/>
                <a:gd name="T1" fmla="*/ 25 h 25"/>
                <a:gd name="T2" fmla="*/ 18 w 36"/>
                <a:gd name="T3" fmla="*/ 12 h 25"/>
                <a:gd name="T4" fmla="*/ 0 w 36"/>
                <a:gd name="T5" fmla="*/ 0 h 25"/>
                <a:gd name="T6" fmla="*/ 18 w 36"/>
                <a:gd name="T7" fmla="*/ 13 h 25"/>
                <a:gd name="T8" fmla="*/ 36 w 3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36" y="25"/>
                  </a:moveTo>
                  <a:cubicBezTo>
                    <a:pt x="30" y="20"/>
                    <a:pt x="24" y="16"/>
                    <a:pt x="18" y="12"/>
                  </a:cubicBezTo>
                  <a:cubicBezTo>
                    <a:pt x="12" y="8"/>
                    <a:pt x="6" y="4"/>
                    <a:pt x="0" y="0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4" y="17"/>
                    <a:pt x="30" y="21"/>
                    <a:pt x="3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4" name="Freeform 312">
              <a:extLst>
                <a:ext uri="{FF2B5EF4-FFF2-40B4-BE49-F238E27FC236}">
                  <a16:creationId xmlns="" xmlns:a16="http://schemas.microsoft.com/office/drawing/2014/main" id="{D7E909E8-11FF-4D69-AE76-8EDABD30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9" y="3738563"/>
              <a:ext cx="19050" cy="3175"/>
            </a:xfrm>
            <a:custGeom>
              <a:avLst/>
              <a:gdLst>
                <a:gd name="T0" fmla="*/ 21 w 21"/>
                <a:gd name="T1" fmla="*/ 3 h 4"/>
                <a:gd name="T2" fmla="*/ 0 w 21"/>
                <a:gd name="T3" fmla="*/ 0 h 4"/>
                <a:gd name="T4" fmla="*/ 21 w 21"/>
                <a:gd name="T5" fmla="*/ 4 h 4"/>
                <a:gd name="T6" fmla="*/ 21 w 2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21" y="3"/>
                  </a:moveTo>
                  <a:cubicBezTo>
                    <a:pt x="14" y="2"/>
                    <a:pt x="7" y="1"/>
                    <a:pt x="0" y="0"/>
                  </a:cubicBezTo>
                  <a:cubicBezTo>
                    <a:pt x="7" y="1"/>
                    <a:pt x="14" y="3"/>
                    <a:pt x="21" y="4"/>
                  </a:cubicBez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5" name="Freeform 313">
              <a:extLst>
                <a:ext uri="{FF2B5EF4-FFF2-40B4-BE49-F238E27FC236}">
                  <a16:creationId xmlns="" xmlns:a16="http://schemas.microsoft.com/office/drawing/2014/main" id="{A948FB4B-ABFB-4319-B500-A4374EA7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014" y="3735388"/>
              <a:ext cx="15875" cy="1588"/>
            </a:xfrm>
            <a:custGeom>
              <a:avLst/>
              <a:gdLst>
                <a:gd name="T0" fmla="*/ 17 w 17"/>
                <a:gd name="T1" fmla="*/ 2 h 3"/>
                <a:gd name="T2" fmla="*/ 0 w 17"/>
                <a:gd name="T3" fmla="*/ 0 h 3"/>
                <a:gd name="T4" fmla="*/ 17 w 17"/>
                <a:gd name="T5" fmla="*/ 3 h 3"/>
                <a:gd name="T6" fmla="*/ 17 w 17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17" y="2"/>
                  </a:moveTo>
                  <a:cubicBezTo>
                    <a:pt x="12" y="1"/>
                    <a:pt x="6" y="1"/>
                    <a:pt x="0" y="0"/>
                  </a:cubicBezTo>
                  <a:cubicBezTo>
                    <a:pt x="6" y="1"/>
                    <a:pt x="11" y="2"/>
                    <a:pt x="17" y="3"/>
                  </a:cubicBez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6" name="Freeform 314">
              <a:extLst>
                <a:ext uri="{FF2B5EF4-FFF2-40B4-BE49-F238E27FC236}">
                  <a16:creationId xmlns="" xmlns:a16="http://schemas.microsoft.com/office/drawing/2014/main" id="{D8D6544F-1414-465D-BE4D-128D0AF8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3730626"/>
              <a:ext cx="11113" cy="3175"/>
            </a:xfrm>
            <a:custGeom>
              <a:avLst/>
              <a:gdLst>
                <a:gd name="T0" fmla="*/ 11 w 11"/>
                <a:gd name="T1" fmla="*/ 1 h 2"/>
                <a:gd name="T2" fmla="*/ 0 w 11"/>
                <a:gd name="T3" fmla="*/ 0 h 2"/>
                <a:gd name="T4" fmla="*/ 11 w 11"/>
                <a:gd name="T5" fmla="*/ 2 h 2"/>
                <a:gd name="T6" fmla="*/ 11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4" y="1"/>
                    <a:pt x="7" y="1"/>
                    <a:pt x="11" y="2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7" name="Freeform 315">
              <a:extLst>
                <a:ext uri="{FF2B5EF4-FFF2-40B4-BE49-F238E27FC236}">
                  <a16:creationId xmlns="" xmlns:a16="http://schemas.microsoft.com/office/drawing/2014/main" id="{CA1C38E1-A669-442B-8AE8-C4538EF8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3727451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8" name="Freeform 316">
              <a:extLst>
                <a:ext uri="{FF2B5EF4-FFF2-40B4-BE49-F238E27FC236}">
                  <a16:creationId xmlns="" xmlns:a16="http://schemas.microsoft.com/office/drawing/2014/main" id="{A425FFDD-938A-4C0B-BDF4-D67A1C34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3724276"/>
              <a:ext cx="11113" cy="17463"/>
            </a:xfrm>
            <a:custGeom>
              <a:avLst/>
              <a:gdLst>
                <a:gd name="T0" fmla="*/ 11 w 11"/>
                <a:gd name="T1" fmla="*/ 19 h 20"/>
                <a:gd name="T2" fmla="*/ 0 w 11"/>
                <a:gd name="T3" fmla="*/ 0 h 20"/>
                <a:gd name="T4" fmla="*/ 10 w 11"/>
                <a:gd name="T5" fmla="*/ 20 h 20"/>
                <a:gd name="T6" fmla="*/ 11 w 11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19"/>
                  </a:moveTo>
                  <a:cubicBezTo>
                    <a:pt x="7" y="13"/>
                    <a:pt x="4" y="7"/>
                    <a:pt x="0" y="0"/>
                  </a:cubicBezTo>
                  <a:cubicBezTo>
                    <a:pt x="3" y="7"/>
                    <a:pt x="7" y="13"/>
                    <a:pt x="10" y="20"/>
                  </a:cubicBezTo>
                  <a:lnTo>
                    <a:pt x="1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9" name="Freeform 317">
              <a:extLst>
                <a:ext uri="{FF2B5EF4-FFF2-40B4-BE49-F238E27FC236}">
                  <a16:creationId xmlns="" xmlns:a16="http://schemas.microsoft.com/office/drawing/2014/main" id="{64798722-5418-4393-8A0C-98DCB136F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3724276"/>
              <a:ext cx="9525" cy="12700"/>
            </a:xfrm>
            <a:custGeom>
              <a:avLst/>
              <a:gdLst>
                <a:gd name="T0" fmla="*/ 9 w 9"/>
                <a:gd name="T1" fmla="*/ 14 h 15"/>
                <a:gd name="T2" fmla="*/ 0 w 9"/>
                <a:gd name="T3" fmla="*/ 0 h 15"/>
                <a:gd name="T4" fmla="*/ 8 w 9"/>
                <a:gd name="T5" fmla="*/ 15 h 15"/>
                <a:gd name="T6" fmla="*/ 9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9" y="14"/>
                  </a:moveTo>
                  <a:cubicBezTo>
                    <a:pt x="6" y="9"/>
                    <a:pt x="3" y="4"/>
                    <a:pt x="0" y="0"/>
                  </a:cubicBezTo>
                  <a:cubicBezTo>
                    <a:pt x="3" y="5"/>
                    <a:pt x="5" y="10"/>
                    <a:pt x="8" y="15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0" name="Freeform 318">
              <a:extLst>
                <a:ext uri="{FF2B5EF4-FFF2-40B4-BE49-F238E27FC236}">
                  <a16:creationId xmlns="" xmlns:a16="http://schemas.microsoft.com/office/drawing/2014/main" id="{D62E16E6-89A0-49D7-9D80-AFA8D7A9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9" y="3724276"/>
              <a:ext cx="6350" cy="9525"/>
            </a:xfrm>
            <a:custGeom>
              <a:avLst/>
              <a:gdLst>
                <a:gd name="T0" fmla="*/ 6 w 6"/>
                <a:gd name="T1" fmla="*/ 9 h 10"/>
                <a:gd name="T2" fmla="*/ 0 w 6"/>
                <a:gd name="T3" fmla="*/ 0 h 10"/>
                <a:gd name="T4" fmla="*/ 6 w 6"/>
                <a:gd name="T5" fmla="*/ 10 h 10"/>
                <a:gd name="T6" fmla="*/ 6 w 6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6" y="10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1" name="Freeform 319">
              <a:extLst>
                <a:ext uri="{FF2B5EF4-FFF2-40B4-BE49-F238E27FC236}">
                  <a16:creationId xmlns="" xmlns:a16="http://schemas.microsoft.com/office/drawing/2014/main" id="{CE6B4843-01B4-472B-A370-C67542453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014" y="3724276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2" name="Freeform 320">
              <a:extLst>
                <a:ext uri="{FF2B5EF4-FFF2-40B4-BE49-F238E27FC236}">
                  <a16:creationId xmlns="" xmlns:a16="http://schemas.microsoft.com/office/drawing/2014/main" id="{89ABAA77-C82A-4B05-813C-F363EC5B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3744913"/>
              <a:ext cx="6350" cy="42863"/>
            </a:xfrm>
            <a:custGeom>
              <a:avLst/>
              <a:gdLst>
                <a:gd name="T0" fmla="*/ 0 w 7"/>
                <a:gd name="T1" fmla="*/ 47 h 47"/>
                <a:gd name="T2" fmla="*/ 5 w 7"/>
                <a:gd name="T3" fmla="*/ 24 h 47"/>
                <a:gd name="T4" fmla="*/ 7 w 7"/>
                <a:gd name="T5" fmla="*/ 0 h 47"/>
                <a:gd name="T6" fmla="*/ 4 w 7"/>
                <a:gd name="T7" fmla="*/ 24 h 47"/>
                <a:gd name="T8" fmla="*/ 0 w 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7">
                  <a:moveTo>
                    <a:pt x="0" y="47"/>
                  </a:moveTo>
                  <a:cubicBezTo>
                    <a:pt x="2" y="39"/>
                    <a:pt x="3" y="32"/>
                    <a:pt x="5" y="24"/>
                  </a:cubicBezTo>
                  <a:cubicBezTo>
                    <a:pt x="6" y="16"/>
                    <a:pt x="6" y="8"/>
                    <a:pt x="7" y="0"/>
                  </a:cubicBezTo>
                  <a:cubicBezTo>
                    <a:pt x="6" y="8"/>
                    <a:pt x="5" y="16"/>
                    <a:pt x="4" y="24"/>
                  </a:cubicBezTo>
                  <a:cubicBezTo>
                    <a:pt x="2" y="31"/>
                    <a:pt x="1" y="39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3" name="Freeform 321">
              <a:extLst>
                <a:ext uri="{FF2B5EF4-FFF2-40B4-BE49-F238E27FC236}">
                  <a16:creationId xmlns="" xmlns:a16="http://schemas.microsoft.com/office/drawing/2014/main" id="{60534A06-CE00-4C91-8B8A-470C69618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3760788"/>
              <a:ext cx="12700" cy="17463"/>
            </a:xfrm>
            <a:custGeom>
              <a:avLst/>
              <a:gdLst>
                <a:gd name="T0" fmla="*/ 1 w 14"/>
                <a:gd name="T1" fmla="*/ 19 h 19"/>
                <a:gd name="T2" fmla="*/ 14 w 14"/>
                <a:gd name="T3" fmla="*/ 0 h 19"/>
                <a:gd name="T4" fmla="*/ 0 w 14"/>
                <a:gd name="T5" fmla="*/ 19 h 19"/>
                <a:gd name="T6" fmla="*/ 1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" y="19"/>
                  </a:moveTo>
                  <a:cubicBezTo>
                    <a:pt x="6" y="13"/>
                    <a:pt x="10" y="7"/>
                    <a:pt x="14" y="0"/>
                  </a:cubicBezTo>
                  <a:cubicBezTo>
                    <a:pt x="9" y="7"/>
                    <a:pt x="5" y="13"/>
                    <a:pt x="0" y="19"/>
                  </a:cubicBezTo>
                  <a:lnTo>
                    <a:pt x="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4" name="Freeform 322">
              <a:extLst>
                <a:ext uri="{FF2B5EF4-FFF2-40B4-BE49-F238E27FC236}">
                  <a16:creationId xmlns="" xmlns:a16="http://schemas.microsoft.com/office/drawing/2014/main" id="{9CC14398-64A9-4A46-A554-118D7473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3756026"/>
              <a:ext cx="9525" cy="14288"/>
            </a:xfrm>
            <a:custGeom>
              <a:avLst/>
              <a:gdLst>
                <a:gd name="T0" fmla="*/ 1 w 10"/>
                <a:gd name="T1" fmla="*/ 15 h 15"/>
                <a:gd name="T2" fmla="*/ 10 w 10"/>
                <a:gd name="T3" fmla="*/ 0 h 15"/>
                <a:gd name="T4" fmla="*/ 0 w 10"/>
                <a:gd name="T5" fmla="*/ 14 h 15"/>
                <a:gd name="T6" fmla="*/ 1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1" y="15"/>
                  </a:moveTo>
                  <a:cubicBezTo>
                    <a:pt x="4" y="10"/>
                    <a:pt x="7" y="5"/>
                    <a:pt x="10" y="0"/>
                  </a:cubicBezTo>
                  <a:cubicBezTo>
                    <a:pt x="7" y="5"/>
                    <a:pt x="4" y="10"/>
                    <a:pt x="0" y="14"/>
                  </a:cubicBezTo>
                  <a:lnTo>
                    <a:pt x="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5" name="Freeform 323">
              <a:extLst>
                <a:ext uri="{FF2B5EF4-FFF2-40B4-BE49-F238E27FC236}">
                  <a16:creationId xmlns="" xmlns:a16="http://schemas.microsoft.com/office/drawing/2014/main" id="{21DF7C18-27BF-43EE-AE93-B957CBD68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3752851"/>
              <a:ext cx="6350" cy="9525"/>
            </a:xfrm>
            <a:custGeom>
              <a:avLst/>
              <a:gdLst>
                <a:gd name="T0" fmla="*/ 1 w 7"/>
                <a:gd name="T1" fmla="*/ 10 h 10"/>
                <a:gd name="T2" fmla="*/ 7 w 7"/>
                <a:gd name="T3" fmla="*/ 0 h 10"/>
                <a:gd name="T4" fmla="*/ 0 w 7"/>
                <a:gd name="T5" fmla="*/ 9 h 10"/>
                <a:gd name="T6" fmla="*/ 1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3" y="7"/>
                    <a:pt x="5" y="3"/>
                    <a:pt x="7" y="0"/>
                  </a:cubicBezTo>
                  <a:cubicBezTo>
                    <a:pt x="5" y="3"/>
                    <a:pt x="3" y="6"/>
                    <a:pt x="0" y="9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6" name="Freeform 324">
              <a:extLst>
                <a:ext uri="{FF2B5EF4-FFF2-40B4-BE49-F238E27FC236}">
                  <a16:creationId xmlns="" xmlns:a16="http://schemas.microsoft.com/office/drawing/2014/main" id="{B3C7E4FF-FD85-47D2-AD83-380A40A98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3749676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7" name="Freeform 325">
              <a:extLst>
                <a:ext uri="{FF2B5EF4-FFF2-40B4-BE49-F238E27FC236}">
                  <a16:creationId xmlns="" xmlns:a16="http://schemas.microsoft.com/office/drawing/2014/main" id="{257B7CDD-03AA-4868-9E84-AB9B259A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3757613"/>
              <a:ext cx="6350" cy="20638"/>
            </a:xfrm>
            <a:custGeom>
              <a:avLst/>
              <a:gdLst>
                <a:gd name="T0" fmla="*/ 7 w 7"/>
                <a:gd name="T1" fmla="*/ 22 h 22"/>
                <a:gd name="T2" fmla="*/ 0 w 7"/>
                <a:gd name="T3" fmla="*/ 0 h 22"/>
                <a:gd name="T4" fmla="*/ 6 w 7"/>
                <a:gd name="T5" fmla="*/ 22 h 22"/>
                <a:gd name="T6" fmla="*/ 7 w 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7" y="22"/>
                  </a:moveTo>
                  <a:cubicBezTo>
                    <a:pt x="5" y="14"/>
                    <a:pt x="3" y="7"/>
                    <a:pt x="0" y="0"/>
                  </a:cubicBezTo>
                  <a:cubicBezTo>
                    <a:pt x="3" y="7"/>
                    <a:pt x="5" y="15"/>
                    <a:pt x="6" y="22"/>
                  </a:cubicBezTo>
                  <a:lnTo>
                    <a:pt x="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8" name="Freeform 326">
              <a:extLst>
                <a:ext uri="{FF2B5EF4-FFF2-40B4-BE49-F238E27FC236}">
                  <a16:creationId xmlns="" xmlns:a16="http://schemas.microsoft.com/office/drawing/2014/main" id="{9C78DF30-CC3C-484D-A59B-C1A9B9005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3752851"/>
              <a:ext cx="6350" cy="17463"/>
            </a:xfrm>
            <a:custGeom>
              <a:avLst/>
              <a:gdLst>
                <a:gd name="T0" fmla="*/ 6 w 6"/>
                <a:gd name="T1" fmla="*/ 18 h 18"/>
                <a:gd name="T2" fmla="*/ 0 w 6"/>
                <a:gd name="T3" fmla="*/ 0 h 18"/>
                <a:gd name="T4" fmla="*/ 5 w 6"/>
                <a:gd name="T5" fmla="*/ 18 h 18"/>
                <a:gd name="T6" fmla="*/ 6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cubicBezTo>
                    <a:pt x="4" y="12"/>
                    <a:pt x="2" y="6"/>
                    <a:pt x="0" y="0"/>
                  </a:cubicBezTo>
                  <a:cubicBezTo>
                    <a:pt x="2" y="6"/>
                    <a:pt x="3" y="12"/>
                    <a:pt x="5" y="18"/>
                  </a:cubicBez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9" name="Freeform 327">
              <a:extLst>
                <a:ext uri="{FF2B5EF4-FFF2-40B4-BE49-F238E27FC236}">
                  <a16:creationId xmlns="" xmlns:a16="http://schemas.microsoft.com/office/drawing/2014/main" id="{C4D5DD17-A627-4DDE-B1B8-627C8E35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3751263"/>
              <a:ext cx="3175" cy="11113"/>
            </a:xfrm>
            <a:custGeom>
              <a:avLst/>
              <a:gdLst>
                <a:gd name="T0" fmla="*/ 4 w 4"/>
                <a:gd name="T1" fmla="*/ 11 h 12"/>
                <a:gd name="T2" fmla="*/ 0 w 4"/>
                <a:gd name="T3" fmla="*/ 0 h 12"/>
                <a:gd name="T4" fmla="*/ 3 w 4"/>
                <a:gd name="T5" fmla="*/ 12 h 12"/>
                <a:gd name="T6" fmla="*/ 4 w 4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11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1" y="4"/>
                    <a:pt x="2" y="8"/>
                    <a:pt x="3" y="12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0" name="Freeform 328">
              <a:extLst>
                <a:ext uri="{FF2B5EF4-FFF2-40B4-BE49-F238E27FC236}">
                  <a16:creationId xmlns="" xmlns:a16="http://schemas.microsoft.com/office/drawing/2014/main" id="{516DEFE1-406F-480A-8546-48724F3F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374967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1" name="Freeform 329">
              <a:extLst>
                <a:ext uri="{FF2B5EF4-FFF2-40B4-BE49-F238E27FC236}">
                  <a16:creationId xmlns="" xmlns:a16="http://schemas.microsoft.com/office/drawing/2014/main" id="{6CCD1E3B-51B9-4E57-B900-FB4AF5C6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3762376"/>
              <a:ext cx="30163" cy="26988"/>
            </a:xfrm>
            <a:custGeom>
              <a:avLst/>
              <a:gdLst>
                <a:gd name="T0" fmla="*/ 32 w 32"/>
                <a:gd name="T1" fmla="*/ 29 h 29"/>
                <a:gd name="T2" fmla="*/ 17 w 32"/>
                <a:gd name="T3" fmla="*/ 13 h 29"/>
                <a:gd name="T4" fmla="*/ 0 w 32"/>
                <a:gd name="T5" fmla="*/ 0 h 29"/>
                <a:gd name="T6" fmla="*/ 16 w 32"/>
                <a:gd name="T7" fmla="*/ 14 h 29"/>
                <a:gd name="T8" fmla="*/ 32 w 32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9">
                  <a:moveTo>
                    <a:pt x="32" y="29"/>
                  </a:moveTo>
                  <a:cubicBezTo>
                    <a:pt x="27" y="23"/>
                    <a:pt x="22" y="18"/>
                    <a:pt x="17" y="13"/>
                  </a:cubicBezTo>
                  <a:cubicBezTo>
                    <a:pt x="11" y="9"/>
                    <a:pt x="6" y="4"/>
                    <a:pt x="0" y="0"/>
                  </a:cubicBezTo>
                  <a:cubicBezTo>
                    <a:pt x="5" y="5"/>
                    <a:pt x="11" y="9"/>
                    <a:pt x="16" y="14"/>
                  </a:cubicBezTo>
                  <a:cubicBezTo>
                    <a:pt x="21" y="19"/>
                    <a:pt x="27" y="24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2" name="Freeform 330">
              <a:extLst>
                <a:ext uri="{FF2B5EF4-FFF2-40B4-BE49-F238E27FC236}">
                  <a16:creationId xmlns="" xmlns:a16="http://schemas.microsoft.com/office/drawing/2014/main" id="{1004E72E-0D14-4A66-9639-684F4D5E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778251"/>
              <a:ext cx="19050" cy="6350"/>
            </a:xfrm>
            <a:custGeom>
              <a:avLst/>
              <a:gdLst>
                <a:gd name="T0" fmla="*/ 20 w 20"/>
                <a:gd name="T1" fmla="*/ 6 h 7"/>
                <a:gd name="T2" fmla="*/ 0 w 20"/>
                <a:gd name="T3" fmla="*/ 0 h 7"/>
                <a:gd name="T4" fmla="*/ 20 w 20"/>
                <a:gd name="T5" fmla="*/ 7 h 7"/>
                <a:gd name="T6" fmla="*/ 20 w 20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">
                  <a:moveTo>
                    <a:pt x="20" y="6"/>
                  </a:moveTo>
                  <a:cubicBezTo>
                    <a:pt x="14" y="4"/>
                    <a:pt x="7" y="2"/>
                    <a:pt x="0" y="0"/>
                  </a:cubicBezTo>
                  <a:cubicBezTo>
                    <a:pt x="6" y="2"/>
                    <a:pt x="13" y="4"/>
                    <a:pt x="20" y="7"/>
                  </a:cubicBez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3" name="Freeform 331">
              <a:extLst>
                <a:ext uri="{FF2B5EF4-FFF2-40B4-BE49-F238E27FC236}">
                  <a16:creationId xmlns="" xmlns:a16="http://schemas.microsoft.com/office/drawing/2014/main" id="{9E4C4398-0ECD-4809-B69A-2BFD8FA8E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3773488"/>
              <a:ext cx="15875" cy="4763"/>
            </a:xfrm>
            <a:custGeom>
              <a:avLst/>
              <a:gdLst>
                <a:gd name="T0" fmla="*/ 16 w 16"/>
                <a:gd name="T1" fmla="*/ 4 h 5"/>
                <a:gd name="T2" fmla="*/ 0 w 16"/>
                <a:gd name="T3" fmla="*/ 0 h 5"/>
                <a:gd name="T4" fmla="*/ 16 w 16"/>
                <a:gd name="T5" fmla="*/ 5 h 5"/>
                <a:gd name="T6" fmla="*/ 16 w 1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16" y="4"/>
                  </a:moveTo>
                  <a:cubicBezTo>
                    <a:pt x="11" y="2"/>
                    <a:pt x="5" y="1"/>
                    <a:pt x="0" y="0"/>
                  </a:cubicBezTo>
                  <a:cubicBezTo>
                    <a:pt x="5" y="1"/>
                    <a:pt x="11" y="3"/>
                    <a:pt x="16" y="5"/>
                  </a:cubicBezTo>
                  <a:lnTo>
                    <a:pt x="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4" name="Freeform 332">
              <a:extLst>
                <a:ext uri="{FF2B5EF4-FFF2-40B4-BE49-F238E27FC236}">
                  <a16:creationId xmlns="" xmlns:a16="http://schemas.microsoft.com/office/drawing/2014/main" id="{699025C6-3750-4623-AACC-1AC8CB72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3770313"/>
              <a:ext cx="9525" cy="3175"/>
            </a:xfrm>
            <a:custGeom>
              <a:avLst/>
              <a:gdLst>
                <a:gd name="T0" fmla="*/ 11 w 11"/>
                <a:gd name="T1" fmla="*/ 2 h 3"/>
                <a:gd name="T2" fmla="*/ 0 w 11"/>
                <a:gd name="T3" fmla="*/ 0 h 3"/>
                <a:gd name="T4" fmla="*/ 11 w 11"/>
                <a:gd name="T5" fmla="*/ 3 h 3"/>
                <a:gd name="T6" fmla="*/ 11 w 1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1" y="2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4" y="1"/>
                    <a:pt x="7" y="2"/>
                    <a:pt x="11" y="3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5" name="Freeform 333">
              <a:extLst>
                <a:ext uri="{FF2B5EF4-FFF2-40B4-BE49-F238E27FC236}">
                  <a16:creationId xmlns="" xmlns:a16="http://schemas.microsoft.com/office/drawing/2014/main" id="{7E5E1398-C5C7-4470-99FB-CBBB16676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376713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6" name="Freeform 334">
              <a:extLst>
                <a:ext uri="{FF2B5EF4-FFF2-40B4-BE49-F238E27FC236}">
                  <a16:creationId xmlns="" xmlns:a16="http://schemas.microsoft.com/office/drawing/2014/main" id="{11880485-2350-48B4-844F-AC292954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765551"/>
              <a:ext cx="7938" cy="19050"/>
            </a:xfrm>
            <a:custGeom>
              <a:avLst/>
              <a:gdLst>
                <a:gd name="T0" fmla="*/ 8 w 8"/>
                <a:gd name="T1" fmla="*/ 20 h 21"/>
                <a:gd name="T2" fmla="*/ 0 w 8"/>
                <a:gd name="T3" fmla="*/ 0 h 21"/>
                <a:gd name="T4" fmla="*/ 7 w 8"/>
                <a:gd name="T5" fmla="*/ 21 h 21"/>
                <a:gd name="T6" fmla="*/ 8 w 8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8" y="20"/>
                  </a:moveTo>
                  <a:cubicBezTo>
                    <a:pt x="5" y="13"/>
                    <a:pt x="3" y="7"/>
                    <a:pt x="0" y="0"/>
                  </a:cubicBezTo>
                  <a:cubicBezTo>
                    <a:pt x="2" y="7"/>
                    <a:pt x="5" y="14"/>
                    <a:pt x="7" y="21"/>
                  </a:cubicBezTo>
                  <a:lnTo>
                    <a:pt x="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7" name="Freeform 335">
              <a:extLst>
                <a:ext uri="{FF2B5EF4-FFF2-40B4-BE49-F238E27FC236}">
                  <a16:creationId xmlns="" xmlns:a16="http://schemas.microsoft.com/office/drawing/2014/main" id="{B5CBA6BA-E0C5-4F0E-B47C-5D8E4A41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3763963"/>
              <a:ext cx="6350" cy="14288"/>
            </a:xfrm>
            <a:custGeom>
              <a:avLst/>
              <a:gdLst>
                <a:gd name="T0" fmla="*/ 6 w 6"/>
                <a:gd name="T1" fmla="*/ 15 h 16"/>
                <a:gd name="T2" fmla="*/ 0 w 6"/>
                <a:gd name="T3" fmla="*/ 0 h 16"/>
                <a:gd name="T4" fmla="*/ 6 w 6"/>
                <a:gd name="T5" fmla="*/ 16 h 16"/>
                <a:gd name="T6" fmla="*/ 6 w 6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2" y="5"/>
                    <a:pt x="4" y="10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8" name="Freeform 336">
              <a:extLst>
                <a:ext uri="{FF2B5EF4-FFF2-40B4-BE49-F238E27FC236}">
                  <a16:creationId xmlns="" xmlns:a16="http://schemas.microsoft.com/office/drawing/2014/main" id="{9D580355-81AF-42F6-A23D-BEEC2037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3763963"/>
              <a:ext cx="4763" cy="9525"/>
            </a:xfrm>
            <a:custGeom>
              <a:avLst/>
              <a:gdLst>
                <a:gd name="T0" fmla="*/ 5 w 5"/>
                <a:gd name="T1" fmla="*/ 9 h 10"/>
                <a:gd name="T2" fmla="*/ 0 w 5"/>
                <a:gd name="T3" fmla="*/ 0 h 10"/>
                <a:gd name="T4" fmla="*/ 4 w 5"/>
                <a:gd name="T5" fmla="*/ 10 h 10"/>
                <a:gd name="T6" fmla="*/ 5 w 5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3" y="6"/>
                    <a:pt x="4" y="10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9" name="Freeform 337">
              <a:extLst>
                <a:ext uri="{FF2B5EF4-FFF2-40B4-BE49-F238E27FC236}">
                  <a16:creationId xmlns="" xmlns:a16="http://schemas.microsoft.com/office/drawing/2014/main" id="{73C37728-5CDF-4DD9-AFF7-5F4235CF3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763963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0" name="Freeform 338">
              <a:extLst>
                <a:ext uri="{FF2B5EF4-FFF2-40B4-BE49-F238E27FC236}">
                  <a16:creationId xmlns="" xmlns:a16="http://schemas.microsoft.com/office/drawing/2014/main" id="{5984D554-CDA5-4AEC-9E80-3F588072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3792538"/>
              <a:ext cx="14288" cy="41275"/>
            </a:xfrm>
            <a:custGeom>
              <a:avLst/>
              <a:gdLst>
                <a:gd name="T0" fmla="*/ 0 w 15"/>
                <a:gd name="T1" fmla="*/ 45 h 45"/>
                <a:gd name="T2" fmla="*/ 9 w 15"/>
                <a:gd name="T3" fmla="*/ 24 h 45"/>
                <a:gd name="T4" fmla="*/ 15 w 15"/>
                <a:gd name="T5" fmla="*/ 0 h 45"/>
                <a:gd name="T6" fmla="*/ 8 w 15"/>
                <a:gd name="T7" fmla="*/ 23 h 45"/>
                <a:gd name="T8" fmla="*/ 0 w 1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5">
                  <a:moveTo>
                    <a:pt x="0" y="45"/>
                  </a:moveTo>
                  <a:cubicBezTo>
                    <a:pt x="4" y="38"/>
                    <a:pt x="7" y="31"/>
                    <a:pt x="9" y="24"/>
                  </a:cubicBezTo>
                  <a:cubicBezTo>
                    <a:pt x="11" y="16"/>
                    <a:pt x="13" y="8"/>
                    <a:pt x="15" y="0"/>
                  </a:cubicBezTo>
                  <a:cubicBezTo>
                    <a:pt x="13" y="8"/>
                    <a:pt x="10" y="16"/>
                    <a:pt x="8" y="23"/>
                  </a:cubicBezTo>
                  <a:cubicBezTo>
                    <a:pt x="6" y="31"/>
                    <a:pt x="3" y="38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1" name="Freeform 339">
              <a:extLst>
                <a:ext uri="{FF2B5EF4-FFF2-40B4-BE49-F238E27FC236}">
                  <a16:creationId xmlns="" xmlns:a16="http://schemas.microsoft.com/office/drawing/2014/main" id="{52265F1C-4701-4EE8-A58C-9BEB52F7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3810001"/>
              <a:ext cx="15875" cy="15875"/>
            </a:xfrm>
            <a:custGeom>
              <a:avLst/>
              <a:gdLst>
                <a:gd name="T0" fmla="*/ 0 w 16"/>
                <a:gd name="T1" fmla="*/ 16 h 16"/>
                <a:gd name="T2" fmla="*/ 16 w 16"/>
                <a:gd name="T3" fmla="*/ 0 h 16"/>
                <a:gd name="T4" fmla="*/ 0 w 1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cubicBezTo>
                    <a:pt x="6" y="11"/>
                    <a:pt x="11" y="6"/>
                    <a:pt x="16" y="0"/>
                  </a:cubicBezTo>
                  <a:cubicBezTo>
                    <a:pt x="11" y="5"/>
                    <a:pt x="5" y="11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2" name="Freeform 340">
              <a:extLst>
                <a:ext uri="{FF2B5EF4-FFF2-40B4-BE49-F238E27FC236}">
                  <a16:creationId xmlns="" xmlns:a16="http://schemas.microsoft.com/office/drawing/2014/main" id="{1EA7BF35-F811-4C2F-9AE0-421E310A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6" y="3805238"/>
              <a:ext cx="11113" cy="12700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0 h 14"/>
                <a:gd name="T4" fmla="*/ 0 w 12"/>
                <a:gd name="T5" fmla="*/ 13 h 14"/>
                <a:gd name="T6" fmla="*/ 1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5" y="9"/>
                    <a:pt x="8" y="5"/>
                    <a:pt x="12" y="0"/>
                  </a:cubicBezTo>
                  <a:cubicBezTo>
                    <a:pt x="8" y="5"/>
                    <a:pt x="4" y="9"/>
                    <a:pt x="0" y="13"/>
                  </a:cubicBez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3" name="Freeform 341">
              <a:extLst>
                <a:ext uri="{FF2B5EF4-FFF2-40B4-BE49-F238E27FC236}">
                  <a16:creationId xmlns="" xmlns:a16="http://schemas.microsoft.com/office/drawing/2014/main" id="{C2212012-FCB7-46B6-A1FA-D1FCDB7C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3802063"/>
              <a:ext cx="7938" cy="7938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0 h 9"/>
                <a:gd name="T4" fmla="*/ 0 w 8"/>
                <a:gd name="T5" fmla="*/ 8 h 9"/>
                <a:gd name="T6" fmla="*/ 0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5" y="3"/>
                    <a:pt x="2" y="5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4" name="Freeform 342">
              <a:extLst>
                <a:ext uri="{FF2B5EF4-FFF2-40B4-BE49-F238E27FC236}">
                  <a16:creationId xmlns="" xmlns:a16="http://schemas.microsoft.com/office/drawing/2014/main" id="{2497D510-D09B-4A02-8294-36899F5E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3797301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5" name="Freeform 343">
              <a:extLst>
                <a:ext uri="{FF2B5EF4-FFF2-40B4-BE49-F238E27FC236}">
                  <a16:creationId xmlns="" xmlns:a16="http://schemas.microsoft.com/office/drawing/2014/main" id="{28390E82-E3B4-4AAC-87E3-D741B7C7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3803651"/>
              <a:ext cx="3175" cy="22225"/>
            </a:xfrm>
            <a:custGeom>
              <a:avLst/>
              <a:gdLst>
                <a:gd name="T0" fmla="*/ 4 w 4"/>
                <a:gd name="T1" fmla="*/ 23 h 23"/>
                <a:gd name="T2" fmla="*/ 0 w 4"/>
                <a:gd name="T3" fmla="*/ 0 h 23"/>
                <a:gd name="T4" fmla="*/ 3 w 4"/>
                <a:gd name="T5" fmla="*/ 23 h 23"/>
                <a:gd name="T6" fmla="*/ 4 w 4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3">
                  <a:moveTo>
                    <a:pt x="4" y="23"/>
                  </a:moveTo>
                  <a:cubicBezTo>
                    <a:pt x="3" y="15"/>
                    <a:pt x="2" y="7"/>
                    <a:pt x="0" y="0"/>
                  </a:cubicBezTo>
                  <a:cubicBezTo>
                    <a:pt x="1" y="8"/>
                    <a:pt x="2" y="15"/>
                    <a:pt x="3" y="23"/>
                  </a:cubicBezTo>
                  <a:lnTo>
                    <a:pt x="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6" name="Freeform 344">
              <a:extLst>
                <a:ext uri="{FF2B5EF4-FFF2-40B4-BE49-F238E27FC236}">
                  <a16:creationId xmlns="" xmlns:a16="http://schemas.microsoft.com/office/drawing/2014/main" id="{18E50870-A0BA-4C92-9B75-A876BA7A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3800476"/>
              <a:ext cx="3175" cy="17463"/>
            </a:xfrm>
            <a:custGeom>
              <a:avLst/>
              <a:gdLst>
                <a:gd name="T0" fmla="*/ 3 w 3"/>
                <a:gd name="T1" fmla="*/ 18 h 18"/>
                <a:gd name="T2" fmla="*/ 0 w 3"/>
                <a:gd name="T3" fmla="*/ 0 h 18"/>
                <a:gd name="T4" fmla="*/ 2 w 3"/>
                <a:gd name="T5" fmla="*/ 18 h 18"/>
                <a:gd name="T6" fmla="*/ 3 w 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18"/>
                  </a:moveTo>
                  <a:cubicBezTo>
                    <a:pt x="2" y="12"/>
                    <a:pt x="1" y="6"/>
                    <a:pt x="0" y="0"/>
                  </a:cubicBezTo>
                  <a:cubicBezTo>
                    <a:pt x="1" y="6"/>
                    <a:pt x="1" y="12"/>
                    <a:pt x="2" y="18"/>
                  </a:cubicBezTo>
                  <a:lnTo>
                    <a:pt x="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7" name="Freeform 345">
              <a:extLst>
                <a:ext uri="{FF2B5EF4-FFF2-40B4-BE49-F238E27FC236}">
                  <a16:creationId xmlns="" xmlns:a16="http://schemas.microsoft.com/office/drawing/2014/main" id="{2DB951C6-1FAB-4AE6-91E1-B6C00436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3797301"/>
              <a:ext cx="1588" cy="11113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0 h 12"/>
                <a:gd name="T4" fmla="*/ 2 w 2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1" y="4"/>
                    <a:pt x="1" y="8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8" name="Freeform 346">
              <a:extLst>
                <a:ext uri="{FF2B5EF4-FFF2-40B4-BE49-F238E27FC236}">
                  <a16:creationId xmlns="" xmlns:a16="http://schemas.microsoft.com/office/drawing/2014/main" id="{91EA5730-3C5D-448F-AB7B-72AAB7B07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37957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0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9" name="Freeform 347">
              <a:extLst>
                <a:ext uri="{FF2B5EF4-FFF2-40B4-BE49-F238E27FC236}">
                  <a16:creationId xmlns="" xmlns:a16="http://schemas.microsoft.com/office/drawing/2014/main" id="{94FB1C30-EF1A-493E-9358-A30294AD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3803651"/>
              <a:ext cx="23813" cy="31750"/>
            </a:xfrm>
            <a:custGeom>
              <a:avLst/>
              <a:gdLst>
                <a:gd name="T0" fmla="*/ 26 w 26"/>
                <a:gd name="T1" fmla="*/ 34 h 34"/>
                <a:gd name="T2" fmla="*/ 14 w 26"/>
                <a:gd name="T3" fmla="*/ 16 h 34"/>
                <a:gd name="T4" fmla="*/ 0 w 26"/>
                <a:gd name="T5" fmla="*/ 0 h 34"/>
                <a:gd name="T6" fmla="*/ 13 w 26"/>
                <a:gd name="T7" fmla="*/ 16 h 34"/>
                <a:gd name="T8" fmla="*/ 26 w 26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4">
                  <a:moveTo>
                    <a:pt x="26" y="34"/>
                  </a:moveTo>
                  <a:cubicBezTo>
                    <a:pt x="22" y="27"/>
                    <a:pt x="18" y="21"/>
                    <a:pt x="14" y="16"/>
                  </a:cubicBezTo>
                  <a:cubicBezTo>
                    <a:pt x="9" y="10"/>
                    <a:pt x="5" y="5"/>
                    <a:pt x="0" y="0"/>
                  </a:cubicBezTo>
                  <a:cubicBezTo>
                    <a:pt x="4" y="5"/>
                    <a:pt x="9" y="11"/>
                    <a:pt x="13" y="16"/>
                  </a:cubicBezTo>
                  <a:cubicBezTo>
                    <a:pt x="17" y="22"/>
                    <a:pt x="22" y="28"/>
                    <a:pt x="26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0" name="Freeform 348">
              <a:extLst>
                <a:ext uri="{FF2B5EF4-FFF2-40B4-BE49-F238E27FC236}">
                  <a16:creationId xmlns="" xmlns:a16="http://schemas.microsoft.com/office/drawing/2014/main" id="{86EE680A-F1C6-4603-B73B-00BE7AEC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819526"/>
              <a:ext cx="17463" cy="9525"/>
            </a:xfrm>
            <a:custGeom>
              <a:avLst/>
              <a:gdLst>
                <a:gd name="T0" fmla="*/ 19 w 19"/>
                <a:gd name="T1" fmla="*/ 9 h 10"/>
                <a:gd name="T2" fmla="*/ 0 w 19"/>
                <a:gd name="T3" fmla="*/ 0 h 10"/>
                <a:gd name="T4" fmla="*/ 19 w 19"/>
                <a:gd name="T5" fmla="*/ 10 h 10"/>
                <a:gd name="T6" fmla="*/ 19 w 19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9"/>
                  </a:moveTo>
                  <a:cubicBezTo>
                    <a:pt x="13" y="5"/>
                    <a:pt x="6" y="2"/>
                    <a:pt x="0" y="0"/>
                  </a:cubicBezTo>
                  <a:cubicBezTo>
                    <a:pt x="6" y="3"/>
                    <a:pt x="12" y="6"/>
                    <a:pt x="19" y="10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1" name="Freeform 349">
              <a:extLst>
                <a:ext uri="{FF2B5EF4-FFF2-40B4-BE49-F238E27FC236}">
                  <a16:creationId xmlns="" xmlns:a16="http://schemas.microsoft.com/office/drawing/2014/main" id="{D455677E-989A-4652-BA50-EC27499C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3814763"/>
              <a:ext cx="14288" cy="6350"/>
            </a:xfrm>
            <a:custGeom>
              <a:avLst/>
              <a:gdLst>
                <a:gd name="T0" fmla="*/ 15 w 15"/>
                <a:gd name="T1" fmla="*/ 7 h 7"/>
                <a:gd name="T2" fmla="*/ 0 w 15"/>
                <a:gd name="T3" fmla="*/ 0 h 7"/>
                <a:gd name="T4" fmla="*/ 15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0" y="4"/>
                    <a:pt x="5" y="2"/>
                    <a:pt x="0" y="0"/>
                  </a:cubicBezTo>
                  <a:cubicBezTo>
                    <a:pt x="5" y="2"/>
                    <a:pt x="10" y="5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2" name="Freeform 350">
              <a:extLst>
                <a:ext uri="{FF2B5EF4-FFF2-40B4-BE49-F238E27FC236}">
                  <a16:creationId xmlns="" xmlns:a16="http://schemas.microsoft.com/office/drawing/2014/main" id="{A03D9C87-6C53-438F-9702-5B637DCB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3810001"/>
              <a:ext cx="9525" cy="4763"/>
            </a:xfrm>
            <a:custGeom>
              <a:avLst/>
              <a:gdLst>
                <a:gd name="T0" fmla="*/ 11 w 11"/>
                <a:gd name="T1" fmla="*/ 4 h 5"/>
                <a:gd name="T2" fmla="*/ 0 w 11"/>
                <a:gd name="T3" fmla="*/ 0 h 5"/>
                <a:gd name="T4" fmla="*/ 10 w 11"/>
                <a:gd name="T5" fmla="*/ 5 h 5"/>
                <a:gd name="T6" fmla="*/ 11 w 1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4" y="2"/>
                    <a:pt x="7" y="3"/>
                    <a:pt x="10" y="5"/>
                  </a:cubicBez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3" name="Freeform 351">
              <a:extLst>
                <a:ext uri="{FF2B5EF4-FFF2-40B4-BE49-F238E27FC236}">
                  <a16:creationId xmlns="" xmlns:a16="http://schemas.microsoft.com/office/drawing/2014/main" id="{9464F66E-5E23-4081-A6F1-A6717F4B2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3806826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4" name="Freeform 352">
              <a:extLst>
                <a:ext uri="{FF2B5EF4-FFF2-40B4-BE49-F238E27FC236}">
                  <a16:creationId xmlns="" xmlns:a16="http://schemas.microsoft.com/office/drawing/2014/main" id="{D5096613-0026-4AAB-A45E-9DCA4B19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3808413"/>
              <a:ext cx="3175" cy="19050"/>
            </a:xfrm>
            <a:custGeom>
              <a:avLst/>
              <a:gdLst>
                <a:gd name="T0" fmla="*/ 4 w 4"/>
                <a:gd name="T1" fmla="*/ 21 h 21"/>
                <a:gd name="T2" fmla="*/ 0 w 4"/>
                <a:gd name="T3" fmla="*/ 0 h 21"/>
                <a:gd name="T4" fmla="*/ 3 w 4"/>
                <a:gd name="T5" fmla="*/ 21 h 21"/>
                <a:gd name="T6" fmla="*/ 4 w 4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1">
                  <a:moveTo>
                    <a:pt x="4" y="21"/>
                  </a:moveTo>
                  <a:cubicBezTo>
                    <a:pt x="3" y="14"/>
                    <a:pt x="2" y="7"/>
                    <a:pt x="0" y="0"/>
                  </a:cubicBezTo>
                  <a:cubicBezTo>
                    <a:pt x="1" y="7"/>
                    <a:pt x="2" y="14"/>
                    <a:pt x="3" y="21"/>
                  </a:cubicBezTo>
                  <a:lnTo>
                    <a:pt x="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5" name="Freeform 353">
              <a:extLst>
                <a:ext uri="{FF2B5EF4-FFF2-40B4-BE49-F238E27FC236}">
                  <a16:creationId xmlns="" xmlns:a16="http://schemas.microsoft.com/office/drawing/2014/main" id="{8553A492-E09F-4664-8949-1A430492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3805238"/>
              <a:ext cx="3175" cy="15875"/>
            </a:xfrm>
            <a:custGeom>
              <a:avLst/>
              <a:gdLst>
                <a:gd name="T0" fmla="*/ 4 w 4"/>
                <a:gd name="T1" fmla="*/ 16 h 16"/>
                <a:gd name="T2" fmla="*/ 0 w 4"/>
                <a:gd name="T3" fmla="*/ 0 h 16"/>
                <a:gd name="T4" fmla="*/ 3 w 4"/>
                <a:gd name="T5" fmla="*/ 16 h 16"/>
                <a:gd name="T6" fmla="*/ 4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4" y="16"/>
                  </a:moveTo>
                  <a:cubicBezTo>
                    <a:pt x="3" y="11"/>
                    <a:pt x="2" y="5"/>
                    <a:pt x="0" y="0"/>
                  </a:cubicBezTo>
                  <a:cubicBezTo>
                    <a:pt x="1" y="5"/>
                    <a:pt x="2" y="11"/>
                    <a:pt x="3" y="16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6" name="Freeform 354">
              <a:extLst>
                <a:ext uri="{FF2B5EF4-FFF2-40B4-BE49-F238E27FC236}">
                  <a16:creationId xmlns="" xmlns:a16="http://schemas.microsoft.com/office/drawing/2014/main" id="{463B1F48-5EBE-4EDA-9B7B-2DA55BE3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3805238"/>
              <a:ext cx="3175" cy="9525"/>
            </a:xfrm>
            <a:custGeom>
              <a:avLst/>
              <a:gdLst>
                <a:gd name="T0" fmla="*/ 3 w 3"/>
                <a:gd name="T1" fmla="*/ 10 h 10"/>
                <a:gd name="T2" fmla="*/ 0 w 3"/>
                <a:gd name="T3" fmla="*/ 0 h 10"/>
                <a:gd name="T4" fmla="*/ 2 w 3"/>
                <a:gd name="T5" fmla="*/ 10 h 10"/>
                <a:gd name="T6" fmla="*/ 3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1" y="4"/>
                    <a:pt x="2" y="7"/>
                    <a:pt x="2" y="10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7" name="Freeform 355">
              <a:extLst>
                <a:ext uri="{FF2B5EF4-FFF2-40B4-BE49-F238E27FC236}">
                  <a16:creationId xmlns="" xmlns:a16="http://schemas.microsoft.com/office/drawing/2014/main" id="{4BE02729-B97A-4177-8E60-83C2F8AAB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8052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8" name="Freeform 356">
              <a:extLst>
                <a:ext uri="{FF2B5EF4-FFF2-40B4-BE49-F238E27FC236}">
                  <a16:creationId xmlns="" xmlns:a16="http://schemas.microsoft.com/office/drawing/2014/main" id="{3297285C-306C-4E2E-987A-4E39AA45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3841751"/>
              <a:ext cx="22225" cy="39688"/>
            </a:xfrm>
            <a:custGeom>
              <a:avLst/>
              <a:gdLst>
                <a:gd name="T0" fmla="*/ 0 w 23"/>
                <a:gd name="T1" fmla="*/ 42 h 42"/>
                <a:gd name="T2" fmla="*/ 13 w 23"/>
                <a:gd name="T3" fmla="*/ 22 h 42"/>
                <a:gd name="T4" fmla="*/ 23 w 23"/>
                <a:gd name="T5" fmla="*/ 0 h 42"/>
                <a:gd name="T6" fmla="*/ 12 w 23"/>
                <a:gd name="T7" fmla="*/ 22 h 42"/>
                <a:gd name="T8" fmla="*/ 0 w 2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2">
                  <a:moveTo>
                    <a:pt x="0" y="42"/>
                  </a:moveTo>
                  <a:cubicBezTo>
                    <a:pt x="4" y="36"/>
                    <a:pt x="9" y="29"/>
                    <a:pt x="13" y="22"/>
                  </a:cubicBezTo>
                  <a:cubicBezTo>
                    <a:pt x="17" y="15"/>
                    <a:pt x="20" y="8"/>
                    <a:pt x="23" y="0"/>
                  </a:cubicBezTo>
                  <a:cubicBezTo>
                    <a:pt x="19" y="7"/>
                    <a:pt x="16" y="15"/>
                    <a:pt x="12" y="22"/>
                  </a:cubicBezTo>
                  <a:cubicBezTo>
                    <a:pt x="8" y="28"/>
                    <a:pt x="4" y="35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9" name="Freeform 357">
              <a:extLst>
                <a:ext uri="{FF2B5EF4-FFF2-40B4-BE49-F238E27FC236}">
                  <a16:creationId xmlns="" xmlns:a16="http://schemas.microsoft.com/office/drawing/2014/main" id="{02ED0F23-0AF3-4EFB-8A19-3503D2B5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3862388"/>
              <a:ext cx="17463" cy="11113"/>
            </a:xfrm>
            <a:custGeom>
              <a:avLst/>
              <a:gdLst>
                <a:gd name="T0" fmla="*/ 0 w 19"/>
                <a:gd name="T1" fmla="*/ 13 h 13"/>
                <a:gd name="T2" fmla="*/ 19 w 19"/>
                <a:gd name="T3" fmla="*/ 0 h 13"/>
                <a:gd name="T4" fmla="*/ 0 w 19"/>
                <a:gd name="T5" fmla="*/ 12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7" y="9"/>
                    <a:pt x="13" y="5"/>
                    <a:pt x="19" y="0"/>
                  </a:cubicBezTo>
                  <a:cubicBezTo>
                    <a:pt x="13" y="4"/>
                    <a:pt x="6" y="8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0" name="Freeform 358">
              <a:extLst>
                <a:ext uri="{FF2B5EF4-FFF2-40B4-BE49-F238E27FC236}">
                  <a16:creationId xmlns="" xmlns:a16="http://schemas.microsoft.com/office/drawing/2014/main" id="{17B0D527-8C8F-4667-845B-DF82D34B6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3856038"/>
              <a:ext cx="14288" cy="11113"/>
            </a:xfrm>
            <a:custGeom>
              <a:avLst/>
              <a:gdLst>
                <a:gd name="T0" fmla="*/ 0 w 15"/>
                <a:gd name="T1" fmla="*/ 11 h 11"/>
                <a:gd name="T2" fmla="*/ 15 w 15"/>
                <a:gd name="T3" fmla="*/ 0 h 11"/>
                <a:gd name="T4" fmla="*/ 0 w 15"/>
                <a:gd name="T5" fmla="*/ 10 h 11"/>
                <a:gd name="T6" fmla="*/ 0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5" y="7"/>
                    <a:pt x="10" y="4"/>
                    <a:pt x="15" y="0"/>
                  </a:cubicBezTo>
                  <a:cubicBezTo>
                    <a:pt x="10" y="4"/>
                    <a:pt x="5" y="7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1" name="Freeform 359">
              <a:extLst>
                <a:ext uri="{FF2B5EF4-FFF2-40B4-BE49-F238E27FC236}">
                  <a16:creationId xmlns="" xmlns:a16="http://schemas.microsoft.com/office/drawing/2014/main" id="{EDD4730F-CC4A-4B10-BB85-E4D27CEF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3851276"/>
              <a:ext cx="7938" cy="7938"/>
            </a:xfrm>
            <a:custGeom>
              <a:avLst/>
              <a:gdLst>
                <a:gd name="T0" fmla="*/ 0 w 9"/>
                <a:gd name="T1" fmla="*/ 8 h 8"/>
                <a:gd name="T2" fmla="*/ 9 w 9"/>
                <a:gd name="T3" fmla="*/ 0 h 8"/>
                <a:gd name="T4" fmla="*/ 0 w 9"/>
                <a:gd name="T5" fmla="*/ 7 h 8"/>
                <a:gd name="T6" fmla="*/ 0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6" y="3"/>
                    <a:pt x="3" y="5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2" name="Freeform 360">
              <a:extLst>
                <a:ext uri="{FF2B5EF4-FFF2-40B4-BE49-F238E27FC236}">
                  <a16:creationId xmlns="" xmlns:a16="http://schemas.microsoft.com/office/drawing/2014/main" id="{33B671C9-5AEA-4F0B-9683-1C8A50AB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9" y="38481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3" name="Freeform 361">
              <a:extLst>
                <a:ext uri="{FF2B5EF4-FFF2-40B4-BE49-F238E27FC236}">
                  <a16:creationId xmlns="" xmlns:a16="http://schemas.microsoft.com/office/drawing/2014/main" id="{44A24DB7-121B-4594-934B-D6D39BDB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3851276"/>
              <a:ext cx="1588" cy="22225"/>
            </a:xfrm>
            <a:custGeom>
              <a:avLst/>
              <a:gdLst>
                <a:gd name="T0" fmla="*/ 1 w 2"/>
                <a:gd name="T1" fmla="*/ 23 h 23"/>
                <a:gd name="T2" fmla="*/ 2 w 2"/>
                <a:gd name="T3" fmla="*/ 0 h 23"/>
                <a:gd name="T4" fmla="*/ 0 w 2"/>
                <a:gd name="T5" fmla="*/ 23 h 23"/>
                <a:gd name="T6" fmla="*/ 1 w 2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3">
                  <a:moveTo>
                    <a:pt x="1" y="23"/>
                  </a:moveTo>
                  <a:cubicBezTo>
                    <a:pt x="2" y="16"/>
                    <a:pt x="2" y="8"/>
                    <a:pt x="2" y="0"/>
                  </a:cubicBezTo>
                  <a:cubicBezTo>
                    <a:pt x="2" y="8"/>
                    <a:pt x="1" y="16"/>
                    <a:pt x="0" y="23"/>
                  </a:cubicBezTo>
                  <a:lnTo>
                    <a:pt x="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4" name="Freeform 362">
              <a:extLst>
                <a:ext uri="{FF2B5EF4-FFF2-40B4-BE49-F238E27FC236}">
                  <a16:creationId xmlns="" xmlns:a16="http://schemas.microsoft.com/office/drawing/2014/main" id="{777CDC3A-4EC9-4AF7-A5E6-7C05D8992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3849688"/>
              <a:ext cx="1588" cy="15875"/>
            </a:xfrm>
            <a:custGeom>
              <a:avLst/>
              <a:gdLst>
                <a:gd name="T0" fmla="*/ 1 w 1"/>
                <a:gd name="T1" fmla="*/ 18 h 18"/>
                <a:gd name="T2" fmla="*/ 1 w 1"/>
                <a:gd name="T3" fmla="*/ 0 h 18"/>
                <a:gd name="T4" fmla="*/ 0 w 1"/>
                <a:gd name="T5" fmla="*/ 18 h 18"/>
                <a:gd name="T6" fmla="*/ 1 w 1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8">
                  <a:moveTo>
                    <a:pt x="1" y="18"/>
                  </a:moveTo>
                  <a:cubicBezTo>
                    <a:pt x="1" y="12"/>
                    <a:pt x="1" y="6"/>
                    <a:pt x="1" y="0"/>
                  </a:cubicBezTo>
                  <a:cubicBezTo>
                    <a:pt x="1" y="6"/>
                    <a:pt x="1" y="12"/>
                    <a:pt x="0" y="18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5" name="Freeform 363">
              <a:extLst>
                <a:ext uri="{FF2B5EF4-FFF2-40B4-BE49-F238E27FC236}">
                  <a16:creationId xmlns="" xmlns:a16="http://schemas.microsoft.com/office/drawing/2014/main" id="{51548519-9653-4066-81E0-7578789F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3846513"/>
              <a:ext cx="0" cy="11113"/>
            </a:xfrm>
            <a:custGeom>
              <a:avLst/>
              <a:gdLst>
                <a:gd name="T0" fmla="*/ 1 w 1"/>
                <a:gd name="T1" fmla="*/ 12 h 12"/>
                <a:gd name="T2" fmla="*/ 1 w 1"/>
                <a:gd name="T3" fmla="*/ 0 h 12"/>
                <a:gd name="T4" fmla="*/ 0 w 1"/>
                <a:gd name="T5" fmla="*/ 12 h 12"/>
                <a:gd name="T6" fmla="*/ 1 w 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cubicBezTo>
                    <a:pt x="1" y="8"/>
                    <a:pt x="1" y="4"/>
                    <a:pt x="1" y="0"/>
                  </a:cubicBezTo>
                  <a:cubicBezTo>
                    <a:pt x="1" y="4"/>
                    <a:pt x="1" y="8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6" name="Freeform 364">
              <a:extLst>
                <a:ext uri="{FF2B5EF4-FFF2-40B4-BE49-F238E27FC236}">
                  <a16:creationId xmlns="" xmlns:a16="http://schemas.microsoft.com/office/drawing/2014/main" id="{D9D9D266-04D9-4751-825A-A668A1E63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9" y="384651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7" name="Freeform 365">
              <a:extLst>
                <a:ext uri="{FF2B5EF4-FFF2-40B4-BE49-F238E27FC236}">
                  <a16:creationId xmlns="" xmlns:a16="http://schemas.microsoft.com/office/drawing/2014/main" id="{C20CD35C-54A1-4B6C-92B8-83EEEFCF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3844926"/>
              <a:ext cx="17463" cy="34925"/>
            </a:xfrm>
            <a:custGeom>
              <a:avLst/>
              <a:gdLst>
                <a:gd name="T0" fmla="*/ 19 w 19"/>
                <a:gd name="T1" fmla="*/ 38 h 38"/>
                <a:gd name="T2" fmla="*/ 11 w 19"/>
                <a:gd name="T3" fmla="*/ 18 h 38"/>
                <a:gd name="T4" fmla="*/ 0 w 19"/>
                <a:gd name="T5" fmla="*/ 0 h 38"/>
                <a:gd name="T6" fmla="*/ 10 w 19"/>
                <a:gd name="T7" fmla="*/ 18 h 38"/>
                <a:gd name="T8" fmla="*/ 19 w 19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">
                  <a:moveTo>
                    <a:pt x="19" y="38"/>
                  </a:moveTo>
                  <a:cubicBezTo>
                    <a:pt x="17" y="31"/>
                    <a:pt x="14" y="24"/>
                    <a:pt x="11" y="18"/>
                  </a:cubicBezTo>
                  <a:cubicBezTo>
                    <a:pt x="8" y="12"/>
                    <a:pt x="4" y="5"/>
                    <a:pt x="0" y="0"/>
                  </a:cubicBezTo>
                  <a:cubicBezTo>
                    <a:pt x="4" y="6"/>
                    <a:pt x="7" y="12"/>
                    <a:pt x="10" y="18"/>
                  </a:cubicBezTo>
                  <a:cubicBezTo>
                    <a:pt x="14" y="25"/>
                    <a:pt x="16" y="31"/>
                    <a:pt x="19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8" name="Freeform 366">
              <a:extLst>
                <a:ext uri="{FF2B5EF4-FFF2-40B4-BE49-F238E27FC236}">
                  <a16:creationId xmlns="" xmlns:a16="http://schemas.microsoft.com/office/drawing/2014/main" id="{9F193ACF-CC63-430D-AB0C-A4D22436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859213"/>
              <a:ext cx="15875" cy="12700"/>
            </a:xfrm>
            <a:custGeom>
              <a:avLst/>
              <a:gdLst>
                <a:gd name="T0" fmla="*/ 17 w 17"/>
                <a:gd name="T1" fmla="*/ 13 h 14"/>
                <a:gd name="T2" fmla="*/ 0 w 17"/>
                <a:gd name="T3" fmla="*/ 0 h 14"/>
                <a:gd name="T4" fmla="*/ 17 w 17"/>
                <a:gd name="T5" fmla="*/ 14 h 14"/>
                <a:gd name="T6" fmla="*/ 17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7" y="13"/>
                  </a:moveTo>
                  <a:cubicBezTo>
                    <a:pt x="12" y="8"/>
                    <a:pt x="6" y="4"/>
                    <a:pt x="0" y="0"/>
                  </a:cubicBezTo>
                  <a:cubicBezTo>
                    <a:pt x="6" y="4"/>
                    <a:pt x="11" y="9"/>
                    <a:pt x="17" y="14"/>
                  </a:cubicBez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9" name="Freeform 367">
              <a:extLst>
                <a:ext uri="{FF2B5EF4-FFF2-40B4-BE49-F238E27FC236}">
                  <a16:creationId xmlns="" xmlns:a16="http://schemas.microsoft.com/office/drawing/2014/main" id="{6BBA0347-1C7B-47A7-B42C-4F47D3FE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856038"/>
              <a:ext cx="12700" cy="9525"/>
            </a:xfrm>
            <a:custGeom>
              <a:avLst/>
              <a:gdLst>
                <a:gd name="T0" fmla="*/ 14 w 14"/>
                <a:gd name="T1" fmla="*/ 9 h 10"/>
                <a:gd name="T2" fmla="*/ 0 w 14"/>
                <a:gd name="T3" fmla="*/ 0 h 10"/>
                <a:gd name="T4" fmla="*/ 13 w 14"/>
                <a:gd name="T5" fmla="*/ 10 h 10"/>
                <a:gd name="T6" fmla="*/ 14 w 14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14" y="9"/>
                  </a:moveTo>
                  <a:cubicBezTo>
                    <a:pt x="9" y="6"/>
                    <a:pt x="5" y="3"/>
                    <a:pt x="0" y="0"/>
                  </a:cubicBezTo>
                  <a:cubicBezTo>
                    <a:pt x="4" y="3"/>
                    <a:pt x="9" y="6"/>
                    <a:pt x="13" y="10"/>
                  </a:cubicBezTo>
                  <a:lnTo>
                    <a:pt x="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0" name="Freeform 368">
              <a:extLst>
                <a:ext uri="{FF2B5EF4-FFF2-40B4-BE49-F238E27FC236}">
                  <a16:creationId xmlns="" xmlns:a16="http://schemas.microsoft.com/office/drawing/2014/main" id="{B0E65454-6F7B-4BB3-B500-948BE9566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3851276"/>
              <a:ext cx="7938" cy="6350"/>
            </a:xfrm>
            <a:custGeom>
              <a:avLst/>
              <a:gdLst>
                <a:gd name="T0" fmla="*/ 9 w 9"/>
                <a:gd name="T1" fmla="*/ 6 h 6"/>
                <a:gd name="T2" fmla="*/ 0 w 9"/>
                <a:gd name="T3" fmla="*/ 0 h 6"/>
                <a:gd name="T4" fmla="*/ 8 w 9"/>
                <a:gd name="T5" fmla="*/ 6 h 6"/>
                <a:gd name="T6" fmla="*/ 9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1" name="Freeform 369">
              <a:extLst>
                <a:ext uri="{FF2B5EF4-FFF2-40B4-BE49-F238E27FC236}">
                  <a16:creationId xmlns="" xmlns:a16="http://schemas.microsoft.com/office/drawing/2014/main" id="{4A305D6D-C957-4B5C-A5BB-71DA82DD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384810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2" name="Freeform 370">
              <a:extLst>
                <a:ext uri="{FF2B5EF4-FFF2-40B4-BE49-F238E27FC236}">
                  <a16:creationId xmlns="" xmlns:a16="http://schemas.microsoft.com/office/drawing/2014/main" id="{5E5D034C-9258-4B4A-AF96-2A0B50B72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9" y="3851276"/>
              <a:ext cx="1588" cy="20638"/>
            </a:xfrm>
            <a:custGeom>
              <a:avLst/>
              <a:gdLst>
                <a:gd name="T0" fmla="*/ 1 w 2"/>
                <a:gd name="T1" fmla="*/ 21 h 21"/>
                <a:gd name="T2" fmla="*/ 1 w 2"/>
                <a:gd name="T3" fmla="*/ 0 h 21"/>
                <a:gd name="T4" fmla="*/ 0 w 2"/>
                <a:gd name="T5" fmla="*/ 21 h 21"/>
                <a:gd name="T6" fmla="*/ 1 w 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1">
                  <a:moveTo>
                    <a:pt x="1" y="21"/>
                  </a:moveTo>
                  <a:cubicBezTo>
                    <a:pt x="2" y="14"/>
                    <a:pt x="2" y="7"/>
                    <a:pt x="1" y="0"/>
                  </a:cubicBezTo>
                  <a:cubicBezTo>
                    <a:pt x="1" y="7"/>
                    <a:pt x="1" y="14"/>
                    <a:pt x="0" y="21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3" name="Freeform 371">
              <a:extLst>
                <a:ext uri="{FF2B5EF4-FFF2-40B4-BE49-F238E27FC236}">
                  <a16:creationId xmlns="" xmlns:a16="http://schemas.microsoft.com/office/drawing/2014/main" id="{3E509C79-D374-4D92-87A8-797E58630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3849688"/>
              <a:ext cx="0" cy="15875"/>
            </a:xfrm>
            <a:custGeom>
              <a:avLst/>
              <a:gdLst>
                <a:gd name="T0" fmla="*/ 1 w 1"/>
                <a:gd name="T1" fmla="*/ 17 h 17"/>
                <a:gd name="T2" fmla="*/ 0 w 1"/>
                <a:gd name="T3" fmla="*/ 0 h 17"/>
                <a:gd name="T4" fmla="*/ 0 w 1"/>
                <a:gd name="T5" fmla="*/ 16 h 17"/>
                <a:gd name="T6" fmla="*/ 1 w 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17"/>
                  </a:moveTo>
                  <a:cubicBezTo>
                    <a:pt x="1" y="11"/>
                    <a:pt x="1" y="6"/>
                    <a:pt x="0" y="0"/>
                  </a:cubicBezTo>
                  <a:cubicBezTo>
                    <a:pt x="0" y="6"/>
                    <a:pt x="0" y="11"/>
                    <a:pt x="0" y="16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4" name="Freeform 372">
              <a:extLst>
                <a:ext uri="{FF2B5EF4-FFF2-40B4-BE49-F238E27FC236}">
                  <a16:creationId xmlns="" xmlns:a16="http://schemas.microsoft.com/office/drawing/2014/main" id="{B476C7FC-07DE-42F4-9B83-54779C1D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3846513"/>
              <a:ext cx="1588" cy="11113"/>
            </a:xfrm>
            <a:custGeom>
              <a:avLst/>
              <a:gdLst>
                <a:gd name="T0" fmla="*/ 1 w 1"/>
                <a:gd name="T1" fmla="*/ 11 h 11"/>
                <a:gd name="T2" fmla="*/ 0 w 1"/>
                <a:gd name="T3" fmla="*/ 0 h 11"/>
                <a:gd name="T4" fmla="*/ 0 w 1"/>
                <a:gd name="T5" fmla="*/ 11 h 11"/>
                <a:gd name="T6" fmla="*/ 1 w 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7"/>
                    <a:pt x="1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5" name="Freeform 373">
              <a:extLst>
                <a:ext uri="{FF2B5EF4-FFF2-40B4-BE49-F238E27FC236}">
                  <a16:creationId xmlns="" xmlns:a16="http://schemas.microsoft.com/office/drawing/2014/main" id="{96159808-F7D7-454D-BC3D-3E75055F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38465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0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6" name="Freeform 374">
              <a:extLst>
                <a:ext uri="{FF2B5EF4-FFF2-40B4-BE49-F238E27FC236}">
                  <a16:creationId xmlns="" xmlns:a16="http://schemas.microsoft.com/office/drawing/2014/main" id="{027F6403-71BE-433E-A92B-92A9A1FA0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3894138"/>
              <a:ext cx="30163" cy="31750"/>
            </a:xfrm>
            <a:custGeom>
              <a:avLst/>
              <a:gdLst>
                <a:gd name="T0" fmla="*/ 0 w 32"/>
                <a:gd name="T1" fmla="*/ 35 h 35"/>
                <a:gd name="T2" fmla="*/ 17 w 32"/>
                <a:gd name="T3" fmla="*/ 19 h 35"/>
                <a:gd name="T4" fmla="*/ 32 w 32"/>
                <a:gd name="T5" fmla="*/ 0 h 35"/>
                <a:gd name="T6" fmla="*/ 16 w 32"/>
                <a:gd name="T7" fmla="*/ 19 h 35"/>
                <a:gd name="T8" fmla="*/ 0 w 3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5">
                  <a:moveTo>
                    <a:pt x="0" y="35"/>
                  </a:moveTo>
                  <a:cubicBezTo>
                    <a:pt x="6" y="31"/>
                    <a:pt x="12" y="25"/>
                    <a:pt x="17" y="19"/>
                  </a:cubicBezTo>
                  <a:cubicBezTo>
                    <a:pt x="22" y="13"/>
                    <a:pt x="27" y="7"/>
                    <a:pt x="32" y="0"/>
                  </a:cubicBezTo>
                  <a:cubicBezTo>
                    <a:pt x="27" y="6"/>
                    <a:pt x="22" y="13"/>
                    <a:pt x="16" y="19"/>
                  </a:cubicBezTo>
                  <a:cubicBezTo>
                    <a:pt x="11" y="24"/>
                    <a:pt x="5" y="30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7" name="Freeform 375">
              <a:extLst>
                <a:ext uri="{FF2B5EF4-FFF2-40B4-BE49-F238E27FC236}">
                  <a16:creationId xmlns="" xmlns:a16="http://schemas.microsoft.com/office/drawing/2014/main" id="{E20BBBD2-65B3-4EB4-8521-E32E5C948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3913188"/>
              <a:ext cx="19050" cy="7938"/>
            </a:xfrm>
            <a:custGeom>
              <a:avLst/>
              <a:gdLst>
                <a:gd name="T0" fmla="*/ 0 w 21"/>
                <a:gd name="T1" fmla="*/ 8 h 8"/>
                <a:gd name="T2" fmla="*/ 21 w 21"/>
                <a:gd name="T3" fmla="*/ 0 h 8"/>
                <a:gd name="T4" fmla="*/ 0 w 21"/>
                <a:gd name="T5" fmla="*/ 7 h 8"/>
                <a:gd name="T6" fmla="*/ 0 w 2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14" y="2"/>
                    <a:pt x="7" y="5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8" name="Freeform 376">
              <a:extLst>
                <a:ext uri="{FF2B5EF4-FFF2-40B4-BE49-F238E27FC236}">
                  <a16:creationId xmlns="" xmlns:a16="http://schemas.microsoft.com/office/drawing/2014/main" id="{14E27AAE-A27E-4453-9474-901F2B2B9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3908426"/>
              <a:ext cx="14288" cy="635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0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5"/>
                    <a:pt x="11" y="3"/>
                    <a:pt x="16" y="0"/>
                  </a:cubicBezTo>
                  <a:cubicBezTo>
                    <a:pt x="11" y="2"/>
                    <a:pt x="5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9" name="Freeform 377">
              <a:extLst>
                <a:ext uri="{FF2B5EF4-FFF2-40B4-BE49-F238E27FC236}">
                  <a16:creationId xmlns="" xmlns:a16="http://schemas.microsoft.com/office/drawing/2014/main" id="{69FB7EE5-C28F-4190-8C30-5EA332F9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3903663"/>
              <a:ext cx="11113" cy="4763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w 1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7" y="2"/>
                    <a:pt x="3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0" name="Freeform 378">
              <a:extLst>
                <a:ext uri="{FF2B5EF4-FFF2-40B4-BE49-F238E27FC236}">
                  <a16:creationId xmlns="" xmlns:a16="http://schemas.microsoft.com/office/drawing/2014/main" id="{C14968B1-DFBA-40A4-8953-410208077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38989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1" name="Freeform 379">
              <a:extLst>
                <a:ext uri="{FF2B5EF4-FFF2-40B4-BE49-F238E27FC236}">
                  <a16:creationId xmlns="" xmlns:a16="http://schemas.microsoft.com/office/drawing/2014/main" id="{91850122-6399-4A64-8D9C-1CB4698D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3898901"/>
              <a:ext cx="6350" cy="22225"/>
            </a:xfrm>
            <a:custGeom>
              <a:avLst/>
              <a:gdLst>
                <a:gd name="T0" fmla="*/ 1 w 7"/>
                <a:gd name="T1" fmla="*/ 23 h 23"/>
                <a:gd name="T2" fmla="*/ 7 w 7"/>
                <a:gd name="T3" fmla="*/ 0 h 23"/>
                <a:gd name="T4" fmla="*/ 0 w 7"/>
                <a:gd name="T5" fmla="*/ 22 h 23"/>
                <a:gd name="T6" fmla="*/ 1 w 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1" y="23"/>
                  </a:moveTo>
                  <a:cubicBezTo>
                    <a:pt x="3" y="15"/>
                    <a:pt x="6" y="8"/>
                    <a:pt x="7" y="0"/>
                  </a:cubicBezTo>
                  <a:cubicBezTo>
                    <a:pt x="5" y="8"/>
                    <a:pt x="3" y="15"/>
                    <a:pt x="0" y="22"/>
                  </a:cubicBezTo>
                  <a:lnTo>
                    <a:pt x="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2" name="Freeform 380">
              <a:extLst>
                <a:ext uri="{FF2B5EF4-FFF2-40B4-BE49-F238E27FC236}">
                  <a16:creationId xmlns="" xmlns:a16="http://schemas.microsoft.com/office/drawing/2014/main" id="{8D1C521C-5723-445C-A21F-FDCBF143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3897313"/>
              <a:ext cx="6350" cy="17463"/>
            </a:xfrm>
            <a:custGeom>
              <a:avLst/>
              <a:gdLst>
                <a:gd name="T0" fmla="*/ 1 w 6"/>
                <a:gd name="T1" fmla="*/ 18 h 18"/>
                <a:gd name="T2" fmla="*/ 6 w 6"/>
                <a:gd name="T3" fmla="*/ 0 h 18"/>
                <a:gd name="T4" fmla="*/ 0 w 6"/>
                <a:gd name="T5" fmla="*/ 18 h 18"/>
                <a:gd name="T6" fmla="*/ 1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1" y="18"/>
                  </a:moveTo>
                  <a:cubicBezTo>
                    <a:pt x="3" y="12"/>
                    <a:pt x="5" y="6"/>
                    <a:pt x="6" y="0"/>
                  </a:cubicBezTo>
                  <a:cubicBezTo>
                    <a:pt x="4" y="6"/>
                    <a:pt x="2" y="12"/>
                    <a:pt x="0" y="18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3" name="Freeform 381">
              <a:extLst>
                <a:ext uri="{FF2B5EF4-FFF2-40B4-BE49-F238E27FC236}">
                  <a16:creationId xmlns="" xmlns:a16="http://schemas.microsoft.com/office/drawing/2014/main" id="{ACB494F3-7CA7-4470-92DF-0A8BF1E0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3897313"/>
              <a:ext cx="3175" cy="11113"/>
            </a:xfrm>
            <a:custGeom>
              <a:avLst/>
              <a:gdLst>
                <a:gd name="T0" fmla="*/ 0 w 3"/>
                <a:gd name="T1" fmla="*/ 12 h 12"/>
                <a:gd name="T2" fmla="*/ 3 w 3"/>
                <a:gd name="T3" fmla="*/ 0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1" y="8"/>
                    <a:pt x="2" y="4"/>
                    <a:pt x="3" y="0"/>
                  </a:cubicBezTo>
                  <a:cubicBezTo>
                    <a:pt x="2" y="4"/>
                    <a:pt x="1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4" name="Freeform 382">
              <a:extLst>
                <a:ext uri="{FF2B5EF4-FFF2-40B4-BE49-F238E27FC236}">
                  <a16:creationId xmlns="" xmlns:a16="http://schemas.microsoft.com/office/drawing/2014/main" id="{53CCA0E4-E919-405D-ACFA-3CDA41E9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389731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5" name="Freeform 383">
              <a:extLst>
                <a:ext uri="{FF2B5EF4-FFF2-40B4-BE49-F238E27FC236}">
                  <a16:creationId xmlns="" xmlns:a16="http://schemas.microsoft.com/office/drawing/2014/main" id="{B4CF0CEF-DE51-4CED-B3D1-ABD3E937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884613"/>
              <a:ext cx="9525" cy="39688"/>
            </a:xfrm>
            <a:custGeom>
              <a:avLst/>
              <a:gdLst>
                <a:gd name="T0" fmla="*/ 10 w 10"/>
                <a:gd name="T1" fmla="*/ 42 h 42"/>
                <a:gd name="T2" fmla="*/ 7 w 10"/>
                <a:gd name="T3" fmla="*/ 20 h 42"/>
                <a:gd name="T4" fmla="*/ 0 w 10"/>
                <a:gd name="T5" fmla="*/ 0 h 42"/>
                <a:gd name="T6" fmla="*/ 6 w 10"/>
                <a:gd name="T7" fmla="*/ 20 h 42"/>
                <a:gd name="T8" fmla="*/ 10 w 1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2">
                  <a:moveTo>
                    <a:pt x="10" y="42"/>
                  </a:moveTo>
                  <a:cubicBezTo>
                    <a:pt x="10" y="34"/>
                    <a:pt x="8" y="27"/>
                    <a:pt x="7" y="20"/>
                  </a:cubicBezTo>
                  <a:cubicBezTo>
                    <a:pt x="5" y="13"/>
                    <a:pt x="3" y="7"/>
                    <a:pt x="0" y="0"/>
                  </a:cubicBezTo>
                  <a:cubicBezTo>
                    <a:pt x="2" y="7"/>
                    <a:pt x="4" y="14"/>
                    <a:pt x="6" y="20"/>
                  </a:cubicBezTo>
                  <a:cubicBezTo>
                    <a:pt x="7" y="27"/>
                    <a:pt x="9" y="35"/>
                    <a:pt x="1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6" name="Freeform 384">
              <a:extLst>
                <a:ext uri="{FF2B5EF4-FFF2-40B4-BE49-F238E27FC236}">
                  <a16:creationId xmlns="" xmlns:a16="http://schemas.microsoft.com/office/drawing/2014/main" id="{E96CCCF2-5093-4186-AD12-58D16D1FB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14" y="3898901"/>
              <a:ext cx="12700" cy="15875"/>
            </a:xfrm>
            <a:custGeom>
              <a:avLst/>
              <a:gdLst>
                <a:gd name="T0" fmla="*/ 14 w 14"/>
                <a:gd name="T1" fmla="*/ 16 h 17"/>
                <a:gd name="T2" fmla="*/ 0 w 14"/>
                <a:gd name="T3" fmla="*/ 0 h 17"/>
                <a:gd name="T4" fmla="*/ 13 w 14"/>
                <a:gd name="T5" fmla="*/ 17 h 17"/>
                <a:gd name="T6" fmla="*/ 14 w 14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0" y="10"/>
                    <a:pt x="5" y="5"/>
                    <a:pt x="0" y="0"/>
                  </a:cubicBezTo>
                  <a:cubicBezTo>
                    <a:pt x="5" y="5"/>
                    <a:pt x="9" y="11"/>
                    <a:pt x="13" y="17"/>
                  </a:cubicBezTo>
                  <a:lnTo>
                    <a:pt x="1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7" name="Freeform 385">
              <a:extLst>
                <a:ext uri="{FF2B5EF4-FFF2-40B4-BE49-F238E27FC236}">
                  <a16:creationId xmlns="" xmlns:a16="http://schemas.microsoft.com/office/drawing/2014/main" id="{94F2EB53-84F7-40BF-ABB3-64DC332A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3894138"/>
              <a:ext cx="9525" cy="12700"/>
            </a:xfrm>
            <a:custGeom>
              <a:avLst/>
              <a:gdLst>
                <a:gd name="T0" fmla="*/ 11 w 11"/>
                <a:gd name="T1" fmla="*/ 13 h 13"/>
                <a:gd name="T2" fmla="*/ 0 w 11"/>
                <a:gd name="T3" fmla="*/ 0 h 13"/>
                <a:gd name="T4" fmla="*/ 11 w 1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8" y="8"/>
                    <a:pt x="4" y="4"/>
                    <a:pt x="0" y="0"/>
                  </a:cubicBezTo>
                  <a:cubicBezTo>
                    <a:pt x="4" y="5"/>
                    <a:pt x="7" y="9"/>
                    <a:pt x="1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8" name="Freeform 386">
              <a:extLst>
                <a:ext uri="{FF2B5EF4-FFF2-40B4-BE49-F238E27FC236}">
                  <a16:creationId xmlns="" xmlns:a16="http://schemas.microsoft.com/office/drawing/2014/main" id="{77D37234-8731-46D4-9337-0CED9FE45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3892551"/>
              <a:ext cx="6350" cy="6350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0 h 8"/>
                <a:gd name="T4" fmla="*/ 7 w 7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5"/>
                    <a:pt x="2" y="2"/>
                    <a:pt x="0" y="0"/>
                  </a:cubicBezTo>
                  <a:cubicBezTo>
                    <a:pt x="2" y="3"/>
                    <a:pt x="4" y="5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9" name="Freeform 387">
              <a:extLst>
                <a:ext uri="{FF2B5EF4-FFF2-40B4-BE49-F238E27FC236}">
                  <a16:creationId xmlns="" xmlns:a16="http://schemas.microsoft.com/office/drawing/2014/main" id="{0468D64E-8458-4A7A-B84B-787D0559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88937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0" name="Freeform 388">
              <a:extLst>
                <a:ext uri="{FF2B5EF4-FFF2-40B4-BE49-F238E27FC236}">
                  <a16:creationId xmlns="" xmlns:a16="http://schemas.microsoft.com/office/drawing/2014/main" id="{1E1C75A8-E30C-444E-B86D-AEF85394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3895726"/>
              <a:ext cx="4763" cy="19050"/>
            </a:xfrm>
            <a:custGeom>
              <a:avLst/>
              <a:gdLst>
                <a:gd name="T0" fmla="*/ 1 w 6"/>
                <a:gd name="T1" fmla="*/ 21 h 21"/>
                <a:gd name="T2" fmla="*/ 6 w 6"/>
                <a:gd name="T3" fmla="*/ 0 h 21"/>
                <a:gd name="T4" fmla="*/ 0 w 6"/>
                <a:gd name="T5" fmla="*/ 20 h 21"/>
                <a:gd name="T6" fmla="*/ 1 w 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1" y="21"/>
                  </a:moveTo>
                  <a:cubicBezTo>
                    <a:pt x="3" y="14"/>
                    <a:pt x="5" y="7"/>
                    <a:pt x="6" y="0"/>
                  </a:cubicBezTo>
                  <a:cubicBezTo>
                    <a:pt x="4" y="7"/>
                    <a:pt x="2" y="13"/>
                    <a:pt x="0" y="20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1" name="Freeform 389">
              <a:extLst>
                <a:ext uri="{FF2B5EF4-FFF2-40B4-BE49-F238E27FC236}">
                  <a16:creationId xmlns="" xmlns:a16="http://schemas.microsoft.com/office/drawing/2014/main" id="{D392A57A-2208-4B98-AD37-AB5C5EB6D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3892551"/>
              <a:ext cx="3175" cy="14288"/>
            </a:xfrm>
            <a:custGeom>
              <a:avLst/>
              <a:gdLst>
                <a:gd name="T0" fmla="*/ 1 w 4"/>
                <a:gd name="T1" fmla="*/ 16 h 16"/>
                <a:gd name="T2" fmla="*/ 4 w 4"/>
                <a:gd name="T3" fmla="*/ 0 h 16"/>
                <a:gd name="T4" fmla="*/ 0 w 4"/>
                <a:gd name="T5" fmla="*/ 16 h 16"/>
                <a:gd name="T6" fmla="*/ 1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1" y="16"/>
                  </a:moveTo>
                  <a:cubicBezTo>
                    <a:pt x="2" y="11"/>
                    <a:pt x="3" y="5"/>
                    <a:pt x="4" y="0"/>
                  </a:cubicBezTo>
                  <a:cubicBezTo>
                    <a:pt x="2" y="5"/>
                    <a:pt x="1" y="11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2" name="Freeform 390">
              <a:extLst>
                <a:ext uri="{FF2B5EF4-FFF2-40B4-BE49-F238E27FC236}">
                  <a16:creationId xmlns="" xmlns:a16="http://schemas.microsoft.com/office/drawing/2014/main" id="{74EF5CA8-F9CD-4069-A33B-3A1780406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3890963"/>
              <a:ext cx="1588" cy="7938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6"/>
                    <a:pt x="2" y="3"/>
                    <a:pt x="2" y="0"/>
                  </a:cubicBezTo>
                  <a:cubicBezTo>
                    <a:pt x="1" y="3"/>
                    <a:pt x="1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3" name="Freeform 391">
              <a:extLst>
                <a:ext uri="{FF2B5EF4-FFF2-40B4-BE49-F238E27FC236}">
                  <a16:creationId xmlns="" xmlns:a16="http://schemas.microsoft.com/office/drawing/2014/main" id="{02F42351-1881-4BE4-902B-4C07EF50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388778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4" name="Freeform 392">
              <a:extLst>
                <a:ext uri="{FF2B5EF4-FFF2-40B4-BE49-F238E27FC236}">
                  <a16:creationId xmlns="" xmlns:a16="http://schemas.microsoft.com/office/drawing/2014/main" id="{2390978E-F135-4442-B8EA-535BAAD2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3943351"/>
              <a:ext cx="36513" cy="25400"/>
            </a:xfrm>
            <a:custGeom>
              <a:avLst/>
              <a:gdLst>
                <a:gd name="T0" fmla="*/ 0 w 39"/>
                <a:gd name="T1" fmla="*/ 27 h 27"/>
                <a:gd name="T2" fmla="*/ 20 w 39"/>
                <a:gd name="T3" fmla="*/ 15 h 27"/>
                <a:gd name="T4" fmla="*/ 39 w 39"/>
                <a:gd name="T5" fmla="*/ 0 h 27"/>
                <a:gd name="T6" fmla="*/ 20 w 39"/>
                <a:gd name="T7" fmla="*/ 14 h 27"/>
                <a:gd name="T8" fmla="*/ 0 w 3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7">
                  <a:moveTo>
                    <a:pt x="0" y="27"/>
                  </a:moveTo>
                  <a:cubicBezTo>
                    <a:pt x="7" y="24"/>
                    <a:pt x="14" y="20"/>
                    <a:pt x="20" y="15"/>
                  </a:cubicBezTo>
                  <a:cubicBezTo>
                    <a:pt x="27" y="11"/>
                    <a:pt x="33" y="6"/>
                    <a:pt x="39" y="0"/>
                  </a:cubicBezTo>
                  <a:cubicBezTo>
                    <a:pt x="32" y="5"/>
                    <a:pt x="26" y="10"/>
                    <a:pt x="20" y="14"/>
                  </a:cubicBezTo>
                  <a:cubicBezTo>
                    <a:pt x="13" y="19"/>
                    <a:pt x="7" y="23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5" name="Freeform 393">
              <a:extLst>
                <a:ext uri="{FF2B5EF4-FFF2-40B4-BE49-F238E27FC236}">
                  <a16:creationId xmlns="" xmlns:a16="http://schemas.microsoft.com/office/drawing/2014/main" id="{CEF932EC-4D8E-4041-A692-350E362F4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3960813"/>
              <a:ext cx="20638" cy="4763"/>
            </a:xfrm>
            <a:custGeom>
              <a:avLst/>
              <a:gdLst>
                <a:gd name="T0" fmla="*/ 0 w 22"/>
                <a:gd name="T1" fmla="*/ 4 h 4"/>
                <a:gd name="T2" fmla="*/ 22 w 22"/>
                <a:gd name="T3" fmla="*/ 0 h 4"/>
                <a:gd name="T4" fmla="*/ 0 w 22"/>
                <a:gd name="T5" fmla="*/ 3 h 4"/>
                <a:gd name="T6" fmla="*/ 0 w 2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7" y="3"/>
                    <a:pt x="15" y="1"/>
                    <a:pt x="22" y="0"/>
                  </a:cubicBezTo>
                  <a:cubicBezTo>
                    <a:pt x="15" y="1"/>
                    <a:pt x="7" y="2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6" name="Freeform 394">
              <a:extLst>
                <a:ext uri="{FF2B5EF4-FFF2-40B4-BE49-F238E27FC236}">
                  <a16:creationId xmlns="" xmlns:a16="http://schemas.microsoft.com/office/drawing/2014/main" id="{35CE25C6-F091-4F3D-A008-CB05F463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3956051"/>
              <a:ext cx="15875" cy="4763"/>
            </a:xfrm>
            <a:custGeom>
              <a:avLst/>
              <a:gdLst>
                <a:gd name="T0" fmla="*/ 1 w 18"/>
                <a:gd name="T1" fmla="*/ 4 h 4"/>
                <a:gd name="T2" fmla="*/ 18 w 18"/>
                <a:gd name="T3" fmla="*/ 0 h 4"/>
                <a:gd name="T4" fmla="*/ 0 w 18"/>
                <a:gd name="T5" fmla="*/ 3 h 4"/>
                <a:gd name="T6" fmla="*/ 1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1" y="4"/>
                  </a:moveTo>
                  <a:cubicBezTo>
                    <a:pt x="6" y="3"/>
                    <a:pt x="12" y="1"/>
                    <a:pt x="18" y="0"/>
                  </a:cubicBezTo>
                  <a:cubicBezTo>
                    <a:pt x="12" y="1"/>
                    <a:pt x="6" y="2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7" name="Freeform 395">
              <a:extLst>
                <a:ext uri="{FF2B5EF4-FFF2-40B4-BE49-F238E27FC236}">
                  <a16:creationId xmlns="" xmlns:a16="http://schemas.microsoft.com/office/drawing/2014/main" id="{18A3445E-6D63-48A4-ABB8-D93428AD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3951288"/>
              <a:ext cx="11113" cy="3175"/>
            </a:xfrm>
            <a:custGeom>
              <a:avLst/>
              <a:gdLst>
                <a:gd name="T0" fmla="*/ 0 w 11"/>
                <a:gd name="T1" fmla="*/ 3 h 3"/>
                <a:gd name="T2" fmla="*/ 11 w 11"/>
                <a:gd name="T3" fmla="*/ 0 h 3"/>
                <a:gd name="T4" fmla="*/ 0 w 11"/>
                <a:gd name="T5" fmla="*/ 2 h 3"/>
                <a:gd name="T6" fmla="*/ 0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8" y="1"/>
                    <a:pt x="11" y="0"/>
                  </a:cubicBezTo>
                  <a:cubicBezTo>
                    <a:pt x="8" y="1"/>
                    <a:pt x="4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8" name="Freeform 396">
              <a:extLst>
                <a:ext uri="{FF2B5EF4-FFF2-40B4-BE49-F238E27FC236}">
                  <a16:creationId xmlns="" xmlns:a16="http://schemas.microsoft.com/office/drawing/2014/main" id="{8EEDD25D-7F82-4695-B578-16664C784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394811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9" name="Freeform 397">
              <a:extLst>
                <a:ext uri="{FF2B5EF4-FFF2-40B4-BE49-F238E27FC236}">
                  <a16:creationId xmlns="" xmlns:a16="http://schemas.microsoft.com/office/drawing/2014/main" id="{614EDF73-B8A4-46AF-9038-06EA773C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3944938"/>
              <a:ext cx="11113" cy="20638"/>
            </a:xfrm>
            <a:custGeom>
              <a:avLst/>
              <a:gdLst>
                <a:gd name="T0" fmla="*/ 1 w 12"/>
                <a:gd name="T1" fmla="*/ 21 h 21"/>
                <a:gd name="T2" fmla="*/ 12 w 12"/>
                <a:gd name="T3" fmla="*/ 0 h 21"/>
                <a:gd name="T4" fmla="*/ 0 w 12"/>
                <a:gd name="T5" fmla="*/ 20 h 21"/>
                <a:gd name="T6" fmla="*/ 1 w 1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5" y="14"/>
                    <a:pt x="9" y="7"/>
                    <a:pt x="12" y="0"/>
                  </a:cubicBezTo>
                  <a:cubicBezTo>
                    <a:pt x="9" y="7"/>
                    <a:pt x="5" y="14"/>
                    <a:pt x="0" y="20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0" name="Freeform 398">
              <a:extLst>
                <a:ext uri="{FF2B5EF4-FFF2-40B4-BE49-F238E27FC236}">
                  <a16:creationId xmlns="" xmlns:a16="http://schemas.microsoft.com/office/drawing/2014/main" id="{23150547-DF2F-4C9D-9BC8-9224CDE3F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3944938"/>
              <a:ext cx="7938" cy="14288"/>
            </a:xfrm>
            <a:custGeom>
              <a:avLst/>
              <a:gdLst>
                <a:gd name="T0" fmla="*/ 1 w 9"/>
                <a:gd name="T1" fmla="*/ 16 h 16"/>
                <a:gd name="T2" fmla="*/ 9 w 9"/>
                <a:gd name="T3" fmla="*/ 0 h 16"/>
                <a:gd name="T4" fmla="*/ 0 w 9"/>
                <a:gd name="T5" fmla="*/ 16 h 16"/>
                <a:gd name="T6" fmla="*/ 1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4" y="11"/>
                    <a:pt x="7" y="6"/>
                    <a:pt x="9" y="0"/>
                  </a:cubicBezTo>
                  <a:cubicBezTo>
                    <a:pt x="6" y="5"/>
                    <a:pt x="3" y="11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1" name="Freeform 399">
              <a:extLst>
                <a:ext uri="{FF2B5EF4-FFF2-40B4-BE49-F238E27FC236}">
                  <a16:creationId xmlns="" xmlns:a16="http://schemas.microsoft.com/office/drawing/2014/main" id="{D5B189A5-58BF-4D26-BDCC-B8DAD27EF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3944938"/>
              <a:ext cx="6350" cy="9525"/>
            </a:xfrm>
            <a:custGeom>
              <a:avLst/>
              <a:gdLst>
                <a:gd name="T0" fmla="*/ 0 w 6"/>
                <a:gd name="T1" fmla="*/ 11 h 11"/>
                <a:gd name="T2" fmla="*/ 6 w 6"/>
                <a:gd name="T3" fmla="*/ 0 h 11"/>
                <a:gd name="T4" fmla="*/ 0 w 6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4" y="3"/>
                    <a:pt x="2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2" name="Freeform 400">
              <a:extLst>
                <a:ext uri="{FF2B5EF4-FFF2-40B4-BE49-F238E27FC236}">
                  <a16:creationId xmlns="" xmlns:a16="http://schemas.microsoft.com/office/drawing/2014/main" id="{93E64744-EF0A-4513-9D8D-D210F893B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3944938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3" name="Freeform 401">
              <a:extLst>
                <a:ext uri="{FF2B5EF4-FFF2-40B4-BE49-F238E27FC236}">
                  <a16:creationId xmlns="" xmlns:a16="http://schemas.microsoft.com/office/drawing/2014/main" id="{9F25D8FC-E4E7-4BF7-8D2C-D45CB096B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3924301"/>
              <a:ext cx="3175" cy="39688"/>
            </a:xfrm>
            <a:custGeom>
              <a:avLst/>
              <a:gdLst>
                <a:gd name="T0" fmla="*/ 2 w 3"/>
                <a:gd name="T1" fmla="*/ 43 h 43"/>
                <a:gd name="T2" fmla="*/ 3 w 3"/>
                <a:gd name="T3" fmla="*/ 21 h 43"/>
                <a:gd name="T4" fmla="*/ 0 w 3"/>
                <a:gd name="T5" fmla="*/ 0 h 43"/>
                <a:gd name="T6" fmla="*/ 1 w 3"/>
                <a:gd name="T7" fmla="*/ 21 h 43"/>
                <a:gd name="T8" fmla="*/ 2 w 3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2" y="43"/>
                  </a:moveTo>
                  <a:cubicBezTo>
                    <a:pt x="3" y="36"/>
                    <a:pt x="3" y="28"/>
                    <a:pt x="3" y="21"/>
                  </a:cubicBezTo>
                  <a:cubicBezTo>
                    <a:pt x="2" y="14"/>
                    <a:pt x="2" y="7"/>
                    <a:pt x="0" y="0"/>
                  </a:cubicBezTo>
                  <a:cubicBezTo>
                    <a:pt x="1" y="7"/>
                    <a:pt x="1" y="14"/>
                    <a:pt x="1" y="21"/>
                  </a:cubicBezTo>
                  <a:cubicBezTo>
                    <a:pt x="2" y="28"/>
                    <a:pt x="2" y="36"/>
                    <a:pt x="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4" name="Freeform 402">
              <a:extLst>
                <a:ext uri="{FF2B5EF4-FFF2-40B4-BE49-F238E27FC236}">
                  <a16:creationId xmlns="" xmlns:a16="http://schemas.microsoft.com/office/drawing/2014/main" id="{CBFF373F-55BC-4E68-B078-4BCA78A58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3937001"/>
              <a:ext cx="9525" cy="19050"/>
            </a:xfrm>
            <a:custGeom>
              <a:avLst/>
              <a:gdLst>
                <a:gd name="T0" fmla="*/ 11 w 11"/>
                <a:gd name="T1" fmla="*/ 19 h 20"/>
                <a:gd name="T2" fmla="*/ 0 w 11"/>
                <a:gd name="T3" fmla="*/ 0 h 20"/>
                <a:gd name="T4" fmla="*/ 10 w 11"/>
                <a:gd name="T5" fmla="*/ 20 h 20"/>
                <a:gd name="T6" fmla="*/ 11 w 11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19"/>
                  </a:moveTo>
                  <a:cubicBezTo>
                    <a:pt x="7" y="13"/>
                    <a:pt x="4" y="7"/>
                    <a:pt x="0" y="0"/>
                  </a:cubicBezTo>
                  <a:cubicBezTo>
                    <a:pt x="4" y="7"/>
                    <a:pt x="7" y="13"/>
                    <a:pt x="10" y="20"/>
                  </a:cubicBezTo>
                  <a:lnTo>
                    <a:pt x="1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5" name="Freeform 403">
              <a:extLst>
                <a:ext uri="{FF2B5EF4-FFF2-40B4-BE49-F238E27FC236}">
                  <a16:creationId xmlns="" xmlns:a16="http://schemas.microsoft.com/office/drawing/2014/main" id="{04392F1B-E754-4E54-BD77-C6D1DDC1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3933826"/>
              <a:ext cx="6350" cy="12700"/>
            </a:xfrm>
            <a:custGeom>
              <a:avLst/>
              <a:gdLst>
                <a:gd name="T0" fmla="*/ 8 w 8"/>
                <a:gd name="T1" fmla="*/ 15 h 15"/>
                <a:gd name="T2" fmla="*/ 0 w 8"/>
                <a:gd name="T3" fmla="*/ 0 h 15"/>
                <a:gd name="T4" fmla="*/ 8 w 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6" y="10"/>
                    <a:pt x="3" y="5"/>
                    <a:pt x="0" y="0"/>
                  </a:cubicBezTo>
                  <a:cubicBezTo>
                    <a:pt x="3" y="5"/>
                    <a:pt x="5" y="10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6" name="Freeform 404">
              <a:extLst>
                <a:ext uri="{FF2B5EF4-FFF2-40B4-BE49-F238E27FC236}">
                  <a16:creationId xmlns="" xmlns:a16="http://schemas.microsoft.com/office/drawing/2014/main" id="{816D6C05-B3CA-499B-9C01-0DE39ECBD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3930651"/>
              <a:ext cx="4763" cy="9525"/>
            </a:xfrm>
            <a:custGeom>
              <a:avLst/>
              <a:gdLst>
                <a:gd name="T0" fmla="*/ 6 w 6"/>
                <a:gd name="T1" fmla="*/ 9 h 10"/>
                <a:gd name="T2" fmla="*/ 0 w 6"/>
                <a:gd name="T3" fmla="*/ 0 h 10"/>
                <a:gd name="T4" fmla="*/ 6 w 6"/>
                <a:gd name="T5" fmla="*/ 10 h 10"/>
                <a:gd name="T6" fmla="*/ 6 w 6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6" y="10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7" name="Freeform 405">
              <a:extLst>
                <a:ext uri="{FF2B5EF4-FFF2-40B4-BE49-F238E27FC236}">
                  <a16:creationId xmlns="" xmlns:a16="http://schemas.microsoft.com/office/drawing/2014/main" id="{114947A1-C5AC-41C9-8E38-4CD26111D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392747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8" name="Freeform 406">
              <a:extLst>
                <a:ext uri="{FF2B5EF4-FFF2-40B4-BE49-F238E27FC236}">
                  <a16:creationId xmlns="" xmlns:a16="http://schemas.microsoft.com/office/drawing/2014/main" id="{3A509D3F-042F-4B91-B6E1-2BFFC4F3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937001"/>
              <a:ext cx="9525" cy="19050"/>
            </a:xfrm>
            <a:custGeom>
              <a:avLst/>
              <a:gdLst>
                <a:gd name="T0" fmla="*/ 1 w 9"/>
                <a:gd name="T1" fmla="*/ 20 h 20"/>
                <a:gd name="T2" fmla="*/ 9 w 9"/>
                <a:gd name="T3" fmla="*/ 0 h 20"/>
                <a:gd name="T4" fmla="*/ 0 w 9"/>
                <a:gd name="T5" fmla="*/ 19 h 20"/>
                <a:gd name="T6" fmla="*/ 1 w 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1" y="20"/>
                  </a:moveTo>
                  <a:cubicBezTo>
                    <a:pt x="4" y="13"/>
                    <a:pt x="7" y="7"/>
                    <a:pt x="9" y="0"/>
                  </a:cubicBezTo>
                  <a:cubicBezTo>
                    <a:pt x="6" y="7"/>
                    <a:pt x="3" y="13"/>
                    <a:pt x="0" y="19"/>
                  </a:cubicBezTo>
                  <a:lnTo>
                    <a:pt x="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9" name="Freeform 407">
              <a:extLst>
                <a:ext uri="{FF2B5EF4-FFF2-40B4-BE49-F238E27FC236}">
                  <a16:creationId xmlns="" xmlns:a16="http://schemas.microsoft.com/office/drawing/2014/main" id="{C082A51E-B806-4E17-9FAF-B8496755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933826"/>
              <a:ext cx="7938" cy="12700"/>
            </a:xfrm>
            <a:custGeom>
              <a:avLst/>
              <a:gdLst>
                <a:gd name="T0" fmla="*/ 0 w 7"/>
                <a:gd name="T1" fmla="*/ 15 h 15"/>
                <a:gd name="T2" fmla="*/ 7 w 7"/>
                <a:gd name="T3" fmla="*/ 0 h 15"/>
                <a:gd name="T4" fmla="*/ 0 w 7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cubicBezTo>
                    <a:pt x="3" y="10"/>
                    <a:pt x="5" y="5"/>
                    <a:pt x="7" y="0"/>
                  </a:cubicBezTo>
                  <a:cubicBezTo>
                    <a:pt x="5" y="5"/>
                    <a:pt x="2" y="1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0" name="Freeform 408">
              <a:extLst>
                <a:ext uri="{FF2B5EF4-FFF2-40B4-BE49-F238E27FC236}">
                  <a16:creationId xmlns="" xmlns:a16="http://schemas.microsoft.com/office/drawing/2014/main" id="{662F52DD-FFFD-4A64-8ACC-8BC3C342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930651"/>
              <a:ext cx="4763" cy="9525"/>
            </a:xfrm>
            <a:custGeom>
              <a:avLst/>
              <a:gdLst>
                <a:gd name="T0" fmla="*/ 0 w 4"/>
                <a:gd name="T1" fmla="*/ 10 h 10"/>
                <a:gd name="T2" fmla="*/ 4 w 4"/>
                <a:gd name="T3" fmla="*/ 0 h 10"/>
                <a:gd name="T4" fmla="*/ 0 w 4"/>
                <a:gd name="T5" fmla="*/ 9 h 10"/>
                <a:gd name="T6" fmla="*/ 0 w 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1" name="Freeform 409">
              <a:extLst>
                <a:ext uri="{FF2B5EF4-FFF2-40B4-BE49-F238E27FC236}">
                  <a16:creationId xmlns="" xmlns:a16="http://schemas.microsoft.com/office/drawing/2014/main" id="{41C1B728-AD3D-40D0-B9B4-8C83429F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3927476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2" name="Freeform 410">
              <a:extLst>
                <a:ext uri="{FF2B5EF4-FFF2-40B4-BE49-F238E27FC236}">
                  <a16:creationId xmlns="" xmlns:a16="http://schemas.microsoft.com/office/drawing/2014/main" id="{C7A34A1F-38DC-44DA-824D-43AA6C0E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3987801"/>
              <a:ext cx="41275" cy="19050"/>
            </a:xfrm>
            <a:custGeom>
              <a:avLst/>
              <a:gdLst>
                <a:gd name="T0" fmla="*/ 0 w 43"/>
                <a:gd name="T1" fmla="*/ 21 h 21"/>
                <a:gd name="T2" fmla="*/ 22 w 43"/>
                <a:gd name="T3" fmla="*/ 12 h 21"/>
                <a:gd name="T4" fmla="*/ 43 w 43"/>
                <a:gd name="T5" fmla="*/ 0 h 21"/>
                <a:gd name="T6" fmla="*/ 21 w 43"/>
                <a:gd name="T7" fmla="*/ 11 h 21"/>
                <a:gd name="T8" fmla="*/ 0 w 43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0" y="21"/>
                  </a:moveTo>
                  <a:cubicBezTo>
                    <a:pt x="7" y="18"/>
                    <a:pt x="14" y="15"/>
                    <a:pt x="22" y="12"/>
                  </a:cubicBezTo>
                  <a:cubicBezTo>
                    <a:pt x="29" y="9"/>
                    <a:pt x="36" y="5"/>
                    <a:pt x="43" y="0"/>
                  </a:cubicBezTo>
                  <a:cubicBezTo>
                    <a:pt x="35" y="4"/>
                    <a:pt x="28" y="8"/>
                    <a:pt x="21" y="11"/>
                  </a:cubicBezTo>
                  <a:cubicBezTo>
                    <a:pt x="14" y="14"/>
                    <a:pt x="7" y="17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3" name="Freeform 411">
              <a:extLst>
                <a:ext uri="{FF2B5EF4-FFF2-40B4-BE49-F238E27FC236}">
                  <a16:creationId xmlns="" xmlns:a16="http://schemas.microsoft.com/office/drawing/2014/main" id="{8732B2CB-44E3-45CA-A4A6-B76F63093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4002088"/>
              <a:ext cx="20638" cy="1588"/>
            </a:xfrm>
            <a:custGeom>
              <a:avLst/>
              <a:gdLst>
                <a:gd name="T0" fmla="*/ 0 w 23"/>
                <a:gd name="T1" fmla="*/ 1 h 2"/>
                <a:gd name="T2" fmla="*/ 23 w 23"/>
                <a:gd name="T3" fmla="*/ 1 h 2"/>
                <a:gd name="T4" fmla="*/ 0 w 23"/>
                <a:gd name="T5" fmla="*/ 0 h 2"/>
                <a:gd name="T6" fmla="*/ 0 w 2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0" y="1"/>
                  </a:moveTo>
                  <a:cubicBezTo>
                    <a:pt x="8" y="2"/>
                    <a:pt x="15" y="2"/>
                    <a:pt x="23" y="1"/>
                  </a:cubicBezTo>
                  <a:cubicBezTo>
                    <a:pt x="15" y="1"/>
                    <a:pt x="8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4" name="Freeform 412">
              <a:extLst>
                <a:ext uri="{FF2B5EF4-FFF2-40B4-BE49-F238E27FC236}">
                  <a16:creationId xmlns="" xmlns:a16="http://schemas.microsoft.com/office/drawing/2014/main" id="{C929C725-279A-4FCE-99D2-F906059B0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3998913"/>
              <a:ext cx="15875" cy="1588"/>
            </a:xfrm>
            <a:custGeom>
              <a:avLst/>
              <a:gdLst>
                <a:gd name="T0" fmla="*/ 0 w 17"/>
                <a:gd name="T1" fmla="*/ 1 h 1"/>
                <a:gd name="T2" fmla="*/ 17 w 17"/>
                <a:gd name="T3" fmla="*/ 0 h 1"/>
                <a:gd name="T4" fmla="*/ 0 w 17"/>
                <a:gd name="T5" fmla="*/ 0 h 1"/>
                <a:gd name="T6" fmla="*/ 0 w 1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0" y="1"/>
                  </a:moveTo>
                  <a:cubicBezTo>
                    <a:pt x="5" y="1"/>
                    <a:pt x="11" y="1"/>
                    <a:pt x="17" y="0"/>
                  </a:cubicBezTo>
                  <a:cubicBezTo>
                    <a:pt x="11" y="0"/>
                    <a:pt x="6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5" name="Freeform 413">
              <a:extLst>
                <a:ext uri="{FF2B5EF4-FFF2-40B4-BE49-F238E27FC236}">
                  <a16:creationId xmlns="" xmlns:a16="http://schemas.microsoft.com/office/drawing/2014/main" id="{3A2E9287-3DD5-4151-BEF9-FC0C85F6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3995738"/>
              <a:ext cx="11113" cy="1588"/>
            </a:xfrm>
            <a:custGeom>
              <a:avLst/>
              <a:gdLst>
                <a:gd name="T0" fmla="*/ 0 w 12"/>
                <a:gd name="T1" fmla="*/ 1 h 1"/>
                <a:gd name="T2" fmla="*/ 12 w 12"/>
                <a:gd name="T3" fmla="*/ 0 h 1"/>
                <a:gd name="T4" fmla="*/ 0 w 12"/>
                <a:gd name="T5" fmla="*/ 0 h 1"/>
                <a:gd name="T6" fmla="*/ 0 w 1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6" name="Freeform 414">
              <a:extLst>
                <a:ext uri="{FF2B5EF4-FFF2-40B4-BE49-F238E27FC236}">
                  <a16:creationId xmlns="" xmlns:a16="http://schemas.microsoft.com/office/drawing/2014/main" id="{6DFD8D87-2439-4CBB-A004-3820219B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992563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7" name="Freeform 415">
              <a:extLst>
                <a:ext uri="{FF2B5EF4-FFF2-40B4-BE49-F238E27FC236}">
                  <a16:creationId xmlns="" xmlns:a16="http://schemas.microsoft.com/office/drawing/2014/main" id="{3C4E9865-5021-46B7-89A0-A01A38DC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3986213"/>
              <a:ext cx="14288" cy="17463"/>
            </a:xfrm>
            <a:custGeom>
              <a:avLst/>
              <a:gdLst>
                <a:gd name="T0" fmla="*/ 1 w 15"/>
                <a:gd name="T1" fmla="*/ 18 h 18"/>
                <a:gd name="T2" fmla="*/ 15 w 15"/>
                <a:gd name="T3" fmla="*/ 0 h 18"/>
                <a:gd name="T4" fmla="*/ 0 w 15"/>
                <a:gd name="T5" fmla="*/ 18 h 18"/>
                <a:gd name="T6" fmla="*/ 1 w 1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" y="18"/>
                  </a:moveTo>
                  <a:cubicBezTo>
                    <a:pt x="6" y="12"/>
                    <a:pt x="11" y="6"/>
                    <a:pt x="15" y="0"/>
                  </a:cubicBezTo>
                  <a:cubicBezTo>
                    <a:pt x="10" y="6"/>
                    <a:pt x="5" y="12"/>
                    <a:pt x="0" y="18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8" name="Freeform 416">
              <a:extLst>
                <a:ext uri="{FF2B5EF4-FFF2-40B4-BE49-F238E27FC236}">
                  <a16:creationId xmlns="" xmlns:a16="http://schemas.microsoft.com/office/drawing/2014/main" id="{DBFADF75-C63A-445B-9684-E61152BB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3986213"/>
              <a:ext cx="12700" cy="14288"/>
            </a:xfrm>
            <a:custGeom>
              <a:avLst/>
              <a:gdLst>
                <a:gd name="T0" fmla="*/ 1 w 12"/>
                <a:gd name="T1" fmla="*/ 15 h 15"/>
                <a:gd name="T2" fmla="*/ 12 w 12"/>
                <a:gd name="T3" fmla="*/ 0 h 15"/>
                <a:gd name="T4" fmla="*/ 0 w 12"/>
                <a:gd name="T5" fmla="*/ 14 h 15"/>
                <a:gd name="T6" fmla="*/ 1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" y="15"/>
                  </a:moveTo>
                  <a:cubicBezTo>
                    <a:pt x="5" y="10"/>
                    <a:pt x="9" y="5"/>
                    <a:pt x="12" y="0"/>
                  </a:cubicBezTo>
                  <a:cubicBezTo>
                    <a:pt x="8" y="5"/>
                    <a:pt x="4" y="9"/>
                    <a:pt x="0" y="14"/>
                  </a:cubicBezTo>
                  <a:lnTo>
                    <a:pt x="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9" name="Freeform 417">
              <a:extLst>
                <a:ext uri="{FF2B5EF4-FFF2-40B4-BE49-F238E27FC236}">
                  <a16:creationId xmlns="" xmlns:a16="http://schemas.microsoft.com/office/drawing/2014/main" id="{7110FCF4-388B-4ABF-83C2-589A0DCE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3987801"/>
              <a:ext cx="6350" cy="7938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0 h 9"/>
                <a:gd name="T4" fmla="*/ 0 w 8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0" name="Freeform 419">
              <a:extLst>
                <a:ext uri="{FF2B5EF4-FFF2-40B4-BE49-F238E27FC236}">
                  <a16:creationId xmlns="" xmlns:a16="http://schemas.microsoft.com/office/drawing/2014/main" id="{D36E15D9-109C-4567-9B6A-02D26A09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3987800"/>
              <a:ext cx="4763" cy="476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1" name="Freeform 420">
              <a:extLst>
                <a:ext uri="{FF2B5EF4-FFF2-40B4-BE49-F238E27FC236}">
                  <a16:creationId xmlns="" xmlns:a16="http://schemas.microsoft.com/office/drawing/2014/main" id="{472B5FD5-E094-4FEB-9C77-9326DA5C9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3960813"/>
              <a:ext cx="6350" cy="39688"/>
            </a:xfrm>
            <a:custGeom>
              <a:avLst/>
              <a:gdLst>
                <a:gd name="T0" fmla="*/ 0 w 7"/>
                <a:gd name="T1" fmla="*/ 43 h 43"/>
                <a:gd name="T2" fmla="*/ 5 w 7"/>
                <a:gd name="T3" fmla="*/ 21 h 43"/>
                <a:gd name="T4" fmla="*/ 7 w 7"/>
                <a:gd name="T5" fmla="*/ 0 h 43"/>
                <a:gd name="T6" fmla="*/ 4 w 7"/>
                <a:gd name="T7" fmla="*/ 21 h 43"/>
                <a:gd name="T8" fmla="*/ 0 w 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43"/>
                  </a:moveTo>
                  <a:cubicBezTo>
                    <a:pt x="3" y="36"/>
                    <a:pt x="4" y="28"/>
                    <a:pt x="5" y="21"/>
                  </a:cubicBezTo>
                  <a:cubicBezTo>
                    <a:pt x="6" y="14"/>
                    <a:pt x="7" y="7"/>
                    <a:pt x="7" y="0"/>
                  </a:cubicBezTo>
                  <a:cubicBezTo>
                    <a:pt x="6" y="7"/>
                    <a:pt x="5" y="14"/>
                    <a:pt x="4" y="21"/>
                  </a:cubicBezTo>
                  <a:cubicBezTo>
                    <a:pt x="3" y="28"/>
                    <a:pt x="2" y="35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2" name="Freeform 421">
              <a:extLst>
                <a:ext uri="{FF2B5EF4-FFF2-40B4-BE49-F238E27FC236}">
                  <a16:creationId xmlns="" xmlns:a16="http://schemas.microsoft.com/office/drawing/2014/main" id="{ADC0E791-BA5C-4342-9AA8-99E03A94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3971925"/>
              <a:ext cx="6350" cy="20638"/>
            </a:xfrm>
            <a:custGeom>
              <a:avLst/>
              <a:gdLst>
                <a:gd name="T0" fmla="*/ 7 w 7"/>
                <a:gd name="T1" fmla="*/ 20 h 21"/>
                <a:gd name="T2" fmla="*/ 0 w 7"/>
                <a:gd name="T3" fmla="*/ 0 h 21"/>
                <a:gd name="T4" fmla="*/ 6 w 7"/>
                <a:gd name="T5" fmla="*/ 21 h 21"/>
                <a:gd name="T6" fmla="*/ 7 w 7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7" y="20"/>
                  </a:moveTo>
                  <a:cubicBezTo>
                    <a:pt x="5" y="13"/>
                    <a:pt x="3" y="7"/>
                    <a:pt x="0" y="0"/>
                  </a:cubicBezTo>
                  <a:cubicBezTo>
                    <a:pt x="2" y="7"/>
                    <a:pt x="4" y="14"/>
                    <a:pt x="6" y="21"/>
                  </a:cubicBezTo>
                  <a:lnTo>
                    <a:pt x="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3" name="Freeform 422">
              <a:extLst>
                <a:ext uri="{FF2B5EF4-FFF2-40B4-BE49-F238E27FC236}">
                  <a16:creationId xmlns="" xmlns:a16="http://schemas.microsoft.com/office/drawing/2014/main" id="{4019886C-9670-4AB5-8A02-7B1AD3D4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3968750"/>
              <a:ext cx="4763" cy="14288"/>
            </a:xfrm>
            <a:custGeom>
              <a:avLst/>
              <a:gdLst>
                <a:gd name="T0" fmla="*/ 5 w 5"/>
                <a:gd name="T1" fmla="*/ 16 h 16"/>
                <a:gd name="T2" fmla="*/ 0 w 5"/>
                <a:gd name="T3" fmla="*/ 0 h 16"/>
                <a:gd name="T4" fmla="*/ 5 w 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1" y="5"/>
                    <a:pt x="3" y="11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4" name="Freeform 423">
              <a:extLst>
                <a:ext uri="{FF2B5EF4-FFF2-40B4-BE49-F238E27FC236}">
                  <a16:creationId xmlns="" xmlns:a16="http://schemas.microsoft.com/office/drawing/2014/main" id="{FC1DCDD7-3774-4E9F-BEA7-3FEFC3B7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3965575"/>
              <a:ext cx="3175" cy="11113"/>
            </a:xfrm>
            <a:custGeom>
              <a:avLst/>
              <a:gdLst>
                <a:gd name="T0" fmla="*/ 4 w 4"/>
                <a:gd name="T1" fmla="*/ 10 h 11"/>
                <a:gd name="T2" fmla="*/ 0 w 4"/>
                <a:gd name="T3" fmla="*/ 0 h 11"/>
                <a:gd name="T4" fmla="*/ 3 w 4"/>
                <a:gd name="T5" fmla="*/ 11 h 11"/>
                <a:gd name="T6" fmla="*/ 4 w 4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1" y="4"/>
                    <a:pt x="2" y="7"/>
                    <a:pt x="3" y="11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5" name="Freeform 424">
              <a:extLst>
                <a:ext uri="{FF2B5EF4-FFF2-40B4-BE49-F238E27FC236}">
                  <a16:creationId xmlns="" xmlns:a16="http://schemas.microsoft.com/office/drawing/2014/main" id="{C0CA5548-DEBD-4E21-9344-0302EFC3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39639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6" name="Freeform 425">
              <a:extLst>
                <a:ext uri="{FF2B5EF4-FFF2-40B4-BE49-F238E27FC236}">
                  <a16:creationId xmlns="" xmlns:a16="http://schemas.microsoft.com/office/drawing/2014/main" id="{6BD685C1-2B5A-407C-9245-8DC4A146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3975100"/>
              <a:ext cx="12700" cy="17463"/>
            </a:xfrm>
            <a:custGeom>
              <a:avLst/>
              <a:gdLst>
                <a:gd name="T0" fmla="*/ 1 w 13"/>
                <a:gd name="T1" fmla="*/ 18 h 18"/>
                <a:gd name="T2" fmla="*/ 13 w 13"/>
                <a:gd name="T3" fmla="*/ 0 h 18"/>
                <a:gd name="T4" fmla="*/ 0 w 13"/>
                <a:gd name="T5" fmla="*/ 17 h 18"/>
                <a:gd name="T6" fmla="*/ 1 w 1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1" y="18"/>
                  </a:moveTo>
                  <a:cubicBezTo>
                    <a:pt x="5" y="12"/>
                    <a:pt x="9" y="6"/>
                    <a:pt x="13" y="0"/>
                  </a:cubicBezTo>
                  <a:cubicBezTo>
                    <a:pt x="9" y="6"/>
                    <a:pt x="5" y="11"/>
                    <a:pt x="0" y="17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7" name="Freeform 426">
              <a:extLst>
                <a:ext uri="{FF2B5EF4-FFF2-40B4-BE49-F238E27FC236}">
                  <a16:creationId xmlns="" xmlns:a16="http://schemas.microsoft.com/office/drawing/2014/main" id="{7BD8D49A-E7E2-4134-9B44-34885BD1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251" y="3970338"/>
              <a:ext cx="7938" cy="12700"/>
            </a:xfrm>
            <a:custGeom>
              <a:avLst/>
              <a:gdLst>
                <a:gd name="T0" fmla="*/ 0 w 9"/>
                <a:gd name="T1" fmla="*/ 14 h 14"/>
                <a:gd name="T2" fmla="*/ 9 w 9"/>
                <a:gd name="T3" fmla="*/ 0 h 14"/>
                <a:gd name="T4" fmla="*/ 0 w 9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  <a:cubicBezTo>
                    <a:pt x="6" y="5"/>
                    <a:pt x="3" y="9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8" name="Freeform 427">
              <a:extLst>
                <a:ext uri="{FF2B5EF4-FFF2-40B4-BE49-F238E27FC236}">
                  <a16:creationId xmlns="" xmlns:a16="http://schemas.microsoft.com/office/drawing/2014/main" id="{A9284DDA-B843-49C1-A376-B3B260543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3967163"/>
              <a:ext cx="4763" cy="9525"/>
            </a:xfrm>
            <a:custGeom>
              <a:avLst/>
              <a:gdLst>
                <a:gd name="T0" fmla="*/ 1 w 6"/>
                <a:gd name="T1" fmla="*/ 9 h 9"/>
                <a:gd name="T2" fmla="*/ 6 w 6"/>
                <a:gd name="T3" fmla="*/ 0 h 9"/>
                <a:gd name="T4" fmla="*/ 0 w 6"/>
                <a:gd name="T5" fmla="*/ 8 h 9"/>
                <a:gd name="T6" fmla="*/ 1 w 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9"/>
                  </a:moveTo>
                  <a:cubicBezTo>
                    <a:pt x="3" y="6"/>
                    <a:pt x="4" y="3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9" name="Freeform 428">
              <a:extLst>
                <a:ext uri="{FF2B5EF4-FFF2-40B4-BE49-F238E27FC236}">
                  <a16:creationId xmlns="" xmlns:a16="http://schemas.microsoft.com/office/drawing/2014/main" id="{7EE59DB5-88F6-4D32-8351-F0D39B5D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396398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0" name="Freeform 429">
              <a:extLst>
                <a:ext uri="{FF2B5EF4-FFF2-40B4-BE49-F238E27FC236}">
                  <a16:creationId xmlns="" xmlns:a16="http://schemas.microsoft.com/office/drawing/2014/main" id="{8B10EC46-43D8-4A04-829D-2F1237CC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4027488"/>
              <a:ext cx="42863" cy="12700"/>
            </a:xfrm>
            <a:custGeom>
              <a:avLst/>
              <a:gdLst>
                <a:gd name="T0" fmla="*/ 0 w 45"/>
                <a:gd name="T1" fmla="*/ 14 h 14"/>
                <a:gd name="T2" fmla="*/ 23 w 45"/>
                <a:gd name="T3" fmla="*/ 8 h 14"/>
                <a:gd name="T4" fmla="*/ 45 w 45"/>
                <a:gd name="T5" fmla="*/ 0 h 14"/>
                <a:gd name="T6" fmla="*/ 23 w 45"/>
                <a:gd name="T7" fmla="*/ 7 h 14"/>
                <a:gd name="T8" fmla="*/ 0 w 4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cubicBezTo>
                    <a:pt x="8" y="12"/>
                    <a:pt x="15" y="10"/>
                    <a:pt x="23" y="8"/>
                  </a:cubicBezTo>
                  <a:cubicBezTo>
                    <a:pt x="30" y="6"/>
                    <a:pt x="38" y="3"/>
                    <a:pt x="45" y="0"/>
                  </a:cubicBezTo>
                  <a:cubicBezTo>
                    <a:pt x="38" y="3"/>
                    <a:pt x="30" y="5"/>
                    <a:pt x="23" y="7"/>
                  </a:cubicBezTo>
                  <a:cubicBezTo>
                    <a:pt x="15" y="10"/>
                    <a:pt x="8" y="12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1" name="Freeform 430">
              <a:extLst>
                <a:ext uri="{FF2B5EF4-FFF2-40B4-BE49-F238E27FC236}">
                  <a16:creationId xmlns="" xmlns:a16="http://schemas.microsoft.com/office/drawing/2014/main" id="{1DCD204A-4A6D-4DB3-AC1D-498D404A9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4037013"/>
              <a:ext cx="20638" cy="3175"/>
            </a:xfrm>
            <a:custGeom>
              <a:avLst/>
              <a:gdLst>
                <a:gd name="T0" fmla="*/ 0 w 22"/>
                <a:gd name="T1" fmla="*/ 1 h 4"/>
                <a:gd name="T2" fmla="*/ 22 w 22"/>
                <a:gd name="T3" fmla="*/ 4 h 4"/>
                <a:gd name="T4" fmla="*/ 0 w 22"/>
                <a:gd name="T5" fmla="*/ 0 h 4"/>
                <a:gd name="T6" fmla="*/ 0 w 2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0" y="1"/>
                  </a:moveTo>
                  <a:cubicBezTo>
                    <a:pt x="7" y="2"/>
                    <a:pt x="14" y="3"/>
                    <a:pt x="22" y="4"/>
                  </a:cubicBezTo>
                  <a:cubicBezTo>
                    <a:pt x="15" y="3"/>
                    <a:pt x="7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2" name="Freeform 431">
              <a:extLst>
                <a:ext uri="{FF2B5EF4-FFF2-40B4-BE49-F238E27FC236}">
                  <a16:creationId xmlns="" xmlns:a16="http://schemas.microsoft.com/office/drawing/2014/main" id="{D46C6C8F-1ED5-4F43-BD32-4B16EE41B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033838"/>
              <a:ext cx="15875" cy="4763"/>
            </a:xfrm>
            <a:custGeom>
              <a:avLst/>
              <a:gdLst>
                <a:gd name="T0" fmla="*/ 0 w 17"/>
                <a:gd name="T1" fmla="*/ 1 h 4"/>
                <a:gd name="T2" fmla="*/ 17 w 17"/>
                <a:gd name="T3" fmla="*/ 4 h 4"/>
                <a:gd name="T4" fmla="*/ 0 w 17"/>
                <a:gd name="T5" fmla="*/ 0 h 4"/>
                <a:gd name="T6" fmla="*/ 0 w 1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5" y="2"/>
                    <a:pt x="11" y="3"/>
                    <a:pt x="17" y="4"/>
                  </a:cubicBezTo>
                  <a:cubicBezTo>
                    <a:pt x="11" y="3"/>
                    <a:pt x="6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3" name="Freeform 432">
              <a:extLst>
                <a:ext uri="{FF2B5EF4-FFF2-40B4-BE49-F238E27FC236}">
                  <a16:creationId xmlns="" xmlns:a16="http://schemas.microsoft.com/office/drawing/2014/main" id="{1C5F8113-5CF8-4D24-9B1D-95635AB0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4032250"/>
              <a:ext cx="9525" cy="158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0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3" y="1"/>
                    <a:pt x="7" y="1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4" name="Freeform 433">
              <a:extLst>
                <a:ext uri="{FF2B5EF4-FFF2-40B4-BE49-F238E27FC236}">
                  <a16:creationId xmlns="" xmlns:a16="http://schemas.microsoft.com/office/drawing/2014/main" id="{F4B5049E-D2FD-4AED-9575-1DB301EF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402907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1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5" name="Freeform 434">
              <a:extLst>
                <a:ext uri="{FF2B5EF4-FFF2-40B4-BE49-F238E27FC236}">
                  <a16:creationId xmlns="" xmlns:a16="http://schemas.microsoft.com/office/drawing/2014/main" id="{A794CAD8-47B7-453E-B301-702A84546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4022725"/>
              <a:ext cx="15875" cy="15875"/>
            </a:xfrm>
            <a:custGeom>
              <a:avLst/>
              <a:gdLst>
                <a:gd name="T0" fmla="*/ 0 w 17"/>
                <a:gd name="T1" fmla="*/ 16 h 16"/>
                <a:gd name="T2" fmla="*/ 17 w 17"/>
                <a:gd name="T3" fmla="*/ 0 h 16"/>
                <a:gd name="T4" fmla="*/ 0 w 17"/>
                <a:gd name="T5" fmla="*/ 15 h 16"/>
                <a:gd name="T6" fmla="*/ 0 w 1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6" y="11"/>
                    <a:pt x="12" y="5"/>
                    <a:pt x="17" y="0"/>
                  </a:cubicBezTo>
                  <a:cubicBezTo>
                    <a:pt x="11" y="5"/>
                    <a:pt x="6" y="10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6" name="Freeform 435">
              <a:extLst>
                <a:ext uri="{FF2B5EF4-FFF2-40B4-BE49-F238E27FC236}">
                  <a16:creationId xmlns="" xmlns:a16="http://schemas.microsoft.com/office/drawing/2014/main" id="{B7706C97-27B2-4FE2-A3C0-48FABD0BF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024313"/>
              <a:ext cx="12700" cy="11113"/>
            </a:xfrm>
            <a:custGeom>
              <a:avLst/>
              <a:gdLst>
                <a:gd name="T0" fmla="*/ 0 w 13"/>
                <a:gd name="T1" fmla="*/ 12 h 12"/>
                <a:gd name="T2" fmla="*/ 13 w 13"/>
                <a:gd name="T3" fmla="*/ 0 h 12"/>
                <a:gd name="T4" fmla="*/ 0 w 1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9" y="4"/>
                    <a:pt x="4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7" name="Freeform 436">
              <a:extLst>
                <a:ext uri="{FF2B5EF4-FFF2-40B4-BE49-F238E27FC236}">
                  <a16:creationId xmlns="" xmlns:a16="http://schemas.microsoft.com/office/drawing/2014/main" id="{3E885F3B-3718-4EA6-A5B4-29088F691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024313"/>
              <a:ext cx="7938" cy="7938"/>
            </a:xfrm>
            <a:custGeom>
              <a:avLst/>
              <a:gdLst>
                <a:gd name="T0" fmla="*/ 1 w 9"/>
                <a:gd name="T1" fmla="*/ 8 h 8"/>
                <a:gd name="T2" fmla="*/ 9 w 9"/>
                <a:gd name="T3" fmla="*/ 0 h 8"/>
                <a:gd name="T4" fmla="*/ 0 w 9"/>
                <a:gd name="T5" fmla="*/ 8 h 8"/>
                <a:gd name="T6" fmla="*/ 1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4" y="6"/>
                    <a:pt x="7" y="3"/>
                    <a:pt x="9" y="0"/>
                  </a:cubicBezTo>
                  <a:cubicBezTo>
                    <a:pt x="6" y="3"/>
                    <a:pt x="3" y="5"/>
                    <a:pt x="0" y="8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8" name="Freeform 437">
              <a:extLst>
                <a:ext uri="{FF2B5EF4-FFF2-40B4-BE49-F238E27FC236}">
                  <a16:creationId xmlns="" xmlns:a16="http://schemas.microsoft.com/office/drawing/2014/main" id="{41796DF2-0A72-4D63-BE88-278E6EAC0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4027488"/>
              <a:ext cx="4763" cy="1588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1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9" name="Freeform 438">
              <a:extLst>
                <a:ext uri="{FF2B5EF4-FFF2-40B4-BE49-F238E27FC236}">
                  <a16:creationId xmlns="" xmlns:a16="http://schemas.microsoft.com/office/drawing/2014/main" id="{6CEDD174-F7B6-43D6-9E98-9B177C0C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3992563"/>
              <a:ext cx="11113" cy="39688"/>
            </a:xfrm>
            <a:custGeom>
              <a:avLst/>
              <a:gdLst>
                <a:gd name="T0" fmla="*/ 0 w 13"/>
                <a:gd name="T1" fmla="*/ 42 h 42"/>
                <a:gd name="T2" fmla="*/ 7 w 13"/>
                <a:gd name="T3" fmla="*/ 21 h 42"/>
                <a:gd name="T4" fmla="*/ 13 w 13"/>
                <a:gd name="T5" fmla="*/ 0 h 42"/>
                <a:gd name="T6" fmla="*/ 6 w 13"/>
                <a:gd name="T7" fmla="*/ 21 h 42"/>
                <a:gd name="T8" fmla="*/ 0 w 1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2">
                  <a:moveTo>
                    <a:pt x="0" y="42"/>
                  </a:moveTo>
                  <a:cubicBezTo>
                    <a:pt x="3" y="35"/>
                    <a:pt x="5" y="28"/>
                    <a:pt x="7" y="21"/>
                  </a:cubicBezTo>
                  <a:cubicBezTo>
                    <a:pt x="10" y="14"/>
                    <a:pt x="11" y="7"/>
                    <a:pt x="13" y="0"/>
                  </a:cubicBezTo>
                  <a:cubicBezTo>
                    <a:pt x="11" y="7"/>
                    <a:pt x="9" y="14"/>
                    <a:pt x="6" y="21"/>
                  </a:cubicBezTo>
                  <a:cubicBezTo>
                    <a:pt x="4" y="28"/>
                    <a:pt x="2" y="35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0" name="Freeform 439">
              <a:extLst>
                <a:ext uri="{FF2B5EF4-FFF2-40B4-BE49-F238E27FC236}">
                  <a16:creationId xmlns="" xmlns:a16="http://schemas.microsoft.com/office/drawing/2014/main" id="{C4D7168C-4676-4F0F-A252-966AEDEA7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4003675"/>
              <a:ext cx="1588" cy="20638"/>
            </a:xfrm>
            <a:custGeom>
              <a:avLst/>
              <a:gdLst>
                <a:gd name="T0" fmla="*/ 3 w 3"/>
                <a:gd name="T1" fmla="*/ 21 h 21"/>
                <a:gd name="T2" fmla="*/ 0 w 3"/>
                <a:gd name="T3" fmla="*/ 0 h 21"/>
                <a:gd name="T4" fmla="*/ 2 w 3"/>
                <a:gd name="T5" fmla="*/ 21 h 21"/>
                <a:gd name="T6" fmla="*/ 3 w 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1">
                  <a:moveTo>
                    <a:pt x="3" y="21"/>
                  </a:moveTo>
                  <a:cubicBezTo>
                    <a:pt x="2" y="14"/>
                    <a:pt x="1" y="7"/>
                    <a:pt x="0" y="0"/>
                  </a:cubicBezTo>
                  <a:cubicBezTo>
                    <a:pt x="1" y="7"/>
                    <a:pt x="2" y="14"/>
                    <a:pt x="2" y="21"/>
                  </a:cubicBezTo>
                  <a:lnTo>
                    <a:pt x="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1" name="Freeform 440">
              <a:extLst>
                <a:ext uri="{FF2B5EF4-FFF2-40B4-BE49-F238E27FC236}">
                  <a16:creationId xmlns="" xmlns:a16="http://schemas.microsoft.com/office/drawing/2014/main" id="{FCB5A857-0928-4193-A2BA-B0A693AB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4000500"/>
              <a:ext cx="3175" cy="15875"/>
            </a:xfrm>
            <a:custGeom>
              <a:avLst/>
              <a:gdLst>
                <a:gd name="T0" fmla="*/ 3 w 3"/>
                <a:gd name="T1" fmla="*/ 17 h 17"/>
                <a:gd name="T2" fmla="*/ 0 w 3"/>
                <a:gd name="T3" fmla="*/ 0 h 17"/>
                <a:gd name="T4" fmla="*/ 2 w 3"/>
                <a:gd name="T5" fmla="*/ 17 h 17"/>
                <a:gd name="T6" fmla="*/ 3 w 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7">
                  <a:moveTo>
                    <a:pt x="3" y="17"/>
                  </a:moveTo>
                  <a:cubicBezTo>
                    <a:pt x="2" y="11"/>
                    <a:pt x="1" y="6"/>
                    <a:pt x="0" y="0"/>
                  </a:cubicBezTo>
                  <a:cubicBezTo>
                    <a:pt x="1" y="6"/>
                    <a:pt x="2" y="11"/>
                    <a:pt x="2" y="17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2" name="Freeform 441">
              <a:extLst>
                <a:ext uri="{FF2B5EF4-FFF2-40B4-BE49-F238E27FC236}">
                  <a16:creationId xmlns="" xmlns:a16="http://schemas.microsoft.com/office/drawing/2014/main" id="{3A8C0458-723D-4927-B448-03F02DE4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3998913"/>
              <a:ext cx="3175" cy="9525"/>
            </a:xfrm>
            <a:custGeom>
              <a:avLst/>
              <a:gdLst>
                <a:gd name="T0" fmla="*/ 3 w 3"/>
                <a:gd name="T1" fmla="*/ 10 h 10"/>
                <a:gd name="T2" fmla="*/ 0 w 3"/>
                <a:gd name="T3" fmla="*/ 0 h 10"/>
                <a:gd name="T4" fmla="*/ 2 w 3"/>
                <a:gd name="T5" fmla="*/ 10 h 10"/>
                <a:gd name="T6" fmla="*/ 3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1" y="3"/>
                    <a:pt x="1" y="7"/>
                    <a:pt x="2" y="10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3" name="Freeform 442">
              <a:extLst>
                <a:ext uri="{FF2B5EF4-FFF2-40B4-BE49-F238E27FC236}">
                  <a16:creationId xmlns="" xmlns:a16="http://schemas.microsoft.com/office/drawing/2014/main" id="{D4854BF2-4FE6-47B4-9CA8-EB5D81F15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1" y="39973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4" name="Freeform 443">
              <a:extLst>
                <a:ext uri="{FF2B5EF4-FFF2-40B4-BE49-F238E27FC236}">
                  <a16:creationId xmlns="" xmlns:a16="http://schemas.microsoft.com/office/drawing/2014/main" id="{AF234919-74FB-4019-9CE3-1CDAC46C6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4008438"/>
              <a:ext cx="14288" cy="15875"/>
            </a:xfrm>
            <a:custGeom>
              <a:avLst/>
              <a:gdLst>
                <a:gd name="T0" fmla="*/ 0 w 15"/>
                <a:gd name="T1" fmla="*/ 16 h 16"/>
                <a:gd name="T2" fmla="*/ 15 w 15"/>
                <a:gd name="T3" fmla="*/ 0 h 16"/>
                <a:gd name="T4" fmla="*/ 0 w 1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cubicBezTo>
                    <a:pt x="5" y="11"/>
                    <a:pt x="10" y="6"/>
                    <a:pt x="15" y="0"/>
                  </a:cubicBezTo>
                  <a:cubicBezTo>
                    <a:pt x="10" y="6"/>
                    <a:pt x="5" y="11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5" name="Freeform 444">
              <a:extLst>
                <a:ext uri="{FF2B5EF4-FFF2-40B4-BE49-F238E27FC236}">
                  <a16:creationId xmlns="" xmlns:a16="http://schemas.microsoft.com/office/drawing/2014/main" id="{CB076F68-046A-414C-999F-5BC65327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4003675"/>
              <a:ext cx="11113" cy="12700"/>
            </a:xfrm>
            <a:custGeom>
              <a:avLst/>
              <a:gdLst>
                <a:gd name="T0" fmla="*/ 1 w 12"/>
                <a:gd name="T1" fmla="*/ 13 h 13"/>
                <a:gd name="T2" fmla="*/ 12 w 12"/>
                <a:gd name="T3" fmla="*/ 0 h 13"/>
                <a:gd name="T4" fmla="*/ 0 w 12"/>
                <a:gd name="T5" fmla="*/ 12 h 13"/>
                <a:gd name="T6" fmla="*/ 1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" y="13"/>
                  </a:moveTo>
                  <a:cubicBezTo>
                    <a:pt x="5" y="9"/>
                    <a:pt x="9" y="5"/>
                    <a:pt x="12" y="0"/>
                  </a:cubicBezTo>
                  <a:cubicBezTo>
                    <a:pt x="8" y="4"/>
                    <a:pt x="4" y="8"/>
                    <a:pt x="0" y="12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6" name="Freeform 445">
              <a:extLst>
                <a:ext uri="{FF2B5EF4-FFF2-40B4-BE49-F238E27FC236}">
                  <a16:creationId xmlns="" xmlns:a16="http://schemas.microsoft.com/office/drawing/2014/main" id="{7A1F2C32-CDCB-4A7E-BE9A-8939A3D0C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4000500"/>
              <a:ext cx="7938" cy="7938"/>
            </a:xfrm>
            <a:custGeom>
              <a:avLst/>
              <a:gdLst>
                <a:gd name="T0" fmla="*/ 1 w 8"/>
                <a:gd name="T1" fmla="*/ 9 h 9"/>
                <a:gd name="T2" fmla="*/ 8 w 8"/>
                <a:gd name="T3" fmla="*/ 0 h 9"/>
                <a:gd name="T4" fmla="*/ 0 w 8"/>
                <a:gd name="T5" fmla="*/ 8 h 9"/>
                <a:gd name="T6" fmla="*/ 1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5" y="3"/>
                    <a:pt x="3" y="6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7" name="Freeform 446">
              <a:extLst>
                <a:ext uri="{FF2B5EF4-FFF2-40B4-BE49-F238E27FC236}">
                  <a16:creationId xmlns="" xmlns:a16="http://schemas.microsoft.com/office/drawing/2014/main" id="{999BE334-EED0-493A-ABB3-6230DB32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1" y="399732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8" name="Freeform 447">
              <a:extLst>
                <a:ext uri="{FF2B5EF4-FFF2-40B4-BE49-F238E27FC236}">
                  <a16:creationId xmlns="" xmlns:a16="http://schemas.microsoft.com/office/drawing/2014/main" id="{EB71F0C3-A9E0-4FB8-9965-59F55A33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4060825"/>
              <a:ext cx="42863" cy="6350"/>
            </a:xfrm>
            <a:custGeom>
              <a:avLst/>
              <a:gdLst>
                <a:gd name="T0" fmla="*/ 0 w 46"/>
                <a:gd name="T1" fmla="*/ 8 h 8"/>
                <a:gd name="T2" fmla="*/ 23 w 46"/>
                <a:gd name="T3" fmla="*/ 6 h 8"/>
                <a:gd name="T4" fmla="*/ 46 w 46"/>
                <a:gd name="T5" fmla="*/ 0 h 8"/>
                <a:gd name="T6" fmla="*/ 23 w 46"/>
                <a:gd name="T7" fmla="*/ 4 h 8"/>
                <a:gd name="T8" fmla="*/ 0 w 4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">
                  <a:moveTo>
                    <a:pt x="0" y="8"/>
                  </a:moveTo>
                  <a:cubicBezTo>
                    <a:pt x="8" y="8"/>
                    <a:pt x="15" y="7"/>
                    <a:pt x="23" y="6"/>
                  </a:cubicBezTo>
                  <a:cubicBezTo>
                    <a:pt x="30" y="4"/>
                    <a:pt x="38" y="2"/>
                    <a:pt x="46" y="0"/>
                  </a:cubicBezTo>
                  <a:cubicBezTo>
                    <a:pt x="23" y="4"/>
                    <a:pt x="23" y="4"/>
                    <a:pt x="23" y="4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9" name="Freeform 448">
              <a:extLst>
                <a:ext uri="{FF2B5EF4-FFF2-40B4-BE49-F238E27FC236}">
                  <a16:creationId xmlns="" xmlns:a16="http://schemas.microsoft.com/office/drawing/2014/main" id="{C2414427-7C10-43BE-92E9-AF1E6E75E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067175"/>
              <a:ext cx="19050" cy="4763"/>
            </a:xfrm>
            <a:custGeom>
              <a:avLst/>
              <a:gdLst>
                <a:gd name="T0" fmla="*/ 0 w 21"/>
                <a:gd name="T1" fmla="*/ 1 h 6"/>
                <a:gd name="T2" fmla="*/ 21 w 21"/>
                <a:gd name="T3" fmla="*/ 6 h 6"/>
                <a:gd name="T4" fmla="*/ 0 w 21"/>
                <a:gd name="T5" fmla="*/ 0 h 6"/>
                <a:gd name="T6" fmla="*/ 0 w 21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">
                  <a:moveTo>
                    <a:pt x="0" y="1"/>
                  </a:moveTo>
                  <a:cubicBezTo>
                    <a:pt x="7" y="3"/>
                    <a:pt x="14" y="5"/>
                    <a:pt x="21" y="6"/>
                  </a:cubicBezTo>
                  <a:cubicBezTo>
                    <a:pt x="14" y="4"/>
                    <a:pt x="7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0" name="Freeform 449">
              <a:extLst>
                <a:ext uri="{FF2B5EF4-FFF2-40B4-BE49-F238E27FC236}">
                  <a16:creationId xmlns="" xmlns:a16="http://schemas.microsoft.com/office/drawing/2014/main" id="{F51CCB4B-9285-4489-BEE5-805C32DB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4065588"/>
              <a:ext cx="15875" cy="4763"/>
            </a:xfrm>
            <a:custGeom>
              <a:avLst/>
              <a:gdLst>
                <a:gd name="T0" fmla="*/ 0 w 17"/>
                <a:gd name="T1" fmla="*/ 1 h 5"/>
                <a:gd name="T2" fmla="*/ 17 w 17"/>
                <a:gd name="T3" fmla="*/ 5 h 5"/>
                <a:gd name="T4" fmla="*/ 0 w 17"/>
                <a:gd name="T5" fmla="*/ 0 h 5"/>
                <a:gd name="T6" fmla="*/ 0 w 1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0" y="1"/>
                  </a:moveTo>
                  <a:cubicBezTo>
                    <a:pt x="5" y="3"/>
                    <a:pt x="11" y="4"/>
                    <a:pt x="17" y="5"/>
                  </a:cubicBezTo>
                  <a:cubicBezTo>
                    <a:pt x="11" y="4"/>
                    <a:pt x="5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1" name="Freeform 450">
              <a:extLst>
                <a:ext uri="{FF2B5EF4-FFF2-40B4-BE49-F238E27FC236}">
                  <a16:creationId xmlns="" xmlns:a16="http://schemas.microsoft.com/office/drawing/2014/main" id="{596E8596-9CD5-468C-BEE9-0E75D416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064000"/>
              <a:ext cx="9525" cy="3175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3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1"/>
                    <a:pt x="7" y="2"/>
                    <a:pt x="11" y="3"/>
                  </a:cubicBezTo>
                  <a:cubicBezTo>
                    <a:pt x="7" y="2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2" name="Freeform 451">
              <a:extLst>
                <a:ext uri="{FF2B5EF4-FFF2-40B4-BE49-F238E27FC236}">
                  <a16:creationId xmlns="" xmlns:a16="http://schemas.microsoft.com/office/drawing/2014/main" id="{F27104FA-9512-4456-A52A-80848A033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406241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3" name="Freeform 452">
              <a:extLst>
                <a:ext uri="{FF2B5EF4-FFF2-40B4-BE49-F238E27FC236}">
                  <a16:creationId xmlns="" xmlns:a16="http://schemas.microsoft.com/office/drawing/2014/main" id="{169EE7BD-2221-4136-BFA9-287A7369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054475"/>
              <a:ext cx="17463" cy="12700"/>
            </a:xfrm>
            <a:custGeom>
              <a:avLst/>
              <a:gdLst>
                <a:gd name="T0" fmla="*/ 1 w 19"/>
                <a:gd name="T1" fmla="*/ 14 h 14"/>
                <a:gd name="T2" fmla="*/ 19 w 19"/>
                <a:gd name="T3" fmla="*/ 0 h 14"/>
                <a:gd name="T4" fmla="*/ 0 w 19"/>
                <a:gd name="T5" fmla="*/ 13 h 14"/>
                <a:gd name="T6" fmla="*/ 1 w 1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" y="14"/>
                  </a:moveTo>
                  <a:cubicBezTo>
                    <a:pt x="7" y="9"/>
                    <a:pt x="13" y="5"/>
                    <a:pt x="19" y="0"/>
                  </a:cubicBezTo>
                  <a:cubicBezTo>
                    <a:pt x="13" y="4"/>
                    <a:pt x="7" y="9"/>
                    <a:pt x="0" y="13"/>
                  </a:cubicBez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4" name="Freeform 453">
              <a:extLst>
                <a:ext uri="{FF2B5EF4-FFF2-40B4-BE49-F238E27FC236}">
                  <a16:creationId xmlns="" xmlns:a16="http://schemas.microsoft.com/office/drawing/2014/main" id="{73612D2E-6CDE-42B2-9064-A5BD36E4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4056063"/>
              <a:ext cx="14288" cy="9525"/>
            </a:xfrm>
            <a:custGeom>
              <a:avLst/>
              <a:gdLst>
                <a:gd name="T0" fmla="*/ 1 w 15"/>
                <a:gd name="T1" fmla="*/ 11 h 11"/>
                <a:gd name="T2" fmla="*/ 15 w 15"/>
                <a:gd name="T3" fmla="*/ 0 h 11"/>
                <a:gd name="T4" fmla="*/ 0 w 15"/>
                <a:gd name="T5" fmla="*/ 10 h 11"/>
                <a:gd name="T6" fmla="*/ 1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" y="11"/>
                  </a:moveTo>
                  <a:cubicBezTo>
                    <a:pt x="6" y="7"/>
                    <a:pt x="11" y="4"/>
                    <a:pt x="15" y="0"/>
                  </a:cubicBezTo>
                  <a:cubicBezTo>
                    <a:pt x="10" y="4"/>
                    <a:pt x="6" y="7"/>
                    <a:pt x="0" y="10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5" name="Freeform 454">
              <a:extLst>
                <a:ext uri="{FF2B5EF4-FFF2-40B4-BE49-F238E27FC236}">
                  <a16:creationId xmlns="" xmlns:a16="http://schemas.microsoft.com/office/drawing/2014/main" id="{4B51F29F-AB7A-4FDF-AB2B-BCA65A2A0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057650"/>
              <a:ext cx="7938" cy="6350"/>
            </a:xfrm>
            <a:custGeom>
              <a:avLst/>
              <a:gdLst>
                <a:gd name="T0" fmla="*/ 0 w 9"/>
                <a:gd name="T1" fmla="*/ 7 h 7"/>
                <a:gd name="T2" fmla="*/ 9 w 9"/>
                <a:gd name="T3" fmla="*/ 0 h 7"/>
                <a:gd name="T4" fmla="*/ 0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6" y="2"/>
                    <a:pt x="3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6" name="Freeform 455">
              <a:extLst>
                <a:ext uri="{FF2B5EF4-FFF2-40B4-BE49-F238E27FC236}">
                  <a16:creationId xmlns="" xmlns:a16="http://schemas.microsoft.com/office/drawing/2014/main" id="{0F7B69A7-747A-416F-B7CD-DAE1C7123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40592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7" name="Freeform 456">
              <a:extLst>
                <a:ext uri="{FF2B5EF4-FFF2-40B4-BE49-F238E27FC236}">
                  <a16:creationId xmlns="" xmlns:a16="http://schemas.microsoft.com/office/drawing/2014/main" id="{F7F15461-E2F4-41FB-9A32-EBB9323A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4022725"/>
              <a:ext cx="15875" cy="38100"/>
            </a:xfrm>
            <a:custGeom>
              <a:avLst/>
              <a:gdLst>
                <a:gd name="T0" fmla="*/ 0 w 18"/>
                <a:gd name="T1" fmla="*/ 40 h 40"/>
                <a:gd name="T2" fmla="*/ 10 w 18"/>
                <a:gd name="T3" fmla="*/ 20 h 40"/>
                <a:gd name="T4" fmla="*/ 18 w 18"/>
                <a:gd name="T5" fmla="*/ 0 h 40"/>
                <a:gd name="T6" fmla="*/ 9 w 18"/>
                <a:gd name="T7" fmla="*/ 20 h 40"/>
                <a:gd name="T8" fmla="*/ 0 w 1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cubicBezTo>
                    <a:pt x="4" y="34"/>
                    <a:pt x="7" y="27"/>
                    <a:pt x="10" y="20"/>
                  </a:cubicBezTo>
                  <a:cubicBezTo>
                    <a:pt x="13" y="13"/>
                    <a:pt x="16" y="7"/>
                    <a:pt x="18" y="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8" name="Freeform 457">
              <a:extLst>
                <a:ext uri="{FF2B5EF4-FFF2-40B4-BE49-F238E27FC236}">
                  <a16:creationId xmlns="" xmlns:a16="http://schemas.microsoft.com/office/drawing/2014/main" id="{794773A6-C548-4805-8665-94B2C2B2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9" y="4032250"/>
              <a:ext cx="1588" cy="19050"/>
            </a:xfrm>
            <a:custGeom>
              <a:avLst/>
              <a:gdLst>
                <a:gd name="T0" fmla="*/ 1 w 1"/>
                <a:gd name="T1" fmla="*/ 21 h 21"/>
                <a:gd name="T2" fmla="*/ 0 w 1"/>
                <a:gd name="T3" fmla="*/ 0 h 21"/>
                <a:gd name="T4" fmla="*/ 0 w 1"/>
                <a:gd name="T5" fmla="*/ 21 h 21"/>
                <a:gd name="T6" fmla="*/ 1 w 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1">
                  <a:moveTo>
                    <a:pt x="1" y="21"/>
                  </a:moveTo>
                  <a:cubicBezTo>
                    <a:pt x="1" y="14"/>
                    <a:pt x="0" y="7"/>
                    <a:pt x="0" y="0"/>
                  </a:cubicBezTo>
                  <a:cubicBezTo>
                    <a:pt x="0" y="7"/>
                    <a:pt x="0" y="14"/>
                    <a:pt x="0" y="21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9" name="Freeform 458">
              <a:extLst>
                <a:ext uri="{FF2B5EF4-FFF2-40B4-BE49-F238E27FC236}">
                  <a16:creationId xmlns="" xmlns:a16="http://schemas.microsoft.com/office/drawing/2014/main" id="{2120793C-C02B-47DE-AE8F-5927D0EED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4" y="4029075"/>
              <a:ext cx="1588" cy="15875"/>
            </a:xfrm>
            <a:custGeom>
              <a:avLst/>
              <a:gdLst>
                <a:gd name="T0" fmla="*/ 2 w 2"/>
                <a:gd name="T1" fmla="*/ 16 h 16"/>
                <a:gd name="T2" fmla="*/ 0 w 2"/>
                <a:gd name="T3" fmla="*/ 0 h 16"/>
                <a:gd name="T4" fmla="*/ 1 w 2"/>
                <a:gd name="T5" fmla="*/ 16 h 16"/>
                <a:gd name="T6" fmla="*/ 2 w 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6">
                  <a:moveTo>
                    <a:pt x="2" y="16"/>
                  </a:moveTo>
                  <a:cubicBezTo>
                    <a:pt x="1" y="11"/>
                    <a:pt x="1" y="5"/>
                    <a:pt x="0" y="0"/>
                  </a:cubicBezTo>
                  <a:cubicBezTo>
                    <a:pt x="0" y="5"/>
                    <a:pt x="1" y="11"/>
                    <a:pt x="1" y="16"/>
                  </a:cubicBez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0" name="Freeform 459">
              <a:extLst>
                <a:ext uri="{FF2B5EF4-FFF2-40B4-BE49-F238E27FC236}">
                  <a16:creationId xmlns="" xmlns:a16="http://schemas.microsoft.com/office/drawing/2014/main" id="{97BE6BBA-0390-43F9-8723-2A869A37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339" y="4027488"/>
              <a:ext cx="1588" cy="11113"/>
            </a:xfrm>
            <a:custGeom>
              <a:avLst/>
              <a:gdLst>
                <a:gd name="T0" fmla="*/ 1 w 1"/>
                <a:gd name="T1" fmla="*/ 10 h 11"/>
                <a:gd name="T2" fmla="*/ 0 w 1"/>
                <a:gd name="T3" fmla="*/ 0 h 11"/>
                <a:gd name="T4" fmla="*/ 0 w 1"/>
                <a:gd name="T5" fmla="*/ 11 h 11"/>
                <a:gd name="T6" fmla="*/ 1 w 1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1" y="10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0" y="3"/>
                    <a:pt x="0" y="7"/>
                    <a:pt x="0" y="11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1" name="Freeform 460">
              <a:extLst>
                <a:ext uri="{FF2B5EF4-FFF2-40B4-BE49-F238E27FC236}">
                  <a16:creationId xmlns="" xmlns:a16="http://schemas.microsoft.com/office/drawing/2014/main" id="{1B8B5E48-8C4B-433A-845A-6B85B086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025900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2" name="Freeform 461">
              <a:extLst>
                <a:ext uri="{FF2B5EF4-FFF2-40B4-BE49-F238E27FC236}">
                  <a16:creationId xmlns="" xmlns:a16="http://schemas.microsoft.com/office/drawing/2014/main" id="{7775DC8E-6829-4694-9596-9D3FFECEC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9" y="4038600"/>
              <a:ext cx="15875" cy="14288"/>
            </a:xfrm>
            <a:custGeom>
              <a:avLst/>
              <a:gdLst>
                <a:gd name="T0" fmla="*/ 1 w 17"/>
                <a:gd name="T1" fmla="*/ 15 h 15"/>
                <a:gd name="T2" fmla="*/ 17 w 17"/>
                <a:gd name="T3" fmla="*/ 0 h 15"/>
                <a:gd name="T4" fmla="*/ 0 w 17"/>
                <a:gd name="T5" fmla="*/ 14 h 15"/>
                <a:gd name="T6" fmla="*/ 1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cubicBezTo>
                    <a:pt x="6" y="10"/>
                    <a:pt x="12" y="5"/>
                    <a:pt x="17" y="0"/>
                  </a:cubicBezTo>
                  <a:cubicBezTo>
                    <a:pt x="12" y="5"/>
                    <a:pt x="6" y="10"/>
                    <a:pt x="0" y="14"/>
                  </a:cubicBezTo>
                  <a:lnTo>
                    <a:pt x="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3" name="Freeform 462">
              <a:extLst>
                <a:ext uri="{FF2B5EF4-FFF2-40B4-BE49-F238E27FC236}">
                  <a16:creationId xmlns="" xmlns:a16="http://schemas.microsoft.com/office/drawing/2014/main" id="{480B2EDC-B9FB-490D-A6F0-7819CF4B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4" y="4033838"/>
              <a:ext cx="12700" cy="11113"/>
            </a:xfrm>
            <a:custGeom>
              <a:avLst/>
              <a:gdLst>
                <a:gd name="T0" fmla="*/ 0 w 13"/>
                <a:gd name="T1" fmla="*/ 12 h 12"/>
                <a:gd name="T2" fmla="*/ 13 w 13"/>
                <a:gd name="T3" fmla="*/ 0 h 12"/>
                <a:gd name="T4" fmla="*/ 0 w 13"/>
                <a:gd name="T5" fmla="*/ 11 h 12"/>
                <a:gd name="T6" fmla="*/ 0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5" y="8"/>
                    <a:pt x="9" y="4"/>
                    <a:pt x="13" y="0"/>
                  </a:cubicBezTo>
                  <a:cubicBezTo>
                    <a:pt x="9" y="4"/>
                    <a:pt x="4" y="8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4" name="Freeform 463">
              <a:extLst>
                <a:ext uri="{FF2B5EF4-FFF2-40B4-BE49-F238E27FC236}">
                  <a16:creationId xmlns="" xmlns:a16="http://schemas.microsoft.com/office/drawing/2014/main" id="{1DAA0F57-02AD-495D-8985-B23BED9E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339" y="4030663"/>
              <a:ext cx="7938" cy="7938"/>
            </a:xfrm>
            <a:custGeom>
              <a:avLst/>
              <a:gdLst>
                <a:gd name="T0" fmla="*/ 1 w 9"/>
                <a:gd name="T1" fmla="*/ 8 h 8"/>
                <a:gd name="T2" fmla="*/ 9 w 9"/>
                <a:gd name="T3" fmla="*/ 0 h 8"/>
                <a:gd name="T4" fmla="*/ 0 w 9"/>
                <a:gd name="T5" fmla="*/ 7 h 8"/>
                <a:gd name="T6" fmla="*/ 1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4" y="5"/>
                    <a:pt x="6" y="3"/>
                    <a:pt x="9" y="0"/>
                  </a:cubicBezTo>
                  <a:cubicBezTo>
                    <a:pt x="6" y="3"/>
                    <a:pt x="3" y="5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5" name="Freeform 464">
              <a:extLst>
                <a:ext uri="{FF2B5EF4-FFF2-40B4-BE49-F238E27FC236}">
                  <a16:creationId xmlns="" xmlns:a16="http://schemas.microsoft.com/office/drawing/2014/main" id="{FF08DEDE-7AD4-462D-BDF9-EC74D527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02748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6" name="Freeform 465">
              <a:extLst>
                <a:ext uri="{FF2B5EF4-FFF2-40B4-BE49-F238E27FC236}">
                  <a16:creationId xmlns="" xmlns:a16="http://schemas.microsoft.com/office/drawing/2014/main" id="{EF70C135-18C2-48FD-B963-C35CB6B33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9" y="4089400"/>
              <a:ext cx="44450" cy="3175"/>
            </a:xfrm>
            <a:custGeom>
              <a:avLst/>
              <a:gdLst>
                <a:gd name="T0" fmla="*/ 0 w 46"/>
                <a:gd name="T1" fmla="*/ 4 h 4"/>
                <a:gd name="T2" fmla="*/ 23 w 46"/>
                <a:gd name="T3" fmla="*/ 3 h 4"/>
                <a:gd name="T4" fmla="*/ 46 w 46"/>
                <a:gd name="T5" fmla="*/ 0 h 4"/>
                <a:gd name="T6" fmla="*/ 23 w 46"/>
                <a:gd name="T7" fmla="*/ 2 h 4"/>
                <a:gd name="T8" fmla="*/ 0 w 4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">
                  <a:moveTo>
                    <a:pt x="0" y="4"/>
                  </a:moveTo>
                  <a:cubicBezTo>
                    <a:pt x="8" y="4"/>
                    <a:pt x="15" y="4"/>
                    <a:pt x="23" y="3"/>
                  </a:cubicBezTo>
                  <a:cubicBezTo>
                    <a:pt x="31" y="3"/>
                    <a:pt x="38" y="2"/>
                    <a:pt x="46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5" y="3"/>
                    <a:pt x="7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7" name="Freeform 466">
              <a:extLst>
                <a:ext uri="{FF2B5EF4-FFF2-40B4-BE49-F238E27FC236}">
                  <a16:creationId xmlns="" xmlns:a16="http://schemas.microsoft.com/office/drawing/2014/main" id="{BACCA88C-B7C9-492A-B0A9-06E6777B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4" y="4092575"/>
              <a:ext cx="19050" cy="7938"/>
            </a:xfrm>
            <a:custGeom>
              <a:avLst/>
              <a:gdLst>
                <a:gd name="T0" fmla="*/ 0 w 21"/>
                <a:gd name="T1" fmla="*/ 1 h 9"/>
                <a:gd name="T2" fmla="*/ 21 w 21"/>
                <a:gd name="T3" fmla="*/ 9 h 9"/>
                <a:gd name="T4" fmla="*/ 1 w 21"/>
                <a:gd name="T5" fmla="*/ 0 h 9"/>
                <a:gd name="T6" fmla="*/ 0 w 21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0" y="1"/>
                  </a:moveTo>
                  <a:cubicBezTo>
                    <a:pt x="7" y="4"/>
                    <a:pt x="14" y="7"/>
                    <a:pt x="21" y="9"/>
                  </a:cubicBezTo>
                  <a:cubicBezTo>
                    <a:pt x="14" y="6"/>
                    <a:pt x="8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8" name="Freeform 467">
              <a:extLst>
                <a:ext uri="{FF2B5EF4-FFF2-40B4-BE49-F238E27FC236}">
                  <a16:creationId xmlns="" xmlns:a16="http://schemas.microsoft.com/office/drawing/2014/main" id="{0882119E-F155-4E30-81C0-CA6EF5C2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9" y="4092575"/>
              <a:ext cx="14288" cy="4763"/>
            </a:xfrm>
            <a:custGeom>
              <a:avLst/>
              <a:gdLst>
                <a:gd name="T0" fmla="*/ 0 w 16"/>
                <a:gd name="T1" fmla="*/ 1 h 6"/>
                <a:gd name="T2" fmla="*/ 16 w 16"/>
                <a:gd name="T3" fmla="*/ 6 h 6"/>
                <a:gd name="T4" fmla="*/ 0 w 16"/>
                <a:gd name="T5" fmla="*/ 0 h 6"/>
                <a:gd name="T6" fmla="*/ 0 w 16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">
                  <a:moveTo>
                    <a:pt x="0" y="1"/>
                  </a:moveTo>
                  <a:cubicBezTo>
                    <a:pt x="5" y="3"/>
                    <a:pt x="10" y="5"/>
                    <a:pt x="16" y="6"/>
                  </a:cubicBezTo>
                  <a:cubicBezTo>
                    <a:pt x="11" y="4"/>
                    <a:pt x="5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9" name="Freeform 468">
              <a:extLst>
                <a:ext uri="{FF2B5EF4-FFF2-40B4-BE49-F238E27FC236}">
                  <a16:creationId xmlns="" xmlns:a16="http://schemas.microsoft.com/office/drawing/2014/main" id="{AC0FA667-73AB-4073-837D-EAA1AFFE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76" y="4090988"/>
              <a:ext cx="9525" cy="4763"/>
            </a:xfrm>
            <a:custGeom>
              <a:avLst/>
              <a:gdLst>
                <a:gd name="T0" fmla="*/ 0 w 6"/>
                <a:gd name="T1" fmla="*/ 1 h 3"/>
                <a:gd name="T2" fmla="*/ 6 w 6"/>
                <a:gd name="T3" fmla="*/ 3 h 3"/>
                <a:gd name="T4" fmla="*/ 0 w 6"/>
                <a:gd name="T5" fmla="*/ 0 h 3"/>
                <a:gd name="T6" fmla="*/ 0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0" name="Freeform 469">
              <a:extLst>
                <a:ext uri="{FF2B5EF4-FFF2-40B4-BE49-F238E27FC236}">
                  <a16:creationId xmlns="" xmlns:a16="http://schemas.microsoft.com/office/drawing/2014/main" id="{7A5380AF-3813-49AF-B077-C82F6BC9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409098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1" name="Freeform 470">
              <a:extLst>
                <a:ext uri="{FF2B5EF4-FFF2-40B4-BE49-F238E27FC236}">
                  <a16:creationId xmlns="" xmlns:a16="http://schemas.microsoft.com/office/drawing/2014/main" id="{8FC27A88-2B6D-4786-9D42-5E95D1ED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4" y="4081463"/>
              <a:ext cx="19050" cy="11113"/>
            </a:xfrm>
            <a:custGeom>
              <a:avLst/>
              <a:gdLst>
                <a:gd name="T0" fmla="*/ 1 w 20"/>
                <a:gd name="T1" fmla="*/ 12 h 12"/>
                <a:gd name="T2" fmla="*/ 20 w 20"/>
                <a:gd name="T3" fmla="*/ 0 h 12"/>
                <a:gd name="T4" fmla="*/ 0 w 20"/>
                <a:gd name="T5" fmla="*/ 11 h 12"/>
                <a:gd name="T6" fmla="*/ 1 w 2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8" y="8"/>
                    <a:pt x="14" y="4"/>
                    <a:pt x="20" y="0"/>
                  </a:cubicBezTo>
                  <a:cubicBezTo>
                    <a:pt x="14" y="4"/>
                    <a:pt x="7" y="8"/>
                    <a:pt x="0" y="11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2" name="Freeform 471">
              <a:extLst>
                <a:ext uri="{FF2B5EF4-FFF2-40B4-BE49-F238E27FC236}">
                  <a16:creationId xmlns="" xmlns:a16="http://schemas.microsoft.com/office/drawing/2014/main" id="{14C0B545-F0B1-4DD9-850F-F73EABCF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9" y="4083050"/>
              <a:ext cx="14288" cy="9525"/>
            </a:xfrm>
            <a:custGeom>
              <a:avLst/>
              <a:gdLst>
                <a:gd name="T0" fmla="*/ 0 w 15"/>
                <a:gd name="T1" fmla="*/ 10 h 10"/>
                <a:gd name="T2" fmla="*/ 15 w 15"/>
                <a:gd name="T3" fmla="*/ 0 h 10"/>
                <a:gd name="T4" fmla="*/ 0 w 15"/>
                <a:gd name="T5" fmla="*/ 9 h 10"/>
                <a:gd name="T6" fmla="*/ 0 w 1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3" name="Freeform 472">
              <a:extLst>
                <a:ext uri="{FF2B5EF4-FFF2-40B4-BE49-F238E27FC236}">
                  <a16:creationId xmlns="" xmlns:a16="http://schemas.microsoft.com/office/drawing/2014/main" id="{16FAFB45-4CF2-4F2B-82AB-B6D171B0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76" y="4086225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0 w 6"/>
                <a:gd name="T5" fmla="*/ 3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6" y="0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4" name="Freeform 473">
              <a:extLst>
                <a:ext uri="{FF2B5EF4-FFF2-40B4-BE49-F238E27FC236}">
                  <a16:creationId xmlns="" xmlns:a16="http://schemas.microsoft.com/office/drawing/2014/main" id="{2B70D4E8-011A-4327-B08C-EE403782D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4087813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5" name="Freeform 474">
              <a:extLst>
                <a:ext uri="{FF2B5EF4-FFF2-40B4-BE49-F238E27FC236}">
                  <a16:creationId xmlns="" xmlns:a16="http://schemas.microsoft.com/office/drawing/2014/main" id="{9409FEC1-7161-4CCA-98EB-23FB5CBEF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4" y="4049713"/>
              <a:ext cx="19050" cy="34925"/>
            </a:xfrm>
            <a:custGeom>
              <a:avLst/>
              <a:gdLst>
                <a:gd name="T0" fmla="*/ 0 w 22"/>
                <a:gd name="T1" fmla="*/ 38 h 38"/>
                <a:gd name="T2" fmla="*/ 12 w 22"/>
                <a:gd name="T3" fmla="*/ 19 h 38"/>
                <a:gd name="T4" fmla="*/ 22 w 22"/>
                <a:gd name="T5" fmla="*/ 0 h 38"/>
                <a:gd name="T6" fmla="*/ 11 w 22"/>
                <a:gd name="T7" fmla="*/ 19 h 38"/>
                <a:gd name="T8" fmla="*/ 0 w 2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0" y="38"/>
                  </a:moveTo>
                  <a:cubicBezTo>
                    <a:pt x="4" y="32"/>
                    <a:pt x="8" y="26"/>
                    <a:pt x="12" y="19"/>
                  </a:cubicBezTo>
                  <a:cubicBezTo>
                    <a:pt x="15" y="13"/>
                    <a:pt x="19" y="6"/>
                    <a:pt x="22" y="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7" y="25"/>
                    <a:pt x="3" y="32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6" name="Freeform 475">
              <a:extLst>
                <a:ext uri="{FF2B5EF4-FFF2-40B4-BE49-F238E27FC236}">
                  <a16:creationId xmlns="" xmlns:a16="http://schemas.microsoft.com/office/drawing/2014/main" id="{31F1D229-3A18-48B9-AB7F-A61353A5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9" y="4056063"/>
              <a:ext cx="1588" cy="20638"/>
            </a:xfrm>
            <a:custGeom>
              <a:avLst/>
              <a:gdLst>
                <a:gd name="T0" fmla="*/ 1 w 2"/>
                <a:gd name="T1" fmla="*/ 22 h 22"/>
                <a:gd name="T2" fmla="*/ 2 w 2"/>
                <a:gd name="T3" fmla="*/ 0 h 22"/>
                <a:gd name="T4" fmla="*/ 0 w 2"/>
                <a:gd name="T5" fmla="*/ 22 h 22"/>
                <a:gd name="T6" fmla="*/ 1 w 2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2">
                  <a:moveTo>
                    <a:pt x="1" y="22"/>
                  </a:moveTo>
                  <a:cubicBezTo>
                    <a:pt x="2" y="15"/>
                    <a:pt x="2" y="8"/>
                    <a:pt x="2" y="0"/>
                  </a:cubicBezTo>
                  <a:cubicBezTo>
                    <a:pt x="2" y="8"/>
                    <a:pt x="1" y="15"/>
                    <a:pt x="0" y="22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7" name="Freeform 476">
              <a:extLst>
                <a:ext uri="{FF2B5EF4-FFF2-40B4-BE49-F238E27FC236}">
                  <a16:creationId xmlns="" xmlns:a16="http://schemas.microsoft.com/office/drawing/2014/main" id="{642E3535-79EC-4A34-B983-3C08CE171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4054475"/>
              <a:ext cx="0" cy="15875"/>
            </a:xfrm>
            <a:custGeom>
              <a:avLst/>
              <a:gdLst>
                <a:gd name="T0" fmla="*/ 1 w 1"/>
                <a:gd name="T1" fmla="*/ 17 h 17"/>
                <a:gd name="T2" fmla="*/ 1 w 1"/>
                <a:gd name="T3" fmla="*/ 0 h 17"/>
                <a:gd name="T4" fmla="*/ 0 w 1"/>
                <a:gd name="T5" fmla="*/ 16 h 17"/>
                <a:gd name="T6" fmla="*/ 1 w 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17"/>
                  </a:moveTo>
                  <a:cubicBezTo>
                    <a:pt x="1" y="11"/>
                    <a:pt x="1" y="5"/>
                    <a:pt x="1" y="0"/>
                  </a:cubicBezTo>
                  <a:cubicBezTo>
                    <a:pt x="1" y="5"/>
                    <a:pt x="0" y="11"/>
                    <a:pt x="0" y="16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8" name="Freeform 477">
              <a:extLst>
                <a:ext uri="{FF2B5EF4-FFF2-40B4-BE49-F238E27FC236}">
                  <a16:creationId xmlns="" xmlns:a16="http://schemas.microsoft.com/office/drawing/2014/main" id="{35D249BE-0B1E-4AC6-9757-CCC9ADE6A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052888"/>
              <a:ext cx="1588" cy="11113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0 h 7"/>
                <a:gd name="T4" fmla="*/ 0 w 1"/>
                <a:gd name="T5" fmla="*/ 7 h 7"/>
                <a:gd name="T6" fmla="*/ 1 w 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9" name="Freeform 478">
              <a:extLst>
                <a:ext uri="{FF2B5EF4-FFF2-40B4-BE49-F238E27FC236}">
                  <a16:creationId xmlns="" xmlns:a16="http://schemas.microsoft.com/office/drawing/2014/main" id="{27253F35-8E70-47A9-BB66-3542FB29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9" y="4051300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0" name="Freeform 479">
              <a:extLst>
                <a:ext uri="{FF2B5EF4-FFF2-40B4-BE49-F238E27FC236}">
                  <a16:creationId xmlns="" xmlns:a16="http://schemas.microsoft.com/office/drawing/2014/main" id="{17CEF00B-568B-4FE1-B12F-3EA94001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9" y="4065588"/>
              <a:ext cx="17463" cy="12700"/>
            </a:xfrm>
            <a:custGeom>
              <a:avLst/>
              <a:gdLst>
                <a:gd name="T0" fmla="*/ 1 w 19"/>
                <a:gd name="T1" fmla="*/ 13 h 13"/>
                <a:gd name="T2" fmla="*/ 19 w 19"/>
                <a:gd name="T3" fmla="*/ 0 h 13"/>
                <a:gd name="T4" fmla="*/ 0 w 19"/>
                <a:gd name="T5" fmla="*/ 12 h 13"/>
                <a:gd name="T6" fmla="*/ 1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1" y="13"/>
                  </a:moveTo>
                  <a:cubicBezTo>
                    <a:pt x="7" y="8"/>
                    <a:pt x="13" y="4"/>
                    <a:pt x="19" y="0"/>
                  </a:cubicBezTo>
                  <a:cubicBezTo>
                    <a:pt x="13" y="4"/>
                    <a:pt x="7" y="8"/>
                    <a:pt x="0" y="12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1" name="Freeform 480">
              <a:extLst>
                <a:ext uri="{FF2B5EF4-FFF2-40B4-BE49-F238E27FC236}">
                  <a16:creationId xmlns="" xmlns:a16="http://schemas.microsoft.com/office/drawing/2014/main" id="{F4115E30-D1BE-47DC-833A-3BDAB1944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4060825"/>
              <a:ext cx="12700" cy="9525"/>
            </a:xfrm>
            <a:custGeom>
              <a:avLst/>
              <a:gdLst>
                <a:gd name="T0" fmla="*/ 0 w 14"/>
                <a:gd name="T1" fmla="*/ 10 h 10"/>
                <a:gd name="T2" fmla="*/ 14 w 14"/>
                <a:gd name="T3" fmla="*/ 0 h 10"/>
                <a:gd name="T4" fmla="*/ 0 w 14"/>
                <a:gd name="T5" fmla="*/ 9 h 10"/>
                <a:gd name="T6" fmla="*/ 0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5" y="7"/>
                    <a:pt x="10" y="3"/>
                    <a:pt x="14" y="0"/>
                  </a:cubicBezTo>
                  <a:cubicBezTo>
                    <a:pt x="10" y="3"/>
                    <a:pt x="5" y="6"/>
                    <a:pt x="0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2" name="Freeform 481">
              <a:extLst>
                <a:ext uri="{FF2B5EF4-FFF2-40B4-BE49-F238E27FC236}">
                  <a16:creationId xmlns="" xmlns:a16="http://schemas.microsoft.com/office/drawing/2014/main" id="{246C925E-B87C-434A-B4B7-865FFCBA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056063"/>
              <a:ext cx="9525" cy="7938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0 h 5"/>
                <a:gd name="T4" fmla="*/ 0 w 6"/>
                <a:gd name="T5" fmla="*/ 5 h 5"/>
                <a:gd name="T6" fmla="*/ 1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3" name="Freeform 482">
              <a:extLst>
                <a:ext uri="{FF2B5EF4-FFF2-40B4-BE49-F238E27FC236}">
                  <a16:creationId xmlns="" xmlns:a16="http://schemas.microsoft.com/office/drawing/2014/main" id="{53F8BEB8-A4AE-40F6-8CA6-940056070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9" y="405447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4084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A68045AC-8DFA-457F-B05F-AF67CDEA531D}"/>
              </a:ext>
            </a:extLst>
          </p:cNvPr>
          <p:cNvGrpSpPr/>
          <p:nvPr/>
        </p:nvGrpSpPr>
        <p:grpSpPr>
          <a:xfrm>
            <a:off x="2451927" y="795299"/>
            <a:ext cx="1193974" cy="1197317"/>
            <a:chOff x="4125913" y="2678113"/>
            <a:chExt cx="566738" cy="56832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3" name="Freeform 5873">
              <a:extLst>
                <a:ext uri="{FF2B5EF4-FFF2-40B4-BE49-F238E27FC236}">
                  <a16:creationId xmlns="" xmlns:a16="http://schemas.microsoft.com/office/drawing/2014/main" id="{3E40AF8D-4A35-4852-87A4-E0DDF2EA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901" y="2962275"/>
              <a:ext cx="31750" cy="36513"/>
            </a:xfrm>
            <a:custGeom>
              <a:avLst/>
              <a:gdLst>
                <a:gd name="T0" fmla="*/ 5 w 34"/>
                <a:gd name="T1" fmla="*/ 9 h 39"/>
                <a:gd name="T2" fmla="*/ 11 w 34"/>
                <a:gd name="T3" fmla="*/ 23 h 39"/>
                <a:gd name="T4" fmla="*/ 21 w 34"/>
                <a:gd name="T5" fmla="*/ 32 h 39"/>
                <a:gd name="T6" fmla="*/ 26 w 34"/>
                <a:gd name="T7" fmla="*/ 39 h 39"/>
                <a:gd name="T8" fmla="*/ 28 w 34"/>
                <a:gd name="T9" fmla="*/ 30 h 39"/>
                <a:gd name="T10" fmla="*/ 30 w 34"/>
                <a:gd name="T11" fmla="*/ 16 h 39"/>
                <a:gd name="T12" fmla="*/ 26 w 34"/>
                <a:gd name="T13" fmla="*/ 0 h 39"/>
                <a:gd name="T14" fmla="*/ 0 w 34"/>
                <a:gd name="T15" fmla="*/ 0 h 39"/>
                <a:gd name="T16" fmla="*/ 5 w 34"/>
                <a:gd name="T1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9">
                  <a:moveTo>
                    <a:pt x="5" y="9"/>
                  </a:moveTo>
                  <a:cubicBezTo>
                    <a:pt x="9" y="10"/>
                    <a:pt x="7" y="22"/>
                    <a:pt x="11" y="23"/>
                  </a:cubicBezTo>
                  <a:cubicBezTo>
                    <a:pt x="18" y="25"/>
                    <a:pt x="14" y="33"/>
                    <a:pt x="21" y="32"/>
                  </a:cubicBezTo>
                  <a:cubicBezTo>
                    <a:pt x="23" y="32"/>
                    <a:pt x="26" y="39"/>
                    <a:pt x="26" y="39"/>
                  </a:cubicBezTo>
                  <a:cubicBezTo>
                    <a:pt x="26" y="39"/>
                    <a:pt x="26" y="31"/>
                    <a:pt x="28" y="30"/>
                  </a:cubicBezTo>
                  <a:cubicBezTo>
                    <a:pt x="34" y="26"/>
                    <a:pt x="26" y="22"/>
                    <a:pt x="30" y="16"/>
                  </a:cubicBezTo>
                  <a:cubicBezTo>
                    <a:pt x="33" y="12"/>
                    <a:pt x="25" y="5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7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874">
              <a:extLst>
                <a:ext uri="{FF2B5EF4-FFF2-40B4-BE49-F238E27FC236}">
                  <a16:creationId xmlns="" xmlns:a16="http://schemas.microsoft.com/office/drawing/2014/main" id="{4972C083-D414-4203-9BD7-4DCCFAF55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1" y="2962275"/>
              <a:ext cx="31750" cy="28575"/>
            </a:xfrm>
            <a:custGeom>
              <a:avLst/>
              <a:gdLst>
                <a:gd name="T0" fmla="*/ 4 w 35"/>
                <a:gd name="T1" fmla="*/ 12 h 30"/>
                <a:gd name="T2" fmla="*/ 5 w 35"/>
                <a:gd name="T3" fmla="*/ 23 h 30"/>
                <a:gd name="T4" fmla="*/ 5 w 35"/>
                <a:gd name="T5" fmla="*/ 30 h 30"/>
                <a:gd name="T6" fmla="*/ 12 w 35"/>
                <a:gd name="T7" fmla="*/ 26 h 30"/>
                <a:gd name="T8" fmla="*/ 22 w 35"/>
                <a:gd name="T9" fmla="*/ 20 h 30"/>
                <a:gd name="T10" fmla="*/ 31 w 35"/>
                <a:gd name="T11" fmla="*/ 8 h 30"/>
                <a:gd name="T12" fmla="*/ 35 w 35"/>
                <a:gd name="T13" fmla="*/ 0 h 30"/>
                <a:gd name="T14" fmla="*/ 10 w 35"/>
                <a:gd name="T15" fmla="*/ 0 h 30"/>
                <a:gd name="T16" fmla="*/ 4 w 35"/>
                <a:gd name="T1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4" y="12"/>
                  </a:moveTo>
                  <a:cubicBezTo>
                    <a:pt x="8" y="17"/>
                    <a:pt x="0" y="19"/>
                    <a:pt x="5" y="23"/>
                  </a:cubicBezTo>
                  <a:cubicBezTo>
                    <a:pt x="7" y="24"/>
                    <a:pt x="5" y="30"/>
                    <a:pt x="5" y="30"/>
                  </a:cubicBezTo>
                  <a:cubicBezTo>
                    <a:pt x="5" y="30"/>
                    <a:pt x="10" y="25"/>
                    <a:pt x="12" y="26"/>
                  </a:cubicBezTo>
                  <a:cubicBezTo>
                    <a:pt x="18" y="28"/>
                    <a:pt x="16" y="21"/>
                    <a:pt x="22" y="20"/>
                  </a:cubicBezTo>
                  <a:cubicBezTo>
                    <a:pt x="27" y="20"/>
                    <a:pt x="26" y="9"/>
                    <a:pt x="31" y="8"/>
                  </a:cubicBezTo>
                  <a:cubicBezTo>
                    <a:pt x="33" y="7"/>
                    <a:pt x="35" y="4"/>
                    <a:pt x="3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"/>
                    <a:pt x="2" y="9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875">
              <a:extLst>
                <a:ext uri="{FF2B5EF4-FFF2-40B4-BE49-F238E27FC236}">
                  <a16:creationId xmlns="" xmlns:a16="http://schemas.microsoft.com/office/drawing/2014/main" id="{F3425209-67A1-4301-BCC9-C5C306BD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2971800"/>
              <a:ext cx="28575" cy="47625"/>
            </a:xfrm>
            <a:custGeom>
              <a:avLst/>
              <a:gdLst>
                <a:gd name="T0" fmla="*/ 4 w 30"/>
                <a:gd name="T1" fmla="*/ 8 h 51"/>
                <a:gd name="T2" fmla="*/ 5 w 30"/>
                <a:gd name="T3" fmla="*/ 24 h 51"/>
                <a:gd name="T4" fmla="*/ 4 w 30"/>
                <a:gd name="T5" fmla="*/ 38 h 51"/>
                <a:gd name="T6" fmla="*/ 2 w 30"/>
                <a:gd name="T7" fmla="*/ 46 h 51"/>
                <a:gd name="T8" fmla="*/ 27 w 30"/>
                <a:gd name="T9" fmla="*/ 51 h 51"/>
                <a:gd name="T10" fmla="*/ 28 w 30"/>
                <a:gd name="T11" fmla="*/ 50 h 51"/>
                <a:gd name="T12" fmla="*/ 22 w 30"/>
                <a:gd name="T13" fmla="*/ 33 h 51"/>
                <a:gd name="T14" fmla="*/ 14 w 30"/>
                <a:gd name="T15" fmla="*/ 21 h 51"/>
                <a:gd name="T16" fmla="*/ 6 w 30"/>
                <a:gd name="T17" fmla="*/ 7 h 51"/>
                <a:gd name="T18" fmla="*/ 3 w 30"/>
                <a:gd name="T19" fmla="*/ 0 h 51"/>
                <a:gd name="T20" fmla="*/ 3 w 30"/>
                <a:gd name="T21" fmla="*/ 5 h 51"/>
                <a:gd name="T22" fmla="*/ 4 w 30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1">
                  <a:moveTo>
                    <a:pt x="4" y="8"/>
                  </a:moveTo>
                  <a:cubicBezTo>
                    <a:pt x="6" y="13"/>
                    <a:pt x="7" y="20"/>
                    <a:pt x="5" y="24"/>
                  </a:cubicBezTo>
                  <a:cubicBezTo>
                    <a:pt x="0" y="32"/>
                    <a:pt x="6" y="34"/>
                    <a:pt x="4" y="38"/>
                  </a:cubicBezTo>
                  <a:cubicBezTo>
                    <a:pt x="3" y="41"/>
                    <a:pt x="3" y="44"/>
                    <a:pt x="2" y="46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8" y="50"/>
                  </a:cubicBezTo>
                  <a:cubicBezTo>
                    <a:pt x="30" y="46"/>
                    <a:pt x="28" y="40"/>
                    <a:pt x="22" y="33"/>
                  </a:cubicBezTo>
                  <a:cubicBezTo>
                    <a:pt x="18" y="30"/>
                    <a:pt x="22" y="26"/>
                    <a:pt x="14" y="21"/>
                  </a:cubicBezTo>
                  <a:cubicBezTo>
                    <a:pt x="10" y="19"/>
                    <a:pt x="7" y="13"/>
                    <a:pt x="6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876">
              <a:extLst>
                <a:ext uri="{FF2B5EF4-FFF2-40B4-BE49-F238E27FC236}">
                  <a16:creationId xmlns="" xmlns:a16="http://schemas.microsoft.com/office/drawing/2014/main" id="{D0F9266C-99C2-46C0-9629-A69D5141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2971800"/>
              <a:ext cx="33338" cy="39688"/>
            </a:xfrm>
            <a:custGeom>
              <a:avLst/>
              <a:gdLst>
                <a:gd name="T0" fmla="*/ 27 w 36"/>
                <a:gd name="T1" fmla="*/ 36 h 43"/>
                <a:gd name="T2" fmla="*/ 30 w 36"/>
                <a:gd name="T3" fmla="*/ 22 h 43"/>
                <a:gd name="T4" fmla="*/ 35 w 36"/>
                <a:gd name="T5" fmla="*/ 7 h 43"/>
                <a:gd name="T6" fmla="*/ 36 w 36"/>
                <a:gd name="T7" fmla="*/ 5 h 43"/>
                <a:gd name="T8" fmla="*/ 36 w 36"/>
                <a:gd name="T9" fmla="*/ 0 h 43"/>
                <a:gd name="T10" fmla="*/ 33 w 36"/>
                <a:gd name="T11" fmla="*/ 7 h 43"/>
                <a:gd name="T12" fmla="*/ 23 w 36"/>
                <a:gd name="T13" fmla="*/ 18 h 43"/>
                <a:gd name="T14" fmla="*/ 12 w 36"/>
                <a:gd name="T15" fmla="*/ 26 h 43"/>
                <a:gd name="T16" fmla="*/ 1 w 36"/>
                <a:gd name="T17" fmla="*/ 37 h 43"/>
                <a:gd name="T18" fmla="*/ 1 w 36"/>
                <a:gd name="T19" fmla="*/ 38 h 43"/>
                <a:gd name="T20" fmla="*/ 26 w 36"/>
                <a:gd name="T21" fmla="*/ 43 h 43"/>
                <a:gd name="T22" fmla="*/ 27 w 36"/>
                <a:gd name="T2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7" y="36"/>
                  </a:moveTo>
                  <a:cubicBezTo>
                    <a:pt x="27" y="31"/>
                    <a:pt x="33" y="32"/>
                    <a:pt x="30" y="22"/>
                  </a:cubicBezTo>
                  <a:cubicBezTo>
                    <a:pt x="29" y="18"/>
                    <a:pt x="32" y="13"/>
                    <a:pt x="35" y="7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4"/>
                    <a:pt x="33" y="7"/>
                    <a:pt x="33" y="7"/>
                  </a:cubicBezTo>
                  <a:cubicBezTo>
                    <a:pt x="30" y="12"/>
                    <a:pt x="26" y="17"/>
                    <a:pt x="23" y="18"/>
                  </a:cubicBezTo>
                  <a:cubicBezTo>
                    <a:pt x="13" y="20"/>
                    <a:pt x="16" y="25"/>
                    <a:pt x="12" y="26"/>
                  </a:cubicBezTo>
                  <a:cubicBezTo>
                    <a:pt x="4" y="30"/>
                    <a:pt x="0" y="33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1"/>
                    <a:pt x="27" y="39"/>
                    <a:pt x="2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877">
              <a:extLst>
                <a:ext uri="{FF2B5EF4-FFF2-40B4-BE49-F238E27FC236}">
                  <a16:creationId xmlns="" xmlns:a16="http://schemas.microsoft.com/office/drawing/2014/main" id="{B1618E4F-F798-430A-8EBD-A0CB06B8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2962275"/>
              <a:ext cx="3175" cy="9525"/>
            </a:xfrm>
            <a:custGeom>
              <a:avLst/>
              <a:gdLst>
                <a:gd name="T0" fmla="*/ 2 w 3"/>
                <a:gd name="T1" fmla="*/ 7 h 10"/>
                <a:gd name="T2" fmla="*/ 2 w 3"/>
                <a:gd name="T3" fmla="*/ 7 h 10"/>
                <a:gd name="T4" fmla="*/ 2 w 3"/>
                <a:gd name="T5" fmla="*/ 7 h 10"/>
                <a:gd name="T6" fmla="*/ 2 w 3"/>
                <a:gd name="T7" fmla="*/ 7 h 10"/>
                <a:gd name="T8" fmla="*/ 3 w 3"/>
                <a:gd name="T9" fmla="*/ 10 h 10"/>
                <a:gd name="T10" fmla="*/ 3 w 3"/>
                <a:gd name="T11" fmla="*/ 0 h 10"/>
                <a:gd name="T12" fmla="*/ 0 w 3"/>
                <a:gd name="T13" fmla="*/ 0 h 10"/>
                <a:gd name="T14" fmla="*/ 0 w 3"/>
                <a:gd name="T15" fmla="*/ 10 h 10"/>
                <a:gd name="T16" fmla="*/ 2 w 3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7"/>
                    <a:pt x="3" y="3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0" y="10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878">
              <a:extLst>
                <a:ext uri="{FF2B5EF4-FFF2-40B4-BE49-F238E27FC236}">
                  <a16:creationId xmlns="" xmlns:a16="http://schemas.microsoft.com/office/drawing/2014/main" id="{6FEE466D-04C8-4602-BA53-D3CC922AE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2973388"/>
              <a:ext cx="7938" cy="39688"/>
            </a:xfrm>
            <a:custGeom>
              <a:avLst/>
              <a:gdLst>
                <a:gd name="T0" fmla="*/ 6 w 8"/>
                <a:gd name="T1" fmla="*/ 0 h 43"/>
                <a:gd name="T2" fmla="*/ 5 w 8"/>
                <a:gd name="T3" fmla="*/ 3 h 43"/>
                <a:gd name="T4" fmla="*/ 0 w 8"/>
                <a:gd name="T5" fmla="*/ 42 h 43"/>
                <a:gd name="T6" fmla="*/ 2 w 8"/>
                <a:gd name="T7" fmla="*/ 43 h 43"/>
                <a:gd name="T8" fmla="*/ 8 w 8"/>
                <a:gd name="T9" fmla="*/ 3 h 43"/>
                <a:gd name="T10" fmla="*/ 6 w 8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3">
                  <a:moveTo>
                    <a:pt x="6" y="0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16"/>
                    <a:pt x="3" y="29"/>
                    <a:pt x="0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5" y="30"/>
                    <a:pt x="7" y="16"/>
                    <a:pt x="8" y="3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5879">
              <a:extLst>
                <a:ext uri="{FF2B5EF4-FFF2-40B4-BE49-F238E27FC236}">
                  <a16:creationId xmlns="" xmlns:a16="http://schemas.microsoft.com/office/drawing/2014/main" id="{59C206EC-0E3A-469B-B882-478C6E53D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551" y="29686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880">
              <a:extLst>
                <a:ext uri="{FF2B5EF4-FFF2-40B4-BE49-F238E27FC236}">
                  <a16:creationId xmlns="" xmlns:a16="http://schemas.microsoft.com/office/drawing/2014/main" id="{0F942214-7760-4D71-993B-79283952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968625"/>
              <a:ext cx="1588" cy="7938"/>
            </a:xfrm>
            <a:custGeom>
              <a:avLst/>
              <a:gdLst>
                <a:gd name="T0" fmla="*/ 0 w 1"/>
                <a:gd name="T1" fmla="*/ 3 h 5"/>
                <a:gd name="T2" fmla="*/ 0 w 1"/>
                <a:gd name="T3" fmla="*/ 3 h 5"/>
                <a:gd name="T4" fmla="*/ 1 w 1"/>
                <a:gd name="T5" fmla="*/ 5 h 5"/>
                <a:gd name="T6" fmla="*/ 1 w 1"/>
                <a:gd name="T7" fmla="*/ 2 h 5"/>
                <a:gd name="T8" fmla="*/ 0 w 1"/>
                <a:gd name="T9" fmla="*/ 0 h 5"/>
                <a:gd name="T10" fmla="*/ 0 w 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3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881">
              <a:extLst>
                <a:ext uri="{FF2B5EF4-FFF2-40B4-BE49-F238E27FC236}">
                  <a16:creationId xmlns="" xmlns:a16="http://schemas.microsoft.com/office/drawing/2014/main" id="{21CAD337-4D98-4CD8-8F9A-D8A53D0E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2968625"/>
              <a:ext cx="1588" cy="7938"/>
            </a:xfrm>
            <a:custGeom>
              <a:avLst/>
              <a:gdLst>
                <a:gd name="T0" fmla="*/ 1 w 1"/>
                <a:gd name="T1" fmla="*/ 3 h 5"/>
                <a:gd name="T2" fmla="*/ 1 w 1"/>
                <a:gd name="T3" fmla="*/ 3 h 5"/>
                <a:gd name="T4" fmla="*/ 1 w 1"/>
                <a:gd name="T5" fmla="*/ 0 h 5"/>
                <a:gd name="T6" fmla="*/ 0 w 1"/>
                <a:gd name="T7" fmla="*/ 2 h 5"/>
                <a:gd name="T8" fmla="*/ 0 w 1"/>
                <a:gd name="T9" fmla="*/ 5 h 5"/>
                <a:gd name="T10" fmla="*/ 1 w 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5882">
              <a:extLst>
                <a:ext uri="{FF2B5EF4-FFF2-40B4-BE49-F238E27FC236}">
                  <a16:creationId xmlns="" xmlns:a16="http://schemas.microsoft.com/office/drawing/2014/main" id="{E9BF8AE8-89CC-4902-8870-4969A8833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551" y="29686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883">
              <a:extLst>
                <a:ext uri="{FF2B5EF4-FFF2-40B4-BE49-F238E27FC236}">
                  <a16:creationId xmlns="" xmlns:a16="http://schemas.microsoft.com/office/drawing/2014/main" id="{97095AEB-F942-4544-B5C2-0734B672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968625"/>
              <a:ext cx="0" cy="4763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3 h 3"/>
                <a:gd name="T4" fmla="*/ 3 h 3"/>
                <a:gd name="T5" fmla="*/ 3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884">
              <a:extLst>
                <a:ext uri="{FF2B5EF4-FFF2-40B4-BE49-F238E27FC236}">
                  <a16:creationId xmlns="" xmlns:a16="http://schemas.microsoft.com/office/drawing/2014/main" id="{1CE79918-B04E-461D-9137-45DE0271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3014663"/>
              <a:ext cx="28575" cy="39688"/>
            </a:xfrm>
            <a:custGeom>
              <a:avLst/>
              <a:gdLst>
                <a:gd name="T0" fmla="*/ 3 w 30"/>
                <a:gd name="T1" fmla="*/ 9 h 43"/>
                <a:gd name="T2" fmla="*/ 6 w 30"/>
                <a:gd name="T3" fmla="*/ 25 h 43"/>
                <a:gd name="T4" fmla="*/ 14 w 30"/>
                <a:gd name="T5" fmla="*/ 36 h 43"/>
                <a:gd name="T6" fmla="*/ 18 w 30"/>
                <a:gd name="T7" fmla="*/ 43 h 43"/>
                <a:gd name="T8" fmla="*/ 21 w 30"/>
                <a:gd name="T9" fmla="*/ 35 h 43"/>
                <a:gd name="T10" fmla="*/ 27 w 30"/>
                <a:gd name="T11" fmla="*/ 22 h 43"/>
                <a:gd name="T12" fmla="*/ 25 w 30"/>
                <a:gd name="T13" fmla="*/ 5 h 43"/>
                <a:gd name="T14" fmla="*/ 0 w 30"/>
                <a:gd name="T15" fmla="*/ 0 h 43"/>
                <a:gd name="T16" fmla="*/ 3 w 30"/>
                <a:gd name="T17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3">
                  <a:moveTo>
                    <a:pt x="3" y="9"/>
                  </a:moveTo>
                  <a:cubicBezTo>
                    <a:pt x="7" y="12"/>
                    <a:pt x="2" y="23"/>
                    <a:pt x="6" y="25"/>
                  </a:cubicBezTo>
                  <a:cubicBezTo>
                    <a:pt x="12" y="28"/>
                    <a:pt x="7" y="35"/>
                    <a:pt x="14" y="36"/>
                  </a:cubicBezTo>
                  <a:cubicBezTo>
                    <a:pt x="16" y="36"/>
                    <a:pt x="18" y="43"/>
                    <a:pt x="18" y="43"/>
                  </a:cubicBezTo>
                  <a:cubicBezTo>
                    <a:pt x="18" y="43"/>
                    <a:pt x="19" y="35"/>
                    <a:pt x="21" y="35"/>
                  </a:cubicBezTo>
                  <a:cubicBezTo>
                    <a:pt x="28" y="32"/>
                    <a:pt x="21" y="27"/>
                    <a:pt x="27" y="22"/>
                  </a:cubicBezTo>
                  <a:cubicBezTo>
                    <a:pt x="30" y="18"/>
                    <a:pt x="24" y="10"/>
                    <a:pt x="2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8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885">
              <a:extLst>
                <a:ext uri="{FF2B5EF4-FFF2-40B4-BE49-F238E27FC236}">
                  <a16:creationId xmlns="" xmlns:a16="http://schemas.microsoft.com/office/drawing/2014/main" id="{8938C348-46D2-43C2-A9BB-03B22EB4F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3006725"/>
              <a:ext cx="36513" cy="26988"/>
            </a:xfrm>
            <a:custGeom>
              <a:avLst/>
              <a:gdLst>
                <a:gd name="T0" fmla="*/ 6 w 39"/>
                <a:gd name="T1" fmla="*/ 11 h 29"/>
                <a:gd name="T2" fmla="*/ 5 w 39"/>
                <a:gd name="T3" fmla="*/ 21 h 29"/>
                <a:gd name="T4" fmla="*/ 3 w 39"/>
                <a:gd name="T5" fmla="*/ 28 h 29"/>
                <a:gd name="T6" fmla="*/ 10 w 39"/>
                <a:gd name="T7" fmla="*/ 26 h 29"/>
                <a:gd name="T8" fmla="*/ 22 w 39"/>
                <a:gd name="T9" fmla="*/ 23 h 29"/>
                <a:gd name="T10" fmla="*/ 32 w 39"/>
                <a:gd name="T11" fmla="*/ 12 h 29"/>
                <a:gd name="T12" fmla="*/ 39 w 39"/>
                <a:gd name="T13" fmla="*/ 5 h 29"/>
                <a:gd name="T14" fmla="*/ 14 w 39"/>
                <a:gd name="T15" fmla="*/ 0 h 29"/>
                <a:gd name="T16" fmla="*/ 6 w 39"/>
                <a:gd name="T1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9">
                  <a:moveTo>
                    <a:pt x="6" y="11"/>
                  </a:moveTo>
                  <a:cubicBezTo>
                    <a:pt x="8" y="16"/>
                    <a:pt x="0" y="16"/>
                    <a:pt x="5" y="21"/>
                  </a:cubicBezTo>
                  <a:cubicBezTo>
                    <a:pt x="6" y="23"/>
                    <a:pt x="3" y="28"/>
                    <a:pt x="3" y="28"/>
                  </a:cubicBezTo>
                  <a:cubicBezTo>
                    <a:pt x="3" y="28"/>
                    <a:pt x="8" y="25"/>
                    <a:pt x="10" y="26"/>
                  </a:cubicBezTo>
                  <a:cubicBezTo>
                    <a:pt x="16" y="29"/>
                    <a:pt x="15" y="22"/>
                    <a:pt x="22" y="23"/>
                  </a:cubicBezTo>
                  <a:cubicBezTo>
                    <a:pt x="27" y="23"/>
                    <a:pt x="28" y="13"/>
                    <a:pt x="32" y="12"/>
                  </a:cubicBezTo>
                  <a:cubicBezTo>
                    <a:pt x="35" y="12"/>
                    <a:pt x="37" y="9"/>
                    <a:pt x="39" y="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4"/>
                    <a:pt x="4" y="7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886">
              <a:extLst>
                <a:ext uri="{FF2B5EF4-FFF2-40B4-BE49-F238E27FC236}">
                  <a16:creationId xmlns="" xmlns:a16="http://schemas.microsoft.com/office/drawing/2014/main" id="{FB6D99B5-19C3-4609-8581-F468BF1C1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3022600"/>
              <a:ext cx="25400" cy="52388"/>
            </a:xfrm>
            <a:custGeom>
              <a:avLst/>
              <a:gdLst>
                <a:gd name="T0" fmla="*/ 9 w 27"/>
                <a:gd name="T1" fmla="*/ 7 h 55"/>
                <a:gd name="T2" fmla="*/ 7 w 27"/>
                <a:gd name="T3" fmla="*/ 23 h 55"/>
                <a:gd name="T4" fmla="*/ 3 w 27"/>
                <a:gd name="T5" fmla="*/ 37 h 55"/>
                <a:gd name="T6" fmla="*/ 0 w 27"/>
                <a:gd name="T7" fmla="*/ 44 h 55"/>
                <a:gd name="T8" fmla="*/ 23 w 27"/>
                <a:gd name="T9" fmla="*/ 55 h 55"/>
                <a:gd name="T10" fmla="*/ 24 w 27"/>
                <a:gd name="T11" fmla="*/ 54 h 55"/>
                <a:gd name="T12" fmla="*/ 21 w 27"/>
                <a:gd name="T13" fmla="*/ 36 h 55"/>
                <a:gd name="T14" fmla="*/ 16 w 27"/>
                <a:gd name="T15" fmla="*/ 22 h 55"/>
                <a:gd name="T16" fmla="*/ 11 w 27"/>
                <a:gd name="T17" fmla="*/ 7 h 55"/>
                <a:gd name="T18" fmla="*/ 10 w 27"/>
                <a:gd name="T19" fmla="*/ 0 h 55"/>
                <a:gd name="T20" fmla="*/ 9 w 27"/>
                <a:gd name="T21" fmla="*/ 5 h 55"/>
                <a:gd name="T22" fmla="*/ 9 w 27"/>
                <a:gd name="T23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55">
                  <a:moveTo>
                    <a:pt x="9" y="7"/>
                  </a:moveTo>
                  <a:cubicBezTo>
                    <a:pt x="10" y="13"/>
                    <a:pt x="10" y="20"/>
                    <a:pt x="7" y="23"/>
                  </a:cubicBezTo>
                  <a:cubicBezTo>
                    <a:pt x="1" y="31"/>
                    <a:pt x="6" y="33"/>
                    <a:pt x="3" y="37"/>
                  </a:cubicBezTo>
                  <a:cubicBezTo>
                    <a:pt x="2" y="40"/>
                    <a:pt x="1" y="42"/>
                    <a:pt x="0" y="4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4" y="54"/>
                  </a:cubicBezTo>
                  <a:cubicBezTo>
                    <a:pt x="27" y="50"/>
                    <a:pt x="26" y="44"/>
                    <a:pt x="21" y="36"/>
                  </a:cubicBezTo>
                  <a:cubicBezTo>
                    <a:pt x="19" y="32"/>
                    <a:pt x="24" y="29"/>
                    <a:pt x="16" y="22"/>
                  </a:cubicBezTo>
                  <a:cubicBezTo>
                    <a:pt x="13" y="20"/>
                    <a:pt x="12" y="13"/>
                    <a:pt x="11" y="7"/>
                  </a:cubicBezTo>
                  <a:cubicBezTo>
                    <a:pt x="11" y="7"/>
                    <a:pt x="11" y="4"/>
                    <a:pt x="10" y="0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887">
              <a:extLst>
                <a:ext uri="{FF2B5EF4-FFF2-40B4-BE49-F238E27FC236}">
                  <a16:creationId xmlns="" xmlns:a16="http://schemas.microsoft.com/office/drawing/2014/main" id="{DF5F9B7A-D16B-48F6-9239-E3CADCA3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3022600"/>
              <a:ext cx="39688" cy="36513"/>
            </a:xfrm>
            <a:custGeom>
              <a:avLst/>
              <a:gdLst>
                <a:gd name="T0" fmla="*/ 26 w 43"/>
                <a:gd name="T1" fmla="*/ 33 h 40"/>
                <a:gd name="T2" fmla="*/ 32 w 43"/>
                <a:gd name="T3" fmla="*/ 21 h 40"/>
                <a:gd name="T4" fmla="*/ 39 w 43"/>
                <a:gd name="T5" fmla="*/ 7 h 40"/>
                <a:gd name="T6" fmla="*/ 41 w 43"/>
                <a:gd name="T7" fmla="*/ 5 h 40"/>
                <a:gd name="T8" fmla="*/ 43 w 43"/>
                <a:gd name="T9" fmla="*/ 0 h 40"/>
                <a:gd name="T10" fmla="*/ 38 w 43"/>
                <a:gd name="T11" fmla="*/ 6 h 40"/>
                <a:gd name="T12" fmla="*/ 25 w 43"/>
                <a:gd name="T13" fmla="*/ 15 h 40"/>
                <a:gd name="T14" fmla="*/ 13 w 43"/>
                <a:gd name="T15" fmla="*/ 21 h 40"/>
                <a:gd name="T16" fmla="*/ 0 w 43"/>
                <a:gd name="T17" fmla="*/ 29 h 40"/>
                <a:gd name="T18" fmla="*/ 0 w 43"/>
                <a:gd name="T19" fmla="*/ 30 h 40"/>
                <a:gd name="T20" fmla="*/ 23 w 43"/>
                <a:gd name="T21" fmla="*/ 40 h 40"/>
                <a:gd name="T22" fmla="*/ 26 w 43"/>
                <a:gd name="T23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40">
                  <a:moveTo>
                    <a:pt x="26" y="33"/>
                  </a:moveTo>
                  <a:cubicBezTo>
                    <a:pt x="27" y="29"/>
                    <a:pt x="32" y="30"/>
                    <a:pt x="32" y="21"/>
                  </a:cubicBezTo>
                  <a:cubicBezTo>
                    <a:pt x="32" y="17"/>
                    <a:pt x="36" y="12"/>
                    <a:pt x="39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3"/>
                    <a:pt x="38" y="6"/>
                    <a:pt x="38" y="6"/>
                  </a:cubicBezTo>
                  <a:cubicBezTo>
                    <a:pt x="34" y="10"/>
                    <a:pt x="29" y="15"/>
                    <a:pt x="25" y="15"/>
                  </a:cubicBezTo>
                  <a:cubicBezTo>
                    <a:pt x="16" y="15"/>
                    <a:pt x="18" y="20"/>
                    <a:pt x="13" y="21"/>
                  </a:cubicBezTo>
                  <a:cubicBezTo>
                    <a:pt x="5" y="22"/>
                    <a:pt x="0" y="25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5" y="36"/>
                    <a:pt x="2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888">
              <a:extLst>
                <a:ext uri="{FF2B5EF4-FFF2-40B4-BE49-F238E27FC236}">
                  <a16:creationId xmlns="" xmlns:a16="http://schemas.microsoft.com/office/drawing/2014/main" id="{D05702F4-3630-40DC-9FC6-C6E37F685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3013075"/>
              <a:ext cx="3175" cy="9525"/>
            </a:xfrm>
            <a:custGeom>
              <a:avLst/>
              <a:gdLst>
                <a:gd name="T0" fmla="*/ 1 w 4"/>
                <a:gd name="T1" fmla="*/ 8 h 11"/>
                <a:gd name="T2" fmla="*/ 1 w 4"/>
                <a:gd name="T3" fmla="*/ 8 h 11"/>
                <a:gd name="T4" fmla="*/ 1 w 4"/>
                <a:gd name="T5" fmla="*/ 8 h 11"/>
                <a:gd name="T6" fmla="*/ 1 w 4"/>
                <a:gd name="T7" fmla="*/ 8 h 11"/>
                <a:gd name="T8" fmla="*/ 2 w 4"/>
                <a:gd name="T9" fmla="*/ 11 h 11"/>
                <a:gd name="T10" fmla="*/ 4 w 4"/>
                <a:gd name="T11" fmla="*/ 1 h 11"/>
                <a:gd name="T12" fmla="*/ 2 w 4"/>
                <a:gd name="T13" fmla="*/ 0 h 11"/>
                <a:gd name="T14" fmla="*/ 0 w 4"/>
                <a:gd name="T15" fmla="*/ 10 h 11"/>
                <a:gd name="T16" fmla="*/ 1 w 4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7"/>
                    <a:pt x="4" y="4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889">
              <a:extLst>
                <a:ext uri="{FF2B5EF4-FFF2-40B4-BE49-F238E27FC236}">
                  <a16:creationId xmlns="" xmlns:a16="http://schemas.microsoft.com/office/drawing/2014/main" id="{1987FC67-B9AA-4229-930F-E2812712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3024188"/>
              <a:ext cx="15875" cy="38100"/>
            </a:xfrm>
            <a:custGeom>
              <a:avLst/>
              <a:gdLst>
                <a:gd name="T0" fmla="*/ 15 w 16"/>
                <a:gd name="T1" fmla="*/ 0 h 40"/>
                <a:gd name="T2" fmla="*/ 13 w 16"/>
                <a:gd name="T3" fmla="*/ 2 h 40"/>
                <a:gd name="T4" fmla="*/ 0 w 16"/>
                <a:gd name="T5" fmla="*/ 39 h 40"/>
                <a:gd name="T6" fmla="*/ 2 w 16"/>
                <a:gd name="T7" fmla="*/ 40 h 40"/>
                <a:gd name="T8" fmla="*/ 16 w 16"/>
                <a:gd name="T9" fmla="*/ 3 h 40"/>
                <a:gd name="T10" fmla="*/ 15 w 16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0">
                  <a:moveTo>
                    <a:pt x="15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0" y="15"/>
                    <a:pt x="5" y="27"/>
                    <a:pt x="0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8" y="28"/>
                    <a:pt x="12" y="15"/>
                    <a:pt x="16" y="3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5890">
              <a:extLst>
                <a:ext uri="{FF2B5EF4-FFF2-40B4-BE49-F238E27FC236}">
                  <a16:creationId xmlns="" xmlns:a16="http://schemas.microsoft.com/office/drawing/2014/main" id="{FDC11865-73FE-4AFB-AD36-9E422EC32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1" y="30210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5891">
              <a:extLst>
                <a:ext uri="{FF2B5EF4-FFF2-40B4-BE49-F238E27FC236}">
                  <a16:creationId xmlns="" xmlns:a16="http://schemas.microsoft.com/office/drawing/2014/main" id="{9A137B58-D405-4A48-A035-EEEA0D3C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3021013"/>
              <a:ext cx="1588" cy="6350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1 w 1"/>
                <a:gd name="T5" fmla="*/ 4 h 4"/>
                <a:gd name="T6" fmla="*/ 1 w 1"/>
                <a:gd name="T7" fmla="*/ 1 h 4"/>
                <a:gd name="T8" fmla="*/ 1 w 1"/>
                <a:gd name="T9" fmla="*/ 0 h 4"/>
                <a:gd name="T10" fmla="*/ 0 w 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892">
              <a:extLst>
                <a:ext uri="{FF2B5EF4-FFF2-40B4-BE49-F238E27FC236}">
                  <a16:creationId xmlns="" xmlns:a16="http://schemas.microsoft.com/office/drawing/2014/main" id="{059D2E40-B067-4708-BD26-1C03097E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3021013"/>
              <a:ext cx="3175" cy="6350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1 h 4"/>
                <a:gd name="T8" fmla="*/ 0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lnTo>
                    <a:pt x="1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5893">
              <a:extLst>
                <a:ext uri="{FF2B5EF4-FFF2-40B4-BE49-F238E27FC236}">
                  <a16:creationId xmlns="" xmlns:a16="http://schemas.microsoft.com/office/drawing/2014/main" id="{AF282AD0-2706-4563-B338-ACC6F3FF8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201" y="30210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5894">
              <a:extLst>
                <a:ext uri="{FF2B5EF4-FFF2-40B4-BE49-F238E27FC236}">
                  <a16:creationId xmlns="" xmlns:a16="http://schemas.microsoft.com/office/drawing/2014/main" id="{90E26F05-8646-400A-9B6F-325C17158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302101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5895">
              <a:extLst>
                <a:ext uri="{FF2B5EF4-FFF2-40B4-BE49-F238E27FC236}">
                  <a16:creationId xmlns="" xmlns:a16="http://schemas.microsoft.com/office/drawing/2014/main" id="{D6D5D01A-A251-46E3-A57D-CA5D45EAA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063875"/>
              <a:ext cx="25400" cy="44450"/>
            </a:xfrm>
            <a:custGeom>
              <a:avLst/>
              <a:gdLst>
                <a:gd name="T0" fmla="*/ 4 w 28"/>
                <a:gd name="T1" fmla="*/ 10 h 47"/>
                <a:gd name="T2" fmla="*/ 4 w 28"/>
                <a:gd name="T3" fmla="*/ 27 h 47"/>
                <a:gd name="T4" fmla="*/ 8 w 28"/>
                <a:gd name="T5" fmla="*/ 38 h 47"/>
                <a:gd name="T6" fmla="*/ 11 w 28"/>
                <a:gd name="T7" fmla="*/ 47 h 47"/>
                <a:gd name="T8" fmla="*/ 16 w 28"/>
                <a:gd name="T9" fmla="*/ 39 h 47"/>
                <a:gd name="T10" fmla="*/ 24 w 28"/>
                <a:gd name="T11" fmla="*/ 27 h 47"/>
                <a:gd name="T12" fmla="*/ 26 w 28"/>
                <a:gd name="T13" fmla="*/ 11 h 47"/>
                <a:gd name="T14" fmla="*/ 3 w 28"/>
                <a:gd name="T15" fmla="*/ 0 h 47"/>
                <a:gd name="T16" fmla="*/ 4 w 28"/>
                <a:gd name="T1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7">
                  <a:moveTo>
                    <a:pt x="4" y="10"/>
                  </a:moveTo>
                  <a:cubicBezTo>
                    <a:pt x="7" y="14"/>
                    <a:pt x="0" y="23"/>
                    <a:pt x="4" y="27"/>
                  </a:cubicBezTo>
                  <a:cubicBezTo>
                    <a:pt x="9" y="31"/>
                    <a:pt x="2" y="36"/>
                    <a:pt x="8" y="38"/>
                  </a:cubicBezTo>
                  <a:cubicBezTo>
                    <a:pt x="11" y="39"/>
                    <a:pt x="11" y="47"/>
                    <a:pt x="11" y="47"/>
                  </a:cubicBezTo>
                  <a:cubicBezTo>
                    <a:pt x="11" y="47"/>
                    <a:pt x="14" y="39"/>
                    <a:pt x="16" y="39"/>
                  </a:cubicBezTo>
                  <a:cubicBezTo>
                    <a:pt x="23" y="38"/>
                    <a:pt x="18" y="31"/>
                    <a:pt x="24" y="27"/>
                  </a:cubicBezTo>
                  <a:cubicBezTo>
                    <a:pt x="28" y="25"/>
                    <a:pt x="24" y="15"/>
                    <a:pt x="26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2" y="8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5896">
              <a:extLst>
                <a:ext uri="{FF2B5EF4-FFF2-40B4-BE49-F238E27FC236}">
                  <a16:creationId xmlns="" xmlns:a16="http://schemas.microsoft.com/office/drawing/2014/main" id="{DC445F67-CCBC-4EA8-9348-6E22E9FEA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051" y="3049588"/>
              <a:ext cx="36513" cy="26988"/>
            </a:xfrm>
            <a:custGeom>
              <a:avLst/>
              <a:gdLst>
                <a:gd name="T0" fmla="*/ 7 w 40"/>
                <a:gd name="T1" fmla="*/ 9 h 29"/>
                <a:gd name="T2" fmla="*/ 3 w 40"/>
                <a:gd name="T3" fmla="*/ 19 h 29"/>
                <a:gd name="T4" fmla="*/ 0 w 40"/>
                <a:gd name="T5" fmla="*/ 25 h 29"/>
                <a:gd name="T6" fmla="*/ 8 w 40"/>
                <a:gd name="T7" fmla="*/ 24 h 29"/>
                <a:gd name="T8" fmla="*/ 20 w 40"/>
                <a:gd name="T9" fmla="*/ 24 h 29"/>
                <a:gd name="T10" fmla="*/ 33 w 40"/>
                <a:gd name="T11" fmla="*/ 16 h 29"/>
                <a:gd name="T12" fmla="*/ 40 w 40"/>
                <a:gd name="T13" fmla="*/ 10 h 29"/>
                <a:gd name="T14" fmla="*/ 17 w 40"/>
                <a:gd name="T15" fmla="*/ 0 h 29"/>
                <a:gd name="T16" fmla="*/ 7 w 40"/>
                <a:gd name="T1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9">
                  <a:moveTo>
                    <a:pt x="7" y="9"/>
                  </a:moveTo>
                  <a:cubicBezTo>
                    <a:pt x="8" y="15"/>
                    <a:pt x="0" y="13"/>
                    <a:pt x="3" y="19"/>
                  </a:cubicBezTo>
                  <a:cubicBezTo>
                    <a:pt x="5" y="20"/>
                    <a:pt x="0" y="25"/>
                    <a:pt x="0" y="25"/>
                  </a:cubicBezTo>
                  <a:cubicBezTo>
                    <a:pt x="0" y="25"/>
                    <a:pt x="6" y="23"/>
                    <a:pt x="8" y="24"/>
                  </a:cubicBezTo>
                  <a:cubicBezTo>
                    <a:pt x="13" y="29"/>
                    <a:pt x="14" y="21"/>
                    <a:pt x="20" y="24"/>
                  </a:cubicBezTo>
                  <a:cubicBezTo>
                    <a:pt x="25" y="25"/>
                    <a:pt x="28" y="15"/>
                    <a:pt x="33" y="16"/>
                  </a:cubicBezTo>
                  <a:cubicBezTo>
                    <a:pt x="35" y="16"/>
                    <a:pt x="38" y="14"/>
                    <a:pt x="4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4"/>
                    <a:pt x="6" y="5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5897">
              <a:extLst>
                <a:ext uri="{FF2B5EF4-FFF2-40B4-BE49-F238E27FC236}">
                  <a16:creationId xmlns="" xmlns:a16="http://schemas.microsoft.com/office/drawing/2014/main" id="{E129E902-3DF2-4CED-80B4-53D10F5A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3071813"/>
              <a:ext cx="23813" cy="52388"/>
            </a:xfrm>
            <a:custGeom>
              <a:avLst/>
              <a:gdLst>
                <a:gd name="T0" fmla="*/ 16 w 26"/>
                <a:gd name="T1" fmla="*/ 7 h 56"/>
                <a:gd name="T2" fmla="*/ 11 w 26"/>
                <a:gd name="T3" fmla="*/ 22 h 56"/>
                <a:gd name="T4" fmla="*/ 5 w 26"/>
                <a:gd name="T5" fmla="*/ 35 h 56"/>
                <a:gd name="T6" fmla="*/ 0 w 26"/>
                <a:gd name="T7" fmla="*/ 41 h 56"/>
                <a:gd name="T8" fmla="*/ 20 w 26"/>
                <a:gd name="T9" fmla="*/ 56 h 56"/>
                <a:gd name="T10" fmla="*/ 21 w 26"/>
                <a:gd name="T11" fmla="*/ 55 h 56"/>
                <a:gd name="T12" fmla="*/ 23 w 26"/>
                <a:gd name="T13" fmla="*/ 37 h 56"/>
                <a:gd name="T14" fmla="*/ 20 w 26"/>
                <a:gd name="T15" fmla="*/ 23 h 56"/>
                <a:gd name="T16" fmla="*/ 18 w 26"/>
                <a:gd name="T17" fmla="*/ 7 h 56"/>
                <a:gd name="T18" fmla="*/ 19 w 26"/>
                <a:gd name="T19" fmla="*/ 0 h 56"/>
                <a:gd name="T20" fmla="*/ 17 w 26"/>
                <a:gd name="T21" fmla="*/ 4 h 56"/>
                <a:gd name="T22" fmla="*/ 16 w 26"/>
                <a:gd name="T23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56">
                  <a:moveTo>
                    <a:pt x="16" y="7"/>
                  </a:moveTo>
                  <a:cubicBezTo>
                    <a:pt x="16" y="13"/>
                    <a:pt x="15" y="19"/>
                    <a:pt x="11" y="22"/>
                  </a:cubicBezTo>
                  <a:cubicBezTo>
                    <a:pt x="3" y="28"/>
                    <a:pt x="8" y="31"/>
                    <a:pt x="5" y="35"/>
                  </a:cubicBezTo>
                  <a:cubicBezTo>
                    <a:pt x="3" y="37"/>
                    <a:pt x="1" y="39"/>
                    <a:pt x="0" y="41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5" y="53"/>
                    <a:pt x="26" y="46"/>
                    <a:pt x="23" y="37"/>
                  </a:cubicBezTo>
                  <a:cubicBezTo>
                    <a:pt x="21" y="33"/>
                    <a:pt x="26" y="31"/>
                    <a:pt x="20" y="23"/>
                  </a:cubicBezTo>
                  <a:cubicBezTo>
                    <a:pt x="18" y="20"/>
                    <a:pt x="18" y="13"/>
                    <a:pt x="18" y="7"/>
                  </a:cubicBezTo>
                  <a:cubicBezTo>
                    <a:pt x="18" y="7"/>
                    <a:pt x="19" y="4"/>
                    <a:pt x="19" y="0"/>
                  </a:cubicBezTo>
                  <a:cubicBezTo>
                    <a:pt x="17" y="4"/>
                    <a:pt x="17" y="4"/>
                    <a:pt x="17" y="4"/>
                  </a:cubicBez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5898">
              <a:extLst>
                <a:ext uri="{FF2B5EF4-FFF2-40B4-BE49-F238E27FC236}">
                  <a16:creationId xmlns="" xmlns:a16="http://schemas.microsoft.com/office/drawing/2014/main" id="{EBA10A21-12DE-4E69-965E-283C8E99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1" y="3070225"/>
              <a:ext cx="44450" cy="33338"/>
            </a:xfrm>
            <a:custGeom>
              <a:avLst/>
              <a:gdLst>
                <a:gd name="T0" fmla="*/ 25 w 48"/>
                <a:gd name="T1" fmla="*/ 29 h 36"/>
                <a:gd name="T2" fmla="*/ 33 w 48"/>
                <a:gd name="T3" fmla="*/ 18 h 36"/>
                <a:gd name="T4" fmla="*/ 43 w 48"/>
                <a:gd name="T5" fmla="*/ 7 h 36"/>
                <a:gd name="T6" fmla="*/ 45 w 48"/>
                <a:gd name="T7" fmla="*/ 5 h 36"/>
                <a:gd name="T8" fmla="*/ 48 w 48"/>
                <a:gd name="T9" fmla="*/ 0 h 36"/>
                <a:gd name="T10" fmla="*/ 42 w 48"/>
                <a:gd name="T11" fmla="*/ 5 h 36"/>
                <a:gd name="T12" fmla="*/ 28 w 48"/>
                <a:gd name="T13" fmla="*/ 11 h 36"/>
                <a:gd name="T14" fmla="*/ 15 w 48"/>
                <a:gd name="T15" fmla="*/ 14 h 36"/>
                <a:gd name="T16" fmla="*/ 0 w 48"/>
                <a:gd name="T17" fmla="*/ 20 h 36"/>
                <a:gd name="T18" fmla="*/ 0 w 48"/>
                <a:gd name="T19" fmla="*/ 21 h 36"/>
                <a:gd name="T20" fmla="*/ 20 w 48"/>
                <a:gd name="T21" fmla="*/ 36 h 36"/>
                <a:gd name="T22" fmla="*/ 25 w 48"/>
                <a:gd name="T23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36">
                  <a:moveTo>
                    <a:pt x="25" y="29"/>
                  </a:moveTo>
                  <a:cubicBezTo>
                    <a:pt x="26" y="25"/>
                    <a:pt x="31" y="28"/>
                    <a:pt x="33" y="18"/>
                  </a:cubicBezTo>
                  <a:cubicBezTo>
                    <a:pt x="34" y="14"/>
                    <a:pt x="39" y="10"/>
                    <a:pt x="43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5" y="3"/>
                    <a:pt x="42" y="5"/>
                    <a:pt x="42" y="5"/>
                  </a:cubicBezTo>
                  <a:cubicBezTo>
                    <a:pt x="37" y="9"/>
                    <a:pt x="32" y="12"/>
                    <a:pt x="28" y="11"/>
                  </a:cubicBezTo>
                  <a:cubicBezTo>
                    <a:pt x="18" y="9"/>
                    <a:pt x="19" y="15"/>
                    <a:pt x="15" y="14"/>
                  </a:cubicBezTo>
                  <a:cubicBezTo>
                    <a:pt x="6" y="14"/>
                    <a:pt x="1" y="16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4"/>
                    <a:pt x="23" y="32"/>
                    <a:pt x="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5899">
              <a:extLst>
                <a:ext uri="{FF2B5EF4-FFF2-40B4-BE49-F238E27FC236}">
                  <a16:creationId xmlns="" xmlns:a16="http://schemas.microsoft.com/office/drawing/2014/main" id="{3360E028-3BDC-4CE0-9228-F8595E7E2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3060700"/>
              <a:ext cx="4763" cy="11113"/>
            </a:xfrm>
            <a:custGeom>
              <a:avLst/>
              <a:gdLst>
                <a:gd name="T0" fmla="*/ 2 w 6"/>
                <a:gd name="T1" fmla="*/ 7 h 11"/>
                <a:gd name="T2" fmla="*/ 2 w 6"/>
                <a:gd name="T3" fmla="*/ 7 h 11"/>
                <a:gd name="T4" fmla="*/ 2 w 6"/>
                <a:gd name="T5" fmla="*/ 7 h 11"/>
                <a:gd name="T6" fmla="*/ 2 w 6"/>
                <a:gd name="T7" fmla="*/ 7 h 11"/>
                <a:gd name="T8" fmla="*/ 2 w 6"/>
                <a:gd name="T9" fmla="*/ 11 h 11"/>
                <a:gd name="T10" fmla="*/ 6 w 6"/>
                <a:gd name="T11" fmla="*/ 1 h 11"/>
                <a:gd name="T12" fmla="*/ 4 w 6"/>
                <a:gd name="T13" fmla="*/ 0 h 11"/>
                <a:gd name="T14" fmla="*/ 0 w 6"/>
                <a:gd name="T15" fmla="*/ 9 h 11"/>
                <a:gd name="T16" fmla="*/ 2 w 6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7"/>
                    <a:pt x="5" y="4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5900">
              <a:extLst>
                <a:ext uri="{FF2B5EF4-FFF2-40B4-BE49-F238E27FC236}">
                  <a16:creationId xmlns="" xmlns:a16="http://schemas.microsoft.com/office/drawing/2014/main" id="{EBA49B86-0F0F-4799-A4D6-4E161392E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3073400"/>
              <a:ext cx="22225" cy="33338"/>
            </a:xfrm>
            <a:custGeom>
              <a:avLst/>
              <a:gdLst>
                <a:gd name="T0" fmla="*/ 23 w 23"/>
                <a:gd name="T1" fmla="*/ 0 h 37"/>
                <a:gd name="T2" fmla="*/ 20 w 23"/>
                <a:gd name="T3" fmla="*/ 2 h 37"/>
                <a:gd name="T4" fmla="*/ 0 w 23"/>
                <a:gd name="T5" fmla="*/ 36 h 37"/>
                <a:gd name="T6" fmla="*/ 2 w 23"/>
                <a:gd name="T7" fmla="*/ 37 h 37"/>
                <a:gd name="T8" fmla="*/ 23 w 23"/>
                <a:gd name="T9" fmla="*/ 3 h 37"/>
                <a:gd name="T10" fmla="*/ 23 w 23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4" y="14"/>
                    <a:pt x="7" y="25"/>
                    <a:pt x="0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9" y="26"/>
                    <a:pt x="17" y="15"/>
                    <a:pt x="23" y="3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5901">
              <a:extLst>
                <a:ext uri="{FF2B5EF4-FFF2-40B4-BE49-F238E27FC236}">
                  <a16:creationId xmlns="" xmlns:a16="http://schemas.microsoft.com/office/drawing/2014/main" id="{0AACB91D-CD6A-4EB3-99EB-00F3248DF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738" y="30686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902">
              <a:extLst>
                <a:ext uri="{FF2B5EF4-FFF2-40B4-BE49-F238E27FC236}">
                  <a16:creationId xmlns="" xmlns:a16="http://schemas.microsoft.com/office/drawing/2014/main" id="{5CB8649F-E7FC-45BF-AC2D-CB3FF45FD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3068638"/>
              <a:ext cx="1588" cy="6350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4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903">
              <a:extLst>
                <a:ext uri="{FF2B5EF4-FFF2-40B4-BE49-F238E27FC236}">
                  <a16:creationId xmlns="" xmlns:a16="http://schemas.microsoft.com/office/drawing/2014/main" id="{E0521C5E-1DD8-4649-B1CC-C32E2CD1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6" y="3068638"/>
              <a:ext cx="4763" cy="6350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3 w 3"/>
                <a:gd name="T5" fmla="*/ 0 h 4"/>
                <a:gd name="T6" fmla="*/ 2 w 3"/>
                <a:gd name="T7" fmla="*/ 1 h 4"/>
                <a:gd name="T8" fmla="*/ 0 w 3"/>
                <a:gd name="T9" fmla="*/ 4 h 4"/>
                <a:gd name="T10" fmla="*/ 2 w 3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3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5904">
              <a:extLst>
                <a:ext uri="{FF2B5EF4-FFF2-40B4-BE49-F238E27FC236}">
                  <a16:creationId xmlns="" xmlns:a16="http://schemas.microsoft.com/office/drawing/2014/main" id="{63F4D83C-8CFD-4D9F-8231-41B8E466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738" y="30686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905">
              <a:extLst>
                <a:ext uri="{FF2B5EF4-FFF2-40B4-BE49-F238E27FC236}">
                  <a16:creationId xmlns="" xmlns:a16="http://schemas.microsoft.com/office/drawing/2014/main" id="{B52D9C07-79D3-46E3-ADE2-2ED5A8F0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3068638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3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906">
              <a:extLst>
                <a:ext uri="{FF2B5EF4-FFF2-40B4-BE49-F238E27FC236}">
                  <a16:creationId xmlns="" xmlns:a16="http://schemas.microsoft.com/office/drawing/2014/main" id="{9C6712C9-5722-4B2E-9602-13EEC598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109913"/>
              <a:ext cx="26988" cy="44450"/>
            </a:xfrm>
            <a:custGeom>
              <a:avLst/>
              <a:gdLst>
                <a:gd name="T0" fmla="*/ 7 w 29"/>
                <a:gd name="T1" fmla="*/ 10 h 47"/>
                <a:gd name="T2" fmla="*/ 4 w 29"/>
                <a:gd name="T3" fmla="*/ 26 h 47"/>
                <a:gd name="T4" fmla="*/ 6 w 29"/>
                <a:gd name="T5" fmla="*/ 38 h 47"/>
                <a:gd name="T6" fmla="*/ 7 w 29"/>
                <a:gd name="T7" fmla="*/ 47 h 47"/>
                <a:gd name="T8" fmla="*/ 14 w 29"/>
                <a:gd name="T9" fmla="*/ 40 h 47"/>
                <a:gd name="T10" fmla="*/ 24 w 29"/>
                <a:gd name="T11" fmla="*/ 31 h 47"/>
                <a:gd name="T12" fmla="*/ 29 w 29"/>
                <a:gd name="T13" fmla="*/ 15 h 47"/>
                <a:gd name="T14" fmla="*/ 9 w 29"/>
                <a:gd name="T15" fmla="*/ 0 h 47"/>
                <a:gd name="T16" fmla="*/ 7 w 29"/>
                <a:gd name="T1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7">
                  <a:moveTo>
                    <a:pt x="7" y="10"/>
                  </a:moveTo>
                  <a:cubicBezTo>
                    <a:pt x="10" y="14"/>
                    <a:pt x="1" y="22"/>
                    <a:pt x="4" y="26"/>
                  </a:cubicBezTo>
                  <a:cubicBezTo>
                    <a:pt x="8" y="31"/>
                    <a:pt x="0" y="35"/>
                    <a:pt x="6" y="38"/>
                  </a:cubicBezTo>
                  <a:cubicBezTo>
                    <a:pt x="8" y="39"/>
                    <a:pt x="7" y="47"/>
                    <a:pt x="7" y="47"/>
                  </a:cubicBezTo>
                  <a:cubicBezTo>
                    <a:pt x="7" y="47"/>
                    <a:pt x="11" y="40"/>
                    <a:pt x="14" y="40"/>
                  </a:cubicBezTo>
                  <a:cubicBezTo>
                    <a:pt x="21" y="41"/>
                    <a:pt x="17" y="33"/>
                    <a:pt x="24" y="31"/>
                  </a:cubicBezTo>
                  <a:cubicBezTo>
                    <a:pt x="29" y="29"/>
                    <a:pt x="26" y="19"/>
                    <a:pt x="29" y="1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7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5907">
              <a:extLst>
                <a:ext uri="{FF2B5EF4-FFF2-40B4-BE49-F238E27FC236}">
                  <a16:creationId xmlns="" xmlns:a16="http://schemas.microsoft.com/office/drawing/2014/main" id="{C31D4CF3-4926-4C06-B944-DDD2D568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089275"/>
              <a:ext cx="38100" cy="25400"/>
            </a:xfrm>
            <a:custGeom>
              <a:avLst/>
              <a:gdLst>
                <a:gd name="T0" fmla="*/ 10 w 42"/>
                <a:gd name="T1" fmla="*/ 6 h 27"/>
                <a:gd name="T2" fmla="*/ 5 w 42"/>
                <a:gd name="T3" fmla="*/ 15 h 27"/>
                <a:gd name="T4" fmla="*/ 0 w 42"/>
                <a:gd name="T5" fmla="*/ 21 h 27"/>
                <a:gd name="T6" fmla="*/ 8 w 42"/>
                <a:gd name="T7" fmla="*/ 22 h 27"/>
                <a:gd name="T8" fmla="*/ 20 w 42"/>
                <a:gd name="T9" fmla="*/ 23 h 27"/>
                <a:gd name="T10" fmla="*/ 34 w 42"/>
                <a:gd name="T11" fmla="*/ 18 h 27"/>
                <a:gd name="T12" fmla="*/ 42 w 42"/>
                <a:gd name="T13" fmla="*/ 15 h 27"/>
                <a:gd name="T14" fmla="*/ 22 w 42"/>
                <a:gd name="T15" fmla="*/ 0 h 27"/>
                <a:gd name="T16" fmla="*/ 10 w 42"/>
                <a:gd name="T1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7">
                  <a:moveTo>
                    <a:pt x="10" y="6"/>
                  </a:moveTo>
                  <a:cubicBezTo>
                    <a:pt x="10" y="12"/>
                    <a:pt x="3" y="9"/>
                    <a:pt x="5" y="15"/>
                  </a:cubicBezTo>
                  <a:cubicBezTo>
                    <a:pt x="5" y="17"/>
                    <a:pt x="0" y="21"/>
                    <a:pt x="0" y="21"/>
                  </a:cubicBezTo>
                  <a:cubicBezTo>
                    <a:pt x="0" y="21"/>
                    <a:pt x="7" y="20"/>
                    <a:pt x="8" y="22"/>
                  </a:cubicBezTo>
                  <a:cubicBezTo>
                    <a:pt x="12" y="27"/>
                    <a:pt x="14" y="20"/>
                    <a:pt x="20" y="23"/>
                  </a:cubicBezTo>
                  <a:cubicBezTo>
                    <a:pt x="24" y="26"/>
                    <a:pt x="30" y="17"/>
                    <a:pt x="34" y="18"/>
                  </a:cubicBezTo>
                  <a:cubicBezTo>
                    <a:pt x="37" y="19"/>
                    <a:pt x="40" y="18"/>
                    <a:pt x="42" y="1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3"/>
                    <a:pt x="10" y="2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5908">
              <a:extLst>
                <a:ext uri="{FF2B5EF4-FFF2-40B4-BE49-F238E27FC236}">
                  <a16:creationId xmlns="" xmlns:a16="http://schemas.microsoft.com/office/drawing/2014/main" id="{74EBBD09-5E39-4840-A461-B1C3513D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3114675"/>
              <a:ext cx="26988" cy="52388"/>
            </a:xfrm>
            <a:custGeom>
              <a:avLst/>
              <a:gdLst>
                <a:gd name="T0" fmla="*/ 24 w 28"/>
                <a:gd name="T1" fmla="*/ 7 h 56"/>
                <a:gd name="T2" fmla="*/ 15 w 28"/>
                <a:gd name="T3" fmla="*/ 21 h 56"/>
                <a:gd name="T4" fmla="*/ 6 w 28"/>
                <a:gd name="T5" fmla="*/ 32 h 56"/>
                <a:gd name="T6" fmla="*/ 0 w 28"/>
                <a:gd name="T7" fmla="*/ 37 h 56"/>
                <a:gd name="T8" fmla="*/ 17 w 28"/>
                <a:gd name="T9" fmla="*/ 56 h 56"/>
                <a:gd name="T10" fmla="*/ 18 w 28"/>
                <a:gd name="T11" fmla="*/ 55 h 56"/>
                <a:gd name="T12" fmla="*/ 23 w 28"/>
                <a:gd name="T13" fmla="*/ 38 h 56"/>
                <a:gd name="T14" fmla="*/ 24 w 28"/>
                <a:gd name="T15" fmla="*/ 23 h 56"/>
                <a:gd name="T16" fmla="*/ 25 w 28"/>
                <a:gd name="T17" fmla="*/ 8 h 56"/>
                <a:gd name="T18" fmla="*/ 27 w 28"/>
                <a:gd name="T19" fmla="*/ 0 h 56"/>
                <a:gd name="T20" fmla="*/ 24 w 28"/>
                <a:gd name="T21" fmla="*/ 4 h 56"/>
                <a:gd name="T22" fmla="*/ 24 w 28"/>
                <a:gd name="T23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56">
                  <a:moveTo>
                    <a:pt x="24" y="7"/>
                  </a:moveTo>
                  <a:cubicBezTo>
                    <a:pt x="22" y="13"/>
                    <a:pt x="19" y="19"/>
                    <a:pt x="15" y="21"/>
                  </a:cubicBezTo>
                  <a:cubicBezTo>
                    <a:pt x="6" y="25"/>
                    <a:pt x="10" y="29"/>
                    <a:pt x="6" y="32"/>
                  </a:cubicBezTo>
                  <a:cubicBezTo>
                    <a:pt x="4" y="33"/>
                    <a:pt x="2" y="35"/>
                    <a:pt x="0" y="3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8" y="56"/>
                    <a:pt x="18" y="55"/>
                  </a:cubicBezTo>
                  <a:cubicBezTo>
                    <a:pt x="22" y="53"/>
                    <a:pt x="24" y="47"/>
                    <a:pt x="23" y="38"/>
                  </a:cubicBezTo>
                  <a:cubicBezTo>
                    <a:pt x="22" y="34"/>
                    <a:pt x="28" y="32"/>
                    <a:pt x="24" y="23"/>
                  </a:cubicBezTo>
                  <a:cubicBezTo>
                    <a:pt x="22" y="20"/>
                    <a:pt x="24" y="13"/>
                    <a:pt x="25" y="8"/>
                  </a:cubicBezTo>
                  <a:cubicBezTo>
                    <a:pt x="25" y="7"/>
                    <a:pt x="26" y="4"/>
                    <a:pt x="27" y="0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2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5909">
              <a:extLst>
                <a:ext uri="{FF2B5EF4-FFF2-40B4-BE49-F238E27FC236}">
                  <a16:creationId xmlns="" xmlns:a16="http://schemas.microsoft.com/office/drawing/2014/main" id="{B669ED22-F3F0-43DE-9C72-3D849DC57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1" y="3113088"/>
              <a:ext cx="49213" cy="28575"/>
            </a:xfrm>
            <a:custGeom>
              <a:avLst/>
              <a:gdLst>
                <a:gd name="T0" fmla="*/ 23 w 52"/>
                <a:gd name="T1" fmla="*/ 23 h 29"/>
                <a:gd name="T2" fmla="*/ 34 w 52"/>
                <a:gd name="T3" fmla="*/ 14 h 29"/>
                <a:gd name="T4" fmla="*/ 46 w 52"/>
                <a:gd name="T5" fmla="*/ 5 h 29"/>
                <a:gd name="T6" fmla="*/ 48 w 52"/>
                <a:gd name="T7" fmla="*/ 4 h 29"/>
                <a:gd name="T8" fmla="*/ 52 w 52"/>
                <a:gd name="T9" fmla="*/ 0 h 29"/>
                <a:gd name="T10" fmla="*/ 45 w 52"/>
                <a:gd name="T11" fmla="*/ 3 h 29"/>
                <a:gd name="T12" fmla="*/ 30 w 52"/>
                <a:gd name="T13" fmla="*/ 6 h 29"/>
                <a:gd name="T14" fmla="*/ 16 w 52"/>
                <a:gd name="T15" fmla="*/ 7 h 29"/>
                <a:gd name="T16" fmla="*/ 1 w 52"/>
                <a:gd name="T17" fmla="*/ 9 h 29"/>
                <a:gd name="T18" fmla="*/ 0 w 52"/>
                <a:gd name="T19" fmla="*/ 10 h 29"/>
                <a:gd name="T20" fmla="*/ 17 w 52"/>
                <a:gd name="T21" fmla="*/ 29 h 29"/>
                <a:gd name="T22" fmla="*/ 23 w 52"/>
                <a:gd name="T23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9">
                  <a:moveTo>
                    <a:pt x="23" y="23"/>
                  </a:moveTo>
                  <a:cubicBezTo>
                    <a:pt x="26" y="20"/>
                    <a:pt x="30" y="23"/>
                    <a:pt x="34" y="14"/>
                  </a:cubicBezTo>
                  <a:cubicBezTo>
                    <a:pt x="35" y="10"/>
                    <a:pt x="41" y="7"/>
                    <a:pt x="46" y="5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2"/>
                    <a:pt x="45" y="3"/>
                    <a:pt x="45" y="3"/>
                  </a:cubicBezTo>
                  <a:cubicBezTo>
                    <a:pt x="40" y="6"/>
                    <a:pt x="34" y="8"/>
                    <a:pt x="30" y="6"/>
                  </a:cubicBezTo>
                  <a:cubicBezTo>
                    <a:pt x="21" y="2"/>
                    <a:pt x="21" y="8"/>
                    <a:pt x="16" y="7"/>
                  </a:cubicBezTo>
                  <a:cubicBezTo>
                    <a:pt x="8" y="5"/>
                    <a:pt x="3" y="5"/>
                    <a:pt x="1" y="9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9" y="27"/>
                    <a:pt x="21" y="25"/>
                    <a:pt x="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5910">
              <a:extLst>
                <a:ext uri="{FF2B5EF4-FFF2-40B4-BE49-F238E27FC236}">
                  <a16:creationId xmlns="" xmlns:a16="http://schemas.microsoft.com/office/drawing/2014/main" id="{3944D1E9-894D-415B-84ED-29D592899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163" y="3106738"/>
              <a:ext cx="7938" cy="7938"/>
            </a:xfrm>
            <a:custGeom>
              <a:avLst/>
              <a:gdLst>
                <a:gd name="T0" fmla="*/ 2 w 8"/>
                <a:gd name="T1" fmla="*/ 6 h 9"/>
                <a:gd name="T2" fmla="*/ 2 w 8"/>
                <a:gd name="T3" fmla="*/ 6 h 9"/>
                <a:gd name="T4" fmla="*/ 2 w 8"/>
                <a:gd name="T5" fmla="*/ 6 h 9"/>
                <a:gd name="T6" fmla="*/ 2 w 8"/>
                <a:gd name="T7" fmla="*/ 6 h 9"/>
                <a:gd name="T8" fmla="*/ 1 w 8"/>
                <a:gd name="T9" fmla="*/ 9 h 9"/>
                <a:gd name="T10" fmla="*/ 8 w 8"/>
                <a:gd name="T11" fmla="*/ 1 h 9"/>
                <a:gd name="T12" fmla="*/ 6 w 8"/>
                <a:gd name="T13" fmla="*/ 0 h 9"/>
                <a:gd name="T14" fmla="*/ 0 w 8"/>
                <a:gd name="T15" fmla="*/ 8 h 9"/>
                <a:gd name="T16" fmla="*/ 2 w 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7"/>
                    <a:pt x="6" y="4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5911">
              <a:extLst>
                <a:ext uri="{FF2B5EF4-FFF2-40B4-BE49-F238E27FC236}">
                  <a16:creationId xmlns="" xmlns:a16="http://schemas.microsoft.com/office/drawing/2014/main" id="{A81C0104-1190-4DE1-A27C-F45DB9AC3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588" y="3116263"/>
              <a:ext cx="26988" cy="30163"/>
            </a:xfrm>
            <a:custGeom>
              <a:avLst/>
              <a:gdLst>
                <a:gd name="T0" fmla="*/ 30 w 30"/>
                <a:gd name="T1" fmla="*/ 0 h 32"/>
                <a:gd name="T2" fmla="*/ 27 w 30"/>
                <a:gd name="T3" fmla="*/ 2 h 32"/>
                <a:gd name="T4" fmla="*/ 0 w 30"/>
                <a:gd name="T5" fmla="*/ 30 h 32"/>
                <a:gd name="T6" fmla="*/ 2 w 30"/>
                <a:gd name="T7" fmla="*/ 32 h 32"/>
                <a:gd name="T8" fmla="*/ 29 w 30"/>
                <a:gd name="T9" fmla="*/ 3 h 32"/>
                <a:gd name="T10" fmla="*/ 30 w 30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19" y="12"/>
                    <a:pt x="10" y="21"/>
                    <a:pt x="0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2" y="23"/>
                    <a:pt x="21" y="13"/>
                    <a:pt x="29" y="3"/>
                  </a:cubicBez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5912">
              <a:extLst>
                <a:ext uri="{FF2B5EF4-FFF2-40B4-BE49-F238E27FC236}">
                  <a16:creationId xmlns="" xmlns:a16="http://schemas.microsoft.com/office/drawing/2014/main" id="{BC74423D-E7FA-4A94-8933-82F0880D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751" y="31115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5913">
              <a:extLst>
                <a:ext uri="{FF2B5EF4-FFF2-40B4-BE49-F238E27FC236}">
                  <a16:creationId xmlns="" xmlns:a16="http://schemas.microsoft.com/office/drawing/2014/main" id="{9D331937-D50C-46B5-A62C-A0EA9CD7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6" y="311150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3 h 4"/>
                <a:gd name="T4" fmla="*/ 0 w 2"/>
                <a:gd name="T5" fmla="*/ 4 h 4"/>
                <a:gd name="T6" fmla="*/ 1 w 2"/>
                <a:gd name="T7" fmla="*/ 2 h 4"/>
                <a:gd name="T8" fmla="*/ 2 w 2"/>
                <a:gd name="T9" fmla="*/ 0 h 4"/>
                <a:gd name="T10" fmla="*/ 0 w 2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5914">
              <a:extLst>
                <a:ext uri="{FF2B5EF4-FFF2-40B4-BE49-F238E27FC236}">
                  <a16:creationId xmlns="" xmlns:a16="http://schemas.microsoft.com/office/drawing/2014/main" id="{DF17694D-80CF-49CA-8DB1-6786AC1F4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1" y="3111500"/>
              <a:ext cx="6350" cy="6350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4 w 4"/>
                <a:gd name="T5" fmla="*/ 0 h 4"/>
                <a:gd name="T6" fmla="*/ 3 w 4"/>
                <a:gd name="T7" fmla="*/ 1 h 4"/>
                <a:gd name="T8" fmla="*/ 0 w 4"/>
                <a:gd name="T9" fmla="*/ 4 h 4"/>
                <a:gd name="T10" fmla="*/ 2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2" y="3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5915">
              <a:extLst>
                <a:ext uri="{FF2B5EF4-FFF2-40B4-BE49-F238E27FC236}">
                  <a16:creationId xmlns="" xmlns:a16="http://schemas.microsoft.com/office/drawing/2014/main" id="{15C14E70-6126-49E9-BA6B-4698E387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751" y="31115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5916">
              <a:extLst>
                <a:ext uri="{FF2B5EF4-FFF2-40B4-BE49-F238E27FC236}">
                  <a16:creationId xmlns="" xmlns:a16="http://schemas.microsoft.com/office/drawing/2014/main" id="{40AE9322-7A17-4808-AEEE-D0334393B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6" y="3111500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917">
              <a:extLst>
                <a:ext uri="{FF2B5EF4-FFF2-40B4-BE49-F238E27FC236}">
                  <a16:creationId xmlns="" xmlns:a16="http://schemas.microsoft.com/office/drawing/2014/main" id="{AF6C76E1-1C8C-4B3D-B499-5777FB61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149600"/>
              <a:ext cx="30163" cy="41275"/>
            </a:xfrm>
            <a:custGeom>
              <a:avLst/>
              <a:gdLst>
                <a:gd name="T0" fmla="*/ 12 w 32"/>
                <a:gd name="T1" fmla="*/ 9 h 45"/>
                <a:gd name="T2" fmla="*/ 5 w 32"/>
                <a:gd name="T3" fmla="*/ 24 h 45"/>
                <a:gd name="T4" fmla="*/ 5 w 32"/>
                <a:gd name="T5" fmla="*/ 37 h 45"/>
                <a:gd name="T6" fmla="*/ 4 w 32"/>
                <a:gd name="T7" fmla="*/ 45 h 45"/>
                <a:gd name="T8" fmla="*/ 12 w 32"/>
                <a:gd name="T9" fmla="*/ 40 h 45"/>
                <a:gd name="T10" fmla="*/ 23 w 32"/>
                <a:gd name="T11" fmla="*/ 33 h 45"/>
                <a:gd name="T12" fmla="*/ 32 w 32"/>
                <a:gd name="T13" fmla="*/ 19 h 45"/>
                <a:gd name="T14" fmla="*/ 15 w 32"/>
                <a:gd name="T15" fmla="*/ 0 h 45"/>
                <a:gd name="T16" fmla="*/ 12 w 32"/>
                <a:gd name="T1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5">
                  <a:moveTo>
                    <a:pt x="12" y="9"/>
                  </a:moveTo>
                  <a:cubicBezTo>
                    <a:pt x="13" y="14"/>
                    <a:pt x="3" y="20"/>
                    <a:pt x="5" y="24"/>
                  </a:cubicBezTo>
                  <a:cubicBezTo>
                    <a:pt x="8" y="30"/>
                    <a:pt x="0" y="32"/>
                    <a:pt x="5" y="37"/>
                  </a:cubicBezTo>
                  <a:cubicBezTo>
                    <a:pt x="7" y="38"/>
                    <a:pt x="4" y="45"/>
                    <a:pt x="4" y="45"/>
                  </a:cubicBezTo>
                  <a:cubicBezTo>
                    <a:pt x="4" y="45"/>
                    <a:pt x="9" y="40"/>
                    <a:pt x="12" y="40"/>
                  </a:cubicBezTo>
                  <a:cubicBezTo>
                    <a:pt x="18" y="42"/>
                    <a:pt x="16" y="34"/>
                    <a:pt x="23" y="33"/>
                  </a:cubicBezTo>
                  <a:cubicBezTo>
                    <a:pt x="29" y="32"/>
                    <a:pt x="28" y="22"/>
                    <a:pt x="32" y="1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3"/>
                    <a:pt x="11" y="6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918">
              <a:extLst>
                <a:ext uri="{FF2B5EF4-FFF2-40B4-BE49-F238E27FC236}">
                  <a16:creationId xmlns="" xmlns:a16="http://schemas.microsoft.com/office/drawing/2014/main" id="{7CDEDB0C-155A-4C94-BFD6-F74AA010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3122613"/>
              <a:ext cx="39688" cy="25400"/>
            </a:xfrm>
            <a:custGeom>
              <a:avLst/>
              <a:gdLst>
                <a:gd name="T0" fmla="*/ 13 w 42"/>
                <a:gd name="T1" fmla="*/ 4 h 26"/>
                <a:gd name="T2" fmla="*/ 5 w 42"/>
                <a:gd name="T3" fmla="*/ 11 h 26"/>
                <a:gd name="T4" fmla="*/ 0 w 42"/>
                <a:gd name="T5" fmla="*/ 16 h 26"/>
                <a:gd name="T6" fmla="*/ 7 w 42"/>
                <a:gd name="T7" fmla="*/ 18 h 26"/>
                <a:gd name="T8" fmla="*/ 19 w 42"/>
                <a:gd name="T9" fmla="*/ 22 h 26"/>
                <a:gd name="T10" fmla="*/ 33 w 42"/>
                <a:gd name="T11" fmla="*/ 20 h 26"/>
                <a:gd name="T12" fmla="*/ 42 w 42"/>
                <a:gd name="T13" fmla="*/ 19 h 26"/>
                <a:gd name="T14" fmla="*/ 25 w 42"/>
                <a:gd name="T15" fmla="*/ 0 h 26"/>
                <a:gd name="T16" fmla="*/ 13 w 42"/>
                <a:gd name="T1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6">
                  <a:moveTo>
                    <a:pt x="13" y="4"/>
                  </a:moveTo>
                  <a:cubicBezTo>
                    <a:pt x="11" y="9"/>
                    <a:pt x="5" y="5"/>
                    <a:pt x="5" y="11"/>
                  </a:cubicBezTo>
                  <a:cubicBezTo>
                    <a:pt x="6" y="13"/>
                    <a:pt x="0" y="16"/>
                    <a:pt x="0" y="16"/>
                  </a:cubicBezTo>
                  <a:cubicBezTo>
                    <a:pt x="0" y="16"/>
                    <a:pt x="6" y="16"/>
                    <a:pt x="7" y="18"/>
                  </a:cubicBezTo>
                  <a:cubicBezTo>
                    <a:pt x="10" y="24"/>
                    <a:pt x="14" y="18"/>
                    <a:pt x="19" y="22"/>
                  </a:cubicBezTo>
                  <a:cubicBezTo>
                    <a:pt x="22" y="26"/>
                    <a:pt x="29" y="18"/>
                    <a:pt x="33" y="20"/>
                  </a:cubicBezTo>
                  <a:cubicBezTo>
                    <a:pt x="36" y="22"/>
                    <a:pt x="39" y="21"/>
                    <a:pt x="42" y="1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2"/>
                    <a:pt x="14" y="0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919">
              <a:extLst>
                <a:ext uri="{FF2B5EF4-FFF2-40B4-BE49-F238E27FC236}">
                  <a16:creationId xmlns="" xmlns:a16="http://schemas.microsoft.com/office/drawing/2014/main" id="{CA9E6220-AD56-4240-B752-8E42ED511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3152775"/>
              <a:ext cx="31750" cy="47625"/>
            </a:xfrm>
            <a:custGeom>
              <a:avLst/>
              <a:gdLst>
                <a:gd name="T0" fmla="*/ 29 w 34"/>
                <a:gd name="T1" fmla="*/ 6 h 52"/>
                <a:gd name="T2" fmla="*/ 18 w 34"/>
                <a:gd name="T3" fmla="*/ 17 h 52"/>
                <a:gd name="T4" fmla="*/ 7 w 34"/>
                <a:gd name="T5" fmla="*/ 26 h 52"/>
                <a:gd name="T6" fmla="*/ 0 w 34"/>
                <a:gd name="T7" fmla="*/ 30 h 52"/>
                <a:gd name="T8" fmla="*/ 12 w 34"/>
                <a:gd name="T9" fmla="*/ 52 h 52"/>
                <a:gd name="T10" fmla="*/ 13 w 34"/>
                <a:gd name="T11" fmla="*/ 52 h 52"/>
                <a:gd name="T12" fmla="*/ 22 w 34"/>
                <a:gd name="T13" fmla="*/ 36 h 52"/>
                <a:gd name="T14" fmla="*/ 26 w 34"/>
                <a:gd name="T15" fmla="*/ 22 h 52"/>
                <a:gd name="T16" fmla="*/ 30 w 34"/>
                <a:gd name="T17" fmla="*/ 7 h 52"/>
                <a:gd name="T18" fmla="*/ 34 w 34"/>
                <a:gd name="T19" fmla="*/ 0 h 52"/>
                <a:gd name="T20" fmla="*/ 30 w 34"/>
                <a:gd name="T21" fmla="*/ 3 h 52"/>
                <a:gd name="T22" fmla="*/ 29 w 34"/>
                <a:gd name="T2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52">
                  <a:moveTo>
                    <a:pt x="29" y="6"/>
                  </a:moveTo>
                  <a:cubicBezTo>
                    <a:pt x="26" y="11"/>
                    <a:pt x="22" y="16"/>
                    <a:pt x="18" y="17"/>
                  </a:cubicBezTo>
                  <a:cubicBezTo>
                    <a:pt x="8" y="19"/>
                    <a:pt x="11" y="24"/>
                    <a:pt x="7" y="26"/>
                  </a:cubicBezTo>
                  <a:cubicBezTo>
                    <a:pt x="4" y="27"/>
                    <a:pt x="1" y="29"/>
                    <a:pt x="0" y="3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8" y="51"/>
                    <a:pt x="21" y="45"/>
                    <a:pt x="22" y="36"/>
                  </a:cubicBezTo>
                  <a:cubicBezTo>
                    <a:pt x="22" y="31"/>
                    <a:pt x="28" y="31"/>
                    <a:pt x="26" y="22"/>
                  </a:cubicBezTo>
                  <a:cubicBezTo>
                    <a:pt x="25" y="18"/>
                    <a:pt x="28" y="12"/>
                    <a:pt x="30" y="7"/>
                  </a:cubicBezTo>
                  <a:cubicBezTo>
                    <a:pt x="31" y="6"/>
                    <a:pt x="32" y="4"/>
                    <a:pt x="34" y="0"/>
                  </a:cubicBezTo>
                  <a:cubicBezTo>
                    <a:pt x="30" y="3"/>
                    <a:pt x="30" y="3"/>
                    <a:pt x="30" y="3"/>
                  </a:cubicBezTo>
                  <a:lnTo>
                    <a:pt x="2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920">
              <a:extLst>
                <a:ext uri="{FF2B5EF4-FFF2-40B4-BE49-F238E27FC236}">
                  <a16:creationId xmlns="" xmlns:a16="http://schemas.microsoft.com/office/drawing/2014/main" id="{ACB5D7C1-CC67-4295-B536-4D3495AA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438" y="3146425"/>
              <a:ext cx="49213" cy="23813"/>
            </a:xfrm>
            <a:custGeom>
              <a:avLst/>
              <a:gdLst>
                <a:gd name="T0" fmla="*/ 20 w 52"/>
                <a:gd name="T1" fmla="*/ 22 h 26"/>
                <a:gd name="T2" fmla="*/ 32 w 52"/>
                <a:gd name="T3" fmla="*/ 15 h 26"/>
                <a:gd name="T4" fmla="*/ 46 w 52"/>
                <a:gd name="T5" fmla="*/ 9 h 26"/>
                <a:gd name="T6" fmla="*/ 49 w 52"/>
                <a:gd name="T7" fmla="*/ 8 h 26"/>
                <a:gd name="T8" fmla="*/ 52 w 52"/>
                <a:gd name="T9" fmla="*/ 5 h 26"/>
                <a:gd name="T10" fmla="*/ 45 w 52"/>
                <a:gd name="T11" fmla="*/ 7 h 26"/>
                <a:gd name="T12" fmla="*/ 30 w 52"/>
                <a:gd name="T13" fmla="*/ 7 h 26"/>
                <a:gd name="T14" fmla="*/ 17 w 52"/>
                <a:gd name="T15" fmla="*/ 4 h 26"/>
                <a:gd name="T16" fmla="*/ 1 w 52"/>
                <a:gd name="T17" fmla="*/ 4 h 26"/>
                <a:gd name="T18" fmla="*/ 0 w 52"/>
                <a:gd name="T19" fmla="*/ 4 h 26"/>
                <a:gd name="T20" fmla="*/ 13 w 52"/>
                <a:gd name="T21" fmla="*/ 26 h 26"/>
                <a:gd name="T22" fmla="*/ 20 w 52"/>
                <a:gd name="T2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6">
                  <a:moveTo>
                    <a:pt x="20" y="22"/>
                  </a:moveTo>
                  <a:cubicBezTo>
                    <a:pt x="23" y="19"/>
                    <a:pt x="26" y="23"/>
                    <a:pt x="32" y="15"/>
                  </a:cubicBezTo>
                  <a:cubicBezTo>
                    <a:pt x="34" y="12"/>
                    <a:pt x="40" y="10"/>
                    <a:pt x="46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8" y="6"/>
                    <a:pt x="45" y="7"/>
                    <a:pt x="45" y="7"/>
                  </a:cubicBezTo>
                  <a:cubicBezTo>
                    <a:pt x="40" y="8"/>
                    <a:pt x="33" y="9"/>
                    <a:pt x="30" y="7"/>
                  </a:cubicBezTo>
                  <a:cubicBezTo>
                    <a:pt x="22" y="1"/>
                    <a:pt x="20" y="6"/>
                    <a:pt x="17" y="4"/>
                  </a:cubicBezTo>
                  <a:cubicBezTo>
                    <a:pt x="9" y="1"/>
                    <a:pt x="3" y="0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5"/>
                    <a:pt x="17" y="24"/>
                    <a:pt x="2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921">
              <a:extLst>
                <a:ext uri="{FF2B5EF4-FFF2-40B4-BE49-F238E27FC236}">
                  <a16:creationId xmlns="" xmlns:a16="http://schemas.microsoft.com/office/drawing/2014/main" id="{C7E19060-F290-4C10-927F-40D35E0D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3143250"/>
              <a:ext cx="9525" cy="9525"/>
            </a:xfrm>
            <a:custGeom>
              <a:avLst/>
              <a:gdLst>
                <a:gd name="T0" fmla="*/ 3 w 10"/>
                <a:gd name="T1" fmla="*/ 6 h 9"/>
                <a:gd name="T2" fmla="*/ 3 w 10"/>
                <a:gd name="T3" fmla="*/ 6 h 9"/>
                <a:gd name="T4" fmla="*/ 3 w 10"/>
                <a:gd name="T5" fmla="*/ 6 h 9"/>
                <a:gd name="T6" fmla="*/ 3 w 10"/>
                <a:gd name="T7" fmla="*/ 6 h 9"/>
                <a:gd name="T8" fmla="*/ 2 w 10"/>
                <a:gd name="T9" fmla="*/ 9 h 9"/>
                <a:gd name="T10" fmla="*/ 10 w 10"/>
                <a:gd name="T11" fmla="*/ 2 h 9"/>
                <a:gd name="T12" fmla="*/ 8 w 10"/>
                <a:gd name="T13" fmla="*/ 0 h 9"/>
                <a:gd name="T14" fmla="*/ 0 w 10"/>
                <a:gd name="T15" fmla="*/ 7 h 9"/>
                <a:gd name="T16" fmla="*/ 3 w 10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7" y="4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922">
              <a:extLst>
                <a:ext uri="{FF2B5EF4-FFF2-40B4-BE49-F238E27FC236}">
                  <a16:creationId xmlns="" xmlns:a16="http://schemas.microsoft.com/office/drawing/2014/main" id="{67E9C3B6-4D1F-469C-9082-8C4CA1B0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3152775"/>
              <a:ext cx="33338" cy="23813"/>
            </a:xfrm>
            <a:custGeom>
              <a:avLst/>
              <a:gdLst>
                <a:gd name="T0" fmla="*/ 36 w 36"/>
                <a:gd name="T1" fmla="*/ 0 h 26"/>
                <a:gd name="T2" fmla="*/ 33 w 36"/>
                <a:gd name="T3" fmla="*/ 1 h 26"/>
                <a:gd name="T4" fmla="*/ 0 w 36"/>
                <a:gd name="T5" fmla="*/ 24 h 26"/>
                <a:gd name="T6" fmla="*/ 1 w 36"/>
                <a:gd name="T7" fmla="*/ 26 h 26"/>
                <a:gd name="T8" fmla="*/ 34 w 36"/>
                <a:gd name="T9" fmla="*/ 3 h 26"/>
                <a:gd name="T10" fmla="*/ 36 w 3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6">
                  <a:moveTo>
                    <a:pt x="36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2" y="9"/>
                    <a:pt x="11" y="17"/>
                    <a:pt x="0" y="2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3" y="19"/>
                    <a:pt x="24" y="11"/>
                    <a:pt x="34" y="3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5923">
              <a:extLst>
                <a:ext uri="{FF2B5EF4-FFF2-40B4-BE49-F238E27FC236}">
                  <a16:creationId xmlns="" xmlns:a16="http://schemas.microsoft.com/office/drawing/2014/main" id="{CA6FCE07-815B-473C-A9CF-61B89FC6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826" y="31496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924">
              <a:extLst>
                <a:ext uri="{FF2B5EF4-FFF2-40B4-BE49-F238E27FC236}">
                  <a16:creationId xmlns="" xmlns:a16="http://schemas.microsoft.com/office/drawing/2014/main" id="{3EAD0A12-41EA-4C8D-AC91-4EE97246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149600"/>
              <a:ext cx="4763" cy="4763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2 h 3"/>
                <a:gd name="T4" fmla="*/ 0 w 3"/>
                <a:gd name="T5" fmla="*/ 3 h 3"/>
                <a:gd name="T6" fmla="*/ 2 w 3"/>
                <a:gd name="T7" fmla="*/ 2 h 3"/>
                <a:gd name="T8" fmla="*/ 3 w 3"/>
                <a:gd name="T9" fmla="*/ 0 h 3"/>
                <a:gd name="T10" fmla="*/ 1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25">
              <a:extLst>
                <a:ext uri="{FF2B5EF4-FFF2-40B4-BE49-F238E27FC236}">
                  <a16:creationId xmlns="" xmlns:a16="http://schemas.microsoft.com/office/drawing/2014/main" id="{22BC0395-6FA7-4B19-A68A-8A29FE144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6" y="314960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4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5926">
              <a:extLst>
                <a:ext uri="{FF2B5EF4-FFF2-40B4-BE49-F238E27FC236}">
                  <a16:creationId xmlns="" xmlns:a16="http://schemas.microsoft.com/office/drawing/2014/main" id="{D21AC477-DC75-40E1-B53F-09566854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826" y="31496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927">
              <a:extLst>
                <a:ext uri="{FF2B5EF4-FFF2-40B4-BE49-F238E27FC236}">
                  <a16:creationId xmlns="" xmlns:a16="http://schemas.microsoft.com/office/drawing/2014/main" id="{B6EF8DEB-379F-4B27-8829-BA70E7A9A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31496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28">
              <a:extLst>
                <a:ext uri="{FF2B5EF4-FFF2-40B4-BE49-F238E27FC236}">
                  <a16:creationId xmlns="" xmlns:a16="http://schemas.microsoft.com/office/drawing/2014/main" id="{A41FE9CC-52F2-4CF8-B07E-A7E36DB1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51" y="3179763"/>
              <a:ext cx="31750" cy="39688"/>
            </a:xfrm>
            <a:custGeom>
              <a:avLst/>
              <a:gdLst>
                <a:gd name="T0" fmla="*/ 16 w 34"/>
                <a:gd name="T1" fmla="*/ 8 h 42"/>
                <a:gd name="T2" fmla="*/ 7 w 34"/>
                <a:gd name="T3" fmla="*/ 22 h 42"/>
                <a:gd name="T4" fmla="*/ 4 w 34"/>
                <a:gd name="T5" fmla="*/ 34 h 42"/>
                <a:gd name="T6" fmla="*/ 1 w 34"/>
                <a:gd name="T7" fmla="*/ 42 h 42"/>
                <a:gd name="T8" fmla="*/ 10 w 34"/>
                <a:gd name="T9" fmla="*/ 39 h 42"/>
                <a:gd name="T10" fmla="*/ 23 w 34"/>
                <a:gd name="T11" fmla="*/ 34 h 42"/>
                <a:gd name="T12" fmla="*/ 34 w 34"/>
                <a:gd name="T13" fmla="*/ 22 h 42"/>
                <a:gd name="T14" fmla="*/ 22 w 34"/>
                <a:gd name="T15" fmla="*/ 0 h 42"/>
                <a:gd name="T16" fmla="*/ 16 w 34"/>
                <a:gd name="T17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2">
                  <a:moveTo>
                    <a:pt x="16" y="8"/>
                  </a:moveTo>
                  <a:cubicBezTo>
                    <a:pt x="17" y="13"/>
                    <a:pt x="6" y="17"/>
                    <a:pt x="7" y="22"/>
                  </a:cubicBezTo>
                  <a:cubicBezTo>
                    <a:pt x="9" y="28"/>
                    <a:pt x="0" y="29"/>
                    <a:pt x="4" y="34"/>
                  </a:cubicBezTo>
                  <a:cubicBezTo>
                    <a:pt x="5" y="36"/>
                    <a:pt x="1" y="42"/>
                    <a:pt x="1" y="42"/>
                  </a:cubicBezTo>
                  <a:cubicBezTo>
                    <a:pt x="1" y="42"/>
                    <a:pt x="8" y="38"/>
                    <a:pt x="10" y="39"/>
                  </a:cubicBezTo>
                  <a:cubicBezTo>
                    <a:pt x="16" y="42"/>
                    <a:pt x="16" y="34"/>
                    <a:pt x="23" y="34"/>
                  </a:cubicBezTo>
                  <a:cubicBezTo>
                    <a:pt x="28" y="35"/>
                    <a:pt x="30" y="24"/>
                    <a:pt x="34" y="2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3"/>
                    <a:pt x="16" y="6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29">
              <a:extLst>
                <a:ext uri="{FF2B5EF4-FFF2-40B4-BE49-F238E27FC236}">
                  <a16:creationId xmlns="" xmlns:a16="http://schemas.microsoft.com/office/drawing/2014/main" id="{FF927335-D182-446D-A0D6-E710E867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8" y="3148013"/>
              <a:ext cx="38100" cy="25400"/>
            </a:xfrm>
            <a:custGeom>
              <a:avLst/>
              <a:gdLst>
                <a:gd name="T0" fmla="*/ 15 w 41"/>
                <a:gd name="T1" fmla="*/ 3 h 27"/>
                <a:gd name="T2" fmla="*/ 6 w 41"/>
                <a:gd name="T3" fmla="*/ 9 h 27"/>
                <a:gd name="T4" fmla="*/ 0 w 41"/>
                <a:gd name="T5" fmla="*/ 12 h 27"/>
                <a:gd name="T6" fmla="*/ 7 w 41"/>
                <a:gd name="T7" fmla="*/ 17 h 27"/>
                <a:gd name="T8" fmla="*/ 17 w 41"/>
                <a:gd name="T9" fmla="*/ 23 h 27"/>
                <a:gd name="T10" fmla="*/ 32 w 41"/>
                <a:gd name="T11" fmla="*/ 24 h 27"/>
                <a:gd name="T12" fmla="*/ 41 w 41"/>
                <a:gd name="T13" fmla="*/ 24 h 27"/>
                <a:gd name="T14" fmla="*/ 28 w 41"/>
                <a:gd name="T15" fmla="*/ 2 h 27"/>
                <a:gd name="T16" fmla="*/ 15 w 41"/>
                <a:gd name="T1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7">
                  <a:moveTo>
                    <a:pt x="15" y="3"/>
                  </a:moveTo>
                  <a:cubicBezTo>
                    <a:pt x="13" y="9"/>
                    <a:pt x="7" y="3"/>
                    <a:pt x="6" y="9"/>
                  </a:cubicBezTo>
                  <a:cubicBezTo>
                    <a:pt x="6" y="11"/>
                    <a:pt x="0" y="12"/>
                    <a:pt x="0" y="12"/>
                  </a:cubicBezTo>
                  <a:cubicBezTo>
                    <a:pt x="0" y="12"/>
                    <a:pt x="6" y="14"/>
                    <a:pt x="7" y="17"/>
                  </a:cubicBezTo>
                  <a:cubicBezTo>
                    <a:pt x="8" y="23"/>
                    <a:pt x="13" y="17"/>
                    <a:pt x="17" y="23"/>
                  </a:cubicBezTo>
                  <a:cubicBezTo>
                    <a:pt x="20" y="27"/>
                    <a:pt x="28" y="21"/>
                    <a:pt x="32" y="24"/>
                  </a:cubicBezTo>
                  <a:cubicBezTo>
                    <a:pt x="34" y="26"/>
                    <a:pt x="37" y="26"/>
                    <a:pt x="41" y="2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4"/>
                    <a:pt x="17" y="0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30">
              <a:extLst>
                <a:ext uri="{FF2B5EF4-FFF2-40B4-BE49-F238E27FC236}">
                  <a16:creationId xmlns="" xmlns:a16="http://schemas.microsoft.com/office/drawing/2014/main" id="{9E3D5EE5-527C-4ADB-A00D-3E6498E4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6" y="3181350"/>
              <a:ext cx="38100" cy="42863"/>
            </a:xfrm>
            <a:custGeom>
              <a:avLst/>
              <a:gdLst>
                <a:gd name="T0" fmla="*/ 34 w 40"/>
                <a:gd name="T1" fmla="*/ 4 h 46"/>
                <a:gd name="T2" fmla="*/ 21 w 40"/>
                <a:gd name="T3" fmla="*/ 13 h 46"/>
                <a:gd name="T4" fmla="*/ 8 w 40"/>
                <a:gd name="T5" fmla="*/ 20 h 46"/>
                <a:gd name="T6" fmla="*/ 0 w 40"/>
                <a:gd name="T7" fmla="*/ 22 h 46"/>
                <a:gd name="T8" fmla="*/ 8 w 40"/>
                <a:gd name="T9" fmla="*/ 46 h 46"/>
                <a:gd name="T10" fmla="*/ 9 w 40"/>
                <a:gd name="T11" fmla="*/ 46 h 46"/>
                <a:gd name="T12" fmla="*/ 21 w 40"/>
                <a:gd name="T13" fmla="*/ 32 h 46"/>
                <a:gd name="T14" fmla="*/ 28 w 40"/>
                <a:gd name="T15" fmla="*/ 19 h 46"/>
                <a:gd name="T16" fmla="*/ 35 w 40"/>
                <a:gd name="T17" fmla="*/ 6 h 46"/>
                <a:gd name="T18" fmla="*/ 40 w 40"/>
                <a:gd name="T19" fmla="*/ 0 h 46"/>
                <a:gd name="T20" fmla="*/ 36 w 40"/>
                <a:gd name="T21" fmla="*/ 2 h 46"/>
                <a:gd name="T22" fmla="*/ 34 w 40"/>
                <a:gd name="T23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6">
                  <a:moveTo>
                    <a:pt x="34" y="4"/>
                  </a:moveTo>
                  <a:cubicBezTo>
                    <a:pt x="30" y="9"/>
                    <a:pt x="25" y="13"/>
                    <a:pt x="21" y="13"/>
                  </a:cubicBezTo>
                  <a:cubicBezTo>
                    <a:pt x="11" y="13"/>
                    <a:pt x="12" y="19"/>
                    <a:pt x="8" y="20"/>
                  </a:cubicBezTo>
                  <a:cubicBezTo>
                    <a:pt x="5" y="20"/>
                    <a:pt x="2" y="21"/>
                    <a:pt x="0" y="22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9" y="46"/>
                    <a:pt x="9" y="46"/>
                  </a:cubicBezTo>
                  <a:cubicBezTo>
                    <a:pt x="14" y="46"/>
                    <a:pt x="18" y="41"/>
                    <a:pt x="21" y="32"/>
                  </a:cubicBezTo>
                  <a:cubicBezTo>
                    <a:pt x="22" y="28"/>
                    <a:pt x="28" y="29"/>
                    <a:pt x="28" y="19"/>
                  </a:cubicBezTo>
                  <a:cubicBezTo>
                    <a:pt x="28" y="15"/>
                    <a:pt x="31" y="10"/>
                    <a:pt x="35" y="6"/>
                  </a:cubicBezTo>
                  <a:cubicBezTo>
                    <a:pt x="35" y="5"/>
                    <a:pt x="38" y="3"/>
                    <a:pt x="40" y="0"/>
                  </a:cubicBezTo>
                  <a:cubicBezTo>
                    <a:pt x="36" y="2"/>
                    <a:pt x="36" y="2"/>
                    <a:pt x="36" y="2"/>
                  </a:cubicBez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31">
              <a:extLst>
                <a:ext uri="{FF2B5EF4-FFF2-40B4-BE49-F238E27FC236}">
                  <a16:creationId xmlns="" xmlns:a16="http://schemas.microsoft.com/office/drawing/2014/main" id="{B44B86A7-C324-4EF4-8D70-52C8D34C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3165475"/>
              <a:ext cx="47625" cy="25400"/>
            </a:xfrm>
            <a:custGeom>
              <a:avLst/>
              <a:gdLst>
                <a:gd name="T0" fmla="*/ 16 w 51"/>
                <a:gd name="T1" fmla="*/ 24 h 27"/>
                <a:gd name="T2" fmla="*/ 29 w 51"/>
                <a:gd name="T3" fmla="*/ 20 h 27"/>
                <a:gd name="T4" fmla="*/ 44 w 51"/>
                <a:gd name="T5" fmla="*/ 17 h 27"/>
                <a:gd name="T6" fmla="*/ 47 w 51"/>
                <a:gd name="T7" fmla="*/ 17 h 27"/>
                <a:gd name="T8" fmla="*/ 51 w 51"/>
                <a:gd name="T9" fmla="*/ 14 h 27"/>
                <a:gd name="T10" fmla="*/ 43 w 51"/>
                <a:gd name="T11" fmla="*/ 15 h 27"/>
                <a:gd name="T12" fmla="*/ 29 w 51"/>
                <a:gd name="T13" fmla="*/ 11 h 27"/>
                <a:gd name="T14" fmla="*/ 16 w 51"/>
                <a:gd name="T15" fmla="*/ 6 h 27"/>
                <a:gd name="T16" fmla="*/ 1 w 51"/>
                <a:gd name="T17" fmla="*/ 2 h 27"/>
                <a:gd name="T18" fmla="*/ 0 w 51"/>
                <a:gd name="T19" fmla="*/ 3 h 27"/>
                <a:gd name="T20" fmla="*/ 8 w 51"/>
                <a:gd name="T21" fmla="*/ 27 h 27"/>
                <a:gd name="T22" fmla="*/ 16 w 51"/>
                <a:gd name="T2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7">
                  <a:moveTo>
                    <a:pt x="16" y="24"/>
                  </a:moveTo>
                  <a:cubicBezTo>
                    <a:pt x="19" y="22"/>
                    <a:pt x="22" y="27"/>
                    <a:pt x="29" y="20"/>
                  </a:cubicBezTo>
                  <a:cubicBezTo>
                    <a:pt x="32" y="18"/>
                    <a:pt x="38" y="17"/>
                    <a:pt x="44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7" y="15"/>
                    <a:pt x="44" y="15"/>
                    <a:pt x="43" y="15"/>
                  </a:cubicBezTo>
                  <a:cubicBezTo>
                    <a:pt x="38" y="15"/>
                    <a:pt x="31" y="14"/>
                    <a:pt x="29" y="11"/>
                  </a:cubicBezTo>
                  <a:cubicBezTo>
                    <a:pt x="22" y="4"/>
                    <a:pt x="19" y="9"/>
                    <a:pt x="16" y="6"/>
                  </a:cubicBezTo>
                  <a:cubicBezTo>
                    <a:pt x="9" y="1"/>
                    <a:pt x="4" y="0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26"/>
                    <a:pt x="13" y="26"/>
                    <a:pt x="1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932">
              <a:extLst>
                <a:ext uri="{FF2B5EF4-FFF2-40B4-BE49-F238E27FC236}">
                  <a16:creationId xmlns="" xmlns:a16="http://schemas.microsoft.com/office/drawing/2014/main" id="{2669C6E6-CFE8-4114-B526-F8CDB1008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8" y="3175000"/>
              <a:ext cx="9525" cy="6350"/>
            </a:xfrm>
            <a:custGeom>
              <a:avLst/>
              <a:gdLst>
                <a:gd name="T0" fmla="*/ 3 w 10"/>
                <a:gd name="T1" fmla="*/ 4 h 7"/>
                <a:gd name="T2" fmla="*/ 3 w 10"/>
                <a:gd name="T3" fmla="*/ 4 h 7"/>
                <a:gd name="T4" fmla="*/ 3 w 10"/>
                <a:gd name="T5" fmla="*/ 4 h 7"/>
                <a:gd name="T6" fmla="*/ 3 w 10"/>
                <a:gd name="T7" fmla="*/ 4 h 7"/>
                <a:gd name="T8" fmla="*/ 1 w 10"/>
                <a:gd name="T9" fmla="*/ 7 h 7"/>
                <a:gd name="T10" fmla="*/ 10 w 10"/>
                <a:gd name="T11" fmla="*/ 2 h 7"/>
                <a:gd name="T12" fmla="*/ 9 w 10"/>
                <a:gd name="T13" fmla="*/ 0 h 7"/>
                <a:gd name="T14" fmla="*/ 0 w 10"/>
                <a:gd name="T15" fmla="*/ 4 h 7"/>
                <a:gd name="T16" fmla="*/ 3 w 10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5"/>
                    <a:pt x="7" y="3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933">
              <a:extLst>
                <a:ext uri="{FF2B5EF4-FFF2-40B4-BE49-F238E27FC236}">
                  <a16:creationId xmlns="" xmlns:a16="http://schemas.microsoft.com/office/drawing/2014/main" id="{74E7895F-66C2-427D-8106-BF3355D17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179763"/>
              <a:ext cx="38100" cy="17463"/>
            </a:xfrm>
            <a:custGeom>
              <a:avLst/>
              <a:gdLst>
                <a:gd name="T0" fmla="*/ 40 w 40"/>
                <a:gd name="T1" fmla="*/ 0 h 18"/>
                <a:gd name="T2" fmla="*/ 37 w 40"/>
                <a:gd name="T3" fmla="*/ 1 h 18"/>
                <a:gd name="T4" fmla="*/ 0 w 40"/>
                <a:gd name="T5" fmla="*/ 16 h 18"/>
                <a:gd name="T6" fmla="*/ 1 w 40"/>
                <a:gd name="T7" fmla="*/ 18 h 18"/>
                <a:gd name="T8" fmla="*/ 38 w 40"/>
                <a:gd name="T9" fmla="*/ 3 h 18"/>
                <a:gd name="T10" fmla="*/ 40 w 4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8">
                  <a:moveTo>
                    <a:pt x="40" y="0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25" y="7"/>
                    <a:pt x="12" y="12"/>
                    <a:pt x="0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3" y="14"/>
                    <a:pt x="26" y="9"/>
                    <a:pt x="38" y="3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5934">
              <a:extLst>
                <a:ext uri="{FF2B5EF4-FFF2-40B4-BE49-F238E27FC236}">
                  <a16:creationId xmlns="" xmlns:a16="http://schemas.microsoft.com/office/drawing/2014/main" id="{3CBC4258-29C5-4A7F-AB31-7B1C3291B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963" y="31781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935">
              <a:extLst>
                <a:ext uri="{FF2B5EF4-FFF2-40B4-BE49-F238E27FC236}">
                  <a16:creationId xmlns="" xmlns:a16="http://schemas.microsoft.com/office/drawing/2014/main" id="{7FCC6423-BED3-4AE1-88E6-4225E95F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1" y="3178175"/>
              <a:ext cx="4763" cy="476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3 h 3"/>
                <a:gd name="T6" fmla="*/ 2 w 3"/>
                <a:gd name="T7" fmla="*/ 2 h 3"/>
                <a:gd name="T8" fmla="*/ 3 w 3"/>
                <a:gd name="T9" fmla="*/ 0 h 3"/>
                <a:gd name="T10" fmla="*/ 1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36">
              <a:extLst>
                <a:ext uri="{FF2B5EF4-FFF2-40B4-BE49-F238E27FC236}">
                  <a16:creationId xmlns="" xmlns:a16="http://schemas.microsoft.com/office/drawing/2014/main" id="{2C8A7D6D-CDFE-4683-964D-2BC562094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3" y="3178175"/>
              <a:ext cx="6350" cy="3175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4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lnTo>
                    <a:pt x="2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5937">
              <a:extLst>
                <a:ext uri="{FF2B5EF4-FFF2-40B4-BE49-F238E27FC236}">
                  <a16:creationId xmlns="" xmlns:a16="http://schemas.microsoft.com/office/drawing/2014/main" id="{C4F363B7-8E20-4F84-93B2-EF81E8494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963" y="31781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938">
              <a:extLst>
                <a:ext uri="{FF2B5EF4-FFF2-40B4-BE49-F238E27FC236}">
                  <a16:creationId xmlns="" xmlns:a16="http://schemas.microsoft.com/office/drawing/2014/main" id="{8E8108D3-D9A1-4760-92F7-B19F05CA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8" y="31781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939">
              <a:extLst>
                <a:ext uri="{FF2B5EF4-FFF2-40B4-BE49-F238E27FC236}">
                  <a16:creationId xmlns="" xmlns:a16="http://schemas.microsoft.com/office/drawing/2014/main" id="{F126205D-F31F-495C-9677-DA50B2F06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8" y="3201988"/>
              <a:ext cx="34925" cy="36513"/>
            </a:xfrm>
            <a:custGeom>
              <a:avLst/>
              <a:gdLst>
                <a:gd name="T0" fmla="*/ 22 w 37"/>
                <a:gd name="T1" fmla="*/ 7 h 40"/>
                <a:gd name="T2" fmla="*/ 10 w 37"/>
                <a:gd name="T3" fmla="*/ 18 h 40"/>
                <a:gd name="T4" fmla="*/ 5 w 37"/>
                <a:gd name="T5" fmla="*/ 29 h 40"/>
                <a:gd name="T6" fmla="*/ 0 w 37"/>
                <a:gd name="T7" fmla="*/ 37 h 40"/>
                <a:gd name="T8" fmla="*/ 9 w 37"/>
                <a:gd name="T9" fmla="*/ 35 h 40"/>
                <a:gd name="T10" fmla="*/ 23 w 37"/>
                <a:gd name="T11" fmla="*/ 34 h 40"/>
                <a:gd name="T12" fmla="*/ 37 w 37"/>
                <a:gd name="T13" fmla="*/ 24 h 40"/>
                <a:gd name="T14" fmla="*/ 29 w 37"/>
                <a:gd name="T15" fmla="*/ 0 h 40"/>
                <a:gd name="T16" fmla="*/ 22 w 37"/>
                <a:gd name="T1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22" y="7"/>
                  </a:moveTo>
                  <a:cubicBezTo>
                    <a:pt x="22" y="12"/>
                    <a:pt x="10" y="13"/>
                    <a:pt x="10" y="18"/>
                  </a:cubicBezTo>
                  <a:cubicBezTo>
                    <a:pt x="11" y="25"/>
                    <a:pt x="2" y="23"/>
                    <a:pt x="5" y="29"/>
                  </a:cubicBezTo>
                  <a:cubicBezTo>
                    <a:pt x="6" y="32"/>
                    <a:pt x="0" y="37"/>
                    <a:pt x="0" y="37"/>
                  </a:cubicBezTo>
                  <a:cubicBezTo>
                    <a:pt x="0" y="37"/>
                    <a:pt x="8" y="34"/>
                    <a:pt x="9" y="35"/>
                  </a:cubicBezTo>
                  <a:cubicBezTo>
                    <a:pt x="15" y="40"/>
                    <a:pt x="16" y="32"/>
                    <a:pt x="23" y="34"/>
                  </a:cubicBezTo>
                  <a:cubicBezTo>
                    <a:pt x="28" y="35"/>
                    <a:pt x="32" y="25"/>
                    <a:pt x="37" y="24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2"/>
                    <a:pt x="23" y="4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940">
              <a:extLst>
                <a:ext uri="{FF2B5EF4-FFF2-40B4-BE49-F238E27FC236}">
                  <a16:creationId xmlns="" xmlns:a16="http://schemas.microsoft.com/office/drawing/2014/main" id="{2DA1F565-EC51-448E-B0CA-68FDDD281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176" y="3163888"/>
              <a:ext cx="34925" cy="26988"/>
            </a:xfrm>
            <a:custGeom>
              <a:avLst/>
              <a:gdLst>
                <a:gd name="T0" fmla="*/ 17 w 38"/>
                <a:gd name="T1" fmla="*/ 3 h 30"/>
                <a:gd name="T2" fmla="*/ 7 w 38"/>
                <a:gd name="T3" fmla="*/ 7 h 30"/>
                <a:gd name="T4" fmla="*/ 1 w 38"/>
                <a:gd name="T5" fmla="*/ 9 h 30"/>
                <a:gd name="T6" fmla="*/ 6 w 38"/>
                <a:gd name="T7" fmla="*/ 14 h 30"/>
                <a:gd name="T8" fmla="*/ 15 w 38"/>
                <a:gd name="T9" fmla="*/ 23 h 30"/>
                <a:gd name="T10" fmla="*/ 29 w 38"/>
                <a:gd name="T11" fmla="*/ 27 h 30"/>
                <a:gd name="T12" fmla="*/ 38 w 38"/>
                <a:gd name="T13" fmla="*/ 29 h 30"/>
                <a:gd name="T14" fmla="*/ 30 w 38"/>
                <a:gd name="T15" fmla="*/ 5 h 30"/>
                <a:gd name="T16" fmla="*/ 17 w 38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17" y="3"/>
                  </a:moveTo>
                  <a:cubicBezTo>
                    <a:pt x="13" y="8"/>
                    <a:pt x="9" y="1"/>
                    <a:pt x="7" y="7"/>
                  </a:cubicBezTo>
                  <a:cubicBezTo>
                    <a:pt x="7" y="9"/>
                    <a:pt x="0" y="9"/>
                    <a:pt x="1" y="9"/>
                  </a:cubicBezTo>
                  <a:cubicBezTo>
                    <a:pt x="0" y="9"/>
                    <a:pt x="6" y="12"/>
                    <a:pt x="6" y="14"/>
                  </a:cubicBezTo>
                  <a:cubicBezTo>
                    <a:pt x="6" y="21"/>
                    <a:pt x="12" y="17"/>
                    <a:pt x="15" y="23"/>
                  </a:cubicBezTo>
                  <a:cubicBezTo>
                    <a:pt x="17" y="27"/>
                    <a:pt x="26" y="23"/>
                    <a:pt x="29" y="27"/>
                  </a:cubicBezTo>
                  <a:cubicBezTo>
                    <a:pt x="31" y="29"/>
                    <a:pt x="34" y="30"/>
                    <a:pt x="38" y="29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7" y="6"/>
                    <a:pt x="20" y="0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941">
              <a:extLst>
                <a:ext uri="{FF2B5EF4-FFF2-40B4-BE49-F238E27FC236}">
                  <a16:creationId xmlns="" xmlns:a16="http://schemas.microsoft.com/office/drawing/2014/main" id="{21F5881E-9A67-4E52-B938-763457C6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476" y="3200400"/>
              <a:ext cx="41275" cy="36513"/>
            </a:xfrm>
            <a:custGeom>
              <a:avLst/>
              <a:gdLst>
                <a:gd name="T0" fmla="*/ 37 w 44"/>
                <a:gd name="T1" fmla="*/ 3 h 40"/>
                <a:gd name="T2" fmla="*/ 22 w 44"/>
                <a:gd name="T3" fmla="*/ 9 h 40"/>
                <a:gd name="T4" fmla="*/ 8 w 44"/>
                <a:gd name="T5" fmla="*/ 13 h 40"/>
                <a:gd name="T6" fmla="*/ 0 w 44"/>
                <a:gd name="T7" fmla="*/ 14 h 40"/>
                <a:gd name="T8" fmla="*/ 3 w 44"/>
                <a:gd name="T9" fmla="*/ 39 h 40"/>
                <a:gd name="T10" fmla="*/ 4 w 44"/>
                <a:gd name="T11" fmla="*/ 39 h 40"/>
                <a:gd name="T12" fmla="*/ 18 w 44"/>
                <a:gd name="T13" fmla="*/ 28 h 40"/>
                <a:gd name="T14" fmla="*/ 27 w 44"/>
                <a:gd name="T15" fmla="*/ 17 h 40"/>
                <a:gd name="T16" fmla="*/ 38 w 44"/>
                <a:gd name="T17" fmla="*/ 5 h 40"/>
                <a:gd name="T18" fmla="*/ 44 w 44"/>
                <a:gd name="T19" fmla="*/ 0 h 40"/>
                <a:gd name="T20" fmla="*/ 39 w 44"/>
                <a:gd name="T21" fmla="*/ 1 h 40"/>
                <a:gd name="T22" fmla="*/ 37 w 44"/>
                <a:gd name="T2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0">
                  <a:moveTo>
                    <a:pt x="37" y="3"/>
                  </a:moveTo>
                  <a:cubicBezTo>
                    <a:pt x="32" y="7"/>
                    <a:pt x="26" y="10"/>
                    <a:pt x="22" y="9"/>
                  </a:cubicBezTo>
                  <a:cubicBezTo>
                    <a:pt x="12" y="8"/>
                    <a:pt x="13" y="13"/>
                    <a:pt x="8" y="13"/>
                  </a:cubicBezTo>
                  <a:cubicBezTo>
                    <a:pt x="5" y="13"/>
                    <a:pt x="2" y="13"/>
                    <a:pt x="0" y="14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39"/>
                  </a:cubicBezTo>
                  <a:cubicBezTo>
                    <a:pt x="8" y="40"/>
                    <a:pt x="14" y="36"/>
                    <a:pt x="18" y="28"/>
                  </a:cubicBezTo>
                  <a:cubicBezTo>
                    <a:pt x="20" y="24"/>
                    <a:pt x="25" y="27"/>
                    <a:pt x="27" y="17"/>
                  </a:cubicBezTo>
                  <a:cubicBezTo>
                    <a:pt x="28" y="13"/>
                    <a:pt x="33" y="8"/>
                    <a:pt x="38" y="5"/>
                  </a:cubicBezTo>
                  <a:cubicBezTo>
                    <a:pt x="38" y="5"/>
                    <a:pt x="41" y="3"/>
                    <a:pt x="44" y="0"/>
                  </a:cubicBezTo>
                  <a:cubicBezTo>
                    <a:pt x="39" y="1"/>
                    <a:pt x="39" y="1"/>
                    <a:pt x="39" y="1"/>
                  </a:cubicBezTo>
                  <a:lnTo>
                    <a:pt x="3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942">
              <a:extLst>
                <a:ext uri="{FF2B5EF4-FFF2-40B4-BE49-F238E27FC236}">
                  <a16:creationId xmlns="" xmlns:a16="http://schemas.microsoft.com/office/drawing/2014/main" id="{E9893801-4AFF-4DB6-8A5B-F7707A61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1" y="3175000"/>
              <a:ext cx="42863" cy="28575"/>
            </a:xfrm>
            <a:custGeom>
              <a:avLst/>
              <a:gdLst>
                <a:gd name="T0" fmla="*/ 10 w 47"/>
                <a:gd name="T1" fmla="*/ 26 h 30"/>
                <a:gd name="T2" fmla="*/ 24 w 47"/>
                <a:gd name="T3" fmla="*/ 25 h 30"/>
                <a:gd name="T4" fmla="*/ 40 w 47"/>
                <a:gd name="T5" fmla="*/ 25 h 30"/>
                <a:gd name="T6" fmla="*/ 42 w 47"/>
                <a:gd name="T7" fmla="*/ 25 h 30"/>
                <a:gd name="T8" fmla="*/ 47 w 47"/>
                <a:gd name="T9" fmla="*/ 24 h 30"/>
                <a:gd name="T10" fmla="*/ 40 w 47"/>
                <a:gd name="T11" fmla="*/ 22 h 30"/>
                <a:gd name="T12" fmla="*/ 26 w 47"/>
                <a:gd name="T13" fmla="*/ 16 h 30"/>
                <a:gd name="T14" fmla="*/ 15 w 47"/>
                <a:gd name="T15" fmla="*/ 9 h 30"/>
                <a:gd name="T16" fmla="*/ 1 w 47"/>
                <a:gd name="T17" fmla="*/ 1 h 30"/>
                <a:gd name="T18" fmla="*/ 0 w 47"/>
                <a:gd name="T19" fmla="*/ 2 h 30"/>
                <a:gd name="T20" fmla="*/ 3 w 47"/>
                <a:gd name="T21" fmla="*/ 27 h 30"/>
                <a:gd name="T22" fmla="*/ 10 w 47"/>
                <a:gd name="T2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0">
                  <a:moveTo>
                    <a:pt x="10" y="26"/>
                  </a:moveTo>
                  <a:cubicBezTo>
                    <a:pt x="15" y="24"/>
                    <a:pt x="16" y="30"/>
                    <a:pt x="24" y="25"/>
                  </a:cubicBezTo>
                  <a:cubicBezTo>
                    <a:pt x="28" y="23"/>
                    <a:pt x="34" y="24"/>
                    <a:pt x="40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3" y="23"/>
                    <a:pt x="40" y="23"/>
                    <a:pt x="40" y="22"/>
                  </a:cubicBezTo>
                  <a:cubicBezTo>
                    <a:pt x="34" y="22"/>
                    <a:pt x="28" y="20"/>
                    <a:pt x="26" y="16"/>
                  </a:cubicBezTo>
                  <a:cubicBezTo>
                    <a:pt x="21" y="8"/>
                    <a:pt x="18" y="12"/>
                    <a:pt x="15" y="9"/>
                  </a:cubicBezTo>
                  <a:cubicBezTo>
                    <a:pt x="9" y="2"/>
                    <a:pt x="4" y="0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8" y="27"/>
                    <a:pt x="1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943">
              <a:extLst>
                <a:ext uri="{FF2B5EF4-FFF2-40B4-BE49-F238E27FC236}">
                  <a16:creationId xmlns="" xmlns:a16="http://schemas.microsoft.com/office/drawing/2014/main" id="{A4126583-7DB7-4FE4-9724-9F232B64C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3195638"/>
              <a:ext cx="11113" cy="4763"/>
            </a:xfrm>
            <a:custGeom>
              <a:avLst/>
              <a:gdLst>
                <a:gd name="T0" fmla="*/ 3 w 11"/>
                <a:gd name="T1" fmla="*/ 3 h 5"/>
                <a:gd name="T2" fmla="*/ 3 w 11"/>
                <a:gd name="T3" fmla="*/ 3 h 5"/>
                <a:gd name="T4" fmla="*/ 3 w 11"/>
                <a:gd name="T5" fmla="*/ 3 h 5"/>
                <a:gd name="T6" fmla="*/ 3 w 11"/>
                <a:gd name="T7" fmla="*/ 3 h 5"/>
                <a:gd name="T8" fmla="*/ 1 w 11"/>
                <a:gd name="T9" fmla="*/ 5 h 5"/>
                <a:gd name="T10" fmla="*/ 11 w 11"/>
                <a:gd name="T11" fmla="*/ 2 h 5"/>
                <a:gd name="T12" fmla="*/ 10 w 11"/>
                <a:gd name="T13" fmla="*/ 0 h 5"/>
                <a:gd name="T14" fmla="*/ 0 w 11"/>
                <a:gd name="T15" fmla="*/ 3 h 5"/>
                <a:gd name="T16" fmla="*/ 3 w 11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7" y="3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944">
              <a:extLst>
                <a:ext uri="{FF2B5EF4-FFF2-40B4-BE49-F238E27FC236}">
                  <a16:creationId xmlns="" xmlns:a16="http://schemas.microsoft.com/office/drawing/2014/main" id="{DD9E9367-C688-4932-85E6-6311E0C6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3198813"/>
              <a:ext cx="39688" cy="9525"/>
            </a:xfrm>
            <a:custGeom>
              <a:avLst/>
              <a:gdLst>
                <a:gd name="T0" fmla="*/ 42 w 42"/>
                <a:gd name="T1" fmla="*/ 0 h 10"/>
                <a:gd name="T2" fmla="*/ 39 w 42"/>
                <a:gd name="T3" fmla="*/ 0 h 10"/>
                <a:gd name="T4" fmla="*/ 0 w 42"/>
                <a:gd name="T5" fmla="*/ 7 h 10"/>
                <a:gd name="T6" fmla="*/ 1 w 42"/>
                <a:gd name="T7" fmla="*/ 10 h 10"/>
                <a:gd name="T8" fmla="*/ 40 w 42"/>
                <a:gd name="T9" fmla="*/ 2 h 10"/>
                <a:gd name="T10" fmla="*/ 42 w 4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">
                  <a:moveTo>
                    <a:pt x="42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7" y="3"/>
                    <a:pt x="13" y="6"/>
                    <a:pt x="0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4" y="8"/>
                    <a:pt x="27" y="6"/>
                    <a:pt x="40" y="2"/>
                  </a:cubicBez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5945">
              <a:extLst>
                <a:ext uri="{FF2B5EF4-FFF2-40B4-BE49-F238E27FC236}">
                  <a16:creationId xmlns="" xmlns:a16="http://schemas.microsoft.com/office/drawing/2014/main" id="{772AFBA8-1169-420A-9C77-3344FA1AB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1972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5946">
              <a:extLst>
                <a:ext uri="{FF2B5EF4-FFF2-40B4-BE49-F238E27FC236}">
                  <a16:creationId xmlns="" xmlns:a16="http://schemas.microsoft.com/office/drawing/2014/main" id="{2CAF3E52-E06E-43D1-8DF2-2F467877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8" y="3197225"/>
              <a:ext cx="6350" cy="3175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0 w 4"/>
                <a:gd name="T5" fmla="*/ 2 h 2"/>
                <a:gd name="T6" fmla="*/ 3 w 4"/>
                <a:gd name="T7" fmla="*/ 2 h 2"/>
                <a:gd name="T8" fmla="*/ 4 w 4"/>
                <a:gd name="T9" fmla="*/ 0 h 2"/>
                <a:gd name="T10" fmla="*/ 1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5947">
              <a:extLst>
                <a:ext uri="{FF2B5EF4-FFF2-40B4-BE49-F238E27FC236}">
                  <a16:creationId xmlns="" xmlns:a16="http://schemas.microsoft.com/office/drawing/2014/main" id="{CF2C17EB-2082-43DA-A2A7-E965B4E72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1" y="3197225"/>
              <a:ext cx="7938" cy="1588"/>
            </a:xfrm>
            <a:custGeom>
              <a:avLst/>
              <a:gdLst>
                <a:gd name="T0" fmla="*/ 2 w 5"/>
                <a:gd name="T1" fmla="*/ 1 h 1"/>
                <a:gd name="T2" fmla="*/ 2 w 5"/>
                <a:gd name="T3" fmla="*/ 1 h 1"/>
                <a:gd name="T4" fmla="*/ 5 w 5"/>
                <a:gd name="T5" fmla="*/ 0 h 1"/>
                <a:gd name="T6" fmla="*/ 3 w 5"/>
                <a:gd name="T7" fmla="*/ 0 h 1"/>
                <a:gd name="T8" fmla="*/ 0 w 5"/>
                <a:gd name="T9" fmla="*/ 1 h 1"/>
                <a:gd name="T10" fmla="*/ 2 w 5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lnTo>
                    <a:pt x="2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5948">
              <a:extLst>
                <a:ext uri="{FF2B5EF4-FFF2-40B4-BE49-F238E27FC236}">
                  <a16:creationId xmlns="" xmlns:a16="http://schemas.microsoft.com/office/drawing/2014/main" id="{C4B1382A-958F-4CA5-9CF2-0BA8B7A90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1972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5949">
              <a:extLst>
                <a:ext uri="{FF2B5EF4-FFF2-40B4-BE49-F238E27FC236}">
                  <a16:creationId xmlns="" xmlns:a16="http://schemas.microsoft.com/office/drawing/2014/main" id="{74F47B9B-B719-40FB-89B8-AF6AB2656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576" y="3197225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0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5950">
              <a:extLst>
                <a:ext uri="{FF2B5EF4-FFF2-40B4-BE49-F238E27FC236}">
                  <a16:creationId xmlns="" xmlns:a16="http://schemas.microsoft.com/office/drawing/2014/main" id="{EFF5A1E3-4F98-45DB-A2BD-7188997A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3213100"/>
              <a:ext cx="36513" cy="33338"/>
            </a:xfrm>
            <a:custGeom>
              <a:avLst/>
              <a:gdLst>
                <a:gd name="T0" fmla="*/ 28 w 39"/>
                <a:gd name="T1" fmla="*/ 5 h 36"/>
                <a:gd name="T2" fmla="*/ 14 w 39"/>
                <a:gd name="T3" fmla="*/ 13 h 36"/>
                <a:gd name="T4" fmla="*/ 6 w 39"/>
                <a:gd name="T5" fmla="*/ 23 h 36"/>
                <a:gd name="T6" fmla="*/ 0 w 39"/>
                <a:gd name="T7" fmla="*/ 30 h 36"/>
                <a:gd name="T8" fmla="*/ 10 w 39"/>
                <a:gd name="T9" fmla="*/ 30 h 36"/>
                <a:gd name="T10" fmla="*/ 23 w 39"/>
                <a:gd name="T11" fmla="*/ 31 h 36"/>
                <a:gd name="T12" fmla="*/ 39 w 39"/>
                <a:gd name="T13" fmla="*/ 25 h 36"/>
                <a:gd name="T14" fmla="*/ 36 w 39"/>
                <a:gd name="T15" fmla="*/ 0 h 36"/>
                <a:gd name="T16" fmla="*/ 28 w 39"/>
                <a:gd name="T1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6">
                  <a:moveTo>
                    <a:pt x="28" y="5"/>
                  </a:moveTo>
                  <a:cubicBezTo>
                    <a:pt x="27" y="10"/>
                    <a:pt x="15" y="8"/>
                    <a:pt x="14" y="13"/>
                  </a:cubicBezTo>
                  <a:cubicBezTo>
                    <a:pt x="13" y="20"/>
                    <a:pt x="5" y="17"/>
                    <a:pt x="6" y="23"/>
                  </a:cubicBezTo>
                  <a:cubicBezTo>
                    <a:pt x="7" y="26"/>
                    <a:pt x="0" y="30"/>
                    <a:pt x="0" y="30"/>
                  </a:cubicBezTo>
                  <a:cubicBezTo>
                    <a:pt x="0" y="30"/>
                    <a:pt x="8" y="28"/>
                    <a:pt x="10" y="30"/>
                  </a:cubicBezTo>
                  <a:cubicBezTo>
                    <a:pt x="14" y="36"/>
                    <a:pt x="17" y="28"/>
                    <a:pt x="23" y="31"/>
                  </a:cubicBezTo>
                  <a:cubicBezTo>
                    <a:pt x="28" y="34"/>
                    <a:pt x="34" y="25"/>
                    <a:pt x="39" y="2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29" y="2"/>
                    <a:pt x="2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5951">
              <a:extLst>
                <a:ext uri="{FF2B5EF4-FFF2-40B4-BE49-F238E27FC236}">
                  <a16:creationId xmlns="" xmlns:a16="http://schemas.microsoft.com/office/drawing/2014/main" id="{8522412F-93DD-4D7D-AA38-86995E2C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3170238"/>
              <a:ext cx="30163" cy="30163"/>
            </a:xfrm>
            <a:custGeom>
              <a:avLst/>
              <a:gdLst>
                <a:gd name="T0" fmla="*/ 18 w 33"/>
                <a:gd name="T1" fmla="*/ 3 h 33"/>
                <a:gd name="T2" fmla="*/ 7 w 33"/>
                <a:gd name="T3" fmla="*/ 5 h 33"/>
                <a:gd name="T4" fmla="*/ 0 w 33"/>
                <a:gd name="T5" fmla="*/ 6 h 33"/>
                <a:gd name="T6" fmla="*/ 5 w 33"/>
                <a:gd name="T7" fmla="*/ 12 h 33"/>
                <a:gd name="T8" fmla="*/ 11 w 33"/>
                <a:gd name="T9" fmla="*/ 22 h 33"/>
                <a:gd name="T10" fmla="*/ 24 w 33"/>
                <a:gd name="T11" fmla="*/ 29 h 33"/>
                <a:gd name="T12" fmla="*/ 33 w 33"/>
                <a:gd name="T13" fmla="*/ 33 h 33"/>
                <a:gd name="T14" fmla="*/ 30 w 33"/>
                <a:gd name="T15" fmla="*/ 8 h 33"/>
                <a:gd name="T16" fmla="*/ 18 w 33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18" y="3"/>
                  </a:moveTo>
                  <a:cubicBezTo>
                    <a:pt x="13" y="7"/>
                    <a:pt x="10" y="0"/>
                    <a:pt x="7" y="5"/>
                  </a:cubicBezTo>
                  <a:cubicBezTo>
                    <a:pt x="6" y="7"/>
                    <a:pt x="0" y="6"/>
                    <a:pt x="0" y="6"/>
                  </a:cubicBezTo>
                  <a:cubicBezTo>
                    <a:pt x="0" y="6"/>
                    <a:pt x="5" y="10"/>
                    <a:pt x="5" y="12"/>
                  </a:cubicBezTo>
                  <a:cubicBezTo>
                    <a:pt x="3" y="19"/>
                    <a:pt x="10" y="16"/>
                    <a:pt x="11" y="22"/>
                  </a:cubicBezTo>
                  <a:cubicBezTo>
                    <a:pt x="12" y="27"/>
                    <a:pt x="22" y="25"/>
                    <a:pt x="24" y="29"/>
                  </a:cubicBezTo>
                  <a:cubicBezTo>
                    <a:pt x="26" y="32"/>
                    <a:pt x="29" y="33"/>
                    <a:pt x="33" y="33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6" y="8"/>
                    <a:pt x="21" y="1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5952">
              <a:extLst>
                <a:ext uri="{FF2B5EF4-FFF2-40B4-BE49-F238E27FC236}">
                  <a16:creationId xmlns="" xmlns:a16="http://schemas.microsoft.com/office/drawing/2014/main" id="{F2BE428C-F54F-445D-9A65-CF69DFC7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3208338"/>
              <a:ext cx="46038" cy="30163"/>
            </a:xfrm>
            <a:custGeom>
              <a:avLst/>
              <a:gdLst>
                <a:gd name="T0" fmla="*/ 41 w 49"/>
                <a:gd name="T1" fmla="*/ 2 h 32"/>
                <a:gd name="T2" fmla="*/ 25 w 49"/>
                <a:gd name="T3" fmla="*/ 5 h 32"/>
                <a:gd name="T4" fmla="*/ 11 w 49"/>
                <a:gd name="T5" fmla="*/ 6 h 32"/>
                <a:gd name="T6" fmla="*/ 3 w 49"/>
                <a:gd name="T7" fmla="*/ 5 h 32"/>
                <a:gd name="T8" fmla="*/ 0 w 49"/>
                <a:gd name="T9" fmla="*/ 30 h 32"/>
                <a:gd name="T10" fmla="*/ 1 w 49"/>
                <a:gd name="T11" fmla="*/ 30 h 32"/>
                <a:gd name="T12" fmla="*/ 17 w 49"/>
                <a:gd name="T13" fmla="*/ 23 h 32"/>
                <a:gd name="T14" fmla="*/ 29 w 49"/>
                <a:gd name="T15" fmla="*/ 13 h 32"/>
                <a:gd name="T16" fmla="*/ 41 w 49"/>
                <a:gd name="T17" fmla="*/ 4 h 32"/>
                <a:gd name="T18" fmla="*/ 49 w 49"/>
                <a:gd name="T19" fmla="*/ 0 h 32"/>
                <a:gd name="T20" fmla="*/ 43 w 49"/>
                <a:gd name="T21" fmla="*/ 1 h 32"/>
                <a:gd name="T22" fmla="*/ 41 w 49"/>
                <a:gd name="T2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2">
                  <a:moveTo>
                    <a:pt x="41" y="2"/>
                  </a:moveTo>
                  <a:cubicBezTo>
                    <a:pt x="36" y="5"/>
                    <a:pt x="29" y="7"/>
                    <a:pt x="25" y="5"/>
                  </a:cubicBezTo>
                  <a:cubicBezTo>
                    <a:pt x="16" y="1"/>
                    <a:pt x="15" y="7"/>
                    <a:pt x="11" y="6"/>
                  </a:cubicBezTo>
                  <a:cubicBezTo>
                    <a:pt x="8" y="5"/>
                    <a:pt x="5" y="5"/>
                    <a:pt x="3" y="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6" y="32"/>
                    <a:pt x="12" y="30"/>
                    <a:pt x="17" y="23"/>
                  </a:cubicBezTo>
                  <a:cubicBezTo>
                    <a:pt x="20" y="19"/>
                    <a:pt x="25" y="22"/>
                    <a:pt x="29" y="13"/>
                  </a:cubicBezTo>
                  <a:cubicBezTo>
                    <a:pt x="31" y="10"/>
                    <a:pt x="36" y="6"/>
                    <a:pt x="41" y="4"/>
                  </a:cubicBezTo>
                  <a:cubicBezTo>
                    <a:pt x="42" y="4"/>
                    <a:pt x="45" y="2"/>
                    <a:pt x="49" y="0"/>
                  </a:cubicBezTo>
                  <a:cubicBezTo>
                    <a:pt x="43" y="1"/>
                    <a:pt x="43" y="1"/>
                    <a:pt x="43" y="1"/>
                  </a:cubicBezTo>
                  <a:lnTo>
                    <a:pt x="4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953">
              <a:extLst>
                <a:ext uri="{FF2B5EF4-FFF2-40B4-BE49-F238E27FC236}">
                  <a16:creationId xmlns="" xmlns:a16="http://schemas.microsoft.com/office/drawing/2014/main" id="{2CC10192-02A6-4A02-BC6C-5D1D752CC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3175000"/>
              <a:ext cx="41275" cy="31750"/>
            </a:xfrm>
            <a:custGeom>
              <a:avLst/>
              <a:gdLst>
                <a:gd name="T0" fmla="*/ 8 w 44"/>
                <a:gd name="T1" fmla="*/ 27 h 33"/>
                <a:gd name="T2" fmla="*/ 22 w 44"/>
                <a:gd name="T3" fmla="*/ 29 h 33"/>
                <a:gd name="T4" fmla="*/ 37 w 44"/>
                <a:gd name="T5" fmla="*/ 32 h 33"/>
                <a:gd name="T6" fmla="*/ 39 w 44"/>
                <a:gd name="T7" fmla="*/ 33 h 33"/>
                <a:gd name="T8" fmla="*/ 44 w 44"/>
                <a:gd name="T9" fmla="*/ 33 h 33"/>
                <a:gd name="T10" fmla="*/ 37 w 44"/>
                <a:gd name="T11" fmla="*/ 30 h 33"/>
                <a:gd name="T12" fmla="*/ 25 w 44"/>
                <a:gd name="T13" fmla="*/ 21 h 33"/>
                <a:gd name="T14" fmla="*/ 16 w 44"/>
                <a:gd name="T15" fmla="*/ 11 h 33"/>
                <a:gd name="T16" fmla="*/ 4 w 44"/>
                <a:gd name="T17" fmla="*/ 2 h 33"/>
                <a:gd name="T18" fmla="*/ 3 w 44"/>
                <a:gd name="T19" fmla="*/ 2 h 33"/>
                <a:gd name="T20" fmla="*/ 0 w 44"/>
                <a:gd name="T21" fmla="*/ 27 h 33"/>
                <a:gd name="T22" fmla="*/ 8 w 44"/>
                <a:gd name="T2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3">
                  <a:moveTo>
                    <a:pt x="8" y="27"/>
                  </a:moveTo>
                  <a:cubicBezTo>
                    <a:pt x="12" y="27"/>
                    <a:pt x="12" y="33"/>
                    <a:pt x="22" y="29"/>
                  </a:cubicBezTo>
                  <a:cubicBezTo>
                    <a:pt x="25" y="28"/>
                    <a:pt x="31" y="30"/>
                    <a:pt x="37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0" y="32"/>
                    <a:pt x="37" y="30"/>
                    <a:pt x="37" y="30"/>
                  </a:cubicBezTo>
                  <a:cubicBezTo>
                    <a:pt x="32" y="28"/>
                    <a:pt x="27" y="25"/>
                    <a:pt x="25" y="21"/>
                  </a:cubicBezTo>
                  <a:cubicBezTo>
                    <a:pt x="22" y="12"/>
                    <a:pt x="18" y="15"/>
                    <a:pt x="16" y="11"/>
                  </a:cubicBezTo>
                  <a:cubicBezTo>
                    <a:pt x="11" y="4"/>
                    <a:pt x="7" y="0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5" y="2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954">
              <a:extLst>
                <a:ext uri="{FF2B5EF4-FFF2-40B4-BE49-F238E27FC236}">
                  <a16:creationId xmlns="" xmlns:a16="http://schemas.microsoft.com/office/drawing/2014/main" id="{63674B6C-5F98-4480-A9DF-23D528163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05163"/>
              <a:ext cx="11113" cy="3175"/>
            </a:xfrm>
            <a:custGeom>
              <a:avLst/>
              <a:gdLst>
                <a:gd name="T0" fmla="*/ 3 w 11"/>
                <a:gd name="T1" fmla="*/ 2 h 3"/>
                <a:gd name="T2" fmla="*/ 3 w 11"/>
                <a:gd name="T3" fmla="*/ 2 h 3"/>
                <a:gd name="T4" fmla="*/ 3 w 11"/>
                <a:gd name="T5" fmla="*/ 2 h 3"/>
                <a:gd name="T6" fmla="*/ 3 w 11"/>
                <a:gd name="T7" fmla="*/ 2 h 3"/>
                <a:gd name="T8" fmla="*/ 1 w 11"/>
                <a:gd name="T9" fmla="*/ 3 h 3"/>
                <a:gd name="T10" fmla="*/ 11 w 11"/>
                <a:gd name="T11" fmla="*/ 3 h 3"/>
                <a:gd name="T12" fmla="*/ 10 w 11"/>
                <a:gd name="T13" fmla="*/ 0 h 3"/>
                <a:gd name="T14" fmla="*/ 0 w 11"/>
                <a:gd name="T15" fmla="*/ 1 h 3"/>
                <a:gd name="T16" fmla="*/ 3 w 11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7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1"/>
                    <a:pt x="0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955">
              <a:extLst>
                <a:ext uri="{FF2B5EF4-FFF2-40B4-BE49-F238E27FC236}">
                  <a16:creationId xmlns="" xmlns:a16="http://schemas.microsoft.com/office/drawing/2014/main" id="{34C8A9A8-CFB0-461D-8FCD-BD968B42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3205163"/>
              <a:ext cx="39688" cy="4763"/>
            </a:xfrm>
            <a:custGeom>
              <a:avLst/>
              <a:gdLst>
                <a:gd name="T0" fmla="*/ 43 w 43"/>
                <a:gd name="T1" fmla="*/ 2 h 4"/>
                <a:gd name="T2" fmla="*/ 40 w 43"/>
                <a:gd name="T3" fmla="*/ 1 h 4"/>
                <a:gd name="T4" fmla="*/ 1 w 43"/>
                <a:gd name="T5" fmla="*/ 0 h 4"/>
                <a:gd name="T6" fmla="*/ 0 w 43"/>
                <a:gd name="T7" fmla="*/ 3 h 4"/>
                <a:gd name="T8" fmla="*/ 40 w 43"/>
                <a:gd name="T9" fmla="*/ 4 h 4"/>
                <a:gd name="T10" fmla="*/ 43 w 4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">
                  <a:moveTo>
                    <a:pt x="43" y="2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27" y="2"/>
                    <a:pt x="14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4"/>
                    <a:pt x="27" y="4"/>
                    <a:pt x="40" y="4"/>
                  </a:cubicBezTo>
                  <a:lnTo>
                    <a:pt x="4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5956">
              <a:extLst>
                <a:ext uri="{FF2B5EF4-FFF2-40B4-BE49-F238E27FC236}">
                  <a16:creationId xmlns="" xmlns:a16="http://schemas.microsoft.com/office/drawing/2014/main" id="{B84D0D32-D0F7-45EE-A93A-2A392B9E9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538" y="32067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957">
              <a:extLst>
                <a:ext uri="{FF2B5EF4-FFF2-40B4-BE49-F238E27FC236}">
                  <a16:creationId xmlns="" xmlns:a16="http://schemas.microsoft.com/office/drawing/2014/main" id="{EE9ED516-E4E8-4CAA-80F9-30546F03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3206750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  <a:gd name="T4" fmla="*/ 0 w 5"/>
                <a:gd name="T5" fmla="*/ 2 h 2"/>
                <a:gd name="T6" fmla="*/ 4 w 5"/>
                <a:gd name="T7" fmla="*/ 1 h 2"/>
                <a:gd name="T8" fmla="*/ 5 w 5"/>
                <a:gd name="T9" fmla="*/ 0 h 2"/>
                <a:gd name="T10" fmla="*/ 2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958">
              <a:extLst>
                <a:ext uri="{FF2B5EF4-FFF2-40B4-BE49-F238E27FC236}">
                  <a16:creationId xmlns="" xmlns:a16="http://schemas.microsoft.com/office/drawing/2014/main" id="{1FE2C218-A406-440C-BDB3-347A5940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3206750"/>
              <a:ext cx="7938" cy="0"/>
            </a:xfrm>
            <a:custGeom>
              <a:avLst/>
              <a:gdLst>
                <a:gd name="T0" fmla="*/ 2 w 5"/>
                <a:gd name="T1" fmla="*/ 2 w 5"/>
                <a:gd name="T2" fmla="*/ 5 w 5"/>
                <a:gd name="T3" fmla="*/ 3 w 5"/>
                <a:gd name="T4" fmla="*/ 0 w 5"/>
                <a:gd name="T5" fmla="*/ 2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5959">
              <a:extLst>
                <a:ext uri="{FF2B5EF4-FFF2-40B4-BE49-F238E27FC236}">
                  <a16:creationId xmlns="" xmlns:a16="http://schemas.microsoft.com/office/drawing/2014/main" id="{22054337-D4F1-49FD-86B9-A9A1EBB00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538" y="32067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960">
              <a:extLst>
                <a:ext uri="{FF2B5EF4-FFF2-40B4-BE49-F238E27FC236}">
                  <a16:creationId xmlns="" xmlns:a16="http://schemas.microsoft.com/office/drawing/2014/main" id="{63B5CA5B-9E6D-48B7-ABE0-C038A23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6" y="3206750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3 w 3"/>
                <a:gd name="T3" fmla="*/ 0 w 3"/>
                <a:gd name="T4" fmla="*/ 0 w 3"/>
                <a:gd name="T5" fmla="*/ 0 w 3"/>
                <a:gd name="T6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961">
              <a:extLst>
                <a:ext uri="{FF2B5EF4-FFF2-40B4-BE49-F238E27FC236}">
                  <a16:creationId xmlns="" xmlns:a16="http://schemas.microsoft.com/office/drawing/2014/main" id="{AC9DDBCD-88CF-4FE5-A4A3-B6E70E462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401" y="3213100"/>
              <a:ext cx="39688" cy="28575"/>
            </a:xfrm>
            <a:custGeom>
              <a:avLst/>
              <a:gdLst>
                <a:gd name="T0" fmla="*/ 33 w 42"/>
                <a:gd name="T1" fmla="*/ 3 h 31"/>
                <a:gd name="T2" fmla="*/ 17 w 42"/>
                <a:gd name="T3" fmla="*/ 8 h 31"/>
                <a:gd name="T4" fmla="*/ 8 w 42"/>
                <a:gd name="T5" fmla="*/ 17 h 31"/>
                <a:gd name="T6" fmla="*/ 0 w 42"/>
                <a:gd name="T7" fmla="*/ 22 h 31"/>
                <a:gd name="T8" fmla="*/ 9 w 42"/>
                <a:gd name="T9" fmla="*/ 24 h 31"/>
                <a:gd name="T10" fmla="*/ 23 w 42"/>
                <a:gd name="T11" fmla="*/ 28 h 31"/>
                <a:gd name="T12" fmla="*/ 39 w 42"/>
                <a:gd name="T13" fmla="*/ 25 h 31"/>
                <a:gd name="T14" fmla="*/ 42 w 42"/>
                <a:gd name="T15" fmla="*/ 0 h 31"/>
                <a:gd name="T16" fmla="*/ 33 w 42"/>
                <a:gd name="T1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1">
                  <a:moveTo>
                    <a:pt x="33" y="3"/>
                  </a:moveTo>
                  <a:cubicBezTo>
                    <a:pt x="30" y="7"/>
                    <a:pt x="19" y="4"/>
                    <a:pt x="17" y="8"/>
                  </a:cubicBezTo>
                  <a:cubicBezTo>
                    <a:pt x="15" y="15"/>
                    <a:pt x="7" y="10"/>
                    <a:pt x="8" y="17"/>
                  </a:cubicBezTo>
                  <a:cubicBezTo>
                    <a:pt x="8" y="19"/>
                    <a:pt x="0" y="22"/>
                    <a:pt x="0" y="22"/>
                  </a:cubicBezTo>
                  <a:cubicBezTo>
                    <a:pt x="0" y="22"/>
                    <a:pt x="8" y="22"/>
                    <a:pt x="9" y="24"/>
                  </a:cubicBezTo>
                  <a:cubicBezTo>
                    <a:pt x="13" y="30"/>
                    <a:pt x="17" y="23"/>
                    <a:pt x="23" y="28"/>
                  </a:cubicBezTo>
                  <a:cubicBezTo>
                    <a:pt x="27" y="31"/>
                    <a:pt x="35" y="24"/>
                    <a:pt x="39" y="2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0"/>
                    <a:pt x="34" y="1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962">
              <a:extLst>
                <a:ext uri="{FF2B5EF4-FFF2-40B4-BE49-F238E27FC236}">
                  <a16:creationId xmlns="" xmlns:a16="http://schemas.microsoft.com/office/drawing/2014/main" id="{15D0C2D6-ECE8-436E-B670-D2C7D698B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6" y="3165475"/>
              <a:ext cx="26988" cy="34925"/>
            </a:xfrm>
            <a:custGeom>
              <a:avLst/>
              <a:gdLst>
                <a:gd name="T0" fmla="*/ 17 w 29"/>
                <a:gd name="T1" fmla="*/ 5 h 37"/>
                <a:gd name="T2" fmla="*/ 7 w 29"/>
                <a:gd name="T3" fmla="*/ 5 h 37"/>
                <a:gd name="T4" fmla="*/ 0 w 29"/>
                <a:gd name="T5" fmla="*/ 3 h 37"/>
                <a:gd name="T6" fmla="*/ 3 w 29"/>
                <a:gd name="T7" fmla="*/ 11 h 37"/>
                <a:gd name="T8" fmla="*/ 7 w 29"/>
                <a:gd name="T9" fmla="*/ 22 h 37"/>
                <a:gd name="T10" fmla="*/ 19 w 29"/>
                <a:gd name="T11" fmla="*/ 31 h 37"/>
                <a:gd name="T12" fmla="*/ 26 w 29"/>
                <a:gd name="T13" fmla="*/ 37 h 37"/>
                <a:gd name="T14" fmla="*/ 29 w 29"/>
                <a:gd name="T15" fmla="*/ 12 h 37"/>
                <a:gd name="T16" fmla="*/ 17 w 29"/>
                <a:gd name="T17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7">
                  <a:moveTo>
                    <a:pt x="17" y="5"/>
                  </a:moveTo>
                  <a:cubicBezTo>
                    <a:pt x="12" y="8"/>
                    <a:pt x="11" y="0"/>
                    <a:pt x="7" y="5"/>
                  </a:cubicBezTo>
                  <a:cubicBezTo>
                    <a:pt x="5" y="6"/>
                    <a:pt x="0" y="4"/>
                    <a:pt x="0" y="3"/>
                  </a:cubicBezTo>
                  <a:cubicBezTo>
                    <a:pt x="0" y="4"/>
                    <a:pt x="4" y="9"/>
                    <a:pt x="3" y="11"/>
                  </a:cubicBezTo>
                  <a:cubicBezTo>
                    <a:pt x="0" y="17"/>
                    <a:pt x="7" y="15"/>
                    <a:pt x="7" y="22"/>
                  </a:cubicBezTo>
                  <a:cubicBezTo>
                    <a:pt x="7" y="27"/>
                    <a:pt x="18" y="27"/>
                    <a:pt x="19" y="31"/>
                  </a:cubicBezTo>
                  <a:cubicBezTo>
                    <a:pt x="19" y="34"/>
                    <a:pt x="22" y="36"/>
                    <a:pt x="26" y="37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5" y="12"/>
                    <a:pt x="21" y="3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963">
              <a:extLst>
                <a:ext uri="{FF2B5EF4-FFF2-40B4-BE49-F238E27FC236}">
                  <a16:creationId xmlns="" xmlns:a16="http://schemas.microsoft.com/office/drawing/2014/main" id="{6E3FA7B5-2CA1-4172-9C66-2129E74C5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3200400"/>
              <a:ext cx="49213" cy="26988"/>
            </a:xfrm>
            <a:custGeom>
              <a:avLst/>
              <a:gdLst>
                <a:gd name="T0" fmla="*/ 46 w 53"/>
                <a:gd name="T1" fmla="*/ 6 h 29"/>
                <a:gd name="T2" fmla="*/ 30 w 53"/>
                <a:gd name="T3" fmla="*/ 6 h 29"/>
                <a:gd name="T4" fmla="*/ 16 w 53"/>
                <a:gd name="T5" fmla="*/ 4 h 29"/>
                <a:gd name="T6" fmla="*/ 8 w 53"/>
                <a:gd name="T7" fmla="*/ 1 h 29"/>
                <a:gd name="T8" fmla="*/ 0 w 53"/>
                <a:gd name="T9" fmla="*/ 25 h 29"/>
                <a:gd name="T10" fmla="*/ 1 w 53"/>
                <a:gd name="T11" fmla="*/ 26 h 29"/>
                <a:gd name="T12" fmla="*/ 18 w 53"/>
                <a:gd name="T13" fmla="*/ 22 h 29"/>
                <a:gd name="T14" fmla="*/ 32 w 53"/>
                <a:gd name="T15" fmla="*/ 15 h 29"/>
                <a:gd name="T16" fmla="*/ 46 w 53"/>
                <a:gd name="T17" fmla="*/ 8 h 29"/>
                <a:gd name="T18" fmla="*/ 53 w 53"/>
                <a:gd name="T19" fmla="*/ 6 h 29"/>
                <a:gd name="T20" fmla="*/ 48 w 53"/>
                <a:gd name="T21" fmla="*/ 6 h 29"/>
                <a:gd name="T22" fmla="*/ 46 w 53"/>
                <a:gd name="T2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29">
                  <a:moveTo>
                    <a:pt x="46" y="6"/>
                  </a:moveTo>
                  <a:cubicBezTo>
                    <a:pt x="40" y="8"/>
                    <a:pt x="33" y="8"/>
                    <a:pt x="30" y="6"/>
                  </a:cubicBezTo>
                  <a:cubicBezTo>
                    <a:pt x="22" y="0"/>
                    <a:pt x="20" y="6"/>
                    <a:pt x="16" y="4"/>
                  </a:cubicBezTo>
                  <a:cubicBezTo>
                    <a:pt x="13" y="2"/>
                    <a:pt x="10" y="2"/>
                    <a:pt x="8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5" y="29"/>
                    <a:pt x="11" y="27"/>
                    <a:pt x="18" y="22"/>
                  </a:cubicBezTo>
                  <a:cubicBezTo>
                    <a:pt x="22" y="19"/>
                    <a:pt x="26" y="23"/>
                    <a:pt x="32" y="15"/>
                  </a:cubicBezTo>
                  <a:cubicBezTo>
                    <a:pt x="34" y="12"/>
                    <a:pt x="40" y="10"/>
                    <a:pt x="46" y="8"/>
                  </a:cubicBezTo>
                  <a:cubicBezTo>
                    <a:pt x="46" y="8"/>
                    <a:pt x="49" y="7"/>
                    <a:pt x="53" y="6"/>
                  </a:cubicBezTo>
                  <a:cubicBezTo>
                    <a:pt x="48" y="6"/>
                    <a:pt x="48" y="6"/>
                    <a:pt x="48" y="6"/>
                  </a:cubicBezTo>
                  <a:lnTo>
                    <a:pt x="4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5964">
              <a:extLst>
                <a:ext uri="{FF2B5EF4-FFF2-40B4-BE49-F238E27FC236}">
                  <a16:creationId xmlns="" xmlns:a16="http://schemas.microsoft.com/office/drawing/2014/main" id="{9D6E6FA7-12A1-4C01-B010-5A6225F8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3167063"/>
              <a:ext cx="39688" cy="38100"/>
            </a:xfrm>
            <a:custGeom>
              <a:avLst/>
              <a:gdLst>
                <a:gd name="T0" fmla="*/ 7 w 42"/>
                <a:gd name="T1" fmla="*/ 27 h 40"/>
                <a:gd name="T2" fmla="*/ 20 w 42"/>
                <a:gd name="T3" fmla="*/ 32 h 40"/>
                <a:gd name="T4" fmla="*/ 34 w 42"/>
                <a:gd name="T5" fmla="*/ 38 h 40"/>
                <a:gd name="T6" fmla="*/ 37 w 42"/>
                <a:gd name="T7" fmla="*/ 39 h 40"/>
                <a:gd name="T8" fmla="*/ 42 w 42"/>
                <a:gd name="T9" fmla="*/ 40 h 40"/>
                <a:gd name="T10" fmla="*/ 35 w 42"/>
                <a:gd name="T11" fmla="*/ 36 h 40"/>
                <a:gd name="T12" fmla="*/ 25 w 42"/>
                <a:gd name="T13" fmla="*/ 24 h 40"/>
                <a:gd name="T14" fmla="*/ 18 w 42"/>
                <a:gd name="T15" fmla="*/ 13 h 40"/>
                <a:gd name="T16" fmla="*/ 8 w 42"/>
                <a:gd name="T17" fmla="*/ 1 h 40"/>
                <a:gd name="T18" fmla="*/ 8 w 42"/>
                <a:gd name="T19" fmla="*/ 1 h 40"/>
                <a:gd name="T20" fmla="*/ 0 w 42"/>
                <a:gd name="T21" fmla="*/ 25 h 40"/>
                <a:gd name="T22" fmla="*/ 7 w 42"/>
                <a:gd name="T23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0">
                  <a:moveTo>
                    <a:pt x="7" y="27"/>
                  </a:moveTo>
                  <a:cubicBezTo>
                    <a:pt x="11" y="27"/>
                    <a:pt x="11" y="33"/>
                    <a:pt x="20" y="32"/>
                  </a:cubicBezTo>
                  <a:cubicBezTo>
                    <a:pt x="24" y="31"/>
                    <a:pt x="30" y="34"/>
                    <a:pt x="34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8" y="38"/>
                    <a:pt x="35" y="36"/>
                    <a:pt x="35" y="36"/>
                  </a:cubicBezTo>
                  <a:cubicBezTo>
                    <a:pt x="30" y="33"/>
                    <a:pt x="26" y="28"/>
                    <a:pt x="25" y="24"/>
                  </a:cubicBezTo>
                  <a:cubicBezTo>
                    <a:pt x="24" y="15"/>
                    <a:pt x="19" y="17"/>
                    <a:pt x="18" y="13"/>
                  </a:cubicBezTo>
                  <a:cubicBezTo>
                    <a:pt x="15" y="5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6"/>
                    <a:pt x="4" y="27"/>
                    <a:pt x="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5965">
              <a:extLst>
                <a:ext uri="{FF2B5EF4-FFF2-40B4-BE49-F238E27FC236}">
                  <a16:creationId xmlns="" xmlns:a16="http://schemas.microsoft.com/office/drawing/2014/main" id="{10972CCC-0FBE-4DE0-84B8-59EAA1066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3205163"/>
              <a:ext cx="9525" cy="3175"/>
            </a:xfrm>
            <a:custGeom>
              <a:avLst/>
              <a:gdLst>
                <a:gd name="T0" fmla="*/ 3 w 11"/>
                <a:gd name="T1" fmla="*/ 2 h 4"/>
                <a:gd name="T2" fmla="*/ 3 w 11"/>
                <a:gd name="T3" fmla="*/ 2 h 4"/>
                <a:gd name="T4" fmla="*/ 3 w 11"/>
                <a:gd name="T5" fmla="*/ 2 h 4"/>
                <a:gd name="T6" fmla="*/ 3 w 11"/>
                <a:gd name="T7" fmla="*/ 2 h 4"/>
                <a:gd name="T8" fmla="*/ 0 w 11"/>
                <a:gd name="T9" fmla="*/ 2 h 4"/>
                <a:gd name="T10" fmla="*/ 10 w 11"/>
                <a:gd name="T11" fmla="*/ 4 h 4"/>
                <a:gd name="T12" fmla="*/ 11 w 11"/>
                <a:gd name="T13" fmla="*/ 1 h 4"/>
                <a:gd name="T14" fmla="*/ 1 w 11"/>
                <a:gd name="T15" fmla="*/ 0 h 4"/>
                <a:gd name="T16" fmla="*/ 3 w 1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3"/>
                    <a:pt x="7" y="3"/>
                    <a:pt x="10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4" y="0"/>
                    <a:pt x="1" y="0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966">
              <a:extLst>
                <a:ext uri="{FF2B5EF4-FFF2-40B4-BE49-F238E27FC236}">
                  <a16:creationId xmlns="" xmlns:a16="http://schemas.microsoft.com/office/drawing/2014/main" id="{50ACEAAA-828C-4294-89FF-6E75E76CC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195638"/>
              <a:ext cx="39688" cy="11113"/>
            </a:xfrm>
            <a:custGeom>
              <a:avLst/>
              <a:gdLst>
                <a:gd name="T0" fmla="*/ 42 w 42"/>
                <a:gd name="T1" fmla="*/ 11 h 12"/>
                <a:gd name="T2" fmla="*/ 40 w 42"/>
                <a:gd name="T3" fmla="*/ 9 h 12"/>
                <a:gd name="T4" fmla="*/ 1 w 42"/>
                <a:gd name="T5" fmla="*/ 0 h 12"/>
                <a:gd name="T6" fmla="*/ 0 w 42"/>
                <a:gd name="T7" fmla="*/ 2 h 12"/>
                <a:gd name="T8" fmla="*/ 39 w 42"/>
                <a:gd name="T9" fmla="*/ 12 h 12"/>
                <a:gd name="T10" fmla="*/ 42 w 42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2">
                  <a:moveTo>
                    <a:pt x="42" y="11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27" y="7"/>
                    <a:pt x="14" y="4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6"/>
                    <a:pt x="26" y="9"/>
                    <a:pt x="39" y="12"/>
                  </a:cubicBezTo>
                  <a:lnTo>
                    <a:pt x="4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5967">
              <a:extLst>
                <a:ext uri="{FF2B5EF4-FFF2-40B4-BE49-F238E27FC236}">
                  <a16:creationId xmlns="" xmlns:a16="http://schemas.microsoft.com/office/drawing/2014/main" id="{CD99DC8C-102C-49C5-81CB-94A190E05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067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968">
              <a:extLst>
                <a:ext uri="{FF2B5EF4-FFF2-40B4-BE49-F238E27FC236}">
                  <a16:creationId xmlns="" xmlns:a16="http://schemas.microsoft.com/office/drawing/2014/main" id="{0826C5A9-3BDF-4D14-9C32-EACA7A6FB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3205163"/>
              <a:ext cx="7938" cy="1588"/>
            </a:xfrm>
            <a:custGeom>
              <a:avLst/>
              <a:gdLst>
                <a:gd name="T0" fmla="*/ 2 w 5"/>
                <a:gd name="T1" fmla="*/ 0 h 1"/>
                <a:gd name="T2" fmla="*/ 2 w 5"/>
                <a:gd name="T3" fmla="*/ 0 h 1"/>
                <a:gd name="T4" fmla="*/ 0 w 5"/>
                <a:gd name="T5" fmla="*/ 1 h 1"/>
                <a:gd name="T6" fmla="*/ 3 w 5"/>
                <a:gd name="T7" fmla="*/ 1 h 1"/>
                <a:gd name="T8" fmla="*/ 5 w 5"/>
                <a:gd name="T9" fmla="*/ 1 h 1"/>
                <a:gd name="T10" fmla="*/ 2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969">
              <a:extLst>
                <a:ext uri="{FF2B5EF4-FFF2-40B4-BE49-F238E27FC236}">
                  <a16:creationId xmlns="" xmlns:a16="http://schemas.microsoft.com/office/drawing/2014/main" id="{F2580A94-DD8D-4DA0-B370-ECBFD1D4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3203575"/>
              <a:ext cx="6350" cy="3175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  <a:gd name="T10" fmla="*/ 1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1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Rectangle 5970">
              <a:extLst>
                <a:ext uri="{FF2B5EF4-FFF2-40B4-BE49-F238E27FC236}">
                  <a16:creationId xmlns="" xmlns:a16="http://schemas.microsoft.com/office/drawing/2014/main" id="{39378459-FA43-4DEA-8BB8-FE654C53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2067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971">
              <a:extLst>
                <a:ext uri="{FF2B5EF4-FFF2-40B4-BE49-F238E27FC236}">
                  <a16:creationId xmlns="" xmlns:a16="http://schemas.microsoft.com/office/drawing/2014/main" id="{897DB339-7FB1-44B1-A2F5-3B7CE85E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3205163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972">
              <a:extLst>
                <a:ext uri="{FF2B5EF4-FFF2-40B4-BE49-F238E27FC236}">
                  <a16:creationId xmlns="" xmlns:a16="http://schemas.microsoft.com/office/drawing/2014/main" id="{183334D2-678B-4149-8DF4-E67DF4897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3200400"/>
              <a:ext cx="41275" cy="26988"/>
            </a:xfrm>
            <a:custGeom>
              <a:avLst/>
              <a:gdLst>
                <a:gd name="T0" fmla="*/ 35 w 45"/>
                <a:gd name="T1" fmla="*/ 3 h 29"/>
                <a:gd name="T2" fmla="*/ 19 w 45"/>
                <a:gd name="T3" fmla="*/ 5 h 29"/>
                <a:gd name="T4" fmla="*/ 8 w 45"/>
                <a:gd name="T5" fmla="*/ 11 h 29"/>
                <a:gd name="T6" fmla="*/ 0 w 45"/>
                <a:gd name="T7" fmla="*/ 14 h 29"/>
                <a:gd name="T8" fmla="*/ 8 w 45"/>
                <a:gd name="T9" fmla="*/ 18 h 29"/>
                <a:gd name="T10" fmla="*/ 20 w 45"/>
                <a:gd name="T11" fmla="*/ 25 h 29"/>
                <a:gd name="T12" fmla="*/ 37 w 45"/>
                <a:gd name="T13" fmla="*/ 25 h 29"/>
                <a:gd name="T14" fmla="*/ 45 w 45"/>
                <a:gd name="T15" fmla="*/ 1 h 29"/>
                <a:gd name="T16" fmla="*/ 35 w 45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9">
                  <a:moveTo>
                    <a:pt x="35" y="3"/>
                  </a:moveTo>
                  <a:cubicBezTo>
                    <a:pt x="32" y="6"/>
                    <a:pt x="22" y="0"/>
                    <a:pt x="19" y="5"/>
                  </a:cubicBezTo>
                  <a:cubicBezTo>
                    <a:pt x="15" y="10"/>
                    <a:pt x="9" y="4"/>
                    <a:pt x="8" y="11"/>
                  </a:cubicBezTo>
                  <a:cubicBezTo>
                    <a:pt x="7" y="13"/>
                    <a:pt x="0" y="14"/>
                    <a:pt x="0" y="14"/>
                  </a:cubicBezTo>
                  <a:cubicBezTo>
                    <a:pt x="0" y="14"/>
                    <a:pt x="7" y="16"/>
                    <a:pt x="8" y="18"/>
                  </a:cubicBezTo>
                  <a:cubicBezTo>
                    <a:pt x="10" y="25"/>
                    <a:pt x="16" y="19"/>
                    <a:pt x="20" y="25"/>
                  </a:cubicBezTo>
                  <a:cubicBezTo>
                    <a:pt x="23" y="29"/>
                    <a:pt x="32" y="24"/>
                    <a:pt x="37" y="25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0" y="0"/>
                    <a:pt x="37" y="1"/>
                    <a:pt x="3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973">
              <a:extLst>
                <a:ext uri="{FF2B5EF4-FFF2-40B4-BE49-F238E27FC236}">
                  <a16:creationId xmlns="" xmlns:a16="http://schemas.microsoft.com/office/drawing/2014/main" id="{ADAEDCFF-4FCC-4ABF-B7FC-E9A1521D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152775"/>
              <a:ext cx="26988" cy="38100"/>
            </a:xfrm>
            <a:custGeom>
              <a:avLst/>
              <a:gdLst>
                <a:gd name="T0" fmla="*/ 19 w 29"/>
                <a:gd name="T1" fmla="*/ 7 h 40"/>
                <a:gd name="T2" fmla="*/ 9 w 29"/>
                <a:gd name="T3" fmla="*/ 4 h 40"/>
                <a:gd name="T4" fmla="*/ 2 w 29"/>
                <a:gd name="T5" fmla="*/ 2 h 40"/>
                <a:gd name="T6" fmla="*/ 3 w 29"/>
                <a:gd name="T7" fmla="*/ 9 h 40"/>
                <a:gd name="T8" fmla="*/ 5 w 29"/>
                <a:gd name="T9" fmla="*/ 21 h 40"/>
                <a:gd name="T10" fmla="*/ 15 w 29"/>
                <a:gd name="T11" fmla="*/ 33 h 40"/>
                <a:gd name="T12" fmla="*/ 21 w 29"/>
                <a:gd name="T13" fmla="*/ 40 h 40"/>
                <a:gd name="T14" fmla="*/ 29 w 29"/>
                <a:gd name="T15" fmla="*/ 16 h 40"/>
                <a:gd name="T16" fmla="*/ 19 w 29"/>
                <a:gd name="T1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0">
                  <a:moveTo>
                    <a:pt x="19" y="7"/>
                  </a:moveTo>
                  <a:cubicBezTo>
                    <a:pt x="13" y="8"/>
                    <a:pt x="14" y="0"/>
                    <a:pt x="9" y="4"/>
                  </a:cubicBezTo>
                  <a:cubicBezTo>
                    <a:pt x="7" y="5"/>
                    <a:pt x="2" y="2"/>
                    <a:pt x="2" y="2"/>
                  </a:cubicBezTo>
                  <a:cubicBezTo>
                    <a:pt x="2" y="2"/>
                    <a:pt x="5" y="8"/>
                    <a:pt x="3" y="9"/>
                  </a:cubicBezTo>
                  <a:cubicBezTo>
                    <a:pt x="0" y="15"/>
                    <a:pt x="7" y="15"/>
                    <a:pt x="5" y="21"/>
                  </a:cubicBezTo>
                  <a:cubicBezTo>
                    <a:pt x="4" y="26"/>
                    <a:pt x="15" y="28"/>
                    <a:pt x="15" y="33"/>
                  </a:cubicBezTo>
                  <a:cubicBezTo>
                    <a:pt x="15" y="36"/>
                    <a:pt x="17" y="38"/>
                    <a:pt x="21" y="40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5" y="15"/>
                    <a:pt x="23" y="6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974">
              <a:extLst>
                <a:ext uri="{FF2B5EF4-FFF2-40B4-BE49-F238E27FC236}">
                  <a16:creationId xmlns="" xmlns:a16="http://schemas.microsoft.com/office/drawing/2014/main" id="{6643F8B4-8785-4C16-A45F-1F4CECC7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3179763"/>
              <a:ext cx="52388" cy="25400"/>
            </a:xfrm>
            <a:custGeom>
              <a:avLst/>
              <a:gdLst>
                <a:gd name="T0" fmla="*/ 48 w 56"/>
                <a:gd name="T1" fmla="*/ 13 h 26"/>
                <a:gd name="T2" fmla="*/ 33 w 56"/>
                <a:gd name="T3" fmla="*/ 10 h 26"/>
                <a:gd name="T4" fmla="*/ 19 w 56"/>
                <a:gd name="T5" fmla="*/ 4 h 26"/>
                <a:gd name="T6" fmla="*/ 12 w 56"/>
                <a:gd name="T7" fmla="*/ 0 h 26"/>
                <a:gd name="T8" fmla="*/ 0 w 56"/>
                <a:gd name="T9" fmla="*/ 22 h 26"/>
                <a:gd name="T10" fmla="*/ 0 w 56"/>
                <a:gd name="T11" fmla="*/ 23 h 26"/>
                <a:gd name="T12" fmla="*/ 18 w 56"/>
                <a:gd name="T13" fmla="*/ 22 h 26"/>
                <a:gd name="T14" fmla="*/ 33 w 56"/>
                <a:gd name="T15" fmla="*/ 19 h 26"/>
                <a:gd name="T16" fmla="*/ 48 w 56"/>
                <a:gd name="T17" fmla="*/ 15 h 26"/>
                <a:gd name="T18" fmla="*/ 56 w 56"/>
                <a:gd name="T19" fmla="*/ 15 h 26"/>
                <a:gd name="T20" fmla="*/ 51 w 56"/>
                <a:gd name="T21" fmla="*/ 13 h 26"/>
                <a:gd name="T22" fmla="*/ 48 w 56"/>
                <a:gd name="T2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6">
                  <a:moveTo>
                    <a:pt x="48" y="13"/>
                  </a:moveTo>
                  <a:cubicBezTo>
                    <a:pt x="42" y="13"/>
                    <a:pt x="36" y="13"/>
                    <a:pt x="33" y="10"/>
                  </a:cubicBezTo>
                  <a:cubicBezTo>
                    <a:pt x="26" y="2"/>
                    <a:pt x="23" y="7"/>
                    <a:pt x="19" y="4"/>
                  </a:cubicBezTo>
                  <a:cubicBezTo>
                    <a:pt x="17" y="2"/>
                    <a:pt x="14" y="1"/>
                    <a:pt x="12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4" y="26"/>
                    <a:pt x="10" y="26"/>
                    <a:pt x="18" y="22"/>
                  </a:cubicBezTo>
                  <a:cubicBezTo>
                    <a:pt x="22" y="20"/>
                    <a:pt x="25" y="25"/>
                    <a:pt x="33" y="19"/>
                  </a:cubicBezTo>
                  <a:cubicBezTo>
                    <a:pt x="36" y="16"/>
                    <a:pt x="42" y="15"/>
                    <a:pt x="48" y="15"/>
                  </a:cubicBezTo>
                  <a:cubicBezTo>
                    <a:pt x="48" y="15"/>
                    <a:pt x="52" y="15"/>
                    <a:pt x="56" y="15"/>
                  </a:cubicBezTo>
                  <a:cubicBezTo>
                    <a:pt x="51" y="13"/>
                    <a:pt x="51" y="13"/>
                    <a:pt x="51" y="13"/>
                  </a:cubicBezTo>
                  <a:lnTo>
                    <a:pt x="4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975">
              <a:extLst>
                <a:ext uri="{FF2B5EF4-FFF2-40B4-BE49-F238E27FC236}">
                  <a16:creationId xmlns="" xmlns:a16="http://schemas.microsoft.com/office/drawing/2014/main" id="{2A79879E-7713-4156-ACB0-E80A1A15D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3149600"/>
              <a:ext cx="34925" cy="42863"/>
            </a:xfrm>
            <a:custGeom>
              <a:avLst/>
              <a:gdLst>
                <a:gd name="T0" fmla="*/ 7 w 38"/>
                <a:gd name="T1" fmla="*/ 26 h 46"/>
                <a:gd name="T2" fmla="*/ 18 w 38"/>
                <a:gd name="T3" fmla="*/ 33 h 46"/>
                <a:gd name="T4" fmla="*/ 31 w 38"/>
                <a:gd name="T5" fmla="*/ 42 h 46"/>
                <a:gd name="T6" fmla="*/ 33 w 38"/>
                <a:gd name="T7" fmla="*/ 44 h 46"/>
                <a:gd name="T8" fmla="*/ 38 w 38"/>
                <a:gd name="T9" fmla="*/ 46 h 46"/>
                <a:gd name="T10" fmla="*/ 32 w 38"/>
                <a:gd name="T11" fmla="*/ 40 h 46"/>
                <a:gd name="T12" fmla="*/ 25 w 38"/>
                <a:gd name="T13" fmla="*/ 27 h 46"/>
                <a:gd name="T14" fmla="*/ 20 w 38"/>
                <a:gd name="T15" fmla="*/ 14 h 46"/>
                <a:gd name="T16" fmla="*/ 13 w 38"/>
                <a:gd name="T17" fmla="*/ 0 h 46"/>
                <a:gd name="T18" fmla="*/ 12 w 38"/>
                <a:gd name="T19" fmla="*/ 0 h 46"/>
                <a:gd name="T20" fmla="*/ 0 w 38"/>
                <a:gd name="T21" fmla="*/ 22 h 46"/>
                <a:gd name="T22" fmla="*/ 7 w 38"/>
                <a:gd name="T23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46">
                  <a:moveTo>
                    <a:pt x="7" y="26"/>
                  </a:moveTo>
                  <a:cubicBezTo>
                    <a:pt x="11" y="27"/>
                    <a:pt x="9" y="32"/>
                    <a:pt x="18" y="33"/>
                  </a:cubicBezTo>
                  <a:cubicBezTo>
                    <a:pt x="22" y="33"/>
                    <a:pt x="27" y="38"/>
                    <a:pt x="31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5" y="43"/>
                    <a:pt x="32" y="40"/>
                    <a:pt x="32" y="40"/>
                  </a:cubicBezTo>
                  <a:cubicBezTo>
                    <a:pt x="28" y="36"/>
                    <a:pt x="25" y="31"/>
                    <a:pt x="25" y="27"/>
                  </a:cubicBezTo>
                  <a:cubicBezTo>
                    <a:pt x="26" y="17"/>
                    <a:pt x="21" y="19"/>
                    <a:pt x="20" y="14"/>
                  </a:cubicBezTo>
                  <a:cubicBezTo>
                    <a:pt x="19" y="6"/>
                    <a:pt x="17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3"/>
                    <a:pt x="4" y="25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976">
              <a:extLst>
                <a:ext uri="{FF2B5EF4-FFF2-40B4-BE49-F238E27FC236}">
                  <a16:creationId xmlns="" xmlns:a16="http://schemas.microsoft.com/office/drawing/2014/main" id="{F2782C1B-C60D-4DD4-82A6-6FB93E96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3192463"/>
              <a:ext cx="9525" cy="4763"/>
            </a:xfrm>
            <a:custGeom>
              <a:avLst/>
              <a:gdLst>
                <a:gd name="T0" fmla="*/ 3 w 10"/>
                <a:gd name="T1" fmla="*/ 2 h 5"/>
                <a:gd name="T2" fmla="*/ 3 w 10"/>
                <a:gd name="T3" fmla="*/ 2 h 5"/>
                <a:gd name="T4" fmla="*/ 3 w 10"/>
                <a:gd name="T5" fmla="*/ 2 h 5"/>
                <a:gd name="T6" fmla="*/ 3 w 10"/>
                <a:gd name="T7" fmla="*/ 2 h 5"/>
                <a:gd name="T8" fmla="*/ 0 w 10"/>
                <a:gd name="T9" fmla="*/ 2 h 5"/>
                <a:gd name="T10" fmla="*/ 9 w 10"/>
                <a:gd name="T11" fmla="*/ 5 h 5"/>
                <a:gd name="T12" fmla="*/ 10 w 10"/>
                <a:gd name="T13" fmla="*/ 3 h 5"/>
                <a:gd name="T14" fmla="*/ 1 w 10"/>
                <a:gd name="T15" fmla="*/ 0 h 5"/>
                <a:gd name="T16" fmla="*/ 3 w 10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977">
              <a:extLst>
                <a:ext uri="{FF2B5EF4-FFF2-40B4-BE49-F238E27FC236}">
                  <a16:creationId xmlns="" xmlns:a16="http://schemas.microsoft.com/office/drawing/2014/main" id="{2AF1B737-A752-4DDB-8F0A-BA5E1D5D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1" y="3175000"/>
              <a:ext cx="36513" cy="17463"/>
            </a:xfrm>
            <a:custGeom>
              <a:avLst/>
              <a:gdLst>
                <a:gd name="T0" fmla="*/ 39 w 39"/>
                <a:gd name="T1" fmla="*/ 19 h 19"/>
                <a:gd name="T2" fmla="*/ 37 w 39"/>
                <a:gd name="T3" fmla="*/ 17 h 19"/>
                <a:gd name="T4" fmla="*/ 1 w 39"/>
                <a:gd name="T5" fmla="*/ 0 h 19"/>
                <a:gd name="T6" fmla="*/ 0 w 39"/>
                <a:gd name="T7" fmla="*/ 2 h 19"/>
                <a:gd name="T8" fmla="*/ 36 w 39"/>
                <a:gd name="T9" fmla="*/ 19 h 19"/>
                <a:gd name="T10" fmla="*/ 39 w 3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">
                  <a:moveTo>
                    <a:pt x="39" y="19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5" y="12"/>
                    <a:pt x="13" y="6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2" y="8"/>
                    <a:pt x="24" y="14"/>
                    <a:pt x="36" y="19"/>
                  </a:cubicBezTo>
                  <a:lnTo>
                    <a:pt x="39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5978">
              <a:extLst>
                <a:ext uri="{FF2B5EF4-FFF2-40B4-BE49-F238E27FC236}">
                  <a16:creationId xmlns="" xmlns:a16="http://schemas.microsoft.com/office/drawing/2014/main" id="{20675EB1-3A19-4CFE-BAE7-1D24F042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938" y="31940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979">
              <a:extLst>
                <a:ext uri="{FF2B5EF4-FFF2-40B4-BE49-F238E27FC236}">
                  <a16:creationId xmlns="" xmlns:a16="http://schemas.microsoft.com/office/drawing/2014/main" id="{6F727A79-6864-452C-B307-4343F7E51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3192463"/>
              <a:ext cx="6350" cy="1588"/>
            </a:xfrm>
            <a:custGeom>
              <a:avLst/>
              <a:gdLst>
                <a:gd name="T0" fmla="*/ 2 w 4"/>
                <a:gd name="T1" fmla="*/ 0 h 1"/>
                <a:gd name="T2" fmla="*/ 2 w 4"/>
                <a:gd name="T3" fmla="*/ 0 h 1"/>
                <a:gd name="T4" fmla="*/ 0 w 4"/>
                <a:gd name="T5" fmla="*/ 0 h 1"/>
                <a:gd name="T6" fmla="*/ 3 w 4"/>
                <a:gd name="T7" fmla="*/ 1 h 1"/>
                <a:gd name="T8" fmla="*/ 4 w 4"/>
                <a:gd name="T9" fmla="*/ 1 h 1"/>
                <a:gd name="T10" fmla="*/ 2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980">
              <a:extLst>
                <a:ext uri="{FF2B5EF4-FFF2-40B4-BE49-F238E27FC236}">
                  <a16:creationId xmlns="" xmlns:a16="http://schemas.microsoft.com/office/drawing/2014/main" id="{C2E3EB93-912B-411D-95F3-331B0900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3190875"/>
              <a:ext cx="6350" cy="3175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  <a:gd name="T10" fmla="*/ 2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5981">
              <a:extLst>
                <a:ext uri="{FF2B5EF4-FFF2-40B4-BE49-F238E27FC236}">
                  <a16:creationId xmlns="" xmlns:a16="http://schemas.microsoft.com/office/drawing/2014/main" id="{0CECA746-EC75-44A9-AF53-7B4B4D8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938" y="31940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982">
              <a:extLst>
                <a:ext uri="{FF2B5EF4-FFF2-40B4-BE49-F238E27FC236}">
                  <a16:creationId xmlns="" xmlns:a16="http://schemas.microsoft.com/office/drawing/2014/main" id="{4C9A91C0-8CC4-49BB-912D-CB332EE8E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3192463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983">
              <a:extLst>
                <a:ext uri="{FF2B5EF4-FFF2-40B4-BE49-F238E27FC236}">
                  <a16:creationId xmlns="" xmlns:a16="http://schemas.microsoft.com/office/drawing/2014/main" id="{3EDE964E-5678-47CB-B614-42E6E7933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3175000"/>
              <a:ext cx="42863" cy="26988"/>
            </a:xfrm>
            <a:custGeom>
              <a:avLst/>
              <a:gdLst>
                <a:gd name="T0" fmla="*/ 37 w 46"/>
                <a:gd name="T1" fmla="*/ 5 h 28"/>
                <a:gd name="T2" fmla="*/ 20 w 46"/>
                <a:gd name="T3" fmla="*/ 3 h 28"/>
                <a:gd name="T4" fmla="*/ 8 w 46"/>
                <a:gd name="T5" fmla="*/ 7 h 28"/>
                <a:gd name="T6" fmla="*/ 0 w 46"/>
                <a:gd name="T7" fmla="*/ 8 h 28"/>
                <a:gd name="T8" fmla="*/ 7 w 46"/>
                <a:gd name="T9" fmla="*/ 14 h 28"/>
                <a:gd name="T10" fmla="*/ 17 w 46"/>
                <a:gd name="T11" fmla="*/ 23 h 28"/>
                <a:gd name="T12" fmla="*/ 34 w 46"/>
                <a:gd name="T13" fmla="*/ 27 h 28"/>
                <a:gd name="T14" fmla="*/ 46 w 46"/>
                <a:gd name="T15" fmla="*/ 5 h 28"/>
                <a:gd name="T16" fmla="*/ 37 w 46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8">
                  <a:moveTo>
                    <a:pt x="37" y="5"/>
                  </a:moveTo>
                  <a:cubicBezTo>
                    <a:pt x="33" y="7"/>
                    <a:pt x="24" y="0"/>
                    <a:pt x="20" y="3"/>
                  </a:cubicBezTo>
                  <a:cubicBezTo>
                    <a:pt x="16" y="8"/>
                    <a:pt x="11" y="1"/>
                    <a:pt x="8" y="7"/>
                  </a:cubicBezTo>
                  <a:cubicBezTo>
                    <a:pt x="7" y="9"/>
                    <a:pt x="0" y="8"/>
                    <a:pt x="0" y="8"/>
                  </a:cubicBezTo>
                  <a:cubicBezTo>
                    <a:pt x="0" y="8"/>
                    <a:pt x="7" y="12"/>
                    <a:pt x="7" y="14"/>
                  </a:cubicBezTo>
                  <a:cubicBezTo>
                    <a:pt x="7" y="21"/>
                    <a:pt x="14" y="17"/>
                    <a:pt x="17" y="23"/>
                  </a:cubicBezTo>
                  <a:cubicBezTo>
                    <a:pt x="20" y="28"/>
                    <a:pt x="30" y="25"/>
                    <a:pt x="34" y="27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2" y="3"/>
                    <a:pt x="39" y="3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984">
              <a:extLst>
                <a:ext uri="{FF2B5EF4-FFF2-40B4-BE49-F238E27FC236}">
                  <a16:creationId xmlns="" xmlns:a16="http://schemas.microsoft.com/office/drawing/2014/main" id="{9E2BF66C-D9BE-4E9D-A15E-E2FAA800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1" y="3132138"/>
              <a:ext cx="26988" cy="38100"/>
            </a:xfrm>
            <a:custGeom>
              <a:avLst/>
              <a:gdLst>
                <a:gd name="T0" fmla="*/ 21 w 28"/>
                <a:gd name="T1" fmla="*/ 8 h 41"/>
                <a:gd name="T2" fmla="*/ 11 w 28"/>
                <a:gd name="T3" fmla="*/ 4 h 41"/>
                <a:gd name="T4" fmla="*/ 5 w 28"/>
                <a:gd name="T5" fmla="*/ 0 h 41"/>
                <a:gd name="T6" fmla="*/ 5 w 28"/>
                <a:gd name="T7" fmla="*/ 8 h 41"/>
                <a:gd name="T8" fmla="*/ 5 w 28"/>
                <a:gd name="T9" fmla="*/ 20 h 41"/>
                <a:gd name="T10" fmla="*/ 11 w 28"/>
                <a:gd name="T11" fmla="*/ 33 h 41"/>
                <a:gd name="T12" fmla="*/ 16 w 28"/>
                <a:gd name="T13" fmla="*/ 41 h 41"/>
                <a:gd name="T14" fmla="*/ 28 w 28"/>
                <a:gd name="T15" fmla="*/ 19 h 41"/>
                <a:gd name="T16" fmla="*/ 21 w 28"/>
                <a:gd name="T17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1">
                  <a:moveTo>
                    <a:pt x="21" y="8"/>
                  </a:moveTo>
                  <a:cubicBezTo>
                    <a:pt x="15" y="9"/>
                    <a:pt x="17" y="1"/>
                    <a:pt x="11" y="4"/>
                  </a:cubicBezTo>
                  <a:cubicBezTo>
                    <a:pt x="9" y="4"/>
                    <a:pt x="5" y="0"/>
                    <a:pt x="5" y="0"/>
                  </a:cubicBezTo>
                  <a:cubicBezTo>
                    <a:pt x="5" y="0"/>
                    <a:pt x="7" y="6"/>
                    <a:pt x="5" y="8"/>
                  </a:cubicBezTo>
                  <a:cubicBezTo>
                    <a:pt x="0" y="12"/>
                    <a:pt x="8" y="14"/>
                    <a:pt x="5" y="20"/>
                  </a:cubicBezTo>
                  <a:cubicBezTo>
                    <a:pt x="2" y="24"/>
                    <a:pt x="12" y="29"/>
                    <a:pt x="11" y="33"/>
                  </a:cubicBezTo>
                  <a:cubicBezTo>
                    <a:pt x="11" y="36"/>
                    <a:pt x="12" y="39"/>
                    <a:pt x="16" y="4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5" y="17"/>
                    <a:pt x="25" y="8"/>
                    <a:pt x="2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985">
              <a:extLst>
                <a:ext uri="{FF2B5EF4-FFF2-40B4-BE49-F238E27FC236}">
                  <a16:creationId xmlns="" xmlns:a16="http://schemas.microsoft.com/office/drawing/2014/main" id="{20387130-502E-47F7-B305-CBCA9DD6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149600"/>
              <a:ext cx="52388" cy="25400"/>
            </a:xfrm>
            <a:custGeom>
              <a:avLst/>
              <a:gdLst>
                <a:gd name="T0" fmla="*/ 49 w 56"/>
                <a:gd name="T1" fmla="*/ 20 h 27"/>
                <a:gd name="T2" fmla="*/ 35 w 56"/>
                <a:gd name="T3" fmla="*/ 14 h 27"/>
                <a:gd name="T4" fmla="*/ 23 w 56"/>
                <a:gd name="T5" fmla="*/ 6 h 27"/>
                <a:gd name="T6" fmla="*/ 17 w 56"/>
                <a:gd name="T7" fmla="*/ 0 h 27"/>
                <a:gd name="T8" fmla="*/ 0 w 56"/>
                <a:gd name="T9" fmla="*/ 19 h 27"/>
                <a:gd name="T10" fmla="*/ 0 w 56"/>
                <a:gd name="T11" fmla="*/ 20 h 27"/>
                <a:gd name="T12" fmla="*/ 18 w 56"/>
                <a:gd name="T13" fmla="*/ 23 h 27"/>
                <a:gd name="T14" fmla="*/ 33 w 56"/>
                <a:gd name="T15" fmla="*/ 22 h 27"/>
                <a:gd name="T16" fmla="*/ 49 w 56"/>
                <a:gd name="T17" fmla="*/ 22 h 27"/>
                <a:gd name="T18" fmla="*/ 56 w 56"/>
                <a:gd name="T19" fmla="*/ 23 h 27"/>
                <a:gd name="T20" fmla="*/ 52 w 56"/>
                <a:gd name="T21" fmla="*/ 21 h 27"/>
                <a:gd name="T22" fmla="*/ 49 w 56"/>
                <a:gd name="T23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7">
                  <a:moveTo>
                    <a:pt x="49" y="20"/>
                  </a:moveTo>
                  <a:cubicBezTo>
                    <a:pt x="43" y="19"/>
                    <a:pt x="37" y="17"/>
                    <a:pt x="35" y="14"/>
                  </a:cubicBezTo>
                  <a:cubicBezTo>
                    <a:pt x="30" y="5"/>
                    <a:pt x="26" y="9"/>
                    <a:pt x="23" y="6"/>
                  </a:cubicBezTo>
                  <a:cubicBezTo>
                    <a:pt x="21" y="3"/>
                    <a:pt x="19" y="1"/>
                    <a:pt x="1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3" y="24"/>
                    <a:pt x="9" y="25"/>
                    <a:pt x="18" y="23"/>
                  </a:cubicBezTo>
                  <a:cubicBezTo>
                    <a:pt x="23" y="22"/>
                    <a:pt x="24" y="27"/>
                    <a:pt x="33" y="22"/>
                  </a:cubicBezTo>
                  <a:cubicBezTo>
                    <a:pt x="36" y="20"/>
                    <a:pt x="43" y="21"/>
                    <a:pt x="49" y="22"/>
                  </a:cubicBezTo>
                  <a:cubicBezTo>
                    <a:pt x="49" y="22"/>
                    <a:pt x="52" y="23"/>
                    <a:pt x="56" y="23"/>
                  </a:cubicBezTo>
                  <a:cubicBezTo>
                    <a:pt x="52" y="21"/>
                    <a:pt x="52" y="21"/>
                    <a:pt x="52" y="21"/>
                  </a:cubicBezTo>
                  <a:lnTo>
                    <a:pt x="4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986">
              <a:extLst>
                <a:ext uri="{FF2B5EF4-FFF2-40B4-BE49-F238E27FC236}">
                  <a16:creationId xmlns="" xmlns:a16="http://schemas.microsoft.com/office/drawing/2014/main" id="{0F539178-B1E3-4E77-93D0-950715720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1" y="3122613"/>
              <a:ext cx="30163" cy="46038"/>
            </a:xfrm>
            <a:custGeom>
              <a:avLst/>
              <a:gdLst>
                <a:gd name="T0" fmla="*/ 6 w 33"/>
                <a:gd name="T1" fmla="*/ 23 h 49"/>
                <a:gd name="T2" fmla="*/ 16 w 33"/>
                <a:gd name="T3" fmla="*/ 33 h 49"/>
                <a:gd name="T4" fmla="*/ 27 w 33"/>
                <a:gd name="T5" fmla="*/ 44 h 49"/>
                <a:gd name="T6" fmla="*/ 28 w 33"/>
                <a:gd name="T7" fmla="*/ 47 h 49"/>
                <a:gd name="T8" fmla="*/ 33 w 33"/>
                <a:gd name="T9" fmla="*/ 49 h 49"/>
                <a:gd name="T10" fmla="*/ 28 w 33"/>
                <a:gd name="T11" fmla="*/ 43 h 49"/>
                <a:gd name="T12" fmla="*/ 24 w 33"/>
                <a:gd name="T13" fmla="*/ 29 h 49"/>
                <a:gd name="T14" fmla="*/ 22 w 33"/>
                <a:gd name="T15" fmla="*/ 15 h 49"/>
                <a:gd name="T16" fmla="*/ 18 w 33"/>
                <a:gd name="T17" fmla="*/ 0 h 49"/>
                <a:gd name="T18" fmla="*/ 17 w 33"/>
                <a:gd name="T19" fmla="*/ 0 h 49"/>
                <a:gd name="T20" fmla="*/ 0 w 33"/>
                <a:gd name="T21" fmla="*/ 19 h 49"/>
                <a:gd name="T22" fmla="*/ 6 w 33"/>
                <a:gd name="T23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9">
                  <a:moveTo>
                    <a:pt x="6" y="23"/>
                  </a:moveTo>
                  <a:cubicBezTo>
                    <a:pt x="10" y="26"/>
                    <a:pt x="7" y="30"/>
                    <a:pt x="16" y="33"/>
                  </a:cubicBezTo>
                  <a:cubicBezTo>
                    <a:pt x="20" y="34"/>
                    <a:pt x="24" y="39"/>
                    <a:pt x="27" y="44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0" y="46"/>
                    <a:pt x="29" y="43"/>
                    <a:pt x="28" y="43"/>
                  </a:cubicBezTo>
                  <a:cubicBezTo>
                    <a:pt x="25" y="38"/>
                    <a:pt x="23" y="32"/>
                    <a:pt x="24" y="29"/>
                  </a:cubicBezTo>
                  <a:cubicBezTo>
                    <a:pt x="27" y="19"/>
                    <a:pt x="21" y="19"/>
                    <a:pt x="22" y="15"/>
                  </a:cubicBezTo>
                  <a:cubicBezTo>
                    <a:pt x="23" y="7"/>
                    <a:pt x="22" y="1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0"/>
                    <a:pt x="4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987">
              <a:extLst>
                <a:ext uri="{FF2B5EF4-FFF2-40B4-BE49-F238E27FC236}">
                  <a16:creationId xmlns="" xmlns:a16="http://schemas.microsoft.com/office/drawing/2014/main" id="{F179F7DD-785F-4CDA-97C3-1D9DE231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6" y="3168650"/>
              <a:ext cx="9525" cy="7938"/>
            </a:xfrm>
            <a:custGeom>
              <a:avLst/>
              <a:gdLst>
                <a:gd name="T0" fmla="*/ 3 w 10"/>
                <a:gd name="T1" fmla="*/ 3 h 8"/>
                <a:gd name="T2" fmla="*/ 3 w 10"/>
                <a:gd name="T3" fmla="*/ 3 h 8"/>
                <a:gd name="T4" fmla="*/ 3 w 10"/>
                <a:gd name="T5" fmla="*/ 3 h 8"/>
                <a:gd name="T6" fmla="*/ 3 w 10"/>
                <a:gd name="T7" fmla="*/ 3 h 8"/>
                <a:gd name="T8" fmla="*/ 0 w 10"/>
                <a:gd name="T9" fmla="*/ 2 h 8"/>
                <a:gd name="T10" fmla="*/ 9 w 10"/>
                <a:gd name="T11" fmla="*/ 8 h 8"/>
                <a:gd name="T12" fmla="*/ 10 w 10"/>
                <a:gd name="T13" fmla="*/ 6 h 8"/>
                <a:gd name="T14" fmla="*/ 2 w 10"/>
                <a:gd name="T15" fmla="*/ 0 h 8"/>
                <a:gd name="T16" fmla="*/ 3 w 10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6" y="6"/>
                    <a:pt x="9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4"/>
                    <a:pt x="4" y="2"/>
                    <a:pt x="2" y="0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988">
              <a:extLst>
                <a:ext uri="{FF2B5EF4-FFF2-40B4-BE49-F238E27FC236}">
                  <a16:creationId xmlns="" xmlns:a16="http://schemas.microsoft.com/office/drawing/2014/main" id="{0E711034-C22D-4CE3-9DC0-76AEFDB4B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3143250"/>
              <a:ext cx="33338" cy="25400"/>
            </a:xfrm>
            <a:custGeom>
              <a:avLst/>
              <a:gdLst>
                <a:gd name="T0" fmla="*/ 35 w 35"/>
                <a:gd name="T1" fmla="*/ 27 h 27"/>
                <a:gd name="T2" fmla="*/ 33 w 35"/>
                <a:gd name="T3" fmla="*/ 25 h 27"/>
                <a:gd name="T4" fmla="*/ 2 w 35"/>
                <a:gd name="T5" fmla="*/ 0 h 27"/>
                <a:gd name="T6" fmla="*/ 0 w 35"/>
                <a:gd name="T7" fmla="*/ 2 h 27"/>
                <a:gd name="T8" fmla="*/ 32 w 35"/>
                <a:gd name="T9" fmla="*/ 27 h 27"/>
                <a:gd name="T10" fmla="*/ 35 w 35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7">
                  <a:moveTo>
                    <a:pt x="35" y="27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22" y="17"/>
                    <a:pt x="12" y="9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11"/>
                    <a:pt x="21" y="19"/>
                    <a:pt x="32" y="27"/>
                  </a:cubicBezTo>
                  <a:lnTo>
                    <a:pt x="3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5989">
              <a:extLst>
                <a:ext uri="{FF2B5EF4-FFF2-40B4-BE49-F238E27FC236}">
                  <a16:creationId xmlns="" xmlns:a16="http://schemas.microsoft.com/office/drawing/2014/main" id="{C5167F8D-39FF-4247-A4FF-D292C9B79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1" y="31718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990">
              <a:extLst>
                <a:ext uri="{FF2B5EF4-FFF2-40B4-BE49-F238E27FC236}">
                  <a16:creationId xmlns="" xmlns:a16="http://schemas.microsoft.com/office/drawing/2014/main" id="{AEF45501-7C84-43AD-AABB-0FAAFB28E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1" y="3168650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0 w 4"/>
                <a:gd name="T5" fmla="*/ 0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991">
              <a:extLst>
                <a:ext uri="{FF2B5EF4-FFF2-40B4-BE49-F238E27FC236}">
                  <a16:creationId xmlns="" xmlns:a16="http://schemas.microsoft.com/office/drawing/2014/main" id="{FD02B883-F968-4A33-87CD-AA3FFF016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1" y="3167063"/>
              <a:ext cx="6350" cy="4763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4 w 4"/>
                <a:gd name="T5" fmla="*/ 3 h 3"/>
                <a:gd name="T6" fmla="*/ 3 w 4"/>
                <a:gd name="T7" fmla="*/ 1 h 3"/>
                <a:gd name="T8" fmla="*/ 0 w 4"/>
                <a:gd name="T9" fmla="*/ 0 h 3"/>
                <a:gd name="T10" fmla="*/ 2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2" y="1"/>
                  </a:lnTo>
                  <a:lnTo>
                    <a:pt x="4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5992">
              <a:extLst>
                <a:ext uri="{FF2B5EF4-FFF2-40B4-BE49-F238E27FC236}">
                  <a16:creationId xmlns="" xmlns:a16="http://schemas.microsoft.com/office/drawing/2014/main" id="{5CB90813-3388-441D-838F-38760A0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1" y="31718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993">
              <a:extLst>
                <a:ext uri="{FF2B5EF4-FFF2-40B4-BE49-F238E27FC236}">
                  <a16:creationId xmlns="" xmlns:a16="http://schemas.microsoft.com/office/drawing/2014/main" id="{C8E9DD92-314B-41AC-AEFA-1E5350D4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6" y="316865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994">
              <a:extLst>
                <a:ext uri="{FF2B5EF4-FFF2-40B4-BE49-F238E27FC236}">
                  <a16:creationId xmlns="" xmlns:a16="http://schemas.microsoft.com/office/drawing/2014/main" id="{299B56F3-3A00-4609-A90C-98FCE322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1" y="3138488"/>
              <a:ext cx="42863" cy="28575"/>
            </a:xfrm>
            <a:custGeom>
              <a:avLst/>
              <a:gdLst>
                <a:gd name="T0" fmla="*/ 37 w 47"/>
                <a:gd name="T1" fmla="*/ 10 h 31"/>
                <a:gd name="T2" fmla="*/ 22 w 47"/>
                <a:gd name="T3" fmla="*/ 5 h 31"/>
                <a:gd name="T4" fmla="*/ 9 w 47"/>
                <a:gd name="T5" fmla="*/ 6 h 31"/>
                <a:gd name="T6" fmla="*/ 0 w 47"/>
                <a:gd name="T7" fmla="*/ 5 h 31"/>
                <a:gd name="T8" fmla="*/ 6 w 47"/>
                <a:gd name="T9" fmla="*/ 13 h 31"/>
                <a:gd name="T10" fmla="*/ 15 w 47"/>
                <a:gd name="T11" fmla="*/ 24 h 31"/>
                <a:gd name="T12" fmla="*/ 30 w 47"/>
                <a:gd name="T13" fmla="*/ 31 h 31"/>
                <a:gd name="T14" fmla="*/ 47 w 47"/>
                <a:gd name="T15" fmla="*/ 12 h 31"/>
                <a:gd name="T16" fmla="*/ 37 w 47"/>
                <a:gd name="T1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1">
                  <a:moveTo>
                    <a:pt x="37" y="10"/>
                  </a:moveTo>
                  <a:cubicBezTo>
                    <a:pt x="33" y="12"/>
                    <a:pt x="26" y="2"/>
                    <a:pt x="22" y="5"/>
                  </a:cubicBezTo>
                  <a:cubicBezTo>
                    <a:pt x="16" y="8"/>
                    <a:pt x="13" y="0"/>
                    <a:pt x="9" y="6"/>
                  </a:cubicBezTo>
                  <a:cubicBezTo>
                    <a:pt x="8" y="8"/>
                    <a:pt x="0" y="5"/>
                    <a:pt x="0" y="5"/>
                  </a:cubicBezTo>
                  <a:cubicBezTo>
                    <a:pt x="0" y="5"/>
                    <a:pt x="7" y="10"/>
                    <a:pt x="6" y="13"/>
                  </a:cubicBezTo>
                  <a:cubicBezTo>
                    <a:pt x="5" y="20"/>
                    <a:pt x="13" y="17"/>
                    <a:pt x="15" y="24"/>
                  </a:cubicBezTo>
                  <a:cubicBezTo>
                    <a:pt x="16" y="29"/>
                    <a:pt x="26" y="28"/>
                    <a:pt x="30" y="31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3" y="9"/>
                    <a:pt x="40" y="9"/>
                    <a:pt x="3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995">
              <a:extLst>
                <a:ext uri="{FF2B5EF4-FFF2-40B4-BE49-F238E27FC236}">
                  <a16:creationId xmlns="" xmlns:a16="http://schemas.microsoft.com/office/drawing/2014/main" id="{DCC3F6A3-B00B-4157-B279-6A23AB7ED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3100388"/>
              <a:ext cx="23813" cy="41275"/>
            </a:xfrm>
            <a:custGeom>
              <a:avLst/>
              <a:gdLst>
                <a:gd name="T0" fmla="*/ 21 w 26"/>
                <a:gd name="T1" fmla="*/ 12 h 43"/>
                <a:gd name="T2" fmla="*/ 13 w 26"/>
                <a:gd name="T3" fmla="*/ 5 h 43"/>
                <a:gd name="T4" fmla="*/ 8 w 26"/>
                <a:gd name="T5" fmla="*/ 0 h 43"/>
                <a:gd name="T6" fmla="*/ 6 w 26"/>
                <a:gd name="T7" fmla="*/ 8 h 43"/>
                <a:gd name="T8" fmla="*/ 3 w 26"/>
                <a:gd name="T9" fmla="*/ 19 h 43"/>
                <a:gd name="T10" fmla="*/ 7 w 26"/>
                <a:gd name="T11" fmla="*/ 34 h 43"/>
                <a:gd name="T12" fmla="*/ 9 w 26"/>
                <a:gd name="T13" fmla="*/ 43 h 43"/>
                <a:gd name="T14" fmla="*/ 26 w 26"/>
                <a:gd name="T15" fmla="*/ 24 h 43"/>
                <a:gd name="T16" fmla="*/ 21 w 26"/>
                <a:gd name="T1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3">
                  <a:moveTo>
                    <a:pt x="21" y="12"/>
                  </a:moveTo>
                  <a:cubicBezTo>
                    <a:pt x="15" y="11"/>
                    <a:pt x="19" y="4"/>
                    <a:pt x="13" y="5"/>
                  </a:cubicBezTo>
                  <a:cubicBezTo>
                    <a:pt x="11" y="5"/>
                    <a:pt x="8" y="0"/>
                    <a:pt x="8" y="0"/>
                  </a:cubicBezTo>
                  <a:cubicBezTo>
                    <a:pt x="8" y="0"/>
                    <a:pt x="8" y="6"/>
                    <a:pt x="6" y="8"/>
                  </a:cubicBezTo>
                  <a:cubicBezTo>
                    <a:pt x="0" y="11"/>
                    <a:pt x="7" y="14"/>
                    <a:pt x="3" y="19"/>
                  </a:cubicBezTo>
                  <a:cubicBezTo>
                    <a:pt x="0" y="23"/>
                    <a:pt x="8" y="30"/>
                    <a:pt x="7" y="34"/>
                  </a:cubicBezTo>
                  <a:cubicBezTo>
                    <a:pt x="6" y="36"/>
                    <a:pt x="7" y="39"/>
                    <a:pt x="9" y="4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3" y="21"/>
                    <a:pt x="25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996">
              <a:extLst>
                <a:ext uri="{FF2B5EF4-FFF2-40B4-BE49-F238E27FC236}">
                  <a16:creationId xmlns="" xmlns:a16="http://schemas.microsoft.com/office/drawing/2014/main" id="{2BCBC9FB-3C2F-4D84-92DB-50100BC0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3109913"/>
              <a:ext cx="50800" cy="28575"/>
            </a:xfrm>
            <a:custGeom>
              <a:avLst/>
              <a:gdLst>
                <a:gd name="T0" fmla="*/ 48 w 54"/>
                <a:gd name="T1" fmla="*/ 27 h 31"/>
                <a:gd name="T2" fmla="*/ 35 w 54"/>
                <a:gd name="T3" fmla="*/ 17 h 31"/>
                <a:gd name="T4" fmla="*/ 25 w 54"/>
                <a:gd name="T5" fmla="*/ 7 h 31"/>
                <a:gd name="T6" fmla="*/ 20 w 54"/>
                <a:gd name="T7" fmla="*/ 0 h 31"/>
                <a:gd name="T8" fmla="*/ 0 w 54"/>
                <a:gd name="T9" fmla="*/ 15 h 31"/>
                <a:gd name="T10" fmla="*/ 0 w 54"/>
                <a:gd name="T11" fmla="*/ 16 h 31"/>
                <a:gd name="T12" fmla="*/ 17 w 54"/>
                <a:gd name="T13" fmla="*/ 23 h 31"/>
                <a:gd name="T14" fmla="*/ 31 w 54"/>
                <a:gd name="T15" fmla="*/ 25 h 31"/>
                <a:gd name="T16" fmla="*/ 47 w 54"/>
                <a:gd name="T17" fmla="*/ 28 h 31"/>
                <a:gd name="T18" fmla="*/ 54 w 54"/>
                <a:gd name="T19" fmla="*/ 31 h 31"/>
                <a:gd name="T20" fmla="*/ 50 w 54"/>
                <a:gd name="T21" fmla="*/ 28 h 31"/>
                <a:gd name="T22" fmla="*/ 48 w 54"/>
                <a:gd name="T23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31">
                  <a:moveTo>
                    <a:pt x="48" y="27"/>
                  </a:moveTo>
                  <a:cubicBezTo>
                    <a:pt x="42" y="25"/>
                    <a:pt x="36" y="21"/>
                    <a:pt x="35" y="17"/>
                  </a:cubicBezTo>
                  <a:cubicBezTo>
                    <a:pt x="32" y="8"/>
                    <a:pt x="27" y="11"/>
                    <a:pt x="25" y="7"/>
                  </a:cubicBezTo>
                  <a:cubicBezTo>
                    <a:pt x="23" y="4"/>
                    <a:pt x="22" y="2"/>
                    <a:pt x="2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2" y="21"/>
                    <a:pt x="8" y="23"/>
                    <a:pt x="17" y="23"/>
                  </a:cubicBezTo>
                  <a:cubicBezTo>
                    <a:pt x="21" y="23"/>
                    <a:pt x="22" y="29"/>
                    <a:pt x="31" y="25"/>
                  </a:cubicBezTo>
                  <a:cubicBezTo>
                    <a:pt x="35" y="24"/>
                    <a:pt x="41" y="26"/>
                    <a:pt x="47" y="28"/>
                  </a:cubicBezTo>
                  <a:cubicBezTo>
                    <a:pt x="47" y="29"/>
                    <a:pt x="50" y="30"/>
                    <a:pt x="54" y="31"/>
                  </a:cubicBezTo>
                  <a:cubicBezTo>
                    <a:pt x="50" y="28"/>
                    <a:pt x="50" y="28"/>
                    <a:pt x="50" y="28"/>
                  </a:cubicBezTo>
                  <a:lnTo>
                    <a:pt x="4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997">
              <a:extLst>
                <a:ext uri="{FF2B5EF4-FFF2-40B4-BE49-F238E27FC236}">
                  <a16:creationId xmlns="" xmlns:a16="http://schemas.microsoft.com/office/drawing/2014/main" id="{7FE45C1D-DCDC-4570-9ED1-DCCEFDBE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089275"/>
              <a:ext cx="23813" cy="49213"/>
            </a:xfrm>
            <a:custGeom>
              <a:avLst/>
              <a:gdLst>
                <a:gd name="T0" fmla="*/ 5 w 26"/>
                <a:gd name="T1" fmla="*/ 21 h 52"/>
                <a:gd name="T2" fmla="*/ 13 w 26"/>
                <a:gd name="T3" fmla="*/ 32 h 52"/>
                <a:gd name="T4" fmla="*/ 21 w 26"/>
                <a:gd name="T5" fmla="*/ 45 h 52"/>
                <a:gd name="T6" fmla="*/ 22 w 26"/>
                <a:gd name="T7" fmla="*/ 48 h 52"/>
                <a:gd name="T8" fmla="*/ 26 w 26"/>
                <a:gd name="T9" fmla="*/ 52 h 52"/>
                <a:gd name="T10" fmla="*/ 23 w 26"/>
                <a:gd name="T11" fmla="*/ 44 h 52"/>
                <a:gd name="T12" fmla="*/ 22 w 26"/>
                <a:gd name="T13" fmla="*/ 29 h 52"/>
                <a:gd name="T14" fmla="*/ 22 w 26"/>
                <a:gd name="T15" fmla="*/ 16 h 52"/>
                <a:gd name="T16" fmla="*/ 22 w 26"/>
                <a:gd name="T17" fmla="*/ 0 h 52"/>
                <a:gd name="T18" fmla="*/ 21 w 26"/>
                <a:gd name="T19" fmla="*/ 0 h 52"/>
                <a:gd name="T20" fmla="*/ 0 w 26"/>
                <a:gd name="T21" fmla="*/ 15 h 52"/>
                <a:gd name="T22" fmla="*/ 5 w 26"/>
                <a:gd name="T2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52">
                  <a:moveTo>
                    <a:pt x="5" y="21"/>
                  </a:moveTo>
                  <a:cubicBezTo>
                    <a:pt x="9" y="24"/>
                    <a:pt x="4" y="28"/>
                    <a:pt x="13" y="32"/>
                  </a:cubicBezTo>
                  <a:cubicBezTo>
                    <a:pt x="17" y="34"/>
                    <a:pt x="19" y="40"/>
                    <a:pt x="21" y="45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4" y="48"/>
                    <a:pt x="23" y="45"/>
                    <a:pt x="23" y="44"/>
                  </a:cubicBezTo>
                  <a:cubicBezTo>
                    <a:pt x="21" y="39"/>
                    <a:pt x="20" y="33"/>
                    <a:pt x="22" y="29"/>
                  </a:cubicBezTo>
                  <a:cubicBezTo>
                    <a:pt x="26" y="21"/>
                    <a:pt x="21" y="20"/>
                    <a:pt x="22" y="16"/>
                  </a:cubicBezTo>
                  <a:cubicBezTo>
                    <a:pt x="25" y="8"/>
                    <a:pt x="25" y="2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19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998">
              <a:extLst>
                <a:ext uri="{FF2B5EF4-FFF2-40B4-BE49-F238E27FC236}">
                  <a16:creationId xmlns="" xmlns:a16="http://schemas.microsoft.com/office/drawing/2014/main" id="{8D253D45-D4E5-41AE-A7B5-C15907EAA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138488"/>
              <a:ext cx="7938" cy="7938"/>
            </a:xfrm>
            <a:custGeom>
              <a:avLst/>
              <a:gdLst>
                <a:gd name="T0" fmla="*/ 3 w 9"/>
                <a:gd name="T1" fmla="*/ 2 h 8"/>
                <a:gd name="T2" fmla="*/ 3 w 9"/>
                <a:gd name="T3" fmla="*/ 2 h 8"/>
                <a:gd name="T4" fmla="*/ 3 w 9"/>
                <a:gd name="T5" fmla="*/ 2 h 8"/>
                <a:gd name="T6" fmla="*/ 3 w 9"/>
                <a:gd name="T7" fmla="*/ 2 h 8"/>
                <a:gd name="T8" fmla="*/ 0 w 9"/>
                <a:gd name="T9" fmla="*/ 1 h 8"/>
                <a:gd name="T10" fmla="*/ 7 w 9"/>
                <a:gd name="T11" fmla="*/ 8 h 8"/>
                <a:gd name="T12" fmla="*/ 9 w 9"/>
                <a:gd name="T13" fmla="*/ 6 h 8"/>
                <a:gd name="T14" fmla="*/ 2 w 9"/>
                <a:gd name="T15" fmla="*/ 0 h 8"/>
                <a:gd name="T16" fmla="*/ 3 w 9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5" y="6"/>
                    <a:pt x="7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999">
              <a:extLst>
                <a:ext uri="{FF2B5EF4-FFF2-40B4-BE49-F238E27FC236}">
                  <a16:creationId xmlns="" xmlns:a16="http://schemas.microsoft.com/office/drawing/2014/main" id="{C16A25A1-36CE-4030-968B-70D0EB19F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3106738"/>
              <a:ext cx="26988" cy="30163"/>
            </a:xfrm>
            <a:custGeom>
              <a:avLst/>
              <a:gdLst>
                <a:gd name="T0" fmla="*/ 29 w 29"/>
                <a:gd name="T1" fmla="*/ 33 h 33"/>
                <a:gd name="T2" fmla="*/ 28 w 29"/>
                <a:gd name="T3" fmla="*/ 30 h 33"/>
                <a:gd name="T4" fmla="*/ 2 w 29"/>
                <a:gd name="T5" fmla="*/ 0 h 33"/>
                <a:gd name="T6" fmla="*/ 0 w 29"/>
                <a:gd name="T7" fmla="*/ 1 h 33"/>
                <a:gd name="T8" fmla="*/ 26 w 29"/>
                <a:gd name="T9" fmla="*/ 32 h 33"/>
                <a:gd name="T10" fmla="*/ 29 w 29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33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19" y="21"/>
                    <a:pt x="10" y="1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2"/>
                    <a:pt x="17" y="22"/>
                    <a:pt x="26" y="32"/>
                  </a:cubicBezTo>
                  <a:lnTo>
                    <a:pt x="2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6000">
              <a:extLst>
                <a:ext uri="{FF2B5EF4-FFF2-40B4-BE49-F238E27FC236}">
                  <a16:creationId xmlns="" xmlns:a16="http://schemas.microsoft.com/office/drawing/2014/main" id="{9F46A13F-421E-44FF-8117-7DD1BF98F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31400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6001">
              <a:extLst>
                <a:ext uri="{FF2B5EF4-FFF2-40B4-BE49-F238E27FC236}">
                  <a16:creationId xmlns="" xmlns:a16="http://schemas.microsoft.com/office/drawing/2014/main" id="{BA14E963-741F-4178-B47F-9B5CE881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136900"/>
              <a:ext cx="6350" cy="3175"/>
            </a:xfrm>
            <a:custGeom>
              <a:avLst/>
              <a:gdLst>
                <a:gd name="T0" fmla="*/ 1 w 4"/>
                <a:gd name="T1" fmla="*/ 0 h 2"/>
                <a:gd name="T2" fmla="*/ 1 w 4"/>
                <a:gd name="T3" fmla="*/ 0 h 2"/>
                <a:gd name="T4" fmla="*/ 0 w 4"/>
                <a:gd name="T5" fmla="*/ 0 h 2"/>
                <a:gd name="T6" fmla="*/ 2 w 4"/>
                <a:gd name="T7" fmla="*/ 1 h 2"/>
                <a:gd name="T8" fmla="*/ 4 w 4"/>
                <a:gd name="T9" fmla="*/ 2 h 2"/>
                <a:gd name="T10" fmla="*/ 1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6002">
              <a:extLst>
                <a:ext uri="{FF2B5EF4-FFF2-40B4-BE49-F238E27FC236}">
                  <a16:creationId xmlns="" xmlns:a16="http://schemas.microsoft.com/office/drawing/2014/main" id="{25DCA31B-01B0-40DC-841B-C247F4A18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1" y="3133725"/>
              <a:ext cx="4763" cy="6350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3 w 3"/>
                <a:gd name="T5" fmla="*/ 4 h 4"/>
                <a:gd name="T6" fmla="*/ 2 w 3"/>
                <a:gd name="T7" fmla="*/ 3 h 4"/>
                <a:gd name="T8" fmla="*/ 0 w 3"/>
                <a:gd name="T9" fmla="*/ 0 h 4"/>
                <a:gd name="T10" fmla="*/ 0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6003">
              <a:extLst>
                <a:ext uri="{FF2B5EF4-FFF2-40B4-BE49-F238E27FC236}">
                  <a16:creationId xmlns="" xmlns:a16="http://schemas.microsoft.com/office/drawing/2014/main" id="{3AFA70DF-2E1A-4ED0-8AD3-D264A46BC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213" y="31400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6004">
              <a:extLst>
                <a:ext uri="{FF2B5EF4-FFF2-40B4-BE49-F238E27FC236}">
                  <a16:creationId xmlns="" xmlns:a16="http://schemas.microsoft.com/office/drawing/2014/main" id="{DC37D5D8-1914-4188-99E3-2944F772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1" y="3136900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6005">
              <a:extLst>
                <a:ext uri="{FF2B5EF4-FFF2-40B4-BE49-F238E27FC236}">
                  <a16:creationId xmlns="" xmlns:a16="http://schemas.microsoft.com/office/drawing/2014/main" id="{CADDC2EF-F276-48C3-8E33-8E893D1BF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3094038"/>
              <a:ext cx="41275" cy="30163"/>
            </a:xfrm>
            <a:custGeom>
              <a:avLst/>
              <a:gdLst>
                <a:gd name="T0" fmla="*/ 35 w 44"/>
                <a:gd name="T1" fmla="*/ 14 h 33"/>
                <a:gd name="T2" fmla="*/ 21 w 44"/>
                <a:gd name="T3" fmla="*/ 6 h 33"/>
                <a:gd name="T4" fmla="*/ 9 w 44"/>
                <a:gd name="T5" fmla="*/ 4 h 33"/>
                <a:gd name="T6" fmla="*/ 0 w 44"/>
                <a:gd name="T7" fmla="*/ 2 h 33"/>
                <a:gd name="T8" fmla="*/ 4 w 44"/>
                <a:gd name="T9" fmla="*/ 11 h 33"/>
                <a:gd name="T10" fmla="*/ 10 w 44"/>
                <a:gd name="T11" fmla="*/ 23 h 33"/>
                <a:gd name="T12" fmla="*/ 24 w 44"/>
                <a:gd name="T13" fmla="*/ 33 h 33"/>
                <a:gd name="T14" fmla="*/ 44 w 44"/>
                <a:gd name="T15" fmla="*/ 18 h 33"/>
                <a:gd name="T16" fmla="*/ 35 w 44"/>
                <a:gd name="T1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3">
                  <a:moveTo>
                    <a:pt x="35" y="14"/>
                  </a:moveTo>
                  <a:cubicBezTo>
                    <a:pt x="31" y="15"/>
                    <a:pt x="26" y="4"/>
                    <a:pt x="21" y="6"/>
                  </a:cubicBezTo>
                  <a:cubicBezTo>
                    <a:pt x="15" y="8"/>
                    <a:pt x="13" y="0"/>
                    <a:pt x="9" y="4"/>
                  </a:cubicBezTo>
                  <a:cubicBezTo>
                    <a:pt x="7" y="6"/>
                    <a:pt x="0" y="2"/>
                    <a:pt x="0" y="2"/>
                  </a:cubicBezTo>
                  <a:cubicBezTo>
                    <a:pt x="0" y="2"/>
                    <a:pt x="5" y="8"/>
                    <a:pt x="4" y="11"/>
                  </a:cubicBezTo>
                  <a:cubicBezTo>
                    <a:pt x="2" y="17"/>
                    <a:pt x="10" y="16"/>
                    <a:pt x="10" y="23"/>
                  </a:cubicBezTo>
                  <a:cubicBezTo>
                    <a:pt x="11" y="28"/>
                    <a:pt x="21" y="29"/>
                    <a:pt x="24" y="33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15"/>
                    <a:pt x="38" y="13"/>
                    <a:pt x="3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6006">
              <a:extLst>
                <a:ext uri="{FF2B5EF4-FFF2-40B4-BE49-F238E27FC236}">
                  <a16:creationId xmlns="" xmlns:a16="http://schemas.microsoft.com/office/drawing/2014/main" id="{F4E423D4-964C-4DCD-898F-B373556EE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1" y="3063875"/>
              <a:ext cx="25400" cy="39688"/>
            </a:xfrm>
            <a:custGeom>
              <a:avLst/>
              <a:gdLst>
                <a:gd name="T0" fmla="*/ 23 w 27"/>
                <a:gd name="T1" fmla="*/ 14 h 42"/>
                <a:gd name="T2" fmla="*/ 17 w 27"/>
                <a:gd name="T3" fmla="*/ 6 h 42"/>
                <a:gd name="T4" fmla="*/ 13 w 27"/>
                <a:gd name="T5" fmla="*/ 0 h 42"/>
                <a:gd name="T6" fmla="*/ 9 w 27"/>
                <a:gd name="T7" fmla="*/ 7 h 42"/>
                <a:gd name="T8" fmla="*/ 4 w 27"/>
                <a:gd name="T9" fmla="*/ 18 h 42"/>
                <a:gd name="T10" fmla="*/ 5 w 27"/>
                <a:gd name="T11" fmla="*/ 32 h 42"/>
                <a:gd name="T12" fmla="*/ 5 w 27"/>
                <a:gd name="T13" fmla="*/ 42 h 42"/>
                <a:gd name="T14" fmla="*/ 26 w 27"/>
                <a:gd name="T15" fmla="*/ 27 h 42"/>
                <a:gd name="T16" fmla="*/ 23 w 27"/>
                <a:gd name="T1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2">
                  <a:moveTo>
                    <a:pt x="23" y="14"/>
                  </a:moveTo>
                  <a:cubicBezTo>
                    <a:pt x="18" y="12"/>
                    <a:pt x="23" y="6"/>
                    <a:pt x="17" y="6"/>
                  </a:cubicBezTo>
                  <a:cubicBezTo>
                    <a:pt x="14" y="6"/>
                    <a:pt x="13" y="0"/>
                    <a:pt x="13" y="0"/>
                  </a:cubicBezTo>
                  <a:cubicBezTo>
                    <a:pt x="13" y="0"/>
                    <a:pt x="12" y="6"/>
                    <a:pt x="9" y="7"/>
                  </a:cubicBezTo>
                  <a:cubicBezTo>
                    <a:pt x="3" y="9"/>
                    <a:pt x="9" y="13"/>
                    <a:pt x="4" y="18"/>
                  </a:cubicBezTo>
                  <a:cubicBezTo>
                    <a:pt x="0" y="21"/>
                    <a:pt x="7" y="29"/>
                    <a:pt x="5" y="32"/>
                  </a:cubicBezTo>
                  <a:cubicBezTo>
                    <a:pt x="3" y="35"/>
                    <a:pt x="3" y="38"/>
                    <a:pt x="5" y="42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4" y="24"/>
                    <a:pt x="27" y="15"/>
                    <a:pt x="2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6007">
              <a:extLst>
                <a:ext uri="{FF2B5EF4-FFF2-40B4-BE49-F238E27FC236}">
                  <a16:creationId xmlns="" xmlns:a16="http://schemas.microsoft.com/office/drawing/2014/main" id="{00A8A668-6012-467B-9BB8-AFDC23FE6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063875"/>
              <a:ext cx="46038" cy="36513"/>
            </a:xfrm>
            <a:custGeom>
              <a:avLst/>
              <a:gdLst>
                <a:gd name="T0" fmla="*/ 44 w 50"/>
                <a:gd name="T1" fmla="*/ 32 h 38"/>
                <a:gd name="T2" fmla="*/ 34 w 50"/>
                <a:gd name="T3" fmla="*/ 20 h 38"/>
                <a:gd name="T4" fmla="*/ 26 w 50"/>
                <a:gd name="T5" fmla="*/ 8 h 38"/>
                <a:gd name="T6" fmla="*/ 23 w 50"/>
                <a:gd name="T7" fmla="*/ 0 h 38"/>
                <a:gd name="T8" fmla="*/ 0 w 50"/>
                <a:gd name="T9" fmla="*/ 11 h 38"/>
                <a:gd name="T10" fmla="*/ 0 w 50"/>
                <a:gd name="T11" fmla="*/ 12 h 38"/>
                <a:gd name="T12" fmla="*/ 15 w 50"/>
                <a:gd name="T13" fmla="*/ 22 h 38"/>
                <a:gd name="T14" fmla="*/ 29 w 50"/>
                <a:gd name="T15" fmla="*/ 27 h 38"/>
                <a:gd name="T16" fmla="*/ 43 w 50"/>
                <a:gd name="T17" fmla="*/ 34 h 38"/>
                <a:gd name="T18" fmla="*/ 50 w 50"/>
                <a:gd name="T19" fmla="*/ 38 h 38"/>
                <a:gd name="T20" fmla="*/ 47 w 50"/>
                <a:gd name="T21" fmla="*/ 34 h 38"/>
                <a:gd name="T22" fmla="*/ 44 w 50"/>
                <a:gd name="T2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38">
                  <a:moveTo>
                    <a:pt x="44" y="32"/>
                  </a:moveTo>
                  <a:cubicBezTo>
                    <a:pt x="40" y="29"/>
                    <a:pt x="35" y="24"/>
                    <a:pt x="34" y="20"/>
                  </a:cubicBezTo>
                  <a:cubicBezTo>
                    <a:pt x="33" y="10"/>
                    <a:pt x="27" y="12"/>
                    <a:pt x="26" y="8"/>
                  </a:cubicBezTo>
                  <a:cubicBezTo>
                    <a:pt x="25" y="5"/>
                    <a:pt x="24" y="3"/>
                    <a:pt x="23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7"/>
                    <a:pt x="6" y="21"/>
                    <a:pt x="15" y="22"/>
                  </a:cubicBezTo>
                  <a:cubicBezTo>
                    <a:pt x="19" y="23"/>
                    <a:pt x="19" y="29"/>
                    <a:pt x="29" y="27"/>
                  </a:cubicBezTo>
                  <a:cubicBezTo>
                    <a:pt x="33" y="27"/>
                    <a:pt x="38" y="30"/>
                    <a:pt x="43" y="34"/>
                  </a:cubicBezTo>
                  <a:cubicBezTo>
                    <a:pt x="43" y="34"/>
                    <a:pt x="46" y="36"/>
                    <a:pt x="50" y="38"/>
                  </a:cubicBezTo>
                  <a:cubicBezTo>
                    <a:pt x="47" y="34"/>
                    <a:pt x="47" y="34"/>
                    <a:pt x="47" y="34"/>
                  </a:cubicBezTo>
                  <a:lnTo>
                    <a:pt x="4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6008">
              <a:extLst>
                <a:ext uri="{FF2B5EF4-FFF2-40B4-BE49-F238E27FC236}">
                  <a16:creationId xmlns="" xmlns:a16="http://schemas.microsoft.com/office/drawing/2014/main" id="{E311F94C-5E57-4D09-B498-BBF553D0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3049588"/>
              <a:ext cx="25400" cy="49213"/>
            </a:xfrm>
            <a:custGeom>
              <a:avLst/>
              <a:gdLst>
                <a:gd name="T0" fmla="*/ 3 w 26"/>
                <a:gd name="T1" fmla="*/ 17 h 52"/>
                <a:gd name="T2" fmla="*/ 8 w 26"/>
                <a:gd name="T3" fmla="*/ 30 h 52"/>
                <a:gd name="T4" fmla="*/ 13 w 26"/>
                <a:gd name="T5" fmla="*/ 45 h 52"/>
                <a:gd name="T6" fmla="*/ 14 w 26"/>
                <a:gd name="T7" fmla="*/ 47 h 52"/>
                <a:gd name="T8" fmla="*/ 17 w 26"/>
                <a:gd name="T9" fmla="*/ 52 h 52"/>
                <a:gd name="T10" fmla="*/ 15 w 26"/>
                <a:gd name="T11" fmla="*/ 44 h 52"/>
                <a:gd name="T12" fmla="*/ 17 w 26"/>
                <a:gd name="T13" fmla="*/ 29 h 52"/>
                <a:gd name="T14" fmla="*/ 21 w 26"/>
                <a:gd name="T15" fmla="*/ 16 h 52"/>
                <a:gd name="T16" fmla="*/ 23 w 26"/>
                <a:gd name="T17" fmla="*/ 1 h 52"/>
                <a:gd name="T18" fmla="*/ 23 w 26"/>
                <a:gd name="T19" fmla="*/ 0 h 52"/>
                <a:gd name="T20" fmla="*/ 0 w 26"/>
                <a:gd name="T21" fmla="*/ 10 h 52"/>
                <a:gd name="T22" fmla="*/ 3 w 26"/>
                <a:gd name="T23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52">
                  <a:moveTo>
                    <a:pt x="3" y="17"/>
                  </a:moveTo>
                  <a:cubicBezTo>
                    <a:pt x="6" y="21"/>
                    <a:pt x="1" y="24"/>
                    <a:pt x="8" y="30"/>
                  </a:cubicBezTo>
                  <a:cubicBezTo>
                    <a:pt x="11" y="33"/>
                    <a:pt x="13" y="39"/>
                    <a:pt x="13" y="45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47"/>
                    <a:pt x="15" y="44"/>
                    <a:pt x="15" y="44"/>
                  </a:cubicBezTo>
                  <a:cubicBezTo>
                    <a:pt x="15" y="38"/>
                    <a:pt x="15" y="32"/>
                    <a:pt x="17" y="29"/>
                  </a:cubicBezTo>
                  <a:cubicBezTo>
                    <a:pt x="23" y="22"/>
                    <a:pt x="19" y="20"/>
                    <a:pt x="21" y="16"/>
                  </a:cubicBezTo>
                  <a:cubicBezTo>
                    <a:pt x="25" y="9"/>
                    <a:pt x="26" y="3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5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6009">
              <a:extLst>
                <a:ext uri="{FF2B5EF4-FFF2-40B4-BE49-F238E27FC236}">
                  <a16:creationId xmlns="" xmlns:a16="http://schemas.microsoft.com/office/drawing/2014/main" id="{20F28081-D8E0-4381-96DC-ED4E29D5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1" y="3098800"/>
              <a:ext cx="6350" cy="7938"/>
            </a:xfrm>
            <a:custGeom>
              <a:avLst/>
              <a:gdLst>
                <a:gd name="T0" fmla="*/ 2 w 7"/>
                <a:gd name="T1" fmla="*/ 3 h 9"/>
                <a:gd name="T2" fmla="*/ 2 w 7"/>
                <a:gd name="T3" fmla="*/ 3 h 9"/>
                <a:gd name="T4" fmla="*/ 2 w 7"/>
                <a:gd name="T5" fmla="*/ 3 h 9"/>
                <a:gd name="T6" fmla="*/ 2 w 7"/>
                <a:gd name="T7" fmla="*/ 3 h 9"/>
                <a:gd name="T8" fmla="*/ 0 w 7"/>
                <a:gd name="T9" fmla="*/ 1 h 9"/>
                <a:gd name="T10" fmla="*/ 5 w 7"/>
                <a:gd name="T11" fmla="*/ 9 h 9"/>
                <a:gd name="T12" fmla="*/ 7 w 7"/>
                <a:gd name="T13" fmla="*/ 8 h 9"/>
                <a:gd name="T14" fmla="*/ 2 w 7"/>
                <a:gd name="T15" fmla="*/ 0 h 9"/>
                <a:gd name="T16" fmla="*/ 2 w 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2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6010">
              <a:extLst>
                <a:ext uri="{FF2B5EF4-FFF2-40B4-BE49-F238E27FC236}">
                  <a16:creationId xmlns="" xmlns:a16="http://schemas.microsoft.com/office/drawing/2014/main" id="{5E710D29-07D6-4366-A0C0-C9B9127B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3060700"/>
              <a:ext cx="20638" cy="36513"/>
            </a:xfrm>
            <a:custGeom>
              <a:avLst/>
              <a:gdLst>
                <a:gd name="T0" fmla="*/ 21 w 21"/>
                <a:gd name="T1" fmla="*/ 38 h 38"/>
                <a:gd name="T2" fmla="*/ 21 w 21"/>
                <a:gd name="T3" fmla="*/ 35 h 38"/>
                <a:gd name="T4" fmla="*/ 2 w 21"/>
                <a:gd name="T5" fmla="*/ 0 h 38"/>
                <a:gd name="T6" fmla="*/ 0 w 21"/>
                <a:gd name="T7" fmla="*/ 1 h 38"/>
                <a:gd name="T8" fmla="*/ 19 w 21"/>
                <a:gd name="T9" fmla="*/ 37 h 38"/>
                <a:gd name="T10" fmla="*/ 21 w 21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8">
                  <a:moveTo>
                    <a:pt x="21" y="38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14" y="24"/>
                    <a:pt x="7" y="1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14"/>
                    <a:pt x="12" y="25"/>
                    <a:pt x="19" y="37"/>
                  </a:cubicBezTo>
                  <a:lnTo>
                    <a:pt x="2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Rectangle 6011">
              <a:extLst>
                <a:ext uri="{FF2B5EF4-FFF2-40B4-BE49-F238E27FC236}">
                  <a16:creationId xmlns="" xmlns:a16="http://schemas.microsoft.com/office/drawing/2014/main" id="{02E7ADDE-30F8-4AE2-90AF-0D565456B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288" y="31019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6012">
              <a:extLst>
                <a:ext uri="{FF2B5EF4-FFF2-40B4-BE49-F238E27FC236}">
                  <a16:creationId xmlns="" xmlns:a16="http://schemas.microsoft.com/office/drawing/2014/main" id="{E084EF0F-D56F-4245-8A5D-9AA1D1BB4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6" y="3095625"/>
              <a:ext cx="4763" cy="6350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1 h 4"/>
                <a:gd name="T4" fmla="*/ 0 w 3"/>
                <a:gd name="T5" fmla="*/ 0 h 4"/>
                <a:gd name="T6" fmla="*/ 2 w 3"/>
                <a:gd name="T7" fmla="*/ 3 h 4"/>
                <a:gd name="T8" fmla="*/ 3 w 3"/>
                <a:gd name="T9" fmla="*/ 4 h 4"/>
                <a:gd name="T10" fmla="*/ 2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4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013">
              <a:extLst>
                <a:ext uri="{FF2B5EF4-FFF2-40B4-BE49-F238E27FC236}">
                  <a16:creationId xmlns="" xmlns:a16="http://schemas.microsoft.com/office/drawing/2014/main" id="{D85AB067-E54B-42F5-9C4F-93CACBC03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1" y="3094038"/>
              <a:ext cx="1588" cy="7938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2 h 5"/>
                <a:gd name="T4" fmla="*/ 1 w 1"/>
                <a:gd name="T5" fmla="*/ 5 h 5"/>
                <a:gd name="T6" fmla="*/ 1 w 1"/>
                <a:gd name="T7" fmla="*/ 3 h 5"/>
                <a:gd name="T8" fmla="*/ 0 w 1"/>
                <a:gd name="T9" fmla="*/ 0 h 5"/>
                <a:gd name="T10" fmla="*/ 0 w 1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Rectangle 6014">
              <a:extLst>
                <a:ext uri="{FF2B5EF4-FFF2-40B4-BE49-F238E27FC236}">
                  <a16:creationId xmlns="" xmlns:a16="http://schemas.microsoft.com/office/drawing/2014/main" id="{D900D745-5070-4F86-83B8-D6B4EE77E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288" y="31019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015">
              <a:extLst>
                <a:ext uri="{FF2B5EF4-FFF2-40B4-BE49-F238E27FC236}">
                  <a16:creationId xmlns="" xmlns:a16="http://schemas.microsoft.com/office/drawing/2014/main" id="{04F07BDA-AC55-4AA6-802D-025E4994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1" y="30972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0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016">
              <a:extLst>
                <a:ext uri="{FF2B5EF4-FFF2-40B4-BE49-F238E27FC236}">
                  <a16:creationId xmlns="" xmlns:a16="http://schemas.microsoft.com/office/drawing/2014/main" id="{24841F07-2719-4A74-B20C-1DC2DEEFC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3041650"/>
              <a:ext cx="38100" cy="33338"/>
            </a:xfrm>
            <a:custGeom>
              <a:avLst/>
              <a:gdLst>
                <a:gd name="T0" fmla="*/ 33 w 41"/>
                <a:gd name="T1" fmla="*/ 19 h 35"/>
                <a:gd name="T2" fmla="*/ 21 w 41"/>
                <a:gd name="T3" fmla="*/ 8 h 35"/>
                <a:gd name="T4" fmla="*/ 9 w 41"/>
                <a:gd name="T5" fmla="*/ 3 h 35"/>
                <a:gd name="T6" fmla="*/ 1 w 41"/>
                <a:gd name="T7" fmla="*/ 0 h 35"/>
                <a:gd name="T8" fmla="*/ 4 w 41"/>
                <a:gd name="T9" fmla="*/ 9 h 35"/>
                <a:gd name="T10" fmla="*/ 7 w 41"/>
                <a:gd name="T11" fmla="*/ 22 h 35"/>
                <a:gd name="T12" fmla="*/ 18 w 41"/>
                <a:gd name="T13" fmla="*/ 35 h 35"/>
                <a:gd name="T14" fmla="*/ 41 w 41"/>
                <a:gd name="T15" fmla="*/ 24 h 35"/>
                <a:gd name="T16" fmla="*/ 33 w 41"/>
                <a:gd name="T17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5">
                  <a:moveTo>
                    <a:pt x="33" y="19"/>
                  </a:moveTo>
                  <a:cubicBezTo>
                    <a:pt x="29" y="18"/>
                    <a:pt x="26" y="7"/>
                    <a:pt x="21" y="8"/>
                  </a:cubicBezTo>
                  <a:cubicBezTo>
                    <a:pt x="14" y="9"/>
                    <a:pt x="15" y="0"/>
                    <a:pt x="9" y="3"/>
                  </a:cubicBezTo>
                  <a:cubicBezTo>
                    <a:pt x="7" y="5"/>
                    <a:pt x="1" y="0"/>
                    <a:pt x="1" y="0"/>
                  </a:cubicBezTo>
                  <a:cubicBezTo>
                    <a:pt x="1" y="0"/>
                    <a:pt x="5" y="7"/>
                    <a:pt x="4" y="9"/>
                  </a:cubicBezTo>
                  <a:cubicBezTo>
                    <a:pt x="0" y="14"/>
                    <a:pt x="8" y="15"/>
                    <a:pt x="7" y="22"/>
                  </a:cubicBezTo>
                  <a:cubicBezTo>
                    <a:pt x="6" y="27"/>
                    <a:pt x="16" y="30"/>
                    <a:pt x="18" y="3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39" y="21"/>
                    <a:pt x="36" y="1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6017">
              <a:extLst>
                <a:ext uri="{FF2B5EF4-FFF2-40B4-BE49-F238E27FC236}">
                  <a16:creationId xmlns="" xmlns:a16="http://schemas.microsoft.com/office/drawing/2014/main" id="{987F5F39-0AD4-4E2D-91F1-BF2F2D1C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3022600"/>
              <a:ext cx="26988" cy="36513"/>
            </a:xfrm>
            <a:custGeom>
              <a:avLst/>
              <a:gdLst>
                <a:gd name="T0" fmla="*/ 25 w 29"/>
                <a:gd name="T1" fmla="*/ 16 h 39"/>
                <a:gd name="T2" fmla="*/ 20 w 29"/>
                <a:gd name="T3" fmla="*/ 6 h 39"/>
                <a:gd name="T4" fmla="*/ 17 w 29"/>
                <a:gd name="T5" fmla="*/ 0 h 39"/>
                <a:gd name="T6" fmla="*/ 13 w 29"/>
                <a:gd name="T7" fmla="*/ 6 h 39"/>
                <a:gd name="T8" fmla="*/ 5 w 29"/>
                <a:gd name="T9" fmla="*/ 15 h 39"/>
                <a:gd name="T10" fmla="*/ 3 w 29"/>
                <a:gd name="T11" fmla="*/ 30 h 39"/>
                <a:gd name="T12" fmla="*/ 2 w 29"/>
                <a:gd name="T13" fmla="*/ 39 h 39"/>
                <a:gd name="T14" fmla="*/ 25 w 29"/>
                <a:gd name="T15" fmla="*/ 29 h 39"/>
                <a:gd name="T16" fmla="*/ 25 w 29"/>
                <a:gd name="T1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9">
                  <a:moveTo>
                    <a:pt x="25" y="16"/>
                  </a:moveTo>
                  <a:cubicBezTo>
                    <a:pt x="20" y="12"/>
                    <a:pt x="26" y="8"/>
                    <a:pt x="20" y="6"/>
                  </a:cubicBezTo>
                  <a:cubicBezTo>
                    <a:pt x="18" y="6"/>
                    <a:pt x="17" y="0"/>
                    <a:pt x="17" y="0"/>
                  </a:cubicBezTo>
                  <a:cubicBezTo>
                    <a:pt x="17" y="0"/>
                    <a:pt x="15" y="6"/>
                    <a:pt x="13" y="6"/>
                  </a:cubicBezTo>
                  <a:cubicBezTo>
                    <a:pt x="6" y="7"/>
                    <a:pt x="11" y="12"/>
                    <a:pt x="5" y="15"/>
                  </a:cubicBezTo>
                  <a:cubicBezTo>
                    <a:pt x="1" y="18"/>
                    <a:pt x="6" y="27"/>
                    <a:pt x="3" y="30"/>
                  </a:cubicBezTo>
                  <a:cubicBezTo>
                    <a:pt x="1" y="32"/>
                    <a:pt x="0" y="35"/>
                    <a:pt x="2" y="3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6"/>
                    <a:pt x="29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6018">
              <a:extLst>
                <a:ext uri="{FF2B5EF4-FFF2-40B4-BE49-F238E27FC236}">
                  <a16:creationId xmlns="" xmlns:a16="http://schemas.microsoft.com/office/drawing/2014/main" id="{3B515FE8-781D-4FFB-A7AF-D0998307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613" y="3014663"/>
              <a:ext cx="41275" cy="39688"/>
            </a:xfrm>
            <a:custGeom>
              <a:avLst/>
              <a:gdLst>
                <a:gd name="T0" fmla="*/ 40 w 44"/>
                <a:gd name="T1" fmla="*/ 35 h 42"/>
                <a:gd name="T2" fmla="*/ 32 w 44"/>
                <a:gd name="T3" fmla="*/ 22 h 42"/>
                <a:gd name="T4" fmla="*/ 27 w 44"/>
                <a:gd name="T5" fmla="*/ 8 h 42"/>
                <a:gd name="T6" fmla="*/ 26 w 44"/>
                <a:gd name="T7" fmla="*/ 0 h 42"/>
                <a:gd name="T8" fmla="*/ 1 w 44"/>
                <a:gd name="T9" fmla="*/ 5 h 42"/>
                <a:gd name="T10" fmla="*/ 1 w 44"/>
                <a:gd name="T11" fmla="*/ 6 h 42"/>
                <a:gd name="T12" fmla="*/ 13 w 44"/>
                <a:gd name="T13" fmla="*/ 19 h 42"/>
                <a:gd name="T14" fmla="*/ 25 w 44"/>
                <a:gd name="T15" fmla="*/ 27 h 42"/>
                <a:gd name="T16" fmla="*/ 38 w 44"/>
                <a:gd name="T17" fmla="*/ 37 h 42"/>
                <a:gd name="T18" fmla="*/ 44 w 44"/>
                <a:gd name="T19" fmla="*/ 42 h 42"/>
                <a:gd name="T20" fmla="*/ 42 w 44"/>
                <a:gd name="T21" fmla="*/ 37 h 42"/>
                <a:gd name="T22" fmla="*/ 40 w 44"/>
                <a:gd name="T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40" y="35"/>
                  </a:moveTo>
                  <a:cubicBezTo>
                    <a:pt x="36" y="31"/>
                    <a:pt x="32" y="26"/>
                    <a:pt x="32" y="22"/>
                  </a:cubicBezTo>
                  <a:cubicBezTo>
                    <a:pt x="33" y="12"/>
                    <a:pt x="28" y="13"/>
                    <a:pt x="27" y="8"/>
                  </a:cubicBezTo>
                  <a:cubicBezTo>
                    <a:pt x="27" y="5"/>
                    <a:pt x="26" y="2"/>
                    <a:pt x="26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1"/>
                    <a:pt x="5" y="16"/>
                    <a:pt x="13" y="19"/>
                  </a:cubicBezTo>
                  <a:cubicBezTo>
                    <a:pt x="17" y="21"/>
                    <a:pt x="16" y="27"/>
                    <a:pt x="25" y="27"/>
                  </a:cubicBezTo>
                  <a:cubicBezTo>
                    <a:pt x="29" y="28"/>
                    <a:pt x="34" y="32"/>
                    <a:pt x="38" y="37"/>
                  </a:cubicBezTo>
                  <a:cubicBezTo>
                    <a:pt x="38" y="37"/>
                    <a:pt x="41" y="39"/>
                    <a:pt x="44" y="42"/>
                  </a:cubicBezTo>
                  <a:cubicBezTo>
                    <a:pt x="42" y="37"/>
                    <a:pt x="42" y="37"/>
                    <a:pt x="42" y="37"/>
                  </a:cubicBezTo>
                  <a:lnTo>
                    <a:pt x="4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019">
              <a:extLst>
                <a:ext uri="{FF2B5EF4-FFF2-40B4-BE49-F238E27FC236}">
                  <a16:creationId xmlns="" xmlns:a16="http://schemas.microsoft.com/office/drawing/2014/main" id="{1091D9ED-18B5-4CEB-8C19-20922F92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1" y="3006725"/>
              <a:ext cx="28575" cy="46038"/>
            </a:xfrm>
            <a:custGeom>
              <a:avLst/>
              <a:gdLst>
                <a:gd name="T0" fmla="*/ 4 w 30"/>
                <a:gd name="T1" fmla="*/ 13 h 49"/>
                <a:gd name="T2" fmla="*/ 6 w 30"/>
                <a:gd name="T3" fmla="*/ 26 h 49"/>
                <a:gd name="T4" fmla="*/ 8 w 30"/>
                <a:gd name="T5" fmla="*/ 42 h 49"/>
                <a:gd name="T6" fmla="*/ 8 w 30"/>
                <a:gd name="T7" fmla="*/ 45 h 49"/>
                <a:gd name="T8" fmla="*/ 10 w 30"/>
                <a:gd name="T9" fmla="*/ 49 h 49"/>
                <a:gd name="T10" fmla="*/ 10 w 30"/>
                <a:gd name="T11" fmla="*/ 41 h 49"/>
                <a:gd name="T12" fmla="*/ 15 w 30"/>
                <a:gd name="T13" fmla="*/ 27 h 49"/>
                <a:gd name="T14" fmla="*/ 22 w 30"/>
                <a:gd name="T15" fmla="*/ 15 h 49"/>
                <a:gd name="T16" fmla="*/ 27 w 30"/>
                <a:gd name="T17" fmla="*/ 1 h 49"/>
                <a:gd name="T18" fmla="*/ 27 w 30"/>
                <a:gd name="T19" fmla="*/ 0 h 49"/>
                <a:gd name="T20" fmla="*/ 2 w 30"/>
                <a:gd name="T21" fmla="*/ 5 h 49"/>
                <a:gd name="T22" fmla="*/ 4 w 30"/>
                <a:gd name="T23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9">
                  <a:moveTo>
                    <a:pt x="4" y="13"/>
                  </a:moveTo>
                  <a:cubicBezTo>
                    <a:pt x="6" y="17"/>
                    <a:pt x="0" y="19"/>
                    <a:pt x="6" y="26"/>
                  </a:cubicBezTo>
                  <a:cubicBezTo>
                    <a:pt x="9" y="30"/>
                    <a:pt x="9" y="36"/>
                    <a:pt x="8" y="42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5"/>
                    <a:pt x="10" y="42"/>
                    <a:pt x="10" y="41"/>
                  </a:cubicBezTo>
                  <a:cubicBezTo>
                    <a:pt x="11" y="36"/>
                    <a:pt x="12" y="30"/>
                    <a:pt x="15" y="27"/>
                  </a:cubicBezTo>
                  <a:cubicBezTo>
                    <a:pt x="23" y="21"/>
                    <a:pt x="19" y="18"/>
                    <a:pt x="22" y="15"/>
                  </a:cubicBezTo>
                  <a:cubicBezTo>
                    <a:pt x="27" y="9"/>
                    <a:pt x="30" y="4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3" y="10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020">
              <a:extLst>
                <a:ext uri="{FF2B5EF4-FFF2-40B4-BE49-F238E27FC236}">
                  <a16:creationId xmlns="" xmlns:a16="http://schemas.microsoft.com/office/drawing/2014/main" id="{887A6FE9-08A7-4BE6-853B-21A2DCEF7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8" y="3052763"/>
              <a:ext cx="4763" cy="9525"/>
            </a:xfrm>
            <a:custGeom>
              <a:avLst/>
              <a:gdLst>
                <a:gd name="T0" fmla="*/ 2 w 6"/>
                <a:gd name="T1" fmla="*/ 3 h 10"/>
                <a:gd name="T2" fmla="*/ 2 w 6"/>
                <a:gd name="T3" fmla="*/ 3 h 10"/>
                <a:gd name="T4" fmla="*/ 2 w 6"/>
                <a:gd name="T5" fmla="*/ 3 h 10"/>
                <a:gd name="T6" fmla="*/ 2 w 6"/>
                <a:gd name="T7" fmla="*/ 3 h 10"/>
                <a:gd name="T8" fmla="*/ 0 w 6"/>
                <a:gd name="T9" fmla="*/ 1 h 10"/>
                <a:gd name="T10" fmla="*/ 4 w 6"/>
                <a:gd name="T11" fmla="*/ 10 h 10"/>
                <a:gd name="T12" fmla="*/ 6 w 6"/>
                <a:gd name="T13" fmla="*/ 9 h 10"/>
                <a:gd name="T14" fmla="*/ 2 w 6"/>
                <a:gd name="T15" fmla="*/ 0 h 10"/>
                <a:gd name="T16" fmla="*/ 2 w 6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2" y="7"/>
                    <a:pt x="4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021">
              <a:extLst>
                <a:ext uri="{FF2B5EF4-FFF2-40B4-BE49-F238E27FC236}">
                  <a16:creationId xmlns="" xmlns:a16="http://schemas.microsoft.com/office/drawing/2014/main" id="{26005EE5-6620-49D6-8C83-521F9DE46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3013075"/>
              <a:ext cx="12700" cy="39688"/>
            </a:xfrm>
            <a:custGeom>
              <a:avLst/>
              <a:gdLst>
                <a:gd name="T0" fmla="*/ 13 w 13"/>
                <a:gd name="T1" fmla="*/ 42 h 42"/>
                <a:gd name="T2" fmla="*/ 13 w 13"/>
                <a:gd name="T3" fmla="*/ 39 h 42"/>
                <a:gd name="T4" fmla="*/ 2 w 13"/>
                <a:gd name="T5" fmla="*/ 0 h 42"/>
                <a:gd name="T6" fmla="*/ 0 w 13"/>
                <a:gd name="T7" fmla="*/ 1 h 42"/>
                <a:gd name="T8" fmla="*/ 11 w 13"/>
                <a:gd name="T9" fmla="*/ 39 h 42"/>
                <a:gd name="T10" fmla="*/ 13 w 13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2">
                  <a:moveTo>
                    <a:pt x="13" y="42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9" y="26"/>
                    <a:pt x="5" y="1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4"/>
                    <a:pt x="6" y="27"/>
                    <a:pt x="11" y="39"/>
                  </a:cubicBezTo>
                  <a:lnTo>
                    <a:pt x="1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6022">
              <a:extLst>
                <a:ext uri="{FF2B5EF4-FFF2-40B4-BE49-F238E27FC236}">
                  <a16:creationId xmlns="" xmlns:a16="http://schemas.microsoft.com/office/drawing/2014/main" id="{6F1F1E24-4578-403A-924B-866BA3C70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476" y="30559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023">
              <a:extLst>
                <a:ext uri="{FF2B5EF4-FFF2-40B4-BE49-F238E27FC236}">
                  <a16:creationId xmlns="" xmlns:a16="http://schemas.microsoft.com/office/drawing/2014/main" id="{DBEF46DD-084E-4D53-A207-42FB0E8E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1" y="3049588"/>
              <a:ext cx="3175" cy="6350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2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6024">
              <a:extLst>
                <a:ext uri="{FF2B5EF4-FFF2-40B4-BE49-F238E27FC236}">
                  <a16:creationId xmlns="" xmlns:a16="http://schemas.microsoft.com/office/drawing/2014/main" id="{D3DF6713-8A2F-4C92-980C-EFA9AB7E2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8" y="3049588"/>
              <a:ext cx="1588" cy="6350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2 h 4"/>
                <a:gd name="T4" fmla="*/ 1 w 1"/>
                <a:gd name="T5" fmla="*/ 4 h 4"/>
                <a:gd name="T6" fmla="*/ 1 w 1"/>
                <a:gd name="T7" fmla="*/ 2 h 4"/>
                <a:gd name="T8" fmla="*/ 0 w 1"/>
                <a:gd name="T9" fmla="*/ 0 h 4"/>
                <a:gd name="T10" fmla="*/ 0 w 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Rectangle 6025">
              <a:extLst>
                <a:ext uri="{FF2B5EF4-FFF2-40B4-BE49-F238E27FC236}">
                  <a16:creationId xmlns="" xmlns:a16="http://schemas.microsoft.com/office/drawing/2014/main" id="{D43A9D26-6F94-4FE4-8BE9-836C76C03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476" y="30559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6026">
              <a:extLst>
                <a:ext uri="{FF2B5EF4-FFF2-40B4-BE49-F238E27FC236}">
                  <a16:creationId xmlns="" xmlns:a16="http://schemas.microsoft.com/office/drawing/2014/main" id="{4C32D80D-4958-45F2-9F85-10C7FF09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8" y="3052763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6027">
              <a:extLst>
                <a:ext uri="{FF2B5EF4-FFF2-40B4-BE49-F238E27FC236}">
                  <a16:creationId xmlns="" xmlns:a16="http://schemas.microsoft.com/office/drawing/2014/main" id="{86B3E21C-DAA1-4D4E-9B70-068BA2EE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913" y="2984500"/>
              <a:ext cx="36513" cy="34925"/>
            </a:xfrm>
            <a:custGeom>
              <a:avLst/>
              <a:gdLst>
                <a:gd name="T0" fmla="*/ 32 w 39"/>
                <a:gd name="T1" fmla="*/ 26 h 38"/>
                <a:gd name="T2" fmla="*/ 23 w 39"/>
                <a:gd name="T3" fmla="*/ 12 h 38"/>
                <a:gd name="T4" fmla="*/ 12 w 39"/>
                <a:gd name="T5" fmla="*/ 6 h 38"/>
                <a:gd name="T6" fmla="*/ 5 w 39"/>
                <a:gd name="T7" fmla="*/ 0 h 38"/>
                <a:gd name="T8" fmla="*/ 5 w 39"/>
                <a:gd name="T9" fmla="*/ 10 h 38"/>
                <a:gd name="T10" fmla="*/ 6 w 39"/>
                <a:gd name="T11" fmla="*/ 24 h 38"/>
                <a:gd name="T12" fmla="*/ 14 w 39"/>
                <a:gd name="T13" fmla="*/ 38 h 38"/>
                <a:gd name="T14" fmla="*/ 39 w 39"/>
                <a:gd name="T15" fmla="*/ 33 h 38"/>
                <a:gd name="T16" fmla="*/ 32 w 39"/>
                <a:gd name="T1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8">
                  <a:moveTo>
                    <a:pt x="32" y="26"/>
                  </a:moveTo>
                  <a:cubicBezTo>
                    <a:pt x="28" y="24"/>
                    <a:pt x="28" y="13"/>
                    <a:pt x="23" y="12"/>
                  </a:cubicBezTo>
                  <a:cubicBezTo>
                    <a:pt x="16" y="12"/>
                    <a:pt x="18" y="3"/>
                    <a:pt x="12" y="6"/>
                  </a:cubicBezTo>
                  <a:cubicBezTo>
                    <a:pt x="10" y="6"/>
                    <a:pt x="5" y="0"/>
                    <a:pt x="5" y="0"/>
                  </a:cubicBezTo>
                  <a:cubicBezTo>
                    <a:pt x="5" y="0"/>
                    <a:pt x="7" y="8"/>
                    <a:pt x="5" y="10"/>
                  </a:cubicBezTo>
                  <a:cubicBezTo>
                    <a:pt x="0" y="15"/>
                    <a:pt x="8" y="17"/>
                    <a:pt x="6" y="24"/>
                  </a:cubicBezTo>
                  <a:cubicBezTo>
                    <a:pt x="4" y="28"/>
                    <a:pt x="13" y="34"/>
                    <a:pt x="14" y="38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7" y="29"/>
                    <a:pt x="35" y="26"/>
                    <a:pt x="3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6028">
              <a:extLst>
                <a:ext uri="{FF2B5EF4-FFF2-40B4-BE49-F238E27FC236}">
                  <a16:creationId xmlns="" xmlns:a16="http://schemas.microsoft.com/office/drawing/2014/main" id="{82933AAD-66E2-43BE-9488-356F79102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2979738"/>
              <a:ext cx="30163" cy="31750"/>
            </a:xfrm>
            <a:custGeom>
              <a:avLst/>
              <a:gdLst>
                <a:gd name="T0" fmla="*/ 28 w 31"/>
                <a:gd name="T1" fmla="*/ 17 h 35"/>
                <a:gd name="T2" fmla="*/ 25 w 31"/>
                <a:gd name="T3" fmla="*/ 7 h 35"/>
                <a:gd name="T4" fmla="*/ 24 w 31"/>
                <a:gd name="T5" fmla="*/ 0 h 35"/>
                <a:gd name="T6" fmla="*/ 18 w 31"/>
                <a:gd name="T7" fmla="*/ 5 h 35"/>
                <a:gd name="T8" fmla="*/ 9 w 31"/>
                <a:gd name="T9" fmla="*/ 13 h 35"/>
                <a:gd name="T10" fmla="*/ 3 w 31"/>
                <a:gd name="T11" fmla="*/ 27 h 35"/>
                <a:gd name="T12" fmla="*/ 0 w 31"/>
                <a:gd name="T13" fmla="*/ 35 h 35"/>
                <a:gd name="T14" fmla="*/ 25 w 31"/>
                <a:gd name="T15" fmla="*/ 30 h 35"/>
                <a:gd name="T16" fmla="*/ 28 w 31"/>
                <a:gd name="T1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5">
                  <a:moveTo>
                    <a:pt x="28" y="17"/>
                  </a:moveTo>
                  <a:cubicBezTo>
                    <a:pt x="24" y="13"/>
                    <a:pt x="31" y="10"/>
                    <a:pt x="25" y="7"/>
                  </a:cubicBezTo>
                  <a:cubicBezTo>
                    <a:pt x="23" y="6"/>
                    <a:pt x="24" y="0"/>
                    <a:pt x="24" y="0"/>
                  </a:cubicBezTo>
                  <a:cubicBezTo>
                    <a:pt x="24" y="0"/>
                    <a:pt x="20" y="5"/>
                    <a:pt x="18" y="5"/>
                  </a:cubicBezTo>
                  <a:cubicBezTo>
                    <a:pt x="11" y="4"/>
                    <a:pt x="15" y="11"/>
                    <a:pt x="9" y="13"/>
                  </a:cubicBezTo>
                  <a:cubicBezTo>
                    <a:pt x="4" y="14"/>
                    <a:pt x="7" y="24"/>
                    <a:pt x="3" y="27"/>
                  </a:cubicBezTo>
                  <a:cubicBezTo>
                    <a:pt x="1" y="28"/>
                    <a:pt x="0" y="31"/>
                    <a:pt x="0" y="35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26"/>
                    <a:pt x="31" y="20"/>
                    <a:pt x="2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6029">
              <a:extLst>
                <a:ext uri="{FF2B5EF4-FFF2-40B4-BE49-F238E27FC236}">
                  <a16:creationId xmlns="" xmlns:a16="http://schemas.microsoft.com/office/drawing/2014/main" id="{C0B7C709-D978-4726-BE07-1B4C5418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2962275"/>
              <a:ext cx="33338" cy="42863"/>
            </a:xfrm>
            <a:custGeom>
              <a:avLst/>
              <a:gdLst>
                <a:gd name="T0" fmla="*/ 33 w 36"/>
                <a:gd name="T1" fmla="*/ 38 h 45"/>
                <a:gd name="T2" fmla="*/ 29 w 36"/>
                <a:gd name="T3" fmla="*/ 22 h 45"/>
                <a:gd name="T4" fmla="*/ 27 w 36"/>
                <a:gd name="T5" fmla="*/ 8 h 45"/>
                <a:gd name="T6" fmla="*/ 27 w 36"/>
                <a:gd name="T7" fmla="*/ 0 h 45"/>
                <a:gd name="T8" fmla="*/ 1 w 36"/>
                <a:gd name="T9" fmla="*/ 0 h 45"/>
                <a:gd name="T10" fmla="*/ 1 w 36"/>
                <a:gd name="T11" fmla="*/ 1 h 45"/>
                <a:gd name="T12" fmla="*/ 11 w 36"/>
                <a:gd name="T13" fmla="*/ 16 h 45"/>
                <a:gd name="T14" fmla="*/ 21 w 36"/>
                <a:gd name="T15" fmla="*/ 27 h 45"/>
                <a:gd name="T16" fmla="*/ 32 w 36"/>
                <a:gd name="T17" fmla="*/ 38 h 45"/>
                <a:gd name="T18" fmla="*/ 36 w 36"/>
                <a:gd name="T19" fmla="*/ 45 h 45"/>
                <a:gd name="T20" fmla="*/ 35 w 36"/>
                <a:gd name="T21" fmla="*/ 40 h 45"/>
                <a:gd name="T22" fmla="*/ 33 w 36"/>
                <a:gd name="T23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5">
                  <a:moveTo>
                    <a:pt x="33" y="38"/>
                  </a:moveTo>
                  <a:cubicBezTo>
                    <a:pt x="30" y="33"/>
                    <a:pt x="28" y="26"/>
                    <a:pt x="29" y="22"/>
                  </a:cubicBezTo>
                  <a:cubicBezTo>
                    <a:pt x="32" y="13"/>
                    <a:pt x="26" y="13"/>
                    <a:pt x="27" y="8"/>
                  </a:cubicBezTo>
                  <a:cubicBezTo>
                    <a:pt x="27" y="5"/>
                    <a:pt x="27" y="2"/>
                    <a:pt x="2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6"/>
                    <a:pt x="3" y="11"/>
                    <a:pt x="11" y="16"/>
                  </a:cubicBezTo>
                  <a:cubicBezTo>
                    <a:pt x="14" y="19"/>
                    <a:pt x="11" y="24"/>
                    <a:pt x="21" y="27"/>
                  </a:cubicBezTo>
                  <a:cubicBezTo>
                    <a:pt x="25" y="28"/>
                    <a:pt x="28" y="33"/>
                    <a:pt x="32" y="38"/>
                  </a:cubicBezTo>
                  <a:cubicBezTo>
                    <a:pt x="32" y="39"/>
                    <a:pt x="33" y="41"/>
                    <a:pt x="36" y="45"/>
                  </a:cubicBezTo>
                  <a:cubicBezTo>
                    <a:pt x="35" y="40"/>
                    <a:pt x="35" y="40"/>
                    <a:pt x="35" y="40"/>
                  </a:cubicBezTo>
                  <a:lnTo>
                    <a:pt x="33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6030">
              <a:extLst>
                <a:ext uri="{FF2B5EF4-FFF2-40B4-BE49-F238E27FC236}">
                  <a16:creationId xmlns="" xmlns:a16="http://schemas.microsoft.com/office/drawing/2014/main" id="{1A796A01-D03B-4A95-BB88-012F84A12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2962275"/>
              <a:ext cx="30163" cy="42863"/>
            </a:xfrm>
            <a:custGeom>
              <a:avLst/>
              <a:gdLst>
                <a:gd name="T0" fmla="*/ 5 w 32"/>
                <a:gd name="T1" fmla="*/ 8 h 45"/>
                <a:gd name="T2" fmla="*/ 4 w 32"/>
                <a:gd name="T3" fmla="*/ 22 h 45"/>
                <a:gd name="T4" fmla="*/ 3 w 32"/>
                <a:gd name="T5" fmla="*/ 37 h 45"/>
                <a:gd name="T6" fmla="*/ 2 w 32"/>
                <a:gd name="T7" fmla="*/ 40 h 45"/>
                <a:gd name="T8" fmla="*/ 3 w 32"/>
                <a:gd name="T9" fmla="*/ 45 h 45"/>
                <a:gd name="T10" fmla="*/ 5 w 32"/>
                <a:gd name="T11" fmla="*/ 37 h 45"/>
                <a:gd name="T12" fmla="*/ 13 w 32"/>
                <a:gd name="T13" fmla="*/ 24 h 45"/>
                <a:gd name="T14" fmla="*/ 22 w 32"/>
                <a:gd name="T15" fmla="*/ 14 h 45"/>
                <a:gd name="T16" fmla="*/ 30 w 32"/>
                <a:gd name="T17" fmla="*/ 1 h 45"/>
                <a:gd name="T18" fmla="*/ 30 w 32"/>
                <a:gd name="T19" fmla="*/ 0 h 45"/>
                <a:gd name="T20" fmla="*/ 5 w 32"/>
                <a:gd name="T21" fmla="*/ 0 h 45"/>
                <a:gd name="T22" fmla="*/ 5 w 32"/>
                <a:gd name="T23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5">
                  <a:moveTo>
                    <a:pt x="5" y="8"/>
                  </a:moveTo>
                  <a:cubicBezTo>
                    <a:pt x="6" y="12"/>
                    <a:pt x="0" y="13"/>
                    <a:pt x="4" y="22"/>
                  </a:cubicBezTo>
                  <a:cubicBezTo>
                    <a:pt x="6" y="25"/>
                    <a:pt x="5" y="31"/>
                    <a:pt x="3" y="3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1"/>
                    <a:pt x="5" y="37"/>
                    <a:pt x="5" y="37"/>
                  </a:cubicBezTo>
                  <a:cubicBezTo>
                    <a:pt x="7" y="32"/>
                    <a:pt x="9" y="26"/>
                    <a:pt x="13" y="24"/>
                  </a:cubicBezTo>
                  <a:cubicBezTo>
                    <a:pt x="22" y="20"/>
                    <a:pt x="18" y="16"/>
                    <a:pt x="22" y="14"/>
                  </a:cubicBezTo>
                  <a:cubicBezTo>
                    <a:pt x="29" y="9"/>
                    <a:pt x="32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5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6031">
              <a:extLst>
                <a:ext uri="{FF2B5EF4-FFF2-40B4-BE49-F238E27FC236}">
                  <a16:creationId xmlns="" xmlns:a16="http://schemas.microsoft.com/office/drawing/2014/main" id="{288E0A10-AE75-4A35-BF8C-0D8E38505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3005138"/>
              <a:ext cx="3175" cy="7938"/>
            </a:xfrm>
            <a:custGeom>
              <a:avLst/>
              <a:gdLst>
                <a:gd name="T0" fmla="*/ 1 w 4"/>
                <a:gd name="T1" fmla="*/ 3 h 10"/>
                <a:gd name="T2" fmla="*/ 1 w 4"/>
                <a:gd name="T3" fmla="*/ 3 h 10"/>
                <a:gd name="T4" fmla="*/ 1 w 4"/>
                <a:gd name="T5" fmla="*/ 3 h 10"/>
                <a:gd name="T6" fmla="*/ 1 w 4"/>
                <a:gd name="T7" fmla="*/ 3 h 10"/>
                <a:gd name="T8" fmla="*/ 0 w 4"/>
                <a:gd name="T9" fmla="*/ 0 h 10"/>
                <a:gd name="T10" fmla="*/ 2 w 4"/>
                <a:gd name="T11" fmla="*/ 10 h 10"/>
                <a:gd name="T12" fmla="*/ 4 w 4"/>
                <a:gd name="T13" fmla="*/ 9 h 10"/>
                <a:gd name="T14" fmla="*/ 2 w 4"/>
                <a:gd name="T15" fmla="*/ 0 h 10"/>
                <a:gd name="T16" fmla="*/ 1 w 4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7"/>
                    <a:pt x="2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3" y="3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6032">
              <a:extLst>
                <a:ext uri="{FF2B5EF4-FFF2-40B4-BE49-F238E27FC236}">
                  <a16:creationId xmlns="" xmlns:a16="http://schemas.microsoft.com/office/drawing/2014/main" id="{37E36DD5-E25B-4032-8557-0A7EB4E3D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62275"/>
              <a:ext cx="4763" cy="39688"/>
            </a:xfrm>
            <a:custGeom>
              <a:avLst/>
              <a:gdLst>
                <a:gd name="T0" fmla="*/ 5 w 5"/>
                <a:gd name="T1" fmla="*/ 43 h 43"/>
                <a:gd name="T2" fmla="*/ 5 w 5"/>
                <a:gd name="T3" fmla="*/ 40 h 43"/>
                <a:gd name="T4" fmla="*/ 2 w 5"/>
                <a:gd name="T5" fmla="*/ 0 h 43"/>
                <a:gd name="T6" fmla="*/ 0 w 5"/>
                <a:gd name="T7" fmla="*/ 0 h 43"/>
                <a:gd name="T8" fmla="*/ 3 w 5"/>
                <a:gd name="T9" fmla="*/ 40 h 43"/>
                <a:gd name="T10" fmla="*/ 5 w 5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3">
                  <a:moveTo>
                    <a:pt x="5" y="43"/>
                  </a:moveTo>
                  <a:cubicBezTo>
                    <a:pt x="5" y="40"/>
                    <a:pt x="5" y="40"/>
                    <a:pt x="5" y="40"/>
                  </a:cubicBezTo>
                  <a:cubicBezTo>
                    <a:pt x="3" y="27"/>
                    <a:pt x="2" y="13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1" y="27"/>
                    <a:pt x="3" y="40"/>
                  </a:cubicBezTo>
                  <a:lnTo>
                    <a:pt x="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Rectangle 6033">
              <a:extLst>
                <a:ext uri="{FF2B5EF4-FFF2-40B4-BE49-F238E27FC236}">
                  <a16:creationId xmlns="" xmlns:a16="http://schemas.microsoft.com/office/drawing/2014/main" id="{003F12F8-5A87-4F30-84A7-C25D3BA5D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8" y="30067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034">
              <a:extLst>
                <a:ext uri="{FF2B5EF4-FFF2-40B4-BE49-F238E27FC236}">
                  <a16:creationId xmlns="" xmlns:a16="http://schemas.microsoft.com/office/drawing/2014/main" id="{676A12F2-388A-49E9-B90B-E794D962B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300037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1 h 4"/>
                <a:gd name="T4" fmla="*/ 0 w 2"/>
                <a:gd name="T5" fmla="*/ 0 h 4"/>
                <a:gd name="T6" fmla="*/ 1 w 2"/>
                <a:gd name="T7" fmla="*/ 3 h 4"/>
                <a:gd name="T8" fmla="*/ 2 w 2"/>
                <a:gd name="T9" fmla="*/ 4 h 4"/>
                <a:gd name="T10" fmla="*/ 2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6035">
              <a:extLst>
                <a:ext uri="{FF2B5EF4-FFF2-40B4-BE49-F238E27FC236}">
                  <a16:creationId xmlns="" xmlns:a16="http://schemas.microsoft.com/office/drawing/2014/main" id="{F4FA9572-D434-46C8-8C03-20C1E091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3000375"/>
              <a:ext cx="0" cy="6350"/>
            </a:xfrm>
            <a:custGeom>
              <a:avLst/>
              <a:gdLst>
                <a:gd name="T0" fmla="*/ 1 h 4"/>
                <a:gd name="T1" fmla="*/ 1 h 4"/>
                <a:gd name="T2" fmla="*/ 4 h 4"/>
                <a:gd name="T3" fmla="*/ 3 h 4"/>
                <a:gd name="T4" fmla="*/ 0 h 4"/>
                <a:gd name="T5" fmla="*/ 1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1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6036">
              <a:extLst>
                <a:ext uri="{FF2B5EF4-FFF2-40B4-BE49-F238E27FC236}">
                  <a16:creationId xmlns="" xmlns:a16="http://schemas.microsoft.com/office/drawing/2014/main" id="{1336D025-089A-4C43-BC3B-D53D23647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8" y="30067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6037">
              <a:extLst>
                <a:ext uri="{FF2B5EF4-FFF2-40B4-BE49-F238E27FC236}">
                  <a16:creationId xmlns="" xmlns:a16="http://schemas.microsoft.com/office/drawing/2014/main" id="{E4FEF9E9-735D-46FA-ABE6-46A471C2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3001963"/>
              <a:ext cx="0" cy="4763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0 h 3"/>
                <a:gd name="T4" fmla="*/ 0 h 3"/>
                <a:gd name="T5" fmla="*/ 0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6038">
              <a:extLst>
                <a:ext uri="{FF2B5EF4-FFF2-40B4-BE49-F238E27FC236}">
                  <a16:creationId xmlns="" xmlns:a16="http://schemas.microsoft.com/office/drawing/2014/main" id="{41CCF96E-B35F-49E8-A82F-58F2D4D3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913" y="2925763"/>
              <a:ext cx="31750" cy="36513"/>
            </a:xfrm>
            <a:custGeom>
              <a:avLst/>
              <a:gdLst>
                <a:gd name="T0" fmla="*/ 29 w 34"/>
                <a:gd name="T1" fmla="*/ 30 h 39"/>
                <a:gd name="T2" fmla="*/ 22 w 34"/>
                <a:gd name="T3" fmla="*/ 16 h 39"/>
                <a:gd name="T4" fmla="*/ 13 w 34"/>
                <a:gd name="T5" fmla="*/ 7 h 39"/>
                <a:gd name="T6" fmla="*/ 8 w 34"/>
                <a:gd name="T7" fmla="*/ 0 h 39"/>
                <a:gd name="T8" fmla="*/ 6 w 34"/>
                <a:gd name="T9" fmla="*/ 9 h 39"/>
                <a:gd name="T10" fmla="*/ 4 w 34"/>
                <a:gd name="T11" fmla="*/ 23 h 39"/>
                <a:gd name="T12" fmla="*/ 8 w 34"/>
                <a:gd name="T13" fmla="*/ 39 h 39"/>
                <a:gd name="T14" fmla="*/ 34 w 34"/>
                <a:gd name="T15" fmla="*/ 39 h 39"/>
                <a:gd name="T16" fmla="*/ 29 w 34"/>
                <a:gd name="T1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9">
                  <a:moveTo>
                    <a:pt x="29" y="30"/>
                  </a:moveTo>
                  <a:cubicBezTo>
                    <a:pt x="25" y="28"/>
                    <a:pt x="27" y="17"/>
                    <a:pt x="22" y="16"/>
                  </a:cubicBezTo>
                  <a:cubicBezTo>
                    <a:pt x="16" y="14"/>
                    <a:pt x="20" y="6"/>
                    <a:pt x="13" y="7"/>
                  </a:cubicBezTo>
                  <a:cubicBezTo>
                    <a:pt x="11" y="7"/>
                    <a:pt x="8" y="0"/>
                    <a:pt x="8" y="0"/>
                  </a:cubicBezTo>
                  <a:cubicBezTo>
                    <a:pt x="8" y="0"/>
                    <a:pt x="8" y="8"/>
                    <a:pt x="6" y="9"/>
                  </a:cubicBezTo>
                  <a:cubicBezTo>
                    <a:pt x="0" y="13"/>
                    <a:pt x="8" y="17"/>
                    <a:pt x="4" y="23"/>
                  </a:cubicBezTo>
                  <a:cubicBezTo>
                    <a:pt x="1" y="27"/>
                    <a:pt x="9" y="34"/>
                    <a:pt x="8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5"/>
                    <a:pt x="32" y="32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039">
              <a:extLst>
                <a:ext uri="{FF2B5EF4-FFF2-40B4-BE49-F238E27FC236}">
                  <a16:creationId xmlns="" xmlns:a16="http://schemas.microsoft.com/office/drawing/2014/main" id="{2746DF93-556D-46BB-90D3-2478B8267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6" y="2933700"/>
              <a:ext cx="33338" cy="28575"/>
            </a:xfrm>
            <a:custGeom>
              <a:avLst/>
              <a:gdLst>
                <a:gd name="T0" fmla="*/ 30 w 35"/>
                <a:gd name="T1" fmla="*/ 18 h 30"/>
                <a:gd name="T2" fmla="*/ 30 w 35"/>
                <a:gd name="T3" fmla="*/ 7 h 30"/>
                <a:gd name="T4" fmla="*/ 30 w 35"/>
                <a:gd name="T5" fmla="*/ 0 h 30"/>
                <a:gd name="T6" fmla="*/ 23 w 35"/>
                <a:gd name="T7" fmla="*/ 4 h 30"/>
                <a:gd name="T8" fmla="*/ 13 w 35"/>
                <a:gd name="T9" fmla="*/ 10 h 30"/>
                <a:gd name="T10" fmla="*/ 4 w 35"/>
                <a:gd name="T11" fmla="*/ 22 h 30"/>
                <a:gd name="T12" fmla="*/ 0 w 35"/>
                <a:gd name="T13" fmla="*/ 30 h 30"/>
                <a:gd name="T14" fmla="*/ 25 w 35"/>
                <a:gd name="T15" fmla="*/ 30 h 30"/>
                <a:gd name="T16" fmla="*/ 30 w 35"/>
                <a:gd name="T1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30" y="18"/>
                  </a:moveTo>
                  <a:cubicBezTo>
                    <a:pt x="27" y="13"/>
                    <a:pt x="35" y="11"/>
                    <a:pt x="30" y="7"/>
                  </a:cubicBezTo>
                  <a:cubicBezTo>
                    <a:pt x="28" y="6"/>
                    <a:pt x="30" y="0"/>
                    <a:pt x="30" y="0"/>
                  </a:cubicBezTo>
                  <a:cubicBezTo>
                    <a:pt x="30" y="0"/>
                    <a:pt x="25" y="5"/>
                    <a:pt x="23" y="4"/>
                  </a:cubicBezTo>
                  <a:cubicBezTo>
                    <a:pt x="17" y="2"/>
                    <a:pt x="19" y="9"/>
                    <a:pt x="13" y="10"/>
                  </a:cubicBezTo>
                  <a:cubicBezTo>
                    <a:pt x="8" y="10"/>
                    <a:pt x="9" y="21"/>
                    <a:pt x="4" y="22"/>
                  </a:cubicBezTo>
                  <a:cubicBezTo>
                    <a:pt x="2" y="23"/>
                    <a:pt x="0" y="26"/>
                    <a:pt x="0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6"/>
                    <a:pt x="33" y="21"/>
                    <a:pt x="3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6040">
              <a:extLst>
                <a:ext uri="{FF2B5EF4-FFF2-40B4-BE49-F238E27FC236}">
                  <a16:creationId xmlns="" xmlns:a16="http://schemas.microsoft.com/office/drawing/2014/main" id="{95165D2B-8771-4E46-91A6-97AE8141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6" y="2905125"/>
              <a:ext cx="26988" cy="47625"/>
            </a:xfrm>
            <a:custGeom>
              <a:avLst/>
              <a:gdLst>
                <a:gd name="T0" fmla="*/ 26 w 30"/>
                <a:gd name="T1" fmla="*/ 43 h 51"/>
                <a:gd name="T2" fmla="*/ 25 w 30"/>
                <a:gd name="T3" fmla="*/ 27 h 51"/>
                <a:gd name="T4" fmla="*/ 26 w 30"/>
                <a:gd name="T5" fmla="*/ 13 h 51"/>
                <a:gd name="T6" fmla="*/ 28 w 30"/>
                <a:gd name="T7" fmla="*/ 5 h 51"/>
                <a:gd name="T8" fmla="*/ 3 w 30"/>
                <a:gd name="T9" fmla="*/ 0 h 51"/>
                <a:gd name="T10" fmla="*/ 2 w 30"/>
                <a:gd name="T11" fmla="*/ 1 h 51"/>
                <a:gd name="T12" fmla="*/ 8 w 30"/>
                <a:gd name="T13" fmla="*/ 18 h 51"/>
                <a:gd name="T14" fmla="*/ 16 w 30"/>
                <a:gd name="T15" fmla="*/ 30 h 51"/>
                <a:gd name="T16" fmla="*/ 24 w 30"/>
                <a:gd name="T17" fmla="*/ 44 h 51"/>
                <a:gd name="T18" fmla="*/ 27 w 30"/>
                <a:gd name="T19" fmla="*/ 51 h 51"/>
                <a:gd name="T20" fmla="*/ 27 w 30"/>
                <a:gd name="T21" fmla="*/ 46 h 51"/>
                <a:gd name="T22" fmla="*/ 26 w 30"/>
                <a:gd name="T23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1">
                  <a:moveTo>
                    <a:pt x="26" y="43"/>
                  </a:moveTo>
                  <a:cubicBezTo>
                    <a:pt x="24" y="38"/>
                    <a:pt x="23" y="31"/>
                    <a:pt x="25" y="27"/>
                  </a:cubicBezTo>
                  <a:cubicBezTo>
                    <a:pt x="30" y="19"/>
                    <a:pt x="24" y="17"/>
                    <a:pt x="26" y="13"/>
                  </a:cubicBezTo>
                  <a:cubicBezTo>
                    <a:pt x="27" y="10"/>
                    <a:pt x="27" y="7"/>
                    <a:pt x="28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5"/>
                    <a:pt x="2" y="11"/>
                    <a:pt x="8" y="18"/>
                  </a:cubicBezTo>
                  <a:cubicBezTo>
                    <a:pt x="12" y="21"/>
                    <a:pt x="8" y="25"/>
                    <a:pt x="16" y="30"/>
                  </a:cubicBezTo>
                  <a:cubicBezTo>
                    <a:pt x="20" y="32"/>
                    <a:pt x="22" y="38"/>
                    <a:pt x="24" y="44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46"/>
                    <a:pt x="27" y="46"/>
                    <a:pt x="27" y="46"/>
                  </a:cubicBezTo>
                  <a:lnTo>
                    <a:pt x="26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6041">
              <a:extLst>
                <a:ext uri="{FF2B5EF4-FFF2-40B4-BE49-F238E27FC236}">
                  <a16:creationId xmlns="" xmlns:a16="http://schemas.microsoft.com/office/drawing/2014/main" id="{AE8BF9DC-E48B-4A9A-94D9-2A0EA3FC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2913063"/>
              <a:ext cx="34925" cy="39688"/>
            </a:xfrm>
            <a:custGeom>
              <a:avLst/>
              <a:gdLst>
                <a:gd name="T0" fmla="*/ 9 w 36"/>
                <a:gd name="T1" fmla="*/ 7 h 43"/>
                <a:gd name="T2" fmla="*/ 5 w 36"/>
                <a:gd name="T3" fmla="*/ 21 h 43"/>
                <a:gd name="T4" fmla="*/ 1 w 36"/>
                <a:gd name="T5" fmla="*/ 35 h 43"/>
                <a:gd name="T6" fmla="*/ 0 w 36"/>
                <a:gd name="T7" fmla="*/ 38 h 43"/>
                <a:gd name="T8" fmla="*/ 0 w 36"/>
                <a:gd name="T9" fmla="*/ 43 h 43"/>
                <a:gd name="T10" fmla="*/ 3 w 36"/>
                <a:gd name="T11" fmla="*/ 36 h 43"/>
                <a:gd name="T12" fmla="*/ 13 w 36"/>
                <a:gd name="T13" fmla="*/ 25 h 43"/>
                <a:gd name="T14" fmla="*/ 24 w 36"/>
                <a:gd name="T15" fmla="*/ 17 h 43"/>
                <a:gd name="T16" fmla="*/ 35 w 36"/>
                <a:gd name="T17" fmla="*/ 6 h 43"/>
                <a:gd name="T18" fmla="*/ 35 w 36"/>
                <a:gd name="T19" fmla="*/ 5 h 43"/>
                <a:gd name="T20" fmla="*/ 10 w 36"/>
                <a:gd name="T21" fmla="*/ 0 h 43"/>
                <a:gd name="T22" fmla="*/ 9 w 36"/>
                <a:gd name="T2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9" y="7"/>
                  </a:moveTo>
                  <a:cubicBezTo>
                    <a:pt x="9" y="12"/>
                    <a:pt x="3" y="11"/>
                    <a:pt x="5" y="21"/>
                  </a:cubicBezTo>
                  <a:cubicBezTo>
                    <a:pt x="6" y="25"/>
                    <a:pt x="4" y="30"/>
                    <a:pt x="1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39"/>
                    <a:pt x="3" y="36"/>
                    <a:pt x="3" y="36"/>
                  </a:cubicBezTo>
                  <a:cubicBezTo>
                    <a:pt x="6" y="31"/>
                    <a:pt x="9" y="26"/>
                    <a:pt x="13" y="25"/>
                  </a:cubicBezTo>
                  <a:cubicBezTo>
                    <a:pt x="23" y="23"/>
                    <a:pt x="20" y="18"/>
                    <a:pt x="24" y="17"/>
                  </a:cubicBezTo>
                  <a:cubicBezTo>
                    <a:pt x="32" y="13"/>
                    <a:pt x="36" y="10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9" y="4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6042">
              <a:extLst>
                <a:ext uri="{FF2B5EF4-FFF2-40B4-BE49-F238E27FC236}">
                  <a16:creationId xmlns="" xmlns:a16="http://schemas.microsoft.com/office/drawing/2014/main" id="{000B88E7-518C-4FF2-BE68-3B00434DF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52750"/>
              <a:ext cx="1588" cy="9525"/>
            </a:xfrm>
            <a:custGeom>
              <a:avLst/>
              <a:gdLst>
                <a:gd name="T0" fmla="*/ 1 w 3"/>
                <a:gd name="T1" fmla="*/ 3 h 10"/>
                <a:gd name="T2" fmla="*/ 1 w 3"/>
                <a:gd name="T3" fmla="*/ 3 h 10"/>
                <a:gd name="T4" fmla="*/ 1 w 3"/>
                <a:gd name="T5" fmla="*/ 3 h 10"/>
                <a:gd name="T6" fmla="*/ 1 w 3"/>
                <a:gd name="T7" fmla="*/ 3 h 10"/>
                <a:gd name="T8" fmla="*/ 0 w 3"/>
                <a:gd name="T9" fmla="*/ 0 h 10"/>
                <a:gd name="T10" fmla="*/ 0 w 3"/>
                <a:gd name="T11" fmla="*/ 10 h 10"/>
                <a:gd name="T12" fmla="*/ 2 w 3"/>
                <a:gd name="T13" fmla="*/ 10 h 10"/>
                <a:gd name="T14" fmla="*/ 3 w 3"/>
                <a:gd name="T15" fmla="*/ 0 h 10"/>
                <a:gd name="T16" fmla="*/ 1 w 3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7"/>
                    <a:pt x="2" y="3"/>
                    <a:pt x="3" y="0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6043">
              <a:extLst>
                <a:ext uri="{FF2B5EF4-FFF2-40B4-BE49-F238E27FC236}">
                  <a16:creationId xmlns="" xmlns:a16="http://schemas.microsoft.com/office/drawing/2014/main" id="{60CEC88F-4D19-4828-8B8D-A78A241B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11475"/>
              <a:ext cx="6350" cy="39688"/>
            </a:xfrm>
            <a:custGeom>
              <a:avLst/>
              <a:gdLst>
                <a:gd name="T0" fmla="*/ 1 w 8"/>
                <a:gd name="T1" fmla="*/ 43 h 43"/>
                <a:gd name="T2" fmla="*/ 3 w 8"/>
                <a:gd name="T3" fmla="*/ 40 h 43"/>
                <a:gd name="T4" fmla="*/ 8 w 8"/>
                <a:gd name="T5" fmla="*/ 1 h 43"/>
                <a:gd name="T6" fmla="*/ 6 w 8"/>
                <a:gd name="T7" fmla="*/ 0 h 43"/>
                <a:gd name="T8" fmla="*/ 0 w 8"/>
                <a:gd name="T9" fmla="*/ 40 h 43"/>
                <a:gd name="T10" fmla="*/ 1 w 8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3">
                  <a:moveTo>
                    <a:pt x="1" y="43"/>
                  </a:moveTo>
                  <a:cubicBezTo>
                    <a:pt x="3" y="40"/>
                    <a:pt x="3" y="40"/>
                    <a:pt x="3" y="40"/>
                  </a:cubicBezTo>
                  <a:cubicBezTo>
                    <a:pt x="4" y="27"/>
                    <a:pt x="5" y="14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3"/>
                    <a:pt x="1" y="27"/>
                    <a:pt x="0" y="40"/>
                  </a:cubicBezTo>
                  <a:lnTo>
                    <a:pt x="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Rectangle 6044">
              <a:extLst>
                <a:ext uri="{FF2B5EF4-FFF2-40B4-BE49-F238E27FC236}">
                  <a16:creationId xmlns="" xmlns:a16="http://schemas.microsoft.com/office/drawing/2014/main" id="{99EF7712-0016-4884-A0A4-C5E0BE1A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426" y="29559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6045">
              <a:extLst>
                <a:ext uri="{FF2B5EF4-FFF2-40B4-BE49-F238E27FC236}">
                  <a16:creationId xmlns="" xmlns:a16="http://schemas.microsoft.com/office/drawing/2014/main" id="{3DB0F8AA-C8D6-486F-99BE-75A40B51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47988"/>
              <a:ext cx="0" cy="7938"/>
            </a:xfrm>
            <a:custGeom>
              <a:avLst/>
              <a:gdLst>
                <a:gd name="T0" fmla="*/ 2 h 5"/>
                <a:gd name="T1" fmla="*/ 2 h 5"/>
                <a:gd name="T2" fmla="*/ 0 h 5"/>
                <a:gd name="T3" fmla="*/ 3 h 5"/>
                <a:gd name="T4" fmla="*/ 5 h 5"/>
                <a:gd name="T5" fmla="*/ 2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6047">
              <a:extLst>
                <a:ext uri="{FF2B5EF4-FFF2-40B4-BE49-F238E27FC236}">
                  <a16:creationId xmlns="" xmlns:a16="http://schemas.microsoft.com/office/drawing/2014/main" id="{8A59C42A-B72C-487A-B85D-4A3293BDE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47988"/>
              <a:ext cx="1588" cy="7938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2 h 5"/>
                <a:gd name="T4" fmla="*/ 0 w 1"/>
                <a:gd name="T5" fmla="*/ 5 h 5"/>
                <a:gd name="T6" fmla="*/ 1 w 1"/>
                <a:gd name="T7" fmla="*/ 3 h 5"/>
                <a:gd name="T8" fmla="*/ 1 w 1"/>
                <a:gd name="T9" fmla="*/ 0 h 5"/>
                <a:gd name="T10" fmla="*/ 0 w 1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Rectangle 6048">
              <a:extLst>
                <a:ext uri="{FF2B5EF4-FFF2-40B4-BE49-F238E27FC236}">
                  <a16:creationId xmlns="" xmlns:a16="http://schemas.microsoft.com/office/drawing/2014/main" id="{55DD3B28-5905-4CE6-B043-79766CBF0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426" y="29559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6049">
              <a:extLst>
                <a:ext uri="{FF2B5EF4-FFF2-40B4-BE49-F238E27FC236}">
                  <a16:creationId xmlns="" xmlns:a16="http://schemas.microsoft.com/office/drawing/2014/main" id="{7C93E493-B526-4EB0-9C38-330AB7DA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2951163"/>
              <a:ext cx="0" cy="4763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0 h 3"/>
                <a:gd name="T4" fmla="*/ 0 h 3"/>
                <a:gd name="T5" fmla="*/ 0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050">
              <a:extLst>
                <a:ext uri="{FF2B5EF4-FFF2-40B4-BE49-F238E27FC236}">
                  <a16:creationId xmlns="" xmlns:a16="http://schemas.microsoft.com/office/drawing/2014/main" id="{3B8D3E65-B909-4B5B-82B7-C25FD2E3F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2870201"/>
              <a:ext cx="26988" cy="39688"/>
            </a:xfrm>
            <a:custGeom>
              <a:avLst/>
              <a:gdLst>
                <a:gd name="T0" fmla="*/ 27 w 30"/>
                <a:gd name="T1" fmla="*/ 34 h 43"/>
                <a:gd name="T2" fmla="*/ 23 w 30"/>
                <a:gd name="T3" fmla="*/ 18 h 43"/>
                <a:gd name="T4" fmla="*/ 16 w 30"/>
                <a:gd name="T5" fmla="*/ 7 h 43"/>
                <a:gd name="T6" fmla="*/ 12 w 30"/>
                <a:gd name="T7" fmla="*/ 0 h 43"/>
                <a:gd name="T8" fmla="*/ 9 w 30"/>
                <a:gd name="T9" fmla="*/ 8 h 43"/>
                <a:gd name="T10" fmla="*/ 3 w 30"/>
                <a:gd name="T11" fmla="*/ 21 h 43"/>
                <a:gd name="T12" fmla="*/ 5 w 30"/>
                <a:gd name="T13" fmla="*/ 38 h 43"/>
                <a:gd name="T14" fmla="*/ 30 w 30"/>
                <a:gd name="T15" fmla="*/ 43 h 43"/>
                <a:gd name="T16" fmla="*/ 27 w 30"/>
                <a:gd name="T17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3">
                  <a:moveTo>
                    <a:pt x="27" y="34"/>
                  </a:moveTo>
                  <a:cubicBezTo>
                    <a:pt x="23" y="31"/>
                    <a:pt x="28" y="20"/>
                    <a:pt x="23" y="18"/>
                  </a:cubicBezTo>
                  <a:cubicBezTo>
                    <a:pt x="17" y="15"/>
                    <a:pt x="23" y="8"/>
                    <a:pt x="16" y="7"/>
                  </a:cubicBezTo>
                  <a:cubicBezTo>
                    <a:pt x="14" y="7"/>
                    <a:pt x="12" y="0"/>
                    <a:pt x="12" y="0"/>
                  </a:cubicBezTo>
                  <a:cubicBezTo>
                    <a:pt x="12" y="0"/>
                    <a:pt x="11" y="7"/>
                    <a:pt x="9" y="8"/>
                  </a:cubicBezTo>
                  <a:cubicBezTo>
                    <a:pt x="2" y="11"/>
                    <a:pt x="8" y="16"/>
                    <a:pt x="3" y="21"/>
                  </a:cubicBezTo>
                  <a:cubicBezTo>
                    <a:pt x="0" y="25"/>
                    <a:pt x="6" y="33"/>
                    <a:pt x="5" y="38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39"/>
                    <a:pt x="29" y="35"/>
                    <a:pt x="2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51">
              <a:extLst>
                <a:ext uri="{FF2B5EF4-FFF2-40B4-BE49-F238E27FC236}">
                  <a16:creationId xmlns="" xmlns:a16="http://schemas.microsoft.com/office/drawing/2014/main" id="{C007A6FE-FEEB-45A5-B64D-841F7019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2890838"/>
              <a:ext cx="36513" cy="26988"/>
            </a:xfrm>
            <a:custGeom>
              <a:avLst/>
              <a:gdLst>
                <a:gd name="T0" fmla="*/ 33 w 39"/>
                <a:gd name="T1" fmla="*/ 18 h 29"/>
                <a:gd name="T2" fmla="*/ 34 w 39"/>
                <a:gd name="T3" fmla="*/ 8 h 29"/>
                <a:gd name="T4" fmla="*/ 36 w 39"/>
                <a:gd name="T5" fmla="*/ 1 h 29"/>
                <a:gd name="T6" fmla="*/ 29 w 39"/>
                <a:gd name="T7" fmla="*/ 3 h 29"/>
                <a:gd name="T8" fmla="*/ 17 w 39"/>
                <a:gd name="T9" fmla="*/ 6 h 29"/>
                <a:gd name="T10" fmla="*/ 6 w 39"/>
                <a:gd name="T11" fmla="*/ 17 h 29"/>
                <a:gd name="T12" fmla="*/ 0 w 39"/>
                <a:gd name="T13" fmla="*/ 24 h 29"/>
                <a:gd name="T14" fmla="*/ 25 w 39"/>
                <a:gd name="T15" fmla="*/ 29 h 29"/>
                <a:gd name="T16" fmla="*/ 33 w 39"/>
                <a:gd name="T1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9">
                  <a:moveTo>
                    <a:pt x="33" y="18"/>
                  </a:moveTo>
                  <a:cubicBezTo>
                    <a:pt x="31" y="13"/>
                    <a:pt x="39" y="13"/>
                    <a:pt x="34" y="8"/>
                  </a:cubicBezTo>
                  <a:cubicBezTo>
                    <a:pt x="33" y="6"/>
                    <a:pt x="36" y="1"/>
                    <a:pt x="36" y="1"/>
                  </a:cubicBezTo>
                  <a:cubicBezTo>
                    <a:pt x="36" y="1"/>
                    <a:pt x="31" y="4"/>
                    <a:pt x="29" y="3"/>
                  </a:cubicBezTo>
                  <a:cubicBezTo>
                    <a:pt x="23" y="0"/>
                    <a:pt x="24" y="7"/>
                    <a:pt x="17" y="6"/>
                  </a:cubicBezTo>
                  <a:cubicBezTo>
                    <a:pt x="12" y="6"/>
                    <a:pt x="11" y="16"/>
                    <a:pt x="6" y="17"/>
                  </a:cubicBezTo>
                  <a:cubicBezTo>
                    <a:pt x="4" y="17"/>
                    <a:pt x="1" y="20"/>
                    <a:pt x="0" y="24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5"/>
                    <a:pt x="34" y="22"/>
                    <a:pt x="3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052">
              <a:extLst>
                <a:ext uri="{FF2B5EF4-FFF2-40B4-BE49-F238E27FC236}">
                  <a16:creationId xmlns="" xmlns:a16="http://schemas.microsoft.com/office/drawing/2014/main" id="{190AF53B-8C46-4977-BF69-A41B85D3B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1" y="2849563"/>
              <a:ext cx="25400" cy="52388"/>
            </a:xfrm>
            <a:custGeom>
              <a:avLst/>
              <a:gdLst>
                <a:gd name="T0" fmla="*/ 18 w 27"/>
                <a:gd name="T1" fmla="*/ 48 h 55"/>
                <a:gd name="T2" fmla="*/ 20 w 27"/>
                <a:gd name="T3" fmla="*/ 32 h 55"/>
                <a:gd name="T4" fmla="*/ 24 w 27"/>
                <a:gd name="T5" fmla="*/ 18 h 55"/>
                <a:gd name="T6" fmla="*/ 27 w 27"/>
                <a:gd name="T7" fmla="*/ 10 h 55"/>
                <a:gd name="T8" fmla="*/ 4 w 27"/>
                <a:gd name="T9" fmla="*/ 0 h 55"/>
                <a:gd name="T10" fmla="*/ 3 w 27"/>
                <a:gd name="T11" fmla="*/ 1 h 55"/>
                <a:gd name="T12" fmla="*/ 5 w 27"/>
                <a:gd name="T13" fmla="*/ 19 h 55"/>
                <a:gd name="T14" fmla="*/ 11 w 27"/>
                <a:gd name="T15" fmla="*/ 33 h 55"/>
                <a:gd name="T16" fmla="*/ 16 w 27"/>
                <a:gd name="T17" fmla="*/ 47 h 55"/>
                <a:gd name="T18" fmla="*/ 17 w 27"/>
                <a:gd name="T19" fmla="*/ 55 h 55"/>
                <a:gd name="T20" fmla="*/ 18 w 27"/>
                <a:gd name="T21" fmla="*/ 50 h 55"/>
                <a:gd name="T22" fmla="*/ 18 w 27"/>
                <a:gd name="T23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55">
                  <a:moveTo>
                    <a:pt x="18" y="48"/>
                  </a:moveTo>
                  <a:cubicBezTo>
                    <a:pt x="17" y="42"/>
                    <a:pt x="17" y="35"/>
                    <a:pt x="20" y="32"/>
                  </a:cubicBezTo>
                  <a:cubicBezTo>
                    <a:pt x="26" y="24"/>
                    <a:pt x="21" y="22"/>
                    <a:pt x="24" y="18"/>
                  </a:cubicBezTo>
                  <a:cubicBezTo>
                    <a:pt x="25" y="15"/>
                    <a:pt x="26" y="13"/>
                    <a:pt x="27" y="1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0" y="5"/>
                    <a:pt x="1" y="11"/>
                    <a:pt x="5" y="19"/>
                  </a:cubicBezTo>
                  <a:cubicBezTo>
                    <a:pt x="8" y="23"/>
                    <a:pt x="3" y="26"/>
                    <a:pt x="11" y="33"/>
                  </a:cubicBezTo>
                  <a:cubicBezTo>
                    <a:pt x="14" y="35"/>
                    <a:pt x="15" y="42"/>
                    <a:pt x="16" y="47"/>
                  </a:cubicBezTo>
                  <a:cubicBezTo>
                    <a:pt x="16" y="48"/>
                    <a:pt x="16" y="51"/>
                    <a:pt x="17" y="55"/>
                  </a:cubicBezTo>
                  <a:cubicBezTo>
                    <a:pt x="18" y="50"/>
                    <a:pt x="18" y="50"/>
                    <a:pt x="18" y="50"/>
                  </a:cubicBezTo>
                  <a:lnTo>
                    <a:pt x="18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053">
              <a:extLst>
                <a:ext uri="{FF2B5EF4-FFF2-40B4-BE49-F238E27FC236}">
                  <a16:creationId xmlns="" xmlns:a16="http://schemas.microsoft.com/office/drawing/2014/main" id="{D013BC11-76E9-4E16-A4F8-0513C97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1" y="2865438"/>
              <a:ext cx="39688" cy="36513"/>
            </a:xfrm>
            <a:custGeom>
              <a:avLst/>
              <a:gdLst>
                <a:gd name="T0" fmla="*/ 17 w 43"/>
                <a:gd name="T1" fmla="*/ 7 h 40"/>
                <a:gd name="T2" fmla="*/ 11 w 43"/>
                <a:gd name="T3" fmla="*/ 19 h 40"/>
                <a:gd name="T4" fmla="*/ 3 w 43"/>
                <a:gd name="T5" fmla="*/ 33 h 40"/>
                <a:gd name="T6" fmla="*/ 2 w 43"/>
                <a:gd name="T7" fmla="*/ 35 h 40"/>
                <a:gd name="T8" fmla="*/ 0 w 43"/>
                <a:gd name="T9" fmla="*/ 40 h 40"/>
                <a:gd name="T10" fmla="*/ 5 w 43"/>
                <a:gd name="T11" fmla="*/ 34 h 40"/>
                <a:gd name="T12" fmla="*/ 17 w 43"/>
                <a:gd name="T13" fmla="*/ 25 h 40"/>
                <a:gd name="T14" fmla="*/ 30 w 43"/>
                <a:gd name="T15" fmla="*/ 19 h 40"/>
                <a:gd name="T16" fmla="*/ 43 w 43"/>
                <a:gd name="T17" fmla="*/ 11 h 40"/>
                <a:gd name="T18" fmla="*/ 43 w 43"/>
                <a:gd name="T19" fmla="*/ 10 h 40"/>
                <a:gd name="T20" fmla="*/ 20 w 43"/>
                <a:gd name="T21" fmla="*/ 0 h 40"/>
                <a:gd name="T22" fmla="*/ 17 w 43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40">
                  <a:moveTo>
                    <a:pt x="17" y="7"/>
                  </a:moveTo>
                  <a:cubicBezTo>
                    <a:pt x="16" y="11"/>
                    <a:pt x="10" y="10"/>
                    <a:pt x="11" y="19"/>
                  </a:cubicBezTo>
                  <a:cubicBezTo>
                    <a:pt x="11" y="23"/>
                    <a:pt x="7" y="28"/>
                    <a:pt x="3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7"/>
                    <a:pt x="5" y="34"/>
                    <a:pt x="5" y="34"/>
                  </a:cubicBezTo>
                  <a:cubicBezTo>
                    <a:pt x="9" y="29"/>
                    <a:pt x="13" y="25"/>
                    <a:pt x="17" y="25"/>
                  </a:cubicBezTo>
                  <a:cubicBezTo>
                    <a:pt x="27" y="25"/>
                    <a:pt x="25" y="20"/>
                    <a:pt x="30" y="19"/>
                  </a:cubicBezTo>
                  <a:cubicBezTo>
                    <a:pt x="38" y="17"/>
                    <a:pt x="43" y="15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2"/>
                    <a:pt x="18" y="4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054">
              <a:extLst>
                <a:ext uri="{FF2B5EF4-FFF2-40B4-BE49-F238E27FC236}">
                  <a16:creationId xmlns="" xmlns:a16="http://schemas.microsoft.com/office/drawing/2014/main" id="{E7BE1635-50E6-4FBA-9C19-52EEF0AB4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2901951"/>
              <a:ext cx="4763" cy="9525"/>
            </a:xfrm>
            <a:custGeom>
              <a:avLst/>
              <a:gdLst>
                <a:gd name="T0" fmla="*/ 2 w 4"/>
                <a:gd name="T1" fmla="*/ 3 h 11"/>
                <a:gd name="T2" fmla="*/ 2 w 4"/>
                <a:gd name="T3" fmla="*/ 3 h 11"/>
                <a:gd name="T4" fmla="*/ 2 w 4"/>
                <a:gd name="T5" fmla="*/ 3 h 11"/>
                <a:gd name="T6" fmla="*/ 2 w 4"/>
                <a:gd name="T7" fmla="*/ 3 h 11"/>
                <a:gd name="T8" fmla="*/ 2 w 4"/>
                <a:gd name="T9" fmla="*/ 0 h 11"/>
                <a:gd name="T10" fmla="*/ 0 w 4"/>
                <a:gd name="T11" fmla="*/ 10 h 11"/>
                <a:gd name="T12" fmla="*/ 2 w 4"/>
                <a:gd name="T13" fmla="*/ 11 h 11"/>
                <a:gd name="T14" fmla="*/ 4 w 4"/>
                <a:gd name="T15" fmla="*/ 1 h 11"/>
                <a:gd name="T16" fmla="*/ 2 w 4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7"/>
                    <a:pt x="3" y="4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055">
              <a:extLst>
                <a:ext uri="{FF2B5EF4-FFF2-40B4-BE49-F238E27FC236}">
                  <a16:creationId xmlns="" xmlns:a16="http://schemas.microsoft.com/office/drawing/2014/main" id="{E20731EF-5B85-4C07-9995-4467E0369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2862263"/>
              <a:ext cx="14288" cy="38100"/>
            </a:xfrm>
            <a:custGeom>
              <a:avLst/>
              <a:gdLst>
                <a:gd name="T0" fmla="*/ 1 w 16"/>
                <a:gd name="T1" fmla="*/ 40 h 40"/>
                <a:gd name="T2" fmla="*/ 3 w 16"/>
                <a:gd name="T3" fmla="*/ 38 h 40"/>
                <a:gd name="T4" fmla="*/ 16 w 16"/>
                <a:gd name="T5" fmla="*/ 1 h 40"/>
                <a:gd name="T6" fmla="*/ 14 w 16"/>
                <a:gd name="T7" fmla="*/ 0 h 40"/>
                <a:gd name="T8" fmla="*/ 0 w 16"/>
                <a:gd name="T9" fmla="*/ 37 h 40"/>
                <a:gd name="T10" fmla="*/ 1 w 16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0">
                  <a:moveTo>
                    <a:pt x="1" y="40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6" y="25"/>
                    <a:pt x="11" y="13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12"/>
                    <a:pt x="4" y="24"/>
                    <a:pt x="0" y="37"/>
                  </a:cubicBezTo>
                  <a:lnTo>
                    <a:pt x="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Rectangle 6056">
              <a:extLst>
                <a:ext uri="{FF2B5EF4-FFF2-40B4-BE49-F238E27FC236}">
                  <a16:creationId xmlns="" xmlns:a16="http://schemas.microsoft.com/office/drawing/2014/main" id="{4379946B-4698-4B65-811C-7E7A3B968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9035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057">
              <a:extLst>
                <a:ext uri="{FF2B5EF4-FFF2-40B4-BE49-F238E27FC236}">
                  <a16:creationId xmlns="" xmlns:a16="http://schemas.microsoft.com/office/drawing/2014/main" id="{5491E8AA-A8B5-466C-8909-B653424A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6" y="2897188"/>
              <a:ext cx="3175" cy="6350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1 w 2"/>
                <a:gd name="T5" fmla="*/ 0 h 4"/>
                <a:gd name="T6" fmla="*/ 0 w 2"/>
                <a:gd name="T7" fmla="*/ 3 h 4"/>
                <a:gd name="T8" fmla="*/ 0 w 2"/>
                <a:gd name="T9" fmla="*/ 4 h 4"/>
                <a:gd name="T10" fmla="*/ 2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2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058">
              <a:extLst>
                <a:ext uri="{FF2B5EF4-FFF2-40B4-BE49-F238E27FC236}">
                  <a16:creationId xmlns="" xmlns:a16="http://schemas.microsoft.com/office/drawing/2014/main" id="{DA3E88D3-90D1-41F8-83C7-E6010B3F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6" y="2897188"/>
              <a:ext cx="4763" cy="6350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2 h 4"/>
                <a:gd name="T4" fmla="*/ 0 w 3"/>
                <a:gd name="T5" fmla="*/ 4 h 4"/>
                <a:gd name="T6" fmla="*/ 2 w 3"/>
                <a:gd name="T7" fmla="*/ 3 h 4"/>
                <a:gd name="T8" fmla="*/ 3 w 3"/>
                <a:gd name="T9" fmla="*/ 0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Rectangle 6059">
              <a:extLst>
                <a:ext uri="{FF2B5EF4-FFF2-40B4-BE49-F238E27FC236}">
                  <a16:creationId xmlns="" xmlns:a16="http://schemas.microsoft.com/office/drawing/2014/main" id="{411062B1-D6DA-4A36-AE0D-273B61B4E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776" y="29035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060">
              <a:extLst>
                <a:ext uri="{FF2B5EF4-FFF2-40B4-BE49-F238E27FC236}">
                  <a16:creationId xmlns="" xmlns:a16="http://schemas.microsoft.com/office/drawing/2014/main" id="{D0CF4300-CC63-450F-9D9F-53866B7EC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6" y="290036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6061">
              <a:extLst>
                <a:ext uri="{FF2B5EF4-FFF2-40B4-BE49-F238E27FC236}">
                  <a16:creationId xmlns="" xmlns:a16="http://schemas.microsoft.com/office/drawing/2014/main" id="{56644C93-7B28-49B6-9179-89036CB26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76" y="2816226"/>
              <a:ext cx="25400" cy="42863"/>
            </a:xfrm>
            <a:custGeom>
              <a:avLst/>
              <a:gdLst>
                <a:gd name="T0" fmla="*/ 24 w 28"/>
                <a:gd name="T1" fmla="*/ 37 h 46"/>
                <a:gd name="T2" fmla="*/ 24 w 28"/>
                <a:gd name="T3" fmla="*/ 20 h 46"/>
                <a:gd name="T4" fmla="*/ 19 w 28"/>
                <a:gd name="T5" fmla="*/ 9 h 46"/>
                <a:gd name="T6" fmla="*/ 17 w 28"/>
                <a:gd name="T7" fmla="*/ 0 h 46"/>
                <a:gd name="T8" fmla="*/ 12 w 28"/>
                <a:gd name="T9" fmla="*/ 8 h 46"/>
                <a:gd name="T10" fmla="*/ 4 w 28"/>
                <a:gd name="T11" fmla="*/ 20 h 46"/>
                <a:gd name="T12" fmla="*/ 2 w 28"/>
                <a:gd name="T13" fmla="*/ 36 h 46"/>
                <a:gd name="T14" fmla="*/ 25 w 28"/>
                <a:gd name="T15" fmla="*/ 46 h 46"/>
                <a:gd name="T16" fmla="*/ 24 w 28"/>
                <a:gd name="T1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6">
                  <a:moveTo>
                    <a:pt x="24" y="37"/>
                  </a:moveTo>
                  <a:cubicBezTo>
                    <a:pt x="21" y="33"/>
                    <a:pt x="28" y="23"/>
                    <a:pt x="24" y="20"/>
                  </a:cubicBezTo>
                  <a:cubicBezTo>
                    <a:pt x="19" y="16"/>
                    <a:pt x="26" y="11"/>
                    <a:pt x="19" y="9"/>
                  </a:cubicBezTo>
                  <a:cubicBezTo>
                    <a:pt x="17" y="8"/>
                    <a:pt x="17" y="0"/>
                    <a:pt x="17" y="0"/>
                  </a:cubicBezTo>
                  <a:cubicBezTo>
                    <a:pt x="17" y="0"/>
                    <a:pt x="14" y="8"/>
                    <a:pt x="12" y="8"/>
                  </a:cubicBezTo>
                  <a:cubicBezTo>
                    <a:pt x="5" y="9"/>
                    <a:pt x="10" y="16"/>
                    <a:pt x="4" y="20"/>
                  </a:cubicBezTo>
                  <a:cubicBezTo>
                    <a:pt x="0" y="22"/>
                    <a:pt x="4" y="32"/>
                    <a:pt x="2" y="3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2"/>
                    <a:pt x="26" y="39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6062">
              <a:extLst>
                <a:ext uri="{FF2B5EF4-FFF2-40B4-BE49-F238E27FC236}">
                  <a16:creationId xmlns="" xmlns:a16="http://schemas.microsoft.com/office/drawing/2014/main" id="{F03390A0-8515-42B3-A8A2-259125616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2847976"/>
              <a:ext cx="38100" cy="26988"/>
            </a:xfrm>
            <a:custGeom>
              <a:avLst/>
              <a:gdLst>
                <a:gd name="T0" fmla="*/ 33 w 40"/>
                <a:gd name="T1" fmla="*/ 20 h 29"/>
                <a:gd name="T2" fmla="*/ 36 w 40"/>
                <a:gd name="T3" fmla="*/ 10 h 29"/>
                <a:gd name="T4" fmla="*/ 40 w 40"/>
                <a:gd name="T5" fmla="*/ 4 h 29"/>
                <a:gd name="T6" fmla="*/ 32 w 40"/>
                <a:gd name="T7" fmla="*/ 5 h 29"/>
                <a:gd name="T8" fmla="*/ 20 w 40"/>
                <a:gd name="T9" fmla="*/ 5 h 29"/>
                <a:gd name="T10" fmla="*/ 7 w 40"/>
                <a:gd name="T11" fmla="*/ 13 h 29"/>
                <a:gd name="T12" fmla="*/ 0 w 40"/>
                <a:gd name="T13" fmla="*/ 19 h 29"/>
                <a:gd name="T14" fmla="*/ 23 w 40"/>
                <a:gd name="T15" fmla="*/ 29 h 29"/>
                <a:gd name="T16" fmla="*/ 33 w 40"/>
                <a:gd name="T1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9">
                  <a:moveTo>
                    <a:pt x="33" y="20"/>
                  </a:moveTo>
                  <a:cubicBezTo>
                    <a:pt x="32" y="14"/>
                    <a:pt x="40" y="16"/>
                    <a:pt x="36" y="10"/>
                  </a:cubicBezTo>
                  <a:cubicBezTo>
                    <a:pt x="35" y="8"/>
                    <a:pt x="40" y="4"/>
                    <a:pt x="40" y="4"/>
                  </a:cubicBezTo>
                  <a:cubicBezTo>
                    <a:pt x="40" y="4"/>
                    <a:pt x="33" y="6"/>
                    <a:pt x="32" y="5"/>
                  </a:cubicBezTo>
                  <a:cubicBezTo>
                    <a:pt x="27" y="0"/>
                    <a:pt x="26" y="8"/>
                    <a:pt x="20" y="5"/>
                  </a:cubicBezTo>
                  <a:cubicBezTo>
                    <a:pt x="15" y="4"/>
                    <a:pt x="12" y="14"/>
                    <a:pt x="7" y="13"/>
                  </a:cubicBezTo>
                  <a:cubicBezTo>
                    <a:pt x="4" y="13"/>
                    <a:pt x="2" y="15"/>
                    <a:pt x="0" y="1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5"/>
                    <a:pt x="34" y="24"/>
                    <a:pt x="3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6063">
              <a:extLst>
                <a:ext uri="{FF2B5EF4-FFF2-40B4-BE49-F238E27FC236}">
                  <a16:creationId xmlns="" xmlns:a16="http://schemas.microsoft.com/office/drawing/2014/main" id="{75D457E3-FAA6-4E53-8EFB-5A22CD55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6" y="2800351"/>
              <a:ext cx="23813" cy="52388"/>
            </a:xfrm>
            <a:custGeom>
              <a:avLst/>
              <a:gdLst>
                <a:gd name="T0" fmla="*/ 9 w 26"/>
                <a:gd name="T1" fmla="*/ 49 h 56"/>
                <a:gd name="T2" fmla="*/ 15 w 26"/>
                <a:gd name="T3" fmla="*/ 34 h 56"/>
                <a:gd name="T4" fmla="*/ 21 w 26"/>
                <a:gd name="T5" fmla="*/ 21 h 56"/>
                <a:gd name="T6" fmla="*/ 26 w 26"/>
                <a:gd name="T7" fmla="*/ 15 h 56"/>
                <a:gd name="T8" fmla="*/ 6 w 26"/>
                <a:gd name="T9" fmla="*/ 0 h 56"/>
                <a:gd name="T10" fmla="*/ 5 w 26"/>
                <a:gd name="T11" fmla="*/ 0 h 56"/>
                <a:gd name="T12" fmla="*/ 3 w 26"/>
                <a:gd name="T13" fmla="*/ 19 h 56"/>
                <a:gd name="T14" fmla="*/ 6 w 26"/>
                <a:gd name="T15" fmla="*/ 33 h 56"/>
                <a:gd name="T16" fmla="*/ 7 w 26"/>
                <a:gd name="T17" fmla="*/ 49 h 56"/>
                <a:gd name="T18" fmla="*/ 7 w 26"/>
                <a:gd name="T19" fmla="*/ 56 h 56"/>
                <a:gd name="T20" fmla="*/ 9 w 26"/>
                <a:gd name="T21" fmla="*/ 52 h 56"/>
                <a:gd name="T22" fmla="*/ 9 w 26"/>
                <a:gd name="T23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56">
                  <a:moveTo>
                    <a:pt x="9" y="49"/>
                  </a:moveTo>
                  <a:cubicBezTo>
                    <a:pt x="10" y="43"/>
                    <a:pt x="11" y="37"/>
                    <a:pt x="15" y="34"/>
                  </a:cubicBezTo>
                  <a:cubicBezTo>
                    <a:pt x="22" y="28"/>
                    <a:pt x="18" y="25"/>
                    <a:pt x="21" y="21"/>
                  </a:cubicBezTo>
                  <a:cubicBezTo>
                    <a:pt x="23" y="19"/>
                    <a:pt x="25" y="17"/>
                    <a:pt x="26" y="1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10"/>
                    <a:pt x="3" y="19"/>
                  </a:cubicBezTo>
                  <a:cubicBezTo>
                    <a:pt x="5" y="23"/>
                    <a:pt x="0" y="25"/>
                    <a:pt x="6" y="33"/>
                  </a:cubicBezTo>
                  <a:cubicBezTo>
                    <a:pt x="8" y="36"/>
                    <a:pt x="8" y="43"/>
                    <a:pt x="7" y="49"/>
                  </a:cubicBezTo>
                  <a:cubicBezTo>
                    <a:pt x="7" y="49"/>
                    <a:pt x="7" y="52"/>
                    <a:pt x="7" y="56"/>
                  </a:cubicBezTo>
                  <a:cubicBezTo>
                    <a:pt x="9" y="52"/>
                    <a:pt x="9" y="52"/>
                    <a:pt x="9" y="52"/>
                  </a:cubicBezTo>
                  <a:lnTo>
                    <a:pt x="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6064">
              <a:extLst>
                <a:ext uri="{FF2B5EF4-FFF2-40B4-BE49-F238E27FC236}">
                  <a16:creationId xmlns="" xmlns:a16="http://schemas.microsoft.com/office/drawing/2014/main" id="{F1BBBE50-EF9F-47FC-AF26-74E93F6E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2820988"/>
              <a:ext cx="44450" cy="33338"/>
            </a:xfrm>
            <a:custGeom>
              <a:avLst/>
              <a:gdLst>
                <a:gd name="T0" fmla="*/ 23 w 48"/>
                <a:gd name="T1" fmla="*/ 7 h 36"/>
                <a:gd name="T2" fmla="*/ 15 w 48"/>
                <a:gd name="T3" fmla="*/ 18 h 36"/>
                <a:gd name="T4" fmla="*/ 5 w 48"/>
                <a:gd name="T5" fmla="*/ 29 h 36"/>
                <a:gd name="T6" fmla="*/ 2 w 48"/>
                <a:gd name="T7" fmla="*/ 31 h 36"/>
                <a:gd name="T8" fmla="*/ 0 w 48"/>
                <a:gd name="T9" fmla="*/ 36 h 36"/>
                <a:gd name="T10" fmla="*/ 6 w 48"/>
                <a:gd name="T11" fmla="*/ 31 h 36"/>
                <a:gd name="T12" fmla="*/ 20 w 48"/>
                <a:gd name="T13" fmla="*/ 25 h 36"/>
                <a:gd name="T14" fmla="*/ 33 w 48"/>
                <a:gd name="T15" fmla="*/ 21 h 36"/>
                <a:gd name="T16" fmla="*/ 48 w 48"/>
                <a:gd name="T17" fmla="*/ 16 h 36"/>
                <a:gd name="T18" fmla="*/ 48 w 48"/>
                <a:gd name="T19" fmla="*/ 15 h 36"/>
                <a:gd name="T20" fmla="*/ 27 w 48"/>
                <a:gd name="T21" fmla="*/ 0 h 36"/>
                <a:gd name="T22" fmla="*/ 23 w 48"/>
                <a:gd name="T2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36">
                  <a:moveTo>
                    <a:pt x="23" y="7"/>
                  </a:moveTo>
                  <a:cubicBezTo>
                    <a:pt x="22" y="11"/>
                    <a:pt x="16" y="8"/>
                    <a:pt x="15" y="18"/>
                  </a:cubicBezTo>
                  <a:cubicBezTo>
                    <a:pt x="14" y="22"/>
                    <a:pt x="9" y="26"/>
                    <a:pt x="5" y="29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3"/>
                    <a:pt x="6" y="31"/>
                    <a:pt x="6" y="31"/>
                  </a:cubicBezTo>
                  <a:cubicBezTo>
                    <a:pt x="11" y="27"/>
                    <a:pt x="16" y="24"/>
                    <a:pt x="20" y="25"/>
                  </a:cubicBezTo>
                  <a:cubicBezTo>
                    <a:pt x="30" y="27"/>
                    <a:pt x="29" y="21"/>
                    <a:pt x="33" y="21"/>
                  </a:cubicBezTo>
                  <a:cubicBezTo>
                    <a:pt x="42" y="22"/>
                    <a:pt x="47" y="20"/>
                    <a:pt x="48" y="16"/>
                  </a:cubicBezTo>
                  <a:cubicBezTo>
                    <a:pt x="48" y="16"/>
                    <a:pt x="48" y="15"/>
                    <a:pt x="48" y="1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24" y="4"/>
                    <a:pt x="2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6065">
              <a:extLst>
                <a:ext uri="{FF2B5EF4-FFF2-40B4-BE49-F238E27FC236}">
                  <a16:creationId xmlns="" xmlns:a16="http://schemas.microsoft.com/office/drawing/2014/main" id="{43528749-1810-409C-8968-F58C43F8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852738"/>
              <a:ext cx="6350" cy="11113"/>
            </a:xfrm>
            <a:custGeom>
              <a:avLst/>
              <a:gdLst>
                <a:gd name="T0" fmla="*/ 4 w 6"/>
                <a:gd name="T1" fmla="*/ 4 h 11"/>
                <a:gd name="T2" fmla="*/ 4 w 6"/>
                <a:gd name="T3" fmla="*/ 4 h 11"/>
                <a:gd name="T4" fmla="*/ 4 w 6"/>
                <a:gd name="T5" fmla="*/ 4 h 11"/>
                <a:gd name="T6" fmla="*/ 4 w 6"/>
                <a:gd name="T7" fmla="*/ 4 h 11"/>
                <a:gd name="T8" fmla="*/ 4 w 6"/>
                <a:gd name="T9" fmla="*/ 0 h 11"/>
                <a:gd name="T10" fmla="*/ 0 w 6"/>
                <a:gd name="T11" fmla="*/ 10 h 11"/>
                <a:gd name="T12" fmla="*/ 2 w 6"/>
                <a:gd name="T13" fmla="*/ 11 h 11"/>
                <a:gd name="T14" fmla="*/ 6 w 6"/>
                <a:gd name="T15" fmla="*/ 2 h 11"/>
                <a:gd name="T16" fmla="*/ 4 w 6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1" y="6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8"/>
                    <a:pt x="5" y="5"/>
                    <a:pt x="6" y="2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6066">
              <a:extLst>
                <a:ext uri="{FF2B5EF4-FFF2-40B4-BE49-F238E27FC236}">
                  <a16:creationId xmlns="" xmlns:a16="http://schemas.microsoft.com/office/drawing/2014/main" id="{AE3BCA8A-A6F1-4E27-97BF-77EBEDB8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2817813"/>
              <a:ext cx="20638" cy="33338"/>
            </a:xfrm>
            <a:custGeom>
              <a:avLst/>
              <a:gdLst>
                <a:gd name="T0" fmla="*/ 0 w 23"/>
                <a:gd name="T1" fmla="*/ 37 h 37"/>
                <a:gd name="T2" fmla="*/ 2 w 23"/>
                <a:gd name="T3" fmla="*/ 35 h 37"/>
                <a:gd name="T4" fmla="*/ 23 w 23"/>
                <a:gd name="T5" fmla="*/ 1 h 37"/>
                <a:gd name="T6" fmla="*/ 21 w 23"/>
                <a:gd name="T7" fmla="*/ 0 h 37"/>
                <a:gd name="T8" fmla="*/ 0 w 23"/>
                <a:gd name="T9" fmla="*/ 34 h 37"/>
                <a:gd name="T10" fmla="*/ 0 w 23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0" y="37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9" y="23"/>
                    <a:pt x="16" y="12"/>
                    <a:pt x="23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11"/>
                    <a:pt x="6" y="22"/>
                    <a:pt x="0" y="34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Rectangle 6067">
              <a:extLst>
                <a:ext uri="{FF2B5EF4-FFF2-40B4-BE49-F238E27FC236}">
                  <a16:creationId xmlns="" xmlns:a16="http://schemas.microsoft.com/office/drawing/2014/main" id="{4DBF8F38-2927-4AB3-9E53-9DAD7AFC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826" y="28559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6068">
              <a:extLst>
                <a:ext uri="{FF2B5EF4-FFF2-40B4-BE49-F238E27FC236}">
                  <a16:creationId xmlns="" xmlns:a16="http://schemas.microsoft.com/office/drawing/2014/main" id="{B1E160B4-8982-4936-B6DA-F0040A9C7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2849563"/>
              <a:ext cx="1588" cy="6350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6069">
              <a:extLst>
                <a:ext uri="{FF2B5EF4-FFF2-40B4-BE49-F238E27FC236}">
                  <a16:creationId xmlns="" xmlns:a16="http://schemas.microsoft.com/office/drawing/2014/main" id="{09CA12F8-DFAB-464F-8871-1B07F9368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2849563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0 w 2"/>
                <a:gd name="T5" fmla="*/ 4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Rectangle 6070">
              <a:extLst>
                <a:ext uri="{FF2B5EF4-FFF2-40B4-BE49-F238E27FC236}">
                  <a16:creationId xmlns="" xmlns:a16="http://schemas.microsoft.com/office/drawing/2014/main" id="{8A209E3F-7E16-43C9-A61D-A1B770D73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826" y="28559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6071">
              <a:extLst>
                <a:ext uri="{FF2B5EF4-FFF2-40B4-BE49-F238E27FC236}">
                  <a16:creationId xmlns="" xmlns:a16="http://schemas.microsoft.com/office/drawing/2014/main" id="{945AC1A0-72B6-4C46-A1B7-22C2DF6C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2851151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6072">
              <a:extLst>
                <a:ext uri="{FF2B5EF4-FFF2-40B4-BE49-F238E27FC236}">
                  <a16:creationId xmlns="" xmlns:a16="http://schemas.microsoft.com/office/drawing/2014/main" id="{1CF1AB1D-2F29-473C-A1BD-29A22DA32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2770188"/>
              <a:ext cx="26988" cy="44450"/>
            </a:xfrm>
            <a:custGeom>
              <a:avLst/>
              <a:gdLst>
                <a:gd name="T0" fmla="*/ 21 w 28"/>
                <a:gd name="T1" fmla="*/ 37 h 47"/>
                <a:gd name="T2" fmla="*/ 25 w 28"/>
                <a:gd name="T3" fmla="*/ 21 h 47"/>
                <a:gd name="T4" fmla="*/ 23 w 28"/>
                <a:gd name="T5" fmla="*/ 9 h 47"/>
                <a:gd name="T6" fmla="*/ 22 w 28"/>
                <a:gd name="T7" fmla="*/ 0 h 47"/>
                <a:gd name="T8" fmla="*/ 15 w 28"/>
                <a:gd name="T9" fmla="*/ 7 h 47"/>
                <a:gd name="T10" fmla="*/ 5 w 28"/>
                <a:gd name="T11" fmla="*/ 16 h 47"/>
                <a:gd name="T12" fmla="*/ 0 w 28"/>
                <a:gd name="T13" fmla="*/ 32 h 47"/>
                <a:gd name="T14" fmla="*/ 20 w 28"/>
                <a:gd name="T15" fmla="*/ 47 h 47"/>
                <a:gd name="T16" fmla="*/ 21 w 28"/>
                <a:gd name="T17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7">
                  <a:moveTo>
                    <a:pt x="21" y="37"/>
                  </a:moveTo>
                  <a:cubicBezTo>
                    <a:pt x="19" y="33"/>
                    <a:pt x="28" y="25"/>
                    <a:pt x="25" y="21"/>
                  </a:cubicBezTo>
                  <a:cubicBezTo>
                    <a:pt x="21" y="16"/>
                    <a:pt x="28" y="12"/>
                    <a:pt x="23" y="9"/>
                  </a:cubicBezTo>
                  <a:cubicBezTo>
                    <a:pt x="21" y="8"/>
                    <a:pt x="22" y="0"/>
                    <a:pt x="22" y="0"/>
                  </a:cubicBezTo>
                  <a:cubicBezTo>
                    <a:pt x="22" y="0"/>
                    <a:pt x="18" y="7"/>
                    <a:pt x="15" y="7"/>
                  </a:cubicBezTo>
                  <a:cubicBezTo>
                    <a:pt x="8" y="6"/>
                    <a:pt x="12" y="14"/>
                    <a:pt x="5" y="16"/>
                  </a:cubicBezTo>
                  <a:cubicBezTo>
                    <a:pt x="0" y="18"/>
                    <a:pt x="3" y="28"/>
                    <a:pt x="0" y="32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2" y="43"/>
                    <a:pt x="23" y="40"/>
                    <a:pt x="2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6073">
              <a:extLst>
                <a:ext uri="{FF2B5EF4-FFF2-40B4-BE49-F238E27FC236}">
                  <a16:creationId xmlns="" xmlns:a16="http://schemas.microsoft.com/office/drawing/2014/main" id="{1F375D37-06A0-4DC0-869C-1F4EC246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2809876"/>
              <a:ext cx="39688" cy="25400"/>
            </a:xfrm>
            <a:custGeom>
              <a:avLst/>
              <a:gdLst>
                <a:gd name="T0" fmla="*/ 33 w 43"/>
                <a:gd name="T1" fmla="*/ 21 h 27"/>
                <a:gd name="T2" fmla="*/ 38 w 43"/>
                <a:gd name="T3" fmla="*/ 12 h 27"/>
                <a:gd name="T4" fmla="*/ 43 w 43"/>
                <a:gd name="T5" fmla="*/ 6 h 27"/>
                <a:gd name="T6" fmla="*/ 35 w 43"/>
                <a:gd name="T7" fmla="*/ 5 h 27"/>
                <a:gd name="T8" fmla="*/ 23 w 43"/>
                <a:gd name="T9" fmla="*/ 3 h 27"/>
                <a:gd name="T10" fmla="*/ 9 w 43"/>
                <a:gd name="T11" fmla="*/ 9 h 27"/>
                <a:gd name="T12" fmla="*/ 0 w 43"/>
                <a:gd name="T13" fmla="*/ 12 h 27"/>
                <a:gd name="T14" fmla="*/ 21 w 43"/>
                <a:gd name="T15" fmla="*/ 27 h 27"/>
                <a:gd name="T16" fmla="*/ 33 w 43"/>
                <a:gd name="T1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3" y="21"/>
                  </a:moveTo>
                  <a:cubicBezTo>
                    <a:pt x="33" y="15"/>
                    <a:pt x="40" y="18"/>
                    <a:pt x="38" y="12"/>
                  </a:cubicBezTo>
                  <a:cubicBezTo>
                    <a:pt x="38" y="10"/>
                    <a:pt x="43" y="6"/>
                    <a:pt x="43" y="6"/>
                  </a:cubicBezTo>
                  <a:cubicBezTo>
                    <a:pt x="43" y="6"/>
                    <a:pt x="36" y="7"/>
                    <a:pt x="35" y="5"/>
                  </a:cubicBezTo>
                  <a:cubicBezTo>
                    <a:pt x="31" y="0"/>
                    <a:pt x="29" y="7"/>
                    <a:pt x="23" y="3"/>
                  </a:cubicBezTo>
                  <a:cubicBezTo>
                    <a:pt x="19" y="1"/>
                    <a:pt x="13" y="10"/>
                    <a:pt x="9" y="9"/>
                  </a:cubicBezTo>
                  <a:cubicBezTo>
                    <a:pt x="6" y="8"/>
                    <a:pt x="3" y="9"/>
                    <a:pt x="0" y="12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3" y="24"/>
                    <a:pt x="33" y="25"/>
                    <a:pt x="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6074">
              <a:extLst>
                <a:ext uri="{FF2B5EF4-FFF2-40B4-BE49-F238E27FC236}">
                  <a16:creationId xmlns="" xmlns:a16="http://schemas.microsoft.com/office/drawing/2014/main" id="{42B2193E-7A49-4B0E-8ED7-526A5A95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2757488"/>
              <a:ext cx="25400" cy="52388"/>
            </a:xfrm>
            <a:custGeom>
              <a:avLst/>
              <a:gdLst>
                <a:gd name="T0" fmla="*/ 4 w 28"/>
                <a:gd name="T1" fmla="*/ 49 h 56"/>
                <a:gd name="T2" fmla="*/ 12 w 28"/>
                <a:gd name="T3" fmla="*/ 35 h 56"/>
                <a:gd name="T4" fmla="*/ 22 w 28"/>
                <a:gd name="T5" fmla="*/ 24 h 56"/>
                <a:gd name="T6" fmla="*/ 28 w 28"/>
                <a:gd name="T7" fmla="*/ 19 h 56"/>
                <a:gd name="T8" fmla="*/ 11 w 28"/>
                <a:gd name="T9" fmla="*/ 0 h 56"/>
                <a:gd name="T10" fmla="*/ 10 w 28"/>
                <a:gd name="T11" fmla="*/ 1 h 56"/>
                <a:gd name="T12" fmla="*/ 5 w 28"/>
                <a:gd name="T13" fmla="*/ 18 h 56"/>
                <a:gd name="T14" fmla="*/ 4 w 28"/>
                <a:gd name="T15" fmla="*/ 33 h 56"/>
                <a:gd name="T16" fmla="*/ 2 w 28"/>
                <a:gd name="T17" fmla="*/ 48 h 56"/>
                <a:gd name="T18" fmla="*/ 0 w 28"/>
                <a:gd name="T19" fmla="*/ 56 h 56"/>
                <a:gd name="T20" fmla="*/ 4 w 28"/>
                <a:gd name="T21" fmla="*/ 52 h 56"/>
                <a:gd name="T22" fmla="*/ 4 w 28"/>
                <a:gd name="T23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56">
                  <a:moveTo>
                    <a:pt x="4" y="49"/>
                  </a:moveTo>
                  <a:cubicBezTo>
                    <a:pt x="6" y="43"/>
                    <a:pt x="9" y="37"/>
                    <a:pt x="12" y="35"/>
                  </a:cubicBezTo>
                  <a:cubicBezTo>
                    <a:pt x="21" y="31"/>
                    <a:pt x="18" y="27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6" y="3"/>
                    <a:pt x="3" y="9"/>
                    <a:pt x="5" y="18"/>
                  </a:cubicBezTo>
                  <a:cubicBezTo>
                    <a:pt x="6" y="22"/>
                    <a:pt x="0" y="24"/>
                    <a:pt x="4" y="33"/>
                  </a:cubicBezTo>
                  <a:cubicBezTo>
                    <a:pt x="6" y="36"/>
                    <a:pt x="4" y="43"/>
                    <a:pt x="2" y="48"/>
                  </a:cubicBezTo>
                  <a:cubicBezTo>
                    <a:pt x="2" y="48"/>
                    <a:pt x="1" y="52"/>
                    <a:pt x="0" y="56"/>
                  </a:cubicBezTo>
                  <a:cubicBezTo>
                    <a:pt x="4" y="52"/>
                    <a:pt x="4" y="52"/>
                    <a:pt x="4" y="52"/>
                  </a:cubicBezTo>
                  <a:lnTo>
                    <a:pt x="4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6075">
              <a:extLst>
                <a:ext uri="{FF2B5EF4-FFF2-40B4-BE49-F238E27FC236}">
                  <a16:creationId xmlns="" xmlns:a16="http://schemas.microsoft.com/office/drawing/2014/main" id="{5E2E7CA9-8ED7-45A9-95ED-6301F7CB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2782888"/>
              <a:ext cx="47625" cy="28575"/>
            </a:xfrm>
            <a:custGeom>
              <a:avLst/>
              <a:gdLst>
                <a:gd name="T0" fmla="*/ 29 w 51"/>
                <a:gd name="T1" fmla="*/ 6 h 29"/>
                <a:gd name="T2" fmla="*/ 18 w 51"/>
                <a:gd name="T3" fmla="*/ 15 h 29"/>
                <a:gd name="T4" fmla="*/ 6 w 51"/>
                <a:gd name="T5" fmla="*/ 24 h 29"/>
                <a:gd name="T6" fmla="*/ 3 w 51"/>
                <a:gd name="T7" fmla="*/ 25 h 29"/>
                <a:gd name="T8" fmla="*/ 0 w 51"/>
                <a:gd name="T9" fmla="*/ 29 h 29"/>
                <a:gd name="T10" fmla="*/ 7 w 51"/>
                <a:gd name="T11" fmla="*/ 26 h 29"/>
                <a:gd name="T12" fmla="*/ 22 w 51"/>
                <a:gd name="T13" fmla="*/ 23 h 29"/>
                <a:gd name="T14" fmla="*/ 36 w 51"/>
                <a:gd name="T15" fmla="*/ 22 h 29"/>
                <a:gd name="T16" fmla="*/ 51 w 51"/>
                <a:gd name="T17" fmla="*/ 20 h 29"/>
                <a:gd name="T18" fmla="*/ 51 w 51"/>
                <a:gd name="T19" fmla="*/ 19 h 29"/>
                <a:gd name="T20" fmla="*/ 34 w 51"/>
                <a:gd name="T21" fmla="*/ 0 h 29"/>
                <a:gd name="T22" fmla="*/ 29 w 51"/>
                <a:gd name="T2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9">
                  <a:moveTo>
                    <a:pt x="29" y="6"/>
                  </a:moveTo>
                  <a:cubicBezTo>
                    <a:pt x="26" y="9"/>
                    <a:pt x="22" y="6"/>
                    <a:pt x="18" y="15"/>
                  </a:cubicBezTo>
                  <a:cubicBezTo>
                    <a:pt x="17" y="18"/>
                    <a:pt x="11" y="22"/>
                    <a:pt x="6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7"/>
                    <a:pt x="7" y="26"/>
                    <a:pt x="7" y="26"/>
                  </a:cubicBezTo>
                  <a:cubicBezTo>
                    <a:pt x="12" y="23"/>
                    <a:pt x="18" y="21"/>
                    <a:pt x="22" y="23"/>
                  </a:cubicBezTo>
                  <a:cubicBezTo>
                    <a:pt x="31" y="27"/>
                    <a:pt x="31" y="21"/>
                    <a:pt x="36" y="22"/>
                  </a:cubicBezTo>
                  <a:cubicBezTo>
                    <a:pt x="44" y="24"/>
                    <a:pt x="49" y="23"/>
                    <a:pt x="51" y="20"/>
                  </a:cubicBezTo>
                  <a:cubicBezTo>
                    <a:pt x="51" y="20"/>
                    <a:pt x="51" y="20"/>
                    <a:pt x="51" y="1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2"/>
                    <a:pt x="31" y="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6076">
              <a:extLst>
                <a:ext uri="{FF2B5EF4-FFF2-40B4-BE49-F238E27FC236}">
                  <a16:creationId xmlns="" xmlns:a16="http://schemas.microsoft.com/office/drawing/2014/main" id="{1F8F92ED-4B5E-4435-957D-9C750B34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809876"/>
              <a:ext cx="7938" cy="7938"/>
            </a:xfrm>
            <a:custGeom>
              <a:avLst/>
              <a:gdLst>
                <a:gd name="T0" fmla="*/ 6 w 8"/>
                <a:gd name="T1" fmla="*/ 3 h 9"/>
                <a:gd name="T2" fmla="*/ 6 w 8"/>
                <a:gd name="T3" fmla="*/ 3 h 9"/>
                <a:gd name="T4" fmla="*/ 6 w 8"/>
                <a:gd name="T5" fmla="*/ 3 h 9"/>
                <a:gd name="T6" fmla="*/ 6 w 8"/>
                <a:gd name="T7" fmla="*/ 3 h 9"/>
                <a:gd name="T8" fmla="*/ 6 w 8"/>
                <a:gd name="T9" fmla="*/ 0 h 9"/>
                <a:gd name="T10" fmla="*/ 0 w 8"/>
                <a:gd name="T11" fmla="*/ 8 h 9"/>
                <a:gd name="T12" fmla="*/ 2 w 8"/>
                <a:gd name="T13" fmla="*/ 9 h 9"/>
                <a:gd name="T14" fmla="*/ 8 w 8"/>
                <a:gd name="T15" fmla="*/ 1 h 9"/>
                <a:gd name="T16" fmla="*/ 6 w 8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7"/>
                    <a:pt x="6" y="4"/>
                    <a:pt x="8" y="1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6077">
              <a:extLst>
                <a:ext uri="{FF2B5EF4-FFF2-40B4-BE49-F238E27FC236}">
                  <a16:creationId xmlns="" xmlns:a16="http://schemas.microsoft.com/office/drawing/2014/main" id="{D4C6152E-0B99-49F8-ADEA-9DAA2143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2779713"/>
              <a:ext cx="28575" cy="28575"/>
            </a:xfrm>
            <a:custGeom>
              <a:avLst/>
              <a:gdLst>
                <a:gd name="T0" fmla="*/ 0 w 30"/>
                <a:gd name="T1" fmla="*/ 32 h 32"/>
                <a:gd name="T2" fmla="*/ 2 w 30"/>
                <a:gd name="T3" fmla="*/ 30 h 32"/>
                <a:gd name="T4" fmla="*/ 30 w 30"/>
                <a:gd name="T5" fmla="*/ 2 h 32"/>
                <a:gd name="T6" fmla="*/ 28 w 30"/>
                <a:gd name="T7" fmla="*/ 0 h 32"/>
                <a:gd name="T8" fmla="*/ 1 w 30"/>
                <a:gd name="T9" fmla="*/ 29 h 32"/>
                <a:gd name="T10" fmla="*/ 0 w 30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1" y="20"/>
                    <a:pt x="20" y="10"/>
                    <a:pt x="30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9"/>
                    <a:pt x="9" y="18"/>
                    <a:pt x="1" y="29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Rectangle 6078">
              <a:extLst>
                <a:ext uri="{FF2B5EF4-FFF2-40B4-BE49-F238E27FC236}">
                  <a16:creationId xmlns="" xmlns:a16="http://schemas.microsoft.com/office/drawing/2014/main" id="{5753D14B-1CD6-4893-ADE7-3B57D2518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813" y="28130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6079">
              <a:extLst>
                <a:ext uri="{FF2B5EF4-FFF2-40B4-BE49-F238E27FC236}">
                  <a16:creationId xmlns="" xmlns:a16="http://schemas.microsoft.com/office/drawing/2014/main" id="{CD297A77-E755-45E1-BD18-044FA70E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2806701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4 h 4"/>
                <a:gd name="T10" fmla="*/ 1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080">
              <a:extLst>
                <a:ext uri="{FF2B5EF4-FFF2-40B4-BE49-F238E27FC236}">
                  <a16:creationId xmlns="" xmlns:a16="http://schemas.microsoft.com/office/drawing/2014/main" id="{5A4BD2FD-2471-493C-835F-7C9D8C16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2806701"/>
              <a:ext cx="4763" cy="6350"/>
            </a:xfrm>
            <a:custGeom>
              <a:avLst/>
              <a:gdLst>
                <a:gd name="T0" fmla="*/ 1 w 3"/>
                <a:gd name="T1" fmla="*/ 1 h 4"/>
                <a:gd name="T2" fmla="*/ 1 w 3"/>
                <a:gd name="T3" fmla="*/ 1 h 4"/>
                <a:gd name="T4" fmla="*/ 0 w 3"/>
                <a:gd name="T5" fmla="*/ 4 h 4"/>
                <a:gd name="T6" fmla="*/ 1 w 3"/>
                <a:gd name="T7" fmla="*/ 3 h 4"/>
                <a:gd name="T8" fmla="*/ 3 w 3"/>
                <a:gd name="T9" fmla="*/ 0 h 4"/>
                <a:gd name="T10" fmla="*/ 1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Rectangle 6081">
              <a:extLst>
                <a:ext uri="{FF2B5EF4-FFF2-40B4-BE49-F238E27FC236}">
                  <a16:creationId xmlns="" xmlns:a16="http://schemas.microsoft.com/office/drawing/2014/main" id="{B24858B2-4BBB-4D97-8ABD-34B43E04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813" y="28130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082">
              <a:extLst>
                <a:ext uri="{FF2B5EF4-FFF2-40B4-BE49-F238E27FC236}">
                  <a16:creationId xmlns="" xmlns:a16="http://schemas.microsoft.com/office/drawing/2014/main" id="{C2DF4945-83FB-4177-B8B7-0599A0D7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2808288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083">
              <a:extLst>
                <a:ext uri="{FF2B5EF4-FFF2-40B4-BE49-F238E27FC236}">
                  <a16:creationId xmlns="" xmlns:a16="http://schemas.microsoft.com/office/drawing/2014/main" id="{ECC96293-0DD5-4FB8-AA67-05779C83A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2733676"/>
              <a:ext cx="30163" cy="41275"/>
            </a:xfrm>
            <a:custGeom>
              <a:avLst/>
              <a:gdLst>
                <a:gd name="T0" fmla="*/ 20 w 32"/>
                <a:gd name="T1" fmla="*/ 36 h 45"/>
                <a:gd name="T2" fmla="*/ 27 w 32"/>
                <a:gd name="T3" fmla="*/ 21 h 45"/>
                <a:gd name="T4" fmla="*/ 27 w 32"/>
                <a:gd name="T5" fmla="*/ 8 h 45"/>
                <a:gd name="T6" fmla="*/ 28 w 32"/>
                <a:gd name="T7" fmla="*/ 0 h 45"/>
                <a:gd name="T8" fmla="*/ 20 w 32"/>
                <a:gd name="T9" fmla="*/ 5 h 45"/>
                <a:gd name="T10" fmla="*/ 8 w 32"/>
                <a:gd name="T11" fmla="*/ 12 h 45"/>
                <a:gd name="T12" fmla="*/ 0 w 32"/>
                <a:gd name="T13" fmla="*/ 26 h 45"/>
                <a:gd name="T14" fmla="*/ 17 w 32"/>
                <a:gd name="T15" fmla="*/ 45 h 45"/>
                <a:gd name="T16" fmla="*/ 20 w 32"/>
                <a:gd name="T1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5">
                  <a:moveTo>
                    <a:pt x="20" y="36"/>
                  </a:moveTo>
                  <a:cubicBezTo>
                    <a:pt x="19" y="31"/>
                    <a:pt x="29" y="25"/>
                    <a:pt x="27" y="21"/>
                  </a:cubicBezTo>
                  <a:cubicBezTo>
                    <a:pt x="24" y="15"/>
                    <a:pt x="32" y="12"/>
                    <a:pt x="27" y="8"/>
                  </a:cubicBezTo>
                  <a:cubicBezTo>
                    <a:pt x="25" y="7"/>
                    <a:pt x="28" y="0"/>
                    <a:pt x="28" y="0"/>
                  </a:cubicBezTo>
                  <a:cubicBezTo>
                    <a:pt x="28" y="0"/>
                    <a:pt x="23" y="5"/>
                    <a:pt x="20" y="5"/>
                  </a:cubicBezTo>
                  <a:cubicBezTo>
                    <a:pt x="14" y="3"/>
                    <a:pt x="16" y="11"/>
                    <a:pt x="8" y="12"/>
                  </a:cubicBezTo>
                  <a:cubicBezTo>
                    <a:pt x="3" y="13"/>
                    <a:pt x="3" y="23"/>
                    <a:pt x="0" y="2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0" y="42"/>
                    <a:pt x="21" y="39"/>
                    <a:pt x="2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6084">
              <a:extLst>
                <a:ext uri="{FF2B5EF4-FFF2-40B4-BE49-F238E27FC236}">
                  <a16:creationId xmlns="" xmlns:a16="http://schemas.microsoft.com/office/drawing/2014/main" id="{8E6CB0A9-2904-489E-9E36-353DFC36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1" y="2776538"/>
              <a:ext cx="39688" cy="25400"/>
            </a:xfrm>
            <a:custGeom>
              <a:avLst/>
              <a:gdLst>
                <a:gd name="T0" fmla="*/ 30 w 43"/>
                <a:gd name="T1" fmla="*/ 22 h 26"/>
                <a:gd name="T2" fmla="*/ 37 w 43"/>
                <a:gd name="T3" fmla="*/ 15 h 26"/>
                <a:gd name="T4" fmla="*/ 43 w 43"/>
                <a:gd name="T5" fmla="*/ 10 h 26"/>
                <a:gd name="T6" fmla="*/ 35 w 43"/>
                <a:gd name="T7" fmla="*/ 8 h 26"/>
                <a:gd name="T8" fmla="*/ 24 w 43"/>
                <a:gd name="T9" fmla="*/ 4 h 26"/>
                <a:gd name="T10" fmla="*/ 9 w 43"/>
                <a:gd name="T11" fmla="*/ 6 h 26"/>
                <a:gd name="T12" fmla="*/ 0 w 43"/>
                <a:gd name="T13" fmla="*/ 7 h 26"/>
                <a:gd name="T14" fmla="*/ 17 w 43"/>
                <a:gd name="T15" fmla="*/ 26 h 26"/>
                <a:gd name="T16" fmla="*/ 30 w 43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6">
                  <a:moveTo>
                    <a:pt x="30" y="22"/>
                  </a:moveTo>
                  <a:cubicBezTo>
                    <a:pt x="32" y="16"/>
                    <a:pt x="38" y="21"/>
                    <a:pt x="37" y="15"/>
                  </a:cubicBezTo>
                  <a:cubicBezTo>
                    <a:pt x="37" y="13"/>
                    <a:pt x="43" y="10"/>
                    <a:pt x="43" y="10"/>
                  </a:cubicBezTo>
                  <a:cubicBezTo>
                    <a:pt x="43" y="10"/>
                    <a:pt x="36" y="10"/>
                    <a:pt x="35" y="8"/>
                  </a:cubicBezTo>
                  <a:cubicBezTo>
                    <a:pt x="33" y="2"/>
                    <a:pt x="29" y="8"/>
                    <a:pt x="24" y="4"/>
                  </a:cubicBezTo>
                  <a:cubicBezTo>
                    <a:pt x="21" y="0"/>
                    <a:pt x="13" y="8"/>
                    <a:pt x="9" y="6"/>
                  </a:cubicBezTo>
                  <a:cubicBezTo>
                    <a:pt x="7" y="4"/>
                    <a:pt x="4" y="5"/>
                    <a:pt x="0" y="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0" y="24"/>
                    <a:pt x="29" y="26"/>
                    <a:pt x="3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6085">
              <a:extLst>
                <a:ext uri="{FF2B5EF4-FFF2-40B4-BE49-F238E27FC236}">
                  <a16:creationId xmlns="" xmlns:a16="http://schemas.microsoft.com/office/drawing/2014/main" id="{D583867A-9952-4116-AC18-E304B4D8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326" y="2724151"/>
              <a:ext cx="31750" cy="47625"/>
            </a:xfrm>
            <a:custGeom>
              <a:avLst/>
              <a:gdLst>
                <a:gd name="T0" fmla="*/ 5 w 34"/>
                <a:gd name="T1" fmla="*/ 46 h 52"/>
                <a:gd name="T2" fmla="*/ 16 w 34"/>
                <a:gd name="T3" fmla="*/ 35 h 52"/>
                <a:gd name="T4" fmla="*/ 27 w 34"/>
                <a:gd name="T5" fmla="*/ 26 h 52"/>
                <a:gd name="T6" fmla="*/ 34 w 34"/>
                <a:gd name="T7" fmla="*/ 22 h 52"/>
                <a:gd name="T8" fmla="*/ 22 w 34"/>
                <a:gd name="T9" fmla="*/ 0 h 52"/>
                <a:gd name="T10" fmla="*/ 21 w 34"/>
                <a:gd name="T11" fmla="*/ 0 h 52"/>
                <a:gd name="T12" fmla="*/ 12 w 34"/>
                <a:gd name="T13" fmla="*/ 16 h 52"/>
                <a:gd name="T14" fmla="*/ 8 w 34"/>
                <a:gd name="T15" fmla="*/ 30 h 52"/>
                <a:gd name="T16" fmla="*/ 3 w 34"/>
                <a:gd name="T17" fmla="*/ 45 h 52"/>
                <a:gd name="T18" fmla="*/ 0 w 34"/>
                <a:gd name="T19" fmla="*/ 52 h 52"/>
                <a:gd name="T20" fmla="*/ 4 w 34"/>
                <a:gd name="T21" fmla="*/ 49 h 52"/>
                <a:gd name="T22" fmla="*/ 5 w 34"/>
                <a:gd name="T2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52">
                  <a:moveTo>
                    <a:pt x="5" y="46"/>
                  </a:moveTo>
                  <a:cubicBezTo>
                    <a:pt x="8" y="41"/>
                    <a:pt x="12" y="36"/>
                    <a:pt x="16" y="35"/>
                  </a:cubicBezTo>
                  <a:cubicBezTo>
                    <a:pt x="26" y="32"/>
                    <a:pt x="23" y="28"/>
                    <a:pt x="27" y="26"/>
                  </a:cubicBezTo>
                  <a:cubicBezTo>
                    <a:pt x="30" y="25"/>
                    <a:pt x="32" y="23"/>
                    <a:pt x="34" y="2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1"/>
                    <a:pt x="13" y="7"/>
                    <a:pt x="12" y="16"/>
                  </a:cubicBezTo>
                  <a:cubicBezTo>
                    <a:pt x="12" y="21"/>
                    <a:pt x="6" y="20"/>
                    <a:pt x="8" y="30"/>
                  </a:cubicBezTo>
                  <a:cubicBezTo>
                    <a:pt x="9" y="34"/>
                    <a:pt x="6" y="40"/>
                    <a:pt x="3" y="45"/>
                  </a:cubicBezTo>
                  <a:cubicBezTo>
                    <a:pt x="3" y="45"/>
                    <a:pt x="2" y="48"/>
                    <a:pt x="0" y="52"/>
                  </a:cubicBezTo>
                  <a:cubicBezTo>
                    <a:pt x="4" y="49"/>
                    <a:pt x="4" y="49"/>
                    <a:pt x="4" y="49"/>
                  </a:cubicBezTo>
                  <a:lnTo>
                    <a:pt x="5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6086">
              <a:extLst>
                <a:ext uri="{FF2B5EF4-FFF2-40B4-BE49-F238E27FC236}">
                  <a16:creationId xmlns="" xmlns:a16="http://schemas.microsoft.com/office/drawing/2014/main" id="{639AEC6E-35A0-45A1-964C-07B86F6D8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326" y="2754313"/>
              <a:ext cx="49213" cy="25400"/>
            </a:xfrm>
            <a:custGeom>
              <a:avLst/>
              <a:gdLst>
                <a:gd name="T0" fmla="*/ 33 w 52"/>
                <a:gd name="T1" fmla="*/ 4 h 26"/>
                <a:gd name="T2" fmla="*/ 21 w 52"/>
                <a:gd name="T3" fmla="*/ 11 h 26"/>
                <a:gd name="T4" fmla="*/ 7 w 52"/>
                <a:gd name="T5" fmla="*/ 17 h 26"/>
                <a:gd name="T6" fmla="*/ 4 w 52"/>
                <a:gd name="T7" fmla="*/ 18 h 26"/>
                <a:gd name="T8" fmla="*/ 0 w 52"/>
                <a:gd name="T9" fmla="*/ 21 h 26"/>
                <a:gd name="T10" fmla="*/ 8 w 52"/>
                <a:gd name="T11" fmla="*/ 19 h 26"/>
                <a:gd name="T12" fmla="*/ 23 w 52"/>
                <a:gd name="T13" fmla="*/ 19 h 26"/>
                <a:gd name="T14" fmla="*/ 36 w 52"/>
                <a:gd name="T15" fmla="*/ 22 h 26"/>
                <a:gd name="T16" fmla="*/ 52 w 52"/>
                <a:gd name="T17" fmla="*/ 22 h 26"/>
                <a:gd name="T18" fmla="*/ 52 w 52"/>
                <a:gd name="T19" fmla="*/ 22 h 26"/>
                <a:gd name="T20" fmla="*/ 40 w 52"/>
                <a:gd name="T21" fmla="*/ 0 h 26"/>
                <a:gd name="T22" fmla="*/ 33 w 52"/>
                <a:gd name="T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6">
                  <a:moveTo>
                    <a:pt x="33" y="4"/>
                  </a:moveTo>
                  <a:cubicBezTo>
                    <a:pt x="30" y="7"/>
                    <a:pt x="26" y="3"/>
                    <a:pt x="21" y="11"/>
                  </a:cubicBezTo>
                  <a:cubicBezTo>
                    <a:pt x="19" y="14"/>
                    <a:pt x="13" y="16"/>
                    <a:pt x="7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0"/>
                    <a:pt x="8" y="19"/>
                    <a:pt x="8" y="19"/>
                  </a:cubicBezTo>
                  <a:cubicBezTo>
                    <a:pt x="13" y="18"/>
                    <a:pt x="20" y="17"/>
                    <a:pt x="23" y="19"/>
                  </a:cubicBezTo>
                  <a:cubicBezTo>
                    <a:pt x="31" y="25"/>
                    <a:pt x="32" y="20"/>
                    <a:pt x="36" y="22"/>
                  </a:cubicBezTo>
                  <a:cubicBezTo>
                    <a:pt x="44" y="25"/>
                    <a:pt x="50" y="26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1"/>
                    <a:pt x="35" y="2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6087">
              <a:extLst>
                <a:ext uri="{FF2B5EF4-FFF2-40B4-BE49-F238E27FC236}">
                  <a16:creationId xmlns="" xmlns:a16="http://schemas.microsoft.com/office/drawing/2014/main" id="{43DF51C0-408B-4F5E-A273-2C4C21702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2771776"/>
              <a:ext cx="7938" cy="9525"/>
            </a:xfrm>
            <a:custGeom>
              <a:avLst/>
              <a:gdLst>
                <a:gd name="T0" fmla="*/ 6 w 9"/>
                <a:gd name="T1" fmla="*/ 3 h 9"/>
                <a:gd name="T2" fmla="*/ 6 w 9"/>
                <a:gd name="T3" fmla="*/ 3 h 9"/>
                <a:gd name="T4" fmla="*/ 6 w 9"/>
                <a:gd name="T5" fmla="*/ 3 h 9"/>
                <a:gd name="T6" fmla="*/ 6 w 9"/>
                <a:gd name="T7" fmla="*/ 3 h 9"/>
                <a:gd name="T8" fmla="*/ 8 w 9"/>
                <a:gd name="T9" fmla="*/ 0 h 9"/>
                <a:gd name="T10" fmla="*/ 0 w 9"/>
                <a:gd name="T11" fmla="*/ 7 h 9"/>
                <a:gd name="T12" fmla="*/ 2 w 9"/>
                <a:gd name="T13" fmla="*/ 9 h 9"/>
                <a:gd name="T14" fmla="*/ 9 w 9"/>
                <a:gd name="T15" fmla="*/ 2 h 9"/>
                <a:gd name="T16" fmla="*/ 7 w 9"/>
                <a:gd name="T17" fmla="*/ 3 h 9"/>
                <a:gd name="T18" fmla="*/ 6 w 9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6"/>
                    <a:pt x="7" y="4"/>
                    <a:pt x="9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088">
              <a:extLst>
                <a:ext uri="{FF2B5EF4-FFF2-40B4-BE49-F238E27FC236}">
                  <a16:creationId xmlns="" xmlns:a16="http://schemas.microsoft.com/office/drawing/2014/main" id="{258581AD-701D-4918-9A8C-FD3CC297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13" y="2747963"/>
              <a:ext cx="33338" cy="23813"/>
            </a:xfrm>
            <a:custGeom>
              <a:avLst/>
              <a:gdLst>
                <a:gd name="T0" fmla="*/ 0 w 36"/>
                <a:gd name="T1" fmla="*/ 26 h 26"/>
                <a:gd name="T2" fmla="*/ 3 w 36"/>
                <a:gd name="T3" fmla="*/ 25 h 26"/>
                <a:gd name="T4" fmla="*/ 36 w 36"/>
                <a:gd name="T5" fmla="*/ 2 h 26"/>
                <a:gd name="T6" fmla="*/ 35 w 36"/>
                <a:gd name="T7" fmla="*/ 0 h 26"/>
                <a:gd name="T8" fmla="*/ 2 w 36"/>
                <a:gd name="T9" fmla="*/ 23 h 26"/>
                <a:gd name="T10" fmla="*/ 0 w 36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6">
                  <a:moveTo>
                    <a:pt x="0" y="26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14" y="17"/>
                    <a:pt x="25" y="9"/>
                    <a:pt x="36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7"/>
                    <a:pt x="12" y="15"/>
                    <a:pt x="2" y="23"/>
                  </a:cubicBez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Rectangle 6089">
              <a:extLst>
                <a:ext uri="{FF2B5EF4-FFF2-40B4-BE49-F238E27FC236}">
                  <a16:creationId xmlns="" xmlns:a16="http://schemas.microsoft.com/office/drawing/2014/main" id="{8891B6C3-18EA-4A7F-A10F-9EC7D6491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738" y="27749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090">
              <a:extLst>
                <a:ext uri="{FF2B5EF4-FFF2-40B4-BE49-F238E27FC236}">
                  <a16:creationId xmlns="" xmlns:a16="http://schemas.microsoft.com/office/drawing/2014/main" id="{4AA67806-6C02-4002-B507-FAECE661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2770188"/>
              <a:ext cx="4763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3 w 3"/>
                <a:gd name="T5" fmla="*/ 0 h 3"/>
                <a:gd name="T6" fmla="*/ 1 w 3"/>
                <a:gd name="T7" fmla="*/ 1 h 3"/>
                <a:gd name="T8" fmla="*/ 0 w 3"/>
                <a:gd name="T9" fmla="*/ 3 h 3"/>
                <a:gd name="T10" fmla="*/ 2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091">
              <a:extLst>
                <a:ext uri="{FF2B5EF4-FFF2-40B4-BE49-F238E27FC236}">
                  <a16:creationId xmlns="" xmlns:a16="http://schemas.microsoft.com/office/drawing/2014/main" id="{2FB4DCC0-698A-416F-AAA6-AECEFAB2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2771776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Rectangle 6092">
              <a:extLst>
                <a:ext uri="{FF2B5EF4-FFF2-40B4-BE49-F238E27FC236}">
                  <a16:creationId xmlns="" xmlns:a16="http://schemas.microsoft.com/office/drawing/2014/main" id="{7F5A63D8-D0C1-43C0-85BB-3603F266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738" y="27749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093">
              <a:extLst>
                <a:ext uri="{FF2B5EF4-FFF2-40B4-BE49-F238E27FC236}">
                  <a16:creationId xmlns="" xmlns:a16="http://schemas.microsoft.com/office/drawing/2014/main" id="{549015F9-8AEB-41F9-A0AA-5B4AB263B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277177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094">
              <a:extLst>
                <a:ext uri="{FF2B5EF4-FFF2-40B4-BE49-F238E27FC236}">
                  <a16:creationId xmlns="" xmlns:a16="http://schemas.microsoft.com/office/drawing/2014/main" id="{3B37A0F0-5ADF-4D83-8829-486A5865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2705101"/>
              <a:ext cx="31750" cy="39688"/>
            </a:xfrm>
            <a:custGeom>
              <a:avLst/>
              <a:gdLst>
                <a:gd name="T0" fmla="*/ 17 w 34"/>
                <a:gd name="T1" fmla="*/ 34 h 42"/>
                <a:gd name="T2" fmla="*/ 27 w 34"/>
                <a:gd name="T3" fmla="*/ 20 h 42"/>
                <a:gd name="T4" fmla="*/ 30 w 34"/>
                <a:gd name="T5" fmla="*/ 8 h 42"/>
                <a:gd name="T6" fmla="*/ 33 w 34"/>
                <a:gd name="T7" fmla="*/ 0 h 42"/>
                <a:gd name="T8" fmla="*/ 24 w 34"/>
                <a:gd name="T9" fmla="*/ 3 h 42"/>
                <a:gd name="T10" fmla="*/ 11 w 34"/>
                <a:gd name="T11" fmla="*/ 8 h 42"/>
                <a:gd name="T12" fmla="*/ 0 w 34"/>
                <a:gd name="T13" fmla="*/ 20 h 42"/>
                <a:gd name="T14" fmla="*/ 12 w 34"/>
                <a:gd name="T15" fmla="*/ 42 h 42"/>
                <a:gd name="T16" fmla="*/ 17 w 34"/>
                <a:gd name="T1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2">
                  <a:moveTo>
                    <a:pt x="17" y="34"/>
                  </a:moveTo>
                  <a:cubicBezTo>
                    <a:pt x="17" y="29"/>
                    <a:pt x="28" y="25"/>
                    <a:pt x="27" y="20"/>
                  </a:cubicBezTo>
                  <a:cubicBezTo>
                    <a:pt x="25" y="14"/>
                    <a:pt x="34" y="13"/>
                    <a:pt x="30" y="8"/>
                  </a:cubicBezTo>
                  <a:cubicBezTo>
                    <a:pt x="29" y="6"/>
                    <a:pt x="33" y="0"/>
                    <a:pt x="33" y="0"/>
                  </a:cubicBezTo>
                  <a:cubicBezTo>
                    <a:pt x="33" y="0"/>
                    <a:pt x="26" y="4"/>
                    <a:pt x="24" y="3"/>
                  </a:cubicBezTo>
                  <a:cubicBezTo>
                    <a:pt x="18" y="0"/>
                    <a:pt x="18" y="8"/>
                    <a:pt x="11" y="8"/>
                  </a:cubicBezTo>
                  <a:cubicBezTo>
                    <a:pt x="6" y="7"/>
                    <a:pt x="4" y="18"/>
                    <a:pt x="0" y="20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6" y="39"/>
                    <a:pt x="18" y="36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095">
              <a:extLst>
                <a:ext uri="{FF2B5EF4-FFF2-40B4-BE49-F238E27FC236}">
                  <a16:creationId xmlns="" xmlns:a16="http://schemas.microsoft.com/office/drawing/2014/main" id="{E48F582E-B4D4-4AD7-9C98-D17913E1C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2751138"/>
              <a:ext cx="38100" cy="25400"/>
            </a:xfrm>
            <a:custGeom>
              <a:avLst/>
              <a:gdLst>
                <a:gd name="T0" fmla="*/ 26 w 41"/>
                <a:gd name="T1" fmla="*/ 24 h 27"/>
                <a:gd name="T2" fmla="*/ 34 w 41"/>
                <a:gd name="T3" fmla="*/ 18 h 27"/>
                <a:gd name="T4" fmla="*/ 41 w 41"/>
                <a:gd name="T5" fmla="*/ 14 h 27"/>
                <a:gd name="T6" fmla="*/ 34 w 41"/>
                <a:gd name="T7" fmla="*/ 10 h 27"/>
                <a:gd name="T8" fmla="*/ 24 w 41"/>
                <a:gd name="T9" fmla="*/ 4 h 27"/>
                <a:gd name="T10" fmla="*/ 9 w 41"/>
                <a:gd name="T11" fmla="*/ 3 h 27"/>
                <a:gd name="T12" fmla="*/ 0 w 41"/>
                <a:gd name="T13" fmla="*/ 3 h 27"/>
                <a:gd name="T14" fmla="*/ 12 w 41"/>
                <a:gd name="T15" fmla="*/ 25 h 27"/>
                <a:gd name="T16" fmla="*/ 26 w 41"/>
                <a:gd name="T1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7">
                  <a:moveTo>
                    <a:pt x="26" y="24"/>
                  </a:moveTo>
                  <a:cubicBezTo>
                    <a:pt x="28" y="18"/>
                    <a:pt x="34" y="24"/>
                    <a:pt x="34" y="18"/>
                  </a:cubicBezTo>
                  <a:cubicBezTo>
                    <a:pt x="35" y="16"/>
                    <a:pt x="41" y="14"/>
                    <a:pt x="41" y="14"/>
                  </a:cubicBezTo>
                  <a:cubicBezTo>
                    <a:pt x="41" y="14"/>
                    <a:pt x="34" y="13"/>
                    <a:pt x="34" y="10"/>
                  </a:cubicBezTo>
                  <a:cubicBezTo>
                    <a:pt x="33" y="4"/>
                    <a:pt x="28" y="9"/>
                    <a:pt x="24" y="4"/>
                  </a:cubicBezTo>
                  <a:cubicBezTo>
                    <a:pt x="21" y="0"/>
                    <a:pt x="12" y="6"/>
                    <a:pt x="9" y="3"/>
                  </a:cubicBezTo>
                  <a:cubicBezTo>
                    <a:pt x="7" y="1"/>
                    <a:pt x="4" y="1"/>
                    <a:pt x="0" y="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6" y="23"/>
                    <a:pt x="24" y="27"/>
                    <a:pt x="2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096">
              <a:extLst>
                <a:ext uri="{FF2B5EF4-FFF2-40B4-BE49-F238E27FC236}">
                  <a16:creationId xmlns="" xmlns:a16="http://schemas.microsoft.com/office/drawing/2014/main" id="{2B0132C4-F31F-4F4B-AA39-1A13FA2E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2700338"/>
              <a:ext cx="36513" cy="42863"/>
            </a:xfrm>
            <a:custGeom>
              <a:avLst/>
              <a:gdLst>
                <a:gd name="T0" fmla="*/ 6 w 40"/>
                <a:gd name="T1" fmla="*/ 42 h 46"/>
                <a:gd name="T2" fmla="*/ 19 w 40"/>
                <a:gd name="T3" fmla="*/ 33 h 46"/>
                <a:gd name="T4" fmla="*/ 32 w 40"/>
                <a:gd name="T5" fmla="*/ 26 h 46"/>
                <a:gd name="T6" fmla="*/ 40 w 40"/>
                <a:gd name="T7" fmla="*/ 24 h 46"/>
                <a:gd name="T8" fmla="*/ 32 w 40"/>
                <a:gd name="T9" fmla="*/ 0 h 46"/>
                <a:gd name="T10" fmla="*/ 31 w 40"/>
                <a:gd name="T11" fmla="*/ 0 h 46"/>
                <a:gd name="T12" fmla="*/ 19 w 40"/>
                <a:gd name="T13" fmla="*/ 14 h 46"/>
                <a:gd name="T14" fmla="*/ 12 w 40"/>
                <a:gd name="T15" fmla="*/ 27 h 46"/>
                <a:gd name="T16" fmla="*/ 5 w 40"/>
                <a:gd name="T17" fmla="*/ 40 h 46"/>
                <a:gd name="T18" fmla="*/ 0 w 40"/>
                <a:gd name="T19" fmla="*/ 46 h 46"/>
                <a:gd name="T20" fmla="*/ 4 w 40"/>
                <a:gd name="T21" fmla="*/ 44 h 46"/>
                <a:gd name="T22" fmla="*/ 6 w 40"/>
                <a:gd name="T23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6">
                  <a:moveTo>
                    <a:pt x="6" y="42"/>
                  </a:moveTo>
                  <a:cubicBezTo>
                    <a:pt x="10" y="37"/>
                    <a:pt x="15" y="33"/>
                    <a:pt x="19" y="33"/>
                  </a:cubicBezTo>
                  <a:cubicBezTo>
                    <a:pt x="29" y="32"/>
                    <a:pt x="27" y="27"/>
                    <a:pt x="32" y="26"/>
                  </a:cubicBezTo>
                  <a:cubicBezTo>
                    <a:pt x="35" y="26"/>
                    <a:pt x="38" y="25"/>
                    <a:pt x="40" y="2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6" y="0"/>
                    <a:pt x="22" y="5"/>
                    <a:pt x="19" y="14"/>
                  </a:cubicBezTo>
                  <a:cubicBezTo>
                    <a:pt x="18" y="18"/>
                    <a:pt x="12" y="17"/>
                    <a:pt x="12" y="27"/>
                  </a:cubicBezTo>
                  <a:cubicBezTo>
                    <a:pt x="12" y="31"/>
                    <a:pt x="8" y="36"/>
                    <a:pt x="5" y="40"/>
                  </a:cubicBezTo>
                  <a:cubicBezTo>
                    <a:pt x="4" y="41"/>
                    <a:pt x="2" y="43"/>
                    <a:pt x="0" y="46"/>
                  </a:cubicBezTo>
                  <a:cubicBezTo>
                    <a:pt x="4" y="44"/>
                    <a:pt x="4" y="44"/>
                    <a:pt x="4" y="44"/>
                  </a:cubicBezTo>
                  <a:lnTo>
                    <a:pt x="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097">
              <a:extLst>
                <a:ext uri="{FF2B5EF4-FFF2-40B4-BE49-F238E27FC236}">
                  <a16:creationId xmlns="" xmlns:a16="http://schemas.microsoft.com/office/drawing/2014/main" id="{9BFEF50D-2ABB-42A2-B6A5-D88B7E51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2733676"/>
              <a:ext cx="47625" cy="25400"/>
            </a:xfrm>
            <a:custGeom>
              <a:avLst/>
              <a:gdLst>
                <a:gd name="T0" fmla="*/ 35 w 51"/>
                <a:gd name="T1" fmla="*/ 3 h 27"/>
                <a:gd name="T2" fmla="*/ 22 w 51"/>
                <a:gd name="T3" fmla="*/ 7 h 27"/>
                <a:gd name="T4" fmla="*/ 7 w 51"/>
                <a:gd name="T5" fmla="*/ 10 h 27"/>
                <a:gd name="T6" fmla="*/ 4 w 51"/>
                <a:gd name="T7" fmla="*/ 10 h 27"/>
                <a:gd name="T8" fmla="*/ 0 w 51"/>
                <a:gd name="T9" fmla="*/ 13 h 27"/>
                <a:gd name="T10" fmla="*/ 8 w 51"/>
                <a:gd name="T11" fmla="*/ 12 h 27"/>
                <a:gd name="T12" fmla="*/ 22 w 51"/>
                <a:gd name="T13" fmla="*/ 16 h 27"/>
                <a:gd name="T14" fmla="*/ 35 w 51"/>
                <a:gd name="T15" fmla="*/ 21 h 27"/>
                <a:gd name="T16" fmla="*/ 50 w 51"/>
                <a:gd name="T17" fmla="*/ 25 h 27"/>
                <a:gd name="T18" fmla="*/ 51 w 51"/>
                <a:gd name="T19" fmla="*/ 24 h 27"/>
                <a:gd name="T20" fmla="*/ 43 w 51"/>
                <a:gd name="T21" fmla="*/ 0 h 27"/>
                <a:gd name="T22" fmla="*/ 35 w 51"/>
                <a:gd name="T2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7">
                  <a:moveTo>
                    <a:pt x="35" y="3"/>
                  </a:moveTo>
                  <a:cubicBezTo>
                    <a:pt x="32" y="5"/>
                    <a:pt x="29" y="0"/>
                    <a:pt x="22" y="7"/>
                  </a:cubicBezTo>
                  <a:cubicBezTo>
                    <a:pt x="19" y="9"/>
                    <a:pt x="13" y="10"/>
                    <a:pt x="7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2"/>
                    <a:pt x="7" y="12"/>
                    <a:pt x="8" y="12"/>
                  </a:cubicBezTo>
                  <a:cubicBezTo>
                    <a:pt x="13" y="12"/>
                    <a:pt x="19" y="13"/>
                    <a:pt x="22" y="16"/>
                  </a:cubicBezTo>
                  <a:cubicBezTo>
                    <a:pt x="29" y="23"/>
                    <a:pt x="31" y="18"/>
                    <a:pt x="35" y="21"/>
                  </a:cubicBezTo>
                  <a:cubicBezTo>
                    <a:pt x="42" y="26"/>
                    <a:pt x="47" y="27"/>
                    <a:pt x="50" y="25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1"/>
                    <a:pt x="38" y="1"/>
                    <a:pt x="3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098">
              <a:extLst>
                <a:ext uri="{FF2B5EF4-FFF2-40B4-BE49-F238E27FC236}">
                  <a16:creationId xmlns="" xmlns:a16="http://schemas.microsoft.com/office/drawing/2014/main" id="{74A70311-BC79-49B8-A623-1FED5D48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1" y="2743201"/>
              <a:ext cx="7938" cy="6350"/>
            </a:xfrm>
            <a:custGeom>
              <a:avLst/>
              <a:gdLst>
                <a:gd name="T0" fmla="*/ 7 w 10"/>
                <a:gd name="T1" fmla="*/ 3 h 7"/>
                <a:gd name="T2" fmla="*/ 7 w 10"/>
                <a:gd name="T3" fmla="*/ 3 h 7"/>
                <a:gd name="T4" fmla="*/ 7 w 10"/>
                <a:gd name="T5" fmla="*/ 3 h 7"/>
                <a:gd name="T6" fmla="*/ 7 w 10"/>
                <a:gd name="T7" fmla="*/ 3 h 7"/>
                <a:gd name="T8" fmla="*/ 9 w 10"/>
                <a:gd name="T9" fmla="*/ 0 h 7"/>
                <a:gd name="T10" fmla="*/ 0 w 10"/>
                <a:gd name="T11" fmla="*/ 5 h 7"/>
                <a:gd name="T12" fmla="*/ 1 w 10"/>
                <a:gd name="T13" fmla="*/ 7 h 7"/>
                <a:gd name="T14" fmla="*/ 10 w 10"/>
                <a:gd name="T15" fmla="*/ 3 h 7"/>
                <a:gd name="T16" fmla="*/ 7 w 10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6"/>
                    <a:pt x="7" y="4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099">
              <a:extLst>
                <a:ext uri="{FF2B5EF4-FFF2-40B4-BE49-F238E27FC236}">
                  <a16:creationId xmlns="" xmlns:a16="http://schemas.microsoft.com/office/drawing/2014/main" id="{FE665747-BBBD-4124-9C0E-69634125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6" y="2727326"/>
              <a:ext cx="38100" cy="15875"/>
            </a:xfrm>
            <a:custGeom>
              <a:avLst/>
              <a:gdLst>
                <a:gd name="T0" fmla="*/ 0 w 40"/>
                <a:gd name="T1" fmla="*/ 17 h 17"/>
                <a:gd name="T2" fmla="*/ 3 w 40"/>
                <a:gd name="T3" fmla="*/ 17 h 17"/>
                <a:gd name="T4" fmla="*/ 40 w 40"/>
                <a:gd name="T5" fmla="*/ 2 h 17"/>
                <a:gd name="T6" fmla="*/ 39 w 40"/>
                <a:gd name="T7" fmla="*/ 0 h 17"/>
                <a:gd name="T8" fmla="*/ 2 w 40"/>
                <a:gd name="T9" fmla="*/ 15 h 17"/>
                <a:gd name="T10" fmla="*/ 0 w 40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15" y="11"/>
                    <a:pt x="27" y="6"/>
                    <a:pt x="40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7" y="4"/>
                    <a:pt x="14" y="9"/>
                    <a:pt x="2" y="15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6100">
              <a:extLst>
                <a:ext uri="{FF2B5EF4-FFF2-40B4-BE49-F238E27FC236}">
                  <a16:creationId xmlns="" xmlns:a16="http://schemas.microsoft.com/office/drawing/2014/main" id="{57D851EB-2965-487E-8226-0CF147F57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1" y="27463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101">
              <a:extLst>
                <a:ext uri="{FF2B5EF4-FFF2-40B4-BE49-F238E27FC236}">
                  <a16:creationId xmlns="" xmlns:a16="http://schemas.microsoft.com/office/drawing/2014/main" id="{4C21F45B-429B-42F6-9BEA-0BE153F65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1" y="2741613"/>
              <a:ext cx="4763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3 w 3"/>
                <a:gd name="T5" fmla="*/ 0 h 3"/>
                <a:gd name="T6" fmla="*/ 1 w 3"/>
                <a:gd name="T7" fmla="*/ 1 h 3"/>
                <a:gd name="T8" fmla="*/ 0 w 3"/>
                <a:gd name="T9" fmla="*/ 3 h 3"/>
                <a:gd name="T10" fmla="*/ 2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6102">
              <a:extLst>
                <a:ext uri="{FF2B5EF4-FFF2-40B4-BE49-F238E27FC236}">
                  <a16:creationId xmlns="" xmlns:a16="http://schemas.microsoft.com/office/drawing/2014/main" id="{49553BFB-9E8C-4D00-904B-8D857274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1" y="2743201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6103">
              <a:extLst>
                <a:ext uri="{FF2B5EF4-FFF2-40B4-BE49-F238E27FC236}">
                  <a16:creationId xmlns="" xmlns:a16="http://schemas.microsoft.com/office/drawing/2014/main" id="{1F2624AA-3859-4EA8-84ED-EEC3A6F49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1" y="27463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6104">
              <a:extLst>
                <a:ext uri="{FF2B5EF4-FFF2-40B4-BE49-F238E27FC236}">
                  <a16:creationId xmlns="" xmlns:a16="http://schemas.microsoft.com/office/drawing/2014/main" id="{E5578E2A-BED8-48F0-9530-7E596885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1" y="27432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6105">
              <a:extLst>
                <a:ext uri="{FF2B5EF4-FFF2-40B4-BE49-F238E27FC236}">
                  <a16:creationId xmlns="" xmlns:a16="http://schemas.microsoft.com/office/drawing/2014/main" id="{C0EF4CCE-17FC-4B3B-9142-70CD8331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2686051"/>
              <a:ext cx="34925" cy="36513"/>
            </a:xfrm>
            <a:custGeom>
              <a:avLst/>
              <a:gdLst>
                <a:gd name="T0" fmla="*/ 14 w 37"/>
                <a:gd name="T1" fmla="*/ 33 h 40"/>
                <a:gd name="T2" fmla="*/ 27 w 37"/>
                <a:gd name="T3" fmla="*/ 22 h 40"/>
                <a:gd name="T4" fmla="*/ 32 w 37"/>
                <a:gd name="T5" fmla="*/ 10 h 40"/>
                <a:gd name="T6" fmla="*/ 37 w 37"/>
                <a:gd name="T7" fmla="*/ 3 h 40"/>
                <a:gd name="T8" fmla="*/ 27 w 37"/>
                <a:gd name="T9" fmla="*/ 4 h 40"/>
                <a:gd name="T10" fmla="*/ 14 w 37"/>
                <a:gd name="T11" fmla="*/ 6 h 40"/>
                <a:gd name="T12" fmla="*/ 0 w 37"/>
                <a:gd name="T13" fmla="*/ 16 h 40"/>
                <a:gd name="T14" fmla="*/ 8 w 37"/>
                <a:gd name="T15" fmla="*/ 40 h 40"/>
                <a:gd name="T16" fmla="*/ 14 w 37"/>
                <a:gd name="T1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14" y="33"/>
                  </a:moveTo>
                  <a:cubicBezTo>
                    <a:pt x="15" y="28"/>
                    <a:pt x="27" y="27"/>
                    <a:pt x="27" y="22"/>
                  </a:cubicBezTo>
                  <a:cubicBezTo>
                    <a:pt x="26" y="15"/>
                    <a:pt x="35" y="17"/>
                    <a:pt x="32" y="10"/>
                  </a:cubicBezTo>
                  <a:cubicBezTo>
                    <a:pt x="31" y="8"/>
                    <a:pt x="37" y="3"/>
                    <a:pt x="37" y="3"/>
                  </a:cubicBezTo>
                  <a:cubicBezTo>
                    <a:pt x="37" y="3"/>
                    <a:pt x="29" y="6"/>
                    <a:pt x="27" y="4"/>
                  </a:cubicBezTo>
                  <a:cubicBezTo>
                    <a:pt x="22" y="0"/>
                    <a:pt x="21" y="8"/>
                    <a:pt x="14" y="6"/>
                  </a:cubicBezTo>
                  <a:cubicBezTo>
                    <a:pt x="9" y="5"/>
                    <a:pt x="4" y="14"/>
                    <a:pt x="0" y="1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2" y="38"/>
                    <a:pt x="14" y="36"/>
                    <a:pt x="1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6106">
              <a:extLst>
                <a:ext uri="{FF2B5EF4-FFF2-40B4-BE49-F238E27FC236}">
                  <a16:creationId xmlns="" xmlns:a16="http://schemas.microsoft.com/office/drawing/2014/main" id="{8298F503-7E2E-4987-BEF6-208D3DED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2733676"/>
              <a:ext cx="34925" cy="26988"/>
            </a:xfrm>
            <a:custGeom>
              <a:avLst/>
              <a:gdLst>
                <a:gd name="T0" fmla="*/ 21 w 37"/>
                <a:gd name="T1" fmla="*/ 27 h 30"/>
                <a:gd name="T2" fmla="*/ 30 w 37"/>
                <a:gd name="T3" fmla="*/ 23 h 30"/>
                <a:gd name="T4" fmla="*/ 37 w 37"/>
                <a:gd name="T5" fmla="*/ 21 h 30"/>
                <a:gd name="T6" fmla="*/ 32 w 37"/>
                <a:gd name="T7" fmla="*/ 16 h 30"/>
                <a:gd name="T8" fmla="*/ 23 w 37"/>
                <a:gd name="T9" fmla="*/ 7 h 30"/>
                <a:gd name="T10" fmla="*/ 9 w 37"/>
                <a:gd name="T11" fmla="*/ 3 h 30"/>
                <a:gd name="T12" fmla="*/ 0 w 37"/>
                <a:gd name="T13" fmla="*/ 1 h 30"/>
                <a:gd name="T14" fmla="*/ 8 w 37"/>
                <a:gd name="T15" fmla="*/ 25 h 30"/>
                <a:gd name="T16" fmla="*/ 21 w 37"/>
                <a:gd name="T1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0">
                  <a:moveTo>
                    <a:pt x="21" y="27"/>
                  </a:moveTo>
                  <a:cubicBezTo>
                    <a:pt x="24" y="22"/>
                    <a:pt x="29" y="29"/>
                    <a:pt x="30" y="23"/>
                  </a:cubicBezTo>
                  <a:cubicBezTo>
                    <a:pt x="31" y="21"/>
                    <a:pt x="37" y="21"/>
                    <a:pt x="37" y="21"/>
                  </a:cubicBezTo>
                  <a:cubicBezTo>
                    <a:pt x="37" y="21"/>
                    <a:pt x="32" y="18"/>
                    <a:pt x="32" y="16"/>
                  </a:cubicBezTo>
                  <a:cubicBezTo>
                    <a:pt x="32" y="9"/>
                    <a:pt x="26" y="13"/>
                    <a:pt x="23" y="7"/>
                  </a:cubicBezTo>
                  <a:cubicBezTo>
                    <a:pt x="21" y="3"/>
                    <a:pt x="11" y="7"/>
                    <a:pt x="9" y="3"/>
                  </a:cubicBezTo>
                  <a:cubicBezTo>
                    <a:pt x="7" y="1"/>
                    <a:pt x="4" y="0"/>
                    <a:pt x="0" y="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4"/>
                    <a:pt x="18" y="30"/>
                    <a:pt x="2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6107">
              <a:extLst>
                <a:ext uri="{FF2B5EF4-FFF2-40B4-BE49-F238E27FC236}">
                  <a16:creationId xmlns="" xmlns:a16="http://schemas.microsoft.com/office/drawing/2014/main" id="{B6C0EAB6-DBD0-403A-8209-BDDD1B1DC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813" y="2687638"/>
              <a:ext cx="41275" cy="36513"/>
            </a:xfrm>
            <a:custGeom>
              <a:avLst/>
              <a:gdLst>
                <a:gd name="T0" fmla="*/ 7 w 44"/>
                <a:gd name="T1" fmla="*/ 37 h 40"/>
                <a:gd name="T2" fmla="*/ 22 w 44"/>
                <a:gd name="T3" fmla="*/ 31 h 40"/>
                <a:gd name="T4" fmla="*/ 36 w 44"/>
                <a:gd name="T5" fmla="*/ 27 h 40"/>
                <a:gd name="T6" fmla="*/ 44 w 44"/>
                <a:gd name="T7" fmla="*/ 26 h 40"/>
                <a:gd name="T8" fmla="*/ 41 w 44"/>
                <a:gd name="T9" fmla="*/ 1 h 40"/>
                <a:gd name="T10" fmla="*/ 40 w 44"/>
                <a:gd name="T11" fmla="*/ 1 h 40"/>
                <a:gd name="T12" fmla="*/ 26 w 44"/>
                <a:gd name="T13" fmla="*/ 12 h 40"/>
                <a:gd name="T14" fmla="*/ 16 w 44"/>
                <a:gd name="T15" fmla="*/ 23 h 40"/>
                <a:gd name="T16" fmla="*/ 6 w 44"/>
                <a:gd name="T17" fmla="*/ 35 h 40"/>
                <a:gd name="T18" fmla="*/ 0 w 44"/>
                <a:gd name="T19" fmla="*/ 40 h 40"/>
                <a:gd name="T20" fmla="*/ 5 w 44"/>
                <a:gd name="T21" fmla="*/ 39 h 40"/>
                <a:gd name="T22" fmla="*/ 7 w 44"/>
                <a:gd name="T2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0">
                  <a:moveTo>
                    <a:pt x="7" y="37"/>
                  </a:moveTo>
                  <a:cubicBezTo>
                    <a:pt x="12" y="33"/>
                    <a:pt x="18" y="30"/>
                    <a:pt x="22" y="31"/>
                  </a:cubicBezTo>
                  <a:cubicBezTo>
                    <a:pt x="31" y="32"/>
                    <a:pt x="31" y="27"/>
                    <a:pt x="36" y="27"/>
                  </a:cubicBezTo>
                  <a:cubicBezTo>
                    <a:pt x="39" y="27"/>
                    <a:pt x="41" y="27"/>
                    <a:pt x="44" y="26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0" y="1"/>
                  </a:cubicBezTo>
                  <a:cubicBezTo>
                    <a:pt x="35" y="0"/>
                    <a:pt x="30" y="4"/>
                    <a:pt x="26" y="12"/>
                  </a:cubicBezTo>
                  <a:cubicBezTo>
                    <a:pt x="24" y="16"/>
                    <a:pt x="18" y="13"/>
                    <a:pt x="16" y="23"/>
                  </a:cubicBezTo>
                  <a:cubicBezTo>
                    <a:pt x="16" y="27"/>
                    <a:pt x="11" y="31"/>
                    <a:pt x="6" y="35"/>
                  </a:cubicBezTo>
                  <a:cubicBezTo>
                    <a:pt x="6" y="35"/>
                    <a:pt x="3" y="37"/>
                    <a:pt x="0" y="40"/>
                  </a:cubicBezTo>
                  <a:cubicBezTo>
                    <a:pt x="5" y="39"/>
                    <a:pt x="5" y="39"/>
                    <a:pt x="5" y="39"/>
                  </a:cubicBezTo>
                  <a:lnTo>
                    <a:pt x="7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6108">
              <a:extLst>
                <a:ext uri="{FF2B5EF4-FFF2-40B4-BE49-F238E27FC236}">
                  <a16:creationId xmlns="" xmlns:a16="http://schemas.microsoft.com/office/drawing/2014/main" id="{6A3A6994-3A0B-4D22-A549-554C63CD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813" y="2720976"/>
              <a:ext cx="44450" cy="28575"/>
            </a:xfrm>
            <a:custGeom>
              <a:avLst/>
              <a:gdLst>
                <a:gd name="T0" fmla="*/ 36 w 47"/>
                <a:gd name="T1" fmla="*/ 4 h 30"/>
                <a:gd name="T2" fmla="*/ 23 w 47"/>
                <a:gd name="T3" fmla="*/ 5 h 30"/>
                <a:gd name="T4" fmla="*/ 7 w 47"/>
                <a:gd name="T5" fmla="*/ 5 h 30"/>
                <a:gd name="T6" fmla="*/ 4 w 47"/>
                <a:gd name="T7" fmla="*/ 5 h 30"/>
                <a:gd name="T8" fmla="*/ 0 w 47"/>
                <a:gd name="T9" fmla="*/ 6 h 30"/>
                <a:gd name="T10" fmla="*/ 7 w 47"/>
                <a:gd name="T11" fmla="*/ 7 h 30"/>
                <a:gd name="T12" fmla="*/ 21 w 47"/>
                <a:gd name="T13" fmla="*/ 14 h 30"/>
                <a:gd name="T14" fmla="*/ 32 w 47"/>
                <a:gd name="T15" fmla="*/ 21 h 30"/>
                <a:gd name="T16" fmla="*/ 46 w 47"/>
                <a:gd name="T17" fmla="*/ 29 h 30"/>
                <a:gd name="T18" fmla="*/ 47 w 47"/>
                <a:gd name="T19" fmla="*/ 28 h 30"/>
                <a:gd name="T20" fmla="*/ 44 w 47"/>
                <a:gd name="T21" fmla="*/ 3 h 30"/>
                <a:gd name="T22" fmla="*/ 36 w 47"/>
                <a:gd name="T2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0">
                  <a:moveTo>
                    <a:pt x="36" y="4"/>
                  </a:moveTo>
                  <a:cubicBezTo>
                    <a:pt x="32" y="6"/>
                    <a:pt x="31" y="0"/>
                    <a:pt x="23" y="5"/>
                  </a:cubicBezTo>
                  <a:cubicBezTo>
                    <a:pt x="19" y="7"/>
                    <a:pt x="13" y="6"/>
                    <a:pt x="7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13" y="8"/>
                    <a:pt x="19" y="10"/>
                    <a:pt x="21" y="14"/>
                  </a:cubicBezTo>
                  <a:cubicBezTo>
                    <a:pt x="26" y="22"/>
                    <a:pt x="29" y="18"/>
                    <a:pt x="32" y="21"/>
                  </a:cubicBezTo>
                  <a:cubicBezTo>
                    <a:pt x="38" y="28"/>
                    <a:pt x="43" y="30"/>
                    <a:pt x="46" y="29"/>
                  </a:cubicBezTo>
                  <a:cubicBezTo>
                    <a:pt x="46" y="28"/>
                    <a:pt x="46" y="28"/>
                    <a:pt x="47" y="28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3"/>
                    <a:pt x="39" y="3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6109">
              <a:extLst>
                <a:ext uri="{FF2B5EF4-FFF2-40B4-BE49-F238E27FC236}">
                  <a16:creationId xmlns="" xmlns:a16="http://schemas.microsoft.com/office/drawing/2014/main" id="{16098CEF-B1DD-4AD2-BEE5-913A7542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2724151"/>
              <a:ext cx="9525" cy="4763"/>
            </a:xfrm>
            <a:custGeom>
              <a:avLst/>
              <a:gdLst>
                <a:gd name="T0" fmla="*/ 8 w 11"/>
                <a:gd name="T1" fmla="*/ 2 h 5"/>
                <a:gd name="T2" fmla="*/ 8 w 11"/>
                <a:gd name="T3" fmla="*/ 2 h 5"/>
                <a:gd name="T4" fmla="*/ 8 w 11"/>
                <a:gd name="T5" fmla="*/ 2 h 5"/>
                <a:gd name="T6" fmla="*/ 8 w 11"/>
                <a:gd name="T7" fmla="*/ 2 h 5"/>
                <a:gd name="T8" fmla="*/ 10 w 11"/>
                <a:gd name="T9" fmla="*/ 0 h 5"/>
                <a:gd name="T10" fmla="*/ 0 w 11"/>
                <a:gd name="T11" fmla="*/ 3 h 5"/>
                <a:gd name="T12" fmla="*/ 1 w 11"/>
                <a:gd name="T13" fmla="*/ 5 h 5"/>
                <a:gd name="T14" fmla="*/ 11 w 11"/>
                <a:gd name="T15" fmla="*/ 2 h 5"/>
                <a:gd name="T16" fmla="*/ 8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2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7" y="3"/>
                    <a:pt x="11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6110">
              <a:extLst>
                <a:ext uri="{FF2B5EF4-FFF2-40B4-BE49-F238E27FC236}">
                  <a16:creationId xmlns="" xmlns:a16="http://schemas.microsoft.com/office/drawing/2014/main" id="{D930C3F2-27A5-491B-862C-99A3E45EA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401" y="2716213"/>
              <a:ext cx="39688" cy="9525"/>
            </a:xfrm>
            <a:custGeom>
              <a:avLst/>
              <a:gdLst>
                <a:gd name="T0" fmla="*/ 0 w 43"/>
                <a:gd name="T1" fmla="*/ 9 h 10"/>
                <a:gd name="T2" fmla="*/ 3 w 43"/>
                <a:gd name="T3" fmla="*/ 10 h 10"/>
                <a:gd name="T4" fmla="*/ 43 w 43"/>
                <a:gd name="T5" fmla="*/ 3 h 10"/>
                <a:gd name="T6" fmla="*/ 42 w 43"/>
                <a:gd name="T7" fmla="*/ 0 h 10"/>
                <a:gd name="T8" fmla="*/ 3 w 43"/>
                <a:gd name="T9" fmla="*/ 8 h 10"/>
                <a:gd name="T10" fmla="*/ 0 w 4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0">
                  <a:moveTo>
                    <a:pt x="0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16" y="7"/>
                    <a:pt x="29" y="4"/>
                    <a:pt x="43" y="3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"/>
                    <a:pt x="16" y="4"/>
                    <a:pt x="3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Rectangle 6111">
              <a:extLst>
                <a:ext uri="{FF2B5EF4-FFF2-40B4-BE49-F238E27FC236}">
                  <a16:creationId xmlns="" xmlns:a16="http://schemas.microsoft.com/office/drawing/2014/main" id="{0E6A5CD3-BE31-4810-BBBB-41FE1A079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226" y="27273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6112">
              <a:extLst>
                <a:ext uri="{FF2B5EF4-FFF2-40B4-BE49-F238E27FC236}">
                  <a16:creationId xmlns="" xmlns:a16="http://schemas.microsoft.com/office/drawing/2014/main" id="{9EBD5C29-78E3-455F-A981-FB7F4D328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226" y="2724151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1 w 4"/>
                <a:gd name="T7" fmla="*/ 0 h 2"/>
                <a:gd name="T8" fmla="*/ 0 w 4"/>
                <a:gd name="T9" fmla="*/ 2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6113">
              <a:extLst>
                <a:ext uri="{FF2B5EF4-FFF2-40B4-BE49-F238E27FC236}">
                  <a16:creationId xmlns="" xmlns:a16="http://schemas.microsoft.com/office/drawing/2014/main" id="{93293B5D-0268-4FE9-839F-6D654D93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226" y="2724151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Rectangle 6114">
              <a:extLst>
                <a:ext uri="{FF2B5EF4-FFF2-40B4-BE49-F238E27FC236}">
                  <a16:creationId xmlns="" xmlns:a16="http://schemas.microsoft.com/office/drawing/2014/main" id="{691E3B14-8D46-43D9-AF01-EBB84EE1A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226" y="27273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6115">
              <a:extLst>
                <a:ext uri="{FF2B5EF4-FFF2-40B4-BE49-F238E27FC236}">
                  <a16:creationId xmlns="" xmlns:a16="http://schemas.microsoft.com/office/drawing/2014/main" id="{9CA62256-072B-4BE1-BC6B-02C5BB65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226" y="272415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6116">
              <a:extLst>
                <a:ext uri="{FF2B5EF4-FFF2-40B4-BE49-F238E27FC236}">
                  <a16:creationId xmlns="" xmlns:a16="http://schemas.microsoft.com/office/drawing/2014/main" id="{8B0B23DD-FA58-43E0-A126-E3D55193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2678113"/>
              <a:ext cx="36513" cy="33338"/>
            </a:xfrm>
            <a:custGeom>
              <a:avLst/>
              <a:gdLst>
                <a:gd name="T0" fmla="*/ 11 w 39"/>
                <a:gd name="T1" fmla="*/ 31 h 36"/>
                <a:gd name="T2" fmla="*/ 25 w 39"/>
                <a:gd name="T3" fmla="*/ 23 h 36"/>
                <a:gd name="T4" fmla="*/ 33 w 39"/>
                <a:gd name="T5" fmla="*/ 13 h 36"/>
                <a:gd name="T6" fmla="*/ 39 w 39"/>
                <a:gd name="T7" fmla="*/ 6 h 36"/>
                <a:gd name="T8" fmla="*/ 29 w 39"/>
                <a:gd name="T9" fmla="*/ 6 h 36"/>
                <a:gd name="T10" fmla="*/ 16 w 39"/>
                <a:gd name="T11" fmla="*/ 5 h 36"/>
                <a:gd name="T12" fmla="*/ 0 w 39"/>
                <a:gd name="T13" fmla="*/ 11 h 36"/>
                <a:gd name="T14" fmla="*/ 3 w 39"/>
                <a:gd name="T15" fmla="*/ 36 h 36"/>
                <a:gd name="T16" fmla="*/ 11 w 39"/>
                <a:gd name="T1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6">
                  <a:moveTo>
                    <a:pt x="11" y="31"/>
                  </a:moveTo>
                  <a:cubicBezTo>
                    <a:pt x="12" y="26"/>
                    <a:pt x="24" y="27"/>
                    <a:pt x="25" y="23"/>
                  </a:cubicBezTo>
                  <a:cubicBezTo>
                    <a:pt x="26" y="16"/>
                    <a:pt x="34" y="19"/>
                    <a:pt x="33" y="13"/>
                  </a:cubicBezTo>
                  <a:cubicBezTo>
                    <a:pt x="32" y="10"/>
                    <a:pt x="39" y="6"/>
                    <a:pt x="39" y="6"/>
                  </a:cubicBezTo>
                  <a:cubicBezTo>
                    <a:pt x="39" y="6"/>
                    <a:pt x="31" y="8"/>
                    <a:pt x="29" y="6"/>
                  </a:cubicBezTo>
                  <a:cubicBezTo>
                    <a:pt x="25" y="0"/>
                    <a:pt x="22" y="8"/>
                    <a:pt x="16" y="5"/>
                  </a:cubicBezTo>
                  <a:cubicBezTo>
                    <a:pt x="11" y="2"/>
                    <a:pt x="5" y="11"/>
                    <a:pt x="0" y="11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7" y="35"/>
                    <a:pt x="10" y="34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117">
              <a:extLst>
                <a:ext uri="{FF2B5EF4-FFF2-40B4-BE49-F238E27FC236}">
                  <a16:creationId xmlns="" xmlns:a16="http://schemas.microsoft.com/office/drawing/2014/main" id="{A1FEB7C4-DE60-4633-A38F-652E0E9A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2724151"/>
              <a:ext cx="31750" cy="30163"/>
            </a:xfrm>
            <a:custGeom>
              <a:avLst/>
              <a:gdLst>
                <a:gd name="T0" fmla="*/ 15 w 33"/>
                <a:gd name="T1" fmla="*/ 29 h 33"/>
                <a:gd name="T2" fmla="*/ 26 w 33"/>
                <a:gd name="T3" fmla="*/ 28 h 33"/>
                <a:gd name="T4" fmla="*/ 33 w 33"/>
                <a:gd name="T5" fmla="*/ 27 h 33"/>
                <a:gd name="T6" fmla="*/ 28 w 33"/>
                <a:gd name="T7" fmla="*/ 21 h 33"/>
                <a:gd name="T8" fmla="*/ 22 w 33"/>
                <a:gd name="T9" fmla="*/ 11 h 33"/>
                <a:gd name="T10" fmla="*/ 8 w 33"/>
                <a:gd name="T11" fmla="*/ 4 h 33"/>
                <a:gd name="T12" fmla="*/ 0 w 33"/>
                <a:gd name="T13" fmla="*/ 0 h 33"/>
                <a:gd name="T14" fmla="*/ 3 w 33"/>
                <a:gd name="T15" fmla="*/ 25 h 33"/>
                <a:gd name="T16" fmla="*/ 15 w 33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15" y="29"/>
                  </a:moveTo>
                  <a:cubicBezTo>
                    <a:pt x="20" y="26"/>
                    <a:pt x="23" y="33"/>
                    <a:pt x="26" y="28"/>
                  </a:cubicBezTo>
                  <a:cubicBezTo>
                    <a:pt x="27" y="26"/>
                    <a:pt x="33" y="27"/>
                    <a:pt x="33" y="27"/>
                  </a:cubicBezTo>
                  <a:cubicBezTo>
                    <a:pt x="33" y="27"/>
                    <a:pt x="28" y="23"/>
                    <a:pt x="28" y="21"/>
                  </a:cubicBezTo>
                  <a:cubicBezTo>
                    <a:pt x="30" y="14"/>
                    <a:pt x="23" y="17"/>
                    <a:pt x="22" y="11"/>
                  </a:cubicBezTo>
                  <a:cubicBezTo>
                    <a:pt x="21" y="6"/>
                    <a:pt x="10" y="8"/>
                    <a:pt x="8" y="4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7" y="25"/>
                    <a:pt x="12" y="32"/>
                    <a:pt x="1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118">
              <a:extLst>
                <a:ext uri="{FF2B5EF4-FFF2-40B4-BE49-F238E27FC236}">
                  <a16:creationId xmlns="" xmlns:a16="http://schemas.microsoft.com/office/drawing/2014/main" id="{6A397416-09A5-4015-9472-42063E510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2686051"/>
              <a:ext cx="46038" cy="30163"/>
            </a:xfrm>
            <a:custGeom>
              <a:avLst/>
              <a:gdLst>
                <a:gd name="T0" fmla="*/ 8 w 49"/>
                <a:gd name="T1" fmla="*/ 30 h 32"/>
                <a:gd name="T2" fmla="*/ 24 w 49"/>
                <a:gd name="T3" fmla="*/ 27 h 32"/>
                <a:gd name="T4" fmla="*/ 38 w 49"/>
                <a:gd name="T5" fmla="*/ 26 h 32"/>
                <a:gd name="T6" fmla="*/ 46 w 49"/>
                <a:gd name="T7" fmla="*/ 27 h 32"/>
                <a:gd name="T8" fmla="*/ 49 w 49"/>
                <a:gd name="T9" fmla="*/ 2 h 32"/>
                <a:gd name="T10" fmla="*/ 48 w 49"/>
                <a:gd name="T11" fmla="*/ 2 h 32"/>
                <a:gd name="T12" fmla="*/ 31 w 49"/>
                <a:gd name="T13" fmla="*/ 9 h 32"/>
                <a:gd name="T14" fmla="*/ 20 w 49"/>
                <a:gd name="T15" fmla="*/ 19 h 32"/>
                <a:gd name="T16" fmla="*/ 7 w 49"/>
                <a:gd name="T17" fmla="*/ 28 h 32"/>
                <a:gd name="T18" fmla="*/ 0 w 49"/>
                <a:gd name="T19" fmla="*/ 32 h 32"/>
                <a:gd name="T20" fmla="*/ 5 w 49"/>
                <a:gd name="T21" fmla="*/ 31 h 32"/>
                <a:gd name="T22" fmla="*/ 8 w 49"/>
                <a:gd name="T2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2">
                  <a:moveTo>
                    <a:pt x="8" y="30"/>
                  </a:moveTo>
                  <a:cubicBezTo>
                    <a:pt x="13" y="27"/>
                    <a:pt x="20" y="25"/>
                    <a:pt x="24" y="27"/>
                  </a:cubicBezTo>
                  <a:cubicBezTo>
                    <a:pt x="33" y="31"/>
                    <a:pt x="33" y="25"/>
                    <a:pt x="38" y="26"/>
                  </a:cubicBezTo>
                  <a:cubicBezTo>
                    <a:pt x="41" y="27"/>
                    <a:pt x="44" y="27"/>
                    <a:pt x="46" y="27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3" y="0"/>
                    <a:pt x="37" y="2"/>
                    <a:pt x="31" y="9"/>
                  </a:cubicBezTo>
                  <a:cubicBezTo>
                    <a:pt x="29" y="13"/>
                    <a:pt x="24" y="9"/>
                    <a:pt x="20" y="19"/>
                  </a:cubicBezTo>
                  <a:cubicBezTo>
                    <a:pt x="18" y="22"/>
                    <a:pt x="13" y="26"/>
                    <a:pt x="7" y="28"/>
                  </a:cubicBezTo>
                  <a:cubicBezTo>
                    <a:pt x="7" y="28"/>
                    <a:pt x="4" y="30"/>
                    <a:pt x="0" y="32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119">
              <a:extLst>
                <a:ext uri="{FF2B5EF4-FFF2-40B4-BE49-F238E27FC236}">
                  <a16:creationId xmlns="" xmlns:a16="http://schemas.microsoft.com/office/drawing/2014/main" id="{8A901BDC-B502-4213-9F64-D5A62CF5B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3" y="2717801"/>
              <a:ext cx="41275" cy="30163"/>
            </a:xfrm>
            <a:custGeom>
              <a:avLst/>
              <a:gdLst>
                <a:gd name="T0" fmla="*/ 36 w 44"/>
                <a:gd name="T1" fmla="*/ 5 h 32"/>
                <a:gd name="T2" fmla="*/ 22 w 44"/>
                <a:gd name="T3" fmla="*/ 4 h 32"/>
                <a:gd name="T4" fmla="*/ 7 w 44"/>
                <a:gd name="T5" fmla="*/ 1 h 32"/>
                <a:gd name="T6" fmla="*/ 5 w 44"/>
                <a:gd name="T7" fmla="*/ 0 h 32"/>
                <a:gd name="T8" fmla="*/ 0 w 44"/>
                <a:gd name="T9" fmla="*/ 0 h 32"/>
                <a:gd name="T10" fmla="*/ 7 w 44"/>
                <a:gd name="T11" fmla="*/ 3 h 32"/>
                <a:gd name="T12" fmla="*/ 19 w 44"/>
                <a:gd name="T13" fmla="*/ 12 h 32"/>
                <a:gd name="T14" fmla="*/ 28 w 44"/>
                <a:gd name="T15" fmla="*/ 22 h 32"/>
                <a:gd name="T16" fmla="*/ 40 w 44"/>
                <a:gd name="T17" fmla="*/ 31 h 32"/>
                <a:gd name="T18" fmla="*/ 41 w 44"/>
                <a:gd name="T19" fmla="*/ 31 h 32"/>
                <a:gd name="T20" fmla="*/ 44 w 44"/>
                <a:gd name="T21" fmla="*/ 6 h 32"/>
                <a:gd name="T22" fmla="*/ 36 w 44"/>
                <a:gd name="T2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2">
                  <a:moveTo>
                    <a:pt x="36" y="5"/>
                  </a:moveTo>
                  <a:cubicBezTo>
                    <a:pt x="32" y="6"/>
                    <a:pt x="31" y="0"/>
                    <a:pt x="22" y="4"/>
                  </a:cubicBezTo>
                  <a:cubicBezTo>
                    <a:pt x="19" y="5"/>
                    <a:pt x="12" y="3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3"/>
                    <a:pt x="7" y="3"/>
                  </a:cubicBezTo>
                  <a:cubicBezTo>
                    <a:pt x="12" y="5"/>
                    <a:pt x="17" y="8"/>
                    <a:pt x="19" y="12"/>
                  </a:cubicBezTo>
                  <a:cubicBezTo>
                    <a:pt x="22" y="21"/>
                    <a:pt x="26" y="18"/>
                    <a:pt x="28" y="22"/>
                  </a:cubicBezTo>
                  <a:cubicBezTo>
                    <a:pt x="33" y="29"/>
                    <a:pt x="37" y="32"/>
                    <a:pt x="40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39" y="5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120">
              <a:extLst>
                <a:ext uri="{FF2B5EF4-FFF2-40B4-BE49-F238E27FC236}">
                  <a16:creationId xmlns="" xmlns:a16="http://schemas.microsoft.com/office/drawing/2014/main" id="{B3AD6BEA-FE79-4A8A-8743-A08B38C0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2716213"/>
              <a:ext cx="9525" cy="3175"/>
            </a:xfrm>
            <a:custGeom>
              <a:avLst/>
              <a:gdLst>
                <a:gd name="T0" fmla="*/ 8 w 11"/>
                <a:gd name="T1" fmla="*/ 1 h 3"/>
                <a:gd name="T2" fmla="*/ 8 w 11"/>
                <a:gd name="T3" fmla="*/ 1 h 3"/>
                <a:gd name="T4" fmla="*/ 8 w 11"/>
                <a:gd name="T5" fmla="*/ 1 h 3"/>
                <a:gd name="T6" fmla="*/ 8 w 11"/>
                <a:gd name="T7" fmla="*/ 1 h 3"/>
                <a:gd name="T8" fmla="*/ 10 w 11"/>
                <a:gd name="T9" fmla="*/ 0 h 3"/>
                <a:gd name="T10" fmla="*/ 0 w 11"/>
                <a:gd name="T11" fmla="*/ 0 h 3"/>
                <a:gd name="T12" fmla="*/ 1 w 11"/>
                <a:gd name="T13" fmla="*/ 3 h 3"/>
                <a:gd name="T14" fmla="*/ 11 w 11"/>
                <a:gd name="T15" fmla="*/ 2 h 3"/>
                <a:gd name="T16" fmla="*/ 8 w 11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7" y="2"/>
                    <a:pt x="11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121">
              <a:extLst>
                <a:ext uri="{FF2B5EF4-FFF2-40B4-BE49-F238E27FC236}">
                  <a16:creationId xmlns="" xmlns:a16="http://schemas.microsoft.com/office/drawing/2014/main" id="{84B0119A-36A9-45B2-A877-C4B015831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714626"/>
              <a:ext cx="39688" cy="4763"/>
            </a:xfrm>
            <a:custGeom>
              <a:avLst/>
              <a:gdLst>
                <a:gd name="T0" fmla="*/ 0 w 43"/>
                <a:gd name="T1" fmla="*/ 2 h 4"/>
                <a:gd name="T2" fmla="*/ 3 w 43"/>
                <a:gd name="T3" fmla="*/ 3 h 4"/>
                <a:gd name="T4" fmla="*/ 42 w 43"/>
                <a:gd name="T5" fmla="*/ 4 h 4"/>
                <a:gd name="T6" fmla="*/ 43 w 43"/>
                <a:gd name="T7" fmla="*/ 1 h 4"/>
                <a:gd name="T8" fmla="*/ 2 w 43"/>
                <a:gd name="T9" fmla="*/ 0 h 4"/>
                <a:gd name="T10" fmla="*/ 0 w 4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">
                  <a:moveTo>
                    <a:pt x="0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6" y="2"/>
                    <a:pt x="29" y="2"/>
                    <a:pt x="42" y="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29" y="0"/>
                    <a:pt x="16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Rectangle 6122">
              <a:extLst>
                <a:ext uri="{FF2B5EF4-FFF2-40B4-BE49-F238E27FC236}">
                  <a16:creationId xmlns="" xmlns:a16="http://schemas.microsoft.com/office/drawing/2014/main" id="{C1A9034F-4D46-428B-917C-6A1AAD03F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026" y="27178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123">
              <a:extLst>
                <a:ext uri="{FF2B5EF4-FFF2-40B4-BE49-F238E27FC236}">
                  <a16:creationId xmlns="" xmlns:a16="http://schemas.microsoft.com/office/drawing/2014/main" id="{37B0EA42-05E1-44C1-9456-FCE405108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6" y="2714626"/>
              <a:ext cx="6350" cy="3175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0 w 4"/>
                <a:gd name="T9" fmla="*/ 2 h 2"/>
                <a:gd name="T10" fmla="*/ 3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124">
              <a:extLst>
                <a:ext uri="{FF2B5EF4-FFF2-40B4-BE49-F238E27FC236}">
                  <a16:creationId xmlns="" xmlns:a16="http://schemas.microsoft.com/office/drawing/2014/main" id="{C6C6DBF7-B16A-43BE-BB16-CF7B82074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6" y="2717801"/>
              <a:ext cx="6350" cy="0"/>
            </a:xfrm>
            <a:custGeom>
              <a:avLst/>
              <a:gdLst>
                <a:gd name="T0" fmla="*/ 3 w 4"/>
                <a:gd name="T1" fmla="*/ 3 w 4"/>
                <a:gd name="T2" fmla="*/ 0 w 4"/>
                <a:gd name="T3" fmla="*/ 1 w 4"/>
                <a:gd name="T4" fmla="*/ 4 w 4"/>
                <a:gd name="T5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6125">
              <a:extLst>
                <a:ext uri="{FF2B5EF4-FFF2-40B4-BE49-F238E27FC236}">
                  <a16:creationId xmlns="" xmlns:a16="http://schemas.microsoft.com/office/drawing/2014/main" id="{DDEADCDA-79A4-4085-9ED9-6E93AF5E3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026" y="27178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126">
              <a:extLst>
                <a:ext uri="{FF2B5EF4-FFF2-40B4-BE49-F238E27FC236}">
                  <a16:creationId xmlns="" xmlns:a16="http://schemas.microsoft.com/office/drawing/2014/main" id="{1CE557A8-FC69-483E-BFAA-C0A464F3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6" y="2717801"/>
              <a:ext cx="4763" cy="0"/>
            </a:xfrm>
            <a:custGeom>
              <a:avLst/>
              <a:gdLst>
                <a:gd name="T0" fmla="*/ 0 w 3"/>
                <a:gd name="T1" fmla="*/ 0 w 3"/>
                <a:gd name="T2" fmla="*/ 0 w 3"/>
                <a:gd name="T3" fmla="*/ 3 w 3"/>
                <a:gd name="T4" fmla="*/ 3 w 3"/>
                <a:gd name="T5" fmla="*/ 3 w 3"/>
                <a:gd name="T6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6127">
              <a:extLst>
                <a:ext uri="{FF2B5EF4-FFF2-40B4-BE49-F238E27FC236}">
                  <a16:creationId xmlns="" xmlns:a16="http://schemas.microsoft.com/office/drawing/2014/main" id="{F222CDA2-87F4-40FE-B96A-EBCC8AD1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476" y="2682876"/>
              <a:ext cx="38100" cy="28575"/>
            </a:xfrm>
            <a:custGeom>
              <a:avLst/>
              <a:gdLst>
                <a:gd name="T0" fmla="*/ 9 w 41"/>
                <a:gd name="T1" fmla="*/ 28 h 31"/>
                <a:gd name="T2" fmla="*/ 25 w 41"/>
                <a:gd name="T3" fmla="*/ 22 h 31"/>
                <a:gd name="T4" fmla="*/ 34 w 41"/>
                <a:gd name="T5" fmla="*/ 14 h 31"/>
                <a:gd name="T6" fmla="*/ 41 w 41"/>
                <a:gd name="T7" fmla="*/ 9 h 31"/>
                <a:gd name="T8" fmla="*/ 32 w 41"/>
                <a:gd name="T9" fmla="*/ 7 h 31"/>
                <a:gd name="T10" fmla="*/ 19 w 41"/>
                <a:gd name="T11" fmla="*/ 3 h 31"/>
                <a:gd name="T12" fmla="*/ 3 w 41"/>
                <a:gd name="T13" fmla="*/ 6 h 31"/>
                <a:gd name="T14" fmla="*/ 0 w 41"/>
                <a:gd name="T15" fmla="*/ 31 h 31"/>
                <a:gd name="T16" fmla="*/ 9 w 41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1">
                  <a:moveTo>
                    <a:pt x="9" y="28"/>
                  </a:moveTo>
                  <a:cubicBezTo>
                    <a:pt x="11" y="24"/>
                    <a:pt x="23" y="27"/>
                    <a:pt x="25" y="22"/>
                  </a:cubicBezTo>
                  <a:cubicBezTo>
                    <a:pt x="27" y="16"/>
                    <a:pt x="34" y="21"/>
                    <a:pt x="34" y="14"/>
                  </a:cubicBezTo>
                  <a:cubicBezTo>
                    <a:pt x="34" y="12"/>
                    <a:pt x="41" y="9"/>
                    <a:pt x="41" y="9"/>
                  </a:cubicBezTo>
                  <a:cubicBezTo>
                    <a:pt x="41" y="9"/>
                    <a:pt x="33" y="9"/>
                    <a:pt x="32" y="7"/>
                  </a:cubicBezTo>
                  <a:cubicBezTo>
                    <a:pt x="29" y="1"/>
                    <a:pt x="25" y="7"/>
                    <a:pt x="19" y="3"/>
                  </a:cubicBezTo>
                  <a:cubicBezTo>
                    <a:pt x="15" y="0"/>
                    <a:pt x="7" y="7"/>
                    <a:pt x="3" y="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1"/>
                    <a:pt x="8" y="30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128">
              <a:extLst>
                <a:ext uri="{FF2B5EF4-FFF2-40B4-BE49-F238E27FC236}">
                  <a16:creationId xmlns="" xmlns:a16="http://schemas.microsoft.com/office/drawing/2014/main" id="{227A02E2-E086-4088-9637-34FE45503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1" y="2724151"/>
              <a:ext cx="26988" cy="34925"/>
            </a:xfrm>
            <a:custGeom>
              <a:avLst/>
              <a:gdLst>
                <a:gd name="T0" fmla="*/ 11 w 29"/>
                <a:gd name="T1" fmla="*/ 32 h 37"/>
                <a:gd name="T2" fmla="*/ 22 w 29"/>
                <a:gd name="T3" fmla="*/ 32 h 37"/>
                <a:gd name="T4" fmla="*/ 29 w 29"/>
                <a:gd name="T5" fmla="*/ 33 h 37"/>
                <a:gd name="T6" fmla="*/ 26 w 29"/>
                <a:gd name="T7" fmla="*/ 26 h 37"/>
                <a:gd name="T8" fmla="*/ 22 w 29"/>
                <a:gd name="T9" fmla="*/ 15 h 37"/>
                <a:gd name="T10" fmla="*/ 10 w 29"/>
                <a:gd name="T11" fmla="*/ 6 h 37"/>
                <a:gd name="T12" fmla="*/ 3 w 29"/>
                <a:gd name="T13" fmla="*/ 0 h 37"/>
                <a:gd name="T14" fmla="*/ 0 w 29"/>
                <a:gd name="T15" fmla="*/ 25 h 37"/>
                <a:gd name="T16" fmla="*/ 11 w 29"/>
                <a:gd name="T1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7">
                  <a:moveTo>
                    <a:pt x="11" y="32"/>
                  </a:moveTo>
                  <a:cubicBezTo>
                    <a:pt x="17" y="29"/>
                    <a:pt x="18" y="37"/>
                    <a:pt x="22" y="32"/>
                  </a:cubicBezTo>
                  <a:cubicBezTo>
                    <a:pt x="24" y="31"/>
                    <a:pt x="29" y="33"/>
                    <a:pt x="29" y="33"/>
                  </a:cubicBezTo>
                  <a:cubicBezTo>
                    <a:pt x="29" y="33"/>
                    <a:pt x="25" y="28"/>
                    <a:pt x="26" y="26"/>
                  </a:cubicBezTo>
                  <a:cubicBezTo>
                    <a:pt x="29" y="20"/>
                    <a:pt x="21" y="22"/>
                    <a:pt x="22" y="15"/>
                  </a:cubicBezTo>
                  <a:cubicBezTo>
                    <a:pt x="22" y="10"/>
                    <a:pt x="11" y="10"/>
                    <a:pt x="10" y="6"/>
                  </a:cubicBezTo>
                  <a:cubicBezTo>
                    <a:pt x="9" y="3"/>
                    <a:pt x="7" y="1"/>
                    <a:pt x="3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5"/>
                    <a:pt x="8" y="34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129">
              <a:extLst>
                <a:ext uri="{FF2B5EF4-FFF2-40B4-BE49-F238E27FC236}">
                  <a16:creationId xmlns="" xmlns:a16="http://schemas.microsoft.com/office/drawing/2014/main" id="{F2358062-74DC-47C3-B0C5-1453A8402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1" y="2697163"/>
              <a:ext cx="49213" cy="25400"/>
            </a:xfrm>
            <a:custGeom>
              <a:avLst/>
              <a:gdLst>
                <a:gd name="T0" fmla="*/ 7 w 53"/>
                <a:gd name="T1" fmla="*/ 23 h 28"/>
                <a:gd name="T2" fmla="*/ 23 w 53"/>
                <a:gd name="T3" fmla="*/ 23 h 28"/>
                <a:gd name="T4" fmla="*/ 37 w 53"/>
                <a:gd name="T5" fmla="*/ 25 h 28"/>
                <a:gd name="T6" fmla="*/ 45 w 53"/>
                <a:gd name="T7" fmla="*/ 28 h 28"/>
                <a:gd name="T8" fmla="*/ 53 w 53"/>
                <a:gd name="T9" fmla="*/ 4 h 28"/>
                <a:gd name="T10" fmla="*/ 52 w 53"/>
                <a:gd name="T11" fmla="*/ 3 h 28"/>
                <a:gd name="T12" fmla="*/ 34 w 53"/>
                <a:gd name="T13" fmla="*/ 7 h 28"/>
                <a:gd name="T14" fmla="*/ 21 w 53"/>
                <a:gd name="T15" fmla="*/ 14 h 28"/>
                <a:gd name="T16" fmla="*/ 7 w 53"/>
                <a:gd name="T17" fmla="*/ 21 h 28"/>
                <a:gd name="T18" fmla="*/ 0 w 53"/>
                <a:gd name="T19" fmla="*/ 23 h 28"/>
                <a:gd name="T20" fmla="*/ 5 w 53"/>
                <a:gd name="T21" fmla="*/ 23 h 28"/>
                <a:gd name="T22" fmla="*/ 7 w 53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28">
                  <a:moveTo>
                    <a:pt x="7" y="23"/>
                  </a:moveTo>
                  <a:cubicBezTo>
                    <a:pt x="13" y="21"/>
                    <a:pt x="20" y="21"/>
                    <a:pt x="23" y="23"/>
                  </a:cubicBezTo>
                  <a:cubicBezTo>
                    <a:pt x="31" y="28"/>
                    <a:pt x="33" y="23"/>
                    <a:pt x="37" y="25"/>
                  </a:cubicBezTo>
                  <a:cubicBezTo>
                    <a:pt x="40" y="27"/>
                    <a:pt x="43" y="27"/>
                    <a:pt x="45" y="28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2" y="3"/>
                    <a:pt x="52" y="3"/>
                  </a:cubicBezTo>
                  <a:cubicBezTo>
                    <a:pt x="48" y="0"/>
                    <a:pt x="42" y="2"/>
                    <a:pt x="34" y="7"/>
                  </a:cubicBezTo>
                  <a:cubicBezTo>
                    <a:pt x="31" y="10"/>
                    <a:pt x="27" y="6"/>
                    <a:pt x="21" y="14"/>
                  </a:cubicBezTo>
                  <a:cubicBezTo>
                    <a:pt x="19" y="17"/>
                    <a:pt x="13" y="19"/>
                    <a:pt x="7" y="21"/>
                  </a:cubicBezTo>
                  <a:cubicBezTo>
                    <a:pt x="7" y="21"/>
                    <a:pt x="4" y="21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lnTo>
                    <a:pt x="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6130">
              <a:extLst>
                <a:ext uri="{FF2B5EF4-FFF2-40B4-BE49-F238E27FC236}">
                  <a16:creationId xmlns="" xmlns:a16="http://schemas.microsoft.com/office/drawing/2014/main" id="{F565B85F-CC8A-4C67-8DB6-03660173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2719388"/>
              <a:ext cx="39688" cy="38100"/>
            </a:xfrm>
            <a:custGeom>
              <a:avLst/>
              <a:gdLst>
                <a:gd name="T0" fmla="*/ 35 w 42"/>
                <a:gd name="T1" fmla="*/ 13 h 40"/>
                <a:gd name="T2" fmla="*/ 22 w 42"/>
                <a:gd name="T3" fmla="*/ 8 h 40"/>
                <a:gd name="T4" fmla="*/ 7 w 42"/>
                <a:gd name="T5" fmla="*/ 2 h 40"/>
                <a:gd name="T6" fmla="*/ 5 w 42"/>
                <a:gd name="T7" fmla="*/ 1 h 40"/>
                <a:gd name="T8" fmla="*/ 0 w 42"/>
                <a:gd name="T9" fmla="*/ 0 h 40"/>
                <a:gd name="T10" fmla="*/ 7 w 42"/>
                <a:gd name="T11" fmla="*/ 4 h 40"/>
                <a:gd name="T12" fmla="*/ 17 w 42"/>
                <a:gd name="T13" fmla="*/ 16 h 40"/>
                <a:gd name="T14" fmla="*/ 24 w 42"/>
                <a:gd name="T15" fmla="*/ 27 h 40"/>
                <a:gd name="T16" fmla="*/ 34 w 42"/>
                <a:gd name="T17" fmla="*/ 39 h 40"/>
                <a:gd name="T18" fmla="*/ 34 w 42"/>
                <a:gd name="T19" fmla="*/ 39 h 40"/>
                <a:gd name="T20" fmla="*/ 42 w 42"/>
                <a:gd name="T21" fmla="*/ 15 h 40"/>
                <a:gd name="T22" fmla="*/ 35 w 42"/>
                <a:gd name="T2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0">
                  <a:moveTo>
                    <a:pt x="35" y="13"/>
                  </a:moveTo>
                  <a:cubicBezTo>
                    <a:pt x="30" y="13"/>
                    <a:pt x="31" y="7"/>
                    <a:pt x="22" y="8"/>
                  </a:cubicBezTo>
                  <a:cubicBezTo>
                    <a:pt x="18" y="9"/>
                    <a:pt x="12" y="6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6" y="4"/>
                    <a:pt x="7" y="4"/>
                  </a:cubicBezTo>
                  <a:cubicBezTo>
                    <a:pt x="11" y="7"/>
                    <a:pt x="16" y="12"/>
                    <a:pt x="17" y="16"/>
                  </a:cubicBezTo>
                  <a:cubicBezTo>
                    <a:pt x="18" y="25"/>
                    <a:pt x="23" y="23"/>
                    <a:pt x="24" y="27"/>
                  </a:cubicBezTo>
                  <a:cubicBezTo>
                    <a:pt x="26" y="35"/>
                    <a:pt x="30" y="40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4"/>
                    <a:pt x="38" y="13"/>
                    <a:pt x="3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6131">
              <a:extLst>
                <a:ext uri="{FF2B5EF4-FFF2-40B4-BE49-F238E27FC236}">
                  <a16:creationId xmlns="" xmlns:a16="http://schemas.microsoft.com/office/drawing/2014/main" id="{B82C89C1-37F7-42C1-BEDA-B6539C222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716213"/>
              <a:ext cx="11113" cy="3175"/>
            </a:xfrm>
            <a:custGeom>
              <a:avLst/>
              <a:gdLst>
                <a:gd name="T0" fmla="*/ 8 w 11"/>
                <a:gd name="T1" fmla="*/ 2 h 4"/>
                <a:gd name="T2" fmla="*/ 8 w 11"/>
                <a:gd name="T3" fmla="*/ 2 h 4"/>
                <a:gd name="T4" fmla="*/ 8 w 11"/>
                <a:gd name="T5" fmla="*/ 2 h 4"/>
                <a:gd name="T6" fmla="*/ 8 w 11"/>
                <a:gd name="T7" fmla="*/ 2 h 4"/>
                <a:gd name="T8" fmla="*/ 11 w 11"/>
                <a:gd name="T9" fmla="*/ 2 h 4"/>
                <a:gd name="T10" fmla="*/ 1 w 11"/>
                <a:gd name="T11" fmla="*/ 0 h 4"/>
                <a:gd name="T12" fmla="*/ 0 w 11"/>
                <a:gd name="T13" fmla="*/ 3 h 4"/>
                <a:gd name="T14" fmla="*/ 10 w 11"/>
                <a:gd name="T15" fmla="*/ 4 h 4"/>
                <a:gd name="T16" fmla="*/ 8 w 1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3"/>
                    <a:pt x="7" y="4"/>
                    <a:pt x="10" y="4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6132">
              <a:extLst>
                <a:ext uri="{FF2B5EF4-FFF2-40B4-BE49-F238E27FC236}">
                  <a16:creationId xmlns="" xmlns:a16="http://schemas.microsoft.com/office/drawing/2014/main" id="{D37F00B5-7AD1-47E6-A9BA-39B6CCCC0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2717801"/>
              <a:ext cx="39688" cy="11113"/>
            </a:xfrm>
            <a:custGeom>
              <a:avLst/>
              <a:gdLst>
                <a:gd name="T0" fmla="*/ 0 w 42"/>
                <a:gd name="T1" fmla="*/ 1 h 12"/>
                <a:gd name="T2" fmla="*/ 2 w 42"/>
                <a:gd name="T3" fmla="*/ 3 h 12"/>
                <a:gd name="T4" fmla="*/ 41 w 42"/>
                <a:gd name="T5" fmla="*/ 12 h 12"/>
                <a:gd name="T6" fmla="*/ 42 w 42"/>
                <a:gd name="T7" fmla="*/ 10 h 12"/>
                <a:gd name="T8" fmla="*/ 3 w 42"/>
                <a:gd name="T9" fmla="*/ 0 h 12"/>
                <a:gd name="T10" fmla="*/ 0 w 4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2">
                  <a:moveTo>
                    <a:pt x="0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5" y="5"/>
                    <a:pt x="28" y="8"/>
                    <a:pt x="41" y="12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29" y="6"/>
                    <a:pt x="16" y="2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Rectangle 6133">
              <a:extLst>
                <a:ext uri="{FF2B5EF4-FFF2-40B4-BE49-F238E27FC236}">
                  <a16:creationId xmlns="" xmlns:a16="http://schemas.microsoft.com/office/drawing/2014/main" id="{8C1BA3C2-E2D1-40CC-B9A4-8AF44EC9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6" y="27178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6134">
              <a:extLst>
                <a:ext uri="{FF2B5EF4-FFF2-40B4-BE49-F238E27FC236}">
                  <a16:creationId xmlns="" xmlns:a16="http://schemas.microsoft.com/office/drawing/2014/main" id="{FFBC04B6-53D9-465A-9A91-6B84B2325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6" y="2717801"/>
              <a:ext cx="7938" cy="1588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5 w 5"/>
                <a:gd name="T5" fmla="*/ 0 h 1"/>
                <a:gd name="T6" fmla="*/ 2 w 5"/>
                <a:gd name="T7" fmla="*/ 0 h 1"/>
                <a:gd name="T8" fmla="*/ 0 w 5"/>
                <a:gd name="T9" fmla="*/ 0 h 1"/>
                <a:gd name="T10" fmla="*/ 3 w 5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lnTo>
                    <a:pt x="3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6135">
              <a:extLst>
                <a:ext uri="{FF2B5EF4-FFF2-40B4-BE49-F238E27FC236}">
                  <a16:creationId xmlns="" xmlns:a16="http://schemas.microsoft.com/office/drawing/2014/main" id="{F1F5E45E-AA75-4039-9E36-3175AB9D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6" y="2717801"/>
              <a:ext cx="6350" cy="3175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1 h 2"/>
                <a:gd name="T4" fmla="*/ 0 w 4"/>
                <a:gd name="T5" fmla="*/ 0 h 2"/>
                <a:gd name="T6" fmla="*/ 1 w 4"/>
                <a:gd name="T7" fmla="*/ 1 h 2"/>
                <a:gd name="T8" fmla="*/ 4 w 4"/>
                <a:gd name="T9" fmla="*/ 2 h 2"/>
                <a:gd name="T10" fmla="*/ 3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Rectangle 6136">
              <a:extLst>
                <a:ext uri="{FF2B5EF4-FFF2-40B4-BE49-F238E27FC236}">
                  <a16:creationId xmlns="" xmlns:a16="http://schemas.microsoft.com/office/drawing/2014/main" id="{754FC32D-68EB-405D-9E99-5A1A1B843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826" y="27178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6137">
              <a:extLst>
                <a:ext uri="{FF2B5EF4-FFF2-40B4-BE49-F238E27FC236}">
                  <a16:creationId xmlns="" xmlns:a16="http://schemas.microsoft.com/office/drawing/2014/main" id="{DBA73756-32E9-4B2D-8D74-BDDA1B15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6" y="271780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1 h 1"/>
                <a:gd name="T12" fmla="*/ 0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6138">
              <a:extLst>
                <a:ext uri="{FF2B5EF4-FFF2-40B4-BE49-F238E27FC236}">
                  <a16:creationId xmlns="" xmlns:a16="http://schemas.microsoft.com/office/drawing/2014/main" id="{2CCD3054-3B2F-4957-A1BC-EF4DBD3B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6" y="2697163"/>
              <a:ext cx="42863" cy="26988"/>
            </a:xfrm>
            <a:custGeom>
              <a:avLst/>
              <a:gdLst>
                <a:gd name="T0" fmla="*/ 10 w 45"/>
                <a:gd name="T1" fmla="*/ 26 h 29"/>
                <a:gd name="T2" fmla="*/ 26 w 45"/>
                <a:gd name="T3" fmla="*/ 24 h 29"/>
                <a:gd name="T4" fmla="*/ 37 w 45"/>
                <a:gd name="T5" fmla="*/ 18 h 29"/>
                <a:gd name="T6" fmla="*/ 45 w 45"/>
                <a:gd name="T7" fmla="*/ 15 h 29"/>
                <a:gd name="T8" fmla="*/ 37 w 45"/>
                <a:gd name="T9" fmla="*/ 11 h 29"/>
                <a:gd name="T10" fmla="*/ 25 w 45"/>
                <a:gd name="T11" fmla="*/ 4 h 29"/>
                <a:gd name="T12" fmla="*/ 8 w 45"/>
                <a:gd name="T13" fmla="*/ 4 h 29"/>
                <a:gd name="T14" fmla="*/ 0 w 45"/>
                <a:gd name="T15" fmla="*/ 28 h 29"/>
                <a:gd name="T16" fmla="*/ 10 w 45"/>
                <a:gd name="T1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9">
                  <a:moveTo>
                    <a:pt x="10" y="26"/>
                  </a:moveTo>
                  <a:cubicBezTo>
                    <a:pt x="13" y="23"/>
                    <a:pt x="23" y="29"/>
                    <a:pt x="26" y="24"/>
                  </a:cubicBezTo>
                  <a:cubicBezTo>
                    <a:pt x="30" y="19"/>
                    <a:pt x="36" y="25"/>
                    <a:pt x="37" y="18"/>
                  </a:cubicBezTo>
                  <a:cubicBezTo>
                    <a:pt x="37" y="16"/>
                    <a:pt x="45" y="15"/>
                    <a:pt x="45" y="15"/>
                  </a:cubicBezTo>
                  <a:cubicBezTo>
                    <a:pt x="45" y="15"/>
                    <a:pt x="37" y="13"/>
                    <a:pt x="37" y="11"/>
                  </a:cubicBezTo>
                  <a:cubicBezTo>
                    <a:pt x="35" y="4"/>
                    <a:pt x="29" y="10"/>
                    <a:pt x="25" y="4"/>
                  </a:cubicBezTo>
                  <a:cubicBezTo>
                    <a:pt x="21" y="0"/>
                    <a:pt x="12" y="5"/>
                    <a:pt x="8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9"/>
                    <a:pt x="8" y="28"/>
                    <a:pt x="1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6139">
              <a:extLst>
                <a:ext uri="{FF2B5EF4-FFF2-40B4-BE49-F238E27FC236}">
                  <a16:creationId xmlns="" xmlns:a16="http://schemas.microsoft.com/office/drawing/2014/main" id="{6C251931-D2ED-4BC6-B95B-07355420C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2733676"/>
              <a:ext cx="26988" cy="38100"/>
            </a:xfrm>
            <a:custGeom>
              <a:avLst/>
              <a:gdLst>
                <a:gd name="T0" fmla="*/ 10 w 29"/>
                <a:gd name="T1" fmla="*/ 33 h 40"/>
                <a:gd name="T2" fmla="*/ 20 w 29"/>
                <a:gd name="T3" fmla="*/ 36 h 40"/>
                <a:gd name="T4" fmla="*/ 27 w 29"/>
                <a:gd name="T5" fmla="*/ 38 h 40"/>
                <a:gd name="T6" fmla="*/ 25 w 29"/>
                <a:gd name="T7" fmla="*/ 31 h 40"/>
                <a:gd name="T8" fmla="*/ 24 w 29"/>
                <a:gd name="T9" fmla="*/ 19 h 40"/>
                <a:gd name="T10" fmla="*/ 14 w 29"/>
                <a:gd name="T11" fmla="*/ 7 h 40"/>
                <a:gd name="T12" fmla="*/ 8 w 29"/>
                <a:gd name="T13" fmla="*/ 0 h 40"/>
                <a:gd name="T14" fmla="*/ 0 w 29"/>
                <a:gd name="T15" fmla="*/ 24 h 40"/>
                <a:gd name="T16" fmla="*/ 10 w 29"/>
                <a:gd name="T1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0">
                  <a:moveTo>
                    <a:pt x="10" y="33"/>
                  </a:moveTo>
                  <a:cubicBezTo>
                    <a:pt x="16" y="32"/>
                    <a:pt x="15" y="40"/>
                    <a:pt x="20" y="36"/>
                  </a:cubicBezTo>
                  <a:cubicBezTo>
                    <a:pt x="22" y="34"/>
                    <a:pt x="27" y="38"/>
                    <a:pt x="27" y="38"/>
                  </a:cubicBezTo>
                  <a:cubicBezTo>
                    <a:pt x="27" y="38"/>
                    <a:pt x="24" y="32"/>
                    <a:pt x="25" y="31"/>
                  </a:cubicBezTo>
                  <a:cubicBezTo>
                    <a:pt x="29" y="25"/>
                    <a:pt x="22" y="25"/>
                    <a:pt x="24" y="19"/>
                  </a:cubicBezTo>
                  <a:cubicBezTo>
                    <a:pt x="25" y="14"/>
                    <a:pt x="14" y="12"/>
                    <a:pt x="14" y="7"/>
                  </a:cubicBezTo>
                  <a:cubicBezTo>
                    <a:pt x="14" y="4"/>
                    <a:pt x="12" y="2"/>
                    <a:pt x="8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25"/>
                    <a:pt x="6" y="34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6140">
              <a:extLst>
                <a:ext uri="{FF2B5EF4-FFF2-40B4-BE49-F238E27FC236}">
                  <a16:creationId xmlns="" xmlns:a16="http://schemas.microsoft.com/office/drawing/2014/main" id="{CF64EE99-17F4-4120-96B6-8D2CC09E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2719388"/>
              <a:ext cx="52388" cy="25400"/>
            </a:xfrm>
            <a:custGeom>
              <a:avLst/>
              <a:gdLst>
                <a:gd name="T0" fmla="*/ 8 w 56"/>
                <a:gd name="T1" fmla="*/ 13 h 26"/>
                <a:gd name="T2" fmla="*/ 23 w 56"/>
                <a:gd name="T3" fmla="*/ 16 h 26"/>
                <a:gd name="T4" fmla="*/ 36 w 56"/>
                <a:gd name="T5" fmla="*/ 22 h 26"/>
                <a:gd name="T6" fmla="*/ 44 w 56"/>
                <a:gd name="T7" fmla="*/ 26 h 26"/>
                <a:gd name="T8" fmla="*/ 56 w 56"/>
                <a:gd name="T9" fmla="*/ 4 h 26"/>
                <a:gd name="T10" fmla="*/ 56 w 56"/>
                <a:gd name="T11" fmla="*/ 3 h 26"/>
                <a:gd name="T12" fmla="*/ 37 w 56"/>
                <a:gd name="T13" fmla="*/ 4 h 26"/>
                <a:gd name="T14" fmla="*/ 23 w 56"/>
                <a:gd name="T15" fmla="*/ 7 h 26"/>
                <a:gd name="T16" fmla="*/ 8 w 56"/>
                <a:gd name="T17" fmla="*/ 11 h 26"/>
                <a:gd name="T18" fmla="*/ 0 w 56"/>
                <a:gd name="T19" fmla="*/ 11 h 26"/>
                <a:gd name="T20" fmla="*/ 5 w 56"/>
                <a:gd name="T21" fmla="*/ 13 h 26"/>
                <a:gd name="T22" fmla="*/ 8 w 56"/>
                <a:gd name="T2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6">
                  <a:moveTo>
                    <a:pt x="8" y="13"/>
                  </a:moveTo>
                  <a:cubicBezTo>
                    <a:pt x="13" y="13"/>
                    <a:pt x="20" y="13"/>
                    <a:pt x="23" y="16"/>
                  </a:cubicBezTo>
                  <a:cubicBezTo>
                    <a:pt x="30" y="24"/>
                    <a:pt x="33" y="19"/>
                    <a:pt x="36" y="22"/>
                  </a:cubicBezTo>
                  <a:cubicBezTo>
                    <a:pt x="39" y="23"/>
                    <a:pt x="41" y="25"/>
                    <a:pt x="44" y="26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3"/>
                    <a:pt x="56" y="3"/>
                  </a:cubicBezTo>
                  <a:cubicBezTo>
                    <a:pt x="52" y="0"/>
                    <a:pt x="46" y="0"/>
                    <a:pt x="37" y="4"/>
                  </a:cubicBezTo>
                  <a:cubicBezTo>
                    <a:pt x="33" y="6"/>
                    <a:pt x="31" y="1"/>
                    <a:pt x="23" y="7"/>
                  </a:cubicBezTo>
                  <a:cubicBezTo>
                    <a:pt x="20" y="10"/>
                    <a:pt x="14" y="11"/>
                    <a:pt x="8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6141">
              <a:extLst>
                <a:ext uri="{FF2B5EF4-FFF2-40B4-BE49-F238E27FC236}">
                  <a16:creationId xmlns="" xmlns:a16="http://schemas.microsoft.com/office/drawing/2014/main" id="{2DE5C363-6C63-4B7D-BBC6-710F9AAA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6" y="2732088"/>
              <a:ext cx="36513" cy="42863"/>
            </a:xfrm>
            <a:custGeom>
              <a:avLst/>
              <a:gdLst>
                <a:gd name="T0" fmla="*/ 31 w 38"/>
                <a:gd name="T1" fmla="*/ 20 h 46"/>
                <a:gd name="T2" fmla="*/ 20 w 38"/>
                <a:gd name="T3" fmla="*/ 13 h 46"/>
                <a:gd name="T4" fmla="*/ 7 w 38"/>
                <a:gd name="T5" fmla="*/ 4 h 46"/>
                <a:gd name="T6" fmla="*/ 5 w 38"/>
                <a:gd name="T7" fmla="*/ 2 h 46"/>
                <a:gd name="T8" fmla="*/ 0 w 38"/>
                <a:gd name="T9" fmla="*/ 0 h 46"/>
                <a:gd name="T10" fmla="*/ 6 w 38"/>
                <a:gd name="T11" fmla="*/ 6 h 46"/>
                <a:gd name="T12" fmla="*/ 13 w 38"/>
                <a:gd name="T13" fmla="*/ 19 h 46"/>
                <a:gd name="T14" fmla="*/ 18 w 38"/>
                <a:gd name="T15" fmla="*/ 32 h 46"/>
                <a:gd name="T16" fmla="*/ 25 w 38"/>
                <a:gd name="T17" fmla="*/ 46 h 46"/>
                <a:gd name="T18" fmla="*/ 25 w 38"/>
                <a:gd name="T19" fmla="*/ 46 h 46"/>
                <a:gd name="T20" fmla="*/ 38 w 38"/>
                <a:gd name="T21" fmla="*/ 24 h 46"/>
                <a:gd name="T22" fmla="*/ 31 w 38"/>
                <a:gd name="T2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46">
                  <a:moveTo>
                    <a:pt x="31" y="20"/>
                  </a:moveTo>
                  <a:cubicBezTo>
                    <a:pt x="27" y="19"/>
                    <a:pt x="29" y="14"/>
                    <a:pt x="20" y="13"/>
                  </a:cubicBezTo>
                  <a:cubicBezTo>
                    <a:pt x="16" y="13"/>
                    <a:pt x="11" y="8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5" y="6"/>
                    <a:pt x="6" y="6"/>
                  </a:cubicBezTo>
                  <a:cubicBezTo>
                    <a:pt x="10" y="10"/>
                    <a:pt x="13" y="15"/>
                    <a:pt x="13" y="19"/>
                  </a:cubicBezTo>
                  <a:cubicBezTo>
                    <a:pt x="12" y="29"/>
                    <a:pt x="17" y="27"/>
                    <a:pt x="18" y="32"/>
                  </a:cubicBezTo>
                  <a:cubicBezTo>
                    <a:pt x="18" y="40"/>
                    <a:pt x="21" y="45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6" y="23"/>
                    <a:pt x="34" y="21"/>
                    <a:pt x="3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6142">
              <a:extLst>
                <a:ext uri="{FF2B5EF4-FFF2-40B4-BE49-F238E27FC236}">
                  <a16:creationId xmlns="" xmlns:a16="http://schemas.microsoft.com/office/drawing/2014/main" id="{F21FC7CB-B0E9-423C-8632-F8A46AAE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2727326"/>
              <a:ext cx="9525" cy="4763"/>
            </a:xfrm>
            <a:custGeom>
              <a:avLst/>
              <a:gdLst>
                <a:gd name="T0" fmla="*/ 7 w 10"/>
                <a:gd name="T1" fmla="*/ 3 h 5"/>
                <a:gd name="T2" fmla="*/ 7 w 10"/>
                <a:gd name="T3" fmla="*/ 3 h 5"/>
                <a:gd name="T4" fmla="*/ 7 w 10"/>
                <a:gd name="T5" fmla="*/ 3 h 5"/>
                <a:gd name="T6" fmla="*/ 7 w 10"/>
                <a:gd name="T7" fmla="*/ 3 h 5"/>
                <a:gd name="T8" fmla="*/ 10 w 10"/>
                <a:gd name="T9" fmla="*/ 3 h 5"/>
                <a:gd name="T10" fmla="*/ 1 w 10"/>
                <a:gd name="T11" fmla="*/ 0 h 5"/>
                <a:gd name="T12" fmla="*/ 0 w 10"/>
                <a:gd name="T13" fmla="*/ 2 h 5"/>
                <a:gd name="T14" fmla="*/ 9 w 10"/>
                <a:gd name="T15" fmla="*/ 5 h 5"/>
                <a:gd name="T16" fmla="*/ 7 w 10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143">
              <a:extLst>
                <a:ext uri="{FF2B5EF4-FFF2-40B4-BE49-F238E27FC236}">
                  <a16:creationId xmlns="" xmlns:a16="http://schemas.microsoft.com/office/drawing/2014/main" id="{52C4A31A-CBD4-4779-A4B4-5E1F4A256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2732088"/>
              <a:ext cx="36513" cy="17463"/>
            </a:xfrm>
            <a:custGeom>
              <a:avLst/>
              <a:gdLst>
                <a:gd name="T0" fmla="*/ 0 w 39"/>
                <a:gd name="T1" fmla="*/ 0 h 19"/>
                <a:gd name="T2" fmla="*/ 2 w 39"/>
                <a:gd name="T3" fmla="*/ 2 h 19"/>
                <a:gd name="T4" fmla="*/ 38 w 39"/>
                <a:gd name="T5" fmla="*/ 19 h 19"/>
                <a:gd name="T6" fmla="*/ 39 w 39"/>
                <a:gd name="T7" fmla="*/ 17 h 19"/>
                <a:gd name="T8" fmla="*/ 3 w 39"/>
                <a:gd name="T9" fmla="*/ 0 h 19"/>
                <a:gd name="T10" fmla="*/ 0 w 3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4" y="7"/>
                    <a:pt x="26" y="13"/>
                    <a:pt x="38" y="19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27" y="11"/>
                    <a:pt x="15" y="5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Rectangle 6144">
              <a:extLst>
                <a:ext uri="{FF2B5EF4-FFF2-40B4-BE49-F238E27FC236}">
                  <a16:creationId xmlns="" xmlns:a16="http://schemas.microsoft.com/office/drawing/2014/main" id="{688EEF3F-68D0-46BB-B5FA-3FC0EBC0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27305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6145">
              <a:extLst>
                <a:ext uri="{FF2B5EF4-FFF2-40B4-BE49-F238E27FC236}">
                  <a16:creationId xmlns="" xmlns:a16="http://schemas.microsoft.com/office/drawing/2014/main" id="{419C0ED1-D355-4F50-9DB6-7F50B2294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8" y="2730501"/>
              <a:ext cx="7938" cy="1588"/>
            </a:xfrm>
            <a:custGeom>
              <a:avLst/>
              <a:gdLst>
                <a:gd name="T0" fmla="*/ 3 w 5"/>
                <a:gd name="T1" fmla="*/ 1 h 1"/>
                <a:gd name="T2" fmla="*/ 3 w 5"/>
                <a:gd name="T3" fmla="*/ 1 h 1"/>
                <a:gd name="T4" fmla="*/ 5 w 5"/>
                <a:gd name="T5" fmla="*/ 1 h 1"/>
                <a:gd name="T6" fmla="*/ 2 w 5"/>
                <a:gd name="T7" fmla="*/ 0 h 1"/>
                <a:gd name="T8" fmla="*/ 0 w 5"/>
                <a:gd name="T9" fmla="*/ 0 h 1"/>
                <a:gd name="T10" fmla="*/ 3 w 5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lnTo>
                    <a:pt x="3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6146">
              <a:extLst>
                <a:ext uri="{FF2B5EF4-FFF2-40B4-BE49-F238E27FC236}">
                  <a16:creationId xmlns="" xmlns:a16="http://schemas.microsoft.com/office/drawing/2014/main" id="{8FFD5452-B350-45F1-9A9E-9C448510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8" y="2730501"/>
              <a:ext cx="6350" cy="3175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1 h 2"/>
                <a:gd name="T4" fmla="*/ 0 w 4"/>
                <a:gd name="T5" fmla="*/ 0 h 2"/>
                <a:gd name="T6" fmla="*/ 1 w 4"/>
                <a:gd name="T7" fmla="*/ 1 h 2"/>
                <a:gd name="T8" fmla="*/ 4 w 4"/>
                <a:gd name="T9" fmla="*/ 2 h 2"/>
                <a:gd name="T10" fmla="*/ 3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Rectangle 6147">
              <a:extLst>
                <a:ext uri="{FF2B5EF4-FFF2-40B4-BE49-F238E27FC236}">
                  <a16:creationId xmlns="" xmlns:a16="http://schemas.microsoft.com/office/drawing/2014/main" id="{486316C7-0C30-4052-BA19-88F850429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27305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148">
              <a:extLst>
                <a:ext uri="{FF2B5EF4-FFF2-40B4-BE49-F238E27FC236}">
                  <a16:creationId xmlns="" xmlns:a16="http://schemas.microsoft.com/office/drawing/2014/main" id="{0DFBF29A-C166-47C1-B440-05584075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8" y="273050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1 h 1"/>
                <a:gd name="T8" fmla="*/ 3 w 3"/>
                <a:gd name="T9" fmla="*/ 1 h 1"/>
                <a:gd name="T10" fmla="*/ 3 w 3"/>
                <a:gd name="T11" fmla="*/ 1 h 1"/>
                <a:gd name="T12" fmla="*/ 0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6149">
              <a:extLst>
                <a:ext uri="{FF2B5EF4-FFF2-40B4-BE49-F238E27FC236}">
                  <a16:creationId xmlns="" xmlns:a16="http://schemas.microsoft.com/office/drawing/2014/main" id="{D0C17C15-B9F7-45FD-B8D4-49491C58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2722563"/>
              <a:ext cx="42863" cy="26988"/>
            </a:xfrm>
            <a:custGeom>
              <a:avLst/>
              <a:gdLst>
                <a:gd name="T0" fmla="*/ 9 w 46"/>
                <a:gd name="T1" fmla="*/ 23 h 28"/>
                <a:gd name="T2" fmla="*/ 26 w 46"/>
                <a:gd name="T3" fmla="*/ 25 h 28"/>
                <a:gd name="T4" fmla="*/ 38 w 46"/>
                <a:gd name="T5" fmla="*/ 21 h 28"/>
                <a:gd name="T6" fmla="*/ 46 w 46"/>
                <a:gd name="T7" fmla="*/ 20 h 28"/>
                <a:gd name="T8" fmla="*/ 39 w 46"/>
                <a:gd name="T9" fmla="*/ 14 h 28"/>
                <a:gd name="T10" fmla="*/ 28 w 46"/>
                <a:gd name="T11" fmla="*/ 5 h 28"/>
                <a:gd name="T12" fmla="*/ 12 w 46"/>
                <a:gd name="T13" fmla="*/ 1 h 28"/>
                <a:gd name="T14" fmla="*/ 0 w 46"/>
                <a:gd name="T15" fmla="*/ 23 h 28"/>
                <a:gd name="T16" fmla="*/ 9 w 46"/>
                <a:gd name="T1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8">
                  <a:moveTo>
                    <a:pt x="9" y="23"/>
                  </a:moveTo>
                  <a:cubicBezTo>
                    <a:pt x="13" y="20"/>
                    <a:pt x="22" y="28"/>
                    <a:pt x="26" y="25"/>
                  </a:cubicBezTo>
                  <a:cubicBezTo>
                    <a:pt x="30" y="20"/>
                    <a:pt x="35" y="27"/>
                    <a:pt x="38" y="21"/>
                  </a:cubicBezTo>
                  <a:cubicBezTo>
                    <a:pt x="39" y="19"/>
                    <a:pt x="46" y="20"/>
                    <a:pt x="46" y="20"/>
                  </a:cubicBezTo>
                  <a:cubicBezTo>
                    <a:pt x="46" y="20"/>
                    <a:pt x="39" y="16"/>
                    <a:pt x="39" y="14"/>
                  </a:cubicBezTo>
                  <a:cubicBezTo>
                    <a:pt x="39" y="7"/>
                    <a:pt x="32" y="11"/>
                    <a:pt x="28" y="5"/>
                  </a:cubicBezTo>
                  <a:cubicBezTo>
                    <a:pt x="26" y="0"/>
                    <a:pt x="16" y="3"/>
                    <a:pt x="12" y="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5"/>
                    <a:pt x="7" y="2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150">
              <a:extLst>
                <a:ext uri="{FF2B5EF4-FFF2-40B4-BE49-F238E27FC236}">
                  <a16:creationId xmlns="" xmlns:a16="http://schemas.microsoft.com/office/drawing/2014/main" id="{808CE55D-70FC-4926-ABF3-4F77927B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438" y="2754313"/>
              <a:ext cx="26988" cy="38100"/>
            </a:xfrm>
            <a:custGeom>
              <a:avLst/>
              <a:gdLst>
                <a:gd name="T0" fmla="*/ 8 w 29"/>
                <a:gd name="T1" fmla="*/ 33 h 41"/>
                <a:gd name="T2" fmla="*/ 18 w 29"/>
                <a:gd name="T3" fmla="*/ 37 h 41"/>
                <a:gd name="T4" fmla="*/ 24 w 29"/>
                <a:gd name="T5" fmla="*/ 41 h 41"/>
                <a:gd name="T6" fmla="*/ 24 w 29"/>
                <a:gd name="T7" fmla="*/ 33 h 41"/>
                <a:gd name="T8" fmla="*/ 24 w 29"/>
                <a:gd name="T9" fmla="*/ 21 h 41"/>
                <a:gd name="T10" fmla="*/ 18 w 29"/>
                <a:gd name="T11" fmla="*/ 8 h 41"/>
                <a:gd name="T12" fmla="*/ 13 w 29"/>
                <a:gd name="T13" fmla="*/ 0 h 41"/>
                <a:gd name="T14" fmla="*/ 0 w 29"/>
                <a:gd name="T15" fmla="*/ 22 h 41"/>
                <a:gd name="T16" fmla="*/ 8 w 29"/>
                <a:gd name="T1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1">
                  <a:moveTo>
                    <a:pt x="8" y="33"/>
                  </a:moveTo>
                  <a:cubicBezTo>
                    <a:pt x="14" y="32"/>
                    <a:pt x="12" y="40"/>
                    <a:pt x="18" y="37"/>
                  </a:cubicBezTo>
                  <a:cubicBezTo>
                    <a:pt x="20" y="36"/>
                    <a:pt x="24" y="41"/>
                    <a:pt x="24" y="41"/>
                  </a:cubicBezTo>
                  <a:cubicBezTo>
                    <a:pt x="24" y="41"/>
                    <a:pt x="22" y="35"/>
                    <a:pt x="24" y="33"/>
                  </a:cubicBezTo>
                  <a:cubicBezTo>
                    <a:pt x="29" y="29"/>
                    <a:pt x="21" y="27"/>
                    <a:pt x="24" y="21"/>
                  </a:cubicBezTo>
                  <a:cubicBezTo>
                    <a:pt x="26" y="17"/>
                    <a:pt x="17" y="12"/>
                    <a:pt x="18" y="8"/>
                  </a:cubicBezTo>
                  <a:cubicBezTo>
                    <a:pt x="18" y="5"/>
                    <a:pt x="17" y="2"/>
                    <a:pt x="13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4"/>
                    <a:pt x="4" y="33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151">
              <a:extLst>
                <a:ext uri="{FF2B5EF4-FFF2-40B4-BE49-F238E27FC236}">
                  <a16:creationId xmlns="" xmlns:a16="http://schemas.microsoft.com/office/drawing/2014/main" id="{6B749878-5929-4535-AD5F-875FAF01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1" y="2749551"/>
              <a:ext cx="53975" cy="25400"/>
            </a:xfrm>
            <a:custGeom>
              <a:avLst/>
              <a:gdLst>
                <a:gd name="T0" fmla="*/ 7 w 56"/>
                <a:gd name="T1" fmla="*/ 8 h 28"/>
                <a:gd name="T2" fmla="*/ 21 w 56"/>
                <a:gd name="T3" fmla="*/ 14 h 28"/>
                <a:gd name="T4" fmla="*/ 33 w 56"/>
                <a:gd name="T5" fmla="*/ 22 h 28"/>
                <a:gd name="T6" fmla="*/ 39 w 56"/>
                <a:gd name="T7" fmla="*/ 28 h 28"/>
                <a:gd name="T8" fmla="*/ 56 w 56"/>
                <a:gd name="T9" fmla="*/ 9 h 28"/>
                <a:gd name="T10" fmla="*/ 55 w 56"/>
                <a:gd name="T11" fmla="*/ 8 h 28"/>
                <a:gd name="T12" fmla="*/ 38 w 56"/>
                <a:gd name="T13" fmla="*/ 5 h 28"/>
                <a:gd name="T14" fmla="*/ 23 w 56"/>
                <a:gd name="T15" fmla="*/ 6 h 28"/>
                <a:gd name="T16" fmla="*/ 7 w 56"/>
                <a:gd name="T17" fmla="*/ 6 h 28"/>
                <a:gd name="T18" fmla="*/ 0 w 56"/>
                <a:gd name="T19" fmla="*/ 4 h 28"/>
                <a:gd name="T20" fmla="*/ 4 w 56"/>
                <a:gd name="T21" fmla="*/ 7 h 28"/>
                <a:gd name="T22" fmla="*/ 7 w 56"/>
                <a:gd name="T2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8">
                  <a:moveTo>
                    <a:pt x="7" y="8"/>
                  </a:moveTo>
                  <a:cubicBezTo>
                    <a:pt x="12" y="9"/>
                    <a:pt x="19" y="11"/>
                    <a:pt x="21" y="14"/>
                  </a:cubicBezTo>
                  <a:cubicBezTo>
                    <a:pt x="26" y="23"/>
                    <a:pt x="30" y="19"/>
                    <a:pt x="33" y="22"/>
                  </a:cubicBezTo>
                  <a:cubicBezTo>
                    <a:pt x="35" y="25"/>
                    <a:pt x="37" y="27"/>
                    <a:pt x="39" y="2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6" y="9"/>
                    <a:pt x="55" y="8"/>
                  </a:cubicBezTo>
                  <a:cubicBezTo>
                    <a:pt x="53" y="4"/>
                    <a:pt x="46" y="3"/>
                    <a:pt x="38" y="5"/>
                  </a:cubicBezTo>
                  <a:cubicBezTo>
                    <a:pt x="33" y="6"/>
                    <a:pt x="32" y="0"/>
                    <a:pt x="23" y="6"/>
                  </a:cubicBezTo>
                  <a:cubicBezTo>
                    <a:pt x="19" y="8"/>
                    <a:pt x="13" y="7"/>
                    <a:pt x="7" y="6"/>
                  </a:cubicBezTo>
                  <a:cubicBezTo>
                    <a:pt x="7" y="6"/>
                    <a:pt x="4" y="5"/>
                    <a:pt x="0" y="4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6152">
              <a:extLst>
                <a:ext uri="{FF2B5EF4-FFF2-40B4-BE49-F238E27FC236}">
                  <a16:creationId xmlns="" xmlns:a16="http://schemas.microsoft.com/office/drawing/2014/main" id="{E38D8CEC-07FA-4DEE-991D-EF4D36036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663" y="2755901"/>
              <a:ext cx="30163" cy="46038"/>
            </a:xfrm>
            <a:custGeom>
              <a:avLst/>
              <a:gdLst>
                <a:gd name="T0" fmla="*/ 26 w 32"/>
                <a:gd name="T1" fmla="*/ 25 h 49"/>
                <a:gd name="T2" fmla="*/ 17 w 32"/>
                <a:gd name="T3" fmla="*/ 16 h 49"/>
                <a:gd name="T4" fmla="*/ 6 w 32"/>
                <a:gd name="T5" fmla="*/ 5 h 49"/>
                <a:gd name="T6" fmla="*/ 4 w 32"/>
                <a:gd name="T7" fmla="*/ 2 h 49"/>
                <a:gd name="T8" fmla="*/ 0 w 32"/>
                <a:gd name="T9" fmla="*/ 0 h 49"/>
                <a:gd name="T10" fmla="*/ 4 w 32"/>
                <a:gd name="T11" fmla="*/ 6 h 49"/>
                <a:gd name="T12" fmla="*/ 9 w 32"/>
                <a:gd name="T13" fmla="*/ 20 h 49"/>
                <a:gd name="T14" fmla="*/ 11 w 32"/>
                <a:gd name="T15" fmla="*/ 34 h 49"/>
                <a:gd name="T16" fmla="*/ 15 w 32"/>
                <a:gd name="T17" fmla="*/ 49 h 49"/>
                <a:gd name="T18" fmla="*/ 15 w 32"/>
                <a:gd name="T19" fmla="*/ 49 h 49"/>
                <a:gd name="T20" fmla="*/ 32 w 32"/>
                <a:gd name="T21" fmla="*/ 30 h 49"/>
                <a:gd name="T22" fmla="*/ 26 w 32"/>
                <a:gd name="T2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9">
                  <a:moveTo>
                    <a:pt x="26" y="25"/>
                  </a:moveTo>
                  <a:cubicBezTo>
                    <a:pt x="23" y="23"/>
                    <a:pt x="26" y="19"/>
                    <a:pt x="17" y="16"/>
                  </a:cubicBezTo>
                  <a:cubicBezTo>
                    <a:pt x="13" y="15"/>
                    <a:pt x="9" y="10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4" y="6"/>
                    <a:pt x="4" y="6"/>
                  </a:cubicBezTo>
                  <a:cubicBezTo>
                    <a:pt x="8" y="11"/>
                    <a:pt x="10" y="17"/>
                    <a:pt x="9" y="20"/>
                  </a:cubicBezTo>
                  <a:cubicBezTo>
                    <a:pt x="6" y="30"/>
                    <a:pt x="11" y="30"/>
                    <a:pt x="11" y="34"/>
                  </a:cubicBezTo>
                  <a:cubicBezTo>
                    <a:pt x="10" y="42"/>
                    <a:pt x="11" y="48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29"/>
                    <a:pt x="29" y="27"/>
                    <a:pt x="2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6153">
              <a:extLst>
                <a:ext uri="{FF2B5EF4-FFF2-40B4-BE49-F238E27FC236}">
                  <a16:creationId xmlns="" xmlns:a16="http://schemas.microsoft.com/office/drawing/2014/main" id="{776300F2-6BE9-497A-B10B-96CFF4EA8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2747963"/>
              <a:ext cx="7938" cy="7938"/>
            </a:xfrm>
            <a:custGeom>
              <a:avLst/>
              <a:gdLst>
                <a:gd name="T0" fmla="*/ 6 w 10"/>
                <a:gd name="T1" fmla="*/ 5 h 8"/>
                <a:gd name="T2" fmla="*/ 7 w 10"/>
                <a:gd name="T3" fmla="*/ 5 h 8"/>
                <a:gd name="T4" fmla="*/ 7 w 10"/>
                <a:gd name="T5" fmla="*/ 5 h 8"/>
                <a:gd name="T6" fmla="*/ 7 w 10"/>
                <a:gd name="T7" fmla="*/ 5 h 8"/>
                <a:gd name="T8" fmla="*/ 10 w 10"/>
                <a:gd name="T9" fmla="*/ 5 h 8"/>
                <a:gd name="T10" fmla="*/ 1 w 10"/>
                <a:gd name="T11" fmla="*/ 0 h 8"/>
                <a:gd name="T12" fmla="*/ 0 w 10"/>
                <a:gd name="T13" fmla="*/ 2 h 8"/>
                <a:gd name="T14" fmla="*/ 8 w 10"/>
                <a:gd name="T15" fmla="*/ 8 h 8"/>
                <a:gd name="T16" fmla="*/ 7 w 10"/>
                <a:gd name="T17" fmla="*/ 5 h 8"/>
                <a:gd name="T18" fmla="*/ 6 w 10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4"/>
                    <a:pt x="4" y="2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5" y="6"/>
                    <a:pt x="8" y="8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154">
              <a:extLst>
                <a:ext uri="{FF2B5EF4-FFF2-40B4-BE49-F238E27FC236}">
                  <a16:creationId xmlns="" xmlns:a16="http://schemas.microsoft.com/office/drawing/2014/main" id="{5E3F84FB-5FBE-45BE-AE36-4C0F31B1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38" y="2755901"/>
              <a:ext cx="33338" cy="25400"/>
            </a:xfrm>
            <a:custGeom>
              <a:avLst/>
              <a:gdLst>
                <a:gd name="T0" fmla="*/ 0 w 35"/>
                <a:gd name="T1" fmla="*/ 0 h 27"/>
                <a:gd name="T2" fmla="*/ 1 w 35"/>
                <a:gd name="T3" fmla="*/ 2 h 27"/>
                <a:gd name="T4" fmla="*/ 33 w 35"/>
                <a:gd name="T5" fmla="*/ 27 h 27"/>
                <a:gd name="T6" fmla="*/ 35 w 35"/>
                <a:gd name="T7" fmla="*/ 25 h 27"/>
                <a:gd name="T8" fmla="*/ 3 w 35"/>
                <a:gd name="T9" fmla="*/ 0 h 27"/>
                <a:gd name="T10" fmla="*/ 0 w 3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7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3" y="10"/>
                    <a:pt x="23" y="18"/>
                    <a:pt x="33" y="27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5" y="16"/>
                    <a:pt x="14" y="8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Rectangle 6155">
              <a:extLst>
                <a:ext uri="{FF2B5EF4-FFF2-40B4-BE49-F238E27FC236}">
                  <a16:creationId xmlns="" xmlns:a16="http://schemas.microsoft.com/office/drawing/2014/main" id="{7A4CE448-F865-4960-8EE2-A9DA66EB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076" y="27527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6156">
              <a:extLst>
                <a:ext uri="{FF2B5EF4-FFF2-40B4-BE49-F238E27FC236}">
                  <a16:creationId xmlns="" xmlns:a16="http://schemas.microsoft.com/office/drawing/2014/main" id="{67D95C58-9B49-42FC-B97F-6C72C5ED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663" y="2752726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4 w 4"/>
                <a:gd name="T5" fmla="*/ 2 h 2"/>
                <a:gd name="T6" fmla="*/ 1 w 4"/>
                <a:gd name="T7" fmla="*/ 0 h 2"/>
                <a:gd name="T8" fmla="*/ 0 w 4"/>
                <a:gd name="T9" fmla="*/ 0 h 2"/>
                <a:gd name="T10" fmla="*/ 2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6157">
              <a:extLst>
                <a:ext uri="{FF2B5EF4-FFF2-40B4-BE49-F238E27FC236}">
                  <a16:creationId xmlns="" xmlns:a16="http://schemas.microsoft.com/office/drawing/2014/main" id="{66F227EC-8BC9-419A-ADAB-41605386C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663" y="2752726"/>
              <a:ext cx="4763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2 h 3"/>
                <a:gd name="T4" fmla="*/ 0 w 3"/>
                <a:gd name="T5" fmla="*/ 0 h 3"/>
                <a:gd name="T6" fmla="*/ 0 w 3"/>
                <a:gd name="T7" fmla="*/ 2 h 3"/>
                <a:gd name="T8" fmla="*/ 3 w 3"/>
                <a:gd name="T9" fmla="*/ 3 h 3"/>
                <a:gd name="T10" fmla="*/ 2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3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Rectangle 6158">
              <a:extLst>
                <a:ext uri="{FF2B5EF4-FFF2-40B4-BE49-F238E27FC236}">
                  <a16:creationId xmlns="" xmlns:a16="http://schemas.microsoft.com/office/drawing/2014/main" id="{DB397CA9-C3BA-421B-AD77-0D27BE840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27527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6159">
              <a:extLst>
                <a:ext uri="{FF2B5EF4-FFF2-40B4-BE49-F238E27FC236}">
                  <a16:creationId xmlns="" xmlns:a16="http://schemas.microsoft.com/office/drawing/2014/main" id="{192D724C-BF01-435A-959B-42FC2F79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663" y="275272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6160">
              <a:extLst>
                <a:ext uri="{FF2B5EF4-FFF2-40B4-BE49-F238E27FC236}">
                  <a16:creationId xmlns="" xmlns:a16="http://schemas.microsoft.com/office/drawing/2014/main" id="{5003C14F-DAC9-46C6-9EE1-30AB3BB2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2757488"/>
              <a:ext cx="44450" cy="28575"/>
            </a:xfrm>
            <a:custGeom>
              <a:avLst/>
              <a:gdLst>
                <a:gd name="T0" fmla="*/ 9 w 46"/>
                <a:gd name="T1" fmla="*/ 21 h 31"/>
                <a:gd name="T2" fmla="*/ 25 w 46"/>
                <a:gd name="T3" fmla="*/ 26 h 31"/>
                <a:gd name="T4" fmla="*/ 38 w 46"/>
                <a:gd name="T5" fmla="*/ 25 h 31"/>
                <a:gd name="T6" fmla="*/ 46 w 46"/>
                <a:gd name="T7" fmla="*/ 26 h 31"/>
                <a:gd name="T8" fmla="*/ 41 w 46"/>
                <a:gd name="T9" fmla="*/ 18 h 31"/>
                <a:gd name="T10" fmla="*/ 32 w 46"/>
                <a:gd name="T11" fmla="*/ 7 h 31"/>
                <a:gd name="T12" fmla="*/ 17 w 46"/>
                <a:gd name="T13" fmla="*/ 0 h 31"/>
                <a:gd name="T14" fmla="*/ 0 w 46"/>
                <a:gd name="T15" fmla="*/ 19 h 31"/>
                <a:gd name="T16" fmla="*/ 9 w 46"/>
                <a:gd name="T1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1">
                  <a:moveTo>
                    <a:pt x="9" y="21"/>
                  </a:moveTo>
                  <a:cubicBezTo>
                    <a:pt x="14" y="19"/>
                    <a:pt x="21" y="29"/>
                    <a:pt x="25" y="26"/>
                  </a:cubicBezTo>
                  <a:cubicBezTo>
                    <a:pt x="31" y="23"/>
                    <a:pt x="34" y="31"/>
                    <a:pt x="38" y="25"/>
                  </a:cubicBezTo>
                  <a:cubicBezTo>
                    <a:pt x="39" y="23"/>
                    <a:pt x="46" y="25"/>
                    <a:pt x="46" y="26"/>
                  </a:cubicBezTo>
                  <a:cubicBezTo>
                    <a:pt x="46" y="25"/>
                    <a:pt x="40" y="21"/>
                    <a:pt x="41" y="18"/>
                  </a:cubicBezTo>
                  <a:cubicBezTo>
                    <a:pt x="42" y="11"/>
                    <a:pt x="34" y="14"/>
                    <a:pt x="32" y="7"/>
                  </a:cubicBezTo>
                  <a:cubicBezTo>
                    <a:pt x="31" y="2"/>
                    <a:pt x="20" y="3"/>
                    <a:pt x="1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21"/>
                    <a:pt x="7" y="22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6161">
              <a:extLst>
                <a:ext uri="{FF2B5EF4-FFF2-40B4-BE49-F238E27FC236}">
                  <a16:creationId xmlns="" xmlns:a16="http://schemas.microsoft.com/office/drawing/2014/main" id="{03A8D1F6-8AD3-4EEF-9A2D-D3E54567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1" y="2782888"/>
              <a:ext cx="25400" cy="41275"/>
            </a:xfrm>
            <a:custGeom>
              <a:avLst/>
              <a:gdLst>
                <a:gd name="T0" fmla="*/ 6 w 27"/>
                <a:gd name="T1" fmla="*/ 31 h 43"/>
                <a:gd name="T2" fmla="*/ 14 w 27"/>
                <a:gd name="T3" fmla="*/ 38 h 43"/>
                <a:gd name="T4" fmla="*/ 19 w 27"/>
                <a:gd name="T5" fmla="*/ 43 h 43"/>
                <a:gd name="T6" fmla="*/ 21 w 27"/>
                <a:gd name="T7" fmla="*/ 35 h 43"/>
                <a:gd name="T8" fmla="*/ 24 w 27"/>
                <a:gd name="T9" fmla="*/ 24 h 43"/>
                <a:gd name="T10" fmla="*/ 20 w 27"/>
                <a:gd name="T11" fmla="*/ 9 h 43"/>
                <a:gd name="T12" fmla="*/ 17 w 27"/>
                <a:gd name="T13" fmla="*/ 0 h 43"/>
                <a:gd name="T14" fmla="*/ 0 w 27"/>
                <a:gd name="T15" fmla="*/ 19 h 43"/>
                <a:gd name="T16" fmla="*/ 6 w 27"/>
                <a:gd name="T1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3">
                  <a:moveTo>
                    <a:pt x="6" y="31"/>
                  </a:moveTo>
                  <a:cubicBezTo>
                    <a:pt x="12" y="32"/>
                    <a:pt x="8" y="39"/>
                    <a:pt x="14" y="38"/>
                  </a:cubicBezTo>
                  <a:cubicBezTo>
                    <a:pt x="16" y="38"/>
                    <a:pt x="19" y="43"/>
                    <a:pt x="19" y="43"/>
                  </a:cubicBezTo>
                  <a:cubicBezTo>
                    <a:pt x="19" y="43"/>
                    <a:pt x="19" y="37"/>
                    <a:pt x="21" y="35"/>
                  </a:cubicBezTo>
                  <a:cubicBezTo>
                    <a:pt x="27" y="32"/>
                    <a:pt x="20" y="29"/>
                    <a:pt x="24" y="24"/>
                  </a:cubicBezTo>
                  <a:cubicBezTo>
                    <a:pt x="27" y="20"/>
                    <a:pt x="18" y="13"/>
                    <a:pt x="20" y="9"/>
                  </a:cubicBezTo>
                  <a:cubicBezTo>
                    <a:pt x="21" y="7"/>
                    <a:pt x="20" y="4"/>
                    <a:pt x="17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22"/>
                    <a:pt x="2" y="31"/>
                    <a:pt x="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6162">
              <a:extLst>
                <a:ext uri="{FF2B5EF4-FFF2-40B4-BE49-F238E27FC236}">
                  <a16:creationId xmlns="" xmlns:a16="http://schemas.microsoft.com/office/drawing/2014/main" id="{3A06DD2E-A781-49CE-9ADA-262AD3C5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6" y="2786063"/>
              <a:ext cx="50800" cy="28575"/>
            </a:xfrm>
            <a:custGeom>
              <a:avLst/>
              <a:gdLst>
                <a:gd name="T0" fmla="*/ 6 w 54"/>
                <a:gd name="T1" fmla="*/ 4 h 31"/>
                <a:gd name="T2" fmla="*/ 19 w 54"/>
                <a:gd name="T3" fmla="*/ 14 h 31"/>
                <a:gd name="T4" fmla="*/ 29 w 54"/>
                <a:gd name="T5" fmla="*/ 24 h 31"/>
                <a:gd name="T6" fmla="*/ 34 w 54"/>
                <a:gd name="T7" fmla="*/ 31 h 31"/>
                <a:gd name="T8" fmla="*/ 54 w 54"/>
                <a:gd name="T9" fmla="*/ 16 h 31"/>
                <a:gd name="T10" fmla="*/ 54 w 54"/>
                <a:gd name="T11" fmla="*/ 15 h 31"/>
                <a:gd name="T12" fmla="*/ 37 w 54"/>
                <a:gd name="T13" fmla="*/ 8 h 31"/>
                <a:gd name="T14" fmla="*/ 23 w 54"/>
                <a:gd name="T15" fmla="*/ 6 h 31"/>
                <a:gd name="T16" fmla="*/ 7 w 54"/>
                <a:gd name="T17" fmla="*/ 3 h 31"/>
                <a:gd name="T18" fmla="*/ 0 w 54"/>
                <a:gd name="T19" fmla="*/ 0 h 31"/>
                <a:gd name="T20" fmla="*/ 4 w 54"/>
                <a:gd name="T21" fmla="*/ 3 h 31"/>
                <a:gd name="T22" fmla="*/ 6 w 54"/>
                <a:gd name="T2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31">
                  <a:moveTo>
                    <a:pt x="6" y="4"/>
                  </a:moveTo>
                  <a:cubicBezTo>
                    <a:pt x="12" y="6"/>
                    <a:pt x="17" y="10"/>
                    <a:pt x="19" y="14"/>
                  </a:cubicBezTo>
                  <a:cubicBezTo>
                    <a:pt x="22" y="23"/>
                    <a:pt x="27" y="20"/>
                    <a:pt x="29" y="24"/>
                  </a:cubicBezTo>
                  <a:cubicBezTo>
                    <a:pt x="31" y="27"/>
                    <a:pt x="32" y="29"/>
                    <a:pt x="34" y="3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2" y="10"/>
                    <a:pt x="46" y="8"/>
                    <a:pt x="37" y="8"/>
                  </a:cubicBezTo>
                  <a:cubicBezTo>
                    <a:pt x="33" y="8"/>
                    <a:pt x="32" y="2"/>
                    <a:pt x="23" y="6"/>
                  </a:cubicBezTo>
                  <a:cubicBezTo>
                    <a:pt x="19" y="7"/>
                    <a:pt x="13" y="5"/>
                    <a:pt x="7" y="3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6163">
              <a:extLst>
                <a:ext uri="{FF2B5EF4-FFF2-40B4-BE49-F238E27FC236}">
                  <a16:creationId xmlns="" xmlns:a16="http://schemas.microsoft.com/office/drawing/2014/main" id="{BC7DE3C6-EB96-49F6-B840-55D97DC7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2786063"/>
              <a:ext cx="22225" cy="49213"/>
            </a:xfrm>
            <a:custGeom>
              <a:avLst/>
              <a:gdLst>
                <a:gd name="T0" fmla="*/ 21 w 25"/>
                <a:gd name="T1" fmla="*/ 31 h 52"/>
                <a:gd name="T2" fmla="*/ 13 w 25"/>
                <a:gd name="T3" fmla="*/ 20 h 52"/>
                <a:gd name="T4" fmla="*/ 5 w 25"/>
                <a:gd name="T5" fmla="*/ 7 h 52"/>
                <a:gd name="T6" fmla="*/ 4 w 25"/>
                <a:gd name="T7" fmla="*/ 4 h 52"/>
                <a:gd name="T8" fmla="*/ 0 w 25"/>
                <a:gd name="T9" fmla="*/ 0 h 52"/>
                <a:gd name="T10" fmla="*/ 3 w 25"/>
                <a:gd name="T11" fmla="*/ 8 h 52"/>
                <a:gd name="T12" fmla="*/ 4 w 25"/>
                <a:gd name="T13" fmla="*/ 23 h 52"/>
                <a:gd name="T14" fmla="*/ 3 w 25"/>
                <a:gd name="T15" fmla="*/ 36 h 52"/>
                <a:gd name="T16" fmla="*/ 4 w 25"/>
                <a:gd name="T17" fmla="*/ 52 h 52"/>
                <a:gd name="T18" fmla="*/ 5 w 25"/>
                <a:gd name="T19" fmla="*/ 52 h 52"/>
                <a:gd name="T20" fmla="*/ 25 w 25"/>
                <a:gd name="T21" fmla="*/ 37 h 52"/>
                <a:gd name="T22" fmla="*/ 21 w 25"/>
                <a:gd name="T23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52">
                  <a:moveTo>
                    <a:pt x="21" y="31"/>
                  </a:moveTo>
                  <a:cubicBezTo>
                    <a:pt x="17" y="28"/>
                    <a:pt x="21" y="24"/>
                    <a:pt x="13" y="20"/>
                  </a:cubicBezTo>
                  <a:cubicBezTo>
                    <a:pt x="9" y="18"/>
                    <a:pt x="7" y="12"/>
                    <a:pt x="5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7"/>
                    <a:pt x="3" y="8"/>
                  </a:cubicBezTo>
                  <a:cubicBezTo>
                    <a:pt x="5" y="13"/>
                    <a:pt x="6" y="19"/>
                    <a:pt x="4" y="23"/>
                  </a:cubicBezTo>
                  <a:cubicBezTo>
                    <a:pt x="0" y="31"/>
                    <a:pt x="5" y="32"/>
                    <a:pt x="3" y="36"/>
                  </a:cubicBezTo>
                  <a:cubicBezTo>
                    <a:pt x="1" y="44"/>
                    <a:pt x="1" y="50"/>
                    <a:pt x="4" y="52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5"/>
                    <a:pt x="23" y="33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6164">
              <a:extLst>
                <a:ext uri="{FF2B5EF4-FFF2-40B4-BE49-F238E27FC236}">
                  <a16:creationId xmlns="" xmlns:a16="http://schemas.microsoft.com/office/drawing/2014/main" id="{6DE269F4-106B-4D4D-A3CD-B4B90D38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588" y="2779713"/>
              <a:ext cx="7938" cy="6350"/>
            </a:xfrm>
            <a:custGeom>
              <a:avLst/>
              <a:gdLst>
                <a:gd name="T0" fmla="*/ 6 w 9"/>
                <a:gd name="T1" fmla="*/ 6 h 8"/>
                <a:gd name="T2" fmla="*/ 6 w 9"/>
                <a:gd name="T3" fmla="*/ 6 h 8"/>
                <a:gd name="T4" fmla="*/ 6 w 9"/>
                <a:gd name="T5" fmla="*/ 6 h 8"/>
                <a:gd name="T6" fmla="*/ 6 w 9"/>
                <a:gd name="T7" fmla="*/ 6 h 8"/>
                <a:gd name="T8" fmla="*/ 9 w 9"/>
                <a:gd name="T9" fmla="*/ 7 h 8"/>
                <a:gd name="T10" fmla="*/ 2 w 9"/>
                <a:gd name="T11" fmla="*/ 0 h 8"/>
                <a:gd name="T12" fmla="*/ 0 w 9"/>
                <a:gd name="T13" fmla="*/ 2 h 8"/>
                <a:gd name="T14" fmla="*/ 7 w 9"/>
                <a:gd name="T15" fmla="*/ 8 h 8"/>
                <a:gd name="T16" fmla="*/ 6 w 9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4"/>
                    <a:pt x="4" y="2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5" y="6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6165">
              <a:extLst>
                <a:ext uri="{FF2B5EF4-FFF2-40B4-BE49-F238E27FC236}">
                  <a16:creationId xmlns="" xmlns:a16="http://schemas.microsoft.com/office/drawing/2014/main" id="{DCA4A00E-7E30-4FFC-8565-5045E12D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6" y="2787651"/>
              <a:ext cx="28575" cy="30163"/>
            </a:xfrm>
            <a:custGeom>
              <a:avLst/>
              <a:gdLst>
                <a:gd name="T0" fmla="*/ 0 w 29"/>
                <a:gd name="T1" fmla="*/ 0 h 33"/>
                <a:gd name="T2" fmla="*/ 1 w 29"/>
                <a:gd name="T3" fmla="*/ 3 h 33"/>
                <a:gd name="T4" fmla="*/ 27 w 29"/>
                <a:gd name="T5" fmla="*/ 33 h 33"/>
                <a:gd name="T6" fmla="*/ 29 w 29"/>
                <a:gd name="T7" fmla="*/ 32 h 33"/>
                <a:gd name="T8" fmla="*/ 3 w 29"/>
                <a:gd name="T9" fmla="*/ 1 h 33"/>
                <a:gd name="T10" fmla="*/ 0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0" y="12"/>
                    <a:pt x="19" y="22"/>
                    <a:pt x="27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1" y="21"/>
                    <a:pt x="12" y="11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Rectangle 6166">
              <a:extLst>
                <a:ext uri="{FF2B5EF4-FFF2-40B4-BE49-F238E27FC236}">
                  <a16:creationId xmlns="" xmlns:a16="http://schemas.microsoft.com/office/drawing/2014/main" id="{32F21E96-227A-4657-B9C2-DCB29E278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7844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6167">
              <a:extLst>
                <a:ext uri="{FF2B5EF4-FFF2-40B4-BE49-F238E27FC236}">
                  <a16:creationId xmlns="" xmlns:a16="http://schemas.microsoft.com/office/drawing/2014/main" id="{F64EFF72-3C57-4673-8E45-BB5A304C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2784476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4 w 4"/>
                <a:gd name="T5" fmla="*/ 2 h 2"/>
                <a:gd name="T6" fmla="*/ 2 w 4"/>
                <a:gd name="T7" fmla="*/ 1 h 2"/>
                <a:gd name="T8" fmla="*/ 0 w 4"/>
                <a:gd name="T9" fmla="*/ 0 h 2"/>
                <a:gd name="T10" fmla="*/ 2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6168">
              <a:extLst>
                <a:ext uri="{FF2B5EF4-FFF2-40B4-BE49-F238E27FC236}">
                  <a16:creationId xmlns="" xmlns:a16="http://schemas.microsoft.com/office/drawing/2014/main" id="{24C08A5F-1D3C-4409-8A18-4D1C9CD1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2784476"/>
              <a:ext cx="4763" cy="6350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2 h 4"/>
                <a:gd name="T4" fmla="*/ 0 w 3"/>
                <a:gd name="T5" fmla="*/ 0 h 4"/>
                <a:gd name="T6" fmla="*/ 1 w 3"/>
                <a:gd name="T7" fmla="*/ 1 h 4"/>
                <a:gd name="T8" fmla="*/ 3 w 3"/>
                <a:gd name="T9" fmla="*/ 4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Rectangle 6169">
              <a:extLst>
                <a:ext uri="{FF2B5EF4-FFF2-40B4-BE49-F238E27FC236}">
                  <a16:creationId xmlns="" xmlns:a16="http://schemas.microsoft.com/office/drawing/2014/main" id="{A91F9D0F-EF11-4ABB-AE19-4B55132B6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7844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6170">
              <a:extLst>
                <a:ext uri="{FF2B5EF4-FFF2-40B4-BE49-F238E27FC236}">
                  <a16:creationId xmlns="" xmlns:a16="http://schemas.microsoft.com/office/drawing/2014/main" id="{525F2C99-7ABD-470F-AE58-3D1D8C9C1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278447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6171">
              <a:extLst>
                <a:ext uri="{FF2B5EF4-FFF2-40B4-BE49-F238E27FC236}">
                  <a16:creationId xmlns="" xmlns:a16="http://schemas.microsoft.com/office/drawing/2014/main" id="{44D02341-4D6A-4440-A7A3-C91B7A653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2800351"/>
              <a:ext cx="41275" cy="31750"/>
            </a:xfrm>
            <a:custGeom>
              <a:avLst/>
              <a:gdLst>
                <a:gd name="T0" fmla="*/ 8 w 44"/>
                <a:gd name="T1" fmla="*/ 19 h 33"/>
                <a:gd name="T2" fmla="*/ 23 w 44"/>
                <a:gd name="T3" fmla="*/ 27 h 33"/>
                <a:gd name="T4" fmla="*/ 35 w 44"/>
                <a:gd name="T5" fmla="*/ 29 h 33"/>
                <a:gd name="T6" fmla="*/ 44 w 44"/>
                <a:gd name="T7" fmla="*/ 31 h 33"/>
                <a:gd name="T8" fmla="*/ 39 w 44"/>
                <a:gd name="T9" fmla="*/ 22 h 33"/>
                <a:gd name="T10" fmla="*/ 34 w 44"/>
                <a:gd name="T11" fmla="*/ 10 h 33"/>
                <a:gd name="T12" fmla="*/ 20 w 44"/>
                <a:gd name="T13" fmla="*/ 0 h 33"/>
                <a:gd name="T14" fmla="*/ 0 w 44"/>
                <a:gd name="T15" fmla="*/ 15 h 33"/>
                <a:gd name="T16" fmla="*/ 8 w 44"/>
                <a:gd name="T17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3">
                  <a:moveTo>
                    <a:pt x="8" y="19"/>
                  </a:moveTo>
                  <a:cubicBezTo>
                    <a:pt x="13" y="18"/>
                    <a:pt x="18" y="29"/>
                    <a:pt x="23" y="27"/>
                  </a:cubicBezTo>
                  <a:cubicBezTo>
                    <a:pt x="29" y="25"/>
                    <a:pt x="30" y="33"/>
                    <a:pt x="35" y="29"/>
                  </a:cubicBezTo>
                  <a:cubicBezTo>
                    <a:pt x="37" y="27"/>
                    <a:pt x="44" y="31"/>
                    <a:pt x="44" y="31"/>
                  </a:cubicBezTo>
                  <a:cubicBezTo>
                    <a:pt x="44" y="31"/>
                    <a:pt x="39" y="25"/>
                    <a:pt x="39" y="22"/>
                  </a:cubicBezTo>
                  <a:cubicBezTo>
                    <a:pt x="42" y="16"/>
                    <a:pt x="34" y="17"/>
                    <a:pt x="34" y="10"/>
                  </a:cubicBezTo>
                  <a:cubicBezTo>
                    <a:pt x="33" y="5"/>
                    <a:pt x="23" y="4"/>
                    <a:pt x="2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8"/>
                    <a:pt x="6" y="20"/>
                    <a:pt x="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6172">
              <a:extLst>
                <a:ext uri="{FF2B5EF4-FFF2-40B4-BE49-F238E27FC236}">
                  <a16:creationId xmlns="" xmlns:a16="http://schemas.microsoft.com/office/drawing/2014/main" id="{F1C1018D-3BD2-4DFE-A857-44B4CAD42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113" y="2820988"/>
              <a:ext cx="25400" cy="39688"/>
            </a:xfrm>
            <a:custGeom>
              <a:avLst/>
              <a:gdLst>
                <a:gd name="T0" fmla="*/ 3 w 27"/>
                <a:gd name="T1" fmla="*/ 28 h 42"/>
                <a:gd name="T2" fmla="*/ 10 w 27"/>
                <a:gd name="T3" fmla="*/ 36 h 42"/>
                <a:gd name="T4" fmla="*/ 14 w 27"/>
                <a:gd name="T5" fmla="*/ 42 h 42"/>
                <a:gd name="T6" fmla="*/ 17 w 27"/>
                <a:gd name="T7" fmla="*/ 35 h 42"/>
                <a:gd name="T8" fmla="*/ 23 w 27"/>
                <a:gd name="T9" fmla="*/ 24 h 42"/>
                <a:gd name="T10" fmla="*/ 22 w 27"/>
                <a:gd name="T11" fmla="*/ 9 h 42"/>
                <a:gd name="T12" fmla="*/ 21 w 27"/>
                <a:gd name="T13" fmla="*/ 0 h 42"/>
                <a:gd name="T14" fmla="*/ 1 w 27"/>
                <a:gd name="T15" fmla="*/ 15 h 42"/>
                <a:gd name="T16" fmla="*/ 3 w 27"/>
                <a:gd name="T1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2">
                  <a:moveTo>
                    <a:pt x="3" y="28"/>
                  </a:moveTo>
                  <a:cubicBezTo>
                    <a:pt x="9" y="30"/>
                    <a:pt x="4" y="36"/>
                    <a:pt x="10" y="36"/>
                  </a:cubicBezTo>
                  <a:cubicBezTo>
                    <a:pt x="12" y="36"/>
                    <a:pt x="14" y="42"/>
                    <a:pt x="14" y="42"/>
                  </a:cubicBezTo>
                  <a:cubicBezTo>
                    <a:pt x="14" y="42"/>
                    <a:pt x="15" y="36"/>
                    <a:pt x="17" y="35"/>
                  </a:cubicBezTo>
                  <a:cubicBezTo>
                    <a:pt x="24" y="33"/>
                    <a:pt x="18" y="29"/>
                    <a:pt x="23" y="24"/>
                  </a:cubicBezTo>
                  <a:cubicBezTo>
                    <a:pt x="27" y="21"/>
                    <a:pt x="20" y="13"/>
                    <a:pt x="22" y="9"/>
                  </a:cubicBezTo>
                  <a:cubicBezTo>
                    <a:pt x="24" y="7"/>
                    <a:pt x="23" y="4"/>
                    <a:pt x="21" y="0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8"/>
                    <a:pt x="0" y="27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6173">
              <a:extLst>
                <a:ext uri="{FF2B5EF4-FFF2-40B4-BE49-F238E27FC236}">
                  <a16:creationId xmlns="" xmlns:a16="http://schemas.microsoft.com/office/drawing/2014/main" id="{73B24B29-0A2C-4F06-AFBB-A71F0CFA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2824163"/>
              <a:ext cx="47625" cy="34925"/>
            </a:xfrm>
            <a:custGeom>
              <a:avLst/>
              <a:gdLst>
                <a:gd name="T0" fmla="*/ 5 w 50"/>
                <a:gd name="T1" fmla="*/ 6 h 37"/>
                <a:gd name="T2" fmla="*/ 16 w 50"/>
                <a:gd name="T3" fmla="*/ 18 h 37"/>
                <a:gd name="T4" fmla="*/ 24 w 50"/>
                <a:gd name="T5" fmla="*/ 30 h 37"/>
                <a:gd name="T6" fmla="*/ 27 w 50"/>
                <a:gd name="T7" fmla="*/ 37 h 37"/>
                <a:gd name="T8" fmla="*/ 50 w 50"/>
                <a:gd name="T9" fmla="*/ 27 h 37"/>
                <a:gd name="T10" fmla="*/ 50 w 50"/>
                <a:gd name="T11" fmla="*/ 26 h 37"/>
                <a:gd name="T12" fmla="*/ 35 w 50"/>
                <a:gd name="T13" fmla="*/ 16 h 37"/>
                <a:gd name="T14" fmla="*/ 21 w 50"/>
                <a:gd name="T15" fmla="*/ 10 h 37"/>
                <a:gd name="T16" fmla="*/ 7 w 50"/>
                <a:gd name="T17" fmla="*/ 4 h 37"/>
                <a:gd name="T18" fmla="*/ 0 w 50"/>
                <a:gd name="T19" fmla="*/ 0 h 37"/>
                <a:gd name="T20" fmla="*/ 3 w 50"/>
                <a:gd name="T21" fmla="*/ 4 h 37"/>
                <a:gd name="T22" fmla="*/ 5 w 50"/>
                <a:gd name="T2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37">
                  <a:moveTo>
                    <a:pt x="5" y="6"/>
                  </a:moveTo>
                  <a:cubicBezTo>
                    <a:pt x="10" y="9"/>
                    <a:pt x="15" y="14"/>
                    <a:pt x="16" y="18"/>
                  </a:cubicBezTo>
                  <a:cubicBezTo>
                    <a:pt x="17" y="28"/>
                    <a:pt x="22" y="26"/>
                    <a:pt x="24" y="30"/>
                  </a:cubicBezTo>
                  <a:cubicBezTo>
                    <a:pt x="25" y="33"/>
                    <a:pt x="26" y="35"/>
                    <a:pt x="27" y="3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6"/>
                    <a:pt x="50" y="26"/>
                  </a:cubicBezTo>
                  <a:cubicBezTo>
                    <a:pt x="49" y="21"/>
                    <a:pt x="44" y="17"/>
                    <a:pt x="35" y="16"/>
                  </a:cubicBezTo>
                  <a:cubicBezTo>
                    <a:pt x="30" y="15"/>
                    <a:pt x="31" y="9"/>
                    <a:pt x="21" y="10"/>
                  </a:cubicBezTo>
                  <a:cubicBezTo>
                    <a:pt x="17" y="11"/>
                    <a:pt x="12" y="8"/>
                    <a:pt x="7" y="4"/>
                  </a:cubicBezTo>
                  <a:cubicBezTo>
                    <a:pt x="7" y="4"/>
                    <a:pt x="4" y="2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6174">
              <a:extLst>
                <a:ext uri="{FF2B5EF4-FFF2-40B4-BE49-F238E27FC236}">
                  <a16:creationId xmlns="" xmlns:a16="http://schemas.microsoft.com/office/drawing/2014/main" id="{0012CFBA-0AD1-4895-BC57-3B538000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1" y="2825751"/>
              <a:ext cx="23813" cy="49213"/>
            </a:xfrm>
            <a:custGeom>
              <a:avLst/>
              <a:gdLst>
                <a:gd name="T0" fmla="*/ 23 w 26"/>
                <a:gd name="T1" fmla="*/ 35 h 52"/>
                <a:gd name="T2" fmla="*/ 18 w 26"/>
                <a:gd name="T3" fmla="*/ 22 h 52"/>
                <a:gd name="T4" fmla="*/ 12 w 26"/>
                <a:gd name="T5" fmla="*/ 7 h 52"/>
                <a:gd name="T6" fmla="*/ 12 w 26"/>
                <a:gd name="T7" fmla="*/ 5 h 52"/>
                <a:gd name="T8" fmla="*/ 9 w 26"/>
                <a:gd name="T9" fmla="*/ 0 h 52"/>
                <a:gd name="T10" fmla="*/ 10 w 26"/>
                <a:gd name="T11" fmla="*/ 8 h 52"/>
                <a:gd name="T12" fmla="*/ 9 w 26"/>
                <a:gd name="T13" fmla="*/ 23 h 52"/>
                <a:gd name="T14" fmla="*/ 5 w 26"/>
                <a:gd name="T15" fmla="*/ 36 h 52"/>
                <a:gd name="T16" fmla="*/ 3 w 26"/>
                <a:gd name="T17" fmla="*/ 51 h 52"/>
                <a:gd name="T18" fmla="*/ 3 w 26"/>
                <a:gd name="T19" fmla="*/ 52 h 52"/>
                <a:gd name="T20" fmla="*/ 26 w 26"/>
                <a:gd name="T21" fmla="*/ 42 h 52"/>
                <a:gd name="T22" fmla="*/ 23 w 26"/>
                <a:gd name="T23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52">
                  <a:moveTo>
                    <a:pt x="23" y="35"/>
                  </a:moveTo>
                  <a:cubicBezTo>
                    <a:pt x="20" y="31"/>
                    <a:pt x="25" y="28"/>
                    <a:pt x="18" y="22"/>
                  </a:cubicBezTo>
                  <a:cubicBezTo>
                    <a:pt x="15" y="19"/>
                    <a:pt x="13" y="13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1" y="14"/>
                    <a:pt x="11" y="20"/>
                    <a:pt x="9" y="23"/>
                  </a:cubicBezTo>
                  <a:cubicBezTo>
                    <a:pt x="2" y="30"/>
                    <a:pt x="7" y="32"/>
                    <a:pt x="5" y="36"/>
                  </a:cubicBezTo>
                  <a:cubicBezTo>
                    <a:pt x="1" y="43"/>
                    <a:pt x="0" y="49"/>
                    <a:pt x="3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0"/>
                    <a:pt x="24" y="37"/>
                    <a:pt x="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6175">
              <a:extLst>
                <a:ext uri="{FF2B5EF4-FFF2-40B4-BE49-F238E27FC236}">
                  <a16:creationId xmlns="" xmlns:a16="http://schemas.microsoft.com/office/drawing/2014/main" id="{38B4A5E3-6CF7-4E69-9EDD-FED8F596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2817813"/>
              <a:ext cx="6350" cy="7938"/>
            </a:xfrm>
            <a:custGeom>
              <a:avLst/>
              <a:gdLst>
                <a:gd name="T0" fmla="*/ 5 w 7"/>
                <a:gd name="T1" fmla="*/ 6 h 9"/>
                <a:gd name="T2" fmla="*/ 5 w 7"/>
                <a:gd name="T3" fmla="*/ 6 h 9"/>
                <a:gd name="T4" fmla="*/ 5 w 7"/>
                <a:gd name="T5" fmla="*/ 6 h 9"/>
                <a:gd name="T6" fmla="*/ 5 w 7"/>
                <a:gd name="T7" fmla="*/ 6 h 9"/>
                <a:gd name="T8" fmla="*/ 7 w 7"/>
                <a:gd name="T9" fmla="*/ 8 h 9"/>
                <a:gd name="T10" fmla="*/ 2 w 7"/>
                <a:gd name="T11" fmla="*/ 0 h 9"/>
                <a:gd name="T12" fmla="*/ 0 w 7"/>
                <a:gd name="T13" fmla="*/ 1 h 9"/>
                <a:gd name="T14" fmla="*/ 5 w 7"/>
                <a:gd name="T15" fmla="*/ 9 h 9"/>
                <a:gd name="T16" fmla="*/ 5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4" y="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3" y="7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6176">
              <a:extLst>
                <a:ext uri="{FF2B5EF4-FFF2-40B4-BE49-F238E27FC236}">
                  <a16:creationId xmlns="" xmlns:a16="http://schemas.microsoft.com/office/drawing/2014/main" id="{E0C7B7EE-552C-46B2-BC5E-545EB932F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2827338"/>
              <a:ext cx="19050" cy="36513"/>
            </a:xfrm>
            <a:custGeom>
              <a:avLst/>
              <a:gdLst>
                <a:gd name="T0" fmla="*/ 0 w 21"/>
                <a:gd name="T1" fmla="*/ 0 h 38"/>
                <a:gd name="T2" fmla="*/ 0 w 21"/>
                <a:gd name="T3" fmla="*/ 3 h 38"/>
                <a:gd name="T4" fmla="*/ 19 w 21"/>
                <a:gd name="T5" fmla="*/ 38 h 38"/>
                <a:gd name="T6" fmla="*/ 21 w 21"/>
                <a:gd name="T7" fmla="*/ 37 h 38"/>
                <a:gd name="T8" fmla="*/ 2 w 21"/>
                <a:gd name="T9" fmla="*/ 1 h 38"/>
                <a:gd name="T10" fmla="*/ 0 w 21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8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7" y="14"/>
                    <a:pt x="14" y="25"/>
                    <a:pt x="19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6" y="24"/>
                    <a:pt x="9" y="12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Rectangle 6177">
              <a:extLst>
                <a:ext uri="{FF2B5EF4-FFF2-40B4-BE49-F238E27FC236}">
                  <a16:creationId xmlns="" xmlns:a16="http://schemas.microsoft.com/office/drawing/2014/main" id="{6419CE64-9B17-431F-AFF9-56F172800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688" y="28225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6178">
              <a:extLst>
                <a:ext uri="{FF2B5EF4-FFF2-40B4-BE49-F238E27FC236}">
                  <a16:creationId xmlns="" xmlns:a16="http://schemas.microsoft.com/office/drawing/2014/main" id="{9B887506-3D1C-4332-AFA6-B71C6012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822576"/>
              <a:ext cx="4763" cy="6350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3 w 3"/>
                <a:gd name="T5" fmla="*/ 4 h 4"/>
                <a:gd name="T6" fmla="*/ 1 w 3"/>
                <a:gd name="T7" fmla="*/ 1 h 4"/>
                <a:gd name="T8" fmla="*/ 0 w 3"/>
                <a:gd name="T9" fmla="*/ 0 h 4"/>
                <a:gd name="T10" fmla="*/ 2 w 3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3"/>
                  </a:lnTo>
                  <a:lnTo>
                    <a:pt x="3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6179">
              <a:extLst>
                <a:ext uri="{FF2B5EF4-FFF2-40B4-BE49-F238E27FC236}">
                  <a16:creationId xmlns="" xmlns:a16="http://schemas.microsoft.com/office/drawing/2014/main" id="{965EE532-FF8E-4528-93C7-8853B56D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822576"/>
              <a:ext cx="3175" cy="7938"/>
            </a:xfrm>
            <a:custGeom>
              <a:avLst/>
              <a:gdLst>
                <a:gd name="T0" fmla="*/ 2 w 2"/>
                <a:gd name="T1" fmla="*/ 3 h 5"/>
                <a:gd name="T2" fmla="*/ 2 w 2"/>
                <a:gd name="T3" fmla="*/ 3 h 5"/>
                <a:gd name="T4" fmla="*/ 0 w 2"/>
                <a:gd name="T5" fmla="*/ 0 h 5"/>
                <a:gd name="T6" fmla="*/ 0 w 2"/>
                <a:gd name="T7" fmla="*/ 2 h 5"/>
                <a:gd name="T8" fmla="*/ 2 w 2"/>
                <a:gd name="T9" fmla="*/ 5 h 5"/>
                <a:gd name="T10" fmla="*/ 2 w 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Rectangle 6180">
              <a:extLst>
                <a:ext uri="{FF2B5EF4-FFF2-40B4-BE49-F238E27FC236}">
                  <a16:creationId xmlns="" xmlns:a16="http://schemas.microsoft.com/office/drawing/2014/main" id="{CEB49CE2-53C8-485C-ACBA-8662E8778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1688" y="28225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6181">
              <a:extLst>
                <a:ext uri="{FF2B5EF4-FFF2-40B4-BE49-F238E27FC236}">
                  <a16:creationId xmlns="" xmlns:a16="http://schemas.microsoft.com/office/drawing/2014/main" id="{30D50D31-E0A9-4604-8C35-7092D34AB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822576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6182">
              <a:extLst>
                <a:ext uri="{FF2B5EF4-FFF2-40B4-BE49-F238E27FC236}">
                  <a16:creationId xmlns="" xmlns:a16="http://schemas.microsoft.com/office/drawing/2014/main" id="{3D397E13-5A3F-4BEE-9D27-52FFE59CF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2849563"/>
              <a:ext cx="39688" cy="33338"/>
            </a:xfrm>
            <a:custGeom>
              <a:avLst/>
              <a:gdLst>
                <a:gd name="T0" fmla="*/ 8 w 41"/>
                <a:gd name="T1" fmla="*/ 16 h 35"/>
                <a:gd name="T2" fmla="*/ 20 w 41"/>
                <a:gd name="T3" fmla="*/ 27 h 35"/>
                <a:gd name="T4" fmla="*/ 32 w 41"/>
                <a:gd name="T5" fmla="*/ 32 h 35"/>
                <a:gd name="T6" fmla="*/ 40 w 41"/>
                <a:gd name="T7" fmla="*/ 35 h 35"/>
                <a:gd name="T8" fmla="*/ 37 w 41"/>
                <a:gd name="T9" fmla="*/ 26 h 35"/>
                <a:gd name="T10" fmla="*/ 34 w 41"/>
                <a:gd name="T11" fmla="*/ 13 h 35"/>
                <a:gd name="T12" fmla="*/ 23 w 41"/>
                <a:gd name="T13" fmla="*/ 0 h 35"/>
                <a:gd name="T14" fmla="*/ 0 w 41"/>
                <a:gd name="T15" fmla="*/ 10 h 35"/>
                <a:gd name="T16" fmla="*/ 8 w 41"/>
                <a:gd name="T1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5">
                  <a:moveTo>
                    <a:pt x="8" y="16"/>
                  </a:moveTo>
                  <a:cubicBezTo>
                    <a:pt x="12" y="16"/>
                    <a:pt x="15" y="28"/>
                    <a:pt x="20" y="27"/>
                  </a:cubicBezTo>
                  <a:cubicBezTo>
                    <a:pt x="26" y="26"/>
                    <a:pt x="26" y="35"/>
                    <a:pt x="32" y="32"/>
                  </a:cubicBezTo>
                  <a:cubicBezTo>
                    <a:pt x="34" y="30"/>
                    <a:pt x="40" y="35"/>
                    <a:pt x="40" y="35"/>
                  </a:cubicBezTo>
                  <a:cubicBezTo>
                    <a:pt x="40" y="35"/>
                    <a:pt x="36" y="28"/>
                    <a:pt x="37" y="26"/>
                  </a:cubicBezTo>
                  <a:cubicBezTo>
                    <a:pt x="41" y="20"/>
                    <a:pt x="33" y="20"/>
                    <a:pt x="34" y="13"/>
                  </a:cubicBezTo>
                  <a:cubicBezTo>
                    <a:pt x="35" y="8"/>
                    <a:pt x="25" y="4"/>
                    <a:pt x="2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6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6183">
              <a:extLst>
                <a:ext uri="{FF2B5EF4-FFF2-40B4-BE49-F238E27FC236}">
                  <a16:creationId xmlns="" xmlns:a16="http://schemas.microsoft.com/office/drawing/2014/main" id="{1EC70F9B-AC12-4241-828B-5D97FBA7D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163" y="2865438"/>
              <a:ext cx="26988" cy="36513"/>
            </a:xfrm>
            <a:custGeom>
              <a:avLst/>
              <a:gdLst>
                <a:gd name="T0" fmla="*/ 4 w 28"/>
                <a:gd name="T1" fmla="*/ 23 h 39"/>
                <a:gd name="T2" fmla="*/ 9 w 28"/>
                <a:gd name="T3" fmla="*/ 33 h 39"/>
                <a:gd name="T4" fmla="*/ 11 w 28"/>
                <a:gd name="T5" fmla="*/ 39 h 39"/>
                <a:gd name="T6" fmla="*/ 16 w 28"/>
                <a:gd name="T7" fmla="*/ 33 h 39"/>
                <a:gd name="T8" fmla="*/ 24 w 28"/>
                <a:gd name="T9" fmla="*/ 24 h 39"/>
                <a:gd name="T10" fmla="*/ 26 w 28"/>
                <a:gd name="T11" fmla="*/ 9 h 39"/>
                <a:gd name="T12" fmla="*/ 27 w 28"/>
                <a:gd name="T13" fmla="*/ 0 h 39"/>
                <a:gd name="T14" fmla="*/ 4 w 28"/>
                <a:gd name="T15" fmla="*/ 10 h 39"/>
                <a:gd name="T16" fmla="*/ 4 w 28"/>
                <a:gd name="T17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9">
                  <a:moveTo>
                    <a:pt x="4" y="23"/>
                  </a:moveTo>
                  <a:cubicBezTo>
                    <a:pt x="9" y="26"/>
                    <a:pt x="3" y="31"/>
                    <a:pt x="9" y="33"/>
                  </a:cubicBezTo>
                  <a:cubicBezTo>
                    <a:pt x="11" y="33"/>
                    <a:pt x="11" y="39"/>
                    <a:pt x="11" y="39"/>
                  </a:cubicBezTo>
                  <a:cubicBezTo>
                    <a:pt x="11" y="39"/>
                    <a:pt x="14" y="33"/>
                    <a:pt x="16" y="33"/>
                  </a:cubicBezTo>
                  <a:cubicBezTo>
                    <a:pt x="23" y="32"/>
                    <a:pt x="18" y="27"/>
                    <a:pt x="24" y="24"/>
                  </a:cubicBezTo>
                  <a:cubicBezTo>
                    <a:pt x="28" y="21"/>
                    <a:pt x="23" y="12"/>
                    <a:pt x="26" y="9"/>
                  </a:cubicBezTo>
                  <a:cubicBezTo>
                    <a:pt x="28" y="7"/>
                    <a:pt x="28" y="4"/>
                    <a:pt x="27" y="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3"/>
                    <a:pt x="0" y="21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6184">
              <a:extLst>
                <a:ext uri="{FF2B5EF4-FFF2-40B4-BE49-F238E27FC236}">
                  <a16:creationId xmlns="" xmlns:a16="http://schemas.microsoft.com/office/drawing/2014/main" id="{998B4F2C-2CF4-471E-AA5B-1D6CCB9D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2870201"/>
              <a:ext cx="41275" cy="39688"/>
            </a:xfrm>
            <a:custGeom>
              <a:avLst/>
              <a:gdLst>
                <a:gd name="T0" fmla="*/ 4 w 44"/>
                <a:gd name="T1" fmla="*/ 7 h 42"/>
                <a:gd name="T2" fmla="*/ 12 w 44"/>
                <a:gd name="T3" fmla="*/ 20 h 42"/>
                <a:gd name="T4" fmla="*/ 17 w 44"/>
                <a:gd name="T5" fmla="*/ 34 h 42"/>
                <a:gd name="T6" fmla="*/ 18 w 44"/>
                <a:gd name="T7" fmla="*/ 42 h 42"/>
                <a:gd name="T8" fmla="*/ 43 w 44"/>
                <a:gd name="T9" fmla="*/ 37 h 42"/>
                <a:gd name="T10" fmla="*/ 43 w 44"/>
                <a:gd name="T11" fmla="*/ 36 h 42"/>
                <a:gd name="T12" fmla="*/ 31 w 44"/>
                <a:gd name="T13" fmla="*/ 23 h 42"/>
                <a:gd name="T14" fmla="*/ 18 w 44"/>
                <a:gd name="T15" fmla="*/ 14 h 42"/>
                <a:gd name="T16" fmla="*/ 6 w 44"/>
                <a:gd name="T17" fmla="*/ 5 h 42"/>
                <a:gd name="T18" fmla="*/ 0 w 44"/>
                <a:gd name="T19" fmla="*/ 0 h 42"/>
                <a:gd name="T20" fmla="*/ 2 w 44"/>
                <a:gd name="T21" fmla="*/ 5 h 42"/>
                <a:gd name="T22" fmla="*/ 4 w 44"/>
                <a:gd name="T23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4" y="7"/>
                  </a:moveTo>
                  <a:cubicBezTo>
                    <a:pt x="8" y="11"/>
                    <a:pt x="12" y="16"/>
                    <a:pt x="12" y="20"/>
                  </a:cubicBezTo>
                  <a:cubicBezTo>
                    <a:pt x="11" y="30"/>
                    <a:pt x="16" y="29"/>
                    <a:pt x="17" y="34"/>
                  </a:cubicBezTo>
                  <a:cubicBezTo>
                    <a:pt x="17" y="37"/>
                    <a:pt x="18" y="40"/>
                    <a:pt x="18" y="42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1"/>
                    <a:pt x="39" y="26"/>
                    <a:pt x="31" y="23"/>
                  </a:cubicBezTo>
                  <a:cubicBezTo>
                    <a:pt x="26" y="21"/>
                    <a:pt x="28" y="15"/>
                    <a:pt x="18" y="14"/>
                  </a:cubicBezTo>
                  <a:cubicBezTo>
                    <a:pt x="14" y="14"/>
                    <a:pt x="10" y="10"/>
                    <a:pt x="6" y="5"/>
                  </a:cubicBezTo>
                  <a:cubicBezTo>
                    <a:pt x="5" y="5"/>
                    <a:pt x="3" y="3"/>
                    <a:pt x="0" y="0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185">
              <a:extLst>
                <a:ext uri="{FF2B5EF4-FFF2-40B4-BE49-F238E27FC236}">
                  <a16:creationId xmlns="" xmlns:a16="http://schemas.microsoft.com/office/drawing/2014/main" id="{20B29FF3-1934-4CE3-A240-66A1417F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038" y="2871788"/>
              <a:ext cx="26988" cy="46038"/>
            </a:xfrm>
            <a:custGeom>
              <a:avLst/>
              <a:gdLst>
                <a:gd name="T0" fmla="*/ 26 w 29"/>
                <a:gd name="T1" fmla="*/ 36 h 49"/>
                <a:gd name="T2" fmla="*/ 23 w 29"/>
                <a:gd name="T3" fmla="*/ 23 h 49"/>
                <a:gd name="T4" fmla="*/ 21 w 29"/>
                <a:gd name="T5" fmla="*/ 7 h 49"/>
                <a:gd name="T6" fmla="*/ 22 w 29"/>
                <a:gd name="T7" fmla="*/ 4 h 49"/>
                <a:gd name="T8" fmla="*/ 20 w 29"/>
                <a:gd name="T9" fmla="*/ 0 h 49"/>
                <a:gd name="T10" fmla="*/ 19 w 29"/>
                <a:gd name="T11" fmla="*/ 7 h 49"/>
                <a:gd name="T12" fmla="*/ 15 w 29"/>
                <a:gd name="T13" fmla="*/ 22 h 49"/>
                <a:gd name="T14" fmla="*/ 8 w 29"/>
                <a:gd name="T15" fmla="*/ 34 h 49"/>
                <a:gd name="T16" fmla="*/ 3 w 29"/>
                <a:gd name="T17" fmla="*/ 48 h 49"/>
                <a:gd name="T18" fmla="*/ 3 w 29"/>
                <a:gd name="T19" fmla="*/ 49 h 49"/>
                <a:gd name="T20" fmla="*/ 28 w 29"/>
                <a:gd name="T21" fmla="*/ 44 h 49"/>
                <a:gd name="T22" fmla="*/ 26 w 29"/>
                <a:gd name="T23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9">
                  <a:moveTo>
                    <a:pt x="26" y="36"/>
                  </a:moveTo>
                  <a:cubicBezTo>
                    <a:pt x="24" y="32"/>
                    <a:pt x="29" y="30"/>
                    <a:pt x="23" y="23"/>
                  </a:cubicBezTo>
                  <a:cubicBezTo>
                    <a:pt x="21" y="19"/>
                    <a:pt x="21" y="13"/>
                    <a:pt x="21" y="7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4"/>
                    <a:pt x="19" y="7"/>
                    <a:pt x="19" y="7"/>
                  </a:cubicBezTo>
                  <a:cubicBezTo>
                    <a:pt x="19" y="13"/>
                    <a:pt x="18" y="19"/>
                    <a:pt x="15" y="22"/>
                  </a:cubicBezTo>
                  <a:cubicBezTo>
                    <a:pt x="7" y="28"/>
                    <a:pt x="11" y="31"/>
                    <a:pt x="8" y="34"/>
                  </a:cubicBezTo>
                  <a:cubicBezTo>
                    <a:pt x="2" y="40"/>
                    <a:pt x="0" y="45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1"/>
                    <a:pt x="27" y="39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186">
              <a:extLst>
                <a:ext uri="{FF2B5EF4-FFF2-40B4-BE49-F238E27FC236}">
                  <a16:creationId xmlns="" xmlns:a16="http://schemas.microsoft.com/office/drawing/2014/main" id="{95125A27-C763-4416-B38F-4B53680D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2862263"/>
              <a:ext cx="6350" cy="9525"/>
            </a:xfrm>
            <a:custGeom>
              <a:avLst/>
              <a:gdLst>
                <a:gd name="T0" fmla="*/ 4 w 6"/>
                <a:gd name="T1" fmla="*/ 7 h 10"/>
                <a:gd name="T2" fmla="*/ 4 w 6"/>
                <a:gd name="T3" fmla="*/ 7 h 10"/>
                <a:gd name="T4" fmla="*/ 4 w 6"/>
                <a:gd name="T5" fmla="*/ 7 h 10"/>
                <a:gd name="T6" fmla="*/ 4 w 6"/>
                <a:gd name="T7" fmla="*/ 7 h 10"/>
                <a:gd name="T8" fmla="*/ 6 w 6"/>
                <a:gd name="T9" fmla="*/ 9 h 10"/>
                <a:gd name="T10" fmla="*/ 2 w 6"/>
                <a:gd name="T11" fmla="*/ 0 h 10"/>
                <a:gd name="T12" fmla="*/ 0 w 6"/>
                <a:gd name="T13" fmla="*/ 1 h 10"/>
                <a:gd name="T14" fmla="*/ 4 w 6"/>
                <a:gd name="T15" fmla="*/ 10 h 10"/>
                <a:gd name="T16" fmla="*/ 4 w 6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4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7"/>
                    <a:pt x="4" y="10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187">
              <a:extLst>
                <a:ext uri="{FF2B5EF4-FFF2-40B4-BE49-F238E27FC236}">
                  <a16:creationId xmlns="" xmlns:a16="http://schemas.microsoft.com/office/drawing/2014/main" id="{AF38C1AD-43E0-4C7E-9375-1BC7384AC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2871788"/>
              <a:ext cx="11113" cy="39688"/>
            </a:xfrm>
            <a:custGeom>
              <a:avLst/>
              <a:gdLst>
                <a:gd name="T0" fmla="*/ 0 w 13"/>
                <a:gd name="T1" fmla="*/ 0 h 42"/>
                <a:gd name="T2" fmla="*/ 0 w 13"/>
                <a:gd name="T3" fmla="*/ 3 h 42"/>
                <a:gd name="T4" fmla="*/ 11 w 13"/>
                <a:gd name="T5" fmla="*/ 42 h 42"/>
                <a:gd name="T6" fmla="*/ 13 w 13"/>
                <a:gd name="T7" fmla="*/ 41 h 42"/>
                <a:gd name="T8" fmla="*/ 2 w 13"/>
                <a:gd name="T9" fmla="*/ 3 h 42"/>
                <a:gd name="T10" fmla="*/ 0 w 1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2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4" y="16"/>
                    <a:pt x="8" y="29"/>
                    <a:pt x="11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28"/>
                    <a:pt x="7" y="15"/>
                    <a:pt x="2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Rectangle 6188">
              <a:extLst>
                <a:ext uri="{FF2B5EF4-FFF2-40B4-BE49-F238E27FC236}">
                  <a16:creationId xmlns="" xmlns:a16="http://schemas.microsoft.com/office/drawing/2014/main" id="{2CAA1FC1-79B6-4DD5-B15B-71CE7D40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28686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189">
              <a:extLst>
                <a:ext uri="{FF2B5EF4-FFF2-40B4-BE49-F238E27FC236}">
                  <a16:creationId xmlns="" xmlns:a16="http://schemas.microsoft.com/office/drawing/2014/main" id="{6A2D8DBA-EDE2-441B-8917-A439E879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2868613"/>
              <a:ext cx="3175" cy="6350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2 h 4"/>
                <a:gd name="T4" fmla="*/ 2 w 2"/>
                <a:gd name="T5" fmla="*/ 4 h 4"/>
                <a:gd name="T6" fmla="*/ 1 w 2"/>
                <a:gd name="T7" fmla="*/ 1 h 4"/>
                <a:gd name="T8" fmla="*/ 0 w 2"/>
                <a:gd name="T9" fmla="*/ 0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lnTo>
                    <a:pt x="1" y="2"/>
                  </a:lnTo>
                  <a:lnTo>
                    <a:pt x="2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190">
              <a:extLst>
                <a:ext uri="{FF2B5EF4-FFF2-40B4-BE49-F238E27FC236}">
                  <a16:creationId xmlns="" xmlns:a16="http://schemas.microsoft.com/office/drawing/2014/main" id="{211C1C8F-F833-49C0-BDAD-6D7BA82C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2868613"/>
              <a:ext cx="1588" cy="6350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2 h 4"/>
                <a:gd name="T8" fmla="*/ 1 w 1"/>
                <a:gd name="T9" fmla="*/ 4 h 4"/>
                <a:gd name="T10" fmla="*/ 1 w 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Rectangle 6191">
              <a:extLst>
                <a:ext uri="{FF2B5EF4-FFF2-40B4-BE49-F238E27FC236}">
                  <a16:creationId xmlns="" xmlns:a16="http://schemas.microsoft.com/office/drawing/2014/main" id="{631D6DAB-9CF8-47D7-8143-576A94ED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28686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192">
              <a:extLst>
                <a:ext uri="{FF2B5EF4-FFF2-40B4-BE49-F238E27FC236}">
                  <a16:creationId xmlns="" xmlns:a16="http://schemas.microsoft.com/office/drawing/2014/main" id="{338EDD48-1042-4604-8E96-45F331B8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286861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6193">
              <a:extLst>
                <a:ext uri="{FF2B5EF4-FFF2-40B4-BE49-F238E27FC236}">
                  <a16:creationId xmlns="" xmlns:a16="http://schemas.microsoft.com/office/drawing/2014/main" id="{A051C722-237F-4BA0-A4D0-DDD36548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905126"/>
              <a:ext cx="36513" cy="34925"/>
            </a:xfrm>
            <a:custGeom>
              <a:avLst/>
              <a:gdLst>
                <a:gd name="T0" fmla="*/ 7 w 38"/>
                <a:gd name="T1" fmla="*/ 12 h 38"/>
                <a:gd name="T2" fmla="*/ 16 w 38"/>
                <a:gd name="T3" fmla="*/ 26 h 38"/>
                <a:gd name="T4" fmla="*/ 27 w 38"/>
                <a:gd name="T5" fmla="*/ 32 h 38"/>
                <a:gd name="T6" fmla="*/ 34 w 38"/>
                <a:gd name="T7" fmla="*/ 38 h 38"/>
                <a:gd name="T8" fmla="*/ 33 w 38"/>
                <a:gd name="T9" fmla="*/ 28 h 38"/>
                <a:gd name="T10" fmla="*/ 33 w 38"/>
                <a:gd name="T11" fmla="*/ 14 h 38"/>
                <a:gd name="T12" fmla="*/ 25 w 38"/>
                <a:gd name="T13" fmla="*/ 0 h 38"/>
                <a:gd name="T14" fmla="*/ 0 w 38"/>
                <a:gd name="T15" fmla="*/ 5 h 38"/>
                <a:gd name="T16" fmla="*/ 7 w 38"/>
                <a:gd name="T17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7" y="12"/>
                  </a:moveTo>
                  <a:cubicBezTo>
                    <a:pt x="11" y="13"/>
                    <a:pt x="11" y="25"/>
                    <a:pt x="16" y="26"/>
                  </a:cubicBezTo>
                  <a:cubicBezTo>
                    <a:pt x="23" y="26"/>
                    <a:pt x="21" y="35"/>
                    <a:pt x="27" y="32"/>
                  </a:cubicBezTo>
                  <a:cubicBezTo>
                    <a:pt x="29" y="31"/>
                    <a:pt x="34" y="38"/>
                    <a:pt x="34" y="38"/>
                  </a:cubicBezTo>
                  <a:cubicBezTo>
                    <a:pt x="34" y="38"/>
                    <a:pt x="32" y="30"/>
                    <a:pt x="33" y="28"/>
                  </a:cubicBezTo>
                  <a:cubicBezTo>
                    <a:pt x="38" y="23"/>
                    <a:pt x="30" y="21"/>
                    <a:pt x="33" y="14"/>
                  </a:cubicBezTo>
                  <a:cubicBezTo>
                    <a:pt x="35" y="10"/>
                    <a:pt x="26" y="4"/>
                    <a:pt x="2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9"/>
                    <a:pt x="4" y="12"/>
                    <a:pt x="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194">
              <a:extLst>
                <a:ext uri="{FF2B5EF4-FFF2-40B4-BE49-F238E27FC236}">
                  <a16:creationId xmlns="" xmlns:a16="http://schemas.microsoft.com/office/drawing/2014/main" id="{58766C60-97E1-436D-B6AA-F5A5ADC7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2913063"/>
              <a:ext cx="28575" cy="31750"/>
            </a:xfrm>
            <a:custGeom>
              <a:avLst/>
              <a:gdLst>
                <a:gd name="T0" fmla="*/ 3 w 31"/>
                <a:gd name="T1" fmla="*/ 18 h 35"/>
                <a:gd name="T2" fmla="*/ 6 w 31"/>
                <a:gd name="T3" fmla="*/ 28 h 35"/>
                <a:gd name="T4" fmla="*/ 7 w 31"/>
                <a:gd name="T5" fmla="*/ 35 h 35"/>
                <a:gd name="T6" fmla="*/ 13 w 31"/>
                <a:gd name="T7" fmla="*/ 30 h 35"/>
                <a:gd name="T8" fmla="*/ 22 w 31"/>
                <a:gd name="T9" fmla="*/ 22 h 35"/>
                <a:gd name="T10" fmla="*/ 28 w 31"/>
                <a:gd name="T11" fmla="*/ 8 h 35"/>
                <a:gd name="T12" fmla="*/ 31 w 31"/>
                <a:gd name="T13" fmla="*/ 0 h 35"/>
                <a:gd name="T14" fmla="*/ 6 w 31"/>
                <a:gd name="T15" fmla="*/ 5 h 35"/>
                <a:gd name="T16" fmla="*/ 3 w 31"/>
                <a:gd name="T1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5">
                  <a:moveTo>
                    <a:pt x="3" y="18"/>
                  </a:moveTo>
                  <a:cubicBezTo>
                    <a:pt x="7" y="22"/>
                    <a:pt x="0" y="25"/>
                    <a:pt x="6" y="28"/>
                  </a:cubicBezTo>
                  <a:cubicBezTo>
                    <a:pt x="8" y="29"/>
                    <a:pt x="7" y="35"/>
                    <a:pt x="7" y="35"/>
                  </a:cubicBezTo>
                  <a:cubicBezTo>
                    <a:pt x="7" y="35"/>
                    <a:pt x="11" y="30"/>
                    <a:pt x="13" y="30"/>
                  </a:cubicBezTo>
                  <a:cubicBezTo>
                    <a:pt x="20" y="31"/>
                    <a:pt x="16" y="24"/>
                    <a:pt x="22" y="22"/>
                  </a:cubicBezTo>
                  <a:cubicBezTo>
                    <a:pt x="27" y="21"/>
                    <a:pt x="24" y="11"/>
                    <a:pt x="28" y="8"/>
                  </a:cubicBezTo>
                  <a:cubicBezTo>
                    <a:pt x="30" y="7"/>
                    <a:pt x="31" y="4"/>
                    <a:pt x="31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9"/>
                    <a:pt x="0" y="15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6195">
              <a:extLst>
                <a:ext uri="{FF2B5EF4-FFF2-40B4-BE49-F238E27FC236}">
                  <a16:creationId xmlns="" xmlns:a16="http://schemas.microsoft.com/office/drawing/2014/main" id="{C24B874A-A392-4867-86F5-2A344866D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2921001"/>
              <a:ext cx="33338" cy="41275"/>
            </a:xfrm>
            <a:custGeom>
              <a:avLst/>
              <a:gdLst>
                <a:gd name="T0" fmla="*/ 2 w 36"/>
                <a:gd name="T1" fmla="*/ 7 h 45"/>
                <a:gd name="T2" fmla="*/ 7 w 36"/>
                <a:gd name="T3" fmla="*/ 23 h 45"/>
                <a:gd name="T4" fmla="*/ 9 w 36"/>
                <a:gd name="T5" fmla="*/ 37 h 45"/>
                <a:gd name="T6" fmla="*/ 9 w 36"/>
                <a:gd name="T7" fmla="*/ 45 h 45"/>
                <a:gd name="T8" fmla="*/ 35 w 36"/>
                <a:gd name="T9" fmla="*/ 45 h 45"/>
                <a:gd name="T10" fmla="*/ 35 w 36"/>
                <a:gd name="T11" fmla="*/ 44 h 45"/>
                <a:gd name="T12" fmla="*/ 25 w 36"/>
                <a:gd name="T13" fmla="*/ 29 h 45"/>
                <a:gd name="T14" fmla="*/ 15 w 36"/>
                <a:gd name="T15" fmla="*/ 18 h 45"/>
                <a:gd name="T16" fmla="*/ 4 w 36"/>
                <a:gd name="T17" fmla="*/ 7 h 45"/>
                <a:gd name="T18" fmla="*/ 0 w 36"/>
                <a:gd name="T19" fmla="*/ 0 h 45"/>
                <a:gd name="T20" fmla="*/ 1 w 36"/>
                <a:gd name="T21" fmla="*/ 5 h 45"/>
                <a:gd name="T22" fmla="*/ 2 w 36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5">
                  <a:moveTo>
                    <a:pt x="2" y="7"/>
                  </a:moveTo>
                  <a:cubicBezTo>
                    <a:pt x="6" y="12"/>
                    <a:pt x="8" y="18"/>
                    <a:pt x="7" y="23"/>
                  </a:cubicBezTo>
                  <a:cubicBezTo>
                    <a:pt x="4" y="32"/>
                    <a:pt x="10" y="32"/>
                    <a:pt x="9" y="37"/>
                  </a:cubicBezTo>
                  <a:cubicBezTo>
                    <a:pt x="9" y="40"/>
                    <a:pt x="9" y="43"/>
                    <a:pt x="9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6" y="39"/>
                    <a:pt x="33" y="34"/>
                    <a:pt x="25" y="29"/>
                  </a:cubicBezTo>
                  <a:cubicBezTo>
                    <a:pt x="21" y="26"/>
                    <a:pt x="25" y="21"/>
                    <a:pt x="15" y="18"/>
                  </a:cubicBezTo>
                  <a:cubicBezTo>
                    <a:pt x="11" y="17"/>
                    <a:pt x="7" y="12"/>
                    <a:pt x="4" y="7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6196">
              <a:extLst>
                <a:ext uri="{FF2B5EF4-FFF2-40B4-BE49-F238E27FC236}">
                  <a16:creationId xmlns="" xmlns:a16="http://schemas.microsoft.com/office/drawing/2014/main" id="{31C5820E-2F1B-4DAB-860B-BC14AE4C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1" y="2921001"/>
              <a:ext cx="30163" cy="41275"/>
            </a:xfrm>
            <a:custGeom>
              <a:avLst/>
              <a:gdLst>
                <a:gd name="T0" fmla="*/ 27 w 32"/>
                <a:gd name="T1" fmla="*/ 37 h 45"/>
                <a:gd name="T2" fmla="*/ 28 w 32"/>
                <a:gd name="T3" fmla="*/ 23 h 45"/>
                <a:gd name="T4" fmla="*/ 29 w 32"/>
                <a:gd name="T5" fmla="*/ 8 h 45"/>
                <a:gd name="T6" fmla="*/ 30 w 32"/>
                <a:gd name="T7" fmla="*/ 5 h 45"/>
                <a:gd name="T8" fmla="*/ 29 w 32"/>
                <a:gd name="T9" fmla="*/ 0 h 45"/>
                <a:gd name="T10" fmla="*/ 27 w 32"/>
                <a:gd name="T11" fmla="*/ 8 h 45"/>
                <a:gd name="T12" fmla="*/ 19 w 32"/>
                <a:gd name="T13" fmla="*/ 21 h 45"/>
                <a:gd name="T14" fmla="*/ 10 w 32"/>
                <a:gd name="T15" fmla="*/ 31 h 45"/>
                <a:gd name="T16" fmla="*/ 2 w 32"/>
                <a:gd name="T17" fmla="*/ 44 h 45"/>
                <a:gd name="T18" fmla="*/ 2 w 32"/>
                <a:gd name="T19" fmla="*/ 45 h 45"/>
                <a:gd name="T20" fmla="*/ 27 w 32"/>
                <a:gd name="T21" fmla="*/ 45 h 45"/>
                <a:gd name="T22" fmla="*/ 27 w 32"/>
                <a:gd name="T2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5">
                  <a:moveTo>
                    <a:pt x="27" y="37"/>
                  </a:moveTo>
                  <a:cubicBezTo>
                    <a:pt x="26" y="33"/>
                    <a:pt x="32" y="32"/>
                    <a:pt x="28" y="23"/>
                  </a:cubicBezTo>
                  <a:cubicBezTo>
                    <a:pt x="26" y="20"/>
                    <a:pt x="27" y="14"/>
                    <a:pt x="29" y="8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4"/>
                    <a:pt x="27" y="8"/>
                    <a:pt x="27" y="8"/>
                  </a:cubicBezTo>
                  <a:cubicBezTo>
                    <a:pt x="25" y="13"/>
                    <a:pt x="23" y="19"/>
                    <a:pt x="19" y="21"/>
                  </a:cubicBezTo>
                  <a:cubicBezTo>
                    <a:pt x="10" y="25"/>
                    <a:pt x="14" y="29"/>
                    <a:pt x="10" y="31"/>
                  </a:cubicBezTo>
                  <a:cubicBezTo>
                    <a:pt x="3" y="36"/>
                    <a:pt x="0" y="41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3"/>
                    <a:pt x="28" y="40"/>
                    <a:pt x="2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197">
              <a:extLst>
                <a:ext uri="{FF2B5EF4-FFF2-40B4-BE49-F238E27FC236}">
                  <a16:creationId xmlns="" xmlns:a16="http://schemas.microsoft.com/office/drawing/2014/main" id="{D98CE718-A48E-4F40-B009-B8B6C874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2911476"/>
              <a:ext cx="4763" cy="9525"/>
            </a:xfrm>
            <a:custGeom>
              <a:avLst/>
              <a:gdLst>
                <a:gd name="T0" fmla="*/ 2 w 4"/>
                <a:gd name="T1" fmla="*/ 7 h 10"/>
                <a:gd name="T2" fmla="*/ 2 w 4"/>
                <a:gd name="T3" fmla="*/ 7 h 10"/>
                <a:gd name="T4" fmla="*/ 2 w 4"/>
                <a:gd name="T5" fmla="*/ 7 h 10"/>
                <a:gd name="T6" fmla="*/ 2 w 4"/>
                <a:gd name="T7" fmla="*/ 7 h 10"/>
                <a:gd name="T8" fmla="*/ 4 w 4"/>
                <a:gd name="T9" fmla="*/ 10 h 10"/>
                <a:gd name="T10" fmla="*/ 2 w 4"/>
                <a:gd name="T11" fmla="*/ 0 h 10"/>
                <a:gd name="T12" fmla="*/ 0 w 4"/>
                <a:gd name="T13" fmla="*/ 1 h 10"/>
                <a:gd name="T14" fmla="*/ 2 w 4"/>
                <a:gd name="T15" fmla="*/ 10 h 10"/>
                <a:gd name="T16" fmla="*/ 2 w 4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7"/>
                    <a:pt x="3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7"/>
                    <a:pt x="2" y="10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198">
              <a:extLst>
                <a:ext uri="{FF2B5EF4-FFF2-40B4-BE49-F238E27FC236}">
                  <a16:creationId xmlns="" xmlns:a16="http://schemas.microsoft.com/office/drawing/2014/main" id="{E30780F6-FD35-43A5-8820-81F13126A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6" y="2922588"/>
              <a:ext cx="4763" cy="39688"/>
            </a:xfrm>
            <a:custGeom>
              <a:avLst/>
              <a:gdLst>
                <a:gd name="T0" fmla="*/ 0 w 5"/>
                <a:gd name="T1" fmla="*/ 0 h 43"/>
                <a:gd name="T2" fmla="*/ 0 w 5"/>
                <a:gd name="T3" fmla="*/ 3 h 43"/>
                <a:gd name="T4" fmla="*/ 2 w 5"/>
                <a:gd name="T5" fmla="*/ 43 h 43"/>
                <a:gd name="T6" fmla="*/ 5 w 5"/>
                <a:gd name="T7" fmla="*/ 43 h 43"/>
                <a:gd name="T8" fmla="*/ 2 w 5"/>
                <a:gd name="T9" fmla="*/ 3 h 43"/>
                <a:gd name="T10" fmla="*/ 0 w 5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16"/>
                    <a:pt x="2" y="30"/>
                    <a:pt x="2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30"/>
                    <a:pt x="4" y="16"/>
                    <a:pt x="2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Rectangle 6199">
              <a:extLst>
                <a:ext uri="{FF2B5EF4-FFF2-40B4-BE49-F238E27FC236}">
                  <a16:creationId xmlns="" xmlns:a16="http://schemas.microsoft.com/office/drawing/2014/main" id="{CCE911C8-DC5F-4299-A3BA-95EF52FF3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788" y="29178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200">
              <a:extLst>
                <a:ext uri="{FF2B5EF4-FFF2-40B4-BE49-F238E27FC236}">
                  <a16:creationId xmlns="" xmlns:a16="http://schemas.microsoft.com/office/drawing/2014/main" id="{11207CD9-6120-478C-A457-CFDDF6C88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2917826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2 w 2"/>
                <a:gd name="T5" fmla="*/ 4 h 4"/>
                <a:gd name="T6" fmla="*/ 2 w 2"/>
                <a:gd name="T7" fmla="*/ 2 h 4"/>
                <a:gd name="T8" fmla="*/ 0 w 2"/>
                <a:gd name="T9" fmla="*/ 0 h 4"/>
                <a:gd name="T10" fmla="*/ 1 w 2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3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6201">
              <a:extLst>
                <a:ext uri="{FF2B5EF4-FFF2-40B4-BE49-F238E27FC236}">
                  <a16:creationId xmlns="" xmlns:a16="http://schemas.microsoft.com/office/drawing/2014/main" id="{28CD9800-E4EB-4289-A01C-7F704D9E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2917826"/>
              <a:ext cx="1588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2 h 4"/>
                <a:gd name="T8" fmla="*/ 1 w 1"/>
                <a:gd name="T9" fmla="*/ 4 h 4"/>
                <a:gd name="T10" fmla="*/ 1 w 1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6202">
              <a:extLst>
                <a:ext uri="{FF2B5EF4-FFF2-40B4-BE49-F238E27FC236}">
                  <a16:creationId xmlns="" xmlns:a16="http://schemas.microsoft.com/office/drawing/2014/main" id="{8DEBBCE4-6ED0-4106-ABB2-04AB3CA30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788" y="29178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203">
              <a:extLst>
                <a:ext uri="{FF2B5EF4-FFF2-40B4-BE49-F238E27FC236}">
                  <a16:creationId xmlns="" xmlns:a16="http://schemas.microsoft.com/office/drawing/2014/main" id="{0EB9B9CB-F93E-48A9-8532-C114F8CB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2917826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>
            <a:extLst>
              <a:ext uri="{FF2B5EF4-FFF2-40B4-BE49-F238E27FC236}">
                <a16:creationId xmlns="" xmlns:a16="http://schemas.microsoft.com/office/drawing/2014/main" id="{E8FB914A-820A-4987-BA6D-1685951954AE}"/>
              </a:ext>
            </a:extLst>
          </p:cNvPr>
          <p:cNvGrpSpPr/>
          <p:nvPr/>
        </p:nvGrpSpPr>
        <p:grpSpPr>
          <a:xfrm>
            <a:off x="4486664" y="801987"/>
            <a:ext cx="1187285" cy="1183941"/>
            <a:chOff x="4970463" y="2681288"/>
            <a:chExt cx="563563" cy="5619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334" name="Freeform 6204">
              <a:extLst>
                <a:ext uri="{FF2B5EF4-FFF2-40B4-BE49-F238E27FC236}">
                  <a16:creationId xmlns="" xmlns:a16="http://schemas.microsoft.com/office/drawing/2014/main" id="{445AC397-3B6F-44A3-863E-631DCCE7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2963863"/>
              <a:ext cx="23813" cy="30163"/>
            </a:xfrm>
            <a:custGeom>
              <a:avLst/>
              <a:gdLst>
                <a:gd name="T0" fmla="*/ 0 w 25"/>
                <a:gd name="T1" fmla="*/ 18 h 33"/>
                <a:gd name="T2" fmla="*/ 0 w 25"/>
                <a:gd name="T3" fmla="*/ 33 h 33"/>
                <a:gd name="T4" fmla="*/ 10 w 25"/>
                <a:gd name="T5" fmla="*/ 23 h 33"/>
                <a:gd name="T6" fmla="*/ 25 w 25"/>
                <a:gd name="T7" fmla="*/ 0 h 33"/>
                <a:gd name="T8" fmla="*/ 3 w 25"/>
                <a:gd name="T9" fmla="*/ 0 h 33"/>
                <a:gd name="T10" fmla="*/ 0 w 25"/>
                <a:gd name="T11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3">
                  <a:moveTo>
                    <a:pt x="0" y="18"/>
                  </a:moveTo>
                  <a:cubicBezTo>
                    <a:pt x="0" y="26"/>
                    <a:pt x="0" y="33"/>
                    <a:pt x="0" y="33"/>
                  </a:cubicBezTo>
                  <a:cubicBezTo>
                    <a:pt x="0" y="33"/>
                    <a:pt x="5" y="27"/>
                    <a:pt x="10" y="23"/>
                  </a:cubicBezTo>
                  <a:cubicBezTo>
                    <a:pt x="13" y="20"/>
                    <a:pt x="22" y="10"/>
                    <a:pt x="2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8"/>
                    <a:pt x="1" y="14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205">
              <a:extLst>
                <a:ext uri="{FF2B5EF4-FFF2-40B4-BE49-F238E27FC236}">
                  <a16:creationId xmlns="" xmlns:a16="http://schemas.microsoft.com/office/drawing/2014/main" id="{E142DC53-2B40-43F9-B521-9B694BAF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2963863"/>
              <a:ext cx="23813" cy="39688"/>
            </a:xfrm>
            <a:custGeom>
              <a:avLst/>
              <a:gdLst>
                <a:gd name="T0" fmla="*/ 13 w 25"/>
                <a:gd name="T1" fmla="*/ 27 h 43"/>
                <a:gd name="T2" fmla="*/ 20 w 25"/>
                <a:gd name="T3" fmla="*/ 42 h 43"/>
                <a:gd name="T4" fmla="*/ 23 w 25"/>
                <a:gd name="T5" fmla="*/ 23 h 43"/>
                <a:gd name="T6" fmla="*/ 22 w 25"/>
                <a:gd name="T7" fmla="*/ 0 h 43"/>
                <a:gd name="T8" fmla="*/ 0 w 25"/>
                <a:gd name="T9" fmla="*/ 0 h 43"/>
                <a:gd name="T10" fmla="*/ 13 w 25"/>
                <a:gd name="T11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3">
                  <a:moveTo>
                    <a:pt x="13" y="27"/>
                  </a:moveTo>
                  <a:cubicBezTo>
                    <a:pt x="17" y="33"/>
                    <a:pt x="20" y="42"/>
                    <a:pt x="20" y="42"/>
                  </a:cubicBezTo>
                  <a:cubicBezTo>
                    <a:pt x="20" y="43"/>
                    <a:pt x="22" y="33"/>
                    <a:pt x="23" y="23"/>
                  </a:cubicBezTo>
                  <a:cubicBezTo>
                    <a:pt x="24" y="18"/>
                    <a:pt x="25" y="1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10" y="23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206">
              <a:extLst>
                <a:ext uri="{FF2B5EF4-FFF2-40B4-BE49-F238E27FC236}">
                  <a16:creationId xmlns="" xmlns:a16="http://schemas.microsoft.com/office/drawing/2014/main" id="{1A563D1F-F6AE-45B1-86A8-76A2D309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2979738"/>
              <a:ext cx="34925" cy="47625"/>
            </a:xfrm>
            <a:custGeom>
              <a:avLst/>
              <a:gdLst>
                <a:gd name="T0" fmla="*/ 29 w 36"/>
                <a:gd name="T1" fmla="*/ 25 h 52"/>
                <a:gd name="T2" fmla="*/ 35 w 36"/>
                <a:gd name="T3" fmla="*/ 13 h 52"/>
                <a:gd name="T4" fmla="*/ 36 w 36"/>
                <a:gd name="T5" fmla="*/ 0 h 52"/>
                <a:gd name="T6" fmla="*/ 36 w 36"/>
                <a:gd name="T7" fmla="*/ 1 h 52"/>
                <a:gd name="T8" fmla="*/ 25 w 36"/>
                <a:gd name="T9" fmla="*/ 22 h 52"/>
                <a:gd name="T10" fmla="*/ 16 w 36"/>
                <a:gd name="T11" fmla="*/ 30 h 52"/>
                <a:gd name="T12" fmla="*/ 4 w 36"/>
                <a:gd name="T13" fmla="*/ 42 h 52"/>
                <a:gd name="T14" fmla="*/ 0 w 36"/>
                <a:gd name="T15" fmla="*/ 47 h 52"/>
                <a:gd name="T16" fmla="*/ 22 w 36"/>
                <a:gd name="T17" fmla="*/ 52 h 52"/>
                <a:gd name="T18" fmla="*/ 24 w 36"/>
                <a:gd name="T19" fmla="*/ 48 h 52"/>
                <a:gd name="T20" fmla="*/ 29 w 36"/>
                <a:gd name="T21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2">
                  <a:moveTo>
                    <a:pt x="29" y="25"/>
                  </a:moveTo>
                  <a:cubicBezTo>
                    <a:pt x="29" y="22"/>
                    <a:pt x="31" y="18"/>
                    <a:pt x="35" y="13"/>
                  </a:cubicBezTo>
                  <a:cubicBezTo>
                    <a:pt x="36" y="9"/>
                    <a:pt x="36" y="4"/>
                    <a:pt x="36" y="0"/>
                  </a:cubicBezTo>
                  <a:cubicBezTo>
                    <a:pt x="36" y="0"/>
                    <a:pt x="36" y="1"/>
                    <a:pt x="36" y="1"/>
                  </a:cubicBezTo>
                  <a:cubicBezTo>
                    <a:pt x="34" y="12"/>
                    <a:pt x="30" y="16"/>
                    <a:pt x="25" y="22"/>
                  </a:cubicBezTo>
                  <a:cubicBezTo>
                    <a:pt x="22" y="25"/>
                    <a:pt x="19" y="27"/>
                    <a:pt x="16" y="30"/>
                  </a:cubicBezTo>
                  <a:cubicBezTo>
                    <a:pt x="13" y="32"/>
                    <a:pt x="9" y="36"/>
                    <a:pt x="4" y="42"/>
                  </a:cubicBezTo>
                  <a:cubicBezTo>
                    <a:pt x="2" y="44"/>
                    <a:pt x="1" y="45"/>
                    <a:pt x="0" y="47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1"/>
                    <a:pt x="24" y="50"/>
                    <a:pt x="24" y="48"/>
                  </a:cubicBezTo>
                  <a:cubicBezTo>
                    <a:pt x="27" y="41"/>
                    <a:pt x="28" y="34"/>
                    <a:pt x="2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207">
              <a:extLst>
                <a:ext uri="{FF2B5EF4-FFF2-40B4-BE49-F238E27FC236}">
                  <a16:creationId xmlns="" xmlns:a16="http://schemas.microsoft.com/office/drawing/2014/main" id="{2CA77264-55DF-410D-B768-7F0AFA0D8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2979738"/>
              <a:ext cx="20638" cy="58738"/>
            </a:xfrm>
            <a:custGeom>
              <a:avLst/>
              <a:gdLst>
                <a:gd name="T0" fmla="*/ 5 w 21"/>
                <a:gd name="T1" fmla="*/ 28 h 63"/>
                <a:gd name="T2" fmla="*/ 0 w 21"/>
                <a:gd name="T3" fmla="*/ 52 h 63"/>
                <a:gd name="T4" fmla="*/ 0 w 21"/>
                <a:gd name="T5" fmla="*/ 57 h 63"/>
                <a:gd name="T6" fmla="*/ 21 w 21"/>
                <a:gd name="T7" fmla="*/ 63 h 63"/>
                <a:gd name="T8" fmla="*/ 21 w 21"/>
                <a:gd name="T9" fmla="*/ 57 h 63"/>
                <a:gd name="T10" fmla="*/ 16 w 21"/>
                <a:gd name="T11" fmla="*/ 37 h 63"/>
                <a:gd name="T12" fmla="*/ 10 w 21"/>
                <a:gd name="T13" fmla="*/ 26 h 63"/>
                <a:gd name="T14" fmla="*/ 4 w 21"/>
                <a:gd name="T15" fmla="*/ 2 h 63"/>
                <a:gd name="T16" fmla="*/ 4 w 21"/>
                <a:gd name="T17" fmla="*/ 0 h 63"/>
                <a:gd name="T18" fmla="*/ 3 w 21"/>
                <a:gd name="T19" fmla="*/ 14 h 63"/>
                <a:gd name="T20" fmla="*/ 5 w 21"/>
                <a:gd name="T2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3">
                  <a:moveTo>
                    <a:pt x="5" y="28"/>
                  </a:moveTo>
                  <a:cubicBezTo>
                    <a:pt x="3" y="37"/>
                    <a:pt x="1" y="45"/>
                    <a:pt x="0" y="52"/>
                  </a:cubicBezTo>
                  <a:cubicBezTo>
                    <a:pt x="0" y="54"/>
                    <a:pt x="0" y="55"/>
                    <a:pt x="0" y="57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1"/>
                    <a:pt x="21" y="59"/>
                    <a:pt x="21" y="57"/>
                  </a:cubicBezTo>
                  <a:cubicBezTo>
                    <a:pt x="19" y="47"/>
                    <a:pt x="18" y="41"/>
                    <a:pt x="16" y="37"/>
                  </a:cubicBezTo>
                  <a:cubicBezTo>
                    <a:pt x="14" y="33"/>
                    <a:pt x="12" y="30"/>
                    <a:pt x="10" y="26"/>
                  </a:cubicBezTo>
                  <a:cubicBezTo>
                    <a:pt x="7" y="18"/>
                    <a:pt x="5" y="1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5"/>
                    <a:pt x="3" y="9"/>
                    <a:pt x="3" y="14"/>
                  </a:cubicBezTo>
                  <a:cubicBezTo>
                    <a:pt x="5" y="19"/>
                    <a:pt x="6" y="25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208">
              <a:extLst>
                <a:ext uri="{FF2B5EF4-FFF2-40B4-BE49-F238E27FC236}">
                  <a16:creationId xmlns="" xmlns:a16="http://schemas.microsoft.com/office/drawing/2014/main" id="{A7E46DE6-E11D-4959-ABF2-D8D1287C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1" y="2963863"/>
              <a:ext cx="6350" cy="15875"/>
            </a:xfrm>
            <a:custGeom>
              <a:avLst/>
              <a:gdLst>
                <a:gd name="T0" fmla="*/ 4 w 7"/>
                <a:gd name="T1" fmla="*/ 16 h 17"/>
                <a:gd name="T2" fmla="*/ 7 w 7"/>
                <a:gd name="T3" fmla="*/ 17 h 17"/>
                <a:gd name="T4" fmla="*/ 7 w 7"/>
                <a:gd name="T5" fmla="*/ 0 h 17"/>
                <a:gd name="T6" fmla="*/ 1 w 7"/>
                <a:gd name="T7" fmla="*/ 0 h 17"/>
                <a:gd name="T8" fmla="*/ 0 w 7"/>
                <a:gd name="T9" fmla="*/ 17 h 17"/>
                <a:gd name="T10" fmla="*/ 4 w 7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7">
                  <a:moveTo>
                    <a:pt x="4" y="16"/>
                  </a:moveTo>
                  <a:cubicBezTo>
                    <a:pt x="5" y="14"/>
                    <a:pt x="6" y="14"/>
                    <a:pt x="7" y="17"/>
                  </a:cubicBezTo>
                  <a:cubicBezTo>
                    <a:pt x="7" y="11"/>
                    <a:pt x="7" y="6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11"/>
                    <a:pt x="0" y="17"/>
                  </a:cubicBezTo>
                  <a:cubicBezTo>
                    <a:pt x="1" y="13"/>
                    <a:pt x="3" y="14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209">
              <a:extLst>
                <a:ext uri="{FF2B5EF4-FFF2-40B4-BE49-F238E27FC236}">
                  <a16:creationId xmlns="" xmlns:a16="http://schemas.microsoft.com/office/drawing/2014/main" id="{6D3909A9-855A-4E43-8CD2-FBDB188E4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6" y="2987676"/>
              <a:ext cx="14288" cy="44450"/>
            </a:xfrm>
            <a:custGeom>
              <a:avLst/>
              <a:gdLst>
                <a:gd name="T0" fmla="*/ 15 w 15"/>
                <a:gd name="T1" fmla="*/ 5 h 47"/>
                <a:gd name="T2" fmla="*/ 12 w 15"/>
                <a:gd name="T3" fmla="*/ 0 h 47"/>
                <a:gd name="T4" fmla="*/ 8 w 15"/>
                <a:gd name="T5" fmla="*/ 4 h 47"/>
                <a:gd name="T6" fmla="*/ 0 w 15"/>
                <a:gd name="T7" fmla="*/ 45 h 47"/>
                <a:gd name="T8" fmla="*/ 6 w 15"/>
                <a:gd name="T9" fmla="*/ 47 h 47"/>
                <a:gd name="T10" fmla="*/ 15 w 15"/>
                <a:gd name="T11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7">
                  <a:moveTo>
                    <a:pt x="15" y="5"/>
                  </a:moveTo>
                  <a:cubicBezTo>
                    <a:pt x="14" y="3"/>
                    <a:pt x="13" y="1"/>
                    <a:pt x="12" y="0"/>
                  </a:cubicBezTo>
                  <a:cubicBezTo>
                    <a:pt x="10" y="1"/>
                    <a:pt x="9" y="3"/>
                    <a:pt x="8" y="4"/>
                  </a:cubicBezTo>
                  <a:cubicBezTo>
                    <a:pt x="7" y="18"/>
                    <a:pt x="4" y="32"/>
                    <a:pt x="0" y="45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10" y="33"/>
                    <a:pt x="13" y="19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210">
              <a:extLst>
                <a:ext uri="{FF2B5EF4-FFF2-40B4-BE49-F238E27FC236}">
                  <a16:creationId xmlns="" xmlns:a16="http://schemas.microsoft.com/office/drawing/2014/main" id="{D5E5921D-0E85-49E0-B36D-3C56D923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2974976"/>
              <a:ext cx="4763" cy="15875"/>
            </a:xfrm>
            <a:custGeom>
              <a:avLst/>
              <a:gdLst>
                <a:gd name="T0" fmla="*/ 4 w 5"/>
                <a:gd name="T1" fmla="*/ 13 h 17"/>
                <a:gd name="T2" fmla="*/ 3 w 5"/>
                <a:gd name="T3" fmla="*/ 12 h 17"/>
                <a:gd name="T4" fmla="*/ 5 w 5"/>
                <a:gd name="T5" fmla="*/ 3 h 17"/>
                <a:gd name="T6" fmla="*/ 1 w 5"/>
                <a:gd name="T7" fmla="*/ 4 h 17"/>
                <a:gd name="T8" fmla="*/ 0 w 5"/>
                <a:gd name="T9" fmla="*/ 17 h 17"/>
                <a:gd name="T10" fmla="*/ 4 w 5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4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2" y="10"/>
                    <a:pt x="3" y="5"/>
                    <a:pt x="5" y="3"/>
                  </a:cubicBezTo>
                  <a:cubicBezTo>
                    <a:pt x="4" y="1"/>
                    <a:pt x="2" y="0"/>
                    <a:pt x="1" y="4"/>
                  </a:cubicBezTo>
                  <a:cubicBezTo>
                    <a:pt x="1" y="8"/>
                    <a:pt x="1" y="13"/>
                    <a:pt x="0" y="17"/>
                  </a:cubicBezTo>
                  <a:cubicBezTo>
                    <a:pt x="1" y="16"/>
                    <a:pt x="2" y="14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6211">
              <a:extLst>
                <a:ext uri="{FF2B5EF4-FFF2-40B4-BE49-F238E27FC236}">
                  <a16:creationId xmlns="" xmlns:a16="http://schemas.microsoft.com/office/drawing/2014/main" id="{D1A5661F-08B2-4127-86FE-67ABA122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2976563"/>
              <a:ext cx="4763" cy="15875"/>
            </a:xfrm>
            <a:custGeom>
              <a:avLst/>
              <a:gdLst>
                <a:gd name="T0" fmla="*/ 1 w 4"/>
                <a:gd name="T1" fmla="*/ 2 h 17"/>
                <a:gd name="T2" fmla="*/ 1 w 4"/>
                <a:gd name="T3" fmla="*/ 11 h 17"/>
                <a:gd name="T4" fmla="*/ 0 w 4"/>
                <a:gd name="T5" fmla="*/ 12 h 17"/>
                <a:gd name="T6" fmla="*/ 3 w 4"/>
                <a:gd name="T7" fmla="*/ 17 h 17"/>
                <a:gd name="T8" fmla="*/ 4 w 4"/>
                <a:gd name="T9" fmla="*/ 3 h 17"/>
                <a:gd name="T10" fmla="*/ 1 w 4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1" y="2"/>
                  </a:moveTo>
                  <a:cubicBezTo>
                    <a:pt x="2" y="4"/>
                    <a:pt x="2" y="9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2" y="15"/>
                    <a:pt x="3" y="17"/>
                  </a:cubicBezTo>
                  <a:cubicBezTo>
                    <a:pt x="3" y="12"/>
                    <a:pt x="4" y="8"/>
                    <a:pt x="4" y="3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6212">
              <a:extLst>
                <a:ext uri="{FF2B5EF4-FFF2-40B4-BE49-F238E27FC236}">
                  <a16:creationId xmlns="" xmlns:a16="http://schemas.microsoft.com/office/drawing/2014/main" id="{A16C3183-F25E-4FC8-881D-A3E5D5327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1" y="2978151"/>
              <a:ext cx="4763" cy="9525"/>
            </a:xfrm>
            <a:custGeom>
              <a:avLst/>
              <a:gdLst>
                <a:gd name="T0" fmla="*/ 3 w 4"/>
                <a:gd name="T1" fmla="*/ 0 h 10"/>
                <a:gd name="T2" fmla="*/ 1 w 4"/>
                <a:gd name="T3" fmla="*/ 9 h 10"/>
                <a:gd name="T4" fmla="*/ 2 w 4"/>
                <a:gd name="T5" fmla="*/ 10 h 10"/>
                <a:gd name="T6" fmla="*/ 3 w 4"/>
                <a:gd name="T7" fmla="*/ 9 h 10"/>
                <a:gd name="T8" fmla="*/ 3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1" y="2"/>
                    <a:pt x="0" y="7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7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6213">
              <a:extLst>
                <a:ext uri="{FF2B5EF4-FFF2-40B4-BE49-F238E27FC236}">
                  <a16:creationId xmlns="" xmlns:a16="http://schemas.microsoft.com/office/drawing/2014/main" id="{4D13319C-E704-44B7-BB8A-0FAA0A5C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063" y="3022601"/>
              <a:ext cx="31750" cy="30163"/>
            </a:xfrm>
            <a:custGeom>
              <a:avLst/>
              <a:gdLst>
                <a:gd name="T0" fmla="*/ 5 w 34"/>
                <a:gd name="T1" fmla="*/ 16 h 31"/>
                <a:gd name="T2" fmla="*/ 0 w 34"/>
                <a:gd name="T3" fmla="*/ 31 h 31"/>
                <a:gd name="T4" fmla="*/ 12 w 34"/>
                <a:gd name="T5" fmla="*/ 24 h 31"/>
                <a:gd name="T6" fmla="*/ 34 w 34"/>
                <a:gd name="T7" fmla="*/ 5 h 31"/>
                <a:gd name="T8" fmla="*/ 12 w 34"/>
                <a:gd name="T9" fmla="*/ 0 h 31"/>
                <a:gd name="T10" fmla="*/ 5 w 34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1">
                  <a:moveTo>
                    <a:pt x="5" y="16"/>
                  </a:moveTo>
                  <a:cubicBezTo>
                    <a:pt x="2" y="24"/>
                    <a:pt x="0" y="31"/>
                    <a:pt x="0" y="31"/>
                  </a:cubicBezTo>
                  <a:cubicBezTo>
                    <a:pt x="0" y="31"/>
                    <a:pt x="7" y="26"/>
                    <a:pt x="12" y="24"/>
                  </a:cubicBezTo>
                  <a:cubicBezTo>
                    <a:pt x="16" y="22"/>
                    <a:pt x="28" y="14"/>
                    <a:pt x="34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6"/>
                    <a:pt x="6" y="13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6214">
              <a:extLst>
                <a:ext uri="{FF2B5EF4-FFF2-40B4-BE49-F238E27FC236}">
                  <a16:creationId xmlns="" xmlns:a16="http://schemas.microsoft.com/office/drawing/2014/main" id="{90932017-5CA1-4B52-A4DB-80DC1C46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3032126"/>
              <a:ext cx="20638" cy="44450"/>
            </a:xfrm>
            <a:custGeom>
              <a:avLst/>
              <a:gdLst>
                <a:gd name="T0" fmla="*/ 5 w 21"/>
                <a:gd name="T1" fmla="*/ 30 h 47"/>
                <a:gd name="T2" fmla="*/ 8 w 21"/>
                <a:gd name="T3" fmla="*/ 47 h 47"/>
                <a:gd name="T4" fmla="*/ 16 w 21"/>
                <a:gd name="T5" fmla="*/ 29 h 47"/>
                <a:gd name="T6" fmla="*/ 21 w 21"/>
                <a:gd name="T7" fmla="*/ 6 h 47"/>
                <a:gd name="T8" fmla="*/ 0 w 21"/>
                <a:gd name="T9" fmla="*/ 0 h 47"/>
                <a:gd name="T10" fmla="*/ 5 w 21"/>
                <a:gd name="T11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7">
                  <a:moveTo>
                    <a:pt x="5" y="30"/>
                  </a:moveTo>
                  <a:cubicBezTo>
                    <a:pt x="7" y="37"/>
                    <a:pt x="8" y="46"/>
                    <a:pt x="8" y="47"/>
                  </a:cubicBezTo>
                  <a:cubicBezTo>
                    <a:pt x="8" y="47"/>
                    <a:pt x="12" y="38"/>
                    <a:pt x="16" y="29"/>
                  </a:cubicBezTo>
                  <a:cubicBezTo>
                    <a:pt x="18" y="24"/>
                    <a:pt x="21" y="17"/>
                    <a:pt x="21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3" y="26"/>
                    <a:pt x="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6215">
              <a:extLst>
                <a:ext uri="{FF2B5EF4-FFF2-40B4-BE49-F238E27FC236}">
                  <a16:creationId xmlns="" xmlns:a16="http://schemas.microsoft.com/office/drawing/2014/main" id="{A430F3A1-52F6-4464-A473-3EBF8E3D8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1" y="3044826"/>
              <a:ext cx="42863" cy="44450"/>
            </a:xfrm>
            <a:custGeom>
              <a:avLst/>
              <a:gdLst>
                <a:gd name="T0" fmla="*/ 33 w 47"/>
                <a:gd name="T1" fmla="*/ 23 h 47"/>
                <a:gd name="T2" fmla="*/ 42 w 47"/>
                <a:gd name="T3" fmla="*/ 13 h 47"/>
                <a:gd name="T4" fmla="*/ 47 w 47"/>
                <a:gd name="T5" fmla="*/ 0 h 47"/>
                <a:gd name="T6" fmla="*/ 46 w 47"/>
                <a:gd name="T7" fmla="*/ 2 h 47"/>
                <a:gd name="T8" fmla="*/ 30 w 47"/>
                <a:gd name="T9" fmla="*/ 19 h 47"/>
                <a:gd name="T10" fmla="*/ 19 w 47"/>
                <a:gd name="T11" fmla="*/ 23 h 47"/>
                <a:gd name="T12" fmla="*/ 4 w 47"/>
                <a:gd name="T13" fmla="*/ 32 h 47"/>
                <a:gd name="T14" fmla="*/ 0 w 47"/>
                <a:gd name="T15" fmla="*/ 35 h 47"/>
                <a:gd name="T16" fmla="*/ 19 w 47"/>
                <a:gd name="T17" fmla="*/ 47 h 47"/>
                <a:gd name="T18" fmla="*/ 22 w 47"/>
                <a:gd name="T19" fmla="*/ 43 h 47"/>
                <a:gd name="T20" fmla="*/ 33 w 47"/>
                <a:gd name="T21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47">
                  <a:moveTo>
                    <a:pt x="33" y="23"/>
                  </a:moveTo>
                  <a:cubicBezTo>
                    <a:pt x="34" y="20"/>
                    <a:pt x="37" y="16"/>
                    <a:pt x="42" y="13"/>
                  </a:cubicBezTo>
                  <a:cubicBezTo>
                    <a:pt x="44" y="9"/>
                    <a:pt x="46" y="4"/>
                    <a:pt x="47" y="0"/>
                  </a:cubicBezTo>
                  <a:cubicBezTo>
                    <a:pt x="47" y="1"/>
                    <a:pt x="46" y="1"/>
                    <a:pt x="46" y="2"/>
                  </a:cubicBezTo>
                  <a:cubicBezTo>
                    <a:pt x="41" y="12"/>
                    <a:pt x="36" y="15"/>
                    <a:pt x="30" y="19"/>
                  </a:cubicBezTo>
                  <a:cubicBezTo>
                    <a:pt x="26" y="20"/>
                    <a:pt x="23" y="22"/>
                    <a:pt x="19" y="23"/>
                  </a:cubicBezTo>
                  <a:cubicBezTo>
                    <a:pt x="15" y="25"/>
                    <a:pt x="11" y="28"/>
                    <a:pt x="4" y="32"/>
                  </a:cubicBezTo>
                  <a:cubicBezTo>
                    <a:pt x="2" y="33"/>
                    <a:pt x="1" y="34"/>
                    <a:pt x="0" y="35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6"/>
                    <a:pt x="21" y="45"/>
                    <a:pt x="22" y="43"/>
                  </a:cubicBezTo>
                  <a:cubicBezTo>
                    <a:pt x="26" y="38"/>
                    <a:pt x="30" y="31"/>
                    <a:pt x="3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216">
              <a:extLst>
                <a:ext uri="{FF2B5EF4-FFF2-40B4-BE49-F238E27FC236}">
                  <a16:creationId xmlns="" xmlns:a16="http://schemas.microsoft.com/office/drawing/2014/main" id="{3658A856-F080-4DDA-A61B-5047D084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3046413"/>
              <a:ext cx="19050" cy="61913"/>
            </a:xfrm>
            <a:custGeom>
              <a:avLst/>
              <a:gdLst>
                <a:gd name="T0" fmla="*/ 13 w 21"/>
                <a:gd name="T1" fmla="*/ 28 h 66"/>
                <a:gd name="T2" fmla="*/ 1 w 21"/>
                <a:gd name="T3" fmla="*/ 49 h 66"/>
                <a:gd name="T4" fmla="*/ 0 w 21"/>
                <a:gd name="T5" fmla="*/ 54 h 66"/>
                <a:gd name="T6" fmla="*/ 19 w 21"/>
                <a:gd name="T7" fmla="*/ 66 h 66"/>
                <a:gd name="T8" fmla="*/ 20 w 21"/>
                <a:gd name="T9" fmla="*/ 60 h 66"/>
                <a:gd name="T10" fmla="*/ 21 w 21"/>
                <a:gd name="T11" fmla="*/ 39 h 66"/>
                <a:gd name="T12" fmla="*/ 18 w 21"/>
                <a:gd name="T13" fmla="*/ 27 h 66"/>
                <a:gd name="T14" fmla="*/ 19 w 21"/>
                <a:gd name="T15" fmla="*/ 2 h 66"/>
                <a:gd name="T16" fmla="*/ 19 w 21"/>
                <a:gd name="T17" fmla="*/ 0 h 66"/>
                <a:gd name="T18" fmla="*/ 14 w 21"/>
                <a:gd name="T19" fmla="*/ 13 h 66"/>
                <a:gd name="T20" fmla="*/ 13 w 21"/>
                <a:gd name="T21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6">
                  <a:moveTo>
                    <a:pt x="13" y="28"/>
                  </a:moveTo>
                  <a:cubicBezTo>
                    <a:pt x="8" y="36"/>
                    <a:pt x="4" y="42"/>
                    <a:pt x="1" y="49"/>
                  </a:cubicBezTo>
                  <a:cubicBezTo>
                    <a:pt x="1" y="51"/>
                    <a:pt x="0" y="52"/>
                    <a:pt x="0" y="54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4"/>
                    <a:pt x="20" y="62"/>
                    <a:pt x="20" y="60"/>
                  </a:cubicBezTo>
                  <a:cubicBezTo>
                    <a:pt x="21" y="50"/>
                    <a:pt x="21" y="44"/>
                    <a:pt x="21" y="39"/>
                  </a:cubicBezTo>
                  <a:cubicBezTo>
                    <a:pt x="20" y="34"/>
                    <a:pt x="19" y="31"/>
                    <a:pt x="18" y="27"/>
                  </a:cubicBezTo>
                  <a:cubicBezTo>
                    <a:pt x="17" y="19"/>
                    <a:pt x="16" y="13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8" y="5"/>
                    <a:pt x="16" y="9"/>
                    <a:pt x="14" y="13"/>
                  </a:cubicBezTo>
                  <a:cubicBezTo>
                    <a:pt x="15" y="19"/>
                    <a:pt x="14" y="25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6217">
              <a:extLst>
                <a:ext uri="{FF2B5EF4-FFF2-40B4-BE49-F238E27FC236}">
                  <a16:creationId xmlns="" xmlns:a16="http://schemas.microsoft.com/office/drawing/2014/main" id="{0DC81903-62DA-4761-8CA7-7DDA7E12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3028951"/>
              <a:ext cx="11113" cy="17463"/>
            </a:xfrm>
            <a:custGeom>
              <a:avLst/>
              <a:gdLst>
                <a:gd name="T0" fmla="*/ 3 w 11"/>
                <a:gd name="T1" fmla="*/ 16 h 18"/>
                <a:gd name="T2" fmla="*/ 6 w 11"/>
                <a:gd name="T3" fmla="*/ 18 h 18"/>
                <a:gd name="T4" fmla="*/ 11 w 11"/>
                <a:gd name="T5" fmla="*/ 2 h 18"/>
                <a:gd name="T6" fmla="*/ 5 w 11"/>
                <a:gd name="T7" fmla="*/ 0 h 18"/>
                <a:gd name="T8" fmla="*/ 0 w 11"/>
                <a:gd name="T9" fmla="*/ 16 h 18"/>
                <a:gd name="T10" fmla="*/ 3 w 11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3" y="16"/>
                  </a:moveTo>
                  <a:cubicBezTo>
                    <a:pt x="5" y="15"/>
                    <a:pt x="7" y="15"/>
                    <a:pt x="6" y="18"/>
                  </a:cubicBezTo>
                  <a:cubicBezTo>
                    <a:pt x="8" y="13"/>
                    <a:pt x="10" y="7"/>
                    <a:pt x="11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2" y="11"/>
                    <a:pt x="0" y="16"/>
                  </a:cubicBezTo>
                  <a:cubicBezTo>
                    <a:pt x="2" y="13"/>
                    <a:pt x="3" y="14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218">
              <a:extLst>
                <a:ext uri="{FF2B5EF4-FFF2-40B4-BE49-F238E27FC236}">
                  <a16:creationId xmlns="" xmlns:a16="http://schemas.microsoft.com/office/drawing/2014/main" id="{4834AD22-C6C0-45E4-80EA-48E01E22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054351"/>
              <a:ext cx="23813" cy="39688"/>
            </a:xfrm>
            <a:custGeom>
              <a:avLst/>
              <a:gdLst>
                <a:gd name="T0" fmla="*/ 25 w 25"/>
                <a:gd name="T1" fmla="*/ 5 h 43"/>
                <a:gd name="T2" fmla="*/ 24 w 25"/>
                <a:gd name="T3" fmla="*/ 0 h 43"/>
                <a:gd name="T4" fmla="*/ 19 w 25"/>
                <a:gd name="T5" fmla="*/ 3 h 43"/>
                <a:gd name="T6" fmla="*/ 0 w 25"/>
                <a:gd name="T7" fmla="*/ 40 h 43"/>
                <a:gd name="T8" fmla="*/ 6 w 25"/>
                <a:gd name="T9" fmla="*/ 43 h 43"/>
                <a:gd name="T10" fmla="*/ 25 w 25"/>
                <a:gd name="T11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3">
                  <a:moveTo>
                    <a:pt x="25" y="5"/>
                  </a:moveTo>
                  <a:cubicBezTo>
                    <a:pt x="25" y="3"/>
                    <a:pt x="25" y="2"/>
                    <a:pt x="24" y="0"/>
                  </a:cubicBezTo>
                  <a:cubicBezTo>
                    <a:pt x="22" y="1"/>
                    <a:pt x="21" y="2"/>
                    <a:pt x="19" y="3"/>
                  </a:cubicBezTo>
                  <a:cubicBezTo>
                    <a:pt x="14" y="16"/>
                    <a:pt x="8" y="28"/>
                    <a:pt x="0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3" y="31"/>
                    <a:pt x="20" y="18"/>
                    <a:pt x="2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219">
              <a:extLst>
                <a:ext uri="{FF2B5EF4-FFF2-40B4-BE49-F238E27FC236}">
                  <a16:creationId xmlns="" xmlns:a16="http://schemas.microsoft.com/office/drawing/2014/main" id="{D2D5B92A-92E2-4BAA-889F-4984683B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3041651"/>
              <a:ext cx="7938" cy="15875"/>
            </a:xfrm>
            <a:custGeom>
              <a:avLst/>
              <a:gdLst>
                <a:gd name="T0" fmla="*/ 5 w 8"/>
                <a:gd name="T1" fmla="*/ 13 h 16"/>
                <a:gd name="T2" fmla="*/ 5 w 8"/>
                <a:gd name="T3" fmla="*/ 12 h 16"/>
                <a:gd name="T4" fmla="*/ 8 w 8"/>
                <a:gd name="T5" fmla="*/ 3 h 16"/>
                <a:gd name="T6" fmla="*/ 5 w 8"/>
                <a:gd name="T7" fmla="*/ 3 h 16"/>
                <a:gd name="T8" fmla="*/ 0 w 8"/>
                <a:gd name="T9" fmla="*/ 16 h 16"/>
                <a:gd name="T10" fmla="*/ 5 w 8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5" y="13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4" y="9"/>
                    <a:pt x="6" y="5"/>
                    <a:pt x="8" y="3"/>
                  </a:cubicBezTo>
                  <a:cubicBezTo>
                    <a:pt x="8" y="1"/>
                    <a:pt x="7" y="0"/>
                    <a:pt x="5" y="3"/>
                  </a:cubicBezTo>
                  <a:cubicBezTo>
                    <a:pt x="4" y="7"/>
                    <a:pt x="2" y="12"/>
                    <a:pt x="0" y="16"/>
                  </a:cubicBezTo>
                  <a:cubicBezTo>
                    <a:pt x="2" y="15"/>
                    <a:pt x="3" y="14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220">
              <a:extLst>
                <a:ext uri="{FF2B5EF4-FFF2-40B4-BE49-F238E27FC236}">
                  <a16:creationId xmlns="" xmlns:a16="http://schemas.microsoft.com/office/drawing/2014/main" id="{742914B8-A317-467C-8F7A-835D1A973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3043238"/>
              <a:ext cx="6350" cy="15875"/>
            </a:xfrm>
            <a:custGeom>
              <a:avLst/>
              <a:gdLst>
                <a:gd name="T0" fmla="*/ 3 w 7"/>
                <a:gd name="T1" fmla="*/ 1 h 16"/>
                <a:gd name="T2" fmla="*/ 1 w 7"/>
                <a:gd name="T3" fmla="*/ 10 h 16"/>
                <a:gd name="T4" fmla="*/ 0 w 7"/>
                <a:gd name="T5" fmla="*/ 11 h 16"/>
                <a:gd name="T6" fmla="*/ 1 w 7"/>
                <a:gd name="T7" fmla="*/ 16 h 16"/>
                <a:gd name="T8" fmla="*/ 6 w 7"/>
                <a:gd name="T9" fmla="*/ 3 h 16"/>
                <a:gd name="T10" fmla="*/ 3 w 7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3" y="1"/>
                  </a:moveTo>
                  <a:cubicBezTo>
                    <a:pt x="4" y="4"/>
                    <a:pt x="3" y="9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3" y="12"/>
                    <a:pt x="5" y="8"/>
                    <a:pt x="6" y="3"/>
                  </a:cubicBezTo>
                  <a:cubicBezTo>
                    <a:pt x="7" y="0"/>
                    <a:pt x="5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221">
              <a:extLst>
                <a:ext uri="{FF2B5EF4-FFF2-40B4-BE49-F238E27FC236}">
                  <a16:creationId xmlns="" xmlns:a16="http://schemas.microsoft.com/office/drawing/2014/main" id="{1030B9FB-8D47-49BF-933B-8AD013A2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3044826"/>
              <a:ext cx="4763" cy="9525"/>
            </a:xfrm>
            <a:custGeom>
              <a:avLst/>
              <a:gdLst>
                <a:gd name="T0" fmla="*/ 4 w 5"/>
                <a:gd name="T1" fmla="*/ 0 h 10"/>
                <a:gd name="T2" fmla="*/ 1 w 5"/>
                <a:gd name="T3" fmla="*/ 9 h 10"/>
                <a:gd name="T4" fmla="*/ 1 w 5"/>
                <a:gd name="T5" fmla="*/ 10 h 10"/>
                <a:gd name="T6" fmla="*/ 2 w 5"/>
                <a:gd name="T7" fmla="*/ 9 h 10"/>
                <a:gd name="T8" fmla="*/ 4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2" y="2"/>
                    <a:pt x="0" y="6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222">
              <a:extLst>
                <a:ext uri="{FF2B5EF4-FFF2-40B4-BE49-F238E27FC236}">
                  <a16:creationId xmlns="" xmlns:a16="http://schemas.microsoft.com/office/drawing/2014/main" id="{E5DF6D5E-391F-408E-AC31-AFCD86E2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3076576"/>
              <a:ext cx="38100" cy="25400"/>
            </a:xfrm>
            <a:custGeom>
              <a:avLst/>
              <a:gdLst>
                <a:gd name="T0" fmla="*/ 9 w 40"/>
                <a:gd name="T1" fmla="*/ 15 h 27"/>
                <a:gd name="T2" fmla="*/ 0 w 40"/>
                <a:gd name="T3" fmla="*/ 27 h 27"/>
                <a:gd name="T4" fmla="*/ 14 w 40"/>
                <a:gd name="T5" fmla="*/ 24 h 27"/>
                <a:gd name="T6" fmla="*/ 40 w 40"/>
                <a:gd name="T7" fmla="*/ 12 h 27"/>
                <a:gd name="T8" fmla="*/ 21 w 40"/>
                <a:gd name="T9" fmla="*/ 0 h 27"/>
                <a:gd name="T10" fmla="*/ 9 w 40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7">
                  <a:moveTo>
                    <a:pt x="9" y="15"/>
                  </a:moveTo>
                  <a:cubicBezTo>
                    <a:pt x="5" y="21"/>
                    <a:pt x="0" y="27"/>
                    <a:pt x="0" y="27"/>
                  </a:cubicBezTo>
                  <a:cubicBezTo>
                    <a:pt x="1" y="27"/>
                    <a:pt x="8" y="25"/>
                    <a:pt x="14" y="24"/>
                  </a:cubicBezTo>
                  <a:cubicBezTo>
                    <a:pt x="19" y="23"/>
                    <a:pt x="32" y="19"/>
                    <a:pt x="40" y="1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6"/>
                    <a:pt x="11" y="11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223">
              <a:extLst>
                <a:ext uri="{FF2B5EF4-FFF2-40B4-BE49-F238E27FC236}">
                  <a16:creationId xmlns="" xmlns:a16="http://schemas.microsoft.com/office/drawing/2014/main" id="{C6BBABE3-84D8-4176-9CBF-E8E73BCB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8" y="3097213"/>
              <a:ext cx="22225" cy="44450"/>
            </a:xfrm>
            <a:custGeom>
              <a:avLst/>
              <a:gdLst>
                <a:gd name="T0" fmla="*/ 2 w 24"/>
                <a:gd name="T1" fmla="*/ 31 h 47"/>
                <a:gd name="T2" fmla="*/ 0 w 24"/>
                <a:gd name="T3" fmla="*/ 47 h 47"/>
                <a:gd name="T4" fmla="*/ 13 w 24"/>
                <a:gd name="T5" fmla="*/ 32 h 47"/>
                <a:gd name="T6" fmla="*/ 24 w 24"/>
                <a:gd name="T7" fmla="*/ 12 h 47"/>
                <a:gd name="T8" fmla="*/ 5 w 24"/>
                <a:gd name="T9" fmla="*/ 0 h 47"/>
                <a:gd name="T10" fmla="*/ 2 w 24"/>
                <a:gd name="T11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7">
                  <a:moveTo>
                    <a:pt x="2" y="31"/>
                  </a:moveTo>
                  <a:cubicBezTo>
                    <a:pt x="2" y="38"/>
                    <a:pt x="0" y="47"/>
                    <a:pt x="0" y="47"/>
                  </a:cubicBezTo>
                  <a:cubicBezTo>
                    <a:pt x="0" y="47"/>
                    <a:pt x="7" y="40"/>
                    <a:pt x="13" y="32"/>
                  </a:cubicBezTo>
                  <a:cubicBezTo>
                    <a:pt x="15" y="28"/>
                    <a:pt x="21" y="22"/>
                    <a:pt x="24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1"/>
                    <a:pt x="1" y="26"/>
                    <a:pt x="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6224">
              <a:extLst>
                <a:ext uri="{FF2B5EF4-FFF2-40B4-BE49-F238E27FC236}">
                  <a16:creationId xmlns="" xmlns:a16="http://schemas.microsoft.com/office/drawing/2014/main" id="{18E40861-060A-404C-ABA7-88224253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3105151"/>
              <a:ext cx="52388" cy="34925"/>
            </a:xfrm>
            <a:custGeom>
              <a:avLst/>
              <a:gdLst>
                <a:gd name="T0" fmla="*/ 35 w 55"/>
                <a:gd name="T1" fmla="*/ 18 h 38"/>
                <a:gd name="T2" fmla="*/ 47 w 55"/>
                <a:gd name="T3" fmla="*/ 11 h 38"/>
                <a:gd name="T4" fmla="*/ 55 w 55"/>
                <a:gd name="T5" fmla="*/ 0 h 38"/>
                <a:gd name="T6" fmla="*/ 54 w 55"/>
                <a:gd name="T7" fmla="*/ 1 h 38"/>
                <a:gd name="T8" fmla="*/ 34 w 55"/>
                <a:gd name="T9" fmla="*/ 13 h 38"/>
                <a:gd name="T10" fmla="*/ 22 w 55"/>
                <a:gd name="T11" fmla="*/ 15 h 38"/>
                <a:gd name="T12" fmla="*/ 5 w 55"/>
                <a:gd name="T13" fmla="*/ 20 h 38"/>
                <a:gd name="T14" fmla="*/ 0 w 55"/>
                <a:gd name="T15" fmla="*/ 21 h 38"/>
                <a:gd name="T16" fmla="*/ 15 w 55"/>
                <a:gd name="T17" fmla="*/ 38 h 38"/>
                <a:gd name="T18" fmla="*/ 20 w 55"/>
                <a:gd name="T19" fmla="*/ 35 h 38"/>
                <a:gd name="T20" fmla="*/ 35 w 55"/>
                <a:gd name="T21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8">
                  <a:moveTo>
                    <a:pt x="35" y="18"/>
                  </a:moveTo>
                  <a:cubicBezTo>
                    <a:pt x="37" y="16"/>
                    <a:pt x="42" y="13"/>
                    <a:pt x="47" y="11"/>
                  </a:cubicBezTo>
                  <a:cubicBezTo>
                    <a:pt x="50" y="7"/>
                    <a:pt x="53" y="4"/>
                    <a:pt x="55" y="0"/>
                  </a:cubicBezTo>
                  <a:cubicBezTo>
                    <a:pt x="55" y="0"/>
                    <a:pt x="54" y="1"/>
                    <a:pt x="54" y="1"/>
                  </a:cubicBezTo>
                  <a:cubicBezTo>
                    <a:pt x="46" y="10"/>
                    <a:pt x="41" y="11"/>
                    <a:pt x="34" y="13"/>
                  </a:cubicBezTo>
                  <a:cubicBezTo>
                    <a:pt x="30" y="14"/>
                    <a:pt x="26" y="14"/>
                    <a:pt x="22" y="15"/>
                  </a:cubicBezTo>
                  <a:cubicBezTo>
                    <a:pt x="18" y="16"/>
                    <a:pt x="13" y="17"/>
                    <a:pt x="5" y="20"/>
                  </a:cubicBezTo>
                  <a:cubicBezTo>
                    <a:pt x="3" y="20"/>
                    <a:pt x="2" y="21"/>
                    <a:pt x="0" y="2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7" y="37"/>
                    <a:pt x="18" y="36"/>
                    <a:pt x="20" y="35"/>
                  </a:cubicBezTo>
                  <a:cubicBezTo>
                    <a:pt x="25" y="31"/>
                    <a:pt x="30" y="25"/>
                    <a:pt x="3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6225">
              <a:extLst>
                <a:ext uri="{FF2B5EF4-FFF2-40B4-BE49-F238E27FC236}">
                  <a16:creationId xmlns="" xmlns:a16="http://schemas.microsoft.com/office/drawing/2014/main" id="{58AD88E8-D980-4A8E-9F99-319D6E0D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3108326"/>
              <a:ext cx="31750" cy="58738"/>
            </a:xfrm>
            <a:custGeom>
              <a:avLst/>
              <a:gdLst>
                <a:gd name="T0" fmla="*/ 20 w 33"/>
                <a:gd name="T1" fmla="*/ 25 h 63"/>
                <a:gd name="T2" fmla="*/ 3 w 33"/>
                <a:gd name="T3" fmla="*/ 42 h 63"/>
                <a:gd name="T4" fmla="*/ 0 w 33"/>
                <a:gd name="T5" fmla="*/ 47 h 63"/>
                <a:gd name="T6" fmla="*/ 15 w 33"/>
                <a:gd name="T7" fmla="*/ 63 h 63"/>
                <a:gd name="T8" fmla="*/ 18 w 33"/>
                <a:gd name="T9" fmla="*/ 57 h 63"/>
                <a:gd name="T10" fmla="*/ 24 w 33"/>
                <a:gd name="T11" fmla="*/ 38 h 63"/>
                <a:gd name="T12" fmla="*/ 25 w 33"/>
                <a:gd name="T13" fmla="*/ 25 h 63"/>
                <a:gd name="T14" fmla="*/ 33 w 33"/>
                <a:gd name="T15" fmla="*/ 1 h 63"/>
                <a:gd name="T16" fmla="*/ 33 w 33"/>
                <a:gd name="T17" fmla="*/ 0 h 63"/>
                <a:gd name="T18" fmla="*/ 25 w 33"/>
                <a:gd name="T19" fmla="*/ 11 h 63"/>
                <a:gd name="T20" fmla="*/ 20 w 33"/>
                <a:gd name="T21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3">
                  <a:moveTo>
                    <a:pt x="20" y="25"/>
                  </a:moveTo>
                  <a:cubicBezTo>
                    <a:pt x="13" y="31"/>
                    <a:pt x="8" y="36"/>
                    <a:pt x="3" y="42"/>
                  </a:cubicBezTo>
                  <a:cubicBezTo>
                    <a:pt x="2" y="43"/>
                    <a:pt x="1" y="45"/>
                    <a:pt x="0" y="4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61"/>
                    <a:pt x="17" y="59"/>
                    <a:pt x="18" y="57"/>
                  </a:cubicBezTo>
                  <a:cubicBezTo>
                    <a:pt x="22" y="48"/>
                    <a:pt x="24" y="42"/>
                    <a:pt x="24" y="38"/>
                  </a:cubicBezTo>
                  <a:cubicBezTo>
                    <a:pt x="25" y="33"/>
                    <a:pt x="25" y="29"/>
                    <a:pt x="25" y="25"/>
                  </a:cubicBezTo>
                  <a:cubicBezTo>
                    <a:pt x="27" y="17"/>
                    <a:pt x="27" y="12"/>
                    <a:pt x="33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1" y="4"/>
                    <a:pt x="28" y="7"/>
                    <a:pt x="25" y="11"/>
                  </a:cubicBezTo>
                  <a:cubicBezTo>
                    <a:pt x="25" y="17"/>
                    <a:pt x="22" y="22"/>
                    <a:pt x="2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226">
              <a:extLst>
                <a:ext uri="{FF2B5EF4-FFF2-40B4-BE49-F238E27FC236}">
                  <a16:creationId xmlns="" xmlns:a16="http://schemas.microsoft.com/office/drawing/2014/main" id="{C5E9AE2E-7341-4EDD-A252-506E4B685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3090863"/>
              <a:ext cx="14288" cy="17463"/>
            </a:xfrm>
            <a:custGeom>
              <a:avLst/>
              <a:gdLst>
                <a:gd name="T0" fmla="*/ 4 w 15"/>
                <a:gd name="T1" fmla="*/ 15 h 18"/>
                <a:gd name="T2" fmla="*/ 5 w 15"/>
                <a:gd name="T3" fmla="*/ 18 h 18"/>
                <a:gd name="T4" fmla="*/ 15 w 15"/>
                <a:gd name="T5" fmla="*/ 3 h 18"/>
                <a:gd name="T6" fmla="*/ 9 w 15"/>
                <a:gd name="T7" fmla="*/ 0 h 18"/>
                <a:gd name="T8" fmla="*/ 0 w 15"/>
                <a:gd name="T9" fmla="*/ 14 h 18"/>
                <a:gd name="T10" fmla="*/ 4 w 15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4" y="15"/>
                  </a:moveTo>
                  <a:cubicBezTo>
                    <a:pt x="5" y="14"/>
                    <a:pt x="7" y="15"/>
                    <a:pt x="5" y="18"/>
                  </a:cubicBezTo>
                  <a:cubicBezTo>
                    <a:pt x="9" y="13"/>
                    <a:pt x="12" y="8"/>
                    <a:pt x="15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5"/>
                    <a:pt x="3" y="10"/>
                    <a:pt x="0" y="14"/>
                  </a:cubicBezTo>
                  <a:cubicBezTo>
                    <a:pt x="3" y="12"/>
                    <a:pt x="4" y="13"/>
                    <a:pt x="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227">
              <a:extLst>
                <a:ext uri="{FF2B5EF4-FFF2-40B4-BE49-F238E27FC236}">
                  <a16:creationId xmlns="" xmlns:a16="http://schemas.microsoft.com/office/drawing/2014/main" id="{25D33CA4-7F8A-4FD1-B548-EB21EA1B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3113088"/>
              <a:ext cx="31750" cy="34925"/>
            </a:xfrm>
            <a:custGeom>
              <a:avLst/>
              <a:gdLst>
                <a:gd name="T0" fmla="*/ 33 w 34"/>
                <a:gd name="T1" fmla="*/ 6 h 37"/>
                <a:gd name="T2" fmla="*/ 34 w 34"/>
                <a:gd name="T3" fmla="*/ 0 h 37"/>
                <a:gd name="T4" fmla="*/ 28 w 34"/>
                <a:gd name="T5" fmla="*/ 2 h 37"/>
                <a:gd name="T6" fmla="*/ 0 w 34"/>
                <a:gd name="T7" fmla="*/ 33 h 37"/>
                <a:gd name="T8" fmla="*/ 4 w 34"/>
                <a:gd name="T9" fmla="*/ 37 h 37"/>
                <a:gd name="T10" fmla="*/ 33 w 34"/>
                <a:gd name="T1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7">
                  <a:moveTo>
                    <a:pt x="33" y="6"/>
                  </a:moveTo>
                  <a:cubicBezTo>
                    <a:pt x="34" y="4"/>
                    <a:pt x="34" y="2"/>
                    <a:pt x="34" y="0"/>
                  </a:cubicBezTo>
                  <a:cubicBezTo>
                    <a:pt x="32" y="1"/>
                    <a:pt x="30" y="1"/>
                    <a:pt x="28" y="2"/>
                  </a:cubicBezTo>
                  <a:cubicBezTo>
                    <a:pt x="20" y="13"/>
                    <a:pt x="10" y="23"/>
                    <a:pt x="0" y="3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5" y="28"/>
                    <a:pt x="25" y="17"/>
                    <a:pt x="3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228">
              <a:extLst>
                <a:ext uri="{FF2B5EF4-FFF2-40B4-BE49-F238E27FC236}">
                  <a16:creationId xmlns="" xmlns:a16="http://schemas.microsoft.com/office/drawing/2014/main" id="{664B98D8-A624-47D6-9E2C-5CD04F1D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101976"/>
              <a:ext cx="11113" cy="12700"/>
            </a:xfrm>
            <a:custGeom>
              <a:avLst/>
              <a:gdLst>
                <a:gd name="T0" fmla="*/ 6 w 12"/>
                <a:gd name="T1" fmla="*/ 11 h 13"/>
                <a:gd name="T2" fmla="*/ 6 w 12"/>
                <a:gd name="T3" fmla="*/ 10 h 13"/>
                <a:gd name="T4" fmla="*/ 12 w 12"/>
                <a:gd name="T5" fmla="*/ 3 h 13"/>
                <a:gd name="T6" fmla="*/ 8 w 12"/>
                <a:gd name="T7" fmla="*/ 2 h 13"/>
                <a:gd name="T8" fmla="*/ 0 w 12"/>
                <a:gd name="T9" fmla="*/ 13 h 13"/>
                <a:gd name="T10" fmla="*/ 6 w 12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6" y="11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8"/>
                    <a:pt x="9" y="4"/>
                    <a:pt x="12" y="3"/>
                  </a:cubicBezTo>
                  <a:cubicBezTo>
                    <a:pt x="12" y="1"/>
                    <a:pt x="11" y="0"/>
                    <a:pt x="8" y="2"/>
                  </a:cubicBezTo>
                  <a:cubicBezTo>
                    <a:pt x="6" y="6"/>
                    <a:pt x="3" y="9"/>
                    <a:pt x="0" y="13"/>
                  </a:cubicBezTo>
                  <a:cubicBezTo>
                    <a:pt x="2" y="12"/>
                    <a:pt x="4" y="12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229">
              <a:extLst>
                <a:ext uri="{FF2B5EF4-FFF2-40B4-BE49-F238E27FC236}">
                  <a16:creationId xmlns="" xmlns:a16="http://schemas.microsoft.com/office/drawing/2014/main" id="{4F0A099C-5079-417F-AC5E-781A3E0C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6" y="3105151"/>
              <a:ext cx="9525" cy="12700"/>
            </a:xfrm>
            <a:custGeom>
              <a:avLst/>
              <a:gdLst>
                <a:gd name="T0" fmla="*/ 7 w 10"/>
                <a:gd name="T1" fmla="*/ 1 h 15"/>
                <a:gd name="T2" fmla="*/ 1 w 10"/>
                <a:gd name="T3" fmla="*/ 9 h 15"/>
                <a:gd name="T4" fmla="*/ 1 w 10"/>
                <a:gd name="T5" fmla="*/ 9 h 15"/>
                <a:gd name="T6" fmla="*/ 0 w 10"/>
                <a:gd name="T7" fmla="*/ 15 h 15"/>
                <a:gd name="T8" fmla="*/ 8 w 10"/>
                <a:gd name="T9" fmla="*/ 4 h 15"/>
                <a:gd name="T10" fmla="*/ 7 w 10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"/>
                  </a:moveTo>
                  <a:cubicBezTo>
                    <a:pt x="6" y="4"/>
                    <a:pt x="4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3"/>
                    <a:pt x="0" y="15"/>
                  </a:cubicBezTo>
                  <a:cubicBezTo>
                    <a:pt x="3" y="11"/>
                    <a:pt x="6" y="8"/>
                    <a:pt x="8" y="4"/>
                  </a:cubicBezTo>
                  <a:cubicBezTo>
                    <a:pt x="10" y="1"/>
                    <a:pt x="8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230">
              <a:extLst>
                <a:ext uri="{FF2B5EF4-FFF2-40B4-BE49-F238E27FC236}">
                  <a16:creationId xmlns="" xmlns:a16="http://schemas.microsoft.com/office/drawing/2014/main" id="{FFA1CBC9-5C8E-4398-9579-16B583BC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6" y="3105151"/>
              <a:ext cx="6350" cy="7938"/>
            </a:xfrm>
            <a:custGeom>
              <a:avLst/>
              <a:gdLst>
                <a:gd name="T0" fmla="*/ 7 w 7"/>
                <a:gd name="T1" fmla="*/ 0 h 8"/>
                <a:gd name="T2" fmla="*/ 1 w 7"/>
                <a:gd name="T3" fmla="*/ 7 h 8"/>
                <a:gd name="T4" fmla="*/ 1 w 7"/>
                <a:gd name="T5" fmla="*/ 8 h 8"/>
                <a:gd name="T6" fmla="*/ 1 w 7"/>
                <a:gd name="T7" fmla="*/ 8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1"/>
                    <a:pt x="0" y="5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7"/>
                    <a:pt x="6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6231">
              <a:extLst>
                <a:ext uri="{FF2B5EF4-FFF2-40B4-BE49-F238E27FC236}">
                  <a16:creationId xmlns="" xmlns:a16="http://schemas.microsoft.com/office/drawing/2014/main" id="{1C559AF8-92C7-4B4C-9FC0-658866E7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3124201"/>
              <a:ext cx="38100" cy="20638"/>
            </a:xfrm>
            <a:custGeom>
              <a:avLst/>
              <a:gdLst>
                <a:gd name="T0" fmla="*/ 12 w 42"/>
                <a:gd name="T1" fmla="*/ 11 h 22"/>
                <a:gd name="T2" fmla="*/ 0 w 42"/>
                <a:gd name="T3" fmla="*/ 21 h 22"/>
                <a:gd name="T4" fmla="*/ 15 w 42"/>
                <a:gd name="T5" fmla="*/ 21 h 22"/>
                <a:gd name="T6" fmla="*/ 42 w 42"/>
                <a:gd name="T7" fmla="*/ 17 h 22"/>
                <a:gd name="T8" fmla="*/ 27 w 42"/>
                <a:gd name="T9" fmla="*/ 0 h 22"/>
                <a:gd name="T10" fmla="*/ 12 w 42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12" y="11"/>
                  </a:moveTo>
                  <a:cubicBezTo>
                    <a:pt x="6" y="16"/>
                    <a:pt x="0" y="21"/>
                    <a:pt x="0" y="21"/>
                  </a:cubicBezTo>
                  <a:cubicBezTo>
                    <a:pt x="0" y="21"/>
                    <a:pt x="8" y="20"/>
                    <a:pt x="15" y="21"/>
                  </a:cubicBezTo>
                  <a:cubicBezTo>
                    <a:pt x="19" y="22"/>
                    <a:pt x="33" y="21"/>
                    <a:pt x="42" y="1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4"/>
                    <a:pt x="15" y="8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232">
              <a:extLst>
                <a:ext uri="{FF2B5EF4-FFF2-40B4-BE49-F238E27FC236}">
                  <a16:creationId xmlns="" xmlns:a16="http://schemas.microsoft.com/office/drawing/2014/main" id="{37641C9B-3736-4E76-8731-6E5BBAF9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3152776"/>
              <a:ext cx="30163" cy="41275"/>
            </a:xfrm>
            <a:custGeom>
              <a:avLst/>
              <a:gdLst>
                <a:gd name="T0" fmla="*/ 6 w 32"/>
                <a:gd name="T1" fmla="*/ 28 h 44"/>
                <a:gd name="T2" fmla="*/ 0 w 32"/>
                <a:gd name="T3" fmla="*/ 43 h 44"/>
                <a:gd name="T4" fmla="*/ 16 w 32"/>
                <a:gd name="T5" fmla="*/ 32 h 44"/>
                <a:gd name="T6" fmla="*/ 32 w 32"/>
                <a:gd name="T7" fmla="*/ 16 h 44"/>
                <a:gd name="T8" fmla="*/ 17 w 32"/>
                <a:gd name="T9" fmla="*/ 0 h 44"/>
                <a:gd name="T10" fmla="*/ 6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6" y="28"/>
                  </a:moveTo>
                  <a:cubicBezTo>
                    <a:pt x="5" y="35"/>
                    <a:pt x="0" y="43"/>
                    <a:pt x="0" y="43"/>
                  </a:cubicBezTo>
                  <a:cubicBezTo>
                    <a:pt x="0" y="44"/>
                    <a:pt x="8" y="39"/>
                    <a:pt x="16" y="32"/>
                  </a:cubicBezTo>
                  <a:cubicBezTo>
                    <a:pt x="20" y="29"/>
                    <a:pt x="27" y="25"/>
                    <a:pt x="32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9"/>
                    <a:pt x="7" y="23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233">
              <a:extLst>
                <a:ext uri="{FF2B5EF4-FFF2-40B4-BE49-F238E27FC236}">
                  <a16:creationId xmlns="" xmlns:a16="http://schemas.microsoft.com/office/drawing/2014/main" id="{2A8CD0D5-DF29-4A4A-838C-3769387D0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3154363"/>
              <a:ext cx="53975" cy="23813"/>
            </a:xfrm>
            <a:custGeom>
              <a:avLst/>
              <a:gdLst>
                <a:gd name="T0" fmla="*/ 34 w 58"/>
                <a:gd name="T1" fmla="*/ 12 h 25"/>
                <a:gd name="T2" fmla="*/ 48 w 58"/>
                <a:gd name="T3" fmla="*/ 8 h 25"/>
                <a:gd name="T4" fmla="*/ 58 w 58"/>
                <a:gd name="T5" fmla="*/ 0 h 25"/>
                <a:gd name="T6" fmla="*/ 57 w 58"/>
                <a:gd name="T7" fmla="*/ 1 h 25"/>
                <a:gd name="T8" fmla="*/ 34 w 58"/>
                <a:gd name="T9" fmla="*/ 7 h 25"/>
                <a:gd name="T10" fmla="*/ 22 w 58"/>
                <a:gd name="T11" fmla="*/ 5 h 25"/>
                <a:gd name="T12" fmla="*/ 5 w 58"/>
                <a:gd name="T13" fmla="*/ 5 h 25"/>
                <a:gd name="T14" fmla="*/ 0 w 58"/>
                <a:gd name="T15" fmla="*/ 6 h 25"/>
                <a:gd name="T16" fmla="*/ 10 w 58"/>
                <a:gd name="T17" fmla="*/ 25 h 25"/>
                <a:gd name="T18" fmla="*/ 15 w 58"/>
                <a:gd name="T19" fmla="*/ 24 h 25"/>
                <a:gd name="T20" fmla="*/ 34 w 58"/>
                <a:gd name="T2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5">
                  <a:moveTo>
                    <a:pt x="34" y="12"/>
                  </a:moveTo>
                  <a:cubicBezTo>
                    <a:pt x="37" y="10"/>
                    <a:pt x="42" y="9"/>
                    <a:pt x="48" y="8"/>
                  </a:cubicBezTo>
                  <a:cubicBezTo>
                    <a:pt x="51" y="5"/>
                    <a:pt x="55" y="3"/>
                    <a:pt x="58" y="0"/>
                  </a:cubicBezTo>
                  <a:cubicBezTo>
                    <a:pt x="58" y="0"/>
                    <a:pt x="57" y="0"/>
                    <a:pt x="57" y="1"/>
                  </a:cubicBezTo>
                  <a:cubicBezTo>
                    <a:pt x="47" y="7"/>
                    <a:pt x="42" y="7"/>
                    <a:pt x="34" y="7"/>
                  </a:cubicBezTo>
                  <a:cubicBezTo>
                    <a:pt x="30" y="6"/>
                    <a:pt x="27" y="6"/>
                    <a:pt x="22" y="5"/>
                  </a:cubicBezTo>
                  <a:cubicBezTo>
                    <a:pt x="18" y="5"/>
                    <a:pt x="13" y="5"/>
                    <a:pt x="5" y="5"/>
                  </a:cubicBezTo>
                  <a:cubicBezTo>
                    <a:pt x="3" y="5"/>
                    <a:pt x="1" y="5"/>
                    <a:pt x="0" y="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4"/>
                  </a:cubicBezTo>
                  <a:cubicBezTo>
                    <a:pt x="21" y="21"/>
                    <a:pt x="27" y="18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6234">
              <a:extLst>
                <a:ext uri="{FF2B5EF4-FFF2-40B4-BE49-F238E27FC236}">
                  <a16:creationId xmlns="" xmlns:a16="http://schemas.microsoft.com/office/drawing/2014/main" id="{EEAE26B8-1ACD-4611-A0A4-76B283B5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3159126"/>
              <a:ext cx="41275" cy="52388"/>
            </a:xfrm>
            <a:custGeom>
              <a:avLst/>
              <a:gdLst>
                <a:gd name="T0" fmla="*/ 25 w 44"/>
                <a:gd name="T1" fmla="*/ 20 h 56"/>
                <a:gd name="T2" fmla="*/ 4 w 44"/>
                <a:gd name="T3" fmla="*/ 33 h 56"/>
                <a:gd name="T4" fmla="*/ 0 w 44"/>
                <a:gd name="T5" fmla="*/ 36 h 56"/>
                <a:gd name="T6" fmla="*/ 10 w 44"/>
                <a:gd name="T7" fmla="*/ 56 h 56"/>
                <a:gd name="T8" fmla="*/ 14 w 44"/>
                <a:gd name="T9" fmla="*/ 51 h 56"/>
                <a:gd name="T10" fmla="*/ 26 w 44"/>
                <a:gd name="T11" fmla="*/ 34 h 56"/>
                <a:gd name="T12" fmla="*/ 30 w 44"/>
                <a:gd name="T13" fmla="*/ 22 h 56"/>
                <a:gd name="T14" fmla="*/ 43 w 44"/>
                <a:gd name="T15" fmla="*/ 1 h 56"/>
                <a:gd name="T16" fmla="*/ 44 w 44"/>
                <a:gd name="T17" fmla="*/ 0 h 56"/>
                <a:gd name="T18" fmla="*/ 34 w 44"/>
                <a:gd name="T19" fmla="*/ 8 h 56"/>
                <a:gd name="T20" fmla="*/ 25 w 44"/>
                <a:gd name="T21" fmla="*/ 2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6">
                  <a:moveTo>
                    <a:pt x="25" y="20"/>
                  </a:moveTo>
                  <a:cubicBezTo>
                    <a:pt x="17" y="24"/>
                    <a:pt x="10" y="28"/>
                    <a:pt x="4" y="33"/>
                  </a:cubicBezTo>
                  <a:cubicBezTo>
                    <a:pt x="3" y="33"/>
                    <a:pt x="1" y="35"/>
                    <a:pt x="0" y="3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2" y="54"/>
                    <a:pt x="13" y="53"/>
                    <a:pt x="14" y="51"/>
                  </a:cubicBezTo>
                  <a:cubicBezTo>
                    <a:pt x="21" y="43"/>
                    <a:pt x="24" y="38"/>
                    <a:pt x="26" y="34"/>
                  </a:cubicBezTo>
                  <a:cubicBezTo>
                    <a:pt x="28" y="30"/>
                    <a:pt x="28" y="26"/>
                    <a:pt x="30" y="22"/>
                  </a:cubicBezTo>
                  <a:cubicBezTo>
                    <a:pt x="33" y="15"/>
                    <a:pt x="35" y="10"/>
                    <a:pt x="43" y="1"/>
                  </a:cubicBezTo>
                  <a:cubicBezTo>
                    <a:pt x="44" y="1"/>
                    <a:pt x="44" y="0"/>
                    <a:pt x="44" y="0"/>
                  </a:cubicBezTo>
                  <a:cubicBezTo>
                    <a:pt x="41" y="3"/>
                    <a:pt x="37" y="6"/>
                    <a:pt x="34" y="8"/>
                  </a:cubicBezTo>
                  <a:cubicBezTo>
                    <a:pt x="31" y="14"/>
                    <a:pt x="28" y="18"/>
                    <a:pt x="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6235">
              <a:extLst>
                <a:ext uri="{FF2B5EF4-FFF2-40B4-BE49-F238E27FC236}">
                  <a16:creationId xmlns="" xmlns:a16="http://schemas.microsoft.com/office/drawing/2014/main" id="{F5B07D77-0BC9-4EDE-9A9B-D09FE95DE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3143251"/>
              <a:ext cx="15875" cy="15875"/>
            </a:xfrm>
            <a:custGeom>
              <a:avLst/>
              <a:gdLst>
                <a:gd name="T0" fmla="*/ 3 w 17"/>
                <a:gd name="T1" fmla="*/ 13 h 16"/>
                <a:gd name="T2" fmla="*/ 4 w 17"/>
                <a:gd name="T3" fmla="*/ 16 h 16"/>
                <a:gd name="T4" fmla="*/ 17 w 17"/>
                <a:gd name="T5" fmla="*/ 4 h 16"/>
                <a:gd name="T6" fmla="*/ 13 w 17"/>
                <a:gd name="T7" fmla="*/ 0 h 16"/>
                <a:gd name="T8" fmla="*/ 0 w 17"/>
                <a:gd name="T9" fmla="*/ 11 h 16"/>
                <a:gd name="T10" fmla="*/ 3 w 17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3" y="13"/>
                  </a:moveTo>
                  <a:cubicBezTo>
                    <a:pt x="5" y="12"/>
                    <a:pt x="7" y="13"/>
                    <a:pt x="4" y="16"/>
                  </a:cubicBezTo>
                  <a:cubicBezTo>
                    <a:pt x="9" y="12"/>
                    <a:pt x="13" y="8"/>
                    <a:pt x="17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4"/>
                    <a:pt x="5" y="7"/>
                    <a:pt x="0" y="11"/>
                  </a:cubicBezTo>
                  <a:cubicBezTo>
                    <a:pt x="3" y="9"/>
                    <a:pt x="4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6236">
              <a:extLst>
                <a:ext uri="{FF2B5EF4-FFF2-40B4-BE49-F238E27FC236}">
                  <a16:creationId xmlns="" xmlns:a16="http://schemas.microsoft.com/office/drawing/2014/main" id="{D84B0086-89D8-4018-BE6F-D71FBF703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3162301"/>
              <a:ext cx="38100" cy="25400"/>
            </a:xfrm>
            <a:custGeom>
              <a:avLst/>
              <a:gdLst>
                <a:gd name="T0" fmla="*/ 40 w 41"/>
                <a:gd name="T1" fmla="*/ 5 h 28"/>
                <a:gd name="T2" fmla="*/ 41 w 41"/>
                <a:gd name="T3" fmla="*/ 0 h 28"/>
                <a:gd name="T4" fmla="*/ 36 w 41"/>
                <a:gd name="T5" fmla="*/ 0 h 28"/>
                <a:gd name="T6" fmla="*/ 0 w 41"/>
                <a:gd name="T7" fmla="*/ 22 h 28"/>
                <a:gd name="T8" fmla="*/ 3 w 41"/>
                <a:gd name="T9" fmla="*/ 28 h 28"/>
                <a:gd name="T10" fmla="*/ 40 w 41"/>
                <a:gd name="T11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8">
                  <a:moveTo>
                    <a:pt x="40" y="5"/>
                  </a:moveTo>
                  <a:cubicBezTo>
                    <a:pt x="40" y="4"/>
                    <a:pt x="41" y="2"/>
                    <a:pt x="41" y="0"/>
                  </a:cubicBezTo>
                  <a:cubicBezTo>
                    <a:pt x="39" y="0"/>
                    <a:pt x="37" y="0"/>
                    <a:pt x="36" y="0"/>
                  </a:cubicBezTo>
                  <a:cubicBezTo>
                    <a:pt x="24" y="8"/>
                    <a:pt x="13" y="16"/>
                    <a:pt x="0" y="22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6" y="21"/>
                    <a:pt x="28" y="14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6237">
              <a:extLst>
                <a:ext uri="{FF2B5EF4-FFF2-40B4-BE49-F238E27FC236}">
                  <a16:creationId xmlns="" xmlns:a16="http://schemas.microsoft.com/office/drawing/2014/main" id="{3B8256D7-955E-44AC-89BB-EFFCBAD50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3152776"/>
              <a:ext cx="12700" cy="9525"/>
            </a:xfrm>
            <a:custGeom>
              <a:avLst/>
              <a:gdLst>
                <a:gd name="T0" fmla="*/ 5 w 14"/>
                <a:gd name="T1" fmla="*/ 10 h 10"/>
                <a:gd name="T2" fmla="*/ 6 w 14"/>
                <a:gd name="T3" fmla="*/ 9 h 10"/>
                <a:gd name="T4" fmla="*/ 13 w 14"/>
                <a:gd name="T5" fmla="*/ 4 h 10"/>
                <a:gd name="T6" fmla="*/ 10 w 14"/>
                <a:gd name="T7" fmla="*/ 2 h 10"/>
                <a:gd name="T8" fmla="*/ 0 w 14"/>
                <a:gd name="T9" fmla="*/ 10 h 10"/>
                <a:gd name="T10" fmla="*/ 5 w 1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5" y="10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10" y="4"/>
                    <a:pt x="13" y="4"/>
                  </a:cubicBezTo>
                  <a:cubicBezTo>
                    <a:pt x="14" y="2"/>
                    <a:pt x="13" y="0"/>
                    <a:pt x="10" y="2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1" y="10"/>
                    <a:pt x="3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6238">
              <a:extLst>
                <a:ext uri="{FF2B5EF4-FFF2-40B4-BE49-F238E27FC236}">
                  <a16:creationId xmlns="" xmlns:a16="http://schemas.microsoft.com/office/drawing/2014/main" id="{238B16F8-37E8-4BF6-952C-3C5AA6B5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3154363"/>
              <a:ext cx="12700" cy="11113"/>
            </a:xfrm>
            <a:custGeom>
              <a:avLst/>
              <a:gdLst>
                <a:gd name="T0" fmla="*/ 9 w 13"/>
                <a:gd name="T1" fmla="*/ 1 h 12"/>
                <a:gd name="T2" fmla="*/ 2 w 13"/>
                <a:gd name="T3" fmla="*/ 7 h 12"/>
                <a:gd name="T4" fmla="*/ 1 w 13"/>
                <a:gd name="T5" fmla="*/ 7 h 12"/>
                <a:gd name="T6" fmla="*/ 0 w 13"/>
                <a:gd name="T7" fmla="*/ 12 h 12"/>
                <a:gd name="T8" fmla="*/ 10 w 13"/>
                <a:gd name="T9" fmla="*/ 4 h 12"/>
                <a:gd name="T10" fmla="*/ 9 w 13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9" y="1"/>
                  </a:moveTo>
                  <a:cubicBezTo>
                    <a:pt x="8" y="3"/>
                    <a:pt x="5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3" y="10"/>
                    <a:pt x="7" y="7"/>
                    <a:pt x="10" y="4"/>
                  </a:cubicBezTo>
                  <a:cubicBezTo>
                    <a:pt x="13" y="1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6239">
              <a:extLst>
                <a:ext uri="{FF2B5EF4-FFF2-40B4-BE49-F238E27FC236}">
                  <a16:creationId xmlns="" xmlns:a16="http://schemas.microsoft.com/office/drawing/2014/main" id="{C3A59732-4252-4F76-A8D2-E579F5556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51" y="3155951"/>
              <a:ext cx="7938" cy="6350"/>
            </a:xfrm>
            <a:custGeom>
              <a:avLst/>
              <a:gdLst>
                <a:gd name="T0" fmla="*/ 8 w 8"/>
                <a:gd name="T1" fmla="*/ 0 h 6"/>
                <a:gd name="T2" fmla="*/ 1 w 8"/>
                <a:gd name="T3" fmla="*/ 5 h 6"/>
                <a:gd name="T4" fmla="*/ 0 w 8"/>
                <a:gd name="T5" fmla="*/ 6 h 6"/>
                <a:gd name="T6" fmla="*/ 1 w 8"/>
                <a:gd name="T7" fmla="*/ 6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0"/>
                    <a:pt x="1" y="2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6"/>
                    <a:pt x="7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6240">
              <a:extLst>
                <a:ext uri="{FF2B5EF4-FFF2-40B4-BE49-F238E27FC236}">
                  <a16:creationId xmlns="" xmlns:a16="http://schemas.microsoft.com/office/drawing/2014/main" id="{BF3B3F86-C297-499A-81F8-B93C6A9B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6" y="3159126"/>
              <a:ext cx="39688" cy="20638"/>
            </a:xfrm>
            <a:custGeom>
              <a:avLst/>
              <a:gdLst>
                <a:gd name="T0" fmla="*/ 14 w 42"/>
                <a:gd name="T1" fmla="*/ 6 h 21"/>
                <a:gd name="T2" fmla="*/ 0 w 42"/>
                <a:gd name="T3" fmla="*/ 12 h 21"/>
                <a:gd name="T4" fmla="*/ 14 w 42"/>
                <a:gd name="T5" fmla="*/ 16 h 21"/>
                <a:gd name="T6" fmla="*/ 42 w 42"/>
                <a:gd name="T7" fmla="*/ 19 h 21"/>
                <a:gd name="T8" fmla="*/ 32 w 42"/>
                <a:gd name="T9" fmla="*/ 0 h 21"/>
                <a:gd name="T10" fmla="*/ 14 w 42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14" y="6"/>
                  </a:moveTo>
                  <a:cubicBezTo>
                    <a:pt x="7" y="9"/>
                    <a:pt x="0" y="12"/>
                    <a:pt x="0" y="12"/>
                  </a:cubicBezTo>
                  <a:cubicBezTo>
                    <a:pt x="0" y="12"/>
                    <a:pt x="8" y="14"/>
                    <a:pt x="14" y="16"/>
                  </a:cubicBezTo>
                  <a:cubicBezTo>
                    <a:pt x="18" y="18"/>
                    <a:pt x="32" y="21"/>
                    <a:pt x="42" y="19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1"/>
                    <a:pt x="18" y="4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6241">
              <a:extLst>
                <a:ext uri="{FF2B5EF4-FFF2-40B4-BE49-F238E27FC236}">
                  <a16:creationId xmlns="" xmlns:a16="http://schemas.microsoft.com/office/drawing/2014/main" id="{47E7279E-42BE-4DDB-85FD-AB6C7DCBB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6" y="3192463"/>
              <a:ext cx="36513" cy="34925"/>
            </a:xfrm>
            <a:custGeom>
              <a:avLst/>
              <a:gdLst>
                <a:gd name="T0" fmla="*/ 11 w 39"/>
                <a:gd name="T1" fmla="*/ 24 h 38"/>
                <a:gd name="T2" fmla="*/ 1 w 39"/>
                <a:gd name="T3" fmla="*/ 37 h 38"/>
                <a:gd name="T4" fmla="*/ 19 w 39"/>
                <a:gd name="T5" fmla="*/ 31 h 38"/>
                <a:gd name="T6" fmla="*/ 39 w 39"/>
                <a:gd name="T7" fmla="*/ 20 h 38"/>
                <a:gd name="T8" fmla="*/ 29 w 39"/>
                <a:gd name="T9" fmla="*/ 0 h 38"/>
                <a:gd name="T10" fmla="*/ 11 w 39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11" y="24"/>
                  </a:moveTo>
                  <a:cubicBezTo>
                    <a:pt x="7" y="31"/>
                    <a:pt x="1" y="37"/>
                    <a:pt x="1" y="37"/>
                  </a:cubicBezTo>
                  <a:cubicBezTo>
                    <a:pt x="0" y="38"/>
                    <a:pt x="10" y="35"/>
                    <a:pt x="19" y="31"/>
                  </a:cubicBezTo>
                  <a:cubicBezTo>
                    <a:pt x="24" y="29"/>
                    <a:pt x="31" y="27"/>
                    <a:pt x="39" y="2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8"/>
                    <a:pt x="13" y="20"/>
                    <a:pt x="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6242">
              <a:extLst>
                <a:ext uri="{FF2B5EF4-FFF2-40B4-BE49-F238E27FC236}">
                  <a16:creationId xmlns="" xmlns:a16="http://schemas.microsoft.com/office/drawing/2014/main" id="{6485972E-43B9-4126-BD9A-18F9B3C4B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3179763"/>
              <a:ext cx="53975" cy="20638"/>
            </a:xfrm>
            <a:custGeom>
              <a:avLst/>
              <a:gdLst>
                <a:gd name="T0" fmla="*/ 32 w 58"/>
                <a:gd name="T1" fmla="*/ 16 h 22"/>
                <a:gd name="T2" fmla="*/ 46 w 58"/>
                <a:gd name="T3" fmla="*/ 16 h 22"/>
                <a:gd name="T4" fmla="*/ 58 w 58"/>
                <a:gd name="T5" fmla="*/ 11 h 22"/>
                <a:gd name="T6" fmla="*/ 56 w 58"/>
                <a:gd name="T7" fmla="*/ 11 h 22"/>
                <a:gd name="T8" fmla="*/ 33 w 58"/>
                <a:gd name="T9" fmla="*/ 11 h 22"/>
                <a:gd name="T10" fmla="*/ 22 w 58"/>
                <a:gd name="T11" fmla="*/ 6 h 22"/>
                <a:gd name="T12" fmla="*/ 5 w 58"/>
                <a:gd name="T13" fmla="*/ 1 h 22"/>
                <a:gd name="T14" fmla="*/ 0 w 58"/>
                <a:gd name="T15" fmla="*/ 0 h 22"/>
                <a:gd name="T16" fmla="*/ 4 w 58"/>
                <a:gd name="T17" fmla="*/ 22 h 22"/>
                <a:gd name="T18" fmla="*/ 9 w 58"/>
                <a:gd name="T19" fmla="*/ 22 h 22"/>
                <a:gd name="T20" fmla="*/ 32 w 58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2">
                  <a:moveTo>
                    <a:pt x="32" y="16"/>
                  </a:moveTo>
                  <a:cubicBezTo>
                    <a:pt x="35" y="15"/>
                    <a:pt x="40" y="15"/>
                    <a:pt x="46" y="16"/>
                  </a:cubicBezTo>
                  <a:cubicBezTo>
                    <a:pt x="50" y="14"/>
                    <a:pt x="54" y="12"/>
                    <a:pt x="58" y="11"/>
                  </a:cubicBezTo>
                  <a:cubicBezTo>
                    <a:pt x="57" y="11"/>
                    <a:pt x="57" y="11"/>
                    <a:pt x="56" y="11"/>
                  </a:cubicBezTo>
                  <a:cubicBezTo>
                    <a:pt x="45" y="14"/>
                    <a:pt x="40" y="12"/>
                    <a:pt x="33" y="11"/>
                  </a:cubicBezTo>
                  <a:cubicBezTo>
                    <a:pt x="29" y="9"/>
                    <a:pt x="26" y="8"/>
                    <a:pt x="22" y="6"/>
                  </a:cubicBezTo>
                  <a:cubicBezTo>
                    <a:pt x="18" y="5"/>
                    <a:pt x="13" y="3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2"/>
                    <a:pt x="8" y="22"/>
                    <a:pt x="9" y="22"/>
                  </a:cubicBezTo>
                  <a:cubicBezTo>
                    <a:pt x="16" y="21"/>
                    <a:pt x="24" y="19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6243">
              <a:extLst>
                <a:ext uri="{FF2B5EF4-FFF2-40B4-BE49-F238E27FC236}">
                  <a16:creationId xmlns="" xmlns:a16="http://schemas.microsoft.com/office/drawing/2014/main" id="{CED9F8F8-4466-4065-8762-F50032F4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6" y="3195638"/>
              <a:ext cx="49213" cy="41275"/>
            </a:xfrm>
            <a:custGeom>
              <a:avLst/>
              <a:gdLst>
                <a:gd name="T0" fmla="*/ 29 w 53"/>
                <a:gd name="T1" fmla="*/ 14 h 44"/>
                <a:gd name="T2" fmla="*/ 5 w 53"/>
                <a:gd name="T3" fmla="*/ 20 h 44"/>
                <a:gd name="T4" fmla="*/ 0 w 53"/>
                <a:gd name="T5" fmla="*/ 22 h 44"/>
                <a:gd name="T6" fmla="*/ 4 w 53"/>
                <a:gd name="T7" fmla="*/ 44 h 44"/>
                <a:gd name="T8" fmla="*/ 10 w 53"/>
                <a:gd name="T9" fmla="*/ 41 h 44"/>
                <a:gd name="T10" fmla="*/ 25 w 53"/>
                <a:gd name="T11" fmla="*/ 27 h 44"/>
                <a:gd name="T12" fmla="*/ 33 w 53"/>
                <a:gd name="T13" fmla="*/ 17 h 44"/>
                <a:gd name="T14" fmla="*/ 51 w 53"/>
                <a:gd name="T15" fmla="*/ 0 h 44"/>
                <a:gd name="T16" fmla="*/ 53 w 53"/>
                <a:gd name="T17" fmla="*/ 0 h 44"/>
                <a:gd name="T18" fmla="*/ 40 w 53"/>
                <a:gd name="T19" fmla="*/ 5 h 44"/>
                <a:gd name="T20" fmla="*/ 29 w 53"/>
                <a:gd name="T2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4">
                  <a:moveTo>
                    <a:pt x="29" y="14"/>
                  </a:moveTo>
                  <a:cubicBezTo>
                    <a:pt x="19" y="16"/>
                    <a:pt x="12" y="17"/>
                    <a:pt x="5" y="20"/>
                  </a:cubicBezTo>
                  <a:cubicBezTo>
                    <a:pt x="3" y="20"/>
                    <a:pt x="2" y="21"/>
                    <a:pt x="0" y="22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3"/>
                    <a:pt x="8" y="42"/>
                    <a:pt x="10" y="41"/>
                  </a:cubicBezTo>
                  <a:cubicBezTo>
                    <a:pt x="18" y="35"/>
                    <a:pt x="22" y="31"/>
                    <a:pt x="25" y="27"/>
                  </a:cubicBezTo>
                  <a:cubicBezTo>
                    <a:pt x="28" y="24"/>
                    <a:pt x="30" y="20"/>
                    <a:pt x="33" y="17"/>
                  </a:cubicBezTo>
                  <a:cubicBezTo>
                    <a:pt x="38" y="11"/>
                    <a:pt x="41" y="6"/>
                    <a:pt x="51" y="0"/>
                  </a:cubicBezTo>
                  <a:cubicBezTo>
                    <a:pt x="52" y="0"/>
                    <a:pt x="52" y="0"/>
                    <a:pt x="53" y="0"/>
                  </a:cubicBezTo>
                  <a:cubicBezTo>
                    <a:pt x="48" y="1"/>
                    <a:pt x="44" y="3"/>
                    <a:pt x="40" y="5"/>
                  </a:cubicBezTo>
                  <a:cubicBezTo>
                    <a:pt x="36" y="9"/>
                    <a:pt x="31" y="12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6244">
              <a:extLst>
                <a:ext uri="{FF2B5EF4-FFF2-40B4-BE49-F238E27FC236}">
                  <a16:creationId xmlns="" xmlns:a16="http://schemas.microsoft.com/office/drawing/2014/main" id="{14DF2A38-6F5B-4791-977B-70DC78A7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63" y="3181351"/>
              <a:ext cx="17463" cy="14288"/>
            </a:xfrm>
            <a:custGeom>
              <a:avLst/>
              <a:gdLst>
                <a:gd name="T0" fmla="*/ 2 w 18"/>
                <a:gd name="T1" fmla="*/ 10 h 14"/>
                <a:gd name="T2" fmla="*/ 3 w 18"/>
                <a:gd name="T3" fmla="*/ 14 h 14"/>
                <a:gd name="T4" fmla="*/ 18 w 18"/>
                <a:gd name="T5" fmla="*/ 6 h 14"/>
                <a:gd name="T6" fmla="*/ 15 w 18"/>
                <a:gd name="T7" fmla="*/ 0 h 14"/>
                <a:gd name="T8" fmla="*/ 0 w 18"/>
                <a:gd name="T9" fmla="*/ 8 h 14"/>
                <a:gd name="T10" fmla="*/ 2 w 18"/>
                <a:gd name="T1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2" y="10"/>
                  </a:moveTo>
                  <a:cubicBezTo>
                    <a:pt x="5" y="10"/>
                    <a:pt x="5" y="11"/>
                    <a:pt x="3" y="14"/>
                  </a:cubicBezTo>
                  <a:cubicBezTo>
                    <a:pt x="8" y="11"/>
                    <a:pt x="13" y="9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3" y="7"/>
                    <a:pt x="4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6245">
              <a:extLst>
                <a:ext uri="{FF2B5EF4-FFF2-40B4-BE49-F238E27FC236}">
                  <a16:creationId xmlns="" xmlns:a16="http://schemas.microsoft.com/office/drawing/2014/main" id="{FA6A8F96-ACAE-4ACB-B5D5-B50A6160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3194051"/>
              <a:ext cx="42863" cy="17463"/>
            </a:xfrm>
            <a:custGeom>
              <a:avLst/>
              <a:gdLst>
                <a:gd name="T0" fmla="*/ 42 w 45"/>
                <a:gd name="T1" fmla="*/ 6 h 18"/>
                <a:gd name="T2" fmla="*/ 45 w 45"/>
                <a:gd name="T3" fmla="*/ 1 h 18"/>
                <a:gd name="T4" fmla="*/ 40 w 45"/>
                <a:gd name="T5" fmla="*/ 0 h 18"/>
                <a:gd name="T6" fmla="*/ 0 w 45"/>
                <a:gd name="T7" fmla="*/ 11 h 18"/>
                <a:gd name="T8" fmla="*/ 1 w 45"/>
                <a:gd name="T9" fmla="*/ 18 h 18"/>
                <a:gd name="T10" fmla="*/ 42 w 45"/>
                <a:gd name="T1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8">
                  <a:moveTo>
                    <a:pt x="42" y="6"/>
                  </a:moveTo>
                  <a:cubicBezTo>
                    <a:pt x="43" y="4"/>
                    <a:pt x="44" y="3"/>
                    <a:pt x="45" y="1"/>
                  </a:cubicBezTo>
                  <a:cubicBezTo>
                    <a:pt x="43" y="0"/>
                    <a:pt x="41" y="0"/>
                    <a:pt x="40" y="0"/>
                  </a:cubicBezTo>
                  <a:cubicBezTo>
                    <a:pt x="27" y="5"/>
                    <a:pt x="13" y="8"/>
                    <a:pt x="0" y="1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5" y="15"/>
                    <a:pt x="29" y="11"/>
                    <a:pt x="4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6246">
              <a:extLst>
                <a:ext uri="{FF2B5EF4-FFF2-40B4-BE49-F238E27FC236}">
                  <a16:creationId xmlns="" xmlns:a16="http://schemas.microsoft.com/office/drawing/2014/main" id="{A61C0331-868E-43F4-B63A-FB3DE634F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1" y="3189288"/>
              <a:ext cx="14288" cy="6350"/>
            </a:xfrm>
            <a:custGeom>
              <a:avLst/>
              <a:gdLst>
                <a:gd name="T0" fmla="*/ 5 w 16"/>
                <a:gd name="T1" fmla="*/ 7 h 7"/>
                <a:gd name="T2" fmla="*/ 6 w 16"/>
                <a:gd name="T3" fmla="*/ 6 h 7"/>
                <a:gd name="T4" fmla="*/ 14 w 16"/>
                <a:gd name="T5" fmla="*/ 3 h 7"/>
                <a:gd name="T6" fmla="*/ 12 w 16"/>
                <a:gd name="T7" fmla="*/ 1 h 7"/>
                <a:gd name="T8" fmla="*/ 0 w 16"/>
                <a:gd name="T9" fmla="*/ 6 h 7"/>
                <a:gd name="T10" fmla="*/ 5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5" y="7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12" y="3"/>
                    <a:pt x="14" y="3"/>
                  </a:cubicBezTo>
                  <a:cubicBezTo>
                    <a:pt x="16" y="1"/>
                    <a:pt x="15" y="0"/>
                    <a:pt x="12" y="1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1" y="6"/>
                    <a:pt x="3" y="6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6248">
              <a:extLst>
                <a:ext uri="{FF2B5EF4-FFF2-40B4-BE49-F238E27FC236}">
                  <a16:creationId xmlns="" xmlns:a16="http://schemas.microsoft.com/office/drawing/2014/main" id="{A2332468-C6F8-4AAE-9F69-6DDDAFA4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3190876"/>
              <a:ext cx="14288" cy="9525"/>
            </a:xfrm>
            <a:custGeom>
              <a:avLst/>
              <a:gdLst>
                <a:gd name="T0" fmla="*/ 12 w 15"/>
                <a:gd name="T1" fmla="*/ 0 h 9"/>
                <a:gd name="T2" fmla="*/ 4 w 15"/>
                <a:gd name="T3" fmla="*/ 4 h 9"/>
                <a:gd name="T4" fmla="*/ 3 w 15"/>
                <a:gd name="T5" fmla="*/ 4 h 9"/>
                <a:gd name="T6" fmla="*/ 0 w 15"/>
                <a:gd name="T7" fmla="*/ 9 h 9"/>
                <a:gd name="T8" fmla="*/ 13 w 15"/>
                <a:gd name="T9" fmla="*/ 4 h 9"/>
                <a:gd name="T10" fmla="*/ 12 w 1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2" y="0"/>
                  </a:moveTo>
                  <a:cubicBezTo>
                    <a:pt x="11" y="2"/>
                    <a:pt x="6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1" y="7"/>
                    <a:pt x="0" y="9"/>
                  </a:cubicBezTo>
                  <a:cubicBezTo>
                    <a:pt x="4" y="7"/>
                    <a:pt x="8" y="5"/>
                    <a:pt x="13" y="4"/>
                  </a:cubicBezTo>
                  <a:cubicBezTo>
                    <a:pt x="15" y="1"/>
                    <a:pt x="15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6249">
              <a:extLst>
                <a:ext uri="{FF2B5EF4-FFF2-40B4-BE49-F238E27FC236}">
                  <a16:creationId xmlns="" xmlns:a16="http://schemas.microsoft.com/office/drawing/2014/main" id="{A26C6CA7-429B-4077-8E69-AF50BBB1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3" y="3190876"/>
              <a:ext cx="7938" cy="4763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3 h 5"/>
                <a:gd name="T4" fmla="*/ 0 w 9"/>
                <a:gd name="T5" fmla="*/ 4 h 5"/>
                <a:gd name="T6" fmla="*/ 1 w 9"/>
                <a:gd name="T7" fmla="*/ 4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7" y="0"/>
                    <a:pt x="2" y="1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6250">
              <a:extLst>
                <a:ext uri="{FF2B5EF4-FFF2-40B4-BE49-F238E27FC236}">
                  <a16:creationId xmlns="" xmlns:a16="http://schemas.microsoft.com/office/drawing/2014/main" id="{9466FA01-3426-442A-9988-AF3CFAF73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3178176"/>
              <a:ext cx="34925" cy="22225"/>
            </a:xfrm>
            <a:custGeom>
              <a:avLst/>
              <a:gdLst>
                <a:gd name="T0" fmla="*/ 16 w 38"/>
                <a:gd name="T1" fmla="*/ 2 h 23"/>
                <a:gd name="T2" fmla="*/ 1 w 38"/>
                <a:gd name="T3" fmla="*/ 5 h 23"/>
                <a:gd name="T4" fmla="*/ 13 w 38"/>
                <a:gd name="T5" fmla="*/ 12 h 23"/>
                <a:gd name="T6" fmla="*/ 38 w 38"/>
                <a:gd name="T7" fmla="*/ 23 h 23"/>
                <a:gd name="T8" fmla="*/ 34 w 38"/>
                <a:gd name="T9" fmla="*/ 1 h 23"/>
                <a:gd name="T10" fmla="*/ 16 w 38"/>
                <a:gd name="T1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3">
                  <a:moveTo>
                    <a:pt x="16" y="2"/>
                  </a:moveTo>
                  <a:cubicBezTo>
                    <a:pt x="8" y="3"/>
                    <a:pt x="0" y="5"/>
                    <a:pt x="1" y="5"/>
                  </a:cubicBezTo>
                  <a:cubicBezTo>
                    <a:pt x="1" y="5"/>
                    <a:pt x="7" y="8"/>
                    <a:pt x="13" y="12"/>
                  </a:cubicBezTo>
                  <a:cubicBezTo>
                    <a:pt x="16" y="15"/>
                    <a:pt x="28" y="22"/>
                    <a:pt x="38" y="2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6" y="0"/>
                    <a:pt x="20" y="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6251">
              <a:extLst>
                <a:ext uri="{FF2B5EF4-FFF2-40B4-BE49-F238E27FC236}">
                  <a16:creationId xmlns="" xmlns:a16="http://schemas.microsoft.com/office/drawing/2014/main" id="{FB6F7375-0AF4-40F0-BF7E-F50C4C91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3216276"/>
              <a:ext cx="39688" cy="26988"/>
            </a:xfrm>
            <a:custGeom>
              <a:avLst/>
              <a:gdLst>
                <a:gd name="T0" fmla="*/ 14 w 42"/>
                <a:gd name="T1" fmla="*/ 19 h 29"/>
                <a:gd name="T2" fmla="*/ 1 w 42"/>
                <a:gd name="T3" fmla="*/ 29 h 29"/>
                <a:gd name="T4" fmla="*/ 20 w 42"/>
                <a:gd name="T5" fmla="*/ 28 h 29"/>
                <a:gd name="T6" fmla="*/ 42 w 42"/>
                <a:gd name="T7" fmla="*/ 22 h 29"/>
                <a:gd name="T8" fmla="*/ 38 w 42"/>
                <a:gd name="T9" fmla="*/ 0 h 29"/>
                <a:gd name="T10" fmla="*/ 14 w 42"/>
                <a:gd name="T1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9">
                  <a:moveTo>
                    <a:pt x="14" y="19"/>
                  </a:moveTo>
                  <a:cubicBezTo>
                    <a:pt x="9" y="24"/>
                    <a:pt x="1" y="28"/>
                    <a:pt x="1" y="29"/>
                  </a:cubicBezTo>
                  <a:cubicBezTo>
                    <a:pt x="0" y="29"/>
                    <a:pt x="10" y="29"/>
                    <a:pt x="20" y="28"/>
                  </a:cubicBezTo>
                  <a:cubicBezTo>
                    <a:pt x="25" y="27"/>
                    <a:pt x="33" y="27"/>
                    <a:pt x="42" y="22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9" y="5"/>
                    <a:pt x="17" y="15"/>
                    <a:pt x="1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6252">
              <a:extLst>
                <a:ext uri="{FF2B5EF4-FFF2-40B4-BE49-F238E27FC236}">
                  <a16:creationId xmlns="" xmlns:a16="http://schemas.microsoft.com/office/drawing/2014/main" id="{8DE88086-9E78-434B-AD0A-5AB79A1D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6" y="3182938"/>
              <a:ext cx="50800" cy="26988"/>
            </a:xfrm>
            <a:custGeom>
              <a:avLst/>
              <a:gdLst>
                <a:gd name="T0" fmla="*/ 28 w 55"/>
                <a:gd name="T1" fmla="*/ 24 h 28"/>
                <a:gd name="T2" fmla="*/ 41 w 55"/>
                <a:gd name="T3" fmla="*/ 28 h 28"/>
                <a:gd name="T4" fmla="*/ 55 w 55"/>
                <a:gd name="T5" fmla="*/ 26 h 28"/>
                <a:gd name="T6" fmla="*/ 53 w 55"/>
                <a:gd name="T7" fmla="*/ 26 h 28"/>
                <a:gd name="T8" fmla="*/ 31 w 55"/>
                <a:gd name="T9" fmla="*/ 20 h 28"/>
                <a:gd name="T10" fmla="*/ 21 w 55"/>
                <a:gd name="T11" fmla="*/ 12 h 28"/>
                <a:gd name="T12" fmla="*/ 6 w 55"/>
                <a:gd name="T13" fmla="*/ 3 h 28"/>
                <a:gd name="T14" fmla="*/ 2 w 55"/>
                <a:gd name="T15" fmla="*/ 0 h 28"/>
                <a:gd name="T16" fmla="*/ 0 w 55"/>
                <a:gd name="T17" fmla="*/ 23 h 28"/>
                <a:gd name="T18" fmla="*/ 5 w 55"/>
                <a:gd name="T19" fmla="*/ 24 h 28"/>
                <a:gd name="T20" fmla="*/ 28 w 55"/>
                <a:gd name="T21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8">
                  <a:moveTo>
                    <a:pt x="28" y="24"/>
                  </a:moveTo>
                  <a:cubicBezTo>
                    <a:pt x="31" y="24"/>
                    <a:pt x="36" y="25"/>
                    <a:pt x="41" y="28"/>
                  </a:cubicBezTo>
                  <a:cubicBezTo>
                    <a:pt x="46" y="27"/>
                    <a:pt x="50" y="27"/>
                    <a:pt x="55" y="26"/>
                  </a:cubicBezTo>
                  <a:cubicBezTo>
                    <a:pt x="54" y="26"/>
                    <a:pt x="54" y="26"/>
                    <a:pt x="53" y="26"/>
                  </a:cubicBezTo>
                  <a:cubicBezTo>
                    <a:pt x="42" y="26"/>
                    <a:pt x="37" y="23"/>
                    <a:pt x="31" y="20"/>
                  </a:cubicBezTo>
                  <a:cubicBezTo>
                    <a:pt x="27" y="17"/>
                    <a:pt x="25" y="15"/>
                    <a:pt x="21" y="12"/>
                  </a:cubicBezTo>
                  <a:cubicBezTo>
                    <a:pt x="18" y="10"/>
                    <a:pt x="13" y="7"/>
                    <a:pt x="6" y="3"/>
                  </a:cubicBezTo>
                  <a:cubicBezTo>
                    <a:pt x="5" y="2"/>
                    <a:pt x="3" y="1"/>
                    <a:pt x="2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12" y="25"/>
                    <a:pt x="19" y="25"/>
                    <a:pt x="2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6253">
              <a:extLst>
                <a:ext uri="{FF2B5EF4-FFF2-40B4-BE49-F238E27FC236}">
                  <a16:creationId xmlns="" xmlns:a16="http://schemas.microsoft.com/office/drawing/2014/main" id="{A56DC995-BFFD-41BD-A8C2-063B635F8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3214688"/>
              <a:ext cx="55563" cy="26988"/>
            </a:xfrm>
            <a:custGeom>
              <a:avLst/>
              <a:gdLst>
                <a:gd name="T0" fmla="*/ 32 w 59"/>
                <a:gd name="T1" fmla="*/ 7 h 29"/>
                <a:gd name="T2" fmla="*/ 7 w 59"/>
                <a:gd name="T3" fmla="*/ 6 h 29"/>
                <a:gd name="T4" fmla="*/ 2 w 59"/>
                <a:gd name="T5" fmla="*/ 7 h 29"/>
                <a:gd name="T6" fmla="*/ 0 w 59"/>
                <a:gd name="T7" fmla="*/ 29 h 29"/>
                <a:gd name="T8" fmla="*/ 7 w 59"/>
                <a:gd name="T9" fmla="*/ 28 h 29"/>
                <a:gd name="T10" fmla="*/ 25 w 59"/>
                <a:gd name="T11" fmla="*/ 19 h 29"/>
                <a:gd name="T12" fmla="*/ 35 w 59"/>
                <a:gd name="T13" fmla="*/ 11 h 29"/>
                <a:gd name="T14" fmla="*/ 57 w 59"/>
                <a:gd name="T15" fmla="*/ 0 h 29"/>
                <a:gd name="T16" fmla="*/ 59 w 59"/>
                <a:gd name="T17" fmla="*/ 0 h 29"/>
                <a:gd name="T18" fmla="*/ 45 w 59"/>
                <a:gd name="T19" fmla="*/ 1 h 29"/>
                <a:gd name="T20" fmla="*/ 32 w 59"/>
                <a:gd name="T21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9">
                  <a:moveTo>
                    <a:pt x="32" y="7"/>
                  </a:moveTo>
                  <a:cubicBezTo>
                    <a:pt x="22" y="6"/>
                    <a:pt x="15" y="6"/>
                    <a:pt x="7" y="6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9"/>
                    <a:pt x="4" y="28"/>
                    <a:pt x="7" y="28"/>
                  </a:cubicBezTo>
                  <a:cubicBezTo>
                    <a:pt x="16" y="24"/>
                    <a:pt x="21" y="21"/>
                    <a:pt x="25" y="19"/>
                  </a:cubicBezTo>
                  <a:cubicBezTo>
                    <a:pt x="29" y="16"/>
                    <a:pt x="31" y="14"/>
                    <a:pt x="35" y="11"/>
                  </a:cubicBezTo>
                  <a:cubicBezTo>
                    <a:pt x="41" y="6"/>
                    <a:pt x="46" y="3"/>
                    <a:pt x="57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4" y="0"/>
                    <a:pt x="50" y="1"/>
                    <a:pt x="45" y="1"/>
                  </a:cubicBezTo>
                  <a:cubicBezTo>
                    <a:pt x="40" y="5"/>
                    <a:pt x="35" y="6"/>
                    <a:pt x="3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6254">
              <a:extLst>
                <a:ext uri="{FF2B5EF4-FFF2-40B4-BE49-F238E27FC236}">
                  <a16:creationId xmlns="" xmlns:a16="http://schemas.microsoft.com/office/drawing/2014/main" id="{0EEA6AAC-1146-492B-8438-07A30ACEB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376" y="3205163"/>
              <a:ext cx="17463" cy="9525"/>
            </a:xfrm>
            <a:custGeom>
              <a:avLst/>
              <a:gdLst>
                <a:gd name="T0" fmla="*/ 1 w 18"/>
                <a:gd name="T1" fmla="*/ 6 h 10"/>
                <a:gd name="T2" fmla="*/ 1 w 18"/>
                <a:gd name="T3" fmla="*/ 10 h 10"/>
                <a:gd name="T4" fmla="*/ 18 w 18"/>
                <a:gd name="T5" fmla="*/ 7 h 10"/>
                <a:gd name="T6" fmla="*/ 17 w 18"/>
                <a:gd name="T7" fmla="*/ 0 h 10"/>
                <a:gd name="T8" fmla="*/ 0 w 18"/>
                <a:gd name="T9" fmla="*/ 3 h 10"/>
                <a:gd name="T10" fmla="*/ 1 w 18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" y="6"/>
                  </a:moveTo>
                  <a:cubicBezTo>
                    <a:pt x="3" y="7"/>
                    <a:pt x="4" y="8"/>
                    <a:pt x="1" y="10"/>
                  </a:cubicBezTo>
                  <a:cubicBezTo>
                    <a:pt x="6" y="9"/>
                    <a:pt x="12" y="8"/>
                    <a:pt x="18" y="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"/>
                    <a:pt x="5" y="2"/>
                    <a:pt x="0" y="3"/>
                  </a:cubicBezTo>
                  <a:cubicBezTo>
                    <a:pt x="3" y="3"/>
                    <a:pt x="3" y="5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6255">
              <a:extLst>
                <a:ext uri="{FF2B5EF4-FFF2-40B4-BE49-F238E27FC236}">
                  <a16:creationId xmlns="" xmlns:a16="http://schemas.microsoft.com/office/drawing/2014/main" id="{9AD81E41-8213-453E-A433-277F14B8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3209926"/>
              <a:ext cx="44450" cy="6350"/>
            </a:xfrm>
            <a:custGeom>
              <a:avLst/>
              <a:gdLst>
                <a:gd name="T0" fmla="*/ 43 w 47"/>
                <a:gd name="T1" fmla="*/ 6 h 8"/>
                <a:gd name="T2" fmla="*/ 47 w 47"/>
                <a:gd name="T3" fmla="*/ 3 h 8"/>
                <a:gd name="T4" fmla="*/ 42 w 47"/>
                <a:gd name="T5" fmla="*/ 0 h 8"/>
                <a:gd name="T6" fmla="*/ 1 w 47"/>
                <a:gd name="T7" fmla="*/ 0 h 8"/>
                <a:gd name="T8" fmla="*/ 0 w 47"/>
                <a:gd name="T9" fmla="*/ 7 h 8"/>
                <a:gd name="T10" fmla="*/ 43 w 47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8">
                  <a:moveTo>
                    <a:pt x="43" y="6"/>
                  </a:moveTo>
                  <a:cubicBezTo>
                    <a:pt x="45" y="5"/>
                    <a:pt x="46" y="4"/>
                    <a:pt x="47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9" y="1"/>
                    <a:pt x="15" y="1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5" y="8"/>
                    <a:pt x="29" y="7"/>
                    <a:pt x="4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6256">
              <a:extLst>
                <a:ext uri="{FF2B5EF4-FFF2-40B4-BE49-F238E27FC236}">
                  <a16:creationId xmlns="" xmlns:a16="http://schemas.microsoft.com/office/drawing/2014/main" id="{ADF10AEF-215F-4686-9E87-C66C86AF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6" y="3206751"/>
              <a:ext cx="15875" cy="4763"/>
            </a:xfrm>
            <a:custGeom>
              <a:avLst/>
              <a:gdLst>
                <a:gd name="T0" fmla="*/ 5 w 17"/>
                <a:gd name="T1" fmla="*/ 5 h 5"/>
                <a:gd name="T2" fmla="*/ 6 w 17"/>
                <a:gd name="T3" fmla="*/ 4 h 5"/>
                <a:gd name="T4" fmla="*/ 15 w 17"/>
                <a:gd name="T5" fmla="*/ 3 h 5"/>
                <a:gd name="T6" fmla="*/ 14 w 17"/>
                <a:gd name="T7" fmla="*/ 0 h 5"/>
                <a:gd name="T8" fmla="*/ 0 w 17"/>
                <a:gd name="T9" fmla="*/ 2 h 5"/>
                <a:gd name="T10" fmla="*/ 5 w 17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13" y="2"/>
                    <a:pt x="15" y="3"/>
                  </a:cubicBezTo>
                  <a:cubicBezTo>
                    <a:pt x="17" y="2"/>
                    <a:pt x="17" y="0"/>
                    <a:pt x="14" y="0"/>
                  </a:cubicBezTo>
                  <a:cubicBezTo>
                    <a:pt x="9" y="1"/>
                    <a:pt x="5" y="1"/>
                    <a:pt x="0" y="2"/>
                  </a:cubicBezTo>
                  <a:cubicBezTo>
                    <a:pt x="2" y="2"/>
                    <a:pt x="4" y="3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6257">
              <a:extLst>
                <a:ext uri="{FF2B5EF4-FFF2-40B4-BE49-F238E27FC236}">
                  <a16:creationId xmlns="" xmlns:a16="http://schemas.microsoft.com/office/drawing/2014/main" id="{DC77ADBD-09D3-4AAB-AE08-F1B392EED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263" y="3209926"/>
              <a:ext cx="15875" cy="4763"/>
            </a:xfrm>
            <a:custGeom>
              <a:avLst/>
              <a:gdLst>
                <a:gd name="T0" fmla="*/ 14 w 17"/>
                <a:gd name="T1" fmla="*/ 0 h 5"/>
                <a:gd name="T2" fmla="*/ 5 w 17"/>
                <a:gd name="T3" fmla="*/ 2 h 5"/>
                <a:gd name="T4" fmla="*/ 4 w 17"/>
                <a:gd name="T5" fmla="*/ 2 h 5"/>
                <a:gd name="T6" fmla="*/ 0 w 17"/>
                <a:gd name="T7" fmla="*/ 5 h 5"/>
                <a:gd name="T8" fmla="*/ 14 w 17"/>
                <a:gd name="T9" fmla="*/ 4 h 5"/>
                <a:gd name="T10" fmla="*/ 14 w 1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">
                  <a:moveTo>
                    <a:pt x="14" y="0"/>
                  </a:moveTo>
                  <a:cubicBezTo>
                    <a:pt x="12" y="2"/>
                    <a:pt x="7" y="4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4"/>
                    <a:pt x="0" y="5"/>
                  </a:cubicBezTo>
                  <a:cubicBezTo>
                    <a:pt x="5" y="5"/>
                    <a:pt x="9" y="4"/>
                    <a:pt x="14" y="4"/>
                  </a:cubicBezTo>
                  <a:cubicBezTo>
                    <a:pt x="17" y="2"/>
                    <a:pt x="16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258">
              <a:extLst>
                <a:ext uri="{FF2B5EF4-FFF2-40B4-BE49-F238E27FC236}">
                  <a16:creationId xmlns="" xmlns:a16="http://schemas.microsoft.com/office/drawing/2014/main" id="{7E7C93CB-5C1D-42C9-AB72-2294B06F3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209926"/>
              <a:ext cx="9525" cy="4763"/>
            </a:xfrm>
            <a:custGeom>
              <a:avLst/>
              <a:gdLst>
                <a:gd name="T0" fmla="*/ 10 w 10"/>
                <a:gd name="T1" fmla="*/ 1 h 5"/>
                <a:gd name="T2" fmla="*/ 1 w 10"/>
                <a:gd name="T3" fmla="*/ 2 h 5"/>
                <a:gd name="T4" fmla="*/ 0 w 10"/>
                <a:gd name="T5" fmla="*/ 3 h 5"/>
                <a:gd name="T6" fmla="*/ 1 w 10"/>
                <a:gd name="T7" fmla="*/ 3 h 5"/>
                <a:gd name="T8" fmla="*/ 1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8" y="0"/>
                    <a:pt x="3" y="0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8" y="3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6259">
              <a:extLst>
                <a:ext uri="{FF2B5EF4-FFF2-40B4-BE49-F238E27FC236}">
                  <a16:creationId xmlns="" xmlns:a16="http://schemas.microsoft.com/office/drawing/2014/main" id="{E9C0F2A4-B6FB-4045-B300-C29E408F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178176"/>
              <a:ext cx="31750" cy="26988"/>
            </a:xfrm>
            <a:custGeom>
              <a:avLst/>
              <a:gdLst>
                <a:gd name="T0" fmla="*/ 16 w 34"/>
                <a:gd name="T1" fmla="*/ 2 h 28"/>
                <a:gd name="T2" fmla="*/ 1 w 34"/>
                <a:gd name="T3" fmla="*/ 0 h 28"/>
                <a:gd name="T4" fmla="*/ 10 w 34"/>
                <a:gd name="T5" fmla="*/ 10 h 28"/>
                <a:gd name="T6" fmla="*/ 32 w 34"/>
                <a:gd name="T7" fmla="*/ 28 h 28"/>
                <a:gd name="T8" fmla="*/ 34 w 34"/>
                <a:gd name="T9" fmla="*/ 5 h 28"/>
                <a:gd name="T10" fmla="*/ 16 w 34"/>
                <a:gd name="T1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8">
                  <a:moveTo>
                    <a:pt x="16" y="2"/>
                  </a:moveTo>
                  <a:cubicBezTo>
                    <a:pt x="8" y="1"/>
                    <a:pt x="0" y="0"/>
                    <a:pt x="1" y="0"/>
                  </a:cubicBezTo>
                  <a:cubicBezTo>
                    <a:pt x="1" y="0"/>
                    <a:pt x="6" y="5"/>
                    <a:pt x="10" y="10"/>
                  </a:cubicBezTo>
                  <a:cubicBezTo>
                    <a:pt x="12" y="14"/>
                    <a:pt x="22" y="24"/>
                    <a:pt x="32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6" y="2"/>
                    <a:pt x="20" y="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260">
              <a:extLst>
                <a:ext uri="{FF2B5EF4-FFF2-40B4-BE49-F238E27FC236}">
                  <a16:creationId xmlns="" xmlns:a16="http://schemas.microsoft.com/office/drawing/2014/main" id="{BA521B4D-CB46-469E-BDC9-75C9CC70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713" y="3221038"/>
              <a:ext cx="41275" cy="22225"/>
            </a:xfrm>
            <a:custGeom>
              <a:avLst/>
              <a:gdLst>
                <a:gd name="T0" fmla="*/ 16 w 44"/>
                <a:gd name="T1" fmla="*/ 12 h 25"/>
                <a:gd name="T2" fmla="*/ 0 w 44"/>
                <a:gd name="T3" fmla="*/ 18 h 25"/>
                <a:gd name="T4" fmla="*/ 19 w 44"/>
                <a:gd name="T5" fmla="*/ 22 h 25"/>
                <a:gd name="T6" fmla="*/ 42 w 44"/>
                <a:gd name="T7" fmla="*/ 22 h 25"/>
                <a:gd name="T8" fmla="*/ 44 w 44"/>
                <a:gd name="T9" fmla="*/ 0 h 25"/>
                <a:gd name="T10" fmla="*/ 16 w 44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5">
                  <a:moveTo>
                    <a:pt x="16" y="12"/>
                  </a:moveTo>
                  <a:cubicBezTo>
                    <a:pt x="9" y="15"/>
                    <a:pt x="0" y="18"/>
                    <a:pt x="0" y="18"/>
                  </a:cubicBezTo>
                  <a:cubicBezTo>
                    <a:pt x="0" y="17"/>
                    <a:pt x="9" y="20"/>
                    <a:pt x="19" y="22"/>
                  </a:cubicBezTo>
                  <a:cubicBezTo>
                    <a:pt x="24" y="23"/>
                    <a:pt x="32" y="25"/>
                    <a:pt x="42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3"/>
                    <a:pt x="20" y="9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261">
              <a:extLst>
                <a:ext uri="{FF2B5EF4-FFF2-40B4-BE49-F238E27FC236}">
                  <a16:creationId xmlns="" xmlns:a16="http://schemas.microsoft.com/office/drawing/2014/main" id="{BB874C11-246A-44EA-908C-0DFBF1A7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3170238"/>
              <a:ext cx="49213" cy="36513"/>
            </a:xfrm>
            <a:custGeom>
              <a:avLst/>
              <a:gdLst>
                <a:gd name="T0" fmla="*/ 27 w 52"/>
                <a:gd name="T1" fmla="*/ 30 h 39"/>
                <a:gd name="T2" fmla="*/ 39 w 52"/>
                <a:gd name="T3" fmla="*/ 37 h 39"/>
                <a:gd name="T4" fmla="*/ 52 w 52"/>
                <a:gd name="T5" fmla="*/ 39 h 39"/>
                <a:gd name="T6" fmla="*/ 50 w 52"/>
                <a:gd name="T7" fmla="*/ 39 h 39"/>
                <a:gd name="T8" fmla="*/ 30 w 52"/>
                <a:gd name="T9" fmla="*/ 27 h 39"/>
                <a:gd name="T10" fmla="*/ 23 w 52"/>
                <a:gd name="T11" fmla="*/ 17 h 39"/>
                <a:gd name="T12" fmla="*/ 12 w 52"/>
                <a:gd name="T13" fmla="*/ 4 h 39"/>
                <a:gd name="T14" fmla="*/ 8 w 52"/>
                <a:gd name="T15" fmla="*/ 0 h 39"/>
                <a:gd name="T16" fmla="*/ 0 w 52"/>
                <a:gd name="T17" fmla="*/ 21 h 39"/>
                <a:gd name="T18" fmla="*/ 4 w 52"/>
                <a:gd name="T19" fmla="*/ 24 h 39"/>
                <a:gd name="T20" fmla="*/ 27 w 52"/>
                <a:gd name="T21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9">
                  <a:moveTo>
                    <a:pt x="27" y="30"/>
                  </a:moveTo>
                  <a:cubicBezTo>
                    <a:pt x="30" y="31"/>
                    <a:pt x="34" y="33"/>
                    <a:pt x="39" y="37"/>
                  </a:cubicBezTo>
                  <a:cubicBezTo>
                    <a:pt x="43" y="38"/>
                    <a:pt x="47" y="39"/>
                    <a:pt x="52" y="39"/>
                  </a:cubicBezTo>
                  <a:cubicBezTo>
                    <a:pt x="51" y="39"/>
                    <a:pt x="51" y="39"/>
                    <a:pt x="50" y="39"/>
                  </a:cubicBezTo>
                  <a:cubicBezTo>
                    <a:pt x="39" y="36"/>
                    <a:pt x="36" y="32"/>
                    <a:pt x="30" y="27"/>
                  </a:cubicBezTo>
                  <a:cubicBezTo>
                    <a:pt x="28" y="23"/>
                    <a:pt x="26" y="20"/>
                    <a:pt x="23" y="17"/>
                  </a:cubicBezTo>
                  <a:cubicBezTo>
                    <a:pt x="21" y="14"/>
                    <a:pt x="17" y="10"/>
                    <a:pt x="12" y="4"/>
                  </a:cubicBezTo>
                  <a:cubicBezTo>
                    <a:pt x="10" y="3"/>
                    <a:pt x="9" y="1"/>
                    <a:pt x="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2"/>
                    <a:pt x="3" y="23"/>
                    <a:pt x="4" y="24"/>
                  </a:cubicBezTo>
                  <a:cubicBezTo>
                    <a:pt x="11" y="27"/>
                    <a:pt x="18" y="29"/>
                    <a:pt x="2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262">
              <a:extLst>
                <a:ext uri="{FF2B5EF4-FFF2-40B4-BE49-F238E27FC236}">
                  <a16:creationId xmlns="" xmlns:a16="http://schemas.microsoft.com/office/drawing/2014/main" id="{61FB2CD9-252D-441F-BCED-1D909C4C9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3206751"/>
              <a:ext cx="58738" cy="19050"/>
            </a:xfrm>
            <a:custGeom>
              <a:avLst/>
              <a:gdLst>
                <a:gd name="T0" fmla="*/ 36 w 64"/>
                <a:gd name="T1" fmla="*/ 8 h 21"/>
                <a:gd name="T2" fmla="*/ 13 w 64"/>
                <a:gd name="T3" fmla="*/ 1 h 21"/>
                <a:gd name="T4" fmla="*/ 7 w 64"/>
                <a:gd name="T5" fmla="*/ 0 h 21"/>
                <a:gd name="T6" fmla="*/ 0 w 64"/>
                <a:gd name="T7" fmla="*/ 21 h 21"/>
                <a:gd name="T8" fmla="*/ 6 w 64"/>
                <a:gd name="T9" fmla="*/ 21 h 21"/>
                <a:gd name="T10" fmla="*/ 26 w 64"/>
                <a:gd name="T11" fmla="*/ 17 h 21"/>
                <a:gd name="T12" fmla="*/ 38 w 64"/>
                <a:gd name="T13" fmla="*/ 12 h 21"/>
                <a:gd name="T14" fmla="*/ 62 w 64"/>
                <a:gd name="T15" fmla="*/ 8 h 21"/>
                <a:gd name="T16" fmla="*/ 64 w 64"/>
                <a:gd name="T17" fmla="*/ 8 h 21"/>
                <a:gd name="T18" fmla="*/ 50 w 64"/>
                <a:gd name="T19" fmla="*/ 6 h 21"/>
                <a:gd name="T20" fmla="*/ 36 w 64"/>
                <a:gd name="T2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1">
                  <a:moveTo>
                    <a:pt x="36" y="8"/>
                  </a:moveTo>
                  <a:cubicBezTo>
                    <a:pt x="27" y="4"/>
                    <a:pt x="20" y="2"/>
                    <a:pt x="13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6" y="20"/>
                    <a:pt x="22" y="19"/>
                    <a:pt x="26" y="17"/>
                  </a:cubicBezTo>
                  <a:cubicBezTo>
                    <a:pt x="31" y="16"/>
                    <a:pt x="34" y="14"/>
                    <a:pt x="38" y="12"/>
                  </a:cubicBezTo>
                  <a:cubicBezTo>
                    <a:pt x="46" y="10"/>
                    <a:pt x="51" y="8"/>
                    <a:pt x="62" y="8"/>
                  </a:cubicBezTo>
                  <a:cubicBezTo>
                    <a:pt x="63" y="8"/>
                    <a:pt x="64" y="8"/>
                    <a:pt x="64" y="8"/>
                  </a:cubicBezTo>
                  <a:cubicBezTo>
                    <a:pt x="59" y="7"/>
                    <a:pt x="55" y="7"/>
                    <a:pt x="50" y="6"/>
                  </a:cubicBezTo>
                  <a:cubicBezTo>
                    <a:pt x="45" y="8"/>
                    <a:pt x="39" y="8"/>
                    <a:pt x="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263">
              <a:extLst>
                <a:ext uri="{FF2B5EF4-FFF2-40B4-BE49-F238E27FC236}">
                  <a16:creationId xmlns="" xmlns:a16="http://schemas.microsoft.com/office/drawing/2014/main" id="{3D624C19-F75C-4810-8C53-317E3BA89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113" y="3206751"/>
              <a:ext cx="17463" cy="9525"/>
            </a:xfrm>
            <a:custGeom>
              <a:avLst/>
              <a:gdLst>
                <a:gd name="T0" fmla="*/ 2 w 18"/>
                <a:gd name="T1" fmla="*/ 4 h 9"/>
                <a:gd name="T2" fmla="*/ 0 w 18"/>
                <a:gd name="T3" fmla="*/ 7 h 9"/>
                <a:gd name="T4" fmla="*/ 17 w 18"/>
                <a:gd name="T5" fmla="*/ 9 h 9"/>
                <a:gd name="T6" fmla="*/ 18 w 18"/>
                <a:gd name="T7" fmla="*/ 2 h 9"/>
                <a:gd name="T8" fmla="*/ 1 w 18"/>
                <a:gd name="T9" fmla="*/ 0 h 9"/>
                <a:gd name="T10" fmla="*/ 2 w 18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2" y="4"/>
                  </a:moveTo>
                  <a:cubicBezTo>
                    <a:pt x="3" y="5"/>
                    <a:pt x="4" y="7"/>
                    <a:pt x="0" y="7"/>
                  </a:cubicBezTo>
                  <a:cubicBezTo>
                    <a:pt x="6" y="8"/>
                    <a:pt x="12" y="8"/>
                    <a:pt x="17" y="9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2"/>
                    <a:pt x="6" y="1"/>
                    <a:pt x="1" y="0"/>
                  </a:cubicBezTo>
                  <a:cubicBezTo>
                    <a:pt x="4" y="2"/>
                    <a:pt x="4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6264">
              <a:extLst>
                <a:ext uri="{FF2B5EF4-FFF2-40B4-BE49-F238E27FC236}">
                  <a16:creationId xmlns="" xmlns:a16="http://schemas.microsoft.com/office/drawing/2014/main" id="{777180FF-562B-45A4-9B50-5BE80D2CD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3" y="3195638"/>
              <a:ext cx="44450" cy="15875"/>
            </a:xfrm>
            <a:custGeom>
              <a:avLst/>
              <a:gdLst>
                <a:gd name="T0" fmla="*/ 41 w 47"/>
                <a:gd name="T1" fmla="*/ 17 h 17"/>
                <a:gd name="T2" fmla="*/ 47 w 47"/>
                <a:gd name="T3" fmla="*/ 14 h 17"/>
                <a:gd name="T4" fmla="*/ 43 w 47"/>
                <a:gd name="T5" fmla="*/ 10 h 17"/>
                <a:gd name="T6" fmla="*/ 2 w 47"/>
                <a:gd name="T7" fmla="*/ 0 h 17"/>
                <a:gd name="T8" fmla="*/ 0 w 47"/>
                <a:gd name="T9" fmla="*/ 6 h 17"/>
                <a:gd name="T10" fmla="*/ 41 w 47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7">
                  <a:moveTo>
                    <a:pt x="41" y="17"/>
                  </a:moveTo>
                  <a:cubicBezTo>
                    <a:pt x="43" y="16"/>
                    <a:pt x="45" y="15"/>
                    <a:pt x="47" y="14"/>
                  </a:cubicBezTo>
                  <a:cubicBezTo>
                    <a:pt x="45" y="13"/>
                    <a:pt x="44" y="12"/>
                    <a:pt x="43" y="10"/>
                  </a:cubicBezTo>
                  <a:cubicBezTo>
                    <a:pt x="29" y="8"/>
                    <a:pt x="15" y="4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4" y="11"/>
                    <a:pt x="27" y="14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265">
              <a:extLst>
                <a:ext uri="{FF2B5EF4-FFF2-40B4-BE49-F238E27FC236}">
                  <a16:creationId xmlns="" xmlns:a16="http://schemas.microsoft.com/office/drawing/2014/main" id="{0BC595A7-5F38-4DCC-9EAB-4CAB2D753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1" y="3205163"/>
              <a:ext cx="15875" cy="6350"/>
            </a:xfrm>
            <a:custGeom>
              <a:avLst/>
              <a:gdLst>
                <a:gd name="T0" fmla="*/ 4 w 16"/>
                <a:gd name="T1" fmla="*/ 4 h 6"/>
                <a:gd name="T2" fmla="*/ 4 w 16"/>
                <a:gd name="T3" fmla="*/ 4 h 6"/>
                <a:gd name="T4" fmla="*/ 14 w 16"/>
                <a:gd name="T5" fmla="*/ 6 h 6"/>
                <a:gd name="T6" fmla="*/ 13 w 16"/>
                <a:gd name="T7" fmla="*/ 2 h 6"/>
                <a:gd name="T8" fmla="*/ 0 w 16"/>
                <a:gd name="T9" fmla="*/ 0 h 6"/>
                <a:gd name="T10" fmla="*/ 4 w 1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11" y="4"/>
                    <a:pt x="14" y="6"/>
                  </a:cubicBezTo>
                  <a:cubicBezTo>
                    <a:pt x="16" y="5"/>
                    <a:pt x="16" y="4"/>
                    <a:pt x="13" y="2"/>
                  </a:cubicBezTo>
                  <a:cubicBezTo>
                    <a:pt x="8" y="2"/>
                    <a:pt x="4" y="1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266">
              <a:extLst>
                <a:ext uri="{FF2B5EF4-FFF2-40B4-BE49-F238E27FC236}">
                  <a16:creationId xmlns="" xmlns:a16="http://schemas.microsoft.com/office/drawing/2014/main" id="{8CA65494-4448-4B5D-A430-09DBBCE2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209926"/>
              <a:ext cx="17463" cy="4763"/>
            </a:xfrm>
            <a:custGeom>
              <a:avLst/>
              <a:gdLst>
                <a:gd name="T0" fmla="*/ 16 w 18"/>
                <a:gd name="T1" fmla="*/ 2 h 5"/>
                <a:gd name="T2" fmla="*/ 6 w 18"/>
                <a:gd name="T3" fmla="*/ 1 h 5"/>
                <a:gd name="T4" fmla="*/ 6 w 18"/>
                <a:gd name="T5" fmla="*/ 0 h 5"/>
                <a:gd name="T6" fmla="*/ 0 w 18"/>
                <a:gd name="T7" fmla="*/ 3 h 5"/>
                <a:gd name="T8" fmla="*/ 14 w 18"/>
                <a:gd name="T9" fmla="*/ 5 h 5"/>
                <a:gd name="T10" fmla="*/ 16 w 1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">
                  <a:moveTo>
                    <a:pt x="16" y="2"/>
                  </a:moveTo>
                  <a:cubicBezTo>
                    <a:pt x="13" y="3"/>
                    <a:pt x="8" y="3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5" y="4"/>
                    <a:pt x="9" y="4"/>
                    <a:pt x="14" y="5"/>
                  </a:cubicBezTo>
                  <a:cubicBezTo>
                    <a:pt x="18" y="5"/>
                    <a:pt x="17" y="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267">
              <a:extLst>
                <a:ext uri="{FF2B5EF4-FFF2-40B4-BE49-F238E27FC236}">
                  <a16:creationId xmlns="" xmlns:a16="http://schemas.microsoft.com/office/drawing/2014/main" id="{95AE5867-EB6B-4B97-930B-36EA1E93F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3208338"/>
              <a:ext cx="9525" cy="3175"/>
            </a:xfrm>
            <a:custGeom>
              <a:avLst/>
              <a:gdLst>
                <a:gd name="T0" fmla="*/ 10 w 10"/>
                <a:gd name="T1" fmla="*/ 3 h 4"/>
                <a:gd name="T2" fmla="*/ 0 w 10"/>
                <a:gd name="T3" fmla="*/ 1 h 4"/>
                <a:gd name="T4" fmla="*/ 0 w 10"/>
                <a:gd name="T5" fmla="*/ 1 h 4"/>
                <a:gd name="T6" fmla="*/ 0 w 10"/>
                <a:gd name="T7" fmla="*/ 2 h 4"/>
                <a:gd name="T8" fmla="*/ 1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1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7" y="4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268">
              <a:extLst>
                <a:ext uri="{FF2B5EF4-FFF2-40B4-BE49-F238E27FC236}">
                  <a16:creationId xmlns="" xmlns:a16="http://schemas.microsoft.com/office/drawing/2014/main" id="{0CDFB27E-0EE4-4805-83EA-2A7C05853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851" y="3157538"/>
              <a:ext cx="28575" cy="33338"/>
            </a:xfrm>
            <a:custGeom>
              <a:avLst/>
              <a:gdLst>
                <a:gd name="T0" fmla="*/ 15 w 31"/>
                <a:gd name="T1" fmla="*/ 6 h 35"/>
                <a:gd name="T2" fmla="*/ 0 w 31"/>
                <a:gd name="T3" fmla="*/ 0 h 35"/>
                <a:gd name="T4" fmla="*/ 7 w 31"/>
                <a:gd name="T5" fmla="*/ 13 h 35"/>
                <a:gd name="T6" fmla="*/ 23 w 31"/>
                <a:gd name="T7" fmla="*/ 35 h 35"/>
                <a:gd name="T8" fmla="*/ 31 w 31"/>
                <a:gd name="T9" fmla="*/ 14 h 35"/>
                <a:gd name="T10" fmla="*/ 15 w 31"/>
                <a:gd name="T1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5">
                  <a:moveTo>
                    <a:pt x="15" y="6"/>
                  </a:moveTo>
                  <a:cubicBezTo>
                    <a:pt x="7" y="3"/>
                    <a:pt x="0" y="0"/>
                    <a:pt x="0" y="0"/>
                  </a:cubicBezTo>
                  <a:cubicBezTo>
                    <a:pt x="0" y="0"/>
                    <a:pt x="4" y="7"/>
                    <a:pt x="7" y="13"/>
                  </a:cubicBezTo>
                  <a:cubicBezTo>
                    <a:pt x="8" y="17"/>
                    <a:pt x="15" y="29"/>
                    <a:pt x="23" y="3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4" y="9"/>
                    <a:pt x="18" y="7"/>
                    <a:pt x="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269">
              <a:extLst>
                <a:ext uri="{FF2B5EF4-FFF2-40B4-BE49-F238E27FC236}">
                  <a16:creationId xmlns="" xmlns:a16="http://schemas.microsoft.com/office/drawing/2014/main" id="{6768FA87-454E-4F80-9F87-766C67AE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3206751"/>
              <a:ext cx="44450" cy="19050"/>
            </a:xfrm>
            <a:custGeom>
              <a:avLst/>
              <a:gdLst>
                <a:gd name="T0" fmla="*/ 17 w 47"/>
                <a:gd name="T1" fmla="*/ 3 h 21"/>
                <a:gd name="T2" fmla="*/ 1 w 47"/>
                <a:gd name="T3" fmla="*/ 5 h 21"/>
                <a:gd name="T4" fmla="*/ 18 w 47"/>
                <a:gd name="T5" fmla="*/ 14 h 21"/>
                <a:gd name="T6" fmla="*/ 40 w 47"/>
                <a:gd name="T7" fmla="*/ 21 h 21"/>
                <a:gd name="T8" fmla="*/ 47 w 47"/>
                <a:gd name="T9" fmla="*/ 0 h 21"/>
                <a:gd name="T10" fmla="*/ 17 w 47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1">
                  <a:moveTo>
                    <a:pt x="17" y="3"/>
                  </a:moveTo>
                  <a:cubicBezTo>
                    <a:pt x="10" y="5"/>
                    <a:pt x="1" y="5"/>
                    <a:pt x="1" y="5"/>
                  </a:cubicBezTo>
                  <a:cubicBezTo>
                    <a:pt x="0" y="5"/>
                    <a:pt x="8" y="10"/>
                    <a:pt x="18" y="14"/>
                  </a:cubicBezTo>
                  <a:cubicBezTo>
                    <a:pt x="22" y="16"/>
                    <a:pt x="29" y="20"/>
                    <a:pt x="40" y="2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7" y="0"/>
                    <a:pt x="21" y="2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270">
              <a:extLst>
                <a:ext uri="{FF2B5EF4-FFF2-40B4-BE49-F238E27FC236}">
                  <a16:creationId xmlns="" xmlns:a16="http://schemas.microsoft.com/office/drawing/2014/main" id="{F6D2723C-0150-47B0-BA92-5D6E817BC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3143251"/>
              <a:ext cx="41275" cy="46038"/>
            </a:xfrm>
            <a:custGeom>
              <a:avLst/>
              <a:gdLst>
                <a:gd name="T0" fmla="*/ 23 w 45"/>
                <a:gd name="T1" fmla="*/ 33 h 49"/>
                <a:gd name="T2" fmla="*/ 32 w 45"/>
                <a:gd name="T3" fmla="*/ 44 h 49"/>
                <a:gd name="T4" fmla="*/ 45 w 45"/>
                <a:gd name="T5" fmla="*/ 49 h 49"/>
                <a:gd name="T6" fmla="*/ 43 w 45"/>
                <a:gd name="T7" fmla="*/ 48 h 49"/>
                <a:gd name="T8" fmla="*/ 27 w 45"/>
                <a:gd name="T9" fmla="*/ 31 h 49"/>
                <a:gd name="T10" fmla="*/ 23 w 45"/>
                <a:gd name="T11" fmla="*/ 20 h 49"/>
                <a:gd name="T12" fmla="*/ 15 w 45"/>
                <a:gd name="T13" fmla="*/ 4 h 49"/>
                <a:gd name="T14" fmla="*/ 13 w 45"/>
                <a:gd name="T15" fmla="*/ 0 h 49"/>
                <a:gd name="T16" fmla="*/ 0 w 45"/>
                <a:gd name="T17" fmla="*/ 18 h 49"/>
                <a:gd name="T18" fmla="*/ 3 w 45"/>
                <a:gd name="T19" fmla="*/ 22 h 49"/>
                <a:gd name="T20" fmla="*/ 23 w 45"/>
                <a:gd name="T21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9">
                  <a:moveTo>
                    <a:pt x="23" y="33"/>
                  </a:moveTo>
                  <a:cubicBezTo>
                    <a:pt x="25" y="35"/>
                    <a:pt x="29" y="39"/>
                    <a:pt x="32" y="44"/>
                  </a:cubicBezTo>
                  <a:cubicBezTo>
                    <a:pt x="36" y="46"/>
                    <a:pt x="40" y="48"/>
                    <a:pt x="45" y="49"/>
                  </a:cubicBezTo>
                  <a:cubicBezTo>
                    <a:pt x="44" y="49"/>
                    <a:pt x="44" y="49"/>
                    <a:pt x="43" y="48"/>
                  </a:cubicBezTo>
                  <a:cubicBezTo>
                    <a:pt x="34" y="43"/>
                    <a:pt x="31" y="38"/>
                    <a:pt x="27" y="31"/>
                  </a:cubicBezTo>
                  <a:cubicBezTo>
                    <a:pt x="26" y="27"/>
                    <a:pt x="25" y="24"/>
                    <a:pt x="23" y="20"/>
                  </a:cubicBezTo>
                  <a:cubicBezTo>
                    <a:pt x="22" y="16"/>
                    <a:pt x="19" y="11"/>
                    <a:pt x="15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2" y="21"/>
                    <a:pt x="3" y="22"/>
                  </a:cubicBezTo>
                  <a:cubicBezTo>
                    <a:pt x="8" y="26"/>
                    <a:pt x="15" y="30"/>
                    <a:pt x="2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271">
              <a:extLst>
                <a:ext uri="{FF2B5EF4-FFF2-40B4-BE49-F238E27FC236}">
                  <a16:creationId xmlns="" xmlns:a16="http://schemas.microsoft.com/office/drawing/2014/main" id="{BC9F8994-1E47-4D37-ADC4-0A48A8357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3173413"/>
              <a:ext cx="60325" cy="22225"/>
            </a:xfrm>
            <a:custGeom>
              <a:avLst/>
              <a:gdLst>
                <a:gd name="T0" fmla="*/ 38 w 65"/>
                <a:gd name="T1" fmla="*/ 15 h 23"/>
                <a:gd name="T2" fmla="*/ 17 w 65"/>
                <a:gd name="T3" fmla="*/ 2 h 23"/>
                <a:gd name="T4" fmla="*/ 13 w 65"/>
                <a:gd name="T5" fmla="*/ 0 h 23"/>
                <a:gd name="T6" fmla="*/ 0 w 65"/>
                <a:gd name="T7" fmla="*/ 18 h 23"/>
                <a:gd name="T8" fmla="*/ 6 w 65"/>
                <a:gd name="T9" fmla="*/ 20 h 23"/>
                <a:gd name="T10" fmla="*/ 26 w 65"/>
                <a:gd name="T11" fmla="*/ 22 h 23"/>
                <a:gd name="T12" fmla="*/ 39 w 65"/>
                <a:gd name="T13" fmla="*/ 20 h 23"/>
                <a:gd name="T14" fmla="*/ 63 w 65"/>
                <a:gd name="T15" fmla="*/ 23 h 23"/>
                <a:gd name="T16" fmla="*/ 65 w 65"/>
                <a:gd name="T17" fmla="*/ 23 h 23"/>
                <a:gd name="T18" fmla="*/ 52 w 65"/>
                <a:gd name="T19" fmla="*/ 18 h 23"/>
                <a:gd name="T20" fmla="*/ 38 w 65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23">
                  <a:moveTo>
                    <a:pt x="38" y="15"/>
                  </a:moveTo>
                  <a:cubicBezTo>
                    <a:pt x="31" y="10"/>
                    <a:pt x="24" y="6"/>
                    <a:pt x="17" y="2"/>
                  </a:cubicBezTo>
                  <a:cubicBezTo>
                    <a:pt x="16" y="2"/>
                    <a:pt x="14" y="1"/>
                    <a:pt x="1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4" y="20"/>
                    <a:pt x="6" y="20"/>
                  </a:cubicBezTo>
                  <a:cubicBezTo>
                    <a:pt x="15" y="22"/>
                    <a:pt x="21" y="22"/>
                    <a:pt x="26" y="22"/>
                  </a:cubicBezTo>
                  <a:cubicBezTo>
                    <a:pt x="31" y="22"/>
                    <a:pt x="34" y="21"/>
                    <a:pt x="39" y="20"/>
                  </a:cubicBezTo>
                  <a:cubicBezTo>
                    <a:pt x="47" y="20"/>
                    <a:pt x="52" y="20"/>
                    <a:pt x="63" y="23"/>
                  </a:cubicBezTo>
                  <a:cubicBezTo>
                    <a:pt x="64" y="23"/>
                    <a:pt x="64" y="23"/>
                    <a:pt x="65" y="23"/>
                  </a:cubicBezTo>
                  <a:cubicBezTo>
                    <a:pt x="61" y="22"/>
                    <a:pt x="57" y="20"/>
                    <a:pt x="52" y="18"/>
                  </a:cubicBezTo>
                  <a:cubicBezTo>
                    <a:pt x="46" y="18"/>
                    <a:pt x="41" y="17"/>
                    <a:pt x="3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272">
              <a:extLst>
                <a:ext uri="{FF2B5EF4-FFF2-40B4-BE49-F238E27FC236}">
                  <a16:creationId xmlns="" xmlns:a16="http://schemas.microsoft.com/office/drawing/2014/main" id="{25418361-9998-4C67-B8B6-1885FCD3B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38" y="3189288"/>
              <a:ext cx="17463" cy="12700"/>
            </a:xfrm>
            <a:custGeom>
              <a:avLst/>
              <a:gdLst>
                <a:gd name="T0" fmla="*/ 2 w 18"/>
                <a:gd name="T1" fmla="*/ 4 h 13"/>
                <a:gd name="T2" fmla="*/ 0 w 18"/>
                <a:gd name="T3" fmla="*/ 6 h 13"/>
                <a:gd name="T4" fmla="*/ 16 w 18"/>
                <a:gd name="T5" fmla="*/ 13 h 13"/>
                <a:gd name="T6" fmla="*/ 18 w 18"/>
                <a:gd name="T7" fmla="*/ 7 h 13"/>
                <a:gd name="T8" fmla="*/ 3 w 18"/>
                <a:gd name="T9" fmla="*/ 0 h 13"/>
                <a:gd name="T10" fmla="*/ 2 w 1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2" y="4"/>
                  </a:moveTo>
                  <a:cubicBezTo>
                    <a:pt x="4" y="6"/>
                    <a:pt x="3" y="7"/>
                    <a:pt x="0" y="6"/>
                  </a:cubicBezTo>
                  <a:cubicBezTo>
                    <a:pt x="5" y="9"/>
                    <a:pt x="11" y="11"/>
                    <a:pt x="16" y="1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3" y="5"/>
                    <a:pt x="8" y="3"/>
                    <a:pt x="3" y="0"/>
                  </a:cubicBezTo>
                  <a:cubicBezTo>
                    <a:pt x="5" y="2"/>
                    <a:pt x="5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6273">
              <a:extLst>
                <a:ext uri="{FF2B5EF4-FFF2-40B4-BE49-F238E27FC236}">
                  <a16:creationId xmlns="" xmlns:a16="http://schemas.microsoft.com/office/drawing/2014/main" id="{A142C077-BC97-434D-8F3C-74E69D09D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988" y="3163888"/>
              <a:ext cx="38100" cy="26988"/>
            </a:xfrm>
            <a:custGeom>
              <a:avLst/>
              <a:gdLst>
                <a:gd name="T0" fmla="*/ 36 w 42"/>
                <a:gd name="T1" fmla="*/ 28 h 28"/>
                <a:gd name="T2" fmla="*/ 42 w 42"/>
                <a:gd name="T3" fmla="*/ 27 h 28"/>
                <a:gd name="T4" fmla="*/ 39 w 42"/>
                <a:gd name="T5" fmla="*/ 22 h 28"/>
                <a:gd name="T6" fmla="*/ 4 w 42"/>
                <a:gd name="T7" fmla="*/ 0 h 28"/>
                <a:gd name="T8" fmla="*/ 0 w 42"/>
                <a:gd name="T9" fmla="*/ 6 h 28"/>
                <a:gd name="T10" fmla="*/ 36 w 42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8">
                  <a:moveTo>
                    <a:pt x="36" y="28"/>
                  </a:moveTo>
                  <a:cubicBezTo>
                    <a:pt x="38" y="28"/>
                    <a:pt x="40" y="27"/>
                    <a:pt x="42" y="27"/>
                  </a:cubicBezTo>
                  <a:cubicBezTo>
                    <a:pt x="41" y="25"/>
                    <a:pt x="40" y="23"/>
                    <a:pt x="39" y="22"/>
                  </a:cubicBezTo>
                  <a:cubicBezTo>
                    <a:pt x="27" y="16"/>
                    <a:pt x="15" y="8"/>
                    <a:pt x="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14"/>
                    <a:pt x="24" y="21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274">
              <a:extLst>
                <a:ext uri="{FF2B5EF4-FFF2-40B4-BE49-F238E27FC236}">
                  <a16:creationId xmlns="" xmlns:a16="http://schemas.microsoft.com/office/drawing/2014/main" id="{D0FB00A2-1398-4EA3-AF56-E481FFB9D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1" y="3184526"/>
              <a:ext cx="12700" cy="9525"/>
            </a:xfrm>
            <a:custGeom>
              <a:avLst/>
              <a:gdLst>
                <a:gd name="T0" fmla="*/ 3 w 15"/>
                <a:gd name="T1" fmla="*/ 5 h 9"/>
                <a:gd name="T2" fmla="*/ 4 w 15"/>
                <a:gd name="T3" fmla="*/ 4 h 9"/>
                <a:gd name="T4" fmla="*/ 12 w 15"/>
                <a:gd name="T5" fmla="*/ 9 h 9"/>
                <a:gd name="T6" fmla="*/ 13 w 15"/>
                <a:gd name="T7" fmla="*/ 5 h 9"/>
                <a:gd name="T8" fmla="*/ 0 w 15"/>
                <a:gd name="T9" fmla="*/ 0 h 9"/>
                <a:gd name="T10" fmla="*/ 3 w 15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3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11" y="7"/>
                    <a:pt x="12" y="9"/>
                  </a:cubicBezTo>
                  <a:cubicBezTo>
                    <a:pt x="15" y="9"/>
                    <a:pt x="15" y="7"/>
                    <a:pt x="13" y="5"/>
                  </a:cubicBezTo>
                  <a:cubicBezTo>
                    <a:pt x="8" y="4"/>
                    <a:pt x="4" y="2"/>
                    <a:pt x="0" y="0"/>
                  </a:cubicBezTo>
                  <a:cubicBezTo>
                    <a:pt x="1" y="1"/>
                    <a:pt x="2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275">
              <a:extLst>
                <a:ext uri="{FF2B5EF4-FFF2-40B4-BE49-F238E27FC236}">
                  <a16:creationId xmlns="" xmlns:a16="http://schemas.microsoft.com/office/drawing/2014/main" id="{C8B7F02D-84A0-4298-BDFA-26A62D61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6" y="3189288"/>
              <a:ext cx="15875" cy="6350"/>
            </a:xfrm>
            <a:custGeom>
              <a:avLst/>
              <a:gdLst>
                <a:gd name="T0" fmla="*/ 15 w 17"/>
                <a:gd name="T1" fmla="*/ 4 h 7"/>
                <a:gd name="T2" fmla="*/ 7 w 17"/>
                <a:gd name="T3" fmla="*/ 1 h 7"/>
                <a:gd name="T4" fmla="*/ 6 w 17"/>
                <a:gd name="T5" fmla="*/ 0 h 7"/>
                <a:gd name="T6" fmla="*/ 0 w 17"/>
                <a:gd name="T7" fmla="*/ 1 h 7"/>
                <a:gd name="T8" fmla="*/ 13 w 17"/>
                <a:gd name="T9" fmla="*/ 6 h 7"/>
                <a:gd name="T10" fmla="*/ 15 w 17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5" y="4"/>
                  </a:moveTo>
                  <a:cubicBezTo>
                    <a:pt x="13" y="4"/>
                    <a:pt x="8" y="3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5" y="3"/>
                    <a:pt x="9" y="5"/>
                    <a:pt x="13" y="6"/>
                  </a:cubicBezTo>
                  <a:cubicBezTo>
                    <a:pt x="16" y="7"/>
                    <a:pt x="17" y="6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276">
              <a:extLst>
                <a:ext uri="{FF2B5EF4-FFF2-40B4-BE49-F238E27FC236}">
                  <a16:creationId xmlns="" xmlns:a16="http://schemas.microsoft.com/office/drawing/2014/main" id="{113AA4D7-BF8B-4194-989C-FE5F74A9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3189288"/>
              <a:ext cx="9525" cy="4763"/>
            </a:xfrm>
            <a:custGeom>
              <a:avLst/>
              <a:gdLst>
                <a:gd name="T0" fmla="*/ 9 w 9"/>
                <a:gd name="T1" fmla="*/ 5 h 5"/>
                <a:gd name="T2" fmla="*/ 1 w 9"/>
                <a:gd name="T3" fmla="*/ 0 h 5"/>
                <a:gd name="T4" fmla="*/ 0 w 9"/>
                <a:gd name="T5" fmla="*/ 1 h 5"/>
                <a:gd name="T6" fmla="*/ 1 w 9"/>
                <a:gd name="T7" fmla="*/ 2 h 5"/>
                <a:gd name="T8" fmla="*/ 9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8" y="3"/>
                    <a:pt x="4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7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277">
              <a:extLst>
                <a:ext uri="{FF2B5EF4-FFF2-40B4-BE49-F238E27FC236}">
                  <a16:creationId xmlns="" xmlns:a16="http://schemas.microsoft.com/office/drawing/2014/main" id="{7201BE6A-8A53-428C-BEB2-E068B0CC8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122613"/>
              <a:ext cx="23813" cy="38100"/>
            </a:xfrm>
            <a:custGeom>
              <a:avLst/>
              <a:gdLst>
                <a:gd name="T0" fmla="*/ 12 w 26"/>
                <a:gd name="T1" fmla="*/ 10 h 41"/>
                <a:gd name="T2" fmla="*/ 0 w 26"/>
                <a:gd name="T3" fmla="*/ 1 h 41"/>
                <a:gd name="T4" fmla="*/ 3 w 26"/>
                <a:gd name="T5" fmla="*/ 15 h 41"/>
                <a:gd name="T6" fmla="*/ 13 w 26"/>
                <a:gd name="T7" fmla="*/ 41 h 41"/>
                <a:gd name="T8" fmla="*/ 26 w 26"/>
                <a:gd name="T9" fmla="*/ 23 h 41"/>
                <a:gd name="T10" fmla="*/ 12 w 26"/>
                <a:gd name="T1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1">
                  <a:moveTo>
                    <a:pt x="12" y="10"/>
                  </a:moveTo>
                  <a:cubicBezTo>
                    <a:pt x="6" y="5"/>
                    <a:pt x="0" y="0"/>
                    <a:pt x="0" y="1"/>
                  </a:cubicBezTo>
                  <a:cubicBezTo>
                    <a:pt x="0" y="1"/>
                    <a:pt x="2" y="8"/>
                    <a:pt x="3" y="15"/>
                  </a:cubicBezTo>
                  <a:cubicBezTo>
                    <a:pt x="3" y="19"/>
                    <a:pt x="6" y="33"/>
                    <a:pt x="13" y="4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1" y="16"/>
                    <a:pt x="15" y="13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6278">
              <a:extLst>
                <a:ext uri="{FF2B5EF4-FFF2-40B4-BE49-F238E27FC236}">
                  <a16:creationId xmlns="" xmlns:a16="http://schemas.microsoft.com/office/drawing/2014/main" id="{DE01BB12-1D6B-4C26-B491-55D828A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3" y="3165476"/>
              <a:ext cx="44450" cy="25400"/>
            </a:xfrm>
            <a:custGeom>
              <a:avLst/>
              <a:gdLst>
                <a:gd name="T0" fmla="*/ 16 w 47"/>
                <a:gd name="T1" fmla="*/ 3 h 26"/>
                <a:gd name="T2" fmla="*/ 0 w 47"/>
                <a:gd name="T3" fmla="*/ 0 h 26"/>
                <a:gd name="T4" fmla="*/ 14 w 47"/>
                <a:gd name="T5" fmla="*/ 14 h 26"/>
                <a:gd name="T6" fmla="*/ 34 w 47"/>
                <a:gd name="T7" fmla="*/ 26 h 26"/>
                <a:gd name="T8" fmla="*/ 47 w 47"/>
                <a:gd name="T9" fmla="*/ 8 h 26"/>
                <a:gd name="T10" fmla="*/ 16 w 47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6">
                  <a:moveTo>
                    <a:pt x="16" y="3"/>
                  </a:moveTo>
                  <a:cubicBezTo>
                    <a:pt x="9" y="3"/>
                    <a:pt x="0" y="0"/>
                    <a:pt x="0" y="0"/>
                  </a:cubicBezTo>
                  <a:cubicBezTo>
                    <a:pt x="0" y="0"/>
                    <a:pt x="6" y="8"/>
                    <a:pt x="14" y="14"/>
                  </a:cubicBezTo>
                  <a:cubicBezTo>
                    <a:pt x="18" y="17"/>
                    <a:pt x="24" y="23"/>
                    <a:pt x="34" y="26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36" y="5"/>
                    <a:pt x="21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279">
              <a:extLst>
                <a:ext uri="{FF2B5EF4-FFF2-40B4-BE49-F238E27FC236}">
                  <a16:creationId xmlns="" xmlns:a16="http://schemas.microsoft.com/office/drawing/2014/main" id="{6CE96F19-CC8D-434E-AC9A-0FA625AB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3101976"/>
              <a:ext cx="33338" cy="52388"/>
            </a:xfrm>
            <a:custGeom>
              <a:avLst/>
              <a:gdLst>
                <a:gd name="T0" fmla="*/ 18 w 35"/>
                <a:gd name="T1" fmla="*/ 35 h 56"/>
                <a:gd name="T2" fmla="*/ 25 w 35"/>
                <a:gd name="T3" fmla="*/ 48 h 56"/>
                <a:gd name="T4" fmla="*/ 35 w 35"/>
                <a:gd name="T5" fmla="*/ 56 h 56"/>
                <a:gd name="T6" fmla="*/ 34 w 35"/>
                <a:gd name="T7" fmla="*/ 55 h 56"/>
                <a:gd name="T8" fmla="*/ 23 w 35"/>
                <a:gd name="T9" fmla="*/ 34 h 56"/>
                <a:gd name="T10" fmla="*/ 22 w 35"/>
                <a:gd name="T11" fmla="*/ 22 h 56"/>
                <a:gd name="T12" fmla="*/ 19 w 35"/>
                <a:gd name="T13" fmla="*/ 5 h 56"/>
                <a:gd name="T14" fmla="*/ 18 w 35"/>
                <a:gd name="T15" fmla="*/ 0 h 56"/>
                <a:gd name="T16" fmla="*/ 0 w 35"/>
                <a:gd name="T17" fmla="*/ 14 h 56"/>
                <a:gd name="T18" fmla="*/ 3 w 35"/>
                <a:gd name="T19" fmla="*/ 18 h 56"/>
                <a:gd name="T20" fmla="*/ 18 w 35"/>
                <a:gd name="T21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56">
                  <a:moveTo>
                    <a:pt x="18" y="35"/>
                  </a:moveTo>
                  <a:cubicBezTo>
                    <a:pt x="20" y="37"/>
                    <a:pt x="23" y="42"/>
                    <a:pt x="25" y="48"/>
                  </a:cubicBezTo>
                  <a:cubicBezTo>
                    <a:pt x="28" y="50"/>
                    <a:pt x="32" y="53"/>
                    <a:pt x="35" y="56"/>
                  </a:cubicBezTo>
                  <a:cubicBezTo>
                    <a:pt x="35" y="56"/>
                    <a:pt x="34" y="55"/>
                    <a:pt x="34" y="55"/>
                  </a:cubicBezTo>
                  <a:cubicBezTo>
                    <a:pt x="26" y="47"/>
                    <a:pt x="25" y="41"/>
                    <a:pt x="23" y="34"/>
                  </a:cubicBezTo>
                  <a:cubicBezTo>
                    <a:pt x="23" y="30"/>
                    <a:pt x="23" y="26"/>
                    <a:pt x="22" y="22"/>
                  </a:cubicBezTo>
                  <a:cubicBezTo>
                    <a:pt x="22" y="18"/>
                    <a:pt x="21" y="13"/>
                    <a:pt x="19" y="5"/>
                  </a:cubicBezTo>
                  <a:cubicBezTo>
                    <a:pt x="19" y="3"/>
                    <a:pt x="18" y="1"/>
                    <a:pt x="1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6" y="24"/>
                    <a:pt x="11" y="30"/>
                    <a:pt x="18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6280">
              <a:extLst>
                <a:ext uri="{FF2B5EF4-FFF2-40B4-BE49-F238E27FC236}">
                  <a16:creationId xmlns="" xmlns:a16="http://schemas.microsoft.com/office/drawing/2014/main" id="{5E67D443-8AC2-44F0-A398-F1C632F2C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125788"/>
              <a:ext cx="57150" cy="33338"/>
            </a:xfrm>
            <a:custGeom>
              <a:avLst/>
              <a:gdLst>
                <a:gd name="T0" fmla="*/ 38 w 62"/>
                <a:gd name="T1" fmla="*/ 21 h 36"/>
                <a:gd name="T2" fmla="*/ 22 w 62"/>
                <a:gd name="T3" fmla="*/ 3 h 36"/>
                <a:gd name="T4" fmla="*/ 18 w 62"/>
                <a:gd name="T5" fmla="*/ 0 h 36"/>
                <a:gd name="T6" fmla="*/ 0 w 62"/>
                <a:gd name="T7" fmla="*/ 14 h 36"/>
                <a:gd name="T8" fmla="*/ 6 w 62"/>
                <a:gd name="T9" fmla="*/ 17 h 36"/>
                <a:gd name="T10" fmla="*/ 25 w 62"/>
                <a:gd name="T11" fmla="*/ 25 h 36"/>
                <a:gd name="T12" fmla="*/ 38 w 62"/>
                <a:gd name="T13" fmla="*/ 26 h 36"/>
                <a:gd name="T14" fmla="*/ 60 w 62"/>
                <a:gd name="T15" fmla="*/ 35 h 36"/>
                <a:gd name="T16" fmla="*/ 62 w 62"/>
                <a:gd name="T17" fmla="*/ 36 h 36"/>
                <a:gd name="T18" fmla="*/ 51 w 62"/>
                <a:gd name="T19" fmla="*/ 27 h 36"/>
                <a:gd name="T20" fmla="*/ 38 w 62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6">
                  <a:moveTo>
                    <a:pt x="38" y="21"/>
                  </a:moveTo>
                  <a:cubicBezTo>
                    <a:pt x="32" y="14"/>
                    <a:pt x="27" y="8"/>
                    <a:pt x="22" y="3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7"/>
                  </a:cubicBezTo>
                  <a:cubicBezTo>
                    <a:pt x="14" y="22"/>
                    <a:pt x="20" y="24"/>
                    <a:pt x="25" y="25"/>
                  </a:cubicBezTo>
                  <a:cubicBezTo>
                    <a:pt x="29" y="26"/>
                    <a:pt x="33" y="26"/>
                    <a:pt x="38" y="26"/>
                  </a:cubicBezTo>
                  <a:cubicBezTo>
                    <a:pt x="45" y="28"/>
                    <a:pt x="51" y="29"/>
                    <a:pt x="60" y="35"/>
                  </a:cubicBezTo>
                  <a:cubicBezTo>
                    <a:pt x="61" y="36"/>
                    <a:pt x="61" y="36"/>
                    <a:pt x="62" y="36"/>
                  </a:cubicBezTo>
                  <a:cubicBezTo>
                    <a:pt x="58" y="33"/>
                    <a:pt x="55" y="30"/>
                    <a:pt x="51" y="27"/>
                  </a:cubicBezTo>
                  <a:cubicBezTo>
                    <a:pt x="45" y="26"/>
                    <a:pt x="41" y="23"/>
                    <a:pt x="3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281">
              <a:extLst>
                <a:ext uri="{FF2B5EF4-FFF2-40B4-BE49-F238E27FC236}">
                  <a16:creationId xmlns="" xmlns:a16="http://schemas.microsoft.com/office/drawing/2014/main" id="{401E351C-4C1B-4187-A78C-F6EEA153A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3154363"/>
              <a:ext cx="17463" cy="15875"/>
            </a:xfrm>
            <a:custGeom>
              <a:avLst/>
              <a:gdLst>
                <a:gd name="T0" fmla="*/ 3 w 18"/>
                <a:gd name="T1" fmla="*/ 4 h 16"/>
                <a:gd name="T2" fmla="*/ 0 w 18"/>
                <a:gd name="T3" fmla="*/ 5 h 16"/>
                <a:gd name="T4" fmla="*/ 14 w 18"/>
                <a:gd name="T5" fmla="*/ 16 h 16"/>
                <a:gd name="T6" fmla="*/ 18 w 18"/>
                <a:gd name="T7" fmla="*/ 10 h 16"/>
                <a:gd name="T8" fmla="*/ 4 w 18"/>
                <a:gd name="T9" fmla="*/ 0 h 16"/>
                <a:gd name="T10" fmla="*/ 3 w 18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3" y="4"/>
                  </a:moveTo>
                  <a:cubicBezTo>
                    <a:pt x="4" y="6"/>
                    <a:pt x="3" y="7"/>
                    <a:pt x="0" y="5"/>
                  </a:cubicBezTo>
                  <a:cubicBezTo>
                    <a:pt x="4" y="9"/>
                    <a:pt x="9" y="12"/>
                    <a:pt x="14" y="16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3" y="7"/>
                    <a:pt x="8" y="4"/>
                    <a:pt x="4" y="0"/>
                  </a:cubicBezTo>
                  <a:cubicBezTo>
                    <a:pt x="6" y="3"/>
                    <a:pt x="5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6282">
              <a:extLst>
                <a:ext uri="{FF2B5EF4-FFF2-40B4-BE49-F238E27FC236}">
                  <a16:creationId xmlns="" xmlns:a16="http://schemas.microsoft.com/office/drawing/2014/main" id="{C00B46F4-B718-4951-BABE-2F412FE2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88" y="3117851"/>
              <a:ext cx="31750" cy="34925"/>
            </a:xfrm>
            <a:custGeom>
              <a:avLst/>
              <a:gdLst>
                <a:gd name="T0" fmla="*/ 29 w 35"/>
                <a:gd name="T1" fmla="*/ 35 h 36"/>
                <a:gd name="T2" fmla="*/ 35 w 35"/>
                <a:gd name="T3" fmla="*/ 36 h 36"/>
                <a:gd name="T4" fmla="*/ 34 w 35"/>
                <a:gd name="T5" fmla="*/ 31 h 36"/>
                <a:gd name="T6" fmla="*/ 5 w 35"/>
                <a:gd name="T7" fmla="*/ 0 h 36"/>
                <a:gd name="T8" fmla="*/ 0 w 35"/>
                <a:gd name="T9" fmla="*/ 4 h 36"/>
                <a:gd name="T10" fmla="*/ 29 w 35"/>
                <a:gd name="T1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6">
                  <a:moveTo>
                    <a:pt x="29" y="35"/>
                  </a:moveTo>
                  <a:cubicBezTo>
                    <a:pt x="31" y="36"/>
                    <a:pt x="33" y="36"/>
                    <a:pt x="35" y="36"/>
                  </a:cubicBezTo>
                  <a:cubicBezTo>
                    <a:pt x="35" y="34"/>
                    <a:pt x="34" y="32"/>
                    <a:pt x="34" y="31"/>
                  </a:cubicBezTo>
                  <a:cubicBezTo>
                    <a:pt x="23" y="21"/>
                    <a:pt x="14" y="11"/>
                    <a:pt x="5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9" y="16"/>
                    <a:pt x="19" y="26"/>
                    <a:pt x="2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6283">
              <a:extLst>
                <a:ext uri="{FF2B5EF4-FFF2-40B4-BE49-F238E27FC236}">
                  <a16:creationId xmlns="" xmlns:a16="http://schemas.microsoft.com/office/drawing/2014/main" id="{B0FA7AA4-7D07-436B-9579-DBD4FAE3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3148013"/>
              <a:ext cx="11113" cy="11113"/>
            </a:xfrm>
            <a:custGeom>
              <a:avLst/>
              <a:gdLst>
                <a:gd name="T0" fmla="*/ 1 w 12"/>
                <a:gd name="T1" fmla="*/ 5 h 12"/>
                <a:gd name="T2" fmla="*/ 2 w 12"/>
                <a:gd name="T3" fmla="*/ 5 h 12"/>
                <a:gd name="T4" fmla="*/ 9 w 12"/>
                <a:gd name="T5" fmla="*/ 12 h 12"/>
                <a:gd name="T6" fmla="*/ 10 w 12"/>
                <a:gd name="T7" fmla="*/ 8 h 12"/>
                <a:gd name="T8" fmla="*/ 0 w 12"/>
                <a:gd name="T9" fmla="*/ 0 h 12"/>
                <a:gd name="T10" fmla="*/ 1 w 12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5" y="5"/>
                    <a:pt x="8" y="9"/>
                    <a:pt x="9" y="12"/>
                  </a:cubicBezTo>
                  <a:cubicBezTo>
                    <a:pt x="11" y="12"/>
                    <a:pt x="12" y="11"/>
                    <a:pt x="10" y="8"/>
                  </a:cubicBezTo>
                  <a:cubicBezTo>
                    <a:pt x="7" y="5"/>
                    <a:pt x="3" y="2"/>
                    <a:pt x="0" y="0"/>
                  </a:cubicBezTo>
                  <a:cubicBezTo>
                    <a:pt x="0" y="1"/>
                    <a:pt x="1" y="3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6284">
              <a:extLst>
                <a:ext uri="{FF2B5EF4-FFF2-40B4-BE49-F238E27FC236}">
                  <a16:creationId xmlns="" xmlns:a16="http://schemas.microsoft.com/office/drawing/2014/main" id="{3AA95B76-7DDF-4AF5-AA01-B4C467FF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176" y="3151188"/>
              <a:ext cx="14288" cy="11113"/>
            </a:xfrm>
            <a:custGeom>
              <a:avLst/>
              <a:gdLst>
                <a:gd name="T0" fmla="*/ 14 w 15"/>
                <a:gd name="T1" fmla="*/ 8 h 11"/>
                <a:gd name="T2" fmla="*/ 6 w 15"/>
                <a:gd name="T3" fmla="*/ 2 h 11"/>
                <a:gd name="T4" fmla="*/ 6 w 15"/>
                <a:gd name="T5" fmla="*/ 1 h 11"/>
                <a:gd name="T6" fmla="*/ 0 w 15"/>
                <a:gd name="T7" fmla="*/ 0 h 11"/>
                <a:gd name="T8" fmla="*/ 11 w 15"/>
                <a:gd name="T9" fmla="*/ 9 h 11"/>
                <a:gd name="T10" fmla="*/ 14 w 15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4" y="8"/>
                  </a:moveTo>
                  <a:cubicBezTo>
                    <a:pt x="11" y="7"/>
                    <a:pt x="7" y="5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4" y="3"/>
                    <a:pt x="7" y="6"/>
                    <a:pt x="11" y="9"/>
                  </a:cubicBezTo>
                  <a:cubicBezTo>
                    <a:pt x="14" y="11"/>
                    <a:pt x="15" y="10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6285">
              <a:extLst>
                <a:ext uri="{FF2B5EF4-FFF2-40B4-BE49-F238E27FC236}">
                  <a16:creationId xmlns="" xmlns:a16="http://schemas.microsoft.com/office/drawing/2014/main" id="{D0F48F46-CE5C-4CAA-9727-04C2025D9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3152776"/>
              <a:ext cx="7938" cy="6350"/>
            </a:xfrm>
            <a:custGeom>
              <a:avLst/>
              <a:gdLst>
                <a:gd name="T0" fmla="*/ 8 w 8"/>
                <a:gd name="T1" fmla="*/ 7 h 7"/>
                <a:gd name="T2" fmla="*/ 1 w 8"/>
                <a:gd name="T3" fmla="*/ 0 h 7"/>
                <a:gd name="T4" fmla="*/ 0 w 8"/>
                <a:gd name="T5" fmla="*/ 0 h 7"/>
                <a:gd name="T6" fmla="*/ 0 w 8"/>
                <a:gd name="T7" fmla="*/ 1 h 7"/>
                <a:gd name="T8" fmla="*/ 8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7" y="4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5" y="6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6286">
              <a:extLst>
                <a:ext uri="{FF2B5EF4-FFF2-40B4-BE49-F238E27FC236}">
                  <a16:creationId xmlns="" xmlns:a16="http://schemas.microsoft.com/office/drawing/2014/main" id="{E8075BF3-0BB4-4002-A8AA-FB39316F6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3074988"/>
              <a:ext cx="20638" cy="41275"/>
            </a:xfrm>
            <a:custGeom>
              <a:avLst/>
              <a:gdLst>
                <a:gd name="T0" fmla="*/ 12 w 22"/>
                <a:gd name="T1" fmla="*/ 13 h 43"/>
                <a:gd name="T2" fmla="*/ 3 w 22"/>
                <a:gd name="T3" fmla="*/ 1 h 43"/>
                <a:gd name="T4" fmla="*/ 2 w 22"/>
                <a:gd name="T5" fmla="*/ 15 h 43"/>
                <a:gd name="T6" fmla="*/ 4 w 22"/>
                <a:gd name="T7" fmla="*/ 43 h 43"/>
                <a:gd name="T8" fmla="*/ 22 w 22"/>
                <a:gd name="T9" fmla="*/ 29 h 43"/>
                <a:gd name="T10" fmla="*/ 12 w 22"/>
                <a:gd name="T11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3">
                  <a:moveTo>
                    <a:pt x="12" y="13"/>
                  </a:moveTo>
                  <a:cubicBezTo>
                    <a:pt x="8" y="7"/>
                    <a:pt x="3" y="0"/>
                    <a:pt x="3" y="1"/>
                  </a:cubicBezTo>
                  <a:cubicBezTo>
                    <a:pt x="3" y="1"/>
                    <a:pt x="3" y="9"/>
                    <a:pt x="2" y="15"/>
                  </a:cubicBezTo>
                  <a:cubicBezTo>
                    <a:pt x="1" y="19"/>
                    <a:pt x="0" y="33"/>
                    <a:pt x="4" y="4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1"/>
                    <a:pt x="14" y="16"/>
                    <a:pt x="1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6287">
              <a:extLst>
                <a:ext uri="{FF2B5EF4-FFF2-40B4-BE49-F238E27FC236}">
                  <a16:creationId xmlns="" xmlns:a16="http://schemas.microsoft.com/office/drawing/2014/main" id="{BE41D08C-A3EF-4169-A184-BBDEB23E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3106738"/>
              <a:ext cx="39688" cy="31750"/>
            </a:xfrm>
            <a:custGeom>
              <a:avLst/>
              <a:gdLst>
                <a:gd name="T0" fmla="*/ 15 w 43"/>
                <a:gd name="T1" fmla="*/ 8 h 35"/>
                <a:gd name="T2" fmla="*/ 0 w 43"/>
                <a:gd name="T3" fmla="*/ 1 h 35"/>
                <a:gd name="T4" fmla="*/ 10 w 43"/>
                <a:gd name="T5" fmla="*/ 18 h 35"/>
                <a:gd name="T6" fmla="*/ 25 w 43"/>
                <a:gd name="T7" fmla="*/ 35 h 35"/>
                <a:gd name="T8" fmla="*/ 43 w 43"/>
                <a:gd name="T9" fmla="*/ 21 h 35"/>
                <a:gd name="T10" fmla="*/ 15 w 43"/>
                <a:gd name="T11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5">
                  <a:moveTo>
                    <a:pt x="15" y="8"/>
                  </a:moveTo>
                  <a:cubicBezTo>
                    <a:pt x="8" y="6"/>
                    <a:pt x="0" y="1"/>
                    <a:pt x="0" y="1"/>
                  </a:cubicBezTo>
                  <a:cubicBezTo>
                    <a:pt x="0" y="0"/>
                    <a:pt x="4" y="9"/>
                    <a:pt x="10" y="18"/>
                  </a:cubicBezTo>
                  <a:cubicBezTo>
                    <a:pt x="13" y="22"/>
                    <a:pt x="17" y="29"/>
                    <a:pt x="25" y="35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34" y="15"/>
                    <a:pt x="20" y="9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6288">
              <a:extLst>
                <a:ext uri="{FF2B5EF4-FFF2-40B4-BE49-F238E27FC236}">
                  <a16:creationId xmlns="" xmlns:a16="http://schemas.microsoft.com/office/drawing/2014/main" id="{61493327-F3AB-4D56-B207-E15DB99B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8" y="3051176"/>
              <a:ext cx="20638" cy="55563"/>
            </a:xfrm>
            <a:custGeom>
              <a:avLst/>
              <a:gdLst>
                <a:gd name="T0" fmla="*/ 11 w 22"/>
                <a:gd name="T1" fmla="*/ 34 h 59"/>
                <a:gd name="T2" fmla="*/ 14 w 22"/>
                <a:gd name="T3" fmla="*/ 48 h 59"/>
                <a:gd name="T4" fmla="*/ 22 w 22"/>
                <a:gd name="T5" fmla="*/ 59 h 59"/>
                <a:gd name="T6" fmla="*/ 21 w 22"/>
                <a:gd name="T7" fmla="*/ 57 h 59"/>
                <a:gd name="T8" fmla="*/ 16 w 22"/>
                <a:gd name="T9" fmla="*/ 34 h 59"/>
                <a:gd name="T10" fmla="*/ 19 w 22"/>
                <a:gd name="T11" fmla="*/ 23 h 59"/>
                <a:gd name="T12" fmla="*/ 20 w 22"/>
                <a:gd name="T13" fmla="*/ 5 h 59"/>
                <a:gd name="T14" fmla="*/ 20 w 22"/>
                <a:gd name="T15" fmla="*/ 0 h 59"/>
                <a:gd name="T16" fmla="*/ 0 w 22"/>
                <a:gd name="T17" fmla="*/ 9 h 59"/>
                <a:gd name="T18" fmla="*/ 1 w 22"/>
                <a:gd name="T19" fmla="*/ 14 h 59"/>
                <a:gd name="T20" fmla="*/ 11 w 22"/>
                <a:gd name="T21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9">
                  <a:moveTo>
                    <a:pt x="11" y="34"/>
                  </a:moveTo>
                  <a:cubicBezTo>
                    <a:pt x="13" y="37"/>
                    <a:pt x="14" y="42"/>
                    <a:pt x="14" y="48"/>
                  </a:cubicBezTo>
                  <a:cubicBezTo>
                    <a:pt x="17" y="51"/>
                    <a:pt x="19" y="55"/>
                    <a:pt x="22" y="59"/>
                  </a:cubicBezTo>
                  <a:cubicBezTo>
                    <a:pt x="21" y="58"/>
                    <a:pt x="21" y="58"/>
                    <a:pt x="21" y="57"/>
                  </a:cubicBezTo>
                  <a:cubicBezTo>
                    <a:pt x="16" y="47"/>
                    <a:pt x="16" y="42"/>
                    <a:pt x="16" y="34"/>
                  </a:cubicBezTo>
                  <a:cubicBezTo>
                    <a:pt x="17" y="30"/>
                    <a:pt x="18" y="27"/>
                    <a:pt x="19" y="23"/>
                  </a:cubicBezTo>
                  <a:cubicBezTo>
                    <a:pt x="19" y="19"/>
                    <a:pt x="20" y="13"/>
                    <a:pt x="20" y="5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3" y="20"/>
                    <a:pt x="6" y="27"/>
                    <a:pt x="1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6289">
              <a:extLst>
                <a:ext uri="{FF2B5EF4-FFF2-40B4-BE49-F238E27FC236}">
                  <a16:creationId xmlns="" xmlns:a16="http://schemas.microsoft.com/office/drawing/2014/main" id="{761B80FA-D7B0-4A7D-B751-388E6B98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863" y="3065463"/>
              <a:ext cx="49213" cy="44450"/>
            </a:xfrm>
            <a:custGeom>
              <a:avLst/>
              <a:gdLst>
                <a:gd name="T0" fmla="*/ 35 w 53"/>
                <a:gd name="T1" fmla="*/ 26 h 47"/>
                <a:gd name="T2" fmla="*/ 24 w 53"/>
                <a:gd name="T3" fmla="*/ 4 h 47"/>
                <a:gd name="T4" fmla="*/ 20 w 53"/>
                <a:gd name="T5" fmla="*/ 0 h 47"/>
                <a:gd name="T6" fmla="*/ 0 w 53"/>
                <a:gd name="T7" fmla="*/ 9 h 47"/>
                <a:gd name="T8" fmla="*/ 4 w 53"/>
                <a:gd name="T9" fmla="*/ 13 h 47"/>
                <a:gd name="T10" fmla="*/ 21 w 53"/>
                <a:gd name="T11" fmla="*/ 26 h 47"/>
                <a:gd name="T12" fmla="*/ 33 w 53"/>
                <a:gd name="T13" fmla="*/ 31 h 47"/>
                <a:gd name="T14" fmla="*/ 52 w 53"/>
                <a:gd name="T15" fmla="*/ 45 h 47"/>
                <a:gd name="T16" fmla="*/ 53 w 53"/>
                <a:gd name="T17" fmla="*/ 47 h 47"/>
                <a:gd name="T18" fmla="*/ 46 w 53"/>
                <a:gd name="T19" fmla="*/ 35 h 47"/>
                <a:gd name="T20" fmla="*/ 35 w 53"/>
                <a:gd name="T21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7">
                  <a:moveTo>
                    <a:pt x="35" y="26"/>
                  </a:moveTo>
                  <a:cubicBezTo>
                    <a:pt x="31" y="17"/>
                    <a:pt x="28" y="10"/>
                    <a:pt x="24" y="4"/>
                  </a:cubicBezTo>
                  <a:cubicBezTo>
                    <a:pt x="23" y="3"/>
                    <a:pt x="22" y="1"/>
                    <a:pt x="2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12" y="20"/>
                    <a:pt x="17" y="23"/>
                    <a:pt x="21" y="26"/>
                  </a:cubicBezTo>
                  <a:cubicBezTo>
                    <a:pt x="25" y="28"/>
                    <a:pt x="28" y="29"/>
                    <a:pt x="33" y="31"/>
                  </a:cubicBezTo>
                  <a:cubicBezTo>
                    <a:pt x="39" y="34"/>
                    <a:pt x="44" y="37"/>
                    <a:pt x="52" y="45"/>
                  </a:cubicBezTo>
                  <a:cubicBezTo>
                    <a:pt x="53" y="46"/>
                    <a:pt x="53" y="46"/>
                    <a:pt x="53" y="47"/>
                  </a:cubicBezTo>
                  <a:cubicBezTo>
                    <a:pt x="51" y="43"/>
                    <a:pt x="48" y="39"/>
                    <a:pt x="46" y="35"/>
                  </a:cubicBezTo>
                  <a:cubicBezTo>
                    <a:pt x="40" y="32"/>
                    <a:pt x="36" y="29"/>
                    <a:pt x="3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6290">
              <a:extLst>
                <a:ext uri="{FF2B5EF4-FFF2-40B4-BE49-F238E27FC236}">
                  <a16:creationId xmlns="" xmlns:a16="http://schemas.microsoft.com/office/drawing/2014/main" id="{09900C73-87E9-4F17-A49F-1A022BA1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3106738"/>
              <a:ext cx="15875" cy="15875"/>
            </a:xfrm>
            <a:custGeom>
              <a:avLst/>
              <a:gdLst>
                <a:gd name="T0" fmla="*/ 4 w 16"/>
                <a:gd name="T1" fmla="*/ 3 h 17"/>
                <a:gd name="T2" fmla="*/ 0 w 16"/>
                <a:gd name="T3" fmla="*/ 4 h 17"/>
                <a:gd name="T4" fmla="*/ 11 w 16"/>
                <a:gd name="T5" fmla="*/ 17 h 17"/>
                <a:gd name="T6" fmla="*/ 16 w 16"/>
                <a:gd name="T7" fmla="*/ 13 h 17"/>
                <a:gd name="T8" fmla="*/ 6 w 16"/>
                <a:gd name="T9" fmla="*/ 0 h 17"/>
                <a:gd name="T10" fmla="*/ 4 w 16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4" y="3"/>
                  </a:moveTo>
                  <a:cubicBezTo>
                    <a:pt x="4" y="5"/>
                    <a:pt x="3" y="6"/>
                    <a:pt x="0" y="4"/>
                  </a:cubicBezTo>
                  <a:cubicBezTo>
                    <a:pt x="4" y="8"/>
                    <a:pt x="7" y="13"/>
                    <a:pt x="11" y="1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2" y="9"/>
                    <a:pt x="9" y="4"/>
                    <a:pt x="6" y="0"/>
                  </a:cubicBezTo>
                  <a:cubicBezTo>
                    <a:pt x="7" y="3"/>
                    <a:pt x="6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6291">
              <a:extLst>
                <a:ext uri="{FF2B5EF4-FFF2-40B4-BE49-F238E27FC236}">
                  <a16:creationId xmlns="" xmlns:a16="http://schemas.microsoft.com/office/drawing/2014/main" id="{76892B8C-EE64-49E3-B9A0-75422059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6" y="3060701"/>
              <a:ext cx="23813" cy="39688"/>
            </a:xfrm>
            <a:custGeom>
              <a:avLst/>
              <a:gdLst>
                <a:gd name="T0" fmla="*/ 20 w 25"/>
                <a:gd name="T1" fmla="*/ 40 h 42"/>
                <a:gd name="T2" fmla="*/ 25 w 25"/>
                <a:gd name="T3" fmla="*/ 42 h 42"/>
                <a:gd name="T4" fmla="*/ 25 w 25"/>
                <a:gd name="T5" fmla="*/ 37 h 42"/>
                <a:gd name="T6" fmla="*/ 6 w 25"/>
                <a:gd name="T7" fmla="*/ 0 h 42"/>
                <a:gd name="T8" fmla="*/ 0 w 25"/>
                <a:gd name="T9" fmla="*/ 3 h 42"/>
                <a:gd name="T10" fmla="*/ 20 w 25"/>
                <a:gd name="T11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2">
                  <a:moveTo>
                    <a:pt x="20" y="40"/>
                  </a:moveTo>
                  <a:cubicBezTo>
                    <a:pt x="21" y="41"/>
                    <a:pt x="23" y="42"/>
                    <a:pt x="25" y="42"/>
                  </a:cubicBezTo>
                  <a:cubicBezTo>
                    <a:pt x="25" y="40"/>
                    <a:pt x="25" y="39"/>
                    <a:pt x="25" y="37"/>
                  </a:cubicBezTo>
                  <a:cubicBezTo>
                    <a:pt x="18" y="25"/>
                    <a:pt x="11" y="13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16"/>
                    <a:pt x="12" y="28"/>
                    <a:pt x="2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6292">
              <a:extLst>
                <a:ext uri="{FF2B5EF4-FFF2-40B4-BE49-F238E27FC236}">
                  <a16:creationId xmlns="" xmlns:a16="http://schemas.microsoft.com/office/drawing/2014/main" id="{8762ABF2-FBA3-4206-8E12-A60C0FC2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3095626"/>
              <a:ext cx="7938" cy="14288"/>
            </a:xfrm>
            <a:custGeom>
              <a:avLst/>
              <a:gdLst>
                <a:gd name="T0" fmla="*/ 0 w 9"/>
                <a:gd name="T1" fmla="*/ 5 h 15"/>
                <a:gd name="T2" fmla="*/ 1 w 9"/>
                <a:gd name="T3" fmla="*/ 6 h 15"/>
                <a:gd name="T4" fmla="*/ 6 w 9"/>
                <a:gd name="T5" fmla="*/ 14 h 15"/>
                <a:gd name="T6" fmla="*/ 8 w 9"/>
                <a:gd name="T7" fmla="*/ 11 h 15"/>
                <a:gd name="T8" fmla="*/ 0 w 9"/>
                <a:gd name="T9" fmla="*/ 0 h 15"/>
                <a:gd name="T10" fmla="*/ 0 w 9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0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5" y="11"/>
                    <a:pt x="6" y="14"/>
                  </a:cubicBezTo>
                  <a:cubicBezTo>
                    <a:pt x="8" y="15"/>
                    <a:pt x="9" y="14"/>
                    <a:pt x="8" y="11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6293">
              <a:extLst>
                <a:ext uri="{FF2B5EF4-FFF2-40B4-BE49-F238E27FC236}">
                  <a16:creationId xmlns="" xmlns:a16="http://schemas.microsoft.com/office/drawing/2014/main" id="{046B74FD-F8C7-4EE7-9E9F-80A4AE30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6" y="3098801"/>
              <a:ext cx="11113" cy="12700"/>
            </a:xfrm>
            <a:custGeom>
              <a:avLst/>
              <a:gdLst>
                <a:gd name="T0" fmla="*/ 11 w 11"/>
                <a:gd name="T1" fmla="*/ 11 h 14"/>
                <a:gd name="T2" fmla="*/ 5 w 11"/>
                <a:gd name="T3" fmla="*/ 3 h 14"/>
                <a:gd name="T4" fmla="*/ 5 w 11"/>
                <a:gd name="T5" fmla="*/ 2 h 14"/>
                <a:gd name="T6" fmla="*/ 0 w 11"/>
                <a:gd name="T7" fmla="*/ 0 h 14"/>
                <a:gd name="T8" fmla="*/ 7 w 11"/>
                <a:gd name="T9" fmla="*/ 12 h 14"/>
                <a:gd name="T10" fmla="*/ 11 w 11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11"/>
                  </a:moveTo>
                  <a:cubicBezTo>
                    <a:pt x="8" y="10"/>
                    <a:pt x="5" y="6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2" y="4"/>
                    <a:pt x="5" y="8"/>
                    <a:pt x="7" y="12"/>
                  </a:cubicBezTo>
                  <a:cubicBezTo>
                    <a:pt x="10" y="14"/>
                    <a:pt x="11" y="13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6294">
              <a:extLst>
                <a:ext uri="{FF2B5EF4-FFF2-40B4-BE49-F238E27FC236}">
                  <a16:creationId xmlns="" xmlns:a16="http://schemas.microsoft.com/office/drawing/2014/main" id="{49290F2C-B1F0-4D3A-A9AC-2070FF19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3100388"/>
              <a:ext cx="6350" cy="9525"/>
            </a:xfrm>
            <a:custGeom>
              <a:avLst/>
              <a:gdLst>
                <a:gd name="T0" fmla="*/ 6 w 6"/>
                <a:gd name="T1" fmla="*/ 9 h 9"/>
                <a:gd name="T2" fmla="*/ 1 w 6"/>
                <a:gd name="T3" fmla="*/ 1 h 9"/>
                <a:gd name="T4" fmla="*/ 0 w 6"/>
                <a:gd name="T5" fmla="*/ 0 h 9"/>
                <a:gd name="T6" fmla="*/ 0 w 6"/>
                <a:gd name="T7" fmla="*/ 1 h 9"/>
                <a:gd name="T8" fmla="*/ 6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5" y="6"/>
                    <a:pt x="3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3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6295">
              <a:extLst>
                <a:ext uri="{FF2B5EF4-FFF2-40B4-BE49-F238E27FC236}">
                  <a16:creationId xmlns="" xmlns:a16="http://schemas.microsoft.com/office/drawing/2014/main" id="{F4894520-1210-48F5-A5C0-6C409C6D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1" y="3021013"/>
              <a:ext cx="20638" cy="38100"/>
            </a:xfrm>
            <a:custGeom>
              <a:avLst/>
              <a:gdLst>
                <a:gd name="T0" fmla="*/ 16 w 21"/>
                <a:gd name="T1" fmla="*/ 14 h 41"/>
                <a:gd name="T2" fmla="*/ 11 w 21"/>
                <a:gd name="T3" fmla="*/ 0 h 41"/>
                <a:gd name="T4" fmla="*/ 6 w 21"/>
                <a:gd name="T5" fmla="*/ 13 h 41"/>
                <a:gd name="T6" fmla="*/ 1 w 21"/>
                <a:gd name="T7" fmla="*/ 41 h 41"/>
                <a:gd name="T8" fmla="*/ 21 w 21"/>
                <a:gd name="T9" fmla="*/ 32 h 41"/>
                <a:gd name="T10" fmla="*/ 16 w 21"/>
                <a:gd name="T1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1">
                  <a:moveTo>
                    <a:pt x="16" y="14"/>
                  </a:moveTo>
                  <a:cubicBezTo>
                    <a:pt x="14" y="7"/>
                    <a:pt x="11" y="0"/>
                    <a:pt x="11" y="0"/>
                  </a:cubicBezTo>
                  <a:cubicBezTo>
                    <a:pt x="11" y="0"/>
                    <a:pt x="9" y="8"/>
                    <a:pt x="6" y="13"/>
                  </a:cubicBezTo>
                  <a:cubicBezTo>
                    <a:pt x="4" y="17"/>
                    <a:pt x="0" y="30"/>
                    <a:pt x="1" y="4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24"/>
                    <a:pt x="18" y="18"/>
                    <a:pt x="1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6296">
              <a:extLst>
                <a:ext uri="{FF2B5EF4-FFF2-40B4-BE49-F238E27FC236}">
                  <a16:creationId xmlns="" xmlns:a16="http://schemas.microsoft.com/office/drawing/2014/main" id="{DD31C725-518B-4460-95F6-DEA47396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576" y="3036888"/>
              <a:ext cx="33338" cy="38100"/>
            </a:xfrm>
            <a:custGeom>
              <a:avLst/>
              <a:gdLst>
                <a:gd name="T0" fmla="*/ 12 w 35"/>
                <a:gd name="T1" fmla="*/ 12 h 41"/>
                <a:gd name="T2" fmla="*/ 0 w 35"/>
                <a:gd name="T3" fmla="*/ 1 h 41"/>
                <a:gd name="T4" fmla="*/ 5 w 35"/>
                <a:gd name="T5" fmla="*/ 20 h 41"/>
                <a:gd name="T6" fmla="*/ 15 w 35"/>
                <a:gd name="T7" fmla="*/ 41 h 41"/>
                <a:gd name="T8" fmla="*/ 35 w 35"/>
                <a:gd name="T9" fmla="*/ 32 h 41"/>
                <a:gd name="T10" fmla="*/ 12 w 35"/>
                <a:gd name="T11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1">
                  <a:moveTo>
                    <a:pt x="12" y="12"/>
                  </a:moveTo>
                  <a:cubicBezTo>
                    <a:pt x="6" y="8"/>
                    <a:pt x="0" y="1"/>
                    <a:pt x="0" y="1"/>
                  </a:cubicBezTo>
                  <a:cubicBezTo>
                    <a:pt x="0" y="0"/>
                    <a:pt x="2" y="10"/>
                    <a:pt x="5" y="20"/>
                  </a:cubicBezTo>
                  <a:cubicBezTo>
                    <a:pt x="7" y="24"/>
                    <a:pt x="9" y="33"/>
                    <a:pt x="15" y="4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28" y="24"/>
                    <a:pt x="16" y="14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6297">
              <a:extLst>
                <a:ext uri="{FF2B5EF4-FFF2-40B4-BE49-F238E27FC236}">
                  <a16:creationId xmlns="" xmlns:a16="http://schemas.microsoft.com/office/drawing/2014/main" id="{8E23FC00-A418-4B70-BA11-E00BADC87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2992438"/>
              <a:ext cx="22225" cy="53975"/>
            </a:xfrm>
            <a:custGeom>
              <a:avLst/>
              <a:gdLst>
                <a:gd name="T0" fmla="*/ 5 w 23"/>
                <a:gd name="T1" fmla="*/ 31 h 57"/>
                <a:gd name="T2" fmla="*/ 4 w 23"/>
                <a:gd name="T3" fmla="*/ 44 h 57"/>
                <a:gd name="T4" fmla="*/ 8 w 23"/>
                <a:gd name="T5" fmla="*/ 57 h 57"/>
                <a:gd name="T6" fmla="*/ 8 w 23"/>
                <a:gd name="T7" fmla="*/ 55 h 57"/>
                <a:gd name="T8" fmla="*/ 10 w 23"/>
                <a:gd name="T9" fmla="*/ 32 h 57"/>
                <a:gd name="T10" fmla="*/ 15 w 23"/>
                <a:gd name="T11" fmla="*/ 22 h 57"/>
                <a:gd name="T12" fmla="*/ 21 w 23"/>
                <a:gd name="T13" fmla="*/ 5 h 57"/>
                <a:gd name="T14" fmla="*/ 23 w 23"/>
                <a:gd name="T15" fmla="*/ 0 h 57"/>
                <a:gd name="T16" fmla="*/ 1 w 23"/>
                <a:gd name="T17" fmla="*/ 3 h 57"/>
                <a:gd name="T18" fmla="*/ 0 w 23"/>
                <a:gd name="T19" fmla="*/ 8 h 57"/>
                <a:gd name="T20" fmla="*/ 5 w 23"/>
                <a:gd name="T21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7">
                  <a:moveTo>
                    <a:pt x="5" y="31"/>
                  </a:moveTo>
                  <a:cubicBezTo>
                    <a:pt x="6" y="34"/>
                    <a:pt x="6" y="39"/>
                    <a:pt x="4" y="44"/>
                  </a:cubicBezTo>
                  <a:cubicBezTo>
                    <a:pt x="5" y="49"/>
                    <a:pt x="7" y="53"/>
                    <a:pt x="8" y="57"/>
                  </a:cubicBezTo>
                  <a:cubicBezTo>
                    <a:pt x="8" y="57"/>
                    <a:pt x="8" y="56"/>
                    <a:pt x="8" y="55"/>
                  </a:cubicBezTo>
                  <a:cubicBezTo>
                    <a:pt x="6" y="44"/>
                    <a:pt x="8" y="39"/>
                    <a:pt x="10" y="32"/>
                  </a:cubicBezTo>
                  <a:cubicBezTo>
                    <a:pt x="12" y="28"/>
                    <a:pt x="13" y="26"/>
                    <a:pt x="15" y="22"/>
                  </a:cubicBezTo>
                  <a:cubicBezTo>
                    <a:pt x="17" y="18"/>
                    <a:pt x="19" y="13"/>
                    <a:pt x="21" y="5"/>
                  </a:cubicBezTo>
                  <a:cubicBezTo>
                    <a:pt x="22" y="3"/>
                    <a:pt x="22" y="2"/>
                    <a:pt x="23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15"/>
                    <a:pt x="2" y="22"/>
                    <a:pt x="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6298">
              <a:extLst>
                <a:ext uri="{FF2B5EF4-FFF2-40B4-BE49-F238E27FC236}">
                  <a16:creationId xmlns="" xmlns:a16="http://schemas.microsoft.com/office/drawing/2014/main" id="{1CC6C6BE-AA97-43C8-8AF5-C96453F2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226" y="2997201"/>
              <a:ext cx="38100" cy="50800"/>
            </a:xfrm>
            <a:custGeom>
              <a:avLst/>
              <a:gdLst>
                <a:gd name="T0" fmla="*/ 29 w 41"/>
                <a:gd name="T1" fmla="*/ 29 h 54"/>
                <a:gd name="T2" fmla="*/ 24 w 41"/>
                <a:gd name="T3" fmla="*/ 5 h 54"/>
                <a:gd name="T4" fmla="*/ 22 w 41"/>
                <a:gd name="T5" fmla="*/ 0 h 54"/>
                <a:gd name="T6" fmla="*/ 0 w 41"/>
                <a:gd name="T7" fmla="*/ 3 h 54"/>
                <a:gd name="T8" fmla="*/ 3 w 41"/>
                <a:gd name="T9" fmla="*/ 9 h 54"/>
                <a:gd name="T10" fmla="*/ 15 w 41"/>
                <a:gd name="T11" fmla="*/ 25 h 54"/>
                <a:gd name="T12" fmla="*/ 26 w 41"/>
                <a:gd name="T13" fmla="*/ 33 h 54"/>
                <a:gd name="T14" fmla="*/ 40 w 41"/>
                <a:gd name="T15" fmla="*/ 53 h 54"/>
                <a:gd name="T16" fmla="*/ 41 w 41"/>
                <a:gd name="T17" fmla="*/ 54 h 54"/>
                <a:gd name="T18" fmla="*/ 37 w 41"/>
                <a:gd name="T19" fmla="*/ 41 h 54"/>
                <a:gd name="T20" fmla="*/ 29 w 41"/>
                <a:gd name="T21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54">
                  <a:moveTo>
                    <a:pt x="29" y="29"/>
                  </a:moveTo>
                  <a:cubicBezTo>
                    <a:pt x="27" y="20"/>
                    <a:pt x="26" y="13"/>
                    <a:pt x="24" y="5"/>
                  </a:cubicBezTo>
                  <a:cubicBezTo>
                    <a:pt x="24" y="4"/>
                    <a:pt x="23" y="2"/>
                    <a:pt x="2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8" y="17"/>
                    <a:pt x="12" y="22"/>
                    <a:pt x="15" y="25"/>
                  </a:cubicBezTo>
                  <a:cubicBezTo>
                    <a:pt x="19" y="29"/>
                    <a:pt x="22" y="31"/>
                    <a:pt x="26" y="33"/>
                  </a:cubicBezTo>
                  <a:cubicBezTo>
                    <a:pt x="31" y="39"/>
                    <a:pt x="35" y="43"/>
                    <a:pt x="40" y="53"/>
                  </a:cubicBezTo>
                  <a:cubicBezTo>
                    <a:pt x="41" y="53"/>
                    <a:pt x="41" y="54"/>
                    <a:pt x="41" y="54"/>
                  </a:cubicBezTo>
                  <a:cubicBezTo>
                    <a:pt x="40" y="50"/>
                    <a:pt x="38" y="46"/>
                    <a:pt x="37" y="41"/>
                  </a:cubicBezTo>
                  <a:cubicBezTo>
                    <a:pt x="32" y="37"/>
                    <a:pt x="30" y="32"/>
                    <a:pt x="2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6299">
              <a:extLst>
                <a:ext uri="{FF2B5EF4-FFF2-40B4-BE49-F238E27FC236}">
                  <a16:creationId xmlns="" xmlns:a16="http://schemas.microsoft.com/office/drawing/2014/main" id="{1FCE5F2B-C564-4EEF-8533-B239D675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3046413"/>
              <a:ext cx="12700" cy="17463"/>
            </a:xfrm>
            <a:custGeom>
              <a:avLst/>
              <a:gdLst>
                <a:gd name="T0" fmla="*/ 4 w 13"/>
                <a:gd name="T1" fmla="*/ 2 h 19"/>
                <a:gd name="T2" fmla="*/ 0 w 13"/>
                <a:gd name="T3" fmla="*/ 2 h 19"/>
                <a:gd name="T4" fmla="*/ 7 w 13"/>
                <a:gd name="T5" fmla="*/ 19 h 19"/>
                <a:gd name="T6" fmla="*/ 13 w 13"/>
                <a:gd name="T7" fmla="*/ 16 h 19"/>
                <a:gd name="T8" fmla="*/ 6 w 13"/>
                <a:gd name="T9" fmla="*/ 0 h 19"/>
                <a:gd name="T10" fmla="*/ 4 w 13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4" y="2"/>
                  </a:moveTo>
                  <a:cubicBezTo>
                    <a:pt x="3" y="5"/>
                    <a:pt x="2" y="5"/>
                    <a:pt x="0" y="2"/>
                  </a:cubicBezTo>
                  <a:cubicBezTo>
                    <a:pt x="2" y="8"/>
                    <a:pt x="4" y="13"/>
                    <a:pt x="7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11"/>
                    <a:pt x="8" y="5"/>
                    <a:pt x="6" y="0"/>
                  </a:cubicBezTo>
                  <a:cubicBezTo>
                    <a:pt x="7" y="4"/>
                    <a:pt x="5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6300">
              <a:extLst>
                <a:ext uri="{FF2B5EF4-FFF2-40B4-BE49-F238E27FC236}">
                  <a16:creationId xmlns="" xmlns:a16="http://schemas.microsoft.com/office/drawing/2014/main" id="{B226F66D-4CD4-4355-8CE8-E51556B26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2997201"/>
              <a:ext cx="12700" cy="42863"/>
            </a:xfrm>
            <a:custGeom>
              <a:avLst/>
              <a:gdLst>
                <a:gd name="T0" fmla="*/ 9 w 15"/>
                <a:gd name="T1" fmla="*/ 42 h 46"/>
                <a:gd name="T2" fmla="*/ 13 w 15"/>
                <a:gd name="T3" fmla="*/ 46 h 46"/>
                <a:gd name="T4" fmla="*/ 15 w 15"/>
                <a:gd name="T5" fmla="*/ 40 h 46"/>
                <a:gd name="T6" fmla="*/ 6 w 15"/>
                <a:gd name="T7" fmla="*/ 0 h 46"/>
                <a:gd name="T8" fmla="*/ 0 w 15"/>
                <a:gd name="T9" fmla="*/ 1 h 46"/>
                <a:gd name="T10" fmla="*/ 9 w 15"/>
                <a:gd name="T1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6">
                  <a:moveTo>
                    <a:pt x="9" y="42"/>
                  </a:moveTo>
                  <a:cubicBezTo>
                    <a:pt x="10" y="44"/>
                    <a:pt x="12" y="45"/>
                    <a:pt x="13" y="46"/>
                  </a:cubicBezTo>
                  <a:cubicBezTo>
                    <a:pt x="14" y="44"/>
                    <a:pt x="15" y="42"/>
                    <a:pt x="15" y="40"/>
                  </a:cubicBezTo>
                  <a:cubicBezTo>
                    <a:pt x="11" y="27"/>
                    <a:pt x="8" y="13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5"/>
                    <a:pt x="5" y="29"/>
                    <a:pt x="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6301">
              <a:extLst>
                <a:ext uri="{FF2B5EF4-FFF2-40B4-BE49-F238E27FC236}">
                  <a16:creationId xmlns="" xmlns:a16="http://schemas.microsoft.com/office/drawing/2014/main" id="{63B94085-CA7A-4271-AD11-01E3CBF1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3033713"/>
              <a:ext cx="6350" cy="15875"/>
            </a:xfrm>
            <a:custGeom>
              <a:avLst/>
              <a:gdLst>
                <a:gd name="T0" fmla="*/ 0 w 7"/>
                <a:gd name="T1" fmla="*/ 6 h 17"/>
                <a:gd name="T2" fmla="*/ 1 w 7"/>
                <a:gd name="T3" fmla="*/ 6 h 17"/>
                <a:gd name="T4" fmla="*/ 4 w 7"/>
                <a:gd name="T5" fmla="*/ 15 h 17"/>
                <a:gd name="T6" fmla="*/ 6 w 7"/>
                <a:gd name="T7" fmla="*/ 13 h 17"/>
                <a:gd name="T8" fmla="*/ 2 w 7"/>
                <a:gd name="T9" fmla="*/ 0 h 17"/>
                <a:gd name="T10" fmla="*/ 0 w 7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7">
                  <a:moveTo>
                    <a:pt x="0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3" y="8"/>
                    <a:pt x="4" y="13"/>
                    <a:pt x="4" y="15"/>
                  </a:cubicBezTo>
                  <a:cubicBezTo>
                    <a:pt x="5" y="17"/>
                    <a:pt x="7" y="17"/>
                    <a:pt x="6" y="13"/>
                  </a:cubicBezTo>
                  <a:cubicBezTo>
                    <a:pt x="5" y="9"/>
                    <a:pt x="3" y="5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6302">
              <a:extLst>
                <a:ext uri="{FF2B5EF4-FFF2-40B4-BE49-F238E27FC236}">
                  <a16:creationId xmlns="" xmlns:a16="http://schemas.microsoft.com/office/drawing/2014/main" id="{948A412C-F26F-4F91-8DAF-55E449F1D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1" y="3036888"/>
              <a:ext cx="7938" cy="14288"/>
            </a:xfrm>
            <a:custGeom>
              <a:avLst/>
              <a:gdLst>
                <a:gd name="T0" fmla="*/ 8 w 8"/>
                <a:gd name="T1" fmla="*/ 13 h 16"/>
                <a:gd name="T2" fmla="*/ 4 w 8"/>
                <a:gd name="T3" fmla="*/ 5 h 16"/>
                <a:gd name="T4" fmla="*/ 4 w 8"/>
                <a:gd name="T5" fmla="*/ 4 h 16"/>
                <a:gd name="T6" fmla="*/ 0 w 8"/>
                <a:gd name="T7" fmla="*/ 0 h 16"/>
                <a:gd name="T8" fmla="*/ 4 w 8"/>
                <a:gd name="T9" fmla="*/ 13 h 16"/>
                <a:gd name="T10" fmla="*/ 8 w 8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8" y="13"/>
                  </a:moveTo>
                  <a:cubicBezTo>
                    <a:pt x="5" y="12"/>
                    <a:pt x="3" y="7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5"/>
                    <a:pt x="3" y="9"/>
                    <a:pt x="4" y="13"/>
                  </a:cubicBezTo>
                  <a:cubicBezTo>
                    <a:pt x="6" y="16"/>
                    <a:pt x="7" y="1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6303">
              <a:extLst>
                <a:ext uri="{FF2B5EF4-FFF2-40B4-BE49-F238E27FC236}">
                  <a16:creationId xmlns="" xmlns:a16="http://schemas.microsoft.com/office/drawing/2014/main" id="{5CEA4DA2-446B-43A0-AA72-9D744C84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3040063"/>
              <a:ext cx="4763" cy="7938"/>
            </a:xfrm>
            <a:custGeom>
              <a:avLst/>
              <a:gdLst>
                <a:gd name="T0" fmla="*/ 5 w 5"/>
                <a:gd name="T1" fmla="*/ 9 h 9"/>
                <a:gd name="T2" fmla="*/ 2 w 5"/>
                <a:gd name="T3" fmla="*/ 0 h 9"/>
                <a:gd name="T4" fmla="*/ 1 w 5"/>
                <a:gd name="T5" fmla="*/ 0 h 9"/>
                <a:gd name="T6" fmla="*/ 1 w 5"/>
                <a:gd name="T7" fmla="*/ 1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5" y="7"/>
                    <a:pt x="4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2" y="8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6304">
              <a:extLst>
                <a:ext uri="{FF2B5EF4-FFF2-40B4-BE49-F238E27FC236}">
                  <a16:creationId xmlns="" xmlns:a16="http://schemas.microsoft.com/office/drawing/2014/main" id="{5F7D8AE3-10AF-4958-9092-273D05E0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2960688"/>
              <a:ext cx="20638" cy="34925"/>
            </a:xfrm>
            <a:custGeom>
              <a:avLst/>
              <a:gdLst>
                <a:gd name="T0" fmla="*/ 22 w 23"/>
                <a:gd name="T1" fmla="*/ 16 h 37"/>
                <a:gd name="T2" fmla="*/ 21 w 23"/>
                <a:gd name="T3" fmla="*/ 0 h 37"/>
                <a:gd name="T4" fmla="*/ 12 w 23"/>
                <a:gd name="T5" fmla="*/ 12 h 37"/>
                <a:gd name="T6" fmla="*/ 0 w 23"/>
                <a:gd name="T7" fmla="*/ 37 h 37"/>
                <a:gd name="T8" fmla="*/ 22 w 23"/>
                <a:gd name="T9" fmla="*/ 34 h 37"/>
                <a:gd name="T10" fmla="*/ 22 w 23"/>
                <a:gd name="T11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7">
                  <a:moveTo>
                    <a:pt x="22" y="16"/>
                  </a:moveTo>
                  <a:cubicBezTo>
                    <a:pt x="21" y="8"/>
                    <a:pt x="21" y="0"/>
                    <a:pt x="21" y="0"/>
                  </a:cubicBezTo>
                  <a:cubicBezTo>
                    <a:pt x="21" y="0"/>
                    <a:pt x="16" y="7"/>
                    <a:pt x="12" y="12"/>
                  </a:cubicBezTo>
                  <a:cubicBezTo>
                    <a:pt x="9" y="15"/>
                    <a:pt x="1" y="27"/>
                    <a:pt x="0" y="37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26"/>
                    <a:pt x="22" y="20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6305">
              <a:extLst>
                <a:ext uri="{FF2B5EF4-FFF2-40B4-BE49-F238E27FC236}">
                  <a16:creationId xmlns="" xmlns:a16="http://schemas.microsoft.com/office/drawing/2014/main" id="{7D0E2583-6CE3-4103-95C4-4215782F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3" y="2960688"/>
              <a:ext cx="25400" cy="39688"/>
            </a:xfrm>
            <a:custGeom>
              <a:avLst/>
              <a:gdLst>
                <a:gd name="T0" fmla="*/ 10 w 27"/>
                <a:gd name="T1" fmla="*/ 14 h 42"/>
                <a:gd name="T2" fmla="*/ 1 w 27"/>
                <a:gd name="T3" fmla="*/ 0 h 42"/>
                <a:gd name="T4" fmla="*/ 1 w 27"/>
                <a:gd name="T5" fmla="*/ 20 h 42"/>
                <a:gd name="T6" fmla="*/ 5 w 27"/>
                <a:gd name="T7" fmla="*/ 42 h 42"/>
                <a:gd name="T8" fmla="*/ 27 w 27"/>
                <a:gd name="T9" fmla="*/ 39 h 42"/>
                <a:gd name="T10" fmla="*/ 10 w 27"/>
                <a:gd name="T1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2">
                  <a:moveTo>
                    <a:pt x="10" y="14"/>
                  </a:moveTo>
                  <a:cubicBezTo>
                    <a:pt x="6" y="9"/>
                    <a:pt x="1" y="0"/>
                    <a:pt x="1" y="0"/>
                  </a:cubicBezTo>
                  <a:cubicBezTo>
                    <a:pt x="1" y="0"/>
                    <a:pt x="0" y="9"/>
                    <a:pt x="1" y="20"/>
                  </a:cubicBezTo>
                  <a:cubicBezTo>
                    <a:pt x="1" y="24"/>
                    <a:pt x="1" y="33"/>
                    <a:pt x="5" y="42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3" y="30"/>
                    <a:pt x="14" y="17"/>
                    <a:pt x="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6306">
              <a:extLst>
                <a:ext uri="{FF2B5EF4-FFF2-40B4-BE49-F238E27FC236}">
                  <a16:creationId xmlns="" xmlns:a16="http://schemas.microsoft.com/office/drawing/2014/main" id="{FAC73F8A-BE5E-42F2-A0C2-0C3B66D5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388" y="2930526"/>
              <a:ext cx="28575" cy="50800"/>
            </a:xfrm>
            <a:custGeom>
              <a:avLst/>
              <a:gdLst>
                <a:gd name="T0" fmla="*/ 5 w 30"/>
                <a:gd name="T1" fmla="*/ 27 h 54"/>
                <a:gd name="T2" fmla="*/ 0 w 30"/>
                <a:gd name="T3" fmla="*/ 40 h 54"/>
                <a:gd name="T4" fmla="*/ 0 w 30"/>
                <a:gd name="T5" fmla="*/ 54 h 54"/>
                <a:gd name="T6" fmla="*/ 1 w 30"/>
                <a:gd name="T7" fmla="*/ 52 h 54"/>
                <a:gd name="T8" fmla="*/ 8 w 30"/>
                <a:gd name="T9" fmla="*/ 30 h 54"/>
                <a:gd name="T10" fmla="*/ 17 w 30"/>
                <a:gd name="T11" fmla="*/ 21 h 54"/>
                <a:gd name="T12" fmla="*/ 27 w 30"/>
                <a:gd name="T13" fmla="*/ 7 h 54"/>
                <a:gd name="T14" fmla="*/ 30 w 30"/>
                <a:gd name="T15" fmla="*/ 3 h 54"/>
                <a:gd name="T16" fmla="*/ 8 w 30"/>
                <a:gd name="T17" fmla="*/ 0 h 54"/>
                <a:gd name="T18" fmla="*/ 6 w 30"/>
                <a:gd name="T19" fmla="*/ 4 h 54"/>
                <a:gd name="T20" fmla="*/ 5 w 30"/>
                <a:gd name="T21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27"/>
                  </a:moveTo>
                  <a:cubicBezTo>
                    <a:pt x="4" y="30"/>
                    <a:pt x="3" y="35"/>
                    <a:pt x="0" y="40"/>
                  </a:cubicBezTo>
                  <a:cubicBezTo>
                    <a:pt x="0" y="45"/>
                    <a:pt x="0" y="49"/>
                    <a:pt x="0" y="54"/>
                  </a:cubicBezTo>
                  <a:cubicBezTo>
                    <a:pt x="1" y="53"/>
                    <a:pt x="1" y="53"/>
                    <a:pt x="1" y="52"/>
                  </a:cubicBezTo>
                  <a:cubicBezTo>
                    <a:pt x="1" y="41"/>
                    <a:pt x="5" y="36"/>
                    <a:pt x="8" y="30"/>
                  </a:cubicBezTo>
                  <a:cubicBezTo>
                    <a:pt x="11" y="27"/>
                    <a:pt x="14" y="25"/>
                    <a:pt x="17" y="21"/>
                  </a:cubicBezTo>
                  <a:cubicBezTo>
                    <a:pt x="19" y="18"/>
                    <a:pt x="23" y="14"/>
                    <a:pt x="27" y="7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3"/>
                    <a:pt x="6" y="4"/>
                  </a:cubicBezTo>
                  <a:cubicBezTo>
                    <a:pt x="4" y="11"/>
                    <a:pt x="4" y="18"/>
                    <a:pt x="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6307">
              <a:extLst>
                <a:ext uri="{FF2B5EF4-FFF2-40B4-BE49-F238E27FC236}">
                  <a16:creationId xmlns="" xmlns:a16="http://schemas.microsoft.com/office/drawing/2014/main" id="{6AD80516-D172-47F0-A8F9-80883F24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226" y="2924176"/>
              <a:ext cx="23813" cy="57150"/>
            </a:xfrm>
            <a:custGeom>
              <a:avLst/>
              <a:gdLst>
                <a:gd name="T0" fmla="*/ 21 w 26"/>
                <a:gd name="T1" fmla="*/ 33 h 60"/>
                <a:gd name="T2" fmla="*/ 23 w 26"/>
                <a:gd name="T3" fmla="*/ 8 h 60"/>
                <a:gd name="T4" fmla="*/ 22 w 26"/>
                <a:gd name="T5" fmla="*/ 3 h 60"/>
                <a:gd name="T6" fmla="*/ 0 w 26"/>
                <a:gd name="T7" fmla="*/ 0 h 60"/>
                <a:gd name="T8" fmla="*/ 1 w 26"/>
                <a:gd name="T9" fmla="*/ 6 h 60"/>
                <a:gd name="T10" fmla="*/ 9 w 26"/>
                <a:gd name="T11" fmla="*/ 25 h 60"/>
                <a:gd name="T12" fmla="*/ 17 w 26"/>
                <a:gd name="T13" fmla="*/ 36 h 60"/>
                <a:gd name="T14" fmla="*/ 26 w 26"/>
                <a:gd name="T15" fmla="*/ 59 h 60"/>
                <a:gd name="T16" fmla="*/ 26 w 26"/>
                <a:gd name="T17" fmla="*/ 60 h 60"/>
                <a:gd name="T18" fmla="*/ 25 w 26"/>
                <a:gd name="T19" fmla="*/ 47 h 60"/>
                <a:gd name="T20" fmla="*/ 21 w 26"/>
                <a:gd name="T21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60">
                  <a:moveTo>
                    <a:pt x="21" y="33"/>
                  </a:moveTo>
                  <a:cubicBezTo>
                    <a:pt x="22" y="24"/>
                    <a:pt x="23" y="16"/>
                    <a:pt x="23" y="8"/>
                  </a:cubicBezTo>
                  <a:cubicBezTo>
                    <a:pt x="23" y="7"/>
                    <a:pt x="23" y="5"/>
                    <a:pt x="2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4" y="16"/>
                    <a:pt x="7" y="21"/>
                    <a:pt x="9" y="25"/>
                  </a:cubicBezTo>
                  <a:cubicBezTo>
                    <a:pt x="11" y="29"/>
                    <a:pt x="14" y="32"/>
                    <a:pt x="17" y="36"/>
                  </a:cubicBezTo>
                  <a:cubicBezTo>
                    <a:pt x="20" y="43"/>
                    <a:pt x="23" y="47"/>
                    <a:pt x="26" y="59"/>
                  </a:cubicBezTo>
                  <a:cubicBezTo>
                    <a:pt x="26" y="59"/>
                    <a:pt x="26" y="60"/>
                    <a:pt x="26" y="60"/>
                  </a:cubicBezTo>
                  <a:cubicBezTo>
                    <a:pt x="26" y="56"/>
                    <a:pt x="25" y="51"/>
                    <a:pt x="25" y="47"/>
                  </a:cubicBezTo>
                  <a:cubicBezTo>
                    <a:pt x="22" y="41"/>
                    <a:pt x="21" y="36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6308">
              <a:extLst>
                <a:ext uri="{FF2B5EF4-FFF2-40B4-BE49-F238E27FC236}">
                  <a16:creationId xmlns="" xmlns:a16="http://schemas.microsoft.com/office/drawing/2014/main" id="{2D31F8CD-6C92-4219-A4FB-CA60622E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2981326"/>
              <a:ext cx="7938" cy="15875"/>
            </a:xfrm>
            <a:custGeom>
              <a:avLst/>
              <a:gdLst>
                <a:gd name="T0" fmla="*/ 3 w 8"/>
                <a:gd name="T1" fmla="*/ 1 h 18"/>
                <a:gd name="T2" fmla="*/ 0 w 8"/>
                <a:gd name="T3" fmla="*/ 0 h 18"/>
                <a:gd name="T4" fmla="*/ 2 w 8"/>
                <a:gd name="T5" fmla="*/ 18 h 18"/>
                <a:gd name="T6" fmla="*/ 8 w 8"/>
                <a:gd name="T7" fmla="*/ 17 h 18"/>
                <a:gd name="T8" fmla="*/ 6 w 8"/>
                <a:gd name="T9" fmla="*/ 0 h 18"/>
                <a:gd name="T10" fmla="*/ 3 w 8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"/>
                  </a:moveTo>
                  <a:cubicBezTo>
                    <a:pt x="2" y="3"/>
                    <a:pt x="1" y="4"/>
                    <a:pt x="0" y="0"/>
                  </a:cubicBezTo>
                  <a:cubicBezTo>
                    <a:pt x="0" y="6"/>
                    <a:pt x="1" y="12"/>
                    <a:pt x="2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1"/>
                    <a:pt x="7" y="5"/>
                    <a:pt x="6" y="0"/>
                  </a:cubicBezTo>
                  <a:cubicBezTo>
                    <a:pt x="6" y="3"/>
                    <a:pt x="5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6309">
              <a:extLst>
                <a:ext uri="{FF2B5EF4-FFF2-40B4-BE49-F238E27FC236}">
                  <a16:creationId xmlns="" xmlns:a16="http://schemas.microsoft.com/office/drawing/2014/main" id="{C855C327-9A64-4CFF-A2C8-3BBBADBB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2928938"/>
              <a:ext cx="7938" cy="42863"/>
            </a:xfrm>
            <a:custGeom>
              <a:avLst/>
              <a:gdLst>
                <a:gd name="T0" fmla="*/ 0 w 9"/>
                <a:gd name="T1" fmla="*/ 43 h 47"/>
                <a:gd name="T2" fmla="*/ 4 w 9"/>
                <a:gd name="T3" fmla="*/ 47 h 47"/>
                <a:gd name="T4" fmla="*/ 7 w 9"/>
                <a:gd name="T5" fmla="*/ 42 h 47"/>
                <a:gd name="T6" fmla="*/ 9 w 9"/>
                <a:gd name="T7" fmla="*/ 1 h 47"/>
                <a:gd name="T8" fmla="*/ 3 w 9"/>
                <a:gd name="T9" fmla="*/ 0 h 47"/>
                <a:gd name="T10" fmla="*/ 0 w 9"/>
                <a:gd name="T11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7">
                  <a:moveTo>
                    <a:pt x="0" y="43"/>
                  </a:moveTo>
                  <a:cubicBezTo>
                    <a:pt x="1" y="44"/>
                    <a:pt x="2" y="46"/>
                    <a:pt x="4" y="47"/>
                  </a:cubicBezTo>
                  <a:cubicBezTo>
                    <a:pt x="5" y="46"/>
                    <a:pt x="6" y="44"/>
                    <a:pt x="7" y="42"/>
                  </a:cubicBezTo>
                  <a:cubicBezTo>
                    <a:pt x="7" y="28"/>
                    <a:pt x="7" y="15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4"/>
                    <a:pt x="0" y="28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6310">
              <a:extLst>
                <a:ext uri="{FF2B5EF4-FFF2-40B4-BE49-F238E27FC236}">
                  <a16:creationId xmlns="" xmlns:a16="http://schemas.microsoft.com/office/drawing/2014/main" id="{E95E02A4-3C20-4396-9389-FBF8373F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2968626"/>
              <a:ext cx="3175" cy="15875"/>
            </a:xfrm>
            <a:custGeom>
              <a:avLst/>
              <a:gdLst>
                <a:gd name="T0" fmla="*/ 0 w 3"/>
                <a:gd name="T1" fmla="*/ 5 h 17"/>
                <a:gd name="T2" fmla="*/ 0 w 3"/>
                <a:gd name="T3" fmla="*/ 6 h 17"/>
                <a:gd name="T4" fmla="*/ 0 w 3"/>
                <a:gd name="T5" fmla="*/ 15 h 17"/>
                <a:gd name="T6" fmla="*/ 3 w 3"/>
                <a:gd name="T7" fmla="*/ 14 h 17"/>
                <a:gd name="T8" fmla="*/ 3 w 3"/>
                <a:gd name="T9" fmla="*/ 0 h 17"/>
                <a:gd name="T10" fmla="*/ 0 w 3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2" y="13"/>
                    <a:pt x="0" y="15"/>
                  </a:cubicBezTo>
                  <a:cubicBezTo>
                    <a:pt x="2" y="17"/>
                    <a:pt x="3" y="17"/>
                    <a:pt x="3" y="14"/>
                  </a:cubicBezTo>
                  <a:cubicBezTo>
                    <a:pt x="3" y="9"/>
                    <a:pt x="3" y="5"/>
                    <a:pt x="3" y="0"/>
                  </a:cubicBezTo>
                  <a:cubicBezTo>
                    <a:pt x="2" y="2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6311">
              <a:extLst>
                <a:ext uri="{FF2B5EF4-FFF2-40B4-BE49-F238E27FC236}">
                  <a16:creationId xmlns="" xmlns:a16="http://schemas.microsoft.com/office/drawing/2014/main" id="{6778A2DE-5A1C-4411-BD25-0E28C8AE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2968626"/>
              <a:ext cx="3175" cy="15875"/>
            </a:xfrm>
            <a:custGeom>
              <a:avLst/>
              <a:gdLst>
                <a:gd name="T0" fmla="*/ 4 w 4"/>
                <a:gd name="T1" fmla="*/ 14 h 17"/>
                <a:gd name="T2" fmla="*/ 3 w 4"/>
                <a:gd name="T3" fmla="*/ 5 h 17"/>
                <a:gd name="T4" fmla="*/ 4 w 4"/>
                <a:gd name="T5" fmla="*/ 4 h 17"/>
                <a:gd name="T6" fmla="*/ 0 w 4"/>
                <a:gd name="T7" fmla="*/ 0 h 17"/>
                <a:gd name="T8" fmla="*/ 1 w 4"/>
                <a:gd name="T9" fmla="*/ 13 h 17"/>
                <a:gd name="T10" fmla="*/ 4 w 4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4" y="14"/>
                  </a:moveTo>
                  <a:cubicBezTo>
                    <a:pt x="3" y="12"/>
                    <a:pt x="1" y="7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0" y="4"/>
                    <a:pt x="1" y="9"/>
                    <a:pt x="1" y="13"/>
                  </a:cubicBezTo>
                  <a:cubicBezTo>
                    <a:pt x="2" y="17"/>
                    <a:pt x="3" y="16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6312">
              <a:extLst>
                <a:ext uri="{FF2B5EF4-FFF2-40B4-BE49-F238E27FC236}">
                  <a16:creationId xmlns="" xmlns:a16="http://schemas.microsoft.com/office/drawing/2014/main" id="{C22B486E-A0E9-4F37-851B-482B7CB6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2971801"/>
              <a:ext cx="4763" cy="9525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1 h 10"/>
                <a:gd name="T4" fmla="*/ 3 w 5"/>
                <a:gd name="T5" fmla="*/ 0 h 10"/>
                <a:gd name="T6" fmla="*/ 2 w 5"/>
                <a:gd name="T7" fmla="*/ 1 h 10"/>
                <a:gd name="T8" fmla="*/ 3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cubicBezTo>
                    <a:pt x="5" y="8"/>
                    <a:pt x="5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2" y="8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6313">
              <a:extLst>
                <a:ext uri="{FF2B5EF4-FFF2-40B4-BE49-F238E27FC236}">
                  <a16:creationId xmlns="" xmlns:a16="http://schemas.microsoft.com/office/drawing/2014/main" id="{86F5B808-C186-47BB-B76C-E988FF144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2901951"/>
              <a:ext cx="26988" cy="31750"/>
            </a:xfrm>
            <a:custGeom>
              <a:avLst/>
              <a:gdLst>
                <a:gd name="T0" fmla="*/ 27 w 30"/>
                <a:gd name="T1" fmla="*/ 15 h 33"/>
                <a:gd name="T2" fmla="*/ 30 w 30"/>
                <a:gd name="T3" fmla="*/ 0 h 33"/>
                <a:gd name="T4" fmla="*/ 18 w 30"/>
                <a:gd name="T5" fmla="*/ 9 h 33"/>
                <a:gd name="T6" fmla="*/ 0 w 30"/>
                <a:gd name="T7" fmla="*/ 30 h 33"/>
                <a:gd name="T8" fmla="*/ 22 w 30"/>
                <a:gd name="T9" fmla="*/ 33 h 33"/>
                <a:gd name="T10" fmla="*/ 27 w 30"/>
                <a:gd name="T1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27" y="15"/>
                  </a:moveTo>
                  <a:cubicBezTo>
                    <a:pt x="28" y="7"/>
                    <a:pt x="30" y="0"/>
                    <a:pt x="30" y="0"/>
                  </a:cubicBezTo>
                  <a:cubicBezTo>
                    <a:pt x="30" y="0"/>
                    <a:pt x="24" y="5"/>
                    <a:pt x="18" y="9"/>
                  </a:cubicBezTo>
                  <a:cubicBezTo>
                    <a:pt x="15" y="11"/>
                    <a:pt x="4" y="20"/>
                    <a:pt x="0" y="30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6" y="25"/>
                    <a:pt x="26" y="19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6314">
              <a:extLst>
                <a:ext uri="{FF2B5EF4-FFF2-40B4-BE49-F238E27FC236}">
                  <a16:creationId xmlns="" xmlns:a16="http://schemas.microsoft.com/office/drawing/2014/main" id="{95B005E7-A2F0-4693-AED3-545C8960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8" y="2886076"/>
              <a:ext cx="22225" cy="41275"/>
            </a:xfrm>
            <a:custGeom>
              <a:avLst/>
              <a:gdLst>
                <a:gd name="T0" fmla="*/ 14 w 23"/>
                <a:gd name="T1" fmla="*/ 16 h 45"/>
                <a:gd name="T2" fmla="*/ 9 w 23"/>
                <a:gd name="T3" fmla="*/ 0 h 45"/>
                <a:gd name="T4" fmla="*/ 3 w 23"/>
                <a:gd name="T5" fmla="*/ 19 h 45"/>
                <a:gd name="T6" fmla="*/ 1 w 23"/>
                <a:gd name="T7" fmla="*/ 42 h 45"/>
                <a:gd name="T8" fmla="*/ 23 w 23"/>
                <a:gd name="T9" fmla="*/ 45 h 45"/>
                <a:gd name="T10" fmla="*/ 14 w 23"/>
                <a:gd name="T11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5">
                  <a:moveTo>
                    <a:pt x="14" y="16"/>
                  </a:moveTo>
                  <a:cubicBezTo>
                    <a:pt x="11" y="10"/>
                    <a:pt x="9" y="0"/>
                    <a:pt x="9" y="0"/>
                  </a:cubicBezTo>
                  <a:cubicBezTo>
                    <a:pt x="9" y="0"/>
                    <a:pt x="5" y="9"/>
                    <a:pt x="3" y="19"/>
                  </a:cubicBezTo>
                  <a:cubicBezTo>
                    <a:pt x="2" y="24"/>
                    <a:pt x="0" y="32"/>
                    <a:pt x="1" y="42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1" y="34"/>
                    <a:pt x="16" y="20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6315">
              <a:extLst>
                <a:ext uri="{FF2B5EF4-FFF2-40B4-BE49-F238E27FC236}">
                  <a16:creationId xmlns="" xmlns:a16="http://schemas.microsoft.com/office/drawing/2014/main" id="{3F20D47C-40F9-4D09-A4BC-FE228395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1" y="2867026"/>
              <a:ext cx="39688" cy="46038"/>
            </a:xfrm>
            <a:custGeom>
              <a:avLst/>
              <a:gdLst>
                <a:gd name="T0" fmla="*/ 11 w 42"/>
                <a:gd name="T1" fmla="*/ 26 h 50"/>
                <a:gd name="T2" fmla="*/ 3 w 42"/>
                <a:gd name="T3" fmla="*/ 37 h 50"/>
                <a:gd name="T4" fmla="*/ 0 w 42"/>
                <a:gd name="T5" fmla="*/ 50 h 50"/>
                <a:gd name="T6" fmla="*/ 1 w 42"/>
                <a:gd name="T7" fmla="*/ 48 h 50"/>
                <a:gd name="T8" fmla="*/ 14 w 42"/>
                <a:gd name="T9" fmla="*/ 29 h 50"/>
                <a:gd name="T10" fmla="*/ 24 w 42"/>
                <a:gd name="T11" fmla="*/ 23 h 50"/>
                <a:gd name="T12" fmla="*/ 38 w 42"/>
                <a:gd name="T13" fmla="*/ 12 h 50"/>
                <a:gd name="T14" fmla="*/ 42 w 42"/>
                <a:gd name="T15" fmla="*/ 9 h 50"/>
                <a:gd name="T16" fmla="*/ 22 w 42"/>
                <a:gd name="T17" fmla="*/ 0 h 50"/>
                <a:gd name="T18" fmla="*/ 19 w 42"/>
                <a:gd name="T19" fmla="*/ 4 h 50"/>
                <a:gd name="T20" fmla="*/ 11 w 42"/>
                <a:gd name="T21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0">
                  <a:moveTo>
                    <a:pt x="11" y="26"/>
                  </a:moveTo>
                  <a:cubicBezTo>
                    <a:pt x="10" y="28"/>
                    <a:pt x="7" y="33"/>
                    <a:pt x="3" y="37"/>
                  </a:cubicBezTo>
                  <a:cubicBezTo>
                    <a:pt x="2" y="41"/>
                    <a:pt x="1" y="46"/>
                    <a:pt x="0" y="50"/>
                  </a:cubicBezTo>
                  <a:cubicBezTo>
                    <a:pt x="0" y="50"/>
                    <a:pt x="0" y="49"/>
                    <a:pt x="1" y="48"/>
                  </a:cubicBezTo>
                  <a:cubicBezTo>
                    <a:pt x="4" y="38"/>
                    <a:pt x="9" y="34"/>
                    <a:pt x="14" y="29"/>
                  </a:cubicBezTo>
                  <a:cubicBezTo>
                    <a:pt x="18" y="27"/>
                    <a:pt x="21" y="26"/>
                    <a:pt x="24" y="23"/>
                  </a:cubicBezTo>
                  <a:cubicBezTo>
                    <a:pt x="28" y="21"/>
                    <a:pt x="32" y="18"/>
                    <a:pt x="38" y="12"/>
                  </a:cubicBezTo>
                  <a:cubicBezTo>
                    <a:pt x="40" y="11"/>
                    <a:pt x="41" y="10"/>
                    <a:pt x="4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19" y="2"/>
                    <a:pt x="19" y="4"/>
                  </a:cubicBezTo>
                  <a:cubicBezTo>
                    <a:pt x="15" y="10"/>
                    <a:pt x="13" y="17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6316">
              <a:extLst>
                <a:ext uri="{FF2B5EF4-FFF2-40B4-BE49-F238E27FC236}">
                  <a16:creationId xmlns="" xmlns:a16="http://schemas.microsoft.com/office/drawing/2014/main" id="{A0CBC79A-382C-47D4-A0E5-1CBC3054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863" y="2851151"/>
              <a:ext cx="19050" cy="61913"/>
            </a:xfrm>
            <a:custGeom>
              <a:avLst/>
              <a:gdLst>
                <a:gd name="T0" fmla="*/ 11 w 20"/>
                <a:gd name="T1" fmla="*/ 37 h 65"/>
                <a:gd name="T2" fmla="*/ 20 w 20"/>
                <a:gd name="T3" fmla="*/ 14 h 65"/>
                <a:gd name="T4" fmla="*/ 20 w 20"/>
                <a:gd name="T5" fmla="*/ 9 h 65"/>
                <a:gd name="T6" fmla="*/ 0 w 20"/>
                <a:gd name="T7" fmla="*/ 0 h 65"/>
                <a:gd name="T8" fmla="*/ 0 w 20"/>
                <a:gd name="T9" fmla="*/ 6 h 65"/>
                <a:gd name="T10" fmla="*/ 2 w 20"/>
                <a:gd name="T11" fmla="*/ 26 h 65"/>
                <a:gd name="T12" fmla="*/ 6 w 20"/>
                <a:gd name="T13" fmla="*/ 39 h 65"/>
                <a:gd name="T14" fmla="*/ 9 w 20"/>
                <a:gd name="T15" fmla="*/ 63 h 65"/>
                <a:gd name="T16" fmla="*/ 9 w 20"/>
                <a:gd name="T17" fmla="*/ 65 h 65"/>
                <a:gd name="T18" fmla="*/ 12 w 20"/>
                <a:gd name="T19" fmla="*/ 51 h 65"/>
                <a:gd name="T20" fmla="*/ 11 w 20"/>
                <a:gd name="T21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65">
                  <a:moveTo>
                    <a:pt x="11" y="37"/>
                  </a:moveTo>
                  <a:cubicBezTo>
                    <a:pt x="15" y="28"/>
                    <a:pt x="17" y="21"/>
                    <a:pt x="20" y="14"/>
                  </a:cubicBezTo>
                  <a:cubicBezTo>
                    <a:pt x="20" y="12"/>
                    <a:pt x="20" y="11"/>
                    <a:pt x="2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6"/>
                    <a:pt x="1" y="22"/>
                    <a:pt x="2" y="26"/>
                  </a:cubicBezTo>
                  <a:cubicBezTo>
                    <a:pt x="3" y="31"/>
                    <a:pt x="4" y="34"/>
                    <a:pt x="6" y="39"/>
                  </a:cubicBezTo>
                  <a:cubicBezTo>
                    <a:pt x="8" y="46"/>
                    <a:pt x="10" y="51"/>
                    <a:pt x="9" y="63"/>
                  </a:cubicBezTo>
                  <a:cubicBezTo>
                    <a:pt x="9" y="64"/>
                    <a:pt x="9" y="64"/>
                    <a:pt x="9" y="65"/>
                  </a:cubicBezTo>
                  <a:cubicBezTo>
                    <a:pt x="10" y="60"/>
                    <a:pt x="11" y="56"/>
                    <a:pt x="12" y="51"/>
                  </a:cubicBezTo>
                  <a:cubicBezTo>
                    <a:pt x="10" y="45"/>
                    <a:pt x="10" y="40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6317">
              <a:extLst>
                <a:ext uri="{FF2B5EF4-FFF2-40B4-BE49-F238E27FC236}">
                  <a16:creationId xmlns="" xmlns:a16="http://schemas.microsoft.com/office/drawing/2014/main" id="{C327DF69-44AD-4E11-87A0-9A06E305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2913063"/>
              <a:ext cx="7938" cy="15875"/>
            </a:xfrm>
            <a:custGeom>
              <a:avLst/>
              <a:gdLst>
                <a:gd name="T0" fmla="*/ 6 w 9"/>
                <a:gd name="T1" fmla="*/ 2 h 18"/>
                <a:gd name="T2" fmla="*/ 3 w 9"/>
                <a:gd name="T3" fmla="*/ 0 h 18"/>
                <a:gd name="T4" fmla="*/ 0 w 9"/>
                <a:gd name="T5" fmla="*/ 17 h 18"/>
                <a:gd name="T6" fmla="*/ 6 w 9"/>
                <a:gd name="T7" fmla="*/ 18 h 18"/>
                <a:gd name="T8" fmla="*/ 9 w 9"/>
                <a:gd name="T9" fmla="*/ 1 h 18"/>
                <a:gd name="T10" fmla="*/ 6 w 9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6" y="2"/>
                  </a:moveTo>
                  <a:cubicBezTo>
                    <a:pt x="4" y="3"/>
                    <a:pt x="3" y="3"/>
                    <a:pt x="3" y="0"/>
                  </a:cubicBezTo>
                  <a:cubicBezTo>
                    <a:pt x="1" y="5"/>
                    <a:pt x="1" y="11"/>
                    <a:pt x="0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2"/>
                    <a:pt x="8" y="7"/>
                    <a:pt x="9" y="1"/>
                  </a:cubicBezTo>
                  <a:cubicBezTo>
                    <a:pt x="8" y="4"/>
                    <a:pt x="6" y="4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6318">
              <a:extLst>
                <a:ext uri="{FF2B5EF4-FFF2-40B4-BE49-F238E27FC236}">
                  <a16:creationId xmlns="" xmlns:a16="http://schemas.microsoft.com/office/drawing/2014/main" id="{C614887C-BCBD-4207-BB11-F35F6207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2862263"/>
              <a:ext cx="19050" cy="42863"/>
            </a:xfrm>
            <a:custGeom>
              <a:avLst/>
              <a:gdLst>
                <a:gd name="T0" fmla="*/ 0 w 20"/>
                <a:gd name="T1" fmla="*/ 40 h 46"/>
                <a:gd name="T2" fmla="*/ 2 w 20"/>
                <a:gd name="T3" fmla="*/ 46 h 46"/>
                <a:gd name="T4" fmla="*/ 6 w 20"/>
                <a:gd name="T5" fmla="*/ 42 h 46"/>
                <a:gd name="T6" fmla="*/ 20 w 20"/>
                <a:gd name="T7" fmla="*/ 3 h 46"/>
                <a:gd name="T8" fmla="*/ 14 w 20"/>
                <a:gd name="T9" fmla="*/ 0 h 46"/>
                <a:gd name="T10" fmla="*/ 0 w 20"/>
                <a:gd name="T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6">
                  <a:moveTo>
                    <a:pt x="0" y="40"/>
                  </a:moveTo>
                  <a:cubicBezTo>
                    <a:pt x="0" y="42"/>
                    <a:pt x="1" y="44"/>
                    <a:pt x="2" y="46"/>
                  </a:cubicBezTo>
                  <a:cubicBezTo>
                    <a:pt x="3" y="44"/>
                    <a:pt x="5" y="43"/>
                    <a:pt x="6" y="42"/>
                  </a:cubicBezTo>
                  <a:cubicBezTo>
                    <a:pt x="10" y="28"/>
                    <a:pt x="14" y="15"/>
                    <a:pt x="20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13"/>
                    <a:pt x="3" y="27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6319">
              <a:extLst>
                <a:ext uri="{FF2B5EF4-FFF2-40B4-BE49-F238E27FC236}">
                  <a16:creationId xmlns="" xmlns:a16="http://schemas.microsoft.com/office/drawing/2014/main" id="{E9118479-A004-409B-B5CA-6833F48A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2901951"/>
              <a:ext cx="6350" cy="14288"/>
            </a:xfrm>
            <a:custGeom>
              <a:avLst/>
              <a:gdLst>
                <a:gd name="T0" fmla="*/ 2 w 6"/>
                <a:gd name="T1" fmla="*/ 4 h 16"/>
                <a:gd name="T2" fmla="*/ 2 w 6"/>
                <a:gd name="T3" fmla="*/ 4 h 16"/>
                <a:gd name="T4" fmla="*/ 0 w 6"/>
                <a:gd name="T5" fmla="*/ 14 h 16"/>
                <a:gd name="T6" fmla="*/ 3 w 6"/>
                <a:gd name="T7" fmla="*/ 13 h 16"/>
                <a:gd name="T8" fmla="*/ 6 w 6"/>
                <a:gd name="T9" fmla="*/ 0 h 16"/>
                <a:gd name="T10" fmla="*/ 2 w 6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1" y="11"/>
                    <a:pt x="0" y="14"/>
                  </a:cubicBezTo>
                  <a:cubicBezTo>
                    <a:pt x="0" y="16"/>
                    <a:pt x="2" y="16"/>
                    <a:pt x="3" y="13"/>
                  </a:cubicBezTo>
                  <a:cubicBezTo>
                    <a:pt x="4" y="9"/>
                    <a:pt x="5" y="4"/>
                    <a:pt x="6" y="0"/>
                  </a:cubicBezTo>
                  <a:cubicBezTo>
                    <a:pt x="5" y="1"/>
                    <a:pt x="3" y="2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6320">
              <a:extLst>
                <a:ext uri="{FF2B5EF4-FFF2-40B4-BE49-F238E27FC236}">
                  <a16:creationId xmlns="" xmlns:a16="http://schemas.microsoft.com/office/drawing/2014/main" id="{AD23A6DF-9D21-4DF8-B82C-15C3638E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1" y="2900363"/>
              <a:ext cx="4763" cy="15875"/>
            </a:xfrm>
            <a:custGeom>
              <a:avLst/>
              <a:gdLst>
                <a:gd name="T0" fmla="*/ 3 w 5"/>
                <a:gd name="T1" fmla="*/ 16 h 17"/>
                <a:gd name="T2" fmla="*/ 4 w 5"/>
                <a:gd name="T3" fmla="*/ 6 h 17"/>
                <a:gd name="T4" fmla="*/ 5 w 5"/>
                <a:gd name="T5" fmla="*/ 6 h 17"/>
                <a:gd name="T6" fmla="*/ 3 w 5"/>
                <a:gd name="T7" fmla="*/ 0 h 17"/>
                <a:gd name="T8" fmla="*/ 0 w 5"/>
                <a:gd name="T9" fmla="*/ 14 h 17"/>
                <a:gd name="T10" fmla="*/ 3 w 5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3" y="16"/>
                  </a:moveTo>
                  <a:cubicBezTo>
                    <a:pt x="2" y="13"/>
                    <a:pt x="2" y="8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3" y="2"/>
                    <a:pt x="3" y="0"/>
                  </a:cubicBezTo>
                  <a:cubicBezTo>
                    <a:pt x="2" y="5"/>
                    <a:pt x="1" y="9"/>
                    <a:pt x="0" y="14"/>
                  </a:cubicBezTo>
                  <a:cubicBezTo>
                    <a:pt x="0" y="17"/>
                    <a:pt x="1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6321">
              <a:extLst>
                <a:ext uri="{FF2B5EF4-FFF2-40B4-BE49-F238E27FC236}">
                  <a16:creationId xmlns="" xmlns:a16="http://schemas.microsoft.com/office/drawing/2014/main" id="{7913B5C1-3176-4CC6-A261-92BA2A901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2905126"/>
              <a:ext cx="3175" cy="9525"/>
            </a:xfrm>
            <a:custGeom>
              <a:avLst/>
              <a:gdLst>
                <a:gd name="T0" fmla="*/ 1 w 4"/>
                <a:gd name="T1" fmla="*/ 10 h 10"/>
                <a:gd name="T2" fmla="*/ 3 w 4"/>
                <a:gd name="T3" fmla="*/ 0 h 10"/>
                <a:gd name="T4" fmla="*/ 3 w 4"/>
                <a:gd name="T5" fmla="*/ 0 h 10"/>
                <a:gd name="T6" fmla="*/ 2 w 4"/>
                <a:gd name="T7" fmla="*/ 0 h 10"/>
                <a:gd name="T8" fmla="*/ 1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1" y="10"/>
                  </a:moveTo>
                  <a:cubicBezTo>
                    <a:pt x="2" y="7"/>
                    <a:pt x="4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7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6322">
              <a:extLst>
                <a:ext uri="{FF2B5EF4-FFF2-40B4-BE49-F238E27FC236}">
                  <a16:creationId xmlns="" xmlns:a16="http://schemas.microsoft.com/office/drawing/2014/main" id="{851B2AAD-98F0-44BA-B22A-5AC7E792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8" y="2847976"/>
              <a:ext cx="34925" cy="26988"/>
            </a:xfrm>
            <a:custGeom>
              <a:avLst/>
              <a:gdLst>
                <a:gd name="T0" fmla="*/ 30 w 37"/>
                <a:gd name="T1" fmla="*/ 14 h 30"/>
                <a:gd name="T2" fmla="*/ 36 w 37"/>
                <a:gd name="T3" fmla="*/ 0 h 30"/>
                <a:gd name="T4" fmla="*/ 23 w 37"/>
                <a:gd name="T5" fmla="*/ 6 h 30"/>
                <a:gd name="T6" fmla="*/ 0 w 37"/>
                <a:gd name="T7" fmla="*/ 21 h 30"/>
                <a:gd name="T8" fmla="*/ 20 w 37"/>
                <a:gd name="T9" fmla="*/ 30 h 30"/>
                <a:gd name="T10" fmla="*/ 30 w 37"/>
                <a:gd name="T1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0">
                  <a:moveTo>
                    <a:pt x="30" y="14"/>
                  </a:moveTo>
                  <a:cubicBezTo>
                    <a:pt x="33" y="7"/>
                    <a:pt x="37" y="0"/>
                    <a:pt x="36" y="0"/>
                  </a:cubicBezTo>
                  <a:cubicBezTo>
                    <a:pt x="36" y="0"/>
                    <a:pt x="29" y="4"/>
                    <a:pt x="23" y="6"/>
                  </a:cubicBezTo>
                  <a:cubicBezTo>
                    <a:pt x="19" y="7"/>
                    <a:pt x="6" y="13"/>
                    <a:pt x="0" y="2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6" y="23"/>
                    <a:pt x="28" y="18"/>
                    <a:pt x="3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6323">
              <a:extLst>
                <a:ext uri="{FF2B5EF4-FFF2-40B4-BE49-F238E27FC236}">
                  <a16:creationId xmlns="" xmlns:a16="http://schemas.microsoft.com/office/drawing/2014/main" id="{3939206F-CD9E-4924-ADC2-2C9F8423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863" y="2816226"/>
              <a:ext cx="20638" cy="44450"/>
            </a:xfrm>
            <a:custGeom>
              <a:avLst/>
              <a:gdLst>
                <a:gd name="T0" fmla="*/ 19 w 22"/>
                <a:gd name="T1" fmla="*/ 17 h 48"/>
                <a:gd name="T2" fmla="*/ 19 w 22"/>
                <a:gd name="T3" fmla="*/ 1 h 48"/>
                <a:gd name="T4" fmla="*/ 8 w 22"/>
                <a:gd name="T5" fmla="*/ 17 h 48"/>
                <a:gd name="T6" fmla="*/ 0 w 22"/>
                <a:gd name="T7" fmla="*/ 39 h 48"/>
                <a:gd name="T8" fmla="*/ 20 w 22"/>
                <a:gd name="T9" fmla="*/ 48 h 48"/>
                <a:gd name="T10" fmla="*/ 19 w 22"/>
                <a:gd name="T1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8">
                  <a:moveTo>
                    <a:pt x="19" y="17"/>
                  </a:moveTo>
                  <a:cubicBezTo>
                    <a:pt x="18" y="10"/>
                    <a:pt x="19" y="1"/>
                    <a:pt x="19" y="1"/>
                  </a:cubicBezTo>
                  <a:cubicBezTo>
                    <a:pt x="19" y="0"/>
                    <a:pt x="13" y="8"/>
                    <a:pt x="8" y="17"/>
                  </a:cubicBezTo>
                  <a:cubicBezTo>
                    <a:pt x="6" y="21"/>
                    <a:pt x="2" y="29"/>
                    <a:pt x="0" y="3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2" y="37"/>
                    <a:pt x="20" y="22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6324">
              <a:extLst>
                <a:ext uri="{FF2B5EF4-FFF2-40B4-BE49-F238E27FC236}">
                  <a16:creationId xmlns="" xmlns:a16="http://schemas.microsoft.com/office/drawing/2014/main" id="{F02B9A11-F967-48C4-870B-8B2FD315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6" y="2811463"/>
              <a:ext cx="49213" cy="38100"/>
            </a:xfrm>
            <a:custGeom>
              <a:avLst/>
              <a:gdLst>
                <a:gd name="T0" fmla="*/ 17 w 52"/>
                <a:gd name="T1" fmla="*/ 22 h 42"/>
                <a:gd name="T2" fmla="*/ 6 w 52"/>
                <a:gd name="T3" fmla="*/ 30 h 42"/>
                <a:gd name="T4" fmla="*/ 0 w 52"/>
                <a:gd name="T5" fmla="*/ 42 h 42"/>
                <a:gd name="T6" fmla="*/ 1 w 52"/>
                <a:gd name="T7" fmla="*/ 41 h 42"/>
                <a:gd name="T8" fmla="*/ 19 w 52"/>
                <a:gd name="T9" fmla="*/ 26 h 42"/>
                <a:gd name="T10" fmla="*/ 31 w 52"/>
                <a:gd name="T11" fmla="*/ 23 h 42"/>
                <a:gd name="T12" fmla="*/ 47 w 52"/>
                <a:gd name="T13" fmla="*/ 16 h 42"/>
                <a:gd name="T14" fmla="*/ 52 w 52"/>
                <a:gd name="T15" fmla="*/ 14 h 42"/>
                <a:gd name="T16" fmla="*/ 34 w 52"/>
                <a:gd name="T17" fmla="*/ 0 h 42"/>
                <a:gd name="T18" fmla="*/ 30 w 52"/>
                <a:gd name="T19" fmla="*/ 3 h 42"/>
                <a:gd name="T20" fmla="*/ 17 w 52"/>
                <a:gd name="T21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2">
                  <a:moveTo>
                    <a:pt x="17" y="22"/>
                  </a:moveTo>
                  <a:cubicBezTo>
                    <a:pt x="15" y="24"/>
                    <a:pt x="12" y="28"/>
                    <a:pt x="6" y="30"/>
                  </a:cubicBezTo>
                  <a:cubicBezTo>
                    <a:pt x="4" y="34"/>
                    <a:pt x="2" y="38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7" y="32"/>
                    <a:pt x="13" y="29"/>
                    <a:pt x="19" y="26"/>
                  </a:cubicBezTo>
                  <a:cubicBezTo>
                    <a:pt x="23" y="25"/>
                    <a:pt x="27" y="24"/>
                    <a:pt x="31" y="23"/>
                  </a:cubicBezTo>
                  <a:cubicBezTo>
                    <a:pt x="35" y="22"/>
                    <a:pt x="40" y="20"/>
                    <a:pt x="47" y="16"/>
                  </a:cubicBezTo>
                  <a:cubicBezTo>
                    <a:pt x="49" y="15"/>
                    <a:pt x="50" y="14"/>
                    <a:pt x="52" y="1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1" y="2"/>
                    <a:pt x="30" y="3"/>
                  </a:cubicBezTo>
                  <a:cubicBezTo>
                    <a:pt x="25" y="8"/>
                    <a:pt x="21" y="1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6325">
              <a:extLst>
                <a:ext uri="{FF2B5EF4-FFF2-40B4-BE49-F238E27FC236}">
                  <a16:creationId xmlns="" xmlns:a16="http://schemas.microsoft.com/office/drawing/2014/main" id="{49D4794A-9EB2-4B10-BC77-CC91F2BC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026" y="2786063"/>
              <a:ext cx="25400" cy="61913"/>
            </a:xfrm>
            <a:custGeom>
              <a:avLst/>
              <a:gdLst>
                <a:gd name="T0" fmla="*/ 10 w 27"/>
                <a:gd name="T1" fmla="*/ 39 h 65"/>
                <a:gd name="T2" fmla="*/ 24 w 27"/>
                <a:gd name="T3" fmla="*/ 19 h 65"/>
                <a:gd name="T4" fmla="*/ 27 w 27"/>
                <a:gd name="T5" fmla="*/ 14 h 65"/>
                <a:gd name="T6" fmla="*/ 9 w 27"/>
                <a:gd name="T7" fmla="*/ 0 h 65"/>
                <a:gd name="T8" fmla="*/ 7 w 27"/>
                <a:gd name="T9" fmla="*/ 6 h 65"/>
                <a:gd name="T10" fmla="*/ 4 w 27"/>
                <a:gd name="T11" fmla="*/ 27 h 65"/>
                <a:gd name="T12" fmla="*/ 5 w 27"/>
                <a:gd name="T13" fmla="*/ 39 h 65"/>
                <a:gd name="T14" fmla="*/ 1 w 27"/>
                <a:gd name="T15" fmla="*/ 64 h 65"/>
                <a:gd name="T16" fmla="*/ 0 w 27"/>
                <a:gd name="T17" fmla="*/ 65 h 65"/>
                <a:gd name="T18" fmla="*/ 7 w 27"/>
                <a:gd name="T19" fmla="*/ 53 h 65"/>
                <a:gd name="T20" fmla="*/ 10 w 27"/>
                <a:gd name="T21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5">
                  <a:moveTo>
                    <a:pt x="10" y="39"/>
                  </a:moveTo>
                  <a:cubicBezTo>
                    <a:pt x="16" y="32"/>
                    <a:pt x="20" y="26"/>
                    <a:pt x="24" y="19"/>
                  </a:cubicBezTo>
                  <a:cubicBezTo>
                    <a:pt x="25" y="18"/>
                    <a:pt x="26" y="16"/>
                    <a:pt x="27" y="1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8" y="4"/>
                    <a:pt x="7" y="6"/>
                  </a:cubicBezTo>
                  <a:cubicBezTo>
                    <a:pt x="5" y="16"/>
                    <a:pt x="4" y="22"/>
                    <a:pt x="4" y="27"/>
                  </a:cubicBezTo>
                  <a:cubicBezTo>
                    <a:pt x="4" y="31"/>
                    <a:pt x="4" y="35"/>
                    <a:pt x="5" y="39"/>
                  </a:cubicBezTo>
                  <a:cubicBezTo>
                    <a:pt x="4" y="47"/>
                    <a:pt x="5" y="53"/>
                    <a:pt x="1" y="64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2" y="61"/>
                    <a:pt x="4" y="57"/>
                    <a:pt x="7" y="53"/>
                  </a:cubicBezTo>
                  <a:cubicBezTo>
                    <a:pt x="7" y="47"/>
                    <a:pt x="8" y="42"/>
                    <a:pt x="1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6326">
              <a:extLst>
                <a:ext uri="{FF2B5EF4-FFF2-40B4-BE49-F238E27FC236}">
                  <a16:creationId xmlns="" xmlns:a16="http://schemas.microsoft.com/office/drawing/2014/main" id="{2BD08CEA-93F4-4CDC-B9F1-CAF18CA83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6" y="2847976"/>
              <a:ext cx="12700" cy="17463"/>
            </a:xfrm>
            <a:custGeom>
              <a:avLst/>
              <a:gdLst>
                <a:gd name="T0" fmla="*/ 9 w 13"/>
                <a:gd name="T1" fmla="*/ 3 h 19"/>
                <a:gd name="T2" fmla="*/ 7 w 13"/>
                <a:gd name="T3" fmla="*/ 0 h 19"/>
                <a:gd name="T4" fmla="*/ 0 w 13"/>
                <a:gd name="T5" fmla="*/ 16 h 19"/>
                <a:gd name="T6" fmla="*/ 6 w 13"/>
                <a:gd name="T7" fmla="*/ 19 h 19"/>
                <a:gd name="T8" fmla="*/ 13 w 13"/>
                <a:gd name="T9" fmla="*/ 3 h 19"/>
                <a:gd name="T10" fmla="*/ 9 w 13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9" y="3"/>
                  </a:moveTo>
                  <a:cubicBezTo>
                    <a:pt x="8" y="4"/>
                    <a:pt x="6" y="4"/>
                    <a:pt x="7" y="0"/>
                  </a:cubicBezTo>
                  <a:cubicBezTo>
                    <a:pt x="4" y="5"/>
                    <a:pt x="2" y="11"/>
                    <a:pt x="0" y="1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3"/>
                    <a:pt x="10" y="8"/>
                    <a:pt x="13" y="3"/>
                  </a:cubicBezTo>
                  <a:cubicBezTo>
                    <a:pt x="11" y="6"/>
                    <a:pt x="10" y="5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6327">
              <a:extLst>
                <a:ext uri="{FF2B5EF4-FFF2-40B4-BE49-F238E27FC236}">
                  <a16:creationId xmlns="" xmlns:a16="http://schemas.microsoft.com/office/drawing/2014/main" id="{AB1C187A-5144-478F-AE46-5C0925ECF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2803526"/>
              <a:ext cx="26988" cy="38100"/>
            </a:xfrm>
            <a:custGeom>
              <a:avLst/>
              <a:gdLst>
                <a:gd name="T0" fmla="*/ 0 w 29"/>
                <a:gd name="T1" fmla="*/ 35 h 41"/>
                <a:gd name="T2" fmla="*/ 0 w 29"/>
                <a:gd name="T3" fmla="*/ 41 h 41"/>
                <a:gd name="T4" fmla="*/ 5 w 29"/>
                <a:gd name="T5" fmla="*/ 38 h 41"/>
                <a:gd name="T6" fmla="*/ 29 w 29"/>
                <a:gd name="T7" fmla="*/ 4 h 41"/>
                <a:gd name="T8" fmla="*/ 24 w 29"/>
                <a:gd name="T9" fmla="*/ 0 h 41"/>
                <a:gd name="T10" fmla="*/ 0 w 29"/>
                <a:gd name="T11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1">
                  <a:moveTo>
                    <a:pt x="0" y="35"/>
                  </a:moveTo>
                  <a:cubicBezTo>
                    <a:pt x="0" y="37"/>
                    <a:pt x="0" y="39"/>
                    <a:pt x="0" y="41"/>
                  </a:cubicBezTo>
                  <a:cubicBezTo>
                    <a:pt x="2" y="40"/>
                    <a:pt x="4" y="39"/>
                    <a:pt x="5" y="38"/>
                  </a:cubicBezTo>
                  <a:cubicBezTo>
                    <a:pt x="12" y="26"/>
                    <a:pt x="20" y="15"/>
                    <a:pt x="29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11"/>
                    <a:pt x="7" y="23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6328">
              <a:extLst>
                <a:ext uri="{FF2B5EF4-FFF2-40B4-BE49-F238E27FC236}">
                  <a16:creationId xmlns="" xmlns:a16="http://schemas.microsoft.com/office/drawing/2014/main" id="{86011C58-7F45-40AD-95AB-8E4F4616A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1" y="2838451"/>
              <a:ext cx="9525" cy="14288"/>
            </a:xfrm>
            <a:custGeom>
              <a:avLst/>
              <a:gdLst>
                <a:gd name="T0" fmla="*/ 5 w 10"/>
                <a:gd name="T1" fmla="*/ 3 h 15"/>
                <a:gd name="T2" fmla="*/ 5 w 10"/>
                <a:gd name="T3" fmla="*/ 4 h 15"/>
                <a:gd name="T4" fmla="*/ 0 w 10"/>
                <a:gd name="T5" fmla="*/ 12 h 15"/>
                <a:gd name="T6" fmla="*/ 4 w 10"/>
                <a:gd name="T7" fmla="*/ 12 h 15"/>
                <a:gd name="T8" fmla="*/ 10 w 10"/>
                <a:gd name="T9" fmla="*/ 0 h 15"/>
                <a:gd name="T10" fmla="*/ 5 w 10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3" y="10"/>
                    <a:pt x="0" y="12"/>
                  </a:cubicBezTo>
                  <a:cubicBezTo>
                    <a:pt x="1" y="14"/>
                    <a:pt x="2" y="15"/>
                    <a:pt x="4" y="12"/>
                  </a:cubicBezTo>
                  <a:cubicBezTo>
                    <a:pt x="6" y="8"/>
                    <a:pt x="8" y="4"/>
                    <a:pt x="10" y="0"/>
                  </a:cubicBezTo>
                  <a:cubicBezTo>
                    <a:pt x="9" y="1"/>
                    <a:pt x="7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6329">
              <a:extLst>
                <a:ext uri="{FF2B5EF4-FFF2-40B4-BE49-F238E27FC236}">
                  <a16:creationId xmlns="" xmlns:a16="http://schemas.microsoft.com/office/drawing/2014/main" id="{2226C0D2-F6AF-40A2-AA29-4449204A2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026" y="2835276"/>
              <a:ext cx="7938" cy="15875"/>
            </a:xfrm>
            <a:custGeom>
              <a:avLst/>
              <a:gdLst>
                <a:gd name="T0" fmla="*/ 3 w 8"/>
                <a:gd name="T1" fmla="*/ 15 h 16"/>
                <a:gd name="T2" fmla="*/ 7 w 8"/>
                <a:gd name="T3" fmla="*/ 6 h 16"/>
                <a:gd name="T4" fmla="*/ 8 w 8"/>
                <a:gd name="T5" fmla="*/ 6 h 16"/>
                <a:gd name="T6" fmla="*/ 8 w 8"/>
                <a:gd name="T7" fmla="*/ 0 h 16"/>
                <a:gd name="T8" fmla="*/ 1 w 8"/>
                <a:gd name="T9" fmla="*/ 12 h 16"/>
                <a:gd name="T10" fmla="*/ 3 w 8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3" y="12"/>
                    <a:pt x="5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5" y="4"/>
                    <a:pt x="3" y="8"/>
                    <a:pt x="1" y="12"/>
                  </a:cubicBezTo>
                  <a:cubicBezTo>
                    <a:pt x="0" y="16"/>
                    <a:pt x="2" y="16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6330">
              <a:extLst>
                <a:ext uri="{FF2B5EF4-FFF2-40B4-BE49-F238E27FC236}">
                  <a16:creationId xmlns="" xmlns:a16="http://schemas.microsoft.com/office/drawing/2014/main" id="{A0426028-7DC2-408E-8A01-F9BD2876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1" y="2841626"/>
              <a:ext cx="4763" cy="7938"/>
            </a:xfrm>
            <a:custGeom>
              <a:avLst/>
              <a:gdLst>
                <a:gd name="T0" fmla="*/ 0 w 6"/>
                <a:gd name="T1" fmla="*/ 9 h 9"/>
                <a:gd name="T2" fmla="*/ 5 w 6"/>
                <a:gd name="T3" fmla="*/ 1 h 9"/>
                <a:gd name="T4" fmla="*/ 5 w 6"/>
                <a:gd name="T5" fmla="*/ 0 h 9"/>
                <a:gd name="T6" fmla="*/ 4 w 6"/>
                <a:gd name="T7" fmla="*/ 0 h 9"/>
                <a:gd name="T8" fmla="*/ 0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7"/>
                    <a:pt x="6" y="3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6331">
              <a:extLst>
                <a:ext uri="{FF2B5EF4-FFF2-40B4-BE49-F238E27FC236}">
                  <a16:creationId xmlns="" xmlns:a16="http://schemas.microsoft.com/office/drawing/2014/main" id="{2D5A58ED-28AB-4470-A98C-8E2D3DE1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2801938"/>
              <a:ext cx="39688" cy="22225"/>
            </a:xfrm>
            <a:custGeom>
              <a:avLst/>
              <a:gdLst>
                <a:gd name="T0" fmla="*/ 31 w 42"/>
                <a:gd name="T1" fmla="*/ 11 h 24"/>
                <a:gd name="T2" fmla="*/ 41 w 42"/>
                <a:gd name="T3" fmla="*/ 0 h 24"/>
                <a:gd name="T4" fmla="*/ 27 w 42"/>
                <a:gd name="T5" fmla="*/ 2 h 24"/>
                <a:gd name="T6" fmla="*/ 0 w 42"/>
                <a:gd name="T7" fmla="*/ 10 h 24"/>
                <a:gd name="T8" fmla="*/ 18 w 42"/>
                <a:gd name="T9" fmla="*/ 24 h 24"/>
                <a:gd name="T10" fmla="*/ 31 w 42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4">
                  <a:moveTo>
                    <a:pt x="31" y="11"/>
                  </a:moveTo>
                  <a:cubicBezTo>
                    <a:pt x="36" y="6"/>
                    <a:pt x="42" y="0"/>
                    <a:pt x="41" y="0"/>
                  </a:cubicBezTo>
                  <a:cubicBezTo>
                    <a:pt x="41" y="0"/>
                    <a:pt x="33" y="1"/>
                    <a:pt x="27" y="2"/>
                  </a:cubicBezTo>
                  <a:cubicBezTo>
                    <a:pt x="23" y="1"/>
                    <a:pt x="9" y="4"/>
                    <a:pt x="0" y="1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5" y="19"/>
                    <a:pt x="28" y="14"/>
                    <a:pt x="3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6332">
              <a:extLst>
                <a:ext uri="{FF2B5EF4-FFF2-40B4-BE49-F238E27FC236}">
                  <a16:creationId xmlns="" xmlns:a16="http://schemas.microsoft.com/office/drawing/2014/main" id="{D8441BDC-E542-47F5-B3B5-8828ECEB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2755901"/>
              <a:ext cx="26988" cy="42863"/>
            </a:xfrm>
            <a:custGeom>
              <a:avLst/>
              <a:gdLst>
                <a:gd name="T0" fmla="*/ 25 w 29"/>
                <a:gd name="T1" fmla="*/ 17 h 46"/>
                <a:gd name="T2" fmla="*/ 29 w 29"/>
                <a:gd name="T3" fmla="*/ 1 h 46"/>
                <a:gd name="T4" fmla="*/ 14 w 29"/>
                <a:gd name="T5" fmla="*/ 14 h 46"/>
                <a:gd name="T6" fmla="*/ 0 w 29"/>
                <a:gd name="T7" fmla="*/ 32 h 46"/>
                <a:gd name="T8" fmla="*/ 18 w 29"/>
                <a:gd name="T9" fmla="*/ 46 h 46"/>
                <a:gd name="T10" fmla="*/ 25 w 29"/>
                <a:gd name="T11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6">
                  <a:moveTo>
                    <a:pt x="25" y="17"/>
                  </a:moveTo>
                  <a:cubicBezTo>
                    <a:pt x="25" y="10"/>
                    <a:pt x="29" y="1"/>
                    <a:pt x="29" y="1"/>
                  </a:cubicBezTo>
                  <a:cubicBezTo>
                    <a:pt x="29" y="0"/>
                    <a:pt x="21" y="7"/>
                    <a:pt x="14" y="14"/>
                  </a:cubicBezTo>
                  <a:cubicBezTo>
                    <a:pt x="11" y="17"/>
                    <a:pt x="5" y="23"/>
                    <a:pt x="0" y="32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2" y="36"/>
                    <a:pt x="24" y="21"/>
                    <a:pt x="2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6333">
              <a:extLst>
                <a:ext uri="{FF2B5EF4-FFF2-40B4-BE49-F238E27FC236}">
                  <a16:creationId xmlns="" xmlns:a16="http://schemas.microsoft.com/office/drawing/2014/main" id="{753D2B7D-E69E-4580-A324-4A067C81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76" y="2765426"/>
              <a:ext cx="53975" cy="30163"/>
            </a:xfrm>
            <a:custGeom>
              <a:avLst/>
              <a:gdLst>
                <a:gd name="T0" fmla="*/ 22 w 58"/>
                <a:gd name="T1" fmla="*/ 16 h 31"/>
                <a:gd name="T2" fmla="*/ 10 w 58"/>
                <a:gd name="T3" fmla="*/ 22 h 31"/>
                <a:gd name="T4" fmla="*/ 0 w 58"/>
                <a:gd name="T5" fmla="*/ 31 h 31"/>
                <a:gd name="T6" fmla="*/ 1 w 58"/>
                <a:gd name="T7" fmla="*/ 30 h 31"/>
                <a:gd name="T8" fmla="*/ 23 w 58"/>
                <a:gd name="T9" fmla="*/ 21 h 31"/>
                <a:gd name="T10" fmla="*/ 35 w 58"/>
                <a:gd name="T11" fmla="*/ 21 h 31"/>
                <a:gd name="T12" fmla="*/ 53 w 58"/>
                <a:gd name="T13" fmla="*/ 19 h 31"/>
                <a:gd name="T14" fmla="*/ 58 w 58"/>
                <a:gd name="T15" fmla="*/ 18 h 31"/>
                <a:gd name="T16" fmla="*/ 45 w 58"/>
                <a:gd name="T17" fmla="*/ 0 h 31"/>
                <a:gd name="T18" fmla="*/ 40 w 58"/>
                <a:gd name="T19" fmla="*/ 1 h 31"/>
                <a:gd name="T20" fmla="*/ 22 w 58"/>
                <a:gd name="T2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31">
                  <a:moveTo>
                    <a:pt x="22" y="16"/>
                  </a:moveTo>
                  <a:cubicBezTo>
                    <a:pt x="20" y="18"/>
                    <a:pt x="15" y="20"/>
                    <a:pt x="10" y="22"/>
                  </a:cubicBezTo>
                  <a:cubicBezTo>
                    <a:pt x="6" y="25"/>
                    <a:pt x="3" y="28"/>
                    <a:pt x="0" y="31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10" y="23"/>
                    <a:pt x="16" y="22"/>
                    <a:pt x="23" y="21"/>
                  </a:cubicBezTo>
                  <a:cubicBezTo>
                    <a:pt x="27" y="21"/>
                    <a:pt x="31" y="21"/>
                    <a:pt x="35" y="21"/>
                  </a:cubicBezTo>
                  <a:cubicBezTo>
                    <a:pt x="39" y="21"/>
                    <a:pt x="44" y="20"/>
                    <a:pt x="53" y="19"/>
                  </a:cubicBezTo>
                  <a:cubicBezTo>
                    <a:pt x="54" y="19"/>
                    <a:pt x="56" y="18"/>
                    <a:pt x="58" y="18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1" y="1"/>
                    <a:pt x="40" y="1"/>
                  </a:cubicBezTo>
                  <a:cubicBezTo>
                    <a:pt x="34" y="5"/>
                    <a:pt x="28" y="10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6334">
              <a:extLst>
                <a:ext uri="{FF2B5EF4-FFF2-40B4-BE49-F238E27FC236}">
                  <a16:creationId xmlns="" xmlns:a16="http://schemas.microsoft.com/office/drawing/2014/main" id="{FCF0899B-7E74-4186-9DB3-F6CEB8AB8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35263"/>
              <a:ext cx="38100" cy="55563"/>
            </a:xfrm>
            <a:custGeom>
              <a:avLst/>
              <a:gdLst>
                <a:gd name="T0" fmla="*/ 17 w 40"/>
                <a:gd name="T1" fmla="*/ 37 h 60"/>
                <a:gd name="T2" fmla="*/ 36 w 40"/>
                <a:gd name="T3" fmla="*/ 22 h 60"/>
                <a:gd name="T4" fmla="*/ 40 w 40"/>
                <a:gd name="T5" fmla="*/ 18 h 60"/>
                <a:gd name="T6" fmla="*/ 27 w 40"/>
                <a:gd name="T7" fmla="*/ 0 h 60"/>
                <a:gd name="T8" fmla="*/ 23 w 40"/>
                <a:gd name="T9" fmla="*/ 5 h 60"/>
                <a:gd name="T10" fmla="*/ 14 w 40"/>
                <a:gd name="T11" fmla="*/ 24 h 60"/>
                <a:gd name="T12" fmla="*/ 12 w 40"/>
                <a:gd name="T13" fmla="*/ 36 h 60"/>
                <a:gd name="T14" fmla="*/ 1 w 40"/>
                <a:gd name="T15" fmla="*/ 58 h 60"/>
                <a:gd name="T16" fmla="*/ 0 w 40"/>
                <a:gd name="T17" fmla="*/ 60 h 60"/>
                <a:gd name="T18" fmla="*/ 10 w 40"/>
                <a:gd name="T19" fmla="*/ 50 h 60"/>
                <a:gd name="T20" fmla="*/ 17 w 40"/>
                <a:gd name="T2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0">
                  <a:moveTo>
                    <a:pt x="17" y="37"/>
                  </a:moveTo>
                  <a:cubicBezTo>
                    <a:pt x="24" y="32"/>
                    <a:pt x="31" y="27"/>
                    <a:pt x="36" y="22"/>
                  </a:cubicBezTo>
                  <a:cubicBezTo>
                    <a:pt x="37" y="21"/>
                    <a:pt x="38" y="20"/>
                    <a:pt x="40" y="1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2"/>
                    <a:pt x="24" y="3"/>
                    <a:pt x="23" y="5"/>
                  </a:cubicBezTo>
                  <a:cubicBezTo>
                    <a:pt x="18" y="14"/>
                    <a:pt x="16" y="19"/>
                    <a:pt x="14" y="24"/>
                  </a:cubicBezTo>
                  <a:cubicBezTo>
                    <a:pt x="13" y="28"/>
                    <a:pt x="13" y="32"/>
                    <a:pt x="12" y="36"/>
                  </a:cubicBezTo>
                  <a:cubicBezTo>
                    <a:pt x="9" y="44"/>
                    <a:pt x="8" y="49"/>
                    <a:pt x="1" y="58"/>
                  </a:cubicBezTo>
                  <a:cubicBezTo>
                    <a:pt x="1" y="59"/>
                    <a:pt x="1" y="59"/>
                    <a:pt x="0" y="60"/>
                  </a:cubicBezTo>
                  <a:cubicBezTo>
                    <a:pt x="3" y="56"/>
                    <a:pt x="7" y="53"/>
                    <a:pt x="10" y="50"/>
                  </a:cubicBezTo>
                  <a:cubicBezTo>
                    <a:pt x="12" y="44"/>
                    <a:pt x="15" y="40"/>
                    <a:pt x="1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6335">
              <a:extLst>
                <a:ext uri="{FF2B5EF4-FFF2-40B4-BE49-F238E27FC236}">
                  <a16:creationId xmlns="" xmlns:a16="http://schemas.microsoft.com/office/drawing/2014/main" id="{359F0149-FFAD-4BCC-99BB-4AF8B603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88" y="2790826"/>
              <a:ext cx="14288" cy="15875"/>
            </a:xfrm>
            <a:custGeom>
              <a:avLst/>
              <a:gdLst>
                <a:gd name="T0" fmla="*/ 13 w 16"/>
                <a:gd name="T1" fmla="*/ 3 h 17"/>
                <a:gd name="T2" fmla="*/ 11 w 16"/>
                <a:gd name="T3" fmla="*/ 0 h 17"/>
                <a:gd name="T4" fmla="*/ 0 w 16"/>
                <a:gd name="T5" fmla="*/ 13 h 17"/>
                <a:gd name="T6" fmla="*/ 5 w 16"/>
                <a:gd name="T7" fmla="*/ 17 h 17"/>
                <a:gd name="T8" fmla="*/ 16 w 16"/>
                <a:gd name="T9" fmla="*/ 4 h 17"/>
                <a:gd name="T10" fmla="*/ 13 w 16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3" y="3"/>
                  </a:moveTo>
                  <a:cubicBezTo>
                    <a:pt x="11" y="4"/>
                    <a:pt x="10" y="3"/>
                    <a:pt x="11" y="0"/>
                  </a:cubicBezTo>
                  <a:cubicBezTo>
                    <a:pt x="7" y="4"/>
                    <a:pt x="4" y="8"/>
                    <a:pt x="0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3"/>
                    <a:pt x="12" y="8"/>
                    <a:pt x="16" y="4"/>
                  </a:cubicBezTo>
                  <a:cubicBezTo>
                    <a:pt x="13" y="6"/>
                    <a:pt x="12" y="5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6336">
              <a:extLst>
                <a:ext uri="{FF2B5EF4-FFF2-40B4-BE49-F238E27FC236}">
                  <a16:creationId xmlns="" xmlns:a16="http://schemas.microsoft.com/office/drawing/2014/main" id="{D94705A2-DC1B-4F0D-878F-45C5DFFB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755901"/>
              <a:ext cx="34925" cy="31750"/>
            </a:xfrm>
            <a:custGeom>
              <a:avLst/>
              <a:gdLst>
                <a:gd name="T0" fmla="*/ 1 w 38"/>
                <a:gd name="T1" fmla="*/ 27 h 33"/>
                <a:gd name="T2" fmla="*/ 0 w 38"/>
                <a:gd name="T3" fmla="*/ 33 h 33"/>
                <a:gd name="T4" fmla="*/ 6 w 38"/>
                <a:gd name="T5" fmla="*/ 32 h 33"/>
                <a:gd name="T6" fmla="*/ 38 w 38"/>
                <a:gd name="T7" fmla="*/ 5 h 33"/>
                <a:gd name="T8" fmla="*/ 34 w 38"/>
                <a:gd name="T9" fmla="*/ 0 h 33"/>
                <a:gd name="T10" fmla="*/ 1 w 38"/>
                <a:gd name="T11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3">
                  <a:moveTo>
                    <a:pt x="1" y="27"/>
                  </a:moveTo>
                  <a:cubicBezTo>
                    <a:pt x="0" y="29"/>
                    <a:pt x="0" y="31"/>
                    <a:pt x="0" y="33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15" y="22"/>
                    <a:pt x="26" y="13"/>
                    <a:pt x="38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2" y="8"/>
                    <a:pt x="11" y="1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6337">
              <a:extLst>
                <a:ext uri="{FF2B5EF4-FFF2-40B4-BE49-F238E27FC236}">
                  <a16:creationId xmlns="" xmlns:a16="http://schemas.microsoft.com/office/drawing/2014/main" id="{667BF645-15C8-4BC5-AF5D-45797E5D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786063"/>
              <a:ext cx="12700" cy="11113"/>
            </a:xfrm>
            <a:custGeom>
              <a:avLst/>
              <a:gdLst>
                <a:gd name="T0" fmla="*/ 8 w 14"/>
                <a:gd name="T1" fmla="*/ 1 h 11"/>
                <a:gd name="T2" fmla="*/ 8 w 14"/>
                <a:gd name="T3" fmla="*/ 2 h 11"/>
                <a:gd name="T4" fmla="*/ 1 w 14"/>
                <a:gd name="T5" fmla="*/ 8 h 11"/>
                <a:gd name="T6" fmla="*/ 4 w 14"/>
                <a:gd name="T7" fmla="*/ 9 h 11"/>
                <a:gd name="T8" fmla="*/ 14 w 14"/>
                <a:gd name="T9" fmla="*/ 0 h 11"/>
                <a:gd name="T10" fmla="*/ 8 w 14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4" y="7"/>
                    <a:pt x="1" y="8"/>
                  </a:cubicBezTo>
                  <a:cubicBezTo>
                    <a:pt x="0" y="10"/>
                    <a:pt x="1" y="11"/>
                    <a:pt x="4" y="9"/>
                  </a:cubicBezTo>
                  <a:cubicBezTo>
                    <a:pt x="7" y="6"/>
                    <a:pt x="10" y="3"/>
                    <a:pt x="14" y="0"/>
                  </a:cubicBezTo>
                  <a:cubicBezTo>
                    <a:pt x="12" y="0"/>
                    <a:pt x="1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6338">
              <a:extLst>
                <a:ext uri="{FF2B5EF4-FFF2-40B4-BE49-F238E27FC236}">
                  <a16:creationId xmlns="" xmlns:a16="http://schemas.microsoft.com/office/drawing/2014/main" id="{9398A190-A74F-453F-B2D8-FE6C3112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81301"/>
              <a:ext cx="9525" cy="14288"/>
            </a:xfrm>
            <a:custGeom>
              <a:avLst/>
              <a:gdLst>
                <a:gd name="T0" fmla="*/ 3 w 11"/>
                <a:gd name="T1" fmla="*/ 13 h 14"/>
                <a:gd name="T2" fmla="*/ 9 w 11"/>
                <a:gd name="T3" fmla="*/ 6 h 14"/>
                <a:gd name="T4" fmla="*/ 10 w 11"/>
                <a:gd name="T5" fmla="*/ 6 h 14"/>
                <a:gd name="T6" fmla="*/ 11 w 11"/>
                <a:gd name="T7" fmla="*/ 0 h 14"/>
                <a:gd name="T8" fmla="*/ 1 w 11"/>
                <a:gd name="T9" fmla="*/ 10 h 14"/>
                <a:gd name="T10" fmla="*/ 3 w 11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3" y="13"/>
                  </a:moveTo>
                  <a:cubicBezTo>
                    <a:pt x="3" y="10"/>
                    <a:pt x="6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2"/>
                    <a:pt x="11" y="0"/>
                  </a:cubicBezTo>
                  <a:cubicBezTo>
                    <a:pt x="8" y="3"/>
                    <a:pt x="4" y="6"/>
                    <a:pt x="1" y="10"/>
                  </a:cubicBezTo>
                  <a:cubicBezTo>
                    <a:pt x="0" y="13"/>
                    <a:pt x="1" y="14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6339">
              <a:extLst>
                <a:ext uri="{FF2B5EF4-FFF2-40B4-BE49-F238E27FC236}">
                  <a16:creationId xmlns="" xmlns:a16="http://schemas.microsoft.com/office/drawing/2014/main" id="{4A5D3B00-9CCB-401A-8148-C67B5642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787651"/>
              <a:ext cx="7938" cy="6350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1 h 7"/>
                <a:gd name="T4" fmla="*/ 7 w 7"/>
                <a:gd name="T5" fmla="*/ 0 h 7"/>
                <a:gd name="T6" fmla="*/ 6 w 7"/>
                <a:gd name="T7" fmla="*/ 0 h 7"/>
                <a:gd name="T8" fmla="*/ 0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3" y="6"/>
                    <a:pt x="7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6340">
              <a:extLst>
                <a:ext uri="{FF2B5EF4-FFF2-40B4-BE49-F238E27FC236}">
                  <a16:creationId xmlns="" xmlns:a16="http://schemas.microsoft.com/office/drawing/2014/main" id="{5081F116-853C-46A2-8A61-C2591D9BD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2762251"/>
              <a:ext cx="38100" cy="20638"/>
            </a:xfrm>
            <a:custGeom>
              <a:avLst/>
              <a:gdLst>
                <a:gd name="T0" fmla="*/ 29 w 42"/>
                <a:gd name="T1" fmla="*/ 13 h 22"/>
                <a:gd name="T2" fmla="*/ 42 w 42"/>
                <a:gd name="T3" fmla="*/ 5 h 22"/>
                <a:gd name="T4" fmla="*/ 28 w 42"/>
                <a:gd name="T5" fmla="*/ 3 h 22"/>
                <a:gd name="T6" fmla="*/ 0 w 42"/>
                <a:gd name="T7" fmla="*/ 4 h 22"/>
                <a:gd name="T8" fmla="*/ 13 w 42"/>
                <a:gd name="T9" fmla="*/ 22 h 22"/>
                <a:gd name="T10" fmla="*/ 29 w 42"/>
                <a:gd name="T1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2">
                  <a:moveTo>
                    <a:pt x="29" y="13"/>
                  </a:moveTo>
                  <a:cubicBezTo>
                    <a:pt x="36" y="9"/>
                    <a:pt x="42" y="5"/>
                    <a:pt x="42" y="5"/>
                  </a:cubicBezTo>
                  <a:cubicBezTo>
                    <a:pt x="42" y="5"/>
                    <a:pt x="34" y="4"/>
                    <a:pt x="28" y="3"/>
                  </a:cubicBezTo>
                  <a:cubicBezTo>
                    <a:pt x="24" y="2"/>
                    <a:pt x="10" y="0"/>
                    <a:pt x="0" y="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21" y="19"/>
                    <a:pt x="26" y="15"/>
                    <a:pt x="2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6341">
              <a:extLst>
                <a:ext uri="{FF2B5EF4-FFF2-40B4-BE49-F238E27FC236}">
                  <a16:creationId xmlns="" xmlns:a16="http://schemas.microsoft.com/office/drawing/2014/main" id="{5CFAA2E4-2D48-4918-9C60-4B8C0CD71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2713038"/>
              <a:ext cx="33338" cy="38100"/>
            </a:xfrm>
            <a:custGeom>
              <a:avLst/>
              <a:gdLst>
                <a:gd name="T0" fmla="*/ 27 w 36"/>
                <a:gd name="T1" fmla="*/ 14 h 41"/>
                <a:gd name="T2" fmla="*/ 36 w 36"/>
                <a:gd name="T3" fmla="*/ 0 h 41"/>
                <a:gd name="T4" fmla="*/ 18 w 36"/>
                <a:gd name="T5" fmla="*/ 9 h 41"/>
                <a:gd name="T6" fmla="*/ 0 w 36"/>
                <a:gd name="T7" fmla="*/ 23 h 41"/>
                <a:gd name="T8" fmla="*/ 13 w 36"/>
                <a:gd name="T9" fmla="*/ 41 h 41"/>
                <a:gd name="T10" fmla="*/ 27 w 36"/>
                <a:gd name="T1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1">
                  <a:moveTo>
                    <a:pt x="27" y="14"/>
                  </a:moveTo>
                  <a:cubicBezTo>
                    <a:pt x="30" y="8"/>
                    <a:pt x="35" y="0"/>
                    <a:pt x="36" y="0"/>
                  </a:cubicBezTo>
                  <a:cubicBezTo>
                    <a:pt x="36" y="0"/>
                    <a:pt x="27" y="4"/>
                    <a:pt x="18" y="9"/>
                  </a:cubicBezTo>
                  <a:cubicBezTo>
                    <a:pt x="14" y="11"/>
                    <a:pt x="6" y="15"/>
                    <a:pt x="0" y="23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9" y="33"/>
                    <a:pt x="26" y="19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6342">
              <a:extLst>
                <a:ext uri="{FF2B5EF4-FFF2-40B4-BE49-F238E27FC236}">
                  <a16:creationId xmlns="" xmlns:a16="http://schemas.microsoft.com/office/drawing/2014/main" id="{A2F20F93-0CCA-47D3-8B32-CA465C06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2735263"/>
              <a:ext cx="55563" cy="19050"/>
            </a:xfrm>
            <a:custGeom>
              <a:avLst/>
              <a:gdLst>
                <a:gd name="T0" fmla="*/ 25 w 59"/>
                <a:gd name="T1" fmla="*/ 10 h 21"/>
                <a:gd name="T2" fmla="*/ 11 w 59"/>
                <a:gd name="T3" fmla="*/ 12 h 21"/>
                <a:gd name="T4" fmla="*/ 0 w 59"/>
                <a:gd name="T5" fmla="*/ 19 h 21"/>
                <a:gd name="T6" fmla="*/ 1 w 59"/>
                <a:gd name="T7" fmla="*/ 18 h 21"/>
                <a:gd name="T8" fmla="*/ 24 w 59"/>
                <a:gd name="T9" fmla="*/ 15 h 21"/>
                <a:gd name="T10" fmla="*/ 36 w 59"/>
                <a:gd name="T11" fmla="*/ 18 h 21"/>
                <a:gd name="T12" fmla="*/ 54 w 59"/>
                <a:gd name="T13" fmla="*/ 21 h 21"/>
                <a:gd name="T14" fmla="*/ 59 w 59"/>
                <a:gd name="T15" fmla="*/ 21 h 21"/>
                <a:gd name="T16" fmla="*/ 51 w 59"/>
                <a:gd name="T17" fmla="*/ 0 h 21"/>
                <a:gd name="T18" fmla="*/ 46 w 59"/>
                <a:gd name="T19" fmla="*/ 1 h 21"/>
                <a:gd name="T20" fmla="*/ 25 w 59"/>
                <a:gd name="T2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1">
                  <a:moveTo>
                    <a:pt x="25" y="10"/>
                  </a:moveTo>
                  <a:cubicBezTo>
                    <a:pt x="22" y="11"/>
                    <a:pt x="17" y="12"/>
                    <a:pt x="11" y="12"/>
                  </a:cubicBezTo>
                  <a:cubicBezTo>
                    <a:pt x="7" y="14"/>
                    <a:pt x="4" y="16"/>
                    <a:pt x="0" y="19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2" y="14"/>
                    <a:pt x="17" y="14"/>
                    <a:pt x="24" y="15"/>
                  </a:cubicBezTo>
                  <a:cubicBezTo>
                    <a:pt x="29" y="16"/>
                    <a:pt x="32" y="17"/>
                    <a:pt x="36" y="18"/>
                  </a:cubicBezTo>
                  <a:cubicBezTo>
                    <a:pt x="40" y="19"/>
                    <a:pt x="45" y="20"/>
                    <a:pt x="54" y="21"/>
                  </a:cubicBezTo>
                  <a:cubicBezTo>
                    <a:pt x="55" y="21"/>
                    <a:pt x="57" y="21"/>
                    <a:pt x="59" y="2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9" y="0"/>
                    <a:pt x="48" y="0"/>
                    <a:pt x="46" y="1"/>
                  </a:cubicBezTo>
                  <a:cubicBezTo>
                    <a:pt x="39" y="2"/>
                    <a:pt x="33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6343">
              <a:extLst>
                <a:ext uri="{FF2B5EF4-FFF2-40B4-BE49-F238E27FC236}">
                  <a16:creationId xmlns="" xmlns:a16="http://schemas.microsoft.com/office/drawing/2014/main" id="{AFF93668-9ADA-4AE9-9919-62C24DE3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700338"/>
              <a:ext cx="46038" cy="47625"/>
            </a:xfrm>
            <a:custGeom>
              <a:avLst/>
              <a:gdLst>
                <a:gd name="T0" fmla="*/ 22 w 49"/>
                <a:gd name="T1" fmla="*/ 33 h 50"/>
                <a:gd name="T2" fmla="*/ 45 w 49"/>
                <a:gd name="T3" fmla="*/ 23 h 50"/>
                <a:gd name="T4" fmla="*/ 49 w 49"/>
                <a:gd name="T5" fmla="*/ 20 h 50"/>
                <a:gd name="T6" fmla="*/ 42 w 49"/>
                <a:gd name="T7" fmla="*/ 0 h 50"/>
                <a:gd name="T8" fmla="*/ 37 w 49"/>
                <a:gd name="T9" fmla="*/ 3 h 50"/>
                <a:gd name="T10" fmla="*/ 24 w 49"/>
                <a:gd name="T11" fmla="*/ 19 h 50"/>
                <a:gd name="T12" fmla="*/ 18 w 49"/>
                <a:gd name="T13" fmla="*/ 30 h 50"/>
                <a:gd name="T14" fmla="*/ 2 w 49"/>
                <a:gd name="T15" fmla="*/ 49 h 50"/>
                <a:gd name="T16" fmla="*/ 0 w 49"/>
                <a:gd name="T17" fmla="*/ 50 h 50"/>
                <a:gd name="T18" fmla="*/ 12 w 49"/>
                <a:gd name="T19" fmla="*/ 43 h 50"/>
                <a:gd name="T20" fmla="*/ 22 w 49"/>
                <a:gd name="T21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0">
                  <a:moveTo>
                    <a:pt x="22" y="33"/>
                  </a:moveTo>
                  <a:cubicBezTo>
                    <a:pt x="31" y="30"/>
                    <a:pt x="38" y="27"/>
                    <a:pt x="45" y="23"/>
                  </a:cubicBezTo>
                  <a:cubicBezTo>
                    <a:pt x="46" y="23"/>
                    <a:pt x="48" y="22"/>
                    <a:pt x="49" y="2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1"/>
                    <a:pt x="39" y="2"/>
                    <a:pt x="37" y="3"/>
                  </a:cubicBezTo>
                  <a:cubicBezTo>
                    <a:pt x="30" y="10"/>
                    <a:pt x="26" y="15"/>
                    <a:pt x="24" y="19"/>
                  </a:cubicBezTo>
                  <a:cubicBezTo>
                    <a:pt x="21" y="23"/>
                    <a:pt x="20" y="26"/>
                    <a:pt x="18" y="30"/>
                  </a:cubicBezTo>
                  <a:cubicBezTo>
                    <a:pt x="13" y="37"/>
                    <a:pt x="11" y="42"/>
                    <a:pt x="2" y="49"/>
                  </a:cubicBezTo>
                  <a:cubicBezTo>
                    <a:pt x="1" y="49"/>
                    <a:pt x="1" y="50"/>
                    <a:pt x="0" y="50"/>
                  </a:cubicBezTo>
                  <a:cubicBezTo>
                    <a:pt x="4" y="48"/>
                    <a:pt x="8" y="45"/>
                    <a:pt x="12" y="43"/>
                  </a:cubicBezTo>
                  <a:cubicBezTo>
                    <a:pt x="15" y="38"/>
                    <a:pt x="19" y="34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6344">
              <a:extLst>
                <a:ext uri="{FF2B5EF4-FFF2-40B4-BE49-F238E27FC236}">
                  <a16:creationId xmlns="" xmlns:a16="http://schemas.microsoft.com/office/drawing/2014/main" id="{09107D35-16A2-45E5-BF66-252E51B57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988" y="2747963"/>
              <a:ext cx="15875" cy="12700"/>
            </a:xfrm>
            <a:custGeom>
              <a:avLst/>
              <a:gdLst>
                <a:gd name="T0" fmla="*/ 15 w 18"/>
                <a:gd name="T1" fmla="*/ 3 h 15"/>
                <a:gd name="T2" fmla="*/ 14 w 18"/>
                <a:gd name="T3" fmla="*/ 0 h 15"/>
                <a:gd name="T4" fmla="*/ 0 w 18"/>
                <a:gd name="T5" fmla="*/ 10 h 15"/>
                <a:gd name="T6" fmla="*/ 4 w 18"/>
                <a:gd name="T7" fmla="*/ 15 h 15"/>
                <a:gd name="T8" fmla="*/ 18 w 18"/>
                <a:gd name="T9" fmla="*/ 6 h 15"/>
                <a:gd name="T10" fmla="*/ 15 w 18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15" y="3"/>
                  </a:moveTo>
                  <a:cubicBezTo>
                    <a:pt x="13" y="4"/>
                    <a:pt x="12" y="3"/>
                    <a:pt x="14" y="0"/>
                  </a:cubicBezTo>
                  <a:cubicBezTo>
                    <a:pt x="9" y="3"/>
                    <a:pt x="5" y="6"/>
                    <a:pt x="0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8" y="12"/>
                    <a:pt x="13" y="9"/>
                    <a:pt x="18" y="6"/>
                  </a:cubicBezTo>
                  <a:cubicBezTo>
                    <a:pt x="14" y="7"/>
                    <a:pt x="14" y="5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6345">
              <a:extLst>
                <a:ext uri="{FF2B5EF4-FFF2-40B4-BE49-F238E27FC236}">
                  <a16:creationId xmlns="" xmlns:a16="http://schemas.microsoft.com/office/drawing/2014/main" id="{DD115FEA-A63B-40EF-B58E-36B0DC4E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3" y="2724151"/>
              <a:ext cx="39688" cy="22225"/>
            </a:xfrm>
            <a:custGeom>
              <a:avLst/>
              <a:gdLst>
                <a:gd name="T0" fmla="*/ 2 w 43"/>
                <a:gd name="T1" fmla="*/ 17 h 23"/>
                <a:gd name="T2" fmla="*/ 0 w 43"/>
                <a:gd name="T3" fmla="*/ 22 h 23"/>
                <a:gd name="T4" fmla="*/ 5 w 43"/>
                <a:gd name="T5" fmla="*/ 23 h 23"/>
                <a:gd name="T6" fmla="*/ 43 w 43"/>
                <a:gd name="T7" fmla="*/ 6 h 23"/>
                <a:gd name="T8" fmla="*/ 41 w 43"/>
                <a:gd name="T9" fmla="*/ 0 h 23"/>
                <a:gd name="T10" fmla="*/ 2 w 43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3">
                  <a:moveTo>
                    <a:pt x="2" y="17"/>
                  </a:moveTo>
                  <a:cubicBezTo>
                    <a:pt x="1" y="19"/>
                    <a:pt x="0" y="20"/>
                    <a:pt x="0" y="22"/>
                  </a:cubicBezTo>
                  <a:cubicBezTo>
                    <a:pt x="2" y="23"/>
                    <a:pt x="4" y="23"/>
                    <a:pt x="5" y="23"/>
                  </a:cubicBezTo>
                  <a:cubicBezTo>
                    <a:pt x="18" y="16"/>
                    <a:pt x="30" y="11"/>
                    <a:pt x="43" y="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8" y="4"/>
                    <a:pt x="15" y="10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6346">
              <a:extLst>
                <a:ext uri="{FF2B5EF4-FFF2-40B4-BE49-F238E27FC236}">
                  <a16:creationId xmlns="" xmlns:a16="http://schemas.microsoft.com/office/drawing/2014/main" id="{324AC8BF-E081-4171-AF55-D85D87972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744788"/>
              <a:ext cx="14288" cy="9525"/>
            </a:xfrm>
            <a:custGeom>
              <a:avLst/>
              <a:gdLst>
                <a:gd name="T0" fmla="*/ 10 w 15"/>
                <a:gd name="T1" fmla="*/ 0 h 9"/>
                <a:gd name="T2" fmla="*/ 9 w 15"/>
                <a:gd name="T3" fmla="*/ 1 h 9"/>
                <a:gd name="T4" fmla="*/ 1 w 15"/>
                <a:gd name="T5" fmla="*/ 5 h 9"/>
                <a:gd name="T6" fmla="*/ 4 w 15"/>
                <a:gd name="T7" fmla="*/ 8 h 9"/>
                <a:gd name="T8" fmla="*/ 15 w 15"/>
                <a:gd name="T9" fmla="*/ 1 h 9"/>
                <a:gd name="T10" fmla="*/ 10 w 1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4"/>
                    <a:pt x="4" y="5"/>
                    <a:pt x="1" y="5"/>
                  </a:cubicBezTo>
                  <a:cubicBezTo>
                    <a:pt x="0" y="7"/>
                    <a:pt x="0" y="9"/>
                    <a:pt x="4" y="8"/>
                  </a:cubicBezTo>
                  <a:cubicBezTo>
                    <a:pt x="8" y="5"/>
                    <a:pt x="11" y="3"/>
                    <a:pt x="15" y="1"/>
                  </a:cubicBezTo>
                  <a:cubicBezTo>
                    <a:pt x="14" y="1"/>
                    <a:pt x="12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6347">
              <a:extLst>
                <a:ext uri="{FF2B5EF4-FFF2-40B4-BE49-F238E27FC236}">
                  <a16:creationId xmlns="" xmlns:a16="http://schemas.microsoft.com/office/drawing/2014/main" id="{662DE9EF-1A08-4DE8-8253-C173AE9B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2740026"/>
              <a:ext cx="12700" cy="11113"/>
            </a:xfrm>
            <a:custGeom>
              <a:avLst/>
              <a:gdLst>
                <a:gd name="T0" fmla="*/ 3 w 14"/>
                <a:gd name="T1" fmla="*/ 10 h 11"/>
                <a:gd name="T2" fmla="*/ 11 w 14"/>
                <a:gd name="T3" fmla="*/ 5 h 11"/>
                <a:gd name="T4" fmla="*/ 12 w 14"/>
                <a:gd name="T5" fmla="*/ 5 h 11"/>
                <a:gd name="T6" fmla="*/ 14 w 14"/>
                <a:gd name="T7" fmla="*/ 0 h 11"/>
                <a:gd name="T8" fmla="*/ 2 w 14"/>
                <a:gd name="T9" fmla="*/ 7 h 11"/>
                <a:gd name="T10" fmla="*/ 3 w 14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3" y="10"/>
                  </a:moveTo>
                  <a:cubicBezTo>
                    <a:pt x="4" y="8"/>
                    <a:pt x="8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3" y="2"/>
                    <a:pt x="14" y="0"/>
                  </a:cubicBezTo>
                  <a:cubicBezTo>
                    <a:pt x="10" y="2"/>
                    <a:pt x="6" y="5"/>
                    <a:pt x="2" y="7"/>
                  </a:cubicBezTo>
                  <a:cubicBezTo>
                    <a:pt x="0" y="10"/>
                    <a:pt x="1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6348">
              <a:extLst>
                <a:ext uri="{FF2B5EF4-FFF2-40B4-BE49-F238E27FC236}">
                  <a16:creationId xmlns="" xmlns:a16="http://schemas.microsoft.com/office/drawing/2014/main" id="{A7A87B4F-6CA7-4476-90F1-CF9AF97E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744788"/>
              <a:ext cx="9525" cy="4763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9 w 9"/>
                <a:gd name="T5" fmla="*/ 0 h 5"/>
                <a:gd name="T6" fmla="*/ 8 w 9"/>
                <a:gd name="T7" fmla="*/ 0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7" y="4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1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6349">
              <a:extLst>
                <a:ext uri="{FF2B5EF4-FFF2-40B4-BE49-F238E27FC236}">
                  <a16:creationId xmlns="" xmlns:a16="http://schemas.microsoft.com/office/drawing/2014/main" id="{DC314B94-C08E-4956-97BC-910167280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2735263"/>
              <a:ext cx="38100" cy="19050"/>
            </a:xfrm>
            <a:custGeom>
              <a:avLst/>
              <a:gdLst>
                <a:gd name="T0" fmla="*/ 26 w 41"/>
                <a:gd name="T1" fmla="*/ 17 h 21"/>
                <a:gd name="T2" fmla="*/ 40 w 41"/>
                <a:gd name="T3" fmla="*/ 13 h 21"/>
                <a:gd name="T4" fmla="*/ 27 w 41"/>
                <a:gd name="T5" fmla="*/ 7 h 21"/>
                <a:gd name="T6" fmla="*/ 0 w 41"/>
                <a:gd name="T7" fmla="*/ 0 h 21"/>
                <a:gd name="T8" fmla="*/ 8 w 41"/>
                <a:gd name="T9" fmla="*/ 21 h 21"/>
                <a:gd name="T10" fmla="*/ 26 w 41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1">
                  <a:moveTo>
                    <a:pt x="26" y="17"/>
                  </a:moveTo>
                  <a:cubicBezTo>
                    <a:pt x="33" y="15"/>
                    <a:pt x="41" y="13"/>
                    <a:pt x="40" y="13"/>
                  </a:cubicBezTo>
                  <a:cubicBezTo>
                    <a:pt x="40" y="13"/>
                    <a:pt x="33" y="10"/>
                    <a:pt x="27" y="7"/>
                  </a:cubicBezTo>
                  <a:cubicBezTo>
                    <a:pt x="24" y="5"/>
                    <a:pt x="11" y="0"/>
                    <a:pt x="0" y="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6" y="21"/>
                    <a:pt x="22" y="18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6350">
              <a:extLst>
                <a:ext uri="{FF2B5EF4-FFF2-40B4-BE49-F238E27FC236}">
                  <a16:creationId xmlns="" xmlns:a16="http://schemas.microsoft.com/office/drawing/2014/main" id="{FDF6436C-8237-4E1D-BF45-BC280E438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2687638"/>
              <a:ext cx="38100" cy="31750"/>
            </a:xfrm>
            <a:custGeom>
              <a:avLst/>
              <a:gdLst>
                <a:gd name="T0" fmla="*/ 29 w 41"/>
                <a:gd name="T1" fmla="*/ 12 h 33"/>
                <a:gd name="T2" fmla="*/ 41 w 41"/>
                <a:gd name="T3" fmla="*/ 0 h 33"/>
                <a:gd name="T4" fmla="*/ 21 w 41"/>
                <a:gd name="T5" fmla="*/ 4 h 33"/>
                <a:gd name="T6" fmla="*/ 0 w 41"/>
                <a:gd name="T7" fmla="*/ 13 h 33"/>
                <a:gd name="T8" fmla="*/ 7 w 41"/>
                <a:gd name="T9" fmla="*/ 33 h 33"/>
                <a:gd name="T10" fmla="*/ 29 w 41"/>
                <a:gd name="T1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9" y="12"/>
                  </a:moveTo>
                  <a:cubicBezTo>
                    <a:pt x="33" y="6"/>
                    <a:pt x="40" y="0"/>
                    <a:pt x="41" y="0"/>
                  </a:cubicBezTo>
                  <a:cubicBezTo>
                    <a:pt x="41" y="0"/>
                    <a:pt x="31" y="1"/>
                    <a:pt x="21" y="4"/>
                  </a:cubicBezTo>
                  <a:cubicBezTo>
                    <a:pt x="17" y="5"/>
                    <a:pt x="8" y="7"/>
                    <a:pt x="0" y="1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6" y="27"/>
                    <a:pt x="26" y="16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6351">
              <a:extLst>
                <a:ext uri="{FF2B5EF4-FFF2-40B4-BE49-F238E27FC236}">
                  <a16:creationId xmlns="" xmlns:a16="http://schemas.microsoft.com/office/drawing/2014/main" id="{690AF7E6-7020-4179-869C-7A56E4581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2720976"/>
              <a:ext cx="52388" cy="22225"/>
            </a:xfrm>
            <a:custGeom>
              <a:avLst/>
              <a:gdLst>
                <a:gd name="T0" fmla="*/ 26 w 56"/>
                <a:gd name="T1" fmla="*/ 3 h 23"/>
                <a:gd name="T2" fmla="*/ 13 w 56"/>
                <a:gd name="T3" fmla="*/ 1 h 23"/>
                <a:gd name="T4" fmla="*/ 0 w 56"/>
                <a:gd name="T5" fmla="*/ 5 h 23"/>
                <a:gd name="T6" fmla="*/ 1 w 56"/>
                <a:gd name="T7" fmla="*/ 5 h 23"/>
                <a:gd name="T8" fmla="*/ 24 w 56"/>
                <a:gd name="T9" fmla="*/ 8 h 23"/>
                <a:gd name="T10" fmla="*/ 35 w 56"/>
                <a:gd name="T11" fmla="*/ 14 h 23"/>
                <a:gd name="T12" fmla="*/ 51 w 56"/>
                <a:gd name="T13" fmla="*/ 21 h 23"/>
                <a:gd name="T14" fmla="*/ 56 w 56"/>
                <a:gd name="T15" fmla="*/ 23 h 23"/>
                <a:gd name="T16" fmla="*/ 54 w 56"/>
                <a:gd name="T17" fmla="*/ 1 h 23"/>
                <a:gd name="T18" fmla="*/ 49 w 56"/>
                <a:gd name="T19" fmla="*/ 0 h 23"/>
                <a:gd name="T20" fmla="*/ 26 w 56"/>
                <a:gd name="T2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3">
                  <a:moveTo>
                    <a:pt x="26" y="3"/>
                  </a:moveTo>
                  <a:cubicBezTo>
                    <a:pt x="23" y="4"/>
                    <a:pt x="18" y="3"/>
                    <a:pt x="13" y="1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5" y="14"/>
                  </a:cubicBezTo>
                  <a:cubicBezTo>
                    <a:pt x="38" y="16"/>
                    <a:pt x="43" y="18"/>
                    <a:pt x="51" y="21"/>
                  </a:cubicBezTo>
                  <a:cubicBezTo>
                    <a:pt x="52" y="22"/>
                    <a:pt x="54" y="23"/>
                    <a:pt x="56" y="23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2" y="0"/>
                    <a:pt x="35" y="1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6352">
              <a:extLst>
                <a:ext uri="{FF2B5EF4-FFF2-40B4-BE49-F238E27FC236}">
                  <a16:creationId xmlns="" xmlns:a16="http://schemas.microsoft.com/office/drawing/2014/main" id="{3897464C-096F-4C4B-87E0-F4F8F7D9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8" y="2684463"/>
              <a:ext cx="50800" cy="34925"/>
            </a:xfrm>
            <a:custGeom>
              <a:avLst/>
              <a:gdLst>
                <a:gd name="T0" fmla="*/ 26 w 55"/>
                <a:gd name="T1" fmla="*/ 27 h 37"/>
                <a:gd name="T2" fmla="*/ 50 w 55"/>
                <a:gd name="T3" fmla="*/ 24 h 37"/>
                <a:gd name="T4" fmla="*/ 55 w 55"/>
                <a:gd name="T5" fmla="*/ 22 h 37"/>
                <a:gd name="T6" fmla="*/ 53 w 55"/>
                <a:gd name="T7" fmla="*/ 0 h 37"/>
                <a:gd name="T8" fmla="*/ 48 w 55"/>
                <a:gd name="T9" fmla="*/ 3 h 37"/>
                <a:gd name="T10" fmla="*/ 31 w 55"/>
                <a:gd name="T11" fmla="*/ 14 h 37"/>
                <a:gd name="T12" fmla="*/ 22 w 55"/>
                <a:gd name="T13" fmla="*/ 23 h 37"/>
                <a:gd name="T14" fmla="*/ 1 w 55"/>
                <a:gd name="T15" fmla="*/ 37 h 37"/>
                <a:gd name="T16" fmla="*/ 0 w 55"/>
                <a:gd name="T17" fmla="*/ 37 h 37"/>
                <a:gd name="T18" fmla="*/ 13 w 55"/>
                <a:gd name="T19" fmla="*/ 34 h 37"/>
                <a:gd name="T20" fmla="*/ 26 w 55"/>
                <a:gd name="T21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7">
                  <a:moveTo>
                    <a:pt x="26" y="27"/>
                  </a:moveTo>
                  <a:cubicBezTo>
                    <a:pt x="35" y="26"/>
                    <a:pt x="43" y="25"/>
                    <a:pt x="50" y="24"/>
                  </a:cubicBezTo>
                  <a:cubicBezTo>
                    <a:pt x="51" y="23"/>
                    <a:pt x="53" y="23"/>
                    <a:pt x="55" y="2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"/>
                    <a:pt x="50" y="2"/>
                    <a:pt x="48" y="3"/>
                  </a:cubicBezTo>
                  <a:cubicBezTo>
                    <a:pt x="39" y="7"/>
                    <a:pt x="34" y="11"/>
                    <a:pt x="31" y="14"/>
                  </a:cubicBezTo>
                  <a:cubicBezTo>
                    <a:pt x="27" y="17"/>
                    <a:pt x="25" y="20"/>
                    <a:pt x="22" y="23"/>
                  </a:cubicBezTo>
                  <a:cubicBezTo>
                    <a:pt x="16" y="28"/>
                    <a:pt x="12" y="32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4" y="36"/>
                    <a:pt x="9" y="35"/>
                    <a:pt x="13" y="34"/>
                  </a:cubicBezTo>
                  <a:cubicBezTo>
                    <a:pt x="18" y="30"/>
                    <a:pt x="22" y="28"/>
                    <a:pt x="2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6353">
              <a:extLst>
                <a:ext uri="{FF2B5EF4-FFF2-40B4-BE49-F238E27FC236}">
                  <a16:creationId xmlns="" xmlns:a16="http://schemas.microsoft.com/office/drawing/2014/main" id="{A16840C5-B16A-4748-A242-D8F921A2A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3" y="2719388"/>
              <a:ext cx="17463" cy="11113"/>
            </a:xfrm>
            <a:custGeom>
              <a:avLst/>
              <a:gdLst>
                <a:gd name="T0" fmla="*/ 17 w 19"/>
                <a:gd name="T1" fmla="*/ 4 h 12"/>
                <a:gd name="T2" fmla="*/ 17 w 19"/>
                <a:gd name="T3" fmla="*/ 0 h 12"/>
                <a:gd name="T4" fmla="*/ 0 w 19"/>
                <a:gd name="T5" fmla="*/ 6 h 12"/>
                <a:gd name="T6" fmla="*/ 2 w 19"/>
                <a:gd name="T7" fmla="*/ 12 h 12"/>
                <a:gd name="T8" fmla="*/ 19 w 19"/>
                <a:gd name="T9" fmla="*/ 7 h 12"/>
                <a:gd name="T10" fmla="*/ 17 w 19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7" y="4"/>
                  </a:moveTo>
                  <a:cubicBezTo>
                    <a:pt x="14" y="3"/>
                    <a:pt x="14" y="2"/>
                    <a:pt x="17" y="0"/>
                  </a:cubicBezTo>
                  <a:cubicBezTo>
                    <a:pt x="11" y="2"/>
                    <a:pt x="6" y="4"/>
                    <a:pt x="0" y="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0"/>
                    <a:pt x="13" y="8"/>
                    <a:pt x="19" y="7"/>
                  </a:cubicBezTo>
                  <a:cubicBezTo>
                    <a:pt x="15" y="7"/>
                    <a:pt x="15" y="5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6354">
              <a:extLst>
                <a:ext uri="{FF2B5EF4-FFF2-40B4-BE49-F238E27FC236}">
                  <a16:creationId xmlns="" xmlns:a16="http://schemas.microsoft.com/office/drawing/2014/main" id="{39EF52AF-A5DB-4869-A61E-EF9DAB21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126" y="2711451"/>
              <a:ext cx="44450" cy="11113"/>
            </a:xfrm>
            <a:custGeom>
              <a:avLst/>
              <a:gdLst>
                <a:gd name="T0" fmla="*/ 4 w 47"/>
                <a:gd name="T1" fmla="*/ 6 h 12"/>
                <a:gd name="T2" fmla="*/ 0 w 47"/>
                <a:gd name="T3" fmla="*/ 10 h 12"/>
                <a:gd name="T4" fmla="*/ 6 w 47"/>
                <a:gd name="T5" fmla="*/ 12 h 12"/>
                <a:gd name="T6" fmla="*/ 47 w 47"/>
                <a:gd name="T7" fmla="*/ 6 h 12"/>
                <a:gd name="T8" fmla="*/ 46 w 47"/>
                <a:gd name="T9" fmla="*/ 0 h 12"/>
                <a:gd name="T10" fmla="*/ 4 w 47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2">
                  <a:moveTo>
                    <a:pt x="4" y="6"/>
                  </a:moveTo>
                  <a:cubicBezTo>
                    <a:pt x="3" y="7"/>
                    <a:pt x="1" y="9"/>
                    <a:pt x="0" y="10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19" y="9"/>
                    <a:pt x="33" y="7"/>
                    <a:pt x="47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1"/>
                    <a:pt x="18" y="3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6355">
              <a:extLst>
                <a:ext uri="{FF2B5EF4-FFF2-40B4-BE49-F238E27FC236}">
                  <a16:creationId xmlns="" xmlns:a16="http://schemas.microsoft.com/office/drawing/2014/main" id="{2A86E14C-3DDF-4AAD-8568-D5157D6B0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601" y="2719388"/>
              <a:ext cx="15875" cy="6350"/>
            </a:xfrm>
            <a:custGeom>
              <a:avLst/>
              <a:gdLst>
                <a:gd name="T0" fmla="*/ 11 w 17"/>
                <a:gd name="T1" fmla="*/ 0 h 6"/>
                <a:gd name="T2" fmla="*/ 11 w 17"/>
                <a:gd name="T3" fmla="*/ 1 h 6"/>
                <a:gd name="T4" fmla="*/ 2 w 17"/>
                <a:gd name="T5" fmla="*/ 3 h 6"/>
                <a:gd name="T6" fmla="*/ 4 w 17"/>
                <a:gd name="T7" fmla="*/ 6 h 6"/>
                <a:gd name="T8" fmla="*/ 17 w 17"/>
                <a:gd name="T9" fmla="*/ 2 h 6"/>
                <a:gd name="T10" fmla="*/ 11 w 1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9" y="3"/>
                    <a:pt x="4" y="4"/>
                    <a:pt x="2" y="3"/>
                  </a:cubicBezTo>
                  <a:cubicBezTo>
                    <a:pt x="0" y="4"/>
                    <a:pt x="0" y="6"/>
                    <a:pt x="4" y="6"/>
                  </a:cubicBezTo>
                  <a:cubicBezTo>
                    <a:pt x="8" y="4"/>
                    <a:pt x="12" y="3"/>
                    <a:pt x="17" y="2"/>
                  </a:cubicBezTo>
                  <a:cubicBezTo>
                    <a:pt x="15" y="2"/>
                    <a:pt x="13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6356">
              <a:extLst>
                <a:ext uri="{FF2B5EF4-FFF2-40B4-BE49-F238E27FC236}">
                  <a16:creationId xmlns="" xmlns:a16="http://schemas.microsoft.com/office/drawing/2014/main" id="{CA563B91-22E5-4FED-A029-2B7C4228C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013" y="2716213"/>
              <a:ext cx="15875" cy="6350"/>
            </a:xfrm>
            <a:custGeom>
              <a:avLst/>
              <a:gdLst>
                <a:gd name="T0" fmla="*/ 3 w 16"/>
                <a:gd name="T1" fmla="*/ 7 h 7"/>
                <a:gd name="T2" fmla="*/ 11 w 16"/>
                <a:gd name="T3" fmla="*/ 4 h 7"/>
                <a:gd name="T4" fmla="*/ 12 w 16"/>
                <a:gd name="T5" fmla="*/ 4 h 7"/>
                <a:gd name="T6" fmla="*/ 16 w 16"/>
                <a:gd name="T7" fmla="*/ 0 h 7"/>
                <a:gd name="T8" fmla="*/ 3 w 16"/>
                <a:gd name="T9" fmla="*/ 3 h 7"/>
                <a:gd name="T10" fmla="*/ 3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3" y="7"/>
                  </a:moveTo>
                  <a:cubicBezTo>
                    <a:pt x="4" y="5"/>
                    <a:pt x="9" y="3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5" y="1"/>
                    <a:pt x="16" y="0"/>
                  </a:cubicBezTo>
                  <a:cubicBezTo>
                    <a:pt x="12" y="1"/>
                    <a:pt x="7" y="2"/>
                    <a:pt x="3" y="3"/>
                  </a:cubicBezTo>
                  <a:cubicBezTo>
                    <a:pt x="0" y="5"/>
                    <a:pt x="0" y="6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6357">
              <a:extLst>
                <a:ext uri="{FF2B5EF4-FFF2-40B4-BE49-F238E27FC236}">
                  <a16:creationId xmlns="" xmlns:a16="http://schemas.microsoft.com/office/drawing/2014/main" id="{88708A9F-598A-4092-BDF6-AB79953C1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188" y="2719388"/>
              <a:ext cx="7938" cy="4763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2 h 5"/>
                <a:gd name="T4" fmla="*/ 9 w 9"/>
                <a:gd name="T5" fmla="*/ 1 h 5"/>
                <a:gd name="T6" fmla="*/ 8 w 9"/>
                <a:gd name="T7" fmla="*/ 1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2" y="5"/>
                    <a:pt x="7" y="4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1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6358">
              <a:extLst>
                <a:ext uri="{FF2B5EF4-FFF2-40B4-BE49-F238E27FC236}">
                  <a16:creationId xmlns="" xmlns:a16="http://schemas.microsoft.com/office/drawing/2014/main" id="{94291A82-11B4-4C65-B4E7-135A1E36A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6" y="2722563"/>
              <a:ext cx="33338" cy="22225"/>
            </a:xfrm>
            <a:custGeom>
              <a:avLst/>
              <a:gdLst>
                <a:gd name="T0" fmla="*/ 20 w 36"/>
                <a:gd name="T1" fmla="*/ 23 h 24"/>
                <a:gd name="T2" fmla="*/ 35 w 36"/>
                <a:gd name="T3" fmla="*/ 23 h 24"/>
                <a:gd name="T4" fmla="*/ 24 w 36"/>
                <a:gd name="T5" fmla="*/ 14 h 24"/>
                <a:gd name="T6" fmla="*/ 0 w 36"/>
                <a:gd name="T7" fmla="*/ 0 h 24"/>
                <a:gd name="T8" fmla="*/ 2 w 36"/>
                <a:gd name="T9" fmla="*/ 22 h 24"/>
                <a:gd name="T10" fmla="*/ 20 w 36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4">
                  <a:moveTo>
                    <a:pt x="20" y="23"/>
                  </a:moveTo>
                  <a:cubicBezTo>
                    <a:pt x="28" y="23"/>
                    <a:pt x="36" y="23"/>
                    <a:pt x="35" y="23"/>
                  </a:cubicBezTo>
                  <a:cubicBezTo>
                    <a:pt x="35" y="23"/>
                    <a:pt x="29" y="18"/>
                    <a:pt x="24" y="14"/>
                  </a:cubicBezTo>
                  <a:cubicBezTo>
                    <a:pt x="22" y="11"/>
                    <a:pt x="10" y="2"/>
                    <a:pt x="0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0" y="24"/>
                    <a:pt x="16" y="23"/>
                    <a:pt x="2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6359">
              <a:extLst>
                <a:ext uri="{FF2B5EF4-FFF2-40B4-BE49-F238E27FC236}">
                  <a16:creationId xmlns="" xmlns:a16="http://schemas.microsoft.com/office/drawing/2014/main" id="{02C6CE79-1C51-4303-99B8-8EC370EA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2681288"/>
              <a:ext cx="41275" cy="23813"/>
            </a:xfrm>
            <a:custGeom>
              <a:avLst/>
              <a:gdLst>
                <a:gd name="T0" fmla="*/ 29 w 43"/>
                <a:gd name="T1" fmla="*/ 10 h 25"/>
                <a:gd name="T2" fmla="*/ 43 w 43"/>
                <a:gd name="T3" fmla="*/ 2 h 25"/>
                <a:gd name="T4" fmla="*/ 23 w 43"/>
                <a:gd name="T5" fmla="*/ 0 h 25"/>
                <a:gd name="T6" fmla="*/ 0 w 43"/>
                <a:gd name="T7" fmla="*/ 3 h 25"/>
                <a:gd name="T8" fmla="*/ 2 w 43"/>
                <a:gd name="T9" fmla="*/ 25 h 25"/>
                <a:gd name="T10" fmla="*/ 29 w 43"/>
                <a:gd name="T1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5">
                  <a:moveTo>
                    <a:pt x="29" y="10"/>
                  </a:moveTo>
                  <a:cubicBezTo>
                    <a:pt x="34" y="6"/>
                    <a:pt x="43" y="2"/>
                    <a:pt x="43" y="2"/>
                  </a:cubicBezTo>
                  <a:cubicBezTo>
                    <a:pt x="43" y="2"/>
                    <a:pt x="34" y="1"/>
                    <a:pt x="23" y="0"/>
                  </a:cubicBezTo>
                  <a:cubicBezTo>
                    <a:pt x="19" y="0"/>
                    <a:pt x="10" y="0"/>
                    <a:pt x="0" y="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2" y="21"/>
                    <a:pt x="25" y="13"/>
                    <a:pt x="2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6360">
              <a:extLst>
                <a:ext uri="{FF2B5EF4-FFF2-40B4-BE49-F238E27FC236}">
                  <a16:creationId xmlns="" xmlns:a16="http://schemas.microsoft.com/office/drawing/2014/main" id="{FFB2FE40-E781-47DA-9B82-DADA9FDAF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1" y="2716213"/>
              <a:ext cx="49213" cy="30163"/>
            </a:xfrm>
            <a:custGeom>
              <a:avLst/>
              <a:gdLst>
                <a:gd name="T0" fmla="*/ 26 w 53"/>
                <a:gd name="T1" fmla="*/ 6 h 32"/>
                <a:gd name="T2" fmla="*/ 13 w 53"/>
                <a:gd name="T3" fmla="*/ 0 h 32"/>
                <a:gd name="T4" fmla="*/ 0 w 53"/>
                <a:gd name="T5" fmla="*/ 0 h 32"/>
                <a:gd name="T6" fmla="*/ 1 w 53"/>
                <a:gd name="T7" fmla="*/ 0 h 32"/>
                <a:gd name="T8" fmla="*/ 23 w 53"/>
                <a:gd name="T9" fmla="*/ 9 h 32"/>
                <a:gd name="T10" fmla="*/ 31 w 53"/>
                <a:gd name="T11" fmla="*/ 18 h 32"/>
                <a:gd name="T12" fmla="*/ 45 w 53"/>
                <a:gd name="T13" fmla="*/ 29 h 32"/>
                <a:gd name="T14" fmla="*/ 49 w 53"/>
                <a:gd name="T15" fmla="*/ 32 h 32"/>
                <a:gd name="T16" fmla="*/ 53 w 53"/>
                <a:gd name="T17" fmla="*/ 11 h 32"/>
                <a:gd name="T18" fmla="*/ 49 w 53"/>
                <a:gd name="T19" fmla="*/ 9 h 32"/>
                <a:gd name="T20" fmla="*/ 26 w 53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32">
                  <a:moveTo>
                    <a:pt x="26" y="6"/>
                  </a:moveTo>
                  <a:cubicBezTo>
                    <a:pt x="23" y="5"/>
                    <a:pt x="18" y="3"/>
                    <a:pt x="13" y="0"/>
                  </a:cubicBezTo>
                  <a:cubicBezTo>
                    <a:pt x="9" y="0"/>
                    <a:pt x="4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3" y="2"/>
                    <a:pt x="17" y="5"/>
                    <a:pt x="23" y="9"/>
                  </a:cubicBezTo>
                  <a:cubicBezTo>
                    <a:pt x="26" y="13"/>
                    <a:pt x="28" y="15"/>
                    <a:pt x="31" y="18"/>
                  </a:cubicBezTo>
                  <a:cubicBezTo>
                    <a:pt x="34" y="21"/>
                    <a:pt x="38" y="24"/>
                    <a:pt x="45" y="29"/>
                  </a:cubicBezTo>
                  <a:cubicBezTo>
                    <a:pt x="46" y="31"/>
                    <a:pt x="48" y="32"/>
                    <a:pt x="49" y="3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0" y="9"/>
                    <a:pt x="49" y="9"/>
                  </a:cubicBezTo>
                  <a:cubicBezTo>
                    <a:pt x="42" y="6"/>
                    <a:pt x="35" y="5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6361">
              <a:extLst>
                <a:ext uri="{FF2B5EF4-FFF2-40B4-BE49-F238E27FC236}">
                  <a16:creationId xmlns="" xmlns:a16="http://schemas.microsoft.com/office/drawing/2014/main" id="{DFCF873A-F747-4262-A28F-715FAE4B5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1" y="2690813"/>
              <a:ext cx="57150" cy="20638"/>
            </a:xfrm>
            <a:custGeom>
              <a:avLst/>
              <a:gdLst>
                <a:gd name="T0" fmla="*/ 27 w 61"/>
                <a:gd name="T1" fmla="*/ 18 h 22"/>
                <a:gd name="T2" fmla="*/ 52 w 61"/>
                <a:gd name="T3" fmla="*/ 21 h 22"/>
                <a:gd name="T4" fmla="*/ 57 w 61"/>
                <a:gd name="T5" fmla="*/ 21 h 22"/>
                <a:gd name="T6" fmla="*/ 61 w 61"/>
                <a:gd name="T7" fmla="*/ 0 h 22"/>
                <a:gd name="T8" fmla="*/ 55 w 61"/>
                <a:gd name="T9" fmla="*/ 0 h 22"/>
                <a:gd name="T10" fmla="*/ 36 w 61"/>
                <a:gd name="T11" fmla="*/ 7 h 22"/>
                <a:gd name="T12" fmla="*/ 25 w 61"/>
                <a:gd name="T13" fmla="*/ 14 h 22"/>
                <a:gd name="T14" fmla="*/ 1 w 61"/>
                <a:gd name="T15" fmla="*/ 21 h 22"/>
                <a:gd name="T16" fmla="*/ 0 w 61"/>
                <a:gd name="T17" fmla="*/ 21 h 22"/>
                <a:gd name="T18" fmla="*/ 13 w 61"/>
                <a:gd name="T19" fmla="*/ 21 h 22"/>
                <a:gd name="T20" fmla="*/ 27 w 61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2">
                  <a:moveTo>
                    <a:pt x="27" y="18"/>
                  </a:moveTo>
                  <a:cubicBezTo>
                    <a:pt x="37" y="20"/>
                    <a:pt x="44" y="21"/>
                    <a:pt x="52" y="21"/>
                  </a:cubicBezTo>
                  <a:cubicBezTo>
                    <a:pt x="53" y="22"/>
                    <a:pt x="55" y="22"/>
                    <a:pt x="57" y="2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7" y="0"/>
                    <a:pt x="55" y="0"/>
                  </a:cubicBezTo>
                  <a:cubicBezTo>
                    <a:pt x="46" y="2"/>
                    <a:pt x="40" y="5"/>
                    <a:pt x="36" y="7"/>
                  </a:cubicBezTo>
                  <a:cubicBezTo>
                    <a:pt x="32" y="9"/>
                    <a:pt x="29" y="11"/>
                    <a:pt x="25" y="14"/>
                  </a:cubicBezTo>
                  <a:cubicBezTo>
                    <a:pt x="18" y="17"/>
                    <a:pt x="13" y="19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4" y="21"/>
                    <a:pt x="9" y="21"/>
                    <a:pt x="13" y="21"/>
                  </a:cubicBezTo>
                  <a:cubicBezTo>
                    <a:pt x="19" y="19"/>
                    <a:pt x="24" y="18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6362">
              <a:extLst>
                <a:ext uri="{FF2B5EF4-FFF2-40B4-BE49-F238E27FC236}">
                  <a16:creationId xmlns="" xmlns:a16="http://schemas.microsoft.com/office/drawing/2014/main" id="{5E70A74F-3CB3-4AA1-BD1C-8AC07309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2709863"/>
              <a:ext cx="17463" cy="6350"/>
            </a:xfrm>
            <a:custGeom>
              <a:avLst/>
              <a:gdLst>
                <a:gd name="T0" fmla="*/ 17 w 18"/>
                <a:gd name="T1" fmla="*/ 3 h 7"/>
                <a:gd name="T2" fmla="*/ 18 w 18"/>
                <a:gd name="T3" fmla="*/ 0 h 7"/>
                <a:gd name="T4" fmla="*/ 0 w 18"/>
                <a:gd name="T5" fmla="*/ 1 h 7"/>
                <a:gd name="T6" fmla="*/ 1 w 18"/>
                <a:gd name="T7" fmla="*/ 7 h 7"/>
                <a:gd name="T8" fmla="*/ 18 w 18"/>
                <a:gd name="T9" fmla="*/ 7 h 7"/>
                <a:gd name="T10" fmla="*/ 17 w 1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7">
                  <a:moveTo>
                    <a:pt x="17" y="3"/>
                  </a:moveTo>
                  <a:cubicBezTo>
                    <a:pt x="15" y="2"/>
                    <a:pt x="14" y="1"/>
                    <a:pt x="18" y="0"/>
                  </a:cubicBezTo>
                  <a:cubicBezTo>
                    <a:pt x="12" y="0"/>
                    <a:pt x="6" y="0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7"/>
                    <a:pt x="12" y="7"/>
                    <a:pt x="18" y="7"/>
                  </a:cubicBezTo>
                  <a:cubicBezTo>
                    <a:pt x="14" y="6"/>
                    <a:pt x="15" y="5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6363">
              <a:extLst>
                <a:ext uri="{FF2B5EF4-FFF2-40B4-BE49-F238E27FC236}">
                  <a16:creationId xmlns="" xmlns:a16="http://schemas.microsoft.com/office/drawing/2014/main" id="{C669DD8A-7871-48FB-956F-BAABD22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2709863"/>
              <a:ext cx="44450" cy="11113"/>
            </a:xfrm>
            <a:custGeom>
              <a:avLst/>
              <a:gdLst>
                <a:gd name="T0" fmla="*/ 4 w 47"/>
                <a:gd name="T1" fmla="*/ 0 h 12"/>
                <a:gd name="T2" fmla="*/ 0 w 47"/>
                <a:gd name="T3" fmla="*/ 4 h 12"/>
                <a:gd name="T4" fmla="*/ 4 w 47"/>
                <a:gd name="T5" fmla="*/ 7 h 12"/>
                <a:gd name="T6" fmla="*/ 46 w 47"/>
                <a:gd name="T7" fmla="*/ 12 h 12"/>
                <a:gd name="T8" fmla="*/ 47 w 47"/>
                <a:gd name="T9" fmla="*/ 6 h 12"/>
                <a:gd name="T10" fmla="*/ 4 w 4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2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18" y="8"/>
                    <a:pt x="32" y="9"/>
                    <a:pt x="46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33" y="3"/>
                    <a:pt x="19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6364">
              <a:extLst>
                <a:ext uri="{FF2B5EF4-FFF2-40B4-BE49-F238E27FC236}">
                  <a16:creationId xmlns="" xmlns:a16="http://schemas.microsoft.com/office/drawing/2014/main" id="{E8323AA9-103F-4BC2-B608-604D65EE7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276" y="2713038"/>
              <a:ext cx="15875" cy="3175"/>
            </a:xfrm>
            <a:custGeom>
              <a:avLst/>
              <a:gdLst>
                <a:gd name="T0" fmla="*/ 13 w 17"/>
                <a:gd name="T1" fmla="*/ 1 h 4"/>
                <a:gd name="T2" fmla="*/ 12 w 17"/>
                <a:gd name="T3" fmla="*/ 1 h 4"/>
                <a:gd name="T4" fmla="*/ 3 w 17"/>
                <a:gd name="T5" fmla="*/ 0 h 4"/>
                <a:gd name="T6" fmla="*/ 4 w 17"/>
                <a:gd name="T7" fmla="*/ 4 h 4"/>
                <a:gd name="T8" fmla="*/ 17 w 17"/>
                <a:gd name="T9" fmla="*/ 4 h 4"/>
                <a:gd name="T10" fmla="*/ 13 w 1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0" y="3"/>
                    <a:pt x="5" y="2"/>
                    <a:pt x="3" y="0"/>
                  </a:cubicBezTo>
                  <a:cubicBezTo>
                    <a:pt x="1" y="2"/>
                    <a:pt x="0" y="3"/>
                    <a:pt x="4" y="4"/>
                  </a:cubicBezTo>
                  <a:cubicBezTo>
                    <a:pt x="8" y="4"/>
                    <a:pt x="13" y="4"/>
                    <a:pt x="17" y="4"/>
                  </a:cubicBezTo>
                  <a:cubicBezTo>
                    <a:pt x="16" y="3"/>
                    <a:pt x="14" y="2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6365">
              <a:extLst>
                <a:ext uri="{FF2B5EF4-FFF2-40B4-BE49-F238E27FC236}">
                  <a16:creationId xmlns="" xmlns:a16="http://schemas.microsoft.com/office/drawing/2014/main" id="{7881F717-E16A-4CCE-BA9C-426D0EE1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276" y="2709863"/>
              <a:ext cx="15875" cy="3175"/>
            </a:xfrm>
            <a:custGeom>
              <a:avLst/>
              <a:gdLst>
                <a:gd name="T0" fmla="*/ 3 w 17"/>
                <a:gd name="T1" fmla="*/ 3 h 4"/>
                <a:gd name="T2" fmla="*/ 12 w 17"/>
                <a:gd name="T3" fmla="*/ 3 h 4"/>
                <a:gd name="T4" fmla="*/ 13 w 17"/>
                <a:gd name="T5" fmla="*/ 4 h 4"/>
                <a:gd name="T6" fmla="*/ 17 w 17"/>
                <a:gd name="T7" fmla="*/ 0 h 4"/>
                <a:gd name="T8" fmla="*/ 4 w 17"/>
                <a:gd name="T9" fmla="*/ 0 h 4"/>
                <a:gd name="T10" fmla="*/ 3 w 17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3" y="3"/>
                  </a:moveTo>
                  <a:cubicBezTo>
                    <a:pt x="5" y="2"/>
                    <a:pt x="10" y="1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7" y="0"/>
                  </a:cubicBezTo>
                  <a:cubicBezTo>
                    <a:pt x="13" y="0"/>
                    <a:pt x="8" y="0"/>
                    <a:pt x="4" y="0"/>
                  </a:cubicBezTo>
                  <a:cubicBezTo>
                    <a:pt x="0" y="1"/>
                    <a:pt x="1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6366">
              <a:extLst>
                <a:ext uri="{FF2B5EF4-FFF2-40B4-BE49-F238E27FC236}">
                  <a16:creationId xmlns="" xmlns:a16="http://schemas.microsoft.com/office/drawing/2014/main" id="{4AD2C1AB-6084-46FD-91C4-E716982D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2711451"/>
              <a:ext cx="9525" cy="3175"/>
            </a:xfrm>
            <a:custGeom>
              <a:avLst/>
              <a:gdLst>
                <a:gd name="T0" fmla="*/ 0 w 10"/>
                <a:gd name="T1" fmla="*/ 2 h 5"/>
                <a:gd name="T2" fmla="*/ 9 w 10"/>
                <a:gd name="T3" fmla="*/ 3 h 5"/>
                <a:gd name="T4" fmla="*/ 10 w 10"/>
                <a:gd name="T5" fmla="*/ 3 h 5"/>
                <a:gd name="T6" fmla="*/ 9 w 10"/>
                <a:gd name="T7" fmla="*/ 2 h 5"/>
                <a:gd name="T8" fmla="*/ 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2" y="4"/>
                    <a:pt x="7" y="5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367">
              <a:extLst>
                <a:ext uri="{FF2B5EF4-FFF2-40B4-BE49-F238E27FC236}">
                  <a16:creationId xmlns="" xmlns:a16="http://schemas.microsoft.com/office/drawing/2014/main" id="{F1E7A668-71FF-4E13-A436-DB5BAFEE9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2727326"/>
              <a:ext cx="30163" cy="28575"/>
            </a:xfrm>
            <a:custGeom>
              <a:avLst/>
              <a:gdLst>
                <a:gd name="T0" fmla="*/ 17 w 32"/>
                <a:gd name="T1" fmla="*/ 28 h 32"/>
                <a:gd name="T2" fmla="*/ 32 w 32"/>
                <a:gd name="T3" fmla="*/ 31 h 32"/>
                <a:gd name="T4" fmla="*/ 24 w 32"/>
                <a:gd name="T5" fmla="*/ 20 h 32"/>
                <a:gd name="T6" fmla="*/ 4 w 32"/>
                <a:gd name="T7" fmla="*/ 0 h 32"/>
                <a:gd name="T8" fmla="*/ 0 w 32"/>
                <a:gd name="T9" fmla="*/ 21 h 32"/>
                <a:gd name="T10" fmla="*/ 17 w 32"/>
                <a:gd name="T1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7" y="28"/>
                  </a:moveTo>
                  <a:cubicBezTo>
                    <a:pt x="25" y="30"/>
                    <a:pt x="32" y="32"/>
                    <a:pt x="32" y="31"/>
                  </a:cubicBezTo>
                  <a:cubicBezTo>
                    <a:pt x="32" y="31"/>
                    <a:pt x="27" y="25"/>
                    <a:pt x="24" y="20"/>
                  </a:cubicBezTo>
                  <a:cubicBezTo>
                    <a:pt x="22" y="16"/>
                    <a:pt x="14" y="5"/>
                    <a:pt x="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6"/>
                    <a:pt x="13" y="27"/>
                    <a:pt x="1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6368">
              <a:extLst>
                <a:ext uri="{FF2B5EF4-FFF2-40B4-BE49-F238E27FC236}">
                  <a16:creationId xmlns="" xmlns:a16="http://schemas.microsoft.com/office/drawing/2014/main" id="{C76E2A1F-DCFF-4397-8321-8CA3E312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6" y="2689226"/>
              <a:ext cx="42863" cy="20638"/>
            </a:xfrm>
            <a:custGeom>
              <a:avLst/>
              <a:gdLst>
                <a:gd name="T0" fmla="*/ 30 w 46"/>
                <a:gd name="T1" fmla="*/ 15 h 22"/>
                <a:gd name="T2" fmla="*/ 46 w 46"/>
                <a:gd name="T3" fmla="*/ 11 h 22"/>
                <a:gd name="T4" fmla="*/ 27 w 46"/>
                <a:gd name="T5" fmla="*/ 4 h 22"/>
                <a:gd name="T6" fmla="*/ 4 w 46"/>
                <a:gd name="T7" fmla="*/ 1 h 22"/>
                <a:gd name="T8" fmla="*/ 0 w 46"/>
                <a:gd name="T9" fmla="*/ 22 h 22"/>
                <a:gd name="T10" fmla="*/ 30 w 46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2">
                  <a:moveTo>
                    <a:pt x="30" y="15"/>
                  </a:moveTo>
                  <a:cubicBezTo>
                    <a:pt x="36" y="12"/>
                    <a:pt x="46" y="11"/>
                    <a:pt x="46" y="11"/>
                  </a:cubicBezTo>
                  <a:cubicBezTo>
                    <a:pt x="46" y="11"/>
                    <a:pt x="37" y="7"/>
                    <a:pt x="27" y="4"/>
                  </a:cubicBezTo>
                  <a:cubicBezTo>
                    <a:pt x="23" y="3"/>
                    <a:pt x="15" y="0"/>
                    <a:pt x="4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1" y="21"/>
                    <a:pt x="25" y="17"/>
                    <a:pt x="3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6369">
              <a:extLst>
                <a:ext uri="{FF2B5EF4-FFF2-40B4-BE49-F238E27FC236}">
                  <a16:creationId xmlns="" xmlns:a16="http://schemas.microsoft.com/office/drawing/2014/main" id="{2BE3F58B-B07E-4222-A157-FB6705FEA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2724151"/>
              <a:ext cx="46038" cy="42863"/>
            </a:xfrm>
            <a:custGeom>
              <a:avLst/>
              <a:gdLst>
                <a:gd name="T0" fmla="*/ 24 w 49"/>
                <a:gd name="T1" fmla="*/ 13 h 45"/>
                <a:gd name="T2" fmla="*/ 13 w 49"/>
                <a:gd name="T3" fmla="*/ 4 h 45"/>
                <a:gd name="T4" fmla="*/ 0 w 49"/>
                <a:gd name="T5" fmla="*/ 0 h 45"/>
                <a:gd name="T6" fmla="*/ 2 w 49"/>
                <a:gd name="T7" fmla="*/ 1 h 45"/>
                <a:gd name="T8" fmla="*/ 20 w 49"/>
                <a:gd name="T9" fmla="*/ 16 h 45"/>
                <a:gd name="T10" fmla="*/ 25 w 49"/>
                <a:gd name="T11" fmla="*/ 26 h 45"/>
                <a:gd name="T12" fmla="*/ 35 w 49"/>
                <a:gd name="T13" fmla="*/ 41 h 45"/>
                <a:gd name="T14" fmla="*/ 39 w 49"/>
                <a:gd name="T15" fmla="*/ 45 h 45"/>
                <a:gd name="T16" fmla="*/ 49 w 49"/>
                <a:gd name="T17" fmla="*/ 25 h 45"/>
                <a:gd name="T18" fmla="*/ 45 w 49"/>
                <a:gd name="T19" fmla="*/ 22 h 45"/>
                <a:gd name="T20" fmla="*/ 24 w 49"/>
                <a:gd name="T21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5">
                  <a:moveTo>
                    <a:pt x="24" y="13"/>
                  </a:moveTo>
                  <a:cubicBezTo>
                    <a:pt x="21" y="12"/>
                    <a:pt x="17" y="9"/>
                    <a:pt x="13" y="4"/>
                  </a:cubicBezTo>
                  <a:cubicBezTo>
                    <a:pt x="9" y="3"/>
                    <a:pt x="4" y="1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12" y="5"/>
                    <a:pt x="15" y="10"/>
                    <a:pt x="20" y="16"/>
                  </a:cubicBezTo>
                  <a:cubicBezTo>
                    <a:pt x="22" y="20"/>
                    <a:pt x="23" y="23"/>
                    <a:pt x="25" y="26"/>
                  </a:cubicBezTo>
                  <a:cubicBezTo>
                    <a:pt x="27" y="30"/>
                    <a:pt x="30" y="34"/>
                    <a:pt x="35" y="41"/>
                  </a:cubicBezTo>
                  <a:cubicBezTo>
                    <a:pt x="36" y="42"/>
                    <a:pt x="37" y="44"/>
                    <a:pt x="39" y="4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7" y="24"/>
                    <a:pt x="46" y="23"/>
                    <a:pt x="45" y="22"/>
                  </a:cubicBezTo>
                  <a:cubicBezTo>
                    <a:pt x="39" y="18"/>
                    <a:pt x="32" y="15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6370">
              <a:extLst>
                <a:ext uri="{FF2B5EF4-FFF2-40B4-BE49-F238E27FC236}">
                  <a16:creationId xmlns="" xmlns:a16="http://schemas.microsoft.com/office/drawing/2014/main" id="{A81C7E22-93DE-4BA9-B9B9-721AA29F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2713038"/>
              <a:ext cx="60325" cy="20638"/>
            </a:xfrm>
            <a:custGeom>
              <a:avLst/>
              <a:gdLst>
                <a:gd name="T0" fmla="*/ 27 w 65"/>
                <a:gd name="T1" fmla="*/ 10 h 22"/>
                <a:gd name="T2" fmla="*/ 50 w 65"/>
                <a:gd name="T3" fmla="*/ 20 h 22"/>
                <a:gd name="T4" fmla="*/ 55 w 65"/>
                <a:gd name="T5" fmla="*/ 22 h 22"/>
                <a:gd name="T6" fmla="*/ 65 w 65"/>
                <a:gd name="T7" fmla="*/ 2 h 22"/>
                <a:gd name="T8" fmla="*/ 59 w 65"/>
                <a:gd name="T9" fmla="*/ 1 h 22"/>
                <a:gd name="T10" fmla="*/ 38 w 65"/>
                <a:gd name="T11" fmla="*/ 2 h 22"/>
                <a:gd name="T12" fmla="*/ 26 w 65"/>
                <a:gd name="T13" fmla="*/ 5 h 22"/>
                <a:gd name="T14" fmla="*/ 2 w 65"/>
                <a:gd name="T15" fmla="*/ 6 h 22"/>
                <a:gd name="T16" fmla="*/ 0 w 65"/>
                <a:gd name="T17" fmla="*/ 6 h 22"/>
                <a:gd name="T18" fmla="*/ 13 w 65"/>
                <a:gd name="T19" fmla="*/ 10 h 22"/>
                <a:gd name="T20" fmla="*/ 27 w 65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22">
                  <a:moveTo>
                    <a:pt x="27" y="10"/>
                  </a:moveTo>
                  <a:cubicBezTo>
                    <a:pt x="36" y="14"/>
                    <a:pt x="43" y="18"/>
                    <a:pt x="50" y="20"/>
                  </a:cubicBezTo>
                  <a:cubicBezTo>
                    <a:pt x="51" y="21"/>
                    <a:pt x="53" y="21"/>
                    <a:pt x="55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3" y="1"/>
                    <a:pt x="61" y="1"/>
                    <a:pt x="59" y="1"/>
                  </a:cubicBezTo>
                  <a:cubicBezTo>
                    <a:pt x="49" y="0"/>
                    <a:pt x="43" y="1"/>
                    <a:pt x="38" y="2"/>
                  </a:cubicBezTo>
                  <a:cubicBezTo>
                    <a:pt x="34" y="3"/>
                    <a:pt x="30" y="4"/>
                    <a:pt x="26" y="5"/>
                  </a:cubicBezTo>
                  <a:cubicBezTo>
                    <a:pt x="18" y="6"/>
                    <a:pt x="13" y="8"/>
                    <a:pt x="2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4" y="7"/>
                    <a:pt x="9" y="8"/>
                    <a:pt x="13" y="10"/>
                  </a:cubicBezTo>
                  <a:cubicBezTo>
                    <a:pt x="19" y="9"/>
                    <a:pt x="24" y="9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6371">
              <a:extLst>
                <a:ext uri="{FF2B5EF4-FFF2-40B4-BE49-F238E27FC236}">
                  <a16:creationId xmlns="" xmlns:a16="http://schemas.microsoft.com/office/drawing/2014/main" id="{6BD50180-A371-4BD7-B7B2-A34268C75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2714626"/>
              <a:ext cx="17463" cy="9525"/>
            </a:xfrm>
            <a:custGeom>
              <a:avLst/>
              <a:gdLst>
                <a:gd name="T0" fmla="*/ 16 w 18"/>
                <a:gd name="T1" fmla="*/ 7 h 10"/>
                <a:gd name="T2" fmla="*/ 18 w 18"/>
                <a:gd name="T3" fmla="*/ 4 h 10"/>
                <a:gd name="T4" fmla="*/ 1 w 18"/>
                <a:gd name="T5" fmla="*/ 0 h 10"/>
                <a:gd name="T6" fmla="*/ 0 w 18"/>
                <a:gd name="T7" fmla="*/ 6 h 10"/>
                <a:gd name="T8" fmla="*/ 16 w 18"/>
                <a:gd name="T9" fmla="*/ 10 h 10"/>
                <a:gd name="T10" fmla="*/ 16 w 18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6" y="7"/>
                  </a:moveTo>
                  <a:cubicBezTo>
                    <a:pt x="14" y="5"/>
                    <a:pt x="14" y="4"/>
                    <a:pt x="18" y="4"/>
                  </a:cubicBezTo>
                  <a:cubicBezTo>
                    <a:pt x="12" y="2"/>
                    <a:pt x="7" y="1"/>
                    <a:pt x="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7"/>
                    <a:pt x="11" y="9"/>
                    <a:pt x="16" y="10"/>
                  </a:cubicBezTo>
                  <a:cubicBezTo>
                    <a:pt x="13" y="9"/>
                    <a:pt x="14" y="7"/>
                    <a:pt x="1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6372">
              <a:extLst>
                <a:ext uri="{FF2B5EF4-FFF2-40B4-BE49-F238E27FC236}">
                  <a16:creationId xmlns="" xmlns:a16="http://schemas.microsoft.com/office/drawing/2014/main" id="{394E512A-C29F-4C70-923E-B42CA4A2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1" y="2722563"/>
              <a:ext cx="41275" cy="20638"/>
            </a:xfrm>
            <a:custGeom>
              <a:avLst/>
              <a:gdLst>
                <a:gd name="T0" fmla="*/ 5 w 44"/>
                <a:gd name="T1" fmla="*/ 0 h 22"/>
                <a:gd name="T2" fmla="*/ 0 w 44"/>
                <a:gd name="T3" fmla="*/ 2 h 22"/>
                <a:gd name="T4" fmla="*/ 3 w 44"/>
                <a:gd name="T5" fmla="*/ 6 h 22"/>
                <a:gd name="T6" fmla="*/ 41 w 44"/>
                <a:gd name="T7" fmla="*/ 22 h 22"/>
                <a:gd name="T8" fmla="*/ 44 w 44"/>
                <a:gd name="T9" fmla="*/ 16 h 22"/>
                <a:gd name="T10" fmla="*/ 5 w 44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6" y="10"/>
                    <a:pt x="29" y="16"/>
                    <a:pt x="41" y="22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2" y="10"/>
                    <a:pt x="18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6373">
              <a:extLst>
                <a:ext uri="{FF2B5EF4-FFF2-40B4-BE49-F238E27FC236}">
                  <a16:creationId xmlns="" xmlns:a16="http://schemas.microsoft.com/office/drawing/2014/main" id="{CC3E8A2B-A1F5-4E39-B663-D8B655F9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951" y="2722563"/>
              <a:ext cx="14288" cy="6350"/>
            </a:xfrm>
            <a:custGeom>
              <a:avLst/>
              <a:gdLst>
                <a:gd name="T0" fmla="*/ 13 w 16"/>
                <a:gd name="T1" fmla="*/ 3 h 7"/>
                <a:gd name="T2" fmla="*/ 12 w 16"/>
                <a:gd name="T3" fmla="*/ 3 h 7"/>
                <a:gd name="T4" fmla="*/ 3 w 16"/>
                <a:gd name="T5" fmla="*/ 0 h 7"/>
                <a:gd name="T6" fmla="*/ 3 w 16"/>
                <a:gd name="T7" fmla="*/ 3 h 7"/>
                <a:gd name="T8" fmla="*/ 16 w 16"/>
                <a:gd name="T9" fmla="*/ 7 h 7"/>
                <a:gd name="T10" fmla="*/ 13 w 16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3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9" y="4"/>
                    <a:pt x="5" y="2"/>
                    <a:pt x="3" y="0"/>
                  </a:cubicBezTo>
                  <a:cubicBezTo>
                    <a:pt x="1" y="0"/>
                    <a:pt x="0" y="2"/>
                    <a:pt x="3" y="3"/>
                  </a:cubicBezTo>
                  <a:cubicBezTo>
                    <a:pt x="7" y="4"/>
                    <a:pt x="12" y="6"/>
                    <a:pt x="16" y="7"/>
                  </a:cubicBezTo>
                  <a:cubicBezTo>
                    <a:pt x="15" y="6"/>
                    <a:pt x="14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6374">
              <a:extLst>
                <a:ext uri="{FF2B5EF4-FFF2-40B4-BE49-F238E27FC236}">
                  <a16:creationId xmlns="" xmlns:a16="http://schemas.microsoft.com/office/drawing/2014/main" id="{BB97766C-927E-47AB-94AA-00EC6CB34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538" y="2719388"/>
              <a:ext cx="15875" cy="4763"/>
            </a:xfrm>
            <a:custGeom>
              <a:avLst/>
              <a:gdLst>
                <a:gd name="T0" fmla="*/ 2 w 17"/>
                <a:gd name="T1" fmla="*/ 3 h 6"/>
                <a:gd name="T2" fmla="*/ 11 w 17"/>
                <a:gd name="T3" fmla="*/ 5 h 6"/>
                <a:gd name="T4" fmla="*/ 12 w 17"/>
                <a:gd name="T5" fmla="*/ 6 h 6"/>
                <a:gd name="T6" fmla="*/ 17 w 17"/>
                <a:gd name="T7" fmla="*/ 4 h 6"/>
                <a:gd name="T8" fmla="*/ 4 w 17"/>
                <a:gd name="T9" fmla="*/ 0 h 6"/>
                <a:gd name="T10" fmla="*/ 2 w 1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2" y="3"/>
                  </a:moveTo>
                  <a:cubicBezTo>
                    <a:pt x="4" y="2"/>
                    <a:pt x="10" y="2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0" y="0"/>
                    <a:pt x="0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6375">
              <a:extLst>
                <a:ext uri="{FF2B5EF4-FFF2-40B4-BE49-F238E27FC236}">
                  <a16:creationId xmlns="" xmlns:a16="http://schemas.microsoft.com/office/drawing/2014/main" id="{F37E778E-DC18-4EF2-B92C-5FB25BC3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2720976"/>
              <a:ext cx="9525" cy="4763"/>
            </a:xfrm>
            <a:custGeom>
              <a:avLst/>
              <a:gdLst>
                <a:gd name="T0" fmla="*/ 0 w 10"/>
                <a:gd name="T1" fmla="*/ 1 h 5"/>
                <a:gd name="T2" fmla="*/ 9 w 10"/>
                <a:gd name="T3" fmla="*/ 4 h 5"/>
                <a:gd name="T4" fmla="*/ 10 w 10"/>
                <a:gd name="T5" fmla="*/ 4 h 5"/>
                <a:gd name="T6" fmla="*/ 9 w 10"/>
                <a:gd name="T7" fmla="*/ 3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3"/>
                    <a:pt x="6" y="5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0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6376">
              <a:extLst>
                <a:ext uri="{FF2B5EF4-FFF2-40B4-BE49-F238E27FC236}">
                  <a16:creationId xmlns="" xmlns:a16="http://schemas.microsoft.com/office/drawing/2014/main" id="{EC52304F-864D-4675-921C-139E5BB38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2747963"/>
              <a:ext cx="25400" cy="36513"/>
            </a:xfrm>
            <a:custGeom>
              <a:avLst/>
              <a:gdLst>
                <a:gd name="T0" fmla="*/ 14 w 28"/>
                <a:gd name="T1" fmla="*/ 31 h 39"/>
                <a:gd name="T2" fmla="*/ 28 w 28"/>
                <a:gd name="T3" fmla="*/ 38 h 39"/>
                <a:gd name="T4" fmla="*/ 23 w 28"/>
                <a:gd name="T5" fmla="*/ 25 h 39"/>
                <a:gd name="T6" fmla="*/ 10 w 28"/>
                <a:gd name="T7" fmla="*/ 0 h 39"/>
                <a:gd name="T8" fmla="*/ 0 w 28"/>
                <a:gd name="T9" fmla="*/ 20 h 39"/>
                <a:gd name="T10" fmla="*/ 14 w 28"/>
                <a:gd name="T11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9">
                  <a:moveTo>
                    <a:pt x="14" y="31"/>
                  </a:moveTo>
                  <a:cubicBezTo>
                    <a:pt x="21" y="35"/>
                    <a:pt x="28" y="39"/>
                    <a:pt x="28" y="38"/>
                  </a:cubicBezTo>
                  <a:cubicBezTo>
                    <a:pt x="27" y="38"/>
                    <a:pt x="25" y="31"/>
                    <a:pt x="23" y="25"/>
                  </a:cubicBezTo>
                  <a:cubicBezTo>
                    <a:pt x="22" y="20"/>
                    <a:pt x="17" y="7"/>
                    <a:pt x="1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6"/>
                    <a:pt x="11" y="29"/>
                    <a:pt x="1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6377">
              <a:extLst>
                <a:ext uri="{FF2B5EF4-FFF2-40B4-BE49-F238E27FC236}">
                  <a16:creationId xmlns="" xmlns:a16="http://schemas.microsoft.com/office/drawing/2014/main" id="{B9858967-5379-47B3-9FE1-E4F38F5CD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2714626"/>
              <a:ext cx="44450" cy="20638"/>
            </a:xfrm>
            <a:custGeom>
              <a:avLst/>
              <a:gdLst>
                <a:gd name="T0" fmla="*/ 30 w 47"/>
                <a:gd name="T1" fmla="*/ 20 h 21"/>
                <a:gd name="T2" fmla="*/ 47 w 47"/>
                <a:gd name="T3" fmla="*/ 21 h 21"/>
                <a:gd name="T4" fmla="*/ 31 w 47"/>
                <a:gd name="T5" fmla="*/ 10 h 21"/>
                <a:gd name="T6" fmla="*/ 10 w 47"/>
                <a:gd name="T7" fmla="*/ 0 h 21"/>
                <a:gd name="T8" fmla="*/ 0 w 47"/>
                <a:gd name="T9" fmla="*/ 20 h 21"/>
                <a:gd name="T10" fmla="*/ 30 w 47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1">
                  <a:moveTo>
                    <a:pt x="30" y="20"/>
                  </a:moveTo>
                  <a:cubicBezTo>
                    <a:pt x="37" y="20"/>
                    <a:pt x="47" y="21"/>
                    <a:pt x="47" y="21"/>
                  </a:cubicBezTo>
                  <a:cubicBezTo>
                    <a:pt x="47" y="21"/>
                    <a:pt x="40" y="15"/>
                    <a:pt x="31" y="10"/>
                  </a:cubicBezTo>
                  <a:cubicBezTo>
                    <a:pt x="27" y="7"/>
                    <a:pt x="20" y="2"/>
                    <a:pt x="1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21"/>
                    <a:pt x="26" y="21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6378">
              <a:extLst>
                <a:ext uri="{FF2B5EF4-FFF2-40B4-BE49-F238E27FC236}">
                  <a16:creationId xmlns="" xmlns:a16="http://schemas.microsoft.com/office/drawing/2014/main" id="{FFD992BF-90B6-4AF7-A168-085F6F0D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2751138"/>
              <a:ext cx="36513" cy="50800"/>
            </a:xfrm>
            <a:custGeom>
              <a:avLst/>
              <a:gdLst>
                <a:gd name="T0" fmla="*/ 19 w 40"/>
                <a:gd name="T1" fmla="*/ 18 h 53"/>
                <a:gd name="T2" fmla="*/ 11 w 40"/>
                <a:gd name="T3" fmla="*/ 7 h 53"/>
                <a:gd name="T4" fmla="*/ 0 w 40"/>
                <a:gd name="T5" fmla="*/ 0 h 53"/>
                <a:gd name="T6" fmla="*/ 1 w 40"/>
                <a:gd name="T7" fmla="*/ 1 h 53"/>
                <a:gd name="T8" fmla="*/ 15 w 40"/>
                <a:gd name="T9" fmla="*/ 20 h 53"/>
                <a:gd name="T10" fmla="*/ 17 w 40"/>
                <a:gd name="T11" fmla="*/ 32 h 53"/>
                <a:gd name="T12" fmla="*/ 23 w 40"/>
                <a:gd name="T13" fmla="*/ 48 h 53"/>
                <a:gd name="T14" fmla="*/ 25 w 40"/>
                <a:gd name="T15" fmla="*/ 53 h 53"/>
                <a:gd name="T16" fmla="*/ 40 w 40"/>
                <a:gd name="T17" fmla="*/ 37 h 53"/>
                <a:gd name="T18" fmla="*/ 37 w 40"/>
                <a:gd name="T19" fmla="*/ 33 h 53"/>
                <a:gd name="T20" fmla="*/ 19 w 40"/>
                <a:gd name="T21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53">
                  <a:moveTo>
                    <a:pt x="19" y="18"/>
                  </a:moveTo>
                  <a:cubicBezTo>
                    <a:pt x="17" y="16"/>
                    <a:pt x="14" y="12"/>
                    <a:pt x="11" y="7"/>
                  </a:cubicBezTo>
                  <a:cubicBezTo>
                    <a:pt x="8" y="4"/>
                    <a:pt x="4" y="2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0" y="8"/>
                    <a:pt x="12" y="13"/>
                    <a:pt x="15" y="20"/>
                  </a:cubicBezTo>
                  <a:cubicBezTo>
                    <a:pt x="16" y="24"/>
                    <a:pt x="16" y="27"/>
                    <a:pt x="17" y="32"/>
                  </a:cubicBezTo>
                  <a:cubicBezTo>
                    <a:pt x="18" y="36"/>
                    <a:pt x="20" y="41"/>
                    <a:pt x="23" y="48"/>
                  </a:cubicBezTo>
                  <a:cubicBezTo>
                    <a:pt x="24" y="50"/>
                    <a:pt x="24" y="52"/>
                    <a:pt x="25" y="53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5"/>
                    <a:pt x="38" y="34"/>
                    <a:pt x="37" y="33"/>
                  </a:cubicBezTo>
                  <a:cubicBezTo>
                    <a:pt x="33" y="27"/>
                    <a:pt x="27" y="23"/>
                    <a:pt x="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6379">
              <a:extLst>
                <a:ext uri="{FF2B5EF4-FFF2-40B4-BE49-F238E27FC236}">
                  <a16:creationId xmlns="" xmlns:a16="http://schemas.microsoft.com/office/drawing/2014/main" id="{6E6FF64B-BEDE-4F4B-A711-3D66DF4F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2746376"/>
              <a:ext cx="58738" cy="28575"/>
            </a:xfrm>
            <a:custGeom>
              <a:avLst/>
              <a:gdLst>
                <a:gd name="T0" fmla="*/ 25 w 63"/>
                <a:gd name="T1" fmla="*/ 11 h 30"/>
                <a:gd name="T2" fmla="*/ 44 w 63"/>
                <a:gd name="T3" fmla="*/ 27 h 30"/>
                <a:gd name="T4" fmla="*/ 48 w 63"/>
                <a:gd name="T5" fmla="*/ 30 h 30"/>
                <a:gd name="T6" fmla="*/ 63 w 63"/>
                <a:gd name="T7" fmla="*/ 14 h 30"/>
                <a:gd name="T8" fmla="*/ 58 w 63"/>
                <a:gd name="T9" fmla="*/ 11 h 30"/>
                <a:gd name="T10" fmla="*/ 38 w 63"/>
                <a:gd name="T11" fmla="*/ 6 h 30"/>
                <a:gd name="T12" fmla="*/ 25 w 63"/>
                <a:gd name="T13" fmla="*/ 7 h 30"/>
                <a:gd name="T14" fmla="*/ 1 w 63"/>
                <a:gd name="T15" fmla="*/ 1 h 30"/>
                <a:gd name="T16" fmla="*/ 0 w 63"/>
                <a:gd name="T17" fmla="*/ 0 h 30"/>
                <a:gd name="T18" fmla="*/ 11 w 63"/>
                <a:gd name="T19" fmla="*/ 7 h 30"/>
                <a:gd name="T20" fmla="*/ 25 w 63"/>
                <a:gd name="T2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30">
                  <a:moveTo>
                    <a:pt x="25" y="11"/>
                  </a:moveTo>
                  <a:cubicBezTo>
                    <a:pt x="32" y="18"/>
                    <a:pt x="38" y="23"/>
                    <a:pt x="44" y="27"/>
                  </a:cubicBezTo>
                  <a:cubicBezTo>
                    <a:pt x="45" y="28"/>
                    <a:pt x="47" y="29"/>
                    <a:pt x="48" y="30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3"/>
                    <a:pt x="60" y="12"/>
                    <a:pt x="58" y="11"/>
                  </a:cubicBezTo>
                  <a:cubicBezTo>
                    <a:pt x="48" y="8"/>
                    <a:pt x="43" y="7"/>
                    <a:pt x="38" y="6"/>
                  </a:cubicBezTo>
                  <a:cubicBezTo>
                    <a:pt x="33" y="6"/>
                    <a:pt x="30" y="6"/>
                    <a:pt x="25" y="7"/>
                  </a:cubicBezTo>
                  <a:cubicBezTo>
                    <a:pt x="17" y="6"/>
                    <a:pt x="12" y="5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2"/>
                    <a:pt x="7" y="5"/>
                    <a:pt x="11" y="7"/>
                  </a:cubicBezTo>
                  <a:cubicBezTo>
                    <a:pt x="17" y="8"/>
                    <a:pt x="22" y="10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6380">
              <a:extLst>
                <a:ext uri="{FF2B5EF4-FFF2-40B4-BE49-F238E27FC236}">
                  <a16:creationId xmlns="" xmlns:a16="http://schemas.microsoft.com/office/drawing/2014/main" id="{B347DE85-F566-4679-8CFC-E81245BA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2738438"/>
              <a:ext cx="17463" cy="12700"/>
            </a:xfrm>
            <a:custGeom>
              <a:avLst/>
              <a:gdLst>
                <a:gd name="T0" fmla="*/ 16 w 19"/>
                <a:gd name="T1" fmla="*/ 11 h 15"/>
                <a:gd name="T2" fmla="*/ 19 w 19"/>
                <a:gd name="T3" fmla="*/ 9 h 15"/>
                <a:gd name="T4" fmla="*/ 3 w 19"/>
                <a:gd name="T5" fmla="*/ 0 h 15"/>
                <a:gd name="T6" fmla="*/ 0 w 19"/>
                <a:gd name="T7" fmla="*/ 6 h 15"/>
                <a:gd name="T8" fmla="*/ 15 w 19"/>
                <a:gd name="T9" fmla="*/ 15 h 15"/>
                <a:gd name="T10" fmla="*/ 16 w 19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16" y="11"/>
                  </a:moveTo>
                  <a:cubicBezTo>
                    <a:pt x="15" y="9"/>
                    <a:pt x="15" y="8"/>
                    <a:pt x="19" y="9"/>
                  </a:cubicBezTo>
                  <a:cubicBezTo>
                    <a:pt x="14" y="6"/>
                    <a:pt x="8" y="3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9"/>
                    <a:pt x="10" y="12"/>
                    <a:pt x="15" y="15"/>
                  </a:cubicBezTo>
                  <a:cubicBezTo>
                    <a:pt x="13" y="12"/>
                    <a:pt x="14" y="11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6381">
              <a:extLst>
                <a:ext uri="{FF2B5EF4-FFF2-40B4-BE49-F238E27FC236}">
                  <a16:creationId xmlns="" xmlns:a16="http://schemas.microsoft.com/office/drawing/2014/main" id="{AB3FCE3C-9BA9-4B3D-AC03-55CE8410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976" y="2752726"/>
              <a:ext cx="36513" cy="30163"/>
            </a:xfrm>
            <a:custGeom>
              <a:avLst/>
              <a:gdLst>
                <a:gd name="T0" fmla="*/ 6 w 39"/>
                <a:gd name="T1" fmla="*/ 0 h 32"/>
                <a:gd name="T2" fmla="*/ 0 w 39"/>
                <a:gd name="T3" fmla="*/ 1 h 32"/>
                <a:gd name="T4" fmla="*/ 2 w 39"/>
                <a:gd name="T5" fmla="*/ 6 h 32"/>
                <a:gd name="T6" fmla="*/ 35 w 39"/>
                <a:gd name="T7" fmla="*/ 32 h 32"/>
                <a:gd name="T8" fmla="*/ 39 w 39"/>
                <a:gd name="T9" fmla="*/ 27 h 32"/>
                <a:gd name="T10" fmla="*/ 6 w 39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2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14" y="14"/>
                    <a:pt x="25" y="22"/>
                    <a:pt x="35" y="32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29" y="17"/>
                    <a:pt x="1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6382">
              <a:extLst>
                <a:ext uri="{FF2B5EF4-FFF2-40B4-BE49-F238E27FC236}">
                  <a16:creationId xmlns="" xmlns:a16="http://schemas.microsoft.com/office/drawing/2014/main" id="{63120B3F-7070-440E-90C7-FC0A8CB8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2747963"/>
              <a:ext cx="11113" cy="11113"/>
            </a:xfrm>
            <a:custGeom>
              <a:avLst/>
              <a:gdLst>
                <a:gd name="T0" fmla="*/ 11 w 13"/>
                <a:gd name="T1" fmla="*/ 6 h 11"/>
                <a:gd name="T2" fmla="*/ 10 w 13"/>
                <a:gd name="T3" fmla="*/ 6 h 11"/>
                <a:gd name="T4" fmla="*/ 3 w 13"/>
                <a:gd name="T5" fmla="*/ 0 h 11"/>
                <a:gd name="T6" fmla="*/ 2 w 13"/>
                <a:gd name="T7" fmla="*/ 4 h 11"/>
                <a:gd name="T8" fmla="*/ 13 w 13"/>
                <a:gd name="T9" fmla="*/ 11 h 11"/>
                <a:gd name="T10" fmla="*/ 11 w 13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1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4" y="3"/>
                    <a:pt x="3" y="0"/>
                  </a:cubicBezTo>
                  <a:cubicBezTo>
                    <a:pt x="1" y="0"/>
                    <a:pt x="0" y="1"/>
                    <a:pt x="2" y="4"/>
                  </a:cubicBezTo>
                  <a:cubicBezTo>
                    <a:pt x="6" y="6"/>
                    <a:pt x="10" y="8"/>
                    <a:pt x="13" y="11"/>
                  </a:cubicBezTo>
                  <a:cubicBezTo>
                    <a:pt x="13" y="9"/>
                    <a:pt x="12" y="7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6383">
              <a:extLst>
                <a:ext uri="{FF2B5EF4-FFF2-40B4-BE49-F238E27FC236}">
                  <a16:creationId xmlns="" xmlns:a16="http://schemas.microsoft.com/office/drawing/2014/main" id="{41D96F01-287E-490D-8600-FD5D06F7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2744788"/>
              <a:ext cx="14288" cy="9525"/>
            </a:xfrm>
            <a:custGeom>
              <a:avLst/>
              <a:gdLst>
                <a:gd name="T0" fmla="*/ 1 w 15"/>
                <a:gd name="T1" fmla="*/ 3 h 9"/>
                <a:gd name="T2" fmla="*/ 9 w 15"/>
                <a:gd name="T3" fmla="*/ 8 h 9"/>
                <a:gd name="T4" fmla="*/ 9 w 15"/>
                <a:gd name="T5" fmla="*/ 9 h 9"/>
                <a:gd name="T6" fmla="*/ 15 w 15"/>
                <a:gd name="T7" fmla="*/ 8 h 9"/>
                <a:gd name="T8" fmla="*/ 4 w 15"/>
                <a:gd name="T9" fmla="*/ 1 h 9"/>
                <a:gd name="T10" fmla="*/ 1 w 15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" y="3"/>
                  </a:moveTo>
                  <a:cubicBezTo>
                    <a:pt x="4" y="3"/>
                    <a:pt x="8" y="5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8"/>
                    <a:pt x="13" y="8"/>
                    <a:pt x="15" y="8"/>
                  </a:cubicBezTo>
                  <a:cubicBezTo>
                    <a:pt x="11" y="6"/>
                    <a:pt x="7" y="3"/>
                    <a:pt x="4" y="1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6384">
              <a:extLst>
                <a:ext uri="{FF2B5EF4-FFF2-40B4-BE49-F238E27FC236}">
                  <a16:creationId xmlns="" xmlns:a16="http://schemas.microsoft.com/office/drawing/2014/main" id="{1CE1BFCA-BFF7-4B8F-9A0E-09E08F109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2747963"/>
              <a:ext cx="7938" cy="6350"/>
            </a:xfrm>
            <a:custGeom>
              <a:avLst/>
              <a:gdLst>
                <a:gd name="T0" fmla="*/ 0 w 8"/>
                <a:gd name="T1" fmla="*/ 0 h 6"/>
                <a:gd name="T2" fmla="*/ 7 w 8"/>
                <a:gd name="T3" fmla="*/ 6 h 6"/>
                <a:gd name="T4" fmla="*/ 8 w 8"/>
                <a:gd name="T5" fmla="*/ 6 h 6"/>
                <a:gd name="T6" fmla="*/ 8 w 8"/>
                <a:gd name="T7" fmla="*/ 5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3"/>
                    <a:pt x="5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6385">
              <a:extLst>
                <a:ext uri="{FF2B5EF4-FFF2-40B4-BE49-F238E27FC236}">
                  <a16:creationId xmlns="" xmlns:a16="http://schemas.microsoft.com/office/drawing/2014/main" id="{234D87DA-0500-4856-91AE-A68A99BA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2786063"/>
              <a:ext cx="20638" cy="39688"/>
            </a:xfrm>
            <a:custGeom>
              <a:avLst/>
              <a:gdLst>
                <a:gd name="T0" fmla="*/ 11 w 22"/>
                <a:gd name="T1" fmla="*/ 30 h 42"/>
                <a:gd name="T2" fmla="*/ 22 w 22"/>
                <a:gd name="T3" fmla="*/ 41 h 42"/>
                <a:gd name="T4" fmla="*/ 21 w 22"/>
                <a:gd name="T5" fmla="*/ 27 h 42"/>
                <a:gd name="T6" fmla="*/ 15 w 22"/>
                <a:gd name="T7" fmla="*/ 0 h 42"/>
                <a:gd name="T8" fmla="*/ 0 w 22"/>
                <a:gd name="T9" fmla="*/ 16 h 42"/>
                <a:gd name="T10" fmla="*/ 11 w 22"/>
                <a:gd name="T11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2">
                  <a:moveTo>
                    <a:pt x="11" y="30"/>
                  </a:moveTo>
                  <a:cubicBezTo>
                    <a:pt x="17" y="36"/>
                    <a:pt x="22" y="42"/>
                    <a:pt x="22" y="41"/>
                  </a:cubicBezTo>
                  <a:cubicBezTo>
                    <a:pt x="22" y="41"/>
                    <a:pt x="21" y="33"/>
                    <a:pt x="21" y="27"/>
                  </a:cubicBezTo>
                  <a:cubicBezTo>
                    <a:pt x="22" y="23"/>
                    <a:pt x="20" y="9"/>
                    <a:pt x="15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23"/>
                    <a:pt x="9" y="27"/>
                    <a:pt x="1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6386">
              <a:extLst>
                <a:ext uri="{FF2B5EF4-FFF2-40B4-BE49-F238E27FC236}">
                  <a16:creationId xmlns="" xmlns:a16="http://schemas.microsoft.com/office/drawing/2014/main" id="{72909523-B930-4A33-BD7A-85C32FD2E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2759076"/>
              <a:ext cx="42863" cy="28575"/>
            </a:xfrm>
            <a:custGeom>
              <a:avLst/>
              <a:gdLst>
                <a:gd name="T0" fmla="*/ 30 w 45"/>
                <a:gd name="T1" fmla="*/ 25 h 30"/>
                <a:gd name="T2" fmla="*/ 45 w 45"/>
                <a:gd name="T3" fmla="*/ 30 h 30"/>
                <a:gd name="T4" fmla="*/ 33 w 45"/>
                <a:gd name="T5" fmla="*/ 15 h 30"/>
                <a:gd name="T6" fmla="*/ 15 w 45"/>
                <a:gd name="T7" fmla="*/ 0 h 30"/>
                <a:gd name="T8" fmla="*/ 0 w 45"/>
                <a:gd name="T9" fmla="*/ 16 h 30"/>
                <a:gd name="T10" fmla="*/ 30 w 45"/>
                <a:gd name="T1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0">
                  <a:moveTo>
                    <a:pt x="30" y="25"/>
                  </a:moveTo>
                  <a:cubicBezTo>
                    <a:pt x="36" y="26"/>
                    <a:pt x="45" y="30"/>
                    <a:pt x="45" y="30"/>
                  </a:cubicBezTo>
                  <a:cubicBezTo>
                    <a:pt x="45" y="30"/>
                    <a:pt x="40" y="22"/>
                    <a:pt x="33" y="15"/>
                  </a:cubicBezTo>
                  <a:cubicBezTo>
                    <a:pt x="30" y="11"/>
                    <a:pt x="25" y="4"/>
                    <a:pt x="15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0" y="21"/>
                    <a:pt x="25" y="24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6387">
              <a:extLst>
                <a:ext uri="{FF2B5EF4-FFF2-40B4-BE49-F238E27FC236}">
                  <a16:creationId xmlns="" xmlns:a16="http://schemas.microsoft.com/office/drawing/2014/main" id="{E8A05652-D706-4DBC-8373-9AA6C3A8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6" y="2794001"/>
              <a:ext cx="26988" cy="53975"/>
            </a:xfrm>
            <a:custGeom>
              <a:avLst/>
              <a:gdLst>
                <a:gd name="T0" fmla="*/ 14 w 29"/>
                <a:gd name="T1" fmla="*/ 23 h 58"/>
                <a:gd name="T2" fmla="*/ 9 w 29"/>
                <a:gd name="T3" fmla="*/ 10 h 58"/>
                <a:gd name="T4" fmla="*/ 0 w 29"/>
                <a:gd name="T5" fmla="*/ 0 h 58"/>
                <a:gd name="T6" fmla="*/ 1 w 29"/>
                <a:gd name="T7" fmla="*/ 1 h 58"/>
                <a:gd name="T8" fmla="*/ 9 w 29"/>
                <a:gd name="T9" fmla="*/ 23 h 58"/>
                <a:gd name="T10" fmla="*/ 8 w 29"/>
                <a:gd name="T11" fmla="*/ 35 h 58"/>
                <a:gd name="T12" fmla="*/ 9 w 29"/>
                <a:gd name="T13" fmla="*/ 53 h 58"/>
                <a:gd name="T14" fmla="*/ 10 w 29"/>
                <a:gd name="T15" fmla="*/ 58 h 58"/>
                <a:gd name="T16" fmla="*/ 29 w 29"/>
                <a:gd name="T17" fmla="*/ 46 h 58"/>
                <a:gd name="T18" fmla="*/ 27 w 29"/>
                <a:gd name="T19" fmla="*/ 42 h 58"/>
                <a:gd name="T20" fmla="*/ 14 w 29"/>
                <a:gd name="T21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8">
                  <a:moveTo>
                    <a:pt x="14" y="23"/>
                  </a:moveTo>
                  <a:cubicBezTo>
                    <a:pt x="12" y="20"/>
                    <a:pt x="10" y="16"/>
                    <a:pt x="9" y="10"/>
                  </a:cubicBezTo>
                  <a:cubicBezTo>
                    <a:pt x="6" y="6"/>
                    <a:pt x="3" y="3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7" y="10"/>
                    <a:pt x="8" y="16"/>
                    <a:pt x="9" y="23"/>
                  </a:cubicBezTo>
                  <a:cubicBezTo>
                    <a:pt x="8" y="28"/>
                    <a:pt x="8" y="31"/>
                    <a:pt x="8" y="35"/>
                  </a:cubicBezTo>
                  <a:cubicBezTo>
                    <a:pt x="8" y="39"/>
                    <a:pt x="8" y="45"/>
                    <a:pt x="9" y="53"/>
                  </a:cubicBezTo>
                  <a:cubicBezTo>
                    <a:pt x="9" y="55"/>
                    <a:pt x="9" y="56"/>
                    <a:pt x="10" y="58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5"/>
                    <a:pt x="28" y="43"/>
                    <a:pt x="27" y="42"/>
                  </a:cubicBezTo>
                  <a:cubicBezTo>
                    <a:pt x="24" y="35"/>
                    <a:pt x="20" y="29"/>
                    <a:pt x="1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6388">
              <a:extLst>
                <a:ext uri="{FF2B5EF4-FFF2-40B4-BE49-F238E27FC236}">
                  <a16:creationId xmlns="" xmlns:a16="http://schemas.microsoft.com/office/drawing/2014/main" id="{B02E866F-1DE8-4548-884F-28247CCE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88" y="2789238"/>
              <a:ext cx="53975" cy="39688"/>
            </a:xfrm>
            <a:custGeom>
              <a:avLst/>
              <a:gdLst>
                <a:gd name="T0" fmla="*/ 21 w 58"/>
                <a:gd name="T1" fmla="*/ 18 h 42"/>
                <a:gd name="T2" fmla="*/ 35 w 58"/>
                <a:gd name="T3" fmla="*/ 38 h 42"/>
                <a:gd name="T4" fmla="*/ 39 w 58"/>
                <a:gd name="T5" fmla="*/ 42 h 42"/>
                <a:gd name="T6" fmla="*/ 58 w 58"/>
                <a:gd name="T7" fmla="*/ 31 h 42"/>
                <a:gd name="T8" fmla="*/ 53 w 58"/>
                <a:gd name="T9" fmla="*/ 27 h 42"/>
                <a:gd name="T10" fmla="*/ 35 w 58"/>
                <a:gd name="T11" fmla="*/ 17 h 42"/>
                <a:gd name="T12" fmla="*/ 23 w 58"/>
                <a:gd name="T13" fmla="*/ 13 h 42"/>
                <a:gd name="T14" fmla="*/ 1 w 58"/>
                <a:gd name="T15" fmla="*/ 1 h 42"/>
                <a:gd name="T16" fmla="*/ 0 w 58"/>
                <a:gd name="T17" fmla="*/ 0 h 42"/>
                <a:gd name="T18" fmla="*/ 9 w 58"/>
                <a:gd name="T19" fmla="*/ 11 h 42"/>
                <a:gd name="T20" fmla="*/ 21 w 58"/>
                <a:gd name="T21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2">
                  <a:moveTo>
                    <a:pt x="21" y="18"/>
                  </a:moveTo>
                  <a:cubicBezTo>
                    <a:pt x="26" y="26"/>
                    <a:pt x="30" y="33"/>
                    <a:pt x="35" y="38"/>
                  </a:cubicBezTo>
                  <a:cubicBezTo>
                    <a:pt x="36" y="40"/>
                    <a:pt x="37" y="41"/>
                    <a:pt x="39" y="4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29"/>
                    <a:pt x="55" y="28"/>
                    <a:pt x="53" y="27"/>
                  </a:cubicBezTo>
                  <a:cubicBezTo>
                    <a:pt x="45" y="21"/>
                    <a:pt x="39" y="18"/>
                    <a:pt x="35" y="17"/>
                  </a:cubicBezTo>
                  <a:cubicBezTo>
                    <a:pt x="31" y="15"/>
                    <a:pt x="27" y="14"/>
                    <a:pt x="23" y="13"/>
                  </a:cubicBezTo>
                  <a:cubicBezTo>
                    <a:pt x="15" y="10"/>
                    <a:pt x="10" y="9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3" y="4"/>
                    <a:pt x="6" y="7"/>
                    <a:pt x="9" y="11"/>
                  </a:cubicBezTo>
                  <a:cubicBezTo>
                    <a:pt x="15" y="13"/>
                    <a:pt x="19" y="16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6389">
              <a:extLst>
                <a:ext uri="{FF2B5EF4-FFF2-40B4-BE49-F238E27FC236}">
                  <a16:creationId xmlns="" xmlns:a16="http://schemas.microsoft.com/office/drawing/2014/main" id="{B6485B6B-B316-4A08-9F38-BC1C4132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2778126"/>
              <a:ext cx="15875" cy="15875"/>
            </a:xfrm>
            <a:custGeom>
              <a:avLst/>
              <a:gdLst>
                <a:gd name="T0" fmla="*/ 14 w 17"/>
                <a:gd name="T1" fmla="*/ 14 h 17"/>
                <a:gd name="T2" fmla="*/ 17 w 17"/>
                <a:gd name="T3" fmla="*/ 12 h 17"/>
                <a:gd name="T4" fmla="*/ 4 w 17"/>
                <a:gd name="T5" fmla="*/ 0 h 17"/>
                <a:gd name="T6" fmla="*/ 0 w 17"/>
                <a:gd name="T7" fmla="*/ 5 h 17"/>
                <a:gd name="T8" fmla="*/ 12 w 17"/>
                <a:gd name="T9" fmla="*/ 17 h 17"/>
                <a:gd name="T10" fmla="*/ 14 w 17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14" y="14"/>
                  </a:moveTo>
                  <a:cubicBezTo>
                    <a:pt x="13" y="12"/>
                    <a:pt x="14" y="10"/>
                    <a:pt x="17" y="12"/>
                  </a:cubicBezTo>
                  <a:cubicBezTo>
                    <a:pt x="13" y="8"/>
                    <a:pt x="9" y="4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9"/>
                    <a:pt x="8" y="13"/>
                    <a:pt x="12" y="17"/>
                  </a:cubicBezTo>
                  <a:cubicBezTo>
                    <a:pt x="10" y="14"/>
                    <a:pt x="12" y="13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6390">
              <a:extLst>
                <a:ext uri="{FF2B5EF4-FFF2-40B4-BE49-F238E27FC236}">
                  <a16:creationId xmlns="" xmlns:a16="http://schemas.microsoft.com/office/drawing/2014/main" id="{A5E05D7B-16D5-4C8E-A26F-7F6621F36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2797176"/>
              <a:ext cx="30163" cy="38100"/>
            </a:xfrm>
            <a:custGeom>
              <a:avLst/>
              <a:gdLst>
                <a:gd name="T0" fmla="*/ 6 w 31"/>
                <a:gd name="T1" fmla="*/ 2 h 40"/>
                <a:gd name="T2" fmla="*/ 0 w 31"/>
                <a:gd name="T3" fmla="*/ 0 h 40"/>
                <a:gd name="T4" fmla="*/ 1 w 31"/>
                <a:gd name="T5" fmla="*/ 6 h 40"/>
                <a:gd name="T6" fmla="*/ 25 w 31"/>
                <a:gd name="T7" fmla="*/ 40 h 40"/>
                <a:gd name="T8" fmla="*/ 31 w 31"/>
                <a:gd name="T9" fmla="*/ 36 h 40"/>
                <a:gd name="T10" fmla="*/ 6 w 31"/>
                <a:gd name="T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6" y="2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0" y="16"/>
                    <a:pt x="18" y="28"/>
                    <a:pt x="25" y="40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4" y="24"/>
                    <a:pt x="15" y="1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6391">
              <a:extLst>
                <a:ext uri="{FF2B5EF4-FFF2-40B4-BE49-F238E27FC236}">
                  <a16:creationId xmlns="" xmlns:a16="http://schemas.microsoft.com/office/drawing/2014/main" id="{E6413EA6-8186-4368-ACEC-0FD44F658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38" y="2790826"/>
              <a:ext cx="9525" cy="12700"/>
            </a:xfrm>
            <a:custGeom>
              <a:avLst/>
              <a:gdLst>
                <a:gd name="T0" fmla="*/ 10 w 11"/>
                <a:gd name="T1" fmla="*/ 8 h 14"/>
                <a:gd name="T2" fmla="*/ 10 w 11"/>
                <a:gd name="T3" fmla="*/ 8 h 14"/>
                <a:gd name="T4" fmla="*/ 4 w 11"/>
                <a:gd name="T5" fmla="*/ 1 h 14"/>
                <a:gd name="T6" fmla="*/ 2 w 11"/>
                <a:gd name="T7" fmla="*/ 4 h 14"/>
                <a:gd name="T8" fmla="*/ 11 w 11"/>
                <a:gd name="T9" fmla="*/ 14 h 14"/>
                <a:gd name="T10" fmla="*/ 10 w 1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4" y="3"/>
                    <a:pt x="4" y="1"/>
                  </a:cubicBezTo>
                  <a:cubicBezTo>
                    <a:pt x="2" y="0"/>
                    <a:pt x="0" y="1"/>
                    <a:pt x="2" y="4"/>
                  </a:cubicBezTo>
                  <a:cubicBezTo>
                    <a:pt x="5" y="7"/>
                    <a:pt x="8" y="10"/>
                    <a:pt x="11" y="14"/>
                  </a:cubicBezTo>
                  <a:cubicBezTo>
                    <a:pt x="11" y="12"/>
                    <a:pt x="11" y="10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6392">
              <a:extLst>
                <a:ext uri="{FF2B5EF4-FFF2-40B4-BE49-F238E27FC236}">
                  <a16:creationId xmlns="" xmlns:a16="http://schemas.microsoft.com/office/drawing/2014/main" id="{E16FF3E5-78FB-42FF-8189-09C2C8F3F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6" y="2787651"/>
              <a:ext cx="12700" cy="11113"/>
            </a:xfrm>
            <a:custGeom>
              <a:avLst/>
              <a:gdLst>
                <a:gd name="T0" fmla="*/ 1 w 13"/>
                <a:gd name="T1" fmla="*/ 4 h 13"/>
                <a:gd name="T2" fmla="*/ 7 w 13"/>
                <a:gd name="T3" fmla="*/ 10 h 13"/>
                <a:gd name="T4" fmla="*/ 7 w 13"/>
                <a:gd name="T5" fmla="*/ 11 h 13"/>
                <a:gd name="T6" fmla="*/ 13 w 13"/>
                <a:gd name="T7" fmla="*/ 13 h 13"/>
                <a:gd name="T8" fmla="*/ 4 w 13"/>
                <a:gd name="T9" fmla="*/ 2 h 13"/>
                <a:gd name="T10" fmla="*/ 1 w 13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" y="4"/>
                  </a:moveTo>
                  <a:cubicBezTo>
                    <a:pt x="3" y="4"/>
                    <a:pt x="7" y="8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0" y="9"/>
                    <a:pt x="7" y="6"/>
                    <a:pt x="4" y="2"/>
                  </a:cubicBezTo>
                  <a:cubicBezTo>
                    <a:pt x="1" y="0"/>
                    <a:pt x="0" y="2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6393">
              <a:extLst>
                <a:ext uri="{FF2B5EF4-FFF2-40B4-BE49-F238E27FC236}">
                  <a16:creationId xmlns="" xmlns:a16="http://schemas.microsoft.com/office/drawing/2014/main" id="{C6652D3D-1B38-45AB-AD0D-7B4391C9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2790826"/>
              <a:ext cx="4763" cy="6350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7 h 7"/>
                <a:gd name="T4" fmla="*/ 6 w 6"/>
                <a:gd name="T5" fmla="*/ 7 h 7"/>
                <a:gd name="T6" fmla="*/ 6 w 6"/>
                <a:gd name="T7" fmla="*/ 6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2"/>
                    <a:pt x="3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6394">
              <a:extLst>
                <a:ext uri="{FF2B5EF4-FFF2-40B4-BE49-F238E27FC236}">
                  <a16:creationId xmlns="" xmlns:a16="http://schemas.microsoft.com/office/drawing/2014/main" id="{2110476E-EC30-4690-BC14-D6507505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1" y="2836863"/>
              <a:ext cx="19050" cy="39688"/>
            </a:xfrm>
            <a:custGeom>
              <a:avLst/>
              <a:gdLst>
                <a:gd name="T0" fmla="*/ 7 w 21"/>
                <a:gd name="T1" fmla="*/ 29 h 43"/>
                <a:gd name="T2" fmla="*/ 14 w 21"/>
                <a:gd name="T3" fmla="*/ 42 h 43"/>
                <a:gd name="T4" fmla="*/ 17 w 21"/>
                <a:gd name="T5" fmla="*/ 28 h 43"/>
                <a:gd name="T6" fmla="*/ 19 w 21"/>
                <a:gd name="T7" fmla="*/ 0 h 43"/>
                <a:gd name="T8" fmla="*/ 0 w 21"/>
                <a:gd name="T9" fmla="*/ 12 h 43"/>
                <a:gd name="T10" fmla="*/ 7 w 21"/>
                <a:gd name="T11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3">
                  <a:moveTo>
                    <a:pt x="7" y="29"/>
                  </a:moveTo>
                  <a:cubicBezTo>
                    <a:pt x="10" y="36"/>
                    <a:pt x="14" y="43"/>
                    <a:pt x="14" y="42"/>
                  </a:cubicBezTo>
                  <a:cubicBezTo>
                    <a:pt x="14" y="42"/>
                    <a:pt x="15" y="34"/>
                    <a:pt x="17" y="28"/>
                  </a:cubicBezTo>
                  <a:cubicBezTo>
                    <a:pt x="19" y="24"/>
                    <a:pt x="21" y="10"/>
                    <a:pt x="19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20"/>
                    <a:pt x="5" y="25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6395">
              <a:extLst>
                <a:ext uri="{FF2B5EF4-FFF2-40B4-BE49-F238E27FC236}">
                  <a16:creationId xmlns="" xmlns:a16="http://schemas.microsoft.com/office/drawing/2014/main" id="{FFA3C138-FC33-4DFD-B513-DBFCDA737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2817813"/>
              <a:ext cx="36513" cy="34925"/>
            </a:xfrm>
            <a:custGeom>
              <a:avLst/>
              <a:gdLst>
                <a:gd name="T0" fmla="*/ 25 w 39"/>
                <a:gd name="T1" fmla="*/ 28 h 37"/>
                <a:gd name="T2" fmla="*/ 39 w 39"/>
                <a:gd name="T3" fmla="*/ 37 h 37"/>
                <a:gd name="T4" fmla="*/ 32 w 39"/>
                <a:gd name="T5" fmla="*/ 19 h 37"/>
                <a:gd name="T6" fmla="*/ 19 w 39"/>
                <a:gd name="T7" fmla="*/ 0 h 37"/>
                <a:gd name="T8" fmla="*/ 0 w 39"/>
                <a:gd name="T9" fmla="*/ 11 h 37"/>
                <a:gd name="T10" fmla="*/ 25 w 39"/>
                <a:gd name="T1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7">
                  <a:moveTo>
                    <a:pt x="25" y="28"/>
                  </a:moveTo>
                  <a:cubicBezTo>
                    <a:pt x="32" y="31"/>
                    <a:pt x="39" y="37"/>
                    <a:pt x="39" y="37"/>
                  </a:cubicBezTo>
                  <a:cubicBezTo>
                    <a:pt x="39" y="37"/>
                    <a:pt x="36" y="28"/>
                    <a:pt x="32" y="19"/>
                  </a:cubicBezTo>
                  <a:cubicBezTo>
                    <a:pt x="29" y="15"/>
                    <a:pt x="26" y="7"/>
                    <a:pt x="19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18"/>
                    <a:pt x="21" y="26"/>
                    <a:pt x="2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6396">
              <a:extLst>
                <a:ext uri="{FF2B5EF4-FFF2-40B4-BE49-F238E27FC236}">
                  <a16:creationId xmlns="" xmlns:a16="http://schemas.microsoft.com/office/drawing/2014/main" id="{DDB0373F-84FF-4AC2-9076-A631247CC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2847976"/>
              <a:ext cx="20638" cy="55563"/>
            </a:xfrm>
            <a:custGeom>
              <a:avLst/>
              <a:gdLst>
                <a:gd name="T0" fmla="*/ 14 w 22"/>
                <a:gd name="T1" fmla="*/ 26 h 59"/>
                <a:gd name="T2" fmla="*/ 13 w 22"/>
                <a:gd name="T3" fmla="*/ 12 h 59"/>
                <a:gd name="T4" fmla="*/ 7 w 22"/>
                <a:gd name="T5" fmla="*/ 0 h 59"/>
                <a:gd name="T6" fmla="*/ 7 w 22"/>
                <a:gd name="T7" fmla="*/ 2 h 59"/>
                <a:gd name="T8" fmla="*/ 9 w 22"/>
                <a:gd name="T9" fmla="*/ 25 h 59"/>
                <a:gd name="T10" fmla="*/ 5 w 22"/>
                <a:gd name="T11" fmla="*/ 36 h 59"/>
                <a:gd name="T12" fmla="*/ 1 w 22"/>
                <a:gd name="T13" fmla="*/ 54 h 59"/>
                <a:gd name="T14" fmla="*/ 0 w 22"/>
                <a:gd name="T15" fmla="*/ 59 h 59"/>
                <a:gd name="T16" fmla="*/ 22 w 22"/>
                <a:gd name="T17" fmla="*/ 53 h 59"/>
                <a:gd name="T18" fmla="*/ 21 w 22"/>
                <a:gd name="T19" fmla="*/ 48 h 59"/>
                <a:gd name="T20" fmla="*/ 14 w 22"/>
                <a:gd name="T21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9">
                  <a:moveTo>
                    <a:pt x="14" y="26"/>
                  </a:moveTo>
                  <a:cubicBezTo>
                    <a:pt x="13" y="23"/>
                    <a:pt x="12" y="18"/>
                    <a:pt x="13" y="12"/>
                  </a:cubicBezTo>
                  <a:cubicBezTo>
                    <a:pt x="11" y="8"/>
                    <a:pt x="9" y="4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11" y="13"/>
                    <a:pt x="10" y="18"/>
                    <a:pt x="9" y="25"/>
                  </a:cubicBezTo>
                  <a:cubicBezTo>
                    <a:pt x="7" y="29"/>
                    <a:pt x="6" y="32"/>
                    <a:pt x="5" y="36"/>
                  </a:cubicBezTo>
                  <a:cubicBezTo>
                    <a:pt x="4" y="41"/>
                    <a:pt x="2" y="46"/>
                    <a:pt x="1" y="54"/>
                  </a:cubicBezTo>
                  <a:cubicBezTo>
                    <a:pt x="1" y="56"/>
                    <a:pt x="0" y="57"/>
                    <a:pt x="0" y="5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1"/>
                    <a:pt x="22" y="49"/>
                    <a:pt x="21" y="48"/>
                  </a:cubicBezTo>
                  <a:cubicBezTo>
                    <a:pt x="20" y="41"/>
                    <a:pt x="18" y="34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6397">
              <a:extLst>
                <a:ext uri="{FF2B5EF4-FFF2-40B4-BE49-F238E27FC236}">
                  <a16:creationId xmlns="" xmlns:a16="http://schemas.microsoft.com/office/drawing/2014/main" id="{8E4C8779-97C6-4F5B-9A33-F1B03A52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6" y="2844801"/>
              <a:ext cx="44450" cy="47625"/>
            </a:xfrm>
            <a:custGeom>
              <a:avLst/>
              <a:gdLst>
                <a:gd name="T0" fmla="*/ 15 w 47"/>
                <a:gd name="T1" fmla="*/ 23 h 51"/>
                <a:gd name="T2" fmla="*/ 23 w 47"/>
                <a:gd name="T3" fmla="*/ 47 h 51"/>
                <a:gd name="T4" fmla="*/ 26 w 47"/>
                <a:gd name="T5" fmla="*/ 51 h 51"/>
                <a:gd name="T6" fmla="*/ 47 w 47"/>
                <a:gd name="T7" fmla="*/ 45 h 51"/>
                <a:gd name="T8" fmla="*/ 44 w 47"/>
                <a:gd name="T9" fmla="*/ 40 h 51"/>
                <a:gd name="T10" fmla="*/ 29 w 47"/>
                <a:gd name="T11" fmla="*/ 26 h 51"/>
                <a:gd name="T12" fmla="*/ 18 w 47"/>
                <a:gd name="T13" fmla="*/ 19 h 51"/>
                <a:gd name="T14" fmla="*/ 1 w 47"/>
                <a:gd name="T15" fmla="*/ 2 h 51"/>
                <a:gd name="T16" fmla="*/ 0 w 47"/>
                <a:gd name="T17" fmla="*/ 0 h 51"/>
                <a:gd name="T18" fmla="*/ 6 w 47"/>
                <a:gd name="T19" fmla="*/ 13 h 51"/>
                <a:gd name="T20" fmla="*/ 15 w 47"/>
                <a:gd name="T2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51">
                  <a:moveTo>
                    <a:pt x="15" y="23"/>
                  </a:moveTo>
                  <a:cubicBezTo>
                    <a:pt x="18" y="32"/>
                    <a:pt x="20" y="40"/>
                    <a:pt x="23" y="47"/>
                  </a:cubicBezTo>
                  <a:cubicBezTo>
                    <a:pt x="24" y="48"/>
                    <a:pt x="25" y="50"/>
                    <a:pt x="26" y="51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4"/>
                    <a:pt x="45" y="42"/>
                    <a:pt x="44" y="40"/>
                  </a:cubicBezTo>
                  <a:cubicBezTo>
                    <a:pt x="37" y="32"/>
                    <a:pt x="33" y="28"/>
                    <a:pt x="29" y="26"/>
                  </a:cubicBezTo>
                  <a:cubicBezTo>
                    <a:pt x="25" y="23"/>
                    <a:pt x="22" y="21"/>
                    <a:pt x="18" y="19"/>
                  </a:cubicBezTo>
                  <a:cubicBezTo>
                    <a:pt x="12" y="14"/>
                    <a:pt x="7" y="1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4"/>
                    <a:pt x="4" y="8"/>
                    <a:pt x="6" y="13"/>
                  </a:cubicBezTo>
                  <a:cubicBezTo>
                    <a:pt x="11" y="16"/>
                    <a:pt x="14" y="20"/>
                    <a:pt x="1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6398">
              <a:extLst>
                <a:ext uri="{FF2B5EF4-FFF2-40B4-BE49-F238E27FC236}">
                  <a16:creationId xmlns="" xmlns:a16="http://schemas.microsoft.com/office/drawing/2014/main" id="{E672D6D8-C15D-49ED-A8B0-A8D7062B6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832101"/>
              <a:ext cx="14288" cy="15875"/>
            </a:xfrm>
            <a:custGeom>
              <a:avLst/>
              <a:gdLst>
                <a:gd name="T0" fmla="*/ 11 w 15"/>
                <a:gd name="T1" fmla="*/ 16 h 18"/>
                <a:gd name="T2" fmla="*/ 15 w 15"/>
                <a:gd name="T3" fmla="*/ 15 h 18"/>
                <a:gd name="T4" fmla="*/ 6 w 15"/>
                <a:gd name="T5" fmla="*/ 0 h 18"/>
                <a:gd name="T6" fmla="*/ 0 w 15"/>
                <a:gd name="T7" fmla="*/ 4 h 18"/>
                <a:gd name="T8" fmla="*/ 9 w 15"/>
                <a:gd name="T9" fmla="*/ 18 h 18"/>
                <a:gd name="T10" fmla="*/ 11 w 15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11" y="16"/>
                  </a:moveTo>
                  <a:cubicBezTo>
                    <a:pt x="11" y="14"/>
                    <a:pt x="12" y="13"/>
                    <a:pt x="15" y="15"/>
                  </a:cubicBezTo>
                  <a:cubicBezTo>
                    <a:pt x="12" y="10"/>
                    <a:pt x="9" y="5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8"/>
                    <a:pt x="6" y="13"/>
                    <a:pt x="9" y="18"/>
                  </a:cubicBezTo>
                  <a:cubicBezTo>
                    <a:pt x="8" y="15"/>
                    <a:pt x="9" y="15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6399">
              <a:extLst>
                <a:ext uri="{FF2B5EF4-FFF2-40B4-BE49-F238E27FC236}">
                  <a16:creationId xmlns="" xmlns:a16="http://schemas.microsoft.com/office/drawing/2014/main" id="{489B9FD1-587A-4DDE-ABF0-FFBB1948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6" y="2854326"/>
              <a:ext cx="19050" cy="41275"/>
            </a:xfrm>
            <a:custGeom>
              <a:avLst/>
              <a:gdLst>
                <a:gd name="T0" fmla="*/ 6 w 20"/>
                <a:gd name="T1" fmla="*/ 3 h 44"/>
                <a:gd name="T2" fmla="*/ 1 w 20"/>
                <a:gd name="T3" fmla="*/ 0 h 44"/>
                <a:gd name="T4" fmla="*/ 0 w 20"/>
                <a:gd name="T5" fmla="*/ 5 h 44"/>
                <a:gd name="T6" fmla="*/ 14 w 20"/>
                <a:gd name="T7" fmla="*/ 44 h 44"/>
                <a:gd name="T8" fmla="*/ 20 w 20"/>
                <a:gd name="T9" fmla="*/ 43 h 44"/>
                <a:gd name="T10" fmla="*/ 6 w 20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4">
                  <a:moveTo>
                    <a:pt x="6" y="3"/>
                  </a:moveTo>
                  <a:cubicBezTo>
                    <a:pt x="4" y="2"/>
                    <a:pt x="3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6" y="18"/>
                    <a:pt x="10" y="31"/>
                    <a:pt x="14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7" y="29"/>
                    <a:pt x="12" y="1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6400">
              <a:extLst>
                <a:ext uri="{FF2B5EF4-FFF2-40B4-BE49-F238E27FC236}">
                  <a16:creationId xmlns="" xmlns:a16="http://schemas.microsoft.com/office/drawing/2014/main" id="{4281C8FF-A074-4F25-81FF-8B8E9A55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2844801"/>
              <a:ext cx="7938" cy="14288"/>
            </a:xfrm>
            <a:custGeom>
              <a:avLst/>
              <a:gdLst>
                <a:gd name="T0" fmla="*/ 8 w 8"/>
                <a:gd name="T1" fmla="*/ 10 h 15"/>
                <a:gd name="T2" fmla="*/ 7 w 8"/>
                <a:gd name="T3" fmla="*/ 9 h 15"/>
                <a:gd name="T4" fmla="*/ 3 w 8"/>
                <a:gd name="T5" fmla="*/ 1 h 15"/>
                <a:gd name="T6" fmla="*/ 1 w 8"/>
                <a:gd name="T7" fmla="*/ 3 h 15"/>
                <a:gd name="T8" fmla="*/ 7 w 8"/>
                <a:gd name="T9" fmla="*/ 15 h 15"/>
                <a:gd name="T10" fmla="*/ 8 w 8"/>
                <a:gd name="T1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8" y="1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4" y="8"/>
                    <a:pt x="3" y="4"/>
                    <a:pt x="3" y="1"/>
                  </a:cubicBezTo>
                  <a:cubicBezTo>
                    <a:pt x="1" y="0"/>
                    <a:pt x="0" y="0"/>
                    <a:pt x="1" y="3"/>
                  </a:cubicBezTo>
                  <a:cubicBezTo>
                    <a:pt x="3" y="7"/>
                    <a:pt x="5" y="11"/>
                    <a:pt x="7" y="15"/>
                  </a:cubicBezTo>
                  <a:cubicBezTo>
                    <a:pt x="7" y="14"/>
                    <a:pt x="7" y="12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6401">
              <a:extLst>
                <a:ext uri="{FF2B5EF4-FFF2-40B4-BE49-F238E27FC236}">
                  <a16:creationId xmlns="" xmlns:a16="http://schemas.microsoft.com/office/drawing/2014/main" id="{C2204C9F-6FB5-4650-89CE-907AC9AA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2843213"/>
              <a:ext cx="9525" cy="14288"/>
            </a:xfrm>
            <a:custGeom>
              <a:avLst/>
              <a:gdLst>
                <a:gd name="T0" fmla="*/ 0 w 10"/>
                <a:gd name="T1" fmla="*/ 3 h 15"/>
                <a:gd name="T2" fmla="*/ 5 w 10"/>
                <a:gd name="T3" fmla="*/ 11 h 15"/>
                <a:gd name="T4" fmla="*/ 5 w 10"/>
                <a:gd name="T5" fmla="*/ 12 h 15"/>
                <a:gd name="T6" fmla="*/ 10 w 10"/>
                <a:gd name="T7" fmla="*/ 15 h 15"/>
                <a:gd name="T8" fmla="*/ 4 w 10"/>
                <a:gd name="T9" fmla="*/ 2 h 15"/>
                <a:gd name="T10" fmla="*/ 0 w 10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3"/>
                  </a:moveTo>
                  <a:cubicBezTo>
                    <a:pt x="3" y="4"/>
                    <a:pt x="6" y="8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3"/>
                    <a:pt x="8" y="14"/>
                    <a:pt x="10" y="15"/>
                  </a:cubicBezTo>
                  <a:cubicBezTo>
                    <a:pt x="8" y="10"/>
                    <a:pt x="6" y="6"/>
                    <a:pt x="4" y="2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6402">
              <a:extLst>
                <a:ext uri="{FF2B5EF4-FFF2-40B4-BE49-F238E27FC236}">
                  <a16:creationId xmlns="" xmlns:a16="http://schemas.microsoft.com/office/drawing/2014/main" id="{80C090A0-113B-4C9D-A30C-68805BC2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2846388"/>
              <a:ext cx="4763" cy="7938"/>
            </a:xfrm>
            <a:custGeom>
              <a:avLst/>
              <a:gdLst>
                <a:gd name="T0" fmla="*/ 0 w 6"/>
                <a:gd name="T1" fmla="*/ 0 h 9"/>
                <a:gd name="T2" fmla="*/ 4 w 6"/>
                <a:gd name="T3" fmla="*/ 8 h 9"/>
                <a:gd name="T4" fmla="*/ 5 w 6"/>
                <a:gd name="T5" fmla="*/ 9 h 9"/>
                <a:gd name="T6" fmla="*/ 5 w 6"/>
                <a:gd name="T7" fmla="*/ 8 h 9"/>
                <a:gd name="T8" fmla="*/ 0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0" y="3"/>
                    <a:pt x="1" y="7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5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6403">
              <a:extLst>
                <a:ext uri="{FF2B5EF4-FFF2-40B4-BE49-F238E27FC236}">
                  <a16:creationId xmlns="" xmlns:a16="http://schemas.microsoft.com/office/drawing/2014/main" id="{F44C60E4-5070-4230-AE88-D48161BAE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2897188"/>
              <a:ext cx="20638" cy="36513"/>
            </a:xfrm>
            <a:custGeom>
              <a:avLst/>
              <a:gdLst>
                <a:gd name="T0" fmla="*/ 3 w 22"/>
                <a:gd name="T1" fmla="*/ 24 h 39"/>
                <a:gd name="T2" fmla="*/ 6 w 22"/>
                <a:gd name="T3" fmla="*/ 39 h 39"/>
                <a:gd name="T4" fmla="*/ 13 w 22"/>
                <a:gd name="T5" fmla="*/ 26 h 39"/>
                <a:gd name="T6" fmla="*/ 22 w 22"/>
                <a:gd name="T7" fmla="*/ 0 h 39"/>
                <a:gd name="T8" fmla="*/ 0 w 22"/>
                <a:gd name="T9" fmla="*/ 6 h 39"/>
                <a:gd name="T10" fmla="*/ 3 w 22"/>
                <a:gd name="T11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9">
                  <a:moveTo>
                    <a:pt x="3" y="24"/>
                  </a:moveTo>
                  <a:cubicBezTo>
                    <a:pt x="4" y="32"/>
                    <a:pt x="6" y="39"/>
                    <a:pt x="6" y="39"/>
                  </a:cubicBezTo>
                  <a:cubicBezTo>
                    <a:pt x="6" y="39"/>
                    <a:pt x="9" y="32"/>
                    <a:pt x="13" y="26"/>
                  </a:cubicBezTo>
                  <a:cubicBezTo>
                    <a:pt x="16" y="23"/>
                    <a:pt x="21" y="10"/>
                    <a:pt x="22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4"/>
                    <a:pt x="2" y="20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6404">
              <a:extLst>
                <a:ext uri="{FF2B5EF4-FFF2-40B4-BE49-F238E27FC236}">
                  <a16:creationId xmlns="" xmlns:a16="http://schemas.microsoft.com/office/drawing/2014/main" id="{EA76ECAB-6B24-4917-BE00-B73B7D068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2887663"/>
              <a:ext cx="30163" cy="39688"/>
            </a:xfrm>
            <a:custGeom>
              <a:avLst/>
              <a:gdLst>
                <a:gd name="T0" fmla="*/ 20 w 31"/>
                <a:gd name="T1" fmla="*/ 29 h 42"/>
                <a:gd name="T2" fmla="*/ 31 w 31"/>
                <a:gd name="T3" fmla="*/ 42 h 42"/>
                <a:gd name="T4" fmla="*/ 28 w 31"/>
                <a:gd name="T5" fmla="*/ 22 h 42"/>
                <a:gd name="T6" fmla="*/ 21 w 31"/>
                <a:gd name="T7" fmla="*/ 0 h 42"/>
                <a:gd name="T8" fmla="*/ 0 w 31"/>
                <a:gd name="T9" fmla="*/ 6 h 42"/>
                <a:gd name="T10" fmla="*/ 20 w 31"/>
                <a:gd name="T11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2">
                  <a:moveTo>
                    <a:pt x="20" y="29"/>
                  </a:moveTo>
                  <a:cubicBezTo>
                    <a:pt x="25" y="34"/>
                    <a:pt x="31" y="42"/>
                    <a:pt x="31" y="42"/>
                  </a:cubicBezTo>
                  <a:cubicBezTo>
                    <a:pt x="31" y="42"/>
                    <a:pt x="30" y="32"/>
                    <a:pt x="28" y="22"/>
                  </a:cubicBezTo>
                  <a:cubicBezTo>
                    <a:pt x="27" y="17"/>
                    <a:pt x="27" y="9"/>
                    <a:pt x="2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15"/>
                    <a:pt x="16" y="26"/>
                    <a:pt x="2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6405">
              <a:extLst>
                <a:ext uri="{FF2B5EF4-FFF2-40B4-BE49-F238E27FC236}">
                  <a16:creationId xmlns="" xmlns:a16="http://schemas.microsoft.com/office/drawing/2014/main" id="{73E1571D-7348-4A40-9887-494C89362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2911476"/>
              <a:ext cx="22225" cy="52388"/>
            </a:xfrm>
            <a:custGeom>
              <a:avLst/>
              <a:gdLst>
                <a:gd name="T0" fmla="*/ 22 w 25"/>
                <a:gd name="T1" fmla="*/ 27 h 55"/>
                <a:gd name="T2" fmla="*/ 25 w 25"/>
                <a:gd name="T3" fmla="*/ 13 h 55"/>
                <a:gd name="T4" fmla="*/ 22 w 25"/>
                <a:gd name="T5" fmla="*/ 0 h 55"/>
                <a:gd name="T6" fmla="*/ 22 w 25"/>
                <a:gd name="T7" fmla="*/ 2 h 55"/>
                <a:gd name="T8" fmla="*/ 17 w 25"/>
                <a:gd name="T9" fmla="*/ 25 h 55"/>
                <a:gd name="T10" fmla="*/ 10 w 25"/>
                <a:gd name="T11" fmla="*/ 34 h 55"/>
                <a:gd name="T12" fmla="*/ 2 w 25"/>
                <a:gd name="T13" fmla="*/ 50 h 55"/>
                <a:gd name="T14" fmla="*/ 0 w 25"/>
                <a:gd name="T15" fmla="*/ 55 h 55"/>
                <a:gd name="T16" fmla="*/ 22 w 25"/>
                <a:gd name="T17" fmla="*/ 55 h 55"/>
                <a:gd name="T18" fmla="*/ 23 w 25"/>
                <a:gd name="T19" fmla="*/ 50 h 55"/>
                <a:gd name="T20" fmla="*/ 22 w 25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5">
                  <a:moveTo>
                    <a:pt x="22" y="27"/>
                  </a:moveTo>
                  <a:cubicBezTo>
                    <a:pt x="22" y="24"/>
                    <a:pt x="22" y="19"/>
                    <a:pt x="25" y="13"/>
                  </a:cubicBezTo>
                  <a:cubicBezTo>
                    <a:pt x="24" y="9"/>
                    <a:pt x="23" y="4"/>
                    <a:pt x="22" y="0"/>
                  </a:cubicBezTo>
                  <a:cubicBezTo>
                    <a:pt x="22" y="0"/>
                    <a:pt x="22" y="1"/>
                    <a:pt x="22" y="2"/>
                  </a:cubicBezTo>
                  <a:cubicBezTo>
                    <a:pt x="23" y="13"/>
                    <a:pt x="20" y="18"/>
                    <a:pt x="17" y="25"/>
                  </a:cubicBezTo>
                  <a:cubicBezTo>
                    <a:pt x="15" y="28"/>
                    <a:pt x="13" y="31"/>
                    <a:pt x="10" y="34"/>
                  </a:cubicBezTo>
                  <a:cubicBezTo>
                    <a:pt x="8" y="38"/>
                    <a:pt x="6" y="43"/>
                    <a:pt x="2" y="50"/>
                  </a:cubicBezTo>
                  <a:cubicBezTo>
                    <a:pt x="1" y="52"/>
                    <a:pt x="1" y="53"/>
                    <a:pt x="0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3"/>
                    <a:pt x="23" y="51"/>
                    <a:pt x="23" y="50"/>
                  </a:cubicBezTo>
                  <a:cubicBezTo>
                    <a:pt x="24" y="43"/>
                    <a:pt x="24" y="35"/>
                    <a:pt x="2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6406">
              <a:extLst>
                <a:ext uri="{FF2B5EF4-FFF2-40B4-BE49-F238E27FC236}">
                  <a16:creationId xmlns="" xmlns:a16="http://schemas.microsoft.com/office/drawing/2014/main" id="{4943576D-1F41-467A-BC46-F43DF35AC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2911476"/>
              <a:ext cx="30163" cy="52388"/>
            </a:xfrm>
            <a:custGeom>
              <a:avLst/>
              <a:gdLst>
                <a:gd name="T0" fmla="*/ 9 w 33"/>
                <a:gd name="T1" fmla="*/ 26 h 56"/>
                <a:gd name="T2" fmla="*/ 10 w 33"/>
                <a:gd name="T3" fmla="*/ 51 h 56"/>
                <a:gd name="T4" fmla="*/ 11 w 33"/>
                <a:gd name="T5" fmla="*/ 56 h 56"/>
                <a:gd name="T6" fmla="*/ 33 w 33"/>
                <a:gd name="T7" fmla="*/ 56 h 56"/>
                <a:gd name="T8" fmla="*/ 31 w 33"/>
                <a:gd name="T9" fmla="*/ 50 h 56"/>
                <a:gd name="T10" fmla="*/ 21 w 33"/>
                <a:gd name="T11" fmla="*/ 32 h 56"/>
                <a:gd name="T12" fmla="*/ 12 w 33"/>
                <a:gd name="T13" fmla="*/ 23 h 56"/>
                <a:gd name="T14" fmla="*/ 0 w 33"/>
                <a:gd name="T15" fmla="*/ 1 h 56"/>
                <a:gd name="T16" fmla="*/ 0 w 33"/>
                <a:gd name="T17" fmla="*/ 0 h 56"/>
                <a:gd name="T18" fmla="*/ 2 w 33"/>
                <a:gd name="T19" fmla="*/ 13 h 56"/>
                <a:gd name="T20" fmla="*/ 9 w 33"/>
                <a:gd name="T21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6">
                  <a:moveTo>
                    <a:pt x="9" y="26"/>
                  </a:moveTo>
                  <a:cubicBezTo>
                    <a:pt x="8" y="35"/>
                    <a:pt x="9" y="43"/>
                    <a:pt x="10" y="51"/>
                  </a:cubicBezTo>
                  <a:cubicBezTo>
                    <a:pt x="10" y="52"/>
                    <a:pt x="10" y="54"/>
                    <a:pt x="11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4"/>
                    <a:pt x="32" y="52"/>
                    <a:pt x="31" y="50"/>
                  </a:cubicBezTo>
                  <a:cubicBezTo>
                    <a:pt x="27" y="41"/>
                    <a:pt x="24" y="36"/>
                    <a:pt x="21" y="32"/>
                  </a:cubicBezTo>
                  <a:cubicBezTo>
                    <a:pt x="18" y="28"/>
                    <a:pt x="15" y="26"/>
                    <a:pt x="12" y="23"/>
                  </a:cubicBezTo>
                  <a:cubicBezTo>
                    <a:pt x="8" y="16"/>
                    <a:pt x="4" y="1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4"/>
                    <a:pt x="1" y="9"/>
                    <a:pt x="2" y="13"/>
                  </a:cubicBezTo>
                  <a:cubicBezTo>
                    <a:pt x="6" y="18"/>
                    <a:pt x="8" y="23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6407">
              <a:extLst>
                <a:ext uri="{FF2B5EF4-FFF2-40B4-BE49-F238E27FC236}">
                  <a16:creationId xmlns="" xmlns:a16="http://schemas.microsoft.com/office/drawing/2014/main" id="{A7406864-BE40-4F74-80E8-406A0C099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6" y="2895601"/>
              <a:ext cx="11113" cy="15875"/>
            </a:xfrm>
            <a:custGeom>
              <a:avLst/>
              <a:gdLst>
                <a:gd name="T0" fmla="*/ 7 w 11"/>
                <a:gd name="T1" fmla="*/ 16 h 18"/>
                <a:gd name="T2" fmla="*/ 11 w 11"/>
                <a:gd name="T3" fmla="*/ 17 h 18"/>
                <a:gd name="T4" fmla="*/ 6 w 11"/>
                <a:gd name="T5" fmla="*/ 0 h 18"/>
                <a:gd name="T6" fmla="*/ 0 w 11"/>
                <a:gd name="T7" fmla="*/ 1 h 18"/>
                <a:gd name="T8" fmla="*/ 4 w 11"/>
                <a:gd name="T9" fmla="*/ 18 h 18"/>
                <a:gd name="T10" fmla="*/ 7 w 11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7" y="16"/>
                  </a:moveTo>
                  <a:cubicBezTo>
                    <a:pt x="8" y="14"/>
                    <a:pt x="9" y="13"/>
                    <a:pt x="11" y="17"/>
                  </a:cubicBezTo>
                  <a:cubicBezTo>
                    <a:pt x="9" y="11"/>
                    <a:pt x="8" y="5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3" y="12"/>
                    <a:pt x="4" y="18"/>
                  </a:cubicBezTo>
                  <a:cubicBezTo>
                    <a:pt x="4" y="14"/>
                    <a:pt x="6" y="15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6408">
              <a:extLst>
                <a:ext uri="{FF2B5EF4-FFF2-40B4-BE49-F238E27FC236}">
                  <a16:creationId xmlns="" xmlns:a16="http://schemas.microsoft.com/office/drawing/2014/main" id="{BDB64372-EC7E-4FEF-98C7-41F2C7A53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2919413"/>
              <a:ext cx="9525" cy="44450"/>
            </a:xfrm>
            <a:custGeom>
              <a:avLst/>
              <a:gdLst>
                <a:gd name="T0" fmla="*/ 6 w 9"/>
                <a:gd name="T1" fmla="*/ 4 h 47"/>
                <a:gd name="T2" fmla="*/ 2 w 9"/>
                <a:gd name="T3" fmla="*/ 0 h 47"/>
                <a:gd name="T4" fmla="*/ 0 w 9"/>
                <a:gd name="T5" fmla="*/ 5 h 47"/>
                <a:gd name="T6" fmla="*/ 3 w 9"/>
                <a:gd name="T7" fmla="*/ 47 h 47"/>
                <a:gd name="T8" fmla="*/ 9 w 9"/>
                <a:gd name="T9" fmla="*/ 47 h 47"/>
                <a:gd name="T10" fmla="*/ 6 w 9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7">
                  <a:moveTo>
                    <a:pt x="6" y="4"/>
                  </a:moveTo>
                  <a:cubicBezTo>
                    <a:pt x="5" y="3"/>
                    <a:pt x="4" y="1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2" y="19"/>
                    <a:pt x="3" y="33"/>
                    <a:pt x="3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2"/>
                    <a:pt x="8" y="18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6409">
              <a:extLst>
                <a:ext uri="{FF2B5EF4-FFF2-40B4-BE49-F238E27FC236}">
                  <a16:creationId xmlns="" xmlns:a16="http://schemas.microsoft.com/office/drawing/2014/main" id="{11E0C49C-E448-42C0-B51D-0AD46207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2908301"/>
              <a:ext cx="4763" cy="15875"/>
            </a:xfrm>
            <a:custGeom>
              <a:avLst/>
              <a:gdLst>
                <a:gd name="T0" fmla="*/ 5 w 5"/>
                <a:gd name="T1" fmla="*/ 12 h 17"/>
                <a:gd name="T2" fmla="*/ 4 w 5"/>
                <a:gd name="T3" fmla="*/ 11 h 17"/>
                <a:gd name="T4" fmla="*/ 3 w 5"/>
                <a:gd name="T5" fmla="*/ 2 h 17"/>
                <a:gd name="T6" fmla="*/ 0 w 5"/>
                <a:gd name="T7" fmla="*/ 4 h 17"/>
                <a:gd name="T8" fmla="*/ 3 w 5"/>
                <a:gd name="T9" fmla="*/ 17 h 17"/>
                <a:gd name="T10" fmla="*/ 5 w 5"/>
                <a:gd name="T1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12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" y="10"/>
                    <a:pt x="2" y="5"/>
                    <a:pt x="3" y="2"/>
                  </a:cubicBezTo>
                  <a:cubicBezTo>
                    <a:pt x="2" y="1"/>
                    <a:pt x="0" y="0"/>
                    <a:pt x="0" y="4"/>
                  </a:cubicBezTo>
                  <a:cubicBezTo>
                    <a:pt x="1" y="8"/>
                    <a:pt x="2" y="13"/>
                    <a:pt x="3" y="17"/>
                  </a:cubicBezTo>
                  <a:cubicBezTo>
                    <a:pt x="3" y="16"/>
                    <a:pt x="4" y="14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6410">
              <a:extLst>
                <a:ext uri="{FF2B5EF4-FFF2-40B4-BE49-F238E27FC236}">
                  <a16:creationId xmlns="" xmlns:a16="http://schemas.microsoft.com/office/drawing/2014/main" id="{904D0195-F169-4861-A16D-978CCA8F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2906713"/>
              <a:ext cx="6350" cy="15875"/>
            </a:xfrm>
            <a:custGeom>
              <a:avLst/>
              <a:gdLst>
                <a:gd name="T0" fmla="*/ 0 w 6"/>
                <a:gd name="T1" fmla="*/ 3 h 17"/>
                <a:gd name="T2" fmla="*/ 3 w 6"/>
                <a:gd name="T3" fmla="*/ 12 h 17"/>
                <a:gd name="T4" fmla="*/ 2 w 6"/>
                <a:gd name="T5" fmla="*/ 13 h 17"/>
                <a:gd name="T6" fmla="*/ 6 w 6"/>
                <a:gd name="T7" fmla="*/ 17 h 17"/>
                <a:gd name="T8" fmla="*/ 4 w 6"/>
                <a:gd name="T9" fmla="*/ 4 h 17"/>
                <a:gd name="T10" fmla="*/ 0 w 6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7">
                  <a:moveTo>
                    <a:pt x="0" y="3"/>
                  </a:moveTo>
                  <a:cubicBezTo>
                    <a:pt x="2" y="5"/>
                    <a:pt x="4" y="10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5" y="13"/>
                    <a:pt x="5" y="8"/>
                    <a:pt x="4" y="4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6411">
              <a:extLst>
                <a:ext uri="{FF2B5EF4-FFF2-40B4-BE49-F238E27FC236}">
                  <a16:creationId xmlns="" xmlns:a16="http://schemas.microsoft.com/office/drawing/2014/main" id="{DE018EE1-336E-4F0E-A78C-3622651C7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2909888"/>
              <a:ext cx="4763" cy="9525"/>
            </a:xfrm>
            <a:custGeom>
              <a:avLst/>
              <a:gdLst>
                <a:gd name="T0" fmla="*/ 1 w 5"/>
                <a:gd name="T1" fmla="*/ 0 h 10"/>
                <a:gd name="T2" fmla="*/ 2 w 5"/>
                <a:gd name="T3" fmla="*/ 9 h 10"/>
                <a:gd name="T4" fmla="*/ 3 w 5"/>
                <a:gd name="T5" fmla="*/ 10 h 10"/>
                <a:gd name="T6" fmla="*/ 4 w 5"/>
                <a:gd name="T7" fmla="*/ 9 h 10"/>
                <a:gd name="T8" fmla="*/ 1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3"/>
                    <a:pt x="0" y="8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41" name="Freeform 22">
            <a:extLst>
              <a:ext uri="{FF2B5EF4-FFF2-40B4-BE49-F238E27FC236}">
                <a16:creationId xmlns="" xmlns:a16="http://schemas.microsoft.com/office/drawing/2014/main" id="{D86C9233-F1E2-43C1-8011-874825E9B50D}"/>
              </a:ext>
            </a:extLst>
          </p:cNvPr>
          <p:cNvSpPr>
            <a:spLocks noEditPoints="1"/>
          </p:cNvSpPr>
          <p:nvPr/>
        </p:nvSpPr>
        <p:spPr bwMode="auto">
          <a:xfrm>
            <a:off x="418020" y="794454"/>
            <a:ext cx="1199006" cy="1199006"/>
          </a:xfrm>
          <a:custGeom>
            <a:avLst/>
            <a:gdLst>
              <a:gd name="T0" fmla="*/ 532 w 601"/>
              <a:gd name="T1" fmla="*/ 125 h 602"/>
              <a:gd name="T2" fmla="*/ 378 w 601"/>
              <a:gd name="T3" fmla="*/ 21 h 602"/>
              <a:gd name="T4" fmla="*/ 158 w 601"/>
              <a:gd name="T5" fmla="*/ 91 h 602"/>
              <a:gd name="T6" fmla="*/ 57 w 601"/>
              <a:gd name="T7" fmla="*/ 219 h 602"/>
              <a:gd name="T8" fmla="*/ 45 w 601"/>
              <a:gd name="T9" fmla="*/ 359 h 602"/>
              <a:gd name="T10" fmla="*/ 104 w 601"/>
              <a:gd name="T11" fmla="*/ 504 h 602"/>
              <a:gd name="T12" fmla="*/ 260 w 601"/>
              <a:gd name="T13" fmla="*/ 594 h 602"/>
              <a:gd name="T14" fmla="*/ 467 w 601"/>
              <a:gd name="T15" fmla="*/ 551 h 602"/>
              <a:gd name="T16" fmla="*/ 561 w 601"/>
              <a:gd name="T17" fmla="*/ 346 h 602"/>
              <a:gd name="T18" fmla="*/ 565 w 601"/>
              <a:gd name="T19" fmla="*/ 243 h 602"/>
              <a:gd name="T20" fmla="*/ 524 w 601"/>
              <a:gd name="T21" fmla="*/ 143 h 602"/>
              <a:gd name="T22" fmla="*/ 504 w 601"/>
              <a:gd name="T23" fmla="*/ 102 h 602"/>
              <a:gd name="T24" fmla="*/ 433 w 601"/>
              <a:gd name="T25" fmla="*/ 61 h 602"/>
              <a:gd name="T26" fmla="*/ 339 w 601"/>
              <a:gd name="T27" fmla="*/ 38 h 602"/>
              <a:gd name="T28" fmla="*/ 302 w 601"/>
              <a:gd name="T29" fmla="*/ 6 h 602"/>
              <a:gd name="T30" fmla="*/ 199 w 601"/>
              <a:gd name="T31" fmla="*/ 30 h 602"/>
              <a:gd name="T32" fmla="*/ 116 w 601"/>
              <a:gd name="T33" fmla="*/ 118 h 602"/>
              <a:gd name="T34" fmla="*/ 66 w 601"/>
              <a:gd name="T35" fmla="*/ 120 h 602"/>
              <a:gd name="T36" fmla="*/ 30 w 601"/>
              <a:gd name="T37" fmla="*/ 210 h 602"/>
              <a:gd name="T38" fmla="*/ 41 w 601"/>
              <a:gd name="T39" fmla="*/ 323 h 602"/>
              <a:gd name="T40" fmla="*/ 29 w 601"/>
              <a:gd name="T41" fmla="*/ 352 h 602"/>
              <a:gd name="T42" fmla="*/ 35 w 601"/>
              <a:gd name="T43" fmla="*/ 432 h 602"/>
              <a:gd name="T44" fmla="*/ 136 w 601"/>
              <a:gd name="T45" fmla="*/ 507 h 602"/>
              <a:gd name="T46" fmla="*/ 147 w 601"/>
              <a:gd name="T47" fmla="*/ 551 h 602"/>
              <a:gd name="T48" fmla="*/ 244 w 601"/>
              <a:gd name="T49" fmla="*/ 587 h 602"/>
              <a:gd name="T50" fmla="*/ 372 w 601"/>
              <a:gd name="T51" fmla="*/ 559 h 602"/>
              <a:gd name="T52" fmla="*/ 408 w 601"/>
              <a:gd name="T53" fmla="*/ 562 h 602"/>
              <a:gd name="T54" fmla="*/ 482 w 601"/>
              <a:gd name="T55" fmla="*/ 528 h 602"/>
              <a:gd name="T56" fmla="*/ 544 w 601"/>
              <a:gd name="T57" fmla="*/ 424 h 602"/>
              <a:gd name="T58" fmla="*/ 554 w 601"/>
              <a:gd name="T59" fmla="*/ 381 h 602"/>
              <a:gd name="T60" fmla="*/ 487 w 601"/>
              <a:gd name="T61" fmla="*/ 168 h 602"/>
              <a:gd name="T62" fmla="*/ 537 w 601"/>
              <a:gd name="T63" fmla="*/ 342 h 602"/>
              <a:gd name="T64" fmla="*/ 464 w 601"/>
              <a:gd name="T65" fmla="*/ 477 h 602"/>
              <a:gd name="T66" fmla="*/ 324 w 601"/>
              <a:gd name="T67" fmla="*/ 540 h 602"/>
              <a:gd name="T68" fmla="*/ 175 w 601"/>
              <a:gd name="T69" fmla="*/ 506 h 602"/>
              <a:gd name="T70" fmla="*/ 77 w 601"/>
              <a:gd name="T71" fmla="*/ 388 h 602"/>
              <a:gd name="T72" fmla="*/ 70 w 601"/>
              <a:gd name="T73" fmla="*/ 235 h 602"/>
              <a:gd name="T74" fmla="*/ 157 w 601"/>
              <a:gd name="T75" fmla="*/ 109 h 602"/>
              <a:gd name="T76" fmla="*/ 303 w 601"/>
              <a:gd name="T77" fmla="*/ 61 h 602"/>
              <a:gd name="T78" fmla="*/ 447 w 601"/>
              <a:gd name="T79" fmla="*/ 111 h 602"/>
              <a:gd name="T80" fmla="*/ 532 w 601"/>
              <a:gd name="T81" fmla="*/ 239 h 602"/>
              <a:gd name="T82" fmla="*/ 522 w 601"/>
              <a:gd name="T83" fmla="*/ 357 h 602"/>
              <a:gd name="T84" fmla="*/ 495 w 601"/>
              <a:gd name="T85" fmla="*/ 424 h 602"/>
              <a:gd name="T86" fmla="*/ 447 w 601"/>
              <a:gd name="T87" fmla="*/ 482 h 602"/>
              <a:gd name="T88" fmla="*/ 367 w 601"/>
              <a:gd name="T89" fmla="*/ 500 h 602"/>
              <a:gd name="T90" fmla="*/ 332 w 601"/>
              <a:gd name="T91" fmla="*/ 529 h 602"/>
              <a:gd name="T92" fmla="*/ 259 w 601"/>
              <a:gd name="T93" fmla="*/ 528 h 602"/>
              <a:gd name="T94" fmla="*/ 215 w 601"/>
              <a:gd name="T95" fmla="*/ 496 h 602"/>
              <a:gd name="T96" fmla="*/ 149 w 601"/>
              <a:gd name="T97" fmla="*/ 486 h 602"/>
              <a:gd name="T98" fmla="*/ 67 w 601"/>
              <a:gd name="T99" fmla="*/ 360 h 602"/>
              <a:gd name="T100" fmla="*/ 71 w 601"/>
              <a:gd name="T101" fmla="*/ 322 h 602"/>
              <a:gd name="T102" fmla="*/ 98 w 601"/>
              <a:gd name="T103" fmla="*/ 255 h 602"/>
              <a:gd name="T104" fmla="*/ 105 w 601"/>
              <a:gd name="T105" fmla="*/ 178 h 602"/>
              <a:gd name="T106" fmla="*/ 131 w 601"/>
              <a:gd name="T107" fmla="*/ 141 h 602"/>
              <a:gd name="T108" fmla="*/ 178 w 601"/>
              <a:gd name="T109" fmla="*/ 105 h 602"/>
              <a:gd name="T110" fmla="*/ 220 w 601"/>
              <a:gd name="T111" fmla="*/ 83 h 602"/>
              <a:gd name="T112" fmla="*/ 318 w 601"/>
              <a:gd name="T113" fmla="*/ 88 h 602"/>
              <a:gd name="T114" fmla="*/ 379 w 601"/>
              <a:gd name="T115" fmla="*/ 91 h 602"/>
              <a:gd name="T116" fmla="*/ 429 w 601"/>
              <a:gd name="T117" fmla="*/ 98 h 602"/>
              <a:gd name="T118" fmla="*/ 498 w 601"/>
              <a:gd name="T119" fmla="*/ 214 h 602"/>
              <a:gd name="T120" fmla="*/ 521 w 601"/>
              <a:gd name="T121" fmla="*/ 275 h 602"/>
              <a:gd name="T122" fmla="*/ 539 w 601"/>
              <a:gd name="T123" fmla="*/ 32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" h="602">
                <a:moveTo>
                  <a:pt x="591" y="301"/>
                </a:moveTo>
                <a:cubicBezTo>
                  <a:pt x="584" y="290"/>
                  <a:pt x="575" y="287"/>
                  <a:pt x="565" y="289"/>
                </a:cubicBezTo>
                <a:cubicBezTo>
                  <a:pt x="561" y="283"/>
                  <a:pt x="556" y="280"/>
                  <a:pt x="553" y="278"/>
                </a:cubicBezTo>
                <a:cubicBezTo>
                  <a:pt x="552" y="268"/>
                  <a:pt x="551" y="257"/>
                  <a:pt x="549" y="246"/>
                </a:cubicBezTo>
                <a:cubicBezTo>
                  <a:pt x="547" y="240"/>
                  <a:pt x="546" y="234"/>
                  <a:pt x="544" y="228"/>
                </a:cubicBezTo>
                <a:cubicBezTo>
                  <a:pt x="546" y="229"/>
                  <a:pt x="551" y="231"/>
                  <a:pt x="554" y="234"/>
                </a:cubicBezTo>
                <a:cubicBezTo>
                  <a:pt x="553" y="238"/>
                  <a:pt x="552" y="242"/>
                  <a:pt x="552" y="246"/>
                </a:cubicBezTo>
                <a:cubicBezTo>
                  <a:pt x="552" y="248"/>
                  <a:pt x="552" y="250"/>
                  <a:pt x="552" y="252"/>
                </a:cubicBezTo>
                <a:cubicBezTo>
                  <a:pt x="553" y="258"/>
                  <a:pt x="556" y="264"/>
                  <a:pt x="561" y="271"/>
                </a:cubicBezTo>
                <a:cubicBezTo>
                  <a:pt x="573" y="287"/>
                  <a:pt x="595" y="294"/>
                  <a:pt x="596" y="294"/>
                </a:cubicBezTo>
                <a:cubicBezTo>
                  <a:pt x="598" y="294"/>
                  <a:pt x="598" y="294"/>
                  <a:pt x="598" y="294"/>
                </a:cubicBezTo>
                <a:cubicBezTo>
                  <a:pt x="599" y="292"/>
                  <a:pt x="599" y="292"/>
                  <a:pt x="599" y="292"/>
                </a:cubicBezTo>
                <a:cubicBezTo>
                  <a:pt x="599" y="292"/>
                  <a:pt x="601" y="283"/>
                  <a:pt x="600" y="271"/>
                </a:cubicBezTo>
                <a:cubicBezTo>
                  <a:pt x="599" y="261"/>
                  <a:pt x="595" y="252"/>
                  <a:pt x="590" y="245"/>
                </a:cubicBezTo>
                <a:cubicBezTo>
                  <a:pt x="588" y="242"/>
                  <a:pt x="586" y="240"/>
                  <a:pt x="585" y="239"/>
                </a:cubicBezTo>
                <a:cubicBezTo>
                  <a:pt x="575" y="230"/>
                  <a:pt x="566" y="228"/>
                  <a:pt x="556" y="232"/>
                </a:cubicBezTo>
                <a:cubicBezTo>
                  <a:pt x="551" y="228"/>
                  <a:pt x="545" y="225"/>
                  <a:pt x="543" y="224"/>
                </a:cubicBezTo>
                <a:cubicBezTo>
                  <a:pt x="539" y="214"/>
                  <a:pt x="536" y="204"/>
                  <a:pt x="531" y="194"/>
                </a:cubicBezTo>
                <a:cubicBezTo>
                  <a:pt x="528" y="189"/>
                  <a:pt x="525" y="183"/>
                  <a:pt x="522" y="177"/>
                </a:cubicBezTo>
                <a:cubicBezTo>
                  <a:pt x="525" y="178"/>
                  <a:pt x="530" y="179"/>
                  <a:pt x="534" y="181"/>
                </a:cubicBezTo>
                <a:cubicBezTo>
                  <a:pt x="533" y="186"/>
                  <a:pt x="533" y="189"/>
                  <a:pt x="534" y="193"/>
                </a:cubicBezTo>
                <a:cubicBezTo>
                  <a:pt x="534" y="195"/>
                  <a:pt x="535" y="197"/>
                  <a:pt x="536" y="199"/>
                </a:cubicBezTo>
                <a:cubicBezTo>
                  <a:pt x="538" y="204"/>
                  <a:pt x="542" y="210"/>
                  <a:pt x="549" y="215"/>
                </a:cubicBezTo>
                <a:cubicBezTo>
                  <a:pt x="556" y="222"/>
                  <a:pt x="566" y="226"/>
                  <a:pt x="573" y="228"/>
                </a:cubicBezTo>
                <a:cubicBezTo>
                  <a:pt x="581" y="230"/>
                  <a:pt x="587" y="230"/>
                  <a:pt x="588" y="230"/>
                </a:cubicBezTo>
                <a:cubicBezTo>
                  <a:pt x="590" y="230"/>
                  <a:pt x="590" y="230"/>
                  <a:pt x="590" y="230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590" y="228"/>
                  <a:pt x="590" y="219"/>
                  <a:pt x="586" y="207"/>
                </a:cubicBezTo>
                <a:cubicBezTo>
                  <a:pt x="583" y="197"/>
                  <a:pt x="578" y="189"/>
                  <a:pt x="571" y="184"/>
                </a:cubicBezTo>
                <a:cubicBezTo>
                  <a:pt x="569" y="182"/>
                  <a:pt x="567" y="180"/>
                  <a:pt x="564" y="179"/>
                </a:cubicBezTo>
                <a:cubicBezTo>
                  <a:pt x="553" y="172"/>
                  <a:pt x="544" y="173"/>
                  <a:pt x="535" y="179"/>
                </a:cubicBezTo>
                <a:cubicBezTo>
                  <a:pt x="529" y="175"/>
                  <a:pt x="523" y="174"/>
                  <a:pt x="521" y="174"/>
                </a:cubicBezTo>
                <a:cubicBezTo>
                  <a:pt x="515" y="165"/>
                  <a:pt x="509" y="156"/>
                  <a:pt x="503" y="147"/>
                </a:cubicBezTo>
                <a:cubicBezTo>
                  <a:pt x="499" y="142"/>
                  <a:pt x="495" y="137"/>
                  <a:pt x="490" y="132"/>
                </a:cubicBezTo>
                <a:cubicBezTo>
                  <a:pt x="493" y="132"/>
                  <a:pt x="498" y="133"/>
                  <a:pt x="503" y="134"/>
                </a:cubicBezTo>
                <a:cubicBezTo>
                  <a:pt x="503" y="138"/>
                  <a:pt x="504" y="142"/>
                  <a:pt x="505" y="145"/>
                </a:cubicBezTo>
                <a:cubicBezTo>
                  <a:pt x="506" y="147"/>
                  <a:pt x="507" y="149"/>
                  <a:pt x="508" y="151"/>
                </a:cubicBezTo>
                <a:cubicBezTo>
                  <a:pt x="512" y="156"/>
                  <a:pt x="517" y="160"/>
                  <a:pt x="524" y="164"/>
                </a:cubicBezTo>
                <a:cubicBezTo>
                  <a:pt x="533" y="169"/>
                  <a:pt x="543" y="171"/>
                  <a:pt x="551" y="171"/>
                </a:cubicBezTo>
                <a:cubicBezTo>
                  <a:pt x="559" y="171"/>
                  <a:pt x="565" y="170"/>
                  <a:pt x="566" y="170"/>
                </a:cubicBezTo>
                <a:cubicBezTo>
                  <a:pt x="568" y="170"/>
                  <a:pt x="568" y="170"/>
                  <a:pt x="568" y="170"/>
                </a:cubicBezTo>
                <a:cubicBezTo>
                  <a:pt x="567" y="168"/>
                  <a:pt x="567" y="168"/>
                  <a:pt x="567" y="168"/>
                </a:cubicBezTo>
                <a:cubicBezTo>
                  <a:pt x="567" y="167"/>
                  <a:pt x="565" y="158"/>
                  <a:pt x="559" y="148"/>
                </a:cubicBezTo>
                <a:cubicBezTo>
                  <a:pt x="554" y="139"/>
                  <a:pt x="547" y="132"/>
                  <a:pt x="540" y="128"/>
                </a:cubicBezTo>
                <a:cubicBezTo>
                  <a:pt x="537" y="127"/>
                  <a:pt x="534" y="126"/>
                  <a:pt x="532" y="125"/>
                </a:cubicBezTo>
                <a:cubicBezTo>
                  <a:pt x="520" y="121"/>
                  <a:pt x="510" y="124"/>
                  <a:pt x="504" y="131"/>
                </a:cubicBezTo>
                <a:cubicBezTo>
                  <a:pt x="497" y="129"/>
                  <a:pt x="490" y="130"/>
                  <a:pt x="488" y="130"/>
                </a:cubicBezTo>
                <a:cubicBezTo>
                  <a:pt x="481" y="122"/>
                  <a:pt x="473" y="114"/>
                  <a:pt x="465" y="107"/>
                </a:cubicBezTo>
                <a:cubicBezTo>
                  <a:pt x="460" y="103"/>
                  <a:pt x="455" y="99"/>
                  <a:pt x="450" y="96"/>
                </a:cubicBezTo>
                <a:cubicBezTo>
                  <a:pt x="452" y="95"/>
                  <a:pt x="457" y="94"/>
                  <a:pt x="462" y="95"/>
                </a:cubicBezTo>
                <a:cubicBezTo>
                  <a:pt x="463" y="99"/>
                  <a:pt x="465" y="102"/>
                  <a:pt x="467" y="105"/>
                </a:cubicBezTo>
                <a:cubicBezTo>
                  <a:pt x="468" y="107"/>
                  <a:pt x="469" y="108"/>
                  <a:pt x="471" y="110"/>
                </a:cubicBezTo>
                <a:cubicBezTo>
                  <a:pt x="475" y="114"/>
                  <a:pt x="482" y="117"/>
                  <a:pt x="490" y="119"/>
                </a:cubicBezTo>
                <a:cubicBezTo>
                  <a:pt x="500" y="122"/>
                  <a:pt x="510" y="122"/>
                  <a:pt x="518" y="120"/>
                </a:cubicBezTo>
                <a:cubicBezTo>
                  <a:pt x="525" y="119"/>
                  <a:pt x="531" y="116"/>
                  <a:pt x="532" y="116"/>
                </a:cubicBezTo>
                <a:cubicBezTo>
                  <a:pt x="533" y="116"/>
                  <a:pt x="533" y="116"/>
                  <a:pt x="533" y="116"/>
                </a:cubicBezTo>
                <a:cubicBezTo>
                  <a:pt x="532" y="113"/>
                  <a:pt x="532" y="113"/>
                  <a:pt x="532" y="113"/>
                </a:cubicBezTo>
                <a:cubicBezTo>
                  <a:pt x="532" y="113"/>
                  <a:pt x="528" y="105"/>
                  <a:pt x="520" y="96"/>
                </a:cubicBezTo>
                <a:cubicBezTo>
                  <a:pt x="513" y="88"/>
                  <a:pt x="505" y="83"/>
                  <a:pt x="497" y="81"/>
                </a:cubicBezTo>
                <a:cubicBezTo>
                  <a:pt x="494" y="80"/>
                  <a:pt x="491" y="80"/>
                  <a:pt x="489" y="79"/>
                </a:cubicBezTo>
                <a:cubicBezTo>
                  <a:pt x="476" y="78"/>
                  <a:pt x="467" y="83"/>
                  <a:pt x="462" y="92"/>
                </a:cubicBezTo>
                <a:cubicBezTo>
                  <a:pt x="455" y="91"/>
                  <a:pt x="449" y="93"/>
                  <a:pt x="447" y="94"/>
                </a:cubicBezTo>
                <a:cubicBezTo>
                  <a:pt x="438" y="87"/>
                  <a:pt x="429" y="82"/>
                  <a:pt x="419" y="77"/>
                </a:cubicBezTo>
                <a:cubicBezTo>
                  <a:pt x="414" y="74"/>
                  <a:pt x="408" y="71"/>
                  <a:pt x="402" y="68"/>
                </a:cubicBezTo>
                <a:cubicBezTo>
                  <a:pt x="405" y="67"/>
                  <a:pt x="409" y="65"/>
                  <a:pt x="414" y="65"/>
                </a:cubicBezTo>
                <a:cubicBezTo>
                  <a:pt x="416" y="68"/>
                  <a:pt x="418" y="71"/>
                  <a:pt x="421" y="74"/>
                </a:cubicBezTo>
                <a:cubicBezTo>
                  <a:pt x="422" y="75"/>
                  <a:pt x="424" y="76"/>
                  <a:pt x="426" y="77"/>
                </a:cubicBezTo>
                <a:cubicBezTo>
                  <a:pt x="431" y="80"/>
                  <a:pt x="438" y="82"/>
                  <a:pt x="446" y="83"/>
                </a:cubicBezTo>
                <a:cubicBezTo>
                  <a:pt x="456" y="84"/>
                  <a:pt x="466" y="81"/>
                  <a:pt x="474" y="78"/>
                </a:cubicBezTo>
                <a:cubicBezTo>
                  <a:pt x="481" y="75"/>
                  <a:pt x="486" y="71"/>
                  <a:pt x="486" y="71"/>
                </a:cubicBezTo>
                <a:cubicBezTo>
                  <a:pt x="488" y="70"/>
                  <a:pt x="488" y="70"/>
                  <a:pt x="488" y="70"/>
                </a:cubicBezTo>
                <a:cubicBezTo>
                  <a:pt x="487" y="68"/>
                  <a:pt x="487" y="68"/>
                  <a:pt x="487" y="68"/>
                </a:cubicBezTo>
                <a:cubicBezTo>
                  <a:pt x="486" y="68"/>
                  <a:pt x="481" y="60"/>
                  <a:pt x="471" y="54"/>
                </a:cubicBezTo>
                <a:cubicBezTo>
                  <a:pt x="463" y="48"/>
                  <a:pt x="454" y="44"/>
                  <a:pt x="445" y="44"/>
                </a:cubicBezTo>
                <a:cubicBezTo>
                  <a:pt x="442" y="44"/>
                  <a:pt x="439" y="44"/>
                  <a:pt x="437" y="44"/>
                </a:cubicBezTo>
                <a:cubicBezTo>
                  <a:pt x="424" y="45"/>
                  <a:pt x="417" y="52"/>
                  <a:pt x="414" y="62"/>
                </a:cubicBezTo>
                <a:cubicBezTo>
                  <a:pt x="407" y="63"/>
                  <a:pt x="401" y="66"/>
                  <a:pt x="399" y="67"/>
                </a:cubicBezTo>
                <a:cubicBezTo>
                  <a:pt x="389" y="63"/>
                  <a:pt x="379" y="59"/>
                  <a:pt x="368" y="56"/>
                </a:cubicBezTo>
                <a:cubicBezTo>
                  <a:pt x="362" y="55"/>
                  <a:pt x="356" y="53"/>
                  <a:pt x="350" y="52"/>
                </a:cubicBezTo>
                <a:cubicBezTo>
                  <a:pt x="352" y="50"/>
                  <a:pt x="356" y="47"/>
                  <a:pt x="361" y="46"/>
                </a:cubicBezTo>
                <a:cubicBezTo>
                  <a:pt x="363" y="49"/>
                  <a:pt x="366" y="51"/>
                  <a:pt x="369" y="53"/>
                </a:cubicBezTo>
                <a:cubicBezTo>
                  <a:pt x="371" y="54"/>
                  <a:pt x="373" y="55"/>
                  <a:pt x="375" y="56"/>
                </a:cubicBezTo>
                <a:cubicBezTo>
                  <a:pt x="381" y="57"/>
                  <a:pt x="387" y="58"/>
                  <a:pt x="396" y="56"/>
                </a:cubicBezTo>
                <a:cubicBezTo>
                  <a:pt x="406" y="55"/>
                  <a:pt x="415" y="50"/>
                  <a:pt x="422" y="46"/>
                </a:cubicBezTo>
                <a:cubicBezTo>
                  <a:pt x="428" y="41"/>
                  <a:pt x="432" y="37"/>
                  <a:pt x="433" y="36"/>
                </a:cubicBezTo>
                <a:cubicBezTo>
                  <a:pt x="434" y="35"/>
                  <a:pt x="434" y="35"/>
                  <a:pt x="434" y="35"/>
                </a:cubicBezTo>
                <a:cubicBezTo>
                  <a:pt x="432" y="33"/>
                  <a:pt x="432" y="33"/>
                  <a:pt x="432" y="33"/>
                </a:cubicBezTo>
                <a:cubicBezTo>
                  <a:pt x="432" y="33"/>
                  <a:pt x="425" y="27"/>
                  <a:pt x="414" y="23"/>
                </a:cubicBezTo>
                <a:cubicBezTo>
                  <a:pt x="404" y="19"/>
                  <a:pt x="395" y="17"/>
                  <a:pt x="387" y="19"/>
                </a:cubicBezTo>
                <a:cubicBezTo>
                  <a:pt x="384" y="19"/>
                  <a:pt x="381" y="20"/>
                  <a:pt x="378" y="21"/>
                </a:cubicBezTo>
                <a:cubicBezTo>
                  <a:pt x="366" y="25"/>
                  <a:pt x="360" y="33"/>
                  <a:pt x="360" y="43"/>
                </a:cubicBezTo>
                <a:cubicBezTo>
                  <a:pt x="353" y="45"/>
                  <a:pt x="348" y="49"/>
                  <a:pt x="346" y="51"/>
                </a:cubicBezTo>
                <a:cubicBezTo>
                  <a:pt x="336" y="49"/>
                  <a:pt x="325" y="48"/>
                  <a:pt x="314" y="47"/>
                </a:cubicBezTo>
                <a:cubicBezTo>
                  <a:pt x="308" y="47"/>
                  <a:pt x="301" y="47"/>
                  <a:pt x="295" y="47"/>
                </a:cubicBezTo>
                <a:cubicBezTo>
                  <a:pt x="297" y="45"/>
                  <a:pt x="300" y="41"/>
                  <a:pt x="304" y="39"/>
                </a:cubicBezTo>
                <a:cubicBezTo>
                  <a:pt x="308" y="41"/>
                  <a:pt x="311" y="43"/>
                  <a:pt x="314" y="44"/>
                </a:cubicBezTo>
                <a:cubicBezTo>
                  <a:pt x="316" y="45"/>
                  <a:pt x="318" y="45"/>
                  <a:pt x="320" y="45"/>
                </a:cubicBezTo>
                <a:cubicBezTo>
                  <a:pt x="326" y="46"/>
                  <a:pt x="333" y="45"/>
                  <a:pt x="341" y="42"/>
                </a:cubicBezTo>
                <a:cubicBezTo>
                  <a:pt x="360" y="35"/>
                  <a:pt x="372" y="15"/>
                  <a:pt x="373" y="14"/>
                </a:cubicBezTo>
                <a:cubicBezTo>
                  <a:pt x="374" y="12"/>
                  <a:pt x="374" y="12"/>
                  <a:pt x="374" y="12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71" y="11"/>
                  <a:pt x="363" y="7"/>
                  <a:pt x="352" y="5"/>
                </a:cubicBezTo>
                <a:cubicBezTo>
                  <a:pt x="341" y="3"/>
                  <a:pt x="332" y="4"/>
                  <a:pt x="324" y="7"/>
                </a:cubicBezTo>
                <a:cubicBezTo>
                  <a:pt x="321" y="8"/>
                  <a:pt x="318" y="9"/>
                  <a:pt x="316" y="11"/>
                </a:cubicBezTo>
                <a:cubicBezTo>
                  <a:pt x="305" y="17"/>
                  <a:pt x="301" y="26"/>
                  <a:pt x="303" y="36"/>
                </a:cubicBezTo>
                <a:cubicBezTo>
                  <a:pt x="297" y="40"/>
                  <a:pt x="293" y="45"/>
                  <a:pt x="291" y="47"/>
                </a:cubicBezTo>
                <a:cubicBezTo>
                  <a:pt x="281" y="48"/>
                  <a:pt x="270" y="49"/>
                  <a:pt x="259" y="50"/>
                </a:cubicBezTo>
                <a:cubicBezTo>
                  <a:pt x="253" y="51"/>
                  <a:pt x="247" y="53"/>
                  <a:pt x="241" y="54"/>
                </a:cubicBezTo>
                <a:cubicBezTo>
                  <a:pt x="242" y="52"/>
                  <a:pt x="244" y="48"/>
                  <a:pt x="248" y="44"/>
                </a:cubicBezTo>
                <a:cubicBezTo>
                  <a:pt x="252" y="46"/>
                  <a:pt x="255" y="47"/>
                  <a:pt x="259" y="47"/>
                </a:cubicBezTo>
                <a:cubicBezTo>
                  <a:pt x="261" y="47"/>
                  <a:pt x="263" y="47"/>
                  <a:pt x="265" y="47"/>
                </a:cubicBezTo>
                <a:cubicBezTo>
                  <a:pt x="271" y="46"/>
                  <a:pt x="277" y="44"/>
                  <a:pt x="284" y="39"/>
                </a:cubicBezTo>
                <a:cubicBezTo>
                  <a:pt x="302" y="28"/>
                  <a:pt x="309" y="6"/>
                  <a:pt x="309" y="5"/>
                </a:cubicBezTo>
                <a:cubicBezTo>
                  <a:pt x="310" y="3"/>
                  <a:pt x="310" y="3"/>
                  <a:pt x="310" y="3"/>
                </a:cubicBezTo>
                <a:cubicBezTo>
                  <a:pt x="308" y="3"/>
                  <a:pt x="308" y="3"/>
                  <a:pt x="308" y="3"/>
                </a:cubicBezTo>
                <a:cubicBezTo>
                  <a:pt x="307" y="3"/>
                  <a:pt x="298" y="0"/>
                  <a:pt x="287" y="1"/>
                </a:cubicBezTo>
                <a:cubicBezTo>
                  <a:pt x="276" y="1"/>
                  <a:pt x="267" y="4"/>
                  <a:pt x="260" y="9"/>
                </a:cubicBezTo>
                <a:cubicBezTo>
                  <a:pt x="258" y="10"/>
                  <a:pt x="255" y="12"/>
                  <a:pt x="253" y="14"/>
                </a:cubicBezTo>
                <a:cubicBezTo>
                  <a:pt x="244" y="23"/>
                  <a:pt x="242" y="32"/>
                  <a:pt x="246" y="42"/>
                </a:cubicBezTo>
                <a:cubicBezTo>
                  <a:pt x="241" y="47"/>
                  <a:pt x="238" y="53"/>
                  <a:pt x="237" y="55"/>
                </a:cubicBezTo>
                <a:cubicBezTo>
                  <a:pt x="227" y="58"/>
                  <a:pt x="216" y="61"/>
                  <a:pt x="206" y="65"/>
                </a:cubicBezTo>
                <a:cubicBezTo>
                  <a:pt x="201" y="67"/>
                  <a:pt x="195" y="70"/>
                  <a:pt x="189" y="73"/>
                </a:cubicBezTo>
                <a:cubicBezTo>
                  <a:pt x="190" y="70"/>
                  <a:pt x="191" y="66"/>
                  <a:pt x="194" y="61"/>
                </a:cubicBezTo>
                <a:cubicBezTo>
                  <a:pt x="198" y="62"/>
                  <a:pt x="202" y="63"/>
                  <a:pt x="205" y="62"/>
                </a:cubicBezTo>
                <a:cubicBezTo>
                  <a:pt x="207" y="62"/>
                  <a:pt x="209" y="61"/>
                  <a:pt x="211" y="61"/>
                </a:cubicBezTo>
                <a:cubicBezTo>
                  <a:pt x="217" y="59"/>
                  <a:pt x="222" y="55"/>
                  <a:pt x="228" y="49"/>
                </a:cubicBezTo>
                <a:cubicBezTo>
                  <a:pt x="243" y="34"/>
                  <a:pt x="246" y="11"/>
                  <a:pt x="246" y="10"/>
                </a:cubicBezTo>
                <a:cubicBezTo>
                  <a:pt x="246" y="8"/>
                  <a:pt x="246" y="8"/>
                  <a:pt x="246" y="8"/>
                </a:cubicBezTo>
                <a:cubicBezTo>
                  <a:pt x="244" y="8"/>
                  <a:pt x="244" y="8"/>
                  <a:pt x="244" y="8"/>
                </a:cubicBezTo>
                <a:cubicBezTo>
                  <a:pt x="243" y="8"/>
                  <a:pt x="234" y="8"/>
                  <a:pt x="223" y="11"/>
                </a:cubicBezTo>
                <a:cubicBezTo>
                  <a:pt x="212" y="13"/>
                  <a:pt x="204" y="18"/>
                  <a:pt x="198" y="24"/>
                </a:cubicBezTo>
                <a:cubicBezTo>
                  <a:pt x="196" y="26"/>
                  <a:pt x="194" y="29"/>
                  <a:pt x="193" y="31"/>
                </a:cubicBezTo>
                <a:cubicBezTo>
                  <a:pt x="186" y="42"/>
                  <a:pt x="186" y="51"/>
                  <a:pt x="191" y="60"/>
                </a:cubicBezTo>
                <a:cubicBezTo>
                  <a:pt x="188" y="66"/>
                  <a:pt x="186" y="72"/>
                  <a:pt x="186" y="74"/>
                </a:cubicBezTo>
                <a:cubicBezTo>
                  <a:pt x="176" y="79"/>
                  <a:pt x="167" y="85"/>
                  <a:pt x="158" y="91"/>
                </a:cubicBezTo>
                <a:cubicBezTo>
                  <a:pt x="153" y="94"/>
                  <a:pt x="147" y="98"/>
                  <a:pt x="142" y="102"/>
                </a:cubicBezTo>
                <a:cubicBezTo>
                  <a:pt x="143" y="99"/>
                  <a:pt x="143" y="95"/>
                  <a:pt x="145" y="90"/>
                </a:cubicBezTo>
                <a:cubicBezTo>
                  <a:pt x="149" y="90"/>
                  <a:pt x="153" y="90"/>
                  <a:pt x="156" y="88"/>
                </a:cubicBezTo>
                <a:cubicBezTo>
                  <a:pt x="158" y="88"/>
                  <a:pt x="160" y="87"/>
                  <a:pt x="162" y="86"/>
                </a:cubicBezTo>
                <a:cubicBezTo>
                  <a:pt x="167" y="82"/>
                  <a:pt x="171" y="77"/>
                  <a:pt x="176" y="70"/>
                </a:cubicBezTo>
                <a:cubicBezTo>
                  <a:pt x="187" y="53"/>
                  <a:pt x="185" y="30"/>
                  <a:pt x="184" y="29"/>
                </a:cubicBezTo>
                <a:cubicBezTo>
                  <a:pt x="184" y="27"/>
                  <a:pt x="184" y="27"/>
                  <a:pt x="184" y="27"/>
                </a:cubicBezTo>
                <a:cubicBezTo>
                  <a:pt x="182" y="27"/>
                  <a:pt x="182" y="27"/>
                  <a:pt x="182" y="27"/>
                </a:cubicBezTo>
                <a:cubicBezTo>
                  <a:pt x="181" y="27"/>
                  <a:pt x="172" y="29"/>
                  <a:pt x="162" y="34"/>
                </a:cubicBezTo>
                <a:cubicBezTo>
                  <a:pt x="152" y="39"/>
                  <a:pt x="145" y="46"/>
                  <a:pt x="141" y="53"/>
                </a:cubicBezTo>
                <a:cubicBezTo>
                  <a:pt x="140" y="55"/>
                  <a:pt x="138" y="58"/>
                  <a:pt x="137" y="60"/>
                </a:cubicBezTo>
                <a:cubicBezTo>
                  <a:pt x="132" y="72"/>
                  <a:pt x="135" y="82"/>
                  <a:pt x="142" y="89"/>
                </a:cubicBezTo>
                <a:cubicBezTo>
                  <a:pt x="140" y="96"/>
                  <a:pt x="140" y="102"/>
                  <a:pt x="140" y="105"/>
                </a:cubicBezTo>
                <a:cubicBezTo>
                  <a:pt x="131" y="111"/>
                  <a:pt x="124" y="119"/>
                  <a:pt x="116" y="126"/>
                </a:cubicBezTo>
                <a:cubicBezTo>
                  <a:pt x="112" y="131"/>
                  <a:pt x="107" y="136"/>
                  <a:pt x="103" y="141"/>
                </a:cubicBezTo>
                <a:cubicBezTo>
                  <a:pt x="103" y="138"/>
                  <a:pt x="102" y="133"/>
                  <a:pt x="103" y="128"/>
                </a:cubicBezTo>
                <a:cubicBezTo>
                  <a:pt x="107" y="128"/>
                  <a:pt x="111" y="126"/>
                  <a:pt x="114" y="124"/>
                </a:cubicBezTo>
                <a:cubicBezTo>
                  <a:pt x="116" y="123"/>
                  <a:pt x="117" y="122"/>
                  <a:pt x="119" y="120"/>
                </a:cubicBezTo>
                <a:cubicBezTo>
                  <a:pt x="123" y="116"/>
                  <a:pt x="126" y="110"/>
                  <a:pt x="129" y="102"/>
                </a:cubicBezTo>
                <a:cubicBezTo>
                  <a:pt x="136" y="83"/>
                  <a:pt x="129" y="61"/>
                  <a:pt x="129" y="60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5" y="59"/>
                  <a:pt x="117" y="63"/>
                  <a:pt x="108" y="70"/>
                </a:cubicBezTo>
                <a:cubicBezTo>
                  <a:pt x="100" y="77"/>
                  <a:pt x="94" y="85"/>
                  <a:pt x="92" y="93"/>
                </a:cubicBezTo>
                <a:cubicBezTo>
                  <a:pt x="91" y="96"/>
                  <a:pt x="90" y="98"/>
                  <a:pt x="89" y="101"/>
                </a:cubicBezTo>
                <a:cubicBezTo>
                  <a:pt x="87" y="114"/>
                  <a:pt x="91" y="123"/>
                  <a:pt x="100" y="128"/>
                </a:cubicBezTo>
                <a:cubicBezTo>
                  <a:pt x="99" y="135"/>
                  <a:pt x="101" y="141"/>
                  <a:pt x="101" y="144"/>
                </a:cubicBezTo>
                <a:cubicBezTo>
                  <a:pt x="95" y="152"/>
                  <a:pt x="88" y="161"/>
                  <a:pt x="83" y="170"/>
                </a:cubicBezTo>
                <a:cubicBezTo>
                  <a:pt x="80" y="176"/>
                  <a:pt x="76" y="181"/>
                  <a:pt x="74" y="187"/>
                </a:cubicBezTo>
                <a:cubicBezTo>
                  <a:pt x="72" y="184"/>
                  <a:pt x="71" y="180"/>
                  <a:pt x="71" y="175"/>
                </a:cubicBezTo>
                <a:cubicBezTo>
                  <a:pt x="74" y="173"/>
                  <a:pt x="78" y="171"/>
                  <a:pt x="80" y="168"/>
                </a:cubicBezTo>
                <a:cubicBezTo>
                  <a:pt x="82" y="167"/>
                  <a:pt x="83" y="165"/>
                  <a:pt x="84" y="164"/>
                </a:cubicBezTo>
                <a:cubicBezTo>
                  <a:pt x="87" y="159"/>
                  <a:pt x="89" y="152"/>
                  <a:pt x="90" y="144"/>
                </a:cubicBezTo>
                <a:cubicBezTo>
                  <a:pt x="93" y="123"/>
                  <a:pt x="82" y="104"/>
                  <a:pt x="81" y="103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3"/>
                  <a:pt x="70" y="108"/>
                  <a:pt x="63" y="117"/>
                </a:cubicBezTo>
                <a:cubicBezTo>
                  <a:pt x="56" y="125"/>
                  <a:pt x="53" y="134"/>
                  <a:pt x="52" y="142"/>
                </a:cubicBezTo>
                <a:cubicBezTo>
                  <a:pt x="51" y="146"/>
                  <a:pt x="51" y="148"/>
                  <a:pt x="51" y="151"/>
                </a:cubicBezTo>
                <a:cubicBezTo>
                  <a:pt x="52" y="164"/>
                  <a:pt x="58" y="172"/>
                  <a:pt x="68" y="175"/>
                </a:cubicBezTo>
                <a:cubicBezTo>
                  <a:pt x="68" y="182"/>
                  <a:pt x="71" y="188"/>
                  <a:pt x="72" y="190"/>
                </a:cubicBezTo>
                <a:cubicBezTo>
                  <a:pt x="67" y="200"/>
                  <a:pt x="63" y="210"/>
                  <a:pt x="60" y="220"/>
                </a:cubicBezTo>
                <a:cubicBezTo>
                  <a:pt x="58" y="226"/>
                  <a:pt x="56" y="232"/>
                  <a:pt x="54" y="238"/>
                </a:cubicBezTo>
                <a:cubicBezTo>
                  <a:pt x="53" y="236"/>
                  <a:pt x="50" y="232"/>
                  <a:pt x="49" y="227"/>
                </a:cubicBezTo>
                <a:cubicBezTo>
                  <a:pt x="52" y="225"/>
                  <a:pt x="55" y="222"/>
                  <a:pt x="57" y="219"/>
                </a:cubicBezTo>
                <a:cubicBezTo>
                  <a:pt x="58" y="217"/>
                  <a:pt x="59" y="215"/>
                  <a:pt x="60" y="213"/>
                </a:cubicBezTo>
                <a:cubicBezTo>
                  <a:pt x="62" y="208"/>
                  <a:pt x="62" y="201"/>
                  <a:pt x="61" y="193"/>
                </a:cubicBezTo>
                <a:cubicBezTo>
                  <a:pt x="60" y="172"/>
                  <a:pt x="44" y="155"/>
                  <a:pt x="43" y="155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5"/>
                  <a:pt x="34" y="162"/>
                  <a:pt x="29" y="172"/>
                </a:cubicBezTo>
                <a:cubicBezTo>
                  <a:pt x="24" y="182"/>
                  <a:pt x="22" y="191"/>
                  <a:pt x="23" y="200"/>
                </a:cubicBezTo>
                <a:cubicBezTo>
                  <a:pt x="24" y="203"/>
                  <a:pt x="24" y="206"/>
                  <a:pt x="25" y="208"/>
                </a:cubicBezTo>
                <a:cubicBezTo>
                  <a:pt x="28" y="221"/>
                  <a:pt x="36" y="227"/>
                  <a:pt x="46" y="228"/>
                </a:cubicBezTo>
                <a:cubicBezTo>
                  <a:pt x="48" y="235"/>
                  <a:pt x="52" y="240"/>
                  <a:pt x="53" y="242"/>
                </a:cubicBezTo>
                <a:cubicBezTo>
                  <a:pt x="51" y="252"/>
                  <a:pt x="49" y="263"/>
                  <a:pt x="48" y="274"/>
                </a:cubicBezTo>
                <a:cubicBezTo>
                  <a:pt x="47" y="280"/>
                  <a:pt x="47" y="286"/>
                  <a:pt x="47" y="293"/>
                </a:cubicBezTo>
                <a:cubicBezTo>
                  <a:pt x="44" y="291"/>
                  <a:pt x="41" y="287"/>
                  <a:pt x="39" y="283"/>
                </a:cubicBezTo>
                <a:cubicBezTo>
                  <a:pt x="42" y="280"/>
                  <a:pt x="44" y="277"/>
                  <a:pt x="45" y="273"/>
                </a:cubicBezTo>
                <a:cubicBezTo>
                  <a:pt x="46" y="271"/>
                  <a:pt x="46" y="269"/>
                  <a:pt x="46" y="267"/>
                </a:cubicBezTo>
                <a:cubicBezTo>
                  <a:pt x="47" y="261"/>
                  <a:pt x="46" y="255"/>
                  <a:pt x="44" y="247"/>
                </a:cubicBezTo>
                <a:cubicBezTo>
                  <a:pt x="41" y="237"/>
                  <a:pt x="35" y="229"/>
                  <a:pt x="29" y="223"/>
                </a:cubicBezTo>
                <a:cubicBezTo>
                  <a:pt x="23" y="217"/>
                  <a:pt x="18" y="214"/>
                  <a:pt x="18" y="213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4"/>
                  <a:pt x="15" y="214"/>
                  <a:pt x="15" y="214"/>
                </a:cubicBezTo>
                <a:cubicBezTo>
                  <a:pt x="15" y="215"/>
                  <a:pt x="10" y="223"/>
                  <a:pt x="7" y="234"/>
                </a:cubicBezTo>
                <a:cubicBezTo>
                  <a:pt x="5" y="244"/>
                  <a:pt x="5" y="254"/>
                  <a:pt x="8" y="262"/>
                </a:cubicBezTo>
                <a:cubicBezTo>
                  <a:pt x="9" y="265"/>
                  <a:pt x="10" y="267"/>
                  <a:pt x="11" y="270"/>
                </a:cubicBezTo>
                <a:cubicBezTo>
                  <a:pt x="18" y="281"/>
                  <a:pt x="26" y="286"/>
                  <a:pt x="37" y="284"/>
                </a:cubicBezTo>
                <a:cubicBezTo>
                  <a:pt x="40" y="291"/>
                  <a:pt x="45" y="295"/>
                  <a:pt x="47" y="296"/>
                </a:cubicBezTo>
                <a:cubicBezTo>
                  <a:pt x="46" y="307"/>
                  <a:pt x="47" y="318"/>
                  <a:pt x="48" y="328"/>
                </a:cubicBezTo>
                <a:cubicBezTo>
                  <a:pt x="49" y="335"/>
                  <a:pt x="50" y="341"/>
                  <a:pt x="51" y="348"/>
                </a:cubicBezTo>
                <a:cubicBezTo>
                  <a:pt x="48" y="346"/>
                  <a:pt x="44" y="344"/>
                  <a:pt x="41" y="340"/>
                </a:cubicBezTo>
                <a:cubicBezTo>
                  <a:pt x="43" y="336"/>
                  <a:pt x="44" y="332"/>
                  <a:pt x="45" y="329"/>
                </a:cubicBezTo>
                <a:cubicBezTo>
                  <a:pt x="45" y="327"/>
                  <a:pt x="45" y="325"/>
                  <a:pt x="45" y="323"/>
                </a:cubicBezTo>
                <a:cubicBezTo>
                  <a:pt x="45" y="317"/>
                  <a:pt x="42" y="310"/>
                  <a:pt x="38" y="303"/>
                </a:cubicBezTo>
                <a:cubicBezTo>
                  <a:pt x="28" y="285"/>
                  <a:pt x="7" y="277"/>
                  <a:pt x="6" y="276"/>
                </a:cubicBezTo>
                <a:cubicBezTo>
                  <a:pt x="4" y="276"/>
                  <a:pt x="4" y="276"/>
                  <a:pt x="4" y="276"/>
                </a:cubicBezTo>
                <a:cubicBezTo>
                  <a:pt x="3" y="278"/>
                  <a:pt x="3" y="278"/>
                  <a:pt x="3" y="278"/>
                </a:cubicBezTo>
                <a:cubicBezTo>
                  <a:pt x="3" y="278"/>
                  <a:pt x="0" y="287"/>
                  <a:pt x="0" y="298"/>
                </a:cubicBezTo>
                <a:cubicBezTo>
                  <a:pt x="0" y="309"/>
                  <a:pt x="2" y="318"/>
                  <a:pt x="6" y="325"/>
                </a:cubicBezTo>
                <a:cubicBezTo>
                  <a:pt x="8" y="328"/>
                  <a:pt x="10" y="330"/>
                  <a:pt x="11" y="332"/>
                </a:cubicBezTo>
                <a:cubicBezTo>
                  <a:pt x="20" y="342"/>
                  <a:pt x="29" y="345"/>
                  <a:pt x="39" y="342"/>
                </a:cubicBezTo>
                <a:cubicBezTo>
                  <a:pt x="44" y="347"/>
                  <a:pt x="49" y="350"/>
                  <a:pt x="51" y="351"/>
                </a:cubicBezTo>
                <a:cubicBezTo>
                  <a:pt x="54" y="362"/>
                  <a:pt x="56" y="372"/>
                  <a:pt x="60" y="382"/>
                </a:cubicBezTo>
                <a:cubicBezTo>
                  <a:pt x="62" y="388"/>
                  <a:pt x="64" y="394"/>
                  <a:pt x="67" y="400"/>
                </a:cubicBezTo>
                <a:cubicBezTo>
                  <a:pt x="64" y="399"/>
                  <a:pt x="59" y="398"/>
                  <a:pt x="56" y="395"/>
                </a:cubicBezTo>
                <a:cubicBezTo>
                  <a:pt x="57" y="391"/>
                  <a:pt x="57" y="387"/>
                  <a:pt x="57" y="383"/>
                </a:cubicBezTo>
                <a:cubicBezTo>
                  <a:pt x="57" y="381"/>
                  <a:pt x="56" y="379"/>
                  <a:pt x="56" y="377"/>
                </a:cubicBezTo>
                <a:cubicBezTo>
                  <a:pt x="54" y="371"/>
                  <a:pt x="50" y="366"/>
                  <a:pt x="45" y="359"/>
                </a:cubicBezTo>
                <a:cubicBezTo>
                  <a:pt x="31" y="344"/>
                  <a:pt x="8" y="340"/>
                  <a:pt x="7" y="340"/>
                </a:cubicBezTo>
                <a:cubicBezTo>
                  <a:pt x="5" y="340"/>
                  <a:pt x="5" y="340"/>
                  <a:pt x="5" y="340"/>
                </a:cubicBezTo>
                <a:cubicBezTo>
                  <a:pt x="5" y="342"/>
                  <a:pt x="5" y="342"/>
                  <a:pt x="5" y="342"/>
                </a:cubicBezTo>
                <a:cubicBezTo>
                  <a:pt x="5" y="342"/>
                  <a:pt x="4" y="352"/>
                  <a:pt x="6" y="363"/>
                </a:cubicBezTo>
                <a:cubicBezTo>
                  <a:pt x="9" y="373"/>
                  <a:pt x="13" y="382"/>
                  <a:pt x="19" y="388"/>
                </a:cubicBezTo>
                <a:cubicBezTo>
                  <a:pt x="21" y="390"/>
                  <a:pt x="23" y="392"/>
                  <a:pt x="25" y="394"/>
                </a:cubicBezTo>
                <a:cubicBezTo>
                  <a:pt x="35" y="402"/>
                  <a:pt x="45" y="402"/>
                  <a:pt x="54" y="397"/>
                </a:cubicBezTo>
                <a:cubicBezTo>
                  <a:pt x="59" y="401"/>
                  <a:pt x="66" y="403"/>
                  <a:pt x="68" y="403"/>
                </a:cubicBezTo>
                <a:cubicBezTo>
                  <a:pt x="72" y="413"/>
                  <a:pt x="77" y="423"/>
                  <a:pt x="83" y="432"/>
                </a:cubicBezTo>
                <a:cubicBezTo>
                  <a:pt x="86" y="437"/>
                  <a:pt x="90" y="443"/>
                  <a:pt x="94" y="448"/>
                </a:cubicBezTo>
                <a:cubicBezTo>
                  <a:pt x="91" y="448"/>
                  <a:pt x="86" y="447"/>
                  <a:pt x="81" y="445"/>
                </a:cubicBezTo>
                <a:cubicBezTo>
                  <a:pt x="82" y="441"/>
                  <a:pt x="81" y="437"/>
                  <a:pt x="80" y="434"/>
                </a:cubicBezTo>
                <a:cubicBezTo>
                  <a:pt x="80" y="432"/>
                  <a:pt x="79" y="430"/>
                  <a:pt x="78" y="428"/>
                </a:cubicBezTo>
                <a:cubicBezTo>
                  <a:pt x="75" y="423"/>
                  <a:pt x="70" y="418"/>
                  <a:pt x="63" y="413"/>
                </a:cubicBezTo>
                <a:cubicBezTo>
                  <a:pt x="55" y="407"/>
                  <a:pt x="45" y="404"/>
                  <a:pt x="37" y="403"/>
                </a:cubicBezTo>
                <a:cubicBezTo>
                  <a:pt x="29" y="402"/>
                  <a:pt x="23" y="402"/>
                  <a:pt x="22" y="402"/>
                </a:cubicBezTo>
                <a:cubicBezTo>
                  <a:pt x="21" y="402"/>
                  <a:pt x="21" y="402"/>
                  <a:pt x="21" y="402"/>
                </a:cubicBezTo>
                <a:cubicBezTo>
                  <a:pt x="21" y="405"/>
                  <a:pt x="21" y="405"/>
                  <a:pt x="21" y="405"/>
                </a:cubicBezTo>
                <a:cubicBezTo>
                  <a:pt x="21" y="405"/>
                  <a:pt x="22" y="414"/>
                  <a:pt x="27" y="425"/>
                </a:cubicBezTo>
                <a:cubicBezTo>
                  <a:pt x="31" y="435"/>
                  <a:pt x="37" y="442"/>
                  <a:pt x="44" y="447"/>
                </a:cubicBezTo>
                <a:cubicBezTo>
                  <a:pt x="46" y="448"/>
                  <a:pt x="49" y="450"/>
                  <a:pt x="51" y="451"/>
                </a:cubicBezTo>
                <a:cubicBezTo>
                  <a:pt x="63" y="456"/>
                  <a:pt x="73" y="455"/>
                  <a:pt x="80" y="448"/>
                </a:cubicBezTo>
                <a:cubicBezTo>
                  <a:pt x="87" y="451"/>
                  <a:pt x="93" y="451"/>
                  <a:pt x="96" y="451"/>
                </a:cubicBezTo>
                <a:cubicBezTo>
                  <a:pt x="102" y="460"/>
                  <a:pt x="109" y="468"/>
                  <a:pt x="116" y="476"/>
                </a:cubicBezTo>
                <a:cubicBezTo>
                  <a:pt x="121" y="480"/>
                  <a:pt x="125" y="485"/>
                  <a:pt x="130" y="489"/>
                </a:cubicBezTo>
                <a:cubicBezTo>
                  <a:pt x="127" y="490"/>
                  <a:pt x="122" y="490"/>
                  <a:pt x="118" y="489"/>
                </a:cubicBezTo>
                <a:cubicBezTo>
                  <a:pt x="117" y="485"/>
                  <a:pt x="116" y="481"/>
                  <a:pt x="114" y="478"/>
                </a:cubicBezTo>
                <a:cubicBezTo>
                  <a:pt x="113" y="476"/>
                  <a:pt x="112" y="474"/>
                  <a:pt x="110" y="473"/>
                </a:cubicBezTo>
                <a:cubicBezTo>
                  <a:pt x="106" y="468"/>
                  <a:pt x="100" y="465"/>
                  <a:pt x="93" y="461"/>
                </a:cubicBezTo>
                <a:cubicBezTo>
                  <a:pt x="83" y="457"/>
                  <a:pt x="73" y="457"/>
                  <a:pt x="65" y="457"/>
                </a:cubicBezTo>
                <a:cubicBezTo>
                  <a:pt x="57" y="458"/>
                  <a:pt x="51" y="460"/>
                  <a:pt x="51" y="460"/>
                </a:cubicBezTo>
                <a:cubicBezTo>
                  <a:pt x="49" y="460"/>
                  <a:pt x="49" y="460"/>
                  <a:pt x="49" y="460"/>
                </a:cubicBezTo>
                <a:cubicBezTo>
                  <a:pt x="50" y="462"/>
                  <a:pt x="50" y="462"/>
                  <a:pt x="50" y="462"/>
                </a:cubicBezTo>
                <a:cubicBezTo>
                  <a:pt x="50" y="463"/>
                  <a:pt x="53" y="472"/>
                  <a:pt x="60" y="481"/>
                </a:cubicBezTo>
                <a:cubicBezTo>
                  <a:pt x="66" y="489"/>
                  <a:pt x="73" y="495"/>
                  <a:pt x="81" y="498"/>
                </a:cubicBezTo>
                <a:cubicBezTo>
                  <a:pt x="84" y="500"/>
                  <a:pt x="87" y="500"/>
                  <a:pt x="89" y="501"/>
                </a:cubicBezTo>
                <a:cubicBezTo>
                  <a:pt x="102" y="504"/>
                  <a:pt x="111" y="500"/>
                  <a:pt x="117" y="491"/>
                </a:cubicBezTo>
                <a:cubicBezTo>
                  <a:pt x="124" y="493"/>
                  <a:pt x="130" y="492"/>
                  <a:pt x="133" y="491"/>
                </a:cubicBezTo>
                <a:cubicBezTo>
                  <a:pt x="141" y="499"/>
                  <a:pt x="149" y="505"/>
                  <a:pt x="158" y="511"/>
                </a:cubicBezTo>
                <a:cubicBezTo>
                  <a:pt x="163" y="515"/>
                  <a:pt x="169" y="518"/>
                  <a:pt x="174" y="521"/>
                </a:cubicBezTo>
                <a:cubicBezTo>
                  <a:pt x="172" y="522"/>
                  <a:pt x="167" y="524"/>
                  <a:pt x="162" y="524"/>
                </a:cubicBezTo>
                <a:cubicBezTo>
                  <a:pt x="161" y="520"/>
                  <a:pt x="159" y="517"/>
                  <a:pt x="156" y="514"/>
                </a:cubicBezTo>
                <a:cubicBezTo>
                  <a:pt x="155" y="512"/>
                  <a:pt x="153" y="511"/>
                  <a:pt x="152" y="510"/>
                </a:cubicBezTo>
                <a:cubicBezTo>
                  <a:pt x="147" y="506"/>
                  <a:pt x="140" y="504"/>
                  <a:pt x="132" y="502"/>
                </a:cubicBezTo>
                <a:cubicBezTo>
                  <a:pt x="122" y="500"/>
                  <a:pt x="112" y="502"/>
                  <a:pt x="104" y="504"/>
                </a:cubicBezTo>
                <a:cubicBezTo>
                  <a:pt x="97" y="506"/>
                  <a:pt x="91" y="509"/>
                  <a:pt x="91" y="510"/>
                </a:cubicBezTo>
                <a:cubicBezTo>
                  <a:pt x="89" y="511"/>
                  <a:pt x="89" y="511"/>
                  <a:pt x="89" y="511"/>
                </a:cubicBezTo>
                <a:cubicBezTo>
                  <a:pt x="90" y="512"/>
                  <a:pt x="90" y="512"/>
                  <a:pt x="90" y="512"/>
                </a:cubicBezTo>
                <a:cubicBezTo>
                  <a:pt x="90" y="513"/>
                  <a:pt x="95" y="521"/>
                  <a:pt x="104" y="528"/>
                </a:cubicBezTo>
                <a:cubicBezTo>
                  <a:pt x="112" y="535"/>
                  <a:pt x="121" y="540"/>
                  <a:pt x="129" y="541"/>
                </a:cubicBezTo>
                <a:cubicBezTo>
                  <a:pt x="132" y="541"/>
                  <a:pt x="135" y="542"/>
                  <a:pt x="137" y="542"/>
                </a:cubicBezTo>
                <a:cubicBezTo>
                  <a:pt x="150" y="542"/>
                  <a:pt x="158" y="536"/>
                  <a:pt x="162" y="527"/>
                </a:cubicBezTo>
                <a:cubicBezTo>
                  <a:pt x="169" y="527"/>
                  <a:pt x="175" y="524"/>
                  <a:pt x="177" y="523"/>
                </a:cubicBezTo>
                <a:cubicBezTo>
                  <a:pt x="187" y="528"/>
                  <a:pt x="196" y="533"/>
                  <a:pt x="206" y="537"/>
                </a:cubicBezTo>
                <a:cubicBezTo>
                  <a:pt x="212" y="539"/>
                  <a:pt x="219" y="541"/>
                  <a:pt x="225" y="543"/>
                </a:cubicBezTo>
                <a:cubicBezTo>
                  <a:pt x="222" y="545"/>
                  <a:pt x="218" y="547"/>
                  <a:pt x="213" y="548"/>
                </a:cubicBezTo>
                <a:cubicBezTo>
                  <a:pt x="211" y="545"/>
                  <a:pt x="208" y="542"/>
                  <a:pt x="205" y="540"/>
                </a:cubicBezTo>
                <a:cubicBezTo>
                  <a:pt x="204" y="539"/>
                  <a:pt x="202" y="538"/>
                  <a:pt x="200" y="537"/>
                </a:cubicBezTo>
                <a:cubicBezTo>
                  <a:pt x="195" y="535"/>
                  <a:pt x="188" y="534"/>
                  <a:pt x="179" y="534"/>
                </a:cubicBezTo>
                <a:cubicBezTo>
                  <a:pt x="169" y="534"/>
                  <a:pt x="160" y="538"/>
                  <a:pt x="152" y="542"/>
                </a:cubicBezTo>
                <a:cubicBezTo>
                  <a:pt x="145" y="546"/>
                  <a:pt x="141" y="549"/>
                  <a:pt x="140" y="550"/>
                </a:cubicBezTo>
                <a:cubicBezTo>
                  <a:pt x="139" y="551"/>
                  <a:pt x="139" y="551"/>
                  <a:pt x="139" y="551"/>
                </a:cubicBezTo>
                <a:cubicBezTo>
                  <a:pt x="141" y="553"/>
                  <a:pt x="141" y="553"/>
                  <a:pt x="141" y="553"/>
                </a:cubicBezTo>
                <a:cubicBezTo>
                  <a:pt x="141" y="553"/>
                  <a:pt x="147" y="560"/>
                  <a:pt x="157" y="565"/>
                </a:cubicBezTo>
                <a:cubicBezTo>
                  <a:pt x="167" y="570"/>
                  <a:pt x="176" y="573"/>
                  <a:pt x="184" y="572"/>
                </a:cubicBezTo>
                <a:cubicBezTo>
                  <a:pt x="187" y="572"/>
                  <a:pt x="190" y="572"/>
                  <a:pt x="193" y="571"/>
                </a:cubicBezTo>
                <a:cubicBezTo>
                  <a:pt x="206" y="568"/>
                  <a:pt x="212" y="561"/>
                  <a:pt x="214" y="551"/>
                </a:cubicBezTo>
                <a:cubicBezTo>
                  <a:pt x="221" y="549"/>
                  <a:pt x="226" y="546"/>
                  <a:pt x="228" y="544"/>
                </a:cubicBezTo>
                <a:cubicBezTo>
                  <a:pt x="238" y="547"/>
                  <a:pt x="249" y="550"/>
                  <a:pt x="259" y="552"/>
                </a:cubicBezTo>
                <a:cubicBezTo>
                  <a:pt x="266" y="553"/>
                  <a:pt x="272" y="553"/>
                  <a:pt x="279" y="554"/>
                </a:cubicBezTo>
                <a:cubicBezTo>
                  <a:pt x="276" y="556"/>
                  <a:pt x="273" y="559"/>
                  <a:pt x="268" y="561"/>
                </a:cubicBezTo>
                <a:cubicBezTo>
                  <a:pt x="265" y="558"/>
                  <a:pt x="262" y="556"/>
                  <a:pt x="259" y="555"/>
                </a:cubicBezTo>
                <a:cubicBezTo>
                  <a:pt x="257" y="554"/>
                  <a:pt x="255" y="553"/>
                  <a:pt x="253" y="553"/>
                </a:cubicBezTo>
                <a:cubicBezTo>
                  <a:pt x="247" y="552"/>
                  <a:pt x="240" y="552"/>
                  <a:pt x="232" y="554"/>
                </a:cubicBezTo>
                <a:cubicBezTo>
                  <a:pt x="222" y="557"/>
                  <a:pt x="214" y="563"/>
                  <a:pt x="208" y="568"/>
                </a:cubicBezTo>
                <a:cubicBezTo>
                  <a:pt x="202" y="573"/>
                  <a:pt x="198" y="578"/>
                  <a:pt x="198" y="578"/>
                </a:cubicBezTo>
                <a:cubicBezTo>
                  <a:pt x="197" y="580"/>
                  <a:pt x="197" y="580"/>
                  <a:pt x="197" y="580"/>
                </a:cubicBezTo>
                <a:cubicBezTo>
                  <a:pt x="198" y="581"/>
                  <a:pt x="198" y="581"/>
                  <a:pt x="198" y="581"/>
                </a:cubicBezTo>
                <a:cubicBezTo>
                  <a:pt x="199" y="581"/>
                  <a:pt x="206" y="587"/>
                  <a:pt x="218" y="590"/>
                </a:cubicBezTo>
                <a:cubicBezTo>
                  <a:pt x="228" y="593"/>
                  <a:pt x="237" y="593"/>
                  <a:pt x="245" y="591"/>
                </a:cubicBezTo>
                <a:cubicBezTo>
                  <a:pt x="248" y="590"/>
                  <a:pt x="251" y="589"/>
                  <a:pt x="253" y="588"/>
                </a:cubicBezTo>
                <a:cubicBezTo>
                  <a:pt x="265" y="583"/>
                  <a:pt x="270" y="574"/>
                  <a:pt x="270" y="564"/>
                </a:cubicBezTo>
                <a:cubicBezTo>
                  <a:pt x="276" y="561"/>
                  <a:pt x="280" y="556"/>
                  <a:pt x="282" y="554"/>
                </a:cubicBezTo>
                <a:cubicBezTo>
                  <a:pt x="293" y="555"/>
                  <a:pt x="304" y="555"/>
                  <a:pt x="314" y="555"/>
                </a:cubicBezTo>
                <a:cubicBezTo>
                  <a:pt x="321" y="554"/>
                  <a:pt x="327" y="554"/>
                  <a:pt x="333" y="553"/>
                </a:cubicBezTo>
                <a:cubicBezTo>
                  <a:pt x="332" y="555"/>
                  <a:pt x="329" y="559"/>
                  <a:pt x="325" y="562"/>
                </a:cubicBezTo>
                <a:cubicBezTo>
                  <a:pt x="322" y="560"/>
                  <a:pt x="318" y="558"/>
                  <a:pt x="314" y="558"/>
                </a:cubicBezTo>
                <a:cubicBezTo>
                  <a:pt x="312" y="557"/>
                  <a:pt x="310" y="557"/>
                  <a:pt x="308" y="557"/>
                </a:cubicBezTo>
                <a:cubicBezTo>
                  <a:pt x="302" y="557"/>
                  <a:pt x="296" y="559"/>
                  <a:pt x="288" y="563"/>
                </a:cubicBezTo>
                <a:cubicBezTo>
                  <a:pt x="270" y="572"/>
                  <a:pt x="260" y="593"/>
                  <a:pt x="260" y="594"/>
                </a:cubicBezTo>
                <a:cubicBezTo>
                  <a:pt x="259" y="596"/>
                  <a:pt x="259" y="596"/>
                  <a:pt x="259" y="596"/>
                </a:cubicBezTo>
                <a:cubicBezTo>
                  <a:pt x="261" y="597"/>
                  <a:pt x="261" y="597"/>
                  <a:pt x="261" y="597"/>
                </a:cubicBezTo>
                <a:cubicBezTo>
                  <a:pt x="261" y="597"/>
                  <a:pt x="270" y="600"/>
                  <a:pt x="282" y="601"/>
                </a:cubicBezTo>
                <a:cubicBezTo>
                  <a:pt x="292" y="602"/>
                  <a:pt x="302" y="600"/>
                  <a:pt x="309" y="596"/>
                </a:cubicBezTo>
                <a:cubicBezTo>
                  <a:pt x="312" y="594"/>
                  <a:pt x="314" y="593"/>
                  <a:pt x="316" y="591"/>
                </a:cubicBezTo>
                <a:cubicBezTo>
                  <a:pt x="327" y="583"/>
                  <a:pt x="330" y="574"/>
                  <a:pt x="327" y="564"/>
                </a:cubicBezTo>
                <a:cubicBezTo>
                  <a:pt x="332" y="560"/>
                  <a:pt x="336" y="555"/>
                  <a:pt x="337" y="552"/>
                </a:cubicBezTo>
                <a:cubicBezTo>
                  <a:pt x="348" y="551"/>
                  <a:pt x="358" y="549"/>
                  <a:pt x="368" y="546"/>
                </a:cubicBezTo>
                <a:cubicBezTo>
                  <a:pt x="375" y="544"/>
                  <a:pt x="381" y="542"/>
                  <a:pt x="387" y="540"/>
                </a:cubicBezTo>
                <a:cubicBezTo>
                  <a:pt x="386" y="543"/>
                  <a:pt x="384" y="547"/>
                  <a:pt x="381" y="551"/>
                </a:cubicBezTo>
                <a:cubicBezTo>
                  <a:pt x="377" y="549"/>
                  <a:pt x="373" y="549"/>
                  <a:pt x="369" y="549"/>
                </a:cubicBezTo>
                <a:cubicBezTo>
                  <a:pt x="367" y="549"/>
                  <a:pt x="365" y="549"/>
                  <a:pt x="363" y="550"/>
                </a:cubicBezTo>
                <a:cubicBezTo>
                  <a:pt x="357" y="551"/>
                  <a:pt x="351" y="554"/>
                  <a:pt x="345" y="560"/>
                </a:cubicBezTo>
                <a:cubicBezTo>
                  <a:pt x="329" y="572"/>
                  <a:pt x="324" y="595"/>
                  <a:pt x="324" y="596"/>
                </a:cubicBezTo>
                <a:cubicBezTo>
                  <a:pt x="323" y="598"/>
                  <a:pt x="323" y="598"/>
                  <a:pt x="323" y="598"/>
                </a:cubicBezTo>
                <a:cubicBezTo>
                  <a:pt x="325" y="598"/>
                  <a:pt x="325" y="598"/>
                  <a:pt x="325" y="598"/>
                </a:cubicBezTo>
                <a:cubicBezTo>
                  <a:pt x="326" y="598"/>
                  <a:pt x="335" y="600"/>
                  <a:pt x="347" y="598"/>
                </a:cubicBezTo>
                <a:cubicBezTo>
                  <a:pt x="357" y="596"/>
                  <a:pt x="366" y="593"/>
                  <a:pt x="372" y="587"/>
                </a:cubicBezTo>
                <a:cubicBezTo>
                  <a:pt x="375" y="585"/>
                  <a:pt x="377" y="583"/>
                  <a:pt x="378" y="581"/>
                </a:cubicBezTo>
                <a:cubicBezTo>
                  <a:pt x="387" y="571"/>
                  <a:pt x="388" y="562"/>
                  <a:pt x="383" y="552"/>
                </a:cubicBezTo>
                <a:cubicBezTo>
                  <a:pt x="387" y="547"/>
                  <a:pt x="389" y="541"/>
                  <a:pt x="390" y="539"/>
                </a:cubicBezTo>
                <a:cubicBezTo>
                  <a:pt x="400" y="535"/>
                  <a:pt x="410" y="530"/>
                  <a:pt x="419" y="525"/>
                </a:cubicBezTo>
                <a:cubicBezTo>
                  <a:pt x="425" y="522"/>
                  <a:pt x="431" y="519"/>
                  <a:pt x="436" y="516"/>
                </a:cubicBezTo>
                <a:cubicBezTo>
                  <a:pt x="436" y="519"/>
                  <a:pt x="435" y="523"/>
                  <a:pt x="433" y="528"/>
                </a:cubicBezTo>
                <a:cubicBezTo>
                  <a:pt x="428" y="527"/>
                  <a:pt x="425" y="527"/>
                  <a:pt x="421" y="528"/>
                </a:cubicBezTo>
                <a:cubicBezTo>
                  <a:pt x="419" y="529"/>
                  <a:pt x="417" y="529"/>
                  <a:pt x="415" y="530"/>
                </a:cubicBezTo>
                <a:cubicBezTo>
                  <a:pt x="410" y="533"/>
                  <a:pt x="405" y="538"/>
                  <a:pt x="399" y="544"/>
                </a:cubicBezTo>
                <a:cubicBezTo>
                  <a:pt x="387" y="560"/>
                  <a:pt x="386" y="583"/>
                  <a:pt x="387" y="584"/>
                </a:cubicBezTo>
                <a:cubicBezTo>
                  <a:pt x="387" y="586"/>
                  <a:pt x="387" y="586"/>
                  <a:pt x="387" y="586"/>
                </a:cubicBezTo>
                <a:cubicBezTo>
                  <a:pt x="389" y="586"/>
                  <a:pt x="389" y="586"/>
                  <a:pt x="389" y="586"/>
                </a:cubicBezTo>
                <a:cubicBezTo>
                  <a:pt x="389" y="586"/>
                  <a:pt x="399" y="585"/>
                  <a:pt x="409" y="581"/>
                </a:cubicBezTo>
                <a:cubicBezTo>
                  <a:pt x="419" y="577"/>
                  <a:pt x="427" y="572"/>
                  <a:pt x="432" y="565"/>
                </a:cubicBezTo>
                <a:cubicBezTo>
                  <a:pt x="434" y="563"/>
                  <a:pt x="435" y="560"/>
                  <a:pt x="437" y="558"/>
                </a:cubicBezTo>
                <a:cubicBezTo>
                  <a:pt x="443" y="546"/>
                  <a:pt x="442" y="537"/>
                  <a:pt x="435" y="529"/>
                </a:cubicBezTo>
                <a:cubicBezTo>
                  <a:pt x="438" y="523"/>
                  <a:pt x="439" y="516"/>
                  <a:pt x="439" y="514"/>
                </a:cubicBezTo>
                <a:cubicBezTo>
                  <a:pt x="448" y="508"/>
                  <a:pt x="457" y="502"/>
                  <a:pt x="465" y="495"/>
                </a:cubicBezTo>
                <a:cubicBezTo>
                  <a:pt x="470" y="490"/>
                  <a:pt x="475" y="486"/>
                  <a:pt x="479" y="481"/>
                </a:cubicBezTo>
                <a:cubicBezTo>
                  <a:pt x="479" y="484"/>
                  <a:pt x="479" y="489"/>
                  <a:pt x="478" y="494"/>
                </a:cubicBezTo>
                <a:cubicBezTo>
                  <a:pt x="474" y="494"/>
                  <a:pt x="470" y="495"/>
                  <a:pt x="467" y="497"/>
                </a:cubicBezTo>
                <a:cubicBezTo>
                  <a:pt x="465" y="498"/>
                  <a:pt x="463" y="499"/>
                  <a:pt x="462" y="500"/>
                </a:cubicBezTo>
                <a:cubicBezTo>
                  <a:pt x="457" y="504"/>
                  <a:pt x="453" y="510"/>
                  <a:pt x="449" y="517"/>
                </a:cubicBezTo>
                <a:cubicBezTo>
                  <a:pt x="440" y="535"/>
                  <a:pt x="445" y="558"/>
                  <a:pt x="445" y="559"/>
                </a:cubicBezTo>
                <a:cubicBezTo>
                  <a:pt x="446" y="561"/>
                  <a:pt x="446" y="561"/>
                  <a:pt x="446" y="561"/>
                </a:cubicBezTo>
                <a:cubicBezTo>
                  <a:pt x="448" y="560"/>
                  <a:pt x="448" y="560"/>
                  <a:pt x="448" y="560"/>
                </a:cubicBezTo>
                <a:cubicBezTo>
                  <a:pt x="448" y="560"/>
                  <a:pt x="457" y="558"/>
                  <a:pt x="467" y="551"/>
                </a:cubicBezTo>
                <a:cubicBezTo>
                  <a:pt x="476" y="545"/>
                  <a:pt x="482" y="538"/>
                  <a:pt x="486" y="531"/>
                </a:cubicBezTo>
                <a:cubicBezTo>
                  <a:pt x="487" y="528"/>
                  <a:pt x="488" y="525"/>
                  <a:pt x="489" y="523"/>
                </a:cubicBezTo>
                <a:cubicBezTo>
                  <a:pt x="492" y="510"/>
                  <a:pt x="489" y="501"/>
                  <a:pt x="481" y="495"/>
                </a:cubicBezTo>
                <a:cubicBezTo>
                  <a:pt x="483" y="488"/>
                  <a:pt x="482" y="481"/>
                  <a:pt x="482" y="479"/>
                </a:cubicBezTo>
                <a:cubicBezTo>
                  <a:pt x="489" y="471"/>
                  <a:pt x="496" y="463"/>
                  <a:pt x="503" y="455"/>
                </a:cubicBezTo>
                <a:cubicBezTo>
                  <a:pt x="507" y="450"/>
                  <a:pt x="510" y="444"/>
                  <a:pt x="514" y="439"/>
                </a:cubicBezTo>
                <a:cubicBezTo>
                  <a:pt x="515" y="442"/>
                  <a:pt x="516" y="446"/>
                  <a:pt x="515" y="451"/>
                </a:cubicBezTo>
                <a:cubicBezTo>
                  <a:pt x="511" y="452"/>
                  <a:pt x="508" y="454"/>
                  <a:pt x="505" y="457"/>
                </a:cubicBezTo>
                <a:cubicBezTo>
                  <a:pt x="504" y="458"/>
                  <a:pt x="502" y="459"/>
                  <a:pt x="501" y="461"/>
                </a:cubicBezTo>
                <a:cubicBezTo>
                  <a:pt x="497" y="466"/>
                  <a:pt x="494" y="472"/>
                  <a:pt x="492" y="480"/>
                </a:cubicBezTo>
                <a:cubicBezTo>
                  <a:pt x="487" y="500"/>
                  <a:pt x="497" y="521"/>
                  <a:pt x="497" y="522"/>
                </a:cubicBezTo>
                <a:cubicBezTo>
                  <a:pt x="498" y="523"/>
                  <a:pt x="498" y="523"/>
                  <a:pt x="498" y="523"/>
                </a:cubicBezTo>
                <a:cubicBezTo>
                  <a:pt x="500" y="522"/>
                  <a:pt x="500" y="522"/>
                  <a:pt x="500" y="522"/>
                </a:cubicBezTo>
                <a:cubicBezTo>
                  <a:pt x="501" y="522"/>
                  <a:pt x="509" y="518"/>
                  <a:pt x="517" y="510"/>
                </a:cubicBezTo>
                <a:cubicBezTo>
                  <a:pt x="524" y="502"/>
                  <a:pt x="529" y="494"/>
                  <a:pt x="531" y="486"/>
                </a:cubicBezTo>
                <a:cubicBezTo>
                  <a:pt x="531" y="482"/>
                  <a:pt x="532" y="480"/>
                  <a:pt x="532" y="477"/>
                </a:cubicBezTo>
                <a:cubicBezTo>
                  <a:pt x="533" y="464"/>
                  <a:pt x="528" y="456"/>
                  <a:pt x="518" y="451"/>
                </a:cubicBezTo>
                <a:cubicBezTo>
                  <a:pt x="519" y="444"/>
                  <a:pt x="517" y="438"/>
                  <a:pt x="516" y="436"/>
                </a:cubicBezTo>
                <a:cubicBezTo>
                  <a:pt x="521" y="427"/>
                  <a:pt x="527" y="417"/>
                  <a:pt x="531" y="408"/>
                </a:cubicBezTo>
                <a:cubicBezTo>
                  <a:pt x="534" y="402"/>
                  <a:pt x="536" y="396"/>
                  <a:pt x="538" y="390"/>
                </a:cubicBezTo>
                <a:cubicBezTo>
                  <a:pt x="540" y="392"/>
                  <a:pt x="542" y="397"/>
                  <a:pt x="543" y="402"/>
                </a:cubicBezTo>
                <a:cubicBezTo>
                  <a:pt x="539" y="404"/>
                  <a:pt x="536" y="406"/>
                  <a:pt x="534" y="409"/>
                </a:cubicBezTo>
                <a:cubicBezTo>
                  <a:pt x="533" y="411"/>
                  <a:pt x="532" y="412"/>
                  <a:pt x="531" y="414"/>
                </a:cubicBezTo>
                <a:cubicBezTo>
                  <a:pt x="528" y="419"/>
                  <a:pt x="527" y="426"/>
                  <a:pt x="526" y="435"/>
                </a:cubicBezTo>
                <a:cubicBezTo>
                  <a:pt x="526" y="455"/>
                  <a:pt x="540" y="473"/>
                  <a:pt x="540" y="474"/>
                </a:cubicBezTo>
                <a:cubicBezTo>
                  <a:pt x="541" y="476"/>
                  <a:pt x="541" y="476"/>
                  <a:pt x="541" y="476"/>
                </a:cubicBezTo>
                <a:cubicBezTo>
                  <a:pt x="543" y="474"/>
                  <a:pt x="543" y="474"/>
                  <a:pt x="543" y="474"/>
                </a:cubicBezTo>
                <a:cubicBezTo>
                  <a:pt x="543" y="474"/>
                  <a:pt x="551" y="468"/>
                  <a:pt x="557" y="458"/>
                </a:cubicBezTo>
                <a:cubicBezTo>
                  <a:pt x="562" y="449"/>
                  <a:pt x="565" y="440"/>
                  <a:pt x="565" y="432"/>
                </a:cubicBezTo>
                <a:cubicBezTo>
                  <a:pt x="565" y="429"/>
                  <a:pt x="565" y="426"/>
                  <a:pt x="564" y="423"/>
                </a:cubicBezTo>
                <a:cubicBezTo>
                  <a:pt x="562" y="410"/>
                  <a:pt x="556" y="403"/>
                  <a:pt x="545" y="401"/>
                </a:cubicBezTo>
                <a:cubicBezTo>
                  <a:pt x="544" y="394"/>
                  <a:pt x="541" y="389"/>
                  <a:pt x="540" y="387"/>
                </a:cubicBezTo>
                <a:cubicBezTo>
                  <a:pt x="543" y="376"/>
                  <a:pt x="546" y="366"/>
                  <a:pt x="549" y="356"/>
                </a:cubicBezTo>
                <a:cubicBezTo>
                  <a:pt x="550" y="349"/>
                  <a:pt x="551" y="343"/>
                  <a:pt x="552" y="337"/>
                </a:cubicBezTo>
                <a:cubicBezTo>
                  <a:pt x="554" y="339"/>
                  <a:pt x="557" y="342"/>
                  <a:pt x="559" y="347"/>
                </a:cubicBezTo>
                <a:cubicBezTo>
                  <a:pt x="556" y="350"/>
                  <a:pt x="553" y="353"/>
                  <a:pt x="552" y="356"/>
                </a:cubicBezTo>
                <a:cubicBezTo>
                  <a:pt x="551" y="358"/>
                  <a:pt x="550" y="360"/>
                  <a:pt x="550" y="362"/>
                </a:cubicBezTo>
                <a:cubicBezTo>
                  <a:pt x="548" y="368"/>
                  <a:pt x="548" y="375"/>
                  <a:pt x="550" y="383"/>
                </a:cubicBezTo>
                <a:cubicBezTo>
                  <a:pt x="554" y="403"/>
                  <a:pt x="571" y="418"/>
                  <a:pt x="572" y="419"/>
                </a:cubicBezTo>
                <a:cubicBezTo>
                  <a:pt x="573" y="420"/>
                  <a:pt x="573" y="420"/>
                  <a:pt x="573" y="420"/>
                </a:cubicBezTo>
                <a:cubicBezTo>
                  <a:pt x="575" y="418"/>
                  <a:pt x="575" y="418"/>
                  <a:pt x="575" y="418"/>
                </a:cubicBezTo>
                <a:cubicBezTo>
                  <a:pt x="575" y="418"/>
                  <a:pt x="581" y="410"/>
                  <a:pt x="585" y="399"/>
                </a:cubicBezTo>
                <a:cubicBezTo>
                  <a:pt x="588" y="389"/>
                  <a:pt x="589" y="380"/>
                  <a:pt x="587" y="372"/>
                </a:cubicBezTo>
                <a:cubicBezTo>
                  <a:pt x="586" y="369"/>
                  <a:pt x="585" y="366"/>
                  <a:pt x="585" y="363"/>
                </a:cubicBezTo>
                <a:cubicBezTo>
                  <a:pt x="580" y="351"/>
                  <a:pt x="572" y="346"/>
                  <a:pt x="561" y="346"/>
                </a:cubicBezTo>
                <a:cubicBezTo>
                  <a:pt x="559" y="340"/>
                  <a:pt x="554" y="335"/>
                  <a:pt x="552" y="333"/>
                </a:cubicBezTo>
                <a:cubicBezTo>
                  <a:pt x="554" y="322"/>
                  <a:pt x="554" y="312"/>
                  <a:pt x="554" y="301"/>
                </a:cubicBezTo>
                <a:cubicBezTo>
                  <a:pt x="554" y="295"/>
                  <a:pt x="554" y="288"/>
                  <a:pt x="554" y="282"/>
                </a:cubicBezTo>
                <a:cubicBezTo>
                  <a:pt x="556" y="283"/>
                  <a:pt x="560" y="286"/>
                  <a:pt x="562" y="291"/>
                </a:cubicBezTo>
                <a:cubicBezTo>
                  <a:pt x="560" y="294"/>
                  <a:pt x="558" y="297"/>
                  <a:pt x="558" y="301"/>
                </a:cubicBezTo>
                <a:cubicBezTo>
                  <a:pt x="557" y="303"/>
                  <a:pt x="557" y="305"/>
                  <a:pt x="557" y="307"/>
                </a:cubicBezTo>
                <a:cubicBezTo>
                  <a:pt x="557" y="313"/>
                  <a:pt x="558" y="320"/>
                  <a:pt x="562" y="327"/>
                </a:cubicBezTo>
                <a:cubicBezTo>
                  <a:pt x="570" y="346"/>
                  <a:pt x="590" y="357"/>
                  <a:pt x="591" y="358"/>
                </a:cubicBezTo>
                <a:cubicBezTo>
                  <a:pt x="593" y="358"/>
                  <a:pt x="593" y="358"/>
                  <a:pt x="593" y="358"/>
                </a:cubicBezTo>
                <a:cubicBezTo>
                  <a:pt x="594" y="356"/>
                  <a:pt x="594" y="356"/>
                  <a:pt x="594" y="356"/>
                </a:cubicBezTo>
                <a:cubicBezTo>
                  <a:pt x="594" y="356"/>
                  <a:pt x="598" y="348"/>
                  <a:pt x="599" y="336"/>
                </a:cubicBezTo>
                <a:cubicBezTo>
                  <a:pt x="600" y="325"/>
                  <a:pt x="599" y="316"/>
                  <a:pt x="595" y="308"/>
                </a:cubicBezTo>
                <a:cubicBezTo>
                  <a:pt x="594" y="306"/>
                  <a:pt x="593" y="303"/>
                  <a:pt x="591" y="301"/>
                </a:cubicBezTo>
                <a:close/>
                <a:moveTo>
                  <a:pt x="556" y="245"/>
                </a:moveTo>
                <a:cubicBezTo>
                  <a:pt x="556" y="243"/>
                  <a:pt x="556" y="240"/>
                  <a:pt x="557" y="238"/>
                </a:cubicBezTo>
                <a:cubicBezTo>
                  <a:pt x="559" y="240"/>
                  <a:pt x="561" y="241"/>
                  <a:pt x="562" y="243"/>
                </a:cubicBezTo>
                <a:cubicBezTo>
                  <a:pt x="564" y="245"/>
                  <a:pt x="566" y="247"/>
                  <a:pt x="567" y="249"/>
                </a:cubicBezTo>
                <a:cubicBezTo>
                  <a:pt x="566" y="254"/>
                  <a:pt x="564" y="259"/>
                  <a:pt x="562" y="264"/>
                </a:cubicBezTo>
                <a:cubicBezTo>
                  <a:pt x="559" y="260"/>
                  <a:pt x="557" y="255"/>
                  <a:pt x="556" y="251"/>
                </a:cubicBezTo>
                <a:cubicBezTo>
                  <a:pt x="556" y="249"/>
                  <a:pt x="556" y="247"/>
                  <a:pt x="556" y="245"/>
                </a:cubicBezTo>
                <a:close/>
                <a:moveTo>
                  <a:pt x="564" y="268"/>
                </a:moveTo>
                <a:cubicBezTo>
                  <a:pt x="564" y="268"/>
                  <a:pt x="564" y="267"/>
                  <a:pt x="564" y="267"/>
                </a:cubicBezTo>
                <a:cubicBezTo>
                  <a:pt x="566" y="262"/>
                  <a:pt x="568" y="257"/>
                  <a:pt x="569" y="252"/>
                </a:cubicBezTo>
                <a:cubicBezTo>
                  <a:pt x="573" y="256"/>
                  <a:pt x="576" y="260"/>
                  <a:pt x="579" y="265"/>
                </a:cubicBezTo>
                <a:cubicBezTo>
                  <a:pt x="577" y="269"/>
                  <a:pt x="576" y="273"/>
                  <a:pt x="574" y="278"/>
                </a:cubicBezTo>
                <a:cubicBezTo>
                  <a:pt x="570" y="275"/>
                  <a:pt x="567" y="272"/>
                  <a:pt x="564" y="268"/>
                </a:cubicBezTo>
                <a:close/>
                <a:moveTo>
                  <a:pt x="596" y="272"/>
                </a:moveTo>
                <a:cubicBezTo>
                  <a:pt x="596" y="277"/>
                  <a:pt x="596" y="283"/>
                  <a:pt x="595" y="286"/>
                </a:cubicBezTo>
                <a:cubicBezTo>
                  <a:pt x="591" y="279"/>
                  <a:pt x="587" y="272"/>
                  <a:pt x="583" y="266"/>
                </a:cubicBezTo>
                <a:cubicBezTo>
                  <a:pt x="594" y="265"/>
                  <a:pt x="594" y="265"/>
                  <a:pt x="594" y="265"/>
                </a:cubicBezTo>
                <a:cubicBezTo>
                  <a:pt x="595" y="267"/>
                  <a:pt x="595" y="269"/>
                  <a:pt x="596" y="272"/>
                </a:cubicBezTo>
                <a:close/>
                <a:moveTo>
                  <a:pt x="576" y="279"/>
                </a:moveTo>
                <a:cubicBezTo>
                  <a:pt x="578" y="276"/>
                  <a:pt x="579" y="272"/>
                  <a:pt x="581" y="268"/>
                </a:cubicBezTo>
                <a:cubicBezTo>
                  <a:pt x="585" y="274"/>
                  <a:pt x="589" y="281"/>
                  <a:pt x="593" y="288"/>
                </a:cubicBezTo>
                <a:cubicBezTo>
                  <a:pt x="589" y="286"/>
                  <a:pt x="583" y="284"/>
                  <a:pt x="576" y="279"/>
                </a:cubicBezTo>
                <a:close/>
                <a:moveTo>
                  <a:pt x="594" y="261"/>
                </a:moveTo>
                <a:cubicBezTo>
                  <a:pt x="581" y="263"/>
                  <a:pt x="581" y="263"/>
                  <a:pt x="581" y="263"/>
                </a:cubicBezTo>
                <a:cubicBezTo>
                  <a:pt x="578" y="259"/>
                  <a:pt x="575" y="254"/>
                  <a:pt x="571" y="250"/>
                </a:cubicBezTo>
                <a:cubicBezTo>
                  <a:pt x="586" y="247"/>
                  <a:pt x="586" y="247"/>
                  <a:pt x="586" y="247"/>
                </a:cubicBezTo>
                <a:cubicBezTo>
                  <a:pt x="587" y="247"/>
                  <a:pt x="587" y="248"/>
                  <a:pt x="587" y="248"/>
                </a:cubicBezTo>
                <a:cubicBezTo>
                  <a:pt x="590" y="252"/>
                  <a:pt x="592" y="256"/>
                  <a:pt x="594" y="261"/>
                </a:cubicBezTo>
                <a:close/>
                <a:moveTo>
                  <a:pt x="579" y="240"/>
                </a:moveTo>
                <a:cubicBezTo>
                  <a:pt x="581" y="241"/>
                  <a:pt x="582" y="242"/>
                  <a:pt x="584" y="244"/>
                </a:cubicBezTo>
                <a:cubicBezTo>
                  <a:pt x="569" y="247"/>
                  <a:pt x="569" y="247"/>
                  <a:pt x="569" y="247"/>
                </a:cubicBezTo>
                <a:cubicBezTo>
                  <a:pt x="568" y="246"/>
                  <a:pt x="567" y="244"/>
                  <a:pt x="565" y="243"/>
                </a:cubicBezTo>
                <a:cubicBezTo>
                  <a:pt x="563" y="240"/>
                  <a:pt x="561" y="238"/>
                  <a:pt x="559" y="236"/>
                </a:cubicBezTo>
                <a:cubicBezTo>
                  <a:pt x="564" y="234"/>
                  <a:pt x="571" y="233"/>
                  <a:pt x="579" y="240"/>
                </a:cubicBezTo>
                <a:close/>
                <a:moveTo>
                  <a:pt x="539" y="197"/>
                </a:moveTo>
                <a:cubicBezTo>
                  <a:pt x="539" y="195"/>
                  <a:pt x="538" y="193"/>
                  <a:pt x="538" y="191"/>
                </a:cubicBezTo>
                <a:cubicBezTo>
                  <a:pt x="537" y="189"/>
                  <a:pt x="537" y="187"/>
                  <a:pt x="538" y="184"/>
                </a:cubicBezTo>
                <a:cubicBezTo>
                  <a:pt x="540" y="185"/>
                  <a:pt x="542" y="187"/>
                  <a:pt x="544" y="188"/>
                </a:cubicBezTo>
                <a:cubicBezTo>
                  <a:pt x="546" y="190"/>
                  <a:pt x="548" y="191"/>
                  <a:pt x="550" y="193"/>
                </a:cubicBezTo>
                <a:cubicBezTo>
                  <a:pt x="549" y="198"/>
                  <a:pt x="549" y="204"/>
                  <a:pt x="548" y="209"/>
                </a:cubicBezTo>
                <a:cubicBezTo>
                  <a:pt x="544" y="205"/>
                  <a:pt x="541" y="201"/>
                  <a:pt x="539" y="197"/>
                </a:cubicBezTo>
                <a:close/>
                <a:moveTo>
                  <a:pt x="550" y="211"/>
                </a:moveTo>
                <a:cubicBezTo>
                  <a:pt x="551" y="206"/>
                  <a:pt x="552" y="201"/>
                  <a:pt x="552" y="195"/>
                </a:cubicBezTo>
                <a:cubicBezTo>
                  <a:pt x="557" y="199"/>
                  <a:pt x="561" y="202"/>
                  <a:pt x="565" y="206"/>
                </a:cubicBezTo>
                <a:cubicBezTo>
                  <a:pt x="564" y="210"/>
                  <a:pt x="563" y="215"/>
                  <a:pt x="562" y="219"/>
                </a:cubicBezTo>
                <a:cubicBezTo>
                  <a:pt x="559" y="218"/>
                  <a:pt x="555" y="215"/>
                  <a:pt x="551" y="212"/>
                </a:cubicBezTo>
                <a:cubicBezTo>
                  <a:pt x="551" y="212"/>
                  <a:pt x="551" y="212"/>
                  <a:pt x="550" y="211"/>
                </a:cubicBezTo>
                <a:close/>
                <a:moveTo>
                  <a:pt x="565" y="221"/>
                </a:moveTo>
                <a:cubicBezTo>
                  <a:pt x="566" y="217"/>
                  <a:pt x="567" y="212"/>
                  <a:pt x="567" y="208"/>
                </a:cubicBezTo>
                <a:cubicBezTo>
                  <a:pt x="573" y="214"/>
                  <a:pt x="578" y="219"/>
                  <a:pt x="583" y="225"/>
                </a:cubicBezTo>
                <a:cubicBezTo>
                  <a:pt x="579" y="225"/>
                  <a:pt x="572" y="224"/>
                  <a:pt x="565" y="221"/>
                </a:cubicBezTo>
                <a:close/>
                <a:moveTo>
                  <a:pt x="585" y="223"/>
                </a:moveTo>
                <a:cubicBezTo>
                  <a:pt x="580" y="217"/>
                  <a:pt x="574" y="211"/>
                  <a:pt x="569" y="206"/>
                </a:cubicBezTo>
                <a:cubicBezTo>
                  <a:pt x="580" y="202"/>
                  <a:pt x="580" y="202"/>
                  <a:pt x="580" y="202"/>
                </a:cubicBezTo>
                <a:cubicBezTo>
                  <a:pt x="581" y="204"/>
                  <a:pt x="582" y="206"/>
                  <a:pt x="582" y="209"/>
                </a:cubicBezTo>
                <a:cubicBezTo>
                  <a:pt x="584" y="214"/>
                  <a:pt x="585" y="220"/>
                  <a:pt x="585" y="223"/>
                </a:cubicBezTo>
                <a:close/>
                <a:moveTo>
                  <a:pt x="578" y="199"/>
                </a:moveTo>
                <a:cubicBezTo>
                  <a:pt x="566" y="204"/>
                  <a:pt x="566" y="204"/>
                  <a:pt x="566" y="204"/>
                </a:cubicBezTo>
                <a:cubicBezTo>
                  <a:pt x="562" y="200"/>
                  <a:pt x="558" y="196"/>
                  <a:pt x="554" y="193"/>
                </a:cubicBezTo>
                <a:cubicBezTo>
                  <a:pt x="568" y="187"/>
                  <a:pt x="568" y="187"/>
                  <a:pt x="568" y="187"/>
                </a:cubicBezTo>
                <a:cubicBezTo>
                  <a:pt x="568" y="187"/>
                  <a:pt x="569" y="187"/>
                  <a:pt x="569" y="188"/>
                </a:cubicBezTo>
                <a:cubicBezTo>
                  <a:pt x="573" y="191"/>
                  <a:pt x="576" y="194"/>
                  <a:pt x="578" y="199"/>
                </a:cubicBezTo>
                <a:close/>
                <a:moveTo>
                  <a:pt x="560" y="181"/>
                </a:moveTo>
                <a:cubicBezTo>
                  <a:pt x="561" y="182"/>
                  <a:pt x="563" y="183"/>
                  <a:pt x="565" y="185"/>
                </a:cubicBezTo>
                <a:cubicBezTo>
                  <a:pt x="551" y="191"/>
                  <a:pt x="551" y="191"/>
                  <a:pt x="551" y="191"/>
                </a:cubicBezTo>
                <a:cubicBezTo>
                  <a:pt x="550" y="190"/>
                  <a:pt x="548" y="188"/>
                  <a:pt x="547" y="187"/>
                </a:cubicBezTo>
                <a:cubicBezTo>
                  <a:pt x="544" y="185"/>
                  <a:pt x="542" y="183"/>
                  <a:pt x="539" y="182"/>
                </a:cubicBezTo>
                <a:cubicBezTo>
                  <a:pt x="544" y="179"/>
                  <a:pt x="550" y="177"/>
                  <a:pt x="560" y="181"/>
                </a:cubicBezTo>
                <a:close/>
                <a:moveTo>
                  <a:pt x="511" y="148"/>
                </a:moveTo>
                <a:cubicBezTo>
                  <a:pt x="510" y="147"/>
                  <a:pt x="509" y="145"/>
                  <a:pt x="509" y="143"/>
                </a:cubicBezTo>
                <a:cubicBezTo>
                  <a:pt x="508" y="141"/>
                  <a:pt x="507" y="138"/>
                  <a:pt x="507" y="136"/>
                </a:cubicBezTo>
                <a:cubicBezTo>
                  <a:pt x="509" y="137"/>
                  <a:pt x="512" y="138"/>
                  <a:pt x="514" y="139"/>
                </a:cubicBezTo>
                <a:cubicBezTo>
                  <a:pt x="516" y="140"/>
                  <a:pt x="518" y="141"/>
                  <a:pt x="521" y="142"/>
                </a:cubicBezTo>
                <a:cubicBezTo>
                  <a:pt x="521" y="147"/>
                  <a:pt x="522" y="153"/>
                  <a:pt x="522" y="158"/>
                </a:cubicBezTo>
                <a:cubicBezTo>
                  <a:pt x="518" y="155"/>
                  <a:pt x="514" y="152"/>
                  <a:pt x="511" y="148"/>
                </a:cubicBezTo>
                <a:close/>
                <a:moveTo>
                  <a:pt x="525" y="160"/>
                </a:moveTo>
                <a:cubicBezTo>
                  <a:pt x="525" y="154"/>
                  <a:pt x="524" y="149"/>
                  <a:pt x="524" y="143"/>
                </a:cubicBezTo>
                <a:cubicBezTo>
                  <a:pt x="528" y="146"/>
                  <a:pt x="533" y="149"/>
                  <a:pt x="538" y="151"/>
                </a:cubicBezTo>
                <a:cubicBezTo>
                  <a:pt x="538" y="156"/>
                  <a:pt x="539" y="160"/>
                  <a:pt x="539" y="165"/>
                </a:cubicBezTo>
                <a:cubicBezTo>
                  <a:pt x="535" y="164"/>
                  <a:pt x="530" y="163"/>
                  <a:pt x="526" y="160"/>
                </a:cubicBezTo>
                <a:cubicBezTo>
                  <a:pt x="526" y="160"/>
                  <a:pt x="526" y="160"/>
                  <a:pt x="525" y="160"/>
                </a:cubicBezTo>
                <a:close/>
                <a:moveTo>
                  <a:pt x="542" y="166"/>
                </a:moveTo>
                <a:cubicBezTo>
                  <a:pt x="541" y="161"/>
                  <a:pt x="541" y="157"/>
                  <a:pt x="541" y="153"/>
                </a:cubicBezTo>
                <a:cubicBezTo>
                  <a:pt x="548" y="157"/>
                  <a:pt x="554" y="161"/>
                  <a:pt x="561" y="166"/>
                </a:cubicBezTo>
                <a:cubicBezTo>
                  <a:pt x="556" y="167"/>
                  <a:pt x="549" y="167"/>
                  <a:pt x="542" y="166"/>
                </a:cubicBezTo>
                <a:close/>
                <a:moveTo>
                  <a:pt x="562" y="164"/>
                </a:moveTo>
                <a:cubicBezTo>
                  <a:pt x="555" y="159"/>
                  <a:pt x="549" y="155"/>
                  <a:pt x="542" y="151"/>
                </a:cubicBezTo>
                <a:cubicBezTo>
                  <a:pt x="552" y="144"/>
                  <a:pt x="552" y="144"/>
                  <a:pt x="552" y="144"/>
                </a:cubicBezTo>
                <a:cubicBezTo>
                  <a:pt x="553" y="146"/>
                  <a:pt x="555" y="148"/>
                  <a:pt x="556" y="150"/>
                </a:cubicBezTo>
                <a:cubicBezTo>
                  <a:pt x="559" y="155"/>
                  <a:pt x="561" y="160"/>
                  <a:pt x="562" y="164"/>
                </a:cubicBezTo>
                <a:close/>
                <a:moveTo>
                  <a:pt x="550" y="142"/>
                </a:moveTo>
                <a:cubicBezTo>
                  <a:pt x="539" y="149"/>
                  <a:pt x="539" y="149"/>
                  <a:pt x="539" y="149"/>
                </a:cubicBezTo>
                <a:cubicBezTo>
                  <a:pt x="534" y="146"/>
                  <a:pt x="530" y="143"/>
                  <a:pt x="525" y="141"/>
                </a:cubicBezTo>
                <a:cubicBezTo>
                  <a:pt x="537" y="132"/>
                  <a:pt x="537" y="132"/>
                  <a:pt x="537" y="132"/>
                </a:cubicBezTo>
                <a:cubicBezTo>
                  <a:pt x="538" y="132"/>
                  <a:pt x="538" y="132"/>
                  <a:pt x="538" y="132"/>
                </a:cubicBezTo>
                <a:cubicBezTo>
                  <a:pt x="542" y="135"/>
                  <a:pt x="546" y="138"/>
                  <a:pt x="550" y="142"/>
                </a:cubicBezTo>
                <a:close/>
                <a:moveTo>
                  <a:pt x="528" y="128"/>
                </a:moveTo>
                <a:cubicBezTo>
                  <a:pt x="530" y="129"/>
                  <a:pt x="532" y="129"/>
                  <a:pt x="534" y="130"/>
                </a:cubicBezTo>
                <a:cubicBezTo>
                  <a:pt x="522" y="139"/>
                  <a:pt x="522" y="139"/>
                  <a:pt x="522" y="139"/>
                </a:cubicBezTo>
                <a:cubicBezTo>
                  <a:pt x="520" y="139"/>
                  <a:pt x="518" y="138"/>
                  <a:pt x="516" y="137"/>
                </a:cubicBezTo>
                <a:cubicBezTo>
                  <a:pt x="514" y="136"/>
                  <a:pt x="511" y="134"/>
                  <a:pt x="508" y="133"/>
                </a:cubicBezTo>
                <a:cubicBezTo>
                  <a:pt x="512" y="129"/>
                  <a:pt x="517" y="126"/>
                  <a:pt x="528" y="128"/>
                </a:cubicBezTo>
                <a:close/>
                <a:moveTo>
                  <a:pt x="470" y="102"/>
                </a:moveTo>
                <a:cubicBezTo>
                  <a:pt x="468" y="100"/>
                  <a:pt x="467" y="98"/>
                  <a:pt x="467" y="95"/>
                </a:cubicBezTo>
                <a:cubicBezTo>
                  <a:pt x="469" y="96"/>
                  <a:pt x="472" y="96"/>
                  <a:pt x="474" y="97"/>
                </a:cubicBezTo>
                <a:cubicBezTo>
                  <a:pt x="476" y="97"/>
                  <a:pt x="479" y="98"/>
                  <a:pt x="481" y="98"/>
                </a:cubicBezTo>
                <a:cubicBezTo>
                  <a:pt x="483" y="103"/>
                  <a:pt x="485" y="109"/>
                  <a:pt x="486" y="114"/>
                </a:cubicBezTo>
                <a:cubicBezTo>
                  <a:pt x="481" y="112"/>
                  <a:pt x="477" y="109"/>
                  <a:pt x="474" y="107"/>
                </a:cubicBezTo>
                <a:cubicBezTo>
                  <a:pt x="472" y="105"/>
                  <a:pt x="471" y="104"/>
                  <a:pt x="470" y="102"/>
                </a:cubicBezTo>
                <a:close/>
                <a:moveTo>
                  <a:pt x="491" y="115"/>
                </a:moveTo>
                <a:cubicBezTo>
                  <a:pt x="490" y="115"/>
                  <a:pt x="490" y="115"/>
                  <a:pt x="490" y="115"/>
                </a:cubicBezTo>
                <a:cubicBezTo>
                  <a:pt x="488" y="110"/>
                  <a:pt x="486" y="104"/>
                  <a:pt x="485" y="99"/>
                </a:cubicBezTo>
                <a:cubicBezTo>
                  <a:pt x="490" y="101"/>
                  <a:pt x="495" y="102"/>
                  <a:pt x="500" y="104"/>
                </a:cubicBezTo>
                <a:cubicBezTo>
                  <a:pt x="502" y="108"/>
                  <a:pt x="503" y="113"/>
                  <a:pt x="504" y="117"/>
                </a:cubicBezTo>
                <a:cubicBezTo>
                  <a:pt x="500" y="117"/>
                  <a:pt x="495" y="116"/>
                  <a:pt x="491" y="115"/>
                </a:cubicBezTo>
                <a:close/>
                <a:moveTo>
                  <a:pt x="507" y="117"/>
                </a:moveTo>
                <a:cubicBezTo>
                  <a:pt x="506" y="113"/>
                  <a:pt x="505" y="109"/>
                  <a:pt x="503" y="105"/>
                </a:cubicBezTo>
                <a:cubicBezTo>
                  <a:pt x="511" y="107"/>
                  <a:pt x="518" y="110"/>
                  <a:pt x="525" y="113"/>
                </a:cubicBezTo>
                <a:cubicBezTo>
                  <a:pt x="521" y="115"/>
                  <a:pt x="515" y="117"/>
                  <a:pt x="507" y="117"/>
                </a:cubicBezTo>
                <a:close/>
                <a:moveTo>
                  <a:pt x="517" y="99"/>
                </a:moveTo>
                <a:cubicBezTo>
                  <a:pt x="522" y="103"/>
                  <a:pt x="524" y="108"/>
                  <a:pt x="526" y="111"/>
                </a:cubicBezTo>
                <a:cubicBezTo>
                  <a:pt x="519" y="108"/>
                  <a:pt x="512" y="105"/>
                  <a:pt x="504" y="102"/>
                </a:cubicBezTo>
                <a:cubicBezTo>
                  <a:pt x="512" y="94"/>
                  <a:pt x="512" y="94"/>
                  <a:pt x="512" y="94"/>
                </a:cubicBezTo>
                <a:cubicBezTo>
                  <a:pt x="514" y="96"/>
                  <a:pt x="516" y="97"/>
                  <a:pt x="517" y="99"/>
                </a:cubicBezTo>
                <a:close/>
                <a:moveTo>
                  <a:pt x="510" y="92"/>
                </a:moveTo>
                <a:cubicBezTo>
                  <a:pt x="501" y="101"/>
                  <a:pt x="501" y="101"/>
                  <a:pt x="501" y="101"/>
                </a:cubicBezTo>
                <a:cubicBezTo>
                  <a:pt x="496" y="99"/>
                  <a:pt x="490" y="98"/>
                  <a:pt x="485" y="96"/>
                </a:cubicBezTo>
                <a:cubicBezTo>
                  <a:pt x="495" y="85"/>
                  <a:pt x="495" y="85"/>
                  <a:pt x="495" y="85"/>
                </a:cubicBezTo>
                <a:cubicBezTo>
                  <a:pt x="496" y="85"/>
                  <a:pt x="496" y="85"/>
                  <a:pt x="497" y="85"/>
                </a:cubicBezTo>
                <a:cubicBezTo>
                  <a:pt x="501" y="87"/>
                  <a:pt x="506" y="89"/>
                  <a:pt x="510" y="92"/>
                </a:cubicBezTo>
                <a:close/>
                <a:moveTo>
                  <a:pt x="485" y="83"/>
                </a:moveTo>
                <a:cubicBezTo>
                  <a:pt x="487" y="84"/>
                  <a:pt x="490" y="84"/>
                  <a:pt x="492" y="84"/>
                </a:cubicBezTo>
                <a:cubicBezTo>
                  <a:pt x="482" y="96"/>
                  <a:pt x="482" y="96"/>
                  <a:pt x="482" y="96"/>
                </a:cubicBezTo>
                <a:cubicBezTo>
                  <a:pt x="480" y="95"/>
                  <a:pt x="478" y="95"/>
                  <a:pt x="476" y="94"/>
                </a:cubicBezTo>
                <a:cubicBezTo>
                  <a:pt x="473" y="94"/>
                  <a:pt x="470" y="93"/>
                  <a:pt x="467" y="93"/>
                </a:cubicBezTo>
                <a:cubicBezTo>
                  <a:pt x="470" y="88"/>
                  <a:pt x="475" y="83"/>
                  <a:pt x="485" y="83"/>
                </a:cubicBezTo>
                <a:close/>
                <a:moveTo>
                  <a:pt x="423" y="70"/>
                </a:moveTo>
                <a:cubicBezTo>
                  <a:pt x="421" y="68"/>
                  <a:pt x="420" y="67"/>
                  <a:pt x="419" y="64"/>
                </a:cubicBezTo>
                <a:cubicBezTo>
                  <a:pt x="421" y="64"/>
                  <a:pt x="424" y="64"/>
                  <a:pt x="426" y="64"/>
                </a:cubicBezTo>
                <a:cubicBezTo>
                  <a:pt x="429" y="64"/>
                  <a:pt x="431" y="64"/>
                  <a:pt x="434" y="64"/>
                </a:cubicBezTo>
                <a:cubicBezTo>
                  <a:pt x="437" y="69"/>
                  <a:pt x="439" y="73"/>
                  <a:pt x="442" y="78"/>
                </a:cubicBezTo>
                <a:cubicBezTo>
                  <a:pt x="436" y="77"/>
                  <a:pt x="432" y="76"/>
                  <a:pt x="428" y="74"/>
                </a:cubicBezTo>
                <a:cubicBezTo>
                  <a:pt x="426" y="73"/>
                  <a:pt x="424" y="72"/>
                  <a:pt x="423" y="70"/>
                </a:cubicBezTo>
                <a:close/>
                <a:moveTo>
                  <a:pt x="446" y="79"/>
                </a:moveTo>
                <a:cubicBezTo>
                  <a:pt x="446" y="79"/>
                  <a:pt x="446" y="78"/>
                  <a:pt x="445" y="78"/>
                </a:cubicBezTo>
                <a:cubicBezTo>
                  <a:pt x="443" y="74"/>
                  <a:pt x="440" y="69"/>
                  <a:pt x="437" y="64"/>
                </a:cubicBezTo>
                <a:cubicBezTo>
                  <a:pt x="442" y="65"/>
                  <a:pt x="448" y="65"/>
                  <a:pt x="453" y="65"/>
                </a:cubicBezTo>
                <a:cubicBezTo>
                  <a:pt x="456" y="69"/>
                  <a:pt x="458" y="74"/>
                  <a:pt x="460" y="78"/>
                </a:cubicBezTo>
                <a:cubicBezTo>
                  <a:pt x="455" y="78"/>
                  <a:pt x="451" y="79"/>
                  <a:pt x="446" y="79"/>
                </a:cubicBezTo>
                <a:close/>
                <a:moveTo>
                  <a:pt x="462" y="77"/>
                </a:moveTo>
                <a:cubicBezTo>
                  <a:pt x="461" y="73"/>
                  <a:pt x="459" y="70"/>
                  <a:pt x="457" y="66"/>
                </a:cubicBezTo>
                <a:cubicBezTo>
                  <a:pt x="464" y="67"/>
                  <a:pt x="472" y="68"/>
                  <a:pt x="480" y="70"/>
                </a:cubicBezTo>
                <a:cubicBezTo>
                  <a:pt x="476" y="72"/>
                  <a:pt x="470" y="75"/>
                  <a:pt x="462" y="77"/>
                </a:cubicBezTo>
                <a:close/>
                <a:moveTo>
                  <a:pt x="480" y="67"/>
                </a:moveTo>
                <a:cubicBezTo>
                  <a:pt x="472" y="65"/>
                  <a:pt x="464" y="64"/>
                  <a:pt x="457" y="63"/>
                </a:cubicBezTo>
                <a:cubicBezTo>
                  <a:pt x="463" y="53"/>
                  <a:pt x="463" y="53"/>
                  <a:pt x="463" y="53"/>
                </a:cubicBezTo>
                <a:cubicBezTo>
                  <a:pt x="465" y="54"/>
                  <a:pt x="467" y="56"/>
                  <a:pt x="469" y="57"/>
                </a:cubicBezTo>
                <a:cubicBezTo>
                  <a:pt x="474" y="60"/>
                  <a:pt x="478" y="64"/>
                  <a:pt x="480" y="67"/>
                </a:cubicBezTo>
                <a:close/>
                <a:moveTo>
                  <a:pt x="446" y="48"/>
                </a:moveTo>
                <a:cubicBezTo>
                  <a:pt x="450" y="48"/>
                  <a:pt x="455" y="50"/>
                  <a:pt x="460" y="52"/>
                </a:cubicBezTo>
                <a:cubicBezTo>
                  <a:pt x="453" y="63"/>
                  <a:pt x="453" y="63"/>
                  <a:pt x="453" y="63"/>
                </a:cubicBezTo>
                <a:cubicBezTo>
                  <a:pt x="448" y="62"/>
                  <a:pt x="442" y="62"/>
                  <a:pt x="437" y="62"/>
                </a:cubicBezTo>
                <a:cubicBezTo>
                  <a:pt x="444" y="48"/>
                  <a:pt x="444" y="48"/>
                  <a:pt x="444" y="48"/>
                </a:cubicBezTo>
                <a:cubicBezTo>
                  <a:pt x="445" y="48"/>
                  <a:pt x="445" y="48"/>
                  <a:pt x="446" y="48"/>
                </a:cubicBezTo>
                <a:close/>
                <a:moveTo>
                  <a:pt x="434" y="49"/>
                </a:moveTo>
                <a:cubicBezTo>
                  <a:pt x="436" y="48"/>
                  <a:pt x="438" y="48"/>
                  <a:pt x="441" y="48"/>
                </a:cubicBezTo>
                <a:cubicBezTo>
                  <a:pt x="433" y="61"/>
                  <a:pt x="433" y="61"/>
                  <a:pt x="433" y="61"/>
                </a:cubicBezTo>
                <a:cubicBezTo>
                  <a:pt x="432" y="61"/>
                  <a:pt x="430" y="61"/>
                  <a:pt x="428" y="61"/>
                </a:cubicBezTo>
                <a:cubicBezTo>
                  <a:pt x="424" y="61"/>
                  <a:pt x="421" y="61"/>
                  <a:pt x="418" y="62"/>
                </a:cubicBezTo>
                <a:cubicBezTo>
                  <a:pt x="420" y="57"/>
                  <a:pt x="424" y="51"/>
                  <a:pt x="434" y="49"/>
                </a:cubicBezTo>
                <a:close/>
                <a:moveTo>
                  <a:pt x="376" y="52"/>
                </a:moveTo>
                <a:cubicBezTo>
                  <a:pt x="374" y="51"/>
                  <a:pt x="372" y="50"/>
                  <a:pt x="370" y="49"/>
                </a:cubicBezTo>
                <a:cubicBezTo>
                  <a:pt x="368" y="48"/>
                  <a:pt x="367" y="46"/>
                  <a:pt x="365" y="44"/>
                </a:cubicBezTo>
                <a:cubicBezTo>
                  <a:pt x="367" y="44"/>
                  <a:pt x="370" y="43"/>
                  <a:pt x="372" y="43"/>
                </a:cubicBezTo>
                <a:cubicBezTo>
                  <a:pt x="375" y="42"/>
                  <a:pt x="377" y="42"/>
                  <a:pt x="380" y="41"/>
                </a:cubicBezTo>
                <a:cubicBezTo>
                  <a:pt x="383" y="45"/>
                  <a:pt x="387" y="49"/>
                  <a:pt x="391" y="53"/>
                </a:cubicBezTo>
                <a:cubicBezTo>
                  <a:pt x="385" y="53"/>
                  <a:pt x="380" y="53"/>
                  <a:pt x="376" y="52"/>
                </a:cubicBezTo>
                <a:close/>
                <a:moveTo>
                  <a:pt x="395" y="52"/>
                </a:moveTo>
                <a:cubicBezTo>
                  <a:pt x="395" y="52"/>
                  <a:pt x="394" y="52"/>
                  <a:pt x="394" y="52"/>
                </a:cubicBezTo>
                <a:cubicBezTo>
                  <a:pt x="390" y="48"/>
                  <a:pt x="387" y="44"/>
                  <a:pt x="383" y="41"/>
                </a:cubicBezTo>
                <a:cubicBezTo>
                  <a:pt x="388" y="40"/>
                  <a:pt x="394" y="39"/>
                  <a:pt x="399" y="38"/>
                </a:cubicBezTo>
                <a:cubicBezTo>
                  <a:pt x="402" y="42"/>
                  <a:pt x="405" y="45"/>
                  <a:pt x="408" y="49"/>
                </a:cubicBezTo>
                <a:cubicBezTo>
                  <a:pt x="404" y="50"/>
                  <a:pt x="400" y="52"/>
                  <a:pt x="395" y="52"/>
                </a:cubicBezTo>
                <a:close/>
                <a:moveTo>
                  <a:pt x="411" y="47"/>
                </a:moveTo>
                <a:cubicBezTo>
                  <a:pt x="408" y="44"/>
                  <a:pt x="405" y="41"/>
                  <a:pt x="402" y="38"/>
                </a:cubicBezTo>
                <a:cubicBezTo>
                  <a:pt x="410" y="37"/>
                  <a:pt x="418" y="36"/>
                  <a:pt x="426" y="36"/>
                </a:cubicBezTo>
                <a:cubicBezTo>
                  <a:pt x="423" y="39"/>
                  <a:pt x="417" y="44"/>
                  <a:pt x="411" y="47"/>
                </a:cubicBezTo>
                <a:close/>
                <a:moveTo>
                  <a:pt x="426" y="34"/>
                </a:moveTo>
                <a:cubicBezTo>
                  <a:pt x="418" y="34"/>
                  <a:pt x="410" y="34"/>
                  <a:pt x="402" y="35"/>
                </a:cubicBezTo>
                <a:cubicBezTo>
                  <a:pt x="406" y="24"/>
                  <a:pt x="406" y="24"/>
                  <a:pt x="406" y="24"/>
                </a:cubicBezTo>
                <a:cubicBezTo>
                  <a:pt x="408" y="25"/>
                  <a:pt x="410" y="26"/>
                  <a:pt x="413" y="26"/>
                </a:cubicBezTo>
                <a:cubicBezTo>
                  <a:pt x="418" y="29"/>
                  <a:pt x="423" y="31"/>
                  <a:pt x="426" y="34"/>
                </a:cubicBezTo>
                <a:close/>
                <a:moveTo>
                  <a:pt x="403" y="23"/>
                </a:moveTo>
                <a:cubicBezTo>
                  <a:pt x="398" y="35"/>
                  <a:pt x="398" y="35"/>
                  <a:pt x="398" y="35"/>
                </a:cubicBezTo>
                <a:cubicBezTo>
                  <a:pt x="393" y="36"/>
                  <a:pt x="387" y="37"/>
                  <a:pt x="382" y="38"/>
                </a:cubicBezTo>
                <a:cubicBezTo>
                  <a:pt x="387" y="23"/>
                  <a:pt x="387" y="23"/>
                  <a:pt x="387" y="23"/>
                </a:cubicBezTo>
                <a:cubicBezTo>
                  <a:pt x="387" y="23"/>
                  <a:pt x="387" y="23"/>
                  <a:pt x="388" y="23"/>
                </a:cubicBezTo>
                <a:cubicBezTo>
                  <a:pt x="392" y="22"/>
                  <a:pt x="397" y="22"/>
                  <a:pt x="403" y="23"/>
                </a:cubicBezTo>
                <a:close/>
                <a:moveTo>
                  <a:pt x="377" y="26"/>
                </a:moveTo>
                <a:cubicBezTo>
                  <a:pt x="379" y="25"/>
                  <a:pt x="381" y="24"/>
                  <a:pt x="383" y="24"/>
                </a:cubicBezTo>
                <a:cubicBezTo>
                  <a:pt x="379" y="39"/>
                  <a:pt x="379" y="39"/>
                  <a:pt x="379" y="39"/>
                </a:cubicBezTo>
                <a:cubicBezTo>
                  <a:pt x="377" y="39"/>
                  <a:pt x="375" y="39"/>
                  <a:pt x="373" y="40"/>
                </a:cubicBezTo>
                <a:cubicBezTo>
                  <a:pt x="370" y="40"/>
                  <a:pt x="367" y="41"/>
                  <a:pt x="364" y="42"/>
                </a:cubicBezTo>
                <a:cubicBezTo>
                  <a:pt x="365" y="37"/>
                  <a:pt x="367" y="30"/>
                  <a:pt x="377" y="26"/>
                </a:cubicBezTo>
                <a:close/>
                <a:moveTo>
                  <a:pt x="321" y="41"/>
                </a:moveTo>
                <a:cubicBezTo>
                  <a:pt x="319" y="41"/>
                  <a:pt x="317" y="41"/>
                  <a:pt x="315" y="40"/>
                </a:cubicBezTo>
                <a:cubicBezTo>
                  <a:pt x="312" y="39"/>
                  <a:pt x="310" y="38"/>
                  <a:pt x="308" y="37"/>
                </a:cubicBezTo>
                <a:cubicBezTo>
                  <a:pt x="310" y="36"/>
                  <a:pt x="313" y="34"/>
                  <a:pt x="315" y="33"/>
                </a:cubicBezTo>
                <a:cubicBezTo>
                  <a:pt x="317" y="32"/>
                  <a:pt x="320" y="31"/>
                  <a:pt x="322" y="30"/>
                </a:cubicBezTo>
                <a:cubicBezTo>
                  <a:pt x="326" y="33"/>
                  <a:pt x="331" y="36"/>
                  <a:pt x="335" y="39"/>
                </a:cubicBezTo>
                <a:cubicBezTo>
                  <a:pt x="330" y="41"/>
                  <a:pt x="325" y="42"/>
                  <a:pt x="321" y="41"/>
                </a:cubicBezTo>
                <a:close/>
                <a:moveTo>
                  <a:pt x="339" y="38"/>
                </a:moveTo>
                <a:cubicBezTo>
                  <a:pt x="339" y="38"/>
                  <a:pt x="339" y="38"/>
                  <a:pt x="338" y="38"/>
                </a:cubicBezTo>
                <a:cubicBezTo>
                  <a:pt x="334" y="35"/>
                  <a:pt x="330" y="32"/>
                  <a:pt x="325" y="29"/>
                </a:cubicBezTo>
                <a:cubicBezTo>
                  <a:pt x="330" y="27"/>
                  <a:pt x="335" y="25"/>
                  <a:pt x="340" y="23"/>
                </a:cubicBezTo>
                <a:cubicBezTo>
                  <a:pt x="344" y="26"/>
                  <a:pt x="348" y="29"/>
                  <a:pt x="351" y="31"/>
                </a:cubicBezTo>
                <a:cubicBezTo>
                  <a:pt x="348" y="34"/>
                  <a:pt x="344" y="36"/>
                  <a:pt x="339" y="38"/>
                </a:cubicBezTo>
                <a:close/>
                <a:moveTo>
                  <a:pt x="353" y="30"/>
                </a:moveTo>
                <a:cubicBezTo>
                  <a:pt x="350" y="27"/>
                  <a:pt x="347" y="24"/>
                  <a:pt x="343" y="22"/>
                </a:cubicBezTo>
                <a:cubicBezTo>
                  <a:pt x="351" y="20"/>
                  <a:pt x="358" y="17"/>
                  <a:pt x="366" y="16"/>
                </a:cubicBezTo>
                <a:cubicBezTo>
                  <a:pt x="364" y="19"/>
                  <a:pt x="359" y="25"/>
                  <a:pt x="353" y="30"/>
                </a:cubicBezTo>
                <a:close/>
                <a:moveTo>
                  <a:pt x="365" y="13"/>
                </a:moveTo>
                <a:cubicBezTo>
                  <a:pt x="357" y="15"/>
                  <a:pt x="350" y="17"/>
                  <a:pt x="342" y="19"/>
                </a:cubicBezTo>
                <a:cubicBezTo>
                  <a:pt x="344" y="8"/>
                  <a:pt x="344" y="8"/>
                  <a:pt x="344" y="8"/>
                </a:cubicBezTo>
                <a:cubicBezTo>
                  <a:pt x="346" y="8"/>
                  <a:pt x="349" y="8"/>
                  <a:pt x="351" y="9"/>
                </a:cubicBezTo>
                <a:cubicBezTo>
                  <a:pt x="357" y="10"/>
                  <a:pt x="362" y="12"/>
                  <a:pt x="365" y="13"/>
                </a:cubicBezTo>
                <a:close/>
                <a:moveTo>
                  <a:pt x="341" y="8"/>
                </a:moveTo>
                <a:cubicBezTo>
                  <a:pt x="339" y="21"/>
                  <a:pt x="339" y="21"/>
                  <a:pt x="339" y="21"/>
                </a:cubicBezTo>
                <a:cubicBezTo>
                  <a:pt x="334" y="22"/>
                  <a:pt x="329" y="24"/>
                  <a:pt x="324" y="27"/>
                </a:cubicBezTo>
                <a:cubicBezTo>
                  <a:pt x="325" y="11"/>
                  <a:pt x="325" y="11"/>
                  <a:pt x="325" y="11"/>
                </a:cubicBezTo>
                <a:cubicBezTo>
                  <a:pt x="325" y="11"/>
                  <a:pt x="326" y="11"/>
                  <a:pt x="326" y="11"/>
                </a:cubicBezTo>
                <a:cubicBezTo>
                  <a:pt x="330" y="9"/>
                  <a:pt x="335" y="8"/>
                  <a:pt x="341" y="8"/>
                </a:cubicBezTo>
                <a:close/>
                <a:moveTo>
                  <a:pt x="316" y="16"/>
                </a:moveTo>
                <a:cubicBezTo>
                  <a:pt x="318" y="15"/>
                  <a:pt x="319" y="14"/>
                  <a:pt x="322" y="13"/>
                </a:cubicBezTo>
                <a:cubicBezTo>
                  <a:pt x="321" y="28"/>
                  <a:pt x="321" y="28"/>
                  <a:pt x="321" y="28"/>
                </a:cubicBezTo>
                <a:cubicBezTo>
                  <a:pt x="319" y="29"/>
                  <a:pt x="317" y="29"/>
                  <a:pt x="315" y="30"/>
                </a:cubicBezTo>
                <a:cubicBezTo>
                  <a:pt x="312" y="32"/>
                  <a:pt x="310" y="33"/>
                  <a:pt x="307" y="34"/>
                </a:cubicBezTo>
                <a:cubicBezTo>
                  <a:pt x="306" y="29"/>
                  <a:pt x="307" y="22"/>
                  <a:pt x="316" y="16"/>
                </a:cubicBezTo>
                <a:close/>
                <a:moveTo>
                  <a:pt x="264" y="43"/>
                </a:moveTo>
                <a:cubicBezTo>
                  <a:pt x="262" y="43"/>
                  <a:pt x="260" y="43"/>
                  <a:pt x="258" y="43"/>
                </a:cubicBezTo>
                <a:cubicBezTo>
                  <a:pt x="256" y="43"/>
                  <a:pt x="254" y="42"/>
                  <a:pt x="251" y="41"/>
                </a:cubicBezTo>
                <a:cubicBezTo>
                  <a:pt x="253" y="40"/>
                  <a:pt x="255" y="38"/>
                  <a:pt x="257" y="36"/>
                </a:cubicBezTo>
                <a:cubicBezTo>
                  <a:pt x="259" y="35"/>
                  <a:pt x="261" y="33"/>
                  <a:pt x="263" y="32"/>
                </a:cubicBezTo>
                <a:cubicBezTo>
                  <a:pt x="268" y="34"/>
                  <a:pt x="273" y="36"/>
                  <a:pt x="278" y="38"/>
                </a:cubicBezTo>
                <a:cubicBezTo>
                  <a:pt x="273" y="41"/>
                  <a:pt x="269" y="43"/>
                  <a:pt x="264" y="43"/>
                </a:cubicBezTo>
                <a:close/>
                <a:moveTo>
                  <a:pt x="282" y="36"/>
                </a:moveTo>
                <a:cubicBezTo>
                  <a:pt x="282" y="36"/>
                  <a:pt x="281" y="36"/>
                  <a:pt x="281" y="36"/>
                </a:cubicBezTo>
                <a:cubicBezTo>
                  <a:pt x="276" y="34"/>
                  <a:pt x="271" y="32"/>
                  <a:pt x="266" y="30"/>
                </a:cubicBezTo>
                <a:cubicBezTo>
                  <a:pt x="270" y="27"/>
                  <a:pt x="275" y="24"/>
                  <a:pt x="280" y="21"/>
                </a:cubicBezTo>
                <a:cubicBezTo>
                  <a:pt x="284" y="23"/>
                  <a:pt x="288" y="25"/>
                  <a:pt x="292" y="27"/>
                </a:cubicBezTo>
                <a:cubicBezTo>
                  <a:pt x="289" y="30"/>
                  <a:pt x="286" y="33"/>
                  <a:pt x="282" y="36"/>
                </a:cubicBezTo>
                <a:close/>
                <a:moveTo>
                  <a:pt x="294" y="25"/>
                </a:moveTo>
                <a:cubicBezTo>
                  <a:pt x="290" y="23"/>
                  <a:pt x="286" y="21"/>
                  <a:pt x="283" y="19"/>
                </a:cubicBezTo>
                <a:cubicBezTo>
                  <a:pt x="289" y="15"/>
                  <a:pt x="296" y="12"/>
                  <a:pt x="303" y="8"/>
                </a:cubicBezTo>
                <a:cubicBezTo>
                  <a:pt x="302" y="12"/>
                  <a:pt x="298" y="18"/>
                  <a:pt x="294" y="25"/>
                </a:cubicBezTo>
                <a:close/>
                <a:moveTo>
                  <a:pt x="287" y="5"/>
                </a:moveTo>
                <a:cubicBezTo>
                  <a:pt x="293" y="5"/>
                  <a:pt x="298" y="5"/>
                  <a:pt x="302" y="6"/>
                </a:cubicBezTo>
                <a:cubicBezTo>
                  <a:pt x="294" y="9"/>
                  <a:pt x="288" y="13"/>
                  <a:pt x="281" y="17"/>
                </a:cubicBezTo>
                <a:cubicBezTo>
                  <a:pt x="280" y="6"/>
                  <a:pt x="280" y="6"/>
                  <a:pt x="280" y="6"/>
                </a:cubicBezTo>
                <a:cubicBezTo>
                  <a:pt x="282" y="5"/>
                  <a:pt x="285" y="5"/>
                  <a:pt x="287" y="5"/>
                </a:cubicBezTo>
                <a:close/>
                <a:moveTo>
                  <a:pt x="277" y="6"/>
                </a:moveTo>
                <a:cubicBezTo>
                  <a:pt x="278" y="19"/>
                  <a:pt x="278" y="19"/>
                  <a:pt x="278" y="19"/>
                </a:cubicBezTo>
                <a:cubicBezTo>
                  <a:pt x="273" y="22"/>
                  <a:pt x="269" y="25"/>
                  <a:pt x="264" y="28"/>
                </a:cubicBezTo>
                <a:cubicBezTo>
                  <a:pt x="262" y="13"/>
                  <a:pt x="262" y="13"/>
                  <a:pt x="262" y="13"/>
                </a:cubicBezTo>
                <a:cubicBezTo>
                  <a:pt x="262" y="12"/>
                  <a:pt x="263" y="12"/>
                  <a:pt x="263" y="12"/>
                </a:cubicBezTo>
                <a:cubicBezTo>
                  <a:pt x="267" y="9"/>
                  <a:pt x="272" y="7"/>
                  <a:pt x="277" y="6"/>
                </a:cubicBezTo>
                <a:close/>
                <a:moveTo>
                  <a:pt x="254" y="19"/>
                </a:moveTo>
                <a:cubicBezTo>
                  <a:pt x="256" y="18"/>
                  <a:pt x="257" y="16"/>
                  <a:pt x="259" y="15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0" y="31"/>
                  <a:pt x="258" y="32"/>
                  <a:pt x="257" y="33"/>
                </a:cubicBezTo>
                <a:cubicBezTo>
                  <a:pt x="254" y="35"/>
                  <a:pt x="252" y="37"/>
                  <a:pt x="249" y="39"/>
                </a:cubicBezTo>
                <a:cubicBezTo>
                  <a:pt x="248" y="34"/>
                  <a:pt x="247" y="27"/>
                  <a:pt x="254" y="19"/>
                </a:cubicBezTo>
                <a:close/>
                <a:moveTo>
                  <a:pt x="210" y="57"/>
                </a:moveTo>
                <a:cubicBezTo>
                  <a:pt x="208" y="58"/>
                  <a:pt x="206" y="58"/>
                  <a:pt x="204" y="58"/>
                </a:cubicBezTo>
                <a:cubicBezTo>
                  <a:pt x="201" y="58"/>
                  <a:pt x="199" y="58"/>
                  <a:pt x="197" y="58"/>
                </a:cubicBezTo>
                <a:cubicBezTo>
                  <a:pt x="198" y="56"/>
                  <a:pt x="200" y="54"/>
                  <a:pt x="201" y="52"/>
                </a:cubicBezTo>
                <a:cubicBezTo>
                  <a:pt x="203" y="50"/>
                  <a:pt x="205" y="48"/>
                  <a:pt x="206" y="46"/>
                </a:cubicBezTo>
                <a:cubicBezTo>
                  <a:pt x="212" y="47"/>
                  <a:pt x="217" y="48"/>
                  <a:pt x="222" y="49"/>
                </a:cubicBezTo>
                <a:cubicBezTo>
                  <a:pt x="218" y="53"/>
                  <a:pt x="214" y="55"/>
                  <a:pt x="210" y="57"/>
                </a:cubicBezTo>
                <a:close/>
                <a:moveTo>
                  <a:pt x="225" y="46"/>
                </a:moveTo>
                <a:cubicBezTo>
                  <a:pt x="225" y="46"/>
                  <a:pt x="225" y="46"/>
                  <a:pt x="224" y="47"/>
                </a:cubicBezTo>
                <a:cubicBezTo>
                  <a:pt x="219" y="46"/>
                  <a:pt x="214" y="45"/>
                  <a:pt x="208" y="44"/>
                </a:cubicBezTo>
                <a:cubicBezTo>
                  <a:pt x="212" y="40"/>
                  <a:pt x="216" y="36"/>
                  <a:pt x="220" y="32"/>
                </a:cubicBezTo>
                <a:cubicBezTo>
                  <a:pt x="224" y="33"/>
                  <a:pt x="229" y="34"/>
                  <a:pt x="233" y="35"/>
                </a:cubicBezTo>
                <a:cubicBezTo>
                  <a:pt x="231" y="39"/>
                  <a:pt x="229" y="43"/>
                  <a:pt x="225" y="46"/>
                </a:cubicBezTo>
                <a:close/>
                <a:moveTo>
                  <a:pt x="235" y="32"/>
                </a:moveTo>
                <a:cubicBezTo>
                  <a:pt x="231" y="31"/>
                  <a:pt x="226" y="31"/>
                  <a:pt x="222" y="30"/>
                </a:cubicBezTo>
                <a:cubicBezTo>
                  <a:pt x="228" y="24"/>
                  <a:pt x="234" y="19"/>
                  <a:pt x="240" y="14"/>
                </a:cubicBezTo>
                <a:cubicBezTo>
                  <a:pt x="239" y="19"/>
                  <a:pt x="238" y="25"/>
                  <a:pt x="235" y="32"/>
                </a:cubicBezTo>
                <a:close/>
                <a:moveTo>
                  <a:pt x="224" y="15"/>
                </a:moveTo>
                <a:cubicBezTo>
                  <a:pt x="229" y="13"/>
                  <a:pt x="235" y="13"/>
                  <a:pt x="238" y="12"/>
                </a:cubicBezTo>
                <a:cubicBezTo>
                  <a:pt x="232" y="17"/>
                  <a:pt x="226" y="23"/>
                  <a:pt x="220" y="28"/>
                </a:cubicBezTo>
                <a:cubicBezTo>
                  <a:pt x="217" y="17"/>
                  <a:pt x="217" y="17"/>
                  <a:pt x="217" y="17"/>
                </a:cubicBezTo>
                <a:cubicBezTo>
                  <a:pt x="219" y="16"/>
                  <a:pt x="221" y="15"/>
                  <a:pt x="224" y="15"/>
                </a:cubicBezTo>
                <a:close/>
                <a:moveTo>
                  <a:pt x="214" y="18"/>
                </a:moveTo>
                <a:cubicBezTo>
                  <a:pt x="218" y="30"/>
                  <a:pt x="218" y="30"/>
                  <a:pt x="218" y="30"/>
                </a:cubicBezTo>
                <a:cubicBezTo>
                  <a:pt x="214" y="34"/>
                  <a:pt x="210" y="38"/>
                  <a:pt x="206" y="42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201" y="27"/>
                  <a:pt x="201" y="27"/>
                  <a:pt x="202" y="27"/>
                </a:cubicBezTo>
                <a:cubicBezTo>
                  <a:pt x="205" y="23"/>
                  <a:pt x="209" y="20"/>
                  <a:pt x="214" y="18"/>
                </a:cubicBezTo>
                <a:close/>
                <a:moveTo>
                  <a:pt x="195" y="36"/>
                </a:moveTo>
                <a:cubicBezTo>
                  <a:pt x="196" y="34"/>
                  <a:pt x="197" y="32"/>
                  <a:pt x="199" y="30"/>
                </a:cubicBezTo>
                <a:cubicBezTo>
                  <a:pt x="204" y="45"/>
                  <a:pt x="204" y="45"/>
                  <a:pt x="204" y="45"/>
                </a:cubicBezTo>
                <a:cubicBezTo>
                  <a:pt x="203" y="46"/>
                  <a:pt x="201" y="48"/>
                  <a:pt x="200" y="49"/>
                </a:cubicBezTo>
                <a:cubicBezTo>
                  <a:pt x="198" y="51"/>
                  <a:pt x="196" y="54"/>
                  <a:pt x="194" y="56"/>
                </a:cubicBezTo>
                <a:cubicBezTo>
                  <a:pt x="192" y="52"/>
                  <a:pt x="190" y="45"/>
                  <a:pt x="195" y="36"/>
                </a:cubicBezTo>
                <a:close/>
                <a:moveTo>
                  <a:pt x="159" y="82"/>
                </a:moveTo>
                <a:cubicBezTo>
                  <a:pt x="158" y="83"/>
                  <a:pt x="156" y="84"/>
                  <a:pt x="154" y="85"/>
                </a:cubicBezTo>
                <a:cubicBezTo>
                  <a:pt x="152" y="85"/>
                  <a:pt x="149" y="86"/>
                  <a:pt x="147" y="86"/>
                </a:cubicBezTo>
                <a:cubicBezTo>
                  <a:pt x="148" y="84"/>
                  <a:pt x="149" y="81"/>
                  <a:pt x="150" y="79"/>
                </a:cubicBezTo>
                <a:cubicBezTo>
                  <a:pt x="151" y="77"/>
                  <a:pt x="152" y="75"/>
                  <a:pt x="154" y="73"/>
                </a:cubicBezTo>
                <a:cubicBezTo>
                  <a:pt x="159" y="72"/>
                  <a:pt x="164" y="72"/>
                  <a:pt x="170" y="72"/>
                </a:cubicBezTo>
                <a:cubicBezTo>
                  <a:pt x="166" y="76"/>
                  <a:pt x="163" y="80"/>
                  <a:pt x="159" y="82"/>
                </a:cubicBezTo>
                <a:close/>
                <a:moveTo>
                  <a:pt x="172" y="68"/>
                </a:moveTo>
                <a:cubicBezTo>
                  <a:pt x="172" y="68"/>
                  <a:pt x="172" y="69"/>
                  <a:pt x="172" y="69"/>
                </a:cubicBezTo>
                <a:cubicBezTo>
                  <a:pt x="166" y="69"/>
                  <a:pt x="161" y="69"/>
                  <a:pt x="155" y="70"/>
                </a:cubicBezTo>
                <a:cubicBezTo>
                  <a:pt x="158" y="65"/>
                  <a:pt x="161" y="60"/>
                  <a:pt x="164" y="56"/>
                </a:cubicBezTo>
                <a:cubicBezTo>
                  <a:pt x="168" y="56"/>
                  <a:pt x="173" y="56"/>
                  <a:pt x="178" y="56"/>
                </a:cubicBezTo>
                <a:cubicBezTo>
                  <a:pt x="176" y="60"/>
                  <a:pt x="175" y="64"/>
                  <a:pt x="172" y="68"/>
                </a:cubicBezTo>
                <a:close/>
                <a:moveTo>
                  <a:pt x="180" y="34"/>
                </a:moveTo>
                <a:cubicBezTo>
                  <a:pt x="180" y="38"/>
                  <a:pt x="180" y="45"/>
                  <a:pt x="178" y="53"/>
                </a:cubicBezTo>
                <a:cubicBezTo>
                  <a:pt x="174" y="53"/>
                  <a:pt x="170" y="53"/>
                  <a:pt x="166" y="53"/>
                </a:cubicBezTo>
                <a:cubicBezTo>
                  <a:pt x="170" y="47"/>
                  <a:pt x="175" y="40"/>
                  <a:pt x="180" y="34"/>
                </a:cubicBezTo>
                <a:close/>
                <a:moveTo>
                  <a:pt x="164" y="38"/>
                </a:moveTo>
                <a:cubicBezTo>
                  <a:pt x="169" y="35"/>
                  <a:pt x="174" y="33"/>
                  <a:pt x="178" y="33"/>
                </a:cubicBezTo>
                <a:cubicBezTo>
                  <a:pt x="172" y="39"/>
                  <a:pt x="168" y="45"/>
                  <a:pt x="163" y="52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60" y="40"/>
                  <a:pt x="162" y="39"/>
                  <a:pt x="164" y="38"/>
                </a:cubicBezTo>
                <a:close/>
                <a:moveTo>
                  <a:pt x="155" y="43"/>
                </a:moveTo>
                <a:cubicBezTo>
                  <a:pt x="161" y="54"/>
                  <a:pt x="161" y="54"/>
                  <a:pt x="161" y="54"/>
                </a:cubicBezTo>
                <a:cubicBezTo>
                  <a:pt x="158" y="59"/>
                  <a:pt x="156" y="64"/>
                  <a:pt x="153" y="68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5" y="55"/>
                  <a:pt x="145" y="55"/>
                  <a:pt x="145" y="54"/>
                </a:cubicBezTo>
                <a:cubicBezTo>
                  <a:pt x="147" y="50"/>
                  <a:pt x="151" y="47"/>
                  <a:pt x="155" y="43"/>
                </a:cubicBezTo>
                <a:close/>
                <a:moveTo>
                  <a:pt x="140" y="65"/>
                </a:moveTo>
                <a:cubicBezTo>
                  <a:pt x="141" y="63"/>
                  <a:pt x="142" y="61"/>
                  <a:pt x="143" y="59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50" y="73"/>
                  <a:pt x="149" y="75"/>
                  <a:pt x="148" y="77"/>
                </a:cubicBezTo>
                <a:cubicBezTo>
                  <a:pt x="147" y="79"/>
                  <a:pt x="145" y="82"/>
                  <a:pt x="144" y="85"/>
                </a:cubicBezTo>
                <a:cubicBezTo>
                  <a:pt x="141" y="81"/>
                  <a:pt x="137" y="75"/>
                  <a:pt x="140" y="65"/>
                </a:cubicBezTo>
                <a:close/>
                <a:moveTo>
                  <a:pt x="116" y="118"/>
                </a:moveTo>
                <a:cubicBezTo>
                  <a:pt x="114" y="119"/>
                  <a:pt x="113" y="120"/>
                  <a:pt x="111" y="121"/>
                </a:cubicBezTo>
                <a:cubicBezTo>
                  <a:pt x="109" y="122"/>
                  <a:pt x="107" y="123"/>
                  <a:pt x="104" y="124"/>
                </a:cubicBezTo>
                <a:cubicBezTo>
                  <a:pt x="105" y="122"/>
                  <a:pt x="105" y="119"/>
                  <a:pt x="106" y="117"/>
                </a:cubicBezTo>
                <a:cubicBezTo>
                  <a:pt x="107" y="114"/>
                  <a:pt x="107" y="112"/>
                  <a:pt x="108" y="109"/>
                </a:cubicBezTo>
                <a:cubicBezTo>
                  <a:pt x="113" y="108"/>
                  <a:pt x="118" y="106"/>
                  <a:pt x="123" y="105"/>
                </a:cubicBezTo>
                <a:cubicBezTo>
                  <a:pt x="121" y="110"/>
                  <a:pt x="119" y="115"/>
                  <a:pt x="116" y="118"/>
                </a:cubicBezTo>
                <a:close/>
                <a:moveTo>
                  <a:pt x="114" y="91"/>
                </a:moveTo>
                <a:cubicBezTo>
                  <a:pt x="119" y="90"/>
                  <a:pt x="123" y="89"/>
                  <a:pt x="128" y="88"/>
                </a:cubicBezTo>
                <a:cubicBezTo>
                  <a:pt x="128" y="92"/>
                  <a:pt x="127" y="97"/>
                  <a:pt x="125" y="101"/>
                </a:cubicBezTo>
                <a:cubicBezTo>
                  <a:pt x="125" y="101"/>
                  <a:pt x="125" y="102"/>
                  <a:pt x="125" y="102"/>
                </a:cubicBezTo>
                <a:cubicBezTo>
                  <a:pt x="119" y="103"/>
                  <a:pt x="114" y="105"/>
                  <a:pt x="109" y="106"/>
                </a:cubicBezTo>
                <a:cubicBezTo>
                  <a:pt x="111" y="101"/>
                  <a:pt x="112" y="96"/>
                  <a:pt x="114" y="91"/>
                </a:cubicBezTo>
                <a:close/>
                <a:moveTo>
                  <a:pt x="128" y="85"/>
                </a:moveTo>
                <a:cubicBezTo>
                  <a:pt x="124" y="86"/>
                  <a:pt x="120" y="87"/>
                  <a:pt x="116" y="88"/>
                </a:cubicBezTo>
                <a:cubicBezTo>
                  <a:pt x="119" y="80"/>
                  <a:pt x="122" y="73"/>
                  <a:pt x="125" y="66"/>
                </a:cubicBezTo>
                <a:cubicBezTo>
                  <a:pt x="127" y="70"/>
                  <a:pt x="128" y="77"/>
                  <a:pt x="128" y="85"/>
                </a:cubicBezTo>
                <a:close/>
                <a:moveTo>
                  <a:pt x="110" y="73"/>
                </a:moveTo>
                <a:cubicBezTo>
                  <a:pt x="115" y="70"/>
                  <a:pt x="120" y="67"/>
                  <a:pt x="123" y="65"/>
                </a:cubicBezTo>
                <a:cubicBezTo>
                  <a:pt x="119" y="72"/>
                  <a:pt x="116" y="80"/>
                  <a:pt x="113" y="87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7" y="77"/>
                  <a:pt x="109" y="75"/>
                  <a:pt x="110" y="73"/>
                </a:cubicBezTo>
                <a:close/>
                <a:moveTo>
                  <a:pt x="103" y="81"/>
                </a:moveTo>
                <a:cubicBezTo>
                  <a:pt x="112" y="90"/>
                  <a:pt x="112" y="90"/>
                  <a:pt x="112" y="90"/>
                </a:cubicBezTo>
                <a:cubicBezTo>
                  <a:pt x="110" y="95"/>
                  <a:pt x="108" y="100"/>
                  <a:pt x="106" y="106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94"/>
                  <a:pt x="96" y="94"/>
                  <a:pt x="96" y="94"/>
                </a:cubicBezTo>
                <a:cubicBezTo>
                  <a:pt x="97" y="89"/>
                  <a:pt x="100" y="85"/>
                  <a:pt x="103" y="81"/>
                </a:cubicBezTo>
                <a:close/>
                <a:moveTo>
                  <a:pt x="93" y="105"/>
                </a:moveTo>
                <a:cubicBezTo>
                  <a:pt x="93" y="103"/>
                  <a:pt x="94" y="101"/>
                  <a:pt x="94" y="98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05" y="111"/>
                  <a:pt x="104" y="113"/>
                  <a:pt x="104" y="115"/>
                </a:cubicBezTo>
                <a:cubicBezTo>
                  <a:pt x="103" y="118"/>
                  <a:pt x="102" y="121"/>
                  <a:pt x="101" y="124"/>
                </a:cubicBezTo>
                <a:cubicBezTo>
                  <a:pt x="97" y="120"/>
                  <a:pt x="93" y="115"/>
                  <a:pt x="93" y="105"/>
                </a:cubicBezTo>
                <a:close/>
                <a:moveTo>
                  <a:pt x="74" y="136"/>
                </a:moveTo>
                <a:cubicBezTo>
                  <a:pt x="78" y="134"/>
                  <a:pt x="82" y="132"/>
                  <a:pt x="86" y="130"/>
                </a:cubicBezTo>
                <a:cubicBezTo>
                  <a:pt x="87" y="134"/>
                  <a:pt x="87" y="139"/>
                  <a:pt x="86" y="143"/>
                </a:cubicBezTo>
                <a:cubicBezTo>
                  <a:pt x="86" y="144"/>
                  <a:pt x="86" y="144"/>
                  <a:pt x="86" y="145"/>
                </a:cubicBezTo>
                <a:cubicBezTo>
                  <a:pt x="81" y="147"/>
                  <a:pt x="76" y="149"/>
                  <a:pt x="72" y="152"/>
                </a:cubicBezTo>
                <a:cubicBezTo>
                  <a:pt x="72" y="147"/>
                  <a:pt x="73" y="141"/>
                  <a:pt x="74" y="136"/>
                </a:cubicBezTo>
                <a:close/>
                <a:moveTo>
                  <a:pt x="81" y="162"/>
                </a:moveTo>
                <a:cubicBezTo>
                  <a:pt x="79" y="163"/>
                  <a:pt x="78" y="165"/>
                  <a:pt x="77" y="166"/>
                </a:cubicBezTo>
                <a:cubicBezTo>
                  <a:pt x="75" y="168"/>
                  <a:pt x="73" y="169"/>
                  <a:pt x="71" y="170"/>
                </a:cubicBezTo>
                <a:cubicBezTo>
                  <a:pt x="71" y="168"/>
                  <a:pt x="71" y="165"/>
                  <a:pt x="71" y="163"/>
                </a:cubicBezTo>
                <a:cubicBezTo>
                  <a:pt x="71" y="160"/>
                  <a:pt x="71" y="158"/>
                  <a:pt x="71" y="155"/>
                </a:cubicBezTo>
                <a:cubicBezTo>
                  <a:pt x="76" y="153"/>
                  <a:pt x="81" y="150"/>
                  <a:pt x="85" y="148"/>
                </a:cubicBezTo>
                <a:cubicBezTo>
                  <a:pt x="84" y="153"/>
                  <a:pt x="83" y="158"/>
                  <a:pt x="81" y="162"/>
                </a:cubicBezTo>
                <a:close/>
                <a:moveTo>
                  <a:pt x="85" y="127"/>
                </a:moveTo>
                <a:cubicBezTo>
                  <a:pt x="82" y="129"/>
                  <a:pt x="78" y="131"/>
                  <a:pt x="74" y="132"/>
                </a:cubicBezTo>
                <a:cubicBezTo>
                  <a:pt x="75" y="125"/>
                  <a:pt x="77" y="117"/>
                  <a:pt x="79" y="109"/>
                </a:cubicBezTo>
                <a:cubicBezTo>
                  <a:pt x="81" y="113"/>
                  <a:pt x="84" y="120"/>
                  <a:pt x="85" y="127"/>
                </a:cubicBezTo>
                <a:close/>
                <a:moveTo>
                  <a:pt x="66" y="120"/>
                </a:moveTo>
                <a:cubicBezTo>
                  <a:pt x="70" y="115"/>
                  <a:pt x="74" y="111"/>
                  <a:pt x="76" y="109"/>
                </a:cubicBezTo>
                <a:cubicBezTo>
                  <a:pt x="74" y="117"/>
                  <a:pt x="73" y="125"/>
                  <a:pt x="71" y="132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63" y="123"/>
                  <a:pt x="65" y="121"/>
                  <a:pt x="66" y="120"/>
                </a:cubicBezTo>
                <a:close/>
                <a:moveTo>
                  <a:pt x="60" y="128"/>
                </a:moveTo>
                <a:cubicBezTo>
                  <a:pt x="71" y="136"/>
                  <a:pt x="71" y="136"/>
                  <a:pt x="71" y="136"/>
                </a:cubicBezTo>
                <a:cubicBezTo>
                  <a:pt x="70" y="141"/>
                  <a:pt x="69" y="147"/>
                  <a:pt x="69" y="152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43"/>
                  <a:pt x="56" y="143"/>
                  <a:pt x="56" y="142"/>
                </a:cubicBezTo>
                <a:cubicBezTo>
                  <a:pt x="56" y="138"/>
                  <a:pt x="58" y="133"/>
                  <a:pt x="60" y="128"/>
                </a:cubicBezTo>
                <a:close/>
                <a:moveTo>
                  <a:pt x="56" y="154"/>
                </a:moveTo>
                <a:cubicBezTo>
                  <a:pt x="56" y="152"/>
                  <a:pt x="56" y="150"/>
                  <a:pt x="56" y="147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8" y="157"/>
                  <a:pt x="68" y="159"/>
                  <a:pt x="68" y="161"/>
                </a:cubicBezTo>
                <a:cubicBezTo>
                  <a:pt x="68" y="164"/>
                  <a:pt x="68" y="167"/>
                  <a:pt x="68" y="170"/>
                </a:cubicBezTo>
                <a:cubicBezTo>
                  <a:pt x="63" y="168"/>
                  <a:pt x="57" y="164"/>
                  <a:pt x="56" y="154"/>
                </a:cubicBezTo>
                <a:close/>
                <a:moveTo>
                  <a:pt x="56" y="212"/>
                </a:moveTo>
                <a:cubicBezTo>
                  <a:pt x="55" y="214"/>
                  <a:pt x="54" y="216"/>
                  <a:pt x="53" y="218"/>
                </a:cubicBezTo>
                <a:cubicBezTo>
                  <a:pt x="51" y="219"/>
                  <a:pt x="50" y="221"/>
                  <a:pt x="48" y="223"/>
                </a:cubicBezTo>
                <a:cubicBezTo>
                  <a:pt x="47" y="220"/>
                  <a:pt x="47" y="218"/>
                  <a:pt x="46" y="215"/>
                </a:cubicBezTo>
                <a:cubicBezTo>
                  <a:pt x="46" y="213"/>
                  <a:pt x="46" y="210"/>
                  <a:pt x="45" y="208"/>
                </a:cubicBezTo>
                <a:cubicBezTo>
                  <a:pt x="49" y="204"/>
                  <a:pt x="53" y="201"/>
                  <a:pt x="58" y="198"/>
                </a:cubicBezTo>
                <a:cubicBezTo>
                  <a:pt x="58" y="203"/>
                  <a:pt x="57" y="208"/>
                  <a:pt x="56" y="212"/>
                </a:cubicBezTo>
                <a:close/>
                <a:moveTo>
                  <a:pt x="27" y="199"/>
                </a:moveTo>
                <a:cubicBezTo>
                  <a:pt x="27" y="194"/>
                  <a:pt x="27" y="189"/>
                  <a:pt x="29" y="184"/>
                </a:cubicBezTo>
                <a:cubicBezTo>
                  <a:pt x="41" y="189"/>
                  <a:pt x="41" y="189"/>
                  <a:pt x="41" y="189"/>
                </a:cubicBezTo>
                <a:cubicBezTo>
                  <a:pt x="41" y="194"/>
                  <a:pt x="41" y="200"/>
                  <a:pt x="42" y="205"/>
                </a:cubicBezTo>
                <a:cubicBezTo>
                  <a:pt x="28" y="200"/>
                  <a:pt x="28" y="200"/>
                  <a:pt x="28" y="200"/>
                </a:cubicBezTo>
                <a:cubicBezTo>
                  <a:pt x="28" y="199"/>
                  <a:pt x="27" y="199"/>
                  <a:pt x="27" y="199"/>
                </a:cubicBezTo>
                <a:close/>
                <a:moveTo>
                  <a:pt x="57" y="194"/>
                </a:moveTo>
                <a:cubicBezTo>
                  <a:pt x="53" y="198"/>
                  <a:pt x="49" y="201"/>
                  <a:pt x="45" y="205"/>
                </a:cubicBezTo>
                <a:cubicBezTo>
                  <a:pt x="44" y="199"/>
                  <a:pt x="44" y="194"/>
                  <a:pt x="43" y="188"/>
                </a:cubicBezTo>
                <a:cubicBezTo>
                  <a:pt x="47" y="185"/>
                  <a:pt x="51" y="183"/>
                  <a:pt x="54" y="180"/>
                </a:cubicBezTo>
                <a:cubicBezTo>
                  <a:pt x="56" y="184"/>
                  <a:pt x="57" y="189"/>
                  <a:pt x="57" y="193"/>
                </a:cubicBezTo>
                <a:cubicBezTo>
                  <a:pt x="57" y="194"/>
                  <a:pt x="57" y="194"/>
                  <a:pt x="57" y="194"/>
                </a:cubicBezTo>
                <a:close/>
                <a:moveTo>
                  <a:pt x="53" y="177"/>
                </a:moveTo>
                <a:cubicBezTo>
                  <a:pt x="50" y="180"/>
                  <a:pt x="46" y="182"/>
                  <a:pt x="43" y="185"/>
                </a:cubicBezTo>
                <a:cubicBezTo>
                  <a:pt x="43" y="177"/>
                  <a:pt x="43" y="169"/>
                  <a:pt x="43" y="161"/>
                </a:cubicBezTo>
                <a:cubicBezTo>
                  <a:pt x="46" y="165"/>
                  <a:pt x="50" y="170"/>
                  <a:pt x="53" y="177"/>
                </a:cubicBezTo>
                <a:close/>
                <a:moveTo>
                  <a:pt x="40" y="162"/>
                </a:moveTo>
                <a:cubicBezTo>
                  <a:pt x="40" y="170"/>
                  <a:pt x="40" y="178"/>
                  <a:pt x="40" y="185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31" y="179"/>
                  <a:pt x="31" y="176"/>
                  <a:pt x="32" y="174"/>
                </a:cubicBezTo>
                <a:cubicBezTo>
                  <a:pt x="35" y="169"/>
                  <a:pt x="38" y="164"/>
                  <a:pt x="40" y="162"/>
                </a:cubicBezTo>
                <a:close/>
                <a:moveTo>
                  <a:pt x="30" y="210"/>
                </a:moveTo>
                <a:cubicBezTo>
                  <a:pt x="29" y="208"/>
                  <a:pt x="29" y="206"/>
                  <a:pt x="28" y="203"/>
                </a:cubicBezTo>
                <a:cubicBezTo>
                  <a:pt x="43" y="209"/>
                  <a:pt x="43" y="209"/>
                  <a:pt x="43" y="209"/>
                </a:cubicBezTo>
                <a:cubicBezTo>
                  <a:pt x="43" y="210"/>
                  <a:pt x="43" y="212"/>
                  <a:pt x="43" y="214"/>
                </a:cubicBezTo>
                <a:cubicBezTo>
                  <a:pt x="44" y="217"/>
                  <a:pt x="45" y="221"/>
                  <a:pt x="45" y="224"/>
                </a:cubicBezTo>
                <a:cubicBezTo>
                  <a:pt x="40" y="223"/>
                  <a:pt x="34" y="220"/>
                  <a:pt x="30" y="210"/>
                </a:cubicBezTo>
                <a:close/>
                <a:moveTo>
                  <a:pt x="37" y="279"/>
                </a:moveTo>
                <a:cubicBezTo>
                  <a:pt x="36" y="277"/>
                  <a:pt x="35" y="274"/>
                  <a:pt x="34" y="272"/>
                </a:cubicBezTo>
                <a:cubicBezTo>
                  <a:pt x="33" y="270"/>
                  <a:pt x="32" y="267"/>
                  <a:pt x="31" y="265"/>
                </a:cubicBezTo>
                <a:cubicBezTo>
                  <a:pt x="34" y="261"/>
                  <a:pt x="38" y="256"/>
                  <a:pt x="41" y="252"/>
                </a:cubicBezTo>
                <a:cubicBezTo>
                  <a:pt x="42" y="258"/>
                  <a:pt x="43" y="263"/>
                  <a:pt x="42" y="267"/>
                </a:cubicBezTo>
                <a:cubicBezTo>
                  <a:pt x="42" y="269"/>
                  <a:pt x="41" y="271"/>
                  <a:pt x="41" y="273"/>
                </a:cubicBezTo>
                <a:cubicBezTo>
                  <a:pt x="40" y="275"/>
                  <a:pt x="39" y="277"/>
                  <a:pt x="37" y="279"/>
                </a:cubicBezTo>
                <a:close/>
                <a:moveTo>
                  <a:pt x="40" y="249"/>
                </a:moveTo>
                <a:cubicBezTo>
                  <a:pt x="37" y="253"/>
                  <a:pt x="33" y="257"/>
                  <a:pt x="30" y="262"/>
                </a:cubicBezTo>
                <a:cubicBezTo>
                  <a:pt x="28" y="257"/>
                  <a:pt x="27" y="252"/>
                  <a:pt x="25" y="246"/>
                </a:cubicBezTo>
                <a:cubicBezTo>
                  <a:pt x="28" y="243"/>
                  <a:pt x="31" y="239"/>
                  <a:pt x="34" y="236"/>
                </a:cubicBezTo>
                <a:cubicBezTo>
                  <a:pt x="36" y="239"/>
                  <a:pt x="38" y="244"/>
                  <a:pt x="40" y="248"/>
                </a:cubicBezTo>
                <a:cubicBezTo>
                  <a:pt x="40" y="248"/>
                  <a:pt x="40" y="249"/>
                  <a:pt x="40" y="249"/>
                </a:cubicBezTo>
                <a:close/>
                <a:moveTo>
                  <a:pt x="32" y="234"/>
                </a:moveTo>
                <a:cubicBezTo>
                  <a:pt x="30" y="237"/>
                  <a:pt x="27" y="240"/>
                  <a:pt x="24" y="243"/>
                </a:cubicBezTo>
                <a:cubicBezTo>
                  <a:pt x="22" y="236"/>
                  <a:pt x="20" y="228"/>
                  <a:pt x="19" y="220"/>
                </a:cubicBezTo>
                <a:cubicBezTo>
                  <a:pt x="22" y="223"/>
                  <a:pt x="28" y="227"/>
                  <a:pt x="32" y="234"/>
                </a:cubicBezTo>
                <a:close/>
                <a:moveTo>
                  <a:pt x="16" y="221"/>
                </a:moveTo>
                <a:cubicBezTo>
                  <a:pt x="18" y="229"/>
                  <a:pt x="20" y="237"/>
                  <a:pt x="22" y="244"/>
                </a:cubicBezTo>
                <a:cubicBezTo>
                  <a:pt x="10" y="242"/>
                  <a:pt x="10" y="242"/>
                  <a:pt x="10" y="242"/>
                </a:cubicBezTo>
                <a:cubicBezTo>
                  <a:pt x="10" y="240"/>
                  <a:pt x="11" y="237"/>
                  <a:pt x="11" y="235"/>
                </a:cubicBezTo>
                <a:cubicBezTo>
                  <a:pt x="13" y="229"/>
                  <a:pt x="15" y="224"/>
                  <a:pt x="16" y="221"/>
                </a:cubicBezTo>
                <a:close/>
                <a:moveTo>
                  <a:pt x="10" y="245"/>
                </a:moveTo>
                <a:cubicBezTo>
                  <a:pt x="23" y="247"/>
                  <a:pt x="23" y="247"/>
                  <a:pt x="23" y="247"/>
                </a:cubicBezTo>
                <a:cubicBezTo>
                  <a:pt x="24" y="253"/>
                  <a:pt x="26" y="258"/>
                  <a:pt x="28" y="263"/>
                </a:cubicBezTo>
                <a:cubicBezTo>
                  <a:pt x="12" y="261"/>
                  <a:pt x="12" y="261"/>
                  <a:pt x="12" y="261"/>
                </a:cubicBezTo>
                <a:cubicBezTo>
                  <a:pt x="12" y="261"/>
                  <a:pt x="12" y="260"/>
                  <a:pt x="12" y="260"/>
                </a:cubicBezTo>
                <a:cubicBezTo>
                  <a:pt x="10" y="255"/>
                  <a:pt x="10" y="250"/>
                  <a:pt x="10" y="245"/>
                </a:cubicBezTo>
                <a:close/>
                <a:moveTo>
                  <a:pt x="17" y="270"/>
                </a:moveTo>
                <a:cubicBezTo>
                  <a:pt x="16" y="269"/>
                  <a:pt x="15" y="267"/>
                  <a:pt x="14" y="264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0" y="268"/>
                  <a:pt x="30" y="270"/>
                  <a:pt x="31" y="272"/>
                </a:cubicBezTo>
                <a:cubicBezTo>
                  <a:pt x="32" y="275"/>
                  <a:pt x="33" y="277"/>
                  <a:pt x="35" y="280"/>
                </a:cubicBezTo>
                <a:cubicBezTo>
                  <a:pt x="29" y="280"/>
                  <a:pt x="23" y="279"/>
                  <a:pt x="17" y="270"/>
                </a:cubicBezTo>
                <a:close/>
                <a:moveTo>
                  <a:pt x="41" y="329"/>
                </a:moveTo>
                <a:cubicBezTo>
                  <a:pt x="40" y="332"/>
                  <a:pt x="39" y="334"/>
                  <a:pt x="38" y="336"/>
                </a:cubicBezTo>
                <a:cubicBezTo>
                  <a:pt x="37" y="334"/>
                  <a:pt x="35" y="332"/>
                  <a:pt x="34" y="330"/>
                </a:cubicBezTo>
                <a:cubicBezTo>
                  <a:pt x="33" y="328"/>
                  <a:pt x="31" y="326"/>
                  <a:pt x="30" y="324"/>
                </a:cubicBezTo>
                <a:cubicBezTo>
                  <a:pt x="32" y="319"/>
                  <a:pt x="34" y="314"/>
                  <a:pt x="37" y="309"/>
                </a:cubicBezTo>
                <a:cubicBezTo>
                  <a:pt x="39" y="314"/>
                  <a:pt x="41" y="319"/>
                  <a:pt x="41" y="323"/>
                </a:cubicBezTo>
                <a:cubicBezTo>
                  <a:pt x="41" y="325"/>
                  <a:pt x="41" y="327"/>
                  <a:pt x="41" y="329"/>
                </a:cubicBezTo>
                <a:close/>
                <a:moveTo>
                  <a:pt x="35" y="305"/>
                </a:moveTo>
                <a:cubicBezTo>
                  <a:pt x="35" y="306"/>
                  <a:pt x="35" y="306"/>
                  <a:pt x="35" y="306"/>
                </a:cubicBezTo>
                <a:cubicBezTo>
                  <a:pt x="33" y="311"/>
                  <a:pt x="30" y="316"/>
                  <a:pt x="28" y="321"/>
                </a:cubicBezTo>
                <a:cubicBezTo>
                  <a:pt x="25" y="316"/>
                  <a:pt x="22" y="312"/>
                  <a:pt x="20" y="307"/>
                </a:cubicBezTo>
                <a:cubicBezTo>
                  <a:pt x="22" y="303"/>
                  <a:pt x="24" y="299"/>
                  <a:pt x="26" y="295"/>
                </a:cubicBezTo>
                <a:cubicBezTo>
                  <a:pt x="29" y="298"/>
                  <a:pt x="32" y="301"/>
                  <a:pt x="35" y="305"/>
                </a:cubicBezTo>
                <a:close/>
                <a:moveTo>
                  <a:pt x="24" y="293"/>
                </a:moveTo>
                <a:cubicBezTo>
                  <a:pt x="22" y="296"/>
                  <a:pt x="20" y="300"/>
                  <a:pt x="18" y="304"/>
                </a:cubicBezTo>
                <a:cubicBezTo>
                  <a:pt x="15" y="297"/>
                  <a:pt x="11" y="290"/>
                  <a:pt x="8" y="282"/>
                </a:cubicBezTo>
                <a:cubicBezTo>
                  <a:pt x="12" y="284"/>
                  <a:pt x="18" y="288"/>
                  <a:pt x="24" y="293"/>
                </a:cubicBezTo>
                <a:close/>
                <a:moveTo>
                  <a:pt x="6" y="284"/>
                </a:moveTo>
                <a:cubicBezTo>
                  <a:pt x="9" y="291"/>
                  <a:pt x="12" y="298"/>
                  <a:pt x="16" y="305"/>
                </a:cubicBezTo>
                <a:cubicBezTo>
                  <a:pt x="4" y="306"/>
                  <a:pt x="4" y="306"/>
                  <a:pt x="4" y="306"/>
                </a:cubicBezTo>
                <a:cubicBezTo>
                  <a:pt x="4" y="303"/>
                  <a:pt x="4" y="301"/>
                  <a:pt x="4" y="298"/>
                </a:cubicBezTo>
                <a:cubicBezTo>
                  <a:pt x="4" y="293"/>
                  <a:pt x="5" y="287"/>
                  <a:pt x="6" y="284"/>
                </a:cubicBezTo>
                <a:close/>
                <a:moveTo>
                  <a:pt x="5" y="309"/>
                </a:moveTo>
                <a:cubicBezTo>
                  <a:pt x="18" y="308"/>
                  <a:pt x="18" y="308"/>
                  <a:pt x="18" y="308"/>
                </a:cubicBezTo>
                <a:cubicBezTo>
                  <a:pt x="20" y="313"/>
                  <a:pt x="23" y="318"/>
                  <a:pt x="26" y="323"/>
                </a:cubicBezTo>
                <a:cubicBezTo>
                  <a:pt x="10" y="324"/>
                  <a:pt x="10" y="324"/>
                  <a:pt x="10" y="324"/>
                </a:cubicBezTo>
                <a:cubicBezTo>
                  <a:pt x="10" y="323"/>
                  <a:pt x="10" y="323"/>
                  <a:pt x="10" y="323"/>
                </a:cubicBezTo>
                <a:cubicBezTo>
                  <a:pt x="7" y="319"/>
                  <a:pt x="6" y="314"/>
                  <a:pt x="5" y="309"/>
                </a:cubicBezTo>
                <a:close/>
                <a:moveTo>
                  <a:pt x="17" y="332"/>
                </a:moveTo>
                <a:cubicBezTo>
                  <a:pt x="15" y="330"/>
                  <a:pt x="14" y="329"/>
                  <a:pt x="12" y="327"/>
                </a:cubicBezTo>
                <a:cubicBezTo>
                  <a:pt x="28" y="325"/>
                  <a:pt x="28" y="325"/>
                  <a:pt x="28" y="325"/>
                </a:cubicBezTo>
                <a:cubicBezTo>
                  <a:pt x="29" y="327"/>
                  <a:pt x="30" y="329"/>
                  <a:pt x="31" y="330"/>
                </a:cubicBezTo>
                <a:cubicBezTo>
                  <a:pt x="33" y="333"/>
                  <a:pt x="34" y="335"/>
                  <a:pt x="36" y="338"/>
                </a:cubicBezTo>
                <a:cubicBezTo>
                  <a:pt x="31" y="339"/>
                  <a:pt x="24" y="339"/>
                  <a:pt x="17" y="332"/>
                </a:cubicBezTo>
                <a:close/>
                <a:moveTo>
                  <a:pt x="53" y="384"/>
                </a:moveTo>
                <a:cubicBezTo>
                  <a:pt x="53" y="387"/>
                  <a:pt x="53" y="389"/>
                  <a:pt x="52" y="392"/>
                </a:cubicBezTo>
                <a:cubicBezTo>
                  <a:pt x="50" y="390"/>
                  <a:pt x="48" y="388"/>
                  <a:pt x="46" y="387"/>
                </a:cubicBezTo>
                <a:cubicBezTo>
                  <a:pt x="45" y="385"/>
                  <a:pt x="43" y="383"/>
                  <a:pt x="41" y="381"/>
                </a:cubicBezTo>
                <a:cubicBezTo>
                  <a:pt x="42" y="376"/>
                  <a:pt x="43" y="371"/>
                  <a:pt x="45" y="366"/>
                </a:cubicBezTo>
                <a:cubicBezTo>
                  <a:pt x="48" y="370"/>
                  <a:pt x="51" y="374"/>
                  <a:pt x="52" y="378"/>
                </a:cubicBezTo>
                <a:cubicBezTo>
                  <a:pt x="52" y="380"/>
                  <a:pt x="53" y="382"/>
                  <a:pt x="53" y="384"/>
                </a:cubicBezTo>
                <a:close/>
                <a:moveTo>
                  <a:pt x="42" y="363"/>
                </a:moveTo>
                <a:cubicBezTo>
                  <a:pt x="41" y="368"/>
                  <a:pt x="40" y="374"/>
                  <a:pt x="39" y="379"/>
                </a:cubicBezTo>
                <a:cubicBezTo>
                  <a:pt x="35" y="375"/>
                  <a:pt x="31" y="371"/>
                  <a:pt x="28" y="367"/>
                </a:cubicBezTo>
                <a:cubicBezTo>
                  <a:pt x="29" y="362"/>
                  <a:pt x="30" y="358"/>
                  <a:pt x="31" y="354"/>
                </a:cubicBezTo>
                <a:cubicBezTo>
                  <a:pt x="35" y="356"/>
                  <a:pt x="39" y="359"/>
                  <a:pt x="42" y="362"/>
                </a:cubicBezTo>
                <a:cubicBezTo>
                  <a:pt x="42" y="363"/>
                  <a:pt x="42" y="363"/>
                  <a:pt x="42" y="363"/>
                </a:cubicBezTo>
                <a:close/>
                <a:moveTo>
                  <a:pt x="29" y="352"/>
                </a:moveTo>
                <a:cubicBezTo>
                  <a:pt x="28" y="356"/>
                  <a:pt x="26" y="360"/>
                  <a:pt x="25" y="364"/>
                </a:cubicBezTo>
                <a:cubicBezTo>
                  <a:pt x="20" y="358"/>
                  <a:pt x="16" y="352"/>
                  <a:pt x="11" y="346"/>
                </a:cubicBezTo>
                <a:cubicBezTo>
                  <a:pt x="15" y="347"/>
                  <a:pt x="22" y="349"/>
                  <a:pt x="29" y="352"/>
                </a:cubicBezTo>
                <a:close/>
                <a:moveTo>
                  <a:pt x="9" y="348"/>
                </a:moveTo>
                <a:cubicBezTo>
                  <a:pt x="14" y="354"/>
                  <a:pt x="18" y="360"/>
                  <a:pt x="23" y="366"/>
                </a:cubicBezTo>
                <a:cubicBezTo>
                  <a:pt x="12" y="369"/>
                  <a:pt x="12" y="369"/>
                  <a:pt x="12" y="369"/>
                </a:cubicBezTo>
                <a:cubicBezTo>
                  <a:pt x="11" y="367"/>
                  <a:pt x="11" y="365"/>
                  <a:pt x="10" y="362"/>
                </a:cubicBezTo>
                <a:cubicBezTo>
                  <a:pt x="9" y="356"/>
                  <a:pt x="9" y="351"/>
                  <a:pt x="9" y="348"/>
                </a:cubicBezTo>
                <a:close/>
                <a:moveTo>
                  <a:pt x="13" y="372"/>
                </a:moveTo>
                <a:cubicBezTo>
                  <a:pt x="26" y="369"/>
                  <a:pt x="26" y="369"/>
                  <a:pt x="26" y="369"/>
                </a:cubicBezTo>
                <a:cubicBezTo>
                  <a:pt x="29" y="373"/>
                  <a:pt x="33" y="377"/>
                  <a:pt x="37" y="381"/>
                </a:cubicBezTo>
                <a:cubicBezTo>
                  <a:pt x="22" y="386"/>
                  <a:pt x="22" y="386"/>
                  <a:pt x="22" y="386"/>
                </a:cubicBezTo>
                <a:cubicBezTo>
                  <a:pt x="22" y="385"/>
                  <a:pt x="21" y="385"/>
                  <a:pt x="21" y="385"/>
                </a:cubicBezTo>
                <a:cubicBezTo>
                  <a:pt x="18" y="381"/>
                  <a:pt x="15" y="377"/>
                  <a:pt x="13" y="372"/>
                </a:cubicBezTo>
                <a:close/>
                <a:moveTo>
                  <a:pt x="30" y="392"/>
                </a:moveTo>
                <a:cubicBezTo>
                  <a:pt x="28" y="391"/>
                  <a:pt x="26" y="390"/>
                  <a:pt x="25" y="388"/>
                </a:cubicBezTo>
                <a:cubicBezTo>
                  <a:pt x="39" y="383"/>
                  <a:pt x="39" y="383"/>
                  <a:pt x="39" y="383"/>
                </a:cubicBezTo>
                <a:cubicBezTo>
                  <a:pt x="41" y="385"/>
                  <a:pt x="42" y="386"/>
                  <a:pt x="43" y="388"/>
                </a:cubicBezTo>
                <a:cubicBezTo>
                  <a:pt x="46" y="390"/>
                  <a:pt x="48" y="392"/>
                  <a:pt x="50" y="394"/>
                </a:cubicBezTo>
                <a:cubicBezTo>
                  <a:pt x="46" y="396"/>
                  <a:pt x="39" y="398"/>
                  <a:pt x="30" y="392"/>
                </a:cubicBezTo>
                <a:close/>
                <a:moveTo>
                  <a:pt x="74" y="430"/>
                </a:moveTo>
                <a:cubicBezTo>
                  <a:pt x="75" y="432"/>
                  <a:pt x="76" y="434"/>
                  <a:pt x="77" y="436"/>
                </a:cubicBezTo>
                <a:cubicBezTo>
                  <a:pt x="77" y="438"/>
                  <a:pt x="77" y="440"/>
                  <a:pt x="77" y="443"/>
                </a:cubicBezTo>
                <a:cubicBezTo>
                  <a:pt x="75" y="442"/>
                  <a:pt x="73" y="440"/>
                  <a:pt x="71" y="439"/>
                </a:cubicBezTo>
                <a:cubicBezTo>
                  <a:pt x="69" y="438"/>
                  <a:pt x="67" y="437"/>
                  <a:pt x="64" y="435"/>
                </a:cubicBezTo>
                <a:cubicBezTo>
                  <a:pt x="64" y="430"/>
                  <a:pt x="64" y="425"/>
                  <a:pt x="64" y="419"/>
                </a:cubicBezTo>
                <a:cubicBezTo>
                  <a:pt x="69" y="423"/>
                  <a:pt x="72" y="426"/>
                  <a:pt x="74" y="430"/>
                </a:cubicBezTo>
                <a:close/>
                <a:moveTo>
                  <a:pt x="62" y="417"/>
                </a:moveTo>
                <a:cubicBezTo>
                  <a:pt x="62" y="423"/>
                  <a:pt x="61" y="428"/>
                  <a:pt x="62" y="433"/>
                </a:cubicBezTo>
                <a:cubicBezTo>
                  <a:pt x="57" y="431"/>
                  <a:pt x="53" y="427"/>
                  <a:pt x="48" y="424"/>
                </a:cubicBezTo>
                <a:cubicBezTo>
                  <a:pt x="48" y="420"/>
                  <a:pt x="49" y="415"/>
                  <a:pt x="49" y="410"/>
                </a:cubicBezTo>
                <a:cubicBezTo>
                  <a:pt x="53" y="412"/>
                  <a:pt x="57" y="414"/>
                  <a:pt x="61" y="416"/>
                </a:cubicBezTo>
                <a:cubicBezTo>
                  <a:pt x="61" y="417"/>
                  <a:pt x="61" y="417"/>
                  <a:pt x="62" y="417"/>
                </a:cubicBezTo>
                <a:close/>
                <a:moveTo>
                  <a:pt x="46" y="410"/>
                </a:moveTo>
                <a:cubicBezTo>
                  <a:pt x="46" y="414"/>
                  <a:pt x="46" y="418"/>
                  <a:pt x="45" y="422"/>
                </a:cubicBezTo>
                <a:cubicBezTo>
                  <a:pt x="39" y="417"/>
                  <a:pt x="33" y="412"/>
                  <a:pt x="27" y="407"/>
                </a:cubicBezTo>
                <a:cubicBezTo>
                  <a:pt x="32" y="407"/>
                  <a:pt x="39" y="407"/>
                  <a:pt x="46" y="410"/>
                </a:cubicBezTo>
                <a:close/>
                <a:moveTo>
                  <a:pt x="26" y="409"/>
                </a:moveTo>
                <a:cubicBezTo>
                  <a:pt x="32" y="415"/>
                  <a:pt x="38" y="420"/>
                  <a:pt x="44" y="424"/>
                </a:cubicBezTo>
                <a:cubicBezTo>
                  <a:pt x="34" y="429"/>
                  <a:pt x="34" y="429"/>
                  <a:pt x="34" y="429"/>
                </a:cubicBezTo>
                <a:cubicBezTo>
                  <a:pt x="32" y="428"/>
                  <a:pt x="31" y="425"/>
                  <a:pt x="30" y="423"/>
                </a:cubicBezTo>
                <a:cubicBezTo>
                  <a:pt x="28" y="418"/>
                  <a:pt x="26" y="413"/>
                  <a:pt x="26" y="409"/>
                </a:cubicBezTo>
                <a:close/>
                <a:moveTo>
                  <a:pt x="35" y="432"/>
                </a:moveTo>
                <a:cubicBezTo>
                  <a:pt x="47" y="427"/>
                  <a:pt x="47" y="427"/>
                  <a:pt x="47" y="427"/>
                </a:cubicBezTo>
                <a:cubicBezTo>
                  <a:pt x="51" y="430"/>
                  <a:pt x="56" y="433"/>
                  <a:pt x="60" y="436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6" y="443"/>
                  <a:pt x="46" y="443"/>
                  <a:pt x="46" y="443"/>
                </a:cubicBezTo>
                <a:cubicBezTo>
                  <a:pt x="42" y="440"/>
                  <a:pt x="38" y="437"/>
                  <a:pt x="35" y="432"/>
                </a:cubicBezTo>
                <a:close/>
                <a:moveTo>
                  <a:pt x="56" y="448"/>
                </a:moveTo>
                <a:cubicBezTo>
                  <a:pt x="54" y="448"/>
                  <a:pt x="52" y="447"/>
                  <a:pt x="50" y="445"/>
                </a:cubicBezTo>
                <a:cubicBezTo>
                  <a:pt x="63" y="438"/>
                  <a:pt x="63" y="438"/>
                  <a:pt x="63" y="438"/>
                </a:cubicBezTo>
                <a:cubicBezTo>
                  <a:pt x="65" y="439"/>
                  <a:pt x="66" y="440"/>
                  <a:pt x="68" y="441"/>
                </a:cubicBezTo>
                <a:cubicBezTo>
                  <a:pt x="71" y="442"/>
                  <a:pt x="73" y="444"/>
                  <a:pt x="76" y="445"/>
                </a:cubicBezTo>
                <a:cubicBezTo>
                  <a:pt x="72" y="449"/>
                  <a:pt x="66" y="452"/>
                  <a:pt x="56" y="448"/>
                </a:cubicBezTo>
                <a:close/>
                <a:moveTo>
                  <a:pt x="111" y="481"/>
                </a:moveTo>
                <a:cubicBezTo>
                  <a:pt x="112" y="483"/>
                  <a:pt x="113" y="485"/>
                  <a:pt x="113" y="488"/>
                </a:cubicBezTo>
                <a:cubicBezTo>
                  <a:pt x="111" y="487"/>
                  <a:pt x="108" y="486"/>
                  <a:pt x="106" y="485"/>
                </a:cubicBezTo>
                <a:cubicBezTo>
                  <a:pt x="104" y="485"/>
                  <a:pt x="101" y="484"/>
                  <a:pt x="99" y="483"/>
                </a:cubicBezTo>
                <a:cubicBezTo>
                  <a:pt x="97" y="478"/>
                  <a:pt x="96" y="472"/>
                  <a:pt x="95" y="467"/>
                </a:cubicBezTo>
                <a:cubicBezTo>
                  <a:pt x="100" y="470"/>
                  <a:pt x="104" y="472"/>
                  <a:pt x="107" y="476"/>
                </a:cubicBezTo>
                <a:cubicBezTo>
                  <a:pt x="109" y="477"/>
                  <a:pt x="110" y="479"/>
                  <a:pt x="111" y="481"/>
                </a:cubicBezTo>
                <a:close/>
                <a:moveTo>
                  <a:pt x="92" y="466"/>
                </a:moveTo>
                <a:cubicBezTo>
                  <a:pt x="93" y="471"/>
                  <a:pt x="94" y="476"/>
                  <a:pt x="96" y="482"/>
                </a:cubicBezTo>
                <a:cubicBezTo>
                  <a:pt x="91" y="480"/>
                  <a:pt x="86" y="478"/>
                  <a:pt x="81" y="475"/>
                </a:cubicBezTo>
                <a:cubicBezTo>
                  <a:pt x="80" y="471"/>
                  <a:pt x="79" y="466"/>
                  <a:pt x="78" y="462"/>
                </a:cubicBezTo>
                <a:cubicBezTo>
                  <a:pt x="83" y="462"/>
                  <a:pt x="87" y="463"/>
                  <a:pt x="91" y="465"/>
                </a:cubicBezTo>
                <a:cubicBezTo>
                  <a:pt x="92" y="465"/>
                  <a:pt x="92" y="466"/>
                  <a:pt x="92" y="466"/>
                </a:cubicBezTo>
                <a:close/>
                <a:moveTo>
                  <a:pt x="75" y="462"/>
                </a:moveTo>
                <a:cubicBezTo>
                  <a:pt x="76" y="466"/>
                  <a:pt x="77" y="470"/>
                  <a:pt x="77" y="474"/>
                </a:cubicBezTo>
                <a:cubicBezTo>
                  <a:pt x="70" y="471"/>
                  <a:pt x="63" y="467"/>
                  <a:pt x="57" y="463"/>
                </a:cubicBezTo>
                <a:cubicBezTo>
                  <a:pt x="61" y="462"/>
                  <a:pt x="68" y="461"/>
                  <a:pt x="75" y="462"/>
                </a:cubicBezTo>
                <a:close/>
                <a:moveTo>
                  <a:pt x="63" y="478"/>
                </a:moveTo>
                <a:cubicBezTo>
                  <a:pt x="59" y="474"/>
                  <a:pt x="57" y="469"/>
                  <a:pt x="55" y="466"/>
                </a:cubicBezTo>
                <a:cubicBezTo>
                  <a:pt x="62" y="470"/>
                  <a:pt x="69" y="473"/>
                  <a:pt x="77" y="477"/>
                </a:cubicBezTo>
                <a:cubicBezTo>
                  <a:pt x="67" y="484"/>
                  <a:pt x="67" y="484"/>
                  <a:pt x="67" y="484"/>
                </a:cubicBezTo>
                <a:cubicBezTo>
                  <a:pt x="66" y="482"/>
                  <a:pt x="64" y="480"/>
                  <a:pt x="63" y="478"/>
                </a:cubicBezTo>
                <a:close/>
                <a:moveTo>
                  <a:pt x="70" y="486"/>
                </a:moveTo>
                <a:cubicBezTo>
                  <a:pt x="80" y="478"/>
                  <a:pt x="80" y="478"/>
                  <a:pt x="80" y="478"/>
                </a:cubicBezTo>
                <a:cubicBezTo>
                  <a:pt x="85" y="480"/>
                  <a:pt x="90" y="482"/>
                  <a:pt x="95" y="484"/>
                </a:cubicBezTo>
                <a:cubicBezTo>
                  <a:pt x="83" y="495"/>
                  <a:pt x="83" y="495"/>
                  <a:pt x="83" y="495"/>
                </a:cubicBezTo>
                <a:cubicBezTo>
                  <a:pt x="83" y="495"/>
                  <a:pt x="83" y="494"/>
                  <a:pt x="82" y="494"/>
                </a:cubicBezTo>
                <a:cubicBezTo>
                  <a:pt x="78" y="493"/>
                  <a:pt x="74" y="490"/>
                  <a:pt x="70" y="486"/>
                </a:cubicBezTo>
                <a:close/>
                <a:moveTo>
                  <a:pt x="93" y="497"/>
                </a:moveTo>
                <a:cubicBezTo>
                  <a:pt x="91" y="497"/>
                  <a:pt x="89" y="497"/>
                  <a:pt x="87" y="496"/>
                </a:cubicBezTo>
                <a:cubicBezTo>
                  <a:pt x="98" y="486"/>
                  <a:pt x="98" y="486"/>
                  <a:pt x="98" y="486"/>
                </a:cubicBezTo>
                <a:cubicBezTo>
                  <a:pt x="100" y="486"/>
                  <a:pt x="102" y="487"/>
                  <a:pt x="104" y="487"/>
                </a:cubicBezTo>
                <a:cubicBezTo>
                  <a:pt x="107" y="488"/>
                  <a:pt x="110" y="489"/>
                  <a:pt x="112" y="490"/>
                </a:cubicBezTo>
                <a:cubicBezTo>
                  <a:pt x="109" y="494"/>
                  <a:pt x="104" y="499"/>
                  <a:pt x="93" y="497"/>
                </a:cubicBezTo>
                <a:close/>
                <a:moveTo>
                  <a:pt x="154" y="517"/>
                </a:moveTo>
                <a:cubicBezTo>
                  <a:pt x="155" y="519"/>
                  <a:pt x="157" y="521"/>
                  <a:pt x="158" y="524"/>
                </a:cubicBezTo>
                <a:cubicBezTo>
                  <a:pt x="155" y="523"/>
                  <a:pt x="153" y="523"/>
                  <a:pt x="150" y="523"/>
                </a:cubicBezTo>
                <a:cubicBezTo>
                  <a:pt x="148" y="523"/>
                  <a:pt x="145" y="522"/>
                  <a:pt x="143" y="522"/>
                </a:cubicBezTo>
                <a:cubicBezTo>
                  <a:pt x="140" y="517"/>
                  <a:pt x="138" y="512"/>
                  <a:pt x="136" y="507"/>
                </a:cubicBezTo>
                <a:cubicBezTo>
                  <a:pt x="141" y="509"/>
                  <a:pt x="146" y="511"/>
                  <a:pt x="149" y="513"/>
                </a:cubicBezTo>
                <a:cubicBezTo>
                  <a:pt x="151" y="514"/>
                  <a:pt x="153" y="516"/>
                  <a:pt x="154" y="517"/>
                </a:cubicBezTo>
                <a:close/>
                <a:moveTo>
                  <a:pt x="132" y="506"/>
                </a:moveTo>
                <a:cubicBezTo>
                  <a:pt x="132" y="506"/>
                  <a:pt x="132" y="507"/>
                  <a:pt x="133" y="507"/>
                </a:cubicBezTo>
                <a:cubicBezTo>
                  <a:pt x="135" y="512"/>
                  <a:pt x="137" y="517"/>
                  <a:pt x="139" y="521"/>
                </a:cubicBezTo>
                <a:cubicBezTo>
                  <a:pt x="134" y="521"/>
                  <a:pt x="129" y="520"/>
                  <a:pt x="123" y="519"/>
                </a:cubicBezTo>
                <a:cubicBezTo>
                  <a:pt x="121" y="514"/>
                  <a:pt x="120" y="510"/>
                  <a:pt x="118" y="506"/>
                </a:cubicBezTo>
                <a:cubicBezTo>
                  <a:pt x="122" y="505"/>
                  <a:pt x="127" y="505"/>
                  <a:pt x="132" y="506"/>
                </a:cubicBezTo>
                <a:close/>
                <a:moveTo>
                  <a:pt x="115" y="506"/>
                </a:moveTo>
                <a:cubicBezTo>
                  <a:pt x="117" y="510"/>
                  <a:pt x="118" y="514"/>
                  <a:pt x="120" y="518"/>
                </a:cubicBezTo>
                <a:cubicBezTo>
                  <a:pt x="112" y="516"/>
                  <a:pt x="105" y="514"/>
                  <a:pt x="97" y="512"/>
                </a:cubicBezTo>
                <a:cubicBezTo>
                  <a:pt x="101" y="510"/>
                  <a:pt x="108" y="507"/>
                  <a:pt x="115" y="506"/>
                </a:cubicBezTo>
                <a:close/>
                <a:moveTo>
                  <a:pt x="97" y="515"/>
                </a:moveTo>
                <a:cubicBezTo>
                  <a:pt x="104" y="517"/>
                  <a:pt x="112" y="519"/>
                  <a:pt x="120" y="521"/>
                </a:cubicBezTo>
                <a:cubicBezTo>
                  <a:pt x="112" y="530"/>
                  <a:pt x="112" y="530"/>
                  <a:pt x="112" y="530"/>
                </a:cubicBezTo>
                <a:cubicBezTo>
                  <a:pt x="110" y="528"/>
                  <a:pt x="108" y="527"/>
                  <a:pt x="107" y="525"/>
                </a:cubicBezTo>
                <a:cubicBezTo>
                  <a:pt x="102" y="521"/>
                  <a:pt x="99" y="517"/>
                  <a:pt x="97" y="515"/>
                </a:cubicBezTo>
                <a:close/>
                <a:moveTo>
                  <a:pt x="115" y="531"/>
                </a:moveTo>
                <a:cubicBezTo>
                  <a:pt x="123" y="521"/>
                  <a:pt x="123" y="521"/>
                  <a:pt x="123" y="521"/>
                </a:cubicBezTo>
                <a:cubicBezTo>
                  <a:pt x="128" y="523"/>
                  <a:pt x="134" y="524"/>
                  <a:pt x="139" y="524"/>
                </a:cubicBezTo>
                <a:cubicBezTo>
                  <a:pt x="130" y="537"/>
                  <a:pt x="130" y="537"/>
                  <a:pt x="130" y="537"/>
                </a:cubicBezTo>
                <a:cubicBezTo>
                  <a:pt x="130" y="537"/>
                  <a:pt x="129" y="537"/>
                  <a:pt x="129" y="537"/>
                </a:cubicBezTo>
                <a:cubicBezTo>
                  <a:pt x="124" y="536"/>
                  <a:pt x="120" y="534"/>
                  <a:pt x="115" y="531"/>
                </a:cubicBezTo>
                <a:close/>
                <a:moveTo>
                  <a:pt x="140" y="537"/>
                </a:moveTo>
                <a:cubicBezTo>
                  <a:pt x="138" y="537"/>
                  <a:pt x="136" y="537"/>
                  <a:pt x="134" y="537"/>
                </a:cubicBezTo>
                <a:cubicBezTo>
                  <a:pt x="142" y="525"/>
                  <a:pt x="142" y="525"/>
                  <a:pt x="142" y="525"/>
                </a:cubicBezTo>
                <a:cubicBezTo>
                  <a:pt x="144" y="525"/>
                  <a:pt x="146" y="525"/>
                  <a:pt x="148" y="525"/>
                </a:cubicBezTo>
                <a:cubicBezTo>
                  <a:pt x="151" y="526"/>
                  <a:pt x="154" y="526"/>
                  <a:pt x="158" y="526"/>
                </a:cubicBezTo>
                <a:cubicBezTo>
                  <a:pt x="155" y="531"/>
                  <a:pt x="151" y="536"/>
                  <a:pt x="140" y="537"/>
                </a:cubicBezTo>
                <a:close/>
                <a:moveTo>
                  <a:pt x="204" y="544"/>
                </a:moveTo>
                <a:cubicBezTo>
                  <a:pt x="206" y="545"/>
                  <a:pt x="207" y="547"/>
                  <a:pt x="209" y="549"/>
                </a:cubicBezTo>
                <a:cubicBezTo>
                  <a:pt x="206" y="549"/>
                  <a:pt x="204" y="550"/>
                  <a:pt x="201" y="550"/>
                </a:cubicBezTo>
                <a:cubicBezTo>
                  <a:pt x="199" y="550"/>
                  <a:pt x="196" y="551"/>
                  <a:pt x="194" y="551"/>
                </a:cubicBezTo>
                <a:cubicBezTo>
                  <a:pt x="190" y="547"/>
                  <a:pt x="187" y="542"/>
                  <a:pt x="184" y="538"/>
                </a:cubicBezTo>
                <a:cubicBezTo>
                  <a:pt x="190" y="538"/>
                  <a:pt x="195" y="539"/>
                  <a:pt x="198" y="541"/>
                </a:cubicBezTo>
                <a:cubicBezTo>
                  <a:pt x="200" y="541"/>
                  <a:pt x="202" y="543"/>
                  <a:pt x="204" y="544"/>
                </a:cubicBezTo>
                <a:close/>
                <a:moveTo>
                  <a:pt x="180" y="538"/>
                </a:moveTo>
                <a:cubicBezTo>
                  <a:pt x="180" y="538"/>
                  <a:pt x="180" y="538"/>
                  <a:pt x="181" y="538"/>
                </a:cubicBezTo>
                <a:cubicBezTo>
                  <a:pt x="184" y="542"/>
                  <a:pt x="187" y="547"/>
                  <a:pt x="190" y="551"/>
                </a:cubicBezTo>
                <a:cubicBezTo>
                  <a:pt x="185" y="551"/>
                  <a:pt x="180" y="552"/>
                  <a:pt x="174" y="552"/>
                </a:cubicBezTo>
                <a:cubicBezTo>
                  <a:pt x="171" y="548"/>
                  <a:pt x="169" y="544"/>
                  <a:pt x="166" y="540"/>
                </a:cubicBezTo>
                <a:cubicBezTo>
                  <a:pt x="171" y="539"/>
                  <a:pt x="175" y="538"/>
                  <a:pt x="180" y="538"/>
                </a:cubicBezTo>
                <a:close/>
                <a:moveTo>
                  <a:pt x="164" y="541"/>
                </a:moveTo>
                <a:cubicBezTo>
                  <a:pt x="166" y="545"/>
                  <a:pt x="168" y="548"/>
                  <a:pt x="171" y="552"/>
                </a:cubicBezTo>
                <a:cubicBezTo>
                  <a:pt x="163" y="552"/>
                  <a:pt x="155" y="551"/>
                  <a:pt x="147" y="551"/>
                </a:cubicBezTo>
                <a:cubicBezTo>
                  <a:pt x="151" y="548"/>
                  <a:pt x="156" y="544"/>
                  <a:pt x="164" y="541"/>
                </a:cubicBezTo>
                <a:close/>
                <a:moveTo>
                  <a:pt x="147" y="553"/>
                </a:moveTo>
                <a:cubicBezTo>
                  <a:pt x="155" y="554"/>
                  <a:pt x="163" y="554"/>
                  <a:pt x="171" y="554"/>
                </a:cubicBezTo>
                <a:cubicBezTo>
                  <a:pt x="166" y="565"/>
                  <a:pt x="166" y="565"/>
                  <a:pt x="166" y="565"/>
                </a:cubicBezTo>
                <a:cubicBezTo>
                  <a:pt x="164" y="564"/>
                  <a:pt x="161" y="563"/>
                  <a:pt x="159" y="562"/>
                </a:cubicBezTo>
                <a:cubicBezTo>
                  <a:pt x="154" y="559"/>
                  <a:pt x="150" y="556"/>
                  <a:pt x="147" y="553"/>
                </a:cubicBezTo>
                <a:close/>
                <a:moveTo>
                  <a:pt x="169" y="566"/>
                </a:moveTo>
                <a:cubicBezTo>
                  <a:pt x="174" y="554"/>
                  <a:pt x="174" y="554"/>
                  <a:pt x="174" y="554"/>
                </a:cubicBezTo>
                <a:cubicBezTo>
                  <a:pt x="180" y="554"/>
                  <a:pt x="185" y="554"/>
                  <a:pt x="191" y="554"/>
                </a:cubicBezTo>
                <a:cubicBezTo>
                  <a:pt x="185" y="568"/>
                  <a:pt x="185" y="568"/>
                  <a:pt x="185" y="568"/>
                </a:cubicBezTo>
                <a:cubicBezTo>
                  <a:pt x="184" y="568"/>
                  <a:pt x="184" y="568"/>
                  <a:pt x="184" y="568"/>
                </a:cubicBezTo>
                <a:cubicBezTo>
                  <a:pt x="179" y="568"/>
                  <a:pt x="174" y="568"/>
                  <a:pt x="169" y="566"/>
                </a:cubicBezTo>
                <a:close/>
                <a:moveTo>
                  <a:pt x="195" y="566"/>
                </a:moveTo>
                <a:cubicBezTo>
                  <a:pt x="193" y="567"/>
                  <a:pt x="191" y="567"/>
                  <a:pt x="188" y="568"/>
                </a:cubicBezTo>
                <a:cubicBezTo>
                  <a:pt x="194" y="554"/>
                  <a:pt x="194" y="554"/>
                  <a:pt x="194" y="554"/>
                </a:cubicBezTo>
                <a:cubicBezTo>
                  <a:pt x="196" y="553"/>
                  <a:pt x="198" y="553"/>
                  <a:pt x="200" y="553"/>
                </a:cubicBezTo>
                <a:cubicBezTo>
                  <a:pt x="203" y="553"/>
                  <a:pt x="206" y="552"/>
                  <a:pt x="209" y="552"/>
                </a:cubicBezTo>
                <a:cubicBezTo>
                  <a:pt x="208" y="557"/>
                  <a:pt x="205" y="563"/>
                  <a:pt x="195" y="566"/>
                </a:cubicBezTo>
                <a:close/>
                <a:moveTo>
                  <a:pt x="252" y="557"/>
                </a:moveTo>
                <a:cubicBezTo>
                  <a:pt x="254" y="557"/>
                  <a:pt x="256" y="558"/>
                  <a:pt x="258" y="559"/>
                </a:cubicBezTo>
                <a:cubicBezTo>
                  <a:pt x="260" y="560"/>
                  <a:pt x="262" y="561"/>
                  <a:pt x="264" y="563"/>
                </a:cubicBezTo>
                <a:cubicBezTo>
                  <a:pt x="262" y="564"/>
                  <a:pt x="260" y="565"/>
                  <a:pt x="257" y="566"/>
                </a:cubicBezTo>
                <a:cubicBezTo>
                  <a:pt x="255" y="566"/>
                  <a:pt x="252" y="567"/>
                  <a:pt x="250" y="568"/>
                </a:cubicBezTo>
                <a:cubicBezTo>
                  <a:pt x="246" y="565"/>
                  <a:pt x="242" y="561"/>
                  <a:pt x="238" y="557"/>
                </a:cubicBezTo>
                <a:cubicBezTo>
                  <a:pt x="243" y="556"/>
                  <a:pt x="248" y="556"/>
                  <a:pt x="252" y="557"/>
                </a:cubicBezTo>
                <a:close/>
                <a:moveTo>
                  <a:pt x="233" y="558"/>
                </a:moveTo>
                <a:cubicBezTo>
                  <a:pt x="234" y="558"/>
                  <a:pt x="234" y="558"/>
                  <a:pt x="235" y="558"/>
                </a:cubicBezTo>
                <a:cubicBezTo>
                  <a:pt x="238" y="562"/>
                  <a:pt x="243" y="565"/>
                  <a:pt x="247" y="569"/>
                </a:cubicBezTo>
                <a:cubicBezTo>
                  <a:pt x="242" y="570"/>
                  <a:pt x="236" y="572"/>
                  <a:pt x="231" y="573"/>
                </a:cubicBezTo>
                <a:cubicBezTo>
                  <a:pt x="228" y="570"/>
                  <a:pt x="224" y="567"/>
                  <a:pt x="221" y="564"/>
                </a:cubicBezTo>
                <a:cubicBezTo>
                  <a:pt x="225" y="561"/>
                  <a:pt x="229" y="560"/>
                  <a:pt x="233" y="558"/>
                </a:cubicBezTo>
                <a:close/>
                <a:moveTo>
                  <a:pt x="219" y="565"/>
                </a:moveTo>
                <a:cubicBezTo>
                  <a:pt x="222" y="568"/>
                  <a:pt x="225" y="571"/>
                  <a:pt x="228" y="574"/>
                </a:cubicBezTo>
                <a:cubicBezTo>
                  <a:pt x="220" y="575"/>
                  <a:pt x="212" y="577"/>
                  <a:pt x="204" y="578"/>
                </a:cubicBezTo>
                <a:cubicBezTo>
                  <a:pt x="207" y="574"/>
                  <a:pt x="212" y="569"/>
                  <a:pt x="219" y="565"/>
                </a:cubicBezTo>
                <a:close/>
                <a:moveTo>
                  <a:pt x="205" y="580"/>
                </a:moveTo>
                <a:cubicBezTo>
                  <a:pt x="213" y="579"/>
                  <a:pt x="221" y="578"/>
                  <a:pt x="229" y="576"/>
                </a:cubicBezTo>
                <a:cubicBezTo>
                  <a:pt x="226" y="588"/>
                  <a:pt x="226" y="588"/>
                  <a:pt x="226" y="588"/>
                </a:cubicBezTo>
                <a:cubicBezTo>
                  <a:pt x="223" y="587"/>
                  <a:pt x="221" y="587"/>
                  <a:pt x="219" y="586"/>
                </a:cubicBezTo>
                <a:cubicBezTo>
                  <a:pt x="213" y="584"/>
                  <a:pt x="208" y="582"/>
                  <a:pt x="205" y="580"/>
                </a:cubicBezTo>
                <a:close/>
                <a:moveTo>
                  <a:pt x="229" y="588"/>
                </a:moveTo>
                <a:cubicBezTo>
                  <a:pt x="232" y="576"/>
                  <a:pt x="232" y="576"/>
                  <a:pt x="232" y="576"/>
                </a:cubicBezTo>
                <a:cubicBezTo>
                  <a:pt x="237" y="574"/>
                  <a:pt x="243" y="573"/>
                  <a:pt x="248" y="571"/>
                </a:cubicBezTo>
                <a:cubicBezTo>
                  <a:pt x="245" y="587"/>
                  <a:pt x="245" y="587"/>
                  <a:pt x="245" y="587"/>
                </a:cubicBezTo>
                <a:cubicBezTo>
                  <a:pt x="244" y="587"/>
                  <a:pt x="244" y="587"/>
                  <a:pt x="244" y="587"/>
                </a:cubicBezTo>
                <a:cubicBezTo>
                  <a:pt x="239" y="588"/>
                  <a:pt x="234" y="589"/>
                  <a:pt x="229" y="588"/>
                </a:cubicBezTo>
                <a:close/>
                <a:moveTo>
                  <a:pt x="254" y="583"/>
                </a:moveTo>
                <a:cubicBezTo>
                  <a:pt x="253" y="584"/>
                  <a:pt x="251" y="585"/>
                  <a:pt x="248" y="586"/>
                </a:cubicBezTo>
                <a:cubicBezTo>
                  <a:pt x="251" y="570"/>
                  <a:pt x="251" y="570"/>
                  <a:pt x="251" y="570"/>
                </a:cubicBezTo>
                <a:cubicBezTo>
                  <a:pt x="253" y="570"/>
                  <a:pt x="255" y="569"/>
                  <a:pt x="257" y="569"/>
                </a:cubicBezTo>
                <a:cubicBezTo>
                  <a:pt x="260" y="568"/>
                  <a:pt x="262" y="567"/>
                  <a:pt x="265" y="565"/>
                </a:cubicBezTo>
                <a:cubicBezTo>
                  <a:pt x="265" y="571"/>
                  <a:pt x="264" y="577"/>
                  <a:pt x="254" y="583"/>
                </a:cubicBezTo>
                <a:close/>
                <a:moveTo>
                  <a:pt x="309" y="561"/>
                </a:moveTo>
                <a:cubicBezTo>
                  <a:pt x="311" y="561"/>
                  <a:pt x="313" y="561"/>
                  <a:pt x="315" y="562"/>
                </a:cubicBezTo>
                <a:cubicBezTo>
                  <a:pt x="317" y="562"/>
                  <a:pt x="319" y="563"/>
                  <a:pt x="321" y="565"/>
                </a:cubicBezTo>
                <a:cubicBezTo>
                  <a:pt x="319" y="566"/>
                  <a:pt x="317" y="567"/>
                  <a:pt x="315" y="569"/>
                </a:cubicBezTo>
                <a:cubicBezTo>
                  <a:pt x="313" y="570"/>
                  <a:pt x="311" y="571"/>
                  <a:pt x="308" y="572"/>
                </a:cubicBezTo>
                <a:cubicBezTo>
                  <a:pt x="304" y="570"/>
                  <a:pt x="299" y="567"/>
                  <a:pt x="294" y="565"/>
                </a:cubicBezTo>
                <a:cubicBezTo>
                  <a:pt x="300" y="563"/>
                  <a:pt x="304" y="561"/>
                  <a:pt x="309" y="561"/>
                </a:cubicBezTo>
                <a:close/>
                <a:moveTo>
                  <a:pt x="290" y="567"/>
                </a:moveTo>
                <a:cubicBezTo>
                  <a:pt x="291" y="567"/>
                  <a:pt x="291" y="566"/>
                  <a:pt x="291" y="566"/>
                </a:cubicBezTo>
                <a:cubicBezTo>
                  <a:pt x="296" y="569"/>
                  <a:pt x="301" y="572"/>
                  <a:pt x="306" y="574"/>
                </a:cubicBezTo>
                <a:cubicBezTo>
                  <a:pt x="301" y="577"/>
                  <a:pt x="296" y="579"/>
                  <a:pt x="291" y="582"/>
                </a:cubicBezTo>
                <a:cubicBezTo>
                  <a:pt x="287" y="579"/>
                  <a:pt x="283" y="577"/>
                  <a:pt x="279" y="575"/>
                </a:cubicBezTo>
                <a:cubicBezTo>
                  <a:pt x="283" y="572"/>
                  <a:pt x="286" y="569"/>
                  <a:pt x="290" y="567"/>
                </a:cubicBezTo>
                <a:close/>
                <a:moveTo>
                  <a:pt x="277" y="577"/>
                </a:moveTo>
                <a:cubicBezTo>
                  <a:pt x="281" y="579"/>
                  <a:pt x="284" y="581"/>
                  <a:pt x="288" y="583"/>
                </a:cubicBezTo>
                <a:cubicBezTo>
                  <a:pt x="281" y="586"/>
                  <a:pt x="274" y="589"/>
                  <a:pt x="266" y="592"/>
                </a:cubicBezTo>
                <a:cubicBezTo>
                  <a:pt x="268" y="588"/>
                  <a:pt x="272" y="582"/>
                  <a:pt x="277" y="577"/>
                </a:cubicBezTo>
                <a:close/>
                <a:moveTo>
                  <a:pt x="282" y="597"/>
                </a:moveTo>
                <a:cubicBezTo>
                  <a:pt x="276" y="597"/>
                  <a:pt x="271" y="595"/>
                  <a:pt x="267" y="594"/>
                </a:cubicBezTo>
                <a:cubicBezTo>
                  <a:pt x="275" y="592"/>
                  <a:pt x="282" y="589"/>
                  <a:pt x="289" y="585"/>
                </a:cubicBezTo>
                <a:cubicBezTo>
                  <a:pt x="289" y="597"/>
                  <a:pt x="289" y="597"/>
                  <a:pt x="289" y="597"/>
                </a:cubicBezTo>
                <a:cubicBezTo>
                  <a:pt x="287" y="597"/>
                  <a:pt x="284" y="597"/>
                  <a:pt x="282" y="597"/>
                </a:cubicBezTo>
                <a:close/>
                <a:moveTo>
                  <a:pt x="292" y="597"/>
                </a:moveTo>
                <a:cubicBezTo>
                  <a:pt x="293" y="584"/>
                  <a:pt x="293" y="584"/>
                  <a:pt x="293" y="584"/>
                </a:cubicBezTo>
                <a:cubicBezTo>
                  <a:pt x="298" y="582"/>
                  <a:pt x="302" y="579"/>
                  <a:pt x="307" y="576"/>
                </a:cubicBezTo>
                <a:cubicBezTo>
                  <a:pt x="307" y="592"/>
                  <a:pt x="307" y="592"/>
                  <a:pt x="307" y="592"/>
                </a:cubicBezTo>
                <a:cubicBezTo>
                  <a:pt x="307" y="592"/>
                  <a:pt x="307" y="592"/>
                  <a:pt x="306" y="592"/>
                </a:cubicBezTo>
                <a:cubicBezTo>
                  <a:pt x="302" y="595"/>
                  <a:pt x="298" y="596"/>
                  <a:pt x="292" y="597"/>
                </a:cubicBezTo>
                <a:close/>
                <a:moveTo>
                  <a:pt x="316" y="586"/>
                </a:moveTo>
                <a:cubicBezTo>
                  <a:pt x="314" y="587"/>
                  <a:pt x="313" y="589"/>
                  <a:pt x="311" y="590"/>
                </a:cubicBezTo>
                <a:cubicBezTo>
                  <a:pt x="310" y="575"/>
                  <a:pt x="310" y="575"/>
                  <a:pt x="310" y="575"/>
                </a:cubicBezTo>
                <a:cubicBezTo>
                  <a:pt x="312" y="574"/>
                  <a:pt x="313" y="573"/>
                  <a:pt x="315" y="572"/>
                </a:cubicBezTo>
                <a:cubicBezTo>
                  <a:pt x="318" y="570"/>
                  <a:pt x="320" y="569"/>
                  <a:pt x="323" y="567"/>
                </a:cubicBezTo>
                <a:cubicBezTo>
                  <a:pt x="324" y="572"/>
                  <a:pt x="324" y="579"/>
                  <a:pt x="316" y="586"/>
                </a:cubicBezTo>
                <a:close/>
                <a:moveTo>
                  <a:pt x="364" y="554"/>
                </a:moveTo>
                <a:cubicBezTo>
                  <a:pt x="366" y="553"/>
                  <a:pt x="368" y="553"/>
                  <a:pt x="370" y="553"/>
                </a:cubicBezTo>
                <a:cubicBezTo>
                  <a:pt x="373" y="553"/>
                  <a:pt x="375" y="553"/>
                  <a:pt x="378" y="554"/>
                </a:cubicBezTo>
                <a:cubicBezTo>
                  <a:pt x="376" y="556"/>
                  <a:pt x="374" y="558"/>
                  <a:pt x="372" y="559"/>
                </a:cubicBezTo>
                <a:cubicBezTo>
                  <a:pt x="370" y="561"/>
                  <a:pt x="368" y="563"/>
                  <a:pt x="367" y="564"/>
                </a:cubicBezTo>
                <a:cubicBezTo>
                  <a:pt x="361" y="563"/>
                  <a:pt x="356" y="562"/>
                  <a:pt x="351" y="560"/>
                </a:cubicBezTo>
                <a:cubicBezTo>
                  <a:pt x="356" y="557"/>
                  <a:pt x="360" y="555"/>
                  <a:pt x="364" y="554"/>
                </a:cubicBezTo>
                <a:close/>
                <a:moveTo>
                  <a:pt x="348" y="563"/>
                </a:moveTo>
                <a:cubicBezTo>
                  <a:pt x="348" y="563"/>
                  <a:pt x="348" y="562"/>
                  <a:pt x="349" y="562"/>
                </a:cubicBezTo>
                <a:cubicBezTo>
                  <a:pt x="354" y="564"/>
                  <a:pt x="359" y="565"/>
                  <a:pt x="364" y="567"/>
                </a:cubicBezTo>
                <a:cubicBezTo>
                  <a:pt x="360" y="570"/>
                  <a:pt x="356" y="574"/>
                  <a:pt x="352" y="577"/>
                </a:cubicBezTo>
                <a:cubicBezTo>
                  <a:pt x="347" y="576"/>
                  <a:pt x="343" y="574"/>
                  <a:pt x="339" y="573"/>
                </a:cubicBezTo>
                <a:cubicBezTo>
                  <a:pt x="341" y="569"/>
                  <a:pt x="344" y="566"/>
                  <a:pt x="348" y="563"/>
                </a:cubicBezTo>
                <a:close/>
                <a:moveTo>
                  <a:pt x="337" y="575"/>
                </a:moveTo>
                <a:cubicBezTo>
                  <a:pt x="341" y="577"/>
                  <a:pt x="345" y="578"/>
                  <a:pt x="349" y="579"/>
                </a:cubicBezTo>
                <a:cubicBezTo>
                  <a:pt x="343" y="584"/>
                  <a:pt x="336" y="588"/>
                  <a:pt x="329" y="592"/>
                </a:cubicBezTo>
                <a:cubicBezTo>
                  <a:pt x="331" y="588"/>
                  <a:pt x="333" y="582"/>
                  <a:pt x="337" y="575"/>
                </a:cubicBezTo>
                <a:close/>
                <a:moveTo>
                  <a:pt x="346" y="594"/>
                </a:moveTo>
                <a:cubicBezTo>
                  <a:pt x="340" y="595"/>
                  <a:pt x="335" y="595"/>
                  <a:pt x="331" y="595"/>
                </a:cubicBezTo>
                <a:cubicBezTo>
                  <a:pt x="338" y="590"/>
                  <a:pt x="345" y="586"/>
                  <a:pt x="351" y="581"/>
                </a:cubicBezTo>
                <a:cubicBezTo>
                  <a:pt x="353" y="593"/>
                  <a:pt x="353" y="593"/>
                  <a:pt x="353" y="593"/>
                </a:cubicBezTo>
                <a:cubicBezTo>
                  <a:pt x="351" y="593"/>
                  <a:pt x="348" y="594"/>
                  <a:pt x="346" y="594"/>
                </a:cubicBezTo>
                <a:close/>
                <a:moveTo>
                  <a:pt x="356" y="592"/>
                </a:moveTo>
                <a:cubicBezTo>
                  <a:pt x="354" y="579"/>
                  <a:pt x="354" y="579"/>
                  <a:pt x="354" y="579"/>
                </a:cubicBezTo>
                <a:cubicBezTo>
                  <a:pt x="358" y="576"/>
                  <a:pt x="362" y="572"/>
                  <a:pt x="366" y="569"/>
                </a:cubicBezTo>
                <a:cubicBezTo>
                  <a:pt x="370" y="584"/>
                  <a:pt x="370" y="584"/>
                  <a:pt x="370" y="584"/>
                </a:cubicBezTo>
                <a:cubicBezTo>
                  <a:pt x="370" y="584"/>
                  <a:pt x="369" y="584"/>
                  <a:pt x="369" y="584"/>
                </a:cubicBezTo>
                <a:cubicBezTo>
                  <a:pt x="365" y="587"/>
                  <a:pt x="361" y="590"/>
                  <a:pt x="356" y="592"/>
                </a:cubicBezTo>
                <a:close/>
                <a:moveTo>
                  <a:pt x="377" y="576"/>
                </a:moveTo>
                <a:cubicBezTo>
                  <a:pt x="376" y="578"/>
                  <a:pt x="374" y="579"/>
                  <a:pt x="372" y="581"/>
                </a:cubicBezTo>
                <a:cubicBezTo>
                  <a:pt x="369" y="566"/>
                  <a:pt x="369" y="566"/>
                  <a:pt x="369" y="566"/>
                </a:cubicBezTo>
                <a:cubicBezTo>
                  <a:pt x="370" y="565"/>
                  <a:pt x="372" y="564"/>
                  <a:pt x="373" y="562"/>
                </a:cubicBezTo>
                <a:cubicBezTo>
                  <a:pt x="375" y="560"/>
                  <a:pt x="378" y="558"/>
                  <a:pt x="380" y="556"/>
                </a:cubicBezTo>
                <a:cubicBezTo>
                  <a:pt x="382" y="561"/>
                  <a:pt x="383" y="567"/>
                  <a:pt x="377" y="576"/>
                </a:cubicBezTo>
                <a:close/>
                <a:moveTo>
                  <a:pt x="417" y="534"/>
                </a:moveTo>
                <a:cubicBezTo>
                  <a:pt x="419" y="533"/>
                  <a:pt x="421" y="532"/>
                  <a:pt x="423" y="532"/>
                </a:cubicBezTo>
                <a:cubicBezTo>
                  <a:pt x="425" y="531"/>
                  <a:pt x="428" y="531"/>
                  <a:pt x="430" y="532"/>
                </a:cubicBezTo>
                <a:cubicBezTo>
                  <a:pt x="429" y="534"/>
                  <a:pt x="427" y="536"/>
                  <a:pt x="426" y="538"/>
                </a:cubicBezTo>
                <a:cubicBezTo>
                  <a:pt x="425" y="540"/>
                  <a:pt x="423" y="542"/>
                  <a:pt x="422" y="544"/>
                </a:cubicBezTo>
                <a:cubicBezTo>
                  <a:pt x="416" y="544"/>
                  <a:pt x="411" y="544"/>
                  <a:pt x="406" y="543"/>
                </a:cubicBezTo>
                <a:cubicBezTo>
                  <a:pt x="410" y="539"/>
                  <a:pt x="413" y="536"/>
                  <a:pt x="417" y="534"/>
                </a:cubicBezTo>
                <a:close/>
                <a:moveTo>
                  <a:pt x="403" y="547"/>
                </a:moveTo>
                <a:cubicBezTo>
                  <a:pt x="403" y="546"/>
                  <a:pt x="403" y="546"/>
                  <a:pt x="404" y="546"/>
                </a:cubicBezTo>
                <a:cubicBezTo>
                  <a:pt x="409" y="546"/>
                  <a:pt x="414" y="547"/>
                  <a:pt x="420" y="547"/>
                </a:cubicBezTo>
                <a:cubicBezTo>
                  <a:pt x="417" y="551"/>
                  <a:pt x="413" y="555"/>
                  <a:pt x="410" y="560"/>
                </a:cubicBezTo>
                <a:cubicBezTo>
                  <a:pt x="405" y="559"/>
                  <a:pt x="401" y="559"/>
                  <a:pt x="396" y="558"/>
                </a:cubicBezTo>
                <a:cubicBezTo>
                  <a:pt x="398" y="554"/>
                  <a:pt x="400" y="550"/>
                  <a:pt x="403" y="547"/>
                </a:cubicBezTo>
                <a:close/>
                <a:moveTo>
                  <a:pt x="395" y="561"/>
                </a:moveTo>
                <a:cubicBezTo>
                  <a:pt x="399" y="561"/>
                  <a:pt x="403" y="562"/>
                  <a:pt x="408" y="562"/>
                </a:cubicBezTo>
                <a:cubicBezTo>
                  <a:pt x="403" y="568"/>
                  <a:pt x="397" y="574"/>
                  <a:pt x="391" y="579"/>
                </a:cubicBezTo>
                <a:cubicBezTo>
                  <a:pt x="392" y="575"/>
                  <a:pt x="393" y="568"/>
                  <a:pt x="395" y="561"/>
                </a:cubicBezTo>
                <a:close/>
                <a:moveTo>
                  <a:pt x="408" y="577"/>
                </a:moveTo>
                <a:cubicBezTo>
                  <a:pt x="402" y="580"/>
                  <a:pt x="397" y="581"/>
                  <a:pt x="394" y="581"/>
                </a:cubicBezTo>
                <a:cubicBezTo>
                  <a:pt x="399" y="576"/>
                  <a:pt x="405" y="570"/>
                  <a:pt x="410" y="564"/>
                </a:cubicBezTo>
                <a:cubicBezTo>
                  <a:pt x="414" y="574"/>
                  <a:pt x="414" y="574"/>
                  <a:pt x="414" y="574"/>
                </a:cubicBezTo>
                <a:cubicBezTo>
                  <a:pt x="412" y="576"/>
                  <a:pt x="410" y="577"/>
                  <a:pt x="408" y="577"/>
                </a:cubicBezTo>
                <a:close/>
                <a:moveTo>
                  <a:pt x="417" y="573"/>
                </a:moveTo>
                <a:cubicBezTo>
                  <a:pt x="412" y="561"/>
                  <a:pt x="412" y="561"/>
                  <a:pt x="412" y="561"/>
                </a:cubicBezTo>
                <a:cubicBezTo>
                  <a:pt x="416" y="557"/>
                  <a:pt x="419" y="553"/>
                  <a:pt x="422" y="548"/>
                </a:cubicBezTo>
                <a:cubicBezTo>
                  <a:pt x="429" y="562"/>
                  <a:pt x="429" y="562"/>
                  <a:pt x="429" y="562"/>
                </a:cubicBezTo>
                <a:cubicBezTo>
                  <a:pt x="429" y="562"/>
                  <a:pt x="429" y="563"/>
                  <a:pt x="428" y="563"/>
                </a:cubicBezTo>
                <a:cubicBezTo>
                  <a:pt x="426" y="567"/>
                  <a:pt x="422" y="570"/>
                  <a:pt x="417" y="573"/>
                </a:cubicBezTo>
                <a:close/>
                <a:moveTo>
                  <a:pt x="434" y="553"/>
                </a:moveTo>
                <a:cubicBezTo>
                  <a:pt x="433" y="555"/>
                  <a:pt x="432" y="557"/>
                  <a:pt x="431" y="559"/>
                </a:cubicBezTo>
                <a:cubicBezTo>
                  <a:pt x="424" y="545"/>
                  <a:pt x="424" y="545"/>
                  <a:pt x="424" y="545"/>
                </a:cubicBezTo>
                <a:cubicBezTo>
                  <a:pt x="425" y="544"/>
                  <a:pt x="426" y="542"/>
                  <a:pt x="428" y="541"/>
                </a:cubicBezTo>
                <a:cubicBezTo>
                  <a:pt x="429" y="538"/>
                  <a:pt x="431" y="535"/>
                  <a:pt x="433" y="533"/>
                </a:cubicBezTo>
                <a:cubicBezTo>
                  <a:pt x="436" y="537"/>
                  <a:pt x="438" y="543"/>
                  <a:pt x="434" y="553"/>
                </a:cubicBezTo>
                <a:close/>
                <a:moveTo>
                  <a:pt x="464" y="503"/>
                </a:moveTo>
                <a:cubicBezTo>
                  <a:pt x="466" y="502"/>
                  <a:pt x="468" y="501"/>
                  <a:pt x="470" y="500"/>
                </a:cubicBezTo>
                <a:cubicBezTo>
                  <a:pt x="472" y="499"/>
                  <a:pt x="474" y="499"/>
                  <a:pt x="477" y="498"/>
                </a:cubicBezTo>
                <a:cubicBezTo>
                  <a:pt x="476" y="501"/>
                  <a:pt x="475" y="503"/>
                  <a:pt x="474" y="505"/>
                </a:cubicBezTo>
                <a:cubicBezTo>
                  <a:pt x="473" y="508"/>
                  <a:pt x="472" y="510"/>
                  <a:pt x="471" y="512"/>
                </a:cubicBezTo>
                <a:cubicBezTo>
                  <a:pt x="466" y="513"/>
                  <a:pt x="461" y="514"/>
                  <a:pt x="455" y="515"/>
                </a:cubicBezTo>
                <a:cubicBezTo>
                  <a:pt x="458" y="510"/>
                  <a:pt x="461" y="506"/>
                  <a:pt x="464" y="503"/>
                </a:cubicBezTo>
                <a:close/>
                <a:moveTo>
                  <a:pt x="453" y="519"/>
                </a:moveTo>
                <a:cubicBezTo>
                  <a:pt x="453" y="518"/>
                  <a:pt x="454" y="518"/>
                  <a:pt x="454" y="518"/>
                </a:cubicBezTo>
                <a:cubicBezTo>
                  <a:pt x="459" y="517"/>
                  <a:pt x="464" y="516"/>
                  <a:pt x="470" y="515"/>
                </a:cubicBezTo>
                <a:cubicBezTo>
                  <a:pt x="468" y="520"/>
                  <a:pt x="465" y="525"/>
                  <a:pt x="463" y="530"/>
                </a:cubicBezTo>
                <a:cubicBezTo>
                  <a:pt x="458" y="531"/>
                  <a:pt x="454" y="531"/>
                  <a:pt x="449" y="532"/>
                </a:cubicBezTo>
                <a:cubicBezTo>
                  <a:pt x="450" y="527"/>
                  <a:pt x="451" y="523"/>
                  <a:pt x="453" y="519"/>
                </a:cubicBezTo>
                <a:close/>
                <a:moveTo>
                  <a:pt x="449" y="553"/>
                </a:moveTo>
                <a:cubicBezTo>
                  <a:pt x="449" y="549"/>
                  <a:pt x="448" y="542"/>
                  <a:pt x="449" y="534"/>
                </a:cubicBezTo>
                <a:cubicBezTo>
                  <a:pt x="453" y="534"/>
                  <a:pt x="457" y="534"/>
                  <a:pt x="461" y="533"/>
                </a:cubicBezTo>
                <a:cubicBezTo>
                  <a:pt x="458" y="540"/>
                  <a:pt x="454" y="547"/>
                  <a:pt x="449" y="553"/>
                </a:cubicBezTo>
                <a:close/>
                <a:moveTo>
                  <a:pt x="465" y="548"/>
                </a:moveTo>
                <a:cubicBezTo>
                  <a:pt x="460" y="551"/>
                  <a:pt x="455" y="553"/>
                  <a:pt x="452" y="555"/>
                </a:cubicBezTo>
                <a:cubicBezTo>
                  <a:pt x="456" y="548"/>
                  <a:pt x="460" y="541"/>
                  <a:pt x="464" y="534"/>
                </a:cubicBezTo>
                <a:cubicBezTo>
                  <a:pt x="470" y="544"/>
                  <a:pt x="470" y="544"/>
                  <a:pt x="470" y="544"/>
                </a:cubicBezTo>
                <a:cubicBezTo>
                  <a:pt x="469" y="545"/>
                  <a:pt x="467" y="546"/>
                  <a:pt x="465" y="548"/>
                </a:cubicBezTo>
                <a:close/>
                <a:moveTo>
                  <a:pt x="473" y="541"/>
                </a:moveTo>
                <a:cubicBezTo>
                  <a:pt x="465" y="531"/>
                  <a:pt x="465" y="531"/>
                  <a:pt x="465" y="531"/>
                </a:cubicBezTo>
                <a:cubicBezTo>
                  <a:pt x="468" y="526"/>
                  <a:pt x="470" y="521"/>
                  <a:pt x="472" y="516"/>
                </a:cubicBezTo>
                <a:cubicBezTo>
                  <a:pt x="482" y="528"/>
                  <a:pt x="482" y="528"/>
                  <a:pt x="482" y="528"/>
                </a:cubicBezTo>
                <a:cubicBezTo>
                  <a:pt x="482" y="529"/>
                  <a:pt x="482" y="529"/>
                  <a:pt x="482" y="529"/>
                </a:cubicBezTo>
                <a:cubicBezTo>
                  <a:pt x="480" y="534"/>
                  <a:pt x="477" y="538"/>
                  <a:pt x="473" y="541"/>
                </a:cubicBezTo>
                <a:close/>
                <a:moveTo>
                  <a:pt x="485" y="519"/>
                </a:moveTo>
                <a:cubicBezTo>
                  <a:pt x="485" y="520"/>
                  <a:pt x="484" y="523"/>
                  <a:pt x="483" y="525"/>
                </a:cubicBezTo>
                <a:cubicBezTo>
                  <a:pt x="474" y="513"/>
                  <a:pt x="474" y="513"/>
                  <a:pt x="474" y="513"/>
                </a:cubicBezTo>
                <a:cubicBezTo>
                  <a:pt x="475" y="511"/>
                  <a:pt x="475" y="510"/>
                  <a:pt x="476" y="508"/>
                </a:cubicBezTo>
                <a:cubicBezTo>
                  <a:pt x="477" y="505"/>
                  <a:pt x="478" y="502"/>
                  <a:pt x="479" y="499"/>
                </a:cubicBezTo>
                <a:cubicBezTo>
                  <a:pt x="483" y="502"/>
                  <a:pt x="487" y="508"/>
                  <a:pt x="485" y="519"/>
                </a:cubicBezTo>
                <a:close/>
                <a:moveTo>
                  <a:pt x="504" y="463"/>
                </a:moveTo>
                <a:cubicBezTo>
                  <a:pt x="505" y="462"/>
                  <a:pt x="507" y="460"/>
                  <a:pt x="509" y="459"/>
                </a:cubicBezTo>
                <a:cubicBezTo>
                  <a:pt x="510" y="458"/>
                  <a:pt x="513" y="457"/>
                  <a:pt x="515" y="456"/>
                </a:cubicBezTo>
                <a:cubicBezTo>
                  <a:pt x="515" y="458"/>
                  <a:pt x="514" y="461"/>
                  <a:pt x="514" y="463"/>
                </a:cubicBezTo>
                <a:cubicBezTo>
                  <a:pt x="513" y="466"/>
                  <a:pt x="513" y="468"/>
                  <a:pt x="513" y="471"/>
                </a:cubicBezTo>
                <a:cubicBezTo>
                  <a:pt x="508" y="473"/>
                  <a:pt x="503" y="475"/>
                  <a:pt x="498" y="476"/>
                </a:cubicBezTo>
                <a:cubicBezTo>
                  <a:pt x="499" y="471"/>
                  <a:pt x="501" y="467"/>
                  <a:pt x="504" y="463"/>
                </a:cubicBezTo>
                <a:close/>
                <a:moveTo>
                  <a:pt x="508" y="490"/>
                </a:moveTo>
                <a:cubicBezTo>
                  <a:pt x="504" y="491"/>
                  <a:pt x="500" y="493"/>
                  <a:pt x="495" y="494"/>
                </a:cubicBezTo>
                <a:cubicBezTo>
                  <a:pt x="495" y="490"/>
                  <a:pt x="495" y="485"/>
                  <a:pt x="496" y="481"/>
                </a:cubicBezTo>
                <a:cubicBezTo>
                  <a:pt x="497" y="480"/>
                  <a:pt x="497" y="480"/>
                  <a:pt x="497" y="480"/>
                </a:cubicBezTo>
                <a:cubicBezTo>
                  <a:pt x="502" y="478"/>
                  <a:pt x="507" y="476"/>
                  <a:pt x="512" y="474"/>
                </a:cubicBezTo>
                <a:cubicBezTo>
                  <a:pt x="511" y="479"/>
                  <a:pt x="510" y="484"/>
                  <a:pt x="508" y="490"/>
                </a:cubicBezTo>
                <a:close/>
                <a:moveTo>
                  <a:pt x="495" y="497"/>
                </a:moveTo>
                <a:cubicBezTo>
                  <a:pt x="499" y="496"/>
                  <a:pt x="503" y="495"/>
                  <a:pt x="507" y="493"/>
                </a:cubicBezTo>
                <a:cubicBezTo>
                  <a:pt x="505" y="501"/>
                  <a:pt x="503" y="508"/>
                  <a:pt x="500" y="515"/>
                </a:cubicBezTo>
                <a:cubicBezTo>
                  <a:pt x="498" y="511"/>
                  <a:pt x="496" y="505"/>
                  <a:pt x="495" y="497"/>
                </a:cubicBezTo>
                <a:close/>
                <a:moveTo>
                  <a:pt x="514" y="507"/>
                </a:moveTo>
                <a:cubicBezTo>
                  <a:pt x="510" y="511"/>
                  <a:pt x="506" y="514"/>
                  <a:pt x="503" y="516"/>
                </a:cubicBezTo>
                <a:cubicBezTo>
                  <a:pt x="506" y="509"/>
                  <a:pt x="508" y="501"/>
                  <a:pt x="510" y="494"/>
                </a:cubicBezTo>
                <a:cubicBezTo>
                  <a:pt x="519" y="501"/>
                  <a:pt x="519" y="501"/>
                  <a:pt x="519" y="501"/>
                </a:cubicBezTo>
                <a:cubicBezTo>
                  <a:pt x="517" y="503"/>
                  <a:pt x="516" y="505"/>
                  <a:pt x="514" y="507"/>
                </a:cubicBezTo>
                <a:close/>
                <a:moveTo>
                  <a:pt x="520" y="499"/>
                </a:moveTo>
                <a:cubicBezTo>
                  <a:pt x="511" y="490"/>
                  <a:pt x="511" y="490"/>
                  <a:pt x="511" y="490"/>
                </a:cubicBezTo>
                <a:cubicBezTo>
                  <a:pt x="512" y="485"/>
                  <a:pt x="514" y="480"/>
                  <a:pt x="515" y="474"/>
                </a:cubicBezTo>
                <a:cubicBezTo>
                  <a:pt x="527" y="484"/>
                  <a:pt x="527" y="484"/>
                  <a:pt x="527" y="484"/>
                </a:cubicBezTo>
                <a:cubicBezTo>
                  <a:pt x="527" y="484"/>
                  <a:pt x="527" y="485"/>
                  <a:pt x="527" y="485"/>
                </a:cubicBezTo>
                <a:cubicBezTo>
                  <a:pt x="525" y="490"/>
                  <a:pt x="523" y="494"/>
                  <a:pt x="520" y="499"/>
                </a:cubicBezTo>
                <a:close/>
                <a:moveTo>
                  <a:pt x="528" y="474"/>
                </a:moveTo>
                <a:cubicBezTo>
                  <a:pt x="528" y="476"/>
                  <a:pt x="528" y="478"/>
                  <a:pt x="527" y="480"/>
                </a:cubicBezTo>
                <a:cubicBezTo>
                  <a:pt x="515" y="471"/>
                  <a:pt x="515" y="471"/>
                  <a:pt x="515" y="471"/>
                </a:cubicBezTo>
                <a:cubicBezTo>
                  <a:pt x="516" y="469"/>
                  <a:pt x="516" y="467"/>
                  <a:pt x="516" y="465"/>
                </a:cubicBezTo>
                <a:cubicBezTo>
                  <a:pt x="517" y="462"/>
                  <a:pt x="517" y="459"/>
                  <a:pt x="518" y="456"/>
                </a:cubicBezTo>
                <a:cubicBezTo>
                  <a:pt x="522" y="459"/>
                  <a:pt x="527" y="463"/>
                  <a:pt x="528" y="474"/>
                </a:cubicBezTo>
                <a:close/>
                <a:moveTo>
                  <a:pt x="531" y="435"/>
                </a:moveTo>
                <a:cubicBezTo>
                  <a:pt x="531" y="434"/>
                  <a:pt x="531" y="434"/>
                  <a:pt x="531" y="433"/>
                </a:cubicBezTo>
                <a:cubicBezTo>
                  <a:pt x="535" y="431"/>
                  <a:pt x="540" y="428"/>
                  <a:pt x="544" y="424"/>
                </a:cubicBezTo>
                <a:cubicBezTo>
                  <a:pt x="544" y="430"/>
                  <a:pt x="544" y="435"/>
                  <a:pt x="544" y="441"/>
                </a:cubicBezTo>
                <a:cubicBezTo>
                  <a:pt x="540" y="443"/>
                  <a:pt x="536" y="446"/>
                  <a:pt x="532" y="448"/>
                </a:cubicBezTo>
                <a:cubicBezTo>
                  <a:pt x="531" y="444"/>
                  <a:pt x="530" y="439"/>
                  <a:pt x="531" y="435"/>
                </a:cubicBezTo>
                <a:close/>
                <a:moveTo>
                  <a:pt x="534" y="416"/>
                </a:moveTo>
                <a:cubicBezTo>
                  <a:pt x="535" y="414"/>
                  <a:pt x="536" y="412"/>
                  <a:pt x="538" y="411"/>
                </a:cubicBezTo>
                <a:cubicBezTo>
                  <a:pt x="539" y="409"/>
                  <a:pt x="541" y="407"/>
                  <a:pt x="543" y="406"/>
                </a:cubicBezTo>
                <a:cubicBezTo>
                  <a:pt x="543" y="409"/>
                  <a:pt x="544" y="411"/>
                  <a:pt x="544" y="414"/>
                </a:cubicBezTo>
                <a:cubicBezTo>
                  <a:pt x="544" y="416"/>
                  <a:pt x="544" y="419"/>
                  <a:pt x="544" y="421"/>
                </a:cubicBezTo>
                <a:cubicBezTo>
                  <a:pt x="540" y="424"/>
                  <a:pt x="535" y="427"/>
                  <a:pt x="531" y="430"/>
                </a:cubicBezTo>
                <a:cubicBezTo>
                  <a:pt x="531" y="424"/>
                  <a:pt x="532" y="420"/>
                  <a:pt x="534" y="416"/>
                </a:cubicBezTo>
                <a:close/>
                <a:moveTo>
                  <a:pt x="533" y="451"/>
                </a:moveTo>
                <a:cubicBezTo>
                  <a:pt x="537" y="449"/>
                  <a:pt x="540" y="446"/>
                  <a:pt x="544" y="444"/>
                </a:cubicBezTo>
                <a:cubicBezTo>
                  <a:pt x="543" y="452"/>
                  <a:pt x="543" y="460"/>
                  <a:pt x="541" y="468"/>
                </a:cubicBezTo>
                <a:cubicBezTo>
                  <a:pt x="539" y="464"/>
                  <a:pt x="535" y="458"/>
                  <a:pt x="533" y="451"/>
                </a:cubicBezTo>
                <a:close/>
                <a:moveTo>
                  <a:pt x="544" y="468"/>
                </a:moveTo>
                <a:cubicBezTo>
                  <a:pt x="545" y="460"/>
                  <a:pt x="546" y="452"/>
                  <a:pt x="547" y="444"/>
                </a:cubicBezTo>
                <a:cubicBezTo>
                  <a:pt x="557" y="450"/>
                  <a:pt x="557" y="450"/>
                  <a:pt x="557" y="450"/>
                </a:cubicBezTo>
                <a:cubicBezTo>
                  <a:pt x="556" y="452"/>
                  <a:pt x="555" y="454"/>
                  <a:pt x="553" y="456"/>
                </a:cubicBezTo>
                <a:cubicBezTo>
                  <a:pt x="550" y="461"/>
                  <a:pt x="547" y="465"/>
                  <a:pt x="544" y="468"/>
                </a:cubicBezTo>
                <a:close/>
                <a:moveTo>
                  <a:pt x="558" y="447"/>
                </a:moveTo>
                <a:cubicBezTo>
                  <a:pt x="547" y="441"/>
                  <a:pt x="547" y="441"/>
                  <a:pt x="547" y="441"/>
                </a:cubicBezTo>
                <a:cubicBezTo>
                  <a:pt x="547" y="435"/>
                  <a:pt x="547" y="430"/>
                  <a:pt x="547" y="424"/>
                </a:cubicBezTo>
                <a:cubicBezTo>
                  <a:pt x="561" y="431"/>
                  <a:pt x="561" y="431"/>
                  <a:pt x="561" y="431"/>
                </a:cubicBezTo>
                <a:cubicBezTo>
                  <a:pt x="561" y="431"/>
                  <a:pt x="561" y="432"/>
                  <a:pt x="561" y="432"/>
                </a:cubicBezTo>
                <a:cubicBezTo>
                  <a:pt x="561" y="437"/>
                  <a:pt x="560" y="442"/>
                  <a:pt x="558" y="447"/>
                </a:cubicBezTo>
                <a:close/>
                <a:moveTo>
                  <a:pt x="560" y="421"/>
                </a:moveTo>
                <a:cubicBezTo>
                  <a:pt x="560" y="423"/>
                  <a:pt x="560" y="425"/>
                  <a:pt x="561" y="427"/>
                </a:cubicBezTo>
                <a:cubicBezTo>
                  <a:pt x="547" y="421"/>
                  <a:pt x="547" y="421"/>
                  <a:pt x="547" y="421"/>
                </a:cubicBezTo>
                <a:cubicBezTo>
                  <a:pt x="547" y="419"/>
                  <a:pt x="547" y="417"/>
                  <a:pt x="547" y="415"/>
                </a:cubicBezTo>
                <a:cubicBezTo>
                  <a:pt x="546" y="412"/>
                  <a:pt x="546" y="409"/>
                  <a:pt x="546" y="406"/>
                </a:cubicBezTo>
                <a:cubicBezTo>
                  <a:pt x="551" y="407"/>
                  <a:pt x="557" y="411"/>
                  <a:pt x="560" y="421"/>
                </a:cubicBezTo>
                <a:close/>
                <a:moveTo>
                  <a:pt x="560" y="351"/>
                </a:moveTo>
                <a:cubicBezTo>
                  <a:pt x="561" y="354"/>
                  <a:pt x="562" y="356"/>
                  <a:pt x="562" y="359"/>
                </a:cubicBezTo>
                <a:cubicBezTo>
                  <a:pt x="563" y="361"/>
                  <a:pt x="564" y="363"/>
                  <a:pt x="564" y="366"/>
                </a:cubicBezTo>
                <a:cubicBezTo>
                  <a:pt x="561" y="370"/>
                  <a:pt x="557" y="374"/>
                  <a:pt x="553" y="377"/>
                </a:cubicBezTo>
                <a:cubicBezTo>
                  <a:pt x="552" y="372"/>
                  <a:pt x="552" y="367"/>
                  <a:pt x="553" y="363"/>
                </a:cubicBezTo>
                <a:cubicBezTo>
                  <a:pt x="554" y="361"/>
                  <a:pt x="555" y="359"/>
                  <a:pt x="556" y="357"/>
                </a:cubicBezTo>
                <a:cubicBezTo>
                  <a:pt x="557" y="355"/>
                  <a:pt x="558" y="353"/>
                  <a:pt x="560" y="351"/>
                </a:cubicBezTo>
                <a:close/>
                <a:moveTo>
                  <a:pt x="583" y="373"/>
                </a:moveTo>
                <a:cubicBezTo>
                  <a:pt x="584" y="378"/>
                  <a:pt x="584" y="383"/>
                  <a:pt x="583" y="388"/>
                </a:cubicBezTo>
                <a:cubicBezTo>
                  <a:pt x="571" y="384"/>
                  <a:pt x="571" y="384"/>
                  <a:pt x="571" y="384"/>
                </a:cubicBezTo>
                <a:cubicBezTo>
                  <a:pt x="570" y="379"/>
                  <a:pt x="569" y="374"/>
                  <a:pt x="568" y="368"/>
                </a:cubicBezTo>
                <a:cubicBezTo>
                  <a:pt x="583" y="372"/>
                  <a:pt x="583" y="372"/>
                  <a:pt x="583" y="372"/>
                </a:cubicBezTo>
                <a:cubicBezTo>
                  <a:pt x="583" y="372"/>
                  <a:pt x="583" y="373"/>
                  <a:pt x="583" y="373"/>
                </a:cubicBezTo>
                <a:close/>
                <a:moveTo>
                  <a:pt x="554" y="381"/>
                </a:moveTo>
                <a:cubicBezTo>
                  <a:pt x="558" y="377"/>
                  <a:pt x="561" y="373"/>
                  <a:pt x="565" y="369"/>
                </a:cubicBezTo>
                <a:cubicBezTo>
                  <a:pt x="566" y="374"/>
                  <a:pt x="567" y="380"/>
                  <a:pt x="568" y="385"/>
                </a:cubicBezTo>
                <a:cubicBezTo>
                  <a:pt x="565" y="388"/>
                  <a:pt x="562" y="392"/>
                  <a:pt x="558" y="395"/>
                </a:cubicBezTo>
                <a:cubicBezTo>
                  <a:pt x="556" y="391"/>
                  <a:pt x="555" y="387"/>
                  <a:pt x="554" y="382"/>
                </a:cubicBezTo>
                <a:cubicBezTo>
                  <a:pt x="554" y="382"/>
                  <a:pt x="554" y="381"/>
                  <a:pt x="554" y="381"/>
                </a:cubicBezTo>
                <a:close/>
                <a:moveTo>
                  <a:pt x="560" y="397"/>
                </a:moveTo>
                <a:cubicBezTo>
                  <a:pt x="563" y="394"/>
                  <a:pt x="566" y="391"/>
                  <a:pt x="569" y="389"/>
                </a:cubicBezTo>
                <a:cubicBezTo>
                  <a:pt x="570" y="396"/>
                  <a:pt x="571" y="404"/>
                  <a:pt x="572" y="412"/>
                </a:cubicBezTo>
                <a:cubicBezTo>
                  <a:pt x="569" y="409"/>
                  <a:pt x="564" y="404"/>
                  <a:pt x="560" y="397"/>
                </a:cubicBezTo>
                <a:close/>
                <a:moveTo>
                  <a:pt x="574" y="411"/>
                </a:moveTo>
                <a:cubicBezTo>
                  <a:pt x="574" y="403"/>
                  <a:pt x="573" y="395"/>
                  <a:pt x="572" y="388"/>
                </a:cubicBezTo>
                <a:cubicBezTo>
                  <a:pt x="583" y="391"/>
                  <a:pt x="583" y="391"/>
                  <a:pt x="583" y="391"/>
                </a:cubicBezTo>
                <a:cubicBezTo>
                  <a:pt x="582" y="394"/>
                  <a:pt x="582" y="396"/>
                  <a:pt x="581" y="398"/>
                </a:cubicBezTo>
                <a:cubicBezTo>
                  <a:pt x="579" y="404"/>
                  <a:pt x="576" y="408"/>
                  <a:pt x="574" y="411"/>
                </a:cubicBezTo>
                <a:close/>
                <a:moveTo>
                  <a:pt x="579" y="362"/>
                </a:moveTo>
                <a:cubicBezTo>
                  <a:pt x="580" y="364"/>
                  <a:pt x="581" y="366"/>
                  <a:pt x="582" y="369"/>
                </a:cubicBezTo>
                <a:cubicBezTo>
                  <a:pt x="567" y="365"/>
                  <a:pt x="567" y="365"/>
                  <a:pt x="567" y="365"/>
                </a:cubicBezTo>
                <a:cubicBezTo>
                  <a:pt x="566" y="363"/>
                  <a:pt x="566" y="361"/>
                  <a:pt x="565" y="359"/>
                </a:cubicBezTo>
                <a:cubicBezTo>
                  <a:pt x="565" y="356"/>
                  <a:pt x="564" y="353"/>
                  <a:pt x="563" y="350"/>
                </a:cubicBezTo>
                <a:cubicBezTo>
                  <a:pt x="568" y="351"/>
                  <a:pt x="574" y="353"/>
                  <a:pt x="579" y="362"/>
                </a:cubicBezTo>
                <a:close/>
                <a:moveTo>
                  <a:pt x="498" y="158"/>
                </a:moveTo>
                <a:cubicBezTo>
                  <a:pt x="501" y="161"/>
                  <a:pt x="502" y="166"/>
                  <a:pt x="503" y="171"/>
                </a:cubicBezTo>
                <a:cubicBezTo>
                  <a:pt x="498" y="169"/>
                  <a:pt x="494" y="167"/>
                  <a:pt x="489" y="165"/>
                </a:cubicBezTo>
                <a:cubicBezTo>
                  <a:pt x="489" y="162"/>
                  <a:pt x="489" y="160"/>
                  <a:pt x="489" y="158"/>
                </a:cubicBezTo>
                <a:cubicBezTo>
                  <a:pt x="489" y="156"/>
                  <a:pt x="488" y="153"/>
                  <a:pt x="488" y="151"/>
                </a:cubicBezTo>
                <a:cubicBezTo>
                  <a:pt x="490" y="152"/>
                  <a:pt x="492" y="153"/>
                  <a:pt x="494" y="154"/>
                </a:cubicBezTo>
                <a:cubicBezTo>
                  <a:pt x="496" y="155"/>
                  <a:pt x="497" y="156"/>
                  <a:pt x="498" y="158"/>
                </a:cubicBezTo>
                <a:close/>
                <a:moveTo>
                  <a:pt x="503" y="175"/>
                </a:moveTo>
                <a:cubicBezTo>
                  <a:pt x="503" y="179"/>
                  <a:pt x="502" y="183"/>
                  <a:pt x="500" y="187"/>
                </a:cubicBezTo>
                <a:cubicBezTo>
                  <a:pt x="497" y="185"/>
                  <a:pt x="493" y="183"/>
                  <a:pt x="490" y="182"/>
                </a:cubicBezTo>
                <a:cubicBezTo>
                  <a:pt x="490" y="177"/>
                  <a:pt x="490" y="172"/>
                  <a:pt x="489" y="168"/>
                </a:cubicBezTo>
                <a:cubicBezTo>
                  <a:pt x="494" y="170"/>
                  <a:pt x="498" y="172"/>
                  <a:pt x="503" y="174"/>
                </a:cubicBezTo>
                <a:cubicBezTo>
                  <a:pt x="503" y="174"/>
                  <a:pt x="503" y="174"/>
                  <a:pt x="503" y="175"/>
                </a:cubicBezTo>
                <a:close/>
                <a:moveTo>
                  <a:pt x="486" y="160"/>
                </a:moveTo>
                <a:cubicBezTo>
                  <a:pt x="486" y="162"/>
                  <a:pt x="486" y="163"/>
                  <a:pt x="487" y="165"/>
                </a:cubicBezTo>
                <a:cubicBezTo>
                  <a:pt x="474" y="174"/>
                  <a:pt x="474" y="174"/>
                  <a:pt x="474" y="174"/>
                </a:cubicBezTo>
                <a:cubicBezTo>
                  <a:pt x="474" y="172"/>
                  <a:pt x="475" y="170"/>
                  <a:pt x="475" y="168"/>
                </a:cubicBezTo>
                <a:cubicBezTo>
                  <a:pt x="476" y="159"/>
                  <a:pt x="481" y="154"/>
                  <a:pt x="485" y="151"/>
                </a:cubicBezTo>
                <a:cubicBezTo>
                  <a:pt x="486" y="154"/>
                  <a:pt x="486" y="157"/>
                  <a:pt x="486" y="160"/>
                </a:cubicBezTo>
                <a:close/>
                <a:moveTo>
                  <a:pt x="487" y="168"/>
                </a:moveTo>
                <a:cubicBezTo>
                  <a:pt x="487" y="173"/>
                  <a:pt x="487" y="177"/>
                  <a:pt x="487" y="182"/>
                </a:cubicBezTo>
                <a:cubicBezTo>
                  <a:pt x="477" y="189"/>
                  <a:pt x="477" y="189"/>
                  <a:pt x="477" y="189"/>
                </a:cubicBezTo>
                <a:cubicBezTo>
                  <a:pt x="475" y="185"/>
                  <a:pt x="474" y="182"/>
                  <a:pt x="474" y="178"/>
                </a:cubicBezTo>
                <a:cubicBezTo>
                  <a:pt x="474" y="178"/>
                  <a:pt x="474" y="177"/>
                  <a:pt x="474" y="177"/>
                </a:cubicBezTo>
                <a:lnTo>
                  <a:pt x="487" y="168"/>
                </a:lnTo>
                <a:close/>
                <a:moveTo>
                  <a:pt x="487" y="185"/>
                </a:moveTo>
                <a:cubicBezTo>
                  <a:pt x="487" y="191"/>
                  <a:pt x="487" y="198"/>
                  <a:pt x="486" y="204"/>
                </a:cubicBezTo>
                <a:cubicBezTo>
                  <a:pt x="484" y="202"/>
                  <a:pt x="482" y="199"/>
                  <a:pt x="480" y="195"/>
                </a:cubicBezTo>
                <a:cubicBezTo>
                  <a:pt x="479" y="194"/>
                  <a:pt x="478" y="192"/>
                  <a:pt x="477" y="191"/>
                </a:cubicBezTo>
                <a:lnTo>
                  <a:pt x="487" y="185"/>
                </a:lnTo>
                <a:close/>
                <a:moveTo>
                  <a:pt x="490" y="185"/>
                </a:moveTo>
                <a:cubicBezTo>
                  <a:pt x="493" y="186"/>
                  <a:pt x="496" y="188"/>
                  <a:pt x="499" y="189"/>
                </a:cubicBezTo>
                <a:cubicBezTo>
                  <a:pt x="496" y="196"/>
                  <a:pt x="491" y="201"/>
                  <a:pt x="488" y="204"/>
                </a:cubicBezTo>
                <a:cubicBezTo>
                  <a:pt x="489" y="197"/>
                  <a:pt x="490" y="191"/>
                  <a:pt x="490" y="185"/>
                </a:cubicBezTo>
                <a:close/>
                <a:moveTo>
                  <a:pt x="131" y="461"/>
                </a:moveTo>
                <a:cubicBezTo>
                  <a:pt x="131" y="460"/>
                  <a:pt x="130" y="458"/>
                  <a:pt x="130" y="456"/>
                </a:cubicBezTo>
                <a:cubicBezTo>
                  <a:pt x="141" y="446"/>
                  <a:pt x="141" y="446"/>
                  <a:pt x="141" y="446"/>
                </a:cubicBezTo>
                <a:cubicBezTo>
                  <a:pt x="142" y="448"/>
                  <a:pt x="142" y="450"/>
                  <a:pt x="141" y="452"/>
                </a:cubicBezTo>
                <a:cubicBezTo>
                  <a:pt x="141" y="461"/>
                  <a:pt x="137" y="466"/>
                  <a:pt x="133" y="470"/>
                </a:cubicBezTo>
                <a:cubicBezTo>
                  <a:pt x="132" y="467"/>
                  <a:pt x="132" y="464"/>
                  <a:pt x="131" y="461"/>
                </a:cubicBezTo>
                <a:close/>
                <a:moveTo>
                  <a:pt x="130" y="453"/>
                </a:moveTo>
                <a:cubicBezTo>
                  <a:pt x="129" y="449"/>
                  <a:pt x="128" y="444"/>
                  <a:pt x="128" y="440"/>
                </a:cubicBezTo>
                <a:cubicBezTo>
                  <a:pt x="138" y="432"/>
                  <a:pt x="138" y="432"/>
                  <a:pt x="138" y="432"/>
                </a:cubicBezTo>
                <a:cubicBezTo>
                  <a:pt x="139" y="435"/>
                  <a:pt x="141" y="439"/>
                  <a:pt x="141" y="442"/>
                </a:cubicBezTo>
                <a:cubicBezTo>
                  <a:pt x="141" y="442"/>
                  <a:pt x="141" y="443"/>
                  <a:pt x="141" y="443"/>
                </a:cubicBezTo>
                <a:lnTo>
                  <a:pt x="130" y="453"/>
                </a:lnTo>
                <a:close/>
                <a:moveTo>
                  <a:pt x="128" y="437"/>
                </a:moveTo>
                <a:cubicBezTo>
                  <a:pt x="127" y="430"/>
                  <a:pt x="127" y="424"/>
                  <a:pt x="127" y="418"/>
                </a:cubicBezTo>
                <a:cubicBezTo>
                  <a:pt x="129" y="419"/>
                  <a:pt x="131" y="422"/>
                  <a:pt x="134" y="425"/>
                </a:cubicBezTo>
                <a:cubicBezTo>
                  <a:pt x="135" y="427"/>
                  <a:pt x="136" y="428"/>
                  <a:pt x="137" y="430"/>
                </a:cubicBezTo>
                <a:lnTo>
                  <a:pt x="128" y="437"/>
                </a:lnTo>
                <a:close/>
                <a:moveTo>
                  <a:pt x="125" y="437"/>
                </a:moveTo>
                <a:cubicBezTo>
                  <a:pt x="122" y="436"/>
                  <a:pt x="118" y="435"/>
                  <a:pt x="115" y="433"/>
                </a:cubicBezTo>
                <a:cubicBezTo>
                  <a:pt x="117" y="427"/>
                  <a:pt x="122" y="421"/>
                  <a:pt x="124" y="418"/>
                </a:cubicBezTo>
                <a:cubicBezTo>
                  <a:pt x="124" y="424"/>
                  <a:pt x="124" y="431"/>
                  <a:pt x="125" y="437"/>
                </a:cubicBezTo>
                <a:close/>
                <a:moveTo>
                  <a:pt x="113" y="448"/>
                </a:moveTo>
                <a:cubicBezTo>
                  <a:pt x="112" y="444"/>
                  <a:pt x="113" y="440"/>
                  <a:pt x="114" y="436"/>
                </a:cubicBezTo>
                <a:cubicBezTo>
                  <a:pt x="118" y="437"/>
                  <a:pt x="121" y="439"/>
                  <a:pt x="125" y="440"/>
                </a:cubicBezTo>
                <a:cubicBezTo>
                  <a:pt x="126" y="445"/>
                  <a:pt x="126" y="449"/>
                  <a:pt x="127" y="454"/>
                </a:cubicBezTo>
                <a:cubicBezTo>
                  <a:pt x="122" y="453"/>
                  <a:pt x="118" y="451"/>
                  <a:pt x="113" y="449"/>
                </a:cubicBezTo>
                <a:cubicBezTo>
                  <a:pt x="113" y="449"/>
                  <a:pt x="113" y="449"/>
                  <a:pt x="113" y="448"/>
                </a:cubicBezTo>
                <a:close/>
                <a:moveTo>
                  <a:pt x="128" y="457"/>
                </a:moveTo>
                <a:cubicBezTo>
                  <a:pt x="128" y="459"/>
                  <a:pt x="128" y="461"/>
                  <a:pt x="129" y="464"/>
                </a:cubicBezTo>
                <a:cubicBezTo>
                  <a:pt x="129" y="466"/>
                  <a:pt x="130" y="468"/>
                  <a:pt x="130" y="470"/>
                </a:cubicBezTo>
                <a:cubicBezTo>
                  <a:pt x="128" y="470"/>
                  <a:pt x="126" y="469"/>
                  <a:pt x="124" y="468"/>
                </a:cubicBezTo>
                <a:cubicBezTo>
                  <a:pt x="122" y="467"/>
                  <a:pt x="121" y="466"/>
                  <a:pt x="119" y="465"/>
                </a:cubicBezTo>
                <a:cubicBezTo>
                  <a:pt x="117" y="462"/>
                  <a:pt x="115" y="457"/>
                  <a:pt x="114" y="452"/>
                </a:cubicBezTo>
                <a:cubicBezTo>
                  <a:pt x="118" y="454"/>
                  <a:pt x="123" y="456"/>
                  <a:pt x="128" y="457"/>
                </a:cubicBezTo>
                <a:close/>
                <a:moveTo>
                  <a:pt x="549" y="333"/>
                </a:moveTo>
                <a:cubicBezTo>
                  <a:pt x="547" y="334"/>
                  <a:pt x="541" y="337"/>
                  <a:pt x="537" y="342"/>
                </a:cubicBezTo>
                <a:cubicBezTo>
                  <a:pt x="527" y="339"/>
                  <a:pt x="518" y="341"/>
                  <a:pt x="509" y="347"/>
                </a:cubicBezTo>
                <a:cubicBezTo>
                  <a:pt x="507" y="348"/>
                  <a:pt x="506" y="350"/>
                  <a:pt x="504" y="351"/>
                </a:cubicBezTo>
                <a:cubicBezTo>
                  <a:pt x="499" y="356"/>
                  <a:pt x="496" y="361"/>
                  <a:pt x="493" y="368"/>
                </a:cubicBezTo>
                <a:cubicBezTo>
                  <a:pt x="491" y="375"/>
                  <a:pt x="490" y="382"/>
                  <a:pt x="490" y="382"/>
                </a:cubicBezTo>
                <a:cubicBezTo>
                  <a:pt x="490" y="384"/>
                  <a:pt x="490" y="384"/>
                  <a:pt x="490" y="384"/>
                </a:cubicBezTo>
                <a:cubicBezTo>
                  <a:pt x="492" y="384"/>
                  <a:pt x="492" y="384"/>
                  <a:pt x="492" y="384"/>
                </a:cubicBezTo>
                <a:cubicBezTo>
                  <a:pt x="492" y="384"/>
                  <a:pt x="498" y="385"/>
                  <a:pt x="506" y="385"/>
                </a:cubicBezTo>
                <a:cubicBezTo>
                  <a:pt x="514" y="385"/>
                  <a:pt x="523" y="383"/>
                  <a:pt x="531" y="377"/>
                </a:cubicBezTo>
                <a:cubicBezTo>
                  <a:pt x="536" y="371"/>
                  <a:pt x="540" y="366"/>
                  <a:pt x="542" y="360"/>
                </a:cubicBezTo>
                <a:cubicBezTo>
                  <a:pt x="542" y="358"/>
                  <a:pt x="542" y="356"/>
                  <a:pt x="542" y="354"/>
                </a:cubicBezTo>
                <a:cubicBezTo>
                  <a:pt x="542" y="351"/>
                  <a:pt x="541" y="347"/>
                  <a:pt x="539" y="344"/>
                </a:cubicBezTo>
                <a:cubicBezTo>
                  <a:pt x="542" y="340"/>
                  <a:pt x="546" y="338"/>
                  <a:pt x="549" y="336"/>
                </a:cubicBezTo>
                <a:cubicBezTo>
                  <a:pt x="548" y="342"/>
                  <a:pt x="547" y="349"/>
                  <a:pt x="545" y="355"/>
                </a:cubicBezTo>
                <a:cubicBezTo>
                  <a:pt x="543" y="365"/>
                  <a:pt x="540" y="375"/>
                  <a:pt x="536" y="385"/>
                </a:cubicBezTo>
                <a:cubicBezTo>
                  <a:pt x="534" y="386"/>
                  <a:pt x="528" y="388"/>
                  <a:pt x="523" y="392"/>
                </a:cubicBezTo>
                <a:cubicBezTo>
                  <a:pt x="514" y="386"/>
                  <a:pt x="504" y="387"/>
                  <a:pt x="495" y="391"/>
                </a:cubicBezTo>
                <a:cubicBezTo>
                  <a:pt x="492" y="392"/>
                  <a:pt x="490" y="393"/>
                  <a:pt x="488" y="394"/>
                </a:cubicBezTo>
                <a:cubicBezTo>
                  <a:pt x="483" y="397"/>
                  <a:pt x="478" y="401"/>
                  <a:pt x="474" y="408"/>
                </a:cubicBezTo>
                <a:cubicBezTo>
                  <a:pt x="470" y="414"/>
                  <a:pt x="468" y="421"/>
                  <a:pt x="468" y="421"/>
                </a:cubicBezTo>
                <a:cubicBezTo>
                  <a:pt x="468" y="422"/>
                  <a:pt x="468" y="422"/>
                  <a:pt x="468" y="422"/>
                </a:cubicBezTo>
                <a:cubicBezTo>
                  <a:pt x="470" y="423"/>
                  <a:pt x="470" y="423"/>
                  <a:pt x="470" y="423"/>
                </a:cubicBezTo>
                <a:cubicBezTo>
                  <a:pt x="470" y="423"/>
                  <a:pt x="476" y="426"/>
                  <a:pt x="483" y="427"/>
                </a:cubicBezTo>
                <a:cubicBezTo>
                  <a:pt x="491" y="429"/>
                  <a:pt x="500" y="429"/>
                  <a:pt x="509" y="424"/>
                </a:cubicBezTo>
                <a:cubicBezTo>
                  <a:pt x="516" y="420"/>
                  <a:pt x="521" y="416"/>
                  <a:pt x="523" y="410"/>
                </a:cubicBezTo>
                <a:cubicBezTo>
                  <a:pt x="524" y="409"/>
                  <a:pt x="525" y="407"/>
                  <a:pt x="525" y="405"/>
                </a:cubicBezTo>
                <a:cubicBezTo>
                  <a:pt x="526" y="401"/>
                  <a:pt x="526" y="398"/>
                  <a:pt x="524" y="394"/>
                </a:cubicBezTo>
                <a:cubicBezTo>
                  <a:pt x="528" y="391"/>
                  <a:pt x="532" y="390"/>
                  <a:pt x="535" y="389"/>
                </a:cubicBezTo>
                <a:cubicBezTo>
                  <a:pt x="533" y="395"/>
                  <a:pt x="531" y="400"/>
                  <a:pt x="528" y="406"/>
                </a:cubicBezTo>
                <a:cubicBezTo>
                  <a:pt x="523" y="416"/>
                  <a:pt x="518" y="425"/>
                  <a:pt x="513" y="434"/>
                </a:cubicBezTo>
                <a:cubicBezTo>
                  <a:pt x="510" y="434"/>
                  <a:pt x="504" y="435"/>
                  <a:pt x="498" y="437"/>
                </a:cubicBezTo>
                <a:cubicBezTo>
                  <a:pt x="490" y="430"/>
                  <a:pt x="481" y="428"/>
                  <a:pt x="471" y="430"/>
                </a:cubicBezTo>
                <a:cubicBezTo>
                  <a:pt x="468" y="431"/>
                  <a:pt x="466" y="431"/>
                  <a:pt x="464" y="432"/>
                </a:cubicBezTo>
                <a:cubicBezTo>
                  <a:pt x="458" y="434"/>
                  <a:pt x="452" y="437"/>
                  <a:pt x="447" y="442"/>
                </a:cubicBezTo>
                <a:cubicBezTo>
                  <a:pt x="442" y="448"/>
                  <a:pt x="439" y="454"/>
                  <a:pt x="439" y="454"/>
                </a:cubicBezTo>
                <a:cubicBezTo>
                  <a:pt x="438" y="456"/>
                  <a:pt x="438" y="456"/>
                  <a:pt x="438" y="456"/>
                </a:cubicBezTo>
                <a:cubicBezTo>
                  <a:pt x="439" y="457"/>
                  <a:pt x="439" y="457"/>
                  <a:pt x="439" y="457"/>
                </a:cubicBezTo>
                <a:cubicBezTo>
                  <a:pt x="440" y="457"/>
                  <a:pt x="445" y="461"/>
                  <a:pt x="452" y="464"/>
                </a:cubicBezTo>
                <a:cubicBezTo>
                  <a:pt x="459" y="467"/>
                  <a:pt x="468" y="469"/>
                  <a:pt x="477" y="466"/>
                </a:cubicBezTo>
                <a:cubicBezTo>
                  <a:pt x="485" y="464"/>
                  <a:pt x="491" y="460"/>
                  <a:pt x="494" y="456"/>
                </a:cubicBezTo>
                <a:cubicBezTo>
                  <a:pt x="496" y="454"/>
                  <a:pt x="497" y="453"/>
                  <a:pt x="497" y="451"/>
                </a:cubicBezTo>
                <a:cubicBezTo>
                  <a:pt x="499" y="447"/>
                  <a:pt x="499" y="444"/>
                  <a:pt x="499" y="440"/>
                </a:cubicBezTo>
                <a:cubicBezTo>
                  <a:pt x="503" y="438"/>
                  <a:pt x="508" y="437"/>
                  <a:pt x="511" y="437"/>
                </a:cubicBezTo>
                <a:cubicBezTo>
                  <a:pt x="507" y="442"/>
                  <a:pt x="504" y="448"/>
                  <a:pt x="500" y="453"/>
                </a:cubicBezTo>
                <a:cubicBezTo>
                  <a:pt x="494" y="461"/>
                  <a:pt x="486" y="469"/>
                  <a:pt x="479" y="477"/>
                </a:cubicBezTo>
                <a:cubicBezTo>
                  <a:pt x="476" y="476"/>
                  <a:pt x="470" y="476"/>
                  <a:pt x="464" y="477"/>
                </a:cubicBezTo>
                <a:cubicBezTo>
                  <a:pt x="458" y="468"/>
                  <a:pt x="450" y="464"/>
                  <a:pt x="439" y="464"/>
                </a:cubicBezTo>
                <a:cubicBezTo>
                  <a:pt x="437" y="464"/>
                  <a:pt x="434" y="464"/>
                  <a:pt x="432" y="464"/>
                </a:cubicBezTo>
                <a:cubicBezTo>
                  <a:pt x="425" y="465"/>
                  <a:pt x="419" y="467"/>
                  <a:pt x="413" y="471"/>
                </a:cubicBezTo>
                <a:cubicBezTo>
                  <a:pt x="407" y="475"/>
                  <a:pt x="403" y="480"/>
                  <a:pt x="402" y="480"/>
                </a:cubicBezTo>
                <a:cubicBezTo>
                  <a:pt x="401" y="482"/>
                  <a:pt x="401" y="482"/>
                  <a:pt x="401" y="482"/>
                </a:cubicBezTo>
                <a:cubicBezTo>
                  <a:pt x="403" y="483"/>
                  <a:pt x="403" y="483"/>
                  <a:pt x="403" y="483"/>
                </a:cubicBezTo>
                <a:cubicBezTo>
                  <a:pt x="403" y="483"/>
                  <a:pt x="407" y="488"/>
                  <a:pt x="413" y="492"/>
                </a:cubicBezTo>
                <a:cubicBezTo>
                  <a:pt x="419" y="497"/>
                  <a:pt x="428" y="501"/>
                  <a:pt x="438" y="500"/>
                </a:cubicBezTo>
                <a:cubicBezTo>
                  <a:pt x="446" y="500"/>
                  <a:pt x="452" y="497"/>
                  <a:pt x="457" y="494"/>
                </a:cubicBezTo>
                <a:cubicBezTo>
                  <a:pt x="458" y="493"/>
                  <a:pt x="460" y="491"/>
                  <a:pt x="461" y="490"/>
                </a:cubicBezTo>
                <a:cubicBezTo>
                  <a:pt x="463" y="487"/>
                  <a:pt x="464" y="483"/>
                  <a:pt x="465" y="479"/>
                </a:cubicBezTo>
                <a:cubicBezTo>
                  <a:pt x="469" y="479"/>
                  <a:pt x="474" y="479"/>
                  <a:pt x="477" y="479"/>
                </a:cubicBezTo>
                <a:cubicBezTo>
                  <a:pt x="472" y="484"/>
                  <a:pt x="467" y="488"/>
                  <a:pt x="463" y="492"/>
                </a:cubicBezTo>
                <a:cubicBezTo>
                  <a:pt x="455" y="499"/>
                  <a:pt x="446" y="505"/>
                  <a:pt x="437" y="511"/>
                </a:cubicBezTo>
                <a:cubicBezTo>
                  <a:pt x="435" y="510"/>
                  <a:pt x="429" y="508"/>
                  <a:pt x="422" y="508"/>
                </a:cubicBezTo>
                <a:cubicBezTo>
                  <a:pt x="418" y="498"/>
                  <a:pt x="411" y="493"/>
                  <a:pt x="401" y="490"/>
                </a:cubicBezTo>
                <a:cubicBezTo>
                  <a:pt x="398" y="489"/>
                  <a:pt x="396" y="489"/>
                  <a:pt x="394" y="489"/>
                </a:cubicBezTo>
                <a:cubicBezTo>
                  <a:pt x="387" y="488"/>
                  <a:pt x="381" y="489"/>
                  <a:pt x="374" y="491"/>
                </a:cubicBezTo>
                <a:cubicBezTo>
                  <a:pt x="367" y="494"/>
                  <a:pt x="362" y="498"/>
                  <a:pt x="362" y="498"/>
                </a:cubicBezTo>
                <a:cubicBezTo>
                  <a:pt x="360" y="499"/>
                  <a:pt x="360" y="499"/>
                  <a:pt x="360" y="499"/>
                </a:cubicBezTo>
                <a:cubicBezTo>
                  <a:pt x="361" y="501"/>
                  <a:pt x="361" y="501"/>
                  <a:pt x="361" y="501"/>
                </a:cubicBezTo>
                <a:cubicBezTo>
                  <a:pt x="361" y="501"/>
                  <a:pt x="364" y="506"/>
                  <a:pt x="369" y="512"/>
                </a:cubicBezTo>
                <a:cubicBezTo>
                  <a:pt x="374" y="518"/>
                  <a:pt x="382" y="524"/>
                  <a:pt x="392" y="525"/>
                </a:cubicBezTo>
                <a:cubicBezTo>
                  <a:pt x="400" y="526"/>
                  <a:pt x="406" y="526"/>
                  <a:pt x="412" y="523"/>
                </a:cubicBezTo>
                <a:cubicBezTo>
                  <a:pt x="413" y="522"/>
                  <a:pt x="415" y="521"/>
                  <a:pt x="416" y="520"/>
                </a:cubicBezTo>
                <a:cubicBezTo>
                  <a:pt x="419" y="517"/>
                  <a:pt x="421" y="514"/>
                  <a:pt x="422" y="510"/>
                </a:cubicBezTo>
                <a:cubicBezTo>
                  <a:pt x="427" y="511"/>
                  <a:pt x="431" y="512"/>
                  <a:pt x="434" y="513"/>
                </a:cubicBezTo>
                <a:cubicBezTo>
                  <a:pt x="429" y="516"/>
                  <a:pt x="423" y="519"/>
                  <a:pt x="418" y="522"/>
                </a:cubicBezTo>
                <a:cubicBezTo>
                  <a:pt x="408" y="527"/>
                  <a:pt x="399" y="532"/>
                  <a:pt x="389" y="535"/>
                </a:cubicBezTo>
                <a:cubicBezTo>
                  <a:pt x="387" y="534"/>
                  <a:pt x="381" y="531"/>
                  <a:pt x="375" y="529"/>
                </a:cubicBezTo>
                <a:cubicBezTo>
                  <a:pt x="373" y="519"/>
                  <a:pt x="367" y="512"/>
                  <a:pt x="358" y="507"/>
                </a:cubicBezTo>
                <a:cubicBezTo>
                  <a:pt x="356" y="506"/>
                  <a:pt x="354" y="505"/>
                  <a:pt x="351" y="504"/>
                </a:cubicBezTo>
                <a:cubicBezTo>
                  <a:pt x="345" y="502"/>
                  <a:pt x="339" y="501"/>
                  <a:pt x="332" y="503"/>
                </a:cubicBezTo>
                <a:cubicBezTo>
                  <a:pt x="324" y="504"/>
                  <a:pt x="318" y="506"/>
                  <a:pt x="318" y="507"/>
                </a:cubicBezTo>
                <a:cubicBezTo>
                  <a:pt x="316" y="507"/>
                  <a:pt x="316" y="507"/>
                  <a:pt x="316" y="507"/>
                </a:cubicBezTo>
                <a:cubicBezTo>
                  <a:pt x="317" y="509"/>
                  <a:pt x="317" y="509"/>
                  <a:pt x="317" y="509"/>
                </a:cubicBezTo>
                <a:cubicBezTo>
                  <a:pt x="317" y="509"/>
                  <a:pt x="319" y="515"/>
                  <a:pt x="322" y="522"/>
                </a:cubicBezTo>
                <a:cubicBezTo>
                  <a:pt x="326" y="529"/>
                  <a:pt x="332" y="536"/>
                  <a:pt x="341" y="540"/>
                </a:cubicBezTo>
                <a:cubicBezTo>
                  <a:pt x="349" y="542"/>
                  <a:pt x="356" y="543"/>
                  <a:pt x="361" y="542"/>
                </a:cubicBezTo>
                <a:cubicBezTo>
                  <a:pt x="363" y="541"/>
                  <a:pt x="365" y="540"/>
                  <a:pt x="367" y="539"/>
                </a:cubicBezTo>
                <a:cubicBezTo>
                  <a:pt x="370" y="538"/>
                  <a:pt x="372" y="535"/>
                  <a:pt x="375" y="532"/>
                </a:cubicBezTo>
                <a:cubicBezTo>
                  <a:pt x="379" y="533"/>
                  <a:pt x="383" y="535"/>
                  <a:pt x="386" y="537"/>
                </a:cubicBezTo>
                <a:cubicBezTo>
                  <a:pt x="380" y="539"/>
                  <a:pt x="374" y="541"/>
                  <a:pt x="368" y="542"/>
                </a:cubicBezTo>
                <a:cubicBezTo>
                  <a:pt x="357" y="545"/>
                  <a:pt x="347" y="547"/>
                  <a:pt x="336" y="549"/>
                </a:cubicBezTo>
                <a:cubicBezTo>
                  <a:pt x="335" y="547"/>
                  <a:pt x="330" y="543"/>
                  <a:pt x="324" y="540"/>
                </a:cubicBezTo>
                <a:cubicBezTo>
                  <a:pt x="325" y="529"/>
                  <a:pt x="320" y="521"/>
                  <a:pt x="312" y="514"/>
                </a:cubicBezTo>
                <a:cubicBezTo>
                  <a:pt x="310" y="513"/>
                  <a:pt x="309" y="512"/>
                  <a:pt x="307" y="510"/>
                </a:cubicBezTo>
                <a:cubicBezTo>
                  <a:pt x="301" y="507"/>
                  <a:pt x="295" y="505"/>
                  <a:pt x="288" y="505"/>
                </a:cubicBezTo>
                <a:cubicBezTo>
                  <a:pt x="280" y="504"/>
                  <a:pt x="273" y="505"/>
                  <a:pt x="273" y="505"/>
                </a:cubicBezTo>
                <a:cubicBezTo>
                  <a:pt x="272" y="506"/>
                  <a:pt x="272" y="506"/>
                  <a:pt x="272" y="506"/>
                </a:cubicBezTo>
                <a:cubicBezTo>
                  <a:pt x="272" y="508"/>
                  <a:pt x="272" y="508"/>
                  <a:pt x="272" y="508"/>
                </a:cubicBezTo>
                <a:cubicBezTo>
                  <a:pt x="272" y="508"/>
                  <a:pt x="272" y="514"/>
                  <a:pt x="274" y="521"/>
                </a:cubicBezTo>
                <a:cubicBezTo>
                  <a:pt x="277" y="529"/>
                  <a:pt x="281" y="537"/>
                  <a:pt x="289" y="543"/>
                </a:cubicBezTo>
                <a:cubicBezTo>
                  <a:pt x="296" y="547"/>
                  <a:pt x="302" y="549"/>
                  <a:pt x="308" y="549"/>
                </a:cubicBezTo>
                <a:cubicBezTo>
                  <a:pt x="310" y="549"/>
                  <a:pt x="312" y="549"/>
                  <a:pt x="314" y="548"/>
                </a:cubicBezTo>
                <a:cubicBezTo>
                  <a:pt x="317" y="547"/>
                  <a:pt x="320" y="545"/>
                  <a:pt x="323" y="542"/>
                </a:cubicBezTo>
                <a:cubicBezTo>
                  <a:pt x="327" y="544"/>
                  <a:pt x="331" y="547"/>
                  <a:pt x="333" y="549"/>
                </a:cubicBezTo>
                <a:cubicBezTo>
                  <a:pt x="327" y="550"/>
                  <a:pt x="320" y="551"/>
                  <a:pt x="314" y="551"/>
                </a:cubicBezTo>
                <a:cubicBezTo>
                  <a:pt x="303" y="552"/>
                  <a:pt x="293" y="552"/>
                  <a:pt x="282" y="551"/>
                </a:cubicBezTo>
                <a:cubicBezTo>
                  <a:pt x="281" y="549"/>
                  <a:pt x="277" y="544"/>
                  <a:pt x="272" y="539"/>
                </a:cubicBezTo>
                <a:cubicBezTo>
                  <a:pt x="275" y="529"/>
                  <a:pt x="273" y="520"/>
                  <a:pt x="266" y="512"/>
                </a:cubicBezTo>
                <a:cubicBezTo>
                  <a:pt x="265" y="510"/>
                  <a:pt x="263" y="508"/>
                  <a:pt x="261" y="507"/>
                </a:cubicBezTo>
                <a:cubicBezTo>
                  <a:pt x="257" y="502"/>
                  <a:pt x="251" y="499"/>
                  <a:pt x="244" y="497"/>
                </a:cubicBezTo>
                <a:cubicBezTo>
                  <a:pt x="237" y="495"/>
                  <a:pt x="230" y="495"/>
                  <a:pt x="230" y="495"/>
                </a:cubicBezTo>
                <a:cubicBezTo>
                  <a:pt x="228" y="495"/>
                  <a:pt x="228" y="495"/>
                  <a:pt x="228" y="495"/>
                </a:cubicBezTo>
                <a:cubicBezTo>
                  <a:pt x="228" y="497"/>
                  <a:pt x="228" y="497"/>
                  <a:pt x="228" y="497"/>
                </a:cubicBezTo>
                <a:cubicBezTo>
                  <a:pt x="228" y="497"/>
                  <a:pt x="227" y="503"/>
                  <a:pt x="228" y="511"/>
                </a:cubicBezTo>
                <a:cubicBezTo>
                  <a:pt x="228" y="518"/>
                  <a:pt x="231" y="528"/>
                  <a:pt x="237" y="535"/>
                </a:cubicBezTo>
                <a:cubicBezTo>
                  <a:pt x="243" y="540"/>
                  <a:pt x="249" y="544"/>
                  <a:pt x="255" y="545"/>
                </a:cubicBezTo>
                <a:cubicBezTo>
                  <a:pt x="257" y="545"/>
                  <a:pt x="259" y="545"/>
                  <a:pt x="260" y="545"/>
                </a:cubicBezTo>
                <a:cubicBezTo>
                  <a:pt x="264" y="545"/>
                  <a:pt x="267" y="544"/>
                  <a:pt x="271" y="541"/>
                </a:cubicBezTo>
                <a:cubicBezTo>
                  <a:pt x="274" y="545"/>
                  <a:pt x="277" y="548"/>
                  <a:pt x="279" y="551"/>
                </a:cubicBezTo>
                <a:cubicBezTo>
                  <a:pt x="273" y="550"/>
                  <a:pt x="266" y="549"/>
                  <a:pt x="260" y="548"/>
                </a:cubicBezTo>
                <a:cubicBezTo>
                  <a:pt x="249" y="547"/>
                  <a:pt x="239" y="544"/>
                  <a:pt x="229" y="541"/>
                </a:cubicBezTo>
                <a:cubicBezTo>
                  <a:pt x="228" y="539"/>
                  <a:pt x="226" y="533"/>
                  <a:pt x="222" y="528"/>
                </a:cubicBezTo>
                <a:cubicBezTo>
                  <a:pt x="227" y="518"/>
                  <a:pt x="226" y="509"/>
                  <a:pt x="221" y="500"/>
                </a:cubicBezTo>
                <a:cubicBezTo>
                  <a:pt x="220" y="498"/>
                  <a:pt x="219" y="496"/>
                  <a:pt x="218" y="494"/>
                </a:cubicBezTo>
                <a:cubicBezTo>
                  <a:pt x="215" y="488"/>
                  <a:pt x="210" y="484"/>
                  <a:pt x="203" y="480"/>
                </a:cubicBezTo>
                <a:cubicBezTo>
                  <a:pt x="197" y="477"/>
                  <a:pt x="190" y="475"/>
                  <a:pt x="190" y="475"/>
                </a:cubicBezTo>
                <a:cubicBezTo>
                  <a:pt x="188" y="475"/>
                  <a:pt x="188" y="475"/>
                  <a:pt x="188" y="475"/>
                </a:cubicBezTo>
                <a:cubicBezTo>
                  <a:pt x="188" y="477"/>
                  <a:pt x="188" y="477"/>
                  <a:pt x="188" y="477"/>
                </a:cubicBezTo>
                <a:cubicBezTo>
                  <a:pt x="187" y="477"/>
                  <a:pt x="185" y="483"/>
                  <a:pt x="184" y="490"/>
                </a:cubicBezTo>
                <a:cubicBezTo>
                  <a:pt x="183" y="498"/>
                  <a:pt x="184" y="507"/>
                  <a:pt x="189" y="516"/>
                </a:cubicBezTo>
                <a:cubicBezTo>
                  <a:pt x="193" y="522"/>
                  <a:pt x="198" y="527"/>
                  <a:pt x="203" y="529"/>
                </a:cubicBezTo>
                <a:cubicBezTo>
                  <a:pt x="205" y="530"/>
                  <a:pt x="207" y="531"/>
                  <a:pt x="209" y="531"/>
                </a:cubicBezTo>
                <a:cubicBezTo>
                  <a:pt x="212" y="531"/>
                  <a:pt x="216" y="531"/>
                  <a:pt x="220" y="530"/>
                </a:cubicBezTo>
                <a:cubicBezTo>
                  <a:pt x="223" y="533"/>
                  <a:pt x="225" y="537"/>
                  <a:pt x="226" y="540"/>
                </a:cubicBezTo>
                <a:cubicBezTo>
                  <a:pt x="220" y="538"/>
                  <a:pt x="214" y="536"/>
                  <a:pt x="208" y="534"/>
                </a:cubicBezTo>
                <a:cubicBezTo>
                  <a:pt x="198" y="530"/>
                  <a:pt x="188" y="525"/>
                  <a:pt x="179" y="520"/>
                </a:cubicBezTo>
                <a:cubicBezTo>
                  <a:pt x="179" y="518"/>
                  <a:pt x="178" y="511"/>
                  <a:pt x="175" y="506"/>
                </a:cubicBezTo>
                <a:cubicBezTo>
                  <a:pt x="182" y="498"/>
                  <a:pt x="183" y="488"/>
                  <a:pt x="181" y="478"/>
                </a:cubicBezTo>
                <a:cubicBezTo>
                  <a:pt x="180" y="476"/>
                  <a:pt x="179" y="474"/>
                  <a:pt x="179" y="471"/>
                </a:cubicBezTo>
                <a:cubicBezTo>
                  <a:pt x="176" y="465"/>
                  <a:pt x="173" y="460"/>
                  <a:pt x="167" y="455"/>
                </a:cubicBezTo>
                <a:cubicBezTo>
                  <a:pt x="161" y="450"/>
                  <a:pt x="155" y="447"/>
                  <a:pt x="155" y="447"/>
                </a:cubicBezTo>
                <a:cubicBezTo>
                  <a:pt x="154" y="447"/>
                  <a:pt x="154" y="447"/>
                  <a:pt x="154" y="447"/>
                </a:cubicBezTo>
                <a:cubicBezTo>
                  <a:pt x="153" y="448"/>
                  <a:pt x="153" y="448"/>
                  <a:pt x="153" y="448"/>
                </a:cubicBezTo>
                <a:cubicBezTo>
                  <a:pt x="152" y="449"/>
                  <a:pt x="149" y="453"/>
                  <a:pt x="146" y="461"/>
                </a:cubicBezTo>
                <a:cubicBezTo>
                  <a:pt x="144" y="468"/>
                  <a:pt x="142" y="477"/>
                  <a:pt x="145" y="487"/>
                </a:cubicBezTo>
                <a:cubicBezTo>
                  <a:pt x="148" y="494"/>
                  <a:pt x="152" y="500"/>
                  <a:pt x="156" y="503"/>
                </a:cubicBezTo>
                <a:cubicBezTo>
                  <a:pt x="158" y="504"/>
                  <a:pt x="160" y="505"/>
                  <a:pt x="162" y="506"/>
                </a:cubicBezTo>
                <a:cubicBezTo>
                  <a:pt x="165" y="507"/>
                  <a:pt x="169" y="507"/>
                  <a:pt x="173" y="507"/>
                </a:cubicBezTo>
                <a:cubicBezTo>
                  <a:pt x="175" y="511"/>
                  <a:pt x="176" y="516"/>
                  <a:pt x="176" y="518"/>
                </a:cubicBezTo>
                <a:cubicBezTo>
                  <a:pt x="171" y="515"/>
                  <a:pt x="165" y="512"/>
                  <a:pt x="160" y="508"/>
                </a:cubicBezTo>
                <a:cubicBezTo>
                  <a:pt x="151" y="502"/>
                  <a:pt x="143" y="496"/>
                  <a:pt x="135" y="489"/>
                </a:cubicBezTo>
                <a:cubicBezTo>
                  <a:pt x="135" y="486"/>
                  <a:pt x="135" y="480"/>
                  <a:pt x="134" y="474"/>
                </a:cubicBezTo>
                <a:cubicBezTo>
                  <a:pt x="142" y="467"/>
                  <a:pt x="146" y="459"/>
                  <a:pt x="145" y="448"/>
                </a:cubicBezTo>
                <a:cubicBezTo>
                  <a:pt x="145" y="446"/>
                  <a:pt x="145" y="443"/>
                  <a:pt x="145" y="441"/>
                </a:cubicBezTo>
                <a:cubicBezTo>
                  <a:pt x="144" y="435"/>
                  <a:pt x="141" y="429"/>
                  <a:pt x="137" y="423"/>
                </a:cubicBezTo>
                <a:cubicBezTo>
                  <a:pt x="132" y="417"/>
                  <a:pt x="127" y="413"/>
                  <a:pt x="127" y="413"/>
                </a:cubicBezTo>
                <a:cubicBezTo>
                  <a:pt x="126" y="412"/>
                  <a:pt x="126" y="412"/>
                  <a:pt x="126" y="412"/>
                </a:cubicBezTo>
                <a:cubicBezTo>
                  <a:pt x="124" y="413"/>
                  <a:pt x="124" y="413"/>
                  <a:pt x="124" y="413"/>
                </a:cubicBezTo>
                <a:cubicBezTo>
                  <a:pt x="124" y="413"/>
                  <a:pt x="120" y="417"/>
                  <a:pt x="116" y="424"/>
                </a:cubicBezTo>
                <a:cubicBezTo>
                  <a:pt x="111" y="430"/>
                  <a:pt x="108" y="439"/>
                  <a:pt x="109" y="449"/>
                </a:cubicBezTo>
                <a:cubicBezTo>
                  <a:pt x="110" y="457"/>
                  <a:pt x="113" y="463"/>
                  <a:pt x="116" y="467"/>
                </a:cubicBezTo>
                <a:cubicBezTo>
                  <a:pt x="118" y="469"/>
                  <a:pt x="119" y="470"/>
                  <a:pt x="121" y="471"/>
                </a:cubicBezTo>
                <a:cubicBezTo>
                  <a:pt x="124" y="473"/>
                  <a:pt x="127" y="474"/>
                  <a:pt x="131" y="474"/>
                </a:cubicBezTo>
                <a:cubicBezTo>
                  <a:pt x="132" y="479"/>
                  <a:pt x="132" y="484"/>
                  <a:pt x="132" y="486"/>
                </a:cubicBezTo>
                <a:cubicBezTo>
                  <a:pt x="128" y="482"/>
                  <a:pt x="123" y="478"/>
                  <a:pt x="119" y="473"/>
                </a:cubicBezTo>
                <a:cubicBezTo>
                  <a:pt x="111" y="466"/>
                  <a:pt x="105" y="457"/>
                  <a:pt x="98" y="449"/>
                </a:cubicBezTo>
                <a:cubicBezTo>
                  <a:pt x="99" y="446"/>
                  <a:pt x="101" y="440"/>
                  <a:pt x="101" y="434"/>
                </a:cubicBezTo>
                <a:cubicBezTo>
                  <a:pt x="110" y="429"/>
                  <a:pt x="115" y="422"/>
                  <a:pt x="117" y="411"/>
                </a:cubicBezTo>
                <a:cubicBezTo>
                  <a:pt x="118" y="409"/>
                  <a:pt x="118" y="407"/>
                  <a:pt x="118" y="404"/>
                </a:cubicBezTo>
                <a:cubicBezTo>
                  <a:pt x="119" y="398"/>
                  <a:pt x="118" y="392"/>
                  <a:pt x="115" y="385"/>
                </a:cubicBezTo>
                <a:cubicBezTo>
                  <a:pt x="111" y="378"/>
                  <a:pt x="107" y="373"/>
                  <a:pt x="107" y="373"/>
                </a:cubicBezTo>
                <a:cubicBezTo>
                  <a:pt x="106" y="371"/>
                  <a:pt x="106" y="371"/>
                  <a:pt x="106" y="371"/>
                </a:cubicBezTo>
                <a:cubicBezTo>
                  <a:pt x="104" y="372"/>
                  <a:pt x="104" y="372"/>
                  <a:pt x="104" y="372"/>
                </a:cubicBezTo>
                <a:cubicBezTo>
                  <a:pt x="104" y="373"/>
                  <a:pt x="99" y="376"/>
                  <a:pt x="93" y="381"/>
                </a:cubicBezTo>
                <a:cubicBezTo>
                  <a:pt x="88" y="387"/>
                  <a:pt x="82" y="395"/>
                  <a:pt x="82" y="404"/>
                </a:cubicBezTo>
                <a:cubicBezTo>
                  <a:pt x="81" y="412"/>
                  <a:pt x="82" y="419"/>
                  <a:pt x="85" y="424"/>
                </a:cubicBezTo>
                <a:cubicBezTo>
                  <a:pt x="86" y="426"/>
                  <a:pt x="87" y="427"/>
                  <a:pt x="88" y="429"/>
                </a:cubicBezTo>
                <a:cubicBezTo>
                  <a:pt x="91" y="431"/>
                  <a:pt x="94" y="433"/>
                  <a:pt x="98" y="434"/>
                </a:cubicBezTo>
                <a:cubicBezTo>
                  <a:pt x="98" y="439"/>
                  <a:pt x="97" y="443"/>
                  <a:pt x="96" y="446"/>
                </a:cubicBezTo>
                <a:cubicBezTo>
                  <a:pt x="93" y="441"/>
                  <a:pt x="89" y="436"/>
                  <a:pt x="86" y="430"/>
                </a:cubicBezTo>
                <a:cubicBezTo>
                  <a:pt x="80" y="421"/>
                  <a:pt x="75" y="412"/>
                  <a:pt x="71" y="402"/>
                </a:cubicBezTo>
                <a:cubicBezTo>
                  <a:pt x="72" y="400"/>
                  <a:pt x="75" y="394"/>
                  <a:pt x="77" y="388"/>
                </a:cubicBezTo>
                <a:cubicBezTo>
                  <a:pt x="87" y="386"/>
                  <a:pt x="94" y="379"/>
                  <a:pt x="98" y="369"/>
                </a:cubicBezTo>
                <a:cubicBezTo>
                  <a:pt x="99" y="367"/>
                  <a:pt x="100" y="365"/>
                  <a:pt x="100" y="363"/>
                </a:cubicBezTo>
                <a:cubicBezTo>
                  <a:pt x="102" y="357"/>
                  <a:pt x="102" y="350"/>
                  <a:pt x="101" y="343"/>
                </a:cubicBezTo>
                <a:cubicBezTo>
                  <a:pt x="99" y="336"/>
                  <a:pt x="96" y="330"/>
                  <a:pt x="96" y="329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94" y="329"/>
                  <a:pt x="94" y="329"/>
                  <a:pt x="94" y="329"/>
                </a:cubicBezTo>
                <a:cubicBezTo>
                  <a:pt x="93" y="329"/>
                  <a:pt x="88" y="331"/>
                  <a:pt x="81" y="335"/>
                </a:cubicBezTo>
                <a:cubicBezTo>
                  <a:pt x="75" y="339"/>
                  <a:pt x="67" y="346"/>
                  <a:pt x="64" y="355"/>
                </a:cubicBezTo>
                <a:cubicBezTo>
                  <a:pt x="62" y="362"/>
                  <a:pt x="62" y="369"/>
                  <a:pt x="63" y="375"/>
                </a:cubicBezTo>
                <a:cubicBezTo>
                  <a:pt x="64" y="377"/>
                  <a:pt x="65" y="378"/>
                  <a:pt x="66" y="380"/>
                </a:cubicBezTo>
                <a:cubicBezTo>
                  <a:pt x="68" y="383"/>
                  <a:pt x="71" y="385"/>
                  <a:pt x="74" y="387"/>
                </a:cubicBezTo>
                <a:cubicBezTo>
                  <a:pt x="73" y="392"/>
                  <a:pt x="71" y="396"/>
                  <a:pt x="70" y="399"/>
                </a:cubicBezTo>
                <a:cubicBezTo>
                  <a:pt x="67" y="393"/>
                  <a:pt x="65" y="387"/>
                  <a:pt x="63" y="381"/>
                </a:cubicBezTo>
                <a:cubicBezTo>
                  <a:pt x="60" y="371"/>
                  <a:pt x="57" y="361"/>
                  <a:pt x="55" y="350"/>
                </a:cubicBezTo>
                <a:cubicBezTo>
                  <a:pt x="57" y="348"/>
                  <a:pt x="61" y="344"/>
                  <a:pt x="63" y="338"/>
                </a:cubicBezTo>
                <a:cubicBezTo>
                  <a:pt x="74" y="338"/>
                  <a:pt x="82" y="333"/>
                  <a:pt x="88" y="324"/>
                </a:cubicBezTo>
                <a:cubicBezTo>
                  <a:pt x="89" y="322"/>
                  <a:pt x="91" y="320"/>
                  <a:pt x="92" y="318"/>
                </a:cubicBezTo>
                <a:cubicBezTo>
                  <a:pt x="95" y="313"/>
                  <a:pt x="97" y="306"/>
                  <a:pt x="97" y="299"/>
                </a:cubicBezTo>
                <a:cubicBezTo>
                  <a:pt x="97" y="291"/>
                  <a:pt x="95" y="285"/>
                  <a:pt x="95" y="285"/>
                </a:cubicBezTo>
                <a:cubicBezTo>
                  <a:pt x="94" y="283"/>
                  <a:pt x="94" y="283"/>
                  <a:pt x="94" y="283"/>
                </a:cubicBezTo>
                <a:cubicBezTo>
                  <a:pt x="93" y="283"/>
                  <a:pt x="93" y="283"/>
                  <a:pt x="93" y="283"/>
                </a:cubicBezTo>
                <a:cubicBezTo>
                  <a:pt x="92" y="284"/>
                  <a:pt x="86" y="284"/>
                  <a:pt x="79" y="287"/>
                </a:cubicBezTo>
                <a:cubicBezTo>
                  <a:pt x="72" y="289"/>
                  <a:pt x="63" y="294"/>
                  <a:pt x="58" y="303"/>
                </a:cubicBezTo>
                <a:cubicBezTo>
                  <a:pt x="54" y="310"/>
                  <a:pt x="53" y="316"/>
                  <a:pt x="53" y="322"/>
                </a:cubicBezTo>
                <a:cubicBezTo>
                  <a:pt x="53" y="324"/>
                  <a:pt x="54" y="326"/>
                  <a:pt x="55" y="328"/>
                </a:cubicBezTo>
                <a:cubicBezTo>
                  <a:pt x="56" y="331"/>
                  <a:pt x="58" y="334"/>
                  <a:pt x="61" y="337"/>
                </a:cubicBezTo>
                <a:cubicBezTo>
                  <a:pt x="59" y="341"/>
                  <a:pt x="56" y="345"/>
                  <a:pt x="54" y="347"/>
                </a:cubicBezTo>
                <a:cubicBezTo>
                  <a:pt x="53" y="341"/>
                  <a:pt x="52" y="334"/>
                  <a:pt x="51" y="328"/>
                </a:cubicBezTo>
                <a:cubicBezTo>
                  <a:pt x="50" y="318"/>
                  <a:pt x="50" y="307"/>
                  <a:pt x="50" y="296"/>
                </a:cubicBezTo>
                <a:cubicBezTo>
                  <a:pt x="52" y="295"/>
                  <a:pt x="57" y="291"/>
                  <a:pt x="61" y="286"/>
                </a:cubicBezTo>
                <a:cubicBezTo>
                  <a:pt x="71" y="288"/>
                  <a:pt x="80" y="285"/>
                  <a:pt x="88" y="278"/>
                </a:cubicBezTo>
                <a:cubicBezTo>
                  <a:pt x="90" y="276"/>
                  <a:pt x="91" y="275"/>
                  <a:pt x="93" y="273"/>
                </a:cubicBezTo>
                <a:cubicBezTo>
                  <a:pt x="97" y="268"/>
                  <a:pt x="100" y="262"/>
                  <a:pt x="102" y="255"/>
                </a:cubicBezTo>
                <a:cubicBezTo>
                  <a:pt x="103" y="248"/>
                  <a:pt x="103" y="241"/>
                  <a:pt x="103" y="241"/>
                </a:cubicBezTo>
                <a:cubicBezTo>
                  <a:pt x="103" y="239"/>
                  <a:pt x="103" y="239"/>
                  <a:pt x="103" y="239"/>
                </a:cubicBezTo>
                <a:cubicBezTo>
                  <a:pt x="101" y="239"/>
                  <a:pt x="101" y="239"/>
                  <a:pt x="101" y="239"/>
                </a:cubicBezTo>
                <a:cubicBezTo>
                  <a:pt x="101" y="239"/>
                  <a:pt x="95" y="238"/>
                  <a:pt x="87" y="240"/>
                </a:cubicBezTo>
                <a:cubicBezTo>
                  <a:pt x="80" y="241"/>
                  <a:pt x="70" y="244"/>
                  <a:pt x="64" y="251"/>
                </a:cubicBezTo>
                <a:cubicBezTo>
                  <a:pt x="58" y="257"/>
                  <a:pt x="55" y="263"/>
                  <a:pt x="54" y="268"/>
                </a:cubicBezTo>
                <a:cubicBezTo>
                  <a:pt x="54" y="270"/>
                  <a:pt x="54" y="272"/>
                  <a:pt x="55" y="274"/>
                </a:cubicBezTo>
                <a:cubicBezTo>
                  <a:pt x="55" y="278"/>
                  <a:pt x="56" y="281"/>
                  <a:pt x="59" y="284"/>
                </a:cubicBezTo>
                <a:cubicBezTo>
                  <a:pt x="56" y="288"/>
                  <a:pt x="52" y="291"/>
                  <a:pt x="50" y="293"/>
                </a:cubicBezTo>
                <a:cubicBezTo>
                  <a:pt x="50" y="287"/>
                  <a:pt x="51" y="280"/>
                  <a:pt x="51" y="274"/>
                </a:cubicBezTo>
                <a:cubicBezTo>
                  <a:pt x="53" y="263"/>
                  <a:pt x="54" y="253"/>
                  <a:pt x="57" y="243"/>
                </a:cubicBezTo>
                <a:cubicBezTo>
                  <a:pt x="59" y="242"/>
                  <a:pt x="65" y="239"/>
                  <a:pt x="70" y="235"/>
                </a:cubicBezTo>
                <a:cubicBezTo>
                  <a:pt x="79" y="239"/>
                  <a:pt x="89" y="238"/>
                  <a:pt x="98" y="233"/>
                </a:cubicBezTo>
                <a:cubicBezTo>
                  <a:pt x="100" y="232"/>
                  <a:pt x="102" y="230"/>
                  <a:pt x="104" y="229"/>
                </a:cubicBezTo>
                <a:cubicBezTo>
                  <a:pt x="109" y="225"/>
                  <a:pt x="113" y="220"/>
                  <a:pt x="116" y="214"/>
                </a:cubicBezTo>
                <a:cubicBezTo>
                  <a:pt x="119" y="207"/>
                  <a:pt x="121" y="200"/>
                  <a:pt x="121" y="200"/>
                </a:cubicBezTo>
                <a:cubicBezTo>
                  <a:pt x="121" y="198"/>
                  <a:pt x="121" y="198"/>
                  <a:pt x="121" y="198"/>
                </a:cubicBezTo>
                <a:cubicBezTo>
                  <a:pt x="119" y="198"/>
                  <a:pt x="119" y="198"/>
                  <a:pt x="119" y="198"/>
                </a:cubicBezTo>
                <a:cubicBezTo>
                  <a:pt x="119" y="198"/>
                  <a:pt x="113" y="196"/>
                  <a:pt x="105" y="195"/>
                </a:cubicBezTo>
                <a:cubicBezTo>
                  <a:pt x="98" y="195"/>
                  <a:pt x="88" y="195"/>
                  <a:pt x="80" y="201"/>
                </a:cubicBezTo>
                <a:cubicBezTo>
                  <a:pt x="74" y="206"/>
                  <a:pt x="69" y="211"/>
                  <a:pt x="67" y="216"/>
                </a:cubicBezTo>
                <a:cubicBezTo>
                  <a:pt x="67" y="218"/>
                  <a:pt x="66" y="220"/>
                  <a:pt x="66" y="222"/>
                </a:cubicBezTo>
                <a:cubicBezTo>
                  <a:pt x="66" y="226"/>
                  <a:pt x="66" y="229"/>
                  <a:pt x="68" y="233"/>
                </a:cubicBezTo>
                <a:cubicBezTo>
                  <a:pt x="64" y="236"/>
                  <a:pt x="60" y="238"/>
                  <a:pt x="58" y="239"/>
                </a:cubicBezTo>
                <a:cubicBezTo>
                  <a:pt x="59" y="233"/>
                  <a:pt x="61" y="227"/>
                  <a:pt x="63" y="221"/>
                </a:cubicBezTo>
                <a:cubicBezTo>
                  <a:pt x="66" y="211"/>
                  <a:pt x="70" y="201"/>
                  <a:pt x="75" y="192"/>
                </a:cubicBezTo>
                <a:cubicBezTo>
                  <a:pt x="78" y="191"/>
                  <a:pt x="84" y="190"/>
                  <a:pt x="89" y="187"/>
                </a:cubicBezTo>
                <a:cubicBezTo>
                  <a:pt x="98" y="193"/>
                  <a:pt x="107" y="194"/>
                  <a:pt x="117" y="191"/>
                </a:cubicBezTo>
                <a:cubicBezTo>
                  <a:pt x="119" y="190"/>
                  <a:pt x="122" y="189"/>
                  <a:pt x="124" y="189"/>
                </a:cubicBezTo>
                <a:cubicBezTo>
                  <a:pt x="130" y="186"/>
                  <a:pt x="135" y="182"/>
                  <a:pt x="139" y="176"/>
                </a:cubicBezTo>
                <a:cubicBezTo>
                  <a:pt x="144" y="170"/>
                  <a:pt x="146" y="164"/>
                  <a:pt x="147" y="164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5" y="161"/>
                  <a:pt x="140" y="158"/>
                  <a:pt x="133" y="156"/>
                </a:cubicBezTo>
                <a:cubicBezTo>
                  <a:pt x="125" y="153"/>
                  <a:pt x="116" y="152"/>
                  <a:pt x="107" y="156"/>
                </a:cubicBezTo>
                <a:cubicBezTo>
                  <a:pt x="99" y="159"/>
                  <a:pt x="94" y="163"/>
                  <a:pt x="91" y="168"/>
                </a:cubicBezTo>
                <a:cubicBezTo>
                  <a:pt x="90" y="170"/>
                  <a:pt x="89" y="172"/>
                  <a:pt x="88" y="173"/>
                </a:cubicBezTo>
                <a:cubicBezTo>
                  <a:pt x="87" y="177"/>
                  <a:pt x="87" y="181"/>
                  <a:pt x="88" y="184"/>
                </a:cubicBezTo>
                <a:cubicBezTo>
                  <a:pt x="84" y="187"/>
                  <a:pt x="79" y="188"/>
                  <a:pt x="77" y="188"/>
                </a:cubicBezTo>
                <a:cubicBezTo>
                  <a:pt x="79" y="183"/>
                  <a:pt x="83" y="177"/>
                  <a:pt x="86" y="172"/>
                </a:cubicBezTo>
                <a:cubicBezTo>
                  <a:pt x="91" y="163"/>
                  <a:pt x="97" y="154"/>
                  <a:pt x="104" y="146"/>
                </a:cubicBezTo>
                <a:cubicBezTo>
                  <a:pt x="107" y="146"/>
                  <a:pt x="113" y="146"/>
                  <a:pt x="119" y="144"/>
                </a:cubicBezTo>
                <a:cubicBezTo>
                  <a:pt x="126" y="152"/>
                  <a:pt x="135" y="155"/>
                  <a:pt x="145" y="154"/>
                </a:cubicBezTo>
                <a:cubicBezTo>
                  <a:pt x="148" y="154"/>
                  <a:pt x="150" y="154"/>
                  <a:pt x="152" y="153"/>
                </a:cubicBezTo>
                <a:cubicBezTo>
                  <a:pt x="159" y="152"/>
                  <a:pt x="164" y="149"/>
                  <a:pt x="170" y="144"/>
                </a:cubicBezTo>
                <a:cubicBezTo>
                  <a:pt x="176" y="139"/>
                  <a:pt x="180" y="134"/>
                  <a:pt x="180" y="134"/>
                </a:cubicBezTo>
                <a:cubicBezTo>
                  <a:pt x="181" y="132"/>
                  <a:pt x="181" y="132"/>
                  <a:pt x="181" y="132"/>
                </a:cubicBezTo>
                <a:cubicBezTo>
                  <a:pt x="179" y="131"/>
                  <a:pt x="179" y="131"/>
                  <a:pt x="179" y="131"/>
                </a:cubicBezTo>
                <a:cubicBezTo>
                  <a:pt x="179" y="131"/>
                  <a:pt x="175" y="127"/>
                  <a:pt x="168" y="123"/>
                </a:cubicBezTo>
                <a:cubicBezTo>
                  <a:pt x="161" y="119"/>
                  <a:pt x="152" y="116"/>
                  <a:pt x="142" y="118"/>
                </a:cubicBezTo>
                <a:cubicBezTo>
                  <a:pt x="135" y="119"/>
                  <a:pt x="128" y="122"/>
                  <a:pt x="124" y="126"/>
                </a:cubicBezTo>
                <a:cubicBezTo>
                  <a:pt x="123" y="128"/>
                  <a:pt x="122" y="129"/>
                  <a:pt x="121" y="131"/>
                </a:cubicBezTo>
                <a:cubicBezTo>
                  <a:pt x="119" y="134"/>
                  <a:pt x="118" y="138"/>
                  <a:pt x="118" y="142"/>
                </a:cubicBezTo>
                <a:cubicBezTo>
                  <a:pt x="114" y="143"/>
                  <a:pt x="109" y="143"/>
                  <a:pt x="106" y="143"/>
                </a:cubicBezTo>
                <a:cubicBezTo>
                  <a:pt x="110" y="138"/>
                  <a:pt x="114" y="133"/>
                  <a:pt x="119" y="129"/>
                </a:cubicBezTo>
                <a:cubicBezTo>
                  <a:pt x="126" y="121"/>
                  <a:pt x="134" y="114"/>
                  <a:pt x="142" y="107"/>
                </a:cubicBezTo>
                <a:cubicBezTo>
                  <a:pt x="145" y="108"/>
                  <a:pt x="151" y="109"/>
                  <a:pt x="157" y="109"/>
                </a:cubicBezTo>
                <a:cubicBezTo>
                  <a:pt x="162" y="118"/>
                  <a:pt x="170" y="123"/>
                  <a:pt x="181" y="124"/>
                </a:cubicBezTo>
                <a:cubicBezTo>
                  <a:pt x="183" y="124"/>
                  <a:pt x="185" y="125"/>
                  <a:pt x="187" y="125"/>
                </a:cubicBezTo>
                <a:cubicBezTo>
                  <a:pt x="194" y="125"/>
                  <a:pt x="200" y="123"/>
                  <a:pt x="207" y="120"/>
                </a:cubicBezTo>
                <a:cubicBezTo>
                  <a:pt x="214" y="116"/>
                  <a:pt x="218" y="112"/>
                  <a:pt x="218" y="112"/>
                </a:cubicBezTo>
                <a:cubicBezTo>
                  <a:pt x="220" y="111"/>
                  <a:pt x="220" y="111"/>
                  <a:pt x="220" y="111"/>
                </a:cubicBezTo>
                <a:cubicBezTo>
                  <a:pt x="219" y="109"/>
                  <a:pt x="219" y="109"/>
                  <a:pt x="219" y="109"/>
                </a:cubicBezTo>
                <a:cubicBezTo>
                  <a:pt x="218" y="109"/>
                  <a:pt x="215" y="104"/>
                  <a:pt x="209" y="99"/>
                </a:cubicBezTo>
                <a:cubicBezTo>
                  <a:pt x="204" y="94"/>
                  <a:pt x="195" y="88"/>
                  <a:pt x="185" y="88"/>
                </a:cubicBezTo>
                <a:cubicBezTo>
                  <a:pt x="178" y="88"/>
                  <a:pt x="171" y="89"/>
                  <a:pt x="166" y="92"/>
                </a:cubicBezTo>
                <a:cubicBezTo>
                  <a:pt x="164" y="93"/>
                  <a:pt x="163" y="95"/>
                  <a:pt x="162" y="96"/>
                </a:cubicBezTo>
                <a:cubicBezTo>
                  <a:pt x="159" y="99"/>
                  <a:pt x="158" y="102"/>
                  <a:pt x="157" y="106"/>
                </a:cubicBezTo>
                <a:cubicBezTo>
                  <a:pt x="152" y="106"/>
                  <a:pt x="148" y="106"/>
                  <a:pt x="145" y="105"/>
                </a:cubicBezTo>
                <a:cubicBezTo>
                  <a:pt x="150" y="101"/>
                  <a:pt x="155" y="97"/>
                  <a:pt x="160" y="94"/>
                </a:cubicBezTo>
                <a:cubicBezTo>
                  <a:pt x="169" y="88"/>
                  <a:pt x="178" y="82"/>
                  <a:pt x="187" y="77"/>
                </a:cubicBezTo>
                <a:cubicBezTo>
                  <a:pt x="190" y="79"/>
                  <a:pt x="195" y="81"/>
                  <a:pt x="202" y="82"/>
                </a:cubicBezTo>
                <a:cubicBezTo>
                  <a:pt x="205" y="92"/>
                  <a:pt x="211" y="99"/>
                  <a:pt x="221" y="102"/>
                </a:cubicBezTo>
                <a:cubicBezTo>
                  <a:pt x="223" y="103"/>
                  <a:pt x="226" y="104"/>
                  <a:pt x="228" y="104"/>
                </a:cubicBezTo>
                <a:cubicBezTo>
                  <a:pt x="234" y="106"/>
                  <a:pt x="241" y="106"/>
                  <a:pt x="248" y="104"/>
                </a:cubicBezTo>
                <a:cubicBezTo>
                  <a:pt x="255" y="102"/>
                  <a:pt x="261" y="99"/>
                  <a:pt x="261" y="99"/>
                </a:cubicBezTo>
                <a:cubicBezTo>
                  <a:pt x="262" y="98"/>
                  <a:pt x="262" y="98"/>
                  <a:pt x="262" y="98"/>
                </a:cubicBezTo>
                <a:cubicBezTo>
                  <a:pt x="262" y="96"/>
                  <a:pt x="262" y="96"/>
                  <a:pt x="262" y="96"/>
                </a:cubicBezTo>
                <a:cubicBezTo>
                  <a:pt x="261" y="96"/>
                  <a:pt x="259" y="90"/>
                  <a:pt x="255" y="84"/>
                </a:cubicBezTo>
                <a:cubicBezTo>
                  <a:pt x="250" y="78"/>
                  <a:pt x="243" y="71"/>
                  <a:pt x="234" y="68"/>
                </a:cubicBezTo>
                <a:cubicBezTo>
                  <a:pt x="226" y="66"/>
                  <a:pt x="219" y="66"/>
                  <a:pt x="214" y="68"/>
                </a:cubicBezTo>
                <a:cubicBezTo>
                  <a:pt x="212" y="69"/>
                  <a:pt x="210" y="70"/>
                  <a:pt x="209" y="71"/>
                </a:cubicBezTo>
                <a:cubicBezTo>
                  <a:pt x="206" y="73"/>
                  <a:pt x="204" y="76"/>
                  <a:pt x="202" y="80"/>
                </a:cubicBezTo>
                <a:cubicBezTo>
                  <a:pt x="197" y="79"/>
                  <a:pt x="193" y="77"/>
                  <a:pt x="190" y="76"/>
                </a:cubicBezTo>
                <a:cubicBezTo>
                  <a:pt x="196" y="73"/>
                  <a:pt x="202" y="71"/>
                  <a:pt x="208" y="68"/>
                </a:cubicBezTo>
                <a:cubicBezTo>
                  <a:pt x="218" y="64"/>
                  <a:pt x="228" y="61"/>
                  <a:pt x="238" y="58"/>
                </a:cubicBezTo>
                <a:cubicBezTo>
                  <a:pt x="240" y="60"/>
                  <a:pt x="245" y="64"/>
                  <a:pt x="251" y="66"/>
                </a:cubicBezTo>
                <a:cubicBezTo>
                  <a:pt x="252" y="77"/>
                  <a:pt x="257" y="84"/>
                  <a:pt x="266" y="90"/>
                </a:cubicBezTo>
                <a:cubicBezTo>
                  <a:pt x="268" y="91"/>
                  <a:pt x="270" y="92"/>
                  <a:pt x="272" y="94"/>
                </a:cubicBezTo>
                <a:cubicBezTo>
                  <a:pt x="278" y="96"/>
                  <a:pt x="284" y="98"/>
                  <a:pt x="291" y="97"/>
                </a:cubicBezTo>
                <a:cubicBezTo>
                  <a:pt x="299" y="97"/>
                  <a:pt x="305" y="95"/>
                  <a:pt x="306" y="95"/>
                </a:cubicBezTo>
                <a:cubicBezTo>
                  <a:pt x="307" y="94"/>
                  <a:pt x="307" y="94"/>
                  <a:pt x="307" y="94"/>
                </a:cubicBezTo>
                <a:cubicBezTo>
                  <a:pt x="307" y="92"/>
                  <a:pt x="307" y="92"/>
                  <a:pt x="307" y="92"/>
                </a:cubicBezTo>
                <a:cubicBezTo>
                  <a:pt x="307" y="92"/>
                  <a:pt x="306" y="86"/>
                  <a:pt x="303" y="79"/>
                </a:cubicBezTo>
                <a:cubicBezTo>
                  <a:pt x="300" y="72"/>
                  <a:pt x="294" y="64"/>
                  <a:pt x="286" y="59"/>
                </a:cubicBezTo>
                <a:cubicBezTo>
                  <a:pt x="279" y="56"/>
                  <a:pt x="272" y="54"/>
                  <a:pt x="266" y="55"/>
                </a:cubicBezTo>
                <a:cubicBezTo>
                  <a:pt x="264" y="56"/>
                  <a:pt x="262" y="56"/>
                  <a:pt x="260" y="57"/>
                </a:cubicBezTo>
                <a:cubicBezTo>
                  <a:pt x="257" y="58"/>
                  <a:pt x="254" y="61"/>
                  <a:pt x="252" y="64"/>
                </a:cubicBezTo>
                <a:cubicBezTo>
                  <a:pt x="247" y="62"/>
                  <a:pt x="244" y="59"/>
                  <a:pt x="241" y="58"/>
                </a:cubicBezTo>
                <a:cubicBezTo>
                  <a:pt x="247" y="56"/>
                  <a:pt x="254" y="55"/>
                  <a:pt x="260" y="54"/>
                </a:cubicBezTo>
                <a:cubicBezTo>
                  <a:pt x="270" y="52"/>
                  <a:pt x="281" y="51"/>
                  <a:pt x="292" y="51"/>
                </a:cubicBezTo>
                <a:cubicBezTo>
                  <a:pt x="293" y="53"/>
                  <a:pt x="297" y="57"/>
                  <a:pt x="303" y="61"/>
                </a:cubicBezTo>
                <a:cubicBezTo>
                  <a:pt x="301" y="71"/>
                  <a:pt x="305" y="80"/>
                  <a:pt x="312" y="88"/>
                </a:cubicBezTo>
                <a:cubicBezTo>
                  <a:pt x="314" y="89"/>
                  <a:pt x="315" y="91"/>
                  <a:pt x="317" y="92"/>
                </a:cubicBezTo>
                <a:cubicBezTo>
                  <a:pt x="322" y="96"/>
                  <a:pt x="328" y="99"/>
                  <a:pt x="335" y="100"/>
                </a:cubicBezTo>
                <a:cubicBezTo>
                  <a:pt x="343" y="101"/>
                  <a:pt x="349" y="101"/>
                  <a:pt x="350" y="101"/>
                </a:cubicBezTo>
                <a:cubicBezTo>
                  <a:pt x="351" y="100"/>
                  <a:pt x="351" y="100"/>
                  <a:pt x="351" y="100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8"/>
                  <a:pt x="352" y="92"/>
                  <a:pt x="350" y="85"/>
                </a:cubicBezTo>
                <a:cubicBezTo>
                  <a:pt x="349" y="77"/>
                  <a:pt x="345" y="68"/>
                  <a:pt x="338" y="62"/>
                </a:cubicBezTo>
                <a:cubicBezTo>
                  <a:pt x="332" y="57"/>
                  <a:pt x="326" y="54"/>
                  <a:pt x="320" y="54"/>
                </a:cubicBezTo>
                <a:cubicBezTo>
                  <a:pt x="318" y="53"/>
                  <a:pt x="316" y="54"/>
                  <a:pt x="314" y="54"/>
                </a:cubicBezTo>
                <a:cubicBezTo>
                  <a:pt x="310" y="55"/>
                  <a:pt x="307" y="56"/>
                  <a:pt x="304" y="59"/>
                </a:cubicBezTo>
                <a:cubicBezTo>
                  <a:pt x="300" y="56"/>
                  <a:pt x="297" y="53"/>
                  <a:pt x="295" y="51"/>
                </a:cubicBezTo>
                <a:cubicBezTo>
                  <a:pt x="301" y="50"/>
                  <a:pt x="308" y="51"/>
                  <a:pt x="314" y="51"/>
                </a:cubicBezTo>
                <a:cubicBezTo>
                  <a:pt x="325" y="51"/>
                  <a:pt x="335" y="53"/>
                  <a:pt x="346" y="55"/>
                </a:cubicBezTo>
                <a:cubicBezTo>
                  <a:pt x="347" y="57"/>
                  <a:pt x="350" y="62"/>
                  <a:pt x="354" y="67"/>
                </a:cubicBezTo>
                <a:cubicBezTo>
                  <a:pt x="350" y="77"/>
                  <a:pt x="352" y="86"/>
                  <a:pt x="358" y="95"/>
                </a:cubicBezTo>
                <a:cubicBezTo>
                  <a:pt x="359" y="97"/>
                  <a:pt x="360" y="99"/>
                  <a:pt x="362" y="101"/>
                </a:cubicBezTo>
                <a:cubicBezTo>
                  <a:pt x="366" y="106"/>
                  <a:pt x="371" y="109"/>
                  <a:pt x="378" y="112"/>
                </a:cubicBezTo>
                <a:cubicBezTo>
                  <a:pt x="385" y="115"/>
                  <a:pt x="391" y="116"/>
                  <a:pt x="392" y="116"/>
                </a:cubicBezTo>
                <a:cubicBezTo>
                  <a:pt x="393" y="116"/>
                  <a:pt x="393" y="116"/>
                  <a:pt x="393" y="116"/>
                </a:cubicBezTo>
                <a:cubicBezTo>
                  <a:pt x="394" y="114"/>
                  <a:pt x="394" y="114"/>
                  <a:pt x="394" y="114"/>
                </a:cubicBezTo>
                <a:cubicBezTo>
                  <a:pt x="394" y="114"/>
                  <a:pt x="395" y="108"/>
                  <a:pt x="396" y="100"/>
                </a:cubicBezTo>
                <a:cubicBezTo>
                  <a:pt x="396" y="93"/>
                  <a:pt x="394" y="83"/>
                  <a:pt x="388" y="75"/>
                </a:cubicBezTo>
                <a:cubicBezTo>
                  <a:pt x="384" y="69"/>
                  <a:pt x="378" y="65"/>
                  <a:pt x="372" y="63"/>
                </a:cubicBezTo>
                <a:cubicBezTo>
                  <a:pt x="371" y="63"/>
                  <a:pt x="369" y="63"/>
                  <a:pt x="367" y="63"/>
                </a:cubicBezTo>
                <a:cubicBezTo>
                  <a:pt x="363" y="62"/>
                  <a:pt x="360" y="63"/>
                  <a:pt x="356" y="65"/>
                </a:cubicBezTo>
                <a:cubicBezTo>
                  <a:pt x="353" y="62"/>
                  <a:pt x="350" y="58"/>
                  <a:pt x="349" y="55"/>
                </a:cubicBezTo>
                <a:cubicBezTo>
                  <a:pt x="355" y="56"/>
                  <a:pt x="361" y="58"/>
                  <a:pt x="368" y="60"/>
                </a:cubicBezTo>
                <a:cubicBezTo>
                  <a:pt x="378" y="62"/>
                  <a:pt x="388" y="66"/>
                  <a:pt x="398" y="70"/>
                </a:cubicBezTo>
                <a:cubicBezTo>
                  <a:pt x="398" y="73"/>
                  <a:pt x="400" y="79"/>
                  <a:pt x="403" y="84"/>
                </a:cubicBezTo>
                <a:cubicBezTo>
                  <a:pt x="397" y="93"/>
                  <a:pt x="397" y="102"/>
                  <a:pt x="401" y="112"/>
                </a:cubicBezTo>
                <a:cubicBezTo>
                  <a:pt x="401" y="114"/>
                  <a:pt x="402" y="116"/>
                  <a:pt x="403" y="118"/>
                </a:cubicBezTo>
                <a:cubicBezTo>
                  <a:pt x="406" y="124"/>
                  <a:pt x="410" y="129"/>
                  <a:pt x="416" y="133"/>
                </a:cubicBezTo>
                <a:cubicBezTo>
                  <a:pt x="423" y="138"/>
                  <a:pt x="429" y="140"/>
                  <a:pt x="429" y="140"/>
                </a:cubicBezTo>
                <a:cubicBezTo>
                  <a:pt x="431" y="140"/>
                  <a:pt x="431" y="140"/>
                  <a:pt x="431" y="140"/>
                </a:cubicBezTo>
                <a:cubicBezTo>
                  <a:pt x="432" y="139"/>
                  <a:pt x="432" y="139"/>
                  <a:pt x="432" y="139"/>
                </a:cubicBezTo>
                <a:cubicBezTo>
                  <a:pt x="432" y="138"/>
                  <a:pt x="435" y="133"/>
                  <a:pt x="437" y="126"/>
                </a:cubicBezTo>
                <a:cubicBezTo>
                  <a:pt x="438" y="118"/>
                  <a:pt x="439" y="108"/>
                  <a:pt x="435" y="100"/>
                </a:cubicBezTo>
                <a:cubicBezTo>
                  <a:pt x="431" y="92"/>
                  <a:pt x="427" y="87"/>
                  <a:pt x="422" y="84"/>
                </a:cubicBezTo>
                <a:cubicBezTo>
                  <a:pt x="420" y="84"/>
                  <a:pt x="418" y="83"/>
                  <a:pt x="416" y="82"/>
                </a:cubicBezTo>
                <a:cubicBezTo>
                  <a:pt x="413" y="82"/>
                  <a:pt x="409" y="82"/>
                  <a:pt x="405" y="83"/>
                </a:cubicBezTo>
                <a:cubicBezTo>
                  <a:pt x="403" y="79"/>
                  <a:pt x="402" y="74"/>
                  <a:pt x="401" y="71"/>
                </a:cubicBezTo>
                <a:cubicBezTo>
                  <a:pt x="407" y="74"/>
                  <a:pt x="412" y="77"/>
                  <a:pt x="418" y="80"/>
                </a:cubicBezTo>
                <a:cubicBezTo>
                  <a:pt x="427" y="85"/>
                  <a:pt x="436" y="90"/>
                  <a:pt x="445" y="96"/>
                </a:cubicBezTo>
                <a:cubicBezTo>
                  <a:pt x="445" y="99"/>
                  <a:pt x="445" y="105"/>
                  <a:pt x="447" y="111"/>
                </a:cubicBezTo>
                <a:cubicBezTo>
                  <a:pt x="440" y="119"/>
                  <a:pt x="437" y="128"/>
                  <a:pt x="439" y="138"/>
                </a:cubicBezTo>
                <a:cubicBezTo>
                  <a:pt x="439" y="140"/>
                  <a:pt x="440" y="143"/>
                  <a:pt x="440" y="145"/>
                </a:cubicBezTo>
                <a:cubicBezTo>
                  <a:pt x="442" y="151"/>
                  <a:pt x="445" y="157"/>
                  <a:pt x="450" y="162"/>
                </a:cubicBezTo>
                <a:cubicBezTo>
                  <a:pt x="455" y="168"/>
                  <a:pt x="461" y="171"/>
                  <a:pt x="461" y="171"/>
                </a:cubicBezTo>
                <a:cubicBezTo>
                  <a:pt x="462" y="172"/>
                  <a:pt x="462" y="172"/>
                  <a:pt x="462" y="172"/>
                </a:cubicBezTo>
                <a:cubicBezTo>
                  <a:pt x="464" y="171"/>
                  <a:pt x="464" y="171"/>
                  <a:pt x="464" y="171"/>
                </a:cubicBezTo>
                <a:cubicBezTo>
                  <a:pt x="464" y="170"/>
                  <a:pt x="468" y="166"/>
                  <a:pt x="471" y="159"/>
                </a:cubicBezTo>
                <a:cubicBezTo>
                  <a:pt x="474" y="152"/>
                  <a:pt x="477" y="143"/>
                  <a:pt x="475" y="133"/>
                </a:cubicBezTo>
                <a:cubicBezTo>
                  <a:pt x="473" y="126"/>
                  <a:pt x="470" y="120"/>
                  <a:pt x="466" y="116"/>
                </a:cubicBezTo>
                <a:cubicBezTo>
                  <a:pt x="464" y="114"/>
                  <a:pt x="462" y="113"/>
                  <a:pt x="461" y="112"/>
                </a:cubicBezTo>
                <a:cubicBezTo>
                  <a:pt x="457" y="111"/>
                  <a:pt x="454" y="110"/>
                  <a:pt x="450" y="110"/>
                </a:cubicBezTo>
                <a:cubicBezTo>
                  <a:pt x="448" y="106"/>
                  <a:pt x="448" y="101"/>
                  <a:pt x="448" y="98"/>
                </a:cubicBezTo>
                <a:cubicBezTo>
                  <a:pt x="453" y="102"/>
                  <a:pt x="458" y="106"/>
                  <a:pt x="463" y="110"/>
                </a:cubicBezTo>
                <a:cubicBezTo>
                  <a:pt x="471" y="117"/>
                  <a:pt x="478" y="124"/>
                  <a:pt x="486" y="132"/>
                </a:cubicBezTo>
                <a:cubicBezTo>
                  <a:pt x="485" y="135"/>
                  <a:pt x="484" y="141"/>
                  <a:pt x="485" y="147"/>
                </a:cubicBezTo>
                <a:cubicBezTo>
                  <a:pt x="476" y="153"/>
                  <a:pt x="472" y="161"/>
                  <a:pt x="471" y="172"/>
                </a:cubicBezTo>
                <a:cubicBezTo>
                  <a:pt x="470" y="174"/>
                  <a:pt x="470" y="176"/>
                  <a:pt x="470" y="179"/>
                </a:cubicBezTo>
                <a:cubicBezTo>
                  <a:pt x="471" y="185"/>
                  <a:pt x="472" y="191"/>
                  <a:pt x="476" y="197"/>
                </a:cubicBezTo>
                <a:cubicBezTo>
                  <a:pt x="480" y="204"/>
                  <a:pt x="485" y="209"/>
                  <a:pt x="485" y="209"/>
                </a:cubicBezTo>
                <a:cubicBezTo>
                  <a:pt x="486" y="210"/>
                  <a:pt x="486" y="210"/>
                  <a:pt x="486" y="210"/>
                </a:cubicBezTo>
                <a:cubicBezTo>
                  <a:pt x="488" y="209"/>
                  <a:pt x="488" y="209"/>
                  <a:pt x="488" y="209"/>
                </a:cubicBezTo>
                <a:cubicBezTo>
                  <a:pt x="488" y="209"/>
                  <a:pt x="493" y="205"/>
                  <a:pt x="498" y="199"/>
                </a:cubicBezTo>
                <a:cubicBezTo>
                  <a:pt x="502" y="193"/>
                  <a:pt x="507" y="184"/>
                  <a:pt x="507" y="175"/>
                </a:cubicBezTo>
                <a:cubicBezTo>
                  <a:pt x="507" y="167"/>
                  <a:pt x="505" y="160"/>
                  <a:pt x="502" y="155"/>
                </a:cubicBezTo>
                <a:cubicBezTo>
                  <a:pt x="500" y="154"/>
                  <a:pt x="499" y="152"/>
                  <a:pt x="497" y="151"/>
                </a:cubicBezTo>
                <a:cubicBezTo>
                  <a:pt x="495" y="149"/>
                  <a:pt x="491" y="148"/>
                  <a:pt x="487" y="147"/>
                </a:cubicBezTo>
                <a:cubicBezTo>
                  <a:pt x="487" y="142"/>
                  <a:pt x="487" y="138"/>
                  <a:pt x="488" y="135"/>
                </a:cubicBezTo>
                <a:cubicBezTo>
                  <a:pt x="492" y="140"/>
                  <a:pt x="496" y="144"/>
                  <a:pt x="500" y="149"/>
                </a:cubicBezTo>
                <a:cubicBezTo>
                  <a:pt x="506" y="158"/>
                  <a:pt x="512" y="167"/>
                  <a:pt x="518" y="176"/>
                </a:cubicBezTo>
                <a:cubicBezTo>
                  <a:pt x="516" y="178"/>
                  <a:pt x="514" y="184"/>
                  <a:pt x="513" y="190"/>
                </a:cubicBezTo>
                <a:cubicBezTo>
                  <a:pt x="504" y="194"/>
                  <a:pt x="498" y="201"/>
                  <a:pt x="495" y="211"/>
                </a:cubicBezTo>
                <a:cubicBezTo>
                  <a:pt x="494" y="213"/>
                  <a:pt x="493" y="216"/>
                  <a:pt x="493" y="218"/>
                </a:cubicBezTo>
                <a:cubicBezTo>
                  <a:pt x="492" y="224"/>
                  <a:pt x="492" y="231"/>
                  <a:pt x="494" y="238"/>
                </a:cubicBezTo>
                <a:cubicBezTo>
                  <a:pt x="497" y="245"/>
                  <a:pt x="500" y="250"/>
                  <a:pt x="501" y="251"/>
                </a:cubicBezTo>
                <a:cubicBezTo>
                  <a:pt x="501" y="252"/>
                  <a:pt x="501" y="252"/>
                  <a:pt x="501" y="252"/>
                </a:cubicBezTo>
                <a:cubicBezTo>
                  <a:pt x="503" y="251"/>
                  <a:pt x="503" y="251"/>
                  <a:pt x="503" y="251"/>
                </a:cubicBezTo>
                <a:cubicBezTo>
                  <a:pt x="504" y="251"/>
                  <a:pt x="509" y="248"/>
                  <a:pt x="515" y="244"/>
                </a:cubicBezTo>
                <a:cubicBezTo>
                  <a:pt x="521" y="239"/>
                  <a:pt x="527" y="232"/>
                  <a:pt x="529" y="222"/>
                </a:cubicBezTo>
                <a:cubicBezTo>
                  <a:pt x="531" y="214"/>
                  <a:pt x="530" y="207"/>
                  <a:pt x="528" y="202"/>
                </a:cubicBezTo>
                <a:cubicBezTo>
                  <a:pt x="527" y="200"/>
                  <a:pt x="526" y="199"/>
                  <a:pt x="525" y="197"/>
                </a:cubicBezTo>
                <a:cubicBezTo>
                  <a:pt x="523" y="194"/>
                  <a:pt x="520" y="192"/>
                  <a:pt x="516" y="191"/>
                </a:cubicBezTo>
                <a:cubicBezTo>
                  <a:pt x="517" y="186"/>
                  <a:pt x="518" y="182"/>
                  <a:pt x="519" y="179"/>
                </a:cubicBezTo>
                <a:cubicBezTo>
                  <a:pt x="522" y="184"/>
                  <a:pt x="525" y="190"/>
                  <a:pt x="528" y="196"/>
                </a:cubicBezTo>
                <a:cubicBezTo>
                  <a:pt x="532" y="205"/>
                  <a:pt x="536" y="215"/>
                  <a:pt x="539" y="225"/>
                </a:cubicBezTo>
                <a:cubicBezTo>
                  <a:pt x="538" y="227"/>
                  <a:pt x="534" y="233"/>
                  <a:pt x="532" y="239"/>
                </a:cubicBezTo>
                <a:cubicBezTo>
                  <a:pt x="522" y="240"/>
                  <a:pt x="515" y="246"/>
                  <a:pt x="509" y="255"/>
                </a:cubicBezTo>
                <a:cubicBezTo>
                  <a:pt x="508" y="257"/>
                  <a:pt x="507" y="259"/>
                  <a:pt x="506" y="261"/>
                </a:cubicBezTo>
                <a:cubicBezTo>
                  <a:pt x="504" y="267"/>
                  <a:pt x="503" y="273"/>
                  <a:pt x="503" y="281"/>
                </a:cubicBezTo>
                <a:cubicBezTo>
                  <a:pt x="504" y="288"/>
                  <a:pt x="507" y="295"/>
                  <a:pt x="507" y="295"/>
                </a:cubicBezTo>
                <a:cubicBezTo>
                  <a:pt x="507" y="296"/>
                  <a:pt x="507" y="296"/>
                  <a:pt x="507" y="296"/>
                </a:cubicBezTo>
                <a:cubicBezTo>
                  <a:pt x="509" y="296"/>
                  <a:pt x="509" y="296"/>
                  <a:pt x="509" y="296"/>
                </a:cubicBezTo>
                <a:cubicBezTo>
                  <a:pt x="510" y="296"/>
                  <a:pt x="515" y="295"/>
                  <a:pt x="522" y="291"/>
                </a:cubicBezTo>
                <a:cubicBezTo>
                  <a:pt x="529" y="288"/>
                  <a:pt x="537" y="282"/>
                  <a:pt x="541" y="273"/>
                </a:cubicBezTo>
                <a:cubicBezTo>
                  <a:pt x="544" y="266"/>
                  <a:pt x="545" y="259"/>
                  <a:pt x="544" y="253"/>
                </a:cubicBezTo>
                <a:cubicBezTo>
                  <a:pt x="544" y="251"/>
                  <a:pt x="543" y="250"/>
                  <a:pt x="542" y="248"/>
                </a:cubicBezTo>
                <a:cubicBezTo>
                  <a:pt x="541" y="245"/>
                  <a:pt x="538" y="242"/>
                  <a:pt x="535" y="240"/>
                </a:cubicBezTo>
                <a:cubicBezTo>
                  <a:pt x="536" y="235"/>
                  <a:pt x="539" y="231"/>
                  <a:pt x="540" y="229"/>
                </a:cubicBezTo>
                <a:cubicBezTo>
                  <a:pt x="542" y="235"/>
                  <a:pt x="544" y="241"/>
                  <a:pt x="545" y="247"/>
                </a:cubicBezTo>
                <a:cubicBezTo>
                  <a:pt x="547" y="258"/>
                  <a:pt x="549" y="268"/>
                  <a:pt x="550" y="279"/>
                </a:cubicBezTo>
                <a:cubicBezTo>
                  <a:pt x="548" y="280"/>
                  <a:pt x="544" y="285"/>
                  <a:pt x="540" y="290"/>
                </a:cubicBezTo>
                <a:cubicBezTo>
                  <a:pt x="530" y="289"/>
                  <a:pt x="521" y="293"/>
                  <a:pt x="514" y="301"/>
                </a:cubicBezTo>
                <a:cubicBezTo>
                  <a:pt x="513" y="303"/>
                  <a:pt x="511" y="304"/>
                  <a:pt x="510" y="306"/>
                </a:cubicBezTo>
                <a:cubicBezTo>
                  <a:pt x="506" y="312"/>
                  <a:pt x="504" y="318"/>
                  <a:pt x="503" y="325"/>
                </a:cubicBezTo>
                <a:cubicBezTo>
                  <a:pt x="502" y="333"/>
                  <a:pt x="503" y="339"/>
                  <a:pt x="503" y="339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5" y="341"/>
                  <a:pt x="505" y="341"/>
                  <a:pt x="505" y="341"/>
                </a:cubicBezTo>
                <a:cubicBezTo>
                  <a:pt x="506" y="341"/>
                  <a:pt x="512" y="341"/>
                  <a:pt x="519" y="339"/>
                </a:cubicBezTo>
                <a:cubicBezTo>
                  <a:pt x="527" y="337"/>
                  <a:pt x="536" y="333"/>
                  <a:pt x="541" y="325"/>
                </a:cubicBezTo>
                <a:cubicBezTo>
                  <a:pt x="546" y="319"/>
                  <a:pt x="548" y="313"/>
                  <a:pt x="549" y="307"/>
                </a:cubicBezTo>
                <a:cubicBezTo>
                  <a:pt x="549" y="305"/>
                  <a:pt x="548" y="303"/>
                  <a:pt x="548" y="301"/>
                </a:cubicBezTo>
                <a:cubicBezTo>
                  <a:pt x="547" y="298"/>
                  <a:pt x="545" y="294"/>
                  <a:pt x="543" y="291"/>
                </a:cubicBezTo>
                <a:cubicBezTo>
                  <a:pt x="545" y="287"/>
                  <a:pt x="548" y="284"/>
                  <a:pt x="550" y="282"/>
                </a:cubicBezTo>
                <a:cubicBezTo>
                  <a:pt x="551" y="288"/>
                  <a:pt x="551" y="295"/>
                  <a:pt x="551" y="301"/>
                </a:cubicBezTo>
                <a:cubicBezTo>
                  <a:pt x="551" y="312"/>
                  <a:pt x="550" y="322"/>
                  <a:pt x="549" y="333"/>
                </a:cubicBezTo>
                <a:close/>
                <a:moveTo>
                  <a:pt x="538" y="359"/>
                </a:moveTo>
                <a:cubicBezTo>
                  <a:pt x="537" y="363"/>
                  <a:pt x="534" y="367"/>
                  <a:pt x="531" y="371"/>
                </a:cubicBezTo>
                <a:cubicBezTo>
                  <a:pt x="529" y="366"/>
                  <a:pt x="528" y="361"/>
                  <a:pt x="527" y="357"/>
                </a:cubicBezTo>
                <a:cubicBezTo>
                  <a:pt x="528" y="355"/>
                  <a:pt x="530" y="353"/>
                  <a:pt x="531" y="352"/>
                </a:cubicBezTo>
                <a:cubicBezTo>
                  <a:pt x="533" y="350"/>
                  <a:pt x="535" y="349"/>
                  <a:pt x="536" y="347"/>
                </a:cubicBezTo>
                <a:cubicBezTo>
                  <a:pt x="537" y="349"/>
                  <a:pt x="538" y="351"/>
                  <a:pt x="538" y="353"/>
                </a:cubicBezTo>
                <a:cubicBezTo>
                  <a:pt x="538" y="355"/>
                  <a:pt x="538" y="357"/>
                  <a:pt x="538" y="359"/>
                </a:cubicBezTo>
                <a:close/>
                <a:moveTo>
                  <a:pt x="525" y="355"/>
                </a:moveTo>
                <a:cubicBezTo>
                  <a:pt x="510" y="351"/>
                  <a:pt x="510" y="351"/>
                  <a:pt x="510" y="351"/>
                </a:cubicBezTo>
                <a:cubicBezTo>
                  <a:pt x="511" y="350"/>
                  <a:pt x="513" y="349"/>
                  <a:pt x="514" y="348"/>
                </a:cubicBezTo>
                <a:cubicBezTo>
                  <a:pt x="522" y="343"/>
                  <a:pt x="529" y="344"/>
                  <a:pt x="534" y="345"/>
                </a:cubicBezTo>
                <a:cubicBezTo>
                  <a:pt x="532" y="347"/>
                  <a:pt x="530" y="349"/>
                  <a:pt x="528" y="351"/>
                </a:cubicBezTo>
                <a:cubicBezTo>
                  <a:pt x="527" y="352"/>
                  <a:pt x="526" y="354"/>
                  <a:pt x="525" y="355"/>
                </a:cubicBezTo>
                <a:close/>
                <a:moveTo>
                  <a:pt x="507" y="354"/>
                </a:moveTo>
                <a:cubicBezTo>
                  <a:pt x="507" y="354"/>
                  <a:pt x="507" y="353"/>
                  <a:pt x="508" y="353"/>
                </a:cubicBezTo>
                <a:cubicBezTo>
                  <a:pt x="522" y="357"/>
                  <a:pt x="522" y="357"/>
                  <a:pt x="522" y="357"/>
                </a:cubicBezTo>
                <a:cubicBezTo>
                  <a:pt x="519" y="360"/>
                  <a:pt x="516" y="363"/>
                  <a:pt x="512" y="366"/>
                </a:cubicBezTo>
                <a:cubicBezTo>
                  <a:pt x="500" y="362"/>
                  <a:pt x="500" y="362"/>
                  <a:pt x="500" y="362"/>
                </a:cubicBezTo>
                <a:cubicBezTo>
                  <a:pt x="502" y="359"/>
                  <a:pt x="504" y="356"/>
                  <a:pt x="507" y="354"/>
                </a:cubicBezTo>
                <a:close/>
                <a:moveTo>
                  <a:pt x="499" y="365"/>
                </a:moveTo>
                <a:cubicBezTo>
                  <a:pt x="510" y="368"/>
                  <a:pt x="510" y="368"/>
                  <a:pt x="510" y="368"/>
                </a:cubicBezTo>
                <a:cubicBezTo>
                  <a:pt x="505" y="372"/>
                  <a:pt x="500" y="376"/>
                  <a:pt x="495" y="379"/>
                </a:cubicBezTo>
                <a:cubicBezTo>
                  <a:pt x="495" y="377"/>
                  <a:pt x="496" y="373"/>
                  <a:pt x="497" y="369"/>
                </a:cubicBezTo>
                <a:cubicBezTo>
                  <a:pt x="498" y="367"/>
                  <a:pt x="498" y="366"/>
                  <a:pt x="499" y="365"/>
                </a:cubicBezTo>
                <a:close/>
                <a:moveTo>
                  <a:pt x="512" y="370"/>
                </a:moveTo>
                <a:cubicBezTo>
                  <a:pt x="513" y="373"/>
                  <a:pt x="514" y="377"/>
                  <a:pt x="514" y="380"/>
                </a:cubicBezTo>
                <a:cubicBezTo>
                  <a:pt x="507" y="382"/>
                  <a:pt x="500" y="382"/>
                  <a:pt x="496" y="381"/>
                </a:cubicBezTo>
                <a:cubicBezTo>
                  <a:pt x="502" y="378"/>
                  <a:pt x="507" y="374"/>
                  <a:pt x="512" y="370"/>
                </a:cubicBezTo>
                <a:close/>
                <a:moveTo>
                  <a:pt x="517" y="380"/>
                </a:moveTo>
                <a:cubicBezTo>
                  <a:pt x="516" y="376"/>
                  <a:pt x="515" y="372"/>
                  <a:pt x="514" y="368"/>
                </a:cubicBezTo>
                <a:cubicBezTo>
                  <a:pt x="518" y="365"/>
                  <a:pt x="521" y="362"/>
                  <a:pt x="524" y="359"/>
                </a:cubicBezTo>
                <a:cubicBezTo>
                  <a:pt x="526" y="363"/>
                  <a:pt x="527" y="368"/>
                  <a:pt x="528" y="373"/>
                </a:cubicBezTo>
                <a:cubicBezTo>
                  <a:pt x="528" y="373"/>
                  <a:pt x="528" y="373"/>
                  <a:pt x="528" y="374"/>
                </a:cubicBezTo>
                <a:cubicBezTo>
                  <a:pt x="524" y="376"/>
                  <a:pt x="521" y="378"/>
                  <a:pt x="517" y="380"/>
                </a:cubicBezTo>
                <a:close/>
                <a:moveTo>
                  <a:pt x="508" y="402"/>
                </a:moveTo>
                <a:cubicBezTo>
                  <a:pt x="494" y="395"/>
                  <a:pt x="494" y="395"/>
                  <a:pt x="494" y="395"/>
                </a:cubicBezTo>
                <a:cubicBezTo>
                  <a:pt x="496" y="394"/>
                  <a:pt x="498" y="394"/>
                  <a:pt x="499" y="393"/>
                </a:cubicBezTo>
                <a:cubicBezTo>
                  <a:pt x="508" y="390"/>
                  <a:pt x="515" y="392"/>
                  <a:pt x="519" y="394"/>
                </a:cubicBezTo>
                <a:cubicBezTo>
                  <a:pt x="517" y="396"/>
                  <a:pt x="515" y="397"/>
                  <a:pt x="512" y="399"/>
                </a:cubicBezTo>
                <a:cubicBezTo>
                  <a:pt x="511" y="400"/>
                  <a:pt x="509" y="401"/>
                  <a:pt x="508" y="402"/>
                </a:cubicBezTo>
                <a:close/>
                <a:moveTo>
                  <a:pt x="491" y="397"/>
                </a:moveTo>
                <a:cubicBezTo>
                  <a:pt x="491" y="397"/>
                  <a:pt x="491" y="397"/>
                  <a:pt x="492" y="396"/>
                </a:cubicBezTo>
                <a:cubicBezTo>
                  <a:pt x="505" y="403"/>
                  <a:pt x="505" y="403"/>
                  <a:pt x="505" y="403"/>
                </a:cubicBezTo>
                <a:cubicBezTo>
                  <a:pt x="501" y="406"/>
                  <a:pt x="497" y="408"/>
                  <a:pt x="493" y="410"/>
                </a:cubicBezTo>
                <a:cubicBezTo>
                  <a:pt x="482" y="404"/>
                  <a:pt x="482" y="404"/>
                  <a:pt x="482" y="404"/>
                </a:cubicBezTo>
                <a:cubicBezTo>
                  <a:pt x="485" y="401"/>
                  <a:pt x="488" y="399"/>
                  <a:pt x="491" y="397"/>
                </a:cubicBezTo>
                <a:close/>
                <a:moveTo>
                  <a:pt x="481" y="406"/>
                </a:moveTo>
                <a:cubicBezTo>
                  <a:pt x="491" y="411"/>
                  <a:pt x="491" y="411"/>
                  <a:pt x="491" y="411"/>
                </a:cubicBezTo>
                <a:cubicBezTo>
                  <a:pt x="485" y="414"/>
                  <a:pt x="479" y="417"/>
                  <a:pt x="473" y="419"/>
                </a:cubicBezTo>
                <a:cubicBezTo>
                  <a:pt x="474" y="417"/>
                  <a:pt x="476" y="413"/>
                  <a:pt x="478" y="410"/>
                </a:cubicBezTo>
                <a:cubicBezTo>
                  <a:pt x="479" y="408"/>
                  <a:pt x="480" y="407"/>
                  <a:pt x="481" y="406"/>
                </a:cubicBezTo>
                <a:close/>
                <a:moveTo>
                  <a:pt x="492" y="414"/>
                </a:moveTo>
                <a:cubicBezTo>
                  <a:pt x="492" y="417"/>
                  <a:pt x="492" y="421"/>
                  <a:pt x="492" y="424"/>
                </a:cubicBezTo>
                <a:cubicBezTo>
                  <a:pt x="485" y="424"/>
                  <a:pt x="478" y="423"/>
                  <a:pt x="475" y="421"/>
                </a:cubicBezTo>
                <a:cubicBezTo>
                  <a:pt x="480" y="419"/>
                  <a:pt x="486" y="416"/>
                  <a:pt x="492" y="414"/>
                </a:cubicBezTo>
                <a:close/>
                <a:moveTo>
                  <a:pt x="495" y="424"/>
                </a:moveTo>
                <a:cubicBezTo>
                  <a:pt x="495" y="420"/>
                  <a:pt x="495" y="416"/>
                  <a:pt x="495" y="412"/>
                </a:cubicBezTo>
                <a:cubicBezTo>
                  <a:pt x="499" y="410"/>
                  <a:pt x="503" y="408"/>
                  <a:pt x="507" y="405"/>
                </a:cubicBezTo>
                <a:cubicBezTo>
                  <a:pt x="507" y="410"/>
                  <a:pt x="508" y="415"/>
                  <a:pt x="508" y="420"/>
                </a:cubicBezTo>
                <a:cubicBezTo>
                  <a:pt x="507" y="420"/>
                  <a:pt x="507" y="421"/>
                  <a:pt x="507" y="421"/>
                </a:cubicBezTo>
                <a:cubicBezTo>
                  <a:pt x="503" y="423"/>
                  <a:pt x="499" y="424"/>
                  <a:pt x="495" y="424"/>
                </a:cubicBezTo>
                <a:close/>
                <a:moveTo>
                  <a:pt x="510" y="419"/>
                </a:moveTo>
                <a:cubicBezTo>
                  <a:pt x="510" y="414"/>
                  <a:pt x="510" y="409"/>
                  <a:pt x="509" y="404"/>
                </a:cubicBezTo>
                <a:cubicBezTo>
                  <a:pt x="511" y="403"/>
                  <a:pt x="513" y="402"/>
                  <a:pt x="515" y="400"/>
                </a:cubicBezTo>
                <a:cubicBezTo>
                  <a:pt x="517" y="399"/>
                  <a:pt x="519" y="398"/>
                  <a:pt x="521" y="396"/>
                </a:cubicBezTo>
                <a:cubicBezTo>
                  <a:pt x="521" y="399"/>
                  <a:pt x="522" y="401"/>
                  <a:pt x="521" y="403"/>
                </a:cubicBezTo>
                <a:cubicBezTo>
                  <a:pt x="521" y="405"/>
                  <a:pt x="520" y="407"/>
                  <a:pt x="520" y="409"/>
                </a:cubicBezTo>
                <a:cubicBezTo>
                  <a:pt x="518" y="412"/>
                  <a:pt x="515" y="416"/>
                  <a:pt x="510" y="419"/>
                </a:cubicBezTo>
                <a:close/>
                <a:moveTo>
                  <a:pt x="494" y="448"/>
                </a:moveTo>
                <a:cubicBezTo>
                  <a:pt x="493" y="450"/>
                  <a:pt x="493" y="452"/>
                  <a:pt x="491" y="453"/>
                </a:cubicBezTo>
                <a:cubicBezTo>
                  <a:pt x="489" y="456"/>
                  <a:pt x="485" y="459"/>
                  <a:pt x="480" y="461"/>
                </a:cubicBezTo>
                <a:cubicBezTo>
                  <a:pt x="481" y="456"/>
                  <a:pt x="482" y="451"/>
                  <a:pt x="482" y="446"/>
                </a:cubicBezTo>
                <a:cubicBezTo>
                  <a:pt x="484" y="446"/>
                  <a:pt x="487" y="445"/>
                  <a:pt x="489" y="444"/>
                </a:cubicBezTo>
                <a:cubicBezTo>
                  <a:pt x="491" y="443"/>
                  <a:pt x="493" y="442"/>
                  <a:pt x="495" y="441"/>
                </a:cubicBezTo>
                <a:cubicBezTo>
                  <a:pt x="495" y="444"/>
                  <a:pt x="495" y="446"/>
                  <a:pt x="494" y="448"/>
                </a:cubicBezTo>
                <a:close/>
                <a:moveTo>
                  <a:pt x="481" y="444"/>
                </a:moveTo>
                <a:cubicBezTo>
                  <a:pt x="469" y="435"/>
                  <a:pt x="469" y="435"/>
                  <a:pt x="469" y="435"/>
                </a:cubicBezTo>
                <a:cubicBezTo>
                  <a:pt x="471" y="434"/>
                  <a:pt x="473" y="434"/>
                  <a:pt x="475" y="434"/>
                </a:cubicBezTo>
                <a:cubicBezTo>
                  <a:pt x="484" y="433"/>
                  <a:pt x="490" y="436"/>
                  <a:pt x="494" y="439"/>
                </a:cubicBezTo>
                <a:cubicBezTo>
                  <a:pt x="491" y="440"/>
                  <a:pt x="489" y="441"/>
                  <a:pt x="486" y="442"/>
                </a:cubicBezTo>
                <a:cubicBezTo>
                  <a:pt x="485" y="443"/>
                  <a:pt x="483" y="443"/>
                  <a:pt x="481" y="444"/>
                </a:cubicBezTo>
                <a:close/>
                <a:moveTo>
                  <a:pt x="466" y="435"/>
                </a:moveTo>
                <a:cubicBezTo>
                  <a:pt x="466" y="435"/>
                  <a:pt x="466" y="435"/>
                  <a:pt x="467" y="435"/>
                </a:cubicBezTo>
                <a:cubicBezTo>
                  <a:pt x="478" y="445"/>
                  <a:pt x="478" y="445"/>
                  <a:pt x="478" y="445"/>
                </a:cubicBezTo>
                <a:cubicBezTo>
                  <a:pt x="474" y="446"/>
                  <a:pt x="470" y="448"/>
                  <a:pt x="465" y="449"/>
                </a:cubicBezTo>
                <a:cubicBezTo>
                  <a:pt x="456" y="441"/>
                  <a:pt x="456" y="441"/>
                  <a:pt x="456" y="441"/>
                </a:cubicBezTo>
                <a:cubicBezTo>
                  <a:pt x="459" y="438"/>
                  <a:pt x="462" y="437"/>
                  <a:pt x="466" y="435"/>
                </a:cubicBezTo>
                <a:close/>
                <a:moveTo>
                  <a:pt x="454" y="442"/>
                </a:moveTo>
                <a:cubicBezTo>
                  <a:pt x="462" y="450"/>
                  <a:pt x="462" y="450"/>
                  <a:pt x="462" y="450"/>
                </a:cubicBezTo>
                <a:cubicBezTo>
                  <a:pt x="456" y="451"/>
                  <a:pt x="450" y="453"/>
                  <a:pt x="444" y="453"/>
                </a:cubicBezTo>
                <a:cubicBezTo>
                  <a:pt x="445" y="451"/>
                  <a:pt x="447" y="448"/>
                  <a:pt x="450" y="445"/>
                </a:cubicBezTo>
                <a:cubicBezTo>
                  <a:pt x="451" y="444"/>
                  <a:pt x="453" y="443"/>
                  <a:pt x="454" y="442"/>
                </a:cubicBezTo>
                <a:close/>
                <a:moveTo>
                  <a:pt x="463" y="452"/>
                </a:moveTo>
                <a:cubicBezTo>
                  <a:pt x="463" y="456"/>
                  <a:pt x="462" y="459"/>
                  <a:pt x="461" y="463"/>
                </a:cubicBezTo>
                <a:cubicBezTo>
                  <a:pt x="454" y="461"/>
                  <a:pt x="448" y="458"/>
                  <a:pt x="445" y="456"/>
                </a:cubicBezTo>
                <a:cubicBezTo>
                  <a:pt x="451" y="455"/>
                  <a:pt x="457" y="454"/>
                  <a:pt x="463" y="452"/>
                </a:cubicBezTo>
                <a:close/>
                <a:moveTo>
                  <a:pt x="466" y="451"/>
                </a:moveTo>
                <a:cubicBezTo>
                  <a:pt x="471" y="450"/>
                  <a:pt x="475" y="449"/>
                  <a:pt x="480" y="447"/>
                </a:cubicBezTo>
                <a:cubicBezTo>
                  <a:pt x="479" y="452"/>
                  <a:pt x="478" y="457"/>
                  <a:pt x="477" y="462"/>
                </a:cubicBezTo>
                <a:cubicBezTo>
                  <a:pt x="477" y="462"/>
                  <a:pt x="477" y="462"/>
                  <a:pt x="476" y="462"/>
                </a:cubicBezTo>
                <a:cubicBezTo>
                  <a:pt x="472" y="464"/>
                  <a:pt x="468" y="464"/>
                  <a:pt x="464" y="463"/>
                </a:cubicBezTo>
                <a:cubicBezTo>
                  <a:pt x="465" y="459"/>
                  <a:pt x="465" y="455"/>
                  <a:pt x="466" y="451"/>
                </a:cubicBezTo>
                <a:close/>
                <a:moveTo>
                  <a:pt x="458" y="486"/>
                </a:moveTo>
                <a:cubicBezTo>
                  <a:pt x="457" y="488"/>
                  <a:pt x="456" y="489"/>
                  <a:pt x="454" y="491"/>
                </a:cubicBezTo>
                <a:cubicBezTo>
                  <a:pt x="451" y="493"/>
                  <a:pt x="447" y="495"/>
                  <a:pt x="442" y="496"/>
                </a:cubicBezTo>
                <a:cubicBezTo>
                  <a:pt x="443" y="491"/>
                  <a:pt x="445" y="487"/>
                  <a:pt x="447" y="482"/>
                </a:cubicBezTo>
                <a:cubicBezTo>
                  <a:pt x="449" y="482"/>
                  <a:pt x="451" y="482"/>
                  <a:pt x="454" y="481"/>
                </a:cubicBezTo>
                <a:cubicBezTo>
                  <a:pt x="456" y="481"/>
                  <a:pt x="458" y="480"/>
                  <a:pt x="460" y="480"/>
                </a:cubicBezTo>
                <a:cubicBezTo>
                  <a:pt x="460" y="482"/>
                  <a:pt x="459" y="484"/>
                  <a:pt x="458" y="486"/>
                </a:cubicBezTo>
                <a:close/>
                <a:moveTo>
                  <a:pt x="446" y="479"/>
                </a:moveTo>
                <a:cubicBezTo>
                  <a:pt x="437" y="468"/>
                  <a:pt x="437" y="468"/>
                  <a:pt x="437" y="468"/>
                </a:cubicBezTo>
                <a:cubicBezTo>
                  <a:pt x="439" y="468"/>
                  <a:pt x="441" y="468"/>
                  <a:pt x="442" y="468"/>
                </a:cubicBezTo>
                <a:cubicBezTo>
                  <a:pt x="451" y="469"/>
                  <a:pt x="457" y="473"/>
                  <a:pt x="460" y="477"/>
                </a:cubicBezTo>
                <a:cubicBezTo>
                  <a:pt x="457" y="478"/>
                  <a:pt x="454" y="478"/>
                  <a:pt x="452" y="479"/>
                </a:cubicBezTo>
                <a:cubicBezTo>
                  <a:pt x="450" y="479"/>
                  <a:pt x="448" y="479"/>
                  <a:pt x="446" y="479"/>
                </a:cubicBezTo>
                <a:close/>
                <a:moveTo>
                  <a:pt x="434" y="468"/>
                </a:moveTo>
                <a:cubicBezTo>
                  <a:pt x="443" y="480"/>
                  <a:pt x="443" y="480"/>
                  <a:pt x="443" y="480"/>
                </a:cubicBezTo>
                <a:cubicBezTo>
                  <a:pt x="439" y="480"/>
                  <a:pt x="434" y="481"/>
                  <a:pt x="429" y="481"/>
                </a:cubicBezTo>
                <a:cubicBezTo>
                  <a:pt x="422" y="471"/>
                  <a:pt x="422" y="471"/>
                  <a:pt x="422" y="471"/>
                </a:cubicBezTo>
                <a:cubicBezTo>
                  <a:pt x="426" y="469"/>
                  <a:pt x="429" y="468"/>
                  <a:pt x="433" y="468"/>
                </a:cubicBezTo>
                <a:cubicBezTo>
                  <a:pt x="433" y="468"/>
                  <a:pt x="433" y="468"/>
                  <a:pt x="434" y="468"/>
                </a:cubicBezTo>
                <a:close/>
                <a:moveTo>
                  <a:pt x="420" y="472"/>
                </a:moveTo>
                <a:cubicBezTo>
                  <a:pt x="427" y="481"/>
                  <a:pt x="427" y="481"/>
                  <a:pt x="427" y="481"/>
                </a:cubicBezTo>
                <a:cubicBezTo>
                  <a:pt x="420" y="481"/>
                  <a:pt x="414" y="481"/>
                  <a:pt x="408" y="481"/>
                </a:cubicBezTo>
                <a:cubicBezTo>
                  <a:pt x="409" y="479"/>
                  <a:pt x="412" y="476"/>
                  <a:pt x="416" y="474"/>
                </a:cubicBezTo>
                <a:cubicBezTo>
                  <a:pt x="417" y="473"/>
                  <a:pt x="419" y="472"/>
                  <a:pt x="420" y="472"/>
                </a:cubicBezTo>
                <a:close/>
                <a:moveTo>
                  <a:pt x="427" y="484"/>
                </a:moveTo>
                <a:cubicBezTo>
                  <a:pt x="426" y="487"/>
                  <a:pt x="424" y="490"/>
                  <a:pt x="423" y="493"/>
                </a:cubicBezTo>
                <a:cubicBezTo>
                  <a:pt x="416" y="491"/>
                  <a:pt x="411" y="486"/>
                  <a:pt x="408" y="483"/>
                </a:cubicBezTo>
                <a:cubicBezTo>
                  <a:pt x="414" y="484"/>
                  <a:pt x="420" y="484"/>
                  <a:pt x="427" y="484"/>
                </a:cubicBezTo>
                <a:close/>
                <a:moveTo>
                  <a:pt x="430" y="484"/>
                </a:moveTo>
                <a:cubicBezTo>
                  <a:pt x="434" y="483"/>
                  <a:pt x="439" y="483"/>
                  <a:pt x="444" y="482"/>
                </a:cubicBezTo>
                <a:cubicBezTo>
                  <a:pt x="442" y="487"/>
                  <a:pt x="440" y="492"/>
                  <a:pt x="438" y="496"/>
                </a:cubicBezTo>
                <a:cubicBezTo>
                  <a:pt x="438" y="496"/>
                  <a:pt x="438" y="496"/>
                  <a:pt x="437" y="496"/>
                </a:cubicBezTo>
                <a:cubicBezTo>
                  <a:pt x="433" y="497"/>
                  <a:pt x="429" y="496"/>
                  <a:pt x="425" y="494"/>
                </a:cubicBezTo>
                <a:cubicBezTo>
                  <a:pt x="427" y="491"/>
                  <a:pt x="428" y="487"/>
                  <a:pt x="430" y="484"/>
                </a:cubicBezTo>
                <a:close/>
                <a:moveTo>
                  <a:pt x="404" y="507"/>
                </a:moveTo>
                <a:cubicBezTo>
                  <a:pt x="398" y="493"/>
                  <a:pt x="398" y="493"/>
                  <a:pt x="398" y="493"/>
                </a:cubicBezTo>
                <a:cubicBezTo>
                  <a:pt x="400" y="494"/>
                  <a:pt x="401" y="494"/>
                  <a:pt x="403" y="495"/>
                </a:cubicBezTo>
                <a:cubicBezTo>
                  <a:pt x="412" y="498"/>
                  <a:pt x="416" y="503"/>
                  <a:pt x="418" y="508"/>
                </a:cubicBezTo>
                <a:cubicBezTo>
                  <a:pt x="415" y="507"/>
                  <a:pt x="413" y="507"/>
                  <a:pt x="410" y="507"/>
                </a:cubicBezTo>
                <a:cubicBezTo>
                  <a:pt x="408" y="507"/>
                  <a:pt x="406" y="507"/>
                  <a:pt x="404" y="507"/>
                </a:cubicBezTo>
                <a:close/>
                <a:moveTo>
                  <a:pt x="395" y="493"/>
                </a:moveTo>
                <a:cubicBezTo>
                  <a:pt x="402" y="506"/>
                  <a:pt x="402" y="506"/>
                  <a:pt x="402" y="506"/>
                </a:cubicBezTo>
                <a:cubicBezTo>
                  <a:pt x="397" y="506"/>
                  <a:pt x="392" y="505"/>
                  <a:pt x="388" y="505"/>
                </a:cubicBezTo>
                <a:cubicBezTo>
                  <a:pt x="383" y="493"/>
                  <a:pt x="383" y="493"/>
                  <a:pt x="383" y="493"/>
                </a:cubicBezTo>
                <a:cubicBezTo>
                  <a:pt x="387" y="492"/>
                  <a:pt x="390" y="492"/>
                  <a:pt x="394" y="492"/>
                </a:cubicBezTo>
                <a:cubicBezTo>
                  <a:pt x="394" y="492"/>
                  <a:pt x="394" y="493"/>
                  <a:pt x="395" y="493"/>
                </a:cubicBezTo>
                <a:close/>
                <a:moveTo>
                  <a:pt x="381" y="493"/>
                </a:moveTo>
                <a:cubicBezTo>
                  <a:pt x="385" y="504"/>
                  <a:pt x="385" y="504"/>
                  <a:pt x="385" y="504"/>
                </a:cubicBezTo>
                <a:cubicBezTo>
                  <a:pt x="379" y="503"/>
                  <a:pt x="372" y="501"/>
                  <a:pt x="367" y="500"/>
                </a:cubicBezTo>
                <a:cubicBezTo>
                  <a:pt x="369" y="498"/>
                  <a:pt x="372" y="496"/>
                  <a:pt x="376" y="495"/>
                </a:cubicBezTo>
                <a:cubicBezTo>
                  <a:pt x="377" y="494"/>
                  <a:pt x="379" y="494"/>
                  <a:pt x="381" y="493"/>
                </a:cubicBezTo>
                <a:close/>
                <a:moveTo>
                  <a:pt x="385" y="507"/>
                </a:moveTo>
                <a:cubicBezTo>
                  <a:pt x="383" y="509"/>
                  <a:pt x="381" y="512"/>
                  <a:pt x="378" y="515"/>
                </a:cubicBezTo>
                <a:cubicBezTo>
                  <a:pt x="373" y="511"/>
                  <a:pt x="368" y="506"/>
                  <a:pt x="366" y="502"/>
                </a:cubicBezTo>
                <a:cubicBezTo>
                  <a:pt x="372" y="504"/>
                  <a:pt x="378" y="505"/>
                  <a:pt x="385" y="507"/>
                </a:cubicBezTo>
                <a:close/>
                <a:moveTo>
                  <a:pt x="388" y="507"/>
                </a:moveTo>
                <a:cubicBezTo>
                  <a:pt x="392" y="508"/>
                  <a:pt x="397" y="509"/>
                  <a:pt x="402" y="509"/>
                </a:cubicBezTo>
                <a:cubicBezTo>
                  <a:pt x="399" y="513"/>
                  <a:pt x="396" y="517"/>
                  <a:pt x="393" y="521"/>
                </a:cubicBezTo>
                <a:cubicBezTo>
                  <a:pt x="393" y="521"/>
                  <a:pt x="393" y="521"/>
                  <a:pt x="392" y="521"/>
                </a:cubicBezTo>
                <a:cubicBezTo>
                  <a:pt x="388" y="521"/>
                  <a:pt x="384" y="519"/>
                  <a:pt x="381" y="517"/>
                </a:cubicBezTo>
                <a:cubicBezTo>
                  <a:pt x="383" y="514"/>
                  <a:pt x="385" y="510"/>
                  <a:pt x="388" y="507"/>
                </a:cubicBezTo>
                <a:close/>
                <a:moveTo>
                  <a:pt x="404" y="509"/>
                </a:moveTo>
                <a:cubicBezTo>
                  <a:pt x="407" y="510"/>
                  <a:pt x="409" y="510"/>
                  <a:pt x="411" y="510"/>
                </a:cubicBezTo>
                <a:cubicBezTo>
                  <a:pt x="414" y="510"/>
                  <a:pt x="416" y="510"/>
                  <a:pt x="418" y="510"/>
                </a:cubicBezTo>
                <a:cubicBezTo>
                  <a:pt x="417" y="512"/>
                  <a:pt x="416" y="514"/>
                  <a:pt x="414" y="516"/>
                </a:cubicBezTo>
                <a:cubicBezTo>
                  <a:pt x="413" y="517"/>
                  <a:pt x="412" y="518"/>
                  <a:pt x="410" y="519"/>
                </a:cubicBezTo>
                <a:cubicBezTo>
                  <a:pt x="406" y="521"/>
                  <a:pt x="402" y="522"/>
                  <a:pt x="396" y="522"/>
                </a:cubicBezTo>
                <a:cubicBezTo>
                  <a:pt x="399" y="518"/>
                  <a:pt x="402" y="513"/>
                  <a:pt x="404" y="509"/>
                </a:cubicBezTo>
                <a:close/>
                <a:moveTo>
                  <a:pt x="358" y="524"/>
                </a:moveTo>
                <a:cubicBezTo>
                  <a:pt x="354" y="510"/>
                  <a:pt x="354" y="510"/>
                  <a:pt x="354" y="510"/>
                </a:cubicBezTo>
                <a:cubicBezTo>
                  <a:pt x="356" y="510"/>
                  <a:pt x="358" y="511"/>
                  <a:pt x="359" y="512"/>
                </a:cubicBezTo>
                <a:cubicBezTo>
                  <a:pt x="367" y="517"/>
                  <a:pt x="370" y="523"/>
                  <a:pt x="371" y="528"/>
                </a:cubicBezTo>
                <a:cubicBezTo>
                  <a:pt x="368" y="527"/>
                  <a:pt x="366" y="527"/>
                  <a:pt x="363" y="526"/>
                </a:cubicBezTo>
                <a:cubicBezTo>
                  <a:pt x="361" y="525"/>
                  <a:pt x="360" y="525"/>
                  <a:pt x="358" y="524"/>
                </a:cubicBezTo>
                <a:close/>
                <a:moveTo>
                  <a:pt x="351" y="508"/>
                </a:moveTo>
                <a:cubicBezTo>
                  <a:pt x="355" y="523"/>
                  <a:pt x="355" y="523"/>
                  <a:pt x="355" y="523"/>
                </a:cubicBezTo>
                <a:cubicBezTo>
                  <a:pt x="351" y="522"/>
                  <a:pt x="346" y="520"/>
                  <a:pt x="342" y="518"/>
                </a:cubicBezTo>
                <a:cubicBezTo>
                  <a:pt x="340" y="506"/>
                  <a:pt x="340" y="506"/>
                  <a:pt x="340" y="506"/>
                </a:cubicBezTo>
                <a:cubicBezTo>
                  <a:pt x="344" y="506"/>
                  <a:pt x="347" y="507"/>
                  <a:pt x="351" y="508"/>
                </a:cubicBezTo>
                <a:cubicBezTo>
                  <a:pt x="351" y="508"/>
                  <a:pt x="351" y="508"/>
                  <a:pt x="351" y="508"/>
                </a:cubicBezTo>
                <a:close/>
                <a:moveTo>
                  <a:pt x="337" y="506"/>
                </a:moveTo>
                <a:cubicBezTo>
                  <a:pt x="339" y="517"/>
                  <a:pt x="339" y="517"/>
                  <a:pt x="339" y="517"/>
                </a:cubicBezTo>
                <a:cubicBezTo>
                  <a:pt x="333" y="515"/>
                  <a:pt x="328" y="512"/>
                  <a:pt x="322" y="509"/>
                </a:cubicBezTo>
                <a:cubicBezTo>
                  <a:pt x="325" y="508"/>
                  <a:pt x="328" y="507"/>
                  <a:pt x="332" y="507"/>
                </a:cubicBezTo>
                <a:cubicBezTo>
                  <a:pt x="334" y="506"/>
                  <a:pt x="336" y="506"/>
                  <a:pt x="337" y="506"/>
                </a:cubicBezTo>
                <a:close/>
                <a:moveTo>
                  <a:pt x="339" y="520"/>
                </a:moveTo>
                <a:cubicBezTo>
                  <a:pt x="336" y="522"/>
                  <a:pt x="333" y="525"/>
                  <a:pt x="331" y="527"/>
                </a:cubicBezTo>
                <a:cubicBezTo>
                  <a:pt x="326" y="522"/>
                  <a:pt x="323" y="515"/>
                  <a:pt x="321" y="512"/>
                </a:cubicBezTo>
                <a:cubicBezTo>
                  <a:pt x="327" y="515"/>
                  <a:pt x="333" y="517"/>
                  <a:pt x="339" y="520"/>
                </a:cubicBezTo>
                <a:close/>
                <a:moveTo>
                  <a:pt x="341" y="521"/>
                </a:moveTo>
                <a:cubicBezTo>
                  <a:pt x="346" y="523"/>
                  <a:pt x="350" y="524"/>
                  <a:pt x="354" y="526"/>
                </a:cubicBezTo>
                <a:cubicBezTo>
                  <a:pt x="351" y="529"/>
                  <a:pt x="347" y="533"/>
                  <a:pt x="344" y="536"/>
                </a:cubicBezTo>
                <a:cubicBezTo>
                  <a:pt x="343" y="536"/>
                  <a:pt x="343" y="536"/>
                  <a:pt x="343" y="536"/>
                </a:cubicBezTo>
                <a:cubicBezTo>
                  <a:pt x="339" y="534"/>
                  <a:pt x="335" y="532"/>
                  <a:pt x="332" y="529"/>
                </a:cubicBezTo>
                <a:cubicBezTo>
                  <a:pt x="335" y="526"/>
                  <a:pt x="338" y="524"/>
                  <a:pt x="341" y="521"/>
                </a:cubicBezTo>
                <a:close/>
                <a:moveTo>
                  <a:pt x="357" y="527"/>
                </a:moveTo>
                <a:cubicBezTo>
                  <a:pt x="359" y="528"/>
                  <a:pt x="362" y="528"/>
                  <a:pt x="364" y="529"/>
                </a:cubicBezTo>
                <a:cubicBezTo>
                  <a:pt x="366" y="530"/>
                  <a:pt x="368" y="530"/>
                  <a:pt x="370" y="531"/>
                </a:cubicBezTo>
                <a:cubicBezTo>
                  <a:pt x="369" y="533"/>
                  <a:pt x="367" y="534"/>
                  <a:pt x="366" y="535"/>
                </a:cubicBezTo>
                <a:cubicBezTo>
                  <a:pt x="364" y="536"/>
                  <a:pt x="362" y="537"/>
                  <a:pt x="360" y="538"/>
                </a:cubicBezTo>
                <a:cubicBezTo>
                  <a:pt x="356" y="539"/>
                  <a:pt x="352" y="538"/>
                  <a:pt x="347" y="537"/>
                </a:cubicBezTo>
                <a:cubicBezTo>
                  <a:pt x="350" y="534"/>
                  <a:pt x="354" y="530"/>
                  <a:pt x="357" y="527"/>
                </a:cubicBezTo>
                <a:close/>
                <a:moveTo>
                  <a:pt x="313" y="534"/>
                </a:moveTo>
                <a:cubicBezTo>
                  <a:pt x="312" y="533"/>
                  <a:pt x="310" y="532"/>
                  <a:pt x="309" y="531"/>
                </a:cubicBezTo>
                <a:cubicBezTo>
                  <a:pt x="308" y="516"/>
                  <a:pt x="308" y="516"/>
                  <a:pt x="308" y="516"/>
                </a:cubicBezTo>
                <a:cubicBezTo>
                  <a:pt x="310" y="517"/>
                  <a:pt x="311" y="519"/>
                  <a:pt x="312" y="520"/>
                </a:cubicBezTo>
                <a:cubicBezTo>
                  <a:pt x="319" y="526"/>
                  <a:pt x="321" y="533"/>
                  <a:pt x="321" y="538"/>
                </a:cubicBezTo>
                <a:cubicBezTo>
                  <a:pt x="318" y="537"/>
                  <a:pt x="316" y="535"/>
                  <a:pt x="313" y="534"/>
                </a:cubicBezTo>
                <a:close/>
                <a:moveTo>
                  <a:pt x="306" y="514"/>
                </a:moveTo>
                <a:cubicBezTo>
                  <a:pt x="306" y="530"/>
                  <a:pt x="306" y="530"/>
                  <a:pt x="306" y="530"/>
                </a:cubicBezTo>
                <a:cubicBezTo>
                  <a:pt x="302" y="527"/>
                  <a:pt x="298" y="525"/>
                  <a:pt x="294" y="522"/>
                </a:cubicBezTo>
                <a:cubicBezTo>
                  <a:pt x="295" y="510"/>
                  <a:pt x="295" y="510"/>
                  <a:pt x="295" y="510"/>
                </a:cubicBezTo>
                <a:cubicBezTo>
                  <a:pt x="298" y="511"/>
                  <a:pt x="302" y="512"/>
                  <a:pt x="305" y="514"/>
                </a:cubicBezTo>
                <a:cubicBezTo>
                  <a:pt x="305" y="514"/>
                  <a:pt x="305" y="514"/>
                  <a:pt x="306" y="514"/>
                </a:cubicBezTo>
                <a:close/>
                <a:moveTo>
                  <a:pt x="292" y="521"/>
                </a:moveTo>
                <a:cubicBezTo>
                  <a:pt x="287" y="517"/>
                  <a:pt x="282" y="513"/>
                  <a:pt x="277" y="509"/>
                </a:cubicBezTo>
                <a:cubicBezTo>
                  <a:pt x="280" y="509"/>
                  <a:pt x="283" y="508"/>
                  <a:pt x="287" y="509"/>
                </a:cubicBezTo>
                <a:cubicBezTo>
                  <a:pt x="289" y="509"/>
                  <a:pt x="291" y="509"/>
                  <a:pt x="292" y="509"/>
                </a:cubicBezTo>
                <a:lnTo>
                  <a:pt x="292" y="521"/>
                </a:lnTo>
                <a:close/>
                <a:moveTo>
                  <a:pt x="291" y="523"/>
                </a:moveTo>
                <a:cubicBezTo>
                  <a:pt x="288" y="525"/>
                  <a:pt x="284" y="526"/>
                  <a:pt x="281" y="528"/>
                </a:cubicBezTo>
                <a:cubicBezTo>
                  <a:pt x="278" y="522"/>
                  <a:pt x="276" y="515"/>
                  <a:pt x="276" y="511"/>
                </a:cubicBezTo>
                <a:cubicBezTo>
                  <a:pt x="280" y="515"/>
                  <a:pt x="285" y="519"/>
                  <a:pt x="291" y="523"/>
                </a:cubicBezTo>
                <a:close/>
                <a:moveTo>
                  <a:pt x="293" y="525"/>
                </a:moveTo>
                <a:cubicBezTo>
                  <a:pt x="297" y="527"/>
                  <a:pt x="301" y="530"/>
                  <a:pt x="305" y="532"/>
                </a:cubicBezTo>
                <a:cubicBezTo>
                  <a:pt x="301" y="535"/>
                  <a:pt x="297" y="537"/>
                  <a:pt x="292" y="540"/>
                </a:cubicBezTo>
                <a:cubicBezTo>
                  <a:pt x="292" y="540"/>
                  <a:pt x="292" y="540"/>
                  <a:pt x="291" y="539"/>
                </a:cubicBezTo>
                <a:cubicBezTo>
                  <a:pt x="288" y="537"/>
                  <a:pt x="285" y="534"/>
                  <a:pt x="283" y="530"/>
                </a:cubicBezTo>
                <a:cubicBezTo>
                  <a:pt x="286" y="529"/>
                  <a:pt x="290" y="527"/>
                  <a:pt x="293" y="525"/>
                </a:cubicBezTo>
                <a:close/>
                <a:moveTo>
                  <a:pt x="307" y="534"/>
                </a:moveTo>
                <a:cubicBezTo>
                  <a:pt x="309" y="535"/>
                  <a:pt x="311" y="536"/>
                  <a:pt x="313" y="537"/>
                </a:cubicBezTo>
                <a:cubicBezTo>
                  <a:pt x="315" y="538"/>
                  <a:pt x="317" y="539"/>
                  <a:pt x="319" y="540"/>
                </a:cubicBezTo>
                <a:cubicBezTo>
                  <a:pt x="318" y="542"/>
                  <a:pt x="316" y="543"/>
                  <a:pt x="314" y="544"/>
                </a:cubicBezTo>
                <a:cubicBezTo>
                  <a:pt x="312" y="544"/>
                  <a:pt x="310" y="545"/>
                  <a:pt x="308" y="545"/>
                </a:cubicBezTo>
                <a:cubicBezTo>
                  <a:pt x="304" y="545"/>
                  <a:pt x="300" y="544"/>
                  <a:pt x="295" y="541"/>
                </a:cubicBezTo>
                <a:cubicBezTo>
                  <a:pt x="299" y="539"/>
                  <a:pt x="303" y="536"/>
                  <a:pt x="307" y="534"/>
                </a:cubicBezTo>
                <a:close/>
                <a:moveTo>
                  <a:pt x="269" y="537"/>
                </a:moveTo>
                <a:cubicBezTo>
                  <a:pt x="267" y="535"/>
                  <a:pt x="265" y="533"/>
                  <a:pt x="263" y="531"/>
                </a:cubicBezTo>
                <a:cubicBezTo>
                  <a:pt x="261" y="530"/>
                  <a:pt x="260" y="529"/>
                  <a:pt x="259" y="528"/>
                </a:cubicBezTo>
                <a:cubicBezTo>
                  <a:pt x="262" y="513"/>
                  <a:pt x="262" y="513"/>
                  <a:pt x="262" y="513"/>
                </a:cubicBezTo>
                <a:cubicBezTo>
                  <a:pt x="263" y="514"/>
                  <a:pt x="264" y="516"/>
                  <a:pt x="265" y="517"/>
                </a:cubicBezTo>
                <a:cubicBezTo>
                  <a:pt x="270" y="525"/>
                  <a:pt x="270" y="531"/>
                  <a:pt x="269" y="537"/>
                </a:cubicBezTo>
                <a:close/>
                <a:moveTo>
                  <a:pt x="257" y="526"/>
                </a:moveTo>
                <a:cubicBezTo>
                  <a:pt x="253" y="522"/>
                  <a:pt x="250" y="519"/>
                  <a:pt x="247" y="516"/>
                </a:cubicBezTo>
                <a:cubicBezTo>
                  <a:pt x="250" y="504"/>
                  <a:pt x="250" y="504"/>
                  <a:pt x="250" y="504"/>
                </a:cubicBezTo>
                <a:cubicBezTo>
                  <a:pt x="253" y="505"/>
                  <a:pt x="256" y="507"/>
                  <a:pt x="259" y="510"/>
                </a:cubicBezTo>
                <a:cubicBezTo>
                  <a:pt x="259" y="510"/>
                  <a:pt x="259" y="510"/>
                  <a:pt x="260" y="511"/>
                </a:cubicBezTo>
                <a:lnTo>
                  <a:pt x="257" y="526"/>
                </a:lnTo>
                <a:close/>
                <a:moveTo>
                  <a:pt x="245" y="514"/>
                </a:moveTo>
                <a:cubicBezTo>
                  <a:pt x="241" y="509"/>
                  <a:pt x="237" y="504"/>
                  <a:pt x="233" y="499"/>
                </a:cubicBezTo>
                <a:cubicBezTo>
                  <a:pt x="235" y="499"/>
                  <a:pt x="239" y="500"/>
                  <a:pt x="243" y="501"/>
                </a:cubicBezTo>
                <a:cubicBezTo>
                  <a:pt x="245" y="501"/>
                  <a:pt x="246" y="502"/>
                  <a:pt x="248" y="503"/>
                </a:cubicBezTo>
                <a:lnTo>
                  <a:pt x="245" y="514"/>
                </a:lnTo>
                <a:close/>
                <a:moveTo>
                  <a:pt x="231" y="501"/>
                </a:moveTo>
                <a:cubicBezTo>
                  <a:pt x="235" y="506"/>
                  <a:pt x="239" y="511"/>
                  <a:pt x="243" y="516"/>
                </a:cubicBezTo>
                <a:cubicBezTo>
                  <a:pt x="240" y="517"/>
                  <a:pt x="236" y="518"/>
                  <a:pt x="233" y="519"/>
                </a:cubicBezTo>
                <a:cubicBezTo>
                  <a:pt x="231" y="512"/>
                  <a:pt x="231" y="505"/>
                  <a:pt x="231" y="501"/>
                </a:cubicBezTo>
                <a:close/>
                <a:moveTo>
                  <a:pt x="245" y="518"/>
                </a:moveTo>
                <a:cubicBezTo>
                  <a:pt x="248" y="521"/>
                  <a:pt x="252" y="525"/>
                  <a:pt x="255" y="528"/>
                </a:cubicBezTo>
                <a:cubicBezTo>
                  <a:pt x="250" y="529"/>
                  <a:pt x="246" y="531"/>
                  <a:pt x="241" y="533"/>
                </a:cubicBezTo>
                <a:cubicBezTo>
                  <a:pt x="241" y="532"/>
                  <a:pt x="241" y="532"/>
                  <a:pt x="240" y="532"/>
                </a:cubicBezTo>
                <a:cubicBezTo>
                  <a:pt x="237" y="529"/>
                  <a:pt x="235" y="525"/>
                  <a:pt x="234" y="521"/>
                </a:cubicBezTo>
                <a:cubicBezTo>
                  <a:pt x="238" y="520"/>
                  <a:pt x="241" y="519"/>
                  <a:pt x="245" y="518"/>
                </a:cubicBezTo>
                <a:close/>
                <a:moveTo>
                  <a:pt x="257" y="530"/>
                </a:moveTo>
                <a:cubicBezTo>
                  <a:pt x="259" y="531"/>
                  <a:pt x="260" y="533"/>
                  <a:pt x="262" y="534"/>
                </a:cubicBezTo>
                <a:cubicBezTo>
                  <a:pt x="264" y="536"/>
                  <a:pt x="266" y="537"/>
                  <a:pt x="268" y="539"/>
                </a:cubicBezTo>
                <a:cubicBezTo>
                  <a:pt x="265" y="540"/>
                  <a:pt x="263" y="541"/>
                  <a:pt x="261" y="541"/>
                </a:cubicBezTo>
                <a:cubicBezTo>
                  <a:pt x="259" y="541"/>
                  <a:pt x="257" y="541"/>
                  <a:pt x="255" y="541"/>
                </a:cubicBezTo>
                <a:cubicBezTo>
                  <a:pt x="251" y="540"/>
                  <a:pt x="247" y="538"/>
                  <a:pt x="243" y="535"/>
                </a:cubicBezTo>
                <a:cubicBezTo>
                  <a:pt x="248" y="533"/>
                  <a:pt x="253" y="532"/>
                  <a:pt x="257" y="530"/>
                </a:cubicBezTo>
                <a:close/>
                <a:moveTo>
                  <a:pt x="190" y="481"/>
                </a:moveTo>
                <a:cubicBezTo>
                  <a:pt x="192" y="487"/>
                  <a:pt x="195" y="493"/>
                  <a:pt x="198" y="498"/>
                </a:cubicBezTo>
                <a:cubicBezTo>
                  <a:pt x="195" y="499"/>
                  <a:pt x="191" y="499"/>
                  <a:pt x="188" y="499"/>
                </a:cubicBezTo>
                <a:cubicBezTo>
                  <a:pt x="187" y="492"/>
                  <a:pt x="189" y="485"/>
                  <a:pt x="190" y="481"/>
                </a:cubicBezTo>
                <a:close/>
                <a:moveTo>
                  <a:pt x="214" y="518"/>
                </a:moveTo>
                <a:cubicBezTo>
                  <a:pt x="213" y="516"/>
                  <a:pt x="212" y="515"/>
                  <a:pt x="211" y="513"/>
                </a:cubicBezTo>
                <a:cubicBezTo>
                  <a:pt x="217" y="499"/>
                  <a:pt x="217" y="499"/>
                  <a:pt x="217" y="499"/>
                </a:cubicBezTo>
                <a:cubicBezTo>
                  <a:pt x="218" y="501"/>
                  <a:pt x="219" y="503"/>
                  <a:pt x="219" y="505"/>
                </a:cubicBezTo>
                <a:cubicBezTo>
                  <a:pt x="223" y="513"/>
                  <a:pt x="222" y="520"/>
                  <a:pt x="219" y="524"/>
                </a:cubicBezTo>
                <a:cubicBezTo>
                  <a:pt x="217" y="522"/>
                  <a:pt x="216" y="520"/>
                  <a:pt x="214" y="518"/>
                </a:cubicBezTo>
                <a:close/>
                <a:moveTo>
                  <a:pt x="209" y="511"/>
                </a:moveTo>
                <a:cubicBezTo>
                  <a:pt x="207" y="507"/>
                  <a:pt x="204" y="503"/>
                  <a:pt x="202" y="499"/>
                </a:cubicBezTo>
                <a:cubicBezTo>
                  <a:pt x="208" y="488"/>
                  <a:pt x="208" y="488"/>
                  <a:pt x="208" y="488"/>
                </a:cubicBezTo>
                <a:cubicBezTo>
                  <a:pt x="211" y="490"/>
                  <a:pt x="213" y="493"/>
                  <a:pt x="215" y="496"/>
                </a:cubicBezTo>
                <a:cubicBezTo>
                  <a:pt x="215" y="496"/>
                  <a:pt x="215" y="497"/>
                  <a:pt x="216" y="497"/>
                </a:cubicBezTo>
                <a:lnTo>
                  <a:pt x="209" y="511"/>
                </a:lnTo>
                <a:close/>
                <a:moveTo>
                  <a:pt x="201" y="497"/>
                </a:moveTo>
                <a:cubicBezTo>
                  <a:pt x="197" y="491"/>
                  <a:pt x="194" y="486"/>
                  <a:pt x="192" y="480"/>
                </a:cubicBezTo>
                <a:cubicBezTo>
                  <a:pt x="194" y="481"/>
                  <a:pt x="198" y="482"/>
                  <a:pt x="202" y="484"/>
                </a:cubicBezTo>
                <a:cubicBezTo>
                  <a:pt x="203" y="485"/>
                  <a:pt x="204" y="486"/>
                  <a:pt x="206" y="487"/>
                </a:cubicBezTo>
                <a:lnTo>
                  <a:pt x="201" y="497"/>
                </a:lnTo>
                <a:close/>
                <a:moveTo>
                  <a:pt x="200" y="501"/>
                </a:moveTo>
                <a:cubicBezTo>
                  <a:pt x="202" y="505"/>
                  <a:pt x="205" y="509"/>
                  <a:pt x="207" y="513"/>
                </a:cubicBezTo>
                <a:cubicBezTo>
                  <a:pt x="202" y="513"/>
                  <a:pt x="198" y="514"/>
                  <a:pt x="193" y="514"/>
                </a:cubicBezTo>
                <a:cubicBezTo>
                  <a:pt x="192" y="514"/>
                  <a:pt x="192" y="514"/>
                  <a:pt x="192" y="514"/>
                </a:cubicBezTo>
                <a:cubicBezTo>
                  <a:pt x="190" y="510"/>
                  <a:pt x="189" y="506"/>
                  <a:pt x="188" y="502"/>
                </a:cubicBezTo>
                <a:cubicBezTo>
                  <a:pt x="192" y="502"/>
                  <a:pt x="196" y="501"/>
                  <a:pt x="200" y="501"/>
                </a:cubicBezTo>
                <a:close/>
                <a:moveTo>
                  <a:pt x="209" y="515"/>
                </a:moveTo>
                <a:cubicBezTo>
                  <a:pt x="210" y="517"/>
                  <a:pt x="212" y="519"/>
                  <a:pt x="213" y="521"/>
                </a:cubicBezTo>
                <a:cubicBezTo>
                  <a:pt x="214" y="523"/>
                  <a:pt x="216" y="524"/>
                  <a:pt x="217" y="526"/>
                </a:cubicBezTo>
                <a:cubicBezTo>
                  <a:pt x="215" y="527"/>
                  <a:pt x="213" y="527"/>
                  <a:pt x="210" y="527"/>
                </a:cubicBezTo>
                <a:cubicBezTo>
                  <a:pt x="209" y="527"/>
                  <a:pt x="207" y="526"/>
                  <a:pt x="205" y="526"/>
                </a:cubicBezTo>
                <a:cubicBezTo>
                  <a:pt x="201" y="524"/>
                  <a:pt x="198" y="521"/>
                  <a:pt x="194" y="517"/>
                </a:cubicBezTo>
                <a:cubicBezTo>
                  <a:pt x="199" y="516"/>
                  <a:pt x="204" y="516"/>
                  <a:pt x="209" y="515"/>
                </a:cubicBezTo>
                <a:close/>
                <a:moveTo>
                  <a:pt x="173" y="502"/>
                </a:moveTo>
                <a:cubicBezTo>
                  <a:pt x="172" y="499"/>
                  <a:pt x="171" y="497"/>
                  <a:pt x="170" y="494"/>
                </a:cubicBezTo>
                <a:cubicBezTo>
                  <a:pt x="169" y="492"/>
                  <a:pt x="168" y="491"/>
                  <a:pt x="168" y="489"/>
                </a:cubicBezTo>
                <a:cubicBezTo>
                  <a:pt x="176" y="477"/>
                  <a:pt x="176" y="477"/>
                  <a:pt x="176" y="477"/>
                </a:cubicBezTo>
                <a:cubicBezTo>
                  <a:pt x="177" y="479"/>
                  <a:pt x="177" y="481"/>
                  <a:pt x="178" y="482"/>
                </a:cubicBezTo>
                <a:cubicBezTo>
                  <a:pt x="179" y="491"/>
                  <a:pt x="176" y="498"/>
                  <a:pt x="173" y="502"/>
                </a:cubicBezTo>
                <a:close/>
                <a:moveTo>
                  <a:pt x="166" y="487"/>
                </a:moveTo>
                <a:cubicBezTo>
                  <a:pt x="165" y="482"/>
                  <a:pt x="163" y="478"/>
                  <a:pt x="162" y="473"/>
                </a:cubicBezTo>
                <a:cubicBezTo>
                  <a:pt x="170" y="464"/>
                  <a:pt x="170" y="464"/>
                  <a:pt x="170" y="464"/>
                </a:cubicBezTo>
                <a:cubicBezTo>
                  <a:pt x="172" y="467"/>
                  <a:pt x="174" y="470"/>
                  <a:pt x="175" y="473"/>
                </a:cubicBezTo>
                <a:cubicBezTo>
                  <a:pt x="175" y="473"/>
                  <a:pt x="175" y="474"/>
                  <a:pt x="175" y="474"/>
                </a:cubicBezTo>
                <a:lnTo>
                  <a:pt x="166" y="487"/>
                </a:lnTo>
                <a:close/>
                <a:moveTo>
                  <a:pt x="161" y="471"/>
                </a:moveTo>
                <a:cubicBezTo>
                  <a:pt x="159" y="465"/>
                  <a:pt x="157" y="458"/>
                  <a:pt x="156" y="452"/>
                </a:cubicBezTo>
                <a:cubicBezTo>
                  <a:pt x="158" y="454"/>
                  <a:pt x="161" y="456"/>
                  <a:pt x="165" y="458"/>
                </a:cubicBezTo>
                <a:cubicBezTo>
                  <a:pt x="166" y="459"/>
                  <a:pt x="167" y="461"/>
                  <a:pt x="168" y="462"/>
                </a:cubicBezTo>
                <a:lnTo>
                  <a:pt x="161" y="471"/>
                </a:lnTo>
                <a:close/>
                <a:moveTo>
                  <a:pt x="154" y="453"/>
                </a:moveTo>
                <a:cubicBezTo>
                  <a:pt x="155" y="459"/>
                  <a:pt x="156" y="466"/>
                  <a:pt x="158" y="472"/>
                </a:cubicBezTo>
                <a:cubicBezTo>
                  <a:pt x="155" y="471"/>
                  <a:pt x="151" y="471"/>
                  <a:pt x="148" y="470"/>
                </a:cubicBezTo>
                <a:cubicBezTo>
                  <a:pt x="149" y="463"/>
                  <a:pt x="152" y="457"/>
                  <a:pt x="154" y="453"/>
                </a:cubicBezTo>
                <a:close/>
                <a:moveTo>
                  <a:pt x="148" y="473"/>
                </a:moveTo>
                <a:cubicBezTo>
                  <a:pt x="151" y="474"/>
                  <a:pt x="155" y="474"/>
                  <a:pt x="159" y="474"/>
                </a:cubicBezTo>
                <a:cubicBezTo>
                  <a:pt x="161" y="479"/>
                  <a:pt x="162" y="483"/>
                  <a:pt x="164" y="488"/>
                </a:cubicBezTo>
                <a:cubicBezTo>
                  <a:pt x="159" y="487"/>
                  <a:pt x="154" y="487"/>
                  <a:pt x="149" y="486"/>
                </a:cubicBezTo>
                <a:cubicBezTo>
                  <a:pt x="149" y="486"/>
                  <a:pt x="149" y="486"/>
                  <a:pt x="149" y="485"/>
                </a:cubicBezTo>
                <a:cubicBezTo>
                  <a:pt x="148" y="481"/>
                  <a:pt x="147" y="477"/>
                  <a:pt x="148" y="473"/>
                </a:cubicBezTo>
                <a:close/>
                <a:moveTo>
                  <a:pt x="165" y="490"/>
                </a:moveTo>
                <a:cubicBezTo>
                  <a:pt x="166" y="493"/>
                  <a:pt x="167" y="495"/>
                  <a:pt x="168" y="497"/>
                </a:cubicBezTo>
                <a:cubicBezTo>
                  <a:pt x="169" y="499"/>
                  <a:pt x="170" y="501"/>
                  <a:pt x="171" y="503"/>
                </a:cubicBezTo>
                <a:cubicBezTo>
                  <a:pt x="168" y="503"/>
                  <a:pt x="166" y="503"/>
                  <a:pt x="164" y="502"/>
                </a:cubicBezTo>
                <a:cubicBezTo>
                  <a:pt x="162" y="502"/>
                  <a:pt x="160" y="501"/>
                  <a:pt x="159" y="500"/>
                </a:cubicBezTo>
                <a:cubicBezTo>
                  <a:pt x="156" y="497"/>
                  <a:pt x="153" y="494"/>
                  <a:pt x="151" y="489"/>
                </a:cubicBezTo>
                <a:cubicBezTo>
                  <a:pt x="155" y="490"/>
                  <a:pt x="160" y="490"/>
                  <a:pt x="165" y="490"/>
                </a:cubicBezTo>
                <a:close/>
                <a:moveTo>
                  <a:pt x="101" y="430"/>
                </a:moveTo>
                <a:cubicBezTo>
                  <a:pt x="101" y="427"/>
                  <a:pt x="101" y="424"/>
                  <a:pt x="101" y="421"/>
                </a:cubicBezTo>
                <a:cubicBezTo>
                  <a:pt x="101" y="419"/>
                  <a:pt x="101" y="418"/>
                  <a:pt x="101" y="416"/>
                </a:cubicBezTo>
                <a:cubicBezTo>
                  <a:pt x="114" y="408"/>
                  <a:pt x="114" y="408"/>
                  <a:pt x="114" y="408"/>
                </a:cubicBezTo>
                <a:cubicBezTo>
                  <a:pt x="114" y="410"/>
                  <a:pt x="113" y="412"/>
                  <a:pt x="113" y="414"/>
                </a:cubicBezTo>
                <a:cubicBezTo>
                  <a:pt x="110" y="423"/>
                  <a:pt x="105" y="427"/>
                  <a:pt x="101" y="430"/>
                </a:cubicBezTo>
                <a:close/>
                <a:moveTo>
                  <a:pt x="101" y="413"/>
                </a:moveTo>
                <a:cubicBezTo>
                  <a:pt x="101" y="408"/>
                  <a:pt x="101" y="404"/>
                  <a:pt x="102" y="399"/>
                </a:cubicBezTo>
                <a:cubicBezTo>
                  <a:pt x="113" y="394"/>
                  <a:pt x="113" y="394"/>
                  <a:pt x="113" y="394"/>
                </a:cubicBezTo>
                <a:cubicBezTo>
                  <a:pt x="114" y="397"/>
                  <a:pt x="115" y="401"/>
                  <a:pt x="114" y="405"/>
                </a:cubicBezTo>
                <a:cubicBezTo>
                  <a:pt x="114" y="405"/>
                  <a:pt x="114" y="405"/>
                  <a:pt x="114" y="406"/>
                </a:cubicBezTo>
                <a:lnTo>
                  <a:pt x="101" y="413"/>
                </a:lnTo>
                <a:close/>
                <a:moveTo>
                  <a:pt x="102" y="396"/>
                </a:moveTo>
                <a:cubicBezTo>
                  <a:pt x="103" y="390"/>
                  <a:pt x="104" y="384"/>
                  <a:pt x="106" y="378"/>
                </a:cubicBezTo>
                <a:cubicBezTo>
                  <a:pt x="107" y="380"/>
                  <a:pt x="109" y="383"/>
                  <a:pt x="111" y="387"/>
                </a:cubicBezTo>
                <a:cubicBezTo>
                  <a:pt x="112" y="388"/>
                  <a:pt x="112" y="390"/>
                  <a:pt x="113" y="391"/>
                </a:cubicBezTo>
                <a:lnTo>
                  <a:pt x="102" y="396"/>
                </a:lnTo>
                <a:close/>
                <a:moveTo>
                  <a:pt x="100" y="396"/>
                </a:moveTo>
                <a:cubicBezTo>
                  <a:pt x="97" y="394"/>
                  <a:pt x="94" y="392"/>
                  <a:pt x="91" y="390"/>
                </a:cubicBezTo>
                <a:cubicBezTo>
                  <a:pt x="95" y="384"/>
                  <a:pt x="100" y="380"/>
                  <a:pt x="103" y="377"/>
                </a:cubicBezTo>
                <a:cubicBezTo>
                  <a:pt x="102" y="384"/>
                  <a:pt x="101" y="390"/>
                  <a:pt x="100" y="396"/>
                </a:cubicBezTo>
                <a:close/>
                <a:moveTo>
                  <a:pt x="89" y="393"/>
                </a:moveTo>
                <a:cubicBezTo>
                  <a:pt x="93" y="395"/>
                  <a:pt x="96" y="397"/>
                  <a:pt x="99" y="399"/>
                </a:cubicBezTo>
                <a:cubicBezTo>
                  <a:pt x="99" y="404"/>
                  <a:pt x="98" y="408"/>
                  <a:pt x="98" y="413"/>
                </a:cubicBezTo>
                <a:cubicBezTo>
                  <a:pt x="94" y="411"/>
                  <a:pt x="90" y="408"/>
                  <a:pt x="86" y="406"/>
                </a:cubicBezTo>
                <a:cubicBezTo>
                  <a:pt x="86" y="405"/>
                  <a:pt x="86" y="405"/>
                  <a:pt x="86" y="405"/>
                </a:cubicBezTo>
                <a:cubicBezTo>
                  <a:pt x="86" y="400"/>
                  <a:pt x="87" y="396"/>
                  <a:pt x="89" y="393"/>
                </a:cubicBezTo>
                <a:close/>
                <a:moveTo>
                  <a:pt x="85" y="409"/>
                </a:moveTo>
                <a:cubicBezTo>
                  <a:pt x="90" y="411"/>
                  <a:pt x="94" y="414"/>
                  <a:pt x="98" y="416"/>
                </a:cubicBezTo>
                <a:cubicBezTo>
                  <a:pt x="98" y="418"/>
                  <a:pt x="98" y="421"/>
                  <a:pt x="98" y="423"/>
                </a:cubicBezTo>
                <a:cubicBezTo>
                  <a:pt x="98" y="425"/>
                  <a:pt x="98" y="427"/>
                  <a:pt x="98" y="430"/>
                </a:cubicBezTo>
                <a:cubicBezTo>
                  <a:pt x="96" y="429"/>
                  <a:pt x="94" y="428"/>
                  <a:pt x="92" y="426"/>
                </a:cubicBezTo>
                <a:cubicBezTo>
                  <a:pt x="91" y="425"/>
                  <a:pt x="89" y="424"/>
                  <a:pt x="88" y="422"/>
                </a:cubicBezTo>
                <a:cubicBezTo>
                  <a:pt x="86" y="418"/>
                  <a:pt x="85" y="414"/>
                  <a:pt x="85" y="409"/>
                </a:cubicBezTo>
                <a:close/>
                <a:moveTo>
                  <a:pt x="67" y="374"/>
                </a:moveTo>
                <a:cubicBezTo>
                  <a:pt x="66" y="370"/>
                  <a:pt x="66" y="365"/>
                  <a:pt x="67" y="360"/>
                </a:cubicBezTo>
                <a:cubicBezTo>
                  <a:pt x="71" y="363"/>
                  <a:pt x="74" y="367"/>
                  <a:pt x="78" y="370"/>
                </a:cubicBezTo>
                <a:cubicBezTo>
                  <a:pt x="77" y="372"/>
                  <a:pt x="77" y="374"/>
                  <a:pt x="76" y="377"/>
                </a:cubicBezTo>
                <a:cubicBezTo>
                  <a:pt x="76" y="379"/>
                  <a:pt x="75" y="381"/>
                  <a:pt x="75" y="383"/>
                </a:cubicBezTo>
                <a:cubicBezTo>
                  <a:pt x="73" y="382"/>
                  <a:pt x="71" y="380"/>
                  <a:pt x="70" y="379"/>
                </a:cubicBezTo>
                <a:cubicBezTo>
                  <a:pt x="69" y="377"/>
                  <a:pt x="68" y="375"/>
                  <a:pt x="67" y="374"/>
                </a:cubicBezTo>
                <a:close/>
                <a:moveTo>
                  <a:pt x="79" y="376"/>
                </a:moveTo>
                <a:cubicBezTo>
                  <a:pt x="80" y="374"/>
                  <a:pt x="80" y="372"/>
                  <a:pt x="81" y="370"/>
                </a:cubicBezTo>
                <a:cubicBezTo>
                  <a:pt x="95" y="366"/>
                  <a:pt x="95" y="366"/>
                  <a:pt x="95" y="366"/>
                </a:cubicBezTo>
                <a:cubicBezTo>
                  <a:pt x="94" y="368"/>
                  <a:pt x="94" y="369"/>
                  <a:pt x="93" y="371"/>
                </a:cubicBezTo>
                <a:cubicBezTo>
                  <a:pt x="89" y="379"/>
                  <a:pt x="83" y="382"/>
                  <a:pt x="78" y="384"/>
                </a:cubicBezTo>
                <a:cubicBezTo>
                  <a:pt x="78" y="381"/>
                  <a:pt x="79" y="378"/>
                  <a:pt x="79" y="376"/>
                </a:cubicBezTo>
                <a:close/>
                <a:moveTo>
                  <a:pt x="96" y="362"/>
                </a:moveTo>
                <a:cubicBezTo>
                  <a:pt x="96" y="363"/>
                  <a:pt x="96" y="363"/>
                  <a:pt x="96" y="363"/>
                </a:cubicBezTo>
                <a:cubicBezTo>
                  <a:pt x="81" y="368"/>
                  <a:pt x="81" y="368"/>
                  <a:pt x="81" y="368"/>
                </a:cubicBezTo>
                <a:cubicBezTo>
                  <a:pt x="83" y="363"/>
                  <a:pt x="84" y="359"/>
                  <a:pt x="86" y="354"/>
                </a:cubicBezTo>
                <a:cubicBezTo>
                  <a:pt x="98" y="351"/>
                  <a:pt x="98" y="351"/>
                  <a:pt x="98" y="351"/>
                </a:cubicBezTo>
                <a:cubicBezTo>
                  <a:pt x="98" y="355"/>
                  <a:pt x="98" y="359"/>
                  <a:pt x="96" y="362"/>
                </a:cubicBezTo>
                <a:close/>
                <a:moveTo>
                  <a:pt x="87" y="352"/>
                </a:moveTo>
                <a:cubicBezTo>
                  <a:pt x="89" y="346"/>
                  <a:pt x="91" y="340"/>
                  <a:pt x="94" y="334"/>
                </a:cubicBezTo>
                <a:cubicBezTo>
                  <a:pt x="95" y="336"/>
                  <a:pt x="96" y="340"/>
                  <a:pt x="97" y="344"/>
                </a:cubicBezTo>
                <a:cubicBezTo>
                  <a:pt x="97" y="346"/>
                  <a:pt x="98" y="347"/>
                  <a:pt x="98" y="349"/>
                </a:cubicBezTo>
                <a:lnTo>
                  <a:pt x="87" y="352"/>
                </a:lnTo>
                <a:close/>
                <a:moveTo>
                  <a:pt x="84" y="351"/>
                </a:moveTo>
                <a:cubicBezTo>
                  <a:pt x="81" y="348"/>
                  <a:pt x="79" y="346"/>
                  <a:pt x="76" y="343"/>
                </a:cubicBezTo>
                <a:cubicBezTo>
                  <a:pt x="82" y="338"/>
                  <a:pt x="88" y="335"/>
                  <a:pt x="91" y="333"/>
                </a:cubicBezTo>
                <a:cubicBezTo>
                  <a:pt x="89" y="339"/>
                  <a:pt x="86" y="345"/>
                  <a:pt x="84" y="351"/>
                </a:cubicBezTo>
                <a:close/>
                <a:moveTo>
                  <a:pt x="75" y="345"/>
                </a:moveTo>
                <a:cubicBezTo>
                  <a:pt x="77" y="348"/>
                  <a:pt x="80" y="351"/>
                  <a:pt x="83" y="354"/>
                </a:cubicBezTo>
                <a:cubicBezTo>
                  <a:pt x="81" y="358"/>
                  <a:pt x="80" y="362"/>
                  <a:pt x="79" y="367"/>
                </a:cubicBezTo>
                <a:cubicBezTo>
                  <a:pt x="75" y="364"/>
                  <a:pt x="72" y="360"/>
                  <a:pt x="68" y="357"/>
                </a:cubicBezTo>
                <a:cubicBezTo>
                  <a:pt x="68" y="357"/>
                  <a:pt x="68" y="356"/>
                  <a:pt x="68" y="356"/>
                </a:cubicBezTo>
                <a:cubicBezTo>
                  <a:pt x="70" y="352"/>
                  <a:pt x="72" y="348"/>
                  <a:pt x="75" y="345"/>
                </a:cubicBezTo>
                <a:close/>
                <a:moveTo>
                  <a:pt x="57" y="322"/>
                </a:moveTo>
                <a:cubicBezTo>
                  <a:pt x="57" y="318"/>
                  <a:pt x="58" y="313"/>
                  <a:pt x="60" y="308"/>
                </a:cubicBezTo>
                <a:cubicBezTo>
                  <a:pt x="63" y="313"/>
                  <a:pt x="66" y="317"/>
                  <a:pt x="68" y="321"/>
                </a:cubicBezTo>
                <a:cubicBezTo>
                  <a:pt x="67" y="323"/>
                  <a:pt x="66" y="325"/>
                  <a:pt x="65" y="327"/>
                </a:cubicBezTo>
                <a:cubicBezTo>
                  <a:pt x="64" y="329"/>
                  <a:pt x="63" y="331"/>
                  <a:pt x="63" y="333"/>
                </a:cubicBezTo>
                <a:cubicBezTo>
                  <a:pt x="61" y="331"/>
                  <a:pt x="60" y="329"/>
                  <a:pt x="59" y="327"/>
                </a:cubicBezTo>
                <a:cubicBezTo>
                  <a:pt x="58" y="326"/>
                  <a:pt x="57" y="324"/>
                  <a:pt x="57" y="322"/>
                </a:cubicBezTo>
                <a:close/>
                <a:moveTo>
                  <a:pt x="71" y="322"/>
                </a:moveTo>
                <a:cubicBezTo>
                  <a:pt x="86" y="320"/>
                  <a:pt x="86" y="320"/>
                  <a:pt x="86" y="320"/>
                </a:cubicBezTo>
                <a:cubicBezTo>
                  <a:pt x="85" y="322"/>
                  <a:pt x="84" y="323"/>
                  <a:pt x="83" y="325"/>
                </a:cubicBezTo>
                <a:cubicBezTo>
                  <a:pt x="77" y="332"/>
                  <a:pt x="70" y="334"/>
                  <a:pt x="65" y="334"/>
                </a:cubicBezTo>
                <a:cubicBezTo>
                  <a:pt x="66" y="331"/>
                  <a:pt x="67" y="329"/>
                  <a:pt x="69" y="326"/>
                </a:cubicBezTo>
                <a:cubicBezTo>
                  <a:pt x="69" y="325"/>
                  <a:pt x="70" y="323"/>
                  <a:pt x="71" y="322"/>
                </a:cubicBezTo>
                <a:close/>
                <a:moveTo>
                  <a:pt x="88" y="317"/>
                </a:moveTo>
                <a:cubicBezTo>
                  <a:pt x="88" y="317"/>
                  <a:pt x="88" y="317"/>
                  <a:pt x="88" y="318"/>
                </a:cubicBezTo>
                <a:cubicBezTo>
                  <a:pt x="72" y="319"/>
                  <a:pt x="72" y="319"/>
                  <a:pt x="72" y="319"/>
                </a:cubicBezTo>
                <a:cubicBezTo>
                  <a:pt x="75" y="315"/>
                  <a:pt x="77" y="311"/>
                  <a:pt x="79" y="307"/>
                </a:cubicBezTo>
                <a:cubicBezTo>
                  <a:pt x="92" y="306"/>
                  <a:pt x="92" y="306"/>
                  <a:pt x="92" y="306"/>
                </a:cubicBezTo>
                <a:cubicBezTo>
                  <a:pt x="91" y="310"/>
                  <a:pt x="90" y="314"/>
                  <a:pt x="88" y="317"/>
                </a:cubicBezTo>
                <a:close/>
                <a:moveTo>
                  <a:pt x="81" y="304"/>
                </a:moveTo>
                <a:cubicBezTo>
                  <a:pt x="84" y="299"/>
                  <a:pt x="88" y="294"/>
                  <a:pt x="92" y="289"/>
                </a:cubicBezTo>
                <a:cubicBezTo>
                  <a:pt x="92" y="291"/>
                  <a:pt x="93" y="295"/>
                  <a:pt x="93" y="299"/>
                </a:cubicBezTo>
                <a:cubicBezTo>
                  <a:pt x="93" y="301"/>
                  <a:pt x="92" y="303"/>
                  <a:pt x="92" y="304"/>
                </a:cubicBezTo>
                <a:lnTo>
                  <a:pt x="81" y="304"/>
                </a:lnTo>
                <a:close/>
                <a:moveTo>
                  <a:pt x="78" y="303"/>
                </a:moveTo>
                <a:cubicBezTo>
                  <a:pt x="76" y="300"/>
                  <a:pt x="75" y="297"/>
                  <a:pt x="73" y="294"/>
                </a:cubicBezTo>
                <a:cubicBezTo>
                  <a:pt x="79" y="290"/>
                  <a:pt x="85" y="288"/>
                  <a:pt x="89" y="288"/>
                </a:cubicBezTo>
                <a:cubicBezTo>
                  <a:pt x="85" y="292"/>
                  <a:pt x="82" y="298"/>
                  <a:pt x="78" y="303"/>
                </a:cubicBezTo>
                <a:close/>
                <a:moveTo>
                  <a:pt x="70" y="296"/>
                </a:moveTo>
                <a:cubicBezTo>
                  <a:pt x="73" y="299"/>
                  <a:pt x="75" y="302"/>
                  <a:pt x="77" y="306"/>
                </a:cubicBezTo>
                <a:cubicBezTo>
                  <a:pt x="74" y="310"/>
                  <a:pt x="72" y="314"/>
                  <a:pt x="70" y="318"/>
                </a:cubicBezTo>
                <a:cubicBezTo>
                  <a:pt x="67" y="314"/>
                  <a:pt x="64" y="310"/>
                  <a:pt x="62" y="306"/>
                </a:cubicBezTo>
                <a:cubicBezTo>
                  <a:pt x="62" y="305"/>
                  <a:pt x="62" y="305"/>
                  <a:pt x="62" y="305"/>
                </a:cubicBezTo>
                <a:cubicBezTo>
                  <a:pt x="64" y="301"/>
                  <a:pt x="67" y="298"/>
                  <a:pt x="70" y="296"/>
                </a:cubicBezTo>
                <a:close/>
                <a:moveTo>
                  <a:pt x="59" y="269"/>
                </a:moveTo>
                <a:cubicBezTo>
                  <a:pt x="59" y="265"/>
                  <a:pt x="61" y="261"/>
                  <a:pt x="64" y="257"/>
                </a:cubicBezTo>
                <a:cubicBezTo>
                  <a:pt x="66" y="261"/>
                  <a:pt x="68" y="266"/>
                  <a:pt x="70" y="270"/>
                </a:cubicBezTo>
                <a:cubicBezTo>
                  <a:pt x="68" y="272"/>
                  <a:pt x="67" y="274"/>
                  <a:pt x="65" y="275"/>
                </a:cubicBezTo>
                <a:cubicBezTo>
                  <a:pt x="64" y="277"/>
                  <a:pt x="63" y="279"/>
                  <a:pt x="61" y="281"/>
                </a:cubicBezTo>
                <a:cubicBezTo>
                  <a:pt x="60" y="279"/>
                  <a:pt x="59" y="277"/>
                  <a:pt x="59" y="275"/>
                </a:cubicBezTo>
                <a:cubicBezTo>
                  <a:pt x="58" y="273"/>
                  <a:pt x="58" y="271"/>
                  <a:pt x="59" y="269"/>
                </a:cubicBezTo>
                <a:close/>
                <a:moveTo>
                  <a:pt x="72" y="272"/>
                </a:moveTo>
                <a:cubicBezTo>
                  <a:pt x="87" y="274"/>
                  <a:pt x="87" y="274"/>
                  <a:pt x="87" y="274"/>
                </a:cubicBezTo>
                <a:cubicBezTo>
                  <a:pt x="86" y="275"/>
                  <a:pt x="84" y="276"/>
                  <a:pt x="83" y="277"/>
                </a:cubicBezTo>
                <a:cubicBezTo>
                  <a:pt x="75" y="283"/>
                  <a:pt x="69" y="283"/>
                  <a:pt x="64" y="282"/>
                </a:cubicBezTo>
                <a:cubicBezTo>
                  <a:pt x="65" y="280"/>
                  <a:pt x="67" y="278"/>
                  <a:pt x="69" y="276"/>
                </a:cubicBezTo>
                <a:cubicBezTo>
                  <a:pt x="70" y="274"/>
                  <a:pt x="71" y="273"/>
                  <a:pt x="72" y="272"/>
                </a:cubicBezTo>
                <a:close/>
                <a:moveTo>
                  <a:pt x="90" y="271"/>
                </a:moveTo>
                <a:cubicBezTo>
                  <a:pt x="89" y="271"/>
                  <a:pt x="89" y="271"/>
                  <a:pt x="89" y="272"/>
                </a:cubicBezTo>
                <a:cubicBezTo>
                  <a:pt x="74" y="269"/>
                  <a:pt x="74" y="269"/>
                  <a:pt x="74" y="269"/>
                </a:cubicBezTo>
                <a:cubicBezTo>
                  <a:pt x="77" y="266"/>
                  <a:pt x="80" y="262"/>
                  <a:pt x="83" y="259"/>
                </a:cubicBezTo>
                <a:cubicBezTo>
                  <a:pt x="95" y="261"/>
                  <a:pt x="95" y="261"/>
                  <a:pt x="95" y="261"/>
                </a:cubicBezTo>
                <a:cubicBezTo>
                  <a:pt x="94" y="265"/>
                  <a:pt x="92" y="268"/>
                  <a:pt x="90" y="271"/>
                </a:cubicBezTo>
                <a:close/>
                <a:moveTo>
                  <a:pt x="98" y="255"/>
                </a:moveTo>
                <a:cubicBezTo>
                  <a:pt x="97" y="256"/>
                  <a:pt x="97" y="258"/>
                  <a:pt x="96" y="259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90" y="252"/>
                  <a:pt x="94" y="248"/>
                  <a:pt x="99" y="244"/>
                </a:cubicBezTo>
                <a:cubicBezTo>
                  <a:pt x="99" y="247"/>
                  <a:pt x="99" y="250"/>
                  <a:pt x="98" y="255"/>
                </a:cubicBezTo>
                <a:close/>
                <a:moveTo>
                  <a:pt x="83" y="255"/>
                </a:moveTo>
                <a:cubicBezTo>
                  <a:pt x="82" y="252"/>
                  <a:pt x="81" y="249"/>
                  <a:pt x="79" y="245"/>
                </a:cubicBezTo>
                <a:cubicBezTo>
                  <a:pt x="86" y="243"/>
                  <a:pt x="93" y="242"/>
                  <a:pt x="97" y="242"/>
                </a:cubicBezTo>
                <a:cubicBezTo>
                  <a:pt x="92" y="246"/>
                  <a:pt x="88" y="251"/>
                  <a:pt x="83" y="255"/>
                </a:cubicBezTo>
                <a:close/>
                <a:moveTo>
                  <a:pt x="77" y="246"/>
                </a:moveTo>
                <a:cubicBezTo>
                  <a:pt x="78" y="250"/>
                  <a:pt x="80" y="254"/>
                  <a:pt x="81" y="257"/>
                </a:cubicBezTo>
                <a:cubicBezTo>
                  <a:pt x="78" y="261"/>
                  <a:pt x="75" y="264"/>
                  <a:pt x="72" y="268"/>
                </a:cubicBezTo>
                <a:cubicBezTo>
                  <a:pt x="70" y="263"/>
                  <a:pt x="68" y="259"/>
                  <a:pt x="66" y="254"/>
                </a:cubicBezTo>
                <a:cubicBezTo>
                  <a:pt x="66" y="254"/>
                  <a:pt x="66" y="254"/>
                  <a:pt x="67" y="253"/>
                </a:cubicBezTo>
                <a:cubicBezTo>
                  <a:pt x="70" y="250"/>
                  <a:pt x="73" y="248"/>
                  <a:pt x="77" y="246"/>
                </a:cubicBezTo>
                <a:close/>
                <a:moveTo>
                  <a:pt x="84" y="223"/>
                </a:moveTo>
                <a:cubicBezTo>
                  <a:pt x="98" y="228"/>
                  <a:pt x="98" y="228"/>
                  <a:pt x="98" y="228"/>
                </a:cubicBezTo>
                <a:cubicBezTo>
                  <a:pt x="96" y="229"/>
                  <a:pt x="94" y="230"/>
                  <a:pt x="93" y="231"/>
                </a:cubicBezTo>
                <a:cubicBezTo>
                  <a:pt x="84" y="235"/>
                  <a:pt x="78" y="234"/>
                  <a:pt x="73" y="232"/>
                </a:cubicBezTo>
                <a:cubicBezTo>
                  <a:pt x="75" y="230"/>
                  <a:pt x="77" y="228"/>
                  <a:pt x="79" y="226"/>
                </a:cubicBezTo>
                <a:cubicBezTo>
                  <a:pt x="81" y="225"/>
                  <a:pt x="82" y="224"/>
                  <a:pt x="84" y="223"/>
                </a:cubicBezTo>
                <a:close/>
                <a:moveTo>
                  <a:pt x="101" y="226"/>
                </a:moveTo>
                <a:cubicBezTo>
                  <a:pt x="101" y="226"/>
                  <a:pt x="101" y="227"/>
                  <a:pt x="100" y="227"/>
                </a:cubicBezTo>
                <a:cubicBezTo>
                  <a:pt x="86" y="221"/>
                  <a:pt x="86" y="221"/>
                  <a:pt x="86" y="221"/>
                </a:cubicBezTo>
                <a:cubicBezTo>
                  <a:pt x="90" y="219"/>
                  <a:pt x="93" y="216"/>
                  <a:pt x="97" y="213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07" y="221"/>
                  <a:pt x="104" y="224"/>
                  <a:pt x="101" y="226"/>
                </a:cubicBezTo>
                <a:close/>
                <a:moveTo>
                  <a:pt x="110" y="216"/>
                </a:moveTo>
                <a:cubicBezTo>
                  <a:pt x="100" y="212"/>
                  <a:pt x="100" y="212"/>
                  <a:pt x="100" y="212"/>
                </a:cubicBezTo>
                <a:cubicBezTo>
                  <a:pt x="105" y="208"/>
                  <a:pt x="110" y="205"/>
                  <a:pt x="116" y="202"/>
                </a:cubicBezTo>
                <a:cubicBezTo>
                  <a:pt x="115" y="205"/>
                  <a:pt x="114" y="208"/>
                  <a:pt x="112" y="212"/>
                </a:cubicBezTo>
                <a:cubicBezTo>
                  <a:pt x="112" y="214"/>
                  <a:pt x="111" y="215"/>
                  <a:pt x="110" y="216"/>
                </a:cubicBezTo>
                <a:close/>
                <a:moveTo>
                  <a:pt x="98" y="210"/>
                </a:moveTo>
                <a:cubicBezTo>
                  <a:pt x="97" y="206"/>
                  <a:pt x="97" y="203"/>
                  <a:pt x="97" y="199"/>
                </a:cubicBezTo>
                <a:cubicBezTo>
                  <a:pt x="104" y="198"/>
                  <a:pt x="110" y="199"/>
                  <a:pt x="114" y="200"/>
                </a:cubicBezTo>
                <a:cubicBezTo>
                  <a:pt x="109" y="203"/>
                  <a:pt x="103" y="206"/>
                  <a:pt x="98" y="210"/>
                </a:cubicBezTo>
                <a:close/>
                <a:moveTo>
                  <a:pt x="94" y="200"/>
                </a:moveTo>
                <a:cubicBezTo>
                  <a:pt x="94" y="204"/>
                  <a:pt x="95" y="207"/>
                  <a:pt x="95" y="211"/>
                </a:cubicBezTo>
                <a:cubicBezTo>
                  <a:pt x="92" y="214"/>
                  <a:pt x="88" y="217"/>
                  <a:pt x="84" y="219"/>
                </a:cubicBezTo>
                <a:cubicBezTo>
                  <a:pt x="83" y="215"/>
                  <a:pt x="82" y="210"/>
                  <a:pt x="82" y="205"/>
                </a:cubicBezTo>
                <a:cubicBezTo>
                  <a:pt x="82" y="205"/>
                  <a:pt x="82" y="204"/>
                  <a:pt x="82" y="204"/>
                </a:cubicBezTo>
                <a:cubicBezTo>
                  <a:pt x="86" y="202"/>
                  <a:pt x="90" y="200"/>
                  <a:pt x="94" y="200"/>
                </a:cubicBezTo>
                <a:close/>
                <a:moveTo>
                  <a:pt x="79" y="207"/>
                </a:moveTo>
                <a:cubicBezTo>
                  <a:pt x="80" y="212"/>
                  <a:pt x="81" y="217"/>
                  <a:pt x="82" y="221"/>
                </a:cubicBezTo>
                <a:cubicBezTo>
                  <a:pt x="80" y="223"/>
                  <a:pt x="78" y="224"/>
                  <a:pt x="76" y="225"/>
                </a:cubicBezTo>
                <a:cubicBezTo>
                  <a:pt x="75" y="227"/>
                  <a:pt x="73" y="228"/>
                  <a:pt x="71" y="230"/>
                </a:cubicBezTo>
                <a:cubicBezTo>
                  <a:pt x="70" y="228"/>
                  <a:pt x="70" y="226"/>
                  <a:pt x="70" y="223"/>
                </a:cubicBezTo>
                <a:cubicBezTo>
                  <a:pt x="70" y="221"/>
                  <a:pt x="70" y="220"/>
                  <a:pt x="71" y="218"/>
                </a:cubicBezTo>
                <a:cubicBezTo>
                  <a:pt x="72" y="214"/>
                  <a:pt x="75" y="210"/>
                  <a:pt x="79" y="207"/>
                </a:cubicBezTo>
                <a:close/>
                <a:moveTo>
                  <a:pt x="105" y="178"/>
                </a:moveTo>
                <a:cubicBezTo>
                  <a:pt x="118" y="187"/>
                  <a:pt x="118" y="187"/>
                  <a:pt x="118" y="187"/>
                </a:cubicBezTo>
                <a:cubicBezTo>
                  <a:pt x="116" y="187"/>
                  <a:pt x="114" y="188"/>
                  <a:pt x="113" y="188"/>
                </a:cubicBezTo>
                <a:cubicBezTo>
                  <a:pt x="104" y="190"/>
                  <a:pt x="97" y="188"/>
                  <a:pt x="93" y="185"/>
                </a:cubicBezTo>
                <a:cubicBezTo>
                  <a:pt x="96" y="183"/>
                  <a:pt x="98" y="182"/>
                  <a:pt x="101" y="181"/>
                </a:cubicBezTo>
                <a:cubicBezTo>
                  <a:pt x="102" y="180"/>
                  <a:pt x="104" y="179"/>
                  <a:pt x="105" y="178"/>
                </a:cubicBezTo>
                <a:close/>
                <a:moveTo>
                  <a:pt x="122" y="185"/>
                </a:moveTo>
                <a:cubicBezTo>
                  <a:pt x="121" y="185"/>
                  <a:pt x="121" y="185"/>
                  <a:pt x="121" y="186"/>
                </a:cubicBezTo>
                <a:cubicBezTo>
                  <a:pt x="108" y="177"/>
                  <a:pt x="108" y="177"/>
                  <a:pt x="108" y="177"/>
                </a:cubicBezTo>
                <a:cubicBezTo>
                  <a:pt x="112" y="175"/>
                  <a:pt x="117" y="173"/>
                  <a:pt x="121" y="172"/>
                </a:cubicBezTo>
                <a:cubicBezTo>
                  <a:pt x="131" y="179"/>
                  <a:pt x="131" y="179"/>
                  <a:pt x="131" y="179"/>
                </a:cubicBezTo>
                <a:cubicBezTo>
                  <a:pt x="128" y="182"/>
                  <a:pt x="125" y="184"/>
                  <a:pt x="122" y="185"/>
                </a:cubicBezTo>
                <a:close/>
                <a:moveTo>
                  <a:pt x="133" y="178"/>
                </a:moveTo>
                <a:cubicBezTo>
                  <a:pt x="124" y="171"/>
                  <a:pt x="124" y="171"/>
                  <a:pt x="124" y="171"/>
                </a:cubicBezTo>
                <a:cubicBezTo>
                  <a:pt x="130" y="168"/>
                  <a:pt x="136" y="167"/>
                  <a:pt x="142" y="165"/>
                </a:cubicBezTo>
                <a:cubicBezTo>
                  <a:pt x="140" y="167"/>
                  <a:pt x="139" y="170"/>
                  <a:pt x="136" y="174"/>
                </a:cubicBezTo>
                <a:cubicBezTo>
                  <a:pt x="135" y="175"/>
                  <a:pt x="134" y="176"/>
                  <a:pt x="133" y="178"/>
                </a:cubicBezTo>
                <a:close/>
                <a:moveTo>
                  <a:pt x="122" y="168"/>
                </a:moveTo>
                <a:cubicBezTo>
                  <a:pt x="123" y="165"/>
                  <a:pt x="123" y="161"/>
                  <a:pt x="123" y="158"/>
                </a:cubicBezTo>
                <a:cubicBezTo>
                  <a:pt x="130" y="158"/>
                  <a:pt x="137" y="161"/>
                  <a:pt x="141" y="163"/>
                </a:cubicBezTo>
                <a:cubicBezTo>
                  <a:pt x="134" y="164"/>
                  <a:pt x="128" y="166"/>
                  <a:pt x="122" y="168"/>
                </a:cubicBezTo>
                <a:close/>
                <a:moveTo>
                  <a:pt x="120" y="169"/>
                </a:moveTo>
                <a:cubicBezTo>
                  <a:pt x="115" y="171"/>
                  <a:pt x="111" y="173"/>
                  <a:pt x="107" y="175"/>
                </a:cubicBezTo>
                <a:cubicBezTo>
                  <a:pt x="107" y="170"/>
                  <a:pt x="107" y="165"/>
                  <a:pt x="107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2" y="158"/>
                  <a:pt x="117" y="157"/>
                  <a:pt x="121" y="158"/>
                </a:cubicBezTo>
                <a:cubicBezTo>
                  <a:pt x="120" y="161"/>
                  <a:pt x="120" y="165"/>
                  <a:pt x="120" y="169"/>
                </a:cubicBezTo>
                <a:close/>
                <a:moveTo>
                  <a:pt x="104" y="176"/>
                </a:moveTo>
                <a:cubicBezTo>
                  <a:pt x="102" y="177"/>
                  <a:pt x="100" y="178"/>
                  <a:pt x="98" y="179"/>
                </a:cubicBezTo>
                <a:cubicBezTo>
                  <a:pt x="96" y="180"/>
                  <a:pt x="94" y="181"/>
                  <a:pt x="92" y="182"/>
                </a:cubicBezTo>
                <a:cubicBezTo>
                  <a:pt x="92" y="180"/>
                  <a:pt x="92" y="178"/>
                  <a:pt x="92" y="176"/>
                </a:cubicBezTo>
                <a:cubicBezTo>
                  <a:pt x="93" y="174"/>
                  <a:pt x="93" y="172"/>
                  <a:pt x="94" y="170"/>
                </a:cubicBezTo>
                <a:cubicBezTo>
                  <a:pt x="96" y="167"/>
                  <a:pt x="100" y="164"/>
                  <a:pt x="105" y="161"/>
                </a:cubicBezTo>
                <a:cubicBezTo>
                  <a:pt x="104" y="166"/>
                  <a:pt x="104" y="171"/>
                  <a:pt x="104" y="176"/>
                </a:cubicBezTo>
                <a:close/>
                <a:moveTo>
                  <a:pt x="124" y="134"/>
                </a:moveTo>
                <a:cubicBezTo>
                  <a:pt x="125" y="132"/>
                  <a:pt x="126" y="130"/>
                  <a:pt x="127" y="129"/>
                </a:cubicBezTo>
                <a:cubicBezTo>
                  <a:pt x="130" y="126"/>
                  <a:pt x="134" y="124"/>
                  <a:pt x="139" y="123"/>
                </a:cubicBezTo>
                <a:cubicBezTo>
                  <a:pt x="138" y="127"/>
                  <a:pt x="137" y="132"/>
                  <a:pt x="135" y="137"/>
                </a:cubicBezTo>
                <a:cubicBezTo>
                  <a:pt x="133" y="137"/>
                  <a:pt x="131" y="138"/>
                  <a:pt x="129" y="138"/>
                </a:cubicBezTo>
                <a:cubicBezTo>
                  <a:pt x="127" y="139"/>
                  <a:pt x="124" y="140"/>
                  <a:pt x="122" y="140"/>
                </a:cubicBezTo>
                <a:cubicBezTo>
                  <a:pt x="122" y="138"/>
                  <a:pt x="123" y="136"/>
                  <a:pt x="124" y="134"/>
                </a:cubicBezTo>
                <a:close/>
                <a:moveTo>
                  <a:pt x="136" y="139"/>
                </a:moveTo>
                <a:cubicBezTo>
                  <a:pt x="147" y="150"/>
                  <a:pt x="147" y="150"/>
                  <a:pt x="147" y="150"/>
                </a:cubicBezTo>
                <a:cubicBezTo>
                  <a:pt x="145" y="150"/>
                  <a:pt x="143" y="150"/>
                  <a:pt x="141" y="150"/>
                </a:cubicBezTo>
                <a:cubicBezTo>
                  <a:pt x="132" y="150"/>
                  <a:pt x="127" y="147"/>
                  <a:pt x="123" y="143"/>
                </a:cubicBezTo>
                <a:cubicBezTo>
                  <a:pt x="126" y="142"/>
                  <a:pt x="128" y="141"/>
                  <a:pt x="131" y="141"/>
                </a:cubicBezTo>
                <a:cubicBezTo>
                  <a:pt x="133" y="140"/>
                  <a:pt x="135" y="140"/>
                  <a:pt x="136" y="139"/>
                </a:cubicBezTo>
                <a:close/>
                <a:moveTo>
                  <a:pt x="151" y="149"/>
                </a:moveTo>
                <a:cubicBezTo>
                  <a:pt x="151" y="150"/>
                  <a:pt x="150" y="150"/>
                  <a:pt x="150" y="150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44" y="138"/>
                  <a:pt x="148" y="137"/>
                  <a:pt x="153" y="136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58" y="147"/>
                  <a:pt x="155" y="149"/>
                  <a:pt x="151" y="149"/>
                </a:cubicBezTo>
                <a:close/>
                <a:moveTo>
                  <a:pt x="163" y="144"/>
                </a:moveTo>
                <a:cubicBezTo>
                  <a:pt x="156" y="136"/>
                  <a:pt x="156" y="136"/>
                  <a:pt x="156" y="136"/>
                </a:cubicBezTo>
                <a:cubicBezTo>
                  <a:pt x="162" y="135"/>
                  <a:pt x="168" y="134"/>
                  <a:pt x="175" y="134"/>
                </a:cubicBezTo>
                <a:cubicBezTo>
                  <a:pt x="173" y="136"/>
                  <a:pt x="170" y="139"/>
                  <a:pt x="167" y="141"/>
                </a:cubicBezTo>
                <a:cubicBezTo>
                  <a:pt x="166" y="142"/>
                  <a:pt x="165" y="143"/>
                  <a:pt x="163" y="144"/>
                </a:cubicBezTo>
                <a:close/>
                <a:moveTo>
                  <a:pt x="155" y="133"/>
                </a:moveTo>
                <a:cubicBezTo>
                  <a:pt x="156" y="130"/>
                  <a:pt x="157" y="126"/>
                  <a:pt x="158" y="123"/>
                </a:cubicBezTo>
                <a:cubicBezTo>
                  <a:pt x="165" y="125"/>
                  <a:pt x="171" y="129"/>
                  <a:pt x="174" y="131"/>
                </a:cubicBezTo>
                <a:cubicBezTo>
                  <a:pt x="168" y="132"/>
                  <a:pt x="161" y="132"/>
                  <a:pt x="155" y="133"/>
                </a:cubicBezTo>
                <a:close/>
                <a:moveTo>
                  <a:pt x="152" y="133"/>
                </a:moveTo>
                <a:cubicBezTo>
                  <a:pt x="148" y="134"/>
                  <a:pt x="143" y="135"/>
                  <a:pt x="138" y="136"/>
                </a:cubicBezTo>
                <a:cubicBezTo>
                  <a:pt x="139" y="131"/>
                  <a:pt x="141" y="127"/>
                  <a:pt x="142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8" y="121"/>
                  <a:pt x="152" y="121"/>
                  <a:pt x="156" y="122"/>
                </a:cubicBezTo>
                <a:cubicBezTo>
                  <a:pt x="154" y="126"/>
                  <a:pt x="153" y="130"/>
                  <a:pt x="152" y="133"/>
                </a:cubicBezTo>
                <a:close/>
                <a:moveTo>
                  <a:pt x="175" y="108"/>
                </a:moveTo>
                <a:cubicBezTo>
                  <a:pt x="183" y="121"/>
                  <a:pt x="183" y="121"/>
                  <a:pt x="183" y="121"/>
                </a:cubicBezTo>
                <a:cubicBezTo>
                  <a:pt x="181" y="120"/>
                  <a:pt x="179" y="120"/>
                  <a:pt x="178" y="120"/>
                </a:cubicBezTo>
                <a:cubicBezTo>
                  <a:pt x="169" y="118"/>
                  <a:pt x="164" y="113"/>
                  <a:pt x="161" y="108"/>
                </a:cubicBezTo>
                <a:cubicBezTo>
                  <a:pt x="164" y="108"/>
                  <a:pt x="167" y="108"/>
                  <a:pt x="170" y="108"/>
                </a:cubicBezTo>
                <a:cubicBezTo>
                  <a:pt x="171" y="108"/>
                  <a:pt x="173" y="108"/>
                  <a:pt x="175" y="108"/>
                </a:cubicBezTo>
                <a:close/>
                <a:moveTo>
                  <a:pt x="186" y="121"/>
                </a:moveTo>
                <a:cubicBezTo>
                  <a:pt x="178" y="108"/>
                  <a:pt x="178" y="108"/>
                  <a:pt x="178" y="108"/>
                </a:cubicBezTo>
                <a:cubicBezTo>
                  <a:pt x="183" y="108"/>
                  <a:pt x="187" y="108"/>
                  <a:pt x="192" y="108"/>
                </a:cubicBezTo>
                <a:cubicBezTo>
                  <a:pt x="198" y="119"/>
                  <a:pt x="198" y="119"/>
                  <a:pt x="198" y="119"/>
                </a:cubicBezTo>
                <a:cubicBezTo>
                  <a:pt x="194" y="120"/>
                  <a:pt x="191" y="121"/>
                  <a:pt x="187" y="121"/>
                </a:cubicBezTo>
                <a:cubicBezTo>
                  <a:pt x="187" y="121"/>
                  <a:pt x="186" y="121"/>
                  <a:pt x="186" y="121"/>
                </a:cubicBezTo>
                <a:close/>
                <a:moveTo>
                  <a:pt x="200" y="118"/>
                </a:moveTo>
                <a:cubicBezTo>
                  <a:pt x="195" y="108"/>
                  <a:pt x="195" y="108"/>
                  <a:pt x="195" y="108"/>
                </a:cubicBezTo>
                <a:cubicBezTo>
                  <a:pt x="201" y="109"/>
                  <a:pt x="207" y="110"/>
                  <a:pt x="213" y="111"/>
                </a:cubicBezTo>
                <a:cubicBezTo>
                  <a:pt x="211" y="112"/>
                  <a:pt x="208" y="114"/>
                  <a:pt x="205" y="116"/>
                </a:cubicBezTo>
                <a:cubicBezTo>
                  <a:pt x="203" y="117"/>
                  <a:pt x="202" y="118"/>
                  <a:pt x="200" y="118"/>
                </a:cubicBezTo>
                <a:close/>
                <a:moveTo>
                  <a:pt x="195" y="106"/>
                </a:moveTo>
                <a:cubicBezTo>
                  <a:pt x="196" y="103"/>
                  <a:pt x="198" y="100"/>
                  <a:pt x="200" y="96"/>
                </a:cubicBezTo>
                <a:cubicBezTo>
                  <a:pt x="206" y="100"/>
                  <a:pt x="211" y="105"/>
                  <a:pt x="213" y="108"/>
                </a:cubicBezTo>
                <a:cubicBezTo>
                  <a:pt x="207" y="107"/>
                  <a:pt x="201" y="106"/>
                  <a:pt x="195" y="106"/>
                </a:cubicBezTo>
                <a:close/>
                <a:moveTo>
                  <a:pt x="192" y="105"/>
                </a:moveTo>
                <a:cubicBezTo>
                  <a:pt x="187" y="105"/>
                  <a:pt x="182" y="105"/>
                  <a:pt x="178" y="105"/>
                </a:cubicBezTo>
                <a:cubicBezTo>
                  <a:pt x="180" y="101"/>
                  <a:pt x="182" y="96"/>
                  <a:pt x="184" y="92"/>
                </a:cubicBezTo>
                <a:cubicBezTo>
                  <a:pt x="185" y="92"/>
                  <a:pt x="185" y="92"/>
                  <a:pt x="185" y="92"/>
                </a:cubicBezTo>
                <a:cubicBezTo>
                  <a:pt x="190" y="92"/>
                  <a:pt x="194" y="93"/>
                  <a:pt x="197" y="95"/>
                </a:cubicBezTo>
                <a:cubicBezTo>
                  <a:pt x="195" y="99"/>
                  <a:pt x="193" y="102"/>
                  <a:pt x="192" y="105"/>
                </a:cubicBezTo>
                <a:close/>
                <a:moveTo>
                  <a:pt x="175" y="105"/>
                </a:moveTo>
                <a:cubicBezTo>
                  <a:pt x="172" y="105"/>
                  <a:pt x="170" y="105"/>
                  <a:pt x="168" y="105"/>
                </a:cubicBezTo>
                <a:cubicBezTo>
                  <a:pt x="166" y="105"/>
                  <a:pt x="163" y="106"/>
                  <a:pt x="161" y="106"/>
                </a:cubicBezTo>
                <a:cubicBezTo>
                  <a:pt x="162" y="103"/>
                  <a:pt x="163" y="101"/>
                  <a:pt x="164" y="100"/>
                </a:cubicBezTo>
                <a:cubicBezTo>
                  <a:pt x="165" y="98"/>
                  <a:pt x="167" y="97"/>
                  <a:pt x="168" y="96"/>
                </a:cubicBezTo>
                <a:cubicBezTo>
                  <a:pt x="172" y="94"/>
                  <a:pt x="176" y="92"/>
                  <a:pt x="181" y="92"/>
                </a:cubicBezTo>
                <a:cubicBezTo>
                  <a:pt x="179" y="96"/>
                  <a:pt x="177" y="101"/>
                  <a:pt x="175" y="105"/>
                </a:cubicBezTo>
                <a:close/>
                <a:moveTo>
                  <a:pt x="219" y="85"/>
                </a:moveTo>
                <a:cubicBezTo>
                  <a:pt x="225" y="99"/>
                  <a:pt x="225" y="99"/>
                  <a:pt x="225" y="99"/>
                </a:cubicBezTo>
                <a:cubicBezTo>
                  <a:pt x="223" y="99"/>
                  <a:pt x="221" y="98"/>
                  <a:pt x="219" y="97"/>
                </a:cubicBezTo>
                <a:cubicBezTo>
                  <a:pt x="211" y="94"/>
                  <a:pt x="207" y="88"/>
                  <a:pt x="206" y="83"/>
                </a:cubicBezTo>
                <a:cubicBezTo>
                  <a:pt x="209" y="83"/>
                  <a:pt x="211" y="84"/>
                  <a:pt x="214" y="84"/>
                </a:cubicBezTo>
                <a:cubicBezTo>
                  <a:pt x="216" y="85"/>
                  <a:pt x="218" y="85"/>
                  <a:pt x="219" y="85"/>
                </a:cubicBezTo>
                <a:close/>
                <a:moveTo>
                  <a:pt x="227" y="100"/>
                </a:moveTo>
                <a:cubicBezTo>
                  <a:pt x="222" y="86"/>
                  <a:pt x="222" y="86"/>
                  <a:pt x="222" y="86"/>
                </a:cubicBezTo>
                <a:cubicBezTo>
                  <a:pt x="227" y="87"/>
                  <a:pt x="231" y="88"/>
                  <a:pt x="236" y="89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6" y="102"/>
                  <a:pt x="232" y="101"/>
                  <a:pt x="228" y="101"/>
                </a:cubicBezTo>
                <a:cubicBezTo>
                  <a:pt x="228" y="101"/>
                  <a:pt x="228" y="100"/>
                  <a:pt x="227" y="100"/>
                </a:cubicBezTo>
                <a:close/>
                <a:moveTo>
                  <a:pt x="242" y="101"/>
                </a:moveTo>
                <a:cubicBezTo>
                  <a:pt x="238" y="90"/>
                  <a:pt x="238" y="90"/>
                  <a:pt x="238" y="90"/>
                </a:cubicBezTo>
                <a:cubicBezTo>
                  <a:pt x="245" y="92"/>
                  <a:pt x="251" y="94"/>
                  <a:pt x="256" y="96"/>
                </a:cubicBezTo>
                <a:cubicBezTo>
                  <a:pt x="254" y="98"/>
                  <a:pt x="251" y="99"/>
                  <a:pt x="247" y="100"/>
                </a:cubicBezTo>
                <a:cubicBezTo>
                  <a:pt x="245" y="101"/>
                  <a:pt x="243" y="101"/>
                  <a:pt x="242" y="101"/>
                </a:cubicBezTo>
                <a:close/>
                <a:moveTo>
                  <a:pt x="239" y="88"/>
                </a:moveTo>
                <a:cubicBezTo>
                  <a:pt x="241" y="85"/>
                  <a:pt x="244" y="82"/>
                  <a:pt x="246" y="80"/>
                </a:cubicBezTo>
                <a:cubicBezTo>
                  <a:pt x="251" y="84"/>
                  <a:pt x="255" y="90"/>
                  <a:pt x="257" y="94"/>
                </a:cubicBezTo>
                <a:cubicBezTo>
                  <a:pt x="251" y="92"/>
                  <a:pt x="245" y="89"/>
                  <a:pt x="239" y="88"/>
                </a:cubicBezTo>
                <a:close/>
                <a:moveTo>
                  <a:pt x="236" y="87"/>
                </a:moveTo>
                <a:cubicBezTo>
                  <a:pt x="232" y="85"/>
                  <a:pt x="227" y="84"/>
                  <a:pt x="223" y="83"/>
                </a:cubicBezTo>
                <a:cubicBezTo>
                  <a:pt x="226" y="79"/>
                  <a:pt x="229" y="76"/>
                  <a:pt x="232" y="72"/>
                </a:cubicBezTo>
                <a:cubicBezTo>
                  <a:pt x="232" y="72"/>
                  <a:pt x="233" y="72"/>
                  <a:pt x="233" y="72"/>
                </a:cubicBezTo>
                <a:cubicBezTo>
                  <a:pt x="237" y="73"/>
                  <a:pt x="241" y="75"/>
                  <a:pt x="244" y="78"/>
                </a:cubicBezTo>
                <a:cubicBezTo>
                  <a:pt x="241" y="81"/>
                  <a:pt x="239" y="84"/>
                  <a:pt x="236" y="87"/>
                </a:cubicBezTo>
                <a:close/>
                <a:moveTo>
                  <a:pt x="220" y="83"/>
                </a:moveTo>
                <a:cubicBezTo>
                  <a:pt x="217" y="82"/>
                  <a:pt x="215" y="82"/>
                  <a:pt x="213" y="81"/>
                </a:cubicBezTo>
                <a:cubicBezTo>
                  <a:pt x="211" y="81"/>
                  <a:pt x="208" y="81"/>
                  <a:pt x="206" y="80"/>
                </a:cubicBezTo>
                <a:cubicBezTo>
                  <a:pt x="207" y="78"/>
                  <a:pt x="209" y="76"/>
                  <a:pt x="210" y="75"/>
                </a:cubicBezTo>
                <a:cubicBezTo>
                  <a:pt x="212" y="74"/>
                  <a:pt x="214" y="73"/>
                  <a:pt x="215" y="72"/>
                </a:cubicBezTo>
                <a:cubicBezTo>
                  <a:pt x="219" y="71"/>
                  <a:pt x="224" y="70"/>
                  <a:pt x="229" y="71"/>
                </a:cubicBezTo>
                <a:cubicBezTo>
                  <a:pt x="226" y="75"/>
                  <a:pt x="223" y="79"/>
                  <a:pt x="220" y="83"/>
                </a:cubicBezTo>
                <a:close/>
                <a:moveTo>
                  <a:pt x="268" y="73"/>
                </a:moveTo>
                <a:cubicBezTo>
                  <a:pt x="270" y="88"/>
                  <a:pt x="270" y="88"/>
                  <a:pt x="270" y="88"/>
                </a:cubicBezTo>
                <a:cubicBezTo>
                  <a:pt x="268" y="87"/>
                  <a:pt x="266" y="86"/>
                  <a:pt x="265" y="85"/>
                </a:cubicBezTo>
                <a:cubicBezTo>
                  <a:pt x="258" y="79"/>
                  <a:pt x="255" y="73"/>
                  <a:pt x="255" y="68"/>
                </a:cubicBezTo>
                <a:cubicBezTo>
                  <a:pt x="258" y="69"/>
                  <a:pt x="260" y="70"/>
                  <a:pt x="263" y="71"/>
                </a:cubicBezTo>
                <a:cubicBezTo>
                  <a:pt x="264" y="71"/>
                  <a:pt x="266" y="72"/>
                  <a:pt x="268" y="73"/>
                </a:cubicBezTo>
                <a:close/>
                <a:moveTo>
                  <a:pt x="272" y="89"/>
                </a:moveTo>
                <a:cubicBezTo>
                  <a:pt x="270" y="74"/>
                  <a:pt x="270" y="74"/>
                  <a:pt x="270" y="74"/>
                </a:cubicBezTo>
                <a:cubicBezTo>
                  <a:pt x="275" y="76"/>
                  <a:pt x="279" y="78"/>
                  <a:pt x="283" y="80"/>
                </a:cubicBezTo>
                <a:cubicBezTo>
                  <a:pt x="284" y="93"/>
                  <a:pt x="284" y="93"/>
                  <a:pt x="284" y="93"/>
                </a:cubicBezTo>
                <a:cubicBezTo>
                  <a:pt x="280" y="92"/>
                  <a:pt x="276" y="91"/>
                  <a:pt x="273" y="90"/>
                </a:cubicBezTo>
                <a:cubicBezTo>
                  <a:pt x="273" y="90"/>
                  <a:pt x="273" y="90"/>
                  <a:pt x="272" y="89"/>
                </a:cubicBezTo>
                <a:close/>
                <a:moveTo>
                  <a:pt x="286" y="93"/>
                </a:moveTo>
                <a:cubicBezTo>
                  <a:pt x="285" y="82"/>
                  <a:pt x="285" y="82"/>
                  <a:pt x="285" y="82"/>
                </a:cubicBezTo>
                <a:cubicBezTo>
                  <a:pt x="291" y="85"/>
                  <a:pt x="296" y="88"/>
                  <a:pt x="301" y="92"/>
                </a:cubicBezTo>
                <a:cubicBezTo>
                  <a:pt x="299" y="92"/>
                  <a:pt x="295" y="93"/>
                  <a:pt x="291" y="93"/>
                </a:cubicBezTo>
                <a:cubicBezTo>
                  <a:pt x="289" y="93"/>
                  <a:pt x="288" y="93"/>
                  <a:pt x="286" y="93"/>
                </a:cubicBezTo>
                <a:close/>
                <a:moveTo>
                  <a:pt x="286" y="79"/>
                </a:moveTo>
                <a:cubicBezTo>
                  <a:pt x="289" y="77"/>
                  <a:pt x="292" y="75"/>
                  <a:pt x="295" y="73"/>
                </a:cubicBezTo>
                <a:cubicBezTo>
                  <a:pt x="299" y="79"/>
                  <a:pt x="301" y="86"/>
                  <a:pt x="302" y="89"/>
                </a:cubicBezTo>
                <a:cubicBezTo>
                  <a:pt x="297" y="86"/>
                  <a:pt x="292" y="83"/>
                  <a:pt x="286" y="79"/>
                </a:cubicBezTo>
                <a:close/>
                <a:moveTo>
                  <a:pt x="284" y="78"/>
                </a:moveTo>
                <a:cubicBezTo>
                  <a:pt x="280" y="76"/>
                  <a:pt x="275" y="74"/>
                  <a:pt x="271" y="72"/>
                </a:cubicBezTo>
                <a:cubicBezTo>
                  <a:pt x="275" y="69"/>
                  <a:pt x="279" y="66"/>
                  <a:pt x="283" y="63"/>
                </a:cubicBezTo>
                <a:cubicBezTo>
                  <a:pt x="283" y="63"/>
                  <a:pt x="284" y="63"/>
                  <a:pt x="284" y="63"/>
                </a:cubicBezTo>
                <a:cubicBezTo>
                  <a:pt x="288" y="65"/>
                  <a:pt x="291" y="68"/>
                  <a:pt x="293" y="71"/>
                </a:cubicBezTo>
                <a:cubicBezTo>
                  <a:pt x="290" y="73"/>
                  <a:pt x="287" y="76"/>
                  <a:pt x="284" y="78"/>
                </a:cubicBezTo>
                <a:close/>
                <a:moveTo>
                  <a:pt x="268" y="70"/>
                </a:moveTo>
                <a:cubicBezTo>
                  <a:pt x="266" y="69"/>
                  <a:pt x="264" y="69"/>
                  <a:pt x="262" y="68"/>
                </a:cubicBezTo>
                <a:cubicBezTo>
                  <a:pt x="260" y="67"/>
                  <a:pt x="258" y="66"/>
                  <a:pt x="256" y="65"/>
                </a:cubicBezTo>
                <a:cubicBezTo>
                  <a:pt x="257" y="63"/>
                  <a:pt x="259" y="62"/>
                  <a:pt x="261" y="61"/>
                </a:cubicBezTo>
                <a:cubicBezTo>
                  <a:pt x="263" y="60"/>
                  <a:pt x="265" y="60"/>
                  <a:pt x="267" y="59"/>
                </a:cubicBezTo>
                <a:cubicBezTo>
                  <a:pt x="271" y="59"/>
                  <a:pt x="275" y="59"/>
                  <a:pt x="280" y="61"/>
                </a:cubicBezTo>
                <a:cubicBezTo>
                  <a:pt x="276" y="64"/>
                  <a:pt x="272" y="67"/>
                  <a:pt x="268" y="70"/>
                </a:cubicBezTo>
                <a:close/>
                <a:moveTo>
                  <a:pt x="306" y="63"/>
                </a:moveTo>
                <a:cubicBezTo>
                  <a:pt x="309" y="65"/>
                  <a:pt x="311" y="66"/>
                  <a:pt x="313" y="68"/>
                </a:cubicBezTo>
                <a:cubicBezTo>
                  <a:pt x="315" y="69"/>
                  <a:pt x="316" y="70"/>
                  <a:pt x="317" y="71"/>
                </a:cubicBezTo>
                <a:cubicBezTo>
                  <a:pt x="316" y="86"/>
                  <a:pt x="316" y="86"/>
                  <a:pt x="316" y="86"/>
                </a:cubicBezTo>
                <a:cubicBezTo>
                  <a:pt x="315" y="85"/>
                  <a:pt x="314" y="84"/>
                  <a:pt x="312" y="82"/>
                </a:cubicBezTo>
                <a:cubicBezTo>
                  <a:pt x="306" y="75"/>
                  <a:pt x="305" y="69"/>
                  <a:pt x="306" y="63"/>
                </a:cubicBezTo>
                <a:close/>
                <a:moveTo>
                  <a:pt x="320" y="73"/>
                </a:moveTo>
                <a:cubicBezTo>
                  <a:pt x="324" y="76"/>
                  <a:pt x="327" y="79"/>
                  <a:pt x="331" y="82"/>
                </a:cubicBezTo>
                <a:cubicBezTo>
                  <a:pt x="329" y="94"/>
                  <a:pt x="329" y="94"/>
                  <a:pt x="329" y="94"/>
                </a:cubicBezTo>
                <a:cubicBezTo>
                  <a:pt x="325" y="93"/>
                  <a:pt x="322" y="91"/>
                  <a:pt x="319" y="89"/>
                </a:cubicBezTo>
                <a:cubicBezTo>
                  <a:pt x="319" y="89"/>
                  <a:pt x="319" y="88"/>
                  <a:pt x="318" y="88"/>
                </a:cubicBezTo>
                <a:lnTo>
                  <a:pt x="320" y="73"/>
                </a:lnTo>
                <a:close/>
                <a:moveTo>
                  <a:pt x="333" y="84"/>
                </a:moveTo>
                <a:cubicBezTo>
                  <a:pt x="338" y="88"/>
                  <a:pt x="342" y="92"/>
                  <a:pt x="346" y="97"/>
                </a:cubicBezTo>
                <a:cubicBezTo>
                  <a:pt x="344" y="97"/>
                  <a:pt x="340" y="97"/>
                  <a:pt x="336" y="96"/>
                </a:cubicBezTo>
                <a:cubicBezTo>
                  <a:pt x="334" y="96"/>
                  <a:pt x="333" y="95"/>
                  <a:pt x="331" y="95"/>
                </a:cubicBezTo>
                <a:lnTo>
                  <a:pt x="333" y="84"/>
                </a:lnTo>
                <a:close/>
                <a:moveTo>
                  <a:pt x="334" y="81"/>
                </a:moveTo>
                <a:cubicBezTo>
                  <a:pt x="338" y="80"/>
                  <a:pt x="341" y="79"/>
                  <a:pt x="344" y="77"/>
                </a:cubicBezTo>
                <a:cubicBezTo>
                  <a:pt x="347" y="84"/>
                  <a:pt x="348" y="91"/>
                  <a:pt x="348" y="95"/>
                </a:cubicBezTo>
                <a:cubicBezTo>
                  <a:pt x="344" y="90"/>
                  <a:pt x="339" y="86"/>
                  <a:pt x="334" y="81"/>
                </a:cubicBezTo>
                <a:close/>
                <a:moveTo>
                  <a:pt x="332" y="79"/>
                </a:moveTo>
                <a:cubicBezTo>
                  <a:pt x="329" y="76"/>
                  <a:pt x="325" y="74"/>
                  <a:pt x="321" y="71"/>
                </a:cubicBezTo>
                <a:cubicBezTo>
                  <a:pt x="326" y="68"/>
                  <a:pt x="330" y="66"/>
                  <a:pt x="335" y="64"/>
                </a:cubicBezTo>
                <a:cubicBezTo>
                  <a:pt x="335" y="65"/>
                  <a:pt x="335" y="65"/>
                  <a:pt x="335" y="65"/>
                </a:cubicBezTo>
                <a:cubicBezTo>
                  <a:pt x="339" y="68"/>
                  <a:pt x="341" y="71"/>
                  <a:pt x="343" y="75"/>
                </a:cubicBezTo>
                <a:cubicBezTo>
                  <a:pt x="339" y="76"/>
                  <a:pt x="336" y="78"/>
                  <a:pt x="332" y="79"/>
                </a:cubicBezTo>
                <a:close/>
                <a:moveTo>
                  <a:pt x="319" y="69"/>
                </a:moveTo>
                <a:cubicBezTo>
                  <a:pt x="317" y="68"/>
                  <a:pt x="315" y="66"/>
                  <a:pt x="313" y="65"/>
                </a:cubicBezTo>
                <a:cubicBezTo>
                  <a:pt x="311" y="64"/>
                  <a:pt x="310" y="62"/>
                  <a:pt x="308" y="61"/>
                </a:cubicBezTo>
                <a:cubicBezTo>
                  <a:pt x="310" y="60"/>
                  <a:pt x="312" y="59"/>
                  <a:pt x="314" y="58"/>
                </a:cubicBezTo>
                <a:cubicBezTo>
                  <a:pt x="316" y="58"/>
                  <a:pt x="317" y="58"/>
                  <a:pt x="319" y="58"/>
                </a:cubicBezTo>
                <a:cubicBezTo>
                  <a:pt x="323" y="58"/>
                  <a:pt x="328" y="60"/>
                  <a:pt x="332" y="63"/>
                </a:cubicBezTo>
                <a:cubicBezTo>
                  <a:pt x="328" y="65"/>
                  <a:pt x="323" y="67"/>
                  <a:pt x="319" y="69"/>
                </a:cubicBezTo>
                <a:close/>
                <a:moveTo>
                  <a:pt x="357" y="70"/>
                </a:moveTo>
                <a:cubicBezTo>
                  <a:pt x="359" y="72"/>
                  <a:pt x="361" y="74"/>
                  <a:pt x="363" y="76"/>
                </a:cubicBezTo>
                <a:cubicBezTo>
                  <a:pt x="364" y="77"/>
                  <a:pt x="365" y="79"/>
                  <a:pt x="366" y="80"/>
                </a:cubicBezTo>
                <a:cubicBezTo>
                  <a:pt x="362" y="95"/>
                  <a:pt x="362" y="95"/>
                  <a:pt x="362" y="95"/>
                </a:cubicBezTo>
                <a:cubicBezTo>
                  <a:pt x="361" y="93"/>
                  <a:pt x="360" y="91"/>
                  <a:pt x="359" y="90"/>
                </a:cubicBezTo>
                <a:cubicBezTo>
                  <a:pt x="355" y="82"/>
                  <a:pt x="355" y="75"/>
                  <a:pt x="357" y="70"/>
                </a:cubicBezTo>
                <a:close/>
                <a:moveTo>
                  <a:pt x="368" y="82"/>
                </a:moveTo>
                <a:cubicBezTo>
                  <a:pt x="371" y="86"/>
                  <a:pt x="374" y="90"/>
                  <a:pt x="377" y="93"/>
                </a:cubicBezTo>
                <a:cubicBezTo>
                  <a:pt x="373" y="105"/>
                  <a:pt x="373" y="105"/>
                  <a:pt x="373" y="105"/>
                </a:cubicBezTo>
                <a:cubicBezTo>
                  <a:pt x="369" y="103"/>
                  <a:pt x="367" y="101"/>
                  <a:pt x="364" y="98"/>
                </a:cubicBezTo>
                <a:cubicBezTo>
                  <a:pt x="364" y="98"/>
                  <a:pt x="364" y="97"/>
                  <a:pt x="364" y="97"/>
                </a:cubicBezTo>
                <a:lnTo>
                  <a:pt x="368" y="82"/>
                </a:lnTo>
                <a:close/>
                <a:moveTo>
                  <a:pt x="379" y="96"/>
                </a:moveTo>
                <a:cubicBezTo>
                  <a:pt x="382" y="101"/>
                  <a:pt x="386" y="106"/>
                  <a:pt x="389" y="111"/>
                </a:cubicBezTo>
                <a:cubicBezTo>
                  <a:pt x="387" y="111"/>
                  <a:pt x="383" y="110"/>
                  <a:pt x="379" y="108"/>
                </a:cubicBezTo>
                <a:cubicBezTo>
                  <a:pt x="378" y="108"/>
                  <a:pt x="376" y="107"/>
                  <a:pt x="375" y="106"/>
                </a:cubicBezTo>
                <a:lnTo>
                  <a:pt x="379" y="96"/>
                </a:lnTo>
                <a:close/>
                <a:moveTo>
                  <a:pt x="391" y="110"/>
                </a:moveTo>
                <a:cubicBezTo>
                  <a:pt x="388" y="104"/>
                  <a:pt x="384" y="99"/>
                  <a:pt x="381" y="94"/>
                </a:cubicBezTo>
                <a:cubicBezTo>
                  <a:pt x="384" y="93"/>
                  <a:pt x="388" y="92"/>
                  <a:pt x="391" y="92"/>
                </a:cubicBezTo>
                <a:cubicBezTo>
                  <a:pt x="392" y="99"/>
                  <a:pt x="392" y="106"/>
                  <a:pt x="391" y="110"/>
                </a:cubicBezTo>
                <a:close/>
                <a:moveTo>
                  <a:pt x="379" y="91"/>
                </a:moveTo>
                <a:cubicBezTo>
                  <a:pt x="376" y="88"/>
                  <a:pt x="373" y="84"/>
                  <a:pt x="370" y="80"/>
                </a:cubicBezTo>
                <a:cubicBezTo>
                  <a:pt x="375" y="79"/>
                  <a:pt x="380" y="78"/>
                  <a:pt x="385" y="77"/>
                </a:cubicBezTo>
                <a:cubicBezTo>
                  <a:pt x="385" y="77"/>
                  <a:pt x="385" y="78"/>
                  <a:pt x="385" y="78"/>
                </a:cubicBezTo>
                <a:cubicBezTo>
                  <a:pt x="388" y="81"/>
                  <a:pt x="390" y="85"/>
                  <a:pt x="391" y="89"/>
                </a:cubicBezTo>
                <a:cubicBezTo>
                  <a:pt x="387" y="90"/>
                  <a:pt x="383" y="91"/>
                  <a:pt x="379" y="91"/>
                </a:cubicBezTo>
                <a:close/>
                <a:moveTo>
                  <a:pt x="368" y="78"/>
                </a:moveTo>
                <a:cubicBezTo>
                  <a:pt x="367" y="77"/>
                  <a:pt x="365" y="75"/>
                  <a:pt x="364" y="73"/>
                </a:cubicBezTo>
                <a:cubicBezTo>
                  <a:pt x="362" y="71"/>
                  <a:pt x="361" y="70"/>
                  <a:pt x="359" y="68"/>
                </a:cubicBezTo>
                <a:cubicBezTo>
                  <a:pt x="361" y="67"/>
                  <a:pt x="363" y="67"/>
                  <a:pt x="366" y="67"/>
                </a:cubicBezTo>
                <a:cubicBezTo>
                  <a:pt x="367" y="67"/>
                  <a:pt x="369" y="67"/>
                  <a:pt x="371" y="67"/>
                </a:cubicBezTo>
                <a:cubicBezTo>
                  <a:pt x="375" y="69"/>
                  <a:pt x="379" y="71"/>
                  <a:pt x="383" y="75"/>
                </a:cubicBezTo>
                <a:cubicBezTo>
                  <a:pt x="378" y="76"/>
                  <a:pt x="373" y="77"/>
                  <a:pt x="368" y="78"/>
                </a:cubicBezTo>
                <a:close/>
                <a:moveTo>
                  <a:pt x="405" y="88"/>
                </a:moveTo>
                <a:cubicBezTo>
                  <a:pt x="407" y="90"/>
                  <a:pt x="408" y="92"/>
                  <a:pt x="410" y="95"/>
                </a:cubicBezTo>
                <a:cubicBezTo>
                  <a:pt x="411" y="96"/>
                  <a:pt x="411" y="98"/>
                  <a:pt x="412" y="99"/>
                </a:cubicBezTo>
                <a:cubicBezTo>
                  <a:pt x="405" y="113"/>
                  <a:pt x="405" y="113"/>
                  <a:pt x="405" y="113"/>
                </a:cubicBezTo>
                <a:cubicBezTo>
                  <a:pt x="404" y="111"/>
                  <a:pt x="404" y="109"/>
                  <a:pt x="403" y="107"/>
                </a:cubicBezTo>
                <a:cubicBezTo>
                  <a:pt x="401" y="99"/>
                  <a:pt x="403" y="92"/>
                  <a:pt x="405" y="88"/>
                </a:cubicBezTo>
                <a:close/>
                <a:moveTo>
                  <a:pt x="414" y="102"/>
                </a:moveTo>
                <a:cubicBezTo>
                  <a:pt x="416" y="106"/>
                  <a:pt x="418" y="110"/>
                  <a:pt x="420" y="115"/>
                </a:cubicBezTo>
                <a:cubicBezTo>
                  <a:pt x="413" y="125"/>
                  <a:pt x="413" y="125"/>
                  <a:pt x="413" y="125"/>
                </a:cubicBezTo>
                <a:cubicBezTo>
                  <a:pt x="410" y="122"/>
                  <a:pt x="408" y="120"/>
                  <a:pt x="406" y="116"/>
                </a:cubicBezTo>
                <a:cubicBezTo>
                  <a:pt x="406" y="116"/>
                  <a:pt x="406" y="116"/>
                  <a:pt x="406" y="115"/>
                </a:cubicBezTo>
                <a:lnTo>
                  <a:pt x="414" y="102"/>
                </a:lnTo>
                <a:close/>
                <a:moveTo>
                  <a:pt x="421" y="117"/>
                </a:moveTo>
                <a:cubicBezTo>
                  <a:pt x="424" y="123"/>
                  <a:pt x="426" y="129"/>
                  <a:pt x="428" y="135"/>
                </a:cubicBezTo>
                <a:cubicBezTo>
                  <a:pt x="425" y="134"/>
                  <a:pt x="422" y="132"/>
                  <a:pt x="419" y="130"/>
                </a:cubicBezTo>
                <a:cubicBezTo>
                  <a:pt x="417" y="129"/>
                  <a:pt x="416" y="128"/>
                  <a:pt x="415" y="127"/>
                </a:cubicBezTo>
                <a:lnTo>
                  <a:pt x="421" y="117"/>
                </a:lnTo>
                <a:close/>
                <a:moveTo>
                  <a:pt x="430" y="134"/>
                </a:moveTo>
                <a:cubicBezTo>
                  <a:pt x="428" y="128"/>
                  <a:pt x="426" y="122"/>
                  <a:pt x="423" y="116"/>
                </a:cubicBezTo>
                <a:cubicBezTo>
                  <a:pt x="427" y="116"/>
                  <a:pt x="430" y="116"/>
                  <a:pt x="434" y="116"/>
                </a:cubicBezTo>
                <a:cubicBezTo>
                  <a:pt x="434" y="123"/>
                  <a:pt x="432" y="130"/>
                  <a:pt x="430" y="134"/>
                </a:cubicBezTo>
                <a:close/>
                <a:moveTo>
                  <a:pt x="422" y="113"/>
                </a:moveTo>
                <a:cubicBezTo>
                  <a:pt x="420" y="109"/>
                  <a:pt x="418" y="105"/>
                  <a:pt x="416" y="101"/>
                </a:cubicBezTo>
                <a:cubicBezTo>
                  <a:pt x="421" y="100"/>
                  <a:pt x="426" y="100"/>
                  <a:pt x="431" y="101"/>
                </a:cubicBezTo>
                <a:cubicBezTo>
                  <a:pt x="431" y="101"/>
                  <a:pt x="431" y="101"/>
                  <a:pt x="431" y="101"/>
                </a:cubicBezTo>
                <a:cubicBezTo>
                  <a:pt x="433" y="105"/>
                  <a:pt x="434" y="110"/>
                  <a:pt x="434" y="114"/>
                </a:cubicBezTo>
                <a:cubicBezTo>
                  <a:pt x="430" y="113"/>
                  <a:pt x="426" y="113"/>
                  <a:pt x="422" y="113"/>
                </a:cubicBezTo>
                <a:close/>
                <a:moveTo>
                  <a:pt x="415" y="98"/>
                </a:moveTo>
                <a:cubicBezTo>
                  <a:pt x="413" y="96"/>
                  <a:pt x="412" y="94"/>
                  <a:pt x="411" y="92"/>
                </a:cubicBezTo>
                <a:cubicBezTo>
                  <a:pt x="410" y="90"/>
                  <a:pt x="409" y="88"/>
                  <a:pt x="408" y="86"/>
                </a:cubicBezTo>
                <a:cubicBezTo>
                  <a:pt x="410" y="86"/>
                  <a:pt x="412" y="86"/>
                  <a:pt x="414" y="86"/>
                </a:cubicBezTo>
                <a:cubicBezTo>
                  <a:pt x="416" y="86"/>
                  <a:pt x="418" y="87"/>
                  <a:pt x="420" y="88"/>
                </a:cubicBezTo>
                <a:cubicBezTo>
                  <a:pt x="423" y="90"/>
                  <a:pt x="427" y="93"/>
                  <a:pt x="429" y="98"/>
                </a:cubicBezTo>
                <a:cubicBezTo>
                  <a:pt x="424" y="98"/>
                  <a:pt x="419" y="98"/>
                  <a:pt x="415" y="98"/>
                </a:cubicBezTo>
                <a:close/>
                <a:moveTo>
                  <a:pt x="449" y="115"/>
                </a:moveTo>
                <a:cubicBezTo>
                  <a:pt x="450" y="118"/>
                  <a:pt x="451" y="121"/>
                  <a:pt x="452" y="123"/>
                </a:cubicBezTo>
                <a:cubicBezTo>
                  <a:pt x="452" y="125"/>
                  <a:pt x="453" y="127"/>
                  <a:pt x="453" y="128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3" y="138"/>
                  <a:pt x="442" y="136"/>
                  <a:pt x="442" y="134"/>
                </a:cubicBezTo>
                <a:cubicBezTo>
                  <a:pt x="442" y="125"/>
                  <a:pt x="445" y="119"/>
                  <a:pt x="449" y="115"/>
                </a:cubicBezTo>
                <a:close/>
                <a:moveTo>
                  <a:pt x="454" y="131"/>
                </a:moveTo>
                <a:cubicBezTo>
                  <a:pt x="455" y="136"/>
                  <a:pt x="456" y="140"/>
                  <a:pt x="457" y="145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6" y="150"/>
                  <a:pt x="445" y="147"/>
                  <a:pt x="444" y="143"/>
                </a:cubicBezTo>
                <a:cubicBezTo>
                  <a:pt x="444" y="143"/>
                  <a:pt x="444" y="143"/>
                  <a:pt x="444" y="142"/>
                </a:cubicBezTo>
                <a:lnTo>
                  <a:pt x="454" y="131"/>
                </a:lnTo>
                <a:close/>
                <a:moveTo>
                  <a:pt x="458" y="147"/>
                </a:moveTo>
                <a:cubicBezTo>
                  <a:pt x="459" y="154"/>
                  <a:pt x="460" y="160"/>
                  <a:pt x="461" y="166"/>
                </a:cubicBezTo>
                <a:cubicBezTo>
                  <a:pt x="458" y="165"/>
                  <a:pt x="456" y="162"/>
                  <a:pt x="453" y="159"/>
                </a:cubicBezTo>
                <a:cubicBezTo>
                  <a:pt x="452" y="158"/>
                  <a:pt x="450" y="157"/>
                  <a:pt x="450" y="155"/>
                </a:cubicBezTo>
                <a:lnTo>
                  <a:pt x="458" y="147"/>
                </a:lnTo>
                <a:close/>
                <a:moveTo>
                  <a:pt x="463" y="166"/>
                </a:moveTo>
                <a:cubicBezTo>
                  <a:pt x="462" y="159"/>
                  <a:pt x="462" y="153"/>
                  <a:pt x="460" y="147"/>
                </a:cubicBezTo>
                <a:cubicBezTo>
                  <a:pt x="464" y="147"/>
                  <a:pt x="467" y="148"/>
                  <a:pt x="471" y="149"/>
                </a:cubicBezTo>
                <a:cubicBezTo>
                  <a:pt x="469" y="156"/>
                  <a:pt x="465" y="162"/>
                  <a:pt x="463" y="166"/>
                </a:cubicBezTo>
                <a:close/>
                <a:moveTo>
                  <a:pt x="460" y="144"/>
                </a:moveTo>
                <a:cubicBezTo>
                  <a:pt x="459" y="139"/>
                  <a:pt x="458" y="135"/>
                  <a:pt x="456" y="130"/>
                </a:cubicBezTo>
                <a:cubicBezTo>
                  <a:pt x="461" y="131"/>
                  <a:pt x="466" y="132"/>
                  <a:pt x="471" y="133"/>
                </a:cubicBezTo>
                <a:cubicBezTo>
                  <a:pt x="471" y="134"/>
                  <a:pt x="471" y="134"/>
                  <a:pt x="471" y="134"/>
                </a:cubicBezTo>
                <a:cubicBezTo>
                  <a:pt x="472" y="139"/>
                  <a:pt x="472" y="143"/>
                  <a:pt x="471" y="147"/>
                </a:cubicBezTo>
                <a:cubicBezTo>
                  <a:pt x="467" y="146"/>
                  <a:pt x="464" y="145"/>
                  <a:pt x="460" y="144"/>
                </a:cubicBezTo>
                <a:close/>
                <a:moveTo>
                  <a:pt x="456" y="127"/>
                </a:moveTo>
                <a:cubicBezTo>
                  <a:pt x="455" y="125"/>
                  <a:pt x="454" y="123"/>
                  <a:pt x="454" y="121"/>
                </a:cubicBezTo>
                <a:cubicBezTo>
                  <a:pt x="453" y="119"/>
                  <a:pt x="452" y="116"/>
                  <a:pt x="451" y="114"/>
                </a:cubicBezTo>
                <a:cubicBezTo>
                  <a:pt x="454" y="114"/>
                  <a:pt x="456" y="115"/>
                  <a:pt x="458" y="116"/>
                </a:cubicBezTo>
                <a:cubicBezTo>
                  <a:pt x="460" y="116"/>
                  <a:pt x="461" y="117"/>
                  <a:pt x="463" y="119"/>
                </a:cubicBezTo>
                <a:cubicBezTo>
                  <a:pt x="466" y="121"/>
                  <a:pt x="468" y="125"/>
                  <a:pt x="470" y="130"/>
                </a:cubicBezTo>
                <a:cubicBezTo>
                  <a:pt x="465" y="129"/>
                  <a:pt x="460" y="128"/>
                  <a:pt x="456" y="127"/>
                </a:cubicBezTo>
                <a:close/>
                <a:moveTo>
                  <a:pt x="524" y="204"/>
                </a:moveTo>
                <a:cubicBezTo>
                  <a:pt x="526" y="207"/>
                  <a:pt x="527" y="212"/>
                  <a:pt x="526" y="217"/>
                </a:cubicBezTo>
                <a:cubicBezTo>
                  <a:pt x="522" y="214"/>
                  <a:pt x="518" y="211"/>
                  <a:pt x="514" y="208"/>
                </a:cubicBezTo>
                <a:cubicBezTo>
                  <a:pt x="515" y="206"/>
                  <a:pt x="515" y="204"/>
                  <a:pt x="515" y="202"/>
                </a:cubicBezTo>
                <a:cubicBezTo>
                  <a:pt x="515" y="199"/>
                  <a:pt x="516" y="197"/>
                  <a:pt x="516" y="195"/>
                </a:cubicBezTo>
                <a:cubicBezTo>
                  <a:pt x="518" y="196"/>
                  <a:pt x="520" y="197"/>
                  <a:pt x="521" y="199"/>
                </a:cubicBezTo>
                <a:cubicBezTo>
                  <a:pt x="523" y="200"/>
                  <a:pt x="524" y="202"/>
                  <a:pt x="524" y="204"/>
                </a:cubicBezTo>
                <a:close/>
                <a:moveTo>
                  <a:pt x="512" y="203"/>
                </a:moveTo>
                <a:cubicBezTo>
                  <a:pt x="512" y="205"/>
                  <a:pt x="512" y="207"/>
                  <a:pt x="512" y="208"/>
                </a:cubicBezTo>
                <a:cubicBezTo>
                  <a:pt x="498" y="214"/>
                  <a:pt x="498" y="214"/>
                  <a:pt x="498" y="214"/>
                </a:cubicBezTo>
                <a:cubicBezTo>
                  <a:pt x="498" y="212"/>
                  <a:pt x="499" y="211"/>
                  <a:pt x="499" y="209"/>
                </a:cubicBezTo>
                <a:cubicBezTo>
                  <a:pt x="503" y="200"/>
                  <a:pt x="508" y="197"/>
                  <a:pt x="513" y="195"/>
                </a:cubicBezTo>
                <a:cubicBezTo>
                  <a:pt x="513" y="197"/>
                  <a:pt x="513" y="200"/>
                  <a:pt x="512" y="203"/>
                </a:cubicBezTo>
                <a:close/>
                <a:moveTo>
                  <a:pt x="497" y="218"/>
                </a:moveTo>
                <a:cubicBezTo>
                  <a:pt x="497" y="218"/>
                  <a:pt x="497" y="218"/>
                  <a:pt x="497" y="217"/>
                </a:cubicBezTo>
                <a:cubicBezTo>
                  <a:pt x="511" y="211"/>
                  <a:pt x="511" y="211"/>
                  <a:pt x="511" y="211"/>
                </a:cubicBezTo>
                <a:cubicBezTo>
                  <a:pt x="510" y="216"/>
                  <a:pt x="509" y="220"/>
                  <a:pt x="508" y="225"/>
                </a:cubicBezTo>
                <a:cubicBezTo>
                  <a:pt x="497" y="229"/>
                  <a:pt x="497" y="229"/>
                  <a:pt x="497" y="229"/>
                </a:cubicBezTo>
                <a:cubicBezTo>
                  <a:pt x="496" y="225"/>
                  <a:pt x="496" y="222"/>
                  <a:pt x="497" y="218"/>
                </a:cubicBezTo>
                <a:close/>
                <a:moveTo>
                  <a:pt x="508" y="228"/>
                </a:moveTo>
                <a:cubicBezTo>
                  <a:pt x="506" y="234"/>
                  <a:pt x="504" y="240"/>
                  <a:pt x="502" y="246"/>
                </a:cubicBezTo>
                <a:cubicBezTo>
                  <a:pt x="501" y="244"/>
                  <a:pt x="500" y="240"/>
                  <a:pt x="498" y="236"/>
                </a:cubicBezTo>
                <a:cubicBezTo>
                  <a:pt x="498" y="235"/>
                  <a:pt x="497" y="233"/>
                  <a:pt x="497" y="231"/>
                </a:cubicBezTo>
                <a:lnTo>
                  <a:pt x="508" y="228"/>
                </a:lnTo>
                <a:close/>
                <a:moveTo>
                  <a:pt x="510" y="228"/>
                </a:moveTo>
                <a:cubicBezTo>
                  <a:pt x="513" y="230"/>
                  <a:pt x="516" y="232"/>
                  <a:pt x="519" y="235"/>
                </a:cubicBezTo>
                <a:cubicBezTo>
                  <a:pt x="514" y="240"/>
                  <a:pt x="508" y="244"/>
                  <a:pt x="505" y="246"/>
                </a:cubicBezTo>
                <a:cubicBezTo>
                  <a:pt x="507" y="240"/>
                  <a:pt x="509" y="234"/>
                  <a:pt x="510" y="228"/>
                </a:cubicBezTo>
                <a:close/>
                <a:moveTo>
                  <a:pt x="520" y="233"/>
                </a:moveTo>
                <a:cubicBezTo>
                  <a:pt x="517" y="230"/>
                  <a:pt x="514" y="228"/>
                  <a:pt x="511" y="225"/>
                </a:cubicBezTo>
                <a:cubicBezTo>
                  <a:pt x="512" y="221"/>
                  <a:pt x="513" y="216"/>
                  <a:pt x="514" y="211"/>
                </a:cubicBezTo>
                <a:cubicBezTo>
                  <a:pt x="518" y="214"/>
                  <a:pt x="522" y="217"/>
                  <a:pt x="526" y="220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24" y="226"/>
                  <a:pt x="523" y="229"/>
                  <a:pt x="520" y="233"/>
                </a:cubicBezTo>
                <a:close/>
                <a:moveTo>
                  <a:pt x="528" y="251"/>
                </a:moveTo>
                <a:cubicBezTo>
                  <a:pt x="528" y="253"/>
                  <a:pt x="527" y="254"/>
                  <a:pt x="526" y="256"/>
                </a:cubicBezTo>
                <a:cubicBezTo>
                  <a:pt x="512" y="259"/>
                  <a:pt x="512" y="259"/>
                  <a:pt x="512" y="259"/>
                </a:cubicBezTo>
                <a:cubicBezTo>
                  <a:pt x="513" y="257"/>
                  <a:pt x="513" y="255"/>
                  <a:pt x="514" y="254"/>
                </a:cubicBezTo>
                <a:cubicBezTo>
                  <a:pt x="520" y="246"/>
                  <a:pt x="526" y="244"/>
                  <a:pt x="531" y="243"/>
                </a:cubicBezTo>
                <a:cubicBezTo>
                  <a:pt x="530" y="246"/>
                  <a:pt x="529" y="248"/>
                  <a:pt x="528" y="251"/>
                </a:cubicBezTo>
                <a:close/>
                <a:moveTo>
                  <a:pt x="510" y="262"/>
                </a:moveTo>
                <a:cubicBezTo>
                  <a:pt x="510" y="262"/>
                  <a:pt x="510" y="262"/>
                  <a:pt x="510" y="261"/>
                </a:cubicBezTo>
                <a:cubicBezTo>
                  <a:pt x="525" y="259"/>
                  <a:pt x="525" y="259"/>
                  <a:pt x="525" y="259"/>
                </a:cubicBezTo>
                <a:cubicBezTo>
                  <a:pt x="524" y="263"/>
                  <a:pt x="522" y="267"/>
                  <a:pt x="520" y="271"/>
                </a:cubicBezTo>
                <a:cubicBezTo>
                  <a:pt x="507" y="273"/>
                  <a:pt x="507" y="273"/>
                  <a:pt x="507" y="273"/>
                </a:cubicBezTo>
                <a:cubicBezTo>
                  <a:pt x="508" y="269"/>
                  <a:pt x="508" y="266"/>
                  <a:pt x="510" y="262"/>
                </a:cubicBezTo>
                <a:close/>
                <a:moveTo>
                  <a:pt x="507" y="275"/>
                </a:moveTo>
                <a:cubicBezTo>
                  <a:pt x="519" y="274"/>
                  <a:pt x="519" y="274"/>
                  <a:pt x="519" y="274"/>
                </a:cubicBezTo>
                <a:cubicBezTo>
                  <a:pt x="516" y="280"/>
                  <a:pt x="513" y="285"/>
                  <a:pt x="509" y="290"/>
                </a:cubicBezTo>
                <a:cubicBezTo>
                  <a:pt x="509" y="288"/>
                  <a:pt x="508" y="284"/>
                  <a:pt x="507" y="280"/>
                </a:cubicBezTo>
                <a:cubicBezTo>
                  <a:pt x="507" y="279"/>
                  <a:pt x="507" y="277"/>
                  <a:pt x="507" y="275"/>
                </a:cubicBezTo>
                <a:close/>
                <a:moveTo>
                  <a:pt x="521" y="275"/>
                </a:moveTo>
                <a:cubicBezTo>
                  <a:pt x="523" y="277"/>
                  <a:pt x="526" y="280"/>
                  <a:pt x="528" y="283"/>
                </a:cubicBezTo>
                <a:cubicBezTo>
                  <a:pt x="522" y="288"/>
                  <a:pt x="516" y="290"/>
                  <a:pt x="512" y="291"/>
                </a:cubicBezTo>
                <a:cubicBezTo>
                  <a:pt x="515" y="286"/>
                  <a:pt x="518" y="281"/>
                  <a:pt x="521" y="275"/>
                </a:cubicBezTo>
                <a:close/>
                <a:moveTo>
                  <a:pt x="530" y="281"/>
                </a:moveTo>
                <a:cubicBezTo>
                  <a:pt x="527" y="278"/>
                  <a:pt x="525" y="275"/>
                  <a:pt x="522" y="272"/>
                </a:cubicBezTo>
                <a:cubicBezTo>
                  <a:pt x="524" y="268"/>
                  <a:pt x="526" y="264"/>
                  <a:pt x="528" y="259"/>
                </a:cubicBezTo>
                <a:cubicBezTo>
                  <a:pt x="531" y="263"/>
                  <a:pt x="534" y="267"/>
                  <a:pt x="538" y="271"/>
                </a:cubicBezTo>
                <a:cubicBezTo>
                  <a:pt x="537" y="271"/>
                  <a:pt x="537" y="271"/>
                  <a:pt x="537" y="271"/>
                </a:cubicBezTo>
                <a:cubicBezTo>
                  <a:pt x="535" y="275"/>
                  <a:pt x="533" y="279"/>
                  <a:pt x="530" y="281"/>
                </a:cubicBezTo>
                <a:close/>
                <a:moveTo>
                  <a:pt x="540" y="254"/>
                </a:moveTo>
                <a:cubicBezTo>
                  <a:pt x="541" y="258"/>
                  <a:pt x="540" y="263"/>
                  <a:pt x="539" y="268"/>
                </a:cubicBezTo>
                <a:cubicBezTo>
                  <a:pt x="536" y="264"/>
                  <a:pt x="532" y="260"/>
                  <a:pt x="529" y="256"/>
                </a:cubicBezTo>
                <a:cubicBezTo>
                  <a:pt x="530" y="254"/>
                  <a:pt x="531" y="252"/>
                  <a:pt x="531" y="250"/>
                </a:cubicBezTo>
                <a:cubicBezTo>
                  <a:pt x="532" y="248"/>
                  <a:pt x="533" y="246"/>
                  <a:pt x="534" y="244"/>
                </a:cubicBezTo>
                <a:cubicBezTo>
                  <a:pt x="535" y="245"/>
                  <a:pt x="537" y="247"/>
                  <a:pt x="538" y="249"/>
                </a:cubicBezTo>
                <a:cubicBezTo>
                  <a:pt x="539" y="250"/>
                  <a:pt x="540" y="252"/>
                  <a:pt x="540" y="254"/>
                </a:cubicBezTo>
                <a:close/>
                <a:moveTo>
                  <a:pt x="545" y="307"/>
                </a:moveTo>
                <a:cubicBezTo>
                  <a:pt x="544" y="311"/>
                  <a:pt x="543" y="315"/>
                  <a:pt x="540" y="320"/>
                </a:cubicBezTo>
                <a:cubicBezTo>
                  <a:pt x="538" y="315"/>
                  <a:pt x="536" y="311"/>
                  <a:pt x="533" y="307"/>
                </a:cubicBezTo>
                <a:cubicBezTo>
                  <a:pt x="534" y="305"/>
                  <a:pt x="536" y="303"/>
                  <a:pt x="537" y="301"/>
                </a:cubicBezTo>
                <a:cubicBezTo>
                  <a:pt x="538" y="299"/>
                  <a:pt x="539" y="297"/>
                  <a:pt x="540" y="295"/>
                </a:cubicBezTo>
                <a:cubicBezTo>
                  <a:pt x="542" y="297"/>
                  <a:pt x="543" y="299"/>
                  <a:pt x="544" y="301"/>
                </a:cubicBezTo>
                <a:cubicBezTo>
                  <a:pt x="544" y="303"/>
                  <a:pt x="545" y="305"/>
                  <a:pt x="545" y="307"/>
                </a:cubicBezTo>
                <a:close/>
                <a:moveTo>
                  <a:pt x="520" y="301"/>
                </a:moveTo>
                <a:cubicBezTo>
                  <a:pt x="526" y="295"/>
                  <a:pt x="533" y="293"/>
                  <a:pt x="538" y="294"/>
                </a:cubicBezTo>
                <a:cubicBezTo>
                  <a:pt x="537" y="296"/>
                  <a:pt x="535" y="299"/>
                  <a:pt x="534" y="301"/>
                </a:cubicBezTo>
                <a:cubicBezTo>
                  <a:pt x="533" y="303"/>
                  <a:pt x="532" y="304"/>
                  <a:pt x="531" y="305"/>
                </a:cubicBezTo>
                <a:cubicBezTo>
                  <a:pt x="516" y="305"/>
                  <a:pt x="516" y="305"/>
                  <a:pt x="516" y="305"/>
                </a:cubicBezTo>
                <a:cubicBezTo>
                  <a:pt x="517" y="304"/>
                  <a:pt x="518" y="302"/>
                  <a:pt x="520" y="301"/>
                </a:cubicBezTo>
                <a:close/>
                <a:moveTo>
                  <a:pt x="513" y="308"/>
                </a:moveTo>
                <a:cubicBezTo>
                  <a:pt x="514" y="308"/>
                  <a:pt x="514" y="308"/>
                  <a:pt x="514" y="307"/>
                </a:cubicBezTo>
                <a:cubicBezTo>
                  <a:pt x="529" y="308"/>
                  <a:pt x="529" y="308"/>
                  <a:pt x="529" y="308"/>
                </a:cubicBezTo>
                <a:cubicBezTo>
                  <a:pt x="527" y="312"/>
                  <a:pt x="524" y="316"/>
                  <a:pt x="521" y="319"/>
                </a:cubicBezTo>
                <a:cubicBezTo>
                  <a:pt x="509" y="318"/>
                  <a:pt x="509" y="318"/>
                  <a:pt x="509" y="318"/>
                </a:cubicBezTo>
                <a:cubicBezTo>
                  <a:pt x="510" y="315"/>
                  <a:pt x="511" y="311"/>
                  <a:pt x="513" y="308"/>
                </a:cubicBezTo>
                <a:close/>
                <a:moveTo>
                  <a:pt x="507" y="325"/>
                </a:moveTo>
                <a:cubicBezTo>
                  <a:pt x="507" y="324"/>
                  <a:pt x="508" y="322"/>
                  <a:pt x="508" y="320"/>
                </a:cubicBezTo>
                <a:cubicBezTo>
                  <a:pt x="519" y="321"/>
                  <a:pt x="519" y="321"/>
                  <a:pt x="519" y="321"/>
                </a:cubicBezTo>
                <a:cubicBezTo>
                  <a:pt x="515" y="326"/>
                  <a:pt x="511" y="331"/>
                  <a:pt x="507" y="336"/>
                </a:cubicBezTo>
                <a:cubicBezTo>
                  <a:pt x="507" y="333"/>
                  <a:pt x="507" y="329"/>
                  <a:pt x="507" y="325"/>
                </a:cubicBezTo>
                <a:close/>
                <a:moveTo>
                  <a:pt x="522" y="323"/>
                </a:moveTo>
                <a:cubicBezTo>
                  <a:pt x="523" y="326"/>
                  <a:pt x="525" y="329"/>
                  <a:pt x="526" y="332"/>
                </a:cubicBezTo>
                <a:cubicBezTo>
                  <a:pt x="520" y="336"/>
                  <a:pt x="513" y="337"/>
                  <a:pt x="509" y="337"/>
                </a:cubicBezTo>
                <a:cubicBezTo>
                  <a:pt x="513" y="333"/>
                  <a:pt x="518" y="328"/>
                  <a:pt x="522" y="323"/>
                </a:cubicBezTo>
                <a:close/>
                <a:moveTo>
                  <a:pt x="529" y="331"/>
                </a:moveTo>
                <a:cubicBezTo>
                  <a:pt x="527" y="328"/>
                  <a:pt x="525" y="324"/>
                  <a:pt x="523" y="321"/>
                </a:cubicBezTo>
                <a:cubicBezTo>
                  <a:pt x="526" y="317"/>
                  <a:pt x="529" y="313"/>
                  <a:pt x="532" y="309"/>
                </a:cubicBezTo>
                <a:cubicBezTo>
                  <a:pt x="534" y="313"/>
                  <a:pt x="536" y="318"/>
                  <a:pt x="539" y="322"/>
                </a:cubicBezTo>
                <a:cubicBezTo>
                  <a:pt x="538" y="323"/>
                  <a:pt x="538" y="323"/>
                  <a:pt x="538" y="323"/>
                </a:cubicBezTo>
                <a:cubicBezTo>
                  <a:pt x="535" y="327"/>
                  <a:pt x="532" y="329"/>
                  <a:pt x="529" y="331"/>
                </a:cubicBezTo>
                <a:close/>
                <a:moveTo>
                  <a:pt x="576" y="309"/>
                </a:moveTo>
                <a:cubicBezTo>
                  <a:pt x="591" y="310"/>
                  <a:pt x="591" y="310"/>
                  <a:pt x="591" y="310"/>
                </a:cubicBezTo>
                <a:cubicBezTo>
                  <a:pt x="592" y="310"/>
                  <a:pt x="592" y="310"/>
                  <a:pt x="592" y="311"/>
                </a:cubicBezTo>
                <a:cubicBezTo>
                  <a:pt x="594" y="315"/>
                  <a:pt x="595" y="320"/>
                  <a:pt x="595" y="325"/>
                </a:cubicBezTo>
                <a:cubicBezTo>
                  <a:pt x="583" y="324"/>
                  <a:pt x="583" y="324"/>
                  <a:pt x="583" y="324"/>
                </a:cubicBezTo>
                <a:cubicBezTo>
                  <a:pt x="581" y="319"/>
                  <a:pt x="578" y="314"/>
                  <a:pt x="576" y="309"/>
                </a:cubicBezTo>
                <a:close/>
                <a:moveTo>
                  <a:pt x="586" y="301"/>
                </a:moveTo>
                <a:cubicBezTo>
                  <a:pt x="587" y="303"/>
                  <a:pt x="588" y="304"/>
                  <a:pt x="590" y="307"/>
                </a:cubicBezTo>
                <a:cubicBezTo>
                  <a:pt x="574" y="306"/>
                  <a:pt x="574" y="306"/>
                  <a:pt x="574" y="306"/>
                </a:cubicBezTo>
                <a:cubicBezTo>
                  <a:pt x="573" y="305"/>
                  <a:pt x="573" y="303"/>
                  <a:pt x="572" y="301"/>
                </a:cubicBezTo>
                <a:cubicBezTo>
                  <a:pt x="570" y="298"/>
                  <a:pt x="569" y="296"/>
                  <a:pt x="567" y="293"/>
                </a:cubicBezTo>
                <a:cubicBezTo>
                  <a:pt x="572" y="292"/>
                  <a:pt x="579" y="293"/>
                  <a:pt x="586" y="301"/>
                </a:cubicBezTo>
                <a:close/>
                <a:moveTo>
                  <a:pt x="561" y="307"/>
                </a:moveTo>
                <a:cubicBezTo>
                  <a:pt x="561" y="305"/>
                  <a:pt x="561" y="303"/>
                  <a:pt x="562" y="301"/>
                </a:cubicBezTo>
                <a:cubicBezTo>
                  <a:pt x="562" y="299"/>
                  <a:pt x="563" y="297"/>
                  <a:pt x="565" y="294"/>
                </a:cubicBezTo>
                <a:cubicBezTo>
                  <a:pt x="566" y="297"/>
                  <a:pt x="567" y="299"/>
                  <a:pt x="569" y="301"/>
                </a:cubicBezTo>
                <a:cubicBezTo>
                  <a:pt x="570" y="303"/>
                  <a:pt x="571" y="306"/>
                  <a:pt x="572" y="308"/>
                </a:cubicBezTo>
                <a:cubicBezTo>
                  <a:pt x="569" y="312"/>
                  <a:pt x="567" y="317"/>
                  <a:pt x="564" y="321"/>
                </a:cubicBezTo>
                <a:cubicBezTo>
                  <a:pt x="562" y="316"/>
                  <a:pt x="561" y="311"/>
                  <a:pt x="561" y="307"/>
                </a:cubicBezTo>
                <a:close/>
                <a:moveTo>
                  <a:pt x="565" y="325"/>
                </a:moveTo>
                <a:cubicBezTo>
                  <a:pt x="568" y="320"/>
                  <a:pt x="571" y="315"/>
                  <a:pt x="573" y="311"/>
                </a:cubicBezTo>
                <a:cubicBezTo>
                  <a:pt x="576" y="316"/>
                  <a:pt x="578" y="320"/>
                  <a:pt x="580" y="326"/>
                </a:cubicBezTo>
                <a:cubicBezTo>
                  <a:pt x="578" y="329"/>
                  <a:pt x="575" y="333"/>
                  <a:pt x="573" y="337"/>
                </a:cubicBezTo>
                <a:cubicBezTo>
                  <a:pt x="570" y="334"/>
                  <a:pt x="567" y="330"/>
                  <a:pt x="565" y="326"/>
                </a:cubicBezTo>
                <a:cubicBezTo>
                  <a:pt x="565" y="325"/>
                  <a:pt x="565" y="325"/>
                  <a:pt x="565" y="325"/>
                </a:cubicBezTo>
                <a:close/>
                <a:moveTo>
                  <a:pt x="574" y="339"/>
                </a:moveTo>
                <a:cubicBezTo>
                  <a:pt x="577" y="336"/>
                  <a:pt x="579" y="332"/>
                  <a:pt x="581" y="329"/>
                </a:cubicBezTo>
                <a:cubicBezTo>
                  <a:pt x="584" y="336"/>
                  <a:pt x="587" y="343"/>
                  <a:pt x="589" y="351"/>
                </a:cubicBezTo>
                <a:cubicBezTo>
                  <a:pt x="585" y="349"/>
                  <a:pt x="580" y="345"/>
                  <a:pt x="574" y="339"/>
                </a:cubicBezTo>
                <a:close/>
                <a:moveTo>
                  <a:pt x="595" y="336"/>
                </a:moveTo>
                <a:cubicBezTo>
                  <a:pt x="594" y="341"/>
                  <a:pt x="593" y="347"/>
                  <a:pt x="592" y="350"/>
                </a:cubicBezTo>
                <a:cubicBezTo>
                  <a:pt x="589" y="342"/>
                  <a:pt x="587" y="335"/>
                  <a:pt x="584" y="327"/>
                </a:cubicBezTo>
                <a:cubicBezTo>
                  <a:pt x="595" y="328"/>
                  <a:pt x="595" y="328"/>
                  <a:pt x="595" y="328"/>
                </a:cubicBezTo>
                <a:cubicBezTo>
                  <a:pt x="595" y="331"/>
                  <a:pt x="595" y="333"/>
                  <a:pt x="595" y="33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25">
            <a:extLst>
              <a:ext uri="{FF2B5EF4-FFF2-40B4-BE49-F238E27FC236}">
                <a16:creationId xmlns="" xmlns:a16="http://schemas.microsoft.com/office/drawing/2014/main" id="{C2366AA4-02CA-41E1-A105-01FAC213166C}"/>
              </a:ext>
            </a:extLst>
          </p:cNvPr>
          <p:cNvSpPr>
            <a:spLocks noEditPoints="1"/>
          </p:cNvSpPr>
          <p:nvPr/>
        </p:nvSpPr>
        <p:spPr bwMode="auto">
          <a:xfrm>
            <a:off x="10576665" y="796144"/>
            <a:ext cx="1195626" cy="1195626"/>
          </a:xfrm>
          <a:custGeom>
            <a:avLst/>
            <a:gdLst>
              <a:gd name="T0" fmla="*/ 562 w 601"/>
              <a:gd name="T1" fmla="*/ 340 h 601"/>
              <a:gd name="T2" fmla="*/ 548 w 601"/>
              <a:gd name="T3" fmla="*/ 322 h 601"/>
              <a:gd name="T4" fmla="*/ 492 w 601"/>
              <a:gd name="T5" fmla="*/ 355 h 601"/>
              <a:gd name="T6" fmla="*/ 523 w 601"/>
              <a:gd name="T7" fmla="*/ 374 h 601"/>
              <a:gd name="T8" fmla="*/ 484 w 601"/>
              <a:gd name="T9" fmla="*/ 388 h 601"/>
              <a:gd name="T10" fmla="*/ 488 w 601"/>
              <a:gd name="T11" fmla="*/ 416 h 601"/>
              <a:gd name="T12" fmla="*/ 457 w 601"/>
              <a:gd name="T13" fmla="*/ 434 h 601"/>
              <a:gd name="T14" fmla="*/ 464 w 601"/>
              <a:gd name="T15" fmla="*/ 466 h 601"/>
              <a:gd name="T16" fmla="*/ 424 w 601"/>
              <a:gd name="T17" fmla="*/ 461 h 601"/>
              <a:gd name="T18" fmla="*/ 441 w 601"/>
              <a:gd name="T19" fmla="*/ 492 h 601"/>
              <a:gd name="T20" fmla="*/ 416 w 601"/>
              <a:gd name="T21" fmla="*/ 495 h 601"/>
              <a:gd name="T22" fmla="*/ 402 w 601"/>
              <a:gd name="T23" fmla="*/ 514 h 601"/>
              <a:gd name="T24" fmla="*/ 358 w 601"/>
              <a:gd name="T25" fmla="*/ 492 h 601"/>
              <a:gd name="T26" fmla="*/ 336 w 601"/>
              <a:gd name="T27" fmla="*/ 527 h 601"/>
              <a:gd name="T28" fmla="*/ 312 w 601"/>
              <a:gd name="T29" fmla="*/ 507 h 601"/>
              <a:gd name="T30" fmla="*/ 295 w 601"/>
              <a:gd name="T31" fmla="*/ 513 h 601"/>
              <a:gd name="T32" fmla="*/ 250 w 601"/>
              <a:gd name="T33" fmla="*/ 594 h 601"/>
              <a:gd name="T34" fmla="*/ 261 w 601"/>
              <a:gd name="T35" fmla="*/ 523 h 601"/>
              <a:gd name="T36" fmla="*/ 214 w 601"/>
              <a:gd name="T37" fmla="*/ 577 h 601"/>
              <a:gd name="T38" fmla="*/ 195 w 601"/>
              <a:gd name="T39" fmla="*/ 546 h 601"/>
              <a:gd name="T40" fmla="*/ 152 w 601"/>
              <a:gd name="T41" fmla="*/ 539 h 601"/>
              <a:gd name="T42" fmla="*/ 129 w 601"/>
              <a:gd name="T43" fmla="*/ 522 h 601"/>
              <a:gd name="T44" fmla="*/ 139 w 601"/>
              <a:gd name="T45" fmla="*/ 510 h 601"/>
              <a:gd name="T46" fmla="*/ 108 w 601"/>
              <a:gd name="T47" fmla="*/ 474 h 601"/>
              <a:gd name="T48" fmla="*/ 49 w 601"/>
              <a:gd name="T49" fmla="*/ 461 h 601"/>
              <a:gd name="T50" fmla="*/ 79 w 601"/>
              <a:gd name="T51" fmla="*/ 435 h 601"/>
              <a:gd name="T52" fmla="*/ 53 w 601"/>
              <a:gd name="T53" fmla="*/ 438 h 601"/>
              <a:gd name="T54" fmla="*/ 58 w 601"/>
              <a:gd name="T55" fmla="*/ 392 h 601"/>
              <a:gd name="T56" fmla="*/ 21 w 601"/>
              <a:gd name="T57" fmla="*/ 353 h 601"/>
              <a:gd name="T58" fmla="*/ 46 w 601"/>
              <a:gd name="T59" fmla="*/ 337 h 601"/>
              <a:gd name="T60" fmla="*/ 1 w 601"/>
              <a:gd name="T61" fmla="*/ 290 h 601"/>
              <a:gd name="T62" fmla="*/ 41 w 601"/>
              <a:gd name="T63" fmla="*/ 288 h 601"/>
              <a:gd name="T64" fmla="*/ 53 w 601"/>
              <a:gd name="T65" fmla="*/ 310 h 601"/>
              <a:gd name="T66" fmla="*/ 108 w 601"/>
              <a:gd name="T67" fmla="*/ 262 h 601"/>
              <a:gd name="T68" fmla="*/ 56 w 601"/>
              <a:gd name="T69" fmla="*/ 250 h 601"/>
              <a:gd name="T70" fmla="*/ 115 w 601"/>
              <a:gd name="T71" fmla="*/ 228 h 601"/>
              <a:gd name="T72" fmla="*/ 91 w 601"/>
              <a:gd name="T73" fmla="*/ 205 h 601"/>
              <a:gd name="T74" fmla="*/ 126 w 601"/>
              <a:gd name="T75" fmla="*/ 183 h 601"/>
              <a:gd name="T76" fmla="*/ 141 w 601"/>
              <a:gd name="T77" fmla="*/ 163 h 601"/>
              <a:gd name="T78" fmla="*/ 162 w 601"/>
              <a:gd name="T79" fmla="*/ 152 h 601"/>
              <a:gd name="T80" fmla="*/ 148 w 601"/>
              <a:gd name="T81" fmla="*/ 121 h 601"/>
              <a:gd name="T82" fmla="*/ 199 w 601"/>
              <a:gd name="T83" fmla="*/ 132 h 601"/>
              <a:gd name="T84" fmla="*/ 203 w 601"/>
              <a:gd name="T85" fmla="*/ 101 h 601"/>
              <a:gd name="T86" fmla="*/ 199 w 601"/>
              <a:gd name="T87" fmla="*/ 92 h 601"/>
              <a:gd name="T88" fmla="*/ 221 w 601"/>
              <a:gd name="T89" fmla="*/ 77 h 601"/>
              <a:gd name="T90" fmla="*/ 264 w 601"/>
              <a:gd name="T91" fmla="*/ 105 h 601"/>
              <a:gd name="T92" fmla="*/ 289 w 601"/>
              <a:gd name="T93" fmla="*/ 71 h 601"/>
              <a:gd name="T94" fmla="*/ 310 w 601"/>
              <a:gd name="T95" fmla="*/ 93 h 601"/>
              <a:gd name="T96" fmla="*/ 328 w 601"/>
              <a:gd name="T97" fmla="*/ 90 h 601"/>
              <a:gd name="T98" fmla="*/ 377 w 601"/>
              <a:gd name="T99" fmla="*/ 13 h 601"/>
              <a:gd name="T100" fmla="*/ 378 w 601"/>
              <a:gd name="T101" fmla="*/ 50 h 601"/>
              <a:gd name="T102" fmla="*/ 423 w 601"/>
              <a:gd name="T103" fmla="*/ 34 h 601"/>
              <a:gd name="T104" fmla="*/ 432 w 601"/>
              <a:gd name="T105" fmla="*/ 67 h 601"/>
              <a:gd name="T106" fmla="*/ 444 w 601"/>
              <a:gd name="T107" fmla="*/ 79 h 601"/>
              <a:gd name="T108" fmla="*/ 480 w 601"/>
              <a:gd name="T109" fmla="*/ 110 h 601"/>
              <a:gd name="T110" fmla="*/ 532 w 601"/>
              <a:gd name="T111" fmla="*/ 117 h 601"/>
              <a:gd name="T112" fmla="*/ 518 w 601"/>
              <a:gd name="T113" fmla="*/ 149 h 601"/>
              <a:gd name="T114" fmla="*/ 568 w 601"/>
              <a:gd name="T115" fmla="*/ 166 h 601"/>
              <a:gd name="T116" fmla="*/ 534 w 601"/>
              <a:gd name="T117" fmla="*/ 186 h 601"/>
              <a:gd name="T118" fmla="*/ 541 w 601"/>
              <a:gd name="T119" fmla="*/ 197 h 601"/>
              <a:gd name="T120" fmla="*/ 550 w 601"/>
              <a:gd name="T121" fmla="*/ 233 h 601"/>
              <a:gd name="T122" fmla="*/ 598 w 601"/>
              <a:gd name="T123" fmla="*/ 283 h 601"/>
              <a:gd name="T124" fmla="*/ 560 w 601"/>
              <a:gd name="T125" fmla="*/ 29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601">
                <a:moveTo>
                  <a:pt x="582" y="300"/>
                </a:moveTo>
                <a:cubicBezTo>
                  <a:pt x="584" y="300"/>
                  <a:pt x="584" y="300"/>
                  <a:pt x="584" y="300"/>
                </a:cubicBezTo>
                <a:cubicBezTo>
                  <a:pt x="585" y="302"/>
                  <a:pt x="585" y="302"/>
                  <a:pt x="585" y="302"/>
                </a:cubicBezTo>
                <a:cubicBezTo>
                  <a:pt x="589" y="308"/>
                  <a:pt x="593" y="316"/>
                  <a:pt x="596" y="325"/>
                </a:cubicBezTo>
                <a:cubicBezTo>
                  <a:pt x="598" y="333"/>
                  <a:pt x="599" y="341"/>
                  <a:pt x="598" y="345"/>
                </a:cubicBezTo>
                <a:cubicBezTo>
                  <a:pt x="598" y="345"/>
                  <a:pt x="598" y="345"/>
                  <a:pt x="598" y="345"/>
                </a:cubicBezTo>
                <a:cubicBezTo>
                  <a:pt x="597" y="345"/>
                  <a:pt x="597" y="345"/>
                  <a:pt x="597" y="345"/>
                </a:cubicBezTo>
                <a:cubicBezTo>
                  <a:pt x="593" y="345"/>
                  <a:pt x="588" y="340"/>
                  <a:pt x="583" y="334"/>
                </a:cubicBezTo>
                <a:cubicBezTo>
                  <a:pt x="578" y="328"/>
                  <a:pt x="573" y="321"/>
                  <a:pt x="569" y="315"/>
                </a:cubicBezTo>
                <a:cubicBezTo>
                  <a:pt x="566" y="310"/>
                  <a:pt x="563" y="305"/>
                  <a:pt x="561" y="300"/>
                </a:cubicBezTo>
                <a:cubicBezTo>
                  <a:pt x="562" y="300"/>
                  <a:pt x="562" y="300"/>
                  <a:pt x="562" y="300"/>
                </a:cubicBezTo>
                <a:cubicBezTo>
                  <a:pt x="562" y="301"/>
                  <a:pt x="562" y="301"/>
                  <a:pt x="562" y="301"/>
                </a:cubicBezTo>
                <a:cubicBezTo>
                  <a:pt x="564" y="304"/>
                  <a:pt x="564" y="304"/>
                  <a:pt x="564" y="304"/>
                </a:cubicBezTo>
                <a:cubicBezTo>
                  <a:pt x="566" y="307"/>
                  <a:pt x="568" y="311"/>
                  <a:pt x="570" y="314"/>
                </a:cubicBezTo>
                <a:cubicBezTo>
                  <a:pt x="573" y="318"/>
                  <a:pt x="575" y="321"/>
                  <a:pt x="578" y="325"/>
                </a:cubicBezTo>
                <a:cubicBezTo>
                  <a:pt x="580" y="329"/>
                  <a:pt x="580" y="329"/>
                  <a:pt x="580" y="329"/>
                </a:cubicBezTo>
                <a:cubicBezTo>
                  <a:pt x="584" y="333"/>
                  <a:pt x="584" y="333"/>
                  <a:pt x="584" y="333"/>
                </a:cubicBezTo>
                <a:cubicBezTo>
                  <a:pt x="582" y="330"/>
                  <a:pt x="582" y="330"/>
                  <a:pt x="582" y="330"/>
                </a:cubicBezTo>
                <a:cubicBezTo>
                  <a:pt x="584" y="332"/>
                  <a:pt x="585" y="333"/>
                  <a:pt x="586" y="335"/>
                </a:cubicBezTo>
                <a:cubicBezTo>
                  <a:pt x="587" y="337"/>
                  <a:pt x="587" y="337"/>
                  <a:pt x="587" y="337"/>
                </a:cubicBezTo>
                <a:cubicBezTo>
                  <a:pt x="591" y="341"/>
                  <a:pt x="591" y="341"/>
                  <a:pt x="591" y="341"/>
                </a:cubicBezTo>
                <a:cubicBezTo>
                  <a:pt x="589" y="338"/>
                  <a:pt x="589" y="338"/>
                  <a:pt x="589" y="338"/>
                </a:cubicBezTo>
                <a:cubicBezTo>
                  <a:pt x="590" y="339"/>
                  <a:pt x="591" y="339"/>
                  <a:pt x="592" y="340"/>
                </a:cubicBezTo>
                <a:cubicBezTo>
                  <a:pt x="592" y="342"/>
                  <a:pt x="592" y="342"/>
                  <a:pt x="592" y="342"/>
                </a:cubicBezTo>
                <a:cubicBezTo>
                  <a:pt x="595" y="344"/>
                  <a:pt x="595" y="344"/>
                  <a:pt x="595" y="344"/>
                </a:cubicBezTo>
                <a:cubicBezTo>
                  <a:pt x="594" y="342"/>
                  <a:pt x="594" y="342"/>
                  <a:pt x="594" y="342"/>
                </a:cubicBezTo>
                <a:cubicBezTo>
                  <a:pt x="595" y="342"/>
                  <a:pt x="595" y="343"/>
                  <a:pt x="596" y="343"/>
                </a:cubicBezTo>
                <a:cubicBezTo>
                  <a:pt x="596" y="344"/>
                  <a:pt x="596" y="344"/>
                  <a:pt x="596" y="344"/>
                </a:cubicBezTo>
                <a:cubicBezTo>
                  <a:pt x="597" y="343"/>
                  <a:pt x="597" y="343"/>
                  <a:pt x="597" y="343"/>
                </a:cubicBezTo>
                <a:cubicBezTo>
                  <a:pt x="597" y="342"/>
                  <a:pt x="597" y="342"/>
                  <a:pt x="597" y="342"/>
                </a:cubicBezTo>
                <a:cubicBezTo>
                  <a:pt x="597" y="341"/>
                  <a:pt x="597" y="340"/>
                  <a:pt x="597" y="339"/>
                </a:cubicBezTo>
                <a:cubicBezTo>
                  <a:pt x="598" y="341"/>
                  <a:pt x="598" y="341"/>
                  <a:pt x="598" y="341"/>
                </a:cubicBezTo>
                <a:cubicBezTo>
                  <a:pt x="597" y="338"/>
                  <a:pt x="597" y="338"/>
                  <a:pt x="597" y="338"/>
                </a:cubicBezTo>
                <a:cubicBezTo>
                  <a:pt x="597" y="337"/>
                  <a:pt x="597" y="337"/>
                  <a:pt x="597" y="337"/>
                </a:cubicBezTo>
                <a:cubicBezTo>
                  <a:pt x="597" y="335"/>
                  <a:pt x="596" y="334"/>
                  <a:pt x="596" y="332"/>
                </a:cubicBezTo>
                <a:cubicBezTo>
                  <a:pt x="598" y="335"/>
                  <a:pt x="598" y="335"/>
                  <a:pt x="598" y="335"/>
                </a:cubicBezTo>
                <a:cubicBezTo>
                  <a:pt x="596" y="330"/>
                  <a:pt x="596" y="330"/>
                  <a:pt x="596" y="330"/>
                </a:cubicBezTo>
                <a:cubicBezTo>
                  <a:pt x="595" y="328"/>
                  <a:pt x="595" y="328"/>
                  <a:pt x="595" y="328"/>
                </a:cubicBezTo>
                <a:cubicBezTo>
                  <a:pt x="595" y="326"/>
                  <a:pt x="594" y="324"/>
                  <a:pt x="593" y="322"/>
                </a:cubicBezTo>
                <a:cubicBezTo>
                  <a:pt x="596" y="327"/>
                  <a:pt x="596" y="327"/>
                  <a:pt x="596" y="327"/>
                </a:cubicBezTo>
                <a:cubicBezTo>
                  <a:pt x="595" y="324"/>
                  <a:pt x="594" y="321"/>
                  <a:pt x="592" y="318"/>
                </a:cubicBezTo>
                <a:cubicBezTo>
                  <a:pt x="590" y="315"/>
                  <a:pt x="590" y="315"/>
                  <a:pt x="590" y="315"/>
                </a:cubicBezTo>
                <a:cubicBezTo>
                  <a:pt x="588" y="310"/>
                  <a:pt x="586" y="306"/>
                  <a:pt x="584" y="303"/>
                </a:cubicBezTo>
                <a:cubicBezTo>
                  <a:pt x="583" y="302"/>
                  <a:pt x="582" y="301"/>
                  <a:pt x="582" y="300"/>
                </a:cubicBezTo>
                <a:close/>
                <a:moveTo>
                  <a:pt x="571" y="300"/>
                </a:moveTo>
                <a:cubicBezTo>
                  <a:pt x="580" y="313"/>
                  <a:pt x="589" y="327"/>
                  <a:pt x="596" y="343"/>
                </a:cubicBezTo>
                <a:cubicBezTo>
                  <a:pt x="596" y="343"/>
                  <a:pt x="596" y="343"/>
                  <a:pt x="597" y="343"/>
                </a:cubicBezTo>
                <a:cubicBezTo>
                  <a:pt x="597" y="343"/>
                  <a:pt x="597" y="343"/>
                  <a:pt x="597" y="342"/>
                </a:cubicBezTo>
                <a:cubicBezTo>
                  <a:pt x="597" y="342"/>
                  <a:pt x="597" y="342"/>
                  <a:pt x="597" y="342"/>
                </a:cubicBezTo>
                <a:cubicBezTo>
                  <a:pt x="590" y="327"/>
                  <a:pt x="581" y="313"/>
                  <a:pt x="572" y="300"/>
                </a:cubicBezTo>
                <a:lnTo>
                  <a:pt x="571" y="300"/>
                </a:lnTo>
                <a:close/>
                <a:moveTo>
                  <a:pt x="597" y="343"/>
                </a:moveTo>
                <a:cubicBezTo>
                  <a:pt x="596" y="343"/>
                  <a:pt x="596" y="343"/>
                  <a:pt x="596" y="343"/>
                </a:cubicBezTo>
                <a:cubicBezTo>
                  <a:pt x="596" y="344"/>
                  <a:pt x="596" y="344"/>
                  <a:pt x="596" y="344"/>
                </a:cubicBezTo>
                <a:cubicBezTo>
                  <a:pt x="597" y="343"/>
                  <a:pt x="597" y="343"/>
                  <a:pt x="597" y="343"/>
                </a:cubicBezTo>
                <a:cubicBezTo>
                  <a:pt x="597" y="342"/>
                  <a:pt x="597" y="342"/>
                  <a:pt x="597" y="342"/>
                </a:cubicBezTo>
                <a:cubicBezTo>
                  <a:pt x="597" y="342"/>
                  <a:pt x="597" y="342"/>
                  <a:pt x="597" y="342"/>
                </a:cubicBezTo>
                <a:cubicBezTo>
                  <a:pt x="597" y="343"/>
                  <a:pt x="597" y="343"/>
                  <a:pt x="597" y="343"/>
                </a:cubicBezTo>
                <a:close/>
                <a:moveTo>
                  <a:pt x="568" y="300"/>
                </a:moveTo>
                <a:cubicBezTo>
                  <a:pt x="577" y="312"/>
                  <a:pt x="585" y="326"/>
                  <a:pt x="592" y="340"/>
                </a:cubicBezTo>
                <a:cubicBezTo>
                  <a:pt x="593" y="341"/>
                  <a:pt x="593" y="341"/>
                  <a:pt x="594" y="342"/>
                </a:cubicBezTo>
                <a:cubicBezTo>
                  <a:pt x="587" y="327"/>
                  <a:pt x="578" y="313"/>
                  <a:pt x="569" y="300"/>
                </a:cubicBezTo>
                <a:lnTo>
                  <a:pt x="568" y="300"/>
                </a:lnTo>
                <a:close/>
                <a:moveTo>
                  <a:pt x="592" y="342"/>
                </a:moveTo>
                <a:cubicBezTo>
                  <a:pt x="595" y="344"/>
                  <a:pt x="595" y="344"/>
                  <a:pt x="595" y="344"/>
                </a:cubicBezTo>
                <a:cubicBezTo>
                  <a:pt x="594" y="342"/>
                  <a:pt x="594" y="342"/>
                  <a:pt x="594" y="342"/>
                </a:cubicBezTo>
                <a:cubicBezTo>
                  <a:pt x="593" y="341"/>
                  <a:pt x="593" y="341"/>
                  <a:pt x="592" y="340"/>
                </a:cubicBezTo>
                <a:lnTo>
                  <a:pt x="592" y="342"/>
                </a:lnTo>
                <a:close/>
                <a:moveTo>
                  <a:pt x="565" y="300"/>
                </a:moveTo>
                <a:cubicBezTo>
                  <a:pt x="573" y="311"/>
                  <a:pt x="580" y="322"/>
                  <a:pt x="586" y="335"/>
                </a:cubicBezTo>
                <a:cubicBezTo>
                  <a:pt x="587" y="336"/>
                  <a:pt x="588" y="337"/>
                  <a:pt x="589" y="338"/>
                </a:cubicBezTo>
                <a:cubicBezTo>
                  <a:pt x="582" y="324"/>
                  <a:pt x="575" y="312"/>
                  <a:pt x="566" y="300"/>
                </a:cubicBezTo>
                <a:lnTo>
                  <a:pt x="565" y="300"/>
                </a:lnTo>
                <a:close/>
                <a:moveTo>
                  <a:pt x="587" y="337"/>
                </a:moveTo>
                <a:cubicBezTo>
                  <a:pt x="591" y="341"/>
                  <a:pt x="591" y="341"/>
                  <a:pt x="591" y="341"/>
                </a:cubicBezTo>
                <a:cubicBezTo>
                  <a:pt x="589" y="338"/>
                  <a:pt x="589" y="338"/>
                  <a:pt x="589" y="338"/>
                </a:cubicBezTo>
                <a:cubicBezTo>
                  <a:pt x="588" y="337"/>
                  <a:pt x="587" y="336"/>
                  <a:pt x="586" y="335"/>
                </a:cubicBezTo>
                <a:lnTo>
                  <a:pt x="587" y="337"/>
                </a:lnTo>
                <a:close/>
                <a:moveTo>
                  <a:pt x="563" y="300"/>
                </a:moveTo>
                <a:cubicBezTo>
                  <a:pt x="563" y="302"/>
                  <a:pt x="564" y="303"/>
                  <a:pt x="564" y="304"/>
                </a:cubicBezTo>
                <a:cubicBezTo>
                  <a:pt x="569" y="311"/>
                  <a:pt x="574" y="318"/>
                  <a:pt x="578" y="325"/>
                </a:cubicBezTo>
                <a:cubicBezTo>
                  <a:pt x="579" y="327"/>
                  <a:pt x="581" y="329"/>
                  <a:pt x="582" y="330"/>
                </a:cubicBezTo>
                <a:cubicBezTo>
                  <a:pt x="577" y="320"/>
                  <a:pt x="570" y="310"/>
                  <a:pt x="563" y="300"/>
                </a:cubicBezTo>
                <a:close/>
                <a:moveTo>
                  <a:pt x="580" y="329"/>
                </a:moveTo>
                <a:cubicBezTo>
                  <a:pt x="584" y="333"/>
                  <a:pt x="584" y="333"/>
                  <a:pt x="584" y="333"/>
                </a:cubicBezTo>
                <a:cubicBezTo>
                  <a:pt x="582" y="330"/>
                  <a:pt x="582" y="330"/>
                  <a:pt x="582" y="330"/>
                </a:cubicBezTo>
                <a:cubicBezTo>
                  <a:pt x="581" y="329"/>
                  <a:pt x="579" y="327"/>
                  <a:pt x="578" y="325"/>
                </a:cubicBezTo>
                <a:lnTo>
                  <a:pt x="580" y="329"/>
                </a:lnTo>
                <a:close/>
                <a:moveTo>
                  <a:pt x="562" y="300"/>
                </a:moveTo>
                <a:cubicBezTo>
                  <a:pt x="562" y="301"/>
                  <a:pt x="562" y="301"/>
                  <a:pt x="562" y="301"/>
                </a:cubicBezTo>
                <a:cubicBezTo>
                  <a:pt x="564" y="304"/>
                  <a:pt x="564" y="304"/>
                  <a:pt x="564" y="304"/>
                </a:cubicBezTo>
                <a:cubicBezTo>
                  <a:pt x="564" y="303"/>
                  <a:pt x="563" y="302"/>
                  <a:pt x="563" y="300"/>
                </a:cubicBezTo>
                <a:lnTo>
                  <a:pt x="562" y="300"/>
                </a:lnTo>
                <a:close/>
                <a:moveTo>
                  <a:pt x="579" y="300"/>
                </a:moveTo>
                <a:cubicBezTo>
                  <a:pt x="584" y="307"/>
                  <a:pt x="589" y="314"/>
                  <a:pt x="593" y="322"/>
                </a:cubicBezTo>
                <a:cubicBezTo>
                  <a:pt x="592" y="320"/>
                  <a:pt x="591" y="317"/>
                  <a:pt x="590" y="315"/>
                </a:cubicBezTo>
                <a:cubicBezTo>
                  <a:pt x="587" y="310"/>
                  <a:pt x="584" y="305"/>
                  <a:pt x="581" y="300"/>
                </a:cubicBezTo>
                <a:lnTo>
                  <a:pt x="579" y="300"/>
                </a:lnTo>
                <a:close/>
                <a:moveTo>
                  <a:pt x="596" y="327"/>
                </a:moveTo>
                <a:cubicBezTo>
                  <a:pt x="595" y="324"/>
                  <a:pt x="594" y="321"/>
                  <a:pt x="592" y="318"/>
                </a:cubicBezTo>
                <a:cubicBezTo>
                  <a:pt x="590" y="315"/>
                  <a:pt x="590" y="315"/>
                  <a:pt x="590" y="315"/>
                </a:cubicBezTo>
                <a:cubicBezTo>
                  <a:pt x="591" y="317"/>
                  <a:pt x="592" y="320"/>
                  <a:pt x="593" y="322"/>
                </a:cubicBezTo>
                <a:lnTo>
                  <a:pt x="596" y="327"/>
                </a:lnTo>
                <a:close/>
                <a:moveTo>
                  <a:pt x="576" y="300"/>
                </a:moveTo>
                <a:cubicBezTo>
                  <a:pt x="584" y="310"/>
                  <a:pt x="590" y="321"/>
                  <a:pt x="596" y="332"/>
                </a:cubicBezTo>
                <a:cubicBezTo>
                  <a:pt x="596" y="331"/>
                  <a:pt x="595" y="330"/>
                  <a:pt x="595" y="328"/>
                </a:cubicBezTo>
                <a:cubicBezTo>
                  <a:pt x="590" y="318"/>
                  <a:pt x="584" y="309"/>
                  <a:pt x="578" y="300"/>
                </a:cubicBezTo>
                <a:lnTo>
                  <a:pt x="576" y="300"/>
                </a:lnTo>
                <a:close/>
                <a:moveTo>
                  <a:pt x="598" y="335"/>
                </a:moveTo>
                <a:cubicBezTo>
                  <a:pt x="596" y="330"/>
                  <a:pt x="596" y="330"/>
                  <a:pt x="596" y="330"/>
                </a:cubicBezTo>
                <a:cubicBezTo>
                  <a:pt x="595" y="328"/>
                  <a:pt x="595" y="328"/>
                  <a:pt x="595" y="328"/>
                </a:cubicBezTo>
                <a:cubicBezTo>
                  <a:pt x="595" y="330"/>
                  <a:pt x="596" y="331"/>
                  <a:pt x="596" y="332"/>
                </a:cubicBezTo>
                <a:lnTo>
                  <a:pt x="598" y="335"/>
                </a:lnTo>
                <a:close/>
                <a:moveTo>
                  <a:pt x="573" y="300"/>
                </a:moveTo>
                <a:cubicBezTo>
                  <a:pt x="582" y="312"/>
                  <a:pt x="590" y="325"/>
                  <a:pt x="597" y="339"/>
                </a:cubicBezTo>
                <a:cubicBezTo>
                  <a:pt x="597" y="339"/>
                  <a:pt x="597" y="338"/>
                  <a:pt x="597" y="337"/>
                </a:cubicBezTo>
                <a:cubicBezTo>
                  <a:pt x="590" y="324"/>
                  <a:pt x="583" y="311"/>
                  <a:pt x="575" y="300"/>
                </a:cubicBezTo>
                <a:lnTo>
                  <a:pt x="573" y="300"/>
                </a:lnTo>
                <a:close/>
                <a:moveTo>
                  <a:pt x="598" y="341"/>
                </a:moveTo>
                <a:cubicBezTo>
                  <a:pt x="597" y="338"/>
                  <a:pt x="597" y="338"/>
                  <a:pt x="597" y="338"/>
                </a:cubicBezTo>
                <a:cubicBezTo>
                  <a:pt x="597" y="337"/>
                  <a:pt x="597" y="337"/>
                  <a:pt x="597" y="337"/>
                </a:cubicBezTo>
                <a:cubicBezTo>
                  <a:pt x="597" y="338"/>
                  <a:pt x="597" y="339"/>
                  <a:pt x="597" y="339"/>
                </a:cubicBezTo>
                <a:lnTo>
                  <a:pt x="598" y="341"/>
                </a:lnTo>
                <a:close/>
                <a:moveTo>
                  <a:pt x="527" y="305"/>
                </a:moveTo>
                <a:cubicBezTo>
                  <a:pt x="524" y="308"/>
                  <a:pt x="521" y="310"/>
                  <a:pt x="518" y="313"/>
                </a:cubicBezTo>
                <a:cubicBezTo>
                  <a:pt x="515" y="316"/>
                  <a:pt x="515" y="316"/>
                  <a:pt x="515" y="316"/>
                </a:cubicBezTo>
                <a:cubicBezTo>
                  <a:pt x="511" y="318"/>
                  <a:pt x="511" y="318"/>
                  <a:pt x="511" y="318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511" y="317"/>
                  <a:pt x="510" y="318"/>
                  <a:pt x="508" y="319"/>
                </a:cubicBezTo>
                <a:cubicBezTo>
                  <a:pt x="507" y="320"/>
                  <a:pt x="507" y="320"/>
                  <a:pt x="507" y="320"/>
                </a:cubicBezTo>
                <a:cubicBezTo>
                  <a:pt x="503" y="322"/>
                  <a:pt x="503" y="322"/>
                  <a:pt x="503" y="322"/>
                </a:cubicBezTo>
                <a:cubicBezTo>
                  <a:pt x="505" y="321"/>
                  <a:pt x="505" y="321"/>
                  <a:pt x="505" y="321"/>
                </a:cubicBezTo>
                <a:cubicBezTo>
                  <a:pt x="504" y="321"/>
                  <a:pt x="503" y="321"/>
                  <a:pt x="502" y="322"/>
                </a:cubicBezTo>
                <a:cubicBezTo>
                  <a:pt x="501" y="322"/>
                  <a:pt x="501" y="322"/>
                  <a:pt x="501" y="322"/>
                </a:cubicBezTo>
                <a:cubicBezTo>
                  <a:pt x="498" y="323"/>
                  <a:pt x="498" y="323"/>
                  <a:pt x="498" y="323"/>
                </a:cubicBezTo>
                <a:cubicBezTo>
                  <a:pt x="500" y="322"/>
                  <a:pt x="500" y="322"/>
                  <a:pt x="500" y="322"/>
                </a:cubicBezTo>
                <a:cubicBezTo>
                  <a:pt x="499" y="322"/>
                  <a:pt x="498" y="323"/>
                  <a:pt x="497" y="323"/>
                </a:cubicBezTo>
                <a:cubicBezTo>
                  <a:pt x="497" y="323"/>
                  <a:pt x="497" y="323"/>
                  <a:pt x="497" y="323"/>
                </a:cubicBezTo>
                <a:cubicBezTo>
                  <a:pt x="496" y="323"/>
                  <a:pt x="496" y="323"/>
                  <a:pt x="496" y="323"/>
                </a:cubicBezTo>
                <a:cubicBezTo>
                  <a:pt x="497" y="322"/>
                  <a:pt x="497" y="322"/>
                  <a:pt x="497" y="322"/>
                </a:cubicBezTo>
                <a:cubicBezTo>
                  <a:pt x="497" y="321"/>
                  <a:pt x="497" y="321"/>
                  <a:pt x="497" y="320"/>
                </a:cubicBezTo>
                <a:cubicBezTo>
                  <a:pt x="496" y="321"/>
                  <a:pt x="496" y="321"/>
                  <a:pt x="496" y="321"/>
                </a:cubicBezTo>
                <a:cubicBezTo>
                  <a:pt x="497" y="319"/>
                  <a:pt x="497" y="319"/>
                  <a:pt x="497" y="319"/>
                </a:cubicBezTo>
                <a:cubicBezTo>
                  <a:pt x="498" y="318"/>
                  <a:pt x="498" y="318"/>
                  <a:pt x="498" y="318"/>
                </a:cubicBezTo>
                <a:cubicBezTo>
                  <a:pt x="498" y="318"/>
                  <a:pt x="499" y="317"/>
                  <a:pt x="499" y="316"/>
                </a:cubicBezTo>
                <a:cubicBezTo>
                  <a:pt x="497" y="317"/>
                  <a:pt x="497" y="317"/>
                  <a:pt x="497" y="317"/>
                </a:cubicBezTo>
                <a:cubicBezTo>
                  <a:pt x="499" y="314"/>
                  <a:pt x="499" y="314"/>
                  <a:pt x="499" y="314"/>
                </a:cubicBezTo>
                <a:cubicBezTo>
                  <a:pt x="501" y="313"/>
                  <a:pt x="501" y="313"/>
                  <a:pt x="501" y="313"/>
                </a:cubicBezTo>
                <a:cubicBezTo>
                  <a:pt x="502" y="312"/>
                  <a:pt x="503" y="310"/>
                  <a:pt x="503" y="309"/>
                </a:cubicBezTo>
                <a:cubicBezTo>
                  <a:pt x="500" y="312"/>
                  <a:pt x="500" y="312"/>
                  <a:pt x="500" y="312"/>
                </a:cubicBezTo>
                <a:cubicBezTo>
                  <a:pt x="501" y="311"/>
                  <a:pt x="503" y="309"/>
                  <a:pt x="504" y="307"/>
                </a:cubicBezTo>
                <a:cubicBezTo>
                  <a:pt x="507" y="304"/>
                  <a:pt x="507" y="304"/>
                  <a:pt x="507" y="304"/>
                </a:cubicBezTo>
                <a:cubicBezTo>
                  <a:pt x="508" y="303"/>
                  <a:pt x="509" y="302"/>
                  <a:pt x="510" y="300"/>
                </a:cubicBezTo>
                <a:cubicBezTo>
                  <a:pt x="508" y="300"/>
                  <a:pt x="508" y="300"/>
                  <a:pt x="508" y="300"/>
                </a:cubicBezTo>
                <a:cubicBezTo>
                  <a:pt x="502" y="308"/>
                  <a:pt x="496" y="317"/>
                  <a:pt x="495" y="322"/>
                </a:cubicBezTo>
                <a:cubicBezTo>
                  <a:pt x="495" y="322"/>
                  <a:pt x="495" y="323"/>
                  <a:pt x="495" y="323"/>
                </a:cubicBezTo>
                <a:cubicBezTo>
                  <a:pt x="495" y="324"/>
                  <a:pt x="495" y="324"/>
                  <a:pt x="495" y="324"/>
                </a:cubicBezTo>
                <a:cubicBezTo>
                  <a:pt x="496" y="324"/>
                  <a:pt x="496" y="324"/>
                  <a:pt x="496" y="324"/>
                </a:cubicBezTo>
                <a:cubicBezTo>
                  <a:pt x="500" y="324"/>
                  <a:pt x="506" y="322"/>
                  <a:pt x="512" y="319"/>
                </a:cubicBezTo>
                <a:cubicBezTo>
                  <a:pt x="518" y="315"/>
                  <a:pt x="524" y="310"/>
                  <a:pt x="528" y="306"/>
                </a:cubicBezTo>
                <a:cubicBezTo>
                  <a:pt x="530" y="304"/>
                  <a:pt x="531" y="302"/>
                  <a:pt x="532" y="300"/>
                </a:cubicBezTo>
                <a:cubicBezTo>
                  <a:pt x="531" y="300"/>
                  <a:pt x="531" y="300"/>
                  <a:pt x="531" y="300"/>
                </a:cubicBezTo>
                <a:cubicBezTo>
                  <a:pt x="529" y="302"/>
                  <a:pt x="528" y="303"/>
                  <a:pt x="527" y="305"/>
                </a:cubicBezTo>
                <a:close/>
                <a:moveTo>
                  <a:pt x="520" y="300"/>
                </a:moveTo>
                <a:cubicBezTo>
                  <a:pt x="512" y="308"/>
                  <a:pt x="505" y="316"/>
                  <a:pt x="497" y="322"/>
                </a:cubicBezTo>
                <a:cubicBezTo>
                  <a:pt x="497" y="322"/>
                  <a:pt x="497" y="322"/>
                  <a:pt x="497" y="322"/>
                </a:cubicBezTo>
                <a:cubicBezTo>
                  <a:pt x="497" y="322"/>
                  <a:pt x="497" y="322"/>
                  <a:pt x="497" y="323"/>
                </a:cubicBezTo>
                <a:cubicBezTo>
                  <a:pt x="497" y="323"/>
                  <a:pt x="497" y="323"/>
                  <a:pt x="497" y="323"/>
                </a:cubicBezTo>
                <a:cubicBezTo>
                  <a:pt x="506" y="316"/>
                  <a:pt x="514" y="309"/>
                  <a:pt x="521" y="300"/>
                </a:cubicBezTo>
                <a:lnTo>
                  <a:pt x="520" y="300"/>
                </a:lnTo>
                <a:close/>
                <a:moveTo>
                  <a:pt x="497" y="322"/>
                </a:moveTo>
                <a:cubicBezTo>
                  <a:pt x="497" y="322"/>
                  <a:pt x="497" y="322"/>
                  <a:pt x="497" y="322"/>
                </a:cubicBezTo>
                <a:cubicBezTo>
                  <a:pt x="496" y="323"/>
                  <a:pt x="496" y="323"/>
                  <a:pt x="496" y="323"/>
                </a:cubicBezTo>
                <a:cubicBezTo>
                  <a:pt x="497" y="323"/>
                  <a:pt x="497" y="323"/>
                  <a:pt x="497" y="323"/>
                </a:cubicBezTo>
                <a:cubicBezTo>
                  <a:pt x="497" y="323"/>
                  <a:pt x="497" y="323"/>
                  <a:pt x="497" y="323"/>
                </a:cubicBezTo>
                <a:cubicBezTo>
                  <a:pt x="497" y="323"/>
                  <a:pt x="497" y="323"/>
                  <a:pt x="497" y="323"/>
                </a:cubicBezTo>
                <a:cubicBezTo>
                  <a:pt x="497" y="322"/>
                  <a:pt x="497" y="322"/>
                  <a:pt x="497" y="322"/>
                </a:cubicBezTo>
                <a:close/>
                <a:moveTo>
                  <a:pt x="522" y="300"/>
                </a:moveTo>
                <a:cubicBezTo>
                  <a:pt x="515" y="308"/>
                  <a:pt x="508" y="316"/>
                  <a:pt x="500" y="322"/>
                </a:cubicBezTo>
                <a:cubicBezTo>
                  <a:pt x="500" y="322"/>
                  <a:pt x="501" y="322"/>
                  <a:pt x="502" y="322"/>
                </a:cubicBezTo>
                <a:cubicBezTo>
                  <a:pt x="510" y="315"/>
                  <a:pt x="517" y="308"/>
                  <a:pt x="524" y="300"/>
                </a:cubicBezTo>
                <a:lnTo>
                  <a:pt x="522" y="300"/>
                </a:lnTo>
                <a:close/>
                <a:moveTo>
                  <a:pt x="498" y="323"/>
                </a:moveTo>
                <a:cubicBezTo>
                  <a:pt x="501" y="322"/>
                  <a:pt x="501" y="322"/>
                  <a:pt x="501" y="322"/>
                </a:cubicBezTo>
                <a:cubicBezTo>
                  <a:pt x="502" y="322"/>
                  <a:pt x="502" y="322"/>
                  <a:pt x="502" y="322"/>
                </a:cubicBezTo>
                <a:cubicBezTo>
                  <a:pt x="501" y="322"/>
                  <a:pt x="500" y="322"/>
                  <a:pt x="500" y="322"/>
                </a:cubicBezTo>
                <a:lnTo>
                  <a:pt x="498" y="323"/>
                </a:lnTo>
                <a:close/>
                <a:moveTo>
                  <a:pt x="525" y="300"/>
                </a:moveTo>
                <a:cubicBezTo>
                  <a:pt x="519" y="308"/>
                  <a:pt x="512" y="314"/>
                  <a:pt x="505" y="321"/>
                </a:cubicBezTo>
                <a:cubicBezTo>
                  <a:pt x="506" y="320"/>
                  <a:pt x="507" y="320"/>
                  <a:pt x="508" y="319"/>
                </a:cubicBezTo>
                <a:cubicBezTo>
                  <a:pt x="515" y="313"/>
                  <a:pt x="521" y="307"/>
                  <a:pt x="527" y="300"/>
                </a:cubicBezTo>
                <a:lnTo>
                  <a:pt x="525" y="300"/>
                </a:lnTo>
                <a:close/>
                <a:moveTo>
                  <a:pt x="503" y="322"/>
                </a:moveTo>
                <a:cubicBezTo>
                  <a:pt x="507" y="320"/>
                  <a:pt x="507" y="320"/>
                  <a:pt x="507" y="320"/>
                </a:cubicBezTo>
                <a:cubicBezTo>
                  <a:pt x="508" y="319"/>
                  <a:pt x="508" y="319"/>
                  <a:pt x="508" y="319"/>
                </a:cubicBezTo>
                <a:cubicBezTo>
                  <a:pt x="507" y="320"/>
                  <a:pt x="506" y="320"/>
                  <a:pt x="505" y="321"/>
                </a:cubicBezTo>
                <a:lnTo>
                  <a:pt x="503" y="322"/>
                </a:lnTo>
                <a:close/>
                <a:moveTo>
                  <a:pt x="528" y="300"/>
                </a:moveTo>
                <a:cubicBezTo>
                  <a:pt x="523" y="306"/>
                  <a:pt x="518" y="311"/>
                  <a:pt x="513" y="316"/>
                </a:cubicBezTo>
                <a:cubicBezTo>
                  <a:pt x="515" y="315"/>
                  <a:pt x="516" y="314"/>
                  <a:pt x="518" y="313"/>
                </a:cubicBezTo>
                <a:cubicBezTo>
                  <a:pt x="522" y="309"/>
                  <a:pt x="526" y="305"/>
                  <a:pt x="530" y="300"/>
                </a:cubicBezTo>
                <a:lnTo>
                  <a:pt x="528" y="300"/>
                </a:lnTo>
                <a:close/>
                <a:moveTo>
                  <a:pt x="511" y="318"/>
                </a:moveTo>
                <a:cubicBezTo>
                  <a:pt x="515" y="316"/>
                  <a:pt x="515" y="316"/>
                  <a:pt x="515" y="316"/>
                </a:cubicBezTo>
                <a:cubicBezTo>
                  <a:pt x="518" y="313"/>
                  <a:pt x="518" y="313"/>
                  <a:pt x="518" y="313"/>
                </a:cubicBezTo>
                <a:cubicBezTo>
                  <a:pt x="516" y="314"/>
                  <a:pt x="515" y="315"/>
                  <a:pt x="513" y="316"/>
                </a:cubicBezTo>
                <a:lnTo>
                  <a:pt x="511" y="318"/>
                </a:lnTo>
                <a:close/>
                <a:moveTo>
                  <a:pt x="511" y="300"/>
                </a:moveTo>
                <a:cubicBezTo>
                  <a:pt x="507" y="304"/>
                  <a:pt x="507" y="304"/>
                  <a:pt x="507" y="304"/>
                </a:cubicBezTo>
                <a:cubicBezTo>
                  <a:pt x="506" y="306"/>
                  <a:pt x="505" y="307"/>
                  <a:pt x="503" y="309"/>
                </a:cubicBezTo>
                <a:cubicBezTo>
                  <a:pt x="506" y="306"/>
                  <a:pt x="509" y="303"/>
                  <a:pt x="512" y="300"/>
                </a:cubicBezTo>
                <a:lnTo>
                  <a:pt x="511" y="300"/>
                </a:lnTo>
                <a:close/>
                <a:moveTo>
                  <a:pt x="504" y="307"/>
                </a:moveTo>
                <a:cubicBezTo>
                  <a:pt x="503" y="309"/>
                  <a:pt x="501" y="311"/>
                  <a:pt x="500" y="312"/>
                </a:cubicBezTo>
                <a:cubicBezTo>
                  <a:pt x="503" y="309"/>
                  <a:pt x="503" y="309"/>
                  <a:pt x="503" y="309"/>
                </a:cubicBezTo>
                <a:cubicBezTo>
                  <a:pt x="505" y="307"/>
                  <a:pt x="506" y="306"/>
                  <a:pt x="507" y="304"/>
                </a:cubicBezTo>
                <a:lnTo>
                  <a:pt x="504" y="307"/>
                </a:lnTo>
                <a:close/>
                <a:moveTo>
                  <a:pt x="514" y="300"/>
                </a:moveTo>
                <a:cubicBezTo>
                  <a:pt x="509" y="305"/>
                  <a:pt x="505" y="309"/>
                  <a:pt x="501" y="313"/>
                </a:cubicBezTo>
                <a:cubicBezTo>
                  <a:pt x="500" y="314"/>
                  <a:pt x="500" y="315"/>
                  <a:pt x="499" y="316"/>
                </a:cubicBezTo>
                <a:cubicBezTo>
                  <a:pt x="505" y="311"/>
                  <a:pt x="510" y="306"/>
                  <a:pt x="515" y="300"/>
                </a:cubicBezTo>
                <a:lnTo>
                  <a:pt x="514" y="300"/>
                </a:lnTo>
                <a:close/>
                <a:moveTo>
                  <a:pt x="499" y="314"/>
                </a:moveTo>
                <a:cubicBezTo>
                  <a:pt x="497" y="317"/>
                  <a:pt x="497" y="317"/>
                  <a:pt x="497" y="317"/>
                </a:cubicBezTo>
                <a:cubicBezTo>
                  <a:pt x="499" y="316"/>
                  <a:pt x="499" y="316"/>
                  <a:pt x="499" y="316"/>
                </a:cubicBezTo>
                <a:cubicBezTo>
                  <a:pt x="500" y="315"/>
                  <a:pt x="500" y="314"/>
                  <a:pt x="501" y="313"/>
                </a:cubicBezTo>
                <a:lnTo>
                  <a:pt x="499" y="314"/>
                </a:lnTo>
                <a:close/>
                <a:moveTo>
                  <a:pt x="517" y="300"/>
                </a:moveTo>
                <a:cubicBezTo>
                  <a:pt x="511" y="307"/>
                  <a:pt x="504" y="313"/>
                  <a:pt x="498" y="318"/>
                </a:cubicBezTo>
                <a:cubicBezTo>
                  <a:pt x="498" y="319"/>
                  <a:pt x="497" y="320"/>
                  <a:pt x="497" y="320"/>
                </a:cubicBezTo>
                <a:cubicBezTo>
                  <a:pt x="504" y="314"/>
                  <a:pt x="511" y="308"/>
                  <a:pt x="518" y="300"/>
                </a:cubicBezTo>
                <a:lnTo>
                  <a:pt x="517" y="300"/>
                </a:lnTo>
                <a:close/>
                <a:moveTo>
                  <a:pt x="497" y="319"/>
                </a:moveTo>
                <a:cubicBezTo>
                  <a:pt x="496" y="321"/>
                  <a:pt x="496" y="321"/>
                  <a:pt x="496" y="321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20"/>
                  <a:pt x="498" y="319"/>
                  <a:pt x="498" y="318"/>
                </a:cubicBezTo>
                <a:lnTo>
                  <a:pt x="497" y="319"/>
                </a:lnTo>
                <a:close/>
                <a:moveTo>
                  <a:pt x="560" y="339"/>
                </a:moveTo>
                <a:cubicBezTo>
                  <a:pt x="559" y="338"/>
                  <a:pt x="559" y="338"/>
                  <a:pt x="559" y="338"/>
                </a:cubicBezTo>
                <a:cubicBezTo>
                  <a:pt x="561" y="339"/>
                  <a:pt x="561" y="339"/>
                  <a:pt x="561" y="339"/>
                </a:cubicBezTo>
                <a:cubicBezTo>
                  <a:pt x="562" y="340"/>
                  <a:pt x="562" y="340"/>
                  <a:pt x="562" y="340"/>
                </a:cubicBezTo>
                <a:cubicBezTo>
                  <a:pt x="562" y="340"/>
                  <a:pt x="563" y="341"/>
                  <a:pt x="564" y="341"/>
                </a:cubicBezTo>
                <a:cubicBezTo>
                  <a:pt x="563" y="339"/>
                  <a:pt x="563" y="339"/>
                  <a:pt x="563" y="339"/>
                </a:cubicBezTo>
                <a:cubicBezTo>
                  <a:pt x="565" y="341"/>
                  <a:pt x="565" y="341"/>
                  <a:pt x="565" y="341"/>
                </a:cubicBezTo>
                <a:cubicBezTo>
                  <a:pt x="566" y="343"/>
                  <a:pt x="566" y="343"/>
                  <a:pt x="566" y="343"/>
                </a:cubicBezTo>
                <a:cubicBezTo>
                  <a:pt x="567" y="343"/>
                  <a:pt x="568" y="344"/>
                  <a:pt x="569" y="345"/>
                </a:cubicBezTo>
                <a:cubicBezTo>
                  <a:pt x="567" y="342"/>
                  <a:pt x="567" y="342"/>
                  <a:pt x="567" y="342"/>
                </a:cubicBezTo>
                <a:cubicBezTo>
                  <a:pt x="570" y="347"/>
                  <a:pt x="570" y="347"/>
                  <a:pt x="570" y="347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3" y="352"/>
                  <a:pt x="575" y="354"/>
                  <a:pt x="576" y="357"/>
                </a:cubicBezTo>
                <a:cubicBezTo>
                  <a:pt x="578" y="357"/>
                  <a:pt x="578" y="357"/>
                  <a:pt x="578" y="357"/>
                </a:cubicBezTo>
                <a:cubicBezTo>
                  <a:pt x="572" y="344"/>
                  <a:pt x="564" y="337"/>
                  <a:pt x="557" y="337"/>
                </a:cubicBezTo>
                <a:cubicBezTo>
                  <a:pt x="558" y="339"/>
                  <a:pt x="558" y="339"/>
                  <a:pt x="558" y="339"/>
                </a:cubicBezTo>
                <a:cubicBezTo>
                  <a:pt x="559" y="339"/>
                  <a:pt x="559" y="339"/>
                  <a:pt x="560" y="339"/>
                </a:cubicBezTo>
                <a:close/>
                <a:moveTo>
                  <a:pt x="556" y="349"/>
                </a:moveTo>
                <a:cubicBezTo>
                  <a:pt x="557" y="352"/>
                  <a:pt x="557" y="352"/>
                  <a:pt x="557" y="352"/>
                </a:cubicBezTo>
                <a:cubicBezTo>
                  <a:pt x="557" y="351"/>
                  <a:pt x="557" y="349"/>
                  <a:pt x="557" y="348"/>
                </a:cubicBezTo>
                <a:cubicBezTo>
                  <a:pt x="556" y="347"/>
                  <a:pt x="556" y="347"/>
                  <a:pt x="556" y="347"/>
                </a:cubicBezTo>
                <a:cubicBezTo>
                  <a:pt x="556" y="344"/>
                  <a:pt x="556" y="344"/>
                  <a:pt x="556" y="344"/>
                </a:cubicBezTo>
                <a:cubicBezTo>
                  <a:pt x="557" y="345"/>
                  <a:pt x="557" y="345"/>
                  <a:pt x="557" y="345"/>
                </a:cubicBezTo>
                <a:cubicBezTo>
                  <a:pt x="557" y="345"/>
                  <a:pt x="557" y="344"/>
                  <a:pt x="557" y="343"/>
                </a:cubicBezTo>
                <a:cubicBezTo>
                  <a:pt x="556" y="342"/>
                  <a:pt x="556" y="342"/>
                  <a:pt x="556" y="342"/>
                </a:cubicBezTo>
                <a:cubicBezTo>
                  <a:pt x="556" y="340"/>
                  <a:pt x="556" y="340"/>
                  <a:pt x="556" y="340"/>
                </a:cubicBezTo>
                <a:cubicBezTo>
                  <a:pt x="557" y="341"/>
                  <a:pt x="557" y="341"/>
                  <a:pt x="557" y="341"/>
                </a:cubicBezTo>
                <a:cubicBezTo>
                  <a:pt x="557" y="340"/>
                  <a:pt x="557" y="340"/>
                  <a:pt x="557" y="339"/>
                </a:cubicBezTo>
                <a:cubicBezTo>
                  <a:pt x="556" y="338"/>
                  <a:pt x="556" y="338"/>
                  <a:pt x="556" y="338"/>
                </a:cubicBezTo>
                <a:cubicBezTo>
                  <a:pt x="556" y="339"/>
                  <a:pt x="555" y="340"/>
                  <a:pt x="555" y="341"/>
                </a:cubicBezTo>
                <a:cubicBezTo>
                  <a:pt x="555" y="341"/>
                  <a:pt x="555" y="341"/>
                  <a:pt x="555" y="341"/>
                </a:cubicBezTo>
                <a:cubicBezTo>
                  <a:pt x="555" y="345"/>
                  <a:pt x="555" y="348"/>
                  <a:pt x="556" y="353"/>
                </a:cubicBezTo>
                <a:cubicBezTo>
                  <a:pt x="557" y="353"/>
                  <a:pt x="557" y="353"/>
                  <a:pt x="557" y="353"/>
                </a:cubicBezTo>
                <a:lnTo>
                  <a:pt x="556" y="349"/>
                </a:lnTo>
                <a:close/>
                <a:moveTo>
                  <a:pt x="556" y="338"/>
                </a:moveTo>
                <a:cubicBezTo>
                  <a:pt x="556" y="337"/>
                  <a:pt x="556" y="337"/>
                  <a:pt x="556" y="337"/>
                </a:cubicBezTo>
                <a:cubicBezTo>
                  <a:pt x="557" y="337"/>
                  <a:pt x="557" y="337"/>
                  <a:pt x="557" y="337"/>
                </a:cubicBezTo>
                <a:cubicBezTo>
                  <a:pt x="557" y="337"/>
                  <a:pt x="557" y="337"/>
                  <a:pt x="557" y="337"/>
                </a:cubicBezTo>
                <a:cubicBezTo>
                  <a:pt x="557" y="337"/>
                  <a:pt x="557" y="337"/>
                  <a:pt x="557" y="337"/>
                </a:cubicBezTo>
                <a:cubicBezTo>
                  <a:pt x="555" y="333"/>
                  <a:pt x="552" y="328"/>
                  <a:pt x="550" y="324"/>
                </a:cubicBezTo>
                <a:cubicBezTo>
                  <a:pt x="550" y="326"/>
                  <a:pt x="550" y="326"/>
                  <a:pt x="550" y="326"/>
                </a:cubicBezTo>
                <a:cubicBezTo>
                  <a:pt x="552" y="330"/>
                  <a:pt x="554" y="334"/>
                  <a:pt x="556" y="338"/>
                </a:cubicBezTo>
                <a:close/>
                <a:moveTo>
                  <a:pt x="566" y="355"/>
                </a:moveTo>
                <a:cubicBezTo>
                  <a:pt x="564" y="349"/>
                  <a:pt x="561" y="344"/>
                  <a:pt x="558" y="339"/>
                </a:cubicBezTo>
                <a:cubicBezTo>
                  <a:pt x="558" y="339"/>
                  <a:pt x="558" y="339"/>
                  <a:pt x="558" y="339"/>
                </a:cubicBezTo>
                <a:cubicBezTo>
                  <a:pt x="558" y="339"/>
                  <a:pt x="557" y="339"/>
                  <a:pt x="557" y="339"/>
                </a:cubicBezTo>
                <a:cubicBezTo>
                  <a:pt x="560" y="344"/>
                  <a:pt x="563" y="349"/>
                  <a:pt x="565" y="355"/>
                </a:cubicBezTo>
                <a:lnTo>
                  <a:pt x="566" y="355"/>
                </a:lnTo>
                <a:close/>
                <a:moveTo>
                  <a:pt x="557" y="337"/>
                </a:moveTo>
                <a:cubicBezTo>
                  <a:pt x="556" y="337"/>
                  <a:pt x="556" y="337"/>
                  <a:pt x="556" y="337"/>
                </a:cubicBezTo>
                <a:cubicBezTo>
                  <a:pt x="556" y="338"/>
                  <a:pt x="556" y="338"/>
                  <a:pt x="556" y="338"/>
                </a:cubicBezTo>
                <a:cubicBezTo>
                  <a:pt x="557" y="339"/>
                  <a:pt x="557" y="339"/>
                  <a:pt x="557" y="339"/>
                </a:cubicBezTo>
                <a:cubicBezTo>
                  <a:pt x="557" y="339"/>
                  <a:pt x="558" y="339"/>
                  <a:pt x="558" y="339"/>
                </a:cubicBezTo>
                <a:cubicBezTo>
                  <a:pt x="558" y="339"/>
                  <a:pt x="558" y="339"/>
                  <a:pt x="558" y="339"/>
                </a:cubicBezTo>
                <a:cubicBezTo>
                  <a:pt x="557" y="337"/>
                  <a:pt x="557" y="337"/>
                  <a:pt x="557" y="337"/>
                </a:cubicBezTo>
                <a:cubicBezTo>
                  <a:pt x="557" y="337"/>
                  <a:pt x="557" y="337"/>
                  <a:pt x="557" y="337"/>
                </a:cubicBezTo>
                <a:close/>
                <a:moveTo>
                  <a:pt x="564" y="354"/>
                </a:moveTo>
                <a:cubicBezTo>
                  <a:pt x="561" y="350"/>
                  <a:pt x="559" y="345"/>
                  <a:pt x="557" y="341"/>
                </a:cubicBezTo>
                <a:cubicBezTo>
                  <a:pt x="557" y="342"/>
                  <a:pt x="557" y="342"/>
                  <a:pt x="557" y="342"/>
                </a:cubicBezTo>
                <a:cubicBezTo>
                  <a:pt x="557" y="342"/>
                  <a:pt x="557" y="342"/>
                  <a:pt x="557" y="343"/>
                </a:cubicBezTo>
                <a:cubicBezTo>
                  <a:pt x="559" y="347"/>
                  <a:pt x="560" y="350"/>
                  <a:pt x="562" y="354"/>
                </a:cubicBezTo>
                <a:lnTo>
                  <a:pt x="564" y="354"/>
                </a:lnTo>
                <a:close/>
                <a:moveTo>
                  <a:pt x="557" y="341"/>
                </a:moveTo>
                <a:cubicBezTo>
                  <a:pt x="556" y="340"/>
                  <a:pt x="556" y="340"/>
                  <a:pt x="556" y="340"/>
                </a:cubicBezTo>
                <a:cubicBezTo>
                  <a:pt x="556" y="342"/>
                  <a:pt x="556" y="342"/>
                  <a:pt x="556" y="342"/>
                </a:cubicBezTo>
                <a:cubicBezTo>
                  <a:pt x="557" y="343"/>
                  <a:pt x="557" y="343"/>
                  <a:pt x="557" y="343"/>
                </a:cubicBezTo>
                <a:cubicBezTo>
                  <a:pt x="557" y="342"/>
                  <a:pt x="557" y="342"/>
                  <a:pt x="557" y="342"/>
                </a:cubicBezTo>
                <a:lnTo>
                  <a:pt x="557" y="341"/>
                </a:lnTo>
                <a:close/>
                <a:moveTo>
                  <a:pt x="561" y="354"/>
                </a:moveTo>
                <a:cubicBezTo>
                  <a:pt x="559" y="351"/>
                  <a:pt x="558" y="348"/>
                  <a:pt x="557" y="345"/>
                </a:cubicBezTo>
                <a:cubicBezTo>
                  <a:pt x="557" y="346"/>
                  <a:pt x="557" y="347"/>
                  <a:pt x="557" y="348"/>
                </a:cubicBezTo>
                <a:cubicBezTo>
                  <a:pt x="559" y="353"/>
                  <a:pt x="559" y="353"/>
                  <a:pt x="559" y="353"/>
                </a:cubicBezTo>
                <a:lnTo>
                  <a:pt x="561" y="354"/>
                </a:lnTo>
                <a:close/>
                <a:moveTo>
                  <a:pt x="556" y="344"/>
                </a:moveTo>
                <a:cubicBezTo>
                  <a:pt x="556" y="347"/>
                  <a:pt x="556" y="347"/>
                  <a:pt x="556" y="347"/>
                </a:cubicBezTo>
                <a:cubicBezTo>
                  <a:pt x="557" y="348"/>
                  <a:pt x="557" y="348"/>
                  <a:pt x="557" y="348"/>
                </a:cubicBezTo>
                <a:cubicBezTo>
                  <a:pt x="557" y="347"/>
                  <a:pt x="557" y="346"/>
                  <a:pt x="557" y="345"/>
                </a:cubicBezTo>
                <a:lnTo>
                  <a:pt x="556" y="344"/>
                </a:lnTo>
                <a:close/>
                <a:moveTo>
                  <a:pt x="558" y="353"/>
                </a:moveTo>
                <a:cubicBezTo>
                  <a:pt x="557" y="352"/>
                  <a:pt x="557" y="352"/>
                  <a:pt x="557" y="352"/>
                </a:cubicBezTo>
                <a:cubicBezTo>
                  <a:pt x="557" y="353"/>
                  <a:pt x="557" y="353"/>
                  <a:pt x="557" y="353"/>
                </a:cubicBezTo>
                <a:lnTo>
                  <a:pt x="558" y="353"/>
                </a:lnTo>
                <a:close/>
                <a:moveTo>
                  <a:pt x="557" y="352"/>
                </a:moveTo>
                <a:cubicBezTo>
                  <a:pt x="556" y="349"/>
                  <a:pt x="556" y="349"/>
                  <a:pt x="556" y="349"/>
                </a:cubicBezTo>
                <a:cubicBezTo>
                  <a:pt x="557" y="353"/>
                  <a:pt x="557" y="353"/>
                  <a:pt x="557" y="353"/>
                </a:cubicBezTo>
                <a:cubicBezTo>
                  <a:pt x="557" y="353"/>
                  <a:pt x="557" y="353"/>
                  <a:pt x="557" y="353"/>
                </a:cubicBezTo>
                <a:lnTo>
                  <a:pt x="557" y="352"/>
                </a:lnTo>
                <a:close/>
                <a:moveTo>
                  <a:pt x="575" y="357"/>
                </a:moveTo>
                <a:cubicBezTo>
                  <a:pt x="574" y="354"/>
                  <a:pt x="573" y="352"/>
                  <a:pt x="572" y="349"/>
                </a:cubicBezTo>
                <a:cubicBezTo>
                  <a:pt x="571" y="348"/>
                  <a:pt x="570" y="347"/>
                  <a:pt x="569" y="345"/>
                </a:cubicBezTo>
                <a:cubicBezTo>
                  <a:pt x="570" y="349"/>
                  <a:pt x="572" y="353"/>
                  <a:pt x="574" y="356"/>
                </a:cubicBezTo>
                <a:lnTo>
                  <a:pt x="575" y="357"/>
                </a:lnTo>
                <a:close/>
                <a:moveTo>
                  <a:pt x="570" y="347"/>
                </a:moveTo>
                <a:cubicBezTo>
                  <a:pt x="567" y="342"/>
                  <a:pt x="567" y="342"/>
                  <a:pt x="567" y="342"/>
                </a:cubicBezTo>
                <a:cubicBezTo>
                  <a:pt x="569" y="345"/>
                  <a:pt x="569" y="345"/>
                  <a:pt x="569" y="345"/>
                </a:cubicBezTo>
                <a:cubicBezTo>
                  <a:pt x="570" y="347"/>
                  <a:pt x="571" y="348"/>
                  <a:pt x="572" y="349"/>
                </a:cubicBezTo>
                <a:lnTo>
                  <a:pt x="570" y="347"/>
                </a:lnTo>
                <a:close/>
                <a:moveTo>
                  <a:pt x="572" y="356"/>
                </a:moveTo>
                <a:cubicBezTo>
                  <a:pt x="570" y="351"/>
                  <a:pt x="568" y="347"/>
                  <a:pt x="566" y="343"/>
                </a:cubicBezTo>
                <a:cubicBezTo>
                  <a:pt x="565" y="342"/>
                  <a:pt x="564" y="341"/>
                  <a:pt x="564" y="341"/>
                </a:cubicBezTo>
                <a:cubicBezTo>
                  <a:pt x="566" y="346"/>
                  <a:pt x="569" y="351"/>
                  <a:pt x="571" y="356"/>
                </a:cubicBezTo>
                <a:lnTo>
                  <a:pt x="572" y="356"/>
                </a:lnTo>
                <a:close/>
                <a:moveTo>
                  <a:pt x="565" y="341"/>
                </a:moveTo>
                <a:cubicBezTo>
                  <a:pt x="563" y="339"/>
                  <a:pt x="563" y="339"/>
                  <a:pt x="563" y="339"/>
                </a:cubicBezTo>
                <a:cubicBezTo>
                  <a:pt x="564" y="341"/>
                  <a:pt x="564" y="341"/>
                  <a:pt x="564" y="341"/>
                </a:cubicBezTo>
                <a:cubicBezTo>
                  <a:pt x="564" y="341"/>
                  <a:pt x="565" y="342"/>
                  <a:pt x="566" y="343"/>
                </a:cubicBezTo>
                <a:lnTo>
                  <a:pt x="565" y="341"/>
                </a:lnTo>
                <a:close/>
                <a:moveTo>
                  <a:pt x="569" y="356"/>
                </a:moveTo>
                <a:cubicBezTo>
                  <a:pt x="567" y="350"/>
                  <a:pt x="564" y="345"/>
                  <a:pt x="562" y="340"/>
                </a:cubicBezTo>
                <a:cubicBezTo>
                  <a:pt x="561" y="340"/>
                  <a:pt x="560" y="339"/>
                  <a:pt x="560" y="339"/>
                </a:cubicBezTo>
                <a:cubicBezTo>
                  <a:pt x="563" y="344"/>
                  <a:pt x="565" y="350"/>
                  <a:pt x="568" y="355"/>
                </a:cubicBezTo>
                <a:lnTo>
                  <a:pt x="569" y="356"/>
                </a:lnTo>
                <a:close/>
                <a:moveTo>
                  <a:pt x="561" y="339"/>
                </a:moveTo>
                <a:cubicBezTo>
                  <a:pt x="559" y="338"/>
                  <a:pt x="559" y="338"/>
                  <a:pt x="559" y="338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39"/>
                  <a:pt x="561" y="340"/>
                  <a:pt x="562" y="340"/>
                </a:cubicBezTo>
                <a:lnTo>
                  <a:pt x="561" y="339"/>
                </a:lnTo>
                <a:close/>
                <a:moveTo>
                  <a:pt x="510" y="339"/>
                </a:moveTo>
                <a:cubicBezTo>
                  <a:pt x="513" y="337"/>
                  <a:pt x="516" y="335"/>
                  <a:pt x="519" y="333"/>
                </a:cubicBezTo>
                <a:cubicBezTo>
                  <a:pt x="521" y="331"/>
                  <a:pt x="521" y="331"/>
                  <a:pt x="521" y="331"/>
                </a:cubicBezTo>
                <a:cubicBezTo>
                  <a:pt x="526" y="329"/>
                  <a:pt x="526" y="329"/>
                  <a:pt x="526" y="329"/>
                </a:cubicBezTo>
                <a:cubicBezTo>
                  <a:pt x="523" y="331"/>
                  <a:pt x="523" y="331"/>
                  <a:pt x="523" y="331"/>
                </a:cubicBezTo>
                <a:cubicBezTo>
                  <a:pt x="524" y="330"/>
                  <a:pt x="526" y="330"/>
                  <a:pt x="527" y="329"/>
                </a:cubicBezTo>
                <a:cubicBezTo>
                  <a:pt x="528" y="328"/>
                  <a:pt x="528" y="328"/>
                  <a:pt x="528" y="328"/>
                </a:cubicBezTo>
                <a:cubicBezTo>
                  <a:pt x="531" y="327"/>
                  <a:pt x="531" y="327"/>
                  <a:pt x="531" y="327"/>
                </a:cubicBezTo>
                <a:cubicBezTo>
                  <a:pt x="529" y="328"/>
                  <a:pt x="529" y="328"/>
                  <a:pt x="529" y="328"/>
                </a:cubicBezTo>
                <a:cubicBezTo>
                  <a:pt x="530" y="328"/>
                  <a:pt x="531" y="328"/>
                  <a:pt x="531" y="328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34" y="327"/>
                  <a:pt x="534" y="327"/>
                  <a:pt x="534" y="327"/>
                </a:cubicBezTo>
                <a:cubicBezTo>
                  <a:pt x="533" y="328"/>
                  <a:pt x="533" y="328"/>
                  <a:pt x="533" y="328"/>
                </a:cubicBezTo>
                <a:cubicBezTo>
                  <a:pt x="534" y="328"/>
                  <a:pt x="534" y="328"/>
                  <a:pt x="535" y="328"/>
                </a:cubicBezTo>
                <a:cubicBezTo>
                  <a:pt x="536" y="327"/>
                  <a:pt x="536" y="327"/>
                  <a:pt x="536" y="327"/>
                </a:cubicBezTo>
                <a:cubicBezTo>
                  <a:pt x="530" y="325"/>
                  <a:pt x="520" y="330"/>
                  <a:pt x="509" y="338"/>
                </a:cubicBezTo>
                <a:cubicBezTo>
                  <a:pt x="508" y="339"/>
                  <a:pt x="506" y="341"/>
                  <a:pt x="504" y="342"/>
                </a:cubicBezTo>
                <a:cubicBezTo>
                  <a:pt x="506" y="342"/>
                  <a:pt x="506" y="342"/>
                  <a:pt x="506" y="342"/>
                </a:cubicBezTo>
                <a:cubicBezTo>
                  <a:pt x="507" y="341"/>
                  <a:pt x="509" y="340"/>
                  <a:pt x="510" y="339"/>
                </a:cubicBezTo>
                <a:close/>
                <a:moveTo>
                  <a:pt x="537" y="327"/>
                </a:moveTo>
                <a:cubicBezTo>
                  <a:pt x="536" y="329"/>
                  <a:pt x="536" y="329"/>
                  <a:pt x="536" y="329"/>
                </a:cubicBezTo>
                <a:cubicBezTo>
                  <a:pt x="536" y="329"/>
                  <a:pt x="536" y="330"/>
                  <a:pt x="536" y="330"/>
                </a:cubicBezTo>
                <a:cubicBezTo>
                  <a:pt x="537" y="329"/>
                  <a:pt x="537" y="329"/>
                  <a:pt x="537" y="329"/>
                </a:cubicBezTo>
                <a:cubicBezTo>
                  <a:pt x="536" y="331"/>
                  <a:pt x="536" y="331"/>
                  <a:pt x="536" y="331"/>
                </a:cubicBezTo>
                <a:cubicBezTo>
                  <a:pt x="535" y="332"/>
                  <a:pt x="535" y="332"/>
                  <a:pt x="535" y="332"/>
                </a:cubicBezTo>
                <a:cubicBezTo>
                  <a:pt x="535" y="333"/>
                  <a:pt x="535" y="333"/>
                  <a:pt x="535" y="334"/>
                </a:cubicBezTo>
                <a:cubicBezTo>
                  <a:pt x="536" y="333"/>
                  <a:pt x="536" y="333"/>
                  <a:pt x="536" y="333"/>
                </a:cubicBezTo>
                <a:cubicBezTo>
                  <a:pt x="535" y="335"/>
                  <a:pt x="535" y="335"/>
                  <a:pt x="535" y="335"/>
                </a:cubicBezTo>
                <a:cubicBezTo>
                  <a:pt x="534" y="336"/>
                  <a:pt x="534" y="336"/>
                  <a:pt x="534" y="336"/>
                </a:cubicBezTo>
                <a:cubicBezTo>
                  <a:pt x="533" y="337"/>
                  <a:pt x="533" y="339"/>
                  <a:pt x="532" y="340"/>
                </a:cubicBezTo>
                <a:cubicBezTo>
                  <a:pt x="534" y="338"/>
                  <a:pt x="534" y="338"/>
                  <a:pt x="534" y="338"/>
                </a:cubicBezTo>
                <a:cubicBezTo>
                  <a:pt x="532" y="341"/>
                  <a:pt x="532" y="341"/>
                  <a:pt x="532" y="341"/>
                </a:cubicBezTo>
                <a:cubicBezTo>
                  <a:pt x="529" y="343"/>
                  <a:pt x="529" y="343"/>
                  <a:pt x="529" y="343"/>
                </a:cubicBezTo>
                <a:cubicBezTo>
                  <a:pt x="528" y="344"/>
                  <a:pt x="527" y="346"/>
                  <a:pt x="526" y="347"/>
                </a:cubicBezTo>
                <a:cubicBezTo>
                  <a:pt x="528" y="347"/>
                  <a:pt x="528" y="347"/>
                  <a:pt x="528" y="347"/>
                </a:cubicBezTo>
                <a:cubicBezTo>
                  <a:pt x="535" y="340"/>
                  <a:pt x="538" y="333"/>
                  <a:pt x="537" y="327"/>
                </a:cubicBezTo>
                <a:close/>
                <a:moveTo>
                  <a:pt x="535" y="328"/>
                </a:moveTo>
                <a:cubicBezTo>
                  <a:pt x="528" y="334"/>
                  <a:pt x="522" y="339"/>
                  <a:pt x="515" y="344"/>
                </a:cubicBezTo>
                <a:cubicBezTo>
                  <a:pt x="516" y="345"/>
                  <a:pt x="516" y="345"/>
                  <a:pt x="516" y="345"/>
                </a:cubicBezTo>
                <a:cubicBezTo>
                  <a:pt x="523" y="340"/>
                  <a:pt x="529" y="334"/>
                  <a:pt x="536" y="329"/>
                </a:cubicBezTo>
                <a:cubicBezTo>
                  <a:pt x="536" y="328"/>
                  <a:pt x="536" y="328"/>
                  <a:pt x="536" y="328"/>
                </a:cubicBezTo>
                <a:cubicBezTo>
                  <a:pt x="535" y="328"/>
                  <a:pt x="535" y="328"/>
                  <a:pt x="535" y="328"/>
                </a:cubicBezTo>
                <a:close/>
                <a:moveTo>
                  <a:pt x="537" y="327"/>
                </a:moveTo>
                <a:cubicBezTo>
                  <a:pt x="537" y="327"/>
                  <a:pt x="537" y="327"/>
                  <a:pt x="537" y="327"/>
                </a:cubicBezTo>
                <a:cubicBezTo>
                  <a:pt x="537" y="327"/>
                  <a:pt x="537" y="327"/>
                  <a:pt x="537" y="327"/>
                </a:cubicBezTo>
                <a:cubicBezTo>
                  <a:pt x="540" y="324"/>
                  <a:pt x="543" y="321"/>
                  <a:pt x="546" y="318"/>
                </a:cubicBezTo>
                <a:cubicBezTo>
                  <a:pt x="546" y="316"/>
                  <a:pt x="546" y="316"/>
                  <a:pt x="546" y="316"/>
                </a:cubicBezTo>
                <a:cubicBezTo>
                  <a:pt x="543" y="320"/>
                  <a:pt x="540" y="323"/>
                  <a:pt x="536" y="327"/>
                </a:cubicBezTo>
                <a:cubicBezTo>
                  <a:pt x="536" y="327"/>
                  <a:pt x="536" y="327"/>
                  <a:pt x="536" y="327"/>
                </a:cubicBezTo>
                <a:lnTo>
                  <a:pt x="537" y="327"/>
                </a:lnTo>
                <a:close/>
                <a:moveTo>
                  <a:pt x="536" y="328"/>
                </a:moveTo>
                <a:cubicBezTo>
                  <a:pt x="536" y="328"/>
                  <a:pt x="536" y="328"/>
                  <a:pt x="536" y="329"/>
                </a:cubicBezTo>
                <a:cubicBezTo>
                  <a:pt x="537" y="327"/>
                  <a:pt x="537" y="327"/>
                  <a:pt x="537" y="327"/>
                </a:cubicBezTo>
                <a:cubicBezTo>
                  <a:pt x="537" y="327"/>
                  <a:pt x="537" y="327"/>
                  <a:pt x="537" y="327"/>
                </a:cubicBezTo>
                <a:cubicBezTo>
                  <a:pt x="537" y="327"/>
                  <a:pt x="537" y="327"/>
                  <a:pt x="537" y="327"/>
                </a:cubicBezTo>
                <a:cubicBezTo>
                  <a:pt x="536" y="327"/>
                  <a:pt x="536" y="327"/>
                  <a:pt x="536" y="327"/>
                </a:cubicBezTo>
                <a:cubicBezTo>
                  <a:pt x="536" y="327"/>
                  <a:pt x="536" y="327"/>
                  <a:pt x="536" y="327"/>
                </a:cubicBezTo>
                <a:cubicBezTo>
                  <a:pt x="535" y="328"/>
                  <a:pt x="535" y="328"/>
                  <a:pt x="535" y="328"/>
                </a:cubicBezTo>
                <a:cubicBezTo>
                  <a:pt x="535" y="328"/>
                  <a:pt x="535" y="328"/>
                  <a:pt x="536" y="328"/>
                </a:cubicBezTo>
                <a:close/>
                <a:moveTo>
                  <a:pt x="519" y="345"/>
                </a:moveTo>
                <a:cubicBezTo>
                  <a:pt x="525" y="341"/>
                  <a:pt x="530" y="337"/>
                  <a:pt x="535" y="332"/>
                </a:cubicBezTo>
                <a:cubicBezTo>
                  <a:pt x="535" y="332"/>
                  <a:pt x="536" y="331"/>
                  <a:pt x="536" y="331"/>
                </a:cubicBezTo>
                <a:cubicBezTo>
                  <a:pt x="536" y="331"/>
                  <a:pt x="536" y="330"/>
                  <a:pt x="536" y="330"/>
                </a:cubicBezTo>
                <a:cubicBezTo>
                  <a:pt x="530" y="336"/>
                  <a:pt x="524" y="341"/>
                  <a:pt x="518" y="345"/>
                </a:cubicBezTo>
                <a:lnTo>
                  <a:pt x="519" y="345"/>
                </a:lnTo>
                <a:close/>
                <a:moveTo>
                  <a:pt x="535" y="332"/>
                </a:moveTo>
                <a:cubicBezTo>
                  <a:pt x="536" y="331"/>
                  <a:pt x="536" y="331"/>
                  <a:pt x="536" y="331"/>
                </a:cubicBezTo>
                <a:cubicBezTo>
                  <a:pt x="537" y="329"/>
                  <a:pt x="537" y="329"/>
                  <a:pt x="537" y="329"/>
                </a:cubicBezTo>
                <a:cubicBezTo>
                  <a:pt x="536" y="330"/>
                  <a:pt x="536" y="330"/>
                  <a:pt x="536" y="330"/>
                </a:cubicBezTo>
                <a:cubicBezTo>
                  <a:pt x="536" y="330"/>
                  <a:pt x="536" y="331"/>
                  <a:pt x="536" y="331"/>
                </a:cubicBezTo>
                <a:cubicBezTo>
                  <a:pt x="536" y="331"/>
                  <a:pt x="535" y="332"/>
                  <a:pt x="535" y="332"/>
                </a:cubicBezTo>
                <a:close/>
                <a:moveTo>
                  <a:pt x="522" y="346"/>
                </a:moveTo>
                <a:cubicBezTo>
                  <a:pt x="526" y="343"/>
                  <a:pt x="530" y="340"/>
                  <a:pt x="534" y="336"/>
                </a:cubicBezTo>
                <a:cubicBezTo>
                  <a:pt x="534" y="336"/>
                  <a:pt x="534" y="335"/>
                  <a:pt x="535" y="334"/>
                </a:cubicBezTo>
                <a:cubicBezTo>
                  <a:pt x="530" y="338"/>
                  <a:pt x="526" y="342"/>
                  <a:pt x="521" y="346"/>
                </a:cubicBezTo>
                <a:lnTo>
                  <a:pt x="522" y="346"/>
                </a:lnTo>
                <a:close/>
                <a:moveTo>
                  <a:pt x="535" y="335"/>
                </a:moveTo>
                <a:cubicBezTo>
                  <a:pt x="536" y="333"/>
                  <a:pt x="536" y="333"/>
                  <a:pt x="536" y="333"/>
                </a:cubicBezTo>
                <a:cubicBezTo>
                  <a:pt x="535" y="334"/>
                  <a:pt x="535" y="334"/>
                  <a:pt x="535" y="334"/>
                </a:cubicBezTo>
                <a:cubicBezTo>
                  <a:pt x="534" y="335"/>
                  <a:pt x="534" y="336"/>
                  <a:pt x="534" y="336"/>
                </a:cubicBezTo>
                <a:lnTo>
                  <a:pt x="535" y="335"/>
                </a:lnTo>
                <a:close/>
                <a:moveTo>
                  <a:pt x="525" y="346"/>
                </a:moveTo>
                <a:cubicBezTo>
                  <a:pt x="529" y="343"/>
                  <a:pt x="529" y="343"/>
                  <a:pt x="529" y="343"/>
                </a:cubicBezTo>
                <a:cubicBezTo>
                  <a:pt x="530" y="342"/>
                  <a:pt x="531" y="341"/>
                  <a:pt x="532" y="340"/>
                </a:cubicBezTo>
                <a:cubicBezTo>
                  <a:pt x="529" y="342"/>
                  <a:pt x="527" y="344"/>
                  <a:pt x="524" y="346"/>
                </a:cubicBezTo>
                <a:lnTo>
                  <a:pt x="525" y="346"/>
                </a:lnTo>
                <a:close/>
                <a:moveTo>
                  <a:pt x="532" y="341"/>
                </a:moveTo>
                <a:cubicBezTo>
                  <a:pt x="534" y="338"/>
                  <a:pt x="534" y="338"/>
                  <a:pt x="534" y="338"/>
                </a:cubicBezTo>
                <a:cubicBezTo>
                  <a:pt x="532" y="340"/>
                  <a:pt x="532" y="340"/>
                  <a:pt x="532" y="340"/>
                </a:cubicBezTo>
                <a:cubicBezTo>
                  <a:pt x="531" y="341"/>
                  <a:pt x="530" y="342"/>
                  <a:pt x="529" y="343"/>
                </a:cubicBezTo>
                <a:lnTo>
                  <a:pt x="532" y="341"/>
                </a:lnTo>
                <a:close/>
                <a:moveTo>
                  <a:pt x="508" y="343"/>
                </a:moveTo>
                <a:cubicBezTo>
                  <a:pt x="513" y="339"/>
                  <a:pt x="518" y="335"/>
                  <a:pt x="523" y="331"/>
                </a:cubicBezTo>
                <a:cubicBezTo>
                  <a:pt x="522" y="331"/>
                  <a:pt x="520" y="332"/>
                  <a:pt x="519" y="333"/>
                </a:cubicBezTo>
                <a:cubicBezTo>
                  <a:pt x="515" y="336"/>
                  <a:pt x="511" y="340"/>
                  <a:pt x="506" y="343"/>
                </a:cubicBezTo>
                <a:lnTo>
                  <a:pt x="508" y="343"/>
                </a:lnTo>
                <a:close/>
                <a:moveTo>
                  <a:pt x="526" y="329"/>
                </a:moveTo>
                <a:cubicBezTo>
                  <a:pt x="521" y="331"/>
                  <a:pt x="521" y="331"/>
                  <a:pt x="521" y="331"/>
                </a:cubicBezTo>
                <a:cubicBezTo>
                  <a:pt x="519" y="333"/>
                  <a:pt x="519" y="333"/>
                  <a:pt x="519" y="333"/>
                </a:cubicBezTo>
                <a:cubicBezTo>
                  <a:pt x="520" y="332"/>
                  <a:pt x="522" y="331"/>
                  <a:pt x="523" y="331"/>
                </a:cubicBezTo>
                <a:lnTo>
                  <a:pt x="526" y="329"/>
                </a:lnTo>
                <a:close/>
                <a:moveTo>
                  <a:pt x="511" y="344"/>
                </a:moveTo>
                <a:cubicBezTo>
                  <a:pt x="517" y="339"/>
                  <a:pt x="523" y="334"/>
                  <a:pt x="529" y="328"/>
                </a:cubicBezTo>
                <a:cubicBezTo>
                  <a:pt x="528" y="329"/>
                  <a:pt x="528" y="329"/>
                  <a:pt x="527" y="329"/>
                </a:cubicBezTo>
                <a:cubicBezTo>
                  <a:pt x="521" y="334"/>
                  <a:pt x="515" y="339"/>
                  <a:pt x="509" y="343"/>
                </a:cubicBezTo>
                <a:lnTo>
                  <a:pt x="511" y="344"/>
                </a:lnTo>
                <a:close/>
                <a:moveTo>
                  <a:pt x="531" y="327"/>
                </a:moveTo>
                <a:cubicBezTo>
                  <a:pt x="528" y="328"/>
                  <a:pt x="528" y="328"/>
                  <a:pt x="528" y="328"/>
                </a:cubicBezTo>
                <a:cubicBezTo>
                  <a:pt x="527" y="329"/>
                  <a:pt x="527" y="329"/>
                  <a:pt x="527" y="329"/>
                </a:cubicBezTo>
                <a:cubicBezTo>
                  <a:pt x="528" y="329"/>
                  <a:pt x="528" y="329"/>
                  <a:pt x="529" y="328"/>
                </a:cubicBezTo>
                <a:lnTo>
                  <a:pt x="531" y="327"/>
                </a:lnTo>
                <a:close/>
                <a:moveTo>
                  <a:pt x="514" y="344"/>
                </a:moveTo>
                <a:cubicBezTo>
                  <a:pt x="520" y="339"/>
                  <a:pt x="527" y="334"/>
                  <a:pt x="533" y="328"/>
                </a:cubicBezTo>
                <a:cubicBezTo>
                  <a:pt x="533" y="328"/>
                  <a:pt x="532" y="328"/>
                  <a:pt x="531" y="328"/>
                </a:cubicBezTo>
                <a:cubicBezTo>
                  <a:pt x="525" y="334"/>
                  <a:pt x="519" y="339"/>
                  <a:pt x="512" y="344"/>
                </a:cubicBezTo>
                <a:lnTo>
                  <a:pt x="514" y="344"/>
                </a:lnTo>
                <a:close/>
                <a:moveTo>
                  <a:pt x="534" y="327"/>
                </a:moveTo>
                <a:cubicBezTo>
                  <a:pt x="532" y="327"/>
                  <a:pt x="532" y="327"/>
                  <a:pt x="532" y="327"/>
                </a:cubicBezTo>
                <a:cubicBezTo>
                  <a:pt x="531" y="328"/>
                  <a:pt x="531" y="328"/>
                  <a:pt x="531" y="328"/>
                </a:cubicBezTo>
                <a:cubicBezTo>
                  <a:pt x="532" y="328"/>
                  <a:pt x="533" y="328"/>
                  <a:pt x="533" y="328"/>
                </a:cubicBezTo>
                <a:lnTo>
                  <a:pt x="534" y="327"/>
                </a:lnTo>
                <a:close/>
                <a:moveTo>
                  <a:pt x="548" y="316"/>
                </a:moveTo>
                <a:cubicBezTo>
                  <a:pt x="546" y="318"/>
                  <a:pt x="546" y="318"/>
                  <a:pt x="546" y="318"/>
                </a:cubicBezTo>
                <a:cubicBezTo>
                  <a:pt x="545" y="329"/>
                  <a:pt x="544" y="339"/>
                  <a:pt x="542" y="350"/>
                </a:cubicBezTo>
                <a:cubicBezTo>
                  <a:pt x="546" y="351"/>
                  <a:pt x="546" y="351"/>
                  <a:pt x="546" y="351"/>
                </a:cubicBezTo>
                <a:cubicBezTo>
                  <a:pt x="547" y="343"/>
                  <a:pt x="549" y="334"/>
                  <a:pt x="550" y="326"/>
                </a:cubicBezTo>
                <a:cubicBezTo>
                  <a:pt x="548" y="323"/>
                  <a:pt x="548" y="323"/>
                  <a:pt x="548" y="323"/>
                </a:cubicBezTo>
                <a:cubicBezTo>
                  <a:pt x="548" y="322"/>
                  <a:pt x="548" y="322"/>
                  <a:pt x="548" y="322"/>
                </a:cubicBezTo>
                <a:cubicBezTo>
                  <a:pt x="550" y="324"/>
                  <a:pt x="550" y="324"/>
                  <a:pt x="550" y="324"/>
                </a:cubicBezTo>
                <a:cubicBezTo>
                  <a:pt x="550" y="316"/>
                  <a:pt x="551" y="308"/>
                  <a:pt x="551" y="300"/>
                </a:cubicBezTo>
                <a:cubicBezTo>
                  <a:pt x="547" y="300"/>
                  <a:pt x="547" y="300"/>
                  <a:pt x="547" y="300"/>
                </a:cubicBezTo>
                <a:cubicBezTo>
                  <a:pt x="547" y="306"/>
                  <a:pt x="547" y="311"/>
                  <a:pt x="546" y="316"/>
                </a:cubicBezTo>
                <a:cubicBezTo>
                  <a:pt x="548" y="314"/>
                  <a:pt x="548" y="314"/>
                  <a:pt x="548" y="314"/>
                </a:cubicBezTo>
                <a:lnTo>
                  <a:pt x="548" y="316"/>
                </a:lnTo>
                <a:close/>
                <a:moveTo>
                  <a:pt x="548" y="323"/>
                </a:moveTo>
                <a:cubicBezTo>
                  <a:pt x="550" y="326"/>
                  <a:pt x="550" y="326"/>
                  <a:pt x="550" y="326"/>
                </a:cubicBezTo>
                <a:cubicBezTo>
                  <a:pt x="550" y="324"/>
                  <a:pt x="550" y="324"/>
                  <a:pt x="550" y="324"/>
                </a:cubicBezTo>
                <a:cubicBezTo>
                  <a:pt x="548" y="322"/>
                  <a:pt x="548" y="322"/>
                  <a:pt x="548" y="322"/>
                </a:cubicBezTo>
                <a:lnTo>
                  <a:pt x="548" y="323"/>
                </a:lnTo>
                <a:close/>
                <a:moveTo>
                  <a:pt x="548" y="316"/>
                </a:moveTo>
                <a:cubicBezTo>
                  <a:pt x="548" y="314"/>
                  <a:pt x="548" y="314"/>
                  <a:pt x="548" y="314"/>
                </a:cubicBezTo>
                <a:cubicBezTo>
                  <a:pt x="546" y="316"/>
                  <a:pt x="546" y="316"/>
                  <a:pt x="546" y="316"/>
                </a:cubicBezTo>
                <a:cubicBezTo>
                  <a:pt x="546" y="318"/>
                  <a:pt x="546" y="318"/>
                  <a:pt x="546" y="318"/>
                </a:cubicBezTo>
                <a:lnTo>
                  <a:pt x="548" y="316"/>
                </a:lnTo>
                <a:close/>
                <a:moveTo>
                  <a:pt x="577" y="360"/>
                </a:moveTo>
                <a:cubicBezTo>
                  <a:pt x="579" y="364"/>
                  <a:pt x="580" y="368"/>
                  <a:pt x="582" y="373"/>
                </a:cubicBezTo>
                <a:cubicBezTo>
                  <a:pt x="583" y="377"/>
                  <a:pt x="583" y="377"/>
                  <a:pt x="583" y="377"/>
                </a:cubicBezTo>
                <a:cubicBezTo>
                  <a:pt x="584" y="380"/>
                  <a:pt x="584" y="383"/>
                  <a:pt x="585" y="386"/>
                </a:cubicBezTo>
                <a:cubicBezTo>
                  <a:pt x="583" y="380"/>
                  <a:pt x="583" y="380"/>
                  <a:pt x="583" y="380"/>
                </a:cubicBezTo>
                <a:cubicBezTo>
                  <a:pt x="583" y="383"/>
                  <a:pt x="583" y="385"/>
                  <a:pt x="584" y="387"/>
                </a:cubicBezTo>
                <a:cubicBezTo>
                  <a:pt x="584" y="389"/>
                  <a:pt x="584" y="389"/>
                  <a:pt x="584" y="389"/>
                </a:cubicBezTo>
                <a:cubicBezTo>
                  <a:pt x="585" y="394"/>
                  <a:pt x="585" y="394"/>
                  <a:pt x="585" y="394"/>
                </a:cubicBezTo>
                <a:cubicBezTo>
                  <a:pt x="584" y="391"/>
                  <a:pt x="584" y="391"/>
                  <a:pt x="584" y="391"/>
                </a:cubicBezTo>
                <a:cubicBezTo>
                  <a:pt x="584" y="393"/>
                  <a:pt x="584" y="394"/>
                  <a:pt x="583" y="395"/>
                </a:cubicBezTo>
                <a:cubicBezTo>
                  <a:pt x="584" y="397"/>
                  <a:pt x="584" y="397"/>
                  <a:pt x="584" y="397"/>
                </a:cubicBezTo>
                <a:cubicBezTo>
                  <a:pt x="584" y="400"/>
                  <a:pt x="584" y="400"/>
                  <a:pt x="584" y="400"/>
                </a:cubicBezTo>
                <a:cubicBezTo>
                  <a:pt x="583" y="398"/>
                  <a:pt x="583" y="398"/>
                  <a:pt x="583" y="398"/>
                </a:cubicBezTo>
                <a:cubicBezTo>
                  <a:pt x="583" y="399"/>
                  <a:pt x="583" y="400"/>
                  <a:pt x="582" y="401"/>
                </a:cubicBezTo>
                <a:cubicBezTo>
                  <a:pt x="583" y="402"/>
                  <a:pt x="583" y="402"/>
                  <a:pt x="583" y="402"/>
                </a:cubicBezTo>
                <a:cubicBezTo>
                  <a:pt x="582" y="403"/>
                  <a:pt x="582" y="403"/>
                  <a:pt x="582" y="403"/>
                </a:cubicBezTo>
                <a:cubicBezTo>
                  <a:pt x="581" y="401"/>
                  <a:pt x="581" y="401"/>
                  <a:pt x="581" y="401"/>
                </a:cubicBezTo>
                <a:cubicBezTo>
                  <a:pt x="581" y="401"/>
                  <a:pt x="580" y="401"/>
                  <a:pt x="580" y="400"/>
                </a:cubicBezTo>
                <a:cubicBezTo>
                  <a:pt x="580" y="402"/>
                  <a:pt x="580" y="402"/>
                  <a:pt x="580" y="402"/>
                </a:cubicBezTo>
                <a:cubicBezTo>
                  <a:pt x="578" y="400"/>
                  <a:pt x="578" y="400"/>
                  <a:pt x="578" y="400"/>
                </a:cubicBezTo>
                <a:cubicBezTo>
                  <a:pt x="578" y="398"/>
                  <a:pt x="578" y="398"/>
                  <a:pt x="578" y="398"/>
                </a:cubicBezTo>
                <a:cubicBezTo>
                  <a:pt x="577" y="397"/>
                  <a:pt x="576" y="396"/>
                  <a:pt x="576" y="395"/>
                </a:cubicBezTo>
                <a:cubicBezTo>
                  <a:pt x="577" y="398"/>
                  <a:pt x="577" y="398"/>
                  <a:pt x="577" y="398"/>
                </a:cubicBezTo>
                <a:cubicBezTo>
                  <a:pt x="574" y="394"/>
                  <a:pt x="574" y="394"/>
                  <a:pt x="574" y="394"/>
                </a:cubicBezTo>
                <a:cubicBezTo>
                  <a:pt x="574" y="392"/>
                  <a:pt x="574" y="392"/>
                  <a:pt x="574" y="392"/>
                </a:cubicBezTo>
                <a:cubicBezTo>
                  <a:pt x="573" y="390"/>
                  <a:pt x="572" y="388"/>
                  <a:pt x="571" y="387"/>
                </a:cubicBezTo>
                <a:cubicBezTo>
                  <a:pt x="572" y="390"/>
                  <a:pt x="572" y="390"/>
                  <a:pt x="572" y="390"/>
                </a:cubicBezTo>
                <a:cubicBezTo>
                  <a:pt x="569" y="385"/>
                  <a:pt x="569" y="385"/>
                  <a:pt x="569" y="385"/>
                </a:cubicBezTo>
                <a:cubicBezTo>
                  <a:pt x="567" y="380"/>
                  <a:pt x="567" y="380"/>
                  <a:pt x="567" y="380"/>
                </a:cubicBezTo>
                <a:cubicBezTo>
                  <a:pt x="565" y="376"/>
                  <a:pt x="564" y="372"/>
                  <a:pt x="562" y="368"/>
                </a:cubicBezTo>
                <a:cubicBezTo>
                  <a:pt x="561" y="364"/>
                  <a:pt x="559" y="361"/>
                  <a:pt x="558" y="357"/>
                </a:cubicBezTo>
                <a:cubicBezTo>
                  <a:pt x="557" y="354"/>
                  <a:pt x="557" y="354"/>
                  <a:pt x="557" y="354"/>
                </a:cubicBezTo>
                <a:cubicBezTo>
                  <a:pt x="557" y="353"/>
                  <a:pt x="557" y="353"/>
                  <a:pt x="557" y="353"/>
                </a:cubicBezTo>
                <a:cubicBezTo>
                  <a:pt x="556" y="353"/>
                  <a:pt x="556" y="353"/>
                  <a:pt x="556" y="353"/>
                </a:cubicBezTo>
                <a:cubicBezTo>
                  <a:pt x="557" y="358"/>
                  <a:pt x="558" y="363"/>
                  <a:pt x="561" y="369"/>
                </a:cubicBezTo>
                <a:cubicBezTo>
                  <a:pt x="563" y="375"/>
                  <a:pt x="567" y="383"/>
                  <a:pt x="571" y="390"/>
                </a:cubicBezTo>
                <a:cubicBezTo>
                  <a:pt x="574" y="397"/>
                  <a:pt x="578" y="403"/>
                  <a:pt x="582" y="404"/>
                </a:cubicBezTo>
                <a:cubicBezTo>
                  <a:pt x="582" y="404"/>
                  <a:pt x="582" y="404"/>
                  <a:pt x="582" y="404"/>
                </a:cubicBezTo>
                <a:cubicBezTo>
                  <a:pt x="583" y="404"/>
                  <a:pt x="583" y="404"/>
                  <a:pt x="583" y="404"/>
                </a:cubicBezTo>
                <a:cubicBezTo>
                  <a:pt x="585" y="400"/>
                  <a:pt x="586" y="392"/>
                  <a:pt x="585" y="384"/>
                </a:cubicBezTo>
                <a:cubicBezTo>
                  <a:pt x="584" y="375"/>
                  <a:pt x="582" y="366"/>
                  <a:pt x="579" y="359"/>
                </a:cubicBezTo>
                <a:cubicBezTo>
                  <a:pt x="578" y="357"/>
                  <a:pt x="578" y="357"/>
                  <a:pt x="578" y="357"/>
                </a:cubicBezTo>
                <a:cubicBezTo>
                  <a:pt x="576" y="357"/>
                  <a:pt x="576" y="357"/>
                  <a:pt x="576" y="357"/>
                </a:cubicBezTo>
                <a:cubicBezTo>
                  <a:pt x="577" y="358"/>
                  <a:pt x="577" y="359"/>
                  <a:pt x="577" y="360"/>
                </a:cubicBezTo>
                <a:close/>
                <a:moveTo>
                  <a:pt x="565" y="355"/>
                </a:moveTo>
                <a:cubicBezTo>
                  <a:pt x="572" y="369"/>
                  <a:pt x="577" y="385"/>
                  <a:pt x="581" y="401"/>
                </a:cubicBezTo>
                <a:cubicBezTo>
                  <a:pt x="581" y="402"/>
                  <a:pt x="582" y="402"/>
                  <a:pt x="582" y="402"/>
                </a:cubicBezTo>
                <a:cubicBezTo>
                  <a:pt x="582" y="402"/>
                  <a:pt x="582" y="401"/>
                  <a:pt x="582" y="401"/>
                </a:cubicBezTo>
                <a:cubicBezTo>
                  <a:pt x="582" y="401"/>
                  <a:pt x="582" y="401"/>
                  <a:pt x="582" y="401"/>
                </a:cubicBezTo>
                <a:cubicBezTo>
                  <a:pt x="578" y="385"/>
                  <a:pt x="573" y="369"/>
                  <a:pt x="566" y="355"/>
                </a:cubicBezTo>
                <a:lnTo>
                  <a:pt x="565" y="355"/>
                </a:lnTo>
                <a:close/>
                <a:moveTo>
                  <a:pt x="582" y="402"/>
                </a:moveTo>
                <a:cubicBezTo>
                  <a:pt x="582" y="402"/>
                  <a:pt x="581" y="402"/>
                  <a:pt x="581" y="401"/>
                </a:cubicBezTo>
                <a:cubicBezTo>
                  <a:pt x="582" y="403"/>
                  <a:pt x="582" y="403"/>
                  <a:pt x="582" y="403"/>
                </a:cubicBezTo>
                <a:cubicBezTo>
                  <a:pt x="583" y="402"/>
                  <a:pt x="583" y="402"/>
                  <a:pt x="583" y="402"/>
                </a:cubicBezTo>
                <a:cubicBezTo>
                  <a:pt x="582" y="401"/>
                  <a:pt x="582" y="401"/>
                  <a:pt x="582" y="401"/>
                </a:cubicBezTo>
                <a:cubicBezTo>
                  <a:pt x="582" y="401"/>
                  <a:pt x="582" y="401"/>
                  <a:pt x="582" y="401"/>
                </a:cubicBezTo>
                <a:cubicBezTo>
                  <a:pt x="582" y="401"/>
                  <a:pt x="582" y="402"/>
                  <a:pt x="582" y="402"/>
                </a:cubicBezTo>
                <a:close/>
                <a:moveTo>
                  <a:pt x="562" y="354"/>
                </a:moveTo>
                <a:cubicBezTo>
                  <a:pt x="569" y="368"/>
                  <a:pt x="574" y="382"/>
                  <a:pt x="578" y="398"/>
                </a:cubicBezTo>
                <a:cubicBezTo>
                  <a:pt x="578" y="399"/>
                  <a:pt x="579" y="399"/>
                  <a:pt x="580" y="400"/>
                </a:cubicBezTo>
                <a:cubicBezTo>
                  <a:pt x="575" y="384"/>
                  <a:pt x="570" y="369"/>
                  <a:pt x="564" y="354"/>
                </a:cubicBezTo>
                <a:lnTo>
                  <a:pt x="562" y="354"/>
                </a:lnTo>
                <a:close/>
                <a:moveTo>
                  <a:pt x="578" y="400"/>
                </a:moveTo>
                <a:cubicBezTo>
                  <a:pt x="580" y="402"/>
                  <a:pt x="580" y="402"/>
                  <a:pt x="580" y="402"/>
                </a:cubicBezTo>
                <a:cubicBezTo>
                  <a:pt x="580" y="400"/>
                  <a:pt x="580" y="400"/>
                  <a:pt x="580" y="400"/>
                </a:cubicBezTo>
                <a:cubicBezTo>
                  <a:pt x="579" y="399"/>
                  <a:pt x="578" y="399"/>
                  <a:pt x="578" y="398"/>
                </a:cubicBezTo>
                <a:lnTo>
                  <a:pt x="578" y="400"/>
                </a:lnTo>
                <a:close/>
                <a:moveTo>
                  <a:pt x="559" y="353"/>
                </a:moveTo>
                <a:cubicBezTo>
                  <a:pt x="565" y="365"/>
                  <a:pt x="570" y="378"/>
                  <a:pt x="574" y="392"/>
                </a:cubicBezTo>
                <a:cubicBezTo>
                  <a:pt x="574" y="393"/>
                  <a:pt x="575" y="394"/>
                  <a:pt x="576" y="395"/>
                </a:cubicBezTo>
                <a:cubicBezTo>
                  <a:pt x="572" y="380"/>
                  <a:pt x="567" y="367"/>
                  <a:pt x="561" y="354"/>
                </a:cubicBezTo>
                <a:lnTo>
                  <a:pt x="559" y="353"/>
                </a:lnTo>
                <a:close/>
                <a:moveTo>
                  <a:pt x="574" y="394"/>
                </a:moveTo>
                <a:cubicBezTo>
                  <a:pt x="577" y="398"/>
                  <a:pt x="577" y="398"/>
                  <a:pt x="577" y="398"/>
                </a:cubicBezTo>
                <a:cubicBezTo>
                  <a:pt x="576" y="395"/>
                  <a:pt x="576" y="395"/>
                  <a:pt x="576" y="395"/>
                </a:cubicBezTo>
                <a:cubicBezTo>
                  <a:pt x="575" y="394"/>
                  <a:pt x="574" y="393"/>
                  <a:pt x="574" y="392"/>
                </a:cubicBezTo>
                <a:lnTo>
                  <a:pt x="574" y="394"/>
                </a:lnTo>
                <a:close/>
                <a:moveTo>
                  <a:pt x="557" y="353"/>
                </a:moveTo>
                <a:cubicBezTo>
                  <a:pt x="558" y="354"/>
                  <a:pt x="558" y="356"/>
                  <a:pt x="558" y="357"/>
                </a:cubicBezTo>
                <a:cubicBezTo>
                  <a:pt x="562" y="365"/>
                  <a:pt x="565" y="372"/>
                  <a:pt x="567" y="380"/>
                </a:cubicBezTo>
                <a:cubicBezTo>
                  <a:pt x="569" y="382"/>
                  <a:pt x="570" y="384"/>
                  <a:pt x="571" y="387"/>
                </a:cubicBezTo>
                <a:cubicBezTo>
                  <a:pt x="567" y="375"/>
                  <a:pt x="563" y="364"/>
                  <a:pt x="558" y="353"/>
                </a:cubicBezTo>
                <a:lnTo>
                  <a:pt x="557" y="353"/>
                </a:lnTo>
                <a:close/>
                <a:moveTo>
                  <a:pt x="569" y="385"/>
                </a:moveTo>
                <a:cubicBezTo>
                  <a:pt x="572" y="390"/>
                  <a:pt x="572" y="390"/>
                  <a:pt x="572" y="390"/>
                </a:cubicBezTo>
                <a:cubicBezTo>
                  <a:pt x="571" y="387"/>
                  <a:pt x="571" y="387"/>
                  <a:pt x="571" y="387"/>
                </a:cubicBezTo>
                <a:cubicBezTo>
                  <a:pt x="570" y="384"/>
                  <a:pt x="569" y="382"/>
                  <a:pt x="567" y="380"/>
                </a:cubicBezTo>
                <a:lnTo>
                  <a:pt x="569" y="385"/>
                </a:lnTo>
                <a:close/>
                <a:moveTo>
                  <a:pt x="557" y="353"/>
                </a:moveTo>
                <a:cubicBezTo>
                  <a:pt x="557" y="354"/>
                  <a:pt x="557" y="354"/>
                  <a:pt x="557" y="354"/>
                </a:cubicBezTo>
                <a:cubicBezTo>
                  <a:pt x="558" y="357"/>
                  <a:pt x="558" y="357"/>
                  <a:pt x="558" y="357"/>
                </a:cubicBezTo>
                <a:cubicBezTo>
                  <a:pt x="558" y="356"/>
                  <a:pt x="558" y="354"/>
                  <a:pt x="557" y="353"/>
                </a:cubicBezTo>
                <a:close/>
                <a:moveTo>
                  <a:pt x="574" y="356"/>
                </a:moveTo>
                <a:cubicBezTo>
                  <a:pt x="577" y="364"/>
                  <a:pt x="580" y="372"/>
                  <a:pt x="583" y="380"/>
                </a:cubicBezTo>
                <a:cubicBezTo>
                  <a:pt x="583" y="378"/>
                  <a:pt x="582" y="375"/>
                  <a:pt x="582" y="373"/>
                </a:cubicBezTo>
                <a:cubicBezTo>
                  <a:pt x="580" y="367"/>
                  <a:pt x="577" y="362"/>
                  <a:pt x="575" y="357"/>
                </a:cubicBezTo>
                <a:lnTo>
                  <a:pt x="574" y="356"/>
                </a:lnTo>
                <a:close/>
                <a:moveTo>
                  <a:pt x="585" y="386"/>
                </a:moveTo>
                <a:cubicBezTo>
                  <a:pt x="584" y="383"/>
                  <a:pt x="584" y="380"/>
                  <a:pt x="583" y="377"/>
                </a:cubicBezTo>
                <a:cubicBezTo>
                  <a:pt x="582" y="373"/>
                  <a:pt x="582" y="373"/>
                  <a:pt x="582" y="373"/>
                </a:cubicBezTo>
                <a:cubicBezTo>
                  <a:pt x="582" y="375"/>
                  <a:pt x="583" y="378"/>
                  <a:pt x="583" y="380"/>
                </a:cubicBezTo>
                <a:lnTo>
                  <a:pt x="585" y="386"/>
                </a:lnTo>
                <a:close/>
                <a:moveTo>
                  <a:pt x="571" y="356"/>
                </a:moveTo>
                <a:cubicBezTo>
                  <a:pt x="576" y="367"/>
                  <a:pt x="580" y="379"/>
                  <a:pt x="584" y="391"/>
                </a:cubicBezTo>
                <a:cubicBezTo>
                  <a:pt x="584" y="390"/>
                  <a:pt x="584" y="388"/>
                  <a:pt x="584" y="387"/>
                </a:cubicBezTo>
                <a:cubicBezTo>
                  <a:pt x="580" y="376"/>
                  <a:pt x="577" y="366"/>
                  <a:pt x="572" y="356"/>
                </a:cubicBezTo>
                <a:lnTo>
                  <a:pt x="571" y="356"/>
                </a:lnTo>
                <a:close/>
                <a:moveTo>
                  <a:pt x="585" y="394"/>
                </a:moveTo>
                <a:cubicBezTo>
                  <a:pt x="584" y="389"/>
                  <a:pt x="584" y="389"/>
                  <a:pt x="584" y="389"/>
                </a:cubicBezTo>
                <a:cubicBezTo>
                  <a:pt x="584" y="387"/>
                  <a:pt x="584" y="387"/>
                  <a:pt x="584" y="387"/>
                </a:cubicBezTo>
                <a:cubicBezTo>
                  <a:pt x="584" y="388"/>
                  <a:pt x="584" y="390"/>
                  <a:pt x="584" y="391"/>
                </a:cubicBezTo>
                <a:lnTo>
                  <a:pt x="585" y="394"/>
                </a:lnTo>
                <a:close/>
                <a:moveTo>
                  <a:pt x="568" y="355"/>
                </a:moveTo>
                <a:cubicBezTo>
                  <a:pt x="574" y="369"/>
                  <a:pt x="579" y="383"/>
                  <a:pt x="583" y="398"/>
                </a:cubicBezTo>
                <a:cubicBezTo>
                  <a:pt x="583" y="397"/>
                  <a:pt x="583" y="396"/>
                  <a:pt x="583" y="395"/>
                </a:cubicBezTo>
                <a:cubicBezTo>
                  <a:pt x="580" y="381"/>
                  <a:pt x="575" y="368"/>
                  <a:pt x="569" y="356"/>
                </a:cubicBezTo>
                <a:lnTo>
                  <a:pt x="568" y="355"/>
                </a:lnTo>
                <a:close/>
                <a:moveTo>
                  <a:pt x="584" y="400"/>
                </a:moveTo>
                <a:cubicBezTo>
                  <a:pt x="584" y="397"/>
                  <a:pt x="584" y="397"/>
                  <a:pt x="584" y="397"/>
                </a:cubicBezTo>
                <a:cubicBezTo>
                  <a:pt x="583" y="395"/>
                  <a:pt x="583" y="395"/>
                  <a:pt x="583" y="395"/>
                </a:cubicBezTo>
                <a:cubicBezTo>
                  <a:pt x="583" y="396"/>
                  <a:pt x="583" y="397"/>
                  <a:pt x="583" y="398"/>
                </a:cubicBezTo>
                <a:lnTo>
                  <a:pt x="584" y="400"/>
                </a:lnTo>
                <a:close/>
                <a:moveTo>
                  <a:pt x="521" y="350"/>
                </a:moveTo>
                <a:cubicBezTo>
                  <a:pt x="518" y="353"/>
                  <a:pt x="515" y="355"/>
                  <a:pt x="511" y="356"/>
                </a:cubicBezTo>
                <a:cubicBezTo>
                  <a:pt x="508" y="358"/>
                  <a:pt x="508" y="358"/>
                  <a:pt x="508" y="358"/>
                </a:cubicBezTo>
                <a:cubicBezTo>
                  <a:pt x="503" y="360"/>
                  <a:pt x="503" y="360"/>
                  <a:pt x="503" y="360"/>
                </a:cubicBezTo>
                <a:cubicBezTo>
                  <a:pt x="505" y="359"/>
                  <a:pt x="505" y="359"/>
                  <a:pt x="505" y="359"/>
                </a:cubicBezTo>
                <a:cubicBezTo>
                  <a:pt x="504" y="359"/>
                  <a:pt x="502" y="360"/>
                  <a:pt x="500" y="360"/>
                </a:cubicBezTo>
                <a:cubicBezTo>
                  <a:pt x="499" y="361"/>
                  <a:pt x="499" y="361"/>
                  <a:pt x="499" y="361"/>
                </a:cubicBezTo>
                <a:cubicBezTo>
                  <a:pt x="495" y="362"/>
                  <a:pt x="495" y="362"/>
                  <a:pt x="495" y="362"/>
                </a:cubicBezTo>
                <a:cubicBezTo>
                  <a:pt x="497" y="361"/>
                  <a:pt x="497" y="361"/>
                  <a:pt x="497" y="361"/>
                </a:cubicBezTo>
                <a:cubicBezTo>
                  <a:pt x="496" y="361"/>
                  <a:pt x="495" y="362"/>
                  <a:pt x="494" y="362"/>
                </a:cubicBezTo>
                <a:cubicBezTo>
                  <a:pt x="493" y="362"/>
                  <a:pt x="493" y="362"/>
                  <a:pt x="493" y="362"/>
                </a:cubicBezTo>
                <a:cubicBezTo>
                  <a:pt x="490" y="363"/>
                  <a:pt x="490" y="363"/>
                  <a:pt x="490" y="363"/>
                </a:cubicBezTo>
                <a:cubicBezTo>
                  <a:pt x="491" y="362"/>
                  <a:pt x="491" y="362"/>
                  <a:pt x="491" y="362"/>
                </a:cubicBezTo>
                <a:cubicBezTo>
                  <a:pt x="490" y="362"/>
                  <a:pt x="490" y="362"/>
                  <a:pt x="489" y="362"/>
                </a:cubicBezTo>
                <a:cubicBezTo>
                  <a:pt x="488" y="362"/>
                  <a:pt x="488" y="362"/>
                  <a:pt x="488" y="362"/>
                </a:cubicBezTo>
                <a:cubicBezTo>
                  <a:pt x="488" y="361"/>
                  <a:pt x="488" y="361"/>
                  <a:pt x="488" y="361"/>
                </a:cubicBezTo>
                <a:cubicBezTo>
                  <a:pt x="488" y="361"/>
                  <a:pt x="488" y="361"/>
                  <a:pt x="488" y="361"/>
                </a:cubicBezTo>
                <a:cubicBezTo>
                  <a:pt x="489" y="360"/>
                  <a:pt x="489" y="360"/>
                  <a:pt x="489" y="359"/>
                </a:cubicBezTo>
                <a:cubicBezTo>
                  <a:pt x="488" y="360"/>
                  <a:pt x="488" y="360"/>
                  <a:pt x="488" y="360"/>
                </a:cubicBezTo>
                <a:cubicBezTo>
                  <a:pt x="489" y="358"/>
                  <a:pt x="489" y="358"/>
                  <a:pt x="489" y="358"/>
                </a:cubicBezTo>
                <a:cubicBezTo>
                  <a:pt x="490" y="358"/>
                  <a:pt x="490" y="358"/>
                  <a:pt x="490" y="358"/>
                </a:cubicBezTo>
                <a:cubicBezTo>
                  <a:pt x="491" y="357"/>
                  <a:pt x="491" y="356"/>
                  <a:pt x="492" y="355"/>
                </a:cubicBezTo>
                <a:cubicBezTo>
                  <a:pt x="490" y="357"/>
                  <a:pt x="490" y="357"/>
                  <a:pt x="490" y="357"/>
                </a:cubicBezTo>
                <a:cubicBezTo>
                  <a:pt x="493" y="354"/>
                  <a:pt x="493" y="354"/>
                  <a:pt x="493" y="354"/>
                </a:cubicBezTo>
                <a:cubicBezTo>
                  <a:pt x="494" y="353"/>
                  <a:pt x="494" y="353"/>
                  <a:pt x="494" y="353"/>
                </a:cubicBezTo>
                <a:cubicBezTo>
                  <a:pt x="495" y="352"/>
                  <a:pt x="496" y="351"/>
                  <a:pt x="498" y="350"/>
                </a:cubicBezTo>
                <a:cubicBezTo>
                  <a:pt x="493" y="352"/>
                  <a:pt x="493" y="352"/>
                  <a:pt x="493" y="352"/>
                </a:cubicBezTo>
                <a:cubicBezTo>
                  <a:pt x="495" y="351"/>
                  <a:pt x="497" y="349"/>
                  <a:pt x="499" y="348"/>
                </a:cubicBezTo>
                <a:cubicBezTo>
                  <a:pt x="502" y="346"/>
                  <a:pt x="502" y="346"/>
                  <a:pt x="502" y="346"/>
                </a:cubicBezTo>
                <a:cubicBezTo>
                  <a:pt x="506" y="342"/>
                  <a:pt x="506" y="342"/>
                  <a:pt x="506" y="342"/>
                </a:cubicBezTo>
                <a:cubicBezTo>
                  <a:pt x="504" y="342"/>
                  <a:pt x="504" y="342"/>
                  <a:pt x="504" y="342"/>
                </a:cubicBezTo>
                <a:cubicBezTo>
                  <a:pt x="496" y="349"/>
                  <a:pt x="488" y="356"/>
                  <a:pt x="487" y="361"/>
                </a:cubicBezTo>
                <a:cubicBezTo>
                  <a:pt x="487" y="361"/>
                  <a:pt x="487" y="361"/>
                  <a:pt x="487" y="362"/>
                </a:cubicBezTo>
                <a:cubicBezTo>
                  <a:pt x="487" y="362"/>
                  <a:pt x="487" y="362"/>
                  <a:pt x="487" y="362"/>
                </a:cubicBezTo>
                <a:cubicBezTo>
                  <a:pt x="487" y="363"/>
                  <a:pt x="487" y="363"/>
                  <a:pt x="487" y="363"/>
                </a:cubicBezTo>
                <a:cubicBezTo>
                  <a:pt x="491" y="364"/>
                  <a:pt x="497" y="363"/>
                  <a:pt x="504" y="361"/>
                </a:cubicBezTo>
                <a:cubicBezTo>
                  <a:pt x="510" y="359"/>
                  <a:pt x="517" y="355"/>
                  <a:pt x="522" y="352"/>
                </a:cubicBezTo>
                <a:cubicBezTo>
                  <a:pt x="524" y="350"/>
                  <a:pt x="526" y="349"/>
                  <a:pt x="528" y="347"/>
                </a:cubicBezTo>
                <a:cubicBezTo>
                  <a:pt x="526" y="347"/>
                  <a:pt x="526" y="347"/>
                  <a:pt x="526" y="347"/>
                </a:cubicBezTo>
                <a:cubicBezTo>
                  <a:pt x="524" y="348"/>
                  <a:pt x="523" y="349"/>
                  <a:pt x="521" y="350"/>
                </a:cubicBezTo>
                <a:close/>
                <a:moveTo>
                  <a:pt x="515" y="344"/>
                </a:moveTo>
                <a:cubicBezTo>
                  <a:pt x="506" y="351"/>
                  <a:pt x="497" y="356"/>
                  <a:pt x="488" y="361"/>
                </a:cubicBezTo>
                <a:cubicBezTo>
                  <a:pt x="488" y="361"/>
                  <a:pt x="488" y="361"/>
                  <a:pt x="488" y="361"/>
                </a:cubicBezTo>
                <a:cubicBezTo>
                  <a:pt x="488" y="362"/>
                  <a:pt x="488" y="362"/>
                  <a:pt x="488" y="362"/>
                </a:cubicBezTo>
                <a:cubicBezTo>
                  <a:pt x="488" y="362"/>
                  <a:pt x="489" y="362"/>
                  <a:pt x="489" y="362"/>
                </a:cubicBezTo>
                <a:cubicBezTo>
                  <a:pt x="498" y="357"/>
                  <a:pt x="508" y="351"/>
                  <a:pt x="516" y="345"/>
                </a:cubicBezTo>
                <a:lnTo>
                  <a:pt x="515" y="344"/>
                </a:lnTo>
                <a:close/>
                <a:moveTo>
                  <a:pt x="488" y="361"/>
                </a:moveTo>
                <a:cubicBezTo>
                  <a:pt x="488" y="361"/>
                  <a:pt x="488" y="361"/>
                  <a:pt x="488" y="361"/>
                </a:cubicBezTo>
                <a:cubicBezTo>
                  <a:pt x="488" y="361"/>
                  <a:pt x="488" y="361"/>
                  <a:pt x="488" y="361"/>
                </a:cubicBezTo>
                <a:cubicBezTo>
                  <a:pt x="488" y="362"/>
                  <a:pt x="488" y="362"/>
                  <a:pt x="488" y="362"/>
                </a:cubicBezTo>
                <a:cubicBezTo>
                  <a:pt x="489" y="362"/>
                  <a:pt x="489" y="362"/>
                  <a:pt x="489" y="362"/>
                </a:cubicBezTo>
                <a:cubicBezTo>
                  <a:pt x="489" y="362"/>
                  <a:pt x="488" y="362"/>
                  <a:pt x="488" y="362"/>
                </a:cubicBezTo>
                <a:lnTo>
                  <a:pt x="488" y="361"/>
                </a:lnTo>
                <a:close/>
                <a:moveTo>
                  <a:pt x="518" y="345"/>
                </a:moveTo>
                <a:cubicBezTo>
                  <a:pt x="509" y="352"/>
                  <a:pt x="500" y="357"/>
                  <a:pt x="491" y="362"/>
                </a:cubicBezTo>
                <a:cubicBezTo>
                  <a:pt x="492" y="362"/>
                  <a:pt x="493" y="362"/>
                  <a:pt x="494" y="362"/>
                </a:cubicBezTo>
                <a:cubicBezTo>
                  <a:pt x="502" y="357"/>
                  <a:pt x="511" y="352"/>
                  <a:pt x="519" y="345"/>
                </a:cubicBezTo>
                <a:lnTo>
                  <a:pt x="518" y="345"/>
                </a:lnTo>
                <a:close/>
                <a:moveTo>
                  <a:pt x="490" y="363"/>
                </a:moveTo>
                <a:cubicBezTo>
                  <a:pt x="493" y="362"/>
                  <a:pt x="493" y="362"/>
                  <a:pt x="493" y="362"/>
                </a:cubicBezTo>
                <a:cubicBezTo>
                  <a:pt x="494" y="362"/>
                  <a:pt x="494" y="362"/>
                  <a:pt x="494" y="362"/>
                </a:cubicBezTo>
                <a:cubicBezTo>
                  <a:pt x="493" y="362"/>
                  <a:pt x="492" y="362"/>
                  <a:pt x="491" y="362"/>
                </a:cubicBezTo>
                <a:lnTo>
                  <a:pt x="490" y="363"/>
                </a:lnTo>
                <a:close/>
                <a:moveTo>
                  <a:pt x="521" y="346"/>
                </a:moveTo>
                <a:cubicBezTo>
                  <a:pt x="513" y="352"/>
                  <a:pt x="505" y="357"/>
                  <a:pt x="497" y="361"/>
                </a:cubicBezTo>
                <a:cubicBezTo>
                  <a:pt x="498" y="361"/>
                  <a:pt x="499" y="361"/>
                  <a:pt x="500" y="360"/>
                </a:cubicBezTo>
                <a:cubicBezTo>
                  <a:pt x="508" y="356"/>
                  <a:pt x="515" y="351"/>
                  <a:pt x="522" y="346"/>
                </a:cubicBezTo>
                <a:lnTo>
                  <a:pt x="521" y="346"/>
                </a:lnTo>
                <a:close/>
                <a:moveTo>
                  <a:pt x="495" y="362"/>
                </a:moveTo>
                <a:cubicBezTo>
                  <a:pt x="499" y="361"/>
                  <a:pt x="499" y="361"/>
                  <a:pt x="499" y="361"/>
                </a:cubicBezTo>
                <a:cubicBezTo>
                  <a:pt x="500" y="360"/>
                  <a:pt x="500" y="360"/>
                  <a:pt x="500" y="360"/>
                </a:cubicBezTo>
                <a:cubicBezTo>
                  <a:pt x="499" y="361"/>
                  <a:pt x="498" y="361"/>
                  <a:pt x="497" y="361"/>
                </a:cubicBezTo>
                <a:lnTo>
                  <a:pt x="495" y="362"/>
                </a:lnTo>
                <a:close/>
                <a:moveTo>
                  <a:pt x="524" y="346"/>
                </a:moveTo>
                <a:cubicBezTo>
                  <a:pt x="518" y="351"/>
                  <a:pt x="512" y="355"/>
                  <a:pt x="505" y="359"/>
                </a:cubicBezTo>
                <a:cubicBezTo>
                  <a:pt x="507" y="358"/>
                  <a:pt x="509" y="357"/>
                  <a:pt x="511" y="356"/>
                </a:cubicBezTo>
                <a:cubicBezTo>
                  <a:pt x="516" y="353"/>
                  <a:pt x="521" y="350"/>
                  <a:pt x="525" y="346"/>
                </a:cubicBezTo>
                <a:lnTo>
                  <a:pt x="524" y="346"/>
                </a:lnTo>
                <a:close/>
                <a:moveTo>
                  <a:pt x="503" y="360"/>
                </a:moveTo>
                <a:cubicBezTo>
                  <a:pt x="508" y="358"/>
                  <a:pt x="508" y="358"/>
                  <a:pt x="508" y="358"/>
                </a:cubicBezTo>
                <a:cubicBezTo>
                  <a:pt x="511" y="356"/>
                  <a:pt x="511" y="356"/>
                  <a:pt x="511" y="356"/>
                </a:cubicBezTo>
                <a:cubicBezTo>
                  <a:pt x="509" y="357"/>
                  <a:pt x="507" y="358"/>
                  <a:pt x="505" y="359"/>
                </a:cubicBezTo>
                <a:lnTo>
                  <a:pt x="503" y="360"/>
                </a:lnTo>
                <a:close/>
                <a:moveTo>
                  <a:pt x="506" y="343"/>
                </a:moveTo>
                <a:cubicBezTo>
                  <a:pt x="502" y="346"/>
                  <a:pt x="502" y="346"/>
                  <a:pt x="502" y="346"/>
                </a:cubicBezTo>
                <a:cubicBezTo>
                  <a:pt x="500" y="347"/>
                  <a:pt x="499" y="348"/>
                  <a:pt x="498" y="350"/>
                </a:cubicBezTo>
                <a:cubicBezTo>
                  <a:pt x="501" y="348"/>
                  <a:pt x="504" y="345"/>
                  <a:pt x="508" y="343"/>
                </a:cubicBezTo>
                <a:lnTo>
                  <a:pt x="506" y="343"/>
                </a:lnTo>
                <a:close/>
                <a:moveTo>
                  <a:pt x="499" y="348"/>
                </a:moveTo>
                <a:cubicBezTo>
                  <a:pt x="497" y="349"/>
                  <a:pt x="495" y="351"/>
                  <a:pt x="493" y="352"/>
                </a:cubicBezTo>
                <a:cubicBezTo>
                  <a:pt x="498" y="350"/>
                  <a:pt x="498" y="350"/>
                  <a:pt x="498" y="350"/>
                </a:cubicBezTo>
                <a:cubicBezTo>
                  <a:pt x="499" y="348"/>
                  <a:pt x="500" y="347"/>
                  <a:pt x="502" y="346"/>
                </a:cubicBezTo>
                <a:lnTo>
                  <a:pt x="499" y="348"/>
                </a:lnTo>
                <a:close/>
                <a:moveTo>
                  <a:pt x="509" y="343"/>
                </a:moveTo>
                <a:cubicBezTo>
                  <a:pt x="504" y="347"/>
                  <a:pt x="499" y="350"/>
                  <a:pt x="494" y="353"/>
                </a:cubicBezTo>
                <a:cubicBezTo>
                  <a:pt x="493" y="354"/>
                  <a:pt x="493" y="355"/>
                  <a:pt x="492" y="355"/>
                </a:cubicBezTo>
                <a:cubicBezTo>
                  <a:pt x="498" y="352"/>
                  <a:pt x="505" y="348"/>
                  <a:pt x="511" y="344"/>
                </a:cubicBezTo>
                <a:lnTo>
                  <a:pt x="509" y="343"/>
                </a:lnTo>
                <a:close/>
                <a:moveTo>
                  <a:pt x="493" y="354"/>
                </a:moveTo>
                <a:cubicBezTo>
                  <a:pt x="490" y="357"/>
                  <a:pt x="490" y="357"/>
                  <a:pt x="490" y="357"/>
                </a:cubicBezTo>
                <a:cubicBezTo>
                  <a:pt x="492" y="355"/>
                  <a:pt x="492" y="355"/>
                  <a:pt x="492" y="355"/>
                </a:cubicBezTo>
                <a:cubicBezTo>
                  <a:pt x="493" y="355"/>
                  <a:pt x="493" y="354"/>
                  <a:pt x="494" y="353"/>
                </a:cubicBezTo>
                <a:lnTo>
                  <a:pt x="493" y="354"/>
                </a:lnTo>
                <a:close/>
                <a:moveTo>
                  <a:pt x="512" y="344"/>
                </a:moveTo>
                <a:cubicBezTo>
                  <a:pt x="505" y="349"/>
                  <a:pt x="498" y="354"/>
                  <a:pt x="490" y="358"/>
                </a:cubicBezTo>
                <a:cubicBezTo>
                  <a:pt x="490" y="358"/>
                  <a:pt x="489" y="359"/>
                  <a:pt x="489" y="359"/>
                </a:cubicBezTo>
                <a:cubicBezTo>
                  <a:pt x="497" y="355"/>
                  <a:pt x="506" y="350"/>
                  <a:pt x="514" y="344"/>
                </a:cubicBezTo>
                <a:lnTo>
                  <a:pt x="512" y="344"/>
                </a:lnTo>
                <a:close/>
                <a:moveTo>
                  <a:pt x="489" y="358"/>
                </a:moveTo>
                <a:cubicBezTo>
                  <a:pt x="488" y="360"/>
                  <a:pt x="488" y="360"/>
                  <a:pt x="488" y="360"/>
                </a:cubicBezTo>
                <a:cubicBezTo>
                  <a:pt x="489" y="359"/>
                  <a:pt x="489" y="359"/>
                  <a:pt x="489" y="359"/>
                </a:cubicBezTo>
                <a:cubicBezTo>
                  <a:pt x="489" y="359"/>
                  <a:pt x="490" y="358"/>
                  <a:pt x="490" y="358"/>
                </a:cubicBezTo>
                <a:lnTo>
                  <a:pt x="489" y="358"/>
                </a:lnTo>
                <a:close/>
                <a:moveTo>
                  <a:pt x="547" y="390"/>
                </a:moveTo>
                <a:cubicBezTo>
                  <a:pt x="546" y="389"/>
                  <a:pt x="546" y="389"/>
                  <a:pt x="546" y="389"/>
                </a:cubicBezTo>
                <a:cubicBezTo>
                  <a:pt x="548" y="390"/>
                  <a:pt x="548" y="390"/>
                  <a:pt x="548" y="390"/>
                </a:cubicBezTo>
                <a:cubicBezTo>
                  <a:pt x="548" y="392"/>
                  <a:pt x="548" y="392"/>
                  <a:pt x="548" y="392"/>
                </a:cubicBezTo>
                <a:cubicBezTo>
                  <a:pt x="549" y="392"/>
                  <a:pt x="550" y="393"/>
                  <a:pt x="550" y="393"/>
                </a:cubicBezTo>
                <a:cubicBezTo>
                  <a:pt x="550" y="391"/>
                  <a:pt x="550" y="391"/>
                  <a:pt x="550" y="391"/>
                </a:cubicBezTo>
                <a:cubicBezTo>
                  <a:pt x="551" y="394"/>
                  <a:pt x="551" y="394"/>
                  <a:pt x="551" y="394"/>
                </a:cubicBezTo>
                <a:cubicBezTo>
                  <a:pt x="552" y="395"/>
                  <a:pt x="552" y="395"/>
                  <a:pt x="552" y="395"/>
                </a:cubicBezTo>
                <a:cubicBezTo>
                  <a:pt x="553" y="396"/>
                  <a:pt x="553" y="397"/>
                  <a:pt x="554" y="398"/>
                </a:cubicBezTo>
                <a:cubicBezTo>
                  <a:pt x="553" y="395"/>
                  <a:pt x="553" y="395"/>
                  <a:pt x="553" y="395"/>
                </a:cubicBezTo>
                <a:cubicBezTo>
                  <a:pt x="556" y="400"/>
                  <a:pt x="556" y="400"/>
                  <a:pt x="556" y="400"/>
                </a:cubicBezTo>
                <a:cubicBezTo>
                  <a:pt x="556" y="403"/>
                  <a:pt x="556" y="403"/>
                  <a:pt x="556" y="403"/>
                </a:cubicBezTo>
                <a:cubicBezTo>
                  <a:pt x="557" y="406"/>
                  <a:pt x="558" y="408"/>
                  <a:pt x="559" y="411"/>
                </a:cubicBezTo>
                <a:cubicBezTo>
                  <a:pt x="561" y="412"/>
                  <a:pt x="561" y="412"/>
                  <a:pt x="561" y="412"/>
                </a:cubicBezTo>
                <a:cubicBezTo>
                  <a:pt x="558" y="398"/>
                  <a:pt x="551" y="389"/>
                  <a:pt x="545" y="388"/>
                </a:cubicBezTo>
                <a:cubicBezTo>
                  <a:pt x="545" y="390"/>
                  <a:pt x="545" y="390"/>
                  <a:pt x="545" y="390"/>
                </a:cubicBezTo>
                <a:cubicBezTo>
                  <a:pt x="546" y="390"/>
                  <a:pt x="546" y="390"/>
                  <a:pt x="547" y="390"/>
                </a:cubicBezTo>
                <a:close/>
                <a:moveTo>
                  <a:pt x="541" y="399"/>
                </a:moveTo>
                <a:cubicBezTo>
                  <a:pt x="542" y="403"/>
                  <a:pt x="542" y="403"/>
                  <a:pt x="542" y="403"/>
                </a:cubicBezTo>
                <a:cubicBezTo>
                  <a:pt x="542" y="401"/>
                  <a:pt x="542" y="400"/>
                  <a:pt x="542" y="399"/>
                </a:cubicBezTo>
                <a:cubicBezTo>
                  <a:pt x="541" y="397"/>
                  <a:pt x="541" y="397"/>
                  <a:pt x="541" y="397"/>
                </a:cubicBezTo>
                <a:cubicBezTo>
                  <a:pt x="542" y="394"/>
                  <a:pt x="542" y="394"/>
                  <a:pt x="542" y="394"/>
                </a:cubicBezTo>
                <a:cubicBezTo>
                  <a:pt x="542" y="396"/>
                  <a:pt x="542" y="396"/>
                  <a:pt x="542" y="396"/>
                </a:cubicBezTo>
                <a:cubicBezTo>
                  <a:pt x="542" y="395"/>
                  <a:pt x="543" y="394"/>
                  <a:pt x="543" y="394"/>
                </a:cubicBezTo>
                <a:cubicBezTo>
                  <a:pt x="543" y="392"/>
                  <a:pt x="543" y="392"/>
                  <a:pt x="543" y="392"/>
                </a:cubicBezTo>
                <a:cubicBezTo>
                  <a:pt x="543" y="390"/>
                  <a:pt x="543" y="390"/>
                  <a:pt x="543" y="390"/>
                </a:cubicBezTo>
                <a:cubicBezTo>
                  <a:pt x="543" y="392"/>
                  <a:pt x="543" y="392"/>
                  <a:pt x="543" y="392"/>
                </a:cubicBezTo>
                <a:cubicBezTo>
                  <a:pt x="544" y="391"/>
                  <a:pt x="544" y="391"/>
                  <a:pt x="544" y="390"/>
                </a:cubicBezTo>
                <a:cubicBezTo>
                  <a:pt x="544" y="388"/>
                  <a:pt x="544" y="388"/>
                  <a:pt x="544" y="388"/>
                </a:cubicBezTo>
                <a:cubicBezTo>
                  <a:pt x="543" y="389"/>
                  <a:pt x="542" y="390"/>
                  <a:pt x="542" y="392"/>
                </a:cubicBezTo>
                <a:cubicBezTo>
                  <a:pt x="542" y="392"/>
                  <a:pt x="542" y="392"/>
                  <a:pt x="542" y="392"/>
                </a:cubicBezTo>
                <a:cubicBezTo>
                  <a:pt x="541" y="395"/>
                  <a:pt x="540" y="399"/>
                  <a:pt x="540" y="403"/>
                </a:cubicBezTo>
                <a:cubicBezTo>
                  <a:pt x="541" y="403"/>
                  <a:pt x="541" y="403"/>
                  <a:pt x="541" y="403"/>
                </a:cubicBezTo>
                <a:lnTo>
                  <a:pt x="541" y="399"/>
                </a:lnTo>
                <a:close/>
                <a:moveTo>
                  <a:pt x="544" y="388"/>
                </a:moveTo>
                <a:cubicBezTo>
                  <a:pt x="544" y="388"/>
                  <a:pt x="544" y="388"/>
                  <a:pt x="544" y="388"/>
                </a:cubicBezTo>
                <a:cubicBezTo>
                  <a:pt x="544" y="388"/>
                  <a:pt x="544" y="388"/>
                  <a:pt x="544" y="388"/>
                </a:cubicBezTo>
                <a:cubicBezTo>
                  <a:pt x="545" y="388"/>
                  <a:pt x="545" y="388"/>
                  <a:pt x="545" y="388"/>
                </a:cubicBezTo>
                <a:cubicBezTo>
                  <a:pt x="545" y="388"/>
                  <a:pt x="545" y="388"/>
                  <a:pt x="545" y="388"/>
                </a:cubicBezTo>
                <a:cubicBezTo>
                  <a:pt x="543" y="383"/>
                  <a:pt x="542" y="378"/>
                  <a:pt x="540" y="374"/>
                </a:cubicBezTo>
                <a:cubicBezTo>
                  <a:pt x="539" y="376"/>
                  <a:pt x="539" y="376"/>
                  <a:pt x="539" y="376"/>
                </a:cubicBezTo>
                <a:cubicBezTo>
                  <a:pt x="541" y="380"/>
                  <a:pt x="542" y="384"/>
                  <a:pt x="544" y="388"/>
                </a:cubicBezTo>
                <a:close/>
                <a:moveTo>
                  <a:pt x="550" y="407"/>
                </a:moveTo>
                <a:cubicBezTo>
                  <a:pt x="549" y="401"/>
                  <a:pt x="547" y="395"/>
                  <a:pt x="545" y="390"/>
                </a:cubicBezTo>
                <a:cubicBezTo>
                  <a:pt x="545" y="390"/>
                  <a:pt x="545" y="390"/>
                  <a:pt x="545" y="390"/>
                </a:cubicBezTo>
                <a:cubicBezTo>
                  <a:pt x="545" y="390"/>
                  <a:pt x="544" y="390"/>
                  <a:pt x="544" y="390"/>
                </a:cubicBezTo>
                <a:cubicBezTo>
                  <a:pt x="546" y="396"/>
                  <a:pt x="547" y="401"/>
                  <a:pt x="549" y="407"/>
                </a:cubicBezTo>
                <a:lnTo>
                  <a:pt x="550" y="407"/>
                </a:lnTo>
                <a:close/>
                <a:moveTo>
                  <a:pt x="544" y="388"/>
                </a:moveTo>
                <a:cubicBezTo>
                  <a:pt x="544" y="388"/>
                  <a:pt x="544" y="388"/>
                  <a:pt x="544" y="388"/>
                </a:cubicBezTo>
                <a:cubicBezTo>
                  <a:pt x="544" y="388"/>
                  <a:pt x="544" y="388"/>
                  <a:pt x="544" y="388"/>
                </a:cubicBezTo>
                <a:cubicBezTo>
                  <a:pt x="544" y="390"/>
                  <a:pt x="544" y="390"/>
                  <a:pt x="544" y="390"/>
                </a:cubicBezTo>
                <a:cubicBezTo>
                  <a:pt x="544" y="390"/>
                  <a:pt x="545" y="390"/>
                  <a:pt x="545" y="390"/>
                </a:cubicBezTo>
                <a:cubicBezTo>
                  <a:pt x="545" y="390"/>
                  <a:pt x="545" y="390"/>
                  <a:pt x="545" y="390"/>
                </a:cubicBezTo>
                <a:cubicBezTo>
                  <a:pt x="545" y="388"/>
                  <a:pt x="545" y="388"/>
                  <a:pt x="545" y="388"/>
                </a:cubicBezTo>
                <a:cubicBezTo>
                  <a:pt x="545" y="388"/>
                  <a:pt x="545" y="388"/>
                  <a:pt x="545" y="388"/>
                </a:cubicBezTo>
                <a:lnTo>
                  <a:pt x="544" y="388"/>
                </a:lnTo>
                <a:close/>
                <a:moveTo>
                  <a:pt x="547" y="406"/>
                </a:moveTo>
                <a:cubicBezTo>
                  <a:pt x="546" y="401"/>
                  <a:pt x="545" y="396"/>
                  <a:pt x="543" y="392"/>
                </a:cubicBezTo>
                <a:cubicBezTo>
                  <a:pt x="543" y="392"/>
                  <a:pt x="543" y="392"/>
                  <a:pt x="543" y="392"/>
                </a:cubicBezTo>
                <a:cubicBezTo>
                  <a:pt x="543" y="393"/>
                  <a:pt x="543" y="393"/>
                  <a:pt x="543" y="394"/>
                </a:cubicBezTo>
                <a:cubicBezTo>
                  <a:pt x="544" y="397"/>
                  <a:pt x="545" y="401"/>
                  <a:pt x="546" y="406"/>
                </a:cubicBezTo>
                <a:lnTo>
                  <a:pt x="547" y="406"/>
                </a:lnTo>
                <a:close/>
                <a:moveTo>
                  <a:pt x="543" y="392"/>
                </a:moveTo>
                <a:cubicBezTo>
                  <a:pt x="543" y="390"/>
                  <a:pt x="543" y="390"/>
                  <a:pt x="543" y="390"/>
                </a:cubicBezTo>
                <a:cubicBezTo>
                  <a:pt x="543" y="392"/>
                  <a:pt x="543" y="392"/>
                  <a:pt x="543" y="392"/>
                </a:cubicBezTo>
                <a:cubicBezTo>
                  <a:pt x="543" y="394"/>
                  <a:pt x="543" y="394"/>
                  <a:pt x="543" y="394"/>
                </a:cubicBezTo>
                <a:cubicBezTo>
                  <a:pt x="543" y="393"/>
                  <a:pt x="543" y="393"/>
                  <a:pt x="543" y="392"/>
                </a:cubicBezTo>
                <a:close/>
                <a:moveTo>
                  <a:pt x="545" y="405"/>
                </a:moveTo>
                <a:cubicBezTo>
                  <a:pt x="544" y="402"/>
                  <a:pt x="543" y="399"/>
                  <a:pt x="542" y="396"/>
                </a:cubicBezTo>
                <a:cubicBezTo>
                  <a:pt x="542" y="397"/>
                  <a:pt x="542" y="398"/>
                  <a:pt x="542" y="399"/>
                </a:cubicBezTo>
                <a:cubicBezTo>
                  <a:pt x="543" y="404"/>
                  <a:pt x="543" y="404"/>
                  <a:pt x="543" y="404"/>
                </a:cubicBezTo>
                <a:lnTo>
                  <a:pt x="545" y="405"/>
                </a:lnTo>
                <a:close/>
                <a:moveTo>
                  <a:pt x="542" y="394"/>
                </a:moveTo>
                <a:cubicBezTo>
                  <a:pt x="541" y="397"/>
                  <a:pt x="541" y="397"/>
                  <a:pt x="541" y="397"/>
                </a:cubicBezTo>
                <a:cubicBezTo>
                  <a:pt x="542" y="399"/>
                  <a:pt x="542" y="399"/>
                  <a:pt x="542" y="399"/>
                </a:cubicBezTo>
                <a:cubicBezTo>
                  <a:pt x="542" y="398"/>
                  <a:pt x="542" y="397"/>
                  <a:pt x="542" y="396"/>
                </a:cubicBezTo>
                <a:lnTo>
                  <a:pt x="542" y="394"/>
                </a:lnTo>
                <a:close/>
                <a:moveTo>
                  <a:pt x="542" y="404"/>
                </a:moveTo>
                <a:cubicBezTo>
                  <a:pt x="542" y="403"/>
                  <a:pt x="542" y="403"/>
                  <a:pt x="542" y="403"/>
                </a:cubicBezTo>
                <a:cubicBezTo>
                  <a:pt x="542" y="404"/>
                  <a:pt x="542" y="404"/>
                  <a:pt x="542" y="404"/>
                </a:cubicBezTo>
                <a:close/>
                <a:moveTo>
                  <a:pt x="542" y="403"/>
                </a:moveTo>
                <a:cubicBezTo>
                  <a:pt x="541" y="399"/>
                  <a:pt x="541" y="399"/>
                  <a:pt x="541" y="399"/>
                </a:cubicBezTo>
                <a:cubicBezTo>
                  <a:pt x="541" y="403"/>
                  <a:pt x="541" y="403"/>
                  <a:pt x="541" y="403"/>
                </a:cubicBezTo>
                <a:cubicBezTo>
                  <a:pt x="542" y="404"/>
                  <a:pt x="542" y="404"/>
                  <a:pt x="542" y="404"/>
                </a:cubicBezTo>
                <a:lnTo>
                  <a:pt x="542" y="403"/>
                </a:lnTo>
                <a:close/>
                <a:moveTo>
                  <a:pt x="558" y="411"/>
                </a:moveTo>
                <a:cubicBezTo>
                  <a:pt x="558" y="408"/>
                  <a:pt x="557" y="406"/>
                  <a:pt x="556" y="403"/>
                </a:cubicBezTo>
                <a:cubicBezTo>
                  <a:pt x="556" y="401"/>
                  <a:pt x="555" y="400"/>
                  <a:pt x="554" y="398"/>
                </a:cubicBezTo>
                <a:cubicBezTo>
                  <a:pt x="555" y="402"/>
                  <a:pt x="556" y="406"/>
                  <a:pt x="557" y="410"/>
                </a:cubicBezTo>
                <a:lnTo>
                  <a:pt x="558" y="411"/>
                </a:lnTo>
                <a:close/>
                <a:moveTo>
                  <a:pt x="556" y="400"/>
                </a:moveTo>
                <a:cubicBezTo>
                  <a:pt x="553" y="395"/>
                  <a:pt x="553" y="395"/>
                  <a:pt x="553" y="395"/>
                </a:cubicBezTo>
                <a:cubicBezTo>
                  <a:pt x="554" y="398"/>
                  <a:pt x="554" y="398"/>
                  <a:pt x="554" y="398"/>
                </a:cubicBezTo>
                <a:cubicBezTo>
                  <a:pt x="555" y="400"/>
                  <a:pt x="556" y="401"/>
                  <a:pt x="556" y="403"/>
                </a:cubicBezTo>
                <a:lnTo>
                  <a:pt x="556" y="400"/>
                </a:lnTo>
                <a:close/>
                <a:moveTo>
                  <a:pt x="555" y="410"/>
                </a:moveTo>
                <a:cubicBezTo>
                  <a:pt x="554" y="405"/>
                  <a:pt x="553" y="400"/>
                  <a:pt x="552" y="395"/>
                </a:cubicBezTo>
                <a:cubicBezTo>
                  <a:pt x="551" y="394"/>
                  <a:pt x="551" y="394"/>
                  <a:pt x="550" y="393"/>
                </a:cubicBezTo>
                <a:cubicBezTo>
                  <a:pt x="552" y="398"/>
                  <a:pt x="553" y="404"/>
                  <a:pt x="554" y="409"/>
                </a:cubicBezTo>
                <a:lnTo>
                  <a:pt x="555" y="410"/>
                </a:lnTo>
                <a:close/>
                <a:moveTo>
                  <a:pt x="551" y="394"/>
                </a:moveTo>
                <a:cubicBezTo>
                  <a:pt x="550" y="391"/>
                  <a:pt x="550" y="391"/>
                  <a:pt x="550" y="391"/>
                </a:cubicBezTo>
                <a:cubicBezTo>
                  <a:pt x="550" y="393"/>
                  <a:pt x="550" y="393"/>
                  <a:pt x="550" y="393"/>
                </a:cubicBezTo>
                <a:cubicBezTo>
                  <a:pt x="551" y="394"/>
                  <a:pt x="551" y="394"/>
                  <a:pt x="552" y="395"/>
                </a:cubicBezTo>
                <a:lnTo>
                  <a:pt x="551" y="394"/>
                </a:lnTo>
                <a:close/>
                <a:moveTo>
                  <a:pt x="553" y="408"/>
                </a:moveTo>
                <a:cubicBezTo>
                  <a:pt x="551" y="403"/>
                  <a:pt x="550" y="397"/>
                  <a:pt x="548" y="392"/>
                </a:cubicBezTo>
                <a:cubicBezTo>
                  <a:pt x="548" y="391"/>
                  <a:pt x="547" y="391"/>
                  <a:pt x="547" y="390"/>
                </a:cubicBezTo>
                <a:cubicBezTo>
                  <a:pt x="549" y="396"/>
                  <a:pt x="550" y="402"/>
                  <a:pt x="551" y="408"/>
                </a:cubicBezTo>
                <a:lnTo>
                  <a:pt x="553" y="408"/>
                </a:lnTo>
                <a:close/>
                <a:moveTo>
                  <a:pt x="548" y="390"/>
                </a:moveTo>
                <a:cubicBezTo>
                  <a:pt x="546" y="389"/>
                  <a:pt x="546" y="389"/>
                  <a:pt x="546" y="389"/>
                </a:cubicBezTo>
                <a:cubicBezTo>
                  <a:pt x="547" y="390"/>
                  <a:pt x="547" y="390"/>
                  <a:pt x="547" y="390"/>
                </a:cubicBezTo>
                <a:cubicBezTo>
                  <a:pt x="547" y="391"/>
                  <a:pt x="548" y="391"/>
                  <a:pt x="548" y="392"/>
                </a:cubicBezTo>
                <a:lnTo>
                  <a:pt x="548" y="390"/>
                </a:lnTo>
                <a:close/>
                <a:moveTo>
                  <a:pt x="498" y="380"/>
                </a:moveTo>
                <a:cubicBezTo>
                  <a:pt x="502" y="379"/>
                  <a:pt x="505" y="377"/>
                  <a:pt x="508" y="376"/>
                </a:cubicBezTo>
                <a:cubicBezTo>
                  <a:pt x="510" y="375"/>
                  <a:pt x="510" y="375"/>
                  <a:pt x="510" y="375"/>
                </a:cubicBezTo>
                <a:cubicBezTo>
                  <a:pt x="515" y="373"/>
                  <a:pt x="515" y="373"/>
                  <a:pt x="515" y="373"/>
                </a:cubicBezTo>
                <a:cubicBezTo>
                  <a:pt x="513" y="375"/>
                  <a:pt x="513" y="375"/>
                  <a:pt x="513" y="375"/>
                </a:cubicBezTo>
                <a:cubicBezTo>
                  <a:pt x="514" y="375"/>
                  <a:pt x="515" y="374"/>
                  <a:pt x="516" y="374"/>
                </a:cubicBezTo>
                <a:cubicBezTo>
                  <a:pt x="518" y="373"/>
                  <a:pt x="518" y="373"/>
                  <a:pt x="518" y="373"/>
                </a:cubicBezTo>
                <a:cubicBezTo>
                  <a:pt x="520" y="373"/>
                  <a:pt x="520" y="373"/>
                  <a:pt x="520" y="373"/>
                </a:cubicBezTo>
                <a:cubicBezTo>
                  <a:pt x="519" y="374"/>
                  <a:pt x="519" y="374"/>
                  <a:pt x="519" y="374"/>
                </a:cubicBezTo>
                <a:cubicBezTo>
                  <a:pt x="520" y="374"/>
                  <a:pt x="520" y="374"/>
                  <a:pt x="521" y="374"/>
                </a:cubicBezTo>
                <a:cubicBezTo>
                  <a:pt x="522" y="373"/>
                  <a:pt x="522" y="373"/>
                  <a:pt x="522" y="373"/>
                </a:cubicBezTo>
                <a:cubicBezTo>
                  <a:pt x="524" y="373"/>
                  <a:pt x="524" y="373"/>
                  <a:pt x="524" y="373"/>
                </a:cubicBezTo>
                <a:cubicBezTo>
                  <a:pt x="523" y="374"/>
                  <a:pt x="523" y="374"/>
                  <a:pt x="523" y="374"/>
                </a:cubicBezTo>
                <a:cubicBezTo>
                  <a:pt x="524" y="374"/>
                  <a:pt x="524" y="374"/>
                  <a:pt x="525" y="374"/>
                </a:cubicBezTo>
                <a:cubicBezTo>
                  <a:pt x="526" y="373"/>
                  <a:pt x="526" y="373"/>
                  <a:pt x="526" y="373"/>
                </a:cubicBezTo>
                <a:cubicBezTo>
                  <a:pt x="520" y="371"/>
                  <a:pt x="509" y="373"/>
                  <a:pt x="498" y="379"/>
                </a:cubicBezTo>
                <a:cubicBezTo>
                  <a:pt x="496" y="380"/>
                  <a:pt x="494" y="381"/>
                  <a:pt x="491" y="382"/>
                </a:cubicBezTo>
                <a:cubicBezTo>
                  <a:pt x="493" y="383"/>
                  <a:pt x="493" y="383"/>
                  <a:pt x="493" y="383"/>
                </a:cubicBezTo>
                <a:cubicBezTo>
                  <a:pt x="495" y="382"/>
                  <a:pt x="497" y="381"/>
                  <a:pt x="498" y="380"/>
                </a:cubicBezTo>
                <a:close/>
                <a:moveTo>
                  <a:pt x="527" y="374"/>
                </a:moveTo>
                <a:cubicBezTo>
                  <a:pt x="525" y="375"/>
                  <a:pt x="525" y="375"/>
                  <a:pt x="525" y="375"/>
                </a:cubicBezTo>
                <a:cubicBezTo>
                  <a:pt x="525" y="376"/>
                  <a:pt x="525" y="376"/>
                  <a:pt x="525" y="377"/>
                </a:cubicBezTo>
                <a:cubicBezTo>
                  <a:pt x="526" y="376"/>
                  <a:pt x="526" y="376"/>
                  <a:pt x="526" y="376"/>
                </a:cubicBezTo>
                <a:cubicBezTo>
                  <a:pt x="525" y="378"/>
                  <a:pt x="525" y="378"/>
                  <a:pt x="525" y="378"/>
                </a:cubicBezTo>
                <a:cubicBezTo>
                  <a:pt x="524" y="379"/>
                  <a:pt x="524" y="379"/>
                  <a:pt x="524" y="379"/>
                </a:cubicBezTo>
                <a:cubicBezTo>
                  <a:pt x="524" y="379"/>
                  <a:pt x="524" y="380"/>
                  <a:pt x="523" y="381"/>
                </a:cubicBezTo>
                <a:cubicBezTo>
                  <a:pt x="525" y="380"/>
                  <a:pt x="525" y="380"/>
                  <a:pt x="525" y="380"/>
                </a:cubicBezTo>
                <a:cubicBezTo>
                  <a:pt x="523" y="382"/>
                  <a:pt x="523" y="382"/>
                  <a:pt x="523" y="382"/>
                </a:cubicBezTo>
                <a:cubicBezTo>
                  <a:pt x="522" y="383"/>
                  <a:pt x="522" y="383"/>
                  <a:pt x="522" y="383"/>
                </a:cubicBezTo>
                <a:cubicBezTo>
                  <a:pt x="521" y="383"/>
                  <a:pt x="520" y="384"/>
                  <a:pt x="519" y="385"/>
                </a:cubicBezTo>
                <a:cubicBezTo>
                  <a:pt x="522" y="384"/>
                  <a:pt x="522" y="384"/>
                  <a:pt x="522" y="384"/>
                </a:cubicBezTo>
                <a:cubicBezTo>
                  <a:pt x="519" y="387"/>
                  <a:pt x="519" y="387"/>
                  <a:pt x="519" y="387"/>
                </a:cubicBezTo>
                <a:cubicBezTo>
                  <a:pt x="516" y="388"/>
                  <a:pt x="516" y="388"/>
                  <a:pt x="516" y="388"/>
                </a:cubicBezTo>
                <a:cubicBezTo>
                  <a:pt x="515" y="389"/>
                  <a:pt x="513" y="390"/>
                  <a:pt x="512" y="391"/>
                </a:cubicBezTo>
                <a:cubicBezTo>
                  <a:pt x="514" y="392"/>
                  <a:pt x="514" y="392"/>
                  <a:pt x="514" y="392"/>
                </a:cubicBezTo>
                <a:cubicBezTo>
                  <a:pt x="522" y="386"/>
                  <a:pt x="527" y="380"/>
                  <a:pt x="527" y="374"/>
                </a:cubicBezTo>
                <a:close/>
                <a:moveTo>
                  <a:pt x="525" y="374"/>
                </a:moveTo>
                <a:cubicBezTo>
                  <a:pt x="517" y="379"/>
                  <a:pt x="510" y="383"/>
                  <a:pt x="502" y="387"/>
                </a:cubicBezTo>
                <a:cubicBezTo>
                  <a:pt x="503" y="387"/>
                  <a:pt x="503" y="387"/>
                  <a:pt x="503" y="387"/>
                </a:cubicBezTo>
                <a:cubicBezTo>
                  <a:pt x="511" y="384"/>
                  <a:pt x="518" y="380"/>
                  <a:pt x="525" y="375"/>
                </a:cubicBezTo>
                <a:cubicBezTo>
                  <a:pt x="525" y="375"/>
                  <a:pt x="525" y="375"/>
                  <a:pt x="525" y="375"/>
                </a:cubicBezTo>
                <a:cubicBezTo>
                  <a:pt x="525" y="375"/>
                  <a:pt x="525" y="374"/>
                  <a:pt x="525" y="374"/>
                </a:cubicBezTo>
                <a:close/>
                <a:moveTo>
                  <a:pt x="527" y="374"/>
                </a:moveTo>
                <a:cubicBezTo>
                  <a:pt x="527" y="374"/>
                  <a:pt x="527" y="374"/>
                  <a:pt x="527" y="374"/>
                </a:cubicBezTo>
                <a:cubicBezTo>
                  <a:pt x="527" y="374"/>
                  <a:pt x="527" y="374"/>
                  <a:pt x="527" y="374"/>
                </a:cubicBezTo>
                <a:cubicBezTo>
                  <a:pt x="530" y="372"/>
                  <a:pt x="534" y="370"/>
                  <a:pt x="538" y="367"/>
                </a:cubicBezTo>
                <a:cubicBezTo>
                  <a:pt x="538" y="365"/>
                  <a:pt x="538" y="365"/>
                  <a:pt x="538" y="365"/>
                </a:cubicBezTo>
                <a:cubicBezTo>
                  <a:pt x="534" y="368"/>
                  <a:pt x="530" y="371"/>
                  <a:pt x="526" y="373"/>
                </a:cubicBezTo>
                <a:cubicBezTo>
                  <a:pt x="526" y="373"/>
                  <a:pt x="526" y="373"/>
                  <a:pt x="526" y="373"/>
                </a:cubicBezTo>
                <a:lnTo>
                  <a:pt x="527" y="374"/>
                </a:lnTo>
                <a:close/>
                <a:moveTo>
                  <a:pt x="525" y="375"/>
                </a:moveTo>
                <a:cubicBezTo>
                  <a:pt x="525" y="375"/>
                  <a:pt x="525" y="375"/>
                  <a:pt x="525" y="375"/>
                </a:cubicBezTo>
                <a:cubicBezTo>
                  <a:pt x="527" y="374"/>
                  <a:pt x="527" y="374"/>
                  <a:pt x="527" y="374"/>
                </a:cubicBezTo>
                <a:cubicBezTo>
                  <a:pt x="527" y="374"/>
                  <a:pt x="527" y="374"/>
                  <a:pt x="527" y="374"/>
                </a:cubicBezTo>
                <a:cubicBezTo>
                  <a:pt x="527" y="374"/>
                  <a:pt x="527" y="374"/>
                  <a:pt x="527" y="374"/>
                </a:cubicBezTo>
                <a:cubicBezTo>
                  <a:pt x="526" y="373"/>
                  <a:pt x="526" y="373"/>
                  <a:pt x="526" y="373"/>
                </a:cubicBezTo>
                <a:cubicBezTo>
                  <a:pt x="526" y="373"/>
                  <a:pt x="526" y="373"/>
                  <a:pt x="526" y="373"/>
                </a:cubicBezTo>
                <a:cubicBezTo>
                  <a:pt x="525" y="374"/>
                  <a:pt x="525" y="374"/>
                  <a:pt x="525" y="374"/>
                </a:cubicBezTo>
                <a:cubicBezTo>
                  <a:pt x="525" y="374"/>
                  <a:pt x="525" y="375"/>
                  <a:pt x="525" y="375"/>
                </a:cubicBezTo>
                <a:close/>
                <a:moveTo>
                  <a:pt x="506" y="388"/>
                </a:moveTo>
                <a:cubicBezTo>
                  <a:pt x="512" y="385"/>
                  <a:pt x="518" y="382"/>
                  <a:pt x="524" y="379"/>
                </a:cubicBezTo>
                <a:cubicBezTo>
                  <a:pt x="524" y="378"/>
                  <a:pt x="525" y="378"/>
                  <a:pt x="525" y="378"/>
                </a:cubicBezTo>
                <a:cubicBezTo>
                  <a:pt x="525" y="377"/>
                  <a:pt x="525" y="377"/>
                  <a:pt x="525" y="377"/>
                </a:cubicBezTo>
                <a:cubicBezTo>
                  <a:pt x="518" y="381"/>
                  <a:pt x="511" y="385"/>
                  <a:pt x="505" y="388"/>
                </a:cubicBezTo>
                <a:lnTo>
                  <a:pt x="506" y="388"/>
                </a:lnTo>
                <a:close/>
                <a:moveTo>
                  <a:pt x="524" y="379"/>
                </a:moveTo>
                <a:cubicBezTo>
                  <a:pt x="525" y="378"/>
                  <a:pt x="525" y="378"/>
                  <a:pt x="525" y="378"/>
                </a:cubicBezTo>
                <a:cubicBezTo>
                  <a:pt x="526" y="376"/>
                  <a:pt x="526" y="376"/>
                  <a:pt x="526" y="376"/>
                </a:cubicBezTo>
                <a:cubicBezTo>
                  <a:pt x="525" y="377"/>
                  <a:pt x="525" y="377"/>
                  <a:pt x="525" y="377"/>
                </a:cubicBezTo>
                <a:cubicBezTo>
                  <a:pt x="525" y="378"/>
                  <a:pt x="525" y="378"/>
                  <a:pt x="525" y="378"/>
                </a:cubicBezTo>
                <a:cubicBezTo>
                  <a:pt x="525" y="378"/>
                  <a:pt x="524" y="378"/>
                  <a:pt x="524" y="379"/>
                </a:cubicBezTo>
                <a:close/>
                <a:moveTo>
                  <a:pt x="509" y="389"/>
                </a:moveTo>
                <a:cubicBezTo>
                  <a:pt x="513" y="387"/>
                  <a:pt x="517" y="385"/>
                  <a:pt x="522" y="383"/>
                </a:cubicBezTo>
                <a:cubicBezTo>
                  <a:pt x="522" y="382"/>
                  <a:pt x="523" y="381"/>
                  <a:pt x="523" y="381"/>
                </a:cubicBezTo>
                <a:cubicBezTo>
                  <a:pt x="518" y="384"/>
                  <a:pt x="513" y="386"/>
                  <a:pt x="507" y="389"/>
                </a:cubicBezTo>
                <a:lnTo>
                  <a:pt x="509" y="389"/>
                </a:lnTo>
                <a:close/>
                <a:moveTo>
                  <a:pt x="523" y="382"/>
                </a:moveTo>
                <a:cubicBezTo>
                  <a:pt x="525" y="380"/>
                  <a:pt x="525" y="380"/>
                  <a:pt x="525" y="380"/>
                </a:cubicBezTo>
                <a:cubicBezTo>
                  <a:pt x="523" y="381"/>
                  <a:pt x="523" y="381"/>
                  <a:pt x="523" y="381"/>
                </a:cubicBezTo>
                <a:cubicBezTo>
                  <a:pt x="523" y="381"/>
                  <a:pt x="522" y="382"/>
                  <a:pt x="522" y="383"/>
                </a:cubicBezTo>
                <a:lnTo>
                  <a:pt x="523" y="382"/>
                </a:lnTo>
                <a:close/>
                <a:moveTo>
                  <a:pt x="511" y="391"/>
                </a:moveTo>
                <a:cubicBezTo>
                  <a:pt x="516" y="388"/>
                  <a:pt x="516" y="388"/>
                  <a:pt x="516" y="388"/>
                </a:cubicBezTo>
                <a:cubicBezTo>
                  <a:pt x="517" y="387"/>
                  <a:pt x="518" y="386"/>
                  <a:pt x="519" y="385"/>
                </a:cubicBezTo>
                <a:cubicBezTo>
                  <a:pt x="516" y="387"/>
                  <a:pt x="513" y="389"/>
                  <a:pt x="510" y="390"/>
                </a:cubicBezTo>
                <a:lnTo>
                  <a:pt x="511" y="391"/>
                </a:lnTo>
                <a:close/>
                <a:moveTo>
                  <a:pt x="519" y="387"/>
                </a:moveTo>
                <a:cubicBezTo>
                  <a:pt x="522" y="384"/>
                  <a:pt x="522" y="384"/>
                  <a:pt x="522" y="384"/>
                </a:cubicBezTo>
                <a:cubicBezTo>
                  <a:pt x="519" y="385"/>
                  <a:pt x="519" y="385"/>
                  <a:pt x="519" y="385"/>
                </a:cubicBezTo>
                <a:cubicBezTo>
                  <a:pt x="518" y="386"/>
                  <a:pt x="517" y="387"/>
                  <a:pt x="516" y="388"/>
                </a:cubicBezTo>
                <a:lnTo>
                  <a:pt x="519" y="387"/>
                </a:lnTo>
                <a:close/>
                <a:moveTo>
                  <a:pt x="495" y="384"/>
                </a:moveTo>
                <a:cubicBezTo>
                  <a:pt x="501" y="381"/>
                  <a:pt x="507" y="378"/>
                  <a:pt x="513" y="375"/>
                </a:cubicBezTo>
                <a:cubicBezTo>
                  <a:pt x="511" y="375"/>
                  <a:pt x="510" y="376"/>
                  <a:pt x="508" y="376"/>
                </a:cubicBezTo>
                <a:cubicBezTo>
                  <a:pt x="503" y="379"/>
                  <a:pt x="499" y="381"/>
                  <a:pt x="494" y="383"/>
                </a:cubicBezTo>
                <a:lnTo>
                  <a:pt x="495" y="384"/>
                </a:lnTo>
                <a:close/>
                <a:moveTo>
                  <a:pt x="515" y="373"/>
                </a:moveTo>
                <a:cubicBezTo>
                  <a:pt x="510" y="375"/>
                  <a:pt x="510" y="375"/>
                  <a:pt x="510" y="375"/>
                </a:cubicBezTo>
                <a:cubicBezTo>
                  <a:pt x="508" y="376"/>
                  <a:pt x="508" y="376"/>
                  <a:pt x="508" y="376"/>
                </a:cubicBezTo>
                <a:cubicBezTo>
                  <a:pt x="510" y="376"/>
                  <a:pt x="511" y="375"/>
                  <a:pt x="513" y="375"/>
                </a:cubicBezTo>
                <a:lnTo>
                  <a:pt x="515" y="373"/>
                </a:lnTo>
                <a:close/>
                <a:moveTo>
                  <a:pt x="498" y="385"/>
                </a:moveTo>
                <a:cubicBezTo>
                  <a:pt x="505" y="382"/>
                  <a:pt x="512" y="378"/>
                  <a:pt x="519" y="374"/>
                </a:cubicBezTo>
                <a:cubicBezTo>
                  <a:pt x="518" y="374"/>
                  <a:pt x="517" y="374"/>
                  <a:pt x="516" y="374"/>
                </a:cubicBezTo>
                <a:cubicBezTo>
                  <a:pt x="510" y="378"/>
                  <a:pt x="503" y="381"/>
                  <a:pt x="496" y="384"/>
                </a:cubicBezTo>
                <a:lnTo>
                  <a:pt x="498" y="385"/>
                </a:lnTo>
                <a:close/>
                <a:moveTo>
                  <a:pt x="520" y="373"/>
                </a:moveTo>
                <a:cubicBezTo>
                  <a:pt x="518" y="373"/>
                  <a:pt x="518" y="373"/>
                  <a:pt x="518" y="373"/>
                </a:cubicBezTo>
                <a:cubicBezTo>
                  <a:pt x="516" y="374"/>
                  <a:pt x="516" y="374"/>
                  <a:pt x="516" y="374"/>
                </a:cubicBezTo>
                <a:cubicBezTo>
                  <a:pt x="517" y="374"/>
                  <a:pt x="518" y="374"/>
                  <a:pt x="519" y="374"/>
                </a:cubicBezTo>
                <a:lnTo>
                  <a:pt x="520" y="373"/>
                </a:lnTo>
                <a:close/>
                <a:moveTo>
                  <a:pt x="500" y="386"/>
                </a:moveTo>
                <a:cubicBezTo>
                  <a:pt x="508" y="383"/>
                  <a:pt x="516" y="379"/>
                  <a:pt x="523" y="374"/>
                </a:cubicBezTo>
                <a:cubicBezTo>
                  <a:pt x="522" y="374"/>
                  <a:pt x="522" y="374"/>
                  <a:pt x="521" y="374"/>
                </a:cubicBezTo>
                <a:cubicBezTo>
                  <a:pt x="514" y="378"/>
                  <a:pt x="507" y="382"/>
                  <a:pt x="499" y="385"/>
                </a:cubicBezTo>
                <a:lnTo>
                  <a:pt x="500" y="386"/>
                </a:lnTo>
                <a:close/>
                <a:moveTo>
                  <a:pt x="524" y="373"/>
                </a:moveTo>
                <a:cubicBezTo>
                  <a:pt x="522" y="373"/>
                  <a:pt x="522" y="373"/>
                  <a:pt x="522" y="373"/>
                </a:cubicBezTo>
                <a:cubicBezTo>
                  <a:pt x="521" y="374"/>
                  <a:pt x="521" y="374"/>
                  <a:pt x="521" y="374"/>
                </a:cubicBezTo>
                <a:cubicBezTo>
                  <a:pt x="522" y="374"/>
                  <a:pt x="522" y="374"/>
                  <a:pt x="523" y="374"/>
                </a:cubicBezTo>
                <a:lnTo>
                  <a:pt x="524" y="373"/>
                </a:lnTo>
                <a:close/>
                <a:moveTo>
                  <a:pt x="540" y="365"/>
                </a:moveTo>
                <a:cubicBezTo>
                  <a:pt x="538" y="367"/>
                  <a:pt x="538" y="367"/>
                  <a:pt x="538" y="367"/>
                </a:cubicBezTo>
                <a:cubicBezTo>
                  <a:pt x="535" y="377"/>
                  <a:pt x="531" y="387"/>
                  <a:pt x="527" y="397"/>
                </a:cubicBezTo>
                <a:cubicBezTo>
                  <a:pt x="531" y="399"/>
                  <a:pt x="531" y="399"/>
                  <a:pt x="531" y="399"/>
                </a:cubicBezTo>
                <a:cubicBezTo>
                  <a:pt x="534" y="391"/>
                  <a:pt x="537" y="384"/>
                  <a:pt x="539" y="376"/>
                </a:cubicBezTo>
                <a:cubicBezTo>
                  <a:pt x="538" y="372"/>
                  <a:pt x="538" y="372"/>
                  <a:pt x="538" y="372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40" y="374"/>
                  <a:pt x="540" y="374"/>
                  <a:pt x="540" y="374"/>
                </a:cubicBezTo>
                <a:cubicBezTo>
                  <a:pt x="542" y="366"/>
                  <a:pt x="544" y="359"/>
                  <a:pt x="546" y="351"/>
                </a:cubicBezTo>
                <a:cubicBezTo>
                  <a:pt x="542" y="350"/>
                  <a:pt x="542" y="350"/>
                  <a:pt x="542" y="350"/>
                </a:cubicBezTo>
                <a:cubicBezTo>
                  <a:pt x="541" y="355"/>
                  <a:pt x="539" y="360"/>
                  <a:pt x="538" y="365"/>
                </a:cubicBezTo>
                <a:cubicBezTo>
                  <a:pt x="541" y="363"/>
                  <a:pt x="541" y="363"/>
                  <a:pt x="541" y="363"/>
                </a:cubicBezTo>
                <a:lnTo>
                  <a:pt x="540" y="365"/>
                </a:lnTo>
                <a:close/>
                <a:moveTo>
                  <a:pt x="538" y="372"/>
                </a:moveTo>
                <a:cubicBezTo>
                  <a:pt x="539" y="376"/>
                  <a:pt x="539" y="376"/>
                  <a:pt x="539" y="376"/>
                </a:cubicBezTo>
                <a:cubicBezTo>
                  <a:pt x="540" y="374"/>
                  <a:pt x="540" y="374"/>
                  <a:pt x="540" y="374"/>
                </a:cubicBezTo>
                <a:cubicBezTo>
                  <a:pt x="539" y="371"/>
                  <a:pt x="539" y="371"/>
                  <a:pt x="539" y="371"/>
                </a:cubicBezTo>
                <a:lnTo>
                  <a:pt x="538" y="372"/>
                </a:lnTo>
                <a:close/>
                <a:moveTo>
                  <a:pt x="540" y="365"/>
                </a:moveTo>
                <a:cubicBezTo>
                  <a:pt x="541" y="363"/>
                  <a:pt x="541" y="363"/>
                  <a:pt x="541" y="363"/>
                </a:cubicBezTo>
                <a:cubicBezTo>
                  <a:pt x="538" y="365"/>
                  <a:pt x="538" y="365"/>
                  <a:pt x="538" y="365"/>
                </a:cubicBezTo>
                <a:cubicBezTo>
                  <a:pt x="538" y="367"/>
                  <a:pt x="538" y="367"/>
                  <a:pt x="538" y="367"/>
                </a:cubicBezTo>
                <a:lnTo>
                  <a:pt x="540" y="365"/>
                </a:lnTo>
                <a:close/>
                <a:moveTo>
                  <a:pt x="560" y="414"/>
                </a:moveTo>
                <a:cubicBezTo>
                  <a:pt x="561" y="418"/>
                  <a:pt x="561" y="423"/>
                  <a:pt x="561" y="428"/>
                </a:cubicBezTo>
                <a:cubicBezTo>
                  <a:pt x="562" y="432"/>
                  <a:pt x="562" y="432"/>
                  <a:pt x="562" y="432"/>
                </a:cubicBezTo>
                <a:cubicBezTo>
                  <a:pt x="562" y="435"/>
                  <a:pt x="562" y="438"/>
                  <a:pt x="562" y="442"/>
                </a:cubicBezTo>
                <a:cubicBezTo>
                  <a:pt x="561" y="436"/>
                  <a:pt x="561" y="436"/>
                  <a:pt x="561" y="436"/>
                </a:cubicBezTo>
                <a:cubicBezTo>
                  <a:pt x="561" y="438"/>
                  <a:pt x="561" y="440"/>
                  <a:pt x="560" y="442"/>
                </a:cubicBezTo>
                <a:cubicBezTo>
                  <a:pt x="560" y="444"/>
                  <a:pt x="560" y="444"/>
                  <a:pt x="560" y="444"/>
                </a:cubicBezTo>
                <a:cubicBezTo>
                  <a:pt x="560" y="450"/>
                  <a:pt x="560" y="450"/>
                  <a:pt x="560" y="450"/>
                </a:cubicBezTo>
                <a:cubicBezTo>
                  <a:pt x="560" y="446"/>
                  <a:pt x="560" y="446"/>
                  <a:pt x="560" y="446"/>
                </a:cubicBezTo>
                <a:cubicBezTo>
                  <a:pt x="559" y="448"/>
                  <a:pt x="559" y="449"/>
                  <a:pt x="558" y="450"/>
                </a:cubicBezTo>
                <a:cubicBezTo>
                  <a:pt x="559" y="452"/>
                  <a:pt x="559" y="452"/>
                  <a:pt x="559" y="452"/>
                </a:cubicBezTo>
                <a:cubicBezTo>
                  <a:pt x="558" y="455"/>
                  <a:pt x="558" y="455"/>
                  <a:pt x="558" y="455"/>
                </a:cubicBezTo>
                <a:cubicBezTo>
                  <a:pt x="557" y="453"/>
                  <a:pt x="557" y="453"/>
                  <a:pt x="557" y="453"/>
                </a:cubicBezTo>
                <a:cubicBezTo>
                  <a:pt x="557" y="454"/>
                  <a:pt x="557" y="455"/>
                  <a:pt x="556" y="456"/>
                </a:cubicBezTo>
                <a:cubicBezTo>
                  <a:pt x="556" y="457"/>
                  <a:pt x="556" y="457"/>
                  <a:pt x="556" y="457"/>
                </a:cubicBezTo>
                <a:cubicBezTo>
                  <a:pt x="555" y="457"/>
                  <a:pt x="555" y="457"/>
                  <a:pt x="555" y="457"/>
                </a:cubicBezTo>
                <a:cubicBezTo>
                  <a:pt x="555" y="456"/>
                  <a:pt x="555" y="456"/>
                  <a:pt x="555" y="456"/>
                </a:cubicBezTo>
                <a:cubicBezTo>
                  <a:pt x="555" y="455"/>
                  <a:pt x="554" y="455"/>
                  <a:pt x="554" y="454"/>
                </a:cubicBezTo>
                <a:cubicBezTo>
                  <a:pt x="554" y="456"/>
                  <a:pt x="554" y="456"/>
                  <a:pt x="554" y="456"/>
                </a:cubicBezTo>
                <a:cubicBezTo>
                  <a:pt x="553" y="453"/>
                  <a:pt x="553" y="453"/>
                  <a:pt x="553" y="453"/>
                </a:cubicBezTo>
                <a:cubicBezTo>
                  <a:pt x="552" y="452"/>
                  <a:pt x="552" y="452"/>
                  <a:pt x="552" y="452"/>
                </a:cubicBezTo>
                <a:cubicBezTo>
                  <a:pt x="552" y="451"/>
                  <a:pt x="551" y="450"/>
                  <a:pt x="551" y="448"/>
                </a:cubicBezTo>
                <a:cubicBezTo>
                  <a:pt x="551" y="452"/>
                  <a:pt x="551" y="452"/>
                  <a:pt x="551" y="452"/>
                </a:cubicBezTo>
                <a:cubicBezTo>
                  <a:pt x="550" y="447"/>
                  <a:pt x="550" y="447"/>
                  <a:pt x="550" y="447"/>
                </a:cubicBezTo>
                <a:cubicBezTo>
                  <a:pt x="550" y="445"/>
                  <a:pt x="550" y="445"/>
                  <a:pt x="550" y="445"/>
                </a:cubicBezTo>
                <a:cubicBezTo>
                  <a:pt x="549" y="443"/>
                  <a:pt x="548" y="441"/>
                  <a:pt x="548" y="439"/>
                </a:cubicBezTo>
                <a:cubicBezTo>
                  <a:pt x="548" y="443"/>
                  <a:pt x="548" y="443"/>
                  <a:pt x="548" y="443"/>
                </a:cubicBezTo>
                <a:cubicBezTo>
                  <a:pt x="546" y="437"/>
                  <a:pt x="546" y="437"/>
                  <a:pt x="546" y="437"/>
                </a:cubicBezTo>
                <a:cubicBezTo>
                  <a:pt x="546" y="432"/>
                  <a:pt x="546" y="432"/>
                  <a:pt x="546" y="432"/>
                </a:cubicBezTo>
                <a:cubicBezTo>
                  <a:pt x="545" y="428"/>
                  <a:pt x="544" y="423"/>
                  <a:pt x="543" y="419"/>
                </a:cubicBezTo>
                <a:cubicBezTo>
                  <a:pt x="542" y="415"/>
                  <a:pt x="542" y="411"/>
                  <a:pt x="542" y="408"/>
                </a:cubicBezTo>
                <a:cubicBezTo>
                  <a:pt x="541" y="404"/>
                  <a:pt x="541" y="404"/>
                  <a:pt x="541" y="404"/>
                </a:cubicBezTo>
                <a:cubicBezTo>
                  <a:pt x="541" y="403"/>
                  <a:pt x="541" y="403"/>
                  <a:pt x="541" y="403"/>
                </a:cubicBezTo>
                <a:cubicBezTo>
                  <a:pt x="540" y="403"/>
                  <a:pt x="540" y="403"/>
                  <a:pt x="540" y="403"/>
                </a:cubicBezTo>
                <a:cubicBezTo>
                  <a:pt x="540" y="408"/>
                  <a:pt x="540" y="414"/>
                  <a:pt x="542" y="420"/>
                </a:cubicBezTo>
                <a:cubicBezTo>
                  <a:pt x="543" y="426"/>
                  <a:pt x="545" y="435"/>
                  <a:pt x="547" y="442"/>
                </a:cubicBezTo>
                <a:cubicBezTo>
                  <a:pt x="549" y="450"/>
                  <a:pt x="552" y="456"/>
                  <a:pt x="555" y="458"/>
                </a:cubicBezTo>
                <a:cubicBezTo>
                  <a:pt x="556" y="459"/>
                  <a:pt x="556" y="459"/>
                  <a:pt x="556" y="459"/>
                </a:cubicBezTo>
                <a:cubicBezTo>
                  <a:pt x="556" y="458"/>
                  <a:pt x="556" y="458"/>
                  <a:pt x="556" y="458"/>
                </a:cubicBezTo>
                <a:cubicBezTo>
                  <a:pt x="559" y="455"/>
                  <a:pt x="561" y="448"/>
                  <a:pt x="562" y="439"/>
                </a:cubicBezTo>
                <a:cubicBezTo>
                  <a:pt x="563" y="431"/>
                  <a:pt x="563" y="421"/>
                  <a:pt x="561" y="414"/>
                </a:cubicBezTo>
                <a:cubicBezTo>
                  <a:pt x="561" y="412"/>
                  <a:pt x="561" y="412"/>
                  <a:pt x="561" y="412"/>
                </a:cubicBezTo>
                <a:cubicBezTo>
                  <a:pt x="559" y="411"/>
                  <a:pt x="559" y="411"/>
                  <a:pt x="559" y="411"/>
                </a:cubicBezTo>
                <a:cubicBezTo>
                  <a:pt x="559" y="412"/>
                  <a:pt x="560" y="413"/>
                  <a:pt x="560" y="414"/>
                </a:cubicBezTo>
                <a:close/>
                <a:moveTo>
                  <a:pt x="549" y="407"/>
                </a:moveTo>
                <a:cubicBezTo>
                  <a:pt x="552" y="422"/>
                  <a:pt x="554" y="439"/>
                  <a:pt x="555" y="456"/>
                </a:cubicBezTo>
                <a:cubicBezTo>
                  <a:pt x="555" y="456"/>
                  <a:pt x="555" y="456"/>
                  <a:pt x="556" y="456"/>
                </a:cubicBezTo>
                <a:cubicBezTo>
                  <a:pt x="556" y="456"/>
                  <a:pt x="556" y="456"/>
                  <a:pt x="556" y="456"/>
                </a:cubicBezTo>
                <a:cubicBezTo>
                  <a:pt x="556" y="456"/>
                  <a:pt x="556" y="456"/>
                  <a:pt x="556" y="456"/>
                </a:cubicBezTo>
                <a:cubicBezTo>
                  <a:pt x="556" y="439"/>
                  <a:pt x="553" y="423"/>
                  <a:pt x="550" y="407"/>
                </a:cubicBezTo>
                <a:lnTo>
                  <a:pt x="549" y="407"/>
                </a:lnTo>
                <a:close/>
                <a:moveTo>
                  <a:pt x="556" y="456"/>
                </a:moveTo>
                <a:cubicBezTo>
                  <a:pt x="555" y="456"/>
                  <a:pt x="555" y="456"/>
                  <a:pt x="555" y="456"/>
                </a:cubicBezTo>
                <a:cubicBezTo>
                  <a:pt x="555" y="457"/>
                  <a:pt x="555" y="457"/>
                  <a:pt x="555" y="457"/>
                </a:cubicBezTo>
                <a:cubicBezTo>
                  <a:pt x="556" y="457"/>
                  <a:pt x="556" y="457"/>
                  <a:pt x="556" y="457"/>
                </a:cubicBezTo>
                <a:cubicBezTo>
                  <a:pt x="556" y="456"/>
                  <a:pt x="556" y="456"/>
                  <a:pt x="556" y="456"/>
                </a:cubicBezTo>
                <a:cubicBezTo>
                  <a:pt x="556" y="456"/>
                  <a:pt x="556" y="456"/>
                  <a:pt x="556" y="456"/>
                </a:cubicBezTo>
                <a:cubicBezTo>
                  <a:pt x="556" y="456"/>
                  <a:pt x="556" y="456"/>
                  <a:pt x="556" y="456"/>
                </a:cubicBezTo>
                <a:close/>
                <a:moveTo>
                  <a:pt x="546" y="406"/>
                </a:moveTo>
                <a:cubicBezTo>
                  <a:pt x="549" y="420"/>
                  <a:pt x="552" y="436"/>
                  <a:pt x="552" y="452"/>
                </a:cubicBezTo>
                <a:cubicBezTo>
                  <a:pt x="553" y="453"/>
                  <a:pt x="553" y="453"/>
                  <a:pt x="554" y="454"/>
                </a:cubicBezTo>
                <a:cubicBezTo>
                  <a:pt x="553" y="437"/>
                  <a:pt x="551" y="421"/>
                  <a:pt x="547" y="406"/>
                </a:cubicBezTo>
                <a:lnTo>
                  <a:pt x="546" y="406"/>
                </a:lnTo>
                <a:close/>
                <a:moveTo>
                  <a:pt x="553" y="453"/>
                </a:moveTo>
                <a:cubicBezTo>
                  <a:pt x="554" y="456"/>
                  <a:pt x="554" y="456"/>
                  <a:pt x="554" y="456"/>
                </a:cubicBezTo>
                <a:cubicBezTo>
                  <a:pt x="554" y="454"/>
                  <a:pt x="554" y="454"/>
                  <a:pt x="554" y="454"/>
                </a:cubicBezTo>
                <a:cubicBezTo>
                  <a:pt x="553" y="453"/>
                  <a:pt x="553" y="453"/>
                  <a:pt x="552" y="452"/>
                </a:cubicBezTo>
                <a:lnTo>
                  <a:pt x="553" y="453"/>
                </a:lnTo>
                <a:close/>
                <a:moveTo>
                  <a:pt x="543" y="404"/>
                </a:moveTo>
                <a:cubicBezTo>
                  <a:pt x="546" y="417"/>
                  <a:pt x="549" y="431"/>
                  <a:pt x="550" y="445"/>
                </a:cubicBezTo>
                <a:cubicBezTo>
                  <a:pt x="550" y="446"/>
                  <a:pt x="551" y="447"/>
                  <a:pt x="551" y="448"/>
                </a:cubicBezTo>
                <a:cubicBezTo>
                  <a:pt x="550" y="433"/>
                  <a:pt x="548" y="419"/>
                  <a:pt x="545" y="405"/>
                </a:cubicBezTo>
                <a:lnTo>
                  <a:pt x="543" y="404"/>
                </a:lnTo>
                <a:close/>
                <a:moveTo>
                  <a:pt x="550" y="447"/>
                </a:moveTo>
                <a:cubicBezTo>
                  <a:pt x="551" y="452"/>
                  <a:pt x="551" y="452"/>
                  <a:pt x="551" y="452"/>
                </a:cubicBezTo>
                <a:cubicBezTo>
                  <a:pt x="551" y="448"/>
                  <a:pt x="551" y="448"/>
                  <a:pt x="551" y="448"/>
                </a:cubicBezTo>
                <a:cubicBezTo>
                  <a:pt x="551" y="447"/>
                  <a:pt x="550" y="446"/>
                  <a:pt x="550" y="445"/>
                </a:cubicBezTo>
                <a:lnTo>
                  <a:pt x="550" y="447"/>
                </a:lnTo>
                <a:close/>
                <a:moveTo>
                  <a:pt x="542" y="404"/>
                </a:moveTo>
                <a:cubicBezTo>
                  <a:pt x="542" y="405"/>
                  <a:pt x="542" y="406"/>
                  <a:pt x="542" y="408"/>
                </a:cubicBezTo>
                <a:cubicBezTo>
                  <a:pt x="543" y="416"/>
                  <a:pt x="545" y="424"/>
                  <a:pt x="546" y="432"/>
                </a:cubicBezTo>
                <a:cubicBezTo>
                  <a:pt x="547" y="435"/>
                  <a:pt x="547" y="437"/>
                  <a:pt x="548" y="439"/>
                </a:cubicBezTo>
                <a:cubicBezTo>
                  <a:pt x="547" y="427"/>
                  <a:pt x="545" y="415"/>
                  <a:pt x="542" y="404"/>
                </a:cubicBezTo>
                <a:close/>
                <a:moveTo>
                  <a:pt x="546" y="437"/>
                </a:moveTo>
                <a:cubicBezTo>
                  <a:pt x="548" y="443"/>
                  <a:pt x="548" y="443"/>
                  <a:pt x="548" y="443"/>
                </a:cubicBezTo>
                <a:cubicBezTo>
                  <a:pt x="548" y="439"/>
                  <a:pt x="548" y="439"/>
                  <a:pt x="548" y="439"/>
                </a:cubicBezTo>
                <a:cubicBezTo>
                  <a:pt x="547" y="437"/>
                  <a:pt x="547" y="435"/>
                  <a:pt x="546" y="432"/>
                </a:cubicBezTo>
                <a:lnTo>
                  <a:pt x="546" y="437"/>
                </a:lnTo>
                <a:close/>
                <a:moveTo>
                  <a:pt x="541" y="403"/>
                </a:moveTo>
                <a:cubicBezTo>
                  <a:pt x="541" y="404"/>
                  <a:pt x="541" y="404"/>
                  <a:pt x="541" y="404"/>
                </a:cubicBezTo>
                <a:cubicBezTo>
                  <a:pt x="542" y="408"/>
                  <a:pt x="542" y="408"/>
                  <a:pt x="542" y="408"/>
                </a:cubicBezTo>
                <a:cubicBezTo>
                  <a:pt x="542" y="406"/>
                  <a:pt x="542" y="405"/>
                  <a:pt x="542" y="404"/>
                </a:cubicBezTo>
                <a:lnTo>
                  <a:pt x="541" y="403"/>
                </a:lnTo>
                <a:close/>
                <a:moveTo>
                  <a:pt x="557" y="410"/>
                </a:moveTo>
                <a:cubicBezTo>
                  <a:pt x="559" y="418"/>
                  <a:pt x="560" y="427"/>
                  <a:pt x="561" y="436"/>
                </a:cubicBezTo>
                <a:cubicBezTo>
                  <a:pt x="561" y="433"/>
                  <a:pt x="561" y="430"/>
                  <a:pt x="561" y="428"/>
                </a:cubicBezTo>
                <a:cubicBezTo>
                  <a:pt x="560" y="422"/>
                  <a:pt x="559" y="416"/>
                  <a:pt x="558" y="411"/>
                </a:cubicBezTo>
                <a:lnTo>
                  <a:pt x="557" y="410"/>
                </a:lnTo>
                <a:close/>
                <a:moveTo>
                  <a:pt x="562" y="442"/>
                </a:moveTo>
                <a:cubicBezTo>
                  <a:pt x="562" y="438"/>
                  <a:pt x="562" y="435"/>
                  <a:pt x="562" y="432"/>
                </a:cubicBezTo>
                <a:cubicBezTo>
                  <a:pt x="561" y="428"/>
                  <a:pt x="561" y="428"/>
                  <a:pt x="561" y="428"/>
                </a:cubicBezTo>
                <a:cubicBezTo>
                  <a:pt x="561" y="430"/>
                  <a:pt x="561" y="433"/>
                  <a:pt x="561" y="436"/>
                </a:cubicBezTo>
                <a:lnTo>
                  <a:pt x="562" y="442"/>
                </a:lnTo>
                <a:close/>
                <a:moveTo>
                  <a:pt x="554" y="409"/>
                </a:moveTo>
                <a:cubicBezTo>
                  <a:pt x="557" y="421"/>
                  <a:pt x="559" y="433"/>
                  <a:pt x="560" y="446"/>
                </a:cubicBezTo>
                <a:cubicBezTo>
                  <a:pt x="560" y="445"/>
                  <a:pt x="560" y="443"/>
                  <a:pt x="560" y="442"/>
                </a:cubicBezTo>
                <a:cubicBezTo>
                  <a:pt x="559" y="431"/>
                  <a:pt x="558" y="420"/>
                  <a:pt x="555" y="410"/>
                </a:cubicBezTo>
                <a:lnTo>
                  <a:pt x="554" y="409"/>
                </a:lnTo>
                <a:close/>
                <a:moveTo>
                  <a:pt x="560" y="450"/>
                </a:moveTo>
                <a:cubicBezTo>
                  <a:pt x="560" y="444"/>
                  <a:pt x="560" y="444"/>
                  <a:pt x="560" y="444"/>
                </a:cubicBezTo>
                <a:cubicBezTo>
                  <a:pt x="560" y="442"/>
                  <a:pt x="560" y="442"/>
                  <a:pt x="560" y="442"/>
                </a:cubicBezTo>
                <a:cubicBezTo>
                  <a:pt x="560" y="443"/>
                  <a:pt x="560" y="445"/>
                  <a:pt x="560" y="446"/>
                </a:cubicBezTo>
                <a:lnTo>
                  <a:pt x="560" y="450"/>
                </a:lnTo>
                <a:close/>
                <a:moveTo>
                  <a:pt x="551" y="408"/>
                </a:moveTo>
                <a:cubicBezTo>
                  <a:pt x="555" y="422"/>
                  <a:pt x="557" y="437"/>
                  <a:pt x="557" y="453"/>
                </a:cubicBezTo>
                <a:cubicBezTo>
                  <a:pt x="558" y="452"/>
                  <a:pt x="558" y="451"/>
                  <a:pt x="558" y="450"/>
                </a:cubicBezTo>
                <a:cubicBezTo>
                  <a:pt x="558" y="436"/>
                  <a:pt x="556" y="422"/>
                  <a:pt x="553" y="408"/>
                </a:cubicBezTo>
                <a:lnTo>
                  <a:pt x="551" y="408"/>
                </a:lnTo>
                <a:close/>
                <a:moveTo>
                  <a:pt x="558" y="455"/>
                </a:moveTo>
                <a:cubicBezTo>
                  <a:pt x="559" y="452"/>
                  <a:pt x="559" y="452"/>
                  <a:pt x="559" y="452"/>
                </a:cubicBezTo>
                <a:cubicBezTo>
                  <a:pt x="558" y="450"/>
                  <a:pt x="558" y="450"/>
                  <a:pt x="558" y="450"/>
                </a:cubicBezTo>
                <a:cubicBezTo>
                  <a:pt x="558" y="451"/>
                  <a:pt x="558" y="452"/>
                  <a:pt x="557" y="453"/>
                </a:cubicBezTo>
                <a:lnTo>
                  <a:pt x="558" y="455"/>
                </a:lnTo>
                <a:close/>
                <a:moveTo>
                  <a:pt x="507" y="394"/>
                </a:moveTo>
                <a:cubicBezTo>
                  <a:pt x="503" y="395"/>
                  <a:pt x="500" y="397"/>
                  <a:pt x="496" y="397"/>
                </a:cubicBezTo>
                <a:cubicBezTo>
                  <a:pt x="492" y="399"/>
                  <a:pt x="492" y="399"/>
                  <a:pt x="492" y="399"/>
                </a:cubicBezTo>
                <a:cubicBezTo>
                  <a:pt x="487" y="400"/>
                  <a:pt x="487" y="400"/>
                  <a:pt x="487" y="400"/>
                </a:cubicBezTo>
                <a:cubicBezTo>
                  <a:pt x="489" y="399"/>
                  <a:pt x="489" y="399"/>
                  <a:pt x="489" y="399"/>
                </a:cubicBezTo>
                <a:cubicBezTo>
                  <a:pt x="488" y="399"/>
                  <a:pt x="486" y="399"/>
                  <a:pt x="484" y="399"/>
                </a:cubicBezTo>
                <a:cubicBezTo>
                  <a:pt x="482" y="400"/>
                  <a:pt x="482" y="400"/>
                  <a:pt x="482" y="400"/>
                </a:cubicBezTo>
                <a:cubicBezTo>
                  <a:pt x="478" y="400"/>
                  <a:pt x="478" y="400"/>
                  <a:pt x="478" y="400"/>
                </a:cubicBezTo>
                <a:cubicBezTo>
                  <a:pt x="481" y="399"/>
                  <a:pt x="481" y="399"/>
                  <a:pt x="481" y="399"/>
                </a:cubicBezTo>
                <a:cubicBezTo>
                  <a:pt x="479" y="399"/>
                  <a:pt x="478" y="399"/>
                  <a:pt x="477" y="399"/>
                </a:cubicBezTo>
                <a:cubicBezTo>
                  <a:pt x="476" y="400"/>
                  <a:pt x="476" y="400"/>
                  <a:pt x="476" y="400"/>
                </a:cubicBezTo>
                <a:cubicBezTo>
                  <a:pt x="473" y="399"/>
                  <a:pt x="473" y="399"/>
                  <a:pt x="473" y="399"/>
                </a:cubicBezTo>
                <a:cubicBezTo>
                  <a:pt x="475" y="399"/>
                  <a:pt x="475" y="399"/>
                  <a:pt x="475" y="399"/>
                </a:cubicBezTo>
                <a:cubicBezTo>
                  <a:pt x="474" y="399"/>
                  <a:pt x="473" y="398"/>
                  <a:pt x="473" y="398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73" y="397"/>
                  <a:pt x="473" y="396"/>
                  <a:pt x="473" y="396"/>
                </a:cubicBezTo>
                <a:cubicBezTo>
                  <a:pt x="472" y="396"/>
                  <a:pt x="472" y="396"/>
                  <a:pt x="472" y="396"/>
                </a:cubicBezTo>
                <a:cubicBezTo>
                  <a:pt x="474" y="395"/>
                  <a:pt x="474" y="395"/>
                  <a:pt x="474" y="395"/>
                </a:cubicBezTo>
                <a:cubicBezTo>
                  <a:pt x="475" y="395"/>
                  <a:pt x="475" y="395"/>
                  <a:pt x="475" y="395"/>
                </a:cubicBezTo>
                <a:cubicBezTo>
                  <a:pt x="476" y="394"/>
                  <a:pt x="476" y="393"/>
                  <a:pt x="477" y="393"/>
                </a:cubicBezTo>
                <a:cubicBezTo>
                  <a:pt x="475" y="393"/>
                  <a:pt x="475" y="393"/>
                  <a:pt x="475" y="393"/>
                </a:cubicBezTo>
                <a:cubicBezTo>
                  <a:pt x="478" y="391"/>
                  <a:pt x="478" y="391"/>
                  <a:pt x="478" y="391"/>
                </a:cubicBezTo>
                <a:cubicBezTo>
                  <a:pt x="480" y="391"/>
                  <a:pt x="480" y="391"/>
                  <a:pt x="480" y="391"/>
                </a:cubicBezTo>
                <a:cubicBezTo>
                  <a:pt x="481" y="390"/>
                  <a:pt x="482" y="389"/>
                  <a:pt x="484" y="388"/>
                </a:cubicBezTo>
                <a:cubicBezTo>
                  <a:pt x="479" y="390"/>
                  <a:pt x="479" y="390"/>
                  <a:pt x="479" y="390"/>
                </a:cubicBezTo>
                <a:cubicBezTo>
                  <a:pt x="481" y="389"/>
                  <a:pt x="483" y="388"/>
                  <a:pt x="486" y="386"/>
                </a:cubicBezTo>
                <a:cubicBezTo>
                  <a:pt x="489" y="385"/>
                  <a:pt x="489" y="385"/>
                  <a:pt x="489" y="385"/>
                </a:cubicBezTo>
                <a:cubicBezTo>
                  <a:pt x="493" y="383"/>
                  <a:pt x="493" y="383"/>
                  <a:pt x="493" y="383"/>
                </a:cubicBezTo>
                <a:cubicBezTo>
                  <a:pt x="491" y="382"/>
                  <a:pt x="491" y="382"/>
                  <a:pt x="491" y="382"/>
                </a:cubicBezTo>
                <a:cubicBezTo>
                  <a:pt x="483" y="387"/>
                  <a:pt x="473" y="392"/>
                  <a:pt x="471" y="397"/>
                </a:cubicBezTo>
                <a:cubicBezTo>
                  <a:pt x="471" y="397"/>
                  <a:pt x="471" y="398"/>
                  <a:pt x="470" y="398"/>
                </a:cubicBezTo>
                <a:cubicBezTo>
                  <a:pt x="470" y="398"/>
                  <a:pt x="470" y="398"/>
                  <a:pt x="470" y="398"/>
                </a:cubicBezTo>
                <a:cubicBezTo>
                  <a:pt x="471" y="399"/>
                  <a:pt x="471" y="399"/>
                  <a:pt x="471" y="399"/>
                </a:cubicBezTo>
                <a:cubicBezTo>
                  <a:pt x="474" y="401"/>
                  <a:pt x="480" y="401"/>
                  <a:pt x="487" y="400"/>
                </a:cubicBezTo>
                <a:cubicBezTo>
                  <a:pt x="494" y="400"/>
                  <a:pt x="502" y="398"/>
                  <a:pt x="507" y="395"/>
                </a:cubicBezTo>
                <a:cubicBezTo>
                  <a:pt x="510" y="394"/>
                  <a:pt x="512" y="393"/>
                  <a:pt x="514" y="392"/>
                </a:cubicBezTo>
                <a:cubicBezTo>
                  <a:pt x="512" y="391"/>
                  <a:pt x="512" y="391"/>
                  <a:pt x="512" y="391"/>
                </a:cubicBezTo>
                <a:cubicBezTo>
                  <a:pt x="510" y="392"/>
                  <a:pt x="509" y="393"/>
                  <a:pt x="507" y="394"/>
                </a:cubicBezTo>
                <a:close/>
                <a:moveTo>
                  <a:pt x="502" y="387"/>
                </a:moveTo>
                <a:cubicBezTo>
                  <a:pt x="492" y="391"/>
                  <a:pt x="482" y="395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72" y="398"/>
                  <a:pt x="472" y="398"/>
                  <a:pt x="472" y="398"/>
                </a:cubicBezTo>
                <a:cubicBezTo>
                  <a:pt x="472" y="398"/>
                  <a:pt x="473" y="398"/>
                  <a:pt x="473" y="398"/>
                </a:cubicBezTo>
                <a:cubicBezTo>
                  <a:pt x="483" y="396"/>
                  <a:pt x="493" y="392"/>
                  <a:pt x="503" y="387"/>
                </a:cubicBezTo>
                <a:lnTo>
                  <a:pt x="502" y="387"/>
                </a:lnTo>
                <a:close/>
                <a:moveTo>
                  <a:pt x="472" y="397"/>
                </a:moveTo>
                <a:cubicBezTo>
                  <a:pt x="472" y="397"/>
                  <a:pt x="472" y="397"/>
                  <a:pt x="472" y="397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472" y="399"/>
                  <a:pt x="472" y="399"/>
                  <a:pt x="472" y="399"/>
                </a:cubicBezTo>
                <a:cubicBezTo>
                  <a:pt x="473" y="398"/>
                  <a:pt x="473" y="398"/>
                  <a:pt x="473" y="398"/>
                </a:cubicBezTo>
                <a:cubicBezTo>
                  <a:pt x="473" y="398"/>
                  <a:pt x="472" y="398"/>
                  <a:pt x="472" y="398"/>
                </a:cubicBezTo>
                <a:cubicBezTo>
                  <a:pt x="472" y="398"/>
                  <a:pt x="472" y="398"/>
                  <a:pt x="472" y="397"/>
                </a:cubicBezTo>
                <a:close/>
                <a:moveTo>
                  <a:pt x="505" y="388"/>
                </a:moveTo>
                <a:cubicBezTo>
                  <a:pt x="495" y="392"/>
                  <a:pt x="485" y="396"/>
                  <a:pt x="475" y="399"/>
                </a:cubicBezTo>
                <a:cubicBezTo>
                  <a:pt x="476" y="399"/>
                  <a:pt x="476" y="399"/>
                  <a:pt x="477" y="399"/>
                </a:cubicBezTo>
                <a:cubicBezTo>
                  <a:pt x="487" y="396"/>
                  <a:pt x="496" y="393"/>
                  <a:pt x="506" y="388"/>
                </a:cubicBezTo>
                <a:lnTo>
                  <a:pt x="505" y="388"/>
                </a:lnTo>
                <a:close/>
                <a:moveTo>
                  <a:pt x="473" y="399"/>
                </a:moveTo>
                <a:cubicBezTo>
                  <a:pt x="476" y="400"/>
                  <a:pt x="476" y="400"/>
                  <a:pt x="476" y="400"/>
                </a:cubicBezTo>
                <a:cubicBezTo>
                  <a:pt x="477" y="399"/>
                  <a:pt x="477" y="399"/>
                  <a:pt x="477" y="399"/>
                </a:cubicBezTo>
                <a:cubicBezTo>
                  <a:pt x="476" y="399"/>
                  <a:pt x="476" y="399"/>
                  <a:pt x="475" y="399"/>
                </a:cubicBezTo>
                <a:lnTo>
                  <a:pt x="473" y="399"/>
                </a:lnTo>
                <a:close/>
                <a:moveTo>
                  <a:pt x="507" y="389"/>
                </a:moveTo>
                <a:cubicBezTo>
                  <a:pt x="498" y="393"/>
                  <a:pt x="490" y="397"/>
                  <a:pt x="481" y="399"/>
                </a:cubicBezTo>
                <a:cubicBezTo>
                  <a:pt x="482" y="399"/>
                  <a:pt x="483" y="399"/>
                  <a:pt x="484" y="399"/>
                </a:cubicBezTo>
                <a:cubicBezTo>
                  <a:pt x="492" y="397"/>
                  <a:pt x="501" y="393"/>
                  <a:pt x="509" y="389"/>
                </a:cubicBezTo>
                <a:lnTo>
                  <a:pt x="507" y="389"/>
                </a:lnTo>
                <a:close/>
                <a:moveTo>
                  <a:pt x="478" y="400"/>
                </a:moveTo>
                <a:cubicBezTo>
                  <a:pt x="482" y="400"/>
                  <a:pt x="482" y="400"/>
                  <a:pt x="482" y="400"/>
                </a:cubicBezTo>
                <a:cubicBezTo>
                  <a:pt x="484" y="399"/>
                  <a:pt x="484" y="399"/>
                  <a:pt x="484" y="399"/>
                </a:cubicBezTo>
                <a:cubicBezTo>
                  <a:pt x="483" y="399"/>
                  <a:pt x="482" y="399"/>
                  <a:pt x="481" y="399"/>
                </a:cubicBezTo>
                <a:lnTo>
                  <a:pt x="478" y="400"/>
                </a:lnTo>
                <a:close/>
                <a:moveTo>
                  <a:pt x="510" y="390"/>
                </a:moveTo>
                <a:cubicBezTo>
                  <a:pt x="503" y="393"/>
                  <a:pt x="496" y="396"/>
                  <a:pt x="489" y="399"/>
                </a:cubicBezTo>
                <a:cubicBezTo>
                  <a:pt x="492" y="398"/>
                  <a:pt x="494" y="398"/>
                  <a:pt x="496" y="397"/>
                </a:cubicBezTo>
                <a:cubicBezTo>
                  <a:pt x="501" y="395"/>
                  <a:pt x="506" y="393"/>
                  <a:pt x="511" y="391"/>
                </a:cubicBezTo>
                <a:lnTo>
                  <a:pt x="510" y="390"/>
                </a:lnTo>
                <a:close/>
                <a:moveTo>
                  <a:pt x="487" y="400"/>
                </a:moveTo>
                <a:cubicBezTo>
                  <a:pt x="492" y="399"/>
                  <a:pt x="492" y="399"/>
                  <a:pt x="492" y="399"/>
                </a:cubicBezTo>
                <a:cubicBezTo>
                  <a:pt x="496" y="397"/>
                  <a:pt x="496" y="397"/>
                  <a:pt x="496" y="397"/>
                </a:cubicBezTo>
                <a:cubicBezTo>
                  <a:pt x="494" y="398"/>
                  <a:pt x="492" y="398"/>
                  <a:pt x="489" y="399"/>
                </a:cubicBezTo>
                <a:lnTo>
                  <a:pt x="487" y="400"/>
                </a:lnTo>
                <a:close/>
                <a:moveTo>
                  <a:pt x="494" y="383"/>
                </a:moveTo>
                <a:cubicBezTo>
                  <a:pt x="489" y="385"/>
                  <a:pt x="489" y="385"/>
                  <a:pt x="489" y="385"/>
                </a:cubicBezTo>
                <a:cubicBezTo>
                  <a:pt x="487" y="386"/>
                  <a:pt x="485" y="387"/>
                  <a:pt x="484" y="388"/>
                </a:cubicBezTo>
                <a:cubicBezTo>
                  <a:pt x="487" y="387"/>
                  <a:pt x="491" y="385"/>
                  <a:pt x="495" y="384"/>
                </a:cubicBezTo>
                <a:lnTo>
                  <a:pt x="494" y="383"/>
                </a:lnTo>
                <a:close/>
                <a:moveTo>
                  <a:pt x="486" y="386"/>
                </a:moveTo>
                <a:cubicBezTo>
                  <a:pt x="483" y="388"/>
                  <a:pt x="481" y="389"/>
                  <a:pt x="479" y="390"/>
                </a:cubicBezTo>
                <a:cubicBezTo>
                  <a:pt x="484" y="388"/>
                  <a:pt x="484" y="388"/>
                  <a:pt x="484" y="388"/>
                </a:cubicBezTo>
                <a:cubicBezTo>
                  <a:pt x="485" y="387"/>
                  <a:pt x="487" y="386"/>
                  <a:pt x="489" y="385"/>
                </a:cubicBezTo>
                <a:lnTo>
                  <a:pt x="486" y="386"/>
                </a:lnTo>
                <a:close/>
                <a:moveTo>
                  <a:pt x="496" y="384"/>
                </a:moveTo>
                <a:cubicBezTo>
                  <a:pt x="491" y="387"/>
                  <a:pt x="485" y="389"/>
                  <a:pt x="480" y="391"/>
                </a:cubicBezTo>
                <a:cubicBezTo>
                  <a:pt x="479" y="391"/>
                  <a:pt x="478" y="392"/>
                  <a:pt x="477" y="393"/>
                </a:cubicBezTo>
                <a:cubicBezTo>
                  <a:pt x="484" y="390"/>
                  <a:pt x="491" y="388"/>
                  <a:pt x="498" y="385"/>
                </a:cubicBezTo>
                <a:lnTo>
                  <a:pt x="496" y="384"/>
                </a:lnTo>
                <a:close/>
                <a:moveTo>
                  <a:pt x="478" y="391"/>
                </a:moveTo>
                <a:cubicBezTo>
                  <a:pt x="475" y="393"/>
                  <a:pt x="475" y="393"/>
                  <a:pt x="475" y="393"/>
                </a:cubicBezTo>
                <a:cubicBezTo>
                  <a:pt x="477" y="393"/>
                  <a:pt x="477" y="393"/>
                  <a:pt x="477" y="393"/>
                </a:cubicBezTo>
                <a:cubicBezTo>
                  <a:pt x="478" y="392"/>
                  <a:pt x="479" y="391"/>
                  <a:pt x="480" y="391"/>
                </a:cubicBezTo>
                <a:lnTo>
                  <a:pt x="478" y="391"/>
                </a:lnTo>
                <a:close/>
                <a:moveTo>
                  <a:pt x="499" y="385"/>
                </a:moveTo>
                <a:cubicBezTo>
                  <a:pt x="491" y="389"/>
                  <a:pt x="483" y="392"/>
                  <a:pt x="475" y="395"/>
                </a:cubicBezTo>
                <a:cubicBezTo>
                  <a:pt x="474" y="395"/>
                  <a:pt x="474" y="395"/>
                  <a:pt x="473" y="396"/>
                </a:cubicBezTo>
                <a:cubicBezTo>
                  <a:pt x="482" y="393"/>
                  <a:pt x="491" y="390"/>
                  <a:pt x="500" y="386"/>
                </a:cubicBezTo>
                <a:lnTo>
                  <a:pt x="499" y="385"/>
                </a:lnTo>
                <a:close/>
                <a:moveTo>
                  <a:pt x="474" y="395"/>
                </a:moveTo>
                <a:cubicBezTo>
                  <a:pt x="472" y="396"/>
                  <a:pt x="472" y="396"/>
                  <a:pt x="472" y="396"/>
                </a:cubicBezTo>
                <a:cubicBezTo>
                  <a:pt x="473" y="396"/>
                  <a:pt x="473" y="396"/>
                  <a:pt x="473" y="396"/>
                </a:cubicBezTo>
                <a:cubicBezTo>
                  <a:pt x="474" y="395"/>
                  <a:pt x="474" y="395"/>
                  <a:pt x="475" y="395"/>
                </a:cubicBezTo>
                <a:lnTo>
                  <a:pt x="474" y="395"/>
                </a:lnTo>
                <a:close/>
                <a:moveTo>
                  <a:pt x="524" y="438"/>
                </a:moveTo>
                <a:cubicBezTo>
                  <a:pt x="524" y="437"/>
                  <a:pt x="524" y="437"/>
                  <a:pt x="524" y="437"/>
                </a:cubicBezTo>
                <a:cubicBezTo>
                  <a:pt x="525" y="438"/>
                  <a:pt x="525" y="438"/>
                  <a:pt x="525" y="438"/>
                </a:cubicBezTo>
                <a:cubicBezTo>
                  <a:pt x="525" y="439"/>
                  <a:pt x="525" y="439"/>
                  <a:pt x="525" y="439"/>
                </a:cubicBezTo>
                <a:cubicBezTo>
                  <a:pt x="525" y="440"/>
                  <a:pt x="526" y="441"/>
                  <a:pt x="526" y="441"/>
                </a:cubicBezTo>
                <a:cubicBezTo>
                  <a:pt x="526" y="439"/>
                  <a:pt x="526" y="439"/>
                  <a:pt x="526" y="439"/>
                </a:cubicBezTo>
                <a:cubicBezTo>
                  <a:pt x="527" y="442"/>
                  <a:pt x="527" y="442"/>
                  <a:pt x="527" y="442"/>
                </a:cubicBezTo>
                <a:cubicBezTo>
                  <a:pt x="528" y="444"/>
                  <a:pt x="528" y="444"/>
                  <a:pt x="528" y="444"/>
                </a:cubicBezTo>
                <a:cubicBezTo>
                  <a:pt x="528" y="445"/>
                  <a:pt x="529" y="446"/>
                  <a:pt x="529" y="447"/>
                </a:cubicBezTo>
                <a:cubicBezTo>
                  <a:pt x="529" y="444"/>
                  <a:pt x="529" y="444"/>
                  <a:pt x="529" y="444"/>
                </a:cubicBezTo>
                <a:cubicBezTo>
                  <a:pt x="530" y="449"/>
                  <a:pt x="530" y="449"/>
                  <a:pt x="530" y="449"/>
                </a:cubicBezTo>
                <a:cubicBezTo>
                  <a:pt x="530" y="452"/>
                  <a:pt x="530" y="452"/>
                  <a:pt x="530" y="452"/>
                </a:cubicBezTo>
                <a:cubicBezTo>
                  <a:pt x="531" y="455"/>
                  <a:pt x="531" y="458"/>
                  <a:pt x="531" y="461"/>
                </a:cubicBezTo>
                <a:cubicBezTo>
                  <a:pt x="533" y="462"/>
                  <a:pt x="533" y="462"/>
                  <a:pt x="533" y="462"/>
                </a:cubicBezTo>
                <a:cubicBezTo>
                  <a:pt x="533" y="448"/>
                  <a:pt x="528" y="438"/>
                  <a:pt x="522" y="435"/>
                </a:cubicBezTo>
                <a:cubicBezTo>
                  <a:pt x="522" y="437"/>
                  <a:pt x="522" y="437"/>
                  <a:pt x="522" y="437"/>
                </a:cubicBezTo>
                <a:cubicBezTo>
                  <a:pt x="523" y="437"/>
                  <a:pt x="523" y="438"/>
                  <a:pt x="524" y="438"/>
                </a:cubicBezTo>
                <a:close/>
                <a:moveTo>
                  <a:pt x="516" y="446"/>
                </a:moveTo>
                <a:cubicBezTo>
                  <a:pt x="516" y="449"/>
                  <a:pt x="516" y="449"/>
                  <a:pt x="516" y="449"/>
                </a:cubicBezTo>
                <a:cubicBezTo>
                  <a:pt x="516" y="448"/>
                  <a:pt x="517" y="446"/>
                  <a:pt x="517" y="445"/>
                </a:cubicBezTo>
                <a:cubicBezTo>
                  <a:pt x="517" y="444"/>
                  <a:pt x="517" y="444"/>
                  <a:pt x="517" y="444"/>
                </a:cubicBezTo>
                <a:cubicBezTo>
                  <a:pt x="518" y="441"/>
                  <a:pt x="518" y="441"/>
                  <a:pt x="518" y="441"/>
                </a:cubicBezTo>
                <a:cubicBezTo>
                  <a:pt x="518" y="443"/>
                  <a:pt x="518" y="443"/>
                  <a:pt x="518" y="443"/>
                </a:cubicBezTo>
                <a:cubicBezTo>
                  <a:pt x="518" y="442"/>
                  <a:pt x="519" y="441"/>
                  <a:pt x="519" y="440"/>
                </a:cubicBezTo>
                <a:cubicBezTo>
                  <a:pt x="519" y="439"/>
                  <a:pt x="519" y="439"/>
                  <a:pt x="519" y="439"/>
                </a:cubicBezTo>
                <a:cubicBezTo>
                  <a:pt x="520" y="437"/>
                  <a:pt x="520" y="437"/>
                  <a:pt x="520" y="437"/>
                </a:cubicBezTo>
                <a:cubicBezTo>
                  <a:pt x="520" y="439"/>
                  <a:pt x="520" y="439"/>
                  <a:pt x="520" y="439"/>
                </a:cubicBezTo>
                <a:cubicBezTo>
                  <a:pt x="520" y="438"/>
                  <a:pt x="521" y="438"/>
                  <a:pt x="521" y="437"/>
                </a:cubicBezTo>
                <a:cubicBezTo>
                  <a:pt x="521" y="435"/>
                  <a:pt x="521" y="435"/>
                  <a:pt x="521" y="435"/>
                </a:cubicBezTo>
                <a:cubicBezTo>
                  <a:pt x="520" y="436"/>
                  <a:pt x="519" y="437"/>
                  <a:pt x="518" y="438"/>
                </a:cubicBezTo>
                <a:cubicBezTo>
                  <a:pt x="518" y="438"/>
                  <a:pt x="518" y="438"/>
                  <a:pt x="518" y="438"/>
                </a:cubicBezTo>
                <a:cubicBezTo>
                  <a:pt x="517" y="441"/>
                  <a:pt x="515" y="445"/>
                  <a:pt x="514" y="449"/>
                </a:cubicBezTo>
                <a:cubicBezTo>
                  <a:pt x="515" y="450"/>
                  <a:pt x="515" y="450"/>
                  <a:pt x="515" y="450"/>
                </a:cubicBezTo>
                <a:lnTo>
                  <a:pt x="516" y="446"/>
                </a:lnTo>
                <a:close/>
                <a:moveTo>
                  <a:pt x="521" y="435"/>
                </a:moveTo>
                <a:cubicBezTo>
                  <a:pt x="521" y="435"/>
                  <a:pt x="521" y="435"/>
                  <a:pt x="521" y="435"/>
                </a:cubicBezTo>
                <a:cubicBezTo>
                  <a:pt x="522" y="435"/>
                  <a:pt x="522" y="435"/>
                  <a:pt x="522" y="435"/>
                </a:cubicBezTo>
                <a:cubicBezTo>
                  <a:pt x="522" y="435"/>
                  <a:pt x="522" y="435"/>
                  <a:pt x="522" y="435"/>
                </a:cubicBezTo>
                <a:cubicBezTo>
                  <a:pt x="522" y="435"/>
                  <a:pt x="522" y="435"/>
                  <a:pt x="522" y="435"/>
                </a:cubicBezTo>
                <a:cubicBezTo>
                  <a:pt x="522" y="430"/>
                  <a:pt x="521" y="425"/>
                  <a:pt x="520" y="421"/>
                </a:cubicBezTo>
                <a:cubicBezTo>
                  <a:pt x="519" y="422"/>
                  <a:pt x="519" y="422"/>
                  <a:pt x="519" y="422"/>
                </a:cubicBezTo>
                <a:cubicBezTo>
                  <a:pt x="520" y="426"/>
                  <a:pt x="521" y="431"/>
                  <a:pt x="521" y="435"/>
                </a:cubicBezTo>
                <a:close/>
                <a:moveTo>
                  <a:pt x="523" y="455"/>
                </a:moveTo>
                <a:cubicBezTo>
                  <a:pt x="523" y="449"/>
                  <a:pt x="523" y="443"/>
                  <a:pt x="522" y="437"/>
                </a:cubicBezTo>
                <a:cubicBezTo>
                  <a:pt x="522" y="437"/>
                  <a:pt x="522" y="437"/>
                  <a:pt x="522" y="437"/>
                </a:cubicBezTo>
                <a:cubicBezTo>
                  <a:pt x="522" y="437"/>
                  <a:pt x="521" y="437"/>
                  <a:pt x="521" y="437"/>
                </a:cubicBezTo>
                <a:cubicBezTo>
                  <a:pt x="522" y="443"/>
                  <a:pt x="522" y="449"/>
                  <a:pt x="522" y="454"/>
                </a:cubicBezTo>
                <a:lnTo>
                  <a:pt x="523" y="455"/>
                </a:lnTo>
                <a:close/>
                <a:moveTo>
                  <a:pt x="522" y="435"/>
                </a:moveTo>
                <a:cubicBezTo>
                  <a:pt x="521" y="435"/>
                  <a:pt x="521" y="435"/>
                  <a:pt x="521" y="435"/>
                </a:cubicBezTo>
                <a:cubicBezTo>
                  <a:pt x="521" y="435"/>
                  <a:pt x="521" y="435"/>
                  <a:pt x="521" y="435"/>
                </a:cubicBezTo>
                <a:cubicBezTo>
                  <a:pt x="521" y="437"/>
                  <a:pt x="521" y="437"/>
                  <a:pt x="521" y="437"/>
                </a:cubicBezTo>
                <a:cubicBezTo>
                  <a:pt x="521" y="437"/>
                  <a:pt x="522" y="437"/>
                  <a:pt x="522" y="437"/>
                </a:cubicBezTo>
                <a:cubicBezTo>
                  <a:pt x="522" y="437"/>
                  <a:pt x="522" y="437"/>
                  <a:pt x="522" y="437"/>
                </a:cubicBezTo>
                <a:cubicBezTo>
                  <a:pt x="522" y="435"/>
                  <a:pt x="522" y="435"/>
                  <a:pt x="522" y="435"/>
                </a:cubicBezTo>
                <a:cubicBezTo>
                  <a:pt x="522" y="435"/>
                  <a:pt x="522" y="435"/>
                  <a:pt x="522" y="435"/>
                </a:cubicBezTo>
                <a:close/>
                <a:moveTo>
                  <a:pt x="521" y="454"/>
                </a:moveTo>
                <a:cubicBezTo>
                  <a:pt x="521" y="449"/>
                  <a:pt x="521" y="444"/>
                  <a:pt x="520" y="439"/>
                </a:cubicBezTo>
                <a:cubicBezTo>
                  <a:pt x="520" y="439"/>
                  <a:pt x="520" y="439"/>
                  <a:pt x="520" y="439"/>
                </a:cubicBezTo>
                <a:cubicBezTo>
                  <a:pt x="519" y="440"/>
                  <a:pt x="519" y="440"/>
                  <a:pt x="519" y="440"/>
                </a:cubicBezTo>
                <a:cubicBezTo>
                  <a:pt x="519" y="444"/>
                  <a:pt x="520" y="449"/>
                  <a:pt x="520" y="453"/>
                </a:cubicBezTo>
                <a:lnTo>
                  <a:pt x="521" y="454"/>
                </a:lnTo>
                <a:close/>
                <a:moveTo>
                  <a:pt x="520" y="439"/>
                </a:moveTo>
                <a:cubicBezTo>
                  <a:pt x="520" y="437"/>
                  <a:pt x="520" y="437"/>
                  <a:pt x="520" y="437"/>
                </a:cubicBezTo>
                <a:cubicBezTo>
                  <a:pt x="519" y="439"/>
                  <a:pt x="519" y="439"/>
                  <a:pt x="519" y="439"/>
                </a:cubicBezTo>
                <a:cubicBezTo>
                  <a:pt x="519" y="440"/>
                  <a:pt x="519" y="440"/>
                  <a:pt x="519" y="440"/>
                </a:cubicBezTo>
                <a:cubicBezTo>
                  <a:pt x="519" y="440"/>
                  <a:pt x="519" y="440"/>
                  <a:pt x="520" y="439"/>
                </a:cubicBezTo>
                <a:close/>
                <a:moveTo>
                  <a:pt x="518" y="452"/>
                </a:moveTo>
                <a:cubicBezTo>
                  <a:pt x="518" y="449"/>
                  <a:pt x="518" y="446"/>
                  <a:pt x="518" y="443"/>
                </a:cubicBezTo>
                <a:cubicBezTo>
                  <a:pt x="518" y="443"/>
                  <a:pt x="517" y="444"/>
                  <a:pt x="517" y="445"/>
                </a:cubicBezTo>
                <a:cubicBezTo>
                  <a:pt x="517" y="451"/>
                  <a:pt x="517" y="451"/>
                  <a:pt x="517" y="451"/>
                </a:cubicBezTo>
                <a:lnTo>
                  <a:pt x="518" y="452"/>
                </a:lnTo>
                <a:close/>
                <a:moveTo>
                  <a:pt x="518" y="441"/>
                </a:moveTo>
                <a:cubicBezTo>
                  <a:pt x="517" y="444"/>
                  <a:pt x="517" y="444"/>
                  <a:pt x="517" y="444"/>
                </a:cubicBezTo>
                <a:cubicBezTo>
                  <a:pt x="517" y="445"/>
                  <a:pt x="517" y="445"/>
                  <a:pt x="517" y="445"/>
                </a:cubicBezTo>
                <a:cubicBezTo>
                  <a:pt x="517" y="444"/>
                  <a:pt x="518" y="443"/>
                  <a:pt x="518" y="443"/>
                </a:cubicBezTo>
                <a:lnTo>
                  <a:pt x="518" y="441"/>
                </a:lnTo>
                <a:close/>
                <a:moveTo>
                  <a:pt x="516" y="450"/>
                </a:moveTo>
                <a:cubicBezTo>
                  <a:pt x="516" y="449"/>
                  <a:pt x="516" y="449"/>
                  <a:pt x="516" y="449"/>
                </a:cubicBezTo>
                <a:cubicBezTo>
                  <a:pt x="516" y="450"/>
                  <a:pt x="516" y="450"/>
                  <a:pt x="516" y="450"/>
                </a:cubicBezTo>
                <a:close/>
                <a:moveTo>
                  <a:pt x="516" y="449"/>
                </a:moveTo>
                <a:cubicBezTo>
                  <a:pt x="516" y="446"/>
                  <a:pt x="516" y="446"/>
                  <a:pt x="516" y="446"/>
                </a:cubicBezTo>
                <a:cubicBezTo>
                  <a:pt x="515" y="450"/>
                  <a:pt x="515" y="450"/>
                  <a:pt x="515" y="450"/>
                </a:cubicBezTo>
                <a:cubicBezTo>
                  <a:pt x="516" y="450"/>
                  <a:pt x="516" y="450"/>
                  <a:pt x="516" y="450"/>
                </a:cubicBezTo>
                <a:lnTo>
                  <a:pt x="516" y="449"/>
                </a:lnTo>
                <a:close/>
                <a:moveTo>
                  <a:pt x="531" y="460"/>
                </a:moveTo>
                <a:cubicBezTo>
                  <a:pt x="531" y="458"/>
                  <a:pt x="531" y="455"/>
                  <a:pt x="530" y="452"/>
                </a:cubicBezTo>
                <a:cubicBezTo>
                  <a:pt x="530" y="451"/>
                  <a:pt x="530" y="449"/>
                  <a:pt x="529" y="447"/>
                </a:cubicBezTo>
                <a:cubicBezTo>
                  <a:pt x="529" y="451"/>
                  <a:pt x="529" y="455"/>
                  <a:pt x="529" y="460"/>
                </a:cubicBezTo>
                <a:lnTo>
                  <a:pt x="531" y="460"/>
                </a:lnTo>
                <a:close/>
                <a:moveTo>
                  <a:pt x="530" y="449"/>
                </a:moveTo>
                <a:cubicBezTo>
                  <a:pt x="529" y="444"/>
                  <a:pt x="529" y="444"/>
                  <a:pt x="529" y="444"/>
                </a:cubicBezTo>
                <a:cubicBezTo>
                  <a:pt x="529" y="447"/>
                  <a:pt x="529" y="447"/>
                  <a:pt x="529" y="447"/>
                </a:cubicBezTo>
                <a:cubicBezTo>
                  <a:pt x="530" y="449"/>
                  <a:pt x="530" y="451"/>
                  <a:pt x="530" y="452"/>
                </a:cubicBezTo>
                <a:lnTo>
                  <a:pt x="530" y="449"/>
                </a:lnTo>
                <a:close/>
                <a:moveTo>
                  <a:pt x="528" y="459"/>
                </a:moveTo>
                <a:cubicBezTo>
                  <a:pt x="528" y="454"/>
                  <a:pt x="528" y="449"/>
                  <a:pt x="528" y="444"/>
                </a:cubicBezTo>
                <a:cubicBezTo>
                  <a:pt x="527" y="443"/>
                  <a:pt x="527" y="442"/>
                  <a:pt x="526" y="441"/>
                </a:cubicBezTo>
                <a:cubicBezTo>
                  <a:pt x="527" y="447"/>
                  <a:pt x="527" y="452"/>
                  <a:pt x="527" y="458"/>
                </a:cubicBezTo>
                <a:lnTo>
                  <a:pt x="528" y="459"/>
                </a:lnTo>
                <a:close/>
                <a:moveTo>
                  <a:pt x="527" y="442"/>
                </a:moveTo>
                <a:cubicBezTo>
                  <a:pt x="526" y="439"/>
                  <a:pt x="526" y="439"/>
                  <a:pt x="526" y="439"/>
                </a:cubicBezTo>
                <a:cubicBezTo>
                  <a:pt x="526" y="441"/>
                  <a:pt x="526" y="441"/>
                  <a:pt x="526" y="441"/>
                </a:cubicBezTo>
                <a:cubicBezTo>
                  <a:pt x="527" y="442"/>
                  <a:pt x="527" y="443"/>
                  <a:pt x="528" y="444"/>
                </a:cubicBezTo>
                <a:lnTo>
                  <a:pt x="527" y="442"/>
                </a:lnTo>
                <a:close/>
                <a:moveTo>
                  <a:pt x="526" y="457"/>
                </a:moveTo>
                <a:cubicBezTo>
                  <a:pt x="526" y="451"/>
                  <a:pt x="525" y="445"/>
                  <a:pt x="525" y="439"/>
                </a:cubicBezTo>
                <a:cubicBezTo>
                  <a:pt x="524" y="439"/>
                  <a:pt x="524" y="439"/>
                  <a:pt x="524" y="438"/>
                </a:cubicBezTo>
                <a:cubicBezTo>
                  <a:pt x="524" y="444"/>
                  <a:pt x="525" y="450"/>
                  <a:pt x="525" y="456"/>
                </a:cubicBezTo>
                <a:lnTo>
                  <a:pt x="526" y="457"/>
                </a:lnTo>
                <a:close/>
                <a:moveTo>
                  <a:pt x="525" y="438"/>
                </a:moveTo>
                <a:cubicBezTo>
                  <a:pt x="524" y="437"/>
                  <a:pt x="524" y="437"/>
                  <a:pt x="524" y="437"/>
                </a:cubicBezTo>
                <a:cubicBezTo>
                  <a:pt x="524" y="438"/>
                  <a:pt x="524" y="438"/>
                  <a:pt x="524" y="438"/>
                </a:cubicBezTo>
                <a:cubicBezTo>
                  <a:pt x="524" y="439"/>
                  <a:pt x="524" y="439"/>
                  <a:pt x="525" y="439"/>
                </a:cubicBezTo>
                <a:lnTo>
                  <a:pt x="525" y="438"/>
                </a:lnTo>
                <a:close/>
                <a:moveTo>
                  <a:pt x="478" y="418"/>
                </a:moveTo>
                <a:cubicBezTo>
                  <a:pt x="482" y="417"/>
                  <a:pt x="485" y="417"/>
                  <a:pt x="488" y="416"/>
                </a:cubicBezTo>
                <a:cubicBezTo>
                  <a:pt x="491" y="416"/>
                  <a:pt x="491" y="416"/>
                  <a:pt x="491" y="416"/>
                </a:cubicBezTo>
                <a:cubicBezTo>
                  <a:pt x="496" y="415"/>
                  <a:pt x="496" y="415"/>
                  <a:pt x="496" y="415"/>
                </a:cubicBezTo>
                <a:cubicBezTo>
                  <a:pt x="493" y="416"/>
                  <a:pt x="493" y="416"/>
                  <a:pt x="493" y="416"/>
                </a:cubicBezTo>
                <a:cubicBezTo>
                  <a:pt x="495" y="416"/>
                  <a:pt x="496" y="416"/>
                  <a:pt x="497" y="416"/>
                </a:cubicBezTo>
                <a:cubicBezTo>
                  <a:pt x="498" y="415"/>
                  <a:pt x="498" y="415"/>
                  <a:pt x="498" y="415"/>
                </a:cubicBezTo>
                <a:cubicBezTo>
                  <a:pt x="501" y="416"/>
                  <a:pt x="501" y="416"/>
                  <a:pt x="501" y="416"/>
                </a:cubicBezTo>
                <a:cubicBezTo>
                  <a:pt x="500" y="416"/>
                  <a:pt x="500" y="416"/>
                  <a:pt x="500" y="416"/>
                </a:cubicBezTo>
                <a:cubicBezTo>
                  <a:pt x="500" y="416"/>
                  <a:pt x="501" y="416"/>
                  <a:pt x="502" y="417"/>
                </a:cubicBezTo>
                <a:cubicBezTo>
                  <a:pt x="503" y="416"/>
                  <a:pt x="503" y="416"/>
                  <a:pt x="503" y="416"/>
                </a:cubicBezTo>
                <a:cubicBezTo>
                  <a:pt x="505" y="417"/>
                  <a:pt x="505" y="417"/>
                  <a:pt x="505" y="417"/>
                </a:cubicBezTo>
                <a:cubicBezTo>
                  <a:pt x="504" y="417"/>
                  <a:pt x="504" y="417"/>
                  <a:pt x="504" y="417"/>
                </a:cubicBezTo>
                <a:cubicBezTo>
                  <a:pt x="504" y="417"/>
                  <a:pt x="505" y="418"/>
                  <a:pt x="505" y="418"/>
                </a:cubicBezTo>
                <a:cubicBezTo>
                  <a:pt x="507" y="417"/>
                  <a:pt x="507" y="417"/>
                  <a:pt x="507" y="417"/>
                </a:cubicBezTo>
                <a:cubicBezTo>
                  <a:pt x="501" y="413"/>
                  <a:pt x="490" y="414"/>
                  <a:pt x="478" y="417"/>
                </a:cubicBezTo>
                <a:cubicBezTo>
                  <a:pt x="476" y="417"/>
                  <a:pt x="473" y="418"/>
                  <a:pt x="471" y="419"/>
                </a:cubicBezTo>
                <a:cubicBezTo>
                  <a:pt x="472" y="420"/>
                  <a:pt x="472" y="420"/>
                  <a:pt x="472" y="420"/>
                </a:cubicBezTo>
                <a:cubicBezTo>
                  <a:pt x="475" y="419"/>
                  <a:pt x="477" y="419"/>
                  <a:pt x="478" y="418"/>
                </a:cubicBezTo>
                <a:close/>
                <a:moveTo>
                  <a:pt x="507" y="418"/>
                </a:moveTo>
                <a:cubicBezTo>
                  <a:pt x="505" y="419"/>
                  <a:pt x="505" y="419"/>
                  <a:pt x="505" y="419"/>
                </a:cubicBezTo>
                <a:cubicBezTo>
                  <a:pt x="505" y="419"/>
                  <a:pt x="505" y="420"/>
                  <a:pt x="505" y="420"/>
                </a:cubicBezTo>
                <a:cubicBezTo>
                  <a:pt x="506" y="420"/>
                  <a:pt x="506" y="420"/>
                  <a:pt x="506" y="420"/>
                </a:cubicBezTo>
                <a:cubicBezTo>
                  <a:pt x="505" y="422"/>
                  <a:pt x="505" y="422"/>
                  <a:pt x="505" y="422"/>
                </a:cubicBezTo>
                <a:cubicBezTo>
                  <a:pt x="504" y="422"/>
                  <a:pt x="504" y="422"/>
                  <a:pt x="504" y="422"/>
                </a:cubicBezTo>
                <a:cubicBezTo>
                  <a:pt x="504" y="422"/>
                  <a:pt x="503" y="423"/>
                  <a:pt x="503" y="424"/>
                </a:cubicBezTo>
                <a:cubicBezTo>
                  <a:pt x="504" y="423"/>
                  <a:pt x="504" y="423"/>
                  <a:pt x="504" y="423"/>
                </a:cubicBezTo>
                <a:cubicBezTo>
                  <a:pt x="502" y="425"/>
                  <a:pt x="502" y="425"/>
                  <a:pt x="502" y="425"/>
                </a:cubicBezTo>
                <a:cubicBezTo>
                  <a:pt x="501" y="425"/>
                  <a:pt x="501" y="425"/>
                  <a:pt x="501" y="425"/>
                </a:cubicBezTo>
                <a:cubicBezTo>
                  <a:pt x="500" y="426"/>
                  <a:pt x="499" y="427"/>
                  <a:pt x="498" y="428"/>
                </a:cubicBezTo>
                <a:cubicBezTo>
                  <a:pt x="501" y="427"/>
                  <a:pt x="501" y="427"/>
                  <a:pt x="501" y="427"/>
                </a:cubicBezTo>
                <a:cubicBezTo>
                  <a:pt x="497" y="429"/>
                  <a:pt x="497" y="429"/>
                  <a:pt x="497" y="429"/>
                </a:cubicBezTo>
                <a:cubicBezTo>
                  <a:pt x="494" y="430"/>
                  <a:pt x="494" y="430"/>
                  <a:pt x="494" y="430"/>
                </a:cubicBezTo>
                <a:cubicBezTo>
                  <a:pt x="492" y="430"/>
                  <a:pt x="491" y="431"/>
                  <a:pt x="489" y="432"/>
                </a:cubicBezTo>
                <a:cubicBezTo>
                  <a:pt x="491" y="433"/>
                  <a:pt x="491" y="433"/>
                  <a:pt x="491" y="433"/>
                </a:cubicBezTo>
                <a:cubicBezTo>
                  <a:pt x="500" y="429"/>
                  <a:pt x="506" y="424"/>
                  <a:pt x="507" y="418"/>
                </a:cubicBezTo>
                <a:close/>
                <a:moveTo>
                  <a:pt x="505" y="418"/>
                </a:moveTo>
                <a:cubicBezTo>
                  <a:pt x="497" y="421"/>
                  <a:pt x="489" y="423"/>
                  <a:pt x="480" y="425"/>
                </a:cubicBezTo>
                <a:cubicBezTo>
                  <a:pt x="481" y="426"/>
                  <a:pt x="481" y="426"/>
                  <a:pt x="481" y="426"/>
                </a:cubicBezTo>
                <a:cubicBezTo>
                  <a:pt x="489" y="424"/>
                  <a:pt x="497" y="422"/>
                  <a:pt x="505" y="419"/>
                </a:cubicBezTo>
                <a:cubicBezTo>
                  <a:pt x="506" y="419"/>
                  <a:pt x="506" y="418"/>
                  <a:pt x="506" y="418"/>
                </a:cubicBezTo>
                <a:cubicBezTo>
                  <a:pt x="506" y="418"/>
                  <a:pt x="505" y="418"/>
                  <a:pt x="505" y="418"/>
                </a:cubicBezTo>
                <a:close/>
                <a:moveTo>
                  <a:pt x="507" y="418"/>
                </a:moveTo>
                <a:cubicBezTo>
                  <a:pt x="507" y="418"/>
                  <a:pt x="507" y="418"/>
                  <a:pt x="507" y="418"/>
                </a:cubicBezTo>
                <a:cubicBezTo>
                  <a:pt x="507" y="418"/>
                  <a:pt x="507" y="418"/>
                  <a:pt x="507" y="418"/>
                </a:cubicBezTo>
                <a:cubicBezTo>
                  <a:pt x="511" y="417"/>
                  <a:pt x="515" y="415"/>
                  <a:pt x="519" y="413"/>
                </a:cubicBezTo>
                <a:cubicBezTo>
                  <a:pt x="520" y="412"/>
                  <a:pt x="520" y="412"/>
                  <a:pt x="520" y="412"/>
                </a:cubicBezTo>
                <a:cubicBezTo>
                  <a:pt x="516" y="414"/>
                  <a:pt x="511" y="416"/>
                  <a:pt x="507" y="417"/>
                </a:cubicBezTo>
                <a:cubicBezTo>
                  <a:pt x="507" y="417"/>
                  <a:pt x="507" y="417"/>
                  <a:pt x="507" y="417"/>
                </a:cubicBezTo>
                <a:lnTo>
                  <a:pt x="507" y="418"/>
                </a:lnTo>
                <a:close/>
                <a:moveTo>
                  <a:pt x="506" y="418"/>
                </a:moveTo>
                <a:cubicBezTo>
                  <a:pt x="506" y="418"/>
                  <a:pt x="506" y="419"/>
                  <a:pt x="505" y="419"/>
                </a:cubicBezTo>
                <a:cubicBezTo>
                  <a:pt x="507" y="418"/>
                  <a:pt x="507" y="418"/>
                  <a:pt x="507" y="418"/>
                </a:cubicBezTo>
                <a:cubicBezTo>
                  <a:pt x="507" y="418"/>
                  <a:pt x="507" y="418"/>
                  <a:pt x="507" y="418"/>
                </a:cubicBezTo>
                <a:cubicBezTo>
                  <a:pt x="507" y="418"/>
                  <a:pt x="507" y="418"/>
                  <a:pt x="507" y="418"/>
                </a:cubicBezTo>
                <a:cubicBezTo>
                  <a:pt x="507" y="417"/>
                  <a:pt x="507" y="417"/>
                  <a:pt x="507" y="417"/>
                </a:cubicBezTo>
                <a:cubicBezTo>
                  <a:pt x="507" y="417"/>
                  <a:pt x="507" y="417"/>
                  <a:pt x="507" y="417"/>
                </a:cubicBezTo>
                <a:cubicBezTo>
                  <a:pt x="505" y="418"/>
                  <a:pt x="505" y="418"/>
                  <a:pt x="505" y="418"/>
                </a:cubicBezTo>
                <a:cubicBezTo>
                  <a:pt x="505" y="418"/>
                  <a:pt x="506" y="418"/>
                  <a:pt x="506" y="418"/>
                </a:cubicBezTo>
                <a:close/>
                <a:moveTo>
                  <a:pt x="484" y="428"/>
                </a:moveTo>
                <a:cubicBezTo>
                  <a:pt x="491" y="426"/>
                  <a:pt x="497" y="424"/>
                  <a:pt x="504" y="422"/>
                </a:cubicBezTo>
                <a:cubicBezTo>
                  <a:pt x="504" y="422"/>
                  <a:pt x="504" y="421"/>
                  <a:pt x="505" y="421"/>
                </a:cubicBezTo>
                <a:cubicBezTo>
                  <a:pt x="505" y="421"/>
                  <a:pt x="505" y="421"/>
                  <a:pt x="505" y="420"/>
                </a:cubicBezTo>
                <a:cubicBezTo>
                  <a:pt x="497" y="423"/>
                  <a:pt x="490" y="425"/>
                  <a:pt x="483" y="427"/>
                </a:cubicBezTo>
                <a:lnTo>
                  <a:pt x="484" y="428"/>
                </a:lnTo>
                <a:close/>
                <a:moveTo>
                  <a:pt x="504" y="422"/>
                </a:moveTo>
                <a:cubicBezTo>
                  <a:pt x="505" y="422"/>
                  <a:pt x="505" y="422"/>
                  <a:pt x="505" y="422"/>
                </a:cubicBezTo>
                <a:cubicBezTo>
                  <a:pt x="506" y="420"/>
                  <a:pt x="506" y="420"/>
                  <a:pt x="506" y="420"/>
                </a:cubicBezTo>
                <a:cubicBezTo>
                  <a:pt x="505" y="420"/>
                  <a:pt x="505" y="420"/>
                  <a:pt x="505" y="420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4" y="421"/>
                  <a:pt x="504" y="422"/>
                  <a:pt x="504" y="422"/>
                </a:cubicBezTo>
                <a:close/>
                <a:moveTo>
                  <a:pt x="486" y="429"/>
                </a:moveTo>
                <a:cubicBezTo>
                  <a:pt x="491" y="428"/>
                  <a:pt x="496" y="427"/>
                  <a:pt x="501" y="425"/>
                </a:cubicBezTo>
                <a:cubicBezTo>
                  <a:pt x="501" y="425"/>
                  <a:pt x="502" y="424"/>
                  <a:pt x="503" y="424"/>
                </a:cubicBezTo>
                <a:cubicBezTo>
                  <a:pt x="497" y="426"/>
                  <a:pt x="491" y="427"/>
                  <a:pt x="485" y="429"/>
                </a:cubicBezTo>
                <a:lnTo>
                  <a:pt x="486" y="429"/>
                </a:lnTo>
                <a:close/>
                <a:moveTo>
                  <a:pt x="502" y="425"/>
                </a:moveTo>
                <a:cubicBezTo>
                  <a:pt x="504" y="423"/>
                  <a:pt x="504" y="423"/>
                  <a:pt x="504" y="423"/>
                </a:cubicBezTo>
                <a:cubicBezTo>
                  <a:pt x="503" y="424"/>
                  <a:pt x="503" y="424"/>
                  <a:pt x="503" y="424"/>
                </a:cubicBezTo>
                <a:cubicBezTo>
                  <a:pt x="502" y="424"/>
                  <a:pt x="501" y="425"/>
                  <a:pt x="501" y="425"/>
                </a:cubicBezTo>
                <a:lnTo>
                  <a:pt x="502" y="425"/>
                </a:lnTo>
                <a:close/>
                <a:moveTo>
                  <a:pt x="489" y="431"/>
                </a:moveTo>
                <a:cubicBezTo>
                  <a:pt x="494" y="430"/>
                  <a:pt x="494" y="430"/>
                  <a:pt x="494" y="430"/>
                </a:cubicBezTo>
                <a:cubicBezTo>
                  <a:pt x="495" y="429"/>
                  <a:pt x="496" y="428"/>
                  <a:pt x="498" y="428"/>
                </a:cubicBezTo>
                <a:cubicBezTo>
                  <a:pt x="494" y="429"/>
                  <a:pt x="491" y="429"/>
                  <a:pt x="488" y="430"/>
                </a:cubicBezTo>
                <a:lnTo>
                  <a:pt x="489" y="431"/>
                </a:lnTo>
                <a:close/>
                <a:moveTo>
                  <a:pt x="497" y="429"/>
                </a:moveTo>
                <a:cubicBezTo>
                  <a:pt x="501" y="427"/>
                  <a:pt x="501" y="427"/>
                  <a:pt x="501" y="427"/>
                </a:cubicBezTo>
                <a:cubicBezTo>
                  <a:pt x="498" y="428"/>
                  <a:pt x="498" y="428"/>
                  <a:pt x="498" y="428"/>
                </a:cubicBezTo>
                <a:cubicBezTo>
                  <a:pt x="496" y="428"/>
                  <a:pt x="495" y="429"/>
                  <a:pt x="494" y="430"/>
                </a:cubicBezTo>
                <a:lnTo>
                  <a:pt x="497" y="429"/>
                </a:lnTo>
                <a:close/>
                <a:moveTo>
                  <a:pt x="474" y="421"/>
                </a:moveTo>
                <a:cubicBezTo>
                  <a:pt x="481" y="420"/>
                  <a:pt x="487" y="418"/>
                  <a:pt x="493" y="416"/>
                </a:cubicBezTo>
                <a:cubicBezTo>
                  <a:pt x="492" y="416"/>
                  <a:pt x="490" y="416"/>
                  <a:pt x="488" y="416"/>
                </a:cubicBezTo>
                <a:cubicBezTo>
                  <a:pt x="483" y="418"/>
                  <a:pt x="478" y="419"/>
                  <a:pt x="473" y="420"/>
                </a:cubicBezTo>
                <a:lnTo>
                  <a:pt x="474" y="421"/>
                </a:lnTo>
                <a:close/>
                <a:moveTo>
                  <a:pt x="496" y="415"/>
                </a:moveTo>
                <a:cubicBezTo>
                  <a:pt x="491" y="416"/>
                  <a:pt x="491" y="416"/>
                  <a:pt x="491" y="416"/>
                </a:cubicBezTo>
                <a:cubicBezTo>
                  <a:pt x="488" y="416"/>
                  <a:pt x="488" y="416"/>
                  <a:pt x="488" y="416"/>
                </a:cubicBezTo>
                <a:cubicBezTo>
                  <a:pt x="490" y="416"/>
                  <a:pt x="492" y="416"/>
                  <a:pt x="493" y="416"/>
                </a:cubicBezTo>
                <a:lnTo>
                  <a:pt x="496" y="415"/>
                </a:lnTo>
                <a:close/>
                <a:moveTo>
                  <a:pt x="477" y="423"/>
                </a:moveTo>
                <a:cubicBezTo>
                  <a:pt x="484" y="421"/>
                  <a:pt x="492" y="419"/>
                  <a:pt x="500" y="416"/>
                </a:cubicBezTo>
                <a:cubicBezTo>
                  <a:pt x="499" y="416"/>
                  <a:pt x="498" y="416"/>
                  <a:pt x="497" y="416"/>
                </a:cubicBezTo>
                <a:cubicBezTo>
                  <a:pt x="490" y="418"/>
                  <a:pt x="483" y="420"/>
                  <a:pt x="476" y="422"/>
                </a:cubicBezTo>
                <a:lnTo>
                  <a:pt x="477" y="423"/>
                </a:lnTo>
                <a:close/>
                <a:moveTo>
                  <a:pt x="501" y="416"/>
                </a:moveTo>
                <a:cubicBezTo>
                  <a:pt x="498" y="415"/>
                  <a:pt x="498" y="415"/>
                  <a:pt x="498" y="415"/>
                </a:cubicBezTo>
                <a:cubicBezTo>
                  <a:pt x="497" y="416"/>
                  <a:pt x="497" y="416"/>
                  <a:pt x="497" y="416"/>
                </a:cubicBezTo>
                <a:cubicBezTo>
                  <a:pt x="498" y="416"/>
                  <a:pt x="499" y="416"/>
                  <a:pt x="500" y="416"/>
                </a:cubicBezTo>
                <a:lnTo>
                  <a:pt x="501" y="416"/>
                </a:lnTo>
                <a:close/>
                <a:moveTo>
                  <a:pt x="479" y="424"/>
                </a:moveTo>
                <a:cubicBezTo>
                  <a:pt x="487" y="423"/>
                  <a:pt x="495" y="420"/>
                  <a:pt x="504" y="417"/>
                </a:cubicBezTo>
                <a:cubicBezTo>
                  <a:pt x="503" y="417"/>
                  <a:pt x="502" y="417"/>
                  <a:pt x="502" y="417"/>
                </a:cubicBezTo>
                <a:cubicBezTo>
                  <a:pt x="494" y="420"/>
                  <a:pt x="486" y="422"/>
                  <a:pt x="478" y="424"/>
                </a:cubicBezTo>
                <a:lnTo>
                  <a:pt x="479" y="424"/>
                </a:lnTo>
                <a:close/>
                <a:moveTo>
                  <a:pt x="505" y="417"/>
                </a:moveTo>
                <a:cubicBezTo>
                  <a:pt x="503" y="416"/>
                  <a:pt x="503" y="416"/>
                  <a:pt x="503" y="416"/>
                </a:cubicBezTo>
                <a:cubicBezTo>
                  <a:pt x="502" y="417"/>
                  <a:pt x="502" y="417"/>
                  <a:pt x="502" y="417"/>
                </a:cubicBezTo>
                <a:cubicBezTo>
                  <a:pt x="502" y="417"/>
                  <a:pt x="503" y="417"/>
                  <a:pt x="504" y="417"/>
                </a:cubicBezTo>
                <a:lnTo>
                  <a:pt x="505" y="417"/>
                </a:lnTo>
                <a:close/>
                <a:moveTo>
                  <a:pt x="522" y="412"/>
                </a:moveTo>
                <a:cubicBezTo>
                  <a:pt x="519" y="413"/>
                  <a:pt x="519" y="413"/>
                  <a:pt x="519" y="413"/>
                </a:cubicBezTo>
                <a:cubicBezTo>
                  <a:pt x="514" y="423"/>
                  <a:pt x="509" y="432"/>
                  <a:pt x="503" y="441"/>
                </a:cubicBezTo>
                <a:cubicBezTo>
                  <a:pt x="506" y="443"/>
                  <a:pt x="506" y="443"/>
                  <a:pt x="506" y="443"/>
                </a:cubicBezTo>
                <a:cubicBezTo>
                  <a:pt x="511" y="436"/>
                  <a:pt x="515" y="429"/>
                  <a:pt x="519" y="422"/>
                </a:cubicBezTo>
                <a:cubicBezTo>
                  <a:pt x="519" y="419"/>
                  <a:pt x="519" y="419"/>
                  <a:pt x="519" y="419"/>
                </a:cubicBezTo>
                <a:cubicBezTo>
                  <a:pt x="520" y="417"/>
                  <a:pt x="520" y="417"/>
                  <a:pt x="520" y="417"/>
                </a:cubicBezTo>
                <a:cubicBezTo>
                  <a:pt x="520" y="421"/>
                  <a:pt x="520" y="421"/>
                  <a:pt x="520" y="421"/>
                </a:cubicBezTo>
                <a:cubicBezTo>
                  <a:pt x="524" y="414"/>
                  <a:pt x="527" y="406"/>
                  <a:pt x="531" y="399"/>
                </a:cubicBezTo>
                <a:cubicBezTo>
                  <a:pt x="527" y="397"/>
                  <a:pt x="527" y="397"/>
                  <a:pt x="527" y="397"/>
                </a:cubicBezTo>
                <a:cubicBezTo>
                  <a:pt x="525" y="402"/>
                  <a:pt x="522" y="407"/>
                  <a:pt x="520" y="412"/>
                </a:cubicBezTo>
                <a:cubicBezTo>
                  <a:pt x="523" y="410"/>
                  <a:pt x="523" y="410"/>
                  <a:pt x="523" y="410"/>
                </a:cubicBezTo>
                <a:lnTo>
                  <a:pt x="522" y="412"/>
                </a:lnTo>
                <a:close/>
                <a:moveTo>
                  <a:pt x="519" y="419"/>
                </a:moveTo>
                <a:cubicBezTo>
                  <a:pt x="519" y="422"/>
                  <a:pt x="519" y="422"/>
                  <a:pt x="519" y="422"/>
                </a:cubicBezTo>
                <a:cubicBezTo>
                  <a:pt x="520" y="421"/>
                  <a:pt x="520" y="421"/>
                  <a:pt x="520" y="421"/>
                </a:cubicBezTo>
                <a:cubicBezTo>
                  <a:pt x="520" y="417"/>
                  <a:pt x="520" y="417"/>
                  <a:pt x="520" y="417"/>
                </a:cubicBezTo>
                <a:lnTo>
                  <a:pt x="519" y="419"/>
                </a:lnTo>
                <a:close/>
                <a:moveTo>
                  <a:pt x="522" y="412"/>
                </a:moveTo>
                <a:cubicBezTo>
                  <a:pt x="523" y="410"/>
                  <a:pt x="523" y="410"/>
                  <a:pt x="523" y="410"/>
                </a:cubicBezTo>
                <a:cubicBezTo>
                  <a:pt x="520" y="412"/>
                  <a:pt x="520" y="412"/>
                  <a:pt x="520" y="412"/>
                </a:cubicBezTo>
                <a:cubicBezTo>
                  <a:pt x="519" y="413"/>
                  <a:pt x="519" y="413"/>
                  <a:pt x="519" y="413"/>
                </a:cubicBezTo>
                <a:lnTo>
                  <a:pt x="522" y="412"/>
                </a:lnTo>
                <a:close/>
                <a:moveTo>
                  <a:pt x="532" y="464"/>
                </a:moveTo>
                <a:cubicBezTo>
                  <a:pt x="531" y="468"/>
                  <a:pt x="531" y="473"/>
                  <a:pt x="530" y="478"/>
                </a:cubicBezTo>
                <a:cubicBezTo>
                  <a:pt x="530" y="482"/>
                  <a:pt x="530" y="482"/>
                  <a:pt x="530" y="482"/>
                </a:cubicBezTo>
                <a:cubicBezTo>
                  <a:pt x="529" y="485"/>
                  <a:pt x="529" y="488"/>
                  <a:pt x="528" y="491"/>
                </a:cubicBezTo>
                <a:cubicBezTo>
                  <a:pt x="528" y="485"/>
                  <a:pt x="528" y="485"/>
                  <a:pt x="528" y="485"/>
                </a:cubicBezTo>
                <a:cubicBezTo>
                  <a:pt x="528" y="487"/>
                  <a:pt x="527" y="489"/>
                  <a:pt x="526" y="491"/>
                </a:cubicBezTo>
                <a:cubicBezTo>
                  <a:pt x="526" y="494"/>
                  <a:pt x="526" y="494"/>
                  <a:pt x="526" y="494"/>
                </a:cubicBezTo>
                <a:cubicBezTo>
                  <a:pt x="524" y="499"/>
                  <a:pt x="524" y="499"/>
                  <a:pt x="524" y="499"/>
                </a:cubicBezTo>
                <a:cubicBezTo>
                  <a:pt x="525" y="495"/>
                  <a:pt x="525" y="495"/>
                  <a:pt x="525" y="495"/>
                </a:cubicBezTo>
                <a:cubicBezTo>
                  <a:pt x="524" y="497"/>
                  <a:pt x="524" y="498"/>
                  <a:pt x="523" y="499"/>
                </a:cubicBezTo>
                <a:cubicBezTo>
                  <a:pt x="523" y="501"/>
                  <a:pt x="523" y="501"/>
                  <a:pt x="523" y="501"/>
                </a:cubicBezTo>
                <a:cubicBezTo>
                  <a:pt x="521" y="504"/>
                  <a:pt x="521" y="504"/>
                  <a:pt x="521" y="504"/>
                </a:cubicBezTo>
                <a:cubicBezTo>
                  <a:pt x="521" y="502"/>
                  <a:pt x="521" y="502"/>
                  <a:pt x="521" y="502"/>
                </a:cubicBezTo>
                <a:cubicBezTo>
                  <a:pt x="521" y="502"/>
                  <a:pt x="520" y="503"/>
                  <a:pt x="520" y="504"/>
                </a:cubicBezTo>
                <a:cubicBezTo>
                  <a:pt x="520" y="505"/>
                  <a:pt x="520" y="505"/>
                  <a:pt x="520" y="505"/>
                </a:cubicBezTo>
                <a:cubicBezTo>
                  <a:pt x="518" y="505"/>
                  <a:pt x="518" y="505"/>
                  <a:pt x="518" y="505"/>
                </a:cubicBezTo>
                <a:cubicBezTo>
                  <a:pt x="519" y="504"/>
                  <a:pt x="519" y="504"/>
                  <a:pt x="519" y="504"/>
                </a:cubicBezTo>
                <a:cubicBezTo>
                  <a:pt x="518" y="503"/>
                  <a:pt x="518" y="503"/>
                  <a:pt x="518" y="502"/>
                </a:cubicBezTo>
                <a:cubicBezTo>
                  <a:pt x="517" y="504"/>
                  <a:pt x="517" y="504"/>
                  <a:pt x="517" y="504"/>
                </a:cubicBezTo>
                <a:cubicBezTo>
                  <a:pt x="517" y="501"/>
                  <a:pt x="517" y="501"/>
                  <a:pt x="517" y="501"/>
                </a:cubicBezTo>
                <a:cubicBezTo>
                  <a:pt x="517" y="499"/>
                  <a:pt x="517" y="499"/>
                  <a:pt x="517" y="499"/>
                </a:cubicBezTo>
                <a:cubicBezTo>
                  <a:pt x="517" y="498"/>
                  <a:pt x="516" y="497"/>
                  <a:pt x="516" y="496"/>
                </a:cubicBezTo>
                <a:cubicBezTo>
                  <a:pt x="516" y="499"/>
                  <a:pt x="516" y="499"/>
                  <a:pt x="516" y="499"/>
                </a:cubicBezTo>
                <a:cubicBezTo>
                  <a:pt x="515" y="494"/>
                  <a:pt x="515" y="494"/>
                  <a:pt x="515" y="494"/>
                </a:cubicBezTo>
                <a:cubicBezTo>
                  <a:pt x="515" y="492"/>
                  <a:pt x="515" y="492"/>
                  <a:pt x="515" y="492"/>
                </a:cubicBezTo>
                <a:cubicBezTo>
                  <a:pt x="515" y="490"/>
                  <a:pt x="515" y="488"/>
                  <a:pt x="515" y="486"/>
                </a:cubicBezTo>
                <a:cubicBezTo>
                  <a:pt x="514" y="489"/>
                  <a:pt x="514" y="489"/>
                  <a:pt x="514" y="489"/>
                </a:cubicBezTo>
                <a:cubicBezTo>
                  <a:pt x="514" y="483"/>
                  <a:pt x="514" y="483"/>
                  <a:pt x="514" y="483"/>
                </a:cubicBezTo>
                <a:cubicBezTo>
                  <a:pt x="514" y="479"/>
                  <a:pt x="514" y="479"/>
                  <a:pt x="514" y="479"/>
                </a:cubicBezTo>
                <a:cubicBezTo>
                  <a:pt x="514" y="474"/>
                  <a:pt x="514" y="470"/>
                  <a:pt x="514" y="466"/>
                </a:cubicBezTo>
                <a:cubicBezTo>
                  <a:pt x="514" y="462"/>
                  <a:pt x="515" y="458"/>
                  <a:pt x="515" y="454"/>
                </a:cubicBezTo>
                <a:cubicBezTo>
                  <a:pt x="515" y="451"/>
                  <a:pt x="515" y="451"/>
                  <a:pt x="515" y="451"/>
                </a:cubicBezTo>
                <a:cubicBezTo>
                  <a:pt x="515" y="450"/>
                  <a:pt x="515" y="450"/>
                  <a:pt x="515" y="450"/>
                </a:cubicBezTo>
                <a:cubicBezTo>
                  <a:pt x="514" y="449"/>
                  <a:pt x="514" y="449"/>
                  <a:pt x="514" y="449"/>
                </a:cubicBezTo>
                <a:cubicBezTo>
                  <a:pt x="513" y="454"/>
                  <a:pt x="513" y="460"/>
                  <a:pt x="513" y="466"/>
                </a:cubicBezTo>
                <a:cubicBezTo>
                  <a:pt x="512" y="472"/>
                  <a:pt x="513" y="481"/>
                  <a:pt x="513" y="489"/>
                </a:cubicBezTo>
                <a:cubicBezTo>
                  <a:pt x="514" y="497"/>
                  <a:pt x="516" y="504"/>
                  <a:pt x="518" y="506"/>
                </a:cubicBezTo>
                <a:cubicBezTo>
                  <a:pt x="519" y="507"/>
                  <a:pt x="519" y="507"/>
                  <a:pt x="519" y="507"/>
                </a:cubicBezTo>
                <a:cubicBezTo>
                  <a:pt x="519" y="506"/>
                  <a:pt x="519" y="506"/>
                  <a:pt x="519" y="506"/>
                </a:cubicBezTo>
                <a:cubicBezTo>
                  <a:pt x="523" y="504"/>
                  <a:pt x="526" y="497"/>
                  <a:pt x="529" y="489"/>
                </a:cubicBezTo>
                <a:cubicBezTo>
                  <a:pt x="532" y="481"/>
                  <a:pt x="533" y="471"/>
                  <a:pt x="533" y="464"/>
                </a:cubicBezTo>
                <a:cubicBezTo>
                  <a:pt x="533" y="462"/>
                  <a:pt x="533" y="462"/>
                  <a:pt x="533" y="462"/>
                </a:cubicBezTo>
                <a:cubicBezTo>
                  <a:pt x="531" y="461"/>
                  <a:pt x="531" y="461"/>
                  <a:pt x="531" y="461"/>
                </a:cubicBezTo>
                <a:cubicBezTo>
                  <a:pt x="531" y="462"/>
                  <a:pt x="532" y="463"/>
                  <a:pt x="532" y="464"/>
                </a:cubicBezTo>
                <a:close/>
                <a:moveTo>
                  <a:pt x="522" y="454"/>
                </a:moveTo>
                <a:cubicBezTo>
                  <a:pt x="523" y="470"/>
                  <a:pt x="521" y="487"/>
                  <a:pt x="519" y="504"/>
                </a:cubicBezTo>
                <a:cubicBezTo>
                  <a:pt x="519" y="504"/>
                  <a:pt x="519" y="504"/>
                  <a:pt x="519" y="505"/>
                </a:cubicBezTo>
                <a:cubicBezTo>
                  <a:pt x="519" y="504"/>
                  <a:pt x="519" y="504"/>
                  <a:pt x="520" y="504"/>
                </a:cubicBezTo>
                <a:cubicBezTo>
                  <a:pt x="520" y="504"/>
                  <a:pt x="520" y="504"/>
                  <a:pt x="520" y="504"/>
                </a:cubicBezTo>
                <a:cubicBezTo>
                  <a:pt x="523" y="487"/>
                  <a:pt x="524" y="471"/>
                  <a:pt x="523" y="455"/>
                </a:cubicBezTo>
                <a:lnTo>
                  <a:pt x="522" y="454"/>
                </a:lnTo>
                <a:close/>
                <a:moveTo>
                  <a:pt x="519" y="505"/>
                </a:moveTo>
                <a:cubicBezTo>
                  <a:pt x="519" y="504"/>
                  <a:pt x="519" y="504"/>
                  <a:pt x="519" y="504"/>
                </a:cubicBezTo>
                <a:cubicBezTo>
                  <a:pt x="518" y="505"/>
                  <a:pt x="518" y="505"/>
                  <a:pt x="518" y="505"/>
                </a:cubicBezTo>
                <a:cubicBezTo>
                  <a:pt x="520" y="505"/>
                  <a:pt x="520" y="505"/>
                  <a:pt x="520" y="505"/>
                </a:cubicBezTo>
                <a:cubicBezTo>
                  <a:pt x="520" y="504"/>
                  <a:pt x="520" y="504"/>
                  <a:pt x="520" y="504"/>
                </a:cubicBezTo>
                <a:cubicBezTo>
                  <a:pt x="520" y="504"/>
                  <a:pt x="520" y="504"/>
                  <a:pt x="520" y="504"/>
                </a:cubicBezTo>
                <a:cubicBezTo>
                  <a:pt x="519" y="504"/>
                  <a:pt x="519" y="504"/>
                  <a:pt x="519" y="505"/>
                </a:cubicBezTo>
                <a:close/>
                <a:moveTo>
                  <a:pt x="520" y="453"/>
                </a:moveTo>
                <a:cubicBezTo>
                  <a:pt x="520" y="468"/>
                  <a:pt x="519" y="483"/>
                  <a:pt x="517" y="499"/>
                </a:cubicBezTo>
                <a:cubicBezTo>
                  <a:pt x="517" y="500"/>
                  <a:pt x="517" y="501"/>
                  <a:pt x="518" y="502"/>
                </a:cubicBezTo>
                <a:cubicBezTo>
                  <a:pt x="520" y="485"/>
                  <a:pt x="521" y="469"/>
                  <a:pt x="521" y="454"/>
                </a:cubicBezTo>
                <a:lnTo>
                  <a:pt x="520" y="453"/>
                </a:lnTo>
                <a:close/>
                <a:moveTo>
                  <a:pt x="517" y="501"/>
                </a:moveTo>
                <a:cubicBezTo>
                  <a:pt x="517" y="504"/>
                  <a:pt x="517" y="504"/>
                  <a:pt x="517" y="504"/>
                </a:cubicBezTo>
                <a:cubicBezTo>
                  <a:pt x="518" y="502"/>
                  <a:pt x="518" y="502"/>
                  <a:pt x="518" y="502"/>
                </a:cubicBezTo>
                <a:cubicBezTo>
                  <a:pt x="517" y="501"/>
                  <a:pt x="517" y="500"/>
                  <a:pt x="517" y="499"/>
                </a:cubicBezTo>
                <a:lnTo>
                  <a:pt x="517" y="501"/>
                </a:lnTo>
                <a:close/>
                <a:moveTo>
                  <a:pt x="517" y="451"/>
                </a:moveTo>
                <a:cubicBezTo>
                  <a:pt x="518" y="464"/>
                  <a:pt x="517" y="478"/>
                  <a:pt x="515" y="492"/>
                </a:cubicBezTo>
                <a:cubicBezTo>
                  <a:pt x="516" y="493"/>
                  <a:pt x="516" y="494"/>
                  <a:pt x="516" y="496"/>
                </a:cubicBezTo>
                <a:cubicBezTo>
                  <a:pt x="518" y="481"/>
                  <a:pt x="519" y="466"/>
                  <a:pt x="518" y="452"/>
                </a:cubicBezTo>
                <a:lnTo>
                  <a:pt x="517" y="451"/>
                </a:lnTo>
                <a:close/>
                <a:moveTo>
                  <a:pt x="515" y="494"/>
                </a:moveTo>
                <a:cubicBezTo>
                  <a:pt x="516" y="499"/>
                  <a:pt x="516" y="499"/>
                  <a:pt x="516" y="499"/>
                </a:cubicBezTo>
                <a:cubicBezTo>
                  <a:pt x="516" y="496"/>
                  <a:pt x="516" y="496"/>
                  <a:pt x="516" y="496"/>
                </a:cubicBezTo>
                <a:cubicBezTo>
                  <a:pt x="516" y="494"/>
                  <a:pt x="516" y="493"/>
                  <a:pt x="515" y="492"/>
                </a:cubicBezTo>
                <a:lnTo>
                  <a:pt x="515" y="494"/>
                </a:lnTo>
                <a:close/>
                <a:moveTo>
                  <a:pt x="516" y="450"/>
                </a:moveTo>
                <a:cubicBezTo>
                  <a:pt x="516" y="451"/>
                  <a:pt x="515" y="453"/>
                  <a:pt x="515" y="454"/>
                </a:cubicBezTo>
                <a:cubicBezTo>
                  <a:pt x="515" y="462"/>
                  <a:pt x="515" y="470"/>
                  <a:pt x="514" y="479"/>
                </a:cubicBezTo>
                <a:cubicBezTo>
                  <a:pt x="514" y="481"/>
                  <a:pt x="515" y="484"/>
                  <a:pt x="515" y="486"/>
                </a:cubicBezTo>
                <a:cubicBezTo>
                  <a:pt x="516" y="474"/>
                  <a:pt x="516" y="462"/>
                  <a:pt x="516" y="450"/>
                </a:cubicBezTo>
                <a:close/>
                <a:moveTo>
                  <a:pt x="514" y="483"/>
                </a:moveTo>
                <a:cubicBezTo>
                  <a:pt x="514" y="489"/>
                  <a:pt x="514" y="489"/>
                  <a:pt x="514" y="489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15" y="484"/>
                  <a:pt x="514" y="481"/>
                  <a:pt x="514" y="479"/>
                </a:cubicBezTo>
                <a:lnTo>
                  <a:pt x="514" y="483"/>
                </a:lnTo>
                <a:close/>
                <a:moveTo>
                  <a:pt x="515" y="450"/>
                </a:moveTo>
                <a:cubicBezTo>
                  <a:pt x="515" y="451"/>
                  <a:pt x="515" y="451"/>
                  <a:pt x="515" y="451"/>
                </a:cubicBezTo>
                <a:cubicBezTo>
                  <a:pt x="515" y="454"/>
                  <a:pt x="515" y="454"/>
                  <a:pt x="515" y="454"/>
                </a:cubicBezTo>
                <a:cubicBezTo>
                  <a:pt x="515" y="453"/>
                  <a:pt x="516" y="451"/>
                  <a:pt x="516" y="450"/>
                </a:cubicBezTo>
                <a:lnTo>
                  <a:pt x="515" y="450"/>
                </a:lnTo>
                <a:close/>
                <a:moveTo>
                  <a:pt x="529" y="460"/>
                </a:moveTo>
                <a:cubicBezTo>
                  <a:pt x="530" y="468"/>
                  <a:pt x="529" y="476"/>
                  <a:pt x="528" y="485"/>
                </a:cubicBezTo>
                <a:cubicBezTo>
                  <a:pt x="529" y="483"/>
                  <a:pt x="530" y="480"/>
                  <a:pt x="530" y="478"/>
                </a:cubicBezTo>
                <a:cubicBezTo>
                  <a:pt x="530" y="472"/>
                  <a:pt x="531" y="466"/>
                  <a:pt x="531" y="460"/>
                </a:cubicBezTo>
                <a:lnTo>
                  <a:pt x="529" y="460"/>
                </a:lnTo>
                <a:close/>
                <a:moveTo>
                  <a:pt x="528" y="491"/>
                </a:moveTo>
                <a:cubicBezTo>
                  <a:pt x="529" y="488"/>
                  <a:pt x="529" y="485"/>
                  <a:pt x="530" y="482"/>
                </a:cubicBezTo>
                <a:cubicBezTo>
                  <a:pt x="530" y="478"/>
                  <a:pt x="530" y="478"/>
                  <a:pt x="530" y="478"/>
                </a:cubicBezTo>
                <a:cubicBezTo>
                  <a:pt x="530" y="480"/>
                  <a:pt x="529" y="483"/>
                  <a:pt x="528" y="485"/>
                </a:cubicBezTo>
                <a:lnTo>
                  <a:pt x="528" y="491"/>
                </a:lnTo>
                <a:close/>
                <a:moveTo>
                  <a:pt x="527" y="458"/>
                </a:moveTo>
                <a:cubicBezTo>
                  <a:pt x="527" y="470"/>
                  <a:pt x="526" y="483"/>
                  <a:pt x="525" y="495"/>
                </a:cubicBezTo>
                <a:cubicBezTo>
                  <a:pt x="525" y="494"/>
                  <a:pt x="526" y="493"/>
                  <a:pt x="526" y="491"/>
                </a:cubicBezTo>
                <a:cubicBezTo>
                  <a:pt x="528" y="480"/>
                  <a:pt x="528" y="469"/>
                  <a:pt x="528" y="459"/>
                </a:cubicBezTo>
                <a:lnTo>
                  <a:pt x="527" y="458"/>
                </a:lnTo>
                <a:close/>
                <a:moveTo>
                  <a:pt x="524" y="499"/>
                </a:moveTo>
                <a:cubicBezTo>
                  <a:pt x="526" y="494"/>
                  <a:pt x="526" y="494"/>
                  <a:pt x="526" y="494"/>
                </a:cubicBezTo>
                <a:cubicBezTo>
                  <a:pt x="526" y="491"/>
                  <a:pt x="526" y="491"/>
                  <a:pt x="526" y="491"/>
                </a:cubicBezTo>
                <a:cubicBezTo>
                  <a:pt x="526" y="493"/>
                  <a:pt x="525" y="494"/>
                  <a:pt x="525" y="495"/>
                </a:cubicBezTo>
                <a:lnTo>
                  <a:pt x="524" y="499"/>
                </a:lnTo>
                <a:close/>
                <a:moveTo>
                  <a:pt x="525" y="456"/>
                </a:moveTo>
                <a:cubicBezTo>
                  <a:pt x="525" y="471"/>
                  <a:pt x="524" y="486"/>
                  <a:pt x="521" y="502"/>
                </a:cubicBezTo>
                <a:cubicBezTo>
                  <a:pt x="522" y="501"/>
                  <a:pt x="522" y="500"/>
                  <a:pt x="523" y="499"/>
                </a:cubicBezTo>
                <a:cubicBezTo>
                  <a:pt x="525" y="485"/>
                  <a:pt x="526" y="471"/>
                  <a:pt x="526" y="457"/>
                </a:cubicBezTo>
                <a:lnTo>
                  <a:pt x="525" y="456"/>
                </a:lnTo>
                <a:close/>
                <a:moveTo>
                  <a:pt x="521" y="504"/>
                </a:moveTo>
                <a:cubicBezTo>
                  <a:pt x="523" y="501"/>
                  <a:pt x="523" y="501"/>
                  <a:pt x="523" y="501"/>
                </a:cubicBezTo>
                <a:cubicBezTo>
                  <a:pt x="523" y="499"/>
                  <a:pt x="523" y="499"/>
                  <a:pt x="523" y="499"/>
                </a:cubicBezTo>
                <a:cubicBezTo>
                  <a:pt x="522" y="500"/>
                  <a:pt x="522" y="501"/>
                  <a:pt x="521" y="502"/>
                </a:cubicBezTo>
                <a:lnTo>
                  <a:pt x="521" y="504"/>
                </a:lnTo>
                <a:close/>
                <a:moveTo>
                  <a:pt x="484" y="433"/>
                </a:moveTo>
                <a:cubicBezTo>
                  <a:pt x="480" y="434"/>
                  <a:pt x="476" y="435"/>
                  <a:pt x="472" y="435"/>
                </a:cubicBezTo>
                <a:cubicBezTo>
                  <a:pt x="468" y="435"/>
                  <a:pt x="468" y="435"/>
                  <a:pt x="468" y="435"/>
                </a:cubicBezTo>
                <a:cubicBezTo>
                  <a:pt x="463" y="435"/>
                  <a:pt x="463" y="435"/>
                  <a:pt x="463" y="435"/>
                </a:cubicBezTo>
                <a:cubicBezTo>
                  <a:pt x="466" y="435"/>
                  <a:pt x="466" y="435"/>
                  <a:pt x="466" y="435"/>
                </a:cubicBezTo>
                <a:cubicBezTo>
                  <a:pt x="464" y="435"/>
                  <a:pt x="462" y="434"/>
                  <a:pt x="461" y="434"/>
                </a:cubicBezTo>
                <a:cubicBezTo>
                  <a:pt x="459" y="434"/>
                  <a:pt x="459" y="434"/>
                  <a:pt x="459" y="434"/>
                </a:cubicBezTo>
                <a:cubicBezTo>
                  <a:pt x="454" y="434"/>
                  <a:pt x="454" y="434"/>
                  <a:pt x="454" y="434"/>
                </a:cubicBezTo>
                <a:cubicBezTo>
                  <a:pt x="457" y="434"/>
                  <a:pt x="457" y="434"/>
                  <a:pt x="457" y="434"/>
                </a:cubicBezTo>
                <a:cubicBezTo>
                  <a:pt x="456" y="433"/>
                  <a:pt x="455" y="433"/>
                  <a:pt x="454" y="433"/>
                </a:cubicBezTo>
                <a:cubicBezTo>
                  <a:pt x="453" y="433"/>
                  <a:pt x="453" y="433"/>
                  <a:pt x="453" y="433"/>
                </a:cubicBezTo>
                <a:cubicBezTo>
                  <a:pt x="450" y="432"/>
                  <a:pt x="450" y="432"/>
                  <a:pt x="450" y="432"/>
                </a:cubicBezTo>
                <a:cubicBezTo>
                  <a:pt x="452" y="432"/>
                  <a:pt x="452" y="432"/>
                  <a:pt x="452" y="432"/>
                </a:cubicBezTo>
                <a:cubicBezTo>
                  <a:pt x="451" y="432"/>
                  <a:pt x="450" y="431"/>
                  <a:pt x="450" y="431"/>
                </a:cubicBezTo>
                <a:cubicBezTo>
                  <a:pt x="449" y="431"/>
                  <a:pt x="449" y="431"/>
                  <a:pt x="449" y="431"/>
                </a:cubicBezTo>
                <a:cubicBezTo>
                  <a:pt x="448" y="430"/>
                  <a:pt x="448" y="430"/>
                  <a:pt x="448" y="430"/>
                </a:cubicBezTo>
                <a:cubicBezTo>
                  <a:pt x="449" y="430"/>
                  <a:pt x="449" y="430"/>
                  <a:pt x="449" y="430"/>
                </a:cubicBezTo>
                <a:cubicBezTo>
                  <a:pt x="450" y="430"/>
                  <a:pt x="450" y="429"/>
                  <a:pt x="451" y="429"/>
                </a:cubicBezTo>
                <a:cubicBezTo>
                  <a:pt x="449" y="429"/>
                  <a:pt x="449" y="429"/>
                  <a:pt x="449" y="429"/>
                </a:cubicBezTo>
                <a:cubicBezTo>
                  <a:pt x="451" y="428"/>
                  <a:pt x="451" y="428"/>
                  <a:pt x="451" y="428"/>
                </a:cubicBezTo>
                <a:cubicBezTo>
                  <a:pt x="452" y="428"/>
                  <a:pt x="452" y="428"/>
                  <a:pt x="452" y="428"/>
                </a:cubicBezTo>
                <a:cubicBezTo>
                  <a:pt x="453" y="427"/>
                  <a:pt x="454" y="427"/>
                  <a:pt x="455" y="426"/>
                </a:cubicBezTo>
                <a:cubicBezTo>
                  <a:pt x="452" y="426"/>
                  <a:pt x="452" y="426"/>
                  <a:pt x="452" y="426"/>
                </a:cubicBezTo>
                <a:cubicBezTo>
                  <a:pt x="456" y="425"/>
                  <a:pt x="456" y="425"/>
                  <a:pt x="456" y="425"/>
                </a:cubicBezTo>
                <a:cubicBezTo>
                  <a:pt x="458" y="425"/>
                  <a:pt x="458" y="425"/>
                  <a:pt x="458" y="425"/>
                </a:cubicBezTo>
                <a:cubicBezTo>
                  <a:pt x="459" y="424"/>
                  <a:pt x="461" y="424"/>
                  <a:pt x="462" y="423"/>
                </a:cubicBezTo>
                <a:cubicBezTo>
                  <a:pt x="457" y="424"/>
                  <a:pt x="457" y="424"/>
                  <a:pt x="457" y="424"/>
                </a:cubicBezTo>
                <a:cubicBezTo>
                  <a:pt x="460" y="423"/>
                  <a:pt x="462" y="423"/>
                  <a:pt x="464" y="422"/>
                </a:cubicBezTo>
                <a:cubicBezTo>
                  <a:pt x="468" y="421"/>
                  <a:pt x="468" y="421"/>
                  <a:pt x="468" y="421"/>
                </a:cubicBezTo>
                <a:cubicBezTo>
                  <a:pt x="472" y="420"/>
                  <a:pt x="472" y="420"/>
                  <a:pt x="472" y="420"/>
                </a:cubicBezTo>
                <a:cubicBezTo>
                  <a:pt x="471" y="419"/>
                  <a:pt x="471" y="419"/>
                  <a:pt x="471" y="419"/>
                </a:cubicBezTo>
                <a:cubicBezTo>
                  <a:pt x="461" y="422"/>
                  <a:pt x="451" y="425"/>
                  <a:pt x="448" y="429"/>
                </a:cubicBezTo>
                <a:cubicBezTo>
                  <a:pt x="448" y="429"/>
                  <a:pt x="447" y="430"/>
                  <a:pt x="447" y="430"/>
                </a:cubicBezTo>
                <a:cubicBezTo>
                  <a:pt x="447" y="431"/>
                  <a:pt x="447" y="431"/>
                  <a:pt x="447" y="431"/>
                </a:cubicBezTo>
                <a:cubicBezTo>
                  <a:pt x="448" y="431"/>
                  <a:pt x="448" y="431"/>
                  <a:pt x="448" y="431"/>
                </a:cubicBezTo>
                <a:cubicBezTo>
                  <a:pt x="450" y="433"/>
                  <a:pt x="456" y="435"/>
                  <a:pt x="463" y="436"/>
                </a:cubicBezTo>
                <a:cubicBezTo>
                  <a:pt x="470" y="437"/>
                  <a:pt x="478" y="436"/>
                  <a:pt x="484" y="435"/>
                </a:cubicBezTo>
                <a:cubicBezTo>
                  <a:pt x="486" y="434"/>
                  <a:pt x="489" y="433"/>
                  <a:pt x="491" y="433"/>
                </a:cubicBezTo>
                <a:cubicBezTo>
                  <a:pt x="489" y="432"/>
                  <a:pt x="489" y="432"/>
                  <a:pt x="489" y="432"/>
                </a:cubicBezTo>
                <a:cubicBezTo>
                  <a:pt x="488" y="432"/>
                  <a:pt x="486" y="433"/>
                  <a:pt x="484" y="433"/>
                </a:cubicBezTo>
                <a:close/>
                <a:moveTo>
                  <a:pt x="480" y="425"/>
                </a:moveTo>
                <a:cubicBezTo>
                  <a:pt x="470" y="428"/>
                  <a:pt x="459" y="429"/>
                  <a:pt x="449" y="430"/>
                </a:cubicBezTo>
                <a:cubicBezTo>
                  <a:pt x="449" y="430"/>
                  <a:pt x="449" y="430"/>
                  <a:pt x="449" y="430"/>
                </a:cubicBezTo>
                <a:cubicBezTo>
                  <a:pt x="449" y="430"/>
                  <a:pt x="449" y="430"/>
                  <a:pt x="449" y="430"/>
                </a:cubicBezTo>
                <a:cubicBezTo>
                  <a:pt x="449" y="431"/>
                  <a:pt x="449" y="431"/>
                  <a:pt x="450" y="431"/>
                </a:cubicBezTo>
                <a:cubicBezTo>
                  <a:pt x="460" y="430"/>
                  <a:pt x="471" y="429"/>
                  <a:pt x="481" y="426"/>
                </a:cubicBezTo>
                <a:lnTo>
                  <a:pt x="480" y="425"/>
                </a:lnTo>
                <a:close/>
                <a:moveTo>
                  <a:pt x="449" y="430"/>
                </a:moveTo>
                <a:cubicBezTo>
                  <a:pt x="449" y="430"/>
                  <a:pt x="449" y="430"/>
                  <a:pt x="449" y="430"/>
                </a:cubicBezTo>
                <a:cubicBezTo>
                  <a:pt x="448" y="430"/>
                  <a:pt x="448" y="430"/>
                  <a:pt x="448" y="430"/>
                </a:cubicBezTo>
                <a:cubicBezTo>
                  <a:pt x="449" y="431"/>
                  <a:pt x="449" y="431"/>
                  <a:pt x="449" y="431"/>
                </a:cubicBezTo>
                <a:cubicBezTo>
                  <a:pt x="450" y="431"/>
                  <a:pt x="450" y="431"/>
                  <a:pt x="450" y="431"/>
                </a:cubicBezTo>
                <a:cubicBezTo>
                  <a:pt x="449" y="431"/>
                  <a:pt x="449" y="431"/>
                  <a:pt x="449" y="430"/>
                </a:cubicBezTo>
                <a:cubicBezTo>
                  <a:pt x="449" y="430"/>
                  <a:pt x="449" y="430"/>
                  <a:pt x="449" y="430"/>
                </a:cubicBezTo>
                <a:close/>
                <a:moveTo>
                  <a:pt x="483" y="427"/>
                </a:moveTo>
                <a:cubicBezTo>
                  <a:pt x="472" y="429"/>
                  <a:pt x="462" y="431"/>
                  <a:pt x="452" y="432"/>
                </a:cubicBezTo>
                <a:cubicBezTo>
                  <a:pt x="452" y="432"/>
                  <a:pt x="453" y="432"/>
                  <a:pt x="454" y="433"/>
                </a:cubicBezTo>
                <a:cubicBezTo>
                  <a:pt x="464" y="432"/>
                  <a:pt x="474" y="430"/>
                  <a:pt x="484" y="428"/>
                </a:cubicBezTo>
                <a:lnTo>
                  <a:pt x="483" y="427"/>
                </a:lnTo>
                <a:close/>
                <a:moveTo>
                  <a:pt x="450" y="432"/>
                </a:moveTo>
                <a:cubicBezTo>
                  <a:pt x="453" y="433"/>
                  <a:pt x="453" y="433"/>
                  <a:pt x="453" y="433"/>
                </a:cubicBezTo>
                <a:cubicBezTo>
                  <a:pt x="454" y="433"/>
                  <a:pt x="454" y="433"/>
                  <a:pt x="454" y="433"/>
                </a:cubicBezTo>
                <a:cubicBezTo>
                  <a:pt x="453" y="432"/>
                  <a:pt x="452" y="432"/>
                  <a:pt x="452" y="432"/>
                </a:cubicBezTo>
                <a:lnTo>
                  <a:pt x="450" y="432"/>
                </a:lnTo>
                <a:close/>
                <a:moveTo>
                  <a:pt x="485" y="429"/>
                </a:moveTo>
                <a:cubicBezTo>
                  <a:pt x="476" y="431"/>
                  <a:pt x="466" y="433"/>
                  <a:pt x="457" y="434"/>
                </a:cubicBezTo>
                <a:cubicBezTo>
                  <a:pt x="458" y="434"/>
                  <a:pt x="459" y="434"/>
                  <a:pt x="461" y="434"/>
                </a:cubicBezTo>
                <a:cubicBezTo>
                  <a:pt x="469" y="433"/>
                  <a:pt x="478" y="432"/>
                  <a:pt x="486" y="429"/>
                </a:cubicBezTo>
                <a:lnTo>
                  <a:pt x="485" y="429"/>
                </a:lnTo>
                <a:close/>
                <a:moveTo>
                  <a:pt x="454" y="434"/>
                </a:moveTo>
                <a:cubicBezTo>
                  <a:pt x="459" y="434"/>
                  <a:pt x="459" y="434"/>
                  <a:pt x="459" y="434"/>
                </a:cubicBezTo>
                <a:cubicBezTo>
                  <a:pt x="461" y="434"/>
                  <a:pt x="461" y="434"/>
                  <a:pt x="461" y="434"/>
                </a:cubicBezTo>
                <a:cubicBezTo>
                  <a:pt x="459" y="434"/>
                  <a:pt x="458" y="434"/>
                  <a:pt x="457" y="434"/>
                </a:cubicBezTo>
                <a:lnTo>
                  <a:pt x="454" y="434"/>
                </a:lnTo>
                <a:close/>
                <a:moveTo>
                  <a:pt x="488" y="430"/>
                </a:moveTo>
                <a:cubicBezTo>
                  <a:pt x="480" y="432"/>
                  <a:pt x="473" y="434"/>
                  <a:pt x="466" y="435"/>
                </a:cubicBezTo>
                <a:cubicBezTo>
                  <a:pt x="468" y="435"/>
                  <a:pt x="470" y="435"/>
                  <a:pt x="472" y="435"/>
                </a:cubicBezTo>
                <a:cubicBezTo>
                  <a:pt x="478" y="434"/>
                  <a:pt x="483" y="433"/>
                  <a:pt x="489" y="431"/>
                </a:cubicBezTo>
                <a:lnTo>
                  <a:pt x="488" y="430"/>
                </a:lnTo>
                <a:close/>
                <a:moveTo>
                  <a:pt x="463" y="435"/>
                </a:moveTo>
                <a:cubicBezTo>
                  <a:pt x="468" y="435"/>
                  <a:pt x="468" y="435"/>
                  <a:pt x="468" y="435"/>
                </a:cubicBezTo>
                <a:cubicBezTo>
                  <a:pt x="472" y="435"/>
                  <a:pt x="472" y="435"/>
                  <a:pt x="472" y="435"/>
                </a:cubicBezTo>
                <a:cubicBezTo>
                  <a:pt x="470" y="435"/>
                  <a:pt x="468" y="435"/>
                  <a:pt x="466" y="435"/>
                </a:cubicBezTo>
                <a:lnTo>
                  <a:pt x="463" y="435"/>
                </a:lnTo>
                <a:close/>
                <a:moveTo>
                  <a:pt x="473" y="420"/>
                </a:moveTo>
                <a:cubicBezTo>
                  <a:pt x="471" y="421"/>
                  <a:pt x="470" y="421"/>
                  <a:pt x="468" y="421"/>
                </a:cubicBezTo>
                <a:cubicBezTo>
                  <a:pt x="466" y="422"/>
                  <a:pt x="464" y="423"/>
                  <a:pt x="462" y="423"/>
                </a:cubicBezTo>
                <a:cubicBezTo>
                  <a:pt x="466" y="423"/>
                  <a:pt x="470" y="422"/>
                  <a:pt x="474" y="421"/>
                </a:cubicBezTo>
                <a:lnTo>
                  <a:pt x="473" y="420"/>
                </a:lnTo>
                <a:close/>
                <a:moveTo>
                  <a:pt x="464" y="422"/>
                </a:moveTo>
                <a:cubicBezTo>
                  <a:pt x="462" y="423"/>
                  <a:pt x="460" y="423"/>
                  <a:pt x="457" y="424"/>
                </a:cubicBezTo>
                <a:cubicBezTo>
                  <a:pt x="462" y="423"/>
                  <a:pt x="462" y="423"/>
                  <a:pt x="462" y="423"/>
                </a:cubicBezTo>
                <a:cubicBezTo>
                  <a:pt x="464" y="423"/>
                  <a:pt x="466" y="422"/>
                  <a:pt x="468" y="421"/>
                </a:cubicBezTo>
                <a:lnTo>
                  <a:pt x="464" y="422"/>
                </a:lnTo>
                <a:close/>
                <a:moveTo>
                  <a:pt x="476" y="422"/>
                </a:moveTo>
                <a:cubicBezTo>
                  <a:pt x="470" y="423"/>
                  <a:pt x="464" y="424"/>
                  <a:pt x="458" y="425"/>
                </a:cubicBezTo>
                <a:cubicBezTo>
                  <a:pt x="457" y="425"/>
                  <a:pt x="456" y="426"/>
                  <a:pt x="455" y="426"/>
                </a:cubicBezTo>
                <a:cubicBezTo>
                  <a:pt x="462" y="425"/>
                  <a:pt x="469" y="424"/>
                  <a:pt x="477" y="423"/>
                </a:cubicBezTo>
                <a:lnTo>
                  <a:pt x="476" y="422"/>
                </a:lnTo>
                <a:close/>
                <a:moveTo>
                  <a:pt x="456" y="425"/>
                </a:moveTo>
                <a:cubicBezTo>
                  <a:pt x="452" y="426"/>
                  <a:pt x="452" y="426"/>
                  <a:pt x="452" y="426"/>
                </a:cubicBezTo>
                <a:cubicBezTo>
                  <a:pt x="455" y="426"/>
                  <a:pt x="455" y="426"/>
                  <a:pt x="455" y="426"/>
                </a:cubicBezTo>
                <a:cubicBezTo>
                  <a:pt x="456" y="426"/>
                  <a:pt x="457" y="425"/>
                  <a:pt x="458" y="425"/>
                </a:cubicBezTo>
                <a:lnTo>
                  <a:pt x="456" y="425"/>
                </a:lnTo>
                <a:close/>
                <a:moveTo>
                  <a:pt x="478" y="424"/>
                </a:moveTo>
                <a:cubicBezTo>
                  <a:pt x="469" y="426"/>
                  <a:pt x="461" y="427"/>
                  <a:pt x="452" y="428"/>
                </a:cubicBezTo>
                <a:cubicBezTo>
                  <a:pt x="452" y="428"/>
                  <a:pt x="451" y="428"/>
                  <a:pt x="451" y="429"/>
                </a:cubicBezTo>
                <a:cubicBezTo>
                  <a:pt x="460" y="428"/>
                  <a:pt x="469" y="427"/>
                  <a:pt x="479" y="424"/>
                </a:cubicBezTo>
                <a:lnTo>
                  <a:pt x="478" y="424"/>
                </a:lnTo>
                <a:close/>
                <a:moveTo>
                  <a:pt x="451" y="428"/>
                </a:moveTo>
                <a:cubicBezTo>
                  <a:pt x="449" y="429"/>
                  <a:pt x="449" y="429"/>
                  <a:pt x="449" y="429"/>
                </a:cubicBezTo>
                <a:cubicBezTo>
                  <a:pt x="451" y="429"/>
                  <a:pt x="451" y="429"/>
                  <a:pt x="451" y="429"/>
                </a:cubicBezTo>
                <a:cubicBezTo>
                  <a:pt x="451" y="428"/>
                  <a:pt x="452" y="428"/>
                  <a:pt x="452" y="428"/>
                </a:cubicBezTo>
                <a:lnTo>
                  <a:pt x="451" y="428"/>
                </a:lnTo>
                <a:close/>
                <a:moveTo>
                  <a:pt x="491" y="480"/>
                </a:moveTo>
                <a:cubicBezTo>
                  <a:pt x="491" y="479"/>
                  <a:pt x="491" y="479"/>
                  <a:pt x="491" y="479"/>
                </a:cubicBezTo>
                <a:cubicBezTo>
                  <a:pt x="492" y="481"/>
                  <a:pt x="492" y="481"/>
                  <a:pt x="492" y="481"/>
                </a:cubicBezTo>
                <a:cubicBezTo>
                  <a:pt x="492" y="482"/>
                  <a:pt x="492" y="482"/>
                  <a:pt x="492" y="482"/>
                </a:cubicBezTo>
                <a:cubicBezTo>
                  <a:pt x="493" y="482"/>
                  <a:pt x="493" y="483"/>
                  <a:pt x="493" y="484"/>
                </a:cubicBezTo>
                <a:cubicBezTo>
                  <a:pt x="494" y="482"/>
                  <a:pt x="494" y="482"/>
                  <a:pt x="494" y="482"/>
                </a:cubicBezTo>
                <a:cubicBezTo>
                  <a:pt x="494" y="485"/>
                  <a:pt x="494" y="485"/>
                  <a:pt x="494" y="485"/>
                </a:cubicBezTo>
                <a:cubicBezTo>
                  <a:pt x="494" y="486"/>
                  <a:pt x="494" y="486"/>
                  <a:pt x="494" y="486"/>
                </a:cubicBezTo>
                <a:cubicBezTo>
                  <a:pt x="494" y="487"/>
                  <a:pt x="495" y="489"/>
                  <a:pt x="495" y="490"/>
                </a:cubicBezTo>
                <a:cubicBezTo>
                  <a:pt x="495" y="487"/>
                  <a:pt x="495" y="487"/>
                  <a:pt x="495" y="487"/>
                </a:cubicBezTo>
                <a:cubicBezTo>
                  <a:pt x="496" y="492"/>
                  <a:pt x="496" y="492"/>
                  <a:pt x="496" y="492"/>
                </a:cubicBezTo>
                <a:cubicBezTo>
                  <a:pt x="495" y="495"/>
                  <a:pt x="495" y="495"/>
                  <a:pt x="495" y="495"/>
                </a:cubicBezTo>
                <a:cubicBezTo>
                  <a:pt x="495" y="498"/>
                  <a:pt x="495" y="501"/>
                  <a:pt x="494" y="504"/>
                </a:cubicBezTo>
                <a:cubicBezTo>
                  <a:pt x="496" y="505"/>
                  <a:pt x="496" y="505"/>
                  <a:pt x="496" y="505"/>
                </a:cubicBezTo>
                <a:cubicBezTo>
                  <a:pt x="498" y="491"/>
                  <a:pt x="496" y="481"/>
                  <a:pt x="490" y="477"/>
                </a:cubicBezTo>
                <a:cubicBezTo>
                  <a:pt x="490" y="479"/>
                  <a:pt x="490" y="479"/>
                  <a:pt x="490" y="479"/>
                </a:cubicBezTo>
                <a:cubicBezTo>
                  <a:pt x="491" y="479"/>
                  <a:pt x="491" y="480"/>
                  <a:pt x="491" y="480"/>
                </a:cubicBezTo>
                <a:close/>
                <a:moveTo>
                  <a:pt x="482" y="486"/>
                </a:moveTo>
                <a:cubicBezTo>
                  <a:pt x="482" y="489"/>
                  <a:pt x="482" y="489"/>
                  <a:pt x="482" y="489"/>
                </a:cubicBezTo>
                <a:cubicBezTo>
                  <a:pt x="482" y="488"/>
                  <a:pt x="483" y="487"/>
                  <a:pt x="484" y="486"/>
                </a:cubicBezTo>
                <a:cubicBezTo>
                  <a:pt x="484" y="484"/>
                  <a:pt x="484" y="484"/>
                  <a:pt x="484" y="484"/>
                </a:cubicBezTo>
                <a:cubicBezTo>
                  <a:pt x="485" y="481"/>
                  <a:pt x="485" y="481"/>
                  <a:pt x="485" y="481"/>
                </a:cubicBezTo>
                <a:cubicBezTo>
                  <a:pt x="485" y="483"/>
                  <a:pt x="485" y="483"/>
                  <a:pt x="485" y="483"/>
                </a:cubicBezTo>
                <a:cubicBezTo>
                  <a:pt x="485" y="483"/>
                  <a:pt x="486" y="482"/>
                  <a:pt x="486" y="481"/>
                </a:cubicBezTo>
                <a:cubicBezTo>
                  <a:pt x="487" y="480"/>
                  <a:pt x="487" y="480"/>
                  <a:pt x="487" y="480"/>
                </a:cubicBezTo>
                <a:cubicBezTo>
                  <a:pt x="488" y="479"/>
                  <a:pt x="488" y="479"/>
                  <a:pt x="488" y="479"/>
                </a:cubicBezTo>
                <a:cubicBezTo>
                  <a:pt x="488" y="480"/>
                  <a:pt x="488" y="480"/>
                  <a:pt x="488" y="480"/>
                </a:cubicBezTo>
                <a:cubicBezTo>
                  <a:pt x="488" y="480"/>
                  <a:pt x="489" y="479"/>
                  <a:pt x="489" y="479"/>
                </a:cubicBezTo>
                <a:cubicBezTo>
                  <a:pt x="489" y="477"/>
                  <a:pt x="489" y="477"/>
                  <a:pt x="489" y="477"/>
                </a:cubicBezTo>
                <a:cubicBezTo>
                  <a:pt x="488" y="477"/>
                  <a:pt x="487" y="478"/>
                  <a:pt x="486" y="479"/>
                </a:cubicBezTo>
                <a:cubicBezTo>
                  <a:pt x="486" y="479"/>
                  <a:pt x="486" y="479"/>
                  <a:pt x="486" y="479"/>
                </a:cubicBezTo>
                <a:cubicBezTo>
                  <a:pt x="484" y="482"/>
                  <a:pt x="482" y="485"/>
                  <a:pt x="480" y="489"/>
                </a:cubicBezTo>
                <a:cubicBezTo>
                  <a:pt x="481" y="490"/>
                  <a:pt x="481" y="490"/>
                  <a:pt x="481" y="490"/>
                </a:cubicBezTo>
                <a:lnTo>
                  <a:pt x="482" y="486"/>
                </a:lnTo>
                <a:close/>
                <a:moveTo>
                  <a:pt x="489" y="477"/>
                </a:moveTo>
                <a:cubicBezTo>
                  <a:pt x="489" y="477"/>
                  <a:pt x="489" y="477"/>
                  <a:pt x="489" y="477"/>
                </a:cubicBezTo>
                <a:cubicBezTo>
                  <a:pt x="490" y="477"/>
                  <a:pt x="490" y="477"/>
                  <a:pt x="490" y="477"/>
                </a:cubicBezTo>
                <a:cubicBezTo>
                  <a:pt x="490" y="477"/>
                  <a:pt x="490" y="477"/>
                  <a:pt x="490" y="477"/>
                </a:cubicBezTo>
                <a:cubicBezTo>
                  <a:pt x="490" y="477"/>
                  <a:pt x="490" y="477"/>
                  <a:pt x="490" y="477"/>
                </a:cubicBezTo>
                <a:cubicBezTo>
                  <a:pt x="491" y="472"/>
                  <a:pt x="491" y="467"/>
                  <a:pt x="491" y="462"/>
                </a:cubicBezTo>
                <a:cubicBezTo>
                  <a:pt x="490" y="463"/>
                  <a:pt x="490" y="463"/>
                  <a:pt x="490" y="463"/>
                </a:cubicBezTo>
                <a:cubicBezTo>
                  <a:pt x="490" y="468"/>
                  <a:pt x="490" y="472"/>
                  <a:pt x="489" y="477"/>
                </a:cubicBezTo>
                <a:close/>
                <a:moveTo>
                  <a:pt x="488" y="497"/>
                </a:moveTo>
                <a:cubicBezTo>
                  <a:pt x="489" y="491"/>
                  <a:pt x="490" y="485"/>
                  <a:pt x="490" y="479"/>
                </a:cubicBezTo>
                <a:cubicBezTo>
                  <a:pt x="490" y="479"/>
                  <a:pt x="490" y="479"/>
                  <a:pt x="490" y="478"/>
                </a:cubicBezTo>
                <a:cubicBezTo>
                  <a:pt x="490" y="479"/>
                  <a:pt x="489" y="479"/>
                  <a:pt x="489" y="479"/>
                </a:cubicBezTo>
                <a:cubicBezTo>
                  <a:pt x="488" y="484"/>
                  <a:pt x="488" y="490"/>
                  <a:pt x="487" y="496"/>
                </a:cubicBezTo>
                <a:lnTo>
                  <a:pt x="488" y="497"/>
                </a:lnTo>
                <a:close/>
                <a:moveTo>
                  <a:pt x="490" y="477"/>
                </a:moveTo>
                <a:cubicBezTo>
                  <a:pt x="489" y="477"/>
                  <a:pt x="489" y="477"/>
                  <a:pt x="489" y="477"/>
                </a:cubicBezTo>
                <a:cubicBezTo>
                  <a:pt x="489" y="477"/>
                  <a:pt x="489" y="477"/>
                  <a:pt x="489" y="477"/>
                </a:cubicBezTo>
                <a:cubicBezTo>
                  <a:pt x="489" y="479"/>
                  <a:pt x="489" y="479"/>
                  <a:pt x="489" y="479"/>
                </a:cubicBezTo>
                <a:cubicBezTo>
                  <a:pt x="489" y="479"/>
                  <a:pt x="490" y="479"/>
                  <a:pt x="490" y="478"/>
                </a:cubicBezTo>
                <a:cubicBezTo>
                  <a:pt x="490" y="479"/>
                  <a:pt x="490" y="479"/>
                  <a:pt x="490" y="479"/>
                </a:cubicBezTo>
                <a:cubicBezTo>
                  <a:pt x="490" y="477"/>
                  <a:pt x="490" y="477"/>
                  <a:pt x="490" y="477"/>
                </a:cubicBezTo>
                <a:cubicBezTo>
                  <a:pt x="490" y="477"/>
                  <a:pt x="490" y="477"/>
                  <a:pt x="490" y="477"/>
                </a:cubicBezTo>
                <a:close/>
                <a:moveTo>
                  <a:pt x="486" y="495"/>
                </a:moveTo>
                <a:cubicBezTo>
                  <a:pt x="486" y="490"/>
                  <a:pt x="487" y="485"/>
                  <a:pt x="488" y="480"/>
                </a:cubicBezTo>
                <a:cubicBezTo>
                  <a:pt x="487" y="480"/>
                  <a:pt x="487" y="480"/>
                  <a:pt x="487" y="480"/>
                </a:cubicBezTo>
                <a:cubicBezTo>
                  <a:pt x="487" y="481"/>
                  <a:pt x="487" y="481"/>
                  <a:pt x="486" y="481"/>
                </a:cubicBezTo>
                <a:cubicBezTo>
                  <a:pt x="486" y="485"/>
                  <a:pt x="485" y="490"/>
                  <a:pt x="485" y="494"/>
                </a:cubicBezTo>
                <a:lnTo>
                  <a:pt x="486" y="495"/>
                </a:lnTo>
                <a:close/>
                <a:moveTo>
                  <a:pt x="488" y="480"/>
                </a:moveTo>
                <a:cubicBezTo>
                  <a:pt x="488" y="479"/>
                  <a:pt x="488" y="479"/>
                  <a:pt x="488" y="479"/>
                </a:cubicBezTo>
                <a:cubicBezTo>
                  <a:pt x="487" y="480"/>
                  <a:pt x="487" y="480"/>
                  <a:pt x="487" y="480"/>
                </a:cubicBezTo>
                <a:cubicBezTo>
                  <a:pt x="486" y="481"/>
                  <a:pt x="486" y="481"/>
                  <a:pt x="486" y="481"/>
                </a:cubicBezTo>
                <a:cubicBezTo>
                  <a:pt x="487" y="481"/>
                  <a:pt x="487" y="481"/>
                  <a:pt x="487" y="480"/>
                </a:cubicBezTo>
                <a:lnTo>
                  <a:pt x="488" y="480"/>
                </a:lnTo>
                <a:close/>
                <a:moveTo>
                  <a:pt x="484" y="493"/>
                </a:moveTo>
                <a:cubicBezTo>
                  <a:pt x="484" y="489"/>
                  <a:pt x="485" y="486"/>
                  <a:pt x="485" y="483"/>
                </a:cubicBezTo>
                <a:cubicBezTo>
                  <a:pt x="484" y="484"/>
                  <a:pt x="484" y="485"/>
                  <a:pt x="484" y="486"/>
                </a:cubicBezTo>
                <a:cubicBezTo>
                  <a:pt x="483" y="492"/>
                  <a:pt x="483" y="492"/>
                  <a:pt x="483" y="492"/>
                </a:cubicBezTo>
                <a:lnTo>
                  <a:pt x="484" y="493"/>
                </a:lnTo>
                <a:close/>
                <a:moveTo>
                  <a:pt x="485" y="481"/>
                </a:moveTo>
                <a:cubicBezTo>
                  <a:pt x="484" y="484"/>
                  <a:pt x="484" y="484"/>
                  <a:pt x="484" y="484"/>
                </a:cubicBezTo>
                <a:cubicBezTo>
                  <a:pt x="484" y="486"/>
                  <a:pt x="484" y="486"/>
                  <a:pt x="484" y="486"/>
                </a:cubicBezTo>
                <a:cubicBezTo>
                  <a:pt x="484" y="485"/>
                  <a:pt x="484" y="484"/>
                  <a:pt x="485" y="483"/>
                </a:cubicBezTo>
                <a:lnTo>
                  <a:pt x="485" y="481"/>
                </a:lnTo>
                <a:close/>
                <a:moveTo>
                  <a:pt x="482" y="490"/>
                </a:moveTo>
                <a:cubicBezTo>
                  <a:pt x="482" y="489"/>
                  <a:pt x="482" y="489"/>
                  <a:pt x="482" y="489"/>
                </a:cubicBezTo>
                <a:cubicBezTo>
                  <a:pt x="481" y="490"/>
                  <a:pt x="481" y="490"/>
                  <a:pt x="481" y="490"/>
                </a:cubicBezTo>
                <a:lnTo>
                  <a:pt x="482" y="490"/>
                </a:lnTo>
                <a:close/>
                <a:moveTo>
                  <a:pt x="482" y="489"/>
                </a:moveTo>
                <a:cubicBezTo>
                  <a:pt x="482" y="486"/>
                  <a:pt x="482" y="486"/>
                  <a:pt x="482" y="486"/>
                </a:cubicBezTo>
                <a:cubicBezTo>
                  <a:pt x="481" y="490"/>
                  <a:pt x="481" y="490"/>
                  <a:pt x="481" y="490"/>
                </a:cubicBezTo>
                <a:cubicBezTo>
                  <a:pt x="481" y="490"/>
                  <a:pt x="481" y="490"/>
                  <a:pt x="481" y="490"/>
                </a:cubicBezTo>
                <a:lnTo>
                  <a:pt x="482" y="489"/>
                </a:lnTo>
                <a:close/>
                <a:moveTo>
                  <a:pt x="494" y="503"/>
                </a:moveTo>
                <a:cubicBezTo>
                  <a:pt x="494" y="501"/>
                  <a:pt x="495" y="498"/>
                  <a:pt x="495" y="495"/>
                </a:cubicBezTo>
                <a:cubicBezTo>
                  <a:pt x="495" y="494"/>
                  <a:pt x="495" y="492"/>
                  <a:pt x="495" y="490"/>
                </a:cubicBezTo>
                <a:cubicBezTo>
                  <a:pt x="494" y="494"/>
                  <a:pt x="494" y="498"/>
                  <a:pt x="493" y="502"/>
                </a:cubicBezTo>
                <a:lnTo>
                  <a:pt x="494" y="503"/>
                </a:lnTo>
                <a:close/>
                <a:moveTo>
                  <a:pt x="496" y="492"/>
                </a:moveTo>
                <a:cubicBezTo>
                  <a:pt x="495" y="487"/>
                  <a:pt x="495" y="487"/>
                  <a:pt x="495" y="487"/>
                </a:cubicBezTo>
                <a:cubicBezTo>
                  <a:pt x="495" y="490"/>
                  <a:pt x="495" y="490"/>
                  <a:pt x="495" y="490"/>
                </a:cubicBezTo>
                <a:cubicBezTo>
                  <a:pt x="495" y="492"/>
                  <a:pt x="495" y="494"/>
                  <a:pt x="495" y="495"/>
                </a:cubicBezTo>
                <a:lnTo>
                  <a:pt x="496" y="492"/>
                </a:lnTo>
                <a:close/>
                <a:moveTo>
                  <a:pt x="492" y="501"/>
                </a:moveTo>
                <a:cubicBezTo>
                  <a:pt x="493" y="496"/>
                  <a:pt x="493" y="491"/>
                  <a:pt x="494" y="486"/>
                </a:cubicBezTo>
                <a:cubicBezTo>
                  <a:pt x="494" y="485"/>
                  <a:pt x="494" y="485"/>
                  <a:pt x="493" y="484"/>
                </a:cubicBezTo>
                <a:cubicBezTo>
                  <a:pt x="493" y="489"/>
                  <a:pt x="492" y="495"/>
                  <a:pt x="491" y="500"/>
                </a:cubicBezTo>
                <a:lnTo>
                  <a:pt x="492" y="501"/>
                </a:lnTo>
                <a:close/>
                <a:moveTo>
                  <a:pt x="494" y="485"/>
                </a:moveTo>
                <a:cubicBezTo>
                  <a:pt x="494" y="482"/>
                  <a:pt x="494" y="482"/>
                  <a:pt x="494" y="482"/>
                </a:cubicBezTo>
                <a:cubicBezTo>
                  <a:pt x="493" y="484"/>
                  <a:pt x="493" y="484"/>
                  <a:pt x="493" y="484"/>
                </a:cubicBezTo>
                <a:cubicBezTo>
                  <a:pt x="494" y="485"/>
                  <a:pt x="494" y="485"/>
                  <a:pt x="494" y="486"/>
                </a:cubicBezTo>
                <a:lnTo>
                  <a:pt x="494" y="485"/>
                </a:lnTo>
                <a:close/>
                <a:moveTo>
                  <a:pt x="490" y="499"/>
                </a:moveTo>
                <a:cubicBezTo>
                  <a:pt x="491" y="493"/>
                  <a:pt x="492" y="487"/>
                  <a:pt x="492" y="482"/>
                </a:cubicBezTo>
                <a:cubicBezTo>
                  <a:pt x="492" y="481"/>
                  <a:pt x="492" y="481"/>
                  <a:pt x="491" y="480"/>
                </a:cubicBezTo>
                <a:cubicBezTo>
                  <a:pt x="491" y="486"/>
                  <a:pt x="490" y="492"/>
                  <a:pt x="489" y="498"/>
                </a:cubicBezTo>
                <a:lnTo>
                  <a:pt x="490" y="499"/>
                </a:lnTo>
                <a:close/>
                <a:moveTo>
                  <a:pt x="492" y="481"/>
                </a:moveTo>
                <a:cubicBezTo>
                  <a:pt x="491" y="479"/>
                  <a:pt x="491" y="479"/>
                  <a:pt x="491" y="479"/>
                </a:cubicBezTo>
                <a:cubicBezTo>
                  <a:pt x="491" y="480"/>
                  <a:pt x="491" y="480"/>
                  <a:pt x="491" y="480"/>
                </a:cubicBezTo>
                <a:cubicBezTo>
                  <a:pt x="492" y="481"/>
                  <a:pt x="492" y="481"/>
                  <a:pt x="492" y="482"/>
                </a:cubicBezTo>
                <a:lnTo>
                  <a:pt x="492" y="481"/>
                </a:lnTo>
                <a:close/>
                <a:moveTo>
                  <a:pt x="451" y="452"/>
                </a:moveTo>
                <a:cubicBezTo>
                  <a:pt x="455" y="451"/>
                  <a:pt x="458" y="451"/>
                  <a:pt x="461" y="452"/>
                </a:cubicBezTo>
                <a:cubicBezTo>
                  <a:pt x="464" y="451"/>
                  <a:pt x="464" y="451"/>
                  <a:pt x="464" y="451"/>
                </a:cubicBezTo>
                <a:cubicBezTo>
                  <a:pt x="469" y="452"/>
                  <a:pt x="469" y="452"/>
                  <a:pt x="469" y="452"/>
                </a:cubicBezTo>
                <a:cubicBezTo>
                  <a:pt x="466" y="452"/>
                  <a:pt x="466" y="452"/>
                  <a:pt x="466" y="452"/>
                </a:cubicBezTo>
                <a:cubicBezTo>
                  <a:pt x="467" y="453"/>
                  <a:pt x="469" y="453"/>
                  <a:pt x="470" y="453"/>
                </a:cubicBezTo>
                <a:cubicBezTo>
                  <a:pt x="471" y="453"/>
                  <a:pt x="471" y="453"/>
                  <a:pt x="471" y="453"/>
                </a:cubicBezTo>
                <a:cubicBezTo>
                  <a:pt x="474" y="454"/>
                  <a:pt x="474" y="454"/>
                  <a:pt x="474" y="454"/>
                </a:cubicBezTo>
                <a:cubicBezTo>
                  <a:pt x="472" y="454"/>
                  <a:pt x="472" y="454"/>
                  <a:pt x="472" y="454"/>
                </a:cubicBezTo>
                <a:cubicBezTo>
                  <a:pt x="473" y="454"/>
                  <a:pt x="474" y="454"/>
                  <a:pt x="474" y="455"/>
                </a:cubicBezTo>
                <a:cubicBezTo>
                  <a:pt x="475" y="455"/>
                  <a:pt x="475" y="455"/>
                  <a:pt x="475" y="455"/>
                </a:cubicBezTo>
                <a:cubicBezTo>
                  <a:pt x="477" y="455"/>
                  <a:pt x="477" y="455"/>
                  <a:pt x="477" y="455"/>
                </a:cubicBezTo>
                <a:cubicBezTo>
                  <a:pt x="476" y="456"/>
                  <a:pt x="476" y="456"/>
                  <a:pt x="476" y="456"/>
                </a:cubicBezTo>
                <a:cubicBezTo>
                  <a:pt x="476" y="456"/>
                  <a:pt x="477" y="456"/>
                  <a:pt x="477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4" y="451"/>
                  <a:pt x="463" y="450"/>
                  <a:pt x="451" y="450"/>
                </a:cubicBezTo>
                <a:cubicBezTo>
                  <a:pt x="448" y="450"/>
                  <a:pt x="446" y="450"/>
                  <a:pt x="444" y="451"/>
                </a:cubicBezTo>
                <a:cubicBezTo>
                  <a:pt x="445" y="452"/>
                  <a:pt x="445" y="452"/>
                  <a:pt x="445" y="452"/>
                </a:cubicBezTo>
                <a:cubicBezTo>
                  <a:pt x="447" y="452"/>
                  <a:pt x="449" y="452"/>
                  <a:pt x="451" y="452"/>
                </a:cubicBezTo>
                <a:close/>
                <a:moveTo>
                  <a:pt x="479" y="457"/>
                </a:moveTo>
                <a:cubicBezTo>
                  <a:pt x="477" y="458"/>
                  <a:pt x="477" y="458"/>
                  <a:pt x="477" y="458"/>
                </a:cubicBezTo>
                <a:cubicBezTo>
                  <a:pt x="477" y="458"/>
                  <a:pt x="477" y="459"/>
                  <a:pt x="476" y="459"/>
                </a:cubicBezTo>
                <a:cubicBezTo>
                  <a:pt x="478" y="459"/>
                  <a:pt x="478" y="459"/>
                  <a:pt x="478" y="459"/>
                </a:cubicBezTo>
                <a:cubicBezTo>
                  <a:pt x="476" y="460"/>
                  <a:pt x="476" y="460"/>
                  <a:pt x="476" y="460"/>
                </a:cubicBezTo>
                <a:cubicBezTo>
                  <a:pt x="475" y="460"/>
                  <a:pt x="475" y="460"/>
                  <a:pt x="475" y="460"/>
                </a:cubicBezTo>
                <a:cubicBezTo>
                  <a:pt x="475" y="461"/>
                  <a:pt x="474" y="461"/>
                  <a:pt x="474" y="462"/>
                </a:cubicBezTo>
                <a:cubicBezTo>
                  <a:pt x="475" y="461"/>
                  <a:pt x="475" y="461"/>
                  <a:pt x="475" y="461"/>
                </a:cubicBezTo>
                <a:cubicBezTo>
                  <a:pt x="473" y="463"/>
                  <a:pt x="473" y="463"/>
                  <a:pt x="473" y="463"/>
                </a:cubicBezTo>
                <a:cubicBezTo>
                  <a:pt x="471" y="463"/>
                  <a:pt x="471" y="463"/>
                  <a:pt x="471" y="463"/>
                </a:cubicBezTo>
                <a:cubicBezTo>
                  <a:pt x="470" y="464"/>
                  <a:pt x="469" y="464"/>
                  <a:pt x="468" y="465"/>
                </a:cubicBezTo>
                <a:cubicBezTo>
                  <a:pt x="471" y="464"/>
                  <a:pt x="471" y="464"/>
                  <a:pt x="471" y="464"/>
                </a:cubicBezTo>
                <a:cubicBezTo>
                  <a:pt x="467" y="466"/>
                  <a:pt x="467" y="466"/>
                  <a:pt x="467" y="466"/>
                </a:cubicBezTo>
                <a:cubicBezTo>
                  <a:pt x="464" y="466"/>
                  <a:pt x="464" y="466"/>
                  <a:pt x="464" y="466"/>
                </a:cubicBezTo>
                <a:cubicBezTo>
                  <a:pt x="462" y="466"/>
                  <a:pt x="461" y="467"/>
                  <a:pt x="459" y="467"/>
                </a:cubicBezTo>
                <a:cubicBezTo>
                  <a:pt x="460" y="468"/>
                  <a:pt x="460" y="468"/>
                  <a:pt x="460" y="468"/>
                </a:cubicBezTo>
                <a:cubicBezTo>
                  <a:pt x="470" y="467"/>
                  <a:pt x="477" y="462"/>
                  <a:pt x="479" y="457"/>
                </a:cubicBezTo>
                <a:close/>
                <a:moveTo>
                  <a:pt x="477" y="457"/>
                </a:moveTo>
                <a:cubicBezTo>
                  <a:pt x="469" y="458"/>
                  <a:pt x="460" y="459"/>
                  <a:pt x="452" y="459"/>
                </a:cubicBezTo>
                <a:cubicBezTo>
                  <a:pt x="452" y="460"/>
                  <a:pt x="452" y="460"/>
                  <a:pt x="452" y="460"/>
                </a:cubicBezTo>
                <a:cubicBezTo>
                  <a:pt x="461" y="460"/>
                  <a:pt x="469" y="459"/>
                  <a:pt x="477" y="458"/>
                </a:cubicBezTo>
                <a:cubicBezTo>
                  <a:pt x="478" y="457"/>
                  <a:pt x="478" y="457"/>
                  <a:pt x="478" y="457"/>
                </a:cubicBezTo>
                <a:cubicBezTo>
                  <a:pt x="478" y="457"/>
                  <a:pt x="477" y="457"/>
                  <a:pt x="477" y="457"/>
                </a:cubicBezTo>
                <a:close/>
                <a:moveTo>
                  <a:pt x="480" y="457"/>
                </a:moveTo>
                <a:cubicBezTo>
                  <a:pt x="479" y="457"/>
                  <a:pt x="479" y="457"/>
                  <a:pt x="479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84" y="457"/>
                  <a:pt x="488" y="456"/>
                  <a:pt x="492" y="455"/>
                </a:cubicBezTo>
                <a:cubicBezTo>
                  <a:pt x="493" y="454"/>
                  <a:pt x="493" y="454"/>
                  <a:pt x="493" y="454"/>
                </a:cubicBezTo>
                <a:cubicBezTo>
                  <a:pt x="488" y="455"/>
                  <a:pt x="484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lnTo>
                  <a:pt x="480" y="457"/>
                </a:lnTo>
                <a:close/>
                <a:moveTo>
                  <a:pt x="478" y="457"/>
                </a:moveTo>
                <a:cubicBezTo>
                  <a:pt x="478" y="457"/>
                  <a:pt x="478" y="457"/>
                  <a:pt x="477" y="458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79" y="457"/>
                  <a:pt x="479" y="457"/>
                  <a:pt x="479" y="457"/>
                </a:cubicBezTo>
                <a:cubicBezTo>
                  <a:pt x="480" y="457"/>
                  <a:pt x="480" y="457"/>
                  <a:pt x="480" y="457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9" y="456"/>
                  <a:pt x="479" y="456"/>
                  <a:pt x="479" y="456"/>
                </a:cubicBezTo>
                <a:cubicBezTo>
                  <a:pt x="477" y="457"/>
                  <a:pt x="477" y="457"/>
                  <a:pt x="477" y="457"/>
                </a:cubicBezTo>
                <a:cubicBezTo>
                  <a:pt x="477" y="457"/>
                  <a:pt x="478" y="457"/>
                  <a:pt x="478" y="457"/>
                </a:cubicBezTo>
                <a:close/>
                <a:moveTo>
                  <a:pt x="454" y="462"/>
                </a:moveTo>
                <a:cubicBezTo>
                  <a:pt x="461" y="462"/>
                  <a:pt x="468" y="461"/>
                  <a:pt x="475" y="460"/>
                </a:cubicBezTo>
                <a:cubicBezTo>
                  <a:pt x="476" y="460"/>
                  <a:pt x="476" y="460"/>
                  <a:pt x="476" y="459"/>
                </a:cubicBezTo>
                <a:cubicBezTo>
                  <a:pt x="476" y="459"/>
                  <a:pt x="476" y="459"/>
                  <a:pt x="476" y="459"/>
                </a:cubicBezTo>
                <a:cubicBezTo>
                  <a:pt x="469" y="460"/>
                  <a:pt x="461" y="461"/>
                  <a:pt x="454" y="461"/>
                </a:cubicBezTo>
                <a:lnTo>
                  <a:pt x="454" y="462"/>
                </a:lnTo>
                <a:close/>
                <a:moveTo>
                  <a:pt x="475" y="460"/>
                </a:moveTo>
                <a:cubicBezTo>
                  <a:pt x="476" y="460"/>
                  <a:pt x="476" y="460"/>
                  <a:pt x="476" y="460"/>
                </a:cubicBezTo>
                <a:cubicBezTo>
                  <a:pt x="478" y="459"/>
                  <a:pt x="478" y="459"/>
                  <a:pt x="478" y="459"/>
                </a:cubicBezTo>
                <a:cubicBezTo>
                  <a:pt x="476" y="459"/>
                  <a:pt x="476" y="459"/>
                  <a:pt x="476" y="459"/>
                </a:cubicBezTo>
                <a:cubicBezTo>
                  <a:pt x="476" y="459"/>
                  <a:pt x="476" y="459"/>
                  <a:pt x="476" y="459"/>
                </a:cubicBezTo>
                <a:cubicBezTo>
                  <a:pt x="476" y="460"/>
                  <a:pt x="476" y="460"/>
                  <a:pt x="475" y="460"/>
                </a:cubicBezTo>
                <a:close/>
                <a:moveTo>
                  <a:pt x="457" y="464"/>
                </a:moveTo>
                <a:cubicBezTo>
                  <a:pt x="461" y="464"/>
                  <a:pt x="466" y="464"/>
                  <a:pt x="471" y="463"/>
                </a:cubicBezTo>
                <a:cubicBezTo>
                  <a:pt x="472" y="463"/>
                  <a:pt x="473" y="462"/>
                  <a:pt x="474" y="462"/>
                </a:cubicBezTo>
                <a:cubicBezTo>
                  <a:pt x="467" y="462"/>
                  <a:pt x="461" y="463"/>
                  <a:pt x="456" y="463"/>
                </a:cubicBezTo>
                <a:lnTo>
                  <a:pt x="457" y="464"/>
                </a:lnTo>
                <a:close/>
                <a:moveTo>
                  <a:pt x="473" y="463"/>
                </a:moveTo>
                <a:cubicBezTo>
                  <a:pt x="475" y="461"/>
                  <a:pt x="475" y="461"/>
                  <a:pt x="475" y="461"/>
                </a:cubicBezTo>
                <a:cubicBezTo>
                  <a:pt x="474" y="462"/>
                  <a:pt x="474" y="462"/>
                  <a:pt x="474" y="462"/>
                </a:cubicBezTo>
                <a:cubicBezTo>
                  <a:pt x="473" y="462"/>
                  <a:pt x="472" y="463"/>
                  <a:pt x="471" y="463"/>
                </a:cubicBezTo>
                <a:lnTo>
                  <a:pt x="473" y="463"/>
                </a:lnTo>
                <a:close/>
                <a:moveTo>
                  <a:pt x="459" y="466"/>
                </a:moveTo>
                <a:cubicBezTo>
                  <a:pt x="464" y="466"/>
                  <a:pt x="464" y="466"/>
                  <a:pt x="464" y="466"/>
                </a:cubicBezTo>
                <a:cubicBezTo>
                  <a:pt x="465" y="466"/>
                  <a:pt x="467" y="465"/>
                  <a:pt x="468" y="465"/>
                </a:cubicBezTo>
                <a:cubicBezTo>
                  <a:pt x="465" y="465"/>
                  <a:pt x="461" y="465"/>
                  <a:pt x="458" y="465"/>
                </a:cubicBezTo>
                <a:lnTo>
                  <a:pt x="459" y="466"/>
                </a:lnTo>
                <a:close/>
                <a:moveTo>
                  <a:pt x="467" y="466"/>
                </a:moveTo>
                <a:cubicBezTo>
                  <a:pt x="471" y="464"/>
                  <a:pt x="471" y="464"/>
                  <a:pt x="471" y="464"/>
                </a:cubicBezTo>
                <a:cubicBezTo>
                  <a:pt x="468" y="465"/>
                  <a:pt x="468" y="465"/>
                  <a:pt x="468" y="465"/>
                </a:cubicBezTo>
                <a:cubicBezTo>
                  <a:pt x="467" y="465"/>
                  <a:pt x="465" y="466"/>
                  <a:pt x="464" y="466"/>
                </a:cubicBezTo>
                <a:lnTo>
                  <a:pt x="467" y="466"/>
                </a:lnTo>
                <a:close/>
                <a:moveTo>
                  <a:pt x="446" y="453"/>
                </a:moveTo>
                <a:cubicBezTo>
                  <a:pt x="453" y="453"/>
                  <a:pt x="459" y="453"/>
                  <a:pt x="466" y="452"/>
                </a:cubicBezTo>
                <a:cubicBezTo>
                  <a:pt x="465" y="452"/>
                  <a:pt x="463" y="452"/>
                  <a:pt x="461" y="452"/>
                </a:cubicBezTo>
                <a:cubicBezTo>
                  <a:pt x="456" y="452"/>
                  <a:pt x="451" y="452"/>
                  <a:pt x="445" y="452"/>
                </a:cubicBezTo>
                <a:lnTo>
                  <a:pt x="446" y="453"/>
                </a:lnTo>
                <a:close/>
                <a:moveTo>
                  <a:pt x="469" y="452"/>
                </a:moveTo>
                <a:cubicBezTo>
                  <a:pt x="464" y="451"/>
                  <a:pt x="464" y="451"/>
                  <a:pt x="464" y="451"/>
                </a:cubicBezTo>
                <a:cubicBezTo>
                  <a:pt x="461" y="452"/>
                  <a:pt x="461" y="452"/>
                  <a:pt x="461" y="452"/>
                </a:cubicBezTo>
                <a:cubicBezTo>
                  <a:pt x="463" y="452"/>
                  <a:pt x="465" y="452"/>
                  <a:pt x="466" y="452"/>
                </a:cubicBezTo>
                <a:lnTo>
                  <a:pt x="469" y="452"/>
                </a:lnTo>
                <a:close/>
                <a:moveTo>
                  <a:pt x="448" y="456"/>
                </a:moveTo>
                <a:cubicBezTo>
                  <a:pt x="456" y="455"/>
                  <a:pt x="464" y="455"/>
                  <a:pt x="472" y="454"/>
                </a:cubicBezTo>
                <a:cubicBezTo>
                  <a:pt x="471" y="454"/>
                  <a:pt x="471" y="453"/>
                  <a:pt x="470" y="453"/>
                </a:cubicBezTo>
                <a:cubicBezTo>
                  <a:pt x="462" y="454"/>
                  <a:pt x="455" y="454"/>
                  <a:pt x="447" y="455"/>
                </a:cubicBezTo>
                <a:lnTo>
                  <a:pt x="448" y="456"/>
                </a:lnTo>
                <a:close/>
                <a:moveTo>
                  <a:pt x="474" y="454"/>
                </a:moveTo>
                <a:cubicBezTo>
                  <a:pt x="471" y="453"/>
                  <a:pt x="471" y="453"/>
                  <a:pt x="471" y="453"/>
                </a:cubicBezTo>
                <a:cubicBezTo>
                  <a:pt x="470" y="453"/>
                  <a:pt x="470" y="453"/>
                  <a:pt x="470" y="453"/>
                </a:cubicBezTo>
                <a:cubicBezTo>
                  <a:pt x="471" y="453"/>
                  <a:pt x="471" y="454"/>
                  <a:pt x="472" y="454"/>
                </a:cubicBezTo>
                <a:lnTo>
                  <a:pt x="474" y="454"/>
                </a:lnTo>
                <a:close/>
                <a:moveTo>
                  <a:pt x="450" y="458"/>
                </a:moveTo>
                <a:cubicBezTo>
                  <a:pt x="459" y="458"/>
                  <a:pt x="467" y="457"/>
                  <a:pt x="476" y="456"/>
                </a:cubicBezTo>
                <a:cubicBezTo>
                  <a:pt x="475" y="455"/>
                  <a:pt x="475" y="455"/>
                  <a:pt x="474" y="455"/>
                </a:cubicBezTo>
                <a:cubicBezTo>
                  <a:pt x="466" y="456"/>
                  <a:pt x="458" y="457"/>
                  <a:pt x="449" y="457"/>
                </a:cubicBezTo>
                <a:lnTo>
                  <a:pt x="450" y="458"/>
                </a:lnTo>
                <a:close/>
                <a:moveTo>
                  <a:pt x="477" y="455"/>
                </a:moveTo>
                <a:cubicBezTo>
                  <a:pt x="475" y="455"/>
                  <a:pt x="475" y="455"/>
                  <a:pt x="475" y="455"/>
                </a:cubicBezTo>
                <a:cubicBezTo>
                  <a:pt x="474" y="455"/>
                  <a:pt x="474" y="455"/>
                  <a:pt x="474" y="455"/>
                </a:cubicBezTo>
                <a:cubicBezTo>
                  <a:pt x="475" y="455"/>
                  <a:pt x="475" y="455"/>
                  <a:pt x="476" y="456"/>
                </a:cubicBezTo>
                <a:lnTo>
                  <a:pt x="477" y="455"/>
                </a:lnTo>
                <a:close/>
                <a:moveTo>
                  <a:pt x="495" y="454"/>
                </a:moveTo>
                <a:cubicBezTo>
                  <a:pt x="492" y="455"/>
                  <a:pt x="492" y="455"/>
                  <a:pt x="492" y="455"/>
                </a:cubicBezTo>
                <a:cubicBezTo>
                  <a:pt x="485" y="463"/>
                  <a:pt x="478" y="471"/>
                  <a:pt x="470" y="479"/>
                </a:cubicBezTo>
                <a:cubicBezTo>
                  <a:pt x="473" y="482"/>
                  <a:pt x="473" y="482"/>
                  <a:pt x="473" y="482"/>
                </a:cubicBezTo>
                <a:cubicBezTo>
                  <a:pt x="479" y="476"/>
                  <a:pt x="485" y="470"/>
                  <a:pt x="490" y="463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92" y="459"/>
                  <a:pt x="492" y="459"/>
                  <a:pt x="492" y="459"/>
                </a:cubicBezTo>
                <a:cubicBezTo>
                  <a:pt x="491" y="462"/>
                  <a:pt x="491" y="462"/>
                  <a:pt x="491" y="462"/>
                </a:cubicBezTo>
                <a:cubicBezTo>
                  <a:pt x="497" y="456"/>
                  <a:pt x="501" y="450"/>
                  <a:pt x="506" y="443"/>
                </a:cubicBezTo>
                <a:cubicBezTo>
                  <a:pt x="503" y="441"/>
                  <a:pt x="503" y="441"/>
                  <a:pt x="503" y="441"/>
                </a:cubicBezTo>
                <a:cubicBezTo>
                  <a:pt x="500" y="445"/>
                  <a:pt x="496" y="449"/>
                  <a:pt x="493" y="454"/>
                </a:cubicBezTo>
                <a:cubicBezTo>
                  <a:pt x="496" y="453"/>
                  <a:pt x="496" y="453"/>
                  <a:pt x="496" y="453"/>
                </a:cubicBezTo>
                <a:lnTo>
                  <a:pt x="495" y="454"/>
                </a:lnTo>
                <a:close/>
                <a:moveTo>
                  <a:pt x="490" y="460"/>
                </a:moveTo>
                <a:cubicBezTo>
                  <a:pt x="490" y="463"/>
                  <a:pt x="490" y="463"/>
                  <a:pt x="490" y="463"/>
                </a:cubicBezTo>
                <a:cubicBezTo>
                  <a:pt x="491" y="462"/>
                  <a:pt x="491" y="462"/>
                  <a:pt x="491" y="462"/>
                </a:cubicBezTo>
                <a:cubicBezTo>
                  <a:pt x="492" y="459"/>
                  <a:pt x="492" y="459"/>
                  <a:pt x="492" y="459"/>
                </a:cubicBezTo>
                <a:lnTo>
                  <a:pt x="490" y="460"/>
                </a:lnTo>
                <a:close/>
                <a:moveTo>
                  <a:pt x="495" y="454"/>
                </a:moveTo>
                <a:cubicBezTo>
                  <a:pt x="496" y="453"/>
                  <a:pt x="496" y="453"/>
                  <a:pt x="496" y="453"/>
                </a:cubicBezTo>
                <a:cubicBezTo>
                  <a:pt x="493" y="454"/>
                  <a:pt x="493" y="454"/>
                  <a:pt x="493" y="454"/>
                </a:cubicBezTo>
                <a:cubicBezTo>
                  <a:pt x="492" y="455"/>
                  <a:pt x="492" y="455"/>
                  <a:pt x="492" y="455"/>
                </a:cubicBezTo>
                <a:lnTo>
                  <a:pt x="495" y="454"/>
                </a:lnTo>
                <a:close/>
                <a:moveTo>
                  <a:pt x="494" y="507"/>
                </a:moveTo>
                <a:cubicBezTo>
                  <a:pt x="493" y="511"/>
                  <a:pt x="492" y="516"/>
                  <a:pt x="490" y="520"/>
                </a:cubicBezTo>
                <a:cubicBezTo>
                  <a:pt x="489" y="524"/>
                  <a:pt x="489" y="524"/>
                  <a:pt x="489" y="524"/>
                </a:cubicBezTo>
                <a:cubicBezTo>
                  <a:pt x="487" y="527"/>
                  <a:pt x="486" y="530"/>
                  <a:pt x="485" y="533"/>
                </a:cubicBezTo>
                <a:cubicBezTo>
                  <a:pt x="487" y="527"/>
                  <a:pt x="487" y="527"/>
                  <a:pt x="487" y="527"/>
                </a:cubicBezTo>
                <a:cubicBezTo>
                  <a:pt x="486" y="529"/>
                  <a:pt x="485" y="531"/>
                  <a:pt x="483" y="533"/>
                </a:cubicBezTo>
                <a:cubicBezTo>
                  <a:pt x="483" y="535"/>
                  <a:pt x="483" y="535"/>
                  <a:pt x="483" y="535"/>
                </a:cubicBezTo>
                <a:cubicBezTo>
                  <a:pt x="480" y="540"/>
                  <a:pt x="480" y="540"/>
                  <a:pt x="480" y="540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80" y="538"/>
                  <a:pt x="479" y="539"/>
                  <a:pt x="478" y="540"/>
                </a:cubicBezTo>
                <a:cubicBezTo>
                  <a:pt x="478" y="541"/>
                  <a:pt x="478" y="541"/>
                  <a:pt x="478" y="541"/>
                </a:cubicBezTo>
                <a:cubicBezTo>
                  <a:pt x="476" y="544"/>
                  <a:pt x="476" y="544"/>
                  <a:pt x="476" y="544"/>
                </a:cubicBezTo>
                <a:cubicBezTo>
                  <a:pt x="476" y="542"/>
                  <a:pt x="476" y="542"/>
                  <a:pt x="476" y="542"/>
                </a:cubicBezTo>
                <a:cubicBezTo>
                  <a:pt x="476" y="543"/>
                  <a:pt x="475" y="543"/>
                  <a:pt x="474" y="544"/>
                </a:cubicBezTo>
                <a:cubicBezTo>
                  <a:pt x="474" y="545"/>
                  <a:pt x="474" y="545"/>
                  <a:pt x="474" y="545"/>
                </a:cubicBezTo>
                <a:cubicBezTo>
                  <a:pt x="473" y="545"/>
                  <a:pt x="473" y="545"/>
                  <a:pt x="473" y="545"/>
                </a:cubicBezTo>
                <a:cubicBezTo>
                  <a:pt x="473" y="543"/>
                  <a:pt x="473" y="543"/>
                  <a:pt x="473" y="543"/>
                </a:cubicBezTo>
                <a:cubicBezTo>
                  <a:pt x="473" y="543"/>
                  <a:pt x="473" y="542"/>
                  <a:pt x="473" y="541"/>
                </a:cubicBezTo>
                <a:cubicBezTo>
                  <a:pt x="472" y="543"/>
                  <a:pt x="472" y="543"/>
                  <a:pt x="472" y="543"/>
                </a:cubicBezTo>
                <a:cubicBezTo>
                  <a:pt x="472" y="540"/>
                  <a:pt x="472" y="540"/>
                  <a:pt x="472" y="540"/>
                </a:cubicBezTo>
                <a:cubicBezTo>
                  <a:pt x="472" y="539"/>
                  <a:pt x="472" y="539"/>
                  <a:pt x="472" y="539"/>
                </a:cubicBezTo>
                <a:cubicBezTo>
                  <a:pt x="472" y="538"/>
                  <a:pt x="472" y="536"/>
                  <a:pt x="472" y="535"/>
                </a:cubicBezTo>
                <a:cubicBezTo>
                  <a:pt x="471" y="538"/>
                  <a:pt x="471" y="538"/>
                  <a:pt x="471" y="538"/>
                </a:cubicBezTo>
                <a:cubicBezTo>
                  <a:pt x="472" y="533"/>
                  <a:pt x="472" y="533"/>
                  <a:pt x="472" y="533"/>
                </a:cubicBezTo>
                <a:cubicBezTo>
                  <a:pt x="473" y="531"/>
                  <a:pt x="473" y="531"/>
                  <a:pt x="473" y="531"/>
                </a:cubicBezTo>
                <a:cubicBezTo>
                  <a:pt x="473" y="529"/>
                  <a:pt x="473" y="527"/>
                  <a:pt x="473" y="525"/>
                </a:cubicBezTo>
                <a:cubicBezTo>
                  <a:pt x="472" y="529"/>
                  <a:pt x="472" y="529"/>
                  <a:pt x="472" y="529"/>
                </a:cubicBezTo>
                <a:cubicBezTo>
                  <a:pt x="473" y="523"/>
                  <a:pt x="473" y="523"/>
                  <a:pt x="473" y="523"/>
                </a:cubicBezTo>
                <a:cubicBezTo>
                  <a:pt x="474" y="518"/>
                  <a:pt x="474" y="518"/>
                  <a:pt x="474" y="518"/>
                </a:cubicBezTo>
                <a:cubicBezTo>
                  <a:pt x="475" y="514"/>
                  <a:pt x="476" y="509"/>
                  <a:pt x="476" y="505"/>
                </a:cubicBezTo>
                <a:cubicBezTo>
                  <a:pt x="477" y="501"/>
                  <a:pt x="479" y="497"/>
                  <a:pt x="480" y="494"/>
                </a:cubicBezTo>
                <a:cubicBezTo>
                  <a:pt x="480" y="491"/>
                  <a:pt x="480" y="491"/>
                  <a:pt x="480" y="491"/>
                </a:cubicBezTo>
                <a:cubicBezTo>
                  <a:pt x="481" y="490"/>
                  <a:pt x="481" y="490"/>
                  <a:pt x="481" y="490"/>
                </a:cubicBezTo>
                <a:cubicBezTo>
                  <a:pt x="480" y="489"/>
                  <a:pt x="480" y="489"/>
                  <a:pt x="480" y="489"/>
                </a:cubicBezTo>
                <a:cubicBezTo>
                  <a:pt x="478" y="493"/>
                  <a:pt x="476" y="499"/>
                  <a:pt x="475" y="505"/>
                </a:cubicBezTo>
                <a:cubicBezTo>
                  <a:pt x="473" y="512"/>
                  <a:pt x="472" y="520"/>
                  <a:pt x="471" y="528"/>
                </a:cubicBezTo>
                <a:cubicBezTo>
                  <a:pt x="470" y="536"/>
                  <a:pt x="470" y="543"/>
                  <a:pt x="472" y="546"/>
                </a:cubicBezTo>
                <a:cubicBezTo>
                  <a:pt x="473" y="546"/>
                  <a:pt x="473" y="546"/>
                  <a:pt x="473" y="546"/>
                </a:cubicBezTo>
                <a:cubicBezTo>
                  <a:pt x="473" y="546"/>
                  <a:pt x="473" y="546"/>
                  <a:pt x="473" y="546"/>
                </a:cubicBezTo>
                <a:cubicBezTo>
                  <a:pt x="477" y="544"/>
                  <a:pt x="482" y="538"/>
                  <a:pt x="486" y="531"/>
                </a:cubicBezTo>
                <a:cubicBezTo>
                  <a:pt x="491" y="523"/>
                  <a:pt x="494" y="515"/>
                  <a:pt x="495" y="507"/>
                </a:cubicBezTo>
                <a:cubicBezTo>
                  <a:pt x="496" y="505"/>
                  <a:pt x="496" y="505"/>
                  <a:pt x="496" y="505"/>
                </a:cubicBezTo>
                <a:cubicBezTo>
                  <a:pt x="494" y="504"/>
                  <a:pt x="494" y="504"/>
                  <a:pt x="494" y="504"/>
                </a:cubicBezTo>
                <a:cubicBezTo>
                  <a:pt x="494" y="505"/>
                  <a:pt x="494" y="506"/>
                  <a:pt x="494" y="507"/>
                </a:cubicBezTo>
                <a:close/>
                <a:moveTo>
                  <a:pt x="487" y="496"/>
                </a:moveTo>
                <a:cubicBezTo>
                  <a:pt x="484" y="512"/>
                  <a:pt x="479" y="528"/>
                  <a:pt x="473" y="543"/>
                </a:cubicBezTo>
                <a:cubicBezTo>
                  <a:pt x="473" y="544"/>
                  <a:pt x="473" y="544"/>
                  <a:pt x="474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80" y="528"/>
                  <a:pt x="485" y="512"/>
                  <a:pt x="488" y="497"/>
                </a:cubicBezTo>
                <a:lnTo>
                  <a:pt x="487" y="496"/>
                </a:lnTo>
                <a:close/>
                <a:moveTo>
                  <a:pt x="474" y="544"/>
                </a:moveTo>
                <a:cubicBezTo>
                  <a:pt x="473" y="544"/>
                  <a:pt x="473" y="544"/>
                  <a:pt x="473" y="543"/>
                </a:cubicBezTo>
                <a:cubicBezTo>
                  <a:pt x="473" y="545"/>
                  <a:pt x="473" y="545"/>
                  <a:pt x="473" y="545"/>
                </a:cubicBezTo>
                <a:cubicBezTo>
                  <a:pt x="474" y="545"/>
                  <a:pt x="474" y="545"/>
                  <a:pt x="474" y="545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44"/>
                  <a:pt x="474" y="544"/>
                  <a:pt x="474" y="544"/>
                </a:cubicBezTo>
                <a:close/>
                <a:moveTo>
                  <a:pt x="485" y="494"/>
                </a:moveTo>
                <a:cubicBezTo>
                  <a:pt x="482" y="509"/>
                  <a:pt x="478" y="524"/>
                  <a:pt x="472" y="539"/>
                </a:cubicBezTo>
                <a:cubicBezTo>
                  <a:pt x="472" y="540"/>
                  <a:pt x="473" y="540"/>
                  <a:pt x="473" y="541"/>
                </a:cubicBezTo>
                <a:cubicBezTo>
                  <a:pt x="479" y="526"/>
                  <a:pt x="483" y="510"/>
                  <a:pt x="486" y="495"/>
                </a:cubicBezTo>
                <a:lnTo>
                  <a:pt x="485" y="494"/>
                </a:lnTo>
                <a:close/>
                <a:moveTo>
                  <a:pt x="472" y="540"/>
                </a:moveTo>
                <a:cubicBezTo>
                  <a:pt x="472" y="543"/>
                  <a:pt x="472" y="543"/>
                  <a:pt x="472" y="543"/>
                </a:cubicBezTo>
                <a:cubicBezTo>
                  <a:pt x="473" y="541"/>
                  <a:pt x="473" y="541"/>
                  <a:pt x="473" y="541"/>
                </a:cubicBezTo>
                <a:cubicBezTo>
                  <a:pt x="473" y="540"/>
                  <a:pt x="472" y="540"/>
                  <a:pt x="472" y="539"/>
                </a:cubicBezTo>
                <a:lnTo>
                  <a:pt x="472" y="540"/>
                </a:lnTo>
                <a:close/>
                <a:moveTo>
                  <a:pt x="483" y="492"/>
                </a:moveTo>
                <a:cubicBezTo>
                  <a:pt x="480" y="505"/>
                  <a:pt x="477" y="518"/>
                  <a:pt x="473" y="531"/>
                </a:cubicBezTo>
                <a:cubicBezTo>
                  <a:pt x="472" y="532"/>
                  <a:pt x="472" y="534"/>
                  <a:pt x="472" y="535"/>
                </a:cubicBezTo>
                <a:cubicBezTo>
                  <a:pt x="477" y="521"/>
                  <a:pt x="481" y="507"/>
                  <a:pt x="484" y="493"/>
                </a:cubicBezTo>
                <a:lnTo>
                  <a:pt x="483" y="492"/>
                </a:lnTo>
                <a:close/>
                <a:moveTo>
                  <a:pt x="472" y="533"/>
                </a:moveTo>
                <a:cubicBezTo>
                  <a:pt x="471" y="538"/>
                  <a:pt x="471" y="538"/>
                  <a:pt x="471" y="538"/>
                </a:cubicBezTo>
                <a:cubicBezTo>
                  <a:pt x="472" y="535"/>
                  <a:pt x="472" y="535"/>
                  <a:pt x="472" y="535"/>
                </a:cubicBezTo>
                <a:cubicBezTo>
                  <a:pt x="472" y="534"/>
                  <a:pt x="472" y="532"/>
                  <a:pt x="473" y="531"/>
                </a:cubicBezTo>
                <a:lnTo>
                  <a:pt x="472" y="533"/>
                </a:lnTo>
                <a:close/>
                <a:moveTo>
                  <a:pt x="481" y="490"/>
                </a:moveTo>
                <a:cubicBezTo>
                  <a:pt x="481" y="491"/>
                  <a:pt x="480" y="493"/>
                  <a:pt x="480" y="494"/>
                </a:cubicBezTo>
                <a:cubicBezTo>
                  <a:pt x="478" y="502"/>
                  <a:pt x="476" y="510"/>
                  <a:pt x="474" y="518"/>
                </a:cubicBezTo>
                <a:cubicBezTo>
                  <a:pt x="474" y="520"/>
                  <a:pt x="473" y="523"/>
                  <a:pt x="473" y="525"/>
                </a:cubicBezTo>
                <a:cubicBezTo>
                  <a:pt x="477" y="514"/>
                  <a:pt x="480" y="502"/>
                  <a:pt x="482" y="490"/>
                </a:cubicBezTo>
                <a:lnTo>
                  <a:pt x="481" y="490"/>
                </a:lnTo>
                <a:close/>
                <a:moveTo>
                  <a:pt x="473" y="523"/>
                </a:moveTo>
                <a:cubicBezTo>
                  <a:pt x="472" y="529"/>
                  <a:pt x="472" y="529"/>
                  <a:pt x="472" y="529"/>
                </a:cubicBezTo>
                <a:cubicBezTo>
                  <a:pt x="473" y="525"/>
                  <a:pt x="473" y="525"/>
                  <a:pt x="473" y="525"/>
                </a:cubicBezTo>
                <a:cubicBezTo>
                  <a:pt x="473" y="523"/>
                  <a:pt x="474" y="520"/>
                  <a:pt x="474" y="518"/>
                </a:cubicBezTo>
                <a:lnTo>
                  <a:pt x="473" y="523"/>
                </a:lnTo>
                <a:close/>
                <a:moveTo>
                  <a:pt x="481" y="490"/>
                </a:moveTo>
                <a:cubicBezTo>
                  <a:pt x="480" y="491"/>
                  <a:pt x="480" y="491"/>
                  <a:pt x="480" y="491"/>
                </a:cubicBezTo>
                <a:cubicBezTo>
                  <a:pt x="480" y="494"/>
                  <a:pt x="480" y="494"/>
                  <a:pt x="480" y="494"/>
                </a:cubicBezTo>
                <a:cubicBezTo>
                  <a:pt x="480" y="493"/>
                  <a:pt x="481" y="491"/>
                  <a:pt x="481" y="490"/>
                </a:cubicBezTo>
                <a:close/>
                <a:moveTo>
                  <a:pt x="493" y="502"/>
                </a:moveTo>
                <a:cubicBezTo>
                  <a:pt x="491" y="510"/>
                  <a:pt x="489" y="519"/>
                  <a:pt x="487" y="527"/>
                </a:cubicBezTo>
                <a:cubicBezTo>
                  <a:pt x="488" y="525"/>
                  <a:pt x="489" y="522"/>
                  <a:pt x="490" y="520"/>
                </a:cubicBezTo>
                <a:cubicBezTo>
                  <a:pt x="491" y="514"/>
                  <a:pt x="493" y="509"/>
                  <a:pt x="494" y="503"/>
                </a:cubicBezTo>
                <a:lnTo>
                  <a:pt x="493" y="502"/>
                </a:lnTo>
                <a:close/>
                <a:moveTo>
                  <a:pt x="485" y="533"/>
                </a:moveTo>
                <a:cubicBezTo>
                  <a:pt x="486" y="530"/>
                  <a:pt x="487" y="527"/>
                  <a:pt x="489" y="524"/>
                </a:cubicBezTo>
                <a:cubicBezTo>
                  <a:pt x="490" y="520"/>
                  <a:pt x="490" y="520"/>
                  <a:pt x="490" y="520"/>
                </a:cubicBezTo>
                <a:cubicBezTo>
                  <a:pt x="489" y="522"/>
                  <a:pt x="488" y="525"/>
                  <a:pt x="487" y="527"/>
                </a:cubicBezTo>
                <a:lnTo>
                  <a:pt x="485" y="533"/>
                </a:lnTo>
                <a:close/>
                <a:moveTo>
                  <a:pt x="491" y="500"/>
                </a:moveTo>
                <a:cubicBezTo>
                  <a:pt x="488" y="512"/>
                  <a:pt x="485" y="524"/>
                  <a:pt x="481" y="536"/>
                </a:cubicBezTo>
                <a:cubicBezTo>
                  <a:pt x="482" y="535"/>
                  <a:pt x="483" y="534"/>
                  <a:pt x="483" y="533"/>
                </a:cubicBezTo>
                <a:cubicBezTo>
                  <a:pt x="487" y="522"/>
                  <a:pt x="490" y="512"/>
                  <a:pt x="492" y="501"/>
                </a:cubicBezTo>
                <a:lnTo>
                  <a:pt x="491" y="500"/>
                </a:lnTo>
                <a:close/>
                <a:moveTo>
                  <a:pt x="480" y="540"/>
                </a:moveTo>
                <a:cubicBezTo>
                  <a:pt x="483" y="535"/>
                  <a:pt x="483" y="535"/>
                  <a:pt x="483" y="535"/>
                </a:cubicBezTo>
                <a:cubicBezTo>
                  <a:pt x="483" y="533"/>
                  <a:pt x="483" y="533"/>
                  <a:pt x="483" y="533"/>
                </a:cubicBezTo>
                <a:cubicBezTo>
                  <a:pt x="483" y="534"/>
                  <a:pt x="482" y="535"/>
                  <a:pt x="481" y="536"/>
                </a:cubicBezTo>
                <a:lnTo>
                  <a:pt x="480" y="540"/>
                </a:lnTo>
                <a:close/>
                <a:moveTo>
                  <a:pt x="489" y="498"/>
                </a:moveTo>
                <a:cubicBezTo>
                  <a:pt x="486" y="512"/>
                  <a:pt x="482" y="527"/>
                  <a:pt x="476" y="542"/>
                </a:cubicBezTo>
                <a:cubicBezTo>
                  <a:pt x="477" y="541"/>
                  <a:pt x="478" y="541"/>
                  <a:pt x="478" y="540"/>
                </a:cubicBezTo>
                <a:cubicBezTo>
                  <a:pt x="483" y="526"/>
                  <a:pt x="487" y="512"/>
                  <a:pt x="490" y="499"/>
                </a:cubicBezTo>
                <a:lnTo>
                  <a:pt x="489" y="498"/>
                </a:lnTo>
                <a:close/>
                <a:moveTo>
                  <a:pt x="476" y="544"/>
                </a:moveTo>
                <a:cubicBezTo>
                  <a:pt x="478" y="541"/>
                  <a:pt x="478" y="541"/>
                  <a:pt x="478" y="541"/>
                </a:cubicBezTo>
                <a:cubicBezTo>
                  <a:pt x="478" y="540"/>
                  <a:pt x="478" y="540"/>
                  <a:pt x="478" y="540"/>
                </a:cubicBezTo>
                <a:cubicBezTo>
                  <a:pt x="478" y="541"/>
                  <a:pt x="477" y="541"/>
                  <a:pt x="476" y="542"/>
                </a:cubicBezTo>
                <a:lnTo>
                  <a:pt x="476" y="544"/>
                </a:lnTo>
                <a:close/>
                <a:moveTo>
                  <a:pt x="453" y="467"/>
                </a:moveTo>
                <a:cubicBezTo>
                  <a:pt x="449" y="467"/>
                  <a:pt x="445" y="467"/>
                  <a:pt x="442" y="466"/>
                </a:cubicBezTo>
                <a:cubicBezTo>
                  <a:pt x="438" y="466"/>
                  <a:pt x="438" y="466"/>
                  <a:pt x="438" y="466"/>
                </a:cubicBezTo>
                <a:cubicBezTo>
                  <a:pt x="432" y="465"/>
                  <a:pt x="432" y="465"/>
                  <a:pt x="432" y="465"/>
                </a:cubicBezTo>
                <a:cubicBezTo>
                  <a:pt x="435" y="465"/>
                  <a:pt x="435" y="465"/>
                  <a:pt x="435" y="465"/>
                </a:cubicBezTo>
                <a:cubicBezTo>
                  <a:pt x="434" y="465"/>
                  <a:pt x="432" y="464"/>
                  <a:pt x="430" y="464"/>
                </a:cubicBezTo>
                <a:cubicBezTo>
                  <a:pt x="428" y="463"/>
                  <a:pt x="428" y="463"/>
                  <a:pt x="428" y="463"/>
                </a:cubicBezTo>
                <a:cubicBezTo>
                  <a:pt x="424" y="462"/>
                  <a:pt x="424" y="462"/>
                  <a:pt x="424" y="462"/>
                </a:cubicBezTo>
                <a:cubicBezTo>
                  <a:pt x="427" y="462"/>
                  <a:pt x="427" y="462"/>
                  <a:pt x="427" y="462"/>
                </a:cubicBezTo>
                <a:cubicBezTo>
                  <a:pt x="426" y="462"/>
                  <a:pt x="425" y="461"/>
                  <a:pt x="424" y="461"/>
                </a:cubicBezTo>
                <a:cubicBezTo>
                  <a:pt x="423" y="461"/>
                  <a:pt x="423" y="461"/>
                  <a:pt x="423" y="461"/>
                </a:cubicBezTo>
                <a:cubicBezTo>
                  <a:pt x="420" y="459"/>
                  <a:pt x="420" y="459"/>
                  <a:pt x="420" y="459"/>
                </a:cubicBezTo>
                <a:cubicBezTo>
                  <a:pt x="422" y="460"/>
                  <a:pt x="422" y="460"/>
                  <a:pt x="422" y="460"/>
                </a:cubicBezTo>
                <a:cubicBezTo>
                  <a:pt x="421" y="459"/>
                  <a:pt x="421" y="459"/>
                  <a:pt x="420" y="458"/>
                </a:cubicBezTo>
                <a:cubicBezTo>
                  <a:pt x="419" y="458"/>
                  <a:pt x="419" y="458"/>
                  <a:pt x="419" y="458"/>
                </a:cubicBezTo>
                <a:cubicBezTo>
                  <a:pt x="419" y="457"/>
                  <a:pt x="419" y="457"/>
                  <a:pt x="419" y="457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1" y="457"/>
                  <a:pt x="421" y="457"/>
                  <a:pt x="422" y="456"/>
                </a:cubicBezTo>
                <a:cubicBezTo>
                  <a:pt x="420" y="456"/>
                  <a:pt x="420" y="456"/>
                  <a:pt x="420" y="456"/>
                </a:cubicBezTo>
                <a:cubicBezTo>
                  <a:pt x="422" y="455"/>
                  <a:pt x="422" y="455"/>
                  <a:pt x="422" y="455"/>
                </a:cubicBezTo>
                <a:cubicBezTo>
                  <a:pt x="424" y="456"/>
                  <a:pt x="424" y="456"/>
                  <a:pt x="424" y="456"/>
                </a:cubicBezTo>
                <a:cubicBezTo>
                  <a:pt x="424" y="455"/>
                  <a:pt x="425" y="455"/>
                  <a:pt x="426" y="455"/>
                </a:cubicBezTo>
                <a:cubicBezTo>
                  <a:pt x="424" y="454"/>
                  <a:pt x="424" y="454"/>
                  <a:pt x="424" y="454"/>
                </a:cubicBezTo>
                <a:cubicBezTo>
                  <a:pt x="428" y="454"/>
                  <a:pt x="428" y="454"/>
                  <a:pt x="428" y="454"/>
                </a:cubicBezTo>
                <a:cubicBezTo>
                  <a:pt x="429" y="454"/>
                  <a:pt x="429" y="454"/>
                  <a:pt x="429" y="454"/>
                </a:cubicBezTo>
                <a:cubicBezTo>
                  <a:pt x="431" y="454"/>
                  <a:pt x="433" y="453"/>
                  <a:pt x="434" y="453"/>
                </a:cubicBezTo>
                <a:cubicBezTo>
                  <a:pt x="429" y="453"/>
                  <a:pt x="429" y="453"/>
                  <a:pt x="429" y="453"/>
                </a:cubicBezTo>
                <a:cubicBezTo>
                  <a:pt x="432" y="453"/>
                  <a:pt x="434" y="453"/>
                  <a:pt x="437" y="452"/>
                </a:cubicBezTo>
                <a:cubicBezTo>
                  <a:pt x="440" y="452"/>
                  <a:pt x="440" y="452"/>
                  <a:pt x="440" y="452"/>
                </a:cubicBezTo>
                <a:cubicBezTo>
                  <a:pt x="445" y="452"/>
                  <a:pt x="445" y="452"/>
                  <a:pt x="445" y="452"/>
                </a:cubicBezTo>
                <a:cubicBezTo>
                  <a:pt x="444" y="451"/>
                  <a:pt x="444" y="451"/>
                  <a:pt x="444" y="451"/>
                </a:cubicBezTo>
                <a:cubicBezTo>
                  <a:pt x="434" y="452"/>
                  <a:pt x="423" y="453"/>
                  <a:pt x="419" y="456"/>
                </a:cubicBezTo>
                <a:cubicBezTo>
                  <a:pt x="419" y="456"/>
                  <a:pt x="418" y="457"/>
                  <a:pt x="418" y="457"/>
                </a:cubicBezTo>
                <a:cubicBezTo>
                  <a:pt x="418" y="457"/>
                  <a:pt x="418" y="457"/>
                  <a:pt x="418" y="457"/>
                </a:cubicBezTo>
                <a:cubicBezTo>
                  <a:pt x="418" y="458"/>
                  <a:pt x="418" y="458"/>
                  <a:pt x="418" y="458"/>
                </a:cubicBezTo>
                <a:cubicBezTo>
                  <a:pt x="420" y="461"/>
                  <a:pt x="426" y="464"/>
                  <a:pt x="433" y="466"/>
                </a:cubicBezTo>
                <a:cubicBezTo>
                  <a:pt x="440" y="468"/>
                  <a:pt x="447" y="469"/>
                  <a:pt x="453" y="469"/>
                </a:cubicBezTo>
                <a:cubicBezTo>
                  <a:pt x="456" y="469"/>
                  <a:pt x="458" y="468"/>
                  <a:pt x="460" y="468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7" y="467"/>
                  <a:pt x="455" y="467"/>
                  <a:pt x="453" y="467"/>
                </a:cubicBezTo>
                <a:close/>
                <a:moveTo>
                  <a:pt x="452" y="459"/>
                </a:moveTo>
                <a:cubicBezTo>
                  <a:pt x="441" y="459"/>
                  <a:pt x="430" y="459"/>
                  <a:pt x="420" y="457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0" y="457"/>
                  <a:pt x="420" y="457"/>
                  <a:pt x="420" y="458"/>
                </a:cubicBezTo>
                <a:cubicBezTo>
                  <a:pt x="420" y="458"/>
                  <a:pt x="420" y="458"/>
                  <a:pt x="420" y="458"/>
                </a:cubicBezTo>
                <a:cubicBezTo>
                  <a:pt x="431" y="460"/>
                  <a:pt x="441" y="460"/>
                  <a:pt x="452" y="460"/>
                </a:cubicBezTo>
                <a:lnTo>
                  <a:pt x="452" y="459"/>
                </a:lnTo>
                <a:close/>
                <a:moveTo>
                  <a:pt x="420" y="457"/>
                </a:moveTo>
                <a:cubicBezTo>
                  <a:pt x="420" y="457"/>
                  <a:pt x="420" y="457"/>
                  <a:pt x="420" y="457"/>
                </a:cubicBezTo>
                <a:cubicBezTo>
                  <a:pt x="419" y="457"/>
                  <a:pt x="419" y="457"/>
                  <a:pt x="419" y="457"/>
                </a:cubicBezTo>
                <a:cubicBezTo>
                  <a:pt x="419" y="458"/>
                  <a:pt x="419" y="458"/>
                  <a:pt x="419" y="458"/>
                </a:cubicBezTo>
                <a:cubicBezTo>
                  <a:pt x="420" y="458"/>
                  <a:pt x="420" y="458"/>
                  <a:pt x="420" y="458"/>
                </a:cubicBezTo>
                <a:cubicBezTo>
                  <a:pt x="420" y="458"/>
                  <a:pt x="420" y="458"/>
                  <a:pt x="420" y="458"/>
                </a:cubicBezTo>
                <a:cubicBezTo>
                  <a:pt x="420" y="457"/>
                  <a:pt x="420" y="457"/>
                  <a:pt x="420" y="457"/>
                </a:cubicBezTo>
                <a:close/>
                <a:moveTo>
                  <a:pt x="454" y="461"/>
                </a:moveTo>
                <a:cubicBezTo>
                  <a:pt x="443" y="461"/>
                  <a:pt x="432" y="461"/>
                  <a:pt x="422" y="460"/>
                </a:cubicBezTo>
                <a:cubicBezTo>
                  <a:pt x="423" y="460"/>
                  <a:pt x="423" y="460"/>
                  <a:pt x="424" y="461"/>
                </a:cubicBezTo>
                <a:cubicBezTo>
                  <a:pt x="434" y="462"/>
                  <a:pt x="444" y="462"/>
                  <a:pt x="454" y="462"/>
                </a:cubicBezTo>
                <a:lnTo>
                  <a:pt x="454" y="461"/>
                </a:lnTo>
                <a:close/>
                <a:moveTo>
                  <a:pt x="420" y="459"/>
                </a:moveTo>
                <a:cubicBezTo>
                  <a:pt x="423" y="461"/>
                  <a:pt x="423" y="461"/>
                  <a:pt x="423" y="461"/>
                </a:cubicBezTo>
                <a:cubicBezTo>
                  <a:pt x="424" y="461"/>
                  <a:pt x="424" y="461"/>
                  <a:pt x="424" y="461"/>
                </a:cubicBezTo>
                <a:cubicBezTo>
                  <a:pt x="423" y="460"/>
                  <a:pt x="423" y="460"/>
                  <a:pt x="422" y="460"/>
                </a:cubicBezTo>
                <a:lnTo>
                  <a:pt x="420" y="459"/>
                </a:lnTo>
                <a:close/>
                <a:moveTo>
                  <a:pt x="456" y="463"/>
                </a:moveTo>
                <a:cubicBezTo>
                  <a:pt x="446" y="464"/>
                  <a:pt x="436" y="463"/>
                  <a:pt x="427" y="462"/>
                </a:cubicBezTo>
                <a:cubicBezTo>
                  <a:pt x="428" y="463"/>
                  <a:pt x="429" y="463"/>
                  <a:pt x="430" y="464"/>
                </a:cubicBezTo>
                <a:cubicBezTo>
                  <a:pt x="439" y="464"/>
                  <a:pt x="448" y="465"/>
                  <a:pt x="457" y="464"/>
                </a:cubicBezTo>
                <a:lnTo>
                  <a:pt x="456" y="463"/>
                </a:lnTo>
                <a:close/>
                <a:moveTo>
                  <a:pt x="424" y="462"/>
                </a:moveTo>
                <a:cubicBezTo>
                  <a:pt x="428" y="463"/>
                  <a:pt x="428" y="463"/>
                  <a:pt x="428" y="463"/>
                </a:cubicBezTo>
                <a:cubicBezTo>
                  <a:pt x="430" y="464"/>
                  <a:pt x="430" y="464"/>
                  <a:pt x="430" y="464"/>
                </a:cubicBezTo>
                <a:cubicBezTo>
                  <a:pt x="429" y="463"/>
                  <a:pt x="428" y="463"/>
                  <a:pt x="427" y="462"/>
                </a:cubicBezTo>
                <a:lnTo>
                  <a:pt x="424" y="462"/>
                </a:lnTo>
                <a:close/>
                <a:moveTo>
                  <a:pt x="458" y="465"/>
                </a:moveTo>
                <a:cubicBezTo>
                  <a:pt x="450" y="466"/>
                  <a:pt x="443" y="466"/>
                  <a:pt x="435" y="465"/>
                </a:cubicBezTo>
                <a:cubicBezTo>
                  <a:pt x="437" y="466"/>
                  <a:pt x="439" y="466"/>
                  <a:pt x="442" y="466"/>
                </a:cubicBezTo>
                <a:cubicBezTo>
                  <a:pt x="447" y="467"/>
                  <a:pt x="453" y="467"/>
                  <a:pt x="459" y="466"/>
                </a:cubicBezTo>
                <a:lnTo>
                  <a:pt x="458" y="465"/>
                </a:lnTo>
                <a:close/>
                <a:moveTo>
                  <a:pt x="432" y="465"/>
                </a:moveTo>
                <a:cubicBezTo>
                  <a:pt x="438" y="466"/>
                  <a:pt x="438" y="466"/>
                  <a:pt x="438" y="466"/>
                </a:cubicBezTo>
                <a:cubicBezTo>
                  <a:pt x="442" y="466"/>
                  <a:pt x="442" y="466"/>
                  <a:pt x="442" y="466"/>
                </a:cubicBezTo>
                <a:cubicBezTo>
                  <a:pt x="439" y="466"/>
                  <a:pt x="437" y="466"/>
                  <a:pt x="435" y="465"/>
                </a:cubicBezTo>
                <a:lnTo>
                  <a:pt x="432" y="465"/>
                </a:lnTo>
                <a:close/>
                <a:moveTo>
                  <a:pt x="445" y="452"/>
                </a:moveTo>
                <a:cubicBezTo>
                  <a:pt x="444" y="452"/>
                  <a:pt x="442" y="452"/>
                  <a:pt x="440" y="452"/>
                </a:cubicBezTo>
                <a:cubicBezTo>
                  <a:pt x="438" y="453"/>
                  <a:pt x="436" y="453"/>
                  <a:pt x="434" y="453"/>
                </a:cubicBezTo>
                <a:cubicBezTo>
                  <a:pt x="438" y="453"/>
                  <a:pt x="442" y="453"/>
                  <a:pt x="446" y="453"/>
                </a:cubicBezTo>
                <a:lnTo>
                  <a:pt x="445" y="452"/>
                </a:lnTo>
                <a:close/>
                <a:moveTo>
                  <a:pt x="437" y="452"/>
                </a:moveTo>
                <a:cubicBezTo>
                  <a:pt x="434" y="453"/>
                  <a:pt x="432" y="453"/>
                  <a:pt x="429" y="453"/>
                </a:cubicBezTo>
                <a:cubicBezTo>
                  <a:pt x="434" y="453"/>
                  <a:pt x="434" y="453"/>
                  <a:pt x="434" y="453"/>
                </a:cubicBezTo>
                <a:cubicBezTo>
                  <a:pt x="436" y="453"/>
                  <a:pt x="438" y="453"/>
                  <a:pt x="440" y="452"/>
                </a:cubicBezTo>
                <a:lnTo>
                  <a:pt x="437" y="452"/>
                </a:lnTo>
                <a:close/>
                <a:moveTo>
                  <a:pt x="447" y="455"/>
                </a:moveTo>
                <a:cubicBezTo>
                  <a:pt x="441" y="455"/>
                  <a:pt x="435" y="454"/>
                  <a:pt x="429" y="454"/>
                </a:cubicBezTo>
                <a:cubicBezTo>
                  <a:pt x="428" y="454"/>
                  <a:pt x="427" y="454"/>
                  <a:pt x="426" y="455"/>
                </a:cubicBezTo>
                <a:cubicBezTo>
                  <a:pt x="434" y="455"/>
                  <a:pt x="441" y="456"/>
                  <a:pt x="448" y="456"/>
                </a:cubicBezTo>
                <a:lnTo>
                  <a:pt x="447" y="455"/>
                </a:lnTo>
                <a:close/>
                <a:moveTo>
                  <a:pt x="428" y="454"/>
                </a:moveTo>
                <a:cubicBezTo>
                  <a:pt x="424" y="454"/>
                  <a:pt x="424" y="454"/>
                  <a:pt x="424" y="454"/>
                </a:cubicBezTo>
                <a:cubicBezTo>
                  <a:pt x="426" y="455"/>
                  <a:pt x="426" y="455"/>
                  <a:pt x="426" y="455"/>
                </a:cubicBezTo>
                <a:cubicBezTo>
                  <a:pt x="427" y="454"/>
                  <a:pt x="428" y="454"/>
                  <a:pt x="429" y="454"/>
                </a:cubicBezTo>
                <a:lnTo>
                  <a:pt x="428" y="454"/>
                </a:lnTo>
                <a:close/>
                <a:moveTo>
                  <a:pt x="449" y="457"/>
                </a:moveTo>
                <a:cubicBezTo>
                  <a:pt x="441" y="457"/>
                  <a:pt x="432" y="456"/>
                  <a:pt x="424" y="456"/>
                </a:cubicBezTo>
                <a:cubicBezTo>
                  <a:pt x="423" y="456"/>
                  <a:pt x="422" y="456"/>
                  <a:pt x="422" y="456"/>
                </a:cubicBezTo>
                <a:cubicBezTo>
                  <a:pt x="431" y="457"/>
                  <a:pt x="441" y="458"/>
                  <a:pt x="450" y="458"/>
                </a:cubicBezTo>
                <a:lnTo>
                  <a:pt x="449" y="457"/>
                </a:lnTo>
                <a:close/>
                <a:moveTo>
                  <a:pt x="422" y="455"/>
                </a:moveTo>
                <a:cubicBezTo>
                  <a:pt x="420" y="456"/>
                  <a:pt x="420" y="456"/>
                  <a:pt x="420" y="456"/>
                </a:cubicBezTo>
                <a:cubicBezTo>
                  <a:pt x="422" y="456"/>
                  <a:pt x="422" y="456"/>
                  <a:pt x="422" y="456"/>
                </a:cubicBezTo>
                <a:cubicBezTo>
                  <a:pt x="422" y="456"/>
                  <a:pt x="423" y="456"/>
                  <a:pt x="424" y="456"/>
                </a:cubicBezTo>
                <a:lnTo>
                  <a:pt x="422" y="455"/>
                </a:lnTo>
                <a:close/>
                <a:moveTo>
                  <a:pt x="451" y="515"/>
                </a:moveTo>
                <a:cubicBezTo>
                  <a:pt x="452" y="513"/>
                  <a:pt x="452" y="513"/>
                  <a:pt x="452" y="513"/>
                </a:cubicBezTo>
                <a:cubicBezTo>
                  <a:pt x="452" y="515"/>
                  <a:pt x="452" y="515"/>
                  <a:pt x="452" y="515"/>
                </a:cubicBezTo>
                <a:cubicBezTo>
                  <a:pt x="452" y="517"/>
                  <a:pt x="452" y="517"/>
                  <a:pt x="452" y="517"/>
                </a:cubicBezTo>
                <a:cubicBezTo>
                  <a:pt x="452" y="517"/>
                  <a:pt x="452" y="518"/>
                  <a:pt x="452" y="519"/>
                </a:cubicBezTo>
                <a:cubicBezTo>
                  <a:pt x="453" y="517"/>
                  <a:pt x="453" y="517"/>
                  <a:pt x="453" y="517"/>
                </a:cubicBezTo>
                <a:cubicBezTo>
                  <a:pt x="453" y="520"/>
                  <a:pt x="453" y="520"/>
                  <a:pt x="453" y="520"/>
                </a:cubicBezTo>
                <a:cubicBezTo>
                  <a:pt x="453" y="521"/>
                  <a:pt x="453" y="521"/>
                  <a:pt x="453" y="521"/>
                </a:cubicBezTo>
                <a:cubicBezTo>
                  <a:pt x="453" y="523"/>
                  <a:pt x="453" y="524"/>
                  <a:pt x="453" y="525"/>
                </a:cubicBezTo>
                <a:cubicBezTo>
                  <a:pt x="454" y="522"/>
                  <a:pt x="454" y="522"/>
                  <a:pt x="454" y="522"/>
                </a:cubicBezTo>
                <a:cubicBezTo>
                  <a:pt x="453" y="528"/>
                  <a:pt x="453" y="528"/>
                  <a:pt x="453" y="528"/>
                </a:cubicBezTo>
                <a:cubicBezTo>
                  <a:pt x="452" y="531"/>
                  <a:pt x="452" y="531"/>
                  <a:pt x="452" y="531"/>
                </a:cubicBezTo>
                <a:cubicBezTo>
                  <a:pt x="451" y="533"/>
                  <a:pt x="451" y="536"/>
                  <a:pt x="449" y="539"/>
                </a:cubicBezTo>
                <a:cubicBezTo>
                  <a:pt x="451" y="540"/>
                  <a:pt x="451" y="540"/>
                  <a:pt x="451" y="540"/>
                </a:cubicBezTo>
                <a:cubicBezTo>
                  <a:pt x="456" y="527"/>
                  <a:pt x="455" y="516"/>
                  <a:pt x="451" y="511"/>
                </a:cubicBezTo>
                <a:cubicBezTo>
                  <a:pt x="450" y="513"/>
                  <a:pt x="450" y="513"/>
                  <a:pt x="450" y="513"/>
                </a:cubicBezTo>
                <a:cubicBezTo>
                  <a:pt x="451" y="514"/>
                  <a:pt x="451" y="514"/>
                  <a:pt x="451" y="515"/>
                </a:cubicBezTo>
                <a:close/>
                <a:moveTo>
                  <a:pt x="441" y="519"/>
                </a:moveTo>
                <a:cubicBezTo>
                  <a:pt x="440" y="522"/>
                  <a:pt x="440" y="522"/>
                  <a:pt x="440" y="522"/>
                </a:cubicBezTo>
                <a:cubicBezTo>
                  <a:pt x="441" y="521"/>
                  <a:pt x="442" y="520"/>
                  <a:pt x="442" y="519"/>
                </a:cubicBezTo>
                <a:cubicBezTo>
                  <a:pt x="443" y="517"/>
                  <a:pt x="443" y="517"/>
                  <a:pt x="443" y="517"/>
                </a:cubicBezTo>
                <a:cubicBezTo>
                  <a:pt x="445" y="515"/>
                  <a:pt x="445" y="515"/>
                  <a:pt x="445" y="515"/>
                </a:cubicBezTo>
                <a:cubicBezTo>
                  <a:pt x="444" y="517"/>
                  <a:pt x="444" y="517"/>
                  <a:pt x="444" y="517"/>
                </a:cubicBezTo>
                <a:cubicBezTo>
                  <a:pt x="445" y="516"/>
                  <a:pt x="446" y="516"/>
                  <a:pt x="446" y="515"/>
                </a:cubicBezTo>
                <a:cubicBezTo>
                  <a:pt x="447" y="514"/>
                  <a:pt x="447" y="514"/>
                  <a:pt x="447" y="514"/>
                </a:cubicBezTo>
                <a:cubicBezTo>
                  <a:pt x="448" y="513"/>
                  <a:pt x="448" y="513"/>
                  <a:pt x="448" y="513"/>
                </a:cubicBezTo>
                <a:cubicBezTo>
                  <a:pt x="448" y="514"/>
                  <a:pt x="448" y="514"/>
                  <a:pt x="448" y="514"/>
                </a:cubicBezTo>
                <a:cubicBezTo>
                  <a:pt x="448" y="514"/>
                  <a:pt x="449" y="513"/>
                  <a:pt x="449" y="513"/>
                </a:cubicBezTo>
                <a:cubicBezTo>
                  <a:pt x="450" y="511"/>
                  <a:pt x="450" y="511"/>
                  <a:pt x="450" y="511"/>
                </a:cubicBezTo>
                <a:cubicBezTo>
                  <a:pt x="449" y="512"/>
                  <a:pt x="448" y="512"/>
                  <a:pt x="446" y="513"/>
                </a:cubicBezTo>
                <a:cubicBezTo>
                  <a:pt x="446" y="513"/>
                  <a:pt x="446" y="513"/>
                  <a:pt x="446" y="513"/>
                </a:cubicBezTo>
                <a:cubicBezTo>
                  <a:pt x="444" y="515"/>
                  <a:pt x="441" y="518"/>
                  <a:pt x="439" y="521"/>
                </a:cubicBezTo>
                <a:cubicBezTo>
                  <a:pt x="439" y="522"/>
                  <a:pt x="439" y="522"/>
                  <a:pt x="439" y="522"/>
                </a:cubicBezTo>
                <a:lnTo>
                  <a:pt x="441" y="519"/>
                </a:lnTo>
                <a:close/>
                <a:moveTo>
                  <a:pt x="450" y="511"/>
                </a:moveTo>
                <a:cubicBezTo>
                  <a:pt x="450" y="511"/>
                  <a:pt x="450" y="511"/>
                  <a:pt x="450" y="511"/>
                </a:cubicBezTo>
                <a:cubicBezTo>
                  <a:pt x="451" y="511"/>
                  <a:pt x="451" y="511"/>
                  <a:pt x="451" y="511"/>
                </a:cubicBezTo>
                <a:cubicBezTo>
                  <a:pt x="451" y="511"/>
                  <a:pt x="451" y="511"/>
                  <a:pt x="451" y="511"/>
                </a:cubicBezTo>
                <a:cubicBezTo>
                  <a:pt x="451" y="511"/>
                  <a:pt x="451" y="511"/>
                  <a:pt x="451" y="511"/>
                </a:cubicBezTo>
                <a:cubicBezTo>
                  <a:pt x="452" y="507"/>
                  <a:pt x="454" y="502"/>
                  <a:pt x="455" y="497"/>
                </a:cubicBezTo>
                <a:cubicBezTo>
                  <a:pt x="454" y="498"/>
                  <a:pt x="454" y="498"/>
                  <a:pt x="454" y="498"/>
                </a:cubicBezTo>
                <a:cubicBezTo>
                  <a:pt x="452" y="503"/>
                  <a:pt x="451" y="507"/>
                  <a:pt x="450" y="511"/>
                </a:cubicBezTo>
                <a:close/>
                <a:moveTo>
                  <a:pt x="444" y="530"/>
                </a:moveTo>
                <a:cubicBezTo>
                  <a:pt x="447" y="525"/>
                  <a:pt x="449" y="519"/>
                  <a:pt x="450" y="513"/>
                </a:cubicBezTo>
                <a:cubicBezTo>
                  <a:pt x="450" y="513"/>
                  <a:pt x="450" y="513"/>
                  <a:pt x="450" y="513"/>
                </a:cubicBezTo>
                <a:cubicBezTo>
                  <a:pt x="450" y="513"/>
                  <a:pt x="450" y="513"/>
                  <a:pt x="449" y="513"/>
                </a:cubicBezTo>
                <a:cubicBezTo>
                  <a:pt x="448" y="518"/>
                  <a:pt x="446" y="524"/>
                  <a:pt x="444" y="529"/>
                </a:cubicBezTo>
                <a:lnTo>
                  <a:pt x="444" y="530"/>
                </a:lnTo>
                <a:close/>
                <a:moveTo>
                  <a:pt x="451" y="511"/>
                </a:moveTo>
                <a:cubicBezTo>
                  <a:pt x="450" y="511"/>
                  <a:pt x="450" y="511"/>
                  <a:pt x="450" y="511"/>
                </a:cubicBezTo>
                <a:cubicBezTo>
                  <a:pt x="450" y="511"/>
                  <a:pt x="450" y="511"/>
                  <a:pt x="450" y="511"/>
                </a:cubicBezTo>
                <a:cubicBezTo>
                  <a:pt x="449" y="513"/>
                  <a:pt x="449" y="513"/>
                  <a:pt x="449" y="513"/>
                </a:cubicBezTo>
                <a:cubicBezTo>
                  <a:pt x="450" y="513"/>
                  <a:pt x="450" y="513"/>
                  <a:pt x="450" y="513"/>
                </a:cubicBezTo>
                <a:cubicBezTo>
                  <a:pt x="450" y="513"/>
                  <a:pt x="450" y="513"/>
                  <a:pt x="450" y="513"/>
                </a:cubicBezTo>
                <a:cubicBezTo>
                  <a:pt x="451" y="511"/>
                  <a:pt x="451" y="511"/>
                  <a:pt x="451" y="511"/>
                </a:cubicBezTo>
                <a:cubicBezTo>
                  <a:pt x="451" y="511"/>
                  <a:pt x="451" y="511"/>
                  <a:pt x="451" y="511"/>
                </a:cubicBezTo>
                <a:close/>
                <a:moveTo>
                  <a:pt x="443" y="528"/>
                </a:moveTo>
                <a:cubicBezTo>
                  <a:pt x="445" y="523"/>
                  <a:pt x="446" y="519"/>
                  <a:pt x="448" y="514"/>
                </a:cubicBezTo>
                <a:cubicBezTo>
                  <a:pt x="447" y="514"/>
                  <a:pt x="447" y="514"/>
                  <a:pt x="447" y="514"/>
                </a:cubicBezTo>
                <a:cubicBezTo>
                  <a:pt x="447" y="515"/>
                  <a:pt x="447" y="515"/>
                  <a:pt x="446" y="515"/>
                </a:cubicBezTo>
                <a:cubicBezTo>
                  <a:pt x="445" y="519"/>
                  <a:pt x="444" y="523"/>
                  <a:pt x="442" y="527"/>
                </a:cubicBezTo>
                <a:lnTo>
                  <a:pt x="443" y="528"/>
                </a:lnTo>
                <a:close/>
                <a:moveTo>
                  <a:pt x="448" y="514"/>
                </a:moveTo>
                <a:cubicBezTo>
                  <a:pt x="448" y="513"/>
                  <a:pt x="448" y="513"/>
                  <a:pt x="448" y="513"/>
                </a:cubicBezTo>
                <a:cubicBezTo>
                  <a:pt x="447" y="514"/>
                  <a:pt x="447" y="514"/>
                  <a:pt x="447" y="514"/>
                </a:cubicBezTo>
                <a:cubicBezTo>
                  <a:pt x="446" y="515"/>
                  <a:pt x="446" y="515"/>
                  <a:pt x="446" y="515"/>
                </a:cubicBezTo>
                <a:cubicBezTo>
                  <a:pt x="447" y="515"/>
                  <a:pt x="447" y="515"/>
                  <a:pt x="447" y="514"/>
                </a:cubicBezTo>
                <a:lnTo>
                  <a:pt x="448" y="514"/>
                </a:lnTo>
                <a:close/>
                <a:moveTo>
                  <a:pt x="441" y="525"/>
                </a:moveTo>
                <a:cubicBezTo>
                  <a:pt x="442" y="522"/>
                  <a:pt x="443" y="520"/>
                  <a:pt x="444" y="517"/>
                </a:cubicBezTo>
                <a:cubicBezTo>
                  <a:pt x="444" y="517"/>
                  <a:pt x="443" y="518"/>
                  <a:pt x="442" y="519"/>
                </a:cubicBezTo>
                <a:cubicBezTo>
                  <a:pt x="440" y="524"/>
                  <a:pt x="440" y="524"/>
                  <a:pt x="440" y="524"/>
                </a:cubicBezTo>
                <a:lnTo>
                  <a:pt x="441" y="525"/>
                </a:lnTo>
                <a:close/>
                <a:moveTo>
                  <a:pt x="445" y="515"/>
                </a:moveTo>
                <a:cubicBezTo>
                  <a:pt x="443" y="517"/>
                  <a:pt x="443" y="517"/>
                  <a:pt x="443" y="517"/>
                </a:cubicBezTo>
                <a:cubicBezTo>
                  <a:pt x="442" y="519"/>
                  <a:pt x="442" y="519"/>
                  <a:pt x="442" y="519"/>
                </a:cubicBezTo>
                <a:cubicBezTo>
                  <a:pt x="443" y="518"/>
                  <a:pt x="444" y="517"/>
                  <a:pt x="444" y="517"/>
                </a:cubicBezTo>
                <a:lnTo>
                  <a:pt x="445" y="515"/>
                </a:lnTo>
                <a:close/>
                <a:moveTo>
                  <a:pt x="440" y="523"/>
                </a:moveTo>
                <a:cubicBezTo>
                  <a:pt x="440" y="522"/>
                  <a:pt x="440" y="522"/>
                  <a:pt x="440" y="522"/>
                </a:cubicBezTo>
                <a:cubicBezTo>
                  <a:pt x="439" y="523"/>
                  <a:pt x="439" y="523"/>
                  <a:pt x="439" y="523"/>
                </a:cubicBezTo>
                <a:lnTo>
                  <a:pt x="440" y="523"/>
                </a:lnTo>
                <a:close/>
                <a:moveTo>
                  <a:pt x="440" y="522"/>
                </a:moveTo>
                <a:cubicBezTo>
                  <a:pt x="441" y="519"/>
                  <a:pt x="441" y="519"/>
                  <a:pt x="441" y="519"/>
                </a:cubicBezTo>
                <a:cubicBezTo>
                  <a:pt x="439" y="522"/>
                  <a:pt x="439" y="522"/>
                  <a:pt x="439" y="522"/>
                </a:cubicBezTo>
                <a:cubicBezTo>
                  <a:pt x="439" y="523"/>
                  <a:pt x="439" y="523"/>
                  <a:pt x="439" y="523"/>
                </a:cubicBezTo>
                <a:lnTo>
                  <a:pt x="440" y="522"/>
                </a:lnTo>
                <a:close/>
                <a:moveTo>
                  <a:pt x="449" y="538"/>
                </a:moveTo>
                <a:cubicBezTo>
                  <a:pt x="450" y="535"/>
                  <a:pt x="451" y="533"/>
                  <a:pt x="452" y="531"/>
                </a:cubicBezTo>
                <a:cubicBezTo>
                  <a:pt x="452" y="529"/>
                  <a:pt x="453" y="527"/>
                  <a:pt x="453" y="525"/>
                </a:cubicBezTo>
                <a:cubicBezTo>
                  <a:pt x="451" y="529"/>
                  <a:pt x="450" y="533"/>
                  <a:pt x="448" y="537"/>
                </a:cubicBezTo>
                <a:lnTo>
                  <a:pt x="449" y="538"/>
                </a:lnTo>
                <a:close/>
                <a:moveTo>
                  <a:pt x="453" y="528"/>
                </a:moveTo>
                <a:cubicBezTo>
                  <a:pt x="454" y="522"/>
                  <a:pt x="454" y="522"/>
                  <a:pt x="454" y="522"/>
                </a:cubicBezTo>
                <a:cubicBezTo>
                  <a:pt x="453" y="525"/>
                  <a:pt x="453" y="525"/>
                  <a:pt x="453" y="525"/>
                </a:cubicBezTo>
                <a:cubicBezTo>
                  <a:pt x="453" y="527"/>
                  <a:pt x="452" y="529"/>
                  <a:pt x="452" y="531"/>
                </a:cubicBezTo>
                <a:lnTo>
                  <a:pt x="453" y="528"/>
                </a:lnTo>
                <a:close/>
                <a:moveTo>
                  <a:pt x="447" y="535"/>
                </a:moveTo>
                <a:cubicBezTo>
                  <a:pt x="449" y="531"/>
                  <a:pt x="451" y="526"/>
                  <a:pt x="453" y="521"/>
                </a:cubicBezTo>
                <a:cubicBezTo>
                  <a:pt x="453" y="520"/>
                  <a:pt x="453" y="520"/>
                  <a:pt x="452" y="519"/>
                </a:cubicBezTo>
                <a:cubicBezTo>
                  <a:pt x="451" y="524"/>
                  <a:pt x="449" y="529"/>
                  <a:pt x="447" y="534"/>
                </a:cubicBezTo>
                <a:lnTo>
                  <a:pt x="447" y="535"/>
                </a:lnTo>
                <a:close/>
                <a:moveTo>
                  <a:pt x="453" y="520"/>
                </a:moveTo>
                <a:cubicBezTo>
                  <a:pt x="453" y="517"/>
                  <a:pt x="453" y="517"/>
                  <a:pt x="453" y="517"/>
                </a:cubicBezTo>
                <a:cubicBezTo>
                  <a:pt x="452" y="519"/>
                  <a:pt x="452" y="519"/>
                  <a:pt x="452" y="519"/>
                </a:cubicBezTo>
                <a:cubicBezTo>
                  <a:pt x="453" y="520"/>
                  <a:pt x="453" y="520"/>
                  <a:pt x="453" y="521"/>
                </a:cubicBezTo>
                <a:lnTo>
                  <a:pt x="453" y="520"/>
                </a:lnTo>
                <a:close/>
                <a:moveTo>
                  <a:pt x="446" y="533"/>
                </a:moveTo>
                <a:cubicBezTo>
                  <a:pt x="448" y="527"/>
                  <a:pt x="450" y="522"/>
                  <a:pt x="452" y="517"/>
                </a:cubicBezTo>
                <a:cubicBezTo>
                  <a:pt x="452" y="516"/>
                  <a:pt x="452" y="515"/>
                  <a:pt x="451" y="515"/>
                </a:cubicBezTo>
                <a:cubicBezTo>
                  <a:pt x="449" y="520"/>
                  <a:pt x="447" y="526"/>
                  <a:pt x="445" y="532"/>
                </a:cubicBezTo>
                <a:lnTo>
                  <a:pt x="446" y="533"/>
                </a:lnTo>
                <a:close/>
                <a:moveTo>
                  <a:pt x="452" y="515"/>
                </a:moveTo>
                <a:cubicBezTo>
                  <a:pt x="452" y="513"/>
                  <a:pt x="452" y="513"/>
                  <a:pt x="452" y="513"/>
                </a:cubicBezTo>
                <a:cubicBezTo>
                  <a:pt x="451" y="515"/>
                  <a:pt x="451" y="515"/>
                  <a:pt x="451" y="515"/>
                </a:cubicBezTo>
                <a:cubicBezTo>
                  <a:pt x="452" y="515"/>
                  <a:pt x="452" y="516"/>
                  <a:pt x="452" y="517"/>
                </a:cubicBezTo>
                <a:lnTo>
                  <a:pt x="452" y="515"/>
                </a:lnTo>
                <a:close/>
                <a:moveTo>
                  <a:pt x="417" y="479"/>
                </a:moveTo>
                <a:cubicBezTo>
                  <a:pt x="421" y="479"/>
                  <a:pt x="424" y="480"/>
                  <a:pt x="427" y="481"/>
                </a:cubicBezTo>
                <a:cubicBezTo>
                  <a:pt x="430" y="481"/>
                  <a:pt x="430" y="481"/>
                  <a:pt x="430" y="481"/>
                </a:cubicBezTo>
                <a:cubicBezTo>
                  <a:pt x="435" y="483"/>
                  <a:pt x="435" y="483"/>
                  <a:pt x="435" y="483"/>
                </a:cubicBezTo>
                <a:cubicBezTo>
                  <a:pt x="432" y="482"/>
                  <a:pt x="432" y="482"/>
                  <a:pt x="432" y="482"/>
                </a:cubicBezTo>
                <a:cubicBezTo>
                  <a:pt x="433" y="483"/>
                  <a:pt x="434" y="483"/>
                  <a:pt x="436" y="484"/>
                </a:cubicBezTo>
                <a:cubicBezTo>
                  <a:pt x="437" y="484"/>
                  <a:pt x="437" y="484"/>
                  <a:pt x="437" y="484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38" y="485"/>
                  <a:pt x="438" y="485"/>
                  <a:pt x="438" y="485"/>
                </a:cubicBezTo>
                <a:cubicBezTo>
                  <a:pt x="438" y="486"/>
                  <a:pt x="439" y="486"/>
                  <a:pt x="440" y="487"/>
                </a:cubicBezTo>
                <a:cubicBezTo>
                  <a:pt x="441" y="487"/>
                  <a:pt x="441" y="487"/>
                  <a:pt x="441" y="487"/>
                </a:cubicBezTo>
                <a:cubicBezTo>
                  <a:pt x="442" y="488"/>
                  <a:pt x="442" y="488"/>
                  <a:pt x="442" y="488"/>
                </a:cubicBezTo>
                <a:cubicBezTo>
                  <a:pt x="441" y="488"/>
                  <a:pt x="441" y="488"/>
                  <a:pt x="441" y="488"/>
                </a:cubicBezTo>
                <a:cubicBezTo>
                  <a:pt x="441" y="488"/>
                  <a:pt x="442" y="488"/>
                  <a:pt x="442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0" y="483"/>
                  <a:pt x="430" y="479"/>
                  <a:pt x="418" y="477"/>
                </a:cubicBezTo>
                <a:cubicBezTo>
                  <a:pt x="415" y="477"/>
                  <a:pt x="413" y="477"/>
                  <a:pt x="410" y="476"/>
                </a:cubicBezTo>
                <a:cubicBezTo>
                  <a:pt x="411" y="478"/>
                  <a:pt x="411" y="478"/>
                  <a:pt x="411" y="478"/>
                </a:cubicBezTo>
                <a:cubicBezTo>
                  <a:pt x="414" y="478"/>
                  <a:pt x="416" y="478"/>
                  <a:pt x="417" y="479"/>
                </a:cubicBezTo>
                <a:close/>
                <a:moveTo>
                  <a:pt x="444" y="490"/>
                </a:moveTo>
                <a:cubicBezTo>
                  <a:pt x="442" y="490"/>
                  <a:pt x="442" y="490"/>
                  <a:pt x="442" y="490"/>
                </a:cubicBezTo>
                <a:cubicBezTo>
                  <a:pt x="442" y="490"/>
                  <a:pt x="441" y="491"/>
                  <a:pt x="441" y="491"/>
                </a:cubicBezTo>
                <a:cubicBezTo>
                  <a:pt x="442" y="491"/>
                  <a:pt x="442" y="491"/>
                  <a:pt x="442" y="491"/>
                </a:cubicBezTo>
                <a:cubicBezTo>
                  <a:pt x="441" y="492"/>
                  <a:pt x="441" y="492"/>
                  <a:pt x="441" y="492"/>
                </a:cubicBezTo>
                <a:cubicBezTo>
                  <a:pt x="440" y="492"/>
                  <a:pt x="440" y="492"/>
                  <a:pt x="440" y="492"/>
                </a:cubicBezTo>
                <a:cubicBezTo>
                  <a:pt x="439" y="492"/>
                  <a:pt x="438" y="493"/>
                  <a:pt x="438" y="493"/>
                </a:cubicBezTo>
                <a:cubicBezTo>
                  <a:pt x="439" y="493"/>
                  <a:pt x="439" y="493"/>
                  <a:pt x="439" y="493"/>
                </a:cubicBezTo>
                <a:cubicBezTo>
                  <a:pt x="437" y="494"/>
                  <a:pt x="437" y="494"/>
                  <a:pt x="437" y="494"/>
                </a:cubicBezTo>
                <a:cubicBezTo>
                  <a:pt x="435" y="494"/>
                  <a:pt x="435" y="494"/>
                  <a:pt x="435" y="494"/>
                </a:cubicBezTo>
                <a:cubicBezTo>
                  <a:pt x="434" y="494"/>
                  <a:pt x="433" y="495"/>
                  <a:pt x="432" y="495"/>
                </a:cubicBezTo>
                <a:cubicBezTo>
                  <a:pt x="435" y="495"/>
                  <a:pt x="435" y="495"/>
                  <a:pt x="435" y="495"/>
                </a:cubicBezTo>
                <a:cubicBezTo>
                  <a:pt x="430" y="496"/>
                  <a:pt x="430" y="496"/>
                  <a:pt x="430" y="496"/>
                </a:cubicBezTo>
                <a:cubicBezTo>
                  <a:pt x="427" y="495"/>
                  <a:pt x="427" y="495"/>
                  <a:pt x="427" y="495"/>
                </a:cubicBezTo>
                <a:cubicBezTo>
                  <a:pt x="425" y="495"/>
                  <a:pt x="424" y="495"/>
                  <a:pt x="422" y="495"/>
                </a:cubicBezTo>
                <a:cubicBezTo>
                  <a:pt x="423" y="497"/>
                  <a:pt x="423" y="497"/>
                  <a:pt x="423" y="497"/>
                </a:cubicBezTo>
                <a:cubicBezTo>
                  <a:pt x="433" y="497"/>
                  <a:pt x="441" y="495"/>
                  <a:pt x="444" y="490"/>
                </a:cubicBezTo>
                <a:close/>
                <a:moveTo>
                  <a:pt x="442" y="489"/>
                </a:moveTo>
                <a:cubicBezTo>
                  <a:pt x="433" y="488"/>
                  <a:pt x="425" y="487"/>
                  <a:pt x="417" y="486"/>
                </a:cubicBezTo>
                <a:cubicBezTo>
                  <a:pt x="417" y="487"/>
                  <a:pt x="417" y="487"/>
                  <a:pt x="417" y="487"/>
                </a:cubicBezTo>
                <a:cubicBezTo>
                  <a:pt x="425" y="489"/>
                  <a:pt x="434" y="490"/>
                  <a:pt x="442" y="490"/>
                </a:cubicBezTo>
                <a:cubicBezTo>
                  <a:pt x="442" y="490"/>
                  <a:pt x="442" y="490"/>
                  <a:pt x="443" y="489"/>
                </a:cubicBezTo>
                <a:cubicBezTo>
                  <a:pt x="442" y="489"/>
                  <a:pt x="442" y="489"/>
                  <a:pt x="442" y="489"/>
                </a:cubicBezTo>
                <a:close/>
                <a:moveTo>
                  <a:pt x="444" y="490"/>
                </a:moveTo>
                <a:cubicBezTo>
                  <a:pt x="444" y="490"/>
                  <a:pt x="444" y="490"/>
                  <a:pt x="444" y="490"/>
                </a:cubicBezTo>
                <a:cubicBezTo>
                  <a:pt x="444" y="490"/>
                  <a:pt x="444" y="490"/>
                  <a:pt x="444" y="490"/>
                </a:cubicBezTo>
                <a:cubicBezTo>
                  <a:pt x="448" y="490"/>
                  <a:pt x="453" y="490"/>
                  <a:pt x="457" y="490"/>
                </a:cubicBezTo>
                <a:cubicBezTo>
                  <a:pt x="458" y="489"/>
                  <a:pt x="458" y="489"/>
                  <a:pt x="458" y="489"/>
                </a:cubicBezTo>
                <a:cubicBezTo>
                  <a:pt x="454" y="489"/>
                  <a:pt x="449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lnTo>
                  <a:pt x="444" y="490"/>
                </a:lnTo>
                <a:close/>
                <a:moveTo>
                  <a:pt x="443" y="489"/>
                </a:moveTo>
                <a:cubicBezTo>
                  <a:pt x="442" y="490"/>
                  <a:pt x="442" y="490"/>
                  <a:pt x="442" y="490"/>
                </a:cubicBezTo>
                <a:cubicBezTo>
                  <a:pt x="444" y="490"/>
                  <a:pt x="444" y="490"/>
                  <a:pt x="444" y="490"/>
                </a:cubicBezTo>
                <a:cubicBezTo>
                  <a:pt x="444" y="490"/>
                  <a:pt x="444" y="490"/>
                  <a:pt x="444" y="490"/>
                </a:cubicBezTo>
                <a:cubicBezTo>
                  <a:pt x="444" y="490"/>
                  <a:pt x="444" y="490"/>
                  <a:pt x="444" y="490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4" y="489"/>
                  <a:pt x="444" y="489"/>
                  <a:pt x="444" y="489"/>
                </a:cubicBezTo>
                <a:cubicBezTo>
                  <a:pt x="442" y="489"/>
                  <a:pt x="442" y="489"/>
                  <a:pt x="442" y="489"/>
                </a:cubicBezTo>
                <a:cubicBezTo>
                  <a:pt x="442" y="489"/>
                  <a:pt x="442" y="489"/>
                  <a:pt x="443" y="489"/>
                </a:cubicBezTo>
                <a:close/>
                <a:moveTo>
                  <a:pt x="419" y="490"/>
                </a:moveTo>
                <a:cubicBezTo>
                  <a:pt x="426" y="491"/>
                  <a:pt x="432" y="492"/>
                  <a:pt x="440" y="492"/>
                </a:cubicBezTo>
                <a:cubicBezTo>
                  <a:pt x="440" y="492"/>
                  <a:pt x="440" y="492"/>
                  <a:pt x="440" y="492"/>
                </a:cubicBezTo>
                <a:cubicBezTo>
                  <a:pt x="441" y="491"/>
                  <a:pt x="441" y="491"/>
                  <a:pt x="441" y="491"/>
                </a:cubicBezTo>
                <a:cubicBezTo>
                  <a:pt x="433" y="491"/>
                  <a:pt x="426" y="490"/>
                  <a:pt x="418" y="488"/>
                </a:cubicBezTo>
                <a:lnTo>
                  <a:pt x="419" y="490"/>
                </a:lnTo>
                <a:close/>
                <a:moveTo>
                  <a:pt x="440" y="492"/>
                </a:moveTo>
                <a:cubicBezTo>
                  <a:pt x="441" y="492"/>
                  <a:pt x="441" y="492"/>
                  <a:pt x="441" y="492"/>
                </a:cubicBezTo>
                <a:cubicBezTo>
                  <a:pt x="442" y="491"/>
                  <a:pt x="442" y="491"/>
                  <a:pt x="442" y="491"/>
                </a:cubicBezTo>
                <a:cubicBezTo>
                  <a:pt x="441" y="491"/>
                  <a:pt x="441" y="491"/>
                  <a:pt x="441" y="491"/>
                </a:cubicBezTo>
                <a:cubicBezTo>
                  <a:pt x="440" y="492"/>
                  <a:pt x="440" y="492"/>
                  <a:pt x="440" y="492"/>
                </a:cubicBezTo>
                <a:cubicBezTo>
                  <a:pt x="440" y="492"/>
                  <a:pt x="440" y="492"/>
                  <a:pt x="440" y="492"/>
                </a:cubicBezTo>
                <a:close/>
                <a:moveTo>
                  <a:pt x="420" y="492"/>
                </a:moveTo>
                <a:cubicBezTo>
                  <a:pt x="425" y="493"/>
                  <a:pt x="430" y="494"/>
                  <a:pt x="435" y="494"/>
                </a:cubicBezTo>
                <a:cubicBezTo>
                  <a:pt x="436" y="494"/>
                  <a:pt x="437" y="493"/>
                  <a:pt x="438" y="493"/>
                </a:cubicBezTo>
                <a:cubicBezTo>
                  <a:pt x="431" y="493"/>
                  <a:pt x="425" y="492"/>
                  <a:pt x="420" y="491"/>
                </a:cubicBezTo>
                <a:lnTo>
                  <a:pt x="420" y="492"/>
                </a:lnTo>
                <a:close/>
                <a:moveTo>
                  <a:pt x="437" y="494"/>
                </a:moveTo>
                <a:cubicBezTo>
                  <a:pt x="439" y="493"/>
                  <a:pt x="439" y="493"/>
                  <a:pt x="439" y="493"/>
                </a:cubicBezTo>
                <a:cubicBezTo>
                  <a:pt x="438" y="493"/>
                  <a:pt x="438" y="493"/>
                  <a:pt x="438" y="493"/>
                </a:cubicBezTo>
                <a:cubicBezTo>
                  <a:pt x="437" y="493"/>
                  <a:pt x="436" y="494"/>
                  <a:pt x="435" y="494"/>
                </a:cubicBezTo>
                <a:lnTo>
                  <a:pt x="437" y="494"/>
                </a:lnTo>
                <a:close/>
                <a:moveTo>
                  <a:pt x="422" y="495"/>
                </a:moveTo>
                <a:cubicBezTo>
                  <a:pt x="427" y="495"/>
                  <a:pt x="427" y="495"/>
                  <a:pt x="427" y="495"/>
                </a:cubicBezTo>
                <a:cubicBezTo>
                  <a:pt x="429" y="495"/>
                  <a:pt x="430" y="495"/>
                  <a:pt x="432" y="495"/>
                </a:cubicBezTo>
                <a:cubicBezTo>
                  <a:pt x="428" y="495"/>
                  <a:pt x="425" y="494"/>
                  <a:pt x="421" y="493"/>
                </a:cubicBezTo>
                <a:lnTo>
                  <a:pt x="422" y="495"/>
                </a:lnTo>
                <a:close/>
                <a:moveTo>
                  <a:pt x="430" y="496"/>
                </a:moveTo>
                <a:cubicBezTo>
                  <a:pt x="435" y="495"/>
                  <a:pt x="435" y="495"/>
                  <a:pt x="435" y="495"/>
                </a:cubicBezTo>
                <a:cubicBezTo>
                  <a:pt x="432" y="495"/>
                  <a:pt x="432" y="495"/>
                  <a:pt x="432" y="495"/>
                </a:cubicBezTo>
                <a:cubicBezTo>
                  <a:pt x="430" y="495"/>
                  <a:pt x="429" y="495"/>
                  <a:pt x="427" y="495"/>
                </a:cubicBezTo>
                <a:lnTo>
                  <a:pt x="430" y="496"/>
                </a:lnTo>
                <a:close/>
                <a:moveTo>
                  <a:pt x="413" y="480"/>
                </a:moveTo>
                <a:cubicBezTo>
                  <a:pt x="419" y="481"/>
                  <a:pt x="425" y="482"/>
                  <a:pt x="432" y="482"/>
                </a:cubicBezTo>
                <a:cubicBezTo>
                  <a:pt x="431" y="482"/>
                  <a:pt x="429" y="481"/>
                  <a:pt x="427" y="481"/>
                </a:cubicBezTo>
                <a:cubicBezTo>
                  <a:pt x="422" y="480"/>
                  <a:pt x="417" y="479"/>
                  <a:pt x="412" y="478"/>
                </a:cubicBezTo>
                <a:lnTo>
                  <a:pt x="413" y="480"/>
                </a:lnTo>
                <a:close/>
                <a:moveTo>
                  <a:pt x="435" y="483"/>
                </a:moveTo>
                <a:cubicBezTo>
                  <a:pt x="430" y="481"/>
                  <a:pt x="430" y="481"/>
                  <a:pt x="430" y="481"/>
                </a:cubicBezTo>
                <a:cubicBezTo>
                  <a:pt x="427" y="481"/>
                  <a:pt x="427" y="481"/>
                  <a:pt x="427" y="481"/>
                </a:cubicBezTo>
                <a:cubicBezTo>
                  <a:pt x="429" y="481"/>
                  <a:pt x="431" y="482"/>
                  <a:pt x="432" y="482"/>
                </a:cubicBezTo>
                <a:lnTo>
                  <a:pt x="435" y="483"/>
                </a:lnTo>
                <a:close/>
                <a:moveTo>
                  <a:pt x="414" y="482"/>
                </a:moveTo>
                <a:cubicBezTo>
                  <a:pt x="422" y="484"/>
                  <a:pt x="430" y="485"/>
                  <a:pt x="438" y="485"/>
                </a:cubicBezTo>
                <a:cubicBezTo>
                  <a:pt x="437" y="485"/>
                  <a:pt x="436" y="484"/>
                  <a:pt x="436" y="484"/>
                </a:cubicBezTo>
                <a:cubicBezTo>
                  <a:pt x="428" y="483"/>
                  <a:pt x="421" y="482"/>
                  <a:pt x="413" y="481"/>
                </a:cubicBezTo>
                <a:lnTo>
                  <a:pt x="414" y="482"/>
                </a:lnTo>
                <a:close/>
                <a:moveTo>
                  <a:pt x="440" y="485"/>
                </a:moveTo>
                <a:cubicBezTo>
                  <a:pt x="437" y="484"/>
                  <a:pt x="437" y="484"/>
                  <a:pt x="437" y="484"/>
                </a:cubicBezTo>
                <a:cubicBezTo>
                  <a:pt x="436" y="484"/>
                  <a:pt x="436" y="484"/>
                  <a:pt x="436" y="484"/>
                </a:cubicBezTo>
                <a:cubicBezTo>
                  <a:pt x="436" y="484"/>
                  <a:pt x="437" y="485"/>
                  <a:pt x="438" y="485"/>
                </a:cubicBezTo>
                <a:lnTo>
                  <a:pt x="440" y="485"/>
                </a:lnTo>
                <a:close/>
                <a:moveTo>
                  <a:pt x="416" y="485"/>
                </a:moveTo>
                <a:cubicBezTo>
                  <a:pt x="424" y="486"/>
                  <a:pt x="432" y="487"/>
                  <a:pt x="441" y="488"/>
                </a:cubicBezTo>
                <a:cubicBezTo>
                  <a:pt x="441" y="487"/>
                  <a:pt x="440" y="487"/>
                  <a:pt x="440" y="487"/>
                </a:cubicBezTo>
                <a:cubicBezTo>
                  <a:pt x="431" y="486"/>
                  <a:pt x="423" y="485"/>
                  <a:pt x="415" y="483"/>
                </a:cubicBezTo>
                <a:lnTo>
                  <a:pt x="416" y="485"/>
                </a:lnTo>
                <a:close/>
                <a:moveTo>
                  <a:pt x="442" y="488"/>
                </a:moveTo>
                <a:cubicBezTo>
                  <a:pt x="441" y="487"/>
                  <a:pt x="441" y="487"/>
                  <a:pt x="441" y="487"/>
                </a:cubicBezTo>
                <a:cubicBezTo>
                  <a:pt x="440" y="487"/>
                  <a:pt x="440" y="487"/>
                  <a:pt x="440" y="487"/>
                </a:cubicBezTo>
                <a:cubicBezTo>
                  <a:pt x="440" y="487"/>
                  <a:pt x="441" y="487"/>
                  <a:pt x="441" y="488"/>
                </a:cubicBezTo>
                <a:lnTo>
                  <a:pt x="442" y="488"/>
                </a:lnTo>
                <a:close/>
                <a:moveTo>
                  <a:pt x="460" y="490"/>
                </a:moveTo>
                <a:cubicBezTo>
                  <a:pt x="457" y="490"/>
                  <a:pt x="457" y="490"/>
                  <a:pt x="457" y="490"/>
                </a:cubicBezTo>
                <a:cubicBezTo>
                  <a:pt x="449" y="497"/>
                  <a:pt x="440" y="503"/>
                  <a:pt x="431" y="509"/>
                </a:cubicBezTo>
                <a:cubicBezTo>
                  <a:pt x="433" y="513"/>
                  <a:pt x="433" y="513"/>
                  <a:pt x="433" y="513"/>
                </a:cubicBezTo>
                <a:cubicBezTo>
                  <a:pt x="440" y="508"/>
                  <a:pt x="447" y="503"/>
                  <a:pt x="454" y="498"/>
                </a:cubicBezTo>
                <a:cubicBezTo>
                  <a:pt x="454" y="495"/>
                  <a:pt x="454" y="495"/>
                  <a:pt x="454" y="495"/>
                </a:cubicBezTo>
                <a:cubicBezTo>
                  <a:pt x="456" y="494"/>
                  <a:pt x="456" y="494"/>
                  <a:pt x="456" y="494"/>
                </a:cubicBezTo>
                <a:cubicBezTo>
                  <a:pt x="455" y="497"/>
                  <a:pt x="455" y="497"/>
                  <a:pt x="455" y="497"/>
                </a:cubicBezTo>
                <a:cubicBezTo>
                  <a:pt x="461" y="492"/>
                  <a:pt x="467" y="487"/>
                  <a:pt x="473" y="482"/>
                </a:cubicBezTo>
                <a:cubicBezTo>
                  <a:pt x="470" y="479"/>
                  <a:pt x="470" y="479"/>
                  <a:pt x="470" y="479"/>
                </a:cubicBezTo>
                <a:cubicBezTo>
                  <a:pt x="466" y="482"/>
                  <a:pt x="462" y="486"/>
                  <a:pt x="458" y="489"/>
                </a:cubicBezTo>
                <a:cubicBezTo>
                  <a:pt x="462" y="489"/>
                  <a:pt x="462" y="489"/>
                  <a:pt x="462" y="489"/>
                </a:cubicBezTo>
                <a:lnTo>
                  <a:pt x="460" y="490"/>
                </a:lnTo>
                <a:close/>
                <a:moveTo>
                  <a:pt x="454" y="495"/>
                </a:moveTo>
                <a:cubicBezTo>
                  <a:pt x="454" y="498"/>
                  <a:pt x="454" y="498"/>
                  <a:pt x="454" y="498"/>
                </a:cubicBezTo>
                <a:cubicBezTo>
                  <a:pt x="455" y="497"/>
                  <a:pt x="455" y="497"/>
                  <a:pt x="455" y="497"/>
                </a:cubicBezTo>
                <a:cubicBezTo>
                  <a:pt x="456" y="494"/>
                  <a:pt x="456" y="494"/>
                  <a:pt x="456" y="494"/>
                </a:cubicBezTo>
                <a:lnTo>
                  <a:pt x="454" y="495"/>
                </a:lnTo>
                <a:close/>
                <a:moveTo>
                  <a:pt x="460" y="490"/>
                </a:moveTo>
                <a:cubicBezTo>
                  <a:pt x="462" y="489"/>
                  <a:pt x="462" y="489"/>
                  <a:pt x="462" y="489"/>
                </a:cubicBezTo>
                <a:cubicBezTo>
                  <a:pt x="458" y="489"/>
                  <a:pt x="458" y="489"/>
                  <a:pt x="458" y="489"/>
                </a:cubicBezTo>
                <a:cubicBezTo>
                  <a:pt x="457" y="490"/>
                  <a:pt x="457" y="490"/>
                  <a:pt x="457" y="490"/>
                </a:cubicBezTo>
                <a:lnTo>
                  <a:pt x="460" y="490"/>
                </a:lnTo>
                <a:close/>
                <a:moveTo>
                  <a:pt x="448" y="542"/>
                </a:moveTo>
                <a:cubicBezTo>
                  <a:pt x="447" y="545"/>
                  <a:pt x="444" y="550"/>
                  <a:pt x="442" y="554"/>
                </a:cubicBezTo>
                <a:cubicBezTo>
                  <a:pt x="440" y="557"/>
                  <a:pt x="440" y="557"/>
                  <a:pt x="440" y="557"/>
                </a:cubicBezTo>
                <a:cubicBezTo>
                  <a:pt x="438" y="560"/>
                  <a:pt x="436" y="563"/>
                  <a:pt x="434" y="565"/>
                </a:cubicBezTo>
                <a:cubicBezTo>
                  <a:pt x="437" y="560"/>
                  <a:pt x="437" y="560"/>
                  <a:pt x="437" y="560"/>
                </a:cubicBezTo>
                <a:cubicBezTo>
                  <a:pt x="436" y="562"/>
                  <a:pt x="434" y="563"/>
                  <a:pt x="433" y="565"/>
                </a:cubicBezTo>
                <a:cubicBezTo>
                  <a:pt x="432" y="567"/>
                  <a:pt x="432" y="567"/>
                  <a:pt x="432" y="567"/>
                </a:cubicBezTo>
                <a:cubicBezTo>
                  <a:pt x="428" y="571"/>
                  <a:pt x="428" y="571"/>
                  <a:pt x="428" y="571"/>
                </a:cubicBezTo>
                <a:cubicBezTo>
                  <a:pt x="430" y="568"/>
                  <a:pt x="430" y="568"/>
                  <a:pt x="430" y="568"/>
                </a:cubicBezTo>
                <a:cubicBezTo>
                  <a:pt x="429" y="569"/>
                  <a:pt x="428" y="570"/>
                  <a:pt x="427" y="571"/>
                </a:cubicBezTo>
                <a:cubicBezTo>
                  <a:pt x="426" y="572"/>
                  <a:pt x="426" y="572"/>
                  <a:pt x="426" y="572"/>
                </a:cubicBezTo>
                <a:cubicBezTo>
                  <a:pt x="423" y="574"/>
                  <a:pt x="423" y="574"/>
                  <a:pt x="423" y="574"/>
                </a:cubicBezTo>
                <a:cubicBezTo>
                  <a:pt x="424" y="572"/>
                  <a:pt x="424" y="572"/>
                  <a:pt x="424" y="572"/>
                </a:cubicBezTo>
                <a:cubicBezTo>
                  <a:pt x="423" y="573"/>
                  <a:pt x="423" y="573"/>
                  <a:pt x="422" y="574"/>
                </a:cubicBezTo>
                <a:cubicBezTo>
                  <a:pt x="421" y="575"/>
                  <a:pt x="421" y="575"/>
                  <a:pt x="421" y="575"/>
                </a:cubicBezTo>
                <a:cubicBezTo>
                  <a:pt x="420" y="574"/>
                  <a:pt x="420" y="574"/>
                  <a:pt x="420" y="574"/>
                </a:cubicBezTo>
                <a:cubicBezTo>
                  <a:pt x="421" y="573"/>
                  <a:pt x="421" y="573"/>
                  <a:pt x="421" y="573"/>
                </a:cubicBezTo>
                <a:cubicBezTo>
                  <a:pt x="421" y="573"/>
                  <a:pt x="421" y="572"/>
                  <a:pt x="421" y="571"/>
                </a:cubicBezTo>
                <a:cubicBezTo>
                  <a:pt x="420" y="573"/>
                  <a:pt x="420" y="573"/>
                  <a:pt x="420" y="573"/>
                </a:cubicBezTo>
                <a:cubicBezTo>
                  <a:pt x="420" y="570"/>
                  <a:pt x="420" y="570"/>
                  <a:pt x="420" y="570"/>
                </a:cubicBezTo>
                <a:cubicBezTo>
                  <a:pt x="421" y="568"/>
                  <a:pt x="421" y="568"/>
                  <a:pt x="421" y="568"/>
                </a:cubicBezTo>
                <a:cubicBezTo>
                  <a:pt x="421" y="567"/>
                  <a:pt x="421" y="566"/>
                  <a:pt x="422" y="565"/>
                </a:cubicBezTo>
                <a:cubicBezTo>
                  <a:pt x="420" y="568"/>
                  <a:pt x="420" y="568"/>
                  <a:pt x="420" y="568"/>
                </a:cubicBezTo>
                <a:cubicBezTo>
                  <a:pt x="421" y="563"/>
                  <a:pt x="421" y="563"/>
                  <a:pt x="421" y="563"/>
                </a:cubicBezTo>
                <a:cubicBezTo>
                  <a:pt x="423" y="561"/>
                  <a:pt x="423" y="561"/>
                  <a:pt x="423" y="561"/>
                </a:cubicBezTo>
                <a:cubicBezTo>
                  <a:pt x="423" y="559"/>
                  <a:pt x="424" y="557"/>
                  <a:pt x="424" y="555"/>
                </a:cubicBezTo>
                <a:cubicBezTo>
                  <a:pt x="423" y="558"/>
                  <a:pt x="423" y="558"/>
                  <a:pt x="423" y="558"/>
                </a:cubicBezTo>
                <a:cubicBezTo>
                  <a:pt x="424" y="553"/>
                  <a:pt x="424" y="553"/>
                  <a:pt x="424" y="553"/>
                </a:cubicBezTo>
                <a:cubicBezTo>
                  <a:pt x="427" y="549"/>
                  <a:pt x="427" y="549"/>
                  <a:pt x="427" y="549"/>
                </a:cubicBezTo>
                <a:cubicBezTo>
                  <a:pt x="428" y="544"/>
                  <a:pt x="430" y="540"/>
                  <a:pt x="432" y="537"/>
                </a:cubicBezTo>
                <a:cubicBezTo>
                  <a:pt x="433" y="533"/>
                  <a:pt x="435" y="529"/>
                  <a:pt x="437" y="526"/>
                </a:cubicBezTo>
                <a:cubicBezTo>
                  <a:pt x="438" y="523"/>
                  <a:pt x="438" y="523"/>
                  <a:pt x="438" y="523"/>
                </a:cubicBezTo>
                <a:cubicBezTo>
                  <a:pt x="439" y="522"/>
                  <a:pt x="439" y="522"/>
                  <a:pt x="439" y="522"/>
                </a:cubicBezTo>
                <a:cubicBezTo>
                  <a:pt x="439" y="521"/>
                  <a:pt x="439" y="521"/>
                  <a:pt x="439" y="521"/>
                </a:cubicBezTo>
                <a:cubicBezTo>
                  <a:pt x="436" y="525"/>
                  <a:pt x="433" y="530"/>
                  <a:pt x="430" y="536"/>
                </a:cubicBezTo>
                <a:cubicBezTo>
                  <a:pt x="427" y="542"/>
                  <a:pt x="424" y="550"/>
                  <a:pt x="422" y="558"/>
                </a:cubicBezTo>
                <a:cubicBezTo>
                  <a:pt x="419" y="565"/>
                  <a:pt x="418" y="572"/>
                  <a:pt x="419" y="575"/>
                </a:cubicBezTo>
                <a:cubicBezTo>
                  <a:pt x="420" y="576"/>
                  <a:pt x="420" y="576"/>
                  <a:pt x="420" y="576"/>
                </a:cubicBezTo>
                <a:cubicBezTo>
                  <a:pt x="420" y="576"/>
                  <a:pt x="420" y="576"/>
                  <a:pt x="420" y="576"/>
                </a:cubicBezTo>
                <a:cubicBezTo>
                  <a:pt x="425" y="575"/>
                  <a:pt x="431" y="570"/>
                  <a:pt x="436" y="563"/>
                </a:cubicBezTo>
                <a:cubicBezTo>
                  <a:pt x="442" y="557"/>
                  <a:pt x="447" y="549"/>
                  <a:pt x="450" y="542"/>
                </a:cubicBezTo>
                <a:cubicBezTo>
                  <a:pt x="451" y="540"/>
                  <a:pt x="451" y="540"/>
                  <a:pt x="451" y="540"/>
                </a:cubicBezTo>
                <a:cubicBezTo>
                  <a:pt x="449" y="539"/>
                  <a:pt x="449" y="539"/>
                  <a:pt x="449" y="539"/>
                </a:cubicBezTo>
                <a:cubicBezTo>
                  <a:pt x="449" y="540"/>
                  <a:pt x="449" y="541"/>
                  <a:pt x="448" y="542"/>
                </a:cubicBezTo>
                <a:close/>
                <a:moveTo>
                  <a:pt x="444" y="529"/>
                </a:moveTo>
                <a:cubicBezTo>
                  <a:pt x="438" y="544"/>
                  <a:pt x="430" y="559"/>
                  <a:pt x="421" y="573"/>
                </a:cubicBezTo>
                <a:cubicBezTo>
                  <a:pt x="421" y="574"/>
                  <a:pt x="421" y="574"/>
                  <a:pt x="421" y="574"/>
                </a:cubicBezTo>
                <a:cubicBezTo>
                  <a:pt x="421" y="574"/>
                  <a:pt x="421" y="574"/>
                  <a:pt x="422" y="574"/>
                </a:cubicBezTo>
                <a:cubicBezTo>
                  <a:pt x="422" y="574"/>
                  <a:pt x="422" y="574"/>
                  <a:pt x="422" y="574"/>
                </a:cubicBezTo>
                <a:cubicBezTo>
                  <a:pt x="431" y="560"/>
                  <a:pt x="438" y="545"/>
                  <a:pt x="444" y="530"/>
                </a:cubicBezTo>
                <a:lnTo>
                  <a:pt x="444" y="529"/>
                </a:lnTo>
                <a:close/>
                <a:moveTo>
                  <a:pt x="421" y="574"/>
                </a:moveTo>
                <a:cubicBezTo>
                  <a:pt x="421" y="574"/>
                  <a:pt x="421" y="574"/>
                  <a:pt x="421" y="573"/>
                </a:cubicBezTo>
                <a:cubicBezTo>
                  <a:pt x="420" y="574"/>
                  <a:pt x="420" y="574"/>
                  <a:pt x="420" y="574"/>
                </a:cubicBezTo>
                <a:cubicBezTo>
                  <a:pt x="421" y="575"/>
                  <a:pt x="421" y="575"/>
                  <a:pt x="421" y="575"/>
                </a:cubicBezTo>
                <a:cubicBezTo>
                  <a:pt x="422" y="574"/>
                  <a:pt x="422" y="574"/>
                  <a:pt x="422" y="574"/>
                </a:cubicBezTo>
                <a:cubicBezTo>
                  <a:pt x="422" y="574"/>
                  <a:pt x="422" y="574"/>
                  <a:pt x="422" y="574"/>
                </a:cubicBezTo>
                <a:cubicBezTo>
                  <a:pt x="421" y="574"/>
                  <a:pt x="421" y="574"/>
                  <a:pt x="421" y="574"/>
                </a:cubicBezTo>
                <a:close/>
                <a:moveTo>
                  <a:pt x="442" y="527"/>
                </a:moveTo>
                <a:cubicBezTo>
                  <a:pt x="436" y="541"/>
                  <a:pt x="429" y="555"/>
                  <a:pt x="421" y="568"/>
                </a:cubicBezTo>
                <a:cubicBezTo>
                  <a:pt x="421" y="569"/>
                  <a:pt x="421" y="570"/>
                  <a:pt x="421" y="571"/>
                </a:cubicBezTo>
                <a:cubicBezTo>
                  <a:pt x="430" y="557"/>
                  <a:pt x="437" y="542"/>
                  <a:pt x="443" y="528"/>
                </a:cubicBezTo>
                <a:lnTo>
                  <a:pt x="442" y="527"/>
                </a:lnTo>
                <a:close/>
                <a:moveTo>
                  <a:pt x="420" y="570"/>
                </a:moveTo>
                <a:cubicBezTo>
                  <a:pt x="420" y="573"/>
                  <a:pt x="420" y="573"/>
                  <a:pt x="420" y="573"/>
                </a:cubicBezTo>
                <a:cubicBezTo>
                  <a:pt x="421" y="571"/>
                  <a:pt x="421" y="571"/>
                  <a:pt x="421" y="571"/>
                </a:cubicBezTo>
                <a:cubicBezTo>
                  <a:pt x="421" y="570"/>
                  <a:pt x="421" y="569"/>
                  <a:pt x="421" y="568"/>
                </a:cubicBezTo>
                <a:lnTo>
                  <a:pt x="420" y="570"/>
                </a:lnTo>
                <a:close/>
                <a:moveTo>
                  <a:pt x="440" y="524"/>
                </a:moveTo>
                <a:cubicBezTo>
                  <a:pt x="436" y="537"/>
                  <a:pt x="430" y="549"/>
                  <a:pt x="423" y="561"/>
                </a:cubicBezTo>
                <a:cubicBezTo>
                  <a:pt x="422" y="562"/>
                  <a:pt x="422" y="564"/>
                  <a:pt x="422" y="565"/>
                </a:cubicBezTo>
                <a:cubicBezTo>
                  <a:pt x="429" y="552"/>
                  <a:pt x="436" y="539"/>
                  <a:pt x="441" y="525"/>
                </a:cubicBezTo>
                <a:lnTo>
                  <a:pt x="440" y="524"/>
                </a:lnTo>
                <a:close/>
                <a:moveTo>
                  <a:pt x="421" y="563"/>
                </a:moveTo>
                <a:cubicBezTo>
                  <a:pt x="420" y="568"/>
                  <a:pt x="420" y="568"/>
                  <a:pt x="420" y="568"/>
                </a:cubicBezTo>
                <a:cubicBezTo>
                  <a:pt x="422" y="565"/>
                  <a:pt x="422" y="565"/>
                  <a:pt x="422" y="565"/>
                </a:cubicBezTo>
                <a:cubicBezTo>
                  <a:pt x="422" y="564"/>
                  <a:pt x="422" y="562"/>
                  <a:pt x="423" y="561"/>
                </a:cubicBezTo>
                <a:lnTo>
                  <a:pt x="421" y="563"/>
                </a:lnTo>
                <a:close/>
                <a:moveTo>
                  <a:pt x="439" y="523"/>
                </a:moveTo>
                <a:cubicBezTo>
                  <a:pt x="439" y="524"/>
                  <a:pt x="438" y="525"/>
                  <a:pt x="437" y="526"/>
                </a:cubicBezTo>
                <a:cubicBezTo>
                  <a:pt x="434" y="534"/>
                  <a:pt x="431" y="541"/>
                  <a:pt x="427" y="549"/>
                </a:cubicBezTo>
                <a:cubicBezTo>
                  <a:pt x="426" y="551"/>
                  <a:pt x="425" y="553"/>
                  <a:pt x="424" y="555"/>
                </a:cubicBezTo>
                <a:cubicBezTo>
                  <a:pt x="430" y="545"/>
                  <a:pt x="435" y="534"/>
                  <a:pt x="440" y="523"/>
                </a:cubicBezTo>
                <a:lnTo>
                  <a:pt x="439" y="523"/>
                </a:lnTo>
                <a:close/>
                <a:moveTo>
                  <a:pt x="424" y="553"/>
                </a:moveTo>
                <a:cubicBezTo>
                  <a:pt x="423" y="558"/>
                  <a:pt x="423" y="558"/>
                  <a:pt x="423" y="558"/>
                </a:cubicBezTo>
                <a:cubicBezTo>
                  <a:pt x="424" y="555"/>
                  <a:pt x="424" y="555"/>
                  <a:pt x="424" y="555"/>
                </a:cubicBezTo>
                <a:cubicBezTo>
                  <a:pt x="425" y="553"/>
                  <a:pt x="426" y="551"/>
                  <a:pt x="427" y="549"/>
                </a:cubicBezTo>
                <a:lnTo>
                  <a:pt x="424" y="553"/>
                </a:lnTo>
                <a:close/>
                <a:moveTo>
                  <a:pt x="439" y="522"/>
                </a:moveTo>
                <a:cubicBezTo>
                  <a:pt x="438" y="523"/>
                  <a:pt x="438" y="523"/>
                  <a:pt x="438" y="523"/>
                </a:cubicBezTo>
                <a:cubicBezTo>
                  <a:pt x="437" y="526"/>
                  <a:pt x="437" y="526"/>
                  <a:pt x="437" y="526"/>
                </a:cubicBezTo>
                <a:cubicBezTo>
                  <a:pt x="438" y="525"/>
                  <a:pt x="439" y="524"/>
                  <a:pt x="439" y="523"/>
                </a:cubicBezTo>
                <a:lnTo>
                  <a:pt x="439" y="522"/>
                </a:lnTo>
                <a:close/>
                <a:moveTo>
                  <a:pt x="448" y="537"/>
                </a:moveTo>
                <a:cubicBezTo>
                  <a:pt x="445" y="544"/>
                  <a:pt x="441" y="552"/>
                  <a:pt x="437" y="560"/>
                </a:cubicBezTo>
                <a:cubicBezTo>
                  <a:pt x="439" y="558"/>
                  <a:pt x="440" y="556"/>
                  <a:pt x="442" y="554"/>
                </a:cubicBezTo>
                <a:cubicBezTo>
                  <a:pt x="444" y="548"/>
                  <a:pt x="447" y="543"/>
                  <a:pt x="449" y="538"/>
                </a:cubicBezTo>
                <a:lnTo>
                  <a:pt x="448" y="537"/>
                </a:lnTo>
                <a:close/>
                <a:moveTo>
                  <a:pt x="434" y="565"/>
                </a:moveTo>
                <a:cubicBezTo>
                  <a:pt x="436" y="563"/>
                  <a:pt x="438" y="560"/>
                  <a:pt x="440" y="557"/>
                </a:cubicBezTo>
                <a:cubicBezTo>
                  <a:pt x="442" y="554"/>
                  <a:pt x="442" y="554"/>
                  <a:pt x="442" y="554"/>
                </a:cubicBezTo>
                <a:cubicBezTo>
                  <a:pt x="440" y="556"/>
                  <a:pt x="439" y="558"/>
                  <a:pt x="437" y="560"/>
                </a:cubicBezTo>
                <a:lnTo>
                  <a:pt x="434" y="565"/>
                </a:lnTo>
                <a:close/>
                <a:moveTo>
                  <a:pt x="447" y="534"/>
                </a:moveTo>
                <a:cubicBezTo>
                  <a:pt x="442" y="546"/>
                  <a:pt x="436" y="557"/>
                  <a:pt x="430" y="568"/>
                </a:cubicBezTo>
                <a:cubicBezTo>
                  <a:pt x="431" y="567"/>
                  <a:pt x="432" y="566"/>
                  <a:pt x="433" y="565"/>
                </a:cubicBezTo>
                <a:cubicBezTo>
                  <a:pt x="438" y="555"/>
                  <a:pt x="443" y="545"/>
                  <a:pt x="447" y="535"/>
                </a:cubicBezTo>
                <a:lnTo>
                  <a:pt x="447" y="534"/>
                </a:lnTo>
                <a:close/>
                <a:moveTo>
                  <a:pt x="428" y="571"/>
                </a:moveTo>
                <a:cubicBezTo>
                  <a:pt x="432" y="567"/>
                  <a:pt x="432" y="567"/>
                  <a:pt x="432" y="567"/>
                </a:cubicBezTo>
                <a:cubicBezTo>
                  <a:pt x="433" y="565"/>
                  <a:pt x="433" y="565"/>
                  <a:pt x="433" y="565"/>
                </a:cubicBezTo>
                <a:cubicBezTo>
                  <a:pt x="432" y="566"/>
                  <a:pt x="431" y="567"/>
                  <a:pt x="430" y="568"/>
                </a:cubicBezTo>
                <a:lnTo>
                  <a:pt x="428" y="571"/>
                </a:lnTo>
                <a:close/>
                <a:moveTo>
                  <a:pt x="445" y="532"/>
                </a:moveTo>
                <a:cubicBezTo>
                  <a:pt x="440" y="545"/>
                  <a:pt x="433" y="559"/>
                  <a:pt x="424" y="572"/>
                </a:cubicBezTo>
                <a:cubicBezTo>
                  <a:pt x="425" y="572"/>
                  <a:pt x="426" y="571"/>
                  <a:pt x="427" y="571"/>
                </a:cubicBezTo>
                <a:cubicBezTo>
                  <a:pt x="434" y="558"/>
                  <a:pt x="441" y="546"/>
                  <a:pt x="446" y="533"/>
                </a:cubicBezTo>
                <a:lnTo>
                  <a:pt x="445" y="532"/>
                </a:lnTo>
                <a:close/>
                <a:moveTo>
                  <a:pt x="423" y="574"/>
                </a:moveTo>
                <a:cubicBezTo>
                  <a:pt x="426" y="572"/>
                  <a:pt x="426" y="572"/>
                  <a:pt x="426" y="572"/>
                </a:cubicBezTo>
                <a:cubicBezTo>
                  <a:pt x="427" y="571"/>
                  <a:pt x="427" y="571"/>
                  <a:pt x="427" y="571"/>
                </a:cubicBezTo>
                <a:cubicBezTo>
                  <a:pt x="426" y="571"/>
                  <a:pt x="425" y="572"/>
                  <a:pt x="424" y="572"/>
                </a:cubicBezTo>
                <a:lnTo>
                  <a:pt x="423" y="574"/>
                </a:lnTo>
                <a:close/>
                <a:moveTo>
                  <a:pt x="416" y="495"/>
                </a:moveTo>
                <a:cubicBezTo>
                  <a:pt x="413" y="494"/>
                  <a:pt x="409" y="493"/>
                  <a:pt x="405" y="491"/>
                </a:cubicBezTo>
                <a:cubicBezTo>
                  <a:pt x="401" y="490"/>
                  <a:pt x="401" y="490"/>
                  <a:pt x="401" y="490"/>
                </a:cubicBezTo>
                <a:cubicBezTo>
                  <a:pt x="397" y="488"/>
                  <a:pt x="397" y="488"/>
                  <a:pt x="397" y="488"/>
                </a:cubicBezTo>
                <a:cubicBezTo>
                  <a:pt x="399" y="489"/>
                  <a:pt x="399" y="489"/>
                  <a:pt x="399" y="489"/>
                </a:cubicBezTo>
                <a:cubicBezTo>
                  <a:pt x="398" y="488"/>
                  <a:pt x="396" y="487"/>
                  <a:pt x="395" y="486"/>
                </a:cubicBezTo>
                <a:cubicBezTo>
                  <a:pt x="393" y="486"/>
                  <a:pt x="393" y="486"/>
                  <a:pt x="393" y="486"/>
                </a:cubicBezTo>
                <a:cubicBezTo>
                  <a:pt x="389" y="484"/>
                  <a:pt x="389" y="484"/>
                  <a:pt x="389" y="484"/>
                </a:cubicBezTo>
                <a:cubicBezTo>
                  <a:pt x="392" y="484"/>
                  <a:pt x="392" y="484"/>
                  <a:pt x="392" y="484"/>
                </a:cubicBezTo>
                <a:cubicBezTo>
                  <a:pt x="391" y="484"/>
                  <a:pt x="390" y="483"/>
                  <a:pt x="389" y="482"/>
                </a:cubicBezTo>
                <a:cubicBezTo>
                  <a:pt x="388" y="482"/>
                  <a:pt x="388" y="482"/>
                  <a:pt x="388" y="482"/>
                </a:cubicBezTo>
                <a:cubicBezTo>
                  <a:pt x="386" y="480"/>
                  <a:pt x="386" y="480"/>
                  <a:pt x="386" y="480"/>
                </a:cubicBezTo>
                <a:cubicBezTo>
                  <a:pt x="387" y="481"/>
                  <a:pt x="387" y="481"/>
                  <a:pt x="387" y="481"/>
                </a:cubicBezTo>
                <a:cubicBezTo>
                  <a:pt x="387" y="480"/>
                  <a:pt x="386" y="480"/>
                  <a:pt x="386" y="479"/>
                </a:cubicBezTo>
                <a:cubicBezTo>
                  <a:pt x="385" y="479"/>
                  <a:pt x="385" y="479"/>
                  <a:pt x="385" y="479"/>
                </a:cubicBezTo>
                <a:cubicBezTo>
                  <a:pt x="385" y="478"/>
                  <a:pt x="385" y="478"/>
                  <a:pt x="385" y="478"/>
                </a:cubicBezTo>
                <a:cubicBezTo>
                  <a:pt x="386" y="478"/>
                  <a:pt x="386" y="478"/>
                  <a:pt x="386" y="478"/>
                </a:cubicBezTo>
                <a:cubicBezTo>
                  <a:pt x="387" y="478"/>
                  <a:pt x="387" y="478"/>
                  <a:pt x="388" y="477"/>
                </a:cubicBezTo>
                <a:cubicBezTo>
                  <a:pt x="386" y="477"/>
                  <a:pt x="386" y="477"/>
                  <a:pt x="386" y="477"/>
                </a:cubicBezTo>
                <a:cubicBezTo>
                  <a:pt x="389" y="477"/>
                  <a:pt x="389" y="477"/>
                  <a:pt x="389" y="477"/>
                </a:cubicBezTo>
                <a:cubicBezTo>
                  <a:pt x="390" y="477"/>
                  <a:pt x="390" y="477"/>
                  <a:pt x="390" y="477"/>
                </a:cubicBezTo>
                <a:cubicBezTo>
                  <a:pt x="391" y="477"/>
                  <a:pt x="392" y="477"/>
                  <a:pt x="393" y="477"/>
                </a:cubicBezTo>
                <a:cubicBezTo>
                  <a:pt x="390" y="476"/>
                  <a:pt x="390" y="476"/>
                  <a:pt x="390" y="476"/>
                </a:cubicBezTo>
                <a:cubicBezTo>
                  <a:pt x="394" y="476"/>
                  <a:pt x="394" y="476"/>
                  <a:pt x="394" y="476"/>
                </a:cubicBezTo>
                <a:cubicBezTo>
                  <a:pt x="396" y="477"/>
                  <a:pt x="396" y="477"/>
                  <a:pt x="396" y="477"/>
                </a:cubicBezTo>
                <a:cubicBezTo>
                  <a:pt x="397" y="477"/>
                  <a:pt x="399" y="477"/>
                  <a:pt x="401" y="477"/>
                </a:cubicBezTo>
                <a:cubicBezTo>
                  <a:pt x="396" y="476"/>
                  <a:pt x="396" y="476"/>
                  <a:pt x="396" y="476"/>
                </a:cubicBezTo>
                <a:cubicBezTo>
                  <a:pt x="398" y="476"/>
                  <a:pt x="401" y="476"/>
                  <a:pt x="403" y="477"/>
                </a:cubicBezTo>
                <a:cubicBezTo>
                  <a:pt x="406" y="477"/>
                  <a:pt x="406" y="477"/>
                  <a:pt x="406" y="477"/>
                </a:cubicBezTo>
                <a:cubicBezTo>
                  <a:pt x="411" y="478"/>
                  <a:pt x="411" y="478"/>
                  <a:pt x="411" y="478"/>
                </a:cubicBezTo>
                <a:cubicBezTo>
                  <a:pt x="410" y="476"/>
                  <a:pt x="410" y="476"/>
                  <a:pt x="410" y="476"/>
                </a:cubicBezTo>
                <a:cubicBezTo>
                  <a:pt x="400" y="475"/>
                  <a:pt x="390" y="475"/>
                  <a:pt x="385" y="477"/>
                </a:cubicBezTo>
                <a:cubicBezTo>
                  <a:pt x="385" y="477"/>
                  <a:pt x="385" y="477"/>
                  <a:pt x="384" y="477"/>
                </a:cubicBezTo>
                <a:cubicBezTo>
                  <a:pt x="384" y="478"/>
                  <a:pt x="384" y="478"/>
                  <a:pt x="384" y="478"/>
                </a:cubicBezTo>
                <a:cubicBezTo>
                  <a:pt x="384" y="478"/>
                  <a:pt x="384" y="478"/>
                  <a:pt x="384" y="478"/>
                </a:cubicBezTo>
                <a:cubicBezTo>
                  <a:pt x="386" y="482"/>
                  <a:pt x="391" y="486"/>
                  <a:pt x="397" y="489"/>
                </a:cubicBezTo>
                <a:cubicBezTo>
                  <a:pt x="403" y="492"/>
                  <a:pt x="410" y="495"/>
                  <a:pt x="416" y="496"/>
                </a:cubicBezTo>
                <a:cubicBezTo>
                  <a:pt x="419" y="497"/>
                  <a:pt x="421" y="497"/>
                  <a:pt x="423" y="497"/>
                </a:cubicBezTo>
                <a:cubicBezTo>
                  <a:pt x="422" y="495"/>
                  <a:pt x="422" y="495"/>
                  <a:pt x="422" y="495"/>
                </a:cubicBezTo>
                <a:cubicBezTo>
                  <a:pt x="420" y="495"/>
                  <a:pt x="418" y="495"/>
                  <a:pt x="416" y="495"/>
                </a:cubicBezTo>
                <a:close/>
                <a:moveTo>
                  <a:pt x="417" y="486"/>
                </a:moveTo>
                <a:cubicBezTo>
                  <a:pt x="406" y="484"/>
                  <a:pt x="396" y="481"/>
                  <a:pt x="386" y="478"/>
                </a:cubicBezTo>
                <a:cubicBezTo>
                  <a:pt x="386" y="478"/>
                  <a:pt x="386" y="478"/>
                  <a:pt x="386" y="478"/>
                </a:cubicBezTo>
                <a:cubicBezTo>
                  <a:pt x="386" y="478"/>
                  <a:pt x="386" y="478"/>
                  <a:pt x="386" y="478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96" y="483"/>
                  <a:pt x="406" y="485"/>
                  <a:pt x="417" y="487"/>
                </a:cubicBezTo>
                <a:lnTo>
                  <a:pt x="417" y="486"/>
                </a:lnTo>
                <a:close/>
                <a:moveTo>
                  <a:pt x="386" y="478"/>
                </a:moveTo>
                <a:cubicBezTo>
                  <a:pt x="386" y="478"/>
                  <a:pt x="386" y="478"/>
                  <a:pt x="386" y="478"/>
                </a:cubicBezTo>
                <a:cubicBezTo>
                  <a:pt x="385" y="478"/>
                  <a:pt x="385" y="478"/>
                  <a:pt x="385" y="478"/>
                </a:cubicBezTo>
                <a:cubicBezTo>
                  <a:pt x="385" y="479"/>
                  <a:pt x="385" y="479"/>
                  <a:pt x="385" y="479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6" y="479"/>
                  <a:pt x="386" y="479"/>
                  <a:pt x="386" y="478"/>
                </a:cubicBezTo>
                <a:cubicBezTo>
                  <a:pt x="386" y="478"/>
                  <a:pt x="386" y="478"/>
                  <a:pt x="386" y="478"/>
                </a:cubicBezTo>
                <a:close/>
                <a:moveTo>
                  <a:pt x="418" y="488"/>
                </a:moveTo>
                <a:cubicBezTo>
                  <a:pt x="407" y="487"/>
                  <a:pt x="397" y="484"/>
                  <a:pt x="387" y="481"/>
                </a:cubicBezTo>
                <a:cubicBezTo>
                  <a:pt x="388" y="481"/>
                  <a:pt x="389" y="482"/>
                  <a:pt x="389" y="482"/>
                </a:cubicBezTo>
                <a:cubicBezTo>
                  <a:pt x="399" y="485"/>
                  <a:pt x="409" y="488"/>
                  <a:pt x="419" y="490"/>
                </a:cubicBezTo>
                <a:lnTo>
                  <a:pt x="418" y="488"/>
                </a:lnTo>
                <a:close/>
                <a:moveTo>
                  <a:pt x="386" y="480"/>
                </a:moveTo>
                <a:cubicBezTo>
                  <a:pt x="388" y="482"/>
                  <a:pt x="388" y="482"/>
                  <a:pt x="388" y="482"/>
                </a:cubicBezTo>
                <a:cubicBezTo>
                  <a:pt x="389" y="482"/>
                  <a:pt x="389" y="482"/>
                  <a:pt x="389" y="482"/>
                </a:cubicBezTo>
                <a:cubicBezTo>
                  <a:pt x="389" y="482"/>
                  <a:pt x="388" y="481"/>
                  <a:pt x="387" y="481"/>
                </a:cubicBezTo>
                <a:lnTo>
                  <a:pt x="386" y="480"/>
                </a:lnTo>
                <a:close/>
                <a:moveTo>
                  <a:pt x="420" y="491"/>
                </a:moveTo>
                <a:cubicBezTo>
                  <a:pt x="410" y="489"/>
                  <a:pt x="401" y="487"/>
                  <a:pt x="392" y="484"/>
                </a:cubicBezTo>
                <a:cubicBezTo>
                  <a:pt x="393" y="485"/>
                  <a:pt x="394" y="486"/>
                  <a:pt x="395" y="486"/>
                </a:cubicBezTo>
                <a:cubicBezTo>
                  <a:pt x="403" y="489"/>
                  <a:pt x="412" y="491"/>
                  <a:pt x="420" y="492"/>
                </a:cubicBezTo>
                <a:lnTo>
                  <a:pt x="420" y="491"/>
                </a:lnTo>
                <a:close/>
                <a:moveTo>
                  <a:pt x="389" y="484"/>
                </a:moveTo>
                <a:cubicBezTo>
                  <a:pt x="393" y="486"/>
                  <a:pt x="393" y="486"/>
                  <a:pt x="393" y="486"/>
                </a:cubicBezTo>
                <a:cubicBezTo>
                  <a:pt x="395" y="486"/>
                  <a:pt x="395" y="486"/>
                  <a:pt x="395" y="486"/>
                </a:cubicBezTo>
                <a:cubicBezTo>
                  <a:pt x="394" y="486"/>
                  <a:pt x="393" y="485"/>
                  <a:pt x="392" y="484"/>
                </a:cubicBezTo>
                <a:lnTo>
                  <a:pt x="389" y="484"/>
                </a:lnTo>
                <a:close/>
                <a:moveTo>
                  <a:pt x="421" y="493"/>
                </a:moveTo>
                <a:cubicBezTo>
                  <a:pt x="414" y="492"/>
                  <a:pt x="406" y="491"/>
                  <a:pt x="399" y="489"/>
                </a:cubicBezTo>
                <a:cubicBezTo>
                  <a:pt x="401" y="490"/>
                  <a:pt x="403" y="491"/>
                  <a:pt x="405" y="491"/>
                </a:cubicBezTo>
                <a:cubicBezTo>
                  <a:pt x="411" y="493"/>
                  <a:pt x="416" y="494"/>
                  <a:pt x="422" y="495"/>
                </a:cubicBezTo>
                <a:lnTo>
                  <a:pt x="421" y="493"/>
                </a:lnTo>
                <a:close/>
                <a:moveTo>
                  <a:pt x="397" y="488"/>
                </a:moveTo>
                <a:cubicBezTo>
                  <a:pt x="401" y="490"/>
                  <a:pt x="401" y="490"/>
                  <a:pt x="401" y="490"/>
                </a:cubicBezTo>
                <a:cubicBezTo>
                  <a:pt x="405" y="491"/>
                  <a:pt x="405" y="491"/>
                  <a:pt x="405" y="491"/>
                </a:cubicBezTo>
                <a:cubicBezTo>
                  <a:pt x="403" y="491"/>
                  <a:pt x="401" y="490"/>
                  <a:pt x="399" y="489"/>
                </a:cubicBezTo>
                <a:lnTo>
                  <a:pt x="397" y="488"/>
                </a:lnTo>
                <a:close/>
                <a:moveTo>
                  <a:pt x="412" y="478"/>
                </a:moveTo>
                <a:cubicBezTo>
                  <a:pt x="406" y="477"/>
                  <a:pt x="406" y="477"/>
                  <a:pt x="406" y="477"/>
                </a:cubicBezTo>
                <a:cubicBezTo>
                  <a:pt x="405" y="477"/>
                  <a:pt x="403" y="477"/>
                  <a:pt x="401" y="477"/>
                </a:cubicBezTo>
                <a:cubicBezTo>
                  <a:pt x="405" y="478"/>
                  <a:pt x="409" y="479"/>
                  <a:pt x="413" y="480"/>
                </a:cubicBezTo>
                <a:lnTo>
                  <a:pt x="412" y="478"/>
                </a:lnTo>
                <a:close/>
                <a:moveTo>
                  <a:pt x="403" y="477"/>
                </a:moveTo>
                <a:cubicBezTo>
                  <a:pt x="401" y="476"/>
                  <a:pt x="398" y="476"/>
                  <a:pt x="396" y="476"/>
                </a:cubicBezTo>
                <a:cubicBezTo>
                  <a:pt x="401" y="477"/>
                  <a:pt x="401" y="477"/>
                  <a:pt x="401" y="477"/>
                </a:cubicBezTo>
                <a:cubicBezTo>
                  <a:pt x="403" y="477"/>
                  <a:pt x="405" y="477"/>
                  <a:pt x="406" y="477"/>
                </a:cubicBezTo>
                <a:lnTo>
                  <a:pt x="403" y="477"/>
                </a:lnTo>
                <a:close/>
                <a:moveTo>
                  <a:pt x="413" y="481"/>
                </a:moveTo>
                <a:cubicBezTo>
                  <a:pt x="407" y="480"/>
                  <a:pt x="402" y="478"/>
                  <a:pt x="396" y="477"/>
                </a:cubicBezTo>
                <a:cubicBezTo>
                  <a:pt x="395" y="477"/>
                  <a:pt x="394" y="477"/>
                  <a:pt x="393" y="477"/>
                </a:cubicBezTo>
                <a:cubicBezTo>
                  <a:pt x="400" y="479"/>
                  <a:pt x="407" y="481"/>
                  <a:pt x="414" y="482"/>
                </a:cubicBezTo>
                <a:lnTo>
                  <a:pt x="413" y="481"/>
                </a:lnTo>
                <a:close/>
                <a:moveTo>
                  <a:pt x="394" y="476"/>
                </a:moveTo>
                <a:cubicBezTo>
                  <a:pt x="390" y="476"/>
                  <a:pt x="390" y="476"/>
                  <a:pt x="390" y="476"/>
                </a:cubicBezTo>
                <a:cubicBezTo>
                  <a:pt x="393" y="477"/>
                  <a:pt x="393" y="477"/>
                  <a:pt x="393" y="477"/>
                </a:cubicBezTo>
                <a:cubicBezTo>
                  <a:pt x="394" y="477"/>
                  <a:pt x="395" y="477"/>
                  <a:pt x="396" y="477"/>
                </a:cubicBezTo>
                <a:lnTo>
                  <a:pt x="394" y="476"/>
                </a:lnTo>
                <a:close/>
                <a:moveTo>
                  <a:pt x="415" y="483"/>
                </a:moveTo>
                <a:cubicBezTo>
                  <a:pt x="406" y="482"/>
                  <a:pt x="398" y="480"/>
                  <a:pt x="390" y="477"/>
                </a:cubicBezTo>
                <a:cubicBezTo>
                  <a:pt x="389" y="477"/>
                  <a:pt x="388" y="477"/>
                  <a:pt x="388" y="477"/>
                </a:cubicBezTo>
                <a:cubicBezTo>
                  <a:pt x="397" y="480"/>
                  <a:pt x="406" y="483"/>
                  <a:pt x="416" y="485"/>
                </a:cubicBezTo>
                <a:lnTo>
                  <a:pt x="415" y="483"/>
                </a:lnTo>
                <a:close/>
                <a:moveTo>
                  <a:pt x="389" y="477"/>
                </a:moveTo>
                <a:cubicBezTo>
                  <a:pt x="386" y="477"/>
                  <a:pt x="386" y="477"/>
                  <a:pt x="386" y="477"/>
                </a:cubicBezTo>
                <a:cubicBezTo>
                  <a:pt x="388" y="477"/>
                  <a:pt x="388" y="477"/>
                  <a:pt x="388" y="477"/>
                </a:cubicBezTo>
                <a:cubicBezTo>
                  <a:pt x="388" y="477"/>
                  <a:pt x="389" y="477"/>
                  <a:pt x="390" y="477"/>
                </a:cubicBezTo>
                <a:lnTo>
                  <a:pt x="389" y="477"/>
                </a:lnTo>
                <a:close/>
                <a:moveTo>
                  <a:pt x="405" y="541"/>
                </a:moveTo>
                <a:cubicBezTo>
                  <a:pt x="406" y="540"/>
                  <a:pt x="406" y="540"/>
                  <a:pt x="406" y="540"/>
                </a:cubicBezTo>
                <a:cubicBezTo>
                  <a:pt x="406" y="542"/>
                  <a:pt x="406" y="542"/>
                  <a:pt x="406" y="542"/>
                </a:cubicBezTo>
                <a:cubicBezTo>
                  <a:pt x="405" y="543"/>
                  <a:pt x="405" y="543"/>
                  <a:pt x="405" y="543"/>
                </a:cubicBezTo>
                <a:cubicBezTo>
                  <a:pt x="405" y="543"/>
                  <a:pt x="405" y="544"/>
                  <a:pt x="405" y="545"/>
                </a:cubicBezTo>
                <a:cubicBezTo>
                  <a:pt x="406" y="543"/>
                  <a:pt x="406" y="543"/>
                  <a:pt x="406" y="543"/>
                </a:cubicBezTo>
                <a:cubicBezTo>
                  <a:pt x="406" y="546"/>
                  <a:pt x="406" y="546"/>
                  <a:pt x="406" y="546"/>
                </a:cubicBezTo>
                <a:cubicBezTo>
                  <a:pt x="405" y="547"/>
                  <a:pt x="405" y="547"/>
                  <a:pt x="405" y="547"/>
                </a:cubicBezTo>
                <a:cubicBezTo>
                  <a:pt x="405" y="549"/>
                  <a:pt x="405" y="550"/>
                  <a:pt x="404" y="551"/>
                </a:cubicBezTo>
                <a:cubicBezTo>
                  <a:pt x="406" y="548"/>
                  <a:pt x="406" y="548"/>
                  <a:pt x="406" y="548"/>
                </a:cubicBezTo>
                <a:cubicBezTo>
                  <a:pt x="404" y="554"/>
                  <a:pt x="404" y="554"/>
                  <a:pt x="404" y="554"/>
                </a:cubicBezTo>
                <a:cubicBezTo>
                  <a:pt x="402" y="556"/>
                  <a:pt x="402" y="556"/>
                  <a:pt x="402" y="556"/>
                </a:cubicBezTo>
                <a:cubicBezTo>
                  <a:pt x="401" y="559"/>
                  <a:pt x="400" y="561"/>
                  <a:pt x="398" y="564"/>
                </a:cubicBezTo>
                <a:cubicBezTo>
                  <a:pt x="399" y="566"/>
                  <a:pt x="399" y="566"/>
                  <a:pt x="399" y="566"/>
                </a:cubicBezTo>
                <a:cubicBezTo>
                  <a:pt x="407" y="554"/>
                  <a:pt x="409" y="543"/>
                  <a:pt x="405" y="537"/>
                </a:cubicBezTo>
                <a:cubicBezTo>
                  <a:pt x="404" y="539"/>
                  <a:pt x="404" y="539"/>
                  <a:pt x="404" y="539"/>
                </a:cubicBezTo>
                <a:cubicBezTo>
                  <a:pt x="405" y="540"/>
                  <a:pt x="405" y="540"/>
                  <a:pt x="405" y="541"/>
                </a:cubicBezTo>
                <a:close/>
                <a:moveTo>
                  <a:pt x="394" y="542"/>
                </a:moveTo>
                <a:cubicBezTo>
                  <a:pt x="393" y="545"/>
                  <a:pt x="393" y="545"/>
                  <a:pt x="393" y="545"/>
                </a:cubicBezTo>
                <a:cubicBezTo>
                  <a:pt x="394" y="544"/>
                  <a:pt x="395" y="543"/>
                  <a:pt x="396" y="543"/>
                </a:cubicBezTo>
                <a:cubicBezTo>
                  <a:pt x="396" y="541"/>
                  <a:pt x="396" y="541"/>
                  <a:pt x="396" y="541"/>
                </a:cubicBezTo>
                <a:cubicBezTo>
                  <a:pt x="399" y="539"/>
                  <a:pt x="399" y="539"/>
                  <a:pt x="399" y="539"/>
                </a:cubicBezTo>
                <a:cubicBezTo>
                  <a:pt x="398" y="541"/>
                  <a:pt x="398" y="541"/>
                  <a:pt x="398" y="541"/>
                </a:cubicBezTo>
                <a:cubicBezTo>
                  <a:pt x="399" y="541"/>
                  <a:pt x="399" y="540"/>
                  <a:pt x="400" y="540"/>
                </a:cubicBezTo>
                <a:cubicBezTo>
                  <a:pt x="401" y="539"/>
                  <a:pt x="401" y="539"/>
                  <a:pt x="401" y="539"/>
                </a:cubicBezTo>
                <a:cubicBezTo>
                  <a:pt x="402" y="538"/>
                  <a:pt x="402" y="538"/>
                  <a:pt x="402" y="538"/>
                </a:cubicBezTo>
                <a:cubicBezTo>
                  <a:pt x="402" y="539"/>
                  <a:pt x="402" y="539"/>
                  <a:pt x="402" y="539"/>
                </a:cubicBezTo>
                <a:cubicBezTo>
                  <a:pt x="402" y="539"/>
                  <a:pt x="403" y="539"/>
                  <a:pt x="403" y="539"/>
                </a:cubicBezTo>
                <a:cubicBezTo>
                  <a:pt x="404" y="537"/>
                  <a:pt x="404" y="537"/>
                  <a:pt x="404" y="537"/>
                </a:cubicBezTo>
                <a:cubicBezTo>
                  <a:pt x="403" y="537"/>
                  <a:pt x="402" y="537"/>
                  <a:pt x="401" y="538"/>
                </a:cubicBezTo>
                <a:cubicBezTo>
                  <a:pt x="401" y="538"/>
                  <a:pt x="401" y="538"/>
                  <a:pt x="401" y="538"/>
                </a:cubicBezTo>
                <a:cubicBezTo>
                  <a:pt x="398" y="539"/>
                  <a:pt x="394" y="541"/>
                  <a:pt x="391" y="544"/>
                </a:cubicBezTo>
                <a:cubicBezTo>
                  <a:pt x="392" y="545"/>
                  <a:pt x="392" y="545"/>
                  <a:pt x="392" y="545"/>
                </a:cubicBezTo>
                <a:lnTo>
                  <a:pt x="394" y="542"/>
                </a:lnTo>
                <a:close/>
                <a:moveTo>
                  <a:pt x="404" y="537"/>
                </a:moveTo>
                <a:cubicBezTo>
                  <a:pt x="405" y="537"/>
                  <a:pt x="405" y="537"/>
                  <a:pt x="405" y="537"/>
                </a:cubicBezTo>
                <a:cubicBezTo>
                  <a:pt x="405" y="537"/>
                  <a:pt x="405" y="537"/>
                  <a:pt x="405" y="537"/>
                </a:cubicBezTo>
                <a:cubicBezTo>
                  <a:pt x="405" y="537"/>
                  <a:pt x="405" y="537"/>
                  <a:pt x="405" y="537"/>
                </a:cubicBezTo>
                <a:cubicBezTo>
                  <a:pt x="405" y="537"/>
                  <a:pt x="405" y="537"/>
                  <a:pt x="405" y="537"/>
                </a:cubicBezTo>
                <a:cubicBezTo>
                  <a:pt x="408" y="533"/>
                  <a:pt x="410" y="529"/>
                  <a:pt x="412" y="524"/>
                </a:cubicBezTo>
                <a:cubicBezTo>
                  <a:pt x="411" y="525"/>
                  <a:pt x="411" y="525"/>
                  <a:pt x="411" y="525"/>
                </a:cubicBezTo>
                <a:cubicBezTo>
                  <a:pt x="409" y="529"/>
                  <a:pt x="407" y="533"/>
                  <a:pt x="404" y="537"/>
                </a:cubicBezTo>
                <a:close/>
                <a:moveTo>
                  <a:pt x="395" y="555"/>
                </a:moveTo>
                <a:cubicBezTo>
                  <a:pt x="398" y="550"/>
                  <a:pt x="402" y="544"/>
                  <a:pt x="404" y="539"/>
                </a:cubicBezTo>
                <a:cubicBezTo>
                  <a:pt x="404" y="539"/>
                  <a:pt x="404" y="539"/>
                  <a:pt x="404" y="539"/>
                </a:cubicBezTo>
                <a:cubicBezTo>
                  <a:pt x="404" y="539"/>
                  <a:pt x="404" y="539"/>
                  <a:pt x="403" y="539"/>
                </a:cubicBezTo>
                <a:cubicBezTo>
                  <a:pt x="401" y="544"/>
                  <a:pt x="398" y="548"/>
                  <a:pt x="395" y="553"/>
                </a:cubicBezTo>
                <a:lnTo>
                  <a:pt x="395" y="555"/>
                </a:lnTo>
                <a:close/>
                <a:moveTo>
                  <a:pt x="405" y="537"/>
                </a:moveTo>
                <a:cubicBezTo>
                  <a:pt x="405" y="537"/>
                  <a:pt x="405" y="537"/>
                  <a:pt x="405" y="537"/>
                </a:cubicBezTo>
                <a:cubicBezTo>
                  <a:pt x="404" y="537"/>
                  <a:pt x="404" y="537"/>
                  <a:pt x="404" y="537"/>
                </a:cubicBezTo>
                <a:cubicBezTo>
                  <a:pt x="403" y="539"/>
                  <a:pt x="403" y="539"/>
                  <a:pt x="403" y="539"/>
                </a:cubicBezTo>
                <a:cubicBezTo>
                  <a:pt x="404" y="539"/>
                  <a:pt x="404" y="539"/>
                  <a:pt x="404" y="539"/>
                </a:cubicBezTo>
                <a:cubicBezTo>
                  <a:pt x="404" y="539"/>
                  <a:pt x="404" y="539"/>
                  <a:pt x="404" y="539"/>
                </a:cubicBezTo>
                <a:cubicBezTo>
                  <a:pt x="405" y="537"/>
                  <a:pt x="405" y="537"/>
                  <a:pt x="405" y="537"/>
                </a:cubicBezTo>
                <a:cubicBezTo>
                  <a:pt x="405" y="537"/>
                  <a:pt x="405" y="537"/>
                  <a:pt x="405" y="537"/>
                </a:cubicBezTo>
                <a:close/>
                <a:moveTo>
                  <a:pt x="394" y="552"/>
                </a:moveTo>
                <a:cubicBezTo>
                  <a:pt x="397" y="548"/>
                  <a:pt x="399" y="543"/>
                  <a:pt x="402" y="539"/>
                </a:cubicBezTo>
                <a:cubicBezTo>
                  <a:pt x="401" y="539"/>
                  <a:pt x="401" y="539"/>
                  <a:pt x="401" y="539"/>
                </a:cubicBezTo>
                <a:cubicBezTo>
                  <a:pt x="401" y="540"/>
                  <a:pt x="400" y="540"/>
                  <a:pt x="400" y="540"/>
                </a:cubicBezTo>
                <a:cubicBezTo>
                  <a:pt x="398" y="544"/>
                  <a:pt x="396" y="547"/>
                  <a:pt x="394" y="551"/>
                </a:cubicBezTo>
                <a:lnTo>
                  <a:pt x="394" y="552"/>
                </a:lnTo>
                <a:close/>
                <a:moveTo>
                  <a:pt x="402" y="539"/>
                </a:moveTo>
                <a:cubicBezTo>
                  <a:pt x="402" y="538"/>
                  <a:pt x="402" y="538"/>
                  <a:pt x="402" y="538"/>
                </a:cubicBezTo>
                <a:cubicBezTo>
                  <a:pt x="401" y="539"/>
                  <a:pt x="401" y="539"/>
                  <a:pt x="401" y="539"/>
                </a:cubicBezTo>
                <a:cubicBezTo>
                  <a:pt x="400" y="540"/>
                  <a:pt x="400" y="540"/>
                  <a:pt x="400" y="540"/>
                </a:cubicBezTo>
                <a:cubicBezTo>
                  <a:pt x="400" y="540"/>
                  <a:pt x="401" y="540"/>
                  <a:pt x="401" y="539"/>
                </a:cubicBezTo>
                <a:lnTo>
                  <a:pt x="402" y="539"/>
                </a:lnTo>
                <a:close/>
                <a:moveTo>
                  <a:pt x="393" y="549"/>
                </a:moveTo>
                <a:cubicBezTo>
                  <a:pt x="395" y="546"/>
                  <a:pt x="396" y="544"/>
                  <a:pt x="398" y="541"/>
                </a:cubicBezTo>
                <a:cubicBezTo>
                  <a:pt x="397" y="542"/>
                  <a:pt x="396" y="542"/>
                  <a:pt x="396" y="543"/>
                </a:cubicBezTo>
                <a:cubicBezTo>
                  <a:pt x="392" y="548"/>
                  <a:pt x="392" y="548"/>
                  <a:pt x="392" y="548"/>
                </a:cubicBezTo>
                <a:lnTo>
                  <a:pt x="393" y="549"/>
                </a:lnTo>
                <a:close/>
                <a:moveTo>
                  <a:pt x="399" y="539"/>
                </a:moveTo>
                <a:cubicBezTo>
                  <a:pt x="396" y="541"/>
                  <a:pt x="396" y="541"/>
                  <a:pt x="396" y="541"/>
                </a:cubicBezTo>
                <a:cubicBezTo>
                  <a:pt x="396" y="543"/>
                  <a:pt x="396" y="543"/>
                  <a:pt x="396" y="543"/>
                </a:cubicBezTo>
                <a:cubicBezTo>
                  <a:pt x="396" y="542"/>
                  <a:pt x="397" y="542"/>
                  <a:pt x="398" y="541"/>
                </a:cubicBezTo>
                <a:lnTo>
                  <a:pt x="399" y="539"/>
                </a:lnTo>
                <a:close/>
                <a:moveTo>
                  <a:pt x="392" y="546"/>
                </a:moveTo>
                <a:cubicBezTo>
                  <a:pt x="393" y="545"/>
                  <a:pt x="393" y="545"/>
                  <a:pt x="393" y="545"/>
                </a:cubicBezTo>
                <a:cubicBezTo>
                  <a:pt x="392" y="546"/>
                  <a:pt x="392" y="546"/>
                  <a:pt x="392" y="546"/>
                </a:cubicBezTo>
                <a:close/>
                <a:moveTo>
                  <a:pt x="393" y="545"/>
                </a:moveTo>
                <a:cubicBezTo>
                  <a:pt x="394" y="542"/>
                  <a:pt x="394" y="542"/>
                  <a:pt x="394" y="542"/>
                </a:cubicBezTo>
                <a:cubicBezTo>
                  <a:pt x="392" y="545"/>
                  <a:pt x="392" y="545"/>
                  <a:pt x="392" y="545"/>
                </a:cubicBezTo>
                <a:cubicBezTo>
                  <a:pt x="392" y="546"/>
                  <a:pt x="392" y="546"/>
                  <a:pt x="392" y="546"/>
                </a:cubicBezTo>
                <a:lnTo>
                  <a:pt x="393" y="545"/>
                </a:lnTo>
                <a:close/>
                <a:moveTo>
                  <a:pt x="398" y="563"/>
                </a:moveTo>
                <a:cubicBezTo>
                  <a:pt x="400" y="561"/>
                  <a:pt x="401" y="559"/>
                  <a:pt x="402" y="556"/>
                </a:cubicBezTo>
                <a:cubicBezTo>
                  <a:pt x="403" y="555"/>
                  <a:pt x="404" y="553"/>
                  <a:pt x="404" y="551"/>
                </a:cubicBezTo>
                <a:cubicBezTo>
                  <a:pt x="402" y="555"/>
                  <a:pt x="400" y="558"/>
                  <a:pt x="398" y="562"/>
                </a:cubicBezTo>
                <a:lnTo>
                  <a:pt x="398" y="563"/>
                </a:lnTo>
                <a:close/>
                <a:moveTo>
                  <a:pt x="404" y="554"/>
                </a:moveTo>
                <a:cubicBezTo>
                  <a:pt x="406" y="548"/>
                  <a:pt x="406" y="548"/>
                  <a:pt x="406" y="548"/>
                </a:cubicBezTo>
                <a:cubicBezTo>
                  <a:pt x="404" y="551"/>
                  <a:pt x="404" y="551"/>
                  <a:pt x="404" y="551"/>
                </a:cubicBezTo>
                <a:cubicBezTo>
                  <a:pt x="404" y="553"/>
                  <a:pt x="403" y="555"/>
                  <a:pt x="402" y="556"/>
                </a:cubicBezTo>
                <a:lnTo>
                  <a:pt x="404" y="554"/>
                </a:lnTo>
                <a:close/>
                <a:moveTo>
                  <a:pt x="397" y="560"/>
                </a:moveTo>
                <a:cubicBezTo>
                  <a:pt x="400" y="556"/>
                  <a:pt x="403" y="552"/>
                  <a:pt x="405" y="547"/>
                </a:cubicBezTo>
                <a:cubicBezTo>
                  <a:pt x="405" y="547"/>
                  <a:pt x="405" y="546"/>
                  <a:pt x="405" y="545"/>
                </a:cubicBezTo>
                <a:cubicBezTo>
                  <a:pt x="403" y="550"/>
                  <a:pt x="400" y="554"/>
                  <a:pt x="397" y="559"/>
                </a:cubicBezTo>
                <a:lnTo>
                  <a:pt x="397" y="560"/>
                </a:lnTo>
                <a:close/>
                <a:moveTo>
                  <a:pt x="406" y="546"/>
                </a:moveTo>
                <a:cubicBezTo>
                  <a:pt x="406" y="543"/>
                  <a:pt x="406" y="543"/>
                  <a:pt x="406" y="543"/>
                </a:cubicBezTo>
                <a:cubicBezTo>
                  <a:pt x="405" y="545"/>
                  <a:pt x="405" y="545"/>
                  <a:pt x="405" y="545"/>
                </a:cubicBezTo>
                <a:cubicBezTo>
                  <a:pt x="405" y="546"/>
                  <a:pt x="405" y="547"/>
                  <a:pt x="405" y="547"/>
                </a:cubicBezTo>
                <a:lnTo>
                  <a:pt x="406" y="546"/>
                </a:lnTo>
                <a:close/>
                <a:moveTo>
                  <a:pt x="396" y="557"/>
                </a:moveTo>
                <a:cubicBezTo>
                  <a:pt x="399" y="552"/>
                  <a:pt x="402" y="548"/>
                  <a:pt x="405" y="543"/>
                </a:cubicBezTo>
                <a:cubicBezTo>
                  <a:pt x="405" y="542"/>
                  <a:pt x="405" y="541"/>
                  <a:pt x="405" y="541"/>
                </a:cubicBezTo>
                <a:cubicBezTo>
                  <a:pt x="402" y="546"/>
                  <a:pt x="399" y="551"/>
                  <a:pt x="396" y="556"/>
                </a:cubicBezTo>
                <a:lnTo>
                  <a:pt x="396" y="557"/>
                </a:lnTo>
                <a:close/>
                <a:moveTo>
                  <a:pt x="406" y="542"/>
                </a:moveTo>
                <a:cubicBezTo>
                  <a:pt x="406" y="540"/>
                  <a:pt x="406" y="540"/>
                  <a:pt x="406" y="540"/>
                </a:cubicBezTo>
                <a:cubicBezTo>
                  <a:pt x="405" y="541"/>
                  <a:pt x="405" y="541"/>
                  <a:pt x="405" y="541"/>
                </a:cubicBezTo>
                <a:cubicBezTo>
                  <a:pt x="405" y="541"/>
                  <a:pt x="405" y="542"/>
                  <a:pt x="405" y="543"/>
                </a:cubicBezTo>
                <a:lnTo>
                  <a:pt x="406" y="542"/>
                </a:lnTo>
                <a:close/>
                <a:moveTo>
                  <a:pt x="379" y="499"/>
                </a:moveTo>
                <a:cubicBezTo>
                  <a:pt x="383" y="500"/>
                  <a:pt x="386" y="501"/>
                  <a:pt x="389" y="503"/>
                </a:cubicBezTo>
                <a:cubicBezTo>
                  <a:pt x="391" y="504"/>
                  <a:pt x="391" y="504"/>
                  <a:pt x="391" y="504"/>
                </a:cubicBezTo>
                <a:cubicBezTo>
                  <a:pt x="396" y="506"/>
                  <a:pt x="396" y="506"/>
                  <a:pt x="396" y="506"/>
                </a:cubicBezTo>
                <a:cubicBezTo>
                  <a:pt x="393" y="505"/>
                  <a:pt x="393" y="505"/>
                  <a:pt x="393" y="505"/>
                </a:cubicBezTo>
                <a:cubicBezTo>
                  <a:pt x="394" y="506"/>
                  <a:pt x="395" y="507"/>
                  <a:pt x="396" y="507"/>
                </a:cubicBezTo>
                <a:cubicBezTo>
                  <a:pt x="397" y="508"/>
                  <a:pt x="397" y="508"/>
                  <a:pt x="397" y="508"/>
                </a:cubicBezTo>
                <a:cubicBezTo>
                  <a:pt x="400" y="510"/>
                  <a:pt x="400" y="510"/>
                  <a:pt x="400" y="510"/>
                </a:cubicBezTo>
                <a:cubicBezTo>
                  <a:pt x="398" y="509"/>
                  <a:pt x="398" y="509"/>
                  <a:pt x="398" y="509"/>
                </a:cubicBezTo>
                <a:cubicBezTo>
                  <a:pt x="398" y="510"/>
                  <a:pt x="399" y="510"/>
                  <a:pt x="399" y="511"/>
                </a:cubicBezTo>
                <a:cubicBezTo>
                  <a:pt x="400" y="511"/>
                  <a:pt x="400" y="511"/>
                  <a:pt x="400" y="511"/>
                </a:cubicBezTo>
                <a:cubicBezTo>
                  <a:pt x="402" y="512"/>
                  <a:pt x="402" y="512"/>
                  <a:pt x="402" y="512"/>
                </a:cubicBezTo>
                <a:cubicBezTo>
                  <a:pt x="400" y="512"/>
                  <a:pt x="400" y="512"/>
                  <a:pt x="400" y="512"/>
                </a:cubicBezTo>
                <a:cubicBezTo>
                  <a:pt x="401" y="513"/>
                  <a:pt x="401" y="513"/>
                  <a:pt x="401" y="514"/>
                </a:cubicBezTo>
                <a:cubicBezTo>
                  <a:pt x="403" y="514"/>
                  <a:pt x="403" y="514"/>
                  <a:pt x="403" y="514"/>
                </a:cubicBezTo>
                <a:cubicBezTo>
                  <a:pt x="401" y="508"/>
                  <a:pt x="391" y="502"/>
                  <a:pt x="380" y="497"/>
                </a:cubicBezTo>
                <a:cubicBezTo>
                  <a:pt x="377" y="496"/>
                  <a:pt x="375" y="496"/>
                  <a:pt x="373" y="495"/>
                </a:cubicBezTo>
                <a:cubicBezTo>
                  <a:pt x="373" y="496"/>
                  <a:pt x="373" y="496"/>
                  <a:pt x="373" y="496"/>
                </a:cubicBezTo>
                <a:cubicBezTo>
                  <a:pt x="375" y="497"/>
                  <a:pt x="377" y="498"/>
                  <a:pt x="379" y="499"/>
                </a:cubicBezTo>
                <a:close/>
                <a:moveTo>
                  <a:pt x="403" y="515"/>
                </a:moveTo>
                <a:cubicBezTo>
                  <a:pt x="401" y="515"/>
                  <a:pt x="401" y="515"/>
                  <a:pt x="401" y="515"/>
                </a:cubicBezTo>
                <a:cubicBezTo>
                  <a:pt x="401" y="515"/>
                  <a:pt x="400" y="515"/>
                  <a:pt x="400" y="515"/>
                </a:cubicBezTo>
                <a:cubicBezTo>
                  <a:pt x="401" y="516"/>
                  <a:pt x="401" y="516"/>
                  <a:pt x="401" y="516"/>
                </a:cubicBezTo>
                <a:cubicBezTo>
                  <a:pt x="399" y="516"/>
                  <a:pt x="399" y="516"/>
                  <a:pt x="399" y="516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397" y="516"/>
                  <a:pt x="397" y="517"/>
                  <a:pt x="396" y="517"/>
                </a:cubicBezTo>
                <a:cubicBezTo>
                  <a:pt x="398" y="517"/>
                  <a:pt x="398" y="517"/>
                  <a:pt x="398" y="517"/>
                </a:cubicBezTo>
                <a:cubicBezTo>
                  <a:pt x="395" y="518"/>
                  <a:pt x="395" y="518"/>
                  <a:pt x="395" y="518"/>
                </a:cubicBezTo>
                <a:cubicBezTo>
                  <a:pt x="394" y="517"/>
                  <a:pt x="394" y="517"/>
                  <a:pt x="394" y="517"/>
                </a:cubicBezTo>
                <a:cubicBezTo>
                  <a:pt x="392" y="517"/>
                  <a:pt x="391" y="517"/>
                  <a:pt x="390" y="517"/>
                </a:cubicBezTo>
                <a:cubicBezTo>
                  <a:pt x="393" y="518"/>
                  <a:pt x="393" y="518"/>
                  <a:pt x="393" y="518"/>
                </a:cubicBezTo>
                <a:cubicBezTo>
                  <a:pt x="388" y="518"/>
                  <a:pt x="388" y="518"/>
                  <a:pt x="388" y="518"/>
                </a:cubicBezTo>
                <a:cubicBezTo>
                  <a:pt x="385" y="517"/>
                  <a:pt x="385" y="517"/>
                  <a:pt x="385" y="517"/>
                </a:cubicBezTo>
                <a:cubicBezTo>
                  <a:pt x="384" y="517"/>
                  <a:pt x="382" y="516"/>
                  <a:pt x="381" y="516"/>
                </a:cubicBezTo>
                <a:cubicBezTo>
                  <a:pt x="381" y="517"/>
                  <a:pt x="381" y="517"/>
                  <a:pt x="381" y="517"/>
                </a:cubicBezTo>
                <a:cubicBezTo>
                  <a:pt x="391" y="520"/>
                  <a:pt x="399" y="519"/>
                  <a:pt x="403" y="515"/>
                </a:cubicBezTo>
                <a:close/>
                <a:moveTo>
                  <a:pt x="401" y="514"/>
                </a:moveTo>
                <a:cubicBezTo>
                  <a:pt x="393" y="511"/>
                  <a:pt x="385" y="509"/>
                  <a:pt x="377" y="505"/>
                </a:cubicBezTo>
                <a:cubicBezTo>
                  <a:pt x="377" y="507"/>
                  <a:pt x="377" y="507"/>
                  <a:pt x="377" y="507"/>
                </a:cubicBezTo>
                <a:cubicBezTo>
                  <a:pt x="385" y="510"/>
                  <a:pt x="393" y="512"/>
                  <a:pt x="401" y="515"/>
                </a:cubicBezTo>
                <a:cubicBezTo>
                  <a:pt x="401" y="514"/>
                  <a:pt x="401" y="514"/>
                  <a:pt x="402" y="514"/>
                </a:cubicBezTo>
                <a:cubicBezTo>
                  <a:pt x="402" y="514"/>
                  <a:pt x="401" y="514"/>
                  <a:pt x="401" y="514"/>
                </a:cubicBezTo>
                <a:close/>
                <a:moveTo>
                  <a:pt x="403" y="515"/>
                </a:moveTo>
                <a:cubicBezTo>
                  <a:pt x="403" y="515"/>
                  <a:pt x="403" y="515"/>
                  <a:pt x="403" y="515"/>
                </a:cubicBezTo>
                <a:cubicBezTo>
                  <a:pt x="403" y="515"/>
                  <a:pt x="403" y="515"/>
                  <a:pt x="403" y="515"/>
                </a:cubicBezTo>
                <a:cubicBezTo>
                  <a:pt x="407" y="516"/>
                  <a:pt x="411" y="517"/>
                  <a:pt x="416" y="518"/>
                </a:cubicBezTo>
                <a:cubicBezTo>
                  <a:pt x="417" y="517"/>
                  <a:pt x="417" y="517"/>
                  <a:pt x="417" y="517"/>
                </a:cubicBezTo>
                <a:cubicBezTo>
                  <a:pt x="412" y="516"/>
                  <a:pt x="408" y="515"/>
                  <a:pt x="403" y="514"/>
                </a:cubicBezTo>
                <a:cubicBezTo>
                  <a:pt x="403" y="514"/>
                  <a:pt x="403" y="514"/>
                  <a:pt x="403" y="514"/>
                </a:cubicBezTo>
                <a:lnTo>
                  <a:pt x="403" y="515"/>
                </a:lnTo>
                <a:close/>
                <a:moveTo>
                  <a:pt x="402" y="514"/>
                </a:moveTo>
                <a:cubicBezTo>
                  <a:pt x="401" y="514"/>
                  <a:pt x="401" y="514"/>
                  <a:pt x="401" y="515"/>
                </a:cubicBezTo>
                <a:cubicBezTo>
                  <a:pt x="403" y="515"/>
                  <a:pt x="403" y="515"/>
                  <a:pt x="403" y="515"/>
                </a:cubicBezTo>
                <a:cubicBezTo>
                  <a:pt x="403" y="515"/>
                  <a:pt x="403" y="515"/>
                  <a:pt x="403" y="515"/>
                </a:cubicBezTo>
                <a:cubicBezTo>
                  <a:pt x="403" y="515"/>
                  <a:pt x="403" y="515"/>
                  <a:pt x="403" y="515"/>
                </a:cubicBezTo>
                <a:cubicBezTo>
                  <a:pt x="403" y="514"/>
                  <a:pt x="403" y="514"/>
                  <a:pt x="403" y="514"/>
                </a:cubicBezTo>
                <a:cubicBezTo>
                  <a:pt x="403" y="514"/>
                  <a:pt x="403" y="514"/>
                  <a:pt x="403" y="514"/>
                </a:cubicBezTo>
                <a:cubicBezTo>
                  <a:pt x="401" y="514"/>
                  <a:pt x="401" y="514"/>
                  <a:pt x="401" y="514"/>
                </a:cubicBezTo>
                <a:cubicBezTo>
                  <a:pt x="401" y="514"/>
                  <a:pt x="402" y="514"/>
                  <a:pt x="402" y="514"/>
                </a:cubicBezTo>
                <a:close/>
                <a:moveTo>
                  <a:pt x="378" y="510"/>
                </a:moveTo>
                <a:cubicBezTo>
                  <a:pt x="385" y="512"/>
                  <a:pt x="391" y="514"/>
                  <a:pt x="398" y="516"/>
                </a:cubicBezTo>
                <a:cubicBezTo>
                  <a:pt x="398" y="516"/>
                  <a:pt x="399" y="516"/>
                  <a:pt x="399" y="516"/>
                </a:cubicBezTo>
                <a:cubicBezTo>
                  <a:pt x="400" y="515"/>
                  <a:pt x="400" y="515"/>
                  <a:pt x="400" y="515"/>
                </a:cubicBezTo>
                <a:cubicBezTo>
                  <a:pt x="392" y="513"/>
                  <a:pt x="385" y="511"/>
                  <a:pt x="378" y="508"/>
                </a:cubicBezTo>
                <a:lnTo>
                  <a:pt x="378" y="510"/>
                </a:lnTo>
                <a:close/>
                <a:moveTo>
                  <a:pt x="398" y="516"/>
                </a:moveTo>
                <a:cubicBezTo>
                  <a:pt x="399" y="516"/>
                  <a:pt x="399" y="516"/>
                  <a:pt x="399" y="516"/>
                </a:cubicBezTo>
                <a:cubicBezTo>
                  <a:pt x="401" y="516"/>
                  <a:pt x="401" y="516"/>
                  <a:pt x="401" y="516"/>
                </a:cubicBezTo>
                <a:cubicBezTo>
                  <a:pt x="400" y="515"/>
                  <a:pt x="400" y="515"/>
                  <a:pt x="400" y="515"/>
                </a:cubicBezTo>
                <a:cubicBezTo>
                  <a:pt x="399" y="516"/>
                  <a:pt x="399" y="516"/>
                  <a:pt x="399" y="516"/>
                </a:cubicBezTo>
                <a:cubicBezTo>
                  <a:pt x="399" y="516"/>
                  <a:pt x="398" y="516"/>
                  <a:pt x="398" y="516"/>
                </a:cubicBezTo>
                <a:close/>
                <a:moveTo>
                  <a:pt x="379" y="512"/>
                </a:moveTo>
                <a:cubicBezTo>
                  <a:pt x="384" y="514"/>
                  <a:pt x="389" y="516"/>
                  <a:pt x="394" y="517"/>
                </a:cubicBezTo>
                <a:cubicBezTo>
                  <a:pt x="394" y="517"/>
                  <a:pt x="395" y="517"/>
                  <a:pt x="396" y="517"/>
                </a:cubicBezTo>
                <a:cubicBezTo>
                  <a:pt x="390" y="515"/>
                  <a:pt x="384" y="513"/>
                  <a:pt x="379" y="511"/>
                </a:cubicBezTo>
                <a:lnTo>
                  <a:pt x="379" y="512"/>
                </a:lnTo>
                <a:close/>
                <a:moveTo>
                  <a:pt x="395" y="518"/>
                </a:moveTo>
                <a:cubicBezTo>
                  <a:pt x="398" y="517"/>
                  <a:pt x="398" y="517"/>
                  <a:pt x="398" y="517"/>
                </a:cubicBezTo>
                <a:cubicBezTo>
                  <a:pt x="396" y="517"/>
                  <a:pt x="396" y="517"/>
                  <a:pt x="396" y="517"/>
                </a:cubicBezTo>
                <a:cubicBezTo>
                  <a:pt x="395" y="517"/>
                  <a:pt x="394" y="517"/>
                  <a:pt x="394" y="517"/>
                </a:cubicBezTo>
                <a:lnTo>
                  <a:pt x="395" y="518"/>
                </a:lnTo>
                <a:close/>
                <a:moveTo>
                  <a:pt x="380" y="515"/>
                </a:moveTo>
                <a:cubicBezTo>
                  <a:pt x="385" y="517"/>
                  <a:pt x="385" y="517"/>
                  <a:pt x="385" y="517"/>
                </a:cubicBezTo>
                <a:cubicBezTo>
                  <a:pt x="387" y="517"/>
                  <a:pt x="388" y="517"/>
                  <a:pt x="390" y="517"/>
                </a:cubicBezTo>
                <a:cubicBezTo>
                  <a:pt x="386" y="516"/>
                  <a:pt x="383" y="515"/>
                  <a:pt x="380" y="514"/>
                </a:cubicBezTo>
                <a:lnTo>
                  <a:pt x="380" y="515"/>
                </a:lnTo>
                <a:close/>
                <a:moveTo>
                  <a:pt x="388" y="518"/>
                </a:moveTo>
                <a:cubicBezTo>
                  <a:pt x="393" y="518"/>
                  <a:pt x="393" y="518"/>
                  <a:pt x="393" y="518"/>
                </a:cubicBezTo>
                <a:cubicBezTo>
                  <a:pt x="390" y="517"/>
                  <a:pt x="390" y="517"/>
                  <a:pt x="390" y="517"/>
                </a:cubicBezTo>
                <a:cubicBezTo>
                  <a:pt x="388" y="517"/>
                  <a:pt x="387" y="517"/>
                  <a:pt x="385" y="517"/>
                </a:cubicBezTo>
                <a:lnTo>
                  <a:pt x="388" y="518"/>
                </a:lnTo>
                <a:close/>
                <a:moveTo>
                  <a:pt x="374" y="498"/>
                </a:moveTo>
                <a:cubicBezTo>
                  <a:pt x="380" y="501"/>
                  <a:pt x="386" y="503"/>
                  <a:pt x="393" y="505"/>
                </a:cubicBezTo>
                <a:cubicBezTo>
                  <a:pt x="391" y="504"/>
                  <a:pt x="390" y="504"/>
                  <a:pt x="389" y="503"/>
                </a:cubicBezTo>
                <a:cubicBezTo>
                  <a:pt x="383" y="501"/>
                  <a:pt x="379" y="499"/>
                  <a:pt x="374" y="497"/>
                </a:cubicBezTo>
                <a:lnTo>
                  <a:pt x="374" y="498"/>
                </a:lnTo>
                <a:close/>
                <a:moveTo>
                  <a:pt x="396" y="506"/>
                </a:moveTo>
                <a:cubicBezTo>
                  <a:pt x="391" y="504"/>
                  <a:pt x="391" y="504"/>
                  <a:pt x="391" y="504"/>
                </a:cubicBezTo>
                <a:cubicBezTo>
                  <a:pt x="389" y="503"/>
                  <a:pt x="389" y="503"/>
                  <a:pt x="389" y="503"/>
                </a:cubicBezTo>
                <a:cubicBezTo>
                  <a:pt x="390" y="504"/>
                  <a:pt x="391" y="504"/>
                  <a:pt x="393" y="505"/>
                </a:cubicBezTo>
                <a:lnTo>
                  <a:pt x="396" y="506"/>
                </a:lnTo>
                <a:close/>
                <a:moveTo>
                  <a:pt x="375" y="501"/>
                </a:moveTo>
                <a:cubicBezTo>
                  <a:pt x="382" y="504"/>
                  <a:pt x="390" y="507"/>
                  <a:pt x="398" y="509"/>
                </a:cubicBezTo>
                <a:cubicBezTo>
                  <a:pt x="397" y="508"/>
                  <a:pt x="397" y="508"/>
                  <a:pt x="396" y="507"/>
                </a:cubicBezTo>
                <a:cubicBezTo>
                  <a:pt x="389" y="505"/>
                  <a:pt x="382" y="503"/>
                  <a:pt x="375" y="500"/>
                </a:cubicBezTo>
                <a:lnTo>
                  <a:pt x="375" y="501"/>
                </a:lnTo>
                <a:close/>
                <a:moveTo>
                  <a:pt x="400" y="510"/>
                </a:moveTo>
                <a:cubicBezTo>
                  <a:pt x="397" y="508"/>
                  <a:pt x="397" y="508"/>
                  <a:pt x="397" y="508"/>
                </a:cubicBezTo>
                <a:cubicBezTo>
                  <a:pt x="396" y="507"/>
                  <a:pt x="396" y="507"/>
                  <a:pt x="396" y="507"/>
                </a:cubicBezTo>
                <a:cubicBezTo>
                  <a:pt x="397" y="508"/>
                  <a:pt x="397" y="508"/>
                  <a:pt x="398" y="509"/>
                </a:cubicBezTo>
                <a:lnTo>
                  <a:pt x="400" y="510"/>
                </a:lnTo>
                <a:close/>
                <a:moveTo>
                  <a:pt x="376" y="504"/>
                </a:moveTo>
                <a:cubicBezTo>
                  <a:pt x="384" y="507"/>
                  <a:pt x="392" y="510"/>
                  <a:pt x="400" y="512"/>
                </a:cubicBezTo>
                <a:cubicBezTo>
                  <a:pt x="400" y="512"/>
                  <a:pt x="400" y="511"/>
                  <a:pt x="399" y="511"/>
                </a:cubicBezTo>
                <a:cubicBezTo>
                  <a:pt x="391" y="508"/>
                  <a:pt x="383" y="506"/>
                  <a:pt x="376" y="503"/>
                </a:cubicBezTo>
                <a:lnTo>
                  <a:pt x="376" y="504"/>
                </a:lnTo>
                <a:close/>
                <a:moveTo>
                  <a:pt x="402" y="512"/>
                </a:moveTo>
                <a:cubicBezTo>
                  <a:pt x="400" y="511"/>
                  <a:pt x="400" y="511"/>
                  <a:pt x="400" y="511"/>
                </a:cubicBezTo>
                <a:cubicBezTo>
                  <a:pt x="399" y="511"/>
                  <a:pt x="399" y="511"/>
                  <a:pt x="399" y="511"/>
                </a:cubicBezTo>
                <a:cubicBezTo>
                  <a:pt x="400" y="511"/>
                  <a:pt x="400" y="512"/>
                  <a:pt x="400" y="512"/>
                </a:cubicBezTo>
                <a:lnTo>
                  <a:pt x="402" y="512"/>
                </a:lnTo>
                <a:close/>
                <a:moveTo>
                  <a:pt x="419" y="518"/>
                </a:moveTo>
                <a:cubicBezTo>
                  <a:pt x="416" y="518"/>
                  <a:pt x="416" y="518"/>
                  <a:pt x="416" y="518"/>
                </a:cubicBezTo>
                <a:cubicBezTo>
                  <a:pt x="406" y="523"/>
                  <a:pt x="396" y="527"/>
                  <a:pt x="386" y="531"/>
                </a:cubicBezTo>
                <a:cubicBezTo>
                  <a:pt x="388" y="535"/>
                  <a:pt x="388" y="535"/>
                  <a:pt x="388" y="535"/>
                </a:cubicBezTo>
                <a:cubicBezTo>
                  <a:pt x="395" y="532"/>
                  <a:pt x="403" y="529"/>
                  <a:pt x="411" y="525"/>
                </a:cubicBezTo>
                <a:cubicBezTo>
                  <a:pt x="412" y="522"/>
                  <a:pt x="412" y="522"/>
                  <a:pt x="412" y="522"/>
                </a:cubicBezTo>
                <a:cubicBezTo>
                  <a:pt x="414" y="521"/>
                  <a:pt x="414" y="521"/>
                  <a:pt x="414" y="521"/>
                </a:cubicBezTo>
                <a:cubicBezTo>
                  <a:pt x="412" y="524"/>
                  <a:pt x="412" y="524"/>
                  <a:pt x="412" y="524"/>
                </a:cubicBezTo>
                <a:cubicBezTo>
                  <a:pt x="419" y="521"/>
                  <a:pt x="426" y="517"/>
                  <a:pt x="433" y="513"/>
                </a:cubicBezTo>
                <a:cubicBezTo>
                  <a:pt x="431" y="509"/>
                  <a:pt x="431" y="509"/>
                  <a:pt x="431" y="509"/>
                </a:cubicBezTo>
                <a:cubicBezTo>
                  <a:pt x="426" y="512"/>
                  <a:pt x="422" y="515"/>
                  <a:pt x="417" y="517"/>
                </a:cubicBezTo>
                <a:cubicBezTo>
                  <a:pt x="420" y="518"/>
                  <a:pt x="420" y="518"/>
                  <a:pt x="420" y="518"/>
                </a:cubicBezTo>
                <a:lnTo>
                  <a:pt x="419" y="518"/>
                </a:lnTo>
                <a:close/>
                <a:moveTo>
                  <a:pt x="412" y="522"/>
                </a:moveTo>
                <a:cubicBezTo>
                  <a:pt x="411" y="525"/>
                  <a:pt x="411" y="525"/>
                  <a:pt x="411" y="525"/>
                </a:cubicBezTo>
                <a:cubicBezTo>
                  <a:pt x="412" y="524"/>
                  <a:pt x="412" y="524"/>
                  <a:pt x="412" y="524"/>
                </a:cubicBezTo>
                <a:cubicBezTo>
                  <a:pt x="414" y="521"/>
                  <a:pt x="414" y="521"/>
                  <a:pt x="414" y="521"/>
                </a:cubicBezTo>
                <a:lnTo>
                  <a:pt x="412" y="522"/>
                </a:lnTo>
                <a:close/>
                <a:moveTo>
                  <a:pt x="419" y="518"/>
                </a:moveTo>
                <a:cubicBezTo>
                  <a:pt x="420" y="518"/>
                  <a:pt x="420" y="518"/>
                  <a:pt x="420" y="518"/>
                </a:cubicBezTo>
                <a:cubicBezTo>
                  <a:pt x="417" y="517"/>
                  <a:pt x="417" y="517"/>
                  <a:pt x="417" y="517"/>
                </a:cubicBezTo>
                <a:cubicBezTo>
                  <a:pt x="416" y="518"/>
                  <a:pt x="416" y="518"/>
                  <a:pt x="416" y="518"/>
                </a:cubicBezTo>
                <a:lnTo>
                  <a:pt x="419" y="518"/>
                </a:lnTo>
                <a:close/>
                <a:moveTo>
                  <a:pt x="397" y="567"/>
                </a:moveTo>
                <a:cubicBezTo>
                  <a:pt x="394" y="570"/>
                  <a:pt x="391" y="573"/>
                  <a:pt x="388" y="577"/>
                </a:cubicBezTo>
                <a:cubicBezTo>
                  <a:pt x="385" y="580"/>
                  <a:pt x="385" y="580"/>
                  <a:pt x="385" y="580"/>
                </a:cubicBezTo>
                <a:cubicBezTo>
                  <a:pt x="383" y="582"/>
                  <a:pt x="381" y="585"/>
                  <a:pt x="378" y="587"/>
                </a:cubicBezTo>
                <a:cubicBezTo>
                  <a:pt x="382" y="582"/>
                  <a:pt x="382" y="582"/>
                  <a:pt x="382" y="582"/>
                </a:cubicBezTo>
                <a:cubicBezTo>
                  <a:pt x="380" y="583"/>
                  <a:pt x="379" y="585"/>
                  <a:pt x="377" y="586"/>
                </a:cubicBezTo>
                <a:cubicBezTo>
                  <a:pt x="375" y="588"/>
                  <a:pt x="375" y="588"/>
                  <a:pt x="375" y="588"/>
                </a:cubicBezTo>
                <a:cubicBezTo>
                  <a:pt x="371" y="591"/>
                  <a:pt x="371" y="591"/>
                  <a:pt x="371" y="591"/>
                </a:cubicBezTo>
                <a:cubicBezTo>
                  <a:pt x="373" y="588"/>
                  <a:pt x="373" y="588"/>
                  <a:pt x="373" y="588"/>
                </a:cubicBezTo>
                <a:cubicBezTo>
                  <a:pt x="372" y="589"/>
                  <a:pt x="371" y="590"/>
                  <a:pt x="370" y="590"/>
                </a:cubicBezTo>
                <a:cubicBezTo>
                  <a:pt x="369" y="592"/>
                  <a:pt x="369" y="592"/>
                  <a:pt x="369" y="592"/>
                </a:cubicBezTo>
                <a:cubicBezTo>
                  <a:pt x="365" y="593"/>
                  <a:pt x="365" y="593"/>
                  <a:pt x="365" y="593"/>
                </a:cubicBezTo>
                <a:cubicBezTo>
                  <a:pt x="367" y="592"/>
                  <a:pt x="367" y="592"/>
                  <a:pt x="367" y="592"/>
                </a:cubicBezTo>
                <a:cubicBezTo>
                  <a:pt x="366" y="592"/>
                  <a:pt x="365" y="592"/>
                  <a:pt x="364" y="592"/>
                </a:cubicBezTo>
                <a:cubicBezTo>
                  <a:pt x="363" y="593"/>
                  <a:pt x="363" y="593"/>
                  <a:pt x="363" y="593"/>
                </a:cubicBezTo>
                <a:cubicBezTo>
                  <a:pt x="362" y="593"/>
                  <a:pt x="362" y="593"/>
                  <a:pt x="362" y="593"/>
                </a:cubicBezTo>
                <a:cubicBezTo>
                  <a:pt x="363" y="592"/>
                  <a:pt x="363" y="592"/>
                  <a:pt x="363" y="592"/>
                </a:cubicBezTo>
                <a:cubicBezTo>
                  <a:pt x="363" y="591"/>
                  <a:pt x="363" y="590"/>
                  <a:pt x="364" y="590"/>
                </a:cubicBezTo>
                <a:cubicBezTo>
                  <a:pt x="362" y="591"/>
                  <a:pt x="362" y="591"/>
                  <a:pt x="362" y="591"/>
                </a:cubicBezTo>
                <a:cubicBezTo>
                  <a:pt x="363" y="588"/>
                  <a:pt x="363" y="588"/>
                  <a:pt x="363" y="588"/>
                </a:cubicBezTo>
                <a:cubicBezTo>
                  <a:pt x="364" y="587"/>
                  <a:pt x="364" y="587"/>
                  <a:pt x="364" y="587"/>
                </a:cubicBezTo>
                <a:cubicBezTo>
                  <a:pt x="365" y="586"/>
                  <a:pt x="365" y="585"/>
                  <a:pt x="366" y="584"/>
                </a:cubicBezTo>
                <a:cubicBezTo>
                  <a:pt x="364" y="586"/>
                  <a:pt x="364" y="586"/>
                  <a:pt x="364" y="586"/>
                </a:cubicBezTo>
                <a:cubicBezTo>
                  <a:pt x="366" y="582"/>
                  <a:pt x="366" y="582"/>
                  <a:pt x="366" y="582"/>
                </a:cubicBezTo>
                <a:cubicBezTo>
                  <a:pt x="368" y="580"/>
                  <a:pt x="368" y="580"/>
                  <a:pt x="368" y="580"/>
                </a:cubicBezTo>
                <a:cubicBezTo>
                  <a:pt x="368" y="578"/>
                  <a:pt x="369" y="577"/>
                  <a:pt x="370" y="575"/>
                </a:cubicBezTo>
                <a:cubicBezTo>
                  <a:pt x="368" y="578"/>
                  <a:pt x="368" y="578"/>
                  <a:pt x="368" y="578"/>
                </a:cubicBezTo>
                <a:cubicBezTo>
                  <a:pt x="371" y="572"/>
                  <a:pt x="371" y="572"/>
                  <a:pt x="371" y="572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7" y="565"/>
                  <a:pt x="379" y="561"/>
                  <a:pt x="381" y="558"/>
                </a:cubicBezTo>
                <a:cubicBezTo>
                  <a:pt x="384" y="555"/>
                  <a:pt x="386" y="552"/>
                  <a:pt x="389" y="549"/>
                </a:cubicBezTo>
                <a:cubicBezTo>
                  <a:pt x="391" y="546"/>
                  <a:pt x="391" y="546"/>
                  <a:pt x="391" y="546"/>
                </a:cubicBezTo>
                <a:cubicBezTo>
                  <a:pt x="392" y="545"/>
                  <a:pt x="392" y="545"/>
                  <a:pt x="392" y="545"/>
                </a:cubicBezTo>
                <a:cubicBezTo>
                  <a:pt x="391" y="544"/>
                  <a:pt x="391" y="544"/>
                  <a:pt x="391" y="544"/>
                </a:cubicBezTo>
                <a:cubicBezTo>
                  <a:pt x="388" y="548"/>
                  <a:pt x="384" y="552"/>
                  <a:pt x="380" y="557"/>
                </a:cubicBezTo>
                <a:cubicBezTo>
                  <a:pt x="376" y="563"/>
                  <a:pt x="371" y="570"/>
                  <a:pt x="368" y="577"/>
                </a:cubicBezTo>
                <a:cubicBezTo>
                  <a:pt x="364" y="584"/>
                  <a:pt x="361" y="590"/>
                  <a:pt x="362" y="594"/>
                </a:cubicBezTo>
                <a:cubicBezTo>
                  <a:pt x="362" y="594"/>
                  <a:pt x="362" y="594"/>
                  <a:pt x="362" y="594"/>
                </a:cubicBezTo>
                <a:cubicBezTo>
                  <a:pt x="362" y="594"/>
                  <a:pt x="362" y="594"/>
                  <a:pt x="362" y="594"/>
                </a:cubicBezTo>
                <a:cubicBezTo>
                  <a:pt x="367" y="594"/>
                  <a:pt x="374" y="591"/>
                  <a:pt x="380" y="585"/>
                </a:cubicBezTo>
                <a:cubicBezTo>
                  <a:pt x="387" y="580"/>
                  <a:pt x="394" y="573"/>
                  <a:pt x="398" y="567"/>
                </a:cubicBezTo>
                <a:cubicBezTo>
                  <a:pt x="398" y="567"/>
                  <a:pt x="399" y="566"/>
                  <a:pt x="399" y="566"/>
                </a:cubicBezTo>
                <a:cubicBezTo>
                  <a:pt x="398" y="564"/>
                  <a:pt x="398" y="564"/>
                  <a:pt x="398" y="564"/>
                </a:cubicBezTo>
                <a:cubicBezTo>
                  <a:pt x="398" y="565"/>
                  <a:pt x="397" y="566"/>
                  <a:pt x="397" y="567"/>
                </a:cubicBezTo>
                <a:close/>
                <a:moveTo>
                  <a:pt x="395" y="553"/>
                </a:moveTo>
                <a:cubicBezTo>
                  <a:pt x="386" y="567"/>
                  <a:pt x="375" y="580"/>
                  <a:pt x="363" y="592"/>
                </a:cubicBezTo>
                <a:cubicBezTo>
                  <a:pt x="363" y="592"/>
                  <a:pt x="363" y="592"/>
                  <a:pt x="363" y="593"/>
                </a:cubicBezTo>
                <a:cubicBezTo>
                  <a:pt x="364" y="593"/>
                  <a:pt x="364" y="593"/>
                  <a:pt x="364" y="592"/>
                </a:cubicBezTo>
                <a:cubicBezTo>
                  <a:pt x="364" y="592"/>
                  <a:pt x="364" y="592"/>
                  <a:pt x="364" y="592"/>
                </a:cubicBezTo>
                <a:cubicBezTo>
                  <a:pt x="376" y="580"/>
                  <a:pt x="386" y="568"/>
                  <a:pt x="395" y="555"/>
                </a:cubicBezTo>
                <a:lnTo>
                  <a:pt x="395" y="553"/>
                </a:lnTo>
                <a:close/>
                <a:moveTo>
                  <a:pt x="363" y="593"/>
                </a:moveTo>
                <a:cubicBezTo>
                  <a:pt x="363" y="592"/>
                  <a:pt x="363" y="592"/>
                  <a:pt x="363" y="592"/>
                </a:cubicBezTo>
                <a:cubicBezTo>
                  <a:pt x="362" y="593"/>
                  <a:pt x="362" y="593"/>
                  <a:pt x="362" y="593"/>
                </a:cubicBezTo>
                <a:cubicBezTo>
                  <a:pt x="363" y="593"/>
                  <a:pt x="363" y="593"/>
                  <a:pt x="363" y="593"/>
                </a:cubicBezTo>
                <a:cubicBezTo>
                  <a:pt x="364" y="592"/>
                  <a:pt x="364" y="592"/>
                  <a:pt x="364" y="592"/>
                </a:cubicBezTo>
                <a:cubicBezTo>
                  <a:pt x="364" y="592"/>
                  <a:pt x="364" y="592"/>
                  <a:pt x="364" y="592"/>
                </a:cubicBezTo>
                <a:cubicBezTo>
                  <a:pt x="364" y="593"/>
                  <a:pt x="364" y="593"/>
                  <a:pt x="363" y="593"/>
                </a:cubicBezTo>
                <a:close/>
                <a:moveTo>
                  <a:pt x="394" y="551"/>
                </a:moveTo>
                <a:cubicBezTo>
                  <a:pt x="385" y="563"/>
                  <a:pt x="376" y="575"/>
                  <a:pt x="364" y="587"/>
                </a:cubicBezTo>
                <a:cubicBezTo>
                  <a:pt x="364" y="588"/>
                  <a:pt x="364" y="589"/>
                  <a:pt x="364" y="590"/>
                </a:cubicBezTo>
                <a:cubicBezTo>
                  <a:pt x="375" y="578"/>
                  <a:pt x="385" y="565"/>
                  <a:pt x="394" y="552"/>
                </a:cubicBezTo>
                <a:lnTo>
                  <a:pt x="394" y="551"/>
                </a:lnTo>
                <a:close/>
                <a:moveTo>
                  <a:pt x="363" y="588"/>
                </a:moveTo>
                <a:cubicBezTo>
                  <a:pt x="362" y="591"/>
                  <a:pt x="362" y="591"/>
                  <a:pt x="362" y="591"/>
                </a:cubicBezTo>
                <a:cubicBezTo>
                  <a:pt x="364" y="590"/>
                  <a:pt x="364" y="590"/>
                  <a:pt x="364" y="590"/>
                </a:cubicBezTo>
                <a:cubicBezTo>
                  <a:pt x="364" y="589"/>
                  <a:pt x="364" y="588"/>
                  <a:pt x="364" y="587"/>
                </a:cubicBezTo>
                <a:lnTo>
                  <a:pt x="363" y="588"/>
                </a:lnTo>
                <a:close/>
                <a:moveTo>
                  <a:pt x="392" y="548"/>
                </a:moveTo>
                <a:cubicBezTo>
                  <a:pt x="385" y="559"/>
                  <a:pt x="377" y="570"/>
                  <a:pt x="368" y="580"/>
                </a:cubicBezTo>
                <a:cubicBezTo>
                  <a:pt x="367" y="581"/>
                  <a:pt x="366" y="583"/>
                  <a:pt x="366" y="584"/>
                </a:cubicBezTo>
                <a:cubicBezTo>
                  <a:pt x="376" y="573"/>
                  <a:pt x="385" y="561"/>
                  <a:pt x="393" y="549"/>
                </a:cubicBezTo>
                <a:lnTo>
                  <a:pt x="392" y="548"/>
                </a:lnTo>
                <a:close/>
                <a:moveTo>
                  <a:pt x="366" y="582"/>
                </a:moveTo>
                <a:cubicBezTo>
                  <a:pt x="364" y="586"/>
                  <a:pt x="364" y="586"/>
                  <a:pt x="364" y="586"/>
                </a:cubicBezTo>
                <a:cubicBezTo>
                  <a:pt x="366" y="584"/>
                  <a:pt x="366" y="584"/>
                  <a:pt x="366" y="584"/>
                </a:cubicBezTo>
                <a:cubicBezTo>
                  <a:pt x="366" y="583"/>
                  <a:pt x="367" y="581"/>
                  <a:pt x="368" y="580"/>
                </a:cubicBezTo>
                <a:lnTo>
                  <a:pt x="366" y="582"/>
                </a:lnTo>
                <a:close/>
                <a:moveTo>
                  <a:pt x="392" y="546"/>
                </a:moveTo>
                <a:cubicBezTo>
                  <a:pt x="391" y="547"/>
                  <a:pt x="390" y="548"/>
                  <a:pt x="389" y="549"/>
                </a:cubicBezTo>
                <a:cubicBezTo>
                  <a:pt x="384" y="556"/>
                  <a:pt x="379" y="562"/>
                  <a:pt x="374" y="569"/>
                </a:cubicBezTo>
                <a:cubicBezTo>
                  <a:pt x="373" y="571"/>
                  <a:pt x="372" y="573"/>
                  <a:pt x="370" y="575"/>
                </a:cubicBezTo>
                <a:cubicBezTo>
                  <a:pt x="378" y="566"/>
                  <a:pt x="386" y="556"/>
                  <a:pt x="392" y="546"/>
                </a:cubicBezTo>
                <a:close/>
                <a:moveTo>
                  <a:pt x="371" y="572"/>
                </a:moveTo>
                <a:cubicBezTo>
                  <a:pt x="368" y="578"/>
                  <a:pt x="368" y="578"/>
                  <a:pt x="368" y="578"/>
                </a:cubicBezTo>
                <a:cubicBezTo>
                  <a:pt x="370" y="575"/>
                  <a:pt x="370" y="575"/>
                  <a:pt x="370" y="575"/>
                </a:cubicBezTo>
                <a:cubicBezTo>
                  <a:pt x="372" y="573"/>
                  <a:pt x="373" y="571"/>
                  <a:pt x="374" y="569"/>
                </a:cubicBezTo>
                <a:lnTo>
                  <a:pt x="371" y="572"/>
                </a:lnTo>
                <a:close/>
                <a:moveTo>
                  <a:pt x="392" y="545"/>
                </a:moveTo>
                <a:cubicBezTo>
                  <a:pt x="391" y="546"/>
                  <a:pt x="391" y="546"/>
                  <a:pt x="391" y="546"/>
                </a:cubicBezTo>
                <a:cubicBezTo>
                  <a:pt x="389" y="549"/>
                  <a:pt x="389" y="549"/>
                  <a:pt x="389" y="549"/>
                </a:cubicBezTo>
                <a:cubicBezTo>
                  <a:pt x="390" y="548"/>
                  <a:pt x="391" y="547"/>
                  <a:pt x="392" y="546"/>
                </a:cubicBezTo>
                <a:lnTo>
                  <a:pt x="392" y="545"/>
                </a:lnTo>
                <a:close/>
                <a:moveTo>
                  <a:pt x="398" y="562"/>
                </a:moveTo>
                <a:cubicBezTo>
                  <a:pt x="393" y="569"/>
                  <a:pt x="388" y="575"/>
                  <a:pt x="382" y="582"/>
                </a:cubicBezTo>
                <a:cubicBezTo>
                  <a:pt x="384" y="580"/>
                  <a:pt x="386" y="579"/>
                  <a:pt x="388" y="577"/>
                </a:cubicBezTo>
                <a:cubicBezTo>
                  <a:pt x="391" y="572"/>
                  <a:pt x="395" y="568"/>
                  <a:pt x="398" y="563"/>
                </a:cubicBezTo>
                <a:lnTo>
                  <a:pt x="398" y="562"/>
                </a:lnTo>
                <a:close/>
                <a:moveTo>
                  <a:pt x="378" y="587"/>
                </a:moveTo>
                <a:cubicBezTo>
                  <a:pt x="381" y="585"/>
                  <a:pt x="383" y="582"/>
                  <a:pt x="385" y="580"/>
                </a:cubicBezTo>
                <a:cubicBezTo>
                  <a:pt x="388" y="577"/>
                  <a:pt x="388" y="577"/>
                  <a:pt x="388" y="577"/>
                </a:cubicBezTo>
                <a:cubicBezTo>
                  <a:pt x="386" y="579"/>
                  <a:pt x="384" y="580"/>
                  <a:pt x="382" y="582"/>
                </a:cubicBezTo>
                <a:lnTo>
                  <a:pt x="378" y="587"/>
                </a:lnTo>
                <a:close/>
                <a:moveTo>
                  <a:pt x="397" y="559"/>
                </a:moveTo>
                <a:cubicBezTo>
                  <a:pt x="390" y="569"/>
                  <a:pt x="382" y="579"/>
                  <a:pt x="373" y="588"/>
                </a:cubicBezTo>
                <a:cubicBezTo>
                  <a:pt x="374" y="588"/>
                  <a:pt x="376" y="587"/>
                  <a:pt x="377" y="586"/>
                </a:cubicBezTo>
                <a:cubicBezTo>
                  <a:pt x="384" y="578"/>
                  <a:pt x="391" y="569"/>
                  <a:pt x="397" y="560"/>
                </a:cubicBezTo>
                <a:lnTo>
                  <a:pt x="397" y="559"/>
                </a:lnTo>
                <a:close/>
                <a:moveTo>
                  <a:pt x="371" y="591"/>
                </a:moveTo>
                <a:cubicBezTo>
                  <a:pt x="375" y="588"/>
                  <a:pt x="375" y="588"/>
                  <a:pt x="375" y="588"/>
                </a:cubicBezTo>
                <a:cubicBezTo>
                  <a:pt x="377" y="586"/>
                  <a:pt x="377" y="586"/>
                  <a:pt x="377" y="586"/>
                </a:cubicBezTo>
                <a:cubicBezTo>
                  <a:pt x="376" y="587"/>
                  <a:pt x="374" y="588"/>
                  <a:pt x="373" y="588"/>
                </a:cubicBezTo>
                <a:lnTo>
                  <a:pt x="371" y="591"/>
                </a:lnTo>
                <a:close/>
                <a:moveTo>
                  <a:pt x="396" y="556"/>
                </a:moveTo>
                <a:cubicBezTo>
                  <a:pt x="387" y="568"/>
                  <a:pt x="378" y="580"/>
                  <a:pt x="367" y="592"/>
                </a:cubicBezTo>
                <a:cubicBezTo>
                  <a:pt x="368" y="591"/>
                  <a:pt x="369" y="591"/>
                  <a:pt x="370" y="590"/>
                </a:cubicBezTo>
                <a:cubicBezTo>
                  <a:pt x="380" y="580"/>
                  <a:pt x="388" y="569"/>
                  <a:pt x="396" y="557"/>
                </a:cubicBezTo>
                <a:lnTo>
                  <a:pt x="396" y="556"/>
                </a:lnTo>
                <a:close/>
                <a:moveTo>
                  <a:pt x="365" y="593"/>
                </a:moveTo>
                <a:cubicBezTo>
                  <a:pt x="369" y="592"/>
                  <a:pt x="369" y="592"/>
                  <a:pt x="369" y="592"/>
                </a:cubicBezTo>
                <a:cubicBezTo>
                  <a:pt x="370" y="590"/>
                  <a:pt x="370" y="590"/>
                  <a:pt x="370" y="590"/>
                </a:cubicBezTo>
                <a:cubicBezTo>
                  <a:pt x="369" y="591"/>
                  <a:pt x="368" y="591"/>
                  <a:pt x="367" y="592"/>
                </a:cubicBezTo>
                <a:lnTo>
                  <a:pt x="365" y="593"/>
                </a:lnTo>
                <a:close/>
                <a:moveTo>
                  <a:pt x="375" y="514"/>
                </a:moveTo>
                <a:cubicBezTo>
                  <a:pt x="372" y="513"/>
                  <a:pt x="368" y="511"/>
                  <a:pt x="365" y="508"/>
                </a:cubicBezTo>
                <a:cubicBezTo>
                  <a:pt x="361" y="507"/>
                  <a:pt x="361" y="507"/>
                  <a:pt x="361" y="507"/>
                </a:cubicBezTo>
                <a:cubicBezTo>
                  <a:pt x="357" y="503"/>
                  <a:pt x="357" y="503"/>
                  <a:pt x="357" y="503"/>
                </a:cubicBezTo>
                <a:cubicBezTo>
                  <a:pt x="360" y="505"/>
                  <a:pt x="360" y="505"/>
                  <a:pt x="360" y="505"/>
                </a:cubicBezTo>
                <a:cubicBezTo>
                  <a:pt x="358" y="504"/>
                  <a:pt x="357" y="503"/>
                  <a:pt x="356" y="501"/>
                </a:cubicBezTo>
                <a:cubicBezTo>
                  <a:pt x="354" y="501"/>
                  <a:pt x="354" y="501"/>
                  <a:pt x="354" y="501"/>
                </a:cubicBezTo>
                <a:cubicBezTo>
                  <a:pt x="351" y="498"/>
                  <a:pt x="351" y="498"/>
                  <a:pt x="351" y="498"/>
                </a:cubicBezTo>
                <a:cubicBezTo>
                  <a:pt x="353" y="499"/>
                  <a:pt x="353" y="499"/>
                  <a:pt x="353" y="499"/>
                </a:cubicBezTo>
                <a:cubicBezTo>
                  <a:pt x="352" y="498"/>
                  <a:pt x="351" y="497"/>
                  <a:pt x="351" y="496"/>
                </a:cubicBezTo>
                <a:cubicBezTo>
                  <a:pt x="350" y="496"/>
                  <a:pt x="350" y="496"/>
                  <a:pt x="350" y="496"/>
                </a:cubicBezTo>
                <a:cubicBezTo>
                  <a:pt x="348" y="494"/>
                  <a:pt x="348" y="494"/>
                  <a:pt x="348" y="494"/>
                </a:cubicBezTo>
                <a:cubicBezTo>
                  <a:pt x="349" y="494"/>
                  <a:pt x="349" y="494"/>
                  <a:pt x="349" y="494"/>
                </a:cubicBezTo>
                <a:cubicBezTo>
                  <a:pt x="349" y="494"/>
                  <a:pt x="349" y="493"/>
                  <a:pt x="348" y="492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48" y="491"/>
                  <a:pt x="348" y="491"/>
                  <a:pt x="348" y="491"/>
                </a:cubicBezTo>
                <a:cubicBezTo>
                  <a:pt x="349" y="492"/>
                  <a:pt x="349" y="492"/>
                  <a:pt x="349" y="492"/>
                </a:cubicBezTo>
                <a:cubicBezTo>
                  <a:pt x="349" y="491"/>
                  <a:pt x="350" y="491"/>
                  <a:pt x="350" y="491"/>
                </a:cubicBezTo>
                <a:cubicBezTo>
                  <a:pt x="349" y="490"/>
                  <a:pt x="349" y="490"/>
                  <a:pt x="349" y="490"/>
                </a:cubicBezTo>
                <a:cubicBezTo>
                  <a:pt x="351" y="491"/>
                  <a:pt x="351" y="491"/>
                  <a:pt x="351" y="491"/>
                </a:cubicBezTo>
                <a:cubicBezTo>
                  <a:pt x="352" y="491"/>
                  <a:pt x="352" y="491"/>
                  <a:pt x="352" y="491"/>
                </a:cubicBezTo>
                <a:cubicBezTo>
                  <a:pt x="353" y="491"/>
                  <a:pt x="354" y="492"/>
                  <a:pt x="355" y="492"/>
                </a:cubicBezTo>
                <a:cubicBezTo>
                  <a:pt x="353" y="490"/>
                  <a:pt x="353" y="490"/>
                  <a:pt x="353" y="490"/>
                </a:cubicBezTo>
                <a:cubicBezTo>
                  <a:pt x="357" y="491"/>
                  <a:pt x="357" y="491"/>
                  <a:pt x="357" y="491"/>
                </a:cubicBezTo>
                <a:cubicBezTo>
                  <a:pt x="358" y="492"/>
                  <a:pt x="358" y="492"/>
                  <a:pt x="358" y="492"/>
                </a:cubicBezTo>
                <a:cubicBezTo>
                  <a:pt x="360" y="493"/>
                  <a:pt x="362" y="493"/>
                  <a:pt x="363" y="493"/>
                </a:cubicBezTo>
                <a:cubicBezTo>
                  <a:pt x="359" y="491"/>
                  <a:pt x="359" y="491"/>
                  <a:pt x="359" y="491"/>
                </a:cubicBezTo>
                <a:cubicBezTo>
                  <a:pt x="361" y="492"/>
                  <a:pt x="363" y="493"/>
                  <a:pt x="366" y="494"/>
                </a:cubicBezTo>
                <a:cubicBezTo>
                  <a:pt x="369" y="495"/>
                  <a:pt x="369" y="495"/>
                  <a:pt x="369" y="495"/>
                </a:cubicBezTo>
                <a:cubicBezTo>
                  <a:pt x="373" y="496"/>
                  <a:pt x="373" y="496"/>
                  <a:pt x="373" y="496"/>
                </a:cubicBezTo>
                <a:cubicBezTo>
                  <a:pt x="373" y="495"/>
                  <a:pt x="373" y="495"/>
                  <a:pt x="373" y="495"/>
                </a:cubicBezTo>
                <a:cubicBezTo>
                  <a:pt x="363" y="492"/>
                  <a:pt x="353" y="489"/>
                  <a:pt x="348" y="490"/>
                </a:cubicBezTo>
                <a:cubicBezTo>
                  <a:pt x="348" y="490"/>
                  <a:pt x="347" y="490"/>
                  <a:pt x="347" y="491"/>
                </a:cubicBezTo>
                <a:cubicBezTo>
                  <a:pt x="347" y="491"/>
                  <a:pt x="347" y="491"/>
                  <a:pt x="347" y="491"/>
                </a:cubicBezTo>
                <a:cubicBezTo>
                  <a:pt x="347" y="491"/>
                  <a:pt x="347" y="491"/>
                  <a:pt x="347" y="491"/>
                </a:cubicBezTo>
                <a:cubicBezTo>
                  <a:pt x="348" y="495"/>
                  <a:pt x="352" y="500"/>
                  <a:pt x="357" y="505"/>
                </a:cubicBezTo>
                <a:cubicBezTo>
                  <a:pt x="362" y="509"/>
                  <a:pt x="369" y="513"/>
                  <a:pt x="375" y="515"/>
                </a:cubicBezTo>
                <a:cubicBezTo>
                  <a:pt x="377" y="516"/>
                  <a:pt x="379" y="517"/>
                  <a:pt x="381" y="517"/>
                </a:cubicBezTo>
                <a:cubicBezTo>
                  <a:pt x="381" y="516"/>
                  <a:pt x="381" y="516"/>
                  <a:pt x="381" y="516"/>
                </a:cubicBezTo>
                <a:cubicBezTo>
                  <a:pt x="379" y="515"/>
                  <a:pt x="377" y="515"/>
                  <a:pt x="375" y="514"/>
                </a:cubicBezTo>
                <a:close/>
                <a:moveTo>
                  <a:pt x="377" y="505"/>
                </a:moveTo>
                <a:cubicBezTo>
                  <a:pt x="367" y="502"/>
                  <a:pt x="357" y="497"/>
                  <a:pt x="349" y="492"/>
                </a:cubicBezTo>
                <a:cubicBezTo>
                  <a:pt x="349" y="492"/>
                  <a:pt x="349" y="492"/>
                  <a:pt x="349" y="492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57" y="498"/>
                  <a:pt x="367" y="503"/>
                  <a:pt x="377" y="507"/>
                </a:cubicBezTo>
                <a:lnTo>
                  <a:pt x="377" y="505"/>
                </a:lnTo>
                <a:close/>
                <a:moveTo>
                  <a:pt x="349" y="492"/>
                </a:moveTo>
                <a:cubicBezTo>
                  <a:pt x="349" y="492"/>
                  <a:pt x="349" y="492"/>
                  <a:pt x="349" y="492"/>
                </a:cubicBezTo>
                <a:cubicBezTo>
                  <a:pt x="348" y="491"/>
                  <a:pt x="348" y="491"/>
                  <a:pt x="348" y="491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48" y="492"/>
                  <a:pt x="348" y="492"/>
                  <a:pt x="348" y="492"/>
                </a:cubicBezTo>
                <a:cubicBezTo>
                  <a:pt x="348" y="492"/>
                  <a:pt x="348" y="492"/>
                  <a:pt x="349" y="492"/>
                </a:cubicBezTo>
                <a:close/>
                <a:moveTo>
                  <a:pt x="378" y="508"/>
                </a:moveTo>
                <a:cubicBezTo>
                  <a:pt x="368" y="504"/>
                  <a:pt x="358" y="500"/>
                  <a:pt x="349" y="494"/>
                </a:cubicBezTo>
                <a:cubicBezTo>
                  <a:pt x="350" y="495"/>
                  <a:pt x="350" y="496"/>
                  <a:pt x="351" y="496"/>
                </a:cubicBezTo>
                <a:cubicBezTo>
                  <a:pt x="359" y="501"/>
                  <a:pt x="369" y="506"/>
                  <a:pt x="378" y="510"/>
                </a:cubicBezTo>
                <a:lnTo>
                  <a:pt x="378" y="508"/>
                </a:lnTo>
                <a:close/>
                <a:moveTo>
                  <a:pt x="348" y="494"/>
                </a:moveTo>
                <a:cubicBezTo>
                  <a:pt x="350" y="496"/>
                  <a:pt x="350" y="496"/>
                  <a:pt x="350" y="496"/>
                </a:cubicBezTo>
                <a:cubicBezTo>
                  <a:pt x="351" y="496"/>
                  <a:pt x="351" y="496"/>
                  <a:pt x="351" y="496"/>
                </a:cubicBezTo>
                <a:cubicBezTo>
                  <a:pt x="350" y="496"/>
                  <a:pt x="350" y="495"/>
                  <a:pt x="349" y="494"/>
                </a:cubicBezTo>
                <a:lnTo>
                  <a:pt x="348" y="494"/>
                </a:lnTo>
                <a:close/>
                <a:moveTo>
                  <a:pt x="379" y="511"/>
                </a:moveTo>
                <a:cubicBezTo>
                  <a:pt x="370" y="508"/>
                  <a:pt x="361" y="503"/>
                  <a:pt x="353" y="499"/>
                </a:cubicBezTo>
                <a:cubicBezTo>
                  <a:pt x="354" y="500"/>
                  <a:pt x="355" y="501"/>
                  <a:pt x="356" y="501"/>
                </a:cubicBezTo>
                <a:cubicBezTo>
                  <a:pt x="363" y="506"/>
                  <a:pt x="371" y="509"/>
                  <a:pt x="379" y="512"/>
                </a:cubicBezTo>
                <a:lnTo>
                  <a:pt x="379" y="511"/>
                </a:lnTo>
                <a:close/>
                <a:moveTo>
                  <a:pt x="351" y="498"/>
                </a:moveTo>
                <a:cubicBezTo>
                  <a:pt x="354" y="501"/>
                  <a:pt x="354" y="501"/>
                  <a:pt x="354" y="501"/>
                </a:cubicBezTo>
                <a:cubicBezTo>
                  <a:pt x="356" y="501"/>
                  <a:pt x="356" y="501"/>
                  <a:pt x="356" y="501"/>
                </a:cubicBezTo>
                <a:cubicBezTo>
                  <a:pt x="355" y="501"/>
                  <a:pt x="354" y="500"/>
                  <a:pt x="353" y="499"/>
                </a:cubicBezTo>
                <a:lnTo>
                  <a:pt x="351" y="498"/>
                </a:lnTo>
                <a:close/>
                <a:moveTo>
                  <a:pt x="380" y="514"/>
                </a:moveTo>
                <a:cubicBezTo>
                  <a:pt x="373" y="511"/>
                  <a:pt x="366" y="508"/>
                  <a:pt x="360" y="505"/>
                </a:cubicBezTo>
                <a:cubicBezTo>
                  <a:pt x="361" y="506"/>
                  <a:pt x="363" y="507"/>
                  <a:pt x="365" y="508"/>
                </a:cubicBezTo>
                <a:cubicBezTo>
                  <a:pt x="370" y="511"/>
                  <a:pt x="375" y="513"/>
                  <a:pt x="380" y="515"/>
                </a:cubicBezTo>
                <a:lnTo>
                  <a:pt x="380" y="514"/>
                </a:lnTo>
                <a:close/>
                <a:moveTo>
                  <a:pt x="357" y="503"/>
                </a:moveTo>
                <a:cubicBezTo>
                  <a:pt x="361" y="507"/>
                  <a:pt x="361" y="507"/>
                  <a:pt x="361" y="507"/>
                </a:cubicBezTo>
                <a:cubicBezTo>
                  <a:pt x="365" y="508"/>
                  <a:pt x="365" y="508"/>
                  <a:pt x="365" y="508"/>
                </a:cubicBezTo>
                <a:cubicBezTo>
                  <a:pt x="363" y="507"/>
                  <a:pt x="361" y="506"/>
                  <a:pt x="360" y="505"/>
                </a:cubicBezTo>
                <a:lnTo>
                  <a:pt x="357" y="503"/>
                </a:lnTo>
                <a:close/>
                <a:moveTo>
                  <a:pt x="374" y="497"/>
                </a:moveTo>
                <a:cubicBezTo>
                  <a:pt x="369" y="495"/>
                  <a:pt x="369" y="495"/>
                  <a:pt x="369" y="495"/>
                </a:cubicBezTo>
                <a:cubicBezTo>
                  <a:pt x="367" y="494"/>
                  <a:pt x="365" y="494"/>
                  <a:pt x="363" y="493"/>
                </a:cubicBezTo>
                <a:cubicBezTo>
                  <a:pt x="367" y="495"/>
                  <a:pt x="370" y="497"/>
                  <a:pt x="374" y="498"/>
                </a:cubicBezTo>
                <a:lnTo>
                  <a:pt x="374" y="497"/>
                </a:lnTo>
                <a:close/>
                <a:moveTo>
                  <a:pt x="366" y="494"/>
                </a:moveTo>
                <a:cubicBezTo>
                  <a:pt x="363" y="493"/>
                  <a:pt x="361" y="492"/>
                  <a:pt x="359" y="491"/>
                </a:cubicBezTo>
                <a:cubicBezTo>
                  <a:pt x="363" y="493"/>
                  <a:pt x="363" y="493"/>
                  <a:pt x="363" y="493"/>
                </a:cubicBezTo>
                <a:cubicBezTo>
                  <a:pt x="365" y="494"/>
                  <a:pt x="367" y="494"/>
                  <a:pt x="369" y="495"/>
                </a:cubicBezTo>
                <a:lnTo>
                  <a:pt x="366" y="494"/>
                </a:lnTo>
                <a:close/>
                <a:moveTo>
                  <a:pt x="375" y="500"/>
                </a:moveTo>
                <a:cubicBezTo>
                  <a:pt x="369" y="498"/>
                  <a:pt x="364" y="495"/>
                  <a:pt x="358" y="492"/>
                </a:cubicBezTo>
                <a:cubicBezTo>
                  <a:pt x="357" y="492"/>
                  <a:pt x="356" y="492"/>
                  <a:pt x="355" y="492"/>
                </a:cubicBezTo>
                <a:cubicBezTo>
                  <a:pt x="362" y="495"/>
                  <a:pt x="368" y="498"/>
                  <a:pt x="375" y="501"/>
                </a:cubicBezTo>
                <a:lnTo>
                  <a:pt x="375" y="500"/>
                </a:lnTo>
                <a:close/>
                <a:moveTo>
                  <a:pt x="357" y="491"/>
                </a:moveTo>
                <a:cubicBezTo>
                  <a:pt x="353" y="490"/>
                  <a:pt x="353" y="490"/>
                  <a:pt x="353" y="490"/>
                </a:cubicBezTo>
                <a:cubicBezTo>
                  <a:pt x="355" y="492"/>
                  <a:pt x="355" y="492"/>
                  <a:pt x="355" y="492"/>
                </a:cubicBezTo>
                <a:cubicBezTo>
                  <a:pt x="356" y="492"/>
                  <a:pt x="357" y="492"/>
                  <a:pt x="358" y="492"/>
                </a:cubicBezTo>
                <a:lnTo>
                  <a:pt x="357" y="491"/>
                </a:lnTo>
                <a:close/>
                <a:moveTo>
                  <a:pt x="376" y="503"/>
                </a:moveTo>
                <a:cubicBezTo>
                  <a:pt x="368" y="499"/>
                  <a:pt x="360" y="496"/>
                  <a:pt x="352" y="491"/>
                </a:cubicBezTo>
                <a:cubicBezTo>
                  <a:pt x="352" y="491"/>
                  <a:pt x="351" y="491"/>
                  <a:pt x="350" y="491"/>
                </a:cubicBezTo>
                <a:cubicBezTo>
                  <a:pt x="359" y="496"/>
                  <a:pt x="367" y="500"/>
                  <a:pt x="376" y="504"/>
                </a:cubicBezTo>
                <a:lnTo>
                  <a:pt x="376" y="503"/>
                </a:lnTo>
                <a:close/>
                <a:moveTo>
                  <a:pt x="351" y="491"/>
                </a:moveTo>
                <a:cubicBezTo>
                  <a:pt x="349" y="490"/>
                  <a:pt x="349" y="490"/>
                  <a:pt x="349" y="490"/>
                </a:cubicBezTo>
                <a:cubicBezTo>
                  <a:pt x="350" y="491"/>
                  <a:pt x="350" y="491"/>
                  <a:pt x="350" y="491"/>
                </a:cubicBezTo>
                <a:cubicBezTo>
                  <a:pt x="351" y="491"/>
                  <a:pt x="352" y="491"/>
                  <a:pt x="352" y="491"/>
                </a:cubicBezTo>
                <a:lnTo>
                  <a:pt x="351" y="491"/>
                </a:lnTo>
                <a:close/>
                <a:moveTo>
                  <a:pt x="354" y="557"/>
                </a:moveTo>
                <a:cubicBezTo>
                  <a:pt x="355" y="556"/>
                  <a:pt x="355" y="556"/>
                  <a:pt x="355" y="556"/>
                </a:cubicBezTo>
                <a:cubicBezTo>
                  <a:pt x="355" y="558"/>
                  <a:pt x="355" y="558"/>
                  <a:pt x="355" y="558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54" y="559"/>
                  <a:pt x="354" y="560"/>
                  <a:pt x="354" y="561"/>
                </a:cubicBezTo>
                <a:cubicBezTo>
                  <a:pt x="355" y="559"/>
                  <a:pt x="355" y="559"/>
                  <a:pt x="355" y="559"/>
                </a:cubicBezTo>
                <a:cubicBezTo>
                  <a:pt x="354" y="562"/>
                  <a:pt x="354" y="562"/>
                  <a:pt x="354" y="562"/>
                </a:cubicBezTo>
                <a:cubicBezTo>
                  <a:pt x="353" y="563"/>
                  <a:pt x="353" y="563"/>
                  <a:pt x="353" y="563"/>
                </a:cubicBezTo>
                <a:cubicBezTo>
                  <a:pt x="353" y="565"/>
                  <a:pt x="352" y="566"/>
                  <a:pt x="352" y="567"/>
                </a:cubicBezTo>
                <a:cubicBezTo>
                  <a:pt x="354" y="564"/>
                  <a:pt x="354" y="564"/>
                  <a:pt x="354" y="564"/>
                </a:cubicBezTo>
                <a:cubicBezTo>
                  <a:pt x="351" y="569"/>
                  <a:pt x="351" y="569"/>
                  <a:pt x="351" y="569"/>
                </a:cubicBezTo>
                <a:cubicBezTo>
                  <a:pt x="349" y="572"/>
                  <a:pt x="349" y="572"/>
                  <a:pt x="349" y="572"/>
                </a:cubicBezTo>
                <a:cubicBezTo>
                  <a:pt x="347" y="574"/>
                  <a:pt x="345" y="576"/>
                  <a:pt x="343" y="578"/>
                </a:cubicBezTo>
                <a:cubicBezTo>
                  <a:pt x="344" y="580"/>
                  <a:pt x="344" y="580"/>
                  <a:pt x="344" y="580"/>
                </a:cubicBezTo>
                <a:cubicBezTo>
                  <a:pt x="354" y="570"/>
                  <a:pt x="358" y="560"/>
                  <a:pt x="356" y="554"/>
                </a:cubicBezTo>
                <a:cubicBezTo>
                  <a:pt x="354" y="555"/>
                  <a:pt x="354" y="555"/>
                  <a:pt x="354" y="555"/>
                </a:cubicBezTo>
                <a:cubicBezTo>
                  <a:pt x="354" y="556"/>
                  <a:pt x="354" y="556"/>
                  <a:pt x="354" y="557"/>
                </a:cubicBezTo>
                <a:close/>
                <a:moveTo>
                  <a:pt x="344" y="556"/>
                </a:moveTo>
                <a:cubicBezTo>
                  <a:pt x="341" y="559"/>
                  <a:pt x="341" y="559"/>
                  <a:pt x="341" y="559"/>
                </a:cubicBezTo>
                <a:cubicBezTo>
                  <a:pt x="343" y="558"/>
                  <a:pt x="344" y="557"/>
                  <a:pt x="345" y="557"/>
                </a:cubicBezTo>
                <a:cubicBezTo>
                  <a:pt x="346" y="556"/>
                  <a:pt x="346" y="556"/>
                  <a:pt x="346" y="556"/>
                </a:cubicBezTo>
                <a:cubicBezTo>
                  <a:pt x="349" y="554"/>
                  <a:pt x="349" y="554"/>
                  <a:pt x="349" y="554"/>
                </a:cubicBezTo>
                <a:cubicBezTo>
                  <a:pt x="347" y="556"/>
                  <a:pt x="347" y="556"/>
                  <a:pt x="347" y="556"/>
                </a:cubicBezTo>
                <a:cubicBezTo>
                  <a:pt x="348" y="555"/>
                  <a:pt x="349" y="555"/>
                  <a:pt x="350" y="555"/>
                </a:cubicBezTo>
                <a:cubicBezTo>
                  <a:pt x="351" y="554"/>
                  <a:pt x="351" y="554"/>
                  <a:pt x="351" y="554"/>
                </a:cubicBezTo>
                <a:cubicBezTo>
                  <a:pt x="353" y="554"/>
                  <a:pt x="353" y="554"/>
                  <a:pt x="353" y="554"/>
                </a:cubicBezTo>
                <a:cubicBezTo>
                  <a:pt x="352" y="555"/>
                  <a:pt x="352" y="555"/>
                  <a:pt x="352" y="555"/>
                </a:cubicBezTo>
                <a:cubicBezTo>
                  <a:pt x="352" y="555"/>
                  <a:pt x="353" y="554"/>
                  <a:pt x="353" y="554"/>
                </a:cubicBezTo>
                <a:cubicBezTo>
                  <a:pt x="355" y="553"/>
                  <a:pt x="355" y="553"/>
                  <a:pt x="355" y="553"/>
                </a:cubicBezTo>
                <a:cubicBezTo>
                  <a:pt x="353" y="553"/>
                  <a:pt x="352" y="553"/>
                  <a:pt x="351" y="553"/>
                </a:cubicBezTo>
                <a:cubicBezTo>
                  <a:pt x="351" y="553"/>
                  <a:pt x="351" y="553"/>
                  <a:pt x="351" y="553"/>
                </a:cubicBezTo>
                <a:cubicBezTo>
                  <a:pt x="347" y="554"/>
                  <a:pt x="344" y="555"/>
                  <a:pt x="340" y="558"/>
                </a:cubicBezTo>
                <a:cubicBezTo>
                  <a:pt x="340" y="558"/>
                  <a:pt x="340" y="558"/>
                  <a:pt x="340" y="558"/>
                </a:cubicBezTo>
                <a:lnTo>
                  <a:pt x="344" y="556"/>
                </a:lnTo>
                <a:close/>
                <a:moveTo>
                  <a:pt x="355" y="553"/>
                </a:moveTo>
                <a:cubicBezTo>
                  <a:pt x="355" y="553"/>
                  <a:pt x="355" y="553"/>
                  <a:pt x="355" y="553"/>
                </a:cubicBezTo>
                <a:cubicBezTo>
                  <a:pt x="355" y="553"/>
                  <a:pt x="355" y="553"/>
                  <a:pt x="355" y="553"/>
                </a:cubicBezTo>
                <a:cubicBezTo>
                  <a:pt x="356" y="553"/>
                  <a:pt x="356" y="553"/>
                  <a:pt x="356" y="553"/>
                </a:cubicBezTo>
                <a:cubicBezTo>
                  <a:pt x="356" y="554"/>
                  <a:pt x="356" y="554"/>
                  <a:pt x="356" y="554"/>
                </a:cubicBezTo>
                <a:cubicBezTo>
                  <a:pt x="359" y="550"/>
                  <a:pt x="362" y="546"/>
                  <a:pt x="365" y="542"/>
                </a:cubicBezTo>
                <a:cubicBezTo>
                  <a:pt x="363" y="543"/>
                  <a:pt x="363" y="543"/>
                  <a:pt x="363" y="543"/>
                </a:cubicBezTo>
                <a:cubicBezTo>
                  <a:pt x="360" y="546"/>
                  <a:pt x="358" y="550"/>
                  <a:pt x="355" y="553"/>
                </a:cubicBezTo>
                <a:close/>
                <a:moveTo>
                  <a:pt x="342" y="568"/>
                </a:moveTo>
                <a:cubicBezTo>
                  <a:pt x="346" y="564"/>
                  <a:pt x="350" y="560"/>
                  <a:pt x="354" y="555"/>
                </a:cubicBezTo>
                <a:cubicBezTo>
                  <a:pt x="354" y="555"/>
                  <a:pt x="354" y="555"/>
                  <a:pt x="354" y="554"/>
                </a:cubicBezTo>
                <a:cubicBezTo>
                  <a:pt x="354" y="554"/>
                  <a:pt x="354" y="554"/>
                  <a:pt x="353" y="554"/>
                </a:cubicBezTo>
                <a:cubicBezTo>
                  <a:pt x="350" y="559"/>
                  <a:pt x="346" y="563"/>
                  <a:pt x="342" y="567"/>
                </a:cubicBezTo>
                <a:lnTo>
                  <a:pt x="342" y="568"/>
                </a:lnTo>
                <a:close/>
                <a:moveTo>
                  <a:pt x="355" y="553"/>
                </a:moveTo>
                <a:cubicBezTo>
                  <a:pt x="355" y="553"/>
                  <a:pt x="355" y="553"/>
                  <a:pt x="355" y="553"/>
                </a:cubicBezTo>
                <a:cubicBezTo>
                  <a:pt x="355" y="553"/>
                  <a:pt x="355" y="553"/>
                  <a:pt x="355" y="553"/>
                </a:cubicBezTo>
                <a:cubicBezTo>
                  <a:pt x="353" y="554"/>
                  <a:pt x="353" y="554"/>
                  <a:pt x="353" y="554"/>
                </a:cubicBezTo>
                <a:cubicBezTo>
                  <a:pt x="354" y="554"/>
                  <a:pt x="354" y="554"/>
                  <a:pt x="354" y="554"/>
                </a:cubicBezTo>
                <a:cubicBezTo>
                  <a:pt x="354" y="555"/>
                  <a:pt x="354" y="555"/>
                  <a:pt x="354" y="555"/>
                </a:cubicBezTo>
                <a:cubicBezTo>
                  <a:pt x="356" y="554"/>
                  <a:pt x="356" y="554"/>
                  <a:pt x="356" y="554"/>
                </a:cubicBezTo>
                <a:cubicBezTo>
                  <a:pt x="356" y="553"/>
                  <a:pt x="356" y="553"/>
                  <a:pt x="356" y="553"/>
                </a:cubicBezTo>
                <a:lnTo>
                  <a:pt x="355" y="553"/>
                </a:lnTo>
                <a:close/>
                <a:moveTo>
                  <a:pt x="341" y="565"/>
                </a:moveTo>
                <a:cubicBezTo>
                  <a:pt x="345" y="562"/>
                  <a:pt x="348" y="558"/>
                  <a:pt x="352" y="555"/>
                </a:cubicBezTo>
                <a:cubicBezTo>
                  <a:pt x="351" y="555"/>
                  <a:pt x="351" y="555"/>
                  <a:pt x="351" y="555"/>
                </a:cubicBezTo>
                <a:cubicBezTo>
                  <a:pt x="351" y="555"/>
                  <a:pt x="350" y="555"/>
                  <a:pt x="350" y="555"/>
                </a:cubicBezTo>
                <a:cubicBezTo>
                  <a:pt x="347" y="558"/>
                  <a:pt x="344" y="561"/>
                  <a:pt x="341" y="564"/>
                </a:cubicBezTo>
                <a:lnTo>
                  <a:pt x="341" y="565"/>
                </a:lnTo>
                <a:close/>
                <a:moveTo>
                  <a:pt x="352" y="555"/>
                </a:moveTo>
                <a:cubicBezTo>
                  <a:pt x="353" y="554"/>
                  <a:pt x="353" y="554"/>
                  <a:pt x="353" y="554"/>
                </a:cubicBezTo>
                <a:cubicBezTo>
                  <a:pt x="351" y="554"/>
                  <a:pt x="351" y="554"/>
                  <a:pt x="351" y="554"/>
                </a:cubicBezTo>
                <a:cubicBezTo>
                  <a:pt x="350" y="555"/>
                  <a:pt x="350" y="555"/>
                  <a:pt x="350" y="555"/>
                </a:cubicBezTo>
                <a:cubicBezTo>
                  <a:pt x="350" y="555"/>
                  <a:pt x="351" y="555"/>
                  <a:pt x="351" y="555"/>
                </a:cubicBezTo>
                <a:lnTo>
                  <a:pt x="352" y="555"/>
                </a:lnTo>
                <a:close/>
                <a:moveTo>
                  <a:pt x="341" y="563"/>
                </a:moveTo>
                <a:cubicBezTo>
                  <a:pt x="343" y="560"/>
                  <a:pt x="345" y="558"/>
                  <a:pt x="347" y="556"/>
                </a:cubicBezTo>
                <a:cubicBezTo>
                  <a:pt x="347" y="556"/>
                  <a:pt x="346" y="556"/>
                  <a:pt x="345" y="557"/>
                </a:cubicBezTo>
                <a:cubicBezTo>
                  <a:pt x="341" y="561"/>
                  <a:pt x="341" y="561"/>
                  <a:pt x="341" y="561"/>
                </a:cubicBezTo>
                <a:lnTo>
                  <a:pt x="341" y="563"/>
                </a:lnTo>
                <a:close/>
                <a:moveTo>
                  <a:pt x="349" y="554"/>
                </a:moveTo>
                <a:cubicBezTo>
                  <a:pt x="346" y="556"/>
                  <a:pt x="346" y="556"/>
                  <a:pt x="346" y="556"/>
                </a:cubicBezTo>
                <a:cubicBezTo>
                  <a:pt x="345" y="557"/>
                  <a:pt x="345" y="557"/>
                  <a:pt x="345" y="557"/>
                </a:cubicBezTo>
                <a:cubicBezTo>
                  <a:pt x="346" y="556"/>
                  <a:pt x="347" y="556"/>
                  <a:pt x="347" y="556"/>
                </a:cubicBezTo>
                <a:lnTo>
                  <a:pt x="349" y="554"/>
                </a:lnTo>
                <a:close/>
                <a:moveTo>
                  <a:pt x="341" y="560"/>
                </a:moveTo>
                <a:cubicBezTo>
                  <a:pt x="341" y="559"/>
                  <a:pt x="341" y="559"/>
                  <a:pt x="341" y="559"/>
                </a:cubicBezTo>
                <a:cubicBezTo>
                  <a:pt x="340" y="559"/>
                  <a:pt x="340" y="559"/>
                  <a:pt x="340" y="559"/>
                </a:cubicBezTo>
                <a:lnTo>
                  <a:pt x="341" y="560"/>
                </a:lnTo>
                <a:close/>
                <a:moveTo>
                  <a:pt x="341" y="559"/>
                </a:moveTo>
                <a:cubicBezTo>
                  <a:pt x="344" y="556"/>
                  <a:pt x="344" y="556"/>
                  <a:pt x="344" y="556"/>
                </a:cubicBezTo>
                <a:cubicBezTo>
                  <a:pt x="340" y="558"/>
                  <a:pt x="340" y="558"/>
                  <a:pt x="340" y="558"/>
                </a:cubicBezTo>
                <a:cubicBezTo>
                  <a:pt x="340" y="559"/>
                  <a:pt x="340" y="559"/>
                  <a:pt x="340" y="559"/>
                </a:cubicBezTo>
                <a:lnTo>
                  <a:pt x="341" y="559"/>
                </a:lnTo>
                <a:close/>
                <a:moveTo>
                  <a:pt x="343" y="577"/>
                </a:moveTo>
                <a:cubicBezTo>
                  <a:pt x="345" y="575"/>
                  <a:pt x="347" y="573"/>
                  <a:pt x="349" y="572"/>
                </a:cubicBezTo>
                <a:cubicBezTo>
                  <a:pt x="350" y="570"/>
                  <a:pt x="351" y="568"/>
                  <a:pt x="352" y="567"/>
                </a:cubicBezTo>
                <a:cubicBezTo>
                  <a:pt x="349" y="570"/>
                  <a:pt x="346" y="573"/>
                  <a:pt x="343" y="576"/>
                </a:cubicBezTo>
                <a:lnTo>
                  <a:pt x="343" y="577"/>
                </a:lnTo>
                <a:close/>
                <a:moveTo>
                  <a:pt x="351" y="569"/>
                </a:moveTo>
                <a:cubicBezTo>
                  <a:pt x="354" y="564"/>
                  <a:pt x="354" y="564"/>
                  <a:pt x="354" y="564"/>
                </a:cubicBezTo>
                <a:cubicBezTo>
                  <a:pt x="352" y="567"/>
                  <a:pt x="352" y="567"/>
                  <a:pt x="352" y="567"/>
                </a:cubicBezTo>
                <a:cubicBezTo>
                  <a:pt x="351" y="568"/>
                  <a:pt x="350" y="570"/>
                  <a:pt x="349" y="572"/>
                </a:cubicBezTo>
                <a:lnTo>
                  <a:pt x="351" y="569"/>
                </a:lnTo>
                <a:close/>
                <a:moveTo>
                  <a:pt x="343" y="574"/>
                </a:moveTo>
                <a:cubicBezTo>
                  <a:pt x="346" y="571"/>
                  <a:pt x="350" y="567"/>
                  <a:pt x="353" y="563"/>
                </a:cubicBezTo>
                <a:cubicBezTo>
                  <a:pt x="354" y="563"/>
                  <a:pt x="354" y="562"/>
                  <a:pt x="354" y="561"/>
                </a:cubicBezTo>
                <a:cubicBezTo>
                  <a:pt x="350" y="565"/>
                  <a:pt x="347" y="569"/>
                  <a:pt x="343" y="573"/>
                </a:cubicBezTo>
                <a:lnTo>
                  <a:pt x="343" y="574"/>
                </a:lnTo>
                <a:close/>
                <a:moveTo>
                  <a:pt x="354" y="562"/>
                </a:moveTo>
                <a:cubicBezTo>
                  <a:pt x="355" y="559"/>
                  <a:pt x="355" y="559"/>
                  <a:pt x="355" y="559"/>
                </a:cubicBezTo>
                <a:cubicBezTo>
                  <a:pt x="354" y="561"/>
                  <a:pt x="354" y="561"/>
                  <a:pt x="354" y="561"/>
                </a:cubicBezTo>
                <a:cubicBezTo>
                  <a:pt x="354" y="562"/>
                  <a:pt x="354" y="563"/>
                  <a:pt x="353" y="563"/>
                </a:cubicBezTo>
                <a:lnTo>
                  <a:pt x="354" y="562"/>
                </a:lnTo>
                <a:close/>
                <a:moveTo>
                  <a:pt x="342" y="571"/>
                </a:moveTo>
                <a:cubicBezTo>
                  <a:pt x="347" y="567"/>
                  <a:pt x="351" y="563"/>
                  <a:pt x="354" y="559"/>
                </a:cubicBezTo>
                <a:cubicBezTo>
                  <a:pt x="354" y="558"/>
                  <a:pt x="355" y="557"/>
                  <a:pt x="354" y="557"/>
                </a:cubicBezTo>
                <a:cubicBezTo>
                  <a:pt x="351" y="561"/>
                  <a:pt x="346" y="566"/>
                  <a:pt x="342" y="570"/>
                </a:cubicBezTo>
                <a:lnTo>
                  <a:pt x="342" y="571"/>
                </a:lnTo>
                <a:close/>
                <a:moveTo>
                  <a:pt x="355" y="558"/>
                </a:moveTo>
                <a:cubicBezTo>
                  <a:pt x="355" y="556"/>
                  <a:pt x="355" y="556"/>
                  <a:pt x="355" y="556"/>
                </a:cubicBezTo>
                <a:cubicBezTo>
                  <a:pt x="354" y="557"/>
                  <a:pt x="354" y="557"/>
                  <a:pt x="354" y="557"/>
                </a:cubicBezTo>
                <a:cubicBezTo>
                  <a:pt x="355" y="557"/>
                  <a:pt x="354" y="558"/>
                  <a:pt x="354" y="559"/>
                </a:cubicBezTo>
                <a:lnTo>
                  <a:pt x="355" y="558"/>
                </a:lnTo>
                <a:close/>
                <a:moveTo>
                  <a:pt x="338" y="510"/>
                </a:moveTo>
                <a:cubicBezTo>
                  <a:pt x="341" y="512"/>
                  <a:pt x="344" y="514"/>
                  <a:pt x="346" y="516"/>
                </a:cubicBezTo>
                <a:cubicBezTo>
                  <a:pt x="348" y="518"/>
                  <a:pt x="348" y="518"/>
                  <a:pt x="348" y="518"/>
                </a:cubicBezTo>
                <a:cubicBezTo>
                  <a:pt x="352" y="521"/>
                  <a:pt x="352" y="521"/>
                  <a:pt x="352" y="521"/>
                </a:cubicBezTo>
                <a:cubicBezTo>
                  <a:pt x="350" y="520"/>
                  <a:pt x="350" y="520"/>
                  <a:pt x="350" y="520"/>
                </a:cubicBezTo>
                <a:cubicBezTo>
                  <a:pt x="351" y="520"/>
                  <a:pt x="352" y="521"/>
                  <a:pt x="352" y="522"/>
                </a:cubicBezTo>
                <a:cubicBezTo>
                  <a:pt x="353" y="523"/>
                  <a:pt x="353" y="523"/>
                  <a:pt x="353" y="523"/>
                </a:cubicBezTo>
                <a:cubicBezTo>
                  <a:pt x="356" y="525"/>
                  <a:pt x="356" y="525"/>
                  <a:pt x="356" y="525"/>
                </a:cubicBezTo>
                <a:cubicBezTo>
                  <a:pt x="354" y="524"/>
                  <a:pt x="354" y="524"/>
                  <a:pt x="354" y="524"/>
                </a:cubicBezTo>
                <a:cubicBezTo>
                  <a:pt x="354" y="525"/>
                  <a:pt x="355" y="526"/>
                  <a:pt x="355" y="526"/>
                </a:cubicBezTo>
                <a:cubicBezTo>
                  <a:pt x="356" y="527"/>
                  <a:pt x="356" y="527"/>
                  <a:pt x="356" y="527"/>
                </a:cubicBezTo>
                <a:cubicBezTo>
                  <a:pt x="357" y="528"/>
                  <a:pt x="357" y="528"/>
                  <a:pt x="357" y="528"/>
                </a:cubicBezTo>
                <a:cubicBezTo>
                  <a:pt x="356" y="528"/>
                  <a:pt x="356" y="528"/>
                  <a:pt x="356" y="528"/>
                </a:cubicBezTo>
                <a:cubicBezTo>
                  <a:pt x="356" y="528"/>
                  <a:pt x="356" y="529"/>
                  <a:pt x="356" y="529"/>
                </a:cubicBezTo>
                <a:cubicBezTo>
                  <a:pt x="358" y="530"/>
                  <a:pt x="358" y="530"/>
                  <a:pt x="358" y="530"/>
                </a:cubicBezTo>
                <a:cubicBezTo>
                  <a:pt x="357" y="523"/>
                  <a:pt x="349" y="516"/>
                  <a:pt x="338" y="509"/>
                </a:cubicBezTo>
                <a:cubicBezTo>
                  <a:pt x="336" y="508"/>
                  <a:pt x="334" y="506"/>
                  <a:pt x="332" y="505"/>
                </a:cubicBezTo>
                <a:cubicBezTo>
                  <a:pt x="333" y="507"/>
                  <a:pt x="333" y="507"/>
                  <a:pt x="333" y="507"/>
                </a:cubicBezTo>
                <a:cubicBezTo>
                  <a:pt x="334" y="508"/>
                  <a:pt x="336" y="509"/>
                  <a:pt x="338" y="510"/>
                </a:cubicBezTo>
                <a:close/>
                <a:moveTo>
                  <a:pt x="358" y="531"/>
                </a:moveTo>
                <a:cubicBezTo>
                  <a:pt x="356" y="530"/>
                  <a:pt x="356" y="530"/>
                  <a:pt x="356" y="530"/>
                </a:cubicBezTo>
                <a:cubicBezTo>
                  <a:pt x="355" y="531"/>
                  <a:pt x="355" y="531"/>
                  <a:pt x="354" y="531"/>
                </a:cubicBezTo>
                <a:cubicBezTo>
                  <a:pt x="356" y="532"/>
                  <a:pt x="356" y="532"/>
                  <a:pt x="356" y="532"/>
                </a:cubicBezTo>
                <a:cubicBezTo>
                  <a:pt x="354" y="532"/>
                  <a:pt x="354" y="532"/>
                  <a:pt x="354" y="532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2" y="531"/>
                  <a:pt x="351" y="531"/>
                  <a:pt x="350" y="531"/>
                </a:cubicBezTo>
                <a:cubicBezTo>
                  <a:pt x="352" y="532"/>
                  <a:pt x="352" y="532"/>
                  <a:pt x="352" y="532"/>
                </a:cubicBezTo>
                <a:cubicBezTo>
                  <a:pt x="349" y="532"/>
                  <a:pt x="349" y="532"/>
                  <a:pt x="349" y="532"/>
                </a:cubicBezTo>
                <a:cubicBezTo>
                  <a:pt x="348" y="531"/>
                  <a:pt x="348" y="531"/>
                  <a:pt x="348" y="531"/>
                </a:cubicBezTo>
                <a:cubicBezTo>
                  <a:pt x="347" y="531"/>
                  <a:pt x="346" y="531"/>
                  <a:pt x="344" y="531"/>
                </a:cubicBezTo>
                <a:cubicBezTo>
                  <a:pt x="347" y="532"/>
                  <a:pt x="347" y="532"/>
                  <a:pt x="347" y="532"/>
                </a:cubicBezTo>
                <a:cubicBezTo>
                  <a:pt x="343" y="531"/>
                  <a:pt x="343" y="531"/>
                  <a:pt x="343" y="531"/>
                </a:cubicBezTo>
                <a:cubicBezTo>
                  <a:pt x="340" y="529"/>
                  <a:pt x="340" y="529"/>
                  <a:pt x="340" y="529"/>
                </a:cubicBezTo>
                <a:cubicBezTo>
                  <a:pt x="338" y="529"/>
                  <a:pt x="337" y="528"/>
                  <a:pt x="336" y="527"/>
                </a:cubicBezTo>
                <a:cubicBezTo>
                  <a:pt x="336" y="529"/>
                  <a:pt x="336" y="529"/>
                  <a:pt x="336" y="529"/>
                </a:cubicBezTo>
                <a:cubicBezTo>
                  <a:pt x="345" y="533"/>
                  <a:pt x="353" y="534"/>
                  <a:pt x="358" y="531"/>
                </a:cubicBezTo>
                <a:close/>
                <a:moveTo>
                  <a:pt x="356" y="529"/>
                </a:moveTo>
                <a:cubicBezTo>
                  <a:pt x="348" y="525"/>
                  <a:pt x="341" y="521"/>
                  <a:pt x="334" y="517"/>
                </a:cubicBezTo>
                <a:cubicBezTo>
                  <a:pt x="334" y="518"/>
                  <a:pt x="334" y="518"/>
                  <a:pt x="334" y="518"/>
                </a:cubicBezTo>
                <a:cubicBezTo>
                  <a:pt x="341" y="522"/>
                  <a:pt x="348" y="527"/>
                  <a:pt x="356" y="530"/>
                </a:cubicBezTo>
                <a:cubicBezTo>
                  <a:pt x="356" y="530"/>
                  <a:pt x="356" y="530"/>
                  <a:pt x="357" y="530"/>
                </a:cubicBezTo>
                <a:cubicBezTo>
                  <a:pt x="357" y="530"/>
                  <a:pt x="356" y="530"/>
                  <a:pt x="356" y="529"/>
                </a:cubicBezTo>
                <a:close/>
                <a:moveTo>
                  <a:pt x="358" y="531"/>
                </a:moveTo>
                <a:cubicBezTo>
                  <a:pt x="358" y="531"/>
                  <a:pt x="358" y="531"/>
                  <a:pt x="358" y="531"/>
                </a:cubicBezTo>
                <a:cubicBezTo>
                  <a:pt x="358" y="531"/>
                  <a:pt x="358" y="531"/>
                  <a:pt x="358" y="531"/>
                </a:cubicBezTo>
                <a:cubicBezTo>
                  <a:pt x="361" y="533"/>
                  <a:pt x="365" y="535"/>
                  <a:pt x="369" y="537"/>
                </a:cubicBezTo>
                <a:cubicBezTo>
                  <a:pt x="371" y="536"/>
                  <a:pt x="371" y="536"/>
                  <a:pt x="371" y="536"/>
                </a:cubicBezTo>
                <a:cubicBezTo>
                  <a:pt x="367" y="534"/>
                  <a:pt x="362" y="532"/>
                  <a:pt x="358" y="530"/>
                </a:cubicBezTo>
                <a:cubicBezTo>
                  <a:pt x="358" y="530"/>
                  <a:pt x="358" y="530"/>
                  <a:pt x="358" y="530"/>
                </a:cubicBezTo>
                <a:lnTo>
                  <a:pt x="358" y="531"/>
                </a:lnTo>
                <a:close/>
                <a:moveTo>
                  <a:pt x="357" y="530"/>
                </a:moveTo>
                <a:cubicBezTo>
                  <a:pt x="356" y="530"/>
                  <a:pt x="356" y="530"/>
                  <a:pt x="356" y="530"/>
                </a:cubicBezTo>
                <a:cubicBezTo>
                  <a:pt x="358" y="531"/>
                  <a:pt x="358" y="531"/>
                  <a:pt x="358" y="531"/>
                </a:cubicBezTo>
                <a:cubicBezTo>
                  <a:pt x="358" y="531"/>
                  <a:pt x="358" y="531"/>
                  <a:pt x="358" y="531"/>
                </a:cubicBezTo>
                <a:cubicBezTo>
                  <a:pt x="358" y="531"/>
                  <a:pt x="358" y="531"/>
                  <a:pt x="358" y="531"/>
                </a:cubicBezTo>
                <a:cubicBezTo>
                  <a:pt x="358" y="530"/>
                  <a:pt x="358" y="530"/>
                  <a:pt x="358" y="530"/>
                </a:cubicBezTo>
                <a:cubicBezTo>
                  <a:pt x="358" y="530"/>
                  <a:pt x="358" y="530"/>
                  <a:pt x="358" y="530"/>
                </a:cubicBezTo>
                <a:cubicBezTo>
                  <a:pt x="356" y="529"/>
                  <a:pt x="356" y="529"/>
                  <a:pt x="356" y="529"/>
                </a:cubicBezTo>
                <a:cubicBezTo>
                  <a:pt x="356" y="530"/>
                  <a:pt x="357" y="530"/>
                  <a:pt x="357" y="530"/>
                </a:cubicBezTo>
                <a:close/>
                <a:moveTo>
                  <a:pt x="335" y="521"/>
                </a:moveTo>
                <a:cubicBezTo>
                  <a:pt x="340" y="525"/>
                  <a:pt x="346" y="528"/>
                  <a:pt x="353" y="531"/>
                </a:cubicBezTo>
                <a:cubicBezTo>
                  <a:pt x="353" y="531"/>
                  <a:pt x="353" y="531"/>
                  <a:pt x="354" y="531"/>
                </a:cubicBezTo>
                <a:cubicBezTo>
                  <a:pt x="354" y="531"/>
                  <a:pt x="354" y="531"/>
                  <a:pt x="354" y="531"/>
                </a:cubicBezTo>
                <a:cubicBezTo>
                  <a:pt x="347" y="527"/>
                  <a:pt x="341" y="524"/>
                  <a:pt x="334" y="519"/>
                </a:cubicBezTo>
                <a:lnTo>
                  <a:pt x="335" y="521"/>
                </a:lnTo>
                <a:close/>
                <a:moveTo>
                  <a:pt x="353" y="531"/>
                </a:moveTo>
                <a:cubicBezTo>
                  <a:pt x="354" y="532"/>
                  <a:pt x="354" y="532"/>
                  <a:pt x="354" y="532"/>
                </a:cubicBezTo>
                <a:cubicBezTo>
                  <a:pt x="356" y="532"/>
                  <a:pt x="356" y="532"/>
                  <a:pt x="356" y="532"/>
                </a:cubicBezTo>
                <a:cubicBezTo>
                  <a:pt x="354" y="531"/>
                  <a:pt x="354" y="531"/>
                  <a:pt x="354" y="531"/>
                </a:cubicBezTo>
                <a:cubicBezTo>
                  <a:pt x="354" y="531"/>
                  <a:pt x="354" y="531"/>
                  <a:pt x="354" y="531"/>
                </a:cubicBezTo>
                <a:cubicBezTo>
                  <a:pt x="353" y="531"/>
                  <a:pt x="353" y="531"/>
                  <a:pt x="353" y="531"/>
                </a:cubicBezTo>
                <a:close/>
                <a:moveTo>
                  <a:pt x="335" y="524"/>
                </a:moveTo>
                <a:cubicBezTo>
                  <a:pt x="339" y="526"/>
                  <a:pt x="344" y="529"/>
                  <a:pt x="348" y="531"/>
                </a:cubicBezTo>
                <a:cubicBezTo>
                  <a:pt x="349" y="531"/>
                  <a:pt x="350" y="531"/>
                  <a:pt x="350" y="531"/>
                </a:cubicBezTo>
                <a:cubicBezTo>
                  <a:pt x="345" y="529"/>
                  <a:pt x="340" y="526"/>
                  <a:pt x="335" y="522"/>
                </a:cubicBezTo>
                <a:lnTo>
                  <a:pt x="335" y="524"/>
                </a:lnTo>
                <a:close/>
                <a:moveTo>
                  <a:pt x="349" y="532"/>
                </a:moveTo>
                <a:cubicBezTo>
                  <a:pt x="352" y="532"/>
                  <a:pt x="352" y="532"/>
                  <a:pt x="352" y="532"/>
                </a:cubicBezTo>
                <a:cubicBezTo>
                  <a:pt x="350" y="531"/>
                  <a:pt x="350" y="531"/>
                  <a:pt x="350" y="531"/>
                </a:cubicBezTo>
                <a:cubicBezTo>
                  <a:pt x="350" y="531"/>
                  <a:pt x="349" y="531"/>
                  <a:pt x="348" y="531"/>
                </a:cubicBezTo>
                <a:lnTo>
                  <a:pt x="349" y="532"/>
                </a:lnTo>
                <a:close/>
                <a:moveTo>
                  <a:pt x="336" y="527"/>
                </a:moveTo>
                <a:cubicBezTo>
                  <a:pt x="340" y="529"/>
                  <a:pt x="340" y="529"/>
                  <a:pt x="340" y="529"/>
                </a:cubicBezTo>
                <a:cubicBezTo>
                  <a:pt x="341" y="530"/>
                  <a:pt x="343" y="530"/>
                  <a:pt x="344" y="531"/>
                </a:cubicBezTo>
                <a:cubicBezTo>
                  <a:pt x="341" y="529"/>
                  <a:pt x="338" y="527"/>
                  <a:pt x="335" y="525"/>
                </a:cubicBezTo>
                <a:lnTo>
                  <a:pt x="336" y="527"/>
                </a:lnTo>
                <a:close/>
                <a:moveTo>
                  <a:pt x="343" y="531"/>
                </a:moveTo>
                <a:cubicBezTo>
                  <a:pt x="347" y="532"/>
                  <a:pt x="347" y="532"/>
                  <a:pt x="347" y="532"/>
                </a:cubicBezTo>
                <a:cubicBezTo>
                  <a:pt x="344" y="531"/>
                  <a:pt x="344" y="531"/>
                  <a:pt x="344" y="531"/>
                </a:cubicBezTo>
                <a:cubicBezTo>
                  <a:pt x="343" y="530"/>
                  <a:pt x="341" y="530"/>
                  <a:pt x="340" y="529"/>
                </a:cubicBezTo>
                <a:lnTo>
                  <a:pt x="343" y="531"/>
                </a:lnTo>
                <a:close/>
                <a:moveTo>
                  <a:pt x="333" y="509"/>
                </a:moveTo>
                <a:cubicBezTo>
                  <a:pt x="338" y="513"/>
                  <a:pt x="344" y="516"/>
                  <a:pt x="350" y="520"/>
                </a:cubicBezTo>
                <a:cubicBezTo>
                  <a:pt x="349" y="518"/>
                  <a:pt x="347" y="517"/>
                  <a:pt x="346" y="516"/>
                </a:cubicBezTo>
                <a:cubicBezTo>
                  <a:pt x="341" y="514"/>
                  <a:pt x="337" y="511"/>
                  <a:pt x="333" y="508"/>
                </a:cubicBezTo>
                <a:lnTo>
                  <a:pt x="333" y="509"/>
                </a:lnTo>
                <a:close/>
                <a:moveTo>
                  <a:pt x="352" y="521"/>
                </a:moveTo>
                <a:cubicBezTo>
                  <a:pt x="348" y="518"/>
                  <a:pt x="348" y="518"/>
                  <a:pt x="348" y="518"/>
                </a:cubicBezTo>
                <a:cubicBezTo>
                  <a:pt x="346" y="516"/>
                  <a:pt x="346" y="516"/>
                  <a:pt x="346" y="516"/>
                </a:cubicBezTo>
                <a:cubicBezTo>
                  <a:pt x="347" y="517"/>
                  <a:pt x="349" y="518"/>
                  <a:pt x="350" y="520"/>
                </a:cubicBezTo>
                <a:lnTo>
                  <a:pt x="352" y="521"/>
                </a:lnTo>
                <a:close/>
                <a:moveTo>
                  <a:pt x="333" y="512"/>
                </a:moveTo>
                <a:cubicBezTo>
                  <a:pt x="340" y="516"/>
                  <a:pt x="347" y="521"/>
                  <a:pt x="354" y="524"/>
                </a:cubicBezTo>
                <a:cubicBezTo>
                  <a:pt x="353" y="524"/>
                  <a:pt x="353" y="523"/>
                  <a:pt x="352" y="522"/>
                </a:cubicBezTo>
                <a:cubicBezTo>
                  <a:pt x="346" y="519"/>
                  <a:pt x="339" y="515"/>
                  <a:pt x="333" y="511"/>
                </a:cubicBezTo>
                <a:lnTo>
                  <a:pt x="333" y="512"/>
                </a:lnTo>
                <a:close/>
                <a:moveTo>
                  <a:pt x="356" y="525"/>
                </a:moveTo>
                <a:cubicBezTo>
                  <a:pt x="353" y="523"/>
                  <a:pt x="353" y="523"/>
                  <a:pt x="353" y="523"/>
                </a:cubicBezTo>
                <a:cubicBezTo>
                  <a:pt x="352" y="522"/>
                  <a:pt x="352" y="522"/>
                  <a:pt x="352" y="522"/>
                </a:cubicBezTo>
                <a:cubicBezTo>
                  <a:pt x="353" y="523"/>
                  <a:pt x="353" y="524"/>
                  <a:pt x="354" y="524"/>
                </a:cubicBezTo>
                <a:lnTo>
                  <a:pt x="356" y="525"/>
                </a:lnTo>
                <a:close/>
                <a:moveTo>
                  <a:pt x="334" y="515"/>
                </a:moveTo>
                <a:cubicBezTo>
                  <a:pt x="341" y="520"/>
                  <a:pt x="348" y="524"/>
                  <a:pt x="356" y="528"/>
                </a:cubicBezTo>
                <a:cubicBezTo>
                  <a:pt x="356" y="527"/>
                  <a:pt x="355" y="527"/>
                  <a:pt x="355" y="526"/>
                </a:cubicBezTo>
                <a:cubicBezTo>
                  <a:pt x="347" y="522"/>
                  <a:pt x="340" y="518"/>
                  <a:pt x="334" y="514"/>
                </a:cubicBezTo>
                <a:lnTo>
                  <a:pt x="334" y="515"/>
                </a:lnTo>
                <a:close/>
                <a:moveTo>
                  <a:pt x="357" y="528"/>
                </a:moveTo>
                <a:cubicBezTo>
                  <a:pt x="356" y="527"/>
                  <a:pt x="356" y="527"/>
                  <a:pt x="356" y="527"/>
                </a:cubicBezTo>
                <a:cubicBezTo>
                  <a:pt x="355" y="526"/>
                  <a:pt x="355" y="526"/>
                  <a:pt x="355" y="526"/>
                </a:cubicBezTo>
                <a:cubicBezTo>
                  <a:pt x="355" y="527"/>
                  <a:pt x="356" y="527"/>
                  <a:pt x="356" y="528"/>
                </a:cubicBezTo>
                <a:lnTo>
                  <a:pt x="357" y="528"/>
                </a:lnTo>
                <a:close/>
                <a:moveTo>
                  <a:pt x="373" y="538"/>
                </a:moveTo>
                <a:cubicBezTo>
                  <a:pt x="369" y="537"/>
                  <a:pt x="369" y="537"/>
                  <a:pt x="369" y="537"/>
                </a:cubicBezTo>
                <a:cubicBezTo>
                  <a:pt x="359" y="540"/>
                  <a:pt x="349" y="542"/>
                  <a:pt x="338" y="543"/>
                </a:cubicBezTo>
                <a:cubicBezTo>
                  <a:pt x="339" y="547"/>
                  <a:pt x="339" y="547"/>
                  <a:pt x="339" y="547"/>
                </a:cubicBezTo>
                <a:cubicBezTo>
                  <a:pt x="347" y="546"/>
                  <a:pt x="355" y="545"/>
                  <a:pt x="363" y="543"/>
                </a:cubicBezTo>
                <a:cubicBezTo>
                  <a:pt x="365" y="540"/>
                  <a:pt x="365" y="540"/>
                  <a:pt x="365" y="540"/>
                </a:cubicBezTo>
                <a:cubicBezTo>
                  <a:pt x="367" y="539"/>
                  <a:pt x="367" y="539"/>
                  <a:pt x="367" y="539"/>
                </a:cubicBezTo>
                <a:cubicBezTo>
                  <a:pt x="365" y="542"/>
                  <a:pt x="365" y="542"/>
                  <a:pt x="365" y="542"/>
                </a:cubicBezTo>
                <a:cubicBezTo>
                  <a:pt x="373" y="540"/>
                  <a:pt x="380" y="538"/>
                  <a:pt x="388" y="535"/>
                </a:cubicBezTo>
                <a:cubicBezTo>
                  <a:pt x="386" y="531"/>
                  <a:pt x="386" y="531"/>
                  <a:pt x="386" y="531"/>
                </a:cubicBezTo>
                <a:cubicBezTo>
                  <a:pt x="381" y="533"/>
                  <a:pt x="376" y="535"/>
                  <a:pt x="371" y="536"/>
                </a:cubicBezTo>
                <a:cubicBezTo>
                  <a:pt x="374" y="537"/>
                  <a:pt x="374" y="537"/>
                  <a:pt x="374" y="537"/>
                </a:cubicBezTo>
                <a:lnTo>
                  <a:pt x="373" y="538"/>
                </a:lnTo>
                <a:close/>
                <a:moveTo>
                  <a:pt x="365" y="540"/>
                </a:moveTo>
                <a:cubicBezTo>
                  <a:pt x="363" y="543"/>
                  <a:pt x="363" y="543"/>
                  <a:pt x="363" y="543"/>
                </a:cubicBezTo>
                <a:cubicBezTo>
                  <a:pt x="365" y="542"/>
                  <a:pt x="365" y="542"/>
                  <a:pt x="365" y="542"/>
                </a:cubicBezTo>
                <a:cubicBezTo>
                  <a:pt x="367" y="539"/>
                  <a:pt x="367" y="539"/>
                  <a:pt x="367" y="539"/>
                </a:cubicBezTo>
                <a:lnTo>
                  <a:pt x="365" y="540"/>
                </a:lnTo>
                <a:close/>
                <a:moveTo>
                  <a:pt x="373" y="538"/>
                </a:moveTo>
                <a:cubicBezTo>
                  <a:pt x="374" y="537"/>
                  <a:pt x="374" y="537"/>
                  <a:pt x="374" y="537"/>
                </a:cubicBezTo>
                <a:cubicBezTo>
                  <a:pt x="371" y="536"/>
                  <a:pt x="371" y="536"/>
                  <a:pt x="371" y="536"/>
                </a:cubicBezTo>
                <a:cubicBezTo>
                  <a:pt x="369" y="537"/>
                  <a:pt x="369" y="537"/>
                  <a:pt x="369" y="537"/>
                </a:cubicBezTo>
                <a:lnTo>
                  <a:pt x="373" y="538"/>
                </a:lnTo>
                <a:close/>
                <a:moveTo>
                  <a:pt x="341" y="580"/>
                </a:moveTo>
                <a:cubicBezTo>
                  <a:pt x="338" y="583"/>
                  <a:pt x="334" y="586"/>
                  <a:pt x="330" y="589"/>
                </a:cubicBezTo>
                <a:cubicBezTo>
                  <a:pt x="327" y="591"/>
                  <a:pt x="327" y="591"/>
                  <a:pt x="327" y="591"/>
                </a:cubicBezTo>
                <a:cubicBezTo>
                  <a:pt x="324" y="593"/>
                  <a:pt x="322" y="595"/>
                  <a:pt x="319" y="596"/>
                </a:cubicBezTo>
                <a:cubicBezTo>
                  <a:pt x="324" y="593"/>
                  <a:pt x="324" y="593"/>
                  <a:pt x="324" y="593"/>
                </a:cubicBezTo>
                <a:cubicBezTo>
                  <a:pt x="322" y="594"/>
                  <a:pt x="320" y="595"/>
                  <a:pt x="318" y="595"/>
                </a:cubicBezTo>
                <a:cubicBezTo>
                  <a:pt x="316" y="597"/>
                  <a:pt x="316" y="597"/>
                  <a:pt x="316" y="597"/>
                </a:cubicBezTo>
                <a:cubicBezTo>
                  <a:pt x="311" y="599"/>
                  <a:pt x="311" y="599"/>
                  <a:pt x="311" y="599"/>
                </a:cubicBezTo>
                <a:cubicBezTo>
                  <a:pt x="314" y="597"/>
                  <a:pt x="314" y="597"/>
                  <a:pt x="314" y="597"/>
                </a:cubicBezTo>
                <a:cubicBezTo>
                  <a:pt x="312" y="598"/>
                  <a:pt x="311" y="598"/>
                  <a:pt x="310" y="598"/>
                </a:cubicBezTo>
                <a:cubicBezTo>
                  <a:pt x="309" y="599"/>
                  <a:pt x="309" y="599"/>
                  <a:pt x="309" y="599"/>
                </a:cubicBezTo>
                <a:cubicBezTo>
                  <a:pt x="305" y="600"/>
                  <a:pt x="305" y="600"/>
                  <a:pt x="305" y="600"/>
                </a:cubicBezTo>
                <a:cubicBezTo>
                  <a:pt x="307" y="599"/>
                  <a:pt x="307" y="599"/>
                  <a:pt x="307" y="599"/>
                </a:cubicBezTo>
                <a:cubicBezTo>
                  <a:pt x="306" y="599"/>
                  <a:pt x="305" y="599"/>
                  <a:pt x="304" y="599"/>
                </a:cubicBezTo>
                <a:cubicBezTo>
                  <a:pt x="303" y="600"/>
                  <a:pt x="303" y="600"/>
                  <a:pt x="303" y="600"/>
                </a:cubicBezTo>
                <a:cubicBezTo>
                  <a:pt x="302" y="599"/>
                  <a:pt x="302" y="599"/>
                  <a:pt x="302" y="599"/>
                </a:cubicBezTo>
                <a:cubicBezTo>
                  <a:pt x="303" y="598"/>
                  <a:pt x="303" y="598"/>
                  <a:pt x="303" y="598"/>
                </a:cubicBezTo>
                <a:cubicBezTo>
                  <a:pt x="304" y="598"/>
                  <a:pt x="304" y="597"/>
                  <a:pt x="304" y="596"/>
                </a:cubicBezTo>
                <a:cubicBezTo>
                  <a:pt x="302" y="597"/>
                  <a:pt x="302" y="597"/>
                  <a:pt x="302" y="597"/>
                </a:cubicBezTo>
                <a:cubicBezTo>
                  <a:pt x="304" y="595"/>
                  <a:pt x="304" y="595"/>
                  <a:pt x="304" y="595"/>
                </a:cubicBezTo>
                <a:cubicBezTo>
                  <a:pt x="305" y="594"/>
                  <a:pt x="305" y="594"/>
                  <a:pt x="305" y="594"/>
                </a:cubicBezTo>
                <a:cubicBezTo>
                  <a:pt x="306" y="593"/>
                  <a:pt x="307" y="592"/>
                  <a:pt x="307" y="591"/>
                </a:cubicBezTo>
                <a:cubicBezTo>
                  <a:pt x="305" y="593"/>
                  <a:pt x="305" y="593"/>
                  <a:pt x="305" y="593"/>
                </a:cubicBezTo>
                <a:cubicBezTo>
                  <a:pt x="308" y="589"/>
                  <a:pt x="308" y="589"/>
                  <a:pt x="308" y="589"/>
                </a:cubicBezTo>
                <a:cubicBezTo>
                  <a:pt x="310" y="588"/>
                  <a:pt x="310" y="588"/>
                  <a:pt x="310" y="588"/>
                </a:cubicBezTo>
                <a:cubicBezTo>
                  <a:pt x="311" y="586"/>
                  <a:pt x="312" y="585"/>
                  <a:pt x="314" y="583"/>
                </a:cubicBezTo>
                <a:cubicBezTo>
                  <a:pt x="311" y="585"/>
                  <a:pt x="311" y="585"/>
                  <a:pt x="311" y="585"/>
                </a:cubicBezTo>
                <a:cubicBezTo>
                  <a:pt x="315" y="581"/>
                  <a:pt x="315" y="581"/>
                  <a:pt x="315" y="581"/>
                </a:cubicBezTo>
                <a:cubicBezTo>
                  <a:pt x="319" y="578"/>
                  <a:pt x="319" y="578"/>
                  <a:pt x="319" y="578"/>
                </a:cubicBezTo>
                <a:cubicBezTo>
                  <a:pt x="322" y="575"/>
                  <a:pt x="325" y="572"/>
                  <a:pt x="328" y="569"/>
                </a:cubicBezTo>
                <a:cubicBezTo>
                  <a:pt x="331" y="566"/>
                  <a:pt x="334" y="564"/>
                  <a:pt x="337" y="562"/>
                </a:cubicBezTo>
                <a:cubicBezTo>
                  <a:pt x="340" y="559"/>
                  <a:pt x="340" y="559"/>
                  <a:pt x="340" y="559"/>
                </a:cubicBezTo>
                <a:cubicBezTo>
                  <a:pt x="340" y="558"/>
                  <a:pt x="340" y="558"/>
                  <a:pt x="340" y="558"/>
                </a:cubicBezTo>
                <a:cubicBezTo>
                  <a:pt x="340" y="558"/>
                  <a:pt x="340" y="558"/>
                  <a:pt x="340" y="558"/>
                </a:cubicBezTo>
                <a:cubicBezTo>
                  <a:pt x="336" y="560"/>
                  <a:pt x="331" y="564"/>
                  <a:pt x="327" y="568"/>
                </a:cubicBezTo>
                <a:cubicBezTo>
                  <a:pt x="322" y="572"/>
                  <a:pt x="316" y="578"/>
                  <a:pt x="311" y="584"/>
                </a:cubicBezTo>
                <a:cubicBezTo>
                  <a:pt x="305" y="590"/>
                  <a:pt x="301" y="596"/>
                  <a:pt x="301" y="600"/>
                </a:cubicBezTo>
                <a:cubicBezTo>
                  <a:pt x="301" y="600"/>
                  <a:pt x="301" y="600"/>
                  <a:pt x="301" y="600"/>
                </a:cubicBezTo>
                <a:cubicBezTo>
                  <a:pt x="302" y="601"/>
                  <a:pt x="302" y="601"/>
                  <a:pt x="302" y="601"/>
                </a:cubicBezTo>
                <a:cubicBezTo>
                  <a:pt x="306" y="601"/>
                  <a:pt x="314" y="599"/>
                  <a:pt x="321" y="596"/>
                </a:cubicBezTo>
                <a:cubicBezTo>
                  <a:pt x="329" y="592"/>
                  <a:pt x="337" y="586"/>
                  <a:pt x="342" y="581"/>
                </a:cubicBezTo>
                <a:cubicBezTo>
                  <a:pt x="344" y="580"/>
                  <a:pt x="344" y="580"/>
                  <a:pt x="344" y="580"/>
                </a:cubicBezTo>
                <a:cubicBezTo>
                  <a:pt x="343" y="578"/>
                  <a:pt x="343" y="578"/>
                  <a:pt x="343" y="578"/>
                </a:cubicBezTo>
                <a:cubicBezTo>
                  <a:pt x="343" y="579"/>
                  <a:pt x="342" y="580"/>
                  <a:pt x="341" y="580"/>
                </a:cubicBezTo>
                <a:close/>
                <a:moveTo>
                  <a:pt x="342" y="567"/>
                </a:moveTo>
                <a:cubicBezTo>
                  <a:pt x="330" y="578"/>
                  <a:pt x="318" y="589"/>
                  <a:pt x="303" y="598"/>
                </a:cubicBezTo>
                <a:cubicBezTo>
                  <a:pt x="303" y="599"/>
                  <a:pt x="303" y="599"/>
                  <a:pt x="303" y="599"/>
                </a:cubicBezTo>
                <a:cubicBezTo>
                  <a:pt x="303" y="599"/>
                  <a:pt x="304" y="599"/>
                  <a:pt x="304" y="599"/>
                </a:cubicBezTo>
                <a:cubicBezTo>
                  <a:pt x="304" y="599"/>
                  <a:pt x="304" y="599"/>
                  <a:pt x="304" y="599"/>
                </a:cubicBezTo>
                <a:cubicBezTo>
                  <a:pt x="318" y="590"/>
                  <a:pt x="331" y="579"/>
                  <a:pt x="342" y="568"/>
                </a:cubicBezTo>
                <a:lnTo>
                  <a:pt x="342" y="567"/>
                </a:lnTo>
                <a:close/>
                <a:moveTo>
                  <a:pt x="303" y="599"/>
                </a:moveTo>
                <a:cubicBezTo>
                  <a:pt x="303" y="599"/>
                  <a:pt x="303" y="599"/>
                  <a:pt x="303" y="598"/>
                </a:cubicBezTo>
                <a:cubicBezTo>
                  <a:pt x="302" y="599"/>
                  <a:pt x="302" y="599"/>
                  <a:pt x="302" y="599"/>
                </a:cubicBezTo>
                <a:cubicBezTo>
                  <a:pt x="303" y="600"/>
                  <a:pt x="303" y="600"/>
                  <a:pt x="303" y="600"/>
                </a:cubicBezTo>
                <a:cubicBezTo>
                  <a:pt x="304" y="599"/>
                  <a:pt x="304" y="599"/>
                  <a:pt x="304" y="599"/>
                </a:cubicBezTo>
                <a:cubicBezTo>
                  <a:pt x="304" y="599"/>
                  <a:pt x="304" y="599"/>
                  <a:pt x="304" y="599"/>
                </a:cubicBezTo>
                <a:cubicBezTo>
                  <a:pt x="304" y="599"/>
                  <a:pt x="303" y="599"/>
                  <a:pt x="303" y="599"/>
                </a:cubicBezTo>
                <a:close/>
                <a:moveTo>
                  <a:pt x="341" y="564"/>
                </a:moveTo>
                <a:cubicBezTo>
                  <a:pt x="331" y="575"/>
                  <a:pt x="319" y="585"/>
                  <a:pt x="305" y="594"/>
                </a:cubicBezTo>
                <a:cubicBezTo>
                  <a:pt x="305" y="595"/>
                  <a:pt x="305" y="596"/>
                  <a:pt x="304" y="596"/>
                </a:cubicBezTo>
                <a:cubicBezTo>
                  <a:pt x="318" y="587"/>
                  <a:pt x="330" y="576"/>
                  <a:pt x="341" y="565"/>
                </a:cubicBezTo>
                <a:lnTo>
                  <a:pt x="341" y="564"/>
                </a:lnTo>
                <a:close/>
                <a:moveTo>
                  <a:pt x="304" y="595"/>
                </a:moveTo>
                <a:cubicBezTo>
                  <a:pt x="302" y="597"/>
                  <a:pt x="302" y="597"/>
                  <a:pt x="302" y="597"/>
                </a:cubicBezTo>
                <a:cubicBezTo>
                  <a:pt x="304" y="596"/>
                  <a:pt x="304" y="596"/>
                  <a:pt x="304" y="596"/>
                </a:cubicBezTo>
                <a:cubicBezTo>
                  <a:pt x="305" y="596"/>
                  <a:pt x="305" y="595"/>
                  <a:pt x="305" y="594"/>
                </a:cubicBezTo>
                <a:lnTo>
                  <a:pt x="304" y="595"/>
                </a:lnTo>
                <a:close/>
                <a:moveTo>
                  <a:pt x="341" y="561"/>
                </a:moveTo>
                <a:cubicBezTo>
                  <a:pt x="332" y="571"/>
                  <a:pt x="321" y="579"/>
                  <a:pt x="310" y="588"/>
                </a:cubicBezTo>
                <a:cubicBezTo>
                  <a:pt x="309" y="589"/>
                  <a:pt x="308" y="590"/>
                  <a:pt x="307" y="591"/>
                </a:cubicBezTo>
                <a:cubicBezTo>
                  <a:pt x="320" y="582"/>
                  <a:pt x="331" y="573"/>
                  <a:pt x="341" y="563"/>
                </a:cubicBezTo>
                <a:lnTo>
                  <a:pt x="341" y="561"/>
                </a:lnTo>
                <a:close/>
                <a:moveTo>
                  <a:pt x="308" y="589"/>
                </a:moveTo>
                <a:cubicBezTo>
                  <a:pt x="305" y="593"/>
                  <a:pt x="305" y="593"/>
                  <a:pt x="305" y="593"/>
                </a:cubicBezTo>
                <a:cubicBezTo>
                  <a:pt x="307" y="591"/>
                  <a:pt x="307" y="591"/>
                  <a:pt x="307" y="591"/>
                </a:cubicBezTo>
                <a:cubicBezTo>
                  <a:pt x="308" y="590"/>
                  <a:pt x="309" y="589"/>
                  <a:pt x="310" y="588"/>
                </a:cubicBezTo>
                <a:lnTo>
                  <a:pt x="308" y="589"/>
                </a:lnTo>
                <a:close/>
                <a:moveTo>
                  <a:pt x="340" y="559"/>
                </a:moveTo>
                <a:cubicBezTo>
                  <a:pt x="339" y="560"/>
                  <a:pt x="338" y="561"/>
                  <a:pt x="337" y="562"/>
                </a:cubicBezTo>
                <a:cubicBezTo>
                  <a:pt x="331" y="567"/>
                  <a:pt x="325" y="573"/>
                  <a:pt x="319" y="578"/>
                </a:cubicBezTo>
                <a:cubicBezTo>
                  <a:pt x="317" y="580"/>
                  <a:pt x="315" y="582"/>
                  <a:pt x="314" y="583"/>
                </a:cubicBezTo>
                <a:cubicBezTo>
                  <a:pt x="323" y="576"/>
                  <a:pt x="332" y="568"/>
                  <a:pt x="341" y="560"/>
                </a:cubicBezTo>
                <a:lnTo>
                  <a:pt x="340" y="559"/>
                </a:lnTo>
                <a:close/>
                <a:moveTo>
                  <a:pt x="315" y="581"/>
                </a:moveTo>
                <a:cubicBezTo>
                  <a:pt x="311" y="585"/>
                  <a:pt x="311" y="585"/>
                  <a:pt x="311" y="585"/>
                </a:cubicBezTo>
                <a:cubicBezTo>
                  <a:pt x="314" y="583"/>
                  <a:pt x="314" y="583"/>
                  <a:pt x="314" y="583"/>
                </a:cubicBezTo>
                <a:cubicBezTo>
                  <a:pt x="315" y="582"/>
                  <a:pt x="317" y="580"/>
                  <a:pt x="319" y="578"/>
                </a:cubicBezTo>
                <a:lnTo>
                  <a:pt x="315" y="581"/>
                </a:lnTo>
                <a:close/>
                <a:moveTo>
                  <a:pt x="340" y="558"/>
                </a:moveTo>
                <a:cubicBezTo>
                  <a:pt x="340" y="559"/>
                  <a:pt x="340" y="559"/>
                  <a:pt x="340" y="559"/>
                </a:cubicBezTo>
                <a:cubicBezTo>
                  <a:pt x="337" y="562"/>
                  <a:pt x="337" y="562"/>
                  <a:pt x="337" y="562"/>
                </a:cubicBezTo>
                <a:cubicBezTo>
                  <a:pt x="338" y="561"/>
                  <a:pt x="339" y="560"/>
                  <a:pt x="340" y="559"/>
                </a:cubicBezTo>
                <a:lnTo>
                  <a:pt x="340" y="558"/>
                </a:lnTo>
                <a:close/>
                <a:moveTo>
                  <a:pt x="343" y="576"/>
                </a:moveTo>
                <a:cubicBezTo>
                  <a:pt x="337" y="582"/>
                  <a:pt x="331" y="587"/>
                  <a:pt x="324" y="593"/>
                </a:cubicBezTo>
                <a:cubicBezTo>
                  <a:pt x="326" y="591"/>
                  <a:pt x="328" y="590"/>
                  <a:pt x="330" y="589"/>
                </a:cubicBezTo>
                <a:cubicBezTo>
                  <a:pt x="335" y="585"/>
                  <a:pt x="339" y="581"/>
                  <a:pt x="343" y="577"/>
                </a:cubicBezTo>
                <a:lnTo>
                  <a:pt x="343" y="576"/>
                </a:lnTo>
                <a:close/>
                <a:moveTo>
                  <a:pt x="319" y="596"/>
                </a:moveTo>
                <a:cubicBezTo>
                  <a:pt x="322" y="595"/>
                  <a:pt x="324" y="593"/>
                  <a:pt x="327" y="591"/>
                </a:cubicBezTo>
                <a:cubicBezTo>
                  <a:pt x="330" y="589"/>
                  <a:pt x="330" y="589"/>
                  <a:pt x="330" y="589"/>
                </a:cubicBezTo>
                <a:cubicBezTo>
                  <a:pt x="328" y="590"/>
                  <a:pt x="326" y="591"/>
                  <a:pt x="324" y="593"/>
                </a:cubicBezTo>
                <a:lnTo>
                  <a:pt x="319" y="596"/>
                </a:lnTo>
                <a:close/>
                <a:moveTo>
                  <a:pt x="343" y="573"/>
                </a:moveTo>
                <a:cubicBezTo>
                  <a:pt x="334" y="581"/>
                  <a:pt x="324" y="589"/>
                  <a:pt x="314" y="597"/>
                </a:cubicBezTo>
                <a:cubicBezTo>
                  <a:pt x="315" y="597"/>
                  <a:pt x="317" y="596"/>
                  <a:pt x="318" y="595"/>
                </a:cubicBezTo>
                <a:cubicBezTo>
                  <a:pt x="327" y="589"/>
                  <a:pt x="335" y="582"/>
                  <a:pt x="343" y="574"/>
                </a:cubicBezTo>
                <a:lnTo>
                  <a:pt x="343" y="573"/>
                </a:lnTo>
                <a:close/>
                <a:moveTo>
                  <a:pt x="311" y="599"/>
                </a:moveTo>
                <a:cubicBezTo>
                  <a:pt x="316" y="597"/>
                  <a:pt x="316" y="597"/>
                  <a:pt x="316" y="597"/>
                </a:cubicBezTo>
                <a:cubicBezTo>
                  <a:pt x="318" y="595"/>
                  <a:pt x="318" y="595"/>
                  <a:pt x="318" y="595"/>
                </a:cubicBezTo>
                <a:cubicBezTo>
                  <a:pt x="317" y="596"/>
                  <a:pt x="315" y="597"/>
                  <a:pt x="314" y="597"/>
                </a:cubicBezTo>
                <a:lnTo>
                  <a:pt x="311" y="599"/>
                </a:lnTo>
                <a:close/>
                <a:moveTo>
                  <a:pt x="342" y="570"/>
                </a:moveTo>
                <a:cubicBezTo>
                  <a:pt x="332" y="580"/>
                  <a:pt x="320" y="590"/>
                  <a:pt x="307" y="599"/>
                </a:cubicBezTo>
                <a:cubicBezTo>
                  <a:pt x="308" y="599"/>
                  <a:pt x="309" y="599"/>
                  <a:pt x="310" y="598"/>
                </a:cubicBezTo>
                <a:cubicBezTo>
                  <a:pt x="322" y="590"/>
                  <a:pt x="333" y="581"/>
                  <a:pt x="342" y="571"/>
                </a:cubicBezTo>
                <a:lnTo>
                  <a:pt x="342" y="570"/>
                </a:lnTo>
                <a:close/>
                <a:moveTo>
                  <a:pt x="305" y="600"/>
                </a:moveTo>
                <a:cubicBezTo>
                  <a:pt x="309" y="599"/>
                  <a:pt x="309" y="599"/>
                  <a:pt x="309" y="599"/>
                </a:cubicBezTo>
                <a:cubicBezTo>
                  <a:pt x="310" y="598"/>
                  <a:pt x="310" y="598"/>
                  <a:pt x="310" y="598"/>
                </a:cubicBezTo>
                <a:cubicBezTo>
                  <a:pt x="309" y="599"/>
                  <a:pt x="308" y="599"/>
                  <a:pt x="307" y="599"/>
                </a:cubicBezTo>
                <a:lnTo>
                  <a:pt x="305" y="600"/>
                </a:lnTo>
                <a:close/>
                <a:moveTo>
                  <a:pt x="330" y="524"/>
                </a:moveTo>
                <a:cubicBezTo>
                  <a:pt x="327" y="522"/>
                  <a:pt x="324" y="520"/>
                  <a:pt x="322" y="517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5" y="511"/>
                  <a:pt x="315" y="511"/>
                  <a:pt x="315" y="511"/>
                </a:cubicBezTo>
                <a:cubicBezTo>
                  <a:pt x="317" y="512"/>
                  <a:pt x="317" y="512"/>
                  <a:pt x="317" y="512"/>
                </a:cubicBezTo>
                <a:cubicBezTo>
                  <a:pt x="316" y="511"/>
                  <a:pt x="315" y="510"/>
                  <a:pt x="314" y="508"/>
                </a:cubicBezTo>
                <a:cubicBezTo>
                  <a:pt x="312" y="507"/>
                  <a:pt x="312" y="507"/>
                  <a:pt x="312" y="507"/>
                </a:cubicBezTo>
                <a:cubicBezTo>
                  <a:pt x="310" y="504"/>
                  <a:pt x="310" y="504"/>
                  <a:pt x="310" y="504"/>
                </a:cubicBezTo>
                <a:cubicBezTo>
                  <a:pt x="312" y="505"/>
                  <a:pt x="312" y="505"/>
                  <a:pt x="312" y="505"/>
                </a:cubicBezTo>
                <a:cubicBezTo>
                  <a:pt x="311" y="504"/>
                  <a:pt x="311" y="503"/>
                  <a:pt x="310" y="502"/>
                </a:cubicBezTo>
                <a:cubicBezTo>
                  <a:pt x="309" y="502"/>
                  <a:pt x="309" y="502"/>
                  <a:pt x="309" y="502"/>
                </a:cubicBezTo>
                <a:cubicBezTo>
                  <a:pt x="308" y="499"/>
                  <a:pt x="308" y="499"/>
                  <a:pt x="308" y="499"/>
                </a:cubicBezTo>
                <a:cubicBezTo>
                  <a:pt x="309" y="500"/>
                  <a:pt x="309" y="500"/>
                  <a:pt x="309" y="500"/>
                </a:cubicBezTo>
                <a:cubicBezTo>
                  <a:pt x="309" y="499"/>
                  <a:pt x="309" y="499"/>
                  <a:pt x="309" y="498"/>
                </a:cubicBezTo>
                <a:cubicBezTo>
                  <a:pt x="308" y="497"/>
                  <a:pt x="308" y="497"/>
                  <a:pt x="308" y="497"/>
                </a:cubicBezTo>
                <a:cubicBezTo>
                  <a:pt x="309" y="497"/>
                  <a:pt x="309" y="497"/>
                  <a:pt x="309" y="497"/>
                </a:cubicBezTo>
                <a:cubicBezTo>
                  <a:pt x="309" y="497"/>
                  <a:pt x="309" y="497"/>
                  <a:pt x="309" y="497"/>
                </a:cubicBezTo>
                <a:cubicBezTo>
                  <a:pt x="310" y="497"/>
                  <a:pt x="310" y="497"/>
                  <a:pt x="311" y="497"/>
                </a:cubicBezTo>
                <a:cubicBezTo>
                  <a:pt x="310" y="496"/>
                  <a:pt x="310" y="496"/>
                  <a:pt x="310" y="496"/>
                </a:cubicBezTo>
                <a:cubicBezTo>
                  <a:pt x="312" y="497"/>
                  <a:pt x="312" y="497"/>
                  <a:pt x="312" y="497"/>
                </a:cubicBezTo>
                <a:cubicBezTo>
                  <a:pt x="313" y="498"/>
                  <a:pt x="313" y="498"/>
                  <a:pt x="313" y="498"/>
                </a:cubicBezTo>
                <a:cubicBezTo>
                  <a:pt x="314" y="498"/>
                  <a:pt x="315" y="498"/>
                  <a:pt x="316" y="499"/>
                </a:cubicBezTo>
                <a:cubicBezTo>
                  <a:pt x="314" y="497"/>
                  <a:pt x="314" y="497"/>
                  <a:pt x="314" y="497"/>
                </a:cubicBezTo>
                <a:cubicBezTo>
                  <a:pt x="317" y="499"/>
                  <a:pt x="317" y="499"/>
                  <a:pt x="317" y="499"/>
                </a:cubicBezTo>
                <a:cubicBezTo>
                  <a:pt x="319" y="500"/>
                  <a:pt x="319" y="500"/>
                  <a:pt x="319" y="500"/>
                </a:cubicBezTo>
                <a:cubicBezTo>
                  <a:pt x="320" y="501"/>
                  <a:pt x="322" y="501"/>
                  <a:pt x="323" y="502"/>
                </a:cubicBezTo>
                <a:cubicBezTo>
                  <a:pt x="319" y="499"/>
                  <a:pt x="319" y="499"/>
                  <a:pt x="319" y="499"/>
                </a:cubicBezTo>
                <a:cubicBezTo>
                  <a:pt x="321" y="500"/>
                  <a:pt x="323" y="501"/>
                  <a:pt x="325" y="503"/>
                </a:cubicBezTo>
                <a:cubicBezTo>
                  <a:pt x="328" y="505"/>
                  <a:pt x="328" y="505"/>
                  <a:pt x="328" y="505"/>
                </a:cubicBezTo>
                <a:cubicBezTo>
                  <a:pt x="333" y="507"/>
                  <a:pt x="333" y="507"/>
                  <a:pt x="333" y="507"/>
                </a:cubicBezTo>
                <a:cubicBezTo>
                  <a:pt x="332" y="505"/>
                  <a:pt x="332" y="505"/>
                  <a:pt x="332" y="505"/>
                </a:cubicBezTo>
                <a:cubicBezTo>
                  <a:pt x="323" y="500"/>
                  <a:pt x="314" y="496"/>
                  <a:pt x="309" y="496"/>
                </a:cubicBezTo>
                <a:cubicBezTo>
                  <a:pt x="309" y="496"/>
                  <a:pt x="308" y="496"/>
                  <a:pt x="308" y="496"/>
                </a:cubicBezTo>
                <a:cubicBezTo>
                  <a:pt x="307" y="496"/>
                  <a:pt x="307" y="496"/>
                  <a:pt x="307" y="496"/>
                </a:cubicBezTo>
                <a:cubicBezTo>
                  <a:pt x="307" y="497"/>
                  <a:pt x="307" y="497"/>
                  <a:pt x="307" y="497"/>
                </a:cubicBezTo>
                <a:cubicBezTo>
                  <a:pt x="307" y="500"/>
                  <a:pt x="310" y="506"/>
                  <a:pt x="315" y="512"/>
                </a:cubicBezTo>
                <a:cubicBezTo>
                  <a:pt x="319" y="517"/>
                  <a:pt x="325" y="522"/>
                  <a:pt x="330" y="526"/>
                </a:cubicBezTo>
                <a:cubicBezTo>
                  <a:pt x="332" y="527"/>
                  <a:pt x="334" y="528"/>
                  <a:pt x="336" y="529"/>
                </a:cubicBezTo>
                <a:cubicBezTo>
                  <a:pt x="336" y="527"/>
                  <a:pt x="336" y="527"/>
                  <a:pt x="336" y="527"/>
                </a:cubicBezTo>
                <a:cubicBezTo>
                  <a:pt x="334" y="527"/>
                  <a:pt x="332" y="526"/>
                  <a:pt x="330" y="524"/>
                </a:cubicBezTo>
                <a:close/>
                <a:moveTo>
                  <a:pt x="334" y="517"/>
                </a:moveTo>
                <a:cubicBezTo>
                  <a:pt x="325" y="511"/>
                  <a:pt x="317" y="504"/>
                  <a:pt x="309" y="497"/>
                </a:cubicBezTo>
                <a:cubicBezTo>
                  <a:pt x="309" y="497"/>
                  <a:pt x="309" y="497"/>
                  <a:pt x="309" y="497"/>
                </a:cubicBezTo>
                <a:cubicBezTo>
                  <a:pt x="309" y="497"/>
                  <a:pt x="309" y="497"/>
                  <a:pt x="309" y="497"/>
                </a:cubicBezTo>
                <a:cubicBezTo>
                  <a:pt x="309" y="498"/>
                  <a:pt x="309" y="498"/>
                  <a:pt x="309" y="498"/>
                </a:cubicBezTo>
                <a:cubicBezTo>
                  <a:pt x="316" y="505"/>
                  <a:pt x="325" y="512"/>
                  <a:pt x="334" y="518"/>
                </a:cubicBezTo>
                <a:lnTo>
                  <a:pt x="334" y="517"/>
                </a:lnTo>
                <a:close/>
                <a:moveTo>
                  <a:pt x="309" y="497"/>
                </a:moveTo>
                <a:cubicBezTo>
                  <a:pt x="309" y="497"/>
                  <a:pt x="309" y="497"/>
                  <a:pt x="309" y="497"/>
                </a:cubicBezTo>
                <a:cubicBezTo>
                  <a:pt x="309" y="497"/>
                  <a:pt x="309" y="497"/>
                  <a:pt x="309" y="497"/>
                </a:cubicBezTo>
                <a:cubicBezTo>
                  <a:pt x="308" y="497"/>
                  <a:pt x="308" y="497"/>
                  <a:pt x="308" y="497"/>
                </a:cubicBezTo>
                <a:cubicBezTo>
                  <a:pt x="309" y="498"/>
                  <a:pt x="309" y="498"/>
                  <a:pt x="309" y="498"/>
                </a:cubicBezTo>
                <a:cubicBezTo>
                  <a:pt x="309" y="498"/>
                  <a:pt x="309" y="498"/>
                  <a:pt x="309" y="497"/>
                </a:cubicBezTo>
                <a:cubicBezTo>
                  <a:pt x="309" y="497"/>
                  <a:pt x="309" y="497"/>
                  <a:pt x="309" y="497"/>
                </a:cubicBezTo>
                <a:close/>
                <a:moveTo>
                  <a:pt x="334" y="519"/>
                </a:moveTo>
                <a:cubicBezTo>
                  <a:pt x="325" y="514"/>
                  <a:pt x="317" y="507"/>
                  <a:pt x="309" y="500"/>
                </a:cubicBezTo>
                <a:cubicBezTo>
                  <a:pt x="310" y="501"/>
                  <a:pt x="310" y="502"/>
                  <a:pt x="310" y="502"/>
                </a:cubicBezTo>
                <a:cubicBezTo>
                  <a:pt x="318" y="509"/>
                  <a:pt x="326" y="515"/>
                  <a:pt x="335" y="521"/>
                </a:cubicBezTo>
                <a:lnTo>
                  <a:pt x="334" y="519"/>
                </a:lnTo>
                <a:close/>
                <a:moveTo>
                  <a:pt x="308" y="499"/>
                </a:moveTo>
                <a:cubicBezTo>
                  <a:pt x="309" y="502"/>
                  <a:pt x="309" y="502"/>
                  <a:pt x="309" y="502"/>
                </a:cubicBezTo>
                <a:cubicBezTo>
                  <a:pt x="310" y="502"/>
                  <a:pt x="310" y="502"/>
                  <a:pt x="310" y="502"/>
                </a:cubicBezTo>
                <a:cubicBezTo>
                  <a:pt x="310" y="502"/>
                  <a:pt x="310" y="501"/>
                  <a:pt x="309" y="500"/>
                </a:cubicBezTo>
                <a:lnTo>
                  <a:pt x="308" y="499"/>
                </a:lnTo>
                <a:close/>
                <a:moveTo>
                  <a:pt x="335" y="522"/>
                </a:moveTo>
                <a:cubicBezTo>
                  <a:pt x="327" y="517"/>
                  <a:pt x="319" y="511"/>
                  <a:pt x="312" y="505"/>
                </a:cubicBezTo>
                <a:cubicBezTo>
                  <a:pt x="313" y="506"/>
                  <a:pt x="313" y="507"/>
                  <a:pt x="314" y="508"/>
                </a:cubicBezTo>
                <a:cubicBezTo>
                  <a:pt x="321" y="514"/>
                  <a:pt x="328" y="519"/>
                  <a:pt x="335" y="524"/>
                </a:cubicBezTo>
                <a:lnTo>
                  <a:pt x="335" y="522"/>
                </a:lnTo>
                <a:close/>
                <a:moveTo>
                  <a:pt x="310" y="504"/>
                </a:moveTo>
                <a:cubicBezTo>
                  <a:pt x="312" y="507"/>
                  <a:pt x="312" y="507"/>
                  <a:pt x="312" y="507"/>
                </a:cubicBezTo>
                <a:cubicBezTo>
                  <a:pt x="314" y="508"/>
                  <a:pt x="314" y="508"/>
                  <a:pt x="314" y="508"/>
                </a:cubicBezTo>
                <a:cubicBezTo>
                  <a:pt x="313" y="507"/>
                  <a:pt x="313" y="506"/>
                  <a:pt x="312" y="505"/>
                </a:cubicBezTo>
                <a:lnTo>
                  <a:pt x="310" y="504"/>
                </a:lnTo>
                <a:close/>
                <a:moveTo>
                  <a:pt x="335" y="525"/>
                </a:moveTo>
                <a:cubicBezTo>
                  <a:pt x="329" y="521"/>
                  <a:pt x="323" y="517"/>
                  <a:pt x="317" y="512"/>
                </a:cubicBezTo>
                <a:cubicBezTo>
                  <a:pt x="319" y="514"/>
                  <a:pt x="320" y="516"/>
                  <a:pt x="322" y="517"/>
                </a:cubicBezTo>
                <a:cubicBezTo>
                  <a:pt x="326" y="520"/>
                  <a:pt x="331" y="524"/>
                  <a:pt x="336" y="527"/>
                </a:cubicBezTo>
                <a:lnTo>
                  <a:pt x="335" y="525"/>
                </a:lnTo>
                <a:close/>
                <a:moveTo>
                  <a:pt x="315" y="511"/>
                </a:moveTo>
                <a:cubicBezTo>
                  <a:pt x="318" y="515"/>
                  <a:pt x="318" y="515"/>
                  <a:pt x="318" y="515"/>
                </a:cubicBezTo>
                <a:cubicBezTo>
                  <a:pt x="322" y="517"/>
                  <a:pt x="322" y="517"/>
                  <a:pt x="322" y="517"/>
                </a:cubicBezTo>
                <a:cubicBezTo>
                  <a:pt x="320" y="516"/>
                  <a:pt x="319" y="514"/>
                  <a:pt x="317" y="512"/>
                </a:cubicBezTo>
                <a:lnTo>
                  <a:pt x="315" y="511"/>
                </a:lnTo>
                <a:close/>
                <a:moveTo>
                  <a:pt x="333" y="508"/>
                </a:moveTo>
                <a:cubicBezTo>
                  <a:pt x="328" y="505"/>
                  <a:pt x="328" y="505"/>
                  <a:pt x="328" y="505"/>
                </a:cubicBezTo>
                <a:cubicBezTo>
                  <a:pt x="326" y="504"/>
                  <a:pt x="325" y="503"/>
                  <a:pt x="323" y="502"/>
                </a:cubicBezTo>
                <a:cubicBezTo>
                  <a:pt x="326" y="504"/>
                  <a:pt x="329" y="507"/>
                  <a:pt x="333" y="509"/>
                </a:cubicBezTo>
                <a:lnTo>
                  <a:pt x="333" y="508"/>
                </a:lnTo>
                <a:close/>
                <a:moveTo>
                  <a:pt x="325" y="503"/>
                </a:moveTo>
                <a:cubicBezTo>
                  <a:pt x="323" y="501"/>
                  <a:pt x="321" y="500"/>
                  <a:pt x="319" y="499"/>
                </a:cubicBezTo>
                <a:cubicBezTo>
                  <a:pt x="323" y="502"/>
                  <a:pt x="323" y="502"/>
                  <a:pt x="323" y="502"/>
                </a:cubicBezTo>
                <a:cubicBezTo>
                  <a:pt x="325" y="503"/>
                  <a:pt x="326" y="504"/>
                  <a:pt x="328" y="505"/>
                </a:cubicBezTo>
                <a:lnTo>
                  <a:pt x="325" y="503"/>
                </a:lnTo>
                <a:close/>
                <a:moveTo>
                  <a:pt x="333" y="511"/>
                </a:moveTo>
                <a:cubicBezTo>
                  <a:pt x="328" y="507"/>
                  <a:pt x="323" y="504"/>
                  <a:pt x="319" y="500"/>
                </a:cubicBezTo>
                <a:cubicBezTo>
                  <a:pt x="318" y="499"/>
                  <a:pt x="317" y="499"/>
                  <a:pt x="316" y="499"/>
                </a:cubicBezTo>
                <a:cubicBezTo>
                  <a:pt x="321" y="503"/>
                  <a:pt x="327" y="508"/>
                  <a:pt x="333" y="512"/>
                </a:cubicBezTo>
                <a:lnTo>
                  <a:pt x="333" y="511"/>
                </a:lnTo>
                <a:close/>
                <a:moveTo>
                  <a:pt x="317" y="499"/>
                </a:moveTo>
                <a:cubicBezTo>
                  <a:pt x="314" y="497"/>
                  <a:pt x="314" y="497"/>
                  <a:pt x="314" y="497"/>
                </a:cubicBezTo>
                <a:cubicBezTo>
                  <a:pt x="316" y="499"/>
                  <a:pt x="316" y="499"/>
                  <a:pt x="316" y="499"/>
                </a:cubicBezTo>
                <a:cubicBezTo>
                  <a:pt x="317" y="499"/>
                  <a:pt x="318" y="499"/>
                  <a:pt x="319" y="500"/>
                </a:cubicBezTo>
                <a:lnTo>
                  <a:pt x="317" y="499"/>
                </a:lnTo>
                <a:close/>
                <a:moveTo>
                  <a:pt x="334" y="514"/>
                </a:moveTo>
                <a:cubicBezTo>
                  <a:pt x="326" y="509"/>
                  <a:pt x="319" y="503"/>
                  <a:pt x="313" y="498"/>
                </a:cubicBezTo>
                <a:cubicBezTo>
                  <a:pt x="312" y="498"/>
                  <a:pt x="312" y="497"/>
                  <a:pt x="311" y="497"/>
                </a:cubicBezTo>
                <a:cubicBezTo>
                  <a:pt x="318" y="504"/>
                  <a:pt x="326" y="510"/>
                  <a:pt x="334" y="515"/>
                </a:cubicBezTo>
                <a:lnTo>
                  <a:pt x="334" y="514"/>
                </a:lnTo>
                <a:close/>
                <a:moveTo>
                  <a:pt x="312" y="497"/>
                </a:moveTo>
                <a:cubicBezTo>
                  <a:pt x="310" y="496"/>
                  <a:pt x="310" y="496"/>
                  <a:pt x="310" y="496"/>
                </a:cubicBezTo>
                <a:cubicBezTo>
                  <a:pt x="311" y="497"/>
                  <a:pt x="311" y="497"/>
                  <a:pt x="311" y="497"/>
                </a:cubicBezTo>
                <a:cubicBezTo>
                  <a:pt x="312" y="497"/>
                  <a:pt x="312" y="498"/>
                  <a:pt x="313" y="498"/>
                </a:cubicBezTo>
                <a:lnTo>
                  <a:pt x="312" y="497"/>
                </a:lnTo>
                <a:close/>
                <a:moveTo>
                  <a:pt x="302" y="562"/>
                </a:moveTo>
                <a:cubicBezTo>
                  <a:pt x="303" y="561"/>
                  <a:pt x="303" y="561"/>
                  <a:pt x="303" y="561"/>
                </a:cubicBezTo>
                <a:cubicBezTo>
                  <a:pt x="302" y="563"/>
                  <a:pt x="302" y="563"/>
                  <a:pt x="302" y="563"/>
                </a:cubicBezTo>
                <a:cubicBezTo>
                  <a:pt x="301" y="564"/>
                  <a:pt x="301" y="564"/>
                  <a:pt x="301" y="564"/>
                </a:cubicBezTo>
                <a:cubicBezTo>
                  <a:pt x="301" y="565"/>
                  <a:pt x="301" y="565"/>
                  <a:pt x="300" y="566"/>
                </a:cubicBezTo>
                <a:cubicBezTo>
                  <a:pt x="302" y="565"/>
                  <a:pt x="302" y="565"/>
                  <a:pt x="302" y="565"/>
                </a:cubicBezTo>
                <a:cubicBezTo>
                  <a:pt x="300" y="568"/>
                  <a:pt x="300" y="568"/>
                  <a:pt x="300" y="568"/>
                </a:cubicBezTo>
                <a:cubicBezTo>
                  <a:pt x="299" y="569"/>
                  <a:pt x="299" y="569"/>
                  <a:pt x="299" y="569"/>
                </a:cubicBezTo>
                <a:cubicBezTo>
                  <a:pt x="299" y="570"/>
                  <a:pt x="298" y="571"/>
                  <a:pt x="297" y="572"/>
                </a:cubicBezTo>
                <a:cubicBezTo>
                  <a:pt x="300" y="570"/>
                  <a:pt x="300" y="570"/>
                  <a:pt x="300" y="570"/>
                </a:cubicBezTo>
                <a:cubicBezTo>
                  <a:pt x="296" y="574"/>
                  <a:pt x="296" y="574"/>
                  <a:pt x="296" y="574"/>
                </a:cubicBezTo>
                <a:cubicBezTo>
                  <a:pt x="293" y="576"/>
                  <a:pt x="293" y="576"/>
                  <a:pt x="293" y="576"/>
                </a:cubicBezTo>
                <a:cubicBezTo>
                  <a:pt x="291" y="577"/>
                  <a:pt x="289" y="579"/>
                  <a:pt x="287" y="581"/>
                </a:cubicBezTo>
                <a:cubicBezTo>
                  <a:pt x="287" y="583"/>
                  <a:pt x="287" y="583"/>
                  <a:pt x="287" y="583"/>
                </a:cubicBezTo>
                <a:cubicBezTo>
                  <a:pt x="298" y="575"/>
                  <a:pt x="304" y="566"/>
                  <a:pt x="303" y="559"/>
                </a:cubicBezTo>
                <a:cubicBezTo>
                  <a:pt x="302" y="561"/>
                  <a:pt x="302" y="561"/>
                  <a:pt x="302" y="561"/>
                </a:cubicBezTo>
                <a:cubicBezTo>
                  <a:pt x="302" y="561"/>
                  <a:pt x="302" y="562"/>
                  <a:pt x="302" y="562"/>
                </a:cubicBezTo>
                <a:close/>
                <a:moveTo>
                  <a:pt x="291" y="560"/>
                </a:moveTo>
                <a:cubicBezTo>
                  <a:pt x="289" y="562"/>
                  <a:pt x="289" y="562"/>
                  <a:pt x="289" y="562"/>
                </a:cubicBezTo>
                <a:cubicBezTo>
                  <a:pt x="290" y="561"/>
                  <a:pt x="291" y="561"/>
                  <a:pt x="292" y="560"/>
                </a:cubicBezTo>
                <a:cubicBezTo>
                  <a:pt x="294" y="560"/>
                  <a:pt x="294" y="560"/>
                  <a:pt x="294" y="560"/>
                </a:cubicBezTo>
                <a:cubicBezTo>
                  <a:pt x="297" y="559"/>
                  <a:pt x="297" y="559"/>
                  <a:pt x="297" y="559"/>
                </a:cubicBezTo>
                <a:cubicBezTo>
                  <a:pt x="295" y="560"/>
                  <a:pt x="295" y="560"/>
                  <a:pt x="295" y="560"/>
                </a:cubicBezTo>
                <a:cubicBezTo>
                  <a:pt x="296" y="560"/>
                  <a:pt x="297" y="560"/>
                  <a:pt x="298" y="560"/>
                </a:cubicBezTo>
                <a:cubicBezTo>
                  <a:pt x="298" y="559"/>
                  <a:pt x="298" y="559"/>
                  <a:pt x="298" y="559"/>
                </a:cubicBezTo>
                <a:cubicBezTo>
                  <a:pt x="301" y="559"/>
                  <a:pt x="301" y="559"/>
                  <a:pt x="301" y="559"/>
                </a:cubicBezTo>
                <a:cubicBezTo>
                  <a:pt x="299" y="560"/>
                  <a:pt x="299" y="560"/>
                  <a:pt x="299" y="560"/>
                </a:cubicBezTo>
                <a:cubicBezTo>
                  <a:pt x="300" y="560"/>
                  <a:pt x="301" y="560"/>
                  <a:pt x="301" y="560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2" y="558"/>
                  <a:pt x="300" y="558"/>
                  <a:pt x="299" y="558"/>
                </a:cubicBezTo>
                <a:cubicBezTo>
                  <a:pt x="299" y="558"/>
                  <a:pt x="299" y="558"/>
                  <a:pt x="299" y="558"/>
                </a:cubicBezTo>
                <a:cubicBezTo>
                  <a:pt x="296" y="558"/>
                  <a:pt x="292" y="559"/>
                  <a:pt x="288" y="560"/>
                </a:cubicBezTo>
                <a:cubicBezTo>
                  <a:pt x="288" y="561"/>
                  <a:pt x="288" y="561"/>
                  <a:pt x="288" y="561"/>
                </a:cubicBezTo>
                <a:lnTo>
                  <a:pt x="291" y="560"/>
                </a:lnTo>
                <a:close/>
                <a:moveTo>
                  <a:pt x="303" y="559"/>
                </a:moveTo>
                <a:cubicBezTo>
                  <a:pt x="303" y="559"/>
                  <a:pt x="303" y="559"/>
                  <a:pt x="303" y="559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7" y="556"/>
                  <a:pt x="311" y="553"/>
                  <a:pt x="315" y="550"/>
                </a:cubicBezTo>
                <a:cubicBezTo>
                  <a:pt x="313" y="550"/>
                  <a:pt x="313" y="550"/>
                  <a:pt x="313" y="550"/>
                </a:cubicBezTo>
                <a:cubicBezTo>
                  <a:pt x="310" y="553"/>
                  <a:pt x="306" y="556"/>
                  <a:pt x="303" y="559"/>
                </a:cubicBezTo>
                <a:close/>
                <a:moveTo>
                  <a:pt x="287" y="571"/>
                </a:moveTo>
                <a:cubicBezTo>
                  <a:pt x="292" y="568"/>
                  <a:pt x="297" y="564"/>
                  <a:pt x="302" y="561"/>
                </a:cubicBezTo>
                <a:cubicBezTo>
                  <a:pt x="302" y="560"/>
                  <a:pt x="302" y="560"/>
                  <a:pt x="302" y="560"/>
                </a:cubicBezTo>
                <a:cubicBezTo>
                  <a:pt x="302" y="560"/>
                  <a:pt x="301" y="560"/>
                  <a:pt x="301" y="560"/>
                </a:cubicBezTo>
                <a:cubicBezTo>
                  <a:pt x="297" y="563"/>
                  <a:pt x="292" y="567"/>
                  <a:pt x="287" y="570"/>
                </a:cubicBezTo>
                <a:lnTo>
                  <a:pt x="287" y="571"/>
                </a:lnTo>
                <a:close/>
                <a:moveTo>
                  <a:pt x="303" y="559"/>
                </a:moveTo>
                <a:cubicBezTo>
                  <a:pt x="303" y="559"/>
                  <a:pt x="303" y="559"/>
                  <a:pt x="303" y="559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1" y="560"/>
                  <a:pt x="301" y="560"/>
                  <a:pt x="301" y="560"/>
                </a:cubicBezTo>
                <a:cubicBezTo>
                  <a:pt x="301" y="560"/>
                  <a:pt x="302" y="560"/>
                  <a:pt x="302" y="560"/>
                </a:cubicBezTo>
                <a:cubicBezTo>
                  <a:pt x="302" y="560"/>
                  <a:pt x="302" y="560"/>
                  <a:pt x="302" y="561"/>
                </a:cubicBezTo>
                <a:cubicBezTo>
                  <a:pt x="303" y="559"/>
                  <a:pt x="303" y="559"/>
                  <a:pt x="303" y="559"/>
                </a:cubicBezTo>
                <a:cubicBezTo>
                  <a:pt x="303" y="559"/>
                  <a:pt x="303" y="559"/>
                  <a:pt x="303" y="559"/>
                </a:cubicBezTo>
                <a:close/>
                <a:moveTo>
                  <a:pt x="287" y="568"/>
                </a:moveTo>
                <a:cubicBezTo>
                  <a:pt x="291" y="565"/>
                  <a:pt x="295" y="563"/>
                  <a:pt x="299" y="560"/>
                </a:cubicBezTo>
                <a:cubicBezTo>
                  <a:pt x="299" y="560"/>
                  <a:pt x="299" y="560"/>
                  <a:pt x="299" y="560"/>
                </a:cubicBezTo>
                <a:cubicBezTo>
                  <a:pt x="298" y="560"/>
                  <a:pt x="298" y="560"/>
                  <a:pt x="298" y="560"/>
                </a:cubicBezTo>
                <a:cubicBezTo>
                  <a:pt x="294" y="562"/>
                  <a:pt x="291" y="564"/>
                  <a:pt x="287" y="567"/>
                </a:cubicBezTo>
                <a:lnTo>
                  <a:pt x="287" y="568"/>
                </a:lnTo>
                <a:close/>
                <a:moveTo>
                  <a:pt x="299" y="560"/>
                </a:moveTo>
                <a:cubicBezTo>
                  <a:pt x="301" y="559"/>
                  <a:pt x="301" y="559"/>
                  <a:pt x="301" y="559"/>
                </a:cubicBezTo>
                <a:cubicBezTo>
                  <a:pt x="298" y="559"/>
                  <a:pt x="298" y="559"/>
                  <a:pt x="298" y="559"/>
                </a:cubicBezTo>
                <a:cubicBezTo>
                  <a:pt x="298" y="560"/>
                  <a:pt x="298" y="560"/>
                  <a:pt x="298" y="560"/>
                </a:cubicBezTo>
                <a:cubicBezTo>
                  <a:pt x="298" y="560"/>
                  <a:pt x="298" y="560"/>
                  <a:pt x="299" y="560"/>
                </a:cubicBezTo>
                <a:close/>
                <a:moveTo>
                  <a:pt x="287" y="565"/>
                </a:moveTo>
                <a:cubicBezTo>
                  <a:pt x="290" y="563"/>
                  <a:pt x="293" y="562"/>
                  <a:pt x="295" y="560"/>
                </a:cubicBezTo>
                <a:cubicBezTo>
                  <a:pt x="294" y="560"/>
                  <a:pt x="293" y="560"/>
                  <a:pt x="292" y="560"/>
                </a:cubicBezTo>
                <a:cubicBezTo>
                  <a:pt x="287" y="564"/>
                  <a:pt x="287" y="564"/>
                  <a:pt x="287" y="564"/>
                </a:cubicBezTo>
                <a:lnTo>
                  <a:pt x="287" y="565"/>
                </a:lnTo>
                <a:close/>
                <a:moveTo>
                  <a:pt x="297" y="559"/>
                </a:moveTo>
                <a:cubicBezTo>
                  <a:pt x="294" y="560"/>
                  <a:pt x="294" y="560"/>
                  <a:pt x="294" y="560"/>
                </a:cubicBezTo>
                <a:cubicBezTo>
                  <a:pt x="292" y="560"/>
                  <a:pt x="292" y="560"/>
                  <a:pt x="292" y="560"/>
                </a:cubicBezTo>
                <a:cubicBezTo>
                  <a:pt x="293" y="560"/>
                  <a:pt x="294" y="560"/>
                  <a:pt x="295" y="560"/>
                </a:cubicBezTo>
                <a:lnTo>
                  <a:pt x="297" y="559"/>
                </a:lnTo>
                <a:close/>
                <a:moveTo>
                  <a:pt x="288" y="562"/>
                </a:moveTo>
                <a:cubicBezTo>
                  <a:pt x="289" y="562"/>
                  <a:pt x="289" y="562"/>
                  <a:pt x="289" y="562"/>
                </a:cubicBezTo>
                <a:cubicBezTo>
                  <a:pt x="288" y="562"/>
                  <a:pt x="288" y="562"/>
                  <a:pt x="288" y="562"/>
                </a:cubicBezTo>
                <a:close/>
                <a:moveTo>
                  <a:pt x="289" y="562"/>
                </a:moveTo>
                <a:cubicBezTo>
                  <a:pt x="291" y="560"/>
                  <a:pt x="291" y="560"/>
                  <a:pt x="291" y="560"/>
                </a:cubicBezTo>
                <a:cubicBezTo>
                  <a:pt x="288" y="561"/>
                  <a:pt x="288" y="561"/>
                  <a:pt x="288" y="561"/>
                </a:cubicBezTo>
                <a:cubicBezTo>
                  <a:pt x="288" y="562"/>
                  <a:pt x="288" y="562"/>
                  <a:pt x="288" y="562"/>
                </a:cubicBezTo>
                <a:lnTo>
                  <a:pt x="289" y="562"/>
                </a:lnTo>
                <a:close/>
                <a:moveTo>
                  <a:pt x="287" y="580"/>
                </a:moveTo>
                <a:cubicBezTo>
                  <a:pt x="289" y="579"/>
                  <a:pt x="291" y="577"/>
                  <a:pt x="293" y="576"/>
                </a:cubicBezTo>
                <a:cubicBezTo>
                  <a:pt x="295" y="574"/>
                  <a:pt x="296" y="573"/>
                  <a:pt x="297" y="572"/>
                </a:cubicBezTo>
                <a:cubicBezTo>
                  <a:pt x="294" y="574"/>
                  <a:pt x="290" y="576"/>
                  <a:pt x="287" y="579"/>
                </a:cubicBezTo>
                <a:lnTo>
                  <a:pt x="287" y="580"/>
                </a:lnTo>
                <a:close/>
                <a:moveTo>
                  <a:pt x="296" y="574"/>
                </a:moveTo>
                <a:cubicBezTo>
                  <a:pt x="300" y="570"/>
                  <a:pt x="300" y="570"/>
                  <a:pt x="300" y="570"/>
                </a:cubicBezTo>
                <a:cubicBezTo>
                  <a:pt x="297" y="572"/>
                  <a:pt x="297" y="572"/>
                  <a:pt x="297" y="572"/>
                </a:cubicBezTo>
                <a:cubicBezTo>
                  <a:pt x="296" y="573"/>
                  <a:pt x="295" y="574"/>
                  <a:pt x="293" y="576"/>
                </a:cubicBezTo>
                <a:lnTo>
                  <a:pt x="296" y="574"/>
                </a:lnTo>
                <a:close/>
                <a:moveTo>
                  <a:pt x="287" y="577"/>
                </a:moveTo>
                <a:cubicBezTo>
                  <a:pt x="291" y="574"/>
                  <a:pt x="295" y="571"/>
                  <a:pt x="299" y="569"/>
                </a:cubicBezTo>
                <a:cubicBezTo>
                  <a:pt x="300" y="568"/>
                  <a:pt x="300" y="567"/>
                  <a:pt x="300" y="566"/>
                </a:cubicBezTo>
                <a:cubicBezTo>
                  <a:pt x="296" y="569"/>
                  <a:pt x="292" y="573"/>
                  <a:pt x="287" y="576"/>
                </a:cubicBezTo>
                <a:lnTo>
                  <a:pt x="287" y="577"/>
                </a:lnTo>
                <a:close/>
                <a:moveTo>
                  <a:pt x="300" y="568"/>
                </a:moveTo>
                <a:cubicBezTo>
                  <a:pt x="302" y="565"/>
                  <a:pt x="302" y="565"/>
                  <a:pt x="302" y="565"/>
                </a:cubicBezTo>
                <a:cubicBezTo>
                  <a:pt x="300" y="566"/>
                  <a:pt x="300" y="566"/>
                  <a:pt x="300" y="566"/>
                </a:cubicBezTo>
                <a:cubicBezTo>
                  <a:pt x="300" y="567"/>
                  <a:pt x="300" y="568"/>
                  <a:pt x="299" y="569"/>
                </a:cubicBezTo>
                <a:lnTo>
                  <a:pt x="300" y="568"/>
                </a:lnTo>
                <a:close/>
                <a:moveTo>
                  <a:pt x="287" y="574"/>
                </a:moveTo>
                <a:cubicBezTo>
                  <a:pt x="292" y="571"/>
                  <a:pt x="297" y="567"/>
                  <a:pt x="301" y="564"/>
                </a:cubicBezTo>
                <a:cubicBezTo>
                  <a:pt x="301" y="563"/>
                  <a:pt x="302" y="563"/>
                  <a:pt x="302" y="562"/>
                </a:cubicBezTo>
                <a:cubicBezTo>
                  <a:pt x="297" y="566"/>
                  <a:pt x="292" y="569"/>
                  <a:pt x="287" y="573"/>
                </a:cubicBezTo>
                <a:lnTo>
                  <a:pt x="287" y="574"/>
                </a:lnTo>
                <a:close/>
                <a:moveTo>
                  <a:pt x="302" y="563"/>
                </a:moveTo>
                <a:cubicBezTo>
                  <a:pt x="303" y="561"/>
                  <a:pt x="303" y="561"/>
                  <a:pt x="303" y="561"/>
                </a:cubicBezTo>
                <a:cubicBezTo>
                  <a:pt x="302" y="562"/>
                  <a:pt x="302" y="562"/>
                  <a:pt x="302" y="562"/>
                </a:cubicBezTo>
                <a:cubicBezTo>
                  <a:pt x="302" y="563"/>
                  <a:pt x="301" y="563"/>
                  <a:pt x="301" y="564"/>
                </a:cubicBezTo>
                <a:lnTo>
                  <a:pt x="302" y="563"/>
                </a:lnTo>
                <a:close/>
                <a:moveTo>
                  <a:pt x="295" y="513"/>
                </a:moveTo>
                <a:cubicBezTo>
                  <a:pt x="297" y="516"/>
                  <a:pt x="300" y="518"/>
                  <a:pt x="302" y="521"/>
                </a:cubicBezTo>
                <a:cubicBezTo>
                  <a:pt x="304" y="523"/>
                  <a:pt x="304" y="523"/>
                  <a:pt x="304" y="523"/>
                </a:cubicBezTo>
                <a:cubicBezTo>
                  <a:pt x="307" y="527"/>
                  <a:pt x="307" y="527"/>
                  <a:pt x="307" y="527"/>
                </a:cubicBezTo>
                <a:cubicBezTo>
                  <a:pt x="305" y="525"/>
                  <a:pt x="305" y="525"/>
                  <a:pt x="305" y="525"/>
                </a:cubicBezTo>
                <a:cubicBezTo>
                  <a:pt x="305" y="526"/>
                  <a:pt x="306" y="527"/>
                  <a:pt x="307" y="528"/>
                </a:cubicBezTo>
                <a:cubicBezTo>
                  <a:pt x="308" y="529"/>
                  <a:pt x="308" y="529"/>
                  <a:pt x="308" y="529"/>
                </a:cubicBezTo>
                <a:cubicBezTo>
                  <a:pt x="309" y="531"/>
                  <a:pt x="309" y="531"/>
                  <a:pt x="309" y="531"/>
                </a:cubicBezTo>
                <a:cubicBezTo>
                  <a:pt x="308" y="530"/>
                  <a:pt x="308" y="530"/>
                  <a:pt x="308" y="530"/>
                </a:cubicBezTo>
                <a:cubicBezTo>
                  <a:pt x="308" y="531"/>
                  <a:pt x="308" y="532"/>
                  <a:pt x="308" y="532"/>
                </a:cubicBezTo>
                <a:cubicBezTo>
                  <a:pt x="309" y="533"/>
                  <a:pt x="309" y="533"/>
                  <a:pt x="309" y="533"/>
                </a:cubicBezTo>
                <a:cubicBezTo>
                  <a:pt x="310" y="535"/>
                  <a:pt x="310" y="535"/>
                  <a:pt x="310" y="535"/>
                </a:cubicBezTo>
                <a:cubicBezTo>
                  <a:pt x="309" y="534"/>
                  <a:pt x="309" y="534"/>
                  <a:pt x="309" y="534"/>
                </a:cubicBezTo>
                <a:cubicBezTo>
                  <a:pt x="309" y="535"/>
                  <a:pt x="309" y="535"/>
                  <a:pt x="309" y="536"/>
                </a:cubicBezTo>
                <a:cubicBezTo>
                  <a:pt x="311" y="537"/>
                  <a:pt x="311" y="537"/>
                  <a:pt x="311" y="537"/>
                </a:cubicBezTo>
                <a:cubicBezTo>
                  <a:pt x="311" y="530"/>
                  <a:pt x="305" y="521"/>
                  <a:pt x="296" y="512"/>
                </a:cubicBezTo>
                <a:cubicBezTo>
                  <a:pt x="294" y="511"/>
                  <a:pt x="292" y="509"/>
                  <a:pt x="290" y="507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92" y="511"/>
                  <a:pt x="293" y="512"/>
                  <a:pt x="295" y="513"/>
                </a:cubicBezTo>
                <a:close/>
                <a:moveTo>
                  <a:pt x="310" y="538"/>
                </a:moveTo>
                <a:cubicBezTo>
                  <a:pt x="309" y="537"/>
                  <a:pt x="309" y="537"/>
                  <a:pt x="309" y="537"/>
                </a:cubicBezTo>
                <a:cubicBezTo>
                  <a:pt x="308" y="537"/>
                  <a:pt x="307" y="537"/>
                  <a:pt x="307" y="537"/>
                </a:cubicBezTo>
                <a:cubicBezTo>
                  <a:pt x="308" y="538"/>
                  <a:pt x="308" y="538"/>
                  <a:pt x="308" y="538"/>
                </a:cubicBezTo>
                <a:cubicBezTo>
                  <a:pt x="306" y="538"/>
                  <a:pt x="306" y="538"/>
                  <a:pt x="306" y="538"/>
                </a:cubicBezTo>
                <a:cubicBezTo>
                  <a:pt x="305" y="537"/>
                  <a:pt x="305" y="537"/>
                  <a:pt x="305" y="537"/>
                </a:cubicBezTo>
                <a:cubicBezTo>
                  <a:pt x="304" y="537"/>
                  <a:pt x="304" y="537"/>
                  <a:pt x="303" y="537"/>
                </a:cubicBezTo>
                <a:cubicBezTo>
                  <a:pt x="304" y="538"/>
                  <a:pt x="304" y="538"/>
                  <a:pt x="304" y="538"/>
                </a:cubicBezTo>
                <a:cubicBezTo>
                  <a:pt x="302" y="537"/>
                  <a:pt x="302" y="537"/>
                  <a:pt x="302" y="537"/>
                </a:cubicBezTo>
                <a:cubicBezTo>
                  <a:pt x="301" y="536"/>
                  <a:pt x="301" y="536"/>
                  <a:pt x="301" y="536"/>
                </a:cubicBezTo>
                <a:cubicBezTo>
                  <a:pt x="299" y="536"/>
                  <a:pt x="298" y="535"/>
                  <a:pt x="297" y="535"/>
                </a:cubicBezTo>
                <a:cubicBezTo>
                  <a:pt x="299" y="537"/>
                  <a:pt x="299" y="537"/>
                  <a:pt x="299" y="537"/>
                </a:cubicBezTo>
                <a:cubicBezTo>
                  <a:pt x="295" y="535"/>
                  <a:pt x="295" y="535"/>
                  <a:pt x="295" y="535"/>
                </a:cubicBezTo>
                <a:cubicBezTo>
                  <a:pt x="293" y="532"/>
                  <a:pt x="293" y="532"/>
                  <a:pt x="293" y="532"/>
                </a:cubicBezTo>
                <a:cubicBezTo>
                  <a:pt x="292" y="532"/>
                  <a:pt x="290" y="531"/>
                  <a:pt x="289" y="530"/>
                </a:cubicBezTo>
                <a:cubicBezTo>
                  <a:pt x="289" y="532"/>
                  <a:pt x="289" y="532"/>
                  <a:pt x="289" y="532"/>
                </a:cubicBezTo>
                <a:cubicBezTo>
                  <a:pt x="297" y="537"/>
                  <a:pt x="305" y="540"/>
                  <a:pt x="310" y="538"/>
                </a:cubicBezTo>
                <a:close/>
                <a:moveTo>
                  <a:pt x="309" y="536"/>
                </a:moveTo>
                <a:cubicBezTo>
                  <a:pt x="302" y="530"/>
                  <a:pt x="296" y="525"/>
                  <a:pt x="290" y="519"/>
                </a:cubicBezTo>
                <a:cubicBezTo>
                  <a:pt x="290" y="520"/>
                  <a:pt x="290" y="520"/>
                  <a:pt x="290" y="520"/>
                </a:cubicBezTo>
                <a:cubicBezTo>
                  <a:pt x="295" y="526"/>
                  <a:pt x="302" y="531"/>
                  <a:pt x="309" y="537"/>
                </a:cubicBezTo>
                <a:cubicBezTo>
                  <a:pt x="309" y="537"/>
                  <a:pt x="309" y="537"/>
                  <a:pt x="309" y="537"/>
                </a:cubicBezTo>
                <a:cubicBezTo>
                  <a:pt x="309" y="536"/>
                  <a:pt x="309" y="536"/>
                  <a:pt x="309" y="536"/>
                </a:cubicBezTo>
                <a:close/>
                <a:moveTo>
                  <a:pt x="311" y="538"/>
                </a:moveTo>
                <a:cubicBezTo>
                  <a:pt x="310" y="538"/>
                  <a:pt x="310" y="538"/>
                  <a:pt x="310" y="538"/>
                </a:cubicBezTo>
                <a:cubicBezTo>
                  <a:pt x="310" y="538"/>
                  <a:pt x="310" y="538"/>
                  <a:pt x="310" y="538"/>
                </a:cubicBezTo>
                <a:cubicBezTo>
                  <a:pt x="313" y="540"/>
                  <a:pt x="317" y="543"/>
                  <a:pt x="321" y="545"/>
                </a:cubicBezTo>
                <a:cubicBezTo>
                  <a:pt x="322" y="545"/>
                  <a:pt x="322" y="545"/>
                  <a:pt x="322" y="545"/>
                </a:cubicBezTo>
                <a:cubicBezTo>
                  <a:pt x="318" y="543"/>
                  <a:pt x="314" y="540"/>
                  <a:pt x="311" y="537"/>
                </a:cubicBezTo>
                <a:cubicBezTo>
                  <a:pt x="311" y="537"/>
                  <a:pt x="311" y="537"/>
                  <a:pt x="311" y="537"/>
                </a:cubicBezTo>
                <a:lnTo>
                  <a:pt x="311" y="538"/>
                </a:lnTo>
                <a:close/>
                <a:moveTo>
                  <a:pt x="309" y="537"/>
                </a:moveTo>
                <a:cubicBezTo>
                  <a:pt x="309" y="537"/>
                  <a:pt x="309" y="537"/>
                  <a:pt x="309" y="537"/>
                </a:cubicBezTo>
                <a:cubicBezTo>
                  <a:pt x="310" y="538"/>
                  <a:pt x="310" y="538"/>
                  <a:pt x="310" y="538"/>
                </a:cubicBezTo>
                <a:cubicBezTo>
                  <a:pt x="310" y="538"/>
                  <a:pt x="310" y="538"/>
                  <a:pt x="310" y="538"/>
                </a:cubicBezTo>
                <a:cubicBezTo>
                  <a:pt x="311" y="538"/>
                  <a:pt x="311" y="538"/>
                  <a:pt x="311" y="538"/>
                </a:cubicBezTo>
                <a:cubicBezTo>
                  <a:pt x="311" y="537"/>
                  <a:pt x="311" y="537"/>
                  <a:pt x="311" y="537"/>
                </a:cubicBezTo>
                <a:cubicBezTo>
                  <a:pt x="311" y="537"/>
                  <a:pt x="311" y="537"/>
                  <a:pt x="311" y="537"/>
                </a:cubicBezTo>
                <a:cubicBezTo>
                  <a:pt x="309" y="536"/>
                  <a:pt x="309" y="536"/>
                  <a:pt x="309" y="536"/>
                </a:cubicBezTo>
                <a:cubicBezTo>
                  <a:pt x="309" y="536"/>
                  <a:pt x="309" y="536"/>
                  <a:pt x="309" y="537"/>
                </a:cubicBezTo>
                <a:close/>
                <a:moveTo>
                  <a:pt x="290" y="523"/>
                </a:moveTo>
                <a:cubicBezTo>
                  <a:pt x="294" y="528"/>
                  <a:pt x="300" y="533"/>
                  <a:pt x="305" y="537"/>
                </a:cubicBezTo>
                <a:cubicBezTo>
                  <a:pt x="306" y="537"/>
                  <a:pt x="306" y="537"/>
                  <a:pt x="306" y="537"/>
                </a:cubicBezTo>
                <a:cubicBezTo>
                  <a:pt x="307" y="537"/>
                  <a:pt x="307" y="537"/>
                  <a:pt x="307" y="537"/>
                </a:cubicBezTo>
                <a:cubicBezTo>
                  <a:pt x="301" y="532"/>
                  <a:pt x="295" y="527"/>
                  <a:pt x="290" y="522"/>
                </a:cubicBezTo>
                <a:lnTo>
                  <a:pt x="290" y="523"/>
                </a:lnTo>
                <a:close/>
                <a:moveTo>
                  <a:pt x="305" y="537"/>
                </a:moveTo>
                <a:cubicBezTo>
                  <a:pt x="306" y="538"/>
                  <a:pt x="306" y="538"/>
                  <a:pt x="306" y="538"/>
                </a:cubicBezTo>
                <a:cubicBezTo>
                  <a:pt x="308" y="538"/>
                  <a:pt x="308" y="538"/>
                  <a:pt x="308" y="538"/>
                </a:cubicBezTo>
                <a:cubicBezTo>
                  <a:pt x="307" y="537"/>
                  <a:pt x="307" y="537"/>
                  <a:pt x="307" y="537"/>
                </a:cubicBezTo>
                <a:cubicBezTo>
                  <a:pt x="306" y="537"/>
                  <a:pt x="306" y="537"/>
                  <a:pt x="306" y="537"/>
                </a:cubicBezTo>
                <a:cubicBezTo>
                  <a:pt x="306" y="537"/>
                  <a:pt x="306" y="537"/>
                  <a:pt x="305" y="537"/>
                </a:cubicBezTo>
                <a:close/>
                <a:moveTo>
                  <a:pt x="289" y="526"/>
                </a:moveTo>
                <a:cubicBezTo>
                  <a:pt x="293" y="529"/>
                  <a:pt x="297" y="533"/>
                  <a:pt x="301" y="536"/>
                </a:cubicBezTo>
                <a:cubicBezTo>
                  <a:pt x="301" y="536"/>
                  <a:pt x="302" y="537"/>
                  <a:pt x="303" y="537"/>
                </a:cubicBezTo>
                <a:cubicBezTo>
                  <a:pt x="298" y="533"/>
                  <a:pt x="294" y="529"/>
                  <a:pt x="289" y="525"/>
                </a:cubicBezTo>
                <a:lnTo>
                  <a:pt x="289" y="526"/>
                </a:lnTo>
                <a:close/>
                <a:moveTo>
                  <a:pt x="302" y="537"/>
                </a:moveTo>
                <a:cubicBezTo>
                  <a:pt x="304" y="538"/>
                  <a:pt x="304" y="538"/>
                  <a:pt x="304" y="538"/>
                </a:cubicBezTo>
                <a:cubicBezTo>
                  <a:pt x="303" y="537"/>
                  <a:pt x="303" y="537"/>
                  <a:pt x="303" y="537"/>
                </a:cubicBezTo>
                <a:cubicBezTo>
                  <a:pt x="302" y="537"/>
                  <a:pt x="301" y="536"/>
                  <a:pt x="301" y="536"/>
                </a:cubicBezTo>
                <a:lnTo>
                  <a:pt x="302" y="537"/>
                </a:lnTo>
                <a:close/>
                <a:moveTo>
                  <a:pt x="289" y="529"/>
                </a:moveTo>
                <a:cubicBezTo>
                  <a:pt x="293" y="532"/>
                  <a:pt x="293" y="532"/>
                  <a:pt x="293" y="532"/>
                </a:cubicBezTo>
                <a:cubicBezTo>
                  <a:pt x="294" y="533"/>
                  <a:pt x="296" y="534"/>
                  <a:pt x="297" y="535"/>
                </a:cubicBezTo>
                <a:cubicBezTo>
                  <a:pt x="294" y="532"/>
                  <a:pt x="292" y="530"/>
                  <a:pt x="289" y="528"/>
                </a:cubicBezTo>
                <a:lnTo>
                  <a:pt x="289" y="529"/>
                </a:lnTo>
                <a:close/>
                <a:moveTo>
                  <a:pt x="295" y="535"/>
                </a:moveTo>
                <a:cubicBezTo>
                  <a:pt x="299" y="537"/>
                  <a:pt x="299" y="537"/>
                  <a:pt x="299" y="537"/>
                </a:cubicBezTo>
                <a:cubicBezTo>
                  <a:pt x="297" y="535"/>
                  <a:pt x="297" y="535"/>
                  <a:pt x="297" y="535"/>
                </a:cubicBezTo>
                <a:cubicBezTo>
                  <a:pt x="296" y="534"/>
                  <a:pt x="294" y="533"/>
                  <a:pt x="293" y="532"/>
                </a:cubicBezTo>
                <a:lnTo>
                  <a:pt x="295" y="535"/>
                </a:lnTo>
                <a:close/>
                <a:moveTo>
                  <a:pt x="290" y="511"/>
                </a:moveTo>
                <a:cubicBezTo>
                  <a:pt x="295" y="516"/>
                  <a:pt x="299" y="520"/>
                  <a:pt x="305" y="525"/>
                </a:cubicBezTo>
                <a:cubicBezTo>
                  <a:pt x="304" y="524"/>
                  <a:pt x="303" y="522"/>
                  <a:pt x="302" y="521"/>
                </a:cubicBezTo>
                <a:cubicBezTo>
                  <a:pt x="298" y="517"/>
                  <a:pt x="294" y="514"/>
                  <a:pt x="290" y="510"/>
                </a:cubicBezTo>
                <a:lnTo>
                  <a:pt x="290" y="511"/>
                </a:lnTo>
                <a:close/>
                <a:moveTo>
                  <a:pt x="307" y="527"/>
                </a:moveTo>
                <a:cubicBezTo>
                  <a:pt x="304" y="523"/>
                  <a:pt x="304" y="523"/>
                  <a:pt x="304" y="523"/>
                </a:cubicBezTo>
                <a:cubicBezTo>
                  <a:pt x="302" y="521"/>
                  <a:pt x="302" y="521"/>
                  <a:pt x="302" y="521"/>
                </a:cubicBezTo>
                <a:cubicBezTo>
                  <a:pt x="303" y="522"/>
                  <a:pt x="304" y="524"/>
                  <a:pt x="305" y="525"/>
                </a:cubicBezTo>
                <a:lnTo>
                  <a:pt x="307" y="527"/>
                </a:lnTo>
                <a:close/>
                <a:moveTo>
                  <a:pt x="290" y="514"/>
                </a:moveTo>
                <a:cubicBezTo>
                  <a:pt x="295" y="520"/>
                  <a:pt x="301" y="525"/>
                  <a:pt x="308" y="530"/>
                </a:cubicBezTo>
                <a:cubicBezTo>
                  <a:pt x="307" y="530"/>
                  <a:pt x="307" y="529"/>
                  <a:pt x="307" y="528"/>
                </a:cubicBezTo>
                <a:cubicBezTo>
                  <a:pt x="301" y="523"/>
                  <a:pt x="295" y="518"/>
                  <a:pt x="290" y="513"/>
                </a:cubicBezTo>
                <a:lnTo>
                  <a:pt x="290" y="514"/>
                </a:lnTo>
                <a:close/>
                <a:moveTo>
                  <a:pt x="309" y="531"/>
                </a:moveTo>
                <a:cubicBezTo>
                  <a:pt x="308" y="529"/>
                  <a:pt x="308" y="529"/>
                  <a:pt x="308" y="529"/>
                </a:cubicBezTo>
                <a:cubicBezTo>
                  <a:pt x="307" y="528"/>
                  <a:pt x="307" y="528"/>
                  <a:pt x="307" y="528"/>
                </a:cubicBezTo>
                <a:cubicBezTo>
                  <a:pt x="307" y="529"/>
                  <a:pt x="307" y="530"/>
                  <a:pt x="308" y="530"/>
                </a:cubicBezTo>
                <a:lnTo>
                  <a:pt x="309" y="531"/>
                </a:lnTo>
                <a:close/>
                <a:moveTo>
                  <a:pt x="290" y="517"/>
                </a:moveTo>
                <a:cubicBezTo>
                  <a:pt x="296" y="523"/>
                  <a:pt x="302" y="529"/>
                  <a:pt x="309" y="534"/>
                </a:cubicBezTo>
                <a:cubicBezTo>
                  <a:pt x="309" y="534"/>
                  <a:pt x="309" y="533"/>
                  <a:pt x="308" y="532"/>
                </a:cubicBezTo>
                <a:cubicBezTo>
                  <a:pt x="302" y="527"/>
                  <a:pt x="296" y="522"/>
                  <a:pt x="290" y="516"/>
                </a:cubicBezTo>
                <a:lnTo>
                  <a:pt x="290" y="517"/>
                </a:lnTo>
                <a:close/>
                <a:moveTo>
                  <a:pt x="310" y="535"/>
                </a:moveTo>
                <a:cubicBezTo>
                  <a:pt x="309" y="533"/>
                  <a:pt x="309" y="533"/>
                  <a:pt x="309" y="533"/>
                </a:cubicBezTo>
                <a:cubicBezTo>
                  <a:pt x="308" y="532"/>
                  <a:pt x="308" y="532"/>
                  <a:pt x="308" y="532"/>
                </a:cubicBezTo>
                <a:cubicBezTo>
                  <a:pt x="309" y="533"/>
                  <a:pt x="309" y="534"/>
                  <a:pt x="309" y="534"/>
                </a:cubicBezTo>
                <a:lnTo>
                  <a:pt x="310" y="535"/>
                </a:lnTo>
                <a:close/>
                <a:moveTo>
                  <a:pt x="323" y="547"/>
                </a:moveTo>
                <a:cubicBezTo>
                  <a:pt x="321" y="545"/>
                  <a:pt x="321" y="545"/>
                  <a:pt x="321" y="545"/>
                </a:cubicBezTo>
                <a:cubicBezTo>
                  <a:pt x="310" y="546"/>
                  <a:pt x="299" y="546"/>
                  <a:pt x="288" y="546"/>
                </a:cubicBezTo>
                <a:cubicBezTo>
                  <a:pt x="288" y="550"/>
                  <a:pt x="288" y="550"/>
                  <a:pt x="288" y="550"/>
                </a:cubicBezTo>
                <a:cubicBezTo>
                  <a:pt x="296" y="550"/>
                  <a:pt x="305" y="550"/>
                  <a:pt x="313" y="550"/>
                </a:cubicBezTo>
                <a:cubicBezTo>
                  <a:pt x="316" y="548"/>
                  <a:pt x="316" y="548"/>
                  <a:pt x="316" y="548"/>
                </a:cubicBezTo>
                <a:cubicBezTo>
                  <a:pt x="317" y="548"/>
                  <a:pt x="317" y="548"/>
                  <a:pt x="317" y="548"/>
                </a:cubicBezTo>
                <a:cubicBezTo>
                  <a:pt x="315" y="550"/>
                  <a:pt x="315" y="550"/>
                  <a:pt x="315" y="550"/>
                </a:cubicBezTo>
                <a:cubicBezTo>
                  <a:pt x="323" y="550"/>
                  <a:pt x="331" y="549"/>
                  <a:pt x="339" y="547"/>
                </a:cubicBezTo>
                <a:cubicBezTo>
                  <a:pt x="338" y="543"/>
                  <a:pt x="338" y="543"/>
                  <a:pt x="338" y="543"/>
                </a:cubicBezTo>
                <a:cubicBezTo>
                  <a:pt x="333" y="544"/>
                  <a:pt x="328" y="545"/>
                  <a:pt x="322" y="545"/>
                </a:cubicBezTo>
                <a:cubicBezTo>
                  <a:pt x="325" y="547"/>
                  <a:pt x="325" y="547"/>
                  <a:pt x="325" y="547"/>
                </a:cubicBezTo>
                <a:lnTo>
                  <a:pt x="323" y="547"/>
                </a:lnTo>
                <a:close/>
                <a:moveTo>
                  <a:pt x="316" y="548"/>
                </a:moveTo>
                <a:cubicBezTo>
                  <a:pt x="313" y="550"/>
                  <a:pt x="313" y="550"/>
                  <a:pt x="313" y="550"/>
                </a:cubicBezTo>
                <a:cubicBezTo>
                  <a:pt x="315" y="550"/>
                  <a:pt x="315" y="550"/>
                  <a:pt x="315" y="550"/>
                </a:cubicBezTo>
                <a:cubicBezTo>
                  <a:pt x="317" y="548"/>
                  <a:pt x="317" y="548"/>
                  <a:pt x="317" y="548"/>
                </a:cubicBezTo>
                <a:lnTo>
                  <a:pt x="316" y="548"/>
                </a:lnTo>
                <a:close/>
                <a:moveTo>
                  <a:pt x="323" y="547"/>
                </a:moveTo>
                <a:cubicBezTo>
                  <a:pt x="325" y="547"/>
                  <a:pt x="325" y="547"/>
                  <a:pt x="325" y="547"/>
                </a:cubicBezTo>
                <a:cubicBezTo>
                  <a:pt x="322" y="545"/>
                  <a:pt x="322" y="545"/>
                  <a:pt x="322" y="545"/>
                </a:cubicBezTo>
                <a:cubicBezTo>
                  <a:pt x="321" y="545"/>
                  <a:pt x="321" y="545"/>
                  <a:pt x="321" y="545"/>
                </a:cubicBezTo>
                <a:lnTo>
                  <a:pt x="323" y="547"/>
                </a:lnTo>
                <a:close/>
                <a:moveTo>
                  <a:pt x="284" y="583"/>
                </a:moveTo>
                <a:cubicBezTo>
                  <a:pt x="281" y="585"/>
                  <a:pt x="276" y="587"/>
                  <a:pt x="272" y="589"/>
                </a:cubicBezTo>
                <a:cubicBezTo>
                  <a:pt x="268" y="591"/>
                  <a:pt x="268" y="591"/>
                  <a:pt x="268" y="591"/>
                </a:cubicBezTo>
                <a:cubicBezTo>
                  <a:pt x="265" y="592"/>
                  <a:pt x="262" y="593"/>
                  <a:pt x="259" y="594"/>
                </a:cubicBezTo>
                <a:cubicBezTo>
                  <a:pt x="265" y="591"/>
                  <a:pt x="265" y="591"/>
                  <a:pt x="265" y="591"/>
                </a:cubicBezTo>
                <a:cubicBezTo>
                  <a:pt x="262" y="592"/>
                  <a:pt x="260" y="592"/>
                  <a:pt x="258" y="593"/>
                </a:cubicBezTo>
                <a:cubicBezTo>
                  <a:pt x="256" y="594"/>
                  <a:pt x="256" y="594"/>
                  <a:pt x="256" y="594"/>
                </a:cubicBezTo>
                <a:cubicBezTo>
                  <a:pt x="251" y="595"/>
                  <a:pt x="251" y="595"/>
                  <a:pt x="251" y="595"/>
                </a:cubicBezTo>
                <a:cubicBezTo>
                  <a:pt x="254" y="594"/>
                  <a:pt x="254" y="594"/>
                  <a:pt x="254" y="594"/>
                </a:cubicBezTo>
                <a:cubicBezTo>
                  <a:pt x="252" y="594"/>
                  <a:pt x="251" y="594"/>
                  <a:pt x="250" y="594"/>
                </a:cubicBezTo>
                <a:cubicBezTo>
                  <a:pt x="248" y="595"/>
                  <a:pt x="248" y="595"/>
                  <a:pt x="248" y="595"/>
                </a:cubicBezTo>
                <a:cubicBezTo>
                  <a:pt x="245" y="595"/>
                  <a:pt x="245" y="595"/>
                  <a:pt x="245" y="595"/>
                </a:cubicBezTo>
                <a:cubicBezTo>
                  <a:pt x="247" y="594"/>
                  <a:pt x="247" y="594"/>
                  <a:pt x="247" y="594"/>
                </a:cubicBezTo>
                <a:cubicBezTo>
                  <a:pt x="246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2" y="593"/>
                  <a:pt x="242" y="593"/>
                  <a:pt x="242" y="593"/>
                </a:cubicBezTo>
                <a:cubicBezTo>
                  <a:pt x="243" y="593"/>
                  <a:pt x="243" y="593"/>
                  <a:pt x="243" y="593"/>
                </a:cubicBezTo>
                <a:cubicBezTo>
                  <a:pt x="244" y="592"/>
                  <a:pt x="244" y="592"/>
                  <a:pt x="245" y="591"/>
                </a:cubicBezTo>
                <a:cubicBezTo>
                  <a:pt x="243" y="592"/>
                  <a:pt x="243" y="592"/>
                  <a:pt x="243" y="592"/>
                </a:cubicBezTo>
                <a:cubicBezTo>
                  <a:pt x="245" y="590"/>
                  <a:pt x="245" y="590"/>
                  <a:pt x="245" y="590"/>
                </a:cubicBezTo>
                <a:cubicBezTo>
                  <a:pt x="246" y="589"/>
                  <a:pt x="246" y="589"/>
                  <a:pt x="246" y="589"/>
                </a:cubicBezTo>
                <a:cubicBezTo>
                  <a:pt x="247" y="588"/>
                  <a:pt x="248" y="587"/>
                  <a:pt x="249" y="586"/>
                </a:cubicBezTo>
                <a:cubicBezTo>
                  <a:pt x="246" y="588"/>
                  <a:pt x="246" y="588"/>
                  <a:pt x="246" y="588"/>
                </a:cubicBezTo>
                <a:cubicBezTo>
                  <a:pt x="250" y="585"/>
                  <a:pt x="250" y="585"/>
                  <a:pt x="250" y="585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3" y="583"/>
                  <a:pt x="255" y="581"/>
                  <a:pt x="257" y="580"/>
                </a:cubicBezTo>
                <a:cubicBezTo>
                  <a:pt x="253" y="582"/>
                  <a:pt x="253" y="582"/>
                  <a:pt x="253" y="582"/>
                </a:cubicBezTo>
                <a:cubicBezTo>
                  <a:pt x="258" y="578"/>
                  <a:pt x="258" y="578"/>
                  <a:pt x="258" y="578"/>
                </a:cubicBezTo>
                <a:cubicBezTo>
                  <a:pt x="262" y="576"/>
                  <a:pt x="262" y="576"/>
                  <a:pt x="262" y="576"/>
                </a:cubicBezTo>
                <a:cubicBezTo>
                  <a:pt x="266" y="573"/>
                  <a:pt x="270" y="571"/>
                  <a:pt x="273" y="569"/>
                </a:cubicBezTo>
                <a:cubicBezTo>
                  <a:pt x="277" y="567"/>
                  <a:pt x="280" y="565"/>
                  <a:pt x="284" y="563"/>
                </a:cubicBezTo>
                <a:cubicBezTo>
                  <a:pt x="287" y="562"/>
                  <a:pt x="287" y="562"/>
                  <a:pt x="287" y="562"/>
                </a:cubicBezTo>
                <a:cubicBezTo>
                  <a:pt x="288" y="561"/>
                  <a:pt x="288" y="561"/>
                  <a:pt x="288" y="561"/>
                </a:cubicBezTo>
                <a:cubicBezTo>
                  <a:pt x="288" y="560"/>
                  <a:pt x="288" y="560"/>
                  <a:pt x="288" y="560"/>
                </a:cubicBezTo>
                <a:cubicBezTo>
                  <a:pt x="283" y="562"/>
                  <a:pt x="278" y="564"/>
                  <a:pt x="272" y="568"/>
                </a:cubicBezTo>
                <a:cubicBezTo>
                  <a:pt x="267" y="571"/>
                  <a:pt x="259" y="576"/>
                  <a:pt x="253" y="581"/>
                </a:cubicBezTo>
                <a:cubicBezTo>
                  <a:pt x="247" y="585"/>
                  <a:pt x="242" y="590"/>
                  <a:pt x="241" y="594"/>
                </a:cubicBezTo>
                <a:cubicBezTo>
                  <a:pt x="241" y="594"/>
                  <a:pt x="241" y="594"/>
                  <a:pt x="241" y="594"/>
                </a:cubicBezTo>
                <a:cubicBezTo>
                  <a:pt x="242" y="595"/>
                  <a:pt x="242" y="595"/>
                  <a:pt x="242" y="595"/>
                </a:cubicBezTo>
                <a:cubicBezTo>
                  <a:pt x="246" y="596"/>
                  <a:pt x="253" y="596"/>
                  <a:pt x="262" y="594"/>
                </a:cubicBezTo>
                <a:cubicBezTo>
                  <a:pt x="270" y="592"/>
                  <a:pt x="279" y="588"/>
                  <a:pt x="285" y="584"/>
                </a:cubicBezTo>
                <a:cubicBezTo>
                  <a:pt x="287" y="583"/>
                  <a:pt x="287" y="583"/>
                  <a:pt x="287" y="583"/>
                </a:cubicBezTo>
                <a:cubicBezTo>
                  <a:pt x="287" y="581"/>
                  <a:pt x="287" y="581"/>
                  <a:pt x="287" y="581"/>
                </a:cubicBezTo>
                <a:cubicBezTo>
                  <a:pt x="286" y="582"/>
                  <a:pt x="285" y="582"/>
                  <a:pt x="284" y="583"/>
                </a:cubicBezTo>
                <a:close/>
                <a:moveTo>
                  <a:pt x="287" y="570"/>
                </a:moveTo>
                <a:cubicBezTo>
                  <a:pt x="274" y="578"/>
                  <a:pt x="259" y="586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3" y="594"/>
                  <a:pt x="244" y="594"/>
                  <a:pt x="244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60" y="587"/>
                  <a:pt x="274" y="580"/>
                  <a:pt x="287" y="571"/>
                </a:cubicBezTo>
                <a:lnTo>
                  <a:pt x="287" y="570"/>
                </a:lnTo>
                <a:close/>
                <a:moveTo>
                  <a:pt x="243" y="594"/>
                </a:moveTo>
                <a:cubicBezTo>
                  <a:pt x="243" y="593"/>
                  <a:pt x="243" y="593"/>
                  <a:pt x="243" y="593"/>
                </a:cubicBezTo>
                <a:cubicBezTo>
                  <a:pt x="242" y="593"/>
                  <a:pt x="242" y="593"/>
                  <a:pt x="242" y="593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4"/>
                  <a:pt x="243" y="594"/>
                  <a:pt x="243" y="594"/>
                </a:cubicBezTo>
                <a:close/>
                <a:moveTo>
                  <a:pt x="287" y="567"/>
                </a:moveTo>
                <a:cubicBezTo>
                  <a:pt x="275" y="575"/>
                  <a:pt x="261" y="583"/>
                  <a:pt x="246" y="589"/>
                </a:cubicBezTo>
                <a:cubicBezTo>
                  <a:pt x="246" y="590"/>
                  <a:pt x="245" y="590"/>
                  <a:pt x="245" y="591"/>
                </a:cubicBezTo>
                <a:cubicBezTo>
                  <a:pt x="260" y="584"/>
                  <a:pt x="274" y="577"/>
                  <a:pt x="287" y="568"/>
                </a:cubicBezTo>
                <a:lnTo>
                  <a:pt x="287" y="567"/>
                </a:lnTo>
                <a:close/>
                <a:moveTo>
                  <a:pt x="245" y="590"/>
                </a:moveTo>
                <a:cubicBezTo>
                  <a:pt x="243" y="592"/>
                  <a:pt x="243" y="592"/>
                  <a:pt x="243" y="592"/>
                </a:cubicBezTo>
                <a:cubicBezTo>
                  <a:pt x="245" y="591"/>
                  <a:pt x="245" y="591"/>
                  <a:pt x="245" y="591"/>
                </a:cubicBezTo>
                <a:cubicBezTo>
                  <a:pt x="245" y="590"/>
                  <a:pt x="246" y="590"/>
                  <a:pt x="246" y="589"/>
                </a:cubicBezTo>
                <a:lnTo>
                  <a:pt x="245" y="590"/>
                </a:lnTo>
                <a:close/>
                <a:moveTo>
                  <a:pt x="287" y="564"/>
                </a:moveTo>
                <a:cubicBezTo>
                  <a:pt x="277" y="571"/>
                  <a:pt x="265" y="578"/>
                  <a:pt x="252" y="584"/>
                </a:cubicBezTo>
                <a:cubicBezTo>
                  <a:pt x="251" y="585"/>
                  <a:pt x="250" y="586"/>
                  <a:pt x="249" y="586"/>
                </a:cubicBezTo>
                <a:cubicBezTo>
                  <a:pt x="263" y="580"/>
                  <a:pt x="276" y="573"/>
                  <a:pt x="287" y="565"/>
                </a:cubicBezTo>
                <a:lnTo>
                  <a:pt x="287" y="564"/>
                </a:lnTo>
                <a:close/>
                <a:moveTo>
                  <a:pt x="250" y="585"/>
                </a:moveTo>
                <a:cubicBezTo>
                  <a:pt x="246" y="588"/>
                  <a:pt x="246" y="588"/>
                  <a:pt x="246" y="588"/>
                </a:cubicBezTo>
                <a:cubicBezTo>
                  <a:pt x="249" y="586"/>
                  <a:pt x="249" y="586"/>
                  <a:pt x="249" y="586"/>
                </a:cubicBezTo>
                <a:cubicBezTo>
                  <a:pt x="250" y="586"/>
                  <a:pt x="251" y="585"/>
                  <a:pt x="252" y="584"/>
                </a:cubicBezTo>
                <a:lnTo>
                  <a:pt x="250" y="585"/>
                </a:lnTo>
                <a:close/>
                <a:moveTo>
                  <a:pt x="288" y="562"/>
                </a:moveTo>
                <a:cubicBezTo>
                  <a:pt x="286" y="562"/>
                  <a:pt x="285" y="563"/>
                  <a:pt x="284" y="563"/>
                </a:cubicBezTo>
                <a:cubicBezTo>
                  <a:pt x="277" y="568"/>
                  <a:pt x="270" y="572"/>
                  <a:pt x="262" y="576"/>
                </a:cubicBezTo>
                <a:cubicBezTo>
                  <a:pt x="260" y="577"/>
                  <a:pt x="258" y="579"/>
                  <a:pt x="257" y="580"/>
                </a:cubicBezTo>
                <a:cubicBezTo>
                  <a:pt x="268" y="575"/>
                  <a:pt x="278" y="569"/>
                  <a:pt x="288" y="562"/>
                </a:cubicBezTo>
                <a:close/>
                <a:moveTo>
                  <a:pt x="258" y="578"/>
                </a:moveTo>
                <a:cubicBezTo>
                  <a:pt x="253" y="582"/>
                  <a:pt x="253" y="582"/>
                  <a:pt x="253" y="582"/>
                </a:cubicBezTo>
                <a:cubicBezTo>
                  <a:pt x="257" y="580"/>
                  <a:pt x="257" y="580"/>
                  <a:pt x="257" y="580"/>
                </a:cubicBezTo>
                <a:cubicBezTo>
                  <a:pt x="258" y="579"/>
                  <a:pt x="260" y="577"/>
                  <a:pt x="262" y="576"/>
                </a:cubicBezTo>
                <a:lnTo>
                  <a:pt x="258" y="578"/>
                </a:lnTo>
                <a:close/>
                <a:moveTo>
                  <a:pt x="288" y="561"/>
                </a:moveTo>
                <a:cubicBezTo>
                  <a:pt x="287" y="562"/>
                  <a:pt x="287" y="562"/>
                  <a:pt x="287" y="562"/>
                </a:cubicBezTo>
                <a:cubicBezTo>
                  <a:pt x="284" y="563"/>
                  <a:pt x="284" y="563"/>
                  <a:pt x="284" y="563"/>
                </a:cubicBezTo>
                <a:cubicBezTo>
                  <a:pt x="285" y="563"/>
                  <a:pt x="286" y="562"/>
                  <a:pt x="288" y="562"/>
                </a:cubicBezTo>
                <a:lnTo>
                  <a:pt x="288" y="561"/>
                </a:lnTo>
                <a:close/>
                <a:moveTo>
                  <a:pt x="287" y="579"/>
                </a:moveTo>
                <a:cubicBezTo>
                  <a:pt x="280" y="583"/>
                  <a:pt x="272" y="587"/>
                  <a:pt x="265" y="591"/>
                </a:cubicBezTo>
                <a:cubicBezTo>
                  <a:pt x="267" y="590"/>
                  <a:pt x="269" y="590"/>
                  <a:pt x="272" y="589"/>
                </a:cubicBezTo>
                <a:cubicBezTo>
                  <a:pt x="277" y="586"/>
                  <a:pt x="282" y="583"/>
                  <a:pt x="287" y="580"/>
                </a:cubicBezTo>
                <a:lnTo>
                  <a:pt x="287" y="579"/>
                </a:lnTo>
                <a:close/>
                <a:moveTo>
                  <a:pt x="259" y="594"/>
                </a:moveTo>
                <a:cubicBezTo>
                  <a:pt x="262" y="593"/>
                  <a:pt x="265" y="592"/>
                  <a:pt x="268" y="591"/>
                </a:cubicBezTo>
                <a:cubicBezTo>
                  <a:pt x="272" y="589"/>
                  <a:pt x="272" y="589"/>
                  <a:pt x="272" y="589"/>
                </a:cubicBezTo>
                <a:cubicBezTo>
                  <a:pt x="269" y="590"/>
                  <a:pt x="267" y="590"/>
                  <a:pt x="265" y="591"/>
                </a:cubicBezTo>
                <a:lnTo>
                  <a:pt x="259" y="594"/>
                </a:lnTo>
                <a:close/>
                <a:moveTo>
                  <a:pt x="287" y="576"/>
                </a:moveTo>
                <a:cubicBezTo>
                  <a:pt x="277" y="582"/>
                  <a:pt x="266" y="588"/>
                  <a:pt x="254" y="594"/>
                </a:cubicBezTo>
                <a:cubicBezTo>
                  <a:pt x="255" y="593"/>
                  <a:pt x="257" y="593"/>
                  <a:pt x="258" y="593"/>
                </a:cubicBezTo>
                <a:cubicBezTo>
                  <a:pt x="268" y="588"/>
                  <a:pt x="278" y="583"/>
                  <a:pt x="287" y="577"/>
                </a:cubicBezTo>
                <a:lnTo>
                  <a:pt x="287" y="576"/>
                </a:lnTo>
                <a:close/>
                <a:moveTo>
                  <a:pt x="251" y="595"/>
                </a:moveTo>
                <a:cubicBezTo>
                  <a:pt x="256" y="594"/>
                  <a:pt x="256" y="594"/>
                  <a:pt x="256" y="594"/>
                </a:cubicBezTo>
                <a:cubicBezTo>
                  <a:pt x="258" y="593"/>
                  <a:pt x="258" y="593"/>
                  <a:pt x="258" y="593"/>
                </a:cubicBezTo>
                <a:cubicBezTo>
                  <a:pt x="257" y="593"/>
                  <a:pt x="255" y="593"/>
                  <a:pt x="254" y="594"/>
                </a:cubicBezTo>
                <a:lnTo>
                  <a:pt x="251" y="595"/>
                </a:lnTo>
                <a:close/>
                <a:moveTo>
                  <a:pt x="287" y="573"/>
                </a:moveTo>
                <a:cubicBezTo>
                  <a:pt x="275" y="581"/>
                  <a:pt x="261" y="588"/>
                  <a:pt x="247" y="594"/>
                </a:cubicBezTo>
                <a:cubicBezTo>
                  <a:pt x="248" y="594"/>
                  <a:pt x="249" y="594"/>
                  <a:pt x="250" y="594"/>
                </a:cubicBezTo>
                <a:cubicBezTo>
                  <a:pt x="263" y="588"/>
                  <a:pt x="275" y="581"/>
                  <a:pt x="287" y="574"/>
                </a:cubicBezTo>
                <a:lnTo>
                  <a:pt x="287" y="573"/>
                </a:lnTo>
                <a:close/>
                <a:moveTo>
                  <a:pt x="245" y="595"/>
                </a:moveTo>
                <a:cubicBezTo>
                  <a:pt x="248" y="595"/>
                  <a:pt x="248" y="595"/>
                  <a:pt x="248" y="595"/>
                </a:cubicBezTo>
                <a:cubicBezTo>
                  <a:pt x="250" y="594"/>
                  <a:pt x="250" y="594"/>
                  <a:pt x="250" y="594"/>
                </a:cubicBezTo>
                <a:cubicBezTo>
                  <a:pt x="249" y="594"/>
                  <a:pt x="248" y="594"/>
                  <a:pt x="247" y="594"/>
                </a:cubicBezTo>
                <a:lnTo>
                  <a:pt x="245" y="595"/>
                </a:lnTo>
                <a:close/>
                <a:moveTo>
                  <a:pt x="285" y="526"/>
                </a:moveTo>
                <a:cubicBezTo>
                  <a:pt x="282" y="523"/>
                  <a:pt x="280" y="520"/>
                  <a:pt x="277" y="517"/>
                </a:cubicBezTo>
                <a:cubicBezTo>
                  <a:pt x="275" y="514"/>
                  <a:pt x="275" y="514"/>
                  <a:pt x="275" y="514"/>
                </a:cubicBezTo>
                <a:cubicBezTo>
                  <a:pt x="272" y="509"/>
                  <a:pt x="272" y="509"/>
                  <a:pt x="272" y="509"/>
                </a:cubicBezTo>
                <a:cubicBezTo>
                  <a:pt x="274" y="511"/>
                  <a:pt x="274" y="511"/>
                  <a:pt x="274" y="511"/>
                </a:cubicBezTo>
                <a:cubicBezTo>
                  <a:pt x="273" y="510"/>
                  <a:pt x="272" y="508"/>
                  <a:pt x="272" y="507"/>
                </a:cubicBezTo>
                <a:cubicBezTo>
                  <a:pt x="271" y="505"/>
                  <a:pt x="271" y="505"/>
                  <a:pt x="271" y="505"/>
                </a:cubicBezTo>
                <a:cubicBezTo>
                  <a:pt x="269" y="501"/>
                  <a:pt x="269" y="501"/>
                  <a:pt x="269" y="501"/>
                </a:cubicBezTo>
                <a:cubicBezTo>
                  <a:pt x="270" y="503"/>
                  <a:pt x="270" y="503"/>
                  <a:pt x="270" y="503"/>
                </a:cubicBezTo>
                <a:cubicBezTo>
                  <a:pt x="270" y="502"/>
                  <a:pt x="270" y="501"/>
                  <a:pt x="269" y="500"/>
                </a:cubicBezTo>
                <a:cubicBezTo>
                  <a:pt x="269" y="499"/>
                  <a:pt x="269" y="499"/>
                  <a:pt x="269" y="499"/>
                </a:cubicBezTo>
                <a:cubicBezTo>
                  <a:pt x="268" y="496"/>
                  <a:pt x="268" y="496"/>
                  <a:pt x="268" y="496"/>
                </a:cubicBezTo>
                <a:cubicBezTo>
                  <a:pt x="269" y="498"/>
                  <a:pt x="269" y="498"/>
                  <a:pt x="269" y="498"/>
                </a:cubicBezTo>
                <a:cubicBezTo>
                  <a:pt x="269" y="497"/>
                  <a:pt x="269" y="496"/>
                  <a:pt x="269" y="496"/>
                </a:cubicBezTo>
                <a:cubicBezTo>
                  <a:pt x="268" y="495"/>
                  <a:pt x="268" y="495"/>
                  <a:pt x="268" y="495"/>
                </a:cubicBezTo>
                <a:cubicBezTo>
                  <a:pt x="269" y="494"/>
                  <a:pt x="269" y="494"/>
                  <a:pt x="269" y="494"/>
                </a:cubicBezTo>
                <a:cubicBezTo>
                  <a:pt x="269" y="495"/>
                  <a:pt x="269" y="495"/>
                  <a:pt x="269" y="495"/>
                </a:cubicBezTo>
                <a:cubicBezTo>
                  <a:pt x="270" y="495"/>
                  <a:pt x="270" y="495"/>
                  <a:pt x="271" y="495"/>
                </a:cubicBezTo>
                <a:cubicBezTo>
                  <a:pt x="270" y="494"/>
                  <a:pt x="270" y="494"/>
                  <a:pt x="270" y="494"/>
                </a:cubicBezTo>
                <a:cubicBezTo>
                  <a:pt x="272" y="495"/>
                  <a:pt x="272" y="495"/>
                  <a:pt x="272" y="495"/>
                </a:cubicBezTo>
                <a:cubicBezTo>
                  <a:pt x="273" y="496"/>
                  <a:pt x="273" y="496"/>
                  <a:pt x="273" y="496"/>
                </a:cubicBezTo>
                <a:cubicBezTo>
                  <a:pt x="274" y="497"/>
                  <a:pt x="275" y="497"/>
                  <a:pt x="275" y="498"/>
                </a:cubicBezTo>
                <a:cubicBezTo>
                  <a:pt x="274" y="496"/>
                  <a:pt x="274" y="496"/>
                  <a:pt x="274" y="496"/>
                </a:cubicBezTo>
                <a:cubicBezTo>
                  <a:pt x="277" y="498"/>
                  <a:pt x="277" y="498"/>
                  <a:pt x="277" y="498"/>
                </a:cubicBezTo>
                <a:cubicBezTo>
                  <a:pt x="278" y="499"/>
                  <a:pt x="278" y="499"/>
                  <a:pt x="278" y="499"/>
                </a:cubicBezTo>
                <a:cubicBezTo>
                  <a:pt x="279" y="500"/>
                  <a:pt x="281" y="501"/>
                  <a:pt x="282" y="502"/>
                </a:cubicBezTo>
                <a:cubicBezTo>
                  <a:pt x="279" y="499"/>
                  <a:pt x="279" y="499"/>
                  <a:pt x="279" y="499"/>
                </a:cubicBezTo>
                <a:cubicBezTo>
                  <a:pt x="281" y="500"/>
                  <a:pt x="282" y="502"/>
                  <a:pt x="284" y="503"/>
                </a:cubicBezTo>
                <a:cubicBezTo>
                  <a:pt x="286" y="506"/>
                  <a:pt x="286" y="506"/>
                  <a:pt x="286" y="506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90" y="507"/>
                  <a:pt x="290" y="507"/>
                  <a:pt x="290" y="507"/>
                </a:cubicBezTo>
                <a:cubicBezTo>
                  <a:pt x="283" y="501"/>
                  <a:pt x="274" y="494"/>
                  <a:pt x="269" y="493"/>
                </a:cubicBezTo>
                <a:cubicBezTo>
                  <a:pt x="269" y="493"/>
                  <a:pt x="269" y="493"/>
                  <a:pt x="268" y="493"/>
                </a:cubicBezTo>
                <a:cubicBezTo>
                  <a:pt x="268" y="493"/>
                  <a:pt x="268" y="493"/>
                  <a:pt x="268" y="493"/>
                </a:cubicBezTo>
                <a:cubicBezTo>
                  <a:pt x="268" y="494"/>
                  <a:pt x="268" y="494"/>
                  <a:pt x="268" y="494"/>
                </a:cubicBezTo>
                <a:cubicBezTo>
                  <a:pt x="267" y="498"/>
                  <a:pt x="269" y="504"/>
                  <a:pt x="272" y="510"/>
                </a:cubicBezTo>
                <a:cubicBezTo>
                  <a:pt x="275" y="516"/>
                  <a:pt x="280" y="523"/>
                  <a:pt x="284" y="527"/>
                </a:cubicBezTo>
                <a:cubicBezTo>
                  <a:pt x="286" y="529"/>
                  <a:pt x="287" y="530"/>
                  <a:pt x="289" y="532"/>
                </a:cubicBezTo>
                <a:cubicBezTo>
                  <a:pt x="289" y="530"/>
                  <a:pt x="289" y="530"/>
                  <a:pt x="289" y="530"/>
                </a:cubicBezTo>
                <a:cubicBezTo>
                  <a:pt x="288" y="529"/>
                  <a:pt x="286" y="527"/>
                  <a:pt x="285" y="526"/>
                </a:cubicBezTo>
                <a:close/>
                <a:moveTo>
                  <a:pt x="290" y="519"/>
                </a:moveTo>
                <a:cubicBezTo>
                  <a:pt x="282" y="511"/>
                  <a:pt x="275" y="503"/>
                  <a:pt x="269" y="495"/>
                </a:cubicBezTo>
                <a:cubicBezTo>
                  <a:pt x="269" y="495"/>
                  <a:pt x="269" y="495"/>
                  <a:pt x="269" y="495"/>
                </a:cubicBezTo>
                <a:cubicBezTo>
                  <a:pt x="269" y="495"/>
                  <a:pt x="269" y="495"/>
                  <a:pt x="269" y="495"/>
                </a:cubicBezTo>
                <a:cubicBezTo>
                  <a:pt x="269" y="495"/>
                  <a:pt x="269" y="495"/>
                  <a:pt x="269" y="496"/>
                </a:cubicBezTo>
                <a:cubicBezTo>
                  <a:pt x="275" y="504"/>
                  <a:pt x="282" y="512"/>
                  <a:pt x="290" y="520"/>
                </a:cubicBezTo>
                <a:lnTo>
                  <a:pt x="290" y="519"/>
                </a:lnTo>
                <a:close/>
                <a:moveTo>
                  <a:pt x="269" y="495"/>
                </a:moveTo>
                <a:cubicBezTo>
                  <a:pt x="269" y="495"/>
                  <a:pt x="269" y="495"/>
                  <a:pt x="269" y="495"/>
                </a:cubicBezTo>
                <a:cubicBezTo>
                  <a:pt x="269" y="494"/>
                  <a:pt x="269" y="494"/>
                  <a:pt x="269" y="494"/>
                </a:cubicBezTo>
                <a:cubicBezTo>
                  <a:pt x="268" y="495"/>
                  <a:pt x="268" y="495"/>
                  <a:pt x="268" y="495"/>
                </a:cubicBezTo>
                <a:cubicBezTo>
                  <a:pt x="269" y="496"/>
                  <a:pt x="269" y="496"/>
                  <a:pt x="269" y="496"/>
                </a:cubicBezTo>
                <a:cubicBezTo>
                  <a:pt x="269" y="495"/>
                  <a:pt x="269" y="495"/>
                  <a:pt x="269" y="495"/>
                </a:cubicBezTo>
                <a:cubicBezTo>
                  <a:pt x="269" y="495"/>
                  <a:pt x="269" y="495"/>
                  <a:pt x="269" y="495"/>
                </a:cubicBezTo>
                <a:close/>
                <a:moveTo>
                  <a:pt x="290" y="522"/>
                </a:moveTo>
                <a:cubicBezTo>
                  <a:pt x="282" y="514"/>
                  <a:pt x="275" y="506"/>
                  <a:pt x="269" y="498"/>
                </a:cubicBezTo>
                <a:cubicBezTo>
                  <a:pt x="269" y="499"/>
                  <a:pt x="269" y="499"/>
                  <a:pt x="269" y="500"/>
                </a:cubicBezTo>
                <a:cubicBezTo>
                  <a:pt x="275" y="508"/>
                  <a:pt x="282" y="516"/>
                  <a:pt x="290" y="523"/>
                </a:cubicBezTo>
                <a:lnTo>
                  <a:pt x="290" y="522"/>
                </a:lnTo>
                <a:close/>
                <a:moveTo>
                  <a:pt x="268" y="496"/>
                </a:moveTo>
                <a:cubicBezTo>
                  <a:pt x="269" y="499"/>
                  <a:pt x="269" y="499"/>
                  <a:pt x="269" y="499"/>
                </a:cubicBezTo>
                <a:cubicBezTo>
                  <a:pt x="269" y="500"/>
                  <a:pt x="269" y="500"/>
                  <a:pt x="269" y="500"/>
                </a:cubicBezTo>
                <a:cubicBezTo>
                  <a:pt x="269" y="499"/>
                  <a:pt x="269" y="499"/>
                  <a:pt x="269" y="498"/>
                </a:cubicBezTo>
                <a:lnTo>
                  <a:pt x="268" y="496"/>
                </a:lnTo>
                <a:close/>
                <a:moveTo>
                  <a:pt x="289" y="525"/>
                </a:moveTo>
                <a:cubicBezTo>
                  <a:pt x="282" y="518"/>
                  <a:pt x="276" y="511"/>
                  <a:pt x="270" y="503"/>
                </a:cubicBezTo>
                <a:cubicBezTo>
                  <a:pt x="271" y="504"/>
                  <a:pt x="271" y="506"/>
                  <a:pt x="272" y="507"/>
                </a:cubicBezTo>
                <a:cubicBezTo>
                  <a:pt x="277" y="513"/>
                  <a:pt x="283" y="520"/>
                  <a:pt x="289" y="526"/>
                </a:cubicBezTo>
                <a:lnTo>
                  <a:pt x="289" y="525"/>
                </a:lnTo>
                <a:close/>
                <a:moveTo>
                  <a:pt x="269" y="501"/>
                </a:moveTo>
                <a:cubicBezTo>
                  <a:pt x="271" y="505"/>
                  <a:pt x="271" y="505"/>
                  <a:pt x="271" y="505"/>
                </a:cubicBezTo>
                <a:cubicBezTo>
                  <a:pt x="272" y="507"/>
                  <a:pt x="272" y="507"/>
                  <a:pt x="272" y="507"/>
                </a:cubicBezTo>
                <a:cubicBezTo>
                  <a:pt x="271" y="506"/>
                  <a:pt x="271" y="504"/>
                  <a:pt x="270" y="503"/>
                </a:cubicBezTo>
                <a:lnTo>
                  <a:pt x="269" y="501"/>
                </a:lnTo>
                <a:close/>
                <a:moveTo>
                  <a:pt x="289" y="528"/>
                </a:moveTo>
                <a:cubicBezTo>
                  <a:pt x="284" y="522"/>
                  <a:pt x="279" y="517"/>
                  <a:pt x="274" y="511"/>
                </a:cubicBezTo>
                <a:cubicBezTo>
                  <a:pt x="275" y="513"/>
                  <a:pt x="276" y="515"/>
                  <a:pt x="277" y="517"/>
                </a:cubicBezTo>
                <a:cubicBezTo>
                  <a:pt x="281" y="521"/>
                  <a:pt x="285" y="525"/>
                  <a:pt x="289" y="529"/>
                </a:cubicBezTo>
                <a:lnTo>
                  <a:pt x="289" y="528"/>
                </a:lnTo>
                <a:close/>
                <a:moveTo>
                  <a:pt x="272" y="509"/>
                </a:moveTo>
                <a:cubicBezTo>
                  <a:pt x="275" y="514"/>
                  <a:pt x="275" y="514"/>
                  <a:pt x="275" y="514"/>
                </a:cubicBezTo>
                <a:cubicBezTo>
                  <a:pt x="277" y="517"/>
                  <a:pt x="277" y="517"/>
                  <a:pt x="277" y="517"/>
                </a:cubicBezTo>
                <a:cubicBezTo>
                  <a:pt x="276" y="515"/>
                  <a:pt x="275" y="513"/>
                  <a:pt x="274" y="511"/>
                </a:cubicBezTo>
                <a:lnTo>
                  <a:pt x="272" y="509"/>
                </a:lnTo>
                <a:close/>
                <a:moveTo>
                  <a:pt x="290" y="510"/>
                </a:moveTo>
                <a:cubicBezTo>
                  <a:pt x="286" y="506"/>
                  <a:pt x="286" y="506"/>
                  <a:pt x="286" y="506"/>
                </a:cubicBezTo>
                <a:cubicBezTo>
                  <a:pt x="285" y="505"/>
                  <a:pt x="283" y="503"/>
                  <a:pt x="282" y="502"/>
                </a:cubicBezTo>
                <a:cubicBezTo>
                  <a:pt x="285" y="505"/>
                  <a:pt x="287" y="508"/>
                  <a:pt x="290" y="511"/>
                </a:cubicBezTo>
                <a:lnTo>
                  <a:pt x="290" y="510"/>
                </a:lnTo>
                <a:close/>
                <a:moveTo>
                  <a:pt x="284" y="503"/>
                </a:moveTo>
                <a:cubicBezTo>
                  <a:pt x="282" y="502"/>
                  <a:pt x="281" y="500"/>
                  <a:pt x="279" y="499"/>
                </a:cubicBezTo>
                <a:cubicBezTo>
                  <a:pt x="282" y="502"/>
                  <a:pt x="282" y="502"/>
                  <a:pt x="282" y="502"/>
                </a:cubicBezTo>
                <a:cubicBezTo>
                  <a:pt x="283" y="503"/>
                  <a:pt x="285" y="505"/>
                  <a:pt x="286" y="506"/>
                </a:cubicBezTo>
                <a:lnTo>
                  <a:pt x="284" y="503"/>
                </a:lnTo>
                <a:close/>
                <a:moveTo>
                  <a:pt x="290" y="513"/>
                </a:moveTo>
                <a:cubicBezTo>
                  <a:pt x="286" y="509"/>
                  <a:pt x="282" y="504"/>
                  <a:pt x="278" y="499"/>
                </a:cubicBezTo>
                <a:cubicBezTo>
                  <a:pt x="277" y="499"/>
                  <a:pt x="276" y="498"/>
                  <a:pt x="275" y="498"/>
                </a:cubicBezTo>
                <a:cubicBezTo>
                  <a:pt x="280" y="503"/>
                  <a:pt x="285" y="509"/>
                  <a:pt x="290" y="514"/>
                </a:cubicBezTo>
                <a:lnTo>
                  <a:pt x="290" y="513"/>
                </a:lnTo>
                <a:close/>
                <a:moveTo>
                  <a:pt x="277" y="498"/>
                </a:moveTo>
                <a:cubicBezTo>
                  <a:pt x="274" y="496"/>
                  <a:pt x="274" y="496"/>
                  <a:pt x="274" y="496"/>
                </a:cubicBezTo>
                <a:cubicBezTo>
                  <a:pt x="275" y="498"/>
                  <a:pt x="275" y="498"/>
                  <a:pt x="275" y="498"/>
                </a:cubicBezTo>
                <a:cubicBezTo>
                  <a:pt x="276" y="498"/>
                  <a:pt x="277" y="499"/>
                  <a:pt x="278" y="499"/>
                </a:cubicBezTo>
                <a:lnTo>
                  <a:pt x="277" y="498"/>
                </a:lnTo>
                <a:close/>
                <a:moveTo>
                  <a:pt x="290" y="516"/>
                </a:moveTo>
                <a:cubicBezTo>
                  <a:pt x="284" y="510"/>
                  <a:pt x="278" y="503"/>
                  <a:pt x="273" y="496"/>
                </a:cubicBezTo>
                <a:cubicBezTo>
                  <a:pt x="272" y="496"/>
                  <a:pt x="272" y="496"/>
                  <a:pt x="271" y="495"/>
                </a:cubicBezTo>
                <a:cubicBezTo>
                  <a:pt x="277" y="503"/>
                  <a:pt x="283" y="510"/>
                  <a:pt x="290" y="517"/>
                </a:cubicBezTo>
                <a:lnTo>
                  <a:pt x="290" y="516"/>
                </a:lnTo>
                <a:close/>
                <a:moveTo>
                  <a:pt x="272" y="495"/>
                </a:moveTo>
                <a:cubicBezTo>
                  <a:pt x="270" y="494"/>
                  <a:pt x="270" y="494"/>
                  <a:pt x="270" y="494"/>
                </a:cubicBezTo>
                <a:cubicBezTo>
                  <a:pt x="271" y="495"/>
                  <a:pt x="271" y="495"/>
                  <a:pt x="271" y="495"/>
                </a:cubicBezTo>
                <a:cubicBezTo>
                  <a:pt x="272" y="496"/>
                  <a:pt x="272" y="496"/>
                  <a:pt x="273" y="496"/>
                </a:cubicBezTo>
                <a:lnTo>
                  <a:pt x="272" y="495"/>
                </a:lnTo>
                <a:close/>
                <a:moveTo>
                  <a:pt x="249" y="557"/>
                </a:moveTo>
                <a:cubicBezTo>
                  <a:pt x="250" y="557"/>
                  <a:pt x="250" y="557"/>
                  <a:pt x="250" y="557"/>
                </a:cubicBezTo>
                <a:cubicBezTo>
                  <a:pt x="249" y="558"/>
                  <a:pt x="249" y="558"/>
                  <a:pt x="249" y="558"/>
                </a:cubicBezTo>
                <a:cubicBezTo>
                  <a:pt x="248" y="559"/>
                  <a:pt x="248" y="559"/>
                  <a:pt x="248" y="559"/>
                </a:cubicBezTo>
                <a:cubicBezTo>
                  <a:pt x="248" y="559"/>
                  <a:pt x="247" y="560"/>
                  <a:pt x="247" y="561"/>
                </a:cubicBezTo>
                <a:cubicBezTo>
                  <a:pt x="249" y="560"/>
                  <a:pt x="249" y="560"/>
                  <a:pt x="249" y="560"/>
                </a:cubicBezTo>
                <a:cubicBezTo>
                  <a:pt x="247" y="562"/>
                  <a:pt x="247" y="562"/>
                  <a:pt x="247" y="562"/>
                </a:cubicBezTo>
                <a:cubicBezTo>
                  <a:pt x="245" y="563"/>
                  <a:pt x="245" y="563"/>
                  <a:pt x="245" y="563"/>
                </a:cubicBezTo>
                <a:cubicBezTo>
                  <a:pt x="244" y="564"/>
                  <a:pt x="243" y="565"/>
                  <a:pt x="242" y="565"/>
                </a:cubicBezTo>
                <a:cubicBezTo>
                  <a:pt x="246" y="564"/>
                  <a:pt x="246" y="564"/>
                  <a:pt x="246" y="564"/>
                </a:cubicBezTo>
                <a:cubicBezTo>
                  <a:pt x="241" y="567"/>
                  <a:pt x="241" y="567"/>
                  <a:pt x="241" y="567"/>
                </a:cubicBezTo>
                <a:cubicBezTo>
                  <a:pt x="238" y="568"/>
                  <a:pt x="238" y="568"/>
                  <a:pt x="238" y="568"/>
                </a:cubicBezTo>
                <a:cubicBezTo>
                  <a:pt x="236" y="570"/>
                  <a:pt x="233" y="571"/>
                  <a:pt x="230" y="572"/>
                </a:cubicBezTo>
                <a:cubicBezTo>
                  <a:pt x="230" y="574"/>
                  <a:pt x="230" y="574"/>
                  <a:pt x="230" y="574"/>
                </a:cubicBezTo>
                <a:cubicBezTo>
                  <a:pt x="243" y="569"/>
                  <a:pt x="251" y="561"/>
                  <a:pt x="251" y="555"/>
                </a:cubicBezTo>
                <a:cubicBezTo>
                  <a:pt x="249" y="556"/>
                  <a:pt x="249" y="556"/>
                  <a:pt x="249" y="556"/>
                </a:cubicBezTo>
                <a:cubicBezTo>
                  <a:pt x="249" y="556"/>
                  <a:pt x="249" y="557"/>
                  <a:pt x="249" y="557"/>
                </a:cubicBezTo>
                <a:close/>
                <a:moveTo>
                  <a:pt x="239" y="552"/>
                </a:moveTo>
                <a:cubicBezTo>
                  <a:pt x="236" y="554"/>
                  <a:pt x="236" y="554"/>
                  <a:pt x="236" y="554"/>
                </a:cubicBezTo>
                <a:cubicBezTo>
                  <a:pt x="238" y="554"/>
                  <a:pt x="239" y="554"/>
                  <a:pt x="240" y="553"/>
                </a:cubicBezTo>
                <a:cubicBezTo>
                  <a:pt x="242" y="553"/>
                  <a:pt x="242" y="553"/>
                  <a:pt x="242" y="553"/>
                </a:cubicBezTo>
                <a:cubicBezTo>
                  <a:pt x="245" y="553"/>
                  <a:pt x="245" y="553"/>
                  <a:pt x="245" y="553"/>
                </a:cubicBezTo>
                <a:cubicBezTo>
                  <a:pt x="243" y="553"/>
                  <a:pt x="243" y="553"/>
                  <a:pt x="243" y="553"/>
                </a:cubicBezTo>
                <a:cubicBezTo>
                  <a:pt x="244" y="553"/>
                  <a:pt x="245" y="554"/>
                  <a:pt x="245" y="554"/>
                </a:cubicBezTo>
                <a:cubicBezTo>
                  <a:pt x="246" y="553"/>
                  <a:pt x="246" y="553"/>
                  <a:pt x="246" y="553"/>
                </a:cubicBezTo>
                <a:cubicBezTo>
                  <a:pt x="249" y="553"/>
                  <a:pt x="249" y="553"/>
                  <a:pt x="249" y="553"/>
                </a:cubicBezTo>
                <a:cubicBezTo>
                  <a:pt x="247" y="554"/>
                  <a:pt x="247" y="554"/>
                  <a:pt x="247" y="554"/>
                </a:cubicBezTo>
                <a:cubicBezTo>
                  <a:pt x="248" y="554"/>
                  <a:pt x="248" y="554"/>
                  <a:pt x="249" y="555"/>
                </a:cubicBezTo>
                <a:cubicBezTo>
                  <a:pt x="251" y="554"/>
                  <a:pt x="251" y="554"/>
                  <a:pt x="251" y="554"/>
                </a:cubicBezTo>
                <a:cubicBezTo>
                  <a:pt x="250" y="553"/>
                  <a:pt x="248" y="553"/>
                  <a:pt x="247" y="552"/>
                </a:cubicBezTo>
                <a:cubicBezTo>
                  <a:pt x="247" y="552"/>
                  <a:pt x="247" y="552"/>
                  <a:pt x="247" y="552"/>
                </a:cubicBezTo>
                <a:cubicBezTo>
                  <a:pt x="244" y="552"/>
                  <a:pt x="240" y="552"/>
                  <a:pt x="236" y="552"/>
                </a:cubicBezTo>
                <a:cubicBezTo>
                  <a:pt x="235" y="553"/>
                  <a:pt x="235" y="553"/>
                  <a:pt x="235" y="553"/>
                </a:cubicBezTo>
                <a:lnTo>
                  <a:pt x="239" y="552"/>
                </a:lnTo>
                <a:close/>
                <a:moveTo>
                  <a:pt x="251" y="554"/>
                </a:moveTo>
                <a:cubicBezTo>
                  <a:pt x="251" y="554"/>
                  <a:pt x="251" y="554"/>
                  <a:pt x="251" y="554"/>
                </a:cubicBezTo>
                <a:cubicBezTo>
                  <a:pt x="251" y="554"/>
                  <a:pt x="251" y="554"/>
                  <a:pt x="251" y="554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6" y="552"/>
                  <a:pt x="260" y="550"/>
                  <a:pt x="264" y="548"/>
                </a:cubicBezTo>
                <a:cubicBezTo>
                  <a:pt x="263" y="547"/>
                  <a:pt x="263" y="547"/>
                  <a:pt x="263" y="547"/>
                </a:cubicBezTo>
                <a:cubicBezTo>
                  <a:pt x="259" y="550"/>
                  <a:pt x="255" y="552"/>
                  <a:pt x="251" y="554"/>
                </a:cubicBezTo>
                <a:close/>
                <a:moveTo>
                  <a:pt x="233" y="563"/>
                </a:moveTo>
                <a:cubicBezTo>
                  <a:pt x="239" y="561"/>
                  <a:pt x="244" y="558"/>
                  <a:pt x="249" y="556"/>
                </a:cubicBezTo>
                <a:cubicBezTo>
                  <a:pt x="250" y="555"/>
                  <a:pt x="250" y="555"/>
                  <a:pt x="250" y="555"/>
                </a:cubicBezTo>
                <a:cubicBezTo>
                  <a:pt x="249" y="555"/>
                  <a:pt x="249" y="555"/>
                  <a:pt x="249" y="555"/>
                </a:cubicBezTo>
                <a:cubicBezTo>
                  <a:pt x="244" y="557"/>
                  <a:pt x="239" y="559"/>
                  <a:pt x="233" y="562"/>
                </a:cubicBezTo>
                <a:lnTo>
                  <a:pt x="233" y="563"/>
                </a:lnTo>
                <a:close/>
                <a:moveTo>
                  <a:pt x="251" y="554"/>
                </a:moveTo>
                <a:cubicBezTo>
                  <a:pt x="251" y="554"/>
                  <a:pt x="251" y="554"/>
                  <a:pt x="251" y="554"/>
                </a:cubicBezTo>
                <a:cubicBezTo>
                  <a:pt x="251" y="554"/>
                  <a:pt x="251" y="554"/>
                  <a:pt x="251" y="554"/>
                </a:cubicBezTo>
                <a:cubicBezTo>
                  <a:pt x="249" y="555"/>
                  <a:pt x="249" y="555"/>
                  <a:pt x="249" y="555"/>
                </a:cubicBezTo>
                <a:cubicBezTo>
                  <a:pt x="249" y="555"/>
                  <a:pt x="249" y="555"/>
                  <a:pt x="250" y="555"/>
                </a:cubicBezTo>
                <a:cubicBezTo>
                  <a:pt x="250" y="555"/>
                  <a:pt x="250" y="555"/>
                  <a:pt x="249" y="556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1" y="555"/>
                  <a:pt x="251" y="555"/>
                  <a:pt x="251" y="555"/>
                </a:cubicBezTo>
                <a:lnTo>
                  <a:pt x="251" y="554"/>
                </a:lnTo>
                <a:close/>
                <a:moveTo>
                  <a:pt x="234" y="560"/>
                </a:moveTo>
                <a:cubicBezTo>
                  <a:pt x="238" y="558"/>
                  <a:pt x="243" y="556"/>
                  <a:pt x="247" y="554"/>
                </a:cubicBezTo>
                <a:cubicBezTo>
                  <a:pt x="247" y="554"/>
                  <a:pt x="247" y="554"/>
                  <a:pt x="247" y="554"/>
                </a:cubicBezTo>
                <a:cubicBezTo>
                  <a:pt x="246" y="554"/>
                  <a:pt x="246" y="554"/>
                  <a:pt x="245" y="554"/>
                </a:cubicBezTo>
                <a:cubicBezTo>
                  <a:pt x="242" y="555"/>
                  <a:pt x="238" y="557"/>
                  <a:pt x="234" y="559"/>
                </a:cubicBezTo>
                <a:lnTo>
                  <a:pt x="234" y="560"/>
                </a:lnTo>
                <a:close/>
                <a:moveTo>
                  <a:pt x="247" y="554"/>
                </a:moveTo>
                <a:cubicBezTo>
                  <a:pt x="249" y="553"/>
                  <a:pt x="249" y="553"/>
                  <a:pt x="249" y="553"/>
                </a:cubicBezTo>
                <a:cubicBezTo>
                  <a:pt x="246" y="553"/>
                  <a:pt x="246" y="553"/>
                  <a:pt x="246" y="553"/>
                </a:cubicBezTo>
                <a:cubicBezTo>
                  <a:pt x="245" y="554"/>
                  <a:pt x="245" y="554"/>
                  <a:pt x="245" y="554"/>
                </a:cubicBezTo>
                <a:cubicBezTo>
                  <a:pt x="246" y="554"/>
                  <a:pt x="246" y="554"/>
                  <a:pt x="247" y="554"/>
                </a:cubicBezTo>
                <a:close/>
                <a:moveTo>
                  <a:pt x="234" y="557"/>
                </a:moveTo>
                <a:cubicBezTo>
                  <a:pt x="237" y="556"/>
                  <a:pt x="240" y="555"/>
                  <a:pt x="243" y="553"/>
                </a:cubicBezTo>
                <a:cubicBezTo>
                  <a:pt x="242" y="553"/>
                  <a:pt x="241" y="553"/>
                  <a:pt x="240" y="553"/>
                </a:cubicBezTo>
                <a:cubicBezTo>
                  <a:pt x="235" y="556"/>
                  <a:pt x="235" y="556"/>
                  <a:pt x="235" y="556"/>
                </a:cubicBezTo>
                <a:lnTo>
                  <a:pt x="234" y="557"/>
                </a:lnTo>
                <a:close/>
                <a:moveTo>
                  <a:pt x="245" y="553"/>
                </a:moveTo>
                <a:cubicBezTo>
                  <a:pt x="242" y="553"/>
                  <a:pt x="242" y="553"/>
                  <a:pt x="242" y="553"/>
                </a:cubicBezTo>
                <a:cubicBezTo>
                  <a:pt x="240" y="553"/>
                  <a:pt x="240" y="553"/>
                  <a:pt x="240" y="553"/>
                </a:cubicBezTo>
                <a:cubicBezTo>
                  <a:pt x="241" y="553"/>
                  <a:pt x="242" y="553"/>
                  <a:pt x="243" y="553"/>
                </a:cubicBezTo>
                <a:lnTo>
                  <a:pt x="245" y="553"/>
                </a:lnTo>
                <a:close/>
                <a:moveTo>
                  <a:pt x="235" y="554"/>
                </a:moveTo>
                <a:cubicBezTo>
                  <a:pt x="236" y="554"/>
                  <a:pt x="236" y="554"/>
                  <a:pt x="236" y="554"/>
                </a:cubicBezTo>
                <a:cubicBezTo>
                  <a:pt x="235" y="554"/>
                  <a:pt x="235" y="554"/>
                  <a:pt x="235" y="554"/>
                </a:cubicBezTo>
                <a:close/>
                <a:moveTo>
                  <a:pt x="236" y="554"/>
                </a:moveTo>
                <a:cubicBezTo>
                  <a:pt x="239" y="552"/>
                  <a:pt x="239" y="552"/>
                  <a:pt x="239" y="552"/>
                </a:cubicBezTo>
                <a:cubicBezTo>
                  <a:pt x="235" y="553"/>
                  <a:pt x="235" y="553"/>
                  <a:pt x="235" y="553"/>
                </a:cubicBezTo>
                <a:cubicBezTo>
                  <a:pt x="235" y="554"/>
                  <a:pt x="235" y="554"/>
                  <a:pt x="235" y="554"/>
                </a:cubicBezTo>
                <a:lnTo>
                  <a:pt x="236" y="554"/>
                </a:lnTo>
                <a:close/>
                <a:moveTo>
                  <a:pt x="231" y="571"/>
                </a:moveTo>
                <a:cubicBezTo>
                  <a:pt x="233" y="570"/>
                  <a:pt x="236" y="569"/>
                  <a:pt x="238" y="568"/>
                </a:cubicBezTo>
                <a:cubicBezTo>
                  <a:pt x="240" y="568"/>
                  <a:pt x="241" y="566"/>
                  <a:pt x="242" y="565"/>
                </a:cubicBezTo>
                <a:cubicBezTo>
                  <a:pt x="239" y="567"/>
                  <a:pt x="235" y="569"/>
                  <a:pt x="231" y="570"/>
                </a:cubicBezTo>
                <a:lnTo>
                  <a:pt x="231" y="571"/>
                </a:lnTo>
                <a:close/>
                <a:moveTo>
                  <a:pt x="241" y="567"/>
                </a:moveTo>
                <a:cubicBezTo>
                  <a:pt x="246" y="564"/>
                  <a:pt x="246" y="564"/>
                  <a:pt x="246" y="564"/>
                </a:cubicBezTo>
                <a:cubicBezTo>
                  <a:pt x="242" y="565"/>
                  <a:pt x="242" y="565"/>
                  <a:pt x="242" y="565"/>
                </a:cubicBezTo>
                <a:cubicBezTo>
                  <a:pt x="241" y="566"/>
                  <a:pt x="240" y="568"/>
                  <a:pt x="238" y="568"/>
                </a:cubicBezTo>
                <a:lnTo>
                  <a:pt x="241" y="567"/>
                </a:lnTo>
                <a:close/>
                <a:moveTo>
                  <a:pt x="231" y="569"/>
                </a:moveTo>
                <a:cubicBezTo>
                  <a:pt x="236" y="567"/>
                  <a:pt x="241" y="565"/>
                  <a:pt x="245" y="563"/>
                </a:cubicBezTo>
                <a:cubicBezTo>
                  <a:pt x="246" y="562"/>
                  <a:pt x="246" y="561"/>
                  <a:pt x="247" y="561"/>
                </a:cubicBezTo>
                <a:cubicBezTo>
                  <a:pt x="242" y="563"/>
                  <a:pt x="237" y="565"/>
                  <a:pt x="232" y="567"/>
                </a:cubicBezTo>
                <a:lnTo>
                  <a:pt x="231" y="569"/>
                </a:lnTo>
                <a:close/>
                <a:moveTo>
                  <a:pt x="247" y="562"/>
                </a:moveTo>
                <a:cubicBezTo>
                  <a:pt x="249" y="560"/>
                  <a:pt x="249" y="560"/>
                  <a:pt x="249" y="560"/>
                </a:cubicBezTo>
                <a:cubicBezTo>
                  <a:pt x="247" y="561"/>
                  <a:pt x="247" y="561"/>
                  <a:pt x="247" y="561"/>
                </a:cubicBezTo>
                <a:cubicBezTo>
                  <a:pt x="246" y="561"/>
                  <a:pt x="246" y="562"/>
                  <a:pt x="245" y="563"/>
                </a:cubicBezTo>
                <a:lnTo>
                  <a:pt x="247" y="562"/>
                </a:lnTo>
                <a:close/>
                <a:moveTo>
                  <a:pt x="232" y="566"/>
                </a:moveTo>
                <a:cubicBezTo>
                  <a:pt x="238" y="564"/>
                  <a:pt x="243" y="561"/>
                  <a:pt x="248" y="559"/>
                </a:cubicBezTo>
                <a:cubicBezTo>
                  <a:pt x="249" y="558"/>
                  <a:pt x="249" y="558"/>
                  <a:pt x="249" y="557"/>
                </a:cubicBezTo>
                <a:cubicBezTo>
                  <a:pt x="244" y="560"/>
                  <a:pt x="238" y="562"/>
                  <a:pt x="233" y="564"/>
                </a:cubicBezTo>
                <a:lnTo>
                  <a:pt x="232" y="566"/>
                </a:lnTo>
                <a:close/>
                <a:moveTo>
                  <a:pt x="249" y="558"/>
                </a:moveTo>
                <a:cubicBezTo>
                  <a:pt x="250" y="557"/>
                  <a:pt x="250" y="557"/>
                  <a:pt x="250" y="557"/>
                </a:cubicBezTo>
                <a:cubicBezTo>
                  <a:pt x="249" y="557"/>
                  <a:pt x="249" y="557"/>
                  <a:pt x="249" y="557"/>
                </a:cubicBezTo>
                <a:cubicBezTo>
                  <a:pt x="249" y="558"/>
                  <a:pt x="249" y="558"/>
                  <a:pt x="248" y="559"/>
                </a:cubicBezTo>
                <a:lnTo>
                  <a:pt x="249" y="558"/>
                </a:lnTo>
                <a:close/>
                <a:moveTo>
                  <a:pt x="252" y="508"/>
                </a:moveTo>
                <a:cubicBezTo>
                  <a:pt x="254" y="511"/>
                  <a:pt x="256" y="514"/>
                  <a:pt x="257" y="517"/>
                </a:cubicBezTo>
                <a:cubicBezTo>
                  <a:pt x="259" y="519"/>
                  <a:pt x="259" y="519"/>
                  <a:pt x="259" y="519"/>
                </a:cubicBezTo>
                <a:cubicBezTo>
                  <a:pt x="261" y="523"/>
                  <a:pt x="261" y="523"/>
                  <a:pt x="261" y="523"/>
                </a:cubicBezTo>
                <a:cubicBezTo>
                  <a:pt x="259" y="521"/>
                  <a:pt x="259" y="521"/>
                  <a:pt x="259" y="521"/>
                </a:cubicBezTo>
                <a:cubicBezTo>
                  <a:pt x="260" y="522"/>
                  <a:pt x="260" y="523"/>
                  <a:pt x="261" y="525"/>
                </a:cubicBezTo>
                <a:cubicBezTo>
                  <a:pt x="261" y="526"/>
                  <a:pt x="261" y="526"/>
                  <a:pt x="261" y="526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61" y="527"/>
                  <a:pt x="261" y="527"/>
                  <a:pt x="261" y="527"/>
                </a:cubicBezTo>
                <a:cubicBezTo>
                  <a:pt x="261" y="528"/>
                  <a:pt x="261" y="529"/>
                  <a:pt x="262" y="529"/>
                </a:cubicBezTo>
                <a:cubicBezTo>
                  <a:pt x="262" y="530"/>
                  <a:pt x="262" y="530"/>
                  <a:pt x="262" y="530"/>
                </a:cubicBezTo>
                <a:cubicBezTo>
                  <a:pt x="263" y="532"/>
                  <a:pt x="263" y="532"/>
                  <a:pt x="263" y="532"/>
                </a:cubicBezTo>
                <a:cubicBezTo>
                  <a:pt x="262" y="531"/>
                  <a:pt x="262" y="531"/>
                  <a:pt x="262" y="531"/>
                </a:cubicBezTo>
                <a:cubicBezTo>
                  <a:pt x="262" y="532"/>
                  <a:pt x="262" y="532"/>
                  <a:pt x="262" y="533"/>
                </a:cubicBezTo>
                <a:cubicBezTo>
                  <a:pt x="263" y="534"/>
                  <a:pt x="263" y="534"/>
                  <a:pt x="263" y="534"/>
                </a:cubicBezTo>
                <a:cubicBezTo>
                  <a:pt x="264" y="528"/>
                  <a:pt x="260" y="517"/>
                  <a:pt x="253" y="507"/>
                </a:cubicBezTo>
                <a:cubicBezTo>
                  <a:pt x="252" y="505"/>
                  <a:pt x="250" y="503"/>
                  <a:pt x="249" y="501"/>
                </a:cubicBezTo>
                <a:cubicBezTo>
                  <a:pt x="248" y="503"/>
                  <a:pt x="248" y="503"/>
                  <a:pt x="248" y="503"/>
                </a:cubicBezTo>
                <a:cubicBezTo>
                  <a:pt x="250" y="505"/>
                  <a:pt x="251" y="506"/>
                  <a:pt x="252" y="508"/>
                </a:cubicBezTo>
                <a:close/>
                <a:moveTo>
                  <a:pt x="262" y="535"/>
                </a:moveTo>
                <a:cubicBezTo>
                  <a:pt x="261" y="533"/>
                  <a:pt x="261" y="533"/>
                  <a:pt x="261" y="533"/>
                </a:cubicBezTo>
                <a:cubicBezTo>
                  <a:pt x="260" y="533"/>
                  <a:pt x="260" y="533"/>
                  <a:pt x="259" y="533"/>
                </a:cubicBezTo>
                <a:cubicBezTo>
                  <a:pt x="260" y="534"/>
                  <a:pt x="260" y="534"/>
                  <a:pt x="260" y="534"/>
                </a:cubicBezTo>
                <a:cubicBezTo>
                  <a:pt x="258" y="534"/>
                  <a:pt x="258" y="534"/>
                  <a:pt x="258" y="534"/>
                </a:cubicBezTo>
                <a:cubicBezTo>
                  <a:pt x="257" y="533"/>
                  <a:pt x="257" y="533"/>
                  <a:pt x="257" y="533"/>
                </a:cubicBezTo>
                <a:cubicBezTo>
                  <a:pt x="257" y="533"/>
                  <a:pt x="256" y="533"/>
                  <a:pt x="255" y="532"/>
                </a:cubicBezTo>
                <a:cubicBezTo>
                  <a:pt x="256" y="534"/>
                  <a:pt x="256" y="534"/>
                  <a:pt x="256" y="534"/>
                </a:cubicBezTo>
                <a:cubicBezTo>
                  <a:pt x="254" y="532"/>
                  <a:pt x="254" y="532"/>
                  <a:pt x="254" y="532"/>
                </a:cubicBezTo>
                <a:cubicBezTo>
                  <a:pt x="253" y="531"/>
                  <a:pt x="253" y="531"/>
                  <a:pt x="253" y="531"/>
                </a:cubicBezTo>
                <a:cubicBezTo>
                  <a:pt x="252" y="531"/>
                  <a:pt x="251" y="530"/>
                  <a:pt x="250" y="529"/>
                </a:cubicBezTo>
                <a:cubicBezTo>
                  <a:pt x="252" y="532"/>
                  <a:pt x="252" y="532"/>
                  <a:pt x="252" y="532"/>
                </a:cubicBezTo>
                <a:cubicBezTo>
                  <a:pt x="248" y="529"/>
                  <a:pt x="248" y="529"/>
                  <a:pt x="248" y="529"/>
                </a:cubicBezTo>
                <a:cubicBezTo>
                  <a:pt x="246" y="526"/>
                  <a:pt x="246" y="526"/>
                  <a:pt x="246" y="526"/>
                </a:cubicBezTo>
                <a:cubicBezTo>
                  <a:pt x="245" y="525"/>
                  <a:pt x="244" y="524"/>
                  <a:pt x="243" y="523"/>
                </a:cubicBezTo>
                <a:cubicBezTo>
                  <a:pt x="243" y="524"/>
                  <a:pt x="243" y="524"/>
                  <a:pt x="243" y="524"/>
                </a:cubicBezTo>
                <a:cubicBezTo>
                  <a:pt x="249" y="532"/>
                  <a:pt x="257" y="536"/>
                  <a:pt x="262" y="535"/>
                </a:cubicBezTo>
                <a:close/>
                <a:moveTo>
                  <a:pt x="262" y="533"/>
                </a:moveTo>
                <a:cubicBezTo>
                  <a:pt x="256" y="526"/>
                  <a:pt x="251" y="519"/>
                  <a:pt x="246" y="512"/>
                </a:cubicBezTo>
                <a:cubicBezTo>
                  <a:pt x="246" y="513"/>
                  <a:pt x="246" y="513"/>
                  <a:pt x="246" y="513"/>
                </a:cubicBezTo>
                <a:cubicBezTo>
                  <a:pt x="250" y="520"/>
                  <a:pt x="255" y="527"/>
                  <a:pt x="261" y="533"/>
                </a:cubicBezTo>
                <a:cubicBezTo>
                  <a:pt x="261" y="533"/>
                  <a:pt x="261" y="533"/>
                  <a:pt x="261" y="533"/>
                </a:cubicBezTo>
                <a:cubicBezTo>
                  <a:pt x="261" y="533"/>
                  <a:pt x="261" y="533"/>
                  <a:pt x="262" y="533"/>
                </a:cubicBezTo>
                <a:close/>
                <a:moveTo>
                  <a:pt x="263" y="535"/>
                </a:moveTo>
                <a:cubicBezTo>
                  <a:pt x="262" y="535"/>
                  <a:pt x="262" y="535"/>
                  <a:pt x="262" y="535"/>
                </a:cubicBezTo>
                <a:cubicBezTo>
                  <a:pt x="262" y="535"/>
                  <a:pt x="262" y="535"/>
                  <a:pt x="262" y="535"/>
                </a:cubicBezTo>
                <a:cubicBezTo>
                  <a:pt x="265" y="538"/>
                  <a:pt x="268" y="541"/>
                  <a:pt x="271" y="544"/>
                </a:cubicBezTo>
                <a:cubicBezTo>
                  <a:pt x="272" y="545"/>
                  <a:pt x="272" y="545"/>
                  <a:pt x="272" y="545"/>
                </a:cubicBezTo>
                <a:cubicBezTo>
                  <a:pt x="269" y="541"/>
                  <a:pt x="266" y="538"/>
                  <a:pt x="263" y="534"/>
                </a:cubicBezTo>
                <a:cubicBezTo>
                  <a:pt x="263" y="534"/>
                  <a:pt x="263" y="534"/>
                  <a:pt x="263" y="534"/>
                </a:cubicBezTo>
                <a:lnTo>
                  <a:pt x="263" y="535"/>
                </a:lnTo>
                <a:close/>
                <a:moveTo>
                  <a:pt x="261" y="533"/>
                </a:moveTo>
                <a:cubicBezTo>
                  <a:pt x="261" y="533"/>
                  <a:pt x="261" y="533"/>
                  <a:pt x="261" y="533"/>
                </a:cubicBezTo>
                <a:cubicBezTo>
                  <a:pt x="262" y="535"/>
                  <a:pt x="262" y="535"/>
                  <a:pt x="262" y="535"/>
                </a:cubicBezTo>
                <a:cubicBezTo>
                  <a:pt x="262" y="535"/>
                  <a:pt x="262" y="535"/>
                  <a:pt x="262" y="535"/>
                </a:cubicBezTo>
                <a:cubicBezTo>
                  <a:pt x="263" y="535"/>
                  <a:pt x="263" y="535"/>
                  <a:pt x="263" y="535"/>
                </a:cubicBezTo>
                <a:cubicBezTo>
                  <a:pt x="263" y="534"/>
                  <a:pt x="263" y="534"/>
                  <a:pt x="263" y="534"/>
                </a:cubicBezTo>
                <a:cubicBezTo>
                  <a:pt x="263" y="534"/>
                  <a:pt x="263" y="534"/>
                  <a:pt x="263" y="534"/>
                </a:cubicBezTo>
                <a:cubicBezTo>
                  <a:pt x="262" y="533"/>
                  <a:pt x="262" y="533"/>
                  <a:pt x="262" y="533"/>
                </a:cubicBezTo>
                <a:cubicBezTo>
                  <a:pt x="261" y="533"/>
                  <a:pt x="261" y="533"/>
                  <a:pt x="261" y="533"/>
                </a:cubicBezTo>
                <a:close/>
                <a:moveTo>
                  <a:pt x="245" y="516"/>
                </a:moveTo>
                <a:cubicBezTo>
                  <a:pt x="249" y="522"/>
                  <a:pt x="253" y="528"/>
                  <a:pt x="257" y="533"/>
                </a:cubicBezTo>
                <a:cubicBezTo>
                  <a:pt x="258" y="533"/>
                  <a:pt x="258" y="533"/>
                  <a:pt x="258" y="533"/>
                </a:cubicBezTo>
                <a:cubicBezTo>
                  <a:pt x="259" y="533"/>
                  <a:pt x="259" y="533"/>
                  <a:pt x="259" y="533"/>
                </a:cubicBezTo>
                <a:cubicBezTo>
                  <a:pt x="254" y="527"/>
                  <a:pt x="249" y="521"/>
                  <a:pt x="245" y="515"/>
                </a:cubicBezTo>
                <a:lnTo>
                  <a:pt x="245" y="516"/>
                </a:lnTo>
                <a:close/>
                <a:moveTo>
                  <a:pt x="257" y="533"/>
                </a:moveTo>
                <a:cubicBezTo>
                  <a:pt x="258" y="534"/>
                  <a:pt x="258" y="534"/>
                  <a:pt x="258" y="534"/>
                </a:cubicBezTo>
                <a:cubicBezTo>
                  <a:pt x="260" y="534"/>
                  <a:pt x="260" y="534"/>
                  <a:pt x="260" y="534"/>
                </a:cubicBezTo>
                <a:cubicBezTo>
                  <a:pt x="259" y="533"/>
                  <a:pt x="259" y="533"/>
                  <a:pt x="259" y="533"/>
                </a:cubicBezTo>
                <a:cubicBezTo>
                  <a:pt x="259" y="533"/>
                  <a:pt x="259" y="533"/>
                  <a:pt x="258" y="533"/>
                </a:cubicBezTo>
                <a:cubicBezTo>
                  <a:pt x="258" y="533"/>
                  <a:pt x="258" y="533"/>
                  <a:pt x="257" y="533"/>
                </a:cubicBezTo>
                <a:close/>
                <a:moveTo>
                  <a:pt x="244" y="519"/>
                </a:moveTo>
                <a:cubicBezTo>
                  <a:pt x="247" y="523"/>
                  <a:pt x="250" y="527"/>
                  <a:pt x="253" y="531"/>
                </a:cubicBezTo>
                <a:cubicBezTo>
                  <a:pt x="254" y="532"/>
                  <a:pt x="255" y="532"/>
                  <a:pt x="255" y="532"/>
                </a:cubicBezTo>
                <a:cubicBezTo>
                  <a:pt x="251" y="528"/>
                  <a:pt x="248" y="523"/>
                  <a:pt x="245" y="518"/>
                </a:cubicBezTo>
                <a:lnTo>
                  <a:pt x="244" y="519"/>
                </a:lnTo>
                <a:close/>
                <a:moveTo>
                  <a:pt x="254" y="532"/>
                </a:moveTo>
                <a:cubicBezTo>
                  <a:pt x="256" y="534"/>
                  <a:pt x="256" y="534"/>
                  <a:pt x="256" y="534"/>
                </a:cubicBezTo>
                <a:cubicBezTo>
                  <a:pt x="255" y="532"/>
                  <a:pt x="255" y="532"/>
                  <a:pt x="255" y="532"/>
                </a:cubicBezTo>
                <a:cubicBezTo>
                  <a:pt x="255" y="532"/>
                  <a:pt x="254" y="532"/>
                  <a:pt x="253" y="531"/>
                </a:cubicBezTo>
                <a:lnTo>
                  <a:pt x="254" y="532"/>
                </a:lnTo>
                <a:close/>
                <a:moveTo>
                  <a:pt x="243" y="522"/>
                </a:moveTo>
                <a:cubicBezTo>
                  <a:pt x="246" y="526"/>
                  <a:pt x="246" y="526"/>
                  <a:pt x="246" y="526"/>
                </a:cubicBezTo>
                <a:cubicBezTo>
                  <a:pt x="248" y="527"/>
                  <a:pt x="249" y="528"/>
                  <a:pt x="250" y="529"/>
                </a:cubicBezTo>
                <a:cubicBezTo>
                  <a:pt x="248" y="526"/>
                  <a:pt x="246" y="524"/>
                  <a:pt x="244" y="521"/>
                </a:cubicBezTo>
                <a:lnTo>
                  <a:pt x="243" y="522"/>
                </a:lnTo>
                <a:close/>
                <a:moveTo>
                  <a:pt x="248" y="529"/>
                </a:moveTo>
                <a:cubicBezTo>
                  <a:pt x="252" y="532"/>
                  <a:pt x="252" y="532"/>
                  <a:pt x="252" y="532"/>
                </a:cubicBezTo>
                <a:cubicBezTo>
                  <a:pt x="250" y="529"/>
                  <a:pt x="250" y="529"/>
                  <a:pt x="250" y="529"/>
                </a:cubicBezTo>
                <a:cubicBezTo>
                  <a:pt x="249" y="528"/>
                  <a:pt x="248" y="527"/>
                  <a:pt x="246" y="526"/>
                </a:cubicBezTo>
                <a:lnTo>
                  <a:pt x="248" y="529"/>
                </a:lnTo>
                <a:close/>
                <a:moveTo>
                  <a:pt x="248" y="505"/>
                </a:moveTo>
                <a:cubicBezTo>
                  <a:pt x="251" y="510"/>
                  <a:pt x="255" y="516"/>
                  <a:pt x="259" y="521"/>
                </a:cubicBezTo>
                <a:cubicBezTo>
                  <a:pt x="259" y="520"/>
                  <a:pt x="258" y="518"/>
                  <a:pt x="257" y="517"/>
                </a:cubicBezTo>
                <a:cubicBezTo>
                  <a:pt x="254" y="512"/>
                  <a:pt x="251" y="508"/>
                  <a:pt x="248" y="504"/>
                </a:cubicBezTo>
                <a:lnTo>
                  <a:pt x="248" y="505"/>
                </a:lnTo>
                <a:close/>
                <a:moveTo>
                  <a:pt x="261" y="523"/>
                </a:moveTo>
                <a:cubicBezTo>
                  <a:pt x="259" y="519"/>
                  <a:pt x="259" y="519"/>
                  <a:pt x="259" y="519"/>
                </a:cubicBezTo>
                <a:cubicBezTo>
                  <a:pt x="257" y="517"/>
                  <a:pt x="257" y="517"/>
                  <a:pt x="257" y="517"/>
                </a:cubicBezTo>
                <a:cubicBezTo>
                  <a:pt x="258" y="518"/>
                  <a:pt x="259" y="520"/>
                  <a:pt x="259" y="521"/>
                </a:cubicBezTo>
                <a:lnTo>
                  <a:pt x="261" y="523"/>
                </a:lnTo>
                <a:close/>
                <a:moveTo>
                  <a:pt x="247" y="508"/>
                </a:moveTo>
                <a:cubicBezTo>
                  <a:pt x="251" y="514"/>
                  <a:pt x="256" y="521"/>
                  <a:pt x="261" y="527"/>
                </a:cubicBezTo>
                <a:cubicBezTo>
                  <a:pt x="261" y="526"/>
                  <a:pt x="261" y="525"/>
                  <a:pt x="261" y="525"/>
                </a:cubicBezTo>
                <a:cubicBezTo>
                  <a:pt x="256" y="519"/>
                  <a:pt x="251" y="513"/>
                  <a:pt x="247" y="506"/>
                </a:cubicBezTo>
                <a:lnTo>
                  <a:pt x="247" y="508"/>
                </a:lnTo>
                <a:close/>
                <a:moveTo>
                  <a:pt x="262" y="528"/>
                </a:moveTo>
                <a:cubicBezTo>
                  <a:pt x="261" y="526"/>
                  <a:pt x="261" y="526"/>
                  <a:pt x="261" y="526"/>
                </a:cubicBezTo>
                <a:cubicBezTo>
                  <a:pt x="261" y="525"/>
                  <a:pt x="261" y="525"/>
                  <a:pt x="261" y="525"/>
                </a:cubicBezTo>
                <a:cubicBezTo>
                  <a:pt x="261" y="525"/>
                  <a:pt x="261" y="526"/>
                  <a:pt x="261" y="527"/>
                </a:cubicBezTo>
                <a:lnTo>
                  <a:pt x="262" y="528"/>
                </a:lnTo>
                <a:close/>
                <a:moveTo>
                  <a:pt x="246" y="511"/>
                </a:moveTo>
                <a:cubicBezTo>
                  <a:pt x="251" y="518"/>
                  <a:pt x="256" y="524"/>
                  <a:pt x="262" y="531"/>
                </a:cubicBezTo>
                <a:cubicBezTo>
                  <a:pt x="262" y="530"/>
                  <a:pt x="262" y="530"/>
                  <a:pt x="262" y="529"/>
                </a:cubicBezTo>
                <a:cubicBezTo>
                  <a:pt x="256" y="523"/>
                  <a:pt x="251" y="516"/>
                  <a:pt x="247" y="509"/>
                </a:cubicBezTo>
                <a:lnTo>
                  <a:pt x="246" y="511"/>
                </a:lnTo>
                <a:close/>
                <a:moveTo>
                  <a:pt x="263" y="532"/>
                </a:moveTo>
                <a:cubicBezTo>
                  <a:pt x="262" y="530"/>
                  <a:pt x="262" y="530"/>
                  <a:pt x="262" y="530"/>
                </a:cubicBezTo>
                <a:cubicBezTo>
                  <a:pt x="262" y="529"/>
                  <a:pt x="262" y="529"/>
                  <a:pt x="262" y="529"/>
                </a:cubicBezTo>
                <a:cubicBezTo>
                  <a:pt x="262" y="530"/>
                  <a:pt x="262" y="530"/>
                  <a:pt x="262" y="531"/>
                </a:cubicBezTo>
                <a:lnTo>
                  <a:pt x="263" y="532"/>
                </a:lnTo>
                <a:close/>
                <a:moveTo>
                  <a:pt x="273" y="547"/>
                </a:moveTo>
                <a:cubicBezTo>
                  <a:pt x="271" y="544"/>
                  <a:pt x="271" y="544"/>
                  <a:pt x="271" y="544"/>
                </a:cubicBezTo>
                <a:cubicBezTo>
                  <a:pt x="260" y="543"/>
                  <a:pt x="250" y="541"/>
                  <a:pt x="239" y="538"/>
                </a:cubicBezTo>
                <a:cubicBezTo>
                  <a:pt x="238" y="542"/>
                  <a:pt x="238" y="542"/>
                  <a:pt x="238" y="542"/>
                </a:cubicBezTo>
                <a:cubicBezTo>
                  <a:pt x="246" y="545"/>
                  <a:pt x="254" y="546"/>
                  <a:pt x="263" y="547"/>
                </a:cubicBezTo>
                <a:cubicBezTo>
                  <a:pt x="265" y="546"/>
                  <a:pt x="265" y="546"/>
                  <a:pt x="265" y="546"/>
                </a:cubicBezTo>
                <a:cubicBezTo>
                  <a:pt x="267" y="546"/>
                  <a:pt x="267" y="546"/>
                  <a:pt x="267" y="546"/>
                </a:cubicBezTo>
                <a:cubicBezTo>
                  <a:pt x="264" y="548"/>
                  <a:pt x="264" y="548"/>
                  <a:pt x="264" y="548"/>
                </a:cubicBezTo>
                <a:cubicBezTo>
                  <a:pt x="272" y="549"/>
                  <a:pt x="280" y="550"/>
                  <a:pt x="288" y="550"/>
                </a:cubicBezTo>
                <a:cubicBezTo>
                  <a:pt x="288" y="546"/>
                  <a:pt x="288" y="546"/>
                  <a:pt x="288" y="546"/>
                </a:cubicBezTo>
                <a:cubicBezTo>
                  <a:pt x="283" y="546"/>
                  <a:pt x="278" y="545"/>
                  <a:pt x="272" y="545"/>
                </a:cubicBezTo>
                <a:cubicBezTo>
                  <a:pt x="275" y="547"/>
                  <a:pt x="275" y="547"/>
                  <a:pt x="275" y="547"/>
                </a:cubicBezTo>
                <a:lnTo>
                  <a:pt x="273" y="547"/>
                </a:lnTo>
                <a:close/>
                <a:moveTo>
                  <a:pt x="265" y="546"/>
                </a:moveTo>
                <a:cubicBezTo>
                  <a:pt x="263" y="547"/>
                  <a:pt x="263" y="547"/>
                  <a:pt x="263" y="547"/>
                </a:cubicBezTo>
                <a:cubicBezTo>
                  <a:pt x="264" y="548"/>
                  <a:pt x="264" y="548"/>
                  <a:pt x="264" y="548"/>
                </a:cubicBezTo>
                <a:cubicBezTo>
                  <a:pt x="267" y="546"/>
                  <a:pt x="267" y="546"/>
                  <a:pt x="267" y="546"/>
                </a:cubicBezTo>
                <a:lnTo>
                  <a:pt x="265" y="546"/>
                </a:lnTo>
                <a:close/>
                <a:moveTo>
                  <a:pt x="273" y="547"/>
                </a:moveTo>
                <a:cubicBezTo>
                  <a:pt x="275" y="547"/>
                  <a:pt x="275" y="547"/>
                  <a:pt x="275" y="547"/>
                </a:cubicBezTo>
                <a:cubicBezTo>
                  <a:pt x="272" y="545"/>
                  <a:pt x="272" y="545"/>
                  <a:pt x="272" y="545"/>
                </a:cubicBezTo>
                <a:cubicBezTo>
                  <a:pt x="271" y="544"/>
                  <a:pt x="271" y="544"/>
                  <a:pt x="271" y="544"/>
                </a:cubicBezTo>
                <a:lnTo>
                  <a:pt x="273" y="547"/>
                </a:lnTo>
                <a:close/>
                <a:moveTo>
                  <a:pt x="227" y="574"/>
                </a:moveTo>
                <a:cubicBezTo>
                  <a:pt x="224" y="575"/>
                  <a:pt x="219" y="576"/>
                  <a:pt x="214" y="577"/>
                </a:cubicBezTo>
                <a:cubicBezTo>
                  <a:pt x="210" y="578"/>
                  <a:pt x="210" y="578"/>
                  <a:pt x="210" y="578"/>
                </a:cubicBezTo>
                <a:cubicBezTo>
                  <a:pt x="207" y="579"/>
                  <a:pt x="204" y="579"/>
                  <a:pt x="201" y="580"/>
                </a:cubicBezTo>
                <a:cubicBezTo>
                  <a:pt x="207" y="578"/>
                  <a:pt x="207" y="578"/>
                  <a:pt x="207" y="578"/>
                </a:cubicBezTo>
                <a:cubicBezTo>
                  <a:pt x="204" y="578"/>
                  <a:pt x="202" y="578"/>
                  <a:pt x="200" y="578"/>
                </a:cubicBezTo>
                <a:cubicBezTo>
                  <a:pt x="198" y="579"/>
                  <a:pt x="198" y="579"/>
                  <a:pt x="198" y="579"/>
                </a:cubicBezTo>
                <a:cubicBezTo>
                  <a:pt x="193" y="579"/>
                  <a:pt x="193" y="579"/>
                  <a:pt x="193" y="579"/>
                </a:cubicBezTo>
                <a:cubicBezTo>
                  <a:pt x="196" y="578"/>
                  <a:pt x="196" y="578"/>
                  <a:pt x="196" y="578"/>
                </a:cubicBezTo>
                <a:cubicBezTo>
                  <a:pt x="194" y="578"/>
                  <a:pt x="193" y="578"/>
                  <a:pt x="192" y="578"/>
                </a:cubicBezTo>
                <a:cubicBezTo>
                  <a:pt x="190" y="578"/>
                  <a:pt x="190" y="578"/>
                  <a:pt x="190" y="578"/>
                </a:cubicBezTo>
                <a:cubicBezTo>
                  <a:pt x="187" y="578"/>
                  <a:pt x="187" y="578"/>
                  <a:pt x="187" y="578"/>
                </a:cubicBezTo>
                <a:cubicBezTo>
                  <a:pt x="189" y="577"/>
                  <a:pt x="189" y="577"/>
                  <a:pt x="189" y="577"/>
                </a:cubicBezTo>
                <a:cubicBezTo>
                  <a:pt x="188" y="577"/>
                  <a:pt x="187" y="577"/>
                  <a:pt x="186" y="576"/>
                </a:cubicBezTo>
                <a:cubicBezTo>
                  <a:pt x="185" y="577"/>
                  <a:pt x="185" y="577"/>
                  <a:pt x="185" y="577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6" y="575"/>
                  <a:pt x="186" y="575"/>
                  <a:pt x="186" y="575"/>
                </a:cubicBezTo>
                <a:cubicBezTo>
                  <a:pt x="186" y="575"/>
                  <a:pt x="187" y="574"/>
                  <a:pt x="187" y="574"/>
                </a:cubicBezTo>
                <a:cubicBezTo>
                  <a:pt x="185" y="574"/>
                  <a:pt x="185" y="574"/>
                  <a:pt x="185" y="574"/>
                </a:cubicBezTo>
                <a:cubicBezTo>
                  <a:pt x="188" y="572"/>
                  <a:pt x="188" y="572"/>
                  <a:pt x="188" y="572"/>
                </a:cubicBezTo>
                <a:cubicBezTo>
                  <a:pt x="189" y="572"/>
                  <a:pt x="189" y="572"/>
                  <a:pt x="189" y="572"/>
                </a:cubicBezTo>
                <a:cubicBezTo>
                  <a:pt x="190" y="571"/>
                  <a:pt x="191" y="571"/>
                  <a:pt x="192" y="570"/>
                </a:cubicBezTo>
                <a:cubicBezTo>
                  <a:pt x="189" y="571"/>
                  <a:pt x="189" y="571"/>
                  <a:pt x="189" y="571"/>
                </a:cubicBezTo>
                <a:cubicBezTo>
                  <a:pt x="194" y="569"/>
                  <a:pt x="194" y="569"/>
                  <a:pt x="194" y="569"/>
                </a:cubicBezTo>
                <a:cubicBezTo>
                  <a:pt x="196" y="568"/>
                  <a:pt x="196" y="568"/>
                  <a:pt x="196" y="568"/>
                </a:cubicBezTo>
                <a:cubicBezTo>
                  <a:pt x="198" y="567"/>
                  <a:pt x="199" y="566"/>
                  <a:pt x="201" y="565"/>
                </a:cubicBezTo>
                <a:cubicBezTo>
                  <a:pt x="198" y="566"/>
                  <a:pt x="198" y="566"/>
                  <a:pt x="198" y="566"/>
                </a:cubicBezTo>
                <a:cubicBezTo>
                  <a:pt x="203" y="564"/>
                  <a:pt x="203" y="564"/>
                  <a:pt x="203" y="564"/>
                </a:cubicBezTo>
                <a:cubicBezTo>
                  <a:pt x="208" y="563"/>
                  <a:pt x="208" y="563"/>
                  <a:pt x="208" y="563"/>
                </a:cubicBezTo>
                <a:cubicBezTo>
                  <a:pt x="212" y="561"/>
                  <a:pt x="216" y="559"/>
                  <a:pt x="220" y="558"/>
                </a:cubicBezTo>
                <a:cubicBezTo>
                  <a:pt x="224" y="557"/>
                  <a:pt x="228" y="555"/>
                  <a:pt x="231" y="555"/>
                </a:cubicBezTo>
                <a:cubicBezTo>
                  <a:pt x="234" y="553"/>
                  <a:pt x="234" y="553"/>
                  <a:pt x="234" y="553"/>
                </a:cubicBezTo>
                <a:cubicBezTo>
                  <a:pt x="235" y="553"/>
                  <a:pt x="235" y="553"/>
                  <a:pt x="235" y="553"/>
                </a:cubicBezTo>
                <a:cubicBezTo>
                  <a:pt x="236" y="552"/>
                  <a:pt x="236" y="552"/>
                  <a:pt x="236" y="552"/>
                </a:cubicBezTo>
                <a:cubicBezTo>
                  <a:pt x="231" y="553"/>
                  <a:pt x="225" y="554"/>
                  <a:pt x="219" y="556"/>
                </a:cubicBezTo>
                <a:cubicBezTo>
                  <a:pt x="213" y="559"/>
                  <a:pt x="205" y="562"/>
                  <a:pt x="198" y="565"/>
                </a:cubicBezTo>
                <a:cubicBezTo>
                  <a:pt x="191" y="569"/>
                  <a:pt x="185" y="572"/>
                  <a:pt x="183" y="576"/>
                </a:cubicBezTo>
                <a:cubicBezTo>
                  <a:pt x="183" y="576"/>
                  <a:pt x="183" y="576"/>
                  <a:pt x="183" y="576"/>
                </a:cubicBezTo>
                <a:cubicBezTo>
                  <a:pt x="183" y="577"/>
                  <a:pt x="183" y="577"/>
                  <a:pt x="183" y="577"/>
                </a:cubicBezTo>
                <a:cubicBezTo>
                  <a:pt x="187" y="579"/>
                  <a:pt x="195" y="580"/>
                  <a:pt x="203" y="580"/>
                </a:cubicBezTo>
                <a:cubicBezTo>
                  <a:pt x="212" y="579"/>
                  <a:pt x="221" y="578"/>
                  <a:pt x="228" y="575"/>
                </a:cubicBezTo>
                <a:cubicBezTo>
                  <a:pt x="230" y="574"/>
                  <a:pt x="230" y="574"/>
                  <a:pt x="230" y="574"/>
                </a:cubicBezTo>
                <a:cubicBezTo>
                  <a:pt x="230" y="572"/>
                  <a:pt x="230" y="572"/>
                  <a:pt x="230" y="572"/>
                </a:cubicBezTo>
                <a:cubicBezTo>
                  <a:pt x="229" y="573"/>
                  <a:pt x="229" y="573"/>
                  <a:pt x="227" y="574"/>
                </a:cubicBezTo>
                <a:close/>
                <a:moveTo>
                  <a:pt x="233" y="562"/>
                </a:moveTo>
                <a:cubicBezTo>
                  <a:pt x="218" y="567"/>
                  <a:pt x="202" y="572"/>
                  <a:pt x="186" y="575"/>
                </a:cubicBezTo>
                <a:cubicBezTo>
                  <a:pt x="185" y="575"/>
                  <a:pt x="185" y="576"/>
                  <a:pt x="185" y="576"/>
                </a:cubicBezTo>
                <a:cubicBezTo>
                  <a:pt x="185" y="576"/>
                  <a:pt x="186" y="576"/>
                  <a:pt x="186" y="576"/>
                </a:cubicBezTo>
                <a:cubicBezTo>
                  <a:pt x="186" y="576"/>
                  <a:pt x="186" y="576"/>
                  <a:pt x="186" y="576"/>
                </a:cubicBezTo>
                <a:cubicBezTo>
                  <a:pt x="203" y="573"/>
                  <a:pt x="218" y="569"/>
                  <a:pt x="233" y="563"/>
                </a:cubicBezTo>
                <a:lnTo>
                  <a:pt x="233" y="562"/>
                </a:lnTo>
                <a:close/>
                <a:moveTo>
                  <a:pt x="185" y="576"/>
                </a:moveTo>
                <a:cubicBezTo>
                  <a:pt x="185" y="576"/>
                  <a:pt x="185" y="575"/>
                  <a:pt x="186" y="575"/>
                </a:cubicBezTo>
                <a:cubicBezTo>
                  <a:pt x="184" y="575"/>
                  <a:pt x="184" y="575"/>
                  <a:pt x="184" y="575"/>
                </a:cubicBezTo>
                <a:cubicBezTo>
                  <a:pt x="185" y="577"/>
                  <a:pt x="185" y="577"/>
                  <a:pt x="185" y="577"/>
                </a:cubicBezTo>
                <a:cubicBezTo>
                  <a:pt x="186" y="576"/>
                  <a:pt x="186" y="576"/>
                  <a:pt x="186" y="576"/>
                </a:cubicBezTo>
                <a:cubicBezTo>
                  <a:pt x="186" y="576"/>
                  <a:pt x="186" y="576"/>
                  <a:pt x="186" y="576"/>
                </a:cubicBezTo>
                <a:cubicBezTo>
                  <a:pt x="186" y="576"/>
                  <a:pt x="185" y="576"/>
                  <a:pt x="185" y="576"/>
                </a:cubicBezTo>
                <a:close/>
                <a:moveTo>
                  <a:pt x="234" y="559"/>
                </a:moveTo>
                <a:cubicBezTo>
                  <a:pt x="220" y="564"/>
                  <a:pt x="205" y="569"/>
                  <a:pt x="189" y="572"/>
                </a:cubicBezTo>
                <a:cubicBezTo>
                  <a:pt x="189" y="573"/>
                  <a:pt x="188" y="573"/>
                  <a:pt x="187" y="574"/>
                </a:cubicBezTo>
                <a:cubicBezTo>
                  <a:pt x="204" y="570"/>
                  <a:pt x="219" y="566"/>
                  <a:pt x="234" y="560"/>
                </a:cubicBezTo>
                <a:lnTo>
                  <a:pt x="234" y="559"/>
                </a:lnTo>
                <a:close/>
                <a:moveTo>
                  <a:pt x="188" y="572"/>
                </a:moveTo>
                <a:cubicBezTo>
                  <a:pt x="185" y="574"/>
                  <a:pt x="185" y="574"/>
                  <a:pt x="185" y="574"/>
                </a:cubicBezTo>
                <a:cubicBezTo>
                  <a:pt x="187" y="574"/>
                  <a:pt x="187" y="574"/>
                  <a:pt x="187" y="574"/>
                </a:cubicBezTo>
                <a:cubicBezTo>
                  <a:pt x="188" y="573"/>
                  <a:pt x="189" y="573"/>
                  <a:pt x="189" y="572"/>
                </a:cubicBezTo>
                <a:lnTo>
                  <a:pt x="188" y="572"/>
                </a:lnTo>
                <a:close/>
                <a:moveTo>
                  <a:pt x="235" y="556"/>
                </a:moveTo>
                <a:cubicBezTo>
                  <a:pt x="223" y="561"/>
                  <a:pt x="210" y="565"/>
                  <a:pt x="196" y="568"/>
                </a:cubicBezTo>
                <a:cubicBezTo>
                  <a:pt x="195" y="569"/>
                  <a:pt x="193" y="569"/>
                  <a:pt x="192" y="570"/>
                </a:cubicBezTo>
                <a:cubicBezTo>
                  <a:pt x="207" y="567"/>
                  <a:pt x="221" y="562"/>
                  <a:pt x="234" y="557"/>
                </a:cubicBezTo>
                <a:lnTo>
                  <a:pt x="235" y="556"/>
                </a:lnTo>
                <a:close/>
                <a:moveTo>
                  <a:pt x="194" y="569"/>
                </a:moveTo>
                <a:cubicBezTo>
                  <a:pt x="189" y="571"/>
                  <a:pt x="189" y="571"/>
                  <a:pt x="189" y="571"/>
                </a:cubicBezTo>
                <a:cubicBezTo>
                  <a:pt x="192" y="570"/>
                  <a:pt x="192" y="570"/>
                  <a:pt x="192" y="570"/>
                </a:cubicBezTo>
                <a:cubicBezTo>
                  <a:pt x="193" y="569"/>
                  <a:pt x="195" y="569"/>
                  <a:pt x="196" y="568"/>
                </a:cubicBezTo>
                <a:lnTo>
                  <a:pt x="194" y="569"/>
                </a:lnTo>
                <a:close/>
                <a:moveTo>
                  <a:pt x="235" y="554"/>
                </a:moveTo>
                <a:cubicBezTo>
                  <a:pt x="234" y="554"/>
                  <a:pt x="232" y="554"/>
                  <a:pt x="231" y="555"/>
                </a:cubicBezTo>
                <a:cubicBezTo>
                  <a:pt x="224" y="558"/>
                  <a:pt x="216" y="560"/>
                  <a:pt x="208" y="563"/>
                </a:cubicBezTo>
                <a:cubicBezTo>
                  <a:pt x="205" y="564"/>
                  <a:pt x="203" y="565"/>
                  <a:pt x="201" y="565"/>
                </a:cubicBezTo>
                <a:cubicBezTo>
                  <a:pt x="213" y="562"/>
                  <a:pt x="224" y="559"/>
                  <a:pt x="235" y="554"/>
                </a:cubicBezTo>
                <a:close/>
                <a:moveTo>
                  <a:pt x="203" y="564"/>
                </a:moveTo>
                <a:cubicBezTo>
                  <a:pt x="198" y="566"/>
                  <a:pt x="198" y="566"/>
                  <a:pt x="198" y="566"/>
                </a:cubicBezTo>
                <a:cubicBezTo>
                  <a:pt x="201" y="565"/>
                  <a:pt x="201" y="565"/>
                  <a:pt x="201" y="565"/>
                </a:cubicBezTo>
                <a:cubicBezTo>
                  <a:pt x="203" y="565"/>
                  <a:pt x="205" y="564"/>
                  <a:pt x="208" y="563"/>
                </a:cubicBezTo>
                <a:lnTo>
                  <a:pt x="203" y="564"/>
                </a:lnTo>
                <a:close/>
                <a:moveTo>
                  <a:pt x="235" y="553"/>
                </a:moveTo>
                <a:cubicBezTo>
                  <a:pt x="234" y="553"/>
                  <a:pt x="234" y="553"/>
                  <a:pt x="234" y="553"/>
                </a:cubicBezTo>
                <a:cubicBezTo>
                  <a:pt x="231" y="555"/>
                  <a:pt x="231" y="555"/>
                  <a:pt x="231" y="555"/>
                </a:cubicBezTo>
                <a:cubicBezTo>
                  <a:pt x="232" y="554"/>
                  <a:pt x="234" y="554"/>
                  <a:pt x="235" y="554"/>
                </a:cubicBezTo>
                <a:lnTo>
                  <a:pt x="235" y="553"/>
                </a:lnTo>
                <a:close/>
                <a:moveTo>
                  <a:pt x="231" y="570"/>
                </a:moveTo>
                <a:cubicBezTo>
                  <a:pt x="223" y="573"/>
                  <a:pt x="215" y="576"/>
                  <a:pt x="207" y="578"/>
                </a:cubicBezTo>
                <a:cubicBezTo>
                  <a:pt x="209" y="578"/>
                  <a:pt x="212" y="577"/>
                  <a:pt x="214" y="577"/>
                </a:cubicBezTo>
                <a:cubicBezTo>
                  <a:pt x="220" y="575"/>
                  <a:pt x="225" y="573"/>
                  <a:pt x="231" y="571"/>
                </a:cubicBezTo>
                <a:lnTo>
                  <a:pt x="231" y="570"/>
                </a:lnTo>
                <a:close/>
                <a:moveTo>
                  <a:pt x="201" y="580"/>
                </a:moveTo>
                <a:cubicBezTo>
                  <a:pt x="204" y="579"/>
                  <a:pt x="207" y="579"/>
                  <a:pt x="210" y="578"/>
                </a:cubicBezTo>
                <a:cubicBezTo>
                  <a:pt x="214" y="577"/>
                  <a:pt x="214" y="577"/>
                  <a:pt x="214" y="577"/>
                </a:cubicBezTo>
                <a:cubicBezTo>
                  <a:pt x="212" y="577"/>
                  <a:pt x="209" y="578"/>
                  <a:pt x="207" y="578"/>
                </a:cubicBezTo>
                <a:lnTo>
                  <a:pt x="201" y="580"/>
                </a:lnTo>
                <a:close/>
                <a:moveTo>
                  <a:pt x="232" y="567"/>
                </a:moveTo>
                <a:cubicBezTo>
                  <a:pt x="220" y="572"/>
                  <a:pt x="208" y="575"/>
                  <a:pt x="196" y="578"/>
                </a:cubicBezTo>
                <a:cubicBezTo>
                  <a:pt x="197" y="578"/>
                  <a:pt x="199" y="578"/>
                  <a:pt x="200" y="578"/>
                </a:cubicBezTo>
                <a:cubicBezTo>
                  <a:pt x="211" y="576"/>
                  <a:pt x="221" y="572"/>
                  <a:pt x="231" y="569"/>
                </a:cubicBezTo>
                <a:lnTo>
                  <a:pt x="232" y="567"/>
                </a:lnTo>
                <a:close/>
                <a:moveTo>
                  <a:pt x="193" y="579"/>
                </a:moveTo>
                <a:cubicBezTo>
                  <a:pt x="198" y="579"/>
                  <a:pt x="198" y="579"/>
                  <a:pt x="198" y="579"/>
                </a:cubicBezTo>
                <a:cubicBezTo>
                  <a:pt x="200" y="578"/>
                  <a:pt x="200" y="578"/>
                  <a:pt x="200" y="578"/>
                </a:cubicBezTo>
                <a:cubicBezTo>
                  <a:pt x="199" y="578"/>
                  <a:pt x="197" y="578"/>
                  <a:pt x="196" y="578"/>
                </a:cubicBezTo>
                <a:lnTo>
                  <a:pt x="193" y="579"/>
                </a:lnTo>
                <a:close/>
                <a:moveTo>
                  <a:pt x="233" y="564"/>
                </a:moveTo>
                <a:cubicBezTo>
                  <a:pt x="219" y="570"/>
                  <a:pt x="204" y="574"/>
                  <a:pt x="189" y="577"/>
                </a:cubicBezTo>
                <a:cubicBezTo>
                  <a:pt x="190" y="577"/>
                  <a:pt x="191" y="578"/>
                  <a:pt x="192" y="578"/>
                </a:cubicBezTo>
                <a:cubicBezTo>
                  <a:pt x="206" y="575"/>
                  <a:pt x="219" y="571"/>
                  <a:pt x="232" y="566"/>
                </a:cubicBezTo>
                <a:lnTo>
                  <a:pt x="233" y="564"/>
                </a:lnTo>
                <a:close/>
                <a:moveTo>
                  <a:pt x="187" y="578"/>
                </a:moveTo>
                <a:cubicBezTo>
                  <a:pt x="190" y="578"/>
                  <a:pt x="190" y="578"/>
                  <a:pt x="190" y="578"/>
                </a:cubicBezTo>
                <a:cubicBezTo>
                  <a:pt x="192" y="578"/>
                  <a:pt x="192" y="578"/>
                  <a:pt x="192" y="578"/>
                </a:cubicBezTo>
                <a:cubicBezTo>
                  <a:pt x="191" y="578"/>
                  <a:pt x="190" y="577"/>
                  <a:pt x="189" y="577"/>
                </a:cubicBezTo>
                <a:lnTo>
                  <a:pt x="187" y="578"/>
                </a:lnTo>
                <a:close/>
                <a:moveTo>
                  <a:pt x="240" y="518"/>
                </a:moveTo>
                <a:cubicBezTo>
                  <a:pt x="238" y="515"/>
                  <a:pt x="236" y="511"/>
                  <a:pt x="234" y="508"/>
                </a:cubicBezTo>
                <a:cubicBezTo>
                  <a:pt x="232" y="504"/>
                  <a:pt x="232" y="504"/>
                  <a:pt x="232" y="504"/>
                </a:cubicBezTo>
                <a:cubicBezTo>
                  <a:pt x="231" y="499"/>
                  <a:pt x="231" y="499"/>
                  <a:pt x="231" y="499"/>
                </a:cubicBezTo>
                <a:cubicBezTo>
                  <a:pt x="232" y="502"/>
                  <a:pt x="232" y="502"/>
                  <a:pt x="232" y="502"/>
                </a:cubicBezTo>
                <a:cubicBezTo>
                  <a:pt x="232" y="500"/>
                  <a:pt x="231" y="498"/>
                  <a:pt x="231" y="497"/>
                </a:cubicBezTo>
                <a:cubicBezTo>
                  <a:pt x="230" y="495"/>
                  <a:pt x="230" y="495"/>
                  <a:pt x="230" y="495"/>
                </a:cubicBezTo>
                <a:cubicBezTo>
                  <a:pt x="229" y="491"/>
                  <a:pt x="229" y="491"/>
                  <a:pt x="229" y="491"/>
                </a:cubicBezTo>
                <a:cubicBezTo>
                  <a:pt x="230" y="493"/>
                  <a:pt x="230" y="493"/>
                  <a:pt x="230" y="493"/>
                </a:cubicBezTo>
                <a:cubicBezTo>
                  <a:pt x="230" y="492"/>
                  <a:pt x="230" y="491"/>
                  <a:pt x="230" y="490"/>
                </a:cubicBezTo>
                <a:cubicBezTo>
                  <a:pt x="229" y="489"/>
                  <a:pt x="229" y="489"/>
                  <a:pt x="229" y="489"/>
                </a:cubicBezTo>
                <a:cubicBezTo>
                  <a:pt x="229" y="486"/>
                  <a:pt x="229" y="486"/>
                  <a:pt x="229" y="486"/>
                </a:cubicBezTo>
                <a:cubicBezTo>
                  <a:pt x="230" y="487"/>
                  <a:pt x="230" y="487"/>
                  <a:pt x="230" y="487"/>
                </a:cubicBezTo>
                <a:cubicBezTo>
                  <a:pt x="230" y="487"/>
                  <a:pt x="230" y="486"/>
                  <a:pt x="230" y="485"/>
                </a:cubicBezTo>
                <a:cubicBezTo>
                  <a:pt x="230" y="484"/>
                  <a:pt x="230" y="484"/>
                  <a:pt x="230" y="484"/>
                </a:cubicBezTo>
                <a:cubicBezTo>
                  <a:pt x="230" y="484"/>
                  <a:pt x="230" y="484"/>
                  <a:pt x="230" y="484"/>
                </a:cubicBezTo>
                <a:cubicBezTo>
                  <a:pt x="231" y="485"/>
                  <a:pt x="231" y="485"/>
                  <a:pt x="231" y="485"/>
                </a:cubicBezTo>
                <a:cubicBezTo>
                  <a:pt x="231" y="485"/>
                  <a:pt x="232" y="485"/>
                  <a:pt x="232" y="485"/>
                </a:cubicBezTo>
                <a:cubicBezTo>
                  <a:pt x="232" y="484"/>
                  <a:pt x="232" y="484"/>
                  <a:pt x="232" y="484"/>
                </a:cubicBezTo>
                <a:cubicBezTo>
                  <a:pt x="234" y="486"/>
                  <a:pt x="234" y="486"/>
                  <a:pt x="234" y="486"/>
                </a:cubicBezTo>
                <a:cubicBezTo>
                  <a:pt x="234" y="487"/>
                  <a:pt x="234" y="487"/>
                  <a:pt x="234" y="487"/>
                </a:cubicBezTo>
                <a:cubicBezTo>
                  <a:pt x="235" y="487"/>
                  <a:pt x="236" y="488"/>
                  <a:pt x="236" y="489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8" y="491"/>
                  <a:pt x="238" y="491"/>
                  <a:pt x="238" y="491"/>
                </a:cubicBezTo>
                <a:cubicBezTo>
                  <a:pt x="240" y="492"/>
                  <a:pt x="241" y="493"/>
                  <a:pt x="242" y="494"/>
                </a:cubicBezTo>
                <a:cubicBezTo>
                  <a:pt x="239" y="490"/>
                  <a:pt x="239" y="490"/>
                  <a:pt x="239" y="490"/>
                </a:cubicBezTo>
                <a:cubicBezTo>
                  <a:pt x="241" y="492"/>
                  <a:pt x="242" y="494"/>
                  <a:pt x="244" y="496"/>
                </a:cubicBezTo>
                <a:cubicBezTo>
                  <a:pt x="245" y="499"/>
                  <a:pt x="245" y="499"/>
                  <a:pt x="245" y="499"/>
                </a:cubicBezTo>
                <a:cubicBezTo>
                  <a:pt x="248" y="503"/>
                  <a:pt x="248" y="503"/>
                  <a:pt x="248" y="503"/>
                </a:cubicBezTo>
                <a:cubicBezTo>
                  <a:pt x="249" y="501"/>
                  <a:pt x="249" y="501"/>
                  <a:pt x="249" y="501"/>
                </a:cubicBezTo>
                <a:cubicBezTo>
                  <a:pt x="243" y="493"/>
                  <a:pt x="236" y="485"/>
                  <a:pt x="231" y="483"/>
                </a:cubicBezTo>
                <a:cubicBezTo>
                  <a:pt x="231" y="483"/>
                  <a:pt x="230" y="483"/>
                  <a:pt x="230" y="483"/>
                </a:cubicBezTo>
                <a:cubicBezTo>
                  <a:pt x="230" y="483"/>
                  <a:pt x="230" y="483"/>
                  <a:pt x="230" y="483"/>
                </a:cubicBezTo>
                <a:cubicBezTo>
                  <a:pt x="229" y="483"/>
                  <a:pt x="229" y="483"/>
                  <a:pt x="229" y="483"/>
                </a:cubicBezTo>
                <a:cubicBezTo>
                  <a:pt x="228" y="487"/>
                  <a:pt x="228" y="493"/>
                  <a:pt x="230" y="500"/>
                </a:cubicBezTo>
                <a:cubicBezTo>
                  <a:pt x="232" y="507"/>
                  <a:pt x="235" y="514"/>
                  <a:pt x="239" y="519"/>
                </a:cubicBezTo>
                <a:cubicBezTo>
                  <a:pt x="240" y="521"/>
                  <a:pt x="241" y="523"/>
                  <a:pt x="243" y="524"/>
                </a:cubicBezTo>
                <a:cubicBezTo>
                  <a:pt x="243" y="523"/>
                  <a:pt x="243" y="523"/>
                  <a:pt x="243" y="523"/>
                </a:cubicBezTo>
                <a:cubicBezTo>
                  <a:pt x="242" y="521"/>
                  <a:pt x="241" y="520"/>
                  <a:pt x="240" y="518"/>
                </a:cubicBezTo>
                <a:close/>
                <a:moveTo>
                  <a:pt x="246" y="512"/>
                </a:moveTo>
                <a:cubicBezTo>
                  <a:pt x="240" y="503"/>
                  <a:pt x="235" y="494"/>
                  <a:pt x="231" y="485"/>
                </a:cubicBezTo>
                <a:cubicBezTo>
                  <a:pt x="231" y="485"/>
                  <a:pt x="231" y="485"/>
                  <a:pt x="231" y="485"/>
                </a:cubicBezTo>
                <a:cubicBezTo>
                  <a:pt x="231" y="484"/>
                  <a:pt x="230" y="484"/>
                  <a:pt x="230" y="484"/>
                </a:cubicBezTo>
                <a:cubicBezTo>
                  <a:pt x="230" y="485"/>
                  <a:pt x="230" y="485"/>
                  <a:pt x="230" y="485"/>
                </a:cubicBezTo>
                <a:cubicBezTo>
                  <a:pt x="234" y="495"/>
                  <a:pt x="240" y="504"/>
                  <a:pt x="246" y="513"/>
                </a:cubicBezTo>
                <a:lnTo>
                  <a:pt x="246" y="512"/>
                </a:lnTo>
                <a:close/>
                <a:moveTo>
                  <a:pt x="231" y="485"/>
                </a:moveTo>
                <a:cubicBezTo>
                  <a:pt x="231" y="485"/>
                  <a:pt x="231" y="485"/>
                  <a:pt x="231" y="485"/>
                </a:cubicBezTo>
                <a:cubicBezTo>
                  <a:pt x="230" y="484"/>
                  <a:pt x="230" y="484"/>
                  <a:pt x="230" y="484"/>
                </a:cubicBezTo>
                <a:cubicBezTo>
                  <a:pt x="230" y="484"/>
                  <a:pt x="230" y="484"/>
                  <a:pt x="230" y="484"/>
                </a:cubicBezTo>
                <a:cubicBezTo>
                  <a:pt x="230" y="485"/>
                  <a:pt x="230" y="485"/>
                  <a:pt x="230" y="485"/>
                </a:cubicBezTo>
                <a:cubicBezTo>
                  <a:pt x="230" y="485"/>
                  <a:pt x="230" y="485"/>
                  <a:pt x="230" y="484"/>
                </a:cubicBezTo>
                <a:cubicBezTo>
                  <a:pt x="230" y="484"/>
                  <a:pt x="231" y="484"/>
                  <a:pt x="231" y="485"/>
                </a:cubicBezTo>
                <a:close/>
                <a:moveTo>
                  <a:pt x="245" y="515"/>
                </a:moveTo>
                <a:cubicBezTo>
                  <a:pt x="239" y="506"/>
                  <a:pt x="234" y="497"/>
                  <a:pt x="230" y="487"/>
                </a:cubicBezTo>
                <a:cubicBezTo>
                  <a:pt x="230" y="488"/>
                  <a:pt x="230" y="489"/>
                  <a:pt x="230" y="490"/>
                </a:cubicBezTo>
                <a:cubicBezTo>
                  <a:pt x="234" y="499"/>
                  <a:pt x="239" y="508"/>
                  <a:pt x="245" y="516"/>
                </a:cubicBezTo>
                <a:lnTo>
                  <a:pt x="245" y="515"/>
                </a:lnTo>
                <a:close/>
                <a:moveTo>
                  <a:pt x="229" y="486"/>
                </a:moveTo>
                <a:cubicBezTo>
                  <a:pt x="229" y="489"/>
                  <a:pt x="229" y="489"/>
                  <a:pt x="229" y="489"/>
                </a:cubicBezTo>
                <a:cubicBezTo>
                  <a:pt x="230" y="490"/>
                  <a:pt x="230" y="490"/>
                  <a:pt x="230" y="490"/>
                </a:cubicBezTo>
                <a:cubicBezTo>
                  <a:pt x="230" y="489"/>
                  <a:pt x="230" y="488"/>
                  <a:pt x="230" y="487"/>
                </a:cubicBezTo>
                <a:lnTo>
                  <a:pt x="229" y="486"/>
                </a:lnTo>
                <a:close/>
                <a:moveTo>
                  <a:pt x="245" y="518"/>
                </a:moveTo>
                <a:cubicBezTo>
                  <a:pt x="239" y="510"/>
                  <a:pt x="234" y="501"/>
                  <a:pt x="230" y="493"/>
                </a:cubicBezTo>
                <a:cubicBezTo>
                  <a:pt x="230" y="494"/>
                  <a:pt x="231" y="495"/>
                  <a:pt x="231" y="497"/>
                </a:cubicBezTo>
                <a:cubicBezTo>
                  <a:pt x="235" y="504"/>
                  <a:pt x="239" y="512"/>
                  <a:pt x="244" y="519"/>
                </a:cubicBezTo>
                <a:lnTo>
                  <a:pt x="245" y="518"/>
                </a:lnTo>
                <a:close/>
                <a:moveTo>
                  <a:pt x="229" y="491"/>
                </a:moveTo>
                <a:cubicBezTo>
                  <a:pt x="230" y="495"/>
                  <a:pt x="230" y="495"/>
                  <a:pt x="230" y="495"/>
                </a:cubicBezTo>
                <a:cubicBezTo>
                  <a:pt x="231" y="497"/>
                  <a:pt x="231" y="497"/>
                  <a:pt x="231" y="497"/>
                </a:cubicBezTo>
                <a:cubicBezTo>
                  <a:pt x="231" y="495"/>
                  <a:pt x="230" y="494"/>
                  <a:pt x="230" y="493"/>
                </a:cubicBezTo>
                <a:lnTo>
                  <a:pt x="229" y="491"/>
                </a:lnTo>
                <a:close/>
                <a:moveTo>
                  <a:pt x="244" y="521"/>
                </a:moveTo>
                <a:cubicBezTo>
                  <a:pt x="239" y="514"/>
                  <a:pt x="236" y="508"/>
                  <a:pt x="232" y="502"/>
                </a:cubicBezTo>
                <a:cubicBezTo>
                  <a:pt x="233" y="504"/>
                  <a:pt x="234" y="506"/>
                  <a:pt x="234" y="508"/>
                </a:cubicBezTo>
                <a:cubicBezTo>
                  <a:pt x="237" y="512"/>
                  <a:pt x="240" y="517"/>
                  <a:pt x="243" y="522"/>
                </a:cubicBezTo>
                <a:lnTo>
                  <a:pt x="244" y="521"/>
                </a:lnTo>
                <a:close/>
                <a:moveTo>
                  <a:pt x="231" y="499"/>
                </a:moveTo>
                <a:cubicBezTo>
                  <a:pt x="232" y="504"/>
                  <a:pt x="232" y="504"/>
                  <a:pt x="232" y="504"/>
                </a:cubicBezTo>
                <a:cubicBezTo>
                  <a:pt x="234" y="508"/>
                  <a:pt x="234" y="508"/>
                  <a:pt x="234" y="508"/>
                </a:cubicBezTo>
                <a:cubicBezTo>
                  <a:pt x="234" y="506"/>
                  <a:pt x="233" y="504"/>
                  <a:pt x="232" y="502"/>
                </a:cubicBezTo>
                <a:lnTo>
                  <a:pt x="231" y="499"/>
                </a:lnTo>
                <a:close/>
                <a:moveTo>
                  <a:pt x="248" y="504"/>
                </a:moveTo>
                <a:cubicBezTo>
                  <a:pt x="245" y="499"/>
                  <a:pt x="245" y="499"/>
                  <a:pt x="245" y="499"/>
                </a:cubicBezTo>
                <a:cubicBezTo>
                  <a:pt x="244" y="497"/>
                  <a:pt x="243" y="496"/>
                  <a:pt x="242" y="494"/>
                </a:cubicBezTo>
                <a:cubicBezTo>
                  <a:pt x="244" y="498"/>
                  <a:pt x="246" y="501"/>
                  <a:pt x="248" y="505"/>
                </a:cubicBezTo>
                <a:lnTo>
                  <a:pt x="248" y="504"/>
                </a:lnTo>
                <a:close/>
                <a:moveTo>
                  <a:pt x="244" y="496"/>
                </a:moveTo>
                <a:cubicBezTo>
                  <a:pt x="242" y="494"/>
                  <a:pt x="241" y="492"/>
                  <a:pt x="239" y="490"/>
                </a:cubicBezTo>
                <a:cubicBezTo>
                  <a:pt x="242" y="494"/>
                  <a:pt x="242" y="494"/>
                  <a:pt x="242" y="494"/>
                </a:cubicBezTo>
                <a:cubicBezTo>
                  <a:pt x="243" y="496"/>
                  <a:pt x="244" y="497"/>
                  <a:pt x="245" y="499"/>
                </a:cubicBezTo>
                <a:lnTo>
                  <a:pt x="244" y="496"/>
                </a:lnTo>
                <a:close/>
                <a:moveTo>
                  <a:pt x="247" y="506"/>
                </a:moveTo>
                <a:cubicBezTo>
                  <a:pt x="244" y="501"/>
                  <a:pt x="241" y="496"/>
                  <a:pt x="238" y="491"/>
                </a:cubicBezTo>
                <a:cubicBezTo>
                  <a:pt x="238" y="490"/>
                  <a:pt x="237" y="489"/>
                  <a:pt x="236" y="489"/>
                </a:cubicBezTo>
                <a:cubicBezTo>
                  <a:pt x="239" y="495"/>
                  <a:pt x="243" y="501"/>
                  <a:pt x="247" y="508"/>
                </a:cubicBezTo>
                <a:lnTo>
                  <a:pt x="247" y="506"/>
                </a:lnTo>
                <a:close/>
                <a:moveTo>
                  <a:pt x="238" y="489"/>
                </a:moveTo>
                <a:cubicBezTo>
                  <a:pt x="235" y="486"/>
                  <a:pt x="235" y="486"/>
                  <a:pt x="235" y="486"/>
                </a:cubicBezTo>
                <a:cubicBezTo>
                  <a:pt x="236" y="489"/>
                  <a:pt x="236" y="489"/>
                  <a:pt x="236" y="489"/>
                </a:cubicBezTo>
                <a:cubicBezTo>
                  <a:pt x="237" y="489"/>
                  <a:pt x="238" y="490"/>
                  <a:pt x="238" y="491"/>
                </a:cubicBezTo>
                <a:lnTo>
                  <a:pt x="238" y="489"/>
                </a:lnTo>
                <a:close/>
                <a:moveTo>
                  <a:pt x="247" y="509"/>
                </a:moveTo>
                <a:cubicBezTo>
                  <a:pt x="242" y="502"/>
                  <a:pt x="238" y="494"/>
                  <a:pt x="234" y="487"/>
                </a:cubicBezTo>
                <a:cubicBezTo>
                  <a:pt x="234" y="486"/>
                  <a:pt x="233" y="486"/>
                  <a:pt x="232" y="485"/>
                </a:cubicBezTo>
                <a:cubicBezTo>
                  <a:pt x="236" y="494"/>
                  <a:pt x="241" y="502"/>
                  <a:pt x="246" y="511"/>
                </a:cubicBezTo>
                <a:lnTo>
                  <a:pt x="247" y="509"/>
                </a:lnTo>
                <a:close/>
                <a:moveTo>
                  <a:pt x="234" y="486"/>
                </a:moveTo>
                <a:cubicBezTo>
                  <a:pt x="232" y="484"/>
                  <a:pt x="232" y="484"/>
                  <a:pt x="232" y="484"/>
                </a:cubicBezTo>
                <a:cubicBezTo>
                  <a:pt x="232" y="485"/>
                  <a:pt x="232" y="485"/>
                  <a:pt x="232" y="485"/>
                </a:cubicBezTo>
                <a:cubicBezTo>
                  <a:pt x="233" y="486"/>
                  <a:pt x="234" y="486"/>
                  <a:pt x="234" y="487"/>
                </a:cubicBezTo>
                <a:lnTo>
                  <a:pt x="234" y="486"/>
                </a:lnTo>
                <a:close/>
                <a:moveTo>
                  <a:pt x="198" y="541"/>
                </a:moveTo>
                <a:cubicBezTo>
                  <a:pt x="200" y="541"/>
                  <a:pt x="200" y="541"/>
                  <a:pt x="200" y="541"/>
                </a:cubicBezTo>
                <a:cubicBezTo>
                  <a:pt x="198" y="543"/>
                  <a:pt x="198" y="543"/>
                  <a:pt x="198" y="543"/>
                </a:cubicBezTo>
                <a:cubicBezTo>
                  <a:pt x="197" y="543"/>
                  <a:pt x="197" y="543"/>
                  <a:pt x="197" y="543"/>
                </a:cubicBezTo>
                <a:cubicBezTo>
                  <a:pt x="197" y="543"/>
                  <a:pt x="196" y="544"/>
                  <a:pt x="196" y="545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5" y="546"/>
                  <a:pt x="195" y="546"/>
                  <a:pt x="195" y="546"/>
                </a:cubicBezTo>
                <a:cubicBezTo>
                  <a:pt x="194" y="546"/>
                  <a:pt x="194" y="546"/>
                  <a:pt x="194" y="546"/>
                </a:cubicBezTo>
                <a:cubicBezTo>
                  <a:pt x="193" y="547"/>
                  <a:pt x="191" y="548"/>
                  <a:pt x="190" y="548"/>
                </a:cubicBezTo>
                <a:cubicBezTo>
                  <a:pt x="194" y="547"/>
                  <a:pt x="194" y="547"/>
                  <a:pt x="194" y="547"/>
                </a:cubicBezTo>
                <a:cubicBezTo>
                  <a:pt x="188" y="550"/>
                  <a:pt x="188" y="550"/>
                  <a:pt x="188" y="550"/>
                </a:cubicBezTo>
                <a:cubicBezTo>
                  <a:pt x="185" y="550"/>
                  <a:pt x="185" y="550"/>
                  <a:pt x="185" y="550"/>
                </a:cubicBezTo>
                <a:cubicBezTo>
                  <a:pt x="183" y="551"/>
                  <a:pt x="180" y="552"/>
                  <a:pt x="177" y="553"/>
                </a:cubicBezTo>
                <a:cubicBezTo>
                  <a:pt x="176" y="554"/>
                  <a:pt x="176" y="554"/>
                  <a:pt x="176" y="554"/>
                </a:cubicBezTo>
                <a:cubicBezTo>
                  <a:pt x="190" y="552"/>
                  <a:pt x="199" y="546"/>
                  <a:pt x="201" y="540"/>
                </a:cubicBezTo>
                <a:cubicBezTo>
                  <a:pt x="199" y="540"/>
                  <a:pt x="199" y="540"/>
                  <a:pt x="199" y="540"/>
                </a:cubicBezTo>
                <a:cubicBezTo>
                  <a:pt x="199" y="541"/>
                  <a:pt x="199" y="541"/>
                  <a:pt x="198" y="541"/>
                </a:cubicBezTo>
                <a:close/>
                <a:moveTo>
                  <a:pt x="190" y="535"/>
                </a:moveTo>
                <a:cubicBezTo>
                  <a:pt x="186" y="536"/>
                  <a:pt x="186" y="536"/>
                  <a:pt x="186" y="536"/>
                </a:cubicBezTo>
                <a:cubicBezTo>
                  <a:pt x="188" y="536"/>
                  <a:pt x="189" y="536"/>
                  <a:pt x="191" y="536"/>
                </a:cubicBezTo>
                <a:cubicBezTo>
                  <a:pt x="192" y="536"/>
                  <a:pt x="192" y="536"/>
                  <a:pt x="192" y="536"/>
                </a:cubicBezTo>
                <a:cubicBezTo>
                  <a:pt x="195" y="536"/>
                  <a:pt x="195" y="536"/>
                  <a:pt x="195" y="536"/>
                </a:cubicBezTo>
                <a:cubicBezTo>
                  <a:pt x="193" y="537"/>
                  <a:pt x="193" y="537"/>
                  <a:pt x="193" y="537"/>
                </a:cubicBezTo>
                <a:cubicBezTo>
                  <a:pt x="194" y="537"/>
                  <a:pt x="195" y="537"/>
                  <a:pt x="196" y="537"/>
                </a:cubicBezTo>
                <a:cubicBezTo>
                  <a:pt x="197" y="537"/>
                  <a:pt x="197" y="537"/>
                  <a:pt x="197" y="537"/>
                </a:cubicBezTo>
                <a:cubicBezTo>
                  <a:pt x="199" y="538"/>
                  <a:pt x="199" y="538"/>
                  <a:pt x="199" y="538"/>
                </a:cubicBezTo>
                <a:cubicBezTo>
                  <a:pt x="197" y="538"/>
                  <a:pt x="197" y="538"/>
                  <a:pt x="197" y="538"/>
                </a:cubicBezTo>
                <a:cubicBezTo>
                  <a:pt x="198" y="538"/>
                  <a:pt x="198" y="539"/>
                  <a:pt x="199" y="539"/>
                </a:cubicBezTo>
                <a:cubicBezTo>
                  <a:pt x="201" y="538"/>
                  <a:pt x="201" y="538"/>
                  <a:pt x="201" y="538"/>
                </a:cubicBezTo>
                <a:cubicBezTo>
                  <a:pt x="200" y="538"/>
                  <a:pt x="199" y="537"/>
                  <a:pt x="197" y="536"/>
                </a:cubicBezTo>
                <a:cubicBezTo>
                  <a:pt x="197" y="536"/>
                  <a:pt x="197" y="536"/>
                  <a:pt x="197" y="536"/>
                </a:cubicBezTo>
                <a:cubicBezTo>
                  <a:pt x="194" y="535"/>
                  <a:pt x="191" y="534"/>
                  <a:pt x="186" y="534"/>
                </a:cubicBezTo>
                <a:cubicBezTo>
                  <a:pt x="186" y="535"/>
                  <a:pt x="186" y="535"/>
                  <a:pt x="186" y="535"/>
                </a:cubicBezTo>
                <a:lnTo>
                  <a:pt x="190" y="535"/>
                </a:lnTo>
                <a:close/>
                <a:moveTo>
                  <a:pt x="201" y="538"/>
                </a:moveTo>
                <a:cubicBezTo>
                  <a:pt x="201" y="539"/>
                  <a:pt x="201" y="539"/>
                  <a:pt x="201" y="539"/>
                </a:cubicBezTo>
                <a:cubicBezTo>
                  <a:pt x="201" y="539"/>
                  <a:pt x="201" y="539"/>
                  <a:pt x="201" y="539"/>
                </a:cubicBezTo>
                <a:cubicBezTo>
                  <a:pt x="201" y="539"/>
                  <a:pt x="201" y="539"/>
                  <a:pt x="201" y="539"/>
                </a:cubicBezTo>
                <a:cubicBezTo>
                  <a:pt x="201" y="540"/>
                  <a:pt x="201" y="540"/>
                  <a:pt x="201" y="540"/>
                </a:cubicBezTo>
                <a:cubicBezTo>
                  <a:pt x="206" y="538"/>
                  <a:pt x="211" y="537"/>
                  <a:pt x="215" y="535"/>
                </a:cubicBezTo>
                <a:cubicBezTo>
                  <a:pt x="214" y="535"/>
                  <a:pt x="214" y="535"/>
                  <a:pt x="214" y="535"/>
                </a:cubicBezTo>
                <a:cubicBezTo>
                  <a:pt x="209" y="536"/>
                  <a:pt x="205" y="537"/>
                  <a:pt x="201" y="538"/>
                </a:cubicBezTo>
                <a:close/>
                <a:moveTo>
                  <a:pt x="181" y="544"/>
                </a:moveTo>
                <a:cubicBezTo>
                  <a:pt x="187" y="543"/>
                  <a:pt x="193" y="541"/>
                  <a:pt x="199" y="540"/>
                </a:cubicBezTo>
                <a:cubicBezTo>
                  <a:pt x="199" y="540"/>
                  <a:pt x="199" y="540"/>
                  <a:pt x="199" y="539"/>
                </a:cubicBezTo>
                <a:cubicBezTo>
                  <a:pt x="199" y="539"/>
                  <a:pt x="199" y="539"/>
                  <a:pt x="199" y="539"/>
                </a:cubicBezTo>
                <a:cubicBezTo>
                  <a:pt x="193" y="540"/>
                  <a:pt x="188" y="542"/>
                  <a:pt x="182" y="543"/>
                </a:cubicBezTo>
                <a:lnTo>
                  <a:pt x="181" y="544"/>
                </a:lnTo>
                <a:close/>
                <a:moveTo>
                  <a:pt x="201" y="539"/>
                </a:moveTo>
                <a:cubicBezTo>
                  <a:pt x="201" y="539"/>
                  <a:pt x="201" y="539"/>
                  <a:pt x="201" y="539"/>
                </a:cubicBezTo>
                <a:cubicBezTo>
                  <a:pt x="201" y="538"/>
                  <a:pt x="201" y="538"/>
                  <a:pt x="201" y="538"/>
                </a:cubicBezTo>
                <a:cubicBezTo>
                  <a:pt x="199" y="539"/>
                  <a:pt x="199" y="539"/>
                  <a:pt x="199" y="539"/>
                </a:cubicBezTo>
                <a:cubicBezTo>
                  <a:pt x="199" y="539"/>
                  <a:pt x="199" y="539"/>
                  <a:pt x="199" y="539"/>
                </a:cubicBezTo>
                <a:cubicBezTo>
                  <a:pt x="199" y="540"/>
                  <a:pt x="199" y="540"/>
                  <a:pt x="199" y="540"/>
                </a:cubicBezTo>
                <a:cubicBezTo>
                  <a:pt x="201" y="540"/>
                  <a:pt x="201" y="540"/>
                  <a:pt x="201" y="540"/>
                </a:cubicBezTo>
                <a:cubicBezTo>
                  <a:pt x="201" y="539"/>
                  <a:pt x="201" y="539"/>
                  <a:pt x="201" y="539"/>
                </a:cubicBezTo>
                <a:close/>
                <a:moveTo>
                  <a:pt x="183" y="541"/>
                </a:moveTo>
                <a:cubicBezTo>
                  <a:pt x="188" y="540"/>
                  <a:pt x="193" y="539"/>
                  <a:pt x="197" y="538"/>
                </a:cubicBezTo>
                <a:cubicBezTo>
                  <a:pt x="197" y="538"/>
                  <a:pt x="197" y="538"/>
                  <a:pt x="197" y="538"/>
                </a:cubicBezTo>
                <a:cubicBezTo>
                  <a:pt x="196" y="538"/>
                  <a:pt x="196" y="537"/>
                  <a:pt x="196" y="537"/>
                </a:cubicBezTo>
                <a:cubicBezTo>
                  <a:pt x="192" y="538"/>
                  <a:pt x="187" y="539"/>
                  <a:pt x="183" y="540"/>
                </a:cubicBezTo>
                <a:lnTo>
                  <a:pt x="183" y="541"/>
                </a:lnTo>
                <a:close/>
                <a:moveTo>
                  <a:pt x="197" y="538"/>
                </a:moveTo>
                <a:cubicBezTo>
                  <a:pt x="199" y="538"/>
                  <a:pt x="199" y="538"/>
                  <a:pt x="199" y="538"/>
                </a:cubicBezTo>
                <a:cubicBezTo>
                  <a:pt x="197" y="537"/>
                  <a:pt x="197" y="537"/>
                  <a:pt x="197" y="537"/>
                </a:cubicBezTo>
                <a:cubicBezTo>
                  <a:pt x="196" y="537"/>
                  <a:pt x="196" y="537"/>
                  <a:pt x="196" y="537"/>
                </a:cubicBezTo>
                <a:cubicBezTo>
                  <a:pt x="196" y="537"/>
                  <a:pt x="196" y="538"/>
                  <a:pt x="197" y="538"/>
                </a:cubicBezTo>
                <a:close/>
                <a:moveTo>
                  <a:pt x="184" y="538"/>
                </a:moveTo>
                <a:cubicBezTo>
                  <a:pt x="187" y="538"/>
                  <a:pt x="190" y="537"/>
                  <a:pt x="193" y="537"/>
                </a:cubicBezTo>
                <a:cubicBezTo>
                  <a:pt x="192" y="536"/>
                  <a:pt x="191" y="536"/>
                  <a:pt x="191" y="536"/>
                </a:cubicBezTo>
                <a:cubicBezTo>
                  <a:pt x="185" y="537"/>
                  <a:pt x="185" y="537"/>
                  <a:pt x="185" y="537"/>
                </a:cubicBezTo>
                <a:lnTo>
                  <a:pt x="184" y="538"/>
                </a:lnTo>
                <a:close/>
                <a:moveTo>
                  <a:pt x="195" y="536"/>
                </a:moveTo>
                <a:cubicBezTo>
                  <a:pt x="192" y="536"/>
                  <a:pt x="192" y="536"/>
                  <a:pt x="192" y="536"/>
                </a:cubicBezTo>
                <a:cubicBezTo>
                  <a:pt x="191" y="536"/>
                  <a:pt x="191" y="536"/>
                  <a:pt x="191" y="536"/>
                </a:cubicBezTo>
                <a:cubicBezTo>
                  <a:pt x="191" y="536"/>
                  <a:pt x="192" y="536"/>
                  <a:pt x="193" y="537"/>
                </a:cubicBezTo>
                <a:lnTo>
                  <a:pt x="195" y="536"/>
                </a:lnTo>
                <a:close/>
                <a:moveTo>
                  <a:pt x="185" y="536"/>
                </a:moveTo>
                <a:cubicBezTo>
                  <a:pt x="186" y="536"/>
                  <a:pt x="186" y="536"/>
                  <a:pt x="186" y="536"/>
                </a:cubicBezTo>
                <a:cubicBezTo>
                  <a:pt x="185" y="536"/>
                  <a:pt x="185" y="536"/>
                  <a:pt x="185" y="536"/>
                </a:cubicBezTo>
                <a:close/>
                <a:moveTo>
                  <a:pt x="186" y="536"/>
                </a:moveTo>
                <a:cubicBezTo>
                  <a:pt x="190" y="535"/>
                  <a:pt x="190" y="535"/>
                  <a:pt x="190" y="535"/>
                </a:cubicBezTo>
                <a:cubicBezTo>
                  <a:pt x="186" y="535"/>
                  <a:pt x="186" y="535"/>
                  <a:pt x="186" y="535"/>
                </a:cubicBezTo>
                <a:cubicBezTo>
                  <a:pt x="185" y="536"/>
                  <a:pt x="185" y="536"/>
                  <a:pt x="185" y="536"/>
                </a:cubicBezTo>
                <a:lnTo>
                  <a:pt x="186" y="536"/>
                </a:lnTo>
                <a:close/>
                <a:moveTo>
                  <a:pt x="178" y="552"/>
                </a:moveTo>
                <a:cubicBezTo>
                  <a:pt x="180" y="551"/>
                  <a:pt x="183" y="551"/>
                  <a:pt x="185" y="550"/>
                </a:cubicBezTo>
                <a:cubicBezTo>
                  <a:pt x="187" y="550"/>
                  <a:pt x="189" y="549"/>
                  <a:pt x="190" y="548"/>
                </a:cubicBezTo>
                <a:cubicBezTo>
                  <a:pt x="186" y="549"/>
                  <a:pt x="182" y="550"/>
                  <a:pt x="178" y="550"/>
                </a:cubicBezTo>
                <a:lnTo>
                  <a:pt x="178" y="552"/>
                </a:lnTo>
                <a:close/>
                <a:moveTo>
                  <a:pt x="188" y="550"/>
                </a:moveTo>
                <a:cubicBezTo>
                  <a:pt x="194" y="547"/>
                  <a:pt x="194" y="547"/>
                  <a:pt x="194" y="547"/>
                </a:cubicBezTo>
                <a:cubicBezTo>
                  <a:pt x="190" y="548"/>
                  <a:pt x="190" y="548"/>
                  <a:pt x="190" y="548"/>
                </a:cubicBezTo>
                <a:cubicBezTo>
                  <a:pt x="189" y="549"/>
                  <a:pt x="187" y="550"/>
                  <a:pt x="185" y="550"/>
                </a:cubicBezTo>
                <a:lnTo>
                  <a:pt x="188" y="550"/>
                </a:lnTo>
                <a:close/>
                <a:moveTo>
                  <a:pt x="179" y="549"/>
                </a:moveTo>
                <a:cubicBezTo>
                  <a:pt x="184" y="548"/>
                  <a:pt x="189" y="547"/>
                  <a:pt x="194" y="546"/>
                </a:cubicBezTo>
                <a:cubicBezTo>
                  <a:pt x="194" y="546"/>
                  <a:pt x="195" y="545"/>
                  <a:pt x="196" y="545"/>
                </a:cubicBezTo>
                <a:cubicBezTo>
                  <a:pt x="190" y="546"/>
                  <a:pt x="185" y="547"/>
                  <a:pt x="179" y="548"/>
                </a:cubicBezTo>
                <a:lnTo>
                  <a:pt x="179" y="549"/>
                </a:lnTo>
                <a:close/>
                <a:moveTo>
                  <a:pt x="195" y="546"/>
                </a:moveTo>
                <a:cubicBezTo>
                  <a:pt x="198" y="544"/>
                  <a:pt x="198" y="544"/>
                  <a:pt x="198" y="544"/>
                </a:cubicBezTo>
                <a:cubicBezTo>
                  <a:pt x="196" y="545"/>
                  <a:pt x="196" y="545"/>
                  <a:pt x="196" y="545"/>
                </a:cubicBezTo>
                <a:cubicBezTo>
                  <a:pt x="195" y="545"/>
                  <a:pt x="194" y="546"/>
                  <a:pt x="194" y="546"/>
                </a:cubicBezTo>
                <a:lnTo>
                  <a:pt x="195" y="546"/>
                </a:lnTo>
                <a:close/>
                <a:moveTo>
                  <a:pt x="180" y="546"/>
                </a:moveTo>
                <a:cubicBezTo>
                  <a:pt x="186" y="545"/>
                  <a:pt x="192" y="544"/>
                  <a:pt x="197" y="543"/>
                </a:cubicBezTo>
                <a:cubicBezTo>
                  <a:pt x="198" y="542"/>
                  <a:pt x="198" y="542"/>
                  <a:pt x="198" y="541"/>
                </a:cubicBezTo>
                <a:cubicBezTo>
                  <a:pt x="193" y="543"/>
                  <a:pt x="187" y="544"/>
                  <a:pt x="181" y="545"/>
                </a:cubicBezTo>
                <a:lnTo>
                  <a:pt x="180" y="546"/>
                </a:lnTo>
                <a:close/>
                <a:moveTo>
                  <a:pt x="198" y="543"/>
                </a:moveTo>
                <a:cubicBezTo>
                  <a:pt x="200" y="541"/>
                  <a:pt x="200" y="541"/>
                  <a:pt x="200" y="541"/>
                </a:cubicBezTo>
                <a:cubicBezTo>
                  <a:pt x="198" y="541"/>
                  <a:pt x="198" y="541"/>
                  <a:pt x="198" y="541"/>
                </a:cubicBezTo>
                <a:cubicBezTo>
                  <a:pt x="198" y="542"/>
                  <a:pt x="198" y="542"/>
                  <a:pt x="197" y="543"/>
                </a:cubicBezTo>
                <a:lnTo>
                  <a:pt x="198" y="543"/>
                </a:lnTo>
                <a:close/>
                <a:moveTo>
                  <a:pt x="211" y="494"/>
                </a:moveTo>
                <a:cubicBezTo>
                  <a:pt x="213" y="497"/>
                  <a:pt x="214" y="500"/>
                  <a:pt x="215" y="503"/>
                </a:cubicBezTo>
                <a:cubicBezTo>
                  <a:pt x="216" y="506"/>
                  <a:pt x="216" y="506"/>
                  <a:pt x="216" y="506"/>
                </a:cubicBezTo>
                <a:cubicBezTo>
                  <a:pt x="217" y="511"/>
                  <a:pt x="217" y="511"/>
                  <a:pt x="217" y="511"/>
                </a:cubicBezTo>
                <a:cubicBezTo>
                  <a:pt x="216" y="508"/>
                  <a:pt x="216" y="508"/>
                  <a:pt x="216" y="508"/>
                </a:cubicBezTo>
                <a:cubicBezTo>
                  <a:pt x="216" y="509"/>
                  <a:pt x="216" y="511"/>
                  <a:pt x="216" y="512"/>
                </a:cubicBezTo>
                <a:cubicBezTo>
                  <a:pt x="217" y="513"/>
                  <a:pt x="217" y="513"/>
                  <a:pt x="217" y="513"/>
                </a:cubicBezTo>
                <a:cubicBezTo>
                  <a:pt x="217" y="516"/>
                  <a:pt x="217" y="516"/>
                  <a:pt x="217" y="516"/>
                </a:cubicBezTo>
                <a:cubicBezTo>
                  <a:pt x="216" y="514"/>
                  <a:pt x="216" y="514"/>
                  <a:pt x="216" y="514"/>
                </a:cubicBezTo>
                <a:cubicBezTo>
                  <a:pt x="216" y="515"/>
                  <a:pt x="216" y="516"/>
                  <a:pt x="216" y="517"/>
                </a:cubicBezTo>
                <a:cubicBezTo>
                  <a:pt x="217" y="518"/>
                  <a:pt x="217" y="518"/>
                  <a:pt x="217" y="518"/>
                </a:cubicBezTo>
                <a:cubicBezTo>
                  <a:pt x="217" y="520"/>
                  <a:pt x="217" y="520"/>
                  <a:pt x="217" y="520"/>
                </a:cubicBezTo>
                <a:cubicBezTo>
                  <a:pt x="216" y="518"/>
                  <a:pt x="216" y="518"/>
                  <a:pt x="216" y="518"/>
                </a:cubicBezTo>
                <a:cubicBezTo>
                  <a:pt x="216" y="519"/>
                  <a:pt x="216" y="520"/>
                  <a:pt x="216" y="520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20" y="516"/>
                  <a:pt x="217" y="505"/>
                  <a:pt x="212" y="493"/>
                </a:cubicBezTo>
                <a:cubicBezTo>
                  <a:pt x="212" y="491"/>
                  <a:pt x="211" y="489"/>
                  <a:pt x="210" y="486"/>
                </a:cubicBezTo>
                <a:cubicBezTo>
                  <a:pt x="209" y="488"/>
                  <a:pt x="209" y="488"/>
                  <a:pt x="209" y="488"/>
                </a:cubicBezTo>
                <a:cubicBezTo>
                  <a:pt x="210" y="490"/>
                  <a:pt x="211" y="492"/>
                  <a:pt x="211" y="494"/>
                </a:cubicBezTo>
                <a:close/>
                <a:moveTo>
                  <a:pt x="216" y="522"/>
                </a:moveTo>
                <a:cubicBezTo>
                  <a:pt x="215" y="521"/>
                  <a:pt x="215" y="521"/>
                  <a:pt x="215" y="521"/>
                </a:cubicBezTo>
                <a:cubicBezTo>
                  <a:pt x="214" y="521"/>
                  <a:pt x="214" y="520"/>
                  <a:pt x="213" y="520"/>
                </a:cubicBezTo>
                <a:cubicBezTo>
                  <a:pt x="214" y="521"/>
                  <a:pt x="214" y="521"/>
                  <a:pt x="214" y="521"/>
                </a:cubicBezTo>
                <a:cubicBezTo>
                  <a:pt x="212" y="520"/>
                  <a:pt x="212" y="520"/>
                  <a:pt x="212" y="520"/>
                </a:cubicBezTo>
                <a:cubicBezTo>
                  <a:pt x="211" y="520"/>
                  <a:pt x="211" y="520"/>
                  <a:pt x="211" y="520"/>
                </a:cubicBezTo>
                <a:cubicBezTo>
                  <a:pt x="211" y="519"/>
                  <a:pt x="210" y="519"/>
                  <a:pt x="210" y="518"/>
                </a:cubicBezTo>
                <a:cubicBezTo>
                  <a:pt x="210" y="520"/>
                  <a:pt x="210" y="520"/>
                  <a:pt x="210" y="520"/>
                </a:cubicBezTo>
                <a:cubicBezTo>
                  <a:pt x="208" y="518"/>
                  <a:pt x="208" y="518"/>
                  <a:pt x="208" y="518"/>
                </a:cubicBezTo>
                <a:cubicBezTo>
                  <a:pt x="208" y="517"/>
                  <a:pt x="208" y="517"/>
                  <a:pt x="208" y="517"/>
                </a:cubicBezTo>
                <a:cubicBezTo>
                  <a:pt x="207" y="516"/>
                  <a:pt x="206" y="515"/>
                  <a:pt x="205" y="514"/>
                </a:cubicBezTo>
                <a:cubicBezTo>
                  <a:pt x="206" y="517"/>
                  <a:pt x="206" y="517"/>
                  <a:pt x="206" y="517"/>
                </a:cubicBezTo>
                <a:cubicBezTo>
                  <a:pt x="203" y="514"/>
                  <a:pt x="203" y="514"/>
                  <a:pt x="203" y="514"/>
                </a:cubicBezTo>
                <a:cubicBezTo>
                  <a:pt x="202" y="511"/>
                  <a:pt x="202" y="511"/>
                  <a:pt x="202" y="511"/>
                </a:cubicBezTo>
                <a:cubicBezTo>
                  <a:pt x="201" y="509"/>
                  <a:pt x="200" y="508"/>
                  <a:pt x="200" y="507"/>
                </a:cubicBezTo>
                <a:cubicBezTo>
                  <a:pt x="199" y="508"/>
                  <a:pt x="199" y="508"/>
                  <a:pt x="199" y="508"/>
                </a:cubicBezTo>
                <a:cubicBezTo>
                  <a:pt x="204" y="517"/>
                  <a:pt x="210" y="522"/>
                  <a:pt x="216" y="522"/>
                </a:cubicBezTo>
                <a:close/>
                <a:moveTo>
                  <a:pt x="216" y="520"/>
                </a:moveTo>
                <a:cubicBezTo>
                  <a:pt x="211" y="512"/>
                  <a:pt x="208" y="505"/>
                  <a:pt x="205" y="497"/>
                </a:cubicBezTo>
                <a:cubicBezTo>
                  <a:pt x="204" y="498"/>
                  <a:pt x="204" y="498"/>
                  <a:pt x="204" y="498"/>
                </a:cubicBezTo>
                <a:cubicBezTo>
                  <a:pt x="207" y="506"/>
                  <a:pt x="211" y="513"/>
                  <a:pt x="215" y="521"/>
                </a:cubicBezTo>
                <a:cubicBezTo>
                  <a:pt x="215" y="521"/>
                  <a:pt x="215" y="521"/>
                  <a:pt x="215" y="521"/>
                </a:cubicBezTo>
                <a:cubicBezTo>
                  <a:pt x="215" y="521"/>
                  <a:pt x="215" y="520"/>
                  <a:pt x="216" y="520"/>
                </a:cubicBezTo>
                <a:close/>
                <a:moveTo>
                  <a:pt x="216" y="522"/>
                </a:moveTo>
                <a:cubicBezTo>
                  <a:pt x="216" y="522"/>
                  <a:pt x="216" y="522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8" y="526"/>
                  <a:pt x="220" y="530"/>
                  <a:pt x="222" y="533"/>
                </a:cubicBezTo>
                <a:cubicBezTo>
                  <a:pt x="224" y="534"/>
                  <a:pt x="224" y="534"/>
                  <a:pt x="224" y="534"/>
                </a:cubicBezTo>
                <a:cubicBezTo>
                  <a:pt x="221" y="530"/>
                  <a:pt x="219" y="526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lose/>
                <a:moveTo>
                  <a:pt x="215" y="521"/>
                </a:moveTo>
                <a:cubicBezTo>
                  <a:pt x="215" y="521"/>
                  <a:pt x="215" y="521"/>
                  <a:pt x="215" y="521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6" y="522"/>
                  <a:pt x="216" y="522"/>
                  <a:pt x="216" y="522"/>
                </a:cubicBezTo>
                <a:cubicBezTo>
                  <a:pt x="216" y="520"/>
                  <a:pt x="216" y="520"/>
                  <a:pt x="216" y="520"/>
                </a:cubicBezTo>
                <a:cubicBezTo>
                  <a:pt x="215" y="520"/>
                  <a:pt x="215" y="521"/>
                  <a:pt x="215" y="521"/>
                </a:cubicBezTo>
                <a:close/>
                <a:moveTo>
                  <a:pt x="203" y="501"/>
                </a:moveTo>
                <a:cubicBezTo>
                  <a:pt x="205" y="507"/>
                  <a:pt x="208" y="513"/>
                  <a:pt x="211" y="520"/>
                </a:cubicBezTo>
                <a:cubicBezTo>
                  <a:pt x="212" y="520"/>
                  <a:pt x="212" y="520"/>
                  <a:pt x="212" y="520"/>
                </a:cubicBezTo>
                <a:cubicBezTo>
                  <a:pt x="213" y="520"/>
                  <a:pt x="213" y="520"/>
                  <a:pt x="213" y="520"/>
                </a:cubicBezTo>
                <a:cubicBezTo>
                  <a:pt x="209" y="513"/>
                  <a:pt x="206" y="506"/>
                  <a:pt x="203" y="499"/>
                </a:cubicBezTo>
                <a:lnTo>
                  <a:pt x="203" y="501"/>
                </a:lnTo>
                <a:close/>
                <a:moveTo>
                  <a:pt x="211" y="520"/>
                </a:moveTo>
                <a:cubicBezTo>
                  <a:pt x="212" y="520"/>
                  <a:pt x="212" y="520"/>
                  <a:pt x="212" y="520"/>
                </a:cubicBezTo>
                <a:cubicBezTo>
                  <a:pt x="214" y="521"/>
                  <a:pt x="214" y="521"/>
                  <a:pt x="214" y="521"/>
                </a:cubicBezTo>
                <a:cubicBezTo>
                  <a:pt x="213" y="520"/>
                  <a:pt x="213" y="520"/>
                  <a:pt x="213" y="520"/>
                </a:cubicBezTo>
                <a:cubicBezTo>
                  <a:pt x="212" y="520"/>
                  <a:pt x="212" y="520"/>
                  <a:pt x="212" y="520"/>
                </a:cubicBezTo>
                <a:cubicBezTo>
                  <a:pt x="212" y="520"/>
                  <a:pt x="212" y="520"/>
                  <a:pt x="211" y="520"/>
                </a:cubicBezTo>
                <a:close/>
                <a:moveTo>
                  <a:pt x="201" y="503"/>
                </a:moveTo>
                <a:cubicBezTo>
                  <a:pt x="203" y="508"/>
                  <a:pt x="205" y="512"/>
                  <a:pt x="208" y="517"/>
                </a:cubicBezTo>
                <a:cubicBezTo>
                  <a:pt x="208" y="517"/>
                  <a:pt x="209" y="518"/>
                  <a:pt x="210" y="518"/>
                </a:cubicBezTo>
                <a:cubicBezTo>
                  <a:pt x="207" y="513"/>
                  <a:pt x="204" y="508"/>
                  <a:pt x="202" y="502"/>
                </a:cubicBezTo>
                <a:lnTo>
                  <a:pt x="201" y="503"/>
                </a:lnTo>
                <a:close/>
                <a:moveTo>
                  <a:pt x="208" y="518"/>
                </a:moveTo>
                <a:cubicBezTo>
                  <a:pt x="210" y="520"/>
                  <a:pt x="210" y="520"/>
                  <a:pt x="210" y="520"/>
                </a:cubicBezTo>
                <a:cubicBezTo>
                  <a:pt x="210" y="518"/>
                  <a:pt x="210" y="518"/>
                  <a:pt x="210" y="518"/>
                </a:cubicBezTo>
                <a:cubicBezTo>
                  <a:pt x="209" y="518"/>
                  <a:pt x="208" y="517"/>
                  <a:pt x="208" y="517"/>
                </a:cubicBezTo>
                <a:lnTo>
                  <a:pt x="208" y="518"/>
                </a:lnTo>
                <a:close/>
                <a:moveTo>
                  <a:pt x="200" y="506"/>
                </a:moveTo>
                <a:cubicBezTo>
                  <a:pt x="202" y="511"/>
                  <a:pt x="202" y="511"/>
                  <a:pt x="202" y="511"/>
                </a:cubicBezTo>
                <a:cubicBezTo>
                  <a:pt x="203" y="512"/>
                  <a:pt x="204" y="513"/>
                  <a:pt x="205" y="514"/>
                </a:cubicBezTo>
                <a:cubicBezTo>
                  <a:pt x="203" y="511"/>
                  <a:pt x="202" y="508"/>
                  <a:pt x="201" y="505"/>
                </a:cubicBezTo>
                <a:lnTo>
                  <a:pt x="200" y="506"/>
                </a:lnTo>
                <a:close/>
                <a:moveTo>
                  <a:pt x="203" y="514"/>
                </a:moveTo>
                <a:cubicBezTo>
                  <a:pt x="206" y="517"/>
                  <a:pt x="206" y="517"/>
                  <a:pt x="206" y="517"/>
                </a:cubicBezTo>
                <a:cubicBezTo>
                  <a:pt x="205" y="514"/>
                  <a:pt x="205" y="514"/>
                  <a:pt x="205" y="514"/>
                </a:cubicBezTo>
                <a:cubicBezTo>
                  <a:pt x="204" y="513"/>
                  <a:pt x="203" y="512"/>
                  <a:pt x="202" y="511"/>
                </a:cubicBezTo>
                <a:lnTo>
                  <a:pt x="203" y="514"/>
                </a:lnTo>
                <a:close/>
                <a:moveTo>
                  <a:pt x="208" y="490"/>
                </a:moveTo>
                <a:cubicBezTo>
                  <a:pt x="210" y="496"/>
                  <a:pt x="213" y="502"/>
                  <a:pt x="216" y="508"/>
                </a:cubicBezTo>
                <a:cubicBezTo>
                  <a:pt x="215" y="507"/>
                  <a:pt x="215" y="505"/>
                  <a:pt x="215" y="503"/>
                </a:cubicBezTo>
                <a:cubicBezTo>
                  <a:pt x="212" y="499"/>
                  <a:pt x="210" y="494"/>
                  <a:pt x="208" y="489"/>
                </a:cubicBezTo>
                <a:lnTo>
                  <a:pt x="208" y="490"/>
                </a:lnTo>
                <a:close/>
                <a:moveTo>
                  <a:pt x="217" y="511"/>
                </a:moveTo>
                <a:cubicBezTo>
                  <a:pt x="216" y="506"/>
                  <a:pt x="216" y="506"/>
                  <a:pt x="216" y="506"/>
                </a:cubicBezTo>
                <a:cubicBezTo>
                  <a:pt x="215" y="503"/>
                  <a:pt x="215" y="503"/>
                  <a:pt x="215" y="503"/>
                </a:cubicBezTo>
                <a:cubicBezTo>
                  <a:pt x="215" y="505"/>
                  <a:pt x="215" y="507"/>
                  <a:pt x="216" y="508"/>
                </a:cubicBezTo>
                <a:lnTo>
                  <a:pt x="217" y="511"/>
                </a:lnTo>
                <a:close/>
                <a:moveTo>
                  <a:pt x="207" y="493"/>
                </a:moveTo>
                <a:cubicBezTo>
                  <a:pt x="209" y="500"/>
                  <a:pt x="213" y="507"/>
                  <a:pt x="216" y="514"/>
                </a:cubicBezTo>
                <a:cubicBezTo>
                  <a:pt x="216" y="514"/>
                  <a:pt x="216" y="513"/>
                  <a:pt x="216" y="512"/>
                </a:cubicBezTo>
                <a:cubicBezTo>
                  <a:pt x="213" y="505"/>
                  <a:pt x="210" y="498"/>
                  <a:pt x="207" y="491"/>
                </a:cubicBezTo>
                <a:lnTo>
                  <a:pt x="207" y="493"/>
                </a:lnTo>
                <a:close/>
                <a:moveTo>
                  <a:pt x="217" y="516"/>
                </a:moveTo>
                <a:cubicBezTo>
                  <a:pt x="217" y="513"/>
                  <a:pt x="217" y="513"/>
                  <a:pt x="217" y="513"/>
                </a:cubicBezTo>
                <a:cubicBezTo>
                  <a:pt x="216" y="512"/>
                  <a:pt x="216" y="512"/>
                  <a:pt x="216" y="512"/>
                </a:cubicBezTo>
                <a:cubicBezTo>
                  <a:pt x="216" y="513"/>
                  <a:pt x="216" y="514"/>
                  <a:pt x="216" y="514"/>
                </a:cubicBezTo>
                <a:lnTo>
                  <a:pt x="217" y="516"/>
                </a:lnTo>
                <a:close/>
                <a:moveTo>
                  <a:pt x="205" y="495"/>
                </a:moveTo>
                <a:cubicBezTo>
                  <a:pt x="208" y="503"/>
                  <a:pt x="212" y="511"/>
                  <a:pt x="216" y="518"/>
                </a:cubicBezTo>
                <a:cubicBezTo>
                  <a:pt x="216" y="518"/>
                  <a:pt x="216" y="517"/>
                  <a:pt x="216" y="517"/>
                </a:cubicBezTo>
                <a:cubicBezTo>
                  <a:pt x="212" y="509"/>
                  <a:pt x="209" y="502"/>
                  <a:pt x="206" y="494"/>
                </a:cubicBezTo>
                <a:lnTo>
                  <a:pt x="205" y="495"/>
                </a:lnTo>
                <a:close/>
                <a:moveTo>
                  <a:pt x="217" y="520"/>
                </a:moveTo>
                <a:cubicBezTo>
                  <a:pt x="217" y="518"/>
                  <a:pt x="217" y="518"/>
                  <a:pt x="217" y="518"/>
                </a:cubicBezTo>
                <a:cubicBezTo>
                  <a:pt x="216" y="517"/>
                  <a:pt x="216" y="517"/>
                  <a:pt x="216" y="517"/>
                </a:cubicBezTo>
                <a:cubicBezTo>
                  <a:pt x="216" y="517"/>
                  <a:pt x="216" y="518"/>
                  <a:pt x="216" y="518"/>
                </a:cubicBezTo>
                <a:lnTo>
                  <a:pt x="217" y="520"/>
                </a:lnTo>
                <a:close/>
                <a:moveTo>
                  <a:pt x="224" y="536"/>
                </a:moveTo>
                <a:cubicBezTo>
                  <a:pt x="222" y="533"/>
                  <a:pt x="222" y="533"/>
                  <a:pt x="222" y="533"/>
                </a:cubicBezTo>
                <a:cubicBezTo>
                  <a:pt x="212" y="530"/>
                  <a:pt x="202" y="526"/>
                  <a:pt x="193" y="521"/>
                </a:cubicBezTo>
                <a:cubicBezTo>
                  <a:pt x="191" y="525"/>
                  <a:pt x="191" y="525"/>
                  <a:pt x="191" y="525"/>
                </a:cubicBezTo>
                <a:cubicBezTo>
                  <a:pt x="198" y="529"/>
                  <a:pt x="206" y="532"/>
                  <a:pt x="214" y="535"/>
                </a:cubicBezTo>
                <a:cubicBezTo>
                  <a:pt x="217" y="534"/>
                  <a:pt x="217" y="534"/>
                  <a:pt x="217" y="534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5" y="535"/>
                  <a:pt x="215" y="535"/>
                  <a:pt x="215" y="535"/>
                </a:cubicBezTo>
                <a:cubicBezTo>
                  <a:pt x="223" y="538"/>
                  <a:pt x="230" y="540"/>
                  <a:pt x="238" y="542"/>
                </a:cubicBezTo>
                <a:cubicBezTo>
                  <a:pt x="239" y="538"/>
                  <a:pt x="239" y="538"/>
                  <a:pt x="239" y="538"/>
                </a:cubicBezTo>
                <a:cubicBezTo>
                  <a:pt x="234" y="537"/>
                  <a:pt x="229" y="536"/>
                  <a:pt x="224" y="534"/>
                </a:cubicBezTo>
                <a:cubicBezTo>
                  <a:pt x="226" y="537"/>
                  <a:pt x="226" y="537"/>
                  <a:pt x="226" y="537"/>
                </a:cubicBezTo>
                <a:lnTo>
                  <a:pt x="224" y="536"/>
                </a:lnTo>
                <a:close/>
                <a:moveTo>
                  <a:pt x="217" y="534"/>
                </a:moveTo>
                <a:cubicBezTo>
                  <a:pt x="214" y="535"/>
                  <a:pt x="214" y="535"/>
                  <a:pt x="214" y="535"/>
                </a:cubicBezTo>
                <a:cubicBezTo>
                  <a:pt x="215" y="535"/>
                  <a:pt x="215" y="535"/>
                  <a:pt x="215" y="535"/>
                </a:cubicBezTo>
                <a:cubicBezTo>
                  <a:pt x="218" y="534"/>
                  <a:pt x="218" y="534"/>
                  <a:pt x="218" y="534"/>
                </a:cubicBezTo>
                <a:lnTo>
                  <a:pt x="217" y="534"/>
                </a:lnTo>
                <a:close/>
                <a:moveTo>
                  <a:pt x="224" y="536"/>
                </a:moveTo>
                <a:cubicBezTo>
                  <a:pt x="226" y="537"/>
                  <a:pt x="226" y="537"/>
                  <a:pt x="226" y="537"/>
                </a:cubicBezTo>
                <a:cubicBezTo>
                  <a:pt x="224" y="534"/>
                  <a:pt x="224" y="534"/>
                  <a:pt x="224" y="534"/>
                </a:cubicBezTo>
                <a:cubicBezTo>
                  <a:pt x="222" y="533"/>
                  <a:pt x="222" y="533"/>
                  <a:pt x="222" y="533"/>
                </a:cubicBezTo>
                <a:lnTo>
                  <a:pt x="224" y="536"/>
                </a:lnTo>
                <a:close/>
                <a:moveTo>
                  <a:pt x="174" y="553"/>
                </a:moveTo>
                <a:cubicBezTo>
                  <a:pt x="170" y="554"/>
                  <a:pt x="165" y="554"/>
                  <a:pt x="160" y="554"/>
                </a:cubicBezTo>
                <a:cubicBezTo>
                  <a:pt x="156" y="554"/>
                  <a:pt x="156" y="554"/>
                  <a:pt x="156" y="554"/>
                </a:cubicBezTo>
                <a:cubicBezTo>
                  <a:pt x="153" y="554"/>
                  <a:pt x="150" y="554"/>
                  <a:pt x="147" y="554"/>
                </a:cubicBezTo>
                <a:cubicBezTo>
                  <a:pt x="153" y="553"/>
                  <a:pt x="153" y="553"/>
                  <a:pt x="153" y="553"/>
                </a:cubicBezTo>
                <a:cubicBezTo>
                  <a:pt x="150" y="553"/>
                  <a:pt x="148" y="553"/>
                  <a:pt x="146" y="552"/>
                </a:cubicBezTo>
                <a:cubicBezTo>
                  <a:pt x="144" y="552"/>
                  <a:pt x="144" y="552"/>
                  <a:pt x="144" y="552"/>
                </a:cubicBezTo>
                <a:cubicBezTo>
                  <a:pt x="139" y="551"/>
                  <a:pt x="139" y="551"/>
                  <a:pt x="139" y="551"/>
                </a:cubicBezTo>
                <a:cubicBezTo>
                  <a:pt x="142" y="551"/>
                  <a:pt x="142" y="551"/>
                  <a:pt x="142" y="551"/>
                </a:cubicBezTo>
                <a:cubicBezTo>
                  <a:pt x="141" y="551"/>
                  <a:pt x="139" y="550"/>
                  <a:pt x="138" y="550"/>
                </a:cubicBezTo>
                <a:cubicBezTo>
                  <a:pt x="136" y="550"/>
                  <a:pt x="136" y="550"/>
                  <a:pt x="136" y="550"/>
                </a:cubicBezTo>
                <a:cubicBezTo>
                  <a:pt x="133" y="549"/>
                  <a:pt x="133" y="549"/>
                  <a:pt x="133" y="549"/>
                </a:cubicBezTo>
                <a:cubicBezTo>
                  <a:pt x="135" y="549"/>
                  <a:pt x="135" y="549"/>
                  <a:pt x="135" y="549"/>
                </a:cubicBezTo>
                <a:cubicBezTo>
                  <a:pt x="134" y="548"/>
                  <a:pt x="134" y="548"/>
                  <a:pt x="133" y="548"/>
                </a:cubicBezTo>
                <a:cubicBezTo>
                  <a:pt x="132" y="548"/>
                  <a:pt x="132" y="548"/>
                  <a:pt x="132" y="548"/>
                </a:cubicBezTo>
                <a:cubicBezTo>
                  <a:pt x="131" y="546"/>
                  <a:pt x="131" y="546"/>
                  <a:pt x="131" y="546"/>
                </a:cubicBezTo>
                <a:cubicBezTo>
                  <a:pt x="133" y="546"/>
                  <a:pt x="133" y="546"/>
                  <a:pt x="133" y="546"/>
                </a:cubicBezTo>
                <a:cubicBezTo>
                  <a:pt x="133" y="546"/>
                  <a:pt x="134" y="546"/>
                  <a:pt x="135" y="545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7" y="544"/>
                  <a:pt x="137" y="544"/>
                  <a:pt x="137" y="544"/>
                </a:cubicBezTo>
                <a:cubicBezTo>
                  <a:pt x="138" y="544"/>
                  <a:pt x="139" y="543"/>
                  <a:pt x="140" y="543"/>
                </a:cubicBezTo>
                <a:cubicBezTo>
                  <a:pt x="137" y="543"/>
                  <a:pt x="137" y="543"/>
                  <a:pt x="137" y="543"/>
                </a:cubicBezTo>
                <a:cubicBezTo>
                  <a:pt x="142" y="541"/>
                  <a:pt x="142" y="541"/>
                  <a:pt x="142" y="541"/>
                </a:cubicBezTo>
                <a:cubicBezTo>
                  <a:pt x="144" y="541"/>
                  <a:pt x="144" y="541"/>
                  <a:pt x="144" y="541"/>
                </a:cubicBezTo>
                <a:cubicBezTo>
                  <a:pt x="146" y="541"/>
                  <a:pt x="148" y="540"/>
                  <a:pt x="150" y="540"/>
                </a:cubicBezTo>
                <a:cubicBezTo>
                  <a:pt x="146" y="540"/>
                  <a:pt x="146" y="540"/>
                  <a:pt x="146" y="540"/>
                </a:cubicBezTo>
                <a:cubicBezTo>
                  <a:pt x="152" y="539"/>
                  <a:pt x="152" y="539"/>
                  <a:pt x="152" y="539"/>
                </a:cubicBezTo>
                <a:cubicBezTo>
                  <a:pt x="157" y="538"/>
                  <a:pt x="157" y="538"/>
                  <a:pt x="157" y="538"/>
                </a:cubicBezTo>
                <a:cubicBezTo>
                  <a:pt x="161" y="538"/>
                  <a:pt x="166" y="537"/>
                  <a:pt x="170" y="536"/>
                </a:cubicBezTo>
                <a:cubicBezTo>
                  <a:pt x="174" y="536"/>
                  <a:pt x="178" y="535"/>
                  <a:pt x="181" y="535"/>
                </a:cubicBezTo>
                <a:cubicBezTo>
                  <a:pt x="185" y="535"/>
                  <a:pt x="185" y="535"/>
                  <a:pt x="185" y="535"/>
                </a:cubicBezTo>
                <a:cubicBezTo>
                  <a:pt x="186" y="535"/>
                  <a:pt x="186" y="535"/>
                  <a:pt x="186" y="535"/>
                </a:cubicBezTo>
                <a:cubicBezTo>
                  <a:pt x="186" y="534"/>
                  <a:pt x="186" y="534"/>
                  <a:pt x="186" y="534"/>
                </a:cubicBezTo>
                <a:cubicBezTo>
                  <a:pt x="181" y="534"/>
                  <a:pt x="176" y="534"/>
                  <a:pt x="169" y="535"/>
                </a:cubicBezTo>
                <a:cubicBezTo>
                  <a:pt x="163" y="536"/>
                  <a:pt x="154" y="537"/>
                  <a:pt x="147" y="539"/>
                </a:cubicBezTo>
                <a:cubicBezTo>
                  <a:pt x="139" y="541"/>
                  <a:pt x="132" y="543"/>
                  <a:pt x="130" y="546"/>
                </a:cubicBezTo>
                <a:cubicBezTo>
                  <a:pt x="130" y="547"/>
                  <a:pt x="130" y="547"/>
                  <a:pt x="130" y="547"/>
                </a:cubicBezTo>
                <a:cubicBezTo>
                  <a:pt x="130" y="547"/>
                  <a:pt x="130" y="547"/>
                  <a:pt x="130" y="547"/>
                </a:cubicBezTo>
                <a:cubicBezTo>
                  <a:pt x="133" y="550"/>
                  <a:pt x="141" y="553"/>
                  <a:pt x="149" y="554"/>
                </a:cubicBezTo>
                <a:cubicBezTo>
                  <a:pt x="158" y="556"/>
                  <a:pt x="167" y="556"/>
                  <a:pt x="174" y="555"/>
                </a:cubicBezTo>
                <a:cubicBezTo>
                  <a:pt x="175" y="555"/>
                  <a:pt x="176" y="555"/>
                  <a:pt x="176" y="554"/>
                </a:cubicBezTo>
                <a:cubicBezTo>
                  <a:pt x="177" y="553"/>
                  <a:pt x="177" y="553"/>
                  <a:pt x="177" y="553"/>
                </a:cubicBezTo>
                <a:cubicBezTo>
                  <a:pt x="176" y="553"/>
                  <a:pt x="175" y="553"/>
                  <a:pt x="174" y="553"/>
                </a:cubicBezTo>
                <a:close/>
                <a:moveTo>
                  <a:pt x="182" y="543"/>
                </a:moveTo>
                <a:cubicBezTo>
                  <a:pt x="166" y="545"/>
                  <a:pt x="150" y="547"/>
                  <a:pt x="133" y="546"/>
                </a:cubicBezTo>
                <a:cubicBezTo>
                  <a:pt x="132" y="547"/>
                  <a:pt x="132" y="547"/>
                  <a:pt x="132" y="547"/>
                </a:cubicBezTo>
                <a:cubicBezTo>
                  <a:pt x="132" y="547"/>
                  <a:pt x="132" y="547"/>
                  <a:pt x="133" y="547"/>
                </a:cubicBezTo>
                <a:cubicBezTo>
                  <a:pt x="133" y="548"/>
                  <a:pt x="133" y="548"/>
                  <a:pt x="133" y="548"/>
                </a:cubicBezTo>
                <a:cubicBezTo>
                  <a:pt x="150" y="548"/>
                  <a:pt x="166" y="546"/>
                  <a:pt x="181" y="544"/>
                </a:cubicBezTo>
                <a:lnTo>
                  <a:pt x="182" y="543"/>
                </a:lnTo>
                <a:close/>
                <a:moveTo>
                  <a:pt x="132" y="547"/>
                </a:moveTo>
                <a:cubicBezTo>
                  <a:pt x="132" y="547"/>
                  <a:pt x="132" y="547"/>
                  <a:pt x="133" y="546"/>
                </a:cubicBezTo>
                <a:cubicBezTo>
                  <a:pt x="131" y="546"/>
                  <a:pt x="131" y="546"/>
                  <a:pt x="131" y="546"/>
                </a:cubicBezTo>
                <a:cubicBezTo>
                  <a:pt x="132" y="548"/>
                  <a:pt x="132" y="548"/>
                  <a:pt x="132" y="548"/>
                </a:cubicBezTo>
                <a:cubicBezTo>
                  <a:pt x="133" y="548"/>
                  <a:pt x="133" y="548"/>
                  <a:pt x="133" y="548"/>
                </a:cubicBezTo>
                <a:cubicBezTo>
                  <a:pt x="133" y="547"/>
                  <a:pt x="133" y="547"/>
                  <a:pt x="133" y="547"/>
                </a:cubicBezTo>
                <a:cubicBezTo>
                  <a:pt x="132" y="547"/>
                  <a:pt x="132" y="547"/>
                  <a:pt x="132" y="547"/>
                </a:cubicBezTo>
                <a:close/>
                <a:moveTo>
                  <a:pt x="183" y="540"/>
                </a:moveTo>
                <a:cubicBezTo>
                  <a:pt x="169" y="543"/>
                  <a:pt x="153" y="544"/>
                  <a:pt x="137" y="544"/>
                </a:cubicBezTo>
                <a:cubicBezTo>
                  <a:pt x="136" y="544"/>
                  <a:pt x="135" y="545"/>
                  <a:pt x="135" y="545"/>
                </a:cubicBezTo>
                <a:cubicBezTo>
                  <a:pt x="151" y="545"/>
                  <a:pt x="167" y="544"/>
                  <a:pt x="183" y="541"/>
                </a:cubicBezTo>
                <a:lnTo>
                  <a:pt x="183" y="540"/>
                </a:lnTo>
                <a:close/>
                <a:moveTo>
                  <a:pt x="135" y="544"/>
                </a:moveTo>
                <a:cubicBezTo>
                  <a:pt x="132" y="545"/>
                  <a:pt x="132" y="545"/>
                  <a:pt x="132" y="545"/>
                </a:cubicBezTo>
                <a:cubicBezTo>
                  <a:pt x="135" y="545"/>
                  <a:pt x="135" y="545"/>
                  <a:pt x="135" y="545"/>
                </a:cubicBezTo>
                <a:cubicBezTo>
                  <a:pt x="135" y="545"/>
                  <a:pt x="136" y="544"/>
                  <a:pt x="137" y="544"/>
                </a:cubicBezTo>
                <a:lnTo>
                  <a:pt x="135" y="544"/>
                </a:lnTo>
                <a:close/>
                <a:moveTo>
                  <a:pt x="185" y="537"/>
                </a:moveTo>
                <a:cubicBezTo>
                  <a:pt x="172" y="540"/>
                  <a:pt x="158" y="541"/>
                  <a:pt x="144" y="541"/>
                </a:cubicBezTo>
                <a:cubicBezTo>
                  <a:pt x="143" y="542"/>
                  <a:pt x="141" y="542"/>
                  <a:pt x="140" y="543"/>
                </a:cubicBezTo>
                <a:cubicBezTo>
                  <a:pt x="155" y="542"/>
                  <a:pt x="170" y="541"/>
                  <a:pt x="184" y="538"/>
                </a:cubicBezTo>
                <a:lnTo>
                  <a:pt x="185" y="537"/>
                </a:lnTo>
                <a:close/>
                <a:moveTo>
                  <a:pt x="142" y="541"/>
                </a:moveTo>
                <a:cubicBezTo>
                  <a:pt x="137" y="543"/>
                  <a:pt x="137" y="543"/>
                  <a:pt x="137" y="543"/>
                </a:cubicBezTo>
                <a:cubicBezTo>
                  <a:pt x="140" y="543"/>
                  <a:pt x="140" y="543"/>
                  <a:pt x="140" y="543"/>
                </a:cubicBezTo>
                <a:cubicBezTo>
                  <a:pt x="141" y="542"/>
                  <a:pt x="143" y="542"/>
                  <a:pt x="144" y="541"/>
                </a:cubicBezTo>
                <a:lnTo>
                  <a:pt x="142" y="541"/>
                </a:lnTo>
                <a:close/>
                <a:moveTo>
                  <a:pt x="185" y="536"/>
                </a:moveTo>
                <a:cubicBezTo>
                  <a:pt x="184" y="535"/>
                  <a:pt x="183" y="535"/>
                  <a:pt x="181" y="535"/>
                </a:cubicBezTo>
                <a:cubicBezTo>
                  <a:pt x="173" y="537"/>
                  <a:pt x="165" y="538"/>
                  <a:pt x="157" y="538"/>
                </a:cubicBezTo>
                <a:cubicBezTo>
                  <a:pt x="154" y="539"/>
                  <a:pt x="152" y="539"/>
                  <a:pt x="150" y="540"/>
                </a:cubicBezTo>
                <a:cubicBezTo>
                  <a:pt x="162" y="539"/>
                  <a:pt x="174" y="538"/>
                  <a:pt x="185" y="536"/>
                </a:cubicBezTo>
                <a:close/>
                <a:moveTo>
                  <a:pt x="152" y="539"/>
                </a:moveTo>
                <a:cubicBezTo>
                  <a:pt x="146" y="540"/>
                  <a:pt x="146" y="540"/>
                  <a:pt x="146" y="540"/>
                </a:cubicBezTo>
                <a:cubicBezTo>
                  <a:pt x="150" y="540"/>
                  <a:pt x="150" y="540"/>
                  <a:pt x="150" y="540"/>
                </a:cubicBezTo>
                <a:cubicBezTo>
                  <a:pt x="152" y="539"/>
                  <a:pt x="154" y="539"/>
                  <a:pt x="157" y="538"/>
                </a:cubicBezTo>
                <a:lnTo>
                  <a:pt x="152" y="539"/>
                </a:lnTo>
                <a:close/>
                <a:moveTo>
                  <a:pt x="186" y="535"/>
                </a:moveTo>
                <a:cubicBezTo>
                  <a:pt x="185" y="535"/>
                  <a:pt x="185" y="535"/>
                  <a:pt x="185" y="535"/>
                </a:cubicBezTo>
                <a:cubicBezTo>
                  <a:pt x="181" y="535"/>
                  <a:pt x="181" y="535"/>
                  <a:pt x="181" y="535"/>
                </a:cubicBezTo>
                <a:cubicBezTo>
                  <a:pt x="183" y="535"/>
                  <a:pt x="184" y="535"/>
                  <a:pt x="185" y="536"/>
                </a:cubicBezTo>
                <a:lnTo>
                  <a:pt x="186" y="535"/>
                </a:lnTo>
                <a:close/>
                <a:moveTo>
                  <a:pt x="178" y="550"/>
                </a:moveTo>
                <a:cubicBezTo>
                  <a:pt x="170" y="552"/>
                  <a:pt x="161" y="553"/>
                  <a:pt x="153" y="553"/>
                </a:cubicBezTo>
                <a:cubicBezTo>
                  <a:pt x="155" y="554"/>
                  <a:pt x="158" y="554"/>
                  <a:pt x="160" y="554"/>
                </a:cubicBezTo>
                <a:cubicBezTo>
                  <a:pt x="166" y="553"/>
                  <a:pt x="172" y="553"/>
                  <a:pt x="178" y="552"/>
                </a:cubicBezTo>
                <a:lnTo>
                  <a:pt x="178" y="550"/>
                </a:lnTo>
                <a:close/>
                <a:moveTo>
                  <a:pt x="147" y="554"/>
                </a:moveTo>
                <a:cubicBezTo>
                  <a:pt x="150" y="554"/>
                  <a:pt x="153" y="554"/>
                  <a:pt x="156" y="554"/>
                </a:cubicBezTo>
                <a:cubicBezTo>
                  <a:pt x="160" y="554"/>
                  <a:pt x="160" y="554"/>
                  <a:pt x="160" y="554"/>
                </a:cubicBezTo>
                <a:cubicBezTo>
                  <a:pt x="158" y="554"/>
                  <a:pt x="155" y="554"/>
                  <a:pt x="153" y="553"/>
                </a:cubicBezTo>
                <a:lnTo>
                  <a:pt x="147" y="554"/>
                </a:lnTo>
                <a:close/>
                <a:moveTo>
                  <a:pt x="179" y="548"/>
                </a:moveTo>
                <a:cubicBezTo>
                  <a:pt x="167" y="550"/>
                  <a:pt x="155" y="551"/>
                  <a:pt x="142" y="551"/>
                </a:cubicBezTo>
                <a:cubicBezTo>
                  <a:pt x="143" y="552"/>
                  <a:pt x="145" y="552"/>
                  <a:pt x="146" y="552"/>
                </a:cubicBezTo>
                <a:cubicBezTo>
                  <a:pt x="157" y="552"/>
                  <a:pt x="168" y="551"/>
                  <a:pt x="179" y="549"/>
                </a:cubicBezTo>
                <a:lnTo>
                  <a:pt x="179" y="548"/>
                </a:lnTo>
                <a:close/>
                <a:moveTo>
                  <a:pt x="139" y="551"/>
                </a:moveTo>
                <a:cubicBezTo>
                  <a:pt x="144" y="552"/>
                  <a:pt x="144" y="552"/>
                  <a:pt x="144" y="552"/>
                </a:cubicBezTo>
                <a:cubicBezTo>
                  <a:pt x="146" y="552"/>
                  <a:pt x="146" y="552"/>
                  <a:pt x="146" y="552"/>
                </a:cubicBezTo>
                <a:cubicBezTo>
                  <a:pt x="145" y="552"/>
                  <a:pt x="143" y="552"/>
                  <a:pt x="142" y="551"/>
                </a:cubicBezTo>
                <a:lnTo>
                  <a:pt x="139" y="551"/>
                </a:lnTo>
                <a:close/>
                <a:moveTo>
                  <a:pt x="181" y="545"/>
                </a:moveTo>
                <a:cubicBezTo>
                  <a:pt x="166" y="548"/>
                  <a:pt x="151" y="549"/>
                  <a:pt x="135" y="549"/>
                </a:cubicBezTo>
                <a:cubicBezTo>
                  <a:pt x="136" y="549"/>
                  <a:pt x="137" y="550"/>
                  <a:pt x="138" y="550"/>
                </a:cubicBezTo>
                <a:cubicBezTo>
                  <a:pt x="152" y="550"/>
                  <a:pt x="167" y="549"/>
                  <a:pt x="180" y="546"/>
                </a:cubicBezTo>
                <a:lnTo>
                  <a:pt x="181" y="545"/>
                </a:lnTo>
                <a:close/>
                <a:moveTo>
                  <a:pt x="133" y="549"/>
                </a:moveTo>
                <a:cubicBezTo>
                  <a:pt x="136" y="550"/>
                  <a:pt x="136" y="550"/>
                  <a:pt x="136" y="550"/>
                </a:cubicBezTo>
                <a:cubicBezTo>
                  <a:pt x="138" y="550"/>
                  <a:pt x="138" y="550"/>
                  <a:pt x="138" y="550"/>
                </a:cubicBezTo>
                <a:cubicBezTo>
                  <a:pt x="137" y="550"/>
                  <a:pt x="136" y="549"/>
                  <a:pt x="135" y="549"/>
                </a:cubicBezTo>
                <a:lnTo>
                  <a:pt x="133" y="549"/>
                </a:lnTo>
                <a:close/>
                <a:moveTo>
                  <a:pt x="197" y="501"/>
                </a:moveTo>
                <a:cubicBezTo>
                  <a:pt x="196" y="498"/>
                  <a:pt x="195" y="494"/>
                  <a:pt x="194" y="490"/>
                </a:cubicBezTo>
                <a:cubicBezTo>
                  <a:pt x="193" y="486"/>
                  <a:pt x="193" y="486"/>
                  <a:pt x="193" y="486"/>
                </a:cubicBezTo>
                <a:cubicBezTo>
                  <a:pt x="192" y="481"/>
                  <a:pt x="192" y="481"/>
                  <a:pt x="192" y="481"/>
                </a:cubicBezTo>
                <a:cubicBezTo>
                  <a:pt x="193" y="484"/>
                  <a:pt x="193" y="484"/>
                  <a:pt x="193" y="484"/>
                </a:cubicBezTo>
                <a:cubicBezTo>
                  <a:pt x="193" y="482"/>
                  <a:pt x="193" y="480"/>
                  <a:pt x="193" y="479"/>
                </a:cubicBezTo>
                <a:cubicBezTo>
                  <a:pt x="192" y="477"/>
                  <a:pt x="192" y="477"/>
                  <a:pt x="192" y="477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193" y="475"/>
                  <a:pt x="193" y="475"/>
                  <a:pt x="193" y="475"/>
                </a:cubicBezTo>
                <a:cubicBezTo>
                  <a:pt x="193" y="474"/>
                  <a:pt x="193" y="473"/>
                  <a:pt x="193" y="472"/>
                </a:cubicBezTo>
                <a:cubicBezTo>
                  <a:pt x="193" y="470"/>
                  <a:pt x="193" y="470"/>
                  <a:pt x="193" y="470"/>
                </a:cubicBezTo>
                <a:cubicBezTo>
                  <a:pt x="193" y="468"/>
                  <a:pt x="193" y="468"/>
                  <a:pt x="193" y="468"/>
                </a:cubicBezTo>
                <a:cubicBezTo>
                  <a:pt x="194" y="469"/>
                  <a:pt x="194" y="469"/>
                  <a:pt x="194" y="469"/>
                </a:cubicBezTo>
                <a:cubicBezTo>
                  <a:pt x="194" y="468"/>
                  <a:pt x="194" y="468"/>
                  <a:pt x="194" y="467"/>
                </a:cubicBezTo>
                <a:cubicBezTo>
                  <a:pt x="194" y="466"/>
                  <a:pt x="194" y="466"/>
                  <a:pt x="194" y="466"/>
                </a:cubicBezTo>
                <a:cubicBezTo>
                  <a:pt x="195" y="466"/>
                  <a:pt x="195" y="466"/>
                  <a:pt x="195" y="466"/>
                </a:cubicBezTo>
                <a:cubicBezTo>
                  <a:pt x="195" y="467"/>
                  <a:pt x="195" y="467"/>
                  <a:pt x="195" y="467"/>
                </a:cubicBezTo>
                <a:cubicBezTo>
                  <a:pt x="196" y="467"/>
                  <a:pt x="196" y="467"/>
                  <a:pt x="197" y="468"/>
                </a:cubicBezTo>
                <a:cubicBezTo>
                  <a:pt x="196" y="466"/>
                  <a:pt x="196" y="466"/>
                  <a:pt x="196" y="466"/>
                </a:cubicBezTo>
                <a:cubicBezTo>
                  <a:pt x="198" y="468"/>
                  <a:pt x="198" y="468"/>
                  <a:pt x="198" y="468"/>
                </a:cubicBezTo>
                <a:cubicBezTo>
                  <a:pt x="198" y="469"/>
                  <a:pt x="198" y="469"/>
                  <a:pt x="198" y="469"/>
                </a:cubicBezTo>
                <a:cubicBezTo>
                  <a:pt x="199" y="470"/>
                  <a:pt x="199" y="471"/>
                  <a:pt x="200" y="472"/>
                </a:cubicBezTo>
                <a:cubicBezTo>
                  <a:pt x="199" y="469"/>
                  <a:pt x="199" y="469"/>
                  <a:pt x="199" y="469"/>
                </a:cubicBezTo>
                <a:cubicBezTo>
                  <a:pt x="201" y="473"/>
                  <a:pt x="201" y="473"/>
                  <a:pt x="201" y="473"/>
                </a:cubicBezTo>
                <a:cubicBezTo>
                  <a:pt x="201" y="474"/>
                  <a:pt x="201" y="474"/>
                  <a:pt x="201" y="474"/>
                </a:cubicBezTo>
                <a:cubicBezTo>
                  <a:pt x="202" y="476"/>
                  <a:pt x="203" y="477"/>
                  <a:pt x="204" y="479"/>
                </a:cubicBezTo>
                <a:cubicBezTo>
                  <a:pt x="203" y="474"/>
                  <a:pt x="203" y="474"/>
                  <a:pt x="203" y="474"/>
                </a:cubicBezTo>
                <a:cubicBezTo>
                  <a:pt x="203" y="476"/>
                  <a:pt x="204" y="478"/>
                  <a:pt x="206" y="480"/>
                </a:cubicBezTo>
                <a:cubicBezTo>
                  <a:pt x="207" y="484"/>
                  <a:pt x="207" y="484"/>
                  <a:pt x="207" y="484"/>
                </a:cubicBezTo>
                <a:cubicBezTo>
                  <a:pt x="209" y="488"/>
                  <a:pt x="209" y="488"/>
                  <a:pt x="209" y="488"/>
                </a:cubicBezTo>
                <a:cubicBezTo>
                  <a:pt x="210" y="486"/>
                  <a:pt x="210" y="486"/>
                  <a:pt x="210" y="486"/>
                </a:cubicBezTo>
                <a:cubicBezTo>
                  <a:pt x="205" y="477"/>
                  <a:pt x="200" y="468"/>
                  <a:pt x="196" y="465"/>
                </a:cubicBezTo>
                <a:cubicBezTo>
                  <a:pt x="196" y="465"/>
                  <a:pt x="195" y="465"/>
                  <a:pt x="195" y="465"/>
                </a:cubicBezTo>
                <a:cubicBezTo>
                  <a:pt x="194" y="465"/>
                  <a:pt x="194" y="465"/>
                  <a:pt x="194" y="465"/>
                </a:cubicBezTo>
                <a:cubicBezTo>
                  <a:pt x="194" y="465"/>
                  <a:pt x="194" y="465"/>
                  <a:pt x="194" y="465"/>
                </a:cubicBezTo>
                <a:cubicBezTo>
                  <a:pt x="192" y="468"/>
                  <a:pt x="191" y="475"/>
                  <a:pt x="192" y="482"/>
                </a:cubicBezTo>
                <a:cubicBezTo>
                  <a:pt x="192" y="489"/>
                  <a:pt x="194" y="496"/>
                  <a:pt x="196" y="502"/>
                </a:cubicBezTo>
                <a:cubicBezTo>
                  <a:pt x="197" y="504"/>
                  <a:pt x="198" y="506"/>
                  <a:pt x="199" y="508"/>
                </a:cubicBezTo>
                <a:cubicBezTo>
                  <a:pt x="200" y="507"/>
                  <a:pt x="200" y="507"/>
                  <a:pt x="200" y="507"/>
                </a:cubicBezTo>
                <a:cubicBezTo>
                  <a:pt x="199" y="505"/>
                  <a:pt x="198" y="503"/>
                  <a:pt x="197" y="501"/>
                </a:cubicBezTo>
                <a:close/>
                <a:moveTo>
                  <a:pt x="205" y="497"/>
                </a:moveTo>
                <a:cubicBezTo>
                  <a:pt x="201" y="487"/>
                  <a:pt x="197" y="477"/>
                  <a:pt x="195" y="467"/>
                </a:cubicBezTo>
                <a:cubicBezTo>
                  <a:pt x="195" y="467"/>
                  <a:pt x="195" y="467"/>
                  <a:pt x="195" y="467"/>
                </a:cubicBezTo>
                <a:cubicBezTo>
                  <a:pt x="195" y="467"/>
                  <a:pt x="195" y="466"/>
                  <a:pt x="195" y="466"/>
                </a:cubicBezTo>
                <a:cubicBezTo>
                  <a:pt x="195" y="467"/>
                  <a:pt x="194" y="467"/>
                  <a:pt x="194" y="467"/>
                </a:cubicBezTo>
                <a:cubicBezTo>
                  <a:pt x="197" y="477"/>
                  <a:pt x="200" y="488"/>
                  <a:pt x="204" y="498"/>
                </a:cubicBezTo>
                <a:lnTo>
                  <a:pt x="205" y="497"/>
                </a:lnTo>
                <a:close/>
                <a:moveTo>
                  <a:pt x="195" y="467"/>
                </a:moveTo>
                <a:cubicBezTo>
                  <a:pt x="195" y="467"/>
                  <a:pt x="195" y="467"/>
                  <a:pt x="195" y="467"/>
                </a:cubicBezTo>
                <a:cubicBezTo>
                  <a:pt x="195" y="466"/>
                  <a:pt x="195" y="466"/>
                  <a:pt x="195" y="466"/>
                </a:cubicBezTo>
                <a:cubicBezTo>
                  <a:pt x="194" y="466"/>
                  <a:pt x="194" y="466"/>
                  <a:pt x="194" y="466"/>
                </a:cubicBezTo>
                <a:cubicBezTo>
                  <a:pt x="194" y="467"/>
                  <a:pt x="194" y="467"/>
                  <a:pt x="194" y="467"/>
                </a:cubicBezTo>
                <a:cubicBezTo>
                  <a:pt x="194" y="467"/>
                  <a:pt x="195" y="467"/>
                  <a:pt x="195" y="466"/>
                </a:cubicBezTo>
                <a:cubicBezTo>
                  <a:pt x="195" y="466"/>
                  <a:pt x="195" y="467"/>
                  <a:pt x="195" y="467"/>
                </a:cubicBezTo>
                <a:close/>
                <a:moveTo>
                  <a:pt x="203" y="499"/>
                </a:moveTo>
                <a:cubicBezTo>
                  <a:pt x="199" y="489"/>
                  <a:pt x="196" y="479"/>
                  <a:pt x="194" y="469"/>
                </a:cubicBezTo>
                <a:cubicBezTo>
                  <a:pt x="193" y="470"/>
                  <a:pt x="193" y="471"/>
                  <a:pt x="193" y="472"/>
                </a:cubicBezTo>
                <a:cubicBezTo>
                  <a:pt x="196" y="481"/>
                  <a:pt x="199" y="491"/>
                  <a:pt x="203" y="501"/>
                </a:cubicBezTo>
                <a:lnTo>
                  <a:pt x="203" y="499"/>
                </a:lnTo>
                <a:close/>
                <a:moveTo>
                  <a:pt x="193" y="468"/>
                </a:moveTo>
                <a:cubicBezTo>
                  <a:pt x="193" y="470"/>
                  <a:pt x="193" y="470"/>
                  <a:pt x="193" y="470"/>
                </a:cubicBezTo>
                <a:cubicBezTo>
                  <a:pt x="193" y="472"/>
                  <a:pt x="193" y="472"/>
                  <a:pt x="193" y="472"/>
                </a:cubicBezTo>
                <a:cubicBezTo>
                  <a:pt x="193" y="471"/>
                  <a:pt x="193" y="470"/>
                  <a:pt x="194" y="469"/>
                </a:cubicBezTo>
                <a:lnTo>
                  <a:pt x="193" y="468"/>
                </a:lnTo>
                <a:close/>
                <a:moveTo>
                  <a:pt x="202" y="502"/>
                </a:moveTo>
                <a:cubicBezTo>
                  <a:pt x="198" y="493"/>
                  <a:pt x="195" y="484"/>
                  <a:pt x="193" y="475"/>
                </a:cubicBezTo>
                <a:cubicBezTo>
                  <a:pt x="193" y="476"/>
                  <a:pt x="193" y="477"/>
                  <a:pt x="193" y="479"/>
                </a:cubicBezTo>
                <a:cubicBezTo>
                  <a:pt x="195" y="487"/>
                  <a:pt x="198" y="495"/>
                  <a:pt x="201" y="503"/>
                </a:cubicBezTo>
                <a:lnTo>
                  <a:pt x="202" y="502"/>
                </a:lnTo>
                <a:close/>
                <a:moveTo>
                  <a:pt x="192" y="472"/>
                </a:moveTo>
                <a:cubicBezTo>
                  <a:pt x="192" y="477"/>
                  <a:pt x="192" y="477"/>
                  <a:pt x="192" y="477"/>
                </a:cubicBezTo>
                <a:cubicBezTo>
                  <a:pt x="193" y="479"/>
                  <a:pt x="193" y="479"/>
                  <a:pt x="193" y="479"/>
                </a:cubicBezTo>
                <a:cubicBezTo>
                  <a:pt x="193" y="477"/>
                  <a:pt x="193" y="476"/>
                  <a:pt x="193" y="475"/>
                </a:cubicBezTo>
                <a:lnTo>
                  <a:pt x="192" y="472"/>
                </a:lnTo>
                <a:close/>
                <a:moveTo>
                  <a:pt x="201" y="505"/>
                </a:moveTo>
                <a:cubicBezTo>
                  <a:pt x="198" y="498"/>
                  <a:pt x="195" y="491"/>
                  <a:pt x="193" y="484"/>
                </a:cubicBezTo>
                <a:cubicBezTo>
                  <a:pt x="193" y="486"/>
                  <a:pt x="194" y="488"/>
                  <a:pt x="194" y="490"/>
                </a:cubicBezTo>
                <a:cubicBezTo>
                  <a:pt x="196" y="495"/>
                  <a:pt x="198" y="501"/>
                  <a:pt x="200" y="506"/>
                </a:cubicBezTo>
                <a:lnTo>
                  <a:pt x="201" y="505"/>
                </a:lnTo>
                <a:close/>
                <a:moveTo>
                  <a:pt x="192" y="481"/>
                </a:moveTo>
                <a:cubicBezTo>
                  <a:pt x="193" y="486"/>
                  <a:pt x="193" y="486"/>
                  <a:pt x="193" y="486"/>
                </a:cubicBezTo>
                <a:cubicBezTo>
                  <a:pt x="194" y="490"/>
                  <a:pt x="194" y="490"/>
                  <a:pt x="194" y="490"/>
                </a:cubicBezTo>
                <a:cubicBezTo>
                  <a:pt x="194" y="488"/>
                  <a:pt x="193" y="486"/>
                  <a:pt x="193" y="484"/>
                </a:cubicBezTo>
                <a:lnTo>
                  <a:pt x="192" y="481"/>
                </a:lnTo>
                <a:close/>
                <a:moveTo>
                  <a:pt x="208" y="489"/>
                </a:moveTo>
                <a:cubicBezTo>
                  <a:pt x="207" y="484"/>
                  <a:pt x="207" y="484"/>
                  <a:pt x="207" y="484"/>
                </a:cubicBezTo>
                <a:cubicBezTo>
                  <a:pt x="206" y="482"/>
                  <a:pt x="205" y="480"/>
                  <a:pt x="204" y="479"/>
                </a:cubicBezTo>
                <a:cubicBezTo>
                  <a:pt x="205" y="482"/>
                  <a:pt x="206" y="486"/>
                  <a:pt x="208" y="490"/>
                </a:cubicBezTo>
                <a:lnTo>
                  <a:pt x="208" y="489"/>
                </a:lnTo>
                <a:close/>
                <a:moveTo>
                  <a:pt x="206" y="480"/>
                </a:moveTo>
                <a:cubicBezTo>
                  <a:pt x="204" y="478"/>
                  <a:pt x="203" y="476"/>
                  <a:pt x="203" y="474"/>
                </a:cubicBezTo>
                <a:cubicBezTo>
                  <a:pt x="204" y="479"/>
                  <a:pt x="204" y="479"/>
                  <a:pt x="204" y="479"/>
                </a:cubicBezTo>
                <a:cubicBezTo>
                  <a:pt x="205" y="480"/>
                  <a:pt x="206" y="482"/>
                  <a:pt x="207" y="484"/>
                </a:cubicBezTo>
                <a:lnTo>
                  <a:pt x="206" y="480"/>
                </a:lnTo>
                <a:close/>
                <a:moveTo>
                  <a:pt x="207" y="491"/>
                </a:moveTo>
                <a:cubicBezTo>
                  <a:pt x="205" y="486"/>
                  <a:pt x="203" y="480"/>
                  <a:pt x="201" y="474"/>
                </a:cubicBezTo>
                <a:cubicBezTo>
                  <a:pt x="201" y="473"/>
                  <a:pt x="200" y="473"/>
                  <a:pt x="200" y="472"/>
                </a:cubicBezTo>
                <a:cubicBezTo>
                  <a:pt x="202" y="479"/>
                  <a:pt x="204" y="486"/>
                  <a:pt x="207" y="493"/>
                </a:cubicBezTo>
                <a:lnTo>
                  <a:pt x="207" y="491"/>
                </a:lnTo>
                <a:close/>
                <a:moveTo>
                  <a:pt x="201" y="473"/>
                </a:moveTo>
                <a:cubicBezTo>
                  <a:pt x="199" y="469"/>
                  <a:pt x="199" y="469"/>
                  <a:pt x="199" y="469"/>
                </a:cubicBezTo>
                <a:cubicBezTo>
                  <a:pt x="200" y="472"/>
                  <a:pt x="200" y="472"/>
                  <a:pt x="200" y="472"/>
                </a:cubicBezTo>
                <a:cubicBezTo>
                  <a:pt x="200" y="473"/>
                  <a:pt x="201" y="473"/>
                  <a:pt x="201" y="474"/>
                </a:cubicBezTo>
                <a:lnTo>
                  <a:pt x="201" y="473"/>
                </a:lnTo>
                <a:close/>
                <a:moveTo>
                  <a:pt x="206" y="494"/>
                </a:moveTo>
                <a:cubicBezTo>
                  <a:pt x="203" y="486"/>
                  <a:pt x="200" y="478"/>
                  <a:pt x="198" y="469"/>
                </a:cubicBezTo>
                <a:cubicBezTo>
                  <a:pt x="198" y="469"/>
                  <a:pt x="197" y="468"/>
                  <a:pt x="197" y="468"/>
                </a:cubicBezTo>
                <a:cubicBezTo>
                  <a:pt x="199" y="477"/>
                  <a:pt x="202" y="486"/>
                  <a:pt x="205" y="495"/>
                </a:cubicBezTo>
                <a:lnTo>
                  <a:pt x="206" y="494"/>
                </a:lnTo>
                <a:close/>
                <a:moveTo>
                  <a:pt x="198" y="468"/>
                </a:moveTo>
                <a:cubicBezTo>
                  <a:pt x="196" y="466"/>
                  <a:pt x="196" y="466"/>
                  <a:pt x="196" y="466"/>
                </a:cubicBezTo>
                <a:cubicBezTo>
                  <a:pt x="197" y="468"/>
                  <a:pt x="197" y="468"/>
                  <a:pt x="197" y="468"/>
                </a:cubicBezTo>
                <a:cubicBezTo>
                  <a:pt x="197" y="468"/>
                  <a:pt x="198" y="469"/>
                  <a:pt x="198" y="469"/>
                </a:cubicBezTo>
                <a:lnTo>
                  <a:pt x="198" y="468"/>
                </a:lnTo>
                <a:close/>
                <a:moveTo>
                  <a:pt x="152" y="516"/>
                </a:moveTo>
                <a:cubicBezTo>
                  <a:pt x="153" y="516"/>
                  <a:pt x="153" y="516"/>
                  <a:pt x="153" y="516"/>
                </a:cubicBezTo>
                <a:cubicBezTo>
                  <a:pt x="152" y="517"/>
                  <a:pt x="152" y="517"/>
                  <a:pt x="152" y="517"/>
                </a:cubicBezTo>
                <a:cubicBezTo>
                  <a:pt x="151" y="517"/>
                  <a:pt x="151" y="517"/>
                  <a:pt x="151" y="517"/>
                </a:cubicBezTo>
                <a:cubicBezTo>
                  <a:pt x="150" y="518"/>
                  <a:pt x="149" y="518"/>
                  <a:pt x="149" y="518"/>
                </a:cubicBezTo>
                <a:cubicBezTo>
                  <a:pt x="151" y="518"/>
                  <a:pt x="151" y="518"/>
                  <a:pt x="151" y="518"/>
                </a:cubicBezTo>
                <a:cubicBezTo>
                  <a:pt x="148" y="519"/>
                  <a:pt x="148" y="519"/>
                  <a:pt x="148" y="519"/>
                </a:cubicBezTo>
                <a:cubicBezTo>
                  <a:pt x="146" y="520"/>
                  <a:pt x="146" y="520"/>
                  <a:pt x="146" y="520"/>
                </a:cubicBezTo>
                <a:cubicBezTo>
                  <a:pt x="145" y="520"/>
                  <a:pt x="144" y="520"/>
                  <a:pt x="143" y="521"/>
                </a:cubicBezTo>
                <a:cubicBezTo>
                  <a:pt x="146" y="521"/>
                  <a:pt x="146" y="521"/>
                  <a:pt x="146" y="521"/>
                </a:cubicBezTo>
                <a:cubicBezTo>
                  <a:pt x="141" y="522"/>
                  <a:pt x="141" y="522"/>
                  <a:pt x="141" y="522"/>
                </a:cubicBezTo>
                <a:cubicBezTo>
                  <a:pt x="137" y="522"/>
                  <a:pt x="137" y="522"/>
                  <a:pt x="137" y="522"/>
                </a:cubicBezTo>
                <a:cubicBezTo>
                  <a:pt x="135" y="522"/>
                  <a:pt x="132" y="523"/>
                  <a:pt x="129" y="522"/>
                </a:cubicBezTo>
                <a:cubicBezTo>
                  <a:pt x="128" y="524"/>
                  <a:pt x="128" y="524"/>
                  <a:pt x="128" y="524"/>
                </a:cubicBezTo>
                <a:cubicBezTo>
                  <a:pt x="142" y="524"/>
                  <a:pt x="152" y="520"/>
                  <a:pt x="155" y="514"/>
                </a:cubicBezTo>
                <a:cubicBezTo>
                  <a:pt x="153" y="515"/>
                  <a:pt x="153" y="515"/>
                  <a:pt x="153" y="515"/>
                </a:cubicBezTo>
                <a:cubicBezTo>
                  <a:pt x="153" y="515"/>
                  <a:pt x="152" y="515"/>
                  <a:pt x="152" y="516"/>
                </a:cubicBezTo>
                <a:close/>
                <a:moveTo>
                  <a:pt x="145" y="508"/>
                </a:moveTo>
                <a:cubicBezTo>
                  <a:pt x="142" y="508"/>
                  <a:pt x="142" y="508"/>
                  <a:pt x="142" y="508"/>
                </a:cubicBezTo>
                <a:cubicBezTo>
                  <a:pt x="143" y="508"/>
                  <a:pt x="144" y="509"/>
                  <a:pt x="145" y="509"/>
                </a:cubicBezTo>
                <a:cubicBezTo>
                  <a:pt x="147" y="509"/>
                  <a:pt x="147" y="509"/>
                  <a:pt x="147" y="509"/>
                </a:cubicBezTo>
                <a:cubicBezTo>
                  <a:pt x="150" y="510"/>
                  <a:pt x="150" y="510"/>
                  <a:pt x="150" y="510"/>
                </a:cubicBezTo>
                <a:cubicBezTo>
                  <a:pt x="148" y="510"/>
                  <a:pt x="148" y="510"/>
                  <a:pt x="148" y="510"/>
                </a:cubicBezTo>
                <a:cubicBezTo>
                  <a:pt x="149" y="510"/>
                  <a:pt x="149" y="511"/>
                  <a:pt x="150" y="511"/>
                </a:cubicBezTo>
                <a:cubicBezTo>
                  <a:pt x="151" y="511"/>
                  <a:pt x="151" y="511"/>
                  <a:pt x="151" y="511"/>
                </a:cubicBezTo>
                <a:cubicBezTo>
                  <a:pt x="153" y="512"/>
                  <a:pt x="153" y="512"/>
                  <a:pt x="153" y="512"/>
                </a:cubicBezTo>
                <a:cubicBezTo>
                  <a:pt x="152" y="512"/>
                  <a:pt x="152" y="512"/>
                  <a:pt x="152" y="512"/>
                </a:cubicBezTo>
                <a:cubicBezTo>
                  <a:pt x="152" y="513"/>
                  <a:pt x="153" y="513"/>
                  <a:pt x="153" y="513"/>
                </a:cubicBezTo>
                <a:cubicBezTo>
                  <a:pt x="155" y="513"/>
                  <a:pt x="155" y="513"/>
                  <a:pt x="155" y="513"/>
                </a:cubicBezTo>
                <a:cubicBezTo>
                  <a:pt x="154" y="512"/>
                  <a:pt x="153" y="511"/>
                  <a:pt x="152" y="511"/>
                </a:cubicBezTo>
                <a:cubicBezTo>
                  <a:pt x="152" y="511"/>
                  <a:pt x="152" y="511"/>
                  <a:pt x="152" y="511"/>
                </a:cubicBezTo>
                <a:cubicBezTo>
                  <a:pt x="149" y="509"/>
                  <a:pt x="146" y="507"/>
                  <a:pt x="142" y="506"/>
                </a:cubicBezTo>
                <a:cubicBezTo>
                  <a:pt x="141" y="507"/>
                  <a:pt x="141" y="507"/>
                  <a:pt x="141" y="507"/>
                </a:cubicBezTo>
                <a:lnTo>
                  <a:pt x="145" y="508"/>
                </a:lnTo>
                <a:close/>
                <a:moveTo>
                  <a:pt x="155" y="513"/>
                </a:moveTo>
                <a:cubicBezTo>
                  <a:pt x="155" y="514"/>
                  <a:pt x="155" y="514"/>
                  <a:pt x="155" y="514"/>
                </a:cubicBezTo>
                <a:cubicBezTo>
                  <a:pt x="155" y="514"/>
                  <a:pt x="155" y="514"/>
                  <a:pt x="155" y="514"/>
                </a:cubicBezTo>
                <a:cubicBezTo>
                  <a:pt x="155" y="514"/>
                  <a:pt x="155" y="514"/>
                  <a:pt x="155" y="514"/>
                </a:cubicBezTo>
                <a:cubicBezTo>
                  <a:pt x="155" y="514"/>
                  <a:pt x="155" y="514"/>
                  <a:pt x="155" y="514"/>
                </a:cubicBezTo>
                <a:cubicBezTo>
                  <a:pt x="160" y="514"/>
                  <a:pt x="165" y="514"/>
                  <a:pt x="170" y="513"/>
                </a:cubicBezTo>
                <a:cubicBezTo>
                  <a:pt x="168" y="512"/>
                  <a:pt x="168" y="512"/>
                  <a:pt x="168" y="512"/>
                </a:cubicBezTo>
                <a:cubicBezTo>
                  <a:pt x="164" y="513"/>
                  <a:pt x="159" y="513"/>
                  <a:pt x="155" y="513"/>
                </a:cubicBezTo>
                <a:close/>
                <a:moveTo>
                  <a:pt x="135" y="515"/>
                </a:moveTo>
                <a:cubicBezTo>
                  <a:pt x="141" y="515"/>
                  <a:pt x="147" y="515"/>
                  <a:pt x="153" y="515"/>
                </a:cubicBezTo>
                <a:cubicBezTo>
                  <a:pt x="153" y="514"/>
                  <a:pt x="153" y="514"/>
                  <a:pt x="153" y="514"/>
                </a:cubicBezTo>
                <a:cubicBezTo>
                  <a:pt x="153" y="513"/>
                  <a:pt x="153" y="513"/>
                  <a:pt x="153" y="513"/>
                </a:cubicBezTo>
                <a:cubicBezTo>
                  <a:pt x="147" y="514"/>
                  <a:pt x="142" y="514"/>
                  <a:pt x="136" y="514"/>
                </a:cubicBezTo>
                <a:lnTo>
                  <a:pt x="135" y="515"/>
                </a:lnTo>
                <a:close/>
                <a:moveTo>
                  <a:pt x="155" y="514"/>
                </a:moveTo>
                <a:cubicBezTo>
                  <a:pt x="155" y="514"/>
                  <a:pt x="155" y="514"/>
                  <a:pt x="155" y="514"/>
                </a:cubicBezTo>
                <a:cubicBezTo>
                  <a:pt x="155" y="513"/>
                  <a:pt x="155" y="513"/>
                  <a:pt x="155" y="513"/>
                </a:cubicBezTo>
                <a:cubicBezTo>
                  <a:pt x="153" y="513"/>
                  <a:pt x="153" y="513"/>
                  <a:pt x="153" y="513"/>
                </a:cubicBezTo>
                <a:cubicBezTo>
                  <a:pt x="153" y="514"/>
                  <a:pt x="153" y="514"/>
                  <a:pt x="153" y="514"/>
                </a:cubicBezTo>
                <a:cubicBezTo>
                  <a:pt x="153" y="514"/>
                  <a:pt x="153" y="514"/>
                  <a:pt x="153" y="515"/>
                </a:cubicBezTo>
                <a:cubicBezTo>
                  <a:pt x="155" y="514"/>
                  <a:pt x="155" y="514"/>
                  <a:pt x="155" y="514"/>
                </a:cubicBezTo>
                <a:cubicBezTo>
                  <a:pt x="155" y="514"/>
                  <a:pt x="155" y="514"/>
                  <a:pt x="155" y="514"/>
                </a:cubicBezTo>
                <a:close/>
                <a:moveTo>
                  <a:pt x="137" y="512"/>
                </a:moveTo>
                <a:cubicBezTo>
                  <a:pt x="142" y="513"/>
                  <a:pt x="147" y="512"/>
                  <a:pt x="152" y="512"/>
                </a:cubicBezTo>
                <a:cubicBezTo>
                  <a:pt x="151" y="512"/>
                  <a:pt x="151" y="512"/>
                  <a:pt x="151" y="512"/>
                </a:cubicBezTo>
                <a:cubicBezTo>
                  <a:pt x="151" y="512"/>
                  <a:pt x="150" y="511"/>
                  <a:pt x="150" y="511"/>
                </a:cubicBezTo>
                <a:cubicBezTo>
                  <a:pt x="146" y="511"/>
                  <a:pt x="142" y="511"/>
                  <a:pt x="138" y="511"/>
                </a:cubicBezTo>
                <a:lnTo>
                  <a:pt x="137" y="512"/>
                </a:lnTo>
                <a:close/>
                <a:moveTo>
                  <a:pt x="152" y="512"/>
                </a:moveTo>
                <a:cubicBezTo>
                  <a:pt x="153" y="512"/>
                  <a:pt x="153" y="512"/>
                  <a:pt x="153" y="512"/>
                </a:cubicBezTo>
                <a:cubicBezTo>
                  <a:pt x="151" y="511"/>
                  <a:pt x="151" y="511"/>
                  <a:pt x="151" y="511"/>
                </a:cubicBezTo>
                <a:cubicBezTo>
                  <a:pt x="150" y="511"/>
                  <a:pt x="150" y="511"/>
                  <a:pt x="150" y="511"/>
                </a:cubicBezTo>
                <a:cubicBezTo>
                  <a:pt x="150" y="511"/>
                  <a:pt x="151" y="512"/>
                  <a:pt x="151" y="512"/>
                </a:cubicBezTo>
                <a:lnTo>
                  <a:pt x="152" y="512"/>
                </a:lnTo>
                <a:close/>
                <a:moveTo>
                  <a:pt x="139" y="510"/>
                </a:moveTo>
                <a:cubicBezTo>
                  <a:pt x="142" y="510"/>
                  <a:pt x="145" y="510"/>
                  <a:pt x="148" y="510"/>
                </a:cubicBezTo>
                <a:cubicBezTo>
                  <a:pt x="147" y="510"/>
                  <a:pt x="146" y="509"/>
                  <a:pt x="145" y="509"/>
                </a:cubicBezTo>
                <a:cubicBezTo>
                  <a:pt x="139" y="509"/>
                  <a:pt x="139" y="509"/>
                  <a:pt x="139" y="509"/>
                </a:cubicBezTo>
                <a:lnTo>
                  <a:pt x="139" y="510"/>
                </a:lnTo>
                <a:close/>
                <a:moveTo>
                  <a:pt x="150" y="510"/>
                </a:moveTo>
                <a:cubicBezTo>
                  <a:pt x="147" y="509"/>
                  <a:pt x="147" y="509"/>
                  <a:pt x="147" y="50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46" y="509"/>
                  <a:pt x="147" y="510"/>
                  <a:pt x="148" y="510"/>
                </a:cubicBezTo>
                <a:lnTo>
                  <a:pt x="150" y="510"/>
                </a:lnTo>
                <a:close/>
                <a:moveTo>
                  <a:pt x="140" y="508"/>
                </a:moveTo>
                <a:cubicBezTo>
                  <a:pt x="142" y="508"/>
                  <a:pt x="142" y="508"/>
                  <a:pt x="142" y="508"/>
                </a:cubicBezTo>
                <a:cubicBezTo>
                  <a:pt x="141" y="507"/>
                  <a:pt x="141" y="507"/>
                  <a:pt x="141" y="507"/>
                </a:cubicBezTo>
                <a:lnTo>
                  <a:pt x="140" y="508"/>
                </a:lnTo>
                <a:close/>
                <a:moveTo>
                  <a:pt x="142" y="508"/>
                </a:moveTo>
                <a:cubicBezTo>
                  <a:pt x="145" y="508"/>
                  <a:pt x="145" y="508"/>
                  <a:pt x="145" y="508"/>
                </a:cubicBezTo>
                <a:cubicBezTo>
                  <a:pt x="141" y="507"/>
                  <a:pt x="141" y="507"/>
                  <a:pt x="141" y="507"/>
                </a:cubicBezTo>
                <a:cubicBezTo>
                  <a:pt x="141" y="507"/>
                  <a:pt x="141" y="507"/>
                  <a:pt x="141" y="507"/>
                </a:cubicBezTo>
                <a:lnTo>
                  <a:pt x="142" y="508"/>
                </a:lnTo>
                <a:close/>
                <a:moveTo>
                  <a:pt x="129" y="522"/>
                </a:moveTo>
                <a:cubicBezTo>
                  <a:pt x="132" y="522"/>
                  <a:pt x="135" y="522"/>
                  <a:pt x="137" y="522"/>
                </a:cubicBezTo>
                <a:cubicBezTo>
                  <a:pt x="139" y="522"/>
                  <a:pt x="141" y="521"/>
                  <a:pt x="143" y="521"/>
                </a:cubicBezTo>
                <a:cubicBezTo>
                  <a:pt x="139" y="521"/>
                  <a:pt x="134" y="521"/>
                  <a:pt x="130" y="521"/>
                </a:cubicBezTo>
                <a:lnTo>
                  <a:pt x="129" y="522"/>
                </a:lnTo>
                <a:close/>
                <a:moveTo>
                  <a:pt x="141" y="522"/>
                </a:moveTo>
                <a:cubicBezTo>
                  <a:pt x="146" y="521"/>
                  <a:pt x="146" y="521"/>
                  <a:pt x="146" y="521"/>
                </a:cubicBezTo>
                <a:cubicBezTo>
                  <a:pt x="143" y="521"/>
                  <a:pt x="143" y="521"/>
                  <a:pt x="143" y="521"/>
                </a:cubicBezTo>
                <a:cubicBezTo>
                  <a:pt x="141" y="521"/>
                  <a:pt x="139" y="522"/>
                  <a:pt x="137" y="522"/>
                </a:cubicBezTo>
                <a:lnTo>
                  <a:pt x="141" y="522"/>
                </a:lnTo>
                <a:close/>
                <a:moveTo>
                  <a:pt x="131" y="519"/>
                </a:moveTo>
                <a:cubicBezTo>
                  <a:pt x="136" y="520"/>
                  <a:pt x="141" y="520"/>
                  <a:pt x="146" y="520"/>
                </a:cubicBezTo>
                <a:cubicBezTo>
                  <a:pt x="147" y="519"/>
                  <a:pt x="148" y="519"/>
                  <a:pt x="149" y="518"/>
                </a:cubicBezTo>
                <a:cubicBezTo>
                  <a:pt x="143" y="519"/>
                  <a:pt x="138" y="518"/>
                  <a:pt x="132" y="518"/>
                </a:cubicBezTo>
                <a:lnTo>
                  <a:pt x="131" y="519"/>
                </a:lnTo>
                <a:close/>
                <a:moveTo>
                  <a:pt x="148" y="519"/>
                </a:moveTo>
                <a:cubicBezTo>
                  <a:pt x="151" y="518"/>
                  <a:pt x="151" y="518"/>
                  <a:pt x="151" y="518"/>
                </a:cubicBezTo>
                <a:cubicBezTo>
                  <a:pt x="149" y="518"/>
                  <a:pt x="149" y="518"/>
                  <a:pt x="149" y="518"/>
                </a:cubicBezTo>
                <a:cubicBezTo>
                  <a:pt x="148" y="519"/>
                  <a:pt x="147" y="519"/>
                  <a:pt x="146" y="520"/>
                </a:cubicBezTo>
                <a:lnTo>
                  <a:pt x="148" y="519"/>
                </a:lnTo>
                <a:close/>
                <a:moveTo>
                  <a:pt x="133" y="517"/>
                </a:moveTo>
                <a:cubicBezTo>
                  <a:pt x="139" y="517"/>
                  <a:pt x="145" y="517"/>
                  <a:pt x="151" y="517"/>
                </a:cubicBezTo>
                <a:cubicBezTo>
                  <a:pt x="151" y="517"/>
                  <a:pt x="152" y="516"/>
                  <a:pt x="152" y="516"/>
                </a:cubicBezTo>
                <a:cubicBezTo>
                  <a:pt x="146" y="516"/>
                  <a:pt x="140" y="516"/>
                  <a:pt x="134" y="516"/>
                </a:cubicBezTo>
                <a:lnTo>
                  <a:pt x="133" y="517"/>
                </a:lnTo>
                <a:close/>
                <a:moveTo>
                  <a:pt x="152" y="517"/>
                </a:moveTo>
                <a:cubicBezTo>
                  <a:pt x="153" y="516"/>
                  <a:pt x="153" y="516"/>
                  <a:pt x="153" y="516"/>
                </a:cubicBezTo>
                <a:cubicBezTo>
                  <a:pt x="152" y="516"/>
                  <a:pt x="152" y="516"/>
                  <a:pt x="152" y="516"/>
                </a:cubicBezTo>
                <a:cubicBezTo>
                  <a:pt x="152" y="516"/>
                  <a:pt x="151" y="517"/>
                  <a:pt x="151" y="517"/>
                </a:cubicBezTo>
                <a:lnTo>
                  <a:pt x="152" y="517"/>
                </a:lnTo>
                <a:close/>
                <a:moveTo>
                  <a:pt x="174" y="472"/>
                </a:moveTo>
                <a:cubicBezTo>
                  <a:pt x="175" y="475"/>
                  <a:pt x="175" y="479"/>
                  <a:pt x="176" y="482"/>
                </a:cubicBezTo>
                <a:cubicBezTo>
                  <a:pt x="176" y="485"/>
                  <a:pt x="176" y="485"/>
                  <a:pt x="176" y="485"/>
                </a:cubicBezTo>
                <a:cubicBezTo>
                  <a:pt x="176" y="490"/>
                  <a:pt x="176" y="490"/>
                  <a:pt x="176" y="490"/>
                </a:cubicBezTo>
                <a:cubicBezTo>
                  <a:pt x="176" y="487"/>
                  <a:pt x="176" y="487"/>
                  <a:pt x="176" y="487"/>
                </a:cubicBezTo>
                <a:cubicBezTo>
                  <a:pt x="176" y="488"/>
                  <a:pt x="176" y="489"/>
                  <a:pt x="175" y="490"/>
                </a:cubicBezTo>
                <a:cubicBezTo>
                  <a:pt x="176" y="492"/>
                  <a:pt x="176" y="492"/>
                  <a:pt x="176" y="492"/>
                </a:cubicBezTo>
                <a:cubicBezTo>
                  <a:pt x="176" y="495"/>
                  <a:pt x="176" y="495"/>
                  <a:pt x="176" y="495"/>
                </a:cubicBezTo>
                <a:cubicBezTo>
                  <a:pt x="175" y="493"/>
                  <a:pt x="175" y="493"/>
                  <a:pt x="175" y="493"/>
                </a:cubicBezTo>
                <a:cubicBezTo>
                  <a:pt x="175" y="494"/>
                  <a:pt x="175" y="495"/>
                  <a:pt x="175" y="495"/>
                </a:cubicBezTo>
                <a:cubicBezTo>
                  <a:pt x="175" y="496"/>
                  <a:pt x="175" y="496"/>
                  <a:pt x="175" y="496"/>
                </a:cubicBezTo>
                <a:cubicBezTo>
                  <a:pt x="174" y="498"/>
                  <a:pt x="174" y="498"/>
                  <a:pt x="174" y="498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4" y="497"/>
                  <a:pt x="173" y="498"/>
                  <a:pt x="173" y="498"/>
                </a:cubicBezTo>
                <a:cubicBezTo>
                  <a:pt x="174" y="500"/>
                  <a:pt x="174" y="500"/>
                  <a:pt x="174" y="500"/>
                </a:cubicBezTo>
                <a:cubicBezTo>
                  <a:pt x="178" y="495"/>
                  <a:pt x="178" y="484"/>
                  <a:pt x="176" y="471"/>
                </a:cubicBezTo>
                <a:cubicBezTo>
                  <a:pt x="175" y="469"/>
                  <a:pt x="175" y="467"/>
                  <a:pt x="174" y="464"/>
                </a:cubicBezTo>
                <a:cubicBezTo>
                  <a:pt x="173" y="466"/>
                  <a:pt x="173" y="466"/>
                  <a:pt x="173" y="466"/>
                </a:cubicBezTo>
                <a:cubicBezTo>
                  <a:pt x="173" y="468"/>
                  <a:pt x="174" y="470"/>
                  <a:pt x="174" y="472"/>
                </a:cubicBezTo>
                <a:close/>
                <a:moveTo>
                  <a:pt x="173" y="501"/>
                </a:moveTo>
                <a:cubicBezTo>
                  <a:pt x="172" y="499"/>
                  <a:pt x="172" y="499"/>
                  <a:pt x="172" y="499"/>
                </a:cubicBezTo>
                <a:cubicBezTo>
                  <a:pt x="172" y="499"/>
                  <a:pt x="171" y="498"/>
                  <a:pt x="171" y="498"/>
                </a:cubicBezTo>
                <a:cubicBezTo>
                  <a:pt x="171" y="499"/>
                  <a:pt x="171" y="499"/>
                  <a:pt x="171" y="499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69" y="497"/>
                  <a:pt x="169" y="497"/>
                  <a:pt x="169" y="497"/>
                </a:cubicBezTo>
                <a:cubicBezTo>
                  <a:pt x="169" y="497"/>
                  <a:pt x="168" y="496"/>
                  <a:pt x="168" y="496"/>
                </a:cubicBezTo>
                <a:cubicBezTo>
                  <a:pt x="168" y="497"/>
                  <a:pt x="168" y="497"/>
                  <a:pt x="168" y="497"/>
                </a:cubicBezTo>
                <a:cubicBezTo>
                  <a:pt x="166" y="495"/>
                  <a:pt x="166" y="495"/>
                  <a:pt x="166" y="495"/>
                </a:cubicBezTo>
                <a:cubicBezTo>
                  <a:pt x="166" y="494"/>
                  <a:pt x="166" y="494"/>
                  <a:pt x="166" y="494"/>
                </a:cubicBezTo>
                <a:cubicBezTo>
                  <a:pt x="165" y="493"/>
                  <a:pt x="165" y="492"/>
                  <a:pt x="164" y="491"/>
                </a:cubicBezTo>
                <a:cubicBezTo>
                  <a:pt x="165" y="494"/>
                  <a:pt x="165" y="494"/>
                  <a:pt x="165" y="494"/>
                </a:cubicBezTo>
                <a:cubicBezTo>
                  <a:pt x="163" y="490"/>
                  <a:pt x="163" y="490"/>
                  <a:pt x="163" y="49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61" y="485"/>
                  <a:pt x="161" y="484"/>
                  <a:pt x="160" y="482"/>
                </a:cubicBezTo>
                <a:cubicBezTo>
                  <a:pt x="159" y="483"/>
                  <a:pt x="159" y="483"/>
                  <a:pt x="159" y="483"/>
                </a:cubicBezTo>
                <a:cubicBezTo>
                  <a:pt x="162" y="493"/>
                  <a:pt x="167" y="499"/>
                  <a:pt x="173" y="501"/>
                </a:cubicBezTo>
                <a:close/>
                <a:moveTo>
                  <a:pt x="173" y="498"/>
                </a:moveTo>
                <a:cubicBezTo>
                  <a:pt x="171" y="490"/>
                  <a:pt x="168" y="482"/>
                  <a:pt x="167" y="473"/>
                </a:cubicBezTo>
                <a:cubicBezTo>
                  <a:pt x="166" y="474"/>
                  <a:pt x="166" y="474"/>
                  <a:pt x="166" y="474"/>
                </a:cubicBezTo>
                <a:cubicBezTo>
                  <a:pt x="168" y="482"/>
                  <a:pt x="170" y="491"/>
                  <a:pt x="172" y="499"/>
                </a:cubicBezTo>
                <a:cubicBezTo>
                  <a:pt x="172" y="499"/>
                  <a:pt x="173" y="499"/>
                  <a:pt x="173" y="499"/>
                </a:cubicBezTo>
                <a:cubicBezTo>
                  <a:pt x="173" y="499"/>
                  <a:pt x="173" y="499"/>
                  <a:pt x="173" y="498"/>
                </a:cubicBezTo>
                <a:close/>
                <a:moveTo>
                  <a:pt x="173" y="501"/>
                </a:moveTo>
                <a:cubicBezTo>
                  <a:pt x="173" y="501"/>
                  <a:pt x="173" y="501"/>
                  <a:pt x="173" y="501"/>
                </a:cubicBezTo>
                <a:cubicBezTo>
                  <a:pt x="173" y="501"/>
                  <a:pt x="173" y="501"/>
                  <a:pt x="173" y="501"/>
                </a:cubicBezTo>
                <a:cubicBezTo>
                  <a:pt x="174" y="505"/>
                  <a:pt x="175" y="509"/>
                  <a:pt x="177" y="513"/>
                </a:cubicBezTo>
                <a:cubicBezTo>
                  <a:pt x="178" y="514"/>
                  <a:pt x="178" y="514"/>
                  <a:pt x="178" y="514"/>
                </a:cubicBezTo>
                <a:cubicBezTo>
                  <a:pt x="177" y="509"/>
                  <a:pt x="175" y="505"/>
                  <a:pt x="174" y="500"/>
                </a:cubicBezTo>
                <a:cubicBezTo>
                  <a:pt x="174" y="500"/>
                  <a:pt x="174" y="500"/>
                  <a:pt x="174" y="500"/>
                </a:cubicBezTo>
                <a:lnTo>
                  <a:pt x="173" y="501"/>
                </a:lnTo>
                <a:close/>
                <a:moveTo>
                  <a:pt x="173" y="499"/>
                </a:moveTo>
                <a:cubicBezTo>
                  <a:pt x="173" y="499"/>
                  <a:pt x="172" y="499"/>
                  <a:pt x="172" y="499"/>
                </a:cubicBezTo>
                <a:cubicBezTo>
                  <a:pt x="173" y="501"/>
                  <a:pt x="173" y="501"/>
                  <a:pt x="173" y="501"/>
                </a:cubicBezTo>
                <a:cubicBezTo>
                  <a:pt x="173" y="501"/>
                  <a:pt x="173" y="501"/>
                  <a:pt x="173" y="501"/>
                </a:cubicBezTo>
                <a:cubicBezTo>
                  <a:pt x="173" y="501"/>
                  <a:pt x="173" y="501"/>
                  <a:pt x="173" y="501"/>
                </a:cubicBezTo>
                <a:cubicBezTo>
                  <a:pt x="174" y="500"/>
                  <a:pt x="174" y="500"/>
                  <a:pt x="174" y="500"/>
                </a:cubicBezTo>
                <a:cubicBezTo>
                  <a:pt x="174" y="500"/>
                  <a:pt x="174" y="500"/>
                  <a:pt x="174" y="500"/>
                </a:cubicBezTo>
                <a:cubicBezTo>
                  <a:pt x="173" y="498"/>
                  <a:pt x="173" y="498"/>
                  <a:pt x="173" y="498"/>
                </a:cubicBezTo>
                <a:cubicBezTo>
                  <a:pt x="173" y="499"/>
                  <a:pt x="173" y="499"/>
                  <a:pt x="173" y="499"/>
                </a:cubicBezTo>
                <a:close/>
                <a:moveTo>
                  <a:pt x="164" y="477"/>
                </a:moveTo>
                <a:cubicBezTo>
                  <a:pt x="166" y="483"/>
                  <a:pt x="167" y="490"/>
                  <a:pt x="169" y="497"/>
                </a:cubicBezTo>
                <a:cubicBezTo>
                  <a:pt x="170" y="497"/>
                  <a:pt x="170" y="498"/>
                  <a:pt x="170" y="498"/>
                </a:cubicBezTo>
                <a:cubicBezTo>
                  <a:pt x="171" y="498"/>
                  <a:pt x="171" y="498"/>
                  <a:pt x="171" y="498"/>
                </a:cubicBezTo>
                <a:cubicBezTo>
                  <a:pt x="168" y="491"/>
                  <a:pt x="167" y="483"/>
                  <a:pt x="165" y="476"/>
                </a:cubicBezTo>
                <a:lnTo>
                  <a:pt x="164" y="477"/>
                </a:lnTo>
                <a:close/>
                <a:moveTo>
                  <a:pt x="169" y="497"/>
                </a:moveTo>
                <a:cubicBezTo>
                  <a:pt x="170" y="498"/>
                  <a:pt x="170" y="498"/>
                  <a:pt x="170" y="498"/>
                </a:cubicBezTo>
                <a:cubicBezTo>
                  <a:pt x="171" y="499"/>
                  <a:pt x="171" y="499"/>
                  <a:pt x="171" y="499"/>
                </a:cubicBezTo>
                <a:cubicBezTo>
                  <a:pt x="171" y="498"/>
                  <a:pt x="171" y="498"/>
                  <a:pt x="171" y="498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70" y="498"/>
                  <a:pt x="170" y="497"/>
                  <a:pt x="169" y="497"/>
                </a:cubicBezTo>
                <a:close/>
                <a:moveTo>
                  <a:pt x="163" y="479"/>
                </a:moveTo>
                <a:cubicBezTo>
                  <a:pt x="163" y="484"/>
                  <a:pt x="165" y="489"/>
                  <a:pt x="166" y="494"/>
                </a:cubicBezTo>
                <a:cubicBezTo>
                  <a:pt x="166" y="494"/>
                  <a:pt x="167" y="495"/>
                  <a:pt x="168" y="496"/>
                </a:cubicBezTo>
                <a:cubicBezTo>
                  <a:pt x="166" y="490"/>
                  <a:pt x="165" y="484"/>
                  <a:pt x="163" y="478"/>
                </a:cubicBezTo>
                <a:lnTo>
                  <a:pt x="163" y="479"/>
                </a:lnTo>
                <a:close/>
                <a:moveTo>
                  <a:pt x="166" y="495"/>
                </a:moveTo>
                <a:cubicBezTo>
                  <a:pt x="168" y="497"/>
                  <a:pt x="168" y="497"/>
                  <a:pt x="168" y="497"/>
                </a:cubicBezTo>
                <a:cubicBezTo>
                  <a:pt x="168" y="496"/>
                  <a:pt x="168" y="496"/>
                  <a:pt x="168" y="496"/>
                </a:cubicBezTo>
                <a:cubicBezTo>
                  <a:pt x="167" y="495"/>
                  <a:pt x="166" y="494"/>
                  <a:pt x="166" y="494"/>
                </a:cubicBezTo>
                <a:lnTo>
                  <a:pt x="166" y="495"/>
                </a:lnTo>
                <a:close/>
                <a:moveTo>
                  <a:pt x="161" y="481"/>
                </a:moveTo>
                <a:cubicBezTo>
                  <a:pt x="162" y="486"/>
                  <a:pt x="162" y="486"/>
                  <a:pt x="162" y="486"/>
                </a:cubicBezTo>
                <a:cubicBezTo>
                  <a:pt x="162" y="488"/>
                  <a:pt x="163" y="489"/>
                  <a:pt x="164" y="491"/>
                </a:cubicBezTo>
                <a:cubicBezTo>
                  <a:pt x="163" y="487"/>
                  <a:pt x="162" y="484"/>
                  <a:pt x="162" y="480"/>
                </a:cubicBezTo>
                <a:lnTo>
                  <a:pt x="161" y="481"/>
                </a:lnTo>
                <a:close/>
                <a:moveTo>
                  <a:pt x="163" y="490"/>
                </a:moveTo>
                <a:cubicBezTo>
                  <a:pt x="165" y="494"/>
                  <a:pt x="165" y="494"/>
                  <a:pt x="165" y="494"/>
                </a:cubicBezTo>
                <a:cubicBezTo>
                  <a:pt x="164" y="491"/>
                  <a:pt x="164" y="491"/>
                  <a:pt x="164" y="491"/>
                </a:cubicBezTo>
                <a:cubicBezTo>
                  <a:pt x="163" y="489"/>
                  <a:pt x="162" y="488"/>
                  <a:pt x="162" y="486"/>
                </a:cubicBezTo>
                <a:lnTo>
                  <a:pt x="163" y="490"/>
                </a:lnTo>
                <a:close/>
                <a:moveTo>
                  <a:pt x="172" y="467"/>
                </a:moveTo>
                <a:cubicBezTo>
                  <a:pt x="173" y="474"/>
                  <a:pt x="174" y="480"/>
                  <a:pt x="176" y="487"/>
                </a:cubicBezTo>
                <a:cubicBezTo>
                  <a:pt x="176" y="485"/>
                  <a:pt x="176" y="484"/>
                  <a:pt x="176" y="482"/>
                </a:cubicBezTo>
                <a:cubicBezTo>
                  <a:pt x="174" y="477"/>
                  <a:pt x="173" y="471"/>
                  <a:pt x="172" y="466"/>
                </a:cubicBezTo>
                <a:lnTo>
                  <a:pt x="172" y="467"/>
                </a:lnTo>
                <a:close/>
                <a:moveTo>
                  <a:pt x="176" y="490"/>
                </a:moveTo>
                <a:cubicBezTo>
                  <a:pt x="176" y="485"/>
                  <a:pt x="176" y="485"/>
                  <a:pt x="176" y="485"/>
                </a:cubicBezTo>
                <a:cubicBezTo>
                  <a:pt x="176" y="482"/>
                  <a:pt x="176" y="482"/>
                  <a:pt x="176" y="482"/>
                </a:cubicBezTo>
                <a:cubicBezTo>
                  <a:pt x="176" y="484"/>
                  <a:pt x="176" y="485"/>
                  <a:pt x="176" y="487"/>
                </a:cubicBezTo>
                <a:lnTo>
                  <a:pt x="176" y="490"/>
                </a:lnTo>
                <a:close/>
                <a:moveTo>
                  <a:pt x="170" y="470"/>
                </a:moveTo>
                <a:cubicBezTo>
                  <a:pt x="171" y="477"/>
                  <a:pt x="173" y="485"/>
                  <a:pt x="175" y="493"/>
                </a:cubicBezTo>
                <a:cubicBezTo>
                  <a:pt x="175" y="492"/>
                  <a:pt x="175" y="491"/>
                  <a:pt x="175" y="490"/>
                </a:cubicBezTo>
                <a:cubicBezTo>
                  <a:pt x="173" y="483"/>
                  <a:pt x="172" y="476"/>
                  <a:pt x="171" y="469"/>
                </a:cubicBezTo>
                <a:lnTo>
                  <a:pt x="170" y="470"/>
                </a:lnTo>
                <a:close/>
                <a:moveTo>
                  <a:pt x="176" y="495"/>
                </a:moveTo>
                <a:cubicBezTo>
                  <a:pt x="176" y="492"/>
                  <a:pt x="176" y="492"/>
                  <a:pt x="176" y="492"/>
                </a:cubicBezTo>
                <a:cubicBezTo>
                  <a:pt x="175" y="490"/>
                  <a:pt x="175" y="490"/>
                  <a:pt x="175" y="490"/>
                </a:cubicBezTo>
                <a:cubicBezTo>
                  <a:pt x="175" y="491"/>
                  <a:pt x="175" y="492"/>
                  <a:pt x="175" y="493"/>
                </a:cubicBezTo>
                <a:lnTo>
                  <a:pt x="176" y="495"/>
                </a:lnTo>
                <a:close/>
                <a:moveTo>
                  <a:pt x="168" y="472"/>
                </a:moveTo>
                <a:cubicBezTo>
                  <a:pt x="169" y="480"/>
                  <a:pt x="171" y="489"/>
                  <a:pt x="174" y="497"/>
                </a:cubicBezTo>
                <a:cubicBezTo>
                  <a:pt x="174" y="496"/>
                  <a:pt x="174" y="496"/>
                  <a:pt x="175" y="495"/>
                </a:cubicBezTo>
                <a:cubicBezTo>
                  <a:pt x="172" y="487"/>
                  <a:pt x="170" y="479"/>
                  <a:pt x="169" y="471"/>
                </a:cubicBezTo>
                <a:lnTo>
                  <a:pt x="168" y="472"/>
                </a:lnTo>
                <a:close/>
                <a:moveTo>
                  <a:pt x="174" y="498"/>
                </a:moveTo>
                <a:cubicBezTo>
                  <a:pt x="175" y="496"/>
                  <a:pt x="175" y="496"/>
                  <a:pt x="175" y="496"/>
                </a:cubicBezTo>
                <a:cubicBezTo>
                  <a:pt x="175" y="495"/>
                  <a:pt x="175" y="495"/>
                  <a:pt x="175" y="495"/>
                </a:cubicBezTo>
                <a:cubicBezTo>
                  <a:pt x="174" y="496"/>
                  <a:pt x="174" y="496"/>
                  <a:pt x="174" y="497"/>
                </a:cubicBezTo>
                <a:lnTo>
                  <a:pt x="174" y="498"/>
                </a:lnTo>
                <a:close/>
                <a:moveTo>
                  <a:pt x="178" y="516"/>
                </a:moveTo>
                <a:cubicBezTo>
                  <a:pt x="177" y="513"/>
                  <a:pt x="177" y="513"/>
                  <a:pt x="177" y="513"/>
                </a:cubicBezTo>
                <a:cubicBezTo>
                  <a:pt x="168" y="507"/>
                  <a:pt x="159" y="501"/>
                  <a:pt x="150" y="495"/>
                </a:cubicBezTo>
                <a:cubicBezTo>
                  <a:pt x="148" y="498"/>
                  <a:pt x="148" y="498"/>
                  <a:pt x="148" y="498"/>
                </a:cubicBezTo>
                <a:cubicBezTo>
                  <a:pt x="154" y="503"/>
                  <a:pt x="161" y="508"/>
                  <a:pt x="168" y="512"/>
                </a:cubicBezTo>
                <a:cubicBezTo>
                  <a:pt x="172" y="512"/>
                  <a:pt x="172" y="512"/>
                  <a:pt x="172" y="512"/>
                </a:cubicBezTo>
                <a:cubicBezTo>
                  <a:pt x="173" y="513"/>
                  <a:pt x="173" y="513"/>
                  <a:pt x="173" y="513"/>
                </a:cubicBezTo>
                <a:cubicBezTo>
                  <a:pt x="170" y="513"/>
                  <a:pt x="170" y="513"/>
                  <a:pt x="170" y="513"/>
                </a:cubicBezTo>
                <a:cubicBezTo>
                  <a:pt x="177" y="517"/>
                  <a:pt x="184" y="521"/>
                  <a:pt x="191" y="525"/>
                </a:cubicBezTo>
                <a:cubicBezTo>
                  <a:pt x="193" y="521"/>
                  <a:pt x="193" y="521"/>
                  <a:pt x="193" y="521"/>
                </a:cubicBezTo>
                <a:cubicBezTo>
                  <a:pt x="188" y="519"/>
                  <a:pt x="183" y="516"/>
                  <a:pt x="178" y="514"/>
                </a:cubicBezTo>
                <a:cubicBezTo>
                  <a:pt x="180" y="517"/>
                  <a:pt x="180" y="517"/>
                  <a:pt x="180" y="517"/>
                </a:cubicBezTo>
                <a:lnTo>
                  <a:pt x="178" y="516"/>
                </a:lnTo>
                <a:close/>
                <a:moveTo>
                  <a:pt x="172" y="512"/>
                </a:moveTo>
                <a:cubicBezTo>
                  <a:pt x="168" y="512"/>
                  <a:pt x="168" y="512"/>
                  <a:pt x="168" y="512"/>
                </a:cubicBezTo>
                <a:cubicBezTo>
                  <a:pt x="170" y="513"/>
                  <a:pt x="170" y="513"/>
                  <a:pt x="170" y="513"/>
                </a:cubicBezTo>
                <a:cubicBezTo>
                  <a:pt x="173" y="513"/>
                  <a:pt x="173" y="513"/>
                  <a:pt x="173" y="513"/>
                </a:cubicBezTo>
                <a:lnTo>
                  <a:pt x="172" y="512"/>
                </a:lnTo>
                <a:close/>
                <a:moveTo>
                  <a:pt x="178" y="516"/>
                </a:moveTo>
                <a:cubicBezTo>
                  <a:pt x="180" y="517"/>
                  <a:pt x="180" y="517"/>
                  <a:pt x="180" y="517"/>
                </a:cubicBezTo>
                <a:cubicBezTo>
                  <a:pt x="178" y="514"/>
                  <a:pt x="178" y="514"/>
                  <a:pt x="178" y="514"/>
                </a:cubicBezTo>
                <a:cubicBezTo>
                  <a:pt x="177" y="513"/>
                  <a:pt x="177" y="513"/>
                  <a:pt x="177" y="513"/>
                </a:cubicBezTo>
                <a:lnTo>
                  <a:pt x="178" y="516"/>
                </a:lnTo>
                <a:close/>
                <a:moveTo>
                  <a:pt x="126" y="522"/>
                </a:moveTo>
                <a:cubicBezTo>
                  <a:pt x="122" y="522"/>
                  <a:pt x="117" y="521"/>
                  <a:pt x="112" y="520"/>
                </a:cubicBezTo>
                <a:cubicBezTo>
                  <a:pt x="108" y="520"/>
                  <a:pt x="108" y="520"/>
                  <a:pt x="108" y="520"/>
                </a:cubicBezTo>
                <a:cubicBezTo>
                  <a:pt x="105" y="519"/>
                  <a:pt x="102" y="518"/>
                  <a:pt x="99" y="517"/>
                </a:cubicBezTo>
                <a:cubicBezTo>
                  <a:pt x="105" y="518"/>
                  <a:pt x="105" y="518"/>
                  <a:pt x="105" y="518"/>
                </a:cubicBezTo>
                <a:cubicBezTo>
                  <a:pt x="103" y="518"/>
                  <a:pt x="101" y="517"/>
                  <a:pt x="99" y="516"/>
                </a:cubicBezTo>
                <a:cubicBezTo>
                  <a:pt x="96" y="516"/>
                  <a:pt x="96" y="516"/>
                  <a:pt x="96" y="516"/>
                </a:cubicBezTo>
                <a:cubicBezTo>
                  <a:pt x="92" y="514"/>
                  <a:pt x="92" y="514"/>
                  <a:pt x="92" y="514"/>
                </a:cubicBezTo>
                <a:cubicBezTo>
                  <a:pt x="95" y="514"/>
                  <a:pt x="95" y="514"/>
                  <a:pt x="95" y="514"/>
                </a:cubicBezTo>
                <a:cubicBezTo>
                  <a:pt x="93" y="514"/>
                  <a:pt x="92" y="513"/>
                  <a:pt x="91" y="512"/>
                </a:cubicBezTo>
                <a:cubicBezTo>
                  <a:pt x="90" y="512"/>
                  <a:pt x="90" y="512"/>
                  <a:pt x="90" y="512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9" y="510"/>
                  <a:pt x="89" y="510"/>
                  <a:pt x="89" y="510"/>
                </a:cubicBezTo>
                <a:cubicBezTo>
                  <a:pt x="88" y="510"/>
                  <a:pt x="87" y="509"/>
                  <a:pt x="87" y="509"/>
                </a:cubicBezTo>
                <a:cubicBezTo>
                  <a:pt x="85" y="508"/>
                  <a:pt x="85" y="508"/>
                  <a:pt x="85" y="508"/>
                </a:cubicBezTo>
                <a:cubicBezTo>
                  <a:pt x="85" y="507"/>
                  <a:pt x="85" y="507"/>
                  <a:pt x="85" y="507"/>
                </a:cubicBezTo>
                <a:cubicBezTo>
                  <a:pt x="87" y="508"/>
                  <a:pt x="87" y="508"/>
                  <a:pt x="87" y="508"/>
                </a:cubicBezTo>
                <a:cubicBezTo>
                  <a:pt x="87" y="507"/>
                  <a:pt x="88" y="507"/>
                  <a:pt x="89" y="507"/>
                </a:cubicBezTo>
                <a:cubicBezTo>
                  <a:pt x="87" y="506"/>
                  <a:pt x="87" y="506"/>
                  <a:pt x="87" y="506"/>
                </a:cubicBezTo>
                <a:cubicBezTo>
                  <a:pt x="90" y="506"/>
                  <a:pt x="90" y="506"/>
                  <a:pt x="90" y="506"/>
                </a:cubicBezTo>
                <a:cubicBezTo>
                  <a:pt x="91" y="506"/>
                  <a:pt x="91" y="506"/>
                  <a:pt x="91" y="506"/>
                </a:cubicBezTo>
                <a:cubicBezTo>
                  <a:pt x="92" y="506"/>
                  <a:pt x="94" y="506"/>
                  <a:pt x="95" y="505"/>
                </a:cubicBezTo>
                <a:cubicBezTo>
                  <a:pt x="92" y="505"/>
                  <a:pt x="92" y="505"/>
                  <a:pt x="92" y="505"/>
                </a:cubicBezTo>
                <a:cubicBezTo>
                  <a:pt x="97" y="505"/>
                  <a:pt x="97" y="505"/>
                  <a:pt x="97" y="505"/>
                </a:cubicBezTo>
                <a:cubicBezTo>
                  <a:pt x="99" y="505"/>
                  <a:pt x="99" y="505"/>
                  <a:pt x="99" y="505"/>
                </a:cubicBezTo>
                <a:cubicBezTo>
                  <a:pt x="101" y="505"/>
                  <a:pt x="103" y="505"/>
                  <a:pt x="105" y="505"/>
                </a:cubicBezTo>
                <a:cubicBezTo>
                  <a:pt x="101" y="504"/>
                  <a:pt x="101" y="504"/>
                  <a:pt x="101" y="504"/>
                </a:cubicBezTo>
                <a:cubicBezTo>
                  <a:pt x="107" y="504"/>
                  <a:pt x="107" y="504"/>
                  <a:pt x="107" y="504"/>
                </a:cubicBezTo>
                <a:cubicBezTo>
                  <a:pt x="112" y="505"/>
                  <a:pt x="112" y="505"/>
                  <a:pt x="112" y="505"/>
                </a:cubicBezTo>
                <a:cubicBezTo>
                  <a:pt x="116" y="505"/>
                  <a:pt x="121" y="505"/>
                  <a:pt x="125" y="505"/>
                </a:cubicBezTo>
                <a:cubicBezTo>
                  <a:pt x="129" y="505"/>
                  <a:pt x="133" y="506"/>
                  <a:pt x="136" y="507"/>
                </a:cubicBezTo>
                <a:cubicBezTo>
                  <a:pt x="140" y="507"/>
                  <a:pt x="140" y="507"/>
                  <a:pt x="140" y="507"/>
                </a:cubicBezTo>
                <a:cubicBezTo>
                  <a:pt x="141" y="507"/>
                  <a:pt x="141" y="507"/>
                  <a:pt x="141" y="507"/>
                </a:cubicBezTo>
                <a:cubicBezTo>
                  <a:pt x="142" y="506"/>
                  <a:pt x="142" y="506"/>
                  <a:pt x="142" y="506"/>
                </a:cubicBezTo>
                <a:cubicBezTo>
                  <a:pt x="137" y="505"/>
                  <a:pt x="131" y="504"/>
                  <a:pt x="125" y="503"/>
                </a:cubicBezTo>
                <a:cubicBezTo>
                  <a:pt x="118" y="503"/>
                  <a:pt x="110" y="503"/>
                  <a:pt x="102" y="503"/>
                </a:cubicBezTo>
                <a:cubicBezTo>
                  <a:pt x="94" y="503"/>
                  <a:pt x="87" y="504"/>
                  <a:pt x="84" y="507"/>
                </a:cubicBezTo>
                <a:cubicBezTo>
                  <a:pt x="84" y="507"/>
                  <a:pt x="84" y="507"/>
                  <a:pt x="84" y="507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6" y="512"/>
                  <a:pt x="93" y="516"/>
                  <a:pt x="101" y="519"/>
                </a:cubicBezTo>
                <a:cubicBezTo>
                  <a:pt x="109" y="522"/>
                  <a:pt x="118" y="524"/>
                  <a:pt x="126" y="524"/>
                </a:cubicBezTo>
                <a:cubicBezTo>
                  <a:pt x="128" y="524"/>
                  <a:pt x="128" y="524"/>
                  <a:pt x="128" y="524"/>
                </a:cubicBezTo>
                <a:cubicBezTo>
                  <a:pt x="129" y="522"/>
                  <a:pt x="129" y="522"/>
                  <a:pt x="129" y="522"/>
                </a:cubicBezTo>
                <a:cubicBezTo>
                  <a:pt x="128" y="522"/>
                  <a:pt x="127" y="522"/>
                  <a:pt x="126" y="522"/>
                </a:cubicBezTo>
                <a:close/>
                <a:moveTo>
                  <a:pt x="136" y="514"/>
                </a:moveTo>
                <a:cubicBezTo>
                  <a:pt x="120" y="513"/>
                  <a:pt x="103" y="511"/>
                  <a:pt x="87" y="508"/>
                </a:cubicBezTo>
                <a:cubicBezTo>
                  <a:pt x="86" y="508"/>
                  <a:pt x="86" y="508"/>
                  <a:pt x="86" y="508"/>
                </a:cubicBezTo>
                <a:cubicBezTo>
                  <a:pt x="86" y="508"/>
                  <a:pt x="86" y="508"/>
                  <a:pt x="87" y="509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103" y="512"/>
                  <a:pt x="119" y="514"/>
                  <a:pt x="135" y="515"/>
                </a:cubicBezTo>
                <a:lnTo>
                  <a:pt x="136" y="514"/>
                </a:lnTo>
                <a:close/>
                <a:moveTo>
                  <a:pt x="86" y="508"/>
                </a:moveTo>
                <a:cubicBezTo>
                  <a:pt x="86" y="508"/>
                  <a:pt x="86" y="508"/>
                  <a:pt x="87" y="508"/>
                </a:cubicBezTo>
                <a:cubicBezTo>
                  <a:pt x="85" y="507"/>
                  <a:pt x="85" y="507"/>
                  <a:pt x="85" y="507"/>
                </a:cubicBezTo>
                <a:cubicBezTo>
                  <a:pt x="85" y="508"/>
                  <a:pt x="85" y="508"/>
                  <a:pt x="85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6" y="508"/>
                  <a:pt x="86" y="508"/>
                  <a:pt x="86" y="508"/>
                </a:cubicBezTo>
                <a:close/>
                <a:moveTo>
                  <a:pt x="138" y="511"/>
                </a:moveTo>
                <a:cubicBezTo>
                  <a:pt x="122" y="511"/>
                  <a:pt x="107" y="509"/>
                  <a:pt x="91" y="506"/>
                </a:cubicBezTo>
                <a:cubicBezTo>
                  <a:pt x="90" y="506"/>
                  <a:pt x="89" y="506"/>
                  <a:pt x="89" y="507"/>
                </a:cubicBezTo>
                <a:cubicBezTo>
                  <a:pt x="105" y="510"/>
                  <a:pt x="121" y="512"/>
                  <a:pt x="137" y="512"/>
                </a:cubicBezTo>
                <a:lnTo>
                  <a:pt x="138" y="511"/>
                </a:lnTo>
                <a:close/>
                <a:moveTo>
                  <a:pt x="90" y="506"/>
                </a:moveTo>
                <a:cubicBezTo>
                  <a:pt x="87" y="506"/>
                  <a:pt x="87" y="506"/>
                  <a:pt x="87" y="506"/>
                </a:cubicBezTo>
                <a:cubicBezTo>
                  <a:pt x="89" y="507"/>
                  <a:pt x="89" y="507"/>
                  <a:pt x="89" y="507"/>
                </a:cubicBezTo>
                <a:cubicBezTo>
                  <a:pt x="89" y="506"/>
                  <a:pt x="90" y="506"/>
                  <a:pt x="91" y="506"/>
                </a:cubicBezTo>
                <a:lnTo>
                  <a:pt x="90" y="506"/>
                </a:lnTo>
                <a:close/>
                <a:moveTo>
                  <a:pt x="139" y="509"/>
                </a:moveTo>
                <a:cubicBezTo>
                  <a:pt x="126" y="509"/>
                  <a:pt x="113" y="507"/>
                  <a:pt x="99" y="505"/>
                </a:cubicBezTo>
                <a:cubicBezTo>
                  <a:pt x="97" y="505"/>
                  <a:pt x="96" y="505"/>
                  <a:pt x="95" y="505"/>
                </a:cubicBezTo>
                <a:cubicBezTo>
                  <a:pt x="110" y="508"/>
                  <a:pt x="124" y="510"/>
                  <a:pt x="139" y="510"/>
                </a:cubicBezTo>
                <a:lnTo>
                  <a:pt x="139" y="509"/>
                </a:lnTo>
                <a:close/>
                <a:moveTo>
                  <a:pt x="97" y="505"/>
                </a:moveTo>
                <a:cubicBezTo>
                  <a:pt x="92" y="505"/>
                  <a:pt x="92" y="505"/>
                  <a:pt x="92" y="505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6" y="505"/>
                  <a:pt x="97" y="505"/>
                  <a:pt x="99" y="505"/>
                </a:cubicBezTo>
                <a:lnTo>
                  <a:pt x="97" y="505"/>
                </a:lnTo>
                <a:close/>
                <a:moveTo>
                  <a:pt x="141" y="507"/>
                </a:moveTo>
                <a:cubicBezTo>
                  <a:pt x="139" y="507"/>
                  <a:pt x="138" y="507"/>
                  <a:pt x="136" y="507"/>
                </a:cubicBezTo>
                <a:cubicBezTo>
                  <a:pt x="128" y="506"/>
                  <a:pt x="120" y="506"/>
                  <a:pt x="112" y="505"/>
                </a:cubicBezTo>
                <a:cubicBezTo>
                  <a:pt x="109" y="505"/>
                  <a:pt x="107" y="505"/>
                  <a:pt x="105" y="505"/>
                </a:cubicBezTo>
                <a:cubicBezTo>
                  <a:pt x="117" y="507"/>
                  <a:pt x="129" y="508"/>
                  <a:pt x="140" y="508"/>
                </a:cubicBezTo>
                <a:lnTo>
                  <a:pt x="141" y="507"/>
                </a:lnTo>
                <a:close/>
                <a:moveTo>
                  <a:pt x="107" y="504"/>
                </a:moveTo>
                <a:cubicBezTo>
                  <a:pt x="101" y="504"/>
                  <a:pt x="101" y="504"/>
                  <a:pt x="101" y="504"/>
                </a:cubicBezTo>
                <a:cubicBezTo>
                  <a:pt x="105" y="505"/>
                  <a:pt x="105" y="505"/>
                  <a:pt x="105" y="505"/>
                </a:cubicBezTo>
                <a:cubicBezTo>
                  <a:pt x="107" y="505"/>
                  <a:pt x="109" y="505"/>
                  <a:pt x="112" y="505"/>
                </a:cubicBezTo>
                <a:lnTo>
                  <a:pt x="107" y="504"/>
                </a:lnTo>
                <a:close/>
                <a:moveTo>
                  <a:pt x="141" y="507"/>
                </a:moveTo>
                <a:cubicBezTo>
                  <a:pt x="140" y="507"/>
                  <a:pt x="140" y="507"/>
                  <a:pt x="140" y="507"/>
                </a:cubicBezTo>
                <a:cubicBezTo>
                  <a:pt x="136" y="507"/>
                  <a:pt x="136" y="507"/>
                  <a:pt x="136" y="507"/>
                </a:cubicBezTo>
                <a:cubicBezTo>
                  <a:pt x="138" y="507"/>
                  <a:pt x="139" y="507"/>
                  <a:pt x="141" y="507"/>
                </a:cubicBezTo>
                <a:close/>
                <a:moveTo>
                  <a:pt x="130" y="521"/>
                </a:moveTo>
                <a:cubicBezTo>
                  <a:pt x="122" y="520"/>
                  <a:pt x="113" y="519"/>
                  <a:pt x="105" y="518"/>
                </a:cubicBezTo>
                <a:cubicBezTo>
                  <a:pt x="107" y="519"/>
                  <a:pt x="110" y="520"/>
                  <a:pt x="112" y="520"/>
                </a:cubicBezTo>
                <a:cubicBezTo>
                  <a:pt x="118" y="521"/>
                  <a:pt x="124" y="521"/>
                  <a:pt x="129" y="522"/>
                </a:cubicBezTo>
                <a:lnTo>
                  <a:pt x="130" y="521"/>
                </a:lnTo>
                <a:close/>
                <a:moveTo>
                  <a:pt x="99" y="517"/>
                </a:moveTo>
                <a:cubicBezTo>
                  <a:pt x="102" y="518"/>
                  <a:pt x="105" y="519"/>
                  <a:pt x="108" y="520"/>
                </a:cubicBezTo>
                <a:cubicBezTo>
                  <a:pt x="112" y="520"/>
                  <a:pt x="112" y="520"/>
                  <a:pt x="112" y="520"/>
                </a:cubicBezTo>
                <a:cubicBezTo>
                  <a:pt x="110" y="520"/>
                  <a:pt x="107" y="519"/>
                  <a:pt x="105" y="518"/>
                </a:cubicBezTo>
                <a:lnTo>
                  <a:pt x="99" y="517"/>
                </a:lnTo>
                <a:close/>
                <a:moveTo>
                  <a:pt x="132" y="518"/>
                </a:moveTo>
                <a:cubicBezTo>
                  <a:pt x="120" y="518"/>
                  <a:pt x="107" y="516"/>
                  <a:pt x="95" y="514"/>
                </a:cubicBezTo>
                <a:cubicBezTo>
                  <a:pt x="96" y="515"/>
                  <a:pt x="97" y="515"/>
                  <a:pt x="99" y="516"/>
                </a:cubicBezTo>
                <a:cubicBezTo>
                  <a:pt x="110" y="518"/>
                  <a:pt x="121" y="519"/>
                  <a:pt x="131" y="519"/>
                </a:cubicBezTo>
                <a:lnTo>
                  <a:pt x="132" y="518"/>
                </a:lnTo>
                <a:close/>
                <a:moveTo>
                  <a:pt x="92" y="514"/>
                </a:moveTo>
                <a:cubicBezTo>
                  <a:pt x="96" y="516"/>
                  <a:pt x="96" y="516"/>
                  <a:pt x="96" y="516"/>
                </a:cubicBezTo>
                <a:cubicBezTo>
                  <a:pt x="99" y="516"/>
                  <a:pt x="99" y="516"/>
                  <a:pt x="99" y="516"/>
                </a:cubicBezTo>
                <a:cubicBezTo>
                  <a:pt x="97" y="515"/>
                  <a:pt x="96" y="515"/>
                  <a:pt x="95" y="514"/>
                </a:cubicBezTo>
                <a:lnTo>
                  <a:pt x="92" y="514"/>
                </a:lnTo>
                <a:close/>
                <a:moveTo>
                  <a:pt x="134" y="516"/>
                </a:moveTo>
                <a:cubicBezTo>
                  <a:pt x="119" y="515"/>
                  <a:pt x="104" y="514"/>
                  <a:pt x="89" y="510"/>
                </a:cubicBezTo>
                <a:cubicBezTo>
                  <a:pt x="89" y="511"/>
                  <a:pt x="90" y="512"/>
                  <a:pt x="91" y="512"/>
                </a:cubicBezTo>
                <a:cubicBezTo>
                  <a:pt x="105" y="515"/>
                  <a:pt x="119" y="517"/>
                  <a:pt x="133" y="517"/>
                </a:cubicBezTo>
                <a:lnTo>
                  <a:pt x="134" y="516"/>
                </a:lnTo>
                <a:close/>
                <a:moveTo>
                  <a:pt x="87" y="510"/>
                </a:moveTo>
                <a:cubicBezTo>
                  <a:pt x="90" y="512"/>
                  <a:pt x="90" y="512"/>
                  <a:pt x="90" y="512"/>
                </a:cubicBezTo>
                <a:cubicBezTo>
                  <a:pt x="91" y="512"/>
                  <a:pt x="91" y="512"/>
                  <a:pt x="91" y="512"/>
                </a:cubicBezTo>
                <a:cubicBezTo>
                  <a:pt x="90" y="512"/>
                  <a:pt x="89" y="511"/>
                  <a:pt x="89" y="510"/>
                </a:cubicBezTo>
                <a:lnTo>
                  <a:pt x="87" y="510"/>
                </a:lnTo>
                <a:close/>
                <a:moveTo>
                  <a:pt x="159" y="476"/>
                </a:moveTo>
                <a:cubicBezTo>
                  <a:pt x="158" y="473"/>
                  <a:pt x="158" y="469"/>
                  <a:pt x="158" y="465"/>
                </a:cubicBezTo>
                <a:cubicBezTo>
                  <a:pt x="158" y="461"/>
                  <a:pt x="158" y="461"/>
                  <a:pt x="158" y="461"/>
                </a:cubicBezTo>
                <a:cubicBezTo>
                  <a:pt x="158" y="455"/>
                  <a:pt x="158" y="455"/>
                  <a:pt x="158" y="455"/>
                </a:cubicBezTo>
                <a:cubicBezTo>
                  <a:pt x="158" y="458"/>
                  <a:pt x="158" y="458"/>
                  <a:pt x="158" y="458"/>
                </a:cubicBezTo>
                <a:cubicBezTo>
                  <a:pt x="159" y="456"/>
                  <a:pt x="159" y="455"/>
                  <a:pt x="159" y="453"/>
                </a:cubicBezTo>
                <a:cubicBezTo>
                  <a:pt x="159" y="451"/>
                  <a:pt x="159" y="451"/>
                  <a:pt x="159" y="451"/>
                </a:cubicBezTo>
                <a:cubicBezTo>
                  <a:pt x="160" y="447"/>
                  <a:pt x="160" y="447"/>
                  <a:pt x="160" y="447"/>
                </a:cubicBezTo>
                <a:cubicBezTo>
                  <a:pt x="160" y="450"/>
                  <a:pt x="160" y="450"/>
                  <a:pt x="160" y="450"/>
                </a:cubicBezTo>
                <a:cubicBezTo>
                  <a:pt x="160" y="448"/>
                  <a:pt x="161" y="447"/>
                  <a:pt x="161" y="446"/>
                </a:cubicBezTo>
                <a:cubicBezTo>
                  <a:pt x="161" y="445"/>
                  <a:pt x="161" y="445"/>
                  <a:pt x="161" y="445"/>
                </a:cubicBezTo>
                <a:cubicBezTo>
                  <a:pt x="162" y="443"/>
                  <a:pt x="162" y="443"/>
                  <a:pt x="162" y="443"/>
                </a:cubicBezTo>
                <a:cubicBezTo>
                  <a:pt x="162" y="444"/>
                  <a:pt x="162" y="444"/>
                  <a:pt x="162" y="444"/>
                </a:cubicBezTo>
                <a:cubicBezTo>
                  <a:pt x="162" y="443"/>
                  <a:pt x="163" y="443"/>
                  <a:pt x="163" y="442"/>
                </a:cubicBezTo>
                <a:cubicBezTo>
                  <a:pt x="163" y="441"/>
                  <a:pt x="163" y="441"/>
                  <a:pt x="163" y="441"/>
                </a:cubicBezTo>
                <a:cubicBezTo>
                  <a:pt x="164" y="441"/>
                  <a:pt x="164" y="441"/>
                  <a:pt x="164" y="441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5" y="443"/>
                  <a:pt x="165" y="443"/>
                </a:cubicBezTo>
                <a:cubicBezTo>
                  <a:pt x="165" y="442"/>
                  <a:pt x="165" y="442"/>
                  <a:pt x="165" y="442"/>
                </a:cubicBezTo>
                <a:cubicBezTo>
                  <a:pt x="166" y="444"/>
                  <a:pt x="166" y="444"/>
                  <a:pt x="166" y="444"/>
                </a:cubicBezTo>
                <a:cubicBezTo>
                  <a:pt x="166" y="445"/>
                  <a:pt x="166" y="445"/>
                  <a:pt x="166" y="445"/>
                </a:cubicBezTo>
                <a:cubicBezTo>
                  <a:pt x="167" y="446"/>
                  <a:pt x="167" y="447"/>
                  <a:pt x="167" y="448"/>
                </a:cubicBezTo>
                <a:cubicBezTo>
                  <a:pt x="167" y="445"/>
                  <a:pt x="167" y="445"/>
                  <a:pt x="167" y="445"/>
                </a:cubicBezTo>
                <a:cubicBezTo>
                  <a:pt x="168" y="449"/>
                  <a:pt x="168" y="449"/>
                  <a:pt x="168" y="449"/>
                </a:cubicBezTo>
                <a:cubicBezTo>
                  <a:pt x="168" y="451"/>
                  <a:pt x="168" y="451"/>
                  <a:pt x="168" y="451"/>
                </a:cubicBezTo>
                <a:cubicBezTo>
                  <a:pt x="169" y="452"/>
                  <a:pt x="170" y="454"/>
                  <a:pt x="170" y="455"/>
                </a:cubicBezTo>
                <a:cubicBezTo>
                  <a:pt x="170" y="450"/>
                  <a:pt x="170" y="450"/>
                  <a:pt x="170" y="450"/>
                </a:cubicBezTo>
                <a:cubicBezTo>
                  <a:pt x="170" y="453"/>
                  <a:pt x="171" y="455"/>
                  <a:pt x="171" y="458"/>
                </a:cubicBezTo>
                <a:cubicBezTo>
                  <a:pt x="172" y="461"/>
                  <a:pt x="172" y="461"/>
                  <a:pt x="172" y="461"/>
                </a:cubicBezTo>
                <a:cubicBezTo>
                  <a:pt x="173" y="466"/>
                  <a:pt x="173" y="466"/>
                  <a:pt x="173" y="466"/>
                </a:cubicBezTo>
                <a:cubicBezTo>
                  <a:pt x="174" y="464"/>
                  <a:pt x="174" y="464"/>
                  <a:pt x="174" y="464"/>
                </a:cubicBezTo>
                <a:cubicBezTo>
                  <a:pt x="172" y="454"/>
                  <a:pt x="168" y="444"/>
                  <a:pt x="165" y="441"/>
                </a:cubicBezTo>
                <a:cubicBezTo>
                  <a:pt x="165" y="441"/>
                  <a:pt x="164" y="440"/>
                  <a:pt x="164" y="440"/>
                </a:cubicBezTo>
                <a:cubicBezTo>
                  <a:pt x="163" y="440"/>
                  <a:pt x="163" y="440"/>
                  <a:pt x="163" y="440"/>
                </a:cubicBezTo>
                <a:cubicBezTo>
                  <a:pt x="163" y="440"/>
                  <a:pt x="163" y="440"/>
                  <a:pt x="163" y="440"/>
                </a:cubicBezTo>
                <a:cubicBezTo>
                  <a:pt x="160" y="443"/>
                  <a:pt x="158" y="449"/>
                  <a:pt x="157" y="456"/>
                </a:cubicBezTo>
                <a:cubicBezTo>
                  <a:pt x="156" y="463"/>
                  <a:pt x="156" y="471"/>
                  <a:pt x="157" y="477"/>
                </a:cubicBezTo>
                <a:cubicBezTo>
                  <a:pt x="158" y="479"/>
                  <a:pt x="158" y="481"/>
                  <a:pt x="159" y="483"/>
                </a:cubicBezTo>
                <a:cubicBezTo>
                  <a:pt x="160" y="482"/>
                  <a:pt x="160" y="482"/>
                  <a:pt x="160" y="482"/>
                </a:cubicBezTo>
                <a:cubicBezTo>
                  <a:pt x="160" y="480"/>
                  <a:pt x="159" y="478"/>
                  <a:pt x="159" y="476"/>
                </a:cubicBezTo>
                <a:close/>
                <a:moveTo>
                  <a:pt x="167" y="473"/>
                </a:moveTo>
                <a:cubicBezTo>
                  <a:pt x="165" y="463"/>
                  <a:pt x="164" y="452"/>
                  <a:pt x="164" y="442"/>
                </a:cubicBezTo>
                <a:cubicBezTo>
                  <a:pt x="164" y="442"/>
                  <a:pt x="164" y="442"/>
                  <a:pt x="164" y="442"/>
                </a:cubicBezTo>
                <a:cubicBezTo>
                  <a:pt x="164" y="442"/>
                  <a:pt x="164" y="442"/>
                  <a:pt x="163" y="442"/>
                </a:cubicBezTo>
                <a:cubicBezTo>
                  <a:pt x="163" y="442"/>
                  <a:pt x="163" y="442"/>
                  <a:pt x="163" y="442"/>
                </a:cubicBezTo>
                <a:cubicBezTo>
                  <a:pt x="163" y="453"/>
                  <a:pt x="164" y="464"/>
                  <a:pt x="166" y="474"/>
                </a:cubicBezTo>
                <a:lnTo>
                  <a:pt x="167" y="473"/>
                </a:lnTo>
                <a:close/>
                <a:moveTo>
                  <a:pt x="164" y="442"/>
                </a:moveTo>
                <a:cubicBezTo>
                  <a:pt x="164" y="442"/>
                  <a:pt x="164" y="442"/>
                  <a:pt x="164" y="442"/>
                </a:cubicBezTo>
                <a:cubicBezTo>
                  <a:pt x="164" y="441"/>
                  <a:pt x="164" y="441"/>
                  <a:pt x="164" y="441"/>
                </a:cubicBezTo>
                <a:cubicBezTo>
                  <a:pt x="163" y="441"/>
                  <a:pt x="163" y="441"/>
                  <a:pt x="163" y="441"/>
                </a:cubicBezTo>
                <a:cubicBezTo>
                  <a:pt x="163" y="442"/>
                  <a:pt x="163" y="442"/>
                  <a:pt x="163" y="442"/>
                </a:cubicBezTo>
                <a:cubicBezTo>
                  <a:pt x="163" y="442"/>
                  <a:pt x="163" y="442"/>
                  <a:pt x="163" y="442"/>
                </a:cubicBezTo>
                <a:cubicBezTo>
                  <a:pt x="164" y="442"/>
                  <a:pt x="164" y="442"/>
                  <a:pt x="164" y="442"/>
                </a:cubicBezTo>
                <a:close/>
                <a:moveTo>
                  <a:pt x="165" y="476"/>
                </a:moveTo>
                <a:cubicBezTo>
                  <a:pt x="163" y="465"/>
                  <a:pt x="162" y="454"/>
                  <a:pt x="162" y="444"/>
                </a:cubicBezTo>
                <a:cubicBezTo>
                  <a:pt x="162" y="445"/>
                  <a:pt x="161" y="446"/>
                  <a:pt x="161" y="446"/>
                </a:cubicBezTo>
                <a:cubicBezTo>
                  <a:pt x="161" y="456"/>
                  <a:pt x="162" y="466"/>
                  <a:pt x="164" y="477"/>
                </a:cubicBezTo>
                <a:lnTo>
                  <a:pt x="165" y="476"/>
                </a:lnTo>
                <a:close/>
                <a:moveTo>
                  <a:pt x="162" y="443"/>
                </a:moveTo>
                <a:cubicBezTo>
                  <a:pt x="161" y="445"/>
                  <a:pt x="161" y="445"/>
                  <a:pt x="161" y="445"/>
                </a:cubicBezTo>
                <a:cubicBezTo>
                  <a:pt x="161" y="446"/>
                  <a:pt x="161" y="446"/>
                  <a:pt x="161" y="446"/>
                </a:cubicBezTo>
                <a:cubicBezTo>
                  <a:pt x="161" y="446"/>
                  <a:pt x="162" y="445"/>
                  <a:pt x="162" y="444"/>
                </a:cubicBezTo>
                <a:lnTo>
                  <a:pt x="162" y="443"/>
                </a:lnTo>
                <a:close/>
                <a:moveTo>
                  <a:pt x="163" y="478"/>
                </a:moveTo>
                <a:cubicBezTo>
                  <a:pt x="162" y="468"/>
                  <a:pt x="160" y="459"/>
                  <a:pt x="160" y="450"/>
                </a:cubicBezTo>
                <a:cubicBezTo>
                  <a:pt x="160" y="451"/>
                  <a:pt x="159" y="452"/>
                  <a:pt x="159" y="453"/>
                </a:cubicBezTo>
                <a:cubicBezTo>
                  <a:pt x="160" y="462"/>
                  <a:pt x="161" y="470"/>
                  <a:pt x="163" y="479"/>
                </a:cubicBezTo>
                <a:lnTo>
                  <a:pt x="163" y="478"/>
                </a:lnTo>
                <a:close/>
                <a:moveTo>
                  <a:pt x="160" y="447"/>
                </a:moveTo>
                <a:cubicBezTo>
                  <a:pt x="159" y="451"/>
                  <a:pt x="159" y="451"/>
                  <a:pt x="159" y="451"/>
                </a:cubicBezTo>
                <a:cubicBezTo>
                  <a:pt x="159" y="453"/>
                  <a:pt x="159" y="453"/>
                  <a:pt x="159" y="453"/>
                </a:cubicBezTo>
                <a:cubicBezTo>
                  <a:pt x="159" y="452"/>
                  <a:pt x="160" y="451"/>
                  <a:pt x="160" y="450"/>
                </a:cubicBezTo>
                <a:lnTo>
                  <a:pt x="160" y="447"/>
                </a:lnTo>
                <a:close/>
                <a:moveTo>
                  <a:pt x="162" y="480"/>
                </a:moveTo>
                <a:cubicBezTo>
                  <a:pt x="160" y="473"/>
                  <a:pt x="159" y="466"/>
                  <a:pt x="158" y="458"/>
                </a:cubicBezTo>
                <a:cubicBezTo>
                  <a:pt x="158" y="460"/>
                  <a:pt x="158" y="462"/>
                  <a:pt x="158" y="465"/>
                </a:cubicBezTo>
                <a:cubicBezTo>
                  <a:pt x="159" y="470"/>
                  <a:pt x="160" y="476"/>
                  <a:pt x="161" y="481"/>
                </a:cubicBezTo>
                <a:lnTo>
                  <a:pt x="162" y="480"/>
                </a:lnTo>
                <a:close/>
                <a:moveTo>
                  <a:pt x="158" y="455"/>
                </a:moveTo>
                <a:cubicBezTo>
                  <a:pt x="158" y="461"/>
                  <a:pt x="158" y="461"/>
                  <a:pt x="158" y="461"/>
                </a:cubicBezTo>
                <a:cubicBezTo>
                  <a:pt x="158" y="465"/>
                  <a:pt x="158" y="465"/>
                  <a:pt x="158" y="465"/>
                </a:cubicBezTo>
                <a:cubicBezTo>
                  <a:pt x="158" y="462"/>
                  <a:pt x="158" y="460"/>
                  <a:pt x="158" y="458"/>
                </a:cubicBezTo>
                <a:lnTo>
                  <a:pt x="158" y="455"/>
                </a:lnTo>
                <a:close/>
                <a:moveTo>
                  <a:pt x="172" y="466"/>
                </a:moveTo>
                <a:cubicBezTo>
                  <a:pt x="172" y="461"/>
                  <a:pt x="172" y="461"/>
                  <a:pt x="172" y="461"/>
                </a:cubicBezTo>
                <a:cubicBezTo>
                  <a:pt x="171" y="459"/>
                  <a:pt x="171" y="457"/>
                  <a:pt x="170" y="455"/>
                </a:cubicBezTo>
                <a:cubicBezTo>
                  <a:pt x="170" y="459"/>
                  <a:pt x="171" y="463"/>
                  <a:pt x="172" y="467"/>
                </a:cubicBezTo>
                <a:lnTo>
                  <a:pt x="172" y="466"/>
                </a:lnTo>
                <a:close/>
                <a:moveTo>
                  <a:pt x="171" y="458"/>
                </a:moveTo>
                <a:cubicBezTo>
                  <a:pt x="171" y="455"/>
                  <a:pt x="170" y="453"/>
                  <a:pt x="170" y="450"/>
                </a:cubicBezTo>
                <a:cubicBezTo>
                  <a:pt x="170" y="455"/>
                  <a:pt x="170" y="455"/>
                  <a:pt x="170" y="455"/>
                </a:cubicBezTo>
                <a:cubicBezTo>
                  <a:pt x="171" y="457"/>
                  <a:pt x="171" y="459"/>
                  <a:pt x="172" y="461"/>
                </a:cubicBezTo>
                <a:lnTo>
                  <a:pt x="171" y="458"/>
                </a:lnTo>
                <a:close/>
                <a:moveTo>
                  <a:pt x="171" y="469"/>
                </a:moveTo>
                <a:cubicBezTo>
                  <a:pt x="170" y="463"/>
                  <a:pt x="169" y="457"/>
                  <a:pt x="168" y="451"/>
                </a:cubicBezTo>
                <a:cubicBezTo>
                  <a:pt x="168" y="450"/>
                  <a:pt x="168" y="449"/>
                  <a:pt x="167" y="448"/>
                </a:cubicBezTo>
                <a:cubicBezTo>
                  <a:pt x="168" y="455"/>
                  <a:pt x="169" y="462"/>
                  <a:pt x="170" y="470"/>
                </a:cubicBezTo>
                <a:lnTo>
                  <a:pt x="171" y="469"/>
                </a:lnTo>
                <a:close/>
                <a:moveTo>
                  <a:pt x="168" y="449"/>
                </a:moveTo>
                <a:cubicBezTo>
                  <a:pt x="167" y="445"/>
                  <a:pt x="167" y="445"/>
                  <a:pt x="167" y="445"/>
                </a:cubicBezTo>
                <a:cubicBezTo>
                  <a:pt x="167" y="448"/>
                  <a:pt x="167" y="448"/>
                  <a:pt x="167" y="448"/>
                </a:cubicBezTo>
                <a:cubicBezTo>
                  <a:pt x="168" y="449"/>
                  <a:pt x="168" y="450"/>
                  <a:pt x="168" y="451"/>
                </a:cubicBezTo>
                <a:lnTo>
                  <a:pt x="168" y="449"/>
                </a:lnTo>
                <a:close/>
                <a:moveTo>
                  <a:pt x="169" y="471"/>
                </a:moveTo>
                <a:cubicBezTo>
                  <a:pt x="167" y="462"/>
                  <a:pt x="166" y="454"/>
                  <a:pt x="166" y="445"/>
                </a:cubicBezTo>
                <a:cubicBezTo>
                  <a:pt x="166" y="445"/>
                  <a:pt x="165" y="444"/>
                  <a:pt x="165" y="443"/>
                </a:cubicBezTo>
                <a:cubicBezTo>
                  <a:pt x="165" y="453"/>
                  <a:pt x="166" y="462"/>
                  <a:pt x="168" y="472"/>
                </a:cubicBezTo>
                <a:lnTo>
                  <a:pt x="169" y="471"/>
                </a:lnTo>
                <a:close/>
                <a:moveTo>
                  <a:pt x="166" y="444"/>
                </a:moveTo>
                <a:cubicBezTo>
                  <a:pt x="165" y="442"/>
                  <a:pt x="165" y="442"/>
                  <a:pt x="165" y="442"/>
                </a:cubicBezTo>
                <a:cubicBezTo>
                  <a:pt x="165" y="443"/>
                  <a:pt x="165" y="443"/>
                  <a:pt x="165" y="443"/>
                </a:cubicBezTo>
                <a:cubicBezTo>
                  <a:pt x="165" y="444"/>
                  <a:pt x="166" y="445"/>
                  <a:pt x="166" y="445"/>
                </a:cubicBezTo>
                <a:lnTo>
                  <a:pt x="166" y="444"/>
                </a:lnTo>
                <a:close/>
                <a:moveTo>
                  <a:pt x="112" y="482"/>
                </a:moveTo>
                <a:cubicBezTo>
                  <a:pt x="113" y="482"/>
                  <a:pt x="113" y="482"/>
                  <a:pt x="113" y="482"/>
                </a:cubicBezTo>
                <a:cubicBezTo>
                  <a:pt x="111" y="483"/>
                  <a:pt x="111" y="483"/>
                  <a:pt x="111" y="483"/>
                </a:cubicBezTo>
                <a:cubicBezTo>
                  <a:pt x="110" y="482"/>
                  <a:pt x="110" y="482"/>
                  <a:pt x="110" y="482"/>
                </a:cubicBezTo>
                <a:cubicBezTo>
                  <a:pt x="109" y="483"/>
                  <a:pt x="109" y="483"/>
                  <a:pt x="108" y="483"/>
                </a:cubicBezTo>
                <a:cubicBezTo>
                  <a:pt x="110" y="484"/>
                  <a:pt x="110" y="484"/>
                  <a:pt x="110" y="484"/>
                </a:cubicBezTo>
                <a:cubicBezTo>
                  <a:pt x="107" y="484"/>
                  <a:pt x="107" y="484"/>
                  <a:pt x="107" y="484"/>
                </a:cubicBezTo>
                <a:cubicBezTo>
                  <a:pt x="105" y="484"/>
                  <a:pt x="105" y="484"/>
                  <a:pt x="105" y="484"/>
                </a:cubicBezTo>
                <a:cubicBezTo>
                  <a:pt x="104" y="484"/>
                  <a:pt x="103" y="484"/>
                  <a:pt x="101" y="484"/>
                </a:cubicBezTo>
                <a:cubicBezTo>
                  <a:pt x="105" y="485"/>
                  <a:pt x="105" y="485"/>
                  <a:pt x="105" y="485"/>
                </a:cubicBezTo>
                <a:cubicBezTo>
                  <a:pt x="99" y="485"/>
                  <a:pt x="99" y="485"/>
                  <a:pt x="99" y="485"/>
                </a:cubicBezTo>
                <a:cubicBezTo>
                  <a:pt x="96" y="485"/>
                  <a:pt x="96" y="485"/>
                  <a:pt x="96" y="485"/>
                </a:cubicBezTo>
                <a:cubicBezTo>
                  <a:pt x="94" y="484"/>
                  <a:pt x="91" y="484"/>
                  <a:pt x="88" y="483"/>
                </a:cubicBezTo>
                <a:cubicBezTo>
                  <a:pt x="86" y="485"/>
                  <a:pt x="86" y="485"/>
                  <a:pt x="86" y="485"/>
                </a:cubicBezTo>
                <a:cubicBezTo>
                  <a:pt x="100" y="488"/>
                  <a:pt x="111" y="486"/>
                  <a:pt x="115" y="481"/>
                </a:cubicBezTo>
                <a:cubicBezTo>
                  <a:pt x="113" y="480"/>
                  <a:pt x="113" y="480"/>
                  <a:pt x="113" y="480"/>
                </a:cubicBezTo>
                <a:cubicBezTo>
                  <a:pt x="113" y="481"/>
                  <a:pt x="112" y="481"/>
                  <a:pt x="112" y="482"/>
                </a:cubicBezTo>
                <a:close/>
                <a:moveTo>
                  <a:pt x="106" y="472"/>
                </a:moveTo>
                <a:cubicBezTo>
                  <a:pt x="103" y="471"/>
                  <a:pt x="103" y="471"/>
                  <a:pt x="103" y="471"/>
                </a:cubicBezTo>
                <a:cubicBezTo>
                  <a:pt x="104" y="472"/>
                  <a:pt x="105" y="473"/>
                  <a:pt x="107" y="473"/>
                </a:cubicBezTo>
                <a:cubicBezTo>
                  <a:pt x="108" y="474"/>
                  <a:pt x="108" y="474"/>
                  <a:pt x="108" y="474"/>
                </a:cubicBezTo>
                <a:cubicBezTo>
                  <a:pt x="111" y="475"/>
                  <a:pt x="111" y="475"/>
                  <a:pt x="111" y="475"/>
                </a:cubicBezTo>
                <a:cubicBezTo>
                  <a:pt x="109" y="475"/>
                  <a:pt x="109" y="475"/>
                  <a:pt x="109" y="475"/>
                </a:cubicBezTo>
                <a:cubicBezTo>
                  <a:pt x="109" y="475"/>
                  <a:pt x="110" y="476"/>
                  <a:pt x="111" y="477"/>
                </a:cubicBezTo>
                <a:cubicBezTo>
                  <a:pt x="112" y="477"/>
                  <a:pt x="112" y="477"/>
                  <a:pt x="112" y="477"/>
                </a:cubicBezTo>
                <a:cubicBezTo>
                  <a:pt x="113" y="478"/>
                  <a:pt x="113" y="478"/>
                  <a:pt x="113" y="478"/>
                </a:cubicBezTo>
                <a:cubicBezTo>
                  <a:pt x="112" y="478"/>
                  <a:pt x="112" y="478"/>
                  <a:pt x="112" y="478"/>
                </a:cubicBezTo>
                <a:cubicBezTo>
                  <a:pt x="112" y="478"/>
                  <a:pt x="113" y="479"/>
                  <a:pt x="113" y="479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4" y="479"/>
                  <a:pt x="114" y="477"/>
                  <a:pt x="113" y="476"/>
                </a:cubicBezTo>
                <a:cubicBezTo>
                  <a:pt x="113" y="476"/>
                  <a:pt x="113" y="476"/>
                  <a:pt x="113" y="476"/>
                </a:cubicBezTo>
                <a:cubicBezTo>
                  <a:pt x="110" y="474"/>
                  <a:pt x="107" y="472"/>
                  <a:pt x="103" y="470"/>
                </a:cubicBezTo>
                <a:cubicBezTo>
                  <a:pt x="103" y="470"/>
                  <a:pt x="103" y="470"/>
                  <a:pt x="103" y="470"/>
                </a:cubicBezTo>
                <a:lnTo>
                  <a:pt x="106" y="472"/>
                </a:lnTo>
                <a:close/>
                <a:moveTo>
                  <a:pt x="115" y="480"/>
                </a:move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5" y="481"/>
                  <a:pt x="115" y="481"/>
                  <a:pt x="115" y="481"/>
                </a:cubicBezTo>
                <a:cubicBezTo>
                  <a:pt x="115" y="481"/>
                  <a:pt x="115" y="481"/>
                  <a:pt x="115" y="481"/>
                </a:cubicBezTo>
                <a:cubicBezTo>
                  <a:pt x="120" y="481"/>
                  <a:pt x="125" y="482"/>
                  <a:pt x="130" y="482"/>
                </a:cubicBezTo>
                <a:cubicBezTo>
                  <a:pt x="128" y="481"/>
                  <a:pt x="128" y="481"/>
                  <a:pt x="128" y="481"/>
                </a:cubicBezTo>
                <a:cubicBezTo>
                  <a:pt x="124" y="481"/>
                  <a:pt x="119" y="480"/>
                  <a:pt x="115" y="480"/>
                </a:cubicBezTo>
                <a:close/>
                <a:moveTo>
                  <a:pt x="95" y="477"/>
                </a:moveTo>
                <a:cubicBezTo>
                  <a:pt x="101" y="478"/>
                  <a:pt x="107" y="479"/>
                  <a:pt x="113" y="480"/>
                </a:cubicBezTo>
                <a:cubicBezTo>
                  <a:pt x="113" y="480"/>
                  <a:pt x="113" y="480"/>
                  <a:pt x="113" y="480"/>
                </a:cubicBezTo>
                <a:cubicBezTo>
                  <a:pt x="113" y="480"/>
                  <a:pt x="113" y="480"/>
                  <a:pt x="113" y="479"/>
                </a:cubicBezTo>
                <a:cubicBezTo>
                  <a:pt x="107" y="478"/>
                  <a:pt x="102" y="477"/>
                  <a:pt x="96" y="476"/>
                </a:cubicBezTo>
                <a:lnTo>
                  <a:pt x="95" y="477"/>
                </a:lnTo>
                <a:close/>
                <a:moveTo>
                  <a:pt x="115" y="480"/>
                </a:moveTo>
                <a:cubicBezTo>
                  <a:pt x="115" y="480"/>
                  <a:pt x="115" y="480"/>
                  <a:pt x="115" y="480"/>
                </a:cubicBezTo>
                <a:cubicBezTo>
                  <a:pt x="115" y="480"/>
                  <a:pt x="115" y="480"/>
                  <a:pt x="115" y="480"/>
                </a:cubicBezTo>
                <a:cubicBezTo>
                  <a:pt x="113" y="479"/>
                  <a:pt x="113" y="479"/>
                  <a:pt x="113" y="479"/>
                </a:cubicBezTo>
                <a:cubicBezTo>
                  <a:pt x="113" y="480"/>
                  <a:pt x="113" y="480"/>
                  <a:pt x="113" y="480"/>
                </a:cubicBezTo>
                <a:cubicBezTo>
                  <a:pt x="113" y="480"/>
                  <a:pt x="113" y="480"/>
                  <a:pt x="113" y="480"/>
                </a:cubicBezTo>
                <a:cubicBezTo>
                  <a:pt x="115" y="481"/>
                  <a:pt x="115" y="481"/>
                  <a:pt x="115" y="481"/>
                </a:cubicBezTo>
                <a:cubicBezTo>
                  <a:pt x="115" y="481"/>
                  <a:pt x="115" y="481"/>
                  <a:pt x="115" y="481"/>
                </a:cubicBezTo>
                <a:lnTo>
                  <a:pt x="115" y="480"/>
                </a:lnTo>
                <a:close/>
                <a:moveTo>
                  <a:pt x="97" y="475"/>
                </a:moveTo>
                <a:cubicBezTo>
                  <a:pt x="102" y="476"/>
                  <a:pt x="107" y="477"/>
                  <a:pt x="112" y="478"/>
                </a:cubicBezTo>
                <a:cubicBezTo>
                  <a:pt x="112" y="477"/>
                  <a:pt x="112" y="477"/>
                  <a:pt x="112" y="477"/>
                </a:cubicBezTo>
                <a:cubicBezTo>
                  <a:pt x="111" y="477"/>
                  <a:pt x="111" y="477"/>
                  <a:pt x="111" y="477"/>
                </a:cubicBezTo>
                <a:cubicBezTo>
                  <a:pt x="107" y="476"/>
                  <a:pt x="103" y="475"/>
                  <a:pt x="98" y="474"/>
                </a:cubicBezTo>
                <a:lnTo>
                  <a:pt x="97" y="475"/>
                </a:lnTo>
                <a:close/>
                <a:moveTo>
                  <a:pt x="112" y="478"/>
                </a:moveTo>
                <a:cubicBezTo>
                  <a:pt x="113" y="478"/>
                  <a:pt x="113" y="478"/>
                  <a:pt x="113" y="478"/>
                </a:cubicBezTo>
                <a:cubicBezTo>
                  <a:pt x="112" y="477"/>
                  <a:pt x="112" y="477"/>
                  <a:pt x="112" y="477"/>
                </a:cubicBezTo>
                <a:cubicBezTo>
                  <a:pt x="111" y="477"/>
                  <a:pt x="111" y="477"/>
                  <a:pt x="111" y="477"/>
                </a:cubicBezTo>
                <a:cubicBezTo>
                  <a:pt x="111" y="477"/>
                  <a:pt x="111" y="477"/>
                  <a:pt x="112" y="477"/>
                </a:cubicBezTo>
                <a:lnTo>
                  <a:pt x="112" y="478"/>
                </a:lnTo>
                <a:close/>
                <a:moveTo>
                  <a:pt x="100" y="473"/>
                </a:moveTo>
                <a:cubicBezTo>
                  <a:pt x="103" y="474"/>
                  <a:pt x="106" y="474"/>
                  <a:pt x="109" y="475"/>
                </a:cubicBezTo>
                <a:cubicBezTo>
                  <a:pt x="108" y="474"/>
                  <a:pt x="107" y="474"/>
                  <a:pt x="107" y="473"/>
                </a:cubicBezTo>
                <a:cubicBezTo>
                  <a:pt x="101" y="472"/>
                  <a:pt x="101" y="472"/>
                  <a:pt x="101" y="472"/>
                </a:cubicBezTo>
                <a:lnTo>
                  <a:pt x="100" y="473"/>
                </a:lnTo>
                <a:close/>
                <a:moveTo>
                  <a:pt x="111" y="475"/>
                </a:moveTo>
                <a:cubicBezTo>
                  <a:pt x="108" y="474"/>
                  <a:pt x="108" y="474"/>
                  <a:pt x="108" y="474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8" y="474"/>
                  <a:pt x="109" y="475"/>
                </a:cubicBezTo>
                <a:lnTo>
                  <a:pt x="111" y="475"/>
                </a:lnTo>
                <a:close/>
                <a:moveTo>
                  <a:pt x="102" y="471"/>
                </a:moveTo>
                <a:cubicBezTo>
                  <a:pt x="103" y="471"/>
                  <a:pt x="103" y="471"/>
                  <a:pt x="103" y="471"/>
                </a:cubicBezTo>
                <a:cubicBezTo>
                  <a:pt x="102" y="471"/>
                  <a:pt x="102" y="471"/>
                  <a:pt x="102" y="471"/>
                </a:cubicBezTo>
                <a:close/>
                <a:moveTo>
                  <a:pt x="103" y="471"/>
                </a:moveTo>
                <a:cubicBezTo>
                  <a:pt x="106" y="472"/>
                  <a:pt x="106" y="472"/>
                  <a:pt x="106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2" y="471"/>
                  <a:pt x="102" y="471"/>
                  <a:pt x="102" y="471"/>
                </a:cubicBezTo>
                <a:lnTo>
                  <a:pt x="103" y="471"/>
                </a:lnTo>
                <a:close/>
                <a:moveTo>
                  <a:pt x="88" y="483"/>
                </a:moveTo>
                <a:cubicBezTo>
                  <a:pt x="91" y="483"/>
                  <a:pt x="94" y="484"/>
                  <a:pt x="96" y="485"/>
                </a:cubicBezTo>
                <a:cubicBezTo>
                  <a:pt x="98" y="485"/>
                  <a:pt x="100" y="485"/>
                  <a:pt x="101" y="484"/>
                </a:cubicBezTo>
                <a:cubicBezTo>
                  <a:pt x="97" y="484"/>
                  <a:pt x="94" y="483"/>
                  <a:pt x="90" y="482"/>
                </a:cubicBezTo>
                <a:lnTo>
                  <a:pt x="88" y="483"/>
                </a:lnTo>
                <a:close/>
                <a:moveTo>
                  <a:pt x="99" y="485"/>
                </a:moveTo>
                <a:cubicBezTo>
                  <a:pt x="105" y="485"/>
                  <a:pt x="105" y="485"/>
                  <a:pt x="105" y="485"/>
                </a:cubicBezTo>
                <a:cubicBezTo>
                  <a:pt x="101" y="484"/>
                  <a:pt x="101" y="484"/>
                  <a:pt x="101" y="484"/>
                </a:cubicBezTo>
                <a:cubicBezTo>
                  <a:pt x="100" y="485"/>
                  <a:pt x="98" y="485"/>
                  <a:pt x="96" y="485"/>
                </a:cubicBezTo>
                <a:lnTo>
                  <a:pt x="99" y="485"/>
                </a:lnTo>
                <a:close/>
                <a:moveTo>
                  <a:pt x="91" y="481"/>
                </a:moveTo>
                <a:cubicBezTo>
                  <a:pt x="96" y="482"/>
                  <a:pt x="101" y="483"/>
                  <a:pt x="105" y="484"/>
                </a:cubicBezTo>
                <a:cubicBezTo>
                  <a:pt x="106" y="484"/>
                  <a:pt x="107" y="484"/>
                  <a:pt x="108" y="483"/>
                </a:cubicBezTo>
                <a:cubicBezTo>
                  <a:pt x="103" y="482"/>
                  <a:pt x="97" y="481"/>
                  <a:pt x="92" y="480"/>
                </a:cubicBezTo>
                <a:lnTo>
                  <a:pt x="91" y="481"/>
                </a:lnTo>
                <a:close/>
                <a:moveTo>
                  <a:pt x="107" y="484"/>
                </a:moveTo>
                <a:cubicBezTo>
                  <a:pt x="110" y="484"/>
                  <a:pt x="110" y="484"/>
                  <a:pt x="110" y="484"/>
                </a:cubicBezTo>
                <a:cubicBezTo>
                  <a:pt x="108" y="483"/>
                  <a:pt x="108" y="483"/>
                  <a:pt x="108" y="483"/>
                </a:cubicBezTo>
                <a:cubicBezTo>
                  <a:pt x="107" y="484"/>
                  <a:pt x="106" y="484"/>
                  <a:pt x="105" y="484"/>
                </a:cubicBezTo>
                <a:lnTo>
                  <a:pt x="107" y="484"/>
                </a:lnTo>
                <a:close/>
                <a:moveTo>
                  <a:pt x="93" y="479"/>
                </a:moveTo>
                <a:cubicBezTo>
                  <a:pt x="99" y="480"/>
                  <a:pt x="104" y="481"/>
                  <a:pt x="110" y="482"/>
                </a:cubicBezTo>
                <a:cubicBezTo>
                  <a:pt x="111" y="482"/>
                  <a:pt x="111" y="482"/>
                  <a:pt x="112" y="482"/>
                </a:cubicBezTo>
                <a:cubicBezTo>
                  <a:pt x="106" y="481"/>
                  <a:pt x="100" y="479"/>
                  <a:pt x="94" y="478"/>
                </a:cubicBezTo>
                <a:lnTo>
                  <a:pt x="93" y="479"/>
                </a:lnTo>
                <a:close/>
                <a:moveTo>
                  <a:pt x="111" y="483"/>
                </a:moveTo>
                <a:cubicBezTo>
                  <a:pt x="113" y="482"/>
                  <a:pt x="113" y="482"/>
                  <a:pt x="113" y="482"/>
                </a:cubicBezTo>
                <a:cubicBezTo>
                  <a:pt x="112" y="482"/>
                  <a:pt x="112" y="482"/>
                  <a:pt x="112" y="482"/>
                </a:cubicBezTo>
                <a:cubicBezTo>
                  <a:pt x="111" y="482"/>
                  <a:pt x="111" y="482"/>
                  <a:pt x="110" y="482"/>
                </a:cubicBezTo>
                <a:lnTo>
                  <a:pt x="111" y="483"/>
                </a:lnTo>
                <a:close/>
                <a:moveTo>
                  <a:pt x="142" y="443"/>
                </a:moveTo>
                <a:cubicBezTo>
                  <a:pt x="142" y="446"/>
                  <a:pt x="142" y="450"/>
                  <a:pt x="142" y="453"/>
                </a:cubicBezTo>
                <a:cubicBezTo>
                  <a:pt x="142" y="456"/>
                  <a:pt x="142" y="456"/>
                  <a:pt x="142" y="456"/>
                </a:cubicBezTo>
                <a:cubicBezTo>
                  <a:pt x="141" y="461"/>
                  <a:pt x="141" y="461"/>
                  <a:pt x="141" y="461"/>
                </a:cubicBezTo>
                <a:cubicBezTo>
                  <a:pt x="141" y="458"/>
                  <a:pt x="141" y="458"/>
                  <a:pt x="141" y="458"/>
                </a:cubicBezTo>
                <a:cubicBezTo>
                  <a:pt x="140" y="459"/>
                  <a:pt x="140" y="460"/>
                  <a:pt x="140" y="461"/>
                </a:cubicBezTo>
                <a:cubicBezTo>
                  <a:pt x="140" y="463"/>
                  <a:pt x="140" y="463"/>
                  <a:pt x="140" y="463"/>
                </a:cubicBezTo>
                <a:cubicBezTo>
                  <a:pt x="139" y="466"/>
                  <a:pt x="139" y="466"/>
                  <a:pt x="139" y="466"/>
                </a:cubicBezTo>
                <a:cubicBezTo>
                  <a:pt x="139" y="464"/>
                  <a:pt x="139" y="464"/>
                  <a:pt x="139" y="464"/>
                </a:cubicBezTo>
                <a:cubicBezTo>
                  <a:pt x="139" y="464"/>
                  <a:pt x="138" y="465"/>
                  <a:pt x="138" y="466"/>
                </a:cubicBezTo>
                <a:cubicBezTo>
                  <a:pt x="138" y="467"/>
                  <a:pt x="138" y="467"/>
                  <a:pt x="138" y="467"/>
                </a:cubicBezTo>
                <a:cubicBezTo>
                  <a:pt x="137" y="469"/>
                  <a:pt x="137" y="469"/>
                  <a:pt x="137" y="469"/>
                </a:cubicBezTo>
                <a:cubicBezTo>
                  <a:pt x="137" y="467"/>
                  <a:pt x="137" y="467"/>
                  <a:pt x="137" y="467"/>
                </a:cubicBezTo>
                <a:cubicBezTo>
                  <a:pt x="137" y="468"/>
                  <a:pt x="136" y="468"/>
                  <a:pt x="136" y="469"/>
                </a:cubicBezTo>
                <a:cubicBezTo>
                  <a:pt x="136" y="470"/>
                  <a:pt x="136" y="470"/>
                  <a:pt x="136" y="470"/>
                </a:cubicBezTo>
                <a:cubicBezTo>
                  <a:pt x="141" y="466"/>
                  <a:pt x="144" y="455"/>
                  <a:pt x="144" y="442"/>
                </a:cubicBezTo>
                <a:cubicBezTo>
                  <a:pt x="144" y="440"/>
                  <a:pt x="144" y="438"/>
                  <a:pt x="144" y="435"/>
                </a:cubicBezTo>
                <a:cubicBezTo>
                  <a:pt x="142" y="437"/>
                  <a:pt x="142" y="437"/>
                  <a:pt x="142" y="437"/>
                </a:cubicBezTo>
                <a:cubicBezTo>
                  <a:pt x="142" y="439"/>
                  <a:pt x="142" y="441"/>
                  <a:pt x="142" y="443"/>
                </a:cubicBezTo>
                <a:close/>
                <a:moveTo>
                  <a:pt x="135" y="471"/>
                </a:moveTo>
                <a:cubicBezTo>
                  <a:pt x="135" y="469"/>
                  <a:pt x="135" y="469"/>
                  <a:pt x="135" y="469"/>
                </a:cubicBezTo>
                <a:cubicBezTo>
                  <a:pt x="134" y="468"/>
                  <a:pt x="134" y="468"/>
                  <a:pt x="134" y="468"/>
                </a:cubicBezTo>
                <a:cubicBezTo>
                  <a:pt x="134" y="469"/>
                  <a:pt x="134" y="469"/>
                  <a:pt x="134" y="469"/>
                </a:cubicBezTo>
                <a:cubicBezTo>
                  <a:pt x="132" y="468"/>
                  <a:pt x="132" y="468"/>
                  <a:pt x="132" y="468"/>
                </a:cubicBezTo>
                <a:cubicBezTo>
                  <a:pt x="132" y="466"/>
                  <a:pt x="132" y="466"/>
                  <a:pt x="132" y="466"/>
                </a:cubicBezTo>
                <a:cubicBezTo>
                  <a:pt x="132" y="466"/>
                  <a:pt x="131" y="465"/>
                  <a:pt x="131" y="465"/>
                </a:cubicBezTo>
                <a:cubicBezTo>
                  <a:pt x="131" y="467"/>
                  <a:pt x="131" y="467"/>
                  <a:pt x="131" y="467"/>
                </a:cubicBezTo>
                <a:cubicBezTo>
                  <a:pt x="130" y="464"/>
                  <a:pt x="130" y="464"/>
                  <a:pt x="130" y="464"/>
                </a:cubicBezTo>
                <a:cubicBezTo>
                  <a:pt x="130" y="462"/>
                  <a:pt x="130" y="462"/>
                  <a:pt x="130" y="462"/>
                </a:cubicBezTo>
                <a:cubicBezTo>
                  <a:pt x="129" y="461"/>
                  <a:pt x="129" y="460"/>
                  <a:pt x="128" y="459"/>
                </a:cubicBezTo>
                <a:cubicBezTo>
                  <a:pt x="129" y="462"/>
                  <a:pt x="129" y="462"/>
                  <a:pt x="129" y="462"/>
                </a:cubicBezTo>
                <a:cubicBezTo>
                  <a:pt x="127" y="458"/>
                  <a:pt x="127" y="458"/>
                  <a:pt x="127" y="458"/>
                </a:cubicBezTo>
                <a:cubicBezTo>
                  <a:pt x="127" y="454"/>
                  <a:pt x="127" y="454"/>
                  <a:pt x="127" y="454"/>
                </a:cubicBezTo>
                <a:cubicBezTo>
                  <a:pt x="127" y="453"/>
                  <a:pt x="127" y="452"/>
                  <a:pt x="127" y="450"/>
                </a:cubicBezTo>
                <a:cubicBezTo>
                  <a:pt x="125" y="451"/>
                  <a:pt x="125" y="451"/>
                  <a:pt x="125" y="451"/>
                </a:cubicBezTo>
                <a:cubicBezTo>
                  <a:pt x="126" y="461"/>
                  <a:pt x="130" y="468"/>
                  <a:pt x="135" y="471"/>
                </a:cubicBezTo>
                <a:close/>
                <a:moveTo>
                  <a:pt x="136" y="469"/>
                </a:moveTo>
                <a:cubicBezTo>
                  <a:pt x="135" y="460"/>
                  <a:pt x="135" y="451"/>
                  <a:pt x="135" y="443"/>
                </a:cubicBezTo>
                <a:cubicBezTo>
                  <a:pt x="134" y="444"/>
                  <a:pt x="134" y="444"/>
                  <a:pt x="134" y="444"/>
                </a:cubicBezTo>
                <a:cubicBezTo>
                  <a:pt x="134" y="452"/>
                  <a:pt x="134" y="460"/>
                  <a:pt x="135" y="469"/>
                </a:cubicBezTo>
                <a:cubicBezTo>
                  <a:pt x="135" y="469"/>
                  <a:pt x="135" y="469"/>
                  <a:pt x="135" y="469"/>
                </a:cubicBezTo>
                <a:cubicBezTo>
                  <a:pt x="136" y="469"/>
                  <a:pt x="136" y="469"/>
                  <a:pt x="136" y="469"/>
                </a:cubicBezTo>
                <a:close/>
                <a:moveTo>
                  <a:pt x="136" y="471"/>
                </a:moveTo>
                <a:cubicBezTo>
                  <a:pt x="135" y="471"/>
                  <a:pt x="135" y="471"/>
                  <a:pt x="135" y="471"/>
                </a:cubicBezTo>
                <a:cubicBezTo>
                  <a:pt x="135" y="471"/>
                  <a:pt x="135" y="471"/>
                  <a:pt x="135" y="471"/>
                </a:cubicBezTo>
                <a:cubicBezTo>
                  <a:pt x="135" y="475"/>
                  <a:pt x="136" y="479"/>
                  <a:pt x="137" y="483"/>
                </a:cubicBezTo>
                <a:cubicBezTo>
                  <a:pt x="138" y="485"/>
                  <a:pt x="138" y="485"/>
                  <a:pt x="138" y="485"/>
                </a:cubicBezTo>
                <a:cubicBezTo>
                  <a:pt x="137" y="480"/>
                  <a:pt x="137" y="475"/>
                  <a:pt x="136" y="470"/>
                </a:cubicBezTo>
                <a:cubicBezTo>
                  <a:pt x="136" y="471"/>
                  <a:pt x="136" y="471"/>
                  <a:pt x="136" y="471"/>
                </a:cubicBezTo>
                <a:close/>
                <a:moveTo>
                  <a:pt x="135" y="469"/>
                </a:moveTo>
                <a:cubicBezTo>
                  <a:pt x="135" y="469"/>
                  <a:pt x="135" y="469"/>
                  <a:pt x="135" y="469"/>
                </a:cubicBezTo>
                <a:cubicBezTo>
                  <a:pt x="135" y="471"/>
                  <a:pt x="135" y="471"/>
                  <a:pt x="135" y="471"/>
                </a:cubicBezTo>
                <a:cubicBezTo>
                  <a:pt x="135" y="471"/>
                  <a:pt x="135" y="471"/>
                  <a:pt x="135" y="471"/>
                </a:cubicBezTo>
                <a:cubicBezTo>
                  <a:pt x="136" y="471"/>
                  <a:pt x="136" y="471"/>
                  <a:pt x="136" y="471"/>
                </a:cubicBezTo>
                <a:cubicBezTo>
                  <a:pt x="136" y="471"/>
                  <a:pt x="136" y="471"/>
                  <a:pt x="136" y="471"/>
                </a:cubicBezTo>
                <a:cubicBezTo>
                  <a:pt x="136" y="470"/>
                  <a:pt x="136" y="470"/>
                  <a:pt x="136" y="470"/>
                </a:cubicBezTo>
                <a:cubicBezTo>
                  <a:pt x="136" y="469"/>
                  <a:pt x="136" y="469"/>
                  <a:pt x="136" y="469"/>
                </a:cubicBezTo>
                <a:cubicBezTo>
                  <a:pt x="136" y="469"/>
                  <a:pt x="136" y="469"/>
                  <a:pt x="135" y="469"/>
                </a:cubicBezTo>
                <a:close/>
                <a:moveTo>
                  <a:pt x="132" y="446"/>
                </a:moveTo>
                <a:cubicBezTo>
                  <a:pt x="132" y="452"/>
                  <a:pt x="132" y="459"/>
                  <a:pt x="132" y="466"/>
                </a:cubicBezTo>
                <a:cubicBezTo>
                  <a:pt x="133" y="467"/>
                  <a:pt x="133" y="467"/>
                  <a:pt x="133" y="467"/>
                </a:cubicBezTo>
                <a:cubicBezTo>
                  <a:pt x="134" y="468"/>
                  <a:pt x="134" y="468"/>
                  <a:pt x="134" y="468"/>
                </a:cubicBezTo>
                <a:cubicBezTo>
                  <a:pt x="133" y="460"/>
                  <a:pt x="133" y="452"/>
                  <a:pt x="133" y="445"/>
                </a:cubicBezTo>
                <a:lnTo>
                  <a:pt x="132" y="446"/>
                </a:lnTo>
                <a:close/>
                <a:moveTo>
                  <a:pt x="132" y="466"/>
                </a:moveTo>
                <a:cubicBezTo>
                  <a:pt x="132" y="468"/>
                  <a:pt x="132" y="468"/>
                  <a:pt x="132" y="468"/>
                </a:cubicBezTo>
                <a:cubicBezTo>
                  <a:pt x="134" y="469"/>
                  <a:pt x="134" y="469"/>
                  <a:pt x="134" y="469"/>
                </a:cubicBezTo>
                <a:cubicBezTo>
                  <a:pt x="134" y="468"/>
                  <a:pt x="134" y="468"/>
                  <a:pt x="134" y="468"/>
                </a:cubicBezTo>
                <a:cubicBezTo>
                  <a:pt x="133" y="467"/>
                  <a:pt x="133" y="467"/>
                  <a:pt x="133" y="467"/>
                </a:cubicBezTo>
                <a:cubicBezTo>
                  <a:pt x="133" y="467"/>
                  <a:pt x="133" y="467"/>
                  <a:pt x="132" y="466"/>
                </a:cubicBezTo>
                <a:close/>
                <a:moveTo>
                  <a:pt x="129" y="448"/>
                </a:moveTo>
                <a:cubicBezTo>
                  <a:pt x="129" y="452"/>
                  <a:pt x="129" y="457"/>
                  <a:pt x="130" y="462"/>
                </a:cubicBezTo>
                <a:cubicBezTo>
                  <a:pt x="130" y="463"/>
                  <a:pt x="131" y="464"/>
                  <a:pt x="131" y="465"/>
                </a:cubicBezTo>
                <a:cubicBezTo>
                  <a:pt x="131" y="459"/>
                  <a:pt x="130" y="453"/>
                  <a:pt x="130" y="447"/>
                </a:cubicBezTo>
                <a:lnTo>
                  <a:pt x="129" y="448"/>
                </a:lnTo>
                <a:close/>
                <a:moveTo>
                  <a:pt x="130" y="464"/>
                </a:moveTo>
                <a:cubicBezTo>
                  <a:pt x="131" y="467"/>
                  <a:pt x="131" y="467"/>
                  <a:pt x="131" y="467"/>
                </a:cubicBezTo>
                <a:cubicBezTo>
                  <a:pt x="131" y="465"/>
                  <a:pt x="131" y="465"/>
                  <a:pt x="131" y="465"/>
                </a:cubicBezTo>
                <a:cubicBezTo>
                  <a:pt x="131" y="464"/>
                  <a:pt x="130" y="463"/>
                  <a:pt x="130" y="462"/>
                </a:cubicBezTo>
                <a:lnTo>
                  <a:pt x="130" y="464"/>
                </a:lnTo>
                <a:close/>
                <a:moveTo>
                  <a:pt x="127" y="449"/>
                </a:moveTo>
                <a:cubicBezTo>
                  <a:pt x="127" y="454"/>
                  <a:pt x="127" y="454"/>
                  <a:pt x="127" y="454"/>
                </a:cubicBezTo>
                <a:cubicBezTo>
                  <a:pt x="128" y="456"/>
                  <a:pt x="128" y="458"/>
                  <a:pt x="128" y="459"/>
                </a:cubicBezTo>
                <a:cubicBezTo>
                  <a:pt x="128" y="456"/>
                  <a:pt x="128" y="452"/>
                  <a:pt x="128" y="449"/>
                </a:cubicBezTo>
                <a:lnTo>
                  <a:pt x="127" y="449"/>
                </a:lnTo>
                <a:close/>
                <a:moveTo>
                  <a:pt x="127" y="458"/>
                </a:moveTo>
                <a:cubicBezTo>
                  <a:pt x="129" y="462"/>
                  <a:pt x="129" y="462"/>
                  <a:pt x="129" y="462"/>
                </a:cubicBezTo>
                <a:cubicBezTo>
                  <a:pt x="128" y="459"/>
                  <a:pt x="128" y="459"/>
                  <a:pt x="128" y="459"/>
                </a:cubicBezTo>
                <a:cubicBezTo>
                  <a:pt x="128" y="458"/>
                  <a:pt x="128" y="456"/>
                  <a:pt x="127" y="454"/>
                </a:cubicBezTo>
                <a:lnTo>
                  <a:pt x="127" y="458"/>
                </a:lnTo>
                <a:close/>
                <a:moveTo>
                  <a:pt x="141" y="438"/>
                </a:moveTo>
                <a:cubicBezTo>
                  <a:pt x="140" y="444"/>
                  <a:pt x="140" y="451"/>
                  <a:pt x="141" y="458"/>
                </a:cubicBezTo>
                <a:cubicBezTo>
                  <a:pt x="141" y="456"/>
                  <a:pt x="141" y="455"/>
                  <a:pt x="142" y="453"/>
                </a:cubicBezTo>
                <a:cubicBezTo>
                  <a:pt x="141" y="448"/>
                  <a:pt x="141" y="442"/>
                  <a:pt x="142" y="437"/>
                </a:cubicBezTo>
                <a:lnTo>
                  <a:pt x="141" y="438"/>
                </a:lnTo>
                <a:close/>
                <a:moveTo>
                  <a:pt x="141" y="461"/>
                </a:moveTo>
                <a:cubicBezTo>
                  <a:pt x="142" y="456"/>
                  <a:pt x="142" y="456"/>
                  <a:pt x="142" y="456"/>
                </a:cubicBezTo>
                <a:cubicBezTo>
                  <a:pt x="142" y="453"/>
                  <a:pt x="142" y="453"/>
                  <a:pt x="142" y="453"/>
                </a:cubicBezTo>
                <a:cubicBezTo>
                  <a:pt x="141" y="455"/>
                  <a:pt x="141" y="456"/>
                  <a:pt x="141" y="458"/>
                </a:cubicBezTo>
                <a:lnTo>
                  <a:pt x="141" y="461"/>
                </a:lnTo>
                <a:close/>
                <a:moveTo>
                  <a:pt x="138" y="440"/>
                </a:moveTo>
                <a:cubicBezTo>
                  <a:pt x="138" y="448"/>
                  <a:pt x="138" y="456"/>
                  <a:pt x="139" y="464"/>
                </a:cubicBezTo>
                <a:cubicBezTo>
                  <a:pt x="139" y="463"/>
                  <a:pt x="140" y="462"/>
                  <a:pt x="140" y="461"/>
                </a:cubicBezTo>
                <a:cubicBezTo>
                  <a:pt x="139" y="454"/>
                  <a:pt x="139" y="446"/>
                  <a:pt x="139" y="439"/>
                </a:cubicBezTo>
                <a:lnTo>
                  <a:pt x="138" y="440"/>
                </a:lnTo>
                <a:close/>
                <a:moveTo>
                  <a:pt x="139" y="466"/>
                </a:moveTo>
                <a:cubicBezTo>
                  <a:pt x="140" y="463"/>
                  <a:pt x="140" y="463"/>
                  <a:pt x="140" y="463"/>
                </a:cubicBezTo>
                <a:cubicBezTo>
                  <a:pt x="140" y="461"/>
                  <a:pt x="140" y="461"/>
                  <a:pt x="140" y="461"/>
                </a:cubicBezTo>
                <a:cubicBezTo>
                  <a:pt x="140" y="462"/>
                  <a:pt x="139" y="463"/>
                  <a:pt x="139" y="464"/>
                </a:cubicBezTo>
                <a:lnTo>
                  <a:pt x="139" y="466"/>
                </a:lnTo>
                <a:close/>
                <a:moveTo>
                  <a:pt x="136" y="442"/>
                </a:moveTo>
                <a:cubicBezTo>
                  <a:pt x="136" y="450"/>
                  <a:pt x="136" y="459"/>
                  <a:pt x="137" y="467"/>
                </a:cubicBezTo>
                <a:cubicBezTo>
                  <a:pt x="137" y="467"/>
                  <a:pt x="138" y="466"/>
                  <a:pt x="138" y="466"/>
                </a:cubicBezTo>
                <a:cubicBezTo>
                  <a:pt x="137" y="457"/>
                  <a:pt x="137" y="449"/>
                  <a:pt x="137" y="441"/>
                </a:cubicBezTo>
                <a:lnTo>
                  <a:pt x="136" y="442"/>
                </a:lnTo>
                <a:close/>
                <a:moveTo>
                  <a:pt x="137" y="469"/>
                </a:moveTo>
                <a:cubicBezTo>
                  <a:pt x="138" y="467"/>
                  <a:pt x="138" y="467"/>
                  <a:pt x="138" y="467"/>
                </a:cubicBezTo>
                <a:cubicBezTo>
                  <a:pt x="138" y="466"/>
                  <a:pt x="138" y="466"/>
                  <a:pt x="138" y="466"/>
                </a:cubicBezTo>
                <a:cubicBezTo>
                  <a:pt x="138" y="466"/>
                  <a:pt x="137" y="467"/>
                  <a:pt x="137" y="467"/>
                </a:cubicBezTo>
                <a:lnTo>
                  <a:pt x="137" y="469"/>
                </a:lnTo>
                <a:close/>
                <a:moveTo>
                  <a:pt x="137" y="487"/>
                </a:moveTo>
                <a:cubicBezTo>
                  <a:pt x="137" y="483"/>
                  <a:pt x="137" y="483"/>
                  <a:pt x="137" y="483"/>
                </a:cubicBezTo>
                <a:cubicBezTo>
                  <a:pt x="129" y="476"/>
                  <a:pt x="121" y="469"/>
                  <a:pt x="114" y="461"/>
                </a:cubicBezTo>
                <a:cubicBezTo>
                  <a:pt x="111" y="463"/>
                  <a:pt x="111" y="463"/>
                  <a:pt x="111" y="463"/>
                </a:cubicBezTo>
                <a:cubicBezTo>
                  <a:pt x="117" y="470"/>
                  <a:pt x="122" y="476"/>
                  <a:pt x="128" y="481"/>
                </a:cubicBezTo>
                <a:cubicBezTo>
                  <a:pt x="132" y="482"/>
                  <a:pt x="132" y="482"/>
                  <a:pt x="132" y="482"/>
                </a:cubicBezTo>
                <a:cubicBezTo>
                  <a:pt x="133" y="483"/>
                  <a:pt x="133" y="483"/>
                  <a:pt x="133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8"/>
                  <a:pt x="142" y="493"/>
                  <a:pt x="148" y="498"/>
                </a:cubicBezTo>
                <a:cubicBezTo>
                  <a:pt x="150" y="495"/>
                  <a:pt x="150" y="495"/>
                  <a:pt x="150" y="495"/>
                </a:cubicBezTo>
                <a:cubicBezTo>
                  <a:pt x="146" y="492"/>
                  <a:pt x="142" y="488"/>
                  <a:pt x="138" y="485"/>
                </a:cubicBezTo>
                <a:cubicBezTo>
                  <a:pt x="139" y="488"/>
                  <a:pt x="139" y="488"/>
                  <a:pt x="139" y="488"/>
                </a:cubicBezTo>
                <a:lnTo>
                  <a:pt x="137" y="487"/>
                </a:lnTo>
                <a:close/>
                <a:moveTo>
                  <a:pt x="132" y="482"/>
                </a:moveTo>
                <a:cubicBezTo>
                  <a:pt x="128" y="481"/>
                  <a:pt x="128" y="481"/>
                  <a:pt x="128" y="481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3" y="483"/>
                  <a:pt x="133" y="483"/>
                  <a:pt x="133" y="483"/>
                </a:cubicBezTo>
                <a:lnTo>
                  <a:pt x="132" y="482"/>
                </a:lnTo>
                <a:close/>
                <a:moveTo>
                  <a:pt x="137" y="487"/>
                </a:moveTo>
                <a:cubicBezTo>
                  <a:pt x="139" y="488"/>
                  <a:pt x="139" y="488"/>
                  <a:pt x="139" y="488"/>
                </a:cubicBezTo>
                <a:cubicBezTo>
                  <a:pt x="138" y="485"/>
                  <a:pt x="138" y="485"/>
                  <a:pt x="138" y="485"/>
                </a:cubicBezTo>
                <a:cubicBezTo>
                  <a:pt x="137" y="483"/>
                  <a:pt x="137" y="483"/>
                  <a:pt x="137" y="483"/>
                </a:cubicBezTo>
                <a:lnTo>
                  <a:pt x="137" y="487"/>
                </a:lnTo>
                <a:close/>
                <a:moveTo>
                  <a:pt x="85" y="483"/>
                </a:moveTo>
                <a:cubicBezTo>
                  <a:pt x="81" y="482"/>
                  <a:pt x="76" y="480"/>
                  <a:pt x="72" y="478"/>
                </a:cubicBezTo>
                <a:cubicBezTo>
                  <a:pt x="68" y="477"/>
                  <a:pt x="68" y="477"/>
                  <a:pt x="68" y="477"/>
                </a:cubicBezTo>
                <a:cubicBezTo>
                  <a:pt x="65" y="475"/>
                  <a:pt x="62" y="474"/>
                  <a:pt x="59" y="472"/>
                </a:cubicBezTo>
                <a:cubicBezTo>
                  <a:pt x="65" y="474"/>
                  <a:pt x="65" y="474"/>
                  <a:pt x="65" y="474"/>
                </a:cubicBezTo>
                <a:cubicBezTo>
                  <a:pt x="63" y="473"/>
                  <a:pt x="61" y="472"/>
                  <a:pt x="60" y="471"/>
                </a:cubicBezTo>
                <a:cubicBezTo>
                  <a:pt x="57" y="470"/>
                  <a:pt x="57" y="470"/>
                  <a:pt x="57" y="470"/>
                </a:cubicBezTo>
                <a:cubicBezTo>
                  <a:pt x="53" y="467"/>
                  <a:pt x="53" y="467"/>
                  <a:pt x="53" y="467"/>
                </a:cubicBezTo>
                <a:cubicBezTo>
                  <a:pt x="56" y="468"/>
                  <a:pt x="56" y="468"/>
                  <a:pt x="56" y="468"/>
                </a:cubicBezTo>
                <a:cubicBezTo>
                  <a:pt x="55" y="467"/>
                  <a:pt x="54" y="467"/>
                  <a:pt x="53" y="466"/>
                </a:cubicBezTo>
                <a:cubicBezTo>
                  <a:pt x="51" y="465"/>
                  <a:pt x="51" y="465"/>
                  <a:pt x="51" y="465"/>
                </a:cubicBezTo>
                <a:cubicBezTo>
                  <a:pt x="49" y="463"/>
                  <a:pt x="49" y="463"/>
                  <a:pt x="49" y="463"/>
                </a:cubicBezTo>
                <a:cubicBezTo>
                  <a:pt x="51" y="464"/>
                  <a:pt x="51" y="464"/>
                  <a:pt x="51" y="464"/>
                </a:cubicBezTo>
                <a:cubicBezTo>
                  <a:pt x="50" y="463"/>
                  <a:pt x="49" y="462"/>
                  <a:pt x="49" y="461"/>
                </a:cubicBezTo>
                <a:cubicBezTo>
                  <a:pt x="48" y="461"/>
                  <a:pt x="48" y="461"/>
                  <a:pt x="48" y="461"/>
                </a:cubicBezTo>
                <a:cubicBezTo>
                  <a:pt x="48" y="460"/>
                  <a:pt x="48" y="460"/>
                  <a:pt x="48" y="460"/>
                </a:cubicBezTo>
                <a:cubicBezTo>
                  <a:pt x="49" y="460"/>
                  <a:pt x="49" y="460"/>
                  <a:pt x="49" y="460"/>
                </a:cubicBezTo>
                <a:cubicBezTo>
                  <a:pt x="50" y="460"/>
                  <a:pt x="51" y="460"/>
                  <a:pt x="52" y="460"/>
                </a:cubicBezTo>
                <a:cubicBezTo>
                  <a:pt x="50" y="459"/>
                  <a:pt x="50" y="459"/>
                  <a:pt x="50" y="459"/>
                </a:cubicBezTo>
                <a:cubicBezTo>
                  <a:pt x="53" y="459"/>
                  <a:pt x="53" y="459"/>
                  <a:pt x="53" y="459"/>
                </a:cubicBezTo>
                <a:cubicBezTo>
                  <a:pt x="54" y="460"/>
                  <a:pt x="54" y="460"/>
                  <a:pt x="54" y="460"/>
                </a:cubicBezTo>
                <a:cubicBezTo>
                  <a:pt x="55" y="460"/>
                  <a:pt x="56" y="460"/>
                  <a:pt x="58" y="460"/>
                </a:cubicBezTo>
                <a:cubicBezTo>
                  <a:pt x="55" y="458"/>
                  <a:pt x="55" y="458"/>
                  <a:pt x="55" y="458"/>
                </a:cubicBezTo>
                <a:cubicBezTo>
                  <a:pt x="60" y="459"/>
                  <a:pt x="60" y="459"/>
                  <a:pt x="60" y="459"/>
                </a:cubicBezTo>
                <a:cubicBezTo>
                  <a:pt x="62" y="460"/>
                  <a:pt x="62" y="460"/>
                  <a:pt x="62" y="460"/>
                </a:cubicBezTo>
                <a:cubicBezTo>
                  <a:pt x="64" y="460"/>
                  <a:pt x="66" y="461"/>
                  <a:pt x="68" y="461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70" y="461"/>
                  <a:pt x="70" y="461"/>
                  <a:pt x="70" y="461"/>
                </a:cubicBezTo>
                <a:cubicBezTo>
                  <a:pt x="75" y="462"/>
                  <a:pt x="75" y="462"/>
                  <a:pt x="75" y="462"/>
                </a:cubicBezTo>
                <a:cubicBezTo>
                  <a:pt x="79" y="463"/>
                  <a:pt x="83" y="464"/>
                  <a:pt x="87" y="465"/>
                </a:cubicBezTo>
                <a:cubicBezTo>
                  <a:pt x="91" y="467"/>
                  <a:pt x="95" y="468"/>
                  <a:pt x="98" y="469"/>
                </a:cubicBezTo>
                <a:cubicBezTo>
                  <a:pt x="102" y="470"/>
                  <a:pt x="102" y="470"/>
                  <a:pt x="102" y="470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9" y="468"/>
                  <a:pt x="94" y="466"/>
                  <a:pt x="88" y="464"/>
                </a:cubicBezTo>
                <a:cubicBezTo>
                  <a:pt x="81" y="462"/>
                  <a:pt x="73" y="460"/>
                  <a:pt x="65" y="459"/>
                </a:cubicBezTo>
                <a:cubicBezTo>
                  <a:pt x="57" y="458"/>
                  <a:pt x="50" y="457"/>
                  <a:pt x="47" y="459"/>
                </a:cubicBezTo>
                <a:cubicBezTo>
                  <a:pt x="46" y="460"/>
                  <a:pt x="46" y="460"/>
                  <a:pt x="46" y="460"/>
                </a:cubicBezTo>
                <a:cubicBezTo>
                  <a:pt x="47" y="460"/>
                  <a:pt x="47" y="460"/>
                  <a:pt x="47" y="460"/>
                </a:cubicBezTo>
                <a:cubicBezTo>
                  <a:pt x="48" y="464"/>
                  <a:pt x="54" y="469"/>
                  <a:pt x="61" y="474"/>
                </a:cubicBezTo>
                <a:cubicBezTo>
                  <a:pt x="69" y="479"/>
                  <a:pt x="77" y="482"/>
                  <a:pt x="84" y="484"/>
                </a:cubicBezTo>
                <a:cubicBezTo>
                  <a:pt x="86" y="485"/>
                  <a:pt x="86" y="485"/>
                  <a:pt x="86" y="485"/>
                </a:cubicBezTo>
                <a:cubicBezTo>
                  <a:pt x="88" y="483"/>
                  <a:pt x="88" y="483"/>
                  <a:pt x="88" y="483"/>
                </a:cubicBezTo>
                <a:cubicBezTo>
                  <a:pt x="87" y="483"/>
                  <a:pt x="86" y="483"/>
                  <a:pt x="85" y="483"/>
                </a:cubicBezTo>
                <a:close/>
                <a:moveTo>
                  <a:pt x="96" y="476"/>
                </a:moveTo>
                <a:cubicBezTo>
                  <a:pt x="81" y="472"/>
                  <a:pt x="65" y="467"/>
                  <a:pt x="49" y="460"/>
                </a:cubicBezTo>
                <a:cubicBezTo>
                  <a:pt x="49" y="460"/>
                  <a:pt x="49" y="460"/>
                  <a:pt x="49" y="460"/>
                </a:cubicBezTo>
                <a:cubicBezTo>
                  <a:pt x="49" y="461"/>
                  <a:pt x="49" y="461"/>
                  <a:pt x="49" y="461"/>
                </a:cubicBezTo>
                <a:cubicBezTo>
                  <a:pt x="49" y="461"/>
                  <a:pt x="49" y="461"/>
                  <a:pt x="49" y="461"/>
                </a:cubicBezTo>
                <a:cubicBezTo>
                  <a:pt x="64" y="468"/>
                  <a:pt x="80" y="473"/>
                  <a:pt x="95" y="477"/>
                </a:cubicBezTo>
                <a:lnTo>
                  <a:pt x="96" y="476"/>
                </a:lnTo>
                <a:close/>
                <a:moveTo>
                  <a:pt x="49" y="460"/>
                </a:moveTo>
                <a:cubicBezTo>
                  <a:pt x="49" y="460"/>
                  <a:pt x="49" y="460"/>
                  <a:pt x="49" y="460"/>
                </a:cubicBezTo>
                <a:cubicBezTo>
                  <a:pt x="48" y="460"/>
                  <a:pt x="48" y="460"/>
                  <a:pt x="48" y="460"/>
                </a:cubicBezTo>
                <a:cubicBezTo>
                  <a:pt x="48" y="461"/>
                  <a:pt x="48" y="461"/>
                  <a:pt x="48" y="461"/>
                </a:cubicBezTo>
                <a:cubicBezTo>
                  <a:pt x="49" y="461"/>
                  <a:pt x="49" y="461"/>
                  <a:pt x="49" y="461"/>
                </a:cubicBezTo>
                <a:cubicBezTo>
                  <a:pt x="49" y="461"/>
                  <a:pt x="49" y="461"/>
                  <a:pt x="49" y="461"/>
                </a:cubicBezTo>
                <a:cubicBezTo>
                  <a:pt x="49" y="461"/>
                  <a:pt x="49" y="461"/>
                  <a:pt x="49" y="460"/>
                </a:cubicBezTo>
                <a:close/>
                <a:moveTo>
                  <a:pt x="98" y="474"/>
                </a:moveTo>
                <a:cubicBezTo>
                  <a:pt x="84" y="471"/>
                  <a:pt x="69" y="466"/>
                  <a:pt x="54" y="460"/>
                </a:cubicBezTo>
                <a:cubicBezTo>
                  <a:pt x="53" y="460"/>
                  <a:pt x="52" y="460"/>
                  <a:pt x="52" y="460"/>
                </a:cubicBezTo>
                <a:cubicBezTo>
                  <a:pt x="67" y="466"/>
                  <a:pt x="82" y="472"/>
                  <a:pt x="97" y="475"/>
                </a:cubicBezTo>
                <a:lnTo>
                  <a:pt x="98" y="474"/>
                </a:lnTo>
                <a:close/>
                <a:moveTo>
                  <a:pt x="53" y="459"/>
                </a:moveTo>
                <a:cubicBezTo>
                  <a:pt x="50" y="459"/>
                  <a:pt x="50" y="459"/>
                  <a:pt x="50" y="459"/>
                </a:cubicBezTo>
                <a:cubicBezTo>
                  <a:pt x="52" y="460"/>
                  <a:pt x="52" y="460"/>
                  <a:pt x="52" y="460"/>
                </a:cubicBezTo>
                <a:cubicBezTo>
                  <a:pt x="52" y="460"/>
                  <a:pt x="53" y="460"/>
                  <a:pt x="54" y="460"/>
                </a:cubicBezTo>
                <a:lnTo>
                  <a:pt x="53" y="459"/>
                </a:lnTo>
                <a:close/>
                <a:moveTo>
                  <a:pt x="101" y="472"/>
                </a:moveTo>
                <a:cubicBezTo>
                  <a:pt x="88" y="469"/>
                  <a:pt x="75" y="465"/>
                  <a:pt x="62" y="460"/>
                </a:cubicBezTo>
                <a:cubicBezTo>
                  <a:pt x="60" y="460"/>
                  <a:pt x="59" y="460"/>
                  <a:pt x="58" y="460"/>
                </a:cubicBezTo>
                <a:cubicBezTo>
                  <a:pt x="72" y="466"/>
                  <a:pt x="86" y="470"/>
                  <a:pt x="100" y="473"/>
                </a:cubicBezTo>
                <a:lnTo>
                  <a:pt x="101" y="472"/>
                </a:lnTo>
                <a:close/>
                <a:moveTo>
                  <a:pt x="60" y="459"/>
                </a:moveTo>
                <a:cubicBezTo>
                  <a:pt x="55" y="458"/>
                  <a:pt x="55" y="458"/>
                  <a:pt x="55" y="458"/>
                </a:cubicBezTo>
                <a:cubicBezTo>
                  <a:pt x="58" y="460"/>
                  <a:pt x="58" y="460"/>
                  <a:pt x="58" y="460"/>
                </a:cubicBezTo>
                <a:cubicBezTo>
                  <a:pt x="59" y="460"/>
                  <a:pt x="60" y="460"/>
                  <a:pt x="62" y="460"/>
                </a:cubicBezTo>
                <a:lnTo>
                  <a:pt x="60" y="459"/>
                </a:lnTo>
                <a:close/>
                <a:moveTo>
                  <a:pt x="102" y="471"/>
                </a:moveTo>
                <a:cubicBezTo>
                  <a:pt x="101" y="470"/>
                  <a:pt x="100" y="470"/>
                  <a:pt x="98" y="469"/>
                </a:cubicBezTo>
                <a:cubicBezTo>
                  <a:pt x="90" y="467"/>
                  <a:pt x="83" y="465"/>
                  <a:pt x="75" y="462"/>
                </a:cubicBezTo>
                <a:cubicBezTo>
                  <a:pt x="72" y="462"/>
                  <a:pt x="70" y="461"/>
                  <a:pt x="68" y="461"/>
                </a:cubicBezTo>
                <a:cubicBezTo>
                  <a:pt x="79" y="465"/>
                  <a:pt x="91" y="469"/>
                  <a:pt x="102" y="471"/>
                </a:cubicBezTo>
                <a:close/>
                <a:moveTo>
                  <a:pt x="70" y="461"/>
                </a:moveTo>
                <a:cubicBezTo>
                  <a:pt x="64" y="460"/>
                  <a:pt x="64" y="460"/>
                  <a:pt x="64" y="460"/>
                </a:cubicBezTo>
                <a:cubicBezTo>
                  <a:pt x="68" y="461"/>
                  <a:pt x="68" y="461"/>
                  <a:pt x="68" y="461"/>
                </a:cubicBezTo>
                <a:cubicBezTo>
                  <a:pt x="70" y="461"/>
                  <a:pt x="72" y="462"/>
                  <a:pt x="75" y="462"/>
                </a:cubicBezTo>
                <a:lnTo>
                  <a:pt x="70" y="461"/>
                </a:lnTo>
                <a:close/>
                <a:moveTo>
                  <a:pt x="103" y="470"/>
                </a:moveTo>
                <a:cubicBezTo>
                  <a:pt x="102" y="470"/>
                  <a:pt x="102" y="470"/>
                  <a:pt x="102" y="470"/>
                </a:cubicBezTo>
                <a:cubicBezTo>
                  <a:pt x="98" y="469"/>
                  <a:pt x="98" y="469"/>
                  <a:pt x="98" y="469"/>
                </a:cubicBezTo>
                <a:cubicBezTo>
                  <a:pt x="100" y="470"/>
                  <a:pt x="101" y="470"/>
                  <a:pt x="102" y="471"/>
                </a:cubicBezTo>
                <a:lnTo>
                  <a:pt x="103" y="470"/>
                </a:lnTo>
                <a:close/>
                <a:moveTo>
                  <a:pt x="90" y="482"/>
                </a:moveTo>
                <a:cubicBezTo>
                  <a:pt x="81" y="480"/>
                  <a:pt x="73" y="477"/>
                  <a:pt x="65" y="474"/>
                </a:cubicBezTo>
                <a:cubicBezTo>
                  <a:pt x="67" y="476"/>
                  <a:pt x="69" y="477"/>
                  <a:pt x="72" y="478"/>
                </a:cubicBezTo>
                <a:cubicBezTo>
                  <a:pt x="77" y="480"/>
                  <a:pt x="83" y="481"/>
                  <a:pt x="88" y="483"/>
                </a:cubicBezTo>
                <a:lnTo>
                  <a:pt x="90" y="482"/>
                </a:lnTo>
                <a:close/>
                <a:moveTo>
                  <a:pt x="59" y="472"/>
                </a:moveTo>
                <a:cubicBezTo>
                  <a:pt x="62" y="474"/>
                  <a:pt x="65" y="475"/>
                  <a:pt x="68" y="477"/>
                </a:cubicBezTo>
                <a:cubicBezTo>
                  <a:pt x="72" y="478"/>
                  <a:pt x="72" y="478"/>
                  <a:pt x="72" y="478"/>
                </a:cubicBezTo>
                <a:cubicBezTo>
                  <a:pt x="69" y="477"/>
                  <a:pt x="67" y="476"/>
                  <a:pt x="65" y="474"/>
                </a:cubicBezTo>
                <a:lnTo>
                  <a:pt x="59" y="472"/>
                </a:lnTo>
                <a:close/>
                <a:moveTo>
                  <a:pt x="92" y="480"/>
                </a:moveTo>
                <a:cubicBezTo>
                  <a:pt x="80" y="477"/>
                  <a:pt x="68" y="473"/>
                  <a:pt x="56" y="468"/>
                </a:cubicBezTo>
                <a:cubicBezTo>
                  <a:pt x="57" y="469"/>
                  <a:pt x="58" y="470"/>
                  <a:pt x="60" y="471"/>
                </a:cubicBezTo>
                <a:cubicBezTo>
                  <a:pt x="70" y="475"/>
                  <a:pt x="80" y="478"/>
                  <a:pt x="91" y="481"/>
                </a:cubicBezTo>
                <a:lnTo>
                  <a:pt x="92" y="480"/>
                </a:lnTo>
                <a:close/>
                <a:moveTo>
                  <a:pt x="53" y="467"/>
                </a:moveTo>
                <a:cubicBezTo>
                  <a:pt x="57" y="470"/>
                  <a:pt x="57" y="470"/>
                  <a:pt x="57" y="470"/>
                </a:cubicBezTo>
                <a:cubicBezTo>
                  <a:pt x="60" y="471"/>
                  <a:pt x="60" y="471"/>
                  <a:pt x="60" y="471"/>
                </a:cubicBezTo>
                <a:cubicBezTo>
                  <a:pt x="58" y="470"/>
                  <a:pt x="57" y="469"/>
                  <a:pt x="56" y="468"/>
                </a:cubicBezTo>
                <a:lnTo>
                  <a:pt x="53" y="467"/>
                </a:lnTo>
                <a:close/>
                <a:moveTo>
                  <a:pt x="94" y="478"/>
                </a:moveTo>
                <a:cubicBezTo>
                  <a:pt x="80" y="475"/>
                  <a:pt x="65" y="470"/>
                  <a:pt x="51" y="464"/>
                </a:cubicBezTo>
                <a:cubicBezTo>
                  <a:pt x="51" y="464"/>
                  <a:pt x="52" y="465"/>
                  <a:pt x="53" y="466"/>
                </a:cubicBezTo>
                <a:cubicBezTo>
                  <a:pt x="66" y="471"/>
                  <a:pt x="80" y="476"/>
                  <a:pt x="93" y="479"/>
                </a:cubicBezTo>
                <a:lnTo>
                  <a:pt x="94" y="478"/>
                </a:lnTo>
                <a:close/>
                <a:moveTo>
                  <a:pt x="49" y="463"/>
                </a:moveTo>
                <a:cubicBezTo>
                  <a:pt x="51" y="465"/>
                  <a:pt x="51" y="465"/>
                  <a:pt x="51" y="465"/>
                </a:cubicBezTo>
                <a:cubicBezTo>
                  <a:pt x="53" y="466"/>
                  <a:pt x="53" y="466"/>
                  <a:pt x="53" y="466"/>
                </a:cubicBezTo>
                <a:cubicBezTo>
                  <a:pt x="52" y="465"/>
                  <a:pt x="51" y="464"/>
                  <a:pt x="51" y="464"/>
                </a:cubicBezTo>
                <a:lnTo>
                  <a:pt x="49" y="463"/>
                </a:lnTo>
                <a:close/>
                <a:moveTo>
                  <a:pt x="126" y="444"/>
                </a:moveTo>
                <a:cubicBezTo>
                  <a:pt x="126" y="440"/>
                  <a:pt x="127" y="436"/>
                  <a:pt x="128" y="432"/>
                </a:cubicBezTo>
                <a:cubicBezTo>
                  <a:pt x="128" y="428"/>
                  <a:pt x="128" y="428"/>
                  <a:pt x="128" y="428"/>
                </a:cubicBezTo>
                <a:cubicBezTo>
                  <a:pt x="130" y="423"/>
                  <a:pt x="130" y="423"/>
                  <a:pt x="130" y="423"/>
                </a:cubicBezTo>
                <a:cubicBezTo>
                  <a:pt x="129" y="426"/>
                  <a:pt x="129" y="426"/>
                  <a:pt x="129" y="426"/>
                </a:cubicBezTo>
                <a:cubicBezTo>
                  <a:pt x="130" y="425"/>
                  <a:pt x="131" y="423"/>
                  <a:pt x="131" y="421"/>
                </a:cubicBezTo>
                <a:cubicBezTo>
                  <a:pt x="132" y="420"/>
                  <a:pt x="132" y="420"/>
                  <a:pt x="132" y="420"/>
                </a:cubicBezTo>
                <a:cubicBezTo>
                  <a:pt x="133" y="416"/>
                  <a:pt x="133" y="416"/>
                  <a:pt x="133" y="416"/>
                </a:cubicBezTo>
                <a:cubicBezTo>
                  <a:pt x="133" y="418"/>
                  <a:pt x="133" y="418"/>
                  <a:pt x="133" y="418"/>
                </a:cubicBezTo>
                <a:cubicBezTo>
                  <a:pt x="133" y="417"/>
                  <a:pt x="134" y="416"/>
                  <a:pt x="134" y="415"/>
                </a:cubicBezTo>
                <a:cubicBezTo>
                  <a:pt x="135" y="414"/>
                  <a:pt x="135" y="414"/>
                  <a:pt x="135" y="414"/>
                </a:cubicBezTo>
                <a:cubicBezTo>
                  <a:pt x="136" y="412"/>
                  <a:pt x="136" y="412"/>
                  <a:pt x="136" y="412"/>
                </a:cubicBezTo>
                <a:cubicBezTo>
                  <a:pt x="136" y="413"/>
                  <a:pt x="136" y="413"/>
                  <a:pt x="136" y="413"/>
                </a:cubicBezTo>
                <a:cubicBezTo>
                  <a:pt x="136" y="413"/>
                  <a:pt x="137" y="412"/>
                  <a:pt x="137" y="412"/>
                </a:cubicBezTo>
                <a:cubicBezTo>
                  <a:pt x="137" y="411"/>
                  <a:pt x="137" y="411"/>
                  <a:pt x="137" y="411"/>
                </a:cubicBezTo>
                <a:cubicBezTo>
                  <a:pt x="138" y="411"/>
                  <a:pt x="138" y="411"/>
                  <a:pt x="138" y="411"/>
                </a:cubicBezTo>
                <a:cubicBezTo>
                  <a:pt x="138" y="412"/>
                  <a:pt x="138" y="412"/>
                  <a:pt x="138" y="412"/>
                </a:cubicBezTo>
                <a:cubicBezTo>
                  <a:pt x="138" y="412"/>
                  <a:pt x="139" y="413"/>
                  <a:pt x="139" y="413"/>
                </a:cubicBezTo>
                <a:cubicBezTo>
                  <a:pt x="139" y="412"/>
                  <a:pt x="139" y="412"/>
                  <a:pt x="139" y="412"/>
                </a:cubicBezTo>
                <a:cubicBezTo>
                  <a:pt x="140" y="414"/>
                  <a:pt x="140" y="414"/>
                  <a:pt x="140" y="414"/>
                </a:cubicBezTo>
                <a:cubicBezTo>
                  <a:pt x="140" y="415"/>
                  <a:pt x="140" y="415"/>
                  <a:pt x="140" y="415"/>
                </a:cubicBezTo>
                <a:cubicBezTo>
                  <a:pt x="140" y="416"/>
                  <a:pt x="140" y="417"/>
                  <a:pt x="140" y="418"/>
                </a:cubicBezTo>
                <a:cubicBezTo>
                  <a:pt x="141" y="415"/>
                  <a:pt x="141" y="415"/>
                  <a:pt x="141" y="415"/>
                </a:cubicBezTo>
                <a:cubicBezTo>
                  <a:pt x="141" y="419"/>
                  <a:pt x="141" y="419"/>
                  <a:pt x="141" y="419"/>
                </a:cubicBezTo>
                <a:cubicBezTo>
                  <a:pt x="141" y="421"/>
                  <a:pt x="141" y="421"/>
                  <a:pt x="141" y="421"/>
                </a:cubicBezTo>
                <a:cubicBezTo>
                  <a:pt x="141" y="423"/>
                  <a:pt x="141" y="424"/>
                  <a:pt x="141" y="426"/>
                </a:cubicBezTo>
                <a:cubicBezTo>
                  <a:pt x="142" y="421"/>
                  <a:pt x="142" y="421"/>
                  <a:pt x="142" y="421"/>
                </a:cubicBezTo>
                <a:cubicBezTo>
                  <a:pt x="142" y="423"/>
                  <a:pt x="142" y="426"/>
                  <a:pt x="142" y="428"/>
                </a:cubicBezTo>
                <a:cubicBezTo>
                  <a:pt x="142" y="432"/>
                  <a:pt x="142" y="432"/>
                  <a:pt x="142" y="432"/>
                </a:cubicBezTo>
                <a:cubicBezTo>
                  <a:pt x="142" y="437"/>
                  <a:pt x="142" y="437"/>
                  <a:pt x="142" y="437"/>
                </a:cubicBezTo>
                <a:cubicBezTo>
                  <a:pt x="144" y="435"/>
                  <a:pt x="144" y="435"/>
                  <a:pt x="144" y="435"/>
                </a:cubicBezTo>
                <a:cubicBezTo>
                  <a:pt x="143" y="425"/>
                  <a:pt x="142" y="415"/>
                  <a:pt x="139" y="411"/>
                </a:cubicBezTo>
                <a:cubicBezTo>
                  <a:pt x="139" y="410"/>
                  <a:pt x="139" y="410"/>
                  <a:pt x="138" y="410"/>
                </a:cubicBezTo>
                <a:cubicBezTo>
                  <a:pt x="138" y="409"/>
                  <a:pt x="138" y="409"/>
                  <a:pt x="138" y="409"/>
                </a:cubicBezTo>
                <a:cubicBezTo>
                  <a:pt x="138" y="410"/>
                  <a:pt x="138" y="410"/>
                  <a:pt x="138" y="410"/>
                </a:cubicBezTo>
                <a:cubicBezTo>
                  <a:pt x="134" y="412"/>
                  <a:pt x="131" y="417"/>
                  <a:pt x="129" y="424"/>
                </a:cubicBezTo>
                <a:cubicBezTo>
                  <a:pt x="126" y="430"/>
                  <a:pt x="125" y="438"/>
                  <a:pt x="125" y="444"/>
                </a:cubicBezTo>
                <a:cubicBezTo>
                  <a:pt x="125" y="447"/>
                  <a:pt x="125" y="449"/>
                  <a:pt x="125" y="451"/>
                </a:cubicBezTo>
                <a:cubicBezTo>
                  <a:pt x="127" y="450"/>
                  <a:pt x="127" y="450"/>
                  <a:pt x="127" y="450"/>
                </a:cubicBezTo>
                <a:cubicBezTo>
                  <a:pt x="126" y="448"/>
                  <a:pt x="126" y="446"/>
                  <a:pt x="126" y="444"/>
                </a:cubicBezTo>
                <a:close/>
                <a:moveTo>
                  <a:pt x="135" y="443"/>
                </a:moveTo>
                <a:cubicBezTo>
                  <a:pt x="135" y="432"/>
                  <a:pt x="136" y="422"/>
                  <a:pt x="138" y="412"/>
                </a:cubicBezTo>
                <a:cubicBezTo>
                  <a:pt x="138" y="411"/>
                  <a:pt x="138" y="411"/>
                  <a:pt x="138" y="411"/>
                </a:cubicBezTo>
                <a:cubicBezTo>
                  <a:pt x="138" y="411"/>
                  <a:pt x="138" y="411"/>
                  <a:pt x="138" y="411"/>
                </a:cubicBezTo>
                <a:cubicBezTo>
                  <a:pt x="138" y="411"/>
                  <a:pt x="137" y="411"/>
                  <a:pt x="137" y="412"/>
                </a:cubicBezTo>
                <a:cubicBezTo>
                  <a:pt x="135" y="422"/>
                  <a:pt x="134" y="433"/>
                  <a:pt x="134" y="444"/>
                </a:cubicBezTo>
                <a:lnTo>
                  <a:pt x="135" y="443"/>
                </a:lnTo>
                <a:close/>
                <a:moveTo>
                  <a:pt x="138" y="411"/>
                </a:moveTo>
                <a:cubicBezTo>
                  <a:pt x="138" y="412"/>
                  <a:pt x="138" y="412"/>
                  <a:pt x="138" y="412"/>
                </a:cubicBezTo>
                <a:cubicBezTo>
                  <a:pt x="138" y="411"/>
                  <a:pt x="138" y="411"/>
                  <a:pt x="138" y="411"/>
                </a:cubicBezTo>
                <a:cubicBezTo>
                  <a:pt x="137" y="411"/>
                  <a:pt x="137" y="411"/>
                  <a:pt x="137" y="411"/>
                </a:cubicBezTo>
                <a:cubicBezTo>
                  <a:pt x="137" y="412"/>
                  <a:pt x="137" y="412"/>
                  <a:pt x="137" y="412"/>
                </a:cubicBezTo>
                <a:cubicBezTo>
                  <a:pt x="137" y="411"/>
                  <a:pt x="138" y="411"/>
                  <a:pt x="138" y="411"/>
                </a:cubicBezTo>
                <a:cubicBezTo>
                  <a:pt x="138" y="411"/>
                  <a:pt x="138" y="411"/>
                  <a:pt x="138" y="411"/>
                </a:cubicBezTo>
                <a:close/>
                <a:moveTo>
                  <a:pt x="133" y="445"/>
                </a:moveTo>
                <a:cubicBezTo>
                  <a:pt x="133" y="434"/>
                  <a:pt x="134" y="423"/>
                  <a:pt x="136" y="413"/>
                </a:cubicBezTo>
                <a:cubicBezTo>
                  <a:pt x="135" y="414"/>
                  <a:pt x="135" y="414"/>
                  <a:pt x="134" y="415"/>
                </a:cubicBezTo>
                <a:cubicBezTo>
                  <a:pt x="133" y="425"/>
                  <a:pt x="132" y="435"/>
                  <a:pt x="132" y="446"/>
                </a:cubicBezTo>
                <a:lnTo>
                  <a:pt x="133" y="445"/>
                </a:lnTo>
                <a:close/>
                <a:moveTo>
                  <a:pt x="136" y="412"/>
                </a:moveTo>
                <a:cubicBezTo>
                  <a:pt x="135" y="414"/>
                  <a:pt x="135" y="414"/>
                  <a:pt x="135" y="414"/>
                </a:cubicBezTo>
                <a:cubicBezTo>
                  <a:pt x="134" y="415"/>
                  <a:pt x="134" y="415"/>
                  <a:pt x="134" y="415"/>
                </a:cubicBezTo>
                <a:cubicBezTo>
                  <a:pt x="135" y="414"/>
                  <a:pt x="135" y="414"/>
                  <a:pt x="136" y="413"/>
                </a:cubicBezTo>
                <a:lnTo>
                  <a:pt x="136" y="412"/>
                </a:lnTo>
                <a:close/>
                <a:moveTo>
                  <a:pt x="130" y="447"/>
                </a:moveTo>
                <a:cubicBezTo>
                  <a:pt x="131" y="437"/>
                  <a:pt x="131" y="427"/>
                  <a:pt x="133" y="418"/>
                </a:cubicBezTo>
                <a:cubicBezTo>
                  <a:pt x="132" y="419"/>
                  <a:pt x="132" y="420"/>
                  <a:pt x="131" y="421"/>
                </a:cubicBezTo>
                <a:cubicBezTo>
                  <a:pt x="130" y="430"/>
                  <a:pt x="129" y="439"/>
                  <a:pt x="129" y="448"/>
                </a:cubicBezTo>
                <a:lnTo>
                  <a:pt x="130" y="447"/>
                </a:lnTo>
                <a:close/>
                <a:moveTo>
                  <a:pt x="133" y="416"/>
                </a:moveTo>
                <a:cubicBezTo>
                  <a:pt x="132" y="420"/>
                  <a:pt x="132" y="420"/>
                  <a:pt x="132" y="420"/>
                </a:cubicBezTo>
                <a:cubicBezTo>
                  <a:pt x="131" y="421"/>
                  <a:pt x="131" y="421"/>
                  <a:pt x="131" y="421"/>
                </a:cubicBezTo>
                <a:cubicBezTo>
                  <a:pt x="132" y="420"/>
                  <a:pt x="132" y="419"/>
                  <a:pt x="133" y="418"/>
                </a:cubicBezTo>
                <a:lnTo>
                  <a:pt x="133" y="416"/>
                </a:lnTo>
                <a:close/>
                <a:moveTo>
                  <a:pt x="128" y="449"/>
                </a:moveTo>
                <a:cubicBezTo>
                  <a:pt x="128" y="441"/>
                  <a:pt x="129" y="434"/>
                  <a:pt x="129" y="426"/>
                </a:cubicBezTo>
                <a:cubicBezTo>
                  <a:pt x="129" y="428"/>
                  <a:pt x="128" y="430"/>
                  <a:pt x="128" y="432"/>
                </a:cubicBezTo>
                <a:cubicBezTo>
                  <a:pt x="127" y="438"/>
                  <a:pt x="127" y="444"/>
                  <a:pt x="127" y="449"/>
                </a:cubicBezTo>
                <a:lnTo>
                  <a:pt x="128" y="449"/>
                </a:lnTo>
                <a:close/>
                <a:moveTo>
                  <a:pt x="130" y="423"/>
                </a:moveTo>
                <a:cubicBezTo>
                  <a:pt x="128" y="428"/>
                  <a:pt x="128" y="428"/>
                  <a:pt x="128" y="428"/>
                </a:cubicBezTo>
                <a:cubicBezTo>
                  <a:pt x="128" y="432"/>
                  <a:pt x="128" y="432"/>
                  <a:pt x="128" y="432"/>
                </a:cubicBezTo>
                <a:cubicBezTo>
                  <a:pt x="128" y="430"/>
                  <a:pt x="129" y="428"/>
                  <a:pt x="129" y="426"/>
                </a:cubicBezTo>
                <a:lnTo>
                  <a:pt x="130" y="423"/>
                </a:lnTo>
                <a:close/>
                <a:moveTo>
                  <a:pt x="142" y="437"/>
                </a:moveTo>
                <a:cubicBezTo>
                  <a:pt x="142" y="432"/>
                  <a:pt x="142" y="432"/>
                  <a:pt x="142" y="432"/>
                </a:cubicBezTo>
                <a:cubicBezTo>
                  <a:pt x="142" y="430"/>
                  <a:pt x="142" y="428"/>
                  <a:pt x="141" y="426"/>
                </a:cubicBezTo>
                <a:cubicBezTo>
                  <a:pt x="141" y="430"/>
                  <a:pt x="141" y="434"/>
                  <a:pt x="141" y="438"/>
                </a:cubicBezTo>
                <a:lnTo>
                  <a:pt x="142" y="437"/>
                </a:lnTo>
                <a:close/>
                <a:moveTo>
                  <a:pt x="142" y="428"/>
                </a:moveTo>
                <a:cubicBezTo>
                  <a:pt x="142" y="426"/>
                  <a:pt x="142" y="423"/>
                  <a:pt x="142" y="421"/>
                </a:cubicBezTo>
                <a:cubicBezTo>
                  <a:pt x="141" y="426"/>
                  <a:pt x="141" y="426"/>
                  <a:pt x="141" y="426"/>
                </a:cubicBezTo>
                <a:cubicBezTo>
                  <a:pt x="142" y="428"/>
                  <a:pt x="142" y="430"/>
                  <a:pt x="142" y="432"/>
                </a:cubicBezTo>
                <a:lnTo>
                  <a:pt x="142" y="428"/>
                </a:lnTo>
                <a:close/>
                <a:moveTo>
                  <a:pt x="139" y="439"/>
                </a:moveTo>
                <a:cubicBezTo>
                  <a:pt x="140" y="433"/>
                  <a:pt x="140" y="427"/>
                  <a:pt x="141" y="421"/>
                </a:cubicBezTo>
                <a:cubicBezTo>
                  <a:pt x="141" y="420"/>
                  <a:pt x="141" y="419"/>
                  <a:pt x="140" y="418"/>
                </a:cubicBezTo>
                <a:cubicBezTo>
                  <a:pt x="139" y="425"/>
                  <a:pt x="139" y="432"/>
                  <a:pt x="138" y="440"/>
                </a:cubicBezTo>
                <a:lnTo>
                  <a:pt x="139" y="439"/>
                </a:lnTo>
                <a:close/>
                <a:moveTo>
                  <a:pt x="141" y="419"/>
                </a:moveTo>
                <a:cubicBezTo>
                  <a:pt x="141" y="415"/>
                  <a:pt x="141" y="415"/>
                  <a:pt x="141" y="415"/>
                </a:cubicBezTo>
                <a:cubicBezTo>
                  <a:pt x="140" y="418"/>
                  <a:pt x="140" y="418"/>
                  <a:pt x="140" y="418"/>
                </a:cubicBezTo>
                <a:cubicBezTo>
                  <a:pt x="141" y="419"/>
                  <a:pt x="141" y="420"/>
                  <a:pt x="141" y="421"/>
                </a:cubicBezTo>
                <a:lnTo>
                  <a:pt x="141" y="419"/>
                </a:lnTo>
                <a:close/>
                <a:moveTo>
                  <a:pt x="137" y="441"/>
                </a:moveTo>
                <a:cubicBezTo>
                  <a:pt x="137" y="432"/>
                  <a:pt x="138" y="423"/>
                  <a:pt x="140" y="415"/>
                </a:cubicBezTo>
                <a:cubicBezTo>
                  <a:pt x="139" y="414"/>
                  <a:pt x="139" y="414"/>
                  <a:pt x="139" y="413"/>
                </a:cubicBezTo>
                <a:cubicBezTo>
                  <a:pt x="137" y="422"/>
                  <a:pt x="136" y="432"/>
                  <a:pt x="136" y="442"/>
                </a:cubicBezTo>
                <a:lnTo>
                  <a:pt x="137" y="441"/>
                </a:lnTo>
                <a:close/>
                <a:moveTo>
                  <a:pt x="140" y="414"/>
                </a:moveTo>
                <a:cubicBezTo>
                  <a:pt x="139" y="412"/>
                  <a:pt x="139" y="412"/>
                  <a:pt x="139" y="412"/>
                </a:cubicBezTo>
                <a:cubicBezTo>
                  <a:pt x="139" y="413"/>
                  <a:pt x="139" y="413"/>
                  <a:pt x="139" y="413"/>
                </a:cubicBezTo>
                <a:cubicBezTo>
                  <a:pt x="139" y="414"/>
                  <a:pt x="139" y="414"/>
                  <a:pt x="140" y="415"/>
                </a:cubicBezTo>
                <a:lnTo>
                  <a:pt x="140" y="414"/>
                </a:lnTo>
                <a:close/>
                <a:moveTo>
                  <a:pt x="79" y="440"/>
                </a:moveTo>
                <a:cubicBezTo>
                  <a:pt x="80" y="440"/>
                  <a:pt x="80" y="440"/>
                  <a:pt x="80" y="440"/>
                </a:cubicBezTo>
                <a:cubicBezTo>
                  <a:pt x="78" y="441"/>
                  <a:pt x="78" y="441"/>
                  <a:pt x="78" y="441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76" y="441"/>
                  <a:pt x="75" y="441"/>
                </a:cubicBezTo>
                <a:cubicBezTo>
                  <a:pt x="77" y="441"/>
                  <a:pt x="77" y="441"/>
                  <a:pt x="77" y="441"/>
                </a:cubicBezTo>
                <a:cubicBezTo>
                  <a:pt x="74" y="441"/>
                  <a:pt x="74" y="441"/>
                  <a:pt x="74" y="441"/>
                </a:cubicBezTo>
                <a:cubicBezTo>
                  <a:pt x="72" y="441"/>
                  <a:pt x="72" y="441"/>
                  <a:pt x="72" y="441"/>
                </a:cubicBezTo>
                <a:cubicBezTo>
                  <a:pt x="71" y="441"/>
                  <a:pt x="70" y="441"/>
                  <a:pt x="68" y="441"/>
                </a:cubicBezTo>
                <a:cubicBezTo>
                  <a:pt x="72" y="442"/>
                  <a:pt x="72" y="442"/>
                  <a:pt x="72" y="442"/>
                </a:cubicBezTo>
                <a:cubicBezTo>
                  <a:pt x="66" y="441"/>
                  <a:pt x="66" y="441"/>
                  <a:pt x="66" y="441"/>
                </a:cubicBezTo>
                <a:cubicBezTo>
                  <a:pt x="63" y="440"/>
                  <a:pt x="63" y="440"/>
                  <a:pt x="63" y="440"/>
                </a:cubicBezTo>
                <a:cubicBezTo>
                  <a:pt x="61" y="439"/>
                  <a:pt x="58" y="438"/>
                  <a:pt x="55" y="437"/>
                </a:cubicBezTo>
                <a:cubicBezTo>
                  <a:pt x="53" y="438"/>
                  <a:pt x="53" y="438"/>
                  <a:pt x="53" y="438"/>
                </a:cubicBezTo>
                <a:cubicBezTo>
                  <a:pt x="66" y="444"/>
                  <a:pt x="77" y="444"/>
                  <a:pt x="82" y="440"/>
                </a:cubicBezTo>
                <a:cubicBezTo>
                  <a:pt x="80" y="439"/>
                  <a:pt x="80" y="439"/>
                  <a:pt x="80" y="439"/>
                </a:cubicBezTo>
                <a:cubicBezTo>
                  <a:pt x="80" y="439"/>
                  <a:pt x="80" y="440"/>
                  <a:pt x="79" y="440"/>
                </a:cubicBezTo>
                <a:close/>
                <a:moveTo>
                  <a:pt x="76" y="429"/>
                </a:moveTo>
                <a:cubicBezTo>
                  <a:pt x="73" y="428"/>
                  <a:pt x="73" y="428"/>
                  <a:pt x="73" y="428"/>
                </a:cubicBezTo>
                <a:cubicBezTo>
                  <a:pt x="74" y="429"/>
                  <a:pt x="75" y="430"/>
                  <a:pt x="76" y="431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79" y="433"/>
                  <a:pt x="79" y="433"/>
                  <a:pt x="79" y="433"/>
                </a:cubicBezTo>
                <a:cubicBezTo>
                  <a:pt x="78" y="433"/>
                  <a:pt x="78" y="433"/>
                  <a:pt x="78" y="433"/>
                </a:cubicBezTo>
                <a:cubicBezTo>
                  <a:pt x="78" y="433"/>
                  <a:pt x="79" y="434"/>
                  <a:pt x="79" y="435"/>
                </a:cubicBezTo>
                <a:cubicBezTo>
                  <a:pt x="80" y="435"/>
                  <a:pt x="80" y="435"/>
                  <a:pt x="80" y="435"/>
                </a:cubicBezTo>
                <a:cubicBezTo>
                  <a:pt x="81" y="437"/>
                  <a:pt x="81" y="437"/>
                  <a:pt x="81" y="437"/>
                </a:cubicBezTo>
                <a:cubicBezTo>
                  <a:pt x="80" y="436"/>
                  <a:pt x="80" y="436"/>
                  <a:pt x="80" y="436"/>
                </a:cubicBezTo>
                <a:cubicBezTo>
                  <a:pt x="80" y="437"/>
                  <a:pt x="81" y="437"/>
                  <a:pt x="81" y="438"/>
                </a:cubicBezTo>
                <a:cubicBezTo>
                  <a:pt x="83" y="439"/>
                  <a:pt x="83" y="439"/>
                  <a:pt x="83" y="439"/>
                </a:cubicBezTo>
                <a:cubicBezTo>
                  <a:pt x="82" y="437"/>
                  <a:pt x="82" y="436"/>
                  <a:pt x="81" y="435"/>
                </a:cubicBezTo>
                <a:cubicBezTo>
                  <a:pt x="81" y="435"/>
                  <a:pt x="81" y="435"/>
                  <a:pt x="81" y="435"/>
                </a:cubicBezTo>
                <a:cubicBezTo>
                  <a:pt x="79" y="432"/>
                  <a:pt x="77" y="429"/>
                  <a:pt x="73" y="427"/>
                </a:cubicBezTo>
                <a:cubicBezTo>
                  <a:pt x="73" y="427"/>
                  <a:pt x="73" y="427"/>
                  <a:pt x="73" y="427"/>
                </a:cubicBezTo>
                <a:lnTo>
                  <a:pt x="76" y="429"/>
                </a:lnTo>
                <a:close/>
                <a:moveTo>
                  <a:pt x="83" y="439"/>
                </a:moveTo>
                <a:cubicBezTo>
                  <a:pt x="83" y="439"/>
                  <a:pt x="83" y="439"/>
                  <a:pt x="83" y="439"/>
                </a:cubicBezTo>
                <a:cubicBezTo>
                  <a:pt x="83" y="439"/>
                  <a:pt x="83" y="439"/>
                  <a:pt x="83" y="439"/>
                </a:cubicBezTo>
                <a:cubicBezTo>
                  <a:pt x="83" y="440"/>
                  <a:pt x="83" y="440"/>
                  <a:pt x="83" y="440"/>
                </a:cubicBezTo>
                <a:cubicBezTo>
                  <a:pt x="82" y="440"/>
                  <a:pt x="82" y="440"/>
                  <a:pt x="82" y="440"/>
                </a:cubicBezTo>
                <a:cubicBezTo>
                  <a:pt x="87" y="441"/>
                  <a:pt x="92" y="443"/>
                  <a:pt x="96" y="444"/>
                </a:cubicBezTo>
                <a:cubicBezTo>
                  <a:pt x="95" y="443"/>
                  <a:pt x="95" y="443"/>
                  <a:pt x="95" y="443"/>
                </a:cubicBezTo>
                <a:cubicBezTo>
                  <a:pt x="91" y="442"/>
                  <a:pt x="87" y="440"/>
                  <a:pt x="83" y="439"/>
                </a:cubicBezTo>
                <a:close/>
                <a:moveTo>
                  <a:pt x="64" y="432"/>
                </a:moveTo>
                <a:cubicBezTo>
                  <a:pt x="69" y="435"/>
                  <a:pt x="75" y="437"/>
                  <a:pt x="80" y="439"/>
                </a:cubicBezTo>
                <a:cubicBezTo>
                  <a:pt x="81" y="439"/>
                  <a:pt x="81" y="439"/>
                  <a:pt x="81" y="439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76" y="436"/>
                  <a:pt x="70" y="434"/>
                  <a:pt x="65" y="431"/>
                </a:cubicBezTo>
                <a:lnTo>
                  <a:pt x="64" y="432"/>
                </a:lnTo>
                <a:close/>
                <a:moveTo>
                  <a:pt x="83" y="439"/>
                </a:moveTo>
                <a:cubicBezTo>
                  <a:pt x="83" y="439"/>
                  <a:pt x="83" y="439"/>
                  <a:pt x="83" y="439"/>
                </a:cubicBezTo>
                <a:cubicBezTo>
                  <a:pt x="83" y="439"/>
                  <a:pt x="83" y="439"/>
                  <a:pt x="83" y="439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1" y="438"/>
                  <a:pt x="81" y="438"/>
                  <a:pt x="81" y="439"/>
                </a:cubicBezTo>
                <a:cubicBezTo>
                  <a:pt x="81" y="439"/>
                  <a:pt x="81" y="439"/>
                  <a:pt x="80" y="439"/>
                </a:cubicBezTo>
                <a:cubicBezTo>
                  <a:pt x="82" y="440"/>
                  <a:pt x="82" y="440"/>
                  <a:pt x="82" y="440"/>
                </a:cubicBezTo>
                <a:cubicBezTo>
                  <a:pt x="83" y="440"/>
                  <a:pt x="83" y="440"/>
                  <a:pt x="83" y="440"/>
                </a:cubicBezTo>
                <a:lnTo>
                  <a:pt x="83" y="439"/>
                </a:lnTo>
                <a:close/>
                <a:moveTo>
                  <a:pt x="66" y="431"/>
                </a:moveTo>
                <a:cubicBezTo>
                  <a:pt x="71" y="433"/>
                  <a:pt x="76" y="435"/>
                  <a:pt x="80" y="436"/>
                </a:cubicBezTo>
                <a:cubicBezTo>
                  <a:pt x="80" y="436"/>
                  <a:pt x="80" y="436"/>
                  <a:pt x="80" y="436"/>
                </a:cubicBezTo>
                <a:cubicBezTo>
                  <a:pt x="80" y="435"/>
                  <a:pt x="79" y="435"/>
                  <a:pt x="79" y="435"/>
                </a:cubicBezTo>
                <a:cubicBezTo>
                  <a:pt x="75" y="433"/>
                  <a:pt x="71" y="432"/>
                  <a:pt x="68" y="430"/>
                </a:cubicBezTo>
                <a:lnTo>
                  <a:pt x="66" y="431"/>
                </a:lnTo>
                <a:close/>
                <a:moveTo>
                  <a:pt x="80" y="436"/>
                </a:moveTo>
                <a:cubicBezTo>
                  <a:pt x="81" y="437"/>
                  <a:pt x="81" y="437"/>
                  <a:pt x="81" y="437"/>
                </a:cubicBezTo>
                <a:cubicBezTo>
                  <a:pt x="80" y="435"/>
                  <a:pt x="80" y="435"/>
                  <a:pt x="80" y="435"/>
                </a:cubicBezTo>
                <a:cubicBezTo>
                  <a:pt x="79" y="435"/>
                  <a:pt x="79" y="435"/>
                  <a:pt x="79" y="435"/>
                </a:cubicBezTo>
                <a:cubicBezTo>
                  <a:pt x="79" y="435"/>
                  <a:pt x="80" y="435"/>
                  <a:pt x="80" y="436"/>
                </a:cubicBezTo>
                <a:close/>
                <a:moveTo>
                  <a:pt x="69" y="429"/>
                </a:moveTo>
                <a:cubicBezTo>
                  <a:pt x="72" y="430"/>
                  <a:pt x="75" y="432"/>
                  <a:pt x="78" y="433"/>
                </a:cubicBezTo>
                <a:cubicBezTo>
                  <a:pt x="77" y="432"/>
                  <a:pt x="76" y="431"/>
                  <a:pt x="76" y="431"/>
                </a:cubicBezTo>
                <a:cubicBezTo>
                  <a:pt x="70" y="428"/>
                  <a:pt x="70" y="428"/>
                  <a:pt x="70" y="428"/>
                </a:cubicBezTo>
                <a:lnTo>
                  <a:pt x="69" y="429"/>
                </a:lnTo>
                <a:close/>
                <a:moveTo>
                  <a:pt x="79" y="433"/>
                </a:moveTo>
                <a:cubicBezTo>
                  <a:pt x="77" y="431"/>
                  <a:pt x="77" y="431"/>
                  <a:pt x="77" y="431"/>
                </a:cubicBezTo>
                <a:cubicBezTo>
                  <a:pt x="76" y="431"/>
                  <a:pt x="76" y="431"/>
                  <a:pt x="76" y="431"/>
                </a:cubicBezTo>
                <a:cubicBezTo>
                  <a:pt x="76" y="431"/>
                  <a:pt x="77" y="432"/>
                  <a:pt x="78" y="433"/>
                </a:cubicBezTo>
                <a:lnTo>
                  <a:pt x="79" y="433"/>
                </a:lnTo>
                <a:close/>
                <a:moveTo>
                  <a:pt x="72" y="428"/>
                </a:moveTo>
                <a:cubicBezTo>
                  <a:pt x="73" y="428"/>
                  <a:pt x="73" y="428"/>
                  <a:pt x="73" y="428"/>
                </a:cubicBezTo>
                <a:cubicBezTo>
                  <a:pt x="72" y="427"/>
                  <a:pt x="72" y="427"/>
                  <a:pt x="72" y="427"/>
                </a:cubicBezTo>
                <a:lnTo>
                  <a:pt x="72" y="428"/>
                </a:lnTo>
                <a:close/>
                <a:moveTo>
                  <a:pt x="73" y="428"/>
                </a:moveTo>
                <a:cubicBezTo>
                  <a:pt x="76" y="429"/>
                  <a:pt x="76" y="429"/>
                  <a:pt x="76" y="429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72" y="427"/>
                  <a:pt x="72" y="427"/>
                  <a:pt x="72" y="427"/>
                </a:cubicBezTo>
                <a:lnTo>
                  <a:pt x="73" y="428"/>
                </a:lnTo>
                <a:close/>
                <a:moveTo>
                  <a:pt x="56" y="436"/>
                </a:moveTo>
                <a:cubicBezTo>
                  <a:pt x="58" y="437"/>
                  <a:pt x="61" y="439"/>
                  <a:pt x="63" y="440"/>
                </a:cubicBezTo>
                <a:cubicBezTo>
                  <a:pt x="65" y="440"/>
                  <a:pt x="67" y="440"/>
                  <a:pt x="68" y="441"/>
                </a:cubicBezTo>
                <a:cubicBezTo>
                  <a:pt x="65" y="439"/>
                  <a:pt x="61" y="437"/>
                  <a:pt x="57" y="436"/>
                </a:cubicBezTo>
                <a:lnTo>
                  <a:pt x="56" y="436"/>
                </a:lnTo>
                <a:close/>
                <a:moveTo>
                  <a:pt x="66" y="441"/>
                </a:moveTo>
                <a:cubicBezTo>
                  <a:pt x="72" y="442"/>
                  <a:pt x="72" y="442"/>
                  <a:pt x="72" y="442"/>
                </a:cubicBezTo>
                <a:cubicBezTo>
                  <a:pt x="68" y="441"/>
                  <a:pt x="68" y="441"/>
                  <a:pt x="68" y="441"/>
                </a:cubicBezTo>
                <a:cubicBezTo>
                  <a:pt x="67" y="440"/>
                  <a:pt x="65" y="440"/>
                  <a:pt x="63" y="440"/>
                </a:cubicBezTo>
                <a:lnTo>
                  <a:pt x="66" y="441"/>
                </a:lnTo>
                <a:close/>
                <a:moveTo>
                  <a:pt x="59" y="435"/>
                </a:moveTo>
                <a:cubicBezTo>
                  <a:pt x="63" y="437"/>
                  <a:pt x="68" y="439"/>
                  <a:pt x="72" y="441"/>
                </a:cubicBezTo>
                <a:cubicBezTo>
                  <a:pt x="73" y="441"/>
                  <a:pt x="74" y="441"/>
                  <a:pt x="75" y="441"/>
                </a:cubicBezTo>
                <a:cubicBezTo>
                  <a:pt x="70" y="439"/>
                  <a:pt x="65" y="437"/>
                  <a:pt x="60" y="434"/>
                </a:cubicBezTo>
                <a:lnTo>
                  <a:pt x="59" y="435"/>
                </a:lnTo>
                <a:close/>
                <a:moveTo>
                  <a:pt x="74" y="441"/>
                </a:moveTo>
                <a:cubicBezTo>
                  <a:pt x="77" y="441"/>
                  <a:pt x="77" y="441"/>
                  <a:pt x="77" y="441"/>
                </a:cubicBezTo>
                <a:cubicBezTo>
                  <a:pt x="75" y="441"/>
                  <a:pt x="75" y="441"/>
                  <a:pt x="75" y="441"/>
                </a:cubicBezTo>
                <a:cubicBezTo>
                  <a:pt x="74" y="441"/>
                  <a:pt x="73" y="441"/>
                  <a:pt x="72" y="441"/>
                </a:cubicBezTo>
                <a:lnTo>
                  <a:pt x="74" y="441"/>
                </a:lnTo>
                <a:close/>
                <a:moveTo>
                  <a:pt x="61" y="433"/>
                </a:moveTo>
                <a:cubicBezTo>
                  <a:pt x="67" y="436"/>
                  <a:pt x="72" y="438"/>
                  <a:pt x="77" y="440"/>
                </a:cubicBezTo>
                <a:cubicBezTo>
                  <a:pt x="78" y="440"/>
                  <a:pt x="79" y="440"/>
                  <a:pt x="79" y="440"/>
                </a:cubicBezTo>
                <a:cubicBezTo>
                  <a:pt x="73" y="438"/>
                  <a:pt x="68" y="435"/>
                  <a:pt x="62" y="433"/>
                </a:cubicBezTo>
                <a:lnTo>
                  <a:pt x="61" y="433"/>
                </a:lnTo>
                <a:close/>
                <a:moveTo>
                  <a:pt x="78" y="441"/>
                </a:moveTo>
                <a:cubicBezTo>
                  <a:pt x="80" y="440"/>
                  <a:pt x="80" y="440"/>
                  <a:pt x="80" y="440"/>
                </a:cubicBezTo>
                <a:cubicBezTo>
                  <a:pt x="79" y="440"/>
                  <a:pt x="79" y="440"/>
                  <a:pt x="79" y="440"/>
                </a:cubicBezTo>
                <a:cubicBezTo>
                  <a:pt x="79" y="440"/>
                  <a:pt x="78" y="440"/>
                  <a:pt x="77" y="440"/>
                </a:cubicBezTo>
                <a:lnTo>
                  <a:pt x="78" y="441"/>
                </a:lnTo>
                <a:close/>
                <a:moveTo>
                  <a:pt x="117" y="408"/>
                </a:moveTo>
                <a:cubicBezTo>
                  <a:pt x="116" y="411"/>
                  <a:pt x="115" y="415"/>
                  <a:pt x="114" y="418"/>
                </a:cubicBezTo>
                <a:cubicBezTo>
                  <a:pt x="114" y="420"/>
                  <a:pt x="114" y="420"/>
                  <a:pt x="114" y="420"/>
                </a:cubicBezTo>
                <a:cubicBezTo>
                  <a:pt x="112" y="425"/>
                  <a:pt x="112" y="425"/>
                  <a:pt x="112" y="425"/>
                </a:cubicBezTo>
                <a:cubicBezTo>
                  <a:pt x="112" y="422"/>
                  <a:pt x="112" y="422"/>
                  <a:pt x="112" y="422"/>
                </a:cubicBezTo>
                <a:cubicBezTo>
                  <a:pt x="112" y="423"/>
                  <a:pt x="111" y="425"/>
                  <a:pt x="111" y="426"/>
                </a:cubicBezTo>
                <a:cubicBezTo>
                  <a:pt x="110" y="427"/>
                  <a:pt x="110" y="427"/>
                  <a:pt x="110" y="427"/>
                </a:cubicBezTo>
                <a:cubicBezTo>
                  <a:pt x="109" y="430"/>
                  <a:pt x="109" y="430"/>
                  <a:pt x="109" y="430"/>
                </a:cubicBezTo>
                <a:cubicBezTo>
                  <a:pt x="109" y="428"/>
                  <a:pt x="109" y="428"/>
                  <a:pt x="109" y="428"/>
                </a:cubicBezTo>
                <a:cubicBezTo>
                  <a:pt x="109" y="428"/>
                  <a:pt x="108" y="429"/>
                  <a:pt x="108" y="430"/>
                </a:cubicBezTo>
                <a:cubicBezTo>
                  <a:pt x="108" y="431"/>
                  <a:pt x="108" y="431"/>
                  <a:pt x="108" y="431"/>
                </a:cubicBezTo>
                <a:cubicBezTo>
                  <a:pt x="107" y="432"/>
                  <a:pt x="107" y="432"/>
                  <a:pt x="107" y="432"/>
                </a:cubicBezTo>
                <a:cubicBezTo>
                  <a:pt x="107" y="431"/>
                  <a:pt x="107" y="431"/>
                  <a:pt x="107" y="431"/>
                </a:cubicBezTo>
                <a:cubicBezTo>
                  <a:pt x="106" y="431"/>
                  <a:pt x="106" y="432"/>
                  <a:pt x="105" y="432"/>
                </a:cubicBezTo>
                <a:cubicBezTo>
                  <a:pt x="105" y="434"/>
                  <a:pt x="105" y="434"/>
                  <a:pt x="105" y="434"/>
                </a:cubicBezTo>
                <a:cubicBezTo>
                  <a:pt x="111" y="431"/>
                  <a:pt x="116" y="420"/>
                  <a:pt x="118" y="408"/>
                </a:cubicBezTo>
                <a:cubicBezTo>
                  <a:pt x="119" y="406"/>
                  <a:pt x="119" y="403"/>
                  <a:pt x="120" y="401"/>
                </a:cubicBezTo>
                <a:cubicBezTo>
                  <a:pt x="118" y="402"/>
                  <a:pt x="118" y="402"/>
                  <a:pt x="118" y="402"/>
                </a:cubicBezTo>
                <a:cubicBezTo>
                  <a:pt x="118" y="404"/>
                  <a:pt x="117" y="406"/>
                  <a:pt x="117" y="408"/>
                </a:cubicBezTo>
                <a:close/>
                <a:moveTo>
                  <a:pt x="104" y="434"/>
                </a:moveTo>
                <a:cubicBezTo>
                  <a:pt x="104" y="432"/>
                  <a:pt x="104" y="432"/>
                  <a:pt x="104" y="432"/>
                </a:cubicBezTo>
                <a:cubicBezTo>
                  <a:pt x="104" y="431"/>
                  <a:pt x="104" y="431"/>
                  <a:pt x="103" y="431"/>
                </a:cubicBezTo>
                <a:cubicBezTo>
                  <a:pt x="103" y="432"/>
                  <a:pt x="103" y="432"/>
                  <a:pt x="103" y="432"/>
                </a:cubicBezTo>
                <a:cubicBezTo>
                  <a:pt x="102" y="430"/>
                  <a:pt x="102" y="430"/>
                  <a:pt x="102" y="430"/>
                </a:cubicBezTo>
                <a:cubicBezTo>
                  <a:pt x="102" y="429"/>
                  <a:pt x="102" y="429"/>
                  <a:pt x="102" y="429"/>
                </a:cubicBezTo>
                <a:cubicBezTo>
                  <a:pt x="102" y="429"/>
                  <a:pt x="102" y="428"/>
                  <a:pt x="101" y="427"/>
                </a:cubicBezTo>
                <a:cubicBezTo>
                  <a:pt x="101" y="429"/>
                  <a:pt x="101" y="429"/>
                  <a:pt x="101" y="429"/>
                </a:cubicBezTo>
                <a:cubicBezTo>
                  <a:pt x="100" y="426"/>
                  <a:pt x="100" y="426"/>
                  <a:pt x="100" y="426"/>
                </a:cubicBezTo>
                <a:cubicBezTo>
                  <a:pt x="101" y="425"/>
                  <a:pt x="101" y="425"/>
                  <a:pt x="101" y="425"/>
                </a:cubicBezTo>
                <a:cubicBezTo>
                  <a:pt x="100" y="424"/>
                  <a:pt x="100" y="422"/>
                  <a:pt x="100" y="421"/>
                </a:cubicBezTo>
                <a:cubicBezTo>
                  <a:pt x="99" y="424"/>
                  <a:pt x="99" y="424"/>
                  <a:pt x="99" y="424"/>
                </a:cubicBezTo>
                <a:cubicBezTo>
                  <a:pt x="99" y="420"/>
                  <a:pt x="99" y="420"/>
                  <a:pt x="99" y="420"/>
                </a:cubicBezTo>
                <a:cubicBezTo>
                  <a:pt x="100" y="416"/>
                  <a:pt x="100" y="416"/>
                  <a:pt x="100" y="416"/>
                </a:cubicBezTo>
                <a:cubicBezTo>
                  <a:pt x="100" y="415"/>
                  <a:pt x="100" y="413"/>
                  <a:pt x="100" y="412"/>
                </a:cubicBezTo>
                <a:cubicBezTo>
                  <a:pt x="98" y="413"/>
                  <a:pt x="98" y="413"/>
                  <a:pt x="98" y="413"/>
                </a:cubicBezTo>
                <a:cubicBezTo>
                  <a:pt x="97" y="422"/>
                  <a:pt x="100" y="430"/>
                  <a:pt x="104" y="434"/>
                </a:cubicBezTo>
                <a:close/>
                <a:moveTo>
                  <a:pt x="105" y="432"/>
                </a:moveTo>
                <a:cubicBezTo>
                  <a:pt x="106" y="423"/>
                  <a:pt x="108" y="415"/>
                  <a:pt x="110" y="406"/>
                </a:cubicBezTo>
                <a:cubicBezTo>
                  <a:pt x="108" y="407"/>
                  <a:pt x="108" y="407"/>
                  <a:pt x="108" y="407"/>
                </a:cubicBezTo>
                <a:cubicBezTo>
                  <a:pt x="107" y="415"/>
                  <a:pt x="105" y="423"/>
                  <a:pt x="104" y="432"/>
                </a:cubicBezTo>
                <a:cubicBezTo>
                  <a:pt x="104" y="432"/>
                  <a:pt x="105" y="432"/>
                  <a:pt x="105" y="432"/>
                </a:cubicBezTo>
                <a:cubicBezTo>
                  <a:pt x="105" y="432"/>
                  <a:pt x="105" y="432"/>
                  <a:pt x="105" y="432"/>
                </a:cubicBezTo>
                <a:close/>
                <a:moveTo>
                  <a:pt x="105" y="434"/>
                </a:moveTo>
                <a:cubicBezTo>
                  <a:pt x="104" y="434"/>
                  <a:pt x="104" y="434"/>
                  <a:pt x="104" y="434"/>
                </a:cubicBezTo>
                <a:cubicBezTo>
                  <a:pt x="104" y="434"/>
                  <a:pt x="104" y="434"/>
                  <a:pt x="104" y="434"/>
                </a:cubicBezTo>
                <a:cubicBezTo>
                  <a:pt x="104" y="438"/>
                  <a:pt x="103" y="442"/>
                  <a:pt x="103" y="447"/>
                </a:cubicBezTo>
                <a:cubicBezTo>
                  <a:pt x="104" y="448"/>
                  <a:pt x="104" y="448"/>
                  <a:pt x="104" y="448"/>
                </a:cubicBezTo>
                <a:cubicBezTo>
                  <a:pt x="104" y="443"/>
                  <a:pt x="105" y="438"/>
                  <a:pt x="105" y="434"/>
                </a:cubicBezTo>
                <a:cubicBezTo>
                  <a:pt x="105" y="434"/>
                  <a:pt x="105" y="434"/>
                  <a:pt x="105" y="434"/>
                </a:cubicBezTo>
                <a:close/>
                <a:moveTo>
                  <a:pt x="105" y="432"/>
                </a:moveTo>
                <a:cubicBezTo>
                  <a:pt x="105" y="432"/>
                  <a:pt x="104" y="432"/>
                  <a:pt x="104" y="432"/>
                </a:cubicBezTo>
                <a:cubicBezTo>
                  <a:pt x="104" y="434"/>
                  <a:pt x="104" y="434"/>
                  <a:pt x="104" y="434"/>
                </a:cubicBezTo>
                <a:cubicBezTo>
                  <a:pt x="104" y="434"/>
                  <a:pt x="104" y="434"/>
                  <a:pt x="104" y="434"/>
                </a:cubicBezTo>
                <a:cubicBezTo>
                  <a:pt x="105" y="434"/>
                  <a:pt x="105" y="434"/>
                  <a:pt x="105" y="434"/>
                </a:cubicBezTo>
                <a:cubicBezTo>
                  <a:pt x="105" y="434"/>
                  <a:pt x="105" y="434"/>
                  <a:pt x="105" y="434"/>
                </a:cubicBezTo>
                <a:cubicBezTo>
                  <a:pt x="105" y="434"/>
                  <a:pt x="105" y="434"/>
                  <a:pt x="105" y="434"/>
                </a:cubicBezTo>
                <a:cubicBezTo>
                  <a:pt x="105" y="432"/>
                  <a:pt x="105" y="432"/>
                  <a:pt x="105" y="432"/>
                </a:cubicBezTo>
                <a:cubicBezTo>
                  <a:pt x="105" y="432"/>
                  <a:pt x="105" y="432"/>
                  <a:pt x="105" y="432"/>
                </a:cubicBezTo>
                <a:close/>
                <a:moveTo>
                  <a:pt x="106" y="409"/>
                </a:moveTo>
                <a:cubicBezTo>
                  <a:pt x="104" y="415"/>
                  <a:pt x="103" y="422"/>
                  <a:pt x="102" y="429"/>
                </a:cubicBezTo>
                <a:cubicBezTo>
                  <a:pt x="102" y="429"/>
                  <a:pt x="103" y="430"/>
                  <a:pt x="103" y="430"/>
                </a:cubicBezTo>
                <a:cubicBezTo>
                  <a:pt x="103" y="430"/>
                  <a:pt x="103" y="430"/>
                  <a:pt x="103" y="431"/>
                </a:cubicBezTo>
                <a:cubicBezTo>
                  <a:pt x="104" y="423"/>
                  <a:pt x="105" y="415"/>
                  <a:pt x="107" y="408"/>
                </a:cubicBezTo>
                <a:lnTo>
                  <a:pt x="106" y="409"/>
                </a:lnTo>
                <a:close/>
                <a:moveTo>
                  <a:pt x="102" y="429"/>
                </a:moveTo>
                <a:cubicBezTo>
                  <a:pt x="102" y="430"/>
                  <a:pt x="102" y="430"/>
                  <a:pt x="102" y="430"/>
                </a:cubicBezTo>
                <a:cubicBezTo>
                  <a:pt x="103" y="432"/>
                  <a:pt x="103" y="432"/>
                  <a:pt x="103" y="432"/>
                </a:cubicBezTo>
                <a:cubicBezTo>
                  <a:pt x="103" y="431"/>
                  <a:pt x="103" y="431"/>
                  <a:pt x="103" y="431"/>
                </a:cubicBezTo>
                <a:cubicBezTo>
                  <a:pt x="103" y="430"/>
                  <a:pt x="103" y="430"/>
                  <a:pt x="103" y="430"/>
                </a:cubicBezTo>
                <a:cubicBezTo>
                  <a:pt x="103" y="430"/>
                  <a:pt x="102" y="429"/>
                  <a:pt x="102" y="429"/>
                </a:cubicBezTo>
                <a:close/>
                <a:moveTo>
                  <a:pt x="103" y="410"/>
                </a:moveTo>
                <a:cubicBezTo>
                  <a:pt x="102" y="415"/>
                  <a:pt x="101" y="420"/>
                  <a:pt x="101" y="425"/>
                </a:cubicBezTo>
                <a:cubicBezTo>
                  <a:pt x="101" y="426"/>
                  <a:pt x="101" y="426"/>
                  <a:pt x="101" y="427"/>
                </a:cubicBezTo>
                <a:cubicBezTo>
                  <a:pt x="102" y="421"/>
                  <a:pt x="103" y="415"/>
                  <a:pt x="104" y="409"/>
                </a:cubicBezTo>
                <a:lnTo>
                  <a:pt x="103" y="410"/>
                </a:lnTo>
                <a:close/>
                <a:moveTo>
                  <a:pt x="100" y="426"/>
                </a:moveTo>
                <a:cubicBezTo>
                  <a:pt x="101" y="429"/>
                  <a:pt x="101" y="429"/>
                  <a:pt x="101" y="429"/>
                </a:cubicBezTo>
                <a:cubicBezTo>
                  <a:pt x="101" y="427"/>
                  <a:pt x="101" y="427"/>
                  <a:pt x="101" y="427"/>
                </a:cubicBezTo>
                <a:cubicBezTo>
                  <a:pt x="101" y="426"/>
                  <a:pt x="101" y="426"/>
                  <a:pt x="101" y="425"/>
                </a:cubicBezTo>
                <a:lnTo>
                  <a:pt x="100" y="426"/>
                </a:lnTo>
                <a:close/>
                <a:moveTo>
                  <a:pt x="101" y="411"/>
                </a:moveTo>
                <a:cubicBezTo>
                  <a:pt x="100" y="416"/>
                  <a:pt x="100" y="416"/>
                  <a:pt x="100" y="416"/>
                </a:cubicBezTo>
                <a:cubicBezTo>
                  <a:pt x="100" y="418"/>
                  <a:pt x="100" y="420"/>
                  <a:pt x="100" y="421"/>
                </a:cubicBezTo>
                <a:cubicBezTo>
                  <a:pt x="100" y="418"/>
                  <a:pt x="101" y="414"/>
                  <a:pt x="102" y="411"/>
                </a:cubicBezTo>
                <a:lnTo>
                  <a:pt x="101" y="411"/>
                </a:lnTo>
                <a:close/>
                <a:moveTo>
                  <a:pt x="99" y="420"/>
                </a:moveTo>
                <a:cubicBezTo>
                  <a:pt x="99" y="424"/>
                  <a:pt x="99" y="424"/>
                  <a:pt x="99" y="424"/>
                </a:cubicBezTo>
                <a:cubicBezTo>
                  <a:pt x="100" y="421"/>
                  <a:pt x="100" y="421"/>
                  <a:pt x="100" y="421"/>
                </a:cubicBezTo>
                <a:cubicBezTo>
                  <a:pt x="100" y="420"/>
                  <a:pt x="100" y="418"/>
                  <a:pt x="100" y="416"/>
                </a:cubicBezTo>
                <a:lnTo>
                  <a:pt x="99" y="420"/>
                </a:lnTo>
                <a:close/>
                <a:moveTo>
                  <a:pt x="116" y="403"/>
                </a:moveTo>
                <a:cubicBezTo>
                  <a:pt x="115" y="409"/>
                  <a:pt x="113" y="416"/>
                  <a:pt x="112" y="422"/>
                </a:cubicBezTo>
                <a:cubicBezTo>
                  <a:pt x="113" y="421"/>
                  <a:pt x="114" y="419"/>
                  <a:pt x="114" y="418"/>
                </a:cubicBezTo>
                <a:cubicBezTo>
                  <a:pt x="115" y="412"/>
                  <a:pt x="116" y="407"/>
                  <a:pt x="117" y="402"/>
                </a:cubicBezTo>
                <a:lnTo>
                  <a:pt x="116" y="403"/>
                </a:lnTo>
                <a:close/>
                <a:moveTo>
                  <a:pt x="112" y="425"/>
                </a:moveTo>
                <a:cubicBezTo>
                  <a:pt x="114" y="420"/>
                  <a:pt x="114" y="420"/>
                  <a:pt x="114" y="420"/>
                </a:cubicBezTo>
                <a:cubicBezTo>
                  <a:pt x="114" y="418"/>
                  <a:pt x="114" y="418"/>
                  <a:pt x="114" y="418"/>
                </a:cubicBezTo>
                <a:cubicBezTo>
                  <a:pt x="114" y="419"/>
                  <a:pt x="113" y="421"/>
                  <a:pt x="112" y="422"/>
                </a:cubicBezTo>
                <a:lnTo>
                  <a:pt x="112" y="425"/>
                </a:lnTo>
                <a:close/>
                <a:moveTo>
                  <a:pt x="114" y="404"/>
                </a:moveTo>
                <a:cubicBezTo>
                  <a:pt x="112" y="412"/>
                  <a:pt x="110" y="420"/>
                  <a:pt x="109" y="428"/>
                </a:cubicBezTo>
                <a:cubicBezTo>
                  <a:pt x="110" y="427"/>
                  <a:pt x="110" y="426"/>
                  <a:pt x="111" y="426"/>
                </a:cubicBezTo>
                <a:cubicBezTo>
                  <a:pt x="112" y="418"/>
                  <a:pt x="113" y="411"/>
                  <a:pt x="115" y="404"/>
                </a:cubicBezTo>
                <a:lnTo>
                  <a:pt x="114" y="404"/>
                </a:lnTo>
                <a:close/>
                <a:moveTo>
                  <a:pt x="109" y="430"/>
                </a:moveTo>
                <a:cubicBezTo>
                  <a:pt x="110" y="427"/>
                  <a:pt x="110" y="427"/>
                  <a:pt x="110" y="427"/>
                </a:cubicBezTo>
                <a:cubicBezTo>
                  <a:pt x="111" y="426"/>
                  <a:pt x="111" y="426"/>
                  <a:pt x="111" y="426"/>
                </a:cubicBezTo>
                <a:cubicBezTo>
                  <a:pt x="110" y="426"/>
                  <a:pt x="110" y="427"/>
                  <a:pt x="109" y="428"/>
                </a:cubicBezTo>
                <a:lnTo>
                  <a:pt x="109" y="430"/>
                </a:lnTo>
                <a:close/>
                <a:moveTo>
                  <a:pt x="111" y="406"/>
                </a:moveTo>
                <a:cubicBezTo>
                  <a:pt x="109" y="414"/>
                  <a:pt x="108" y="422"/>
                  <a:pt x="107" y="431"/>
                </a:cubicBezTo>
                <a:cubicBezTo>
                  <a:pt x="107" y="431"/>
                  <a:pt x="107" y="430"/>
                  <a:pt x="108" y="430"/>
                </a:cubicBezTo>
                <a:cubicBezTo>
                  <a:pt x="109" y="421"/>
                  <a:pt x="110" y="413"/>
                  <a:pt x="112" y="405"/>
                </a:cubicBezTo>
                <a:lnTo>
                  <a:pt x="111" y="406"/>
                </a:lnTo>
                <a:close/>
                <a:moveTo>
                  <a:pt x="107" y="432"/>
                </a:moveTo>
                <a:cubicBezTo>
                  <a:pt x="108" y="431"/>
                  <a:pt x="108" y="431"/>
                  <a:pt x="108" y="431"/>
                </a:cubicBezTo>
                <a:cubicBezTo>
                  <a:pt x="108" y="430"/>
                  <a:pt x="108" y="430"/>
                  <a:pt x="108" y="430"/>
                </a:cubicBezTo>
                <a:cubicBezTo>
                  <a:pt x="107" y="430"/>
                  <a:pt x="107" y="431"/>
                  <a:pt x="107" y="431"/>
                </a:cubicBezTo>
                <a:lnTo>
                  <a:pt x="107" y="432"/>
                </a:lnTo>
                <a:close/>
                <a:moveTo>
                  <a:pt x="103" y="450"/>
                </a:moveTo>
                <a:cubicBezTo>
                  <a:pt x="103" y="447"/>
                  <a:pt x="103" y="447"/>
                  <a:pt x="103" y="447"/>
                </a:cubicBezTo>
                <a:cubicBezTo>
                  <a:pt x="97" y="438"/>
                  <a:pt x="91" y="429"/>
                  <a:pt x="86" y="420"/>
                </a:cubicBezTo>
                <a:cubicBezTo>
                  <a:pt x="82" y="422"/>
                  <a:pt x="82" y="422"/>
                  <a:pt x="82" y="422"/>
                </a:cubicBezTo>
                <a:cubicBezTo>
                  <a:pt x="86" y="429"/>
                  <a:pt x="91" y="436"/>
                  <a:pt x="95" y="443"/>
                </a:cubicBezTo>
                <a:cubicBezTo>
                  <a:pt x="99" y="444"/>
                  <a:pt x="99" y="444"/>
                  <a:pt x="99" y="444"/>
                </a:cubicBezTo>
                <a:cubicBezTo>
                  <a:pt x="100" y="445"/>
                  <a:pt x="100" y="445"/>
                  <a:pt x="100" y="445"/>
                </a:cubicBezTo>
                <a:cubicBezTo>
                  <a:pt x="96" y="444"/>
                  <a:pt x="96" y="444"/>
                  <a:pt x="96" y="444"/>
                </a:cubicBezTo>
                <a:cubicBezTo>
                  <a:pt x="101" y="451"/>
                  <a:pt x="106" y="457"/>
                  <a:pt x="111" y="463"/>
                </a:cubicBezTo>
                <a:cubicBezTo>
                  <a:pt x="114" y="461"/>
                  <a:pt x="114" y="461"/>
                  <a:pt x="114" y="461"/>
                </a:cubicBezTo>
                <a:cubicBezTo>
                  <a:pt x="111" y="456"/>
                  <a:pt x="107" y="452"/>
                  <a:pt x="104" y="448"/>
                </a:cubicBezTo>
                <a:cubicBezTo>
                  <a:pt x="104" y="451"/>
                  <a:pt x="104" y="451"/>
                  <a:pt x="104" y="451"/>
                </a:cubicBezTo>
                <a:lnTo>
                  <a:pt x="103" y="450"/>
                </a:lnTo>
                <a:close/>
                <a:moveTo>
                  <a:pt x="99" y="444"/>
                </a:moveTo>
                <a:cubicBezTo>
                  <a:pt x="95" y="443"/>
                  <a:pt x="95" y="443"/>
                  <a:pt x="95" y="443"/>
                </a:cubicBezTo>
                <a:cubicBezTo>
                  <a:pt x="96" y="444"/>
                  <a:pt x="96" y="444"/>
                  <a:pt x="96" y="444"/>
                </a:cubicBezTo>
                <a:cubicBezTo>
                  <a:pt x="100" y="445"/>
                  <a:pt x="100" y="445"/>
                  <a:pt x="100" y="445"/>
                </a:cubicBezTo>
                <a:lnTo>
                  <a:pt x="99" y="444"/>
                </a:lnTo>
                <a:close/>
                <a:moveTo>
                  <a:pt x="103" y="450"/>
                </a:moveTo>
                <a:cubicBezTo>
                  <a:pt x="104" y="451"/>
                  <a:pt x="104" y="451"/>
                  <a:pt x="104" y="451"/>
                </a:cubicBezTo>
                <a:cubicBezTo>
                  <a:pt x="104" y="448"/>
                  <a:pt x="104" y="448"/>
                  <a:pt x="104" y="448"/>
                </a:cubicBezTo>
                <a:cubicBezTo>
                  <a:pt x="103" y="447"/>
                  <a:pt x="103" y="447"/>
                  <a:pt x="103" y="447"/>
                </a:cubicBezTo>
                <a:lnTo>
                  <a:pt x="103" y="450"/>
                </a:lnTo>
                <a:close/>
                <a:moveTo>
                  <a:pt x="52" y="435"/>
                </a:moveTo>
                <a:cubicBezTo>
                  <a:pt x="49" y="434"/>
                  <a:pt x="45" y="431"/>
                  <a:pt x="41" y="428"/>
                </a:cubicBezTo>
                <a:cubicBezTo>
                  <a:pt x="37" y="426"/>
                  <a:pt x="37" y="426"/>
                  <a:pt x="37" y="426"/>
                </a:cubicBezTo>
                <a:cubicBezTo>
                  <a:pt x="35" y="424"/>
                  <a:pt x="32" y="422"/>
                  <a:pt x="30" y="420"/>
                </a:cubicBezTo>
                <a:cubicBezTo>
                  <a:pt x="35" y="423"/>
                  <a:pt x="35" y="423"/>
                  <a:pt x="35" y="423"/>
                </a:cubicBezTo>
                <a:cubicBezTo>
                  <a:pt x="33" y="422"/>
                  <a:pt x="32" y="420"/>
                  <a:pt x="30" y="419"/>
                </a:cubicBezTo>
                <a:cubicBezTo>
                  <a:pt x="28" y="418"/>
                  <a:pt x="28" y="418"/>
                  <a:pt x="28" y="418"/>
                </a:cubicBezTo>
                <a:cubicBezTo>
                  <a:pt x="24" y="414"/>
                  <a:pt x="24" y="414"/>
                  <a:pt x="24" y="414"/>
                </a:cubicBezTo>
                <a:cubicBezTo>
                  <a:pt x="27" y="416"/>
                  <a:pt x="27" y="416"/>
                  <a:pt x="27" y="416"/>
                </a:cubicBezTo>
                <a:cubicBezTo>
                  <a:pt x="26" y="414"/>
                  <a:pt x="25" y="413"/>
                  <a:pt x="25" y="412"/>
                </a:cubicBezTo>
                <a:cubicBezTo>
                  <a:pt x="23" y="411"/>
                  <a:pt x="23" y="411"/>
                  <a:pt x="23" y="411"/>
                </a:cubicBezTo>
                <a:cubicBezTo>
                  <a:pt x="21" y="409"/>
                  <a:pt x="21" y="409"/>
                  <a:pt x="21" y="409"/>
                </a:cubicBezTo>
                <a:cubicBezTo>
                  <a:pt x="23" y="410"/>
                  <a:pt x="23" y="410"/>
                  <a:pt x="23" y="410"/>
                </a:cubicBezTo>
                <a:cubicBezTo>
                  <a:pt x="22" y="409"/>
                  <a:pt x="22" y="408"/>
                  <a:pt x="22" y="407"/>
                </a:cubicBezTo>
                <a:cubicBezTo>
                  <a:pt x="21" y="407"/>
                  <a:pt x="21" y="407"/>
                  <a:pt x="21" y="407"/>
                </a:cubicBezTo>
                <a:cubicBezTo>
                  <a:pt x="21" y="406"/>
                  <a:pt x="21" y="406"/>
                  <a:pt x="21" y="406"/>
                </a:cubicBezTo>
                <a:cubicBezTo>
                  <a:pt x="22" y="406"/>
                  <a:pt x="22" y="406"/>
                  <a:pt x="22" y="406"/>
                </a:cubicBezTo>
                <a:cubicBezTo>
                  <a:pt x="23" y="406"/>
                  <a:pt x="24" y="406"/>
                  <a:pt x="25" y="406"/>
                </a:cubicBezTo>
                <a:cubicBezTo>
                  <a:pt x="23" y="405"/>
                  <a:pt x="23" y="405"/>
                  <a:pt x="23" y="405"/>
                </a:cubicBezTo>
                <a:cubicBezTo>
                  <a:pt x="26" y="406"/>
                  <a:pt x="26" y="406"/>
                  <a:pt x="26" y="406"/>
                </a:cubicBezTo>
                <a:cubicBezTo>
                  <a:pt x="27" y="407"/>
                  <a:pt x="27" y="407"/>
                  <a:pt x="27" y="407"/>
                </a:cubicBezTo>
                <a:cubicBezTo>
                  <a:pt x="28" y="407"/>
                  <a:pt x="29" y="407"/>
                  <a:pt x="31" y="408"/>
                </a:cubicBezTo>
                <a:cubicBezTo>
                  <a:pt x="28" y="406"/>
                  <a:pt x="28" y="406"/>
                  <a:pt x="28" y="406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4" y="409"/>
                  <a:pt x="34" y="409"/>
                  <a:pt x="34" y="409"/>
                </a:cubicBezTo>
                <a:cubicBezTo>
                  <a:pt x="36" y="409"/>
                  <a:pt x="38" y="410"/>
                  <a:pt x="40" y="411"/>
                </a:cubicBezTo>
                <a:cubicBezTo>
                  <a:pt x="37" y="409"/>
                  <a:pt x="37" y="409"/>
                  <a:pt x="37" y="409"/>
                </a:cubicBezTo>
                <a:cubicBezTo>
                  <a:pt x="43" y="411"/>
                  <a:pt x="43" y="411"/>
                  <a:pt x="43" y="411"/>
                </a:cubicBezTo>
                <a:cubicBezTo>
                  <a:pt x="47" y="413"/>
                  <a:pt x="47" y="413"/>
                  <a:pt x="47" y="413"/>
                </a:cubicBezTo>
                <a:cubicBezTo>
                  <a:pt x="51" y="415"/>
                  <a:pt x="55" y="417"/>
                  <a:pt x="58" y="419"/>
                </a:cubicBezTo>
                <a:cubicBezTo>
                  <a:pt x="62" y="421"/>
                  <a:pt x="65" y="423"/>
                  <a:pt x="68" y="425"/>
                </a:cubicBezTo>
                <a:cubicBezTo>
                  <a:pt x="72" y="426"/>
                  <a:pt x="72" y="426"/>
                  <a:pt x="72" y="426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69" y="424"/>
                  <a:pt x="65" y="421"/>
                  <a:pt x="59" y="418"/>
                </a:cubicBezTo>
                <a:cubicBezTo>
                  <a:pt x="53" y="415"/>
                  <a:pt x="45" y="411"/>
                  <a:pt x="38" y="408"/>
                </a:cubicBezTo>
                <a:cubicBezTo>
                  <a:pt x="30" y="405"/>
                  <a:pt x="24" y="404"/>
                  <a:pt x="20" y="405"/>
                </a:cubicBezTo>
                <a:cubicBezTo>
                  <a:pt x="20" y="405"/>
                  <a:pt x="20" y="405"/>
                  <a:pt x="20" y="405"/>
                </a:cubicBezTo>
                <a:cubicBezTo>
                  <a:pt x="20" y="406"/>
                  <a:pt x="20" y="406"/>
                  <a:pt x="20" y="406"/>
                </a:cubicBezTo>
                <a:cubicBezTo>
                  <a:pt x="20" y="410"/>
                  <a:pt x="25" y="416"/>
                  <a:pt x="31" y="422"/>
                </a:cubicBezTo>
                <a:cubicBezTo>
                  <a:pt x="37" y="428"/>
                  <a:pt x="45" y="434"/>
                  <a:pt x="52" y="437"/>
                </a:cubicBezTo>
                <a:cubicBezTo>
                  <a:pt x="53" y="438"/>
                  <a:pt x="53" y="438"/>
                  <a:pt x="53" y="438"/>
                </a:cubicBezTo>
                <a:cubicBezTo>
                  <a:pt x="55" y="437"/>
                  <a:pt x="55" y="437"/>
                  <a:pt x="55" y="437"/>
                </a:cubicBezTo>
                <a:cubicBezTo>
                  <a:pt x="54" y="436"/>
                  <a:pt x="53" y="436"/>
                  <a:pt x="52" y="435"/>
                </a:cubicBezTo>
                <a:close/>
                <a:moveTo>
                  <a:pt x="65" y="431"/>
                </a:moveTo>
                <a:cubicBezTo>
                  <a:pt x="50" y="425"/>
                  <a:pt x="36" y="416"/>
                  <a:pt x="22" y="406"/>
                </a:cubicBezTo>
                <a:cubicBezTo>
                  <a:pt x="22" y="406"/>
                  <a:pt x="22" y="406"/>
                  <a:pt x="21" y="406"/>
                </a:cubicBezTo>
                <a:cubicBezTo>
                  <a:pt x="21" y="407"/>
                  <a:pt x="22" y="407"/>
                  <a:pt x="22" y="407"/>
                </a:cubicBezTo>
                <a:cubicBezTo>
                  <a:pt x="22" y="407"/>
                  <a:pt x="22" y="407"/>
                  <a:pt x="22" y="407"/>
                </a:cubicBezTo>
                <a:cubicBezTo>
                  <a:pt x="35" y="417"/>
                  <a:pt x="50" y="425"/>
                  <a:pt x="64" y="432"/>
                </a:cubicBezTo>
                <a:lnTo>
                  <a:pt x="65" y="431"/>
                </a:lnTo>
                <a:close/>
                <a:moveTo>
                  <a:pt x="21" y="406"/>
                </a:moveTo>
                <a:cubicBezTo>
                  <a:pt x="22" y="406"/>
                  <a:pt x="22" y="406"/>
                  <a:pt x="22" y="406"/>
                </a:cubicBezTo>
                <a:cubicBezTo>
                  <a:pt x="21" y="406"/>
                  <a:pt x="21" y="406"/>
                  <a:pt x="21" y="406"/>
                </a:cubicBezTo>
                <a:cubicBezTo>
                  <a:pt x="21" y="407"/>
                  <a:pt x="21" y="407"/>
                  <a:pt x="21" y="407"/>
                </a:cubicBezTo>
                <a:cubicBezTo>
                  <a:pt x="22" y="407"/>
                  <a:pt x="22" y="407"/>
                  <a:pt x="22" y="407"/>
                </a:cubicBezTo>
                <a:cubicBezTo>
                  <a:pt x="22" y="407"/>
                  <a:pt x="22" y="407"/>
                  <a:pt x="22" y="407"/>
                </a:cubicBezTo>
                <a:cubicBezTo>
                  <a:pt x="22" y="407"/>
                  <a:pt x="21" y="407"/>
                  <a:pt x="21" y="406"/>
                </a:cubicBezTo>
                <a:close/>
                <a:moveTo>
                  <a:pt x="68" y="430"/>
                </a:moveTo>
                <a:cubicBezTo>
                  <a:pt x="54" y="424"/>
                  <a:pt x="40" y="416"/>
                  <a:pt x="27" y="407"/>
                </a:cubicBezTo>
                <a:cubicBezTo>
                  <a:pt x="26" y="407"/>
                  <a:pt x="25" y="406"/>
                  <a:pt x="25" y="406"/>
                </a:cubicBezTo>
                <a:cubicBezTo>
                  <a:pt x="38" y="416"/>
                  <a:pt x="52" y="424"/>
                  <a:pt x="66" y="431"/>
                </a:cubicBezTo>
                <a:lnTo>
                  <a:pt x="68" y="430"/>
                </a:lnTo>
                <a:close/>
                <a:moveTo>
                  <a:pt x="26" y="406"/>
                </a:moveTo>
                <a:cubicBezTo>
                  <a:pt x="23" y="405"/>
                  <a:pt x="23" y="405"/>
                  <a:pt x="23" y="405"/>
                </a:cubicBezTo>
                <a:cubicBezTo>
                  <a:pt x="25" y="406"/>
                  <a:pt x="25" y="406"/>
                  <a:pt x="25" y="406"/>
                </a:cubicBezTo>
                <a:cubicBezTo>
                  <a:pt x="25" y="406"/>
                  <a:pt x="26" y="407"/>
                  <a:pt x="27" y="407"/>
                </a:cubicBezTo>
                <a:lnTo>
                  <a:pt x="26" y="406"/>
                </a:lnTo>
                <a:close/>
                <a:moveTo>
                  <a:pt x="70" y="428"/>
                </a:moveTo>
                <a:cubicBezTo>
                  <a:pt x="58" y="423"/>
                  <a:pt x="46" y="416"/>
                  <a:pt x="34" y="409"/>
                </a:cubicBezTo>
                <a:cubicBezTo>
                  <a:pt x="33" y="408"/>
                  <a:pt x="32" y="408"/>
                  <a:pt x="31" y="408"/>
                </a:cubicBezTo>
                <a:cubicBezTo>
                  <a:pt x="43" y="416"/>
                  <a:pt x="56" y="423"/>
                  <a:pt x="69" y="429"/>
                </a:cubicBezTo>
                <a:lnTo>
                  <a:pt x="70" y="428"/>
                </a:lnTo>
                <a:close/>
                <a:moveTo>
                  <a:pt x="33" y="407"/>
                </a:moveTo>
                <a:cubicBezTo>
                  <a:pt x="28" y="406"/>
                  <a:pt x="28" y="406"/>
                  <a:pt x="28" y="406"/>
                </a:cubicBezTo>
                <a:cubicBezTo>
                  <a:pt x="31" y="408"/>
                  <a:pt x="31" y="408"/>
                  <a:pt x="31" y="408"/>
                </a:cubicBezTo>
                <a:cubicBezTo>
                  <a:pt x="32" y="408"/>
                  <a:pt x="33" y="408"/>
                  <a:pt x="34" y="409"/>
                </a:cubicBezTo>
                <a:lnTo>
                  <a:pt x="33" y="407"/>
                </a:lnTo>
                <a:close/>
                <a:moveTo>
                  <a:pt x="72" y="427"/>
                </a:moveTo>
                <a:cubicBezTo>
                  <a:pt x="71" y="427"/>
                  <a:pt x="70" y="426"/>
                  <a:pt x="68" y="425"/>
                </a:cubicBezTo>
                <a:cubicBezTo>
                  <a:pt x="61" y="422"/>
                  <a:pt x="54" y="418"/>
                  <a:pt x="47" y="413"/>
                </a:cubicBezTo>
                <a:cubicBezTo>
                  <a:pt x="44" y="413"/>
                  <a:pt x="42" y="412"/>
                  <a:pt x="40" y="411"/>
                </a:cubicBezTo>
                <a:cubicBezTo>
                  <a:pt x="50" y="417"/>
                  <a:pt x="61" y="423"/>
                  <a:pt x="72" y="428"/>
                </a:cubicBezTo>
                <a:lnTo>
                  <a:pt x="72" y="427"/>
                </a:lnTo>
                <a:close/>
                <a:moveTo>
                  <a:pt x="43" y="411"/>
                </a:moveTo>
                <a:cubicBezTo>
                  <a:pt x="37" y="409"/>
                  <a:pt x="37" y="409"/>
                  <a:pt x="37" y="409"/>
                </a:cubicBezTo>
                <a:cubicBezTo>
                  <a:pt x="40" y="411"/>
                  <a:pt x="40" y="411"/>
                  <a:pt x="40" y="411"/>
                </a:cubicBezTo>
                <a:cubicBezTo>
                  <a:pt x="42" y="412"/>
                  <a:pt x="44" y="413"/>
                  <a:pt x="47" y="413"/>
                </a:cubicBezTo>
                <a:lnTo>
                  <a:pt x="43" y="411"/>
                </a:lnTo>
                <a:close/>
                <a:moveTo>
                  <a:pt x="73" y="427"/>
                </a:moveTo>
                <a:cubicBezTo>
                  <a:pt x="72" y="426"/>
                  <a:pt x="72" y="426"/>
                  <a:pt x="72" y="426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70" y="426"/>
                  <a:pt x="71" y="427"/>
                  <a:pt x="72" y="427"/>
                </a:cubicBezTo>
                <a:lnTo>
                  <a:pt x="73" y="427"/>
                </a:lnTo>
                <a:close/>
                <a:moveTo>
                  <a:pt x="57" y="436"/>
                </a:moveTo>
                <a:cubicBezTo>
                  <a:pt x="50" y="432"/>
                  <a:pt x="42" y="428"/>
                  <a:pt x="35" y="423"/>
                </a:cubicBezTo>
                <a:cubicBezTo>
                  <a:pt x="37" y="425"/>
                  <a:pt x="39" y="427"/>
                  <a:pt x="41" y="428"/>
                </a:cubicBezTo>
                <a:cubicBezTo>
                  <a:pt x="46" y="431"/>
                  <a:pt x="51" y="434"/>
                  <a:pt x="56" y="436"/>
                </a:cubicBezTo>
                <a:lnTo>
                  <a:pt x="57" y="436"/>
                </a:lnTo>
                <a:close/>
                <a:moveTo>
                  <a:pt x="30" y="420"/>
                </a:moveTo>
                <a:cubicBezTo>
                  <a:pt x="32" y="422"/>
                  <a:pt x="35" y="424"/>
                  <a:pt x="37" y="426"/>
                </a:cubicBezTo>
                <a:cubicBezTo>
                  <a:pt x="41" y="428"/>
                  <a:pt x="41" y="428"/>
                  <a:pt x="41" y="428"/>
                </a:cubicBezTo>
                <a:cubicBezTo>
                  <a:pt x="39" y="427"/>
                  <a:pt x="37" y="425"/>
                  <a:pt x="35" y="423"/>
                </a:cubicBezTo>
                <a:lnTo>
                  <a:pt x="30" y="420"/>
                </a:lnTo>
                <a:close/>
                <a:moveTo>
                  <a:pt x="60" y="434"/>
                </a:moveTo>
                <a:cubicBezTo>
                  <a:pt x="49" y="429"/>
                  <a:pt x="38" y="423"/>
                  <a:pt x="27" y="416"/>
                </a:cubicBezTo>
                <a:cubicBezTo>
                  <a:pt x="28" y="417"/>
                  <a:pt x="29" y="418"/>
                  <a:pt x="30" y="419"/>
                </a:cubicBezTo>
                <a:cubicBezTo>
                  <a:pt x="39" y="425"/>
                  <a:pt x="49" y="430"/>
                  <a:pt x="59" y="435"/>
                </a:cubicBezTo>
                <a:lnTo>
                  <a:pt x="60" y="434"/>
                </a:lnTo>
                <a:close/>
                <a:moveTo>
                  <a:pt x="24" y="414"/>
                </a:moveTo>
                <a:cubicBezTo>
                  <a:pt x="28" y="418"/>
                  <a:pt x="28" y="418"/>
                  <a:pt x="28" y="418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29" y="418"/>
                  <a:pt x="28" y="417"/>
                  <a:pt x="27" y="416"/>
                </a:cubicBezTo>
                <a:lnTo>
                  <a:pt x="24" y="414"/>
                </a:lnTo>
                <a:close/>
                <a:moveTo>
                  <a:pt x="62" y="433"/>
                </a:moveTo>
                <a:cubicBezTo>
                  <a:pt x="49" y="426"/>
                  <a:pt x="36" y="419"/>
                  <a:pt x="23" y="410"/>
                </a:cubicBezTo>
                <a:cubicBezTo>
                  <a:pt x="23" y="411"/>
                  <a:pt x="24" y="411"/>
                  <a:pt x="25" y="412"/>
                </a:cubicBezTo>
                <a:cubicBezTo>
                  <a:pt x="36" y="421"/>
                  <a:pt x="49" y="428"/>
                  <a:pt x="61" y="433"/>
                </a:cubicBezTo>
                <a:lnTo>
                  <a:pt x="62" y="433"/>
                </a:lnTo>
                <a:close/>
                <a:moveTo>
                  <a:pt x="21" y="409"/>
                </a:moveTo>
                <a:cubicBezTo>
                  <a:pt x="23" y="411"/>
                  <a:pt x="23" y="411"/>
                  <a:pt x="23" y="411"/>
                </a:cubicBezTo>
                <a:cubicBezTo>
                  <a:pt x="25" y="412"/>
                  <a:pt x="25" y="412"/>
                  <a:pt x="25" y="412"/>
                </a:cubicBezTo>
                <a:cubicBezTo>
                  <a:pt x="24" y="411"/>
                  <a:pt x="23" y="411"/>
                  <a:pt x="23" y="410"/>
                </a:cubicBezTo>
                <a:lnTo>
                  <a:pt x="21" y="409"/>
                </a:lnTo>
                <a:close/>
                <a:moveTo>
                  <a:pt x="101" y="406"/>
                </a:moveTo>
                <a:cubicBezTo>
                  <a:pt x="102" y="402"/>
                  <a:pt x="103" y="399"/>
                  <a:pt x="105" y="395"/>
                </a:cubicBezTo>
                <a:cubicBezTo>
                  <a:pt x="106" y="391"/>
                  <a:pt x="106" y="391"/>
                  <a:pt x="106" y="391"/>
                </a:cubicBezTo>
                <a:cubicBezTo>
                  <a:pt x="109" y="386"/>
                  <a:pt x="109" y="386"/>
                  <a:pt x="109" y="386"/>
                </a:cubicBezTo>
                <a:cubicBezTo>
                  <a:pt x="108" y="389"/>
                  <a:pt x="108" y="389"/>
                  <a:pt x="108" y="389"/>
                </a:cubicBezTo>
                <a:cubicBezTo>
                  <a:pt x="108" y="388"/>
                  <a:pt x="109" y="386"/>
                  <a:pt x="110" y="385"/>
                </a:cubicBezTo>
                <a:cubicBezTo>
                  <a:pt x="111" y="383"/>
                  <a:pt x="111" y="383"/>
                  <a:pt x="111" y="383"/>
                </a:cubicBezTo>
                <a:cubicBezTo>
                  <a:pt x="113" y="379"/>
                  <a:pt x="113" y="379"/>
                  <a:pt x="113" y="379"/>
                </a:cubicBezTo>
                <a:cubicBezTo>
                  <a:pt x="112" y="382"/>
                  <a:pt x="112" y="382"/>
                  <a:pt x="112" y="382"/>
                </a:cubicBezTo>
                <a:cubicBezTo>
                  <a:pt x="113" y="381"/>
                  <a:pt x="114" y="380"/>
                  <a:pt x="115" y="379"/>
                </a:cubicBezTo>
                <a:cubicBezTo>
                  <a:pt x="115" y="378"/>
                  <a:pt x="115" y="378"/>
                  <a:pt x="115" y="378"/>
                </a:cubicBezTo>
                <a:cubicBezTo>
                  <a:pt x="117" y="376"/>
                  <a:pt x="117" y="376"/>
                  <a:pt x="117" y="376"/>
                </a:cubicBezTo>
                <a:cubicBezTo>
                  <a:pt x="116" y="378"/>
                  <a:pt x="116" y="378"/>
                  <a:pt x="116" y="378"/>
                </a:cubicBezTo>
                <a:cubicBezTo>
                  <a:pt x="117" y="377"/>
                  <a:pt x="118" y="377"/>
                  <a:pt x="118" y="376"/>
                </a:cubicBezTo>
                <a:cubicBezTo>
                  <a:pt x="118" y="375"/>
                  <a:pt x="118" y="375"/>
                  <a:pt x="118" y="375"/>
                </a:cubicBezTo>
                <a:cubicBezTo>
                  <a:pt x="119" y="376"/>
                  <a:pt x="119" y="376"/>
                  <a:pt x="119" y="376"/>
                </a:cubicBezTo>
                <a:cubicBezTo>
                  <a:pt x="119" y="377"/>
                  <a:pt x="119" y="377"/>
                  <a:pt x="119" y="377"/>
                </a:cubicBezTo>
                <a:cubicBezTo>
                  <a:pt x="119" y="377"/>
                  <a:pt x="119" y="378"/>
                  <a:pt x="120" y="378"/>
                </a:cubicBezTo>
                <a:cubicBezTo>
                  <a:pt x="120" y="377"/>
                  <a:pt x="120" y="377"/>
                  <a:pt x="120" y="377"/>
                </a:cubicBezTo>
                <a:cubicBezTo>
                  <a:pt x="120" y="379"/>
                  <a:pt x="120" y="379"/>
                  <a:pt x="120" y="379"/>
                </a:cubicBezTo>
                <a:cubicBezTo>
                  <a:pt x="120" y="380"/>
                  <a:pt x="120" y="380"/>
                  <a:pt x="120" y="380"/>
                </a:cubicBezTo>
                <a:cubicBezTo>
                  <a:pt x="120" y="381"/>
                  <a:pt x="120" y="382"/>
                  <a:pt x="120" y="383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0" y="385"/>
                  <a:pt x="120" y="385"/>
                  <a:pt x="120" y="385"/>
                </a:cubicBezTo>
                <a:cubicBezTo>
                  <a:pt x="120" y="386"/>
                  <a:pt x="120" y="386"/>
                  <a:pt x="120" y="386"/>
                </a:cubicBezTo>
                <a:cubicBezTo>
                  <a:pt x="120" y="388"/>
                  <a:pt x="120" y="389"/>
                  <a:pt x="119" y="391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389"/>
                  <a:pt x="120" y="391"/>
                  <a:pt x="120" y="394"/>
                </a:cubicBezTo>
                <a:cubicBezTo>
                  <a:pt x="119" y="397"/>
                  <a:pt x="119" y="397"/>
                  <a:pt x="119" y="397"/>
                </a:cubicBezTo>
                <a:cubicBezTo>
                  <a:pt x="118" y="402"/>
                  <a:pt x="118" y="402"/>
                  <a:pt x="118" y="402"/>
                </a:cubicBezTo>
                <a:cubicBezTo>
                  <a:pt x="120" y="401"/>
                  <a:pt x="120" y="401"/>
                  <a:pt x="120" y="401"/>
                </a:cubicBezTo>
                <a:cubicBezTo>
                  <a:pt x="121" y="391"/>
                  <a:pt x="122" y="380"/>
                  <a:pt x="120" y="376"/>
                </a:cubicBezTo>
                <a:cubicBezTo>
                  <a:pt x="120" y="375"/>
                  <a:pt x="120" y="375"/>
                  <a:pt x="120" y="375"/>
                </a:cubicBezTo>
                <a:cubicBezTo>
                  <a:pt x="119" y="374"/>
                  <a:pt x="119" y="374"/>
                  <a:pt x="119" y="374"/>
                </a:cubicBezTo>
                <a:cubicBezTo>
                  <a:pt x="119" y="375"/>
                  <a:pt x="119" y="375"/>
                  <a:pt x="119" y="375"/>
                </a:cubicBezTo>
                <a:cubicBezTo>
                  <a:pt x="115" y="376"/>
                  <a:pt x="111" y="381"/>
                  <a:pt x="108" y="387"/>
                </a:cubicBezTo>
                <a:cubicBezTo>
                  <a:pt x="104" y="393"/>
                  <a:pt x="101" y="400"/>
                  <a:pt x="100" y="406"/>
                </a:cubicBezTo>
                <a:cubicBezTo>
                  <a:pt x="99" y="408"/>
                  <a:pt x="99" y="410"/>
                  <a:pt x="98" y="413"/>
                </a:cubicBezTo>
                <a:cubicBezTo>
                  <a:pt x="100" y="412"/>
                  <a:pt x="100" y="412"/>
                  <a:pt x="100" y="412"/>
                </a:cubicBezTo>
                <a:cubicBezTo>
                  <a:pt x="100" y="410"/>
                  <a:pt x="101" y="408"/>
                  <a:pt x="101" y="406"/>
                </a:cubicBezTo>
                <a:close/>
                <a:moveTo>
                  <a:pt x="110" y="406"/>
                </a:moveTo>
                <a:cubicBezTo>
                  <a:pt x="112" y="396"/>
                  <a:pt x="115" y="386"/>
                  <a:pt x="119" y="377"/>
                </a:cubicBezTo>
                <a:cubicBezTo>
                  <a:pt x="119" y="376"/>
                  <a:pt x="119" y="376"/>
                  <a:pt x="119" y="376"/>
                </a:cubicBezTo>
                <a:cubicBezTo>
                  <a:pt x="119" y="376"/>
                  <a:pt x="119" y="376"/>
                  <a:pt x="119" y="376"/>
                </a:cubicBezTo>
                <a:cubicBezTo>
                  <a:pt x="119" y="376"/>
                  <a:pt x="118" y="376"/>
                  <a:pt x="118" y="376"/>
                </a:cubicBezTo>
                <a:cubicBezTo>
                  <a:pt x="114" y="386"/>
                  <a:pt x="111" y="396"/>
                  <a:pt x="108" y="407"/>
                </a:cubicBezTo>
                <a:lnTo>
                  <a:pt x="110" y="406"/>
                </a:lnTo>
                <a:close/>
                <a:moveTo>
                  <a:pt x="119" y="376"/>
                </a:moveTo>
                <a:cubicBezTo>
                  <a:pt x="119" y="377"/>
                  <a:pt x="119" y="377"/>
                  <a:pt x="119" y="377"/>
                </a:cubicBezTo>
                <a:cubicBezTo>
                  <a:pt x="119" y="376"/>
                  <a:pt x="119" y="376"/>
                  <a:pt x="119" y="376"/>
                </a:cubicBezTo>
                <a:cubicBezTo>
                  <a:pt x="118" y="375"/>
                  <a:pt x="118" y="375"/>
                  <a:pt x="118" y="375"/>
                </a:cubicBezTo>
                <a:cubicBezTo>
                  <a:pt x="118" y="376"/>
                  <a:pt x="118" y="376"/>
                  <a:pt x="118" y="376"/>
                </a:cubicBezTo>
                <a:cubicBezTo>
                  <a:pt x="118" y="376"/>
                  <a:pt x="119" y="376"/>
                  <a:pt x="119" y="376"/>
                </a:cubicBezTo>
                <a:cubicBezTo>
                  <a:pt x="119" y="376"/>
                  <a:pt x="119" y="376"/>
                  <a:pt x="119" y="376"/>
                </a:cubicBezTo>
                <a:close/>
                <a:moveTo>
                  <a:pt x="107" y="408"/>
                </a:moveTo>
                <a:cubicBezTo>
                  <a:pt x="109" y="397"/>
                  <a:pt x="113" y="387"/>
                  <a:pt x="116" y="378"/>
                </a:cubicBezTo>
                <a:cubicBezTo>
                  <a:pt x="116" y="378"/>
                  <a:pt x="115" y="379"/>
                  <a:pt x="115" y="379"/>
                </a:cubicBezTo>
                <a:cubicBezTo>
                  <a:pt x="111" y="389"/>
                  <a:pt x="108" y="398"/>
                  <a:pt x="106" y="409"/>
                </a:cubicBezTo>
                <a:lnTo>
                  <a:pt x="107" y="408"/>
                </a:lnTo>
                <a:close/>
                <a:moveTo>
                  <a:pt x="117" y="376"/>
                </a:moveTo>
                <a:cubicBezTo>
                  <a:pt x="115" y="378"/>
                  <a:pt x="115" y="378"/>
                  <a:pt x="115" y="378"/>
                </a:cubicBezTo>
                <a:cubicBezTo>
                  <a:pt x="115" y="379"/>
                  <a:pt x="115" y="379"/>
                  <a:pt x="115" y="379"/>
                </a:cubicBezTo>
                <a:cubicBezTo>
                  <a:pt x="115" y="379"/>
                  <a:pt x="116" y="378"/>
                  <a:pt x="116" y="378"/>
                </a:cubicBezTo>
                <a:lnTo>
                  <a:pt x="117" y="376"/>
                </a:lnTo>
                <a:close/>
                <a:moveTo>
                  <a:pt x="104" y="409"/>
                </a:moveTo>
                <a:cubicBezTo>
                  <a:pt x="107" y="400"/>
                  <a:pt x="109" y="391"/>
                  <a:pt x="112" y="382"/>
                </a:cubicBezTo>
                <a:cubicBezTo>
                  <a:pt x="112" y="383"/>
                  <a:pt x="111" y="384"/>
                  <a:pt x="110" y="385"/>
                </a:cubicBezTo>
                <a:cubicBezTo>
                  <a:pt x="107" y="393"/>
                  <a:pt x="105" y="401"/>
                  <a:pt x="103" y="410"/>
                </a:cubicBezTo>
                <a:lnTo>
                  <a:pt x="104" y="409"/>
                </a:lnTo>
                <a:close/>
                <a:moveTo>
                  <a:pt x="113" y="379"/>
                </a:moveTo>
                <a:cubicBezTo>
                  <a:pt x="111" y="383"/>
                  <a:pt x="111" y="383"/>
                  <a:pt x="111" y="383"/>
                </a:cubicBezTo>
                <a:cubicBezTo>
                  <a:pt x="110" y="385"/>
                  <a:pt x="110" y="385"/>
                  <a:pt x="110" y="385"/>
                </a:cubicBezTo>
                <a:cubicBezTo>
                  <a:pt x="111" y="384"/>
                  <a:pt x="112" y="383"/>
                  <a:pt x="112" y="382"/>
                </a:cubicBezTo>
                <a:lnTo>
                  <a:pt x="113" y="379"/>
                </a:lnTo>
                <a:close/>
                <a:moveTo>
                  <a:pt x="102" y="411"/>
                </a:moveTo>
                <a:cubicBezTo>
                  <a:pt x="103" y="403"/>
                  <a:pt x="105" y="396"/>
                  <a:pt x="108" y="389"/>
                </a:cubicBezTo>
                <a:cubicBezTo>
                  <a:pt x="107" y="391"/>
                  <a:pt x="106" y="393"/>
                  <a:pt x="105" y="395"/>
                </a:cubicBezTo>
                <a:cubicBezTo>
                  <a:pt x="103" y="400"/>
                  <a:pt x="102" y="406"/>
                  <a:pt x="101" y="411"/>
                </a:cubicBezTo>
                <a:lnTo>
                  <a:pt x="102" y="411"/>
                </a:lnTo>
                <a:close/>
                <a:moveTo>
                  <a:pt x="109" y="386"/>
                </a:moveTo>
                <a:cubicBezTo>
                  <a:pt x="106" y="391"/>
                  <a:pt x="106" y="391"/>
                  <a:pt x="106" y="391"/>
                </a:cubicBezTo>
                <a:cubicBezTo>
                  <a:pt x="105" y="395"/>
                  <a:pt x="105" y="395"/>
                  <a:pt x="105" y="395"/>
                </a:cubicBezTo>
                <a:cubicBezTo>
                  <a:pt x="106" y="393"/>
                  <a:pt x="107" y="391"/>
                  <a:pt x="108" y="389"/>
                </a:cubicBezTo>
                <a:lnTo>
                  <a:pt x="109" y="386"/>
                </a:lnTo>
                <a:close/>
                <a:moveTo>
                  <a:pt x="117" y="402"/>
                </a:moveTo>
                <a:cubicBezTo>
                  <a:pt x="118" y="400"/>
                  <a:pt x="118" y="399"/>
                  <a:pt x="119" y="397"/>
                </a:cubicBezTo>
                <a:cubicBezTo>
                  <a:pt x="119" y="395"/>
                  <a:pt x="119" y="393"/>
                  <a:pt x="119" y="391"/>
                </a:cubicBezTo>
                <a:cubicBezTo>
                  <a:pt x="118" y="395"/>
                  <a:pt x="117" y="399"/>
                  <a:pt x="116" y="403"/>
                </a:cubicBezTo>
                <a:lnTo>
                  <a:pt x="117" y="402"/>
                </a:lnTo>
                <a:close/>
                <a:moveTo>
                  <a:pt x="120" y="394"/>
                </a:moveTo>
                <a:cubicBezTo>
                  <a:pt x="120" y="391"/>
                  <a:pt x="121" y="389"/>
                  <a:pt x="121" y="386"/>
                </a:cubicBezTo>
                <a:cubicBezTo>
                  <a:pt x="119" y="391"/>
                  <a:pt x="119" y="391"/>
                  <a:pt x="119" y="391"/>
                </a:cubicBezTo>
                <a:cubicBezTo>
                  <a:pt x="119" y="393"/>
                  <a:pt x="119" y="395"/>
                  <a:pt x="119" y="397"/>
                </a:cubicBezTo>
                <a:lnTo>
                  <a:pt x="120" y="394"/>
                </a:lnTo>
                <a:close/>
                <a:moveTo>
                  <a:pt x="115" y="404"/>
                </a:moveTo>
                <a:cubicBezTo>
                  <a:pt x="116" y="398"/>
                  <a:pt x="118" y="392"/>
                  <a:pt x="120" y="386"/>
                </a:cubicBezTo>
                <a:cubicBezTo>
                  <a:pt x="120" y="385"/>
                  <a:pt x="120" y="384"/>
                  <a:pt x="120" y="383"/>
                </a:cubicBezTo>
                <a:cubicBezTo>
                  <a:pt x="117" y="390"/>
                  <a:pt x="115" y="397"/>
                  <a:pt x="114" y="404"/>
                </a:cubicBezTo>
                <a:lnTo>
                  <a:pt x="115" y="404"/>
                </a:lnTo>
                <a:close/>
                <a:moveTo>
                  <a:pt x="120" y="385"/>
                </a:moveTo>
                <a:cubicBezTo>
                  <a:pt x="121" y="381"/>
                  <a:pt x="121" y="381"/>
                  <a:pt x="121" y="381"/>
                </a:cubicBezTo>
                <a:cubicBezTo>
                  <a:pt x="120" y="383"/>
                  <a:pt x="120" y="383"/>
                  <a:pt x="120" y="383"/>
                </a:cubicBezTo>
                <a:cubicBezTo>
                  <a:pt x="120" y="384"/>
                  <a:pt x="120" y="385"/>
                  <a:pt x="120" y="386"/>
                </a:cubicBezTo>
                <a:lnTo>
                  <a:pt x="120" y="385"/>
                </a:lnTo>
                <a:close/>
                <a:moveTo>
                  <a:pt x="112" y="405"/>
                </a:moveTo>
                <a:cubicBezTo>
                  <a:pt x="114" y="396"/>
                  <a:pt x="117" y="388"/>
                  <a:pt x="120" y="380"/>
                </a:cubicBezTo>
                <a:cubicBezTo>
                  <a:pt x="120" y="380"/>
                  <a:pt x="120" y="379"/>
                  <a:pt x="120" y="378"/>
                </a:cubicBezTo>
                <a:cubicBezTo>
                  <a:pt x="116" y="387"/>
                  <a:pt x="113" y="396"/>
                  <a:pt x="111" y="406"/>
                </a:cubicBezTo>
                <a:lnTo>
                  <a:pt x="112" y="405"/>
                </a:lnTo>
                <a:close/>
                <a:moveTo>
                  <a:pt x="120" y="379"/>
                </a:moveTo>
                <a:cubicBezTo>
                  <a:pt x="120" y="377"/>
                  <a:pt x="120" y="377"/>
                  <a:pt x="120" y="377"/>
                </a:cubicBezTo>
                <a:cubicBezTo>
                  <a:pt x="120" y="378"/>
                  <a:pt x="120" y="378"/>
                  <a:pt x="120" y="378"/>
                </a:cubicBezTo>
                <a:cubicBezTo>
                  <a:pt x="120" y="379"/>
                  <a:pt x="120" y="380"/>
                  <a:pt x="120" y="380"/>
                </a:cubicBezTo>
                <a:lnTo>
                  <a:pt x="120" y="379"/>
                </a:lnTo>
                <a:close/>
                <a:moveTo>
                  <a:pt x="55" y="392"/>
                </a:moveTo>
                <a:cubicBezTo>
                  <a:pt x="57" y="393"/>
                  <a:pt x="57" y="393"/>
                  <a:pt x="57" y="393"/>
                </a:cubicBezTo>
                <a:cubicBezTo>
                  <a:pt x="55" y="393"/>
                  <a:pt x="55" y="393"/>
                  <a:pt x="55" y="393"/>
                </a:cubicBezTo>
                <a:cubicBezTo>
                  <a:pt x="54" y="392"/>
                  <a:pt x="54" y="392"/>
                  <a:pt x="54" y="392"/>
                </a:cubicBezTo>
                <a:cubicBezTo>
                  <a:pt x="53" y="392"/>
                  <a:pt x="52" y="392"/>
                  <a:pt x="51" y="392"/>
                </a:cubicBezTo>
                <a:cubicBezTo>
                  <a:pt x="53" y="393"/>
                  <a:pt x="53" y="393"/>
                  <a:pt x="53" y="393"/>
                </a:cubicBezTo>
                <a:cubicBezTo>
                  <a:pt x="50" y="393"/>
                  <a:pt x="50" y="393"/>
                  <a:pt x="50" y="393"/>
                </a:cubicBezTo>
                <a:cubicBezTo>
                  <a:pt x="49" y="392"/>
                  <a:pt x="49" y="392"/>
                  <a:pt x="49" y="392"/>
                </a:cubicBezTo>
                <a:cubicBezTo>
                  <a:pt x="48" y="392"/>
                  <a:pt x="46" y="391"/>
                  <a:pt x="45" y="391"/>
                </a:cubicBezTo>
                <a:cubicBezTo>
                  <a:pt x="48" y="393"/>
                  <a:pt x="48" y="393"/>
                  <a:pt x="48" y="393"/>
                </a:cubicBezTo>
                <a:cubicBezTo>
                  <a:pt x="43" y="391"/>
                  <a:pt x="43" y="391"/>
                  <a:pt x="43" y="391"/>
                </a:cubicBezTo>
                <a:cubicBezTo>
                  <a:pt x="40" y="389"/>
                  <a:pt x="40" y="389"/>
                  <a:pt x="40" y="389"/>
                </a:cubicBezTo>
                <a:cubicBezTo>
                  <a:pt x="38" y="388"/>
                  <a:pt x="35" y="386"/>
                  <a:pt x="33" y="384"/>
                </a:cubicBezTo>
                <a:cubicBezTo>
                  <a:pt x="31" y="385"/>
                  <a:pt x="31" y="385"/>
                  <a:pt x="31" y="385"/>
                </a:cubicBezTo>
                <a:cubicBezTo>
                  <a:pt x="42" y="394"/>
                  <a:pt x="53" y="396"/>
                  <a:pt x="59" y="393"/>
                </a:cubicBezTo>
                <a:cubicBezTo>
                  <a:pt x="57" y="392"/>
                  <a:pt x="57" y="392"/>
                  <a:pt x="57" y="392"/>
                </a:cubicBezTo>
                <a:cubicBezTo>
                  <a:pt x="57" y="392"/>
                  <a:pt x="56" y="392"/>
                  <a:pt x="55" y="392"/>
                </a:cubicBezTo>
                <a:close/>
                <a:moveTo>
                  <a:pt x="54" y="381"/>
                </a:moveTo>
                <a:cubicBezTo>
                  <a:pt x="52" y="380"/>
                  <a:pt x="52" y="380"/>
                  <a:pt x="52" y="380"/>
                </a:cubicBezTo>
                <a:cubicBezTo>
                  <a:pt x="52" y="381"/>
                  <a:pt x="53" y="382"/>
                  <a:pt x="54" y="383"/>
                </a:cubicBezTo>
                <a:cubicBezTo>
                  <a:pt x="55" y="384"/>
                  <a:pt x="55" y="384"/>
                  <a:pt x="55" y="384"/>
                </a:cubicBezTo>
                <a:cubicBezTo>
                  <a:pt x="57" y="386"/>
                  <a:pt x="57" y="386"/>
                  <a:pt x="57" y="386"/>
                </a:cubicBezTo>
                <a:cubicBezTo>
                  <a:pt x="55" y="385"/>
                  <a:pt x="55" y="385"/>
                  <a:pt x="55" y="385"/>
                </a:cubicBezTo>
                <a:cubicBezTo>
                  <a:pt x="56" y="386"/>
                  <a:pt x="56" y="387"/>
                  <a:pt x="57" y="387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58" y="390"/>
                  <a:pt x="58" y="390"/>
                  <a:pt x="58" y="390"/>
                </a:cubicBezTo>
                <a:cubicBezTo>
                  <a:pt x="57" y="389"/>
                  <a:pt x="57" y="389"/>
                  <a:pt x="57" y="389"/>
                </a:cubicBezTo>
                <a:cubicBezTo>
                  <a:pt x="57" y="390"/>
                  <a:pt x="58" y="390"/>
                  <a:pt x="58" y="391"/>
                </a:cubicBezTo>
                <a:cubicBezTo>
                  <a:pt x="59" y="392"/>
                  <a:pt x="59" y="392"/>
                  <a:pt x="59" y="392"/>
                </a:cubicBezTo>
                <a:cubicBezTo>
                  <a:pt x="59" y="391"/>
                  <a:pt x="59" y="389"/>
                  <a:pt x="58" y="388"/>
                </a:cubicBezTo>
                <a:cubicBezTo>
                  <a:pt x="58" y="388"/>
                  <a:pt x="58" y="388"/>
                  <a:pt x="58" y="388"/>
                </a:cubicBezTo>
                <a:cubicBezTo>
                  <a:pt x="57" y="385"/>
                  <a:pt x="55" y="382"/>
                  <a:pt x="52" y="378"/>
                </a:cubicBezTo>
                <a:cubicBezTo>
                  <a:pt x="52" y="379"/>
                  <a:pt x="52" y="379"/>
                  <a:pt x="52" y="379"/>
                </a:cubicBezTo>
                <a:lnTo>
                  <a:pt x="54" y="381"/>
                </a:lnTo>
                <a:close/>
                <a:moveTo>
                  <a:pt x="59" y="392"/>
                </a:moveTo>
                <a:cubicBezTo>
                  <a:pt x="59" y="392"/>
                  <a:pt x="59" y="392"/>
                  <a:pt x="59" y="392"/>
                </a:cubicBezTo>
                <a:cubicBezTo>
                  <a:pt x="59" y="393"/>
                  <a:pt x="59" y="393"/>
                  <a:pt x="59" y="393"/>
                </a:cubicBezTo>
                <a:cubicBezTo>
                  <a:pt x="59" y="393"/>
                  <a:pt x="59" y="393"/>
                  <a:pt x="59" y="393"/>
                </a:cubicBezTo>
                <a:cubicBezTo>
                  <a:pt x="59" y="393"/>
                  <a:pt x="59" y="393"/>
                  <a:pt x="59" y="393"/>
                </a:cubicBezTo>
                <a:cubicBezTo>
                  <a:pt x="63" y="395"/>
                  <a:pt x="67" y="398"/>
                  <a:pt x="72" y="400"/>
                </a:cubicBezTo>
                <a:cubicBezTo>
                  <a:pt x="71" y="399"/>
                  <a:pt x="71" y="399"/>
                  <a:pt x="71" y="399"/>
                </a:cubicBezTo>
                <a:cubicBezTo>
                  <a:pt x="67" y="396"/>
                  <a:pt x="63" y="394"/>
                  <a:pt x="59" y="392"/>
                </a:cubicBezTo>
                <a:close/>
                <a:moveTo>
                  <a:pt x="42" y="382"/>
                </a:moveTo>
                <a:cubicBezTo>
                  <a:pt x="47" y="385"/>
                  <a:pt x="52" y="389"/>
                  <a:pt x="57" y="392"/>
                </a:cubicBezTo>
                <a:cubicBezTo>
                  <a:pt x="57" y="392"/>
                  <a:pt x="58" y="392"/>
                  <a:pt x="58" y="392"/>
                </a:cubicBezTo>
                <a:cubicBezTo>
                  <a:pt x="58" y="391"/>
                  <a:pt x="58" y="391"/>
                  <a:pt x="58" y="391"/>
                </a:cubicBezTo>
                <a:cubicBezTo>
                  <a:pt x="53" y="388"/>
                  <a:pt x="48" y="385"/>
                  <a:pt x="43" y="381"/>
                </a:cubicBezTo>
                <a:lnTo>
                  <a:pt x="42" y="382"/>
                </a:lnTo>
                <a:close/>
                <a:moveTo>
                  <a:pt x="59" y="393"/>
                </a:moveTo>
                <a:cubicBezTo>
                  <a:pt x="59" y="392"/>
                  <a:pt x="59" y="392"/>
                  <a:pt x="59" y="392"/>
                </a:cubicBezTo>
                <a:cubicBezTo>
                  <a:pt x="59" y="392"/>
                  <a:pt x="59" y="392"/>
                  <a:pt x="59" y="392"/>
                </a:cubicBezTo>
                <a:cubicBezTo>
                  <a:pt x="58" y="391"/>
                  <a:pt x="58" y="391"/>
                  <a:pt x="58" y="391"/>
                </a:cubicBezTo>
                <a:cubicBezTo>
                  <a:pt x="58" y="391"/>
                  <a:pt x="58" y="391"/>
                  <a:pt x="58" y="392"/>
                </a:cubicBezTo>
                <a:cubicBezTo>
                  <a:pt x="58" y="392"/>
                  <a:pt x="57" y="392"/>
                  <a:pt x="57" y="392"/>
                </a:cubicBezTo>
                <a:cubicBezTo>
                  <a:pt x="59" y="393"/>
                  <a:pt x="59" y="393"/>
                  <a:pt x="59" y="393"/>
                </a:cubicBezTo>
                <a:cubicBezTo>
                  <a:pt x="59" y="393"/>
                  <a:pt x="59" y="393"/>
                  <a:pt x="59" y="393"/>
                </a:cubicBezTo>
                <a:close/>
                <a:moveTo>
                  <a:pt x="45" y="381"/>
                </a:moveTo>
                <a:cubicBezTo>
                  <a:pt x="49" y="384"/>
                  <a:pt x="53" y="386"/>
                  <a:pt x="57" y="389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57" y="388"/>
                  <a:pt x="57" y="388"/>
                  <a:pt x="57" y="387"/>
                </a:cubicBezTo>
                <a:cubicBezTo>
                  <a:pt x="53" y="385"/>
                  <a:pt x="50" y="383"/>
                  <a:pt x="46" y="380"/>
                </a:cubicBezTo>
                <a:lnTo>
                  <a:pt x="45" y="381"/>
                </a:lnTo>
                <a:close/>
                <a:moveTo>
                  <a:pt x="57" y="389"/>
                </a:moveTo>
                <a:cubicBezTo>
                  <a:pt x="58" y="390"/>
                  <a:pt x="58" y="390"/>
                  <a:pt x="58" y="390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57" y="387"/>
                  <a:pt x="57" y="387"/>
                  <a:pt x="57" y="387"/>
                </a:cubicBezTo>
                <a:cubicBezTo>
                  <a:pt x="57" y="388"/>
                  <a:pt x="57" y="388"/>
                  <a:pt x="57" y="388"/>
                </a:cubicBezTo>
                <a:lnTo>
                  <a:pt x="57" y="389"/>
                </a:lnTo>
                <a:close/>
                <a:moveTo>
                  <a:pt x="48" y="380"/>
                </a:moveTo>
                <a:cubicBezTo>
                  <a:pt x="50" y="382"/>
                  <a:pt x="53" y="383"/>
                  <a:pt x="55" y="385"/>
                </a:cubicBezTo>
                <a:cubicBezTo>
                  <a:pt x="55" y="384"/>
                  <a:pt x="55" y="384"/>
                  <a:pt x="54" y="383"/>
                </a:cubicBezTo>
                <a:cubicBezTo>
                  <a:pt x="49" y="379"/>
                  <a:pt x="49" y="379"/>
                  <a:pt x="49" y="379"/>
                </a:cubicBezTo>
                <a:lnTo>
                  <a:pt x="48" y="380"/>
                </a:lnTo>
                <a:close/>
                <a:moveTo>
                  <a:pt x="57" y="386"/>
                </a:moveTo>
                <a:cubicBezTo>
                  <a:pt x="55" y="384"/>
                  <a:pt x="55" y="384"/>
                  <a:pt x="55" y="384"/>
                </a:cubicBezTo>
                <a:cubicBezTo>
                  <a:pt x="54" y="383"/>
                  <a:pt x="54" y="383"/>
                  <a:pt x="54" y="383"/>
                </a:cubicBezTo>
                <a:cubicBezTo>
                  <a:pt x="55" y="384"/>
                  <a:pt x="55" y="384"/>
                  <a:pt x="55" y="385"/>
                </a:cubicBezTo>
                <a:lnTo>
                  <a:pt x="57" y="386"/>
                </a:lnTo>
                <a:close/>
                <a:moveTo>
                  <a:pt x="51" y="379"/>
                </a:moveTo>
                <a:cubicBezTo>
                  <a:pt x="52" y="380"/>
                  <a:pt x="52" y="380"/>
                  <a:pt x="52" y="380"/>
                </a:cubicBezTo>
                <a:cubicBezTo>
                  <a:pt x="51" y="379"/>
                  <a:pt x="51" y="379"/>
                  <a:pt x="51" y="379"/>
                </a:cubicBezTo>
                <a:close/>
                <a:moveTo>
                  <a:pt x="52" y="380"/>
                </a:moveTo>
                <a:cubicBezTo>
                  <a:pt x="54" y="381"/>
                  <a:pt x="54" y="381"/>
                  <a:pt x="54" y="381"/>
                </a:cubicBezTo>
                <a:cubicBezTo>
                  <a:pt x="52" y="379"/>
                  <a:pt x="52" y="379"/>
                  <a:pt x="52" y="379"/>
                </a:cubicBezTo>
                <a:cubicBezTo>
                  <a:pt x="51" y="379"/>
                  <a:pt x="51" y="379"/>
                  <a:pt x="51" y="379"/>
                </a:cubicBezTo>
                <a:lnTo>
                  <a:pt x="52" y="380"/>
                </a:lnTo>
                <a:close/>
                <a:moveTo>
                  <a:pt x="34" y="384"/>
                </a:moveTo>
                <a:cubicBezTo>
                  <a:pt x="36" y="386"/>
                  <a:pt x="38" y="387"/>
                  <a:pt x="40" y="389"/>
                </a:cubicBezTo>
                <a:cubicBezTo>
                  <a:pt x="42" y="390"/>
                  <a:pt x="43" y="390"/>
                  <a:pt x="45" y="391"/>
                </a:cubicBezTo>
                <a:cubicBezTo>
                  <a:pt x="42" y="389"/>
                  <a:pt x="38" y="386"/>
                  <a:pt x="35" y="384"/>
                </a:cubicBezTo>
                <a:lnTo>
                  <a:pt x="34" y="384"/>
                </a:lnTo>
                <a:close/>
                <a:moveTo>
                  <a:pt x="43" y="391"/>
                </a:moveTo>
                <a:cubicBezTo>
                  <a:pt x="48" y="393"/>
                  <a:pt x="48" y="393"/>
                  <a:pt x="48" y="393"/>
                </a:cubicBezTo>
                <a:cubicBezTo>
                  <a:pt x="45" y="391"/>
                  <a:pt x="45" y="391"/>
                  <a:pt x="45" y="391"/>
                </a:cubicBezTo>
                <a:cubicBezTo>
                  <a:pt x="43" y="390"/>
                  <a:pt x="42" y="390"/>
                  <a:pt x="40" y="389"/>
                </a:cubicBezTo>
                <a:lnTo>
                  <a:pt x="43" y="391"/>
                </a:lnTo>
                <a:close/>
                <a:moveTo>
                  <a:pt x="37" y="383"/>
                </a:moveTo>
                <a:cubicBezTo>
                  <a:pt x="41" y="386"/>
                  <a:pt x="45" y="389"/>
                  <a:pt x="49" y="392"/>
                </a:cubicBezTo>
                <a:cubicBezTo>
                  <a:pt x="50" y="392"/>
                  <a:pt x="50" y="392"/>
                  <a:pt x="51" y="392"/>
                </a:cubicBezTo>
                <a:cubicBezTo>
                  <a:pt x="47" y="389"/>
                  <a:pt x="42" y="386"/>
                  <a:pt x="38" y="383"/>
                </a:cubicBezTo>
                <a:lnTo>
                  <a:pt x="37" y="383"/>
                </a:lnTo>
                <a:close/>
                <a:moveTo>
                  <a:pt x="50" y="393"/>
                </a:moveTo>
                <a:cubicBezTo>
                  <a:pt x="53" y="393"/>
                  <a:pt x="53" y="393"/>
                  <a:pt x="53" y="393"/>
                </a:cubicBezTo>
                <a:cubicBezTo>
                  <a:pt x="51" y="392"/>
                  <a:pt x="51" y="392"/>
                  <a:pt x="51" y="392"/>
                </a:cubicBezTo>
                <a:cubicBezTo>
                  <a:pt x="50" y="392"/>
                  <a:pt x="50" y="392"/>
                  <a:pt x="49" y="392"/>
                </a:cubicBezTo>
                <a:lnTo>
                  <a:pt x="50" y="393"/>
                </a:lnTo>
                <a:close/>
                <a:moveTo>
                  <a:pt x="39" y="382"/>
                </a:moveTo>
                <a:cubicBezTo>
                  <a:pt x="44" y="386"/>
                  <a:pt x="49" y="389"/>
                  <a:pt x="54" y="392"/>
                </a:cubicBezTo>
                <a:cubicBezTo>
                  <a:pt x="54" y="392"/>
                  <a:pt x="55" y="392"/>
                  <a:pt x="55" y="392"/>
                </a:cubicBezTo>
                <a:cubicBezTo>
                  <a:pt x="50" y="389"/>
                  <a:pt x="46" y="386"/>
                  <a:pt x="41" y="382"/>
                </a:cubicBezTo>
                <a:lnTo>
                  <a:pt x="39" y="382"/>
                </a:lnTo>
                <a:close/>
                <a:moveTo>
                  <a:pt x="55" y="393"/>
                </a:moveTo>
                <a:cubicBezTo>
                  <a:pt x="57" y="393"/>
                  <a:pt x="57" y="393"/>
                  <a:pt x="57" y="393"/>
                </a:cubicBezTo>
                <a:cubicBezTo>
                  <a:pt x="55" y="392"/>
                  <a:pt x="55" y="392"/>
                  <a:pt x="55" y="392"/>
                </a:cubicBezTo>
                <a:cubicBezTo>
                  <a:pt x="55" y="392"/>
                  <a:pt x="54" y="392"/>
                  <a:pt x="54" y="392"/>
                </a:cubicBezTo>
                <a:lnTo>
                  <a:pt x="55" y="393"/>
                </a:lnTo>
                <a:close/>
                <a:moveTo>
                  <a:pt x="99" y="369"/>
                </a:moveTo>
                <a:cubicBezTo>
                  <a:pt x="97" y="372"/>
                  <a:pt x="96" y="375"/>
                  <a:pt x="94" y="378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85"/>
                  <a:pt x="91" y="385"/>
                  <a:pt x="91" y="385"/>
                </a:cubicBezTo>
                <a:cubicBezTo>
                  <a:pt x="92" y="382"/>
                  <a:pt x="92" y="382"/>
                  <a:pt x="92" y="382"/>
                </a:cubicBezTo>
                <a:cubicBezTo>
                  <a:pt x="91" y="383"/>
                  <a:pt x="90" y="384"/>
                  <a:pt x="89" y="385"/>
                </a:cubicBezTo>
                <a:cubicBezTo>
                  <a:pt x="89" y="386"/>
                  <a:pt x="89" y="386"/>
                  <a:pt x="89" y="386"/>
                </a:cubicBezTo>
                <a:cubicBezTo>
                  <a:pt x="87" y="388"/>
                  <a:pt x="87" y="388"/>
                  <a:pt x="87" y="388"/>
                </a:cubicBezTo>
                <a:cubicBezTo>
                  <a:pt x="88" y="387"/>
                  <a:pt x="88" y="387"/>
                  <a:pt x="88" y="387"/>
                </a:cubicBezTo>
                <a:cubicBezTo>
                  <a:pt x="87" y="387"/>
                  <a:pt x="86" y="388"/>
                  <a:pt x="86" y="388"/>
                </a:cubicBezTo>
                <a:cubicBezTo>
                  <a:pt x="85" y="389"/>
                  <a:pt x="85" y="389"/>
                  <a:pt x="85" y="389"/>
                </a:cubicBezTo>
                <a:cubicBezTo>
                  <a:pt x="84" y="390"/>
                  <a:pt x="84" y="390"/>
                  <a:pt x="84" y="390"/>
                </a:cubicBezTo>
                <a:cubicBezTo>
                  <a:pt x="84" y="389"/>
                  <a:pt x="84" y="389"/>
                  <a:pt x="84" y="389"/>
                </a:cubicBezTo>
                <a:cubicBezTo>
                  <a:pt x="84" y="389"/>
                  <a:pt x="83" y="390"/>
                  <a:pt x="83" y="390"/>
                </a:cubicBezTo>
                <a:cubicBezTo>
                  <a:pt x="82" y="392"/>
                  <a:pt x="82" y="392"/>
                  <a:pt x="82" y="392"/>
                </a:cubicBezTo>
                <a:cubicBezTo>
                  <a:pt x="89" y="390"/>
                  <a:pt x="95" y="381"/>
                  <a:pt x="100" y="369"/>
                </a:cubicBezTo>
                <a:cubicBezTo>
                  <a:pt x="101" y="367"/>
                  <a:pt x="102" y="365"/>
                  <a:pt x="103" y="362"/>
                </a:cubicBezTo>
                <a:cubicBezTo>
                  <a:pt x="101" y="363"/>
                  <a:pt x="101" y="363"/>
                  <a:pt x="101" y="363"/>
                </a:cubicBezTo>
                <a:cubicBezTo>
                  <a:pt x="101" y="365"/>
                  <a:pt x="100" y="367"/>
                  <a:pt x="99" y="369"/>
                </a:cubicBezTo>
                <a:close/>
                <a:moveTo>
                  <a:pt x="81" y="391"/>
                </a:moveTo>
                <a:cubicBezTo>
                  <a:pt x="82" y="390"/>
                  <a:pt x="82" y="390"/>
                  <a:pt x="82" y="390"/>
                </a:cubicBezTo>
                <a:cubicBezTo>
                  <a:pt x="82" y="389"/>
                  <a:pt x="81" y="389"/>
                  <a:pt x="81" y="388"/>
                </a:cubicBezTo>
                <a:cubicBezTo>
                  <a:pt x="81" y="389"/>
                  <a:pt x="81" y="389"/>
                  <a:pt x="81" y="389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0" y="387"/>
                  <a:pt x="80" y="387"/>
                  <a:pt x="80" y="387"/>
                </a:cubicBezTo>
                <a:cubicBezTo>
                  <a:pt x="80" y="386"/>
                  <a:pt x="80" y="385"/>
                  <a:pt x="80" y="384"/>
                </a:cubicBezTo>
                <a:cubicBezTo>
                  <a:pt x="79" y="386"/>
                  <a:pt x="79" y="386"/>
                  <a:pt x="79" y="386"/>
                </a:cubicBezTo>
                <a:cubicBezTo>
                  <a:pt x="79" y="383"/>
                  <a:pt x="79" y="383"/>
                  <a:pt x="79" y="383"/>
                </a:cubicBezTo>
                <a:cubicBezTo>
                  <a:pt x="80" y="382"/>
                  <a:pt x="80" y="382"/>
                  <a:pt x="80" y="382"/>
                </a:cubicBezTo>
                <a:cubicBezTo>
                  <a:pt x="80" y="381"/>
                  <a:pt x="80" y="380"/>
                  <a:pt x="80" y="378"/>
                </a:cubicBezTo>
                <a:cubicBezTo>
                  <a:pt x="79" y="381"/>
                  <a:pt x="79" y="381"/>
                  <a:pt x="79" y="381"/>
                </a:cubicBezTo>
                <a:cubicBezTo>
                  <a:pt x="79" y="377"/>
                  <a:pt x="79" y="377"/>
                  <a:pt x="79" y="377"/>
                </a:cubicBezTo>
                <a:cubicBezTo>
                  <a:pt x="80" y="374"/>
                  <a:pt x="80" y="374"/>
                  <a:pt x="80" y="374"/>
                </a:cubicBezTo>
                <a:cubicBezTo>
                  <a:pt x="81" y="372"/>
                  <a:pt x="81" y="371"/>
                  <a:pt x="82" y="369"/>
                </a:cubicBezTo>
                <a:cubicBezTo>
                  <a:pt x="80" y="370"/>
                  <a:pt x="80" y="370"/>
                  <a:pt x="80" y="370"/>
                </a:cubicBezTo>
                <a:cubicBezTo>
                  <a:pt x="77" y="379"/>
                  <a:pt x="78" y="387"/>
                  <a:pt x="81" y="391"/>
                </a:cubicBezTo>
                <a:close/>
                <a:moveTo>
                  <a:pt x="83" y="390"/>
                </a:moveTo>
                <a:cubicBezTo>
                  <a:pt x="86" y="382"/>
                  <a:pt x="89" y="373"/>
                  <a:pt x="92" y="366"/>
                </a:cubicBezTo>
                <a:cubicBezTo>
                  <a:pt x="91" y="366"/>
                  <a:pt x="91" y="366"/>
                  <a:pt x="91" y="366"/>
                </a:cubicBezTo>
                <a:cubicBezTo>
                  <a:pt x="87" y="374"/>
                  <a:pt x="84" y="382"/>
                  <a:pt x="82" y="390"/>
                </a:cubicBezTo>
                <a:cubicBezTo>
                  <a:pt x="82" y="390"/>
                  <a:pt x="82" y="390"/>
                  <a:pt x="82" y="390"/>
                </a:cubicBezTo>
                <a:cubicBezTo>
                  <a:pt x="82" y="390"/>
                  <a:pt x="83" y="390"/>
                  <a:pt x="83" y="390"/>
                </a:cubicBezTo>
                <a:close/>
                <a:moveTo>
                  <a:pt x="82" y="392"/>
                </a:moveTo>
                <a:cubicBezTo>
                  <a:pt x="81" y="392"/>
                  <a:pt x="81" y="392"/>
                  <a:pt x="81" y="392"/>
                </a:cubicBezTo>
                <a:cubicBezTo>
                  <a:pt x="81" y="391"/>
                  <a:pt x="81" y="391"/>
                  <a:pt x="81" y="391"/>
                </a:cubicBezTo>
                <a:cubicBezTo>
                  <a:pt x="80" y="396"/>
                  <a:pt x="79" y="400"/>
                  <a:pt x="78" y="404"/>
                </a:cubicBezTo>
                <a:cubicBezTo>
                  <a:pt x="79" y="405"/>
                  <a:pt x="79" y="405"/>
                  <a:pt x="79" y="405"/>
                </a:cubicBezTo>
                <a:cubicBezTo>
                  <a:pt x="80" y="401"/>
                  <a:pt x="81" y="396"/>
                  <a:pt x="82" y="392"/>
                </a:cubicBezTo>
                <a:cubicBezTo>
                  <a:pt x="82" y="392"/>
                  <a:pt x="82" y="392"/>
                  <a:pt x="82" y="392"/>
                </a:cubicBezTo>
                <a:close/>
                <a:moveTo>
                  <a:pt x="82" y="390"/>
                </a:moveTo>
                <a:cubicBezTo>
                  <a:pt x="82" y="390"/>
                  <a:pt x="82" y="390"/>
                  <a:pt x="82" y="390"/>
                </a:cubicBezTo>
                <a:cubicBezTo>
                  <a:pt x="81" y="391"/>
                  <a:pt x="81" y="391"/>
                  <a:pt x="81" y="391"/>
                </a:cubicBezTo>
                <a:cubicBezTo>
                  <a:pt x="81" y="392"/>
                  <a:pt x="81" y="392"/>
                  <a:pt x="81" y="392"/>
                </a:cubicBezTo>
                <a:cubicBezTo>
                  <a:pt x="82" y="392"/>
                  <a:pt x="82" y="392"/>
                  <a:pt x="82" y="392"/>
                </a:cubicBezTo>
                <a:cubicBezTo>
                  <a:pt x="82" y="392"/>
                  <a:pt x="82" y="392"/>
                  <a:pt x="82" y="392"/>
                </a:cubicBezTo>
                <a:cubicBezTo>
                  <a:pt x="82" y="392"/>
                  <a:pt x="82" y="392"/>
                  <a:pt x="82" y="392"/>
                </a:cubicBezTo>
                <a:cubicBezTo>
                  <a:pt x="83" y="390"/>
                  <a:pt x="83" y="390"/>
                  <a:pt x="83" y="390"/>
                </a:cubicBezTo>
                <a:cubicBezTo>
                  <a:pt x="83" y="390"/>
                  <a:pt x="82" y="390"/>
                  <a:pt x="82" y="390"/>
                </a:cubicBezTo>
                <a:close/>
                <a:moveTo>
                  <a:pt x="88" y="367"/>
                </a:moveTo>
                <a:cubicBezTo>
                  <a:pt x="85" y="373"/>
                  <a:pt x="83" y="380"/>
                  <a:pt x="80" y="387"/>
                </a:cubicBezTo>
                <a:cubicBezTo>
                  <a:pt x="81" y="387"/>
                  <a:pt x="81" y="387"/>
                  <a:pt x="81" y="388"/>
                </a:cubicBezTo>
                <a:cubicBezTo>
                  <a:pt x="81" y="388"/>
                  <a:pt x="81" y="388"/>
                  <a:pt x="81" y="388"/>
                </a:cubicBezTo>
                <a:cubicBezTo>
                  <a:pt x="83" y="381"/>
                  <a:pt x="86" y="374"/>
                  <a:pt x="89" y="367"/>
                </a:cubicBezTo>
                <a:lnTo>
                  <a:pt x="88" y="367"/>
                </a:lnTo>
                <a:close/>
                <a:moveTo>
                  <a:pt x="80" y="387"/>
                </a:moveTo>
                <a:cubicBezTo>
                  <a:pt x="80" y="388"/>
                  <a:pt x="80" y="388"/>
                  <a:pt x="80" y="388"/>
                </a:cubicBezTo>
                <a:cubicBezTo>
                  <a:pt x="81" y="389"/>
                  <a:pt x="81" y="389"/>
                  <a:pt x="81" y="389"/>
                </a:cubicBezTo>
                <a:cubicBezTo>
                  <a:pt x="81" y="388"/>
                  <a:pt x="81" y="388"/>
                  <a:pt x="81" y="388"/>
                </a:cubicBezTo>
                <a:cubicBezTo>
                  <a:pt x="81" y="388"/>
                  <a:pt x="81" y="388"/>
                  <a:pt x="81" y="388"/>
                </a:cubicBezTo>
                <a:cubicBezTo>
                  <a:pt x="81" y="387"/>
                  <a:pt x="81" y="387"/>
                  <a:pt x="80" y="387"/>
                </a:cubicBezTo>
                <a:close/>
                <a:moveTo>
                  <a:pt x="85" y="368"/>
                </a:moveTo>
                <a:cubicBezTo>
                  <a:pt x="83" y="373"/>
                  <a:pt x="81" y="377"/>
                  <a:pt x="80" y="382"/>
                </a:cubicBezTo>
                <a:cubicBezTo>
                  <a:pt x="80" y="383"/>
                  <a:pt x="80" y="384"/>
                  <a:pt x="80" y="384"/>
                </a:cubicBezTo>
                <a:cubicBezTo>
                  <a:pt x="82" y="379"/>
                  <a:pt x="84" y="373"/>
                  <a:pt x="87" y="368"/>
                </a:cubicBezTo>
                <a:lnTo>
                  <a:pt x="85" y="368"/>
                </a:lnTo>
                <a:close/>
                <a:moveTo>
                  <a:pt x="79" y="383"/>
                </a:moveTo>
                <a:cubicBezTo>
                  <a:pt x="79" y="386"/>
                  <a:pt x="79" y="386"/>
                  <a:pt x="79" y="386"/>
                </a:cubicBezTo>
                <a:cubicBezTo>
                  <a:pt x="80" y="384"/>
                  <a:pt x="80" y="384"/>
                  <a:pt x="80" y="384"/>
                </a:cubicBezTo>
                <a:cubicBezTo>
                  <a:pt x="80" y="384"/>
                  <a:pt x="80" y="383"/>
                  <a:pt x="80" y="382"/>
                </a:cubicBezTo>
                <a:lnTo>
                  <a:pt x="79" y="383"/>
                </a:lnTo>
                <a:close/>
                <a:moveTo>
                  <a:pt x="82" y="369"/>
                </a:moveTo>
                <a:cubicBezTo>
                  <a:pt x="80" y="374"/>
                  <a:pt x="80" y="374"/>
                  <a:pt x="80" y="374"/>
                </a:cubicBezTo>
                <a:cubicBezTo>
                  <a:pt x="80" y="375"/>
                  <a:pt x="80" y="377"/>
                  <a:pt x="80" y="378"/>
                </a:cubicBezTo>
                <a:cubicBezTo>
                  <a:pt x="81" y="375"/>
                  <a:pt x="82" y="372"/>
                  <a:pt x="84" y="369"/>
                </a:cubicBezTo>
                <a:lnTo>
                  <a:pt x="82" y="369"/>
                </a:lnTo>
                <a:close/>
                <a:moveTo>
                  <a:pt x="79" y="377"/>
                </a:moveTo>
                <a:cubicBezTo>
                  <a:pt x="79" y="381"/>
                  <a:pt x="79" y="381"/>
                  <a:pt x="79" y="381"/>
                </a:cubicBezTo>
                <a:cubicBezTo>
                  <a:pt x="80" y="378"/>
                  <a:pt x="80" y="378"/>
                  <a:pt x="80" y="378"/>
                </a:cubicBezTo>
                <a:cubicBezTo>
                  <a:pt x="80" y="377"/>
                  <a:pt x="80" y="375"/>
                  <a:pt x="80" y="374"/>
                </a:cubicBezTo>
                <a:lnTo>
                  <a:pt x="79" y="377"/>
                </a:lnTo>
                <a:close/>
                <a:moveTo>
                  <a:pt x="99" y="364"/>
                </a:moveTo>
                <a:cubicBezTo>
                  <a:pt x="96" y="369"/>
                  <a:pt x="94" y="376"/>
                  <a:pt x="92" y="382"/>
                </a:cubicBezTo>
                <a:cubicBezTo>
                  <a:pt x="93" y="381"/>
                  <a:pt x="93" y="379"/>
                  <a:pt x="94" y="378"/>
                </a:cubicBezTo>
                <a:cubicBezTo>
                  <a:pt x="96" y="373"/>
                  <a:pt x="98" y="368"/>
                  <a:pt x="101" y="363"/>
                </a:cubicBezTo>
                <a:lnTo>
                  <a:pt x="99" y="364"/>
                </a:lnTo>
                <a:close/>
                <a:moveTo>
                  <a:pt x="91" y="385"/>
                </a:moveTo>
                <a:cubicBezTo>
                  <a:pt x="93" y="380"/>
                  <a:pt x="93" y="380"/>
                  <a:pt x="93" y="380"/>
                </a:cubicBezTo>
                <a:cubicBezTo>
                  <a:pt x="94" y="378"/>
                  <a:pt x="94" y="378"/>
                  <a:pt x="94" y="378"/>
                </a:cubicBezTo>
                <a:cubicBezTo>
                  <a:pt x="93" y="379"/>
                  <a:pt x="93" y="381"/>
                  <a:pt x="92" y="382"/>
                </a:cubicBezTo>
                <a:lnTo>
                  <a:pt x="91" y="385"/>
                </a:lnTo>
                <a:close/>
                <a:moveTo>
                  <a:pt x="96" y="364"/>
                </a:moveTo>
                <a:cubicBezTo>
                  <a:pt x="93" y="372"/>
                  <a:pt x="90" y="379"/>
                  <a:pt x="88" y="387"/>
                </a:cubicBezTo>
                <a:cubicBezTo>
                  <a:pt x="88" y="386"/>
                  <a:pt x="89" y="385"/>
                  <a:pt x="89" y="385"/>
                </a:cubicBezTo>
                <a:cubicBezTo>
                  <a:pt x="92" y="378"/>
                  <a:pt x="95" y="371"/>
                  <a:pt x="98" y="364"/>
                </a:cubicBezTo>
                <a:lnTo>
                  <a:pt x="96" y="364"/>
                </a:lnTo>
                <a:close/>
                <a:moveTo>
                  <a:pt x="87" y="388"/>
                </a:moveTo>
                <a:cubicBezTo>
                  <a:pt x="89" y="386"/>
                  <a:pt x="89" y="386"/>
                  <a:pt x="89" y="386"/>
                </a:cubicBezTo>
                <a:cubicBezTo>
                  <a:pt x="89" y="385"/>
                  <a:pt x="89" y="385"/>
                  <a:pt x="89" y="385"/>
                </a:cubicBezTo>
                <a:cubicBezTo>
                  <a:pt x="89" y="385"/>
                  <a:pt x="88" y="386"/>
                  <a:pt x="88" y="387"/>
                </a:cubicBezTo>
                <a:lnTo>
                  <a:pt x="87" y="388"/>
                </a:lnTo>
                <a:close/>
                <a:moveTo>
                  <a:pt x="94" y="365"/>
                </a:moveTo>
                <a:cubicBezTo>
                  <a:pt x="90" y="373"/>
                  <a:pt x="87" y="381"/>
                  <a:pt x="84" y="389"/>
                </a:cubicBezTo>
                <a:cubicBezTo>
                  <a:pt x="85" y="389"/>
                  <a:pt x="85" y="388"/>
                  <a:pt x="86" y="388"/>
                </a:cubicBezTo>
                <a:cubicBezTo>
                  <a:pt x="88" y="380"/>
                  <a:pt x="91" y="372"/>
                  <a:pt x="95" y="365"/>
                </a:cubicBezTo>
                <a:lnTo>
                  <a:pt x="94" y="365"/>
                </a:lnTo>
                <a:close/>
                <a:moveTo>
                  <a:pt x="84" y="390"/>
                </a:moveTo>
                <a:cubicBezTo>
                  <a:pt x="85" y="389"/>
                  <a:pt x="85" y="389"/>
                  <a:pt x="85" y="389"/>
                </a:cubicBezTo>
                <a:cubicBezTo>
                  <a:pt x="86" y="388"/>
                  <a:pt x="86" y="388"/>
                  <a:pt x="86" y="388"/>
                </a:cubicBezTo>
                <a:cubicBezTo>
                  <a:pt x="85" y="388"/>
                  <a:pt x="85" y="389"/>
                  <a:pt x="84" y="389"/>
                </a:cubicBezTo>
                <a:lnTo>
                  <a:pt x="84" y="390"/>
                </a:lnTo>
                <a:close/>
                <a:moveTo>
                  <a:pt x="77" y="407"/>
                </a:moveTo>
                <a:cubicBezTo>
                  <a:pt x="78" y="404"/>
                  <a:pt x="78" y="404"/>
                  <a:pt x="78" y="404"/>
                </a:cubicBezTo>
                <a:cubicBezTo>
                  <a:pt x="73" y="394"/>
                  <a:pt x="69" y="384"/>
                  <a:pt x="66" y="374"/>
                </a:cubicBezTo>
                <a:cubicBezTo>
                  <a:pt x="62" y="375"/>
                  <a:pt x="62" y="375"/>
                  <a:pt x="62" y="375"/>
                </a:cubicBezTo>
                <a:cubicBezTo>
                  <a:pt x="65" y="383"/>
                  <a:pt x="68" y="391"/>
                  <a:pt x="71" y="399"/>
                </a:cubicBezTo>
                <a:cubicBezTo>
                  <a:pt x="74" y="400"/>
                  <a:pt x="74" y="400"/>
                  <a:pt x="74" y="400"/>
                </a:cubicBezTo>
                <a:cubicBezTo>
                  <a:pt x="75" y="402"/>
                  <a:pt x="75" y="402"/>
                  <a:pt x="75" y="402"/>
                </a:cubicBezTo>
                <a:cubicBezTo>
                  <a:pt x="72" y="400"/>
                  <a:pt x="72" y="400"/>
                  <a:pt x="72" y="400"/>
                </a:cubicBezTo>
                <a:cubicBezTo>
                  <a:pt x="75" y="408"/>
                  <a:pt x="78" y="415"/>
                  <a:pt x="82" y="422"/>
                </a:cubicBezTo>
                <a:cubicBezTo>
                  <a:pt x="86" y="420"/>
                  <a:pt x="86" y="420"/>
                  <a:pt x="86" y="420"/>
                </a:cubicBezTo>
                <a:cubicBezTo>
                  <a:pt x="83" y="415"/>
                  <a:pt x="81" y="410"/>
                  <a:pt x="79" y="405"/>
                </a:cubicBezTo>
                <a:cubicBezTo>
                  <a:pt x="78" y="409"/>
                  <a:pt x="78" y="409"/>
                  <a:pt x="78" y="409"/>
                </a:cubicBezTo>
                <a:lnTo>
                  <a:pt x="77" y="407"/>
                </a:lnTo>
                <a:close/>
                <a:moveTo>
                  <a:pt x="74" y="400"/>
                </a:moveTo>
                <a:cubicBezTo>
                  <a:pt x="71" y="399"/>
                  <a:pt x="71" y="399"/>
                  <a:pt x="71" y="399"/>
                </a:cubicBezTo>
                <a:cubicBezTo>
                  <a:pt x="72" y="400"/>
                  <a:pt x="72" y="400"/>
                  <a:pt x="72" y="400"/>
                </a:cubicBezTo>
                <a:cubicBezTo>
                  <a:pt x="75" y="402"/>
                  <a:pt x="75" y="402"/>
                  <a:pt x="75" y="402"/>
                </a:cubicBezTo>
                <a:lnTo>
                  <a:pt x="74" y="400"/>
                </a:lnTo>
                <a:close/>
                <a:moveTo>
                  <a:pt x="77" y="407"/>
                </a:moveTo>
                <a:cubicBezTo>
                  <a:pt x="78" y="409"/>
                  <a:pt x="78" y="409"/>
                  <a:pt x="78" y="409"/>
                </a:cubicBezTo>
                <a:cubicBezTo>
                  <a:pt x="79" y="405"/>
                  <a:pt x="79" y="405"/>
                  <a:pt x="79" y="405"/>
                </a:cubicBezTo>
                <a:cubicBezTo>
                  <a:pt x="78" y="404"/>
                  <a:pt x="78" y="404"/>
                  <a:pt x="78" y="404"/>
                </a:cubicBezTo>
                <a:lnTo>
                  <a:pt x="77" y="407"/>
                </a:lnTo>
                <a:close/>
                <a:moveTo>
                  <a:pt x="30" y="383"/>
                </a:moveTo>
                <a:cubicBezTo>
                  <a:pt x="27" y="380"/>
                  <a:pt x="24" y="377"/>
                  <a:pt x="20" y="373"/>
                </a:cubicBezTo>
                <a:cubicBezTo>
                  <a:pt x="17" y="370"/>
                  <a:pt x="17" y="370"/>
                  <a:pt x="17" y="370"/>
                </a:cubicBezTo>
                <a:cubicBezTo>
                  <a:pt x="15" y="368"/>
                  <a:pt x="13" y="366"/>
                  <a:pt x="11" y="363"/>
                </a:cubicBezTo>
                <a:cubicBezTo>
                  <a:pt x="15" y="367"/>
                  <a:pt x="15" y="367"/>
                  <a:pt x="15" y="367"/>
                </a:cubicBezTo>
                <a:cubicBezTo>
                  <a:pt x="14" y="365"/>
                  <a:pt x="13" y="364"/>
                  <a:pt x="12" y="362"/>
                </a:cubicBezTo>
                <a:cubicBezTo>
                  <a:pt x="10" y="360"/>
                  <a:pt x="10" y="360"/>
                  <a:pt x="10" y="360"/>
                </a:cubicBezTo>
                <a:cubicBezTo>
                  <a:pt x="7" y="356"/>
                  <a:pt x="7" y="356"/>
                  <a:pt x="7" y="356"/>
                </a:cubicBezTo>
                <a:cubicBezTo>
                  <a:pt x="9" y="358"/>
                  <a:pt x="9" y="358"/>
                  <a:pt x="9" y="358"/>
                </a:cubicBezTo>
                <a:cubicBezTo>
                  <a:pt x="9" y="357"/>
                  <a:pt x="8" y="356"/>
                  <a:pt x="8" y="354"/>
                </a:cubicBezTo>
                <a:cubicBezTo>
                  <a:pt x="7" y="353"/>
                  <a:pt x="7" y="353"/>
                  <a:pt x="7" y="353"/>
                </a:cubicBezTo>
                <a:cubicBezTo>
                  <a:pt x="5" y="350"/>
                  <a:pt x="5" y="350"/>
                  <a:pt x="5" y="350"/>
                </a:cubicBezTo>
                <a:cubicBezTo>
                  <a:pt x="7" y="352"/>
                  <a:pt x="7" y="352"/>
                  <a:pt x="7" y="352"/>
                </a:cubicBezTo>
                <a:cubicBezTo>
                  <a:pt x="6" y="351"/>
                  <a:pt x="6" y="350"/>
                  <a:pt x="6" y="349"/>
                </a:cubicBezTo>
                <a:cubicBezTo>
                  <a:pt x="5" y="348"/>
                  <a:pt x="5" y="348"/>
                  <a:pt x="5" y="348"/>
                </a:cubicBezTo>
                <a:cubicBezTo>
                  <a:pt x="6" y="347"/>
                  <a:pt x="6" y="347"/>
                  <a:pt x="6" y="347"/>
                </a:cubicBezTo>
                <a:cubicBezTo>
                  <a:pt x="7" y="348"/>
                  <a:pt x="7" y="348"/>
                  <a:pt x="7" y="348"/>
                </a:cubicBezTo>
                <a:cubicBezTo>
                  <a:pt x="7" y="348"/>
                  <a:pt x="8" y="348"/>
                  <a:pt x="9" y="348"/>
                </a:cubicBezTo>
                <a:cubicBezTo>
                  <a:pt x="7" y="347"/>
                  <a:pt x="7" y="347"/>
                  <a:pt x="7" y="347"/>
                </a:cubicBezTo>
                <a:cubicBezTo>
                  <a:pt x="10" y="348"/>
                  <a:pt x="10" y="348"/>
                  <a:pt x="10" y="348"/>
                </a:cubicBezTo>
                <a:cubicBezTo>
                  <a:pt x="11" y="349"/>
                  <a:pt x="11" y="349"/>
                  <a:pt x="11" y="349"/>
                </a:cubicBezTo>
                <a:cubicBezTo>
                  <a:pt x="12" y="350"/>
                  <a:pt x="13" y="350"/>
                  <a:pt x="15" y="351"/>
                </a:cubicBezTo>
                <a:cubicBezTo>
                  <a:pt x="12" y="349"/>
                  <a:pt x="12" y="349"/>
                  <a:pt x="12" y="349"/>
                </a:cubicBezTo>
                <a:cubicBezTo>
                  <a:pt x="16" y="351"/>
                  <a:pt x="16" y="351"/>
                  <a:pt x="16" y="351"/>
                </a:cubicBezTo>
                <a:cubicBezTo>
                  <a:pt x="18" y="353"/>
                  <a:pt x="18" y="353"/>
                  <a:pt x="18" y="353"/>
                </a:cubicBezTo>
                <a:cubicBezTo>
                  <a:pt x="20" y="354"/>
                  <a:pt x="21" y="355"/>
                  <a:pt x="23" y="356"/>
                </a:cubicBezTo>
                <a:cubicBezTo>
                  <a:pt x="21" y="353"/>
                  <a:pt x="21" y="353"/>
                  <a:pt x="21" y="353"/>
                </a:cubicBezTo>
                <a:cubicBezTo>
                  <a:pt x="26" y="357"/>
                  <a:pt x="26" y="357"/>
                  <a:pt x="26" y="357"/>
                </a:cubicBezTo>
                <a:cubicBezTo>
                  <a:pt x="29" y="360"/>
                  <a:pt x="29" y="360"/>
                  <a:pt x="29" y="360"/>
                </a:cubicBezTo>
                <a:cubicBezTo>
                  <a:pt x="33" y="363"/>
                  <a:pt x="36" y="365"/>
                  <a:pt x="39" y="368"/>
                </a:cubicBezTo>
                <a:cubicBezTo>
                  <a:pt x="43" y="370"/>
                  <a:pt x="46" y="373"/>
                  <a:pt x="48" y="376"/>
                </a:cubicBezTo>
                <a:cubicBezTo>
                  <a:pt x="51" y="378"/>
                  <a:pt x="51" y="378"/>
                  <a:pt x="51" y="378"/>
                </a:cubicBezTo>
                <a:cubicBezTo>
                  <a:pt x="52" y="379"/>
                  <a:pt x="52" y="379"/>
                  <a:pt x="52" y="379"/>
                </a:cubicBezTo>
                <a:cubicBezTo>
                  <a:pt x="52" y="378"/>
                  <a:pt x="52" y="378"/>
                  <a:pt x="52" y="378"/>
                </a:cubicBezTo>
                <a:cubicBezTo>
                  <a:pt x="49" y="374"/>
                  <a:pt x="45" y="370"/>
                  <a:pt x="40" y="366"/>
                </a:cubicBezTo>
                <a:cubicBezTo>
                  <a:pt x="35" y="362"/>
                  <a:pt x="28" y="357"/>
                  <a:pt x="21" y="353"/>
                </a:cubicBezTo>
                <a:cubicBezTo>
                  <a:pt x="15" y="349"/>
                  <a:pt x="9" y="346"/>
                  <a:pt x="5" y="346"/>
                </a:cubicBezTo>
                <a:cubicBezTo>
                  <a:pt x="4" y="346"/>
                  <a:pt x="4" y="346"/>
                  <a:pt x="4" y="346"/>
                </a:cubicBezTo>
                <a:cubicBezTo>
                  <a:pt x="4" y="347"/>
                  <a:pt x="4" y="347"/>
                  <a:pt x="4" y="347"/>
                </a:cubicBezTo>
                <a:cubicBezTo>
                  <a:pt x="4" y="351"/>
                  <a:pt x="7" y="358"/>
                  <a:pt x="12" y="365"/>
                </a:cubicBezTo>
                <a:cubicBezTo>
                  <a:pt x="17" y="372"/>
                  <a:pt x="23" y="379"/>
                  <a:pt x="29" y="384"/>
                </a:cubicBezTo>
                <a:cubicBezTo>
                  <a:pt x="30" y="384"/>
                  <a:pt x="30" y="385"/>
                  <a:pt x="31" y="385"/>
                </a:cubicBezTo>
                <a:cubicBezTo>
                  <a:pt x="33" y="384"/>
                  <a:pt x="33" y="384"/>
                  <a:pt x="33" y="384"/>
                </a:cubicBezTo>
                <a:cubicBezTo>
                  <a:pt x="32" y="384"/>
                  <a:pt x="31" y="383"/>
                  <a:pt x="30" y="383"/>
                </a:cubicBezTo>
                <a:close/>
                <a:moveTo>
                  <a:pt x="43" y="381"/>
                </a:moveTo>
                <a:cubicBezTo>
                  <a:pt x="31" y="372"/>
                  <a:pt x="18" y="361"/>
                  <a:pt x="7" y="348"/>
                </a:cubicBezTo>
                <a:cubicBezTo>
                  <a:pt x="6" y="348"/>
                  <a:pt x="6" y="348"/>
                  <a:pt x="6" y="348"/>
                </a:cubicBezTo>
                <a:cubicBezTo>
                  <a:pt x="6" y="348"/>
                  <a:pt x="6" y="348"/>
                  <a:pt x="6" y="349"/>
                </a:cubicBezTo>
                <a:cubicBezTo>
                  <a:pt x="6" y="349"/>
                  <a:pt x="6" y="349"/>
                  <a:pt x="6" y="349"/>
                </a:cubicBezTo>
                <a:cubicBezTo>
                  <a:pt x="17" y="361"/>
                  <a:pt x="30" y="372"/>
                  <a:pt x="42" y="382"/>
                </a:cubicBezTo>
                <a:lnTo>
                  <a:pt x="43" y="381"/>
                </a:lnTo>
                <a:close/>
                <a:moveTo>
                  <a:pt x="6" y="348"/>
                </a:moveTo>
                <a:cubicBezTo>
                  <a:pt x="6" y="348"/>
                  <a:pt x="6" y="348"/>
                  <a:pt x="7" y="348"/>
                </a:cubicBezTo>
                <a:cubicBezTo>
                  <a:pt x="6" y="347"/>
                  <a:pt x="6" y="347"/>
                  <a:pt x="6" y="347"/>
                </a:cubicBezTo>
                <a:cubicBezTo>
                  <a:pt x="5" y="348"/>
                  <a:pt x="5" y="348"/>
                  <a:pt x="5" y="348"/>
                </a:cubicBezTo>
                <a:cubicBezTo>
                  <a:pt x="6" y="349"/>
                  <a:pt x="6" y="349"/>
                  <a:pt x="6" y="349"/>
                </a:cubicBezTo>
                <a:cubicBezTo>
                  <a:pt x="6" y="349"/>
                  <a:pt x="6" y="349"/>
                  <a:pt x="6" y="349"/>
                </a:cubicBezTo>
                <a:cubicBezTo>
                  <a:pt x="6" y="348"/>
                  <a:pt x="6" y="348"/>
                  <a:pt x="6" y="348"/>
                </a:cubicBezTo>
                <a:close/>
                <a:moveTo>
                  <a:pt x="46" y="380"/>
                </a:moveTo>
                <a:cubicBezTo>
                  <a:pt x="34" y="371"/>
                  <a:pt x="22" y="361"/>
                  <a:pt x="11" y="349"/>
                </a:cubicBezTo>
                <a:cubicBezTo>
                  <a:pt x="10" y="349"/>
                  <a:pt x="10" y="349"/>
                  <a:pt x="9" y="348"/>
                </a:cubicBezTo>
                <a:cubicBezTo>
                  <a:pt x="20" y="361"/>
                  <a:pt x="32" y="371"/>
                  <a:pt x="45" y="381"/>
                </a:cubicBezTo>
                <a:lnTo>
                  <a:pt x="46" y="380"/>
                </a:lnTo>
                <a:close/>
                <a:moveTo>
                  <a:pt x="10" y="348"/>
                </a:moveTo>
                <a:cubicBezTo>
                  <a:pt x="7" y="347"/>
                  <a:pt x="7" y="347"/>
                  <a:pt x="7" y="347"/>
                </a:cubicBezTo>
                <a:cubicBezTo>
                  <a:pt x="9" y="348"/>
                  <a:pt x="9" y="348"/>
                  <a:pt x="9" y="348"/>
                </a:cubicBezTo>
                <a:cubicBezTo>
                  <a:pt x="10" y="349"/>
                  <a:pt x="10" y="349"/>
                  <a:pt x="11" y="349"/>
                </a:cubicBezTo>
                <a:lnTo>
                  <a:pt x="10" y="348"/>
                </a:lnTo>
                <a:close/>
                <a:moveTo>
                  <a:pt x="49" y="379"/>
                </a:moveTo>
                <a:cubicBezTo>
                  <a:pt x="38" y="372"/>
                  <a:pt x="28" y="363"/>
                  <a:pt x="18" y="353"/>
                </a:cubicBezTo>
                <a:cubicBezTo>
                  <a:pt x="17" y="352"/>
                  <a:pt x="16" y="351"/>
                  <a:pt x="15" y="351"/>
                </a:cubicBezTo>
                <a:cubicBezTo>
                  <a:pt x="25" y="362"/>
                  <a:pt x="36" y="371"/>
                  <a:pt x="48" y="380"/>
                </a:cubicBezTo>
                <a:lnTo>
                  <a:pt x="49" y="379"/>
                </a:lnTo>
                <a:close/>
                <a:moveTo>
                  <a:pt x="16" y="351"/>
                </a:moveTo>
                <a:cubicBezTo>
                  <a:pt x="12" y="349"/>
                  <a:pt x="12" y="349"/>
                  <a:pt x="12" y="349"/>
                </a:cubicBezTo>
                <a:cubicBezTo>
                  <a:pt x="15" y="351"/>
                  <a:pt x="15" y="351"/>
                  <a:pt x="15" y="351"/>
                </a:cubicBezTo>
                <a:cubicBezTo>
                  <a:pt x="16" y="351"/>
                  <a:pt x="17" y="352"/>
                  <a:pt x="18" y="353"/>
                </a:cubicBezTo>
                <a:lnTo>
                  <a:pt x="16" y="351"/>
                </a:lnTo>
                <a:close/>
                <a:moveTo>
                  <a:pt x="51" y="379"/>
                </a:moveTo>
                <a:cubicBezTo>
                  <a:pt x="50" y="378"/>
                  <a:pt x="49" y="377"/>
                  <a:pt x="48" y="376"/>
                </a:cubicBezTo>
                <a:cubicBezTo>
                  <a:pt x="42" y="371"/>
                  <a:pt x="35" y="366"/>
                  <a:pt x="29" y="360"/>
                </a:cubicBezTo>
                <a:cubicBezTo>
                  <a:pt x="27" y="359"/>
                  <a:pt x="25" y="357"/>
                  <a:pt x="23" y="356"/>
                </a:cubicBezTo>
                <a:cubicBezTo>
                  <a:pt x="32" y="364"/>
                  <a:pt x="41" y="372"/>
                  <a:pt x="51" y="379"/>
                </a:cubicBezTo>
                <a:close/>
                <a:moveTo>
                  <a:pt x="26" y="357"/>
                </a:moveTo>
                <a:cubicBezTo>
                  <a:pt x="21" y="353"/>
                  <a:pt x="21" y="353"/>
                  <a:pt x="21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25" y="357"/>
                  <a:pt x="27" y="359"/>
                  <a:pt x="29" y="360"/>
                </a:cubicBezTo>
                <a:lnTo>
                  <a:pt x="26" y="357"/>
                </a:lnTo>
                <a:close/>
                <a:moveTo>
                  <a:pt x="52" y="379"/>
                </a:moveTo>
                <a:cubicBezTo>
                  <a:pt x="51" y="378"/>
                  <a:pt x="51" y="378"/>
                  <a:pt x="51" y="378"/>
                </a:cubicBezTo>
                <a:cubicBezTo>
                  <a:pt x="48" y="376"/>
                  <a:pt x="48" y="376"/>
                  <a:pt x="48" y="376"/>
                </a:cubicBezTo>
                <a:cubicBezTo>
                  <a:pt x="49" y="377"/>
                  <a:pt x="50" y="378"/>
                  <a:pt x="51" y="379"/>
                </a:cubicBezTo>
                <a:lnTo>
                  <a:pt x="52" y="379"/>
                </a:lnTo>
                <a:close/>
                <a:moveTo>
                  <a:pt x="35" y="384"/>
                </a:moveTo>
                <a:cubicBezTo>
                  <a:pt x="28" y="379"/>
                  <a:pt x="22" y="373"/>
                  <a:pt x="15" y="367"/>
                </a:cubicBezTo>
                <a:cubicBezTo>
                  <a:pt x="17" y="369"/>
                  <a:pt x="19" y="371"/>
                  <a:pt x="20" y="373"/>
                </a:cubicBezTo>
                <a:cubicBezTo>
                  <a:pt x="25" y="377"/>
                  <a:pt x="29" y="381"/>
                  <a:pt x="34" y="384"/>
                </a:cubicBezTo>
                <a:lnTo>
                  <a:pt x="35" y="384"/>
                </a:lnTo>
                <a:close/>
                <a:moveTo>
                  <a:pt x="11" y="363"/>
                </a:moveTo>
                <a:cubicBezTo>
                  <a:pt x="13" y="366"/>
                  <a:pt x="15" y="368"/>
                  <a:pt x="17" y="370"/>
                </a:cubicBezTo>
                <a:cubicBezTo>
                  <a:pt x="20" y="373"/>
                  <a:pt x="20" y="373"/>
                  <a:pt x="20" y="373"/>
                </a:cubicBezTo>
                <a:cubicBezTo>
                  <a:pt x="19" y="371"/>
                  <a:pt x="17" y="369"/>
                  <a:pt x="15" y="367"/>
                </a:cubicBezTo>
                <a:lnTo>
                  <a:pt x="11" y="363"/>
                </a:lnTo>
                <a:close/>
                <a:moveTo>
                  <a:pt x="38" y="383"/>
                </a:moveTo>
                <a:cubicBezTo>
                  <a:pt x="28" y="376"/>
                  <a:pt x="19" y="367"/>
                  <a:pt x="9" y="358"/>
                </a:cubicBezTo>
                <a:cubicBezTo>
                  <a:pt x="10" y="359"/>
                  <a:pt x="11" y="361"/>
                  <a:pt x="12" y="362"/>
                </a:cubicBezTo>
                <a:cubicBezTo>
                  <a:pt x="20" y="370"/>
                  <a:pt x="28" y="377"/>
                  <a:pt x="37" y="383"/>
                </a:cubicBezTo>
                <a:lnTo>
                  <a:pt x="38" y="383"/>
                </a:lnTo>
                <a:close/>
                <a:moveTo>
                  <a:pt x="7" y="356"/>
                </a:moveTo>
                <a:cubicBezTo>
                  <a:pt x="10" y="360"/>
                  <a:pt x="10" y="360"/>
                  <a:pt x="10" y="360"/>
                </a:cubicBezTo>
                <a:cubicBezTo>
                  <a:pt x="12" y="362"/>
                  <a:pt x="12" y="362"/>
                  <a:pt x="12" y="362"/>
                </a:cubicBezTo>
                <a:cubicBezTo>
                  <a:pt x="11" y="361"/>
                  <a:pt x="10" y="359"/>
                  <a:pt x="9" y="358"/>
                </a:cubicBezTo>
                <a:lnTo>
                  <a:pt x="7" y="356"/>
                </a:lnTo>
                <a:close/>
                <a:moveTo>
                  <a:pt x="41" y="382"/>
                </a:moveTo>
                <a:cubicBezTo>
                  <a:pt x="29" y="373"/>
                  <a:pt x="17" y="363"/>
                  <a:pt x="7" y="352"/>
                </a:cubicBezTo>
                <a:cubicBezTo>
                  <a:pt x="7" y="352"/>
                  <a:pt x="7" y="353"/>
                  <a:pt x="8" y="354"/>
                </a:cubicBezTo>
                <a:cubicBezTo>
                  <a:pt x="18" y="365"/>
                  <a:pt x="28" y="374"/>
                  <a:pt x="39" y="382"/>
                </a:cubicBezTo>
                <a:lnTo>
                  <a:pt x="41" y="382"/>
                </a:lnTo>
                <a:close/>
                <a:moveTo>
                  <a:pt x="5" y="350"/>
                </a:moveTo>
                <a:cubicBezTo>
                  <a:pt x="7" y="353"/>
                  <a:pt x="7" y="353"/>
                  <a:pt x="7" y="353"/>
                </a:cubicBezTo>
                <a:cubicBezTo>
                  <a:pt x="8" y="354"/>
                  <a:pt x="8" y="354"/>
                  <a:pt x="8" y="354"/>
                </a:cubicBezTo>
                <a:cubicBezTo>
                  <a:pt x="7" y="353"/>
                  <a:pt x="7" y="352"/>
                  <a:pt x="7" y="352"/>
                </a:cubicBezTo>
                <a:lnTo>
                  <a:pt x="5" y="350"/>
                </a:lnTo>
                <a:close/>
                <a:moveTo>
                  <a:pt x="84" y="364"/>
                </a:moveTo>
                <a:cubicBezTo>
                  <a:pt x="85" y="360"/>
                  <a:pt x="87" y="357"/>
                  <a:pt x="90" y="354"/>
                </a:cubicBezTo>
                <a:cubicBezTo>
                  <a:pt x="92" y="350"/>
                  <a:pt x="92" y="350"/>
                  <a:pt x="92" y="350"/>
                </a:cubicBezTo>
                <a:cubicBezTo>
                  <a:pt x="95" y="346"/>
                  <a:pt x="95" y="346"/>
                  <a:pt x="95" y="346"/>
                </a:cubicBezTo>
                <a:cubicBezTo>
                  <a:pt x="94" y="349"/>
                  <a:pt x="94" y="349"/>
                  <a:pt x="94" y="349"/>
                </a:cubicBezTo>
                <a:cubicBezTo>
                  <a:pt x="95" y="347"/>
                  <a:pt x="96" y="346"/>
                  <a:pt x="97" y="345"/>
                </a:cubicBezTo>
                <a:cubicBezTo>
                  <a:pt x="98" y="343"/>
                  <a:pt x="98" y="343"/>
                  <a:pt x="98" y="343"/>
                </a:cubicBezTo>
                <a:cubicBezTo>
                  <a:pt x="101" y="340"/>
                  <a:pt x="101" y="340"/>
                  <a:pt x="101" y="340"/>
                </a:cubicBezTo>
                <a:cubicBezTo>
                  <a:pt x="100" y="342"/>
                  <a:pt x="100" y="342"/>
                  <a:pt x="100" y="342"/>
                </a:cubicBezTo>
                <a:cubicBezTo>
                  <a:pt x="101" y="342"/>
                  <a:pt x="102" y="341"/>
                  <a:pt x="103" y="340"/>
                </a:cubicBezTo>
                <a:cubicBezTo>
                  <a:pt x="103" y="339"/>
                  <a:pt x="103" y="339"/>
                  <a:pt x="103" y="339"/>
                </a:cubicBezTo>
                <a:cubicBezTo>
                  <a:pt x="105" y="338"/>
                  <a:pt x="105" y="338"/>
                  <a:pt x="105" y="338"/>
                </a:cubicBezTo>
                <a:cubicBezTo>
                  <a:pt x="105" y="339"/>
                  <a:pt x="105" y="339"/>
                  <a:pt x="105" y="339"/>
                </a:cubicBezTo>
                <a:cubicBezTo>
                  <a:pt x="105" y="339"/>
                  <a:pt x="106" y="338"/>
                  <a:pt x="107" y="338"/>
                </a:cubicBezTo>
                <a:cubicBezTo>
                  <a:pt x="107" y="337"/>
                  <a:pt x="107" y="337"/>
                  <a:pt x="107" y="337"/>
                </a:cubicBezTo>
                <a:cubicBezTo>
                  <a:pt x="108" y="338"/>
                  <a:pt x="108" y="338"/>
                  <a:pt x="108" y="338"/>
                </a:cubicBezTo>
                <a:cubicBezTo>
                  <a:pt x="108" y="338"/>
                  <a:pt x="108" y="338"/>
                  <a:pt x="108" y="338"/>
                </a:cubicBezTo>
                <a:cubicBezTo>
                  <a:pt x="108" y="339"/>
                  <a:pt x="108" y="340"/>
                  <a:pt x="108" y="340"/>
                </a:cubicBezTo>
                <a:cubicBezTo>
                  <a:pt x="109" y="339"/>
                  <a:pt x="109" y="339"/>
                  <a:pt x="109" y="339"/>
                </a:cubicBezTo>
                <a:cubicBezTo>
                  <a:pt x="108" y="341"/>
                  <a:pt x="108" y="341"/>
                  <a:pt x="108" y="341"/>
                </a:cubicBezTo>
                <a:cubicBezTo>
                  <a:pt x="107" y="342"/>
                  <a:pt x="107" y="342"/>
                  <a:pt x="107" y="342"/>
                </a:cubicBezTo>
                <a:cubicBezTo>
                  <a:pt x="107" y="343"/>
                  <a:pt x="107" y="344"/>
                  <a:pt x="107" y="345"/>
                </a:cubicBezTo>
                <a:cubicBezTo>
                  <a:pt x="108" y="343"/>
                  <a:pt x="108" y="343"/>
                  <a:pt x="108" y="343"/>
                </a:cubicBezTo>
                <a:cubicBezTo>
                  <a:pt x="107" y="347"/>
                  <a:pt x="107" y="347"/>
                  <a:pt x="107" y="347"/>
                </a:cubicBezTo>
                <a:cubicBezTo>
                  <a:pt x="106" y="348"/>
                  <a:pt x="106" y="348"/>
                  <a:pt x="106" y="348"/>
                </a:cubicBezTo>
                <a:cubicBezTo>
                  <a:pt x="106" y="350"/>
                  <a:pt x="105" y="351"/>
                  <a:pt x="105" y="353"/>
                </a:cubicBezTo>
                <a:cubicBezTo>
                  <a:pt x="107" y="349"/>
                  <a:pt x="107" y="349"/>
                  <a:pt x="107" y="349"/>
                </a:cubicBezTo>
                <a:cubicBezTo>
                  <a:pt x="106" y="351"/>
                  <a:pt x="106" y="353"/>
                  <a:pt x="105" y="355"/>
                </a:cubicBezTo>
                <a:cubicBezTo>
                  <a:pt x="103" y="358"/>
                  <a:pt x="103" y="358"/>
                  <a:pt x="103" y="358"/>
                </a:cubicBezTo>
                <a:cubicBezTo>
                  <a:pt x="101" y="363"/>
                  <a:pt x="101" y="363"/>
                  <a:pt x="101" y="363"/>
                </a:cubicBezTo>
                <a:cubicBezTo>
                  <a:pt x="103" y="362"/>
                  <a:pt x="103" y="362"/>
                  <a:pt x="103" y="362"/>
                </a:cubicBezTo>
                <a:cubicBezTo>
                  <a:pt x="107" y="353"/>
                  <a:pt x="110" y="343"/>
                  <a:pt x="109" y="338"/>
                </a:cubicBezTo>
                <a:cubicBezTo>
                  <a:pt x="109" y="338"/>
                  <a:pt x="109" y="337"/>
                  <a:pt x="109" y="337"/>
                </a:cubicBezTo>
                <a:cubicBezTo>
                  <a:pt x="108" y="336"/>
                  <a:pt x="108" y="336"/>
                  <a:pt x="108" y="336"/>
                </a:cubicBezTo>
                <a:cubicBezTo>
                  <a:pt x="108" y="336"/>
                  <a:pt x="108" y="336"/>
                  <a:pt x="108" y="336"/>
                </a:cubicBezTo>
                <a:cubicBezTo>
                  <a:pt x="104" y="337"/>
                  <a:pt x="99" y="341"/>
                  <a:pt x="94" y="346"/>
                </a:cubicBezTo>
                <a:cubicBezTo>
                  <a:pt x="89" y="351"/>
                  <a:pt x="85" y="358"/>
                  <a:pt x="82" y="363"/>
                </a:cubicBezTo>
                <a:cubicBezTo>
                  <a:pt x="81" y="365"/>
                  <a:pt x="81" y="367"/>
                  <a:pt x="80" y="370"/>
                </a:cubicBezTo>
                <a:cubicBezTo>
                  <a:pt x="82" y="369"/>
                  <a:pt x="82" y="369"/>
                  <a:pt x="82" y="369"/>
                </a:cubicBezTo>
                <a:cubicBezTo>
                  <a:pt x="82" y="367"/>
                  <a:pt x="83" y="365"/>
                  <a:pt x="84" y="364"/>
                </a:cubicBezTo>
                <a:close/>
                <a:moveTo>
                  <a:pt x="92" y="366"/>
                </a:moveTo>
                <a:cubicBezTo>
                  <a:pt x="97" y="356"/>
                  <a:pt x="102" y="347"/>
                  <a:pt x="108" y="338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1" y="347"/>
                  <a:pt x="95" y="356"/>
                  <a:pt x="91" y="366"/>
                </a:cubicBezTo>
                <a:lnTo>
                  <a:pt x="92" y="366"/>
                </a:lnTo>
                <a:close/>
                <a:moveTo>
                  <a:pt x="107" y="338"/>
                </a:moveTo>
                <a:cubicBezTo>
                  <a:pt x="108" y="338"/>
                  <a:pt x="108" y="338"/>
                  <a:pt x="108" y="338"/>
                </a:cubicBezTo>
                <a:cubicBezTo>
                  <a:pt x="108" y="338"/>
                  <a:pt x="108" y="338"/>
                  <a:pt x="108" y="338"/>
                </a:cubicBezTo>
                <a:cubicBezTo>
                  <a:pt x="107" y="337"/>
                  <a:pt x="107" y="337"/>
                  <a:pt x="107" y="337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7" y="338"/>
                  <a:pt x="107" y="338"/>
                  <a:pt x="107" y="338"/>
                </a:cubicBezTo>
                <a:cubicBezTo>
                  <a:pt x="107" y="338"/>
                  <a:pt x="107" y="338"/>
                  <a:pt x="107" y="338"/>
                </a:cubicBezTo>
                <a:close/>
                <a:moveTo>
                  <a:pt x="89" y="367"/>
                </a:moveTo>
                <a:cubicBezTo>
                  <a:pt x="94" y="357"/>
                  <a:pt x="99" y="348"/>
                  <a:pt x="105" y="339"/>
                </a:cubicBezTo>
                <a:cubicBezTo>
                  <a:pt x="104" y="339"/>
                  <a:pt x="103" y="340"/>
                  <a:pt x="103" y="340"/>
                </a:cubicBezTo>
                <a:cubicBezTo>
                  <a:pt x="97" y="349"/>
                  <a:pt x="92" y="358"/>
                  <a:pt x="88" y="367"/>
                </a:cubicBezTo>
                <a:lnTo>
                  <a:pt x="89" y="367"/>
                </a:lnTo>
                <a:close/>
                <a:moveTo>
                  <a:pt x="105" y="338"/>
                </a:moveTo>
                <a:cubicBezTo>
                  <a:pt x="103" y="339"/>
                  <a:pt x="103" y="339"/>
                  <a:pt x="103" y="339"/>
                </a:cubicBezTo>
                <a:cubicBezTo>
                  <a:pt x="103" y="340"/>
                  <a:pt x="103" y="340"/>
                  <a:pt x="103" y="340"/>
                </a:cubicBezTo>
                <a:cubicBezTo>
                  <a:pt x="103" y="340"/>
                  <a:pt x="104" y="339"/>
                  <a:pt x="105" y="339"/>
                </a:cubicBezTo>
                <a:lnTo>
                  <a:pt x="105" y="338"/>
                </a:lnTo>
                <a:close/>
                <a:moveTo>
                  <a:pt x="87" y="368"/>
                </a:moveTo>
                <a:cubicBezTo>
                  <a:pt x="90" y="359"/>
                  <a:pt x="95" y="350"/>
                  <a:pt x="100" y="342"/>
                </a:cubicBezTo>
                <a:cubicBezTo>
                  <a:pt x="99" y="343"/>
                  <a:pt x="98" y="344"/>
                  <a:pt x="97" y="345"/>
                </a:cubicBezTo>
                <a:cubicBezTo>
                  <a:pt x="93" y="352"/>
                  <a:pt x="89" y="360"/>
                  <a:pt x="85" y="368"/>
                </a:cubicBezTo>
                <a:lnTo>
                  <a:pt x="87" y="368"/>
                </a:lnTo>
                <a:close/>
                <a:moveTo>
                  <a:pt x="101" y="340"/>
                </a:moveTo>
                <a:cubicBezTo>
                  <a:pt x="98" y="343"/>
                  <a:pt x="98" y="343"/>
                  <a:pt x="98" y="343"/>
                </a:cubicBezTo>
                <a:cubicBezTo>
                  <a:pt x="97" y="345"/>
                  <a:pt x="97" y="345"/>
                  <a:pt x="97" y="345"/>
                </a:cubicBezTo>
                <a:cubicBezTo>
                  <a:pt x="98" y="344"/>
                  <a:pt x="99" y="343"/>
                  <a:pt x="100" y="342"/>
                </a:cubicBezTo>
                <a:lnTo>
                  <a:pt x="101" y="340"/>
                </a:lnTo>
                <a:close/>
                <a:moveTo>
                  <a:pt x="84" y="369"/>
                </a:moveTo>
                <a:cubicBezTo>
                  <a:pt x="87" y="362"/>
                  <a:pt x="90" y="355"/>
                  <a:pt x="94" y="349"/>
                </a:cubicBezTo>
                <a:cubicBezTo>
                  <a:pt x="92" y="350"/>
                  <a:pt x="91" y="352"/>
                  <a:pt x="90" y="354"/>
                </a:cubicBezTo>
                <a:cubicBezTo>
                  <a:pt x="87" y="359"/>
                  <a:pt x="85" y="364"/>
                  <a:pt x="82" y="369"/>
                </a:cubicBezTo>
                <a:lnTo>
                  <a:pt x="84" y="369"/>
                </a:lnTo>
                <a:close/>
                <a:moveTo>
                  <a:pt x="95" y="346"/>
                </a:moveTo>
                <a:cubicBezTo>
                  <a:pt x="92" y="350"/>
                  <a:pt x="92" y="350"/>
                  <a:pt x="92" y="350"/>
                </a:cubicBezTo>
                <a:cubicBezTo>
                  <a:pt x="90" y="354"/>
                  <a:pt x="90" y="354"/>
                  <a:pt x="90" y="354"/>
                </a:cubicBezTo>
                <a:cubicBezTo>
                  <a:pt x="91" y="352"/>
                  <a:pt x="92" y="350"/>
                  <a:pt x="94" y="349"/>
                </a:cubicBezTo>
                <a:lnTo>
                  <a:pt x="95" y="346"/>
                </a:lnTo>
                <a:close/>
                <a:moveTo>
                  <a:pt x="101" y="363"/>
                </a:moveTo>
                <a:cubicBezTo>
                  <a:pt x="103" y="358"/>
                  <a:pt x="103" y="358"/>
                  <a:pt x="103" y="358"/>
                </a:cubicBezTo>
                <a:cubicBezTo>
                  <a:pt x="104" y="356"/>
                  <a:pt x="104" y="355"/>
                  <a:pt x="105" y="353"/>
                </a:cubicBezTo>
                <a:cubicBezTo>
                  <a:pt x="103" y="356"/>
                  <a:pt x="101" y="360"/>
                  <a:pt x="99" y="364"/>
                </a:cubicBezTo>
                <a:lnTo>
                  <a:pt x="101" y="363"/>
                </a:lnTo>
                <a:close/>
                <a:moveTo>
                  <a:pt x="105" y="355"/>
                </a:moveTo>
                <a:cubicBezTo>
                  <a:pt x="106" y="353"/>
                  <a:pt x="106" y="351"/>
                  <a:pt x="107" y="349"/>
                </a:cubicBezTo>
                <a:cubicBezTo>
                  <a:pt x="105" y="353"/>
                  <a:pt x="105" y="353"/>
                  <a:pt x="105" y="353"/>
                </a:cubicBezTo>
                <a:cubicBezTo>
                  <a:pt x="104" y="355"/>
                  <a:pt x="104" y="356"/>
                  <a:pt x="103" y="358"/>
                </a:cubicBezTo>
                <a:lnTo>
                  <a:pt x="105" y="355"/>
                </a:lnTo>
                <a:close/>
                <a:moveTo>
                  <a:pt x="98" y="364"/>
                </a:moveTo>
                <a:cubicBezTo>
                  <a:pt x="100" y="359"/>
                  <a:pt x="103" y="353"/>
                  <a:pt x="106" y="348"/>
                </a:cubicBezTo>
                <a:cubicBezTo>
                  <a:pt x="107" y="347"/>
                  <a:pt x="107" y="346"/>
                  <a:pt x="107" y="345"/>
                </a:cubicBezTo>
                <a:cubicBezTo>
                  <a:pt x="103" y="351"/>
                  <a:pt x="100" y="358"/>
                  <a:pt x="96" y="364"/>
                </a:cubicBezTo>
                <a:lnTo>
                  <a:pt x="98" y="364"/>
                </a:lnTo>
                <a:close/>
                <a:moveTo>
                  <a:pt x="107" y="347"/>
                </a:moveTo>
                <a:cubicBezTo>
                  <a:pt x="108" y="343"/>
                  <a:pt x="108" y="343"/>
                  <a:pt x="108" y="343"/>
                </a:cubicBezTo>
                <a:cubicBezTo>
                  <a:pt x="107" y="345"/>
                  <a:pt x="107" y="345"/>
                  <a:pt x="107" y="345"/>
                </a:cubicBezTo>
                <a:cubicBezTo>
                  <a:pt x="107" y="346"/>
                  <a:pt x="107" y="347"/>
                  <a:pt x="106" y="348"/>
                </a:cubicBezTo>
                <a:lnTo>
                  <a:pt x="107" y="347"/>
                </a:lnTo>
                <a:close/>
                <a:moveTo>
                  <a:pt x="95" y="365"/>
                </a:moveTo>
                <a:cubicBezTo>
                  <a:pt x="99" y="357"/>
                  <a:pt x="103" y="349"/>
                  <a:pt x="107" y="342"/>
                </a:cubicBezTo>
                <a:cubicBezTo>
                  <a:pt x="108" y="342"/>
                  <a:pt x="108" y="341"/>
                  <a:pt x="108" y="340"/>
                </a:cubicBezTo>
                <a:cubicBezTo>
                  <a:pt x="102" y="348"/>
                  <a:pt x="98" y="356"/>
                  <a:pt x="94" y="365"/>
                </a:cubicBezTo>
                <a:lnTo>
                  <a:pt x="95" y="365"/>
                </a:lnTo>
                <a:close/>
                <a:moveTo>
                  <a:pt x="108" y="341"/>
                </a:moveTo>
                <a:cubicBezTo>
                  <a:pt x="109" y="339"/>
                  <a:pt x="109" y="339"/>
                  <a:pt x="109" y="339"/>
                </a:cubicBezTo>
                <a:cubicBezTo>
                  <a:pt x="108" y="340"/>
                  <a:pt x="108" y="340"/>
                  <a:pt x="108" y="340"/>
                </a:cubicBezTo>
                <a:cubicBezTo>
                  <a:pt x="108" y="341"/>
                  <a:pt x="108" y="342"/>
                  <a:pt x="107" y="342"/>
                </a:cubicBezTo>
                <a:lnTo>
                  <a:pt x="108" y="341"/>
                </a:lnTo>
                <a:close/>
                <a:moveTo>
                  <a:pt x="42" y="341"/>
                </a:moveTo>
                <a:cubicBezTo>
                  <a:pt x="43" y="342"/>
                  <a:pt x="43" y="342"/>
                  <a:pt x="43" y="342"/>
                </a:cubicBezTo>
                <a:cubicBezTo>
                  <a:pt x="41" y="342"/>
                  <a:pt x="41" y="342"/>
                  <a:pt x="41" y="342"/>
                </a:cubicBezTo>
                <a:cubicBezTo>
                  <a:pt x="40" y="341"/>
                  <a:pt x="40" y="341"/>
                  <a:pt x="40" y="341"/>
                </a:cubicBezTo>
                <a:cubicBezTo>
                  <a:pt x="40" y="341"/>
                  <a:pt x="39" y="340"/>
                  <a:pt x="38" y="340"/>
                </a:cubicBezTo>
                <a:cubicBezTo>
                  <a:pt x="39" y="342"/>
                  <a:pt x="39" y="342"/>
                  <a:pt x="39" y="342"/>
                </a:cubicBezTo>
                <a:cubicBezTo>
                  <a:pt x="37" y="340"/>
                  <a:pt x="37" y="340"/>
                  <a:pt x="37" y="340"/>
                </a:cubicBezTo>
                <a:cubicBezTo>
                  <a:pt x="36" y="339"/>
                  <a:pt x="36" y="339"/>
                  <a:pt x="36" y="339"/>
                </a:cubicBezTo>
                <a:cubicBezTo>
                  <a:pt x="34" y="339"/>
                  <a:pt x="33" y="338"/>
                  <a:pt x="32" y="338"/>
                </a:cubicBezTo>
                <a:cubicBezTo>
                  <a:pt x="34" y="340"/>
                  <a:pt x="34" y="340"/>
                  <a:pt x="34" y="340"/>
                </a:cubicBezTo>
                <a:cubicBezTo>
                  <a:pt x="30" y="337"/>
                  <a:pt x="30" y="337"/>
                  <a:pt x="30" y="337"/>
                </a:cubicBezTo>
                <a:cubicBezTo>
                  <a:pt x="28" y="335"/>
                  <a:pt x="28" y="335"/>
                  <a:pt x="28" y="335"/>
                </a:cubicBezTo>
                <a:cubicBezTo>
                  <a:pt x="26" y="333"/>
                  <a:pt x="23" y="331"/>
                  <a:pt x="21" y="329"/>
                </a:cubicBezTo>
                <a:cubicBezTo>
                  <a:pt x="19" y="329"/>
                  <a:pt x="19" y="329"/>
                  <a:pt x="19" y="329"/>
                </a:cubicBezTo>
                <a:cubicBezTo>
                  <a:pt x="29" y="340"/>
                  <a:pt x="39" y="344"/>
                  <a:pt x="45" y="342"/>
                </a:cubicBezTo>
                <a:cubicBezTo>
                  <a:pt x="44" y="341"/>
                  <a:pt x="44" y="341"/>
                  <a:pt x="44" y="341"/>
                </a:cubicBezTo>
                <a:cubicBezTo>
                  <a:pt x="43" y="341"/>
                  <a:pt x="43" y="341"/>
                  <a:pt x="42" y="341"/>
                </a:cubicBezTo>
                <a:close/>
                <a:moveTo>
                  <a:pt x="43" y="330"/>
                </a:moveTo>
                <a:cubicBezTo>
                  <a:pt x="41" y="328"/>
                  <a:pt x="41" y="328"/>
                  <a:pt x="41" y="328"/>
                </a:cubicBezTo>
                <a:cubicBezTo>
                  <a:pt x="41" y="329"/>
                  <a:pt x="42" y="330"/>
                  <a:pt x="42" y="331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5" y="335"/>
                  <a:pt x="45" y="335"/>
                  <a:pt x="45" y="335"/>
                </a:cubicBezTo>
                <a:cubicBezTo>
                  <a:pt x="43" y="334"/>
                  <a:pt x="43" y="334"/>
                  <a:pt x="43" y="334"/>
                </a:cubicBezTo>
                <a:cubicBezTo>
                  <a:pt x="44" y="335"/>
                  <a:pt x="44" y="336"/>
                  <a:pt x="44" y="336"/>
                </a:cubicBezTo>
                <a:cubicBezTo>
                  <a:pt x="45" y="337"/>
                  <a:pt x="45" y="337"/>
                  <a:pt x="45" y="337"/>
                </a:cubicBezTo>
                <a:cubicBezTo>
                  <a:pt x="45" y="339"/>
                  <a:pt x="45" y="339"/>
                  <a:pt x="45" y="339"/>
                </a:cubicBezTo>
                <a:cubicBezTo>
                  <a:pt x="44" y="338"/>
                  <a:pt x="44" y="338"/>
                  <a:pt x="44" y="338"/>
                </a:cubicBezTo>
                <a:cubicBezTo>
                  <a:pt x="44" y="339"/>
                  <a:pt x="44" y="339"/>
                  <a:pt x="44" y="340"/>
                </a:cubicBezTo>
                <a:cubicBezTo>
                  <a:pt x="46" y="341"/>
                  <a:pt x="46" y="341"/>
                  <a:pt x="46" y="341"/>
                </a:cubicBezTo>
                <a:cubicBezTo>
                  <a:pt x="46" y="340"/>
                  <a:pt x="46" y="339"/>
                  <a:pt x="46" y="337"/>
                </a:cubicBezTo>
                <a:cubicBezTo>
                  <a:pt x="46" y="337"/>
                  <a:pt x="46" y="337"/>
                  <a:pt x="46" y="337"/>
                </a:cubicBezTo>
                <a:cubicBezTo>
                  <a:pt x="45" y="334"/>
                  <a:pt x="44" y="331"/>
                  <a:pt x="42" y="327"/>
                </a:cubicBezTo>
                <a:cubicBezTo>
                  <a:pt x="41" y="327"/>
                  <a:pt x="41" y="327"/>
                  <a:pt x="41" y="327"/>
                </a:cubicBezTo>
                <a:lnTo>
                  <a:pt x="43" y="330"/>
                </a:lnTo>
                <a:close/>
                <a:moveTo>
                  <a:pt x="46" y="341"/>
                </a:moveTo>
                <a:cubicBezTo>
                  <a:pt x="46" y="342"/>
                  <a:pt x="46" y="342"/>
                  <a:pt x="46" y="342"/>
                </a:cubicBezTo>
                <a:cubicBezTo>
                  <a:pt x="46" y="342"/>
                  <a:pt x="46" y="342"/>
                  <a:pt x="46" y="342"/>
                </a:cubicBezTo>
                <a:cubicBezTo>
                  <a:pt x="45" y="342"/>
                  <a:pt x="45" y="342"/>
                  <a:pt x="45" y="342"/>
                </a:cubicBezTo>
                <a:cubicBezTo>
                  <a:pt x="45" y="342"/>
                  <a:pt x="45" y="342"/>
                  <a:pt x="45" y="342"/>
                </a:cubicBezTo>
                <a:cubicBezTo>
                  <a:pt x="49" y="346"/>
                  <a:pt x="52" y="349"/>
                  <a:pt x="56" y="352"/>
                </a:cubicBezTo>
                <a:cubicBezTo>
                  <a:pt x="56" y="350"/>
                  <a:pt x="56" y="350"/>
                  <a:pt x="56" y="350"/>
                </a:cubicBezTo>
                <a:cubicBezTo>
                  <a:pt x="52" y="347"/>
                  <a:pt x="49" y="344"/>
                  <a:pt x="46" y="341"/>
                </a:cubicBezTo>
                <a:close/>
                <a:moveTo>
                  <a:pt x="31" y="328"/>
                </a:moveTo>
                <a:cubicBezTo>
                  <a:pt x="35" y="332"/>
                  <a:pt x="39" y="337"/>
                  <a:pt x="44" y="341"/>
                </a:cubicBezTo>
                <a:cubicBezTo>
                  <a:pt x="44" y="341"/>
                  <a:pt x="44" y="341"/>
                  <a:pt x="44" y="341"/>
                </a:cubicBezTo>
                <a:cubicBezTo>
                  <a:pt x="44" y="340"/>
                  <a:pt x="44" y="340"/>
                  <a:pt x="44" y="340"/>
                </a:cubicBezTo>
                <a:cubicBezTo>
                  <a:pt x="40" y="336"/>
                  <a:pt x="36" y="332"/>
                  <a:pt x="33" y="328"/>
                </a:cubicBezTo>
                <a:lnTo>
                  <a:pt x="31" y="328"/>
                </a:lnTo>
                <a:close/>
                <a:moveTo>
                  <a:pt x="46" y="342"/>
                </a:moveTo>
                <a:cubicBezTo>
                  <a:pt x="46" y="342"/>
                  <a:pt x="46" y="342"/>
                  <a:pt x="46" y="342"/>
                </a:cubicBezTo>
                <a:cubicBezTo>
                  <a:pt x="46" y="341"/>
                  <a:pt x="46" y="341"/>
                  <a:pt x="46" y="341"/>
                </a:cubicBezTo>
                <a:cubicBezTo>
                  <a:pt x="44" y="340"/>
                  <a:pt x="44" y="340"/>
                  <a:pt x="44" y="340"/>
                </a:cubicBezTo>
                <a:cubicBezTo>
                  <a:pt x="44" y="340"/>
                  <a:pt x="44" y="340"/>
                  <a:pt x="44" y="341"/>
                </a:cubicBezTo>
                <a:cubicBezTo>
                  <a:pt x="44" y="341"/>
                  <a:pt x="44" y="341"/>
                  <a:pt x="44" y="341"/>
                </a:cubicBezTo>
                <a:cubicBezTo>
                  <a:pt x="45" y="342"/>
                  <a:pt x="45" y="342"/>
                  <a:pt x="45" y="342"/>
                </a:cubicBezTo>
                <a:cubicBezTo>
                  <a:pt x="45" y="342"/>
                  <a:pt x="45" y="342"/>
                  <a:pt x="45" y="342"/>
                </a:cubicBezTo>
                <a:lnTo>
                  <a:pt x="46" y="342"/>
                </a:lnTo>
                <a:close/>
                <a:moveTo>
                  <a:pt x="34" y="327"/>
                </a:moveTo>
                <a:cubicBezTo>
                  <a:pt x="37" y="331"/>
                  <a:pt x="41" y="335"/>
                  <a:pt x="44" y="338"/>
                </a:cubicBezTo>
                <a:cubicBezTo>
                  <a:pt x="44" y="337"/>
                  <a:pt x="44" y="337"/>
                  <a:pt x="44" y="337"/>
                </a:cubicBezTo>
                <a:cubicBezTo>
                  <a:pt x="44" y="337"/>
                  <a:pt x="44" y="337"/>
                  <a:pt x="44" y="336"/>
                </a:cubicBezTo>
                <a:cubicBezTo>
                  <a:pt x="41" y="333"/>
                  <a:pt x="38" y="330"/>
                  <a:pt x="35" y="327"/>
                </a:cubicBezTo>
                <a:lnTo>
                  <a:pt x="34" y="327"/>
                </a:lnTo>
                <a:close/>
                <a:moveTo>
                  <a:pt x="44" y="338"/>
                </a:moveTo>
                <a:cubicBezTo>
                  <a:pt x="45" y="339"/>
                  <a:pt x="45" y="339"/>
                  <a:pt x="45" y="339"/>
                </a:cubicBezTo>
                <a:cubicBezTo>
                  <a:pt x="45" y="337"/>
                  <a:pt x="45" y="337"/>
                  <a:pt x="45" y="337"/>
                </a:cubicBezTo>
                <a:cubicBezTo>
                  <a:pt x="44" y="336"/>
                  <a:pt x="44" y="336"/>
                  <a:pt x="44" y="336"/>
                </a:cubicBezTo>
                <a:cubicBezTo>
                  <a:pt x="44" y="337"/>
                  <a:pt x="44" y="337"/>
                  <a:pt x="44" y="337"/>
                </a:cubicBezTo>
                <a:lnTo>
                  <a:pt x="44" y="338"/>
                </a:lnTo>
                <a:close/>
                <a:moveTo>
                  <a:pt x="37" y="327"/>
                </a:moveTo>
                <a:cubicBezTo>
                  <a:pt x="39" y="329"/>
                  <a:pt x="41" y="332"/>
                  <a:pt x="43" y="334"/>
                </a:cubicBezTo>
                <a:cubicBezTo>
                  <a:pt x="43" y="333"/>
                  <a:pt x="43" y="332"/>
                  <a:pt x="42" y="331"/>
                </a:cubicBezTo>
                <a:cubicBezTo>
                  <a:pt x="38" y="327"/>
                  <a:pt x="38" y="327"/>
                  <a:pt x="38" y="327"/>
                </a:cubicBezTo>
                <a:lnTo>
                  <a:pt x="37" y="327"/>
                </a:lnTo>
                <a:close/>
                <a:moveTo>
                  <a:pt x="45" y="335"/>
                </a:moveTo>
                <a:cubicBezTo>
                  <a:pt x="44" y="332"/>
                  <a:pt x="44" y="332"/>
                  <a:pt x="44" y="332"/>
                </a:cubicBezTo>
                <a:cubicBezTo>
                  <a:pt x="42" y="331"/>
                  <a:pt x="42" y="331"/>
                  <a:pt x="42" y="331"/>
                </a:cubicBezTo>
                <a:cubicBezTo>
                  <a:pt x="43" y="332"/>
                  <a:pt x="43" y="333"/>
                  <a:pt x="43" y="334"/>
                </a:cubicBezTo>
                <a:lnTo>
                  <a:pt x="45" y="335"/>
                </a:lnTo>
                <a:close/>
                <a:moveTo>
                  <a:pt x="40" y="327"/>
                </a:moveTo>
                <a:cubicBezTo>
                  <a:pt x="41" y="328"/>
                  <a:pt x="41" y="328"/>
                  <a:pt x="41" y="328"/>
                </a:cubicBezTo>
                <a:cubicBezTo>
                  <a:pt x="40" y="327"/>
                  <a:pt x="40" y="327"/>
                  <a:pt x="40" y="327"/>
                </a:cubicBezTo>
                <a:close/>
                <a:moveTo>
                  <a:pt x="41" y="328"/>
                </a:moveTo>
                <a:cubicBezTo>
                  <a:pt x="43" y="330"/>
                  <a:pt x="43" y="330"/>
                  <a:pt x="43" y="330"/>
                </a:cubicBezTo>
                <a:cubicBezTo>
                  <a:pt x="41" y="327"/>
                  <a:pt x="41" y="327"/>
                  <a:pt x="41" y="327"/>
                </a:cubicBezTo>
                <a:cubicBezTo>
                  <a:pt x="40" y="327"/>
                  <a:pt x="40" y="327"/>
                  <a:pt x="40" y="327"/>
                </a:cubicBezTo>
                <a:lnTo>
                  <a:pt x="41" y="328"/>
                </a:lnTo>
                <a:close/>
                <a:moveTo>
                  <a:pt x="22" y="329"/>
                </a:moveTo>
                <a:cubicBezTo>
                  <a:pt x="24" y="331"/>
                  <a:pt x="26" y="333"/>
                  <a:pt x="28" y="335"/>
                </a:cubicBezTo>
                <a:cubicBezTo>
                  <a:pt x="29" y="336"/>
                  <a:pt x="31" y="337"/>
                  <a:pt x="32" y="338"/>
                </a:cubicBezTo>
                <a:cubicBezTo>
                  <a:pt x="29" y="335"/>
                  <a:pt x="26" y="332"/>
                  <a:pt x="24" y="329"/>
                </a:cubicBezTo>
                <a:lnTo>
                  <a:pt x="22" y="329"/>
                </a:lnTo>
                <a:close/>
                <a:moveTo>
                  <a:pt x="30" y="337"/>
                </a:moveTo>
                <a:cubicBezTo>
                  <a:pt x="34" y="340"/>
                  <a:pt x="34" y="340"/>
                  <a:pt x="34" y="340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31" y="337"/>
                  <a:pt x="29" y="336"/>
                  <a:pt x="28" y="335"/>
                </a:cubicBezTo>
                <a:lnTo>
                  <a:pt x="30" y="337"/>
                </a:lnTo>
                <a:close/>
                <a:moveTo>
                  <a:pt x="25" y="328"/>
                </a:moveTo>
                <a:cubicBezTo>
                  <a:pt x="29" y="332"/>
                  <a:pt x="32" y="336"/>
                  <a:pt x="36" y="339"/>
                </a:cubicBezTo>
                <a:cubicBezTo>
                  <a:pt x="36" y="340"/>
                  <a:pt x="37" y="340"/>
                  <a:pt x="38" y="340"/>
                </a:cubicBezTo>
                <a:cubicBezTo>
                  <a:pt x="34" y="336"/>
                  <a:pt x="30" y="332"/>
                  <a:pt x="27" y="328"/>
                </a:cubicBezTo>
                <a:lnTo>
                  <a:pt x="25" y="328"/>
                </a:lnTo>
                <a:close/>
                <a:moveTo>
                  <a:pt x="37" y="340"/>
                </a:moveTo>
                <a:cubicBezTo>
                  <a:pt x="39" y="342"/>
                  <a:pt x="39" y="342"/>
                  <a:pt x="39" y="342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6" y="340"/>
                  <a:pt x="36" y="339"/>
                </a:cubicBezTo>
                <a:lnTo>
                  <a:pt x="37" y="340"/>
                </a:lnTo>
                <a:close/>
                <a:moveTo>
                  <a:pt x="28" y="328"/>
                </a:moveTo>
                <a:cubicBezTo>
                  <a:pt x="32" y="332"/>
                  <a:pt x="36" y="337"/>
                  <a:pt x="40" y="341"/>
                </a:cubicBezTo>
                <a:cubicBezTo>
                  <a:pt x="41" y="341"/>
                  <a:pt x="41" y="341"/>
                  <a:pt x="42" y="341"/>
                </a:cubicBezTo>
                <a:cubicBezTo>
                  <a:pt x="38" y="337"/>
                  <a:pt x="34" y="332"/>
                  <a:pt x="30" y="328"/>
                </a:cubicBezTo>
                <a:lnTo>
                  <a:pt x="28" y="328"/>
                </a:lnTo>
                <a:close/>
                <a:moveTo>
                  <a:pt x="41" y="342"/>
                </a:moveTo>
                <a:cubicBezTo>
                  <a:pt x="43" y="342"/>
                  <a:pt x="43" y="342"/>
                  <a:pt x="43" y="342"/>
                </a:cubicBezTo>
                <a:cubicBezTo>
                  <a:pt x="42" y="341"/>
                  <a:pt x="42" y="341"/>
                  <a:pt x="42" y="341"/>
                </a:cubicBezTo>
                <a:cubicBezTo>
                  <a:pt x="41" y="341"/>
                  <a:pt x="41" y="341"/>
                  <a:pt x="40" y="341"/>
                </a:cubicBezTo>
                <a:lnTo>
                  <a:pt x="41" y="342"/>
                </a:lnTo>
                <a:close/>
                <a:moveTo>
                  <a:pt x="89" y="327"/>
                </a:moveTo>
                <a:cubicBezTo>
                  <a:pt x="87" y="330"/>
                  <a:pt x="85" y="332"/>
                  <a:pt x="83" y="335"/>
                </a:cubicBezTo>
                <a:cubicBezTo>
                  <a:pt x="81" y="337"/>
                  <a:pt x="81" y="337"/>
                  <a:pt x="81" y="337"/>
                </a:cubicBezTo>
                <a:cubicBezTo>
                  <a:pt x="78" y="341"/>
                  <a:pt x="78" y="341"/>
                  <a:pt x="78" y="341"/>
                </a:cubicBezTo>
                <a:cubicBezTo>
                  <a:pt x="80" y="338"/>
                  <a:pt x="80" y="338"/>
                  <a:pt x="80" y="338"/>
                </a:cubicBezTo>
                <a:cubicBezTo>
                  <a:pt x="79" y="339"/>
                  <a:pt x="78" y="340"/>
                  <a:pt x="77" y="340"/>
                </a:cubicBezTo>
                <a:cubicBezTo>
                  <a:pt x="76" y="342"/>
                  <a:pt x="76" y="342"/>
                  <a:pt x="76" y="342"/>
                </a:cubicBezTo>
                <a:cubicBezTo>
                  <a:pt x="74" y="344"/>
                  <a:pt x="74" y="344"/>
                  <a:pt x="74" y="344"/>
                </a:cubicBezTo>
                <a:cubicBezTo>
                  <a:pt x="75" y="342"/>
                  <a:pt x="75" y="342"/>
                  <a:pt x="75" y="342"/>
                </a:cubicBezTo>
                <a:cubicBezTo>
                  <a:pt x="74" y="342"/>
                  <a:pt x="73" y="343"/>
                  <a:pt x="73" y="343"/>
                </a:cubicBezTo>
                <a:cubicBezTo>
                  <a:pt x="72" y="344"/>
                  <a:pt x="72" y="344"/>
                  <a:pt x="72" y="344"/>
                </a:cubicBezTo>
                <a:cubicBezTo>
                  <a:pt x="70" y="345"/>
                  <a:pt x="70" y="345"/>
                  <a:pt x="70" y="345"/>
                </a:cubicBezTo>
                <a:cubicBezTo>
                  <a:pt x="71" y="344"/>
                  <a:pt x="71" y="344"/>
                  <a:pt x="71" y="344"/>
                </a:cubicBezTo>
                <a:cubicBezTo>
                  <a:pt x="70" y="344"/>
                  <a:pt x="70" y="344"/>
                  <a:pt x="69" y="344"/>
                </a:cubicBezTo>
                <a:cubicBezTo>
                  <a:pt x="68" y="346"/>
                  <a:pt x="68" y="346"/>
                  <a:pt x="68" y="346"/>
                </a:cubicBezTo>
                <a:cubicBezTo>
                  <a:pt x="75" y="345"/>
                  <a:pt x="83" y="338"/>
                  <a:pt x="91" y="327"/>
                </a:cubicBezTo>
                <a:cubicBezTo>
                  <a:pt x="92" y="325"/>
                  <a:pt x="93" y="323"/>
                  <a:pt x="95" y="321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2" y="323"/>
                  <a:pt x="91" y="325"/>
                  <a:pt x="89" y="327"/>
                </a:cubicBezTo>
                <a:close/>
                <a:moveTo>
                  <a:pt x="67" y="345"/>
                </a:moveTo>
                <a:cubicBezTo>
                  <a:pt x="68" y="344"/>
                  <a:pt x="68" y="344"/>
                  <a:pt x="68" y="344"/>
                </a:cubicBezTo>
                <a:cubicBezTo>
                  <a:pt x="68" y="343"/>
                  <a:pt x="68" y="343"/>
                  <a:pt x="68" y="342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1"/>
                  <a:pt x="67" y="341"/>
                  <a:pt x="67" y="341"/>
                </a:cubicBezTo>
                <a:cubicBezTo>
                  <a:pt x="68" y="340"/>
                  <a:pt x="68" y="340"/>
                  <a:pt x="68" y="340"/>
                </a:cubicBezTo>
                <a:cubicBezTo>
                  <a:pt x="68" y="340"/>
                  <a:pt x="68" y="339"/>
                  <a:pt x="68" y="338"/>
                </a:cubicBezTo>
                <a:cubicBezTo>
                  <a:pt x="67" y="340"/>
                  <a:pt x="67" y="340"/>
                  <a:pt x="67" y="340"/>
                </a:cubicBezTo>
                <a:cubicBezTo>
                  <a:pt x="67" y="337"/>
                  <a:pt x="67" y="337"/>
                  <a:pt x="67" y="337"/>
                </a:cubicBezTo>
                <a:cubicBezTo>
                  <a:pt x="68" y="336"/>
                  <a:pt x="68" y="336"/>
                  <a:pt x="68" y="336"/>
                </a:cubicBezTo>
                <a:cubicBezTo>
                  <a:pt x="68" y="335"/>
                  <a:pt x="68" y="333"/>
                  <a:pt x="69" y="332"/>
                </a:cubicBezTo>
                <a:cubicBezTo>
                  <a:pt x="67" y="335"/>
                  <a:pt x="67" y="335"/>
                  <a:pt x="67" y="335"/>
                </a:cubicBezTo>
                <a:cubicBezTo>
                  <a:pt x="68" y="330"/>
                  <a:pt x="68" y="330"/>
                  <a:pt x="68" y="330"/>
                </a:cubicBezTo>
                <a:cubicBezTo>
                  <a:pt x="70" y="328"/>
                  <a:pt x="70" y="328"/>
                  <a:pt x="70" y="328"/>
                </a:cubicBezTo>
                <a:cubicBezTo>
                  <a:pt x="71" y="326"/>
                  <a:pt x="72" y="325"/>
                  <a:pt x="72" y="324"/>
                </a:cubicBezTo>
                <a:cubicBezTo>
                  <a:pt x="71" y="324"/>
                  <a:pt x="71" y="324"/>
                  <a:pt x="71" y="324"/>
                </a:cubicBezTo>
                <a:cubicBezTo>
                  <a:pt x="66" y="332"/>
                  <a:pt x="65" y="341"/>
                  <a:pt x="67" y="345"/>
                </a:cubicBezTo>
                <a:close/>
                <a:moveTo>
                  <a:pt x="69" y="344"/>
                </a:moveTo>
                <a:cubicBezTo>
                  <a:pt x="74" y="337"/>
                  <a:pt x="78" y="329"/>
                  <a:pt x="83" y="323"/>
                </a:cubicBezTo>
                <a:cubicBezTo>
                  <a:pt x="82" y="323"/>
                  <a:pt x="82" y="323"/>
                  <a:pt x="82" y="323"/>
                </a:cubicBezTo>
                <a:cubicBezTo>
                  <a:pt x="77" y="329"/>
                  <a:pt x="73" y="336"/>
                  <a:pt x="68" y="344"/>
                </a:cubicBezTo>
                <a:cubicBezTo>
                  <a:pt x="68" y="344"/>
                  <a:pt x="69" y="344"/>
                  <a:pt x="69" y="344"/>
                </a:cubicBezTo>
                <a:cubicBezTo>
                  <a:pt x="69" y="344"/>
                  <a:pt x="69" y="344"/>
                  <a:pt x="69" y="344"/>
                </a:cubicBezTo>
                <a:close/>
                <a:moveTo>
                  <a:pt x="68" y="346"/>
                </a:moveTo>
                <a:cubicBezTo>
                  <a:pt x="68" y="346"/>
                  <a:pt x="68" y="346"/>
                  <a:pt x="68" y="346"/>
                </a:cubicBezTo>
                <a:cubicBezTo>
                  <a:pt x="67" y="345"/>
                  <a:pt x="67" y="345"/>
                  <a:pt x="67" y="345"/>
                </a:cubicBezTo>
                <a:cubicBezTo>
                  <a:pt x="65" y="349"/>
                  <a:pt x="63" y="353"/>
                  <a:pt x="62" y="357"/>
                </a:cubicBezTo>
                <a:cubicBezTo>
                  <a:pt x="62" y="359"/>
                  <a:pt x="62" y="359"/>
                  <a:pt x="62" y="359"/>
                </a:cubicBezTo>
                <a:cubicBezTo>
                  <a:pt x="64" y="354"/>
                  <a:pt x="66" y="350"/>
                  <a:pt x="68" y="346"/>
                </a:cubicBezTo>
                <a:cubicBezTo>
                  <a:pt x="68" y="346"/>
                  <a:pt x="68" y="346"/>
                  <a:pt x="68" y="346"/>
                </a:cubicBezTo>
                <a:close/>
                <a:moveTo>
                  <a:pt x="69" y="344"/>
                </a:moveTo>
                <a:cubicBezTo>
                  <a:pt x="69" y="344"/>
                  <a:pt x="68" y="344"/>
                  <a:pt x="68" y="344"/>
                </a:cubicBezTo>
                <a:cubicBezTo>
                  <a:pt x="67" y="345"/>
                  <a:pt x="67" y="345"/>
                  <a:pt x="67" y="345"/>
                </a:cubicBezTo>
                <a:cubicBezTo>
                  <a:pt x="68" y="346"/>
                  <a:pt x="68" y="346"/>
                  <a:pt x="68" y="346"/>
                </a:cubicBezTo>
                <a:cubicBezTo>
                  <a:pt x="68" y="346"/>
                  <a:pt x="68" y="346"/>
                  <a:pt x="68" y="346"/>
                </a:cubicBezTo>
                <a:cubicBezTo>
                  <a:pt x="68" y="346"/>
                  <a:pt x="68" y="346"/>
                  <a:pt x="68" y="346"/>
                </a:cubicBezTo>
                <a:cubicBezTo>
                  <a:pt x="68" y="346"/>
                  <a:pt x="68" y="346"/>
                  <a:pt x="68" y="346"/>
                </a:cubicBezTo>
                <a:cubicBezTo>
                  <a:pt x="69" y="344"/>
                  <a:pt x="69" y="344"/>
                  <a:pt x="69" y="344"/>
                </a:cubicBezTo>
                <a:cubicBezTo>
                  <a:pt x="69" y="344"/>
                  <a:pt x="69" y="344"/>
                  <a:pt x="69" y="344"/>
                </a:cubicBezTo>
                <a:close/>
                <a:moveTo>
                  <a:pt x="79" y="323"/>
                </a:moveTo>
                <a:cubicBezTo>
                  <a:pt x="75" y="329"/>
                  <a:pt x="71" y="334"/>
                  <a:pt x="68" y="340"/>
                </a:cubicBezTo>
                <a:cubicBezTo>
                  <a:pt x="68" y="341"/>
                  <a:pt x="68" y="341"/>
                  <a:pt x="68" y="342"/>
                </a:cubicBezTo>
                <a:cubicBezTo>
                  <a:pt x="68" y="342"/>
                  <a:pt x="68" y="342"/>
                  <a:pt x="68" y="342"/>
                </a:cubicBezTo>
                <a:cubicBezTo>
                  <a:pt x="72" y="335"/>
                  <a:pt x="76" y="329"/>
                  <a:pt x="80" y="323"/>
                </a:cubicBezTo>
                <a:lnTo>
                  <a:pt x="79" y="323"/>
                </a:lnTo>
                <a:close/>
                <a:moveTo>
                  <a:pt x="68" y="340"/>
                </a:moveTo>
                <a:cubicBezTo>
                  <a:pt x="67" y="341"/>
                  <a:pt x="67" y="341"/>
                  <a:pt x="67" y="341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8" y="342"/>
                  <a:pt x="68" y="342"/>
                  <a:pt x="68" y="342"/>
                </a:cubicBezTo>
                <a:cubicBezTo>
                  <a:pt x="68" y="342"/>
                  <a:pt x="68" y="342"/>
                  <a:pt x="68" y="342"/>
                </a:cubicBezTo>
                <a:cubicBezTo>
                  <a:pt x="68" y="341"/>
                  <a:pt x="68" y="341"/>
                  <a:pt x="68" y="340"/>
                </a:cubicBezTo>
                <a:close/>
                <a:moveTo>
                  <a:pt x="76" y="323"/>
                </a:moveTo>
                <a:cubicBezTo>
                  <a:pt x="73" y="327"/>
                  <a:pt x="70" y="331"/>
                  <a:pt x="68" y="336"/>
                </a:cubicBezTo>
                <a:cubicBezTo>
                  <a:pt x="68" y="337"/>
                  <a:pt x="68" y="337"/>
                  <a:pt x="68" y="338"/>
                </a:cubicBezTo>
                <a:cubicBezTo>
                  <a:pt x="71" y="333"/>
                  <a:pt x="74" y="328"/>
                  <a:pt x="77" y="323"/>
                </a:cubicBezTo>
                <a:lnTo>
                  <a:pt x="76" y="323"/>
                </a:lnTo>
                <a:close/>
                <a:moveTo>
                  <a:pt x="67" y="337"/>
                </a:moveTo>
                <a:cubicBezTo>
                  <a:pt x="67" y="340"/>
                  <a:pt x="67" y="340"/>
                  <a:pt x="67" y="340"/>
                </a:cubicBezTo>
                <a:cubicBezTo>
                  <a:pt x="68" y="338"/>
                  <a:pt x="68" y="338"/>
                  <a:pt x="68" y="338"/>
                </a:cubicBezTo>
                <a:cubicBezTo>
                  <a:pt x="68" y="337"/>
                  <a:pt x="68" y="337"/>
                  <a:pt x="68" y="336"/>
                </a:cubicBezTo>
                <a:lnTo>
                  <a:pt x="67" y="337"/>
                </a:lnTo>
                <a:close/>
                <a:moveTo>
                  <a:pt x="73" y="324"/>
                </a:moveTo>
                <a:cubicBezTo>
                  <a:pt x="70" y="328"/>
                  <a:pt x="70" y="328"/>
                  <a:pt x="70" y="328"/>
                </a:cubicBezTo>
                <a:cubicBezTo>
                  <a:pt x="70" y="329"/>
                  <a:pt x="69" y="331"/>
                  <a:pt x="69" y="332"/>
                </a:cubicBezTo>
                <a:cubicBezTo>
                  <a:pt x="71" y="329"/>
                  <a:pt x="72" y="326"/>
                  <a:pt x="74" y="323"/>
                </a:cubicBezTo>
                <a:lnTo>
                  <a:pt x="73" y="324"/>
                </a:lnTo>
                <a:close/>
                <a:moveTo>
                  <a:pt x="68" y="330"/>
                </a:moveTo>
                <a:cubicBezTo>
                  <a:pt x="67" y="335"/>
                  <a:pt x="67" y="335"/>
                  <a:pt x="67" y="335"/>
                </a:cubicBezTo>
                <a:cubicBezTo>
                  <a:pt x="69" y="332"/>
                  <a:pt x="69" y="332"/>
                  <a:pt x="69" y="332"/>
                </a:cubicBezTo>
                <a:cubicBezTo>
                  <a:pt x="69" y="331"/>
                  <a:pt x="70" y="329"/>
                  <a:pt x="70" y="328"/>
                </a:cubicBezTo>
                <a:lnTo>
                  <a:pt x="68" y="330"/>
                </a:lnTo>
                <a:close/>
                <a:moveTo>
                  <a:pt x="91" y="322"/>
                </a:moveTo>
                <a:cubicBezTo>
                  <a:pt x="87" y="327"/>
                  <a:pt x="83" y="332"/>
                  <a:pt x="80" y="338"/>
                </a:cubicBezTo>
                <a:cubicBezTo>
                  <a:pt x="81" y="337"/>
                  <a:pt x="82" y="336"/>
                  <a:pt x="83" y="335"/>
                </a:cubicBezTo>
                <a:cubicBezTo>
                  <a:pt x="86" y="330"/>
                  <a:pt x="89" y="326"/>
                  <a:pt x="92" y="322"/>
                </a:cubicBezTo>
                <a:lnTo>
                  <a:pt x="91" y="322"/>
                </a:lnTo>
                <a:close/>
                <a:moveTo>
                  <a:pt x="78" y="341"/>
                </a:moveTo>
                <a:cubicBezTo>
                  <a:pt x="81" y="337"/>
                  <a:pt x="81" y="337"/>
                  <a:pt x="81" y="337"/>
                </a:cubicBezTo>
                <a:cubicBezTo>
                  <a:pt x="83" y="335"/>
                  <a:pt x="83" y="335"/>
                  <a:pt x="83" y="335"/>
                </a:cubicBezTo>
                <a:cubicBezTo>
                  <a:pt x="82" y="336"/>
                  <a:pt x="81" y="337"/>
                  <a:pt x="80" y="338"/>
                </a:cubicBezTo>
                <a:lnTo>
                  <a:pt x="78" y="341"/>
                </a:lnTo>
                <a:close/>
                <a:moveTo>
                  <a:pt x="88" y="322"/>
                </a:moveTo>
                <a:cubicBezTo>
                  <a:pt x="83" y="328"/>
                  <a:pt x="79" y="335"/>
                  <a:pt x="75" y="342"/>
                </a:cubicBezTo>
                <a:cubicBezTo>
                  <a:pt x="75" y="341"/>
                  <a:pt x="76" y="341"/>
                  <a:pt x="77" y="340"/>
                </a:cubicBezTo>
                <a:cubicBezTo>
                  <a:pt x="81" y="334"/>
                  <a:pt x="85" y="328"/>
                  <a:pt x="89" y="322"/>
                </a:cubicBezTo>
                <a:lnTo>
                  <a:pt x="88" y="322"/>
                </a:lnTo>
                <a:close/>
                <a:moveTo>
                  <a:pt x="74" y="344"/>
                </a:moveTo>
                <a:cubicBezTo>
                  <a:pt x="76" y="342"/>
                  <a:pt x="76" y="342"/>
                  <a:pt x="76" y="342"/>
                </a:cubicBezTo>
                <a:cubicBezTo>
                  <a:pt x="77" y="340"/>
                  <a:pt x="77" y="340"/>
                  <a:pt x="77" y="340"/>
                </a:cubicBezTo>
                <a:cubicBezTo>
                  <a:pt x="76" y="341"/>
                  <a:pt x="75" y="341"/>
                  <a:pt x="75" y="342"/>
                </a:cubicBezTo>
                <a:lnTo>
                  <a:pt x="74" y="344"/>
                </a:lnTo>
                <a:close/>
                <a:moveTo>
                  <a:pt x="85" y="322"/>
                </a:moveTo>
                <a:cubicBezTo>
                  <a:pt x="80" y="329"/>
                  <a:pt x="75" y="336"/>
                  <a:pt x="71" y="344"/>
                </a:cubicBezTo>
                <a:cubicBezTo>
                  <a:pt x="71" y="344"/>
                  <a:pt x="72" y="343"/>
                  <a:pt x="73" y="343"/>
                </a:cubicBezTo>
                <a:cubicBezTo>
                  <a:pt x="77" y="336"/>
                  <a:pt x="81" y="329"/>
                  <a:pt x="86" y="322"/>
                </a:cubicBezTo>
                <a:lnTo>
                  <a:pt x="85" y="322"/>
                </a:lnTo>
                <a:close/>
                <a:moveTo>
                  <a:pt x="70" y="345"/>
                </a:moveTo>
                <a:cubicBezTo>
                  <a:pt x="72" y="344"/>
                  <a:pt x="72" y="344"/>
                  <a:pt x="72" y="344"/>
                </a:cubicBezTo>
                <a:cubicBezTo>
                  <a:pt x="73" y="343"/>
                  <a:pt x="73" y="343"/>
                  <a:pt x="73" y="343"/>
                </a:cubicBezTo>
                <a:cubicBezTo>
                  <a:pt x="72" y="343"/>
                  <a:pt x="71" y="344"/>
                  <a:pt x="71" y="344"/>
                </a:cubicBezTo>
                <a:lnTo>
                  <a:pt x="70" y="345"/>
                </a:lnTo>
                <a:close/>
                <a:moveTo>
                  <a:pt x="60" y="360"/>
                </a:moveTo>
                <a:cubicBezTo>
                  <a:pt x="62" y="357"/>
                  <a:pt x="62" y="357"/>
                  <a:pt x="62" y="357"/>
                </a:cubicBezTo>
                <a:cubicBezTo>
                  <a:pt x="59" y="347"/>
                  <a:pt x="57" y="336"/>
                  <a:pt x="56" y="325"/>
                </a:cubicBezTo>
                <a:cubicBezTo>
                  <a:pt x="52" y="326"/>
                  <a:pt x="52" y="326"/>
                  <a:pt x="52" y="326"/>
                </a:cubicBezTo>
                <a:cubicBezTo>
                  <a:pt x="53" y="334"/>
                  <a:pt x="54" y="342"/>
                  <a:pt x="56" y="350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9" y="354"/>
                  <a:pt x="59" y="354"/>
                  <a:pt x="59" y="354"/>
                </a:cubicBezTo>
                <a:cubicBezTo>
                  <a:pt x="56" y="352"/>
                  <a:pt x="56" y="352"/>
                  <a:pt x="56" y="352"/>
                </a:cubicBezTo>
                <a:cubicBezTo>
                  <a:pt x="58" y="360"/>
                  <a:pt x="60" y="368"/>
                  <a:pt x="62" y="375"/>
                </a:cubicBezTo>
                <a:cubicBezTo>
                  <a:pt x="66" y="374"/>
                  <a:pt x="66" y="374"/>
                  <a:pt x="66" y="374"/>
                </a:cubicBezTo>
                <a:cubicBezTo>
                  <a:pt x="65" y="369"/>
                  <a:pt x="63" y="364"/>
                  <a:pt x="62" y="359"/>
                </a:cubicBezTo>
                <a:cubicBezTo>
                  <a:pt x="61" y="362"/>
                  <a:pt x="61" y="362"/>
                  <a:pt x="61" y="362"/>
                </a:cubicBezTo>
                <a:lnTo>
                  <a:pt x="60" y="360"/>
                </a:lnTo>
                <a:close/>
                <a:moveTo>
                  <a:pt x="58" y="352"/>
                </a:moveTo>
                <a:cubicBezTo>
                  <a:pt x="56" y="350"/>
                  <a:pt x="56" y="350"/>
                  <a:pt x="56" y="350"/>
                </a:cubicBezTo>
                <a:cubicBezTo>
                  <a:pt x="56" y="352"/>
                  <a:pt x="56" y="352"/>
                  <a:pt x="56" y="352"/>
                </a:cubicBezTo>
                <a:cubicBezTo>
                  <a:pt x="59" y="354"/>
                  <a:pt x="59" y="354"/>
                  <a:pt x="59" y="354"/>
                </a:cubicBezTo>
                <a:lnTo>
                  <a:pt x="58" y="352"/>
                </a:lnTo>
                <a:close/>
                <a:moveTo>
                  <a:pt x="60" y="360"/>
                </a:moveTo>
                <a:cubicBezTo>
                  <a:pt x="61" y="362"/>
                  <a:pt x="61" y="362"/>
                  <a:pt x="61" y="362"/>
                </a:cubicBezTo>
                <a:cubicBezTo>
                  <a:pt x="62" y="359"/>
                  <a:pt x="62" y="359"/>
                  <a:pt x="62" y="359"/>
                </a:cubicBezTo>
                <a:cubicBezTo>
                  <a:pt x="62" y="357"/>
                  <a:pt x="62" y="357"/>
                  <a:pt x="62" y="357"/>
                </a:cubicBezTo>
                <a:lnTo>
                  <a:pt x="60" y="360"/>
                </a:lnTo>
                <a:close/>
                <a:moveTo>
                  <a:pt x="19" y="326"/>
                </a:moveTo>
                <a:cubicBezTo>
                  <a:pt x="17" y="323"/>
                  <a:pt x="14" y="319"/>
                  <a:pt x="11" y="315"/>
                </a:cubicBezTo>
                <a:cubicBezTo>
                  <a:pt x="9" y="312"/>
                  <a:pt x="9" y="312"/>
                  <a:pt x="9" y="312"/>
                </a:cubicBezTo>
                <a:cubicBezTo>
                  <a:pt x="7" y="309"/>
                  <a:pt x="6" y="306"/>
                  <a:pt x="4" y="303"/>
                </a:cubicBezTo>
                <a:cubicBezTo>
                  <a:pt x="8" y="308"/>
                  <a:pt x="8" y="308"/>
                  <a:pt x="8" y="308"/>
                </a:cubicBezTo>
                <a:cubicBezTo>
                  <a:pt x="7" y="306"/>
                  <a:pt x="6" y="304"/>
                  <a:pt x="5" y="302"/>
                </a:cubicBezTo>
                <a:cubicBezTo>
                  <a:pt x="4" y="301"/>
                  <a:pt x="4" y="301"/>
                  <a:pt x="4" y="301"/>
                </a:cubicBezTo>
                <a:cubicBezTo>
                  <a:pt x="2" y="296"/>
                  <a:pt x="2" y="296"/>
                  <a:pt x="2" y="296"/>
                </a:cubicBezTo>
                <a:cubicBezTo>
                  <a:pt x="4" y="298"/>
                  <a:pt x="4" y="298"/>
                  <a:pt x="4" y="298"/>
                </a:cubicBezTo>
                <a:cubicBezTo>
                  <a:pt x="3" y="297"/>
                  <a:pt x="3" y="296"/>
                  <a:pt x="3" y="294"/>
                </a:cubicBezTo>
                <a:cubicBezTo>
                  <a:pt x="2" y="293"/>
                  <a:pt x="2" y="293"/>
                  <a:pt x="2" y="293"/>
                </a:cubicBezTo>
                <a:cubicBezTo>
                  <a:pt x="1" y="290"/>
                  <a:pt x="1" y="290"/>
                  <a:pt x="1" y="290"/>
                </a:cubicBezTo>
                <a:cubicBezTo>
                  <a:pt x="2" y="291"/>
                  <a:pt x="2" y="291"/>
                  <a:pt x="2" y="291"/>
                </a:cubicBezTo>
                <a:cubicBezTo>
                  <a:pt x="2" y="290"/>
                  <a:pt x="2" y="289"/>
                  <a:pt x="2" y="289"/>
                </a:cubicBezTo>
                <a:cubicBezTo>
                  <a:pt x="2" y="288"/>
                  <a:pt x="2" y="288"/>
                  <a:pt x="2" y="288"/>
                </a:cubicBezTo>
                <a:cubicBezTo>
                  <a:pt x="2" y="287"/>
                  <a:pt x="2" y="287"/>
                  <a:pt x="2" y="287"/>
                </a:cubicBezTo>
                <a:cubicBezTo>
                  <a:pt x="3" y="288"/>
                  <a:pt x="3" y="288"/>
                  <a:pt x="3" y="288"/>
                </a:cubicBezTo>
                <a:cubicBezTo>
                  <a:pt x="4" y="288"/>
                  <a:pt x="4" y="288"/>
                  <a:pt x="5" y="289"/>
                </a:cubicBezTo>
                <a:cubicBezTo>
                  <a:pt x="4" y="287"/>
                  <a:pt x="4" y="287"/>
                  <a:pt x="4" y="287"/>
                </a:cubicBezTo>
                <a:cubicBezTo>
                  <a:pt x="7" y="289"/>
                  <a:pt x="7" y="289"/>
                  <a:pt x="7" y="289"/>
                </a:cubicBezTo>
                <a:cubicBezTo>
                  <a:pt x="7" y="290"/>
                  <a:pt x="7" y="290"/>
                  <a:pt x="7" y="290"/>
                </a:cubicBezTo>
                <a:cubicBezTo>
                  <a:pt x="8" y="291"/>
                  <a:pt x="9" y="291"/>
                  <a:pt x="10" y="292"/>
                </a:cubicBezTo>
                <a:cubicBezTo>
                  <a:pt x="9" y="290"/>
                  <a:pt x="9" y="290"/>
                  <a:pt x="9" y="290"/>
                </a:cubicBezTo>
                <a:cubicBezTo>
                  <a:pt x="12" y="293"/>
                  <a:pt x="12" y="293"/>
                  <a:pt x="12" y="293"/>
                </a:cubicBezTo>
                <a:cubicBezTo>
                  <a:pt x="13" y="295"/>
                  <a:pt x="13" y="295"/>
                  <a:pt x="13" y="295"/>
                </a:cubicBezTo>
                <a:cubicBezTo>
                  <a:pt x="15" y="296"/>
                  <a:pt x="16" y="298"/>
                  <a:pt x="18" y="299"/>
                </a:cubicBezTo>
                <a:cubicBezTo>
                  <a:pt x="16" y="296"/>
                  <a:pt x="16" y="296"/>
                  <a:pt x="16" y="296"/>
                </a:cubicBezTo>
                <a:cubicBezTo>
                  <a:pt x="20" y="300"/>
                  <a:pt x="20" y="300"/>
                  <a:pt x="20" y="300"/>
                </a:cubicBezTo>
                <a:cubicBezTo>
                  <a:pt x="23" y="304"/>
                  <a:pt x="23" y="304"/>
                  <a:pt x="23" y="304"/>
                </a:cubicBezTo>
                <a:cubicBezTo>
                  <a:pt x="26" y="307"/>
                  <a:pt x="29" y="311"/>
                  <a:pt x="31" y="314"/>
                </a:cubicBezTo>
                <a:cubicBezTo>
                  <a:pt x="34" y="317"/>
                  <a:pt x="36" y="320"/>
                  <a:pt x="38" y="323"/>
                </a:cubicBezTo>
                <a:cubicBezTo>
                  <a:pt x="41" y="326"/>
                  <a:pt x="41" y="326"/>
                  <a:pt x="41" y="326"/>
                </a:cubicBezTo>
                <a:cubicBezTo>
                  <a:pt x="41" y="327"/>
                  <a:pt x="41" y="327"/>
                  <a:pt x="41" y="327"/>
                </a:cubicBezTo>
                <a:cubicBezTo>
                  <a:pt x="42" y="327"/>
                  <a:pt x="42" y="327"/>
                  <a:pt x="42" y="327"/>
                </a:cubicBezTo>
                <a:cubicBezTo>
                  <a:pt x="40" y="322"/>
                  <a:pt x="36" y="318"/>
                  <a:pt x="32" y="313"/>
                </a:cubicBezTo>
                <a:cubicBezTo>
                  <a:pt x="28" y="308"/>
                  <a:pt x="22" y="301"/>
                  <a:pt x="17" y="296"/>
                </a:cubicBezTo>
                <a:cubicBezTo>
                  <a:pt x="11" y="290"/>
                  <a:pt x="5" y="286"/>
                  <a:pt x="2" y="286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6"/>
                  <a:pt x="1" y="286"/>
                  <a:pt x="1" y="286"/>
                </a:cubicBezTo>
                <a:cubicBezTo>
                  <a:pt x="0" y="291"/>
                  <a:pt x="2" y="298"/>
                  <a:pt x="5" y="306"/>
                </a:cubicBezTo>
                <a:cubicBezTo>
                  <a:pt x="8" y="314"/>
                  <a:pt x="13" y="322"/>
                  <a:pt x="18" y="328"/>
                </a:cubicBezTo>
                <a:cubicBezTo>
                  <a:pt x="19" y="329"/>
                  <a:pt x="19" y="329"/>
                  <a:pt x="19" y="329"/>
                </a:cubicBezTo>
                <a:cubicBezTo>
                  <a:pt x="21" y="329"/>
                  <a:pt x="21" y="329"/>
                  <a:pt x="21" y="329"/>
                </a:cubicBezTo>
                <a:cubicBezTo>
                  <a:pt x="21" y="328"/>
                  <a:pt x="20" y="327"/>
                  <a:pt x="19" y="326"/>
                </a:cubicBezTo>
                <a:close/>
                <a:moveTo>
                  <a:pt x="33" y="328"/>
                </a:moveTo>
                <a:cubicBezTo>
                  <a:pt x="22" y="316"/>
                  <a:pt x="12" y="302"/>
                  <a:pt x="3" y="288"/>
                </a:cubicBezTo>
                <a:cubicBezTo>
                  <a:pt x="3" y="288"/>
                  <a:pt x="3" y="288"/>
                  <a:pt x="2" y="288"/>
                </a:cubicBezTo>
                <a:cubicBezTo>
                  <a:pt x="2" y="288"/>
                  <a:pt x="2" y="288"/>
                  <a:pt x="2" y="289"/>
                </a:cubicBezTo>
                <a:cubicBezTo>
                  <a:pt x="2" y="289"/>
                  <a:pt x="2" y="289"/>
                  <a:pt x="2" y="289"/>
                </a:cubicBezTo>
                <a:cubicBezTo>
                  <a:pt x="11" y="303"/>
                  <a:pt x="21" y="316"/>
                  <a:pt x="31" y="328"/>
                </a:cubicBezTo>
                <a:lnTo>
                  <a:pt x="33" y="328"/>
                </a:lnTo>
                <a:close/>
                <a:moveTo>
                  <a:pt x="2" y="288"/>
                </a:moveTo>
                <a:cubicBezTo>
                  <a:pt x="3" y="288"/>
                  <a:pt x="3" y="288"/>
                  <a:pt x="3" y="288"/>
                </a:cubicBezTo>
                <a:cubicBezTo>
                  <a:pt x="2" y="287"/>
                  <a:pt x="2" y="287"/>
                  <a:pt x="2" y="287"/>
                </a:cubicBezTo>
                <a:cubicBezTo>
                  <a:pt x="2" y="288"/>
                  <a:pt x="2" y="288"/>
                  <a:pt x="2" y="288"/>
                </a:cubicBezTo>
                <a:cubicBezTo>
                  <a:pt x="2" y="289"/>
                  <a:pt x="2" y="289"/>
                  <a:pt x="2" y="289"/>
                </a:cubicBezTo>
                <a:cubicBezTo>
                  <a:pt x="2" y="289"/>
                  <a:pt x="2" y="289"/>
                  <a:pt x="2" y="289"/>
                </a:cubicBezTo>
                <a:cubicBezTo>
                  <a:pt x="2" y="288"/>
                  <a:pt x="2" y="288"/>
                  <a:pt x="2" y="288"/>
                </a:cubicBezTo>
                <a:close/>
                <a:moveTo>
                  <a:pt x="35" y="327"/>
                </a:moveTo>
                <a:cubicBezTo>
                  <a:pt x="25" y="316"/>
                  <a:pt x="16" y="304"/>
                  <a:pt x="7" y="290"/>
                </a:cubicBezTo>
                <a:cubicBezTo>
                  <a:pt x="7" y="290"/>
                  <a:pt x="6" y="289"/>
                  <a:pt x="5" y="289"/>
                </a:cubicBezTo>
                <a:cubicBezTo>
                  <a:pt x="14" y="303"/>
                  <a:pt x="24" y="316"/>
                  <a:pt x="34" y="327"/>
                </a:cubicBezTo>
                <a:lnTo>
                  <a:pt x="35" y="327"/>
                </a:lnTo>
                <a:close/>
                <a:moveTo>
                  <a:pt x="7" y="289"/>
                </a:moveTo>
                <a:cubicBezTo>
                  <a:pt x="4" y="287"/>
                  <a:pt x="4" y="287"/>
                  <a:pt x="4" y="287"/>
                </a:cubicBezTo>
                <a:cubicBezTo>
                  <a:pt x="5" y="289"/>
                  <a:pt x="5" y="289"/>
                  <a:pt x="5" y="289"/>
                </a:cubicBezTo>
                <a:cubicBezTo>
                  <a:pt x="6" y="289"/>
                  <a:pt x="7" y="290"/>
                  <a:pt x="7" y="290"/>
                </a:cubicBezTo>
                <a:lnTo>
                  <a:pt x="7" y="289"/>
                </a:lnTo>
                <a:close/>
                <a:moveTo>
                  <a:pt x="38" y="327"/>
                </a:moveTo>
                <a:cubicBezTo>
                  <a:pt x="29" y="317"/>
                  <a:pt x="21" y="307"/>
                  <a:pt x="13" y="295"/>
                </a:cubicBezTo>
                <a:cubicBezTo>
                  <a:pt x="12" y="294"/>
                  <a:pt x="11" y="293"/>
                  <a:pt x="10" y="292"/>
                </a:cubicBezTo>
                <a:cubicBezTo>
                  <a:pt x="18" y="305"/>
                  <a:pt x="27" y="317"/>
                  <a:pt x="37" y="327"/>
                </a:cubicBezTo>
                <a:lnTo>
                  <a:pt x="38" y="327"/>
                </a:lnTo>
                <a:close/>
                <a:moveTo>
                  <a:pt x="12" y="293"/>
                </a:moveTo>
                <a:cubicBezTo>
                  <a:pt x="9" y="290"/>
                  <a:pt x="9" y="290"/>
                  <a:pt x="9" y="290"/>
                </a:cubicBezTo>
                <a:cubicBezTo>
                  <a:pt x="10" y="292"/>
                  <a:pt x="10" y="292"/>
                  <a:pt x="10" y="292"/>
                </a:cubicBezTo>
                <a:cubicBezTo>
                  <a:pt x="11" y="293"/>
                  <a:pt x="12" y="294"/>
                  <a:pt x="13" y="295"/>
                </a:cubicBezTo>
                <a:lnTo>
                  <a:pt x="12" y="293"/>
                </a:lnTo>
                <a:close/>
                <a:moveTo>
                  <a:pt x="40" y="327"/>
                </a:moveTo>
                <a:cubicBezTo>
                  <a:pt x="40" y="326"/>
                  <a:pt x="39" y="324"/>
                  <a:pt x="38" y="323"/>
                </a:cubicBezTo>
                <a:cubicBezTo>
                  <a:pt x="33" y="317"/>
                  <a:pt x="28" y="311"/>
                  <a:pt x="23" y="304"/>
                </a:cubicBezTo>
                <a:cubicBezTo>
                  <a:pt x="21" y="302"/>
                  <a:pt x="19" y="301"/>
                  <a:pt x="18" y="299"/>
                </a:cubicBezTo>
                <a:cubicBezTo>
                  <a:pt x="25" y="309"/>
                  <a:pt x="32" y="318"/>
                  <a:pt x="40" y="327"/>
                </a:cubicBezTo>
                <a:close/>
                <a:moveTo>
                  <a:pt x="20" y="300"/>
                </a:moveTo>
                <a:cubicBezTo>
                  <a:pt x="16" y="296"/>
                  <a:pt x="16" y="296"/>
                  <a:pt x="16" y="296"/>
                </a:cubicBezTo>
                <a:cubicBezTo>
                  <a:pt x="18" y="299"/>
                  <a:pt x="18" y="299"/>
                  <a:pt x="18" y="299"/>
                </a:cubicBezTo>
                <a:cubicBezTo>
                  <a:pt x="19" y="301"/>
                  <a:pt x="21" y="302"/>
                  <a:pt x="23" y="304"/>
                </a:cubicBezTo>
                <a:lnTo>
                  <a:pt x="20" y="300"/>
                </a:lnTo>
                <a:close/>
                <a:moveTo>
                  <a:pt x="41" y="327"/>
                </a:moveTo>
                <a:cubicBezTo>
                  <a:pt x="41" y="326"/>
                  <a:pt x="41" y="326"/>
                  <a:pt x="41" y="326"/>
                </a:cubicBezTo>
                <a:cubicBezTo>
                  <a:pt x="38" y="323"/>
                  <a:pt x="38" y="323"/>
                  <a:pt x="38" y="323"/>
                </a:cubicBezTo>
                <a:cubicBezTo>
                  <a:pt x="39" y="324"/>
                  <a:pt x="40" y="326"/>
                  <a:pt x="40" y="327"/>
                </a:cubicBezTo>
                <a:lnTo>
                  <a:pt x="41" y="327"/>
                </a:lnTo>
                <a:close/>
                <a:moveTo>
                  <a:pt x="24" y="329"/>
                </a:moveTo>
                <a:cubicBezTo>
                  <a:pt x="18" y="322"/>
                  <a:pt x="13" y="315"/>
                  <a:pt x="8" y="308"/>
                </a:cubicBezTo>
                <a:cubicBezTo>
                  <a:pt x="9" y="311"/>
                  <a:pt x="10" y="313"/>
                  <a:pt x="11" y="315"/>
                </a:cubicBezTo>
                <a:cubicBezTo>
                  <a:pt x="15" y="320"/>
                  <a:pt x="19" y="324"/>
                  <a:pt x="22" y="329"/>
                </a:cubicBezTo>
                <a:lnTo>
                  <a:pt x="24" y="329"/>
                </a:lnTo>
                <a:close/>
                <a:moveTo>
                  <a:pt x="4" y="303"/>
                </a:moveTo>
                <a:cubicBezTo>
                  <a:pt x="6" y="306"/>
                  <a:pt x="7" y="309"/>
                  <a:pt x="9" y="312"/>
                </a:cubicBezTo>
                <a:cubicBezTo>
                  <a:pt x="11" y="315"/>
                  <a:pt x="11" y="315"/>
                  <a:pt x="11" y="315"/>
                </a:cubicBezTo>
                <a:cubicBezTo>
                  <a:pt x="10" y="313"/>
                  <a:pt x="9" y="311"/>
                  <a:pt x="8" y="308"/>
                </a:cubicBezTo>
                <a:lnTo>
                  <a:pt x="4" y="303"/>
                </a:lnTo>
                <a:close/>
                <a:moveTo>
                  <a:pt x="27" y="328"/>
                </a:moveTo>
                <a:cubicBezTo>
                  <a:pt x="19" y="319"/>
                  <a:pt x="11" y="309"/>
                  <a:pt x="4" y="298"/>
                </a:cubicBezTo>
                <a:cubicBezTo>
                  <a:pt x="4" y="300"/>
                  <a:pt x="5" y="301"/>
                  <a:pt x="5" y="302"/>
                </a:cubicBezTo>
                <a:cubicBezTo>
                  <a:pt x="12" y="312"/>
                  <a:pt x="18" y="320"/>
                  <a:pt x="25" y="328"/>
                </a:cubicBezTo>
                <a:lnTo>
                  <a:pt x="27" y="328"/>
                </a:lnTo>
                <a:close/>
                <a:moveTo>
                  <a:pt x="2" y="296"/>
                </a:moveTo>
                <a:cubicBezTo>
                  <a:pt x="4" y="301"/>
                  <a:pt x="4" y="301"/>
                  <a:pt x="4" y="301"/>
                </a:cubicBezTo>
                <a:cubicBezTo>
                  <a:pt x="5" y="302"/>
                  <a:pt x="5" y="302"/>
                  <a:pt x="5" y="302"/>
                </a:cubicBezTo>
                <a:cubicBezTo>
                  <a:pt x="5" y="301"/>
                  <a:pt x="4" y="300"/>
                  <a:pt x="4" y="298"/>
                </a:cubicBezTo>
                <a:lnTo>
                  <a:pt x="2" y="296"/>
                </a:lnTo>
                <a:close/>
                <a:moveTo>
                  <a:pt x="30" y="328"/>
                </a:moveTo>
                <a:cubicBezTo>
                  <a:pt x="20" y="317"/>
                  <a:pt x="11" y="305"/>
                  <a:pt x="2" y="291"/>
                </a:cubicBezTo>
                <a:cubicBezTo>
                  <a:pt x="2" y="292"/>
                  <a:pt x="3" y="293"/>
                  <a:pt x="3" y="294"/>
                </a:cubicBezTo>
                <a:cubicBezTo>
                  <a:pt x="11" y="306"/>
                  <a:pt x="19" y="318"/>
                  <a:pt x="28" y="328"/>
                </a:cubicBezTo>
                <a:lnTo>
                  <a:pt x="30" y="328"/>
                </a:lnTo>
                <a:close/>
                <a:moveTo>
                  <a:pt x="1" y="290"/>
                </a:moveTo>
                <a:cubicBezTo>
                  <a:pt x="2" y="293"/>
                  <a:pt x="2" y="293"/>
                  <a:pt x="2" y="293"/>
                </a:cubicBezTo>
                <a:cubicBezTo>
                  <a:pt x="3" y="294"/>
                  <a:pt x="3" y="294"/>
                  <a:pt x="3" y="294"/>
                </a:cubicBezTo>
                <a:cubicBezTo>
                  <a:pt x="3" y="293"/>
                  <a:pt x="2" y="292"/>
                  <a:pt x="2" y="291"/>
                </a:cubicBezTo>
                <a:lnTo>
                  <a:pt x="1" y="290"/>
                </a:lnTo>
                <a:close/>
                <a:moveTo>
                  <a:pt x="76" y="319"/>
                </a:moveTo>
                <a:cubicBezTo>
                  <a:pt x="78" y="316"/>
                  <a:pt x="80" y="313"/>
                  <a:pt x="83" y="310"/>
                </a:cubicBezTo>
                <a:cubicBezTo>
                  <a:pt x="86" y="307"/>
                  <a:pt x="86" y="307"/>
                  <a:pt x="86" y="307"/>
                </a:cubicBezTo>
                <a:cubicBezTo>
                  <a:pt x="90" y="304"/>
                  <a:pt x="90" y="304"/>
                  <a:pt x="90" y="304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90" y="305"/>
                  <a:pt x="91" y="304"/>
                  <a:pt x="93" y="303"/>
                </a:cubicBezTo>
                <a:cubicBezTo>
                  <a:pt x="94" y="301"/>
                  <a:pt x="94" y="301"/>
                  <a:pt x="94" y="301"/>
                </a:cubicBezTo>
                <a:cubicBezTo>
                  <a:pt x="97" y="299"/>
                  <a:pt x="97" y="299"/>
                  <a:pt x="97" y="299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7" y="300"/>
                  <a:pt x="98" y="300"/>
                  <a:pt x="99" y="300"/>
                </a:cubicBezTo>
                <a:cubicBezTo>
                  <a:pt x="99" y="299"/>
                  <a:pt x="99" y="299"/>
                  <a:pt x="99" y="299"/>
                </a:cubicBezTo>
                <a:cubicBezTo>
                  <a:pt x="102" y="298"/>
                  <a:pt x="102" y="298"/>
                  <a:pt x="102" y="298"/>
                </a:cubicBezTo>
                <a:cubicBezTo>
                  <a:pt x="101" y="299"/>
                  <a:pt x="101" y="299"/>
                  <a:pt x="101" y="299"/>
                </a:cubicBezTo>
                <a:cubicBezTo>
                  <a:pt x="102" y="298"/>
                  <a:pt x="102" y="298"/>
                  <a:pt x="103" y="298"/>
                </a:cubicBezTo>
                <a:cubicBezTo>
                  <a:pt x="104" y="297"/>
                  <a:pt x="104" y="297"/>
                  <a:pt x="104" y="297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4" y="299"/>
                  <a:pt x="104" y="299"/>
                  <a:pt x="104" y="299"/>
                </a:cubicBezTo>
                <a:cubicBezTo>
                  <a:pt x="104" y="299"/>
                  <a:pt x="104" y="300"/>
                  <a:pt x="104" y="301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4" y="302"/>
                  <a:pt x="104" y="302"/>
                  <a:pt x="104" y="302"/>
                </a:cubicBezTo>
                <a:cubicBezTo>
                  <a:pt x="103" y="302"/>
                  <a:pt x="103" y="302"/>
                  <a:pt x="103" y="302"/>
                </a:cubicBezTo>
                <a:cubicBezTo>
                  <a:pt x="103" y="303"/>
                  <a:pt x="102" y="304"/>
                  <a:pt x="102" y="305"/>
                </a:cubicBezTo>
                <a:cubicBezTo>
                  <a:pt x="104" y="303"/>
                  <a:pt x="104" y="303"/>
                  <a:pt x="104" y="303"/>
                </a:cubicBezTo>
                <a:cubicBezTo>
                  <a:pt x="102" y="307"/>
                  <a:pt x="102" y="307"/>
                  <a:pt x="102" y="307"/>
                </a:cubicBezTo>
                <a:cubicBezTo>
                  <a:pt x="101" y="308"/>
                  <a:pt x="101" y="308"/>
                  <a:pt x="101" y="308"/>
                </a:cubicBezTo>
                <a:cubicBezTo>
                  <a:pt x="100" y="309"/>
                  <a:pt x="99" y="311"/>
                  <a:pt x="98" y="312"/>
                </a:cubicBezTo>
                <a:cubicBezTo>
                  <a:pt x="102" y="309"/>
                  <a:pt x="102" y="309"/>
                  <a:pt x="102" y="309"/>
                </a:cubicBezTo>
                <a:cubicBezTo>
                  <a:pt x="100" y="311"/>
                  <a:pt x="99" y="313"/>
                  <a:pt x="98" y="315"/>
                </a:cubicBezTo>
                <a:cubicBezTo>
                  <a:pt x="95" y="317"/>
                  <a:pt x="95" y="317"/>
                  <a:pt x="95" y="317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5" y="321"/>
                  <a:pt x="95" y="321"/>
                  <a:pt x="95" y="321"/>
                </a:cubicBezTo>
                <a:cubicBezTo>
                  <a:pt x="100" y="313"/>
                  <a:pt x="105" y="304"/>
                  <a:pt x="105" y="299"/>
                </a:cubicBezTo>
                <a:cubicBezTo>
                  <a:pt x="105" y="298"/>
                  <a:pt x="105" y="298"/>
                  <a:pt x="105" y="297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4" y="297"/>
                  <a:pt x="104" y="297"/>
                  <a:pt x="104" y="297"/>
                </a:cubicBezTo>
                <a:cubicBezTo>
                  <a:pt x="101" y="297"/>
                  <a:pt x="95" y="299"/>
                  <a:pt x="89" y="303"/>
                </a:cubicBezTo>
                <a:cubicBezTo>
                  <a:pt x="83" y="308"/>
                  <a:pt x="78" y="313"/>
                  <a:pt x="74" y="318"/>
                </a:cubicBezTo>
                <a:cubicBezTo>
                  <a:pt x="73" y="320"/>
                  <a:pt x="72" y="322"/>
                  <a:pt x="71" y="324"/>
                </a:cubicBezTo>
                <a:cubicBezTo>
                  <a:pt x="72" y="324"/>
                  <a:pt x="72" y="324"/>
                  <a:pt x="72" y="324"/>
                </a:cubicBezTo>
                <a:cubicBezTo>
                  <a:pt x="73" y="322"/>
                  <a:pt x="74" y="320"/>
                  <a:pt x="76" y="319"/>
                </a:cubicBezTo>
                <a:close/>
                <a:moveTo>
                  <a:pt x="83" y="323"/>
                </a:moveTo>
                <a:cubicBezTo>
                  <a:pt x="90" y="314"/>
                  <a:pt x="97" y="306"/>
                  <a:pt x="104" y="299"/>
                </a:cubicBezTo>
                <a:cubicBezTo>
                  <a:pt x="104" y="299"/>
                  <a:pt x="104" y="299"/>
                  <a:pt x="104" y="299"/>
                </a:cubicBezTo>
                <a:cubicBezTo>
                  <a:pt x="104" y="298"/>
                  <a:pt x="104" y="298"/>
                  <a:pt x="104" y="298"/>
                </a:cubicBezTo>
                <a:cubicBezTo>
                  <a:pt x="104" y="298"/>
                  <a:pt x="103" y="298"/>
                  <a:pt x="103" y="298"/>
                </a:cubicBezTo>
                <a:cubicBezTo>
                  <a:pt x="96" y="306"/>
                  <a:pt x="88" y="314"/>
                  <a:pt x="82" y="323"/>
                </a:cubicBezTo>
                <a:lnTo>
                  <a:pt x="83" y="323"/>
                </a:lnTo>
                <a:close/>
                <a:moveTo>
                  <a:pt x="104" y="299"/>
                </a:moveTo>
                <a:cubicBezTo>
                  <a:pt x="104" y="299"/>
                  <a:pt x="104" y="299"/>
                  <a:pt x="104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4" y="297"/>
                  <a:pt x="104" y="297"/>
                  <a:pt x="104" y="297"/>
                </a:cubicBezTo>
                <a:cubicBezTo>
                  <a:pt x="103" y="298"/>
                  <a:pt x="103" y="298"/>
                  <a:pt x="103" y="298"/>
                </a:cubicBezTo>
                <a:cubicBezTo>
                  <a:pt x="103" y="298"/>
                  <a:pt x="104" y="298"/>
                  <a:pt x="104" y="298"/>
                </a:cubicBezTo>
                <a:cubicBezTo>
                  <a:pt x="104" y="298"/>
                  <a:pt x="104" y="298"/>
                  <a:pt x="104" y="299"/>
                </a:cubicBezTo>
                <a:close/>
                <a:moveTo>
                  <a:pt x="80" y="323"/>
                </a:moveTo>
                <a:cubicBezTo>
                  <a:pt x="87" y="314"/>
                  <a:pt x="94" y="306"/>
                  <a:pt x="101" y="299"/>
                </a:cubicBezTo>
                <a:cubicBezTo>
                  <a:pt x="100" y="299"/>
                  <a:pt x="99" y="299"/>
                  <a:pt x="99" y="300"/>
                </a:cubicBezTo>
                <a:cubicBezTo>
                  <a:pt x="92" y="307"/>
                  <a:pt x="85" y="314"/>
                  <a:pt x="79" y="323"/>
                </a:cubicBezTo>
                <a:lnTo>
                  <a:pt x="80" y="323"/>
                </a:lnTo>
                <a:close/>
                <a:moveTo>
                  <a:pt x="102" y="298"/>
                </a:moveTo>
                <a:cubicBezTo>
                  <a:pt x="99" y="299"/>
                  <a:pt x="99" y="299"/>
                  <a:pt x="99" y="299"/>
                </a:cubicBezTo>
                <a:cubicBezTo>
                  <a:pt x="99" y="300"/>
                  <a:pt x="99" y="300"/>
                  <a:pt x="99" y="300"/>
                </a:cubicBezTo>
                <a:cubicBezTo>
                  <a:pt x="99" y="299"/>
                  <a:pt x="100" y="299"/>
                  <a:pt x="101" y="299"/>
                </a:cubicBezTo>
                <a:lnTo>
                  <a:pt x="102" y="298"/>
                </a:lnTo>
                <a:close/>
                <a:moveTo>
                  <a:pt x="77" y="323"/>
                </a:moveTo>
                <a:cubicBezTo>
                  <a:pt x="83" y="315"/>
                  <a:pt x="89" y="308"/>
                  <a:pt x="96" y="301"/>
                </a:cubicBezTo>
                <a:cubicBezTo>
                  <a:pt x="95" y="302"/>
                  <a:pt x="94" y="302"/>
                  <a:pt x="93" y="303"/>
                </a:cubicBezTo>
                <a:cubicBezTo>
                  <a:pt x="87" y="309"/>
                  <a:pt x="81" y="316"/>
                  <a:pt x="76" y="323"/>
                </a:cubicBezTo>
                <a:lnTo>
                  <a:pt x="77" y="323"/>
                </a:lnTo>
                <a:close/>
                <a:moveTo>
                  <a:pt x="97" y="299"/>
                </a:moveTo>
                <a:cubicBezTo>
                  <a:pt x="94" y="301"/>
                  <a:pt x="94" y="301"/>
                  <a:pt x="94" y="301"/>
                </a:cubicBezTo>
                <a:cubicBezTo>
                  <a:pt x="93" y="303"/>
                  <a:pt x="93" y="303"/>
                  <a:pt x="93" y="303"/>
                </a:cubicBezTo>
                <a:cubicBezTo>
                  <a:pt x="94" y="302"/>
                  <a:pt x="95" y="302"/>
                  <a:pt x="96" y="301"/>
                </a:cubicBezTo>
                <a:lnTo>
                  <a:pt x="97" y="299"/>
                </a:lnTo>
                <a:close/>
                <a:moveTo>
                  <a:pt x="74" y="323"/>
                </a:moveTo>
                <a:cubicBezTo>
                  <a:pt x="79" y="317"/>
                  <a:pt x="83" y="311"/>
                  <a:pt x="88" y="306"/>
                </a:cubicBezTo>
                <a:cubicBezTo>
                  <a:pt x="87" y="307"/>
                  <a:pt x="85" y="309"/>
                  <a:pt x="83" y="310"/>
                </a:cubicBezTo>
                <a:cubicBezTo>
                  <a:pt x="80" y="314"/>
                  <a:pt x="76" y="319"/>
                  <a:pt x="73" y="324"/>
                </a:cubicBezTo>
                <a:lnTo>
                  <a:pt x="74" y="323"/>
                </a:lnTo>
                <a:close/>
                <a:moveTo>
                  <a:pt x="90" y="304"/>
                </a:moveTo>
                <a:cubicBezTo>
                  <a:pt x="86" y="307"/>
                  <a:pt x="86" y="307"/>
                  <a:pt x="86" y="307"/>
                </a:cubicBezTo>
                <a:cubicBezTo>
                  <a:pt x="83" y="310"/>
                  <a:pt x="83" y="310"/>
                  <a:pt x="83" y="310"/>
                </a:cubicBezTo>
                <a:cubicBezTo>
                  <a:pt x="85" y="309"/>
                  <a:pt x="87" y="307"/>
                  <a:pt x="88" y="306"/>
                </a:cubicBezTo>
                <a:lnTo>
                  <a:pt x="90" y="304"/>
                </a:lnTo>
                <a:close/>
                <a:moveTo>
                  <a:pt x="92" y="322"/>
                </a:moveTo>
                <a:cubicBezTo>
                  <a:pt x="95" y="317"/>
                  <a:pt x="95" y="317"/>
                  <a:pt x="95" y="317"/>
                </a:cubicBezTo>
                <a:cubicBezTo>
                  <a:pt x="97" y="316"/>
                  <a:pt x="97" y="314"/>
                  <a:pt x="98" y="312"/>
                </a:cubicBezTo>
                <a:cubicBezTo>
                  <a:pt x="96" y="315"/>
                  <a:pt x="93" y="319"/>
                  <a:pt x="91" y="322"/>
                </a:cubicBezTo>
                <a:lnTo>
                  <a:pt x="92" y="322"/>
                </a:lnTo>
                <a:close/>
                <a:moveTo>
                  <a:pt x="98" y="315"/>
                </a:moveTo>
                <a:cubicBezTo>
                  <a:pt x="99" y="313"/>
                  <a:pt x="100" y="311"/>
                  <a:pt x="102" y="30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7" y="314"/>
                  <a:pt x="97" y="316"/>
                  <a:pt x="95" y="317"/>
                </a:cubicBezTo>
                <a:lnTo>
                  <a:pt x="98" y="315"/>
                </a:lnTo>
                <a:close/>
                <a:moveTo>
                  <a:pt x="89" y="322"/>
                </a:moveTo>
                <a:cubicBezTo>
                  <a:pt x="93" y="317"/>
                  <a:pt x="97" y="312"/>
                  <a:pt x="101" y="308"/>
                </a:cubicBezTo>
                <a:cubicBezTo>
                  <a:pt x="101" y="307"/>
                  <a:pt x="102" y="306"/>
                  <a:pt x="102" y="305"/>
                </a:cubicBezTo>
                <a:cubicBezTo>
                  <a:pt x="97" y="310"/>
                  <a:pt x="92" y="316"/>
                  <a:pt x="88" y="322"/>
                </a:cubicBezTo>
                <a:lnTo>
                  <a:pt x="89" y="322"/>
                </a:lnTo>
                <a:close/>
                <a:moveTo>
                  <a:pt x="102" y="307"/>
                </a:moveTo>
                <a:cubicBezTo>
                  <a:pt x="104" y="303"/>
                  <a:pt x="104" y="303"/>
                  <a:pt x="104" y="303"/>
                </a:cubicBezTo>
                <a:cubicBezTo>
                  <a:pt x="102" y="305"/>
                  <a:pt x="102" y="305"/>
                  <a:pt x="102" y="305"/>
                </a:cubicBezTo>
                <a:cubicBezTo>
                  <a:pt x="102" y="306"/>
                  <a:pt x="101" y="307"/>
                  <a:pt x="101" y="308"/>
                </a:cubicBezTo>
                <a:lnTo>
                  <a:pt x="102" y="307"/>
                </a:lnTo>
                <a:close/>
                <a:moveTo>
                  <a:pt x="86" y="322"/>
                </a:moveTo>
                <a:cubicBezTo>
                  <a:pt x="91" y="315"/>
                  <a:pt x="97" y="309"/>
                  <a:pt x="103" y="302"/>
                </a:cubicBezTo>
                <a:cubicBezTo>
                  <a:pt x="103" y="302"/>
                  <a:pt x="103" y="301"/>
                  <a:pt x="104" y="301"/>
                </a:cubicBezTo>
                <a:cubicBezTo>
                  <a:pt x="97" y="307"/>
                  <a:pt x="91" y="314"/>
                  <a:pt x="85" y="322"/>
                </a:cubicBezTo>
                <a:lnTo>
                  <a:pt x="86" y="322"/>
                </a:lnTo>
                <a:close/>
                <a:moveTo>
                  <a:pt x="104" y="302"/>
                </a:moveTo>
                <a:cubicBezTo>
                  <a:pt x="105" y="299"/>
                  <a:pt x="105" y="299"/>
                  <a:pt x="105" y="299"/>
                </a:cubicBezTo>
                <a:cubicBezTo>
                  <a:pt x="104" y="301"/>
                  <a:pt x="104" y="301"/>
                  <a:pt x="104" y="301"/>
                </a:cubicBezTo>
                <a:cubicBezTo>
                  <a:pt x="103" y="301"/>
                  <a:pt x="103" y="302"/>
                  <a:pt x="103" y="302"/>
                </a:cubicBezTo>
                <a:lnTo>
                  <a:pt x="104" y="302"/>
                </a:lnTo>
                <a:close/>
                <a:moveTo>
                  <a:pt x="39" y="288"/>
                </a:moveTo>
                <a:cubicBezTo>
                  <a:pt x="40" y="289"/>
                  <a:pt x="40" y="289"/>
                  <a:pt x="40" y="289"/>
                </a:cubicBezTo>
                <a:cubicBezTo>
                  <a:pt x="38" y="288"/>
                  <a:pt x="38" y="288"/>
                  <a:pt x="38" y="28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37" y="287"/>
                  <a:pt x="36" y="287"/>
                  <a:pt x="35" y="287"/>
                </a:cubicBezTo>
                <a:cubicBezTo>
                  <a:pt x="36" y="288"/>
                  <a:pt x="36" y="288"/>
                  <a:pt x="36" y="288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3" y="285"/>
                  <a:pt x="33" y="285"/>
                  <a:pt x="33" y="285"/>
                </a:cubicBezTo>
                <a:cubicBezTo>
                  <a:pt x="32" y="284"/>
                  <a:pt x="31" y="284"/>
                  <a:pt x="30" y="283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26" y="279"/>
                  <a:pt x="26" y="279"/>
                  <a:pt x="26" y="279"/>
                </a:cubicBezTo>
                <a:cubicBezTo>
                  <a:pt x="25" y="277"/>
                  <a:pt x="23" y="275"/>
                  <a:pt x="21" y="272"/>
                </a:cubicBezTo>
                <a:cubicBezTo>
                  <a:pt x="19" y="272"/>
                  <a:pt x="19" y="272"/>
                  <a:pt x="19" y="272"/>
                </a:cubicBezTo>
                <a:cubicBezTo>
                  <a:pt x="27" y="284"/>
                  <a:pt x="36" y="290"/>
                  <a:pt x="42" y="290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0" y="288"/>
                  <a:pt x="40" y="288"/>
                  <a:pt x="39" y="288"/>
                </a:cubicBezTo>
                <a:close/>
                <a:moveTo>
                  <a:pt x="42" y="278"/>
                </a:moveTo>
                <a:cubicBezTo>
                  <a:pt x="41" y="275"/>
                  <a:pt x="41" y="275"/>
                  <a:pt x="41" y="275"/>
                </a:cubicBezTo>
                <a:cubicBezTo>
                  <a:pt x="41" y="276"/>
                  <a:pt x="41" y="278"/>
                  <a:pt x="42" y="279"/>
                </a:cubicBezTo>
                <a:cubicBezTo>
                  <a:pt x="42" y="280"/>
                  <a:pt x="42" y="280"/>
                  <a:pt x="42" y="280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2" y="281"/>
                  <a:pt x="42" y="281"/>
                  <a:pt x="42" y="281"/>
                </a:cubicBezTo>
                <a:cubicBezTo>
                  <a:pt x="42" y="282"/>
                  <a:pt x="42" y="283"/>
                  <a:pt x="42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3" y="287"/>
                  <a:pt x="43" y="287"/>
                  <a:pt x="43" y="287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7"/>
                  <a:pt x="42" y="288"/>
                </a:cubicBezTo>
                <a:cubicBezTo>
                  <a:pt x="43" y="289"/>
                  <a:pt x="43" y="289"/>
                  <a:pt x="43" y="289"/>
                </a:cubicBezTo>
                <a:cubicBezTo>
                  <a:pt x="43" y="288"/>
                  <a:pt x="44" y="287"/>
                  <a:pt x="44" y="285"/>
                </a:cubicBezTo>
                <a:cubicBezTo>
                  <a:pt x="44" y="285"/>
                  <a:pt x="44" y="285"/>
                  <a:pt x="44" y="285"/>
                </a:cubicBezTo>
                <a:cubicBezTo>
                  <a:pt x="44" y="282"/>
                  <a:pt x="43" y="278"/>
                  <a:pt x="42" y="274"/>
                </a:cubicBezTo>
                <a:cubicBezTo>
                  <a:pt x="41" y="274"/>
                  <a:pt x="41" y="274"/>
                  <a:pt x="41" y="274"/>
                </a:cubicBezTo>
                <a:lnTo>
                  <a:pt x="42" y="278"/>
                </a:lnTo>
                <a:close/>
                <a:moveTo>
                  <a:pt x="43" y="289"/>
                </a:moveTo>
                <a:cubicBezTo>
                  <a:pt x="43" y="289"/>
                  <a:pt x="43" y="289"/>
                  <a:pt x="43" y="289"/>
                </a:cubicBezTo>
                <a:cubicBezTo>
                  <a:pt x="43" y="290"/>
                  <a:pt x="43" y="290"/>
                  <a:pt x="43" y="290"/>
                </a:cubicBezTo>
                <a:cubicBezTo>
                  <a:pt x="42" y="290"/>
                  <a:pt x="42" y="290"/>
                  <a:pt x="42" y="290"/>
                </a:cubicBezTo>
                <a:cubicBezTo>
                  <a:pt x="42" y="290"/>
                  <a:pt x="42" y="290"/>
                  <a:pt x="42" y="290"/>
                </a:cubicBezTo>
                <a:cubicBezTo>
                  <a:pt x="45" y="294"/>
                  <a:pt x="48" y="298"/>
                  <a:pt x="51" y="302"/>
                </a:cubicBezTo>
                <a:cubicBezTo>
                  <a:pt x="51" y="300"/>
                  <a:pt x="51" y="300"/>
                  <a:pt x="51" y="300"/>
                </a:cubicBezTo>
                <a:cubicBezTo>
                  <a:pt x="48" y="296"/>
                  <a:pt x="45" y="293"/>
                  <a:pt x="43" y="289"/>
                </a:cubicBezTo>
                <a:close/>
                <a:moveTo>
                  <a:pt x="31" y="273"/>
                </a:moveTo>
                <a:cubicBezTo>
                  <a:pt x="34" y="278"/>
                  <a:pt x="37" y="283"/>
                  <a:pt x="41" y="288"/>
                </a:cubicBezTo>
                <a:cubicBezTo>
                  <a:pt x="41" y="288"/>
                  <a:pt x="41" y="288"/>
                  <a:pt x="42" y="288"/>
                </a:cubicBezTo>
                <a:cubicBezTo>
                  <a:pt x="42" y="288"/>
                  <a:pt x="42" y="288"/>
                  <a:pt x="42" y="288"/>
                </a:cubicBezTo>
                <a:cubicBezTo>
                  <a:pt x="39" y="283"/>
                  <a:pt x="35" y="278"/>
                  <a:pt x="33" y="273"/>
                </a:cubicBezTo>
                <a:lnTo>
                  <a:pt x="31" y="273"/>
                </a:lnTo>
                <a:close/>
                <a:moveTo>
                  <a:pt x="43" y="290"/>
                </a:moveTo>
                <a:cubicBezTo>
                  <a:pt x="43" y="289"/>
                  <a:pt x="43" y="289"/>
                  <a:pt x="43" y="289"/>
                </a:cubicBezTo>
                <a:cubicBezTo>
                  <a:pt x="43" y="289"/>
                  <a:pt x="43" y="289"/>
                  <a:pt x="43" y="289"/>
                </a:cubicBezTo>
                <a:cubicBezTo>
                  <a:pt x="42" y="288"/>
                  <a:pt x="42" y="288"/>
                  <a:pt x="42" y="288"/>
                </a:cubicBezTo>
                <a:cubicBezTo>
                  <a:pt x="42" y="288"/>
                  <a:pt x="42" y="288"/>
                  <a:pt x="42" y="288"/>
                </a:cubicBezTo>
                <a:cubicBezTo>
                  <a:pt x="41" y="288"/>
                  <a:pt x="41" y="288"/>
                  <a:pt x="41" y="288"/>
                </a:cubicBezTo>
                <a:cubicBezTo>
                  <a:pt x="42" y="290"/>
                  <a:pt x="42" y="290"/>
                  <a:pt x="42" y="290"/>
                </a:cubicBezTo>
                <a:cubicBezTo>
                  <a:pt x="42" y="290"/>
                  <a:pt x="42" y="290"/>
                  <a:pt x="42" y="290"/>
                </a:cubicBezTo>
                <a:lnTo>
                  <a:pt x="43" y="290"/>
                </a:lnTo>
                <a:close/>
                <a:moveTo>
                  <a:pt x="34" y="273"/>
                </a:moveTo>
                <a:cubicBezTo>
                  <a:pt x="37" y="278"/>
                  <a:pt x="39" y="282"/>
                  <a:pt x="42" y="286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2" y="285"/>
                  <a:pt x="42" y="284"/>
                  <a:pt x="42" y="284"/>
                </a:cubicBezTo>
                <a:cubicBezTo>
                  <a:pt x="40" y="280"/>
                  <a:pt x="38" y="277"/>
                  <a:pt x="35" y="273"/>
                </a:cubicBezTo>
                <a:lnTo>
                  <a:pt x="34" y="273"/>
                </a:lnTo>
                <a:close/>
                <a:moveTo>
                  <a:pt x="42" y="286"/>
                </a:moveTo>
                <a:cubicBezTo>
                  <a:pt x="43" y="287"/>
                  <a:pt x="43" y="287"/>
                  <a:pt x="43" y="287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2" y="284"/>
                  <a:pt x="42" y="284"/>
                  <a:pt x="42" y="284"/>
                </a:cubicBezTo>
                <a:cubicBezTo>
                  <a:pt x="42" y="284"/>
                  <a:pt x="42" y="285"/>
                  <a:pt x="42" y="285"/>
                </a:cubicBezTo>
                <a:lnTo>
                  <a:pt x="42" y="286"/>
                </a:lnTo>
                <a:close/>
                <a:moveTo>
                  <a:pt x="37" y="274"/>
                </a:moveTo>
                <a:cubicBezTo>
                  <a:pt x="39" y="276"/>
                  <a:pt x="40" y="279"/>
                  <a:pt x="42" y="281"/>
                </a:cubicBezTo>
                <a:cubicBezTo>
                  <a:pt x="42" y="281"/>
                  <a:pt x="42" y="280"/>
                  <a:pt x="42" y="279"/>
                </a:cubicBezTo>
                <a:cubicBezTo>
                  <a:pt x="38" y="274"/>
                  <a:pt x="38" y="274"/>
                  <a:pt x="38" y="274"/>
                </a:cubicBezTo>
                <a:lnTo>
                  <a:pt x="37" y="274"/>
                </a:lnTo>
                <a:close/>
                <a:moveTo>
                  <a:pt x="43" y="283"/>
                </a:moveTo>
                <a:cubicBezTo>
                  <a:pt x="42" y="280"/>
                  <a:pt x="42" y="280"/>
                  <a:pt x="42" y="280"/>
                </a:cubicBezTo>
                <a:cubicBezTo>
                  <a:pt x="42" y="279"/>
                  <a:pt x="42" y="279"/>
                  <a:pt x="42" y="279"/>
                </a:cubicBezTo>
                <a:cubicBezTo>
                  <a:pt x="42" y="280"/>
                  <a:pt x="42" y="281"/>
                  <a:pt x="42" y="281"/>
                </a:cubicBezTo>
                <a:lnTo>
                  <a:pt x="43" y="283"/>
                </a:lnTo>
                <a:close/>
                <a:moveTo>
                  <a:pt x="40" y="274"/>
                </a:moveTo>
                <a:cubicBezTo>
                  <a:pt x="41" y="275"/>
                  <a:pt x="41" y="275"/>
                  <a:pt x="41" y="275"/>
                </a:cubicBezTo>
                <a:cubicBezTo>
                  <a:pt x="40" y="274"/>
                  <a:pt x="40" y="274"/>
                  <a:pt x="40" y="274"/>
                </a:cubicBezTo>
                <a:close/>
                <a:moveTo>
                  <a:pt x="41" y="275"/>
                </a:moveTo>
                <a:cubicBezTo>
                  <a:pt x="42" y="278"/>
                  <a:pt x="42" y="278"/>
                  <a:pt x="42" y="278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0" y="274"/>
                  <a:pt x="40" y="274"/>
                  <a:pt x="40" y="274"/>
                </a:cubicBezTo>
                <a:lnTo>
                  <a:pt x="41" y="275"/>
                </a:lnTo>
                <a:close/>
                <a:moveTo>
                  <a:pt x="22" y="272"/>
                </a:moveTo>
                <a:cubicBezTo>
                  <a:pt x="24" y="274"/>
                  <a:pt x="25" y="277"/>
                  <a:pt x="26" y="279"/>
                </a:cubicBezTo>
                <a:cubicBezTo>
                  <a:pt x="28" y="280"/>
                  <a:pt x="29" y="282"/>
                  <a:pt x="30" y="283"/>
                </a:cubicBezTo>
                <a:cubicBezTo>
                  <a:pt x="28" y="279"/>
                  <a:pt x="26" y="276"/>
                  <a:pt x="24" y="272"/>
                </a:cubicBezTo>
                <a:lnTo>
                  <a:pt x="22" y="272"/>
                </a:lnTo>
                <a:close/>
                <a:moveTo>
                  <a:pt x="28" y="282"/>
                </a:moveTo>
                <a:cubicBezTo>
                  <a:pt x="32" y="286"/>
                  <a:pt x="32" y="286"/>
                  <a:pt x="32" y="286"/>
                </a:cubicBezTo>
                <a:cubicBezTo>
                  <a:pt x="30" y="283"/>
                  <a:pt x="30" y="283"/>
                  <a:pt x="30" y="283"/>
                </a:cubicBezTo>
                <a:cubicBezTo>
                  <a:pt x="29" y="282"/>
                  <a:pt x="28" y="280"/>
                  <a:pt x="26" y="279"/>
                </a:cubicBezTo>
                <a:lnTo>
                  <a:pt x="28" y="282"/>
                </a:lnTo>
                <a:close/>
                <a:moveTo>
                  <a:pt x="25" y="272"/>
                </a:moveTo>
                <a:cubicBezTo>
                  <a:pt x="28" y="277"/>
                  <a:pt x="30" y="281"/>
                  <a:pt x="33" y="285"/>
                </a:cubicBezTo>
                <a:cubicBezTo>
                  <a:pt x="34" y="286"/>
                  <a:pt x="35" y="286"/>
                  <a:pt x="35" y="287"/>
                </a:cubicBezTo>
                <a:cubicBezTo>
                  <a:pt x="32" y="282"/>
                  <a:pt x="29" y="277"/>
                  <a:pt x="27" y="273"/>
                </a:cubicBezTo>
                <a:lnTo>
                  <a:pt x="25" y="272"/>
                </a:lnTo>
                <a:close/>
                <a:moveTo>
                  <a:pt x="34" y="286"/>
                </a:moveTo>
                <a:cubicBezTo>
                  <a:pt x="36" y="288"/>
                  <a:pt x="36" y="288"/>
                  <a:pt x="36" y="288"/>
                </a:cubicBezTo>
                <a:cubicBezTo>
                  <a:pt x="35" y="287"/>
                  <a:pt x="35" y="287"/>
                  <a:pt x="35" y="287"/>
                </a:cubicBezTo>
                <a:cubicBezTo>
                  <a:pt x="35" y="286"/>
                  <a:pt x="34" y="286"/>
                  <a:pt x="33" y="285"/>
                </a:cubicBezTo>
                <a:lnTo>
                  <a:pt x="34" y="286"/>
                </a:lnTo>
                <a:close/>
                <a:moveTo>
                  <a:pt x="28" y="273"/>
                </a:moveTo>
                <a:cubicBezTo>
                  <a:pt x="31" y="278"/>
                  <a:pt x="34" y="283"/>
                  <a:pt x="37" y="287"/>
                </a:cubicBezTo>
                <a:cubicBezTo>
                  <a:pt x="38" y="288"/>
                  <a:pt x="39" y="288"/>
                  <a:pt x="39" y="288"/>
                </a:cubicBezTo>
                <a:cubicBezTo>
                  <a:pt x="36" y="283"/>
                  <a:pt x="33" y="278"/>
                  <a:pt x="30" y="273"/>
                </a:cubicBezTo>
                <a:lnTo>
                  <a:pt x="28" y="273"/>
                </a:lnTo>
                <a:close/>
                <a:moveTo>
                  <a:pt x="38" y="288"/>
                </a:moveTo>
                <a:cubicBezTo>
                  <a:pt x="40" y="289"/>
                  <a:pt x="40" y="289"/>
                  <a:pt x="40" y="289"/>
                </a:cubicBezTo>
                <a:cubicBezTo>
                  <a:pt x="39" y="288"/>
                  <a:pt x="39" y="288"/>
                  <a:pt x="39" y="288"/>
                </a:cubicBezTo>
                <a:cubicBezTo>
                  <a:pt x="39" y="288"/>
                  <a:pt x="38" y="288"/>
                  <a:pt x="37" y="287"/>
                </a:cubicBezTo>
                <a:lnTo>
                  <a:pt x="38" y="288"/>
                </a:lnTo>
                <a:close/>
                <a:moveTo>
                  <a:pt x="88" y="283"/>
                </a:moveTo>
                <a:cubicBezTo>
                  <a:pt x="86" y="286"/>
                  <a:pt x="83" y="288"/>
                  <a:pt x="81" y="290"/>
                </a:cubicBezTo>
                <a:cubicBezTo>
                  <a:pt x="79" y="292"/>
                  <a:pt x="79" y="292"/>
                  <a:pt x="79" y="292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7" y="293"/>
                  <a:pt x="77" y="293"/>
                  <a:pt x="77" y="293"/>
                </a:cubicBezTo>
                <a:cubicBezTo>
                  <a:pt x="75" y="293"/>
                  <a:pt x="74" y="294"/>
                  <a:pt x="73" y="295"/>
                </a:cubicBezTo>
                <a:cubicBezTo>
                  <a:pt x="72" y="296"/>
                  <a:pt x="72" y="296"/>
                  <a:pt x="72" y="296"/>
                </a:cubicBezTo>
                <a:cubicBezTo>
                  <a:pt x="70" y="297"/>
                  <a:pt x="70" y="297"/>
                  <a:pt x="70" y="297"/>
                </a:cubicBezTo>
                <a:cubicBezTo>
                  <a:pt x="71" y="295"/>
                  <a:pt x="71" y="295"/>
                  <a:pt x="71" y="295"/>
                </a:cubicBezTo>
                <a:cubicBezTo>
                  <a:pt x="70" y="296"/>
                  <a:pt x="69" y="296"/>
                  <a:pt x="69" y="296"/>
                </a:cubicBezTo>
                <a:cubicBezTo>
                  <a:pt x="68" y="297"/>
                  <a:pt x="68" y="297"/>
                  <a:pt x="68" y="297"/>
                </a:cubicBezTo>
                <a:cubicBezTo>
                  <a:pt x="66" y="298"/>
                  <a:pt x="66" y="298"/>
                  <a:pt x="66" y="298"/>
                </a:cubicBezTo>
                <a:cubicBezTo>
                  <a:pt x="67" y="297"/>
                  <a:pt x="67" y="297"/>
                  <a:pt x="67" y="297"/>
                </a:cubicBezTo>
                <a:cubicBezTo>
                  <a:pt x="66" y="297"/>
                  <a:pt x="66" y="297"/>
                  <a:pt x="65" y="297"/>
                </a:cubicBezTo>
                <a:cubicBezTo>
                  <a:pt x="64" y="298"/>
                  <a:pt x="64" y="298"/>
                  <a:pt x="64" y="298"/>
                </a:cubicBezTo>
                <a:cubicBezTo>
                  <a:pt x="71" y="299"/>
                  <a:pt x="80" y="293"/>
                  <a:pt x="90" y="284"/>
                </a:cubicBezTo>
                <a:cubicBezTo>
                  <a:pt x="91" y="283"/>
                  <a:pt x="93" y="281"/>
                  <a:pt x="95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1" y="281"/>
                  <a:pt x="90" y="282"/>
                  <a:pt x="88" y="283"/>
                </a:cubicBezTo>
                <a:close/>
                <a:moveTo>
                  <a:pt x="63" y="297"/>
                </a:moveTo>
                <a:cubicBezTo>
                  <a:pt x="64" y="296"/>
                  <a:pt x="64" y="296"/>
                  <a:pt x="64" y="296"/>
                </a:cubicBezTo>
                <a:cubicBezTo>
                  <a:pt x="64" y="296"/>
                  <a:pt x="64" y="295"/>
                  <a:pt x="64" y="294"/>
                </a:cubicBezTo>
                <a:cubicBezTo>
                  <a:pt x="63" y="295"/>
                  <a:pt x="63" y="295"/>
                  <a:pt x="63" y="295"/>
                </a:cubicBezTo>
                <a:cubicBezTo>
                  <a:pt x="64" y="293"/>
                  <a:pt x="64" y="293"/>
                  <a:pt x="64" y="293"/>
                </a:cubicBezTo>
                <a:cubicBezTo>
                  <a:pt x="64" y="293"/>
                  <a:pt x="64" y="293"/>
                  <a:pt x="64" y="293"/>
                </a:cubicBezTo>
                <a:cubicBezTo>
                  <a:pt x="64" y="292"/>
                  <a:pt x="65" y="291"/>
                  <a:pt x="65" y="290"/>
                </a:cubicBezTo>
                <a:cubicBezTo>
                  <a:pt x="63" y="292"/>
                  <a:pt x="63" y="292"/>
                  <a:pt x="63" y="292"/>
                </a:cubicBezTo>
                <a:cubicBezTo>
                  <a:pt x="65" y="289"/>
                  <a:pt x="65" y="289"/>
                  <a:pt x="65" y="289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6" y="287"/>
                  <a:pt x="66" y="286"/>
                  <a:pt x="67" y="285"/>
                </a:cubicBezTo>
                <a:cubicBezTo>
                  <a:pt x="65" y="287"/>
                  <a:pt x="65" y="287"/>
                  <a:pt x="65" y="287"/>
                </a:cubicBezTo>
                <a:cubicBezTo>
                  <a:pt x="67" y="283"/>
                  <a:pt x="67" y="283"/>
                  <a:pt x="67" y="283"/>
                </a:cubicBezTo>
                <a:cubicBezTo>
                  <a:pt x="69" y="281"/>
                  <a:pt x="69" y="281"/>
                  <a:pt x="69" y="281"/>
                </a:cubicBezTo>
                <a:cubicBezTo>
                  <a:pt x="70" y="279"/>
                  <a:pt x="71" y="278"/>
                  <a:pt x="72" y="277"/>
                </a:cubicBezTo>
                <a:cubicBezTo>
                  <a:pt x="71" y="277"/>
                  <a:pt x="71" y="277"/>
                  <a:pt x="71" y="277"/>
                </a:cubicBezTo>
                <a:cubicBezTo>
                  <a:pt x="64" y="284"/>
                  <a:pt x="62" y="292"/>
                  <a:pt x="63" y="297"/>
                </a:cubicBezTo>
                <a:close/>
                <a:moveTo>
                  <a:pt x="65" y="297"/>
                </a:moveTo>
                <a:cubicBezTo>
                  <a:pt x="71" y="290"/>
                  <a:pt x="77" y="284"/>
                  <a:pt x="83" y="278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76" y="284"/>
                  <a:pt x="70" y="290"/>
                  <a:pt x="64" y="296"/>
                </a:cubicBezTo>
                <a:cubicBezTo>
                  <a:pt x="64" y="296"/>
                  <a:pt x="65" y="296"/>
                  <a:pt x="65" y="297"/>
                </a:cubicBezTo>
                <a:cubicBezTo>
                  <a:pt x="65" y="297"/>
                  <a:pt x="65" y="297"/>
                  <a:pt x="65" y="297"/>
                </a:cubicBezTo>
                <a:close/>
                <a:moveTo>
                  <a:pt x="63" y="298"/>
                </a:moveTo>
                <a:cubicBezTo>
                  <a:pt x="63" y="298"/>
                  <a:pt x="63" y="298"/>
                  <a:pt x="63" y="298"/>
                </a:cubicBezTo>
                <a:cubicBezTo>
                  <a:pt x="63" y="297"/>
                  <a:pt x="63" y="297"/>
                  <a:pt x="63" y="297"/>
                </a:cubicBezTo>
                <a:cubicBezTo>
                  <a:pt x="60" y="301"/>
                  <a:pt x="58" y="304"/>
                  <a:pt x="55" y="308"/>
                </a:cubicBezTo>
                <a:cubicBezTo>
                  <a:pt x="55" y="309"/>
                  <a:pt x="55" y="309"/>
                  <a:pt x="55" y="309"/>
                </a:cubicBezTo>
                <a:cubicBezTo>
                  <a:pt x="58" y="305"/>
                  <a:pt x="61" y="302"/>
                  <a:pt x="64" y="298"/>
                </a:cubicBezTo>
                <a:cubicBezTo>
                  <a:pt x="64" y="298"/>
                  <a:pt x="64" y="298"/>
                  <a:pt x="64" y="298"/>
                </a:cubicBezTo>
                <a:lnTo>
                  <a:pt x="63" y="298"/>
                </a:lnTo>
                <a:close/>
                <a:moveTo>
                  <a:pt x="65" y="297"/>
                </a:moveTo>
                <a:cubicBezTo>
                  <a:pt x="65" y="296"/>
                  <a:pt x="64" y="296"/>
                  <a:pt x="64" y="296"/>
                </a:cubicBezTo>
                <a:cubicBezTo>
                  <a:pt x="63" y="297"/>
                  <a:pt x="63" y="297"/>
                  <a:pt x="63" y="297"/>
                </a:cubicBezTo>
                <a:cubicBezTo>
                  <a:pt x="63" y="298"/>
                  <a:pt x="63" y="298"/>
                  <a:pt x="63" y="298"/>
                </a:cubicBezTo>
                <a:cubicBezTo>
                  <a:pt x="63" y="298"/>
                  <a:pt x="63" y="298"/>
                  <a:pt x="63" y="298"/>
                </a:cubicBezTo>
                <a:cubicBezTo>
                  <a:pt x="64" y="298"/>
                  <a:pt x="64" y="298"/>
                  <a:pt x="64" y="298"/>
                </a:cubicBezTo>
                <a:cubicBezTo>
                  <a:pt x="64" y="298"/>
                  <a:pt x="64" y="298"/>
                  <a:pt x="64" y="298"/>
                </a:cubicBezTo>
                <a:cubicBezTo>
                  <a:pt x="65" y="297"/>
                  <a:pt x="65" y="297"/>
                  <a:pt x="65" y="297"/>
                </a:cubicBezTo>
                <a:cubicBezTo>
                  <a:pt x="65" y="297"/>
                  <a:pt x="65" y="297"/>
                  <a:pt x="65" y="297"/>
                </a:cubicBezTo>
                <a:close/>
                <a:moveTo>
                  <a:pt x="79" y="278"/>
                </a:moveTo>
                <a:cubicBezTo>
                  <a:pt x="74" y="282"/>
                  <a:pt x="69" y="287"/>
                  <a:pt x="64" y="293"/>
                </a:cubicBezTo>
                <a:cubicBezTo>
                  <a:pt x="64" y="293"/>
                  <a:pt x="64" y="293"/>
                  <a:pt x="64" y="294"/>
                </a:cubicBezTo>
                <a:cubicBezTo>
                  <a:pt x="64" y="294"/>
                  <a:pt x="64" y="294"/>
                  <a:pt x="64" y="294"/>
                </a:cubicBezTo>
                <a:cubicBezTo>
                  <a:pt x="69" y="288"/>
                  <a:pt x="75" y="283"/>
                  <a:pt x="80" y="278"/>
                </a:cubicBezTo>
                <a:lnTo>
                  <a:pt x="79" y="278"/>
                </a:lnTo>
                <a:close/>
                <a:moveTo>
                  <a:pt x="64" y="293"/>
                </a:moveTo>
                <a:cubicBezTo>
                  <a:pt x="64" y="293"/>
                  <a:pt x="64" y="293"/>
                  <a:pt x="64" y="293"/>
                </a:cubicBezTo>
                <a:cubicBezTo>
                  <a:pt x="63" y="295"/>
                  <a:pt x="63" y="295"/>
                  <a:pt x="63" y="295"/>
                </a:cubicBezTo>
                <a:cubicBezTo>
                  <a:pt x="64" y="294"/>
                  <a:pt x="64" y="294"/>
                  <a:pt x="64" y="294"/>
                </a:cubicBezTo>
                <a:cubicBezTo>
                  <a:pt x="64" y="294"/>
                  <a:pt x="64" y="294"/>
                  <a:pt x="64" y="294"/>
                </a:cubicBezTo>
                <a:cubicBezTo>
                  <a:pt x="64" y="293"/>
                  <a:pt x="64" y="293"/>
                  <a:pt x="64" y="293"/>
                </a:cubicBezTo>
                <a:close/>
                <a:moveTo>
                  <a:pt x="76" y="277"/>
                </a:moveTo>
                <a:cubicBezTo>
                  <a:pt x="72" y="281"/>
                  <a:pt x="69" y="284"/>
                  <a:pt x="65" y="288"/>
                </a:cubicBezTo>
                <a:cubicBezTo>
                  <a:pt x="65" y="289"/>
                  <a:pt x="65" y="290"/>
                  <a:pt x="65" y="290"/>
                </a:cubicBezTo>
                <a:cubicBezTo>
                  <a:pt x="69" y="286"/>
                  <a:pt x="73" y="282"/>
                  <a:pt x="77" y="278"/>
                </a:cubicBezTo>
                <a:lnTo>
                  <a:pt x="76" y="277"/>
                </a:lnTo>
                <a:close/>
                <a:moveTo>
                  <a:pt x="65" y="289"/>
                </a:moveTo>
                <a:cubicBezTo>
                  <a:pt x="63" y="292"/>
                  <a:pt x="63" y="292"/>
                  <a:pt x="63" y="292"/>
                </a:cubicBezTo>
                <a:cubicBezTo>
                  <a:pt x="65" y="290"/>
                  <a:pt x="65" y="290"/>
                  <a:pt x="65" y="290"/>
                </a:cubicBezTo>
                <a:cubicBezTo>
                  <a:pt x="65" y="290"/>
                  <a:pt x="65" y="289"/>
                  <a:pt x="65" y="288"/>
                </a:cubicBezTo>
                <a:lnTo>
                  <a:pt x="65" y="289"/>
                </a:lnTo>
                <a:close/>
                <a:moveTo>
                  <a:pt x="73" y="277"/>
                </a:moveTo>
                <a:cubicBezTo>
                  <a:pt x="69" y="281"/>
                  <a:pt x="69" y="281"/>
                  <a:pt x="69" y="281"/>
                </a:cubicBezTo>
                <a:cubicBezTo>
                  <a:pt x="69" y="282"/>
                  <a:pt x="68" y="283"/>
                  <a:pt x="67" y="285"/>
                </a:cubicBezTo>
                <a:cubicBezTo>
                  <a:pt x="69" y="282"/>
                  <a:pt x="72" y="280"/>
                  <a:pt x="74" y="277"/>
                </a:cubicBezTo>
                <a:lnTo>
                  <a:pt x="73" y="277"/>
                </a:lnTo>
                <a:close/>
                <a:moveTo>
                  <a:pt x="67" y="283"/>
                </a:moveTo>
                <a:cubicBezTo>
                  <a:pt x="65" y="287"/>
                  <a:pt x="65" y="287"/>
                  <a:pt x="65" y="287"/>
                </a:cubicBezTo>
                <a:cubicBezTo>
                  <a:pt x="67" y="285"/>
                  <a:pt x="67" y="285"/>
                  <a:pt x="67" y="285"/>
                </a:cubicBezTo>
                <a:cubicBezTo>
                  <a:pt x="68" y="283"/>
                  <a:pt x="69" y="282"/>
                  <a:pt x="69" y="281"/>
                </a:cubicBezTo>
                <a:lnTo>
                  <a:pt x="67" y="283"/>
                </a:lnTo>
                <a:close/>
                <a:moveTo>
                  <a:pt x="91" y="279"/>
                </a:moveTo>
                <a:cubicBezTo>
                  <a:pt x="86" y="283"/>
                  <a:pt x="81" y="288"/>
                  <a:pt x="77" y="293"/>
                </a:cubicBezTo>
                <a:cubicBezTo>
                  <a:pt x="78" y="292"/>
                  <a:pt x="79" y="291"/>
                  <a:pt x="81" y="290"/>
                </a:cubicBezTo>
                <a:cubicBezTo>
                  <a:pt x="84" y="286"/>
                  <a:pt x="88" y="282"/>
                  <a:pt x="92" y="279"/>
                </a:cubicBezTo>
                <a:lnTo>
                  <a:pt x="91" y="279"/>
                </a:lnTo>
                <a:close/>
                <a:moveTo>
                  <a:pt x="74" y="295"/>
                </a:moveTo>
                <a:cubicBezTo>
                  <a:pt x="79" y="292"/>
                  <a:pt x="79" y="292"/>
                  <a:pt x="79" y="292"/>
                </a:cubicBezTo>
                <a:cubicBezTo>
                  <a:pt x="81" y="290"/>
                  <a:pt x="81" y="290"/>
                  <a:pt x="81" y="290"/>
                </a:cubicBezTo>
                <a:cubicBezTo>
                  <a:pt x="79" y="291"/>
                  <a:pt x="78" y="292"/>
                  <a:pt x="77" y="293"/>
                </a:cubicBezTo>
                <a:lnTo>
                  <a:pt x="74" y="295"/>
                </a:lnTo>
                <a:close/>
                <a:moveTo>
                  <a:pt x="88" y="279"/>
                </a:moveTo>
                <a:cubicBezTo>
                  <a:pt x="82" y="284"/>
                  <a:pt x="76" y="289"/>
                  <a:pt x="71" y="295"/>
                </a:cubicBezTo>
                <a:cubicBezTo>
                  <a:pt x="72" y="295"/>
                  <a:pt x="72" y="295"/>
                  <a:pt x="73" y="295"/>
                </a:cubicBezTo>
                <a:cubicBezTo>
                  <a:pt x="78" y="289"/>
                  <a:pt x="84" y="284"/>
                  <a:pt x="89" y="279"/>
                </a:cubicBezTo>
                <a:lnTo>
                  <a:pt x="88" y="279"/>
                </a:lnTo>
                <a:close/>
                <a:moveTo>
                  <a:pt x="70" y="297"/>
                </a:moveTo>
                <a:cubicBezTo>
                  <a:pt x="72" y="296"/>
                  <a:pt x="72" y="296"/>
                  <a:pt x="72" y="296"/>
                </a:cubicBezTo>
                <a:cubicBezTo>
                  <a:pt x="73" y="295"/>
                  <a:pt x="73" y="295"/>
                  <a:pt x="73" y="295"/>
                </a:cubicBezTo>
                <a:cubicBezTo>
                  <a:pt x="72" y="295"/>
                  <a:pt x="72" y="295"/>
                  <a:pt x="71" y="295"/>
                </a:cubicBezTo>
                <a:lnTo>
                  <a:pt x="70" y="297"/>
                </a:lnTo>
                <a:close/>
                <a:moveTo>
                  <a:pt x="85" y="278"/>
                </a:moveTo>
                <a:cubicBezTo>
                  <a:pt x="79" y="284"/>
                  <a:pt x="73" y="290"/>
                  <a:pt x="67" y="297"/>
                </a:cubicBezTo>
                <a:cubicBezTo>
                  <a:pt x="67" y="297"/>
                  <a:pt x="68" y="296"/>
                  <a:pt x="69" y="296"/>
                </a:cubicBezTo>
                <a:cubicBezTo>
                  <a:pt x="74" y="290"/>
                  <a:pt x="80" y="284"/>
                  <a:pt x="86" y="278"/>
                </a:cubicBezTo>
                <a:lnTo>
                  <a:pt x="85" y="278"/>
                </a:lnTo>
                <a:close/>
                <a:moveTo>
                  <a:pt x="66" y="298"/>
                </a:moveTo>
                <a:cubicBezTo>
                  <a:pt x="68" y="297"/>
                  <a:pt x="68" y="297"/>
                  <a:pt x="68" y="297"/>
                </a:cubicBezTo>
                <a:cubicBezTo>
                  <a:pt x="69" y="296"/>
                  <a:pt x="69" y="296"/>
                  <a:pt x="69" y="296"/>
                </a:cubicBezTo>
                <a:cubicBezTo>
                  <a:pt x="68" y="296"/>
                  <a:pt x="67" y="297"/>
                  <a:pt x="67" y="297"/>
                </a:cubicBezTo>
                <a:lnTo>
                  <a:pt x="66" y="298"/>
                </a:lnTo>
                <a:close/>
                <a:moveTo>
                  <a:pt x="53" y="310"/>
                </a:moveTo>
                <a:cubicBezTo>
                  <a:pt x="55" y="308"/>
                  <a:pt x="55" y="308"/>
                  <a:pt x="55" y="308"/>
                </a:cubicBezTo>
                <a:cubicBezTo>
                  <a:pt x="55" y="297"/>
                  <a:pt x="55" y="286"/>
                  <a:pt x="56" y="275"/>
                </a:cubicBezTo>
                <a:cubicBezTo>
                  <a:pt x="52" y="275"/>
                  <a:pt x="52" y="275"/>
                  <a:pt x="52" y="275"/>
                </a:cubicBezTo>
                <a:cubicBezTo>
                  <a:pt x="51" y="283"/>
                  <a:pt x="51" y="292"/>
                  <a:pt x="51" y="300"/>
                </a:cubicBezTo>
                <a:cubicBezTo>
                  <a:pt x="53" y="303"/>
                  <a:pt x="53" y="303"/>
                  <a:pt x="53" y="303"/>
                </a:cubicBezTo>
                <a:cubicBezTo>
                  <a:pt x="53" y="304"/>
                  <a:pt x="53" y="304"/>
                  <a:pt x="53" y="304"/>
                </a:cubicBezTo>
                <a:cubicBezTo>
                  <a:pt x="51" y="302"/>
                  <a:pt x="51" y="302"/>
                  <a:pt x="51" y="302"/>
                </a:cubicBezTo>
                <a:cubicBezTo>
                  <a:pt x="51" y="310"/>
                  <a:pt x="51" y="318"/>
                  <a:pt x="52" y="326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20"/>
                  <a:pt x="55" y="315"/>
                  <a:pt x="55" y="309"/>
                </a:cubicBezTo>
                <a:cubicBezTo>
                  <a:pt x="53" y="312"/>
                  <a:pt x="53" y="312"/>
                  <a:pt x="53" y="312"/>
                </a:cubicBezTo>
                <a:lnTo>
                  <a:pt x="53" y="310"/>
                </a:lnTo>
                <a:close/>
                <a:moveTo>
                  <a:pt x="53" y="303"/>
                </a:moveTo>
                <a:cubicBezTo>
                  <a:pt x="51" y="300"/>
                  <a:pt x="51" y="300"/>
                  <a:pt x="51" y="300"/>
                </a:cubicBezTo>
                <a:cubicBezTo>
                  <a:pt x="51" y="302"/>
                  <a:pt x="51" y="302"/>
                  <a:pt x="51" y="302"/>
                </a:cubicBezTo>
                <a:cubicBezTo>
                  <a:pt x="53" y="304"/>
                  <a:pt x="53" y="304"/>
                  <a:pt x="53" y="304"/>
                </a:cubicBezTo>
                <a:lnTo>
                  <a:pt x="53" y="303"/>
                </a:lnTo>
                <a:close/>
                <a:moveTo>
                  <a:pt x="53" y="310"/>
                </a:moveTo>
                <a:cubicBezTo>
                  <a:pt x="53" y="312"/>
                  <a:pt x="53" y="312"/>
                  <a:pt x="53" y="312"/>
                </a:cubicBezTo>
                <a:cubicBezTo>
                  <a:pt x="55" y="309"/>
                  <a:pt x="55" y="309"/>
                  <a:pt x="55" y="309"/>
                </a:cubicBezTo>
                <a:cubicBezTo>
                  <a:pt x="55" y="308"/>
                  <a:pt x="55" y="308"/>
                  <a:pt x="55" y="308"/>
                </a:cubicBezTo>
                <a:lnTo>
                  <a:pt x="53" y="310"/>
                </a:lnTo>
                <a:close/>
                <a:moveTo>
                  <a:pt x="20" y="269"/>
                </a:moveTo>
                <a:cubicBezTo>
                  <a:pt x="18" y="266"/>
                  <a:pt x="16" y="261"/>
                  <a:pt x="14" y="257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2" y="250"/>
                  <a:pt x="11" y="247"/>
                  <a:pt x="10" y="244"/>
                </a:cubicBezTo>
                <a:cubicBezTo>
                  <a:pt x="12" y="249"/>
                  <a:pt x="12" y="249"/>
                  <a:pt x="12" y="249"/>
                </a:cubicBezTo>
                <a:cubicBezTo>
                  <a:pt x="12" y="247"/>
                  <a:pt x="11" y="245"/>
                  <a:pt x="11" y="243"/>
                </a:cubicBezTo>
                <a:cubicBezTo>
                  <a:pt x="10" y="241"/>
                  <a:pt x="10" y="241"/>
                  <a:pt x="10" y="241"/>
                </a:cubicBezTo>
                <a:cubicBezTo>
                  <a:pt x="9" y="236"/>
                  <a:pt x="9" y="236"/>
                  <a:pt x="9" y="236"/>
                </a:cubicBezTo>
                <a:cubicBezTo>
                  <a:pt x="10" y="239"/>
                  <a:pt x="10" y="239"/>
                  <a:pt x="10" y="239"/>
                </a:cubicBezTo>
                <a:cubicBezTo>
                  <a:pt x="10" y="237"/>
                  <a:pt x="10" y="236"/>
                  <a:pt x="10" y="234"/>
                </a:cubicBezTo>
                <a:cubicBezTo>
                  <a:pt x="10" y="233"/>
                  <a:pt x="10" y="233"/>
                  <a:pt x="10" y="233"/>
                </a:cubicBezTo>
                <a:cubicBezTo>
                  <a:pt x="10" y="229"/>
                  <a:pt x="10" y="229"/>
                  <a:pt x="10" y="229"/>
                </a:cubicBezTo>
                <a:cubicBezTo>
                  <a:pt x="10" y="231"/>
                  <a:pt x="10" y="231"/>
                  <a:pt x="10" y="231"/>
                </a:cubicBezTo>
                <a:cubicBezTo>
                  <a:pt x="10" y="230"/>
                  <a:pt x="10" y="230"/>
                  <a:pt x="11" y="229"/>
                </a:cubicBezTo>
                <a:cubicBezTo>
                  <a:pt x="10" y="228"/>
                  <a:pt x="10" y="228"/>
                  <a:pt x="10" y="228"/>
                </a:cubicBezTo>
                <a:cubicBezTo>
                  <a:pt x="11" y="227"/>
                  <a:pt x="11" y="227"/>
                  <a:pt x="11" y="227"/>
                </a:cubicBezTo>
                <a:cubicBezTo>
                  <a:pt x="12" y="228"/>
                  <a:pt x="12" y="228"/>
                  <a:pt x="12" y="228"/>
                </a:cubicBezTo>
                <a:cubicBezTo>
                  <a:pt x="12" y="228"/>
                  <a:pt x="13" y="229"/>
                  <a:pt x="14" y="229"/>
                </a:cubicBezTo>
                <a:cubicBezTo>
                  <a:pt x="13" y="227"/>
                  <a:pt x="13" y="227"/>
                  <a:pt x="13" y="227"/>
                </a:cubicBezTo>
                <a:cubicBezTo>
                  <a:pt x="15" y="230"/>
                  <a:pt x="15" y="230"/>
                  <a:pt x="15" y="230"/>
                </a:cubicBezTo>
                <a:cubicBezTo>
                  <a:pt x="15" y="231"/>
                  <a:pt x="15" y="231"/>
                  <a:pt x="15" y="231"/>
                </a:cubicBezTo>
                <a:cubicBezTo>
                  <a:pt x="16" y="232"/>
                  <a:pt x="17" y="233"/>
                  <a:pt x="18" y="234"/>
                </a:cubicBezTo>
                <a:cubicBezTo>
                  <a:pt x="17" y="231"/>
                  <a:pt x="17" y="231"/>
                  <a:pt x="17" y="231"/>
                </a:cubicBezTo>
                <a:cubicBezTo>
                  <a:pt x="19" y="235"/>
                  <a:pt x="19" y="235"/>
                  <a:pt x="19" y="235"/>
                </a:cubicBezTo>
                <a:cubicBezTo>
                  <a:pt x="20" y="237"/>
                  <a:pt x="20" y="237"/>
                  <a:pt x="20" y="237"/>
                </a:cubicBezTo>
                <a:cubicBezTo>
                  <a:pt x="21" y="239"/>
                  <a:pt x="23" y="240"/>
                  <a:pt x="24" y="242"/>
                </a:cubicBezTo>
                <a:cubicBezTo>
                  <a:pt x="22" y="239"/>
                  <a:pt x="22" y="239"/>
                  <a:pt x="22" y="239"/>
                </a:cubicBezTo>
                <a:cubicBezTo>
                  <a:pt x="26" y="244"/>
                  <a:pt x="26" y="244"/>
                  <a:pt x="26" y="244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30" y="252"/>
                  <a:pt x="32" y="256"/>
                  <a:pt x="34" y="259"/>
                </a:cubicBezTo>
                <a:cubicBezTo>
                  <a:pt x="36" y="263"/>
                  <a:pt x="38" y="267"/>
                  <a:pt x="39" y="270"/>
                </a:cubicBezTo>
                <a:cubicBezTo>
                  <a:pt x="41" y="273"/>
                  <a:pt x="41" y="273"/>
                  <a:pt x="41" y="273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2" y="274"/>
                  <a:pt x="42" y="274"/>
                </a:cubicBezTo>
                <a:cubicBezTo>
                  <a:pt x="41" y="269"/>
                  <a:pt x="38" y="264"/>
                  <a:pt x="35" y="258"/>
                </a:cubicBezTo>
                <a:cubicBezTo>
                  <a:pt x="32" y="253"/>
                  <a:pt x="28" y="245"/>
                  <a:pt x="23" y="239"/>
                </a:cubicBezTo>
                <a:cubicBezTo>
                  <a:pt x="19" y="232"/>
                  <a:pt x="14" y="227"/>
                  <a:pt x="11" y="226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10" y="226"/>
                  <a:pt x="10" y="226"/>
                  <a:pt x="10" y="226"/>
                </a:cubicBezTo>
                <a:cubicBezTo>
                  <a:pt x="8" y="230"/>
                  <a:pt x="8" y="238"/>
                  <a:pt x="10" y="246"/>
                </a:cubicBezTo>
                <a:cubicBezTo>
                  <a:pt x="12" y="255"/>
                  <a:pt x="15" y="264"/>
                  <a:pt x="18" y="270"/>
                </a:cubicBezTo>
                <a:cubicBezTo>
                  <a:pt x="19" y="272"/>
                  <a:pt x="19" y="272"/>
                  <a:pt x="19" y="272"/>
                </a:cubicBezTo>
                <a:cubicBezTo>
                  <a:pt x="21" y="272"/>
                  <a:pt x="21" y="272"/>
                  <a:pt x="21" y="272"/>
                </a:cubicBezTo>
                <a:cubicBezTo>
                  <a:pt x="21" y="271"/>
                  <a:pt x="20" y="270"/>
                  <a:pt x="20" y="269"/>
                </a:cubicBezTo>
                <a:close/>
                <a:moveTo>
                  <a:pt x="33" y="273"/>
                </a:moveTo>
                <a:cubicBezTo>
                  <a:pt x="24" y="259"/>
                  <a:pt x="17" y="244"/>
                  <a:pt x="12" y="228"/>
                </a:cubicBezTo>
                <a:cubicBezTo>
                  <a:pt x="11" y="228"/>
                  <a:pt x="11" y="228"/>
                  <a:pt x="11" y="228"/>
                </a:cubicBezTo>
                <a:cubicBezTo>
                  <a:pt x="11" y="228"/>
                  <a:pt x="11" y="228"/>
                  <a:pt x="11" y="229"/>
                </a:cubicBezTo>
                <a:cubicBezTo>
                  <a:pt x="11" y="229"/>
                  <a:pt x="11" y="229"/>
                  <a:pt x="11" y="229"/>
                </a:cubicBezTo>
                <a:cubicBezTo>
                  <a:pt x="16" y="245"/>
                  <a:pt x="23" y="259"/>
                  <a:pt x="31" y="273"/>
                </a:cubicBezTo>
                <a:lnTo>
                  <a:pt x="33" y="273"/>
                </a:lnTo>
                <a:close/>
                <a:moveTo>
                  <a:pt x="11" y="228"/>
                </a:moveTo>
                <a:cubicBezTo>
                  <a:pt x="11" y="228"/>
                  <a:pt x="11" y="228"/>
                  <a:pt x="12" y="228"/>
                </a:cubicBezTo>
                <a:cubicBezTo>
                  <a:pt x="11" y="227"/>
                  <a:pt x="11" y="227"/>
                  <a:pt x="11" y="227"/>
                </a:cubicBezTo>
                <a:cubicBezTo>
                  <a:pt x="10" y="228"/>
                  <a:pt x="10" y="228"/>
                  <a:pt x="10" y="228"/>
                </a:cubicBezTo>
                <a:cubicBezTo>
                  <a:pt x="11" y="229"/>
                  <a:pt x="11" y="229"/>
                  <a:pt x="11" y="229"/>
                </a:cubicBezTo>
                <a:cubicBezTo>
                  <a:pt x="11" y="229"/>
                  <a:pt x="11" y="229"/>
                  <a:pt x="11" y="229"/>
                </a:cubicBezTo>
                <a:cubicBezTo>
                  <a:pt x="11" y="228"/>
                  <a:pt x="11" y="228"/>
                  <a:pt x="11" y="228"/>
                </a:cubicBezTo>
                <a:close/>
                <a:moveTo>
                  <a:pt x="35" y="273"/>
                </a:moveTo>
                <a:cubicBezTo>
                  <a:pt x="28" y="260"/>
                  <a:pt x="21" y="246"/>
                  <a:pt x="15" y="231"/>
                </a:cubicBezTo>
                <a:cubicBezTo>
                  <a:pt x="15" y="231"/>
                  <a:pt x="14" y="230"/>
                  <a:pt x="14" y="229"/>
                </a:cubicBezTo>
                <a:cubicBezTo>
                  <a:pt x="19" y="245"/>
                  <a:pt x="26" y="260"/>
                  <a:pt x="34" y="273"/>
                </a:cubicBezTo>
                <a:lnTo>
                  <a:pt x="35" y="273"/>
                </a:lnTo>
                <a:close/>
                <a:moveTo>
                  <a:pt x="15" y="230"/>
                </a:moveTo>
                <a:cubicBezTo>
                  <a:pt x="13" y="227"/>
                  <a:pt x="13" y="227"/>
                  <a:pt x="13" y="227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4" y="230"/>
                  <a:pt x="15" y="231"/>
                  <a:pt x="15" y="231"/>
                </a:cubicBezTo>
                <a:lnTo>
                  <a:pt x="15" y="230"/>
                </a:lnTo>
                <a:close/>
                <a:moveTo>
                  <a:pt x="38" y="274"/>
                </a:moveTo>
                <a:cubicBezTo>
                  <a:pt x="32" y="262"/>
                  <a:pt x="25" y="250"/>
                  <a:pt x="20" y="237"/>
                </a:cubicBezTo>
                <a:cubicBezTo>
                  <a:pt x="19" y="236"/>
                  <a:pt x="19" y="235"/>
                  <a:pt x="18" y="234"/>
                </a:cubicBezTo>
                <a:cubicBezTo>
                  <a:pt x="23" y="248"/>
                  <a:pt x="30" y="261"/>
                  <a:pt x="37" y="274"/>
                </a:cubicBezTo>
                <a:lnTo>
                  <a:pt x="38" y="274"/>
                </a:lnTo>
                <a:close/>
                <a:moveTo>
                  <a:pt x="19" y="235"/>
                </a:moveTo>
                <a:cubicBezTo>
                  <a:pt x="17" y="231"/>
                  <a:pt x="17" y="231"/>
                  <a:pt x="17" y="231"/>
                </a:cubicBezTo>
                <a:cubicBezTo>
                  <a:pt x="18" y="234"/>
                  <a:pt x="18" y="234"/>
                  <a:pt x="18" y="234"/>
                </a:cubicBezTo>
                <a:cubicBezTo>
                  <a:pt x="19" y="235"/>
                  <a:pt x="19" y="236"/>
                  <a:pt x="20" y="237"/>
                </a:cubicBezTo>
                <a:lnTo>
                  <a:pt x="19" y="235"/>
                </a:lnTo>
                <a:close/>
                <a:moveTo>
                  <a:pt x="40" y="274"/>
                </a:moveTo>
                <a:cubicBezTo>
                  <a:pt x="40" y="273"/>
                  <a:pt x="39" y="271"/>
                  <a:pt x="39" y="270"/>
                </a:cubicBezTo>
                <a:cubicBezTo>
                  <a:pt x="35" y="263"/>
                  <a:pt x="31" y="256"/>
                  <a:pt x="28" y="248"/>
                </a:cubicBezTo>
                <a:cubicBezTo>
                  <a:pt x="26" y="246"/>
                  <a:pt x="25" y="244"/>
                  <a:pt x="24" y="242"/>
                </a:cubicBezTo>
                <a:cubicBezTo>
                  <a:pt x="28" y="253"/>
                  <a:pt x="34" y="264"/>
                  <a:pt x="40" y="274"/>
                </a:cubicBezTo>
                <a:close/>
                <a:moveTo>
                  <a:pt x="26" y="244"/>
                </a:moveTo>
                <a:cubicBezTo>
                  <a:pt x="22" y="239"/>
                  <a:pt x="22" y="239"/>
                  <a:pt x="22" y="239"/>
                </a:cubicBezTo>
                <a:cubicBezTo>
                  <a:pt x="24" y="242"/>
                  <a:pt x="24" y="242"/>
                  <a:pt x="24" y="242"/>
                </a:cubicBezTo>
                <a:cubicBezTo>
                  <a:pt x="25" y="244"/>
                  <a:pt x="26" y="246"/>
                  <a:pt x="28" y="248"/>
                </a:cubicBezTo>
                <a:lnTo>
                  <a:pt x="26" y="244"/>
                </a:lnTo>
                <a:close/>
                <a:moveTo>
                  <a:pt x="41" y="274"/>
                </a:moveTo>
                <a:cubicBezTo>
                  <a:pt x="41" y="273"/>
                  <a:pt x="41" y="273"/>
                  <a:pt x="41" y="273"/>
                </a:cubicBezTo>
                <a:cubicBezTo>
                  <a:pt x="39" y="270"/>
                  <a:pt x="39" y="270"/>
                  <a:pt x="39" y="270"/>
                </a:cubicBezTo>
                <a:cubicBezTo>
                  <a:pt x="39" y="271"/>
                  <a:pt x="40" y="273"/>
                  <a:pt x="40" y="274"/>
                </a:cubicBezTo>
                <a:lnTo>
                  <a:pt x="41" y="274"/>
                </a:lnTo>
                <a:close/>
                <a:moveTo>
                  <a:pt x="24" y="272"/>
                </a:moveTo>
                <a:cubicBezTo>
                  <a:pt x="20" y="265"/>
                  <a:pt x="16" y="257"/>
                  <a:pt x="12" y="249"/>
                </a:cubicBezTo>
                <a:cubicBezTo>
                  <a:pt x="13" y="252"/>
                  <a:pt x="14" y="254"/>
                  <a:pt x="14" y="257"/>
                </a:cubicBezTo>
                <a:cubicBezTo>
                  <a:pt x="17" y="262"/>
                  <a:pt x="20" y="267"/>
                  <a:pt x="22" y="272"/>
                </a:cubicBezTo>
                <a:lnTo>
                  <a:pt x="24" y="272"/>
                </a:lnTo>
                <a:close/>
                <a:moveTo>
                  <a:pt x="10" y="244"/>
                </a:moveTo>
                <a:cubicBezTo>
                  <a:pt x="11" y="247"/>
                  <a:pt x="12" y="250"/>
                  <a:pt x="13" y="253"/>
                </a:cubicBezTo>
                <a:cubicBezTo>
                  <a:pt x="14" y="257"/>
                  <a:pt x="14" y="257"/>
                  <a:pt x="14" y="257"/>
                </a:cubicBezTo>
                <a:cubicBezTo>
                  <a:pt x="14" y="254"/>
                  <a:pt x="13" y="252"/>
                  <a:pt x="12" y="249"/>
                </a:cubicBezTo>
                <a:lnTo>
                  <a:pt x="10" y="244"/>
                </a:lnTo>
                <a:close/>
                <a:moveTo>
                  <a:pt x="27" y="273"/>
                </a:moveTo>
                <a:cubicBezTo>
                  <a:pt x="21" y="262"/>
                  <a:pt x="15" y="251"/>
                  <a:pt x="10" y="239"/>
                </a:cubicBezTo>
                <a:cubicBezTo>
                  <a:pt x="10" y="240"/>
                  <a:pt x="11" y="241"/>
                  <a:pt x="11" y="243"/>
                </a:cubicBezTo>
                <a:cubicBezTo>
                  <a:pt x="15" y="253"/>
                  <a:pt x="20" y="263"/>
                  <a:pt x="25" y="272"/>
                </a:cubicBezTo>
                <a:lnTo>
                  <a:pt x="27" y="273"/>
                </a:lnTo>
                <a:close/>
                <a:moveTo>
                  <a:pt x="9" y="236"/>
                </a:moveTo>
                <a:cubicBezTo>
                  <a:pt x="10" y="241"/>
                  <a:pt x="10" y="241"/>
                  <a:pt x="10" y="241"/>
                </a:cubicBezTo>
                <a:cubicBezTo>
                  <a:pt x="11" y="243"/>
                  <a:pt x="11" y="243"/>
                  <a:pt x="11" y="243"/>
                </a:cubicBezTo>
                <a:cubicBezTo>
                  <a:pt x="11" y="241"/>
                  <a:pt x="10" y="240"/>
                  <a:pt x="10" y="239"/>
                </a:cubicBezTo>
                <a:lnTo>
                  <a:pt x="9" y="236"/>
                </a:lnTo>
                <a:close/>
                <a:moveTo>
                  <a:pt x="30" y="273"/>
                </a:moveTo>
                <a:cubicBezTo>
                  <a:pt x="22" y="260"/>
                  <a:pt x="16" y="246"/>
                  <a:pt x="10" y="231"/>
                </a:cubicBezTo>
                <a:cubicBezTo>
                  <a:pt x="10" y="232"/>
                  <a:pt x="10" y="233"/>
                  <a:pt x="10" y="234"/>
                </a:cubicBezTo>
                <a:cubicBezTo>
                  <a:pt x="15" y="248"/>
                  <a:pt x="21" y="261"/>
                  <a:pt x="28" y="273"/>
                </a:cubicBezTo>
                <a:lnTo>
                  <a:pt x="30" y="273"/>
                </a:lnTo>
                <a:close/>
                <a:moveTo>
                  <a:pt x="10" y="229"/>
                </a:moveTo>
                <a:cubicBezTo>
                  <a:pt x="10" y="233"/>
                  <a:pt x="10" y="233"/>
                  <a:pt x="10" y="233"/>
                </a:cubicBezTo>
                <a:cubicBezTo>
                  <a:pt x="10" y="234"/>
                  <a:pt x="10" y="234"/>
                  <a:pt x="10" y="234"/>
                </a:cubicBezTo>
                <a:cubicBezTo>
                  <a:pt x="10" y="233"/>
                  <a:pt x="10" y="232"/>
                  <a:pt x="10" y="231"/>
                </a:cubicBezTo>
                <a:lnTo>
                  <a:pt x="10" y="229"/>
                </a:lnTo>
                <a:close/>
                <a:moveTo>
                  <a:pt x="77" y="273"/>
                </a:moveTo>
                <a:cubicBezTo>
                  <a:pt x="79" y="270"/>
                  <a:pt x="82" y="268"/>
                  <a:pt x="86" y="266"/>
                </a:cubicBezTo>
                <a:cubicBezTo>
                  <a:pt x="89" y="264"/>
                  <a:pt x="89" y="264"/>
                  <a:pt x="89" y="264"/>
                </a:cubicBezTo>
                <a:cubicBezTo>
                  <a:pt x="94" y="261"/>
                  <a:pt x="94" y="261"/>
                  <a:pt x="94" y="261"/>
                </a:cubicBezTo>
                <a:cubicBezTo>
                  <a:pt x="91" y="263"/>
                  <a:pt x="91" y="263"/>
                  <a:pt x="91" y="263"/>
                </a:cubicBezTo>
                <a:cubicBezTo>
                  <a:pt x="93" y="262"/>
                  <a:pt x="95" y="261"/>
                  <a:pt x="96" y="261"/>
                </a:cubicBezTo>
                <a:cubicBezTo>
                  <a:pt x="98" y="260"/>
                  <a:pt x="98" y="260"/>
                  <a:pt x="98" y="260"/>
                </a:cubicBezTo>
                <a:cubicBezTo>
                  <a:pt x="102" y="258"/>
                  <a:pt x="102" y="258"/>
                  <a:pt x="102" y="258"/>
                </a:cubicBezTo>
                <a:cubicBezTo>
                  <a:pt x="100" y="260"/>
                  <a:pt x="100" y="260"/>
                  <a:pt x="100" y="260"/>
                </a:cubicBezTo>
                <a:cubicBezTo>
                  <a:pt x="101" y="259"/>
                  <a:pt x="102" y="259"/>
                  <a:pt x="103" y="259"/>
                </a:cubicBezTo>
                <a:cubicBezTo>
                  <a:pt x="104" y="258"/>
                  <a:pt x="104" y="258"/>
                  <a:pt x="104" y="258"/>
                </a:cubicBezTo>
                <a:cubicBezTo>
                  <a:pt x="107" y="258"/>
                  <a:pt x="107" y="258"/>
                  <a:pt x="107" y="258"/>
                </a:cubicBezTo>
                <a:cubicBezTo>
                  <a:pt x="105" y="258"/>
                  <a:pt x="105" y="258"/>
                  <a:pt x="105" y="258"/>
                </a:cubicBezTo>
                <a:cubicBezTo>
                  <a:pt x="106" y="258"/>
                  <a:pt x="107" y="258"/>
                  <a:pt x="107" y="258"/>
                </a:cubicBezTo>
                <a:cubicBezTo>
                  <a:pt x="108" y="258"/>
                  <a:pt x="108" y="258"/>
                  <a:pt x="108" y="258"/>
                </a:cubicBezTo>
                <a:cubicBezTo>
                  <a:pt x="109" y="258"/>
                  <a:pt x="109" y="258"/>
                  <a:pt x="109" y="258"/>
                </a:cubicBezTo>
                <a:cubicBezTo>
                  <a:pt x="108" y="259"/>
                  <a:pt x="108" y="259"/>
                  <a:pt x="108" y="259"/>
                </a:cubicBezTo>
                <a:cubicBezTo>
                  <a:pt x="108" y="260"/>
                  <a:pt x="108" y="260"/>
                  <a:pt x="108" y="261"/>
                </a:cubicBezTo>
                <a:cubicBezTo>
                  <a:pt x="109" y="260"/>
                  <a:pt x="109" y="260"/>
                  <a:pt x="109" y="260"/>
                </a:cubicBezTo>
                <a:cubicBezTo>
                  <a:pt x="108" y="262"/>
                  <a:pt x="108" y="262"/>
                  <a:pt x="108" y="262"/>
                </a:cubicBezTo>
                <a:cubicBezTo>
                  <a:pt x="107" y="263"/>
                  <a:pt x="107" y="263"/>
                  <a:pt x="107" y="263"/>
                </a:cubicBezTo>
                <a:cubicBezTo>
                  <a:pt x="106" y="263"/>
                  <a:pt x="106" y="264"/>
                  <a:pt x="105" y="265"/>
                </a:cubicBezTo>
                <a:cubicBezTo>
                  <a:pt x="107" y="263"/>
                  <a:pt x="107" y="263"/>
                  <a:pt x="107" y="263"/>
                </a:cubicBezTo>
                <a:cubicBezTo>
                  <a:pt x="105" y="266"/>
                  <a:pt x="105" y="266"/>
                  <a:pt x="105" y="266"/>
                </a:cubicBezTo>
                <a:cubicBezTo>
                  <a:pt x="103" y="268"/>
                  <a:pt x="103" y="268"/>
                  <a:pt x="103" y="268"/>
                </a:cubicBezTo>
                <a:cubicBezTo>
                  <a:pt x="102" y="269"/>
                  <a:pt x="101" y="270"/>
                  <a:pt x="100" y="271"/>
                </a:cubicBezTo>
                <a:cubicBezTo>
                  <a:pt x="104" y="268"/>
                  <a:pt x="104" y="268"/>
                  <a:pt x="104" y="268"/>
                </a:cubicBezTo>
                <a:cubicBezTo>
                  <a:pt x="102" y="270"/>
                  <a:pt x="101" y="272"/>
                  <a:pt x="99" y="273"/>
                </a:cubicBezTo>
                <a:cubicBezTo>
                  <a:pt x="96" y="276"/>
                  <a:pt x="96" y="276"/>
                  <a:pt x="96" y="276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5" y="279"/>
                  <a:pt x="95" y="279"/>
                  <a:pt x="95" y="279"/>
                </a:cubicBezTo>
                <a:cubicBezTo>
                  <a:pt x="102" y="272"/>
                  <a:pt x="109" y="264"/>
                  <a:pt x="110" y="259"/>
                </a:cubicBezTo>
                <a:cubicBezTo>
                  <a:pt x="110" y="259"/>
                  <a:pt x="110" y="258"/>
                  <a:pt x="110" y="258"/>
                </a:cubicBezTo>
                <a:cubicBezTo>
                  <a:pt x="110" y="257"/>
                  <a:pt x="110" y="257"/>
                  <a:pt x="110" y="257"/>
                </a:cubicBezTo>
                <a:cubicBezTo>
                  <a:pt x="109" y="257"/>
                  <a:pt x="109" y="257"/>
                  <a:pt x="109" y="257"/>
                </a:cubicBezTo>
                <a:cubicBezTo>
                  <a:pt x="106" y="256"/>
                  <a:pt x="99" y="258"/>
                  <a:pt x="93" y="261"/>
                </a:cubicBezTo>
                <a:cubicBezTo>
                  <a:pt x="86" y="264"/>
                  <a:pt x="80" y="268"/>
                  <a:pt x="75" y="272"/>
                </a:cubicBezTo>
                <a:cubicBezTo>
                  <a:pt x="74" y="273"/>
                  <a:pt x="72" y="275"/>
                  <a:pt x="71" y="277"/>
                </a:cubicBezTo>
                <a:cubicBezTo>
                  <a:pt x="72" y="277"/>
                  <a:pt x="72" y="277"/>
                  <a:pt x="72" y="277"/>
                </a:cubicBezTo>
                <a:cubicBezTo>
                  <a:pt x="74" y="276"/>
                  <a:pt x="75" y="274"/>
                  <a:pt x="77" y="273"/>
                </a:cubicBezTo>
                <a:close/>
                <a:moveTo>
                  <a:pt x="83" y="278"/>
                </a:moveTo>
                <a:cubicBezTo>
                  <a:pt x="91" y="271"/>
                  <a:pt x="100" y="265"/>
                  <a:pt x="108" y="259"/>
                </a:cubicBezTo>
                <a:cubicBezTo>
                  <a:pt x="108" y="259"/>
                  <a:pt x="108" y="259"/>
                  <a:pt x="108" y="259"/>
                </a:cubicBezTo>
                <a:cubicBezTo>
                  <a:pt x="108" y="259"/>
                  <a:pt x="108" y="259"/>
                  <a:pt x="108" y="258"/>
                </a:cubicBezTo>
                <a:cubicBezTo>
                  <a:pt x="108" y="258"/>
                  <a:pt x="108" y="258"/>
                  <a:pt x="107" y="258"/>
                </a:cubicBezTo>
                <a:cubicBezTo>
                  <a:pt x="99" y="264"/>
                  <a:pt x="90" y="271"/>
                  <a:pt x="82" y="278"/>
                </a:cubicBezTo>
                <a:lnTo>
                  <a:pt x="83" y="278"/>
                </a:lnTo>
                <a:close/>
                <a:moveTo>
                  <a:pt x="108" y="259"/>
                </a:moveTo>
                <a:cubicBezTo>
                  <a:pt x="108" y="259"/>
                  <a:pt x="108" y="259"/>
                  <a:pt x="108" y="259"/>
                </a:cubicBezTo>
                <a:cubicBezTo>
                  <a:pt x="109" y="258"/>
                  <a:pt x="109" y="258"/>
                  <a:pt x="109" y="258"/>
                </a:cubicBezTo>
                <a:cubicBezTo>
                  <a:pt x="108" y="258"/>
                  <a:pt x="108" y="258"/>
                  <a:pt x="108" y="258"/>
                </a:cubicBezTo>
                <a:cubicBezTo>
                  <a:pt x="107" y="258"/>
                  <a:pt x="107" y="258"/>
                  <a:pt x="107" y="258"/>
                </a:cubicBezTo>
                <a:cubicBezTo>
                  <a:pt x="108" y="258"/>
                  <a:pt x="108" y="258"/>
                  <a:pt x="108" y="258"/>
                </a:cubicBezTo>
                <a:cubicBezTo>
                  <a:pt x="108" y="259"/>
                  <a:pt x="108" y="259"/>
                  <a:pt x="108" y="259"/>
                </a:cubicBezTo>
                <a:close/>
                <a:moveTo>
                  <a:pt x="80" y="278"/>
                </a:moveTo>
                <a:cubicBezTo>
                  <a:pt x="88" y="271"/>
                  <a:pt x="97" y="264"/>
                  <a:pt x="105" y="258"/>
                </a:cubicBezTo>
                <a:cubicBezTo>
                  <a:pt x="105" y="258"/>
                  <a:pt x="104" y="259"/>
                  <a:pt x="103" y="259"/>
                </a:cubicBezTo>
                <a:cubicBezTo>
                  <a:pt x="95" y="264"/>
                  <a:pt x="87" y="271"/>
                  <a:pt x="79" y="278"/>
                </a:cubicBezTo>
                <a:lnTo>
                  <a:pt x="80" y="278"/>
                </a:lnTo>
                <a:close/>
                <a:moveTo>
                  <a:pt x="107" y="258"/>
                </a:moveTo>
                <a:cubicBezTo>
                  <a:pt x="104" y="258"/>
                  <a:pt x="104" y="258"/>
                  <a:pt x="104" y="258"/>
                </a:cubicBezTo>
                <a:cubicBezTo>
                  <a:pt x="103" y="259"/>
                  <a:pt x="103" y="259"/>
                  <a:pt x="103" y="259"/>
                </a:cubicBezTo>
                <a:cubicBezTo>
                  <a:pt x="104" y="259"/>
                  <a:pt x="105" y="258"/>
                  <a:pt x="105" y="258"/>
                </a:cubicBezTo>
                <a:lnTo>
                  <a:pt x="107" y="258"/>
                </a:lnTo>
                <a:close/>
                <a:moveTo>
                  <a:pt x="77" y="278"/>
                </a:moveTo>
                <a:cubicBezTo>
                  <a:pt x="85" y="271"/>
                  <a:pt x="92" y="265"/>
                  <a:pt x="100" y="260"/>
                </a:cubicBezTo>
                <a:cubicBezTo>
                  <a:pt x="99" y="260"/>
                  <a:pt x="97" y="260"/>
                  <a:pt x="96" y="261"/>
                </a:cubicBezTo>
                <a:cubicBezTo>
                  <a:pt x="89" y="266"/>
                  <a:pt x="83" y="271"/>
                  <a:pt x="76" y="277"/>
                </a:cubicBezTo>
                <a:lnTo>
                  <a:pt x="77" y="278"/>
                </a:lnTo>
                <a:close/>
                <a:moveTo>
                  <a:pt x="102" y="258"/>
                </a:moveTo>
                <a:cubicBezTo>
                  <a:pt x="98" y="260"/>
                  <a:pt x="98" y="260"/>
                  <a:pt x="98" y="260"/>
                </a:cubicBezTo>
                <a:cubicBezTo>
                  <a:pt x="96" y="261"/>
                  <a:pt x="96" y="261"/>
                  <a:pt x="96" y="261"/>
                </a:cubicBezTo>
                <a:cubicBezTo>
                  <a:pt x="97" y="260"/>
                  <a:pt x="99" y="260"/>
                  <a:pt x="100" y="260"/>
                </a:cubicBezTo>
                <a:lnTo>
                  <a:pt x="102" y="258"/>
                </a:lnTo>
                <a:close/>
                <a:moveTo>
                  <a:pt x="74" y="277"/>
                </a:moveTo>
                <a:cubicBezTo>
                  <a:pt x="80" y="272"/>
                  <a:pt x="86" y="267"/>
                  <a:pt x="91" y="263"/>
                </a:cubicBezTo>
                <a:cubicBezTo>
                  <a:pt x="90" y="264"/>
                  <a:pt x="88" y="265"/>
                  <a:pt x="86" y="266"/>
                </a:cubicBezTo>
                <a:cubicBezTo>
                  <a:pt x="82" y="269"/>
                  <a:pt x="77" y="273"/>
                  <a:pt x="73" y="277"/>
                </a:cubicBezTo>
                <a:lnTo>
                  <a:pt x="74" y="277"/>
                </a:lnTo>
                <a:close/>
                <a:moveTo>
                  <a:pt x="94" y="261"/>
                </a:moveTo>
                <a:cubicBezTo>
                  <a:pt x="89" y="264"/>
                  <a:pt x="89" y="264"/>
                  <a:pt x="89" y="264"/>
                </a:cubicBezTo>
                <a:cubicBezTo>
                  <a:pt x="86" y="266"/>
                  <a:pt x="86" y="266"/>
                  <a:pt x="86" y="266"/>
                </a:cubicBezTo>
                <a:cubicBezTo>
                  <a:pt x="88" y="265"/>
                  <a:pt x="90" y="264"/>
                  <a:pt x="91" y="263"/>
                </a:cubicBezTo>
                <a:lnTo>
                  <a:pt x="94" y="261"/>
                </a:lnTo>
                <a:close/>
                <a:moveTo>
                  <a:pt x="92" y="279"/>
                </a:moveTo>
                <a:cubicBezTo>
                  <a:pt x="96" y="276"/>
                  <a:pt x="96" y="276"/>
                  <a:pt x="96" y="276"/>
                </a:cubicBezTo>
                <a:cubicBezTo>
                  <a:pt x="98" y="274"/>
                  <a:pt x="99" y="273"/>
                  <a:pt x="100" y="271"/>
                </a:cubicBezTo>
                <a:cubicBezTo>
                  <a:pt x="97" y="274"/>
                  <a:pt x="94" y="276"/>
                  <a:pt x="91" y="279"/>
                </a:cubicBezTo>
                <a:lnTo>
                  <a:pt x="92" y="279"/>
                </a:lnTo>
                <a:close/>
                <a:moveTo>
                  <a:pt x="99" y="273"/>
                </a:moveTo>
                <a:cubicBezTo>
                  <a:pt x="101" y="272"/>
                  <a:pt x="102" y="270"/>
                  <a:pt x="104" y="268"/>
                </a:cubicBezTo>
                <a:cubicBezTo>
                  <a:pt x="100" y="271"/>
                  <a:pt x="100" y="271"/>
                  <a:pt x="100" y="271"/>
                </a:cubicBezTo>
                <a:cubicBezTo>
                  <a:pt x="99" y="273"/>
                  <a:pt x="98" y="274"/>
                  <a:pt x="96" y="276"/>
                </a:cubicBezTo>
                <a:lnTo>
                  <a:pt x="99" y="273"/>
                </a:lnTo>
                <a:close/>
                <a:moveTo>
                  <a:pt x="89" y="279"/>
                </a:moveTo>
                <a:cubicBezTo>
                  <a:pt x="94" y="275"/>
                  <a:pt x="98" y="271"/>
                  <a:pt x="103" y="268"/>
                </a:cubicBezTo>
                <a:cubicBezTo>
                  <a:pt x="104" y="267"/>
                  <a:pt x="105" y="266"/>
                  <a:pt x="105" y="265"/>
                </a:cubicBezTo>
                <a:cubicBezTo>
                  <a:pt x="99" y="269"/>
                  <a:pt x="93" y="274"/>
                  <a:pt x="88" y="279"/>
                </a:cubicBezTo>
                <a:lnTo>
                  <a:pt x="89" y="279"/>
                </a:lnTo>
                <a:close/>
                <a:moveTo>
                  <a:pt x="105" y="266"/>
                </a:moveTo>
                <a:cubicBezTo>
                  <a:pt x="107" y="263"/>
                  <a:pt x="107" y="263"/>
                  <a:pt x="107" y="263"/>
                </a:cubicBezTo>
                <a:cubicBezTo>
                  <a:pt x="105" y="265"/>
                  <a:pt x="105" y="265"/>
                  <a:pt x="105" y="265"/>
                </a:cubicBezTo>
                <a:cubicBezTo>
                  <a:pt x="105" y="266"/>
                  <a:pt x="104" y="267"/>
                  <a:pt x="103" y="268"/>
                </a:cubicBezTo>
                <a:lnTo>
                  <a:pt x="105" y="266"/>
                </a:lnTo>
                <a:close/>
                <a:moveTo>
                  <a:pt x="86" y="278"/>
                </a:moveTo>
                <a:cubicBezTo>
                  <a:pt x="93" y="273"/>
                  <a:pt x="100" y="267"/>
                  <a:pt x="107" y="263"/>
                </a:cubicBezTo>
                <a:cubicBezTo>
                  <a:pt x="107" y="262"/>
                  <a:pt x="107" y="261"/>
                  <a:pt x="108" y="261"/>
                </a:cubicBezTo>
                <a:cubicBezTo>
                  <a:pt x="100" y="266"/>
                  <a:pt x="92" y="272"/>
                  <a:pt x="85" y="278"/>
                </a:cubicBezTo>
                <a:lnTo>
                  <a:pt x="86" y="278"/>
                </a:lnTo>
                <a:close/>
                <a:moveTo>
                  <a:pt x="108" y="262"/>
                </a:moveTo>
                <a:cubicBezTo>
                  <a:pt x="109" y="260"/>
                  <a:pt x="109" y="260"/>
                  <a:pt x="109" y="260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07" y="261"/>
                  <a:pt x="107" y="262"/>
                  <a:pt x="107" y="263"/>
                </a:cubicBezTo>
                <a:lnTo>
                  <a:pt x="108" y="262"/>
                </a:lnTo>
                <a:close/>
                <a:moveTo>
                  <a:pt x="47" y="236"/>
                </a:moveTo>
                <a:cubicBezTo>
                  <a:pt x="48" y="237"/>
                  <a:pt x="48" y="237"/>
                  <a:pt x="48" y="237"/>
                </a:cubicBezTo>
                <a:cubicBezTo>
                  <a:pt x="46" y="236"/>
                  <a:pt x="46" y="236"/>
                  <a:pt x="46" y="236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34"/>
                  <a:pt x="44" y="234"/>
                  <a:pt x="43" y="233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2" y="233"/>
                  <a:pt x="42" y="233"/>
                  <a:pt x="42" y="233"/>
                </a:cubicBezTo>
                <a:cubicBezTo>
                  <a:pt x="42" y="232"/>
                  <a:pt x="42" y="232"/>
                  <a:pt x="42" y="232"/>
                </a:cubicBezTo>
                <a:cubicBezTo>
                  <a:pt x="41" y="231"/>
                  <a:pt x="40" y="230"/>
                  <a:pt x="39" y="229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27"/>
                  <a:pt x="37" y="227"/>
                  <a:pt x="37" y="227"/>
                </a:cubicBezTo>
                <a:cubicBezTo>
                  <a:pt x="36" y="224"/>
                  <a:pt x="36" y="224"/>
                  <a:pt x="36" y="224"/>
                </a:cubicBezTo>
                <a:cubicBezTo>
                  <a:pt x="35" y="222"/>
                  <a:pt x="34" y="219"/>
                  <a:pt x="33" y="216"/>
                </a:cubicBezTo>
                <a:cubicBezTo>
                  <a:pt x="31" y="216"/>
                  <a:pt x="31" y="216"/>
                  <a:pt x="31" y="216"/>
                </a:cubicBezTo>
                <a:cubicBezTo>
                  <a:pt x="35" y="229"/>
                  <a:pt x="43" y="237"/>
                  <a:pt x="49" y="238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48" y="236"/>
                  <a:pt x="48" y="236"/>
                  <a:pt x="47" y="236"/>
                </a:cubicBezTo>
                <a:close/>
                <a:moveTo>
                  <a:pt x="52" y="226"/>
                </a:moveTo>
                <a:cubicBezTo>
                  <a:pt x="51" y="223"/>
                  <a:pt x="51" y="223"/>
                  <a:pt x="51" y="223"/>
                </a:cubicBezTo>
                <a:cubicBezTo>
                  <a:pt x="51" y="224"/>
                  <a:pt x="51" y="226"/>
                  <a:pt x="51" y="227"/>
                </a:cubicBezTo>
                <a:cubicBezTo>
                  <a:pt x="52" y="228"/>
                  <a:pt x="52" y="228"/>
                  <a:pt x="52" y="228"/>
                </a:cubicBezTo>
                <a:cubicBezTo>
                  <a:pt x="52" y="232"/>
                  <a:pt x="52" y="232"/>
                  <a:pt x="52" y="232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51" y="231"/>
                  <a:pt x="51" y="231"/>
                  <a:pt x="51" y="232"/>
                </a:cubicBezTo>
                <a:cubicBezTo>
                  <a:pt x="51" y="233"/>
                  <a:pt x="51" y="233"/>
                  <a:pt x="51" y="233"/>
                </a:cubicBezTo>
                <a:cubicBezTo>
                  <a:pt x="51" y="235"/>
                  <a:pt x="51" y="235"/>
                  <a:pt x="51" y="235"/>
                </a:cubicBezTo>
                <a:cubicBezTo>
                  <a:pt x="50" y="234"/>
                  <a:pt x="50" y="234"/>
                  <a:pt x="50" y="234"/>
                </a:cubicBezTo>
                <a:cubicBezTo>
                  <a:pt x="50" y="235"/>
                  <a:pt x="50" y="235"/>
                  <a:pt x="50" y="236"/>
                </a:cubicBezTo>
                <a:cubicBezTo>
                  <a:pt x="50" y="237"/>
                  <a:pt x="50" y="237"/>
                  <a:pt x="50" y="237"/>
                </a:cubicBezTo>
                <a:cubicBezTo>
                  <a:pt x="51" y="236"/>
                  <a:pt x="52" y="235"/>
                  <a:pt x="52" y="234"/>
                </a:cubicBezTo>
                <a:cubicBezTo>
                  <a:pt x="52" y="234"/>
                  <a:pt x="52" y="234"/>
                  <a:pt x="52" y="234"/>
                </a:cubicBezTo>
                <a:cubicBezTo>
                  <a:pt x="53" y="231"/>
                  <a:pt x="53" y="227"/>
                  <a:pt x="52" y="222"/>
                </a:cubicBezTo>
                <a:cubicBezTo>
                  <a:pt x="52" y="222"/>
                  <a:pt x="52" y="222"/>
                  <a:pt x="52" y="222"/>
                </a:cubicBezTo>
                <a:lnTo>
                  <a:pt x="52" y="226"/>
                </a:lnTo>
                <a:close/>
                <a:moveTo>
                  <a:pt x="50" y="237"/>
                </a:moveTo>
                <a:cubicBezTo>
                  <a:pt x="50" y="238"/>
                  <a:pt x="50" y="238"/>
                  <a:pt x="50" y="238"/>
                </a:cubicBezTo>
                <a:cubicBezTo>
                  <a:pt x="50" y="238"/>
                  <a:pt x="50" y="238"/>
                  <a:pt x="50" y="238"/>
                </a:cubicBezTo>
                <a:cubicBezTo>
                  <a:pt x="50" y="238"/>
                  <a:pt x="50" y="238"/>
                  <a:pt x="50" y="238"/>
                </a:cubicBezTo>
                <a:cubicBezTo>
                  <a:pt x="49" y="238"/>
                  <a:pt x="49" y="238"/>
                  <a:pt x="49" y="238"/>
                </a:cubicBezTo>
                <a:cubicBezTo>
                  <a:pt x="51" y="243"/>
                  <a:pt x="53" y="247"/>
                  <a:pt x="56" y="251"/>
                </a:cubicBezTo>
                <a:cubicBezTo>
                  <a:pt x="56" y="250"/>
                  <a:pt x="56" y="250"/>
                  <a:pt x="56" y="250"/>
                </a:cubicBezTo>
                <a:cubicBezTo>
                  <a:pt x="54" y="246"/>
                  <a:pt x="52" y="242"/>
                  <a:pt x="50" y="237"/>
                </a:cubicBezTo>
                <a:close/>
                <a:moveTo>
                  <a:pt x="42" y="219"/>
                </a:moveTo>
                <a:cubicBezTo>
                  <a:pt x="44" y="225"/>
                  <a:pt x="46" y="231"/>
                  <a:pt x="49" y="236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49" y="236"/>
                  <a:pt x="49" y="236"/>
                  <a:pt x="50" y="236"/>
                </a:cubicBezTo>
                <a:cubicBezTo>
                  <a:pt x="47" y="230"/>
                  <a:pt x="45" y="225"/>
                  <a:pt x="43" y="220"/>
                </a:cubicBezTo>
                <a:lnTo>
                  <a:pt x="42" y="219"/>
                </a:lnTo>
                <a:close/>
                <a:moveTo>
                  <a:pt x="50" y="238"/>
                </a:moveTo>
                <a:cubicBezTo>
                  <a:pt x="50" y="238"/>
                  <a:pt x="50" y="238"/>
                  <a:pt x="50" y="238"/>
                </a:cubicBezTo>
                <a:cubicBezTo>
                  <a:pt x="50" y="237"/>
                  <a:pt x="50" y="237"/>
                  <a:pt x="50" y="237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49" y="238"/>
                  <a:pt x="49" y="238"/>
                  <a:pt x="49" y="238"/>
                </a:cubicBezTo>
                <a:cubicBezTo>
                  <a:pt x="50" y="238"/>
                  <a:pt x="50" y="238"/>
                  <a:pt x="50" y="238"/>
                </a:cubicBezTo>
                <a:close/>
                <a:moveTo>
                  <a:pt x="45" y="220"/>
                </a:moveTo>
                <a:cubicBezTo>
                  <a:pt x="47" y="225"/>
                  <a:pt x="48" y="229"/>
                  <a:pt x="50" y="234"/>
                </a:cubicBezTo>
                <a:cubicBezTo>
                  <a:pt x="50" y="233"/>
                  <a:pt x="50" y="233"/>
                  <a:pt x="50" y="233"/>
                </a:cubicBezTo>
                <a:cubicBezTo>
                  <a:pt x="51" y="233"/>
                  <a:pt x="51" y="233"/>
                  <a:pt x="51" y="232"/>
                </a:cubicBezTo>
                <a:cubicBezTo>
                  <a:pt x="49" y="228"/>
                  <a:pt x="48" y="224"/>
                  <a:pt x="46" y="220"/>
                </a:cubicBezTo>
                <a:lnTo>
                  <a:pt x="45" y="220"/>
                </a:lnTo>
                <a:close/>
                <a:moveTo>
                  <a:pt x="50" y="234"/>
                </a:moveTo>
                <a:cubicBezTo>
                  <a:pt x="51" y="235"/>
                  <a:pt x="51" y="235"/>
                  <a:pt x="51" y="235"/>
                </a:cubicBezTo>
                <a:cubicBezTo>
                  <a:pt x="51" y="233"/>
                  <a:pt x="51" y="233"/>
                  <a:pt x="51" y="233"/>
                </a:cubicBezTo>
                <a:cubicBezTo>
                  <a:pt x="51" y="232"/>
                  <a:pt x="51" y="232"/>
                  <a:pt x="51" y="232"/>
                </a:cubicBezTo>
                <a:cubicBezTo>
                  <a:pt x="51" y="233"/>
                  <a:pt x="51" y="233"/>
                  <a:pt x="50" y="233"/>
                </a:cubicBezTo>
                <a:lnTo>
                  <a:pt x="50" y="234"/>
                </a:lnTo>
                <a:close/>
                <a:moveTo>
                  <a:pt x="48" y="221"/>
                </a:moveTo>
                <a:cubicBezTo>
                  <a:pt x="49" y="224"/>
                  <a:pt x="50" y="227"/>
                  <a:pt x="51" y="230"/>
                </a:cubicBezTo>
                <a:cubicBezTo>
                  <a:pt x="51" y="229"/>
                  <a:pt x="51" y="228"/>
                  <a:pt x="51" y="227"/>
                </a:cubicBezTo>
                <a:cubicBezTo>
                  <a:pt x="49" y="221"/>
                  <a:pt x="49" y="221"/>
                  <a:pt x="49" y="221"/>
                </a:cubicBezTo>
                <a:lnTo>
                  <a:pt x="48" y="221"/>
                </a:lnTo>
                <a:close/>
                <a:moveTo>
                  <a:pt x="52" y="232"/>
                </a:moveTo>
                <a:cubicBezTo>
                  <a:pt x="52" y="228"/>
                  <a:pt x="52" y="228"/>
                  <a:pt x="52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8"/>
                  <a:pt x="51" y="229"/>
                  <a:pt x="51" y="230"/>
                </a:cubicBezTo>
                <a:lnTo>
                  <a:pt x="52" y="232"/>
                </a:lnTo>
                <a:close/>
                <a:moveTo>
                  <a:pt x="51" y="222"/>
                </a:moveTo>
                <a:cubicBezTo>
                  <a:pt x="51" y="223"/>
                  <a:pt x="51" y="223"/>
                  <a:pt x="51" y="223"/>
                </a:cubicBezTo>
                <a:cubicBezTo>
                  <a:pt x="51" y="222"/>
                  <a:pt x="51" y="222"/>
                  <a:pt x="51" y="222"/>
                </a:cubicBezTo>
                <a:close/>
                <a:moveTo>
                  <a:pt x="51" y="223"/>
                </a:moveTo>
                <a:cubicBezTo>
                  <a:pt x="52" y="226"/>
                  <a:pt x="52" y="226"/>
                  <a:pt x="52" y="226"/>
                </a:cubicBezTo>
                <a:cubicBezTo>
                  <a:pt x="52" y="222"/>
                  <a:pt x="52" y="222"/>
                  <a:pt x="52" y="222"/>
                </a:cubicBezTo>
                <a:cubicBezTo>
                  <a:pt x="51" y="222"/>
                  <a:pt x="51" y="222"/>
                  <a:pt x="51" y="222"/>
                </a:cubicBezTo>
                <a:lnTo>
                  <a:pt x="51" y="223"/>
                </a:lnTo>
                <a:close/>
                <a:moveTo>
                  <a:pt x="34" y="217"/>
                </a:moveTo>
                <a:cubicBezTo>
                  <a:pt x="35" y="219"/>
                  <a:pt x="35" y="222"/>
                  <a:pt x="36" y="224"/>
                </a:cubicBezTo>
                <a:cubicBezTo>
                  <a:pt x="37" y="226"/>
                  <a:pt x="38" y="227"/>
                  <a:pt x="39" y="229"/>
                </a:cubicBezTo>
                <a:cubicBezTo>
                  <a:pt x="38" y="225"/>
                  <a:pt x="36" y="221"/>
                  <a:pt x="35" y="217"/>
                </a:cubicBezTo>
                <a:lnTo>
                  <a:pt x="34" y="217"/>
                </a:lnTo>
                <a:close/>
                <a:moveTo>
                  <a:pt x="37" y="227"/>
                </a:moveTo>
                <a:cubicBezTo>
                  <a:pt x="40" y="232"/>
                  <a:pt x="40" y="232"/>
                  <a:pt x="40" y="232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27"/>
                  <a:pt x="37" y="226"/>
                  <a:pt x="36" y="224"/>
                </a:cubicBezTo>
                <a:lnTo>
                  <a:pt x="37" y="227"/>
                </a:lnTo>
                <a:close/>
                <a:moveTo>
                  <a:pt x="37" y="217"/>
                </a:moveTo>
                <a:cubicBezTo>
                  <a:pt x="38" y="222"/>
                  <a:pt x="40" y="227"/>
                  <a:pt x="42" y="232"/>
                </a:cubicBezTo>
                <a:cubicBezTo>
                  <a:pt x="42" y="232"/>
                  <a:pt x="43" y="233"/>
                  <a:pt x="43" y="233"/>
                </a:cubicBezTo>
                <a:cubicBezTo>
                  <a:pt x="41" y="228"/>
                  <a:pt x="40" y="223"/>
                  <a:pt x="38" y="218"/>
                </a:cubicBezTo>
                <a:lnTo>
                  <a:pt x="37" y="217"/>
                </a:lnTo>
                <a:close/>
                <a:moveTo>
                  <a:pt x="42" y="233"/>
                </a:moveTo>
                <a:cubicBezTo>
                  <a:pt x="44" y="235"/>
                  <a:pt x="44" y="235"/>
                  <a:pt x="44" y="235"/>
                </a:cubicBezTo>
                <a:cubicBezTo>
                  <a:pt x="43" y="233"/>
                  <a:pt x="43" y="233"/>
                  <a:pt x="43" y="233"/>
                </a:cubicBezTo>
                <a:cubicBezTo>
                  <a:pt x="43" y="233"/>
                  <a:pt x="42" y="232"/>
                  <a:pt x="42" y="232"/>
                </a:cubicBezTo>
                <a:lnTo>
                  <a:pt x="42" y="233"/>
                </a:lnTo>
                <a:close/>
                <a:moveTo>
                  <a:pt x="39" y="218"/>
                </a:moveTo>
                <a:cubicBezTo>
                  <a:pt x="41" y="224"/>
                  <a:pt x="43" y="229"/>
                  <a:pt x="45" y="235"/>
                </a:cubicBezTo>
                <a:cubicBezTo>
                  <a:pt x="46" y="235"/>
                  <a:pt x="46" y="235"/>
                  <a:pt x="47" y="236"/>
                </a:cubicBezTo>
                <a:cubicBezTo>
                  <a:pt x="45" y="230"/>
                  <a:pt x="43" y="224"/>
                  <a:pt x="41" y="219"/>
                </a:cubicBezTo>
                <a:lnTo>
                  <a:pt x="39" y="218"/>
                </a:lnTo>
                <a:close/>
                <a:moveTo>
                  <a:pt x="46" y="236"/>
                </a:moveTo>
                <a:cubicBezTo>
                  <a:pt x="48" y="237"/>
                  <a:pt x="48" y="237"/>
                  <a:pt x="48" y="237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6" y="235"/>
                  <a:pt x="46" y="235"/>
                  <a:pt x="45" y="235"/>
                </a:cubicBezTo>
                <a:lnTo>
                  <a:pt x="46" y="236"/>
                </a:lnTo>
                <a:close/>
                <a:moveTo>
                  <a:pt x="96" y="241"/>
                </a:moveTo>
                <a:cubicBezTo>
                  <a:pt x="93" y="243"/>
                  <a:pt x="90" y="244"/>
                  <a:pt x="87" y="246"/>
                </a:cubicBezTo>
                <a:cubicBezTo>
                  <a:pt x="85" y="247"/>
                  <a:pt x="85" y="247"/>
                  <a:pt x="85" y="247"/>
                </a:cubicBezTo>
                <a:cubicBezTo>
                  <a:pt x="80" y="249"/>
                  <a:pt x="80" y="249"/>
                  <a:pt x="80" y="249"/>
                </a:cubicBezTo>
                <a:cubicBezTo>
                  <a:pt x="83" y="248"/>
                  <a:pt x="83" y="248"/>
                  <a:pt x="83" y="248"/>
                </a:cubicBezTo>
                <a:cubicBezTo>
                  <a:pt x="81" y="248"/>
                  <a:pt x="80" y="248"/>
                  <a:pt x="79" y="249"/>
                </a:cubicBezTo>
                <a:cubicBezTo>
                  <a:pt x="78" y="250"/>
                  <a:pt x="78" y="250"/>
                  <a:pt x="78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7" y="249"/>
                  <a:pt x="77" y="249"/>
                  <a:pt x="77" y="249"/>
                </a:cubicBezTo>
                <a:cubicBezTo>
                  <a:pt x="76" y="249"/>
                  <a:pt x="75" y="249"/>
                  <a:pt x="74" y="250"/>
                </a:cubicBezTo>
                <a:cubicBezTo>
                  <a:pt x="73" y="250"/>
                  <a:pt x="73" y="250"/>
                  <a:pt x="73" y="250"/>
                </a:cubicBezTo>
                <a:cubicBezTo>
                  <a:pt x="71" y="250"/>
                  <a:pt x="71" y="250"/>
                  <a:pt x="71" y="250"/>
                </a:cubicBezTo>
                <a:cubicBezTo>
                  <a:pt x="72" y="250"/>
                  <a:pt x="72" y="250"/>
                  <a:pt x="72" y="250"/>
                </a:cubicBezTo>
                <a:cubicBezTo>
                  <a:pt x="72" y="250"/>
                  <a:pt x="71" y="249"/>
                  <a:pt x="71" y="249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76" y="253"/>
                  <a:pt x="86" y="249"/>
                  <a:pt x="97" y="242"/>
                </a:cubicBezTo>
                <a:cubicBezTo>
                  <a:pt x="99" y="241"/>
                  <a:pt x="101" y="240"/>
                  <a:pt x="103" y="238"/>
                </a:cubicBezTo>
                <a:cubicBezTo>
                  <a:pt x="101" y="238"/>
                  <a:pt x="101" y="238"/>
                  <a:pt x="101" y="238"/>
                </a:cubicBezTo>
                <a:cubicBezTo>
                  <a:pt x="100" y="239"/>
                  <a:pt x="98" y="240"/>
                  <a:pt x="96" y="241"/>
                </a:cubicBezTo>
                <a:close/>
                <a:moveTo>
                  <a:pt x="69" y="250"/>
                </a:moveTo>
                <a:cubicBezTo>
                  <a:pt x="70" y="248"/>
                  <a:pt x="70" y="248"/>
                  <a:pt x="70" y="248"/>
                </a:cubicBezTo>
                <a:cubicBezTo>
                  <a:pt x="70" y="248"/>
                  <a:pt x="70" y="247"/>
                  <a:pt x="70" y="247"/>
                </a:cubicBezTo>
                <a:cubicBezTo>
                  <a:pt x="69" y="248"/>
                  <a:pt x="69" y="248"/>
                  <a:pt x="69" y="248"/>
                </a:cubicBezTo>
                <a:cubicBezTo>
                  <a:pt x="70" y="246"/>
                  <a:pt x="70" y="246"/>
                  <a:pt x="70" y="246"/>
                </a:cubicBezTo>
                <a:cubicBezTo>
                  <a:pt x="71" y="245"/>
                  <a:pt x="71" y="245"/>
                  <a:pt x="71" y="245"/>
                </a:cubicBezTo>
                <a:cubicBezTo>
                  <a:pt x="71" y="245"/>
                  <a:pt x="71" y="244"/>
                  <a:pt x="72" y="243"/>
                </a:cubicBezTo>
                <a:cubicBezTo>
                  <a:pt x="70" y="244"/>
                  <a:pt x="70" y="244"/>
                  <a:pt x="70" y="244"/>
                </a:cubicBezTo>
                <a:cubicBezTo>
                  <a:pt x="72" y="242"/>
                  <a:pt x="72" y="242"/>
                  <a:pt x="72" y="242"/>
                </a:cubicBezTo>
                <a:cubicBezTo>
                  <a:pt x="73" y="241"/>
                  <a:pt x="73" y="241"/>
                  <a:pt x="73" y="241"/>
                </a:cubicBezTo>
                <a:cubicBezTo>
                  <a:pt x="73" y="240"/>
                  <a:pt x="74" y="239"/>
                  <a:pt x="75" y="238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5" y="236"/>
                  <a:pt x="75" y="236"/>
                  <a:pt x="75" y="23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9" y="233"/>
                  <a:pt x="80" y="233"/>
                  <a:pt x="82" y="232"/>
                </a:cubicBezTo>
                <a:cubicBezTo>
                  <a:pt x="80" y="231"/>
                  <a:pt x="80" y="231"/>
                  <a:pt x="80" y="231"/>
                </a:cubicBezTo>
                <a:cubicBezTo>
                  <a:pt x="72" y="237"/>
                  <a:pt x="68" y="244"/>
                  <a:pt x="69" y="250"/>
                </a:cubicBezTo>
                <a:close/>
                <a:moveTo>
                  <a:pt x="71" y="249"/>
                </a:moveTo>
                <a:cubicBezTo>
                  <a:pt x="78" y="244"/>
                  <a:pt x="85" y="239"/>
                  <a:pt x="92" y="235"/>
                </a:cubicBezTo>
                <a:cubicBezTo>
                  <a:pt x="91" y="234"/>
                  <a:pt x="91" y="234"/>
                  <a:pt x="91" y="234"/>
                </a:cubicBezTo>
                <a:cubicBezTo>
                  <a:pt x="84" y="239"/>
                  <a:pt x="77" y="243"/>
                  <a:pt x="70" y="248"/>
                </a:cubicBezTo>
                <a:cubicBezTo>
                  <a:pt x="70" y="249"/>
                  <a:pt x="70" y="249"/>
                  <a:pt x="70" y="249"/>
                </a:cubicBezTo>
                <a:cubicBezTo>
                  <a:pt x="70" y="249"/>
                  <a:pt x="71" y="249"/>
                  <a:pt x="71" y="249"/>
                </a:cubicBezTo>
                <a:close/>
                <a:moveTo>
                  <a:pt x="69" y="250"/>
                </a:moveTo>
                <a:cubicBezTo>
                  <a:pt x="69" y="250"/>
                  <a:pt x="69" y="250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65" y="252"/>
                  <a:pt x="62" y="255"/>
                  <a:pt x="59" y="258"/>
                </a:cubicBezTo>
                <a:cubicBezTo>
                  <a:pt x="58" y="260"/>
                  <a:pt x="58" y="260"/>
                  <a:pt x="58" y="260"/>
                </a:cubicBezTo>
                <a:cubicBezTo>
                  <a:pt x="62" y="256"/>
                  <a:pt x="66" y="253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lose/>
                <a:moveTo>
                  <a:pt x="70" y="249"/>
                </a:moveTo>
                <a:cubicBezTo>
                  <a:pt x="70" y="249"/>
                  <a:pt x="70" y="249"/>
                  <a:pt x="70" y="248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69" y="250"/>
                  <a:pt x="69" y="250"/>
                  <a:pt x="69" y="250"/>
                </a:cubicBezTo>
                <a:cubicBezTo>
                  <a:pt x="71" y="249"/>
                  <a:pt x="71" y="249"/>
                  <a:pt x="71" y="249"/>
                </a:cubicBezTo>
                <a:cubicBezTo>
                  <a:pt x="71" y="249"/>
                  <a:pt x="70" y="249"/>
                  <a:pt x="70" y="249"/>
                </a:cubicBezTo>
                <a:close/>
                <a:moveTo>
                  <a:pt x="88" y="234"/>
                </a:moveTo>
                <a:cubicBezTo>
                  <a:pt x="82" y="237"/>
                  <a:pt x="76" y="241"/>
                  <a:pt x="71" y="245"/>
                </a:cubicBezTo>
                <a:cubicBezTo>
                  <a:pt x="71" y="246"/>
                  <a:pt x="70" y="246"/>
                  <a:pt x="70" y="246"/>
                </a:cubicBezTo>
                <a:cubicBezTo>
                  <a:pt x="70" y="247"/>
                  <a:pt x="70" y="247"/>
                  <a:pt x="70" y="247"/>
                </a:cubicBezTo>
                <a:cubicBezTo>
                  <a:pt x="76" y="242"/>
                  <a:pt x="83" y="238"/>
                  <a:pt x="89" y="234"/>
                </a:cubicBezTo>
                <a:lnTo>
                  <a:pt x="88" y="234"/>
                </a:lnTo>
                <a:close/>
                <a:moveTo>
                  <a:pt x="71" y="245"/>
                </a:moveTo>
                <a:cubicBezTo>
                  <a:pt x="70" y="246"/>
                  <a:pt x="70" y="246"/>
                  <a:pt x="70" y="246"/>
                </a:cubicBezTo>
                <a:cubicBezTo>
                  <a:pt x="69" y="248"/>
                  <a:pt x="69" y="248"/>
                  <a:pt x="69" y="248"/>
                </a:cubicBezTo>
                <a:cubicBezTo>
                  <a:pt x="70" y="247"/>
                  <a:pt x="70" y="247"/>
                  <a:pt x="70" y="247"/>
                </a:cubicBezTo>
                <a:cubicBezTo>
                  <a:pt x="70" y="246"/>
                  <a:pt x="70" y="246"/>
                  <a:pt x="70" y="246"/>
                </a:cubicBezTo>
                <a:cubicBezTo>
                  <a:pt x="70" y="246"/>
                  <a:pt x="71" y="246"/>
                  <a:pt x="71" y="245"/>
                </a:cubicBezTo>
                <a:close/>
                <a:moveTo>
                  <a:pt x="85" y="233"/>
                </a:moveTo>
                <a:cubicBezTo>
                  <a:pt x="81" y="235"/>
                  <a:pt x="77" y="238"/>
                  <a:pt x="73" y="241"/>
                </a:cubicBezTo>
                <a:cubicBezTo>
                  <a:pt x="72" y="242"/>
                  <a:pt x="72" y="242"/>
                  <a:pt x="72" y="243"/>
                </a:cubicBezTo>
                <a:cubicBezTo>
                  <a:pt x="76" y="239"/>
                  <a:pt x="81" y="236"/>
                  <a:pt x="87" y="233"/>
                </a:cubicBezTo>
                <a:lnTo>
                  <a:pt x="85" y="233"/>
                </a:lnTo>
                <a:close/>
                <a:moveTo>
                  <a:pt x="72" y="242"/>
                </a:moveTo>
                <a:cubicBezTo>
                  <a:pt x="70" y="244"/>
                  <a:pt x="70" y="244"/>
                  <a:pt x="70" y="244"/>
                </a:cubicBezTo>
                <a:cubicBezTo>
                  <a:pt x="72" y="243"/>
                  <a:pt x="72" y="243"/>
                  <a:pt x="72" y="243"/>
                </a:cubicBezTo>
                <a:cubicBezTo>
                  <a:pt x="72" y="242"/>
                  <a:pt x="72" y="242"/>
                  <a:pt x="73" y="241"/>
                </a:cubicBezTo>
                <a:lnTo>
                  <a:pt x="72" y="242"/>
                </a:lnTo>
                <a:close/>
                <a:moveTo>
                  <a:pt x="82" y="232"/>
                </a:moveTo>
                <a:cubicBezTo>
                  <a:pt x="78" y="234"/>
                  <a:pt x="78" y="234"/>
                  <a:pt x="78" y="234"/>
                </a:cubicBezTo>
                <a:cubicBezTo>
                  <a:pt x="77" y="236"/>
                  <a:pt x="76" y="237"/>
                  <a:pt x="75" y="238"/>
                </a:cubicBezTo>
                <a:cubicBezTo>
                  <a:pt x="78" y="236"/>
                  <a:pt x="81" y="234"/>
                  <a:pt x="84" y="232"/>
                </a:cubicBezTo>
                <a:lnTo>
                  <a:pt x="82" y="232"/>
                </a:lnTo>
                <a:close/>
                <a:moveTo>
                  <a:pt x="75" y="236"/>
                </a:moveTo>
                <a:cubicBezTo>
                  <a:pt x="72" y="240"/>
                  <a:pt x="72" y="240"/>
                  <a:pt x="72" y="240"/>
                </a:cubicBezTo>
                <a:cubicBezTo>
                  <a:pt x="75" y="238"/>
                  <a:pt x="75" y="238"/>
                  <a:pt x="75" y="238"/>
                </a:cubicBezTo>
                <a:cubicBezTo>
                  <a:pt x="76" y="237"/>
                  <a:pt x="77" y="236"/>
                  <a:pt x="78" y="234"/>
                </a:cubicBezTo>
                <a:lnTo>
                  <a:pt x="75" y="236"/>
                </a:lnTo>
                <a:close/>
                <a:moveTo>
                  <a:pt x="99" y="237"/>
                </a:moveTo>
                <a:cubicBezTo>
                  <a:pt x="94" y="240"/>
                  <a:pt x="88" y="244"/>
                  <a:pt x="83" y="248"/>
                </a:cubicBezTo>
                <a:cubicBezTo>
                  <a:pt x="84" y="247"/>
                  <a:pt x="86" y="247"/>
                  <a:pt x="87" y="246"/>
                </a:cubicBezTo>
                <a:cubicBezTo>
                  <a:pt x="92" y="243"/>
                  <a:pt x="96" y="240"/>
                  <a:pt x="101" y="237"/>
                </a:cubicBezTo>
                <a:lnTo>
                  <a:pt x="99" y="237"/>
                </a:lnTo>
                <a:close/>
                <a:moveTo>
                  <a:pt x="80" y="249"/>
                </a:moveTo>
                <a:cubicBezTo>
                  <a:pt x="85" y="247"/>
                  <a:pt x="85" y="247"/>
                  <a:pt x="85" y="247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86" y="247"/>
                  <a:pt x="84" y="247"/>
                  <a:pt x="83" y="248"/>
                </a:cubicBezTo>
                <a:lnTo>
                  <a:pt x="80" y="249"/>
                </a:lnTo>
                <a:close/>
                <a:moveTo>
                  <a:pt x="96" y="236"/>
                </a:moveTo>
                <a:cubicBezTo>
                  <a:pt x="90" y="240"/>
                  <a:pt x="83" y="244"/>
                  <a:pt x="77" y="249"/>
                </a:cubicBezTo>
                <a:cubicBezTo>
                  <a:pt x="77" y="249"/>
                  <a:pt x="78" y="249"/>
                  <a:pt x="79" y="249"/>
                </a:cubicBezTo>
                <a:cubicBezTo>
                  <a:pt x="85" y="244"/>
                  <a:pt x="91" y="240"/>
                  <a:pt x="98" y="237"/>
                </a:cubicBezTo>
                <a:lnTo>
                  <a:pt x="96" y="236"/>
                </a:lnTo>
                <a:close/>
                <a:moveTo>
                  <a:pt x="75" y="250"/>
                </a:moveTo>
                <a:cubicBezTo>
                  <a:pt x="78" y="250"/>
                  <a:pt x="78" y="250"/>
                  <a:pt x="78" y="250"/>
                </a:cubicBezTo>
                <a:cubicBezTo>
                  <a:pt x="79" y="249"/>
                  <a:pt x="79" y="249"/>
                  <a:pt x="79" y="249"/>
                </a:cubicBezTo>
                <a:cubicBezTo>
                  <a:pt x="78" y="249"/>
                  <a:pt x="77" y="249"/>
                  <a:pt x="77" y="249"/>
                </a:cubicBezTo>
                <a:lnTo>
                  <a:pt x="75" y="250"/>
                </a:lnTo>
                <a:close/>
                <a:moveTo>
                  <a:pt x="94" y="235"/>
                </a:moveTo>
                <a:cubicBezTo>
                  <a:pt x="86" y="240"/>
                  <a:pt x="79" y="244"/>
                  <a:pt x="72" y="250"/>
                </a:cubicBezTo>
                <a:cubicBezTo>
                  <a:pt x="73" y="250"/>
                  <a:pt x="74" y="250"/>
                  <a:pt x="74" y="250"/>
                </a:cubicBezTo>
                <a:cubicBezTo>
                  <a:pt x="81" y="244"/>
                  <a:pt x="88" y="240"/>
                  <a:pt x="95" y="236"/>
                </a:cubicBezTo>
                <a:lnTo>
                  <a:pt x="94" y="235"/>
                </a:lnTo>
                <a:close/>
                <a:moveTo>
                  <a:pt x="71" y="250"/>
                </a:moveTo>
                <a:cubicBezTo>
                  <a:pt x="73" y="250"/>
                  <a:pt x="73" y="250"/>
                  <a:pt x="73" y="250"/>
                </a:cubicBezTo>
                <a:cubicBezTo>
                  <a:pt x="74" y="250"/>
                  <a:pt x="74" y="250"/>
                  <a:pt x="74" y="250"/>
                </a:cubicBezTo>
                <a:cubicBezTo>
                  <a:pt x="74" y="250"/>
                  <a:pt x="73" y="250"/>
                  <a:pt x="72" y="250"/>
                </a:cubicBezTo>
                <a:lnTo>
                  <a:pt x="71" y="250"/>
                </a:lnTo>
                <a:close/>
                <a:moveTo>
                  <a:pt x="56" y="260"/>
                </a:moveTo>
                <a:cubicBezTo>
                  <a:pt x="59" y="258"/>
                  <a:pt x="59" y="258"/>
                  <a:pt x="59" y="258"/>
                </a:cubicBezTo>
                <a:cubicBezTo>
                  <a:pt x="60" y="247"/>
                  <a:pt x="63" y="237"/>
                  <a:pt x="66" y="227"/>
                </a:cubicBezTo>
                <a:cubicBezTo>
                  <a:pt x="62" y="225"/>
                  <a:pt x="62" y="225"/>
                  <a:pt x="62" y="225"/>
                </a:cubicBezTo>
                <a:cubicBezTo>
                  <a:pt x="60" y="233"/>
                  <a:pt x="58" y="241"/>
                  <a:pt x="56" y="250"/>
                </a:cubicBezTo>
                <a:cubicBezTo>
                  <a:pt x="58" y="253"/>
                  <a:pt x="58" y="253"/>
                  <a:pt x="58" y="253"/>
                </a:cubicBezTo>
                <a:cubicBezTo>
                  <a:pt x="57" y="254"/>
                  <a:pt x="57" y="254"/>
                  <a:pt x="57" y="254"/>
                </a:cubicBezTo>
                <a:cubicBezTo>
                  <a:pt x="56" y="251"/>
                  <a:pt x="56" y="251"/>
                  <a:pt x="56" y="251"/>
                </a:cubicBezTo>
                <a:cubicBezTo>
                  <a:pt x="54" y="259"/>
                  <a:pt x="53" y="267"/>
                  <a:pt x="52" y="275"/>
                </a:cubicBezTo>
                <a:cubicBezTo>
                  <a:pt x="56" y="275"/>
                  <a:pt x="56" y="275"/>
                  <a:pt x="56" y="275"/>
                </a:cubicBezTo>
                <a:cubicBezTo>
                  <a:pt x="57" y="270"/>
                  <a:pt x="57" y="265"/>
                  <a:pt x="58" y="260"/>
                </a:cubicBezTo>
                <a:cubicBezTo>
                  <a:pt x="56" y="262"/>
                  <a:pt x="56" y="262"/>
                  <a:pt x="56" y="262"/>
                </a:cubicBezTo>
                <a:lnTo>
                  <a:pt x="56" y="260"/>
                </a:lnTo>
                <a:close/>
                <a:moveTo>
                  <a:pt x="58" y="253"/>
                </a:moveTo>
                <a:cubicBezTo>
                  <a:pt x="56" y="250"/>
                  <a:pt x="56" y="250"/>
                  <a:pt x="56" y="250"/>
                </a:cubicBezTo>
                <a:cubicBezTo>
                  <a:pt x="56" y="251"/>
                  <a:pt x="56" y="251"/>
                  <a:pt x="56" y="251"/>
                </a:cubicBezTo>
                <a:cubicBezTo>
                  <a:pt x="57" y="254"/>
                  <a:pt x="57" y="254"/>
                  <a:pt x="57" y="254"/>
                </a:cubicBezTo>
                <a:lnTo>
                  <a:pt x="58" y="253"/>
                </a:lnTo>
                <a:close/>
                <a:moveTo>
                  <a:pt x="56" y="260"/>
                </a:moveTo>
                <a:cubicBezTo>
                  <a:pt x="56" y="262"/>
                  <a:pt x="56" y="262"/>
                  <a:pt x="56" y="262"/>
                </a:cubicBezTo>
                <a:cubicBezTo>
                  <a:pt x="58" y="260"/>
                  <a:pt x="58" y="260"/>
                  <a:pt x="58" y="260"/>
                </a:cubicBezTo>
                <a:cubicBezTo>
                  <a:pt x="59" y="258"/>
                  <a:pt x="59" y="258"/>
                  <a:pt x="59" y="258"/>
                </a:cubicBezTo>
                <a:lnTo>
                  <a:pt x="56" y="260"/>
                </a:lnTo>
                <a:close/>
                <a:moveTo>
                  <a:pt x="32" y="213"/>
                </a:moveTo>
                <a:cubicBezTo>
                  <a:pt x="31" y="209"/>
                  <a:pt x="30" y="205"/>
                  <a:pt x="29" y="20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8" y="193"/>
                  <a:pt x="27" y="189"/>
                  <a:pt x="27" y="186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190"/>
                  <a:pt x="28" y="188"/>
                  <a:pt x="28" y="186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28" y="178"/>
                  <a:pt x="28" y="178"/>
                  <a:pt x="28" y="178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0"/>
                  <a:pt x="29" y="178"/>
                  <a:pt x="29" y="177"/>
                </a:cubicBezTo>
                <a:cubicBezTo>
                  <a:pt x="29" y="176"/>
                  <a:pt x="29" y="176"/>
                  <a:pt x="29" y="176"/>
                </a:cubicBezTo>
                <a:cubicBezTo>
                  <a:pt x="30" y="172"/>
                  <a:pt x="30" y="172"/>
                  <a:pt x="30" y="172"/>
                </a:cubicBezTo>
                <a:cubicBezTo>
                  <a:pt x="30" y="174"/>
                  <a:pt x="30" y="174"/>
                  <a:pt x="30" y="174"/>
                </a:cubicBezTo>
                <a:cubicBezTo>
                  <a:pt x="30" y="173"/>
                  <a:pt x="31" y="172"/>
                  <a:pt x="31" y="172"/>
                </a:cubicBezTo>
                <a:cubicBezTo>
                  <a:pt x="31" y="170"/>
                  <a:pt x="31" y="170"/>
                  <a:pt x="31" y="170"/>
                </a:cubicBezTo>
                <a:cubicBezTo>
                  <a:pt x="32" y="170"/>
                  <a:pt x="32" y="170"/>
                  <a:pt x="32" y="170"/>
                </a:cubicBezTo>
                <a:cubicBezTo>
                  <a:pt x="32" y="171"/>
                  <a:pt x="32" y="171"/>
                  <a:pt x="32" y="171"/>
                </a:cubicBezTo>
                <a:cubicBezTo>
                  <a:pt x="33" y="172"/>
                  <a:pt x="33" y="172"/>
                  <a:pt x="34" y="173"/>
                </a:cubicBezTo>
                <a:cubicBezTo>
                  <a:pt x="33" y="171"/>
                  <a:pt x="33" y="171"/>
                  <a:pt x="33" y="171"/>
                </a:cubicBezTo>
                <a:cubicBezTo>
                  <a:pt x="35" y="174"/>
                  <a:pt x="35" y="174"/>
                  <a:pt x="35" y="174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6" y="176"/>
                  <a:pt x="36" y="177"/>
                  <a:pt x="37" y="178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9" y="182"/>
                  <a:pt x="39" y="182"/>
                  <a:pt x="39" y="182"/>
                </a:cubicBezTo>
                <a:cubicBezTo>
                  <a:pt x="40" y="184"/>
                  <a:pt x="40" y="185"/>
                  <a:pt x="41" y="187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3" y="189"/>
                  <a:pt x="43" y="189"/>
                  <a:pt x="43" y="189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45" y="198"/>
                  <a:pt x="47" y="202"/>
                  <a:pt x="48" y="206"/>
                </a:cubicBezTo>
                <a:cubicBezTo>
                  <a:pt x="49" y="210"/>
                  <a:pt x="50" y="214"/>
                  <a:pt x="50" y="218"/>
                </a:cubicBezTo>
                <a:cubicBezTo>
                  <a:pt x="52" y="221"/>
                  <a:pt x="52" y="221"/>
                  <a:pt x="52" y="221"/>
                </a:cubicBezTo>
                <a:cubicBezTo>
                  <a:pt x="52" y="222"/>
                  <a:pt x="52" y="222"/>
                  <a:pt x="52" y="222"/>
                </a:cubicBezTo>
                <a:cubicBezTo>
                  <a:pt x="52" y="222"/>
                  <a:pt x="52" y="222"/>
                  <a:pt x="52" y="222"/>
                </a:cubicBezTo>
                <a:cubicBezTo>
                  <a:pt x="52" y="217"/>
                  <a:pt x="51" y="212"/>
                  <a:pt x="49" y="206"/>
                </a:cubicBezTo>
                <a:cubicBezTo>
                  <a:pt x="47" y="199"/>
                  <a:pt x="45" y="191"/>
                  <a:pt x="41" y="184"/>
                </a:cubicBezTo>
                <a:cubicBezTo>
                  <a:pt x="38" y="177"/>
                  <a:pt x="35" y="170"/>
                  <a:pt x="32" y="169"/>
                </a:cubicBezTo>
                <a:cubicBezTo>
                  <a:pt x="31" y="168"/>
                  <a:pt x="31" y="168"/>
                  <a:pt x="31" y="168"/>
                </a:cubicBezTo>
                <a:cubicBezTo>
                  <a:pt x="31" y="169"/>
                  <a:pt x="31" y="169"/>
                  <a:pt x="31" y="169"/>
                </a:cubicBezTo>
                <a:cubicBezTo>
                  <a:pt x="28" y="173"/>
                  <a:pt x="27" y="180"/>
                  <a:pt x="27" y="189"/>
                </a:cubicBezTo>
                <a:cubicBezTo>
                  <a:pt x="27" y="197"/>
                  <a:pt x="28" y="207"/>
                  <a:pt x="30" y="214"/>
                </a:cubicBezTo>
                <a:cubicBezTo>
                  <a:pt x="31" y="216"/>
                  <a:pt x="31" y="216"/>
                  <a:pt x="31" y="216"/>
                </a:cubicBezTo>
                <a:cubicBezTo>
                  <a:pt x="33" y="216"/>
                  <a:pt x="33" y="216"/>
                  <a:pt x="33" y="216"/>
                </a:cubicBezTo>
                <a:cubicBezTo>
                  <a:pt x="32" y="215"/>
                  <a:pt x="32" y="214"/>
                  <a:pt x="32" y="213"/>
                </a:cubicBezTo>
                <a:close/>
                <a:moveTo>
                  <a:pt x="43" y="220"/>
                </a:moveTo>
                <a:cubicBezTo>
                  <a:pt x="38" y="204"/>
                  <a:pt x="34" y="188"/>
                  <a:pt x="32" y="171"/>
                </a:cubicBezTo>
                <a:cubicBezTo>
                  <a:pt x="32" y="171"/>
                  <a:pt x="32" y="171"/>
                  <a:pt x="31" y="171"/>
                </a:cubicBezTo>
                <a:cubicBezTo>
                  <a:pt x="31" y="171"/>
                  <a:pt x="31" y="171"/>
                  <a:pt x="31" y="172"/>
                </a:cubicBezTo>
                <a:cubicBezTo>
                  <a:pt x="31" y="172"/>
                  <a:pt x="31" y="172"/>
                  <a:pt x="31" y="172"/>
                </a:cubicBezTo>
                <a:cubicBezTo>
                  <a:pt x="33" y="188"/>
                  <a:pt x="37" y="204"/>
                  <a:pt x="42" y="219"/>
                </a:cubicBezTo>
                <a:lnTo>
                  <a:pt x="43" y="220"/>
                </a:lnTo>
                <a:close/>
                <a:moveTo>
                  <a:pt x="31" y="171"/>
                </a:moveTo>
                <a:cubicBezTo>
                  <a:pt x="32" y="171"/>
                  <a:pt x="32" y="171"/>
                  <a:pt x="32" y="171"/>
                </a:cubicBezTo>
                <a:cubicBezTo>
                  <a:pt x="32" y="170"/>
                  <a:pt x="32" y="170"/>
                  <a:pt x="32" y="170"/>
                </a:cubicBezTo>
                <a:cubicBezTo>
                  <a:pt x="31" y="170"/>
                  <a:pt x="31" y="170"/>
                  <a:pt x="31" y="170"/>
                </a:cubicBezTo>
                <a:cubicBezTo>
                  <a:pt x="31" y="172"/>
                  <a:pt x="31" y="172"/>
                  <a:pt x="31" y="172"/>
                </a:cubicBezTo>
                <a:cubicBezTo>
                  <a:pt x="31" y="172"/>
                  <a:pt x="31" y="172"/>
                  <a:pt x="31" y="172"/>
                </a:cubicBezTo>
                <a:cubicBezTo>
                  <a:pt x="31" y="171"/>
                  <a:pt x="31" y="171"/>
                  <a:pt x="31" y="171"/>
                </a:cubicBezTo>
                <a:close/>
                <a:moveTo>
                  <a:pt x="46" y="220"/>
                </a:moveTo>
                <a:cubicBezTo>
                  <a:pt x="41" y="206"/>
                  <a:pt x="38" y="191"/>
                  <a:pt x="35" y="175"/>
                </a:cubicBezTo>
                <a:cubicBezTo>
                  <a:pt x="35" y="174"/>
                  <a:pt x="34" y="174"/>
                  <a:pt x="34" y="173"/>
                </a:cubicBezTo>
                <a:cubicBezTo>
                  <a:pt x="36" y="190"/>
                  <a:pt x="40" y="205"/>
                  <a:pt x="45" y="220"/>
                </a:cubicBezTo>
                <a:lnTo>
                  <a:pt x="46" y="220"/>
                </a:lnTo>
                <a:close/>
                <a:moveTo>
                  <a:pt x="35" y="174"/>
                </a:moveTo>
                <a:cubicBezTo>
                  <a:pt x="33" y="171"/>
                  <a:pt x="33" y="171"/>
                  <a:pt x="33" y="171"/>
                </a:cubicBezTo>
                <a:cubicBezTo>
                  <a:pt x="34" y="173"/>
                  <a:pt x="34" y="173"/>
                  <a:pt x="34" y="173"/>
                </a:cubicBezTo>
                <a:cubicBezTo>
                  <a:pt x="34" y="174"/>
                  <a:pt x="35" y="174"/>
                  <a:pt x="35" y="175"/>
                </a:cubicBezTo>
                <a:lnTo>
                  <a:pt x="35" y="174"/>
                </a:lnTo>
                <a:close/>
                <a:moveTo>
                  <a:pt x="49" y="221"/>
                </a:moveTo>
                <a:cubicBezTo>
                  <a:pt x="45" y="209"/>
                  <a:pt x="41" y="196"/>
                  <a:pt x="39" y="182"/>
                </a:cubicBezTo>
                <a:cubicBezTo>
                  <a:pt x="38" y="181"/>
                  <a:pt x="38" y="179"/>
                  <a:pt x="37" y="178"/>
                </a:cubicBezTo>
                <a:cubicBezTo>
                  <a:pt x="39" y="193"/>
                  <a:pt x="43" y="207"/>
                  <a:pt x="48" y="221"/>
                </a:cubicBezTo>
                <a:lnTo>
                  <a:pt x="49" y="221"/>
                </a:lnTo>
                <a:close/>
                <a:moveTo>
                  <a:pt x="38" y="180"/>
                </a:moveTo>
                <a:cubicBezTo>
                  <a:pt x="36" y="175"/>
                  <a:pt x="36" y="175"/>
                  <a:pt x="36" y="175"/>
                </a:cubicBezTo>
                <a:cubicBezTo>
                  <a:pt x="37" y="178"/>
                  <a:pt x="37" y="178"/>
                  <a:pt x="37" y="178"/>
                </a:cubicBezTo>
                <a:cubicBezTo>
                  <a:pt x="38" y="179"/>
                  <a:pt x="38" y="181"/>
                  <a:pt x="39" y="182"/>
                </a:cubicBezTo>
                <a:lnTo>
                  <a:pt x="38" y="180"/>
                </a:lnTo>
                <a:close/>
                <a:moveTo>
                  <a:pt x="51" y="222"/>
                </a:moveTo>
                <a:cubicBezTo>
                  <a:pt x="51" y="221"/>
                  <a:pt x="51" y="219"/>
                  <a:pt x="50" y="218"/>
                </a:cubicBezTo>
                <a:cubicBezTo>
                  <a:pt x="48" y="210"/>
                  <a:pt x="46" y="202"/>
                  <a:pt x="44" y="194"/>
                </a:cubicBezTo>
                <a:cubicBezTo>
                  <a:pt x="43" y="192"/>
                  <a:pt x="42" y="189"/>
                  <a:pt x="41" y="187"/>
                </a:cubicBezTo>
                <a:cubicBezTo>
                  <a:pt x="44" y="199"/>
                  <a:pt x="47" y="211"/>
                  <a:pt x="51" y="222"/>
                </a:cubicBezTo>
                <a:close/>
                <a:moveTo>
                  <a:pt x="43" y="189"/>
                </a:moveTo>
                <a:cubicBezTo>
                  <a:pt x="40" y="184"/>
                  <a:pt x="40" y="184"/>
                  <a:pt x="40" y="184"/>
                </a:cubicBezTo>
                <a:cubicBezTo>
                  <a:pt x="41" y="187"/>
                  <a:pt x="41" y="187"/>
                  <a:pt x="41" y="187"/>
                </a:cubicBezTo>
                <a:cubicBezTo>
                  <a:pt x="42" y="189"/>
                  <a:pt x="43" y="192"/>
                  <a:pt x="44" y="194"/>
                </a:cubicBezTo>
                <a:lnTo>
                  <a:pt x="43" y="189"/>
                </a:lnTo>
                <a:close/>
                <a:moveTo>
                  <a:pt x="52" y="222"/>
                </a:moveTo>
                <a:cubicBezTo>
                  <a:pt x="52" y="221"/>
                  <a:pt x="52" y="221"/>
                  <a:pt x="52" y="221"/>
                </a:cubicBezTo>
                <a:cubicBezTo>
                  <a:pt x="50" y="218"/>
                  <a:pt x="50" y="218"/>
                  <a:pt x="50" y="218"/>
                </a:cubicBezTo>
                <a:cubicBezTo>
                  <a:pt x="51" y="219"/>
                  <a:pt x="51" y="221"/>
                  <a:pt x="51" y="222"/>
                </a:cubicBezTo>
                <a:lnTo>
                  <a:pt x="52" y="222"/>
                </a:lnTo>
                <a:close/>
                <a:moveTo>
                  <a:pt x="35" y="217"/>
                </a:moveTo>
                <a:cubicBezTo>
                  <a:pt x="32" y="209"/>
                  <a:pt x="30" y="201"/>
                  <a:pt x="28" y="192"/>
                </a:cubicBezTo>
                <a:cubicBezTo>
                  <a:pt x="28" y="195"/>
                  <a:pt x="29" y="197"/>
                  <a:pt x="29" y="200"/>
                </a:cubicBezTo>
                <a:cubicBezTo>
                  <a:pt x="30" y="205"/>
                  <a:pt x="32" y="211"/>
                  <a:pt x="34" y="217"/>
                </a:cubicBezTo>
                <a:lnTo>
                  <a:pt x="35" y="217"/>
                </a:lnTo>
                <a:close/>
                <a:moveTo>
                  <a:pt x="27" y="186"/>
                </a:moveTo>
                <a:cubicBezTo>
                  <a:pt x="27" y="189"/>
                  <a:pt x="28" y="193"/>
                  <a:pt x="28" y="196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29" y="197"/>
                  <a:pt x="28" y="195"/>
                  <a:pt x="28" y="192"/>
                </a:cubicBezTo>
                <a:lnTo>
                  <a:pt x="27" y="186"/>
                </a:lnTo>
                <a:close/>
                <a:moveTo>
                  <a:pt x="38" y="218"/>
                </a:moveTo>
                <a:cubicBezTo>
                  <a:pt x="34" y="206"/>
                  <a:pt x="31" y="194"/>
                  <a:pt x="29" y="181"/>
                </a:cubicBezTo>
                <a:cubicBezTo>
                  <a:pt x="29" y="183"/>
                  <a:pt x="28" y="184"/>
                  <a:pt x="28" y="186"/>
                </a:cubicBezTo>
                <a:cubicBezTo>
                  <a:pt x="30" y="197"/>
                  <a:pt x="33" y="207"/>
                  <a:pt x="37" y="217"/>
                </a:cubicBezTo>
                <a:lnTo>
                  <a:pt x="38" y="218"/>
                </a:lnTo>
                <a:close/>
                <a:moveTo>
                  <a:pt x="28" y="178"/>
                </a:moveTo>
                <a:cubicBezTo>
                  <a:pt x="28" y="183"/>
                  <a:pt x="28" y="183"/>
                  <a:pt x="28" y="183"/>
                </a:cubicBezTo>
                <a:cubicBezTo>
                  <a:pt x="28" y="186"/>
                  <a:pt x="28" y="186"/>
                  <a:pt x="28" y="186"/>
                </a:cubicBezTo>
                <a:cubicBezTo>
                  <a:pt x="28" y="184"/>
                  <a:pt x="29" y="183"/>
                  <a:pt x="29" y="181"/>
                </a:cubicBezTo>
                <a:lnTo>
                  <a:pt x="28" y="178"/>
                </a:lnTo>
                <a:close/>
                <a:moveTo>
                  <a:pt x="41" y="219"/>
                </a:moveTo>
                <a:cubicBezTo>
                  <a:pt x="36" y="205"/>
                  <a:pt x="32" y="190"/>
                  <a:pt x="30" y="174"/>
                </a:cubicBezTo>
                <a:cubicBezTo>
                  <a:pt x="30" y="175"/>
                  <a:pt x="30" y="176"/>
                  <a:pt x="29" y="177"/>
                </a:cubicBezTo>
                <a:cubicBezTo>
                  <a:pt x="32" y="191"/>
                  <a:pt x="35" y="205"/>
                  <a:pt x="39" y="218"/>
                </a:cubicBezTo>
                <a:lnTo>
                  <a:pt x="41" y="219"/>
                </a:lnTo>
                <a:close/>
                <a:moveTo>
                  <a:pt x="30" y="172"/>
                </a:moveTo>
                <a:cubicBezTo>
                  <a:pt x="29" y="176"/>
                  <a:pt x="29" y="176"/>
                  <a:pt x="29" y="176"/>
                </a:cubicBezTo>
                <a:cubicBezTo>
                  <a:pt x="29" y="177"/>
                  <a:pt x="29" y="177"/>
                  <a:pt x="29" y="177"/>
                </a:cubicBezTo>
                <a:cubicBezTo>
                  <a:pt x="30" y="176"/>
                  <a:pt x="30" y="175"/>
                  <a:pt x="30" y="174"/>
                </a:cubicBezTo>
                <a:lnTo>
                  <a:pt x="30" y="172"/>
                </a:lnTo>
                <a:close/>
                <a:moveTo>
                  <a:pt x="87" y="228"/>
                </a:moveTo>
                <a:cubicBezTo>
                  <a:pt x="90" y="226"/>
                  <a:pt x="93" y="225"/>
                  <a:pt x="97" y="223"/>
                </a:cubicBezTo>
                <a:cubicBezTo>
                  <a:pt x="101" y="222"/>
                  <a:pt x="101" y="222"/>
                  <a:pt x="101" y="222"/>
                </a:cubicBezTo>
                <a:cubicBezTo>
                  <a:pt x="106" y="220"/>
                  <a:pt x="106" y="220"/>
                  <a:pt x="106" y="220"/>
                </a:cubicBezTo>
                <a:cubicBezTo>
                  <a:pt x="103" y="222"/>
                  <a:pt x="103" y="222"/>
                  <a:pt x="103" y="222"/>
                </a:cubicBezTo>
                <a:cubicBezTo>
                  <a:pt x="105" y="221"/>
                  <a:pt x="107" y="221"/>
                  <a:pt x="108" y="220"/>
                </a:cubicBezTo>
                <a:cubicBezTo>
                  <a:pt x="110" y="220"/>
                  <a:pt x="110" y="220"/>
                  <a:pt x="110" y="220"/>
                </a:cubicBezTo>
                <a:cubicBezTo>
                  <a:pt x="114" y="219"/>
                  <a:pt x="114" y="219"/>
                  <a:pt x="114" y="219"/>
                </a:cubicBezTo>
                <a:cubicBezTo>
                  <a:pt x="112" y="220"/>
                  <a:pt x="112" y="220"/>
                  <a:pt x="112" y="220"/>
                </a:cubicBezTo>
                <a:cubicBezTo>
                  <a:pt x="113" y="220"/>
                  <a:pt x="114" y="220"/>
                  <a:pt x="115" y="220"/>
                </a:cubicBezTo>
                <a:cubicBezTo>
                  <a:pt x="116" y="219"/>
                  <a:pt x="116" y="219"/>
                  <a:pt x="116" y="219"/>
                </a:cubicBezTo>
                <a:cubicBezTo>
                  <a:pt x="119" y="219"/>
                  <a:pt x="119" y="219"/>
                  <a:pt x="119" y="219"/>
                </a:cubicBezTo>
                <a:cubicBezTo>
                  <a:pt x="118" y="220"/>
                  <a:pt x="118" y="220"/>
                  <a:pt x="118" y="220"/>
                </a:cubicBezTo>
                <a:cubicBezTo>
                  <a:pt x="118" y="220"/>
                  <a:pt x="119" y="220"/>
                  <a:pt x="120" y="220"/>
                </a:cubicBezTo>
                <a:cubicBezTo>
                  <a:pt x="121" y="220"/>
                  <a:pt x="121" y="220"/>
                  <a:pt x="121" y="220"/>
                </a:cubicBezTo>
                <a:cubicBezTo>
                  <a:pt x="121" y="221"/>
                  <a:pt x="121" y="221"/>
                  <a:pt x="121" y="221"/>
                </a:cubicBezTo>
                <a:cubicBezTo>
                  <a:pt x="120" y="221"/>
                  <a:pt x="120" y="221"/>
                  <a:pt x="120" y="221"/>
                </a:cubicBezTo>
                <a:cubicBezTo>
                  <a:pt x="120" y="222"/>
                  <a:pt x="120" y="222"/>
                  <a:pt x="119" y="223"/>
                </a:cubicBezTo>
                <a:cubicBezTo>
                  <a:pt x="121" y="222"/>
                  <a:pt x="121" y="222"/>
                  <a:pt x="121" y="222"/>
                </a:cubicBezTo>
                <a:cubicBezTo>
                  <a:pt x="119" y="224"/>
                  <a:pt x="119" y="224"/>
                  <a:pt x="119" y="224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8" y="225"/>
                  <a:pt x="117" y="226"/>
                  <a:pt x="116" y="226"/>
                </a:cubicBezTo>
                <a:cubicBezTo>
                  <a:pt x="119" y="225"/>
                  <a:pt x="119" y="225"/>
                  <a:pt x="119" y="225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4" y="228"/>
                  <a:pt x="114" y="228"/>
                  <a:pt x="114" y="228"/>
                </a:cubicBezTo>
                <a:cubicBezTo>
                  <a:pt x="113" y="229"/>
                  <a:pt x="111" y="230"/>
                  <a:pt x="110" y="231"/>
                </a:cubicBezTo>
                <a:cubicBezTo>
                  <a:pt x="114" y="229"/>
                  <a:pt x="114" y="229"/>
                  <a:pt x="114" y="229"/>
                </a:cubicBezTo>
                <a:cubicBezTo>
                  <a:pt x="112" y="231"/>
                  <a:pt x="110" y="232"/>
                  <a:pt x="108" y="233"/>
                </a:cubicBezTo>
                <a:cubicBezTo>
                  <a:pt x="105" y="235"/>
                  <a:pt x="105" y="235"/>
                  <a:pt x="105" y="235"/>
                </a:cubicBezTo>
                <a:cubicBezTo>
                  <a:pt x="101" y="238"/>
                  <a:pt x="101" y="238"/>
                  <a:pt x="101" y="238"/>
                </a:cubicBezTo>
                <a:cubicBezTo>
                  <a:pt x="103" y="238"/>
                  <a:pt x="103" y="238"/>
                  <a:pt x="103" y="238"/>
                </a:cubicBezTo>
                <a:cubicBezTo>
                  <a:pt x="111" y="233"/>
                  <a:pt x="120" y="226"/>
                  <a:pt x="122" y="222"/>
                </a:cubicBezTo>
                <a:cubicBezTo>
                  <a:pt x="122" y="221"/>
                  <a:pt x="122" y="221"/>
                  <a:pt x="122" y="220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18" y="218"/>
                  <a:pt x="112" y="218"/>
                  <a:pt x="105" y="220"/>
                </a:cubicBezTo>
                <a:cubicBezTo>
                  <a:pt x="98" y="221"/>
                  <a:pt x="91" y="224"/>
                  <a:pt x="86" y="227"/>
                </a:cubicBezTo>
                <a:cubicBezTo>
                  <a:pt x="84" y="228"/>
                  <a:pt x="82" y="230"/>
                  <a:pt x="80" y="231"/>
                </a:cubicBezTo>
                <a:cubicBezTo>
                  <a:pt x="82" y="232"/>
                  <a:pt x="82" y="232"/>
                  <a:pt x="82" y="232"/>
                </a:cubicBezTo>
                <a:cubicBezTo>
                  <a:pt x="83" y="230"/>
                  <a:pt x="85" y="229"/>
                  <a:pt x="87" y="228"/>
                </a:cubicBezTo>
                <a:close/>
                <a:moveTo>
                  <a:pt x="92" y="235"/>
                </a:moveTo>
                <a:cubicBezTo>
                  <a:pt x="101" y="229"/>
                  <a:pt x="111" y="225"/>
                  <a:pt x="120" y="221"/>
                </a:cubicBezTo>
                <a:cubicBezTo>
                  <a:pt x="120" y="221"/>
                  <a:pt x="120" y="221"/>
                  <a:pt x="120" y="221"/>
                </a:cubicBezTo>
                <a:cubicBezTo>
                  <a:pt x="121" y="221"/>
                  <a:pt x="121" y="221"/>
                  <a:pt x="121" y="221"/>
                </a:cubicBezTo>
                <a:cubicBezTo>
                  <a:pt x="120" y="220"/>
                  <a:pt x="120" y="220"/>
                  <a:pt x="120" y="220"/>
                </a:cubicBezTo>
                <a:cubicBezTo>
                  <a:pt x="110" y="224"/>
                  <a:pt x="100" y="229"/>
                  <a:pt x="91" y="234"/>
                </a:cubicBezTo>
                <a:lnTo>
                  <a:pt x="92" y="235"/>
                </a:lnTo>
                <a:close/>
                <a:moveTo>
                  <a:pt x="120" y="221"/>
                </a:moveTo>
                <a:cubicBezTo>
                  <a:pt x="120" y="221"/>
                  <a:pt x="120" y="221"/>
                  <a:pt x="120" y="221"/>
                </a:cubicBezTo>
                <a:cubicBezTo>
                  <a:pt x="121" y="221"/>
                  <a:pt x="121" y="221"/>
                  <a:pt x="121" y="221"/>
                </a:cubicBezTo>
                <a:cubicBezTo>
                  <a:pt x="121" y="220"/>
                  <a:pt x="121" y="220"/>
                  <a:pt x="121" y="220"/>
                </a:cubicBezTo>
                <a:cubicBezTo>
                  <a:pt x="120" y="220"/>
                  <a:pt x="120" y="220"/>
                  <a:pt x="120" y="220"/>
                </a:cubicBezTo>
                <a:cubicBezTo>
                  <a:pt x="120" y="220"/>
                  <a:pt x="120" y="220"/>
                  <a:pt x="121" y="221"/>
                </a:cubicBezTo>
                <a:cubicBezTo>
                  <a:pt x="121" y="221"/>
                  <a:pt x="121" y="221"/>
                  <a:pt x="120" y="221"/>
                </a:cubicBezTo>
                <a:close/>
                <a:moveTo>
                  <a:pt x="89" y="234"/>
                </a:moveTo>
                <a:cubicBezTo>
                  <a:pt x="99" y="228"/>
                  <a:pt x="108" y="224"/>
                  <a:pt x="118" y="220"/>
                </a:cubicBezTo>
                <a:cubicBezTo>
                  <a:pt x="117" y="220"/>
                  <a:pt x="116" y="220"/>
                  <a:pt x="115" y="220"/>
                </a:cubicBezTo>
                <a:cubicBezTo>
                  <a:pt x="106" y="224"/>
                  <a:pt x="97" y="228"/>
                  <a:pt x="88" y="234"/>
                </a:cubicBezTo>
                <a:lnTo>
                  <a:pt x="89" y="234"/>
                </a:lnTo>
                <a:close/>
                <a:moveTo>
                  <a:pt x="119" y="219"/>
                </a:moveTo>
                <a:cubicBezTo>
                  <a:pt x="116" y="219"/>
                  <a:pt x="116" y="219"/>
                  <a:pt x="116" y="219"/>
                </a:cubicBezTo>
                <a:cubicBezTo>
                  <a:pt x="115" y="220"/>
                  <a:pt x="115" y="220"/>
                  <a:pt x="115" y="220"/>
                </a:cubicBezTo>
                <a:cubicBezTo>
                  <a:pt x="116" y="220"/>
                  <a:pt x="117" y="220"/>
                  <a:pt x="118" y="220"/>
                </a:cubicBezTo>
                <a:lnTo>
                  <a:pt x="119" y="219"/>
                </a:lnTo>
                <a:close/>
                <a:moveTo>
                  <a:pt x="87" y="233"/>
                </a:moveTo>
                <a:cubicBezTo>
                  <a:pt x="95" y="228"/>
                  <a:pt x="103" y="224"/>
                  <a:pt x="112" y="220"/>
                </a:cubicBezTo>
                <a:cubicBezTo>
                  <a:pt x="111" y="220"/>
                  <a:pt x="110" y="220"/>
                  <a:pt x="108" y="220"/>
                </a:cubicBezTo>
                <a:cubicBezTo>
                  <a:pt x="101" y="224"/>
                  <a:pt x="93" y="228"/>
                  <a:pt x="85" y="233"/>
                </a:cubicBezTo>
                <a:lnTo>
                  <a:pt x="87" y="233"/>
                </a:lnTo>
                <a:close/>
                <a:moveTo>
                  <a:pt x="114" y="219"/>
                </a:moveTo>
                <a:cubicBezTo>
                  <a:pt x="110" y="220"/>
                  <a:pt x="110" y="220"/>
                  <a:pt x="110" y="220"/>
                </a:cubicBezTo>
                <a:cubicBezTo>
                  <a:pt x="108" y="220"/>
                  <a:pt x="108" y="220"/>
                  <a:pt x="108" y="220"/>
                </a:cubicBezTo>
                <a:cubicBezTo>
                  <a:pt x="110" y="220"/>
                  <a:pt x="111" y="220"/>
                  <a:pt x="112" y="220"/>
                </a:cubicBezTo>
                <a:lnTo>
                  <a:pt x="114" y="219"/>
                </a:lnTo>
                <a:close/>
                <a:moveTo>
                  <a:pt x="84" y="232"/>
                </a:moveTo>
                <a:cubicBezTo>
                  <a:pt x="90" y="228"/>
                  <a:pt x="97" y="225"/>
                  <a:pt x="103" y="222"/>
                </a:cubicBezTo>
                <a:cubicBezTo>
                  <a:pt x="101" y="222"/>
                  <a:pt x="99" y="223"/>
                  <a:pt x="97" y="223"/>
                </a:cubicBezTo>
                <a:cubicBezTo>
                  <a:pt x="92" y="226"/>
                  <a:pt x="87" y="229"/>
                  <a:pt x="82" y="232"/>
                </a:cubicBezTo>
                <a:lnTo>
                  <a:pt x="84" y="232"/>
                </a:lnTo>
                <a:close/>
                <a:moveTo>
                  <a:pt x="106" y="220"/>
                </a:moveTo>
                <a:cubicBezTo>
                  <a:pt x="101" y="222"/>
                  <a:pt x="101" y="222"/>
                  <a:pt x="101" y="222"/>
                </a:cubicBezTo>
                <a:cubicBezTo>
                  <a:pt x="97" y="223"/>
                  <a:pt x="97" y="223"/>
                  <a:pt x="97" y="223"/>
                </a:cubicBezTo>
                <a:cubicBezTo>
                  <a:pt x="99" y="223"/>
                  <a:pt x="101" y="222"/>
                  <a:pt x="103" y="222"/>
                </a:cubicBezTo>
                <a:lnTo>
                  <a:pt x="106" y="220"/>
                </a:lnTo>
                <a:close/>
                <a:moveTo>
                  <a:pt x="101" y="237"/>
                </a:moveTo>
                <a:cubicBezTo>
                  <a:pt x="102" y="237"/>
                  <a:pt x="104" y="236"/>
                  <a:pt x="105" y="235"/>
                </a:cubicBezTo>
                <a:cubicBezTo>
                  <a:pt x="107" y="234"/>
                  <a:pt x="109" y="233"/>
                  <a:pt x="110" y="231"/>
                </a:cubicBezTo>
                <a:cubicBezTo>
                  <a:pt x="106" y="233"/>
                  <a:pt x="103" y="235"/>
                  <a:pt x="99" y="237"/>
                </a:cubicBezTo>
                <a:lnTo>
                  <a:pt x="101" y="237"/>
                </a:lnTo>
                <a:close/>
                <a:moveTo>
                  <a:pt x="108" y="233"/>
                </a:moveTo>
                <a:cubicBezTo>
                  <a:pt x="110" y="232"/>
                  <a:pt x="112" y="231"/>
                  <a:pt x="114" y="229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09" y="233"/>
                  <a:pt x="107" y="234"/>
                  <a:pt x="105" y="235"/>
                </a:cubicBezTo>
                <a:lnTo>
                  <a:pt x="108" y="233"/>
                </a:lnTo>
                <a:close/>
                <a:moveTo>
                  <a:pt x="98" y="237"/>
                </a:moveTo>
                <a:cubicBezTo>
                  <a:pt x="103" y="234"/>
                  <a:pt x="108" y="231"/>
                  <a:pt x="114" y="228"/>
                </a:cubicBezTo>
                <a:cubicBezTo>
                  <a:pt x="115" y="228"/>
                  <a:pt x="115" y="227"/>
                  <a:pt x="116" y="226"/>
                </a:cubicBezTo>
                <a:cubicBezTo>
                  <a:pt x="110" y="229"/>
                  <a:pt x="103" y="232"/>
                  <a:pt x="96" y="236"/>
                </a:cubicBezTo>
                <a:lnTo>
                  <a:pt x="98" y="237"/>
                </a:lnTo>
                <a:close/>
                <a:moveTo>
                  <a:pt x="115" y="228"/>
                </a:moveTo>
                <a:cubicBezTo>
                  <a:pt x="119" y="225"/>
                  <a:pt x="119" y="225"/>
                  <a:pt x="119" y="225"/>
                </a:cubicBezTo>
                <a:cubicBezTo>
                  <a:pt x="116" y="226"/>
                  <a:pt x="116" y="226"/>
                  <a:pt x="116" y="226"/>
                </a:cubicBezTo>
                <a:cubicBezTo>
                  <a:pt x="115" y="227"/>
                  <a:pt x="115" y="228"/>
                  <a:pt x="114" y="228"/>
                </a:cubicBezTo>
                <a:lnTo>
                  <a:pt x="115" y="228"/>
                </a:lnTo>
                <a:close/>
                <a:moveTo>
                  <a:pt x="95" y="236"/>
                </a:moveTo>
                <a:cubicBezTo>
                  <a:pt x="103" y="231"/>
                  <a:pt x="110" y="227"/>
                  <a:pt x="118" y="224"/>
                </a:cubicBezTo>
                <a:cubicBezTo>
                  <a:pt x="119" y="224"/>
                  <a:pt x="119" y="223"/>
                  <a:pt x="119" y="223"/>
                </a:cubicBezTo>
                <a:cubicBezTo>
                  <a:pt x="111" y="226"/>
                  <a:pt x="102" y="230"/>
                  <a:pt x="94" y="235"/>
                </a:cubicBezTo>
                <a:lnTo>
                  <a:pt x="95" y="236"/>
                </a:lnTo>
                <a:close/>
                <a:moveTo>
                  <a:pt x="119" y="224"/>
                </a:moveTo>
                <a:cubicBezTo>
                  <a:pt x="121" y="222"/>
                  <a:pt x="121" y="222"/>
                  <a:pt x="121" y="222"/>
                </a:cubicBezTo>
                <a:cubicBezTo>
                  <a:pt x="119" y="223"/>
                  <a:pt x="119" y="223"/>
                  <a:pt x="119" y="223"/>
                </a:cubicBezTo>
                <a:cubicBezTo>
                  <a:pt x="119" y="223"/>
                  <a:pt x="119" y="224"/>
                  <a:pt x="118" y="224"/>
                </a:cubicBezTo>
                <a:lnTo>
                  <a:pt x="119" y="224"/>
                </a:lnTo>
                <a:close/>
                <a:moveTo>
                  <a:pt x="65" y="186"/>
                </a:moveTo>
                <a:cubicBezTo>
                  <a:pt x="65" y="187"/>
                  <a:pt x="65" y="187"/>
                  <a:pt x="65" y="187"/>
                </a:cubicBezTo>
                <a:cubicBezTo>
                  <a:pt x="64" y="186"/>
                  <a:pt x="64" y="186"/>
                  <a:pt x="64" y="186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3" y="184"/>
                  <a:pt x="63" y="183"/>
                  <a:pt x="62" y="183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61" y="181"/>
                  <a:pt x="61" y="181"/>
                  <a:pt x="61" y="181"/>
                </a:cubicBezTo>
                <a:cubicBezTo>
                  <a:pt x="60" y="180"/>
                  <a:pt x="59" y="179"/>
                  <a:pt x="59" y="177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57" y="175"/>
                  <a:pt x="57" y="175"/>
                  <a:pt x="57" y="175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56" y="170"/>
                  <a:pt x="56" y="167"/>
                  <a:pt x="55" y="164"/>
                </a:cubicBezTo>
                <a:cubicBezTo>
                  <a:pt x="53" y="163"/>
                  <a:pt x="53" y="163"/>
                  <a:pt x="53" y="163"/>
                </a:cubicBezTo>
                <a:cubicBezTo>
                  <a:pt x="55" y="177"/>
                  <a:pt x="61" y="186"/>
                  <a:pt x="67" y="189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6" y="186"/>
                  <a:pt x="66" y="186"/>
                  <a:pt x="65" y="186"/>
                </a:cubicBezTo>
                <a:close/>
                <a:moveTo>
                  <a:pt x="72" y="178"/>
                </a:moveTo>
                <a:cubicBezTo>
                  <a:pt x="72" y="174"/>
                  <a:pt x="72" y="174"/>
                  <a:pt x="72" y="174"/>
                </a:cubicBezTo>
                <a:cubicBezTo>
                  <a:pt x="72" y="176"/>
                  <a:pt x="71" y="177"/>
                  <a:pt x="71" y="178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70" y="182"/>
                  <a:pt x="70" y="182"/>
                  <a:pt x="70" y="183"/>
                </a:cubicBezTo>
                <a:cubicBezTo>
                  <a:pt x="70" y="184"/>
                  <a:pt x="70" y="184"/>
                  <a:pt x="70" y="184"/>
                </a:cubicBezTo>
                <a:cubicBezTo>
                  <a:pt x="69" y="186"/>
                  <a:pt x="69" y="186"/>
                  <a:pt x="69" y="186"/>
                </a:cubicBezTo>
                <a:cubicBezTo>
                  <a:pt x="69" y="185"/>
                  <a:pt x="69" y="185"/>
                  <a:pt x="69" y="185"/>
                </a:cubicBezTo>
                <a:cubicBezTo>
                  <a:pt x="68" y="185"/>
                  <a:pt x="68" y="186"/>
                  <a:pt x="68" y="186"/>
                </a:cubicBezTo>
                <a:cubicBezTo>
                  <a:pt x="68" y="188"/>
                  <a:pt x="68" y="188"/>
                  <a:pt x="68" y="188"/>
                </a:cubicBezTo>
                <a:cubicBezTo>
                  <a:pt x="69" y="187"/>
                  <a:pt x="70" y="186"/>
                  <a:pt x="70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72" y="182"/>
                  <a:pt x="73" y="178"/>
                  <a:pt x="73" y="174"/>
                </a:cubicBezTo>
                <a:cubicBezTo>
                  <a:pt x="73" y="174"/>
                  <a:pt x="73" y="174"/>
                  <a:pt x="73" y="174"/>
                </a:cubicBezTo>
                <a:lnTo>
                  <a:pt x="72" y="178"/>
                </a:lnTo>
                <a:close/>
                <a:moveTo>
                  <a:pt x="68" y="188"/>
                </a:moveTo>
                <a:cubicBezTo>
                  <a:pt x="68" y="188"/>
                  <a:pt x="68" y="188"/>
                  <a:pt x="68" y="188"/>
                </a:cubicBezTo>
                <a:cubicBezTo>
                  <a:pt x="68" y="189"/>
                  <a:pt x="68" y="189"/>
                  <a:pt x="68" y="189"/>
                </a:cubicBezTo>
                <a:cubicBezTo>
                  <a:pt x="67" y="189"/>
                  <a:pt x="67" y="189"/>
                  <a:pt x="67" y="189"/>
                </a:cubicBezTo>
                <a:cubicBezTo>
                  <a:pt x="67" y="189"/>
                  <a:pt x="67" y="189"/>
                  <a:pt x="67" y="189"/>
                </a:cubicBezTo>
                <a:cubicBezTo>
                  <a:pt x="68" y="193"/>
                  <a:pt x="69" y="198"/>
                  <a:pt x="71" y="203"/>
                </a:cubicBezTo>
                <a:cubicBezTo>
                  <a:pt x="71" y="201"/>
                  <a:pt x="71" y="201"/>
                  <a:pt x="71" y="201"/>
                </a:cubicBezTo>
                <a:cubicBezTo>
                  <a:pt x="70" y="197"/>
                  <a:pt x="69" y="193"/>
                  <a:pt x="68" y="188"/>
                </a:cubicBezTo>
                <a:close/>
                <a:moveTo>
                  <a:pt x="64" y="169"/>
                </a:moveTo>
                <a:cubicBezTo>
                  <a:pt x="65" y="175"/>
                  <a:pt x="66" y="181"/>
                  <a:pt x="67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7"/>
                  <a:pt x="68" y="187"/>
                  <a:pt x="68" y="186"/>
                </a:cubicBezTo>
                <a:cubicBezTo>
                  <a:pt x="67" y="181"/>
                  <a:pt x="66" y="175"/>
                  <a:pt x="65" y="169"/>
                </a:cubicBezTo>
                <a:lnTo>
                  <a:pt x="64" y="169"/>
                </a:lnTo>
                <a:close/>
                <a:moveTo>
                  <a:pt x="68" y="189"/>
                </a:moveTo>
                <a:cubicBezTo>
                  <a:pt x="68" y="188"/>
                  <a:pt x="68" y="188"/>
                  <a:pt x="68" y="188"/>
                </a:cubicBezTo>
                <a:cubicBezTo>
                  <a:pt x="68" y="188"/>
                  <a:pt x="68" y="188"/>
                  <a:pt x="68" y="188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68" y="187"/>
                  <a:pt x="67" y="187"/>
                  <a:pt x="67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9"/>
                  <a:pt x="67" y="189"/>
                  <a:pt x="67" y="189"/>
                </a:cubicBezTo>
                <a:cubicBezTo>
                  <a:pt x="67" y="189"/>
                  <a:pt x="67" y="189"/>
                  <a:pt x="67" y="189"/>
                </a:cubicBezTo>
                <a:lnTo>
                  <a:pt x="68" y="189"/>
                </a:lnTo>
                <a:close/>
                <a:moveTo>
                  <a:pt x="66" y="170"/>
                </a:moveTo>
                <a:cubicBezTo>
                  <a:pt x="67" y="175"/>
                  <a:pt x="68" y="180"/>
                  <a:pt x="69" y="185"/>
                </a:cubicBezTo>
                <a:cubicBezTo>
                  <a:pt x="69" y="184"/>
                  <a:pt x="69" y="184"/>
                  <a:pt x="69" y="184"/>
                </a:cubicBezTo>
                <a:cubicBezTo>
                  <a:pt x="69" y="184"/>
                  <a:pt x="69" y="184"/>
                  <a:pt x="70" y="183"/>
                </a:cubicBezTo>
                <a:cubicBezTo>
                  <a:pt x="69" y="179"/>
                  <a:pt x="68" y="175"/>
                  <a:pt x="68" y="171"/>
                </a:cubicBezTo>
                <a:lnTo>
                  <a:pt x="66" y="170"/>
                </a:lnTo>
                <a:close/>
                <a:moveTo>
                  <a:pt x="69" y="185"/>
                </a:moveTo>
                <a:cubicBezTo>
                  <a:pt x="69" y="186"/>
                  <a:pt x="69" y="186"/>
                  <a:pt x="69" y="186"/>
                </a:cubicBezTo>
                <a:cubicBezTo>
                  <a:pt x="70" y="184"/>
                  <a:pt x="70" y="184"/>
                  <a:pt x="70" y="184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69" y="184"/>
                  <a:pt x="69" y="184"/>
                  <a:pt x="69" y="184"/>
                </a:cubicBezTo>
                <a:lnTo>
                  <a:pt x="69" y="185"/>
                </a:lnTo>
                <a:close/>
                <a:moveTo>
                  <a:pt x="69" y="172"/>
                </a:moveTo>
                <a:cubicBezTo>
                  <a:pt x="69" y="175"/>
                  <a:pt x="70" y="178"/>
                  <a:pt x="70" y="181"/>
                </a:cubicBezTo>
                <a:cubicBezTo>
                  <a:pt x="71" y="180"/>
                  <a:pt x="71" y="179"/>
                  <a:pt x="71" y="178"/>
                </a:cubicBezTo>
                <a:cubicBezTo>
                  <a:pt x="70" y="172"/>
                  <a:pt x="70" y="172"/>
                  <a:pt x="70" y="172"/>
                </a:cubicBezTo>
                <a:lnTo>
                  <a:pt x="69" y="172"/>
                </a:lnTo>
                <a:close/>
                <a:moveTo>
                  <a:pt x="71" y="183"/>
                </a:moveTo>
                <a:cubicBezTo>
                  <a:pt x="71" y="180"/>
                  <a:pt x="71" y="180"/>
                  <a:pt x="71" y="180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79"/>
                  <a:pt x="71" y="180"/>
                  <a:pt x="70" y="181"/>
                </a:cubicBezTo>
                <a:lnTo>
                  <a:pt x="71" y="183"/>
                </a:lnTo>
                <a:close/>
                <a:moveTo>
                  <a:pt x="72" y="173"/>
                </a:moveTo>
                <a:cubicBezTo>
                  <a:pt x="72" y="174"/>
                  <a:pt x="72" y="174"/>
                  <a:pt x="72" y="174"/>
                </a:cubicBezTo>
                <a:cubicBezTo>
                  <a:pt x="72" y="173"/>
                  <a:pt x="72" y="173"/>
                  <a:pt x="72" y="173"/>
                </a:cubicBezTo>
                <a:close/>
                <a:moveTo>
                  <a:pt x="72" y="174"/>
                </a:moveTo>
                <a:cubicBezTo>
                  <a:pt x="72" y="178"/>
                  <a:pt x="72" y="178"/>
                  <a:pt x="72" y="178"/>
                </a:cubicBezTo>
                <a:cubicBezTo>
                  <a:pt x="73" y="174"/>
                  <a:pt x="73" y="174"/>
                  <a:pt x="73" y="174"/>
                </a:cubicBezTo>
                <a:cubicBezTo>
                  <a:pt x="72" y="173"/>
                  <a:pt x="72" y="173"/>
                  <a:pt x="72" y="173"/>
                </a:cubicBezTo>
                <a:lnTo>
                  <a:pt x="72" y="174"/>
                </a:lnTo>
                <a:close/>
                <a:moveTo>
                  <a:pt x="56" y="164"/>
                </a:moveTo>
                <a:cubicBezTo>
                  <a:pt x="56" y="167"/>
                  <a:pt x="57" y="170"/>
                  <a:pt x="57" y="172"/>
                </a:cubicBezTo>
                <a:cubicBezTo>
                  <a:pt x="58" y="174"/>
                  <a:pt x="58" y="176"/>
                  <a:pt x="59" y="177"/>
                </a:cubicBezTo>
                <a:cubicBezTo>
                  <a:pt x="58" y="173"/>
                  <a:pt x="58" y="169"/>
                  <a:pt x="57" y="165"/>
                </a:cubicBezTo>
                <a:lnTo>
                  <a:pt x="56" y="164"/>
                </a:lnTo>
                <a:close/>
                <a:moveTo>
                  <a:pt x="57" y="175"/>
                </a:moveTo>
                <a:cubicBezTo>
                  <a:pt x="59" y="181"/>
                  <a:pt x="59" y="181"/>
                  <a:pt x="59" y="181"/>
                </a:cubicBezTo>
                <a:cubicBezTo>
                  <a:pt x="59" y="177"/>
                  <a:pt x="59" y="177"/>
                  <a:pt x="59" y="177"/>
                </a:cubicBezTo>
                <a:cubicBezTo>
                  <a:pt x="58" y="176"/>
                  <a:pt x="58" y="174"/>
                  <a:pt x="57" y="172"/>
                </a:cubicBezTo>
                <a:lnTo>
                  <a:pt x="57" y="175"/>
                </a:lnTo>
                <a:close/>
                <a:moveTo>
                  <a:pt x="59" y="166"/>
                </a:moveTo>
                <a:cubicBezTo>
                  <a:pt x="59" y="171"/>
                  <a:pt x="60" y="176"/>
                  <a:pt x="61" y="181"/>
                </a:cubicBezTo>
                <a:cubicBezTo>
                  <a:pt x="61" y="182"/>
                  <a:pt x="62" y="182"/>
                  <a:pt x="62" y="183"/>
                </a:cubicBezTo>
                <a:cubicBezTo>
                  <a:pt x="61" y="177"/>
                  <a:pt x="60" y="172"/>
                  <a:pt x="60" y="167"/>
                </a:cubicBezTo>
                <a:lnTo>
                  <a:pt x="59" y="166"/>
                </a:lnTo>
                <a:close/>
                <a:moveTo>
                  <a:pt x="61" y="182"/>
                </a:moveTo>
                <a:cubicBezTo>
                  <a:pt x="63" y="185"/>
                  <a:pt x="63" y="185"/>
                  <a:pt x="63" y="185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2"/>
                  <a:pt x="61" y="182"/>
                  <a:pt x="61" y="181"/>
                </a:cubicBezTo>
                <a:lnTo>
                  <a:pt x="61" y="182"/>
                </a:lnTo>
                <a:close/>
                <a:moveTo>
                  <a:pt x="61" y="167"/>
                </a:moveTo>
                <a:cubicBezTo>
                  <a:pt x="62" y="173"/>
                  <a:pt x="63" y="179"/>
                  <a:pt x="64" y="185"/>
                </a:cubicBezTo>
                <a:cubicBezTo>
                  <a:pt x="64" y="185"/>
                  <a:pt x="65" y="185"/>
                  <a:pt x="65" y="186"/>
                </a:cubicBezTo>
                <a:cubicBezTo>
                  <a:pt x="64" y="180"/>
                  <a:pt x="63" y="174"/>
                  <a:pt x="62" y="168"/>
                </a:cubicBezTo>
                <a:lnTo>
                  <a:pt x="61" y="167"/>
                </a:lnTo>
                <a:close/>
                <a:moveTo>
                  <a:pt x="64" y="186"/>
                </a:moveTo>
                <a:cubicBezTo>
                  <a:pt x="65" y="187"/>
                  <a:pt x="65" y="187"/>
                  <a:pt x="65" y="187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5"/>
                  <a:pt x="64" y="185"/>
                  <a:pt x="64" y="185"/>
                </a:cubicBezTo>
                <a:lnTo>
                  <a:pt x="64" y="186"/>
                </a:lnTo>
                <a:close/>
                <a:moveTo>
                  <a:pt x="112" y="201"/>
                </a:moveTo>
                <a:cubicBezTo>
                  <a:pt x="109" y="202"/>
                  <a:pt x="106" y="203"/>
                  <a:pt x="102" y="204"/>
                </a:cubicBezTo>
                <a:cubicBezTo>
                  <a:pt x="100" y="205"/>
                  <a:pt x="100" y="205"/>
                  <a:pt x="100" y="205"/>
                </a:cubicBezTo>
                <a:cubicBezTo>
                  <a:pt x="95" y="206"/>
                  <a:pt x="95" y="206"/>
                  <a:pt x="95" y="206"/>
                </a:cubicBezTo>
                <a:cubicBezTo>
                  <a:pt x="98" y="205"/>
                  <a:pt x="98" y="205"/>
                  <a:pt x="98" y="205"/>
                </a:cubicBezTo>
                <a:cubicBezTo>
                  <a:pt x="96" y="205"/>
                  <a:pt x="95" y="205"/>
                  <a:pt x="94" y="205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0" y="206"/>
                  <a:pt x="90" y="206"/>
                  <a:pt x="90" y="206"/>
                </a:cubicBezTo>
                <a:cubicBezTo>
                  <a:pt x="91" y="205"/>
                  <a:pt x="91" y="205"/>
                  <a:pt x="91" y="205"/>
                </a:cubicBezTo>
                <a:cubicBezTo>
                  <a:pt x="91" y="205"/>
                  <a:pt x="90" y="205"/>
                  <a:pt x="89" y="205"/>
                </a:cubicBezTo>
                <a:cubicBezTo>
                  <a:pt x="88" y="205"/>
                  <a:pt x="88" y="205"/>
                  <a:pt x="88" y="205"/>
                </a:cubicBezTo>
                <a:cubicBezTo>
                  <a:pt x="86" y="205"/>
                  <a:pt x="86" y="205"/>
                  <a:pt x="86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6" y="204"/>
                  <a:pt x="86" y="204"/>
                </a:cubicBezTo>
                <a:cubicBezTo>
                  <a:pt x="84" y="205"/>
                  <a:pt x="84" y="205"/>
                  <a:pt x="84" y="205"/>
                </a:cubicBezTo>
                <a:cubicBezTo>
                  <a:pt x="90" y="208"/>
                  <a:pt x="101" y="207"/>
                  <a:pt x="113" y="202"/>
                </a:cubicBezTo>
                <a:cubicBezTo>
                  <a:pt x="115" y="202"/>
                  <a:pt x="117" y="201"/>
                  <a:pt x="120" y="200"/>
                </a:cubicBezTo>
                <a:cubicBezTo>
                  <a:pt x="118" y="199"/>
                  <a:pt x="118" y="199"/>
                  <a:pt x="118" y="199"/>
                </a:cubicBezTo>
                <a:cubicBezTo>
                  <a:pt x="116" y="200"/>
                  <a:pt x="114" y="200"/>
                  <a:pt x="112" y="201"/>
                </a:cubicBezTo>
                <a:close/>
                <a:moveTo>
                  <a:pt x="84" y="204"/>
                </a:moveTo>
                <a:cubicBezTo>
                  <a:pt x="85" y="203"/>
                  <a:pt x="85" y="203"/>
                  <a:pt x="85" y="203"/>
                </a:cubicBezTo>
                <a:cubicBezTo>
                  <a:pt x="85" y="203"/>
                  <a:pt x="86" y="202"/>
                  <a:pt x="86" y="202"/>
                </a:cubicBezTo>
                <a:cubicBezTo>
                  <a:pt x="85" y="202"/>
                  <a:pt x="85" y="202"/>
                  <a:pt x="85" y="202"/>
                </a:cubicBezTo>
                <a:cubicBezTo>
                  <a:pt x="86" y="200"/>
                  <a:pt x="86" y="200"/>
                  <a:pt x="86" y="200"/>
                </a:cubicBezTo>
                <a:cubicBezTo>
                  <a:pt x="86" y="200"/>
                  <a:pt x="86" y="200"/>
                  <a:pt x="86" y="200"/>
                </a:cubicBezTo>
                <a:cubicBezTo>
                  <a:pt x="87" y="199"/>
                  <a:pt x="87" y="199"/>
                  <a:pt x="88" y="198"/>
                </a:cubicBezTo>
                <a:cubicBezTo>
                  <a:pt x="86" y="199"/>
                  <a:pt x="86" y="199"/>
                  <a:pt x="86" y="199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90" y="195"/>
                  <a:pt x="91" y="195"/>
                  <a:pt x="92" y="194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93" y="192"/>
                  <a:pt x="93" y="192"/>
                  <a:pt x="93" y="192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7" y="190"/>
                  <a:pt x="99" y="190"/>
                  <a:pt x="100" y="189"/>
                </a:cubicBezTo>
                <a:cubicBezTo>
                  <a:pt x="98" y="188"/>
                  <a:pt x="98" y="188"/>
                  <a:pt x="98" y="188"/>
                </a:cubicBezTo>
                <a:cubicBezTo>
                  <a:pt x="90" y="192"/>
                  <a:pt x="84" y="199"/>
                  <a:pt x="84" y="204"/>
                </a:cubicBezTo>
                <a:close/>
                <a:moveTo>
                  <a:pt x="86" y="204"/>
                </a:moveTo>
                <a:cubicBezTo>
                  <a:pt x="94" y="200"/>
                  <a:pt x="102" y="197"/>
                  <a:pt x="110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1" y="196"/>
                  <a:pt x="93" y="199"/>
                  <a:pt x="85" y="203"/>
                </a:cubicBezTo>
                <a:cubicBezTo>
                  <a:pt x="85" y="203"/>
                  <a:pt x="85" y="204"/>
                  <a:pt x="85" y="204"/>
                </a:cubicBezTo>
                <a:cubicBezTo>
                  <a:pt x="85" y="204"/>
                  <a:pt x="86" y="204"/>
                  <a:pt x="86" y="204"/>
                </a:cubicBezTo>
                <a:close/>
                <a:moveTo>
                  <a:pt x="83" y="205"/>
                </a:moveTo>
                <a:cubicBezTo>
                  <a:pt x="84" y="204"/>
                  <a:pt x="84" y="204"/>
                  <a:pt x="84" y="204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0" y="206"/>
                  <a:pt x="76" y="208"/>
                  <a:pt x="72" y="210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6" y="209"/>
                  <a:pt x="80" y="207"/>
                  <a:pt x="84" y="205"/>
                </a:cubicBezTo>
                <a:cubicBezTo>
                  <a:pt x="84" y="205"/>
                  <a:pt x="84" y="205"/>
                  <a:pt x="84" y="205"/>
                </a:cubicBezTo>
                <a:lnTo>
                  <a:pt x="83" y="205"/>
                </a:lnTo>
                <a:close/>
                <a:moveTo>
                  <a:pt x="85" y="204"/>
                </a:moveTo>
                <a:cubicBezTo>
                  <a:pt x="85" y="204"/>
                  <a:pt x="85" y="203"/>
                  <a:pt x="85" y="203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3" y="205"/>
                  <a:pt x="83" y="205"/>
                  <a:pt x="83" y="205"/>
                </a:cubicBezTo>
                <a:cubicBezTo>
                  <a:pt x="84" y="205"/>
                  <a:pt x="84" y="205"/>
                  <a:pt x="84" y="205"/>
                </a:cubicBezTo>
                <a:cubicBezTo>
                  <a:pt x="84" y="205"/>
                  <a:pt x="84" y="205"/>
                  <a:pt x="84" y="205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6" y="204"/>
                  <a:pt x="85" y="204"/>
                  <a:pt x="85" y="204"/>
                </a:cubicBezTo>
                <a:close/>
                <a:moveTo>
                  <a:pt x="106" y="192"/>
                </a:moveTo>
                <a:cubicBezTo>
                  <a:pt x="99" y="194"/>
                  <a:pt x="93" y="197"/>
                  <a:pt x="86" y="200"/>
                </a:cubicBezTo>
                <a:cubicBezTo>
                  <a:pt x="86" y="200"/>
                  <a:pt x="86" y="201"/>
                  <a:pt x="86" y="201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93" y="198"/>
                  <a:pt x="100" y="195"/>
                  <a:pt x="107" y="193"/>
                </a:cubicBezTo>
                <a:lnTo>
                  <a:pt x="106" y="192"/>
                </a:lnTo>
                <a:close/>
                <a:moveTo>
                  <a:pt x="86" y="200"/>
                </a:moveTo>
                <a:cubicBezTo>
                  <a:pt x="86" y="200"/>
                  <a:pt x="86" y="200"/>
                  <a:pt x="86" y="200"/>
                </a:cubicBezTo>
                <a:cubicBezTo>
                  <a:pt x="85" y="202"/>
                  <a:pt x="85" y="202"/>
                  <a:pt x="85" y="202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86" y="201"/>
                  <a:pt x="86" y="201"/>
                  <a:pt x="86" y="201"/>
                </a:cubicBezTo>
                <a:cubicBezTo>
                  <a:pt x="86" y="201"/>
                  <a:pt x="86" y="200"/>
                  <a:pt x="86" y="200"/>
                </a:cubicBezTo>
                <a:close/>
                <a:moveTo>
                  <a:pt x="103" y="191"/>
                </a:moveTo>
                <a:cubicBezTo>
                  <a:pt x="99" y="192"/>
                  <a:pt x="94" y="194"/>
                  <a:pt x="89" y="196"/>
                </a:cubicBezTo>
                <a:cubicBezTo>
                  <a:pt x="89" y="197"/>
                  <a:pt x="88" y="197"/>
                  <a:pt x="88" y="198"/>
                </a:cubicBezTo>
                <a:cubicBezTo>
                  <a:pt x="93" y="196"/>
                  <a:pt x="99" y="193"/>
                  <a:pt x="104" y="191"/>
                </a:cubicBezTo>
                <a:lnTo>
                  <a:pt x="103" y="191"/>
                </a:lnTo>
                <a:close/>
                <a:moveTo>
                  <a:pt x="88" y="197"/>
                </a:moveTo>
                <a:cubicBezTo>
                  <a:pt x="86" y="199"/>
                  <a:pt x="86" y="199"/>
                  <a:pt x="86" y="199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88" y="197"/>
                  <a:pt x="89" y="197"/>
                  <a:pt x="89" y="196"/>
                </a:cubicBezTo>
                <a:lnTo>
                  <a:pt x="88" y="197"/>
                </a:lnTo>
                <a:close/>
                <a:moveTo>
                  <a:pt x="101" y="189"/>
                </a:moveTo>
                <a:cubicBezTo>
                  <a:pt x="96" y="191"/>
                  <a:pt x="96" y="191"/>
                  <a:pt x="96" y="191"/>
                </a:cubicBezTo>
                <a:cubicBezTo>
                  <a:pt x="95" y="192"/>
                  <a:pt x="93" y="193"/>
                  <a:pt x="92" y="194"/>
                </a:cubicBezTo>
                <a:cubicBezTo>
                  <a:pt x="95" y="192"/>
                  <a:pt x="99" y="191"/>
                  <a:pt x="102" y="190"/>
                </a:cubicBezTo>
                <a:lnTo>
                  <a:pt x="101" y="189"/>
                </a:lnTo>
                <a:close/>
                <a:moveTo>
                  <a:pt x="93" y="192"/>
                </a:moveTo>
                <a:cubicBezTo>
                  <a:pt x="89" y="195"/>
                  <a:pt x="89" y="195"/>
                  <a:pt x="89" y="195"/>
                </a:cubicBezTo>
                <a:cubicBezTo>
                  <a:pt x="92" y="194"/>
                  <a:pt x="92" y="194"/>
                  <a:pt x="92" y="194"/>
                </a:cubicBezTo>
                <a:cubicBezTo>
                  <a:pt x="93" y="193"/>
                  <a:pt x="95" y="192"/>
                  <a:pt x="96" y="191"/>
                </a:cubicBezTo>
                <a:lnTo>
                  <a:pt x="93" y="192"/>
                </a:lnTo>
                <a:close/>
                <a:moveTo>
                  <a:pt x="116" y="198"/>
                </a:moveTo>
                <a:cubicBezTo>
                  <a:pt x="110" y="200"/>
                  <a:pt x="104" y="202"/>
                  <a:pt x="98" y="205"/>
                </a:cubicBezTo>
                <a:cubicBezTo>
                  <a:pt x="99" y="205"/>
                  <a:pt x="101" y="204"/>
                  <a:pt x="102" y="204"/>
                </a:cubicBezTo>
                <a:cubicBezTo>
                  <a:pt x="107" y="202"/>
                  <a:pt x="112" y="200"/>
                  <a:pt x="117" y="199"/>
                </a:cubicBezTo>
                <a:lnTo>
                  <a:pt x="116" y="198"/>
                </a:lnTo>
                <a:close/>
                <a:moveTo>
                  <a:pt x="95" y="206"/>
                </a:moveTo>
                <a:cubicBezTo>
                  <a:pt x="100" y="205"/>
                  <a:pt x="100" y="205"/>
                  <a:pt x="100" y="205"/>
                </a:cubicBezTo>
                <a:cubicBezTo>
                  <a:pt x="102" y="204"/>
                  <a:pt x="102" y="204"/>
                  <a:pt x="102" y="204"/>
                </a:cubicBezTo>
                <a:cubicBezTo>
                  <a:pt x="101" y="204"/>
                  <a:pt x="99" y="205"/>
                  <a:pt x="98" y="205"/>
                </a:cubicBezTo>
                <a:lnTo>
                  <a:pt x="95" y="206"/>
                </a:lnTo>
                <a:close/>
                <a:moveTo>
                  <a:pt x="114" y="196"/>
                </a:moveTo>
                <a:cubicBezTo>
                  <a:pt x="106" y="199"/>
                  <a:pt x="99" y="202"/>
                  <a:pt x="91" y="205"/>
                </a:cubicBezTo>
                <a:cubicBezTo>
                  <a:pt x="92" y="205"/>
                  <a:pt x="93" y="205"/>
                  <a:pt x="94" y="205"/>
                </a:cubicBezTo>
                <a:cubicBezTo>
                  <a:pt x="101" y="202"/>
                  <a:pt x="108" y="199"/>
                  <a:pt x="115" y="197"/>
                </a:cubicBezTo>
                <a:lnTo>
                  <a:pt x="114" y="196"/>
                </a:lnTo>
                <a:close/>
                <a:moveTo>
                  <a:pt x="90" y="206"/>
                </a:moveTo>
                <a:cubicBezTo>
                  <a:pt x="93" y="206"/>
                  <a:pt x="93" y="206"/>
                  <a:pt x="93" y="206"/>
                </a:cubicBezTo>
                <a:cubicBezTo>
                  <a:pt x="94" y="205"/>
                  <a:pt x="94" y="205"/>
                  <a:pt x="94" y="205"/>
                </a:cubicBezTo>
                <a:cubicBezTo>
                  <a:pt x="93" y="205"/>
                  <a:pt x="92" y="205"/>
                  <a:pt x="91" y="205"/>
                </a:cubicBezTo>
                <a:lnTo>
                  <a:pt x="90" y="206"/>
                </a:lnTo>
                <a:close/>
                <a:moveTo>
                  <a:pt x="111" y="195"/>
                </a:moveTo>
                <a:cubicBezTo>
                  <a:pt x="103" y="198"/>
                  <a:pt x="95" y="201"/>
                  <a:pt x="87" y="205"/>
                </a:cubicBezTo>
                <a:cubicBezTo>
                  <a:pt x="88" y="205"/>
                  <a:pt x="88" y="205"/>
                  <a:pt x="89" y="205"/>
                </a:cubicBezTo>
                <a:cubicBezTo>
                  <a:pt x="97" y="201"/>
                  <a:pt x="104" y="198"/>
                  <a:pt x="112" y="196"/>
                </a:cubicBezTo>
                <a:lnTo>
                  <a:pt x="111" y="195"/>
                </a:lnTo>
                <a:close/>
                <a:moveTo>
                  <a:pt x="86" y="205"/>
                </a:moveTo>
                <a:cubicBezTo>
                  <a:pt x="88" y="205"/>
                  <a:pt x="88" y="205"/>
                  <a:pt x="88" y="205"/>
                </a:cubicBezTo>
                <a:cubicBezTo>
                  <a:pt x="89" y="205"/>
                  <a:pt x="89" y="205"/>
                  <a:pt x="89" y="205"/>
                </a:cubicBezTo>
                <a:cubicBezTo>
                  <a:pt x="88" y="205"/>
                  <a:pt x="88" y="205"/>
                  <a:pt x="87" y="205"/>
                </a:cubicBezTo>
                <a:lnTo>
                  <a:pt x="86" y="205"/>
                </a:lnTo>
                <a:close/>
                <a:moveTo>
                  <a:pt x="69" y="212"/>
                </a:moveTo>
                <a:cubicBezTo>
                  <a:pt x="72" y="210"/>
                  <a:pt x="72" y="210"/>
                  <a:pt x="72" y="210"/>
                </a:cubicBezTo>
                <a:cubicBezTo>
                  <a:pt x="76" y="200"/>
                  <a:pt x="81" y="190"/>
                  <a:pt x="86" y="181"/>
                </a:cubicBezTo>
                <a:cubicBezTo>
                  <a:pt x="82" y="179"/>
                  <a:pt x="82" y="179"/>
                  <a:pt x="82" y="179"/>
                </a:cubicBezTo>
                <a:cubicBezTo>
                  <a:pt x="78" y="186"/>
                  <a:pt x="75" y="194"/>
                  <a:pt x="71" y="201"/>
                </a:cubicBezTo>
                <a:cubicBezTo>
                  <a:pt x="72" y="205"/>
                  <a:pt x="72" y="205"/>
                  <a:pt x="72" y="205"/>
                </a:cubicBezTo>
                <a:cubicBezTo>
                  <a:pt x="71" y="206"/>
                  <a:pt x="71" y="206"/>
                  <a:pt x="71" y="206"/>
                </a:cubicBezTo>
                <a:cubicBezTo>
                  <a:pt x="71" y="203"/>
                  <a:pt x="71" y="203"/>
                  <a:pt x="71" y="203"/>
                </a:cubicBezTo>
                <a:cubicBezTo>
                  <a:pt x="67" y="210"/>
                  <a:pt x="65" y="218"/>
                  <a:pt x="62" y="225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8" y="222"/>
                  <a:pt x="70" y="217"/>
                  <a:pt x="71" y="212"/>
                </a:cubicBezTo>
                <a:cubicBezTo>
                  <a:pt x="69" y="213"/>
                  <a:pt x="69" y="213"/>
                  <a:pt x="69" y="213"/>
                </a:cubicBezTo>
                <a:lnTo>
                  <a:pt x="69" y="212"/>
                </a:lnTo>
                <a:close/>
                <a:moveTo>
                  <a:pt x="72" y="205"/>
                </a:moveTo>
                <a:cubicBezTo>
                  <a:pt x="71" y="201"/>
                  <a:pt x="71" y="201"/>
                  <a:pt x="71" y="201"/>
                </a:cubicBezTo>
                <a:cubicBezTo>
                  <a:pt x="71" y="203"/>
                  <a:pt x="71" y="203"/>
                  <a:pt x="71" y="203"/>
                </a:cubicBezTo>
                <a:cubicBezTo>
                  <a:pt x="71" y="206"/>
                  <a:pt x="71" y="206"/>
                  <a:pt x="71" y="206"/>
                </a:cubicBezTo>
                <a:lnTo>
                  <a:pt x="72" y="205"/>
                </a:lnTo>
                <a:close/>
                <a:moveTo>
                  <a:pt x="69" y="212"/>
                </a:moveTo>
                <a:cubicBezTo>
                  <a:pt x="69" y="213"/>
                  <a:pt x="69" y="213"/>
                  <a:pt x="69" y="213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2" y="210"/>
                  <a:pt x="72" y="210"/>
                  <a:pt x="72" y="210"/>
                </a:cubicBezTo>
                <a:lnTo>
                  <a:pt x="69" y="212"/>
                </a:lnTo>
                <a:close/>
                <a:moveTo>
                  <a:pt x="55" y="161"/>
                </a:moveTo>
                <a:cubicBezTo>
                  <a:pt x="54" y="157"/>
                  <a:pt x="54" y="152"/>
                  <a:pt x="55" y="147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40"/>
                  <a:pt x="55" y="137"/>
                  <a:pt x="56" y="133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6" y="137"/>
                  <a:pt x="57" y="135"/>
                  <a:pt x="57" y="133"/>
                </a:cubicBezTo>
                <a:cubicBezTo>
                  <a:pt x="57" y="131"/>
                  <a:pt x="57" y="131"/>
                  <a:pt x="57" y="131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9" y="128"/>
                  <a:pt x="59" y="126"/>
                  <a:pt x="60" y="125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2" y="121"/>
                  <a:pt x="62" y="121"/>
                  <a:pt x="62" y="120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20"/>
                  <a:pt x="64" y="121"/>
                  <a:pt x="65" y="122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6" y="125"/>
                  <a:pt x="67" y="126"/>
                  <a:pt x="67" y="128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3"/>
                  <a:pt x="69" y="135"/>
                  <a:pt x="69" y="137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1" y="149"/>
                  <a:pt x="72" y="153"/>
                  <a:pt x="72" y="157"/>
                </a:cubicBezTo>
                <a:cubicBezTo>
                  <a:pt x="72" y="161"/>
                  <a:pt x="72" y="165"/>
                  <a:pt x="72" y="169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73" y="174"/>
                  <a:pt x="73" y="174"/>
                  <a:pt x="73" y="174"/>
                </a:cubicBezTo>
                <a:cubicBezTo>
                  <a:pt x="73" y="174"/>
                  <a:pt x="73" y="174"/>
                  <a:pt x="73" y="174"/>
                </a:cubicBezTo>
                <a:cubicBezTo>
                  <a:pt x="74" y="169"/>
                  <a:pt x="74" y="163"/>
                  <a:pt x="73" y="157"/>
                </a:cubicBezTo>
                <a:cubicBezTo>
                  <a:pt x="73" y="150"/>
                  <a:pt x="72" y="142"/>
                  <a:pt x="70" y="134"/>
                </a:cubicBezTo>
                <a:cubicBezTo>
                  <a:pt x="69" y="126"/>
                  <a:pt x="67" y="120"/>
                  <a:pt x="64" y="117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60" y="120"/>
                  <a:pt x="57" y="128"/>
                  <a:pt x="55" y="136"/>
                </a:cubicBezTo>
                <a:cubicBezTo>
                  <a:pt x="53" y="144"/>
                  <a:pt x="52" y="154"/>
                  <a:pt x="53" y="161"/>
                </a:cubicBezTo>
                <a:cubicBezTo>
                  <a:pt x="53" y="162"/>
                  <a:pt x="53" y="162"/>
                  <a:pt x="53" y="163"/>
                </a:cubicBezTo>
                <a:cubicBezTo>
                  <a:pt x="55" y="164"/>
                  <a:pt x="55" y="164"/>
                  <a:pt x="55" y="164"/>
                </a:cubicBezTo>
                <a:cubicBezTo>
                  <a:pt x="55" y="163"/>
                  <a:pt x="55" y="162"/>
                  <a:pt x="55" y="161"/>
                </a:cubicBezTo>
                <a:close/>
                <a:moveTo>
                  <a:pt x="65" y="169"/>
                </a:moveTo>
                <a:cubicBezTo>
                  <a:pt x="63" y="154"/>
                  <a:pt x="63" y="137"/>
                  <a:pt x="64" y="120"/>
                </a:cubicBezTo>
                <a:cubicBezTo>
                  <a:pt x="63" y="120"/>
                  <a:pt x="63" y="119"/>
                  <a:pt x="63" y="119"/>
                </a:cubicBezTo>
                <a:cubicBezTo>
                  <a:pt x="63" y="119"/>
                  <a:pt x="63" y="120"/>
                  <a:pt x="63" y="120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1" y="137"/>
                  <a:pt x="62" y="153"/>
                  <a:pt x="64" y="169"/>
                </a:cubicBezTo>
                <a:lnTo>
                  <a:pt x="65" y="169"/>
                </a:lnTo>
                <a:close/>
                <a:moveTo>
                  <a:pt x="63" y="119"/>
                </a:moveTo>
                <a:cubicBezTo>
                  <a:pt x="63" y="119"/>
                  <a:pt x="63" y="120"/>
                  <a:pt x="64" y="120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19"/>
                  <a:pt x="63" y="119"/>
                </a:cubicBezTo>
                <a:close/>
                <a:moveTo>
                  <a:pt x="68" y="171"/>
                </a:moveTo>
                <a:cubicBezTo>
                  <a:pt x="66" y="156"/>
                  <a:pt x="65" y="140"/>
                  <a:pt x="66" y="124"/>
                </a:cubicBezTo>
                <a:cubicBezTo>
                  <a:pt x="66" y="123"/>
                  <a:pt x="65" y="123"/>
                  <a:pt x="65" y="122"/>
                </a:cubicBezTo>
                <a:cubicBezTo>
                  <a:pt x="64" y="138"/>
                  <a:pt x="64" y="155"/>
                  <a:pt x="66" y="170"/>
                </a:cubicBezTo>
                <a:lnTo>
                  <a:pt x="68" y="171"/>
                </a:lnTo>
                <a:close/>
                <a:moveTo>
                  <a:pt x="66" y="123"/>
                </a:moveTo>
                <a:cubicBezTo>
                  <a:pt x="65" y="120"/>
                  <a:pt x="65" y="120"/>
                  <a:pt x="65" y="120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5" y="123"/>
                  <a:pt x="66" y="123"/>
                  <a:pt x="66" y="124"/>
                </a:cubicBezTo>
                <a:lnTo>
                  <a:pt x="66" y="123"/>
                </a:lnTo>
                <a:close/>
                <a:moveTo>
                  <a:pt x="70" y="172"/>
                </a:moveTo>
                <a:cubicBezTo>
                  <a:pt x="68" y="159"/>
                  <a:pt x="68" y="146"/>
                  <a:pt x="68" y="132"/>
                </a:cubicBezTo>
                <a:cubicBezTo>
                  <a:pt x="68" y="130"/>
                  <a:pt x="67" y="129"/>
                  <a:pt x="67" y="128"/>
                </a:cubicBezTo>
                <a:cubicBezTo>
                  <a:pt x="66" y="143"/>
                  <a:pt x="67" y="157"/>
                  <a:pt x="69" y="172"/>
                </a:cubicBezTo>
                <a:lnTo>
                  <a:pt x="70" y="172"/>
                </a:lnTo>
                <a:close/>
                <a:moveTo>
                  <a:pt x="68" y="129"/>
                </a:moveTo>
                <a:cubicBezTo>
                  <a:pt x="67" y="124"/>
                  <a:pt x="67" y="124"/>
                  <a:pt x="67" y="124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7" y="129"/>
                  <a:pt x="68" y="130"/>
                  <a:pt x="68" y="132"/>
                </a:cubicBezTo>
                <a:lnTo>
                  <a:pt x="68" y="129"/>
                </a:lnTo>
                <a:close/>
                <a:moveTo>
                  <a:pt x="72" y="173"/>
                </a:moveTo>
                <a:cubicBezTo>
                  <a:pt x="72" y="172"/>
                  <a:pt x="72" y="170"/>
                  <a:pt x="72" y="169"/>
                </a:cubicBezTo>
                <a:cubicBezTo>
                  <a:pt x="71" y="161"/>
                  <a:pt x="71" y="153"/>
                  <a:pt x="70" y="144"/>
                </a:cubicBezTo>
                <a:cubicBezTo>
                  <a:pt x="70" y="142"/>
                  <a:pt x="70" y="140"/>
                  <a:pt x="69" y="137"/>
                </a:cubicBezTo>
                <a:cubicBezTo>
                  <a:pt x="69" y="150"/>
                  <a:pt x="70" y="161"/>
                  <a:pt x="72" y="173"/>
                </a:cubicBezTo>
                <a:close/>
                <a:moveTo>
                  <a:pt x="70" y="140"/>
                </a:moveTo>
                <a:cubicBezTo>
                  <a:pt x="69" y="134"/>
                  <a:pt x="69" y="134"/>
                  <a:pt x="69" y="134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70" y="140"/>
                  <a:pt x="70" y="142"/>
                  <a:pt x="70" y="144"/>
                </a:cubicBezTo>
                <a:lnTo>
                  <a:pt x="70" y="140"/>
                </a:lnTo>
                <a:close/>
                <a:moveTo>
                  <a:pt x="73" y="174"/>
                </a:moveTo>
                <a:cubicBezTo>
                  <a:pt x="73" y="173"/>
                  <a:pt x="73" y="173"/>
                  <a:pt x="73" y="173"/>
                </a:cubicBezTo>
                <a:cubicBezTo>
                  <a:pt x="72" y="169"/>
                  <a:pt x="72" y="169"/>
                  <a:pt x="72" y="169"/>
                </a:cubicBezTo>
                <a:cubicBezTo>
                  <a:pt x="72" y="170"/>
                  <a:pt x="72" y="172"/>
                  <a:pt x="72" y="173"/>
                </a:cubicBezTo>
                <a:lnTo>
                  <a:pt x="73" y="174"/>
                </a:lnTo>
                <a:close/>
                <a:moveTo>
                  <a:pt x="57" y="165"/>
                </a:moveTo>
                <a:cubicBezTo>
                  <a:pt x="56" y="157"/>
                  <a:pt x="56" y="148"/>
                  <a:pt x="56" y="140"/>
                </a:cubicBezTo>
                <a:cubicBezTo>
                  <a:pt x="55" y="142"/>
                  <a:pt x="55" y="145"/>
                  <a:pt x="55" y="147"/>
                </a:cubicBezTo>
                <a:cubicBezTo>
                  <a:pt x="55" y="153"/>
                  <a:pt x="55" y="159"/>
                  <a:pt x="56" y="164"/>
                </a:cubicBezTo>
                <a:lnTo>
                  <a:pt x="57" y="165"/>
                </a:lnTo>
                <a:close/>
                <a:moveTo>
                  <a:pt x="56" y="133"/>
                </a:moveTo>
                <a:cubicBezTo>
                  <a:pt x="55" y="137"/>
                  <a:pt x="55" y="140"/>
                  <a:pt x="55" y="143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5" y="145"/>
                  <a:pt x="55" y="142"/>
                  <a:pt x="56" y="140"/>
                </a:cubicBezTo>
                <a:lnTo>
                  <a:pt x="56" y="133"/>
                </a:lnTo>
                <a:close/>
                <a:moveTo>
                  <a:pt x="60" y="167"/>
                </a:moveTo>
                <a:cubicBezTo>
                  <a:pt x="58" y="154"/>
                  <a:pt x="58" y="142"/>
                  <a:pt x="58" y="129"/>
                </a:cubicBezTo>
                <a:cubicBezTo>
                  <a:pt x="58" y="130"/>
                  <a:pt x="57" y="132"/>
                  <a:pt x="57" y="133"/>
                </a:cubicBezTo>
                <a:cubicBezTo>
                  <a:pt x="57" y="144"/>
                  <a:pt x="57" y="155"/>
                  <a:pt x="59" y="166"/>
                </a:cubicBezTo>
                <a:lnTo>
                  <a:pt x="60" y="167"/>
                </a:lnTo>
                <a:close/>
                <a:moveTo>
                  <a:pt x="58" y="126"/>
                </a:moveTo>
                <a:cubicBezTo>
                  <a:pt x="57" y="131"/>
                  <a:pt x="57" y="131"/>
                  <a:pt x="57" y="131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57" y="132"/>
                  <a:pt x="58" y="130"/>
                  <a:pt x="58" y="129"/>
                </a:cubicBezTo>
                <a:lnTo>
                  <a:pt x="58" y="126"/>
                </a:lnTo>
                <a:close/>
                <a:moveTo>
                  <a:pt x="62" y="168"/>
                </a:moveTo>
                <a:cubicBezTo>
                  <a:pt x="61" y="153"/>
                  <a:pt x="60" y="138"/>
                  <a:pt x="61" y="122"/>
                </a:cubicBezTo>
                <a:cubicBezTo>
                  <a:pt x="61" y="123"/>
                  <a:pt x="60" y="124"/>
                  <a:pt x="60" y="125"/>
                </a:cubicBezTo>
                <a:cubicBezTo>
                  <a:pt x="59" y="139"/>
                  <a:pt x="60" y="154"/>
                  <a:pt x="61" y="167"/>
                </a:cubicBezTo>
                <a:lnTo>
                  <a:pt x="62" y="168"/>
                </a:lnTo>
                <a:close/>
                <a:moveTo>
                  <a:pt x="61" y="120"/>
                </a:moveTo>
                <a:cubicBezTo>
                  <a:pt x="60" y="123"/>
                  <a:pt x="60" y="123"/>
                  <a:pt x="60" y="123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60" y="124"/>
                  <a:pt x="61" y="123"/>
                  <a:pt x="61" y="122"/>
                </a:cubicBezTo>
                <a:lnTo>
                  <a:pt x="61" y="120"/>
                </a:lnTo>
                <a:close/>
                <a:moveTo>
                  <a:pt x="106" y="187"/>
                </a:moveTo>
                <a:cubicBezTo>
                  <a:pt x="109" y="185"/>
                  <a:pt x="113" y="185"/>
                  <a:pt x="117" y="184"/>
                </a:cubicBezTo>
                <a:cubicBezTo>
                  <a:pt x="121" y="183"/>
                  <a:pt x="121" y="183"/>
                  <a:pt x="121" y="183"/>
                </a:cubicBezTo>
                <a:cubicBezTo>
                  <a:pt x="126" y="183"/>
                  <a:pt x="126" y="183"/>
                  <a:pt x="126" y="183"/>
                </a:cubicBezTo>
                <a:cubicBezTo>
                  <a:pt x="123" y="183"/>
                  <a:pt x="123" y="183"/>
                  <a:pt x="123" y="183"/>
                </a:cubicBezTo>
                <a:cubicBezTo>
                  <a:pt x="125" y="183"/>
                  <a:pt x="127" y="183"/>
                  <a:pt x="128" y="183"/>
                </a:cubicBezTo>
                <a:cubicBezTo>
                  <a:pt x="130" y="183"/>
                  <a:pt x="130" y="183"/>
                  <a:pt x="130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33" y="184"/>
                  <a:pt x="134" y="184"/>
                  <a:pt x="135" y="184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9" y="184"/>
                  <a:pt x="139" y="184"/>
                  <a:pt x="139" y="184"/>
                </a:cubicBezTo>
                <a:cubicBezTo>
                  <a:pt x="138" y="185"/>
                  <a:pt x="138" y="185"/>
                  <a:pt x="138" y="185"/>
                </a:cubicBezTo>
                <a:cubicBezTo>
                  <a:pt x="138" y="185"/>
                  <a:pt x="139" y="185"/>
                  <a:pt x="140" y="186"/>
                </a:cubicBezTo>
                <a:cubicBezTo>
                  <a:pt x="141" y="185"/>
                  <a:pt x="141" y="185"/>
                  <a:pt x="141" y="185"/>
                </a:cubicBezTo>
                <a:cubicBezTo>
                  <a:pt x="141" y="186"/>
                  <a:pt x="141" y="186"/>
                  <a:pt x="141" y="186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40" y="187"/>
                  <a:pt x="139" y="187"/>
                  <a:pt x="139" y="188"/>
                </a:cubicBezTo>
                <a:cubicBezTo>
                  <a:pt x="140" y="188"/>
                  <a:pt x="140" y="188"/>
                  <a:pt x="140" y="188"/>
                </a:cubicBezTo>
                <a:cubicBezTo>
                  <a:pt x="138" y="189"/>
                  <a:pt x="138" y="189"/>
                  <a:pt x="138" y="189"/>
                </a:cubicBezTo>
                <a:cubicBezTo>
                  <a:pt x="137" y="189"/>
                  <a:pt x="137" y="189"/>
                  <a:pt x="137" y="189"/>
                </a:cubicBezTo>
                <a:cubicBezTo>
                  <a:pt x="137" y="190"/>
                  <a:pt x="136" y="190"/>
                  <a:pt x="135" y="191"/>
                </a:cubicBezTo>
                <a:cubicBezTo>
                  <a:pt x="137" y="190"/>
                  <a:pt x="137" y="190"/>
                  <a:pt x="137" y="190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31" y="193"/>
                  <a:pt x="129" y="194"/>
                  <a:pt x="128" y="194"/>
                </a:cubicBezTo>
                <a:cubicBezTo>
                  <a:pt x="133" y="193"/>
                  <a:pt x="133" y="193"/>
                  <a:pt x="133" y="193"/>
                </a:cubicBezTo>
                <a:cubicBezTo>
                  <a:pt x="130" y="194"/>
                  <a:pt x="128" y="195"/>
                  <a:pt x="126" y="196"/>
                </a:cubicBezTo>
                <a:cubicBezTo>
                  <a:pt x="123" y="197"/>
                  <a:pt x="123" y="197"/>
                  <a:pt x="123" y="197"/>
                </a:cubicBezTo>
                <a:cubicBezTo>
                  <a:pt x="118" y="199"/>
                  <a:pt x="118" y="199"/>
                  <a:pt x="118" y="199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29" y="196"/>
                  <a:pt x="138" y="191"/>
                  <a:pt x="141" y="187"/>
                </a:cubicBezTo>
                <a:cubicBezTo>
                  <a:pt x="142" y="187"/>
                  <a:pt x="142" y="186"/>
                  <a:pt x="142" y="186"/>
                </a:cubicBezTo>
                <a:cubicBezTo>
                  <a:pt x="142" y="186"/>
                  <a:pt x="142" y="186"/>
                  <a:pt x="142" y="186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39" y="183"/>
                  <a:pt x="132" y="182"/>
                  <a:pt x="125" y="182"/>
                </a:cubicBezTo>
                <a:cubicBezTo>
                  <a:pt x="118" y="182"/>
                  <a:pt x="111" y="183"/>
                  <a:pt x="105" y="185"/>
                </a:cubicBezTo>
                <a:cubicBezTo>
                  <a:pt x="103" y="186"/>
                  <a:pt x="100" y="187"/>
                  <a:pt x="98" y="188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88"/>
                  <a:pt x="104" y="187"/>
                  <a:pt x="106" y="187"/>
                </a:cubicBezTo>
                <a:close/>
                <a:moveTo>
                  <a:pt x="110" y="194"/>
                </a:moveTo>
                <a:cubicBezTo>
                  <a:pt x="120" y="191"/>
                  <a:pt x="130" y="188"/>
                  <a:pt x="140" y="186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29" y="187"/>
                  <a:pt x="119" y="190"/>
                  <a:pt x="108" y="194"/>
                </a:cubicBezTo>
                <a:lnTo>
                  <a:pt x="110" y="194"/>
                </a:lnTo>
                <a:close/>
                <a:moveTo>
                  <a:pt x="140" y="186"/>
                </a:moveTo>
                <a:cubicBezTo>
                  <a:pt x="140" y="186"/>
                  <a:pt x="140" y="186"/>
                  <a:pt x="140" y="186"/>
                </a:cubicBezTo>
                <a:cubicBezTo>
                  <a:pt x="141" y="186"/>
                  <a:pt x="141" y="186"/>
                  <a:pt x="141" y="186"/>
                </a:cubicBezTo>
                <a:cubicBezTo>
                  <a:pt x="141" y="185"/>
                  <a:pt x="141" y="185"/>
                  <a:pt x="141" y="185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40" y="186"/>
                  <a:pt x="140" y="186"/>
                  <a:pt x="140" y="186"/>
                </a:cubicBezTo>
                <a:close/>
                <a:moveTo>
                  <a:pt x="107" y="193"/>
                </a:moveTo>
                <a:cubicBezTo>
                  <a:pt x="117" y="189"/>
                  <a:pt x="128" y="187"/>
                  <a:pt x="138" y="185"/>
                </a:cubicBezTo>
                <a:cubicBezTo>
                  <a:pt x="137" y="185"/>
                  <a:pt x="136" y="184"/>
                  <a:pt x="135" y="184"/>
                </a:cubicBezTo>
                <a:cubicBezTo>
                  <a:pt x="126" y="186"/>
                  <a:pt x="116" y="189"/>
                  <a:pt x="106" y="192"/>
                </a:cubicBezTo>
                <a:lnTo>
                  <a:pt x="107" y="193"/>
                </a:lnTo>
                <a:close/>
                <a:moveTo>
                  <a:pt x="139" y="184"/>
                </a:moveTo>
                <a:cubicBezTo>
                  <a:pt x="136" y="184"/>
                  <a:pt x="136" y="184"/>
                  <a:pt x="136" y="184"/>
                </a:cubicBezTo>
                <a:cubicBezTo>
                  <a:pt x="135" y="184"/>
                  <a:pt x="135" y="184"/>
                  <a:pt x="135" y="184"/>
                </a:cubicBezTo>
                <a:cubicBezTo>
                  <a:pt x="136" y="184"/>
                  <a:pt x="137" y="185"/>
                  <a:pt x="138" y="185"/>
                </a:cubicBezTo>
                <a:lnTo>
                  <a:pt x="139" y="184"/>
                </a:lnTo>
                <a:close/>
                <a:moveTo>
                  <a:pt x="104" y="191"/>
                </a:moveTo>
                <a:cubicBezTo>
                  <a:pt x="114" y="188"/>
                  <a:pt x="123" y="185"/>
                  <a:pt x="132" y="184"/>
                </a:cubicBezTo>
                <a:cubicBezTo>
                  <a:pt x="131" y="184"/>
                  <a:pt x="130" y="183"/>
                  <a:pt x="128" y="183"/>
                </a:cubicBezTo>
                <a:cubicBezTo>
                  <a:pt x="120" y="185"/>
                  <a:pt x="112" y="188"/>
                  <a:pt x="103" y="191"/>
                </a:cubicBezTo>
                <a:lnTo>
                  <a:pt x="104" y="191"/>
                </a:lnTo>
                <a:close/>
                <a:moveTo>
                  <a:pt x="135" y="183"/>
                </a:moveTo>
                <a:cubicBezTo>
                  <a:pt x="130" y="183"/>
                  <a:pt x="130" y="183"/>
                  <a:pt x="130" y="183"/>
                </a:cubicBezTo>
                <a:cubicBezTo>
                  <a:pt x="128" y="183"/>
                  <a:pt x="128" y="183"/>
                  <a:pt x="128" y="183"/>
                </a:cubicBezTo>
                <a:cubicBezTo>
                  <a:pt x="130" y="183"/>
                  <a:pt x="131" y="184"/>
                  <a:pt x="132" y="184"/>
                </a:cubicBezTo>
                <a:lnTo>
                  <a:pt x="135" y="183"/>
                </a:lnTo>
                <a:close/>
                <a:moveTo>
                  <a:pt x="102" y="190"/>
                </a:moveTo>
                <a:cubicBezTo>
                  <a:pt x="109" y="187"/>
                  <a:pt x="116" y="185"/>
                  <a:pt x="123" y="183"/>
                </a:cubicBezTo>
                <a:cubicBezTo>
                  <a:pt x="121" y="184"/>
                  <a:pt x="119" y="184"/>
                  <a:pt x="117" y="184"/>
                </a:cubicBezTo>
                <a:cubicBezTo>
                  <a:pt x="111" y="186"/>
                  <a:pt x="106" y="187"/>
                  <a:pt x="101" y="189"/>
                </a:cubicBezTo>
                <a:lnTo>
                  <a:pt x="102" y="190"/>
                </a:lnTo>
                <a:close/>
                <a:moveTo>
                  <a:pt x="126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17" y="184"/>
                  <a:pt x="117" y="184"/>
                  <a:pt x="117" y="184"/>
                </a:cubicBezTo>
                <a:cubicBezTo>
                  <a:pt x="119" y="184"/>
                  <a:pt x="121" y="184"/>
                  <a:pt x="123" y="183"/>
                </a:cubicBezTo>
                <a:lnTo>
                  <a:pt x="126" y="183"/>
                </a:lnTo>
                <a:close/>
                <a:moveTo>
                  <a:pt x="117" y="199"/>
                </a:moveTo>
                <a:cubicBezTo>
                  <a:pt x="123" y="197"/>
                  <a:pt x="123" y="197"/>
                  <a:pt x="123" y="197"/>
                </a:cubicBezTo>
                <a:cubicBezTo>
                  <a:pt x="124" y="196"/>
                  <a:pt x="126" y="195"/>
                  <a:pt x="128" y="194"/>
                </a:cubicBezTo>
                <a:cubicBezTo>
                  <a:pt x="124" y="195"/>
                  <a:pt x="120" y="197"/>
                  <a:pt x="116" y="198"/>
                </a:cubicBezTo>
                <a:lnTo>
                  <a:pt x="117" y="199"/>
                </a:lnTo>
                <a:close/>
                <a:moveTo>
                  <a:pt x="126" y="196"/>
                </a:moveTo>
                <a:cubicBezTo>
                  <a:pt x="128" y="195"/>
                  <a:pt x="130" y="194"/>
                  <a:pt x="133" y="193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5"/>
                  <a:pt x="124" y="196"/>
                  <a:pt x="123" y="197"/>
                </a:cubicBezTo>
                <a:lnTo>
                  <a:pt x="126" y="196"/>
                </a:lnTo>
                <a:close/>
                <a:moveTo>
                  <a:pt x="115" y="197"/>
                </a:moveTo>
                <a:cubicBezTo>
                  <a:pt x="121" y="195"/>
                  <a:pt x="126" y="194"/>
                  <a:pt x="132" y="192"/>
                </a:cubicBezTo>
                <a:cubicBezTo>
                  <a:pt x="133" y="192"/>
                  <a:pt x="134" y="191"/>
                  <a:pt x="135" y="191"/>
                </a:cubicBezTo>
                <a:cubicBezTo>
                  <a:pt x="128" y="192"/>
                  <a:pt x="121" y="194"/>
                  <a:pt x="114" y="196"/>
                </a:cubicBezTo>
                <a:lnTo>
                  <a:pt x="115" y="197"/>
                </a:lnTo>
                <a:close/>
                <a:moveTo>
                  <a:pt x="134" y="192"/>
                </a:moveTo>
                <a:cubicBezTo>
                  <a:pt x="137" y="190"/>
                  <a:pt x="137" y="190"/>
                  <a:pt x="137" y="190"/>
                </a:cubicBezTo>
                <a:cubicBezTo>
                  <a:pt x="135" y="191"/>
                  <a:pt x="135" y="191"/>
                  <a:pt x="135" y="191"/>
                </a:cubicBezTo>
                <a:cubicBezTo>
                  <a:pt x="134" y="191"/>
                  <a:pt x="133" y="192"/>
                  <a:pt x="132" y="192"/>
                </a:cubicBezTo>
                <a:lnTo>
                  <a:pt x="134" y="192"/>
                </a:lnTo>
                <a:close/>
                <a:moveTo>
                  <a:pt x="112" y="196"/>
                </a:moveTo>
                <a:cubicBezTo>
                  <a:pt x="121" y="193"/>
                  <a:pt x="129" y="191"/>
                  <a:pt x="137" y="189"/>
                </a:cubicBezTo>
                <a:cubicBezTo>
                  <a:pt x="138" y="189"/>
                  <a:pt x="138" y="188"/>
                  <a:pt x="139" y="188"/>
                </a:cubicBezTo>
                <a:cubicBezTo>
                  <a:pt x="130" y="189"/>
                  <a:pt x="120" y="192"/>
                  <a:pt x="111" y="195"/>
                </a:cubicBezTo>
                <a:lnTo>
                  <a:pt x="112" y="196"/>
                </a:lnTo>
                <a:close/>
                <a:moveTo>
                  <a:pt x="138" y="189"/>
                </a:moveTo>
                <a:cubicBezTo>
                  <a:pt x="140" y="188"/>
                  <a:pt x="140" y="188"/>
                  <a:pt x="140" y="188"/>
                </a:cubicBezTo>
                <a:cubicBezTo>
                  <a:pt x="139" y="188"/>
                  <a:pt x="139" y="188"/>
                  <a:pt x="139" y="188"/>
                </a:cubicBezTo>
                <a:cubicBezTo>
                  <a:pt x="138" y="188"/>
                  <a:pt x="138" y="189"/>
                  <a:pt x="137" y="189"/>
                </a:cubicBezTo>
                <a:lnTo>
                  <a:pt x="138" y="189"/>
                </a:lnTo>
                <a:close/>
                <a:moveTo>
                  <a:pt x="93" y="141"/>
                </a:moveTo>
                <a:cubicBezTo>
                  <a:pt x="93" y="142"/>
                  <a:pt x="93" y="142"/>
                  <a:pt x="93" y="142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1" y="138"/>
                  <a:pt x="91" y="137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89" y="134"/>
                  <a:pt x="89" y="132"/>
                  <a:pt x="89" y="131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3"/>
                  <a:pt x="88" y="120"/>
                  <a:pt x="88" y="117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5" y="130"/>
                  <a:pt x="89" y="140"/>
                  <a:pt x="94" y="144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4" y="141"/>
                  <a:pt x="94" y="141"/>
                  <a:pt x="93" y="141"/>
                </a:cubicBezTo>
                <a:close/>
                <a:moveTo>
                  <a:pt x="102" y="134"/>
                </a:moveTo>
                <a:cubicBezTo>
                  <a:pt x="102" y="131"/>
                  <a:pt x="102" y="131"/>
                  <a:pt x="102" y="131"/>
                </a:cubicBezTo>
                <a:cubicBezTo>
                  <a:pt x="101" y="132"/>
                  <a:pt x="101" y="133"/>
                  <a:pt x="100" y="134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8"/>
                  <a:pt x="98" y="138"/>
                  <a:pt x="98" y="139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41"/>
                  <a:pt x="96" y="141"/>
                  <a:pt x="95" y="142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7" y="143"/>
                  <a:pt x="97" y="142"/>
                  <a:pt x="98" y="141"/>
                </a:cubicBezTo>
                <a:cubicBezTo>
                  <a:pt x="98" y="141"/>
                  <a:pt x="98" y="141"/>
                  <a:pt x="98" y="141"/>
                </a:cubicBezTo>
                <a:cubicBezTo>
                  <a:pt x="100" y="138"/>
                  <a:pt x="102" y="135"/>
                  <a:pt x="103" y="131"/>
                </a:cubicBezTo>
                <a:cubicBezTo>
                  <a:pt x="103" y="130"/>
                  <a:pt x="103" y="130"/>
                  <a:pt x="103" y="130"/>
                </a:cubicBezTo>
                <a:lnTo>
                  <a:pt x="102" y="134"/>
                </a:lnTo>
                <a:close/>
                <a:moveTo>
                  <a:pt x="95" y="144"/>
                </a:moveTo>
                <a:cubicBezTo>
                  <a:pt x="95" y="144"/>
                  <a:pt x="95" y="144"/>
                  <a:pt x="95" y="144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94" y="149"/>
                  <a:pt x="95" y="154"/>
                  <a:pt x="95" y="159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6" y="153"/>
                  <a:pt x="95" y="148"/>
                  <a:pt x="95" y="144"/>
                </a:cubicBezTo>
                <a:close/>
                <a:moveTo>
                  <a:pt x="95" y="124"/>
                </a:moveTo>
                <a:cubicBezTo>
                  <a:pt x="95" y="130"/>
                  <a:pt x="94" y="136"/>
                  <a:pt x="94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6" y="136"/>
                  <a:pt x="96" y="130"/>
                  <a:pt x="96" y="125"/>
                </a:cubicBezTo>
                <a:lnTo>
                  <a:pt x="95" y="124"/>
                </a:lnTo>
                <a:close/>
                <a:moveTo>
                  <a:pt x="95" y="144"/>
                </a:moveTo>
                <a:cubicBezTo>
                  <a:pt x="95" y="144"/>
                  <a:pt x="95" y="144"/>
                  <a:pt x="95" y="144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5" y="142"/>
                  <a:pt x="95" y="142"/>
                  <a:pt x="94" y="142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95" y="144"/>
                  <a:pt x="95" y="144"/>
                  <a:pt x="95" y="144"/>
                </a:cubicBezTo>
                <a:close/>
                <a:moveTo>
                  <a:pt x="97" y="126"/>
                </a:moveTo>
                <a:cubicBezTo>
                  <a:pt x="97" y="131"/>
                  <a:pt x="97" y="136"/>
                  <a:pt x="97" y="140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0"/>
                  <a:pt x="98" y="139"/>
                  <a:pt x="98" y="139"/>
                </a:cubicBezTo>
                <a:cubicBezTo>
                  <a:pt x="98" y="135"/>
                  <a:pt x="98" y="131"/>
                  <a:pt x="98" y="127"/>
                </a:cubicBezTo>
                <a:lnTo>
                  <a:pt x="97" y="126"/>
                </a:lnTo>
                <a:close/>
                <a:moveTo>
                  <a:pt x="97" y="140"/>
                </a:moveTo>
                <a:cubicBezTo>
                  <a:pt x="97" y="142"/>
                  <a:pt x="97" y="142"/>
                  <a:pt x="97" y="142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8" y="139"/>
                  <a:pt x="97" y="140"/>
                  <a:pt x="97" y="140"/>
                </a:cubicBezTo>
                <a:close/>
                <a:moveTo>
                  <a:pt x="100" y="128"/>
                </a:moveTo>
                <a:cubicBezTo>
                  <a:pt x="99" y="131"/>
                  <a:pt x="99" y="134"/>
                  <a:pt x="99" y="137"/>
                </a:cubicBezTo>
                <a:cubicBezTo>
                  <a:pt x="100" y="136"/>
                  <a:pt x="100" y="135"/>
                  <a:pt x="100" y="134"/>
                </a:cubicBezTo>
                <a:cubicBezTo>
                  <a:pt x="101" y="128"/>
                  <a:pt x="101" y="128"/>
                  <a:pt x="101" y="128"/>
                </a:cubicBezTo>
                <a:lnTo>
                  <a:pt x="100" y="128"/>
                </a:lnTo>
                <a:close/>
                <a:moveTo>
                  <a:pt x="99" y="139"/>
                </a:moveTo>
                <a:cubicBezTo>
                  <a:pt x="100" y="136"/>
                  <a:pt x="100" y="136"/>
                  <a:pt x="100" y="136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5"/>
                  <a:pt x="100" y="136"/>
                  <a:pt x="99" y="137"/>
                </a:cubicBezTo>
                <a:lnTo>
                  <a:pt x="99" y="139"/>
                </a:lnTo>
                <a:close/>
                <a:moveTo>
                  <a:pt x="102" y="130"/>
                </a:moveTo>
                <a:cubicBezTo>
                  <a:pt x="102" y="131"/>
                  <a:pt x="102" y="131"/>
                  <a:pt x="102" y="131"/>
                </a:cubicBezTo>
                <a:cubicBezTo>
                  <a:pt x="102" y="130"/>
                  <a:pt x="102" y="130"/>
                  <a:pt x="102" y="130"/>
                </a:cubicBezTo>
                <a:close/>
                <a:moveTo>
                  <a:pt x="102" y="131"/>
                </a:moveTo>
                <a:cubicBezTo>
                  <a:pt x="102" y="134"/>
                  <a:pt x="102" y="134"/>
                  <a:pt x="102" y="134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2" y="130"/>
                  <a:pt x="102" y="130"/>
                  <a:pt x="102" y="130"/>
                </a:cubicBezTo>
                <a:lnTo>
                  <a:pt x="102" y="131"/>
                </a:lnTo>
                <a:close/>
                <a:moveTo>
                  <a:pt x="88" y="118"/>
                </a:moveTo>
                <a:cubicBezTo>
                  <a:pt x="88" y="121"/>
                  <a:pt x="88" y="123"/>
                  <a:pt x="88" y="126"/>
                </a:cubicBezTo>
                <a:cubicBezTo>
                  <a:pt x="88" y="128"/>
                  <a:pt x="88" y="129"/>
                  <a:pt x="89" y="131"/>
                </a:cubicBezTo>
                <a:cubicBezTo>
                  <a:pt x="89" y="127"/>
                  <a:pt x="89" y="123"/>
                  <a:pt x="90" y="119"/>
                </a:cubicBezTo>
                <a:lnTo>
                  <a:pt x="88" y="118"/>
                </a:lnTo>
                <a:close/>
                <a:moveTo>
                  <a:pt x="88" y="129"/>
                </a:moveTo>
                <a:cubicBezTo>
                  <a:pt x="89" y="135"/>
                  <a:pt x="89" y="135"/>
                  <a:pt x="89" y="135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8" y="129"/>
                  <a:pt x="88" y="128"/>
                  <a:pt x="88" y="126"/>
                </a:cubicBezTo>
                <a:lnTo>
                  <a:pt x="88" y="129"/>
                </a:lnTo>
                <a:close/>
                <a:moveTo>
                  <a:pt x="91" y="120"/>
                </a:moveTo>
                <a:cubicBezTo>
                  <a:pt x="90" y="125"/>
                  <a:pt x="90" y="130"/>
                  <a:pt x="90" y="135"/>
                </a:cubicBezTo>
                <a:cubicBezTo>
                  <a:pt x="90" y="136"/>
                  <a:pt x="90" y="136"/>
                  <a:pt x="91" y="137"/>
                </a:cubicBezTo>
                <a:cubicBezTo>
                  <a:pt x="91" y="132"/>
                  <a:pt x="91" y="126"/>
                  <a:pt x="92" y="121"/>
                </a:cubicBezTo>
                <a:lnTo>
                  <a:pt x="91" y="120"/>
                </a:lnTo>
                <a:close/>
                <a:moveTo>
                  <a:pt x="90" y="136"/>
                </a:move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6"/>
                  <a:pt x="90" y="136"/>
                  <a:pt x="90" y="135"/>
                </a:cubicBezTo>
                <a:lnTo>
                  <a:pt x="90" y="136"/>
                </a:lnTo>
                <a:close/>
                <a:moveTo>
                  <a:pt x="93" y="122"/>
                </a:moveTo>
                <a:cubicBezTo>
                  <a:pt x="92" y="128"/>
                  <a:pt x="92" y="134"/>
                  <a:pt x="92" y="139"/>
                </a:cubicBezTo>
                <a:cubicBezTo>
                  <a:pt x="92" y="140"/>
                  <a:pt x="93" y="140"/>
                  <a:pt x="93" y="141"/>
                </a:cubicBezTo>
                <a:cubicBezTo>
                  <a:pt x="93" y="135"/>
                  <a:pt x="93" y="129"/>
                  <a:pt x="94" y="123"/>
                </a:cubicBezTo>
                <a:lnTo>
                  <a:pt x="93" y="122"/>
                </a:lnTo>
                <a:close/>
                <a:moveTo>
                  <a:pt x="92" y="140"/>
                </a:moveTo>
                <a:cubicBezTo>
                  <a:pt x="93" y="142"/>
                  <a:pt x="93" y="142"/>
                  <a:pt x="93" y="142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0"/>
                  <a:pt x="92" y="140"/>
                  <a:pt x="92" y="139"/>
                </a:cubicBezTo>
                <a:lnTo>
                  <a:pt x="92" y="140"/>
                </a:lnTo>
                <a:close/>
                <a:moveTo>
                  <a:pt x="136" y="165"/>
                </a:moveTo>
                <a:cubicBezTo>
                  <a:pt x="133" y="166"/>
                  <a:pt x="129" y="166"/>
                  <a:pt x="126" y="166"/>
                </a:cubicBezTo>
                <a:cubicBezTo>
                  <a:pt x="123" y="166"/>
                  <a:pt x="123" y="166"/>
                  <a:pt x="123" y="166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21" y="166"/>
                  <a:pt x="121" y="166"/>
                  <a:pt x="121" y="166"/>
                </a:cubicBezTo>
                <a:cubicBezTo>
                  <a:pt x="120" y="166"/>
                  <a:pt x="119" y="166"/>
                  <a:pt x="117" y="165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13" y="165"/>
                  <a:pt x="113" y="165"/>
                  <a:pt x="113" y="165"/>
                </a:cubicBezTo>
                <a:cubicBezTo>
                  <a:pt x="115" y="165"/>
                  <a:pt x="115" y="165"/>
                  <a:pt x="115" y="165"/>
                </a:cubicBezTo>
                <a:cubicBezTo>
                  <a:pt x="114" y="165"/>
                  <a:pt x="113" y="165"/>
                  <a:pt x="113" y="164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108" y="163"/>
                  <a:pt x="108" y="163"/>
                  <a:pt x="108" y="163"/>
                </a:cubicBezTo>
                <a:cubicBezTo>
                  <a:pt x="113" y="168"/>
                  <a:pt x="124" y="168"/>
                  <a:pt x="137" y="167"/>
                </a:cubicBezTo>
                <a:cubicBezTo>
                  <a:pt x="139" y="166"/>
                  <a:pt x="141" y="166"/>
                  <a:pt x="144" y="165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0" y="165"/>
                  <a:pt x="138" y="165"/>
                  <a:pt x="136" y="165"/>
                </a:cubicBezTo>
                <a:close/>
                <a:moveTo>
                  <a:pt x="107" y="162"/>
                </a:moveTo>
                <a:cubicBezTo>
                  <a:pt x="109" y="162"/>
                  <a:pt x="109" y="162"/>
                  <a:pt x="109" y="162"/>
                </a:cubicBezTo>
                <a:cubicBezTo>
                  <a:pt x="109" y="161"/>
                  <a:pt x="110" y="161"/>
                  <a:pt x="110" y="160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10" y="159"/>
                  <a:pt x="110" y="159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2" y="158"/>
                  <a:pt x="112" y="158"/>
                  <a:pt x="113" y="157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6" y="155"/>
                  <a:pt x="117" y="154"/>
                  <a:pt x="118" y="154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9" y="153"/>
                  <a:pt x="119" y="153"/>
                  <a:pt x="119" y="153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4" y="152"/>
                  <a:pt x="125" y="151"/>
                  <a:pt x="127" y="151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16" y="152"/>
                  <a:pt x="109" y="157"/>
                  <a:pt x="107" y="162"/>
                </a:cubicBezTo>
                <a:close/>
                <a:moveTo>
                  <a:pt x="110" y="163"/>
                </a:moveTo>
                <a:cubicBezTo>
                  <a:pt x="118" y="161"/>
                  <a:pt x="127" y="159"/>
                  <a:pt x="135" y="15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26" y="158"/>
                  <a:pt x="118" y="160"/>
                  <a:pt x="109" y="162"/>
                </a:cubicBezTo>
                <a:cubicBezTo>
                  <a:pt x="109" y="162"/>
                  <a:pt x="109" y="162"/>
                  <a:pt x="109" y="162"/>
                </a:cubicBezTo>
                <a:cubicBezTo>
                  <a:pt x="109" y="162"/>
                  <a:pt x="109" y="163"/>
                  <a:pt x="110" y="163"/>
                </a:cubicBezTo>
                <a:close/>
                <a:moveTo>
                  <a:pt x="107" y="163"/>
                </a:moveTo>
                <a:cubicBezTo>
                  <a:pt x="107" y="162"/>
                  <a:pt x="107" y="162"/>
                  <a:pt x="107" y="162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03" y="163"/>
                  <a:pt x="99" y="164"/>
                  <a:pt x="95" y="166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9" y="166"/>
                  <a:pt x="103" y="164"/>
                  <a:pt x="108" y="163"/>
                </a:cubicBezTo>
                <a:cubicBezTo>
                  <a:pt x="108" y="163"/>
                  <a:pt x="108" y="163"/>
                  <a:pt x="108" y="163"/>
                </a:cubicBezTo>
                <a:lnTo>
                  <a:pt x="107" y="163"/>
                </a:lnTo>
                <a:close/>
                <a:moveTo>
                  <a:pt x="109" y="162"/>
                </a:moveTo>
                <a:cubicBezTo>
                  <a:pt x="109" y="162"/>
                  <a:pt x="109" y="162"/>
                  <a:pt x="109" y="162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07" y="163"/>
                  <a:pt x="107" y="163"/>
                  <a:pt x="107" y="163"/>
                </a:cubicBezTo>
                <a:cubicBezTo>
                  <a:pt x="108" y="163"/>
                  <a:pt x="108" y="163"/>
                  <a:pt x="108" y="163"/>
                </a:cubicBezTo>
                <a:cubicBezTo>
                  <a:pt x="108" y="163"/>
                  <a:pt x="108" y="163"/>
                  <a:pt x="108" y="163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109" y="163"/>
                  <a:pt x="109" y="162"/>
                  <a:pt x="109" y="162"/>
                </a:cubicBezTo>
                <a:close/>
                <a:moveTo>
                  <a:pt x="132" y="155"/>
                </a:moveTo>
                <a:cubicBezTo>
                  <a:pt x="125" y="156"/>
                  <a:pt x="118" y="157"/>
                  <a:pt x="111" y="159"/>
                </a:cubicBezTo>
                <a:cubicBezTo>
                  <a:pt x="111" y="159"/>
                  <a:pt x="111" y="159"/>
                  <a:pt x="11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8" y="158"/>
                  <a:pt x="125" y="157"/>
                  <a:pt x="133" y="156"/>
                </a:cubicBezTo>
                <a:lnTo>
                  <a:pt x="132" y="155"/>
                </a:lnTo>
                <a:close/>
                <a:moveTo>
                  <a:pt x="111" y="159"/>
                </a:moveTo>
                <a:cubicBezTo>
                  <a:pt x="110" y="159"/>
                  <a:pt x="110" y="159"/>
                  <a:pt x="110" y="159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1" y="159"/>
                  <a:pt x="111" y="159"/>
                  <a:pt x="111" y="159"/>
                </a:cubicBezTo>
                <a:close/>
                <a:moveTo>
                  <a:pt x="129" y="153"/>
                </a:moveTo>
                <a:cubicBezTo>
                  <a:pt x="125" y="154"/>
                  <a:pt x="120" y="155"/>
                  <a:pt x="115" y="156"/>
                </a:cubicBezTo>
                <a:cubicBezTo>
                  <a:pt x="114" y="156"/>
                  <a:pt x="113" y="157"/>
                  <a:pt x="113" y="157"/>
                </a:cubicBezTo>
                <a:cubicBezTo>
                  <a:pt x="119" y="156"/>
                  <a:pt x="125" y="155"/>
                  <a:pt x="130" y="154"/>
                </a:cubicBezTo>
                <a:lnTo>
                  <a:pt x="129" y="153"/>
                </a:lnTo>
                <a:close/>
                <a:moveTo>
                  <a:pt x="113" y="156"/>
                </a:moveTo>
                <a:cubicBezTo>
                  <a:pt x="111" y="158"/>
                  <a:pt x="111" y="158"/>
                  <a:pt x="111" y="158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3" y="157"/>
                  <a:pt x="114" y="156"/>
                  <a:pt x="115" y="156"/>
                </a:cubicBezTo>
                <a:lnTo>
                  <a:pt x="113" y="156"/>
                </a:lnTo>
                <a:close/>
                <a:moveTo>
                  <a:pt x="127" y="151"/>
                </a:moveTo>
                <a:cubicBezTo>
                  <a:pt x="122" y="152"/>
                  <a:pt x="122" y="152"/>
                  <a:pt x="122" y="152"/>
                </a:cubicBezTo>
                <a:cubicBezTo>
                  <a:pt x="121" y="153"/>
                  <a:pt x="119" y="153"/>
                  <a:pt x="118" y="154"/>
                </a:cubicBezTo>
                <a:cubicBezTo>
                  <a:pt x="121" y="153"/>
                  <a:pt x="125" y="153"/>
                  <a:pt x="128" y="152"/>
                </a:cubicBezTo>
                <a:lnTo>
                  <a:pt x="127" y="151"/>
                </a:lnTo>
                <a:close/>
                <a:moveTo>
                  <a:pt x="119" y="153"/>
                </a:moveTo>
                <a:cubicBezTo>
                  <a:pt x="115" y="155"/>
                  <a:pt x="115" y="155"/>
                  <a:pt x="115" y="155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9" y="153"/>
                  <a:pt x="121" y="153"/>
                  <a:pt x="122" y="152"/>
                </a:cubicBezTo>
                <a:lnTo>
                  <a:pt x="119" y="153"/>
                </a:lnTo>
                <a:close/>
                <a:moveTo>
                  <a:pt x="141" y="163"/>
                </a:moveTo>
                <a:cubicBezTo>
                  <a:pt x="134" y="163"/>
                  <a:pt x="128" y="164"/>
                  <a:pt x="121" y="166"/>
                </a:cubicBezTo>
                <a:cubicBezTo>
                  <a:pt x="123" y="166"/>
                  <a:pt x="124" y="166"/>
                  <a:pt x="126" y="166"/>
                </a:cubicBezTo>
                <a:cubicBezTo>
                  <a:pt x="131" y="165"/>
                  <a:pt x="136" y="164"/>
                  <a:pt x="142" y="164"/>
                </a:cubicBezTo>
                <a:lnTo>
                  <a:pt x="141" y="163"/>
                </a:lnTo>
                <a:close/>
                <a:moveTo>
                  <a:pt x="118" y="167"/>
                </a:moveTo>
                <a:cubicBezTo>
                  <a:pt x="123" y="166"/>
                  <a:pt x="123" y="166"/>
                  <a:pt x="123" y="166"/>
                </a:cubicBezTo>
                <a:cubicBezTo>
                  <a:pt x="126" y="166"/>
                  <a:pt x="126" y="166"/>
                  <a:pt x="126" y="166"/>
                </a:cubicBezTo>
                <a:cubicBezTo>
                  <a:pt x="124" y="166"/>
                  <a:pt x="123" y="166"/>
                  <a:pt x="121" y="166"/>
                </a:cubicBezTo>
                <a:lnTo>
                  <a:pt x="118" y="167"/>
                </a:lnTo>
                <a:close/>
                <a:moveTo>
                  <a:pt x="138" y="161"/>
                </a:moveTo>
                <a:cubicBezTo>
                  <a:pt x="131" y="162"/>
                  <a:pt x="123" y="163"/>
                  <a:pt x="115" y="165"/>
                </a:cubicBezTo>
                <a:cubicBezTo>
                  <a:pt x="116" y="165"/>
                  <a:pt x="116" y="165"/>
                  <a:pt x="117" y="165"/>
                </a:cubicBezTo>
                <a:cubicBezTo>
                  <a:pt x="125" y="164"/>
                  <a:pt x="132" y="163"/>
                  <a:pt x="139" y="162"/>
                </a:cubicBezTo>
                <a:lnTo>
                  <a:pt x="138" y="161"/>
                </a:lnTo>
                <a:close/>
                <a:moveTo>
                  <a:pt x="113" y="165"/>
                </a:moveTo>
                <a:cubicBezTo>
                  <a:pt x="116" y="166"/>
                  <a:pt x="116" y="166"/>
                  <a:pt x="116" y="166"/>
                </a:cubicBezTo>
                <a:cubicBezTo>
                  <a:pt x="117" y="165"/>
                  <a:pt x="117" y="165"/>
                  <a:pt x="117" y="165"/>
                </a:cubicBezTo>
                <a:cubicBezTo>
                  <a:pt x="116" y="165"/>
                  <a:pt x="116" y="165"/>
                  <a:pt x="115" y="165"/>
                </a:cubicBezTo>
                <a:lnTo>
                  <a:pt x="113" y="165"/>
                </a:lnTo>
                <a:close/>
                <a:moveTo>
                  <a:pt x="136" y="159"/>
                </a:moveTo>
                <a:cubicBezTo>
                  <a:pt x="128" y="160"/>
                  <a:pt x="119" y="161"/>
                  <a:pt x="111" y="164"/>
                </a:cubicBezTo>
                <a:cubicBezTo>
                  <a:pt x="111" y="164"/>
                  <a:pt x="112" y="164"/>
                  <a:pt x="113" y="164"/>
                </a:cubicBezTo>
                <a:cubicBezTo>
                  <a:pt x="121" y="162"/>
                  <a:pt x="129" y="161"/>
                  <a:pt x="137" y="160"/>
                </a:cubicBezTo>
                <a:lnTo>
                  <a:pt x="136" y="159"/>
                </a:lnTo>
                <a:close/>
                <a:moveTo>
                  <a:pt x="110" y="164"/>
                </a:moveTo>
                <a:cubicBezTo>
                  <a:pt x="112" y="165"/>
                  <a:pt x="112" y="165"/>
                  <a:pt x="112" y="165"/>
                </a:cubicBezTo>
                <a:cubicBezTo>
                  <a:pt x="113" y="164"/>
                  <a:pt x="113" y="164"/>
                  <a:pt x="113" y="164"/>
                </a:cubicBezTo>
                <a:cubicBezTo>
                  <a:pt x="112" y="164"/>
                  <a:pt x="111" y="164"/>
                  <a:pt x="111" y="164"/>
                </a:cubicBezTo>
                <a:lnTo>
                  <a:pt x="110" y="164"/>
                </a:lnTo>
                <a:close/>
                <a:moveTo>
                  <a:pt x="92" y="167"/>
                </a:moveTo>
                <a:cubicBezTo>
                  <a:pt x="95" y="166"/>
                  <a:pt x="95" y="166"/>
                  <a:pt x="95" y="166"/>
                </a:cubicBezTo>
                <a:cubicBezTo>
                  <a:pt x="101" y="157"/>
                  <a:pt x="107" y="148"/>
                  <a:pt x="114" y="140"/>
                </a:cubicBezTo>
                <a:cubicBezTo>
                  <a:pt x="111" y="137"/>
                  <a:pt x="111" y="137"/>
                  <a:pt x="111" y="137"/>
                </a:cubicBezTo>
                <a:cubicBezTo>
                  <a:pt x="106" y="144"/>
                  <a:pt x="101" y="150"/>
                  <a:pt x="96" y="157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0" y="165"/>
                  <a:pt x="86" y="172"/>
                  <a:pt x="82" y="179"/>
                </a:cubicBezTo>
                <a:cubicBezTo>
                  <a:pt x="86" y="181"/>
                  <a:pt x="86" y="181"/>
                  <a:pt x="86" y="181"/>
                </a:cubicBezTo>
                <a:cubicBezTo>
                  <a:pt x="88" y="176"/>
                  <a:pt x="91" y="172"/>
                  <a:pt x="94" y="167"/>
                </a:cubicBezTo>
                <a:cubicBezTo>
                  <a:pt x="91" y="168"/>
                  <a:pt x="91" y="168"/>
                  <a:pt x="91" y="168"/>
                </a:cubicBezTo>
                <a:lnTo>
                  <a:pt x="92" y="167"/>
                </a:lnTo>
                <a:close/>
                <a:moveTo>
                  <a:pt x="96" y="160"/>
                </a:moveTo>
                <a:cubicBezTo>
                  <a:pt x="96" y="157"/>
                  <a:pt x="96" y="157"/>
                  <a:pt x="96" y="157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5" y="162"/>
                  <a:pt x="95" y="162"/>
                  <a:pt x="95" y="162"/>
                </a:cubicBezTo>
                <a:lnTo>
                  <a:pt x="96" y="160"/>
                </a:lnTo>
                <a:close/>
                <a:moveTo>
                  <a:pt x="92" y="167"/>
                </a:moveTo>
                <a:cubicBezTo>
                  <a:pt x="91" y="168"/>
                  <a:pt x="91" y="168"/>
                  <a:pt x="91" y="168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5" y="166"/>
                  <a:pt x="95" y="166"/>
                  <a:pt x="95" y="166"/>
                </a:cubicBezTo>
                <a:lnTo>
                  <a:pt x="92" y="167"/>
                </a:lnTo>
                <a:close/>
                <a:moveTo>
                  <a:pt x="88" y="114"/>
                </a:moveTo>
                <a:cubicBezTo>
                  <a:pt x="88" y="110"/>
                  <a:pt x="89" y="105"/>
                  <a:pt x="91" y="101"/>
                </a:cubicBezTo>
                <a:cubicBezTo>
                  <a:pt x="91" y="97"/>
                  <a:pt x="91" y="97"/>
                  <a:pt x="91" y="97"/>
                </a:cubicBezTo>
                <a:cubicBezTo>
                  <a:pt x="92" y="94"/>
                  <a:pt x="93" y="91"/>
                  <a:pt x="94" y="88"/>
                </a:cubicBezTo>
                <a:cubicBezTo>
                  <a:pt x="93" y="94"/>
                  <a:pt x="93" y="94"/>
                  <a:pt x="93" y="94"/>
                </a:cubicBezTo>
                <a:cubicBezTo>
                  <a:pt x="94" y="91"/>
                  <a:pt x="95" y="89"/>
                  <a:pt x="96" y="88"/>
                </a:cubicBezTo>
                <a:cubicBezTo>
                  <a:pt x="96" y="85"/>
                  <a:pt x="96" y="85"/>
                  <a:pt x="96" y="85"/>
                </a:cubicBezTo>
                <a:cubicBezTo>
                  <a:pt x="99" y="80"/>
                  <a:pt x="99" y="80"/>
                  <a:pt x="99" y="80"/>
                </a:cubicBezTo>
                <a:cubicBezTo>
                  <a:pt x="98" y="84"/>
                  <a:pt x="98" y="84"/>
                  <a:pt x="98" y="84"/>
                </a:cubicBezTo>
                <a:cubicBezTo>
                  <a:pt x="98" y="82"/>
                  <a:pt x="99" y="81"/>
                  <a:pt x="100" y="80"/>
                </a:cubicBezTo>
                <a:cubicBezTo>
                  <a:pt x="100" y="79"/>
                  <a:pt x="100" y="79"/>
                  <a:pt x="100" y="79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2" y="77"/>
                  <a:pt x="103" y="76"/>
                  <a:pt x="104" y="76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5" y="77"/>
                  <a:pt x="106" y="78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06" y="82"/>
                  <a:pt x="106" y="83"/>
                  <a:pt x="107" y="84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7" y="90"/>
                  <a:pt x="107" y="92"/>
                  <a:pt x="107" y="94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06" y="106"/>
                  <a:pt x="106" y="110"/>
                  <a:pt x="105" y="114"/>
                </a:cubicBezTo>
                <a:cubicBezTo>
                  <a:pt x="105" y="118"/>
                  <a:pt x="104" y="122"/>
                  <a:pt x="103" y="126"/>
                </a:cubicBezTo>
                <a:cubicBezTo>
                  <a:pt x="103" y="129"/>
                  <a:pt x="103" y="129"/>
                  <a:pt x="103" y="129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5" y="126"/>
                  <a:pt x="106" y="120"/>
                  <a:pt x="107" y="114"/>
                </a:cubicBezTo>
                <a:cubicBezTo>
                  <a:pt x="108" y="108"/>
                  <a:pt x="108" y="99"/>
                  <a:pt x="108" y="91"/>
                </a:cubicBezTo>
                <a:cubicBezTo>
                  <a:pt x="108" y="83"/>
                  <a:pt x="108" y="76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1" y="76"/>
                  <a:pt x="96" y="82"/>
                  <a:pt x="93" y="90"/>
                </a:cubicBezTo>
                <a:cubicBezTo>
                  <a:pt x="90" y="98"/>
                  <a:pt x="87" y="107"/>
                  <a:pt x="86" y="114"/>
                </a:cubicBezTo>
                <a:cubicBezTo>
                  <a:pt x="86" y="115"/>
                  <a:pt x="86" y="115"/>
                  <a:pt x="86" y="116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8" y="116"/>
                  <a:pt x="88" y="115"/>
                  <a:pt x="88" y="114"/>
                </a:cubicBezTo>
                <a:close/>
                <a:moveTo>
                  <a:pt x="96" y="125"/>
                </a:moveTo>
                <a:cubicBezTo>
                  <a:pt x="97" y="109"/>
                  <a:pt x="100" y="92"/>
                  <a:pt x="105" y="76"/>
                </a:cubicBezTo>
                <a:cubicBezTo>
                  <a:pt x="105" y="76"/>
                  <a:pt x="105" y="75"/>
                  <a:pt x="104" y="75"/>
                </a:cubicBezTo>
                <a:cubicBezTo>
                  <a:pt x="104" y="75"/>
                  <a:pt x="104" y="75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99" y="92"/>
                  <a:pt x="96" y="108"/>
                  <a:pt x="95" y="124"/>
                </a:cubicBezTo>
                <a:lnTo>
                  <a:pt x="96" y="125"/>
                </a:lnTo>
                <a:close/>
                <a:moveTo>
                  <a:pt x="104" y="75"/>
                </a:moveTo>
                <a:cubicBezTo>
                  <a:pt x="105" y="75"/>
                  <a:pt x="105" y="76"/>
                  <a:pt x="105" y="76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75"/>
                  <a:pt x="104" y="75"/>
                  <a:pt x="104" y="75"/>
                </a:cubicBezTo>
                <a:close/>
                <a:moveTo>
                  <a:pt x="98" y="127"/>
                </a:moveTo>
                <a:cubicBezTo>
                  <a:pt x="100" y="112"/>
                  <a:pt x="102" y="96"/>
                  <a:pt x="106" y="81"/>
                </a:cubicBezTo>
                <a:cubicBezTo>
                  <a:pt x="106" y="80"/>
                  <a:pt x="106" y="79"/>
                  <a:pt x="106" y="78"/>
                </a:cubicBezTo>
                <a:cubicBezTo>
                  <a:pt x="101" y="94"/>
                  <a:pt x="99" y="110"/>
                  <a:pt x="97" y="126"/>
                </a:cubicBezTo>
                <a:lnTo>
                  <a:pt x="98" y="127"/>
                </a:lnTo>
                <a:close/>
                <a:moveTo>
                  <a:pt x="106" y="79"/>
                </a:moveTo>
                <a:cubicBezTo>
                  <a:pt x="106" y="76"/>
                  <a:pt x="106" y="76"/>
                  <a:pt x="106" y="76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79"/>
                  <a:pt x="106" y="80"/>
                  <a:pt x="106" y="81"/>
                </a:cubicBezTo>
                <a:lnTo>
                  <a:pt x="106" y="79"/>
                </a:lnTo>
                <a:close/>
                <a:moveTo>
                  <a:pt x="101" y="128"/>
                </a:moveTo>
                <a:cubicBezTo>
                  <a:pt x="102" y="115"/>
                  <a:pt x="104" y="102"/>
                  <a:pt x="107" y="88"/>
                </a:cubicBezTo>
                <a:cubicBezTo>
                  <a:pt x="107" y="87"/>
                  <a:pt x="107" y="85"/>
                  <a:pt x="107" y="84"/>
                </a:cubicBezTo>
                <a:cubicBezTo>
                  <a:pt x="103" y="99"/>
                  <a:pt x="101" y="113"/>
                  <a:pt x="100" y="128"/>
                </a:cubicBezTo>
                <a:lnTo>
                  <a:pt x="101" y="128"/>
                </a:lnTo>
                <a:close/>
                <a:moveTo>
                  <a:pt x="107" y="86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5"/>
                  <a:pt x="107" y="87"/>
                  <a:pt x="107" y="88"/>
                </a:cubicBezTo>
                <a:lnTo>
                  <a:pt x="107" y="86"/>
                </a:lnTo>
                <a:close/>
                <a:moveTo>
                  <a:pt x="102" y="130"/>
                </a:moveTo>
                <a:cubicBezTo>
                  <a:pt x="103" y="128"/>
                  <a:pt x="103" y="127"/>
                  <a:pt x="103" y="126"/>
                </a:cubicBezTo>
                <a:cubicBezTo>
                  <a:pt x="104" y="118"/>
                  <a:pt x="105" y="109"/>
                  <a:pt x="107" y="101"/>
                </a:cubicBezTo>
                <a:cubicBezTo>
                  <a:pt x="107" y="99"/>
                  <a:pt x="107" y="96"/>
                  <a:pt x="107" y="94"/>
                </a:cubicBezTo>
                <a:cubicBezTo>
                  <a:pt x="104" y="106"/>
                  <a:pt x="103" y="118"/>
                  <a:pt x="102" y="130"/>
                </a:cubicBezTo>
                <a:close/>
                <a:moveTo>
                  <a:pt x="107" y="97"/>
                </a:moveTo>
                <a:cubicBezTo>
                  <a:pt x="108" y="91"/>
                  <a:pt x="108" y="91"/>
                  <a:pt x="108" y="91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07" y="96"/>
                  <a:pt x="107" y="99"/>
                  <a:pt x="107" y="101"/>
                </a:cubicBezTo>
                <a:lnTo>
                  <a:pt x="107" y="97"/>
                </a:lnTo>
                <a:close/>
                <a:moveTo>
                  <a:pt x="103" y="130"/>
                </a:moveTo>
                <a:cubicBezTo>
                  <a:pt x="103" y="129"/>
                  <a:pt x="103" y="129"/>
                  <a:pt x="103" y="129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27"/>
                  <a:pt x="103" y="128"/>
                  <a:pt x="102" y="130"/>
                </a:cubicBezTo>
                <a:lnTo>
                  <a:pt x="103" y="130"/>
                </a:lnTo>
                <a:close/>
                <a:moveTo>
                  <a:pt x="90" y="119"/>
                </a:moveTo>
                <a:cubicBezTo>
                  <a:pt x="90" y="111"/>
                  <a:pt x="91" y="102"/>
                  <a:pt x="93" y="94"/>
                </a:cubicBezTo>
                <a:cubicBezTo>
                  <a:pt x="92" y="96"/>
                  <a:pt x="91" y="98"/>
                  <a:pt x="91" y="101"/>
                </a:cubicBezTo>
                <a:cubicBezTo>
                  <a:pt x="90" y="107"/>
                  <a:pt x="89" y="112"/>
                  <a:pt x="88" y="118"/>
                </a:cubicBezTo>
                <a:lnTo>
                  <a:pt x="90" y="119"/>
                </a:lnTo>
                <a:close/>
                <a:moveTo>
                  <a:pt x="94" y="88"/>
                </a:moveTo>
                <a:cubicBezTo>
                  <a:pt x="93" y="91"/>
                  <a:pt x="92" y="94"/>
                  <a:pt x="91" y="97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98"/>
                  <a:pt x="92" y="96"/>
                  <a:pt x="93" y="94"/>
                </a:cubicBezTo>
                <a:lnTo>
                  <a:pt x="94" y="88"/>
                </a:lnTo>
                <a:close/>
                <a:moveTo>
                  <a:pt x="92" y="121"/>
                </a:moveTo>
                <a:cubicBezTo>
                  <a:pt x="93" y="109"/>
                  <a:pt x="95" y="96"/>
                  <a:pt x="98" y="84"/>
                </a:cubicBezTo>
                <a:cubicBezTo>
                  <a:pt x="97" y="85"/>
                  <a:pt x="96" y="86"/>
                  <a:pt x="96" y="88"/>
                </a:cubicBezTo>
                <a:cubicBezTo>
                  <a:pt x="93" y="98"/>
                  <a:pt x="92" y="109"/>
                  <a:pt x="91" y="120"/>
                </a:cubicBezTo>
                <a:lnTo>
                  <a:pt x="92" y="121"/>
                </a:lnTo>
                <a:close/>
                <a:moveTo>
                  <a:pt x="99" y="80"/>
                </a:moveTo>
                <a:cubicBezTo>
                  <a:pt x="96" y="85"/>
                  <a:pt x="96" y="85"/>
                  <a:pt x="96" y="85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6"/>
                  <a:pt x="97" y="85"/>
                  <a:pt x="98" y="84"/>
                </a:cubicBezTo>
                <a:lnTo>
                  <a:pt x="99" y="80"/>
                </a:lnTo>
                <a:close/>
                <a:moveTo>
                  <a:pt x="94" y="123"/>
                </a:moveTo>
                <a:cubicBezTo>
                  <a:pt x="95" y="108"/>
                  <a:pt x="98" y="93"/>
                  <a:pt x="102" y="78"/>
                </a:cubicBezTo>
                <a:cubicBezTo>
                  <a:pt x="101" y="78"/>
                  <a:pt x="101" y="79"/>
                  <a:pt x="100" y="80"/>
                </a:cubicBezTo>
                <a:cubicBezTo>
                  <a:pt x="96" y="94"/>
                  <a:pt x="94" y="108"/>
                  <a:pt x="93" y="122"/>
                </a:cubicBezTo>
                <a:lnTo>
                  <a:pt x="94" y="123"/>
                </a:lnTo>
                <a:close/>
                <a:moveTo>
                  <a:pt x="102" y="76"/>
                </a:moveTo>
                <a:cubicBezTo>
                  <a:pt x="100" y="79"/>
                  <a:pt x="100" y="79"/>
                  <a:pt x="100" y="79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79"/>
                  <a:pt x="101" y="78"/>
                  <a:pt x="102" y="78"/>
                </a:cubicBezTo>
                <a:lnTo>
                  <a:pt x="102" y="76"/>
                </a:lnTo>
                <a:close/>
                <a:moveTo>
                  <a:pt x="132" y="150"/>
                </a:moveTo>
                <a:cubicBezTo>
                  <a:pt x="136" y="149"/>
                  <a:pt x="140" y="149"/>
                  <a:pt x="144" y="149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152" y="150"/>
                  <a:pt x="154" y="151"/>
                  <a:pt x="155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62" y="152"/>
                  <a:pt x="162" y="152"/>
                  <a:pt x="162" y="152"/>
                </a:cubicBezTo>
                <a:cubicBezTo>
                  <a:pt x="159" y="152"/>
                  <a:pt x="159" y="152"/>
                  <a:pt x="159" y="152"/>
                </a:cubicBezTo>
                <a:cubicBezTo>
                  <a:pt x="160" y="152"/>
                  <a:pt x="161" y="153"/>
                  <a:pt x="162" y="153"/>
                </a:cubicBezTo>
                <a:cubicBezTo>
                  <a:pt x="163" y="153"/>
                  <a:pt x="163" y="153"/>
                  <a:pt x="163" y="153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4" y="154"/>
                  <a:pt x="164" y="154"/>
                  <a:pt x="164" y="154"/>
                </a:cubicBezTo>
                <a:cubicBezTo>
                  <a:pt x="165" y="155"/>
                  <a:pt x="166" y="155"/>
                  <a:pt x="166" y="155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6" y="156"/>
                  <a:pt x="166" y="156"/>
                  <a:pt x="166" y="156"/>
                </a:cubicBezTo>
                <a:cubicBezTo>
                  <a:pt x="166" y="157"/>
                  <a:pt x="165" y="157"/>
                  <a:pt x="165" y="157"/>
                </a:cubicBezTo>
                <a:cubicBezTo>
                  <a:pt x="166" y="157"/>
                  <a:pt x="166" y="157"/>
                  <a:pt x="166" y="157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2" y="159"/>
                  <a:pt x="161" y="159"/>
                  <a:pt x="160" y="159"/>
                </a:cubicBezTo>
                <a:cubicBezTo>
                  <a:pt x="163" y="159"/>
                  <a:pt x="163" y="159"/>
                  <a:pt x="163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6" y="161"/>
                  <a:pt x="154" y="161"/>
                  <a:pt x="153" y="162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5" y="162"/>
                  <a:pt x="153" y="162"/>
                  <a:pt x="150" y="16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4" y="165"/>
                  <a:pt x="144" y="165"/>
                  <a:pt x="144" y="165"/>
                </a:cubicBezTo>
                <a:cubicBezTo>
                  <a:pt x="154" y="163"/>
                  <a:pt x="164" y="161"/>
                  <a:pt x="167" y="157"/>
                </a:cubicBezTo>
                <a:cubicBezTo>
                  <a:pt x="168" y="157"/>
                  <a:pt x="168" y="157"/>
                  <a:pt x="16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8" y="156"/>
                  <a:pt x="168" y="156"/>
                  <a:pt x="168" y="156"/>
                </a:cubicBezTo>
                <a:cubicBezTo>
                  <a:pt x="166" y="153"/>
                  <a:pt x="160" y="150"/>
                  <a:pt x="153" y="149"/>
                </a:cubicBezTo>
                <a:cubicBezTo>
                  <a:pt x="146" y="148"/>
                  <a:pt x="138" y="147"/>
                  <a:pt x="132" y="148"/>
                </a:cubicBezTo>
                <a:cubicBezTo>
                  <a:pt x="130" y="148"/>
                  <a:pt x="127" y="149"/>
                  <a:pt x="125" y="150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8" y="150"/>
                  <a:pt x="130" y="150"/>
                  <a:pt x="132" y="150"/>
                </a:cubicBezTo>
                <a:close/>
                <a:moveTo>
                  <a:pt x="135" y="158"/>
                </a:moveTo>
                <a:cubicBezTo>
                  <a:pt x="146" y="156"/>
                  <a:pt x="156" y="156"/>
                  <a:pt x="166" y="156"/>
                </a:cubicBezTo>
                <a:cubicBezTo>
                  <a:pt x="166" y="156"/>
                  <a:pt x="166" y="156"/>
                  <a:pt x="166" y="156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56" y="155"/>
                  <a:pt x="145" y="156"/>
                  <a:pt x="134" y="157"/>
                </a:cubicBezTo>
                <a:lnTo>
                  <a:pt x="135" y="158"/>
                </a:lnTo>
                <a:close/>
                <a:moveTo>
                  <a:pt x="166" y="156"/>
                </a:moveTo>
                <a:cubicBezTo>
                  <a:pt x="166" y="156"/>
                  <a:pt x="166" y="156"/>
                  <a:pt x="166" y="156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6" y="155"/>
                  <a:pt x="166" y="155"/>
                  <a:pt x="166" y="155"/>
                </a:cubicBezTo>
                <a:cubicBezTo>
                  <a:pt x="166" y="156"/>
                  <a:pt x="167" y="156"/>
                  <a:pt x="167" y="156"/>
                </a:cubicBezTo>
                <a:cubicBezTo>
                  <a:pt x="167" y="156"/>
                  <a:pt x="167" y="156"/>
                  <a:pt x="166" y="156"/>
                </a:cubicBezTo>
                <a:close/>
                <a:moveTo>
                  <a:pt x="133" y="156"/>
                </a:moveTo>
                <a:cubicBezTo>
                  <a:pt x="143" y="154"/>
                  <a:pt x="154" y="154"/>
                  <a:pt x="164" y="154"/>
                </a:cubicBezTo>
                <a:cubicBezTo>
                  <a:pt x="164" y="154"/>
                  <a:pt x="163" y="154"/>
                  <a:pt x="162" y="153"/>
                </a:cubicBezTo>
                <a:cubicBezTo>
                  <a:pt x="152" y="153"/>
                  <a:pt x="142" y="154"/>
                  <a:pt x="132" y="155"/>
                </a:cubicBezTo>
                <a:lnTo>
                  <a:pt x="133" y="156"/>
                </a:lnTo>
                <a:close/>
                <a:moveTo>
                  <a:pt x="166" y="154"/>
                </a:moveTo>
                <a:cubicBezTo>
                  <a:pt x="163" y="153"/>
                  <a:pt x="163" y="153"/>
                  <a:pt x="163" y="153"/>
                </a:cubicBezTo>
                <a:cubicBezTo>
                  <a:pt x="162" y="153"/>
                  <a:pt x="162" y="153"/>
                  <a:pt x="162" y="153"/>
                </a:cubicBezTo>
                <a:cubicBezTo>
                  <a:pt x="163" y="154"/>
                  <a:pt x="164" y="154"/>
                  <a:pt x="164" y="154"/>
                </a:cubicBezTo>
                <a:lnTo>
                  <a:pt x="166" y="154"/>
                </a:lnTo>
                <a:close/>
                <a:moveTo>
                  <a:pt x="130" y="154"/>
                </a:moveTo>
                <a:cubicBezTo>
                  <a:pt x="140" y="153"/>
                  <a:pt x="150" y="152"/>
                  <a:pt x="159" y="152"/>
                </a:cubicBezTo>
                <a:cubicBezTo>
                  <a:pt x="158" y="152"/>
                  <a:pt x="157" y="151"/>
                  <a:pt x="155" y="151"/>
                </a:cubicBezTo>
                <a:cubicBezTo>
                  <a:pt x="147" y="151"/>
                  <a:pt x="138" y="152"/>
                  <a:pt x="129" y="153"/>
                </a:cubicBezTo>
                <a:lnTo>
                  <a:pt x="130" y="154"/>
                </a:lnTo>
                <a:close/>
                <a:moveTo>
                  <a:pt x="162" y="152"/>
                </a:moveTo>
                <a:cubicBezTo>
                  <a:pt x="157" y="151"/>
                  <a:pt x="157" y="151"/>
                  <a:pt x="157" y="151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157" y="151"/>
                  <a:pt x="158" y="152"/>
                  <a:pt x="159" y="152"/>
                </a:cubicBezTo>
                <a:lnTo>
                  <a:pt x="162" y="152"/>
                </a:lnTo>
                <a:close/>
                <a:moveTo>
                  <a:pt x="128" y="152"/>
                </a:moveTo>
                <a:cubicBezTo>
                  <a:pt x="136" y="151"/>
                  <a:pt x="143" y="150"/>
                  <a:pt x="150" y="150"/>
                </a:cubicBezTo>
                <a:cubicBezTo>
                  <a:pt x="148" y="150"/>
                  <a:pt x="146" y="149"/>
                  <a:pt x="144" y="149"/>
                </a:cubicBezTo>
                <a:cubicBezTo>
                  <a:pt x="138" y="150"/>
                  <a:pt x="133" y="150"/>
                  <a:pt x="127" y="151"/>
                </a:cubicBezTo>
                <a:lnTo>
                  <a:pt x="128" y="152"/>
                </a:lnTo>
                <a:close/>
                <a:moveTo>
                  <a:pt x="153" y="150"/>
                </a:moveTo>
                <a:cubicBezTo>
                  <a:pt x="148" y="149"/>
                  <a:pt x="148" y="149"/>
                  <a:pt x="148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6" y="149"/>
                  <a:pt x="148" y="150"/>
                  <a:pt x="150" y="150"/>
                </a:cubicBezTo>
                <a:lnTo>
                  <a:pt x="153" y="150"/>
                </a:lnTo>
                <a:close/>
                <a:moveTo>
                  <a:pt x="142" y="164"/>
                </a:moveTo>
                <a:cubicBezTo>
                  <a:pt x="147" y="163"/>
                  <a:pt x="147" y="163"/>
                  <a:pt x="147" y="163"/>
                </a:cubicBezTo>
                <a:cubicBezTo>
                  <a:pt x="149" y="163"/>
                  <a:pt x="151" y="162"/>
                  <a:pt x="153" y="162"/>
                </a:cubicBezTo>
                <a:cubicBezTo>
                  <a:pt x="149" y="162"/>
                  <a:pt x="145" y="162"/>
                  <a:pt x="141" y="163"/>
                </a:cubicBezTo>
                <a:lnTo>
                  <a:pt x="142" y="164"/>
                </a:lnTo>
                <a:close/>
                <a:moveTo>
                  <a:pt x="150" y="163"/>
                </a:moveTo>
                <a:cubicBezTo>
                  <a:pt x="153" y="162"/>
                  <a:pt x="155" y="162"/>
                  <a:pt x="158" y="162"/>
                </a:cubicBezTo>
                <a:cubicBezTo>
                  <a:pt x="153" y="162"/>
                  <a:pt x="153" y="162"/>
                  <a:pt x="153" y="162"/>
                </a:cubicBezTo>
                <a:cubicBezTo>
                  <a:pt x="151" y="162"/>
                  <a:pt x="149" y="163"/>
                  <a:pt x="147" y="163"/>
                </a:cubicBezTo>
                <a:lnTo>
                  <a:pt x="150" y="163"/>
                </a:lnTo>
                <a:close/>
                <a:moveTo>
                  <a:pt x="139" y="162"/>
                </a:moveTo>
                <a:cubicBezTo>
                  <a:pt x="145" y="161"/>
                  <a:pt x="151" y="161"/>
                  <a:pt x="157" y="160"/>
                </a:cubicBezTo>
                <a:cubicBezTo>
                  <a:pt x="158" y="160"/>
                  <a:pt x="159" y="160"/>
                  <a:pt x="160" y="159"/>
                </a:cubicBezTo>
                <a:cubicBezTo>
                  <a:pt x="153" y="160"/>
                  <a:pt x="146" y="160"/>
                  <a:pt x="138" y="161"/>
                </a:cubicBezTo>
                <a:lnTo>
                  <a:pt x="139" y="162"/>
                </a:lnTo>
                <a:close/>
                <a:moveTo>
                  <a:pt x="159" y="160"/>
                </a:moveTo>
                <a:cubicBezTo>
                  <a:pt x="163" y="159"/>
                  <a:pt x="163" y="159"/>
                  <a:pt x="163" y="159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9" y="160"/>
                  <a:pt x="158" y="160"/>
                  <a:pt x="157" y="160"/>
                </a:cubicBezTo>
                <a:lnTo>
                  <a:pt x="159" y="160"/>
                </a:lnTo>
                <a:close/>
                <a:moveTo>
                  <a:pt x="137" y="160"/>
                </a:moveTo>
                <a:cubicBezTo>
                  <a:pt x="146" y="159"/>
                  <a:pt x="155" y="158"/>
                  <a:pt x="163" y="158"/>
                </a:cubicBezTo>
                <a:cubicBezTo>
                  <a:pt x="164" y="158"/>
                  <a:pt x="164" y="158"/>
                  <a:pt x="165" y="157"/>
                </a:cubicBezTo>
                <a:cubicBezTo>
                  <a:pt x="155" y="157"/>
                  <a:pt x="146" y="158"/>
                  <a:pt x="136" y="159"/>
                </a:cubicBezTo>
                <a:lnTo>
                  <a:pt x="137" y="160"/>
                </a:lnTo>
                <a:close/>
                <a:moveTo>
                  <a:pt x="164" y="158"/>
                </a:moveTo>
                <a:cubicBezTo>
                  <a:pt x="166" y="157"/>
                  <a:pt x="166" y="157"/>
                  <a:pt x="166" y="157"/>
                </a:cubicBezTo>
                <a:cubicBezTo>
                  <a:pt x="165" y="157"/>
                  <a:pt x="165" y="157"/>
                  <a:pt x="165" y="157"/>
                </a:cubicBezTo>
                <a:cubicBezTo>
                  <a:pt x="164" y="158"/>
                  <a:pt x="164" y="158"/>
                  <a:pt x="163" y="158"/>
                </a:cubicBezTo>
                <a:lnTo>
                  <a:pt x="164" y="158"/>
                </a:lnTo>
                <a:close/>
                <a:moveTo>
                  <a:pt x="130" y="102"/>
                </a:moveTo>
                <a:cubicBezTo>
                  <a:pt x="129" y="104"/>
                  <a:pt x="129" y="104"/>
                  <a:pt x="129" y="104"/>
                </a:cubicBezTo>
                <a:cubicBezTo>
                  <a:pt x="129" y="102"/>
                  <a:pt x="129" y="102"/>
                  <a:pt x="129" y="102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28" y="100"/>
                  <a:pt x="128" y="99"/>
                  <a:pt x="128" y="98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7" y="97"/>
                  <a:pt x="127" y="97"/>
                  <a:pt x="127" y="97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5"/>
                  <a:pt x="127" y="93"/>
                  <a:pt x="127" y="92"/>
                </a:cubicBezTo>
                <a:cubicBezTo>
                  <a:pt x="126" y="95"/>
                  <a:pt x="126" y="95"/>
                  <a:pt x="126" y="95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28" y="84"/>
                  <a:pt x="128" y="81"/>
                  <a:pt x="129" y="78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4" y="90"/>
                  <a:pt x="125" y="101"/>
                  <a:pt x="130" y="105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0" y="103"/>
                  <a:pt x="130" y="103"/>
                  <a:pt x="130" y="102"/>
                </a:cubicBezTo>
                <a:close/>
                <a:moveTo>
                  <a:pt x="139" y="97"/>
                </a:moveTo>
                <a:cubicBezTo>
                  <a:pt x="140" y="94"/>
                  <a:pt x="140" y="94"/>
                  <a:pt x="140" y="94"/>
                </a:cubicBezTo>
                <a:cubicBezTo>
                  <a:pt x="139" y="95"/>
                  <a:pt x="139" y="96"/>
                  <a:pt x="138" y="97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36" y="100"/>
                  <a:pt x="135" y="101"/>
                  <a:pt x="135" y="101"/>
                </a:cubicBezTo>
                <a:cubicBezTo>
                  <a:pt x="134" y="103"/>
                  <a:pt x="134" y="103"/>
                  <a:pt x="134" y="103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3" y="103"/>
                  <a:pt x="132" y="103"/>
                  <a:pt x="132" y="104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2" y="105"/>
                  <a:pt x="134" y="104"/>
                  <a:pt x="135" y="103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7" y="101"/>
                  <a:pt x="139" y="98"/>
                  <a:pt x="142" y="95"/>
                </a:cubicBezTo>
                <a:cubicBezTo>
                  <a:pt x="141" y="94"/>
                  <a:pt x="141" y="94"/>
                  <a:pt x="141" y="94"/>
                </a:cubicBezTo>
                <a:lnTo>
                  <a:pt x="139" y="97"/>
                </a:lnTo>
                <a:close/>
                <a:moveTo>
                  <a:pt x="131" y="106"/>
                </a:moveTo>
                <a:cubicBezTo>
                  <a:pt x="131" y="106"/>
                  <a:pt x="131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0" y="106"/>
                  <a:pt x="130" y="106"/>
                  <a:pt x="130" y="106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29" y="110"/>
                  <a:pt x="128" y="115"/>
                  <a:pt x="128" y="12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30" y="114"/>
                  <a:pt x="130" y="110"/>
                  <a:pt x="131" y="106"/>
                </a:cubicBezTo>
                <a:close/>
                <a:moveTo>
                  <a:pt x="135" y="86"/>
                </a:moveTo>
                <a:cubicBezTo>
                  <a:pt x="133" y="92"/>
                  <a:pt x="132" y="98"/>
                  <a:pt x="131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1" y="104"/>
                  <a:pt x="131" y="104"/>
                  <a:pt x="132" y="104"/>
                </a:cubicBezTo>
                <a:cubicBezTo>
                  <a:pt x="133" y="98"/>
                  <a:pt x="134" y="93"/>
                  <a:pt x="136" y="87"/>
                </a:cubicBezTo>
                <a:lnTo>
                  <a:pt x="135" y="86"/>
                </a:lnTo>
                <a:close/>
                <a:moveTo>
                  <a:pt x="131" y="106"/>
                </a:moveTo>
                <a:cubicBezTo>
                  <a:pt x="131" y="106"/>
                  <a:pt x="131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1" y="104"/>
                  <a:pt x="131" y="104"/>
                  <a:pt x="131" y="103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0" y="106"/>
                  <a:pt x="130" y="106"/>
                  <a:pt x="130" y="106"/>
                </a:cubicBezTo>
                <a:lnTo>
                  <a:pt x="131" y="106"/>
                </a:lnTo>
                <a:close/>
                <a:moveTo>
                  <a:pt x="137" y="88"/>
                </a:moveTo>
                <a:cubicBezTo>
                  <a:pt x="135" y="93"/>
                  <a:pt x="134" y="98"/>
                  <a:pt x="133" y="103"/>
                </a:cubicBezTo>
                <a:cubicBezTo>
                  <a:pt x="134" y="102"/>
                  <a:pt x="134" y="102"/>
                  <a:pt x="134" y="102"/>
                </a:cubicBezTo>
                <a:cubicBezTo>
                  <a:pt x="134" y="102"/>
                  <a:pt x="134" y="102"/>
                  <a:pt x="135" y="101"/>
                </a:cubicBezTo>
                <a:cubicBezTo>
                  <a:pt x="135" y="97"/>
                  <a:pt x="136" y="93"/>
                  <a:pt x="138" y="89"/>
                </a:cubicBezTo>
                <a:lnTo>
                  <a:pt x="137" y="88"/>
                </a:lnTo>
                <a:close/>
                <a:moveTo>
                  <a:pt x="133" y="103"/>
                </a:moveTo>
                <a:cubicBezTo>
                  <a:pt x="133" y="104"/>
                  <a:pt x="133" y="104"/>
                  <a:pt x="133" y="104"/>
                </a:cubicBezTo>
                <a:cubicBezTo>
                  <a:pt x="134" y="103"/>
                  <a:pt x="134" y="103"/>
                  <a:pt x="134" y="103"/>
                </a:cubicBezTo>
                <a:cubicBezTo>
                  <a:pt x="135" y="101"/>
                  <a:pt x="135" y="101"/>
                  <a:pt x="135" y="101"/>
                </a:cubicBezTo>
                <a:cubicBezTo>
                  <a:pt x="134" y="102"/>
                  <a:pt x="134" y="102"/>
                  <a:pt x="134" y="102"/>
                </a:cubicBezTo>
                <a:lnTo>
                  <a:pt x="133" y="103"/>
                </a:lnTo>
                <a:close/>
                <a:moveTo>
                  <a:pt x="139" y="91"/>
                </a:moveTo>
                <a:cubicBezTo>
                  <a:pt x="138" y="94"/>
                  <a:pt x="137" y="97"/>
                  <a:pt x="136" y="100"/>
                </a:cubicBezTo>
                <a:cubicBezTo>
                  <a:pt x="137" y="99"/>
                  <a:pt x="137" y="98"/>
                  <a:pt x="138" y="97"/>
                </a:cubicBezTo>
                <a:cubicBezTo>
                  <a:pt x="139" y="92"/>
                  <a:pt x="139" y="92"/>
                  <a:pt x="139" y="92"/>
                </a:cubicBezTo>
                <a:lnTo>
                  <a:pt x="139" y="91"/>
                </a:lnTo>
                <a:close/>
                <a:moveTo>
                  <a:pt x="136" y="102"/>
                </a:moveTo>
                <a:cubicBezTo>
                  <a:pt x="138" y="99"/>
                  <a:pt x="138" y="99"/>
                  <a:pt x="138" y="99"/>
                </a:cubicBezTo>
                <a:cubicBezTo>
                  <a:pt x="138" y="97"/>
                  <a:pt x="138" y="97"/>
                  <a:pt x="138" y="97"/>
                </a:cubicBezTo>
                <a:cubicBezTo>
                  <a:pt x="137" y="98"/>
                  <a:pt x="137" y="99"/>
                  <a:pt x="136" y="100"/>
                </a:cubicBezTo>
                <a:lnTo>
                  <a:pt x="136" y="102"/>
                </a:lnTo>
                <a:close/>
                <a:moveTo>
                  <a:pt x="140" y="93"/>
                </a:moveTo>
                <a:cubicBezTo>
                  <a:pt x="140" y="94"/>
                  <a:pt x="140" y="94"/>
                  <a:pt x="140" y="94"/>
                </a:cubicBezTo>
                <a:cubicBezTo>
                  <a:pt x="141" y="93"/>
                  <a:pt x="141" y="93"/>
                  <a:pt x="141" y="93"/>
                </a:cubicBezTo>
                <a:lnTo>
                  <a:pt x="140" y="93"/>
                </a:lnTo>
                <a:close/>
                <a:moveTo>
                  <a:pt x="140" y="94"/>
                </a:moveTo>
                <a:cubicBezTo>
                  <a:pt x="139" y="97"/>
                  <a:pt x="139" y="97"/>
                  <a:pt x="139" y="97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41" y="93"/>
                  <a:pt x="141" y="93"/>
                  <a:pt x="141" y="93"/>
                </a:cubicBezTo>
                <a:lnTo>
                  <a:pt x="140" y="94"/>
                </a:lnTo>
                <a:close/>
                <a:moveTo>
                  <a:pt x="129" y="79"/>
                </a:moveTo>
                <a:cubicBezTo>
                  <a:pt x="129" y="81"/>
                  <a:pt x="128" y="84"/>
                  <a:pt x="127" y="87"/>
                </a:cubicBezTo>
                <a:cubicBezTo>
                  <a:pt x="127" y="88"/>
                  <a:pt x="127" y="90"/>
                  <a:pt x="127" y="92"/>
                </a:cubicBezTo>
                <a:cubicBezTo>
                  <a:pt x="128" y="88"/>
                  <a:pt x="129" y="84"/>
                  <a:pt x="130" y="80"/>
                </a:cubicBezTo>
                <a:lnTo>
                  <a:pt x="129" y="79"/>
                </a:lnTo>
                <a:close/>
                <a:moveTo>
                  <a:pt x="126" y="90"/>
                </a:moveTo>
                <a:cubicBezTo>
                  <a:pt x="126" y="95"/>
                  <a:pt x="126" y="95"/>
                  <a:pt x="126" y="95"/>
                </a:cubicBezTo>
                <a:cubicBezTo>
                  <a:pt x="127" y="92"/>
                  <a:pt x="127" y="92"/>
                  <a:pt x="127" y="92"/>
                </a:cubicBezTo>
                <a:cubicBezTo>
                  <a:pt x="127" y="90"/>
                  <a:pt x="127" y="88"/>
                  <a:pt x="127" y="87"/>
                </a:cubicBezTo>
                <a:lnTo>
                  <a:pt x="126" y="90"/>
                </a:lnTo>
                <a:close/>
                <a:moveTo>
                  <a:pt x="131" y="81"/>
                </a:moveTo>
                <a:cubicBezTo>
                  <a:pt x="130" y="86"/>
                  <a:pt x="129" y="91"/>
                  <a:pt x="127" y="96"/>
                </a:cubicBezTo>
                <a:cubicBezTo>
                  <a:pt x="128" y="97"/>
                  <a:pt x="128" y="98"/>
                  <a:pt x="128" y="98"/>
                </a:cubicBezTo>
                <a:cubicBezTo>
                  <a:pt x="129" y="93"/>
                  <a:pt x="131" y="88"/>
                  <a:pt x="132" y="82"/>
                </a:cubicBezTo>
                <a:lnTo>
                  <a:pt x="131" y="81"/>
                </a:lnTo>
                <a:close/>
                <a:moveTo>
                  <a:pt x="127" y="97"/>
                </a:moveTo>
                <a:cubicBezTo>
                  <a:pt x="128" y="100"/>
                  <a:pt x="128" y="100"/>
                  <a:pt x="128" y="100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8" y="98"/>
                  <a:pt x="128" y="97"/>
                  <a:pt x="127" y="96"/>
                </a:cubicBezTo>
                <a:lnTo>
                  <a:pt x="127" y="97"/>
                </a:lnTo>
                <a:close/>
                <a:moveTo>
                  <a:pt x="133" y="84"/>
                </a:moveTo>
                <a:cubicBezTo>
                  <a:pt x="131" y="89"/>
                  <a:pt x="130" y="95"/>
                  <a:pt x="129" y="101"/>
                </a:cubicBezTo>
                <a:cubicBezTo>
                  <a:pt x="129" y="101"/>
                  <a:pt x="129" y="102"/>
                  <a:pt x="130" y="102"/>
                </a:cubicBezTo>
                <a:cubicBezTo>
                  <a:pt x="131" y="96"/>
                  <a:pt x="132" y="91"/>
                  <a:pt x="134" y="85"/>
                </a:cubicBezTo>
                <a:lnTo>
                  <a:pt x="133" y="84"/>
                </a:lnTo>
                <a:close/>
                <a:moveTo>
                  <a:pt x="129" y="102"/>
                </a:moveTo>
                <a:cubicBezTo>
                  <a:pt x="129" y="104"/>
                  <a:pt x="129" y="104"/>
                  <a:pt x="129" y="104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29" y="102"/>
                  <a:pt x="129" y="101"/>
                  <a:pt x="129" y="101"/>
                </a:cubicBezTo>
                <a:lnTo>
                  <a:pt x="129" y="102"/>
                </a:lnTo>
                <a:close/>
                <a:moveTo>
                  <a:pt x="167" y="135"/>
                </a:moveTo>
                <a:cubicBezTo>
                  <a:pt x="163" y="134"/>
                  <a:pt x="160" y="134"/>
                  <a:pt x="157" y="133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1" y="132"/>
                  <a:pt x="149" y="132"/>
                  <a:pt x="148" y="131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6" y="130"/>
                  <a:pt x="146" y="130"/>
                  <a:pt x="146" y="130"/>
                </a:cubicBezTo>
                <a:cubicBezTo>
                  <a:pt x="145" y="130"/>
                  <a:pt x="145" y="130"/>
                  <a:pt x="144" y="129"/>
                </a:cubicBezTo>
                <a:cubicBezTo>
                  <a:pt x="143" y="129"/>
                  <a:pt x="143" y="129"/>
                  <a:pt x="143" y="129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42" y="128"/>
                  <a:pt x="142" y="127"/>
                  <a:pt x="141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3" y="133"/>
                  <a:pt x="154" y="135"/>
                  <a:pt x="167" y="136"/>
                </a:cubicBezTo>
                <a:cubicBezTo>
                  <a:pt x="169" y="136"/>
                  <a:pt x="172" y="136"/>
                  <a:pt x="174" y="136"/>
                </a:cubicBezTo>
                <a:cubicBezTo>
                  <a:pt x="173" y="135"/>
                  <a:pt x="173" y="135"/>
                  <a:pt x="173" y="135"/>
                </a:cubicBezTo>
                <a:cubicBezTo>
                  <a:pt x="171" y="135"/>
                  <a:pt x="169" y="135"/>
                  <a:pt x="167" y="135"/>
                </a:cubicBezTo>
                <a:close/>
                <a:moveTo>
                  <a:pt x="139" y="126"/>
                </a:moveTo>
                <a:cubicBezTo>
                  <a:pt x="141" y="126"/>
                  <a:pt x="141" y="126"/>
                  <a:pt x="141" y="126"/>
                </a:cubicBezTo>
                <a:cubicBezTo>
                  <a:pt x="141" y="126"/>
                  <a:pt x="142" y="125"/>
                  <a:pt x="142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2" y="124"/>
                  <a:pt x="142" y="124"/>
                  <a:pt x="142" y="12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4" y="123"/>
                  <a:pt x="145" y="123"/>
                  <a:pt x="145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48" y="121"/>
                  <a:pt x="148" y="121"/>
                  <a:pt x="148" y="121"/>
                </a:cubicBezTo>
                <a:cubicBezTo>
                  <a:pt x="149" y="121"/>
                  <a:pt x="150" y="120"/>
                  <a:pt x="151" y="120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7" y="119"/>
                  <a:pt x="159" y="119"/>
                  <a:pt x="160" y="119"/>
                </a:cubicBezTo>
                <a:cubicBezTo>
                  <a:pt x="159" y="117"/>
                  <a:pt x="159" y="117"/>
                  <a:pt x="159" y="117"/>
                </a:cubicBezTo>
                <a:cubicBezTo>
                  <a:pt x="149" y="118"/>
                  <a:pt x="142" y="121"/>
                  <a:pt x="139" y="126"/>
                </a:cubicBezTo>
                <a:close/>
                <a:moveTo>
                  <a:pt x="141" y="127"/>
                </a:moveTo>
                <a:cubicBezTo>
                  <a:pt x="150" y="127"/>
                  <a:pt x="159" y="127"/>
                  <a:pt x="167" y="127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58" y="126"/>
                  <a:pt x="150" y="126"/>
                  <a:pt x="141" y="126"/>
                </a:cubicBezTo>
                <a:cubicBezTo>
                  <a:pt x="141" y="126"/>
                  <a:pt x="141" y="126"/>
                  <a:pt x="141" y="127"/>
                </a:cubicBezTo>
                <a:cubicBezTo>
                  <a:pt x="141" y="127"/>
                  <a:pt x="141" y="127"/>
                  <a:pt x="141" y="127"/>
                </a:cubicBezTo>
                <a:close/>
                <a:moveTo>
                  <a:pt x="139" y="127"/>
                </a:moveTo>
                <a:cubicBezTo>
                  <a:pt x="139" y="126"/>
                  <a:pt x="139" y="126"/>
                  <a:pt x="139" y="126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5" y="126"/>
                  <a:pt x="131" y="127"/>
                  <a:pt x="126" y="127"/>
                </a:cubicBezTo>
                <a:cubicBezTo>
                  <a:pt x="125" y="128"/>
                  <a:pt x="125" y="128"/>
                  <a:pt x="125" y="128"/>
                </a:cubicBezTo>
                <a:cubicBezTo>
                  <a:pt x="130" y="128"/>
                  <a:pt x="135" y="127"/>
                  <a:pt x="139" y="127"/>
                </a:cubicBezTo>
                <a:cubicBezTo>
                  <a:pt x="139" y="127"/>
                  <a:pt x="139" y="127"/>
                  <a:pt x="139" y="127"/>
                </a:cubicBezTo>
                <a:close/>
                <a:moveTo>
                  <a:pt x="141" y="127"/>
                </a:moveTo>
                <a:cubicBezTo>
                  <a:pt x="141" y="126"/>
                  <a:pt x="141" y="126"/>
                  <a:pt x="141" y="126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1" y="127"/>
                  <a:pt x="141" y="127"/>
                  <a:pt x="141" y="127"/>
                </a:cubicBezTo>
                <a:close/>
                <a:moveTo>
                  <a:pt x="164" y="124"/>
                </a:moveTo>
                <a:cubicBezTo>
                  <a:pt x="158" y="123"/>
                  <a:pt x="151" y="123"/>
                  <a:pt x="143" y="12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50" y="124"/>
                  <a:pt x="158" y="124"/>
                  <a:pt x="165" y="125"/>
                </a:cubicBezTo>
                <a:lnTo>
                  <a:pt x="164" y="124"/>
                </a:lnTo>
                <a:close/>
                <a:moveTo>
                  <a:pt x="143" y="124"/>
                </a:moveTo>
                <a:cubicBezTo>
                  <a:pt x="142" y="124"/>
                  <a:pt x="142" y="124"/>
                  <a:pt x="142" y="124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3" y="124"/>
                  <a:pt x="143" y="124"/>
                  <a:pt x="143" y="124"/>
                </a:cubicBezTo>
                <a:close/>
                <a:moveTo>
                  <a:pt x="163" y="122"/>
                </a:moveTo>
                <a:cubicBezTo>
                  <a:pt x="158" y="121"/>
                  <a:pt x="153" y="121"/>
                  <a:pt x="148" y="121"/>
                </a:cubicBezTo>
                <a:cubicBezTo>
                  <a:pt x="147" y="122"/>
                  <a:pt x="146" y="122"/>
                  <a:pt x="145" y="122"/>
                </a:cubicBezTo>
                <a:cubicBezTo>
                  <a:pt x="151" y="122"/>
                  <a:pt x="157" y="122"/>
                  <a:pt x="163" y="123"/>
                </a:cubicBezTo>
                <a:lnTo>
                  <a:pt x="163" y="122"/>
                </a:lnTo>
                <a:close/>
                <a:moveTo>
                  <a:pt x="146" y="121"/>
                </a:moveTo>
                <a:cubicBezTo>
                  <a:pt x="143" y="122"/>
                  <a:pt x="143" y="122"/>
                  <a:pt x="143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6" y="122"/>
                  <a:pt x="147" y="122"/>
                  <a:pt x="148" y="121"/>
                </a:cubicBezTo>
                <a:lnTo>
                  <a:pt x="146" y="121"/>
                </a:lnTo>
                <a:close/>
                <a:moveTo>
                  <a:pt x="161" y="119"/>
                </a:moveTo>
                <a:cubicBezTo>
                  <a:pt x="156" y="119"/>
                  <a:pt x="156" y="119"/>
                  <a:pt x="156" y="119"/>
                </a:cubicBezTo>
                <a:cubicBezTo>
                  <a:pt x="154" y="119"/>
                  <a:pt x="153" y="120"/>
                  <a:pt x="151" y="120"/>
                </a:cubicBezTo>
                <a:cubicBezTo>
                  <a:pt x="155" y="120"/>
                  <a:pt x="158" y="120"/>
                  <a:pt x="162" y="120"/>
                </a:cubicBezTo>
                <a:lnTo>
                  <a:pt x="161" y="119"/>
                </a:lnTo>
                <a:close/>
                <a:moveTo>
                  <a:pt x="152" y="119"/>
                </a:moveTo>
                <a:cubicBezTo>
                  <a:pt x="148" y="120"/>
                  <a:pt x="148" y="120"/>
                  <a:pt x="148" y="120"/>
                </a:cubicBezTo>
                <a:cubicBezTo>
                  <a:pt x="151" y="120"/>
                  <a:pt x="151" y="120"/>
                  <a:pt x="151" y="120"/>
                </a:cubicBezTo>
                <a:cubicBezTo>
                  <a:pt x="153" y="120"/>
                  <a:pt x="154" y="119"/>
                  <a:pt x="156" y="119"/>
                </a:cubicBezTo>
                <a:lnTo>
                  <a:pt x="152" y="119"/>
                </a:lnTo>
                <a:close/>
                <a:moveTo>
                  <a:pt x="172" y="133"/>
                </a:moveTo>
                <a:cubicBezTo>
                  <a:pt x="165" y="133"/>
                  <a:pt x="159" y="132"/>
                  <a:pt x="152" y="132"/>
                </a:cubicBezTo>
                <a:cubicBezTo>
                  <a:pt x="153" y="133"/>
                  <a:pt x="155" y="133"/>
                  <a:pt x="157" y="133"/>
                </a:cubicBezTo>
                <a:cubicBezTo>
                  <a:pt x="162" y="134"/>
                  <a:pt x="167" y="134"/>
                  <a:pt x="172" y="134"/>
                </a:cubicBezTo>
                <a:lnTo>
                  <a:pt x="172" y="133"/>
                </a:lnTo>
                <a:close/>
                <a:moveTo>
                  <a:pt x="149" y="132"/>
                </a:moveTo>
                <a:cubicBezTo>
                  <a:pt x="154" y="133"/>
                  <a:pt x="154" y="133"/>
                  <a:pt x="154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5" y="133"/>
                  <a:pt x="153" y="133"/>
                  <a:pt x="152" y="132"/>
                </a:cubicBezTo>
                <a:lnTo>
                  <a:pt x="149" y="132"/>
                </a:lnTo>
                <a:close/>
                <a:moveTo>
                  <a:pt x="170" y="131"/>
                </a:moveTo>
                <a:cubicBezTo>
                  <a:pt x="162" y="130"/>
                  <a:pt x="154" y="130"/>
                  <a:pt x="146" y="130"/>
                </a:cubicBezTo>
                <a:cubicBezTo>
                  <a:pt x="147" y="131"/>
                  <a:pt x="147" y="131"/>
                  <a:pt x="148" y="131"/>
                </a:cubicBezTo>
                <a:cubicBezTo>
                  <a:pt x="156" y="131"/>
                  <a:pt x="163" y="131"/>
                  <a:pt x="171" y="132"/>
                </a:cubicBezTo>
                <a:lnTo>
                  <a:pt x="170" y="131"/>
                </a:lnTo>
                <a:close/>
                <a:moveTo>
                  <a:pt x="144" y="130"/>
                </a:moveTo>
                <a:cubicBezTo>
                  <a:pt x="147" y="131"/>
                  <a:pt x="147" y="131"/>
                  <a:pt x="147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147" y="131"/>
                  <a:pt x="147" y="131"/>
                  <a:pt x="146" y="130"/>
                </a:cubicBezTo>
                <a:lnTo>
                  <a:pt x="144" y="130"/>
                </a:lnTo>
                <a:close/>
                <a:moveTo>
                  <a:pt x="168" y="129"/>
                </a:moveTo>
                <a:cubicBezTo>
                  <a:pt x="160" y="128"/>
                  <a:pt x="151" y="128"/>
                  <a:pt x="142" y="128"/>
                </a:cubicBezTo>
                <a:cubicBezTo>
                  <a:pt x="143" y="129"/>
                  <a:pt x="143" y="129"/>
                  <a:pt x="144" y="129"/>
                </a:cubicBezTo>
                <a:cubicBezTo>
                  <a:pt x="152" y="129"/>
                  <a:pt x="161" y="129"/>
                  <a:pt x="169" y="130"/>
                </a:cubicBezTo>
                <a:lnTo>
                  <a:pt x="168" y="129"/>
                </a:lnTo>
                <a:close/>
                <a:moveTo>
                  <a:pt x="141" y="128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3" y="129"/>
                  <a:pt x="143" y="129"/>
                  <a:pt x="142" y="128"/>
                </a:cubicBezTo>
                <a:lnTo>
                  <a:pt x="141" y="128"/>
                </a:lnTo>
                <a:close/>
                <a:moveTo>
                  <a:pt x="123" y="128"/>
                </a:moveTo>
                <a:cubicBezTo>
                  <a:pt x="126" y="127"/>
                  <a:pt x="126" y="127"/>
                  <a:pt x="126" y="127"/>
                </a:cubicBezTo>
                <a:cubicBezTo>
                  <a:pt x="134" y="120"/>
                  <a:pt x="142" y="112"/>
                  <a:pt x="150" y="106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41" y="108"/>
                  <a:pt x="135" y="113"/>
                  <a:pt x="129" y="119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2" y="126"/>
                  <a:pt x="116" y="131"/>
                  <a:pt x="111" y="137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8" y="136"/>
                  <a:pt x="121" y="132"/>
                  <a:pt x="125" y="128"/>
                </a:cubicBezTo>
                <a:cubicBezTo>
                  <a:pt x="122" y="129"/>
                  <a:pt x="122" y="129"/>
                  <a:pt x="122" y="129"/>
                </a:cubicBezTo>
                <a:lnTo>
                  <a:pt x="123" y="128"/>
                </a:lnTo>
                <a:close/>
                <a:moveTo>
                  <a:pt x="128" y="122"/>
                </a:moveTo>
                <a:cubicBezTo>
                  <a:pt x="129" y="119"/>
                  <a:pt x="129" y="119"/>
                  <a:pt x="129" y="119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7" y="123"/>
                  <a:pt x="127" y="123"/>
                  <a:pt x="127" y="123"/>
                </a:cubicBezTo>
                <a:lnTo>
                  <a:pt x="128" y="122"/>
                </a:lnTo>
                <a:close/>
                <a:moveTo>
                  <a:pt x="123" y="128"/>
                </a:moveTo>
                <a:cubicBezTo>
                  <a:pt x="122" y="129"/>
                  <a:pt x="122" y="129"/>
                  <a:pt x="122" y="129"/>
                </a:cubicBezTo>
                <a:cubicBezTo>
                  <a:pt x="125" y="128"/>
                  <a:pt x="125" y="128"/>
                  <a:pt x="125" y="128"/>
                </a:cubicBezTo>
                <a:cubicBezTo>
                  <a:pt x="126" y="127"/>
                  <a:pt x="126" y="127"/>
                  <a:pt x="126" y="127"/>
                </a:cubicBezTo>
                <a:lnTo>
                  <a:pt x="123" y="128"/>
                </a:lnTo>
                <a:close/>
                <a:moveTo>
                  <a:pt x="130" y="75"/>
                </a:moveTo>
                <a:cubicBezTo>
                  <a:pt x="131" y="71"/>
                  <a:pt x="133" y="67"/>
                  <a:pt x="135" y="63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8" y="56"/>
                  <a:pt x="140" y="53"/>
                  <a:pt x="141" y="50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40" y="54"/>
                  <a:pt x="141" y="52"/>
                  <a:pt x="143" y="51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6" y="46"/>
                  <a:pt x="147" y="45"/>
                  <a:pt x="148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42"/>
                  <a:pt x="152" y="41"/>
                  <a:pt x="153" y="41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4" y="42"/>
                  <a:pt x="154" y="42"/>
                  <a:pt x="154" y="43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6"/>
                  <a:pt x="154" y="46"/>
                  <a:pt x="154" y="46"/>
                </a:cubicBezTo>
                <a:cubicBezTo>
                  <a:pt x="154" y="47"/>
                  <a:pt x="154" y="48"/>
                  <a:pt x="154" y="49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5"/>
                  <a:pt x="153" y="57"/>
                  <a:pt x="152" y="59"/>
                </a:cubicBezTo>
                <a:cubicBezTo>
                  <a:pt x="154" y="56"/>
                  <a:pt x="154" y="56"/>
                  <a:pt x="154" y="56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1" y="66"/>
                  <a:pt x="151" y="66"/>
                  <a:pt x="151" y="66"/>
                </a:cubicBezTo>
                <a:cubicBezTo>
                  <a:pt x="149" y="70"/>
                  <a:pt x="148" y="75"/>
                  <a:pt x="147" y="79"/>
                </a:cubicBezTo>
                <a:cubicBezTo>
                  <a:pt x="145" y="83"/>
                  <a:pt x="144" y="86"/>
                  <a:pt x="142" y="89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4" y="90"/>
                  <a:pt x="146" y="85"/>
                  <a:pt x="148" y="79"/>
                </a:cubicBezTo>
                <a:cubicBezTo>
                  <a:pt x="151" y="73"/>
                  <a:pt x="153" y="64"/>
                  <a:pt x="154" y="57"/>
                </a:cubicBezTo>
                <a:cubicBezTo>
                  <a:pt x="156" y="49"/>
                  <a:pt x="157" y="42"/>
                  <a:pt x="155" y="39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0" y="40"/>
                  <a:pt x="144" y="45"/>
                  <a:pt x="140" y="52"/>
                </a:cubicBezTo>
                <a:cubicBezTo>
                  <a:pt x="135" y="59"/>
                  <a:pt x="130" y="68"/>
                  <a:pt x="128" y="75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6"/>
                  <a:pt x="130" y="75"/>
                </a:cubicBezTo>
                <a:close/>
                <a:moveTo>
                  <a:pt x="136" y="87"/>
                </a:moveTo>
                <a:cubicBezTo>
                  <a:pt x="140" y="72"/>
                  <a:pt x="146" y="56"/>
                  <a:pt x="154" y="41"/>
                </a:cubicBezTo>
                <a:cubicBezTo>
                  <a:pt x="154" y="41"/>
                  <a:pt x="154" y="40"/>
                  <a:pt x="154" y="40"/>
                </a:cubicBezTo>
                <a:cubicBezTo>
                  <a:pt x="153" y="40"/>
                  <a:pt x="153" y="40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45" y="56"/>
                  <a:pt x="139" y="71"/>
                  <a:pt x="135" y="86"/>
                </a:cubicBezTo>
                <a:lnTo>
                  <a:pt x="136" y="87"/>
                </a:lnTo>
                <a:close/>
                <a:moveTo>
                  <a:pt x="154" y="40"/>
                </a:moveTo>
                <a:cubicBezTo>
                  <a:pt x="154" y="40"/>
                  <a:pt x="154" y="41"/>
                  <a:pt x="154" y="41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0"/>
                  <a:pt x="153" y="40"/>
                  <a:pt x="154" y="40"/>
                </a:cubicBezTo>
                <a:close/>
                <a:moveTo>
                  <a:pt x="138" y="89"/>
                </a:moveTo>
                <a:cubicBezTo>
                  <a:pt x="142" y="75"/>
                  <a:pt x="147" y="60"/>
                  <a:pt x="154" y="46"/>
                </a:cubicBezTo>
                <a:cubicBezTo>
                  <a:pt x="154" y="45"/>
                  <a:pt x="154" y="44"/>
                  <a:pt x="154" y="43"/>
                </a:cubicBezTo>
                <a:cubicBezTo>
                  <a:pt x="147" y="58"/>
                  <a:pt x="141" y="73"/>
                  <a:pt x="137" y="88"/>
                </a:cubicBezTo>
                <a:lnTo>
                  <a:pt x="138" y="89"/>
                </a:lnTo>
                <a:close/>
                <a:moveTo>
                  <a:pt x="155" y="44"/>
                </a:moveTo>
                <a:cubicBezTo>
                  <a:pt x="155" y="41"/>
                  <a:pt x="155" y="41"/>
                  <a:pt x="155" y="41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4"/>
                  <a:pt x="154" y="45"/>
                  <a:pt x="154" y="46"/>
                </a:cubicBezTo>
                <a:lnTo>
                  <a:pt x="155" y="44"/>
                </a:lnTo>
                <a:close/>
                <a:moveTo>
                  <a:pt x="139" y="92"/>
                </a:moveTo>
                <a:cubicBezTo>
                  <a:pt x="143" y="79"/>
                  <a:pt x="148" y="66"/>
                  <a:pt x="153" y="53"/>
                </a:cubicBezTo>
                <a:cubicBezTo>
                  <a:pt x="154" y="52"/>
                  <a:pt x="154" y="51"/>
                  <a:pt x="154" y="49"/>
                </a:cubicBezTo>
                <a:cubicBezTo>
                  <a:pt x="147" y="63"/>
                  <a:pt x="142" y="77"/>
                  <a:pt x="139" y="91"/>
                </a:cubicBezTo>
                <a:lnTo>
                  <a:pt x="139" y="92"/>
                </a:lnTo>
                <a:close/>
                <a:moveTo>
                  <a:pt x="154" y="51"/>
                </a:moveTo>
                <a:cubicBezTo>
                  <a:pt x="155" y="47"/>
                  <a:pt x="155" y="47"/>
                  <a:pt x="155" y="47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51"/>
                  <a:pt x="154" y="52"/>
                  <a:pt x="153" y="53"/>
                </a:cubicBezTo>
                <a:lnTo>
                  <a:pt x="154" y="51"/>
                </a:lnTo>
                <a:close/>
                <a:moveTo>
                  <a:pt x="141" y="93"/>
                </a:moveTo>
                <a:cubicBezTo>
                  <a:pt x="141" y="92"/>
                  <a:pt x="142" y="91"/>
                  <a:pt x="142" y="89"/>
                </a:cubicBezTo>
                <a:cubicBezTo>
                  <a:pt x="145" y="82"/>
                  <a:pt x="147" y="74"/>
                  <a:pt x="151" y="66"/>
                </a:cubicBezTo>
                <a:cubicBezTo>
                  <a:pt x="151" y="64"/>
                  <a:pt x="152" y="61"/>
                  <a:pt x="152" y="59"/>
                </a:cubicBezTo>
                <a:cubicBezTo>
                  <a:pt x="147" y="70"/>
                  <a:pt x="143" y="82"/>
                  <a:pt x="140" y="93"/>
                </a:cubicBezTo>
                <a:lnTo>
                  <a:pt x="141" y="93"/>
                </a:lnTo>
                <a:close/>
                <a:moveTo>
                  <a:pt x="152" y="62"/>
                </a:moveTo>
                <a:cubicBezTo>
                  <a:pt x="154" y="56"/>
                  <a:pt x="154" y="56"/>
                  <a:pt x="154" y="56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52" y="61"/>
                  <a:pt x="151" y="64"/>
                  <a:pt x="151" y="66"/>
                </a:cubicBezTo>
                <a:lnTo>
                  <a:pt x="152" y="62"/>
                </a:lnTo>
                <a:close/>
                <a:moveTo>
                  <a:pt x="141" y="94"/>
                </a:moveTo>
                <a:cubicBezTo>
                  <a:pt x="141" y="93"/>
                  <a:pt x="141" y="93"/>
                  <a:pt x="141" y="93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91"/>
                  <a:pt x="141" y="92"/>
                  <a:pt x="141" y="93"/>
                </a:cubicBezTo>
                <a:lnTo>
                  <a:pt x="141" y="94"/>
                </a:lnTo>
                <a:close/>
                <a:moveTo>
                  <a:pt x="130" y="80"/>
                </a:moveTo>
                <a:cubicBezTo>
                  <a:pt x="133" y="72"/>
                  <a:pt x="136" y="64"/>
                  <a:pt x="139" y="56"/>
                </a:cubicBezTo>
                <a:cubicBezTo>
                  <a:pt x="138" y="58"/>
                  <a:pt x="136" y="60"/>
                  <a:pt x="135" y="63"/>
                </a:cubicBezTo>
                <a:cubicBezTo>
                  <a:pt x="133" y="68"/>
                  <a:pt x="131" y="73"/>
                  <a:pt x="129" y="79"/>
                </a:cubicBezTo>
                <a:lnTo>
                  <a:pt x="130" y="80"/>
                </a:lnTo>
                <a:close/>
                <a:moveTo>
                  <a:pt x="141" y="50"/>
                </a:moveTo>
                <a:cubicBezTo>
                  <a:pt x="140" y="53"/>
                  <a:pt x="138" y="56"/>
                  <a:pt x="137" y="59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6" y="60"/>
                  <a:pt x="138" y="58"/>
                  <a:pt x="139" y="56"/>
                </a:cubicBezTo>
                <a:lnTo>
                  <a:pt x="141" y="50"/>
                </a:lnTo>
                <a:close/>
                <a:moveTo>
                  <a:pt x="132" y="82"/>
                </a:moveTo>
                <a:cubicBezTo>
                  <a:pt x="136" y="71"/>
                  <a:pt x="140" y="59"/>
                  <a:pt x="145" y="47"/>
                </a:cubicBezTo>
                <a:cubicBezTo>
                  <a:pt x="145" y="48"/>
                  <a:pt x="144" y="49"/>
                  <a:pt x="143" y="51"/>
                </a:cubicBezTo>
                <a:cubicBezTo>
                  <a:pt x="138" y="61"/>
                  <a:pt x="134" y="71"/>
                  <a:pt x="131" y="81"/>
                </a:cubicBezTo>
                <a:lnTo>
                  <a:pt x="132" y="82"/>
                </a:lnTo>
                <a:close/>
                <a:moveTo>
                  <a:pt x="147" y="44"/>
                </a:moveTo>
                <a:cubicBezTo>
                  <a:pt x="144" y="49"/>
                  <a:pt x="144" y="49"/>
                  <a:pt x="144" y="49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4" y="49"/>
                  <a:pt x="145" y="48"/>
                  <a:pt x="145" y="47"/>
                </a:cubicBezTo>
                <a:lnTo>
                  <a:pt x="147" y="44"/>
                </a:lnTo>
                <a:close/>
                <a:moveTo>
                  <a:pt x="134" y="85"/>
                </a:moveTo>
                <a:cubicBezTo>
                  <a:pt x="138" y="71"/>
                  <a:pt x="144" y="56"/>
                  <a:pt x="151" y="42"/>
                </a:cubicBezTo>
                <a:cubicBezTo>
                  <a:pt x="150" y="43"/>
                  <a:pt x="149" y="43"/>
                  <a:pt x="148" y="44"/>
                </a:cubicBezTo>
                <a:cubicBezTo>
                  <a:pt x="142" y="57"/>
                  <a:pt x="137" y="70"/>
                  <a:pt x="133" y="84"/>
                </a:cubicBezTo>
                <a:lnTo>
                  <a:pt x="134" y="85"/>
                </a:lnTo>
                <a:close/>
                <a:moveTo>
                  <a:pt x="152" y="40"/>
                </a:moveTo>
                <a:cubicBezTo>
                  <a:pt x="149" y="43"/>
                  <a:pt x="149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9" y="43"/>
                  <a:pt x="150" y="43"/>
                  <a:pt x="151" y="42"/>
                </a:cubicBezTo>
                <a:lnTo>
                  <a:pt x="152" y="40"/>
                </a:lnTo>
                <a:close/>
                <a:moveTo>
                  <a:pt x="166" y="119"/>
                </a:moveTo>
                <a:cubicBezTo>
                  <a:pt x="170" y="119"/>
                  <a:pt x="174" y="120"/>
                  <a:pt x="178" y="121"/>
                </a:cubicBezTo>
                <a:cubicBezTo>
                  <a:pt x="182" y="121"/>
                  <a:pt x="182" y="121"/>
                  <a:pt x="182" y="121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4" y="123"/>
                  <a:pt x="184" y="123"/>
                  <a:pt x="184" y="123"/>
                </a:cubicBezTo>
                <a:cubicBezTo>
                  <a:pt x="185" y="123"/>
                  <a:pt x="187" y="124"/>
                  <a:pt x="189" y="125"/>
                </a:cubicBezTo>
                <a:cubicBezTo>
                  <a:pt x="190" y="125"/>
                  <a:pt x="190" y="125"/>
                  <a:pt x="190" y="125"/>
                </a:cubicBezTo>
                <a:cubicBezTo>
                  <a:pt x="194" y="127"/>
                  <a:pt x="194" y="127"/>
                  <a:pt x="194" y="127"/>
                </a:cubicBezTo>
                <a:cubicBezTo>
                  <a:pt x="192" y="126"/>
                  <a:pt x="192" y="126"/>
                  <a:pt x="192" y="126"/>
                </a:cubicBezTo>
                <a:cubicBezTo>
                  <a:pt x="193" y="127"/>
                  <a:pt x="194" y="128"/>
                  <a:pt x="195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98" y="130"/>
                  <a:pt x="198" y="130"/>
                  <a:pt x="198" y="130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197" y="130"/>
                  <a:pt x="198" y="131"/>
                  <a:pt x="198" y="131"/>
                </a:cubicBezTo>
                <a:cubicBezTo>
                  <a:pt x="199" y="131"/>
                  <a:pt x="199" y="131"/>
                  <a:pt x="199" y="131"/>
                </a:cubicBezTo>
                <a:cubicBezTo>
                  <a:pt x="199" y="132"/>
                  <a:pt x="199" y="132"/>
                  <a:pt x="199" y="132"/>
                </a:cubicBezTo>
                <a:cubicBezTo>
                  <a:pt x="198" y="132"/>
                  <a:pt x="198" y="132"/>
                  <a:pt x="198" y="132"/>
                </a:cubicBezTo>
                <a:cubicBezTo>
                  <a:pt x="198" y="132"/>
                  <a:pt x="197" y="133"/>
                  <a:pt x="196" y="133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196" y="134"/>
                  <a:pt x="196" y="134"/>
                  <a:pt x="196" y="134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4" y="134"/>
                  <a:pt x="193" y="134"/>
                  <a:pt x="192" y="134"/>
                </a:cubicBezTo>
                <a:cubicBezTo>
                  <a:pt x="194" y="135"/>
                  <a:pt x="194" y="135"/>
                  <a:pt x="194" y="135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7" y="135"/>
                  <a:pt x="185" y="135"/>
                  <a:pt x="184" y="135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186" y="135"/>
                  <a:pt x="184" y="135"/>
                  <a:pt x="181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3" y="135"/>
                  <a:pt x="173" y="135"/>
                  <a:pt x="173" y="135"/>
                </a:cubicBezTo>
                <a:cubicBezTo>
                  <a:pt x="174" y="136"/>
                  <a:pt x="174" y="136"/>
                  <a:pt x="174" y="136"/>
                </a:cubicBezTo>
                <a:cubicBezTo>
                  <a:pt x="184" y="136"/>
                  <a:pt x="195" y="136"/>
                  <a:pt x="199" y="133"/>
                </a:cubicBezTo>
                <a:cubicBezTo>
                  <a:pt x="199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198" y="129"/>
                  <a:pt x="193" y="125"/>
                  <a:pt x="186" y="122"/>
                </a:cubicBezTo>
                <a:cubicBezTo>
                  <a:pt x="180" y="120"/>
                  <a:pt x="172" y="118"/>
                  <a:pt x="166" y="117"/>
                </a:cubicBezTo>
                <a:cubicBezTo>
                  <a:pt x="164" y="117"/>
                  <a:pt x="161" y="117"/>
                  <a:pt x="159" y="117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2" y="119"/>
                  <a:pt x="164" y="119"/>
                  <a:pt x="166" y="119"/>
                </a:cubicBezTo>
                <a:close/>
                <a:moveTo>
                  <a:pt x="167" y="127"/>
                </a:moveTo>
                <a:cubicBezTo>
                  <a:pt x="178" y="128"/>
                  <a:pt x="188" y="130"/>
                  <a:pt x="198" y="132"/>
                </a:cubicBezTo>
                <a:cubicBezTo>
                  <a:pt x="198" y="132"/>
                  <a:pt x="198" y="132"/>
                  <a:pt x="198" y="132"/>
                </a:cubicBezTo>
                <a:cubicBezTo>
                  <a:pt x="198" y="132"/>
                  <a:pt x="198" y="132"/>
                  <a:pt x="199" y="132"/>
                </a:cubicBezTo>
                <a:cubicBezTo>
                  <a:pt x="198" y="132"/>
                  <a:pt x="198" y="131"/>
                  <a:pt x="198" y="131"/>
                </a:cubicBezTo>
                <a:cubicBezTo>
                  <a:pt x="188" y="129"/>
                  <a:pt x="177" y="127"/>
                  <a:pt x="166" y="126"/>
                </a:cubicBezTo>
                <a:lnTo>
                  <a:pt x="167" y="127"/>
                </a:lnTo>
                <a:close/>
                <a:moveTo>
                  <a:pt x="198" y="132"/>
                </a:moveTo>
                <a:cubicBezTo>
                  <a:pt x="198" y="132"/>
                  <a:pt x="198" y="132"/>
                  <a:pt x="198" y="132"/>
                </a:cubicBezTo>
                <a:cubicBezTo>
                  <a:pt x="199" y="132"/>
                  <a:pt x="199" y="132"/>
                  <a:pt x="199" y="132"/>
                </a:cubicBezTo>
                <a:cubicBezTo>
                  <a:pt x="199" y="131"/>
                  <a:pt x="199" y="131"/>
                  <a:pt x="199" y="131"/>
                </a:cubicBezTo>
                <a:cubicBezTo>
                  <a:pt x="198" y="131"/>
                  <a:pt x="198" y="131"/>
                  <a:pt x="198" y="131"/>
                </a:cubicBezTo>
                <a:cubicBezTo>
                  <a:pt x="198" y="131"/>
                  <a:pt x="198" y="132"/>
                  <a:pt x="199" y="132"/>
                </a:cubicBezTo>
                <a:cubicBezTo>
                  <a:pt x="198" y="132"/>
                  <a:pt x="198" y="132"/>
                  <a:pt x="198" y="132"/>
                </a:cubicBezTo>
                <a:close/>
                <a:moveTo>
                  <a:pt x="165" y="125"/>
                </a:moveTo>
                <a:cubicBezTo>
                  <a:pt x="176" y="126"/>
                  <a:pt x="186" y="127"/>
                  <a:pt x="197" y="130"/>
                </a:cubicBezTo>
                <a:cubicBezTo>
                  <a:pt x="196" y="129"/>
                  <a:pt x="195" y="129"/>
                  <a:pt x="195" y="128"/>
                </a:cubicBezTo>
                <a:cubicBezTo>
                  <a:pt x="185" y="126"/>
                  <a:pt x="175" y="125"/>
                  <a:pt x="164" y="124"/>
                </a:cubicBezTo>
                <a:lnTo>
                  <a:pt x="165" y="125"/>
                </a:lnTo>
                <a:close/>
                <a:moveTo>
                  <a:pt x="198" y="130"/>
                </a:moveTo>
                <a:cubicBezTo>
                  <a:pt x="196" y="128"/>
                  <a:pt x="196" y="128"/>
                  <a:pt x="196" y="128"/>
                </a:cubicBezTo>
                <a:cubicBezTo>
                  <a:pt x="195" y="128"/>
                  <a:pt x="195" y="128"/>
                  <a:pt x="195" y="128"/>
                </a:cubicBezTo>
                <a:cubicBezTo>
                  <a:pt x="195" y="129"/>
                  <a:pt x="196" y="129"/>
                  <a:pt x="197" y="130"/>
                </a:cubicBezTo>
                <a:lnTo>
                  <a:pt x="198" y="130"/>
                </a:lnTo>
                <a:close/>
                <a:moveTo>
                  <a:pt x="163" y="123"/>
                </a:moveTo>
                <a:cubicBezTo>
                  <a:pt x="173" y="123"/>
                  <a:pt x="183" y="125"/>
                  <a:pt x="192" y="126"/>
                </a:cubicBezTo>
                <a:cubicBezTo>
                  <a:pt x="191" y="126"/>
                  <a:pt x="190" y="125"/>
                  <a:pt x="189" y="125"/>
                </a:cubicBezTo>
                <a:cubicBezTo>
                  <a:pt x="180" y="123"/>
                  <a:pt x="171" y="122"/>
                  <a:pt x="163" y="122"/>
                </a:cubicBezTo>
                <a:lnTo>
                  <a:pt x="163" y="123"/>
                </a:lnTo>
                <a:close/>
                <a:moveTo>
                  <a:pt x="194" y="127"/>
                </a:moveTo>
                <a:cubicBezTo>
                  <a:pt x="190" y="125"/>
                  <a:pt x="190" y="125"/>
                  <a:pt x="190" y="125"/>
                </a:cubicBezTo>
                <a:cubicBezTo>
                  <a:pt x="189" y="125"/>
                  <a:pt x="189" y="125"/>
                  <a:pt x="189" y="125"/>
                </a:cubicBezTo>
                <a:cubicBezTo>
                  <a:pt x="190" y="125"/>
                  <a:pt x="191" y="126"/>
                  <a:pt x="192" y="126"/>
                </a:cubicBezTo>
                <a:lnTo>
                  <a:pt x="194" y="127"/>
                </a:lnTo>
                <a:close/>
                <a:moveTo>
                  <a:pt x="162" y="120"/>
                </a:moveTo>
                <a:cubicBezTo>
                  <a:pt x="169" y="121"/>
                  <a:pt x="177" y="122"/>
                  <a:pt x="184" y="123"/>
                </a:cubicBezTo>
                <a:cubicBezTo>
                  <a:pt x="182" y="122"/>
                  <a:pt x="180" y="121"/>
                  <a:pt x="178" y="121"/>
                </a:cubicBezTo>
                <a:cubicBezTo>
                  <a:pt x="172" y="120"/>
                  <a:pt x="166" y="120"/>
                  <a:pt x="161" y="119"/>
                </a:cubicBezTo>
                <a:lnTo>
                  <a:pt x="162" y="120"/>
                </a:lnTo>
                <a:close/>
                <a:moveTo>
                  <a:pt x="187" y="123"/>
                </a:moveTo>
                <a:cubicBezTo>
                  <a:pt x="182" y="121"/>
                  <a:pt x="182" y="121"/>
                  <a:pt x="182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80" y="121"/>
                  <a:pt x="182" y="122"/>
                  <a:pt x="184" y="123"/>
                </a:cubicBezTo>
                <a:lnTo>
                  <a:pt x="187" y="123"/>
                </a:lnTo>
                <a:close/>
                <a:moveTo>
                  <a:pt x="172" y="134"/>
                </a:moveTo>
                <a:cubicBezTo>
                  <a:pt x="178" y="135"/>
                  <a:pt x="178" y="135"/>
                  <a:pt x="178" y="135"/>
                </a:cubicBezTo>
                <a:cubicBezTo>
                  <a:pt x="180" y="135"/>
                  <a:pt x="182" y="135"/>
                  <a:pt x="184" y="135"/>
                </a:cubicBezTo>
                <a:cubicBezTo>
                  <a:pt x="180" y="134"/>
                  <a:pt x="176" y="134"/>
                  <a:pt x="172" y="133"/>
                </a:cubicBezTo>
                <a:lnTo>
                  <a:pt x="172" y="134"/>
                </a:lnTo>
                <a:close/>
                <a:moveTo>
                  <a:pt x="181" y="135"/>
                </a:moveTo>
                <a:cubicBezTo>
                  <a:pt x="184" y="135"/>
                  <a:pt x="186" y="135"/>
                  <a:pt x="188" y="136"/>
                </a:cubicBezTo>
                <a:cubicBezTo>
                  <a:pt x="184" y="135"/>
                  <a:pt x="184" y="135"/>
                  <a:pt x="184" y="135"/>
                </a:cubicBezTo>
                <a:cubicBezTo>
                  <a:pt x="182" y="135"/>
                  <a:pt x="180" y="135"/>
                  <a:pt x="178" y="135"/>
                </a:cubicBezTo>
                <a:lnTo>
                  <a:pt x="181" y="135"/>
                </a:lnTo>
                <a:close/>
                <a:moveTo>
                  <a:pt x="171" y="132"/>
                </a:moveTo>
                <a:cubicBezTo>
                  <a:pt x="177" y="133"/>
                  <a:pt x="183" y="133"/>
                  <a:pt x="188" y="134"/>
                </a:cubicBezTo>
                <a:cubicBezTo>
                  <a:pt x="190" y="134"/>
                  <a:pt x="191" y="134"/>
                  <a:pt x="192" y="134"/>
                </a:cubicBezTo>
                <a:cubicBezTo>
                  <a:pt x="185" y="133"/>
                  <a:pt x="177" y="132"/>
                  <a:pt x="170" y="131"/>
                </a:cubicBezTo>
                <a:lnTo>
                  <a:pt x="171" y="132"/>
                </a:lnTo>
                <a:close/>
                <a:moveTo>
                  <a:pt x="190" y="135"/>
                </a:moveTo>
                <a:cubicBezTo>
                  <a:pt x="194" y="135"/>
                  <a:pt x="194" y="135"/>
                  <a:pt x="194" y="135"/>
                </a:cubicBezTo>
                <a:cubicBezTo>
                  <a:pt x="192" y="134"/>
                  <a:pt x="192" y="134"/>
                  <a:pt x="192" y="134"/>
                </a:cubicBezTo>
                <a:cubicBezTo>
                  <a:pt x="191" y="134"/>
                  <a:pt x="190" y="134"/>
                  <a:pt x="188" y="134"/>
                </a:cubicBezTo>
                <a:lnTo>
                  <a:pt x="190" y="135"/>
                </a:lnTo>
                <a:close/>
                <a:moveTo>
                  <a:pt x="169" y="130"/>
                </a:moveTo>
                <a:cubicBezTo>
                  <a:pt x="178" y="130"/>
                  <a:pt x="186" y="132"/>
                  <a:pt x="194" y="133"/>
                </a:cubicBezTo>
                <a:cubicBezTo>
                  <a:pt x="195" y="133"/>
                  <a:pt x="196" y="133"/>
                  <a:pt x="196" y="133"/>
                </a:cubicBezTo>
                <a:cubicBezTo>
                  <a:pt x="187" y="131"/>
                  <a:pt x="178" y="129"/>
                  <a:pt x="168" y="129"/>
                </a:cubicBezTo>
                <a:lnTo>
                  <a:pt x="169" y="130"/>
                </a:lnTo>
                <a:close/>
                <a:moveTo>
                  <a:pt x="196" y="134"/>
                </a:moveTo>
                <a:cubicBezTo>
                  <a:pt x="198" y="133"/>
                  <a:pt x="198" y="133"/>
                  <a:pt x="198" y="133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196" y="133"/>
                  <a:pt x="195" y="133"/>
                  <a:pt x="194" y="133"/>
                </a:cubicBezTo>
                <a:lnTo>
                  <a:pt x="196" y="134"/>
                </a:lnTo>
                <a:close/>
                <a:moveTo>
                  <a:pt x="173" y="72"/>
                </a:moveTo>
                <a:cubicBezTo>
                  <a:pt x="172" y="73"/>
                  <a:pt x="172" y="73"/>
                  <a:pt x="172" y="73"/>
                </a:cubicBezTo>
                <a:cubicBezTo>
                  <a:pt x="172" y="71"/>
                  <a:pt x="172" y="71"/>
                  <a:pt x="172" y="71"/>
                </a:cubicBezTo>
                <a:cubicBezTo>
                  <a:pt x="172" y="70"/>
                  <a:pt x="172" y="70"/>
                  <a:pt x="172" y="70"/>
                </a:cubicBezTo>
                <a:cubicBezTo>
                  <a:pt x="172" y="69"/>
                  <a:pt x="172" y="68"/>
                  <a:pt x="172" y="68"/>
                </a:cubicBezTo>
                <a:cubicBezTo>
                  <a:pt x="171" y="70"/>
                  <a:pt x="171" y="70"/>
                  <a:pt x="171" y="70"/>
                </a:cubicBezTo>
                <a:cubicBezTo>
                  <a:pt x="171" y="66"/>
                  <a:pt x="171" y="66"/>
                  <a:pt x="171" y="66"/>
                </a:cubicBezTo>
                <a:cubicBezTo>
                  <a:pt x="172" y="65"/>
                  <a:pt x="172" y="65"/>
                  <a:pt x="172" y="65"/>
                </a:cubicBezTo>
                <a:cubicBezTo>
                  <a:pt x="172" y="64"/>
                  <a:pt x="172" y="62"/>
                  <a:pt x="173" y="61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2" y="59"/>
                  <a:pt x="172" y="59"/>
                  <a:pt x="172" y="59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5" y="53"/>
                  <a:pt x="176" y="51"/>
                  <a:pt x="177" y="48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0" y="59"/>
                  <a:pt x="169" y="70"/>
                  <a:pt x="173" y="75"/>
                </a:cubicBezTo>
                <a:cubicBezTo>
                  <a:pt x="174" y="73"/>
                  <a:pt x="174" y="73"/>
                  <a:pt x="174" y="73"/>
                </a:cubicBezTo>
                <a:cubicBezTo>
                  <a:pt x="173" y="73"/>
                  <a:pt x="173" y="72"/>
                  <a:pt x="173" y="72"/>
                </a:cubicBezTo>
                <a:close/>
                <a:moveTo>
                  <a:pt x="183" y="69"/>
                </a:moveTo>
                <a:cubicBezTo>
                  <a:pt x="185" y="66"/>
                  <a:pt x="185" y="66"/>
                  <a:pt x="185" y="66"/>
                </a:cubicBezTo>
                <a:cubicBezTo>
                  <a:pt x="184" y="67"/>
                  <a:pt x="183" y="68"/>
                  <a:pt x="182" y="69"/>
                </a:cubicBezTo>
                <a:cubicBezTo>
                  <a:pt x="181" y="70"/>
                  <a:pt x="181" y="70"/>
                  <a:pt x="181" y="70"/>
                </a:cubicBezTo>
                <a:cubicBezTo>
                  <a:pt x="179" y="72"/>
                  <a:pt x="179" y="72"/>
                  <a:pt x="179" y="72"/>
                </a:cubicBezTo>
                <a:cubicBezTo>
                  <a:pt x="180" y="71"/>
                  <a:pt x="180" y="71"/>
                  <a:pt x="180" y="71"/>
                </a:cubicBezTo>
                <a:cubicBezTo>
                  <a:pt x="179" y="71"/>
                  <a:pt x="179" y="72"/>
                  <a:pt x="178" y="72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76" y="74"/>
                  <a:pt x="176" y="74"/>
                  <a:pt x="176" y="74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176" y="73"/>
                  <a:pt x="175" y="73"/>
                  <a:pt x="175" y="74"/>
                </a:cubicBezTo>
                <a:cubicBezTo>
                  <a:pt x="174" y="75"/>
                  <a:pt x="174" y="75"/>
                  <a:pt x="174" y="75"/>
                </a:cubicBezTo>
                <a:cubicBezTo>
                  <a:pt x="175" y="75"/>
                  <a:pt x="176" y="75"/>
                  <a:pt x="178" y="74"/>
                </a:cubicBezTo>
                <a:cubicBezTo>
                  <a:pt x="178" y="74"/>
                  <a:pt x="178" y="74"/>
                  <a:pt x="178" y="74"/>
                </a:cubicBezTo>
                <a:cubicBezTo>
                  <a:pt x="180" y="72"/>
                  <a:pt x="183" y="70"/>
                  <a:pt x="186" y="67"/>
                </a:cubicBezTo>
                <a:cubicBezTo>
                  <a:pt x="186" y="66"/>
                  <a:pt x="186" y="66"/>
                  <a:pt x="186" y="66"/>
                </a:cubicBezTo>
                <a:lnTo>
                  <a:pt x="183" y="69"/>
                </a:lnTo>
                <a:close/>
                <a:moveTo>
                  <a:pt x="174" y="75"/>
                </a:moveTo>
                <a:cubicBezTo>
                  <a:pt x="174" y="75"/>
                  <a:pt x="174" y="75"/>
                  <a:pt x="174" y="75"/>
                </a:cubicBezTo>
                <a:cubicBezTo>
                  <a:pt x="173" y="76"/>
                  <a:pt x="173" y="76"/>
                  <a:pt x="173" y="76"/>
                </a:cubicBezTo>
                <a:cubicBezTo>
                  <a:pt x="173" y="75"/>
                  <a:pt x="173" y="75"/>
                  <a:pt x="173" y="75"/>
                </a:cubicBezTo>
                <a:cubicBezTo>
                  <a:pt x="173" y="75"/>
                  <a:pt x="173" y="75"/>
                  <a:pt x="173" y="75"/>
                </a:cubicBezTo>
                <a:cubicBezTo>
                  <a:pt x="171" y="80"/>
                  <a:pt x="169" y="84"/>
                  <a:pt x="167" y="89"/>
                </a:cubicBezTo>
                <a:cubicBezTo>
                  <a:pt x="169" y="88"/>
                  <a:pt x="169" y="88"/>
                  <a:pt x="169" y="88"/>
                </a:cubicBezTo>
                <a:cubicBezTo>
                  <a:pt x="170" y="84"/>
                  <a:pt x="172" y="80"/>
                  <a:pt x="174" y="75"/>
                </a:cubicBezTo>
                <a:close/>
                <a:moveTo>
                  <a:pt x="181" y="57"/>
                </a:moveTo>
                <a:cubicBezTo>
                  <a:pt x="179" y="62"/>
                  <a:pt x="176" y="68"/>
                  <a:pt x="174" y="73"/>
                </a:cubicBezTo>
                <a:cubicBezTo>
                  <a:pt x="174" y="73"/>
                  <a:pt x="174" y="74"/>
                  <a:pt x="174" y="74"/>
                </a:cubicBezTo>
                <a:cubicBezTo>
                  <a:pt x="174" y="74"/>
                  <a:pt x="174" y="74"/>
                  <a:pt x="175" y="74"/>
                </a:cubicBezTo>
                <a:cubicBezTo>
                  <a:pt x="177" y="68"/>
                  <a:pt x="179" y="63"/>
                  <a:pt x="182" y="58"/>
                </a:cubicBezTo>
                <a:lnTo>
                  <a:pt x="181" y="57"/>
                </a:lnTo>
                <a:close/>
                <a:moveTo>
                  <a:pt x="173" y="76"/>
                </a:moveTo>
                <a:cubicBezTo>
                  <a:pt x="174" y="75"/>
                  <a:pt x="174" y="75"/>
                  <a:pt x="174" y="75"/>
                </a:cubicBezTo>
                <a:cubicBezTo>
                  <a:pt x="174" y="75"/>
                  <a:pt x="174" y="75"/>
                  <a:pt x="174" y="75"/>
                </a:cubicBezTo>
                <a:cubicBezTo>
                  <a:pt x="175" y="74"/>
                  <a:pt x="175" y="74"/>
                  <a:pt x="175" y="74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4" y="73"/>
                  <a:pt x="174" y="73"/>
                </a:cubicBezTo>
                <a:cubicBezTo>
                  <a:pt x="173" y="75"/>
                  <a:pt x="173" y="75"/>
                  <a:pt x="173" y="75"/>
                </a:cubicBezTo>
                <a:cubicBezTo>
                  <a:pt x="173" y="75"/>
                  <a:pt x="173" y="75"/>
                  <a:pt x="173" y="75"/>
                </a:cubicBezTo>
                <a:lnTo>
                  <a:pt x="173" y="76"/>
                </a:lnTo>
                <a:close/>
                <a:moveTo>
                  <a:pt x="183" y="60"/>
                </a:moveTo>
                <a:cubicBezTo>
                  <a:pt x="180" y="64"/>
                  <a:pt x="178" y="68"/>
                  <a:pt x="176" y="73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77" y="72"/>
                  <a:pt x="178" y="72"/>
                  <a:pt x="178" y="72"/>
                </a:cubicBezTo>
                <a:cubicBezTo>
                  <a:pt x="180" y="68"/>
                  <a:pt x="181" y="65"/>
                  <a:pt x="183" y="61"/>
                </a:cubicBezTo>
                <a:lnTo>
                  <a:pt x="183" y="60"/>
                </a:lnTo>
                <a:close/>
                <a:moveTo>
                  <a:pt x="176" y="73"/>
                </a:moveTo>
                <a:cubicBezTo>
                  <a:pt x="176" y="74"/>
                  <a:pt x="176" y="74"/>
                  <a:pt x="176" y="74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78" y="72"/>
                  <a:pt x="178" y="72"/>
                  <a:pt x="178" y="72"/>
                </a:cubicBezTo>
                <a:cubicBezTo>
                  <a:pt x="178" y="72"/>
                  <a:pt x="177" y="72"/>
                  <a:pt x="177" y="73"/>
                </a:cubicBezTo>
                <a:lnTo>
                  <a:pt x="176" y="73"/>
                </a:lnTo>
                <a:close/>
                <a:moveTo>
                  <a:pt x="184" y="62"/>
                </a:moveTo>
                <a:cubicBezTo>
                  <a:pt x="183" y="65"/>
                  <a:pt x="181" y="68"/>
                  <a:pt x="180" y="71"/>
                </a:cubicBezTo>
                <a:cubicBezTo>
                  <a:pt x="181" y="70"/>
                  <a:pt x="181" y="69"/>
                  <a:pt x="182" y="69"/>
                </a:cubicBezTo>
                <a:cubicBezTo>
                  <a:pt x="185" y="63"/>
                  <a:pt x="185" y="63"/>
                  <a:pt x="185" y="63"/>
                </a:cubicBezTo>
                <a:lnTo>
                  <a:pt x="184" y="62"/>
                </a:lnTo>
                <a:close/>
                <a:moveTo>
                  <a:pt x="179" y="72"/>
                </a:moveTo>
                <a:cubicBezTo>
                  <a:pt x="181" y="70"/>
                  <a:pt x="181" y="70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1" y="69"/>
                  <a:pt x="181" y="70"/>
                  <a:pt x="180" y="71"/>
                </a:cubicBezTo>
                <a:lnTo>
                  <a:pt x="179" y="72"/>
                </a:lnTo>
                <a:close/>
                <a:moveTo>
                  <a:pt x="185" y="65"/>
                </a:moveTo>
                <a:cubicBezTo>
                  <a:pt x="185" y="66"/>
                  <a:pt x="185" y="66"/>
                  <a:pt x="185" y="66"/>
                </a:cubicBezTo>
                <a:cubicBezTo>
                  <a:pt x="185" y="65"/>
                  <a:pt x="185" y="65"/>
                  <a:pt x="185" y="65"/>
                </a:cubicBezTo>
                <a:close/>
                <a:moveTo>
                  <a:pt x="185" y="66"/>
                </a:moveTo>
                <a:cubicBezTo>
                  <a:pt x="183" y="69"/>
                  <a:pt x="183" y="69"/>
                  <a:pt x="183" y="69"/>
                </a:cubicBezTo>
                <a:cubicBezTo>
                  <a:pt x="186" y="66"/>
                  <a:pt x="186" y="66"/>
                  <a:pt x="186" y="66"/>
                </a:cubicBezTo>
                <a:cubicBezTo>
                  <a:pt x="185" y="65"/>
                  <a:pt x="185" y="65"/>
                  <a:pt x="185" y="65"/>
                </a:cubicBezTo>
                <a:lnTo>
                  <a:pt x="185" y="66"/>
                </a:lnTo>
                <a:close/>
                <a:moveTo>
                  <a:pt x="178" y="49"/>
                </a:moveTo>
                <a:cubicBezTo>
                  <a:pt x="176" y="51"/>
                  <a:pt x="175" y="54"/>
                  <a:pt x="174" y="56"/>
                </a:cubicBezTo>
                <a:cubicBezTo>
                  <a:pt x="173" y="58"/>
                  <a:pt x="173" y="59"/>
                  <a:pt x="173" y="61"/>
                </a:cubicBezTo>
                <a:cubicBezTo>
                  <a:pt x="174" y="57"/>
                  <a:pt x="176" y="54"/>
                  <a:pt x="178" y="50"/>
                </a:cubicBezTo>
                <a:lnTo>
                  <a:pt x="178" y="49"/>
                </a:lnTo>
                <a:close/>
                <a:moveTo>
                  <a:pt x="172" y="59"/>
                </a:moveTo>
                <a:cubicBezTo>
                  <a:pt x="171" y="64"/>
                  <a:pt x="171" y="64"/>
                  <a:pt x="171" y="64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3" y="59"/>
                  <a:pt x="173" y="58"/>
                  <a:pt x="174" y="56"/>
                </a:cubicBezTo>
                <a:lnTo>
                  <a:pt x="172" y="59"/>
                </a:lnTo>
                <a:close/>
                <a:moveTo>
                  <a:pt x="179" y="52"/>
                </a:moveTo>
                <a:cubicBezTo>
                  <a:pt x="176" y="56"/>
                  <a:pt x="174" y="61"/>
                  <a:pt x="172" y="65"/>
                </a:cubicBezTo>
                <a:cubicBezTo>
                  <a:pt x="172" y="66"/>
                  <a:pt x="172" y="67"/>
                  <a:pt x="172" y="68"/>
                </a:cubicBezTo>
                <a:cubicBezTo>
                  <a:pt x="174" y="63"/>
                  <a:pt x="177" y="58"/>
                  <a:pt x="179" y="53"/>
                </a:cubicBezTo>
                <a:lnTo>
                  <a:pt x="179" y="52"/>
                </a:lnTo>
                <a:close/>
                <a:moveTo>
                  <a:pt x="171" y="66"/>
                </a:moveTo>
                <a:cubicBezTo>
                  <a:pt x="171" y="70"/>
                  <a:pt x="171" y="70"/>
                  <a:pt x="171" y="70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72" y="67"/>
                  <a:pt x="172" y="66"/>
                  <a:pt x="172" y="65"/>
                </a:cubicBezTo>
                <a:lnTo>
                  <a:pt x="171" y="66"/>
                </a:lnTo>
                <a:close/>
                <a:moveTo>
                  <a:pt x="180" y="54"/>
                </a:moveTo>
                <a:cubicBezTo>
                  <a:pt x="177" y="59"/>
                  <a:pt x="175" y="65"/>
                  <a:pt x="172" y="70"/>
                </a:cubicBezTo>
                <a:cubicBezTo>
                  <a:pt x="173" y="71"/>
                  <a:pt x="173" y="71"/>
                  <a:pt x="173" y="72"/>
                </a:cubicBezTo>
                <a:cubicBezTo>
                  <a:pt x="175" y="66"/>
                  <a:pt x="178" y="61"/>
                  <a:pt x="181" y="55"/>
                </a:cubicBezTo>
                <a:lnTo>
                  <a:pt x="180" y="54"/>
                </a:lnTo>
                <a:close/>
                <a:moveTo>
                  <a:pt x="172" y="71"/>
                </a:moveTo>
                <a:cubicBezTo>
                  <a:pt x="172" y="73"/>
                  <a:pt x="172" y="73"/>
                  <a:pt x="172" y="73"/>
                </a:cubicBezTo>
                <a:cubicBezTo>
                  <a:pt x="173" y="72"/>
                  <a:pt x="173" y="72"/>
                  <a:pt x="173" y="72"/>
                </a:cubicBezTo>
                <a:cubicBezTo>
                  <a:pt x="173" y="71"/>
                  <a:pt x="173" y="71"/>
                  <a:pt x="172" y="70"/>
                </a:cubicBezTo>
                <a:lnTo>
                  <a:pt x="172" y="71"/>
                </a:lnTo>
                <a:close/>
                <a:moveTo>
                  <a:pt x="203" y="111"/>
                </a:moveTo>
                <a:cubicBezTo>
                  <a:pt x="199" y="110"/>
                  <a:pt x="196" y="109"/>
                  <a:pt x="193" y="108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86" y="105"/>
                  <a:pt x="186" y="105"/>
                  <a:pt x="186" y="105"/>
                </a:cubicBezTo>
                <a:cubicBezTo>
                  <a:pt x="189" y="106"/>
                  <a:pt x="189" y="106"/>
                  <a:pt x="189" y="106"/>
                </a:cubicBezTo>
                <a:cubicBezTo>
                  <a:pt x="188" y="105"/>
                  <a:pt x="186" y="105"/>
                  <a:pt x="185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83" y="103"/>
                  <a:pt x="183" y="103"/>
                  <a:pt x="183" y="103"/>
                </a:cubicBezTo>
                <a:cubicBezTo>
                  <a:pt x="183" y="102"/>
                  <a:pt x="182" y="102"/>
                  <a:pt x="182" y="101"/>
                </a:cubicBezTo>
                <a:cubicBezTo>
                  <a:pt x="181" y="101"/>
                  <a:pt x="181" y="101"/>
                  <a:pt x="181" y="101"/>
                </a:cubicBezTo>
                <a:cubicBezTo>
                  <a:pt x="179" y="100"/>
                  <a:pt x="179" y="100"/>
                  <a:pt x="179" y="100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180" y="99"/>
                  <a:pt x="180" y="99"/>
                  <a:pt x="179" y="98"/>
                </a:cubicBezTo>
                <a:cubicBezTo>
                  <a:pt x="177" y="98"/>
                  <a:pt x="177" y="98"/>
                  <a:pt x="177" y="98"/>
                </a:cubicBezTo>
                <a:cubicBezTo>
                  <a:pt x="180" y="104"/>
                  <a:pt x="190" y="109"/>
                  <a:pt x="203" y="113"/>
                </a:cubicBezTo>
                <a:cubicBezTo>
                  <a:pt x="205" y="113"/>
                  <a:pt x="207" y="114"/>
                  <a:pt x="210" y="114"/>
                </a:cubicBezTo>
                <a:cubicBezTo>
                  <a:pt x="209" y="113"/>
                  <a:pt x="209" y="113"/>
                  <a:pt x="209" y="113"/>
                </a:cubicBezTo>
                <a:cubicBezTo>
                  <a:pt x="207" y="112"/>
                  <a:pt x="205" y="112"/>
                  <a:pt x="203" y="111"/>
                </a:cubicBezTo>
                <a:close/>
                <a:moveTo>
                  <a:pt x="178" y="97"/>
                </a:moveTo>
                <a:cubicBezTo>
                  <a:pt x="179" y="97"/>
                  <a:pt x="179" y="97"/>
                  <a:pt x="179" y="97"/>
                </a:cubicBezTo>
                <a:cubicBezTo>
                  <a:pt x="180" y="97"/>
                  <a:pt x="180" y="97"/>
                  <a:pt x="181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81" y="95"/>
                  <a:pt x="181" y="95"/>
                  <a:pt x="181" y="95"/>
                </a:cubicBezTo>
                <a:cubicBezTo>
                  <a:pt x="182" y="96"/>
                  <a:pt x="182" y="96"/>
                  <a:pt x="182" y="96"/>
                </a:cubicBezTo>
                <a:cubicBezTo>
                  <a:pt x="183" y="95"/>
                  <a:pt x="184" y="95"/>
                  <a:pt x="184" y="95"/>
                </a:cubicBezTo>
                <a:cubicBezTo>
                  <a:pt x="182" y="94"/>
                  <a:pt x="182" y="94"/>
                  <a:pt x="182" y="94"/>
                </a:cubicBezTo>
                <a:cubicBezTo>
                  <a:pt x="185" y="94"/>
                  <a:pt x="185" y="94"/>
                  <a:pt x="185" y="94"/>
                </a:cubicBezTo>
                <a:cubicBezTo>
                  <a:pt x="187" y="94"/>
                  <a:pt x="187" y="94"/>
                  <a:pt x="187" y="94"/>
                </a:cubicBezTo>
                <a:cubicBezTo>
                  <a:pt x="188" y="94"/>
                  <a:pt x="189" y="94"/>
                  <a:pt x="190" y="94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5" y="94"/>
                  <a:pt x="195" y="94"/>
                  <a:pt x="195" y="94"/>
                </a:cubicBezTo>
                <a:cubicBezTo>
                  <a:pt x="197" y="94"/>
                  <a:pt x="198" y="94"/>
                  <a:pt x="200" y="94"/>
                </a:cubicBezTo>
                <a:cubicBezTo>
                  <a:pt x="199" y="92"/>
                  <a:pt x="199" y="92"/>
                  <a:pt x="199" y="92"/>
                </a:cubicBezTo>
                <a:cubicBezTo>
                  <a:pt x="189" y="91"/>
                  <a:pt x="181" y="93"/>
                  <a:pt x="178" y="97"/>
                </a:cubicBezTo>
                <a:close/>
                <a:moveTo>
                  <a:pt x="179" y="98"/>
                </a:moveTo>
                <a:cubicBezTo>
                  <a:pt x="188" y="100"/>
                  <a:pt x="196" y="102"/>
                  <a:pt x="205" y="104"/>
                </a:cubicBezTo>
                <a:cubicBezTo>
                  <a:pt x="204" y="103"/>
                  <a:pt x="204" y="103"/>
                  <a:pt x="204" y="103"/>
                </a:cubicBezTo>
                <a:cubicBezTo>
                  <a:pt x="196" y="100"/>
                  <a:pt x="188" y="99"/>
                  <a:pt x="179" y="97"/>
                </a:cubicBezTo>
                <a:cubicBezTo>
                  <a:pt x="179" y="97"/>
                  <a:pt x="179" y="98"/>
                  <a:pt x="179" y="98"/>
                </a:cubicBezTo>
                <a:cubicBezTo>
                  <a:pt x="179" y="98"/>
                  <a:pt x="179" y="98"/>
                  <a:pt x="179" y="98"/>
                </a:cubicBezTo>
                <a:close/>
                <a:moveTo>
                  <a:pt x="177" y="98"/>
                </a:moveTo>
                <a:cubicBezTo>
                  <a:pt x="177" y="97"/>
                  <a:pt x="177" y="97"/>
                  <a:pt x="177" y="97"/>
                </a:cubicBezTo>
                <a:cubicBezTo>
                  <a:pt x="178" y="97"/>
                  <a:pt x="178" y="97"/>
                  <a:pt x="178" y="97"/>
                </a:cubicBezTo>
                <a:cubicBezTo>
                  <a:pt x="173" y="96"/>
                  <a:pt x="169" y="96"/>
                  <a:pt x="165" y="96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68" y="97"/>
                  <a:pt x="173" y="97"/>
                  <a:pt x="177" y="98"/>
                </a:cubicBezTo>
                <a:cubicBezTo>
                  <a:pt x="177" y="98"/>
                  <a:pt x="177" y="98"/>
                  <a:pt x="177" y="98"/>
                </a:cubicBezTo>
                <a:close/>
                <a:moveTo>
                  <a:pt x="179" y="98"/>
                </a:moveTo>
                <a:cubicBezTo>
                  <a:pt x="179" y="98"/>
                  <a:pt x="179" y="97"/>
                  <a:pt x="179" y="97"/>
                </a:cubicBezTo>
                <a:cubicBezTo>
                  <a:pt x="178" y="97"/>
                  <a:pt x="178" y="97"/>
                  <a:pt x="178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7" y="98"/>
                  <a:pt x="177" y="98"/>
                  <a:pt x="177" y="98"/>
                </a:cubicBezTo>
                <a:cubicBezTo>
                  <a:pt x="177" y="98"/>
                  <a:pt x="177" y="98"/>
                  <a:pt x="177" y="98"/>
                </a:cubicBezTo>
                <a:cubicBezTo>
                  <a:pt x="177" y="98"/>
                  <a:pt x="177" y="98"/>
                  <a:pt x="177" y="98"/>
                </a:cubicBezTo>
                <a:cubicBezTo>
                  <a:pt x="179" y="98"/>
                  <a:pt x="179" y="98"/>
                  <a:pt x="179" y="98"/>
                </a:cubicBezTo>
                <a:cubicBezTo>
                  <a:pt x="179" y="98"/>
                  <a:pt x="179" y="98"/>
                  <a:pt x="179" y="98"/>
                </a:cubicBezTo>
                <a:close/>
                <a:moveTo>
                  <a:pt x="203" y="100"/>
                </a:moveTo>
                <a:cubicBezTo>
                  <a:pt x="196" y="98"/>
                  <a:pt x="189" y="97"/>
                  <a:pt x="182" y="96"/>
                </a:cubicBezTo>
                <a:cubicBezTo>
                  <a:pt x="182" y="96"/>
                  <a:pt x="182" y="96"/>
                  <a:pt x="181" y="96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8" y="98"/>
                  <a:pt x="196" y="99"/>
                  <a:pt x="203" y="101"/>
                </a:cubicBezTo>
                <a:lnTo>
                  <a:pt x="203" y="100"/>
                </a:lnTo>
                <a:close/>
                <a:moveTo>
                  <a:pt x="182" y="96"/>
                </a:moveTo>
                <a:cubicBezTo>
                  <a:pt x="181" y="95"/>
                  <a:pt x="181" y="95"/>
                  <a:pt x="181" y="95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2" y="96"/>
                  <a:pt x="182" y="96"/>
                  <a:pt x="182" y="96"/>
                </a:cubicBezTo>
                <a:close/>
                <a:moveTo>
                  <a:pt x="201" y="97"/>
                </a:moveTo>
                <a:cubicBezTo>
                  <a:pt x="197" y="96"/>
                  <a:pt x="192" y="95"/>
                  <a:pt x="187" y="94"/>
                </a:cubicBezTo>
                <a:cubicBezTo>
                  <a:pt x="186" y="94"/>
                  <a:pt x="185" y="94"/>
                  <a:pt x="184" y="95"/>
                </a:cubicBezTo>
                <a:cubicBezTo>
                  <a:pt x="190" y="96"/>
                  <a:pt x="196" y="97"/>
                  <a:pt x="202" y="99"/>
                </a:cubicBezTo>
                <a:lnTo>
                  <a:pt x="201" y="97"/>
                </a:lnTo>
                <a:close/>
                <a:moveTo>
                  <a:pt x="185" y="94"/>
                </a:moveTo>
                <a:cubicBezTo>
                  <a:pt x="182" y="94"/>
                  <a:pt x="182" y="94"/>
                  <a:pt x="182" y="94"/>
                </a:cubicBezTo>
                <a:cubicBezTo>
                  <a:pt x="184" y="95"/>
                  <a:pt x="184" y="95"/>
                  <a:pt x="184" y="95"/>
                </a:cubicBezTo>
                <a:cubicBezTo>
                  <a:pt x="185" y="94"/>
                  <a:pt x="186" y="94"/>
                  <a:pt x="187" y="94"/>
                </a:cubicBezTo>
                <a:lnTo>
                  <a:pt x="185" y="94"/>
                </a:lnTo>
                <a:close/>
                <a:moveTo>
                  <a:pt x="200" y="95"/>
                </a:moveTo>
                <a:cubicBezTo>
                  <a:pt x="195" y="94"/>
                  <a:pt x="195" y="94"/>
                  <a:pt x="195" y="94"/>
                </a:cubicBezTo>
                <a:cubicBezTo>
                  <a:pt x="193" y="93"/>
                  <a:pt x="192" y="93"/>
                  <a:pt x="190" y="94"/>
                </a:cubicBezTo>
                <a:cubicBezTo>
                  <a:pt x="194" y="94"/>
                  <a:pt x="197" y="95"/>
                  <a:pt x="201" y="96"/>
                </a:cubicBezTo>
                <a:lnTo>
                  <a:pt x="200" y="95"/>
                </a:lnTo>
                <a:close/>
                <a:moveTo>
                  <a:pt x="192" y="93"/>
                </a:moveTo>
                <a:cubicBezTo>
                  <a:pt x="187" y="93"/>
                  <a:pt x="187" y="93"/>
                  <a:pt x="187" y="93"/>
                </a:cubicBezTo>
                <a:cubicBezTo>
                  <a:pt x="190" y="94"/>
                  <a:pt x="190" y="94"/>
                  <a:pt x="190" y="94"/>
                </a:cubicBezTo>
                <a:cubicBezTo>
                  <a:pt x="192" y="93"/>
                  <a:pt x="193" y="93"/>
                  <a:pt x="195" y="94"/>
                </a:cubicBezTo>
                <a:lnTo>
                  <a:pt x="192" y="93"/>
                </a:lnTo>
                <a:close/>
                <a:moveTo>
                  <a:pt x="208" y="111"/>
                </a:moveTo>
                <a:cubicBezTo>
                  <a:pt x="202" y="109"/>
                  <a:pt x="195" y="107"/>
                  <a:pt x="189" y="106"/>
                </a:cubicBezTo>
                <a:cubicBezTo>
                  <a:pt x="190" y="107"/>
                  <a:pt x="192" y="107"/>
                  <a:pt x="193" y="108"/>
                </a:cubicBezTo>
                <a:cubicBezTo>
                  <a:pt x="198" y="109"/>
                  <a:pt x="203" y="110"/>
                  <a:pt x="208" y="112"/>
                </a:cubicBezTo>
                <a:lnTo>
                  <a:pt x="208" y="111"/>
                </a:lnTo>
                <a:close/>
                <a:moveTo>
                  <a:pt x="186" y="105"/>
                </a:moveTo>
                <a:cubicBezTo>
                  <a:pt x="190" y="107"/>
                  <a:pt x="190" y="107"/>
                  <a:pt x="190" y="107"/>
                </a:cubicBezTo>
                <a:cubicBezTo>
                  <a:pt x="193" y="108"/>
                  <a:pt x="193" y="108"/>
                  <a:pt x="193" y="108"/>
                </a:cubicBezTo>
                <a:cubicBezTo>
                  <a:pt x="192" y="107"/>
                  <a:pt x="190" y="107"/>
                  <a:pt x="189" y="106"/>
                </a:cubicBezTo>
                <a:lnTo>
                  <a:pt x="186" y="105"/>
                </a:lnTo>
                <a:close/>
                <a:moveTo>
                  <a:pt x="207" y="108"/>
                </a:moveTo>
                <a:cubicBezTo>
                  <a:pt x="199" y="106"/>
                  <a:pt x="191" y="104"/>
                  <a:pt x="183" y="103"/>
                </a:cubicBezTo>
                <a:cubicBezTo>
                  <a:pt x="184" y="103"/>
                  <a:pt x="185" y="104"/>
                  <a:pt x="185" y="104"/>
                </a:cubicBezTo>
                <a:cubicBezTo>
                  <a:pt x="193" y="105"/>
                  <a:pt x="200" y="107"/>
                  <a:pt x="207" y="109"/>
                </a:cubicBezTo>
                <a:lnTo>
                  <a:pt x="207" y="108"/>
                </a:lnTo>
                <a:close/>
                <a:moveTo>
                  <a:pt x="181" y="102"/>
                </a:moveTo>
                <a:cubicBezTo>
                  <a:pt x="184" y="104"/>
                  <a:pt x="184" y="104"/>
                  <a:pt x="184" y="104"/>
                </a:cubicBezTo>
                <a:cubicBezTo>
                  <a:pt x="185" y="104"/>
                  <a:pt x="185" y="104"/>
                  <a:pt x="185" y="104"/>
                </a:cubicBezTo>
                <a:cubicBezTo>
                  <a:pt x="185" y="104"/>
                  <a:pt x="184" y="103"/>
                  <a:pt x="183" y="103"/>
                </a:cubicBezTo>
                <a:lnTo>
                  <a:pt x="181" y="102"/>
                </a:lnTo>
                <a:close/>
                <a:moveTo>
                  <a:pt x="205" y="105"/>
                </a:moveTo>
                <a:cubicBezTo>
                  <a:pt x="197" y="103"/>
                  <a:pt x="189" y="101"/>
                  <a:pt x="180" y="100"/>
                </a:cubicBezTo>
                <a:cubicBezTo>
                  <a:pt x="181" y="100"/>
                  <a:pt x="181" y="101"/>
                  <a:pt x="182" y="101"/>
                </a:cubicBezTo>
                <a:cubicBezTo>
                  <a:pt x="190" y="102"/>
                  <a:pt x="198" y="104"/>
                  <a:pt x="206" y="107"/>
                </a:cubicBezTo>
                <a:lnTo>
                  <a:pt x="205" y="105"/>
                </a:lnTo>
                <a:close/>
                <a:moveTo>
                  <a:pt x="179" y="100"/>
                </a:moveTo>
                <a:cubicBezTo>
                  <a:pt x="181" y="101"/>
                  <a:pt x="181" y="101"/>
                  <a:pt x="181" y="101"/>
                </a:cubicBezTo>
                <a:cubicBezTo>
                  <a:pt x="182" y="101"/>
                  <a:pt x="182" y="101"/>
                  <a:pt x="182" y="101"/>
                </a:cubicBezTo>
                <a:cubicBezTo>
                  <a:pt x="181" y="101"/>
                  <a:pt x="181" y="100"/>
                  <a:pt x="180" y="100"/>
                </a:cubicBezTo>
                <a:lnTo>
                  <a:pt x="179" y="100"/>
                </a:lnTo>
                <a:close/>
                <a:moveTo>
                  <a:pt x="161" y="95"/>
                </a:moveTo>
                <a:cubicBezTo>
                  <a:pt x="165" y="96"/>
                  <a:pt x="165" y="96"/>
                  <a:pt x="165" y="96"/>
                </a:cubicBezTo>
                <a:cubicBezTo>
                  <a:pt x="174" y="90"/>
                  <a:pt x="183" y="84"/>
                  <a:pt x="193" y="80"/>
                </a:cubicBezTo>
                <a:cubicBezTo>
                  <a:pt x="191" y="76"/>
                  <a:pt x="191" y="76"/>
                  <a:pt x="191" y="76"/>
                </a:cubicBezTo>
                <a:cubicBezTo>
                  <a:pt x="183" y="79"/>
                  <a:pt x="176" y="84"/>
                  <a:pt x="169" y="88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6" y="92"/>
                  <a:pt x="166" y="92"/>
                  <a:pt x="166" y="92"/>
                </a:cubicBezTo>
                <a:cubicBezTo>
                  <a:pt x="167" y="89"/>
                  <a:pt x="167" y="89"/>
                  <a:pt x="167" y="89"/>
                </a:cubicBezTo>
                <a:cubicBezTo>
                  <a:pt x="161" y="93"/>
                  <a:pt x="154" y="98"/>
                  <a:pt x="148" y="103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55" y="103"/>
                  <a:pt x="159" y="99"/>
                  <a:pt x="163" y="96"/>
                </a:cubicBezTo>
                <a:cubicBezTo>
                  <a:pt x="160" y="96"/>
                  <a:pt x="160" y="96"/>
                  <a:pt x="160" y="96"/>
                </a:cubicBezTo>
                <a:lnTo>
                  <a:pt x="161" y="95"/>
                </a:lnTo>
                <a:close/>
                <a:moveTo>
                  <a:pt x="168" y="91"/>
                </a:moveTo>
                <a:cubicBezTo>
                  <a:pt x="169" y="88"/>
                  <a:pt x="169" y="88"/>
                  <a:pt x="169" y="88"/>
                </a:cubicBezTo>
                <a:cubicBezTo>
                  <a:pt x="167" y="89"/>
                  <a:pt x="167" y="89"/>
                  <a:pt x="167" y="89"/>
                </a:cubicBezTo>
                <a:cubicBezTo>
                  <a:pt x="166" y="92"/>
                  <a:pt x="166" y="92"/>
                  <a:pt x="166" y="92"/>
                </a:cubicBezTo>
                <a:lnTo>
                  <a:pt x="168" y="91"/>
                </a:lnTo>
                <a:close/>
                <a:moveTo>
                  <a:pt x="161" y="95"/>
                </a:moveTo>
                <a:cubicBezTo>
                  <a:pt x="160" y="96"/>
                  <a:pt x="160" y="96"/>
                  <a:pt x="160" y="96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65" y="96"/>
                  <a:pt x="165" y="96"/>
                  <a:pt x="165" y="96"/>
                </a:cubicBezTo>
                <a:lnTo>
                  <a:pt x="161" y="95"/>
                </a:lnTo>
                <a:close/>
                <a:moveTo>
                  <a:pt x="179" y="45"/>
                </a:moveTo>
                <a:cubicBezTo>
                  <a:pt x="181" y="42"/>
                  <a:pt x="183" y="38"/>
                  <a:pt x="186" y="34"/>
                </a:cubicBezTo>
                <a:cubicBezTo>
                  <a:pt x="189" y="30"/>
                  <a:pt x="189" y="30"/>
                  <a:pt x="189" y="30"/>
                </a:cubicBezTo>
                <a:cubicBezTo>
                  <a:pt x="191" y="28"/>
                  <a:pt x="193" y="26"/>
                  <a:pt x="195" y="2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3" y="27"/>
                  <a:pt x="195" y="25"/>
                  <a:pt x="196" y="24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0" y="21"/>
                  <a:pt x="200" y="21"/>
                  <a:pt x="200" y="21"/>
                </a:cubicBezTo>
                <a:cubicBezTo>
                  <a:pt x="201" y="20"/>
                  <a:pt x="202" y="19"/>
                  <a:pt x="203" y="19"/>
                </a:cubicBezTo>
                <a:cubicBezTo>
                  <a:pt x="204" y="17"/>
                  <a:pt x="204" y="17"/>
                  <a:pt x="204" y="17"/>
                </a:cubicBezTo>
                <a:cubicBezTo>
                  <a:pt x="207" y="16"/>
                  <a:pt x="207" y="16"/>
                  <a:pt x="207" y="16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7" y="17"/>
                  <a:pt x="207" y="16"/>
                  <a:pt x="208" y="16"/>
                </a:cubicBezTo>
                <a:cubicBezTo>
                  <a:pt x="209" y="15"/>
                  <a:pt x="209" y="15"/>
                  <a:pt x="209" y="15"/>
                </a:cubicBezTo>
                <a:cubicBezTo>
                  <a:pt x="210" y="16"/>
                  <a:pt x="210" y="16"/>
                  <a:pt x="210" y="16"/>
                </a:cubicBezTo>
                <a:cubicBezTo>
                  <a:pt x="209" y="17"/>
                  <a:pt x="209" y="17"/>
                  <a:pt x="209" y="17"/>
                </a:cubicBezTo>
                <a:cubicBezTo>
                  <a:pt x="209" y="17"/>
                  <a:pt x="209" y="18"/>
                  <a:pt x="209" y="19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09" y="21"/>
                  <a:pt x="209" y="21"/>
                  <a:pt x="209" y="21"/>
                </a:cubicBezTo>
                <a:cubicBezTo>
                  <a:pt x="208" y="23"/>
                  <a:pt x="208" y="24"/>
                  <a:pt x="208" y="25"/>
                </a:cubicBezTo>
                <a:cubicBezTo>
                  <a:pt x="209" y="22"/>
                  <a:pt x="209" y="22"/>
                  <a:pt x="209" y="22"/>
                </a:cubicBezTo>
                <a:cubicBezTo>
                  <a:pt x="207" y="27"/>
                  <a:pt x="207" y="27"/>
                  <a:pt x="207" y="27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5" y="31"/>
                  <a:pt x="205" y="32"/>
                  <a:pt x="204" y="34"/>
                </a:cubicBezTo>
                <a:cubicBezTo>
                  <a:pt x="206" y="31"/>
                  <a:pt x="206" y="31"/>
                  <a:pt x="206" y="31"/>
                </a:cubicBezTo>
                <a:cubicBezTo>
                  <a:pt x="203" y="37"/>
                  <a:pt x="203" y="37"/>
                  <a:pt x="203" y="37"/>
                </a:cubicBezTo>
                <a:cubicBezTo>
                  <a:pt x="201" y="41"/>
                  <a:pt x="201" y="41"/>
                  <a:pt x="201" y="41"/>
                </a:cubicBezTo>
                <a:cubicBezTo>
                  <a:pt x="199" y="45"/>
                  <a:pt x="197" y="49"/>
                  <a:pt x="195" y="52"/>
                </a:cubicBezTo>
                <a:cubicBezTo>
                  <a:pt x="192" y="56"/>
                  <a:pt x="190" y="59"/>
                  <a:pt x="188" y="62"/>
                </a:cubicBezTo>
                <a:cubicBezTo>
                  <a:pt x="186" y="65"/>
                  <a:pt x="186" y="65"/>
                  <a:pt x="186" y="65"/>
                </a:cubicBezTo>
                <a:cubicBezTo>
                  <a:pt x="186" y="66"/>
                  <a:pt x="186" y="66"/>
                  <a:pt x="186" y="66"/>
                </a:cubicBezTo>
                <a:cubicBezTo>
                  <a:pt x="186" y="67"/>
                  <a:pt x="186" y="67"/>
                  <a:pt x="186" y="67"/>
                </a:cubicBezTo>
                <a:cubicBezTo>
                  <a:pt x="190" y="63"/>
                  <a:pt x="193" y="58"/>
                  <a:pt x="196" y="53"/>
                </a:cubicBezTo>
                <a:cubicBezTo>
                  <a:pt x="199" y="47"/>
                  <a:pt x="203" y="39"/>
                  <a:pt x="207" y="32"/>
                </a:cubicBezTo>
                <a:cubicBezTo>
                  <a:pt x="210" y="25"/>
                  <a:pt x="212" y="18"/>
                  <a:pt x="211" y="15"/>
                </a:cubicBezTo>
                <a:cubicBezTo>
                  <a:pt x="211" y="14"/>
                  <a:pt x="211" y="14"/>
                  <a:pt x="211" y="14"/>
                </a:cubicBezTo>
                <a:cubicBezTo>
                  <a:pt x="210" y="14"/>
                  <a:pt x="210" y="14"/>
                  <a:pt x="210" y="14"/>
                </a:cubicBezTo>
                <a:cubicBezTo>
                  <a:pt x="206" y="15"/>
                  <a:pt x="199" y="19"/>
                  <a:pt x="193" y="25"/>
                </a:cubicBezTo>
                <a:cubicBezTo>
                  <a:pt x="187" y="31"/>
                  <a:pt x="181" y="38"/>
                  <a:pt x="177" y="45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8" y="47"/>
                  <a:pt x="178" y="46"/>
                  <a:pt x="179" y="45"/>
                </a:cubicBezTo>
                <a:close/>
                <a:moveTo>
                  <a:pt x="182" y="58"/>
                </a:moveTo>
                <a:cubicBezTo>
                  <a:pt x="189" y="44"/>
                  <a:pt x="199" y="30"/>
                  <a:pt x="209" y="17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09" y="16"/>
                  <a:pt x="209" y="16"/>
                  <a:pt x="208" y="16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198" y="29"/>
                  <a:pt x="189" y="43"/>
                  <a:pt x="181" y="57"/>
                </a:cubicBezTo>
                <a:lnTo>
                  <a:pt x="182" y="58"/>
                </a:lnTo>
                <a:close/>
                <a:moveTo>
                  <a:pt x="209" y="16"/>
                </a:moveTo>
                <a:cubicBezTo>
                  <a:pt x="209" y="16"/>
                  <a:pt x="209" y="16"/>
                  <a:pt x="209" y="17"/>
                </a:cubicBezTo>
                <a:cubicBezTo>
                  <a:pt x="210" y="16"/>
                  <a:pt x="210" y="16"/>
                  <a:pt x="210" y="16"/>
                </a:cubicBezTo>
                <a:cubicBezTo>
                  <a:pt x="209" y="15"/>
                  <a:pt x="209" y="15"/>
                  <a:pt x="209" y="15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9" y="16"/>
                  <a:pt x="209" y="16"/>
                  <a:pt x="209" y="16"/>
                </a:cubicBezTo>
                <a:close/>
                <a:moveTo>
                  <a:pt x="183" y="61"/>
                </a:moveTo>
                <a:cubicBezTo>
                  <a:pt x="190" y="47"/>
                  <a:pt x="199" y="34"/>
                  <a:pt x="209" y="21"/>
                </a:cubicBezTo>
                <a:cubicBezTo>
                  <a:pt x="209" y="21"/>
                  <a:pt x="209" y="20"/>
                  <a:pt x="209" y="19"/>
                </a:cubicBezTo>
                <a:cubicBezTo>
                  <a:pt x="199" y="32"/>
                  <a:pt x="190" y="46"/>
                  <a:pt x="183" y="60"/>
                </a:cubicBezTo>
                <a:lnTo>
                  <a:pt x="183" y="61"/>
                </a:lnTo>
                <a:close/>
                <a:moveTo>
                  <a:pt x="210" y="20"/>
                </a:moveTo>
                <a:cubicBezTo>
                  <a:pt x="210" y="17"/>
                  <a:pt x="210" y="17"/>
                  <a:pt x="210" y="17"/>
                </a:cubicBezTo>
                <a:cubicBezTo>
                  <a:pt x="209" y="19"/>
                  <a:pt x="209" y="19"/>
                  <a:pt x="209" y="19"/>
                </a:cubicBezTo>
                <a:cubicBezTo>
                  <a:pt x="209" y="20"/>
                  <a:pt x="209" y="21"/>
                  <a:pt x="209" y="21"/>
                </a:cubicBezTo>
                <a:lnTo>
                  <a:pt x="210" y="20"/>
                </a:lnTo>
                <a:close/>
                <a:moveTo>
                  <a:pt x="185" y="63"/>
                </a:moveTo>
                <a:cubicBezTo>
                  <a:pt x="191" y="52"/>
                  <a:pt x="198" y="40"/>
                  <a:pt x="206" y="29"/>
                </a:cubicBezTo>
                <a:cubicBezTo>
                  <a:pt x="207" y="27"/>
                  <a:pt x="207" y="26"/>
                  <a:pt x="208" y="25"/>
                </a:cubicBezTo>
                <a:cubicBezTo>
                  <a:pt x="198" y="37"/>
                  <a:pt x="191" y="50"/>
                  <a:pt x="184" y="62"/>
                </a:cubicBezTo>
                <a:lnTo>
                  <a:pt x="185" y="63"/>
                </a:lnTo>
                <a:close/>
                <a:moveTo>
                  <a:pt x="207" y="27"/>
                </a:moveTo>
                <a:cubicBezTo>
                  <a:pt x="209" y="22"/>
                  <a:pt x="209" y="22"/>
                  <a:pt x="209" y="22"/>
                </a:cubicBezTo>
                <a:cubicBezTo>
                  <a:pt x="208" y="25"/>
                  <a:pt x="208" y="25"/>
                  <a:pt x="208" y="25"/>
                </a:cubicBezTo>
                <a:cubicBezTo>
                  <a:pt x="207" y="26"/>
                  <a:pt x="207" y="27"/>
                  <a:pt x="206" y="29"/>
                </a:cubicBezTo>
                <a:lnTo>
                  <a:pt x="207" y="27"/>
                </a:lnTo>
                <a:close/>
                <a:moveTo>
                  <a:pt x="185" y="65"/>
                </a:moveTo>
                <a:cubicBezTo>
                  <a:pt x="186" y="64"/>
                  <a:pt x="187" y="63"/>
                  <a:pt x="188" y="62"/>
                </a:cubicBezTo>
                <a:cubicBezTo>
                  <a:pt x="192" y="55"/>
                  <a:pt x="196" y="48"/>
                  <a:pt x="201" y="41"/>
                </a:cubicBezTo>
                <a:cubicBezTo>
                  <a:pt x="202" y="38"/>
                  <a:pt x="203" y="36"/>
                  <a:pt x="204" y="34"/>
                </a:cubicBezTo>
                <a:cubicBezTo>
                  <a:pt x="197" y="44"/>
                  <a:pt x="191" y="54"/>
                  <a:pt x="185" y="65"/>
                </a:cubicBezTo>
                <a:close/>
                <a:moveTo>
                  <a:pt x="203" y="37"/>
                </a:moveTo>
                <a:cubicBezTo>
                  <a:pt x="206" y="31"/>
                  <a:pt x="206" y="31"/>
                  <a:pt x="206" y="31"/>
                </a:cubicBezTo>
                <a:cubicBezTo>
                  <a:pt x="204" y="34"/>
                  <a:pt x="204" y="34"/>
                  <a:pt x="204" y="34"/>
                </a:cubicBezTo>
                <a:cubicBezTo>
                  <a:pt x="203" y="36"/>
                  <a:pt x="202" y="38"/>
                  <a:pt x="201" y="41"/>
                </a:cubicBezTo>
                <a:lnTo>
                  <a:pt x="203" y="37"/>
                </a:lnTo>
                <a:close/>
                <a:moveTo>
                  <a:pt x="186" y="66"/>
                </a:moveTo>
                <a:cubicBezTo>
                  <a:pt x="186" y="65"/>
                  <a:pt x="186" y="65"/>
                  <a:pt x="186" y="65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7" y="63"/>
                  <a:pt x="186" y="64"/>
                  <a:pt x="185" y="65"/>
                </a:cubicBezTo>
                <a:lnTo>
                  <a:pt x="186" y="66"/>
                </a:lnTo>
                <a:close/>
                <a:moveTo>
                  <a:pt x="178" y="50"/>
                </a:moveTo>
                <a:cubicBezTo>
                  <a:pt x="182" y="43"/>
                  <a:pt x="187" y="36"/>
                  <a:pt x="191" y="28"/>
                </a:cubicBezTo>
                <a:cubicBezTo>
                  <a:pt x="190" y="30"/>
                  <a:pt x="188" y="32"/>
                  <a:pt x="186" y="34"/>
                </a:cubicBezTo>
                <a:cubicBezTo>
                  <a:pt x="183" y="39"/>
                  <a:pt x="180" y="44"/>
                  <a:pt x="178" y="49"/>
                </a:cubicBezTo>
                <a:lnTo>
                  <a:pt x="178" y="50"/>
                </a:lnTo>
                <a:close/>
                <a:moveTo>
                  <a:pt x="195" y="23"/>
                </a:moveTo>
                <a:cubicBezTo>
                  <a:pt x="193" y="26"/>
                  <a:pt x="191" y="28"/>
                  <a:pt x="189" y="30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88" y="32"/>
                  <a:pt x="190" y="30"/>
                  <a:pt x="191" y="28"/>
                </a:cubicBezTo>
                <a:lnTo>
                  <a:pt x="195" y="23"/>
                </a:lnTo>
                <a:close/>
                <a:moveTo>
                  <a:pt x="179" y="53"/>
                </a:moveTo>
                <a:cubicBezTo>
                  <a:pt x="185" y="42"/>
                  <a:pt x="192" y="31"/>
                  <a:pt x="200" y="21"/>
                </a:cubicBezTo>
                <a:cubicBezTo>
                  <a:pt x="198" y="22"/>
                  <a:pt x="197" y="23"/>
                  <a:pt x="196" y="24"/>
                </a:cubicBezTo>
                <a:cubicBezTo>
                  <a:pt x="190" y="33"/>
                  <a:pt x="184" y="42"/>
                  <a:pt x="179" y="52"/>
                </a:cubicBezTo>
                <a:lnTo>
                  <a:pt x="179" y="53"/>
                </a:lnTo>
                <a:close/>
                <a:moveTo>
                  <a:pt x="202" y="18"/>
                </a:moveTo>
                <a:cubicBezTo>
                  <a:pt x="198" y="22"/>
                  <a:pt x="198" y="22"/>
                  <a:pt x="198" y="22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97" y="23"/>
                  <a:pt x="198" y="22"/>
                  <a:pt x="200" y="21"/>
                </a:cubicBezTo>
                <a:lnTo>
                  <a:pt x="202" y="18"/>
                </a:lnTo>
                <a:close/>
                <a:moveTo>
                  <a:pt x="181" y="55"/>
                </a:moveTo>
                <a:cubicBezTo>
                  <a:pt x="188" y="42"/>
                  <a:pt x="196" y="30"/>
                  <a:pt x="206" y="17"/>
                </a:cubicBezTo>
                <a:cubicBezTo>
                  <a:pt x="205" y="18"/>
                  <a:pt x="204" y="18"/>
                  <a:pt x="203" y="19"/>
                </a:cubicBezTo>
                <a:cubicBezTo>
                  <a:pt x="194" y="30"/>
                  <a:pt x="187" y="42"/>
                  <a:pt x="180" y="54"/>
                </a:cubicBezTo>
                <a:lnTo>
                  <a:pt x="181" y="55"/>
                </a:lnTo>
                <a:close/>
                <a:moveTo>
                  <a:pt x="207" y="16"/>
                </a:moveTo>
                <a:cubicBezTo>
                  <a:pt x="204" y="17"/>
                  <a:pt x="204" y="17"/>
                  <a:pt x="204" y="17"/>
                </a:cubicBezTo>
                <a:cubicBezTo>
                  <a:pt x="203" y="19"/>
                  <a:pt x="203" y="19"/>
                  <a:pt x="203" y="19"/>
                </a:cubicBezTo>
                <a:cubicBezTo>
                  <a:pt x="204" y="18"/>
                  <a:pt x="205" y="18"/>
                  <a:pt x="206" y="17"/>
                </a:cubicBezTo>
                <a:lnTo>
                  <a:pt x="207" y="16"/>
                </a:lnTo>
                <a:close/>
                <a:moveTo>
                  <a:pt x="206" y="95"/>
                </a:moveTo>
                <a:cubicBezTo>
                  <a:pt x="209" y="96"/>
                  <a:pt x="213" y="98"/>
                  <a:pt x="216" y="100"/>
                </a:cubicBezTo>
                <a:cubicBezTo>
                  <a:pt x="220" y="101"/>
                  <a:pt x="220" y="101"/>
                  <a:pt x="220" y="101"/>
                </a:cubicBezTo>
                <a:cubicBezTo>
                  <a:pt x="225" y="104"/>
                  <a:pt x="225" y="104"/>
                  <a:pt x="225" y="104"/>
                </a:cubicBezTo>
                <a:cubicBezTo>
                  <a:pt x="222" y="103"/>
                  <a:pt x="222" y="103"/>
                  <a:pt x="222" y="103"/>
                </a:cubicBezTo>
                <a:cubicBezTo>
                  <a:pt x="223" y="104"/>
                  <a:pt x="225" y="105"/>
                  <a:pt x="226" y="106"/>
                </a:cubicBezTo>
                <a:cubicBezTo>
                  <a:pt x="228" y="106"/>
                  <a:pt x="228" y="106"/>
                  <a:pt x="228" y="106"/>
                </a:cubicBezTo>
                <a:cubicBezTo>
                  <a:pt x="231" y="109"/>
                  <a:pt x="231" y="109"/>
                  <a:pt x="231" y="109"/>
                </a:cubicBezTo>
                <a:cubicBezTo>
                  <a:pt x="229" y="108"/>
                  <a:pt x="229" y="108"/>
                  <a:pt x="229" y="108"/>
                </a:cubicBezTo>
                <a:cubicBezTo>
                  <a:pt x="230" y="109"/>
                  <a:pt x="231" y="110"/>
                  <a:pt x="231" y="110"/>
                </a:cubicBezTo>
                <a:cubicBezTo>
                  <a:pt x="232" y="111"/>
                  <a:pt x="232" y="111"/>
                  <a:pt x="232" y="111"/>
                </a:cubicBezTo>
                <a:cubicBezTo>
                  <a:pt x="234" y="113"/>
                  <a:pt x="234" y="113"/>
                  <a:pt x="234" y="113"/>
                </a:cubicBezTo>
                <a:cubicBezTo>
                  <a:pt x="233" y="112"/>
                  <a:pt x="233" y="112"/>
                  <a:pt x="233" y="112"/>
                </a:cubicBezTo>
                <a:cubicBezTo>
                  <a:pt x="233" y="113"/>
                  <a:pt x="234" y="113"/>
                  <a:pt x="234" y="114"/>
                </a:cubicBezTo>
                <a:cubicBezTo>
                  <a:pt x="235" y="114"/>
                  <a:pt x="235" y="114"/>
                  <a:pt x="235" y="114"/>
                </a:cubicBezTo>
                <a:cubicBezTo>
                  <a:pt x="235" y="115"/>
                  <a:pt x="235" y="115"/>
                  <a:pt x="235" y="115"/>
                </a:cubicBezTo>
                <a:cubicBezTo>
                  <a:pt x="234" y="115"/>
                  <a:pt x="234" y="115"/>
                  <a:pt x="234" y="115"/>
                </a:cubicBezTo>
                <a:cubicBezTo>
                  <a:pt x="233" y="115"/>
                  <a:pt x="233" y="115"/>
                  <a:pt x="232" y="115"/>
                </a:cubicBezTo>
                <a:cubicBezTo>
                  <a:pt x="234" y="116"/>
                  <a:pt x="234" y="116"/>
                  <a:pt x="234" y="116"/>
                </a:cubicBezTo>
                <a:cubicBezTo>
                  <a:pt x="231" y="116"/>
                  <a:pt x="231" y="116"/>
                  <a:pt x="231" y="116"/>
                </a:cubicBezTo>
                <a:cubicBezTo>
                  <a:pt x="230" y="115"/>
                  <a:pt x="230" y="115"/>
                  <a:pt x="230" y="115"/>
                </a:cubicBezTo>
                <a:cubicBezTo>
                  <a:pt x="229" y="116"/>
                  <a:pt x="228" y="115"/>
                  <a:pt x="227" y="115"/>
                </a:cubicBezTo>
                <a:cubicBezTo>
                  <a:pt x="230" y="116"/>
                  <a:pt x="230" y="116"/>
                  <a:pt x="230" y="116"/>
                </a:cubicBezTo>
                <a:cubicBezTo>
                  <a:pt x="226" y="116"/>
                  <a:pt x="226" y="116"/>
                  <a:pt x="226" y="116"/>
                </a:cubicBezTo>
                <a:cubicBezTo>
                  <a:pt x="224" y="115"/>
                  <a:pt x="224" y="115"/>
                  <a:pt x="224" y="115"/>
                </a:cubicBezTo>
                <a:cubicBezTo>
                  <a:pt x="223" y="115"/>
                  <a:pt x="221" y="115"/>
                  <a:pt x="219" y="115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2" y="116"/>
                  <a:pt x="219" y="115"/>
                  <a:pt x="217" y="115"/>
                </a:cubicBezTo>
                <a:cubicBezTo>
                  <a:pt x="214" y="114"/>
                  <a:pt x="214" y="114"/>
                  <a:pt x="214" y="114"/>
                </a:cubicBezTo>
                <a:cubicBezTo>
                  <a:pt x="209" y="113"/>
                  <a:pt x="209" y="113"/>
                  <a:pt x="209" y="113"/>
                </a:cubicBezTo>
                <a:cubicBezTo>
                  <a:pt x="210" y="114"/>
                  <a:pt x="210" y="114"/>
                  <a:pt x="210" y="114"/>
                </a:cubicBezTo>
                <a:cubicBezTo>
                  <a:pt x="219" y="116"/>
                  <a:pt x="230" y="118"/>
                  <a:pt x="235" y="116"/>
                </a:cubicBezTo>
                <a:cubicBezTo>
                  <a:pt x="235" y="116"/>
                  <a:pt x="235" y="116"/>
                  <a:pt x="236" y="116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235" y="111"/>
                  <a:pt x="230" y="107"/>
                  <a:pt x="224" y="103"/>
                </a:cubicBezTo>
                <a:cubicBezTo>
                  <a:pt x="219" y="99"/>
                  <a:pt x="212" y="96"/>
                  <a:pt x="206" y="94"/>
                </a:cubicBezTo>
                <a:cubicBezTo>
                  <a:pt x="203" y="93"/>
                  <a:pt x="201" y="93"/>
                  <a:pt x="199" y="92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2" y="94"/>
                  <a:pt x="204" y="95"/>
                  <a:pt x="206" y="95"/>
                </a:cubicBezTo>
                <a:close/>
                <a:moveTo>
                  <a:pt x="205" y="104"/>
                </a:moveTo>
                <a:cubicBezTo>
                  <a:pt x="215" y="107"/>
                  <a:pt x="225" y="111"/>
                  <a:pt x="234" y="115"/>
                </a:cubicBezTo>
                <a:cubicBezTo>
                  <a:pt x="234" y="115"/>
                  <a:pt x="234" y="115"/>
                  <a:pt x="234" y="115"/>
                </a:cubicBezTo>
                <a:cubicBezTo>
                  <a:pt x="234" y="115"/>
                  <a:pt x="234" y="115"/>
                  <a:pt x="235" y="115"/>
                </a:cubicBezTo>
                <a:cubicBezTo>
                  <a:pt x="234" y="114"/>
                  <a:pt x="234" y="114"/>
                  <a:pt x="234" y="114"/>
                </a:cubicBezTo>
                <a:cubicBezTo>
                  <a:pt x="225" y="109"/>
                  <a:pt x="215" y="106"/>
                  <a:pt x="204" y="103"/>
                </a:cubicBezTo>
                <a:lnTo>
                  <a:pt x="205" y="104"/>
                </a:lnTo>
                <a:close/>
                <a:moveTo>
                  <a:pt x="234" y="115"/>
                </a:moveTo>
                <a:cubicBezTo>
                  <a:pt x="234" y="115"/>
                  <a:pt x="234" y="115"/>
                  <a:pt x="234" y="115"/>
                </a:cubicBezTo>
                <a:cubicBezTo>
                  <a:pt x="235" y="115"/>
                  <a:pt x="235" y="115"/>
                  <a:pt x="235" y="115"/>
                </a:cubicBezTo>
                <a:cubicBezTo>
                  <a:pt x="235" y="114"/>
                  <a:pt x="235" y="114"/>
                  <a:pt x="235" y="114"/>
                </a:cubicBezTo>
                <a:cubicBezTo>
                  <a:pt x="234" y="114"/>
                  <a:pt x="234" y="114"/>
                  <a:pt x="234" y="114"/>
                </a:cubicBezTo>
                <a:cubicBezTo>
                  <a:pt x="234" y="114"/>
                  <a:pt x="234" y="114"/>
                  <a:pt x="235" y="115"/>
                </a:cubicBezTo>
                <a:cubicBezTo>
                  <a:pt x="234" y="115"/>
                  <a:pt x="234" y="115"/>
                  <a:pt x="234" y="115"/>
                </a:cubicBezTo>
                <a:close/>
                <a:moveTo>
                  <a:pt x="203" y="101"/>
                </a:moveTo>
                <a:cubicBezTo>
                  <a:pt x="214" y="104"/>
                  <a:pt x="224" y="108"/>
                  <a:pt x="233" y="112"/>
                </a:cubicBezTo>
                <a:cubicBezTo>
                  <a:pt x="232" y="112"/>
                  <a:pt x="232" y="111"/>
                  <a:pt x="231" y="110"/>
                </a:cubicBezTo>
                <a:cubicBezTo>
                  <a:pt x="222" y="106"/>
                  <a:pt x="213" y="103"/>
                  <a:pt x="203" y="100"/>
                </a:cubicBezTo>
                <a:lnTo>
                  <a:pt x="203" y="101"/>
                </a:lnTo>
                <a:close/>
                <a:moveTo>
                  <a:pt x="234" y="113"/>
                </a:moveTo>
                <a:cubicBezTo>
                  <a:pt x="232" y="111"/>
                  <a:pt x="232" y="111"/>
                  <a:pt x="232" y="111"/>
                </a:cubicBezTo>
                <a:cubicBezTo>
                  <a:pt x="231" y="110"/>
                  <a:pt x="231" y="110"/>
                  <a:pt x="231" y="110"/>
                </a:cubicBezTo>
                <a:cubicBezTo>
                  <a:pt x="232" y="111"/>
                  <a:pt x="232" y="112"/>
                  <a:pt x="233" y="112"/>
                </a:cubicBezTo>
                <a:lnTo>
                  <a:pt x="234" y="113"/>
                </a:lnTo>
                <a:close/>
                <a:moveTo>
                  <a:pt x="202" y="99"/>
                </a:moveTo>
                <a:cubicBezTo>
                  <a:pt x="211" y="101"/>
                  <a:pt x="220" y="104"/>
                  <a:pt x="229" y="108"/>
                </a:cubicBezTo>
                <a:cubicBezTo>
                  <a:pt x="228" y="107"/>
                  <a:pt x="227" y="106"/>
                  <a:pt x="226" y="106"/>
                </a:cubicBezTo>
                <a:cubicBezTo>
                  <a:pt x="218" y="102"/>
                  <a:pt x="210" y="100"/>
                  <a:pt x="201" y="97"/>
                </a:cubicBezTo>
                <a:lnTo>
                  <a:pt x="202" y="99"/>
                </a:lnTo>
                <a:close/>
                <a:moveTo>
                  <a:pt x="231" y="109"/>
                </a:moveTo>
                <a:cubicBezTo>
                  <a:pt x="228" y="106"/>
                  <a:pt x="228" y="106"/>
                  <a:pt x="228" y="106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7" y="106"/>
                  <a:pt x="228" y="107"/>
                  <a:pt x="229" y="108"/>
                </a:cubicBezTo>
                <a:lnTo>
                  <a:pt x="231" y="109"/>
                </a:lnTo>
                <a:close/>
                <a:moveTo>
                  <a:pt x="201" y="96"/>
                </a:moveTo>
                <a:cubicBezTo>
                  <a:pt x="208" y="98"/>
                  <a:pt x="215" y="100"/>
                  <a:pt x="222" y="103"/>
                </a:cubicBezTo>
                <a:cubicBezTo>
                  <a:pt x="220" y="102"/>
                  <a:pt x="218" y="101"/>
                  <a:pt x="216" y="100"/>
                </a:cubicBezTo>
                <a:cubicBezTo>
                  <a:pt x="211" y="98"/>
                  <a:pt x="206" y="96"/>
                  <a:pt x="200" y="95"/>
                </a:cubicBezTo>
                <a:lnTo>
                  <a:pt x="201" y="96"/>
                </a:lnTo>
                <a:close/>
                <a:moveTo>
                  <a:pt x="225" y="104"/>
                </a:moveTo>
                <a:cubicBezTo>
                  <a:pt x="220" y="101"/>
                  <a:pt x="220" y="101"/>
                  <a:pt x="220" y="101"/>
                </a:cubicBezTo>
                <a:cubicBezTo>
                  <a:pt x="216" y="100"/>
                  <a:pt x="216" y="100"/>
                  <a:pt x="216" y="100"/>
                </a:cubicBezTo>
                <a:cubicBezTo>
                  <a:pt x="218" y="101"/>
                  <a:pt x="220" y="102"/>
                  <a:pt x="222" y="103"/>
                </a:cubicBezTo>
                <a:lnTo>
                  <a:pt x="225" y="104"/>
                </a:lnTo>
                <a:close/>
                <a:moveTo>
                  <a:pt x="208" y="112"/>
                </a:moveTo>
                <a:cubicBezTo>
                  <a:pt x="214" y="114"/>
                  <a:pt x="214" y="114"/>
                  <a:pt x="214" y="114"/>
                </a:cubicBezTo>
                <a:cubicBezTo>
                  <a:pt x="216" y="114"/>
                  <a:pt x="218" y="114"/>
                  <a:pt x="219" y="115"/>
                </a:cubicBezTo>
                <a:cubicBezTo>
                  <a:pt x="216" y="113"/>
                  <a:pt x="212" y="112"/>
                  <a:pt x="208" y="111"/>
                </a:cubicBezTo>
                <a:lnTo>
                  <a:pt x="208" y="112"/>
                </a:lnTo>
                <a:close/>
                <a:moveTo>
                  <a:pt x="217" y="115"/>
                </a:moveTo>
                <a:cubicBezTo>
                  <a:pt x="219" y="115"/>
                  <a:pt x="222" y="116"/>
                  <a:pt x="224" y="116"/>
                </a:cubicBezTo>
                <a:cubicBezTo>
                  <a:pt x="219" y="115"/>
                  <a:pt x="219" y="115"/>
                  <a:pt x="219" y="115"/>
                </a:cubicBezTo>
                <a:cubicBezTo>
                  <a:pt x="218" y="114"/>
                  <a:pt x="216" y="114"/>
                  <a:pt x="214" y="114"/>
                </a:cubicBezTo>
                <a:lnTo>
                  <a:pt x="217" y="115"/>
                </a:lnTo>
                <a:close/>
                <a:moveTo>
                  <a:pt x="207" y="109"/>
                </a:moveTo>
                <a:cubicBezTo>
                  <a:pt x="213" y="111"/>
                  <a:pt x="219" y="113"/>
                  <a:pt x="224" y="115"/>
                </a:cubicBezTo>
                <a:cubicBezTo>
                  <a:pt x="225" y="115"/>
                  <a:pt x="226" y="115"/>
                  <a:pt x="227" y="115"/>
                </a:cubicBezTo>
                <a:cubicBezTo>
                  <a:pt x="221" y="113"/>
                  <a:pt x="214" y="110"/>
                  <a:pt x="207" y="108"/>
                </a:cubicBezTo>
                <a:lnTo>
                  <a:pt x="207" y="109"/>
                </a:lnTo>
                <a:close/>
                <a:moveTo>
                  <a:pt x="226" y="116"/>
                </a:moveTo>
                <a:cubicBezTo>
                  <a:pt x="230" y="116"/>
                  <a:pt x="230" y="116"/>
                  <a:pt x="230" y="116"/>
                </a:cubicBezTo>
                <a:cubicBezTo>
                  <a:pt x="227" y="115"/>
                  <a:pt x="227" y="115"/>
                  <a:pt x="227" y="115"/>
                </a:cubicBezTo>
                <a:cubicBezTo>
                  <a:pt x="226" y="115"/>
                  <a:pt x="225" y="115"/>
                  <a:pt x="224" y="115"/>
                </a:cubicBezTo>
                <a:lnTo>
                  <a:pt x="226" y="116"/>
                </a:lnTo>
                <a:close/>
                <a:moveTo>
                  <a:pt x="206" y="107"/>
                </a:moveTo>
                <a:cubicBezTo>
                  <a:pt x="214" y="109"/>
                  <a:pt x="222" y="112"/>
                  <a:pt x="230" y="115"/>
                </a:cubicBezTo>
                <a:cubicBezTo>
                  <a:pt x="231" y="115"/>
                  <a:pt x="232" y="115"/>
                  <a:pt x="232" y="115"/>
                </a:cubicBezTo>
                <a:cubicBezTo>
                  <a:pt x="224" y="111"/>
                  <a:pt x="215" y="108"/>
                  <a:pt x="205" y="105"/>
                </a:cubicBezTo>
                <a:lnTo>
                  <a:pt x="206" y="107"/>
                </a:lnTo>
                <a:close/>
                <a:moveTo>
                  <a:pt x="231" y="116"/>
                </a:moveTo>
                <a:cubicBezTo>
                  <a:pt x="234" y="116"/>
                  <a:pt x="234" y="116"/>
                  <a:pt x="234" y="116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232" y="115"/>
                  <a:pt x="231" y="115"/>
                  <a:pt x="230" y="115"/>
                </a:cubicBezTo>
                <a:lnTo>
                  <a:pt x="231" y="116"/>
                </a:lnTo>
                <a:close/>
                <a:moveTo>
                  <a:pt x="222" y="51"/>
                </a:moveTo>
                <a:cubicBezTo>
                  <a:pt x="221" y="52"/>
                  <a:pt x="221" y="52"/>
                  <a:pt x="221" y="52"/>
                </a:cubicBezTo>
                <a:cubicBezTo>
                  <a:pt x="221" y="50"/>
                  <a:pt x="221" y="50"/>
                  <a:pt x="221" y="50"/>
                </a:cubicBezTo>
                <a:cubicBezTo>
                  <a:pt x="221" y="49"/>
                  <a:pt x="221" y="49"/>
                  <a:pt x="221" y="49"/>
                </a:cubicBezTo>
                <a:cubicBezTo>
                  <a:pt x="221" y="48"/>
                  <a:pt x="222" y="47"/>
                  <a:pt x="222" y="46"/>
                </a:cubicBezTo>
                <a:cubicBezTo>
                  <a:pt x="220" y="48"/>
                  <a:pt x="220" y="48"/>
                  <a:pt x="220" y="48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2" y="44"/>
                  <a:pt x="222" y="44"/>
                  <a:pt x="222" y="44"/>
                </a:cubicBezTo>
                <a:cubicBezTo>
                  <a:pt x="222" y="43"/>
                  <a:pt x="223" y="41"/>
                  <a:pt x="223" y="40"/>
                </a:cubicBezTo>
                <a:cubicBezTo>
                  <a:pt x="221" y="43"/>
                  <a:pt x="221" y="43"/>
                  <a:pt x="221" y="43"/>
                </a:cubicBezTo>
                <a:cubicBezTo>
                  <a:pt x="224" y="38"/>
                  <a:pt x="224" y="38"/>
                  <a:pt x="224" y="38"/>
                </a:cubicBezTo>
                <a:cubicBezTo>
                  <a:pt x="226" y="35"/>
                  <a:pt x="226" y="35"/>
                  <a:pt x="226" y="35"/>
                </a:cubicBezTo>
                <a:cubicBezTo>
                  <a:pt x="227" y="33"/>
                  <a:pt x="229" y="31"/>
                  <a:pt x="230" y="28"/>
                </a:cubicBezTo>
                <a:cubicBezTo>
                  <a:pt x="230" y="26"/>
                  <a:pt x="230" y="26"/>
                  <a:pt x="230" y="26"/>
                </a:cubicBezTo>
                <a:cubicBezTo>
                  <a:pt x="221" y="37"/>
                  <a:pt x="218" y="48"/>
                  <a:pt x="221" y="54"/>
                </a:cubicBezTo>
                <a:cubicBezTo>
                  <a:pt x="222" y="52"/>
                  <a:pt x="222" y="52"/>
                  <a:pt x="222" y="52"/>
                </a:cubicBezTo>
                <a:cubicBezTo>
                  <a:pt x="222" y="52"/>
                  <a:pt x="222" y="51"/>
                  <a:pt x="222" y="51"/>
                </a:cubicBezTo>
                <a:close/>
                <a:moveTo>
                  <a:pt x="232" y="50"/>
                </a:moveTo>
                <a:cubicBezTo>
                  <a:pt x="234" y="47"/>
                  <a:pt x="234" y="47"/>
                  <a:pt x="234" y="47"/>
                </a:cubicBezTo>
                <a:cubicBezTo>
                  <a:pt x="233" y="48"/>
                  <a:pt x="232" y="49"/>
                  <a:pt x="231" y="50"/>
                </a:cubicBezTo>
                <a:cubicBezTo>
                  <a:pt x="230" y="51"/>
                  <a:pt x="230" y="51"/>
                  <a:pt x="230" y="51"/>
                </a:cubicBezTo>
                <a:cubicBezTo>
                  <a:pt x="227" y="53"/>
                  <a:pt x="227" y="53"/>
                  <a:pt x="227" y="53"/>
                </a:cubicBezTo>
                <a:cubicBezTo>
                  <a:pt x="229" y="51"/>
                  <a:pt x="229" y="51"/>
                  <a:pt x="229" y="51"/>
                </a:cubicBezTo>
                <a:cubicBezTo>
                  <a:pt x="228" y="51"/>
                  <a:pt x="227" y="52"/>
                  <a:pt x="226" y="52"/>
                </a:cubicBezTo>
                <a:cubicBezTo>
                  <a:pt x="226" y="53"/>
                  <a:pt x="226" y="53"/>
                  <a:pt x="226" y="53"/>
                </a:cubicBezTo>
                <a:cubicBezTo>
                  <a:pt x="224" y="54"/>
                  <a:pt x="224" y="54"/>
                  <a:pt x="224" y="54"/>
                </a:cubicBezTo>
                <a:cubicBezTo>
                  <a:pt x="225" y="52"/>
                  <a:pt x="225" y="52"/>
                  <a:pt x="225" y="52"/>
                </a:cubicBezTo>
                <a:cubicBezTo>
                  <a:pt x="224" y="53"/>
                  <a:pt x="223" y="53"/>
                  <a:pt x="223" y="53"/>
                </a:cubicBezTo>
                <a:cubicBezTo>
                  <a:pt x="222" y="54"/>
                  <a:pt x="222" y="54"/>
                  <a:pt x="222" y="54"/>
                </a:cubicBezTo>
                <a:cubicBezTo>
                  <a:pt x="223" y="54"/>
                  <a:pt x="224" y="54"/>
                  <a:pt x="226" y="54"/>
                </a:cubicBezTo>
                <a:cubicBezTo>
                  <a:pt x="226" y="54"/>
                  <a:pt x="226" y="54"/>
                  <a:pt x="226" y="54"/>
                </a:cubicBezTo>
                <a:cubicBezTo>
                  <a:pt x="229" y="53"/>
                  <a:pt x="232" y="51"/>
                  <a:pt x="236" y="48"/>
                </a:cubicBezTo>
                <a:cubicBezTo>
                  <a:pt x="235" y="47"/>
                  <a:pt x="235" y="47"/>
                  <a:pt x="235" y="47"/>
                </a:cubicBezTo>
                <a:lnTo>
                  <a:pt x="232" y="50"/>
                </a:lnTo>
                <a:close/>
                <a:moveTo>
                  <a:pt x="222" y="54"/>
                </a:moveTo>
                <a:cubicBezTo>
                  <a:pt x="222" y="54"/>
                  <a:pt x="222" y="54"/>
                  <a:pt x="222" y="54"/>
                </a:cubicBezTo>
                <a:cubicBezTo>
                  <a:pt x="221" y="54"/>
                  <a:pt x="221" y="54"/>
                  <a:pt x="221" y="54"/>
                </a:cubicBezTo>
                <a:cubicBezTo>
                  <a:pt x="221" y="54"/>
                  <a:pt x="221" y="54"/>
                  <a:pt x="221" y="54"/>
                </a:cubicBezTo>
                <a:cubicBezTo>
                  <a:pt x="221" y="54"/>
                  <a:pt x="221" y="54"/>
                  <a:pt x="221" y="54"/>
                </a:cubicBezTo>
                <a:cubicBezTo>
                  <a:pt x="218" y="58"/>
                  <a:pt x="215" y="62"/>
                  <a:pt x="213" y="66"/>
                </a:cubicBezTo>
                <a:cubicBezTo>
                  <a:pt x="214" y="66"/>
                  <a:pt x="214" y="66"/>
                  <a:pt x="214" y="66"/>
                </a:cubicBezTo>
                <a:cubicBezTo>
                  <a:pt x="217" y="62"/>
                  <a:pt x="219" y="58"/>
                  <a:pt x="222" y="54"/>
                </a:cubicBezTo>
                <a:close/>
                <a:moveTo>
                  <a:pt x="233" y="38"/>
                </a:moveTo>
                <a:cubicBezTo>
                  <a:pt x="229" y="43"/>
                  <a:pt x="225" y="47"/>
                  <a:pt x="222" y="52"/>
                </a:cubicBezTo>
                <a:cubicBezTo>
                  <a:pt x="222" y="52"/>
                  <a:pt x="222" y="53"/>
                  <a:pt x="222" y="53"/>
                </a:cubicBezTo>
                <a:cubicBezTo>
                  <a:pt x="222" y="53"/>
                  <a:pt x="223" y="53"/>
                  <a:pt x="223" y="53"/>
                </a:cubicBezTo>
                <a:cubicBezTo>
                  <a:pt x="226" y="48"/>
                  <a:pt x="230" y="44"/>
                  <a:pt x="233" y="39"/>
                </a:cubicBezTo>
                <a:lnTo>
                  <a:pt x="233" y="38"/>
                </a:lnTo>
                <a:close/>
                <a:moveTo>
                  <a:pt x="221" y="54"/>
                </a:moveTo>
                <a:cubicBezTo>
                  <a:pt x="222" y="54"/>
                  <a:pt x="222" y="54"/>
                  <a:pt x="222" y="54"/>
                </a:cubicBezTo>
                <a:cubicBezTo>
                  <a:pt x="222" y="54"/>
                  <a:pt x="222" y="54"/>
                  <a:pt x="222" y="54"/>
                </a:cubicBezTo>
                <a:cubicBezTo>
                  <a:pt x="223" y="53"/>
                  <a:pt x="223" y="53"/>
                  <a:pt x="223" y="53"/>
                </a:cubicBezTo>
                <a:cubicBezTo>
                  <a:pt x="223" y="53"/>
                  <a:pt x="222" y="53"/>
                  <a:pt x="222" y="53"/>
                </a:cubicBezTo>
                <a:cubicBezTo>
                  <a:pt x="222" y="53"/>
                  <a:pt x="222" y="52"/>
                  <a:pt x="222" y="52"/>
                </a:cubicBezTo>
                <a:cubicBezTo>
                  <a:pt x="221" y="54"/>
                  <a:pt x="221" y="54"/>
                  <a:pt x="221" y="54"/>
                </a:cubicBezTo>
                <a:cubicBezTo>
                  <a:pt x="221" y="54"/>
                  <a:pt x="221" y="54"/>
                  <a:pt x="221" y="54"/>
                </a:cubicBezTo>
                <a:close/>
                <a:moveTo>
                  <a:pt x="234" y="41"/>
                </a:moveTo>
                <a:cubicBezTo>
                  <a:pt x="230" y="45"/>
                  <a:pt x="227" y="49"/>
                  <a:pt x="225" y="52"/>
                </a:cubicBezTo>
                <a:cubicBezTo>
                  <a:pt x="225" y="52"/>
                  <a:pt x="225" y="52"/>
                  <a:pt x="225" y="52"/>
                </a:cubicBezTo>
                <a:cubicBezTo>
                  <a:pt x="226" y="52"/>
                  <a:pt x="226" y="52"/>
                  <a:pt x="226" y="52"/>
                </a:cubicBezTo>
                <a:cubicBezTo>
                  <a:pt x="229" y="49"/>
                  <a:pt x="231" y="45"/>
                  <a:pt x="234" y="42"/>
                </a:cubicBezTo>
                <a:lnTo>
                  <a:pt x="234" y="41"/>
                </a:lnTo>
                <a:close/>
                <a:moveTo>
                  <a:pt x="225" y="52"/>
                </a:moveTo>
                <a:cubicBezTo>
                  <a:pt x="224" y="54"/>
                  <a:pt x="224" y="54"/>
                  <a:pt x="224" y="54"/>
                </a:cubicBezTo>
                <a:cubicBezTo>
                  <a:pt x="226" y="53"/>
                  <a:pt x="226" y="53"/>
                  <a:pt x="226" y="53"/>
                </a:cubicBezTo>
                <a:cubicBezTo>
                  <a:pt x="226" y="52"/>
                  <a:pt x="226" y="52"/>
                  <a:pt x="226" y="52"/>
                </a:cubicBezTo>
                <a:cubicBezTo>
                  <a:pt x="226" y="52"/>
                  <a:pt x="226" y="52"/>
                  <a:pt x="225" y="52"/>
                </a:cubicBezTo>
                <a:close/>
                <a:moveTo>
                  <a:pt x="234" y="44"/>
                </a:moveTo>
                <a:cubicBezTo>
                  <a:pt x="232" y="46"/>
                  <a:pt x="231" y="48"/>
                  <a:pt x="229" y="51"/>
                </a:cubicBezTo>
                <a:cubicBezTo>
                  <a:pt x="229" y="51"/>
                  <a:pt x="230" y="50"/>
                  <a:pt x="231" y="50"/>
                </a:cubicBezTo>
                <a:cubicBezTo>
                  <a:pt x="235" y="45"/>
                  <a:pt x="235" y="45"/>
                  <a:pt x="235" y="45"/>
                </a:cubicBezTo>
                <a:lnTo>
                  <a:pt x="234" y="44"/>
                </a:lnTo>
                <a:close/>
                <a:moveTo>
                  <a:pt x="227" y="53"/>
                </a:moveTo>
                <a:cubicBezTo>
                  <a:pt x="230" y="51"/>
                  <a:pt x="230" y="51"/>
                  <a:pt x="230" y="51"/>
                </a:cubicBezTo>
                <a:cubicBezTo>
                  <a:pt x="231" y="50"/>
                  <a:pt x="231" y="50"/>
                  <a:pt x="231" y="50"/>
                </a:cubicBezTo>
                <a:cubicBezTo>
                  <a:pt x="230" y="50"/>
                  <a:pt x="229" y="51"/>
                  <a:pt x="229" y="51"/>
                </a:cubicBezTo>
                <a:lnTo>
                  <a:pt x="227" y="53"/>
                </a:lnTo>
                <a:close/>
                <a:moveTo>
                  <a:pt x="235" y="46"/>
                </a:moveTo>
                <a:cubicBezTo>
                  <a:pt x="234" y="47"/>
                  <a:pt x="234" y="47"/>
                  <a:pt x="234" y="47"/>
                </a:cubicBezTo>
                <a:cubicBezTo>
                  <a:pt x="235" y="47"/>
                  <a:pt x="235" y="47"/>
                  <a:pt x="235" y="47"/>
                </a:cubicBezTo>
                <a:lnTo>
                  <a:pt x="235" y="46"/>
                </a:lnTo>
                <a:close/>
                <a:moveTo>
                  <a:pt x="234" y="47"/>
                </a:moveTo>
                <a:cubicBezTo>
                  <a:pt x="232" y="50"/>
                  <a:pt x="232" y="50"/>
                  <a:pt x="232" y="50"/>
                </a:cubicBezTo>
                <a:cubicBezTo>
                  <a:pt x="235" y="47"/>
                  <a:pt x="235" y="47"/>
                  <a:pt x="235" y="47"/>
                </a:cubicBezTo>
                <a:cubicBezTo>
                  <a:pt x="235" y="47"/>
                  <a:pt x="235" y="47"/>
                  <a:pt x="235" y="47"/>
                </a:cubicBezTo>
                <a:lnTo>
                  <a:pt x="234" y="47"/>
                </a:lnTo>
                <a:close/>
                <a:moveTo>
                  <a:pt x="231" y="29"/>
                </a:moveTo>
                <a:cubicBezTo>
                  <a:pt x="229" y="31"/>
                  <a:pt x="227" y="33"/>
                  <a:pt x="226" y="35"/>
                </a:cubicBezTo>
                <a:cubicBezTo>
                  <a:pt x="225" y="37"/>
                  <a:pt x="224" y="39"/>
                  <a:pt x="223" y="40"/>
                </a:cubicBezTo>
                <a:cubicBezTo>
                  <a:pt x="226" y="37"/>
                  <a:pt x="228" y="34"/>
                  <a:pt x="231" y="31"/>
                </a:cubicBezTo>
                <a:lnTo>
                  <a:pt x="231" y="29"/>
                </a:lnTo>
                <a:close/>
                <a:moveTo>
                  <a:pt x="224" y="38"/>
                </a:moveTo>
                <a:cubicBezTo>
                  <a:pt x="221" y="43"/>
                  <a:pt x="221" y="43"/>
                  <a:pt x="221" y="43"/>
                </a:cubicBezTo>
                <a:cubicBezTo>
                  <a:pt x="223" y="40"/>
                  <a:pt x="223" y="40"/>
                  <a:pt x="223" y="40"/>
                </a:cubicBezTo>
                <a:cubicBezTo>
                  <a:pt x="224" y="39"/>
                  <a:pt x="225" y="37"/>
                  <a:pt x="226" y="35"/>
                </a:cubicBezTo>
                <a:lnTo>
                  <a:pt x="224" y="38"/>
                </a:lnTo>
                <a:close/>
                <a:moveTo>
                  <a:pt x="231" y="32"/>
                </a:moveTo>
                <a:cubicBezTo>
                  <a:pt x="228" y="36"/>
                  <a:pt x="225" y="40"/>
                  <a:pt x="222" y="44"/>
                </a:cubicBezTo>
                <a:cubicBezTo>
                  <a:pt x="222" y="45"/>
                  <a:pt x="222" y="46"/>
                  <a:pt x="222" y="46"/>
                </a:cubicBezTo>
                <a:cubicBezTo>
                  <a:pt x="225" y="42"/>
                  <a:pt x="228" y="38"/>
                  <a:pt x="232" y="33"/>
                </a:cubicBezTo>
                <a:lnTo>
                  <a:pt x="231" y="32"/>
                </a:lnTo>
                <a:close/>
                <a:moveTo>
                  <a:pt x="221" y="45"/>
                </a:moveTo>
                <a:cubicBezTo>
                  <a:pt x="220" y="48"/>
                  <a:pt x="220" y="48"/>
                  <a:pt x="220" y="48"/>
                </a:cubicBezTo>
                <a:cubicBezTo>
                  <a:pt x="222" y="46"/>
                  <a:pt x="222" y="46"/>
                  <a:pt x="222" y="46"/>
                </a:cubicBezTo>
                <a:cubicBezTo>
                  <a:pt x="222" y="46"/>
                  <a:pt x="222" y="45"/>
                  <a:pt x="222" y="44"/>
                </a:cubicBezTo>
                <a:lnTo>
                  <a:pt x="221" y="45"/>
                </a:lnTo>
                <a:close/>
                <a:moveTo>
                  <a:pt x="232" y="35"/>
                </a:moveTo>
                <a:cubicBezTo>
                  <a:pt x="228" y="40"/>
                  <a:pt x="225" y="44"/>
                  <a:pt x="221" y="49"/>
                </a:cubicBezTo>
                <a:cubicBezTo>
                  <a:pt x="221" y="49"/>
                  <a:pt x="221" y="50"/>
                  <a:pt x="222" y="51"/>
                </a:cubicBezTo>
                <a:cubicBezTo>
                  <a:pt x="225" y="46"/>
                  <a:pt x="229" y="41"/>
                  <a:pt x="233" y="36"/>
                </a:cubicBezTo>
                <a:lnTo>
                  <a:pt x="232" y="35"/>
                </a:lnTo>
                <a:close/>
                <a:moveTo>
                  <a:pt x="221" y="50"/>
                </a:moveTo>
                <a:cubicBezTo>
                  <a:pt x="221" y="52"/>
                  <a:pt x="221" y="52"/>
                  <a:pt x="221" y="52"/>
                </a:cubicBezTo>
                <a:cubicBezTo>
                  <a:pt x="222" y="51"/>
                  <a:pt x="222" y="51"/>
                  <a:pt x="222" y="51"/>
                </a:cubicBezTo>
                <a:cubicBezTo>
                  <a:pt x="221" y="50"/>
                  <a:pt x="221" y="49"/>
                  <a:pt x="221" y="49"/>
                </a:cubicBezTo>
                <a:lnTo>
                  <a:pt x="221" y="50"/>
                </a:lnTo>
                <a:close/>
                <a:moveTo>
                  <a:pt x="243" y="95"/>
                </a:moveTo>
                <a:cubicBezTo>
                  <a:pt x="240" y="94"/>
                  <a:pt x="237" y="92"/>
                  <a:pt x="234" y="90"/>
                </a:cubicBezTo>
                <a:cubicBezTo>
                  <a:pt x="231" y="89"/>
                  <a:pt x="231" y="89"/>
                  <a:pt x="231" y="89"/>
                </a:cubicBezTo>
                <a:cubicBezTo>
                  <a:pt x="227" y="86"/>
                  <a:pt x="227" y="86"/>
                  <a:pt x="227" y="86"/>
                </a:cubicBezTo>
                <a:cubicBezTo>
                  <a:pt x="230" y="87"/>
                  <a:pt x="230" y="87"/>
                  <a:pt x="230" y="87"/>
                </a:cubicBezTo>
                <a:cubicBezTo>
                  <a:pt x="229" y="86"/>
                  <a:pt x="228" y="86"/>
                  <a:pt x="227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4" y="82"/>
                  <a:pt x="224" y="82"/>
                  <a:pt x="224" y="82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25" y="82"/>
                  <a:pt x="225" y="82"/>
                  <a:pt x="224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2" y="79"/>
                  <a:pt x="222" y="79"/>
                  <a:pt x="222" y="79"/>
                </a:cubicBezTo>
                <a:cubicBezTo>
                  <a:pt x="223" y="80"/>
                  <a:pt x="223" y="80"/>
                  <a:pt x="223" y="80"/>
                </a:cubicBezTo>
                <a:cubicBezTo>
                  <a:pt x="223" y="79"/>
                  <a:pt x="223" y="79"/>
                  <a:pt x="222" y="78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84"/>
                  <a:pt x="231" y="91"/>
                  <a:pt x="242" y="97"/>
                </a:cubicBezTo>
                <a:cubicBezTo>
                  <a:pt x="244" y="98"/>
                  <a:pt x="247" y="99"/>
                  <a:pt x="249" y="100"/>
                </a:cubicBezTo>
                <a:cubicBezTo>
                  <a:pt x="248" y="98"/>
                  <a:pt x="248" y="98"/>
                  <a:pt x="248" y="98"/>
                </a:cubicBezTo>
                <a:cubicBezTo>
                  <a:pt x="246" y="97"/>
                  <a:pt x="245" y="96"/>
                  <a:pt x="243" y="95"/>
                </a:cubicBezTo>
                <a:close/>
                <a:moveTo>
                  <a:pt x="221" y="76"/>
                </a:moveTo>
                <a:cubicBezTo>
                  <a:pt x="223" y="77"/>
                  <a:pt x="223" y="77"/>
                  <a:pt x="223" y="77"/>
                </a:cubicBezTo>
                <a:cubicBezTo>
                  <a:pt x="223" y="77"/>
                  <a:pt x="224" y="77"/>
                  <a:pt x="224" y="76"/>
                </a:cubicBezTo>
                <a:cubicBezTo>
                  <a:pt x="223" y="76"/>
                  <a:pt x="223" y="76"/>
                  <a:pt x="223" y="76"/>
                </a:cubicBezTo>
                <a:cubicBezTo>
                  <a:pt x="225" y="75"/>
                  <a:pt x="225" y="75"/>
                  <a:pt x="225" y="75"/>
                </a:cubicBezTo>
                <a:cubicBezTo>
                  <a:pt x="226" y="76"/>
                  <a:pt x="226" y="76"/>
                  <a:pt x="226" y="76"/>
                </a:cubicBezTo>
                <a:cubicBezTo>
                  <a:pt x="227" y="76"/>
                  <a:pt x="227" y="75"/>
                  <a:pt x="228" y="75"/>
                </a:cubicBezTo>
                <a:cubicBezTo>
                  <a:pt x="226" y="75"/>
                  <a:pt x="226" y="75"/>
                  <a:pt x="226" y="75"/>
                </a:cubicBezTo>
                <a:cubicBezTo>
                  <a:pt x="229" y="75"/>
                  <a:pt x="229" y="75"/>
                  <a:pt x="229" y="75"/>
                </a:cubicBezTo>
                <a:cubicBezTo>
                  <a:pt x="231" y="75"/>
                  <a:pt x="231" y="75"/>
                  <a:pt x="231" y="75"/>
                </a:cubicBezTo>
                <a:cubicBezTo>
                  <a:pt x="232" y="75"/>
                  <a:pt x="233" y="75"/>
                  <a:pt x="234" y="76"/>
                </a:cubicBezTo>
                <a:cubicBezTo>
                  <a:pt x="231" y="74"/>
                  <a:pt x="231" y="74"/>
                  <a:pt x="231" y="74"/>
                </a:cubicBezTo>
                <a:cubicBezTo>
                  <a:pt x="236" y="75"/>
                  <a:pt x="236" y="75"/>
                  <a:pt x="236" y="75"/>
                </a:cubicBezTo>
                <a:cubicBezTo>
                  <a:pt x="239" y="76"/>
                  <a:pt x="239" y="76"/>
                  <a:pt x="239" y="76"/>
                </a:cubicBezTo>
                <a:cubicBezTo>
                  <a:pt x="240" y="77"/>
                  <a:pt x="242" y="77"/>
                  <a:pt x="243" y="78"/>
                </a:cubicBezTo>
                <a:cubicBezTo>
                  <a:pt x="243" y="76"/>
                  <a:pt x="243" y="76"/>
                  <a:pt x="243" y="76"/>
                </a:cubicBezTo>
                <a:cubicBezTo>
                  <a:pt x="234" y="73"/>
                  <a:pt x="225" y="73"/>
                  <a:pt x="221" y="76"/>
                </a:cubicBezTo>
                <a:close/>
                <a:moveTo>
                  <a:pt x="222" y="78"/>
                </a:moveTo>
                <a:cubicBezTo>
                  <a:pt x="231" y="81"/>
                  <a:pt x="239" y="85"/>
                  <a:pt x="246" y="89"/>
                </a:cubicBezTo>
                <a:cubicBezTo>
                  <a:pt x="246" y="87"/>
                  <a:pt x="246" y="87"/>
                  <a:pt x="246" y="87"/>
                </a:cubicBezTo>
                <a:cubicBezTo>
                  <a:pt x="238" y="83"/>
                  <a:pt x="231" y="80"/>
                  <a:pt x="223" y="77"/>
                </a:cubicBezTo>
                <a:cubicBezTo>
                  <a:pt x="223" y="77"/>
                  <a:pt x="222" y="77"/>
                  <a:pt x="222" y="77"/>
                </a:cubicBezTo>
                <a:cubicBezTo>
                  <a:pt x="222" y="78"/>
                  <a:pt x="222" y="78"/>
                  <a:pt x="222" y="78"/>
                </a:cubicBezTo>
                <a:close/>
                <a:moveTo>
                  <a:pt x="221" y="77"/>
                </a:moveTo>
                <a:cubicBezTo>
                  <a:pt x="221" y="76"/>
                  <a:pt x="221" y="76"/>
                  <a:pt x="221" y="76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17" y="75"/>
                  <a:pt x="213" y="74"/>
                  <a:pt x="209" y="72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12" y="74"/>
                  <a:pt x="216" y="76"/>
                  <a:pt x="221" y="77"/>
                </a:cubicBezTo>
                <a:cubicBezTo>
                  <a:pt x="221" y="77"/>
                  <a:pt x="221" y="77"/>
                  <a:pt x="221" y="77"/>
                </a:cubicBezTo>
                <a:close/>
                <a:moveTo>
                  <a:pt x="222" y="77"/>
                </a:moveTo>
                <a:cubicBezTo>
                  <a:pt x="222" y="77"/>
                  <a:pt x="223" y="77"/>
                  <a:pt x="223" y="77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2" y="78"/>
                  <a:pt x="222" y="78"/>
                  <a:pt x="222" y="77"/>
                </a:cubicBezTo>
                <a:close/>
                <a:moveTo>
                  <a:pt x="245" y="84"/>
                </a:moveTo>
                <a:cubicBezTo>
                  <a:pt x="239" y="81"/>
                  <a:pt x="232" y="78"/>
                  <a:pt x="226" y="76"/>
                </a:cubicBezTo>
                <a:cubicBezTo>
                  <a:pt x="226" y="76"/>
                  <a:pt x="225" y="76"/>
                  <a:pt x="225" y="76"/>
                </a:cubicBezTo>
                <a:cubicBezTo>
                  <a:pt x="224" y="76"/>
                  <a:pt x="224" y="76"/>
                  <a:pt x="224" y="76"/>
                </a:cubicBezTo>
                <a:cubicBezTo>
                  <a:pt x="232" y="79"/>
                  <a:pt x="239" y="82"/>
                  <a:pt x="245" y="86"/>
                </a:cubicBezTo>
                <a:lnTo>
                  <a:pt x="245" y="84"/>
                </a:lnTo>
                <a:close/>
                <a:moveTo>
                  <a:pt x="226" y="76"/>
                </a:moveTo>
                <a:cubicBezTo>
                  <a:pt x="225" y="75"/>
                  <a:pt x="225" y="75"/>
                  <a:pt x="225" y="75"/>
                </a:cubicBezTo>
                <a:cubicBezTo>
                  <a:pt x="223" y="76"/>
                  <a:pt x="223" y="76"/>
                  <a:pt x="223" y="76"/>
                </a:cubicBezTo>
                <a:cubicBezTo>
                  <a:pt x="224" y="76"/>
                  <a:pt x="224" y="76"/>
                  <a:pt x="224" y="76"/>
                </a:cubicBezTo>
                <a:cubicBezTo>
                  <a:pt x="225" y="76"/>
                  <a:pt x="225" y="76"/>
                  <a:pt x="225" y="76"/>
                </a:cubicBezTo>
                <a:cubicBezTo>
                  <a:pt x="225" y="76"/>
                  <a:pt x="226" y="76"/>
                  <a:pt x="226" y="76"/>
                </a:cubicBezTo>
                <a:close/>
                <a:moveTo>
                  <a:pt x="244" y="81"/>
                </a:moveTo>
                <a:cubicBezTo>
                  <a:pt x="240" y="79"/>
                  <a:pt x="235" y="77"/>
                  <a:pt x="231" y="75"/>
                </a:cubicBezTo>
                <a:cubicBezTo>
                  <a:pt x="230" y="75"/>
                  <a:pt x="229" y="75"/>
                  <a:pt x="228" y="75"/>
                </a:cubicBezTo>
                <a:cubicBezTo>
                  <a:pt x="234" y="78"/>
                  <a:pt x="239" y="80"/>
                  <a:pt x="245" y="83"/>
                </a:cubicBezTo>
                <a:lnTo>
                  <a:pt x="244" y="81"/>
                </a:lnTo>
                <a:close/>
                <a:moveTo>
                  <a:pt x="229" y="75"/>
                </a:moveTo>
                <a:cubicBezTo>
                  <a:pt x="226" y="75"/>
                  <a:pt x="226" y="75"/>
                  <a:pt x="226" y="75"/>
                </a:cubicBezTo>
                <a:cubicBezTo>
                  <a:pt x="228" y="75"/>
                  <a:pt x="228" y="75"/>
                  <a:pt x="228" y="75"/>
                </a:cubicBezTo>
                <a:cubicBezTo>
                  <a:pt x="229" y="75"/>
                  <a:pt x="230" y="75"/>
                  <a:pt x="231" y="75"/>
                </a:cubicBezTo>
                <a:lnTo>
                  <a:pt x="229" y="75"/>
                </a:lnTo>
                <a:close/>
                <a:moveTo>
                  <a:pt x="243" y="79"/>
                </a:moveTo>
                <a:cubicBezTo>
                  <a:pt x="239" y="76"/>
                  <a:pt x="239" y="76"/>
                  <a:pt x="239" y="76"/>
                </a:cubicBezTo>
                <a:cubicBezTo>
                  <a:pt x="237" y="76"/>
                  <a:pt x="236" y="76"/>
                  <a:pt x="234" y="76"/>
                </a:cubicBezTo>
                <a:cubicBezTo>
                  <a:pt x="238" y="77"/>
                  <a:pt x="241" y="78"/>
                  <a:pt x="244" y="80"/>
                </a:cubicBezTo>
                <a:lnTo>
                  <a:pt x="243" y="79"/>
                </a:lnTo>
                <a:close/>
                <a:moveTo>
                  <a:pt x="236" y="75"/>
                </a:moveTo>
                <a:cubicBezTo>
                  <a:pt x="231" y="74"/>
                  <a:pt x="231" y="74"/>
                  <a:pt x="231" y="74"/>
                </a:cubicBezTo>
                <a:cubicBezTo>
                  <a:pt x="234" y="76"/>
                  <a:pt x="234" y="76"/>
                  <a:pt x="234" y="76"/>
                </a:cubicBezTo>
                <a:cubicBezTo>
                  <a:pt x="236" y="76"/>
                  <a:pt x="237" y="76"/>
                  <a:pt x="239" y="76"/>
                </a:cubicBezTo>
                <a:lnTo>
                  <a:pt x="236" y="75"/>
                </a:lnTo>
                <a:close/>
                <a:moveTo>
                  <a:pt x="248" y="96"/>
                </a:moveTo>
                <a:cubicBezTo>
                  <a:pt x="242" y="93"/>
                  <a:pt x="236" y="90"/>
                  <a:pt x="230" y="87"/>
                </a:cubicBezTo>
                <a:cubicBezTo>
                  <a:pt x="231" y="88"/>
                  <a:pt x="233" y="89"/>
                  <a:pt x="234" y="90"/>
                </a:cubicBezTo>
                <a:cubicBezTo>
                  <a:pt x="239" y="92"/>
                  <a:pt x="244" y="95"/>
                  <a:pt x="248" y="97"/>
                </a:cubicBezTo>
                <a:lnTo>
                  <a:pt x="248" y="96"/>
                </a:lnTo>
                <a:close/>
                <a:moveTo>
                  <a:pt x="227" y="86"/>
                </a:moveTo>
                <a:cubicBezTo>
                  <a:pt x="231" y="89"/>
                  <a:pt x="231" y="89"/>
                  <a:pt x="231" y="89"/>
                </a:cubicBezTo>
                <a:cubicBezTo>
                  <a:pt x="234" y="90"/>
                  <a:pt x="234" y="90"/>
                  <a:pt x="234" y="90"/>
                </a:cubicBezTo>
                <a:cubicBezTo>
                  <a:pt x="233" y="89"/>
                  <a:pt x="231" y="88"/>
                  <a:pt x="230" y="87"/>
                </a:cubicBezTo>
                <a:lnTo>
                  <a:pt x="227" y="86"/>
                </a:lnTo>
                <a:close/>
                <a:moveTo>
                  <a:pt x="247" y="93"/>
                </a:moveTo>
                <a:cubicBezTo>
                  <a:pt x="240" y="89"/>
                  <a:pt x="233" y="86"/>
                  <a:pt x="226" y="83"/>
                </a:cubicBezTo>
                <a:cubicBezTo>
                  <a:pt x="226" y="84"/>
                  <a:pt x="227" y="84"/>
                  <a:pt x="227" y="85"/>
                </a:cubicBezTo>
                <a:cubicBezTo>
                  <a:pt x="234" y="88"/>
                  <a:pt x="241" y="91"/>
                  <a:pt x="247" y="94"/>
                </a:cubicBezTo>
                <a:lnTo>
                  <a:pt x="247" y="93"/>
                </a:lnTo>
                <a:close/>
                <a:moveTo>
                  <a:pt x="224" y="82"/>
                </a:moveTo>
                <a:cubicBezTo>
                  <a:pt x="226" y="84"/>
                  <a:pt x="226" y="84"/>
                  <a:pt x="226" y="84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227" y="84"/>
                  <a:pt x="226" y="84"/>
                  <a:pt x="226" y="83"/>
                </a:cubicBezTo>
                <a:lnTo>
                  <a:pt x="224" y="82"/>
                </a:lnTo>
                <a:close/>
                <a:moveTo>
                  <a:pt x="246" y="90"/>
                </a:moveTo>
                <a:cubicBezTo>
                  <a:pt x="239" y="86"/>
                  <a:pt x="231" y="83"/>
                  <a:pt x="223" y="80"/>
                </a:cubicBezTo>
                <a:cubicBezTo>
                  <a:pt x="223" y="80"/>
                  <a:pt x="224" y="81"/>
                  <a:pt x="224" y="81"/>
                </a:cubicBezTo>
                <a:cubicBezTo>
                  <a:pt x="232" y="84"/>
                  <a:pt x="240" y="88"/>
                  <a:pt x="247" y="91"/>
                </a:cubicBezTo>
                <a:lnTo>
                  <a:pt x="246" y="90"/>
                </a:lnTo>
                <a:close/>
                <a:moveTo>
                  <a:pt x="222" y="79"/>
                </a:moveTo>
                <a:cubicBezTo>
                  <a:pt x="223" y="81"/>
                  <a:pt x="223" y="81"/>
                  <a:pt x="223" y="81"/>
                </a:cubicBezTo>
                <a:cubicBezTo>
                  <a:pt x="224" y="81"/>
                  <a:pt x="224" y="81"/>
                  <a:pt x="224" y="81"/>
                </a:cubicBezTo>
                <a:cubicBezTo>
                  <a:pt x="224" y="81"/>
                  <a:pt x="223" y="80"/>
                  <a:pt x="223" y="80"/>
                </a:cubicBezTo>
                <a:lnTo>
                  <a:pt x="222" y="79"/>
                </a:lnTo>
                <a:close/>
                <a:moveTo>
                  <a:pt x="205" y="71"/>
                </a:moveTo>
                <a:cubicBezTo>
                  <a:pt x="209" y="72"/>
                  <a:pt x="209" y="72"/>
                  <a:pt x="209" y="72"/>
                </a:cubicBezTo>
                <a:cubicBezTo>
                  <a:pt x="219" y="68"/>
                  <a:pt x="229" y="65"/>
                  <a:pt x="239" y="62"/>
                </a:cubicBezTo>
                <a:cubicBezTo>
                  <a:pt x="238" y="58"/>
                  <a:pt x="238" y="58"/>
                  <a:pt x="238" y="58"/>
                </a:cubicBezTo>
                <a:cubicBezTo>
                  <a:pt x="230" y="60"/>
                  <a:pt x="222" y="63"/>
                  <a:pt x="214" y="66"/>
                </a:cubicBezTo>
                <a:cubicBezTo>
                  <a:pt x="213" y="69"/>
                  <a:pt x="213" y="69"/>
                  <a:pt x="213" y="69"/>
                </a:cubicBezTo>
                <a:cubicBezTo>
                  <a:pt x="211" y="69"/>
                  <a:pt x="211" y="69"/>
                  <a:pt x="211" y="69"/>
                </a:cubicBezTo>
                <a:cubicBezTo>
                  <a:pt x="213" y="66"/>
                  <a:pt x="213" y="66"/>
                  <a:pt x="213" y="66"/>
                </a:cubicBezTo>
                <a:cubicBezTo>
                  <a:pt x="205" y="69"/>
                  <a:pt x="198" y="72"/>
                  <a:pt x="191" y="76"/>
                </a:cubicBezTo>
                <a:cubicBezTo>
                  <a:pt x="193" y="80"/>
                  <a:pt x="193" y="80"/>
                  <a:pt x="193" y="80"/>
                </a:cubicBezTo>
                <a:cubicBezTo>
                  <a:pt x="197" y="77"/>
                  <a:pt x="202" y="75"/>
                  <a:pt x="207" y="73"/>
                </a:cubicBezTo>
                <a:cubicBezTo>
                  <a:pt x="204" y="72"/>
                  <a:pt x="204" y="72"/>
                  <a:pt x="204" y="72"/>
                </a:cubicBezTo>
                <a:lnTo>
                  <a:pt x="205" y="71"/>
                </a:lnTo>
                <a:close/>
                <a:moveTo>
                  <a:pt x="213" y="69"/>
                </a:moveTo>
                <a:cubicBezTo>
                  <a:pt x="214" y="66"/>
                  <a:pt x="214" y="66"/>
                  <a:pt x="214" y="66"/>
                </a:cubicBezTo>
                <a:cubicBezTo>
                  <a:pt x="213" y="66"/>
                  <a:pt x="213" y="66"/>
                  <a:pt x="213" y="66"/>
                </a:cubicBezTo>
                <a:cubicBezTo>
                  <a:pt x="211" y="69"/>
                  <a:pt x="211" y="69"/>
                  <a:pt x="211" y="69"/>
                </a:cubicBezTo>
                <a:lnTo>
                  <a:pt x="213" y="69"/>
                </a:lnTo>
                <a:close/>
                <a:moveTo>
                  <a:pt x="205" y="71"/>
                </a:moveTo>
                <a:cubicBezTo>
                  <a:pt x="204" y="72"/>
                  <a:pt x="204" y="72"/>
                  <a:pt x="204" y="72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9" y="72"/>
                  <a:pt x="209" y="72"/>
                  <a:pt x="209" y="72"/>
                </a:cubicBezTo>
                <a:lnTo>
                  <a:pt x="205" y="71"/>
                </a:lnTo>
                <a:close/>
                <a:moveTo>
                  <a:pt x="232" y="26"/>
                </a:moveTo>
                <a:cubicBezTo>
                  <a:pt x="235" y="23"/>
                  <a:pt x="239" y="19"/>
                  <a:pt x="242" y="16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48" y="11"/>
                  <a:pt x="250" y="10"/>
                  <a:pt x="253" y="8"/>
                </a:cubicBezTo>
                <a:cubicBezTo>
                  <a:pt x="249" y="12"/>
                  <a:pt x="249" y="12"/>
                  <a:pt x="249" y="12"/>
                </a:cubicBezTo>
                <a:cubicBezTo>
                  <a:pt x="250" y="11"/>
                  <a:pt x="252" y="9"/>
                  <a:pt x="254" y="8"/>
                </a:cubicBezTo>
                <a:cubicBezTo>
                  <a:pt x="256" y="7"/>
                  <a:pt x="256" y="7"/>
                  <a:pt x="256" y="7"/>
                </a:cubicBezTo>
                <a:cubicBezTo>
                  <a:pt x="260" y="4"/>
                  <a:pt x="260" y="4"/>
                  <a:pt x="260" y="4"/>
                </a:cubicBezTo>
                <a:cubicBezTo>
                  <a:pt x="258" y="6"/>
                  <a:pt x="258" y="6"/>
                  <a:pt x="258" y="6"/>
                </a:cubicBezTo>
                <a:cubicBezTo>
                  <a:pt x="259" y="6"/>
                  <a:pt x="261" y="5"/>
                  <a:pt x="262" y="5"/>
                </a:cubicBezTo>
                <a:cubicBezTo>
                  <a:pt x="263" y="4"/>
                  <a:pt x="263" y="4"/>
                  <a:pt x="263" y="4"/>
                </a:cubicBezTo>
                <a:cubicBezTo>
                  <a:pt x="266" y="3"/>
                  <a:pt x="266" y="3"/>
                  <a:pt x="266" y="3"/>
                </a:cubicBezTo>
                <a:cubicBezTo>
                  <a:pt x="265" y="4"/>
                  <a:pt x="265" y="4"/>
                  <a:pt x="265" y="4"/>
                </a:cubicBezTo>
                <a:cubicBezTo>
                  <a:pt x="266" y="4"/>
                  <a:pt x="266" y="3"/>
                  <a:pt x="267" y="3"/>
                </a:cubicBezTo>
                <a:cubicBezTo>
                  <a:pt x="268" y="3"/>
                  <a:pt x="268" y="3"/>
                  <a:pt x="268" y="3"/>
                </a:cubicBezTo>
                <a:cubicBezTo>
                  <a:pt x="269" y="3"/>
                  <a:pt x="269" y="3"/>
                  <a:pt x="269" y="3"/>
                </a:cubicBezTo>
                <a:cubicBezTo>
                  <a:pt x="268" y="4"/>
                  <a:pt x="268" y="4"/>
                  <a:pt x="268" y="4"/>
                </a:cubicBezTo>
                <a:cubicBezTo>
                  <a:pt x="268" y="5"/>
                  <a:pt x="268" y="5"/>
                  <a:pt x="268" y="6"/>
                </a:cubicBezTo>
                <a:cubicBezTo>
                  <a:pt x="269" y="5"/>
                  <a:pt x="269" y="5"/>
                  <a:pt x="269" y="5"/>
                </a:cubicBezTo>
                <a:cubicBezTo>
                  <a:pt x="268" y="8"/>
                  <a:pt x="268" y="8"/>
                  <a:pt x="268" y="8"/>
                </a:cubicBezTo>
                <a:cubicBezTo>
                  <a:pt x="267" y="9"/>
                  <a:pt x="267" y="9"/>
                  <a:pt x="267" y="9"/>
                </a:cubicBezTo>
                <a:cubicBezTo>
                  <a:pt x="266" y="10"/>
                  <a:pt x="266" y="11"/>
                  <a:pt x="265" y="12"/>
                </a:cubicBezTo>
                <a:cubicBezTo>
                  <a:pt x="267" y="10"/>
                  <a:pt x="267" y="10"/>
                  <a:pt x="267" y="10"/>
                </a:cubicBezTo>
                <a:cubicBezTo>
                  <a:pt x="264" y="14"/>
                  <a:pt x="264" y="14"/>
                  <a:pt x="264" y="14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2" y="17"/>
                  <a:pt x="261" y="18"/>
                  <a:pt x="259" y="20"/>
                </a:cubicBezTo>
                <a:cubicBezTo>
                  <a:pt x="262" y="18"/>
                  <a:pt x="262" y="18"/>
                  <a:pt x="262" y="18"/>
                </a:cubicBezTo>
                <a:cubicBezTo>
                  <a:pt x="258" y="23"/>
                  <a:pt x="258" y="23"/>
                  <a:pt x="258" y="23"/>
                </a:cubicBezTo>
                <a:cubicBezTo>
                  <a:pt x="255" y="26"/>
                  <a:pt x="255" y="26"/>
                  <a:pt x="255" y="26"/>
                </a:cubicBezTo>
                <a:cubicBezTo>
                  <a:pt x="252" y="29"/>
                  <a:pt x="249" y="33"/>
                  <a:pt x="247" y="36"/>
                </a:cubicBezTo>
                <a:cubicBezTo>
                  <a:pt x="244" y="39"/>
                  <a:pt x="241" y="42"/>
                  <a:pt x="238" y="44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5" y="47"/>
                  <a:pt x="235" y="47"/>
                  <a:pt x="235" y="47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40" y="45"/>
                  <a:pt x="244" y="41"/>
                  <a:pt x="248" y="37"/>
                </a:cubicBezTo>
                <a:cubicBezTo>
                  <a:pt x="252" y="32"/>
                  <a:pt x="258" y="25"/>
                  <a:pt x="262" y="19"/>
                </a:cubicBezTo>
                <a:cubicBezTo>
                  <a:pt x="267" y="12"/>
                  <a:pt x="271" y="6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69" y="2"/>
                  <a:pt x="269" y="2"/>
                  <a:pt x="269" y="2"/>
                </a:cubicBezTo>
                <a:cubicBezTo>
                  <a:pt x="265" y="1"/>
                  <a:pt x="258" y="4"/>
                  <a:pt x="251" y="9"/>
                </a:cubicBezTo>
                <a:cubicBezTo>
                  <a:pt x="243" y="13"/>
                  <a:pt x="236" y="19"/>
                  <a:pt x="231" y="25"/>
                </a:cubicBezTo>
                <a:cubicBezTo>
                  <a:pt x="230" y="26"/>
                  <a:pt x="230" y="26"/>
                  <a:pt x="230" y="26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1" y="27"/>
                  <a:pt x="232" y="27"/>
                  <a:pt x="232" y="26"/>
                </a:cubicBezTo>
                <a:close/>
                <a:moveTo>
                  <a:pt x="233" y="39"/>
                </a:moveTo>
                <a:cubicBezTo>
                  <a:pt x="243" y="27"/>
                  <a:pt x="255" y="15"/>
                  <a:pt x="268" y="4"/>
                </a:cubicBezTo>
                <a:cubicBezTo>
                  <a:pt x="268" y="4"/>
                  <a:pt x="268" y="3"/>
                  <a:pt x="268" y="3"/>
                </a:cubicBezTo>
                <a:cubicBezTo>
                  <a:pt x="268" y="3"/>
                  <a:pt x="268" y="3"/>
                  <a:pt x="267" y="3"/>
                </a:cubicBezTo>
                <a:cubicBezTo>
                  <a:pt x="267" y="3"/>
                  <a:pt x="267" y="3"/>
                  <a:pt x="267" y="3"/>
                </a:cubicBezTo>
                <a:cubicBezTo>
                  <a:pt x="254" y="14"/>
                  <a:pt x="243" y="26"/>
                  <a:pt x="233" y="38"/>
                </a:cubicBezTo>
                <a:lnTo>
                  <a:pt x="233" y="39"/>
                </a:lnTo>
                <a:close/>
                <a:moveTo>
                  <a:pt x="268" y="3"/>
                </a:moveTo>
                <a:cubicBezTo>
                  <a:pt x="268" y="3"/>
                  <a:pt x="268" y="4"/>
                  <a:pt x="268" y="4"/>
                </a:cubicBezTo>
                <a:cubicBezTo>
                  <a:pt x="269" y="3"/>
                  <a:pt x="269" y="3"/>
                  <a:pt x="269" y="3"/>
                </a:cubicBezTo>
                <a:cubicBezTo>
                  <a:pt x="268" y="3"/>
                  <a:pt x="268" y="3"/>
                  <a:pt x="268" y="3"/>
                </a:cubicBezTo>
                <a:cubicBezTo>
                  <a:pt x="267" y="3"/>
                  <a:pt x="267" y="3"/>
                  <a:pt x="267" y="3"/>
                </a:cubicBezTo>
                <a:cubicBezTo>
                  <a:pt x="267" y="3"/>
                  <a:pt x="267" y="3"/>
                  <a:pt x="267" y="3"/>
                </a:cubicBezTo>
                <a:cubicBezTo>
                  <a:pt x="268" y="3"/>
                  <a:pt x="268" y="3"/>
                  <a:pt x="268" y="3"/>
                </a:cubicBezTo>
                <a:close/>
                <a:moveTo>
                  <a:pt x="234" y="42"/>
                </a:moveTo>
                <a:cubicBezTo>
                  <a:pt x="243" y="30"/>
                  <a:pt x="254" y="19"/>
                  <a:pt x="267" y="9"/>
                </a:cubicBezTo>
                <a:cubicBezTo>
                  <a:pt x="267" y="8"/>
                  <a:pt x="267" y="7"/>
                  <a:pt x="268" y="6"/>
                </a:cubicBezTo>
                <a:cubicBezTo>
                  <a:pt x="255" y="17"/>
                  <a:pt x="244" y="29"/>
                  <a:pt x="234" y="41"/>
                </a:cubicBezTo>
                <a:lnTo>
                  <a:pt x="234" y="42"/>
                </a:lnTo>
                <a:close/>
                <a:moveTo>
                  <a:pt x="268" y="8"/>
                </a:moveTo>
                <a:cubicBezTo>
                  <a:pt x="269" y="5"/>
                  <a:pt x="269" y="5"/>
                  <a:pt x="269" y="5"/>
                </a:cubicBezTo>
                <a:cubicBezTo>
                  <a:pt x="268" y="6"/>
                  <a:pt x="268" y="6"/>
                  <a:pt x="268" y="6"/>
                </a:cubicBezTo>
                <a:cubicBezTo>
                  <a:pt x="267" y="7"/>
                  <a:pt x="267" y="8"/>
                  <a:pt x="267" y="9"/>
                </a:cubicBezTo>
                <a:lnTo>
                  <a:pt x="268" y="8"/>
                </a:lnTo>
                <a:close/>
                <a:moveTo>
                  <a:pt x="235" y="45"/>
                </a:moveTo>
                <a:cubicBezTo>
                  <a:pt x="243" y="35"/>
                  <a:pt x="252" y="25"/>
                  <a:pt x="263" y="15"/>
                </a:cubicBezTo>
                <a:cubicBezTo>
                  <a:pt x="264" y="14"/>
                  <a:pt x="264" y="13"/>
                  <a:pt x="265" y="12"/>
                </a:cubicBezTo>
                <a:cubicBezTo>
                  <a:pt x="254" y="22"/>
                  <a:pt x="243" y="32"/>
                  <a:pt x="234" y="44"/>
                </a:cubicBezTo>
                <a:lnTo>
                  <a:pt x="235" y="45"/>
                </a:lnTo>
                <a:close/>
                <a:moveTo>
                  <a:pt x="264" y="14"/>
                </a:moveTo>
                <a:cubicBezTo>
                  <a:pt x="267" y="10"/>
                  <a:pt x="267" y="10"/>
                  <a:pt x="267" y="10"/>
                </a:cubicBezTo>
                <a:cubicBezTo>
                  <a:pt x="265" y="12"/>
                  <a:pt x="265" y="12"/>
                  <a:pt x="265" y="12"/>
                </a:cubicBezTo>
                <a:cubicBezTo>
                  <a:pt x="264" y="13"/>
                  <a:pt x="264" y="14"/>
                  <a:pt x="263" y="15"/>
                </a:cubicBezTo>
                <a:lnTo>
                  <a:pt x="264" y="14"/>
                </a:lnTo>
                <a:close/>
                <a:moveTo>
                  <a:pt x="235" y="47"/>
                </a:moveTo>
                <a:cubicBezTo>
                  <a:pt x="236" y="46"/>
                  <a:pt x="237" y="45"/>
                  <a:pt x="238" y="44"/>
                </a:cubicBezTo>
                <a:cubicBezTo>
                  <a:pt x="244" y="38"/>
                  <a:pt x="249" y="32"/>
                  <a:pt x="255" y="26"/>
                </a:cubicBezTo>
                <a:cubicBezTo>
                  <a:pt x="257" y="24"/>
                  <a:pt x="258" y="22"/>
                  <a:pt x="259" y="20"/>
                </a:cubicBezTo>
                <a:cubicBezTo>
                  <a:pt x="250" y="28"/>
                  <a:pt x="242" y="37"/>
                  <a:pt x="235" y="46"/>
                </a:cubicBezTo>
                <a:lnTo>
                  <a:pt x="235" y="47"/>
                </a:lnTo>
                <a:close/>
                <a:moveTo>
                  <a:pt x="258" y="23"/>
                </a:moveTo>
                <a:cubicBezTo>
                  <a:pt x="262" y="18"/>
                  <a:pt x="262" y="18"/>
                  <a:pt x="262" y="18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8" y="22"/>
                  <a:pt x="257" y="24"/>
                  <a:pt x="255" y="26"/>
                </a:cubicBezTo>
                <a:lnTo>
                  <a:pt x="258" y="23"/>
                </a:lnTo>
                <a:close/>
                <a:moveTo>
                  <a:pt x="235" y="47"/>
                </a:moveTo>
                <a:cubicBezTo>
                  <a:pt x="236" y="47"/>
                  <a:pt x="236" y="47"/>
                  <a:pt x="236" y="47"/>
                </a:cubicBezTo>
                <a:cubicBezTo>
                  <a:pt x="238" y="44"/>
                  <a:pt x="238" y="44"/>
                  <a:pt x="238" y="44"/>
                </a:cubicBezTo>
                <a:cubicBezTo>
                  <a:pt x="237" y="45"/>
                  <a:pt x="236" y="46"/>
                  <a:pt x="235" y="47"/>
                </a:cubicBezTo>
                <a:close/>
                <a:moveTo>
                  <a:pt x="231" y="31"/>
                </a:moveTo>
                <a:cubicBezTo>
                  <a:pt x="236" y="24"/>
                  <a:pt x="242" y="18"/>
                  <a:pt x="249" y="12"/>
                </a:cubicBezTo>
                <a:cubicBezTo>
                  <a:pt x="246" y="13"/>
                  <a:pt x="244" y="15"/>
                  <a:pt x="242" y="16"/>
                </a:cubicBezTo>
                <a:cubicBezTo>
                  <a:pt x="238" y="21"/>
                  <a:pt x="234" y="25"/>
                  <a:pt x="231" y="29"/>
                </a:cubicBezTo>
                <a:lnTo>
                  <a:pt x="231" y="31"/>
                </a:lnTo>
                <a:close/>
                <a:moveTo>
                  <a:pt x="253" y="8"/>
                </a:moveTo>
                <a:cubicBezTo>
                  <a:pt x="250" y="10"/>
                  <a:pt x="248" y="11"/>
                  <a:pt x="245" y="13"/>
                </a:cubicBezTo>
                <a:cubicBezTo>
                  <a:pt x="242" y="16"/>
                  <a:pt x="242" y="16"/>
                  <a:pt x="242" y="16"/>
                </a:cubicBezTo>
                <a:cubicBezTo>
                  <a:pt x="244" y="15"/>
                  <a:pt x="246" y="13"/>
                  <a:pt x="249" y="12"/>
                </a:cubicBezTo>
                <a:lnTo>
                  <a:pt x="253" y="8"/>
                </a:lnTo>
                <a:close/>
                <a:moveTo>
                  <a:pt x="232" y="33"/>
                </a:moveTo>
                <a:cubicBezTo>
                  <a:pt x="240" y="24"/>
                  <a:pt x="248" y="15"/>
                  <a:pt x="258" y="6"/>
                </a:cubicBezTo>
                <a:cubicBezTo>
                  <a:pt x="257" y="7"/>
                  <a:pt x="255" y="8"/>
                  <a:pt x="254" y="8"/>
                </a:cubicBezTo>
                <a:cubicBezTo>
                  <a:pt x="246" y="16"/>
                  <a:pt x="238" y="24"/>
                  <a:pt x="231" y="32"/>
                </a:cubicBezTo>
                <a:lnTo>
                  <a:pt x="232" y="33"/>
                </a:lnTo>
                <a:close/>
                <a:moveTo>
                  <a:pt x="260" y="4"/>
                </a:moveTo>
                <a:cubicBezTo>
                  <a:pt x="256" y="7"/>
                  <a:pt x="256" y="7"/>
                  <a:pt x="256" y="7"/>
                </a:cubicBezTo>
                <a:cubicBezTo>
                  <a:pt x="254" y="8"/>
                  <a:pt x="254" y="8"/>
                  <a:pt x="254" y="8"/>
                </a:cubicBezTo>
                <a:cubicBezTo>
                  <a:pt x="255" y="8"/>
                  <a:pt x="257" y="7"/>
                  <a:pt x="258" y="6"/>
                </a:cubicBezTo>
                <a:lnTo>
                  <a:pt x="260" y="4"/>
                </a:lnTo>
                <a:close/>
                <a:moveTo>
                  <a:pt x="233" y="36"/>
                </a:moveTo>
                <a:cubicBezTo>
                  <a:pt x="242" y="25"/>
                  <a:pt x="253" y="14"/>
                  <a:pt x="265" y="4"/>
                </a:cubicBezTo>
                <a:cubicBezTo>
                  <a:pt x="264" y="4"/>
                  <a:pt x="263" y="4"/>
                  <a:pt x="262" y="5"/>
                </a:cubicBezTo>
                <a:cubicBezTo>
                  <a:pt x="251" y="14"/>
                  <a:pt x="241" y="24"/>
                  <a:pt x="232" y="35"/>
                </a:cubicBezTo>
                <a:lnTo>
                  <a:pt x="233" y="36"/>
                </a:lnTo>
                <a:close/>
                <a:moveTo>
                  <a:pt x="266" y="3"/>
                </a:moveTo>
                <a:cubicBezTo>
                  <a:pt x="263" y="4"/>
                  <a:pt x="263" y="4"/>
                  <a:pt x="263" y="4"/>
                </a:cubicBezTo>
                <a:cubicBezTo>
                  <a:pt x="262" y="5"/>
                  <a:pt x="262" y="5"/>
                  <a:pt x="262" y="5"/>
                </a:cubicBezTo>
                <a:cubicBezTo>
                  <a:pt x="263" y="4"/>
                  <a:pt x="264" y="4"/>
                  <a:pt x="265" y="4"/>
                </a:cubicBezTo>
                <a:lnTo>
                  <a:pt x="266" y="3"/>
                </a:lnTo>
                <a:close/>
                <a:moveTo>
                  <a:pt x="249" y="80"/>
                </a:moveTo>
                <a:cubicBezTo>
                  <a:pt x="252" y="82"/>
                  <a:pt x="255" y="84"/>
                  <a:pt x="258" y="87"/>
                </a:cubicBezTo>
                <a:cubicBezTo>
                  <a:pt x="262" y="89"/>
                  <a:pt x="262" y="89"/>
                  <a:pt x="262" y="89"/>
                </a:cubicBezTo>
                <a:cubicBezTo>
                  <a:pt x="266" y="93"/>
                  <a:pt x="266" y="93"/>
                  <a:pt x="266" y="93"/>
                </a:cubicBezTo>
                <a:cubicBezTo>
                  <a:pt x="263" y="91"/>
                  <a:pt x="263" y="91"/>
                  <a:pt x="263" y="91"/>
                </a:cubicBezTo>
                <a:cubicBezTo>
                  <a:pt x="264" y="92"/>
                  <a:pt x="266" y="93"/>
                  <a:pt x="267" y="95"/>
                </a:cubicBezTo>
                <a:cubicBezTo>
                  <a:pt x="268" y="96"/>
                  <a:pt x="268" y="96"/>
                  <a:pt x="268" y="96"/>
                </a:cubicBezTo>
                <a:cubicBezTo>
                  <a:pt x="271" y="99"/>
                  <a:pt x="271" y="99"/>
                  <a:pt x="271" y="99"/>
                </a:cubicBezTo>
                <a:cubicBezTo>
                  <a:pt x="269" y="98"/>
                  <a:pt x="269" y="98"/>
                  <a:pt x="269" y="98"/>
                </a:cubicBezTo>
                <a:cubicBezTo>
                  <a:pt x="270" y="98"/>
                  <a:pt x="270" y="99"/>
                  <a:pt x="271" y="100"/>
                </a:cubicBezTo>
                <a:cubicBezTo>
                  <a:pt x="272" y="101"/>
                  <a:pt x="272" y="101"/>
                  <a:pt x="272" y="101"/>
                </a:cubicBezTo>
                <a:cubicBezTo>
                  <a:pt x="273" y="103"/>
                  <a:pt x="273" y="103"/>
                  <a:pt x="273" y="103"/>
                </a:cubicBezTo>
                <a:cubicBezTo>
                  <a:pt x="272" y="102"/>
                  <a:pt x="272" y="102"/>
                  <a:pt x="272" y="102"/>
                </a:cubicBezTo>
                <a:cubicBezTo>
                  <a:pt x="272" y="103"/>
                  <a:pt x="273" y="104"/>
                  <a:pt x="273" y="104"/>
                </a:cubicBezTo>
                <a:cubicBezTo>
                  <a:pt x="274" y="105"/>
                  <a:pt x="274" y="105"/>
                  <a:pt x="274" y="105"/>
                </a:cubicBezTo>
                <a:cubicBezTo>
                  <a:pt x="273" y="106"/>
                  <a:pt x="273" y="106"/>
                  <a:pt x="273" y="106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72" y="105"/>
                  <a:pt x="271" y="105"/>
                  <a:pt x="271" y="105"/>
                </a:cubicBezTo>
                <a:cubicBezTo>
                  <a:pt x="272" y="106"/>
                  <a:pt x="272" y="106"/>
                  <a:pt x="272" y="106"/>
                </a:cubicBezTo>
                <a:cubicBezTo>
                  <a:pt x="270" y="106"/>
                  <a:pt x="270" y="106"/>
                  <a:pt x="270" y="106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68" y="105"/>
                  <a:pt x="267" y="105"/>
                  <a:pt x="266" y="104"/>
                </a:cubicBezTo>
                <a:cubicBezTo>
                  <a:pt x="268" y="106"/>
                  <a:pt x="268" y="106"/>
                  <a:pt x="268" y="106"/>
                </a:cubicBezTo>
                <a:cubicBezTo>
                  <a:pt x="264" y="105"/>
                  <a:pt x="264" y="105"/>
                  <a:pt x="264" y="105"/>
                </a:cubicBezTo>
                <a:cubicBezTo>
                  <a:pt x="263" y="104"/>
                  <a:pt x="263" y="104"/>
                  <a:pt x="263" y="104"/>
                </a:cubicBezTo>
                <a:cubicBezTo>
                  <a:pt x="261" y="103"/>
                  <a:pt x="260" y="103"/>
                  <a:pt x="258" y="102"/>
                </a:cubicBezTo>
                <a:cubicBezTo>
                  <a:pt x="262" y="105"/>
                  <a:pt x="262" y="105"/>
                  <a:pt x="262" y="105"/>
                </a:cubicBezTo>
                <a:cubicBezTo>
                  <a:pt x="260" y="104"/>
                  <a:pt x="258" y="103"/>
                  <a:pt x="256" y="102"/>
                </a:cubicBezTo>
                <a:cubicBezTo>
                  <a:pt x="253" y="100"/>
                  <a:pt x="253" y="100"/>
                  <a:pt x="253" y="100"/>
                </a:cubicBezTo>
                <a:cubicBezTo>
                  <a:pt x="248" y="98"/>
                  <a:pt x="248" y="98"/>
                  <a:pt x="248" y="98"/>
                </a:cubicBezTo>
                <a:cubicBezTo>
                  <a:pt x="249" y="100"/>
                  <a:pt x="249" y="100"/>
                  <a:pt x="249" y="100"/>
                </a:cubicBezTo>
                <a:cubicBezTo>
                  <a:pt x="258" y="104"/>
                  <a:pt x="268" y="107"/>
                  <a:pt x="273" y="107"/>
                </a:cubicBezTo>
                <a:cubicBezTo>
                  <a:pt x="273" y="107"/>
                  <a:pt x="274" y="107"/>
                  <a:pt x="274" y="106"/>
                </a:cubicBezTo>
                <a:cubicBezTo>
                  <a:pt x="275" y="106"/>
                  <a:pt x="275" y="106"/>
                  <a:pt x="275" y="106"/>
                </a:cubicBezTo>
                <a:cubicBezTo>
                  <a:pt x="275" y="106"/>
                  <a:pt x="275" y="106"/>
                  <a:pt x="275" y="106"/>
                </a:cubicBezTo>
                <a:cubicBezTo>
                  <a:pt x="274" y="102"/>
                  <a:pt x="271" y="97"/>
                  <a:pt x="266" y="92"/>
                </a:cubicBezTo>
                <a:cubicBezTo>
                  <a:pt x="261" y="86"/>
                  <a:pt x="255" y="82"/>
                  <a:pt x="249" y="79"/>
                </a:cubicBezTo>
                <a:cubicBezTo>
                  <a:pt x="247" y="78"/>
                  <a:pt x="245" y="77"/>
                  <a:pt x="243" y="76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45" y="79"/>
                  <a:pt x="247" y="79"/>
                  <a:pt x="249" y="80"/>
                </a:cubicBezTo>
                <a:close/>
                <a:moveTo>
                  <a:pt x="246" y="89"/>
                </a:moveTo>
                <a:cubicBezTo>
                  <a:pt x="256" y="94"/>
                  <a:pt x="264" y="99"/>
                  <a:pt x="273" y="105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73" y="105"/>
                  <a:pt x="273" y="105"/>
                  <a:pt x="273" y="104"/>
                </a:cubicBezTo>
                <a:cubicBezTo>
                  <a:pt x="265" y="98"/>
                  <a:pt x="255" y="92"/>
                  <a:pt x="246" y="87"/>
                </a:cubicBezTo>
                <a:lnTo>
                  <a:pt x="246" y="89"/>
                </a:lnTo>
                <a:close/>
                <a:moveTo>
                  <a:pt x="273" y="105"/>
                </a:moveTo>
                <a:cubicBezTo>
                  <a:pt x="273" y="105"/>
                  <a:pt x="273" y="105"/>
                  <a:pt x="273" y="105"/>
                </a:cubicBezTo>
                <a:cubicBezTo>
                  <a:pt x="273" y="106"/>
                  <a:pt x="273" y="106"/>
                  <a:pt x="273" y="106"/>
                </a:cubicBezTo>
                <a:cubicBezTo>
                  <a:pt x="274" y="105"/>
                  <a:pt x="274" y="105"/>
                  <a:pt x="274" y="105"/>
                </a:cubicBezTo>
                <a:cubicBezTo>
                  <a:pt x="273" y="104"/>
                  <a:pt x="273" y="104"/>
                  <a:pt x="273" y="104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73" y="105"/>
                  <a:pt x="273" y="105"/>
                  <a:pt x="273" y="105"/>
                </a:cubicBezTo>
                <a:close/>
                <a:moveTo>
                  <a:pt x="245" y="86"/>
                </a:moveTo>
                <a:cubicBezTo>
                  <a:pt x="255" y="91"/>
                  <a:pt x="264" y="96"/>
                  <a:pt x="272" y="102"/>
                </a:cubicBezTo>
                <a:cubicBezTo>
                  <a:pt x="272" y="102"/>
                  <a:pt x="271" y="101"/>
                  <a:pt x="271" y="100"/>
                </a:cubicBezTo>
                <a:cubicBezTo>
                  <a:pt x="263" y="94"/>
                  <a:pt x="254" y="89"/>
                  <a:pt x="245" y="84"/>
                </a:cubicBezTo>
                <a:lnTo>
                  <a:pt x="245" y="86"/>
                </a:lnTo>
                <a:close/>
                <a:moveTo>
                  <a:pt x="273" y="103"/>
                </a:moveTo>
                <a:cubicBezTo>
                  <a:pt x="272" y="101"/>
                  <a:pt x="272" y="101"/>
                  <a:pt x="272" y="101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71" y="101"/>
                  <a:pt x="272" y="102"/>
                  <a:pt x="272" y="102"/>
                </a:cubicBezTo>
                <a:lnTo>
                  <a:pt x="273" y="103"/>
                </a:lnTo>
                <a:close/>
                <a:moveTo>
                  <a:pt x="245" y="83"/>
                </a:moveTo>
                <a:cubicBezTo>
                  <a:pt x="253" y="87"/>
                  <a:pt x="261" y="92"/>
                  <a:pt x="269" y="98"/>
                </a:cubicBezTo>
                <a:cubicBezTo>
                  <a:pt x="268" y="97"/>
                  <a:pt x="268" y="96"/>
                  <a:pt x="267" y="95"/>
                </a:cubicBezTo>
                <a:cubicBezTo>
                  <a:pt x="260" y="90"/>
                  <a:pt x="252" y="86"/>
                  <a:pt x="244" y="81"/>
                </a:cubicBezTo>
                <a:lnTo>
                  <a:pt x="245" y="83"/>
                </a:lnTo>
                <a:close/>
                <a:moveTo>
                  <a:pt x="271" y="99"/>
                </a:moveTo>
                <a:cubicBezTo>
                  <a:pt x="268" y="96"/>
                  <a:pt x="268" y="96"/>
                  <a:pt x="268" y="96"/>
                </a:cubicBezTo>
                <a:cubicBezTo>
                  <a:pt x="267" y="95"/>
                  <a:pt x="267" y="95"/>
                  <a:pt x="267" y="95"/>
                </a:cubicBezTo>
                <a:cubicBezTo>
                  <a:pt x="268" y="96"/>
                  <a:pt x="268" y="97"/>
                  <a:pt x="269" y="98"/>
                </a:cubicBezTo>
                <a:lnTo>
                  <a:pt x="271" y="99"/>
                </a:lnTo>
                <a:close/>
                <a:moveTo>
                  <a:pt x="244" y="80"/>
                </a:moveTo>
                <a:cubicBezTo>
                  <a:pt x="251" y="83"/>
                  <a:pt x="257" y="87"/>
                  <a:pt x="263" y="91"/>
                </a:cubicBezTo>
                <a:cubicBezTo>
                  <a:pt x="262" y="90"/>
                  <a:pt x="260" y="88"/>
                  <a:pt x="258" y="87"/>
                </a:cubicBezTo>
                <a:cubicBezTo>
                  <a:pt x="254" y="84"/>
                  <a:pt x="249" y="81"/>
                  <a:pt x="243" y="79"/>
                </a:cubicBezTo>
                <a:lnTo>
                  <a:pt x="244" y="80"/>
                </a:lnTo>
                <a:close/>
                <a:moveTo>
                  <a:pt x="266" y="93"/>
                </a:moveTo>
                <a:cubicBezTo>
                  <a:pt x="262" y="89"/>
                  <a:pt x="262" y="89"/>
                  <a:pt x="262" y="89"/>
                </a:cubicBezTo>
                <a:cubicBezTo>
                  <a:pt x="258" y="87"/>
                  <a:pt x="258" y="87"/>
                  <a:pt x="258" y="87"/>
                </a:cubicBezTo>
                <a:cubicBezTo>
                  <a:pt x="260" y="88"/>
                  <a:pt x="262" y="90"/>
                  <a:pt x="263" y="91"/>
                </a:cubicBezTo>
                <a:lnTo>
                  <a:pt x="266" y="93"/>
                </a:lnTo>
                <a:close/>
                <a:moveTo>
                  <a:pt x="248" y="97"/>
                </a:moveTo>
                <a:cubicBezTo>
                  <a:pt x="253" y="100"/>
                  <a:pt x="253" y="100"/>
                  <a:pt x="253" y="100"/>
                </a:cubicBezTo>
                <a:cubicBezTo>
                  <a:pt x="255" y="101"/>
                  <a:pt x="257" y="101"/>
                  <a:pt x="258" y="102"/>
                </a:cubicBezTo>
                <a:cubicBezTo>
                  <a:pt x="255" y="100"/>
                  <a:pt x="251" y="98"/>
                  <a:pt x="248" y="96"/>
                </a:cubicBezTo>
                <a:lnTo>
                  <a:pt x="248" y="97"/>
                </a:lnTo>
                <a:close/>
                <a:moveTo>
                  <a:pt x="256" y="102"/>
                </a:moveTo>
                <a:cubicBezTo>
                  <a:pt x="258" y="103"/>
                  <a:pt x="260" y="104"/>
                  <a:pt x="262" y="105"/>
                </a:cubicBezTo>
                <a:cubicBezTo>
                  <a:pt x="258" y="102"/>
                  <a:pt x="258" y="102"/>
                  <a:pt x="258" y="102"/>
                </a:cubicBezTo>
                <a:cubicBezTo>
                  <a:pt x="257" y="101"/>
                  <a:pt x="255" y="101"/>
                  <a:pt x="253" y="100"/>
                </a:cubicBezTo>
                <a:lnTo>
                  <a:pt x="256" y="102"/>
                </a:lnTo>
                <a:close/>
                <a:moveTo>
                  <a:pt x="247" y="94"/>
                </a:moveTo>
                <a:cubicBezTo>
                  <a:pt x="253" y="97"/>
                  <a:pt x="258" y="100"/>
                  <a:pt x="263" y="104"/>
                </a:cubicBezTo>
                <a:cubicBezTo>
                  <a:pt x="264" y="104"/>
                  <a:pt x="265" y="104"/>
                  <a:pt x="266" y="104"/>
                </a:cubicBezTo>
                <a:cubicBezTo>
                  <a:pt x="260" y="100"/>
                  <a:pt x="254" y="96"/>
                  <a:pt x="247" y="93"/>
                </a:cubicBezTo>
                <a:lnTo>
                  <a:pt x="247" y="94"/>
                </a:lnTo>
                <a:close/>
                <a:moveTo>
                  <a:pt x="264" y="105"/>
                </a:moveTo>
                <a:cubicBezTo>
                  <a:pt x="268" y="106"/>
                  <a:pt x="268" y="106"/>
                  <a:pt x="268" y="106"/>
                </a:cubicBezTo>
                <a:cubicBezTo>
                  <a:pt x="266" y="104"/>
                  <a:pt x="266" y="104"/>
                  <a:pt x="266" y="104"/>
                </a:cubicBezTo>
                <a:cubicBezTo>
                  <a:pt x="265" y="104"/>
                  <a:pt x="264" y="104"/>
                  <a:pt x="263" y="104"/>
                </a:cubicBezTo>
                <a:lnTo>
                  <a:pt x="264" y="105"/>
                </a:lnTo>
                <a:close/>
                <a:moveTo>
                  <a:pt x="247" y="91"/>
                </a:moveTo>
                <a:cubicBezTo>
                  <a:pt x="255" y="96"/>
                  <a:pt x="262" y="100"/>
                  <a:pt x="269" y="105"/>
                </a:cubicBezTo>
                <a:cubicBezTo>
                  <a:pt x="269" y="105"/>
                  <a:pt x="270" y="105"/>
                  <a:pt x="271" y="105"/>
                </a:cubicBezTo>
                <a:cubicBezTo>
                  <a:pt x="263" y="100"/>
                  <a:pt x="255" y="95"/>
                  <a:pt x="246" y="90"/>
                </a:cubicBezTo>
                <a:lnTo>
                  <a:pt x="247" y="91"/>
                </a:lnTo>
                <a:close/>
                <a:moveTo>
                  <a:pt x="270" y="106"/>
                </a:moveTo>
                <a:cubicBezTo>
                  <a:pt x="272" y="106"/>
                  <a:pt x="272" y="106"/>
                  <a:pt x="272" y="106"/>
                </a:cubicBezTo>
                <a:cubicBezTo>
                  <a:pt x="271" y="105"/>
                  <a:pt x="271" y="105"/>
                  <a:pt x="271" y="105"/>
                </a:cubicBezTo>
                <a:cubicBezTo>
                  <a:pt x="270" y="105"/>
                  <a:pt x="269" y="105"/>
                  <a:pt x="269" y="105"/>
                </a:cubicBezTo>
                <a:lnTo>
                  <a:pt x="270" y="106"/>
                </a:lnTo>
                <a:close/>
                <a:moveTo>
                  <a:pt x="273" y="40"/>
                </a:moveTo>
                <a:cubicBezTo>
                  <a:pt x="272" y="41"/>
                  <a:pt x="272" y="41"/>
                  <a:pt x="272" y="41"/>
                </a:cubicBezTo>
                <a:cubicBezTo>
                  <a:pt x="273" y="39"/>
                  <a:pt x="273" y="39"/>
                  <a:pt x="273" y="39"/>
                </a:cubicBezTo>
                <a:cubicBezTo>
                  <a:pt x="274" y="38"/>
                  <a:pt x="274" y="38"/>
                  <a:pt x="274" y="38"/>
                </a:cubicBezTo>
                <a:cubicBezTo>
                  <a:pt x="274" y="37"/>
                  <a:pt x="274" y="37"/>
                  <a:pt x="274" y="36"/>
                </a:cubicBezTo>
                <a:cubicBezTo>
                  <a:pt x="273" y="37"/>
                  <a:pt x="273" y="37"/>
                  <a:pt x="273" y="37"/>
                </a:cubicBezTo>
                <a:cubicBezTo>
                  <a:pt x="274" y="34"/>
                  <a:pt x="274" y="34"/>
                  <a:pt x="274" y="34"/>
                </a:cubicBezTo>
                <a:cubicBezTo>
                  <a:pt x="275" y="33"/>
                  <a:pt x="275" y="33"/>
                  <a:pt x="275" y="33"/>
                </a:cubicBezTo>
                <a:cubicBezTo>
                  <a:pt x="276" y="32"/>
                  <a:pt x="277" y="31"/>
                  <a:pt x="277" y="30"/>
                </a:cubicBezTo>
                <a:cubicBezTo>
                  <a:pt x="275" y="32"/>
                  <a:pt x="275" y="32"/>
                  <a:pt x="275" y="32"/>
                </a:cubicBezTo>
                <a:cubicBezTo>
                  <a:pt x="278" y="28"/>
                  <a:pt x="278" y="28"/>
                  <a:pt x="278" y="28"/>
                </a:cubicBezTo>
                <a:cubicBezTo>
                  <a:pt x="281" y="26"/>
                  <a:pt x="281" y="26"/>
                  <a:pt x="281" y="26"/>
                </a:cubicBezTo>
                <a:cubicBezTo>
                  <a:pt x="282" y="24"/>
                  <a:pt x="284" y="22"/>
                  <a:pt x="287" y="20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6" y="27"/>
                  <a:pt x="271" y="36"/>
                  <a:pt x="272" y="43"/>
                </a:cubicBezTo>
                <a:cubicBezTo>
                  <a:pt x="273" y="41"/>
                  <a:pt x="273" y="41"/>
                  <a:pt x="273" y="41"/>
                </a:cubicBezTo>
                <a:cubicBezTo>
                  <a:pt x="273" y="41"/>
                  <a:pt x="273" y="40"/>
                  <a:pt x="273" y="40"/>
                </a:cubicBezTo>
                <a:close/>
                <a:moveTo>
                  <a:pt x="284" y="41"/>
                </a:moveTo>
                <a:cubicBezTo>
                  <a:pt x="287" y="39"/>
                  <a:pt x="287" y="39"/>
                  <a:pt x="287" y="39"/>
                </a:cubicBezTo>
                <a:cubicBezTo>
                  <a:pt x="285" y="40"/>
                  <a:pt x="284" y="40"/>
                  <a:pt x="283" y="41"/>
                </a:cubicBezTo>
                <a:cubicBezTo>
                  <a:pt x="282" y="42"/>
                  <a:pt x="282" y="42"/>
                  <a:pt x="282" y="42"/>
                </a:cubicBezTo>
                <a:cubicBezTo>
                  <a:pt x="279" y="43"/>
                  <a:pt x="279" y="43"/>
                  <a:pt x="279" y="43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80" y="42"/>
                  <a:pt x="279" y="42"/>
                  <a:pt x="278" y="42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5" y="43"/>
                  <a:pt x="275" y="43"/>
                  <a:pt x="275" y="43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5" y="42"/>
                  <a:pt x="275" y="42"/>
                  <a:pt x="274" y="42"/>
                </a:cubicBezTo>
                <a:cubicBezTo>
                  <a:pt x="273" y="44"/>
                  <a:pt x="273" y="44"/>
                  <a:pt x="273" y="44"/>
                </a:cubicBezTo>
                <a:cubicBezTo>
                  <a:pt x="274" y="44"/>
                  <a:pt x="275" y="44"/>
                  <a:pt x="277" y="44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80" y="43"/>
                  <a:pt x="284" y="42"/>
                  <a:pt x="288" y="40"/>
                </a:cubicBezTo>
                <a:cubicBezTo>
                  <a:pt x="288" y="40"/>
                  <a:pt x="288" y="40"/>
                  <a:pt x="288" y="40"/>
                </a:cubicBezTo>
                <a:lnTo>
                  <a:pt x="284" y="41"/>
                </a:lnTo>
                <a:close/>
                <a:moveTo>
                  <a:pt x="273" y="44"/>
                </a:moveTo>
                <a:cubicBezTo>
                  <a:pt x="273" y="44"/>
                  <a:pt x="273" y="44"/>
                  <a:pt x="273" y="44"/>
                </a:cubicBezTo>
                <a:cubicBezTo>
                  <a:pt x="272" y="43"/>
                  <a:pt x="272" y="43"/>
                  <a:pt x="272" y="43"/>
                </a:cubicBezTo>
                <a:cubicBezTo>
                  <a:pt x="272" y="43"/>
                  <a:pt x="272" y="43"/>
                  <a:pt x="272" y="43"/>
                </a:cubicBezTo>
                <a:cubicBezTo>
                  <a:pt x="272" y="43"/>
                  <a:pt x="272" y="43"/>
                  <a:pt x="272" y="43"/>
                </a:cubicBezTo>
                <a:cubicBezTo>
                  <a:pt x="268" y="46"/>
                  <a:pt x="265" y="50"/>
                  <a:pt x="262" y="53"/>
                </a:cubicBezTo>
                <a:cubicBezTo>
                  <a:pt x="263" y="53"/>
                  <a:pt x="263" y="53"/>
                  <a:pt x="263" y="53"/>
                </a:cubicBezTo>
                <a:cubicBezTo>
                  <a:pt x="266" y="50"/>
                  <a:pt x="270" y="47"/>
                  <a:pt x="273" y="44"/>
                </a:cubicBezTo>
                <a:close/>
                <a:moveTo>
                  <a:pt x="287" y="30"/>
                </a:moveTo>
                <a:cubicBezTo>
                  <a:pt x="282" y="33"/>
                  <a:pt x="278" y="37"/>
                  <a:pt x="273" y="41"/>
                </a:cubicBezTo>
                <a:cubicBezTo>
                  <a:pt x="274" y="42"/>
                  <a:pt x="273" y="42"/>
                  <a:pt x="274" y="42"/>
                </a:cubicBezTo>
                <a:cubicBezTo>
                  <a:pt x="274" y="42"/>
                  <a:pt x="274" y="42"/>
                  <a:pt x="274" y="42"/>
                </a:cubicBezTo>
                <a:cubicBezTo>
                  <a:pt x="278" y="38"/>
                  <a:pt x="283" y="35"/>
                  <a:pt x="287" y="31"/>
                </a:cubicBezTo>
                <a:lnTo>
                  <a:pt x="287" y="30"/>
                </a:lnTo>
                <a:close/>
                <a:moveTo>
                  <a:pt x="272" y="43"/>
                </a:moveTo>
                <a:cubicBezTo>
                  <a:pt x="273" y="44"/>
                  <a:pt x="273" y="44"/>
                  <a:pt x="273" y="44"/>
                </a:cubicBezTo>
                <a:cubicBezTo>
                  <a:pt x="273" y="44"/>
                  <a:pt x="273" y="44"/>
                  <a:pt x="273" y="44"/>
                </a:cubicBezTo>
                <a:cubicBezTo>
                  <a:pt x="274" y="42"/>
                  <a:pt x="274" y="42"/>
                  <a:pt x="274" y="42"/>
                </a:cubicBezTo>
                <a:cubicBezTo>
                  <a:pt x="274" y="42"/>
                  <a:pt x="274" y="42"/>
                  <a:pt x="274" y="42"/>
                </a:cubicBezTo>
                <a:cubicBezTo>
                  <a:pt x="273" y="42"/>
                  <a:pt x="274" y="42"/>
                  <a:pt x="273" y="41"/>
                </a:cubicBezTo>
                <a:cubicBezTo>
                  <a:pt x="272" y="43"/>
                  <a:pt x="272" y="43"/>
                  <a:pt x="272" y="43"/>
                </a:cubicBezTo>
                <a:cubicBezTo>
                  <a:pt x="272" y="43"/>
                  <a:pt x="272" y="43"/>
                  <a:pt x="272" y="43"/>
                </a:cubicBezTo>
                <a:close/>
                <a:moveTo>
                  <a:pt x="287" y="33"/>
                </a:moveTo>
                <a:cubicBezTo>
                  <a:pt x="283" y="36"/>
                  <a:pt x="280" y="39"/>
                  <a:pt x="276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7" y="42"/>
                  <a:pt x="278" y="42"/>
                  <a:pt x="278" y="42"/>
                </a:cubicBezTo>
                <a:cubicBezTo>
                  <a:pt x="281" y="39"/>
                  <a:pt x="284" y="37"/>
                  <a:pt x="287" y="34"/>
                </a:cubicBezTo>
                <a:lnTo>
                  <a:pt x="287" y="33"/>
                </a:lnTo>
                <a:close/>
                <a:moveTo>
                  <a:pt x="276" y="42"/>
                </a:moveTo>
                <a:cubicBezTo>
                  <a:pt x="275" y="43"/>
                  <a:pt x="275" y="43"/>
                  <a:pt x="275" y="43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2"/>
                  <a:pt x="277" y="42"/>
                  <a:pt x="277" y="42"/>
                </a:cubicBezTo>
                <a:lnTo>
                  <a:pt x="276" y="42"/>
                </a:lnTo>
                <a:close/>
                <a:moveTo>
                  <a:pt x="287" y="35"/>
                </a:moveTo>
                <a:cubicBezTo>
                  <a:pt x="285" y="37"/>
                  <a:pt x="283" y="39"/>
                  <a:pt x="280" y="42"/>
                </a:cubicBezTo>
                <a:cubicBezTo>
                  <a:pt x="281" y="41"/>
                  <a:pt x="282" y="41"/>
                  <a:pt x="283" y="41"/>
                </a:cubicBezTo>
                <a:cubicBezTo>
                  <a:pt x="287" y="37"/>
                  <a:pt x="287" y="37"/>
                  <a:pt x="287" y="37"/>
                </a:cubicBezTo>
                <a:lnTo>
                  <a:pt x="287" y="35"/>
                </a:lnTo>
                <a:close/>
                <a:moveTo>
                  <a:pt x="279" y="43"/>
                </a:moveTo>
                <a:cubicBezTo>
                  <a:pt x="282" y="42"/>
                  <a:pt x="282" y="42"/>
                  <a:pt x="282" y="42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2" y="41"/>
                  <a:pt x="281" y="41"/>
                  <a:pt x="280" y="42"/>
                </a:cubicBezTo>
                <a:lnTo>
                  <a:pt x="279" y="43"/>
                </a:lnTo>
                <a:close/>
                <a:moveTo>
                  <a:pt x="288" y="38"/>
                </a:moveTo>
                <a:cubicBezTo>
                  <a:pt x="287" y="39"/>
                  <a:pt x="287" y="39"/>
                  <a:pt x="287" y="39"/>
                </a:cubicBezTo>
                <a:cubicBezTo>
                  <a:pt x="288" y="39"/>
                  <a:pt x="288" y="39"/>
                  <a:pt x="288" y="39"/>
                </a:cubicBezTo>
                <a:lnTo>
                  <a:pt x="288" y="38"/>
                </a:lnTo>
                <a:close/>
                <a:moveTo>
                  <a:pt x="287" y="39"/>
                </a:moveTo>
                <a:cubicBezTo>
                  <a:pt x="284" y="41"/>
                  <a:pt x="284" y="41"/>
                  <a:pt x="284" y="41"/>
                </a:cubicBezTo>
                <a:cubicBezTo>
                  <a:pt x="288" y="40"/>
                  <a:pt x="288" y="40"/>
                  <a:pt x="288" y="40"/>
                </a:cubicBezTo>
                <a:cubicBezTo>
                  <a:pt x="288" y="39"/>
                  <a:pt x="288" y="39"/>
                  <a:pt x="288" y="39"/>
                </a:cubicBezTo>
                <a:lnTo>
                  <a:pt x="287" y="39"/>
                </a:lnTo>
                <a:close/>
                <a:moveTo>
                  <a:pt x="287" y="21"/>
                </a:moveTo>
                <a:cubicBezTo>
                  <a:pt x="285" y="22"/>
                  <a:pt x="283" y="24"/>
                  <a:pt x="281" y="26"/>
                </a:cubicBezTo>
                <a:cubicBezTo>
                  <a:pt x="279" y="27"/>
                  <a:pt x="278" y="29"/>
                  <a:pt x="277" y="30"/>
                </a:cubicBezTo>
                <a:cubicBezTo>
                  <a:pt x="280" y="27"/>
                  <a:pt x="284" y="25"/>
                  <a:pt x="287" y="22"/>
                </a:cubicBezTo>
                <a:lnTo>
                  <a:pt x="287" y="21"/>
                </a:lnTo>
                <a:close/>
                <a:moveTo>
                  <a:pt x="278" y="28"/>
                </a:moveTo>
                <a:cubicBezTo>
                  <a:pt x="275" y="32"/>
                  <a:pt x="275" y="32"/>
                  <a:pt x="275" y="32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8" y="29"/>
                  <a:pt x="279" y="27"/>
                  <a:pt x="281" y="26"/>
                </a:cubicBezTo>
                <a:lnTo>
                  <a:pt x="278" y="28"/>
                </a:lnTo>
                <a:close/>
                <a:moveTo>
                  <a:pt x="287" y="24"/>
                </a:moveTo>
                <a:cubicBezTo>
                  <a:pt x="283" y="27"/>
                  <a:pt x="279" y="30"/>
                  <a:pt x="275" y="33"/>
                </a:cubicBezTo>
                <a:cubicBezTo>
                  <a:pt x="275" y="34"/>
                  <a:pt x="275" y="35"/>
                  <a:pt x="274" y="36"/>
                </a:cubicBezTo>
                <a:cubicBezTo>
                  <a:pt x="278" y="32"/>
                  <a:pt x="283" y="29"/>
                  <a:pt x="287" y="25"/>
                </a:cubicBezTo>
                <a:lnTo>
                  <a:pt x="287" y="24"/>
                </a:lnTo>
                <a:close/>
                <a:moveTo>
                  <a:pt x="274" y="34"/>
                </a:moveTo>
                <a:cubicBezTo>
                  <a:pt x="273" y="37"/>
                  <a:pt x="273" y="37"/>
                  <a:pt x="273" y="37"/>
                </a:cubicBezTo>
                <a:cubicBezTo>
                  <a:pt x="274" y="36"/>
                  <a:pt x="274" y="36"/>
                  <a:pt x="274" y="36"/>
                </a:cubicBezTo>
                <a:cubicBezTo>
                  <a:pt x="275" y="35"/>
                  <a:pt x="275" y="34"/>
                  <a:pt x="275" y="33"/>
                </a:cubicBezTo>
                <a:lnTo>
                  <a:pt x="274" y="34"/>
                </a:lnTo>
                <a:close/>
                <a:moveTo>
                  <a:pt x="287" y="27"/>
                </a:moveTo>
                <a:cubicBezTo>
                  <a:pt x="282" y="30"/>
                  <a:pt x="278" y="34"/>
                  <a:pt x="274" y="38"/>
                </a:cubicBezTo>
                <a:cubicBezTo>
                  <a:pt x="274" y="39"/>
                  <a:pt x="273" y="39"/>
                  <a:pt x="273" y="40"/>
                </a:cubicBezTo>
                <a:cubicBezTo>
                  <a:pt x="278" y="36"/>
                  <a:pt x="282" y="32"/>
                  <a:pt x="287" y="28"/>
                </a:cubicBezTo>
                <a:lnTo>
                  <a:pt x="287" y="27"/>
                </a:lnTo>
                <a:close/>
                <a:moveTo>
                  <a:pt x="273" y="39"/>
                </a:moveTo>
                <a:cubicBezTo>
                  <a:pt x="272" y="41"/>
                  <a:pt x="272" y="41"/>
                  <a:pt x="272" y="41"/>
                </a:cubicBezTo>
                <a:cubicBezTo>
                  <a:pt x="273" y="40"/>
                  <a:pt x="273" y="40"/>
                  <a:pt x="273" y="40"/>
                </a:cubicBezTo>
                <a:cubicBezTo>
                  <a:pt x="273" y="39"/>
                  <a:pt x="274" y="39"/>
                  <a:pt x="274" y="38"/>
                </a:cubicBezTo>
                <a:lnTo>
                  <a:pt x="273" y="39"/>
                </a:lnTo>
                <a:close/>
                <a:moveTo>
                  <a:pt x="285" y="88"/>
                </a:moveTo>
                <a:cubicBezTo>
                  <a:pt x="283" y="86"/>
                  <a:pt x="280" y="83"/>
                  <a:pt x="278" y="81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4" y="77"/>
                  <a:pt x="274" y="77"/>
                  <a:pt x="274" y="77"/>
                </a:cubicBezTo>
                <a:cubicBezTo>
                  <a:pt x="274" y="76"/>
                  <a:pt x="273" y="75"/>
                  <a:pt x="272" y="74"/>
                </a:cubicBezTo>
                <a:cubicBezTo>
                  <a:pt x="271" y="74"/>
                  <a:pt x="271" y="74"/>
                  <a:pt x="271" y="74"/>
                </a:cubicBezTo>
                <a:cubicBezTo>
                  <a:pt x="269" y="71"/>
                  <a:pt x="269" y="71"/>
                  <a:pt x="269" y="71"/>
                </a:cubicBezTo>
                <a:cubicBezTo>
                  <a:pt x="271" y="72"/>
                  <a:pt x="271" y="72"/>
                  <a:pt x="271" y="72"/>
                </a:cubicBezTo>
                <a:cubicBezTo>
                  <a:pt x="270" y="72"/>
                  <a:pt x="270" y="71"/>
                  <a:pt x="270" y="70"/>
                </a:cubicBezTo>
                <a:cubicBezTo>
                  <a:pt x="269" y="70"/>
                  <a:pt x="269" y="70"/>
                  <a:pt x="269" y="70"/>
                </a:cubicBezTo>
                <a:cubicBezTo>
                  <a:pt x="268" y="68"/>
                  <a:pt x="268" y="68"/>
                  <a:pt x="268" y="68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69" y="68"/>
                  <a:pt x="269" y="67"/>
                  <a:pt x="269" y="67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7" y="73"/>
                  <a:pt x="275" y="81"/>
                  <a:pt x="285" y="89"/>
                </a:cubicBezTo>
                <a:cubicBezTo>
                  <a:pt x="286" y="90"/>
                  <a:pt x="288" y="92"/>
                  <a:pt x="290" y="93"/>
                </a:cubicBezTo>
                <a:cubicBezTo>
                  <a:pt x="290" y="91"/>
                  <a:pt x="290" y="91"/>
                  <a:pt x="290" y="91"/>
                </a:cubicBezTo>
                <a:cubicBezTo>
                  <a:pt x="289" y="90"/>
                  <a:pt x="287" y="89"/>
                  <a:pt x="285" y="88"/>
                </a:cubicBezTo>
                <a:close/>
                <a:moveTo>
                  <a:pt x="268" y="65"/>
                </a:moveTo>
                <a:cubicBezTo>
                  <a:pt x="269" y="66"/>
                  <a:pt x="269" y="66"/>
                  <a:pt x="269" y="66"/>
                </a:cubicBezTo>
                <a:cubicBezTo>
                  <a:pt x="270" y="66"/>
                  <a:pt x="270" y="66"/>
                  <a:pt x="271" y="66"/>
                </a:cubicBezTo>
                <a:cubicBezTo>
                  <a:pt x="270" y="65"/>
                  <a:pt x="270" y="65"/>
                  <a:pt x="270" y="65"/>
                </a:cubicBezTo>
                <a:cubicBezTo>
                  <a:pt x="272" y="65"/>
                  <a:pt x="272" y="65"/>
                  <a:pt x="272" y="65"/>
                </a:cubicBezTo>
                <a:cubicBezTo>
                  <a:pt x="273" y="65"/>
                  <a:pt x="273" y="65"/>
                  <a:pt x="273" y="65"/>
                </a:cubicBezTo>
                <a:cubicBezTo>
                  <a:pt x="273" y="65"/>
                  <a:pt x="274" y="65"/>
                  <a:pt x="275" y="65"/>
                </a:cubicBezTo>
                <a:cubicBezTo>
                  <a:pt x="273" y="64"/>
                  <a:pt x="273" y="64"/>
                  <a:pt x="273" y="64"/>
                </a:cubicBezTo>
                <a:cubicBezTo>
                  <a:pt x="276" y="65"/>
                  <a:pt x="276" y="65"/>
                  <a:pt x="276" y="65"/>
                </a:cubicBezTo>
                <a:cubicBezTo>
                  <a:pt x="277" y="66"/>
                  <a:pt x="277" y="66"/>
                  <a:pt x="277" y="66"/>
                </a:cubicBezTo>
                <a:cubicBezTo>
                  <a:pt x="278" y="66"/>
                  <a:pt x="280" y="66"/>
                  <a:pt x="281" y="67"/>
                </a:cubicBezTo>
                <a:cubicBezTo>
                  <a:pt x="278" y="65"/>
                  <a:pt x="278" y="65"/>
                  <a:pt x="278" y="65"/>
                </a:cubicBezTo>
                <a:cubicBezTo>
                  <a:pt x="283" y="67"/>
                  <a:pt x="283" y="67"/>
                  <a:pt x="283" y="67"/>
                </a:cubicBezTo>
                <a:cubicBezTo>
                  <a:pt x="285" y="69"/>
                  <a:pt x="285" y="69"/>
                  <a:pt x="285" y="69"/>
                </a:cubicBezTo>
                <a:cubicBezTo>
                  <a:pt x="287" y="69"/>
                  <a:pt x="288" y="70"/>
                  <a:pt x="289" y="71"/>
                </a:cubicBezTo>
                <a:cubicBezTo>
                  <a:pt x="289" y="69"/>
                  <a:pt x="289" y="69"/>
                  <a:pt x="289" y="69"/>
                </a:cubicBezTo>
                <a:cubicBezTo>
                  <a:pt x="281" y="64"/>
                  <a:pt x="273" y="63"/>
                  <a:pt x="268" y="65"/>
                </a:cubicBezTo>
                <a:close/>
                <a:moveTo>
                  <a:pt x="269" y="67"/>
                </a:moveTo>
                <a:cubicBezTo>
                  <a:pt x="276" y="72"/>
                  <a:pt x="283" y="77"/>
                  <a:pt x="290" y="82"/>
                </a:cubicBezTo>
                <a:cubicBezTo>
                  <a:pt x="290" y="81"/>
                  <a:pt x="290" y="81"/>
                  <a:pt x="290" y="81"/>
                </a:cubicBezTo>
                <a:cubicBezTo>
                  <a:pt x="283" y="75"/>
                  <a:pt x="277" y="70"/>
                  <a:pt x="269" y="66"/>
                </a:cubicBezTo>
                <a:cubicBezTo>
                  <a:pt x="269" y="66"/>
                  <a:pt x="269" y="66"/>
                  <a:pt x="269" y="66"/>
                </a:cubicBezTo>
                <a:cubicBezTo>
                  <a:pt x="269" y="66"/>
                  <a:pt x="269" y="67"/>
                  <a:pt x="269" y="67"/>
                </a:cubicBezTo>
                <a:close/>
                <a:moveTo>
                  <a:pt x="267" y="65"/>
                </a:moveTo>
                <a:cubicBezTo>
                  <a:pt x="268" y="65"/>
                  <a:pt x="268" y="65"/>
                  <a:pt x="268" y="65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4" y="63"/>
                  <a:pt x="260" y="61"/>
                  <a:pt x="256" y="58"/>
                </a:cubicBezTo>
                <a:cubicBezTo>
                  <a:pt x="255" y="59"/>
                  <a:pt x="255" y="59"/>
                  <a:pt x="255" y="59"/>
                </a:cubicBezTo>
                <a:cubicBezTo>
                  <a:pt x="259" y="61"/>
                  <a:pt x="263" y="63"/>
                  <a:pt x="267" y="66"/>
                </a:cubicBezTo>
                <a:cubicBezTo>
                  <a:pt x="267" y="66"/>
                  <a:pt x="267" y="66"/>
                  <a:pt x="267" y="66"/>
                </a:cubicBezTo>
                <a:lnTo>
                  <a:pt x="267" y="65"/>
                </a:lnTo>
                <a:close/>
                <a:moveTo>
                  <a:pt x="269" y="66"/>
                </a:moveTo>
                <a:cubicBezTo>
                  <a:pt x="269" y="66"/>
                  <a:pt x="269" y="66"/>
                  <a:pt x="269" y="66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7" y="65"/>
                  <a:pt x="267" y="65"/>
                  <a:pt x="267" y="65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9" y="67"/>
                  <a:pt x="269" y="67"/>
                  <a:pt x="269" y="67"/>
                </a:cubicBezTo>
                <a:cubicBezTo>
                  <a:pt x="269" y="67"/>
                  <a:pt x="269" y="66"/>
                  <a:pt x="269" y="66"/>
                </a:cubicBezTo>
                <a:close/>
                <a:moveTo>
                  <a:pt x="290" y="78"/>
                </a:moveTo>
                <a:cubicBezTo>
                  <a:pt x="284" y="73"/>
                  <a:pt x="279" y="69"/>
                  <a:pt x="273" y="65"/>
                </a:cubicBezTo>
                <a:cubicBezTo>
                  <a:pt x="272" y="65"/>
                  <a:pt x="272" y="65"/>
                  <a:pt x="272" y="65"/>
                </a:cubicBezTo>
                <a:cubicBezTo>
                  <a:pt x="271" y="66"/>
                  <a:pt x="271" y="66"/>
                  <a:pt x="271" y="66"/>
                </a:cubicBezTo>
                <a:cubicBezTo>
                  <a:pt x="277" y="70"/>
                  <a:pt x="284" y="74"/>
                  <a:pt x="290" y="79"/>
                </a:cubicBezTo>
                <a:lnTo>
                  <a:pt x="290" y="78"/>
                </a:lnTo>
                <a:close/>
                <a:moveTo>
                  <a:pt x="273" y="65"/>
                </a:moveTo>
                <a:cubicBezTo>
                  <a:pt x="272" y="65"/>
                  <a:pt x="272" y="65"/>
                  <a:pt x="272" y="65"/>
                </a:cubicBezTo>
                <a:cubicBezTo>
                  <a:pt x="270" y="65"/>
                  <a:pt x="270" y="65"/>
                  <a:pt x="270" y="65"/>
                </a:cubicBezTo>
                <a:cubicBezTo>
                  <a:pt x="271" y="66"/>
                  <a:pt x="271" y="66"/>
                  <a:pt x="271" y="66"/>
                </a:cubicBezTo>
                <a:cubicBezTo>
                  <a:pt x="272" y="65"/>
                  <a:pt x="272" y="65"/>
                  <a:pt x="272" y="65"/>
                </a:cubicBezTo>
                <a:cubicBezTo>
                  <a:pt x="272" y="65"/>
                  <a:pt x="272" y="65"/>
                  <a:pt x="273" y="65"/>
                </a:cubicBezTo>
                <a:close/>
                <a:moveTo>
                  <a:pt x="289" y="75"/>
                </a:moveTo>
                <a:cubicBezTo>
                  <a:pt x="286" y="72"/>
                  <a:pt x="281" y="69"/>
                  <a:pt x="277" y="66"/>
                </a:cubicBezTo>
                <a:cubicBezTo>
                  <a:pt x="276" y="66"/>
                  <a:pt x="276" y="65"/>
                  <a:pt x="275" y="65"/>
                </a:cubicBezTo>
                <a:cubicBezTo>
                  <a:pt x="280" y="69"/>
                  <a:pt x="285" y="72"/>
                  <a:pt x="289" y="76"/>
                </a:cubicBezTo>
                <a:lnTo>
                  <a:pt x="289" y="75"/>
                </a:lnTo>
                <a:close/>
                <a:moveTo>
                  <a:pt x="276" y="65"/>
                </a:moveTo>
                <a:cubicBezTo>
                  <a:pt x="273" y="64"/>
                  <a:pt x="273" y="64"/>
                  <a:pt x="273" y="64"/>
                </a:cubicBezTo>
                <a:cubicBezTo>
                  <a:pt x="275" y="65"/>
                  <a:pt x="275" y="65"/>
                  <a:pt x="275" y="65"/>
                </a:cubicBezTo>
                <a:cubicBezTo>
                  <a:pt x="276" y="65"/>
                  <a:pt x="276" y="66"/>
                  <a:pt x="277" y="66"/>
                </a:cubicBezTo>
                <a:lnTo>
                  <a:pt x="276" y="65"/>
                </a:lnTo>
                <a:close/>
                <a:moveTo>
                  <a:pt x="289" y="72"/>
                </a:moveTo>
                <a:cubicBezTo>
                  <a:pt x="285" y="69"/>
                  <a:pt x="285" y="69"/>
                  <a:pt x="285" y="69"/>
                </a:cubicBezTo>
                <a:cubicBezTo>
                  <a:pt x="284" y="68"/>
                  <a:pt x="282" y="67"/>
                  <a:pt x="281" y="67"/>
                </a:cubicBezTo>
                <a:cubicBezTo>
                  <a:pt x="284" y="69"/>
                  <a:pt x="287" y="71"/>
                  <a:pt x="289" y="73"/>
                </a:cubicBezTo>
                <a:lnTo>
                  <a:pt x="289" y="72"/>
                </a:lnTo>
                <a:close/>
                <a:moveTo>
                  <a:pt x="283" y="67"/>
                </a:moveTo>
                <a:cubicBezTo>
                  <a:pt x="278" y="65"/>
                  <a:pt x="278" y="65"/>
                  <a:pt x="278" y="65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2" y="67"/>
                  <a:pt x="284" y="68"/>
                  <a:pt x="285" y="69"/>
                </a:cubicBezTo>
                <a:lnTo>
                  <a:pt x="283" y="67"/>
                </a:lnTo>
                <a:close/>
                <a:moveTo>
                  <a:pt x="290" y="89"/>
                </a:moveTo>
                <a:cubicBezTo>
                  <a:pt x="285" y="85"/>
                  <a:pt x="280" y="81"/>
                  <a:pt x="274" y="77"/>
                </a:cubicBezTo>
                <a:cubicBezTo>
                  <a:pt x="275" y="79"/>
                  <a:pt x="277" y="80"/>
                  <a:pt x="278" y="81"/>
                </a:cubicBezTo>
                <a:cubicBezTo>
                  <a:pt x="282" y="84"/>
                  <a:pt x="286" y="87"/>
                  <a:pt x="290" y="91"/>
                </a:cubicBezTo>
                <a:lnTo>
                  <a:pt x="290" y="89"/>
                </a:lnTo>
                <a:close/>
                <a:moveTo>
                  <a:pt x="272" y="76"/>
                </a:moveTo>
                <a:cubicBezTo>
                  <a:pt x="275" y="79"/>
                  <a:pt x="275" y="79"/>
                  <a:pt x="275" y="79"/>
                </a:cubicBezTo>
                <a:cubicBezTo>
                  <a:pt x="278" y="81"/>
                  <a:pt x="278" y="81"/>
                  <a:pt x="278" y="81"/>
                </a:cubicBezTo>
                <a:cubicBezTo>
                  <a:pt x="277" y="80"/>
                  <a:pt x="275" y="79"/>
                  <a:pt x="274" y="77"/>
                </a:cubicBezTo>
                <a:lnTo>
                  <a:pt x="272" y="76"/>
                </a:lnTo>
                <a:close/>
                <a:moveTo>
                  <a:pt x="290" y="86"/>
                </a:moveTo>
                <a:cubicBezTo>
                  <a:pt x="284" y="81"/>
                  <a:pt x="278" y="77"/>
                  <a:pt x="271" y="72"/>
                </a:cubicBezTo>
                <a:cubicBezTo>
                  <a:pt x="271" y="73"/>
                  <a:pt x="272" y="74"/>
                  <a:pt x="272" y="74"/>
                </a:cubicBezTo>
                <a:cubicBezTo>
                  <a:pt x="278" y="79"/>
                  <a:pt x="284" y="83"/>
                  <a:pt x="290" y="88"/>
                </a:cubicBezTo>
                <a:lnTo>
                  <a:pt x="290" y="86"/>
                </a:lnTo>
                <a:close/>
                <a:moveTo>
                  <a:pt x="269" y="71"/>
                </a:moveTo>
                <a:cubicBezTo>
                  <a:pt x="271" y="74"/>
                  <a:pt x="271" y="74"/>
                  <a:pt x="271" y="74"/>
                </a:cubicBezTo>
                <a:cubicBezTo>
                  <a:pt x="272" y="74"/>
                  <a:pt x="272" y="74"/>
                  <a:pt x="272" y="74"/>
                </a:cubicBezTo>
                <a:cubicBezTo>
                  <a:pt x="272" y="74"/>
                  <a:pt x="271" y="73"/>
                  <a:pt x="271" y="72"/>
                </a:cubicBezTo>
                <a:lnTo>
                  <a:pt x="269" y="71"/>
                </a:lnTo>
                <a:close/>
                <a:moveTo>
                  <a:pt x="290" y="83"/>
                </a:moveTo>
                <a:cubicBezTo>
                  <a:pt x="283" y="78"/>
                  <a:pt x="276" y="73"/>
                  <a:pt x="269" y="68"/>
                </a:cubicBezTo>
                <a:cubicBezTo>
                  <a:pt x="269" y="69"/>
                  <a:pt x="270" y="70"/>
                  <a:pt x="270" y="70"/>
                </a:cubicBezTo>
                <a:cubicBezTo>
                  <a:pt x="277" y="75"/>
                  <a:pt x="284" y="80"/>
                  <a:pt x="290" y="85"/>
                </a:cubicBezTo>
                <a:lnTo>
                  <a:pt x="290" y="83"/>
                </a:lnTo>
                <a:close/>
                <a:moveTo>
                  <a:pt x="268" y="68"/>
                </a:moveTo>
                <a:cubicBezTo>
                  <a:pt x="269" y="70"/>
                  <a:pt x="269" y="70"/>
                  <a:pt x="269" y="70"/>
                </a:cubicBezTo>
                <a:cubicBezTo>
                  <a:pt x="270" y="70"/>
                  <a:pt x="270" y="70"/>
                  <a:pt x="270" y="70"/>
                </a:cubicBezTo>
                <a:cubicBezTo>
                  <a:pt x="270" y="70"/>
                  <a:pt x="269" y="69"/>
                  <a:pt x="269" y="68"/>
                </a:cubicBezTo>
                <a:lnTo>
                  <a:pt x="268" y="68"/>
                </a:lnTo>
                <a:close/>
                <a:moveTo>
                  <a:pt x="254" y="57"/>
                </a:moveTo>
                <a:cubicBezTo>
                  <a:pt x="256" y="58"/>
                  <a:pt x="256" y="58"/>
                  <a:pt x="256" y="58"/>
                </a:cubicBezTo>
                <a:cubicBezTo>
                  <a:pt x="267" y="56"/>
                  <a:pt x="278" y="55"/>
                  <a:pt x="288" y="55"/>
                </a:cubicBezTo>
                <a:cubicBezTo>
                  <a:pt x="288" y="51"/>
                  <a:pt x="288" y="51"/>
                  <a:pt x="288" y="51"/>
                </a:cubicBezTo>
                <a:cubicBezTo>
                  <a:pt x="280" y="51"/>
                  <a:pt x="272" y="52"/>
                  <a:pt x="263" y="53"/>
                </a:cubicBezTo>
                <a:cubicBezTo>
                  <a:pt x="261" y="56"/>
                  <a:pt x="261" y="56"/>
                  <a:pt x="261" y="56"/>
                </a:cubicBezTo>
                <a:cubicBezTo>
                  <a:pt x="259" y="56"/>
                  <a:pt x="259" y="56"/>
                  <a:pt x="259" y="56"/>
                </a:cubicBezTo>
                <a:cubicBezTo>
                  <a:pt x="262" y="53"/>
                  <a:pt x="262" y="53"/>
                  <a:pt x="262" y="53"/>
                </a:cubicBezTo>
                <a:cubicBezTo>
                  <a:pt x="254" y="55"/>
                  <a:pt x="246" y="56"/>
                  <a:pt x="238" y="58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44" y="61"/>
                  <a:pt x="250" y="60"/>
                  <a:pt x="255" y="59"/>
                </a:cubicBezTo>
                <a:cubicBezTo>
                  <a:pt x="252" y="57"/>
                  <a:pt x="252" y="57"/>
                  <a:pt x="252" y="57"/>
                </a:cubicBezTo>
                <a:lnTo>
                  <a:pt x="254" y="57"/>
                </a:lnTo>
                <a:close/>
                <a:moveTo>
                  <a:pt x="261" y="56"/>
                </a:moveTo>
                <a:cubicBezTo>
                  <a:pt x="263" y="53"/>
                  <a:pt x="263" y="53"/>
                  <a:pt x="263" y="53"/>
                </a:cubicBezTo>
                <a:cubicBezTo>
                  <a:pt x="262" y="53"/>
                  <a:pt x="262" y="53"/>
                  <a:pt x="262" y="53"/>
                </a:cubicBezTo>
                <a:cubicBezTo>
                  <a:pt x="259" y="56"/>
                  <a:pt x="259" y="56"/>
                  <a:pt x="259" y="56"/>
                </a:cubicBezTo>
                <a:lnTo>
                  <a:pt x="261" y="56"/>
                </a:lnTo>
                <a:close/>
                <a:moveTo>
                  <a:pt x="254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55" y="59"/>
                  <a:pt x="255" y="59"/>
                  <a:pt x="255" y="59"/>
                </a:cubicBezTo>
                <a:cubicBezTo>
                  <a:pt x="256" y="58"/>
                  <a:pt x="256" y="58"/>
                  <a:pt x="256" y="58"/>
                </a:cubicBezTo>
                <a:lnTo>
                  <a:pt x="254" y="57"/>
                </a:lnTo>
                <a:close/>
                <a:moveTo>
                  <a:pt x="289" y="18"/>
                </a:moveTo>
                <a:cubicBezTo>
                  <a:pt x="292" y="15"/>
                  <a:pt x="296" y="13"/>
                  <a:pt x="301" y="10"/>
                </a:cubicBezTo>
                <a:cubicBezTo>
                  <a:pt x="304" y="8"/>
                  <a:pt x="304" y="8"/>
                  <a:pt x="304" y="8"/>
                </a:cubicBezTo>
                <a:cubicBezTo>
                  <a:pt x="307" y="7"/>
                  <a:pt x="310" y="5"/>
                  <a:pt x="313" y="4"/>
                </a:cubicBezTo>
                <a:cubicBezTo>
                  <a:pt x="308" y="7"/>
                  <a:pt x="308" y="7"/>
                  <a:pt x="308" y="7"/>
                </a:cubicBezTo>
                <a:cubicBezTo>
                  <a:pt x="310" y="6"/>
                  <a:pt x="312" y="6"/>
                  <a:pt x="314" y="5"/>
                </a:cubicBezTo>
                <a:cubicBezTo>
                  <a:pt x="316" y="4"/>
                  <a:pt x="316" y="4"/>
                  <a:pt x="316" y="4"/>
                </a:cubicBezTo>
                <a:cubicBezTo>
                  <a:pt x="321" y="2"/>
                  <a:pt x="321" y="2"/>
                  <a:pt x="321" y="2"/>
                </a:cubicBezTo>
                <a:cubicBezTo>
                  <a:pt x="318" y="4"/>
                  <a:pt x="318" y="4"/>
                  <a:pt x="318" y="4"/>
                </a:cubicBezTo>
                <a:cubicBezTo>
                  <a:pt x="319" y="3"/>
                  <a:pt x="321" y="3"/>
                  <a:pt x="322" y="3"/>
                </a:cubicBezTo>
                <a:cubicBezTo>
                  <a:pt x="323" y="2"/>
                  <a:pt x="323" y="2"/>
                  <a:pt x="323" y="2"/>
                </a:cubicBezTo>
                <a:cubicBezTo>
                  <a:pt x="327" y="2"/>
                  <a:pt x="327" y="2"/>
                  <a:pt x="327" y="2"/>
                </a:cubicBezTo>
                <a:cubicBezTo>
                  <a:pt x="325" y="3"/>
                  <a:pt x="325" y="3"/>
                  <a:pt x="325" y="3"/>
                </a:cubicBezTo>
                <a:cubicBezTo>
                  <a:pt x="326" y="3"/>
                  <a:pt x="327" y="3"/>
                  <a:pt x="328" y="3"/>
                </a:cubicBezTo>
                <a:cubicBezTo>
                  <a:pt x="329" y="2"/>
                  <a:pt x="329" y="2"/>
                  <a:pt x="329" y="2"/>
                </a:cubicBezTo>
                <a:cubicBezTo>
                  <a:pt x="330" y="3"/>
                  <a:pt x="330" y="3"/>
                  <a:pt x="330" y="3"/>
                </a:cubicBezTo>
                <a:cubicBezTo>
                  <a:pt x="328" y="4"/>
                  <a:pt x="328" y="4"/>
                  <a:pt x="328" y="4"/>
                </a:cubicBezTo>
                <a:cubicBezTo>
                  <a:pt x="328" y="4"/>
                  <a:pt x="328" y="5"/>
                  <a:pt x="327" y="6"/>
                </a:cubicBezTo>
                <a:cubicBezTo>
                  <a:pt x="329" y="5"/>
                  <a:pt x="329" y="5"/>
                  <a:pt x="329" y="5"/>
                </a:cubicBezTo>
                <a:cubicBezTo>
                  <a:pt x="327" y="7"/>
                  <a:pt x="327" y="7"/>
                  <a:pt x="327" y="7"/>
                </a:cubicBezTo>
                <a:cubicBezTo>
                  <a:pt x="326" y="8"/>
                  <a:pt x="326" y="8"/>
                  <a:pt x="326" y="8"/>
                </a:cubicBezTo>
                <a:cubicBezTo>
                  <a:pt x="325" y="9"/>
                  <a:pt x="324" y="10"/>
                  <a:pt x="324" y="11"/>
                </a:cubicBezTo>
                <a:cubicBezTo>
                  <a:pt x="326" y="9"/>
                  <a:pt x="326" y="9"/>
                  <a:pt x="326" y="9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1" y="13"/>
                  <a:pt x="321" y="13"/>
                  <a:pt x="321" y="13"/>
                </a:cubicBezTo>
                <a:cubicBezTo>
                  <a:pt x="319" y="15"/>
                  <a:pt x="318" y="16"/>
                  <a:pt x="317" y="18"/>
                </a:cubicBezTo>
                <a:cubicBezTo>
                  <a:pt x="320" y="16"/>
                  <a:pt x="320" y="16"/>
                  <a:pt x="320" y="16"/>
                </a:cubicBezTo>
                <a:cubicBezTo>
                  <a:pt x="315" y="20"/>
                  <a:pt x="315" y="20"/>
                  <a:pt x="315" y="20"/>
                </a:cubicBezTo>
                <a:cubicBezTo>
                  <a:pt x="311" y="22"/>
                  <a:pt x="311" y="22"/>
                  <a:pt x="311" y="22"/>
                </a:cubicBezTo>
                <a:cubicBezTo>
                  <a:pt x="308" y="25"/>
                  <a:pt x="304" y="28"/>
                  <a:pt x="301" y="30"/>
                </a:cubicBezTo>
                <a:cubicBezTo>
                  <a:pt x="298" y="33"/>
                  <a:pt x="294" y="35"/>
                  <a:pt x="291" y="37"/>
                </a:cubicBezTo>
                <a:cubicBezTo>
                  <a:pt x="289" y="39"/>
                  <a:pt x="289" y="39"/>
                  <a:pt x="289" y="39"/>
                </a:cubicBezTo>
                <a:cubicBezTo>
                  <a:pt x="288" y="40"/>
                  <a:pt x="288" y="40"/>
                  <a:pt x="288" y="40"/>
                </a:cubicBezTo>
                <a:cubicBezTo>
                  <a:pt x="288" y="40"/>
                  <a:pt x="288" y="40"/>
                  <a:pt x="288" y="40"/>
                </a:cubicBezTo>
                <a:cubicBezTo>
                  <a:pt x="292" y="38"/>
                  <a:pt x="297" y="35"/>
                  <a:pt x="302" y="32"/>
                </a:cubicBezTo>
                <a:cubicBezTo>
                  <a:pt x="307" y="28"/>
                  <a:pt x="314" y="22"/>
                  <a:pt x="320" y="17"/>
                </a:cubicBezTo>
                <a:cubicBezTo>
                  <a:pt x="326" y="11"/>
                  <a:pt x="330" y="6"/>
                  <a:pt x="331" y="2"/>
                </a:cubicBezTo>
                <a:cubicBezTo>
                  <a:pt x="331" y="2"/>
                  <a:pt x="331" y="2"/>
                  <a:pt x="331" y="2"/>
                </a:cubicBezTo>
                <a:cubicBezTo>
                  <a:pt x="330" y="1"/>
                  <a:pt x="330" y="1"/>
                  <a:pt x="330" y="1"/>
                </a:cubicBezTo>
                <a:cubicBezTo>
                  <a:pt x="326" y="0"/>
                  <a:pt x="318" y="2"/>
                  <a:pt x="310" y="5"/>
                </a:cubicBezTo>
                <a:cubicBezTo>
                  <a:pt x="302" y="7"/>
                  <a:pt x="294" y="12"/>
                  <a:pt x="288" y="17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87" y="19"/>
                  <a:pt x="288" y="18"/>
                  <a:pt x="289" y="18"/>
                </a:cubicBezTo>
                <a:close/>
                <a:moveTo>
                  <a:pt x="287" y="31"/>
                </a:moveTo>
                <a:cubicBezTo>
                  <a:pt x="300" y="21"/>
                  <a:pt x="313" y="12"/>
                  <a:pt x="328" y="4"/>
                </a:cubicBezTo>
                <a:cubicBezTo>
                  <a:pt x="328" y="3"/>
                  <a:pt x="329" y="3"/>
                  <a:pt x="329" y="3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3"/>
                  <a:pt x="328" y="3"/>
                  <a:pt x="328" y="3"/>
                </a:cubicBezTo>
                <a:cubicBezTo>
                  <a:pt x="313" y="11"/>
                  <a:pt x="299" y="20"/>
                  <a:pt x="287" y="30"/>
                </a:cubicBezTo>
                <a:lnTo>
                  <a:pt x="287" y="31"/>
                </a:lnTo>
                <a:close/>
                <a:moveTo>
                  <a:pt x="329" y="3"/>
                </a:moveTo>
                <a:cubicBezTo>
                  <a:pt x="329" y="3"/>
                  <a:pt x="328" y="3"/>
                  <a:pt x="328" y="4"/>
                </a:cubicBezTo>
                <a:cubicBezTo>
                  <a:pt x="330" y="3"/>
                  <a:pt x="330" y="3"/>
                  <a:pt x="330" y="3"/>
                </a:cubicBezTo>
                <a:cubicBezTo>
                  <a:pt x="329" y="2"/>
                  <a:pt x="329" y="2"/>
                  <a:pt x="329" y="2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3"/>
                  <a:pt x="328" y="3"/>
                  <a:pt x="329" y="3"/>
                </a:cubicBezTo>
                <a:close/>
                <a:moveTo>
                  <a:pt x="287" y="34"/>
                </a:moveTo>
                <a:cubicBezTo>
                  <a:pt x="299" y="24"/>
                  <a:pt x="312" y="16"/>
                  <a:pt x="326" y="8"/>
                </a:cubicBezTo>
                <a:cubicBezTo>
                  <a:pt x="326" y="7"/>
                  <a:pt x="327" y="6"/>
                  <a:pt x="327" y="6"/>
                </a:cubicBezTo>
                <a:cubicBezTo>
                  <a:pt x="313" y="14"/>
                  <a:pt x="299" y="23"/>
                  <a:pt x="287" y="33"/>
                </a:cubicBezTo>
                <a:lnTo>
                  <a:pt x="287" y="34"/>
                </a:lnTo>
                <a:close/>
                <a:moveTo>
                  <a:pt x="327" y="7"/>
                </a:moveTo>
                <a:cubicBezTo>
                  <a:pt x="329" y="5"/>
                  <a:pt x="329" y="5"/>
                  <a:pt x="329" y="5"/>
                </a:cubicBezTo>
                <a:cubicBezTo>
                  <a:pt x="327" y="6"/>
                  <a:pt x="327" y="6"/>
                  <a:pt x="327" y="6"/>
                </a:cubicBezTo>
                <a:cubicBezTo>
                  <a:pt x="327" y="6"/>
                  <a:pt x="326" y="7"/>
                  <a:pt x="326" y="8"/>
                </a:cubicBezTo>
                <a:lnTo>
                  <a:pt x="327" y="7"/>
                </a:lnTo>
                <a:close/>
                <a:moveTo>
                  <a:pt x="287" y="37"/>
                </a:moveTo>
                <a:cubicBezTo>
                  <a:pt x="298" y="28"/>
                  <a:pt x="309" y="21"/>
                  <a:pt x="321" y="13"/>
                </a:cubicBezTo>
                <a:cubicBezTo>
                  <a:pt x="322" y="12"/>
                  <a:pt x="323" y="11"/>
                  <a:pt x="324" y="11"/>
                </a:cubicBezTo>
                <a:cubicBezTo>
                  <a:pt x="310" y="18"/>
                  <a:pt x="298" y="26"/>
                  <a:pt x="287" y="35"/>
                </a:cubicBezTo>
                <a:lnTo>
                  <a:pt x="287" y="37"/>
                </a:lnTo>
                <a:close/>
                <a:moveTo>
                  <a:pt x="323" y="12"/>
                </a:moveTo>
                <a:cubicBezTo>
                  <a:pt x="326" y="9"/>
                  <a:pt x="326" y="9"/>
                  <a:pt x="326" y="9"/>
                </a:cubicBezTo>
                <a:cubicBezTo>
                  <a:pt x="324" y="11"/>
                  <a:pt x="324" y="11"/>
                  <a:pt x="324" y="11"/>
                </a:cubicBezTo>
                <a:cubicBezTo>
                  <a:pt x="323" y="11"/>
                  <a:pt x="322" y="12"/>
                  <a:pt x="321" y="13"/>
                </a:cubicBezTo>
                <a:lnTo>
                  <a:pt x="323" y="12"/>
                </a:lnTo>
                <a:close/>
                <a:moveTo>
                  <a:pt x="288" y="39"/>
                </a:moveTo>
                <a:cubicBezTo>
                  <a:pt x="289" y="38"/>
                  <a:pt x="290" y="38"/>
                  <a:pt x="291" y="37"/>
                </a:cubicBezTo>
                <a:cubicBezTo>
                  <a:pt x="298" y="32"/>
                  <a:pt x="304" y="27"/>
                  <a:pt x="311" y="22"/>
                </a:cubicBezTo>
                <a:cubicBezTo>
                  <a:pt x="313" y="21"/>
                  <a:pt x="315" y="19"/>
                  <a:pt x="317" y="18"/>
                </a:cubicBezTo>
                <a:cubicBezTo>
                  <a:pt x="306" y="24"/>
                  <a:pt x="297" y="31"/>
                  <a:pt x="288" y="38"/>
                </a:cubicBezTo>
                <a:lnTo>
                  <a:pt x="288" y="39"/>
                </a:lnTo>
                <a:close/>
                <a:moveTo>
                  <a:pt x="315" y="20"/>
                </a:moveTo>
                <a:cubicBezTo>
                  <a:pt x="320" y="16"/>
                  <a:pt x="320" y="16"/>
                  <a:pt x="320" y="16"/>
                </a:cubicBezTo>
                <a:cubicBezTo>
                  <a:pt x="317" y="18"/>
                  <a:pt x="317" y="18"/>
                  <a:pt x="317" y="18"/>
                </a:cubicBezTo>
                <a:cubicBezTo>
                  <a:pt x="315" y="19"/>
                  <a:pt x="313" y="21"/>
                  <a:pt x="311" y="22"/>
                </a:cubicBezTo>
                <a:lnTo>
                  <a:pt x="315" y="20"/>
                </a:lnTo>
                <a:close/>
                <a:moveTo>
                  <a:pt x="288" y="40"/>
                </a:moveTo>
                <a:cubicBezTo>
                  <a:pt x="289" y="39"/>
                  <a:pt x="289" y="39"/>
                  <a:pt x="289" y="39"/>
                </a:cubicBezTo>
                <a:cubicBezTo>
                  <a:pt x="291" y="37"/>
                  <a:pt x="291" y="37"/>
                  <a:pt x="291" y="37"/>
                </a:cubicBezTo>
                <a:cubicBezTo>
                  <a:pt x="290" y="38"/>
                  <a:pt x="289" y="38"/>
                  <a:pt x="288" y="39"/>
                </a:cubicBezTo>
                <a:lnTo>
                  <a:pt x="288" y="40"/>
                </a:lnTo>
                <a:close/>
                <a:moveTo>
                  <a:pt x="287" y="22"/>
                </a:moveTo>
                <a:cubicBezTo>
                  <a:pt x="293" y="17"/>
                  <a:pt x="300" y="12"/>
                  <a:pt x="308" y="7"/>
                </a:cubicBezTo>
                <a:cubicBezTo>
                  <a:pt x="305" y="8"/>
                  <a:pt x="303" y="9"/>
                  <a:pt x="301" y="10"/>
                </a:cubicBezTo>
                <a:cubicBezTo>
                  <a:pt x="296" y="14"/>
                  <a:pt x="291" y="17"/>
                  <a:pt x="287" y="21"/>
                </a:cubicBezTo>
                <a:lnTo>
                  <a:pt x="287" y="22"/>
                </a:lnTo>
                <a:close/>
                <a:moveTo>
                  <a:pt x="313" y="4"/>
                </a:moveTo>
                <a:cubicBezTo>
                  <a:pt x="310" y="5"/>
                  <a:pt x="307" y="7"/>
                  <a:pt x="304" y="8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3" y="9"/>
                  <a:pt x="305" y="8"/>
                  <a:pt x="308" y="7"/>
                </a:cubicBezTo>
                <a:lnTo>
                  <a:pt x="313" y="4"/>
                </a:lnTo>
                <a:close/>
                <a:moveTo>
                  <a:pt x="287" y="25"/>
                </a:moveTo>
                <a:cubicBezTo>
                  <a:pt x="296" y="17"/>
                  <a:pt x="307" y="10"/>
                  <a:pt x="318" y="4"/>
                </a:cubicBezTo>
                <a:cubicBezTo>
                  <a:pt x="317" y="4"/>
                  <a:pt x="315" y="5"/>
                  <a:pt x="314" y="5"/>
                </a:cubicBezTo>
                <a:cubicBezTo>
                  <a:pt x="304" y="11"/>
                  <a:pt x="295" y="17"/>
                  <a:pt x="287" y="24"/>
                </a:cubicBezTo>
                <a:lnTo>
                  <a:pt x="287" y="25"/>
                </a:lnTo>
                <a:close/>
                <a:moveTo>
                  <a:pt x="321" y="2"/>
                </a:moveTo>
                <a:cubicBezTo>
                  <a:pt x="316" y="4"/>
                  <a:pt x="316" y="4"/>
                  <a:pt x="316" y="4"/>
                </a:cubicBezTo>
                <a:cubicBezTo>
                  <a:pt x="314" y="5"/>
                  <a:pt x="314" y="5"/>
                  <a:pt x="314" y="5"/>
                </a:cubicBezTo>
                <a:cubicBezTo>
                  <a:pt x="315" y="5"/>
                  <a:pt x="317" y="4"/>
                  <a:pt x="318" y="4"/>
                </a:cubicBezTo>
                <a:lnTo>
                  <a:pt x="321" y="2"/>
                </a:lnTo>
                <a:close/>
                <a:moveTo>
                  <a:pt x="287" y="28"/>
                </a:moveTo>
                <a:cubicBezTo>
                  <a:pt x="299" y="19"/>
                  <a:pt x="311" y="10"/>
                  <a:pt x="325" y="3"/>
                </a:cubicBezTo>
                <a:cubicBezTo>
                  <a:pt x="324" y="3"/>
                  <a:pt x="323" y="3"/>
                  <a:pt x="322" y="3"/>
                </a:cubicBezTo>
                <a:cubicBezTo>
                  <a:pt x="309" y="10"/>
                  <a:pt x="298" y="18"/>
                  <a:pt x="287" y="27"/>
                </a:cubicBezTo>
                <a:lnTo>
                  <a:pt x="287" y="28"/>
                </a:lnTo>
                <a:close/>
                <a:moveTo>
                  <a:pt x="327" y="2"/>
                </a:moveTo>
                <a:cubicBezTo>
                  <a:pt x="323" y="2"/>
                  <a:pt x="323" y="2"/>
                  <a:pt x="323" y="2"/>
                </a:cubicBezTo>
                <a:cubicBezTo>
                  <a:pt x="322" y="3"/>
                  <a:pt x="322" y="3"/>
                  <a:pt x="322" y="3"/>
                </a:cubicBezTo>
                <a:cubicBezTo>
                  <a:pt x="323" y="3"/>
                  <a:pt x="324" y="3"/>
                  <a:pt x="325" y="3"/>
                </a:cubicBezTo>
                <a:lnTo>
                  <a:pt x="327" y="2"/>
                </a:lnTo>
                <a:close/>
                <a:moveTo>
                  <a:pt x="294" y="74"/>
                </a:moveTo>
                <a:cubicBezTo>
                  <a:pt x="297" y="77"/>
                  <a:pt x="300" y="80"/>
                  <a:pt x="302" y="83"/>
                </a:cubicBezTo>
                <a:cubicBezTo>
                  <a:pt x="305" y="85"/>
                  <a:pt x="305" y="85"/>
                  <a:pt x="305" y="85"/>
                </a:cubicBezTo>
                <a:cubicBezTo>
                  <a:pt x="308" y="90"/>
                  <a:pt x="308" y="90"/>
                  <a:pt x="308" y="90"/>
                </a:cubicBezTo>
                <a:cubicBezTo>
                  <a:pt x="306" y="88"/>
                  <a:pt x="306" y="88"/>
                  <a:pt x="306" y="88"/>
                </a:cubicBezTo>
                <a:cubicBezTo>
                  <a:pt x="307" y="89"/>
                  <a:pt x="308" y="91"/>
                  <a:pt x="309" y="92"/>
                </a:cubicBezTo>
                <a:cubicBezTo>
                  <a:pt x="310" y="93"/>
                  <a:pt x="310" y="93"/>
                  <a:pt x="310" y="93"/>
                </a:cubicBezTo>
                <a:cubicBezTo>
                  <a:pt x="312" y="97"/>
                  <a:pt x="312" y="97"/>
                  <a:pt x="312" y="97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6"/>
                  <a:pt x="312" y="97"/>
                  <a:pt x="312" y="98"/>
                </a:cubicBezTo>
                <a:cubicBezTo>
                  <a:pt x="313" y="99"/>
                  <a:pt x="313" y="99"/>
                  <a:pt x="313" y="99"/>
                </a:cubicBezTo>
                <a:cubicBezTo>
                  <a:pt x="314" y="102"/>
                  <a:pt x="314" y="102"/>
                  <a:pt x="314" y="102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3" y="101"/>
                  <a:pt x="313" y="102"/>
                  <a:pt x="313" y="103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3" y="104"/>
                  <a:pt x="313" y="104"/>
                  <a:pt x="313" y="104"/>
                </a:cubicBezTo>
                <a:cubicBezTo>
                  <a:pt x="313" y="104"/>
                  <a:pt x="313" y="104"/>
                  <a:pt x="313" y="104"/>
                </a:cubicBezTo>
                <a:cubicBezTo>
                  <a:pt x="312" y="104"/>
                  <a:pt x="311" y="103"/>
                  <a:pt x="311" y="103"/>
                </a:cubicBezTo>
                <a:cubicBezTo>
                  <a:pt x="312" y="105"/>
                  <a:pt x="312" y="105"/>
                  <a:pt x="312" y="105"/>
                </a:cubicBezTo>
                <a:cubicBezTo>
                  <a:pt x="310" y="104"/>
                  <a:pt x="310" y="104"/>
                  <a:pt x="310" y="104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8" y="102"/>
                  <a:pt x="307" y="102"/>
                  <a:pt x="306" y="101"/>
                </a:cubicBezTo>
                <a:cubicBezTo>
                  <a:pt x="308" y="103"/>
                  <a:pt x="308" y="103"/>
                  <a:pt x="308" y="103"/>
                </a:cubicBezTo>
                <a:cubicBezTo>
                  <a:pt x="305" y="101"/>
                  <a:pt x="305" y="101"/>
                  <a:pt x="305" y="101"/>
                </a:cubicBezTo>
                <a:cubicBezTo>
                  <a:pt x="303" y="100"/>
                  <a:pt x="303" y="100"/>
                  <a:pt x="303" y="100"/>
                </a:cubicBezTo>
                <a:cubicBezTo>
                  <a:pt x="302" y="99"/>
                  <a:pt x="301" y="98"/>
                  <a:pt x="299" y="98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1" y="99"/>
                  <a:pt x="299" y="98"/>
                  <a:pt x="297" y="97"/>
                </a:cubicBezTo>
                <a:cubicBezTo>
                  <a:pt x="294" y="94"/>
                  <a:pt x="294" y="94"/>
                  <a:pt x="294" y="94"/>
                </a:cubicBezTo>
                <a:cubicBezTo>
                  <a:pt x="290" y="91"/>
                  <a:pt x="290" y="91"/>
                  <a:pt x="290" y="91"/>
                </a:cubicBezTo>
                <a:cubicBezTo>
                  <a:pt x="290" y="93"/>
                  <a:pt x="290" y="93"/>
                  <a:pt x="290" y="93"/>
                </a:cubicBezTo>
                <a:cubicBezTo>
                  <a:pt x="299" y="99"/>
                  <a:pt x="308" y="105"/>
                  <a:pt x="313" y="105"/>
                </a:cubicBezTo>
                <a:cubicBezTo>
                  <a:pt x="313" y="105"/>
                  <a:pt x="313" y="105"/>
                  <a:pt x="314" y="105"/>
                </a:cubicBezTo>
                <a:cubicBezTo>
                  <a:pt x="314" y="105"/>
                  <a:pt x="314" y="105"/>
                  <a:pt x="314" y="105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5" y="101"/>
                  <a:pt x="312" y="95"/>
                  <a:pt x="309" y="89"/>
                </a:cubicBezTo>
                <a:cubicBezTo>
                  <a:pt x="305" y="83"/>
                  <a:pt x="300" y="77"/>
                  <a:pt x="295" y="73"/>
                </a:cubicBezTo>
                <a:cubicBezTo>
                  <a:pt x="293" y="72"/>
                  <a:pt x="291" y="70"/>
                  <a:pt x="289" y="69"/>
                </a:cubicBezTo>
                <a:cubicBezTo>
                  <a:pt x="289" y="71"/>
                  <a:pt x="289" y="71"/>
                  <a:pt x="289" y="71"/>
                </a:cubicBezTo>
                <a:cubicBezTo>
                  <a:pt x="291" y="72"/>
                  <a:pt x="292" y="73"/>
                  <a:pt x="294" y="74"/>
                </a:cubicBezTo>
                <a:close/>
                <a:moveTo>
                  <a:pt x="290" y="82"/>
                </a:moveTo>
                <a:cubicBezTo>
                  <a:pt x="298" y="89"/>
                  <a:pt x="306" y="96"/>
                  <a:pt x="313" y="104"/>
                </a:cubicBezTo>
                <a:cubicBezTo>
                  <a:pt x="313" y="104"/>
                  <a:pt x="313" y="104"/>
                  <a:pt x="313" y="104"/>
                </a:cubicBezTo>
                <a:cubicBezTo>
                  <a:pt x="313" y="104"/>
                  <a:pt x="313" y="104"/>
                  <a:pt x="313" y="104"/>
                </a:cubicBezTo>
                <a:cubicBezTo>
                  <a:pt x="313" y="103"/>
                  <a:pt x="313" y="103"/>
                  <a:pt x="313" y="103"/>
                </a:cubicBezTo>
                <a:cubicBezTo>
                  <a:pt x="306" y="95"/>
                  <a:pt x="298" y="87"/>
                  <a:pt x="290" y="81"/>
                </a:cubicBezTo>
                <a:lnTo>
                  <a:pt x="290" y="82"/>
                </a:lnTo>
                <a:close/>
                <a:moveTo>
                  <a:pt x="313" y="104"/>
                </a:moveTo>
                <a:cubicBezTo>
                  <a:pt x="313" y="104"/>
                  <a:pt x="313" y="104"/>
                  <a:pt x="313" y="104"/>
                </a:cubicBezTo>
                <a:cubicBezTo>
                  <a:pt x="313" y="104"/>
                  <a:pt x="313" y="104"/>
                  <a:pt x="313" y="104"/>
                </a:cubicBezTo>
                <a:cubicBezTo>
                  <a:pt x="314" y="104"/>
                  <a:pt x="314" y="104"/>
                  <a:pt x="314" y="104"/>
                </a:cubicBezTo>
                <a:cubicBezTo>
                  <a:pt x="313" y="103"/>
                  <a:pt x="313" y="103"/>
                  <a:pt x="313" y="103"/>
                </a:cubicBezTo>
                <a:cubicBezTo>
                  <a:pt x="313" y="103"/>
                  <a:pt x="313" y="103"/>
                  <a:pt x="313" y="104"/>
                </a:cubicBezTo>
                <a:cubicBezTo>
                  <a:pt x="313" y="104"/>
                  <a:pt x="313" y="104"/>
                  <a:pt x="313" y="104"/>
                </a:cubicBezTo>
                <a:close/>
                <a:moveTo>
                  <a:pt x="290" y="79"/>
                </a:moveTo>
                <a:cubicBezTo>
                  <a:pt x="298" y="86"/>
                  <a:pt x="306" y="93"/>
                  <a:pt x="313" y="101"/>
                </a:cubicBezTo>
                <a:cubicBezTo>
                  <a:pt x="312" y="100"/>
                  <a:pt x="312" y="99"/>
                  <a:pt x="312" y="98"/>
                </a:cubicBezTo>
                <a:cubicBezTo>
                  <a:pt x="305" y="91"/>
                  <a:pt x="298" y="84"/>
                  <a:pt x="290" y="78"/>
                </a:cubicBezTo>
                <a:lnTo>
                  <a:pt x="290" y="79"/>
                </a:lnTo>
                <a:close/>
                <a:moveTo>
                  <a:pt x="314" y="102"/>
                </a:moveTo>
                <a:cubicBezTo>
                  <a:pt x="313" y="99"/>
                  <a:pt x="313" y="99"/>
                  <a:pt x="313" y="99"/>
                </a:cubicBezTo>
                <a:cubicBezTo>
                  <a:pt x="312" y="98"/>
                  <a:pt x="312" y="98"/>
                  <a:pt x="312" y="98"/>
                </a:cubicBezTo>
                <a:cubicBezTo>
                  <a:pt x="312" y="99"/>
                  <a:pt x="312" y="100"/>
                  <a:pt x="313" y="101"/>
                </a:cubicBezTo>
                <a:lnTo>
                  <a:pt x="314" y="102"/>
                </a:lnTo>
                <a:close/>
                <a:moveTo>
                  <a:pt x="289" y="76"/>
                </a:moveTo>
                <a:cubicBezTo>
                  <a:pt x="297" y="82"/>
                  <a:pt x="304" y="89"/>
                  <a:pt x="311" y="95"/>
                </a:cubicBezTo>
                <a:cubicBezTo>
                  <a:pt x="310" y="94"/>
                  <a:pt x="310" y="93"/>
                  <a:pt x="309" y="92"/>
                </a:cubicBezTo>
                <a:cubicBezTo>
                  <a:pt x="303" y="86"/>
                  <a:pt x="296" y="80"/>
                  <a:pt x="289" y="75"/>
                </a:cubicBezTo>
                <a:lnTo>
                  <a:pt x="289" y="76"/>
                </a:lnTo>
                <a:close/>
                <a:moveTo>
                  <a:pt x="312" y="97"/>
                </a:moveTo>
                <a:cubicBezTo>
                  <a:pt x="310" y="93"/>
                  <a:pt x="310" y="93"/>
                  <a:pt x="310" y="93"/>
                </a:cubicBezTo>
                <a:cubicBezTo>
                  <a:pt x="309" y="92"/>
                  <a:pt x="309" y="92"/>
                  <a:pt x="309" y="92"/>
                </a:cubicBezTo>
                <a:cubicBezTo>
                  <a:pt x="310" y="93"/>
                  <a:pt x="310" y="94"/>
                  <a:pt x="311" y="95"/>
                </a:cubicBezTo>
                <a:lnTo>
                  <a:pt x="312" y="97"/>
                </a:lnTo>
                <a:close/>
                <a:moveTo>
                  <a:pt x="289" y="73"/>
                </a:moveTo>
                <a:cubicBezTo>
                  <a:pt x="295" y="78"/>
                  <a:pt x="301" y="83"/>
                  <a:pt x="306" y="88"/>
                </a:cubicBezTo>
                <a:cubicBezTo>
                  <a:pt x="305" y="86"/>
                  <a:pt x="304" y="84"/>
                  <a:pt x="302" y="83"/>
                </a:cubicBezTo>
                <a:cubicBezTo>
                  <a:pt x="298" y="79"/>
                  <a:pt x="294" y="75"/>
                  <a:pt x="289" y="72"/>
                </a:cubicBezTo>
                <a:lnTo>
                  <a:pt x="289" y="73"/>
                </a:lnTo>
                <a:close/>
                <a:moveTo>
                  <a:pt x="308" y="90"/>
                </a:moveTo>
                <a:cubicBezTo>
                  <a:pt x="305" y="85"/>
                  <a:pt x="305" y="85"/>
                  <a:pt x="305" y="85"/>
                </a:cubicBezTo>
                <a:cubicBezTo>
                  <a:pt x="302" y="83"/>
                  <a:pt x="302" y="83"/>
                  <a:pt x="302" y="83"/>
                </a:cubicBezTo>
                <a:cubicBezTo>
                  <a:pt x="304" y="84"/>
                  <a:pt x="305" y="86"/>
                  <a:pt x="306" y="88"/>
                </a:cubicBezTo>
                <a:lnTo>
                  <a:pt x="308" y="90"/>
                </a:lnTo>
                <a:close/>
                <a:moveTo>
                  <a:pt x="290" y="91"/>
                </a:moveTo>
                <a:cubicBezTo>
                  <a:pt x="294" y="94"/>
                  <a:pt x="294" y="94"/>
                  <a:pt x="294" y="94"/>
                </a:cubicBezTo>
                <a:cubicBezTo>
                  <a:pt x="296" y="95"/>
                  <a:pt x="298" y="97"/>
                  <a:pt x="299" y="98"/>
                </a:cubicBezTo>
                <a:cubicBezTo>
                  <a:pt x="296" y="95"/>
                  <a:pt x="293" y="92"/>
                  <a:pt x="290" y="89"/>
                </a:cubicBezTo>
                <a:lnTo>
                  <a:pt x="290" y="91"/>
                </a:lnTo>
                <a:close/>
                <a:moveTo>
                  <a:pt x="297" y="97"/>
                </a:moveTo>
                <a:cubicBezTo>
                  <a:pt x="299" y="98"/>
                  <a:pt x="301" y="99"/>
                  <a:pt x="303" y="101"/>
                </a:cubicBezTo>
                <a:cubicBezTo>
                  <a:pt x="299" y="98"/>
                  <a:pt x="299" y="98"/>
                  <a:pt x="299" y="98"/>
                </a:cubicBezTo>
                <a:cubicBezTo>
                  <a:pt x="298" y="97"/>
                  <a:pt x="296" y="95"/>
                  <a:pt x="294" y="94"/>
                </a:cubicBezTo>
                <a:lnTo>
                  <a:pt x="297" y="97"/>
                </a:lnTo>
                <a:close/>
                <a:moveTo>
                  <a:pt x="290" y="88"/>
                </a:moveTo>
                <a:cubicBezTo>
                  <a:pt x="295" y="92"/>
                  <a:pt x="299" y="96"/>
                  <a:pt x="303" y="100"/>
                </a:cubicBezTo>
                <a:cubicBezTo>
                  <a:pt x="304" y="101"/>
                  <a:pt x="305" y="101"/>
                  <a:pt x="306" y="101"/>
                </a:cubicBezTo>
                <a:cubicBezTo>
                  <a:pt x="301" y="96"/>
                  <a:pt x="296" y="91"/>
                  <a:pt x="290" y="86"/>
                </a:cubicBezTo>
                <a:lnTo>
                  <a:pt x="290" y="88"/>
                </a:lnTo>
                <a:close/>
                <a:moveTo>
                  <a:pt x="305" y="101"/>
                </a:moveTo>
                <a:cubicBezTo>
                  <a:pt x="308" y="103"/>
                  <a:pt x="308" y="103"/>
                  <a:pt x="308" y="103"/>
                </a:cubicBezTo>
                <a:cubicBezTo>
                  <a:pt x="306" y="101"/>
                  <a:pt x="306" y="101"/>
                  <a:pt x="306" y="101"/>
                </a:cubicBezTo>
                <a:cubicBezTo>
                  <a:pt x="305" y="101"/>
                  <a:pt x="304" y="101"/>
                  <a:pt x="303" y="100"/>
                </a:cubicBezTo>
                <a:lnTo>
                  <a:pt x="305" y="101"/>
                </a:lnTo>
                <a:close/>
                <a:moveTo>
                  <a:pt x="290" y="85"/>
                </a:moveTo>
                <a:cubicBezTo>
                  <a:pt x="297" y="90"/>
                  <a:pt x="303" y="96"/>
                  <a:pt x="309" y="103"/>
                </a:cubicBezTo>
                <a:cubicBezTo>
                  <a:pt x="310" y="103"/>
                  <a:pt x="310" y="103"/>
                  <a:pt x="311" y="103"/>
                </a:cubicBezTo>
                <a:cubicBezTo>
                  <a:pt x="304" y="96"/>
                  <a:pt x="297" y="90"/>
                  <a:pt x="290" y="83"/>
                </a:cubicBezTo>
                <a:lnTo>
                  <a:pt x="290" y="85"/>
                </a:lnTo>
                <a:close/>
                <a:moveTo>
                  <a:pt x="310" y="104"/>
                </a:moveTo>
                <a:cubicBezTo>
                  <a:pt x="312" y="105"/>
                  <a:pt x="312" y="105"/>
                  <a:pt x="312" y="105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0" y="103"/>
                  <a:pt x="310" y="103"/>
                  <a:pt x="309" y="103"/>
                </a:cubicBezTo>
                <a:lnTo>
                  <a:pt x="310" y="104"/>
                </a:lnTo>
                <a:close/>
                <a:moveTo>
                  <a:pt x="326" y="40"/>
                </a:moveTo>
                <a:cubicBezTo>
                  <a:pt x="325" y="40"/>
                  <a:pt x="325" y="40"/>
                  <a:pt x="325" y="40"/>
                </a:cubicBezTo>
                <a:cubicBezTo>
                  <a:pt x="326" y="39"/>
                  <a:pt x="326" y="39"/>
                  <a:pt x="326" y="39"/>
                </a:cubicBezTo>
                <a:cubicBezTo>
                  <a:pt x="327" y="38"/>
                  <a:pt x="327" y="38"/>
                  <a:pt x="327" y="38"/>
                </a:cubicBezTo>
                <a:cubicBezTo>
                  <a:pt x="327" y="37"/>
                  <a:pt x="328" y="37"/>
                  <a:pt x="328" y="36"/>
                </a:cubicBezTo>
                <a:cubicBezTo>
                  <a:pt x="326" y="37"/>
                  <a:pt x="326" y="37"/>
                  <a:pt x="326" y="37"/>
                </a:cubicBezTo>
                <a:cubicBezTo>
                  <a:pt x="328" y="34"/>
                  <a:pt x="328" y="34"/>
                  <a:pt x="328" y="34"/>
                </a:cubicBezTo>
                <a:cubicBezTo>
                  <a:pt x="330" y="34"/>
                  <a:pt x="330" y="34"/>
                  <a:pt x="330" y="34"/>
                </a:cubicBezTo>
                <a:cubicBezTo>
                  <a:pt x="330" y="33"/>
                  <a:pt x="331" y="32"/>
                  <a:pt x="332" y="31"/>
                </a:cubicBezTo>
                <a:cubicBezTo>
                  <a:pt x="329" y="32"/>
                  <a:pt x="329" y="32"/>
                  <a:pt x="329" y="32"/>
                </a:cubicBezTo>
                <a:cubicBezTo>
                  <a:pt x="333" y="29"/>
                  <a:pt x="333" y="29"/>
                  <a:pt x="333" y="29"/>
                </a:cubicBezTo>
                <a:cubicBezTo>
                  <a:pt x="336" y="27"/>
                  <a:pt x="336" y="27"/>
                  <a:pt x="336" y="27"/>
                </a:cubicBezTo>
                <a:cubicBezTo>
                  <a:pt x="338" y="26"/>
                  <a:pt x="341" y="24"/>
                  <a:pt x="343" y="23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31" y="27"/>
                  <a:pt x="324" y="36"/>
                  <a:pt x="324" y="42"/>
                </a:cubicBezTo>
                <a:cubicBezTo>
                  <a:pt x="326" y="41"/>
                  <a:pt x="326" y="41"/>
                  <a:pt x="326" y="41"/>
                </a:cubicBezTo>
                <a:cubicBezTo>
                  <a:pt x="326" y="41"/>
                  <a:pt x="326" y="40"/>
                  <a:pt x="326" y="40"/>
                </a:cubicBezTo>
                <a:close/>
                <a:moveTo>
                  <a:pt x="337" y="43"/>
                </a:moveTo>
                <a:cubicBezTo>
                  <a:pt x="340" y="42"/>
                  <a:pt x="340" y="42"/>
                  <a:pt x="340" y="42"/>
                </a:cubicBezTo>
                <a:cubicBezTo>
                  <a:pt x="338" y="42"/>
                  <a:pt x="337" y="42"/>
                  <a:pt x="336" y="42"/>
                </a:cubicBezTo>
                <a:cubicBezTo>
                  <a:pt x="334" y="43"/>
                  <a:pt x="334" y="43"/>
                  <a:pt x="334" y="43"/>
                </a:cubicBezTo>
                <a:cubicBezTo>
                  <a:pt x="331" y="44"/>
                  <a:pt x="331" y="44"/>
                  <a:pt x="331" y="44"/>
                </a:cubicBezTo>
                <a:cubicBezTo>
                  <a:pt x="333" y="43"/>
                  <a:pt x="333" y="43"/>
                  <a:pt x="333" y="43"/>
                </a:cubicBezTo>
                <a:cubicBezTo>
                  <a:pt x="332" y="43"/>
                  <a:pt x="331" y="43"/>
                  <a:pt x="330" y="43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27" y="43"/>
                  <a:pt x="327" y="43"/>
                  <a:pt x="327" y="43"/>
                </a:cubicBezTo>
                <a:cubicBezTo>
                  <a:pt x="328" y="43"/>
                  <a:pt x="328" y="43"/>
                  <a:pt x="328" y="43"/>
                </a:cubicBezTo>
                <a:cubicBezTo>
                  <a:pt x="328" y="42"/>
                  <a:pt x="327" y="42"/>
                  <a:pt x="327" y="42"/>
                </a:cubicBezTo>
                <a:cubicBezTo>
                  <a:pt x="325" y="43"/>
                  <a:pt x="325" y="43"/>
                  <a:pt x="325" y="43"/>
                </a:cubicBezTo>
                <a:cubicBezTo>
                  <a:pt x="326" y="44"/>
                  <a:pt x="328" y="44"/>
                  <a:pt x="329" y="44"/>
                </a:cubicBezTo>
                <a:cubicBezTo>
                  <a:pt x="329" y="44"/>
                  <a:pt x="329" y="44"/>
                  <a:pt x="329" y="44"/>
                </a:cubicBezTo>
                <a:cubicBezTo>
                  <a:pt x="332" y="45"/>
                  <a:pt x="336" y="44"/>
                  <a:pt x="340" y="43"/>
                </a:cubicBezTo>
                <a:cubicBezTo>
                  <a:pt x="340" y="42"/>
                  <a:pt x="340" y="42"/>
                  <a:pt x="340" y="42"/>
                </a:cubicBezTo>
                <a:lnTo>
                  <a:pt x="337" y="43"/>
                </a:lnTo>
                <a:close/>
                <a:moveTo>
                  <a:pt x="325" y="43"/>
                </a:moveTo>
                <a:cubicBezTo>
                  <a:pt x="325" y="43"/>
                  <a:pt x="325" y="43"/>
                  <a:pt x="325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0" y="45"/>
                  <a:pt x="316" y="48"/>
                  <a:pt x="312" y="51"/>
                </a:cubicBezTo>
                <a:cubicBezTo>
                  <a:pt x="314" y="51"/>
                  <a:pt x="314" y="51"/>
                  <a:pt x="314" y="51"/>
                </a:cubicBezTo>
                <a:cubicBezTo>
                  <a:pt x="317" y="48"/>
                  <a:pt x="321" y="46"/>
                  <a:pt x="325" y="43"/>
                </a:cubicBezTo>
                <a:close/>
                <a:moveTo>
                  <a:pt x="342" y="32"/>
                </a:moveTo>
                <a:cubicBezTo>
                  <a:pt x="336" y="35"/>
                  <a:pt x="331" y="38"/>
                  <a:pt x="326" y="41"/>
                </a:cubicBezTo>
                <a:cubicBezTo>
                  <a:pt x="326" y="41"/>
                  <a:pt x="326" y="42"/>
                  <a:pt x="326" y="42"/>
                </a:cubicBezTo>
                <a:cubicBezTo>
                  <a:pt x="326" y="42"/>
                  <a:pt x="326" y="42"/>
                  <a:pt x="327" y="42"/>
                </a:cubicBezTo>
                <a:cubicBezTo>
                  <a:pt x="332" y="39"/>
                  <a:pt x="337" y="36"/>
                  <a:pt x="342" y="34"/>
                </a:cubicBezTo>
                <a:lnTo>
                  <a:pt x="342" y="32"/>
                </a:lnTo>
                <a:close/>
                <a:moveTo>
                  <a:pt x="324" y="43"/>
                </a:moveTo>
                <a:cubicBezTo>
                  <a:pt x="325" y="43"/>
                  <a:pt x="325" y="43"/>
                  <a:pt x="325" y="43"/>
                </a:cubicBezTo>
                <a:cubicBezTo>
                  <a:pt x="325" y="43"/>
                  <a:pt x="325" y="43"/>
                  <a:pt x="325" y="43"/>
                </a:cubicBezTo>
                <a:cubicBezTo>
                  <a:pt x="327" y="42"/>
                  <a:pt x="327" y="42"/>
                  <a:pt x="327" y="42"/>
                </a:cubicBezTo>
                <a:cubicBezTo>
                  <a:pt x="326" y="42"/>
                  <a:pt x="326" y="42"/>
                  <a:pt x="326" y="42"/>
                </a:cubicBezTo>
                <a:cubicBezTo>
                  <a:pt x="326" y="42"/>
                  <a:pt x="326" y="41"/>
                  <a:pt x="326" y="41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2"/>
                  <a:pt x="324" y="42"/>
                  <a:pt x="324" y="42"/>
                </a:cubicBezTo>
                <a:lnTo>
                  <a:pt x="324" y="43"/>
                </a:lnTo>
                <a:close/>
                <a:moveTo>
                  <a:pt x="341" y="35"/>
                </a:moveTo>
                <a:cubicBezTo>
                  <a:pt x="337" y="38"/>
                  <a:pt x="333" y="40"/>
                  <a:pt x="328" y="43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30" y="43"/>
                  <a:pt x="330" y="43"/>
                  <a:pt x="330" y="43"/>
                </a:cubicBezTo>
                <a:cubicBezTo>
                  <a:pt x="334" y="41"/>
                  <a:pt x="338" y="39"/>
                  <a:pt x="341" y="37"/>
                </a:cubicBezTo>
                <a:lnTo>
                  <a:pt x="341" y="35"/>
                </a:lnTo>
                <a:close/>
                <a:moveTo>
                  <a:pt x="328" y="43"/>
                </a:moveTo>
                <a:cubicBezTo>
                  <a:pt x="327" y="43"/>
                  <a:pt x="327" y="43"/>
                  <a:pt x="327" y="43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30" y="43"/>
                  <a:pt x="330" y="43"/>
                  <a:pt x="330" y="43"/>
                </a:cubicBezTo>
                <a:cubicBezTo>
                  <a:pt x="330" y="43"/>
                  <a:pt x="330" y="43"/>
                  <a:pt x="329" y="43"/>
                </a:cubicBezTo>
                <a:lnTo>
                  <a:pt x="328" y="43"/>
                </a:lnTo>
                <a:close/>
                <a:moveTo>
                  <a:pt x="341" y="38"/>
                </a:moveTo>
                <a:cubicBezTo>
                  <a:pt x="338" y="40"/>
                  <a:pt x="336" y="41"/>
                  <a:pt x="333" y="43"/>
                </a:cubicBezTo>
                <a:cubicBezTo>
                  <a:pt x="334" y="43"/>
                  <a:pt x="335" y="43"/>
                  <a:pt x="336" y="42"/>
                </a:cubicBezTo>
                <a:cubicBezTo>
                  <a:pt x="341" y="40"/>
                  <a:pt x="341" y="40"/>
                  <a:pt x="341" y="40"/>
                </a:cubicBezTo>
                <a:lnTo>
                  <a:pt x="341" y="38"/>
                </a:lnTo>
                <a:close/>
                <a:moveTo>
                  <a:pt x="331" y="44"/>
                </a:moveTo>
                <a:cubicBezTo>
                  <a:pt x="334" y="43"/>
                  <a:pt x="334" y="43"/>
                  <a:pt x="334" y="43"/>
                </a:cubicBezTo>
                <a:cubicBezTo>
                  <a:pt x="336" y="42"/>
                  <a:pt x="336" y="42"/>
                  <a:pt x="336" y="42"/>
                </a:cubicBezTo>
                <a:cubicBezTo>
                  <a:pt x="335" y="43"/>
                  <a:pt x="334" y="43"/>
                  <a:pt x="333" y="43"/>
                </a:cubicBezTo>
                <a:lnTo>
                  <a:pt x="331" y="44"/>
                </a:lnTo>
                <a:close/>
                <a:moveTo>
                  <a:pt x="341" y="41"/>
                </a:moveTo>
                <a:cubicBezTo>
                  <a:pt x="340" y="42"/>
                  <a:pt x="340" y="42"/>
                  <a:pt x="340" y="42"/>
                </a:cubicBezTo>
                <a:cubicBezTo>
                  <a:pt x="340" y="41"/>
                  <a:pt x="340" y="41"/>
                  <a:pt x="340" y="41"/>
                </a:cubicBezTo>
                <a:lnTo>
                  <a:pt x="341" y="41"/>
                </a:lnTo>
                <a:close/>
                <a:moveTo>
                  <a:pt x="340" y="42"/>
                </a:moveTo>
                <a:cubicBezTo>
                  <a:pt x="337" y="43"/>
                  <a:pt x="337" y="43"/>
                  <a:pt x="337" y="43"/>
                </a:cubicBezTo>
                <a:cubicBezTo>
                  <a:pt x="340" y="42"/>
                  <a:pt x="340" y="42"/>
                  <a:pt x="340" y="42"/>
                </a:cubicBezTo>
                <a:cubicBezTo>
                  <a:pt x="340" y="41"/>
                  <a:pt x="340" y="41"/>
                  <a:pt x="340" y="41"/>
                </a:cubicBezTo>
                <a:lnTo>
                  <a:pt x="340" y="42"/>
                </a:lnTo>
                <a:close/>
                <a:moveTo>
                  <a:pt x="343" y="24"/>
                </a:moveTo>
                <a:cubicBezTo>
                  <a:pt x="341" y="25"/>
                  <a:pt x="338" y="26"/>
                  <a:pt x="336" y="27"/>
                </a:cubicBezTo>
                <a:cubicBezTo>
                  <a:pt x="335" y="28"/>
                  <a:pt x="333" y="30"/>
                  <a:pt x="332" y="31"/>
                </a:cubicBezTo>
                <a:cubicBezTo>
                  <a:pt x="336" y="29"/>
                  <a:pt x="339" y="27"/>
                  <a:pt x="343" y="25"/>
                </a:cubicBezTo>
                <a:lnTo>
                  <a:pt x="343" y="24"/>
                </a:lnTo>
                <a:close/>
                <a:moveTo>
                  <a:pt x="333" y="29"/>
                </a:moveTo>
                <a:cubicBezTo>
                  <a:pt x="329" y="32"/>
                  <a:pt x="329" y="32"/>
                  <a:pt x="329" y="32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3" y="30"/>
                  <a:pt x="335" y="28"/>
                  <a:pt x="336" y="27"/>
                </a:cubicBezTo>
                <a:lnTo>
                  <a:pt x="333" y="29"/>
                </a:lnTo>
                <a:close/>
                <a:moveTo>
                  <a:pt x="343" y="26"/>
                </a:moveTo>
                <a:cubicBezTo>
                  <a:pt x="338" y="29"/>
                  <a:pt x="334" y="31"/>
                  <a:pt x="330" y="34"/>
                </a:cubicBezTo>
                <a:cubicBezTo>
                  <a:pt x="329" y="34"/>
                  <a:pt x="329" y="35"/>
                  <a:pt x="328" y="36"/>
                </a:cubicBezTo>
                <a:cubicBezTo>
                  <a:pt x="333" y="33"/>
                  <a:pt x="338" y="30"/>
                  <a:pt x="343" y="28"/>
                </a:cubicBezTo>
                <a:lnTo>
                  <a:pt x="343" y="26"/>
                </a:lnTo>
                <a:close/>
                <a:moveTo>
                  <a:pt x="328" y="34"/>
                </a:moveTo>
                <a:cubicBezTo>
                  <a:pt x="326" y="37"/>
                  <a:pt x="326" y="37"/>
                  <a:pt x="326" y="37"/>
                </a:cubicBezTo>
                <a:cubicBezTo>
                  <a:pt x="328" y="36"/>
                  <a:pt x="328" y="36"/>
                  <a:pt x="328" y="36"/>
                </a:cubicBezTo>
                <a:cubicBezTo>
                  <a:pt x="329" y="35"/>
                  <a:pt x="329" y="34"/>
                  <a:pt x="330" y="34"/>
                </a:cubicBezTo>
                <a:lnTo>
                  <a:pt x="328" y="34"/>
                </a:lnTo>
                <a:close/>
                <a:moveTo>
                  <a:pt x="342" y="29"/>
                </a:moveTo>
                <a:cubicBezTo>
                  <a:pt x="337" y="32"/>
                  <a:pt x="332" y="35"/>
                  <a:pt x="327" y="38"/>
                </a:cubicBezTo>
                <a:cubicBezTo>
                  <a:pt x="327" y="38"/>
                  <a:pt x="327" y="39"/>
                  <a:pt x="326" y="40"/>
                </a:cubicBezTo>
                <a:cubicBezTo>
                  <a:pt x="331" y="37"/>
                  <a:pt x="337" y="34"/>
                  <a:pt x="342" y="31"/>
                </a:cubicBezTo>
                <a:lnTo>
                  <a:pt x="342" y="29"/>
                </a:lnTo>
                <a:close/>
                <a:moveTo>
                  <a:pt x="326" y="39"/>
                </a:moveTo>
                <a:cubicBezTo>
                  <a:pt x="325" y="40"/>
                  <a:pt x="325" y="40"/>
                  <a:pt x="325" y="40"/>
                </a:cubicBezTo>
                <a:cubicBezTo>
                  <a:pt x="326" y="40"/>
                  <a:pt x="326" y="40"/>
                  <a:pt x="326" y="40"/>
                </a:cubicBezTo>
                <a:cubicBezTo>
                  <a:pt x="327" y="39"/>
                  <a:pt x="327" y="38"/>
                  <a:pt x="327" y="38"/>
                </a:cubicBezTo>
                <a:lnTo>
                  <a:pt x="326" y="39"/>
                </a:lnTo>
                <a:close/>
                <a:moveTo>
                  <a:pt x="329" y="89"/>
                </a:moveTo>
                <a:cubicBezTo>
                  <a:pt x="326" y="86"/>
                  <a:pt x="324" y="83"/>
                  <a:pt x="322" y="81"/>
                </a:cubicBezTo>
                <a:cubicBezTo>
                  <a:pt x="321" y="79"/>
                  <a:pt x="321" y="79"/>
                  <a:pt x="321" y="79"/>
                </a:cubicBezTo>
                <a:cubicBezTo>
                  <a:pt x="318" y="74"/>
                  <a:pt x="318" y="74"/>
                  <a:pt x="318" y="74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9" y="75"/>
                  <a:pt x="319" y="74"/>
                  <a:pt x="318" y="73"/>
                </a:cubicBezTo>
                <a:cubicBezTo>
                  <a:pt x="317" y="72"/>
                  <a:pt x="317" y="72"/>
                  <a:pt x="317" y="72"/>
                </a:cubicBezTo>
                <a:cubicBezTo>
                  <a:pt x="316" y="70"/>
                  <a:pt x="316" y="70"/>
                  <a:pt x="316" y="70"/>
                </a:cubicBezTo>
                <a:cubicBezTo>
                  <a:pt x="317" y="71"/>
                  <a:pt x="317" y="71"/>
                  <a:pt x="317" y="71"/>
                </a:cubicBezTo>
                <a:cubicBezTo>
                  <a:pt x="317" y="70"/>
                  <a:pt x="317" y="69"/>
                  <a:pt x="317" y="69"/>
                </a:cubicBezTo>
                <a:cubicBezTo>
                  <a:pt x="316" y="68"/>
                  <a:pt x="316" y="68"/>
                  <a:pt x="316" y="68"/>
                </a:cubicBezTo>
                <a:cubicBezTo>
                  <a:pt x="316" y="66"/>
                  <a:pt x="316" y="66"/>
                  <a:pt x="316" y="66"/>
                </a:cubicBezTo>
                <a:cubicBezTo>
                  <a:pt x="316" y="67"/>
                  <a:pt x="316" y="67"/>
                  <a:pt x="316" y="67"/>
                </a:cubicBezTo>
                <a:cubicBezTo>
                  <a:pt x="316" y="66"/>
                  <a:pt x="316" y="66"/>
                  <a:pt x="316" y="65"/>
                </a:cubicBezTo>
                <a:cubicBezTo>
                  <a:pt x="315" y="64"/>
                  <a:pt x="315" y="64"/>
                  <a:pt x="315" y="64"/>
                </a:cubicBezTo>
                <a:cubicBezTo>
                  <a:pt x="314" y="71"/>
                  <a:pt x="319" y="80"/>
                  <a:pt x="328" y="90"/>
                </a:cubicBezTo>
                <a:cubicBezTo>
                  <a:pt x="329" y="92"/>
                  <a:pt x="331" y="94"/>
                  <a:pt x="332" y="95"/>
                </a:cubicBezTo>
                <a:cubicBezTo>
                  <a:pt x="333" y="94"/>
                  <a:pt x="333" y="94"/>
                  <a:pt x="333" y="94"/>
                </a:cubicBezTo>
                <a:cubicBezTo>
                  <a:pt x="331" y="92"/>
                  <a:pt x="330" y="91"/>
                  <a:pt x="329" y="89"/>
                </a:cubicBezTo>
                <a:close/>
                <a:moveTo>
                  <a:pt x="316" y="63"/>
                </a:moveTo>
                <a:cubicBezTo>
                  <a:pt x="317" y="64"/>
                  <a:pt x="317" y="64"/>
                  <a:pt x="317" y="64"/>
                </a:cubicBezTo>
                <a:cubicBezTo>
                  <a:pt x="318" y="64"/>
                  <a:pt x="318" y="64"/>
                  <a:pt x="319" y="64"/>
                </a:cubicBezTo>
                <a:cubicBezTo>
                  <a:pt x="318" y="63"/>
                  <a:pt x="318" y="63"/>
                  <a:pt x="318" y="63"/>
                </a:cubicBezTo>
                <a:cubicBezTo>
                  <a:pt x="320" y="64"/>
                  <a:pt x="320" y="64"/>
                  <a:pt x="320" y="64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21" y="65"/>
                  <a:pt x="322" y="65"/>
                  <a:pt x="323" y="65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24" y="65"/>
                  <a:pt x="324" y="65"/>
                  <a:pt x="324" y="65"/>
                </a:cubicBezTo>
                <a:cubicBezTo>
                  <a:pt x="325" y="66"/>
                  <a:pt x="325" y="66"/>
                  <a:pt x="325" y="66"/>
                </a:cubicBezTo>
                <a:cubicBezTo>
                  <a:pt x="326" y="66"/>
                  <a:pt x="327" y="67"/>
                  <a:pt x="328" y="68"/>
                </a:cubicBezTo>
                <a:cubicBezTo>
                  <a:pt x="326" y="65"/>
                  <a:pt x="326" y="65"/>
                  <a:pt x="326" y="65"/>
                </a:cubicBezTo>
                <a:cubicBezTo>
                  <a:pt x="330" y="68"/>
                  <a:pt x="330" y="68"/>
                  <a:pt x="330" y="68"/>
                </a:cubicBezTo>
                <a:cubicBezTo>
                  <a:pt x="332" y="70"/>
                  <a:pt x="332" y="70"/>
                  <a:pt x="332" y="70"/>
                </a:cubicBezTo>
                <a:cubicBezTo>
                  <a:pt x="333" y="71"/>
                  <a:pt x="335" y="72"/>
                  <a:pt x="336" y="73"/>
                </a:cubicBezTo>
                <a:cubicBezTo>
                  <a:pt x="336" y="71"/>
                  <a:pt x="336" y="71"/>
                  <a:pt x="336" y="71"/>
                </a:cubicBezTo>
                <a:cubicBezTo>
                  <a:pt x="329" y="65"/>
                  <a:pt x="321" y="62"/>
                  <a:pt x="316" y="63"/>
                </a:cubicBezTo>
                <a:close/>
                <a:moveTo>
                  <a:pt x="316" y="65"/>
                </a:moveTo>
                <a:cubicBezTo>
                  <a:pt x="323" y="71"/>
                  <a:pt x="329" y="78"/>
                  <a:pt x="334" y="84"/>
                </a:cubicBezTo>
                <a:cubicBezTo>
                  <a:pt x="334" y="83"/>
                  <a:pt x="334" y="83"/>
                  <a:pt x="334" y="83"/>
                </a:cubicBezTo>
                <a:cubicBezTo>
                  <a:pt x="329" y="76"/>
                  <a:pt x="323" y="70"/>
                  <a:pt x="317" y="64"/>
                </a:cubicBezTo>
                <a:cubicBezTo>
                  <a:pt x="317" y="64"/>
                  <a:pt x="317" y="64"/>
                  <a:pt x="316" y="64"/>
                </a:cubicBezTo>
                <a:cubicBezTo>
                  <a:pt x="316" y="65"/>
                  <a:pt x="316" y="65"/>
                  <a:pt x="316" y="65"/>
                </a:cubicBezTo>
                <a:close/>
                <a:moveTo>
                  <a:pt x="315" y="63"/>
                </a:moveTo>
                <a:cubicBezTo>
                  <a:pt x="316" y="63"/>
                  <a:pt x="316" y="63"/>
                  <a:pt x="316" y="63"/>
                </a:cubicBezTo>
                <a:cubicBezTo>
                  <a:pt x="316" y="63"/>
                  <a:pt x="316" y="63"/>
                  <a:pt x="316" y="63"/>
                </a:cubicBezTo>
                <a:cubicBezTo>
                  <a:pt x="313" y="60"/>
                  <a:pt x="309" y="57"/>
                  <a:pt x="306" y="54"/>
                </a:cubicBezTo>
                <a:cubicBezTo>
                  <a:pt x="304" y="54"/>
                  <a:pt x="304" y="54"/>
                  <a:pt x="304" y="54"/>
                </a:cubicBezTo>
                <a:cubicBezTo>
                  <a:pt x="308" y="58"/>
                  <a:pt x="312" y="61"/>
                  <a:pt x="315" y="64"/>
                </a:cubicBezTo>
                <a:cubicBezTo>
                  <a:pt x="315" y="64"/>
                  <a:pt x="315" y="64"/>
                  <a:pt x="315" y="64"/>
                </a:cubicBezTo>
                <a:lnTo>
                  <a:pt x="315" y="63"/>
                </a:lnTo>
                <a:close/>
                <a:moveTo>
                  <a:pt x="316" y="64"/>
                </a:moveTo>
                <a:cubicBezTo>
                  <a:pt x="317" y="64"/>
                  <a:pt x="317" y="64"/>
                  <a:pt x="317" y="64"/>
                </a:cubicBezTo>
                <a:cubicBezTo>
                  <a:pt x="316" y="63"/>
                  <a:pt x="316" y="63"/>
                  <a:pt x="316" y="63"/>
                </a:cubicBezTo>
                <a:cubicBezTo>
                  <a:pt x="316" y="63"/>
                  <a:pt x="316" y="63"/>
                  <a:pt x="316" y="63"/>
                </a:cubicBezTo>
                <a:cubicBezTo>
                  <a:pt x="315" y="63"/>
                  <a:pt x="315" y="63"/>
                  <a:pt x="315" y="63"/>
                </a:cubicBezTo>
                <a:cubicBezTo>
                  <a:pt x="315" y="64"/>
                  <a:pt x="315" y="64"/>
                  <a:pt x="315" y="64"/>
                </a:cubicBezTo>
                <a:cubicBezTo>
                  <a:pt x="315" y="64"/>
                  <a:pt x="315" y="64"/>
                  <a:pt x="315" y="64"/>
                </a:cubicBezTo>
                <a:cubicBezTo>
                  <a:pt x="316" y="65"/>
                  <a:pt x="316" y="65"/>
                  <a:pt x="316" y="65"/>
                </a:cubicBezTo>
                <a:cubicBezTo>
                  <a:pt x="316" y="65"/>
                  <a:pt x="316" y="65"/>
                  <a:pt x="316" y="64"/>
                </a:cubicBezTo>
                <a:close/>
                <a:moveTo>
                  <a:pt x="335" y="80"/>
                </a:moveTo>
                <a:cubicBezTo>
                  <a:pt x="330" y="75"/>
                  <a:pt x="326" y="69"/>
                  <a:pt x="321" y="64"/>
                </a:cubicBezTo>
                <a:cubicBezTo>
                  <a:pt x="320" y="64"/>
                  <a:pt x="320" y="64"/>
                  <a:pt x="319" y="64"/>
                </a:cubicBezTo>
                <a:cubicBezTo>
                  <a:pt x="319" y="64"/>
                  <a:pt x="319" y="64"/>
                  <a:pt x="319" y="64"/>
                </a:cubicBezTo>
                <a:cubicBezTo>
                  <a:pt x="324" y="70"/>
                  <a:pt x="330" y="75"/>
                  <a:pt x="334" y="81"/>
                </a:cubicBezTo>
                <a:lnTo>
                  <a:pt x="335" y="80"/>
                </a:lnTo>
                <a:close/>
                <a:moveTo>
                  <a:pt x="321" y="64"/>
                </a:moveTo>
                <a:cubicBezTo>
                  <a:pt x="320" y="64"/>
                  <a:pt x="320" y="64"/>
                  <a:pt x="320" y="64"/>
                </a:cubicBezTo>
                <a:cubicBezTo>
                  <a:pt x="318" y="63"/>
                  <a:pt x="318" y="63"/>
                  <a:pt x="318" y="63"/>
                </a:cubicBezTo>
                <a:cubicBezTo>
                  <a:pt x="319" y="64"/>
                  <a:pt x="319" y="64"/>
                  <a:pt x="319" y="64"/>
                </a:cubicBezTo>
                <a:cubicBezTo>
                  <a:pt x="319" y="64"/>
                  <a:pt x="319" y="64"/>
                  <a:pt x="319" y="64"/>
                </a:cubicBezTo>
                <a:cubicBezTo>
                  <a:pt x="320" y="64"/>
                  <a:pt x="320" y="64"/>
                  <a:pt x="321" y="64"/>
                </a:cubicBezTo>
                <a:close/>
                <a:moveTo>
                  <a:pt x="335" y="77"/>
                </a:moveTo>
                <a:cubicBezTo>
                  <a:pt x="332" y="73"/>
                  <a:pt x="329" y="69"/>
                  <a:pt x="325" y="66"/>
                </a:cubicBezTo>
                <a:cubicBezTo>
                  <a:pt x="324" y="66"/>
                  <a:pt x="323" y="65"/>
                  <a:pt x="323" y="65"/>
                </a:cubicBezTo>
                <a:cubicBezTo>
                  <a:pt x="327" y="69"/>
                  <a:pt x="331" y="74"/>
                  <a:pt x="335" y="78"/>
                </a:cubicBezTo>
                <a:lnTo>
                  <a:pt x="335" y="77"/>
                </a:lnTo>
                <a:close/>
                <a:moveTo>
                  <a:pt x="324" y="65"/>
                </a:moveTo>
                <a:cubicBezTo>
                  <a:pt x="321" y="64"/>
                  <a:pt x="321" y="64"/>
                  <a:pt x="321" y="64"/>
                </a:cubicBezTo>
                <a:cubicBezTo>
                  <a:pt x="323" y="65"/>
                  <a:pt x="323" y="65"/>
                  <a:pt x="323" y="65"/>
                </a:cubicBezTo>
                <a:cubicBezTo>
                  <a:pt x="323" y="65"/>
                  <a:pt x="324" y="66"/>
                  <a:pt x="325" y="66"/>
                </a:cubicBezTo>
                <a:lnTo>
                  <a:pt x="324" y="65"/>
                </a:lnTo>
                <a:close/>
                <a:moveTo>
                  <a:pt x="336" y="74"/>
                </a:moveTo>
                <a:cubicBezTo>
                  <a:pt x="332" y="70"/>
                  <a:pt x="332" y="70"/>
                  <a:pt x="332" y="70"/>
                </a:cubicBezTo>
                <a:cubicBezTo>
                  <a:pt x="331" y="69"/>
                  <a:pt x="330" y="68"/>
                  <a:pt x="328" y="68"/>
                </a:cubicBezTo>
                <a:cubicBezTo>
                  <a:pt x="331" y="70"/>
                  <a:pt x="333" y="73"/>
                  <a:pt x="335" y="75"/>
                </a:cubicBezTo>
                <a:lnTo>
                  <a:pt x="336" y="74"/>
                </a:lnTo>
                <a:close/>
                <a:moveTo>
                  <a:pt x="330" y="68"/>
                </a:moveTo>
                <a:cubicBezTo>
                  <a:pt x="326" y="65"/>
                  <a:pt x="326" y="65"/>
                  <a:pt x="326" y="65"/>
                </a:cubicBezTo>
                <a:cubicBezTo>
                  <a:pt x="328" y="68"/>
                  <a:pt x="328" y="68"/>
                  <a:pt x="328" y="68"/>
                </a:cubicBezTo>
                <a:cubicBezTo>
                  <a:pt x="330" y="68"/>
                  <a:pt x="331" y="69"/>
                  <a:pt x="332" y="70"/>
                </a:cubicBezTo>
                <a:lnTo>
                  <a:pt x="330" y="68"/>
                </a:lnTo>
                <a:close/>
                <a:moveTo>
                  <a:pt x="333" y="92"/>
                </a:moveTo>
                <a:cubicBezTo>
                  <a:pt x="329" y="86"/>
                  <a:pt x="325" y="81"/>
                  <a:pt x="320" y="77"/>
                </a:cubicBezTo>
                <a:cubicBezTo>
                  <a:pt x="321" y="78"/>
                  <a:pt x="321" y="79"/>
                  <a:pt x="322" y="81"/>
                </a:cubicBezTo>
                <a:cubicBezTo>
                  <a:pt x="326" y="85"/>
                  <a:pt x="329" y="89"/>
                  <a:pt x="333" y="93"/>
                </a:cubicBezTo>
                <a:lnTo>
                  <a:pt x="333" y="92"/>
                </a:lnTo>
                <a:close/>
                <a:moveTo>
                  <a:pt x="318" y="74"/>
                </a:moveTo>
                <a:cubicBezTo>
                  <a:pt x="321" y="79"/>
                  <a:pt x="321" y="79"/>
                  <a:pt x="321" y="79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1" y="79"/>
                  <a:pt x="321" y="78"/>
                  <a:pt x="320" y="77"/>
                </a:cubicBezTo>
                <a:lnTo>
                  <a:pt x="318" y="74"/>
                </a:lnTo>
                <a:close/>
                <a:moveTo>
                  <a:pt x="333" y="89"/>
                </a:moveTo>
                <a:cubicBezTo>
                  <a:pt x="328" y="83"/>
                  <a:pt x="323" y="77"/>
                  <a:pt x="317" y="71"/>
                </a:cubicBezTo>
                <a:cubicBezTo>
                  <a:pt x="318" y="72"/>
                  <a:pt x="318" y="72"/>
                  <a:pt x="318" y="73"/>
                </a:cubicBezTo>
                <a:cubicBezTo>
                  <a:pt x="324" y="79"/>
                  <a:pt x="329" y="84"/>
                  <a:pt x="333" y="90"/>
                </a:cubicBezTo>
                <a:lnTo>
                  <a:pt x="333" y="89"/>
                </a:lnTo>
                <a:close/>
                <a:moveTo>
                  <a:pt x="316" y="70"/>
                </a:moveTo>
                <a:cubicBezTo>
                  <a:pt x="317" y="72"/>
                  <a:pt x="317" y="72"/>
                  <a:pt x="317" y="72"/>
                </a:cubicBezTo>
                <a:cubicBezTo>
                  <a:pt x="318" y="73"/>
                  <a:pt x="318" y="73"/>
                  <a:pt x="318" y="73"/>
                </a:cubicBezTo>
                <a:cubicBezTo>
                  <a:pt x="318" y="72"/>
                  <a:pt x="318" y="72"/>
                  <a:pt x="317" y="71"/>
                </a:cubicBezTo>
                <a:lnTo>
                  <a:pt x="316" y="70"/>
                </a:lnTo>
                <a:close/>
                <a:moveTo>
                  <a:pt x="334" y="86"/>
                </a:moveTo>
                <a:cubicBezTo>
                  <a:pt x="329" y="79"/>
                  <a:pt x="323" y="73"/>
                  <a:pt x="316" y="67"/>
                </a:cubicBezTo>
                <a:cubicBezTo>
                  <a:pt x="317" y="67"/>
                  <a:pt x="317" y="68"/>
                  <a:pt x="317" y="69"/>
                </a:cubicBezTo>
                <a:cubicBezTo>
                  <a:pt x="323" y="75"/>
                  <a:pt x="328" y="81"/>
                  <a:pt x="334" y="87"/>
                </a:cubicBezTo>
                <a:lnTo>
                  <a:pt x="334" y="86"/>
                </a:lnTo>
                <a:close/>
                <a:moveTo>
                  <a:pt x="316" y="66"/>
                </a:moveTo>
                <a:cubicBezTo>
                  <a:pt x="316" y="68"/>
                  <a:pt x="316" y="68"/>
                  <a:pt x="316" y="68"/>
                </a:cubicBezTo>
                <a:cubicBezTo>
                  <a:pt x="317" y="69"/>
                  <a:pt x="317" y="69"/>
                  <a:pt x="317" y="69"/>
                </a:cubicBezTo>
                <a:cubicBezTo>
                  <a:pt x="317" y="68"/>
                  <a:pt x="317" y="67"/>
                  <a:pt x="316" y="67"/>
                </a:cubicBezTo>
                <a:lnTo>
                  <a:pt x="316" y="66"/>
                </a:lnTo>
                <a:close/>
                <a:moveTo>
                  <a:pt x="304" y="52"/>
                </a:moveTo>
                <a:cubicBezTo>
                  <a:pt x="306" y="54"/>
                  <a:pt x="306" y="54"/>
                  <a:pt x="306" y="54"/>
                </a:cubicBezTo>
                <a:cubicBezTo>
                  <a:pt x="317" y="55"/>
                  <a:pt x="327" y="56"/>
                  <a:pt x="338" y="57"/>
                </a:cubicBezTo>
                <a:cubicBezTo>
                  <a:pt x="339" y="53"/>
                  <a:pt x="339" y="53"/>
                  <a:pt x="339" y="53"/>
                </a:cubicBezTo>
                <a:cubicBezTo>
                  <a:pt x="330" y="52"/>
                  <a:pt x="322" y="51"/>
                  <a:pt x="314" y="51"/>
                </a:cubicBezTo>
                <a:cubicBezTo>
                  <a:pt x="311" y="53"/>
                  <a:pt x="311" y="53"/>
                  <a:pt x="311" y="53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12" y="51"/>
                  <a:pt x="312" y="51"/>
                  <a:pt x="312" y="51"/>
                </a:cubicBezTo>
                <a:cubicBezTo>
                  <a:pt x="304" y="50"/>
                  <a:pt x="296" y="50"/>
                  <a:pt x="288" y="51"/>
                </a:cubicBezTo>
                <a:cubicBezTo>
                  <a:pt x="288" y="55"/>
                  <a:pt x="288" y="55"/>
                  <a:pt x="288" y="55"/>
                </a:cubicBezTo>
                <a:cubicBezTo>
                  <a:pt x="294" y="54"/>
                  <a:pt x="299" y="54"/>
                  <a:pt x="304" y="54"/>
                </a:cubicBezTo>
                <a:cubicBezTo>
                  <a:pt x="302" y="52"/>
                  <a:pt x="302" y="52"/>
                  <a:pt x="302" y="52"/>
                </a:cubicBezTo>
                <a:lnTo>
                  <a:pt x="304" y="52"/>
                </a:lnTo>
                <a:close/>
                <a:moveTo>
                  <a:pt x="311" y="53"/>
                </a:moveTo>
                <a:cubicBezTo>
                  <a:pt x="314" y="51"/>
                  <a:pt x="314" y="51"/>
                  <a:pt x="314" y="51"/>
                </a:cubicBezTo>
                <a:cubicBezTo>
                  <a:pt x="312" y="51"/>
                  <a:pt x="312" y="51"/>
                  <a:pt x="312" y="51"/>
                </a:cubicBezTo>
                <a:cubicBezTo>
                  <a:pt x="309" y="53"/>
                  <a:pt x="309" y="53"/>
                  <a:pt x="309" y="53"/>
                </a:cubicBezTo>
                <a:lnTo>
                  <a:pt x="311" y="53"/>
                </a:lnTo>
                <a:close/>
                <a:moveTo>
                  <a:pt x="304" y="52"/>
                </a:moveTo>
                <a:cubicBezTo>
                  <a:pt x="302" y="52"/>
                  <a:pt x="302" y="52"/>
                  <a:pt x="302" y="52"/>
                </a:cubicBezTo>
                <a:cubicBezTo>
                  <a:pt x="304" y="54"/>
                  <a:pt x="304" y="54"/>
                  <a:pt x="304" y="54"/>
                </a:cubicBezTo>
                <a:cubicBezTo>
                  <a:pt x="306" y="54"/>
                  <a:pt x="306" y="54"/>
                  <a:pt x="306" y="54"/>
                </a:cubicBezTo>
                <a:lnTo>
                  <a:pt x="304" y="52"/>
                </a:lnTo>
                <a:close/>
                <a:moveTo>
                  <a:pt x="346" y="21"/>
                </a:moveTo>
                <a:cubicBezTo>
                  <a:pt x="350" y="19"/>
                  <a:pt x="354" y="18"/>
                  <a:pt x="359" y="16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6" y="14"/>
                  <a:pt x="369" y="13"/>
                  <a:pt x="372" y="12"/>
                </a:cubicBezTo>
                <a:cubicBezTo>
                  <a:pt x="366" y="15"/>
                  <a:pt x="366" y="15"/>
                  <a:pt x="366" y="15"/>
                </a:cubicBezTo>
                <a:cubicBezTo>
                  <a:pt x="369" y="14"/>
                  <a:pt x="371" y="14"/>
                  <a:pt x="373" y="14"/>
                </a:cubicBezTo>
                <a:cubicBezTo>
                  <a:pt x="375" y="13"/>
                  <a:pt x="375" y="13"/>
                  <a:pt x="375" y="13"/>
                </a:cubicBezTo>
                <a:cubicBezTo>
                  <a:pt x="380" y="12"/>
                  <a:pt x="380" y="12"/>
                  <a:pt x="380" y="12"/>
                </a:cubicBezTo>
                <a:cubicBezTo>
                  <a:pt x="377" y="13"/>
                  <a:pt x="377" y="13"/>
                  <a:pt x="377" y="13"/>
                </a:cubicBezTo>
                <a:cubicBezTo>
                  <a:pt x="379" y="13"/>
                  <a:pt x="380" y="13"/>
                  <a:pt x="381" y="13"/>
                </a:cubicBezTo>
                <a:cubicBezTo>
                  <a:pt x="383" y="13"/>
                  <a:pt x="383" y="13"/>
                  <a:pt x="383" y="13"/>
                </a:cubicBezTo>
                <a:cubicBezTo>
                  <a:pt x="386" y="13"/>
                  <a:pt x="386" y="13"/>
                  <a:pt x="386" y="13"/>
                </a:cubicBezTo>
                <a:cubicBezTo>
                  <a:pt x="384" y="14"/>
                  <a:pt x="384" y="14"/>
                  <a:pt x="384" y="14"/>
                </a:cubicBezTo>
                <a:cubicBezTo>
                  <a:pt x="385" y="14"/>
                  <a:pt x="386" y="14"/>
                  <a:pt x="387" y="14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9" y="15"/>
                  <a:pt x="389" y="15"/>
                  <a:pt x="389" y="15"/>
                </a:cubicBezTo>
                <a:cubicBezTo>
                  <a:pt x="388" y="15"/>
                  <a:pt x="388" y="15"/>
                  <a:pt x="388" y="15"/>
                </a:cubicBezTo>
                <a:cubicBezTo>
                  <a:pt x="387" y="16"/>
                  <a:pt x="387" y="16"/>
                  <a:pt x="386" y="17"/>
                </a:cubicBezTo>
                <a:cubicBezTo>
                  <a:pt x="388" y="16"/>
                  <a:pt x="388" y="16"/>
                  <a:pt x="388" y="16"/>
                </a:cubicBezTo>
                <a:cubicBezTo>
                  <a:pt x="386" y="18"/>
                  <a:pt x="386" y="18"/>
                  <a:pt x="386" y="18"/>
                </a:cubicBezTo>
                <a:cubicBezTo>
                  <a:pt x="384" y="19"/>
                  <a:pt x="384" y="19"/>
                  <a:pt x="384" y="19"/>
                </a:cubicBezTo>
                <a:cubicBezTo>
                  <a:pt x="383" y="19"/>
                  <a:pt x="383" y="20"/>
                  <a:pt x="381" y="21"/>
                </a:cubicBezTo>
                <a:cubicBezTo>
                  <a:pt x="385" y="20"/>
                  <a:pt x="385" y="20"/>
                  <a:pt x="385" y="20"/>
                </a:cubicBezTo>
                <a:cubicBezTo>
                  <a:pt x="380" y="23"/>
                  <a:pt x="380" y="23"/>
                  <a:pt x="380" y="23"/>
                </a:cubicBezTo>
                <a:cubicBezTo>
                  <a:pt x="378" y="23"/>
                  <a:pt x="378" y="23"/>
                  <a:pt x="378" y="23"/>
                </a:cubicBezTo>
                <a:cubicBezTo>
                  <a:pt x="377" y="24"/>
                  <a:pt x="375" y="25"/>
                  <a:pt x="373" y="26"/>
                </a:cubicBezTo>
                <a:cubicBezTo>
                  <a:pt x="377" y="25"/>
                  <a:pt x="377" y="25"/>
                  <a:pt x="377" y="25"/>
                </a:cubicBezTo>
                <a:cubicBezTo>
                  <a:pt x="371" y="28"/>
                  <a:pt x="371" y="28"/>
                  <a:pt x="371" y="28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3" y="32"/>
                  <a:pt x="359" y="34"/>
                  <a:pt x="355" y="36"/>
                </a:cubicBezTo>
                <a:cubicBezTo>
                  <a:pt x="352" y="38"/>
                  <a:pt x="348" y="39"/>
                  <a:pt x="345" y="40"/>
                </a:cubicBezTo>
                <a:cubicBezTo>
                  <a:pt x="341" y="42"/>
                  <a:pt x="341" y="42"/>
                  <a:pt x="341" y="42"/>
                </a:cubicBezTo>
                <a:cubicBezTo>
                  <a:pt x="340" y="42"/>
                  <a:pt x="340" y="42"/>
                  <a:pt x="340" y="42"/>
                </a:cubicBezTo>
                <a:cubicBezTo>
                  <a:pt x="340" y="43"/>
                  <a:pt x="340" y="43"/>
                  <a:pt x="340" y="43"/>
                </a:cubicBezTo>
                <a:cubicBezTo>
                  <a:pt x="345" y="42"/>
                  <a:pt x="350" y="40"/>
                  <a:pt x="356" y="37"/>
                </a:cubicBezTo>
                <a:cubicBezTo>
                  <a:pt x="362" y="35"/>
                  <a:pt x="370" y="30"/>
                  <a:pt x="377" y="26"/>
                </a:cubicBezTo>
                <a:cubicBezTo>
                  <a:pt x="383" y="22"/>
                  <a:pt x="389" y="18"/>
                  <a:pt x="390" y="14"/>
                </a:cubicBezTo>
                <a:cubicBezTo>
                  <a:pt x="390" y="14"/>
                  <a:pt x="390" y="14"/>
                  <a:pt x="390" y="14"/>
                </a:cubicBezTo>
                <a:cubicBezTo>
                  <a:pt x="390" y="13"/>
                  <a:pt x="390" y="13"/>
                  <a:pt x="390" y="13"/>
                </a:cubicBezTo>
                <a:cubicBezTo>
                  <a:pt x="386" y="11"/>
                  <a:pt x="378" y="11"/>
                  <a:pt x="370" y="12"/>
                </a:cubicBezTo>
                <a:cubicBezTo>
                  <a:pt x="361" y="14"/>
                  <a:pt x="352" y="16"/>
                  <a:pt x="345" y="20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43" y="23"/>
                  <a:pt x="343" y="23"/>
                  <a:pt x="343" y="23"/>
                </a:cubicBezTo>
                <a:cubicBezTo>
                  <a:pt x="344" y="22"/>
                  <a:pt x="345" y="22"/>
                  <a:pt x="346" y="21"/>
                </a:cubicBezTo>
                <a:close/>
                <a:moveTo>
                  <a:pt x="342" y="34"/>
                </a:moveTo>
                <a:cubicBezTo>
                  <a:pt x="356" y="26"/>
                  <a:pt x="371" y="20"/>
                  <a:pt x="388" y="15"/>
                </a:cubicBezTo>
                <a:cubicBezTo>
                  <a:pt x="388" y="15"/>
                  <a:pt x="388" y="15"/>
                  <a:pt x="388" y="14"/>
                </a:cubicBezTo>
                <a:cubicBezTo>
                  <a:pt x="388" y="14"/>
                  <a:pt x="388" y="14"/>
                  <a:pt x="387" y="14"/>
                </a:cubicBezTo>
                <a:cubicBezTo>
                  <a:pt x="387" y="14"/>
                  <a:pt x="387" y="14"/>
                  <a:pt x="387" y="14"/>
                </a:cubicBezTo>
                <a:cubicBezTo>
                  <a:pt x="371" y="19"/>
                  <a:pt x="356" y="25"/>
                  <a:pt x="342" y="32"/>
                </a:cubicBezTo>
                <a:lnTo>
                  <a:pt x="342" y="34"/>
                </a:lnTo>
                <a:close/>
                <a:moveTo>
                  <a:pt x="388" y="14"/>
                </a:moveTo>
                <a:cubicBezTo>
                  <a:pt x="388" y="15"/>
                  <a:pt x="388" y="15"/>
                  <a:pt x="388" y="15"/>
                </a:cubicBezTo>
                <a:cubicBezTo>
                  <a:pt x="389" y="15"/>
                  <a:pt x="389" y="15"/>
                  <a:pt x="389" y="15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7" y="14"/>
                  <a:pt x="387" y="14"/>
                  <a:pt x="387" y="14"/>
                </a:cubicBezTo>
                <a:cubicBezTo>
                  <a:pt x="387" y="14"/>
                  <a:pt x="387" y="14"/>
                  <a:pt x="387" y="14"/>
                </a:cubicBezTo>
                <a:cubicBezTo>
                  <a:pt x="388" y="14"/>
                  <a:pt x="388" y="14"/>
                  <a:pt x="388" y="14"/>
                </a:cubicBezTo>
                <a:close/>
                <a:moveTo>
                  <a:pt x="341" y="37"/>
                </a:moveTo>
                <a:cubicBezTo>
                  <a:pt x="355" y="30"/>
                  <a:pt x="369" y="24"/>
                  <a:pt x="384" y="19"/>
                </a:cubicBezTo>
                <a:cubicBezTo>
                  <a:pt x="385" y="18"/>
                  <a:pt x="386" y="18"/>
                  <a:pt x="386" y="17"/>
                </a:cubicBezTo>
                <a:cubicBezTo>
                  <a:pt x="370" y="22"/>
                  <a:pt x="355" y="28"/>
                  <a:pt x="341" y="35"/>
                </a:cubicBezTo>
                <a:lnTo>
                  <a:pt x="341" y="37"/>
                </a:lnTo>
                <a:close/>
                <a:moveTo>
                  <a:pt x="386" y="18"/>
                </a:moveTo>
                <a:cubicBezTo>
                  <a:pt x="388" y="16"/>
                  <a:pt x="388" y="16"/>
                  <a:pt x="388" y="16"/>
                </a:cubicBezTo>
                <a:cubicBezTo>
                  <a:pt x="386" y="17"/>
                  <a:pt x="386" y="17"/>
                  <a:pt x="386" y="17"/>
                </a:cubicBezTo>
                <a:cubicBezTo>
                  <a:pt x="386" y="18"/>
                  <a:pt x="385" y="18"/>
                  <a:pt x="384" y="19"/>
                </a:cubicBezTo>
                <a:lnTo>
                  <a:pt x="386" y="18"/>
                </a:lnTo>
                <a:close/>
                <a:moveTo>
                  <a:pt x="341" y="40"/>
                </a:moveTo>
                <a:cubicBezTo>
                  <a:pt x="352" y="33"/>
                  <a:pt x="365" y="28"/>
                  <a:pt x="378" y="23"/>
                </a:cubicBezTo>
                <a:cubicBezTo>
                  <a:pt x="379" y="23"/>
                  <a:pt x="380" y="22"/>
                  <a:pt x="381" y="21"/>
                </a:cubicBezTo>
                <a:cubicBezTo>
                  <a:pt x="367" y="26"/>
                  <a:pt x="354" y="31"/>
                  <a:pt x="341" y="38"/>
                </a:cubicBezTo>
                <a:lnTo>
                  <a:pt x="341" y="40"/>
                </a:lnTo>
                <a:close/>
                <a:moveTo>
                  <a:pt x="380" y="23"/>
                </a:moveTo>
                <a:cubicBezTo>
                  <a:pt x="385" y="20"/>
                  <a:pt x="385" y="20"/>
                  <a:pt x="385" y="20"/>
                </a:cubicBezTo>
                <a:cubicBezTo>
                  <a:pt x="381" y="21"/>
                  <a:pt x="381" y="21"/>
                  <a:pt x="381" y="21"/>
                </a:cubicBezTo>
                <a:cubicBezTo>
                  <a:pt x="380" y="22"/>
                  <a:pt x="379" y="23"/>
                  <a:pt x="378" y="23"/>
                </a:cubicBezTo>
                <a:lnTo>
                  <a:pt x="380" y="23"/>
                </a:lnTo>
                <a:close/>
                <a:moveTo>
                  <a:pt x="340" y="41"/>
                </a:moveTo>
                <a:cubicBezTo>
                  <a:pt x="342" y="41"/>
                  <a:pt x="343" y="41"/>
                  <a:pt x="345" y="40"/>
                </a:cubicBezTo>
                <a:cubicBezTo>
                  <a:pt x="352" y="37"/>
                  <a:pt x="359" y="33"/>
                  <a:pt x="367" y="30"/>
                </a:cubicBezTo>
                <a:cubicBezTo>
                  <a:pt x="369" y="29"/>
                  <a:pt x="371" y="28"/>
                  <a:pt x="373" y="26"/>
                </a:cubicBezTo>
                <a:cubicBezTo>
                  <a:pt x="362" y="31"/>
                  <a:pt x="351" y="36"/>
                  <a:pt x="341" y="41"/>
                </a:cubicBezTo>
                <a:lnTo>
                  <a:pt x="340" y="41"/>
                </a:lnTo>
                <a:close/>
                <a:moveTo>
                  <a:pt x="371" y="28"/>
                </a:moveTo>
                <a:cubicBezTo>
                  <a:pt x="377" y="25"/>
                  <a:pt x="377" y="25"/>
                  <a:pt x="377" y="25"/>
                </a:cubicBezTo>
                <a:cubicBezTo>
                  <a:pt x="373" y="26"/>
                  <a:pt x="373" y="26"/>
                  <a:pt x="373" y="26"/>
                </a:cubicBezTo>
                <a:cubicBezTo>
                  <a:pt x="371" y="28"/>
                  <a:pt x="369" y="29"/>
                  <a:pt x="367" y="30"/>
                </a:cubicBezTo>
                <a:lnTo>
                  <a:pt x="371" y="28"/>
                </a:lnTo>
                <a:close/>
                <a:moveTo>
                  <a:pt x="340" y="42"/>
                </a:moveTo>
                <a:cubicBezTo>
                  <a:pt x="341" y="42"/>
                  <a:pt x="341" y="42"/>
                  <a:pt x="341" y="42"/>
                </a:cubicBezTo>
                <a:cubicBezTo>
                  <a:pt x="345" y="40"/>
                  <a:pt x="345" y="40"/>
                  <a:pt x="345" y="40"/>
                </a:cubicBezTo>
                <a:cubicBezTo>
                  <a:pt x="343" y="41"/>
                  <a:pt x="342" y="41"/>
                  <a:pt x="340" y="41"/>
                </a:cubicBezTo>
                <a:lnTo>
                  <a:pt x="340" y="42"/>
                </a:lnTo>
                <a:close/>
                <a:moveTo>
                  <a:pt x="343" y="25"/>
                </a:moveTo>
                <a:cubicBezTo>
                  <a:pt x="350" y="21"/>
                  <a:pt x="358" y="18"/>
                  <a:pt x="366" y="15"/>
                </a:cubicBezTo>
                <a:cubicBezTo>
                  <a:pt x="364" y="15"/>
                  <a:pt x="361" y="16"/>
                  <a:pt x="359" y="16"/>
                </a:cubicBezTo>
                <a:cubicBezTo>
                  <a:pt x="354" y="19"/>
                  <a:pt x="348" y="21"/>
                  <a:pt x="343" y="24"/>
                </a:cubicBezTo>
                <a:lnTo>
                  <a:pt x="343" y="25"/>
                </a:lnTo>
                <a:close/>
                <a:moveTo>
                  <a:pt x="372" y="12"/>
                </a:moveTo>
                <a:cubicBezTo>
                  <a:pt x="369" y="13"/>
                  <a:pt x="366" y="14"/>
                  <a:pt x="363" y="15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61" y="16"/>
                  <a:pt x="364" y="15"/>
                  <a:pt x="366" y="15"/>
                </a:cubicBezTo>
                <a:lnTo>
                  <a:pt x="372" y="12"/>
                </a:lnTo>
                <a:close/>
                <a:moveTo>
                  <a:pt x="343" y="28"/>
                </a:moveTo>
                <a:cubicBezTo>
                  <a:pt x="353" y="22"/>
                  <a:pt x="365" y="17"/>
                  <a:pt x="377" y="13"/>
                </a:cubicBezTo>
                <a:cubicBezTo>
                  <a:pt x="376" y="13"/>
                  <a:pt x="374" y="13"/>
                  <a:pt x="373" y="14"/>
                </a:cubicBezTo>
                <a:cubicBezTo>
                  <a:pt x="362" y="17"/>
                  <a:pt x="352" y="22"/>
                  <a:pt x="343" y="26"/>
                </a:cubicBezTo>
                <a:lnTo>
                  <a:pt x="343" y="28"/>
                </a:lnTo>
                <a:close/>
                <a:moveTo>
                  <a:pt x="380" y="12"/>
                </a:moveTo>
                <a:cubicBezTo>
                  <a:pt x="375" y="13"/>
                  <a:pt x="375" y="13"/>
                  <a:pt x="375" y="13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4" y="13"/>
                  <a:pt x="376" y="13"/>
                  <a:pt x="377" y="13"/>
                </a:cubicBezTo>
                <a:lnTo>
                  <a:pt x="380" y="12"/>
                </a:lnTo>
                <a:close/>
                <a:moveTo>
                  <a:pt x="342" y="31"/>
                </a:moveTo>
                <a:cubicBezTo>
                  <a:pt x="355" y="24"/>
                  <a:pt x="369" y="18"/>
                  <a:pt x="384" y="14"/>
                </a:cubicBezTo>
                <a:cubicBezTo>
                  <a:pt x="383" y="13"/>
                  <a:pt x="383" y="13"/>
                  <a:pt x="381" y="13"/>
                </a:cubicBezTo>
                <a:cubicBezTo>
                  <a:pt x="368" y="18"/>
                  <a:pt x="355" y="23"/>
                  <a:pt x="342" y="29"/>
                </a:cubicBezTo>
                <a:lnTo>
                  <a:pt x="342" y="31"/>
                </a:lnTo>
                <a:close/>
                <a:moveTo>
                  <a:pt x="386" y="13"/>
                </a:moveTo>
                <a:cubicBezTo>
                  <a:pt x="383" y="13"/>
                  <a:pt x="383" y="13"/>
                  <a:pt x="383" y="13"/>
                </a:cubicBezTo>
                <a:cubicBezTo>
                  <a:pt x="381" y="13"/>
                  <a:pt x="381" y="13"/>
                  <a:pt x="381" y="13"/>
                </a:cubicBezTo>
                <a:cubicBezTo>
                  <a:pt x="383" y="13"/>
                  <a:pt x="383" y="13"/>
                  <a:pt x="384" y="14"/>
                </a:cubicBezTo>
                <a:lnTo>
                  <a:pt x="386" y="13"/>
                </a:lnTo>
                <a:close/>
                <a:moveTo>
                  <a:pt x="340" y="78"/>
                </a:moveTo>
                <a:cubicBezTo>
                  <a:pt x="342" y="80"/>
                  <a:pt x="344" y="84"/>
                  <a:pt x="346" y="87"/>
                </a:cubicBezTo>
                <a:cubicBezTo>
                  <a:pt x="348" y="91"/>
                  <a:pt x="348" y="91"/>
                  <a:pt x="348" y="91"/>
                </a:cubicBezTo>
                <a:cubicBezTo>
                  <a:pt x="350" y="96"/>
                  <a:pt x="350" y="96"/>
                  <a:pt x="350" y="96"/>
                </a:cubicBezTo>
                <a:cubicBezTo>
                  <a:pt x="349" y="93"/>
                  <a:pt x="349" y="93"/>
                  <a:pt x="349" y="93"/>
                </a:cubicBezTo>
                <a:cubicBezTo>
                  <a:pt x="350" y="95"/>
                  <a:pt x="350" y="96"/>
                  <a:pt x="351" y="98"/>
                </a:cubicBezTo>
                <a:cubicBezTo>
                  <a:pt x="352" y="100"/>
                  <a:pt x="352" y="100"/>
                  <a:pt x="352" y="100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2" y="101"/>
                  <a:pt x="352" y="101"/>
                  <a:pt x="352" y="101"/>
                </a:cubicBezTo>
                <a:cubicBezTo>
                  <a:pt x="352" y="103"/>
                  <a:pt x="352" y="104"/>
                  <a:pt x="352" y="105"/>
                </a:cubicBezTo>
                <a:cubicBezTo>
                  <a:pt x="353" y="106"/>
                  <a:pt x="353" y="106"/>
                  <a:pt x="353" y="106"/>
                </a:cubicBezTo>
                <a:cubicBezTo>
                  <a:pt x="353" y="108"/>
                  <a:pt x="353" y="108"/>
                  <a:pt x="353" y="108"/>
                </a:cubicBezTo>
                <a:cubicBezTo>
                  <a:pt x="353" y="107"/>
                  <a:pt x="353" y="107"/>
                  <a:pt x="353" y="107"/>
                </a:cubicBezTo>
                <a:cubicBezTo>
                  <a:pt x="353" y="108"/>
                  <a:pt x="353" y="109"/>
                  <a:pt x="353" y="109"/>
                </a:cubicBezTo>
                <a:cubicBezTo>
                  <a:pt x="353" y="110"/>
                  <a:pt x="353" y="110"/>
                  <a:pt x="353" y="110"/>
                </a:cubicBezTo>
                <a:cubicBezTo>
                  <a:pt x="352" y="111"/>
                  <a:pt x="352" y="111"/>
                  <a:pt x="352" y="111"/>
                </a:cubicBezTo>
                <a:cubicBezTo>
                  <a:pt x="352" y="110"/>
                  <a:pt x="352" y="110"/>
                  <a:pt x="352" y="110"/>
                </a:cubicBezTo>
                <a:cubicBezTo>
                  <a:pt x="351" y="110"/>
                  <a:pt x="351" y="110"/>
                  <a:pt x="350" y="109"/>
                </a:cubicBezTo>
                <a:cubicBezTo>
                  <a:pt x="351" y="111"/>
                  <a:pt x="351" y="111"/>
                  <a:pt x="351" y="111"/>
                </a:cubicBezTo>
                <a:cubicBezTo>
                  <a:pt x="349" y="109"/>
                  <a:pt x="349" y="109"/>
                  <a:pt x="349" y="109"/>
                </a:cubicBezTo>
                <a:cubicBezTo>
                  <a:pt x="348" y="108"/>
                  <a:pt x="348" y="108"/>
                  <a:pt x="348" y="108"/>
                </a:cubicBezTo>
                <a:cubicBezTo>
                  <a:pt x="348" y="108"/>
                  <a:pt x="347" y="107"/>
                  <a:pt x="346" y="107"/>
                </a:cubicBezTo>
                <a:cubicBezTo>
                  <a:pt x="347" y="109"/>
                  <a:pt x="347" y="109"/>
                  <a:pt x="347" y="109"/>
                </a:cubicBezTo>
                <a:cubicBezTo>
                  <a:pt x="345" y="106"/>
                  <a:pt x="345" y="106"/>
                  <a:pt x="345" y="106"/>
                </a:cubicBezTo>
                <a:cubicBezTo>
                  <a:pt x="344" y="105"/>
                  <a:pt x="344" y="105"/>
                  <a:pt x="344" y="105"/>
                </a:cubicBezTo>
                <a:cubicBezTo>
                  <a:pt x="343" y="104"/>
                  <a:pt x="341" y="102"/>
                  <a:pt x="340" y="101"/>
                </a:cubicBezTo>
                <a:cubicBezTo>
                  <a:pt x="343" y="105"/>
                  <a:pt x="343" y="105"/>
                  <a:pt x="343" y="105"/>
                </a:cubicBezTo>
                <a:cubicBezTo>
                  <a:pt x="341" y="104"/>
                  <a:pt x="340" y="102"/>
                  <a:pt x="338" y="100"/>
                </a:cubicBezTo>
                <a:cubicBezTo>
                  <a:pt x="336" y="97"/>
                  <a:pt x="336" y="97"/>
                  <a:pt x="336" y="97"/>
                </a:cubicBezTo>
                <a:cubicBezTo>
                  <a:pt x="333" y="94"/>
                  <a:pt x="333" y="94"/>
                  <a:pt x="333" y="94"/>
                </a:cubicBezTo>
                <a:cubicBezTo>
                  <a:pt x="332" y="95"/>
                  <a:pt x="332" y="95"/>
                  <a:pt x="332" y="95"/>
                </a:cubicBezTo>
                <a:cubicBezTo>
                  <a:pt x="339" y="103"/>
                  <a:pt x="347" y="110"/>
                  <a:pt x="352" y="111"/>
                </a:cubicBezTo>
                <a:cubicBezTo>
                  <a:pt x="352" y="112"/>
                  <a:pt x="352" y="112"/>
                  <a:pt x="353" y="112"/>
                </a:cubicBezTo>
                <a:cubicBezTo>
                  <a:pt x="353" y="112"/>
                  <a:pt x="353" y="112"/>
                  <a:pt x="353" y="112"/>
                </a:cubicBezTo>
                <a:cubicBezTo>
                  <a:pt x="354" y="111"/>
                  <a:pt x="354" y="111"/>
                  <a:pt x="354" y="111"/>
                </a:cubicBezTo>
                <a:cubicBezTo>
                  <a:pt x="355" y="107"/>
                  <a:pt x="353" y="101"/>
                  <a:pt x="351" y="95"/>
                </a:cubicBezTo>
                <a:cubicBezTo>
                  <a:pt x="348" y="88"/>
                  <a:pt x="345" y="81"/>
                  <a:pt x="341" y="77"/>
                </a:cubicBezTo>
                <a:cubicBezTo>
                  <a:pt x="339" y="75"/>
                  <a:pt x="338" y="73"/>
                  <a:pt x="336" y="71"/>
                </a:cubicBezTo>
                <a:cubicBezTo>
                  <a:pt x="336" y="73"/>
                  <a:pt x="336" y="73"/>
                  <a:pt x="336" y="73"/>
                </a:cubicBezTo>
                <a:cubicBezTo>
                  <a:pt x="337" y="75"/>
                  <a:pt x="338" y="76"/>
                  <a:pt x="340" y="78"/>
                </a:cubicBezTo>
                <a:close/>
                <a:moveTo>
                  <a:pt x="334" y="84"/>
                </a:moveTo>
                <a:cubicBezTo>
                  <a:pt x="341" y="92"/>
                  <a:pt x="347" y="101"/>
                  <a:pt x="352" y="110"/>
                </a:cubicBezTo>
                <a:cubicBezTo>
                  <a:pt x="352" y="110"/>
                  <a:pt x="352" y="110"/>
                  <a:pt x="352" y="110"/>
                </a:cubicBezTo>
                <a:cubicBezTo>
                  <a:pt x="352" y="110"/>
                  <a:pt x="352" y="110"/>
                  <a:pt x="353" y="110"/>
                </a:cubicBezTo>
                <a:cubicBezTo>
                  <a:pt x="353" y="110"/>
                  <a:pt x="353" y="110"/>
                  <a:pt x="353" y="109"/>
                </a:cubicBezTo>
                <a:cubicBezTo>
                  <a:pt x="347" y="100"/>
                  <a:pt x="341" y="91"/>
                  <a:pt x="334" y="83"/>
                </a:cubicBezTo>
                <a:lnTo>
                  <a:pt x="334" y="84"/>
                </a:lnTo>
                <a:close/>
                <a:moveTo>
                  <a:pt x="352" y="110"/>
                </a:moveTo>
                <a:cubicBezTo>
                  <a:pt x="352" y="110"/>
                  <a:pt x="352" y="110"/>
                  <a:pt x="352" y="110"/>
                </a:cubicBezTo>
                <a:cubicBezTo>
                  <a:pt x="352" y="111"/>
                  <a:pt x="352" y="111"/>
                  <a:pt x="352" y="111"/>
                </a:cubicBezTo>
                <a:cubicBezTo>
                  <a:pt x="353" y="110"/>
                  <a:pt x="353" y="110"/>
                  <a:pt x="353" y="110"/>
                </a:cubicBezTo>
                <a:cubicBezTo>
                  <a:pt x="353" y="109"/>
                  <a:pt x="353" y="109"/>
                  <a:pt x="353" y="109"/>
                </a:cubicBezTo>
                <a:cubicBezTo>
                  <a:pt x="353" y="110"/>
                  <a:pt x="353" y="110"/>
                  <a:pt x="353" y="110"/>
                </a:cubicBezTo>
                <a:cubicBezTo>
                  <a:pt x="352" y="110"/>
                  <a:pt x="352" y="110"/>
                  <a:pt x="352" y="110"/>
                </a:cubicBezTo>
                <a:close/>
                <a:moveTo>
                  <a:pt x="334" y="81"/>
                </a:moveTo>
                <a:cubicBezTo>
                  <a:pt x="341" y="90"/>
                  <a:pt x="347" y="98"/>
                  <a:pt x="353" y="107"/>
                </a:cubicBezTo>
                <a:cubicBezTo>
                  <a:pt x="353" y="106"/>
                  <a:pt x="352" y="106"/>
                  <a:pt x="352" y="105"/>
                </a:cubicBezTo>
                <a:cubicBezTo>
                  <a:pt x="347" y="96"/>
                  <a:pt x="341" y="88"/>
                  <a:pt x="335" y="80"/>
                </a:cubicBezTo>
                <a:lnTo>
                  <a:pt x="334" y="81"/>
                </a:lnTo>
                <a:close/>
                <a:moveTo>
                  <a:pt x="353" y="108"/>
                </a:moveTo>
                <a:cubicBezTo>
                  <a:pt x="353" y="106"/>
                  <a:pt x="353" y="106"/>
                  <a:pt x="353" y="106"/>
                </a:cubicBezTo>
                <a:cubicBezTo>
                  <a:pt x="352" y="105"/>
                  <a:pt x="352" y="105"/>
                  <a:pt x="352" y="105"/>
                </a:cubicBezTo>
                <a:cubicBezTo>
                  <a:pt x="352" y="106"/>
                  <a:pt x="353" y="106"/>
                  <a:pt x="353" y="107"/>
                </a:cubicBezTo>
                <a:lnTo>
                  <a:pt x="353" y="108"/>
                </a:lnTo>
                <a:close/>
                <a:moveTo>
                  <a:pt x="335" y="78"/>
                </a:moveTo>
                <a:cubicBezTo>
                  <a:pt x="341" y="86"/>
                  <a:pt x="347" y="94"/>
                  <a:pt x="352" y="101"/>
                </a:cubicBezTo>
                <a:cubicBezTo>
                  <a:pt x="351" y="100"/>
                  <a:pt x="351" y="99"/>
                  <a:pt x="351" y="98"/>
                </a:cubicBezTo>
                <a:cubicBezTo>
                  <a:pt x="346" y="91"/>
                  <a:pt x="341" y="84"/>
                  <a:pt x="335" y="77"/>
                </a:cubicBezTo>
                <a:lnTo>
                  <a:pt x="335" y="78"/>
                </a:lnTo>
                <a:close/>
                <a:moveTo>
                  <a:pt x="353" y="104"/>
                </a:moveTo>
                <a:cubicBezTo>
                  <a:pt x="352" y="100"/>
                  <a:pt x="352" y="100"/>
                  <a:pt x="352" y="100"/>
                </a:cubicBezTo>
                <a:cubicBezTo>
                  <a:pt x="351" y="98"/>
                  <a:pt x="351" y="98"/>
                  <a:pt x="351" y="98"/>
                </a:cubicBezTo>
                <a:cubicBezTo>
                  <a:pt x="351" y="99"/>
                  <a:pt x="351" y="100"/>
                  <a:pt x="352" y="101"/>
                </a:cubicBezTo>
                <a:lnTo>
                  <a:pt x="353" y="104"/>
                </a:lnTo>
                <a:close/>
                <a:moveTo>
                  <a:pt x="335" y="75"/>
                </a:moveTo>
                <a:cubicBezTo>
                  <a:pt x="340" y="81"/>
                  <a:pt x="345" y="87"/>
                  <a:pt x="349" y="93"/>
                </a:cubicBezTo>
                <a:cubicBezTo>
                  <a:pt x="348" y="91"/>
                  <a:pt x="347" y="89"/>
                  <a:pt x="346" y="87"/>
                </a:cubicBezTo>
                <a:cubicBezTo>
                  <a:pt x="343" y="83"/>
                  <a:pt x="339" y="78"/>
                  <a:pt x="336" y="74"/>
                </a:cubicBezTo>
                <a:lnTo>
                  <a:pt x="335" y="75"/>
                </a:lnTo>
                <a:close/>
                <a:moveTo>
                  <a:pt x="350" y="96"/>
                </a:moveTo>
                <a:cubicBezTo>
                  <a:pt x="348" y="91"/>
                  <a:pt x="348" y="91"/>
                  <a:pt x="348" y="91"/>
                </a:cubicBezTo>
                <a:cubicBezTo>
                  <a:pt x="346" y="87"/>
                  <a:pt x="346" y="87"/>
                  <a:pt x="346" y="87"/>
                </a:cubicBezTo>
                <a:cubicBezTo>
                  <a:pt x="347" y="89"/>
                  <a:pt x="348" y="91"/>
                  <a:pt x="349" y="93"/>
                </a:cubicBezTo>
                <a:lnTo>
                  <a:pt x="350" y="96"/>
                </a:lnTo>
                <a:close/>
                <a:moveTo>
                  <a:pt x="333" y="93"/>
                </a:moveTo>
                <a:cubicBezTo>
                  <a:pt x="336" y="97"/>
                  <a:pt x="336" y="97"/>
                  <a:pt x="336" y="97"/>
                </a:cubicBezTo>
                <a:cubicBezTo>
                  <a:pt x="337" y="99"/>
                  <a:pt x="339" y="100"/>
                  <a:pt x="340" y="101"/>
                </a:cubicBezTo>
                <a:cubicBezTo>
                  <a:pt x="338" y="98"/>
                  <a:pt x="335" y="95"/>
                  <a:pt x="333" y="92"/>
                </a:cubicBezTo>
                <a:lnTo>
                  <a:pt x="333" y="93"/>
                </a:lnTo>
                <a:close/>
                <a:moveTo>
                  <a:pt x="338" y="100"/>
                </a:moveTo>
                <a:cubicBezTo>
                  <a:pt x="340" y="102"/>
                  <a:pt x="341" y="104"/>
                  <a:pt x="343" y="105"/>
                </a:cubicBezTo>
                <a:cubicBezTo>
                  <a:pt x="340" y="101"/>
                  <a:pt x="340" y="101"/>
                  <a:pt x="340" y="101"/>
                </a:cubicBezTo>
                <a:cubicBezTo>
                  <a:pt x="339" y="100"/>
                  <a:pt x="337" y="99"/>
                  <a:pt x="336" y="97"/>
                </a:cubicBezTo>
                <a:lnTo>
                  <a:pt x="338" y="100"/>
                </a:lnTo>
                <a:close/>
                <a:moveTo>
                  <a:pt x="333" y="90"/>
                </a:moveTo>
                <a:cubicBezTo>
                  <a:pt x="337" y="95"/>
                  <a:pt x="340" y="100"/>
                  <a:pt x="344" y="105"/>
                </a:cubicBezTo>
                <a:cubicBezTo>
                  <a:pt x="344" y="105"/>
                  <a:pt x="345" y="106"/>
                  <a:pt x="346" y="107"/>
                </a:cubicBezTo>
                <a:cubicBezTo>
                  <a:pt x="342" y="100"/>
                  <a:pt x="338" y="94"/>
                  <a:pt x="333" y="89"/>
                </a:cubicBezTo>
                <a:lnTo>
                  <a:pt x="333" y="90"/>
                </a:lnTo>
                <a:close/>
                <a:moveTo>
                  <a:pt x="345" y="106"/>
                </a:moveTo>
                <a:cubicBezTo>
                  <a:pt x="347" y="109"/>
                  <a:pt x="347" y="109"/>
                  <a:pt x="347" y="109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345" y="106"/>
                  <a:pt x="344" y="105"/>
                  <a:pt x="344" y="105"/>
                </a:cubicBezTo>
                <a:lnTo>
                  <a:pt x="345" y="106"/>
                </a:lnTo>
                <a:close/>
                <a:moveTo>
                  <a:pt x="334" y="87"/>
                </a:moveTo>
                <a:cubicBezTo>
                  <a:pt x="339" y="94"/>
                  <a:pt x="344" y="101"/>
                  <a:pt x="348" y="108"/>
                </a:cubicBezTo>
                <a:cubicBezTo>
                  <a:pt x="349" y="109"/>
                  <a:pt x="350" y="109"/>
                  <a:pt x="350" y="109"/>
                </a:cubicBezTo>
                <a:cubicBezTo>
                  <a:pt x="345" y="101"/>
                  <a:pt x="340" y="93"/>
                  <a:pt x="334" y="86"/>
                </a:cubicBezTo>
                <a:lnTo>
                  <a:pt x="334" y="87"/>
                </a:lnTo>
                <a:close/>
                <a:moveTo>
                  <a:pt x="349" y="109"/>
                </a:moveTo>
                <a:cubicBezTo>
                  <a:pt x="351" y="111"/>
                  <a:pt x="351" y="111"/>
                  <a:pt x="351" y="111"/>
                </a:cubicBezTo>
                <a:cubicBezTo>
                  <a:pt x="350" y="109"/>
                  <a:pt x="350" y="109"/>
                  <a:pt x="350" y="109"/>
                </a:cubicBezTo>
                <a:cubicBezTo>
                  <a:pt x="350" y="109"/>
                  <a:pt x="349" y="109"/>
                  <a:pt x="348" y="108"/>
                </a:cubicBezTo>
                <a:lnTo>
                  <a:pt x="349" y="109"/>
                </a:lnTo>
                <a:close/>
                <a:moveTo>
                  <a:pt x="378" y="50"/>
                </a:moveTo>
                <a:cubicBezTo>
                  <a:pt x="377" y="51"/>
                  <a:pt x="377" y="51"/>
                  <a:pt x="377" y="51"/>
                </a:cubicBezTo>
                <a:cubicBezTo>
                  <a:pt x="378" y="49"/>
                  <a:pt x="378" y="49"/>
                  <a:pt x="378" y="49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0" y="48"/>
                  <a:pt x="380" y="47"/>
                  <a:pt x="381" y="47"/>
                </a:cubicBezTo>
                <a:cubicBezTo>
                  <a:pt x="379" y="47"/>
                  <a:pt x="379" y="47"/>
                  <a:pt x="379" y="47"/>
                </a:cubicBezTo>
                <a:cubicBezTo>
                  <a:pt x="381" y="45"/>
                  <a:pt x="381" y="45"/>
                  <a:pt x="381" y="45"/>
                </a:cubicBezTo>
                <a:cubicBezTo>
                  <a:pt x="383" y="45"/>
                  <a:pt x="383" y="45"/>
                  <a:pt x="383" y="45"/>
                </a:cubicBezTo>
                <a:cubicBezTo>
                  <a:pt x="384" y="44"/>
                  <a:pt x="385" y="43"/>
                  <a:pt x="386" y="42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387" y="41"/>
                  <a:pt x="387" y="41"/>
                  <a:pt x="387" y="41"/>
                </a:cubicBezTo>
                <a:cubicBezTo>
                  <a:pt x="390" y="40"/>
                  <a:pt x="390" y="40"/>
                  <a:pt x="390" y="40"/>
                </a:cubicBezTo>
                <a:cubicBezTo>
                  <a:pt x="393" y="39"/>
                  <a:pt x="396" y="38"/>
                  <a:pt x="398" y="37"/>
                </a:cubicBezTo>
                <a:cubicBezTo>
                  <a:pt x="399" y="35"/>
                  <a:pt x="399" y="35"/>
                  <a:pt x="399" y="35"/>
                </a:cubicBezTo>
                <a:cubicBezTo>
                  <a:pt x="385" y="39"/>
                  <a:pt x="377" y="46"/>
                  <a:pt x="376" y="52"/>
                </a:cubicBezTo>
                <a:cubicBezTo>
                  <a:pt x="378" y="52"/>
                  <a:pt x="378" y="52"/>
                  <a:pt x="378" y="52"/>
                </a:cubicBezTo>
                <a:cubicBezTo>
                  <a:pt x="378" y="51"/>
                  <a:pt x="378" y="51"/>
                  <a:pt x="378" y="50"/>
                </a:cubicBezTo>
                <a:close/>
                <a:moveTo>
                  <a:pt x="388" y="56"/>
                </a:moveTo>
                <a:cubicBezTo>
                  <a:pt x="391" y="55"/>
                  <a:pt x="391" y="55"/>
                  <a:pt x="391" y="55"/>
                </a:cubicBezTo>
                <a:cubicBezTo>
                  <a:pt x="389" y="55"/>
                  <a:pt x="388" y="55"/>
                  <a:pt x="387" y="55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382" y="55"/>
                  <a:pt x="382" y="55"/>
                  <a:pt x="382" y="55"/>
                </a:cubicBezTo>
                <a:cubicBezTo>
                  <a:pt x="384" y="54"/>
                  <a:pt x="384" y="54"/>
                  <a:pt x="384" y="54"/>
                </a:cubicBezTo>
                <a:cubicBezTo>
                  <a:pt x="383" y="54"/>
                  <a:pt x="382" y="54"/>
                  <a:pt x="382" y="54"/>
                </a:cubicBezTo>
                <a:cubicBezTo>
                  <a:pt x="381" y="54"/>
                  <a:pt x="381" y="54"/>
                  <a:pt x="381" y="54"/>
                </a:cubicBezTo>
                <a:cubicBezTo>
                  <a:pt x="379" y="54"/>
                  <a:pt x="379" y="54"/>
                  <a:pt x="379" y="54"/>
                </a:cubicBezTo>
                <a:cubicBezTo>
                  <a:pt x="380" y="53"/>
                  <a:pt x="380" y="53"/>
                  <a:pt x="380" y="53"/>
                </a:cubicBezTo>
                <a:cubicBezTo>
                  <a:pt x="379" y="53"/>
                  <a:pt x="379" y="53"/>
                  <a:pt x="378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7" y="54"/>
                  <a:pt x="379" y="55"/>
                  <a:pt x="380" y="55"/>
                </a:cubicBezTo>
                <a:cubicBezTo>
                  <a:pt x="380" y="55"/>
                  <a:pt x="380" y="55"/>
                  <a:pt x="380" y="55"/>
                </a:cubicBezTo>
                <a:cubicBezTo>
                  <a:pt x="383" y="56"/>
                  <a:pt x="387" y="56"/>
                  <a:pt x="391" y="56"/>
                </a:cubicBezTo>
                <a:cubicBezTo>
                  <a:pt x="392" y="55"/>
                  <a:pt x="392" y="55"/>
                  <a:pt x="392" y="55"/>
                </a:cubicBezTo>
                <a:lnTo>
                  <a:pt x="388" y="56"/>
                </a:lnTo>
                <a:close/>
                <a:moveTo>
                  <a:pt x="376" y="53"/>
                </a:moveTo>
                <a:cubicBezTo>
                  <a:pt x="376" y="53"/>
                  <a:pt x="376" y="53"/>
                  <a:pt x="37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71" y="54"/>
                  <a:pt x="367" y="56"/>
                  <a:pt x="362" y="58"/>
                </a:cubicBezTo>
                <a:cubicBezTo>
                  <a:pt x="364" y="58"/>
                  <a:pt x="364" y="58"/>
                  <a:pt x="364" y="58"/>
                </a:cubicBezTo>
                <a:cubicBezTo>
                  <a:pt x="368" y="57"/>
                  <a:pt x="372" y="55"/>
                  <a:pt x="376" y="53"/>
                </a:cubicBezTo>
                <a:close/>
                <a:moveTo>
                  <a:pt x="395" y="46"/>
                </a:moveTo>
                <a:cubicBezTo>
                  <a:pt x="389" y="48"/>
                  <a:pt x="383" y="50"/>
                  <a:pt x="378" y="52"/>
                </a:cubicBezTo>
                <a:cubicBezTo>
                  <a:pt x="378" y="52"/>
                  <a:pt x="378" y="52"/>
                  <a:pt x="378" y="52"/>
                </a:cubicBezTo>
                <a:cubicBezTo>
                  <a:pt x="378" y="52"/>
                  <a:pt x="378" y="52"/>
                  <a:pt x="378" y="53"/>
                </a:cubicBezTo>
                <a:cubicBezTo>
                  <a:pt x="384" y="51"/>
                  <a:pt x="389" y="49"/>
                  <a:pt x="395" y="47"/>
                </a:cubicBezTo>
                <a:lnTo>
                  <a:pt x="395" y="46"/>
                </a:lnTo>
                <a:close/>
                <a:moveTo>
                  <a:pt x="376" y="53"/>
                </a:moveTo>
                <a:cubicBezTo>
                  <a:pt x="376" y="53"/>
                  <a:pt x="376" y="53"/>
                  <a:pt x="37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8" y="53"/>
                  <a:pt x="378" y="53"/>
                  <a:pt x="378" y="53"/>
                </a:cubicBezTo>
                <a:cubicBezTo>
                  <a:pt x="378" y="52"/>
                  <a:pt x="378" y="52"/>
                  <a:pt x="378" y="52"/>
                </a:cubicBezTo>
                <a:cubicBezTo>
                  <a:pt x="378" y="52"/>
                  <a:pt x="378" y="52"/>
                  <a:pt x="378" y="52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76" y="52"/>
                  <a:pt x="376" y="52"/>
                  <a:pt x="376" y="52"/>
                </a:cubicBezTo>
                <a:lnTo>
                  <a:pt x="376" y="53"/>
                </a:lnTo>
                <a:close/>
                <a:moveTo>
                  <a:pt x="394" y="49"/>
                </a:moveTo>
                <a:cubicBezTo>
                  <a:pt x="389" y="50"/>
                  <a:pt x="384" y="52"/>
                  <a:pt x="380" y="53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1" y="54"/>
                  <a:pt x="381" y="54"/>
                  <a:pt x="382" y="54"/>
                </a:cubicBezTo>
                <a:cubicBezTo>
                  <a:pt x="386" y="53"/>
                  <a:pt x="389" y="51"/>
                  <a:pt x="394" y="50"/>
                </a:cubicBezTo>
                <a:lnTo>
                  <a:pt x="394" y="49"/>
                </a:lnTo>
                <a:close/>
                <a:moveTo>
                  <a:pt x="380" y="53"/>
                </a:moveTo>
                <a:cubicBezTo>
                  <a:pt x="379" y="54"/>
                  <a:pt x="379" y="54"/>
                  <a:pt x="379" y="54"/>
                </a:cubicBezTo>
                <a:cubicBezTo>
                  <a:pt x="381" y="54"/>
                  <a:pt x="381" y="54"/>
                  <a:pt x="381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1" y="54"/>
                  <a:pt x="381" y="54"/>
                  <a:pt x="380" y="54"/>
                </a:cubicBezTo>
                <a:lnTo>
                  <a:pt x="380" y="53"/>
                </a:lnTo>
                <a:close/>
                <a:moveTo>
                  <a:pt x="393" y="52"/>
                </a:moveTo>
                <a:cubicBezTo>
                  <a:pt x="390" y="52"/>
                  <a:pt x="387" y="53"/>
                  <a:pt x="384" y="54"/>
                </a:cubicBezTo>
                <a:cubicBezTo>
                  <a:pt x="385" y="55"/>
                  <a:pt x="386" y="55"/>
                  <a:pt x="387" y="55"/>
                </a:cubicBezTo>
                <a:cubicBezTo>
                  <a:pt x="392" y="53"/>
                  <a:pt x="392" y="53"/>
                  <a:pt x="392" y="53"/>
                </a:cubicBezTo>
                <a:lnTo>
                  <a:pt x="393" y="52"/>
                </a:lnTo>
                <a:close/>
                <a:moveTo>
                  <a:pt x="382" y="55"/>
                </a:moveTo>
                <a:cubicBezTo>
                  <a:pt x="385" y="55"/>
                  <a:pt x="385" y="55"/>
                  <a:pt x="385" y="55"/>
                </a:cubicBezTo>
                <a:cubicBezTo>
                  <a:pt x="387" y="55"/>
                  <a:pt x="387" y="55"/>
                  <a:pt x="387" y="55"/>
                </a:cubicBezTo>
                <a:cubicBezTo>
                  <a:pt x="386" y="55"/>
                  <a:pt x="385" y="55"/>
                  <a:pt x="384" y="54"/>
                </a:cubicBezTo>
                <a:lnTo>
                  <a:pt x="382" y="55"/>
                </a:lnTo>
                <a:close/>
                <a:moveTo>
                  <a:pt x="392" y="54"/>
                </a:moveTo>
                <a:cubicBezTo>
                  <a:pt x="391" y="55"/>
                  <a:pt x="391" y="55"/>
                  <a:pt x="391" y="55"/>
                </a:cubicBezTo>
                <a:cubicBezTo>
                  <a:pt x="392" y="55"/>
                  <a:pt x="392" y="55"/>
                  <a:pt x="392" y="55"/>
                </a:cubicBezTo>
                <a:lnTo>
                  <a:pt x="392" y="54"/>
                </a:lnTo>
                <a:close/>
                <a:moveTo>
                  <a:pt x="391" y="55"/>
                </a:moveTo>
                <a:cubicBezTo>
                  <a:pt x="388" y="56"/>
                  <a:pt x="388" y="56"/>
                  <a:pt x="388" y="56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2" y="55"/>
                  <a:pt x="392" y="55"/>
                  <a:pt x="392" y="55"/>
                </a:cubicBezTo>
                <a:lnTo>
                  <a:pt x="391" y="55"/>
                </a:lnTo>
                <a:close/>
                <a:moveTo>
                  <a:pt x="398" y="38"/>
                </a:moveTo>
                <a:cubicBezTo>
                  <a:pt x="396" y="38"/>
                  <a:pt x="393" y="39"/>
                  <a:pt x="390" y="40"/>
                </a:cubicBezTo>
                <a:cubicBezTo>
                  <a:pt x="389" y="41"/>
                  <a:pt x="387" y="42"/>
                  <a:pt x="386" y="42"/>
                </a:cubicBezTo>
                <a:cubicBezTo>
                  <a:pt x="390" y="41"/>
                  <a:pt x="394" y="40"/>
                  <a:pt x="398" y="39"/>
                </a:cubicBezTo>
                <a:lnTo>
                  <a:pt x="398" y="38"/>
                </a:lnTo>
                <a:close/>
                <a:moveTo>
                  <a:pt x="387" y="41"/>
                </a:moveTo>
                <a:cubicBezTo>
                  <a:pt x="383" y="44"/>
                  <a:pt x="383" y="44"/>
                  <a:pt x="383" y="44"/>
                </a:cubicBezTo>
                <a:cubicBezTo>
                  <a:pt x="386" y="42"/>
                  <a:pt x="386" y="42"/>
                  <a:pt x="386" y="42"/>
                </a:cubicBezTo>
                <a:cubicBezTo>
                  <a:pt x="387" y="42"/>
                  <a:pt x="389" y="41"/>
                  <a:pt x="390" y="40"/>
                </a:cubicBezTo>
                <a:lnTo>
                  <a:pt x="387" y="41"/>
                </a:lnTo>
                <a:close/>
                <a:moveTo>
                  <a:pt x="397" y="41"/>
                </a:moveTo>
                <a:cubicBezTo>
                  <a:pt x="392" y="42"/>
                  <a:pt x="387" y="43"/>
                  <a:pt x="383" y="45"/>
                </a:cubicBezTo>
                <a:cubicBezTo>
                  <a:pt x="382" y="45"/>
                  <a:pt x="381" y="46"/>
                  <a:pt x="381" y="47"/>
                </a:cubicBezTo>
                <a:cubicBezTo>
                  <a:pt x="386" y="45"/>
                  <a:pt x="391" y="43"/>
                  <a:pt x="397" y="42"/>
                </a:cubicBezTo>
                <a:lnTo>
                  <a:pt x="397" y="41"/>
                </a:lnTo>
                <a:close/>
                <a:moveTo>
                  <a:pt x="381" y="45"/>
                </a:moveTo>
                <a:cubicBezTo>
                  <a:pt x="379" y="47"/>
                  <a:pt x="379" y="47"/>
                  <a:pt x="379" y="47"/>
                </a:cubicBezTo>
                <a:cubicBezTo>
                  <a:pt x="381" y="47"/>
                  <a:pt x="381" y="47"/>
                  <a:pt x="381" y="47"/>
                </a:cubicBezTo>
                <a:cubicBezTo>
                  <a:pt x="381" y="46"/>
                  <a:pt x="382" y="45"/>
                  <a:pt x="383" y="45"/>
                </a:cubicBezTo>
                <a:lnTo>
                  <a:pt x="381" y="45"/>
                </a:lnTo>
                <a:close/>
                <a:moveTo>
                  <a:pt x="396" y="43"/>
                </a:moveTo>
                <a:cubicBezTo>
                  <a:pt x="390" y="45"/>
                  <a:pt x="385" y="47"/>
                  <a:pt x="379" y="49"/>
                </a:cubicBezTo>
                <a:cubicBezTo>
                  <a:pt x="379" y="49"/>
                  <a:pt x="379" y="50"/>
                  <a:pt x="378" y="50"/>
                </a:cubicBezTo>
                <a:cubicBezTo>
                  <a:pt x="384" y="48"/>
                  <a:pt x="390" y="46"/>
                  <a:pt x="396" y="45"/>
                </a:cubicBezTo>
                <a:lnTo>
                  <a:pt x="396" y="43"/>
                </a:lnTo>
                <a:close/>
                <a:moveTo>
                  <a:pt x="378" y="49"/>
                </a:moveTo>
                <a:cubicBezTo>
                  <a:pt x="377" y="51"/>
                  <a:pt x="377" y="51"/>
                  <a:pt x="377" y="51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79" y="50"/>
                  <a:pt x="379" y="49"/>
                  <a:pt x="379" y="49"/>
                </a:cubicBezTo>
                <a:lnTo>
                  <a:pt x="378" y="49"/>
                </a:lnTo>
                <a:close/>
                <a:moveTo>
                  <a:pt x="370" y="99"/>
                </a:moveTo>
                <a:cubicBezTo>
                  <a:pt x="369" y="96"/>
                  <a:pt x="367" y="93"/>
                  <a:pt x="366" y="90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63" y="82"/>
                  <a:pt x="363" y="82"/>
                  <a:pt x="363" y="82"/>
                </a:cubicBezTo>
                <a:cubicBezTo>
                  <a:pt x="365" y="85"/>
                  <a:pt x="365" y="85"/>
                  <a:pt x="365" y="85"/>
                </a:cubicBezTo>
                <a:cubicBezTo>
                  <a:pt x="364" y="84"/>
                  <a:pt x="364" y="83"/>
                  <a:pt x="364" y="81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2" y="77"/>
                  <a:pt x="362" y="77"/>
                  <a:pt x="362" y="77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78"/>
                  <a:pt x="363" y="77"/>
                  <a:pt x="363" y="77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2" y="74"/>
                  <a:pt x="362" y="74"/>
                  <a:pt x="362" y="74"/>
                </a:cubicBezTo>
                <a:cubicBezTo>
                  <a:pt x="363" y="75"/>
                  <a:pt x="363" y="75"/>
                  <a:pt x="363" y="75"/>
                </a:cubicBezTo>
                <a:cubicBezTo>
                  <a:pt x="363" y="74"/>
                  <a:pt x="363" y="74"/>
                  <a:pt x="363" y="73"/>
                </a:cubicBezTo>
                <a:cubicBezTo>
                  <a:pt x="362" y="72"/>
                  <a:pt x="362" y="72"/>
                  <a:pt x="362" y="72"/>
                </a:cubicBezTo>
                <a:cubicBezTo>
                  <a:pt x="360" y="78"/>
                  <a:pt x="363" y="89"/>
                  <a:pt x="369" y="100"/>
                </a:cubicBezTo>
                <a:cubicBezTo>
                  <a:pt x="370" y="102"/>
                  <a:pt x="372" y="104"/>
                  <a:pt x="373" y="106"/>
                </a:cubicBezTo>
                <a:cubicBezTo>
                  <a:pt x="373" y="104"/>
                  <a:pt x="373" y="104"/>
                  <a:pt x="373" y="104"/>
                </a:cubicBezTo>
                <a:cubicBezTo>
                  <a:pt x="372" y="102"/>
                  <a:pt x="371" y="101"/>
                  <a:pt x="370" y="99"/>
                </a:cubicBezTo>
                <a:close/>
                <a:moveTo>
                  <a:pt x="363" y="71"/>
                </a:moveTo>
                <a:cubicBezTo>
                  <a:pt x="364" y="72"/>
                  <a:pt x="364" y="72"/>
                  <a:pt x="364" y="72"/>
                </a:cubicBezTo>
                <a:cubicBezTo>
                  <a:pt x="365" y="72"/>
                  <a:pt x="365" y="73"/>
                  <a:pt x="366" y="73"/>
                </a:cubicBezTo>
                <a:cubicBezTo>
                  <a:pt x="365" y="72"/>
                  <a:pt x="365" y="72"/>
                  <a:pt x="365" y="72"/>
                </a:cubicBezTo>
                <a:cubicBezTo>
                  <a:pt x="367" y="72"/>
                  <a:pt x="367" y="72"/>
                  <a:pt x="367" y="72"/>
                </a:cubicBezTo>
                <a:cubicBezTo>
                  <a:pt x="368" y="73"/>
                  <a:pt x="368" y="73"/>
                  <a:pt x="368" y="73"/>
                </a:cubicBezTo>
                <a:cubicBezTo>
                  <a:pt x="368" y="73"/>
                  <a:pt x="369" y="74"/>
                  <a:pt x="370" y="74"/>
                </a:cubicBezTo>
                <a:cubicBezTo>
                  <a:pt x="369" y="73"/>
                  <a:pt x="369" y="73"/>
                  <a:pt x="369" y="73"/>
                </a:cubicBezTo>
                <a:cubicBezTo>
                  <a:pt x="371" y="74"/>
                  <a:pt x="371" y="74"/>
                  <a:pt x="371" y="74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3" y="76"/>
                  <a:pt x="374" y="77"/>
                  <a:pt x="375" y="78"/>
                </a:cubicBezTo>
                <a:cubicBezTo>
                  <a:pt x="373" y="75"/>
                  <a:pt x="373" y="75"/>
                  <a:pt x="373" y="75"/>
                </a:cubicBezTo>
                <a:cubicBezTo>
                  <a:pt x="376" y="78"/>
                  <a:pt x="376" y="78"/>
                  <a:pt x="376" y="78"/>
                </a:cubicBezTo>
                <a:cubicBezTo>
                  <a:pt x="378" y="81"/>
                  <a:pt x="378" y="81"/>
                  <a:pt x="378" y="81"/>
                </a:cubicBezTo>
                <a:cubicBezTo>
                  <a:pt x="379" y="82"/>
                  <a:pt x="380" y="84"/>
                  <a:pt x="381" y="85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76" y="75"/>
                  <a:pt x="369" y="71"/>
                  <a:pt x="363" y="71"/>
                </a:cubicBezTo>
                <a:close/>
                <a:moveTo>
                  <a:pt x="363" y="73"/>
                </a:moveTo>
                <a:cubicBezTo>
                  <a:pt x="368" y="80"/>
                  <a:pt x="373" y="88"/>
                  <a:pt x="377" y="95"/>
                </a:cubicBezTo>
                <a:cubicBezTo>
                  <a:pt x="377" y="94"/>
                  <a:pt x="377" y="94"/>
                  <a:pt x="377" y="94"/>
                </a:cubicBezTo>
                <a:cubicBezTo>
                  <a:pt x="373" y="87"/>
                  <a:pt x="369" y="79"/>
                  <a:pt x="364" y="72"/>
                </a:cubicBezTo>
                <a:cubicBezTo>
                  <a:pt x="364" y="72"/>
                  <a:pt x="364" y="72"/>
                  <a:pt x="364" y="72"/>
                </a:cubicBezTo>
                <a:cubicBezTo>
                  <a:pt x="364" y="73"/>
                  <a:pt x="364" y="73"/>
                  <a:pt x="363" y="73"/>
                </a:cubicBezTo>
                <a:close/>
                <a:moveTo>
                  <a:pt x="363" y="71"/>
                </a:moveTo>
                <a:cubicBezTo>
                  <a:pt x="363" y="71"/>
                  <a:pt x="363" y="71"/>
                  <a:pt x="363" y="71"/>
                </a:cubicBezTo>
                <a:cubicBezTo>
                  <a:pt x="363" y="71"/>
                  <a:pt x="363" y="71"/>
                  <a:pt x="363" y="71"/>
                </a:cubicBezTo>
                <a:cubicBezTo>
                  <a:pt x="361" y="67"/>
                  <a:pt x="358" y="64"/>
                  <a:pt x="355" y="61"/>
                </a:cubicBezTo>
                <a:cubicBezTo>
                  <a:pt x="354" y="60"/>
                  <a:pt x="354" y="60"/>
                  <a:pt x="354" y="60"/>
                </a:cubicBezTo>
                <a:cubicBezTo>
                  <a:pt x="357" y="64"/>
                  <a:pt x="360" y="68"/>
                  <a:pt x="362" y="72"/>
                </a:cubicBezTo>
                <a:cubicBezTo>
                  <a:pt x="362" y="71"/>
                  <a:pt x="362" y="71"/>
                  <a:pt x="362" y="71"/>
                </a:cubicBezTo>
                <a:lnTo>
                  <a:pt x="363" y="71"/>
                </a:lnTo>
                <a:close/>
                <a:moveTo>
                  <a:pt x="364" y="72"/>
                </a:moveTo>
                <a:cubicBezTo>
                  <a:pt x="364" y="72"/>
                  <a:pt x="364" y="72"/>
                  <a:pt x="364" y="72"/>
                </a:cubicBezTo>
                <a:cubicBezTo>
                  <a:pt x="363" y="71"/>
                  <a:pt x="363" y="71"/>
                  <a:pt x="363" y="71"/>
                </a:cubicBezTo>
                <a:cubicBezTo>
                  <a:pt x="363" y="71"/>
                  <a:pt x="363" y="71"/>
                  <a:pt x="363" y="71"/>
                </a:cubicBezTo>
                <a:cubicBezTo>
                  <a:pt x="363" y="71"/>
                  <a:pt x="363" y="71"/>
                  <a:pt x="363" y="71"/>
                </a:cubicBezTo>
                <a:cubicBezTo>
                  <a:pt x="362" y="71"/>
                  <a:pt x="362" y="71"/>
                  <a:pt x="362" y="71"/>
                </a:cubicBezTo>
                <a:cubicBezTo>
                  <a:pt x="362" y="72"/>
                  <a:pt x="362" y="72"/>
                  <a:pt x="362" y="72"/>
                </a:cubicBezTo>
                <a:cubicBezTo>
                  <a:pt x="363" y="73"/>
                  <a:pt x="363" y="73"/>
                  <a:pt x="363" y="73"/>
                </a:cubicBezTo>
                <a:cubicBezTo>
                  <a:pt x="364" y="73"/>
                  <a:pt x="364" y="73"/>
                  <a:pt x="364" y="72"/>
                </a:cubicBezTo>
                <a:close/>
                <a:moveTo>
                  <a:pt x="378" y="91"/>
                </a:moveTo>
                <a:cubicBezTo>
                  <a:pt x="375" y="85"/>
                  <a:pt x="372" y="79"/>
                  <a:pt x="368" y="73"/>
                </a:cubicBezTo>
                <a:cubicBezTo>
                  <a:pt x="367" y="73"/>
                  <a:pt x="367" y="73"/>
                  <a:pt x="367" y="73"/>
                </a:cubicBezTo>
                <a:cubicBezTo>
                  <a:pt x="366" y="73"/>
                  <a:pt x="366" y="73"/>
                  <a:pt x="366" y="73"/>
                </a:cubicBezTo>
                <a:cubicBezTo>
                  <a:pt x="370" y="79"/>
                  <a:pt x="374" y="86"/>
                  <a:pt x="378" y="92"/>
                </a:cubicBezTo>
                <a:lnTo>
                  <a:pt x="378" y="91"/>
                </a:lnTo>
                <a:close/>
                <a:moveTo>
                  <a:pt x="368" y="73"/>
                </a:moveTo>
                <a:cubicBezTo>
                  <a:pt x="367" y="72"/>
                  <a:pt x="367" y="72"/>
                  <a:pt x="367" y="72"/>
                </a:cubicBezTo>
                <a:cubicBezTo>
                  <a:pt x="365" y="72"/>
                  <a:pt x="365" y="72"/>
                  <a:pt x="365" y="72"/>
                </a:cubicBezTo>
                <a:cubicBezTo>
                  <a:pt x="366" y="73"/>
                  <a:pt x="366" y="73"/>
                  <a:pt x="366" y="73"/>
                </a:cubicBezTo>
                <a:cubicBezTo>
                  <a:pt x="367" y="73"/>
                  <a:pt x="367" y="73"/>
                  <a:pt x="367" y="73"/>
                </a:cubicBezTo>
                <a:cubicBezTo>
                  <a:pt x="367" y="73"/>
                  <a:pt x="367" y="73"/>
                  <a:pt x="368" y="73"/>
                </a:cubicBezTo>
                <a:close/>
                <a:moveTo>
                  <a:pt x="379" y="88"/>
                </a:moveTo>
                <a:cubicBezTo>
                  <a:pt x="377" y="84"/>
                  <a:pt x="374" y="80"/>
                  <a:pt x="372" y="75"/>
                </a:cubicBezTo>
                <a:cubicBezTo>
                  <a:pt x="371" y="75"/>
                  <a:pt x="370" y="75"/>
                  <a:pt x="370" y="74"/>
                </a:cubicBezTo>
                <a:cubicBezTo>
                  <a:pt x="373" y="79"/>
                  <a:pt x="376" y="84"/>
                  <a:pt x="379" y="90"/>
                </a:cubicBezTo>
                <a:lnTo>
                  <a:pt x="379" y="88"/>
                </a:lnTo>
                <a:close/>
                <a:moveTo>
                  <a:pt x="371" y="74"/>
                </a:moveTo>
                <a:cubicBezTo>
                  <a:pt x="369" y="73"/>
                  <a:pt x="369" y="73"/>
                  <a:pt x="369" y="73"/>
                </a:cubicBezTo>
                <a:cubicBezTo>
                  <a:pt x="370" y="74"/>
                  <a:pt x="370" y="74"/>
                  <a:pt x="370" y="74"/>
                </a:cubicBezTo>
                <a:cubicBezTo>
                  <a:pt x="370" y="75"/>
                  <a:pt x="371" y="75"/>
                  <a:pt x="372" y="75"/>
                </a:cubicBezTo>
                <a:lnTo>
                  <a:pt x="371" y="74"/>
                </a:lnTo>
                <a:close/>
                <a:moveTo>
                  <a:pt x="380" y="86"/>
                </a:moveTo>
                <a:cubicBezTo>
                  <a:pt x="378" y="81"/>
                  <a:pt x="378" y="81"/>
                  <a:pt x="378" y="81"/>
                </a:cubicBezTo>
                <a:cubicBezTo>
                  <a:pt x="377" y="80"/>
                  <a:pt x="376" y="79"/>
                  <a:pt x="375" y="78"/>
                </a:cubicBezTo>
                <a:cubicBezTo>
                  <a:pt x="376" y="81"/>
                  <a:pt x="378" y="84"/>
                  <a:pt x="380" y="87"/>
                </a:cubicBezTo>
                <a:lnTo>
                  <a:pt x="380" y="86"/>
                </a:lnTo>
                <a:close/>
                <a:moveTo>
                  <a:pt x="376" y="78"/>
                </a:moveTo>
                <a:cubicBezTo>
                  <a:pt x="373" y="75"/>
                  <a:pt x="373" y="75"/>
                  <a:pt x="373" y="75"/>
                </a:cubicBezTo>
                <a:cubicBezTo>
                  <a:pt x="375" y="78"/>
                  <a:pt x="375" y="78"/>
                  <a:pt x="375" y="78"/>
                </a:cubicBezTo>
                <a:cubicBezTo>
                  <a:pt x="376" y="79"/>
                  <a:pt x="377" y="80"/>
                  <a:pt x="378" y="81"/>
                </a:cubicBezTo>
                <a:lnTo>
                  <a:pt x="376" y="78"/>
                </a:lnTo>
                <a:close/>
                <a:moveTo>
                  <a:pt x="374" y="102"/>
                </a:moveTo>
                <a:cubicBezTo>
                  <a:pt x="371" y="96"/>
                  <a:pt x="368" y="91"/>
                  <a:pt x="365" y="85"/>
                </a:cubicBezTo>
                <a:cubicBezTo>
                  <a:pt x="365" y="86"/>
                  <a:pt x="366" y="88"/>
                  <a:pt x="366" y="90"/>
                </a:cubicBezTo>
                <a:cubicBezTo>
                  <a:pt x="369" y="94"/>
                  <a:pt x="371" y="99"/>
                  <a:pt x="374" y="103"/>
                </a:cubicBezTo>
                <a:lnTo>
                  <a:pt x="374" y="102"/>
                </a:lnTo>
                <a:close/>
                <a:moveTo>
                  <a:pt x="363" y="82"/>
                </a:moveTo>
                <a:cubicBezTo>
                  <a:pt x="365" y="87"/>
                  <a:pt x="365" y="87"/>
                  <a:pt x="365" y="87"/>
                </a:cubicBezTo>
                <a:cubicBezTo>
                  <a:pt x="366" y="90"/>
                  <a:pt x="366" y="90"/>
                  <a:pt x="366" y="90"/>
                </a:cubicBezTo>
                <a:cubicBezTo>
                  <a:pt x="366" y="88"/>
                  <a:pt x="365" y="86"/>
                  <a:pt x="365" y="85"/>
                </a:cubicBezTo>
                <a:lnTo>
                  <a:pt x="363" y="82"/>
                </a:lnTo>
                <a:close/>
                <a:moveTo>
                  <a:pt x="375" y="99"/>
                </a:moveTo>
                <a:cubicBezTo>
                  <a:pt x="372" y="92"/>
                  <a:pt x="368" y="86"/>
                  <a:pt x="363" y="79"/>
                </a:cubicBezTo>
                <a:cubicBezTo>
                  <a:pt x="363" y="80"/>
                  <a:pt x="363" y="80"/>
                  <a:pt x="364" y="81"/>
                </a:cubicBezTo>
                <a:cubicBezTo>
                  <a:pt x="368" y="88"/>
                  <a:pt x="371" y="94"/>
                  <a:pt x="375" y="101"/>
                </a:cubicBezTo>
                <a:lnTo>
                  <a:pt x="375" y="99"/>
                </a:lnTo>
                <a:close/>
                <a:moveTo>
                  <a:pt x="362" y="77"/>
                </a:moveTo>
                <a:cubicBezTo>
                  <a:pt x="363" y="80"/>
                  <a:pt x="363" y="80"/>
                  <a:pt x="363" y="80"/>
                </a:cubicBezTo>
                <a:cubicBezTo>
                  <a:pt x="364" y="81"/>
                  <a:pt x="364" y="81"/>
                  <a:pt x="364" y="81"/>
                </a:cubicBezTo>
                <a:cubicBezTo>
                  <a:pt x="363" y="80"/>
                  <a:pt x="363" y="80"/>
                  <a:pt x="363" y="79"/>
                </a:cubicBezTo>
                <a:lnTo>
                  <a:pt x="362" y="77"/>
                </a:lnTo>
                <a:close/>
                <a:moveTo>
                  <a:pt x="376" y="97"/>
                </a:moveTo>
                <a:cubicBezTo>
                  <a:pt x="372" y="89"/>
                  <a:pt x="368" y="82"/>
                  <a:pt x="363" y="75"/>
                </a:cubicBezTo>
                <a:cubicBezTo>
                  <a:pt x="363" y="75"/>
                  <a:pt x="363" y="76"/>
                  <a:pt x="363" y="77"/>
                </a:cubicBezTo>
                <a:cubicBezTo>
                  <a:pt x="368" y="84"/>
                  <a:pt x="372" y="91"/>
                  <a:pt x="376" y="98"/>
                </a:cubicBezTo>
                <a:lnTo>
                  <a:pt x="376" y="97"/>
                </a:lnTo>
                <a:close/>
                <a:moveTo>
                  <a:pt x="362" y="74"/>
                </a:moveTo>
                <a:cubicBezTo>
                  <a:pt x="363" y="76"/>
                  <a:pt x="363" y="76"/>
                  <a:pt x="363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3" y="76"/>
                  <a:pt x="363" y="75"/>
                  <a:pt x="363" y="75"/>
                </a:cubicBezTo>
                <a:lnTo>
                  <a:pt x="362" y="74"/>
                </a:lnTo>
                <a:close/>
                <a:moveTo>
                  <a:pt x="353" y="58"/>
                </a:moveTo>
                <a:cubicBezTo>
                  <a:pt x="355" y="61"/>
                  <a:pt x="355" y="61"/>
                  <a:pt x="355" y="61"/>
                </a:cubicBezTo>
                <a:cubicBezTo>
                  <a:pt x="366" y="63"/>
                  <a:pt x="376" y="66"/>
                  <a:pt x="386" y="70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0" y="63"/>
                  <a:pt x="372" y="60"/>
                  <a:pt x="364" y="58"/>
                </a:cubicBezTo>
                <a:cubicBezTo>
                  <a:pt x="361" y="60"/>
                  <a:pt x="361" y="60"/>
                  <a:pt x="361" y="60"/>
                </a:cubicBezTo>
                <a:cubicBezTo>
                  <a:pt x="359" y="59"/>
                  <a:pt x="359" y="59"/>
                  <a:pt x="359" y="59"/>
                </a:cubicBezTo>
                <a:cubicBezTo>
                  <a:pt x="362" y="58"/>
                  <a:pt x="362" y="58"/>
                  <a:pt x="362" y="58"/>
                </a:cubicBezTo>
                <a:cubicBezTo>
                  <a:pt x="354" y="56"/>
                  <a:pt x="347" y="54"/>
                  <a:pt x="339" y="53"/>
                </a:cubicBezTo>
                <a:cubicBezTo>
                  <a:pt x="338" y="57"/>
                  <a:pt x="338" y="57"/>
                  <a:pt x="338" y="57"/>
                </a:cubicBezTo>
                <a:cubicBezTo>
                  <a:pt x="343" y="58"/>
                  <a:pt x="349" y="59"/>
                  <a:pt x="354" y="60"/>
                </a:cubicBezTo>
                <a:cubicBezTo>
                  <a:pt x="352" y="58"/>
                  <a:pt x="352" y="58"/>
                  <a:pt x="352" y="58"/>
                </a:cubicBezTo>
                <a:lnTo>
                  <a:pt x="353" y="58"/>
                </a:lnTo>
                <a:close/>
                <a:moveTo>
                  <a:pt x="361" y="60"/>
                </a:moveTo>
                <a:cubicBezTo>
                  <a:pt x="364" y="58"/>
                  <a:pt x="364" y="58"/>
                  <a:pt x="364" y="58"/>
                </a:cubicBezTo>
                <a:cubicBezTo>
                  <a:pt x="362" y="58"/>
                  <a:pt x="362" y="58"/>
                  <a:pt x="362" y="58"/>
                </a:cubicBezTo>
                <a:cubicBezTo>
                  <a:pt x="359" y="59"/>
                  <a:pt x="359" y="59"/>
                  <a:pt x="359" y="59"/>
                </a:cubicBezTo>
                <a:lnTo>
                  <a:pt x="361" y="60"/>
                </a:lnTo>
                <a:close/>
                <a:moveTo>
                  <a:pt x="353" y="58"/>
                </a:moveTo>
                <a:cubicBezTo>
                  <a:pt x="352" y="58"/>
                  <a:pt x="352" y="58"/>
                  <a:pt x="352" y="58"/>
                </a:cubicBezTo>
                <a:cubicBezTo>
                  <a:pt x="354" y="60"/>
                  <a:pt x="354" y="60"/>
                  <a:pt x="354" y="60"/>
                </a:cubicBezTo>
                <a:cubicBezTo>
                  <a:pt x="355" y="61"/>
                  <a:pt x="355" y="61"/>
                  <a:pt x="355" y="61"/>
                </a:cubicBezTo>
                <a:lnTo>
                  <a:pt x="353" y="58"/>
                </a:lnTo>
                <a:close/>
                <a:moveTo>
                  <a:pt x="402" y="36"/>
                </a:moveTo>
                <a:cubicBezTo>
                  <a:pt x="405" y="35"/>
                  <a:pt x="410" y="34"/>
                  <a:pt x="415" y="34"/>
                </a:cubicBezTo>
                <a:cubicBezTo>
                  <a:pt x="419" y="33"/>
                  <a:pt x="419" y="33"/>
                  <a:pt x="419" y="33"/>
                </a:cubicBezTo>
                <a:cubicBezTo>
                  <a:pt x="422" y="33"/>
                  <a:pt x="426" y="33"/>
                  <a:pt x="429" y="33"/>
                </a:cubicBezTo>
                <a:cubicBezTo>
                  <a:pt x="423" y="34"/>
                  <a:pt x="423" y="34"/>
                  <a:pt x="423" y="34"/>
                </a:cubicBezTo>
                <a:cubicBezTo>
                  <a:pt x="425" y="34"/>
                  <a:pt x="427" y="34"/>
                  <a:pt x="429" y="34"/>
                </a:cubicBezTo>
                <a:cubicBezTo>
                  <a:pt x="431" y="34"/>
                  <a:pt x="431" y="34"/>
                  <a:pt x="431" y="34"/>
                </a:cubicBezTo>
                <a:cubicBezTo>
                  <a:pt x="437" y="34"/>
                  <a:pt x="437" y="34"/>
                  <a:pt x="437" y="34"/>
                </a:cubicBezTo>
                <a:cubicBezTo>
                  <a:pt x="434" y="35"/>
                  <a:pt x="434" y="35"/>
                  <a:pt x="434" y="35"/>
                </a:cubicBezTo>
                <a:cubicBezTo>
                  <a:pt x="435" y="35"/>
                  <a:pt x="436" y="35"/>
                  <a:pt x="438" y="35"/>
                </a:cubicBezTo>
                <a:cubicBezTo>
                  <a:pt x="439" y="35"/>
                  <a:pt x="439" y="35"/>
                  <a:pt x="439" y="35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0" y="36"/>
                  <a:pt x="440" y="36"/>
                  <a:pt x="440" y="36"/>
                </a:cubicBezTo>
                <a:cubicBezTo>
                  <a:pt x="441" y="37"/>
                  <a:pt x="442" y="37"/>
                  <a:pt x="443" y="37"/>
                </a:cubicBezTo>
                <a:cubicBezTo>
                  <a:pt x="444" y="37"/>
                  <a:pt x="444" y="37"/>
                  <a:pt x="444" y="37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3" y="38"/>
                  <a:pt x="443" y="38"/>
                  <a:pt x="443" y="38"/>
                </a:cubicBezTo>
                <a:cubicBezTo>
                  <a:pt x="443" y="39"/>
                  <a:pt x="442" y="39"/>
                  <a:pt x="442" y="40"/>
                </a:cubicBezTo>
                <a:cubicBezTo>
                  <a:pt x="444" y="40"/>
                  <a:pt x="444" y="40"/>
                  <a:pt x="444" y="40"/>
                </a:cubicBezTo>
                <a:cubicBezTo>
                  <a:pt x="441" y="41"/>
                  <a:pt x="441" y="41"/>
                  <a:pt x="441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2"/>
                  <a:pt x="437" y="42"/>
                  <a:pt x="436" y="43"/>
                </a:cubicBezTo>
                <a:cubicBezTo>
                  <a:pt x="439" y="43"/>
                  <a:pt x="439" y="43"/>
                  <a:pt x="439" y="43"/>
                </a:cubicBezTo>
                <a:cubicBezTo>
                  <a:pt x="435" y="44"/>
                  <a:pt x="435" y="44"/>
                  <a:pt x="435" y="44"/>
                </a:cubicBezTo>
                <a:cubicBezTo>
                  <a:pt x="432" y="45"/>
                  <a:pt x="432" y="45"/>
                  <a:pt x="432" y="45"/>
                </a:cubicBezTo>
                <a:cubicBezTo>
                  <a:pt x="431" y="45"/>
                  <a:pt x="429" y="46"/>
                  <a:pt x="427" y="47"/>
                </a:cubicBezTo>
                <a:cubicBezTo>
                  <a:pt x="430" y="46"/>
                  <a:pt x="430" y="46"/>
                  <a:pt x="430" y="46"/>
                </a:cubicBezTo>
                <a:cubicBezTo>
                  <a:pt x="425" y="48"/>
                  <a:pt x="425" y="48"/>
                  <a:pt x="425" y="48"/>
                </a:cubicBezTo>
                <a:cubicBezTo>
                  <a:pt x="420" y="49"/>
                  <a:pt x="420" y="49"/>
                  <a:pt x="420" y="49"/>
                </a:cubicBezTo>
                <a:cubicBezTo>
                  <a:pt x="416" y="50"/>
                  <a:pt x="411" y="51"/>
                  <a:pt x="408" y="52"/>
                </a:cubicBezTo>
                <a:cubicBezTo>
                  <a:pt x="403" y="53"/>
                  <a:pt x="400" y="54"/>
                  <a:pt x="396" y="54"/>
                </a:cubicBezTo>
                <a:cubicBezTo>
                  <a:pt x="393" y="55"/>
                  <a:pt x="393" y="55"/>
                  <a:pt x="393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6" y="56"/>
                  <a:pt x="402" y="55"/>
                  <a:pt x="408" y="54"/>
                </a:cubicBezTo>
                <a:cubicBezTo>
                  <a:pt x="414" y="52"/>
                  <a:pt x="423" y="50"/>
                  <a:pt x="430" y="47"/>
                </a:cubicBezTo>
                <a:cubicBezTo>
                  <a:pt x="438" y="44"/>
                  <a:pt x="444" y="41"/>
                  <a:pt x="446" y="38"/>
                </a:cubicBezTo>
                <a:cubicBezTo>
                  <a:pt x="446" y="38"/>
                  <a:pt x="446" y="38"/>
                  <a:pt x="446" y="38"/>
                </a:cubicBezTo>
                <a:cubicBezTo>
                  <a:pt x="446" y="37"/>
                  <a:pt x="446" y="37"/>
                  <a:pt x="446" y="37"/>
                </a:cubicBezTo>
                <a:cubicBezTo>
                  <a:pt x="442" y="35"/>
                  <a:pt x="435" y="33"/>
                  <a:pt x="426" y="32"/>
                </a:cubicBezTo>
                <a:cubicBezTo>
                  <a:pt x="418" y="32"/>
                  <a:pt x="408" y="33"/>
                  <a:pt x="401" y="34"/>
                </a:cubicBezTo>
                <a:cubicBezTo>
                  <a:pt x="399" y="35"/>
                  <a:pt x="399" y="35"/>
                  <a:pt x="399" y="35"/>
                </a:cubicBezTo>
                <a:cubicBezTo>
                  <a:pt x="398" y="37"/>
                  <a:pt x="398" y="37"/>
                  <a:pt x="398" y="37"/>
                </a:cubicBezTo>
                <a:cubicBezTo>
                  <a:pt x="399" y="37"/>
                  <a:pt x="400" y="36"/>
                  <a:pt x="402" y="36"/>
                </a:cubicBezTo>
                <a:close/>
                <a:moveTo>
                  <a:pt x="395" y="47"/>
                </a:moveTo>
                <a:cubicBezTo>
                  <a:pt x="410" y="43"/>
                  <a:pt x="426" y="40"/>
                  <a:pt x="443" y="38"/>
                </a:cubicBezTo>
                <a:cubicBezTo>
                  <a:pt x="443" y="38"/>
                  <a:pt x="444" y="38"/>
                  <a:pt x="444" y="38"/>
                </a:cubicBezTo>
                <a:cubicBezTo>
                  <a:pt x="444" y="38"/>
                  <a:pt x="443" y="38"/>
                  <a:pt x="443" y="37"/>
                </a:cubicBezTo>
                <a:cubicBezTo>
                  <a:pt x="443" y="37"/>
                  <a:pt x="443" y="37"/>
                  <a:pt x="443" y="37"/>
                </a:cubicBezTo>
                <a:cubicBezTo>
                  <a:pt x="426" y="39"/>
                  <a:pt x="410" y="42"/>
                  <a:pt x="395" y="46"/>
                </a:cubicBezTo>
                <a:lnTo>
                  <a:pt x="395" y="47"/>
                </a:lnTo>
                <a:close/>
                <a:moveTo>
                  <a:pt x="444" y="38"/>
                </a:moveTo>
                <a:cubicBezTo>
                  <a:pt x="444" y="38"/>
                  <a:pt x="443" y="38"/>
                  <a:pt x="443" y="38"/>
                </a:cubicBezTo>
                <a:cubicBezTo>
                  <a:pt x="445" y="38"/>
                  <a:pt x="445" y="38"/>
                  <a:pt x="445" y="38"/>
                </a:cubicBezTo>
                <a:cubicBezTo>
                  <a:pt x="444" y="37"/>
                  <a:pt x="444" y="37"/>
                  <a:pt x="444" y="37"/>
                </a:cubicBezTo>
                <a:cubicBezTo>
                  <a:pt x="443" y="37"/>
                  <a:pt x="443" y="37"/>
                  <a:pt x="443" y="37"/>
                </a:cubicBezTo>
                <a:cubicBezTo>
                  <a:pt x="443" y="37"/>
                  <a:pt x="443" y="37"/>
                  <a:pt x="443" y="37"/>
                </a:cubicBezTo>
                <a:cubicBezTo>
                  <a:pt x="443" y="38"/>
                  <a:pt x="444" y="38"/>
                  <a:pt x="444" y="38"/>
                </a:cubicBezTo>
                <a:close/>
                <a:moveTo>
                  <a:pt x="394" y="50"/>
                </a:moveTo>
                <a:cubicBezTo>
                  <a:pt x="408" y="46"/>
                  <a:pt x="423" y="43"/>
                  <a:pt x="439" y="41"/>
                </a:cubicBezTo>
                <a:cubicBezTo>
                  <a:pt x="440" y="41"/>
                  <a:pt x="441" y="40"/>
                  <a:pt x="442" y="40"/>
                </a:cubicBezTo>
                <a:cubicBezTo>
                  <a:pt x="425" y="41"/>
                  <a:pt x="409" y="45"/>
                  <a:pt x="394" y="49"/>
                </a:cubicBezTo>
                <a:lnTo>
                  <a:pt x="394" y="50"/>
                </a:lnTo>
                <a:close/>
                <a:moveTo>
                  <a:pt x="441" y="41"/>
                </a:moveTo>
                <a:cubicBezTo>
                  <a:pt x="444" y="40"/>
                  <a:pt x="444" y="40"/>
                  <a:pt x="444" y="40"/>
                </a:cubicBezTo>
                <a:cubicBezTo>
                  <a:pt x="442" y="40"/>
                  <a:pt x="442" y="40"/>
                  <a:pt x="442" y="40"/>
                </a:cubicBezTo>
                <a:cubicBezTo>
                  <a:pt x="441" y="40"/>
                  <a:pt x="440" y="41"/>
                  <a:pt x="439" y="41"/>
                </a:cubicBezTo>
                <a:lnTo>
                  <a:pt x="441" y="41"/>
                </a:lnTo>
                <a:close/>
                <a:moveTo>
                  <a:pt x="392" y="53"/>
                </a:moveTo>
                <a:cubicBezTo>
                  <a:pt x="405" y="49"/>
                  <a:pt x="419" y="46"/>
                  <a:pt x="432" y="45"/>
                </a:cubicBezTo>
                <a:cubicBezTo>
                  <a:pt x="434" y="44"/>
                  <a:pt x="435" y="44"/>
                  <a:pt x="436" y="43"/>
                </a:cubicBezTo>
                <a:cubicBezTo>
                  <a:pt x="421" y="45"/>
                  <a:pt x="407" y="48"/>
                  <a:pt x="393" y="52"/>
                </a:cubicBezTo>
                <a:lnTo>
                  <a:pt x="392" y="53"/>
                </a:lnTo>
                <a:close/>
                <a:moveTo>
                  <a:pt x="435" y="44"/>
                </a:moveTo>
                <a:cubicBezTo>
                  <a:pt x="439" y="43"/>
                  <a:pt x="439" y="43"/>
                  <a:pt x="439" y="43"/>
                </a:cubicBezTo>
                <a:cubicBezTo>
                  <a:pt x="436" y="43"/>
                  <a:pt x="436" y="43"/>
                  <a:pt x="436" y="43"/>
                </a:cubicBezTo>
                <a:cubicBezTo>
                  <a:pt x="435" y="44"/>
                  <a:pt x="434" y="44"/>
                  <a:pt x="432" y="45"/>
                </a:cubicBezTo>
                <a:lnTo>
                  <a:pt x="435" y="44"/>
                </a:lnTo>
                <a:close/>
                <a:moveTo>
                  <a:pt x="392" y="55"/>
                </a:moveTo>
                <a:cubicBezTo>
                  <a:pt x="393" y="55"/>
                  <a:pt x="395" y="54"/>
                  <a:pt x="396" y="54"/>
                </a:cubicBezTo>
                <a:cubicBezTo>
                  <a:pt x="404" y="52"/>
                  <a:pt x="412" y="50"/>
                  <a:pt x="420" y="49"/>
                </a:cubicBezTo>
                <a:cubicBezTo>
                  <a:pt x="422" y="48"/>
                  <a:pt x="425" y="47"/>
                  <a:pt x="427" y="47"/>
                </a:cubicBezTo>
                <a:cubicBezTo>
                  <a:pt x="415" y="48"/>
                  <a:pt x="403" y="51"/>
                  <a:pt x="392" y="54"/>
                </a:cubicBezTo>
                <a:lnTo>
                  <a:pt x="392" y="55"/>
                </a:lnTo>
                <a:close/>
                <a:moveTo>
                  <a:pt x="425" y="48"/>
                </a:moveTo>
                <a:cubicBezTo>
                  <a:pt x="430" y="46"/>
                  <a:pt x="430" y="46"/>
                  <a:pt x="430" y="46"/>
                </a:cubicBezTo>
                <a:cubicBezTo>
                  <a:pt x="427" y="47"/>
                  <a:pt x="427" y="47"/>
                  <a:pt x="427" y="47"/>
                </a:cubicBezTo>
                <a:cubicBezTo>
                  <a:pt x="425" y="47"/>
                  <a:pt x="422" y="48"/>
                  <a:pt x="420" y="49"/>
                </a:cubicBezTo>
                <a:lnTo>
                  <a:pt x="425" y="48"/>
                </a:lnTo>
                <a:close/>
                <a:moveTo>
                  <a:pt x="392" y="55"/>
                </a:moveTo>
                <a:cubicBezTo>
                  <a:pt x="393" y="55"/>
                  <a:pt x="393" y="55"/>
                  <a:pt x="393" y="55"/>
                </a:cubicBezTo>
                <a:cubicBezTo>
                  <a:pt x="396" y="54"/>
                  <a:pt x="396" y="54"/>
                  <a:pt x="396" y="54"/>
                </a:cubicBezTo>
                <a:cubicBezTo>
                  <a:pt x="395" y="54"/>
                  <a:pt x="393" y="55"/>
                  <a:pt x="392" y="55"/>
                </a:cubicBezTo>
                <a:close/>
                <a:moveTo>
                  <a:pt x="398" y="39"/>
                </a:moveTo>
                <a:cubicBezTo>
                  <a:pt x="406" y="37"/>
                  <a:pt x="414" y="35"/>
                  <a:pt x="423" y="34"/>
                </a:cubicBezTo>
                <a:cubicBezTo>
                  <a:pt x="420" y="34"/>
                  <a:pt x="418" y="34"/>
                  <a:pt x="415" y="34"/>
                </a:cubicBezTo>
                <a:cubicBezTo>
                  <a:pt x="409" y="35"/>
                  <a:pt x="404" y="36"/>
                  <a:pt x="398" y="38"/>
                </a:cubicBezTo>
                <a:lnTo>
                  <a:pt x="398" y="39"/>
                </a:lnTo>
                <a:close/>
                <a:moveTo>
                  <a:pt x="429" y="33"/>
                </a:moveTo>
                <a:cubicBezTo>
                  <a:pt x="426" y="33"/>
                  <a:pt x="422" y="33"/>
                  <a:pt x="419" y="33"/>
                </a:cubicBezTo>
                <a:cubicBezTo>
                  <a:pt x="415" y="34"/>
                  <a:pt x="415" y="34"/>
                  <a:pt x="415" y="34"/>
                </a:cubicBezTo>
                <a:cubicBezTo>
                  <a:pt x="418" y="34"/>
                  <a:pt x="420" y="34"/>
                  <a:pt x="423" y="34"/>
                </a:cubicBezTo>
                <a:lnTo>
                  <a:pt x="429" y="33"/>
                </a:lnTo>
                <a:close/>
                <a:moveTo>
                  <a:pt x="397" y="42"/>
                </a:moveTo>
                <a:cubicBezTo>
                  <a:pt x="408" y="39"/>
                  <a:pt x="421" y="36"/>
                  <a:pt x="434" y="35"/>
                </a:cubicBezTo>
                <a:cubicBezTo>
                  <a:pt x="432" y="34"/>
                  <a:pt x="431" y="34"/>
                  <a:pt x="429" y="34"/>
                </a:cubicBezTo>
                <a:cubicBezTo>
                  <a:pt x="418" y="36"/>
                  <a:pt x="407" y="38"/>
                  <a:pt x="397" y="41"/>
                </a:cubicBezTo>
                <a:lnTo>
                  <a:pt x="397" y="42"/>
                </a:lnTo>
                <a:close/>
                <a:moveTo>
                  <a:pt x="437" y="34"/>
                </a:moveTo>
                <a:cubicBezTo>
                  <a:pt x="431" y="34"/>
                  <a:pt x="431" y="34"/>
                  <a:pt x="431" y="34"/>
                </a:cubicBezTo>
                <a:cubicBezTo>
                  <a:pt x="429" y="34"/>
                  <a:pt x="429" y="34"/>
                  <a:pt x="429" y="34"/>
                </a:cubicBezTo>
                <a:cubicBezTo>
                  <a:pt x="431" y="34"/>
                  <a:pt x="432" y="34"/>
                  <a:pt x="434" y="35"/>
                </a:cubicBezTo>
                <a:lnTo>
                  <a:pt x="437" y="34"/>
                </a:lnTo>
                <a:close/>
                <a:moveTo>
                  <a:pt x="396" y="45"/>
                </a:moveTo>
                <a:cubicBezTo>
                  <a:pt x="410" y="41"/>
                  <a:pt x="425" y="38"/>
                  <a:pt x="440" y="36"/>
                </a:cubicBezTo>
                <a:cubicBezTo>
                  <a:pt x="440" y="36"/>
                  <a:pt x="439" y="36"/>
                  <a:pt x="438" y="35"/>
                </a:cubicBezTo>
                <a:cubicBezTo>
                  <a:pt x="423" y="37"/>
                  <a:pt x="409" y="40"/>
                  <a:pt x="396" y="43"/>
                </a:cubicBezTo>
                <a:lnTo>
                  <a:pt x="396" y="45"/>
                </a:lnTo>
                <a:close/>
                <a:moveTo>
                  <a:pt x="443" y="36"/>
                </a:moveTo>
                <a:cubicBezTo>
                  <a:pt x="439" y="35"/>
                  <a:pt x="439" y="35"/>
                  <a:pt x="439" y="35"/>
                </a:cubicBezTo>
                <a:cubicBezTo>
                  <a:pt x="438" y="35"/>
                  <a:pt x="438" y="35"/>
                  <a:pt x="438" y="35"/>
                </a:cubicBezTo>
                <a:cubicBezTo>
                  <a:pt x="439" y="36"/>
                  <a:pt x="440" y="36"/>
                  <a:pt x="440" y="36"/>
                </a:cubicBezTo>
                <a:lnTo>
                  <a:pt x="443" y="36"/>
                </a:lnTo>
                <a:close/>
                <a:moveTo>
                  <a:pt x="384" y="90"/>
                </a:moveTo>
                <a:cubicBezTo>
                  <a:pt x="385" y="93"/>
                  <a:pt x="387" y="97"/>
                  <a:pt x="388" y="101"/>
                </a:cubicBezTo>
                <a:cubicBezTo>
                  <a:pt x="390" y="104"/>
                  <a:pt x="390" y="104"/>
                  <a:pt x="390" y="104"/>
                </a:cubicBezTo>
                <a:cubicBezTo>
                  <a:pt x="391" y="110"/>
                  <a:pt x="391" y="110"/>
                  <a:pt x="391" y="110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90" y="109"/>
                  <a:pt x="390" y="110"/>
                  <a:pt x="390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2" y="118"/>
                  <a:pt x="392" y="118"/>
                  <a:pt x="392" y="118"/>
                </a:cubicBezTo>
                <a:cubicBezTo>
                  <a:pt x="391" y="116"/>
                  <a:pt x="391" y="116"/>
                  <a:pt x="391" y="116"/>
                </a:cubicBezTo>
                <a:cubicBezTo>
                  <a:pt x="391" y="117"/>
                  <a:pt x="391" y="118"/>
                  <a:pt x="391" y="119"/>
                </a:cubicBezTo>
                <a:cubicBezTo>
                  <a:pt x="391" y="120"/>
                  <a:pt x="391" y="120"/>
                  <a:pt x="391" y="120"/>
                </a:cubicBezTo>
                <a:cubicBezTo>
                  <a:pt x="391" y="123"/>
                  <a:pt x="391" y="123"/>
                  <a:pt x="391" y="123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2"/>
                  <a:pt x="390" y="123"/>
                  <a:pt x="390" y="124"/>
                </a:cubicBezTo>
                <a:cubicBezTo>
                  <a:pt x="390" y="125"/>
                  <a:pt x="390" y="125"/>
                  <a:pt x="390" y="125"/>
                </a:cubicBezTo>
                <a:cubicBezTo>
                  <a:pt x="389" y="125"/>
                  <a:pt x="389" y="125"/>
                  <a:pt x="389" y="125"/>
                </a:cubicBezTo>
                <a:cubicBezTo>
                  <a:pt x="389" y="124"/>
                  <a:pt x="389" y="124"/>
                  <a:pt x="389" y="124"/>
                </a:cubicBezTo>
                <a:cubicBezTo>
                  <a:pt x="389" y="124"/>
                  <a:pt x="388" y="123"/>
                  <a:pt x="388" y="123"/>
                </a:cubicBezTo>
                <a:cubicBezTo>
                  <a:pt x="388" y="125"/>
                  <a:pt x="388" y="125"/>
                  <a:pt x="388" y="125"/>
                </a:cubicBezTo>
                <a:cubicBezTo>
                  <a:pt x="386" y="123"/>
                  <a:pt x="386" y="123"/>
                  <a:pt x="386" y="123"/>
                </a:cubicBezTo>
                <a:cubicBezTo>
                  <a:pt x="386" y="122"/>
                  <a:pt x="386" y="122"/>
                  <a:pt x="386" y="122"/>
                </a:cubicBezTo>
                <a:cubicBezTo>
                  <a:pt x="385" y="121"/>
                  <a:pt x="385" y="120"/>
                  <a:pt x="384" y="120"/>
                </a:cubicBezTo>
                <a:cubicBezTo>
                  <a:pt x="385" y="122"/>
                  <a:pt x="385" y="122"/>
                  <a:pt x="385" y="122"/>
                </a:cubicBezTo>
                <a:cubicBezTo>
                  <a:pt x="383" y="119"/>
                  <a:pt x="383" y="119"/>
                  <a:pt x="383" y="119"/>
                </a:cubicBezTo>
                <a:cubicBezTo>
                  <a:pt x="382" y="117"/>
                  <a:pt x="382" y="117"/>
                  <a:pt x="382" y="117"/>
                </a:cubicBezTo>
                <a:cubicBezTo>
                  <a:pt x="381" y="116"/>
                  <a:pt x="380" y="115"/>
                  <a:pt x="379" y="113"/>
                </a:cubicBezTo>
                <a:cubicBezTo>
                  <a:pt x="381" y="118"/>
                  <a:pt x="381" y="118"/>
                  <a:pt x="381" y="118"/>
                </a:cubicBezTo>
                <a:cubicBezTo>
                  <a:pt x="380" y="116"/>
                  <a:pt x="379" y="114"/>
                  <a:pt x="378" y="112"/>
                </a:cubicBezTo>
                <a:cubicBezTo>
                  <a:pt x="376" y="108"/>
                  <a:pt x="376" y="108"/>
                  <a:pt x="376" y="108"/>
                </a:cubicBezTo>
                <a:cubicBezTo>
                  <a:pt x="373" y="104"/>
                  <a:pt x="373" y="104"/>
                  <a:pt x="373" y="104"/>
                </a:cubicBezTo>
                <a:cubicBezTo>
                  <a:pt x="373" y="106"/>
                  <a:pt x="373" y="106"/>
                  <a:pt x="373" y="106"/>
                </a:cubicBezTo>
                <a:cubicBezTo>
                  <a:pt x="378" y="115"/>
                  <a:pt x="384" y="123"/>
                  <a:pt x="388" y="125"/>
                </a:cubicBezTo>
                <a:cubicBezTo>
                  <a:pt x="389" y="126"/>
                  <a:pt x="389" y="126"/>
                  <a:pt x="390" y="126"/>
                </a:cubicBezTo>
                <a:cubicBezTo>
                  <a:pt x="390" y="126"/>
                  <a:pt x="390" y="126"/>
                  <a:pt x="390" y="126"/>
                </a:cubicBezTo>
                <a:cubicBezTo>
                  <a:pt x="391" y="126"/>
                  <a:pt x="391" y="126"/>
                  <a:pt x="391" y="126"/>
                </a:cubicBezTo>
                <a:cubicBezTo>
                  <a:pt x="392" y="122"/>
                  <a:pt x="392" y="116"/>
                  <a:pt x="391" y="109"/>
                </a:cubicBezTo>
                <a:cubicBezTo>
                  <a:pt x="390" y="102"/>
                  <a:pt x="388" y="95"/>
                  <a:pt x="385" y="89"/>
                </a:cubicBezTo>
                <a:cubicBezTo>
                  <a:pt x="384" y="87"/>
                  <a:pt x="383" y="85"/>
                  <a:pt x="381" y="83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2" y="86"/>
                  <a:pt x="383" y="88"/>
                  <a:pt x="384" y="90"/>
                </a:cubicBezTo>
                <a:close/>
                <a:moveTo>
                  <a:pt x="377" y="95"/>
                </a:moveTo>
                <a:cubicBezTo>
                  <a:pt x="382" y="105"/>
                  <a:pt x="386" y="114"/>
                  <a:pt x="389" y="124"/>
                </a:cubicBezTo>
                <a:cubicBezTo>
                  <a:pt x="389" y="124"/>
                  <a:pt x="389" y="124"/>
                  <a:pt x="389" y="124"/>
                </a:cubicBezTo>
                <a:cubicBezTo>
                  <a:pt x="389" y="124"/>
                  <a:pt x="390" y="124"/>
                  <a:pt x="390" y="124"/>
                </a:cubicBezTo>
                <a:cubicBezTo>
                  <a:pt x="390" y="124"/>
                  <a:pt x="390" y="124"/>
                  <a:pt x="390" y="124"/>
                </a:cubicBezTo>
                <a:cubicBezTo>
                  <a:pt x="387" y="114"/>
                  <a:pt x="382" y="104"/>
                  <a:pt x="377" y="94"/>
                </a:cubicBezTo>
                <a:lnTo>
                  <a:pt x="377" y="95"/>
                </a:lnTo>
                <a:close/>
                <a:moveTo>
                  <a:pt x="389" y="124"/>
                </a:moveTo>
                <a:cubicBezTo>
                  <a:pt x="389" y="124"/>
                  <a:pt x="389" y="124"/>
                  <a:pt x="389" y="124"/>
                </a:cubicBezTo>
                <a:cubicBezTo>
                  <a:pt x="389" y="125"/>
                  <a:pt x="389" y="125"/>
                  <a:pt x="389" y="125"/>
                </a:cubicBezTo>
                <a:cubicBezTo>
                  <a:pt x="390" y="125"/>
                  <a:pt x="390" y="125"/>
                  <a:pt x="390" y="125"/>
                </a:cubicBezTo>
                <a:cubicBezTo>
                  <a:pt x="390" y="124"/>
                  <a:pt x="390" y="124"/>
                  <a:pt x="390" y="124"/>
                </a:cubicBezTo>
                <a:cubicBezTo>
                  <a:pt x="390" y="124"/>
                  <a:pt x="390" y="124"/>
                  <a:pt x="390" y="124"/>
                </a:cubicBezTo>
                <a:cubicBezTo>
                  <a:pt x="390" y="124"/>
                  <a:pt x="389" y="124"/>
                  <a:pt x="389" y="124"/>
                </a:cubicBezTo>
                <a:close/>
                <a:moveTo>
                  <a:pt x="378" y="92"/>
                </a:moveTo>
                <a:cubicBezTo>
                  <a:pt x="383" y="102"/>
                  <a:pt x="387" y="112"/>
                  <a:pt x="390" y="121"/>
                </a:cubicBezTo>
                <a:cubicBezTo>
                  <a:pt x="391" y="121"/>
                  <a:pt x="391" y="120"/>
                  <a:pt x="391" y="119"/>
                </a:cubicBezTo>
                <a:cubicBezTo>
                  <a:pt x="387" y="110"/>
                  <a:pt x="383" y="100"/>
                  <a:pt x="378" y="91"/>
                </a:cubicBezTo>
                <a:lnTo>
                  <a:pt x="378" y="92"/>
                </a:lnTo>
                <a:close/>
                <a:moveTo>
                  <a:pt x="391" y="123"/>
                </a:moveTo>
                <a:cubicBezTo>
                  <a:pt x="391" y="120"/>
                  <a:pt x="391" y="120"/>
                  <a:pt x="391" y="120"/>
                </a:cubicBezTo>
                <a:cubicBezTo>
                  <a:pt x="391" y="119"/>
                  <a:pt x="391" y="119"/>
                  <a:pt x="391" y="119"/>
                </a:cubicBezTo>
                <a:cubicBezTo>
                  <a:pt x="391" y="120"/>
                  <a:pt x="391" y="121"/>
                  <a:pt x="390" y="121"/>
                </a:cubicBezTo>
                <a:lnTo>
                  <a:pt x="391" y="123"/>
                </a:lnTo>
                <a:close/>
                <a:moveTo>
                  <a:pt x="379" y="90"/>
                </a:moveTo>
                <a:cubicBezTo>
                  <a:pt x="384" y="98"/>
                  <a:pt x="387" y="107"/>
                  <a:pt x="391" y="116"/>
                </a:cubicBezTo>
                <a:cubicBezTo>
                  <a:pt x="391" y="115"/>
                  <a:pt x="390" y="113"/>
                  <a:pt x="390" y="112"/>
                </a:cubicBezTo>
                <a:cubicBezTo>
                  <a:pt x="387" y="104"/>
                  <a:pt x="384" y="96"/>
                  <a:pt x="379" y="88"/>
                </a:cubicBezTo>
                <a:lnTo>
                  <a:pt x="379" y="90"/>
                </a:lnTo>
                <a:close/>
                <a:moveTo>
                  <a:pt x="392" y="118"/>
                </a:moveTo>
                <a:cubicBezTo>
                  <a:pt x="391" y="114"/>
                  <a:pt x="391" y="114"/>
                  <a:pt x="391" y="114"/>
                </a:cubicBezTo>
                <a:cubicBezTo>
                  <a:pt x="390" y="112"/>
                  <a:pt x="390" y="112"/>
                  <a:pt x="390" y="112"/>
                </a:cubicBezTo>
                <a:cubicBezTo>
                  <a:pt x="390" y="113"/>
                  <a:pt x="391" y="115"/>
                  <a:pt x="391" y="116"/>
                </a:cubicBezTo>
                <a:lnTo>
                  <a:pt x="392" y="118"/>
                </a:lnTo>
                <a:close/>
                <a:moveTo>
                  <a:pt x="380" y="87"/>
                </a:moveTo>
                <a:cubicBezTo>
                  <a:pt x="384" y="94"/>
                  <a:pt x="387" y="100"/>
                  <a:pt x="390" y="107"/>
                </a:cubicBezTo>
                <a:cubicBezTo>
                  <a:pt x="389" y="105"/>
                  <a:pt x="389" y="103"/>
                  <a:pt x="388" y="101"/>
                </a:cubicBezTo>
                <a:cubicBezTo>
                  <a:pt x="386" y="96"/>
                  <a:pt x="383" y="91"/>
                  <a:pt x="380" y="86"/>
                </a:cubicBezTo>
                <a:lnTo>
                  <a:pt x="380" y="87"/>
                </a:lnTo>
                <a:close/>
                <a:moveTo>
                  <a:pt x="391" y="110"/>
                </a:moveTo>
                <a:cubicBezTo>
                  <a:pt x="390" y="104"/>
                  <a:pt x="390" y="104"/>
                  <a:pt x="390" y="104"/>
                </a:cubicBezTo>
                <a:cubicBezTo>
                  <a:pt x="388" y="101"/>
                  <a:pt x="388" y="101"/>
                  <a:pt x="388" y="101"/>
                </a:cubicBezTo>
                <a:cubicBezTo>
                  <a:pt x="389" y="103"/>
                  <a:pt x="389" y="105"/>
                  <a:pt x="390" y="107"/>
                </a:cubicBezTo>
                <a:lnTo>
                  <a:pt x="391" y="110"/>
                </a:lnTo>
                <a:close/>
                <a:moveTo>
                  <a:pt x="374" y="103"/>
                </a:moveTo>
                <a:cubicBezTo>
                  <a:pt x="375" y="105"/>
                  <a:pt x="375" y="107"/>
                  <a:pt x="376" y="108"/>
                </a:cubicBezTo>
                <a:cubicBezTo>
                  <a:pt x="377" y="110"/>
                  <a:pt x="378" y="112"/>
                  <a:pt x="379" y="113"/>
                </a:cubicBezTo>
                <a:cubicBezTo>
                  <a:pt x="378" y="110"/>
                  <a:pt x="376" y="106"/>
                  <a:pt x="374" y="102"/>
                </a:cubicBezTo>
                <a:lnTo>
                  <a:pt x="374" y="103"/>
                </a:lnTo>
                <a:close/>
                <a:moveTo>
                  <a:pt x="378" y="112"/>
                </a:moveTo>
                <a:cubicBezTo>
                  <a:pt x="379" y="114"/>
                  <a:pt x="380" y="116"/>
                  <a:pt x="381" y="118"/>
                </a:cubicBezTo>
                <a:cubicBezTo>
                  <a:pt x="379" y="113"/>
                  <a:pt x="379" y="113"/>
                  <a:pt x="379" y="113"/>
                </a:cubicBezTo>
                <a:cubicBezTo>
                  <a:pt x="378" y="112"/>
                  <a:pt x="377" y="110"/>
                  <a:pt x="376" y="108"/>
                </a:cubicBezTo>
                <a:lnTo>
                  <a:pt x="378" y="112"/>
                </a:lnTo>
                <a:close/>
                <a:moveTo>
                  <a:pt x="375" y="101"/>
                </a:moveTo>
                <a:cubicBezTo>
                  <a:pt x="378" y="106"/>
                  <a:pt x="380" y="112"/>
                  <a:pt x="382" y="117"/>
                </a:cubicBezTo>
                <a:cubicBezTo>
                  <a:pt x="383" y="118"/>
                  <a:pt x="383" y="119"/>
                  <a:pt x="384" y="120"/>
                </a:cubicBezTo>
                <a:cubicBezTo>
                  <a:pt x="382" y="113"/>
                  <a:pt x="379" y="106"/>
                  <a:pt x="375" y="99"/>
                </a:cubicBezTo>
                <a:lnTo>
                  <a:pt x="375" y="101"/>
                </a:lnTo>
                <a:close/>
                <a:moveTo>
                  <a:pt x="383" y="119"/>
                </a:moveTo>
                <a:cubicBezTo>
                  <a:pt x="385" y="122"/>
                  <a:pt x="385" y="122"/>
                  <a:pt x="385" y="122"/>
                </a:cubicBezTo>
                <a:cubicBezTo>
                  <a:pt x="384" y="120"/>
                  <a:pt x="384" y="120"/>
                  <a:pt x="384" y="120"/>
                </a:cubicBezTo>
                <a:cubicBezTo>
                  <a:pt x="383" y="119"/>
                  <a:pt x="383" y="118"/>
                  <a:pt x="382" y="117"/>
                </a:cubicBezTo>
                <a:lnTo>
                  <a:pt x="383" y="119"/>
                </a:lnTo>
                <a:close/>
                <a:moveTo>
                  <a:pt x="376" y="98"/>
                </a:moveTo>
                <a:cubicBezTo>
                  <a:pt x="380" y="106"/>
                  <a:pt x="383" y="114"/>
                  <a:pt x="386" y="122"/>
                </a:cubicBezTo>
                <a:cubicBezTo>
                  <a:pt x="387" y="122"/>
                  <a:pt x="387" y="123"/>
                  <a:pt x="388" y="123"/>
                </a:cubicBezTo>
                <a:cubicBezTo>
                  <a:pt x="385" y="114"/>
                  <a:pt x="381" y="105"/>
                  <a:pt x="376" y="97"/>
                </a:cubicBezTo>
                <a:lnTo>
                  <a:pt x="376" y="98"/>
                </a:lnTo>
                <a:close/>
                <a:moveTo>
                  <a:pt x="386" y="123"/>
                </a:moveTo>
                <a:cubicBezTo>
                  <a:pt x="388" y="125"/>
                  <a:pt x="388" y="125"/>
                  <a:pt x="388" y="125"/>
                </a:cubicBezTo>
                <a:cubicBezTo>
                  <a:pt x="388" y="123"/>
                  <a:pt x="388" y="123"/>
                  <a:pt x="388" y="123"/>
                </a:cubicBezTo>
                <a:cubicBezTo>
                  <a:pt x="387" y="123"/>
                  <a:pt x="387" y="122"/>
                  <a:pt x="386" y="122"/>
                </a:cubicBezTo>
                <a:lnTo>
                  <a:pt x="386" y="123"/>
                </a:lnTo>
                <a:close/>
                <a:moveTo>
                  <a:pt x="427" y="71"/>
                </a:moveTo>
                <a:cubicBezTo>
                  <a:pt x="426" y="71"/>
                  <a:pt x="426" y="71"/>
                  <a:pt x="426" y="71"/>
                </a:cubicBezTo>
                <a:cubicBezTo>
                  <a:pt x="427" y="70"/>
                  <a:pt x="427" y="70"/>
                  <a:pt x="427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429" y="69"/>
                  <a:pt x="430" y="68"/>
                  <a:pt x="430" y="68"/>
                </a:cubicBezTo>
                <a:cubicBezTo>
                  <a:pt x="428" y="68"/>
                  <a:pt x="428" y="68"/>
                  <a:pt x="428" y="68"/>
                </a:cubicBezTo>
                <a:cubicBezTo>
                  <a:pt x="431" y="67"/>
                  <a:pt x="431" y="67"/>
                  <a:pt x="431" y="67"/>
                </a:cubicBezTo>
                <a:cubicBezTo>
                  <a:pt x="432" y="67"/>
                  <a:pt x="432" y="67"/>
                  <a:pt x="432" y="67"/>
                </a:cubicBezTo>
                <a:cubicBezTo>
                  <a:pt x="434" y="66"/>
                  <a:pt x="435" y="65"/>
                  <a:pt x="436" y="65"/>
                </a:cubicBezTo>
                <a:cubicBezTo>
                  <a:pt x="433" y="65"/>
                  <a:pt x="433" y="65"/>
                  <a:pt x="433" y="65"/>
                </a:cubicBezTo>
                <a:cubicBezTo>
                  <a:pt x="438" y="64"/>
                  <a:pt x="438" y="64"/>
                  <a:pt x="438" y="64"/>
                </a:cubicBezTo>
                <a:cubicBezTo>
                  <a:pt x="441" y="63"/>
                  <a:pt x="441" y="63"/>
                  <a:pt x="441" y="63"/>
                </a:cubicBezTo>
                <a:cubicBezTo>
                  <a:pt x="444" y="63"/>
                  <a:pt x="446" y="62"/>
                  <a:pt x="449" y="62"/>
                </a:cubicBezTo>
                <a:cubicBezTo>
                  <a:pt x="451" y="60"/>
                  <a:pt x="451" y="60"/>
                  <a:pt x="451" y="60"/>
                </a:cubicBezTo>
                <a:cubicBezTo>
                  <a:pt x="436" y="61"/>
                  <a:pt x="427" y="66"/>
                  <a:pt x="424" y="72"/>
                </a:cubicBezTo>
                <a:cubicBezTo>
                  <a:pt x="426" y="72"/>
                  <a:pt x="426" y="72"/>
                  <a:pt x="426" y="72"/>
                </a:cubicBezTo>
                <a:cubicBezTo>
                  <a:pt x="427" y="72"/>
                  <a:pt x="427" y="71"/>
                  <a:pt x="427" y="71"/>
                </a:cubicBezTo>
                <a:close/>
                <a:moveTo>
                  <a:pt x="435" y="78"/>
                </a:moveTo>
                <a:cubicBezTo>
                  <a:pt x="438" y="78"/>
                  <a:pt x="438" y="78"/>
                  <a:pt x="438" y="78"/>
                </a:cubicBezTo>
                <a:cubicBezTo>
                  <a:pt x="437" y="78"/>
                  <a:pt x="436" y="77"/>
                  <a:pt x="434" y="77"/>
                </a:cubicBezTo>
                <a:cubicBezTo>
                  <a:pt x="433" y="77"/>
                  <a:pt x="433" y="77"/>
                  <a:pt x="433" y="77"/>
                </a:cubicBezTo>
                <a:cubicBezTo>
                  <a:pt x="430" y="76"/>
                  <a:pt x="430" y="76"/>
                  <a:pt x="430" y="76"/>
                </a:cubicBezTo>
                <a:cubicBezTo>
                  <a:pt x="432" y="76"/>
                  <a:pt x="432" y="76"/>
                  <a:pt x="432" y="76"/>
                </a:cubicBezTo>
                <a:cubicBezTo>
                  <a:pt x="431" y="76"/>
                  <a:pt x="430" y="76"/>
                  <a:pt x="430" y="75"/>
                </a:cubicBezTo>
                <a:cubicBezTo>
                  <a:pt x="428" y="75"/>
                  <a:pt x="428" y="75"/>
                  <a:pt x="428" y="75"/>
                </a:cubicBezTo>
                <a:cubicBezTo>
                  <a:pt x="427" y="75"/>
                  <a:pt x="427" y="75"/>
                  <a:pt x="427" y="75"/>
                </a:cubicBezTo>
                <a:cubicBezTo>
                  <a:pt x="428" y="74"/>
                  <a:pt x="428" y="74"/>
                  <a:pt x="428" y="74"/>
                </a:cubicBezTo>
                <a:cubicBezTo>
                  <a:pt x="427" y="74"/>
                  <a:pt x="427" y="74"/>
                  <a:pt x="426" y="73"/>
                </a:cubicBezTo>
                <a:cubicBezTo>
                  <a:pt x="425" y="74"/>
                  <a:pt x="425" y="74"/>
                  <a:pt x="425" y="74"/>
                </a:cubicBezTo>
                <a:cubicBezTo>
                  <a:pt x="425" y="74"/>
                  <a:pt x="426" y="75"/>
                  <a:pt x="428" y="76"/>
                </a:cubicBezTo>
                <a:cubicBezTo>
                  <a:pt x="428" y="76"/>
                  <a:pt x="428" y="76"/>
                  <a:pt x="428" y="76"/>
                </a:cubicBezTo>
                <a:cubicBezTo>
                  <a:pt x="431" y="78"/>
                  <a:pt x="434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lnTo>
                  <a:pt x="435" y="78"/>
                </a:lnTo>
                <a:close/>
                <a:moveTo>
                  <a:pt x="425" y="74"/>
                </a:move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3"/>
                  <a:pt x="424" y="73"/>
                  <a:pt x="424" y="73"/>
                </a:cubicBezTo>
                <a:cubicBezTo>
                  <a:pt x="424" y="72"/>
                  <a:pt x="424" y="72"/>
                  <a:pt x="424" y="72"/>
                </a:cubicBezTo>
                <a:cubicBezTo>
                  <a:pt x="419" y="73"/>
                  <a:pt x="415" y="74"/>
                  <a:pt x="410" y="75"/>
                </a:cubicBezTo>
                <a:cubicBezTo>
                  <a:pt x="411" y="76"/>
                  <a:pt x="411" y="76"/>
                  <a:pt x="411" y="76"/>
                </a:cubicBezTo>
                <a:cubicBezTo>
                  <a:pt x="416" y="75"/>
                  <a:pt x="420" y="74"/>
                  <a:pt x="425" y="74"/>
                </a:cubicBezTo>
                <a:close/>
                <a:moveTo>
                  <a:pt x="444" y="70"/>
                </a:moveTo>
                <a:cubicBezTo>
                  <a:pt x="438" y="71"/>
                  <a:pt x="432" y="71"/>
                  <a:pt x="426" y="72"/>
                </a:cubicBezTo>
                <a:cubicBezTo>
                  <a:pt x="426" y="72"/>
                  <a:pt x="426" y="73"/>
                  <a:pt x="426" y="73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432" y="72"/>
                  <a:pt x="438" y="72"/>
                  <a:pt x="444" y="71"/>
                </a:cubicBezTo>
                <a:lnTo>
                  <a:pt x="444" y="70"/>
                </a:lnTo>
                <a:close/>
                <a:moveTo>
                  <a:pt x="424" y="73"/>
                </a:moveTo>
                <a:cubicBezTo>
                  <a:pt x="424" y="73"/>
                  <a:pt x="424" y="73"/>
                  <a:pt x="424" y="73"/>
                </a:cubicBezTo>
                <a:cubicBezTo>
                  <a:pt x="425" y="74"/>
                  <a:pt x="425" y="74"/>
                  <a:pt x="425" y="74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426" y="73"/>
                  <a:pt x="426" y="72"/>
                  <a:pt x="426" y="72"/>
                </a:cubicBezTo>
                <a:cubicBezTo>
                  <a:pt x="424" y="72"/>
                  <a:pt x="424" y="72"/>
                  <a:pt x="424" y="72"/>
                </a:cubicBezTo>
                <a:cubicBezTo>
                  <a:pt x="424" y="73"/>
                  <a:pt x="424" y="73"/>
                  <a:pt x="424" y="73"/>
                </a:cubicBezTo>
                <a:close/>
                <a:moveTo>
                  <a:pt x="443" y="73"/>
                </a:moveTo>
                <a:cubicBezTo>
                  <a:pt x="438" y="73"/>
                  <a:pt x="433" y="74"/>
                  <a:pt x="428" y="74"/>
                </a:cubicBezTo>
                <a:cubicBezTo>
                  <a:pt x="429" y="75"/>
                  <a:pt x="429" y="75"/>
                  <a:pt x="429" y="75"/>
                </a:cubicBezTo>
                <a:cubicBezTo>
                  <a:pt x="429" y="75"/>
                  <a:pt x="429" y="75"/>
                  <a:pt x="430" y="75"/>
                </a:cubicBezTo>
                <a:cubicBezTo>
                  <a:pt x="434" y="75"/>
                  <a:pt x="438" y="74"/>
                  <a:pt x="442" y="74"/>
                </a:cubicBezTo>
                <a:lnTo>
                  <a:pt x="443" y="73"/>
                </a:lnTo>
                <a:close/>
                <a:moveTo>
                  <a:pt x="428" y="74"/>
                </a:moveTo>
                <a:cubicBezTo>
                  <a:pt x="427" y="75"/>
                  <a:pt x="427" y="75"/>
                  <a:pt x="427" y="75"/>
                </a:cubicBezTo>
                <a:cubicBezTo>
                  <a:pt x="428" y="75"/>
                  <a:pt x="428" y="75"/>
                  <a:pt x="428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29" y="75"/>
                  <a:pt x="429" y="75"/>
                  <a:pt x="429" y="75"/>
                </a:cubicBezTo>
                <a:lnTo>
                  <a:pt x="428" y="74"/>
                </a:lnTo>
                <a:close/>
                <a:moveTo>
                  <a:pt x="441" y="75"/>
                </a:moveTo>
                <a:cubicBezTo>
                  <a:pt x="438" y="76"/>
                  <a:pt x="435" y="76"/>
                  <a:pt x="432" y="76"/>
                </a:cubicBezTo>
                <a:cubicBezTo>
                  <a:pt x="433" y="76"/>
                  <a:pt x="434" y="77"/>
                  <a:pt x="434" y="77"/>
                </a:cubicBezTo>
                <a:cubicBezTo>
                  <a:pt x="440" y="76"/>
                  <a:pt x="440" y="76"/>
                  <a:pt x="440" y="76"/>
                </a:cubicBezTo>
                <a:lnTo>
                  <a:pt x="441" y="75"/>
                </a:lnTo>
                <a:close/>
                <a:moveTo>
                  <a:pt x="430" y="76"/>
                </a:moveTo>
                <a:cubicBezTo>
                  <a:pt x="433" y="77"/>
                  <a:pt x="433" y="77"/>
                  <a:pt x="433" y="77"/>
                </a:cubicBezTo>
                <a:cubicBezTo>
                  <a:pt x="434" y="77"/>
                  <a:pt x="434" y="77"/>
                  <a:pt x="434" y="77"/>
                </a:cubicBezTo>
                <a:cubicBezTo>
                  <a:pt x="434" y="77"/>
                  <a:pt x="433" y="76"/>
                  <a:pt x="432" y="76"/>
                </a:cubicBezTo>
                <a:lnTo>
                  <a:pt x="430" y="76"/>
                </a:lnTo>
                <a:close/>
                <a:moveTo>
                  <a:pt x="440" y="78"/>
                </a:moveTo>
                <a:cubicBezTo>
                  <a:pt x="438" y="78"/>
                  <a:pt x="438" y="78"/>
                  <a:pt x="438" y="78"/>
                </a:cubicBezTo>
                <a:cubicBezTo>
                  <a:pt x="439" y="78"/>
                  <a:pt x="439" y="78"/>
                  <a:pt x="439" y="78"/>
                </a:cubicBezTo>
                <a:lnTo>
                  <a:pt x="440" y="78"/>
                </a:lnTo>
                <a:close/>
                <a:moveTo>
                  <a:pt x="438" y="78"/>
                </a:moveTo>
                <a:cubicBezTo>
                  <a:pt x="435" y="78"/>
                  <a:pt x="435" y="78"/>
                  <a:pt x="435" y="78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8"/>
                  <a:pt x="439" y="78"/>
                  <a:pt x="439" y="78"/>
                </a:cubicBezTo>
                <a:lnTo>
                  <a:pt x="438" y="78"/>
                </a:lnTo>
                <a:close/>
                <a:moveTo>
                  <a:pt x="449" y="63"/>
                </a:moveTo>
                <a:cubicBezTo>
                  <a:pt x="446" y="63"/>
                  <a:pt x="444" y="63"/>
                  <a:pt x="441" y="63"/>
                </a:cubicBezTo>
                <a:cubicBezTo>
                  <a:pt x="439" y="64"/>
                  <a:pt x="438" y="64"/>
                  <a:pt x="436" y="65"/>
                </a:cubicBezTo>
                <a:cubicBezTo>
                  <a:pt x="440" y="64"/>
                  <a:pt x="444" y="64"/>
                  <a:pt x="448" y="64"/>
                </a:cubicBezTo>
                <a:lnTo>
                  <a:pt x="449" y="63"/>
                </a:lnTo>
                <a:close/>
                <a:moveTo>
                  <a:pt x="438" y="64"/>
                </a:moveTo>
                <a:cubicBezTo>
                  <a:pt x="433" y="65"/>
                  <a:pt x="433" y="65"/>
                  <a:pt x="433" y="65"/>
                </a:cubicBezTo>
                <a:cubicBezTo>
                  <a:pt x="436" y="65"/>
                  <a:pt x="436" y="65"/>
                  <a:pt x="436" y="65"/>
                </a:cubicBezTo>
                <a:cubicBezTo>
                  <a:pt x="438" y="64"/>
                  <a:pt x="439" y="64"/>
                  <a:pt x="441" y="63"/>
                </a:cubicBezTo>
                <a:lnTo>
                  <a:pt x="438" y="64"/>
                </a:lnTo>
                <a:close/>
                <a:moveTo>
                  <a:pt x="447" y="65"/>
                </a:moveTo>
                <a:cubicBezTo>
                  <a:pt x="442" y="66"/>
                  <a:pt x="437" y="66"/>
                  <a:pt x="432" y="67"/>
                </a:cubicBezTo>
                <a:cubicBezTo>
                  <a:pt x="432" y="67"/>
                  <a:pt x="431" y="68"/>
                  <a:pt x="430" y="68"/>
                </a:cubicBezTo>
                <a:cubicBezTo>
                  <a:pt x="436" y="67"/>
                  <a:pt x="441" y="67"/>
                  <a:pt x="447" y="66"/>
                </a:cubicBezTo>
                <a:lnTo>
                  <a:pt x="447" y="65"/>
                </a:lnTo>
                <a:close/>
                <a:moveTo>
                  <a:pt x="431" y="67"/>
                </a:moveTo>
                <a:cubicBezTo>
                  <a:pt x="428" y="68"/>
                  <a:pt x="428" y="68"/>
                  <a:pt x="428" y="68"/>
                </a:cubicBezTo>
                <a:cubicBezTo>
                  <a:pt x="430" y="68"/>
                  <a:pt x="430" y="68"/>
                  <a:pt x="430" y="68"/>
                </a:cubicBezTo>
                <a:cubicBezTo>
                  <a:pt x="431" y="68"/>
                  <a:pt x="432" y="67"/>
                  <a:pt x="432" y="67"/>
                </a:cubicBezTo>
                <a:lnTo>
                  <a:pt x="431" y="67"/>
                </a:lnTo>
                <a:close/>
                <a:moveTo>
                  <a:pt x="446" y="68"/>
                </a:moveTo>
                <a:cubicBezTo>
                  <a:pt x="440" y="68"/>
                  <a:pt x="434" y="69"/>
                  <a:pt x="428" y="70"/>
                </a:cubicBezTo>
                <a:cubicBezTo>
                  <a:pt x="428" y="70"/>
                  <a:pt x="428" y="70"/>
                  <a:pt x="427" y="71"/>
                </a:cubicBezTo>
                <a:cubicBezTo>
                  <a:pt x="433" y="70"/>
                  <a:pt x="439" y="69"/>
                  <a:pt x="445" y="69"/>
                </a:cubicBezTo>
                <a:lnTo>
                  <a:pt x="446" y="68"/>
                </a:lnTo>
                <a:close/>
                <a:moveTo>
                  <a:pt x="427" y="70"/>
                </a:moveTo>
                <a:cubicBezTo>
                  <a:pt x="426" y="71"/>
                  <a:pt x="426" y="71"/>
                  <a:pt x="426" y="71"/>
                </a:cubicBezTo>
                <a:cubicBezTo>
                  <a:pt x="427" y="71"/>
                  <a:pt x="427" y="71"/>
                  <a:pt x="427" y="71"/>
                </a:cubicBezTo>
                <a:cubicBezTo>
                  <a:pt x="428" y="70"/>
                  <a:pt x="428" y="70"/>
                  <a:pt x="428" y="70"/>
                </a:cubicBezTo>
                <a:lnTo>
                  <a:pt x="427" y="70"/>
                </a:lnTo>
                <a:close/>
                <a:moveTo>
                  <a:pt x="410" y="117"/>
                </a:moveTo>
                <a:cubicBezTo>
                  <a:pt x="409" y="114"/>
                  <a:pt x="408" y="110"/>
                  <a:pt x="407" y="107"/>
                </a:cubicBezTo>
                <a:cubicBezTo>
                  <a:pt x="406" y="104"/>
                  <a:pt x="406" y="104"/>
                  <a:pt x="406" y="104"/>
                </a:cubicBezTo>
                <a:cubicBezTo>
                  <a:pt x="405" y="99"/>
                  <a:pt x="405" y="99"/>
                  <a:pt x="405" y="99"/>
                </a:cubicBezTo>
                <a:cubicBezTo>
                  <a:pt x="407" y="102"/>
                  <a:pt x="407" y="102"/>
                  <a:pt x="407" y="102"/>
                </a:cubicBezTo>
                <a:cubicBezTo>
                  <a:pt x="406" y="101"/>
                  <a:pt x="406" y="100"/>
                  <a:pt x="406" y="98"/>
                </a:cubicBezTo>
                <a:cubicBezTo>
                  <a:pt x="406" y="97"/>
                  <a:pt x="406" y="97"/>
                  <a:pt x="406" y="97"/>
                </a:cubicBezTo>
                <a:cubicBezTo>
                  <a:pt x="406" y="94"/>
                  <a:pt x="406" y="94"/>
                  <a:pt x="406" y="94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407" y="95"/>
                  <a:pt x="407" y="94"/>
                  <a:pt x="407" y="9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7" y="91"/>
                  <a:pt x="407" y="91"/>
                  <a:pt x="407" y="91"/>
                </a:cubicBezTo>
                <a:cubicBezTo>
                  <a:pt x="407" y="92"/>
                  <a:pt x="407" y="92"/>
                  <a:pt x="407" y="92"/>
                </a:cubicBezTo>
                <a:cubicBezTo>
                  <a:pt x="407" y="91"/>
                  <a:pt x="408" y="91"/>
                  <a:pt x="408" y="90"/>
                </a:cubicBezTo>
                <a:cubicBezTo>
                  <a:pt x="407" y="89"/>
                  <a:pt x="407" y="89"/>
                  <a:pt x="407" y="89"/>
                </a:cubicBezTo>
                <a:cubicBezTo>
                  <a:pt x="404" y="94"/>
                  <a:pt x="405" y="106"/>
                  <a:pt x="408" y="118"/>
                </a:cubicBezTo>
                <a:cubicBezTo>
                  <a:pt x="409" y="120"/>
                  <a:pt x="410" y="122"/>
                  <a:pt x="410" y="124"/>
                </a:cubicBezTo>
                <a:cubicBezTo>
                  <a:pt x="411" y="123"/>
                  <a:pt x="411" y="123"/>
                  <a:pt x="411" y="123"/>
                </a:cubicBezTo>
                <a:cubicBezTo>
                  <a:pt x="411" y="121"/>
                  <a:pt x="410" y="119"/>
                  <a:pt x="410" y="117"/>
                </a:cubicBezTo>
                <a:close/>
                <a:moveTo>
                  <a:pt x="408" y="88"/>
                </a:moveTo>
                <a:cubicBezTo>
                  <a:pt x="409" y="90"/>
                  <a:pt x="409" y="90"/>
                  <a:pt x="409" y="90"/>
                </a:cubicBezTo>
                <a:cubicBezTo>
                  <a:pt x="409" y="90"/>
                  <a:pt x="410" y="90"/>
                  <a:pt x="410" y="90"/>
                </a:cubicBezTo>
                <a:cubicBezTo>
                  <a:pt x="410" y="89"/>
                  <a:pt x="410" y="89"/>
                  <a:pt x="410" y="89"/>
                </a:cubicBezTo>
                <a:cubicBezTo>
                  <a:pt x="412" y="90"/>
                  <a:pt x="412" y="90"/>
                  <a:pt x="412" y="90"/>
                </a:cubicBezTo>
                <a:cubicBezTo>
                  <a:pt x="412" y="91"/>
                  <a:pt x="412" y="91"/>
                  <a:pt x="412" y="91"/>
                </a:cubicBezTo>
                <a:cubicBezTo>
                  <a:pt x="413" y="92"/>
                  <a:pt x="413" y="92"/>
                  <a:pt x="414" y="93"/>
                </a:cubicBezTo>
                <a:cubicBezTo>
                  <a:pt x="413" y="91"/>
                  <a:pt x="413" y="91"/>
                  <a:pt x="413" y="91"/>
                </a:cubicBezTo>
                <a:cubicBezTo>
                  <a:pt x="415" y="93"/>
                  <a:pt x="415" y="93"/>
                  <a:pt x="415" y="93"/>
                </a:cubicBezTo>
                <a:cubicBezTo>
                  <a:pt x="416" y="94"/>
                  <a:pt x="416" y="94"/>
                  <a:pt x="416" y="94"/>
                </a:cubicBezTo>
                <a:cubicBezTo>
                  <a:pt x="416" y="95"/>
                  <a:pt x="417" y="96"/>
                  <a:pt x="418" y="97"/>
                </a:cubicBezTo>
                <a:cubicBezTo>
                  <a:pt x="417" y="94"/>
                  <a:pt x="417" y="94"/>
                  <a:pt x="417" y="94"/>
                </a:cubicBezTo>
                <a:cubicBezTo>
                  <a:pt x="419" y="98"/>
                  <a:pt x="419" y="98"/>
                  <a:pt x="419" y="98"/>
                </a:cubicBezTo>
                <a:cubicBezTo>
                  <a:pt x="420" y="101"/>
                  <a:pt x="420" y="101"/>
                  <a:pt x="420" y="101"/>
                </a:cubicBezTo>
                <a:cubicBezTo>
                  <a:pt x="421" y="102"/>
                  <a:pt x="422" y="104"/>
                  <a:pt x="422" y="105"/>
                </a:cubicBezTo>
                <a:cubicBezTo>
                  <a:pt x="423" y="104"/>
                  <a:pt x="423" y="104"/>
                  <a:pt x="423" y="104"/>
                </a:cubicBezTo>
                <a:cubicBezTo>
                  <a:pt x="419" y="95"/>
                  <a:pt x="413" y="89"/>
                  <a:pt x="408" y="88"/>
                </a:cubicBezTo>
                <a:close/>
                <a:moveTo>
                  <a:pt x="408" y="90"/>
                </a:moveTo>
                <a:cubicBezTo>
                  <a:pt x="411" y="98"/>
                  <a:pt x="414" y="107"/>
                  <a:pt x="417" y="115"/>
                </a:cubicBezTo>
                <a:cubicBezTo>
                  <a:pt x="417" y="114"/>
                  <a:pt x="417" y="114"/>
                  <a:pt x="417" y="114"/>
                </a:cubicBezTo>
                <a:cubicBezTo>
                  <a:pt x="415" y="106"/>
                  <a:pt x="412" y="98"/>
                  <a:pt x="409" y="90"/>
                </a:cubicBezTo>
                <a:cubicBezTo>
                  <a:pt x="409" y="90"/>
                  <a:pt x="408" y="90"/>
                  <a:pt x="408" y="90"/>
                </a:cubicBezTo>
                <a:cubicBezTo>
                  <a:pt x="408" y="90"/>
                  <a:pt x="408" y="90"/>
                  <a:pt x="408" y="90"/>
                </a:cubicBezTo>
                <a:close/>
                <a:moveTo>
                  <a:pt x="407" y="88"/>
                </a:moveTo>
                <a:cubicBezTo>
                  <a:pt x="408" y="88"/>
                  <a:pt x="408" y="88"/>
                  <a:pt x="408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6" y="84"/>
                  <a:pt x="405" y="80"/>
                  <a:pt x="403" y="76"/>
                </a:cubicBezTo>
                <a:cubicBezTo>
                  <a:pt x="401" y="76"/>
                  <a:pt x="401" y="76"/>
                  <a:pt x="401" y="76"/>
                </a:cubicBezTo>
                <a:cubicBezTo>
                  <a:pt x="403" y="80"/>
                  <a:pt x="405" y="84"/>
                  <a:pt x="407" y="89"/>
                </a:cubicBezTo>
                <a:cubicBezTo>
                  <a:pt x="407" y="88"/>
                  <a:pt x="407" y="88"/>
                  <a:pt x="407" y="88"/>
                </a:cubicBezTo>
                <a:close/>
                <a:moveTo>
                  <a:pt x="408" y="90"/>
                </a:moveTo>
                <a:cubicBezTo>
                  <a:pt x="408" y="90"/>
                  <a:pt x="409" y="90"/>
                  <a:pt x="409" y="90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7" y="88"/>
                  <a:pt x="407" y="88"/>
                  <a:pt x="407" y="88"/>
                </a:cubicBezTo>
                <a:cubicBezTo>
                  <a:pt x="407" y="88"/>
                  <a:pt x="407" y="88"/>
                  <a:pt x="407" y="88"/>
                </a:cubicBezTo>
                <a:cubicBezTo>
                  <a:pt x="407" y="89"/>
                  <a:pt x="407" y="89"/>
                  <a:pt x="407" y="89"/>
                </a:cubicBezTo>
                <a:cubicBezTo>
                  <a:pt x="408" y="90"/>
                  <a:pt x="408" y="90"/>
                  <a:pt x="408" y="90"/>
                </a:cubicBezTo>
                <a:cubicBezTo>
                  <a:pt x="408" y="90"/>
                  <a:pt x="408" y="90"/>
                  <a:pt x="408" y="90"/>
                </a:cubicBezTo>
                <a:close/>
                <a:moveTo>
                  <a:pt x="419" y="111"/>
                </a:moveTo>
                <a:cubicBezTo>
                  <a:pt x="417" y="104"/>
                  <a:pt x="415" y="98"/>
                  <a:pt x="412" y="91"/>
                </a:cubicBezTo>
                <a:cubicBezTo>
                  <a:pt x="412" y="91"/>
                  <a:pt x="411" y="91"/>
                  <a:pt x="411" y="91"/>
                </a:cubicBezTo>
                <a:cubicBezTo>
                  <a:pt x="410" y="90"/>
                  <a:pt x="410" y="90"/>
                  <a:pt x="410" y="90"/>
                </a:cubicBezTo>
                <a:cubicBezTo>
                  <a:pt x="413" y="98"/>
                  <a:pt x="416" y="105"/>
                  <a:pt x="418" y="112"/>
                </a:cubicBezTo>
                <a:lnTo>
                  <a:pt x="419" y="111"/>
                </a:lnTo>
                <a:close/>
                <a:moveTo>
                  <a:pt x="412" y="91"/>
                </a:moveTo>
                <a:cubicBezTo>
                  <a:pt x="412" y="90"/>
                  <a:pt x="412" y="90"/>
                  <a:pt x="412" y="90"/>
                </a:cubicBezTo>
                <a:cubicBezTo>
                  <a:pt x="410" y="89"/>
                  <a:pt x="410" y="89"/>
                  <a:pt x="410" y="89"/>
                </a:cubicBezTo>
                <a:cubicBezTo>
                  <a:pt x="410" y="90"/>
                  <a:pt x="410" y="90"/>
                  <a:pt x="410" y="90"/>
                </a:cubicBezTo>
                <a:cubicBezTo>
                  <a:pt x="411" y="91"/>
                  <a:pt x="411" y="91"/>
                  <a:pt x="411" y="91"/>
                </a:cubicBezTo>
                <a:cubicBezTo>
                  <a:pt x="411" y="91"/>
                  <a:pt x="412" y="91"/>
                  <a:pt x="412" y="91"/>
                </a:cubicBezTo>
                <a:close/>
                <a:moveTo>
                  <a:pt x="420" y="108"/>
                </a:moveTo>
                <a:cubicBezTo>
                  <a:pt x="419" y="104"/>
                  <a:pt x="417" y="99"/>
                  <a:pt x="416" y="94"/>
                </a:cubicBezTo>
                <a:cubicBezTo>
                  <a:pt x="415" y="94"/>
                  <a:pt x="414" y="93"/>
                  <a:pt x="414" y="93"/>
                </a:cubicBezTo>
                <a:cubicBezTo>
                  <a:pt x="416" y="98"/>
                  <a:pt x="418" y="104"/>
                  <a:pt x="420" y="110"/>
                </a:cubicBezTo>
                <a:lnTo>
                  <a:pt x="420" y="108"/>
                </a:lnTo>
                <a:close/>
                <a:moveTo>
                  <a:pt x="415" y="93"/>
                </a:moveTo>
                <a:cubicBezTo>
                  <a:pt x="413" y="91"/>
                  <a:pt x="413" y="91"/>
                  <a:pt x="413" y="91"/>
                </a:cubicBezTo>
                <a:cubicBezTo>
                  <a:pt x="414" y="93"/>
                  <a:pt x="414" y="93"/>
                  <a:pt x="414" y="93"/>
                </a:cubicBezTo>
                <a:cubicBezTo>
                  <a:pt x="414" y="93"/>
                  <a:pt x="415" y="94"/>
                  <a:pt x="416" y="94"/>
                </a:cubicBezTo>
                <a:lnTo>
                  <a:pt x="415" y="93"/>
                </a:lnTo>
                <a:close/>
                <a:moveTo>
                  <a:pt x="422" y="106"/>
                </a:moveTo>
                <a:cubicBezTo>
                  <a:pt x="420" y="101"/>
                  <a:pt x="420" y="101"/>
                  <a:pt x="420" y="101"/>
                </a:cubicBezTo>
                <a:cubicBezTo>
                  <a:pt x="420" y="100"/>
                  <a:pt x="419" y="98"/>
                  <a:pt x="418" y="97"/>
                </a:cubicBezTo>
                <a:cubicBezTo>
                  <a:pt x="419" y="101"/>
                  <a:pt x="420" y="104"/>
                  <a:pt x="421" y="107"/>
                </a:cubicBezTo>
                <a:lnTo>
                  <a:pt x="422" y="106"/>
                </a:lnTo>
                <a:close/>
                <a:moveTo>
                  <a:pt x="419" y="98"/>
                </a:moveTo>
                <a:cubicBezTo>
                  <a:pt x="417" y="94"/>
                  <a:pt x="417" y="94"/>
                  <a:pt x="417" y="94"/>
                </a:cubicBezTo>
                <a:cubicBezTo>
                  <a:pt x="418" y="97"/>
                  <a:pt x="418" y="97"/>
                  <a:pt x="418" y="97"/>
                </a:cubicBezTo>
                <a:cubicBezTo>
                  <a:pt x="419" y="98"/>
                  <a:pt x="420" y="100"/>
                  <a:pt x="420" y="101"/>
                </a:cubicBezTo>
                <a:lnTo>
                  <a:pt x="419" y="98"/>
                </a:lnTo>
                <a:close/>
                <a:moveTo>
                  <a:pt x="413" y="121"/>
                </a:moveTo>
                <a:cubicBezTo>
                  <a:pt x="411" y="115"/>
                  <a:pt x="409" y="108"/>
                  <a:pt x="407" y="102"/>
                </a:cubicBezTo>
                <a:cubicBezTo>
                  <a:pt x="407" y="104"/>
                  <a:pt x="407" y="105"/>
                  <a:pt x="407" y="107"/>
                </a:cubicBezTo>
                <a:cubicBezTo>
                  <a:pt x="409" y="112"/>
                  <a:pt x="411" y="117"/>
                  <a:pt x="412" y="122"/>
                </a:cubicBezTo>
                <a:lnTo>
                  <a:pt x="413" y="121"/>
                </a:lnTo>
                <a:close/>
                <a:moveTo>
                  <a:pt x="405" y="99"/>
                </a:moveTo>
                <a:cubicBezTo>
                  <a:pt x="406" y="104"/>
                  <a:pt x="406" y="104"/>
                  <a:pt x="406" y="104"/>
                </a:cubicBezTo>
                <a:cubicBezTo>
                  <a:pt x="407" y="107"/>
                  <a:pt x="407" y="107"/>
                  <a:pt x="407" y="107"/>
                </a:cubicBezTo>
                <a:cubicBezTo>
                  <a:pt x="407" y="105"/>
                  <a:pt x="407" y="104"/>
                  <a:pt x="407" y="102"/>
                </a:cubicBezTo>
                <a:lnTo>
                  <a:pt x="405" y="99"/>
                </a:lnTo>
                <a:close/>
                <a:moveTo>
                  <a:pt x="414" y="119"/>
                </a:moveTo>
                <a:cubicBezTo>
                  <a:pt x="412" y="111"/>
                  <a:pt x="410" y="103"/>
                  <a:pt x="406" y="96"/>
                </a:cubicBezTo>
                <a:cubicBezTo>
                  <a:pt x="406" y="97"/>
                  <a:pt x="406" y="98"/>
                  <a:pt x="406" y="98"/>
                </a:cubicBezTo>
                <a:cubicBezTo>
                  <a:pt x="409" y="106"/>
                  <a:pt x="411" y="113"/>
                  <a:pt x="413" y="120"/>
                </a:cubicBezTo>
                <a:lnTo>
                  <a:pt x="414" y="119"/>
                </a:lnTo>
                <a:close/>
                <a:moveTo>
                  <a:pt x="406" y="94"/>
                </a:moveTo>
                <a:cubicBezTo>
                  <a:pt x="406" y="97"/>
                  <a:pt x="406" y="97"/>
                  <a:pt x="406" y="97"/>
                </a:cubicBezTo>
                <a:cubicBezTo>
                  <a:pt x="406" y="98"/>
                  <a:pt x="406" y="98"/>
                  <a:pt x="406" y="98"/>
                </a:cubicBezTo>
                <a:cubicBezTo>
                  <a:pt x="406" y="98"/>
                  <a:pt x="406" y="97"/>
                  <a:pt x="406" y="96"/>
                </a:cubicBezTo>
                <a:lnTo>
                  <a:pt x="406" y="94"/>
                </a:lnTo>
                <a:close/>
                <a:moveTo>
                  <a:pt x="416" y="116"/>
                </a:moveTo>
                <a:cubicBezTo>
                  <a:pt x="413" y="108"/>
                  <a:pt x="411" y="100"/>
                  <a:pt x="407" y="92"/>
                </a:cubicBezTo>
                <a:cubicBezTo>
                  <a:pt x="407" y="92"/>
                  <a:pt x="407" y="93"/>
                  <a:pt x="407" y="94"/>
                </a:cubicBezTo>
                <a:cubicBezTo>
                  <a:pt x="410" y="101"/>
                  <a:pt x="413" y="109"/>
                  <a:pt x="415" y="117"/>
                </a:cubicBezTo>
                <a:lnTo>
                  <a:pt x="416" y="116"/>
                </a:lnTo>
                <a:close/>
                <a:moveTo>
                  <a:pt x="407" y="91"/>
                </a:moveTo>
                <a:cubicBezTo>
                  <a:pt x="406" y="93"/>
                  <a:pt x="406" y="93"/>
                  <a:pt x="406" y="93"/>
                </a:cubicBezTo>
                <a:cubicBezTo>
                  <a:pt x="407" y="94"/>
                  <a:pt x="407" y="94"/>
                  <a:pt x="407" y="94"/>
                </a:cubicBezTo>
                <a:cubicBezTo>
                  <a:pt x="407" y="93"/>
                  <a:pt x="407" y="92"/>
                  <a:pt x="407" y="92"/>
                </a:cubicBezTo>
                <a:lnTo>
                  <a:pt x="407" y="91"/>
                </a:lnTo>
                <a:close/>
                <a:moveTo>
                  <a:pt x="401" y="73"/>
                </a:moveTo>
                <a:cubicBezTo>
                  <a:pt x="403" y="76"/>
                  <a:pt x="403" y="76"/>
                  <a:pt x="403" y="76"/>
                </a:cubicBezTo>
                <a:cubicBezTo>
                  <a:pt x="412" y="81"/>
                  <a:pt x="422" y="86"/>
                  <a:pt x="431" y="92"/>
                </a:cubicBezTo>
                <a:cubicBezTo>
                  <a:pt x="433" y="88"/>
                  <a:pt x="433" y="88"/>
                  <a:pt x="433" y="88"/>
                </a:cubicBezTo>
                <a:cubicBezTo>
                  <a:pt x="426" y="84"/>
                  <a:pt x="419" y="80"/>
                  <a:pt x="411" y="76"/>
                </a:cubicBezTo>
                <a:cubicBezTo>
                  <a:pt x="408" y="77"/>
                  <a:pt x="408" y="77"/>
                  <a:pt x="408" y="77"/>
                </a:cubicBezTo>
                <a:cubicBezTo>
                  <a:pt x="406" y="76"/>
                  <a:pt x="406" y="76"/>
                  <a:pt x="406" y="76"/>
                </a:cubicBezTo>
                <a:cubicBezTo>
                  <a:pt x="410" y="75"/>
                  <a:pt x="410" y="75"/>
                  <a:pt x="410" y="75"/>
                </a:cubicBezTo>
                <a:cubicBezTo>
                  <a:pt x="403" y="72"/>
                  <a:pt x="395" y="69"/>
                  <a:pt x="388" y="66"/>
                </a:cubicBezTo>
                <a:cubicBezTo>
                  <a:pt x="386" y="70"/>
                  <a:pt x="386" y="70"/>
                  <a:pt x="386" y="70"/>
                </a:cubicBezTo>
                <a:cubicBezTo>
                  <a:pt x="391" y="72"/>
                  <a:pt x="396" y="74"/>
                  <a:pt x="401" y="76"/>
                </a:cubicBezTo>
                <a:cubicBezTo>
                  <a:pt x="400" y="73"/>
                  <a:pt x="400" y="73"/>
                  <a:pt x="400" y="73"/>
                </a:cubicBezTo>
                <a:lnTo>
                  <a:pt x="401" y="73"/>
                </a:lnTo>
                <a:close/>
                <a:moveTo>
                  <a:pt x="408" y="77"/>
                </a:moveTo>
                <a:cubicBezTo>
                  <a:pt x="411" y="76"/>
                  <a:pt x="411" y="76"/>
                  <a:pt x="411" y="76"/>
                </a:cubicBezTo>
                <a:cubicBezTo>
                  <a:pt x="410" y="75"/>
                  <a:pt x="410" y="75"/>
                  <a:pt x="410" y="75"/>
                </a:cubicBezTo>
                <a:cubicBezTo>
                  <a:pt x="406" y="76"/>
                  <a:pt x="406" y="76"/>
                  <a:pt x="406" y="76"/>
                </a:cubicBezTo>
                <a:lnTo>
                  <a:pt x="408" y="77"/>
                </a:lnTo>
                <a:close/>
                <a:moveTo>
                  <a:pt x="401" y="73"/>
                </a:moveTo>
                <a:cubicBezTo>
                  <a:pt x="400" y="73"/>
                  <a:pt x="400" y="73"/>
                  <a:pt x="400" y="73"/>
                </a:cubicBezTo>
                <a:cubicBezTo>
                  <a:pt x="401" y="76"/>
                  <a:pt x="401" y="76"/>
                  <a:pt x="401" y="76"/>
                </a:cubicBezTo>
                <a:cubicBezTo>
                  <a:pt x="403" y="76"/>
                  <a:pt x="403" y="76"/>
                  <a:pt x="403" y="76"/>
                </a:cubicBezTo>
                <a:lnTo>
                  <a:pt x="401" y="73"/>
                </a:lnTo>
                <a:close/>
                <a:moveTo>
                  <a:pt x="453" y="62"/>
                </a:moveTo>
                <a:cubicBezTo>
                  <a:pt x="457" y="61"/>
                  <a:pt x="461" y="62"/>
                  <a:pt x="466" y="62"/>
                </a:cubicBezTo>
                <a:cubicBezTo>
                  <a:pt x="471" y="62"/>
                  <a:pt x="471" y="62"/>
                  <a:pt x="471" y="62"/>
                </a:cubicBezTo>
                <a:cubicBezTo>
                  <a:pt x="474" y="63"/>
                  <a:pt x="477" y="63"/>
                  <a:pt x="480" y="64"/>
                </a:cubicBezTo>
                <a:cubicBezTo>
                  <a:pt x="474" y="64"/>
                  <a:pt x="474" y="64"/>
                  <a:pt x="474" y="64"/>
                </a:cubicBezTo>
                <a:cubicBezTo>
                  <a:pt x="476" y="64"/>
                  <a:pt x="478" y="65"/>
                  <a:pt x="480" y="65"/>
                </a:cubicBezTo>
                <a:cubicBezTo>
                  <a:pt x="482" y="65"/>
                  <a:pt x="482" y="65"/>
                  <a:pt x="482" y="65"/>
                </a:cubicBezTo>
                <a:cubicBezTo>
                  <a:pt x="488" y="67"/>
                  <a:pt x="488" y="67"/>
                  <a:pt x="488" y="67"/>
                </a:cubicBezTo>
                <a:cubicBezTo>
                  <a:pt x="484" y="67"/>
                  <a:pt x="484" y="67"/>
                  <a:pt x="484" y="67"/>
                </a:cubicBezTo>
                <a:cubicBezTo>
                  <a:pt x="486" y="67"/>
                  <a:pt x="487" y="68"/>
                  <a:pt x="488" y="68"/>
                </a:cubicBezTo>
                <a:cubicBezTo>
                  <a:pt x="490" y="69"/>
                  <a:pt x="490" y="69"/>
                  <a:pt x="490" y="69"/>
                </a:cubicBezTo>
                <a:cubicBezTo>
                  <a:pt x="493" y="70"/>
                  <a:pt x="493" y="70"/>
                  <a:pt x="493" y="70"/>
                </a:cubicBezTo>
                <a:cubicBezTo>
                  <a:pt x="491" y="70"/>
                  <a:pt x="491" y="70"/>
                  <a:pt x="491" y="70"/>
                </a:cubicBezTo>
                <a:cubicBezTo>
                  <a:pt x="492" y="70"/>
                  <a:pt x="492" y="71"/>
                  <a:pt x="493" y="71"/>
                </a:cubicBezTo>
                <a:cubicBezTo>
                  <a:pt x="494" y="72"/>
                  <a:pt x="494" y="72"/>
                  <a:pt x="494" y="72"/>
                </a:cubicBezTo>
                <a:cubicBezTo>
                  <a:pt x="494" y="73"/>
                  <a:pt x="494" y="73"/>
                  <a:pt x="494" y="73"/>
                </a:cubicBezTo>
                <a:cubicBezTo>
                  <a:pt x="493" y="73"/>
                  <a:pt x="493" y="73"/>
                  <a:pt x="493" y="73"/>
                </a:cubicBezTo>
                <a:cubicBezTo>
                  <a:pt x="492" y="73"/>
                  <a:pt x="492" y="73"/>
                  <a:pt x="491" y="74"/>
                </a:cubicBezTo>
                <a:cubicBezTo>
                  <a:pt x="493" y="74"/>
                  <a:pt x="493" y="74"/>
                  <a:pt x="493" y="74"/>
                </a:cubicBezTo>
                <a:cubicBezTo>
                  <a:pt x="490" y="75"/>
                  <a:pt x="490" y="75"/>
                  <a:pt x="490" y="75"/>
                </a:cubicBezTo>
                <a:cubicBezTo>
                  <a:pt x="489" y="75"/>
                  <a:pt x="489" y="75"/>
                  <a:pt x="489" y="75"/>
                </a:cubicBezTo>
                <a:cubicBezTo>
                  <a:pt x="488" y="75"/>
                  <a:pt x="486" y="75"/>
                  <a:pt x="485" y="76"/>
                </a:cubicBezTo>
                <a:cubicBezTo>
                  <a:pt x="488" y="76"/>
                  <a:pt x="488" y="76"/>
                  <a:pt x="488" y="76"/>
                </a:cubicBezTo>
                <a:cubicBezTo>
                  <a:pt x="483" y="77"/>
                  <a:pt x="483" y="77"/>
                  <a:pt x="483" y="77"/>
                </a:cubicBezTo>
                <a:cubicBezTo>
                  <a:pt x="481" y="76"/>
                  <a:pt x="481" y="76"/>
                  <a:pt x="481" y="76"/>
                </a:cubicBezTo>
                <a:cubicBezTo>
                  <a:pt x="479" y="77"/>
                  <a:pt x="477" y="77"/>
                  <a:pt x="475" y="77"/>
                </a:cubicBezTo>
                <a:cubicBezTo>
                  <a:pt x="479" y="77"/>
                  <a:pt x="479" y="77"/>
                  <a:pt x="479" y="77"/>
                </a:cubicBezTo>
                <a:cubicBezTo>
                  <a:pt x="473" y="78"/>
                  <a:pt x="473" y="78"/>
                  <a:pt x="473" y="78"/>
                </a:cubicBezTo>
                <a:cubicBezTo>
                  <a:pt x="468" y="78"/>
                  <a:pt x="468" y="78"/>
                  <a:pt x="468" y="78"/>
                </a:cubicBezTo>
                <a:cubicBezTo>
                  <a:pt x="464" y="79"/>
                  <a:pt x="459" y="79"/>
                  <a:pt x="455" y="79"/>
                </a:cubicBezTo>
                <a:cubicBezTo>
                  <a:pt x="451" y="79"/>
                  <a:pt x="447" y="79"/>
                  <a:pt x="444" y="79"/>
                </a:cubicBezTo>
                <a:cubicBezTo>
                  <a:pt x="440" y="79"/>
                  <a:pt x="440" y="79"/>
                  <a:pt x="440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39" y="79"/>
                  <a:pt x="439" y="79"/>
                  <a:pt x="439" y="79"/>
                </a:cubicBezTo>
                <a:cubicBezTo>
                  <a:pt x="443" y="80"/>
                  <a:pt x="449" y="81"/>
                  <a:pt x="455" y="80"/>
                </a:cubicBezTo>
                <a:cubicBezTo>
                  <a:pt x="462" y="80"/>
                  <a:pt x="471" y="80"/>
                  <a:pt x="479" y="78"/>
                </a:cubicBezTo>
                <a:cubicBezTo>
                  <a:pt x="486" y="77"/>
                  <a:pt x="493" y="76"/>
                  <a:pt x="496" y="73"/>
                </a:cubicBezTo>
                <a:cubicBezTo>
                  <a:pt x="496" y="72"/>
                  <a:pt x="496" y="72"/>
                  <a:pt x="496" y="72"/>
                </a:cubicBezTo>
                <a:cubicBezTo>
                  <a:pt x="496" y="72"/>
                  <a:pt x="496" y="72"/>
                  <a:pt x="496" y="72"/>
                </a:cubicBezTo>
                <a:cubicBezTo>
                  <a:pt x="493" y="68"/>
                  <a:pt x="486" y="65"/>
                  <a:pt x="477" y="63"/>
                </a:cubicBezTo>
                <a:cubicBezTo>
                  <a:pt x="469" y="61"/>
                  <a:pt x="460" y="60"/>
                  <a:pt x="452" y="60"/>
                </a:cubicBezTo>
                <a:cubicBezTo>
                  <a:pt x="451" y="60"/>
                  <a:pt x="451" y="60"/>
                  <a:pt x="451" y="60"/>
                </a:cubicBezTo>
                <a:cubicBezTo>
                  <a:pt x="449" y="62"/>
                  <a:pt x="449" y="62"/>
                  <a:pt x="449" y="62"/>
                </a:cubicBezTo>
                <a:cubicBezTo>
                  <a:pt x="451" y="62"/>
                  <a:pt x="452" y="62"/>
                  <a:pt x="453" y="62"/>
                </a:cubicBezTo>
                <a:close/>
                <a:moveTo>
                  <a:pt x="444" y="71"/>
                </a:moveTo>
                <a:cubicBezTo>
                  <a:pt x="459" y="70"/>
                  <a:pt x="476" y="71"/>
                  <a:pt x="493" y="73"/>
                </a:cubicBezTo>
                <a:cubicBezTo>
                  <a:pt x="493" y="72"/>
                  <a:pt x="494" y="72"/>
                  <a:pt x="494" y="72"/>
                </a:cubicBezTo>
                <a:cubicBezTo>
                  <a:pt x="494" y="72"/>
                  <a:pt x="493" y="72"/>
                  <a:pt x="493" y="71"/>
                </a:cubicBezTo>
                <a:cubicBezTo>
                  <a:pt x="493" y="71"/>
                  <a:pt x="493" y="71"/>
                  <a:pt x="493" y="71"/>
                </a:cubicBezTo>
                <a:cubicBezTo>
                  <a:pt x="476" y="69"/>
                  <a:pt x="460" y="69"/>
                  <a:pt x="444" y="70"/>
                </a:cubicBezTo>
                <a:lnTo>
                  <a:pt x="444" y="71"/>
                </a:lnTo>
                <a:close/>
                <a:moveTo>
                  <a:pt x="494" y="72"/>
                </a:moveTo>
                <a:cubicBezTo>
                  <a:pt x="494" y="72"/>
                  <a:pt x="493" y="72"/>
                  <a:pt x="493" y="73"/>
                </a:cubicBezTo>
                <a:cubicBezTo>
                  <a:pt x="494" y="73"/>
                  <a:pt x="494" y="73"/>
                  <a:pt x="494" y="73"/>
                </a:cubicBezTo>
                <a:cubicBezTo>
                  <a:pt x="494" y="72"/>
                  <a:pt x="494" y="72"/>
                  <a:pt x="494" y="72"/>
                </a:cubicBezTo>
                <a:cubicBezTo>
                  <a:pt x="493" y="71"/>
                  <a:pt x="493" y="71"/>
                  <a:pt x="493" y="71"/>
                </a:cubicBezTo>
                <a:cubicBezTo>
                  <a:pt x="493" y="71"/>
                  <a:pt x="493" y="71"/>
                  <a:pt x="493" y="71"/>
                </a:cubicBezTo>
                <a:cubicBezTo>
                  <a:pt x="493" y="72"/>
                  <a:pt x="494" y="72"/>
                  <a:pt x="494" y="72"/>
                </a:cubicBezTo>
                <a:close/>
                <a:moveTo>
                  <a:pt x="442" y="74"/>
                </a:moveTo>
                <a:cubicBezTo>
                  <a:pt x="457" y="73"/>
                  <a:pt x="473" y="73"/>
                  <a:pt x="489" y="75"/>
                </a:cubicBezTo>
                <a:cubicBezTo>
                  <a:pt x="489" y="74"/>
                  <a:pt x="490" y="74"/>
                  <a:pt x="491" y="74"/>
                </a:cubicBezTo>
                <a:cubicBezTo>
                  <a:pt x="474" y="72"/>
                  <a:pt x="458" y="72"/>
                  <a:pt x="443" y="73"/>
                </a:cubicBezTo>
                <a:lnTo>
                  <a:pt x="442" y="74"/>
                </a:lnTo>
                <a:close/>
                <a:moveTo>
                  <a:pt x="490" y="75"/>
                </a:moveTo>
                <a:cubicBezTo>
                  <a:pt x="493" y="74"/>
                  <a:pt x="493" y="74"/>
                  <a:pt x="493" y="74"/>
                </a:cubicBezTo>
                <a:cubicBezTo>
                  <a:pt x="491" y="74"/>
                  <a:pt x="491" y="74"/>
                  <a:pt x="491" y="74"/>
                </a:cubicBezTo>
                <a:cubicBezTo>
                  <a:pt x="490" y="74"/>
                  <a:pt x="489" y="74"/>
                  <a:pt x="489" y="75"/>
                </a:cubicBezTo>
                <a:lnTo>
                  <a:pt x="490" y="75"/>
                </a:lnTo>
                <a:close/>
                <a:moveTo>
                  <a:pt x="440" y="76"/>
                </a:moveTo>
                <a:cubicBezTo>
                  <a:pt x="454" y="75"/>
                  <a:pt x="467" y="75"/>
                  <a:pt x="481" y="76"/>
                </a:cubicBezTo>
                <a:cubicBezTo>
                  <a:pt x="483" y="76"/>
                  <a:pt x="484" y="76"/>
                  <a:pt x="485" y="76"/>
                </a:cubicBezTo>
                <a:cubicBezTo>
                  <a:pt x="470" y="74"/>
                  <a:pt x="455" y="74"/>
                  <a:pt x="441" y="75"/>
                </a:cubicBezTo>
                <a:lnTo>
                  <a:pt x="440" y="76"/>
                </a:lnTo>
                <a:close/>
                <a:moveTo>
                  <a:pt x="483" y="77"/>
                </a:moveTo>
                <a:cubicBezTo>
                  <a:pt x="488" y="76"/>
                  <a:pt x="488" y="76"/>
                  <a:pt x="488" y="76"/>
                </a:cubicBezTo>
                <a:cubicBezTo>
                  <a:pt x="485" y="76"/>
                  <a:pt x="485" y="76"/>
                  <a:pt x="485" y="76"/>
                </a:cubicBezTo>
                <a:cubicBezTo>
                  <a:pt x="484" y="76"/>
                  <a:pt x="483" y="76"/>
                  <a:pt x="481" y="76"/>
                </a:cubicBezTo>
                <a:lnTo>
                  <a:pt x="483" y="77"/>
                </a:lnTo>
                <a:close/>
                <a:moveTo>
                  <a:pt x="439" y="78"/>
                </a:moveTo>
                <a:cubicBezTo>
                  <a:pt x="441" y="78"/>
                  <a:pt x="442" y="78"/>
                  <a:pt x="444" y="79"/>
                </a:cubicBezTo>
                <a:cubicBezTo>
                  <a:pt x="452" y="78"/>
                  <a:pt x="460" y="78"/>
                  <a:pt x="468" y="78"/>
                </a:cubicBezTo>
                <a:cubicBezTo>
                  <a:pt x="471" y="78"/>
                  <a:pt x="473" y="78"/>
                  <a:pt x="475" y="77"/>
                </a:cubicBezTo>
                <a:cubicBezTo>
                  <a:pt x="463" y="77"/>
                  <a:pt x="451" y="77"/>
                  <a:pt x="440" y="78"/>
                </a:cubicBezTo>
                <a:lnTo>
                  <a:pt x="439" y="78"/>
                </a:lnTo>
                <a:close/>
                <a:moveTo>
                  <a:pt x="473" y="78"/>
                </a:moveTo>
                <a:cubicBezTo>
                  <a:pt x="479" y="77"/>
                  <a:pt x="479" y="77"/>
                  <a:pt x="479" y="77"/>
                </a:cubicBezTo>
                <a:cubicBezTo>
                  <a:pt x="475" y="77"/>
                  <a:pt x="475" y="77"/>
                  <a:pt x="475" y="77"/>
                </a:cubicBezTo>
                <a:cubicBezTo>
                  <a:pt x="473" y="78"/>
                  <a:pt x="471" y="78"/>
                  <a:pt x="468" y="78"/>
                </a:cubicBezTo>
                <a:lnTo>
                  <a:pt x="473" y="78"/>
                </a:lnTo>
                <a:close/>
                <a:moveTo>
                  <a:pt x="439" y="79"/>
                </a:moveTo>
                <a:cubicBezTo>
                  <a:pt x="440" y="79"/>
                  <a:pt x="440" y="79"/>
                  <a:pt x="440" y="79"/>
                </a:cubicBezTo>
                <a:cubicBezTo>
                  <a:pt x="444" y="79"/>
                  <a:pt x="444" y="79"/>
                  <a:pt x="444" y="79"/>
                </a:cubicBezTo>
                <a:cubicBezTo>
                  <a:pt x="442" y="78"/>
                  <a:pt x="441" y="78"/>
                  <a:pt x="439" y="78"/>
                </a:cubicBezTo>
                <a:lnTo>
                  <a:pt x="439" y="79"/>
                </a:lnTo>
                <a:close/>
                <a:moveTo>
                  <a:pt x="448" y="64"/>
                </a:moveTo>
                <a:cubicBezTo>
                  <a:pt x="457" y="63"/>
                  <a:pt x="465" y="63"/>
                  <a:pt x="474" y="64"/>
                </a:cubicBezTo>
                <a:cubicBezTo>
                  <a:pt x="471" y="63"/>
                  <a:pt x="469" y="63"/>
                  <a:pt x="466" y="62"/>
                </a:cubicBezTo>
                <a:cubicBezTo>
                  <a:pt x="460" y="62"/>
                  <a:pt x="455" y="62"/>
                  <a:pt x="449" y="63"/>
                </a:cubicBezTo>
                <a:lnTo>
                  <a:pt x="448" y="64"/>
                </a:lnTo>
                <a:close/>
                <a:moveTo>
                  <a:pt x="480" y="64"/>
                </a:moveTo>
                <a:cubicBezTo>
                  <a:pt x="477" y="63"/>
                  <a:pt x="474" y="63"/>
                  <a:pt x="471" y="62"/>
                </a:cubicBezTo>
                <a:cubicBezTo>
                  <a:pt x="466" y="62"/>
                  <a:pt x="466" y="62"/>
                  <a:pt x="466" y="62"/>
                </a:cubicBezTo>
                <a:cubicBezTo>
                  <a:pt x="469" y="63"/>
                  <a:pt x="471" y="63"/>
                  <a:pt x="474" y="64"/>
                </a:cubicBezTo>
                <a:lnTo>
                  <a:pt x="480" y="64"/>
                </a:lnTo>
                <a:close/>
                <a:moveTo>
                  <a:pt x="447" y="66"/>
                </a:moveTo>
                <a:cubicBezTo>
                  <a:pt x="459" y="66"/>
                  <a:pt x="471" y="66"/>
                  <a:pt x="484" y="67"/>
                </a:cubicBezTo>
                <a:cubicBezTo>
                  <a:pt x="483" y="66"/>
                  <a:pt x="482" y="66"/>
                  <a:pt x="480" y="65"/>
                </a:cubicBezTo>
                <a:cubicBezTo>
                  <a:pt x="469" y="65"/>
                  <a:pt x="458" y="65"/>
                  <a:pt x="447" y="65"/>
                </a:cubicBezTo>
                <a:lnTo>
                  <a:pt x="447" y="66"/>
                </a:lnTo>
                <a:close/>
                <a:moveTo>
                  <a:pt x="488" y="67"/>
                </a:moveTo>
                <a:cubicBezTo>
                  <a:pt x="482" y="65"/>
                  <a:pt x="482" y="65"/>
                  <a:pt x="482" y="65"/>
                </a:cubicBezTo>
                <a:cubicBezTo>
                  <a:pt x="480" y="65"/>
                  <a:pt x="480" y="65"/>
                  <a:pt x="480" y="65"/>
                </a:cubicBezTo>
                <a:cubicBezTo>
                  <a:pt x="482" y="66"/>
                  <a:pt x="483" y="66"/>
                  <a:pt x="484" y="67"/>
                </a:cubicBezTo>
                <a:lnTo>
                  <a:pt x="488" y="67"/>
                </a:lnTo>
                <a:close/>
                <a:moveTo>
                  <a:pt x="445" y="69"/>
                </a:moveTo>
                <a:cubicBezTo>
                  <a:pt x="460" y="68"/>
                  <a:pt x="475" y="68"/>
                  <a:pt x="491" y="70"/>
                </a:cubicBezTo>
                <a:cubicBezTo>
                  <a:pt x="490" y="69"/>
                  <a:pt x="489" y="69"/>
                  <a:pt x="488" y="68"/>
                </a:cubicBezTo>
                <a:cubicBezTo>
                  <a:pt x="474" y="67"/>
                  <a:pt x="460" y="67"/>
                  <a:pt x="446" y="68"/>
                </a:cubicBezTo>
                <a:lnTo>
                  <a:pt x="445" y="69"/>
                </a:lnTo>
                <a:close/>
                <a:moveTo>
                  <a:pt x="493" y="70"/>
                </a:moveTo>
                <a:cubicBezTo>
                  <a:pt x="490" y="69"/>
                  <a:pt x="490" y="69"/>
                  <a:pt x="490" y="69"/>
                </a:cubicBezTo>
                <a:cubicBezTo>
                  <a:pt x="488" y="68"/>
                  <a:pt x="488" y="68"/>
                  <a:pt x="488" y="68"/>
                </a:cubicBezTo>
                <a:cubicBezTo>
                  <a:pt x="489" y="69"/>
                  <a:pt x="490" y="69"/>
                  <a:pt x="491" y="70"/>
                </a:cubicBezTo>
                <a:lnTo>
                  <a:pt x="493" y="70"/>
                </a:lnTo>
                <a:close/>
                <a:moveTo>
                  <a:pt x="424" y="111"/>
                </a:moveTo>
                <a:cubicBezTo>
                  <a:pt x="425" y="114"/>
                  <a:pt x="426" y="118"/>
                  <a:pt x="426" y="122"/>
                </a:cubicBezTo>
                <a:cubicBezTo>
                  <a:pt x="427" y="126"/>
                  <a:pt x="427" y="126"/>
                  <a:pt x="427" y="126"/>
                </a:cubicBezTo>
                <a:cubicBezTo>
                  <a:pt x="427" y="132"/>
                  <a:pt x="427" y="132"/>
                  <a:pt x="427" y="132"/>
                </a:cubicBezTo>
                <a:cubicBezTo>
                  <a:pt x="427" y="129"/>
                  <a:pt x="427" y="129"/>
                  <a:pt x="427" y="129"/>
                </a:cubicBezTo>
                <a:cubicBezTo>
                  <a:pt x="427" y="131"/>
                  <a:pt x="427" y="132"/>
                  <a:pt x="426" y="134"/>
                </a:cubicBezTo>
                <a:cubicBezTo>
                  <a:pt x="427" y="136"/>
                  <a:pt x="427" y="136"/>
                  <a:pt x="427" y="136"/>
                </a:cubicBezTo>
                <a:cubicBezTo>
                  <a:pt x="426" y="140"/>
                  <a:pt x="426" y="140"/>
                  <a:pt x="426" y="140"/>
                </a:cubicBezTo>
                <a:cubicBezTo>
                  <a:pt x="426" y="138"/>
                  <a:pt x="426" y="138"/>
                  <a:pt x="426" y="138"/>
                </a:cubicBezTo>
                <a:cubicBezTo>
                  <a:pt x="426" y="139"/>
                  <a:pt x="426" y="140"/>
                  <a:pt x="425" y="141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4" y="144"/>
                  <a:pt x="424" y="145"/>
                  <a:pt x="424" y="145"/>
                </a:cubicBezTo>
                <a:cubicBezTo>
                  <a:pt x="424" y="146"/>
                  <a:pt x="424" y="146"/>
                  <a:pt x="424" y="146"/>
                </a:cubicBezTo>
                <a:cubicBezTo>
                  <a:pt x="423" y="146"/>
                  <a:pt x="423" y="146"/>
                  <a:pt x="423" y="146"/>
                </a:cubicBezTo>
                <a:cubicBezTo>
                  <a:pt x="423" y="145"/>
                  <a:pt x="423" y="145"/>
                  <a:pt x="423" y="145"/>
                </a:cubicBezTo>
                <a:cubicBezTo>
                  <a:pt x="422" y="145"/>
                  <a:pt x="422" y="145"/>
                  <a:pt x="421" y="144"/>
                </a:cubicBezTo>
                <a:cubicBezTo>
                  <a:pt x="422" y="146"/>
                  <a:pt x="422" y="146"/>
                  <a:pt x="422" y="146"/>
                </a:cubicBezTo>
                <a:cubicBezTo>
                  <a:pt x="420" y="144"/>
                  <a:pt x="420" y="144"/>
                  <a:pt x="420" y="144"/>
                </a:cubicBezTo>
                <a:cubicBezTo>
                  <a:pt x="420" y="143"/>
                  <a:pt x="420" y="143"/>
                  <a:pt x="420" y="143"/>
                </a:cubicBezTo>
                <a:cubicBezTo>
                  <a:pt x="420" y="142"/>
                  <a:pt x="419" y="141"/>
                  <a:pt x="419" y="140"/>
                </a:cubicBezTo>
                <a:cubicBezTo>
                  <a:pt x="419" y="143"/>
                  <a:pt x="419" y="143"/>
                  <a:pt x="419" y="143"/>
                </a:cubicBezTo>
                <a:cubicBezTo>
                  <a:pt x="418" y="139"/>
                  <a:pt x="418" y="139"/>
                  <a:pt x="418" y="139"/>
                </a:cubicBezTo>
                <a:cubicBezTo>
                  <a:pt x="417" y="137"/>
                  <a:pt x="417" y="137"/>
                  <a:pt x="417" y="137"/>
                </a:cubicBezTo>
                <a:cubicBezTo>
                  <a:pt x="417" y="136"/>
                  <a:pt x="416" y="134"/>
                  <a:pt x="415" y="133"/>
                </a:cubicBezTo>
                <a:cubicBezTo>
                  <a:pt x="416" y="138"/>
                  <a:pt x="416" y="138"/>
                  <a:pt x="416" y="138"/>
                </a:cubicBezTo>
                <a:cubicBezTo>
                  <a:pt x="415" y="135"/>
                  <a:pt x="415" y="133"/>
                  <a:pt x="414" y="131"/>
                </a:cubicBezTo>
                <a:cubicBezTo>
                  <a:pt x="413" y="127"/>
                  <a:pt x="413" y="127"/>
                  <a:pt x="413" y="127"/>
                </a:cubicBezTo>
                <a:cubicBezTo>
                  <a:pt x="411" y="123"/>
                  <a:pt x="411" y="123"/>
                  <a:pt x="411" y="123"/>
                </a:cubicBezTo>
                <a:cubicBezTo>
                  <a:pt x="410" y="124"/>
                  <a:pt x="410" y="124"/>
                  <a:pt x="410" y="124"/>
                </a:cubicBezTo>
                <a:cubicBezTo>
                  <a:pt x="414" y="134"/>
                  <a:pt x="418" y="144"/>
                  <a:pt x="422" y="147"/>
                </a:cubicBezTo>
                <a:cubicBezTo>
                  <a:pt x="422" y="147"/>
                  <a:pt x="423" y="147"/>
                  <a:pt x="423" y="147"/>
                </a:cubicBezTo>
                <a:cubicBezTo>
                  <a:pt x="423" y="148"/>
                  <a:pt x="423" y="148"/>
                  <a:pt x="423" y="148"/>
                </a:cubicBezTo>
                <a:cubicBezTo>
                  <a:pt x="424" y="147"/>
                  <a:pt x="424" y="147"/>
                  <a:pt x="424" y="147"/>
                </a:cubicBezTo>
                <a:cubicBezTo>
                  <a:pt x="426" y="144"/>
                  <a:pt x="428" y="138"/>
                  <a:pt x="428" y="131"/>
                </a:cubicBezTo>
                <a:cubicBezTo>
                  <a:pt x="428" y="124"/>
                  <a:pt x="427" y="116"/>
                  <a:pt x="426" y="111"/>
                </a:cubicBezTo>
                <a:cubicBezTo>
                  <a:pt x="425" y="108"/>
                  <a:pt x="424" y="106"/>
                  <a:pt x="423" y="104"/>
                </a:cubicBezTo>
                <a:cubicBezTo>
                  <a:pt x="422" y="105"/>
                  <a:pt x="422" y="105"/>
                  <a:pt x="422" y="105"/>
                </a:cubicBezTo>
                <a:cubicBezTo>
                  <a:pt x="423" y="107"/>
                  <a:pt x="424" y="109"/>
                  <a:pt x="424" y="111"/>
                </a:cubicBezTo>
                <a:close/>
                <a:moveTo>
                  <a:pt x="417" y="115"/>
                </a:moveTo>
                <a:cubicBezTo>
                  <a:pt x="419" y="125"/>
                  <a:pt x="422" y="135"/>
                  <a:pt x="423" y="145"/>
                </a:cubicBezTo>
                <a:cubicBezTo>
                  <a:pt x="423" y="146"/>
                  <a:pt x="423" y="146"/>
                  <a:pt x="423" y="146"/>
                </a:cubicBezTo>
                <a:cubicBezTo>
                  <a:pt x="423" y="146"/>
                  <a:pt x="423" y="146"/>
                  <a:pt x="423" y="146"/>
                </a:cubicBezTo>
                <a:cubicBezTo>
                  <a:pt x="423" y="146"/>
                  <a:pt x="424" y="145"/>
                  <a:pt x="424" y="145"/>
                </a:cubicBezTo>
                <a:cubicBezTo>
                  <a:pt x="422" y="135"/>
                  <a:pt x="420" y="124"/>
                  <a:pt x="417" y="114"/>
                </a:cubicBezTo>
                <a:lnTo>
                  <a:pt x="417" y="115"/>
                </a:lnTo>
                <a:close/>
                <a:moveTo>
                  <a:pt x="423" y="146"/>
                </a:moveTo>
                <a:cubicBezTo>
                  <a:pt x="423" y="145"/>
                  <a:pt x="423" y="145"/>
                  <a:pt x="423" y="145"/>
                </a:cubicBezTo>
                <a:cubicBezTo>
                  <a:pt x="423" y="146"/>
                  <a:pt x="423" y="146"/>
                  <a:pt x="423" y="146"/>
                </a:cubicBezTo>
                <a:cubicBezTo>
                  <a:pt x="424" y="146"/>
                  <a:pt x="424" y="146"/>
                  <a:pt x="424" y="146"/>
                </a:cubicBezTo>
                <a:cubicBezTo>
                  <a:pt x="424" y="145"/>
                  <a:pt x="424" y="145"/>
                  <a:pt x="424" y="145"/>
                </a:cubicBezTo>
                <a:cubicBezTo>
                  <a:pt x="424" y="145"/>
                  <a:pt x="423" y="146"/>
                  <a:pt x="423" y="146"/>
                </a:cubicBezTo>
                <a:cubicBezTo>
                  <a:pt x="423" y="146"/>
                  <a:pt x="423" y="146"/>
                  <a:pt x="423" y="146"/>
                </a:cubicBezTo>
                <a:close/>
                <a:moveTo>
                  <a:pt x="418" y="112"/>
                </a:moveTo>
                <a:cubicBezTo>
                  <a:pt x="421" y="123"/>
                  <a:pt x="423" y="133"/>
                  <a:pt x="425" y="143"/>
                </a:cubicBezTo>
                <a:cubicBezTo>
                  <a:pt x="425" y="142"/>
                  <a:pt x="425" y="142"/>
                  <a:pt x="425" y="141"/>
                </a:cubicBezTo>
                <a:cubicBezTo>
                  <a:pt x="424" y="131"/>
                  <a:pt x="422" y="121"/>
                  <a:pt x="419" y="111"/>
                </a:cubicBezTo>
                <a:lnTo>
                  <a:pt x="418" y="112"/>
                </a:lnTo>
                <a:close/>
                <a:moveTo>
                  <a:pt x="425" y="145"/>
                </a:moveTo>
                <a:cubicBezTo>
                  <a:pt x="425" y="142"/>
                  <a:pt x="425" y="142"/>
                  <a:pt x="425" y="142"/>
                </a:cubicBezTo>
                <a:cubicBezTo>
                  <a:pt x="425" y="141"/>
                  <a:pt x="425" y="141"/>
                  <a:pt x="425" y="141"/>
                </a:cubicBezTo>
                <a:cubicBezTo>
                  <a:pt x="425" y="142"/>
                  <a:pt x="425" y="142"/>
                  <a:pt x="425" y="143"/>
                </a:cubicBezTo>
                <a:lnTo>
                  <a:pt x="425" y="145"/>
                </a:lnTo>
                <a:close/>
                <a:moveTo>
                  <a:pt x="420" y="110"/>
                </a:moveTo>
                <a:cubicBezTo>
                  <a:pt x="422" y="119"/>
                  <a:pt x="425" y="128"/>
                  <a:pt x="426" y="138"/>
                </a:cubicBezTo>
                <a:cubicBezTo>
                  <a:pt x="426" y="136"/>
                  <a:pt x="426" y="135"/>
                  <a:pt x="426" y="134"/>
                </a:cubicBezTo>
                <a:cubicBezTo>
                  <a:pt x="425" y="126"/>
                  <a:pt x="423" y="117"/>
                  <a:pt x="420" y="108"/>
                </a:cubicBezTo>
                <a:lnTo>
                  <a:pt x="420" y="110"/>
                </a:lnTo>
                <a:close/>
                <a:moveTo>
                  <a:pt x="426" y="140"/>
                </a:moveTo>
                <a:cubicBezTo>
                  <a:pt x="427" y="136"/>
                  <a:pt x="427" y="136"/>
                  <a:pt x="427" y="136"/>
                </a:cubicBezTo>
                <a:cubicBezTo>
                  <a:pt x="426" y="134"/>
                  <a:pt x="426" y="134"/>
                  <a:pt x="426" y="134"/>
                </a:cubicBezTo>
                <a:cubicBezTo>
                  <a:pt x="426" y="135"/>
                  <a:pt x="426" y="136"/>
                  <a:pt x="426" y="138"/>
                </a:cubicBezTo>
                <a:lnTo>
                  <a:pt x="426" y="140"/>
                </a:lnTo>
                <a:close/>
                <a:moveTo>
                  <a:pt x="421" y="107"/>
                </a:moveTo>
                <a:cubicBezTo>
                  <a:pt x="423" y="114"/>
                  <a:pt x="425" y="122"/>
                  <a:pt x="427" y="129"/>
                </a:cubicBezTo>
                <a:cubicBezTo>
                  <a:pt x="427" y="127"/>
                  <a:pt x="427" y="125"/>
                  <a:pt x="426" y="122"/>
                </a:cubicBezTo>
                <a:cubicBezTo>
                  <a:pt x="425" y="117"/>
                  <a:pt x="424" y="111"/>
                  <a:pt x="422" y="106"/>
                </a:cubicBezTo>
                <a:lnTo>
                  <a:pt x="421" y="107"/>
                </a:lnTo>
                <a:close/>
                <a:moveTo>
                  <a:pt x="427" y="132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6" y="122"/>
                  <a:pt x="426" y="122"/>
                  <a:pt x="426" y="122"/>
                </a:cubicBezTo>
                <a:cubicBezTo>
                  <a:pt x="427" y="125"/>
                  <a:pt x="427" y="127"/>
                  <a:pt x="427" y="129"/>
                </a:cubicBezTo>
                <a:lnTo>
                  <a:pt x="427" y="132"/>
                </a:lnTo>
                <a:close/>
                <a:moveTo>
                  <a:pt x="412" y="122"/>
                </a:moveTo>
                <a:cubicBezTo>
                  <a:pt x="413" y="127"/>
                  <a:pt x="413" y="127"/>
                  <a:pt x="413" y="127"/>
                </a:cubicBezTo>
                <a:cubicBezTo>
                  <a:pt x="414" y="129"/>
                  <a:pt x="415" y="131"/>
                  <a:pt x="415" y="133"/>
                </a:cubicBezTo>
                <a:cubicBezTo>
                  <a:pt x="415" y="129"/>
                  <a:pt x="414" y="125"/>
                  <a:pt x="413" y="121"/>
                </a:cubicBezTo>
                <a:lnTo>
                  <a:pt x="412" y="122"/>
                </a:lnTo>
                <a:close/>
                <a:moveTo>
                  <a:pt x="414" y="131"/>
                </a:moveTo>
                <a:cubicBezTo>
                  <a:pt x="415" y="133"/>
                  <a:pt x="415" y="135"/>
                  <a:pt x="416" y="138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5" y="131"/>
                  <a:pt x="414" y="129"/>
                  <a:pt x="413" y="127"/>
                </a:cubicBezTo>
                <a:lnTo>
                  <a:pt x="414" y="131"/>
                </a:lnTo>
                <a:close/>
                <a:moveTo>
                  <a:pt x="413" y="120"/>
                </a:moveTo>
                <a:cubicBezTo>
                  <a:pt x="415" y="126"/>
                  <a:pt x="416" y="131"/>
                  <a:pt x="417" y="137"/>
                </a:cubicBezTo>
                <a:cubicBezTo>
                  <a:pt x="418" y="138"/>
                  <a:pt x="418" y="139"/>
                  <a:pt x="419" y="140"/>
                </a:cubicBezTo>
                <a:cubicBezTo>
                  <a:pt x="418" y="133"/>
                  <a:pt x="416" y="126"/>
                  <a:pt x="414" y="119"/>
                </a:cubicBezTo>
                <a:lnTo>
                  <a:pt x="413" y="120"/>
                </a:lnTo>
                <a:close/>
                <a:moveTo>
                  <a:pt x="418" y="139"/>
                </a:moveTo>
                <a:cubicBezTo>
                  <a:pt x="419" y="143"/>
                  <a:pt x="419" y="143"/>
                  <a:pt x="419" y="143"/>
                </a:cubicBezTo>
                <a:cubicBezTo>
                  <a:pt x="419" y="140"/>
                  <a:pt x="419" y="140"/>
                  <a:pt x="419" y="140"/>
                </a:cubicBezTo>
                <a:cubicBezTo>
                  <a:pt x="418" y="139"/>
                  <a:pt x="418" y="138"/>
                  <a:pt x="417" y="137"/>
                </a:cubicBezTo>
                <a:lnTo>
                  <a:pt x="418" y="139"/>
                </a:lnTo>
                <a:close/>
                <a:moveTo>
                  <a:pt x="415" y="117"/>
                </a:moveTo>
                <a:cubicBezTo>
                  <a:pt x="417" y="126"/>
                  <a:pt x="419" y="134"/>
                  <a:pt x="420" y="143"/>
                </a:cubicBezTo>
                <a:cubicBezTo>
                  <a:pt x="421" y="143"/>
                  <a:pt x="421" y="144"/>
                  <a:pt x="421" y="144"/>
                </a:cubicBezTo>
                <a:cubicBezTo>
                  <a:pt x="420" y="135"/>
                  <a:pt x="418" y="125"/>
                  <a:pt x="416" y="116"/>
                </a:cubicBezTo>
                <a:lnTo>
                  <a:pt x="415" y="117"/>
                </a:lnTo>
                <a:close/>
                <a:moveTo>
                  <a:pt x="420" y="144"/>
                </a:moveTo>
                <a:cubicBezTo>
                  <a:pt x="422" y="146"/>
                  <a:pt x="422" y="146"/>
                  <a:pt x="422" y="146"/>
                </a:cubicBezTo>
                <a:cubicBezTo>
                  <a:pt x="421" y="144"/>
                  <a:pt x="421" y="144"/>
                  <a:pt x="421" y="144"/>
                </a:cubicBezTo>
                <a:cubicBezTo>
                  <a:pt x="421" y="144"/>
                  <a:pt x="421" y="143"/>
                  <a:pt x="420" y="143"/>
                </a:cubicBezTo>
                <a:lnTo>
                  <a:pt x="420" y="144"/>
                </a:lnTo>
                <a:close/>
                <a:moveTo>
                  <a:pt x="471" y="101"/>
                </a:moveTo>
                <a:cubicBezTo>
                  <a:pt x="469" y="101"/>
                  <a:pt x="469" y="101"/>
                  <a:pt x="469" y="101"/>
                </a:cubicBezTo>
                <a:cubicBezTo>
                  <a:pt x="471" y="100"/>
                  <a:pt x="471" y="100"/>
                  <a:pt x="471" y="100"/>
                </a:cubicBezTo>
                <a:cubicBezTo>
                  <a:pt x="472" y="100"/>
                  <a:pt x="472" y="100"/>
                  <a:pt x="472" y="100"/>
                </a:cubicBezTo>
                <a:cubicBezTo>
                  <a:pt x="473" y="100"/>
                  <a:pt x="474" y="99"/>
                  <a:pt x="474" y="99"/>
                </a:cubicBezTo>
                <a:cubicBezTo>
                  <a:pt x="472" y="99"/>
                  <a:pt x="472" y="99"/>
                  <a:pt x="472" y="99"/>
                </a:cubicBezTo>
                <a:cubicBezTo>
                  <a:pt x="475" y="98"/>
                  <a:pt x="475" y="98"/>
                  <a:pt x="475" y="98"/>
                </a:cubicBezTo>
                <a:cubicBezTo>
                  <a:pt x="477" y="98"/>
                  <a:pt x="477" y="98"/>
                  <a:pt x="477" y="98"/>
                </a:cubicBezTo>
                <a:cubicBezTo>
                  <a:pt x="478" y="98"/>
                  <a:pt x="479" y="97"/>
                  <a:pt x="481" y="97"/>
                </a:cubicBezTo>
                <a:cubicBezTo>
                  <a:pt x="477" y="97"/>
                  <a:pt x="477" y="97"/>
                  <a:pt x="477" y="97"/>
                </a:cubicBezTo>
                <a:cubicBezTo>
                  <a:pt x="483" y="96"/>
                  <a:pt x="483" y="96"/>
                  <a:pt x="483" y="96"/>
                </a:cubicBezTo>
                <a:cubicBezTo>
                  <a:pt x="486" y="96"/>
                  <a:pt x="486" y="96"/>
                  <a:pt x="486" y="96"/>
                </a:cubicBezTo>
                <a:cubicBezTo>
                  <a:pt x="489" y="96"/>
                  <a:pt x="491" y="96"/>
                  <a:pt x="494" y="97"/>
                </a:cubicBezTo>
                <a:cubicBezTo>
                  <a:pt x="496" y="95"/>
                  <a:pt x="496" y="95"/>
                  <a:pt x="496" y="95"/>
                </a:cubicBezTo>
                <a:cubicBezTo>
                  <a:pt x="482" y="93"/>
                  <a:pt x="471" y="97"/>
                  <a:pt x="468" y="102"/>
                </a:cubicBezTo>
                <a:cubicBezTo>
                  <a:pt x="470" y="102"/>
                  <a:pt x="470" y="102"/>
                  <a:pt x="470" y="102"/>
                </a:cubicBezTo>
                <a:cubicBezTo>
                  <a:pt x="470" y="102"/>
                  <a:pt x="470" y="101"/>
                  <a:pt x="471" y="101"/>
                </a:cubicBezTo>
                <a:close/>
                <a:moveTo>
                  <a:pt x="477" y="110"/>
                </a:moveTo>
                <a:cubicBezTo>
                  <a:pt x="480" y="110"/>
                  <a:pt x="480" y="110"/>
                  <a:pt x="480" y="110"/>
                </a:cubicBezTo>
                <a:cubicBezTo>
                  <a:pt x="479" y="110"/>
                  <a:pt x="478" y="109"/>
                  <a:pt x="477" y="108"/>
                </a:cubicBezTo>
                <a:cubicBezTo>
                  <a:pt x="475" y="108"/>
                  <a:pt x="475" y="108"/>
                  <a:pt x="475" y="108"/>
                </a:cubicBezTo>
                <a:cubicBezTo>
                  <a:pt x="472" y="107"/>
                  <a:pt x="472" y="107"/>
                  <a:pt x="472" y="107"/>
                </a:cubicBezTo>
                <a:cubicBezTo>
                  <a:pt x="474" y="107"/>
                  <a:pt x="474" y="107"/>
                  <a:pt x="474" y="107"/>
                </a:cubicBezTo>
                <a:cubicBezTo>
                  <a:pt x="474" y="107"/>
                  <a:pt x="473" y="106"/>
                  <a:pt x="472" y="106"/>
                </a:cubicBezTo>
                <a:cubicBezTo>
                  <a:pt x="471" y="106"/>
                  <a:pt x="471" y="106"/>
                  <a:pt x="471" y="106"/>
                </a:cubicBezTo>
                <a:cubicBezTo>
                  <a:pt x="469" y="104"/>
                  <a:pt x="469" y="104"/>
                  <a:pt x="469" y="104"/>
                </a:cubicBezTo>
                <a:cubicBezTo>
                  <a:pt x="471" y="105"/>
                  <a:pt x="471" y="105"/>
                  <a:pt x="471" y="105"/>
                </a:cubicBezTo>
                <a:cubicBezTo>
                  <a:pt x="470" y="104"/>
                  <a:pt x="470" y="104"/>
                  <a:pt x="470" y="103"/>
                </a:cubicBezTo>
                <a:cubicBezTo>
                  <a:pt x="468" y="103"/>
                  <a:pt x="468" y="103"/>
                  <a:pt x="468" y="103"/>
                </a:cubicBezTo>
                <a:cubicBezTo>
                  <a:pt x="468" y="104"/>
                  <a:pt x="469" y="105"/>
                  <a:pt x="470" y="106"/>
                </a:cubicBezTo>
                <a:cubicBezTo>
                  <a:pt x="470" y="106"/>
                  <a:pt x="470" y="106"/>
                  <a:pt x="470" y="106"/>
                </a:cubicBezTo>
                <a:cubicBezTo>
                  <a:pt x="473" y="108"/>
                  <a:pt x="476" y="110"/>
                  <a:pt x="480" y="112"/>
                </a:cubicBezTo>
                <a:cubicBezTo>
                  <a:pt x="481" y="111"/>
                  <a:pt x="481" y="111"/>
                  <a:pt x="481" y="111"/>
                </a:cubicBezTo>
                <a:lnTo>
                  <a:pt x="477" y="110"/>
                </a:lnTo>
                <a:close/>
                <a:moveTo>
                  <a:pt x="468" y="103"/>
                </a:moveTo>
                <a:cubicBezTo>
                  <a:pt x="467" y="103"/>
                  <a:pt x="467" y="103"/>
                  <a:pt x="467" y="103"/>
                </a:cubicBezTo>
                <a:cubicBezTo>
                  <a:pt x="467" y="103"/>
                  <a:pt x="467" y="103"/>
                  <a:pt x="467" y="103"/>
                </a:cubicBezTo>
                <a:cubicBezTo>
                  <a:pt x="467" y="102"/>
                  <a:pt x="467" y="102"/>
                  <a:pt x="467" y="102"/>
                </a:cubicBezTo>
                <a:cubicBezTo>
                  <a:pt x="468" y="102"/>
                  <a:pt x="468" y="102"/>
                  <a:pt x="468" y="102"/>
                </a:cubicBezTo>
                <a:cubicBezTo>
                  <a:pt x="463" y="102"/>
                  <a:pt x="458" y="102"/>
                  <a:pt x="453" y="102"/>
                </a:cubicBezTo>
                <a:cubicBezTo>
                  <a:pt x="454" y="103"/>
                  <a:pt x="454" y="103"/>
                  <a:pt x="454" y="103"/>
                </a:cubicBezTo>
                <a:cubicBezTo>
                  <a:pt x="459" y="103"/>
                  <a:pt x="463" y="103"/>
                  <a:pt x="468" y="103"/>
                </a:cubicBezTo>
                <a:close/>
                <a:moveTo>
                  <a:pt x="488" y="104"/>
                </a:moveTo>
                <a:cubicBezTo>
                  <a:pt x="482" y="103"/>
                  <a:pt x="476" y="102"/>
                  <a:pt x="470" y="102"/>
                </a:cubicBezTo>
                <a:cubicBezTo>
                  <a:pt x="469" y="102"/>
                  <a:pt x="469" y="102"/>
                  <a:pt x="469" y="103"/>
                </a:cubicBezTo>
                <a:cubicBezTo>
                  <a:pt x="469" y="103"/>
                  <a:pt x="469" y="103"/>
                  <a:pt x="470" y="103"/>
                </a:cubicBezTo>
                <a:cubicBezTo>
                  <a:pt x="475" y="104"/>
                  <a:pt x="481" y="104"/>
                  <a:pt x="487" y="105"/>
                </a:cubicBezTo>
                <a:lnTo>
                  <a:pt x="488" y="104"/>
                </a:lnTo>
                <a:close/>
                <a:moveTo>
                  <a:pt x="467" y="103"/>
                </a:moveTo>
                <a:cubicBezTo>
                  <a:pt x="467" y="103"/>
                  <a:pt x="467" y="103"/>
                  <a:pt x="467" y="103"/>
                </a:cubicBezTo>
                <a:cubicBezTo>
                  <a:pt x="468" y="103"/>
                  <a:pt x="468" y="103"/>
                  <a:pt x="468" y="103"/>
                </a:cubicBezTo>
                <a:cubicBezTo>
                  <a:pt x="470" y="103"/>
                  <a:pt x="470" y="103"/>
                  <a:pt x="470" y="103"/>
                </a:cubicBezTo>
                <a:cubicBezTo>
                  <a:pt x="469" y="103"/>
                  <a:pt x="469" y="103"/>
                  <a:pt x="469" y="103"/>
                </a:cubicBezTo>
                <a:cubicBezTo>
                  <a:pt x="469" y="102"/>
                  <a:pt x="469" y="102"/>
                  <a:pt x="470" y="102"/>
                </a:cubicBezTo>
                <a:cubicBezTo>
                  <a:pt x="468" y="102"/>
                  <a:pt x="468" y="102"/>
                  <a:pt x="468" y="102"/>
                </a:cubicBezTo>
                <a:cubicBezTo>
                  <a:pt x="467" y="102"/>
                  <a:pt x="467" y="102"/>
                  <a:pt x="467" y="102"/>
                </a:cubicBezTo>
                <a:lnTo>
                  <a:pt x="467" y="103"/>
                </a:lnTo>
                <a:close/>
                <a:moveTo>
                  <a:pt x="486" y="106"/>
                </a:moveTo>
                <a:cubicBezTo>
                  <a:pt x="481" y="105"/>
                  <a:pt x="476" y="105"/>
                  <a:pt x="471" y="105"/>
                </a:cubicBezTo>
                <a:cubicBezTo>
                  <a:pt x="471" y="105"/>
                  <a:pt x="471" y="105"/>
                  <a:pt x="471" y="105"/>
                </a:cubicBezTo>
                <a:cubicBezTo>
                  <a:pt x="472" y="105"/>
                  <a:pt x="472" y="106"/>
                  <a:pt x="472" y="106"/>
                </a:cubicBezTo>
                <a:cubicBezTo>
                  <a:pt x="476" y="106"/>
                  <a:pt x="480" y="106"/>
                  <a:pt x="485" y="107"/>
                </a:cubicBezTo>
                <a:lnTo>
                  <a:pt x="486" y="106"/>
                </a:lnTo>
                <a:close/>
                <a:moveTo>
                  <a:pt x="471" y="105"/>
                </a:moveTo>
                <a:cubicBezTo>
                  <a:pt x="469" y="104"/>
                  <a:pt x="469" y="104"/>
                  <a:pt x="469" y="104"/>
                </a:cubicBezTo>
                <a:cubicBezTo>
                  <a:pt x="471" y="106"/>
                  <a:pt x="471" y="106"/>
                  <a:pt x="471" y="106"/>
                </a:cubicBezTo>
                <a:cubicBezTo>
                  <a:pt x="472" y="106"/>
                  <a:pt x="472" y="106"/>
                  <a:pt x="472" y="106"/>
                </a:cubicBezTo>
                <a:cubicBezTo>
                  <a:pt x="472" y="106"/>
                  <a:pt x="472" y="105"/>
                  <a:pt x="471" y="105"/>
                </a:cubicBezTo>
                <a:close/>
                <a:moveTo>
                  <a:pt x="484" y="108"/>
                </a:moveTo>
                <a:cubicBezTo>
                  <a:pt x="480" y="108"/>
                  <a:pt x="477" y="107"/>
                  <a:pt x="474" y="107"/>
                </a:cubicBezTo>
                <a:cubicBezTo>
                  <a:pt x="475" y="108"/>
                  <a:pt x="476" y="108"/>
                  <a:pt x="477" y="108"/>
                </a:cubicBezTo>
                <a:cubicBezTo>
                  <a:pt x="483" y="109"/>
                  <a:pt x="483" y="109"/>
                  <a:pt x="483" y="109"/>
                </a:cubicBezTo>
                <a:lnTo>
                  <a:pt x="484" y="108"/>
                </a:lnTo>
                <a:close/>
                <a:moveTo>
                  <a:pt x="472" y="107"/>
                </a:moveTo>
                <a:cubicBezTo>
                  <a:pt x="475" y="108"/>
                  <a:pt x="475" y="108"/>
                  <a:pt x="475" y="108"/>
                </a:cubicBezTo>
                <a:cubicBezTo>
                  <a:pt x="477" y="108"/>
                  <a:pt x="477" y="108"/>
                  <a:pt x="477" y="108"/>
                </a:cubicBezTo>
                <a:cubicBezTo>
                  <a:pt x="476" y="108"/>
                  <a:pt x="475" y="108"/>
                  <a:pt x="474" y="107"/>
                </a:cubicBezTo>
                <a:lnTo>
                  <a:pt x="472" y="107"/>
                </a:lnTo>
                <a:close/>
                <a:moveTo>
                  <a:pt x="482" y="110"/>
                </a:moveTo>
                <a:cubicBezTo>
                  <a:pt x="480" y="110"/>
                  <a:pt x="480" y="110"/>
                  <a:pt x="480" y="110"/>
                </a:cubicBezTo>
                <a:cubicBezTo>
                  <a:pt x="481" y="111"/>
                  <a:pt x="481" y="111"/>
                  <a:pt x="481" y="111"/>
                </a:cubicBezTo>
                <a:lnTo>
                  <a:pt x="482" y="110"/>
                </a:lnTo>
                <a:close/>
                <a:moveTo>
                  <a:pt x="480" y="110"/>
                </a:moveTo>
                <a:cubicBezTo>
                  <a:pt x="477" y="110"/>
                  <a:pt x="477" y="110"/>
                  <a:pt x="477" y="110"/>
                </a:cubicBezTo>
                <a:cubicBezTo>
                  <a:pt x="481" y="111"/>
                  <a:pt x="481" y="111"/>
                  <a:pt x="481" y="111"/>
                </a:cubicBezTo>
                <a:cubicBezTo>
                  <a:pt x="481" y="111"/>
                  <a:pt x="481" y="111"/>
                  <a:pt x="481" y="111"/>
                </a:cubicBezTo>
                <a:lnTo>
                  <a:pt x="480" y="110"/>
                </a:lnTo>
                <a:close/>
                <a:moveTo>
                  <a:pt x="494" y="97"/>
                </a:moveTo>
                <a:cubicBezTo>
                  <a:pt x="491" y="97"/>
                  <a:pt x="488" y="97"/>
                  <a:pt x="486" y="96"/>
                </a:cubicBezTo>
                <a:cubicBezTo>
                  <a:pt x="484" y="96"/>
                  <a:pt x="482" y="97"/>
                  <a:pt x="481" y="97"/>
                </a:cubicBezTo>
                <a:cubicBezTo>
                  <a:pt x="485" y="97"/>
                  <a:pt x="489" y="98"/>
                  <a:pt x="493" y="98"/>
                </a:cubicBezTo>
                <a:lnTo>
                  <a:pt x="494" y="97"/>
                </a:lnTo>
                <a:close/>
                <a:moveTo>
                  <a:pt x="483" y="96"/>
                </a:moveTo>
                <a:cubicBezTo>
                  <a:pt x="477" y="97"/>
                  <a:pt x="477" y="97"/>
                  <a:pt x="477" y="97"/>
                </a:cubicBezTo>
                <a:cubicBezTo>
                  <a:pt x="481" y="97"/>
                  <a:pt x="481" y="97"/>
                  <a:pt x="481" y="97"/>
                </a:cubicBezTo>
                <a:cubicBezTo>
                  <a:pt x="482" y="97"/>
                  <a:pt x="484" y="96"/>
                  <a:pt x="486" y="96"/>
                </a:cubicBezTo>
                <a:lnTo>
                  <a:pt x="483" y="96"/>
                </a:lnTo>
                <a:close/>
                <a:moveTo>
                  <a:pt x="492" y="100"/>
                </a:moveTo>
                <a:cubicBezTo>
                  <a:pt x="487" y="99"/>
                  <a:pt x="482" y="98"/>
                  <a:pt x="477" y="98"/>
                </a:cubicBezTo>
                <a:cubicBezTo>
                  <a:pt x="476" y="98"/>
                  <a:pt x="475" y="98"/>
                  <a:pt x="474" y="99"/>
                </a:cubicBezTo>
                <a:cubicBezTo>
                  <a:pt x="480" y="99"/>
                  <a:pt x="485" y="100"/>
                  <a:pt x="491" y="101"/>
                </a:cubicBezTo>
                <a:lnTo>
                  <a:pt x="492" y="100"/>
                </a:lnTo>
                <a:close/>
                <a:moveTo>
                  <a:pt x="475" y="98"/>
                </a:moveTo>
                <a:cubicBezTo>
                  <a:pt x="472" y="99"/>
                  <a:pt x="472" y="99"/>
                  <a:pt x="472" y="99"/>
                </a:cubicBezTo>
                <a:cubicBezTo>
                  <a:pt x="474" y="99"/>
                  <a:pt x="474" y="99"/>
                  <a:pt x="474" y="99"/>
                </a:cubicBezTo>
                <a:cubicBezTo>
                  <a:pt x="475" y="98"/>
                  <a:pt x="476" y="98"/>
                  <a:pt x="477" y="98"/>
                </a:cubicBezTo>
                <a:lnTo>
                  <a:pt x="475" y="98"/>
                </a:lnTo>
                <a:close/>
                <a:moveTo>
                  <a:pt x="490" y="102"/>
                </a:moveTo>
                <a:cubicBezTo>
                  <a:pt x="484" y="101"/>
                  <a:pt x="478" y="100"/>
                  <a:pt x="472" y="100"/>
                </a:cubicBezTo>
                <a:cubicBezTo>
                  <a:pt x="472" y="100"/>
                  <a:pt x="471" y="101"/>
                  <a:pt x="471" y="101"/>
                </a:cubicBezTo>
                <a:cubicBezTo>
                  <a:pt x="477" y="101"/>
                  <a:pt x="483" y="102"/>
                  <a:pt x="489" y="103"/>
                </a:cubicBezTo>
                <a:lnTo>
                  <a:pt x="490" y="102"/>
                </a:lnTo>
                <a:close/>
                <a:moveTo>
                  <a:pt x="471" y="100"/>
                </a:moveTo>
                <a:cubicBezTo>
                  <a:pt x="469" y="101"/>
                  <a:pt x="469" y="101"/>
                  <a:pt x="469" y="101"/>
                </a:cubicBezTo>
                <a:cubicBezTo>
                  <a:pt x="471" y="101"/>
                  <a:pt x="471" y="101"/>
                  <a:pt x="471" y="101"/>
                </a:cubicBezTo>
                <a:cubicBezTo>
                  <a:pt x="471" y="101"/>
                  <a:pt x="472" y="100"/>
                  <a:pt x="472" y="100"/>
                </a:cubicBezTo>
                <a:lnTo>
                  <a:pt x="471" y="100"/>
                </a:lnTo>
                <a:close/>
                <a:moveTo>
                  <a:pt x="444" y="143"/>
                </a:moveTo>
                <a:cubicBezTo>
                  <a:pt x="444" y="139"/>
                  <a:pt x="444" y="136"/>
                  <a:pt x="444" y="132"/>
                </a:cubicBezTo>
                <a:cubicBezTo>
                  <a:pt x="444" y="130"/>
                  <a:pt x="444" y="130"/>
                  <a:pt x="444" y="130"/>
                </a:cubicBezTo>
                <a:cubicBezTo>
                  <a:pt x="444" y="125"/>
                  <a:pt x="444" y="125"/>
                  <a:pt x="444" y="125"/>
                </a:cubicBezTo>
                <a:cubicBezTo>
                  <a:pt x="444" y="128"/>
                  <a:pt x="444" y="128"/>
                  <a:pt x="444" y="128"/>
                </a:cubicBez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5" y="123"/>
                  <a:pt x="445" y="123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1"/>
                  <a:pt x="445" y="121"/>
                  <a:pt x="445" y="121"/>
                </a:cubicBezTo>
                <a:cubicBezTo>
                  <a:pt x="446" y="121"/>
                  <a:pt x="446" y="120"/>
                  <a:pt x="446" y="119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7" y="116"/>
                  <a:pt x="447" y="116"/>
                  <a:pt x="447" y="116"/>
                </a:cubicBezTo>
                <a:cubicBezTo>
                  <a:pt x="447" y="118"/>
                  <a:pt x="447" y="118"/>
                  <a:pt x="447" y="118"/>
                </a:cubicBezTo>
                <a:cubicBezTo>
                  <a:pt x="447" y="117"/>
                  <a:pt x="448" y="117"/>
                  <a:pt x="448" y="116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3" y="119"/>
                  <a:pt x="442" y="130"/>
                  <a:pt x="443" y="143"/>
                </a:cubicBezTo>
                <a:cubicBezTo>
                  <a:pt x="443" y="145"/>
                  <a:pt x="443" y="148"/>
                  <a:pt x="444" y="150"/>
                </a:cubicBezTo>
                <a:cubicBezTo>
                  <a:pt x="445" y="149"/>
                  <a:pt x="445" y="149"/>
                  <a:pt x="445" y="149"/>
                </a:cubicBezTo>
                <a:cubicBezTo>
                  <a:pt x="445" y="147"/>
                  <a:pt x="444" y="145"/>
                  <a:pt x="444" y="143"/>
                </a:cubicBezTo>
                <a:close/>
                <a:moveTo>
                  <a:pt x="449" y="114"/>
                </a:moveTo>
                <a:cubicBezTo>
                  <a:pt x="449" y="116"/>
                  <a:pt x="449" y="116"/>
                  <a:pt x="449" y="116"/>
                </a:cubicBezTo>
                <a:cubicBezTo>
                  <a:pt x="449" y="116"/>
                  <a:pt x="450" y="117"/>
                  <a:pt x="450" y="117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2" y="118"/>
                  <a:pt x="452" y="118"/>
                  <a:pt x="452" y="118"/>
                </a:cubicBezTo>
                <a:cubicBezTo>
                  <a:pt x="452" y="118"/>
                  <a:pt x="453" y="119"/>
                  <a:pt x="453" y="120"/>
                </a:cubicBezTo>
                <a:cubicBezTo>
                  <a:pt x="453" y="118"/>
                  <a:pt x="453" y="118"/>
                  <a:pt x="453" y="118"/>
                </a:cubicBezTo>
                <a:cubicBezTo>
                  <a:pt x="454" y="120"/>
                  <a:pt x="454" y="120"/>
                  <a:pt x="454" y="120"/>
                </a:cubicBezTo>
                <a:cubicBezTo>
                  <a:pt x="455" y="122"/>
                  <a:pt x="455" y="122"/>
                  <a:pt x="455" y="122"/>
                </a:cubicBezTo>
                <a:cubicBezTo>
                  <a:pt x="455" y="123"/>
                  <a:pt x="456" y="124"/>
                  <a:pt x="456" y="125"/>
                </a:cubicBezTo>
                <a:cubicBezTo>
                  <a:pt x="456" y="122"/>
                  <a:pt x="456" y="122"/>
                  <a:pt x="456" y="122"/>
                </a:cubicBezTo>
                <a:cubicBezTo>
                  <a:pt x="458" y="126"/>
                  <a:pt x="458" y="126"/>
                  <a:pt x="458" y="126"/>
                </a:cubicBezTo>
                <a:cubicBezTo>
                  <a:pt x="458" y="129"/>
                  <a:pt x="458" y="129"/>
                  <a:pt x="458" y="129"/>
                </a:cubicBezTo>
                <a:cubicBezTo>
                  <a:pt x="458" y="131"/>
                  <a:pt x="459" y="132"/>
                  <a:pt x="459" y="134"/>
                </a:cubicBezTo>
                <a:cubicBezTo>
                  <a:pt x="460" y="133"/>
                  <a:pt x="460" y="133"/>
                  <a:pt x="460" y="133"/>
                </a:cubicBezTo>
                <a:cubicBezTo>
                  <a:pt x="458" y="123"/>
                  <a:pt x="454" y="116"/>
                  <a:pt x="449" y="114"/>
                </a:cubicBezTo>
                <a:close/>
                <a:moveTo>
                  <a:pt x="448" y="116"/>
                </a:moveTo>
                <a:cubicBezTo>
                  <a:pt x="450" y="125"/>
                  <a:pt x="451" y="133"/>
                  <a:pt x="452" y="142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452" y="133"/>
                  <a:pt x="451" y="124"/>
                  <a:pt x="449" y="116"/>
                </a:cubicBezTo>
                <a:cubicBezTo>
                  <a:pt x="449" y="116"/>
                  <a:pt x="449" y="116"/>
                  <a:pt x="448" y="116"/>
                </a:cubicBezTo>
                <a:cubicBezTo>
                  <a:pt x="448" y="116"/>
                  <a:pt x="448" y="116"/>
                  <a:pt x="448" y="116"/>
                </a:cubicBezTo>
                <a:close/>
                <a:moveTo>
                  <a:pt x="448" y="114"/>
                </a:moveTo>
                <a:cubicBezTo>
                  <a:pt x="448" y="114"/>
                  <a:pt x="448" y="114"/>
                  <a:pt x="448" y="114"/>
                </a:cubicBezTo>
                <a:cubicBezTo>
                  <a:pt x="449" y="114"/>
                  <a:pt x="449" y="114"/>
                  <a:pt x="449" y="114"/>
                </a:cubicBezTo>
                <a:cubicBezTo>
                  <a:pt x="448" y="110"/>
                  <a:pt x="447" y="106"/>
                  <a:pt x="446" y="102"/>
                </a:cubicBezTo>
                <a:cubicBezTo>
                  <a:pt x="444" y="101"/>
                  <a:pt x="444" y="101"/>
                  <a:pt x="444" y="101"/>
                </a:cubicBezTo>
                <a:cubicBezTo>
                  <a:pt x="445" y="105"/>
                  <a:pt x="447" y="110"/>
                  <a:pt x="448" y="114"/>
                </a:cubicBezTo>
                <a:cubicBezTo>
                  <a:pt x="448" y="114"/>
                  <a:pt x="448" y="114"/>
                  <a:pt x="448" y="114"/>
                </a:cubicBezTo>
                <a:close/>
                <a:moveTo>
                  <a:pt x="448" y="116"/>
                </a:moveTo>
                <a:cubicBezTo>
                  <a:pt x="449" y="116"/>
                  <a:pt x="449" y="116"/>
                  <a:pt x="449" y="116"/>
                </a:cubicBezTo>
                <a:cubicBezTo>
                  <a:pt x="449" y="114"/>
                  <a:pt x="449" y="114"/>
                  <a:pt x="449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6"/>
                  <a:pt x="448" y="116"/>
                  <a:pt x="448" y="116"/>
                </a:cubicBezTo>
                <a:cubicBezTo>
                  <a:pt x="448" y="116"/>
                  <a:pt x="448" y="116"/>
                  <a:pt x="448" y="116"/>
                </a:cubicBezTo>
                <a:close/>
                <a:moveTo>
                  <a:pt x="454" y="139"/>
                </a:moveTo>
                <a:cubicBezTo>
                  <a:pt x="454" y="132"/>
                  <a:pt x="453" y="125"/>
                  <a:pt x="452" y="118"/>
                </a:cubicBezTo>
                <a:cubicBezTo>
                  <a:pt x="451" y="118"/>
                  <a:pt x="451" y="117"/>
                  <a:pt x="451" y="117"/>
                </a:cubicBezTo>
                <a:cubicBezTo>
                  <a:pt x="450" y="117"/>
                  <a:pt x="450" y="117"/>
                  <a:pt x="450" y="117"/>
                </a:cubicBezTo>
                <a:cubicBezTo>
                  <a:pt x="452" y="125"/>
                  <a:pt x="453" y="132"/>
                  <a:pt x="454" y="140"/>
                </a:cubicBezTo>
                <a:lnTo>
                  <a:pt x="454" y="139"/>
                </a:lnTo>
                <a:close/>
                <a:moveTo>
                  <a:pt x="452" y="118"/>
                </a:moveTo>
                <a:cubicBezTo>
                  <a:pt x="451" y="117"/>
                  <a:pt x="451" y="117"/>
                  <a:pt x="451" y="117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50" y="117"/>
                  <a:pt x="450" y="117"/>
                  <a:pt x="450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8"/>
                  <a:pt x="452" y="118"/>
                </a:cubicBezTo>
                <a:close/>
                <a:moveTo>
                  <a:pt x="457" y="137"/>
                </a:moveTo>
                <a:cubicBezTo>
                  <a:pt x="456" y="132"/>
                  <a:pt x="455" y="127"/>
                  <a:pt x="455" y="122"/>
                </a:cubicBezTo>
                <a:cubicBezTo>
                  <a:pt x="454" y="121"/>
                  <a:pt x="454" y="120"/>
                  <a:pt x="453" y="120"/>
                </a:cubicBezTo>
                <a:cubicBezTo>
                  <a:pt x="454" y="126"/>
                  <a:pt x="455" y="132"/>
                  <a:pt x="456" y="138"/>
                </a:cubicBezTo>
                <a:lnTo>
                  <a:pt x="457" y="137"/>
                </a:lnTo>
                <a:close/>
                <a:moveTo>
                  <a:pt x="454" y="120"/>
                </a:moveTo>
                <a:cubicBezTo>
                  <a:pt x="453" y="118"/>
                  <a:pt x="453" y="118"/>
                  <a:pt x="453" y="118"/>
                </a:cubicBezTo>
                <a:cubicBezTo>
                  <a:pt x="453" y="120"/>
                  <a:pt x="453" y="120"/>
                  <a:pt x="453" y="120"/>
                </a:cubicBezTo>
                <a:cubicBezTo>
                  <a:pt x="454" y="120"/>
                  <a:pt x="454" y="121"/>
                  <a:pt x="455" y="122"/>
                </a:cubicBezTo>
                <a:lnTo>
                  <a:pt x="454" y="120"/>
                </a:lnTo>
                <a:close/>
                <a:moveTo>
                  <a:pt x="459" y="134"/>
                </a:moveTo>
                <a:cubicBezTo>
                  <a:pt x="458" y="129"/>
                  <a:pt x="458" y="129"/>
                  <a:pt x="458" y="129"/>
                </a:cubicBezTo>
                <a:cubicBezTo>
                  <a:pt x="458" y="128"/>
                  <a:pt x="457" y="126"/>
                  <a:pt x="456" y="125"/>
                </a:cubicBezTo>
                <a:cubicBezTo>
                  <a:pt x="457" y="128"/>
                  <a:pt x="457" y="132"/>
                  <a:pt x="458" y="135"/>
                </a:cubicBezTo>
                <a:lnTo>
                  <a:pt x="459" y="134"/>
                </a:lnTo>
                <a:close/>
                <a:moveTo>
                  <a:pt x="458" y="126"/>
                </a:moveTo>
                <a:cubicBezTo>
                  <a:pt x="456" y="122"/>
                  <a:pt x="456" y="122"/>
                  <a:pt x="456" y="122"/>
                </a:cubicBezTo>
                <a:cubicBezTo>
                  <a:pt x="456" y="125"/>
                  <a:pt x="456" y="125"/>
                  <a:pt x="456" y="125"/>
                </a:cubicBezTo>
                <a:cubicBezTo>
                  <a:pt x="457" y="126"/>
                  <a:pt x="458" y="128"/>
                  <a:pt x="458" y="129"/>
                </a:cubicBezTo>
                <a:lnTo>
                  <a:pt x="458" y="126"/>
                </a:lnTo>
                <a:close/>
                <a:moveTo>
                  <a:pt x="446" y="147"/>
                </a:moveTo>
                <a:cubicBezTo>
                  <a:pt x="446" y="141"/>
                  <a:pt x="445" y="134"/>
                  <a:pt x="444" y="128"/>
                </a:cubicBezTo>
                <a:cubicBezTo>
                  <a:pt x="444" y="129"/>
                  <a:pt x="444" y="131"/>
                  <a:pt x="444" y="132"/>
                </a:cubicBezTo>
                <a:cubicBezTo>
                  <a:pt x="445" y="138"/>
                  <a:pt x="445" y="143"/>
                  <a:pt x="445" y="148"/>
                </a:cubicBezTo>
                <a:lnTo>
                  <a:pt x="446" y="147"/>
                </a:lnTo>
                <a:close/>
                <a:moveTo>
                  <a:pt x="444" y="125"/>
                </a:moveTo>
                <a:cubicBezTo>
                  <a:pt x="444" y="130"/>
                  <a:pt x="444" y="130"/>
                  <a:pt x="444" y="130"/>
                </a:cubicBezTo>
                <a:cubicBezTo>
                  <a:pt x="444" y="132"/>
                  <a:pt x="444" y="132"/>
                  <a:pt x="444" y="132"/>
                </a:cubicBezTo>
                <a:cubicBezTo>
                  <a:pt x="444" y="131"/>
                  <a:pt x="444" y="129"/>
                  <a:pt x="444" y="128"/>
                </a:cubicBezTo>
                <a:lnTo>
                  <a:pt x="444" y="125"/>
                </a:lnTo>
                <a:close/>
                <a:moveTo>
                  <a:pt x="448" y="145"/>
                </a:moveTo>
                <a:cubicBezTo>
                  <a:pt x="448" y="137"/>
                  <a:pt x="447" y="129"/>
                  <a:pt x="445" y="121"/>
                </a:cubicBezTo>
                <a:cubicBezTo>
                  <a:pt x="445" y="122"/>
                  <a:pt x="445" y="123"/>
                  <a:pt x="445" y="124"/>
                </a:cubicBezTo>
                <a:cubicBezTo>
                  <a:pt x="446" y="131"/>
                  <a:pt x="447" y="139"/>
                  <a:pt x="447" y="146"/>
                </a:cubicBezTo>
                <a:lnTo>
                  <a:pt x="448" y="145"/>
                </a:lnTo>
                <a:close/>
                <a:moveTo>
                  <a:pt x="445" y="120"/>
                </a:moveTo>
                <a:cubicBezTo>
                  <a:pt x="445" y="123"/>
                  <a:pt x="445" y="123"/>
                  <a:pt x="445" y="123"/>
                </a:cubicBezTo>
                <a:cubicBezTo>
                  <a:pt x="445" y="124"/>
                  <a:pt x="445" y="124"/>
                  <a:pt x="445" y="124"/>
                </a:cubicBezTo>
                <a:cubicBezTo>
                  <a:pt x="445" y="123"/>
                  <a:pt x="445" y="122"/>
                  <a:pt x="445" y="121"/>
                </a:cubicBezTo>
                <a:lnTo>
                  <a:pt x="445" y="120"/>
                </a:lnTo>
                <a:close/>
                <a:moveTo>
                  <a:pt x="450" y="143"/>
                </a:moveTo>
                <a:cubicBezTo>
                  <a:pt x="450" y="135"/>
                  <a:pt x="449" y="126"/>
                  <a:pt x="447" y="118"/>
                </a:cubicBezTo>
                <a:cubicBezTo>
                  <a:pt x="447" y="118"/>
                  <a:pt x="446" y="119"/>
                  <a:pt x="446" y="119"/>
                </a:cubicBezTo>
                <a:cubicBezTo>
                  <a:pt x="448" y="128"/>
                  <a:pt x="449" y="136"/>
                  <a:pt x="449" y="144"/>
                </a:cubicBezTo>
                <a:lnTo>
                  <a:pt x="450" y="143"/>
                </a:lnTo>
                <a:close/>
                <a:moveTo>
                  <a:pt x="447" y="116"/>
                </a:moveTo>
                <a:cubicBezTo>
                  <a:pt x="446" y="118"/>
                  <a:pt x="446" y="118"/>
                  <a:pt x="446" y="118"/>
                </a:cubicBezTo>
                <a:cubicBezTo>
                  <a:pt x="446" y="119"/>
                  <a:pt x="446" y="119"/>
                  <a:pt x="446" y="119"/>
                </a:cubicBezTo>
                <a:cubicBezTo>
                  <a:pt x="446" y="119"/>
                  <a:pt x="447" y="118"/>
                  <a:pt x="447" y="118"/>
                </a:cubicBezTo>
                <a:lnTo>
                  <a:pt x="447" y="116"/>
                </a:lnTo>
                <a:close/>
                <a:moveTo>
                  <a:pt x="445" y="98"/>
                </a:moveTo>
                <a:cubicBezTo>
                  <a:pt x="446" y="102"/>
                  <a:pt x="446" y="102"/>
                  <a:pt x="446" y="102"/>
                </a:cubicBezTo>
                <a:cubicBezTo>
                  <a:pt x="454" y="108"/>
                  <a:pt x="462" y="115"/>
                  <a:pt x="470" y="122"/>
                </a:cubicBezTo>
                <a:cubicBezTo>
                  <a:pt x="473" y="119"/>
                  <a:pt x="473" y="119"/>
                  <a:pt x="473" y="119"/>
                </a:cubicBezTo>
                <a:cubicBezTo>
                  <a:pt x="467" y="113"/>
                  <a:pt x="461" y="108"/>
                  <a:pt x="454" y="103"/>
                </a:cubicBezTo>
                <a:cubicBezTo>
                  <a:pt x="451" y="103"/>
                  <a:pt x="451" y="103"/>
                  <a:pt x="451" y="103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53" y="102"/>
                  <a:pt x="453" y="102"/>
                  <a:pt x="453" y="102"/>
                </a:cubicBezTo>
                <a:cubicBezTo>
                  <a:pt x="446" y="97"/>
                  <a:pt x="440" y="92"/>
                  <a:pt x="433" y="88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5" y="94"/>
                  <a:pt x="440" y="97"/>
                  <a:pt x="444" y="101"/>
                </a:cubicBezTo>
                <a:cubicBezTo>
                  <a:pt x="443" y="97"/>
                  <a:pt x="443" y="97"/>
                  <a:pt x="443" y="97"/>
                </a:cubicBezTo>
                <a:lnTo>
                  <a:pt x="445" y="98"/>
                </a:lnTo>
                <a:close/>
                <a:moveTo>
                  <a:pt x="451" y="103"/>
                </a:moveTo>
                <a:cubicBezTo>
                  <a:pt x="454" y="103"/>
                  <a:pt x="454" y="103"/>
                  <a:pt x="454" y="103"/>
                </a:cubicBezTo>
                <a:cubicBezTo>
                  <a:pt x="453" y="102"/>
                  <a:pt x="453" y="102"/>
                  <a:pt x="453" y="102"/>
                </a:cubicBezTo>
                <a:cubicBezTo>
                  <a:pt x="449" y="102"/>
                  <a:pt x="449" y="102"/>
                  <a:pt x="449" y="102"/>
                </a:cubicBezTo>
                <a:lnTo>
                  <a:pt x="451" y="103"/>
                </a:lnTo>
                <a:close/>
                <a:moveTo>
                  <a:pt x="445" y="98"/>
                </a:moveTo>
                <a:cubicBezTo>
                  <a:pt x="443" y="97"/>
                  <a:pt x="443" y="97"/>
                  <a:pt x="443" y="97"/>
                </a:cubicBezTo>
                <a:cubicBezTo>
                  <a:pt x="444" y="101"/>
                  <a:pt x="444" y="101"/>
                  <a:pt x="444" y="101"/>
                </a:cubicBezTo>
                <a:cubicBezTo>
                  <a:pt x="446" y="102"/>
                  <a:pt x="446" y="102"/>
                  <a:pt x="446" y="102"/>
                </a:cubicBezTo>
                <a:lnTo>
                  <a:pt x="445" y="98"/>
                </a:lnTo>
                <a:close/>
                <a:moveTo>
                  <a:pt x="498" y="97"/>
                </a:moveTo>
                <a:cubicBezTo>
                  <a:pt x="502" y="98"/>
                  <a:pt x="506" y="99"/>
                  <a:pt x="511" y="101"/>
                </a:cubicBezTo>
                <a:cubicBezTo>
                  <a:pt x="515" y="101"/>
                  <a:pt x="515" y="101"/>
                  <a:pt x="515" y="101"/>
                </a:cubicBezTo>
                <a:cubicBezTo>
                  <a:pt x="518" y="103"/>
                  <a:pt x="521" y="104"/>
                  <a:pt x="524" y="105"/>
                </a:cubicBezTo>
                <a:cubicBezTo>
                  <a:pt x="518" y="103"/>
                  <a:pt x="518" y="103"/>
                  <a:pt x="518" y="103"/>
                </a:cubicBezTo>
                <a:cubicBezTo>
                  <a:pt x="520" y="104"/>
                  <a:pt x="522" y="105"/>
                  <a:pt x="524" y="106"/>
                </a:cubicBezTo>
                <a:cubicBezTo>
                  <a:pt x="526" y="107"/>
                  <a:pt x="526" y="107"/>
                  <a:pt x="526" y="107"/>
                </a:cubicBezTo>
                <a:cubicBezTo>
                  <a:pt x="531" y="109"/>
                  <a:pt x="531" y="109"/>
                  <a:pt x="531" y="109"/>
                </a:cubicBezTo>
                <a:cubicBezTo>
                  <a:pt x="528" y="108"/>
                  <a:pt x="528" y="108"/>
                  <a:pt x="528" y="108"/>
                </a:cubicBezTo>
                <a:cubicBezTo>
                  <a:pt x="529" y="109"/>
                  <a:pt x="530" y="110"/>
                  <a:pt x="531" y="111"/>
                </a:cubicBezTo>
                <a:cubicBezTo>
                  <a:pt x="532" y="111"/>
                  <a:pt x="532" y="111"/>
                  <a:pt x="532" y="111"/>
                </a:cubicBezTo>
                <a:cubicBezTo>
                  <a:pt x="535" y="113"/>
                  <a:pt x="535" y="113"/>
                  <a:pt x="535" y="113"/>
                </a:cubicBezTo>
                <a:cubicBezTo>
                  <a:pt x="533" y="113"/>
                  <a:pt x="533" y="113"/>
                  <a:pt x="533" y="113"/>
                </a:cubicBezTo>
                <a:cubicBezTo>
                  <a:pt x="534" y="113"/>
                  <a:pt x="535" y="114"/>
                  <a:pt x="535" y="115"/>
                </a:cubicBezTo>
                <a:cubicBezTo>
                  <a:pt x="536" y="115"/>
                  <a:pt x="536" y="115"/>
                  <a:pt x="536" y="115"/>
                </a:cubicBezTo>
                <a:cubicBezTo>
                  <a:pt x="536" y="116"/>
                  <a:pt x="536" y="116"/>
                  <a:pt x="536" y="116"/>
                </a:cubicBezTo>
                <a:cubicBezTo>
                  <a:pt x="535" y="116"/>
                  <a:pt x="535" y="116"/>
                  <a:pt x="535" y="116"/>
                </a:cubicBezTo>
                <a:cubicBezTo>
                  <a:pt x="534" y="116"/>
                  <a:pt x="534" y="116"/>
                  <a:pt x="533" y="117"/>
                </a:cubicBezTo>
                <a:cubicBezTo>
                  <a:pt x="535" y="117"/>
                  <a:pt x="535" y="117"/>
                  <a:pt x="535" y="117"/>
                </a:cubicBezTo>
                <a:cubicBezTo>
                  <a:pt x="532" y="117"/>
                  <a:pt x="532" y="117"/>
                  <a:pt x="532" y="117"/>
                </a:cubicBezTo>
                <a:cubicBezTo>
                  <a:pt x="530" y="117"/>
                  <a:pt x="530" y="117"/>
                  <a:pt x="530" y="117"/>
                </a:cubicBezTo>
                <a:cubicBezTo>
                  <a:pt x="529" y="117"/>
                  <a:pt x="528" y="117"/>
                  <a:pt x="527" y="117"/>
                </a:cubicBezTo>
                <a:cubicBezTo>
                  <a:pt x="530" y="118"/>
                  <a:pt x="530" y="118"/>
                  <a:pt x="530" y="118"/>
                </a:cubicBezTo>
                <a:cubicBezTo>
                  <a:pt x="525" y="118"/>
                  <a:pt x="525" y="118"/>
                  <a:pt x="525" y="118"/>
                </a:cubicBezTo>
                <a:cubicBezTo>
                  <a:pt x="523" y="117"/>
                  <a:pt x="523" y="117"/>
                  <a:pt x="523" y="117"/>
                </a:cubicBezTo>
                <a:cubicBezTo>
                  <a:pt x="521" y="117"/>
                  <a:pt x="519" y="117"/>
                  <a:pt x="517" y="117"/>
                </a:cubicBezTo>
                <a:cubicBezTo>
                  <a:pt x="520" y="118"/>
                  <a:pt x="520" y="118"/>
                  <a:pt x="520" y="118"/>
                </a:cubicBezTo>
                <a:cubicBezTo>
                  <a:pt x="514" y="117"/>
                  <a:pt x="514" y="117"/>
                  <a:pt x="514" y="117"/>
                </a:cubicBezTo>
                <a:cubicBezTo>
                  <a:pt x="510" y="116"/>
                  <a:pt x="510" y="116"/>
                  <a:pt x="510" y="116"/>
                </a:cubicBezTo>
                <a:cubicBezTo>
                  <a:pt x="505" y="116"/>
                  <a:pt x="501" y="115"/>
                  <a:pt x="497" y="115"/>
                </a:cubicBezTo>
                <a:cubicBezTo>
                  <a:pt x="493" y="114"/>
                  <a:pt x="489" y="113"/>
                  <a:pt x="485" y="112"/>
                </a:cubicBezTo>
                <a:cubicBezTo>
                  <a:pt x="482" y="111"/>
                  <a:pt x="482" y="111"/>
                  <a:pt x="482" y="111"/>
                </a:cubicBezTo>
                <a:cubicBezTo>
                  <a:pt x="481" y="111"/>
                  <a:pt x="481" y="111"/>
                  <a:pt x="481" y="111"/>
                </a:cubicBezTo>
                <a:cubicBezTo>
                  <a:pt x="480" y="112"/>
                  <a:pt x="480" y="112"/>
                  <a:pt x="480" y="112"/>
                </a:cubicBezTo>
                <a:cubicBezTo>
                  <a:pt x="485" y="113"/>
                  <a:pt x="490" y="115"/>
                  <a:pt x="497" y="116"/>
                </a:cubicBezTo>
                <a:cubicBezTo>
                  <a:pt x="503" y="117"/>
                  <a:pt x="512" y="118"/>
                  <a:pt x="520" y="119"/>
                </a:cubicBezTo>
                <a:cubicBezTo>
                  <a:pt x="527" y="119"/>
                  <a:pt x="534" y="119"/>
                  <a:pt x="537" y="117"/>
                </a:cubicBezTo>
                <a:cubicBezTo>
                  <a:pt x="538" y="116"/>
                  <a:pt x="538" y="116"/>
                  <a:pt x="538" y="116"/>
                </a:cubicBezTo>
                <a:cubicBezTo>
                  <a:pt x="538" y="116"/>
                  <a:pt x="538" y="116"/>
                  <a:pt x="538" y="116"/>
                </a:cubicBezTo>
                <a:cubicBezTo>
                  <a:pt x="535" y="112"/>
                  <a:pt x="529" y="107"/>
                  <a:pt x="522" y="103"/>
                </a:cubicBezTo>
                <a:cubicBezTo>
                  <a:pt x="514" y="100"/>
                  <a:pt x="505" y="97"/>
                  <a:pt x="498" y="95"/>
                </a:cubicBezTo>
                <a:cubicBezTo>
                  <a:pt x="496" y="95"/>
                  <a:pt x="496" y="95"/>
                  <a:pt x="496" y="95"/>
                </a:cubicBezTo>
                <a:cubicBezTo>
                  <a:pt x="494" y="97"/>
                  <a:pt x="494" y="97"/>
                  <a:pt x="494" y="97"/>
                </a:cubicBezTo>
                <a:cubicBezTo>
                  <a:pt x="495" y="97"/>
                  <a:pt x="496" y="97"/>
                  <a:pt x="498" y="97"/>
                </a:cubicBezTo>
                <a:close/>
                <a:moveTo>
                  <a:pt x="487" y="105"/>
                </a:moveTo>
                <a:cubicBezTo>
                  <a:pt x="503" y="107"/>
                  <a:pt x="519" y="111"/>
                  <a:pt x="535" y="116"/>
                </a:cubicBezTo>
                <a:cubicBezTo>
                  <a:pt x="535" y="116"/>
                  <a:pt x="535" y="116"/>
                  <a:pt x="536" y="116"/>
                </a:cubicBezTo>
                <a:cubicBezTo>
                  <a:pt x="536" y="115"/>
                  <a:pt x="535" y="115"/>
                  <a:pt x="535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19" y="109"/>
                  <a:pt x="503" y="106"/>
                  <a:pt x="488" y="104"/>
                </a:cubicBezTo>
                <a:lnTo>
                  <a:pt x="487" y="105"/>
                </a:lnTo>
                <a:close/>
                <a:moveTo>
                  <a:pt x="536" y="116"/>
                </a:moveTo>
                <a:cubicBezTo>
                  <a:pt x="535" y="116"/>
                  <a:pt x="535" y="116"/>
                  <a:pt x="535" y="116"/>
                </a:cubicBezTo>
                <a:cubicBezTo>
                  <a:pt x="536" y="116"/>
                  <a:pt x="536" y="116"/>
                  <a:pt x="536" y="116"/>
                </a:cubicBezTo>
                <a:cubicBezTo>
                  <a:pt x="536" y="115"/>
                  <a:pt x="536" y="115"/>
                  <a:pt x="536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35" y="115"/>
                  <a:pt x="536" y="115"/>
                  <a:pt x="536" y="116"/>
                </a:cubicBezTo>
                <a:close/>
                <a:moveTo>
                  <a:pt x="485" y="107"/>
                </a:moveTo>
                <a:cubicBezTo>
                  <a:pt x="500" y="109"/>
                  <a:pt x="515" y="112"/>
                  <a:pt x="530" y="117"/>
                </a:cubicBezTo>
                <a:cubicBezTo>
                  <a:pt x="531" y="117"/>
                  <a:pt x="532" y="117"/>
                  <a:pt x="533" y="117"/>
                </a:cubicBezTo>
                <a:cubicBezTo>
                  <a:pt x="517" y="111"/>
                  <a:pt x="501" y="108"/>
                  <a:pt x="486" y="106"/>
                </a:cubicBezTo>
                <a:lnTo>
                  <a:pt x="485" y="107"/>
                </a:lnTo>
                <a:close/>
                <a:moveTo>
                  <a:pt x="532" y="117"/>
                </a:moveTo>
                <a:cubicBezTo>
                  <a:pt x="535" y="117"/>
                  <a:pt x="535" y="117"/>
                  <a:pt x="535" y="117"/>
                </a:cubicBezTo>
                <a:cubicBezTo>
                  <a:pt x="533" y="117"/>
                  <a:pt x="533" y="117"/>
                  <a:pt x="533" y="117"/>
                </a:cubicBezTo>
                <a:cubicBezTo>
                  <a:pt x="532" y="117"/>
                  <a:pt x="531" y="117"/>
                  <a:pt x="530" y="117"/>
                </a:cubicBezTo>
                <a:lnTo>
                  <a:pt x="532" y="117"/>
                </a:lnTo>
                <a:close/>
                <a:moveTo>
                  <a:pt x="483" y="109"/>
                </a:moveTo>
                <a:cubicBezTo>
                  <a:pt x="496" y="111"/>
                  <a:pt x="509" y="113"/>
                  <a:pt x="523" y="117"/>
                </a:cubicBezTo>
                <a:cubicBezTo>
                  <a:pt x="524" y="117"/>
                  <a:pt x="525" y="117"/>
                  <a:pt x="527" y="117"/>
                </a:cubicBezTo>
                <a:cubicBezTo>
                  <a:pt x="512" y="113"/>
                  <a:pt x="498" y="110"/>
                  <a:pt x="484" y="108"/>
                </a:cubicBezTo>
                <a:lnTo>
                  <a:pt x="483" y="109"/>
                </a:lnTo>
                <a:close/>
                <a:moveTo>
                  <a:pt x="525" y="118"/>
                </a:moveTo>
                <a:cubicBezTo>
                  <a:pt x="530" y="118"/>
                  <a:pt x="530" y="118"/>
                  <a:pt x="530" y="118"/>
                </a:cubicBezTo>
                <a:cubicBezTo>
                  <a:pt x="527" y="117"/>
                  <a:pt x="527" y="117"/>
                  <a:pt x="527" y="117"/>
                </a:cubicBezTo>
                <a:cubicBezTo>
                  <a:pt x="525" y="117"/>
                  <a:pt x="524" y="117"/>
                  <a:pt x="523" y="117"/>
                </a:cubicBezTo>
                <a:lnTo>
                  <a:pt x="525" y="118"/>
                </a:lnTo>
                <a:close/>
                <a:moveTo>
                  <a:pt x="481" y="111"/>
                </a:moveTo>
                <a:cubicBezTo>
                  <a:pt x="483" y="111"/>
                  <a:pt x="484" y="111"/>
                  <a:pt x="485" y="112"/>
                </a:cubicBezTo>
                <a:cubicBezTo>
                  <a:pt x="493" y="113"/>
                  <a:pt x="501" y="114"/>
                  <a:pt x="510" y="116"/>
                </a:cubicBezTo>
                <a:cubicBezTo>
                  <a:pt x="512" y="117"/>
                  <a:pt x="514" y="117"/>
                  <a:pt x="517" y="117"/>
                </a:cubicBezTo>
                <a:cubicBezTo>
                  <a:pt x="505" y="114"/>
                  <a:pt x="493" y="112"/>
                  <a:pt x="482" y="110"/>
                </a:cubicBezTo>
                <a:lnTo>
                  <a:pt x="481" y="111"/>
                </a:lnTo>
                <a:close/>
                <a:moveTo>
                  <a:pt x="514" y="117"/>
                </a:moveTo>
                <a:cubicBezTo>
                  <a:pt x="520" y="118"/>
                  <a:pt x="520" y="118"/>
                  <a:pt x="520" y="118"/>
                </a:cubicBezTo>
                <a:cubicBezTo>
                  <a:pt x="517" y="117"/>
                  <a:pt x="517" y="117"/>
                  <a:pt x="517" y="117"/>
                </a:cubicBezTo>
                <a:cubicBezTo>
                  <a:pt x="514" y="117"/>
                  <a:pt x="512" y="117"/>
                  <a:pt x="510" y="116"/>
                </a:cubicBezTo>
                <a:lnTo>
                  <a:pt x="514" y="117"/>
                </a:lnTo>
                <a:close/>
                <a:moveTo>
                  <a:pt x="481" y="111"/>
                </a:moveTo>
                <a:cubicBezTo>
                  <a:pt x="482" y="111"/>
                  <a:pt x="482" y="111"/>
                  <a:pt x="482" y="111"/>
                </a:cubicBezTo>
                <a:cubicBezTo>
                  <a:pt x="485" y="112"/>
                  <a:pt x="485" y="112"/>
                  <a:pt x="485" y="112"/>
                </a:cubicBezTo>
                <a:cubicBezTo>
                  <a:pt x="484" y="111"/>
                  <a:pt x="483" y="111"/>
                  <a:pt x="481" y="111"/>
                </a:cubicBezTo>
                <a:close/>
                <a:moveTo>
                  <a:pt x="493" y="98"/>
                </a:moveTo>
                <a:cubicBezTo>
                  <a:pt x="501" y="100"/>
                  <a:pt x="509" y="101"/>
                  <a:pt x="518" y="103"/>
                </a:cubicBezTo>
                <a:cubicBezTo>
                  <a:pt x="516" y="102"/>
                  <a:pt x="513" y="101"/>
                  <a:pt x="511" y="101"/>
                </a:cubicBezTo>
                <a:cubicBezTo>
                  <a:pt x="505" y="99"/>
                  <a:pt x="499" y="98"/>
                  <a:pt x="494" y="97"/>
                </a:cubicBezTo>
                <a:lnTo>
                  <a:pt x="493" y="98"/>
                </a:lnTo>
                <a:close/>
                <a:moveTo>
                  <a:pt x="524" y="105"/>
                </a:moveTo>
                <a:cubicBezTo>
                  <a:pt x="521" y="104"/>
                  <a:pt x="518" y="103"/>
                  <a:pt x="515" y="101"/>
                </a:cubicBezTo>
                <a:cubicBezTo>
                  <a:pt x="511" y="101"/>
                  <a:pt x="511" y="101"/>
                  <a:pt x="511" y="101"/>
                </a:cubicBezTo>
                <a:cubicBezTo>
                  <a:pt x="513" y="101"/>
                  <a:pt x="516" y="102"/>
                  <a:pt x="518" y="103"/>
                </a:cubicBezTo>
                <a:lnTo>
                  <a:pt x="524" y="105"/>
                </a:lnTo>
                <a:close/>
                <a:moveTo>
                  <a:pt x="491" y="101"/>
                </a:moveTo>
                <a:cubicBezTo>
                  <a:pt x="503" y="102"/>
                  <a:pt x="515" y="105"/>
                  <a:pt x="528" y="108"/>
                </a:cubicBezTo>
                <a:cubicBezTo>
                  <a:pt x="526" y="108"/>
                  <a:pt x="525" y="107"/>
                  <a:pt x="524" y="106"/>
                </a:cubicBezTo>
                <a:cubicBezTo>
                  <a:pt x="513" y="103"/>
                  <a:pt x="502" y="101"/>
                  <a:pt x="492" y="100"/>
                </a:cubicBezTo>
                <a:lnTo>
                  <a:pt x="491" y="101"/>
                </a:lnTo>
                <a:close/>
                <a:moveTo>
                  <a:pt x="531" y="109"/>
                </a:moveTo>
                <a:cubicBezTo>
                  <a:pt x="526" y="107"/>
                  <a:pt x="526" y="107"/>
                  <a:pt x="526" y="107"/>
                </a:cubicBezTo>
                <a:cubicBezTo>
                  <a:pt x="524" y="106"/>
                  <a:pt x="524" y="106"/>
                  <a:pt x="524" y="106"/>
                </a:cubicBezTo>
                <a:cubicBezTo>
                  <a:pt x="525" y="107"/>
                  <a:pt x="526" y="108"/>
                  <a:pt x="528" y="108"/>
                </a:cubicBezTo>
                <a:lnTo>
                  <a:pt x="531" y="109"/>
                </a:lnTo>
                <a:close/>
                <a:moveTo>
                  <a:pt x="489" y="103"/>
                </a:moveTo>
                <a:cubicBezTo>
                  <a:pt x="503" y="105"/>
                  <a:pt x="518" y="108"/>
                  <a:pt x="533" y="113"/>
                </a:cubicBezTo>
                <a:cubicBezTo>
                  <a:pt x="533" y="112"/>
                  <a:pt x="532" y="111"/>
                  <a:pt x="531" y="111"/>
                </a:cubicBezTo>
                <a:cubicBezTo>
                  <a:pt x="517" y="107"/>
                  <a:pt x="503" y="104"/>
                  <a:pt x="490" y="102"/>
                </a:cubicBezTo>
                <a:lnTo>
                  <a:pt x="489" y="103"/>
                </a:lnTo>
                <a:close/>
                <a:moveTo>
                  <a:pt x="535" y="113"/>
                </a:moveTo>
                <a:cubicBezTo>
                  <a:pt x="532" y="111"/>
                  <a:pt x="532" y="111"/>
                  <a:pt x="532" y="111"/>
                </a:cubicBezTo>
                <a:cubicBezTo>
                  <a:pt x="531" y="111"/>
                  <a:pt x="531" y="111"/>
                  <a:pt x="531" y="111"/>
                </a:cubicBezTo>
                <a:cubicBezTo>
                  <a:pt x="532" y="111"/>
                  <a:pt x="533" y="112"/>
                  <a:pt x="533" y="113"/>
                </a:cubicBezTo>
                <a:lnTo>
                  <a:pt x="535" y="113"/>
                </a:lnTo>
                <a:close/>
                <a:moveTo>
                  <a:pt x="460" y="140"/>
                </a:moveTo>
                <a:cubicBezTo>
                  <a:pt x="460" y="143"/>
                  <a:pt x="460" y="147"/>
                  <a:pt x="460" y="151"/>
                </a:cubicBezTo>
                <a:cubicBezTo>
                  <a:pt x="460" y="155"/>
                  <a:pt x="460" y="155"/>
                  <a:pt x="460" y="155"/>
                </a:cubicBezTo>
                <a:cubicBezTo>
                  <a:pt x="459" y="161"/>
                  <a:pt x="459" y="161"/>
                  <a:pt x="459" y="161"/>
                </a:cubicBezTo>
                <a:cubicBezTo>
                  <a:pt x="459" y="158"/>
                  <a:pt x="459" y="158"/>
                  <a:pt x="459" y="158"/>
                </a:cubicBezTo>
                <a:cubicBezTo>
                  <a:pt x="458" y="159"/>
                  <a:pt x="458" y="161"/>
                  <a:pt x="457" y="163"/>
                </a:cubicBezTo>
                <a:cubicBezTo>
                  <a:pt x="457" y="165"/>
                  <a:pt x="457" y="165"/>
                  <a:pt x="457" y="165"/>
                </a:cubicBezTo>
                <a:cubicBezTo>
                  <a:pt x="456" y="169"/>
                  <a:pt x="456" y="169"/>
                  <a:pt x="456" y="169"/>
                </a:cubicBezTo>
                <a:cubicBezTo>
                  <a:pt x="456" y="166"/>
                  <a:pt x="456" y="166"/>
                  <a:pt x="456" y="166"/>
                </a:cubicBezTo>
                <a:cubicBezTo>
                  <a:pt x="456" y="167"/>
                  <a:pt x="455" y="168"/>
                  <a:pt x="455" y="169"/>
                </a:cubicBezTo>
                <a:cubicBezTo>
                  <a:pt x="455" y="170"/>
                  <a:pt x="455" y="170"/>
                  <a:pt x="455" y="170"/>
                </a:cubicBezTo>
                <a:cubicBezTo>
                  <a:pt x="454" y="173"/>
                  <a:pt x="454" y="173"/>
                  <a:pt x="454" y="173"/>
                </a:cubicBezTo>
                <a:cubicBezTo>
                  <a:pt x="454" y="171"/>
                  <a:pt x="454" y="171"/>
                  <a:pt x="454" y="171"/>
                </a:cubicBezTo>
                <a:cubicBezTo>
                  <a:pt x="453" y="172"/>
                  <a:pt x="453" y="173"/>
                  <a:pt x="452" y="173"/>
                </a:cubicBezTo>
                <a:cubicBezTo>
                  <a:pt x="452" y="174"/>
                  <a:pt x="452" y="174"/>
                  <a:pt x="452" y="174"/>
                </a:cubicBezTo>
                <a:cubicBezTo>
                  <a:pt x="451" y="174"/>
                  <a:pt x="451" y="174"/>
                  <a:pt x="451" y="174"/>
                </a:cubicBezTo>
                <a:cubicBezTo>
                  <a:pt x="451" y="173"/>
                  <a:pt x="451" y="173"/>
                  <a:pt x="451" y="173"/>
                </a:cubicBezTo>
                <a:cubicBezTo>
                  <a:pt x="451" y="173"/>
                  <a:pt x="451" y="172"/>
                  <a:pt x="450" y="172"/>
                </a:cubicBezTo>
                <a:cubicBezTo>
                  <a:pt x="450" y="173"/>
                  <a:pt x="450" y="173"/>
                  <a:pt x="450" y="173"/>
                </a:cubicBezTo>
                <a:cubicBezTo>
                  <a:pt x="450" y="171"/>
                  <a:pt x="450" y="171"/>
                  <a:pt x="450" y="171"/>
                </a:cubicBezTo>
                <a:cubicBezTo>
                  <a:pt x="450" y="170"/>
                  <a:pt x="450" y="170"/>
                  <a:pt x="450" y="170"/>
                </a:cubicBezTo>
                <a:cubicBezTo>
                  <a:pt x="449" y="169"/>
                  <a:pt x="449" y="168"/>
                  <a:pt x="449" y="167"/>
                </a:cubicBezTo>
                <a:cubicBezTo>
                  <a:pt x="448" y="170"/>
                  <a:pt x="448" y="170"/>
                  <a:pt x="448" y="170"/>
                </a:cubicBezTo>
                <a:cubicBezTo>
                  <a:pt x="448" y="166"/>
                  <a:pt x="448" y="166"/>
                  <a:pt x="448" y="166"/>
                </a:cubicBezTo>
                <a:cubicBezTo>
                  <a:pt x="448" y="164"/>
                  <a:pt x="448" y="164"/>
                  <a:pt x="448" y="164"/>
                </a:cubicBezTo>
                <a:cubicBezTo>
                  <a:pt x="447" y="163"/>
                  <a:pt x="447" y="161"/>
                  <a:pt x="447" y="159"/>
                </a:cubicBezTo>
                <a:cubicBezTo>
                  <a:pt x="447" y="164"/>
                  <a:pt x="447" y="164"/>
                  <a:pt x="447" y="164"/>
                </a:cubicBezTo>
                <a:cubicBezTo>
                  <a:pt x="446" y="162"/>
                  <a:pt x="446" y="160"/>
                  <a:pt x="446" y="157"/>
                </a:cubicBezTo>
                <a:cubicBezTo>
                  <a:pt x="446" y="154"/>
                  <a:pt x="446" y="154"/>
                  <a:pt x="446" y="154"/>
                </a:cubicBezTo>
                <a:cubicBezTo>
                  <a:pt x="445" y="149"/>
                  <a:pt x="445" y="149"/>
                  <a:pt x="445" y="149"/>
                </a:cubicBezTo>
                <a:cubicBezTo>
                  <a:pt x="444" y="150"/>
                  <a:pt x="444" y="150"/>
                  <a:pt x="444" y="150"/>
                </a:cubicBezTo>
                <a:cubicBezTo>
                  <a:pt x="445" y="160"/>
                  <a:pt x="447" y="170"/>
                  <a:pt x="450" y="174"/>
                </a:cubicBezTo>
                <a:cubicBezTo>
                  <a:pt x="451" y="175"/>
                  <a:pt x="451" y="175"/>
                  <a:pt x="451" y="175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75"/>
                  <a:pt x="452" y="175"/>
                  <a:pt x="452" y="175"/>
                </a:cubicBezTo>
                <a:cubicBezTo>
                  <a:pt x="455" y="173"/>
                  <a:pt x="458" y="167"/>
                  <a:pt x="459" y="160"/>
                </a:cubicBezTo>
                <a:cubicBezTo>
                  <a:pt x="461" y="153"/>
                  <a:pt x="462" y="146"/>
                  <a:pt x="461" y="140"/>
                </a:cubicBezTo>
                <a:cubicBezTo>
                  <a:pt x="461" y="137"/>
                  <a:pt x="461" y="135"/>
                  <a:pt x="460" y="133"/>
                </a:cubicBezTo>
                <a:cubicBezTo>
                  <a:pt x="459" y="134"/>
                  <a:pt x="459" y="134"/>
                  <a:pt x="459" y="134"/>
                </a:cubicBezTo>
                <a:cubicBezTo>
                  <a:pt x="459" y="136"/>
                  <a:pt x="460" y="138"/>
                  <a:pt x="460" y="140"/>
                </a:cubicBezTo>
                <a:close/>
                <a:moveTo>
                  <a:pt x="452" y="142"/>
                </a:moveTo>
                <a:cubicBezTo>
                  <a:pt x="452" y="153"/>
                  <a:pt x="452" y="163"/>
                  <a:pt x="451" y="173"/>
                </a:cubicBezTo>
                <a:cubicBezTo>
                  <a:pt x="451" y="173"/>
                  <a:pt x="451" y="173"/>
                  <a:pt x="451" y="173"/>
                </a:cubicBezTo>
                <a:cubicBezTo>
                  <a:pt x="452" y="173"/>
                  <a:pt x="452" y="174"/>
                  <a:pt x="452" y="174"/>
                </a:cubicBezTo>
                <a:cubicBezTo>
                  <a:pt x="452" y="174"/>
                  <a:pt x="452" y="173"/>
                  <a:pt x="452" y="173"/>
                </a:cubicBezTo>
                <a:cubicBezTo>
                  <a:pt x="453" y="163"/>
                  <a:pt x="453" y="152"/>
                  <a:pt x="452" y="141"/>
                </a:cubicBezTo>
                <a:lnTo>
                  <a:pt x="452" y="142"/>
                </a:lnTo>
                <a:close/>
                <a:moveTo>
                  <a:pt x="451" y="173"/>
                </a:moveTo>
                <a:cubicBezTo>
                  <a:pt x="451" y="173"/>
                  <a:pt x="451" y="173"/>
                  <a:pt x="451" y="173"/>
                </a:cubicBezTo>
                <a:cubicBezTo>
                  <a:pt x="451" y="174"/>
                  <a:pt x="451" y="174"/>
                  <a:pt x="451" y="174"/>
                </a:cubicBezTo>
                <a:cubicBezTo>
                  <a:pt x="452" y="174"/>
                  <a:pt x="452" y="174"/>
                  <a:pt x="452" y="174"/>
                </a:cubicBezTo>
                <a:cubicBezTo>
                  <a:pt x="452" y="173"/>
                  <a:pt x="452" y="173"/>
                  <a:pt x="452" y="173"/>
                </a:cubicBezTo>
                <a:cubicBezTo>
                  <a:pt x="452" y="173"/>
                  <a:pt x="452" y="174"/>
                  <a:pt x="452" y="174"/>
                </a:cubicBezTo>
                <a:cubicBezTo>
                  <a:pt x="452" y="174"/>
                  <a:pt x="452" y="173"/>
                  <a:pt x="451" y="173"/>
                </a:cubicBezTo>
                <a:close/>
                <a:moveTo>
                  <a:pt x="454" y="140"/>
                </a:moveTo>
                <a:cubicBezTo>
                  <a:pt x="454" y="150"/>
                  <a:pt x="454" y="161"/>
                  <a:pt x="454" y="171"/>
                </a:cubicBezTo>
                <a:cubicBezTo>
                  <a:pt x="454" y="171"/>
                  <a:pt x="454" y="170"/>
                  <a:pt x="455" y="169"/>
                </a:cubicBezTo>
                <a:cubicBezTo>
                  <a:pt x="455" y="159"/>
                  <a:pt x="455" y="149"/>
                  <a:pt x="454" y="139"/>
                </a:cubicBezTo>
                <a:lnTo>
                  <a:pt x="454" y="140"/>
                </a:lnTo>
                <a:close/>
                <a:moveTo>
                  <a:pt x="454" y="173"/>
                </a:moveTo>
                <a:cubicBezTo>
                  <a:pt x="455" y="170"/>
                  <a:pt x="455" y="170"/>
                  <a:pt x="455" y="170"/>
                </a:cubicBezTo>
                <a:cubicBezTo>
                  <a:pt x="455" y="169"/>
                  <a:pt x="455" y="169"/>
                  <a:pt x="455" y="169"/>
                </a:cubicBezTo>
                <a:cubicBezTo>
                  <a:pt x="454" y="170"/>
                  <a:pt x="454" y="171"/>
                  <a:pt x="454" y="171"/>
                </a:cubicBezTo>
                <a:lnTo>
                  <a:pt x="454" y="173"/>
                </a:lnTo>
                <a:close/>
                <a:moveTo>
                  <a:pt x="456" y="138"/>
                </a:moveTo>
                <a:cubicBezTo>
                  <a:pt x="456" y="147"/>
                  <a:pt x="457" y="157"/>
                  <a:pt x="456" y="166"/>
                </a:cubicBezTo>
                <a:cubicBezTo>
                  <a:pt x="457" y="165"/>
                  <a:pt x="457" y="164"/>
                  <a:pt x="457" y="163"/>
                </a:cubicBezTo>
                <a:cubicBezTo>
                  <a:pt x="458" y="154"/>
                  <a:pt x="457" y="145"/>
                  <a:pt x="457" y="137"/>
                </a:cubicBezTo>
                <a:lnTo>
                  <a:pt x="456" y="138"/>
                </a:lnTo>
                <a:close/>
                <a:moveTo>
                  <a:pt x="456" y="169"/>
                </a:moveTo>
                <a:cubicBezTo>
                  <a:pt x="457" y="165"/>
                  <a:pt x="457" y="165"/>
                  <a:pt x="457" y="165"/>
                </a:cubicBezTo>
                <a:cubicBezTo>
                  <a:pt x="457" y="163"/>
                  <a:pt x="457" y="163"/>
                  <a:pt x="457" y="163"/>
                </a:cubicBezTo>
                <a:cubicBezTo>
                  <a:pt x="457" y="164"/>
                  <a:pt x="457" y="165"/>
                  <a:pt x="456" y="166"/>
                </a:cubicBezTo>
                <a:lnTo>
                  <a:pt x="456" y="169"/>
                </a:lnTo>
                <a:close/>
                <a:moveTo>
                  <a:pt x="458" y="135"/>
                </a:moveTo>
                <a:cubicBezTo>
                  <a:pt x="458" y="143"/>
                  <a:pt x="459" y="150"/>
                  <a:pt x="459" y="158"/>
                </a:cubicBezTo>
                <a:cubicBezTo>
                  <a:pt x="459" y="156"/>
                  <a:pt x="459" y="154"/>
                  <a:pt x="460" y="151"/>
                </a:cubicBezTo>
                <a:cubicBezTo>
                  <a:pt x="459" y="146"/>
                  <a:pt x="459" y="140"/>
                  <a:pt x="459" y="134"/>
                </a:cubicBezTo>
                <a:lnTo>
                  <a:pt x="458" y="135"/>
                </a:lnTo>
                <a:close/>
                <a:moveTo>
                  <a:pt x="459" y="161"/>
                </a:moveTo>
                <a:cubicBezTo>
                  <a:pt x="460" y="155"/>
                  <a:pt x="460" y="155"/>
                  <a:pt x="460" y="155"/>
                </a:cubicBezTo>
                <a:cubicBezTo>
                  <a:pt x="460" y="151"/>
                  <a:pt x="460" y="151"/>
                  <a:pt x="460" y="151"/>
                </a:cubicBezTo>
                <a:cubicBezTo>
                  <a:pt x="459" y="154"/>
                  <a:pt x="459" y="156"/>
                  <a:pt x="459" y="158"/>
                </a:cubicBezTo>
                <a:lnTo>
                  <a:pt x="459" y="161"/>
                </a:lnTo>
                <a:close/>
                <a:moveTo>
                  <a:pt x="445" y="148"/>
                </a:moveTo>
                <a:cubicBezTo>
                  <a:pt x="446" y="154"/>
                  <a:pt x="446" y="154"/>
                  <a:pt x="446" y="154"/>
                </a:cubicBezTo>
                <a:cubicBezTo>
                  <a:pt x="446" y="156"/>
                  <a:pt x="446" y="158"/>
                  <a:pt x="447" y="159"/>
                </a:cubicBezTo>
                <a:cubicBezTo>
                  <a:pt x="447" y="155"/>
                  <a:pt x="447" y="151"/>
                  <a:pt x="446" y="147"/>
                </a:cubicBezTo>
                <a:lnTo>
                  <a:pt x="445" y="148"/>
                </a:lnTo>
                <a:close/>
                <a:moveTo>
                  <a:pt x="446" y="157"/>
                </a:moveTo>
                <a:cubicBezTo>
                  <a:pt x="446" y="160"/>
                  <a:pt x="446" y="162"/>
                  <a:pt x="447" y="164"/>
                </a:cubicBezTo>
                <a:cubicBezTo>
                  <a:pt x="447" y="159"/>
                  <a:pt x="447" y="159"/>
                  <a:pt x="447" y="159"/>
                </a:cubicBezTo>
                <a:cubicBezTo>
                  <a:pt x="446" y="158"/>
                  <a:pt x="446" y="156"/>
                  <a:pt x="446" y="154"/>
                </a:cubicBezTo>
                <a:lnTo>
                  <a:pt x="446" y="157"/>
                </a:lnTo>
                <a:close/>
                <a:moveTo>
                  <a:pt x="447" y="146"/>
                </a:moveTo>
                <a:cubicBezTo>
                  <a:pt x="448" y="152"/>
                  <a:pt x="448" y="158"/>
                  <a:pt x="448" y="164"/>
                </a:cubicBezTo>
                <a:cubicBezTo>
                  <a:pt x="448" y="165"/>
                  <a:pt x="448" y="166"/>
                  <a:pt x="449" y="167"/>
                </a:cubicBezTo>
                <a:cubicBezTo>
                  <a:pt x="449" y="160"/>
                  <a:pt x="449" y="153"/>
                  <a:pt x="448" y="145"/>
                </a:cubicBezTo>
                <a:lnTo>
                  <a:pt x="447" y="146"/>
                </a:lnTo>
                <a:close/>
                <a:moveTo>
                  <a:pt x="448" y="166"/>
                </a:moveTo>
                <a:cubicBezTo>
                  <a:pt x="448" y="170"/>
                  <a:pt x="448" y="170"/>
                  <a:pt x="448" y="170"/>
                </a:cubicBezTo>
                <a:cubicBezTo>
                  <a:pt x="449" y="167"/>
                  <a:pt x="449" y="167"/>
                  <a:pt x="449" y="167"/>
                </a:cubicBezTo>
                <a:cubicBezTo>
                  <a:pt x="448" y="166"/>
                  <a:pt x="448" y="165"/>
                  <a:pt x="448" y="164"/>
                </a:cubicBezTo>
                <a:lnTo>
                  <a:pt x="448" y="166"/>
                </a:lnTo>
                <a:close/>
                <a:moveTo>
                  <a:pt x="449" y="144"/>
                </a:moveTo>
                <a:cubicBezTo>
                  <a:pt x="450" y="153"/>
                  <a:pt x="450" y="161"/>
                  <a:pt x="450" y="170"/>
                </a:cubicBezTo>
                <a:cubicBezTo>
                  <a:pt x="450" y="171"/>
                  <a:pt x="450" y="171"/>
                  <a:pt x="450" y="172"/>
                </a:cubicBezTo>
                <a:cubicBezTo>
                  <a:pt x="451" y="162"/>
                  <a:pt x="451" y="153"/>
                  <a:pt x="450" y="143"/>
                </a:cubicBezTo>
                <a:lnTo>
                  <a:pt x="449" y="144"/>
                </a:lnTo>
                <a:close/>
                <a:moveTo>
                  <a:pt x="450" y="171"/>
                </a:moveTo>
                <a:cubicBezTo>
                  <a:pt x="450" y="173"/>
                  <a:pt x="450" y="173"/>
                  <a:pt x="450" y="173"/>
                </a:cubicBezTo>
                <a:cubicBezTo>
                  <a:pt x="450" y="172"/>
                  <a:pt x="450" y="172"/>
                  <a:pt x="450" y="172"/>
                </a:cubicBezTo>
                <a:cubicBezTo>
                  <a:pt x="450" y="171"/>
                  <a:pt x="450" y="171"/>
                  <a:pt x="450" y="170"/>
                </a:cubicBezTo>
                <a:lnTo>
                  <a:pt x="450" y="171"/>
                </a:lnTo>
                <a:close/>
                <a:moveTo>
                  <a:pt x="507" y="139"/>
                </a:moveTo>
                <a:cubicBezTo>
                  <a:pt x="506" y="139"/>
                  <a:pt x="506" y="139"/>
                  <a:pt x="506" y="139"/>
                </a:cubicBezTo>
                <a:cubicBezTo>
                  <a:pt x="508" y="138"/>
                  <a:pt x="508" y="138"/>
                  <a:pt x="508" y="138"/>
                </a:cubicBezTo>
                <a:cubicBezTo>
                  <a:pt x="509" y="139"/>
                  <a:pt x="509" y="139"/>
                  <a:pt x="509" y="139"/>
                </a:cubicBezTo>
                <a:cubicBezTo>
                  <a:pt x="510" y="138"/>
                  <a:pt x="511" y="138"/>
                  <a:pt x="511" y="138"/>
                </a:cubicBezTo>
                <a:cubicBezTo>
                  <a:pt x="509" y="137"/>
                  <a:pt x="509" y="137"/>
                  <a:pt x="509" y="137"/>
                </a:cubicBezTo>
                <a:cubicBezTo>
                  <a:pt x="512" y="137"/>
                  <a:pt x="512" y="137"/>
                  <a:pt x="512" y="137"/>
                </a:cubicBezTo>
                <a:cubicBezTo>
                  <a:pt x="514" y="137"/>
                  <a:pt x="514" y="137"/>
                  <a:pt x="514" y="137"/>
                </a:cubicBezTo>
                <a:cubicBezTo>
                  <a:pt x="515" y="137"/>
                  <a:pt x="516" y="137"/>
                  <a:pt x="518" y="137"/>
                </a:cubicBezTo>
                <a:cubicBezTo>
                  <a:pt x="515" y="136"/>
                  <a:pt x="515" y="136"/>
                  <a:pt x="515" y="136"/>
                </a:cubicBezTo>
                <a:cubicBezTo>
                  <a:pt x="520" y="137"/>
                  <a:pt x="520" y="137"/>
                  <a:pt x="520" y="137"/>
                </a:cubicBezTo>
                <a:cubicBezTo>
                  <a:pt x="523" y="138"/>
                  <a:pt x="523" y="138"/>
                  <a:pt x="523" y="138"/>
                </a:cubicBezTo>
                <a:cubicBezTo>
                  <a:pt x="526" y="138"/>
                  <a:pt x="529" y="139"/>
                  <a:pt x="531" y="140"/>
                </a:cubicBezTo>
                <a:cubicBezTo>
                  <a:pt x="533" y="139"/>
                  <a:pt x="533" y="139"/>
                  <a:pt x="533" y="139"/>
                </a:cubicBezTo>
                <a:cubicBezTo>
                  <a:pt x="520" y="134"/>
                  <a:pt x="509" y="135"/>
                  <a:pt x="504" y="140"/>
                </a:cubicBezTo>
                <a:cubicBezTo>
                  <a:pt x="506" y="140"/>
                  <a:pt x="506" y="140"/>
                  <a:pt x="506" y="140"/>
                </a:cubicBezTo>
                <a:cubicBezTo>
                  <a:pt x="506" y="140"/>
                  <a:pt x="507" y="139"/>
                  <a:pt x="507" y="139"/>
                </a:cubicBezTo>
                <a:close/>
                <a:moveTo>
                  <a:pt x="512" y="149"/>
                </a:moveTo>
                <a:cubicBezTo>
                  <a:pt x="515" y="150"/>
                  <a:pt x="515" y="150"/>
                  <a:pt x="515" y="150"/>
                </a:cubicBezTo>
                <a:cubicBezTo>
                  <a:pt x="514" y="149"/>
                  <a:pt x="513" y="149"/>
                  <a:pt x="512" y="148"/>
                </a:cubicBezTo>
                <a:cubicBezTo>
                  <a:pt x="510" y="147"/>
                  <a:pt x="510" y="147"/>
                  <a:pt x="510" y="147"/>
                </a:cubicBezTo>
                <a:cubicBezTo>
                  <a:pt x="508" y="145"/>
                  <a:pt x="508" y="145"/>
                  <a:pt x="508" y="145"/>
                </a:cubicBezTo>
                <a:cubicBezTo>
                  <a:pt x="510" y="146"/>
                  <a:pt x="510" y="146"/>
                  <a:pt x="510" y="146"/>
                </a:cubicBezTo>
                <a:cubicBezTo>
                  <a:pt x="509" y="145"/>
                  <a:pt x="508" y="145"/>
                  <a:pt x="508" y="144"/>
                </a:cubicBezTo>
                <a:cubicBezTo>
                  <a:pt x="507" y="144"/>
                  <a:pt x="507" y="144"/>
                  <a:pt x="507" y="144"/>
                </a:cubicBezTo>
                <a:cubicBezTo>
                  <a:pt x="505" y="142"/>
                  <a:pt x="505" y="142"/>
                  <a:pt x="505" y="142"/>
                </a:cubicBezTo>
                <a:cubicBezTo>
                  <a:pt x="507" y="143"/>
                  <a:pt x="507" y="143"/>
                  <a:pt x="507" y="143"/>
                </a:cubicBezTo>
                <a:cubicBezTo>
                  <a:pt x="506" y="142"/>
                  <a:pt x="506" y="142"/>
                  <a:pt x="506" y="141"/>
                </a:cubicBezTo>
                <a:cubicBezTo>
                  <a:pt x="504" y="141"/>
                  <a:pt x="504" y="141"/>
                  <a:pt x="504" y="141"/>
                </a:cubicBezTo>
                <a:cubicBezTo>
                  <a:pt x="504" y="142"/>
                  <a:pt x="505" y="143"/>
                  <a:pt x="506" y="144"/>
                </a:cubicBezTo>
                <a:cubicBezTo>
                  <a:pt x="506" y="144"/>
                  <a:pt x="506" y="144"/>
                  <a:pt x="506" y="144"/>
                </a:cubicBezTo>
                <a:cubicBezTo>
                  <a:pt x="508" y="147"/>
                  <a:pt x="511" y="149"/>
                  <a:pt x="514" y="152"/>
                </a:cubicBezTo>
                <a:cubicBezTo>
                  <a:pt x="515" y="151"/>
                  <a:pt x="515" y="151"/>
                  <a:pt x="515" y="151"/>
                </a:cubicBezTo>
                <a:lnTo>
                  <a:pt x="512" y="149"/>
                </a:lnTo>
                <a:close/>
                <a:moveTo>
                  <a:pt x="504" y="141"/>
                </a:moveTo>
                <a:cubicBezTo>
                  <a:pt x="504" y="141"/>
                  <a:pt x="504" y="141"/>
                  <a:pt x="504" y="141"/>
                </a:cubicBezTo>
                <a:cubicBezTo>
                  <a:pt x="504" y="140"/>
                  <a:pt x="504" y="140"/>
                  <a:pt x="504" y="140"/>
                </a:cubicBezTo>
                <a:cubicBezTo>
                  <a:pt x="504" y="140"/>
                  <a:pt x="504" y="140"/>
                  <a:pt x="504" y="140"/>
                </a:cubicBezTo>
                <a:cubicBezTo>
                  <a:pt x="504" y="140"/>
                  <a:pt x="504" y="140"/>
                  <a:pt x="504" y="140"/>
                </a:cubicBezTo>
                <a:cubicBezTo>
                  <a:pt x="499" y="138"/>
                  <a:pt x="494" y="137"/>
                  <a:pt x="490" y="136"/>
                </a:cubicBezTo>
                <a:cubicBezTo>
                  <a:pt x="491" y="138"/>
                  <a:pt x="491" y="138"/>
                  <a:pt x="491" y="138"/>
                </a:cubicBezTo>
                <a:cubicBezTo>
                  <a:pt x="495" y="139"/>
                  <a:pt x="499" y="140"/>
                  <a:pt x="504" y="141"/>
                </a:cubicBezTo>
                <a:close/>
                <a:moveTo>
                  <a:pt x="523" y="145"/>
                </a:moveTo>
                <a:cubicBezTo>
                  <a:pt x="518" y="143"/>
                  <a:pt x="512" y="142"/>
                  <a:pt x="506" y="140"/>
                </a:cubicBezTo>
                <a:cubicBezTo>
                  <a:pt x="506" y="140"/>
                  <a:pt x="506" y="140"/>
                  <a:pt x="505" y="141"/>
                </a:cubicBezTo>
                <a:cubicBezTo>
                  <a:pt x="506" y="141"/>
                  <a:pt x="506" y="141"/>
                  <a:pt x="506" y="141"/>
                </a:cubicBezTo>
                <a:cubicBezTo>
                  <a:pt x="511" y="143"/>
                  <a:pt x="517" y="144"/>
                  <a:pt x="522" y="146"/>
                </a:cubicBezTo>
                <a:lnTo>
                  <a:pt x="523" y="145"/>
                </a:lnTo>
                <a:close/>
                <a:moveTo>
                  <a:pt x="504" y="140"/>
                </a:moveTo>
                <a:cubicBezTo>
                  <a:pt x="504" y="141"/>
                  <a:pt x="504" y="141"/>
                  <a:pt x="504" y="141"/>
                </a:cubicBezTo>
                <a:cubicBezTo>
                  <a:pt x="504" y="141"/>
                  <a:pt x="504" y="141"/>
                  <a:pt x="504" y="141"/>
                </a:cubicBezTo>
                <a:cubicBezTo>
                  <a:pt x="506" y="141"/>
                  <a:pt x="506" y="141"/>
                  <a:pt x="506" y="141"/>
                </a:cubicBezTo>
                <a:cubicBezTo>
                  <a:pt x="506" y="141"/>
                  <a:pt x="506" y="141"/>
                  <a:pt x="505" y="141"/>
                </a:cubicBezTo>
                <a:cubicBezTo>
                  <a:pt x="506" y="140"/>
                  <a:pt x="506" y="140"/>
                  <a:pt x="506" y="140"/>
                </a:cubicBezTo>
                <a:cubicBezTo>
                  <a:pt x="504" y="140"/>
                  <a:pt x="504" y="140"/>
                  <a:pt x="504" y="140"/>
                </a:cubicBezTo>
                <a:cubicBezTo>
                  <a:pt x="504" y="140"/>
                  <a:pt x="504" y="140"/>
                  <a:pt x="504" y="140"/>
                </a:cubicBezTo>
                <a:close/>
                <a:moveTo>
                  <a:pt x="521" y="147"/>
                </a:moveTo>
                <a:cubicBezTo>
                  <a:pt x="516" y="146"/>
                  <a:pt x="511" y="144"/>
                  <a:pt x="507" y="143"/>
                </a:cubicBezTo>
                <a:cubicBezTo>
                  <a:pt x="507" y="143"/>
                  <a:pt x="507" y="143"/>
                  <a:pt x="507" y="143"/>
                </a:cubicBezTo>
                <a:cubicBezTo>
                  <a:pt x="507" y="144"/>
                  <a:pt x="508" y="144"/>
                  <a:pt x="508" y="144"/>
                </a:cubicBezTo>
                <a:cubicBezTo>
                  <a:pt x="512" y="145"/>
                  <a:pt x="516" y="147"/>
                  <a:pt x="520" y="148"/>
                </a:cubicBezTo>
                <a:lnTo>
                  <a:pt x="521" y="147"/>
                </a:lnTo>
                <a:close/>
                <a:moveTo>
                  <a:pt x="507" y="143"/>
                </a:moveTo>
                <a:cubicBezTo>
                  <a:pt x="505" y="142"/>
                  <a:pt x="505" y="142"/>
                  <a:pt x="505" y="142"/>
                </a:cubicBezTo>
                <a:cubicBezTo>
                  <a:pt x="507" y="144"/>
                  <a:pt x="507" y="144"/>
                  <a:pt x="507" y="144"/>
                </a:cubicBezTo>
                <a:cubicBezTo>
                  <a:pt x="508" y="144"/>
                  <a:pt x="508" y="144"/>
                  <a:pt x="508" y="144"/>
                </a:cubicBezTo>
                <a:cubicBezTo>
                  <a:pt x="508" y="144"/>
                  <a:pt x="507" y="144"/>
                  <a:pt x="507" y="143"/>
                </a:cubicBezTo>
                <a:close/>
                <a:moveTo>
                  <a:pt x="518" y="149"/>
                </a:moveTo>
                <a:cubicBezTo>
                  <a:pt x="516" y="148"/>
                  <a:pt x="513" y="147"/>
                  <a:pt x="510" y="146"/>
                </a:cubicBezTo>
                <a:cubicBezTo>
                  <a:pt x="510" y="147"/>
                  <a:pt x="511" y="147"/>
                  <a:pt x="512" y="148"/>
                </a:cubicBezTo>
                <a:cubicBezTo>
                  <a:pt x="514" y="148"/>
                  <a:pt x="515" y="149"/>
                  <a:pt x="517" y="150"/>
                </a:cubicBezTo>
                <a:lnTo>
                  <a:pt x="518" y="149"/>
                </a:lnTo>
                <a:close/>
                <a:moveTo>
                  <a:pt x="508" y="145"/>
                </a:moveTo>
                <a:cubicBezTo>
                  <a:pt x="510" y="147"/>
                  <a:pt x="510" y="147"/>
                  <a:pt x="510" y="147"/>
                </a:cubicBezTo>
                <a:cubicBezTo>
                  <a:pt x="512" y="148"/>
                  <a:pt x="512" y="148"/>
                  <a:pt x="512" y="148"/>
                </a:cubicBezTo>
                <a:cubicBezTo>
                  <a:pt x="511" y="147"/>
                  <a:pt x="510" y="147"/>
                  <a:pt x="510" y="146"/>
                </a:cubicBezTo>
                <a:lnTo>
                  <a:pt x="508" y="145"/>
                </a:lnTo>
                <a:close/>
                <a:moveTo>
                  <a:pt x="516" y="150"/>
                </a:moveTo>
                <a:cubicBezTo>
                  <a:pt x="515" y="150"/>
                  <a:pt x="515" y="150"/>
                  <a:pt x="515" y="150"/>
                </a:cubicBezTo>
                <a:cubicBezTo>
                  <a:pt x="516" y="151"/>
                  <a:pt x="516" y="151"/>
                  <a:pt x="516" y="151"/>
                </a:cubicBezTo>
                <a:lnTo>
                  <a:pt x="516" y="150"/>
                </a:lnTo>
                <a:close/>
                <a:moveTo>
                  <a:pt x="515" y="150"/>
                </a:moveTo>
                <a:cubicBezTo>
                  <a:pt x="512" y="149"/>
                  <a:pt x="512" y="149"/>
                  <a:pt x="512" y="149"/>
                </a:cubicBezTo>
                <a:cubicBezTo>
                  <a:pt x="515" y="151"/>
                  <a:pt x="515" y="151"/>
                  <a:pt x="515" y="151"/>
                </a:cubicBezTo>
                <a:cubicBezTo>
                  <a:pt x="516" y="151"/>
                  <a:pt x="516" y="151"/>
                  <a:pt x="516" y="151"/>
                </a:cubicBezTo>
                <a:lnTo>
                  <a:pt x="515" y="150"/>
                </a:lnTo>
                <a:close/>
                <a:moveTo>
                  <a:pt x="531" y="140"/>
                </a:moveTo>
                <a:cubicBezTo>
                  <a:pt x="528" y="139"/>
                  <a:pt x="526" y="139"/>
                  <a:pt x="523" y="138"/>
                </a:cubicBezTo>
                <a:cubicBezTo>
                  <a:pt x="521" y="138"/>
                  <a:pt x="520" y="137"/>
                  <a:pt x="518" y="137"/>
                </a:cubicBezTo>
                <a:cubicBezTo>
                  <a:pt x="522" y="138"/>
                  <a:pt x="526" y="140"/>
                  <a:pt x="529" y="141"/>
                </a:cubicBezTo>
                <a:lnTo>
                  <a:pt x="531" y="140"/>
                </a:lnTo>
                <a:close/>
                <a:moveTo>
                  <a:pt x="520" y="137"/>
                </a:moveTo>
                <a:cubicBezTo>
                  <a:pt x="515" y="136"/>
                  <a:pt x="515" y="136"/>
                  <a:pt x="515" y="136"/>
                </a:cubicBezTo>
                <a:cubicBezTo>
                  <a:pt x="518" y="137"/>
                  <a:pt x="518" y="137"/>
                  <a:pt x="518" y="137"/>
                </a:cubicBezTo>
                <a:cubicBezTo>
                  <a:pt x="520" y="137"/>
                  <a:pt x="521" y="138"/>
                  <a:pt x="523" y="138"/>
                </a:cubicBezTo>
                <a:lnTo>
                  <a:pt x="520" y="137"/>
                </a:lnTo>
                <a:close/>
                <a:moveTo>
                  <a:pt x="528" y="142"/>
                </a:moveTo>
                <a:cubicBezTo>
                  <a:pt x="523" y="140"/>
                  <a:pt x="519" y="139"/>
                  <a:pt x="514" y="137"/>
                </a:cubicBezTo>
                <a:cubicBezTo>
                  <a:pt x="513" y="138"/>
                  <a:pt x="512" y="138"/>
                  <a:pt x="511" y="138"/>
                </a:cubicBezTo>
                <a:cubicBezTo>
                  <a:pt x="517" y="139"/>
                  <a:pt x="522" y="141"/>
                  <a:pt x="527" y="143"/>
                </a:cubicBezTo>
                <a:lnTo>
                  <a:pt x="528" y="142"/>
                </a:lnTo>
                <a:close/>
                <a:moveTo>
                  <a:pt x="512" y="137"/>
                </a:moveTo>
                <a:cubicBezTo>
                  <a:pt x="509" y="137"/>
                  <a:pt x="509" y="137"/>
                  <a:pt x="509" y="137"/>
                </a:cubicBezTo>
                <a:cubicBezTo>
                  <a:pt x="511" y="138"/>
                  <a:pt x="511" y="138"/>
                  <a:pt x="511" y="138"/>
                </a:cubicBezTo>
                <a:cubicBezTo>
                  <a:pt x="512" y="138"/>
                  <a:pt x="513" y="138"/>
                  <a:pt x="514" y="137"/>
                </a:cubicBezTo>
                <a:lnTo>
                  <a:pt x="512" y="137"/>
                </a:lnTo>
                <a:close/>
                <a:moveTo>
                  <a:pt x="526" y="144"/>
                </a:moveTo>
                <a:cubicBezTo>
                  <a:pt x="520" y="142"/>
                  <a:pt x="515" y="140"/>
                  <a:pt x="509" y="139"/>
                </a:cubicBezTo>
                <a:cubicBezTo>
                  <a:pt x="508" y="139"/>
                  <a:pt x="508" y="139"/>
                  <a:pt x="507" y="139"/>
                </a:cubicBezTo>
                <a:cubicBezTo>
                  <a:pt x="513" y="141"/>
                  <a:pt x="519" y="143"/>
                  <a:pt x="525" y="145"/>
                </a:cubicBezTo>
                <a:lnTo>
                  <a:pt x="526" y="144"/>
                </a:lnTo>
                <a:close/>
                <a:moveTo>
                  <a:pt x="508" y="138"/>
                </a:moveTo>
                <a:cubicBezTo>
                  <a:pt x="506" y="139"/>
                  <a:pt x="506" y="139"/>
                  <a:pt x="506" y="139"/>
                </a:cubicBezTo>
                <a:cubicBezTo>
                  <a:pt x="507" y="139"/>
                  <a:pt x="507" y="139"/>
                  <a:pt x="507" y="139"/>
                </a:cubicBezTo>
                <a:cubicBezTo>
                  <a:pt x="508" y="139"/>
                  <a:pt x="508" y="139"/>
                  <a:pt x="509" y="139"/>
                </a:cubicBezTo>
                <a:lnTo>
                  <a:pt x="508" y="138"/>
                </a:lnTo>
                <a:close/>
                <a:moveTo>
                  <a:pt x="473" y="175"/>
                </a:moveTo>
                <a:cubicBezTo>
                  <a:pt x="473" y="171"/>
                  <a:pt x="474" y="168"/>
                  <a:pt x="475" y="165"/>
                </a:cubicBezTo>
                <a:cubicBezTo>
                  <a:pt x="475" y="162"/>
                  <a:pt x="475" y="162"/>
                  <a:pt x="475" y="162"/>
                </a:cubicBezTo>
                <a:cubicBezTo>
                  <a:pt x="476" y="157"/>
                  <a:pt x="476" y="157"/>
                  <a:pt x="476" y="157"/>
                </a:cubicBezTo>
                <a:cubicBezTo>
                  <a:pt x="476" y="160"/>
                  <a:pt x="476" y="160"/>
                  <a:pt x="476" y="160"/>
                </a:cubicBezTo>
                <a:cubicBezTo>
                  <a:pt x="476" y="159"/>
                  <a:pt x="477" y="158"/>
                  <a:pt x="477" y="156"/>
                </a:cubicBezTo>
                <a:cubicBezTo>
                  <a:pt x="477" y="155"/>
                  <a:pt x="477" y="155"/>
                  <a:pt x="477" y="155"/>
                </a:cubicBezTo>
                <a:cubicBezTo>
                  <a:pt x="479" y="152"/>
                  <a:pt x="479" y="152"/>
                  <a:pt x="479" y="152"/>
                </a:cubicBezTo>
                <a:cubicBezTo>
                  <a:pt x="478" y="154"/>
                  <a:pt x="478" y="154"/>
                  <a:pt x="478" y="154"/>
                </a:cubicBezTo>
                <a:cubicBezTo>
                  <a:pt x="479" y="154"/>
                  <a:pt x="479" y="153"/>
                  <a:pt x="480" y="152"/>
                </a:cubicBezTo>
                <a:cubicBezTo>
                  <a:pt x="480" y="151"/>
                  <a:pt x="480" y="151"/>
                  <a:pt x="480" y="151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51"/>
                  <a:pt x="481" y="151"/>
                  <a:pt x="481" y="151"/>
                </a:cubicBezTo>
                <a:cubicBezTo>
                  <a:pt x="481" y="150"/>
                  <a:pt x="482" y="150"/>
                  <a:pt x="482" y="150"/>
                </a:cubicBezTo>
                <a:cubicBezTo>
                  <a:pt x="482" y="148"/>
                  <a:pt x="482" y="148"/>
                  <a:pt x="482" y="148"/>
                </a:cubicBezTo>
                <a:cubicBezTo>
                  <a:pt x="476" y="152"/>
                  <a:pt x="473" y="162"/>
                  <a:pt x="472" y="175"/>
                </a:cubicBezTo>
                <a:cubicBezTo>
                  <a:pt x="471" y="177"/>
                  <a:pt x="471" y="180"/>
                  <a:pt x="471" y="182"/>
                </a:cubicBezTo>
                <a:cubicBezTo>
                  <a:pt x="472" y="181"/>
                  <a:pt x="472" y="181"/>
                  <a:pt x="472" y="181"/>
                </a:cubicBezTo>
                <a:cubicBezTo>
                  <a:pt x="473" y="179"/>
                  <a:pt x="473" y="177"/>
                  <a:pt x="473" y="175"/>
                </a:cubicBezTo>
                <a:close/>
                <a:moveTo>
                  <a:pt x="483" y="148"/>
                </a:moveTo>
                <a:cubicBezTo>
                  <a:pt x="483" y="150"/>
                  <a:pt x="483" y="150"/>
                  <a:pt x="483" y="150"/>
                </a:cubicBezTo>
                <a:cubicBezTo>
                  <a:pt x="483" y="150"/>
                  <a:pt x="484" y="150"/>
                  <a:pt x="484" y="151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5" y="151"/>
                  <a:pt x="485" y="151"/>
                  <a:pt x="485" y="151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486" y="153"/>
                  <a:pt x="486" y="153"/>
                  <a:pt x="486" y="154"/>
                </a:cubicBezTo>
                <a:cubicBezTo>
                  <a:pt x="487" y="152"/>
                  <a:pt x="487" y="152"/>
                  <a:pt x="487" y="152"/>
                </a:cubicBezTo>
                <a:cubicBezTo>
                  <a:pt x="487" y="155"/>
                  <a:pt x="487" y="155"/>
                  <a:pt x="487" y="155"/>
                </a:cubicBezTo>
                <a:cubicBezTo>
                  <a:pt x="487" y="156"/>
                  <a:pt x="487" y="156"/>
                  <a:pt x="487" y="156"/>
                </a:cubicBezTo>
                <a:cubicBezTo>
                  <a:pt x="488" y="157"/>
                  <a:pt x="488" y="159"/>
                  <a:pt x="488" y="160"/>
                </a:cubicBezTo>
                <a:cubicBezTo>
                  <a:pt x="489" y="157"/>
                  <a:pt x="489" y="157"/>
                  <a:pt x="489" y="157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165"/>
                  <a:pt x="489" y="165"/>
                  <a:pt x="489" y="165"/>
                </a:cubicBezTo>
                <a:cubicBezTo>
                  <a:pt x="489" y="166"/>
                  <a:pt x="489" y="168"/>
                  <a:pt x="489" y="169"/>
                </a:cubicBezTo>
                <a:cubicBezTo>
                  <a:pt x="491" y="168"/>
                  <a:pt x="491" y="168"/>
                  <a:pt x="491" y="168"/>
                </a:cubicBezTo>
                <a:cubicBezTo>
                  <a:pt x="491" y="158"/>
                  <a:pt x="488" y="151"/>
                  <a:pt x="483" y="148"/>
                </a:cubicBezTo>
                <a:close/>
                <a:moveTo>
                  <a:pt x="482" y="150"/>
                </a:moveTo>
                <a:cubicBezTo>
                  <a:pt x="482" y="158"/>
                  <a:pt x="481" y="167"/>
                  <a:pt x="480" y="175"/>
                </a:cubicBezTo>
                <a:cubicBezTo>
                  <a:pt x="481" y="175"/>
                  <a:pt x="481" y="175"/>
                  <a:pt x="481" y="175"/>
                </a:cubicBezTo>
                <a:cubicBezTo>
                  <a:pt x="483" y="166"/>
                  <a:pt x="483" y="158"/>
                  <a:pt x="483" y="150"/>
                </a:cubicBezTo>
                <a:cubicBezTo>
                  <a:pt x="483" y="149"/>
                  <a:pt x="483" y="149"/>
                  <a:pt x="483" y="149"/>
                </a:cubicBezTo>
                <a:cubicBezTo>
                  <a:pt x="482" y="149"/>
                  <a:pt x="482" y="150"/>
                  <a:pt x="482" y="150"/>
                </a:cubicBezTo>
                <a:close/>
                <a:moveTo>
                  <a:pt x="483" y="147"/>
                </a:moveTo>
                <a:cubicBezTo>
                  <a:pt x="483" y="148"/>
                  <a:pt x="483" y="148"/>
                  <a:pt x="483" y="148"/>
                </a:cubicBezTo>
                <a:cubicBezTo>
                  <a:pt x="483" y="148"/>
                  <a:pt x="483" y="148"/>
                  <a:pt x="483" y="148"/>
                </a:cubicBezTo>
                <a:cubicBezTo>
                  <a:pt x="483" y="143"/>
                  <a:pt x="483" y="139"/>
                  <a:pt x="483" y="135"/>
                </a:cubicBezTo>
                <a:cubicBezTo>
                  <a:pt x="481" y="133"/>
                  <a:pt x="481" y="133"/>
                  <a:pt x="481" y="133"/>
                </a:cubicBezTo>
                <a:cubicBezTo>
                  <a:pt x="482" y="138"/>
                  <a:pt x="482" y="143"/>
                  <a:pt x="482" y="148"/>
                </a:cubicBezTo>
                <a:cubicBezTo>
                  <a:pt x="482" y="148"/>
                  <a:pt x="482" y="148"/>
                  <a:pt x="482" y="148"/>
                </a:cubicBezTo>
                <a:lnTo>
                  <a:pt x="483" y="147"/>
                </a:lnTo>
                <a:close/>
                <a:moveTo>
                  <a:pt x="483" y="149"/>
                </a:moveTo>
                <a:cubicBezTo>
                  <a:pt x="483" y="149"/>
                  <a:pt x="483" y="149"/>
                  <a:pt x="483" y="150"/>
                </a:cubicBezTo>
                <a:cubicBezTo>
                  <a:pt x="483" y="148"/>
                  <a:pt x="483" y="148"/>
                  <a:pt x="483" y="148"/>
                </a:cubicBezTo>
                <a:cubicBezTo>
                  <a:pt x="483" y="148"/>
                  <a:pt x="483" y="148"/>
                  <a:pt x="483" y="148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82" y="148"/>
                  <a:pt x="482" y="148"/>
                  <a:pt x="482" y="148"/>
                </a:cubicBezTo>
                <a:cubicBezTo>
                  <a:pt x="482" y="148"/>
                  <a:pt x="482" y="148"/>
                  <a:pt x="482" y="148"/>
                </a:cubicBezTo>
                <a:cubicBezTo>
                  <a:pt x="482" y="150"/>
                  <a:pt x="482" y="150"/>
                  <a:pt x="482" y="150"/>
                </a:cubicBezTo>
                <a:cubicBezTo>
                  <a:pt x="482" y="150"/>
                  <a:pt x="482" y="149"/>
                  <a:pt x="483" y="149"/>
                </a:cubicBezTo>
                <a:close/>
                <a:moveTo>
                  <a:pt x="484" y="173"/>
                </a:moveTo>
                <a:cubicBezTo>
                  <a:pt x="485" y="166"/>
                  <a:pt x="485" y="159"/>
                  <a:pt x="485" y="152"/>
                </a:cubicBezTo>
                <a:cubicBezTo>
                  <a:pt x="485" y="152"/>
                  <a:pt x="485" y="151"/>
                  <a:pt x="485" y="151"/>
                </a:cubicBezTo>
                <a:cubicBezTo>
                  <a:pt x="484" y="151"/>
                  <a:pt x="484" y="151"/>
                  <a:pt x="484" y="151"/>
                </a:cubicBezTo>
                <a:cubicBezTo>
                  <a:pt x="484" y="159"/>
                  <a:pt x="484" y="166"/>
                  <a:pt x="483" y="174"/>
                </a:cubicBezTo>
                <a:lnTo>
                  <a:pt x="484" y="173"/>
                </a:lnTo>
                <a:close/>
                <a:moveTo>
                  <a:pt x="485" y="152"/>
                </a:moveTo>
                <a:cubicBezTo>
                  <a:pt x="485" y="151"/>
                  <a:pt x="485" y="151"/>
                  <a:pt x="485" y="151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51"/>
                  <a:pt x="484" y="151"/>
                  <a:pt x="484" y="151"/>
                </a:cubicBezTo>
                <a:cubicBezTo>
                  <a:pt x="485" y="151"/>
                  <a:pt x="485" y="151"/>
                  <a:pt x="485" y="151"/>
                </a:cubicBezTo>
                <a:cubicBezTo>
                  <a:pt x="485" y="151"/>
                  <a:pt x="485" y="152"/>
                  <a:pt x="485" y="152"/>
                </a:cubicBezTo>
                <a:close/>
                <a:moveTo>
                  <a:pt x="486" y="171"/>
                </a:moveTo>
                <a:cubicBezTo>
                  <a:pt x="487" y="166"/>
                  <a:pt x="487" y="161"/>
                  <a:pt x="487" y="156"/>
                </a:cubicBezTo>
                <a:cubicBezTo>
                  <a:pt x="487" y="156"/>
                  <a:pt x="487" y="155"/>
                  <a:pt x="486" y="154"/>
                </a:cubicBezTo>
                <a:cubicBezTo>
                  <a:pt x="486" y="160"/>
                  <a:pt x="486" y="166"/>
                  <a:pt x="485" y="172"/>
                </a:cubicBezTo>
                <a:lnTo>
                  <a:pt x="486" y="171"/>
                </a:lnTo>
                <a:close/>
                <a:moveTo>
                  <a:pt x="487" y="155"/>
                </a:moveTo>
                <a:cubicBezTo>
                  <a:pt x="487" y="152"/>
                  <a:pt x="487" y="152"/>
                  <a:pt x="487" y="152"/>
                </a:cubicBezTo>
                <a:cubicBezTo>
                  <a:pt x="486" y="154"/>
                  <a:pt x="486" y="154"/>
                  <a:pt x="486" y="154"/>
                </a:cubicBezTo>
                <a:cubicBezTo>
                  <a:pt x="487" y="155"/>
                  <a:pt x="487" y="156"/>
                  <a:pt x="487" y="156"/>
                </a:cubicBezTo>
                <a:lnTo>
                  <a:pt x="487" y="155"/>
                </a:lnTo>
                <a:close/>
                <a:moveTo>
                  <a:pt x="489" y="170"/>
                </a:moveTo>
                <a:cubicBezTo>
                  <a:pt x="489" y="165"/>
                  <a:pt x="489" y="165"/>
                  <a:pt x="489" y="165"/>
                </a:cubicBezTo>
                <a:cubicBezTo>
                  <a:pt x="489" y="163"/>
                  <a:pt x="489" y="161"/>
                  <a:pt x="488" y="160"/>
                </a:cubicBezTo>
                <a:cubicBezTo>
                  <a:pt x="488" y="163"/>
                  <a:pt x="488" y="167"/>
                  <a:pt x="488" y="170"/>
                </a:cubicBezTo>
                <a:lnTo>
                  <a:pt x="489" y="170"/>
                </a:lnTo>
                <a:close/>
                <a:moveTo>
                  <a:pt x="489" y="161"/>
                </a:moveTo>
                <a:cubicBezTo>
                  <a:pt x="489" y="157"/>
                  <a:pt x="489" y="157"/>
                  <a:pt x="489" y="157"/>
                </a:cubicBezTo>
                <a:cubicBezTo>
                  <a:pt x="488" y="160"/>
                  <a:pt x="488" y="160"/>
                  <a:pt x="488" y="160"/>
                </a:cubicBezTo>
                <a:cubicBezTo>
                  <a:pt x="489" y="161"/>
                  <a:pt x="489" y="163"/>
                  <a:pt x="489" y="165"/>
                </a:cubicBezTo>
                <a:lnTo>
                  <a:pt x="489" y="161"/>
                </a:lnTo>
                <a:close/>
                <a:moveTo>
                  <a:pt x="474" y="180"/>
                </a:moveTo>
                <a:cubicBezTo>
                  <a:pt x="475" y="173"/>
                  <a:pt x="476" y="167"/>
                  <a:pt x="476" y="160"/>
                </a:cubicBezTo>
                <a:cubicBezTo>
                  <a:pt x="476" y="161"/>
                  <a:pt x="475" y="163"/>
                  <a:pt x="475" y="165"/>
                </a:cubicBezTo>
                <a:cubicBezTo>
                  <a:pt x="474" y="170"/>
                  <a:pt x="474" y="175"/>
                  <a:pt x="473" y="180"/>
                </a:cubicBezTo>
                <a:lnTo>
                  <a:pt x="474" y="180"/>
                </a:lnTo>
                <a:close/>
                <a:moveTo>
                  <a:pt x="476" y="157"/>
                </a:moveTo>
                <a:cubicBezTo>
                  <a:pt x="475" y="162"/>
                  <a:pt x="475" y="162"/>
                  <a:pt x="475" y="162"/>
                </a:cubicBezTo>
                <a:cubicBezTo>
                  <a:pt x="475" y="165"/>
                  <a:pt x="475" y="165"/>
                  <a:pt x="475" y="165"/>
                </a:cubicBezTo>
                <a:cubicBezTo>
                  <a:pt x="475" y="163"/>
                  <a:pt x="476" y="161"/>
                  <a:pt x="476" y="160"/>
                </a:cubicBezTo>
                <a:lnTo>
                  <a:pt x="476" y="157"/>
                </a:lnTo>
                <a:close/>
                <a:moveTo>
                  <a:pt x="477" y="178"/>
                </a:moveTo>
                <a:cubicBezTo>
                  <a:pt x="478" y="170"/>
                  <a:pt x="478" y="162"/>
                  <a:pt x="478" y="154"/>
                </a:cubicBezTo>
                <a:cubicBezTo>
                  <a:pt x="478" y="155"/>
                  <a:pt x="478" y="156"/>
                  <a:pt x="477" y="156"/>
                </a:cubicBezTo>
                <a:cubicBezTo>
                  <a:pt x="477" y="164"/>
                  <a:pt x="477" y="172"/>
                  <a:pt x="476" y="179"/>
                </a:cubicBezTo>
                <a:lnTo>
                  <a:pt x="477" y="178"/>
                </a:lnTo>
                <a:close/>
                <a:moveTo>
                  <a:pt x="479" y="152"/>
                </a:moveTo>
                <a:cubicBezTo>
                  <a:pt x="477" y="155"/>
                  <a:pt x="477" y="155"/>
                  <a:pt x="477" y="155"/>
                </a:cubicBezTo>
                <a:cubicBezTo>
                  <a:pt x="477" y="156"/>
                  <a:pt x="477" y="156"/>
                  <a:pt x="477" y="156"/>
                </a:cubicBezTo>
                <a:cubicBezTo>
                  <a:pt x="478" y="156"/>
                  <a:pt x="478" y="155"/>
                  <a:pt x="478" y="154"/>
                </a:cubicBezTo>
                <a:lnTo>
                  <a:pt x="479" y="152"/>
                </a:lnTo>
                <a:close/>
                <a:moveTo>
                  <a:pt x="479" y="176"/>
                </a:moveTo>
                <a:cubicBezTo>
                  <a:pt x="480" y="168"/>
                  <a:pt x="481" y="160"/>
                  <a:pt x="481" y="151"/>
                </a:cubicBezTo>
                <a:cubicBezTo>
                  <a:pt x="480" y="151"/>
                  <a:pt x="480" y="152"/>
                  <a:pt x="480" y="152"/>
                </a:cubicBezTo>
                <a:cubicBezTo>
                  <a:pt x="480" y="161"/>
                  <a:pt x="479" y="169"/>
                  <a:pt x="478" y="177"/>
                </a:cubicBezTo>
                <a:lnTo>
                  <a:pt x="479" y="176"/>
                </a:lnTo>
                <a:close/>
                <a:moveTo>
                  <a:pt x="481" y="150"/>
                </a:moveTo>
                <a:cubicBezTo>
                  <a:pt x="480" y="151"/>
                  <a:pt x="480" y="151"/>
                  <a:pt x="480" y="151"/>
                </a:cubicBezTo>
                <a:cubicBezTo>
                  <a:pt x="480" y="152"/>
                  <a:pt x="480" y="152"/>
                  <a:pt x="480" y="152"/>
                </a:cubicBezTo>
                <a:cubicBezTo>
                  <a:pt x="480" y="152"/>
                  <a:pt x="480" y="151"/>
                  <a:pt x="481" y="151"/>
                </a:cubicBezTo>
                <a:lnTo>
                  <a:pt x="481" y="150"/>
                </a:lnTo>
                <a:close/>
                <a:moveTo>
                  <a:pt x="482" y="131"/>
                </a:moveTo>
                <a:cubicBezTo>
                  <a:pt x="483" y="135"/>
                  <a:pt x="483" y="135"/>
                  <a:pt x="483" y="135"/>
                </a:cubicBezTo>
                <a:cubicBezTo>
                  <a:pt x="490" y="143"/>
                  <a:pt x="497" y="151"/>
                  <a:pt x="503" y="160"/>
                </a:cubicBezTo>
                <a:cubicBezTo>
                  <a:pt x="506" y="157"/>
                  <a:pt x="506" y="157"/>
                  <a:pt x="506" y="157"/>
                </a:cubicBezTo>
                <a:cubicBezTo>
                  <a:pt x="501" y="151"/>
                  <a:pt x="496" y="144"/>
                  <a:pt x="491" y="138"/>
                </a:cubicBezTo>
                <a:cubicBezTo>
                  <a:pt x="488" y="137"/>
                  <a:pt x="488" y="137"/>
                  <a:pt x="488" y="137"/>
                </a:cubicBezTo>
                <a:cubicBezTo>
                  <a:pt x="486" y="136"/>
                  <a:pt x="486" y="136"/>
                  <a:pt x="486" y="136"/>
                </a:cubicBezTo>
                <a:cubicBezTo>
                  <a:pt x="490" y="136"/>
                  <a:pt x="490" y="136"/>
                  <a:pt x="490" y="136"/>
                </a:cubicBezTo>
                <a:cubicBezTo>
                  <a:pt x="484" y="130"/>
                  <a:pt x="479" y="125"/>
                  <a:pt x="473" y="119"/>
                </a:cubicBezTo>
                <a:cubicBezTo>
                  <a:pt x="470" y="122"/>
                  <a:pt x="470" y="122"/>
                  <a:pt x="470" y="122"/>
                </a:cubicBezTo>
                <a:cubicBezTo>
                  <a:pt x="474" y="126"/>
                  <a:pt x="478" y="130"/>
                  <a:pt x="481" y="133"/>
                </a:cubicBezTo>
                <a:cubicBezTo>
                  <a:pt x="481" y="130"/>
                  <a:pt x="481" y="130"/>
                  <a:pt x="481" y="130"/>
                </a:cubicBezTo>
                <a:lnTo>
                  <a:pt x="482" y="131"/>
                </a:lnTo>
                <a:close/>
                <a:moveTo>
                  <a:pt x="488" y="137"/>
                </a:moveTo>
                <a:cubicBezTo>
                  <a:pt x="491" y="138"/>
                  <a:pt x="491" y="138"/>
                  <a:pt x="491" y="138"/>
                </a:cubicBezTo>
                <a:cubicBezTo>
                  <a:pt x="490" y="136"/>
                  <a:pt x="490" y="136"/>
                  <a:pt x="490" y="136"/>
                </a:cubicBezTo>
                <a:cubicBezTo>
                  <a:pt x="486" y="136"/>
                  <a:pt x="486" y="136"/>
                  <a:pt x="486" y="136"/>
                </a:cubicBezTo>
                <a:lnTo>
                  <a:pt x="488" y="137"/>
                </a:lnTo>
                <a:close/>
                <a:moveTo>
                  <a:pt x="482" y="131"/>
                </a:moveTo>
                <a:cubicBezTo>
                  <a:pt x="481" y="130"/>
                  <a:pt x="481" y="130"/>
                  <a:pt x="481" y="130"/>
                </a:cubicBezTo>
                <a:cubicBezTo>
                  <a:pt x="481" y="133"/>
                  <a:pt x="481" y="133"/>
                  <a:pt x="481" y="133"/>
                </a:cubicBezTo>
                <a:cubicBezTo>
                  <a:pt x="483" y="135"/>
                  <a:pt x="483" y="135"/>
                  <a:pt x="483" y="135"/>
                </a:cubicBezTo>
                <a:lnTo>
                  <a:pt x="482" y="131"/>
                </a:lnTo>
                <a:close/>
                <a:moveTo>
                  <a:pt x="534" y="141"/>
                </a:moveTo>
                <a:cubicBezTo>
                  <a:pt x="538" y="142"/>
                  <a:pt x="543" y="144"/>
                  <a:pt x="547" y="147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3" y="150"/>
                  <a:pt x="556" y="152"/>
                  <a:pt x="559" y="154"/>
                </a:cubicBezTo>
                <a:cubicBezTo>
                  <a:pt x="553" y="151"/>
                  <a:pt x="553" y="151"/>
                  <a:pt x="553" y="151"/>
                </a:cubicBezTo>
                <a:cubicBezTo>
                  <a:pt x="555" y="152"/>
                  <a:pt x="557" y="154"/>
                  <a:pt x="558" y="155"/>
                </a:cubicBezTo>
                <a:cubicBezTo>
                  <a:pt x="560" y="156"/>
                  <a:pt x="560" y="156"/>
                  <a:pt x="560" y="156"/>
                </a:cubicBezTo>
                <a:cubicBezTo>
                  <a:pt x="564" y="159"/>
                  <a:pt x="564" y="159"/>
                  <a:pt x="564" y="159"/>
                </a:cubicBezTo>
                <a:cubicBezTo>
                  <a:pt x="562" y="158"/>
                  <a:pt x="562" y="158"/>
                  <a:pt x="562" y="158"/>
                </a:cubicBezTo>
                <a:cubicBezTo>
                  <a:pt x="563" y="159"/>
                  <a:pt x="564" y="160"/>
                  <a:pt x="564" y="161"/>
                </a:cubicBezTo>
                <a:cubicBezTo>
                  <a:pt x="566" y="162"/>
                  <a:pt x="566" y="162"/>
                  <a:pt x="566" y="162"/>
                </a:cubicBezTo>
                <a:cubicBezTo>
                  <a:pt x="568" y="164"/>
                  <a:pt x="568" y="164"/>
                  <a:pt x="568" y="164"/>
                </a:cubicBezTo>
                <a:cubicBezTo>
                  <a:pt x="566" y="163"/>
                  <a:pt x="566" y="163"/>
                  <a:pt x="566" y="163"/>
                </a:cubicBezTo>
                <a:cubicBezTo>
                  <a:pt x="567" y="164"/>
                  <a:pt x="567" y="165"/>
                  <a:pt x="568" y="166"/>
                </a:cubicBezTo>
                <a:cubicBezTo>
                  <a:pt x="569" y="166"/>
                  <a:pt x="569" y="166"/>
                  <a:pt x="569" y="166"/>
                </a:cubicBezTo>
                <a:cubicBezTo>
                  <a:pt x="568" y="167"/>
                  <a:pt x="568" y="167"/>
                  <a:pt x="568" y="167"/>
                </a:cubicBezTo>
                <a:cubicBezTo>
                  <a:pt x="567" y="167"/>
                  <a:pt x="567" y="167"/>
                  <a:pt x="567" y="167"/>
                </a:cubicBezTo>
                <a:cubicBezTo>
                  <a:pt x="567" y="167"/>
                  <a:pt x="566" y="167"/>
                  <a:pt x="565" y="167"/>
                </a:cubicBezTo>
                <a:cubicBezTo>
                  <a:pt x="567" y="168"/>
                  <a:pt x="567" y="168"/>
                  <a:pt x="567" y="168"/>
                </a:cubicBezTo>
                <a:cubicBezTo>
                  <a:pt x="564" y="168"/>
                  <a:pt x="564" y="168"/>
                  <a:pt x="564" y="168"/>
                </a:cubicBezTo>
                <a:cubicBezTo>
                  <a:pt x="562" y="167"/>
                  <a:pt x="562" y="167"/>
                  <a:pt x="562" y="167"/>
                </a:cubicBezTo>
                <a:cubicBezTo>
                  <a:pt x="561" y="167"/>
                  <a:pt x="560" y="167"/>
                  <a:pt x="559" y="166"/>
                </a:cubicBezTo>
                <a:cubicBezTo>
                  <a:pt x="562" y="168"/>
                  <a:pt x="562" y="168"/>
                  <a:pt x="562" y="168"/>
                </a:cubicBezTo>
                <a:cubicBezTo>
                  <a:pt x="557" y="167"/>
                  <a:pt x="557" y="167"/>
                  <a:pt x="557" y="167"/>
                </a:cubicBezTo>
                <a:cubicBezTo>
                  <a:pt x="555" y="166"/>
                  <a:pt x="555" y="166"/>
                  <a:pt x="555" y="166"/>
                </a:cubicBezTo>
                <a:cubicBezTo>
                  <a:pt x="553" y="165"/>
                  <a:pt x="551" y="165"/>
                  <a:pt x="549" y="164"/>
                </a:cubicBezTo>
                <a:cubicBezTo>
                  <a:pt x="552" y="166"/>
                  <a:pt x="552" y="166"/>
                  <a:pt x="552" y="166"/>
                </a:cubicBezTo>
                <a:cubicBezTo>
                  <a:pt x="547" y="164"/>
                  <a:pt x="547" y="164"/>
                  <a:pt x="547" y="164"/>
                </a:cubicBezTo>
                <a:cubicBezTo>
                  <a:pt x="542" y="162"/>
                  <a:pt x="542" y="162"/>
                  <a:pt x="542" y="162"/>
                </a:cubicBezTo>
                <a:cubicBezTo>
                  <a:pt x="538" y="161"/>
                  <a:pt x="534" y="159"/>
                  <a:pt x="530" y="158"/>
                </a:cubicBezTo>
                <a:cubicBezTo>
                  <a:pt x="526" y="156"/>
                  <a:pt x="523" y="155"/>
                  <a:pt x="519" y="153"/>
                </a:cubicBezTo>
                <a:cubicBezTo>
                  <a:pt x="516" y="152"/>
                  <a:pt x="516" y="152"/>
                  <a:pt x="516" y="152"/>
                </a:cubicBezTo>
                <a:cubicBezTo>
                  <a:pt x="515" y="151"/>
                  <a:pt x="515" y="151"/>
                  <a:pt x="515" y="151"/>
                </a:cubicBezTo>
                <a:cubicBezTo>
                  <a:pt x="514" y="152"/>
                  <a:pt x="514" y="152"/>
                  <a:pt x="514" y="152"/>
                </a:cubicBezTo>
                <a:cubicBezTo>
                  <a:pt x="519" y="154"/>
                  <a:pt x="524" y="157"/>
                  <a:pt x="530" y="159"/>
                </a:cubicBezTo>
                <a:cubicBezTo>
                  <a:pt x="536" y="162"/>
                  <a:pt x="544" y="164"/>
                  <a:pt x="552" y="166"/>
                </a:cubicBezTo>
                <a:cubicBezTo>
                  <a:pt x="559" y="168"/>
                  <a:pt x="566" y="170"/>
                  <a:pt x="570" y="168"/>
                </a:cubicBezTo>
                <a:cubicBezTo>
                  <a:pt x="570" y="168"/>
                  <a:pt x="570" y="168"/>
                  <a:pt x="570" y="168"/>
                </a:cubicBezTo>
                <a:cubicBezTo>
                  <a:pt x="570" y="167"/>
                  <a:pt x="570" y="167"/>
                  <a:pt x="570" y="167"/>
                </a:cubicBezTo>
                <a:cubicBezTo>
                  <a:pt x="569" y="163"/>
                  <a:pt x="563" y="157"/>
                  <a:pt x="557" y="152"/>
                </a:cubicBezTo>
                <a:cubicBezTo>
                  <a:pt x="550" y="146"/>
                  <a:pt x="542" y="142"/>
                  <a:pt x="535" y="139"/>
                </a:cubicBezTo>
                <a:cubicBezTo>
                  <a:pt x="534" y="139"/>
                  <a:pt x="534" y="139"/>
                  <a:pt x="533" y="139"/>
                </a:cubicBezTo>
                <a:cubicBezTo>
                  <a:pt x="531" y="140"/>
                  <a:pt x="531" y="140"/>
                  <a:pt x="531" y="140"/>
                </a:cubicBezTo>
                <a:cubicBezTo>
                  <a:pt x="532" y="140"/>
                  <a:pt x="533" y="140"/>
                  <a:pt x="534" y="141"/>
                </a:cubicBezTo>
                <a:close/>
                <a:moveTo>
                  <a:pt x="522" y="146"/>
                </a:moveTo>
                <a:cubicBezTo>
                  <a:pt x="537" y="151"/>
                  <a:pt x="552" y="158"/>
                  <a:pt x="567" y="167"/>
                </a:cubicBezTo>
                <a:cubicBezTo>
                  <a:pt x="568" y="167"/>
                  <a:pt x="568" y="167"/>
                  <a:pt x="568" y="167"/>
                </a:cubicBezTo>
                <a:cubicBezTo>
                  <a:pt x="568" y="166"/>
                  <a:pt x="568" y="166"/>
                  <a:pt x="568" y="166"/>
                </a:cubicBezTo>
                <a:cubicBezTo>
                  <a:pt x="568" y="166"/>
                  <a:pt x="568" y="166"/>
                  <a:pt x="568" y="166"/>
                </a:cubicBezTo>
                <a:cubicBezTo>
                  <a:pt x="553" y="157"/>
                  <a:pt x="538" y="151"/>
                  <a:pt x="523" y="145"/>
                </a:cubicBezTo>
                <a:lnTo>
                  <a:pt x="522" y="146"/>
                </a:lnTo>
                <a:close/>
                <a:moveTo>
                  <a:pt x="568" y="167"/>
                </a:moveTo>
                <a:cubicBezTo>
                  <a:pt x="568" y="167"/>
                  <a:pt x="568" y="167"/>
                  <a:pt x="567" y="167"/>
                </a:cubicBezTo>
                <a:cubicBezTo>
                  <a:pt x="568" y="167"/>
                  <a:pt x="568" y="167"/>
                  <a:pt x="568" y="167"/>
                </a:cubicBezTo>
                <a:cubicBezTo>
                  <a:pt x="569" y="166"/>
                  <a:pt x="569" y="166"/>
                  <a:pt x="569" y="166"/>
                </a:cubicBezTo>
                <a:cubicBezTo>
                  <a:pt x="568" y="166"/>
                  <a:pt x="568" y="166"/>
                  <a:pt x="568" y="166"/>
                </a:cubicBezTo>
                <a:cubicBezTo>
                  <a:pt x="568" y="166"/>
                  <a:pt x="568" y="166"/>
                  <a:pt x="568" y="166"/>
                </a:cubicBezTo>
                <a:cubicBezTo>
                  <a:pt x="568" y="166"/>
                  <a:pt x="568" y="166"/>
                  <a:pt x="568" y="167"/>
                </a:cubicBezTo>
                <a:close/>
                <a:moveTo>
                  <a:pt x="520" y="148"/>
                </a:moveTo>
                <a:cubicBezTo>
                  <a:pt x="534" y="153"/>
                  <a:pt x="548" y="159"/>
                  <a:pt x="562" y="167"/>
                </a:cubicBezTo>
                <a:cubicBezTo>
                  <a:pt x="563" y="167"/>
                  <a:pt x="564" y="167"/>
                  <a:pt x="565" y="167"/>
                </a:cubicBezTo>
                <a:cubicBezTo>
                  <a:pt x="551" y="159"/>
                  <a:pt x="536" y="152"/>
                  <a:pt x="521" y="147"/>
                </a:cubicBezTo>
                <a:lnTo>
                  <a:pt x="520" y="148"/>
                </a:lnTo>
                <a:close/>
                <a:moveTo>
                  <a:pt x="564" y="168"/>
                </a:moveTo>
                <a:cubicBezTo>
                  <a:pt x="567" y="168"/>
                  <a:pt x="567" y="168"/>
                  <a:pt x="567" y="168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64" y="167"/>
                  <a:pt x="563" y="167"/>
                  <a:pt x="562" y="167"/>
                </a:cubicBezTo>
                <a:lnTo>
                  <a:pt x="564" y="168"/>
                </a:lnTo>
                <a:close/>
                <a:moveTo>
                  <a:pt x="517" y="150"/>
                </a:moveTo>
                <a:cubicBezTo>
                  <a:pt x="530" y="154"/>
                  <a:pt x="542" y="159"/>
                  <a:pt x="555" y="166"/>
                </a:cubicBezTo>
                <a:cubicBezTo>
                  <a:pt x="556" y="166"/>
                  <a:pt x="558" y="166"/>
                  <a:pt x="559" y="166"/>
                </a:cubicBezTo>
                <a:cubicBezTo>
                  <a:pt x="546" y="159"/>
                  <a:pt x="532" y="153"/>
                  <a:pt x="518" y="149"/>
                </a:cubicBezTo>
                <a:lnTo>
                  <a:pt x="517" y="150"/>
                </a:lnTo>
                <a:close/>
                <a:moveTo>
                  <a:pt x="557" y="167"/>
                </a:moveTo>
                <a:cubicBezTo>
                  <a:pt x="562" y="168"/>
                  <a:pt x="562" y="168"/>
                  <a:pt x="562" y="168"/>
                </a:cubicBezTo>
                <a:cubicBezTo>
                  <a:pt x="559" y="166"/>
                  <a:pt x="559" y="166"/>
                  <a:pt x="559" y="166"/>
                </a:cubicBezTo>
                <a:cubicBezTo>
                  <a:pt x="558" y="166"/>
                  <a:pt x="556" y="166"/>
                  <a:pt x="555" y="166"/>
                </a:cubicBezTo>
                <a:lnTo>
                  <a:pt x="557" y="167"/>
                </a:lnTo>
                <a:close/>
                <a:moveTo>
                  <a:pt x="516" y="151"/>
                </a:moveTo>
                <a:cubicBezTo>
                  <a:pt x="517" y="151"/>
                  <a:pt x="518" y="152"/>
                  <a:pt x="519" y="153"/>
                </a:cubicBezTo>
                <a:cubicBezTo>
                  <a:pt x="527" y="155"/>
                  <a:pt x="535" y="159"/>
                  <a:pt x="542" y="162"/>
                </a:cubicBezTo>
                <a:cubicBezTo>
                  <a:pt x="545" y="163"/>
                  <a:pt x="547" y="163"/>
                  <a:pt x="549" y="164"/>
                </a:cubicBezTo>
                <a:cubicBezTo>
                  <a:pt x="538" y="159"/>
                  <a:pt x="527" y="154"/>
                  <a:pt x="516" y="150"/>
                </a:cubicBezTo>
                <a:lnTo>
                  <a:pt x="516" y="151"/>
                </a:lnTo>
                <a:close/>
                <a:moveTo>
                  <a:pt x="547" y="164"/>
                </a:moveTo>
                <a:cubicBezTo>
                  <a:pt x="552" y="166"/>
                  <a:pt x="552" y="166"/>
                  <a:pt x="552" y="166"/>
                </a:cubicBezTo>
                <a:cubicBezTo>
                  <a:pt x="549" y="164"/>
                  <a:pt x="549" y="164"/>
                  <a:pt x="549" y="164"/>
                </a:cubicBezTo>
                <a:cubicBezTo>
                  <a:pt x="547" y="163"/>
                  <a:pt x="545" y="163"/>
                  <a:pt x="542" y="162"/>
                </a:cubicBezTo>
                <a:lnTo>
                  <a:pt x="547" y="164"/>
                </a:lnTo>
                <a:close/>
                <a:moveTo>
                  <a:pt x="515" y="151"/>
                </a:moveTo>
                <a:cubicBezTo>
                  <a:pt x="516" y="152"/>
                  <a:pt x="516" y="152"/>
                  <a:pt x="516" y="152"/>
                </a:cubicBezTo>
                <a:cubicBezTo>
                  <a:pt x="519" y="153"/>
                  <a:pt x="519" y="153"/>
                  <a:pt x="519" y="153"/>
                </a:cubicBezTo>
                <a:cubicBezTo>
                  <a:pt x="518" y="152"/>
                  <a:pt x="517" y="151"/>
                  <a:pt x="516" y="151"/>
                </a:cubicBezTo>
                <a:lnTo>
                  <a:pt x="515" y="151"/>
                </a:lnTo>
                <a:close/>
                <a:moveTo>
                  <a:pt x="529" y="141"/>
                </a:moveTo>
                <a:cubicBezTo>
                  <a:pt x="537" y="144"/>
                  <a:pt x="545" y="147"/>
                  <a:pt x="553" y="151"/>
                </a:cubicBezTo>
                <a:cubicBezTo>
                  <a:pt x="551" y="150"/>
                  <a:pt x="549" y="148"/>
                  <a:pt x="547" y="147"/>
                </a:cubicBezTo>
                <a:cubicBezTo>
                  <a:pt x="541" y="144"/>
                  <a:pt x="536" y="142"/>
                  <a:pt x="531" y="140"/>
                </a:cubicBezTo>
                <a:lnTo>
                  <a:pt x="529" y="141"/>
                </a:lnTo>
                <a:close/>
                <a:moveTo>
                  <a:pt x="559" y="154"/>
                </a:moveTo>
                <a:cubicBezTo>
                  <a:pt x="556" y="152"/>
                  <a:pt x="553" y="150"/>
                  <a:pt x="551" y="149"/>
                </a:cubicBezTo>
                <a:cubicBezTo>
                  <a:pt x="547" y="147"/>
                  <a:pt x="547" y="147"/>
                  <a:pt x="547" y="147"/>
                </a:cubicBezTo>
                <a:cubicBezTo>
                  <a:pt x="549" y="148"/>
                  <a:pt x="551" y="150"/>
                  <a:pt x="553" y="151"/>
                </a:cubicBezTo>
                <a:lnTo>
                  <a:pt x="559" y="154"/>
                </a:lnTo>
                <a:close/>
                <a:moveTo>
                  <a:pt x="527" y="143"/>
                </a:moveTo>
                <a:cubicBezTo>
                  <a:pt x="539" y="147"/>
                  <a:pt x="550" y="152"/>
                  <a:pt x="562" y="158"/>
                </a:cubicBezTo>
                <a:cubicBezTo>
                  <a:pt x="560" y="157"/>
                  <a:pt x="559" y="156"/>
                  <a:pt x="558" y="155"/>
                </a:cubicBezTo>
                <a:cubicBezTo>
                  <a:pt x="548" y="150"/>
                  <a:pt x="538" y="146"/>
                  <a:pt x="528" y="142"/>
                </a:cubicBezTo>
                <a:lnTo>
                  <a:pt x="527" y="143"/>
                </a:lnTo>
                <a:close/>
                <a:moveTo>
                  <a:pt x="564" y="159"/>
                </a:moveTo>
                <a:cubicBezTo>
                  <a:pt x="560" y="156"/>
                  <a:pt x="560" y="156"/>
                  <a:pt x="560" y="156"/>
                </a:cubicBezTo>
                <a:cubicBezTo>
                  <a:pt x="558" y="155"/>
                  <a:pt x="558" y="155"/>
                  <a:pt x="558" y="155"/>
                </a:cubicBezTo>
                <a:cubicBezTo>
                  <a:pt x="559" y="156"/>
                  <a:pt x="560" y="157"/>
                  <a:pt x="562" y="158"/>
                </a:cubicBezTo>
                <a:lnTo>
                  <a:pt x="564" y="159"/>
                </a:lnTo>
                <a:close/>
                <a:moveTo>
                  <a:pt x="525" y="145"/>
                </a:moveTo>
                <a:cubicBezTo>
                  <a:pt x="539" y="149"/>
                  <a:pt x="553" y="156"/>
                  <a:pt x="566" y="163"/>
                </a:cubicBezTo>
                <a:cubicBezTo>
                  <a:pt x="566" y="163"/>
                  <a:pt x="565" y="162"/>
                  <a:pt x="564" y="161"/>
                </a:cubicBezTo>
                <a:cubicBezTo>
                  <a:pt x="552" y="154"/>
                  <a:pt x="539" y="148"/>
                  <a:pt x="526" y="144"/>
                </a:cubicBezTo>
                <a:lnTo>
                  <a:pt x="525" y="145"/>
                </a:lnTo>
                <a:close/>
                <a:moveTo>
                  <a:pt x="568" y="164"/>
                </a:moveTo>
                <a:cubicBezTo>
                  <a:pt x="566" y="162"/>
                  <a:pt x="566" y="162"/>
                  <a:pt x="566" y="162"/>
                </a:cubicBezTo>
                <a:cubicBezTo>
                  <a:pt x="564" y="161"/>
                  <a:pt x="564" y="161"/>
                  <a:pt x="564" y="161"/>
                </a:cubicBezTo>
                <a:cubicBezTo>
                  <a:pt x="565" y="162"/>
                  <a:pt x="566" y="163"/>
                  <a:pt x="566" y="163"/>
                </a:cubicBezTo>
                <a:lnTo>
                  <a:pt x="568" y="164"/>
                </a:lnTo>
                <a:close/>
                <a:moveTo>
                  <a:pt x="489" y="175"/>
                </a:moveTo>
                <a:cubicBezTo>
                  <a:pt x="488" y="179"/>
                  <a:pt x="488" y="183"/>
                  <a:pt x="486" y="186"/>
                </a:cubicBezTo>
                <a:cubicBezTo>
                  <a:pt x="486" y="190"/>
                  <a:pt x="486" y="190"/>
                  <a:pt x="486" y="190"/>
                </a:cubicBezTo>
                <a:cubicBezTo>
                  <a:pt x="483" y="195"/>
                  <a:pt x="483" y="195"/>
                  <a:pt x="483" y="195"/>
                </a:cubicBezTo>
                <a:cubicBezTo>
                  <a:pt x="484" y="192"/>
                  <a:pt x="484" y="192"/>
                  <a:pt x="484" y="192"/>
                </a:cubicBezTo>
                <a:cubicBezTo>
                  <a:pt x="483" y="194"/>
                  <a:pt x="483" y="196"/>
                  <a:pt x="482" y="197"/>
                </a:cubicBezTo>
                <a:cubicBezTo>
                  <a:pt x="481" y="199"/>
                  <a:pt x="481" y="199"/>
                  <a:pt x="481" y="199"/>
                </a:cubicBezTo>
                <a:cubicBezTo>
                  <a:pt x="479" y="203"/>
                  <a:pt x="479" y="203"/>
                  <a:pt x="479" y="203"/>
                </a:cubicBezTo>
                <a:cubicBezTo>
                  <a:pt x="480" y="200"/>
                  <a:pt x="480" y="200"/>
                  <a:pt x="480" y="200"/>
                </a:cubicBezTo>
                <a:cubicBezTo>
                  <a:pt x="479" y="201"/>
                  <a:pt x="479" y="202"/>
                  <a:pt x="478" y="203"/>
                </a:cubicBezTo>
                <a:cubicBezTo>
                  <a:pt x="478" y="204"/>
                  <a:pt x="478" y="204"/>
                  <a:pt x="478" y="204"/>
                </a:cubicBezTo>
                <a:cubicBezTo>
                  <a:pt x="476" y="206"/>
                  <a:pt x="476" y="206"/>
                  <a:pt x="476" y="206"/>
                </a:cubicBezTo>
                <a:cubicBezTo>
                  <a:pt x="477" y="205"/>
                  <a:pt x="477" y="205"/>
                  <a:pt x="477" y="205"/>
                </a:cubicBezTo>
                <a:cubicBezTo>
                  <a:pt x="476" y="205"/>
                  <a:pt x="475" y="206"/>
                  <a:pt x="475" y="206"/>
                </a:cubicBezTo>
                <a:cubicBezTo>
                  <a:pt x="475" y="207"/>
                  <a:pt x="475" y="207"/>
                  <a:pt x="475" y="207"/>
                </a:cubicBezTo>
                <a:cubicBezTo>
                  <a:pt x="474" y="207"/>
                  <a:pt x="474" y="207"/>
                  <a:pt x="474" y="207"/>
                </a:cubicBezTo>
                <a:cubicBezTo>
                  <a:pt x="474" y="206"/>
                  <a:pt x="474" y="206"/>
                  <a:pt x="474" y="206"/>
                </a:cubicBezTo>
                <a:cubicBezTo>
                  <a:pt x="474" y="206"/>
                  <a:pt x="474" y="205"/>
                  <a:pt x="473" y="204"/>
                </a:cubicBezTo>
                <a:cubicBezTo>
                  <a:pt x="473" y="206"/>
                  <a:pt x="473" y="206"/>
                  <a:pt x="473" y="206"/>
                </a:cubicBezTo>
                <a:cubicBezTo>
                  <a:pt x="473" y="204"/>
                  <a:pt x="473" y="204"/>
                  <a:pt x="473" y="204"/>
                </a:cubicBezTo>
                <a:cubicBezTo>
                  <a:pt x="473" y="203"/>
                  <a:pt x="473" y="203"/>
                  <a:pt x="473" y="203"/>
                </a:cubicBezTo>
                <a:cubicBezTo>
                  <a:pt x="473" y="202"/>
                  <a:pt x="473" y="201"/>
                  <a:pt x="472" y="200"/>
                </a:cubicBezTo>
                <a:cubicBezTo>
                  <a:pt x="472" y="202"/>
                  <a:pt x="472" y="202"/>
                  <a:pt x="472" y="202"/>
                </a:cubicBezTo>
                <a:cubicBezTo>
                  <a:pt x="472" y="198"/>
                  <a:pt x="472" y="198"/>
                  <a:pt x="472" y="198"/>
                </a:cubicBezTo>
                <a:cubicBezTo>
                  <a:pt x="472" y="196"/>
                  <a:pt x="472" y="196"/>
                  <a:pt x="472" y="196"/>
                </a:cubicBezTo>
                <a:cubicBezTo>
                  <a:pt x="472" y="195"/>
                  <a:pt x="472" y="193"/>
                  <a:pt x="472" y="192"/>
                </a:cubicBezTo>
                <a:cubicBezTo>
                  <a:pt x="471" y="196"/>
                  <a:pt x="471" y="196"/>
                  <a:pt x="471" y="196"/>
                </a:cubicBezTo>
                <a:cubicBezTo>
                  <a:pt x="471" y="194"/>
                  <a:pt x="471" y="192"/>
                  <a:pt x="472" y="189"/>
                </a:cubicBezTo>
                <a:cubicBezTo>
                  <a:pt x="472" y="186"/>
                  <a:pt x="472" y="186"/>
                  <a:pt x="472" y="186"/>
                </a:cubicBezTo>
                <a:cubicBezTo>
                  <a:pt x="472" y="181"/>
                  <a:pt x="472" y="181"/>
                  <a:pt x="472" y="181"/>
                </a:cubicBezTo>
                <a:cubicBezTo>
                  <a:pt x="471" y="182"/>
                  <a:pt x="471" y="182"/>
                  <a:pt x="471" y="182"/>
                </a:cubicBezTo>
                <a:cubicBezTo>
                  <a:pt x="470" y="192"/>
                  <a:pt x="470" y="203"/>
                  <a:pt x="473" y="207"/>
                </a:cubicBezTo>
                <a:cubicBezTo>
                  <a:pt x="473" y="207"/>
                  <a:pt x="473" y="208"/>
                  <a:pt x="473" y="208"/>
                </a:cubicBezTo>
                <a:cubicBezTo>
                  <a:pt x="474" y="208"/>
                  <a:pt x="474" y="208"/>
                  <a:pt x="474" y="208"/>
                </a:cubicBezTo>
                <a:cubicBezTo>
                  <a:pt x="474" y="208"/>
                  <a:pt x="474" y="208"/>
                  <a:pt x="474" y="208"/>
                </a:cubicBezTo>
                <a:cubicBezTo>
                  <a:pt x="478" y="206"/>
                  <a:pt x="481" y="201"/>
                  <a:pt x="484" y="195"/>
                </a:cubicBezTo>
                <a:cubicBezTo>
                  <a:pt x="487" y="189"/>
                  <a:pt x="490" y="181"/>
                  <a:pt x="490" y="175"/>
                </a:cubicBezTo>
                <a:cubicBezTo>
                  <a:pt x="491" y="173"/>
                  <a:pt x="491" y="170"/>
                  <a:pt x="491" y="168"/>
                </a:cubicBezTo>
                <a:cubicBezTo>
                  <a:pt x="489" y="169"/>
                  <a:pt x="489" y="169"/>
                  <a:pt x="489" y="169"/>
                </a:cubicBezTo>
                <a:cubicBezTo>
                  <a:pt x="489" y="171"/>
                  <a:pt x="489" y="173"/>
                  <a:pt x="489" y="175"/>
                </a:cubicBezTo>
                <a:close/>
                <a:moveTo>
                  <a:pt x="480" y="175"/>
                </a:moveTo>
                <a:cubicBezTo>
                  <a:pt x="479" y="186"/>
                  <a:pt x="477" y="196"/>
                  <a:pt x="474" y="206"/>
                </a:cubicBezTo>
                <a:cubicBezTo>
                  <a:pt x="474" y="206"/>
                  <a:pt x="474" y="206"/>
                  <a:pt x="474" y="206"/>
                </a:cubicBezTo>
                <a:cubicBezTo>
                  <a:pt x="474" y="206"/>
                  <a:pt x="474" y="207"/>
                  <a:pt x="474" y="207"/>
                </a:cubicBezTo>
                <a:cubicBezTo>
                  <a:pt x="475" y="207"/>
                  <a:pt x="475" y="206"/>
                  <a:pt x="475" y="206"/>
                </a:cubicBezTo>
                <a:cubicBezTo>
                  <a:pt x="478" y="196"/>
                  <a:pt x="480" y="186"/>
                  <a:pt x="481" y="175"/>
                </a:cubicBezTo>
                <a:lnTo>
                  <a:pt x="480" y="175"/>
                </a:lnTo>
                <a:close/>
                <a:moveTo>
                  <a:pt x="474" y="206"/>
                </a:moveTo>
                <a:cubicBezTo>
                  <a:pt x="474" y="206"/>
                  <a:pt x="474" y="206"/>
                  <a:pt x="474" y="206"/>
                </a:cubicBezTo>
                <a:cubicBezTo>
                  <a:pt x="474" y="207"/>
                  <a:pt x="474" y="207"/>
                  <a:pt x="474" y="207"/>
                </a:cubicBezTo>
                <a:cubicBezTo>
                  <a:pt x="475" y="207"/>
                  <a:pt x="475" y="207"/>
                  <a:pt x="475" y="207"/>
                </a:cubicBezTo>
                <a:cubicBezTo>
                  <a:pt x="475" y="206"/>
                  <a:pt x="475" y="206"/>
                  <a:pt x="475" y="206"/>
                </a:cubicBezTo>
                <a:cubicBezTo>
                  <a:pt x="475" y="206"/>
                  <a:pt x="475" y="207"/>
                  <a:pt x="474" y="207"/>
                </a:cubicBezTo>
                <a:cubicBezTo>
                  <a:pt x="474" y="207"/>
                  <a:pt x="474" y="206"/>
                  <a:pt x="474" y="206"/>
                </a:cubicBezTo>
                <a:close/>
                <a:moveTo>
                  <a:pt x="483" y="174"/>
                </a:moveTo>
                <a:cubicBezTo>
                  <a:pt x="482" y="184"/>
                  <a:pt x="479" y="195"/>
                  <a:pt x="477" y="205"/>
                </a:cubicBezTo>
                <a:cubicBezTo>
                  <a:pt x="477" y="204"/>
                  <a:pt x="478" y="204"/>
                  <a:pt x="478" y="203"/>
                </a:cubicBezTo>
                <a:cubicBezTo>
                  <a:pt x="481" y="193"/>
                  <a:pt x="483" y="183"/>
                  <a:pt x="484" y="173"/>
                </a:cubicBezTo>
                <a:lnTo>
                  <a:pt x="483" y="174"/>
                </a:lnTo>
                <a:close/>
                <a:moveTo>
                  <a:pt x="476" y="206"/>
                </a:moveTo>
                <a:cubicBezTo>
                  <a:pt x="478" y="204"/>
                  <a:pt x="478" y="204"/>
                  <a:pt x="478" y="204"/>
                </a:cubicBezTo>
                <a:cubicBezTo>
                  <a:pt x="478" y="203"/>
                  <a:pt x="478" y="203"/>
                  <a:pt x="478" y="203"/>
                </a:cubicBezTo>
                <a:cubicBezTo>
                  <a:pt x="478" y="204"/>
                  <a:pt x="477" y="204"/>
                  <a:pt x="477" y="205"/>
                </a:cubicBezTo>
                <a:lnTo>
                  <a:pt x="476" y="206"/>
                </a:lnTo>
                <a:close/>
                <a:moveTo>
                  <a:pt x="485" y="172"/>
                </a:moveTo>
                <a:cubicBezTo>
                  <a:pt x="484" y="182"/>
                  <a:pt x="482" y="191"/>
                  <a:pt x="480" y="200"/>
                </a:cubicBezTo>
                <a:cubicBezTo>
                  <a:pt x="481" y="199"/>
                  <a:pt x="481" y="198"/>
                  <a:pt x="482" y="197"/>
                </a:cubicBezTo>
                <a:cubicBezTo>
                  <a:pt x="484" y="189"/>
                  <a:pt x="485" y="180"/>
                  <a:pt x="486" y="171"/>
                </a:cubicBezTo>
                <a:lnTo>
                  <a:pt x="485" y="172"/>
                </a:lnTo>
                <a:close/>
                <a:moveTo>
                  <a:pt x="479" y="203"/>
                </a:moveTo>
                <a:cubicBezTo>
                  <a:pt x="481" y="199"/>
                  <a:pt x="481" y="199"/>
                  <a:pt x="481" y="199"/>
                </a:cubicBezTo>
                <a:cubicBezTo>
                  <a:pt x="482" y="197"/>
                  <a:pt x="482" y="197"/>
                  <a:pt x="482" y="197"/>
                </a:cubicBezTo>
                <a:cubicBezTo>
                  <a:pt x="481" y="198"/>
                  <a:pt x="481" y="199"/>
                  <a:pt x="480" y="200"/>
                </a:cubicBezTo>
                <a:lnTo>
                  <a:pt x="479" y="203"/>
                </a:lnTo>
                <a:close/>
                <a:moveTo>
                  <a:pt x="488" y="170"/>
                </a:moveTo>
                <a:cubicBezTo>
                  <a:pt x="487" y="178"/>
                  <a:pt x="486" y="185"/>
                  <a:pt x="484" y="192"/>
                </a:cubicBezTo>
                <a:cubicBezTo>
                  <a:pt x="485" y="190"/>
                  <a:pt x="486" y="188"/>
                  <a:pt x="486" y="186"/>
                </a:cubicBezTo>
                <a:cubicBezTo>
                  <a:pt x="487" y="181"/>
                  <a:pt x="488" y="175"/>
                  <a:pt x="489" y="170"/>
                </a:cubicBezTo>
                <a:lnTo>
                  <a:pt x="488" y="170"/>
                </a:lnTo>
                <a:close/>
                <a:moveTo>
                  <a:pt x="483" y="195"/>
                </a:moveTo>
                <a:cubicBezTo>
                  <a:pt x="486" y="190"/>
                  <a:pt x="486" y="190"/>
                  <a:pt x="486" y="190"/>
                </a:cubicBezTo>
                <a:cubicBezTo>
                  <a:pt x="486" y="186"/>
                  <a:pt x="486" y="186"/>
                  <a:pt x="486" y="186"/>
                </a:cubicBezTo>
                <a:cubicBezTo>
                  <a:pt x="486" y="188"/>
                  <a:pt x="485" y="190"/>
                  <a:pt x="484" y="192"/>
                </a:cubicBezTo>
                <a:lnTo>
                  <a:pt x="483" y="195"/>
                </a:lnTo>
                <a:close/>
                <a:moveTo>
                  <a:pt x="473" y="180"/>
                </a:moveTo>
                <a:cubicBezTo>
                  <a:pt x="472" y="186"/>
                  <a:pt x="472" y="186"/>
                  <a:pt x="472" y="186"/>
                </a:cubicBezTo>
                <a:cubicBezTo>
                  <a:pt x="472" y="188"/>
                  <a:pt x="472" y="190"/>
                  <a:pt x="472" y="192"/>
                </a:cubicBezTo>
                <a:cubicBezTo>
                  <a:pt x="473" y="188"/>
                  <a:pt x="474" y="184"/>
                  <a:pt x="474" y="180"/>
                </a:cubicBezTo>
                <a:lnTo>
                  <a:pt x="473" y="180"/>
                </a:lnTo>
                <a:close/>
                <a:moveTo>
                  <a:pt x="472" y="189"/>
                </a:moveTo>
                <a:cubicBezTo>
                  <a:pt x="471" y="192"/>
                  <a:pt x="471" y="194"/>
                  <a:pt x="471" y="196"/>
                </a:cubicBezTo>
                <a:cubicBezTo>
                  <a:pt x="472" y="192"/>
                  <a:pt x="472" y="192"/>
                  <a:pt x="472" y="192"/>
                </a:cubicBezTo>
                <a:cubicBezTo>
                  <a:pt x="472" y="190"/>
                  <a:pt x="472" y="188"/>
                  <a:pt x="472" y="186"/>
                </a:cubicBezTo>
                <a:lnTo>
                  <a:pt x="472" y="189"/>
                </a:lnTo>
                <a:close/>
                <a:moveTo>
                  <a:pt x="476" y="179"/>
                </a:moveTo>
                <a:cubicBezTo>
                  <a:pt x="475" y="185"/>
                  <a:pt x="474" y="191"/>
                  <a:pt x="472" y="196"/>
                </a:cubicBezTo>
                <a:cubicBezTo>
                  <a:pt x="472" y="198"/>
                  <a:pt x="472" y="199"/>
                  <a:pt x="472" y="200"/>
                </a:cubicBezTo>
                <a:cubicBezTo>
                  <a:pt x="474" y="193"/>
                  <a:pt x="476" y="185"/>
                  <a:pt x="477" y="178"/>
                </a:cubicBezTo>
                <a:lnTo>
                  <a:pt x="476" y="179"/>
                </a:lnTo>
                <a:close/>
                <a:moveTo>
                  <a:pt x="472" y="198"/>
                </a:moveTo>
                <a:cubicBezTo>
                  <a:pt x="472" y="202"/>
                  <a:pt x="472" y="202"/>
                  <a:pt x="472" y="202"/>
                </a:cubicBezTo>
                <a:cubicBezTo>
                  <a:pt x="472" y="200"/>
                  <a:pt x="472" y="200"/>
                  <a:pt x="472" y="200"/>
                </a:cubicBezTo>
                <a:cubicBezTo>
                  <a:pt x="472" y="199"/>
                  <a:pt x="472" y="198"/>
                  <a:pt x="472" y="196"/>
                </a:cubicBezTo>
                <a:lnTo>
                  <a:pt x="472" y="198"/>
                </a:lnTo>
                <a:close/>
                <a:moveTo>
                  <a:pt x="478" y="177"/>
                </a:moveTo>
                <a:cubicBezTo>
                  <a:pt x="477" y="186"/>
                  <a:pt x="475" y="194"/>
                  <a:pt x="473" y="203"/>
                </a:cubicBezTo>
                <a:cubicBezTo>
                  <a:pt x="473" y="203"/>
                  <a:pt x="473" y="204"/>
                  <a:pt x="473" y="204"/>
                </a:cubicBezTo>
                <a:cubicBezTo>
                  <a:pt x="476" y="195"/>
                  <a:pt x="478" y="186"/>
                  <a:pt x="479" y="176"/>
                </a:cubicBezTo>
                <a:lnTo>
                  <a:pt x="478" y="177"/>
                </a:lnTo>
                <a:close/>
                <a:moveTo>
                  <a:pt x="473" y="204"/>
                </a:moveTo>
                <a:cubicBezTo>
                  <a:pt x="473" y="206"/>
                  <a:pt x="473" y="206"/>
                  <a:pt x="473" y="206"/>
                </a:cubicBezTo>
                <a:cubicBezTo>
                  <a:pt x="473" y="204"/>
                  <a:pt x="473" y="204"/>
                  <a:pt x="473" y="204"/>
                </a:cubicBezTo>
                <a:cubicBezTo>
                  <a:pt x="473" y="204"/>
                  <a:pt x="473" y="203"/>
                  <a:pt x="473" y="203"/>
                </a:cubicBezTo>
                <a:lnTo>
                  <a:pt x="473" y="204"/>
                </a:lnTo>
                <a:close/>
                <a:moveTo>
                  <a:pt x="536" y="184"/>
                </a:moveTo>
                <a:cubicBezTo>
                  <a:pt x="534" y="183"/>
                  <a:pt x="534" y="183"/>
                  <a:pt x="534" y="183"/>
                </a:cubicBezTo>
                <a:cubicBezTo>
                  <a:pt x="536" y="183"/>
                  <a:pt x="536" y="183"/>
                  <a:pt x="536" y="183"/>
                </a:cubicBezTo>
                <a:cubicBezTo>
                  <a:pt x="537" y="184"/>
                  <a:pt x="537" y="184"/>
                  <a:pt x="537" y="184"/>
                </a:cubicBezTo>
                <a:cubicBezTo>
                  <a:pt x="538" y="184"/>
                  <a:pt x="539" y="184"/>
                  <a:pt x="540" y="184"/>
                </a:cubicBezTo>
                <a:cubicBezTo>
                  <a:pt x="538" y="183"/>
                  <a:pt x="538" y="183"/>
                  <a:pt x="538" y="183"/>
                </a:cubicBezTo>
                <a:cubicBezTo>
                  <a:pt x="541" y="183"/>
                  <a:pt x="541" y="183"/>
                  <a:pt x="541" y="183"/>
                </a:cubicBezTo>
                <a:cubicBezTo>
                  <a:pt x="542" y="184"/>
                  <a:pt x="542" y="184"/>
                  <a:pt x="542" y="184"/>
                </a:cubicBezTo>
                <a:cubicBezTo>
                  <a:pt x="544" y="184"/>
                  <a:pt x="545" y="184"/>
                  <a:pt x="546" y="184"/>
                </a:cubicBezTo>
                <a:cubicBezTo>
                  <a:pt x="543" y="183"/>
                  <a:pt x="543" y="183"/>
                  <a:pt x="543" y="183"/>
                </a:cubicBezTo>
                <a:cubicBezTo>
                  <a:pt x="549" y="184"/>
                  <a:pt x="549" y="184"/>
                  <a:pt x="549" y="184"/>
                </a:cubicBezTo>
                <a:cubicBezTo>
                  <a:pt x="551" y="186"/>
                  <a:pt x="551" y="186"/>
                  <a:pt x="551" y="186"/>
                </a:cubicBezTo>
                <a:cubicBezTo>
                  <a:pt x="554" y="187"/>
                  <a:pt x="556" y="188"/>
                  <a:pt x="559" y="190"/>
                </a:cubicBezTo>
                <a:cubicBezTo>
                  <a:pt x="561" y="189"/>
                  <a:pt x="561" y="189"/>
                  <a:pt x="561" y="189"/>
                </a:cubicBezTo>
                <a:cubicBezTo>
                  <a:pt x="549" y="181"/>
                  <a:pt x="538" y="180"/>
                  <a:pt x="532" y="184"/>
                </a:cubicBezTo>
                <a:cubicBezTo>
                  <a:pt x="534" y="185"/>
                  <a:pt x="534" y="185"/>
                  <a:pt x="534" y="185"/>
                </a:cubicBezTo>
                <a:cubicBezTo>
                  <a:pt x="535" y="184"/>
                  <a:pt x="535" y="184"/>
                  <a:pt x="536" y="184"/>
                </a:cubicBezTo>
                <a:close/>
                <a:moveTo>
                  <a:pt x="538" y="195"/>
                </a:moveTo>
                <a:cubicBezTo>
                  <a:pt x="541" y="196"/>
                  <a:pt x="541" y="196"/>
                  <a:pt x="541" y="196"/>
                </a:cubicBezTo>
                <a:cubicBezTo>
                  <a:pt x="540" y="195"/>
                  <a:pt x="539" y="194"/>
                  <a:pt x="538" y="193"/>
                </a:cubicBezTo>
                <a:cubicBezTo>
                  <a:pt x="537" y="193"/>
                  <a:pt x="537" y="193"/>
                  <a:pt x="537" y="193"/>
                </a:cubicBezTo>
                <a:cubicBezTo>
                  <a:pt x="535" y="190"/>
                  <a:pt x="535" y="190"/>
                  <a:pt x="535" y="190"/>
                </a:cubicBezTo>
                <a:cubicBezTo>
                  <a:pt x="536" y="191"/>
                  <a:pt x="536" y="191"/>
                  <a:pt x="536" y="191"/>
                </a:cubicBezTo>
                <a:cubicBezTo>
                  <a:pt x="536" y="190"/>
                  <a:pt x="535" y="190"/>
                  <a:pt x="535" y="189"/>
                </a:cubicBezTo>
                <a:cubicBezTo>
                  <a:pt x="534" y="189"/>
                  <a:pt x="534" y="189"/>
                  <a:pt x="534" y="189"/>
                </a:cubicBezTo>
                <a:cubicBezTo>
                  <a:pt x="533" y="187"/>
                  <a:pt x="533" y="187"/>
                  <a:pt x="533" y="187"/>
                </a:cubicBezTo>
                <a:cubicBezTo>
                  <a:pt x="534" y="187"/>
                  <a:pt x="534" y="187"/>
                  <a:pt x="534" y="187"/>
                </a:cubicBezTo>
                <a:cubicBezTo>
                  <a:pt x="534" y="187"/>
                  <a:pt x="534" y="186"/>
                  <a:pt x="534" y="186"/>
                </a:cubicBezTo>
                <a:cubicBezTo>
                  <a:pt x="532" y="185"/>
                  <a:pt x="532" y="185"/>
                  <a:pt x="532" y="185"/>
                </a:cubicBezTo>
                <a:cubicBezTo>
                  <a:pt x="532" y="186"/>
                  <a:pt x="532" y="187"/>
                  <a:pt x="533" y="189"/>
                </a:cubicBezTo>
                <a:cubicBezTo>
                  <a:pt x="533" y="189"/>
                  <a:pt x="533" y="189"/>
                  <a:pt x="533" y="189"/>
                </a:cubicBezTo>
                <a:cubicBezTo>
                  <a:pt x="535" y="192"/>
                  <a:pt x="537" y="195"/>
                  <a:pt x="540" y="198"/>
                </a:cubicBezTo>
                <a:cubicBezTo>
                  <a:pt x="541" y="197"/>
                  <a:pt x="541" y="197"/>
                  <a:pt x="541" y="197"/>
                </a:cubicBezTo>
                <a:lnTo>
                  <a:pt x="538" y="195"/>
                </a:lnTo>
                <a:close/>
                <a:moveTo>
                  <a:pt x="532" y="185"/>
                </a:moveTo>
                <a:cubicBezTo>
                  <a:pt x="532" y="185"/>
                  <a:pt x="532" y="185"/>
                  <a:pt x="532" y="185"/>
                </a:cubicBezTo>
                <a:cubicBezTo>
                  <a:pt x="532" y="184"/>
                  <a:pt x="532" y="184"/>
                  <a:pt x="532" y="184"/>
                </a:cubicBezTo>
                <a:cubicBezTo>
                  <a:pt x="532" y="184"/>
                  <a:pt x="532" y="184"/>
                  <a:pt x="532" y="184"/>
                </a:cubicBezTo>
                <a:cubicBezTo>
                  <a:pt x="532" y="184"/>
                  <a:pt x="532" y="184"/>
                  <a:pt x="532" y="184"/>
                </a:cubicBezTo>
                <a:cubicBezTo>
                  <a:pt x="528" y="182"/>
                  <a:pt x="523" y="180"/>
                  <a:pt x="519" y="178"/>
                </a:cubicBezTo>
                <a:cubicBezTo>
                  <a:pt x="520" y="179"/>
                  <a:pt x="520" y="179"/>
                  <a:pt x="520" y="179"/>
                </a:cubicBezTo>
                <a:cubicBezTo>
                  <a:pt x="524" y="181"/>
                  <a:pt x="528" y="183"/>
                  <a:pt x="532" y="185"/>
                </a:cubicBezTo>
                <a:close/>
                <a:moveTo>
                  <a:pt x="550" y="193"/>
                </a:moveTo>
                <a:cubicBezTo>
                  <a:pt x="545" y="190"/>
                  <a:pt x="539" y="187"/>
                  <a:pt x="534" y="185"/>
                </a:cubicBezTo>
                <a:cubicBezTo>
                  <a:pt x="534" y="185"/>
                  <a:pt x="534" y="185"/>
                  <a:pt x="533" y="185"/>
                </a:cubicBezTo>
                <a:cubicBezTo>
                  <a:pt x="534" y="185"/>
                  <a:pt x="534" y="185"/>
                  <a:pt x="534" y="186"/>
                </a:cubicBezTo>
                <a:cubicBezTo>
                  <a:pt x="539" y="188"/>
                  <a:pt x="544" y="191"/>
                  <a:pt x="549" y="194"/>
                </a:cubicBezTo>
                <a:lnTo>
                  <a:pt x="550" y="193"/>
                </a:lnTo>
                <a:close/>
                <a:moveTo>
                  <a:pt x="532" y="184"/>
                </a:moveTo>
                <a:cubicBezTo>
                  <a:pt x="532" y="185"/>
                  <a:pt x="532" y="185"/>
                  <a:pt x="532" y="185"/>
                </a:cubicBezTo>
                <a:cubicBezTo>
                  <a:pt x="532" y="185"/>
                  <a:pt x="532" y="185"/>
                  <a:pt x="532" y="185"/>
                </a:cubicBezTo>
                <a:cubicBezTo>
                  <a:pt x="534" y="186"/>
                  <a:pt x="534" y="186"/>
                  <a:pt x="534" y="186"/>
                </a:cubicBezTo>
                <a:cubicBezTo>
                  <a:pt x="534" y="185"/>
                  <a:pt x="534" y="185"/>
                  <a:pt x="533" y="185"/>
                </a:cubicBezTo>
                <a:cubicBezTo>
                  <a:pt x="534" y="185"/>
                  <a:pt x="534" y="185"/>
                  <a:pt x="534" y="185"/>
                </a:cubicBezTo>
                <a:cubicBezTo>
                  <a:pt x="532" y="184"/>
                  <a:pt x="532" y="184"/>
                  <a:pt x="532" y="184"/>
                </a:cubicBezTo>
                <a:cubicBezTo>
                  <a:pt x="532" y="184"/>
                  <a:pt x="532" y="184"/>
                  <a:pt x="532" y="184"/>
                </a:cubicBezTo>
                <a:close/>
                <a:moveTo>
                  <a:pt x="547" y="195"/>
                </a:moveTo>
                <a:cubicBezTo>
                  <a:pt x="543" y="192"/>
                  <a:pt x="539" y="190"/>
                  <a:pt x="534" y="187"/>
                </a:cubicBezTo>
                <a:cubicBezTo>
                  <a:pt x="535" y="188"/>
                  <a:pt x="535" y="188"/>
                  <a:pt x="535" y="188"/>
                </a:cubicBezTo>
                <a:cubicBezTo>
                  <a:pt x="535" y="188"/>
                  <a:pt x="535" y="189"/>
                  <a:pt x="535" y="189"/>
                </a:cubicBezTo>
                <a:cubicBezTo>
                  <a:pt x="539" y="191"/>
                  <a:pt x="542" y="193"/>
                  <a:pt x="546" y="195"/>
                </a:cubicBezTo>
                <a:lnTo>
                  <a:pt x="547" y="195"/>
                </a:lnTo>
                <a:close/>
                <a:moveTo>
                  <a:pt x="534" y="187"/>
                </a:moveTo>
                <a:cubicBezTo>
                  <a:pt x="533" y="187"/>
                  <a:pt x="533" y="187"/>
                  <a:pt x="533" y="187"/>
                </a:cubicBezTo>
                <a:cubicBezTo>
                  <a:pt x="534" y="189"/>
                  <a:pt x="534" y="189"/>
                  <a:pt x="534" y="189"/>
                </a:cubicBezTo>
                <a:cubicBezTo>
                  <a:pt x="535" y="189"/>
                  <a:pt x="535" y="189"/>
                  <a:pt x="535" y="189"/>
                </a:cubicBezTo>
                <a:cubicBezTo>
                  <a:pt x="535" y="189"/>
                  <a:pt x="535" y="188"/>
                  <a:pt x="535" y="188"/>
                </a:cubicBezTo>
                <a:lnTo>
                  <a:pt x="534" y="187"/>
                </a:lnTo>
                <a:close/>
                <a:moveTo>
                  <a:pt x="545" y="196"/>
                </a:moveTo>
                <a:cubicBezTo>
                  <a:pt x="542" y="194"/>
                  <a:pt x="539" y="193"/>
                  <a:pt x="536" y="191"/>
                </a:cubicBezTo>
                <a:cubicBezTo>
                  <a:pt x="537" y="192"/>
                  <a:pt x="537" y="193"/>
                  <a:pt x="538" y="193"/>
                </a:cubicBezTo>
                <a:cubicBezTo>
                  <a:pt x="543" y="196"/>
                  <a:pt x="543" y="196"/>
                  <a:pt x="543" y="196"/>
                </a:cubicBezTo>
                <a:lnTo>
                  <a:pt x="545" y="196"/>
                </a:lnTo>
                <a:close/>
                <a:moveTo>
                  <a:pt x="535" y="190"/>
                </a:moveTo>
                <a:cubicBezTo>
                  <a:pt x="537" y="193"/>
                  <a:pt x="537" y="193"/>
                  <a:pt x="537" y="193"/>
                </a:cubicBezTo>
                <a:cubicBezTo>
                  <a:pt x="538" y="193"/>
                  <a:pt x="538" y="193"/>
                  <a:pt x="538" y="193"/>
                </a:cubicBezTo>
                <a:cubicBezTo>
                  <a:pt x="537" y="193"/>
                  <a:pt x="537" y="192"/>
                  <a:pt x="536" y="191"/>
                </a:cubicBezTo>
                <a:lnTo>
                  <a:pt x="535" y="190"/>
                </a:lnTo>
                <a:close/>
                <a:moveTo>
                  <a:pt x="542" y="197"/>
                </a:moveTo>
                <a:cubicBezTo>
                  <a:pt x="541" y="196"/>
                  <a:pt x="541" y="196"/>
                  <a:pt x="541" y="196"/>
                </a:cubicBezTo>
                <a:cubicBezTo>
                  <a:pt x="542" y="197"/>
                  <a:pt x="542" y="197"/>
                  <a:pt x="542" y="197"/>
                </a:cubicBezTo>
                <a:close/>
                <a:moveTo>
                  <a:pt x="541" y="196"/>
                </a:moveTo>
                <a:cubicBezTo>
                  <a:pt x="538" y="195"/>
                  <a:pt x="538" y="195"/>
                  <a:pt x="538" y="195"/>
                </a:cubicBezTo>
                <a:cubicBezTo>
                  <a:pt x="541" y="197"/>
                  <a:pt x="541" y="197"/>
                  <a:pt x="541" y="197"/>
                </a:cubicBezTo>
                <a:cubicBezTo>
                  <a:pt x="542" y="197"/>
                  <a:pt x="542" y="197"/>
                  <a:pt x="542" y="197"/>
                </a:cubicBezTo>
                <a:lnTo>
                  <a:pt x="541" y="196"/>
                </a:lnTo>
                <a:close/>
                <a:moveTo>
                  <a:pt x="558" y="190"/>
                </a:moveTo>
                <a:cubicBezTo>
                  <a:pt x="556" y="189"/>
                  <a:pt x="554" y="187"/>
                  <a:pt x="551" y="186"/>
                </a:cubicBezTo>
                <a:cubicBezTo>
                  <a:pt x="550" y="185"/>
                  <a:pt x="548" y="185"/>
                  <a:pt x="546" y="184"/>
                </a:cubicBezTo>
                <a:cubicBezTo>
                  <a:pt x="550" y="186"/>
                  <a:pt x="553" y="188"/>
                  <a:pt x="557" y="190"/>
                </a:cubicBezTo>
                <a:lnTo>
                  <a:pt x="558" y="190"/>
                </a:lnTo>
                <a:close/>
                <a:moveTo>
                  <a:pt x="549" y="184"/>
                </a:moveTo>
                <a:cubicBezTo>
                  <a:pt x="543" y="183"/>
                  <a:pt x="543" y="183"/>
                  <a:pt x="543" y="183"/>
                </a:cubicBezTo>
                <a:cubicBezTo>
                  <a:pt x="546" y="184"/>
                  <a:pt x="546" y="184"/>
                  <a:pt x="546" y="184"/>
                </a:cubicBezTo>
                <a:cubicBezTo>
                  <a:pt x="548" y="185"/>
                  <a:pt x="550" y="185"/>
                  <a:pt x="551" y="186"/>
                </a:cubicBezTo>
                <a:lnTo>
                  <a:pt x="549" y="184"/>
                </a:lnTo>
                <a:close/>
                <a:moveTo>
                  <a:pt x="555" y="191"/>
                </a:moveTo>
                <a:cubicBezTo>
                  <a:pt x="551" y="188"/>
                  <a:pt x="547" y="186"/>
                  <a:pt x="542" y="184"/>
                </a:cubicBezTo>
                <a:cubicBezTo>
                  <a:pt x="541" y="184"/>
                  <a:pt x="541" y="184"/>
                  <a:pt x="540" y="184"/>
                </a:cubicBezTo>
                <a:cubicBezTo>
                  <a:pt x="545" y="186"/>
                  <a:pt x="549" y="189"/>
                  <a:pt x="554" y="192"/>
                </a:cubicBezTo>
                <a:lnTo>
                  <a:pt x="555" y="191"/>
                </a:lnTo>
                <a:close/>
                <a:moveTo>
                  <a:pt x="541" y="183"/>
                </a:moveTo>
                <a:cubicBezTo>
                  <a:pt x="538" y="183"/>
                  <a:pt x="538" y="183"/>
                  <a:pt x="538" y="183"/>
                </a:cubicBezTo>
                <a:cubicBezTo>
                  <a:pt x="540" y="184"/>
                  <a:pt x="540" y="184"/>
                  <a:pt x="540" y="184"/>
                </a:cubicBezTo>
                <a:cubicBezTo>
                  <a:pt x="541" y="184"/>
                  <a:pt x="541" y="184"/>
                  <a:pt x="542" y="184"/>
                </a:cubicBezTo>
                <a:lnTo>
                  <a:pt x="541" y="183"/>
                </a:lnTo>
                <a:close/>
                <a:moveTo>
                  <a:pt x="553" y="192"/>
                </a:moveTo>
                <a:cubicBezTo>
                  <a:pt x="548" y="189"/>
                  <a:pt x="543" y="186"/>
                  <a:pt x="537" y="184"/>
                </a:cubicBezTo>
                <a:cubicBezTo>
                  <a:pt x="537" y="184"/>
                  <a:pt x="536" y="184"/>
                  <a:pt x="536" y="184"/>
                </a:cubicBezTo>
                <a:cubicBezTo>
                  <a:pt x="541" y="187"/>
                  <a:pt x="546" y="190"/>
                  <a:pt x="551" y="193"/>
                </a:cubicBezTo>
                <a:lnTo>
                  <a:pt x="553" y="192"/>
                </a:lnTo>
                <a:close/>
                <a:moveTo>
                  <a:pt x="536" y="183"/>
                </a:moveTo>
                <a:cubicBezTo>
                  <a:pt x="534" y="183"/>
                  <a:pt x="534" y="183"/>
                  <a:pt x="534" y="183"/>
                </a:cubicBezTo>
                <a:cubicBezTo>
                  <a:pt x="536" y="184"/>
                  <a:pt x="536" y="184"/>
                  <a:pt x="536" y="184"/>
                </a:cubicBezTo>
                <a:cubicBezTo>
                  <a:pt x="536" y="184"/>
                  <a:pt x="537" y="184"/>
                  <a:pt x="537" y="184"/>
                </a:cubicBezTo>
                <a:lnTo>
                  <a:pt x="536" y="183"/>
                </a:lnTo>
                <a:close/>
                <a:moveTo>
                  <a:pt x="495" y="212"/>
                </a:moveTo>
                <a:cubicBezTo>
                  <a:pt x="496" y="209"/>
                  <a:pt x="497" y="205"/>
                  <a:pt x="499" y="202"/>
                </a:cubicBezTo>
                <a:cubicBezTo>
                  <a:pt x="499" y="200"/>
                  <a:pt x="499" y="200"/>
                  <a:pt x="499" y="200"/>
                </a:cubicBezTo>
                <a:cubicBezTo>
                  <a:pt x="502" y="195"/>
                  <a:pt x="502" y="195"/>
                  <a:pt x="502" y="195"/>
                </a:cubicBezTo>
                <a:cubicBezTo>
                  <a:pt x="501" y="198"/>
                  <a:pt x="501" y="198"/>
                  <a:pt x="501" y="198"/>
                </a:cubicBezTo>
                <a:cubicBezTo>
                  <a:pt x="501" y="197"/>
                  <a:pt x="502" y="196"/>
                  <a:pt x="503" y="195"/>
                </a:cubicBezTo>
                <a:cubicBezTo>
                  <a:pt x="503" y="194"/>
                  <a:pt x="503" y="194"/>
                  <a:pt x="503" y="194"/>
                </a:cubicBezTo>
                <a:cubicBezTo>
                  <a:pt x="505" y="191"/>
                  <a:pt x="505" y="191"/>
                  <a:pt x="505" y="191"/>
                </a:cubicBezTo>
                <a:cubicBezTo>
                  <a:pt x="504" y="193"/>
                  <a:pt x="504" y="193"/>
                  <a:pt x="504" y="193"/>
                </a:cubicBezTo>
                <a:cubicBezTo>
                  <a:pt x="505" y="192"/>
                  <a:pt x="505" y="192"/>
                  <a:pt x="506" y="191"/>
                </a:cubicBezTo>
                <a:cubicBezTo>
                  <a:pt x="506" y="190"/>
                  <a:pt x="506" y="190"/>
                  <a:pt x="506" y="190"/>
                </a:cubicBezTo>
                <a:cubicBezTo>
                  <a:pt x="508" y="189"/>
                  <a:pt x="508" y="189"/>
                  <a:pt x="508" y="189"/>
                </a:cubicBezTo>
                <a:cubicBezTo>
                  <a:pt x="507" y="190"/>
                  <a:pt x="507" y="190"/>
                  <a:pt x="507" y="190"/>
                </a:cubicBezTo>
                <a:cubicBezTo>
                  <a:pt x="508" y="190"/>
                  <a:pt x="508" y="189"/>
                  <a:pt x="509" y="189"/>
                </a:cubicBezTo>
                <a:cubicBezTo>
                  <a:pt x="509" y="187"/>
                  <a:pt x="509" y="187"/>
                  <a:pt x="509" y="187"/>
                </a:cubicBezTo>
                <a:cubicBezTo>
                  <a:pt x="503" y="190"/>
                  <a:pt x="497" y="200"/>
                  <a:pt x="493" y="212"/>
                </a:cubicBezTo>
                <a:cubicBezTo>
                  <a:pt x="493" y="214"/>
                  <a:pt x="492" y="216"/>
                  <a:pt x="491" y="219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94" y="216"/>
                  <a:pt x="494" y="214"/>
                  <a:pt x="495" y="212"/>
                </a:cubicBezTo>
                <a:close/>
                <a:moveTo>
                  <a:pt x="510" y="188"/>
                </a:moveTo>
                <a:cubicBezTo>
                  <a:pt x="510" y="189"/>
                  <a:pt x="510" y="189"/>
                  <a:pt x="510" y="189"/>
                </a:cubicBezTo>
                <a:cubicBezTo>
                  <a:pt x="510" y="190"/>
                  <a:pt x="510" y="190"/>
                  <a:pt x="511" y="191"/>
                </a:cubicBezTo>
                <a:cubicBezTo>
                  <a:pt x="511" y="189"/>
                  <a:pt x="511" y="189"/>
                  <a:pt x="511" y="189"/>
                </a:cubicBezTo>
                <a:cubicBezTo>
                  <a:pt x="512" y="191"/>
                  <a:pt x="512" y="191"/>
                  <a:pt x="512" y="191"/>
                </a:cubicBezTo>
                <a:cubicBezTo>
                  <a:pt x="511" y="192"/>
                  <a:pt x="511" y="192"/>
                  <a:pt x="511" y="192"/>
                </a:cubicBezTo>
                <a:cubicBezTo>
                  <a:pt x="512" y="193"/>
                  <a:pt x="512" y="194"/>
                  <a:pt x="512" y="194"/>
                </a:cubicBezTo>
                <a:cubicBezTo>
                  <a:pt x="513" y="193"/>
                  <a:pt x="513" y="193"/>
                  <a:pt x="513" y="193"/>
                </a:cubicBezTo>
                <a:cubicBezTo>
                  <a:pt x="513" y="195"/>
                  <a:pt x="513" y="195"/>
                  <a:pt x="513" y="195"/>
                </a:cubicBezTo>
                <a:cubicBezTo>
                  <a:pt x="513" y="197"/>
                  <a:pt x="513" y="197"/>
                  <a:pt x="513" y="197"/>
                </a:cubicBezTo>
                <a:cubicBezTo>
                  <a:pt x="513" y="198"/>
                  <a:pt x="513" y="199"/>
                  <a:pt x="513" y="200"/>
                </a:cubicBezTo>
                <a:cubicBezTo>
                  <a:pt x="514" y="197"/>
                  <a:pt x="514" y="197"/>
                  <a:pt x="514" y="197"/>
                </a:cubicBezTo>
                <a:cubicBezTo>
                  <a:pt x="514" y="202"/>
                  <a:pt x="514" y="202"/>
                  <a:pt x="514" y="202"/>
                </a:cubicBezTo>
                <a:cubicBezTo>
                  <a:pt x="513" y="205"/>
                  <a:pt x="513" y="205"/>
                  <a:pt x="513" y="205"/>
                </a:cubicBezTo>
                <a:cubicBezTo>
                  <a:pt x="513" y="207"/>
                  <a:pt x="512" y="208"/>
                  <a:pt x="512" y="210"/>
                </a:cubicBezTo>
                <a:cubicBezTo>
                  <a:pt x="514" y="209"/>
                  <a:pt x="514" y="209"/>
                  <a:pt x="514" y="209"/>
                </a:cubicBezTo>
                <a:cubicBezTo>
                  <a:pt x="516" y="199"/>
                  <a:pt x="514" y="191"/>
                  <a:pt x="510" y="188"/>
                </a:cubicBezTo>
                <a:close/>
                <a:moveTo>
                  <a:pt x="509" y="189"/>
                </a:moveTo>
                <a:cubicBezTo>
                  <a:pt x="507" y="198"/>
                  <a:pt x="505" y="206"/>
                  <a:pt x="502" y="214"/>
                </a:cubicBezTo>
                <a:cubicBezTo>
                  <a:pt x="503" y="214"/>
                  <a:pt x="503" y="214"/>
                  <a:pt x="503" y="214"/>
                </a:cubicBezTo>
                <a:cubicBezTo>
                  <a:pt x="506" y="206"/>
                  <a:pt x="508" y="198"/>
                  <a:pt x="510" y="189"/>
                </a:cubicBezTo>
                <a:cubicBezTo>
                  <a:pt x="510" y="189"/>
                  <a:pt x="509" y="189"/>
                  <a:pt x="509" y="189"/>
                </a:cubicBezTo>
                <a:cubicBezTo>
                  <a:pt x="509" y="189"/>
                  <a:pt x="509" y="189"/>
                  <a:pt x="509" y="189"/>
                </a:cubicBezTo>
                <a:close/>
                <a:moveTo>
                  <a:pt x="510" y="187"/>
                </a:moveTo>
                <a:cubicBezTo>
                  <a:pt x="510" y="187"/>
                  <a:pt x="510" y="187"/>
                  <a:pt x="510" y="187"/>
                </a:cubicBezTo>
                <a:cubicBezTo>
                  <a:pt x="510" y="188"/>
                  <a:pt x="510" y="188"/>
                  <a:pt x="510" y="188"/>
                </a:cubicBezTo>
                <a:cubicBezTo>
                  <a:pt x="511" y="183"/>
                  <a:pt x="512" y="179"/>
                  <a:pt x="512" y="175"/>
                </a:cubicBezTo>
                <a:cubicBezTo>
                  <a:pt x="511" y="173"/>
                  <a:pt x="511" y="173"/>
                  <a:pt x="511" y="173"/>
                </a:cubicBezTo>
                <a:cubicBezTo>
                  <a:pt x="511" y="178"/>
                  <a:pt x="510" y="183"/>
                  <a:pt x="509" y="187"/>
                </a:cubicBezTo>
                <a:cubicBezTo>
                  <a:pt x="509" y="187"/>
                  <a:pt x="509" y="187"/>
                  <a:pt x="509" y="187"/>
                </a:cubicBezTo>
                <a:lnTo>
                  <a:pt x="510" y="187"/>
                </a:lnTo>
                <a:close/>
                <a:moveTo>
                  <a:pt x="509" y="189"/>
                </a:moveTo>
                <a:cubicBezTo>
                  <a:pt x="509" y="189"/>
                  <a:pt x="510" y="189"/>
                  <a:pt x="510" y="189"/>
                </a:cubicBezTo>
                <a:cubicBezTo>
                  <a:pt x="510" y="188"/>
                  <a:pt x="510" y="188"/>
                  <a:pt x="510" y="188"/>
                </a:cubicBezTo>
                <a:cubicBezTo>
                  <a:pt x="510" y="187"/>
                  <a:pt x="510" y="187"/>
                  <a:pt x="510" y="187"/>
                </a:cubicBezTo>
                <a:cubicBezTo>
                  <a:pt x="510" y="187"/>
                  <a:pt x="510" y="187"/>
                  <a:pt x="510" y="187"/>
                </a:cubicBezTo>
                <a:cubicBezTo>
                  <a:pt x="509" y="187"/>
                  <a:pt x="509" y="187"/>
                  <a:pt x="509" y="187"/>
                </a:cubicBezTo>
                <a:cubicBezTo>
                  <a:pt x="509" y="187"/>
                  <a:pt x="509" y="187"/>
                  <a:pt x="509" y="187"/>
                </a:cubicBezTo>
                <a:cubicBezTo>
                  <a:pt x="509" y="189"/>
                  <a:pt x="509" y="189"/>
                  <a:pt x="509" y="189"/>
                </a:cubicBezTo>
                <a:cubicBezTo>
                  <a:pt x="509" y="189"/>
                  <a:pt x="509" y="189"/>
                  <a:pt x="509" y="189"/>
                </a:cubicBezTo>
                <a:close/>
                <a:moveTo>
                  <a:pt x="506" y="212"/>
                </a:moveTo>
                <a:cubicBezTo>
                  <a:pt x="508" y="206"/>
                  <a:pt x="510" y="199"/>
                  <a:pt x="511" y="192"/>
                </a:cubicBezTo>
                <a:cubicBezTo>
                  <a:pt x="511" y="192"/>
                  <a:pt x="511" y="192"/>
                  <a:pt x="511" y="191"/>
                </a:cubicBezTo>
                <a:cubicBezTo>
                  <a:pt x="511" y="191"/>
                  <a:pt x="511" y="191"/>
                  <a:pt x="511" y="191"/>
                </a:cubicBezTo>
                <a:cubicBezTo>
                  <a:pt x="509" y="198"/>
                  <a:pt x="507" y="206"/>
                  <a:pt x="505" y="213"/>
                </a:cubicBezTo>
                <a:lnTo>
                  <a:pt x="506" y="212"/>
                </a:lnTo>
                <a:close/>
                <a:moveTo>
                  <a:pt x="511" y="192"/>
                </a:moveTo>
                <a:cubicBezTo>
                  <a:pt x="512" y="191"/>
                  <a:pt x="512" y="191"/>
                  <a:pt x="512" y="191"/>
                </a:cubicBezTo>
                <a:cubicBezTo>
                  <a:pt x="511" y="189"/>
                  <a:pt x="511" y="189"/>
                  <a:pt x="511" y="189"/>
                </a:cubicBezTo>
                <a:cubicBezTo>
                  <a:pt x="511" y="191"/>
                  <a:pt x="511" y="191"/>
                  <a:pt x="511" y="191"/>
                </a:cubicBezTo>
                <a:cubicBezTo>
                  <a:pt x="511" y="191"/>
                  <a:pt x="511" y="191"/>
                  <a:pt x="511" y="191"/>
                </a:cubicBezTo>
                <a:cubicBezTo>
                  <a:pt x="511" y="192"/>
                  <a:pt x="511" y="192"/>
                  <a:pt x="511" y="192"/>
                </a:cubicBezTo>
                <a:close/>
                <a:moveTo>
                  <a:pt x="509" y="211"/>
                </a:moveTo>
                <a:cubicBezTo>
                  <a:pt x="510" y="207"/>
                  <a:pt x="511" y="202"/>
                  <a:pt x="513" y="197"/>
                </a:cubicBezTo>
                <a:cubicBezTo>
                  <a:pt x="513" y="196"/>
                  <a:pt x="512" y="195"/>
                  <a:pt x="512" y="194"/>
                </a:cubicBezTo>
                <a:cubicBezTo>
                  <a:pt x="511" y="200"/>
                  <a:pt x="509" y="206"/>
                  <a:pt x="507" y="212"/>
                </a:cubicBezTo>
                <a:lnTo>
                  <a:pt x="509" y="211"/>
                </a:lnTo>
                <a:close/>
                <a:moveTo>
                  <a:pt x="513" y="195"/>
                </a:moveTo>
                <a:cubicBezTo>
                  <a:pt x="513" y="193"/>
                  <a:pt x="513" y="193"/>
                  <a:pt x="513" y="193"/>
                </a:cubicBezTo>
                <a:cubicBezTo>
                  <a:pt x="512" y="194"/>
                  <a:pt x="512" y="194"/>
                  <a:pt x="512" y="194"/>
                </a:cubicBezTo>
                <a:cubicBezTo>
                  <a:pt x="512" y="195"/>
                  <a:pt x="513" y="196"/>
                  <a:pt x="513" y="197"/>
                </a:cubicBezTo>
                <a:lnTo>
                  <a:pt x="513" y="195"/>
                </a:lnTo>
                <a:close/>
                <a:moveTo>
                  <a:pt x="511" y="210"/>
                </a:moveTo>
                <a:cubicBezTo>
                  <a:pt x="513" y="205"/>
                  <a:pt x="513" y="205"/>
                  <a:pt x="513" y="205"/>
                </a:cubicBezTo>
                <a:cubicBezTo>
                  <a:pt x="513" y="204"/>
                  <a:pt x="513" y="202"/>
                  <a:pt x="513" y="200"/>
                </a:cubicBezTo>
                <a:cubicBezTo>
                  <a:pt x="512" y="204"/>
                  <a:pt x="511" y="207"/>
                  <a:pt x="510" y="211"/>
                </a:cubicBezTo>
                <a:lnTo>
                  <a:pt x="511" y="210"/>
                </a:lnTo>
                <a:close/>
                <a:moveTo>
                  <a:pt x="514" y="202"/>
                </a:moveTo>
                <a:cubicBezTo>
                  <a:pt x="514" y="197"/>
                  <a:pt x="514" y="197"/>
                  <a:pt x="514" y="197"/>
                </a:cubicBezTo>
                <a:cubicBezTo>
                  <a:pt x="513" y="200"/>
                  <a:pt x="513" y="200"/>
                  <a:pt x="513" y="200"/>
                </a:cubicBezTo>
                <a:cubicBezTo>
                  <a:pt x="513" y="202"/>
                  <a:pt x="513" y="204"/>
                  <a:pt x="513" y="205"/>
                </a:cubicBezTo>
                <a:lnTo>
                  <a:pt x="514" y="202"/>
                </a:lnTo>
                <a:close/>
                <a:moveTo>
                  <a:pt x="495" y="217"/>
                </a:moveTo>
                <a:cubicBezTo>
                  <a:pt x="497" y="211"/>
                  <a:pt x="499" y="205"/>
                  <a:pt x="501" y="198"/>
                </a:cubicBezTo>
                <a:cubicBezTo>
                  <a:pt x="500" y="199"/>
                  <a:pt x="499" y="201"/>
                  <a:pt x="499" y="202"/>
                </a:cubicBezTo>
                <a:cubicBezTo>
                  <a:pt x="497" y="208"/>
                  <a:pt x="496" y="213"/>
                  <a:pt x="494" y="218"/>
                </a:cubicBezTo>
                <a:lnTo>
                  <a:pt x="495" y="217"/>
                </a:lnTo>
                <a:close/>
                <a:moveTo>
                  <a:pt x="502" y="195"/>
                </a:moveTo>
                <a:cubicBezTo>
                  <a:pt x="499" y="200"/>
                  <a:pt x="499" y="200"/>
                  <a:pt x="499" y="200"/>
                </a:cubicBezTo>
                <a:cubicBezTo>
                  <a:pt x="499" y="202"/>
                  <a:pt x="499" y="202"/>
                  <a:pt x="499" y="202"/>
                </a:cubicBezTo>
                <a:cubicBezTo>
                  <a:pt x="499" y="201"/>
                  <a:pt x="500" y="199"/>
                  <a:pt x="501" y="198"/>
                </a:cubicBezTo>
                <a:lnTo>
                  <a:pt x="502" y="195"/>
                </a:lnTo>
                <a:close/>
                <a:moveTo>
                  <a:pt x="498" y="216"/>
                </a:moveTo>
                <a:cubicBezTo>
                  <a:pt x="500" y="209"/>
                  <a:pt x="503" y="201"/>
                  <a:pt x="504" y="193"/>
                </a:cubicBezTo>
                <a:cubicBezTo>
                  <a:pt x="504" y="194"/>
                  <a:pt x="503" y="194"/>
                  <a:pt x="503" y="195"/>
                </a:cubicBezTo>
                <a:cubicBezTo>
                  <a:pt x="501" y="202"/>
                  <a:pt x="499" y="210"/>
                  <a:pt x="496" y="216"/>
                </a:cubicBezTo>
                <a:lnTo>
                  <a:pt x="498" y="216"/>
                </a:lnTo>
                <a:close/>
                <a:moveTo>
                  <a:pt x="505" y="191"/>
                </a:moveTo>
                <a:cubicBezTo>
                  <a:pt x="503" y="194"/>
                  <a:pt x="503" y="194"/>
                  <a:pt x="503" y="194"/>
                </a:cubicBezTo>
                <a:cubicBezTo>
                  <a:pt x="503" y="195"/>
                  <a:pt x="503" y="195"/>
                  <a:pt x="503" y="195"/>
                </a:cubicBezTo>
                <a:cubicBezTo>
                  <a:pt x="503" y="194"/>
                  <a:pt x="504" y="194"/>
                  <a:pt x="504" y="193"/>
                </a:cubicBezTo>
                <a:lnTo>
                  <a:pt x="505" y="191"/>
                </a:lnTo>
                <a:close/>
                <a:moveTo>
                  <a:pt x="500" y="215"/>
                </a:moveTo>
                <a:cubicBezTo>
                  <a:pt x="503" y="207"/>
                  <a:pt x="505" y="199"/>
                  <a:pt x="507" y="190"/>
                </a:cubicBezTo>
                <a:cubicBezTo>
                  <a:pt x="507" y="190"/>
                  <a:pt x="506" y="191"/>
                  <a:pt x="506" y="191"/>
                </a:cubicBezTo>
                <a:cubicBezTo>
                  <a:pt x="504" y="200"/>
                  <a:pt x="502" y="208"/>
                  <a:pt x="499" y="215"/>
                </a:cubicBezTo>
                <a:lnTo>
                  <a:pt x="500" y="215"/>
                </a:lnTo>
                <a:close/>
                <a:moveTo>
                  <a:pt x="508" y="189"/>
                </a:moveTo>
                <a:cubicBezTo>
                  <a:pt x="506" y="190"/>
                  <a:pt x="506" y="190"/>
                  <a:pt x="506" y="190"/>
                </a:cubicBezTo>
                <a:cubicBezTo>
                  <a:pt x="506" y="191"/>
                  <a:pt x="506" y="191"/>
                  <a:pt x="506" y="191"/>
                </a:cubicBezTo>
                <a:cubicBezTo>
                  <a:pt x="506" y="191"/>
                  <a:pt x="507" y="190"/>
                  <a:pt x="507" y="190"/>
                </a:cubicBezTo>
                <a:lnTo>
                  <a:pt x="508" y="189"/>
                </a:lnTo>
                <a:close/>
                <a:moveTo>
                  <a:pt x="513" y="171"/>
                </a:moveTo>
                <a:cubicBezTo>
                  <a:pt x="512" y="175"/>
                  <a:pt x="512" y="175"/>
                  <a:pt x="512" y="175"/>
                </a:cubicBezTo>
                <a:cubicBezTo>
                  <a:pt x="518" y="184"/>
                  <a:pt x="523" y="193"/>
                  <a:pt x="527" y="203"/>
                </a:cubicBezTo>
                <a:cubicBezTo>
                  <a:pt x="531" y="202"/>
                  <a:pt x="531" y="202"/>
                  <a:pt x="531" y="202"/>
                </a:cubicBezTo>
                <a:cubicBezTo>
                  <a:pt x="527" y="194"/>
                  <a:pt x="524" y="187"/>
                  <a:pt x="520" y="179"/>
                </a:cubicBezTo>
                <a:cubicBezTo>
                  <a:pt x="517" y="178"/>
                  <a:pt x="517" y="178"/>
                  <a:pt x="517" y="178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519" y="178"/>
                  <a:pt x="519" y="178"/>
                  <a:pt x="519" y="178"/>
                </a:cubicBezTo>
                <a:cubicBezTo>
                  <a:pt x="515" y="171"/>
                  <a:pt x="511" y="164"/>
                  <a:pt x="506" y="157"/>
                </a:cubicBezTo>
                <a:cubicBezTo>
                  <a:pt x="503" y="160"/>
                  <a:pt x="503" y="160"/>
                  <a:pt x="503" y="160"/>
                </a:cubicBezTo>
                <a:cubicBezTo>
                  <a:pt x="506" y="164"/>
                  <a:pt x="509" y="169"/>
                  <a:pt x="511" y="173"/>
                </a:cubicBezTo>
                <a:cubicBezTo>
                  <a:pt x="512" y="170"/>
                  <a:pt x="512" y="170"/>
                  <a:pt x="512" y="170"/>
                </a:cubicBezTo>
                <a:lnTo>
                  <a:pt x="513" y="171"/>
                </a:lnTo>
                <a:close/>
                <a:moveTo>
                  <a:pt x="517" y="178"/>
                </a:moveTo>
                <a:cubicBezTo>
                  <a:pt x="520" y="179"/>
                  <a:pt x="520" y="179"/>
                  <a:pt x="520" y="179"/>
                </a:cubicBezTo>
                <a:cubicBezTo>
                  <a:pt x="519" y="178"/>
                  <a:pt x="519" y="178"/>
                  <a:pt x="519" y="178"/>
                </a:cubicBezTo>
                <a:cubicBezTo>
                  <a:pt x="516" y="177"/>
                  <a:pt x="516" y="177"/>
                  <a:pt x="516" y="177"/>
                </a:cubicBezTo>
                <a:lnTo>
                  <a:pt x="517" y="178"/>
                </a:lnTo>
                <a:close/>
                <a:moveTo>
                  <a:pt x="513" y="171"/>
                </a:moveTo>
                <a:cubicBezTo>
                  <a:pt x="512" y="170"/>
                  <a:pt x="512" y="170"/>
                  <a:pt x="512" y="170"/>
                </a:cubicBezTo>
                <a:cubicBezTo>
                  <a:pt x="511" y="173"/>
                  <a:pt x="511" y="173"/>
                  <a:pt x="511" y="173"/>
                </a:cubicBezTo>
                <a:cubicBezTo>
                  <a:pt x="512" y="175"/>
                  <a:pt x="512" y="175"/>
                  <a:pt x="512" y="175"/>
                </a:cubicBezTo>
                <a:lnTo>
                  <a:pt x="513" y="171"/>
                </a:lnTo>
                <a:close/>
                <a:moveTo>
                  <a:pt x="562" y="191"/>
                </a:moveTo>
                <a:cubicBezTo>
                  <a:pt x="565" y="193"/>
                  <a:pt x="569" y="196"/>
                  <a:pt x="573" y="199"/>
                </a:cubicBezTo>
                <a:cubicBezTo>
                  <a:pt x="576" y="202"/>
                  <a:pt x="576" y="202"/>
                  <a:pt x="576" y="202"/>
                </a:cubicBezTo>
                <a:cubicBezTo>
                  <a:pt x="578" y="204"/>
                  <a:pt x="581" y="206"/>
                  <a:pt x="583" y="209"/>
                </a:cubicBezTo>
                <a:cubicBezTo>
                  <a:pt x="578" y="205"/>
                  <a:pt x="578" y="205"/>
                  <a:pt x="578" y="205"/>
                </a:cubicBezTo>
                <a:cubicBezTo>
                  <a:pt x="580" y="206"/>
                  <a:pt x="581" y="208"/>
                  <a:pt x="582" y="210"/>
                </a:cubicBezTo>
                <a:cubicBezTo>
                  <a:pt x="584" y="211"/>
                  <a:pt x="584" y="211"/>
                  <a:pt x="584" y="211"/>
                </a:cubicBezTo>
                <a:cubicBezTo>
                  <a:pt x="587" y="216"/>
                  <a:pt x="587" y="216"/>
                  <a:pt x="587" y="216"/>
                </a:cubicBezTo>
                <a:cubicBezTo>
                  <a:pt x="585" y="213"/>
                  <a:pt x="585" y="213"/>
                  <a:pt x="585" y="213"/>
                </a:cubicBezTo>
                <a:cubicBezTo>
                  <a:pt x="586" y="215"/>
                  <a:pt x="586" y="216"/>
                  <a:pt x="587" y="217"/>
                </a:cubicBezTo>
                <a:cubicBezTo>
                  <a:pt x="588" y="218"/>
                  <a:pt x="588" y="218"/>
                  <a:pt x="588" y="218"/>
                </a:cubicBezTo>
                <a:cubicBezTo>
                  <a:pt x="590" y="221"/>
                  <a:pt x="590" y="221"/>
                  <a:pt x="590" y="221"/>
                </a:cubicBezTo>
                <a:cubicBezTo>
                  <a:pt x="588" y="220"/>
                  <a:pt x="588" y="220"/>
                  <a:pt x="588" y="220"/>
                </a:cubicBezTo>
                <a:cubicBezTo>
                  <a:pt x="589" y="221"/>
                  <a:pt x="589" y="221"/>
                  <a:pt x="589" y="222"/>
                </a:cubicBezTo>
                <a:cubicBezTo>
                  <a:pt x="590" y="223"/>
                  <a:pt x="590" y="223"/>
                  <a:pt x="590" y="223"/>
                </a:cubicBezTo>
                <a:cubicBezTo>
                  <a:pt x="590" y="224"/>
                  <a:pt x="590" y="224"/>
                  <a:pt x="590" y="224"/>
                </a:cubicBezTo>
                <a:cubicBezTo>
                  <a:pt x="589" y="223"/>
                  <a:pt x="589" y="223"/>
                  <a:pt x="589" y="223"/>
                </a:cubicBezTo>
                <a:cubicBezTo>
                  <a:pt x="588" y="223"/>
                  <a:pt x="587" y="223"/>
                  <a:pt x="586" y="223"/>
                </a:cubicBezTo>
                <a:cubicBezTo>
                  <a:pt x="588" y="224"/>
                  <a:pt x="588" y="224"/>
                  <a:pt x="588" y="224"/>
                </a:cubicBezTo>
                <a:cubicBezTo>
                  <a:pt x="585" y="223"/>
                  <a:pt x="585" y="223"/>
                  <a:pt x="585" y="223"/>
                </a:cubicBezTo>
                <a:cubicBezTo>
                  <a:pt x="584" y="222"/>
                  <a:pt x="584" y="222"/>
                  <a:pt x="584" y="222"/>
                </a:cubicBezTo>
                <a:cubicBezTo>
                  <a:pt x="583" y="222"/>
                  <a:pt x="582" y="222"/>
                  <a:pt x="581" y="221"/>
                </a:cubicBezTo>
                <a:cubicBezTo>
                  <a:pt x="583" y="223"/>
                  <a:pt x="583" y="223"/>
                  <a:pt x="583" y="223"/>
                </a:cubicBezTo>
                <a:cubicBezTo>
                  <a:pt x="579" y="221"/>
                  <a:pt x="579" y="221"/>
                  <a:pt x="579" y="221"/>
                </a:cubicBezTo>
                <a:cubicBezTo>
                  <a:pt x="577" y="219"/>
                  <a:pt x="577" y="219"/>
                  <a:pt x="577" y="219"/>
                </a:cubicBezTo>
                <a:cubicBezTo>
                  <a:pt x="575" y="219"/>
                  <a:pt x="573" y="218"/>
                  <a:pt x="572" y="217"/>
                </a:cubicBezTo>
                <a:cubicBezTo>
                  <a:pt x="574" y="219"/>
                  <a:pt x="574" y="219"/>
                  <a:pt x="574" y="219"/>
                </a:cubicBezTo>
                <a:cubicBezTo>
                  <a:pt x="569" y="216"/>
                  <a:pt x="569" y="216"/>
                  <a:pt x="569" y="216"/>
                </a:cubicBezTo>
                <a:cubicBezTo>
                  <a:pt x="565" y="214"/>
                  <a:pt x="565" y="214"/>
                  <a:pt x="565" y="214"/>
                </a:cubicBezTo>
                <a:cubicBezTo>
                  <a:pt x="561" y="211"/>
                  <a:pt x="557" y="209"/>
                  <a:pt x="554" y="207"/>
                </a:cubicBezTo>
                <a:cubicBezTo>
                  <a:pt x="551" y="204"/>
                  <a:pt x="547" y="202"/>
                  <a:pt x="545" y="200"/>
                </a:cubicBezTo>
                <a:cubicBezTo>
                  <a:pt x="542" y="198"/>
                  <a:pt x="542" y="198"/>
                  <a:pt x="542" y="198"/>
                </a:cubicBezTo>
                <a:cubicBezTo>
                  <a:pt x="541" y="197"/>
                  <a:pt x="541" y="197"/>
                  <a:pt x="541" y="197"/>
                </a:cubicBezTo>
                <a:cubicBezTo>
                  <a:pt x="540" y="198"/>
                  <a:pt x="540" y="198"/>
                  <a:pt x="540" y="198"/>
                </a:cubicBezTo>
                <a:cubicBezTo>
                  <a:pt x="544" y="201"/>
                  <a:pt x="548" y="205"/>
                  <a:pt x="553" y="208"/>
                </a:cubicBezTo>
                <a:cubicBezTo>
                  <a:pt x="559" y="212"/>
                  <a:pt x="566" y="216"/>
                  <a:pt x="573" y="220"/>
                </a:cubicBezTo>
                <a:cubicBezTo>
                  <a:pt x="581" y="223"/>
                  <a:pt x="587" y="226"/>
                  <a:pt x="591" y="225"/>
                </a:cubicBezTo>
                <a:cubicBezTo>
                  <a:pt x="591" y="225"/>
                  <a:pt x="591" y="225"/>
                  <a:pt x="591" y="225"/>
                </a:cubicBezTo>
                <a:cubicBezTo>
                  <a:pt x="591" y="224"/>
                  <a:pt x="591" y="224"/>
                  <a:pt x="591" y="224"/>
                </a:cubicBezTo>
                <a:cubicBezTo>
                  <a:pt x="591" y="220"/>
                  <a:pt x="587" y="213"/>
                  <a:pt x="581" y="206"/>
                </a:cubicBezTo>
                <a:cubicBezTo>
                  <a:pt x="576" y="200"/>
                  <a:pt x="569" y="194"/>
                  <a:pt x="562" y="190"/>
                </a:cubicBezTo>
                <a:cubicBezTo>
                  <a:pt x="561" y="189"/>
                  <a:pt x="561" y="189"/>
                  <a:pt x="561" y="189"/>
                </a:cubicBezTo>
                <a:cubicBezTo>
                  <a:pt x="559" y="190"/>
                  <a:pt x="559" y="190"/>
                  <a:pt x="559" y="190"/>
                </a:cubicBezTo>
                <a:cubicBezTo>
                  <a:pt x="560" y="190"/>
                  <a:pt x="561" y="191"/>
                  <a:pt x="562" y="191"/>
                </a:cubicBezTo>
                <a:close/>
                <a:moveTo>
                  <a:pt x="549" y="194"/>
                </a:moveTo>
                <a:cubicBezTo>
                  <a:pt x="562" y="202"/>
                  <a:pt x="576" y="212"/>
                  <a:pt x="589" y="223"/>
                </a:cubicBezTo>
                <a:cubicBezTo>
                  <a:pt x="589" y="223"/>
                  <a:pt x="589" y="223"/>
                  <a:pt x="590" y="223"/>
                </a:cubicBezTo>
                <a:cubicBezTo>
                  <a:pt x="590" y="223"/>
                  <a:pt x="589" y="223"/>
                  <a:pt x="589" y="222"/>
                </a:cubicBezTo>
                <a:cubicBezTo>
                  <a:pt x="589" y="222"/>
                  <a:pt x="589" y="222"/>
                  <a:pt x="589" y="222"/>
                </a:cubicBezTo>
                <a:cubicBezTo>
                  <a:pt x="577" y="211"/>
                  <a:pt x="564" y="201"/>
                  <a:pt x="550" y="193"/>
                </a:cubicBezTo>
                <a:lnTo>
                  <a:pt x="549" y="194"/>
                </a:lnTo>
                <a:close/>
                <a:moveTo>
                  <a:pt x="590" y="223"/>
                </a:moveTo>
                <a:cubicBezTo>
                  <a:pt x="589" y="223"/>
                  <a:pt x="589" y="223"/>
                  <a:pt x="589" y="223"/>
                </a:cubicBezTo>
                <a:cubicBezTo>
                  <a:pt x="590" y="224"/>
                  <a:pt x="590" y="224"/>
                  <a:pt x="590" y="224"/>
                </a:cubicBezTo>
                <a:cubicBezTo>
                  <a:pt x="590" y="223"/>
                  <a:pt x="590" y="223"/>
                  <a:pt x="590" y="223"/>
                </a:cubicBezTo>
                <a:cubicBezTo>
                  <a:pt x="589" y="222"/>
                  <a:pt x="589" y="222"/>
                  <a:pt x="589" y="222"/>
                </a:cubicBezTo>
                <a:cubicBezTo>
                  <a:pt x="589" y="222"/>
                  <a:pt x="589" y="222"/>
                  <a:pt x="589" y="222"/>
                </a:cubicBezTo>
                <a:cubicBezTo>
                  <a:pt x="589" y="223"/>
                  <a:pt x="590" y="223"/>
                  <a:pt x="590" y="223"/>
                </a:cubicBezTo>
                <a:close/>
                <a:moveTo>
                  <a:pt x="546" y="195"/>
                </a:moveTo>
                <a:cubicBezTo>
                  <a:pt x="559" y="203"/>
                  <a:pt x="572" y="212"/>
                  <a:pt x="584" y="222"/>
                </a:cubicBezTo>
                <a:cubicBezTo>
                  <a:pt x="585" y="223"/>
                  <a:pt x="586" y="223"/>
                  <a:pt x="586" y="223"/>
                </a:cubicBezTo>
                <a:cubicBezTo>
                  <a:pt x="574" y="212"/>
                  <a:pt x="561" y="202"/>
                  <a:pt x="547" y="195"/>
                </a:cubicBezTo>
                <a:lnTo>
                  <a:pt x="546" y="195"/>
                </a:lnTo>
                <a:close/>
                <a:moveTo>
                  <a:pt x="585" y="223"/>
                </a:moveTo>
                <a:cubicBezTo>
                  <a:pt x="588" y="224"/>
                  <a:pt x="588" y="224"/>
                  <a:pt x="588" y="224"/>
                </a:cubicBezTo>
                <a:cubicBezTo>
                  <a:pt x="586" y="223"/>
                  <a:pt x="586" y="223"/>
                  <a:pt x="586" y="223"/>
                </a:cubicBezTo>
                <a:cubicBezTo>
                  <a:pt x="586" y="223"/>
                  <a:pt x="585" y="223"/>
                  <a:pt x="584" y="222"/>
                </a:cubicBezTo>
                <a:lnTo>
                  <a:pt x="585" y="223"/>
                </a:lnTo>
                <a:close/>
                <a:moveTo>
                  <a:pt x="543" y="196"/>
                </a:moveTo>
                <a:cubicBezTo>
                  <a:pt x="555" y="203"/>
                  <a:pt x="566" y="211"/>
                  <a:pt x="577" y="219"/>
                </a:cubicBezTo>
                <a:cubicBezTo>
                  <a:pt x="578" y="220"/>
                  <a:pt x="579" y="221"/>
                  <a:pt x="581" y="221"/>
                </a:cubicBezTo>
                <a:cubicBezTo>
                  <a:pt x="569" y="211"/>
                  <a:pt x="557" y="203"/>
                  <a:pt x="545" y="196"/>
                </a:cubicBezTo>
                <a:lnTo>
                  <a:pt x="543" y="196"/>
                </a:lnTo>
                <a:close/>
                <a:moveTo>
                  <a:pt x="579" y="221"/>
                </a:moveTo>
                <a:cubicBezTo>
                  <a:pt x="583" y="223"/>
                  <a:pt x="583" y="223"/>
                  <a:pt x="583" y="223"/>
                </a:cubicBezTo>
                <a:cubicBezTo>
                  <a:pt x="581" y="221"/>
                  <a:pt x="581" y="221"/>
                  <a:pt x="581" y="221"/>
                </a:cubicBezTo>
                <a:cubicBezTo>
                  <a:pt x="579" y="221"/>
                  <a:pt x="578" y="220"/>
                  <a:pt x="577" y="219"/>
                </a:cubicBezTo>
                <a:lnTo>
                  <a:pt x="579" y="221"/>
                </a:lnTo>
                <a:close/>
                <a:moveTo>
                  <a:pt x="542" y="197"/>
                </a:moveTo>
                <a:cubicBezTo>
                  <a:pt x="543" y="198"/>
                  <a:pt x="544" y="199"/>
                  <a:pt x="545" y="200"/>
                </a:cubicBezTo>
                <a:cubicBezTo>
                  <a:pt x="552" y="204"/>
                  <a:pt x="559" y="209"/>
                  <a:pt x="565" y="214"/>
                </a:cubicBezTo>
                <a:cubicBezTo>
                  <a:pt x="567" y="215"/>
                  <a:pt x="569" y="216"/>
                  <a:pt x="572" y="217"/>
                </a:cubicBezTo>
                <a:cubicBezTo>
                  <a:pt x="562" y="209"/>
                  <a:pt x="552" y="203"/>
                  <a:pt x="542" y="197"/>
                </a:cubicBezTo>
                <a:close/>
                <a:moveTo>
                  <a:pt x="569" y="216"/>
                </a:moveTo>
                <a:cubicBezTo>
                  <a:pt x="574" y="219"/>
                  <a:pt x="574" y="219"/>
                  <a:pt x="574" y="219"/>
                </a:cubicBezTo>
                <a:cubicBezTo>
                  <a:pt x="572" y="217"/>
                  <a:pt x="572" y="217"/>
                  <a:pt x="572" y="217"/>
                </a:cubicBezTo>
                <a:cubicBezTo>
                  <a:pt x="569" y="216"/>
                  <a:pt x="567" y="215"/>
                  <a:pt x="565" y="214"/>
                </a:cubicBezTo>
                <a:lnTo>
                  <a:pt x="569" y="216"/>
                </a:lnTo>
                <a:close/>
                <a:moveTo>
                  <a:pt x="541" y="197"/>
                </a:moveTo>
                <a:cubicBezTo>
                  <a:pt x="542" y="198"/>
                  <a:pt x="542" y="198"/>
                  <a:pt x="542" y="198"/>
                </a:cubicBezTo>
                <a:cubicBezTo>
                  <a:pt x="545" y="200"/>
                  <a:pt x="545" y="200"/>
                  <a:pt x="545" y="200"/>
                </a:cubicBezTo>
                <a:cubicBezTo>
                  <a:pt x="544" y="199"/>
                  <a:pt x="543" y="198"/>
                  <a:pt x="542" y="197"/>
                </a:cubicBezTo>
                <a:lnTo>
                  <a:pt x="541" y="197"/>
                </a:lnTo>
                <a:close/>
                <a:moveTo>
                  <a:pt x="557" y="190"/>
                </a:moveTo>
                <a:cubicBezTo>
                  <a:pt x="564" y="195"/>
                  <a:pt x="571" y="200"/>
                  <a:pt x="578" y="205"/>
                </a:cubicBezTo>
                <a:cubicBezTo>
                  <a:pt x="576" y="203"/>
                  <a:pt x="574" y="201"/>
                  <a:pt x="573" y="199"/>
                </a:cubicBezTo>
                <a:cubicBezTo>
                  <a:pt x="568" y="196"/>
                  <a:pt x="563" y="193"/>
                  <a:pt x="558" y="190"/>
                </a:cubicBezTo>
                <a:lnTo>
                  <a:pt x="557" y="190"/>
                </a:lnTo>
                <a:close/>
                <a:moveTo>
                  <a:pt x="583" y="209"/>
                </a:moveTo>
                <a:cubicBezTo>
                  <a:pt x="581" y="206"/>
                  <a:pt x="578" y="204"/>
                  <a:pt x="576" y="202"/>
                </a:cubicBezTo>
                <a:cubicBezTo>
                  <a:pt x="573" y="199"/>
                  <a:pt x="573" y="199"/>
                  <a:pt x="573" y="199"/>
                </a:cubicBezTo>
                <a:cubicBezTo>
                  <a:pt x="574" y="201"/>
                  <a:pt x="576" y="203"/>
                  <a:pt x="578" y="205"/>
                </a:cubicBezTo>
                <a:lnTo>
                  <a:pt x="583" y="209"/>
                </a:lnTo>
                <a:close/>
                <a:moveTo>
                  <a:pt x="554" y="192"/>
                </a:moveTo>
                <a:cubicBezTo>
                  <a:pt x="565" y="198"/>
                  <a:pt x="575" y="205"/>
                  <a:pt x="585" y="213"/>
                </a:cubicBezTo>
                <a:cubicBezTo>
                  <a:pt x="584" y="212"/>
                  <a:pt x="583" y="211"/>
                  <a:pt x="582" y="210"/>
                </a:cubicBezTo>
                <a:cubicBezTo>
                  <a:pt x="574" y="203"/>
                  <a:pt x="565" y="197"/>
                  <a:pt x="555" y="191"/>
                </a:cubicBezTo>
                <a:lnTo>
                  <a:pt x="554" y="192"/>
                </a:lnTo>
                <a:close/>
                <a:moveTo>
                  <a:pt x="587" y="216"/>
                </a:moveTo>
                <a:cubicBezTo>
                  <a:pt x="584" y="211"/>
                  <a:pt x="584" y="211"/>
                  <a:pt x="584" y="211"/>
                </a:cubicBezTo>
                <a:cubicBezTo>
                  <a:pt x="582" y="210"/>
                  <a:pt x="582" y="210"/>
                  <a:pt x="582" y="210"/>
                </a:cubicBezTo>
                <a:cubicBezTo>
                  <a:pt x="583" y="211"/>
                  <a:pt x="584" y="212"/>
                  <a:pt x="585" y="213"/>
                </a:cubicBezTo>
                <a:lnTo>
                  <a:pt x="587" y="216"/>
                </a:lnTo>
                <a:close/>
                <a:moveTo>
                  <a:pt x="551" y="193"/>
                </a:moveTo>
                <a:cubicBezTo>
                  <a:pt x="564" y="200"/>
                  <a:pt x="577" y="209"/>
                  <a:pt x="588" y="220"/>
                </a:cubicBezTo>
                <a:cubicBezTo>
                  <a:pt x="588" y="219"/>
                  <a:pt x="588" y="218"/>
                  <a:pt x="587" y="217"/>
                </a:cubicBezTo>
                <a:cubicBezTo>
                  <a:pt x="576" y="208"/>
                  <a:pt x="564" y="199"/>
                  <a:pt x="553" y="192"/>
                </a:cubicBezTo>
                <a:lnTo>
                  <a:pt x="551" y="193"/>
                </a:lnTo>
                <a:close/>
                <a:moveTo>
                  <a:pt x="590" y="221"/>
                </a:moveTo>
                <a:cubicBezTo>
                  <a:pt x="588" y="218"/>
                  <a:pt x="588" y="218"/>
                  <a:pt x="588" y="218"/>
                </a:cubicBezTo>
                <a:cubicBezTo>
                  <a:pt x="587" y="217"/>
                  <a:pt x="587" y="217"/>
                  <a:pt x="587" y="217"/>
                </a:cubicBezTo>
                <a:cubicBezTo>
                  <a:pt x="588" y="218"/>
                  <a:pt x="588" y="219"/>
                  <a:pt x="588" y="220"/>
                </a:cubicBezTo>
                <a:lnTo>
                  <a:pt x="590" y="221"/>
                </a:lnTo>
                <a:close/>
                <a:moveTo>
                  <a:pt x="510" y="216"/>
                </a:moveTo>
                <a:cubicBezTo>
                  <a:pt x="509" y="219"/>
                  <a:pt x="507" y="223"/>
                  <a:pt x="505" y="226"/>
                </a:cubicBezTo>
                <a:cubicBezTo>
                  <a:pt x="504" y="230"/>
                  <a:pt x="504" y="230"/>
                  <a:pt x="504" y="230"/>
                </a:cubicBezTo>
                <a:cubicBezTo>
                  <a:pt x="501" y="234"/>
                  <a:pt x="501" y="234"/>
                  <a:pt x="501" y="234"/>
                </a:cubicBezTo>
                <a:cubicBezTo>
                  <a:pt x="502" y="231"/>
                  <a:pt x="502" y="231"/>
                  <a:pt x="502" y="231"/>
                </a:cubicBezTo>
                <a:cubicBezTo>
                  <a:pt x="501" y="233"/>
                  <a:pt x="500" y="234"/>
                  <a:pt x="499" y="236"/>
                </a:cubicBezTo>
                <a:cubicBezTo>
                  <a:pt x="498" y="237"/>
                  <a:pt x="498" y="237"/>
                  <a:pt x="498" y="237"/>
                </a:cubicBezTo>
                <a:cubicBezTo>
                  <a:pt x="495" y="241"/>
                  <a:pt x="495" y="241"/>
                  <a:pt x="495" y="241"/>
                </a:cubicBezTo>
                <a:cubicBezTo>
                  <a:pt x="497" y="238"/>
                  <a:pt x="497" y="238"/>
                  <a:pt x="497" y="238"/>
                </a:cubicBezTo>
                <a:cubicBezTo>
                  <a:pt x="496" y="239"/>
                  <a:pt x="495" y="240"/>
                  <a:pt x="494" y="241"/>
                </a:cubicBezTo>
                <a:cubicBezTo>
                  <a:pt x="494" y="242"/>
                  <a:pt x="494" y="242"/>
                  <a:pt x="494" y="242"/>
                </a:cubicBezTo>
                <a:cubicBezTo>
                  <a:pt x="491" y="243"/>
                  <a:pt x="491" y="243"/>
                  <a:pt x="491" y="243"/>
                </a:cubicBezTo>
                <a:cubicBezTo>
                  <a:pt x="492" y="242"/>
                  <a:pt x="492" y="242"/>
                  <a:pt x="492" y="242"/>
                </a:cubicBezTo>
                <a:cubicBezTo>
                  <a:pt x="492" y="242"/>
                  <a:pt x="491" y="243"/>
                  <a:pt x="490" y="243"/>
                </a:cubicBezTo>
                <a:cubicBezTo>
                  <a:pt x="490" y="244"/>
                  <a:pt x="490" y="244"/>
                  <a:pt x="490" y="244"/>
                </a:cubicBezTo>
                <a:cubicBezTo>
                  <a:pt x="489" y="244"/>
                  <a:pt x="489" y="244"/>
                  <a:pt x="489" y="244"/>
                </a:cubicBezTo>
                <a:cubicBezTo>
                  <a:pt x="489" y="243"/>
                  <a:pt x="489" y="243"/>
                  <a:pt x="489" y="243"/>
                </a:cubicBezTo>
                <a:cubicBezTo>
                  <a:pt x="489" y="242"/>
                  <a:pt x="489" y="242"/>
                  <a:pt x="489" y="241"/>
                </a:cubicBezTo>
                <a:cubicBezTo>
                  <a:pt x="488" y="243"/>
                  <a:pt x="488" y="243"/>
                  <a:pt x="488" y="243"/>
                </a:cubicBezTo>
                <a:cubicBezTo>
                  <a:pt x="488" y="240"/>
                  <a:pt x="488" y="240"/>
                  <a:pt x="488" y="240"/>
                </a:cubicBezTo>
                <a:cubicBezTo>
                  <a:pt x="489" y="239"/>
                  <a:pt x="489" y="239"/>
                  <a:pt x="489" y="239"/>
                </a:cubicBezTo>
                <a:cubicBezTo>
                  <a:pt x="489" y="238"/>
                  <a:pt x="489" y="237"/>
                  <a:pt x="489" y="236"/>
                </a:cubicBezTo>
                <a:cubicBezTo>
                  <a:pt x="488" y="239"/>
                  <a:pt x="488" y="239"/>
                  <a:pt x="488" y="239"/>
                </a:cubicBezTo>
                <a:cubicBezTo>
                  <a:pt x="489" y="235"/>
                  <a:pt x="489" y="235"/>
                  <a:pt x="489" y="235"/>
                </a:cubicBezTo>
                <a:cubicBezTo>
                  <a:pt x="490" y="233"/>
                  <a:pt x="490" y="233"/>
                  <a:pt x="490" y="233"/>
                </a:cubicBezTo>
                <a:cubicBezTo>
                  <a:pt x="490" y="232"/>
                  <a:pt x="490" y="230"/>
                  <a:pt x="491" y="228"/>
                </a:cubicBezTo>
                <a:cubicBezTo>
                  <a:pt x="489" y="233"/>
                  <a:pt x="489" y="233"/>
                  <a:pt x="489" y="233"/>
                </a:cubicBezTo>
                <a:cubicBezTo>
                  <a:pt x="489" y="231"/>
                  <a:pt x="490" y="228"/>
                  <a:pt x="491" y="226"/>
                </a:cubicBezTo>
                <a:cubicBezTo>
                  <a:pt x="492" y="223"/>
                  <a:pt x="492" y="223"/>
                  <a:pt x="492" y="223"/>
                </a:cubicBezTo>
                <a:cubicBezTo>
                  <a:pt x="493" y="218"/>
                  <a:pt x="493" y="218"/>
                  <a:pt x="493" y="218"/>
                </a:cubicBezTo>
                <a:cubicBezTo>
                  <a:pt x="491" y="219"/>
                  <a:pt x="491" y="219"/>
                  <a:pt x="491" y="219"/>
                </a:cubicBezTo>
                <a:cubicBezTo>
                  <a:pt x="489" y="228"/>
                  <a:pt x="487" y="239"/>
                  <a:pt x="488" y="243"/>
                </a:cubicBezTo>
                <a:cubicBezTo>
                  <a:pt x="488" y="244"/>
                  <a:pt x="488" y="244"/>
                  <a:pt x="488" y="245"/>
                </a:cubicBezTo>
                <a:cubicBezTo>
                  <a:pt x="489" y="245"/>
                  <a:pt x="489" y="245"/>
                  <a:pt x="489" y="245"/>
                </a:cubicBezTo>
                <a:cubicBezTo>
                  <a:pt x="489" y="245"/>
                  <a:pt x="489" y="245"/>
                  <a:pt x="489" y="245"/>
                </a:cubicBezTo>
                <a:cubicBezTo>
                  <a:pt x="493" y="244"/>
                  <a:pt x="498" y="240"/>
                  <a:pt x="502" y="234"/>
                </a:cubicBezTo>
                <a:cubicBezTo>
                  <a:pt x="506" y="228"/>
                  <a:pt x="510" y="222"/>
                  <a:pt x="512" y="216"/>
                </a:cubicBezTo>
                <a:cubicBezTo>
                  <a:pt x="513" y="214"/>
                  <a:pt x="513" y="211"/>
                  <a:pt x="514" y="209"/>
                </a:cubicBezTo>
                <a:cubicBezTo>
                  <a:pt x="512" y="210"/>
                  <a:pt x="512" y="210"/>
                  <a:pt x="512" y="210"/>
                </a:cubicBezTo>
                <a:cubicBezTo>
                  <a:pt x="512" y="212"/>
                  <a:pt x="511" y="214"/>
                  <a:pt x="510" y="216"/>
                </a:cubicBezTo>
                <a:close/>
                <a:moveTo>
                  <a:pt x="502" y="214"/>
                </a:moveTo>
                <a:cubicBezTo>
                  <a:pt x="498" y="224"/>
                  <a:pt x="494" y="234"/>
                  <a:pt x="489" y="243"/>
                </a:cubicBezTo>
                <a:cubicBezTo>
                  <a:pt x="489" y="243"/>
                  <a:pt x="489" y="243"/>
                  <a:pt x="489" y="243"/>
                </a:cubicBezTo>
                <a:cubicBezTo>
                  <a:pt x="489" y="243"/>
                  <a:pt x="490" y="243"/>
                  <a:pt x="490" y="244"/>
                </a:cubicBezTo>
                <a:cubicBezTo>
                  <a:pt x="490" y="243"/>
                  <a:pt x="490" y="243"/>
                  <a:pt x="490" y="243"/>
                </a:cubicBezTo>
                <a:cubicBezTo>
                  <a:pt x="495" y="234"/>
                  <a:pt x="500" y="224"/>
                  <a:pt x="503" y="214"/>
                </a:cubicBezTo>
                <a:lnTo>
                  <a:pt x="502" y="214"/>
                </a:lnTo>
                <a:close/>
                <a:moveTo>
                  <a:pt x="489" y="243"/>
                </a:moveTo>
                <a:cubicBezTo>
                  <a:pt x="489" y="243"/>
                  <a:pt x="489" y="243"/>
                  <a:pt x="489" y="243"/>
                </a:cubicBezTo>
                <a:cubicBezTo>
                  <a:pt x="489" y="244"/>
                  <a:pt x="489" y="244"/>
                  <a:pt x="489" y="244"/>
                </a:cubicBezTo>
                <a:cubicBezTo>
                  <a:pt x="490" y="244"/>
                  <a:pt x="490" y="244"/>
                  <a:pt x="490" y="244"/>
                </a:cubicBezTo>
                <a:cubicBezTo>
                  <a:pt x="490" y="243"/>
                  <a:pt x="490" y="243"/>
                  <a:pt x="490" y="243"/>
                </a:cubicBezTo>
                <a:cubicBezTo>
                  <a:pt x="490" y="243"/>
                  <a:pt x="490" y="243"/>
                  <a:pt x="490" y="244"/>
                </a:cubicBezTo>
                <a:cubicBezTo>
                  <a:pt x="490" y="243"/>
                  <a:pt x="489" y="243"/>
                  <a:pt x="489" y="243"/>
                </a:cubicBezTo>
                <a:close/>
                <a:moveTo>
                  <a:pt x="505" y="213"/>
                </a:moveTo>
                <a:cubicBezTo>
                  <a:pt x="501" y="223"/>
                  <a:pt x="497" y="233"/>
                  <a:pt x="492" y="242"/>
                </a:cubicBezTo>
                <a:cubicBezTo>
                  <a:pt x="493" y="242"/>
                  <a:pt x="493" y="241"/>
                  <a:pt x="494" y="241"/>
                </a:cubicBezTo>
                <a:cubicBezTo>
                  <a:pt x="499" y="232"/>
                  <a:pt x="503" y="222"/>
                  <a:pt x="506" y="212"/>
                </a:cubicBezTo>
                <a:lnTo>
                  <a:pt x="505" y="213"/>
                </a:lnTo>
                <a:close/>
                <a:moveTo>
                  <a:pt x="491" y="243"/>
                </a:moveTo>
                <a:cubicBezTo>
                  <a:pt x="494" y="242"/>
                  <a:pt x="494" y="242"/>
                  <a:pt x="494" y="242"/>
                </a:cubicBezTo>
                <a:cubicBezTo>
                  <a:pt x="494" y="241"/>
                  <a:pt x="494" y="241"/>
                  <a:pt x="494" y="241"/>
                </a:cubicBezTo>
                <a:cubicBezTo>
                  <a:pt x="493" y="241"/>
                  <a:pt x="493" y="242"/>
                  <a:pt x="492" y="242"/>
                </a:cubicBezTo>
                <a:lnTo>
                  <a:pt x="491" y="243"/>
                </a:lnTo>
                <a:close/>
                <a:moveTo>
                  <a:pt x="507" y="212"/>
                </a:moveTo>
                <a:cubicBezTo>
                  <a:pt x="504" y="221"/>
                  <a:pt x="501" y="230"/>
                  <a:pt x="497" y="238"/>
                </a:cubicBezTo>
                <a:cubicBezTo>
                  <a:pt x="497" y="237"/>
                  <a:pt x="498" y="237"/>
                  <a:pt x="499" y="236"/>
                </a:cubicBezTo>
                <a:cubicBezTo>
                  <a:pt x="503" y="228"/>
                  <a:pt x="506" y="220"/>
                  <a:pt x="509" y="211"/>
                </a:cubicBezTo>
                <a:lnTo>
                  <a:pt x="507" y="212"/>
                </a:lnTo>
                <a:close/>
                <a:moveTo>
                  <a:pt x="495" y="241"/>
                </a:moveTo>
                <a:cubicBezTo>
                  <a:pt x="498" y="237"/>
                  <a:pt x="498" y="237"/>
                  <a:pt x="498" y="237"/>
                </a:cubicBezTo>
                <a:cubicBezTo>
                  <a:pt x="499" y="236"/>
                  <a:pt x="499" y="236"/>
                  <a:pt x="499" y="236"/>
                </a:cubicBezTo>
                <a:cubicBezTo>
                  <a:pt x="498" y="237"/>
                  <a:pt x="497" y="237"/>
                  <a:pt x="497" y="238"/>
                </a:cubicBezTo>
                <a:lnTo>
                  <a:pt x="495" y="241"/>
                </a:lnTo>
                <a:close/>
                <a:moveTo>
                  <a:pt x="510" y="211"/>
                </a:moveTo>
                <a:cubicBezTo>
                  <a:pt x="508" y="218"/>
                  <a:pt x="505" y="225"/>
                  <a:pt x="502" y="231"/>
                </a:cubicBezTo>
                <a:cubicBezTo>
                  <a:pt x="503" y="230"/>
                  <a:pt x="504" y="228"/>
                  <a:pt x="505" y="226"/>
                </a:cubicBezTo>
                <a:cubicBezTo>
                  <a:pt x="508" y="221"/>
                  <a:pt x="510" y="216"/>
                  <a:pt x="511" y="210"/>
                </a:cubicBezTo>
                <a:lnTo>
                  <a:pt x="510" y="211"/>
                </a:lnTo>
                <a:close/>
                <a:moveTo>
                  <a:pt x="501" y="234"/>
                </a:moveTo>
                <a:cubicBezTo>
                  <a:pt x="504" y="230"/>
                  <a:pt x="504" y="230"/>
                  <a:pt x="504" y="230"/>
                </a:cubicBezTo>
                <a:cubicBezTo>
                  <a:pt x="505" y="226"/>
                  <a:pt x="505" y="226"/>
                  <a:pt x="505" y="226"/>
                </a:cubicBezTo>
                <a:cubicBezTo>
                  <a:pt x="504" y="228"/>
                  <a:pt x="503" y="230"/>
                  <a:pt x="502" y="231"/>
                </a:cubicBezTo>
                <a:lnTo>
                  <a:pt x="501" y="234"/>
                </a:lnTo>
                <a:close/>
                <a:moveTo>
                  <a:pt x="494" y="218"/>
                </a:moveTo>
                <a:cubicBezTo>
                  <a:pt x="492" y="223"/>
                  <a:pt x="492" y="223"/>
                  <a:pt x="492" y="223"/>
                </a:cubicBezTo>
                <a:cubicBezTo>
                  <a:pt x="491" y="225"/>
                  <a:pt x="491" y="227"/>
                  <a:pt x="491" y="228"/>
                </a:cubicBezTo>
                <a:cubicBezTo>
                  <a:pt x="492" y="225"/>
                  <a:pt x="494" y="221"/>
                  <a:pt x="495" y="217"/>
                </a:cubicBezTo>
                <a:lnTo>
                  <a:pt x="494" y="218"/>
                </a:lnTo>
                <a:close/>
                <a:moveTo>
                  <a:pt x="491" y="226"/>
                </a:moveTo>
                <a:cubicBezTo>
                  <a:pt x="490" y="228"/>
                  <a:pt x="489" y="231"/>
                  <a:pt x="489" y="233"/>
                </a:cubicBezTo>
                <a:cubicBezTo>
                  <a:pt x="491" y="228"/>
                  <a:pt x="491" y="228"/>
                  <a:pt x="491" y="228"/>
                </a:cubicBezTo>
                <a:cubicBezTo>
                  <a:pt x="491" y="227"/>
                  <a:pt x="491" y="225"/>
                  <a:pt x="492" y="223"/>
                </a:cubicBezTo>
                <a:lnTo>
                  <a:pt x="491" y="226"/>
                </a:lnTo>
                <a:close/>
                <a:moveTo>
                  <a:pt x="496" y="216"/>
                </a:moveTo>
                <a:cubicBezTo>
                  <a:pt x="494" y="222"/>
                  <a:pt x="492" y="228"/>
                  <a:pt x="490" y="233"/>
                </a:cubicBezTo>
                <a:cubicBezTo>
                  <a:pt x="489" y="234"/>
                  <a:pt x="489" y="235"/>
                  <a:pt x="489" y="236"/>
                </a:cubicBezTo>
                <a:cubicBezTo>
                  <a:pt x="492" y="230"/>
                  <a:pt x="495" y="223"/>
                  <a:pt x="498" y="216"/>
                </a:cubicBezTo>
                <a:lnTo>
                  <a:pt x="496" y="216"/>
                </a:lnTo>
                <a:close/>
                <a:moveTo>
                  <a:pt x="489" y="235"/>
                </a:moveTo>
                <a:cubicBezTo>
                  <a:pt x="488" y="239"/>
                  <a:pt x="488" y="239"/>
                  <a:pt x="488" y="239"/>
                </a:cubicBezTo>
                <a:cubicBezTo>
                  <a:pt x="489" y="236"/>
                  <a:pt x="489" y="236"/>
                  <a:pt x="489" y="236"/>
                </a:cubicBezTo>
                <a:cubicBezTo>
                  <a:pt x="489" y="235"/>
                  <a:pt x="489" y="234"/>
                  <a:pt x="490" y="233"/>
                </a:cubicBezTo>
                <a:lnTo>
                  <a:pt x="489" y="235"/>
                </a:lnTo>
                <a:close/>
                <a:moveTo>
                  <a:pt x="499" y="215"/>
                </a:moveTo>
                <a:cubicBezTo>
                  <a:pt x="496" y="224"/>
                  <a:pt x="493" y="232"/>
                  <a:pt x="489" y="239"/>
                </a:cubicBezTo>
                <a:cubicBezTo>
                  <a:pt x="489" y="240"/>
                  <a:pt x="489" y="241"/>
                  <a:pt x="489" y="241"/>
                </a:cubicBezTo>
                <a:cubicBezTo>
                  <a:pt x="493" y="233"/>
                  <a:pt x="497" y="224"/>
                  <a:pt x="500" y="215"/>
                </a:cubicBezTo>
                <a:lnTo>
                  <a:pt x="499" y="215"/>
                </a:lnTo>
                <a:close/>
                <a:moveTo>
                  <a:pt x="488" y="240"/>
                </a:moveTo>
                <a:cubicBezTo>
                  <a:pt x="488" y="243"/>
                  <a:pt x="488" y="243"/>
                  <a:pt x="488" y="243"/>
                </a:cubicBezTo>
                <a:cubicBezTo>
                  <a:pt x="489" y="241"/>
                  <a:pt x="489" y="241"/>
                  <a:pt x="489" y="241"/>
                </a:cubicBezTo>
                <a:cubicBezTo>
                  <a:pt x="489" y="241"/>
                  <a:pt x="489" y="240"/>
                  <a:pt x="489" y="239"/>
                </a:cubicBezTo>
                <a:lnTo>
                  <a:pt x="488" y="240"/>
                </a:lnTo>
                <a:close/>
                <a:moveTo>
                  <a:pt x="554" y="234"/>
                </a:moveTo>
                <a:cubicBezTo>
                  <a:pt x="553" y="233"/>
                  <a:pt x="553" y="233"/>
                  <a:pt x="553" y="233"/>
                </a:cubicBezTo>
                <a:cubicBezTo>
                  <a:pt x="555" y="233"/>
                  <a:pt x="555" y="233"/>
                  <a:pt x="555" y="233"/>
                </a:cubicBezTo>
                <a:cubicBezTo>
                  <a:pt x="556" y="234"/>
                  <a:pt x="556" y="234"/>
                  <a:pt x="556" y="234"/>
                </a:cubicBezTo>
                <a:cubicBezTo>
                  <a:pt x="557" y="234"/>
                  <a:pt x="558" y="234"/>
                  <a:pt x="558" y="234"/>
                </a:cubicBezTo>
                <a:cubicBezTo>
                  <a:pt x="557" y="233"/>
                  <a:pt x="557" y="233"/>
                  <a:pt x="557" y="233"/>
                </a:cubicBezTo>
                <a:cubicBezTo>
                  <a:pt x="560" y="234"/>
                  <a:pt x="560" y="234"/>
                  <a:pt x="560" y="234"/>
                </a:cubicBezTo>
                <a:cubicBezTo>
                  <a:pt x="561" y="235"/>
                  <a:pt x="561" y="235"/>
                  <a:pt x="561" y="235"/>
                </a:cubicBezTo>
                <a:cubicBezTo>
                  <a:pt x="562" y="235"/>
                  <a:pt x="563" y="236"/>
                  <a:pt x="565" y="236"/>
                </a:cubicBezTo>
                <a:cubicBezTo>
                  <a:pt x="562" y="234"/>
                  <a:pt x="562" y="234"/>
                  <a:pt x="562" y="234"/>
                </a:cubicBezTo>
                <a:cubicBezTo>
                  <a:pt x="567" y="237"/>
                  <a:pt x="567" y="237"/>
                  <a:pt x="567" y="237"/>
                </a:cubicBezTo>
                <a:cubicBezTo>
                  <a:pt x="569" y="239"/>
                  <a:pt x="569" y="239"/>
                  <a:pt x="569" y="239"/>
                </a:cubicBezTo>
                <a:cubicBezTo>
                  <a:pt x="571" y="240"/>
                  <a:pt x="574" y="242"/>
                  <a:pt x="576" y="244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68" y="234"/>
                  <a:pt x="557" y="230"/>
                  <a:pt x="551" y="233"/>
                </a:cubicBezTo>
                <a:cubicBezTo>
                  <a:pt x="553" y="234"/>
                  <a:pt x="553" y="234"/>
                  <a:pt x="553" y="234"/>
                </a:cubicBezTo>
                <a:cubicBezTo>
                  <a:pt x="553" y="234"/>
                  <a:pt x="554" y="234"/>
                  <a:pt x="554" y="234"/>
                </a:cubicBezTo>
                <a:close/>
                <a:moveTo>
                  <a:pt x="554" y="245"/>
                </a:moveTo>
                <a:cubicBezTo>
                  <a:pt x="557" y="247"/>
                  <a:pt x="557" y="247"/>
                  <a:pt x="557" y="247"/>
                </a:cubicBezTo>
                <a:cubicBezTo>
                  <a:pt x="556" y="246"/>
                  <a:pt x="555" y="244"/>
                  <a:pt x="555" y="243"/>
                </a:cubicBezTo>
                <a:cubicBezTo>
                  <a:pt x="554" y="242"/>
                  <a:pt x="554" y="242"/>
                  <a:pt x="554" y="242"/>
                </a:cubicBezTo>
                <a:cubicBezTo>
                  <a:pt x="552" y="240"/>
                  <a:pt x="552" y="240"/>
                  <a:pt x="552" y="240"/>
                </a:cubicBezTo>
                <a:cubicBezTo>
                  <a:pt x="554" y="241"/>
                  <a:pt x="554" y="241"/>
                  <a:pt x="554" y="241"/>
                </a:cubicBezTo>
                <a:cubicBezTo>
                  <a:pt x="553" y="240"/>
                  <a:pt x="553" y="239"/>
                  <a:pt x="553" y="239"/>
                </a:cubicBezTo>
                <a:cubicBezTo>
                  <a:pt x="552" y="238"/>
                  <a:pt x="552" y="238"/>
                  <a:pt x="552" y="238"/>
                </a:cubicBezTo>
                <a:cubicBezTo>
                  <a:pt x="551" y="236"/>
                  <a:pt x="551" y="236"/>
                  <a:pt x="551" y="236"/>
                </a:cubicBezTo>
                <a:cubicBezTo>
                  <a:pt x="552" y="237"/>
                  <a:pt x="552" y="237"/>
                  <a:pt x="552" y="237"/>
                </a:cubicBezTo>
                <a:cubicBezTo>
                  <a:pt x="552" y="236"/>
                  <a:pt x="552" y="236"/>
                  <a:pt x="552" y="235"/>
                </a:cubicBezTo>
                <a:cubicBezTo>
                  <a:pt x="550" y="234"/>
                  <a:pt x="550" y="234"/>
                  <a:pt x="550" y="234"/>
                </a:cubicBezTo>
                <a:cubicBezTo>
                  <a:pt x="550" y="235"/>
                  <a:pt x="550" y="236"/>
                  <a:pt x="551" y="238"/>
                </a:cubicBezTo>
                <a:cubicBezTo>
                  <a:pt x="551" y="238"/>
                  <a:pt x="551" y="238"/>
                  <a:pt x="551" y="238"/>
                </a:cubicBezTo>
                <a:cubicBezTo>
                  <a:pt x="552" y="241"/>
                  <a:pt x="553" y="244"/>
                  <a:pt x="556" y="248"/>
                </a:cubicBezTo>
                <a:cubicBezTo>
                  <a:pt x="557" y="248"/>
                  <a:pt x="557" y="248"/>
                  <a:pt x="557" y="248"/>
                </a:cubicBezTo>
                <a:lnTo>
                  <a:pt x="554" y="245"/>
                </a:lnTo>
                <a:close/>
                <a:moveTo>
                  <a:pt x="550" y="234"/>
                </a:moveTo>
                <a:cubicBezTo>
                  <a:pt x="550" y="234"/>
                  <a:pt x="550" y="234"/>
                  <a:pt x="550" y="234"/>
                </a:cubicBezTo>
                <a:cubicBezTo>
                  <a:pt x="550" y="233"/>
                  <a:pt x="550" y="233"/>
                  <a:pt x="550" y="233"/>
                </a:cubicBezTo>
                <a:cubicBezTo>
                  <a:pt x="551" y="233"/>
                  <a:pt x="551" y="233"/>
                  <a:pt x="551" y="233"/>
                </a:cubicBezTo>
                <a:cubicBezTo>
                  <a:pt x="551" y="233"/>
                  <a:pt x="551" y="233"/>
                  <a:pt x="551" y="233"/>
                </a:cubicBezTo>
                <a:cubicBezTo>
                  <a:pt x="547" y="230"/>
                  <a:pt x="543" y="227"/>
                  <a:pt x="539" y="224"/>
                </a:cubicBezTo>
                <a:cubicBezTo>
                  <a:pt x="540" y="226"/>
                  <a:pt x="540" y="226"/>
                  <a:pt x="540" y="226"/>
                </a:cubicBezTo>
                <a:cubicBezTo>
                  <a:pt x="543" y="228"/>
                  <a:pt x="547" y="231"/>
                  <a:pt x="550" y="234"/>
                </a:cubicBezTo>
                <a:close/>
                <a:moveTo>
                  <a:pt x="566" y="246"/>
                </a:moveTo>
                <a:cubicBezTo>
                  <a:pt x="562" y="242"/>
                  <a:pt x="557" y="238"/>
                  <a:pt x="553" y="234"/>
                </a:cubicBezTo>
                <a:cubicBezTo>
                  <a:pt x="552" y="234"/>
                  <a:pt x="552" y="234"/>
                  <a:pt x="552" y="234"/>
                </a:cubicBezTo>
                <a:cubicBezTo>
                  <a:pt x="552" y="234"/>
                  <a:pt x="552" y="235"/>
                  <a:pt x="552" y="235"/>
                </a:cubicBezTo>
                <a:cubicBezTo>
                  <a:pt x="556" y="238"/>
                  <a:pt x="561" y="242"/>
                  <a:pt x="565" y="246"/>
                </a:cubicBezTo>
                <a:lnTo>
                  <a:pt x="566" y="246"/>
                </a:lnTo>
                <a:close/>
                <a:moveTo>
                  <a:pt x="550" y="233"/>
                </a:moveTo>
                <a:cubicBezTo>
                  <a:pt x="550" y="234"/>
                  <a:pt x="550" y="234"/>
                  <a:pt x="550" y="234"/>
                </a:cubicBezTo>
                <a:cubicBezTo>
                  <a:pt x="550" y="234"/>
                  <a:pt x="550" y="234"/>
                  <a:pt x="550" y="234"/>
                </a:cubicBezTo>
                <a:cubicBezTo>
                  <a:pt x="552" y="235"/>
                  <a:pt x="552" y="235"/>
                  <a:pt x="552" y="235"/>
                </a:cubicBezTo>
                <a:cubicBezTo>
                  <a:pt x="552" y="235"/>
                  <a:pt x="552" y="234"/>
                  <a:pt x="552" y="234"/>
                </a:cubicBezTo>
                <a:cubicBezTo>
                  <a:pt x="552" y="234"/>
                  <a:pt x="552" y="234"/>
                  <a:pt x="553" y="234"/>
                </a:cubicBezTo>
                <a:cubicBezTo>
                  <a:pt x="551" y="233"/>
                  <a:pt x="551" y="233"/>
                  <a:pt x="551" y="233"/>
                </a:cubicBezTo>
                <a:cubicBezTo>
                  <a:pt x="551" y="233"/>
                  <a:pt x="551" y="233"/>
                  <a:pt x="551" y="233"/>
                </a:cubicBezTo>
                <a:lnTo>
                  <a:pt x="550" y="233"/>
                </a:lnTo>
                <a:close/>
                <a:moveTo>
                  <a:pt x="564" y="246"/>
                </a:moveTo>
                <a:cubicBezTo>
                  <a:pt x="560" y="243"/>
                  <a:pt x="556" y="240"/>
                  <a:pt x="552" y="237"/>
                </a:cubicBezTo>
                <a:cubicBezTo>
                  <a:pt x="552" y="237"/>
                  <a:pt x="552" y="237"/>
                  <a:pt x="552" y="237"/>
                </a:cubicBezTo>
                <a:cubicBezTo>
                  <a:pt x="552" y="238"/>
                  <a:pt x="553" y="238"/>
                  <a:pt x="553" y="239"/>
                </a:cubicBezTo>
                <a:cubicBezTo>
                  <a:pt x="556" y="241"/>
                  <a:pt x="559" y="244"/>
                  <a:pt x="562" y="247"/>
                </a:cubicBezTo>
                <a:lnTo>
                  <a:pt x="564" y="246"/>
                </a:lnTo>
                <a:close/>
                <a:moveTo>
                  <a:pt x="552" y="237"/>
                </a:moveTo>
                <a:cubicBezTo>
                  <a:pt x="551" y="236"/>
                  <a:pt x="551" y="236"/>
                  <a:pt x="551" y="236"/>
                </a:cubicBezTo>
                <a:cubicBezTo>
                  <a:pt x="552" y="238"/>
                  <a:pt x="552" y="238"/>
                  <a:pt x="552" y="238"/>
                </a:cubicBezTo>
                <a:cubicBezTo>
                  <a:pt x="553" y="239"/>
                  <a:pt x="553" y="239"/>
                  <a:pt x="553" y="239"/>
                </a:cubicBezTo>
                <a:cubicBezTo>
                  <a:pt x="553" y="238"/>
                  <a:pt x="552" y="238"/>
                  <a:pt x="552" y="237"/>
                </a:cubicBezTo>
                <a:close/>
                <a:moveTo>
                  <a:pt x="561" y="247"/>
                </a:moveTo>
                <a:cubicBezTo>
                  <a:pt x="558" y="245"/>
                  <a:pt x="556" y="243"/>
                  <a:pt x="554" y="241"/>
                </a:cubicBezTo>
                <a:cubicBezTo>
                  <a:pt x="554" y="242"/>
                  <a:pt x="554" y="243"/>
                  <a:pt x="555" y="243"/>
                </a:cubicBezTo>
                <a:cubicBezTo>
                  <a:pt x="559" y="247"/>
                  <a:pt x="559" y="247"/>
                  <a:pt x="559" y="247"/>
                </a:cubicBezTo>
                <a:lnTo>
                  <a:pt x="561" y="247"/>
                </a:lnTo>
                <a:close/>
                <a:moveTo>
                  <a:pt x="552" y="240"/>
                </a:moveTo>
                <a:cubicBezTo>
                  <a:pt x="554" y="242"/>
                  <a:pt x="554" y="242"/>
                  <a:pt x="554" y="242"/>
                </a:cubicBezTo>
                <a:cubicBezTo>
                  <a:pt x="555" y="243"/>
                  <a:pt x="555" y="243"/>
                  <a:pt x="555" y="243"/>
                </a:cubicBezTo>
                <a:cubicBezTo>
                  <a:pt x="554" y="243"/>
                  <a:pt x="554" y="242"/>
                  <a:pt x="554" y="241"/>
                </a:cubicBezTo>
                <a:lnTo>
                  <a:pt x="552" y="240"/>
                </a:lnTo>
                <a:close/>
                <a:moveTo>
                  <a:pt x="558" y="248"/>
                </a:moveTo>
                <a:cubicBezTo>
                  <a:pt x="557" y="247"/>
                  <a:pt x="557" y="247"/>
                  <a:pt x="557" y="247"/>
                </a:cubicBezTo>
                <a:cubicBezTo>
                  <a:pt x="557" y="248"/>
                  <a:pt x="557" y="248"/>
                  <a:pt x="557" y="248"/>
                </a:cubicBezTo>
                <a:lnTo>
                  <a:pt x="558" y="248"/>
                </a:lnTo>
                <a:close/>
                <a:moveTo>
                  <a:pt x="557" y="247"/>
                </a:moveTo>
                <a:cubicBezTo>
                  <a:pt x="554" y="245"/>
                  <a:pt x="554" y="245"/>
                  <a:pt x="554" y="245"/>
                </a:cubicBezTo>
                <a:cubicBezTo>
                  <a:pt x="557" y="248"/>
                  <a:pt x="557" y="248"/>
                  <a:pt x="557" y="248"/>
                </a:cubicBezTo>
                <a:cubicBezTo>
                  <a:pt x="557" y="248"/>
                  <a:pt x="557" y="248"/>
                  <a:pt x="557" y="248"/>
                </a:cubicBezTo>
                <a:lnTo>
                  <a:pt x="557" y="247"/>
                </a:lnTo>
                <a:close/>
                <a:moveTo>
                  <a:pt x="575" y="244"/>
                </a:moveTo>
                <a:cubicBezTo>
                  <a:pt x="573" y="242"/>
                  <a:pt x="571" y="240"/>
                  <a:pt x="569" y="239"/>
                </a:cubicBezTo>
                <a:cubicBezTo>
                  <a:pt x="568" y="238"/>
                  <a:pt x="566" y="237"/>
                  <a:pt x="565" y="236"/>
                </a:cubicBezTo>
                <a:cubicBezTo>
                  <a:pt x="568" y="239"/>
                  <a:pt x="571" y="241"/>
                  <a:pt x="574" y="244"/>
                </a:cubicBezTo>
                <a:lnTo>
                  <a:pt x="575" y="244"/>
                </a:lnTo>
                <a:close/>
                <a:moveTo>
                  <a:pt x="567" y="237"/>
                </a:moveTo>
                <a:cubicBezTo>
                  <a:pt x="562" y="234"/>
                  <a:pt x="562" y="234"/>
                  <a:pt x="562" y="234"/>
                </a:cubicBezTo>
                <a:cubicBezTo>
                  <a:pt x="565" y="236"/>
                  <a:pt x="565" y="236"/>
                  <a:pt x="565" y="236"/>
                </a:cubicBezTo>
                <a:cubicBezTo>
                  <a:pt x="566" y="237"/>
                  <a:pt x="568" y="238"/>
                  <a:pt x="569" y="239"/>
                </a:cubicBezTo>
                <a:lnTo>
                  <a:pt x="567" y="237"/>
                </a:lnTo>
                <a:close/>
                <a:moveTo>
                  <a:pt x="572" y="245"/>
                </a:moveTo>
                <a:cubicBezTo>
                  <a:pt x="568" y="241"/>
                  <a:pt x="565" y="238"/>
                  <a:pt x="561" y="235"/>
                </a:cubicBezTo>
                <a:cubicBezTo>
                  <a:pt x="560" y="234"/>
                  <a:pt x="559" y="234"/>
                  <a:pt x="558" y="234"/>
                </a:cubicBezTo>
                <a:cubicBezTo>
                  <a:pt x="563" y="237"/>
                  <a:pt x="567" y="241"/>
                  <a:pt x="571" y="245"/>
                </a:cubicBezTo>
                <a:lnTo>
                  <a:pt x="572" y="245"/>
                </a:lnTo>
                <a:close/>
                <a:moveTo>
                  <a:pt x="560" y="234"/>
                </a:moveTo>
                <a:cubicBezTo>
                  <a:pt x="557" y="233"/>
                  <a:pt x="557" y="233"/>
                  <a:pt x="557" y="233"/>
                </a:cubicBezTo>
                <a:cubicBezTo>
                  <a:pt x="558" y="234"/>
                  <a:pt x="558" y="234"/>
                  <a:pt x="558" y="234"/>
                </a:cubicBezTo>
                <a:cubicBezTo>
                  <a:pt x="559" y="234"/>
                  <a:pt x="560" y="234"/>
                  <a:pt x="561" y="235"/>
                </a:cubicBezTo>
                <a:lnTo>
                  <a:pt x="560" y="234"/>
                </a:lnTo>
                <a:close/>
                <a:moveTo>
                  <a:pt x="569" y="245"/>
                </a:moveTo>
                <a:cubicBezTo>
                  <a:pt x="565" y="241"/>
                  <a:pt x="561" y="237"/>
                  <a:pt x="556" y="234"/>
                </a:cubicBezTo>
                <a:cubicBezTo>
                  <a:pt x="555" y="234"/>
                  <a:pt x="555" y="234"/>
                  <a:pt x="554" y="234"/>
                </a:cubicBezTo>
                <a:cubicBezTo>
                  <a:pt x="559" y="237"/>
                  <a:pt x="563" y="241"/>
                  <a:pt x="568" y="245"/>
                </a:cubicBezTo>
                <a:lnTo>
                  <a:pt x="569" y="245"/>
                </a:lnTo>
                <a:close/>
                <a:moveTo>
                  <a:pt x="555" y="233"/>
                </a:moveTo>
                <a:cubicBezTo>
                  <a:pt x="553" y="233"/>
                  <a:pt x="553" y="233"/>
                  <a:pt x="553" y="233"/>
                </a:cubicBezTo>
                <a:cubicBezTo>
                  <a:pt x="554" y="234"/>
                  <a:pt x="554" y="234"/>
                  <a:pt x="554" y="234"/>
                </a:cubicBezTo>
                <a:cubicBezTo>
                  <a:pt x="555" y="234"/>
                  <a:pt x="555" y="234"/>
                  <a:pt x="556" y="234"/>
                </a:cubicBezTo>
                <a:lnTo>
                  <a:pt x="555" y="233"/>
                </a:lnTo>
                <a:close/>
                <a:moveTo>
                  <a:pt x="509" y="253"/>
                </a:moveTo>
                <a:cubicBezTo>
                  <a:pt x="510" y="250"/>
                  <a:pt x="512" y="247"/>
                  <a:pt x="514" y="244"/>
                </a:cubicBezTo>
                <a:cubicBezTo>
                  <a:pt x="515" y="242"/>
                  <a:pt x="515" y="242"/>
                  <a:pt x="515" y="242"/>
                </a:cubicBezTo>
                <a:cubicBezTo>
                  <a:pt x="519" y="238"/>
                  <a:pt x="519" y="238"/>
                  <a:pt x="519" y="238"/>
                </a:cubicBezTo>
                <a:cubicBezTo>
                  <a:pt x="517" y="240"/>
                  <a:pt x="517" y="240"/>
                  <a:pt x="517" y="240"/>
                </a:cubicBezTo>
                <a:cubicBezTo>
                  <a:pt x="518" y="239"/>
                  <a:pt x="519" y="239"/>
                  <a:pt x="520" y="238"/>
                </a:cubicBezTo>
                <a:cubicBezTo>
                  <a:pt x="520" y="236"/>
                  <a:pt x="520" y="236"/>
                  <a:pt x="520" y="236"/>
                </a:cubicBezTo>
                <a:cubicBezTo>
                  <a:pt x="523" y="234"/>
                  <a:pt x="523" y="234"/>
                  <a:pt x="523" y="234"/>
                </a:cubicBezTo>
                <a:cubicBezTo>
                  <a:pt x="522" y="236"/>
                  <a:pt x="522" y="236"/>
                  <a:pt x="522" y="236"/>
                </a:cubicBezTo>
                <a:cubicBezTo>
                  <a:pt x="522" y="236"/>
                  <a:pt x="523" y="235"/>
                  <a:pt x="524" y="235"/>
                </a:cubicBezTo>
                <a:cubicBezTo>
                  <a:pt x="524" y="234"/>
                  <a:pt x="524" y="234"/>
                  <a:pt x="524" y="234"/>
                </a:cubicBezTo>
                <a:cubicBezTo>
                  <a:pt x="526" y="233"/>
                  <a:pt x="526" y="233"/>
                  <a:pt x="526" y="233"/>
                </a:cubicBezTo>
                <a:cubicBezTo>
                  <a:pt x="525" y="234"/>
                  <a:pt x="525" y="234"/>
                  <a:pt x="525" y="234"/>
                </a:cubicBezTo>
                <a:cubicBezTo>
                  <a:pt x="526" y="234"/>
                  <a:pt x="526" y="233"/>
                  <a:pt x="527" y="233"/>
                </a:cubicBezTo>
                <a:cubicBezTo>
                  <a:pt x="528" y="232"/>
                  <a:pt x="528" y="232"/>
                  <a:pt x="528" y="232"/>
                </a:cubicBezTo>
                <a:cubicBezTo>
                  <a:pt x="521" y="233"/>
                  <a:pt x="514" y="241"/>
                  <a:pt x="507" y="252"/>
                </a:cubicBezTo>
                <a:cubicBezTo>
                  <a:pt x="506" y="254"/>
                  <a:pt x="505" y="256"/>
                  <a:pt x="504" y="259"/>
                </a:cubicBezTo>
                <a:cubicBezTo>
                  <a:pt x="506" y="258"/>
                  <a:pt x="506" y="258"/>
                  <a:pt x="506" y="258"/>
                </a:cubicBezTo>
                <a:cubicBezTo>
                  <a:pt x="507" y="256"/>
                  <a:pt x="508" y="255"/>
                  <a:pt x="509" y="253"/>
                </a:cubicBezTo>
                <a:close/>
                <a:moveTo>
                  <a:pt x="529" y="232"/>
                </a:moveTo>
                <a:cubicBezTo>
                  <a:pt x="528" y="234"/>
                  <a:pt x="528" y="234"/>
                  <a:pt x="528" y="234"/>
                </a:cubicBezTo>
                <a:cubicBezTo>
                  <a:pt x="528" y="234"/>
                  <a:pt x="528" y="235"/>
                  <a:pt x="528" y="235"/>
                </a:cubicBezTo>
                <a:cubicBezTo>
                  <a:pt x="529" y="234"/>
                  <a:pt x="529" y="234"/>
                  <a:pt x="529" y="234"/>
                </a:cubicBezTo>
                <a:cubicBezTo>
                  <a:pt x="529" y="236"/>
                  <a:pt x="529" y="236"/>
                  <a:pt x="529" y="236"/>
                </a:cubicBezTo>
                <a:cubicBezTo>
                  <a:pt x="529" y="237"/>
                  <a:pt x="529" y="237"/>
                  <a:pt x="529" y="237"/>
                </a:cubicBezTo>
                <a:cubicBezTo>
                  <a:pt x="529" y="238"/>
                  <a:pt x="529" y="238"/>
                  <a:pt x="529" y="239"/>
                </a:cubicBezTo>
                <a:cubicBezTo>
                  <a:pt x="530" y="237"/>
                  <a:pt x="530" y="237"/>
                  <a:pt x="530" y="237"/>
                </a:cubicBezTo>
                <a:cubicBezTo>
                  <a:pt x="530" y="240"/>
                  <a:pt x="530" y="240"/>
                  <a:pt x="530" y="240"/>
                </a:cubicBezTo>
                <a:cubicBezTo>
                  <a:pt x="529" y="242"/>
                  <a:pt x="529" y="242"/>
                  <a:pt x="529" y="242"/>
                </a:cubicBezTo>
                <a:cubicBezTo>
                  <a:pt x="529" y="243"/>
                  <a:pt x="529" y="244"/>
                  <a:pt x="529" y="245"/>
                </a:cubicBezTo>
                <a:cubicBezTo>
                  <a:pt x="530" y="242"/>
                  <a:pt x="530" y="242"/>
                  <a:pt x="530" y="242"/>
                </a:cubicBezTo>
                <a:cubicBezTo>
                  <a:pt x="529" y="247"/>
                  <a:pt x="529" y="247"/>
                  <a:pt x="529" y="247"/>
                </a:cubicBezTo>
                <a:cubicBezTo>
                  <a:pt x="528" y="250"/>
                  <a:pt x="528" y="250"/>
                  <a:pt x="528" y="250"/>
                </a:cubicBezTo>
                <a:cubicBezTo>
                  <a:pt x="527" y="251"/>
                  <a:pt x="526" y="253"/>
                  <a:pt x="526" y="254"/>
                </a:cubicBezTo>
                <a:cubicBezTo>
                  <a:pt x="528" y="254"/>
                  <a:pt x="528" y="254"/>
                  <a:pt x="528" y="254"/>
                </a:cubicBezTo>
                <a:cubicBezTo>
                  <a:pt x="531" y="245"/>
                  <a:pt x="532" y="236"/>
                  <a:pt x="529" y="232"/>
                </a:cubicBezTo>
                <a:close/>
                <a:moveTo>
                  <a:pt x="527" y="233"/>
                </a:moveTo>
                <a:cubicBezTo>
                  <a:pt x="523" y="241"/>
                  <a:pt x="519" y="249"/>
                  <a:pt x="515" y="256"/>
                </a:cubicBezTo>
                <a:cubicBezTo>
                  <a:pt x="516" y="256"/>
                  <a:pt x="516" y="256"/>
                  <a:pt x="516" y="256"/>
                </a:cubicBezTo>
                <a:cubicBezTo>
                  <a:pt x="521" y="249"/>
                  <a:pt x="524" y="241"/>
                  <a:pt x="528" y="234"/>
                </a:cubicBezTo>
                <a:cubicBezTo>
                  <a:pt x="528" y="233"/>
                  <a:pt x="528" y="233"/>
                  <a:pt x="527" y="233"/>
                </a:cubicBezTo>
                <a:cubicBezTo>
                  <a:pt x="527" y="233"/>
                  <a:pt x="527" y="233"/>
                  <a:pt x="527" y="233"/>
                </a:cubicBezTo>
                <a:close/>
                <a:moveTo>
                  <a:pt x="528" y="231"/>
                </a:moveTo>
                <a:cubicBezTo>
                  <a:pt x="528" y="232"/>
                  <a:pt x="528" y="232"/>
                  <a:pt x="528" y="232"/>
                </a:cubicBezTo>
                <a:cubicBezTo>
                  <a:pt x="529" y="232"/>
                  <a:pt x="529" y="232"/>
                  <a:pt x="529" y="232"/>
                </a:cubicBezTo>
                <a:cubicBezTo>
                  <a:pt x="530" y="228"/>
                  <a:pt x="532" y="224"/>
                  <a:pt x="533" y="220"/>
                </a:cubicBezTo>
                <a:cubicBezTo>
                  <a:pt x="533" y="218"/>
                  <a:pt x="533" y="218"/>
                  <a:pt x="533" y="218"/>
                </a:cubicBezTo>
                <a:cubicBezTo>
                  <a:pt x="531" y="223"/>
                  <a:pt x="529" y="227"/>
                  <a:pt x="528" y="232"/>
                </a:cubicBezTo>
                <a:cubicBezTo>
                  <a:pt x="528" y="232"/>
                  <a:pt x="528" y="232"/>
                  <a:pt x="528" y="232"/>
                </a:cubicBezTo>
                <a:lnTo>
                  <a:pt x="528" y="231"/>
                </a:lnTo>
                <a:close/>
                <a:moveTo>
                  <a:pt x="527" y="233"/>
                </a:moveTo>
                <a:cubicBezTo>
                  <a:pt x="528" y="233"/>
                  <a:pt x="528" y="233"/>
                  <a:pt x="528" y="234"/>
                </a:cubicBezTo>
                <a:cubicBezTo>
                  <a:pt x="529" y="232"/>
                  <a:pt x="529" y="232"/>
                  <a:pt x="529" y="232"/>
                </a:cubicBezTo>
                <a:cubicBezTo>
                  <a:pt x="528" y="232"/>
                  <a:pt x="528" y="232"/>
                  <a:pt x="528" y="232"/>
                </a:cubicBezTo>
                <a:cubicBezTo>
                  <a:pt x="528" y="231"/>
                  <a:pt x="528" y="231"/>
                  <a:pt x="528" y="231"/>
                </a:cubicBezTo>
                <a:cubicBezTo>
                  <a:pt x="528" y="232"/>
                  <a:pt x="528" y="232"/>
                  <a:pt x="528" y="232"/>
                </a:cubicBezTo>
                <a:cubicBezTo>
                  <a:pt x="528" y="232"/>
                  <a:pt x="528" y="232"/>
                  <a:pt x="528" y="232"/>
                </a:cubicBezTo>
                <a:cubicBezTo>
                  <a:pt x="527" y="233"/>
                  <a:pt x="527" y="233"/>
                  <a:pt x="527" y="233"/>
                </a:cubicBezTo>
                <a:cubicBezTo>
                  <a:pt x="527" y="233"/>
                  <a:pt x="527" y="233"/>
                  <a:pt x="527" y="233"/>
                </a:cubicBezTo>
                <a:close/>
                <a:moveTo>
                  <a:pt x="519" y="255"/>
                </a:moveTo>
                <a:cubicBezTo>
                  <a:pt x="523" y="250"/>
                  <a:pt x="526" y="243"/>
                  <a:pt x="529" y="237"/>
                </a:cubicBezTo>
                <a:cubicBezTo>
                  <a:pt x="529" y="236"/>
                  <a:pt x="529" y="236"/>
                  <a:pt x="529" y="236"/>
                </a:cubicBezTo>
                <a:cubicBezTo>
                  <a:pt x="529" y="236"/>
                  <a:pt x="529" y="235"/>
                  <a:pt x="528" y="235"/>
                </a:cubicBezTo>
                <a:cubicBezTo>
                  <a:pt x="525" y="242"/>
                  <a:pt x="522" y="249"/>
                  <a:pt x="518" y="256"/>
                </a:cubicBezTo>
                <a:lnTo>
                  <a:pt x="519" y="255"/>
                </a:lnTo>
                <a:close/>
                <a:moveTo>
                  <a:pt x="529" y="237"/>
                </a:moveTo>
                <a:cubicBezTo>
                  <a:pt x="529" y="236"/>
                  <a:pt x="529" y="236"/>
                  <a:pt x="529" y="236"/>
                </a:cubicBezTo>
                <a:cubicBezTo>
                  <a:pt x="529" y="234"/>
                  <a:pt x="529" y="234"/>
                  <a:pt x="529" y="234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29" y="235"/>
                  <a:pt x="529" y="236"/>
                  <a:pt x="529" y="236"/>
                </a:cubicBezTo>
                <a:cubicBezTo>
                  <a:pt x="529" y="236"/>
                  <a:pt x="529" y="236"/>
                  <a:pt x="529" y="237"/>
                </a:cubicBezTo>
                <a:close/>
                <a:moveTo>
                  <a:pt x="522" y="255"/>
                </a:moveTo>
                <a:cubicBezTo>
                  <a:pt x="525" y="251"/>
                  <a:pt x="527" y="246"/>
                  <a:pt x="529" y="242"/>
                </a:cubicBezTo>
                <a:cubicBezTo>
                  <a:pt x="529" y="241"/>
                  <a:pt x="529" y="240"/>
                  <a:pt x="529" y="239"/>
                </a:cubicBezTo>
                <a:cubicBezTo>
                  <a:pt x="527" y="245"/>
                  <a:pt x="524" y="250"/>
                  <a:pt x="521" y="255"/>
                </a:cubicBezTo>
                <a:lnTo>
                  <a:pt x="522" y="255"/>
                </a:lnTo>
                <a:close/>
                <a:moveTo>
                  <a:pt x="530" y="240"/>
                </a:moveTo>
                <a:cubicBezTo>
                  <a:pt x="530" y="237"/>
                  <a:pt x="530" y="237"/>
                  <a:pt x="530" y="237"/>
                </a:cubicBezTo>
                <a:cubicBezTo>
                  <a:pt x="529" y="239"/>
                  <a:pt x="529" y="239"/>
                  <a:pt x="529" y="239"/>
                </a:cubicBezTo>
                <a:cubicBezTo>
                  <a:pt x="529" y="240"/>
                  <a:pt x="529" y="241"/>
                  <a:pt x="529" y="242"/>
                </a:cubicBezTo>
                <a:lnTo>
                  <a:pt x="530" y="240"/>
                </a:lnTo>
                <a:close/>
                <a:moveTo>
                  <a:pt x="525" y="254"/>
                </a:moveTo>
                <a:cubicBezTo>
                  <a:pt x="528" y="250"/>
                  <a:pt x="528" y="250"/>
                  <a:pt x="528" y="250"/>
                </a:cubicBezTo>
                <a:cubicBezTo>
                  <a:pt x="528" y="248"/>
                  <a:pt x="528" y="247"/>
                  <a:pt x="529" y="245"/>
                </a:cubicBezTo>
                <a:cubicBezTo>
                  <a:pt x="527" y="248"/>
                  <a:pt x="525" y="251"/>
                  <a:pt x="524" y="255"/>
                </a:cubicBezTo>
                <a:lnTo>
                  <a:pt x="525" y="254"/>
                </a:lnTo>
                <a:close/>
                <a:moveTo>
                  <a:pt x="529" y="247"/>
                </a:moveTo>
                <a:cubicBezTo>
                  <a:pt x="530" y="242"/>
                  <a:pt x="530" y="242"/>
                  <a:pt x="530" y="242"/>
                </a:cubicBezTo>
                <a:cubicBezTo>
                  <a:pt x="529" y="245"/>
                  <a:pt x="529" y="245"/>
                  <a:pt x="529" y="245"/>
                </a:cubicBezTo>
                <a:cubicBezTo>
                  <a:pt x="528" y="247"/>
                  <a:pt x="528" y="248"/>
                  <a:pt x="528" y="250"/>
                </a:cubicBezTo>
                <a:lnTo>
                  <a:pt x="529" y="247"/>
                </a:lnTo>
                <a:close/>
                <a:moveTo>
                  <a:pt x="508" y="258"/>
                </a:moveTo>
                <a:cubicBezTo>
                  <a:pt x="511" y="252"/>
                  <a:pt x="514" y="246"/>
                  <a:pt x="517" y="240"/>
                </a:cubicBezTo>
                <a:cubicBezTo>
                  <a:pt x="516" y="242"/>
                  <a:pt x="515" y="243"/>
                  <a:pt x="514" y="244"/>
                </a:cubicBezTo>
                <a:cubicBezTo>
                  <a:pt x="512" y="249"/>
                  <a:pt x="509" y="254"/>
                  <a:pt x="506" y="258"/>
                </a:cubicBezTo>
                <a:lnTo>
                  <a:pt x="508" y="258"/>
                </a:lnTo>
                <a:close/>
                <a:moveTo>
                  <a:pt x="519" y="238"/>
                </a:moveTo>
                <a:cubicBezTo>
                  <a:pt x="515" y="242"/>
                  <a:pt x="515" y="242"/>
                  <a:pt x="515" y="242"/>
                </a:cubicBezTo>
                <a:cubicBezTo>
                  <a:pt x="514" y="244"/>
                  <a:pt x="514" y="244"/>
                  <a:pt x="514" y="244"/>
                </a:cubicBezTo>
                <a:cubicBezTo>
                  <a:pt x="515" y="243"/>
                  <a:pt x="516" y="242"/>
                  <a:pt x="517" y="240"/>
                </a:cubicBezTo>
                <a:lnTo>
                  <a:pt x="519" y="238"/>
                </a:lnTo>
                <a:close/>
                <a:moveTo>
                  <a:pt x="511" y="257"/>
                </a:moveTo>
                <a:cubicBezTo>
                  <a:pt x="515" y="251"/>
                  <a:pt x="518" y="243"/>
                  <a:pt x="522" y="236"/>
                </a:cubicBezTo>
                <a:cubicBezTo>
                  <a:pt x="521" y="237"/>
                  <a:pt x="520" y="237"/>
                  <a:pt x="520" y="238"/>
                </a:cubicBezTo>
                <a:cubicBezTo>
                  <a:pt x="517" y="245"/>
                  <a:pt x="513" y="251"/>
                  <a:pt x="509" y="257"/>
                </a:cubicBezTo>
                <a:lnTo>
                  <a:pt x="511" y="257"/>
                </a:lnTo>
                <a:close/>
                <a:moveTo>
                  <a:pt x="523" y="234"/>
                </a:moveTo>
                <a:cubicBezTo>
                  <a:pt x="520" y="236"/>
                  <a:pt x="520" y="236"/>
                  <a:pt x="520" y="236"/>
                </a:cubicBezTo>
                <a:cubicBezTo>
                  <a:pt x="520" y="238"/>
                  <a:pt x="520" y="238"/>
                  <a:pt x="520" y="238"/>
                </a:cubicBezTo>
                <a:cubicBezTo>
                  <a:pt x="520" y="237"/>
                  <a:pt x="521" y="237"/>
                  <a:pt x="522" y="236"/>
                </a:cubicBezTo>
                <a:lnTo>
                  <a:pt x="523" y="234"/>
                </a:lnTo>
                <a:close/>
                <a:moveTo>
                  <a:pt x="514" y="257"/>
                </a:moveTo>
                <a:cubicBezTo>
                  <a:pt x="518" y="249"/>
                  <a:pt x="522" y="242"/>
                  <a:pt x="525" y="234"/>
                </a:cubicBezTo>
                <a:cubicBezTo>
                  <a:pt x="525" y="234"/>
                  <a:pt x="524" y="234"/>
                  <a:pt x="524" y="235"/>
                </a:cubicBezTo>
                <a:cubicBezTo>
                  <a:pt x="520" y="243"/>
                  <a:pt x="516" y="250"/>
                  <a:pt x="512" y="257"/>
                </a:cubicBezTo>
                <a:lnTo>
                  <a:pt x="514" y="257"/>
                </a:lnTo>
                <a:close/>
                <a:moveTo>
                  <a:pt x="526" y="233"/>
                </a:moveTo>
                <a:cubicBezTo>
                  <a:pt x="524" y="234"/>
                  <a:pt x="524" y="234"/>
                  <a:pt x="524" y="234"/>
                </a:cubicBezTo>
                <a:cubicBezTo>
                  <a:pt x="524" y="235"/>
                  <a:pt x="524" y="235"/>
                  <a:pt x="524" y="235"/>
                </a:cubicBezTo>
                <a:cubicBezTo>
                  <a:pt x="524" y="234"/>
                  <a:pt x="525" y="234"/>
                  <a:pt x="525" y="234"/>
                </a:cubicBezTo>
                <a:lnTo>
                  <a:pt x="526" y="233"/>
                </a:lnTo>
                <a:close/>
                <a:moveTo>
                  <a:pt x="534" y="217"/>
                </a:moveTo>
                <a:cubicBezTo>
                  <a:pt x="533" y="220"/>
                  <a:pt x="533" y="220"/>
                  <a:pt x="533" y="220"/>
                </a:cubicBezTo>
                <a:cubicBezTo>
                  <a:pt x="537" y="230"/>
                  <a:pt x="540" y="240"/>
                  <a:pt x="542" y="251"/>
                </a:cubicBezTo>
                <a:cubicBezTo>
                  <a:pt x="546" y="250"/>
                  <a:pt x="546" y="250"/>
                  <a:pt x="546" y="250"/>
                </a:cubicBezTo>
                <a:cubicBezTo>
                  <a:pt x="544" y="242"/>
                  <a:pt x="542" y="234"/>
                  <a:pt x="540" y="226"/>
                </a:cubicBezTo>
                <a:cubicBezTo>
                  <a:pt x="537" y="224"/>
                  <a:pt x="537" y="224"/>
                  <a:pt x="537" y="224"/>
                </a:cubicBezTo>
                <a:cubicBezTo>
                  <a:pt x="536" y="222"/>
                  <a:pt x="536" y="222"/>
                  <a:pt x="536" y="222"/>
                </a:cubicBezTo>
                <a:cubicBezTo>
                  <a:pt x="539" y="224"/>
                  <a:pt x="539" y="224"/>
                  <a:pt x="539" y="224"/>
                </a:cubicBezTo>
                <a:cubicBezTo>
                  <a:pt x="537" y="217"/>
                  <a:pt x="534" y="209"/>
                  <a:pt x="531" y="202"/>
                </a:cubicBezTo>
                <a:cubicBezTo>
                  <a:pt x="527" y="203"/>
                  <a:pt x="527" y="203"/>
                  <a:pt x="527" y="203"/>
                </a:cubicBezTo>
                <a:cubicBezTo>
                  <a:pt x="529" y="208"/>
                  <a:pt x="531" y="213"/>
                  <a:pt x="533" y="218"/>
                </a:cubicBezTo>
                <a:cubicBezTo>
                  <a:pt x="534" y="215"/>
                  <a:pt x="534" y="215"/>
                  <a:pt x="534" y="215"/>
                </a:cubicBezTo>
                <a:lnTo>
                  <a:pt x="534" y="217"/>
                </a:lnTo>
                <a:close/>
                <a:moveTo>
                  <a:pt x="537" y="224"/>
                </a:moveTo>
                <a:cubicBezTo>
                  <a:pt x="540" y="226"/>
                  <a:pt x="540" y="226"/>
                  <a:pt x="540" y="226"/>
                </a:cubicBezTo>
                <a:cubicBezTo>
                  <a:pt x="539" y="224"/>
                  <a:pt x="539" y="224"/>
                  <a:pt x="539" y="224"/>
                </a:cubicBezTo>
                <a:cubicBezTo>
                  <a:pt x="536" y="222"/>
                  <a:pt x="536" y="222"/>
                  <a:pt x="536" y="222"/>
                </a:cubicBezTo>
                <a:lnTo>
                  <a:pt x="537" y="224"/>
                </a:lnTo>
                <a:close/>
                <a:moveTo>
                  <a:pt x="534" y="217"/>
                </a:moveTo>
                <a:cubicBezTo>
                  <a:pt x="534" y="215"/>
                  <a:pt x="534" y="215"/>
                  <a:pt x="534" y="215"/>
                </a:cubicBezTo>
                <a:cubicBezTo>
                  <a:pt x="533" y="218"/>
                  <a:pt x="533" y="218"/>
                  <a:pt x="533" y="218"/>
                </a:cubicBezTo>
                <a:cubicBezTo>
                  <a:pt x="533" y="220"/>
                  <a:pt x="533" y="220"/>
                  <a:pt x="533" y="220"/>
                </a:cubicBezTo>
                <a:lnTo>
                  <a:pt x="534" y="217"/>
                </a:lnTo>
                <a:close/>
                <a:moveTo>
                  <a:pt x="578" y="246"/>
                </a:moveTo>
                <a:cubicBezTo>
                  <a:pt x="581" y="249"/>
                  <a:pt x="584" y="252"/>
                  <a:pt x="587" y="256"/>
                </a:cubicBezTo>
                <a:cubicBezTo>
                  <a:pt x="590" y="259"/>
                  <a:pt x="590" y="259"/>
                  <a:pt x="590" y="259"/>
                </a:cubicBezTo>
                <a:cubicBezTo>
                  <a:pt x="592" y="262"/>
                  <a:pt x="594" y="265"/>
                  <a:pt x="596" y="267"/>
                </a:cubicBezTo>
                <a:cubicBezTo>
                  <a:pt x="592" y="263"/>
                  <a:pt x="592" y="263"/>
                  <a:pt x="592" y="263"/>
                </a:cubicBezTo>
                <a:cubicBezTo>
                  <a:pt x="593" y="265"/>
                  <a:pt x="594" y="267"/>
                  <a:pt x="595" y="268"/>
                </a:cubicBezTo>
                <a:cubicBezTo>
                  <a:pt x="596" y="270"/>
                  <a:pt x="596" y="270"/>
                  <a:pt x="596" y="270"/>
                </a:cubicBezTo>
                <a:cubicBezTo>
                  <a:pt x="599" y="275"/>
                  <a:pt x="599" y="275"/>
                  <a:pt x="599" y="275"/>
                </a:cubicBezTo>
                <a:cubicBezTo>
                  <a:pt x="597" y="272"/>
                  <a:pt x="597" y="272"/>
                  <a:pt x="597" y="272"/>
                </a:cubicBezTo>
                <a:cubicBezTo>
                  <a:pt x="597" y="274"/>
                  <a:pt x="598" y="275"/>
                  <a:pt x="598" y="276"/>
                </a:cubicBezTo>
                <a:cubicBezTo>
                  <a:pt x="599" y="278"/>
                  <a:pt x="599" y="278"/>
                  <a:pt x="599" y="278"/>
                </a:cubicBezTo>
                <a:cubicBezTo>
                  <a:pt x="600" y="281"/>
                  <a:pt x="600" y="281"/>
                  <a:pt x="600" y="281"/>
                </a:cubicBezTo>
                <a:cubicBezTo>
                  <a:pt x="599" y="279"/>
                  <a:pt x="599" y="279"/>
                  <a:pt x="599" y="279"/>
                </a:cubicBezTo>
                <a:cubicBezTo>
                  <a:pt x="599" y="280"/>
                  <a:pt x="599" y="281"/>
                  <a:pt x="599" y="282"/>
                </a:cubicBezTo>
                <a:cubicBezTo>
                  <a:pt x="600" y="283"/>
                  <a:pt x="600" y="283"/>
                  <a:pt x="600" y="283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598" y="283"/>
                  <a:pt x="598" y="283"/>
                  <a:pt x="598" y="283"/>
                </a:cubicBezTo>
                <a:cubicBezTo>
                  <a:pt x="598" y="283"/>
                  <a:pt x="597" y="282"/>
                  <a:pt x="596" y="282"/>
                </a:cubicBezTo>
                <a:cubicBezTo>
                  <a:pt x="597" y="284"/>
                  <a:pt x="597" y="284"/>
                  <a:pt x="597" y="284"/>
                </a:cubicBezTo>
                <a:cubicBezTo>
                  <a:pt x="595" y="282"/>
                  <a:pt x="595" y="282"/>
                  <a:pt x="595" y="282"/>
                </a:cubicBezTo>
                <a:cubicBezTo>
                  <a:pt x="594" y="281"/>
                  <a:pt x="594" y="281"/>
                  <a:pt x="594" y="281"/>
                </a:cubicBezTo>
                <a:cubicBezTo>
                  <a:pt x="593" y="280"/>
                  <a:pt x="592" y="280"/>
                  <a:pt x="591" y="279"/>
                </a:cubicBezTo>
                <a:cubicBezTo>
                  <a:pt x="593" y="282"/>
                  <a:pt x="593" y="282"/>
                  <a:pt x="593" y="282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587" y="277"/>
                  <a:pt x="587" y="277"/>
                  <a:pt x="587" y="277"/>
                </a:cubicBezTo>
                <a:cubicBezTo>
                  <a:pt x="586" y="276"/>
                  <a:pt x="584" y="274"/>
                  <a:pt x="583" y="273"/>
                </a:cubicBezTo>
                <a:cubicBezTo>
                  <a:pt x="585" y="276"/>
                  <a:pt x="585" y="276"/>
                  <a:pt x="585" y="276"/>
                </a:cubicBezTo>
                <a:cubicBezTo>
                  <a:pt x="580" y="272"/>
                  <a:pt x="580" y="272"/>
                  <a:pt x="580" y="272"/>
                </a:cubicBezTo>
                <a:cubicBezTo>
                  <a:pt x="577" y="269"/>
                  <a:pt x="577" y="269"/>
                  <a:pt x="577" y="269"/>
                </a:cubicBezTo>
                <a:cubicBezTo>
                  <a:pt x="574" y="266"/>
                  <a:pt x="571" y="263"/>
                  <a:pt x="568" y="260"/>
                </a:cubicBezTo>
                <a:cubicBezTo>
                  <a:pt x="565" y="257"/>
                  <a:pt x="562" y="254"/>
                  <a:pt x="560" y="251"/>
                </a:cubicBezTo>
                <a:cubicBezTo>
                  <a:pt x="557" y="249"/>
                  <a:pt x="557" y="249"/>
                  <a:pt x="557" y="249"/>
                </a:cubicBezTo>
                <a:cubicBezTo>
                  <a:pt x="557" y="248"/>
                  <a:pt x="557" y="248"/>
                  <a:pt x="557" y="248"/>
                </a:cubicBezTo>
                <a:cubicBezTo>
                  <a:pt x="556" y="248"/>
                  <a:pt x="556" y="248"/>
                  <a:pt x="556" y="248"/>
                </a:cubicBezTo>
                <a:cubicBezTo>
                  <a:pt x="559" y="252"/>
                  <a:pt x="562" y="256"/>
                  <a:pt x="567" y="261"/>
                </a:cubicBezTo>
                <a:cubicBezTo>
                  <a:pt x="571" y="266"/>
                  <a:pt x="578" y="271"/>
                  <a:pt x="584" y="276"/>
                </a:cubicBezTo>
                <a:cubicBezTo>
                  <a:pt x="590" y="281"/>
                  <a:pt x="596" y="285"/>
                  <a:pt x="600" y="285"/>
                </a:cubicBezTo>
                <a:cubicBezTo>
                  <a:pt x="601" y="285"/>
                  <a:pt x="601" y="285"/>
                  <a:pt x="601" y="285"/>
                </a:cubicBezTo>
                <a:cubicBezTo>
                  <a:pt x="601" y="284"/>
                  <a:pt x="601" y="284"/>
                  <a:pt x="601" y="284"/>
                </a:cubicBezTo>
                <a:cubicBezTo>
                  <a:pt x="601" y="280"/>
                  <a:pt x="599" y="272"/>
                  <a:pt x="595" y="265"/>
                </a:cubicBezTo>
                <a:cubicBezTo>
                  <a:pt x="591" y="257"/>
                  <a:pt x="585" y="250"/>
                  <a:pt x="579" y="245"/>
                </a:cubicBezTo>
                <a:cubicBezTo>
                  <a:pt x="578" y="243"/>
                  <a:pt x="578" y="243"/>
                  <a:pt x="578" y="243"/>
                </a:cubicBezTo>
                <a:cubicBezTo>
                  <a:pt x="576" y="244"/>
                  <a:pt x="576" y="244"/>
                  <a:pt x="576" y="244"/>
                </a:cubicBezTo>
                <a:cubicBezTo>
                  <a:pt x="577" y="245"/>
                  <a:pt x="578" y="245"/>
                  <a:pt x="578" y="246"/>
                </a:cubicBezTo>
                <a:close/>
                <a:moveTo>
                  <a:pt x="565" y="246"/>
                </a:moveTo>
                <a:cubicBezTo>
                  <a:pt x="577" y="257"/>
                  <a:pt x="588" y="269"/>
                  <a:pt x="598" y="283"/>
                </a:cubicBezTo>
                <a:cubicBezTo>
                  <a:pt x="599" y="283"/>
                  <a:pt x="599" y="283"/>
                  <a:pt x="599" y="283"/>
                </a:cubicBezTo>
                <a:cubicBezTo>
                  <a:pt x="599" y="283"/>
                  <a:pt x="599" y="282"/>
                  <a:pt x="599" y="282"/>
                </a:cubicBezTo>
                <a:cubicBezTo>
                  <a:pt x="599" y="282"/>
                  <a:pt x="599" y="282"/>
                  <a:pt x="599" y="282"/>
                </a:cubicBezTo>
                <a:cubicBezTo>
                  <a:pt x="589" y="268"/>
                  <a:pt x="578" y="256"/>
                  <a:pt x="566" y="246"/>
                </a:cubicBezTo>
                <a:lnTo>
                  <a:pt x="565" y="246"/>
                </a:lnTo>
                <a:close/>
                <a:moveTo>
                  <a:pt x="599" y="283"/>
                </a:moveTo>
                <a:cubicBezTo>
                  <a:pt x="599" y="283"/>
                  <a:pt x="599" y="283"/>
                  <a:pt x="598" y="283"/>
                </a:cubicBezTo>
                <a:cubicBezTo>
                  <a:pt x="599" y="284"/>
                  <a:pt x="599" y="284"/>
                  <a:pt x="599" y="284"/>
                </a:cubicBezTo>
                <a:cubicBezTo>
                  <a:pt x="600" y="283"/>
                  <a:pt x="600" y="283"/>
                  <a:pt x="600" y="283"/>
                </a:cubicBez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9" y="282"/>
                  <a:pt x="599" y="282"/>
                </a:cubicBezTo>
                <a:cubicBezTo>
                  <a:pt x="599" y="282"/>
                  <a:pt x="599" y="283"/>
                  <a:pt x="599" y="283"/>
                </a:cubicBezTo>
                <a:close/>
                <a:moveTo>
                  <a:pt x="562" y="247"/>
                </a:moveTo>
                <a:cubicBezTo>
                  <a:pt x="573" y="257"/>
                  <a:pt x="584" y="268"/>
                  <a:pt x="594" y="281"/>
                </a:cubicBezTo>
                <a:cubicBezTo>
                  <a:pt x="595" y="281"/>
                  <a:pt x="595" y="282"/>
                  <a:pt x="596" y="282"/>
                </a:cubicBezTo>
                <a:cubicBezTo>
                  <a:pt x="586" y="269"/>
                  <a:pt x="575" y="257"/>
                  <a:pt x="564" y="246"/>
                </a:cubicBezTo>
                <a:lnTo>
                  <a:pt x="562" y="247"/>
                </a:lnTo>
                <a:close/>
                <a:moveTo>
                  <a:pt x="595" y="282"/>
                </a:moveTo>
                <a:cubicBezTo>
                  <a:pt x="597" y="284"/>
                  <a:pt x="597" y="284"/>
                  <a:pt x="597" y="284"/>
                </a:cubicBezTo>
                <a:cubicBezTo>
                  <a:pt x="596" y="282"/>
                  <a:pt x="596" y="282"/>
                  <a:pt x="596" y="282"/>
                </a:cubicBezTo>
                <a:cubicBezTo>
                  <a:pt x="595" y="282"/>
                  <a:pt x="595" y="281"/>
                  <a:pt x="594" y="281"/>
                </a:cubicBezTo>
                <a:lnTo>
                  <a:pt x="595" y="282"/>
                </a:lnTo>
                <a:close/>
                <a:moveTo>
                  <a:pt x="559" y="247"/>
                </a:moveTo>
                <a:cubicBezTo>
                  <a:pt x="569" y="256"/>
                  <a:pt x="579" y="266"/>
                  <a:pt x="587" y="277"/>
                </a:cubicBezTo>
                <a:cubicBezTo>
                  <a:pt x="589" y="278"/>
                  <a:pt x="590" y="278"/>
                  <a:pt x="591" y="279"/>
                </a:cubicBezTo>
                <a:cubicBezTo>
                  <a:pt x="581" y="267"/>
                  <a:pt x="571" y="256"/>
                  <a:pt x="561" y="247"/>
                </a:cubicBezTo>
                <a:lnTo>
                  <a:pt x="559" y="247"/>
                </a:lnTo>
                <a:close/>
                <a:moveTo>
                  <a:pt x="589" y="279"/>
                </a:moveTo>
                <a:cubicBezTo>
                  <a:pt x="593" y="282"/>
                  <a:pt x="593" y="282"/>
                  <a:pt x="593" y="282"/>
                </a:cubicBezTo>
                <a:cubicBezTo>
                  <a:pt x="591" y="279"/>
                  <a:pt x="591" y="279"/>
                  <a:pt x="591" y="279"/>
                </a:cubicBezTo>
                <a:cubicBezTo>
                  <a:pt x="590" y="278"/>
                  <a:pt x="589" y="278"/>
                  <a:pt x="587" y="277"/>
                </a:cubicBezTo>
                <a:lnTo>
                  <a:pt x="589" y="279"/>
                </a:lnTo>
                <a:close/>
                <a:moveTo>
                  <a:pt x="557" y="248"/>
                </a:moveTo>
                <a:cubicBezTo>
                  <a:pt x="558" y="249"/>
                  <a:pt x="559" y="250"/>
                  <a:pt x="560" y="251"/>
                </a:cubicBezTo>
                <a:cubicBezTo>
                  <a:pt x="566" y="256"/>
                  <a:pt x="572" y="262"/>
                  <a:pt x="577" y="269"/>
                </a:cubicBezTo>
                <a:cubicBezTo>
                  <a:pt x="579" y="270"/>
                  <a:pt x="581" y="272"/>
                  <a:pt x="583" y="273"/>
                </a:cubicBezTo>
                <a:cubicBezTo>
                  <a:pt x="575" y="264"/>
                  <a:pt x="566" y="255"/>
                  <a:pt x="558" y="248"/>
                </a:cubicBezTo>
                <a:lnTo>
                  <a:pt x="557" y="248"/>
                </a:lnTo>
                <a:close/>
                <a:moveTo>
                  <a:pt x="580" y="272"/>
                </a:moveTo>
                <a:cubicBezTo>
                  <a:pt x="585" y="276"/>
                  <a:pt x="585" y="276"/>
                  <a:pt x="585" y="276"/>
                </a:cubicBezTo>
                <a:cubicBezTo>
                  <a:pt x="583" y="273"/>
                  <a:pt x="583" y="273"/>
                  <a:pt x="583" y="273"/>
                </a:cubicBezTo>
                <a:cubicBezTo>
                  <a:pt x="581" y="272"/>
                  <a:pt x="579" y="270"/>
                  <a:pt x="577" y="269"/>
                </a:cubicBezTo>
                <a:lnTo>
                  <a:pt x="580" y="272"/>
                </a:lnTo>
                <a:close/>
                <a:moveTo>
                  <a:pt x="557" y="248"/>
                </a:moveTo>
                <a:cubicBezTo>
                  <a:pt x="557" y="249"/>
                  <a:pt x="557" y="249"/>
                  <a:pt x="557" y="249"/>
                </a:cubicBezTo>
                <a:cubicBezTo>
                  <a:pt x="560" y="251"/>
                  <a:pt x="560" y="251"/>
                  <a:pt x="560" y="251"/>
                </a:cubicBezTo>
                <a:cubicBezTo>
                  <a:pt x="559" y="250"/>
                  <a:pt x="558" y="249"/>
                  <a:pt x="557" y="248"/>
                </a:cubicBezTo>
                <a:close/>
                <a:moveTo>
                  <a:pt x="574" y="244"/>
                </a:moveTo>
                <a:cubicBezTo>
                  <a:pt x="580" y="250"/>
                  <a:pt x="586" y="256"/>
                  <a:pt x="592" y="263"/>
                </a:cubicBezTo>
                <a:cubicBezTo>
                  <a:pt x="590" y="261"/>
                  <a:pt x="589" y="258"/>
                  <a:pt x="587" y="256"/>
                </a:cubicBezTo>
                <a:cubicBezTo>
                  <a:pt x="583" y="252"/>
                  <a:pt x="579" y="248"/>
                  <a:pt x="575" y="244"/>
                </a:cubicBezTo>
                <a:lnTo>
                  <a:pt x="574" y="244"/>
                </a:lnTo>
                <a:close/>
                <a:moveTo>
                  <a:pt x="596" y="267"/>
                </a:moveTo>
                <a:cubicBezTo>
                  <a:pt x="594" y="265"/>
                  <a:pt x="592" y="262"/>
                  <a:pt x="590" y="259"/>
                </a:cubicBezTo>
                <a:cubicBezTo>
                  <a:pt x="587" y="256"/>
                  <a:pt x="587" y="256"/>
                  <a:pt x="587" y="256"/>
                </a:cubicBezTo>
                <a:cubicBezTo>
                  <a:pt x="589" y="258"/>
                  <a:pt x="590" y="261"/>
                  <a:pt x="592" y="263"/>
                </a:cubicBezTo>
                <a:lnTo>
                  <a:pt x="596" y="267"/>
                </a:lnTo>
                <a:close/>
                <a:moveTo>
                  <a:pt x="571" y="245"/>
                </a:moveTo>
                <a:cubicBezTo>
                  <a:pt x="580" y="253"/>
                  <a:pt x="588" y="262"/>
                  <a:pt x="597" y="272"/>
                </a:cubicBezTo>
                <a:cubicBezTo>
                  <a:pt x="596" y="271"/>
                  <a:pt x="595" y="270"/>
                  <a:pt x="595" y="268"/>
                </a:cubicBezTo>
                <a:cubicBezTo>
                  <a:pt x="588" y="260"/>
                  <a:pt x="580" y="252"/>
                  <a:pt x="572" y="245"/>
                </a:cubicBezTo>
                <a:lnTo>
                  <a:pt x="571" y="245"/>
                </a:lnTo>
                <a:close/>
                <a:moveTo>
                  <a:pt x="599" y="275"/>
                </a:moveTo>
                <a:cubicBezTo>
                  <a:pt x="596" y="270"/>
                  <a:pt x="596" y="270"/>
                  <a:pt x="596" y="270"/>
                </a:cubicBezTo>
                <a:cubicBezTo>
                  <a:pt x="595" y="268"/>
                  <a:pt x="595" y="268"/>
                  <a:pt x="595" y="268"/>
                </a:cubicBezTo>
                <a:cubicBezTo>
                  <a:pt x="595" y="270"/>
                  <a:pt x="596" y="271"/>
                  <a:pt x="597" y="272"/>
                </a:cubicBezTo>
                <a:lnTo>
                  <a:pt x="599" y="275"/>
                </a:lnTo>
                <a:close/>
                <a:moveTo>
                  <a:pt x="568" y="245"/>
                </a:moveTo>
                <a:cubicBezTo>
                  <a:pt x="579" y="255"/>
                  <a:pt x="589" y="267"/>
                  <a:pt x="599" y="279"/>
                </a:cubicBezTo>
                <a:cubicBezTo>
                  <a:pt x="599" y="278"/>
                  <a:pt x="598" y="277"/>
                  <a:pt x="598" y="276"/>
                </a:cubicBezTo>
                <a:cubicBezTo>
                  <a:pt x="589" y="265"/>
                  <a:pt x="579" y="255"/>
                  <a:pt x="569" y="245"/>
                </a:cubicBezTo>
                <a:lnTo>
                  <a:pt x="568" y="245"/>
                </a:lnTo>
                <a:close/>
                <a:moveTo>
                  <a:pt x="600" y="281"/>
                </a:moveTo>
                <a:cubicBezTo>
                  <a:pt x="599" y="278"/>
                  <a:pt x="599" y="278"/>
                  <a:pt x="599" y="278"/>
                </a:cubicBezTo>
                <a:cubicBezTo>
                  <a:pt x="598" y="276"/>
                  <a:pt x="598" y="276"/>
                  <a:pt x="598" y="276"/>
                </a:cubicBezTo>
                <a:cubicBezTo>
                  <a:pt x="598" y="277"/>
                  <a:pt x="599" y="278"/>
                  <a:pt x="599" y="279"/>
                </a:cubicBezTo>
                <a:lnTo>
                  <a:pt x="600" y="281"/>
                </a:lnTo>
                <a:close/>
                <a:moveTo>
                  <a:pt x="523" y="259"/>
                </a:moveTo>
                <a:cubicBezTo>
                  <a:pt x="521" y="263"/>
                  <a:pt x="519" y="266"/>
                  <a:pt x="516" y="269"/>
                </a:cubicBezTo>
                <a:cubicBezTo>
                  <a:pt x="514" y="272"/>
                  <a:pt x="514" y="272"/>
                  <a:pt x="514" y="272"/>
                </a:cubicBezTo>
                <a:cubicBezTo>
                  <a:pt x="510" y="276"/>
                  <a:pt x="510" y="276"/>
                  <a:pt x="510" y="276"/>
                </a:cubicBezTo>
                <a:cubicBezTo>
                  <a:pt x="512" y="273"/>
                  <a:pt x="512" y="273"/>
                  <a:pt x="512" y="273"/>
                </a:cubicBezTo>
                <a:cubicBezTo>
                  <a:pt x="510" y="275"/>
                  <a:pt x="509" y="276"/>
                  <a:pt x="508" y="277"/>
                </a:cubicBezTo>
                <a:cubicBezTo>
                  <a:pt x="507" y="278"/>
                  <a:pt x="507" y="278"/>
                  <a:pt x="507" y="278"/>
                </a:cubicBezTo>
                <a:cubicBezTo>
                  <a:pt x="503" y="281"/>
                  <a:pt x="503" y="281"/>
                  <a:pt x="503" y="281"/>
                </a:cubicBezTo>
                <a:cubicBezTo>
                  <a:pt x="505" y="279"/>
                  <a:pt x="505" y="279"/>
                  <a:pt x="505" y="279"/>
                </a:cubicBezTo>
                <a:cubicBezTo>
                  <a:pt x="504" y="280"/>
                  <a:pt x="503" y="280"/>
                  <a:pt x="502" y="281"/>
                </a:cubicBezTo>
                <a:cubicBezTo>
                  <a:pt x="501" y="282"/>
                  <a:pt x="501" y="282"/>
                  <a:pt x="501" y="282"/>
                </a:cubicBezTo>
                <a:cubicBezTo>
                  <a:pt x="499" y="283"/>
                  <a:pt x="499" y="283"/>
                  <a:pt x="499" y="283"/>
                </a:cubicBezTo>
                <a:cubicBezTo>
                  <a:pt x="500" y="282"/>
                  <a:pt x="500" y="282"/>
                  <a:pt x="500" y="282"/>
                </a:cubicBezTo>
                <a:cubicBezTo>
                  <a:pt x="499" y="282"/>
                  <a:pt x="499" y="282"/>
                  <a:pt x="498" y="282"/>
                </a:cubicBezTo>
                <a:cubicBezTo>
                  <a:pt x="497" y="283"/>
                  <a:pt x="497" y="283"/>
                  <a:pt x="497" y="283"/>
                </a:cubicBezTo>
                <a:cubicBezTo>
                  <a:pt x="496" y="283"/>
                  <a:pt x="496" y="283"/>
                  <a:pt x="496" y="283"/>
                </a:cubicBezTo>
                <a:cubicBezTo>
                  <a:pt x="497" y="282"/>
                  <a:pt x="497" y="282"/>
                  <a:pt x="497" y="282"/>
                </a:cubicBezTo>
                <a:cubicBezTo>
                  <a:pt x="497" y="281"/>
                  <a:pt x="497" y="281"/>
                  <a:pt x="497" y="280"/>
                </a:cubicBezTo>
                <a:cubicBezTo>
                  <a:pt x="496" y="281"/>
                  <a:pt x="496" y="281"/>
                  <a:pt x="496" y="281"/>
                </a:cubicBezTo>
                <a:cubicBezTo>
                  <a:pt x="497" y="279"/>
                  <a:pt x="497" y="279"/>
                  <a:pt x="497" y="279"/>
                </a:cubicBezTo>
                <a:cubicBezTo>
                  <a:pt x="497" y="278"/>
                  <a:pt x="497" y="278"/>
                  <a:pt x="497" y="278"/>
                </a:cubicBezTo>
                <a:cubicBezTo>
                  <a:pt x="498" y="277"/>
                  <a:pt x="498" y="276"/>
                  <a:pt x="498" y="275"/>
                </a:cubicBezTo>
                <a:cubicBezTo>
                  <a:pt x="497" y="277"/>
                  <a:pt x="497" y="277"/>
                  <a:pt x="497" y="277"/>
                </a:cubicBezTo>
                <a:cubicBezTo>
                  <a:pt x="498" y="274"/>
                  <a:pt x="498" y="274"/>
                  <a:pt x="498" y="274"/>
                </a:cubicBezTo>
                <a:cubicBezTo>
                  <a:pt x="499" y="272"/>
                  <a:pt x="499" y="272"/>
                  <a:pt x="499" y="272"/>
                </a:cubicBezTo>
                <a:cubicBezTo>
                  <a:pt x="500" y="271"/>
                  <a:pt x="500" y="270"/>
                  <a:pt x="501" y="268"/>
                </a:cubicBezTo>
                <a:cubicBezTo>
                  <a:pt x="498" y="272"/>
                  <a:pt x="498" y="272"/>
                  <a:pt x="498" y="272"/>
                </a:cubicBezTo>
                <a:cubicBezTo>
                  <a:pt x="499" y="270"/>
                  <a:pt x="500" y="268"/>
                  <a:pt x="502" y="266"/>
                </a:cubicBezTo>
                <a:cubicBezTo>
                  <a:pt x="503" y="263"/>
                  <a:pt x="503" y="263"/>
                  <a:pt x="503" y="263"/>
                </a:cubicBezTo>
                <a:cubicBezTo>
                  <a:pt x="506" y="258"/>
                  <a:pt x="506" y="258"/>
                  <a:pt x="506" y="258"/>
                </a:cubicBezTo>
                <a:cubicBezTo>
                  <a:pt x="504" y="259"/>
                  <a:pt x="504" y="259"/>
                  <a:pt x="504" y="259"/>
                </a:cubicBezTo>
                <a:cubicBezTo>
                  <a:pt x="499" y="268"/>
                  <a:pt x="495" y="277"/>
                  <a:pt x="496" y="282"/>
                </a:cubicBezTo>
                <a:cubicBezTo>
                  <a:pt x="496" y="283"/>
                  <a:pt x="496" y="283"/>
                  <a:pt x="496" y="284"/>
                </a:cubicBezTo>
                <a:cubicBezTo>
                  <a:pt x="496" y="284"/>
                  <a:pt x="496" y="284"/>
                  <a:pt x="496" y="284"/>
                </a:cubicBezTo>
                <a:cubicBezTo>
                  <a:pt x="497" y="284"/>
                  <a:pt x="497" y="284"/>
                  <a:pt x="497" y="284"/>
                </a:cubicBezTo>
                <a:cubicBezTo>
                  <a:pt x="500" y="284"/>
                  <a:pt x="506" y="280"/>
                  <a:pt x="511" y="276"/>
                </a:cubicBezTo>
                <a:cubicBezTo>
                  <a:pt x="516" y="271"/>
                  <a:pt x="521" y="265"/>
                  <a:pt x="524" y="260"/>
                </a:cubicBezTo>
                <a:cubicBezTo>
                  <a:pt x="526" y="258"/>
                  <a:pt x="527" y="256"/>
                  <a:pt x="528" y="254"/>
                </a:cubicBezTo>
                <a:cubicBezTo>
                  <a:pt x="526" y="254"/>
                  <a:pt x="526" y="254"/>
                  <a:pt x="526" y="254"/>
                </a:cubicBezTo>
                <a:cubicBezTo>
                  <a:pt x="525" y="256"/>
                  <a:pt x="524" y="258"/>
                  <a:pt x="523" y="259"/>
                </a:cubicBezTo>
                <a:close/>
                <a:moveTo>
                  <a:pt x="515" y="256"/>
                </a:moveTo>
                <a:cubicBezTo>
                  <a:pt x="510" y="266"/>
                  <a:pt x="504" y="274"/>
                  <a:pt x="497" y="282"/>
                </a:cubicBezTo>
                <a:cubicBezTo>
                  <a:pt x="497" y="282"/>
                  <a:pt x="497" y="282"/>
                  <a:pt x="497" y="282"/>
                </a:cubicBezTo>
                <a:cubicBezTo>
                  <a:pt x="497" y="282"/>
                  <a:pt x="497" y="282"/>
                  <a:pt x="497" y="283"/>
                </a:cubicBezTo>
                <a:cubicBezTo>
                  <a:pt x="497" y="283"/>
                  <a:pt x="498" y="283"/>
                  <a:pt x="498" y="282"/>
                </a:cubicBezTo>
                <a:cubicBezTo>
                  <a:pt x="505" y="274"/>
                  <a:pt x="511" y="266"/>
                  <a:pt x="516" y="256"/>
                </a:cubicBezTo>
                <a:lnTo>
                  <a:pt x="515" y="256"/>
                </a:lnTo>
                <a:close/>
                <a:moveTo>
                  <a:pt x="497" y="282"/>
                </a:moveTo>
                <a:cubicBezTo>
                  <a:pt x="497" y="282"/>
                  <a:pt x="497" y="282"/>
                  <a:pt x="497" y="282"/>
                </a:cubicBezTo>
                <a:cubicBezTo>
                  <a:pt x="496" y="283"/>
                  <a:pt x="496" y="283"/>
                  <a:pt x="496" y="283"/>
                </a:cubicBezTo>
                <a:cubicBezTo>
                  <a:pt x="497" y="283"/>
                  <a:pt x="497" y="283"/>
                  <a:pt x="497" y="283"/>
                </a:cubicBezTo>
                <a:cubicBezTo>
                  <a:pt x="498" y="282"/>
                  <a:pt x="498" y="282"/>
                  <a:pt x="498" y="282"/>
                </a:cubicBezTo>
                <a:cubicBezTo>
                  <a:pt x="498" y="283"/>
                  <a:pt x="497" y="283"/>
                  <a:pt x="497" y="283"/>
                </a:cubicBezTo>
                <a:cubicBezTo>
                  <a:pt x="497" y="282"/>
                  <a:pt x="497" y="282"/>
                  <a:pt x="497" y="282"/>
                </a:cubicBezTo>
                <a:close/>
                <a:moveTo>
                  <a:pt x="518" y="256"/>
                </a:moveTo>
                <a:cubicBezTo>
                  <a:pt x="513" y="265"/>
                  <a:pt x="506" y="274"/>
                  <a:pt x="500" y="282"/>
                </a:cubicBezTo>
                <a:cubicBezTo>
                  <a:pt x="501" y="281"/>
                  <a:pt x="501" y="281"/>
                  <a:pt x="502" y="281"/>
                </a:cubicBezTo>
                <a:cubicBezTo>
                  <a:pt x="508" y="273"/>
                  <a:pt x="514" y="264"/>
                  <a:pt x="519" y="255"/>
                </a:cubicBezTo>
                <a:lnTo>
                  <a:pt x="518" y="256"/>
                </a:lnTo>
                <a:close/>
                <a:moveTo>
                  <a:pt x="499" y="283"/>
                </a:moveTo>
                <a:cubicBezTo>
                  <a:pt x="501" y="282"/>
                  <a:pt x="501" y="282"/>
                  <a:pt x="501" y="282"/>
                </a:cubicBezTo>
                <a:cubicBezTo>
                  <a:pt x="502" y="281"/>
                  <a:pt x="502" y="281"/>
                  <a:pt x="502" y="281"/>
                </a:cubicBezTo>
                <a:cubicBezTo>
                  <a:pt x="501" y="281"/>
                  <a:pt x="501" y="281"/>
                  <a:pt x="500" y="282"/>
                </a:cubicBezTo>
                <a:lnTo>
                  <a:pt x="499" y="283"/>
                </a:lnTo>
                <a:close/>
                <a:moveTo>
                  <a:pt x="521" y="255"/>
                </a:moveTo>
                <a:cubicBezTo>
                  <a:pt x="516" y="264"/>
                  <a:pt x="511" y="272"/>
                  <a:pt x="505" y="279"/>
                </a:cubicBezTo>
                <a:cubicBezTo>
                  <a:pt x="506" y="278"/>
                  <a:pt x="507" y="278"/>
                  <a:pt x="508" y="277"/>
                </a:cubicBezTo>
                <a:cubicBezTo>
                  <a:pt x="513" y="270"/>
                  <a:pt x="518" y="263"/>
                  <a:pt x="522" y="255"/>
                </a:cubicBezTo>
                <a:lnTo>
                  <a:pt x="521" y="255"/>
                </a:lnTo>
                <a:close/>
                <a:moveTo>
                  <a:pt x="503" y="281"/>
                </a:moveTo>
                <a:cubicBezTo>
                  <a:pt x="507" y="278"/>
                  <a:pt x="507" y="278"/>
                  <a:pt x="507" y="278"/>
                </a:cubicBezTo>
                <a:cubicBezTo>
                  <a:pt x="508" y="277"/>
                  <a:pt x="508" y="277"/>
                  <a:pt x="508" y="277"/>
                </a:cubicBezTo>
                <a:cubicBezTo>
                  <a:pt x="507" y="278"/>
                  <a:pt x="506" y="278"/>
                  <a:pt x="505" y="279"/>
                </a:cubicBezTo>
                <a:lnTo>
                  <a:pt x="503" y="281"/>
                </a:lnTo>
                <a:close/>
                <a:moveTo>
                  <a:pt x="524" y="255"/>
                </a:moveTo>
                <a:cubicBezTo>
                  <a:pt x="520" y="261"/>
                  <a:pt x="516" y="267"/>
                  <a:pt x="512" y="273"/>
                </a:cubicBezTo>
                <a:cubicBezTo>
                  <a:pt x="513" y="272"/>
                  <a:pt x="515" y="270"/>
                  <a:pt x="516" y="269"/>
                </a:cubicBezTo>
                <a:cubicBezTo>
                  <a:pt x="519" y="264"/>
                  <a:pt x="522" y="259"/>
                  <a:pt x="525" y="254"/>
                </a:cubicBezTo>
                <a:lnTo>
                  <a:pt x="524" y="255"/>
                </a:lnTo>
                <a:close/>
                <a:moveTo>
                  <a:pt x="510" y="276"/>
                </a:moveTo>
                <a:cubicBezTo>
                  <a:pt x="514" y="272"/>
                  <a:pt x="514" y="272"/>
                  <a:pt x="514" y="272"/>
                </a:cubicBezTo>
                <a:cubicBezTo>
                  <a:pt x="516" y="269"/>
                  <a:pt x="516" y="269"/>
                  <a:pt x="516" y="269"/>
                </a:cubicBezTo>
                <a:cubicBezTo>
                  <a:pt x="515" y="270"/>
                  <a:pt x="513" y="272"/>
                  <a:pt x="512" y="273"/>
                </a:cubicBezTo>
                <a:lnTo>
                  <a:pt x="510" y="276"/>
                </a:lnTo>
                <a:close/>
                <a:moveTo>
                  <a:pt x="506" y="258"/>
                </a:moveTo>
                <a:cubicBezTo>
                  <a:pt x="503" y="263"/>
                  <a:pt x="503" y="263"/>
                  <a:pt x="503" y="263"/>
                </a:cubicBezTo>
                <a:cubicBezTo>
                  <a:pt x="503" y="264"/>
                  <a:pt x="502" y="266"/>
                  <a:pt x="501" y="268"/>
                </a:cubicBezTo>
                <a:cubicBezTo>
                  <a:pt x="503" y="265"/>
                  <a:pt x="506" y="261"/>
                  <a:pt x="508" y="258"/>
                </a:cubicBezTo>
                <a:lnTo>
                  <a:pt x="506" y="258"/>
                </a:lnTo>
                <a:close/>
                <a:moveTo>
                  <a:pt x="502" y="266"/>
                </a:moveTo>
                <a:cubicBezTo>
                  <a:pt x="500" y="268"/>
                  <a:pt x="499" y="270"/>
                  <a:pt x="498" y="272"/>
                </a:cubicBezTo>
                <a:cubicBezTo>
                  <a:pt x="501" y="268"/>
                  <a:pt x="501" y="268"/>
                  <a:pt x="501" y="268"/>
                </a:cubicBezTo>
                <a:cubicBezTo>
                  <a:pt x="502" y="266"/>
                  <a:pt x="503" y="264"/>
                  <a:pt x="503" y="263"/>
                </a:cubicBezTo>
                <a:lnTo>
                  <a:pt x="502" y="266"/>
                </a:lnTo>
                <a:close/>
                <a:moveTo>
                  <a:pt x="509" y="257"/>
                </a:moveTo>
                <a:cubicBezTo>
                  <a:pt x="506" y="263"/>
                  <a:pt x="503" y="268"/>
                  <a:pt x="499" y="272"/>
                </a:cubicBezTo>
                <a:cubicBezTo>
                  <a:pt x="499" y="273"/>
                  <a:pt x="499" y="274"/>
                  <a:pt x="498" y="275"/>
                </a:cubicBezTo>
                <a:cubicBezTo>
                  <a:pt x="503" y="270"/>
                  <a:pt x="507" y="264"/>
                  <a:pt x="511" y="257"/>
                </a:cubicBezTo>
                <a:lnTo>
                  <a:pt x="509" y="257"/>
                </a:lnTo>
                <a:close/>
                <a:moveTo>
                  <a:pt x="498" y="274"/>
                </a:moveTo>
                <a:cubicBezTo>
                  <a:pt x="497" y="277"/>
                  <a:pt x="497" y="277"/>
                  <a:pt x="497" y="277"/>
                </a:cubicBezTo>
                <a:cubicBezTo>
                  <a:pt x="498" y="275"/>
                  <a:pt x="498" y="275"/>
                  <a:pt x="498" y="275"/>
                </a:cubicBezTo>
                <a:cubicBezTo>
                  <a:pt x="499" y="274"/>
                  <a:pt x="499" y="273"/>
                  <a:pt x="499" y="272"/>
                </a:cubicBezTo>
                <a:lnTo>
                  <a:pt x="498" y="274"/>
                </a:lnTo>
                <a:close/>
                <a:moveTo>
                  <a:pt x="512" y="257"/>
                </a:moveTo>
                <a:cubicBezTo>
                  <a:pt x="508" y="264"/>
                  <a:pt x="503" y="272"/>
                  <a:pt x="497" y="278"/>
                </a:cubicBezTo>
                <a:cubicBezTo>
                  <a:pt x="497" y="279"/>
                  <a:pt x="497" y="280"/>
                  <a:pt x="497" y="280"/>
                </a:cubicBezTo>
                <a:cubicBezTo>
                  <a:pt x="503" y="273"/>
                  <a:pt x="509" y="265"/>
                  <a:pt x="514" y="257"/>
                </a:cubicBezTo>
                <a:lnTo>
                  <a:pt x="512" y="257"/>
                </a:lnTo>
                <a:close/>
                <a:moveTo>
                  <a:pt x="497" y="279"/>
                </a:moveTo>
                <a:cubicBezTo>
                  <a:pt x="496" y="281"/>
                  <a:pt x="496" y="281"/>
                  <a:pt x="496" y="281"/>
                </a:cubicBezTo>
                <a:cubicBezTo>
                  <a:pt x="497" y="280"/>
                  <a:pt x="497" y="280"/>
                  <a:pt x="497" y="280"/>
                </a:cubicBezTo>
                <a:cubicBezTo>
                  <a:pt x="497" y="280"/>
                  <a:pt x="497" y="279"/>
                  <a:pt x="497" y="278"/>
                </a:cubicBezTo>
                <a:lnTo>
                  <a:pt x="497" y="279"/>
                </a:lnTo>
                <a:close/>
                <a:moveTo>
                  <a:pt x="562" y="286"/>
                </a:moveTo>
                <a:cubicBezTo>
                  <a:pt x="562" y="285"/>
                  <a:pt x="562" y="285"/>
                  <a:pt x="562" y="285"/>
                </a:cubicBezTo>
                <a:cubicBezTo>
                  <a:pt x="563" y="286"/>
                  <a:pt x="563" y="286"/>
                  <a:pt x="563" y="286"/>
                </a:cubicBezTo>
                <a:cubicBezTo>
                  <a:pt x="564" y="287"/>
                  <a:pt x="564" y="287"/>
                  <a:pt x="564" y="287"/>
                </a:cubicBezTo>
                <a:cubicBezTo>
                  <a:pt x="565" y="287"/>
                  <a:pt x="566" y="287"/>
                  <a:pt x="566" y="287"/>
                </a:cubicBezTo>
                <a:cubicBezTo>
                  <a:pt x="565" y="286"/>
                  <a:pt x="565" y="286"/>
                  <a:pt x="565" y="286"/>
                </a:cubicBezTo>
                <a:cubicBezTo>
                  <a:pt x="568" y="287"/>
                  <a:pt x="568" y="287"/>
                  <a:pt x="568" y="287"/>
                </a:cubicBezTo>
                <a:cubicBezTo>
                  <a:pt x="569" y="288"/>
                  <a:pt x="569" y="288"/>
                  <a:pt x="569" y="288"/>
                </a:cubicBezTo>
                <a:cubicBezTo>
                  <a:pt x="570" y="289"/>
                  <a:pt x="571" y="290"/>
                  <a:pt x="572" y="291"/>
                </a:cubicBezTo>
                <a:cubicBezTo>
                  <a:pt x="570" y="288"/>
                  <a:pt x="570" y="288"/>
                  <a:pt x="570" y="288"/>
                </a:cubicBezTo>
                <a:cubicBezTo>
                  <a:pt x="574" y="291"/>
                  <a:pt x="574" y="291"/>
                  <a:pt x="574" y="291"/>
                </a:cubicBezTo>
                <a:cubicBezTo>
                  <a:pt x="576" y="294"/>
                  <a:pt x="576" y="294"/>
                  <a:pt x="576" y="294"/>
                </a:cubicBezTo>
                <a:cubicBezTo>
                  <a:pt x="578" y="296"/>
                  <a:pt x="580" y="298"/>
                  <a:pt x="582" y="300"/>
                </a:cubicBezTo>
                <a:cubicBezTo>
                  <a:pt x="584" y="300"/>
                  <a:pt x="584" y="300"/>
                  <a:pt x="584" y="300"/>
                </a:cubicBezTo>
                <a:cubicBezTo>
                  <a:pt x="575" y="289"/>
                  <a:pt x="566" y="284"/>
                  <a:pt x="559" y="285"/>
                </a:cubicBezTo>
                <a:cubicBezTo>
                  <a:pt x="561" y="286"/>
                  <a:pt x="561" y="286"/>
                  <a:pt x="561" y="286"/>
                </a:cubicBezTo>
                <a:cubicBezTo>
                  <a:pt x="561" y="286"/>
                  <a:pt x="562" y="286"/>
                  <a:pt x="562" y="286"/>
                </a:cubicBezTo>
                <a:close/>
                <a:moveTo>
                  <a:pt x="560" y="297"/>
                </a:moveTo>
                <a:cubicBezTo>
                  <a:pt x="562" y="299"/>
                  <a:pt x="562" y="299"/>
                  <a:pt x="562" y="299"/>
                </a:cubicBezTo>
                <a:cubicBezTo>
                  <a:pt x="562" y="298"/>
                  <a:pt x="561" y="297"/>
                  <a:pt x="561" y="296"/>
                </a:cubicBezTo>
                <a:cubicBezTo>
                  <a:pt x="560" y="294"/>
                  <a:pt x="560" y="294"/>
                  <a:pt x="560" y="294"/>
                </a:cubicBezTo>
                <a:cubicBezTo>
                  <a:pt x="559" y="291"/>
                  <a:pt x="559" y="291"/>
                  <a:pt x="559" y="291"/>
                </a:cubicBezTo>
                <a:cubicBezTo>
                  <a:pt x="560" y="293"/>
                  <a:pt x="560" y="293"/>
                  <a:pt x="560" y="293"/>
                </a:cubicBezTo>
                <a:cubicBezTo>
                  <a:pt x="560" y="292"/>
                  <a:pt x="560" y="291"/>
                  <a:pt x="560" y="291"/>
                </a:cubicBezTo>
                <a:cubicBezTo>
                  <a:pt x="559" y="290"/>
                  <a:pt x="559" y="290"/>
                  <a:pt x="559" y="290"/>
                </a:cubicBezTo>
                <a:cubicBezTo>
                  <a:pt x="559" y="288"/>
                  <a:pt x="559" y="288"/>
                  <a:pt x="559" y="288"/>
                </a:cubicBezTo>
                <a:cubicBezTo>
                  <a:pt x="560" y="289"/>
                  <a:pt x="560" y="289"/>
                  <a:pt x="560" y="289"/>
                </a:cubicBezTo>
                <a:cubicBezTo>
                  <a:pt x="560" y="288"/>
                  <a:pt x="560" y="287"/>
                  <a:pt x="560" y="287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58" y="287"/>
                  <a:pt x="558" y="288"/>
                  <a:pt x="558" y="289"/>
                </a:cubicBezTo>
                <a:cubicBezTo>
                  <a:pt x="558" y="289"/>
                  <a:pt x="558" y="289"/>
                  <a:pt x="558" y="289"/>
                </a:cubicBezTo>
                <a:cubicBezTo>
                  <a:pt x="558" y="293"/>
                  <a:pt x="559" y="296"/>
                  <a:pt x="561" y="300"/>
                </a:cubicBezTo>
                <a:cubicBezTo>
                  <a:pt x="562" y="300"/>
                  <a:pt x="562" y="300"/>
                  <a:pt x="562" y="300"/>
                </a:cubicBezTo>
                <a:lnTo>
                  <a:pt x="560" y="297"/>
                </a:lnTo>
                <a:close/>
                <a:moveTo>
                  <a:pt x="559" y="285"/>
                </a:moveTo>
                <a:cubicBezTo>
                  <a:pt x="559" y="285"/>
                  <a:pt x="559" y="285"/>
                  <a:pt x="559" y="285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56" y="281"/>
                  <a:pt x="553" y="277"/>
                  <a:pt x="549" y="274"/>
                </a:cubicBezTo>
                <a:cubicBezTo>
                  <a:pt x="550" y="275"/>
                  <a:pt x="550" y="275"/>
                  <a:pt x="550" y="275"/>
                </a:cubicBezTo>
                <a:cubicBezTo>
                  <a:pt x="553" y="279"/>
                  <a:pt x="556" y="282"/>
                  <a:pt x="559" y="285"/>
                </a:cubicBezTo>
                <a:close/>
                <a:moveTo>
                  <a:pt x="572" y="300"/>
                </a:moveTo>
                <a:cubicBezTo>
                  <a:pt x="568" y="295"/>
                  <a:pt x="565" y="291"/>
                  <a:pt x="561" y="286"/>
                </a:cubicBezTo>
                <a:cubicBezTo>
                  <a:pt x="561" y="286"/>
                  <a:pt x="560" y="286"/>
                  <a:pt x="560" y="286"/>
                </a:cubicBezTo>
                <a:cubicBezTo>
                  <a:pt x="560" y="286"/>
                  <a:pt x="560" y="287"/>
                  <a:pt x="560" y="287"/>
                </a:cubicBezTo>
                <a:cubicBezTo>
                  <a:pt x="564" y="291"/>
                  <a:pt x="567" y="296"/>
                  <a:pt x="571" y="300"/>
                </a:cubicBezTo>
                <a:lnTo>
                  <a:pt x="572" y="300"/>
                </a:lnTo>
                <a:close/>
                <a:moveTo>
                  <a:pt x="559" y="285"/>
                </a:moveTo>
                <a:cubicBezTo>
                  <a:pt x="559" y="285"/>
                  <a:pt x="559" y="285"/>
                  <a:pt x="559" y="285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60" y="287"/>
                  <a:pt x="560" y="287"/>
                  <a:pt x="560" y="287"/>
                </a:cubicBezTo>
                <a:cubicBezTo>
                  <a:pt x="560" y="287"/>
                  <a:pt x="560" y="286"/>
                  <a:pt x="560" y="286"/>
                </a:cubicBezTo>
                <a:cubicBezTo>
                  <a:pt x="560" y="286"/>
                  <a:pt x="561" y="286"/>
                  <a:pt x="561" y="286"/>
                </a:cubicBezTo>
                <a:cubicBezTo>
                  <a:pt x="559" y="285"/>
                  <a:pt x="559" y="285"/>
                  <a:pt x="559" y="285"/>
                </a:cubicBezTo>
                <a:cubicBezTo>
                  <a:pt x="559" y="285"/>
                  <a:pt x="559" y="285"/>
                  <a:pt x="559" y="285"/>
                </a:cubicBezTo>
                <a:close/>
                <a:moveTo>
                  <a:pt x="569" y="300"/>
                </a:moveTo>
                <a:cubicBezTo>
                  <a:pt x="566" y="296"/>
                  <a:pt x="563" y="292"/>
                  <a:pt x="560" y="289"/>
                </a:cubicBezTo>
                <a:cubicBezTo>
                  <a:pt x="560" y="289"/>
                  <a:pt x="560" y="289"/>
                  <a:pt x="560" y="289"/>
                </a:cubicBezTo>
                <a:cubicBezTo>
                  <a:pt x="560" y="290"/>
                  <a:pt x="560" y="290"/>
                  <a:pt x="560" y="291"/>
                </a:cubicBezTo>
                <a:cubicBezTo>
                  <a:pt x="563" y="294"/>
                  <a:pt x="565" y="297"/>
                  <a:pt x="568" y="300"/>
                </a:cubicBezTo>
                <a:lnTo>
                  <a:pt x="569" y="300"/>
                </a:lnTo>
                <a:close/>
                <a:moveTo>
                  <a:pt x="560" y="289"/>
                </a:moveTo>
                <a:cubicBezTo>
                  <a:pt x="559" y="288"/>
                  <a:pt x="559" y="288"/>
                  <a:pt x="559" y="288"/>
                </a:cubicBezTo>
                <a:cubicBezTo>
                  <a:pt x="559" y="290"/>
                  <a:pt x="559" y="290"/>
                  <a:pt x="559" y="290"/>
                </a:cubicBezTo>
                <a:cubicBezTo>
                  <a:pt x="560" y="291"/>
                  <a:pt x="560" y="291"/>
                  <a:pt x="560" y="291"/>
                </a:cubicBezTo>
                <a:cubicBezTo>
                  <a:pt x="560" y="290"/>
                  <a:pt x="560" y="290"/>
                  <a:pt x="560" y="289"/>
                </a:cubicBezTo>
                <a:close/>
                <a:moveTo>
                  <a:pt x="566" y="300"/>
                </a:moveTo>
                <a:cubicBezTo>
                  <a:pt x="564" y="298"/>
                  <a:pt x="562" y="295"/>
                  <a:pt x="560" y="293"/>
                </a:cubicBezTo>
                <a:cubicBezTo>
                  <a:pt x="560" y="294"/>
                  <a:pt x="561" y="295"/>
                  <a:pt x="561" y="296"/>
                </a:cubicBezTo>
                <a:cubicBezTo>
                  <a:pt x="565" y="300"/>
                  <a:pt x="565" y="300"/>
                  <a:pt x="565" y="300"/>
                </a:cubicBezTo>
                <a:lnTo>
                  <a:pt x="566" y="300"/>
                </a:lnTo>
                <a:close/>
                <a:moveTo>
                  <a:pt x="559" y="291"/>
                </a:moveTo>
                <a:cubicBezTo>
                  <a:pt x="560" y="294"/>
                  <a:pt x="560" y="294"/>
                  <a:pt x="560" y="294"/>
                </a:cubicBezTo>
                <a:cubicBezTo>
                  <a:pt x="561" y="296"/>
                  <a:pt x="561" y="296"/>
                  <a:pt x="561" y="296"/>
                </a:cubicBezTo>
                <a:cubicBezTo>
                  <a:pt x="561" y="295"/>
                  <a:pt x="560" y="294"/>
                  <a:pt x="560" y="293"/>
                </a:cubicBezTo>
                <a:lnTo>
                  <a:pt x="559" y="291"/>
                </a:lnTo>
                <a:close/>
                <a:moveTo>
                  <a:pt x="563" y="300"/>
                </a:moveTo>
                <a:cubicBezTo>
                  <a:pt x="562" y="299"/>
                  <a:pt x="562" y="299"/>
                  <a:pt x="562" y="299"/>
                </a:cubicBezTo>
                <a:cubicBezTo>
                  <a:pt x="563" y="300"/>
                  <a:pt x="563" y="300"/>
                  <a:pt x="563" y="300"/>
                </a:cubicBezTo>
                <a:close/>
                <a:moveTo>
                  <a:pt x="562" y="299"/>
                </a:moveTo>
                <a:cubicBezTo>
                  <a:pt x="560" y="297"/>
                  <a:pt x="560" y="297"/>
                  <a:pt x="560" y="297"/>
                </a:cubicBezTo>
                <a:cubicBezTo>
                  <a:pt x="562" y="300"/>
                  <a:pt x="562" y="300"/>
                  <a:pt x="562" y="300"/>
                </a:cubicBezTo>
                <a:cubicBezTo>
                  <a:pt x="563" y="300"/>
                  <a:pt x="563" y="300"/>
                  <a:pt x="563" y="300"/>
                </a:cubicBezTo>
                <a:lnTo>
                  <a:pt x="562" y="299"/>
                </a:lnTo>
                <a:close/>
                <a:moveTo>
                  <a:pt x="581" y="300"/>
                </a:moveTo>
                <a:cubicBezTo>
                  <a:pt x="579" y="298"/>
                  <a:pt x="578" y="296"/>
                  <a:pt x="576" y="294"/>
                </a:cubicBezTo>
                <a:cubicBezTo>
                  <a:pt x="575" y="293"/>
                  <a:pt x="573" y="292"/>
                  <a:pt x="572" y="291"/>
                </a:cubicBezTo>
                <a:cubicBezTo>
                  <a:pt x="575" y="294"/>
                  <a:pt x="577" y="297"/>
                  <a:pt x="579" y="300"/>
                </a:cubicBezTo>
                <a:lnTo>
                  <a:pt x="581" y="300"/>
                </a:lnTo>
                <a:close/>
                <a:moveTo>
                  <a:pt x="574" y="291"/>
                </a:moveTo>
                <a:cubicBezTo>
                  <a:pt x="570" y="288"/>
                  <a:pt x="570" y="288"/>
                  <a:pt x="570" y="288"/>
                </a:cubicBezTo>
                <a:cubicBezTo>
                  <a:pt x="572" y="291"/>
                  <a:pt x="572" y="291"/>
                  <a:pt x="572" y="291"/>
                </a:cubicBezTo>
                <a:cubicBezTo>
                  <a:pt x="573" y="292"/>
                  <a:pt x="575" y="293"/>
                  <a:pt x="576" y="294"/>
                </a:cubicBezTo>
                <a:lnTo>
                  <a:pt x="574" y="291"/>
                </a:lnTo>
                <a:close/>
                <a:moveTo>
                  <a:pt x="578" y="300"/>
                </a:moveTo>
                <a:cubicBezTo>
                  <a:pt x="575" y="296"/>
                  <a:pt x="572" y="292"/>
                  <a:pt x="569" y="288"/>
                </a:cubicBezTo>
                <a:cubicBezTo>
                  <a:pt x="568" y="288"/>
                  <a:pt x="567" y="288"/>
                  <a:pt x="566" y="287"/>
                </a:cubicBezTo>
                <a:cubicBezTo>
                  <a:pt x="570" y="291"/>
                  <a:pt x="573" y="296"/>
                  <a:pt x="576" y="300"/>
                </a:cubicBezTo>
                <a:lnTo>
                  <a:pt x="578" y="300"/>
                </a:lnTo>
                <a:close/>
                <a:moveTo>
                  <a:pt x="568" y="287"/>
                </a:moveTo>
                <a:cubicBezTo>
                  <a:pt x="565" y="286"/>
                  <a:pt x="565" y="286"/>
                  <a:pt x="565" y="286"/>
                </a:cubicBezTo>
                <a:cubicBezTo>
                  <a:pt x="566" y="287"/>
                  <a:pt x="566" y="287"/>
                  <a:pt x="566" y="287"/>
                </a:cubicBezTo>
                <a:cubicBezTo>
                  <a:pt x="567" y="288"/>
                  <a:pt x="568" y="288"/>
                  <a:pt x="569" y="288"/>
                </a:cubicBezTo>
                <a:lnTo>
                  <a:pt x="568" y="287"/>
                </a:lnTo>
                <a:close/>
                <a:moveTo>
                  <a:pt x="575" y="300"/>
                </a:moveTo>
                <a:cubicBezTo>
                  <a:pt x="571" y="296"/>
                  <a:pt x="568" y="291"/>
                  <a:pt x="564" y="287"/>
                </a:cubicBezTo>
                <a:cubicBezTo>
                  <a:pt x="564" y="286"/>
                  <a:pt x="563" y="286"/>
                  <a:pt x="562" y="286"/>
                </a:cubicBezTo>
                <a:cubicBezTo>
                  <a:pt x="566" y="291"/>
                  <a:pt x="570" y="295"/>
                  <a:pt x="573" y="300"/>
                </a:cubicBezTo>
                <a:lnTo>
                  <a:pt x="575" y="300"/>
                </a:lnTo>
                <a:close/>
                <a:moveTo>
                  <a:pt x="563" y="286"/>
                </a:moveTo>
                <a:cubicBezTo>
                  <a:pt x="562" y="285"/>
                  <a:pt x="562" y="285"/>
                  <a:pt x="562" y="285"/>
                </a:cubicBezTo>
                <a:cubicBezTo>
                  <a:pt x="562" y="286"/>
                  <a:pt x="562" y="286"/>
                  <a:pt x="562" y="286"/>
                </a:cubicBezTo>
                <a:cubicBezTo>
                  <a:pt x="563" y="286"/>
                  <a:pt x="564" y="286"/>
                  <a:pt x="564" y="287"/>
                </a:cubicBezTo>
                <a:lnTo>
                  <a:pt x="563" y="286"/>
                </a:lnTo>
                <a:close/>
                <a:moveTo>
                  <a:pt x="514" y="296"/>
                </a:moveTo>
                <a:cubicBezTo>
                  <a:pt x="516" y="293"/>
                  <a:pt x="519" y="291"/>
                  <a:pt x="521" y="288"/>
                </a:cubicBezTo>
                <a:cubicBezTo>
                  <a:pt x="523" y="286"/>
                  <a:pt x="523" y="286"/>
                  <a:pt x="523" y="286"/>
                </a:cubicBezTo>
                <a:cubicBezTo>
                  <a:pt x="527" y="283"/>
                  <a:pt x="527" y="283"/>
                  <a:pt x="527" y="283"/>
                </a:cubicBezTo>
                <a:cubicBezTo>
                  <a:pt x="525" y="285"/>
                  <a:pt x="525" y="285"/>
                  <a:pt x="525" y="285"/>
                </a:cubicBezTo>
                <a:cubicBezTo>
                  <a:pt x="526" y="284"/>
                  <a:pt x="527" y="284"/>
                  <a:pt x="528" y="283"/>
                </a:cubicBezTo>
                <a:cubicBezTo>
                  <a:pt x="529" y="282"/>
                  <a:pt x="529" y="282"/>
                  <a:pt x="529" y="282"/>
                </a:cubicBezTo>
                <a:cubicBezTo>
                  <a:pt x="531" y="280"/>
                  <a:pt x="531" y="280"/>
                  <a:pt x="531" y="280"/>
                </a:cubicBezTo>
                <a:cubicBezTo>
                  <a:pt x="530" y="282"/>
                  <a:pt x="530" y="282"/>
                  <a:pt x="530" y="282"/>
                </a:cubicBezTo>
                <a:cubicBezTo>
                  <a:pt x="531" y="282"/>
                  <a:pt x="532" y="281"/>
                  <a:pt x="532" y="281"/>
                </a:cubicBezTo>
                <a:cubicBezTo>
                  <a:pt x="533" y="280"/>
                  <a:pt x="533" y="280"/>
                  <a:pt x="533" y="280"/>
                </a:cubicBezTo>
                <a:cubicBezTo>
                  <a:pt x="535" y="279"/>
                  <a:pt x="535" y="279"/>
                  <a:pt x="535" y="279"/>
                </a:cubicBezTo>
                <a:cubicBezTo>
                  <a:pt x="534" y="280"/>
                  <a:pt x="534" y="280"/>
                  <a:pt x="534" y="280"/>
                </a:cubicBezTo>
                <a:cubicBezTo>
                  <a:pt x="535" y="280"/>
                  <a:pt x="535" y="280"/>
                  <a:pt x="536" y="280"/>
                </a:cubicBezTo>
                <a:cubicBezTo>
                  <a:pt x="537" y="279"/>
                  <a:pt x="537" y="279"/>
                  <a:pt x="537" y="279"/>
                </a:cubicBezTo>
                <a:cubicBezTo>
                  <a:pt x="530" y="279"/>
                  <a:pt x="521" y="285"/>
                  <a:pt x="513" y="295"/>
                </a:cubicBezTo>
                <a:cubicBezTo>
                  <a:pt x="511" y="297"/>
                  <a:pt x="510" y="298"/>
                  <a:pt x="508" y="300"/>
                </a:cubicBezTo>
                <a:cubicBezTo>
                  <a:pt x="510" y="300"/>
                  <a:pt x="510" y="300"/>
                  <a:pt x="510" y="300"/>
                </a:cubicBezTo>
                <a:cubicBezTo>
                  <a:pt x="511" y="299"/>
                  <a:pt x="513" y="297"/>
                  <a:pt x="514" y="296"/>
                </a:cubicBezTo>
                <a:close/>
                <a:moveTo>
                  <a:pt x="538" y="279"/>
                </a:moveTo>
                <a:cubicBezTo>
                  <a:pt x="537" y="281"/>
                  <a:pt x="537" y="281"/>
                  <a:pt x="537" y="281"/>
                </a:cubicBezTo>
                <a:cubicBezTo>
                  <a:pt x="537" y="281"/>
                  <a:pt x="537" y="282"/>
                  <a:pt x="537" y="282"/>
                </a:cubicBezTo>
                <a:cubicBezTo>
                  <a:pt x="538" y="281"/>
                  <a:pt x="538" y="281"/>
                  <a:pt x="538" y="281"/>
                </a:cubicBezTo>
                <a:cubicBezTo>
                  <a:pt x="538" y="283"/>
                  <a:pt x="538" y="283"/>
                  <a:pt x="538" y="283"/>
                </a:cubicBezTo>
                <a:cubicBezTo>
                  <a:pt x="537" y="284"/>
                  <a:pt x="537" y="284"/>
                  <a:pt x="537" y="284"/>
                </a:cubicBezTo>
                <a:cubicBezTo>
                  <a:pt x="537" y="285"/>
                  <a:pt x="537" y="286"/>
                  <a:pt x="537" y="286"/>
                </a:cubicBezTo>
                <a:cubicBezTo>
                  <a:pt x="538" y="285"/>
                  <a:pt x="538" y="285"/>
                  <a:pt x="538" y="285"/>
                </a:cubicBezTo>
                <a:cubicBezTo>
                  <a:pt x="537" y="288"/>
                  <a:pt x="537" y="288"/>
                  <a:pt x="537" y="288"/>
                </a:cubicBezTo>
                <a:cubicBezTo>
                  <a:pt x="536" y="289"/>
                  <a:pt x="536" y="289"/>
                  <a:pt x="536" y="289"/>
                </a:cubicBezTo>
                <a:cubicBezTo>
                  <a:pt x="536" y="290"/>
                  <a:pt x="536" y="291"/>
                  <a:pt x="535" y="292"/>
                </a:cubicBezTo>
                <a:cubicBezTo>
                  <a:pt x="537" y="290"/>
                  <a:pt x="537" y="290"/>
                  <a:pt x="537" y="290"/>
                </a:cubicBezTo>
                <a:cubicBezTo>
                  <a:pt x="535" y="294"/>
                  <a:pt x="535" y="294"/>
                  <a:pt x="535" y="294"/>
                </a:cubicBezTo>
                <a:cubicBezTo>
                  <a:pt x="533" y="297"/>
                  <a:pt x="533" y="297"/>
                  <a:pt x="533" y="297"/>
                </a:cubicBezTo>
                <a:cubicBezTo>
                  <a:pt x="532" y="298"/>
                  <a:pt x="531" y="299"/>
                  <a:pt x="531" y="300"/>
                </a:cubicBezTo>
                <a:cubicBezTo>
                  <a:pt x="532" y="300"/>
                  <a:pt x="532" y="300"/>
                  <a:pt x="532" y="300"/>
                </a:cubicBezTo>
                <a:cubicBezTo>
                  <a:pt x="538" y="292"/>
                  <a:pt x="540" y="284"/>
                  <a:pt x="538" y="279"/>
                </a:cubicBezTo>
                <a:close/>
                <a:moveTo>
                  <a:pt x="536" y="280"/>
                </a:moveTo>
                <a:cubicBezTo>
                  <a:pt x="531" y="287"/>
                  <a:pt x="525" y="294"/>
                  <a:pt x="520" y="300"/>
                </a:cubicBezTo>
                <a:cubicBezTo>
                  <a:pt x="521" y="300"/>
                  <a:pt x="521" y="300"/>
                  <a:pt x="521" y="300"/>
                </a:cubicBezTo>
                <a:cubicBezTo>
                  <a:pt x="526" y="294"/>
                  <a:pt x="532" y="288"/>
                  <a:pt x="537" y="281"/>
                </a:cubicBezTo>
                <a:cubicBezTo>
                  <a:pt x="536" y="281"/>
                  <a:pt x="536" y="280"/>
                  <a:pt x="536" y="280"/>
                </a:cubicBezTo>
                <a:cubicBezTo>
                  <a:pt x="536" y="280"/>
                  <a:pt x="536" y="280"/>
                  <a:pt x="536" y="280"/>
                </a:cubicBezTo>
                <a:close/>
                <a:moveTo>
                  <a:pt x="537" y="279"/>
                </a:moveTo>
                <a:cubicBezTo>
                  <a:pt x="538" y="279"/>
                  <a:pt x="538" y="279"/>
                  <a:pt x="538" y="279"/>
                </a:cubicBezTo>
                <a:cubicBezTo>
                  <a:pt x="538" y="279"/>
                  <a:pt x="538" y="279"/>
                  <a:pt x="538" y="279"/>
                </a:cubicBezTo>
                <a:cubicBezTo>
                  <a:pt x="540" y="276"/>
                  <a:pt x="542" y="272"/>
                  <a:pt x="545" y="268"/>
                </a:cubicBezTo>
                <a:cubicBezTo>
                  <a:pt x="544" y="267"/>
                  <a:pt x="544" y="267"/>
                  <a:pt x="544" y="267"/>
                </a:cubicBezTo>
                <a:cubicBezTo>
                  <a:pt x="542" y="271"/>
                  <a:pt x="539" y="275"/>
                  <a:pt x="537" y="279"/>
                </a:cubicBezTo>
                <a:cubicBezTo>
                  <a:pt x="537" y="279"/>
                  <a:pt x="537" y="279"/>
                  <a:pt x="537" y="279"/>
                </a:cubicBezTo>
                <a:close/>
                <a:moveTo>
                  <a:pt x="536" y="280"/>
                </a:moveTo>
                <a:cubicBezTo>
                  <a:pt x="536" y="280"/>
                  <a:pt x="536" y="281"/>
                  <a:pt x="537" y="281"/>
                </a:cubicBezTo>
                <a:cubicBezTo>
                  <a:pt x="538" y="279"/>
                  <a:pt x="538" y="279"/>
                  <a:pt x="538" y="279"/>
                </a:cubicBezTo>
                <a:cubicBezTo>
                  <a:pt x="538" y="279"/>
                  <a:pt x="538" y="279"/>
                  <a:pt x="538" y="279"/>
                </a:cubicBezTo>
                <a:cubicBezTo>
                  <a:pt x="537" y="279"/>
                  <a:pt x="537" y="279"/>
                  <a:pt x="537" y="279"/>
                </a:cubicBezTo>
                <a:cubicBezTo>
                  <a:pt x="537" y="279"/>
                  <a:pt x="537" y="279"/>
                  <a:pt x="537" y="279"/>
                </a:cubicBezTo>
                <a:cubicBezTo>
                  <a:pt x="537" y="279"/>
                  <a:pt x="537" y="279"/>
                  <a:pt x="537" y="279"/>
                </a:cubicBezTo>
                <a:cubicBezTo>
                  <a:pt x="536" y="280"/>
                  <a:pt x="536" y="280"/>
                  <a:pt x="536" y="280"/>
                </a:cubicBezTo>
                <a:cubicBezTo>
                  <a:pt x="536" y="280"/>
                  <a:pt x="536" y="280"/>
                  <a:pt x="536" y="280"/>
                </a:cubicBezTo>
                <a:close/>
                <a:moveTo>
                  <a:pt x="524" y="300"/>
                </a:moveTo>
                <a:cubicBezTo>
                  <a:pt x="528" y="295"/>
                  <a:pt x="533" y="290"/>
                  <a:pt x="537" y="284"/>
                </a:cubicBezTo>
                <a:cubicBezTo>
                  <a:pt x="537" y="284"/>
                  <a:pt x="537" y="283"/>
                  <a:pt x="537" y="283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532" y="289"/>
                  <a:pt x="527" y="295"/>
                  <a:pt x="522" y="300"/>
                </a:cubicBezTo>
                <a:lnTo>
                  <a:pt x="524" y="300"/>
                </a:lnTo>
                <a:close/>
                <a:moveTo>
                  <a:pt x="537" y="284"/>
                </a:moveTo>
                <a:cubicBezTo>
                  <a:pt x="538" y="283"/>
                  <a:pt x="538" y="283"/>
                  <a:pt x="538" y="283"/>
                </a:cubicBezTo>
                <a:cubicBezTo>
                  <a:pt x="538" y="281"/>
                  <a:pt x="538" y="281"/>
                  <a:pt x="538" y="281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537" y="283"/>
                  <a:pt x="537" y="283"/>
                  <a:pt x="537" y="283"/>
                </a:cubicBezTo>
                <a:cubicBezTo>
                  <a:pt x="537" y="283"/>
                  <a:pt x="537" y="284"/>
                  <a:pt x="537" y="284"/>
                </a:cubicBezTo>
                <a:close/>
                <a:moveTo>
                  <a:pt x="527" y="300"/>
                </a:moveTo>
                <a:cubicBezTo>
                  <a:pt x="530" y="297"/>
                  <a:pt x="533" y="293"/>
                  <a:pt x="536" y="289"/>
                </a:cubicBezTo>
                <a:cubicBezTo>
                  <a:pt x="536" y="288"/>
                  <a:pt x="537" y="287"/>
                  <a:pt x="537" y="286"/>
                </a:cubicBezTo>
                <a:cubicBezTo>
                  <a:pt x="533" y="291"/>
                  <a:pt x="529" y="296"/>
                  <a:pt x="525" y="300"/>
                </a:cubicBezTo>
                <a:lnTo>
                  <a:pt x="527" y="300"/>
                </a:lnTo>
                <a:close/>
                <a:moveTo>
                  <a:pt x="537" y="288"/>
                </a:moveTo>
                <a:cubicBezTo>
                  <a:pt x="538" y="285"/>
                  <a:pt x="538" y="285"/>
                  <a:pt x="538" y="285"/>
                </a:cubicBezTo>
                <a:cubicBezTo>
                  <a:pt x="537" y="286"/>
                  <a:pt x="537" y="286"/>
                  <a:pt x="537" y="286"/>
                </a:cubicBezTo>
                <a:cubicBezTo>
                  <a:pt x="537" y="287"/>
                  <a:pt x="536" y="288"/>
                  <a:pt x="536" y="289"/>
                </a:cubicBezTo>
                <a:lnTo>
                  <a:pt x="537" y="288"/>
                </a:lnTo>
                <a:close/>
                <a:moveTo>
                  <a:pt x="530" y="300"/>
                </a:moveTo>
                <a:cubicBezTo>
                  <a:pt x="533" y="297"/>
                  <a:pt x="533" y="297"/>
                  <a:pt x="533" y="297"/>
                </a:cubicBezTo>
                <a:cubicBezTo>
                  <a:pt x="534" y="295"/>
                  <a:pt x="535" y="294"/>
                  <a:pt x="535" y="292"/>
                </a:cubicBezTo>
                <a:cubicBezTo>
                  <a:pt x="533" y="295"/>
                  <a:pt x="531" y="298"/>
                  <a:pt x="528" y="300"/>
                </a:cubicBezTo>
                <a:lnTo>
                  <a:pt x="530" y="300"/>
                </a:lnTo>
                <a:close/>
                <a:moveTo>
                  <a:pt x="535" y="294"/>
                </a:moveTo>
                <a:cubicBezTo>
                  <a:pt x="537" y="290"/>
                  <a:pt x="537" y="290"/>
                  <a:pt x="537" y="290"/>
                </a:cubicBezTo>
                <a:cubicBezTo>
                  <a:pt x="535" y="292"/>
                  <a:pt x="535" y="292"/>
                  <a:pt x="535" y="292"/>
                </a:cubicBezTo>
                <a:cubicBezTo>
                  <a:pt x="535" y="294"/>
                  <a:pt x="534" y="295"/>
                  <a:pt x="533" y="297"/>
                </a:cubicBezTo>
                <a:lnTo>
                  <a:pt x="535" y="294"/>
                </a:lnTo>
                <a:close/>
                <a:moveTo>
                  <a:pt x="512" y="300"/>
                </a:moveTo>
                <a:cubicBezTo>
                  <a:pt x="516" y="296"/>
                  <a:pt x="521" y="291"/>
                  <a:pt x="525" y="285"/>
                </a:cubicBezTo>
                <a:cubicBezTo>
                  <a:pt x="524" y="286"/>
                  <a:pt x="522" y="287"/>
                  <a:pt x="521" y="288"/>
                </a:cubicBezTo>
                <a:cubicBezTo>
                  <a:pt x="518" y="293"/>
                  <a:pt x="514" y="297"/>
                  <a:pt x="511" y="300"/>
                </a:cubicBezTo>
                <a:lnTo>
                  <a:pt x="512" y="300"/>
                </a:lnTo>
                <a:close/>
                <a:moveTo>
                  <a:pt x="527" y="283"/>
                </a:moveTo>
                <a:cubicBezTo>
                  <a:pt x="523" y="286"/>
                  <a:pt x="523" y="286"/>
                  <a:pt x="523" y="286"/>
                </a:cubicBezTo>
                <a:cubicBezTo>
                  <a:pt x="521" y="288"/>
                  <a:pt x="521" y="288"/>
                  <a:pt x="521" y="288"/>
                </a:cubicBezTo>
                <a:cubicBezTo>
                  <a:pt x="522" y="287"/>
                  <a:pt x="524" y="286"/>
                  <a:pt x="525" y="285"/>
                </a:cubicBezTo>
                <a:lnTo>
                  <a:pt x="527" y="283"/>
                </a:lnTo>
                <a:close/>
                <a:moveTo>
                  <a:pt x="515" y="300"/>
                </a:moveTo>
                <a:cubicBezTo>
                  <a:pt x="520" y="295"/>
                  <a:pt x="525" y="288"/>
                  <a:pt x="530" y="282"/>
                </a:cubicBezTo>
                <a:cubicBezTo>
                  <a:pt x="529" y="282"/>
                  <a:pt x="529" y="283"/>
                  <a:pt x="528" y="283"/>
                </a:cubicBezTo>
                <a:cubicBezTo>
                  <a:pt x="523" y="289"/>
                  <a:pt x="519" y="295"/>
                  <a:pt x="514" y="300"/>
                </a:cubicBezTo>
                <a:lnTo>
                  <a:pt x="515" y="300"/>
                </a:lnTo>
                <a:close/>
                <a:moveTo>
                  <a:pt x="531" y="280"/>
                </a:moveTo>
                <a:cubicBezTo>
                  <a:pt x="529" y="282"/>
                  <a:pt x="529" y="282"/>
                  <a:pt x="529" y="282"/>
                </a:cubicBezTo>
                <a:cubicBezTo>
                  <a:pt x="528" y="283"/>
                  <a:pt x="528" y="283"/>
                  <a:pt x="528" y="283"/>
                </a:cubicBezTo>
                <a:cubicBezTo>
                  <a:pt x="529" y="283"/>
                  <a:pt x="529" y="282"/>
                  <a:pt x="530" y="282"/>
                </a:cubicBezTo>
                <a:lnTo>
                  <a:pt x="531" y="280"/>
                </a:lnTo>
                <a:close/>
                <a:moveTo>
                  <a:pt x="518" y="300"/>
                </a:moveTo>
                <a:cubicBezTo>
                  <a:pt x="524" y="294"/>
                  <a:pt x="529" y="288"/>
                  <a:pt x="534" y="280"/>
                </a:cubicBezTo>
                <a:cubicBezTo>
                  <a:pt x="533" y="281"/>
                  <a:pt x="533" y="281"/>
                  <a:pt x="532" y="281"/>
                </a:cubicBezTo>
                <a:cubicBezTo>
                  <a:pt x="527" y="288"/>
                  <a:pt x="522" y="294"/>
                  <a:pt x="517" y="300"/>
                </a:cubicBezTo>
                <a:lnTo>
                  <a:pt x="518" y="300"/>
                </a:lnTo>
                <a:close/>
                <a:moveTo>
                  <a:pt x="535" y="279"/>
                </a:moveTo>
                <a:cubicBezTo>
                  <a:pt x="533" y="280"/>
                  <a:pt x="533" y="280"/>
                  <a:pt x="533" y="280"/>
                </a:cubicBezTo>
                <a:cubicBezTo>
                  <a:pt x="532" y="281"/>
                  <a:pt x="532" y="281"/>
                  <a:pt x="532" y="281"/>
                </a:cubicBezTo>
                <a:cubicBezTo>
                  <a:pt x="533" y="281"/>
                  <a:pt x="533" y="281"/>
                  <a:pt x="534" y="280"/>
                </a:cubicBezTo>
                <a:lnTo>
                  <a:pt x="535" y="279"/>
                </a:lnTo>
                <a:close/>
                <a:moveTo>
                  <a:pt x="546" y="265"/>
                </a:moveTo>
                <a:cubicBezTo>
                  <a:pt x="545" y="268"/>
                  <a:pt x="545" y="268"/>
                  <a:pt x="545" y="268"/>
                </a:cubicBezTo>
                <a:cubicBezTo>
                  <a:pt x="546" y="279"/>
                  <a:pt x="547" y="290"/>
                  <a:pt x="547" y="300"/>
                </a:cubicBezTo>
                <a:cubicBezTo>
                  <a:pt x="551" y="300"/>
                  <a:pt x="551" y="300"/>
                  <a:pt x="551" y="300"/>
                </a:cubicBezTo>
                <a:cubicBezTo>
                  <a:pt x="551" y="292"/>
                  <a:pt x="550" y="284"/>
                  <a:pt x="550" y="275"/>
                </a:cubicBezTo>
                <a:cubicBezTo>
                  <a:pt x="547" y="273"/>
                  <a:pt x="547" y="273"/>
                  <a:pt x="547" y="273"/>
                </a:cubicBezTo>
                <a:cubicBezTo>
                  <a:pt x="547" y="271"/>
                  <a:pt x="547" y="271"/>
                  <a:pt x="547" y="271"/>
                </a:cubicBezTo>
                <a:cubicBezTo>
                  <a:pt x="549" y="274"/>
                  <a:pt x="549" y="274"/>
                  <a:pt x="549" y="274"/>
                </a:cubicBezTo>
                <a:cubicBezTo>
                  <a:pt x="549" y="266"/>
                  <a:pt x="547" y="258"/>
                  <a:pt x="546" y="250"/>
                </a:cubicBezTo>
                <a:cubicBezTo>
                  <a:pt x="542" y="251"/>
                  <a:pt x="542" y="251"/>
                  <a:pt x="542" y="251"/>
                </a:cubicBezTo>
                <a:cubicBezTo>
                  <a:pt x="543" y="256"/>
                  <a:pt x="544" y="261"/>
                  <a:pt x="544" y="267"/>
                </a:cubicBezTo>
                <a:cubicBezTo>
                  <a:pt x="546" y="264"/>
                  <a:pt x="546" y="264"/>
                  <a:pt x="546" y="264"/>
                </a:cubicBezTo>
                <a:lnTo>
                  <a:pt x="546" y="265"/>
                </a:lnTo>
                <a:close/>
                <a:moveTo>
                  <a:pt x="547" y="273"/>
                </a:moveTo>
                <a:cubicBezTo>
                  <a:pt x="550" y="275"/>
                  <a:pt x="550" y="275"/>
                  <a:pt x="550" y="275"/>
                </a:cubicBezTo>
                <a:cubicBezTo>
                  <a:pt x="549" y="274"/>
                  <a:pt x="549" y="274"/>
                  <a:pt x="549" y="274"/>
                </a:cubicBezTo>
                <a:cubicBezTo>
                  <a:pt x="547" y="271"/>
                  <a:pt x="547" y="271"/>
                  <a:pt x="547" y="271"/>
                </a:cubicBezTo>
                <a:lnTo>
                  <a:pt x="547" y="273"/>
                </a:lnTo>
                <a:close/>
                <a:moveTo>
                  <a:pt x="546" y="265"/>
                </a:moveTo>
                <a:cubicBezTo>
                  <a:pt x="546" y="264"/>
                  <a:pt x="546" y="264"/>
                  <a:pt x="546" y="264"/>
                </a:cubicBezTo>
                <a:cubicBezTo>
                  <a:pt x="544" y="267"/>
                  <a:pt x="544" y="267"/>
                  <a:pt x="544" y="267"/>
                </a:cubicBezTo>
                <a:cubicBezTo>
                  <a:pt x="545" y="268"/>
                  <a:pt x="545" y="268"/>
                  <a:pt x="545" y="268"/>
                </a:cubicBezTo>
                <a:lnTo>
                  <a:pt x="546" y="265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484">
            <a:extLst>
              <a:ext uri="{FF2B5EF4-FFF2-40B4-BE49-F238E27FC236}">
                <a16:creationId xmlns="" xmlns:a16="http://schemas.microsoft.com/office/drawing/2014/main" id="{B1348105-7A8D-4190-94F4-6FE87BBF5794}"/>
              </a:ext>
            </a:extLst>
          </p:cNvPr>
          <p:cNvSpPr>
            <a:spLocks noEditPoints="1"/>
          </p:cNvSpPr>
          <p:nvPr/>
        </p:nvSpPr>
        <p:spPr bwMode="auto">
          <a:xfrm>
            <a:off x="2465283" y="2847018"/>
            <a:ext cx="1167263" cy="1163966"/>
          </a:xfrm>
          <a:custGeom>
            <a:avLst/>
            <a:gdLst>
              <a:gd name="T0" fmla="*/ 507 w 600"/>
              <a:gd name="T1" fmla="*/ 379 h 598"/>
              <a:gd name="T2" fmla="*/ 487 w 600"/>
              <a:gd name="T3" fmla="*/ 424 h 598"/>
              <a:gd name="T4" fmla="*/ 449 w 600"/>
              <a:gd name="T5" fmla="*/ 496 h 598"/>
              <a:gd name="T6" fmla="*/ 344 w 600"/>
              <a:gd name="T7" fmla="*/ 547 h 598"/>
              <a:gd name="T8" fmla="*/ 244 w 600"/>
              <a:gd name="T9" fmla="*/ 513 h 598"/>
              <a:gd name="T10" fmla="*/ 201 w 600"/>
              <a:gd name="T11" fmla="*/ 546 h 598"/>
              <a:gd name="T12" fmla="*/ 297 w 600"/>
              <a:gd name="T13" fmla="*/ 564 h 598"/>
              <a:gd name="T14" fmla="*/ 393 w 600"/>
              <a:gd name="T15" fmla="*/ 548 h 598"/>
              <a:gd name="T16" fmla="*/ 493 w 600"/>
              <a:gd name="T17" fmla="*/ 480 h 598"/>
              <a:gd name="T18" fmla="*/ 544 w 600"/>
              <a:gd name="T19" fmla="*/ 389 h 598"/>
              <a:gd name="T20" fmla="*/ 560 w 600"/>
              <a:gd name="T21" fmla="*/ 299 h 598"/>
              <a:gd name="T22" fmla="*/ 539 w 600"/>
              <a:gd name="T23" fmla="*/ 367 h 598"/>
              <a:gd name="T24" fmla="*/ 455 w 600"/>
              <a:gd name="T25" fmla="*/ 474 h 598"/>
              <a:gd name="T26" fmla="*/ 291 w 600"/>
              <a:gd name="T27" fmla="*/ 532 h 598"/>
              <a:gd name="T28" fmla="*/ 186 w 600"/>
              <a:gd name="T29" fmla="*/ 563 h 598"/>
              <a:gd name="T30" fmla="*/ 320 w 600"/>
              <a:gd name="T31" fmla="*/ 568 h 598"/>
              <a:gd name="T32" fmla="*/ 441 w 600"/>
              <a:gd name="T33" fmla="*/ 528 h 598"/>
              <a:gd name="T34" fmla="*/ 538 w 600"/>
              <a:gd name="T35" fmla="*/ 460 h 598"/>
              <a:gd name="T36" fmla="*/ 587 w 600"/>
              <a:gd name="T37" fmla="*/ 310 h 598"/>
              <a:gd name="T38" fmla="*/ 181 w 600"/>
              <a:gd name="T39" fmla="*/ 538 h 598"/>
              <a:gd name="T40" fmla="*/ 117 w 600"/>
              <a:gd name="T41" fmla="*/ 465 h 598"/>
              <a:gd name="T42" fmla="*/ 142 w 600"/>
              <a:gd name="T43" fmla="*/ 509 h 598"/>
              <a:gd name="T44" fmla="*/ 169 w 600"/>
              <a:gd name="T45" fmla="*/ 510 h 598"/>
              <a:gd name="T46" fmla="*/ 133 w 600"/>
              <a:gd name="T47" fmla="*/ 508 h 598"/>
              <a:gd name="T48" fmla="*/ 148 w 600"/>
              <a:gd name="T49" fmla="*/ 500 h 598"/>
              <a:gd name="T50" fmla="*/ 63 w 600"/>
              <a:gd name="T51" fmla="*/ 397 h 598"/>
              <a:gd name="T52" fmla="*/ 53 w 600"/>
              <a:gd name="T53" fmla="*/ 253 h 598"/>
              <a:gd name="T54" fmla="*/ 77 w 600"/>
              <a:gd name="T55" fmla="*/ 156 h 598"/>
              <a:gd name="T56" fmla="*/ 42 w 600"/>
              <a:gd name="T57" fmla="*/ 251 h 598"/>
              <a:gd name="T58" fmla="*/ 42 w 600"/>
              <a:gd name="T59" fmla="*/ 347 h 598"/>
              <a:gd name="T60" fmla="*/ 77 w 600"/>
              <a:gd name="T61" fmla="*/ 437 h 598"/>
              <a:gd name="T62" fmla="*/ 102 w 600"/>
              <a:gd name="T63" fmla="*/ 149 h 598"/>
              <a:gd name="T64" fmla="*/ 20 w 600"/>
              <a:gd name="T65" fmla="*/ 235 h 598"/>
              <a:gd name="T66" fmla="*/ 48 w 600"/>
              <a:gd name="T67" fmla="*/ 389 h 598"/>
              <a:gd name="T68" fmla="*/ 86 w 600"/>
              <a:gd name="T69" fmla="*/ 429 h 598"/>
              <a:gd name="T70" fmla="*/ 80 w 600"/>
              <a:gd name="T71" fmla="*/ 354 h 598"/>
              <a:gd name="T72" fmla="*/ 52 w 600"/>
              <a:gd name="T73" fmla="*/ 322 h 598"/>
              <a:gd name="T74" fmla="*/ 68 w 600"/>
              <a:gd name="T75" fmla="*/ 207 h 598"/>
              <a:gd name="T76" fmla="*/ 107 w 600"/>
              <a:gd name="T77" fmla="*/ 118 h 598"/>
              <a:gd name="T78" fmla="*/ 118 w 600"/>
              <a:gd name="T79" fmla="*/ 132 h 598"/>
              <a:gd name="T80" fmla="*/ 184 w 600"/>
              <a:gd name="T81" fmla="*/ 96 h 598"/>
              <a:gd name="T82" fmla="*/ 186 w 600"/>
              <a:gd name="T83" fmla="*/ 70 h 598"/>
              <a:gd name="T84" fmla="*/ 213 w 600"/>
              <a:gd name="T85" fmla="*/ 12 h 598"/>
              <a:gd name="T86" fmla="*/ 195 w 600"/>
              <a:gd name="T87" fmla="*/ 75 h 598"/>
              <a:gd name="T88" fmla="*/ 159 w 600"/>
              <a:gd name="T89" fmla="*/ 70 h 598"/>
              <a:gd name="T90" fmla="*/ 265 w 600"/>
              <a:gd name="T91" fmla="*/ 41 h 598"/>
              <a:gd name="T92" fmla="*/ 325 w 600"/>
              <a:gd name="T93" fmla="*/ 50 h 598"/>
              <a:gd name="T94" fmla="*/ 433 w 600"/>
              <a:gd name="T95" fmla="*/ 118 h 598"/>
              <a:gd name="T96" fmla="*/ 485 w 600"/>
              <a:gd name="T97" fmla="*/ 122 h 598"/>
              <a:gd name="T98" fmla="*/ 596 w 600"/>
              <a:gd name="T99" fmla="*/ 279 h 598"/>
              <a:gd name="T100" fmla="*/ 569 w 600"/>
              <a:gd name="T101" fmla="*/ 173 h 598"/>
              <a:gd name="T102" fmla="*/ 514 w 600"/>
              <a:gd name="T103" fmla="*/ 91 h 598"/>
              <a:gd name="T104" fmla="*/ 426 w 600"/>
              <a:gd name="T105" fmla="*/ 32 h 598"/>
              <a:gd name="T106" fmla="*/ 321 w 600"/>
              <a:gd name="T107" fmla="*/ 5 h 598"/>
              <a:gd name="T108" fmla="*/ 372 w 600"/>
              <a:gd name="T109" fmla="*/ 82 h 598"/>
              <a:gd name="T110" fmla="*/ 487 w 600"/>
              <a:gd name="T111" fmla="*/ 136 h 598"/>
              <a:gd name="T112" fmla="*/ 541 w 600"/>
              <a:gd name="T113" fmla="*/ 180 h 598"/>
              <a:gd name="T114" fmla="*/ 482 w 600"/>
              <a:gd name="T115" fmla="*/ 77 h 598"/>
              <a:gd name="T116" fmla="*/ 338 w 600"/>
              <a:gd name="T117" fmla="*/ 14 h 598"/>
              <a:gd name="T118" fmla="*/ 445 w 600"/>
              <a:gd name="T119" fmla="*/ 123 h 598"/>
              <a:gd name="T120" fmla="*/ 511 w 600"/>
              <a:gd name="T121" fmla="*/ 198 h 598"/>
              <a:gd name="T122" fmla="*/ 533 w 600"/>
              <a:gd name="T123" fmla="*/ 292 h 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0" h="598">
                <a:moveTo>
                  <a:pt x="595" y="334"/>
                </a:moveTo>
                <a:cubicBezTo>
                  <a:pt x="595" y="325"/>
                  <a:pt x="595" y="315"/>
                  <a:pt x="590" y="308"/>
                </a:cubicBezTo>
                <a:cubicBezTo>
                  <a:pt x="584" y="298"/>
                  <a:pt x="573" y="300"/>
                  <a:pt x="568" y="300"/>
                </a:cubicBezTo>
                <a:cubicBezTo>
                  <a:pt x="567" y="300"/>
                  <a:pt x="567" y="299"/>
                  <a:pt x="567" y="299"/>
                </a:cubicBezTo>
                <a:cubicBezTo>
                  <a:pt x="560" y="288"/>
                  <a:pt x="560" y="288"/>
                  <a:pt x="560" y="288"/>
                </a:cubicBezTo>
                <a:cubicBezTo>
                  <a:pt x="559" y="275"/>
                  <a:pt x="558" y="263"/>
                  <a:pt x="556" y="251"/>
                </a:cubicBezTo>
                <a:cubicBezTo>
                  <a:pt x="552" y="252"/>
                  <a:pt x="552" y="252"/>
                  <a:pt x="552" y="252"/>
                </a:cubicBezTo>
                <a:cubicBezTo>
                  <a:pt x="554" y="264"/>
                  <a:pt x="555" y="276"/>
                  <a:pt x="556" y="288"/>
                </a:cubicBezTo>
                <a:cubicBezTo>
                  <a:pt x="547" y="299"/>
                  <a:pt x="547" y="299"/>
                  <a:pt x="547" y="299"/>
                </a:cubicBezTo>
                <a:cubicBezTo>
                  <a:pt x="547" y="299"/>
                  <a:pt x="547" y="299"/>
                  <a:pt x="547" y="300"/>
                </a:cubicBezTo>
                <a:cubicBezTo>
                  <a:pt x="541" y="299"/>
                  <a:pt x="531" y="300"/>
                  <a:pt x="525" y="307"/>
                </a:cubicBezTo>
                <a:cubicBezTo>
                  <a:pt x="520" y="314"/>
                  <a:pt x="519" y="327"/>
                  <a:pt x="518" y="335"/>
                </a:cubicBezTo>
                <a:cubicBezTo>
                  <a:pt x="518" y="340"/>
                  <a:pt x="518" y="340"/>
                  <a:pt x="518" y="340"/>
                </a:cubicBezTo>
                <a:cubicBezTo>
                  <a:pt x="521" y="338"/>
                  <a:pt x="521" y="338"/>
                  <a:pt x="521" y="338"/>
                </a:cubicBezTo>
                <a:cubicBezTo>
                  <a:pt x="523" y="337"/>
                  <a:pt x="527" y="336"/>
                  <a:pt x="530" y="335"/>
                </a:cubicBezTo>
                <a:cubicBezTo>
                  <a:pt x="537" y="333"/>
                  <a:pt x="546" y="330"/>
                  <a:pt x="550" y="324"/>
                </a:cubicBezTo>
                <a:cubicBezTo>
                  <a:pt x="557" y="316"/>
                  <a:pt x="552" y="306"/>
                  <a:pt x="550" y="301"/>
                </a:cubicBezTo>
                <a:cubicBezTo>
                  <a:pt x="550" y="301"/>
                  <a:pt x="551" y="300"/>
                  <a:pt x="552" y="299"/>
                </a:cubicBezTo>
                <a:cubicBezTo>
                  <a:pt x="552" y="299"/>
                  <a:pt x="552" y="299"/>
                  <a:pt x="552" y="299"/>
                </a:cubicBezTo>
                <a:cubicBezTo>
                  <a:pt x="556" y="293"/>
                  <a:pt x="556" y="293"/>
                  <a:pt x="556" y="293"/>
                </a:cubicBezTo>
                <a:cubicBezTo>
                  <a:pt x="556" y="299"/>
                  <a:pt x="556" y="299"/>
                  <a:pt x="556" y="299"/>
                </a:cubicBezTo>
                <a:cubicBezTo>
                  <a:pt x="556" y="299"/>
                  <a:pt x="556" y="299"/>
                  <a:pt x="556" y="299"/>
                </a:cubicBezTo>
                <a:cubicBezTo>
                  <a:pt x="556" y="311"/>
                  <a:pt x="555" y="323"/>
                  <a:pt x="553" y="335"/>
                </a:cubicBezTo>
                <a:cubicBezTo>
                  <a:pt x="543" y="344"/>
                  <a:pt x="543" y="344"/>
                  <a:pt x="543" y="344"/>
                </a:cubicBezTo>
                <a:cubicBezTo>
                  <a:pt x="543" y="345"/>
                  <a:pt x="543" y="345"/>
                  <a:pt x="542" y="345"/>
                </a:cubicBezTo>
                <a:cubicBezTo>
                  <a:pt x="537" y="344"/>
                  <a:pt x="527" y="342"/>
                  <a:pt x="520" y="348"/>
                </a:cubicBezTo>
                <a:cubicBezTo>
                  <a:pt x="513" y="354"/>
                  <a:pt x="510" y="367"/>
                  <a:pt x="508" y="375"/>
                </a:cubicBezTo>
                <a:cubicBezTo>
                  <a:pt x="507" y="379"/>
                  <a:pt x="507" y="379"/>
                  <a:pt x="507" y="379"/>
                </a:cubicBezTo>
                <a:cubicBezTo>
                  <a:pt x="510" y="378"/>
                  <a:pt x="510" y="378"/>
                  <a:pt x="510" y="378"/>
                </a:cubicBezTo>
                <a:cubicBezTo>
                  <a:pt x="512" y="377"/>
                  <a:pt x="516" y="377"/>
                  <a:pt x="520" y="376"/>
                </a:cubicBezTo>
                <a:cubicBezTo>
                  <a:pt x="527" y="376"/>
                  <a:pt x="536" y="375"/>
                  <a:pt x="542" y="370"/>
                </a:cubicBezTo>
                <a:cubicBezTo>
                  <a:pt x="549" y="363"/>
                  <a:pt x="547" y="352"/>
                  <a:pt x="545" y="347"/>
                </a:cubicBezTo>
                <a:cubicBezTo>
                  <a:pt x="546" y="347"/>
                  <a:pt x="547" y="346"/>
                  <a:pt x="547" y="345"/>
                </a:cubicBezTo>
                <a:cubicBezTo>
                  <a:pt x="547" y="345"/>
                  <a:pt x="547" y="345"/>
                  <a:pt x="547" y="345"/>
                </a:cubicBezTo>
                <a:cubicBezTo>
                  <a:pt x="553" y="341"/>
                  <a:pt x="553" y="341"/>
                  <a:pt x="553" y="341"/>
                </a:cubicBezTo>
                <a:cubicBezTo>
                  <a:pt x="552" y="346"/>
                  <a:pt x="552" y="346"/>
                  <a:pt x="552" y="346"/>
                </a:cubicBezTo>
                <a:cubicBezTo>
                  <a:pt x="552" y="346"/>
                  <a:pt x="552" y="346"/>
                  <a:pt x="552" y="346"/>
                </a:cubicBezTo>
                <a:cubicBezTo>
                  <a:pt x="549" y="358"/>
                  <a:pt x="546" y="369"/>
                  <a:pt x="543" y="381"/>
                </a:cubicBezTo>
                <a:cubicBezTo>
                  <a:pt x="530" y="388"/>
                  <a:pt x="530" y="388"/>
                  <a:pt x="530" y="388"/>
                </a:cubicBezTo>
                <a:cubicBezTo>
                  <a:pt x="530" y="388"/>
                  <a:pt x="530" y="389"/>
                  <a:pt x="530" y="389"/>
                </a:cubicBezTo>
                <a:cubicBezTo>
                  <a:pt x="525" y="387"/>
                  <a:pt x="515" y="383"/>
                  <a:pt x="507" y="388"/>
                </a:cubicBezTo>
                <a:cubicBezTo>
                  <a:pt x="499" y="393"/>
                  <a:pt x="494" y="405"/>
                  <a:pt x="491" y="412"/>
                </a:cubicBezTo>
                <a:cubicBezTo>
                  <a:pt x="489" y="416"/>
                  <a:pt x="489" y="416"/>
                  <a:pt x="489" y="416"/>
                </a:cubicBezTo>
                <a:cubicBezTo>
                  <a:pt x="492" y="415"/>
                  <a:pt x="492" y="415"/>
                  <a:pt x="492" y="415"/>
                </a:cubicBezTo>
                <a:cubicBezTo>
                  <a:pt x="494" y="415"/>
                  <a:pt x="498" y="415"/>
                  <a:pt x="502" y="415"/>
                </a:cubicBezTo>
                <a:cubicBezTo>
                  <a:pt x="509" y="416"/>
                  <a:pt x="518" y="417"/>
                  <a:pt x="524" y="413"/>
                </a:cubicBezTo>
                <a:cubicBezTo>
                  <a:pt x="533" y="408"/>
                  <a:pt x="533" y="397"/>
                  <a:pt x="532" y="391"/>
                </a:cubicBezTo>
                <a:cubicBezTo>
                  <a:pt x="533" y="391"/>
                  <a:pt x="534" y="390"/>
                  <a:pt x="535" y="390"/>
                </a:cubicBezTo>
                <a:cubicBezTo>
                  <a:pt x="535" y="390"/>
                  <a:pt x="535" y="390"/>
                  <a:pt x="535" y="390"/>
                </a:cubicBezTo>
                <a:cubicBezTo>
                  <a:pt x="541" y="386"/>
                  <a:pt x="541" y="386"/>
                  <a:pt x="541" y="386"/>
                </a:cubicBezTo>
                <a:cubicBezTo>
                  <a:pt x="539" y="392"/>
                  <a:pt x="539" y="392"/>
                  <a:pt x="539" y="392"/>
                </a:cubicBezTo>
                <a:cubicBezTo>
                  <a:pt x="539" y="392"/>
                  <a:pt x="539" y="392"/>
                  <a:pt x="539" y="392"/>
                </a:cubicBezTo>
                <a:cubicBezTo>
                  <a:pt x="534" y="403"/>
                  <a:pt x="529" y="414"/>
                  <a:pt x="523" y="424"/>
                </a:cubicBezTo>
                <a:cubicBezTo>
                  <a:pt x="510" y="429"/>
                  <a:pt x="510" y="429"/>
                  <a:pt x="510" y="429"/>
                </a:cubicBezTo>
                <a:cubicBezTo>
                  <a:pt x="510" y="429"/>
                  <a:pt x="510" y="429"/>
                  <a:pt x="509" y="429"/>
                </a:cubicBezTo>
                <a:cubicBezTo>
                  <a:pt x="505" y="426"/>
                  <a:pt x="496" y="421"/>
                  <a:pt x="487" y="424"/>
                </a:cubicBezTo>
                <a:cubicBezTo>
                  <a:pt x="479" y="428"/>
                  <a:pt x="472" y="438"/>
                  <a:pt x="467" y="445"/>
                </a:cubicBezTo>
                <a:cubicBezTo>
                  <a:pt x="464" y="448"/>
                  <a:pt x="464" y="448"/>
                  <a:pt x="464" y="448"/>
                </a:cubicBezTo>
                <a:cubicBezTo>
                  <a:pt x="468" y="448"/>
                  <a:pt x="468" y="448"/>
                  <a:pt x="468" y="448"/>
                </a:cubicBezTo>
                <a:cubicBezTo>
                  <a:pt x="470" y="448"/>
                  <a:pt x="473" y="449"/>
                  <a:pt x="477" y="451"/>
                </a:cubicBezTo>
                <a:cubicBezTo>
                  <a:pt x="484" y="453"/>
                  <a:pt x="492" y="455"/>
                  <a:pt x="500" y="452"/>
                </a:cubicBezTo>
                <a:cubicBezTo>
                  <a:pt x="509" y="449"/>
                  <a:pt x="511" y="438"/>
                  <a:pt x="511" y="433"/>
                </a:cubicBezTo>
                <a:cubicBezTo>
                  <a:pt x="512" y="432"/>
                  <a:pt x="513" y="432"/>
                  <a:pt x="514" y="432"/>
                </a:cubicBezTo>
                <a:cubicBezTo>
                  <a:pt x="514" y="432"/>
                  <a:pt x="514" y="432"/>
                  <a:pt x="514" y="432"/>
                </a:cubicBezTo>
                <a:cubicBezTo>
                  <a:pt x="521" y="429"/>
                  <a:pt x="521" y="429"/>
                  <a:pt x="521" y="429"/>
                </a:cubicBezTo>
                <a:cubicBezTo>
                  <a:pt x="518" y="434"/>
                  <a:pt x="518" y="434"/>
                  <a:pt x="518" y="434"/>
                </a:cubicBezTo>
                <a:cubicBezTo>
                  <a:pt x="518" y="434"/>
                  <a:pt x="518" y="434"/>
                  <a:pt x="518" y="434"/>
                </a:cubicBezTo>
                <a:cubicBezTo>
                  <a:pt x="511" y="444"/>
                  <a:pt x="504" y="454"/>
                  <a:pt x="497" y="463"/>
                </a:cubicBezTo>
                <a:cubicBezTo>
                  <a:pt x="483" y="466"/>
                  <a:pt x="483" y="466"/>
                  <a:pt x="483" y="466"/>
                </a:cubicBezTo>
                <a:cubicBezTo>
                  <a:pt x="482" y="466"/>
                  <a:pt x="482" y="466"/>
                  <a:pt x="482" y="466"/>
                </a:cubicBezTo>
                <a:cubicBezTo>
                  <a:pt x="478" y="462"/>
                  <a:pt x="470" y="455"/>
                  <a:pt x="461" y="457"/>
                </a:cubicBezTo>
                <a:cubicBezTo>
                  <a:pt x="452" y="458"/>
                  <a:pt x="443" y="468"/>
                  <a:pt x="437" y="473"/>
                </a:cubicBezTo>
                <a:cubicBezTo>
                  <a:pt x="434" y="476"/>
                  <a:pt x="434" y="476"/>
                  <a:pt x="434" y="476"/>
                </a:cubicBezTo>
                <a:cubicBezTo>
                  <a:pt x="437" y="477"/>
                  <a:pt x="437" y="477"/>
                  <a:pt x="437" y="477"/>
                </a:cubicBezTo>
                <a:cubicBezTo>
                  <a:pt x="440" y="477"/>
                  <a:pt x="443" y="479"/>
                  <a:pt x="446" y="481"/>
                </a:cubicBezTo>
                <a:cubicBezTo>
                  <a:pt x="452" y="484"/>
                  <a:pt x="461" y="488"/>
                  <a:pt x="468" y="486"/>
                </a:cubicBezTo>
                <a:cubicBezTo>
                  <a:pt x="478" y="485"/>
                  <a:pt x="482" y="474"/>
                  <a:pt x="483" y="469"/>
                </a:cubicBezTo>
                <a:cubicBezTo>
                  <a:pt x="484" y="469"/>
                  <a:pt x="485" y="469"/>
                  <a:pt x="486" y="469"/>
                </a:cubicBezTo>
                <a:cubicBezTo>
                  <a:pt x="486" y="469"/>
                  <a:pt x="486" y="469"/>
                  <a:pt x="486" y="469"/>
                </a:cubicBezTo>
                <a:cubicBezTo>
                  <a:pt x="493" y="467"/>
                  <a:pt x="493" y="467"/>
                  <a:pt x="493" y="467"/>
                </a:cubicBezTo>
                <a:cubicBezTo>
                  <a:pt x="489" y="471"/>
                  <a:pt x="489" y="471"/>
                  <a:pt x="489" y="471"/>
                </a:cubicBezTo>
                <a:cubicBezTo>
                  <a:pt x="489" y="471"/>
                  <a:pt x="489" y="471"/>
                  <a:pt x="489" y="471"/>
                </a:cubicBezTo>
                <a:cubicBezTo>
                  <a:pt x="481" y="480"/>
                  <a:pt x="472" y="489"/>
                  <a:pt x="463" y="496"/>
                </a:cubicBezTo>
                <a:cubicBezTo>
                  <a:pt x="449" y="496"/>
                  <a:pt x="449" y="496"/>
                  <a:pt x="449" y="496"/>
                </a:cubicBezTo>
                <a:cubicBezTo>
                  <a:pt x="449" y="496"/>
                  <a:pt x="448" y="496"/>
                  <a:pt x="448" y="496"/>
                </a:cubicBezTo>
                <a:cubicBezTo>
                  <a:pt x="445" y="492"/>
                  <a:pt x="438" y="484"/>
                  <a:pt x="429" y="484"/>
                </a:cubicBezTo>
                <a:cubicBezTo>
                  <a:pt x="420" y="484"/>
                  <a:pt x="410" y="491"/>
                  <a:pt x="403" y="495"/>
                </a:cubicBezTo>
                <a:cubicBezTo>
                  <a:pt x="399" y="498"/>
                  <a:pt x="399" y="498"/>
                  <a:pt x="399" y="498"/>
                </a:cubicBezTo>
                <a:cubicBezTo>
                  <a:pt x="402" y="499"/>
                  <a:pt x="402" y="499"/>
                  <a:pt x="402" y="499"/>
                </a:cubicBezTo>
                <a:cubicBezTo>
                  <a:pt x="404" y="500"/>
                  <a:pt x="407" y="502"/>
                  <a:pt x="410" y="504"/>
                </a:cubicBezTo>
                <a:cubicBezTo>
                  <a:pt x="416" y="509"/>
                  <a:pt x="423" y="514"/>
                  <a:pt x="431" y="514"/>
                </a:cubicBezTo>
                <a:cubicBezTo>
                  <a:pt x="441" y="514"/>
                  <a:pt x="447" y="505"/>
                  <a:pt x="449" y="500"/>
                </a:cubicBezTo>
                <a:cubicBezTo>
                  <a:pt x="450" y="500"/>
                  <a:pt x="451" y="500"/>
                  <a:pt x="452" y="500"/>
                </a:cubicBezTo>
                <a:cubicBezTo>
                  <a:pt x="452" y="500"/>
                  <a:pt x="452" y="500"/>
                  <a:pt x="452" y="500"/>
                </a:cubicBezTo>
                <a:cubicBezTo>
                  <a:pt x="459" y="500"/>
                  <a:pt x="459" y="500"/>
                  <a:pt x="459" y="500"/>
                </a:cubicBezTo>
                <a:cubicBezTo>
                  <a:pt x="454" y="503"/>
                  <a:pt x="454" y="503"/>
                  <a:pt x="454" y="503"/>
                </a:cubicBezTo>
                <a:cubicBezTo>
                  <a:pt x="454" y="503"/>
                  <a:pt x="454" y="503"/>
                  <a:pt x="454" y="503"/>
                </a:cubicBezTo>
                <a:cubicBezTo>
                  <a:pt x="445" y="511"/>
                  <a:pt x="435" y="517"/>
                  <a:pt x="424" y="523"/>
                </a:cubicBezTo>
                <a:cubicBezTo>
                  <a:pt x="410" y="520"/>
                  <a:pt x="410" y="520"/>
                  <a:pt x="410" y="520"/>
                </a:cubicBezTo>
                <a:cubicBezTo>
                  <a:pt x="412" y="524"/>
                  <a:pt x="412" y="524"/>
                  <a:pt x="412" y="524"/>
                </a:cubicBezTo>
                <a:cubicBezTo>
                  <a:pt x="419" y="526"/>
                  <a:pt x="419" y="526"/>
                  <a:pt x="419" y="526"/>
                </a:cubicBezTo>
                <a:cubicBezTo>
                  <a:pt x="414" y="528"/>
                  <a:pt x="414" y="528"/>
                  <a:pt x="414" y="528"/>
                </a:cubicBezTo>
                <a:cubicBezTo>
                  <a:pt x="414" y="528"/>
                  <a:pt x="414" y="528"/>
                  <a:pt x="414" y="528"/>
                </a:cubicBezTo>
                <a:cubicBezTo>
                  <a:pt x="403" y="534"/>
                  <a:pt x="392" y="538"/>
                  <a:pt x="381" y="542"/>
                </a:cubicBezTo>
                <a:cubicBezTo>
                  <a:pt x="368" y="537"/>
                  <a:pt x="368" y="537"/>
                  <a:pt x="368" y="537"/>
                </a:cubicBezTo>
                <a:cubicBezTo>
                  <a:pt x="367" y="537"/>
                  <a:pt x="367" y="537"/>
                  <a:pt x="367" y="537"/>
                </a:cubicBezTo>
                <a:cubicBezTo>
                  <a:pt x="366" y="531"/>
                  <a:pt x="362" y="521"/>
                  <a:pt x="354" y="518"/>
                </a:cubicBezTo>
                <a:cubicBezTo>
                  <a:pt x="346" y="515"/>
                  <a:pt x="333" y="518"/>
                  <a:pt x="325" y="519"/>
                </a:cubicBezTo>
                <a:cubicBezTo>
                  <a:pt x="321" y="520"/>
                  <a:pt x="321" y="520"/>
                  <a:pt x="321" y="520"/>
                </a:cubicBezTo>
                <a:cubicBezTo>
                  <a:pt x="323" y="522"/>
                  <a:pt x="323" y="522"/>
                  <a:pt x="323" y="522"/>
                </a:cubicBezTo>
                <a:cubicBezTo>
                  <a:pt x="325" y="524"/>
                  <a:pt x="327" y="527"/>
                  <a:pt x="329" y="530"/>
                </a:cubicBezTo>
                <a:cubicBezTo>
                  <a:pt x="332" y="536"/>
                  <a:pt x="337" y="544"/>
                  <a:pt x="344" y="547"/>
                </a:cubicBezTo>
                <a:cubicBezTo>
                  <a:pt x="354" y="551"/>
                  <a:pt x="363" y="544"/>
                  <a:pt x="366" y="540"/>
                </a:cubicBezTo>
                <a:cubicBezTo>
                  <a:pt x="367" y="540"/>
                  <a:pt x="368" y="541"/>
                  <a:pt x="369" y="541"/>
                </a:cubicBezTo>
                <a:cubicBezTo>
                  <a:pt x="369" y="541"/>
                  <a:pt x="369" y="541"/>
                  <a:pt x="369" y="541"/>
                </a:cubicBezTo>
                <a:cubicBezTo>
                  <a:pt x="375" y="544"/>
                  <a:pt x="375" y="544"/>
                  <a:pt x="375" y="544"/>
                </a:cubicBezTo>
                <a:cubicBezTo>
                  <a:pt x="370" y="545"/>
                  <a:pt x="370" y="545"/>
                  <a:pt x="370" y="545"/>
                </a:cubicBezTo>
                <a:cubicBezTo>
                  <a:pt x="371" y="547"/>
                  <a:pt x="371" y="547"/>
                  <a:pt x="371" y="547"/>
                </a:cubicBezTo>
                <a:cubicBezTo>
                  <a:pt x="370" y="545"/>
                  <a:pt x="370" y="545"/>
                  <a:pt x="370" y="545"/>
                </a:cubicBezTo>
                <a:cubicBezTo>
                  <a:pt x="358" y="549"/>
                  <a:pt x="347" y="551"/>
                  <a:pt x="335" y="553"/>
                </a:cubicBezTo>
                <a:cubicBezTo>
                  <a:pt x="323" y="545"/>
                  <a:pt x="323" y="545"/>
                  <a:pt x="323" y="545"/>
                </a:cubicBezTo>
                <a:cubicBezTo>
                  <a:pt x="323" y="545"/>
                  <a:pt x="322" y="545"/>
                  <a:pt x="322" y="545"/>
                </a:cubicBezTo>
                <a:cubicBezTo>
                  <a:pt x="322" y="539"/>
                  <a:pt x="321" y="529"/>
                  <a:pt x="313" y="524"/>
                </a:cubicBezTo>
                <a:cubicBezTo>
                  <a:pt x="305" y="519"/>
                  <a:pt x="292" y="520"/>
                  <a:pt x="284" y="520"/>
                </a:cubicBezTo>
                <a:cubicBezTo>
                  <a:pt x="280" y="520"/>
                  <a:pt x="280" y="520"/>
                  <a:pt x="280" y="520"/>
                </a:cubicBezTo>
                <a:cubicBezTo>
                  <a:pt x="282" y="523"/>
                  <a:pt x="282" y="523"/>
                  <a:pt x="282" y="523"/>
                </a:cubicBezTo>
                <a:cubicBezTo>
                  <a:pt x="283" y="525"/>
                  <a:pt x="284" y="528"/>
                  <a:pt x="286" y="532"/>
                </a:cubicBezTo>
                <a:cubicBezTo>
                  <a:pt x="288" y="538"/>
                  <a:pt x="292" y="547"/>
                  <a:pt x="298" y="551"/>
                </a:cubicBezTo>
                <a:cubicBezTo>
                  <a:pt x="307" y="556"/>
                  <a:pt x="316" y="551"/>
                  <a:pt x="321" y="548"/>
                </a:cubicBezTo>
                <a:cubicBezTo>
                  <a:pt x="322" y="549"/>
                  <a:pt x="322" y="549"/>
                  <a:pt x="323" y="550"/>
                </a:cubicBezTo>
                <a:cubicBezTo>
                  <a:pt x="323" y="550"/>
                  <a:pt x="323" y="550"/>
                  <a:pt x="323" y="550"/>
                </a:cubicBezTo>
                <a:cubicBezTo>
                  <a:pt x="329" y="553"/>
                  <a:pt x="329" y="553"/>
                  <a:pt x="329" y="553"/>
                </a:cubicBezTo>
                <a:cubicBezTo>
                  <a:pt x="324" y="554"/>
                  <a:pt x="324" y="554"/>
                  <a:pt x="324" y="554"/>
                </a:cubicBezTo>
                <a:cubicBezTo>
                  <a:pt x="324" y="556"/>
                  <a:pt x="324" y="556"/>
                  <a:pt x="324" y="556"/>
                </a:cubicBezTo>
                <a:cubicBezTo>
                  <a:pt x="324" y="554"/>
                  <a:pt x="324" y="554"/>
                  <a:pt x="324" y="554"/>
                </a:cubicBezTo>
                <a:cubicBezTo>
                  <a:pt x="312" y="555"/>
                  <a:pt x="300" y="555"/>
                  <a:pt x="288" y="555"/>
                </a:cubicBezTo>
                <a:cubicBezTo>
                  <a:pt x="277" y="545"/>
                  <a:pt x="277" y="545"/>
                  <a:pt x="277" y="545"/>
                </a:cubicBezTo>
                <a:cubicBezTo>
                  <a:pt x="277" y="545"/>
                  <a:pt x="277" y="545"/>
                  <a:pt x="277" y="545"/>
                </a:cubicBezTo>
                <a:cubicBezTo>
                  <a:pt x="277" y="539"/>
                  <a:pt x="278" y="529"/>
                  <a:pt x="271" y="522"/>
                </a:cubicBezTo>
                <a:cubicBezTo>
                  <a:pt x="265" y="516"/>
                  <a:pt x="252" y="515"/>
                  <a:pt x="244" y="513"/>
                </a:cubicBezTo>
                <a:cubicBezTo>
                  <a:pt x="239" y="512"/>
                  <a:pt x="239" y="512"/>
                  <a:pt x="239" y="512"/>
                </a:cubicBezTo>
                <a:cubicBezTo>
                  <a:pt x="241" y="516"/>
                  <a:pt x="241" y="516"/>
                  <a:pt x="241" y="516"/>
                </a:cubicBezTo>
                <a:cubicBezTo>
                  <a:pt x="242" y="518"/>
                  <a:pt x="243" y="521"/>
                  <a:pt x="243" y="525"/>
                </a:cubicBezTo>
                <a:cubicBezTo>
                  <a:pt x="244" y="532"/>
                  <a:pt x="246" y="541"/>
                  <a:pt x="252" y="546"/>
                </a:cubicBezTo>
                <a:cubicBezTo>
                  <a:pt x="259" y="553"/>
                  <a:pt x="270" y="550"/>
                  <a:pt x="275" y="548"/>
                </a:cubicBezTo>
                <a:cubicBezTo>
                  <a:pt x="275" y="548"/>
                  <a:pt x="276" y="549"/>
                  <a:pt x="277" y="550"/>
                </a:cubicBezTo>
                <a:cubicBezTo>
                  <a:pt x="282" y="554"/>
                  <a:pt x="282" y="554"/>
                  <a:pt x="282" y="554"/>
                </a:cubicBezTo>
                <a:cubicBezTo>
                  <a:pt x="276" y="554"/>
                  <a:pt x="276" y="554"/>
                  <a:pt x="276" y="554"/>
                </a:cubicBezTo>
                <a:cubicBezTo>
                  <a:pt x="276" y="556"/>
                  <a:pt x="276" y="556"/>
                  <a:pt x="276" y="556"/>
                </a:cubicBezTo>
                <a:cubicBezTo>
                  <a:pt x="276" y="554"/>
                  <a:pt x="276" y="554"/>
                  <a:pt x="276" y="554"/>
                </a:cubicBezTo>
                <a:cubicBezTo>
                  <a:pt x="264" y="553"/>
                  <a:pt x="253" y="551"/>
                  <a:pt x="241" y="548"/>
                </a:cubicBezTo>
                <a:cubicBezTo>
                  <a:pt x="232" y="537"/>
                  <a:pt x="232" y="537"/>
                  <a:pt x="232" y="537"/>
                </a:cubicBezTo>
                <a:cubicBezTo>
                  <a:pt x="232" y="537"/>
                  <a:pt x="232" y="536"/>
                  <a:pt x="232" y="536"/>
                </a:cubicBezTo>
                <a:cubicBezTo>
                  <a:pt x="233" y="531"/>
                  <a:pt x="236" y="521"/>
                  <a:pt x="230" y="513"/>
                </a:cubicBezTo>
                <a:cubicBezTo>
                  <a:pt x="225" y="506"/>
                  <a:pt x="213" y="502"/>
                  <a:pt x="205" y="499"/>
                </a:cubicBezTo>
                <a:cubicBezTo>
                  <a:pt x="201" y="498"/>
                  <a:pt x="201" y="498"/>
                  <a:pt x="201" y="498"/>
                </a:cubicBezTo>
                <a:cubicBezTo>
                  <a:pt x="202" y="501"/>
                  <a:pt x="202" y="501"/>
                  <a:pt x="202" y="501"/>
                </a:cubicBezTo>
                <a:cubicBezTo>
                  <a:pt x="203" y="503"/>
                  <a:pt x="203" y="507"/>
                  <a:pt x="203" y="511"/>
                </a:cubicBezTo>
                <a:cubicBezTo>
                  <a:pt x="203" y="518"/>
                  <a:pt x="203" y="527"/>
                  <a:pt x="207" y="533"/>
                </a:cubicBezTo>
                <a:cubicBezTo>
                  <a:pt x="213" y="542"/>
                  <a:pt x="224" y="540"/>
                  <a:pt x="229" y="539"/>
                </a:cubicBezTo>
                <a:cubicBezTo>
                  <a:pt x="230" y="540"/>
                  <a:pt x="230" y="540"/>
                  <a:pt x="231" y="541"/>
                </a:cubicBezTo>
                <a:cubicBezTo>
                  <a:pt x="235" y="547"/>
                  <a:pt x="235" y="547"/>
                  <a:pt x="235" y="547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0"/>
                  <a:pt x="233" y="550"/>
                  <a:pt x="233" y="550"/>
                </a:cubicBezTo>
                <a:cubicBezTo>
                  <a:pt x="228" y="552"/>
                  <a:pt x="228" y="552"/>
                  <a:pt x="228" y="552"/>
                </a:cubicBezTo>
                <a:cubicBezTo>
                  <a:pt x="227" y="552"/>
                  <a:pt x="225" y="552"/>
                  <a:pt x="224" y="553"/>
                </a:cubicBezTo>
                <a:cubicBezTo>
                  <a:pt x="219" y="549"/>
                  <a:pt x="211" y="543"/>
                  <a:pt x="201" y="546"/>
                </a:cubicBezTo>
                <a:cubicBezTo>
                  <a:pt x="192" y="548"/>
                  <a:pt x="181" y="559"/>
                  <a:pt x="174" y="566"/>
                </a:cubicBezTo>
                <a:cubicBezTo>
                  <a:pt x="170" y="570"/>
                  <a:pt x="170" y="570"/>
                  <a:pt x="170" y="570"/>
                </a:cubicBezTo>
                <a:cubicBezTo>
                  <a:pt x="175" y="570"/>
                  <a:pt x="175" y="570"/>
                  <a:pt x="175" y="570"/>
                </a:cubicBezTo>
                <a:cubicBezTo>
                  <a:pt x="178" y="570"/>
                  <a:pt x="182" y="572"/>
                  <a:pt x="186" y="573"/>
                </a:cubicBezTo>
                <a:cubicBezTo>
                  <a:pt x="194" y="576"/>
                  <a:pt x="204" y="578"/>
                  <a:pt x="212" y="576"/>
                </a:cubicBezTo>
                <a:cubicBezTo>
                  <a:pt x="223" y="573"/>
                  <a:pt x="224" y="562"/>
                  <a:pt x="225" y="556"/>
                </a:cubicBezTo>
                <a:cubicBezTo>
                  <a:pt x="226" y="556"/>
                  <a:pt x="226" y="556"/>
                  <a:pt x="227" y="556"/>
                </a:cubicBezTo>
                <a:cubicBezTo>
                  <a:pt x="240" y="552"/>
                  <a:pt x="240" y="552"/>
                  <a:pt x="240" y="552"/>
                </a:cubicBezTo>
                <a:cubicBezTo>
                  <a:pt x="252" y="555"/>
                  <a:pt x="264" y="557"/>
                  <a:pt x="276" y="558"/>
                </a:cubicBezTo>
                <a:cubicBezTo>
                  <a:pt x="276" y="558"/>
                  <a:pt x="276" y="558"/>
                  <a:pt x="276" y="558"/>
                </a:cubicBezTo>
                <a:cubicBezTo>
                  <a:pt x="280" y="558"/>
                  <a:pt x="280" y="558"/>
                  <a:pt x="280" y="558"/>
                </a:cubicBezTo>
                <a:cubicBezTo>
                  <a:pt x="276" y="561"/>
                  <a:pt x="276" y="561"/>
                  <a:pt x="276" y="561"/>
                </a:cubicBezTo>
                <a:cubicBezTo>
                  <a:pt x="274" y="561"/>
                  <a:pt x="273" y="562"/>
                  <a:pt x="272" y="562"/>
                </a:cubicBezTo>
                <a:cubicBezTo>
                  <a:pt x="267" y="560"/>
                  <a:pt x="258" y="555"/>
                  <a:pt x="248" y="559"/>
                </a:cubicBezTo>
                <a:cubicBezTo>
                  <a:pt x="239" y="564"/>
                  <a:pt x="231" y="577"/>
                  <a:pt x="225" y="585"/>
                </a:cubicBezTo>
                <a:cubicBezTo>
                  <a:pt x="222" y="589"/>
                  <a:pt x="222" y="589"/>
                  <a:pt x="222" y="589"/>
                </a:cubicBezTo>
                <a:cubicBezTo>
                  <a:pt x="227" y="588"/>
                  <a:pt x="227" y="588"/>
                  <a:pt x="227" y="588"/>
                </a:cubicBezTo>
                <a:cubicBezTo>
                  <a:pt x="230" y="588"/>
                  <a:pt x="234" y="589"/>
                  <a:pt x="238" y="589"/>
                </a:cubicBezTo>
                <a:cubicBezTo>
                  <a:pt x="246" y="590"/>
                  <a:pt x="257" y="591"/>
                  <a:pt x="264" y="587"/>
                </a:cubicBezTo>
                <a:cubicBezTo>
                  <a:pt x="274" y="582"/>
                  <a:pt x="274" y="571"/>
                  <a:pt x="274" y="566"/>
                </a:cubicBezTo>
                <a:cubicBezTo>
                  <a:pt x="274" y="565"/>
                  <a:pt x="275" y="565"/>
                  <a:pt x="275" y="565"/>
                </a:cubicBezTo>
                <a:cubicBezTo>
                  <a:pt x="287" y="559"/>
                  <a:pt x="287" y="559"/>
                  <a:pt x="287" y="559"/>
                </a:cubicBezTo>
                <a:cubicBezTo>
                  <a:pt x="299" y="559"/>
                  <a:pt x="312" y="559"/>
                  <a:pt x="324" y="558"/>
                </a:cubicBezTo>
                <a:cubicBezTo>
                  <a:pt x="324" y="558"/>
                  <a:pt x="324" y="558"/>
                  <a:pt x="324" y="558"/>
                </a:cubicBezTo>
                <a:cubicBezTo>
                  <a:pt x="328" y="558"/>
                  <a:pt x="328" y="558"/>
                  <a:pt x="328" y="558"/>
                </a:cubicBezTo>
                <a:cubicBezTo>
                  <a:pt x="324" y="561"/>
                  <a:pt x="324" y="561"/>
                  <a:pt x="324" y="561"/>
                </a:cubicBezTo>
                <a:cubicBezTo>
                  <a:pt x="323" y="561"/>
                  <a:pt x="322" y="562"/>
                  <a:pt x="321" y="563"/>
                </a:cubicBezTo>
                <a:cubicBezTo>
                  <a:pt x="315" y="562"/>
                  <a:pt x="305" y="558"/>
                  <a:pt x="297" y="564"/>
                </a:cubicBezTo>
                <a:cubicBezTo>
                  <a:pt x="289" y="570"/>
                  <a:pt x="283" y="585"/>
                  <a:pt x="279" y="593"/>
                </a:cubicBezTo>
                <a:cubicBezTo>
                  <a:pt x="277" y="598"/>
                  <a:pt x="277" y="598"/>
                  <a:pt x="277" y="598"/>
                </a:cubicBezTo>
                <a:cubicBezTo>
                  <a:pt x="281" y="597"/>
                  <a:pt x="281" y="597"/>
                  <a:pt x="281" y="597"/>
                </a:cubicBezTo>
                <a:cubicBezTo>
                  <a:pt x="284" y="596"/>
                  <a:pt x="288" y="596"/>
                  <a:pt x="293" y="596"/>
                </a:cubicBezTo>
                <a:cubicBezTo>
                  <a:pt x="301" y="595"/>
                  <a:pt x="311" y="594"/>
                  <a:pt x="318" y="589"/>
                </a:cubicBezTo>
                <a:cubicBezTo>
                  <a:pt x="327" y="582"/>
                  <a:pt x="324" y="571"/>
                  <a:pt x="323" y="566"/>
                </a:cubicBezTo>
                <a:cubicBezTo>
                  <a:pt x="324" y="565"/>
                  <a:pt x="324" y="565"/>
                  <a:pt x="325" y="565"/>
                </a:cubicBezTo>
                <a:cubicBezTo>
                  <a:pt x="335" y="557"/>
                  <a:pt x="335" y="557"/>
                  <a:pt x="335" y="557"/>
                </a:cubicBezTo>
                <a:cubicBezTo>
                  <a:pt x="347" y="555"/>
                  <a:pt x="359" y="553"/>
                  <a:pt x="371" y="549"/>
                </a:cubicBezTo>
                <a:cubicBezTo>
                  <a:pt x="371" y="549"/>
                  <a:pt x="371" y="549"/>
                  <a:pt x="371" y="549"/>
                </a:cubicBezTo>
                <a:cubicBezTo>
                  <a:pt x="375" y="548"/>
                  <a:pt x="375" y="548"/>
                  <a:pt x="375" y="548"/>
                </a:cubicBezTo>
                <a:cubicBezTo>
                  <a:pt x="372" y="552"/>
                  <a:pt x="372" y="552"/>
                  <a:pt x="372" y="552"/>
                </a:cubicBezTo>
                <a:cubicBezTo>
                  <a:pt x="371" y="553"/>
                  <a:pt x="370" y="554"/>
                  <a:pt x="369" y="555"/>
                </a:cubicBezTo>
                <a:cubicBezTo>
                  <a:pt x="363" y="554"/>
                  <a:pt x="353" y="553"/>
                  <a:pt x="346" y="561"/>
                </a:cubicBezTo>
                <a:cubicBezTo>
                  <a:pt x="339" y="568"/>
                  <a:pt x="336" y="583"/>
                  <a:pt x="334" y="592"/>
                </a:cubicBezTo>
                <a:cubicBezTo>
                  <a:pt x="332" y="597"/>
                  <a:pt x="332" y="597"/>
                  <a:pt x="332" y="597"/>
                </a:cubicBezTo>
                <a:cubicBezTo>
                  <a:pt x="336" y="595"/>
                  <a:pt x="336" y="595"/>
                  <a:pt x="336" y="595"/>
                </a:cubicBezTo>
                <a:cubicBezTo>
                  <a:pt x="339" y="594"/>
                  <a:pt x="343" y="593"/>
                  <a:pt x="347" y="592"/>
                </a:cubicBezTo>
                <a:cubicBezTo>
                  <a:pt x="355" y="590"/>
                  <a:pt x="365" y="587"/>
                  <a:pt x="371" y="581"/>
                </a:cubicBezTo>
                <a:cubicBezTo>
                  <a:pt x="378" y="572"/>
                  <a:pt x="374" y="562"/>
                  <a:pt x="372" y="557"/>
                </a:cubicBezTo>
                <a:cubicBezTo>
                  <a:pt x="372" y="557"/>
                  <a:pt x="373" y="556"/>
                  <a:pt x="373" y="556"/>
                </a:cubicBezTo>
                <a:cubicBezTo>
                  <a:pt x="382" y="546"/>
                  <a:pt x="382" y="546"/>
                  <a:pt x="382" y="546"/>
                </a:cubicBezTo>
                <a:cubicBezTo>
                  <a:pt x="394" y="542"/>
                  <a:pt x="405" y="537"/>
                  <a:pt x="416" y="532"/>
                </a:cubicBezTo>
                <a:cubicBezTo>
                  <a:pt x="416" y="532"/>
                  <a:pt x="416" y="532"/>
                  <a:pt x="416" y="532"/>
                </a:cubicBezTo>
                <a:cubicBezTo>
                  <a:pt x="419" y="530"/>
                  <a:pt x="419" y="530"/>
                  <a:pt x="419" y="530"/>
                </a:cubicBezTo>
                <a:cubicBezTo>
                  <a:pt x="417" y="534"/>
                  <a:pt x="417" y="534"/>
                  <a:pt x="417" y="534"/>
                </a:cubicBezTo>
                <a:cubicBezTo>
                  <a:pt x="416" y="535"/>
                  <a:pt x="416" y="537"/>
                  <a:pt x="415" y="538"/>
                </a:cubicBezTo>
                <a:cubicBezTo>
                  <a:pt x="409" y="538"/>
                  <a:pt x="399" y="539"/>
                  <a:pt x="393" y="548"/>
                </a:cubicBezTo>
                <a:cubicBezTo>
                  <a:pt x="388" y="556"/>
                  <a:pt x="387" y="572"/>
                  <a:pt x="387" y="581"/>
                </a:cubicBezTo>
                <a:cubicBezTo>
                  <a:pt x="387" y="586"/>
                  <a:pt x="387" y="586"/>
                  <a:pt x="387" y="586"/>
                </a:cubicBezTo>
                <a:cubicBezTo>
                  <a:pt x="390" y="583"/>
                  <a:pt x="390" y="583"/>
                  <a:pt x="390" y="583"/>
                </a:cubicBezTo>
                <a:cubicBezTo>
                  <a:pt x="392" y="582"/>
                  <a:pt x="396" y="580"/>
                  <a:pt x="400" y="578"/>
                </a:cubicBezTo>
                <a:cubicBezTo>
                  <a:pt x="408" y="575"/>
                  <a:pt x="417" y="570"/>
                  <a:pt x="421" y="563"/>
                </a:cubicBezTo>
                <a:cubicBezTo>
                  <a:pt x="427" y="553"/>
                  <a:pt x="421" y="544"/>
                  <a:pt x="418" y="539"/>
                </a:cubicBezTo>
                <a:cubicBezTo>
                  <a:pt x="418" y="539"/>
                  <a:pt x="419" y="538"/>
                  <a:pt x="419" y="538"/>
                </a:cubicBezTo>
                <a:cubicBezTo>
                  <a:pt x="426" y="527"/>
                  <a:pt x="426" y="527"/>
                  <a:pt x="426" y="527"/>
                </a:cubicBezTo>
                <a:cubicBezTo>
                  <a:pt x="437" y="521"/>
                  <a:pt x="447" y="514"/>
                  <a:pt x="457" y="507"/>
                </a:cubicBezTo>
                <a:cubicBezTo>
                  <a:pt x="457" y="507"/>
                  <a:pt x="457" y="507"/>
                  <a:pt x="457" y="507"/>
                </a:cubicBezTo>
                <a:cubicBezTo>
                  <a:pt x="460" y="504"/>
                  <a:pt x="460" y="504"/>
                  <a:pt x="460" y="504"/>
                </a:cubicBezTo>
                <a:cubicBezTo>
                  <a:pt x="458" y="509"/>
                  <a:pt x="458" y="509"/>
                  <a:pt x="458" y="509"/>
                </a:cubicBezTo>
                <a:cubicBezTo>
                  <a:pt x="458" y="510"/>
                  <a:pt x="457" y="511"/>
                  <a:pt x="457" y="513"/>
                </a:cubicBezTo>
                <a:cubicBezTo>
                  <a:pt x="451" y="514"/>
                  <a:pt x="441" y="517"/>
                  <a:pt x="437" y="526"/>
                </a:cubicBezTo>
                <a:cubicBezTo>
                  <a:pt x="433" y="535"/>
                  <a:pt x="436" y="551"/>
                  <a:pt x="437" y="560"/>
                </a:cubicBezTo>
                <a:cubicBezTo>
                  <a:pt x="438" y="566"/>
                  <a:pt x="438" y="566"/>
                  <a:pt x="438" y="566"/>
                </a:cubicBezTo>
                <a:cubicBezTo>
                  <a:pt x="441" y="562"/>
                  <a:pt x="441" y="562"/>
                  <a:pt x="441" y="562"/>
                </a:cubicBezTo>
                <a:cubicBezTo>
                  <a:pt x="443" y="560"/>
                  <a:pt x="446" y="558"/>
                  <a:pt x="450" y="555"/>
                </a:cubicBezTo>
                <a:cubicBezTo>
                  <a:pt x="457" y="550"/>
                  <a:pt x="465" y="544"/>
                  <a:pt x="468" y="536"/>
                </a:cubicBezTo>
                <a:cubicBezTo>
                  <a:pt x="472" y="525"/>
                  <a:pt x="464" y="517"/>
                  <a:pt x="460" y="513"/>
                </a:cubicBezTo>
                <a:cubicBezTo>
                  <a:pt x="460" y="513"/>
                  <a:pt x="461" y="513"/>
                  <a:pt x="461" y="512"/>
                </a:cubicBezTo>
                <a:cubicBezTo>
                  <a:pt x="466" y="500"/>
                  <a:pt x="466" y="500"/>
                  <a:pt x="466" y="500"/>
                </a:cubicBezTo>
                <a:cubicBezTo>
                  <a:pt x="475" y="492"/>
                  <a:pt x="484" y="483"/>
                  <a:pt x="492" y="474"/>
                </a:cubicBezTo>
                <a:cubicBezTo>
                  <a:pt x="491" y="473"/>
                  <a:pt x="491" y="473"/>
                  <a:pt x="491" y="473"/>
                </a:cubicBezTo>
                <a:cubicBezTo>
                  <a:pt x="492" y="474"/>
                  <a:pt x="492" y="474"/>
                  <a:pt x="492" y="474"/>
                </a:cubicBezTo>
                <a:cubicBezTo>
                  <a:pt x="495" y="471"/>
                  <a:pt x="495" y="471"/>
                  <a:pt x="495" y="471"/>
                </a:cubicBezTo>
                <a:cubicBezTo>
                  <a:pt x="494" y="476"/>
                  <a:pt x="494" y="476"/>
                  <a:pt x="494" y="476"/>
                </a:cubicBezTo>
                <a:cubicBezTo>
                  <a:pt x="494" y="477"/>
                  <a:pt x="493" y="479"/>
                  <a:pt x="493" y="480"/>
                </a:cubicBezTo>
                <a:cubicBezTo>
                  <a:pt x="488" y="483"/>
                  <a:pt x="479" y="487"/>
                  <a:pt x="477" y="497"/>
                </a:cubicBezTo>
                <a:cubicBezTo>
                  <a:pt x="475" y="507"/>
                  <a:pt x="480" y="522"/>
                  <a:pt x="483" y="531"/>
                </a:cubicBezTo>
                <a:cubicBezTo>
                  <a:pt x="485" y="536"/>
                  <a:pt x="485" y="536"/>
                  <a:pt x="485" y="536"/>
                </a:cubicBezTo>
                <a:cubicBezTo>
                  <a:pt x="487" y="532"/>
                  <a:pt x="487" y="532"/>
                  <a:pt x="487" y="532"/>
                </a:cubicBezTo>
                <a:cubicBezTo>
                  <a:pt x="488" y="529"/>
                  <a:pt x="491" y="526"/>
                  <a:pt x="494" y="523"/>
                </a:cubicBezTo>
                <a:cubicBezTo>
                  <a:pt x="500" y="517"/>
                  <a:pt x="507" y="510"/>
                  <a:pt x="508" y="501"/>
                </a:cubicBezTo>
                <a:cubicBezTo>
                  <a:pt x="510" y="490"/>
                  <a:pt x="501" y="484"/>
                  <a:pt x="497" y="480"/>
                </a:cubicBezTo>
                <a:cubicBezTo>
                  <a:pt x="497" y="480"/>
                  <a:pt x="497" y="479"/>
                  <a:pt x="497" y="479"/>
                </a:cubicBezTo>
                <a:cubicBezTo>
                  <a:pt x="500" y="466"/>
                  <a:pt x="500" y="466"/>
                  <a:pt x="500" y="466"/>
                </a:cubicBezTo>
                <a:cubicBezTo>
                  <a:pt x="507" y="456"/>
                  <a:pt x="515" y="446"/>
                  <a:pt x="521" y="436"/>
                </a:cubicBezTo>
                <a:cubicBezTo>
                  <a:pt x="519" y="435"/>
                  <a:pt x="519" y="435"/>
                  <a:pt x="519" y="435"/>
                </a:cubicBezTo>
                <a:cubicBezTo>
                  <a:pt x="521" y="436"/>
                  <a:pt x="521" y="436"/>
                  <a:pt x="521" y="436"/>
                </a:cubicBezTo>
                <a:cubicBezTo>
                  <a:pt x="523" y="433"/>
                  <a:pt x="523" y="433"/>
                  <a:pt x="523" y="433"/>
                </a:cubicBezTo>
                <a:cubicBezTo>
                  <a:pt x="523" y="437"/>
                  <a:pt x="523" y="437"/>
                  <a:pt x="523" y="437"/>
                </a:cubicBezTo>
                <a:cubicBezTo>
                  <a:pt x="523" y="439"/>
                  <a:pt x="523" y="440"/>
                  <a:pt x="523" y="442"/>
                </a:cubicBezTo>
                <a:cubicBezTo>
                  <a:pt x="519" y="445"/>
                  <a:pt x="510" y="451"/>
                  <a:pt x="510" y="461"/>
                </a:cubicBezTo>
                <a:cubicBezTo>
                  <a:pt x="510" y="471"/>
                  <a:pt x="518" y="485"/>
                  <a:pt x="522" y="493"/>
                </a:cubicBezTo>
                <a:cubicBezTo>
                  <a:pt x="525" y="498"/>
                  <a:pt x="525" y="498"/>
                  <a:pt x="525" y="498"/>
                </a:cubicBezTo>
                <a:cubicBezTo>
                  <a:pt x="526" y="493"/>
                  <a:pt x="526" y="493"/>
                  <a:pt x="526" y="493"/>
                </a:cubicBezTo>
                <a:cubicBezTo>
                  <a:pt x="527" y="491"/>
                  <a:pt x="530" y="487"/>
                  <a:pt x="532" y="484"/>
                </a:cubicBezTo>
                <a:cubicBezTo>
                  <a:pt x="537" y="477"/>
                  <a:pt x="542" y="468"/>
                  <a:pt x="542" y="460"/>
                </a:cubicBezTo>
                <a:cubicBezTo>
                  <a:pt x="542" y="448"/>
                  <a:pt x="532" y="443"/>
                  <a:pt x="527" y="441"/>
                </a:cubicBezTo>
                <a:cubicBezTo>
                  <a:pt x="527" y="441"/>
                  <a:pt x="527" y="440"/>
                  <a:pt x="527" y="440"/>
                </a:cubicBezTo>
                <a:cubicBezTo>
                  <a:pt x="527" y="426"/>
                  <a:pt x="527" y="426"/>
                  <a:pt x="527" y="426"/>
                </a:cubicBezTo>
                <a:cubicBezTo>
                  <a:pt x="533" y="416"/>
                  <a:pt x="538" y="404"/>
                  <a:pt x="543" y="393"/>
                </a:cubicBezTo>
                <a:cubicBezTo>
                  <a:pt x="541" y="392"/>
                  <a:pt x="541" y="392"/>
                  <a:pt x="541" y="392"/>
                </a:cubicBezTo>
                <a:cubicBezTo>
                  <a:pt x="543" y="393"/>
                  <a:pt x="543" y="393"/>
                  <a:pt x="543" y="393"/>
                </a:cubicBezTo>
                <a:cubicBezTo>
                  <a:pt x="544" y="389"/>
                  <a:pt x="544" y="389"/>
                  <a:pt x="544" y="389"/>
                </a:cubicBezTo>
                <a:cubicBezTo>
                  <a:pt x="545" y="394"/>
                  <a:pt x="545" y="394"/>
                  <a:pt x="545" y="394"/>
                </a:cubicBezTo>
                <a:cubicBezTo>
                  <a:pt x="545" y="395"/>
                  <a:pt x="545" y="397"/>
                  <a:pt x="546" y="398"/>
                </a:cubicBezTo>
                <a:cubicBezTo>
                  <a:pt x="542" y="402"/>
                  <a:pt x="535" y="410"/>
                  <a:pt x="536" y="420"/>
                </a:cubicBezTo>
                <a:cubicBezTo>
                  <a:pt x="538" y="430"/>
                  <a:pt x="548" y="442"/>
                  <a:pt x="554" y="449"/>
                </a:cubicBezTo>
                <a:cubicBezTo>
                  <a:pt x="558" y="453"/>
                  <a:pt x="558" y="453"/>
                  <a:pt x="558" y="453"/>
                </a:cubicBezTo>
                <a:cubicBezTo>
                  <a:pt x="558" y="448"/>
                  <a:pt x="558" y="448"/>
                  <a:pt x="558" y="448"/>
                </a:cubicBezTo>
                <a:cubicBezTo>
                  <a:pt x="559" y="446"/>
                  <a:pt x="560" y="442"/>
                  <a:pt x="562" y="438"/>
                </a:cubicBezTo>
                <a:cubicBezTo>
                  <a:pt x="565" y="430"/>
                  <a:pt x="569" y="421"/>
                  <a:pt x="567" y="412"/>
                </a:cubicBezTo>
                <a:cubicBezTo>
                  <a:pt x="565" y="401"/>
                  <a:pt x="554" y="398"/>
                  <a:pt x="549" y="397"/>
                </a:cubicBezTo>
                <a:cubicBezTo>
                  <a:pt x="549" y="396"/>
                  <a:pt x="549" y="396"/>
                  <a:pt x="549" y="396"/>
                </a:cubicBezTo>
                <a:cubicBezTo>
                  <a:pt x="546" y="382"/>
                  <a:pt x="546" y="382"/>
                  <a:pt x="546" y="382"/>
                </a:cubicBezTo>
                <a:cubicBezTo>
                  <a:pt x="550" y="371"/>
                  <a:pt x="553" y="359"/>
                  <a:pt x="556" y="347"/>
                </a:cubicBezTo>
                <a:cubicBezTo>
                  <a:pt x="553" y="346"/>
                  <a:pt x="553" y="346"/>
                  <a:pt x="553" y="346"/>
                </a:cubicBezTo>
                <a:cubicBezTo>
                  <a:pt x="556" y="347"/>
                  <a:pt x="556" y="347"/>
                  <a:pt x="556" y="347"/>
                </a:cubicBezTo>
                <a:cubicBezTo>
                  <a:pt x="556" y="343"/>
                  <a:pt x="556" y="343"/>
                  <a:pt x="556" y="343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59" y="349"/>
                  <a:pt x="559" y="350"/>
                  <a:pt x="560" y="351"/>
                </a:cubicBezTo>
                <a:cubicBezTo>
                  <a:pt x="557" y="356"/>
                  <a:pt x="551" y="365"/>
                  <a:pt x="554" y="375"/>
                </a:cubicBezTo>
                <a:cubicBezTo>
                  <a:pt x="558" y="384"/>
                  <a:pt x="570" y="394"/>
                  <a:pt x="577" y="400"/>
                </a:cubicBezTo>
                <a:cubicBezTo>
                  <a:pt x="581" y="403"/>
                  <a:pt x="581" y="403"/>
                  <a:pt x="581" y="403"/>
                </a:cubicBezTo>
                <a:cubicBezTo>
                  <a:pt x="581" y="398"/>
                  <a:pt x="581" y="398"/>
                  <a:pt x="581" y="398"/>
                </a:cubicBezTo>
                <a:cubicBezTo>
                  <a:pt x="581" y="396"/>
                  <a:pt x="582" y="392"/>
                  <a:pt x="583" y="387"/>
                </a:cubicBezTo>
                <a:cubicBezTo>
                  <a:pt x="585" y="379"/>
                  <a:pt x="587" y="369"/>
                  <a:pt x="584" y="361"/>
                </a:cubicBezTo>
                <a:cubicBezTo>
                  <a:pt x="579" y="351"/>
                  <a:pt x="568" y="350"/>
                  <a:pt x="563" y="349"/>
                </a:cubicBezTo>
                <a:cubicBezTo>
                  <a:pt x="563" y="349"/>
                  <a:pt x="563" y="349"/>
                  <a:pt x="562" y="348"/>
                </a:cubicBezTo>
                <a:cubicBezTo>
                  <a:pt x="557" y="336"/>
                  <a:pt x="557" y="336"/>
                  <a:pt x="557" y="336"/>
                </a:cubicBezTo>
                <a:cubicBezTo>
                  <a:pt x="559" y="324"/>
                  <a:pt x="560" y="311"/>
                  <a:pt x="560" y="299"/>
                </a:cubicBezTo>
                <a:cubicBezTo>
                  <a:pt x="560" y="299"/>
                  <a:pt x="560" y="299"/>
                  <a:pt x="560" y="299"/>
                </a:cubicBezTo>
                <a:cubicBezTo>
                  <a:pt x="560" y="295"/>
                  <a:pt x="560" y="295"/>
                  <a:pt x="560" y="295"/>
                </a:cubicBezTo>
                <a:cubicBezTo>
                  <a:pt x="563" y="299"/>
                  <a:pt x="563" y="299"/>
                  <a:pt x="563" y="299"/>
                </a:cubicBezTo>
                <a:cubicBezTo>
                  <a:pt x="563" y="300"/>
                  <a:pt x="564" y="301"/>
                  <a:pt x="565" y="303"/>
                </a:cubicBezTo>
                <a:cubicBezTo>
                  <a:pt x="563" y="308"/>
                  <a:pt x="559" y="318"/>
                  <a:pt x="564" y="327"/>
                </a:cubicBezTo>
                <a:cubicBezTo>
                  <a:pt x="569" y="335"/>
                  <a:pt x="583" y="342"/>
                  <a:pt x="591" y="347"/>
                </a:cubicBezTo>
                <a:cubicBezTo>
                  <a:pt x="596" y="349"/>
                  <a:pt x="596" y="349"/>
                  <a:pt x="596" y="349"/>
                </a:cubicBezTo>
                <a:cubicBezTo>
                  <a:pt x="595" y="345"/>
                  <a:pt x="595" y="345"/>
                  <a:pt x="595" y="345"/>
                </a:cubicBezTo>
                <a:cubicBezTo>
                  <a:pt x="594" y="342"/>
                  <a:pt x="594" y="338"/>
                  <a:pt x="595" y="334"/>
                </a:cubicBezTo>
                <a:close/>
                <a:moveTo>
                  <a:pt x="528" y="309"/>
                </a:moveTo>
                <a:cubicBezTo>
                  <a:pt x="532" y="304"/>
                  <a:pt x="539" y="303"/>
                  <a:pt x="544" y="303"/>
                </a:cubicBezTo>
                <a:cubicBezTo>
                  <a:pt x="536" y="313"/>
                  <a:pt x="529" y="322"/>
                  <a:pt x="525" y="328"/>
                </a:cubicBezTo>
                <a:cubicBezTo>
                  <a:pt x="525" y="321"/>
                  <a:pt x="524" y="314"/>
                  <a:pt x="528" y="309"/>
                </a:cubicBezTo>
                <a:close/>
                <a:moveTo>
                  <a:pt x="548" y="322"/>
                </a:moveTo>
                <a:cubicBezTo>
                  <a:pt x="543" y="327"/>
                  <a:pt x="538" y="327"/>
                  <a:pt x="531" y="329"/>
                </a:cubicBezTo>
                <a:cubicBezTo>
                  <a:pt x="530" y="329"/>
                  <a:pt x="528" y="330"/>
                  <a:pt x="527" y="330"/>
                </a:cubicBezTo>
                <a:cubicBezTo>
                  <a:pt x="529" y="329"/>
                  <a:pt x="530" y="326"/>
                  <a:pt x="533" y="324"/>
                </a:cubicBezTo>
                <a:cubicBezTo>
                  <a:pt x="537" y="319"/>
                  <a:pt x="542" y="312"/>
                  <a:pt x="547" y="305"/>
                </a:cubicBezTo>
                <a:cubicBezTo>
                  <a:pt x="550" y="309"/>
                  <a:pt x="552" y="316"/>
                  <a:pt x="548" y="322"/>
                </a:cubicBezTo>
                <a:close/>
                <a:moveTo>
                  <a:pt x="522" y="351"/>
                </a:moveTo>
                <a:cubicBezTo>
                  <a:pt x="527" y="347"/>
                  <a:pt x="534" y="347"/>
                  <a:pt x="539" y="348"/>
                </a:cubicBezTo>
                <a:cubicBezTo>
                  <a:pt x="530" y="356"/>
                  <a:pt x="521" y="364"/>
                  <a:pt x="516" y="368"/>
                </a:cubicBezTo>
                <a:cubicBezTo>
                  <a:pt x="517" y="362"/>
                  <a:pt x="518" y="355"/>
                  <a:pt x="522" y="351"/>
                </a:cubicBezTo>
                <a:close/>
                <a:moveTo>
                  <a:pt x="539" y="367"/>
                </a:moveTo>
                <a:cubicBezTo>
                  <a:pt x="534" y="371"/>
                  <a:pt x="529" y="370"/>
                  <a:pt x="522" y="371"/>
                </a:cubicBezTo>
                <a:cubicBezTo>
                  <a:pt x="520" y="371"/>
                  <a:pt x="519" y="371"/>
                  <a:pt x="518" y="372"/>
                </a:cubicBezTo>
                <a:cubicBezTo>
                  <a:pt x="519" y="370"/>
                  <a:pt x="522" y="368"/>
                  <a:pt x="524" y="366"/>
                </a:cubicBezTo>
                <a:cubicBezTo>
                  <a:pt x="529" y="362"/>
                  <a:pt x="536" y="356"/>
                  <a:pt x="542" y="350"/>
                </a:cubicBezTo>
                <a:cubicBezTo>
                  <a:pt x="544" y="355"/>
                  <a:pt x="545" y="362"/>
                  <a:pt x="539" y="367"/>
                </a:cubicBezTo>
                <a:close/>
                <a:moveTo>
                  <a:pt x="509" y="391"/>
                </a:moveTo>
                <a:cubicBezTo>
                  <a:pt x="515" y="387"/>
                  <a:pt x="521" y="389"/>
                  <a:pt x="526" y="391"/>
                </a:cubicBezTo>
                <a:cubicBezTo>
                  <a:pt x="515" y="398"/>
                  <a:pt x="505" y="403"/>
                  <a:pt x="499" y="407"/>
                </a:cubicBezTo>
                <a:cubicBezTo>
                  <a:pt x="502" y="401"/>
                  <a:pt x="504" y="394"/>
                  <a:pt x="509" y="391"/>
                </a:cubicBezTo>
                <a:close/>
                <a:moveTo>
                  <a:pt x="523" y="410"/>
                </a:moveTo>
                <a:cubicBezTo>
                  <a:pt x="517" y="413"/>
                  <a:pt x="512" y="411"/>
                  <a:pt x="505" y="411"/>
                </a:cubicBezTo>
                <a:cubicBezTo>
                  <a:pt x="503" y="410"/>
                  <a:pt x="502" y="410"/>
                  <a:pt x="501" y="410"/>
                </a:cubicBezTo>
                <a:cubicBezTo>
                  <a:pt x="503" y="409"/>
                  <a:pt x="505" y="408"/>
                  <a:pt x="508" y="406"/>
                </a:cubicBezTo>
                <a:cubicBezTo>
                  <a:pt x="514" y="403"/>
                  <a:pt x="521" y="398"/>
                  <a:pt x="529" y="394"/>
                </a:cubicBezTo>
                <a:cubicBezTo>
                  <a:pt x="529" y="399"/>
                  <a:pt x="529" y="406"/>
                  <a:pt x="523" y="410"/>
                </a:cubicBezTo>
                <a:close/>
                <a:moveTo>
                  <a:pt x="489" y="428"/>
                </a:moveTo>
                <a:cubicBezTo>
                  <a:pt x="495" y="425"/>
                  <a:pt x="501" y="428"/>
                  <a:pt x="505" y="431"/>
                </a:cubicBezTo>
                <a:cubicBezTo>
                  <a:pt x="494" y="436"/>
                  <a:pt x="483" y="439"/>
                  <a:pt x="476" y="442"/>
                </a:cubicBezTo>
                <a:cubicBezTo>
                  <a:pt x="480" y="436"/>
                  <a:pt x="483" y="430"/>
                  <a:pt x="489" y="428"/>
                </a:cubicBezTo>
                <a:close/>
                <a:moveTo>
                  <a:pt x="498" y="449"/>
                </a:moveTo>
                <a:cubicBezTo>
                  <a:pt x="492" y="451"/>
                  <a:pt x="488" y="448"/>
                  <a:pt x="481" y="446"/>
                </a:cubicBezTo>
                <a:cubicBezTo>
                  <a:pt x="479" y="446"/>
                  <a:pt x="478" y="446"/>
                  <a:pt x="477" y="445"/>
                </a:cubicBezTo>
                <a:cubicBezTo>
                  <a:pt x="479" y="444"/>
                  <a:pt x="482" y="444"/>
                  <a:pt x="485" y="442"/>
                </a:cubicBezTo>
                <a:cubicBezTo>
                  <a:pt x="491" y="440"/>
                  <a:pt x="499" y="437"/>
                  <a:pt x="508" y="434"/>
                </a:cubicBezTo>
                <a:cubicBezTo>
                  <a:pt x="507" y="439"/>
                  <a:pt x="505" y="446"/>
                  <a:pt x="498" y="449"/>
                </a:cubicBezTo>
                <a:close/>
                <a:moveTo>
                  <a:pt x="462" y="460"/>
                </a:moveTo>
                <a:cubicBezTo>
                  <a:pt x="468" y="459"/>
                  <a:pt x="474" y="463"/>
                  <a:pt x="478" y="466"/>
                </a:cubicBezTo>
                <a:cubicBezTo>
                  <a:pt x="465" y="469"/>
                  <a:pt x="454" y="471"/>
                  <a:pt x="447" y="472"/>
                </a:cubicBezTo>
                <a:cubicBezTo>
                  <a:pt x="451" y="467"/>
                  <a:pt x="456" y="461"/>
                  <a:pt x="462" y="460"/>
                </a:cubicBezTo>
                <a:close/>
                <a:moveTo>
                  <a:pt x="467" y="483"/>
                </a:moveTo>
                <a:cubicBezTo>
                  <a:pt x="461" y="484"/>
                  <a:pt x="457" y="480"/>
                  <a:pt x="451" y="477"/>
                </a:cubicBezTo>
                <a:cubicBezTo>
                  <a:pt x="449" y="476"/>
                  <a:pt x="448" y="476"/>
                  <a:pt x="447" y="475"/>
                </a:cubicBezTo>
                <a:cubicBezTo>
                  <a:pt x="449" y="475"/>
                  <a:pt x="452" y="474"/>
                  <a:pt x="455" y="474"/>
                </a:cubicBezTo>
                <a:cubicBezTo>
                  <a:pt x="462" y="473"/>
                  <a:pt x="470" y="472"/>
                  <a:pt x="479" y="470"/>
                </a:cubicBezTo>
                <a:cubicBezTo>
                  <a:pt x="478" y="475"/>
                  <a:pt x="475" y="482"/>
                  <a:pt x="467" y="483"/>
                </a:cubicBezTo>
                <a:close/>
                <a:moveTo>
                  <a:pt x="429" y="487"/>
                </a:moveTo>
                <a:cubicBezTo>
                  <a:pt x="436" y="487"/>
                  <a:pt x="441" y="492"/>
                  <a:pt x="444" y="496"/>
                </a:cubicBezTo>
                <a:cubicBezTo>
                  <a:pt x="431" y="496"/>
                  <a:pt x="420" y="496"/>
                  <a:pt x="413" y="496"/>
                </a:cubicBezTo>
                <a:cubicBezTo>
                  <a:pt x="418" y="492"/>
                  <a:pt x="423" y="487"/>
                  <a:pt x="429" y="487"/>
                </a:cubicBezTo>
                <a:close/>
                <a:moveTo>
                  <a:pt x="431" y="510"/>
                </a:moveTo>
                <a:cubicBezTo>
                  <a:pt x="424" y="510"/>
                  <a:pt x="421" y="506"/>
                  <a:pt x="416" y="502"/>
                </a:cubicBezTo>
                <a:cubicBezTo>
                  <a:pt x="414" y="501"/>
                  <a:pt x="413" y="500"/>
                  <a:pt x="412" y="499"/>
                </a:cubicBezTo>
                <a:cubicBezTo>
                  <a:pt x="414" y="499"/>
                  <a:pt x="417" y="499"/>
                  <a:pt x="420" y="500"/>
                </a:cubicBezTo>
                <a:cubicBezTo>
                  <a:pt x="427" y="500"/>
                  <a:pt x="436" y="500"/>
                  <a:pt x="445" y="500"/>
                </a:cubicBezTo>
                <a:cubicBezTo>
                  <a:pt x="442" y="504"/>
                  <a:pt x="438" y="511"/>
                  <a:pt x="431" y="510"/>
                </a:cubicBezTo>
                <a:close/>
                <a:moveTo>
                  <a:pt x="353" y="521"/>
                </a:moveTo>
                <a:cubicBezTo>
                  <a:pt x="359" y="524"/>
                  <a:pt x="361" y="530"/>
                  <a:pt x="363" y="535"/>
                </a:cubicBezTo>
                <a:cubicBezTo>
                  <a:pt x="351" y="530"/>
                  <a:pt x="340" y="526"/>
                  <a:pt x="334" y="523"/>
                </a:cubicBezTo>
                <a:cubicBezTo>
                  <a:pt x="340" y="521"/>
                  <a:pt x="347" y="519"/>
                  <a:pt x="353" y="521"/>
                </a:cubicBezTo>
                <a:close/>
                <a:moveTo>
                  <a:pt x="346" y="543"/>
                </a:moveTo>
                <a:cubicBezTo>
                  <a:pt x="340" y="541"/>
                  <a:pt x="338" y="536"/>
                  <a:pt x="335" y="530"/>
                </a:cubicBezTo>
                <a:cubicBezTo>
                  <a:pt x="334" y="529"/>
                  <a:pt x="333" y="527"/>
                  <a:pt x="332" y="526"/>
                </a:cubicBezTo>
                <a:cubicBezTo>
                  <a:pt x="334" y="527"/>
                  <a:pt x="337" y="528"/>
                  <a:pt x="340" y="530"/>
                </a:cubicBezTo>
                <a:cubicBezTo>
                  <a:pt x="346" y="532"/>
                  <a:pt x="354" y="535"/>
                  <a:pt x="362" y="539"/>
                </a:cubicBezTo>
                <a:cubicBezTo>
                  <a:pt x="359" y="542"/>
                  <a:pt x="352" y="546"/>
                  <a:pt x="346" y="543"/>
                </a:cubicBezTo>
                <a:close/>
                <a:moveTo>
                  <a:pt x="311" y="527"/>
                </a:moveTo>
                <a:cubicBezTo>
                  <a:pt x="317" y="530"/>
                  <a:pt x="318" y="537"/>
                  <a:pt x="319" y="543"/>
                </a:cubicBezTo>
                <a:cubicBezTo>
                  <a:pt x="308" y="536"/>
                  <a:pt x="298" y="529"/>
                  <a:pt x="292" y="526"/>
                </a:cubicBezTo>
                <a:cubicBezTo>
                  <a:pt x="299" y="525"/>
                  <a:pt x="306" y="524"/>
                  <a:pt x="311" y="527"/>
                </a:cubicBezTo>
                <a:close/>
                <a:moveTo>
                  <a:pt x="300" y="548"/>
                </a:moveTo>
                <a:cubicBezTo>
                  <a:pt x="294" y="544"/>
                  <a:pt x="294" y="539"/>
                  <a:pt x="291" y="532"/>
                </a:cubicBezTo>
                <a:cubicBezTo>
                  <a:pt x="291" y="531"/>
                  <a:pt x="290" y="529"/>
                  <a:pt x="290" y="528"/>
                </a:cubicBezTo>
                <a:cubicBezTo>
                  <a:pt x="292" y="529"/>
                  <a:pt x="294" y="531"/>
                  <a:pt x="297" y="533"/>
                </a:cubicBezTo>
                <a:cubicBezTo>
                  <a:pt x="302" y="537"/>
                  <a:pt x="310" y="541"/>
                  <a:pt x="317" y="546"/>
                </a:cubicBezTo>
                <a:cubicBezTo>
                  <a:pt x="313" y="549"/>
                  <a:pt x="306" y="552"/>
                  <a:pt x="300" y="548"/>
                </a:cubicBezTo>
                <a:close/>
                <a:moveTo>
                  <a:pt x="273" y="542"/>
                </a:moveTo>
                <a:cubicBezTo>
                  <a:pt x="264" y="533"/>
                  <a:pt x="256" y="525"/>
                  <a:pt x="251" y="520"/>
                </a:cubicBezTo>
                <a:cubicBezTo>
                  <a:pt x="257" y="521"/>
                  <a:pt x="264" y="521"/>
                  <a:pt x="269" y="525"/>
                </a:cubicBezTo>
                <a:cubicBezTo>
                  <a:pt x="274" y="530"/>
                  <a:pt x="274" y="537"/>
                  <a:pt x="273" y="542"/>
                </a:cubicBezTo>
                <a:close/>
                <a:moveTo>
                  <a:pt x="254" y="543"/>
                </a:moveTo>
                <a:cubicBezTo>
                  <a:pt x="249" y="539"/>
                  <a:pt x="250" y="534"/>
                  <a:pt x="249" y="527"/>
                </a:cubicBezTo>
                <a:cubicBezTo>
                  <a:pt x="248" y="525"/>
                  <a:pt x="248" y="524"/>
                  <a:pt x="248" y="522"/>
                </a:cubicBezTo>
                <a:cubicBezTo>
                  <a:pt x="249" y="524"/>
                  <a:pt x="251" y="526"/>
                  <a:pt x="254" y="528"/>
                </a:cubicBezTo>
                <a:cubicBezTo>
                  <a:pt x="259" y="533"/>
                  <a:pt x="265" y="539"/>
                  <a:pt x="272" y="545"/>
                </a:cubicBezTo>
                <a:cubicBezTo>
                  <a:pt x="267" y="547"/>
                  <a:pt x="260" y="548"/>
                  <a:pt x="254" y="543"/>
                </a:cubicBezTo>
                <a:close/>
                <a:moveTo>
                  <a:pt x="228" y="516"/>
                </a:moveTo>
                <a:cubicBezTo>
                  <a:pt x="232" y="521"/>
                  <a:pt x="231" y="528"/>
                  <a:pt x="229" y="533"/>
                </a:cubicBezTo>
                <a:cubicBezTo>
                  <a:pt x="222" y="523"/>
                  <a:pt x="215" y="513"/>
                  <a:pt x="211" y="508"/>
                </a:cubicBezTo>
                <a:cubicBezTo>
                  <a:pt x="217" y="509"/>
                  <a:pt x="224" y="511"/>
                  <a:pt x="228" y="516"/>
                </a:cubicBezTo>
                <a:close/>
                <a:moveTo>
                  <a:pt x="210" y="531"/>
                </a:moveTo>
                <a:cubicBezTo>
                  <a:pt x="206" y="526"/>
                  <a:pt x="208" y="521"/>
                  <a:pt x="208" y="514"/>
                </a:cubicBezTo>
                <a:cubicBezTo>
                  <a:pt x="208" y="512"/>
                  <a:pt x="208" y="510"/>
                  <a:pt x="208" y="509"/>
                </a:cubicBezTo>
                <a:cubicBezTo>
                  <a:pt x="209" y="511"/>
                  <a:pt x="211" y="513"/>
                  <a:pt x="213" y="516"/>
                </a:cubicBezTo>
                <a:cubicBezTo>
                  <a:pt x="216" y="522"/>
                  <a:pt x="221" y="529"/>
                  <a:pt x="227" y="536"/>
                </a:cubicBezTo>
                <a:cubicBezTo>
                  <a:pt x="222" y="537"/>
                  <a:pt x="214" y="537"/>
                  <a:pt x="210" y="531"/>
                </a:cubicBezTo>
                <a:close/>
                <a:moveTo>
                  <a:pt x="202" y="549"/>
                </a:moveTo>
                <a:cubicBezTo>
                  <a:pt x="209" y="547"/>
                  <a:pt x="215" y="551"/>
                  <a:pt x="220" y="554"/>
                </a:cubicBezTo>
                <a:cubicBezTo>
                  <a:pt x="211" y="557"/>
                  <a:pt x="202" y="559"/>
                  <a:pt x="195" y="561"/>
                </a:cubicBezTo>
                <a:cubicBezTo>
                  <a:pt x="191" y="562"/>
                  <a:pt x="188" y="563"/>
                  <a:pt x="186" y="563"/>
                </a:cubicBezTo>
                <a:cubicBezTo>
                  <a:pt x="191" y="557"/>
                  <a:pt x="196" y="551"/>
                  <a:pt x="202" y="549"/>
                </a:cubicBezTo>
                <a:close/>
                <a:moveTo>
                  <a:pt x="210" y="572"/>
                </a:moveTo>
                <a:cubicBezTo>
                  <a:pt x="203" y="574"/>
                  <a:pt x="198" y="571"/>
                  <a:pt x="191" y="569"/>
                </a:cubicBezTo>
                <a:cubicBezTo>
                  <a:pt x="189" y="568"/>
                  <a:pt x="188" y="568"/>
                  <a:pt x="186" y="567"/>
                </a:cubicBezTo>
                <a:cubicBezTo>
                  <a:pt x="188" y="567"/>
                  <a:pt x="192" y="566"/>
                  <a:pt x="195" y="565"/>
                </a:cubicBezTo>
                <a:cubicBezTo>
                  <a:pt x="203" y="563"/>
                  <a:pt x="212" y="560"/>
                  <a:pt x="221" y="558"/>
                </a:cubicBezTo>
                <a:cubicBezTo>
                  <a:pt x="220" y="563"/>
                  <a:pt x="218" y="570"/>
                  <a:pt x="210" y="572"/>
                </a:cubicBezTo>
                <a:close/>
                <a:moveTo>
                  <a:pt x="250" y="563"/>
                </a:moveTo>
                <a:cubicBezTo>
                  <a:pt x="256" y="560"/>
                  <a:pt x="263" y="562"/>
                  <a:pt x="268" y="565"/>
                </a:cubicBezTo>
                <a:cubicBezTo>
                  <a:pt x="260" y="569"/>
                  <a:pt x="251" y="573"/>
                  <a:pt x="245" y="576"/>
                </a:cubicBezTo>
                <a:cubicBezTo>
                  <a:pt x="241" y="577"/>
                  <a:pt x="239" y="579"/>
                  <a:pt x="236" y="580"/>
                </a:cubicBezTo>
                <a:cubicBezTo>
                  <a:pt x="240" y="573"/>
                  <a:pt x="244" y="566"/>
                  <a:pt x="250" y="563"/>
                </a:cubicBezTo>
                <a:close/>
                <a:moveTo>
                  <a:pt x="262" y="584"/>
                </a:moveTo>
                <a:cubicBezTo>
                  <a:pt x="256" y="587"/>
                  <a:pt x="250" y="585"/>
                  <a:pt x="242" y="584"/>
                </a:cubicBezTo>
                <a:cubicBezTo>
                  <a:pt x="241" y="584"/>
                  <a:pt x="239" y="584"/>
                  <a:pt x="237" y="584"/>
                </a:cubicBezTo>
                <a:cubicBezTo>
                  <a:pt x="240" y="582"/>
                  <a:pt x="242" y="581"/>
                  <a:pt x="246" y="580"/>
                </a:cubicBezTo>
                <a:cubicBezTo>
                  <a:pt x="253" y="576"/>
                  <a:pt x="262" y="572"/>
                  <a:pt x="270" y="568"/>
                </a:cubicBezTo>
                <a:cubicBezTo>
                  <a:pt x="270" y="573"/>
                  <a:pt x="269" y="580"/>
                  <a:pt x="262" y="584"/>
                </a:cubicBezTo>
                <a:close/>
                <a:moveTo>
                  <a:pt x="299" y="567"/>
                </a:moveTo>
                <a:cubicBezTo>
                  <a:pt x="305" y="563"/>
                  <a:pt x="312" y="565"/>
                  <a:pt x="317" y="566"/>
                </a:cubicBezTo>
                <a:cubicBezTo>
                  <a:pt x="310" y="572"/>
                  <a:pt x="303" y="577"/>
                  <a:pt x="296" y="581"/>
                </a:cubicBezTo>
                <a:cubicBezTo>
                  <a:pt x="294" y="583"/>
                  <a:pt x="291" y="585"/>
                  <a:pt x="289" y="587"/>
                </a:cubicBezTo>
                <a:cubicBezTo>
                  <a:pt x="291" y="579"/>
                  <a:pt x="294" y="571"/>
                  <a:pt x="299" y="567"/>
                </a:cubicBezTo>
                <a:close/>
                <a:moveTo>
                  <a:pt x="315" y="586"/>
                </a:moveTo>
                <a:cubicBezTo>
                  <a:pt x="309" y="591"/>
                  <a:pt x="304" y="589"/>
                  <a:pt x="296" y="590"/>
                </a:cubicBezTo>
                <a:cubicBezTo>
                  <a:pt x="294" y="590"/>
                  <a:pt x="292" y="590"/>
                  <a:pt x="291" y="590"/>
                </a:cubicBezTo>
                <a:cubicBezTo>
                  <a:pt x="293" y="589"/>
                  <a:pt x="295" y="587"/>
                  <a:pt x="298" y="585"/>
                </a:cubicBezTo>
                <a:cubicBezTo>
                  <a:pt x="305" y="580"/>
                  <a:pt x="312" y="574"/>
                  <a:pt x="320" y="568"/>
                </a:cubicBezTo>
                <a:cubicBezTo>
                  <a:pt x="321" y="574"/>
                  <a:pt x="321" y="581"/>
                  <a:pt x="315" y="586"/>
                </a:cubicBezTo>
                <a:close/>
                <a:moveTo>
                  <a:pt x="349" y="563"/>
                </a:moveTo>
                <a:cubicBezTo>
                  <a:pt x="353" y="558"/>
                  <a:pt x="361" y="558"/>
                  <a:pt x="366" y="558"/>
                </a:cubicBezTo>
                <a:cubicBezTo>
                  <a:pt x="360" y="565"/>
                  <a:pt x="354" y="572"/>
                  <a:pt x="348" y="577"/>
                </a:cubicBezTo>
                <a:cubicBezTo>
                  <a:pt x="346" y="580"/>
                  <a:pt x="344" y="582"/>
                  <a:pt x="342" y="584"/>
                </a:cubicBezTo>
                <a:cubicBezTo>
                  <a:pt x="343" y="576"/>
                  <a:pt x="344" y="568"/>
                  <a:pt x="349" y="563"/>
                </a:cubicBezTo>
                <a:close/>
                <a:moveTo>
                  <a:pt x="368" y="579"/>
                </a:moveTo>
                <a:cubicBezTo>
                  <a:pt x="363" y="584"/>
                  <a:pt x="357" y="584"/>
                  <a:pt x="349" y="586"/>
                </a:cubicBezTo>
                <a:cubicBezTo>
                  <a:pt x="347" y="586"/>
                  <a:pt x="346" y="587"/>
                  <a:pt x="344" y="587"/>
                </a:cubicBezTo>
                <a:cubicBezTo>
                  <a:pt x="346" y="585"/>
                  <a:pt x="348" y="583"/>
                  <a:pt x="351" y="580"/>
                </a:cubicBezTo>
                <a:cubicBezTo>
                  <a:pt x="356" y="575"/>
                  <a:pt x="363" y="567"/>
                  <a:pt x="369" y="560"/>
                </a:cubicBezTo>
                <a:cubicBezTo>
                  <a:pt x="371" y="565"/>
                  <a:pt x="373" y="573"/>
                  <a:pt x="368" y="579"/>
                </a:cubicBezTo>
                <a:close/>
                <a:moveTo>
                  <a:pt x="396" y="550"/>
                </a:moveTo>
                <a:cubicBezTo>
                  <a:pt x="400" y="544"/>
                  <a:pt x="407" y="542"/>
                  <a:pt x="412" y="542"/>
                </a:cubicBezTo>
                <a:cubicBezTo>
                  <a:pt x="408" y="550"/>
                  <a:pt x="403" y="557"/>
                  <a:pt x="399" y="564"/>
                </a:cubicBezTo>
                <a:cubicBezTo>
                  <a:pt x="397" y="567"/>
                  <a:pt x="395" y="569"/>
                  <a:pt x="394" y="571"/>
                </a:cubicBezTo>
                <a:cubicBezTo>
                  <a:pt x="393" y="564"/>
                  <a:pt x="393" y="555"/>
                  <a:pt x="396" y="550"/>
                </a:cubicBezTo>
                <a:close/>
                <a:moveTo>
                  <a:pt x="418" y="561"/>
                </a:moveTo>
                <a:cubicBezTo>
                  <a:pt x="414" y="568"/>
                  <a:pt x="408" y="568"/>
                  <a:pt x="401" y="572"/>
                </a:cubicBezTo>
                <a:cubicBezTo>
                  <a:pt x="399" y="573"/>
                  <a:pt x="398" y="573"/>
                  <a:pt x="396" y="574"/>
                </a:cubicBezTo>
                <a:cubicBezTo>
                  <a:pt x="398" y="572"/>
                  <a:pt x="400" y="569"/>
                  <a:pt x="402" y="566"/>
                </a:cubicBezTo>
                <a:cubicBezTo>
                  <a:pt x="406" y="560"/>
                  <a:pt x="411" y="551"/>
                  <a:pt x="416" y="543"/>
                </a:cubicBezTo>
                <a:cubicBezTo>
                  <a:pt x="419" y="548"/>
                  <a:pt x="422" y="554"/>
                  <a:pt x="418" y="561"/>
                </a:cubicBezTo>
                <a:close/>
                <a:moveTo>
                  <a:pt x="441" y="528"/>
                </a:moveTo>
                <a:cubicBezTo>
                  <a:pt x="443" y="521"/>
                  <a:pt x="450" y="518"/>
                  <a:pt x="455" y="517"/>
                </a:cubicBezTo>
                <a:cubicBezTo>
                  <a:pt x="452" y="526"/>
                  <a:pt x="449" y="534"/>
                  <a:pt x="446" y="541"/>
                </a:cubicBezTo>
                <a:cubicBezTo>
                  <a:pt x="444" y="544"/>
                  <a:pt x="443" y="547"/>
                  <a:pt x="442" y="549"/>
                </a:cubicBezTo>
                <a:cubicBezTo>
                  <a:pt x="440" y="542"/>
                  <a:pt x="438" y="534"/>
                  <a:pt x="441" y="528"/>
                </a:cubicBezTo>
                <a:close/>
                <a:moveTo>
                  <a:pt x="464" y="535"/>
                </a:moveTo>
                <a:cubicBezTo>
                  <a:pt x="461" y="542"/>
                  <a:pt x="456" y="544"/>
                  <a:pt x="449" y="548"/>
                </a:cubicBezTo>
                <a:cubicBezTo>
                  <a:pt x="448" y="550"/>
                  <a:pt x="447" y="551"/>
                  <a:pt x="445" y="552"/>
                </a:cubicBezTo>
                <a:cubicBezTo>
                  <a:pt x="446" y="549"/>
                  <a:pt x="448" y="546"/>
                  <a:pt x="449" y="543"/>
                </a:cubicBezTo>
                <a:cubicBezTo>
                  <a:pt x="452" y="536"/>
                  <a:pt x="455" y="527"/>
                  <a:pt x="459" y="517"/>
                </a:cubicBezTo>
                <a:cubicBezTo>
                  <a:pt x="462" y="521"/>
                  <a:pt x="467" y="528"/>
                  <a:pt x="464" y="535"/>
                </a:cubicBezTo>
                <a:close/>
                <a:moveTo>
                  <a:pt x="480" y="498"/>
                </a:moveTo>
                <a:cubicBezTo>
                  <a:pt x="482" y="491"/>
                  <a:pt x="488" y="487"/>
                  <a:pt x="492" y="485"/>
                </a:cubicBezTo>
                <a:cubicBezTo>
                  <a:pt x="491" y="494"/>
                  <a:pt x="489" y="503"/>
                  <a:pt x="488" y="510"/>
                </a:cubicBezTo>
                <a:cubicBezTo>
                  <a:pt x="487" y="513"/>
                  <a:pt x="486" y="516"/>
                  <a:pt x="486" y="519"/>
                </a:cubicBezTo>
                <a:cubicBezTo>
                  <a:pt x="483" y="512"/>
                  <a:pt x="479" y="505"/>
                  <a:pt x="480" y="498"/>
                </a:cubicBezTo>
                <a:close/>
                <a:moveTo>
                  <a:pt x="505" y="501"/>
                </a:moveTo>
                <a:cubicBezTo>
                  <a:pt x="503" y="508"/>
                  <a:pt x="498" y="511"/>
                  <a:pt x="493" y="517"/>
                </a:cubicBezTo>
                <a:cubicBezTo>
                  <a:pt x="491" y="518"/>
                  <a:pt x="490" y="519"/>
                  <a:pt x="489" y="521"/>
                </a:cubicBezTo>
                <a:cubicBezTo>
                  <a:pt x="490" y="518"/>
                  <a:pt x="490" y="515"/>
                  <a:pt x="491" y="511"/>
                </a:cubicBezTo>
                <a:cubicBezTo>
                  <a:pt x="493" y="504"/>
                  <a:pt x="495" y="494"/>
                  <a:pt x="496" y="485"/>
                </a:cubicBezTo>
                <a:cubicBezTo>
                  <a:pt x="500" y="488"/>
                  <a:pt x="506" y="493"/>
                  <a:pt x="505" y="501"/>
                </a:cubicBezTo>
                <a:close/>
                <a:moveTo>
                  <a:pt x="514" y="461"/>
                </a:moveTo>
                <a:cubicBezTo>
                  <a:pt x="514" y="454"/>
                  <a:pt x="519" y="449"/>
                  <a:pt x="523" y="446"/>
                </a:cubicBezTo>
                <a:cubicBezTo>
                  <a:pt x="523" y="455"/>
                  <a:pt x="523" y="464"/>
                  <a:pt x="523" y="472"/>
                </a:cubicBezTo>
                <a:cubicBezTo>
                  <a:pt x="523" y="475"/>
                  <a:pt x="523" y="479"/>
                  <a:pt x="523" y="481"/>
                </a:cubicBezTo>
                <a:cubicBezTo>
                  <a:pt x="519" y="475"/>
                  <a:pt x="514" y="468"/>
                  <a:pt x="514" y="461"/>
                </a:cubicBezTo>
                <a:close/>
                <a:moveTo>
                  <a:pt x="538" y="460"/>
                </a:moveTo>
                <a:cubicBezTo>
                  <a:pt x="538" y="467"/>
                  <a:pt x="534" y="471"/>
                  <a:pt x="529" y="478"/>
                </a:cubicBezTo>
                <a:cubicBezTo>
                  <a:pt x="528" y="479"/>
                  <a:pt x="527" y="481"/>
                  <a:pt x="527" y="482"/>
                </a:cubicBezTo>
                <a:cubicBezTo>
                  <a:pt x="527" y="479"/>
                  <a:pt x="527" y="476"/>
                  <a:pt x="527" y="473"/>
                </a:cubicBezTo>
                <a:cubicBezTo>
                  <a:pt x="527" y="465"/>
                  <a:pt x="527" y="455"/>
                  <a:pt x="527" y="445"/>
                </a:cubicBezTo>
                <a:cubicBezTo>
                  <a:pt x="532" y="448"/>
                  <a:pt x="538" y="452"/>
                  <a:pt x="538" y="460"/>
                </a:cubicBezTo>
                <a:close/>
                <a:moveTo>
                  <a:pt x="547" y="403"/>
                </a:moveTo>
                <a:cubicBezTo>
                  <a:pt x="548" y="412"/>
                  <a:pt x="550" y="421"/>
                  <a:pt x="551" y="428"/>
                </a:cubicBezTo>
                <a:cubicBezTo>
                  <a:pt x="552" y="431"/>
                  <a:pt x="552" y="435"/>
                  <a:pt x="552" y="437"/>
                </a:cubicBezTo>
                <a:cubicBezTo>
                  <a:pt x="547" y="432"/>
                  <a:pt x="541" y="426"/>
                  <a:pt x="540" y="419"/>
                </a:cubicBezTo>
                <a:cubicBezTo>
                  <a:pt x="539" y="412"/>
                  <a:pt x="543" y="407"/>
                  <a:pt x="547" y="403"/>
                </a:cubicBezTo>
                <a:close/>
                <a:moveTo>
                  <a:pt x="564" y="413"/>
                </a:moveTo>
                <a:cubicBezTo>
                  <a:pt x="565" y="421"/>
                  <a:pt x="561" y="425"/>
                  <a:pt x="558" y="432"/>
                </a:cubicBezTo>
                <a:cubicBezTo>
                  <a:pt x="558" y="434"/>
                  <a:pt x="557" y="436"/>
                  <a:pt x="556" y="437"/>
                </a:cubicBezTo>
                <a:cubicBezTo>
                  <a:pt x="556" y="435"/>
                  <a:pt x="556" y="432"/>
                  <a:pt x="555" y="428"/>
                </a:cubicBezTo>
                <a:cubicBezTo>
                  <a:pt x="554" y="420"/>
                  <a:pt x="552" y="411"/>
                  <a:pt x="550" y="401"/>
                </a:cubicBezTo>
                <a:cubicBezTo>
                  <a:pt x="555" y="403"/>
                  <a:pt x="562" y="406"/>
                  <a:pt x="564" y="413"/>
                </a:cubicBezTo>
                <a:close/>
                <a:moveTo>
                  <a:pt x="558" y="373"/>
                </a:moveTo>
                <a:cubicBezTo>
                  <a:pt x="555" y="367"/>
                  <a:pt x="559" y="360"/>
                  <a:pt x="561" y="356"/>
                </a:cubicBezTo>
                <a:cubicBezTo>
                  <a:pt x="565" y="364"/>
                  <a:pt x="568" y="373"/>
                  <a:pt x="571" y="380"/>
                </a:cubicBezTo>
                <a:cubicBezTo>
                  <a:pt x="572" y="383"/>
                  <a:pt x="573" y="386"/>
                  <a:pt x="574" y="388"/>
                </a:cubicBezTo>
                <a:cubicBezTo>
                  <a:pt x="567" y="384"/>
                  <a:pt x="560" y="380"/>
                  <a:pt x="558" y="373"/>
                </a:cubicBezTo>
                <a:close/>
                <a:moveTo>
                  <a:pt x="580" y="363"/>
                </a:moveTo>
                <a:cubicBezTo>
                  <a:pt x="583" y="370"/>
                  <a:pt x="580" y="375"/>
                  <a:pt x="579" y="383"/>
                </a:cubicBezTo>
                <a:cubicBezTo>
                  <a:pt x="578" y="384"/>
                  <a:pt x="578" y="386"/>
                  <a:pt x="577" y="388"/>
                </a:cubicBezTo>
                <a:cubicBezTo>
                  <a:pt x="577" y="385"/>
                  <a:pt x="576" y="382"/>
                  <a:pt x="574" y="379"/>
                </a:cubicBezTo>
                <a:cubicBezTo>
                  <a:pt x="572" y="372"/>
                  <a:pt x="568" y="362"/>
                  <a:pt x="565" y="353"/>
                </a:cubicBezTo>
                <a:cubicBezTo>
                  <a:pt x="570" y="354"/>
                  <a:pt x="577" y="356"/>
                  <a:pt x="580" y="363"/>
                </a:cubicBezTo>
                <a:close/>
                <a:moveTo>
                  <a:pt x="587" y="310"/>
                </a:moveTo>
                <a:cubicBezTo>
                  <a:pt x="591" y="317"/>
                  <a:pt x="589" y="322"/>
                  <a:pt x="589" y="330"/>
                </a:cubicBezTo>
                <a:cubicBezTo>
                  <a:pt x="589" y="332"/>
                  <a:pt x="589" y="334"/>
                  <a:pt x="589" y="335"/>
                </a:cubicBezTo>
                <a:cubicBezTo>
                  <a:pt x="588" y="333"/>
                  <a:pt x="586" y="330"/>
                  <a:pt x="584" y="327"/>
                </a:cubicBezTo>
                <a:cubicBezTo>
                  <a:pt x="580" y="320"/>
                  <a:pt x="575" y="312"/>
                  <a:pt x="570" y="304"/>
                </a:cubicBezTo>
                <a:cubicBezTo>
                  <a:pt x="575" y="304"/>
                  <a:pt x="583" y="304"/>
                  <a:pt x="587" y="310"/>
                </a:cubicBezTo>
                <a:close/>
                <a:moveTo>
                  <a:pt x="567" y="325"/>
                </a:moveTo>
                <a:cubicBezTo>
                  <a:pt x="563" y="318"/>
                  <a:pt x="565" y="312"/>
                  <a:pt x="567" y="307"/>
                </a:cubicBezTo>
                <a:cubicBezTo>
                  <a:pt x="572" y="314"/>
                  <a:pt x="577" y="322"/>
                  <a:pt x="581" y="329"/>
                </a:cubicBezTo>
                <a:cubicBezTo>
                  <a:pt x="582" y="332"/>
                  <a:pt x="584" y="334"/>
                  <a:pt x="585" y="337"/>
                </a:cubicBezTo>
                <a:cubicBezTo>
                  <a:pt x="578" y="333"/>
                  <a:pt x="571" y="330"/>
                  <a:pt x="567" y="325"/>
                </a:cubicBezTo>
                <a:close/>
                <a:moveTo>
                  <a:pt x="393" y="504"/>
                </a:moveTo>
                <a:cubicBezTo>
                  <a:pt x="384" y="503"/>
                  <a:pt x="372" y="508"/>
                  <a:pt x="365" y="511"/>
                </a:cubicBezTo>
                <a:cubicBezTo>
                  <a:pt x="361" y="512"/>
                  <a:pt x="361" y="512"/>
                  <a:pt x="361" y="512"/>
                </a:cubicBezTo>
                <a:cubicBezTo>
                  <a:pt x="364" y="514"/>
                  <a:pt x="364" y="514"/>
                  <a:pt x="364" y="514"/>
                </a:cubicBezTo>
                <a:cubicBezTo>
                  <a:pt x="366" y="516"/>
                  <a:pt x="368" y="518"/>
                  <a:pt x="371" y="521"/>
                </a:cubicBezTo>
                <a:cubicBezTo>
                  <a:pt x="375" y="526"/>
                  <a:pt x="382" y="533"/>
                  <a:pt x="389" y="535"/>
                </a:cubicBezTo>
                <a:cubicBezTo>
                  <a:pt x="399" y="537"/>
                  <a:pt x="406" y="528"/>
                  <a:pt x="409" y="524"/>
                </a:cubicBezTo>
                <a:cubicBezTo>
                  <a:pt x="410" y="524"/>
                  <a:pt x="411" y="524"/>
                  <a:pt x="412" y="524"/>
                </a:cubicBezTo>
                <a:cubicBezTo>
                  <a:pt x="410" y="520"/>
                  <a:pt x="410" y="520"/>
                  <a:pt x="410" y="520"/>
                </a:cubicBezTo>
                <a:cubicBezTo>
                  <a:pt x="410" y="520"/>
                  <a:pt x="410" y="520"/>
                  <a:pt x="409" y="520"/>
                </a:cubicBezTo>
                <a:cubicBezTo>
                  <a:pt x="407" y="515"/>
                  <a:pt x="402" y="506"/>
                  <a:pt x="393" y="504"/>
                </a:cubicBezTo>
                <a:close/>
                <a:moveTo>
                  <a:pt x="393" y="508"/>
                </a:moveTo>
                <a:cubicBezTo>
                  <a:pt x="399" y="509"/>
                  <a:pt x="403" y="515"/>
                  <a:pt x="405" y="519"/>
                </a:cubicBezTo>
                <a:cubicBezTo>
                  <a:pt x="393" y="517"/>
                  <a:pt x="381" y="515"/>
                  <a:pt x="375" y="513"/>
                </a:cubicBezTo>
                <a:cubicBezTo>
                  <a:pt x="381" y="510"/>
                  <a:pt x="387" y="507"/>
                  <a:pt x="393" y="508"/>
                </a:cubicBezTo>
                <a:close/>
                <a:moveTo>
                  <a:pt x="390" y="531"/>
                </a:moveTo>
                <a:cubicBezTo>
                  <a:pt x="383" y="530"/>
                  <a:pt x="381" y="525"/>
                  <a:pt x="376" y="520"/>
                </a:cubicBezTo>
                <a:cubicBezTo>
                  <a:pt x="375" y="519"/>
                  <a:pt x="374" y="517"/>
                  <a:pt x="373" y="516"/>
                </a:cubicBezTo>
                <a:cubicBezTo>
                  <a:pt x="376" y="517"/>
                  <a:pt x="378" y="518"/>
                  <a:pt x="382" y="518"/>
                </a:cubicBezTo>
                <a:cubicBezTo>
                  <a:pt x="388" y="520"/>
                  <a:pt x="397" y="521"/>
                  <a:pt x="405" y="523"/>
                </a:cubicBezTo>
                <a:cubicBezTo>
                  <a:pt x="402" y="527"/>
                  <a:pt x="397" y="532"/>
                  <a:pt x="390" y="531"/>
                </a:cubicBezTo>
                <a:close/>
                <a:moveTo>
                  <a:pt x="179" y="538"/>
                </a:moveTo>
                <a:cubicBezTo>
                  <a:pt x="180" y="538"/>
                  <a:pt x="180" y="538"/>
                  <a:pt x="181" y="538"/>
                </a:cubicBezTo>
                <a:cubicBezTo>
                  <a:pt x="194" y="537"/>
                  <a:pt x="194" y="537"/>
                  <a:pt x="194" y="537"/>
                </a:cubicBezTo>
                <a:cubicBezTo>
                  <a:pt x="205" y="542"/>
                  <a:pt x="217" y="546"/>
                  <a:pt x="229" y="549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18" y="542"/>
                  <a:pt x="207" y="538"/>
                  <a:pt x="196" y="533"/>
                </a:cubicBezTo>
                <a:cubicBezTo>
                  <a:pt x="190" y="520"/>
                  <a:pt x="190" y="520"/>
                  <a:pt x="190" y="520"/>
                </a:cubicBezTo>
                <a:cubicBezTo>
                  <a:pt x="190" y="520"/>
                  <a:pt x="190" y="520"/>
                  <a:pt x="189" y="520"/>
                </a:cubicBezTo>
                <a:cubicBezTo>
                  <a:pt x="192" y="515"/>
                  <a:pt x="196" y="505"/>
                  <a:pt x="192" y="497"/>
                </a:cubicBezTo>
                <a:cubicBezTo>
                  <a:pt x="188" y="489"/>
                  <a:pt x="177" y="483"/>
                  <a:pt x="170" y="479"/>
                </a:cubicBezTo>
                <a:cubicBezTo>
                  <a:pt x="166" y="476"/>
                  <a:pt x="166" y="476"/>
                  <a:pt x="166" y="476"/>
                </a:cubicBezTo>
                <a:cubicBezTo>
                  <a:pt x="167" y="480"/>
                  <a:pt x="167" y="480"/>
                  <a:pt x="167" y="480"/>
                </a:cubicBezTo>
                <a:cubicBezTo>
                  <a:pt x="167" y="482"/>
                  <a:pt x="166" y="486"/>
                  <a:pt x="165" y="489"/>
                </a:cubicBezTo>
                <a:cubicBezTo>
                  <a:pt x="164" y="496"/>
                  <a:pt x="163" y="505"/>
                  <a:pt x="166" y="512"/>
                </a:cubicBezTo>
                <a:cubicBezTo>
                  <a:pt x="170" y="522"/>
                  <a:pt x="181" y="522"/>
                  <a:pt x="186" y="522"/>
                </a:cubicBezTo>
                <a:cubicBezTo>
                  <a:pt x="187" y="523"/>
                  <a:pt x="187" y="524"/>
                  <a:pt x="188" y="524"/>
                </a:cubicBezTo>
                <a:cubicBezTo>
                  <a:pt x="188" y="524"/>
                  <a:pt x="188" y="524"/>
                  <a:pt x="188" y="524"/>
                </a:cubicBezTo>
                <a:cubicBezTo>
                  <a:pt x="191" y="531"/>
                  <a:pt x="191" y="531"/>
                  <a:pt x="191" y="531"/>
                </a:cubicBezTo>
                <a:cubicBezTo>
                  <a:pt x="186" y="528"/>
                  <a:pt x="186" y="528"/>
                  <a:pt x="186" y="528"/>
                </a:cubicBezTo>
                <a:cubicBezTo>
                  <a:pt x="186" y="528"/>
                  <a:pt x="186" y="528"/>
                  <a:pt x="186" y="528"/>
                </a:cubicBezTo>
                <a:cubicBezTo>
                  <a:pt x="175" y="523"/>
                  <a:pt x="165" y="517"/>
                  <a:pt x="155" y="510"/>
                </a:cubicBezTo>
                <a:cubicBezTo>
                  <a:pt x="151" y="496"/>
                  <a:pt x="151" y="496"/>
                  <a:pt x="151" y="496"/>
                </a:cubicBezTo>
                <a:cubicBezTo>
                  <a:pt x="148" y="500"/>
                  <a:pt x="148" y="500"/>
                  <a:pt x="148" y="500"/>
                </a:cubicBezTo>
                <a:cubicBezTo>
                  <a:pt x="150" y="507"/>
                  <a:pt x="150" y="507"/>
                  <a:pt x="150" y="507"/>
                </a:cubicBezTo>
                <a:cubicBezTo>
                  <a:pt x="146" y="503"/>
                  <a:pt x="146" y="503"/>
                  <a:pt x="146" y="503"/>
                </a:cubicBezTo>
                <a:cubicBezTo>
                  <a:pt x="144" y="505"/>
                  <a:pt x="144" y="505"/>
                  <a:pt x="144" y="505"/>
                </a:cubicBezTo>
                <a:cubicBezTo>
                  <a:pt x="146" y="503"/>
                  <a:pt x="146" y="503"/>
                  <a:pt x="146" y="503"/>
                </a:cubicBezTo>
                <a:cubicBezTo>
                  <a:pt x="136" y="496"/>
                  <a:pt x="127" y="488"/>
                  <a:pt x="119" y="480"/>
                </a:cubicBezTo>
                <a:cubicBezTo>
                  <a:pt x="117" y="466"/>
                  <a:pt x="117" y="466"/>
                  <a:pt x="117" y="466"/>
                </a:cubicBezTo>
                <a:cubicBezTo>
                  <a:pt x="117" y="465"/>
                  <a:pt x="117" y="465"/>
                  <a:pt x="117" y="465"/>
                </a:cubicBezTo>
                <a:cubicBezTo>
                  <a:pt x="121" y="461"/>
                  <a:pt x="129" y="454"/>
                  <a:pt x="128" y="445"/>
                </a:cubicBezTo>
                <a:cubicBezTo>
                  <a:pt x="127" y="436"/>
                  <a:pt x="119" y="426"/>
                  <a:pt x="114" y="419"/>
                </a:cubicBezTo>
                <a:cubicBezTo>
                  <a:pt x="111" y="416"/>
                  <a:pt x="111" y="416"/>
                  <a:pt x="111" y="416"/>
                </a:cubicBezTo>
                <a:cubicBezTo>
                  <a:pt x="110" y="420"/>
                  <a:pt x="110" y="420"/>
                  <a:pt x="110" y="420"/>
                </a:cubicBezTo>
                <a:cubicBezTo>
                  <a:pt x="110" y="422"/>
                  <a:pt x="108" y="425"/>
                  <a:pt x="106" y="428"/>
                </a:cubicBezTo>
                <a:cubicBezTo>
                  <a:pt x="102" y="434"/>
                  <a:pt x="97" y="442"/>
                  <a:pt x="98" y="449"/>
                </a:cubicBezTo>
                <a:cubicBezTo>
                  <a:pt x="99" y="460"/>
                  <a:pt x="109" y="464"/>
                  <a:pt x="114" y="466"/>
                </a:cubicBezTo>
                <a:cubicBezTo>
                  <a:pt x="114" y="467"/>
                  <a:pt x="114" y="468"/>
                  <a:pt x="114" y="469"/>
                </a:cubicBezTo>
                <a:cubicBezTo>
                  <a:pt x="114" y="469"/>
                  <a:pt x="114" y="469"/>
                  <a:pt x="114" y="469"/>
                </a:cubicBezTo>
                <a:cubicBezTo>
                  <a:pt x="115" y="476"/>
                  <a:pt x="115" y="476"/>
                  <a:pt x="115" y="476"/>
                </a:cubicBezTo>
                <a:cubicBezTo>
                  <a:pt x="111" y="472"/>
                  <a:pt x="111" y="472"/>
                  <a:pt x="111" y="472"/>
                </a:cubicBezTo>
                <a:cubicBezTo>
                  <a:pt x="108" y="474"/>
                  <a:pt x="108" y="474"/>
                  <a:pt x="108" y="474"/>
                </a:cubicBezTo>
                <a:cubicBezTo>
                  <a:pt x="110" y="477"/>
                  <a:pt x="110" y="477"/>
                  <a:pt x="110" y="477"/>
                </a:cubicBezTo>
                <a:cubicBezTo>
                  <a:pt x="106" y="476"/>
                  <a:pt x="106" y="476"/>
                  <a:pt x="106" y="476"/>
                </a:cubicBezTo>
                <a:cubicBezTo>
                  <a:pt x="105" y="476"/>
                  <a:pt x="103" y="475"/>
                  <a:pt x="102" y="475"/>
                </a:cubicBezTo>
                <a:cubicBezTo>
                  <a:pt x="100" y="470"/>
                  <a:pt x="96" y="460"/>
                  <a:pt x="86" y="457"/>
                </a:cubicBezTo>
                <a:cubicBezTo>
                  <a:pt x="77" y="454"/>
                  <a:pt x="62" y="458"/>
                  <a:pt x="53" y="460"/>
                </a:cubicBezTo>
                <a:cubicBezTo>
                  <a:pt x="47" y="461"/>
                  <a:pt x="47" y="461"/>
                  <a:pt x="47" y="461"/>
                </a:cubicBezTo>
                <a:cubicBezTo>
                  <a:pt x="51" y="464"/>
                  <a:pt x="51" y="464"/>
                  <a:pt x="51" y="464"/>
                </a:cubicBezTo>
                <a:cubicBezTo>
                  <a:pt x="53" y="465"/>
                  <a:pt x="56" y="469"/>
                  <a:pt x="59" y="472"/>
                </a:cubicBezTo>
                <a:cubicBezTo>
                  <a:pt x="64" y="478"/>
                  <a:pt x="71" y="486"/>
                  <a:pt x="79" y="488"/>
                </a:cubicBezTo>
                <a:cubicBezTo>
                  <a:pt x="90" y="491"/>
                  <a:pt x="98" y="482"/>
                  <a:pt x="101" y="479"/>
                </a:cubicBezTo>
                <a:cubicBezTo>
                  <a:pt x="102" y="479"/>
                  <a:pt x="102" y="479"/>
                  <a:pt x="103" y="479"/>
                </a:cubicBezTo>
                <a:cubicBezTo>
                  <a:pt x="116" y="482"/>
                  <a:pt x="116" y="482"/>
                  <a:pt x="116" y="482"/>
                </a:cubicBezTo>
                <a:cubicBezTo>
                  <a:pt x="124" y="491"/>
                  <a:pt x="133" y="499"/>
                  <a:pt x="143" y="507"/>
                </a:cubicBezTo>
                <a:cubicBezTo>
                  <a:pt x="143" y="507"/>
                  <a:pt x="143" y="507"/>
                  <a:pt x="143" y="507"/>
                </a:cubicBezTo>
                <a:cubicBezTo>
                  <a:pt x="146" y="509"/>
                  <a:pt x="146" y="509"/>
                  <a:pt x="146" y="509"/>
                </a:cubicBezTo>
                <a:cubicBezTo>
                  <a:pt x="142" y="509"/>
                  <a:pt x="142" y="509"/>
                  <a:pt x="142" y="509"/>
                </a:cubicBezTo>
                <a:cubicBezTo>
                  <a:pt x="140" y="508"/>
                  <a:pt x="139" y="508"/>
                  <a:pt x="137" y="508"/>
                </a:cubicBezTo>
                <a:cubicBezTo>
                  <a:pt x="134" y="503"/>
                  <a:pt x="129" y="494"/>
                  <a:pt x="119" y="493"/>
                </a:cubicBezTo>
                <a:cubicBezTo>
                  <a:pt x="109" y="492"/>
                  <a:pt x="95" y="499"/>
                  <a:pt x="86" y="503"/>
                </a:cubicBezTo>
                <a:cubicBezTo>
                  <a:pt x="81" y="505"/>
                  <a:pt x="81" y="505"/>
                  <a:pt x="81" y="505"/>
                </a:cubicBezTo>
                <a:cubicBezTo>
                  <a:pt x="86" y="507"/>
                  <a:pt x="86" y="507"/>
                  <a:pt x="86" y="507"/>
                </a:cubicBezTo>
                <a:cubicBezTo>
                  <a:pt x="88" y="508"/>
                  <a:pt x="91" y="510"/>
                  <a:pt x="95" y="513"/>
                </a:cubicBezTo>
                <a:cubicBezTo>
                  <a:pt x="101" y="519"/>
                  <a:pt x="109" y="525"/>
                  <a:pt x="118" y="525"/>
                </a:cubicBezTo>
                <a:cubicBezTo>
                  <a:pt x="129" y="526"/>
                  <a:pt x="135" y="516"/>
                  <a:pt x="138" y="512"/>
                </a:cubicBezTo>
                <a:cubicBezTo>
                  <a:pt x="138" y="512"/>
                  <a:pt x="139" y="512"/>
                  <a:pt x="139" y="512"/>
                </a:cubicBezTo>
                <a:cubicBezTo>
                  <a:pt x="152" y="513"/>
                  <a:pt x="152" y="513"/>
                  <a:pt x="152" y="513"/>
                </a:cubicBezTo>
                <a:cubicBezTo>
                  <a:pt x="162" y="520"/>
                  <a:pt x="173" y="526"/>
                  <a:pt x="184" y="532"/>
                </a:cubicBezTo>
                <a:cubicBezTo>
                  <a:pt x="185" y="530"/>
                  <a:pt x="185" y="530"/>
                  <a:pt x="185" y="530"/>
                </a:cubicBezTo>
                <a:cubicBezTo>
                  <a:pt x="184" y="532"/>
                  <a:pt x="184" y="532"/>
                  <a:pt x="184" y="532"/>
                </a:cubicBezTo>
                <a:cubicBezTo>
                  <a:pt x="188" y="534"/>
                  <a:pt x="188" y="534"/>
                  <a:pt x="188" y="534"/>
                </a:cubicBezTo>
                <a:cubicBezTo>
                  <a:pt x="183" y="534"/>
                  <a:pt x="183" y="534"/>
                  <a:pt x="183" y="534"/>
                </a:cubicBezTo>
                <a:cubicBezTo>
                  <a:pt x="181" y="534"/>
                  <a:pt x="180" y="534"/>
                  <a:pt x="179" y="535"/>
                </a:cubicBezTo>
                <a:cubicBezTo>
                  <a:pt x="175" y="530"/>
                  <a:pt x="168" y="522"/>
                  <a:pt x="158" y="523"/>
                </a:cubicBezTo>
                <a:cubicBezTo>
                  <a:pt x="148" y="524"/>
                  <a:pt x="135" y="533"/>
                  <a:pt x="127" y="538"/>
                </a:cubicBezTo>
                <a:cubicBezTo>
                  <a:pt x="123" y="541"/>
                  <a:pt x="123" y="541"/>
                  <a:pt x="123" y="541"/>
                </a:cubicBezTo>
                <a:cubicBezTo>
                  <a:pt x="127" y="542"/>
                  <a:pt x="127" y="542"/>
                  <a:pt x="127" y="542"/>
                </a:cubicBezTo>
                <a:cubicBezTo>
                  <a:pt x="130" y="543"/>
                  <a:pt x="134" y="545"/>
                  <a:pt x="138" y="547"/>
                </a:cubicBezTo>
                <a:cubicBezTo>
                  <a:pt x="145" y="551"/>
                  <a:pt x="154" y="556"/>
                  <a:pt x="162" y="555"/>
                </a:cubicBezTo>
                <a:cubicBezTo>
                  <a:pt x="174" y="554"/>
                  <a:pt x="178" y="543"/>
                  <a:pt x="179" y="538"/>
                </a:cubicBezTo>
                <a:close/>
                <a:moveTo>
                  <a:pt x="189" y="499"/>
                </a:moveTo>
                <a:cubicBezTo>
                  <a:pt x="192" y="505"/>
                  <a:pt x="190" y="511"/>
                  <a:pt x="188" y="516"/>
                </a:cubicBezTo>
                <a:cubicBezTo>
                  <a:pt x="182" y="505"/>
                  <a:pt x="177" y="494"/>
                  <a:pt x="174" y="488"/>
                </a:cubicBezTo>
                <a:cubicBezTo>
                  <a:pt x="180" y="491"/>
                  <a:pt x="187" y="493"/>
                  <a:pt x="189" y="499"/>
                </a:cubicBezTo>
                <a:close/>
                <a:moveTo>
                  <a:pt x="169" y="510"/>
                </a:moveTo>
                <a:cubicBezTo>
                  <a:pt x="166" y="504"/>
                  <a:pt x="169" y="500"/>
                  <a:pt x="170" y="493"/>
                </a:cubicBezTo>
                <a:cubicBezTo>
                  <a:pt x="170" y="491"/>
                  <a:pt x="171" y="490"/>
                  <a:pt x="171" y="489"/>
                </a:cubicBezTo>
                <a:cubicBezTo>
                  <a:pt x="172" y="491"/>
                  <a:pt x="173" y="493"/>
                  <a:pt x="174" y="496"/>
                </a:cubicBezTo>
                <a:cubicBezTo>
                  <a:pt x="177" y="502"/>
                  <a:pt x="181" y="510"/>
                  <a:pt x="185" y="518"/>
                </a:cubicBezTo>
                <a:cubicBezTo>
                  <a:pt x="180" y="518"/>
                  <a:pt x="172" y="517"/>
                  <a:pt x="169" y="510"/>
                </a:cubicBezTo>
                <a:close/>
                <a:moveTo>
                  <a:pt x="117" y="461"/>
                </a:moveTo>
                <a:cubicBezTo>
                  <a:pt x="116" y="448"/>
                  <a:pt x="115" y="436"/>
                  <a:pt x="115" y="429"/>
                </a:cubicBezTo>
                <a:cubicBezTo>
                  <a:pt x="119" y="434"/>
                  <a:pt x="124" y="439"/>
                  <a:pt x="125" y="445"/>
                </a:cubicBezTo>
                <a:cubicBezTo>
                  <a:pt x="125" y="452"/>
                  <a:pt x="121" y="457"/>
                  <a:pt x="117" y="461"/>
                </a:cubicBezTo>
                <a:close/>
                <a:moveTo>
                  <a:pt x="101" y="449"/>
                </a:moveTo>
                <a:cubicBezTo>
                  <a:pt x="101" y="442"/>
                  <a:pt x="105" y="439"/>
                  <a:pt x="109" y="433"/>
                </a:cubicBezTo>
                <a:cubicBezTo>
                  <a:pt x="109" y="432"/>
                  <a:pt x="110" y="430"/>
                  <a:pt x="111" y="429"/>
                </a:cubicBezTo>
                <a:cubicBezTo>
                  <a:pt x="111" y="431"/>
                  <a:pt x="111" y="434"/>
                  <a:pt x="111" y="438"/>
                </a:cubicBezTo>
                <a:cubicBezTo>
                  <a:pt x="112" y="444"/>
                  <a:pt x="112" y="453"/>
                  <a:pt x="113" y="462"/>
                </a:cubicBezTo>
                <a:cubicBezTo>
                  <a:pt x="109" y="460"/>
                  <a:pt x="102" y="456"/>
                  <a:pt x="101" y="449"/>
                </a:cubicBezTo>
                <a:close/>
                <a:moveTo>
                  <a:pt x="85" y="460"/>
                </a:moveTo>
                <a:cubicBezTo>
                  <a:pt x="92" y="462"/>
                  <a:pt x="95" y="469"/>
                  <a:pt x="97" y="474"/>
                </a:cubicBezTo>
                <a:cubicBezTo>
                  <a:pt x="88" y="471"/>
                  <a:pt x="80" y="469"/>
                  <a:pt x="73" y="466"/>
                </a:cubicBezTo>
                <a:cubicBezTo>
                  <a:pt x="69" y="465"/>
                  <a:pt x="66" y="464"/>
                  <a:pt x="64" y="464"/>
                </a:cubicBezTo>
                <a:cubicBezTo>
                  <a:pt x="71" y="461"/>
                  <a:pt x="79" y="458"/>
                  <a:pt x="85" y="460"/>
                </a:cubicBezTo>
                <a:close/>
                <a:moveTo>
                  <a:pt x="80" y="484"/>
                </a:moveTo>
                <a:cubicBezTo>
                  <a:pt x="73" y="482"/>
                  <a:pt x="71" y="477"/>
                  <a:pt x="65" y="471"/>
                </a:cubicBezTo>
                <a:cubicBezTo>
                  <a:pt x="64" y="470"/>
                  <a:pt x="63" y="468"/>
                  <a:pt x="62" y="467"/>
                </a:cubicBezTo>
                <a:cubicBezTo>
                  <a:pt x="64" y="468"/>
                  <a:pt x="67" y="469"/>
                  <a:pt x="71" y="470"/>
                </a:cubicBezTo>
                <a:cubicBezTo>
                  <a:pt x="78" y="472"/>
                  <a:pt x="88" y="475"/>
                  <a:pt x="97" y="477"/>
                </a:cubicBezTo>
                <a:cubicBezTo>
                  <a:pt x="93" y="481"/>
                  <a:pt x="88" y="486"/>
                  <a:pt x="80" y="484"/>
                </a:cubicBezTo>
                <a:close/>
                <a:moveTo>
                  <a:pt x="119" y="497"/>
                </a:moveTo>
                <a:cubicBezTo>
                  <a:pt x="126" y="498"/>
                  <a:pt x="130" y="503"/>
                  <a:pt x="133" y="508"/>
                </a:cubicBezTo>
                <a:cubicBezTo>
                  <a:pt x="124" y="507"/>
                  <a:pt x="115" y="506"/>
                  <a:pt x="107" y="505"/>
                </a:cubicBezTo>
                <a:cubicBezTo>
                  <a:pt x="104" y="505"/>
                  <a:pt x="101" y="504"/>
                  <a:pt x="98" y="504"/>
                </a:cubicBezTo>
                <a:cubicBezTo>
                  <a:pt x="105" y="501"/>
                  <a:pt x="112" y="496"/>
                  <a:pt x="119" y="497"/>
                </a:cubicBezTo>
                <a:close/>
                <a:moveTo>
                  <a:pt x="118" y="521"/>
                </a:moveTo>
                <a:cubicBezTo>
                  <a:pt x="110" y="521"/>
                  <a:pt x="107" y="516"/>
                  <a:pt x="101" y="511"/>
                </a:cubicBezTo>
                <a:cubicBezTo>
                  <a:pt x="99" y="510"/>
                  <a:pt x="98" y="509"/>
                  <a:pt x="97" y="508"/>
                </a:cubicBezTo>
                <a:cubicBezTo>
                  <a:pt x="99" y="508"/>
                  <a:pt x="103" y="509"/>
                  <a:pt x="106" y="509"/>
                </a:cubicBezTo>
                <a:cubicBezTo>
                  <a:pt x="114" y="510"/>
                  <a:pt x="124" y="511"/>
                  <a:pt x="133" y="512"/>
                </a:cubicBezTo>
                <a:cubicBezTo>
                  <a:pt x="130" y="516"/>
                  <a:pt x="126" y="522"/>
                  <a:pt x="118" y="521"/>
                </a:cubicBezTo>
                <a:close/>
                <a:moveTo>
                  <a:pt x="158" y="527"/>
                </a:moveTo>
                <a:cubicBezTo>
                  <a:pt x="165" y="526"/>
                  <a:pt x="170" y="531"/>
                  <a:pt x="174" y="535"/>
                </a:cubicBezTo>
                <a:cubicBezTo>
                  <a:pt x="165" y="536"/>
                  <a:pt x="156" y="537"/>
                  <a:pt x="148" y="537"/>
                </a:cubicBezTo>
                <a:cubicBezTo>
                  <a:pt x="145" y="537"/>
                  <a:pt x="142" y="538"/>
                  <a:pt x="139" y="538"/>
                </a:cubicBezTo>
                <a:cubicBezTo>
                  <a:pt x="145" y="533"/>
                  <a:pt x="151" y="527"/>
                  <a:pt x="158" y="527"/>
                </a:cubicBezTo>
                <a:close/>
                <a:moveTo>
                  <a:pt x="162" y="551"/>
                </a:moveTo>
                <a:cubicBezTo>
                  <a:pt x="154" y="552"/>
                  <a:pt x="150" y="548"/>
                  <a:pt x="143" y="544"/>
                </a:cubicBezTo>
                <a:cubicBezTo>
                  <a:pt x="142" y="543"/>
                  <a:pt x="140" y="542"/>
                  <a:pt x="139" y="542"/>
                </a:cubicBezTo>
                <a:cubicBezTo>
                  <a:pt x="141" y="541"/>
                  <a:pt x="144" y="541"/>
                  <a:pt x="148" y="541"/>
                </a:cubicBezTo>
                <a:cubicBezTo>
                  <a:pt x="156" y="541"/>
                  <a:pt x="165" y="540"/>
                  <a:pt x="175" y="539"/>
                </a:cubicBezTo>
                <a:cubicBezTo>
                  <a:pt x="173" y="543"/>
                  <a:pt x="170" y="550"/>
                  <a:pt x="162" y="551"/>
                </a:cubicBezTo>
                <a:close/>
                <a:moveTo>
                  <a:pt x="158" y="474"/>
                </a:moveTo>
                <a:cubicBezTo>
                  <a:pt x="155" y="465"/>
                  <a:pt x="145" y="457"/>
                  <a:pt x="139" y="452"/>
                </a:cubicBezTo>
                <a:cubicBezTo>
                  <a:pt x="136" y="449"/>
                  <a:pt x="136" y="449"/>
                  <a:pt x="136" y="449"/>
                </a:cubicBezTo>
                <a:cubicBezTo>
                  <a:pt x="136" y="452"/>
                  <a:pt x="136" y="452"/>
                  <a:pt x="136" y="452"/>
                </a:cubicBezTo>
                <a:cubicBezTo>
                  <a:pt x="136" y="454"/>
                  <a:pt x="134" y="458"/>
                  <a:pt x="133" y="461"/>
                </a:cubicBezTo>
                <a:cubicBezTo>
                  <a:pt x="130" y="468"/>
                  <a:pt x="127" y="476"/>
                  <a:pt x="129" y="484"/>
                </a:cubicBezTo>
                <a:cubicBezTo>
                  <a:pt x="132" y="494"/>
                  <a:pt x="142" y="496"/>
                  <a:pt x="148" y="497"/>
                </a:cubicBezTo>
                <a:cubicBezTo>
                  <a:pt x="148" y="498"/>
                  <a:pt x="148" y="499"/>
                  <a:pt x="148" y="500"/>
                </a:cubicBezTo>
                <a:cubicBezTo>
                  <a:pt x="151" y="496"/>
                  <a:pt x="151" y="496"/>
                  <a:pt x="151" y="496"/>
                </a:cubicBezTo>
                <a:cubicBezTo>
                  <a:pt x="151" y="496"/>
                  <a:pt x="151" y="496"/>
                  <a:pt x="151" y="496"/>
                </a:cubicBezTo>
                <a:cubicBezTo>
                  <a:pt x="154" y="491"/>
                  <a:pt x="160" y="483"/>
                  <a:pt x="158" y="474"/>
                </a:cubicBezTo>
                <a:close/>
                <a:moveTo>
                  <a:pt x="155" y="475"/>
                </a:moveTo>
                <a:cubicBezTo>
                  <a:pt x="156" y="481"/>
                  <a:pt x="153" y="487"/>
                  <a:pt x="150" y="491"/>
                </a:cubicBezTo>
                <a:cubicBezTo>
                  <a:pt x="146" y="479"/>
                  <a:pt x="143" y="468"/>
                  <a:pt x="142" y="461"/>
                </a:cubicBezTo>
                <a:cubicBezTo>
                  <a:pt x="147" y="465"/>
                  <a:pt x="153" y="469"/>
                  <a:pt x="155" y="475"/>
                </a:cubicBezTo>
                <a:close/>
                <a:moveTo>
                  <a:pt x="132" y="483"/>
                </a:moveTo>
                <a:cubicBezTo>
                  <a:pt x="131" y="476"/>
                  <a:pt x="134" y="472"/>
                  <a:pt x="137" y="466"/>
                </a:cubicBezTo>
                <a:cubicBezTo>
                  <a:pt x="137" y="464"/>
                  <a:pt x="138" y="463"/>
                  <a:pt x="138" y="462"/>
                </a:cubicBezTo>
                <a:cubicBezTo>
                  <a:pt x="139" y="464"/>
                  <a:pt x="139" y="467"/>
                  <a:pt x="140" y="470"/>
                </a:cubicBezTo>
                <a:cubicBezTo>
                  <a:pt x="142" y="476"/>
                  <a:pt x="144" y="485"/>
                  <a:pt x="146" y="493"/>
                </a:cubicBezTo>
                <a:cubicBezTo>
                  <a:pt x="141" y="492"/>
                  <a:pt x="134" y="490"/>
                  <a:pt x="132" y="483"/>
                </a:cubicBezTo>
                <a:close/>
                <a:moveTo>
                  <a:pt x="72" y="439"/>
                </a:moveTo>
                <a:cubicBezTo>
                  <a:pt x="72" y="439"/>
                  <a:pt x="72" y="439"/>
                  <a:pt x="73" y="440"/>
                </a:cubicBezTo>
                <a:cubicBezTo>
                  <a:pt x="85" y="445"/>
                  <a:pt x="85" y="445"/>
                  <a:pt x="85" y="445"/>
                </a:cubicBezTo>
                <a:cubicBezTo>
                  <a:pt x="92" y="456"/>
                  <a:pt x="99" y="465"/>
                  <a:pt x="108" y="474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03" y="463"/>
                  <a:pt x="95" y="453"/>
                  <a:pt x="89" y="443"/>
                </a:cubicBezTo>
                <a:cubicBezTo>
                  <a:pt x="90" y="429"/>
                  <a:pt x="90" y="429"/>
                  <a:pt x="90" y="429"/>
                </a:cubicBezTo>
                <a:cubicBezTo>
                  <a:pt x="86" y="432"/>
                  <a:pt x="86" y="432"/>
                  <a:pt x="86" y="432"/>
                </a:cubicBezTo>
                <a:cubicBezTo>
                  <a:pt x="85" y="439"/>
                  <a:pt x="85" y="439"/>
                  <a:pt x="85" y="439"/>
                </a:cubicBezTo>
                <a:cubicBezTo>
                  <a:pt x="82" y="434"/>
                  <a:pt x="82" y="434"/>
                  <a:pt x="82" y="434"/>
                </a:cubicBezTo>
                <a:cubicBezTo>
                  <a:pt x="82" y="434"/>
                  <a:pt x="82" y="434"/>
                  <a:pt x="82" y="434"/>
                </a:cubicBezTo>
                <a:cubicBezTo>
                  <a:pt x="76" y="424"/>
                  <a:pt x="70" y="413"/>
                  <a:pt x="66" y="402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65" y="390"/>
                  <a:pt x="65" y="390"/>
                  <a:pt x="65" y="390"/>
                </a:cubicBezTo>
                <a:cubicBezTo>
                  <a:pt x="63" y="397"/>
                  <a:pt x="63" y="397"/>
                  <a:pt x="63" y="397"/>
                </a:cubicBezTo>
                <a:cubicBezTo>
                  <a:pt x="61" y="392"/>
                  <a:pt x="61" y="392"/>
                  <a:pt x="61" y="392"/>
                </a:cubicBezTo>
                <a:cubicBezTo>
                  <a:pt x="59" y="392"/>
                  <a:pt x="59" y="392"/>
                  <a:pt x="59" y="392"/>
                </a:cubicBezTo>
                <a:cubicBezTo>
                  <a:pt x="61" y="392"/>
                  <a:pt x="61" y="392"/>
                  <a:pt x="61" y="392"/>
                </a:cubicBezTo>
                <a:cubicBezTo>
                  <a:pt x="57" y="380"/>
                  <a:pt x="53" y="369"/>
                  <a:pt x="51" y="357"/>
                </a:cubicBezTo>
                <a:cubicBezTo>
                  <a:pt x="57" y="344"/>
                  <a:pt x="57" y="344"/>
                  <a:pt x="57" y="344"/>
                </a:cubicBezTo>
                <a:cubicBezTo>
                  <a:pt x="53" y="345"/>
                  <a:pt x="53" y="345"/>
                  <a:pt x="53" y="345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8" y="346"/>
                  <a:pt x="48" y="346"/>
                  <a:pt x="48" y="346"/>
                </a:cubicBezTo>
                <a:cubicBezTo>
                  <a:pt x="47" y="346"/>
                  <a:pt x="47" y="346"/>
                  <a:pt x="47" y="346"/>
                </a:cubicBezTo>
                <a:cubicBezTo>
                  <a:pt x="48" y="346"/>
                  <a:pt x="48" y="346"/>
                  <a:pt x="48" y="346"/>
                </a:cubicBezTo>
                <a:cubicBezTo>
                  <a:pt x="46" y="334"/>
                  <a:pt x="45" y="322"/>
                  <a:pt x="44" y="310"/>
                </a:cubicBezTo>
                <a:cubicBezTo>
                  <a:pt x="53" y="299"/>
                  <a:pt x="53" y="299"/>
                  <a:pt x="53" y="299"/>
                </a:cubicBezTo>
                <a:cubicBezTo>
                  <a:pt x="53" y="299"/>
                  <a:pt x="53" y="299"/>
                  <a:pt x="53" y="299"/>
                </a:cubicBezTo>
                <a:cubicBezTo>
                  <a:pt x="59" y="299"/>
                  <a:pt x="69" y="298"/>
                  <a:pt x="75" y="291"/>
                </a:cubicBezTo>
                <a:cubicBezTo>
                  <a:pt x="80" y="284"/>
                  <a:pt x="81" y="271"/>
                  <a:pt x="81" y="263"/>
                </a:cubicBezTo>
                <a:cubicBezTo>
                  <a:pt x="82" y="258"/>
                  <a:pt x="82" y="258"/>
                  <a:pt x="82" y="258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7" y="261"/>
                  <a:pt x="73" y="262"/>
                  <a:pt x="70" y="263"/>
                </a:cubicBezTo>
                <a:cubicBezTo>
                  <a:pt x="63" y="265"/>
                  <a:pt x="54" y="268"/>
                  <a:pt x="49" y="274"/>
                </a:cubicBezTo>
                <a:cubicBezTo>
                  <a:pt x="43" y="282"/>
                  <a:pt x="48" y="292"/>
                  <a:pt x="50" y="297"/>
                </a:cubicBezTo>
                <a:cubicBezTo>
                  <a:pt x="49" y="298"/>
                  <a:pt x="49" y="298"/>
                  <a:pt x="48" y="299"/>
                </a:cubicBezTo>
                <a:cubicBezTo>
                  <a:pt x="48" y="299"/>
                  <a:pt x="48" y="299"/>
                  <a:pt x="48" y="299"/>
                </a:cubicBezTo>
                <a:cubicBezTo>
                  <a:pt x="44" y="305"/>
                  <a:pt x="44" y="305"/>
                  <a:pt x="44" y="305"/>
                </a:cubicBezTo>
                <a:cubicBezTo>
                  <a:pt x="44" y="299"/>
                  <a:pt x="44" y="299"/>
                  <a:pt x="44" y="299"/>
                </a:cubicBezTo>
                <a:cubicBezTo>
                  <a:pt x="44" y="299"/>
                  <a:pt x="44" y="299"/>
                  <a:pt x="44" y="299"/>
                </a:cubicBezTo>
                <a:cubicBezTo>
                  <a:pt x="44" y="287"/>
                  <a:pt x="45" y="275"/>
                  <a:pt x="46" y="263"/>
                </a:cubicBezTo>
                <a:cubicBezTo>
                  <a:pt x="57" y="254"/>
                  <a:pt x="57" y="254"/>
                  <a:pt x="57" y="254"/>
                </a:cubicBezTo>
                <a:cubicBezTo>
                  <a:pt x="53" y="253"/>
                  <a:pt x="53" y="253"/>
                  <a:pt x="53" y="253"/>
                </a:cubicBezTo>
                <a:cubicBezTo>
                  <a:pt x="47" y="258"/>
                  <a:pt x="47" y="258"/>
                  <a:pt x="47" y="258"/>
                </a:cubicBezTo>
                <a:cubicBezTo>
                  <a:pt x="48" y="252"/>
                  <a:pt x="48" y="252"/>
                  <a:pt x="48" y="252"/>
                </a:cubicBezTo>
                <a:cubicBezTo>
                  <a:pt x="48" y="252"/>
                  <a:pt x="48" y="252"/>
                  <a:pt x="48" y="252"/>
                </a:cubicBezTo>
                <a:cubicBezTo>
                  <a:pt x="50" y="240"/>
                  <a:pt x="53" y="229"/>
                  <a:pt x="57" y="217"/>
                </a:cubicBezTo>
                <a:cubicBezTo>
                  <a:pt x="69" y="210"/>
                  <a:pt x="69" y="210"/>
                  <a:pt x="69" y="210"/>
                </a:cubicBezTo>
                <a:cubicBezTo>
                  <a:pt x="65" y="208"/>
                  <a:pt x="65" y="208"/>
                  <a:pt x="65" y="208"/>
                </a:cubicBezTo>
                <a:cubicBezTo>
                  <a:pt x="59" y="212"/>
                  <a:pt x="59" y="212"/>
                  <a:pt x="59" y="212"/>
                </a:cubicBezTo>
                <a:cubicBezTo>
                  <a:pt x="61" y="207"/>
                  <a:pt x="61" y="207"/>
                  <a:pt x="61" y="207"/>
                </a:cubicBezTo>
                <a:cubicBezTo>
                  <a:pt x="59" y="206"/>
                  <a:pt x="59" y="206"/>
                  <a:pt x="59" y="206"/>
                </a:cubicBezTo>
                <a:cubicBezTo>
                  <a:pt x="61" y="207"/>
                  <a:pt x="61" y="207"/>
                  <a:pt x="61" y="207"/>
                </a:cubicBezTo>
                <a:cubicBezTo>
                  <a:pt x="66" y="195"/>
                  <a:pt x="71" y="185"/>
                  <a:pt x="76" y="174"/>
                </a:cubicBezTo>
                <a:cubicBezTo>
                  <a:pt x="90" y="169"/>
                  <a:pt x="90" y="169"/>
                  <a:pt x="90" y="169"/>
                </a:cubicBezTo>
                <a:cubicBezTo>
                  <a:pt x="90" y="169"/>
                  <a:pt x="90" y="169"/>
                  <a:pt x="90" y="169"/>
                </a:cubicBezTo>
                <a:cubicBezTo>
                  <a:pt x="95" y="172"/>
                  <a:pt x="104" y="177"/>
                  <a:pt x="113" y="174"/>
                </a:cubicBezTo>
                <a:cubicBezTo>
                  <a:pt x="121" y="171"/>
                  <a:pt x="128" y="160"/>
                  <a:pt x="133" y="153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0" y="150"/>
                  <a:pt x="127" y="149"/>
                  <a:pt x="123" y="147"/>
                </a:cubicBezTo>
                <a:cubicBezTo>
                  <a:pt x="116" y="145"/>
                  <a:pt x="107" y="143"/>
                  <a:pt x="100" y="146"/>
                </a:cubicBezTo>
                <a:cubicBezTo>
                  <a:pt x="90" y="149"/>
                  <a:pt x="89" y="160"/>
                  <a:pt x="89" y="166"/>
                </a:cubicBezTo>
                <a:cubicBezTo>
                  <a:pt x="88" y="166"/>
                  <a:pt x="87" y="166"/>
                  <a:pt x="86" y="167"/>
                </a:cubicBezTo>
                <a:cubicBezTo>
                  <a:pt x="86" y="167"/>
                  <a:pt x="86" y="167"/>
                  <a:pt x="86" y="167"/>
                </a:cubicBezTo>
                <a:cubicBezTo>
                  <a:pt x="79" y="169"/>
                  <a:pt x="79" y="169"/>
                  <a:pt x="79" y="169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79" y="162"/>
                  <a:pt x="79" y="162"/>
                  <a:pt x="79" y="162"/>
                </a:cubicBezTo>
                <a:cubicBezTo>
                  <a:pt x="77" y="166"/>
                  <a:pt x="77" y="166"/>
                  <a:pt x="77" y="166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59"/>
                  <a:pt x="77" y="158"/>
                  <a:pt x="77" y="156"/>
                </a:cubicBezTo>
                <a:cubicBezTo>
                  <a:pt x="81" y="153"/>
                  <a:pt x="90" y="147"/>
                  <a:pt x="90" y="137"/>
                </a:cubicBezTo>
                <a:cubicBezTo>
                  <a:pt x="90" y="127"/>
                  <a:pt x="82" y="113"/>
                  <a:pt x="78" y="105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73" y="107"/>
                  <a:pt x="70" y="111"/>
                  <a:pt x="68" y="114"/>
                </a:cubicBezTo>
                <a:cubicBezTo>
                  <a:pt x="63" y="121"/>
                  <a:pt x="58" y="130"/>
                  <a:pt x="58" y="139"/>
                </a:cubicBezTo>
                <a:cubicBezTo>
                  <a:pt x="58" y="150"/>
                  <a:pt x="68" y="155"/>
                  <a:pt x="73" y="157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67" y="183"/>
                  <a:pt x="62" y="194"/>
                  <a:pt x="57" y="205"/>
                </a:cubicBezTo>
                <a:cubicBezTo>
                  <a:pt x="57" y="205"/>
                  <a:pt x="57" y="205"/>
                  <a:pt x="57" y="205"/>
                </a:cubicBezTo>
                <a:cubicBezTo>
                  <a:pt x="56" y="209"/>
                  <a:pt x="56" y="209"/>
                  <a:pt x="56" y="209"/>
                </a:cubicBezTo>
                <a:cubicBezTo>
                  <a:pt x="55" y="204"/>
                  <a:pt x="55" y="204"/>
                  <a:pt x="55" y="204"/>
                </a:cubicBezTo>
                <a:cubicBezTo>
                  <a:pt x="55" y="203"/>
                  <a:pt x="54" y="201"/>
                  <a:pt x="54" y="200"/>
                </a:cubicBezTo>
                <a:cubicBezTo>
                  <a:pt x="58" y="196"/>
                  <a:pt x="65" y="188"/>
                  <a:pt x="64" y="178"/>
                </a:cubicBezTo>
                <a:cubicBezTo>
                  <a:pt x="62" y="168"/>
                  <a:pt x="52" y="157"/>
                  <a:pt x="46" y="149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2" y="150"/>
                  <a:pt x="42" y="150"/>
                  <a:pt x="42" y="150"/>
                </a:cubicBezTo>
                <a:cubicBezTo>
                  <a:pt x="41" y="152"/>
                  <a:pt x="39" y="156"/>
                  <a:pt x="38" y="160"/>
                </a:cubicBezTo>
                <a:cubicBezTo>
                  <a:pt x="34" y="168"/>
                  <a:pt x="31" y="177"/>
                  <a:pt x="32" y="186"/>
                </a:cubicBezTo>
                <a:cubicBezTo>
                  <a:pt x="35" y="197"/>
                  <a:pt x="46" y="200"/>
                  <a:pt x="51" y="201"/>
                </a:cubicBezTo>
                <a:cubicBezTo>
                  <a:pt x="51" y="202"/>
                  <a:pt x="51" y="202"/>
                  <a:pt x="51" y="203"/>
                </a:cubicBezTo>
                <a:cubicBezTo>
                  <a:pt x="53" y="216"/>
                  <a:pt x="53" y="216"/>
                  <a:pt x="53" y="216"/>
                </a:cubicBezTo>
                <a:cubicBezTo>
                  <a:pt x="50" y="227"/>
                  <a:pt x="46" y="239"/>
                  <a:pt x="44" y="251"/>
                </a:cubicBezTo>
                <a:cubicBezTo>
                  <a:pt x="47" y="252"/>
                  <a:pt x="47" y="252"/>
                  <a:pt x="47" y="252"/>
                </a:cubicBezTo>
                <a:cubicBezTo>
                  <a:pt x="44" y="251"/>
                  <a:pt x="44" y="251"/>
                  <a:pt x="44" y="251"/>
                </a:cubicBezTo>
                <a:cubicBezTo>
                  <a:pt x="44" y="255"/>
                  <a:pt x="44" y="255"/>
                  <a:pt x="44" y="255"/>
                </a:cubicBezTo>
                <a:cubicBezTo>
                  <a:pt x="42" y="251"/>
                  <a:pt x="42" y="251"/>
                  <a:pt x="42" y="251"/>
                </a:cubicBezTo>
                <a:cubicBezTo>
                  <a:pt x="41" y="249"/>
                  <a:pt x="41" y="248"/>
                  <a:pt x="40" y="247"/>
                </a:cubicBezTo>
                <a:cubicBezTo>
                  <a:pt x="43" y="242"/>
                  <a:pt x="49" y="233"/>
                  <a:pt x="45" y="223"/>
                </a:cubicBezTo>
                <a:cubicBezTo>
                  <a:pt x="42" y="214"/>
                  <a:pt x="30" y="205"/>
                  <a:pt x="22" y="199"/>
                </a:cubicBezTo>
                <a:cubicBezTo>
                  <a:pt x="18" y="195"/>
                  <a:pt x="18" y="195"/>
                  <a:pt x="18" y="195"/>
                </a:cubicBezTo>
                <a:cubicBezTo>
                  <a:pt x="19" y="200"/>
                  <a:pt x="19" y="200"/>
                  <a:pt x="19" y="200"/>
                </a:cubicBezTo>
                <a:cubicBezTo>
                  <a:pt x="19" y="202"/>
                  <a:pt x="18" y="206"/>
                  <a:pt x="17" y="211"/>
                </a:cubicBezTo>
                <a:cubicBezTo>
                  <a:pt x="15" y="219"/>
                  <a:pt x="13" y="229"/>
                  <a:pt x="16" y="237"/>
                </a:cubicBezTo>
                <a:cubicBezTo>
                  <a:pt x="20" y="247"/>
                  <a:pt x="32" y="248"/>
                  <a:pt x="37" y="249"/>
                </a:cubicBezTo>
                <a:cubicBezTo>
                  <a:pt x="37" y="249"/>
                  <a:pt x="37" y="250"/>
                  <a:pt x="37" y="250"/>
                </a:cubicBezTo>
                <a:cubicBezTo>
                  <a:pt x="42" y="262"/>
                  <a:pt x="42" y="262"/>
                  <a:pt x="42" y="262"/>
                </a:cubicBezTo>
                <a:cubicBezTo>
                  <a:pt x="41" y="275"/>
                  <a:pt x="40" y="287"/>
                  <a:pt x="40" y="299"/>
                </a:cubicBezTo>
                <a:cubicBezTo>
                  <a:pt x="40" y="299"/>
                  <a:pt x="40" y="299"/>
                  <a:pt x="40" y="299"/>
                </a:cubicBezTo>
                <a:cubicBezTo>
                  <a:pt x="40" y="303"/>
                  <a:pt x="40" y="303"/>
                  <a:pt x="40" y="303"/>
                </a:cubicBezTo>
                <a:cubicBezTo>
                  <a:pt x="37" y="299"/>
                  <a:pt x="37" y="299"/>
                  <a:pt x="37" y="299"/>
                </a:cubicBezTo>
                <a:cubicBezTo>
                  <a:pt x="37" y="298"/>
                  <a:pt x="36" y="297"/>
                  <a:pt x="35" y="295"/>
                </a:cubicBezTo>
                <a:cubicBezTo>
                  <a:pt x="37" y="290"/>
                  <a:pt x="41" y="280"/>
                  <a:pt x="36" y="272"/>
                </a:cubicBezTo>
                <a:cubicBezTo>
                  <a:pt x="31" y="263"/>
                  <a:pt x="17" y="256"/>
                  <a:pt x="9" y="251"/>
                </a:cubicBezTo>
                <a:cubicBezTo>
                  <a:pt x="4" y="249"/>
                  <a:pt x="4" y="249"/>
                  <a:pt x="4" y="249"/>
                </a:cubicBezTo>
                <a:cubicBezTo>
                  <a:pt x="5" y="253"/>
                  <a:pt x="5" y="253"/>
                  <a:pt x="5" y="253"/>
                </a:cubicBezTo>
                <a:cubicBezTo>
                  <a:pt x="6" y="256"/>
                  <a:pt x="5" y="260"/>
                  <a:pt x="5" y="264"/>
                </a:cubicBezTo>
                <a:cubicBezTo>
                  <a:pt x="5" y="273"/>
                  <a:pt x="5" y="283"/>
                  <a:pt x="10" y="290"/>
                </a:cubicBezTo>
                <a:cubicBezTo>
                  <a:pt x="16" y="300"/>
                  <a:pt x="27" y="298"/>
                  <a:pt x="32" y="298"/>
                </a:cubicBezTo>
                <a:cubicBezTo>
                  <a:pt x="32" y="298"/>
                  <a:pt x="33" y="299"/>
                  <a:pt x="33" y="299"/>
                </a:cubicBezTo>
                <a:cubicBezTo>
                  <a:pt x="40" y="310"/>
                  <a:pt x="40" y="310"/>
                  <a:pt x="40" y="310"/>
                </a:cubicBezTo>
                <a:cubicBezTo>
                  <a:pt x="41" y="323"/>
                  <a:pt x="42" y="335"/>
                  <a:pt x="44" y="347"/>
                </a:cubicBezTo>
                <a:cubicBezTo>
                  <a:pt x="44" y="347"/>
                  <a:pt x="44" y="347"/>
                  <a:pt x="44" y="347"/>
                </a:cubicBezTo>
                <a:cubicBezTo>
                  <a:pt x="45" y="351"/>
                  <a:pt x="45" y="351"/>
                  <a:pt x="45" y="351"/>
                </a:cubicBezTo>
                <a:cubicBezTo>
                  <a:pt x="42" y="347"/>
                  <a:pt x="42" y="347"/>
                  <a:pt x="42" y="347"/>
                </a:cubicBezTo>
                <a:cubicBezTo>
                  <a:pt x="41" y="346"/>
                  <a:pt x="40" y="345"/>
                  <a:pt x="39" y="344"/>
                </a:cubicBezTo>
                <a:cubicBezTo>
                  <a:pt x="40" y="339"/>
                  <a:pt x="42" y="328"/>
                  <a:pt x="35" y="321"/>
                </a:cubicBezTo>
                <a:cubicBezTo>
                  <a:pt x="29" y="313"/>
                  <a:pt x="14" y="309"/>
                  <a:pt x="5" y="306"/>
                </a:cubicBezTo>
                <a:cubicBezTo>
                  <a:pt x="0" y="304"/>
                  <a:pt x="0" y="304"/>
                  <a:pt x="0" y="304"/>
                </a:cubicBezTo>
                <a:cubicBezTo>
                  <a:pt x="2" y="308"/>
                  <a:pt x="2" y="308"/>
                  <a:pt x="2" y="308"/>
                </a:cubicBezTo>
                <a:cubicBezTo>
                  <a:pt x="3" y="310"/>
                  <a:pt x="3" y="315"/>
                  <a:pt x="4" y="319"/>
                </a:cubicBezTo>
                <a:cubicBezTo>
                  <a:pt x="5" y="327"/>
                  <a:pt x="7" y="337"/>
                  <a:pt x="13" y="344"/>
                </a:cubicBezTo>
                <a:cubicBezTo>
                  <a:pt x="21" y="352"/>
                  <a:pt x="31" y="348"/>
                  <a:pt x="36" y="347"/>
                </a:cubicBezTo>
                <a:cubicBezTo>
                  <a:pt x="37" y="347"/>
                  <a:pt x="37" y="348"/>
                  <a:pt x="37" y="348"/>
                </a:cubicBezTo>
                <a:cubicBezTo>
                  <a:pt x="47" y="358"/>
                  <a:pt x="47" y="358"/>
                  <a:pt x="47" y="358"/>
                </a:cubicBezTo>
                <a:cubicBezTo>
                  <a:pt x="49" y="370"/>
                  <a:pt x="53" y="382"/>
                  <a:pt x="57" y="393"/>
                </a:cubicBezTo>
                <a:cubicBezTo>
                  <a:pt x="57" y="393"/>
                  <a:pt x="57" y="393"/>
                  <a:pt x="57" y="393"/>
                </a:cubicBezTo>
                <a:cubicBezTo>
                  <a:pt x="59" y="397"/>
                  <a:pt x="59" y="397"/>
                  <a:pt x="59" y="397"/>
                </a:cubicBezTo>
                <a:cubicBezTo>
                  <a:pt x="55" y="394"/>
                  <a:pt x="55" y="394"/>
                  <a:pt x="55" y="394"/>
                </a:cubicBezTo>
                <a:cubicBezTo>
                  <a:pt x="54" y="393"/>
                  <a:pt x="53" y="392"/>
                  <a:pt x="52" y="391"/>
                </a:cubicBezTo>
                <a:cubicBezTo>
                  <a:pt x="52" y="386"/>
                  <a:pt x="52" y="375"/>
                  <a:pt x="44" y="369"/>
                </a:cubicBezTo>
                <a:cubicBezTo>
                  <a:pt x="36" y="363"/>
                  <a:pt x="20" y="361"/>
                  <a:pt x="11" y="360"/>
                </a:cubicBezTo>
                <a:cubicBezTo>
                  <a:pt x="6" y="359"/>
                  <a:pt x="6" y="359"/>
                  <a:pt x="6" y="359"/>
                </a:cubicBezTo>
                <a:cubicBezTo>
                  <a:pt x="8" y="363"/>
                  <a:pt x="8" y="363"/>
                  <a:pt x="8" y="363"/>
                </a:cubicBezTo>
                <a:cubicBezTo>
                  <a:pt x="10" y="365"/>
                  <a:pt x="11" y="369"/>
                  <a:pt x="13" y="373"/>
                </a:cubicBezTo>
                <a:cubicBezTo>
                  <a:pt x="15" y="381"/>
                  <a:pt x="19" y="391"/>
                  <a:pt x="26" y="396"/>
                </a:cubicBezTo>
                <a:cubicBezTo>
                  <a:pt x="35" y="402"/>
                  <a:pt x="45" y="397"/>
                  <a:pt x="50" y="395"/>
                </a:cubicBezTo>
                <a:cubicBezTo>
                  <a:pt x="50" y="395"/>
                  <a:pt x="51" y="395"/>
                  <a:pt x="51" y="396"/>
                </a:cubicBezTo>
                <a:cubicBezTo>
                  <a:pt x="62" y="403"/>
                  <a:pt x="62" y="403"/>
                  <a:pt x="62" y="403"/>
                </a:cubicBezTo>
                <a:cubicBezTo>
                  <a:pt x="67" y="415"/>
                  <a:pt x="72" y="426"/>
                  <a:pt x="79" y="436"/>
                </a:cubicBezTo>
                <a:cubicBezTo>
                  <a:pt x="79" y="436"/>
                  <a:pt x="79" y="436"/>
                  <a:pt x="79" y="436"/>
                </a:cubicBezTo>
                <a:cubicBezTo>
                  <a:pt x="81" y="439"/>
                  <a:pt x="81" y="439"/>
                  <a:pt x="81" y="439"/>
                </a:cubicBezTo>
                <a:cubicBezTo>
                  <a:pt x="77" y="437"/>
                  <a:pt x="77" y="437"/>
                  <a:pt x="77" y="437"/>
                </a:cubicBezTo>
                <a:cubicBezTo>
                  <a:pt x="75" y="437"/>
                  <a:pt x="74" y="436"/>
                  <a:pt x="73" y="435"/>
                </a:cubicBezTo>
                <a:cubicBezTo>
                  <a:pt x="72" y="430"/>
                  <a:pt x="70" y="420"/>
                  <a:pt x="61" y="415"/>
                </a:cubicBezTo>
                <a:cubicBezTo>
                  <a:pt x="52" y="410"/>
                  <a:pt x="37" y="411"/>
                  <a:pt x="27" y="412"/>
                </a:cubicBezTo>
                <a:cubicBezTo>
                  <a:pt x="22" y="412"/>
                  <a:pt x="22" y="412"/>
                  <a:pt x="22" y="412"/>
                </a:cubicBezTo>
                <a:cubicBezTo>
                  <a:pt x="25" y="415"/>
                  <a:pt x="25" y="415"/>
                  <a:pt x="25" y="415"/>
                </a:cubicBezTo>
                <a:cubicBezTo>
                  <a:pt x="27" y="417"/>
                  <a:pt x="29" y="421"/>
                  <a:pt x="31" y="425"/>
                </a:cubicBezTo>
                <a:cubicBezTo>
                  <a:pt x="35" y="432"/>
                  <a:pt x="41" y="441"/>
                  <a:pt x="48" y="444"/>
                </a:cubicBezTo>
                <a:cubicBezTo>
                  <a:pt x="59" y="449"/>
                  <a:pt x="67" y="442"/>
                  <a:pt x="72" y="439"/>
                </a:cubicBezTo>
                <a:close/>
                <a:moveTo>
                  <a:pt x="72" y="289"/>
                </a:moveTo>
                <a:cubicBezTo>
                  <a:pt x="68" y="294"/>
                  <a:pt x="61" y="295"/>
                  <a:pt x="56" y="295"/>
                </a:cubicBezTo>
                <a:cubicBezTo>
                  <a:pt x="63" y="285"/>
                  <a:pt x="71" y="276"/>
                  <a:pt x="75" y="270"/>
                </a:cubicBezTo>
                <a:cubicBezTo>
                  <a:pt x="75" y="277"/>
                  <a:pt x="76" y="284"/>
                  <a:pt x="72" y="289"/>
                </a:cubicBezTo>
                <a:close/>
                <a:moveTo>
                  <a:pt x="52" y="276"/>
                </a:moveTo>
                <a:cubicBezTo>
                  <a:pt x="56" y="271"/>
                  <a:pt x="62" y="271"/>
                  <a:pt x="68" y="269"/>
                </a:cubicBezTo>
                <a:cubicBezTo>
                  <a:pt x="70" y="269"/>
                  <a:pt x="71" y="268"/>
                  <a:pt x="73" y="268"/>
                </a:cubicBezTo>
                <a:cubicBezTo>
                  <a:pt x="71" y="270"/>
                  <a:pt x="69" y="272"/>
                  <a:pt x="67" y="274"/>
                </a:cubicBezTo>
                <a:cubicBezTo>
                  <a:pt x="63" y="280"/>
                  <a:pt x="58" y="286"/>
                  <a:pt x="52" y="294"/>
                </a:cubicBezTo>
                <a:cubicBezTo>
                  <a:pt x="50" y="289"/>
                  <a:pt x="48" y="282"/>
                  <a:pt x="52" y="276"/>
                </a:cubicBezTo>
                <a:close/>
                <a:moveTo>
                  <a:pt x="111" y="171"/>
                </a:moveTo>
                <a:cubicBezTo>
                  <a:pt x="105" y="173"/>
                  <a:pt x="99" y="170"/>
                  <a:pt x="94" y="167"/>
                </a:cubicBezTo>
                <a:cubicBezTo>
                  <a:pt x="106" y="162"/>
                  <a:pt x="117" y="159"/>
                  <a:pt x="124" y="156"/>
                </a:cubicBezTo>
                <a:cubicBezTo>
                  <a:pt x="120" y="162"/>
                  <a:pt x="117" y="168"/>
                  <a:pt x="111" y="171"/>
                </a:cubicBezTo>
                <a:close/>
                <a:moveTo>
                  <a:pt x="102" y="149"/>
                </a:moveTo>
                <a:cubicBezTo>
                  <a:pt x="108" y="147"/>
                  <a:pt x="112" y="150"/>
                  <a:pt x="119" y="152"/>
                </a:cubicBezTo>
                <a:cubicBezTo>
                  <a:pt x="120" y="152"/>
                  <a:pt x="122" y="153"/>
                  <a:pt x="123" y="153"/>
                </a:cubicBezTo>
                <a:cubicBezTo>
                  <a:pt x="121" y="154"/>
                  <a:pt x="118" y="155"/>
                  <a:pt x="115" y="156"/>
                </a:cubicBezTo>
                <a:cubicBezTo>
                  <a:pt x="109" y="158"/>
                  <a:pt x="101" y="161"/>
                  <a:pt x="92" y="164"/>
                </a:cubicBezTo>
                <a:cubicBezTo>
                  <a:pt x="93" y="159"/>
                  <a:pt x="95" y="152"/>
                  <a:pt x="102" y="149"/>
                </a:cubicBezTo>
                <a:close/>
                <a:moveTo>
                  <a:pt x="86" y="137"/>
                </a:moveTo>
                <a:cubicBezTo>
                  <a:pt x="86" y="144"/>
                  <a:pt x="81" y="149"/>
                  <a:pt x="77" y="152"/>
                </a:cubicBezTo>
                <a:cubicBezTo>
                  <a:pt x="77" y="143"/>
                  <a:pt x="77" y="134"/>
                  <a:pt x="77" y="126"/>
                </a:cubicBezTo>
                <a:cubicBezTo>
                  <a:pt x="77" y="123"/>
                  <a:pt x="77" y="120"/>
                  <a:pt x="77" y="117"/>
                </a:cubicBezTo>
                <a:cubicBezTo>
                  <a:pt x="81" y="123"/>
                  <a:pt x="86" y="130"/>
                  <a:pt x="86" y="137"/>
                </a:cubicBezTo>
                <a:close/>
                <a:moveTo>
                  <a:pt x="62" y="138"/>
                </a:moveTo>
                <a:cubicBezTo>
                  <a:pt x="62" y="131"/>
                  <a:pt x="66" y="127"/>
                  <a:pt x="70" y="120"/>
                </a:cubicBezTo>
                <a:cubicBezTo>
                  <a:pt x="71" y="119"/>
                  <a:pt x="72" y="117"/>
                  <a:pt x="73" y="116"/>
                </a:cubicBezTo>
                <a:cubicBezTo>
                  <a:pt x="73" y="119"/>
                  <a:pt x="73" y="122"/>
                  <a:pt x="73" y="125"/>
                </a:cubicBezTo>
                <a:cubicBezTo>
                  <a:pt x="73" y="133"/>
                  <a:pt x="73" y="143"/>
                  <a:pt x="73" y="153"/>
                </a:cubicBezTo>
                <a:cubicBezTo>
                  <a:pt x="68" y="150"/>
                  <a:pt x="62" y="146"/>
                  <a:pt x="62" y="138"/>
                </a:cubicBezTo>
                <a:close/>
                <a:moveTo>
                  <a:pt x="53" y="195"/>
                </a:moveTo>
                <a:cubicBezTo>
                  <a:pt x="52" y="186"/>
                  <a:pt x="50" y="177"/>
                  <a:pt x="49" y="170"/>
                </a:cubicBezTo>
                <a:cubicBezTo>
                  <a:pt x="48" y="167"/>
                  <a:pt x="48" y="164"/>
                  <a:pt x="47" y="161"/>
                </a:cubicBezTo>
                <a:cubicBezTo>
                  <a:pt x="53" y="166"/>
                  <a:pt x="59" y="172"/>
                  <a:pt x="60" y="179"/>
                </a:cubicBezTo>
                <a:cubicBezTo>
                  <a:pt x="61" y="186"/>
                  <a:pt x="57" y="191"/>
                  <a:pt x="53" y="195"/>
                </a:cubicBezTo>
                <a:close/>
                <a:moveTo>
                  <a:pt x="36" y="185"/>
                </a:moveTo>
                <a:cubicBezTo>
                  <a:pt x="35" y="177"/>
                  <a:pt x="38" y="173"/>
                  <a:pt x="41" y="166"/>
                </a:cubicBezTo>
                <a:cubicBezTo>
                  <a:pt x="42" y="164"/>
                  <a:pt x="43" y="162"/>
                  <a:pt x="43" y="161"/>
                </a:cubicBezTo>
                <a:cubicBezTo>
                  <a:pt x="44" y="163"/>
                  <a:pt x="44" y="167"/>
                  <a:pt x="45" y="170"/>
                </a:cubicBezTo>
                <a:cubicBezTo>
                  <a:pt x="46" y="178"/>
                  <a:pt x="48" y="187"/>
                  <a:pt x="50" y="197"/>
                </a:cubicBezTo>
                <a:cubicBezTo>
                  <a:pt x="45" y="195"/>
                  <a:pt x="38" y="193"/>
                  <a:pt x="36" y="185"/>
                </a:cubicBezTo>
                <a:close/>
                <a:moveTo>
                  <a:pt x="42" y="225"/>
                </a:moveTo>
                <a:cubicBezTo>
                  <a:pt x="44" y="232"/>
                  <a:pt x="41" y="238"/>
                  <a:pt x="38" y="243"/>
                </a:cubicBezTo>
                <a:cubicBezTo>
                  <a:pt x="35" y="234"/>
                  <a:pt x="32" y="226"/>
                  <a:pt x="29" y="218"/>
                </a:cubicBezTo>
                <a:cubicBezTo>
                  <a:pt x="28" y="215"/>
                  <a:pt x="27" y="212"/>
                  <a:pt x="26" y="210"/>
                </a:cubicBezTo>
                <a:cubicBezTo>
                  <a:pt x="33" y="214"/>
                  <a:pt x="40" y="218"/>
                  <a:pt x="42" y="225"/>
                </a:cubicBezTo>
                <a:close/>
                <a:moveTo>
                  <a:pt x="20" y="235"/>
                </a:moveTo>
                <a:cubicBezTo>
                  <a:pt x="17" y="228"/>
                  <a:pt x="20" y="223"/>
                  <a:pt x="21" y="215"/>
                </a:cubicBezTo>
                <a:cubicBezTo>
                  <a:pt x="22" y="214"/>
                  <a:pt x="22" y="212"/>
                  <a:pt x="22" y="210"/>
                </a:cubicBezTo>
                <a:cubicBezTo>
                  <a:pt x="23" y="213"/>
                  <a:pt x="24" y="216"/>
                  <a:pt x="26" y="219"/>
                </a:cubicBezTo>
                <a:cubicBezTo>
                  <a:pt x="28" y="227"/>
                  <a:pt x="32" y="236"/>
                  <a:pt x="35" y="245"/>
                </a:cubicBezTo>
                <a:cubicBezTo>
                  <a:pt x="30" y="244"/>
                  <a:pt x="23" y="243"/>
                  <a:pt x="20" y="235"/>
                </a:cubicBezTo>
                <a:close/>
                <a:moveTo>
                  <a:pt x="33" y="274"/>
                </a:moveTo>
                <a:cubicBezTo>
                  <a:pt x="36" y="280"/>
                  <a:pt x="34" y="287"/>
                  <a:pt x="33" y="292"/>
                </a:cubicBezTo>
                <a:cubicBezTo>
                  <a:pt x="28" y="284"/>
                  <a:pt x="23" y="276"/>
                  <a:pt x="19" y="270"/>
                </a:cubicBezTo>
                <a:cubicBezTo>
                  <a:pt x="17" y="267"/>
                  <a:pt x="16" y="264"/>
                  <a:pt x="15" y="262"/>
                </a:cubicBezTo>
                <a:cubicBezTo>
                  <a:pt x="22" y="265"/>
                  <a:pt x="29" y="268"/>
                  <a:pt x="33" y="274"/>
                </a:cubicBezTo>
                <a:close/>
                <a:moveTo>
                  <a:pt x="13" y="288"/>
                </a:moveTo>
                <a:cubicBezTo>
                  <a:pt x="9" y="282"/>
                  <a:pt x="11" y="276"/>
                  <a:pt x="11" y="268"/>
                </a:cubicBezTo>
                <a:cubicBezTo>
                  <a:pt x="11" y="266"/>
                  <a:pt x="11" y="265"/>
                  <a:pt x="11" y="263"/>
                </a:cubicBezTo>
                <a:cubicBezTo>
                  <a:pt x="12" y="265"/>
                  <a:pt x="14" y="268"/>
                  <a:pt x="16" y="271"/>
                </a:cubicBezTo>
                <a:cubicBezTo>
                  <a:pt x="20" y="278"/>
                  <a:pt x="25" y="286"/>
                  <a:pt x="30" y="294"/>
                </a:cubicBezTo>
                <a:cubicBezTo>
                  <a:pt x="25" y="295"/>
                  <a:pt x="17" y="294"/>
                  <a:pt x="13" y="288"/>
                </a:cubicBezTo>
                <a:close/>
                <a:moveTo>
                  <a:pt x="36" y="341"/>
                </a:moveTo>
                <a:cubicBezTo>
                  <a:pt x="29" y="334"/>
                  <a:pt x="23" y="327"/>
                  <a:pt x="19" y="322"/>
                </a:cubicBezTo>
                <a:cubicBezTo>
                  <a:pt x="16" y="319"/>
                  <a:pt x="14" y="317"/>
                  <a:pt x="13" y="315"/>
                </a:cubicBezTo>
                <a:cubicBezTo>
                  <a:pt x="20" y="316"/>
                  <a:pt x="28" y="318"/>
                  <a:pt x="33" y="323"/>
                </a:cubicBezTo>
                <a:cubicBezTo>
                  <a:pt x="37" y="328"/>
                  <a:pt x="37" y="336"/>
                  <a:pt x="36" y="341"/>
                </a:cubicBezTo>
                <a:close/>
                <a:moveTo>
                  <a:pt x="15" y="341"/>
                </a:moveTo>
                <a:cubicBezTo>
                  <a:pt x="11" y="335"/>
                  <a:pt x="11" y="329"/>
                  <a:pt x="10" y="322"/>
                </a:cubicBezTo>
                <a:cubicBezTo>
                  <a:pt x="10" y="320"/>
                  <a:pt x="9" y="318"/>
                  <a:pt x="9" y="317"/>
                </a:cubicBezTo>
                <a:cubicBezTo>
                  <a:pt x="11" y="318"/>
                  <a:pt x="13" y="321"/>
                  <a:pt x="15" y="324"/>
                </a:cubicBezTo>
                <a:cubicBezTo>
                  <a:pt x="20" y="330"/>
                  <a:pt x="27" y="337"/>
                  <a:pt x="34" y="344"/>
                </a:cubicBezTo>
                <a:cubicBezTo>
                  <a:pt x="28" y="345"/>
                  <a:pt x="21" y="347"/>
                  <a:pt x="15" y="341"/>
                </a:cubicBezTo>
                <a:close/>
                <a:moveTo>
                  <a:pt x="48" y="389"/>
                </a:moveTo>
                <a:cubicBezTo>
                  <a:pt x="40" y="383"/>
                  <a:pt x="33" y="378"/>
                  <a:pt x="27" y="373"/>
                </a:cubicBezTo>
                <a:cubicBezTo>
                  <a:pt x="25" y="371"/>
                  <a:pt x="22" y="369"/>
                  <a:pt x="20" y="367"/>
                </a:cubicBezTo>
                <a:cubicBezTo>
                  <a:pt x="28" y="368"/>
                  <a:pt x="36" y="368"/>
                  <a:pt x="42" y="372"/>
                </a:cubicBezTo>
                <a:cubicBezTo>
                  <a:pt x="47" y="376"/>
                  <a:pt x="48" y="383"/>
                  <a:pt x="48" y="389"/>
                </a:cubicBezTo>
                <a:close/>
                <a:moveTo>
                  <a:pt x="28" y="392"/>
                </a:moveTo>
                <a:cubicBezTo>
                  <a:pt x="22" y="388"/>
                  <a:pt x="22" y="382"/>
                  <a:pt x="19" y="375"/>
                </a:cubicBezTo>
                <a:cubicBezTo>
                  <a:pt x="18" y="373"/>
                  <a:pt x="18" y="371"/>
                  <a:pt x="17" y="370"/>
                </a:cubicBezTo>
                <a:cubicBezTo>
                  <a:pt x="19" y="371"/>
                  <a:pt x="22" y="373"/>
                  <a:pt x="25" y="376"/>
                </a:cubicBezTo>
                <a:cubicBezTo>
                  <a:pt x="31" y="380"/>
                  <a:pt x="38" y="386"/>
                  <a:pt x="46" y="392"/>
                </a:cubicBezTo>
                <a:cubicBezTo>
                  <a:pt x="42" y="394"/>
                  <a:pt x="34" y="397"/>
                  <a:pt x="28" y="392"/>
                </a:cubicBezTo>
                <a:close/>
                <a:moveTo>
                  <a:pt x="59" y="418"/>
                </a:moveTo>
                <a:cubicBezTo>
                  <a:pt x="66" y="421"/>
                  <a:pt x="68" y="428"/>
                  <a:pt x="69" y="433"/>
                </a:cubicBezTo>
                <a:cubicBezTo>
                  <a:pt x="60" y="429"/>
                  <a:pt x="52" y="425"/>
                  <a:pt x="46" y="422"/>
                </a:cubicBezTo>
                <a:cubicBezTo>
                  <a:pt x="43" y="420"/>
                  <a:pt x="40" y="419"/>
                  <a:pt x="38" y="417"/>
                </a:cubicBezTo>
                <a:cubicBezTo>
                  <a:pt x="45" y="416"/>
                  <a:pt x="53" y="415"/>
                  <a:pt x="59" y="418"/>
                </a:cubicBezTo>
                <a:close/>
                <a:moveTo>
                  <a:pt x="38" y="425"/>
                </a:moveTo>
                <a:cubicBezTo>
                  <a:pt x="37" y="423"/>
                  <a:pt x="36" y="422"/>
                  <a:pt x="35" y="420"/>
                </a:cubicBezTo>
                <a:cubicBezTo>
                  <a:pt x="37" y="422"/>
                  <a:pt x="40" y="423"/>
                  <a:pt x="43" y="425"/>
                </a:cubicBezTo>
                <a:cubicBezTo>
                  <a:pt x="50" y="429"/>
                  <a:pt x="59" y="433"/>
                  <a:pt x="68" y="437"/>
                </a:cubicBezTo>
                <a:cubicBezTo>
                  <a:pt x="63" y="440"/>
                  <a:pt x="57" y="444"/>
                  <a:pt x="50" y="441"/>
                </a:cubicBezTo>
                <a:cubicBezTo>
                  <a:pt x="43" y="437"/>
                  <a:pt x="42" y="432"/>
                  <a:pt x="38" y="425"/>
                </a:cubicBezTo>
                <a:close/>
                <a:moveTo>
                  <a:pt x="104" y="411"/>
                </a:moveTo>
                <a:cubicBezTo>
                  <a:pt x="105" y="402"/>
                  <a:pt x="99" y="391"/>
                  <a:pt x="95" y="383"/>
                </a:cubicBezTo>
                <a:cubicBezTo>
                  <a:pt x="93" y="379"/>
                  <a:pt x="93" y="379"/>
                  <a:pt x="93" y="379"/>
                </a:cubicBezTo>
                <a:cubicBezTo>
                  <a:pt x="91" y="383"/>
                  <a:pt x="91" y="383"/>
                  <a:pt x="91" y="383"/>
                </a:cubicBezTo>
                <a:cubicBezTo>
                  <a:pt x="90" y="385"/>
                  <a:pt x="88" y="387"/>
                  <a:pt x="85" y="390"/>
                </a:cubicBezTo>
                <a:cubicBezTo>
                  <a:pt x="80" y="395"/>
                  <a:pt x="75" y="402"/>
                  <a:pt x="74" y="410"/>
                </a:cubicBezTo>
                <a:cubicBezTo>
                  <a:pt x="73" y="420"/>
                  <a:pt x="82" y="426"/>
                  <a:pt x="86" y="429"/>
                </a:cubicBezTo>
                <a:cubicBezTo>
                  <a:pt x="86" y="430"/>
                  <a:pt x="86" y="431"/>
                  <a:pt x="86" y="432"/>
                </a:cubicBezTo>
                <a:cubicBezTo>
                  <a:pt x="90" y="429"/>
                  <a:pt x="90" y="429"/>
                  <a:pt x="90" y="429"/>
                </a:cubicBezTo>
                <a:cubicBezTo>
                  <a:pt x="90" y="429"/>
                  <a:pt x="90" y="429"/>
                  <a:pt x="90" y="428"/>
                </a:cubicBezTo>
                <a:cubicBezTo>
                  <a:pt x="95" y="426"/>
                  <a:pt x="103" y="420"/>
                  <a:pt x="104" y="411"/>
                </a:cubicBezTo>
                <a:close/>
                <a:moveTo>
                  <a:pt x="101" y="411"/>
                </a:moveTo>
                <a:cubicBezTo>
                  <a:pt x="100" y="417"/>
                  <a:pt x="95" y="421"/>
                  <a:pt x="90" y="424"/>
                </a:cubicBezTo>
                <a:cubicBezTo>
                  <a:pt x="91" y="412"/>
                  <a:pt x="93" y="400"/>
                  <a:pt x="94" y="393"/>
                </a:cubicBezTo>
                <a:cubicBezTo>
                  <a:pt x="97" y="399"/>
                  <a:pt x="101" y="405"/>
                  <a:pt x="101" y="411"/>
                </a:cubicBezTo>
                <a:close/>
                <a:moveTo>
                  <a:pt x="77" y="410"/>
                </a:moveTo>
                <a:cubicBezTo>
                  <a:pt x="78" y="403"/>
                  <a:pt x="83" y="401"/>
                  <a:pt x="87" y="396"/>
                </a:cubicBezTo>
                <a:cubicBezTo>
                  <a:pt x="88" y="394"/>
                  <a:pt x="89" y="393"/>
                  <a:pt x="90" y="392"/>
                </a:cubicBezTo>
                <a:cubicBezTo>
                  <a:pt x="90" y="394"/>
                  <a:pt x="90" y="397"/>
                  <a:pt x="89" y="401"/>
                </a:cubicBezTo>
                <a:cubicBezTo>
                  <a:pt x="88" y="407"/>
                  <a:pt x="87" y="416"/>
                  <a:pt x="87" y="425"/>
                </a:cubicBezTo>
                <a:cubicBezTo>
                  <a:pt x="82" y="422"/>
                  <a:pt x="77" y="417"/>
                  <a:pt x="77" y="410"/>
                </a:cubicBezTo>
                <a:close/>
                <a:moveTo>
                  <a:pt x="87" y="373"/>
                </a:moveTo>
                <a:cubicBezTo>
                  <a:pt x="90" y="364"/>
                  <a:pt x="85" y="352"/>
                  <a:pt x="83" y="344"/>
                </a:cubicBezTo>
                <a:cubicBezTo>
                  <a:pt x="82" y="340"/>
                  <a:pt x="82" y="340"/>
                  <a:pt x="82" y="340"/>
                </a:cubicBezTo>
                <a:cubicBezTo>
                  <a:pt x="80" y="343"/>
                  <a:pt x="80" y="343"/>
                  <a:pt x="80" y="343"/>
                </a:cubicBezTo>
                <a:cubicBezTo>
                  <a:pt x="78" y="345"/>
                  <a:pt x="75" y="347"/>
                  <a:pt x="72" y="349"/>
                </a:cubicBezTo>
                <a:cubicBezTo>
                  <a:pt x="67" y="353"/>
                  <a:pt x="59" y="359"/>
                  <a:pt x="57" y="366"/>
                </a:cubicBezTo>
                <a:cubicBezTo>
                  <a:pt x="54" y="376"/>
                  <a:pt x="62" y="384"/>
                  <a:pt x="66" y="387"/>
                </a:cubicBezTo>
                <a:cubicBezTo>
                  <a:pt x="66" y="388"/>
                  <a:pt x="65" y="389"/>
                  <a:pt x="65" y="390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8"/>
                  <a:pt x="70" y="388"/>
                  <a:pt x="70" y="388"/>
                </a:cubicBezTo>
                <a:cubicBezTo>
                  <a:pt x="75" y="386"/>
                  <a:pt x="85" y="382"/>
                  <a:pt x="87" y="373"/>
                </a:cubicBezTo>
                <a:close/>
                <a:moveTo>
                  <a:pt x="84" y="372"/>
                </a:moveTo>
                <a:cubicBezTo>
                  <a:pt x="82" y="378"/>
                  <a:pt x="76" y="382"/>
                  <a:pt x="71" y="384"/>
                </a:cubicBezTo>
                <a:cubicBezTo>
                  <a:pt x="74" y="371"/>
                  <a:pt x="78" y="360"/>
                  <a:pt x="80" y="354"/>
                </a:cubicBezTo>
                <a:cubicBezTo>
                  <a:pt x="82" y="360"/>
                  <a:pt x="85" y="366"/>
                  <a:pt x="84" y="372"/>
                </a:cubicBezTo>
                <a:close/>
                <a:moveTo>
                  <a:pt x="61" y="367"/>
                </a:moveTo>
                <a:cubicBezTo>
                  <a:pt x="63" y="361"/>
                  <a:pt x="68" y="359"/>
                  <a:pt x="73" y="355"/>
                </a:cubicBezTo>
                <a:cubicBezTo>
                  <a:pt x="74" y="354"/>
                  <a:pt x="76" y="353"/>
                  <a:pt x="77" y="352"/>
                </a:cubicBezTo>
                <a:cubicBezTo>
                  <a:pt x="76" y="354"/>
                  <a:pt x="75" y="357"/>
                  <a:pt x="74" y="360"/>
                </a:cubicBezTo>
                <a:cubicBezTo>
                  <a:pt x="72" y="367"/>
                  <a:pt x="70" y="375"/>
                  <a:pt x="67" y="383"/>
                </a:cubicBezTo>
                <a:cubicBezTo>
                  <a:pt x="63" y="380"/>
                  <a:pt x="59" y="374"/>
                  <a:pt x="61" y="367"/>
                </a:cubicBezTo>
                <a:close/>
                <a:moveTo>
                  <a:pt x="77" y="332"/>
                </a:moveTo>
                <a:cubicBezTo>
                  <a:pt x="81" y="325"/>
                  <a:pt x="79" y="312"/>
                  <a:pt x="79" y="304"/>
                </a:cubicBezTo>
                <a:cubicBezTo>
                  <a:pt x="78" y="299"/>
                  <a:pt x="78" y="299"/>
                  <a:pt x="78" y="299"/>
                </a:cubicBezTo>
                <a:cubicBezTo>
                  <a:pt x="75" y="302"/>
                  <a:pt x="75" y="302"/>
                  <a:pt x="75" y="302"/>
                </a:cubicBezTo>
                <a:cubicBezTo>
                  <a:pt x="74" y="303"/>
                  <a:pt x="70" y="305"/>
                  <a:pt x="67" y="306"/>
                </a:cubicBezTo>
                <a:cubicBezTo>
                  <a:pt x="61" y="309"/>
                  <a:pt x="53" y="314"/>
                  <a:pt x="49" y="320"/>
                </a:cubicBezTo>
                <a:cubicBezTo>
                  <a:pt x="44" y="330"/>
                  <a:pt x="51" y="339"/>
                  <a:pt x="54" y="343"/>
                </a:cubicBezTo>
                <a:cubicBezTo>
                  <a:pt x="53" y="344"/>
                  <a:pt x="53" y="344"/>
                  <a:pt x="53" y="345"/>
                </a:cubicBezTo>
                <a:cubicBezTo>
                  <a:pt x="57" y="344"/>
                  <a:pt x="57" y="344"/>
                  <a:pt x="57" y="344"/>
                </a:cubicBezTo>
                <a:cubicBezTo>
                  <a:pt x="57" y="344"/>
                  <a:pt x="57" y="344"/>
                  <a:pt x="57" y="344"/>
                </a:cubicBezTo>
                <a:cubicBezTo>
                  <a:pt x="63" y="343"/>
                  <a:pt x="73" y="341"/>
                  <a:pt x="77" y="332"/>
                </a:cubicBezTo>
                <a:close/>
                <a:moveTo>
                  <a:pt x="74" y="331"/>
                </a:moveTo>
                <a:cubicBezTo>
                  <a:pt x="71" y="337"/>
                  <a:pt x="64" y="339"/>
                  <a:pt x="59" y="340"/>
                </a:cubicBezTo>
                <a:cubicBezTo>
                  <a:pt x="65" y="329"/>
                  <a:pt x="70" y="318"/>
                  <a:pt x="74" y="312"/>
                </a:cubicBezTo>
                <a:cubicBezTo>
                  <a:pt x="75" y="319"/>
                  <a:pt x="77" y="326"/>
                  <a:pt x="74" y="331"/>
                </a:cubicBezTo>
                <a:close/>
                <a:moveTo>
                  <a:pt x="52" y="322"/>
                </a:moveTo>
                <a:cubicBezTo>
                  <a:pt x="55" y="316"/>
                  <a:pt x="61" y="315"/>
                  <a:pt x="67" y="312"/>
                </a:cubicBezTo>
                <a:cubicBezTo>
                  <a:pt x="68" y="311"/>
                  <a:pt x="70" y="311"/>
                  <a:pt x="71" y="310"/>
                </a:cubicBezTo>
                <a:cubicBezTo>
                  <a:pt x="70" y="312"/>
                  <a:pt x="68" y="315"/>
                  <a:pt x="67" y="318"/>
                </a:cubicBezTo>
                <a:cubicBezTo>
                  <a:pt x="63" y="324"/>
                  <a:pt x="60" y="331"/>
                  <a:pt x="56" y="339"/>
                </a:cubicBezTo>
                <a:cubicBezTo>
                  <a:pt x="53" y="335"/>
                  <a:pt x="49" y="328"/>
                  <a:pt x="52" y="322"/>
                </a:cubicBezTo>
                <a:close/>
                <a:moveTo>
                  <a:pt x="80" y="250"/>
                </a:moveTo>
                <a:cubicBezTo>
                  <a:pt x="87" y="244"/>
                  <a:pt x="89" y="231"/>
                  <a:pt x="92" y="223"/>
                </a:cubicBezTo>
                <a:cubicBezTo>
                  <a:pt x="93" y="219"/>
                  <a:pt x="93" y="219"/>
                  <a:pt x="93" y="219"/>
                </a:cubicBezTo>
                <a:cubicBezTo>
                  <a:pt x="89" y="220"/>
                  <a:pt x="89" y="220"/>
                  <a:pt x="89" y="220"/>
                </a:cubicBezTo>
                <a:cubicBezTo>
                  <a:pt x="87" y="221"/>
                  <a:pt x="84" y="221"/>
                  <a:pt x="80" y="222"/>
                </a:cubicBezTo>
                <a:cubicBezTo>
                  <a:pt x="73" y="222"/>
                  <a:pt x="64" y="223"/>
                  <a:pt x="58" y="228"/>
                </a:cubicBezTo>
                <a:cubicBezTo>
                  <a:pt x="50" y="235"/>
                  <a:pt x="53" y="246"/>
                  <a:pt x="55" y="251"/>
                </a:cubicBezTo>
                <a:cubicBezTo>
                  <a:pt x="54" y="252"/>
                  <a:pt x="53" y="252"/>
                  <a:pt x="53" y="253"/>
                </a:cubicBezTo>
                <a:cubicBezTo>
                  <a:pt x="57" y="254"/>
                  <a:pt x="57" y="254"/>
                  <a:pt x="57" y="254"/>
                </a:cubicBezTo>
                <a:cubicBezTo>
                  <a:pt x="57" y="253"/>
                  <a:pt x="57" y="253"/>
                  <a:pt x="57" y="253"/>
                </a:cubicBezTo>
                <a:cubicBezTo>
                  <a:pt x="63" y="254"/>
                  <a:pt x="73" y="256"/>
                  <a:pt x="80" y="250"/>
                </a:cubicBezTo>
                <a:close/>
                <a:moveTo>
                  <a:pt x="78" y="247"/>
                </a:moveTo>
                <a:cubicBezTo>
                  <a:pt x="73" y="252"/>
                  <a:pt x="66" y="251"/>
                  <a:pt x="61" y="250"/>
                </a:cubicBezTo>
                <a:cubicBezTo>
                  <a:pt x="70" y="242"/>
                  <a:pt x="79" y="234"/>
                  <a:pt x="84" y="230"/>
                </a:cubicBezTo>
                <a:cubicBezTo>
                  <a:pt x="83" y="236"/>
                  <a:pt x="82" y="243"/>
                  <a:pt x="78" y="247"/>
                </a:cubicBezTo>
                <a:close/>
                <a:moveTo>
                  <a:pt x="61" y="231"/>
                </a:moveTo>
                <a:cubicBezTo>
                  <a:pt x="66" y="227"/>
                  <a:pt x="71" y="228"/>
                  <a:pt x="78" y="227"/>
                </a:cubicBezTo>
                <a:cubicBezTo>
                  <a:pt x="79" y="227"/>
                  <a:pt x="81" y="227"/>
                  <a:pt x="82" y="227"/>
                </a:cubicBezTo>
                <a:cubicBezTo>
                  <a:pt x="81" y="228"/>
                  <a:pt x="78" y="230"/>
                  <a:pt x="76" y="232"/>
                </a:cubicBezTo>
                <a:cubicBezTo>
                  <a:pt x="71" y="236"/>
                  <a:pt x="64" y="242"/>
                  <a:pt x="58" y="248"/>
                </a:cubicBezTo>
                <a:cubicBezTo>
                  <a:pt x="56" y="243"/>
                  <a:pt x="55" y="236"/>
                  <a:pt x="61" y="231"/>
                </a:cubicBezTo>
                <a:close/>
                <a:moveTo>
                  <a:pt x="93" y="210"/>
                </a:moveTo>
                <a:cubicBezTo>
                  <a:pt x="101" y="206"/>
                  <a:pt x="106" y="194"/>
                  <a:pt x="109" y="186"/>
                </a:cubicBezTo>
                <a:cubicBezTo>
                  <a:pt x="111" y="182"/>
                  <a:pt x="111" y="182"/>
                  <a:pt x="111" y="182"/>
                </a:cubicBezTo>
                <a:cubicBezTo>
                  <a:pt x="107" y="183"/>
                  <a:pt x="107" y="183"/>
                  <a:pt x="107" y="183"/>
                </a:cubicBezTo>
                <a:cubicBezTo>
                  <a:pt x="105" y="184"/>
                  <a:pt x="102" y="183"/>
                  <a:pt x="98" y="183"/>
                </a:cubicBezTo>
                <a:cubicBezTo>
                  <a:pt x="91" y="182"/>
                  <a:pt x="82" y="181"/>
                  <a:pt x="75" y="185"/>
                </a:cubicBezTo>
                <a:cubicBezTo>
                  <a:pt x="66" y="190"/>
                  <a:pt x="67" y="202"/>
                  <a:pt x="68" y="207"/>
                </a:cubicBezTo>
                <a:cubicBezTo>
                  <a:pt x="67" y="207"/>
                  <a:pt x="66" y="208"/>
                  <a:pt x="65" y="208"/>
                </a:cubicBezTo>
                <a:cubicBezTo>
                  <a:pt x="69" y="210"/>
                  <a:pt x="69" y="210"/>
                  <a:pt x="69" y="210"/>
                </a:cubicBezTo>
                <a:cubicBezTo>
                  <a:pt x="70" y="210"/>
                  <a:pt x="70" y="210"/>
                  <a:pt x="70" y="209"/>
                </a:cubicBezTo>
                <a:cubicBezTo>
                  <a:pt x="75" y="211"/>
                  <a:pt x="85" y="215"/>
                  <a:pt x="93" y="210"/>
                </a:cubicBezTo>
                <a:close/>
                <a:moveTo>
                  <a:pt x="91" y="207"/>
                </a:moveTo>
                <a:cubicBezTo>
                  <a:pt x="85" y="211"/>
                  <a:pt x="78" y="209"/>
                  <a:pt x="74" y="207"/>
                </a:cubicBezTo>
                <a:cubicBezTo>
                  <a:pt x="84" y="200"/>
                  <a:pt x="95" y="195"/>
                  <a:pt x="101" y="191"/>
                </a:cubicBezTo>
                <a:cubicBezTo>
                  <a:pt x="98" y="197"/>
                  <a:pt x="96" y="204"/>
                  <a:pt x="91" y="207"/>
                </a:cubicBezTo>
                <a:close/>
                <a:moveTo>
                  <a:pt x="77" y="188"/>
                </a:moveTo>
                <a:cubicBezTo>
                  <a:pt x="83" y="185"/>
                  <a:pt x="88" y="187"/>
                  <a:pt x="95" y="188"/>
                </a:cubicBezTo>
                <a:cubicBezTo>
                  <a:pt x="96" y="188"/>
                  <a:pt x="98" y="188"/>
                  <a:pt x="99" y="188"/>
                </a:cubicBezTo>
                <a:cubicBezTo>
                  <a:pt x="97" y="189"/>
                  <a:pt x="95" y="190"/>
                  <a:pt x="92" y="192"/>
                </a:cubicBezTo>
                <a:cubicBezTo>
                  <a:pt x="86" y="195"/>
                  <a:pt x="79" y="200"/>
                  <a:pt x="71" y="204"/>
                </a:cubicBezTo>
                <a:cubicBezTo>
                  <a:pt x="71" y="199"/>
                  <a:pt x="71" y="192"/>
                  <a:pt x="77" y="188"/>
                </a:cubicBezTo>
                <a:close/>
                <a:moveTo>
                  <a:pt x="103" y="118"/>
                </a:moveTo>
                <a:cubicBezTo>
                  <a:pt x="103" y="118"/>
                  <a:pt x="103" y="119"/>
                  <a:pt x="103" y="119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92" y="142"/>
                  <a:pt x="85" y="152"/>
                  <a:pt x="79" y="162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9" y="154"/>
                  <a:pt x="96" y="144"/>
                  <a:pt x="103" y="135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4" y="130"/>
                  <a:pt x="114" y="130"/>
                  <a:pt x="114" y="130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106" y="121"/>
                  <a:pt x="106" y="119"/>
                  <a:pt x="107" y="118"/>
                </a:cubicBezTo>
                <a:cubicBezTo>
                  <a:pt x="112" y="115"/>
                  <a:pt x="121" y="111"/>
                  <a:pt x="123" y="101"/>
                </a:cubicBezTo>
                <a:cubicBezTo>
                  <a:pt x="125" y="91"/>
                  <a:pt x="120" y="77"/>
                  <a:pt x="117" y="68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9"/>
                  <a:pt x="109" y="72"/>
                  <a:pt x="105" y="75"/>
                </a:cubicBezTo>
                <a:cubicBezTo>
                  <a:pt x="100" y="81"/>
                  <a:pt x="93" y="89"/>
                  <a:pt x="91" y="97"/>
                </a:cubicBezTo>
                <a:cubicBezTo>
                  <a:pt x="90" y="108"/>
                  <a:pt x="99" y="115"/>
                  <a:pt x="103" y="118"/>
                </a:cubicBezTo>
                <a:close/>
                <a:moveTo>
                  <a:pt x="120" y="100"/>
                </a:moveTo>
                <a:cubicBezTo>
                  <a:pt x="118" y="107"/>
                  <a:pt x="112" y="111"/>
                  <a:pt x="107" y="113"/>
                </a:cubicBezTo>
                <a:cubicBezTo>
                  <a:pt x="109" y="104"/>
                  <a:pt x="111" y="95"/>
                  <a:pt x="112" y="88"/>
                </a:cubicBezTo>
                <a:cubicBezTo>
                  <a:pt x="113" y="85"/>
                  <a:pt x="114" y="82"/>
                  <a:pt x="114" y="79"/>
                </a:cubicBezTo>
                <a:cubicBezTo>
                  <a:pt x="117" y="86"/>
                  <a:pt x="121" y="94"/>
                  <a:pt x="120" y="100"/>
                </a:cubicBezTo>
                <a:close/>
                <a:moveTo>
                  <a:pt x="95" y="97"/>
                </a:moveTo>
                <a:cubicBezTo>
                  <a:pt x="97" y="90"/>
                  <a:pt x="102" y="87"/>
                  <a:pt x="107" y="81"/>
                </a:cubicBezTo>
                <a:cubicBezTo>
                  <a:pt x="108" y="80"/>
                  <a:pt x="110" y="79"/>
                  <a:pt x="111" y="78"/>
                </a:cubicBezTo>
                <a:cubicBezTo>
                  <a:pt x="110" y="80"/>
                  <a:pt x="109" y="83"/>
                  <a:pt x="109" y="87"/>
                </a:cubicBezTo>
                <a:cubicBezTo>
                  <a:pt x="107" y="94"/>
                  <a:pt x="105" y="104"/>
                  <a:pt x="104" y="114"/>
                </a:cubicBezTo>
                <a:cubicBezTo>
                  <a:pt x="100" y="110"/>
                  <a:pt x="94" y="105"/>
                  <a:pt x="95" y="97"/>
                </a:cubicBezTo>
                <a:close/>
                <a:moveTo>
                  <a:pt x="139" y="141"/>
                </a:moveTo>
                <a:cubicBezTo>
                  <a:pt x="148" y="140"/>
                  <a:pt x="157" y="130"/>
                  <a:pt x="163" y="125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0" y="121"/>
                  <a:pt x="157" y="119"/>
                  <a:pt x="154" y="117"/>
                </a:cubicBezTo>
                <a:cubicBezTo>
                  <a:pt x="147" y="114"/>
                  <a:pt x="139" y="110"/>
                  <a:pt x="132" y="112"/>
                </a:cubicBezTo>
                <a:cubicBezTo>
                  <a:pt x="121" y="113"/>
                  <a:pt x="118" y="124"/>
                  <a:pt x="117" y="129"/>
                </a:cubicBezTo>
                <a:cubicBezTo>
                  <a:pt x="116" y="129"/>
                  <a:pt x="115" y="129"/>
                  <a:pt x="114" y="130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8" y="133"/>
                  <a:pt x="118" y="132"/>
                  <a:pt x="118" y="132"/>
                </a:cubicBezTo>
                <a:cubicBezTo>
                  <a:pt x="122" y="136"/>
                  <a:pt x="130" y="143"/>
                  <a:pt x="139" y="141"/>
                </a:cubicBezTo>
                <a:close/>
                <a:moveTo>
                  <a:pt x="138" y="138"/>
                </a:moveTo>
                <a:cubicBezTo>
                  <a:pt x="132" y="139"/>
                  <a:pt x="126" y="135"/>
                  <a:pt x="122" y="132"/>
                </a:cubicBezTo>
                <a:cubicBezTo>
                  <a:pt x="135" y="129"/>
                  <a:pt x="146" y="127"/>
                  <a:pt x="153" y="127"/>
                </a:cubicBezTo>
                <a:cubicBezTo>
                  <a:pt x="148" y="131"/>
                  <a:pt x="144" y="137"/>
                  <a:pt x="138" y="138"/>
                </a:cubicBezTo>
                <a:close/>
                <a:moveTo>
                  <a:pt x="132" y="115"/>
                </a:moveTo>
                <a:cubicBezTo>
                  <a:pt x="139" y="114"/>
                  <a:pt x="143" y="118"/>
                  <a:pt x="149" y="121"/>
                </a:cubicBezTo>
                <a:cubicBezTo>
                  <a:pt x="150" y="122"/>
                  <a:pt x="152" y="122"/>
                  <a:pt x="153" y="123"/>
                </a:cubicBezTo>
                <a:cubicBezTo>
                  <a:pt x="151" y="123"/>
                  <a:pt x="148" y="124"/>
                  <a:pt x="145" y="124"/>
                </a:cubicBezTo>
                <a:cubicBezTo>
                  <a:pt x="138" y="125"/>
                  <a:pt x="130" y="127"/>
                  <a:pt x="121" y="128"/>
                </a:cubicBezTo>
                <a:cubicBezTo>
                  <a:pt x="122" y="123"/>
                  <a:pt x="125" y="116"/>
                  <a:pt x="132" y="115"/>
                </a:cubicBezTo>
                <a:close/>
                <a:moveTo>
                  <a:pt x="171" y="115"/>
                </a:moveTo>
                <a:cubicBezTo>
                  <a:pt x="180" y="115"/>
                  <a:pt x="190" y="107"/>
                  <a:pt x="197" y="103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197" y="99"/>
                  <a:pt x="197" y="99"/>
                  <a:pt x="197" y="99"/>
                </a:cubicBezTo>
                <a:cubicBezTo>
                  <a:pt x="195" y="98"/>
                  <a:pt x="193" y="96"/>
                  <a:pt x="189" y="94"/>
                </a:cubicBezTo>
                <a:cubicBezTo>
                  <a:pt x="184" y="89"/>
                  <a:pt x="177" y="84"/>
                  <a:pt x="169" y="84"/>
                </a:cubicBezTo>
                <a:cubicBezTo>
                  <a:pt x="159" y="84"/>
                  <a:pt x="153" y="94"/>
                  <a:pt x="151" y="98"/>
                </a:cubicBezTo>
                <a:cubicBezTo>
                  <a:pt x="150" y="98"/>
                  <a:pt x="149" y="98"/>
                  <a:pt x="148" y="98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1" y="102"/>
                  <a:pt x="151" y="102"/>
                  <a:pt x="152" y="102"/>
                </a:cubicBezTo>
                <a:cubicBezTo>
                  <a:pt x="155" y="106"/>
                  <a:pt x="162" y="114"/>
                  <a:pt x="171" y="115"/>
                </a:cubicBezTo>
                <a:close/>
                <a:moveTo>
                  <a:pt x="170" y="111"/>
                </a:moveTo>
                <a:cubicBezTo>
                  <a:pt x="164" y="111"/>
                  <a:pt x="159" y="106"/>
                  <a:pt x="156" y="102"/>
                </a:cubicBezTo>
                <a:cubicBezTo>
                  <a:pt x="169" y="102"/>
                  <a:pt x="180" y="102"/>
                  <a:pt x="187" y="102"/>
                </a:cubicBezTo>
                <a:cubicBezTo>
                  <a:pt x="182" y="106"/>
                  <a:pt x="177" y="111"/>
                  <a:pt x="170" y="111"/>
                </a:cubicBezTo>
                <a:close/>
                <a:moveTo>
                  <a:pt x="169" y="88"/>
                </a:moveTo>
                <a:cubicBezTo>
                  <a:pt x="176" y="88"/>
                  <a:pt x="179" y="92"/>
                  <a:pt x="184" y="96"/>
                </a:cubicBezTo>
                <a:cubicBezTo>
                  <a:pt x="186" y="97"/>
                  <a:pt x="187" y="98"/>
                  <a:pt x="188" y="99"/>
                </a:cubicBezTo>
                <a:cubicBezTo>
                  <a:pt x="186" y="99"/>
                  <a:pt x="183" y="99"/>
                  <a:pt x="179" y="99"/>
                </a:cubicBezTo>
                <a:cubicBezTo>
                  <a:pt x="173" y="98"/>
                  <a:pt x="164" y="98"/>
                  <a:pt x="155" y="98"/>
                </a:cubicBezTo>
                <a:cubicBezTo>
                  <a:pt x="157" y="94"/>
                  <a:pt x="162" y="87"/>
                  <a:pt x="169" y="88"/>
                </a:cubicBezTo>
                <a:close/>
                <a:moveTo>
                  <a:pt x="139" y="86"/>
                </a:moveTo>
                <a:cubicBezTo>
                  <a:pt x="134" y="99"/>
                  <a:pt x="134" y="99"/>
                  <a:pt x="134" y="99"/>
                </a:cubicBezTo>
                <a:cubicBezTo>
                  <a:pt x="125" y="106"/>
                  <a:pt x="116" y="115"/>
                  <a:pt x="108" y="124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9" y="118"/>
                  <a:pt x="128" y="109"/>
                  <a:pt x="137" y="102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48" y="98"/>
                  <a:pt x="148" y="98"/>
                  <a:pt x="148" y="98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146" y="95"/>
                  <a:pt x="146" y="95"/>
                  <a:pt x="146" y="95"/>
                </a:cubicBezTo>
                <a:cubicBezTo>
                  <a:pt x="146" y="95"/>
                  <a:pt x="146" y="95"/>
                  <a:pt x="146" y="95"/>
                </a:cubicBezTo>
                <a:cubicBezTo>
                  <a:pt x="155" y="88"/>
                  <a:pt x="165" y="81"/>
                  <a:pt x="176" y="75"/>
                </a:cubicBezTo>
                <a:cubicBezTo>
                  <a:pt x="190" y="78"/>
                  <a:pt x="190" y="78"/>
                  <a:pt x="190" y="78"/>
                </a:cubicBezTo>
                <a:cubicBezTo>
                  <a:pt x="190" y="78"/>
                  <a:pt x="190" y="78"/>
                  <a:pt x="190" y="78"/>
                </a:cubicBezTo>
                <a:cubicBezTo>
                  <a:pt x="193" y="83"/>
                  <a:pt x="198" y="92"/>
                  <a:pt x="207" y="94"/>
                </a:cubicBezTo>
                <a:cubicBezTo>
                  <a:pt x="216" y="96"/>
                  <a:pt x="227" y="90"/>
                  <a:pt x="235" y="87"/>
                </a:cubicBezTo>
                <a:cubicBezTo>
                  <a:pt x="239" y="86"/>
                  <a:pt x="239" y="86"/>
                  <a:pt x="239" y="86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4" y="83"/>
                  <a:pt x="232" y="80"/>
                  <a:pt x="229" y="77"/>
                </a:cubicBezTo>
                <a:cubicBezTo>
                  <a:pt x="224" y="72"/>
                  <a:pt x="218" y="65"/>
                  <a:pt x="211" y="64"/>
                </a:cubicBezTo>
                <a:cubicBezTo>
                  <a:pt x="201" y="61"/>
                  <a:pt x="193" y="70"/>
                  <a:pt x="191" y="74"/>
                </a:cubicBezTo>
                <a:cubicBezTo>
                  <a:pt x="190" y="74"/>
                  <a:pt x="189" y="74"/>
                  <a:pt x="188" y="74"/>
                </a:cubicBezTo>
                <a:cubicBezTo>
                  <a:pt x="188" y="74"/>
                  <a:pt x="188" y="74"/>
                  <a:pt x="188" y="74"/>
                </a:cubicBezTo>
                <a:cubicBezTo>
                  <a:pt x="181" y="72"/>
                  <a:pt x="181" y="72"/>
                  <a:pt x="181" y="72"/>
                </a:cubicBezTo>
                <a:cubicBezTo>
                  <a:pt x="186" y="70"/>
                  <a:pt x="186" y="70"/>
                  <a:pt x="186" y="70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70"/>
                  <a:pt x="186" y="70"/>
                  <a:pt x="186" y="70"/>
                </a:cubicBezTo>
                <a:cubicBezTo>
                  <a:pt x="197" y="65"/>
                  <a:pt x="208" y="60"/>
                  <a:pt x="219" y="56"/>
                </a:cubicBezTo>
                <a:cubicBezTo>
                  <a:pt x="232" y="61"/>
                  <a:pt x="232" y="61"/>
                  <a:pt x="232" y="61"/>
                </a:cubicBezTo>
                <a:cubicBezTo>
                  <a:pt x="231" y="57"/>
                  <a:pt x="231" y="57"/>
                  <a:pt x="231" y="57"/>
                </a:cubicBezTo>
                <a:cubicBezTo>
                  <a:pt x="224" y="54"/>
                  <a:pt x="224" y="54"/>
                  <a:pt x="224" y="54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5" y="50"/>
                  <a:pt x="225" y="50"/>
                  <a:pt x="225" y="50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229" y="45"/>
                  <a:pt x="230" y="44"/>
                  <a:pt x="231" y="43"/>
                </a:cubicBezTo>
                <a:cubicBezTo>
                  <a:pt x="237" y="44"/>
                  <a:pt x="247" y="45"/>
                  <a:pt x="254" y="38"/>
                </a:cubicBezTo>
                <a:cubicBezTo>
                  <a:pt x="261" y="30"/>
                  <a:pt x="264" y="15"/>
                  <a:pt x="266" y="6"/>
                </a:cubicBezTo>
                <a:cubicBezTo>
                  <a:pt x="268" y="1"/>
                  <a:pt x="268" y="1"/>
                  <a:pt x="268" y="1"/>
                </a:cubicBezTo>
                <a:cubicBezTo>
                  <a:pt x="263" y="3"/>
                  <a:pt x="263" y="3"/>
                  <a:pt x="263" y="3"/>
                </a:cubicBezTo>
                <a:cubicBezTo>
                  <a:pt x="261" y="4"/>
                  <a:pt x="257" y="5"/>
                  <a:pt x="253" y="6"/>
                </a:cubicBezTo>
                <a:cubicBezTo>
                  <a:pt x="245" y="8"/>
                  <a:pt x="235" y="11"/>
                  <a:pt x="229" y="17"/>
                </a:cubicBezTo>
                <a:cubicBezTo>
                  <a:pt x="222" y="26"/>
                  <a:pt x="226" y="36"/>
                  <a:pt x="228" y="41"/>
                </a:cubicBezTo>
                <a:cubicBezTo>
                  <a:pt x="227" y="41"/>
                  <a:pt x="227" y="42"/>
                  <a:pt x="227" y="42"/>
                </a:cubicBezTo>
                <a:cubicBezTo>
                  <a:pt x="218" y="52"/>
                  <a:pt x="218" y="52"/>
                  <a:pt x="218" y="52"/>
                </a:cubicBezTo>
                <a:cubicBezTo>
                  <a:pt x="206" y="56"/>
                  <a:pt x="195" y="61"/>
                  <a:pt x="184" y="66"/>
                </a:cubicBezTo>
                <a:cubicBezTo>
                  <a:pt x="184" y="66"/>
                  <a:pt x="184" y="66"/>
                  <a:pt x="184" y="66"/>
                </a:cubicBezTo>
                <a:cubicBezTo>
                  <a:pt x="180" y="68"/>
                  <a:pt x="180" y="68"/>
                  <a:pt x="180" y="68"/>
                </a:cubicBezTo>
                <a:cubicBezTo>
                  <a:pt x="183" y="64"/>
                  <a:pt x="183" y="64"/>
                  <a:pt x="183" y="64"/>
                </a:cubicBezTo>
                <a:cubicBezTo>
                  <a:pt x="184" y="63"/>
                  <a:pt x="184" y="61"/>
                  <a:pt x="185" y="60"/>
                </a:cubicBezTo>
                <a:cubicBezTo>
                  <a:pt x="191" y="60"/>
                  <a:pt x="201" y="59"/>
                  <a:pt x="207" y="50"/>
                </a:cubicBezTo>
                <a:cubicBezTo>
                  <a:pt x="212" y="42"/>
                  <a:pt x="212" y="26"/>
                  <a:pt x="213" y="17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08" y="16"/>
                  <a:pt x="204" y="18"/>
                  <a:pt x="200" y="20"/>
                </a:cubicBezTo>
                <a:cubicBezTo>
                  <a:pt x="192" y="23"/>
                  <a:pt x="183" y="28"/>
                  <a:pt x="179" y="35"/>
                </a:cubicBezTo>
                <a:cubicBezTo>
                  <a:pt x="173" y="45"/>
                  <a:pt x="179" y="54"/>
                  <a:pt x="182" y="59"/>
                </a:cubicBezTo>
                <a:cubicBezTo>
                  <a:pt x="181" y="59"/>
                  <a:pt x="181" y="60"/>
                  <a:pt x="181" y="60"/>
                </a:cubicBezTo>
                <a:cubicBezTo>
                  <a:pt x="174" y="71"/>
                  <a:pt x="174" y="71"/>
                  <a:pt x="174" y="71"/>
                </a:cubicBezTo>
                <a:cubicBezTo>
                  <a:pt x="163" y="77"/>
                  <a:pt x="153" y="84"/>
                  <a:pt x="143" y="91"/>
                </a:cubicBezTo>
                <a:cubicBezTo>
                  <a:pt x="143" y="91"/>
                  <a:pt x="143" y="91"/>
                  <a:pt x="143" y="9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42" y="89"/>
                  <a:pt x="142" y="89"/>
                  <a:pt x="142" y="89"/>
                </a:cubicBezTo>
                <a:cubicBezTo>
                  <a:pt x="142" y="88"/>
                  <a:pt x="143" y="87"/>
                  <a:pt x="143" y="85"/>
                </a:cubicBezTo>
                <a:cubicBezTo>
                  <a:pt x="149" y="84"/>
                  <a:pt x="159" y="81"/>
                  <a:pt x="163" y="72"/>
                </a:cubicBezTo>
                <a:cubicBezTo>
                  <a:pt x="166" y="63"/>
                  <a:pt x="164" y="47"/>
                  <a:pt x="163" y="38"/>
                </a:cubicBezTo>
                <a:cubicBezTo>
                  <a:pt x="162" y="33"/>
                  <a:pt x="162" y="33"/>
                  <a:pt x="162" y="33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7" y="38"/>
                  <a:pt x="154" y="40"/>
                  <a:pt x="150" y="43"/>
                </a:cubicBezTo>
                <a:cubicBezTo>
                  <a:pt x="143" y="48"/>
                  <a:pt x="135" y="54"/>
                  <a:pt x="132" y="62"/>
                </a:cubicBezTo>
                <a:cubicBezTo>
                  <a:pt x="128" y="73"/>
                  <a:pt x="136" y="81"/>
                  <a:pt x="140" y="85"/>
                </a:cubicBezTo>
                <a:cubicBezTo>
                  <a:pt x="139" y="85"/>
                  <a:pt x="139" y="86"/>
                  <a:pt x="139" y="86"/>
                </a:cubicBezTo>
                <a:close/>
                <a:moveTo>
                  <a:pt x="207" y="90"/>
                </a:moveTo>
                <a:cubicBezTo>
                  <a:pt x="201" y="89"/>
                  <a:pt x="197" y="83"/>
                  <a:pt x="195" y="79"/>
                </a:cubicBezTo>
                <a:cubicBezTo>
                  <a:pt x="207" y="81"/>
                  <a:pt x="219" y="83"/>
                  <a:pt x="225" y="85"/>
                </a:cubicBezTo>
                <a:cubicBezTo>
                  <a:pt x="219" y="88"/>
                  <a:pt x="213" y="92"/>
                  <a:pt x="207" y="90"/>
                </a:cubicBezTo>
                <a:close/>
                <a:moveTo>
                  <a:pt x="210" y="67"/>
                </a:moveTo>
                <a:cubicBezTo>
                  <a:pt x="217" y="69"/>
                  <a:pt x="219" y="73"/>
                  <a:pt x="223" y="78"/>
                </a:cubicBezTo>
                <a:cubicBezTo>
                  <a:pt x="225" y="80"/>
                  <a:pt x="226" y="81"/>
                  <a:pt x="227" y="82"/>
                </a:cubicBezTo>
                <a:cubicBezTo>
                  <a:pt x="224" y="81"/>
                  <a:pt x="222" y="80"/>
                  <a:pt x="218" y="80"/>
                </a:cubicBezTo>
                <a:cubicBezTo>
                  <a:pt x="212" y="78"/>
                  <a:pt x="203" y="77"/>
                  <a:pt x="195" y="75"/>
                </a:cubicBezTo>
                <a:cubicBezTo>
                  <a:pt x="198" y="71"/>
                  <a:pt x="203" y="66"/>
                  <a:pt x="210" y="67"/>
                </a:cubicBezTo>
                <a:close/>
                <a:moveTo>
                  <a:pt x="251" y="35"/>
                </a:moveTo>
                <a:cubicBezTo>
                  <a:pt x="246" y="40"/>
                  <a:pt x="239" y="40"/>
                  <a:pt x="234" y="40"/>
                </a:cubicBezTo>
                <a:cubicBezTo>
                  <a:pt x="240" y="33"/>
                  <a:pt x="246" y="26"/>
                  <a:pt x="251" y="21"/>
                </a:cubicBezTo>
                <a:cubicBezTo>
                  <a:pt x="254" y="18"/>
                  <a:pt x="256" y="16"/>
                  <a:pt x="258" y="14"/>
                </a:cubicBezTo>
                <a:cubicBezTo>
                  <a:pt x="257" y="22"/>
                  <a:pt x="256" y="30"/>
                  <a:pt x="251" y="35"/>
                </a:cubicBezTo>
                <a:close/>
                <a:moveTo>
                  <a:pt x="232" y="20"/>
                </a:moveTo>
                <a:cubicBezTo>
                  <a:pt x="237" y="14"/>
                  <a:pt x="243" y="14"/>
                  <a:pt x="251" y="12"/>
                </a:cubicBezTo>
                <a:cubicBezTo>
                  <a:pt x="252" y="12"/>
                  <a:pt x="254" y="12"/>
                  <a:pt x="256" y="11"/>
                </a:cubicBezTo>
                <a:cubicBezTo>
                  <a:pt x="254" y="13"/>
                  <a:pt x="252" y="15"/>
                  <a:pt x="249" y="18"/>
                </a:cubicBezTo>
                <a:cubicBezTo>
                  <a:pt x="244" y="23"/>
                  <a:pt x="237" y="31"/>
                  <a:pt x="231" y="38"/>
                </a:cubicBezTo>
                <a:cubicBezTo>
                  <a:pt x="229" y="33"/>
                  <a:pt x="227" y="26"/>
                  <a:pt x="232" y="20"/>
                </a:cubicBezTo>
                <a:close/>
                <a:moveTo>
                  <a:pt x="204" y="48"/>
                </a:moveTo>
                <a:cubicBezTo>
                  <a:pt x="200" y="54"/>
                  <a:pt x="193" y="56"/>
                  <a:pt x="187" y="56"/>
                </a:cubicBezTo>
                <a:cubicBezTo>
                  <a:pt x="192" y="48"/>
                  <a:pt x="197" y="41"/>
                  <a:pt x="201" y="35"/>
                </a:cubicBezTo>
                <a:cubicBezTo>
                  <a:pt x="203" y="32"/>
                  <a:pt x="205" y="29"/>
                  <a:pt x="206" y="27"/>
                </a:cubicBezTo>
                <a:cubicBezTo>
                  <a:pt x="207" y="34"/>
                  <a:pt x="207" y="43"/>
                  <a:pt x="204" y="48"/>
                </a:cubicBezTo>
                <a:close/>
                <a:moveTo>
                  <a:pt x="182" y="37"/>
                </a:moveTo>
                <a:cubicBezTo>
                  <a:pt x="186" y="31"/>
                  <a:pt x="192" y="30"/>
                  <a:pt x="199" y="26"/>
                </a:cubicBezTo>
                <a:cubicBezTo>
                  <a:pt x="200" y="26"/>
                  <a:pt x="202" y="25"/>
                  <a:pt x="204" y="24"/>
                </a:cubicBezTo>
                <a:cubicBezTo>
                  <a:pt x="202" y="26"/>
                  <a:pt x="200" y="29"/>
                  <a:pt x="198" y="32"/>
                </a:cubicBezTo>
                <a:cubicBezTo>
                  <a:pt x="194" y="38"/>
                  <a:pt x="189" y="47"/>
                  <a:pt x="184" y="55"/>
                </a:cubicBezTo>
                <a:cubicBezTo>
                  <a:pt x="181" y="51"/>
                  <a:pt x="178" y="44"/>
                  <a:pt x="182" y="37"/>
                </a:cubicBezTo>
                <a:close/>
                <a:moveTo>
                  <a:pt x="159" y="70"/>
                </a:moveTo>
                <a:cubicBezTo>
                  <a:pt x="157" y="77"/>
                  <a:pt x="150" y="80"/>
                  <a:pt x="145" y="81"/>
                </a:cubicBezTo>
                <a:cubicBezTo>
                  <a:pt x="148" y="73"/>
                  <a:pt x="151" y="64"/>
                  <a:pt x="154" y="57"/>
                </a:cubicBezTo>
                <a:cubicBezTo>
                  <a:pt x="156" y="54"/>
                  <a:pt x="157" y="51"/>
                  <a:pt x="158" y="49"/>
                </a:cubicBezTo>
                <a:cubicBezTo>
                  <a:pt x="160" y="56"/>
                  <a:pt x="162" y="64"/>
                  <a:pt x="159" y="70"/>
                </a:cubicBezTo>
                <a:close/>
                <a:moveTo>
                  <a:pt x="136" y="63"/>
                </a:moveTo>
                <a:cubicBezTo>
                  <a:pt x="138" y="56"/>
                  <a:pt x="144" y="54"/>
                  <a:pt x="150" y="50"/>
                </a:cubicBezTo>
                <a:cubicBezTo>
                  <a:pt x="152" y="49"/>
                  <a:pt x="153" y="48"/>
                  <a:pt x="155" y="47"/>
                </a:cubicBezTo>
                <a:cubicBezTo>
                  <a:pt x="154" y="49"/>
                  <a:pt x="152" y="52"/>
                  <a:pt x="151" y="55"/>
                </a:cubicBezTo>
                <a:cubicBezTo>
                  <a:pt x="148" y="62"/>
                  <a:pt x="144" y="71"/>
                  <a:pt x="141" y="81"/>
                </a:cubicBezTo>
                <a:cubicBezTo>
                  <a:pt x="138" y="77"/>
                  <a:pt x="133" y="70"/>
                  <a:pt x="136" y="63"/>
                </a:cubicBezTo>
                <a:close/>
                <a:moveTo>
                  <a:pt x="246" y="80"/>
                </a:moveTo>
                <a:cubicBezTo>
                  <a:pt x="254" y="84"/>
                  <a:pt x="267" y="80"/>
                  <a:pt x="275" y="79"/>
                </a:cubicBezTo>
                <a:cubicBezTo>
                  <a:pt x="279" y="78"/>
                  <a:pt x="279" y="78"/>
                  <a:pt x="279" y="78"/>
                </a:cubicBezTo>
                <a:cubicBezTo>
                  <a:pt x="276" y="76"/>
                  <a:pt x="276" y="76"/>
                  <a:pt x="276" y="76"/>
                </a:cubicBezTo>
                <a:cubicBezTo>
                  <a:pt x="275" y="74"/>
                  <a:pt x="273" y="71"/>
                  <a:pt x="271" y="68"/>
                </a:cubicBezTo>
                <a:cubicBezTo>
                  <a:pt x="267" y="62"/>
                  <a:pt x="263" y="54"/>
                  <a:pt x="256" y="51"/>
                </a:cubicBezTo>
                <a:cubicBezTo>
                  <a:pt x="246" y="47"/>
                  <a:pt x="237" y="54"/>
                  <a:pt x="234" y="58"/>
                </a:cubicBezTo>
                <a:cubicBezTo>
                  <a:pt x="233" y="58"/>
                  <a:pt x="232" y="57"/>
                  <a:pt x="231" y="57"/>
                </a:cubicBezTo>
                <a:cubicBezTo>
                  <a:pt x="232" y="61"/>
                  <a:pt x="232" y="61"/>
                  <a:pt x="232" y="61"/>
                </a:cubicBezTo>
                <a:cubicBezTo>
                  <a:pt x="232" y="61"/>
                  <a:pt x="233" y="61"/>
                  <a:pt x="233" y="62"/>
                </a:cubicBezTo>
                <a:cubicBezTo>
                  <a:pt x="234" y="67"/>
                  <a:pt x="237" y="77"/>
                  <a:pt x="246" y="80"/>
                </a:cubicBezTo>
                <a:close/>
                <a:moveTo>
                  <a:pt x="247" y="77"/>
                </a:moveTo>
                <a:cubicBezTo>
                  <a:pt x="241" y="75"/>
                  <a:pt x="238" y="68"/>
                  <a:pt x="237" y="63"/>
                </a:cubicBezTo>
                <a:cubicBezTo>
                  <a:pt x="249" y="68"/>
                  <a:pt x="260" y="72"/>
                  <a:pt x="266" y="75"/>
                </a:cubicBezTo>
                <a:cubicBezTo>
                  <a:pt x="259" y="77"/>
                  <a:pt x="253" y="79"/>
                  <a:pt x="247" y="77"/>
                </a:cubicBezTo>
                <a:close/>
                <a:moveTo>
                  <a:pt x="254" y="55"/>
                </a:moveTo>
                <a:cubicBezTo>
                  <a:pt x="260" y="57"/>
                  <a:pt x="262" y="62"/>
                  <a:pt x="265" y="68"/>
                </a:cubicBezTo>
                <a:cubicBezTo>
                  <a:pt x="266" y="70"/>
                  <a:pt x="267" y="71"/>
                  <a:pt x="268" y="72"/>
                </a:cubicBezTo>
                <a:cubicBezTo>
                  <a:pt x="266" y="71"/>
                  <a:pt x="263" y="70"/>
                  <a:pt x="260" y="69"/>
                </a:cubicBezTo>
                <a:cubicBezTo>
                  <a:pt x="254" y="66"/>
                  <a:pt x="246" y="63"/>
                  <a:pt x="237" y="59"/>
                </a:cubicBezTo>
                <a:cubicBezTo>
                  <a:pt x="241" y="56"/>
                  <a:pt x="248" y="52"/>
                  <a:pt x="254" y="55"/>
                </a:cubicBezTo>
                <a:close/>
                <a:moveTo>
                  <a:pt x="265" y="41"/>
                </a:moveTo>
                <a:cubicBezTo>
                  <a:pt x="253" y="43"/>
                  <a:pt x="241" y="45"/>
                  <a:pt x="229" y="49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41" y="50"/>
                  <a:pt x="253" y="47"/>
                  <a:pt x="265" y="45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3"/>
                  <a:pt x="277" y="53"/>
                  <a:pt x="278" y="53"/>
                </a:cubicBezTo>
                <a:cubicBezTo>
                  <a:pt x="278" y="59"/>
                  <a:pt x="279" y="69"/>
                  <a:pt x="287" y="74"/>
                </a:cubicBezTo>
                <a:cubicBezTo>
                  <a:pt x="295" y="79"/>
                  <a:pt x="308" y="78"/>
                  <a:pt x="316" y="78"/>
                </a:cubicBezTo>
                <a:cubicBezTo>
                  <a:pt x="320" y="78"/>
                  <a:pt x="320" y="78"/>
                  <a:pt x="320" y="78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7" y="73"/>
                  <a:pt x="316" y="70"/>
                  <a:pt x="314" y="66"/>
                </a:cubicBezTo>
                <a:cubicBezTo>
                  <a:pt x="312" y="60"/>
                  <a:pt x="308" y="52"/>
                  <a:pt x="302" y="47"/>
                </a:cubicBezTo>
                <a:cubicBezTo>
                  <a:pt x="293" y="42"/>
                  <a:pt x="283" y="47"/>
                  <a:pt x="279" y="50"/>
                </a:cubicBezTo>
                <a:cubicBezTo>
                  <a:pt x="278" y="49"/>
                  <a:pt x="277" y="49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1" y="45"/>
                  <a:pt x="271" y="45"/>
                  <a:pt x="271" y="45"/>
                </a:cubicBezTo>
                <a:cubicBezTo>
                  <a:pt x="276" y="44"/>
                  <a:pt x="276" y="44"/>
                  <a:pt x="276" y="44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4"/>
                  <a:pt x="276" y="44"/>
                  <a:pt x="276" y="44"/>
                </a:cubicBezTo>
                <a:cubicBezTo>
                  <a:pt x="288" y="43"/>
                  <a:pt x="300" y="43"/>
                  <a:pt x="312" y="43"/>
                </a:cubicBezTo>
                <a:cubicBezTo>
                  <a:pt x="323" y="53"/>
                  <a:pt x="323" y="53"/>
                  <a:pt x="323" y="53"/>
                </a:cubicBezTo>
                <a:cubicBezTo>
                  <a:pt x="323" y="53"/>
                  <a:pt x="323" y="53"/>
                  <a:pt x="323" y="53"/>
                </a:cubicBezTo>
                <a:cubicBezTo>
                  <a:pt x="323" y="59"/>
                  <a:pt x="322" y="69"/>
                  <a:pt x="329" y="76"/>
                </a:cubicBezTo>
                <a:cubicBezTo>
                  <a:pt x="335" y="82"/>
                  <a:pt x="348" y="83"/>
                  <a:pt x="356" y="85"/>
                </a:cubicBezTo>
                <a:cubicBezTo>
                  <a:pt x="360" y="86"/>
                  <a:pt x="360" y="86"/>
                  <a:pt x="360" y="86"/>
                </a:cubicBezTo>
                <a:cubicBezTo>
                  <a:pt x="359" y="82"/>
                  <a:pt x="359" y="82"/>
                  <a:pt x="359" y="82"/>
                </a:cubicBezTo>
                <a:cubicBezTo>
                  <a:pt x="358" y="80"/>
                  <a:pt x="357" y="77"/>
                  <a:pt x="357" y="73"/>
                </a:cubicBezTo>
                <a:cubicBezTo>
                  <a:pt x="355" y="66"/>
                  <a:pt x="354" y="57"/>
                  <a:pt x="348" y="52"/>
                </a:cubicBezTo>
                <a:cubicBezTo>
                  <a:pt x="341" y="45"/>
                  <a:pt x="330" y="48"/>
                  <a:pt x="325" y="50"/>
                </a:cubicBezTo>
                <a:cubicBezTo>
                  <a:pt x="325" y="50"/>
                  <a:pt x="324" y="49"/>
                  <a:pt x="323" y="48"/>
                </a:cubicBezTo>
                <a:cubicBezTo>
                  <a:pt x="323" y="48"/>
                  <a:pt x="323" y="48"/>
                  <a:pt x="323" y="48"/>
                </a:cubicBezTo>
                <a:cubicBezTo>
                  <a:pt x="318" y="44"/>
                  <a:pt x="318" y="44"/>
                  <a:pt x="318" y="44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35" y="45"/>
                  <a:pt x="347" y="47"/>
                  <a:pt x="359" y="50"/>
                </a:cubicBezTo>
                <a:cubicBezTo>
                  <a:pt x="368" y="61"/>
                  <a:pt x="368" y="61"/>
                  <a:pt x="368" y="61"/>
                </a:cubicBezTo>
                <a:cubicBezTo>
                  <a:pt x="368" y="61"/>
                  <a:pt x="368" y="62"/>
                  <a:pt x="368" y="62"/>
                </a:cubicBezTo>
                <a:cubicBezTo>
                  <a:pt x="366" y="67"/>
                  <a:pt x="364" y="77"/>
                  <a:pt x="369" y="85"/>
                </a:cubicBezTo>
                <a:cubicBezTo>
                  <a:pt x="375" y="92"/>
                  <a:pt x="387" y="96"/>
                  <a:pt x="394" y="99"/>
                </a:cubicBezTo>
                <a:cubicBezTo>
                  <a:pt x="399" y="100"/>
                  <a:pt x="399" y="100"/>
                  <a:pt x="399" y="100"/>
                </a:cubicBezTo>
                <a:cubicBezTo>
                  <a:pt x="398" y="97"/>
                  <a:pt x="398" y="97"/>
                  <a:pt x="398" y="97"/>
                </a:cubicBezTo>
                <a:cubicBezTo>
                  <a:pt x="397" y="95"/>
                  <a:pt x="397" y="91"/>
                  <a:pt x="397" y="87"/>
                </a:cubicBezTo>
                <a:cubicBezTo>
                  <a:pt x="397" y="80"/>
                  <a:pt x="397" y="71"/>
                  <a:pt x="393" y="65"/>
                </a:cubicBezTo>
                <a:cubicBezTo>
                  <a:pt x="387" y="56"/>
                  <a:pt x="376" y="58"/>
                  <a:pt x="371" y="59"/>
                </a:cubicBezTo>
                <a:cubicBezTo>
                  <a:pt x="370" y="58"/>
                  <a:pt x="369" y="58"/>
                  <a:pt x="369" y="57"/>
                </a:cubicBezTo>
                <a:cubicBezTo>
                  <a:pt x="369" y="57"/>
                  <a:pt x="369" y="57"/>
                  <a:pt x="369" y="57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70" y="53"/>
                  <a:pt x="370" y="53"/>
                  <a:pt x="370" y="53"/>
                </a:cubicBezTo>
                <a:cubicBezTo>
                  <a:pt x="370" y="53"/>
                  <a:pt x="370" y="53"/>
                  <a:pt x="370" y="53"/>
                </a:cubicBezTo>
                <a:cubicBezTo>
                  <a:pt x="382" y="56"/>
                  <a:pt x="393" y="60"/>
                  <a:pt x="404" y="65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08" y="83"/>
                  <a:pt x="403" y="93"/>
                  <a:pt x="408" y="101"/>
                </a:cubicBezTo>
                <a:cubicBezTo>
                  <a:pt x="411" y="109"/>
                  <a:pt x="423" y="115"/>
                  <a:pt x="430" y="120"/>
                </a:cubicBezTo>
                <a:cubicBezTo>
                  <a:pt x="433" y="122"/>
                  <a:pt x="433" y="122"/>
                  <a:pt x="433" y="122"/>
                </a:cubicBezTo>
                <a:cubicBezTo>
                  <a:pt x="433" y="118"/>
                  <a:pt x="433" y="118"/>
                  <a:pt x="433" y="118"/>
                </a:cubicBezTo>
                <a:cubicBezTo>
                  <a:pt x="433" y="116"/>
                  <a:pt x="434" y="112"/>
                  <a:pt x="434" y="109"/>
                </a:cubicBezTo>
                <a:cubicBezTo>
                  <a:pt x="436" y="102"/>
                  <a:pt x="437" y="93"/>
                  <a:pt x="434" y="86"/>
                </a:cubicBezTo>
                <a:cubicBezTo>
                  <a:pt x="430" y="77"/>
                  <a:pt x="419" y="76"/>
                  <a:pt x="413" y="76"/>
                </a:cubicBezTo>
                <a:cubicBezTo>
                  <a:pt x="413" y="75"/>
                  <a:pt x="413" y="75"/>
                  <a:pt x="412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09" y="67"/>
                  <a:pt x="409" y="67"/>
                  <a:pt x="409" y="67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25" y="75"/>
                  <a:pt x="435" y="81"/>
                  <a:pt x="445" y="88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52" y="98"/>
                  <a:pt x="452" y="98"/>
                  <a:pt x="452" y="98"/>
                </a:cubicBezTo>
                <a:cubicBezTo>
                  <a:pt x="450" y="91"/>
                  <a:pt x="450" y="91"/>
                  <a:pt x="450" y="91"/>
                </a:cubicBezTo>
                <a:cubicBezTo>
                  <a:pt x="454" y="95"/>
                  <a:pt x="454" y="95"/>
                  <a:pt x="454" y="95"/>
                </a:cubicBezTo>
                <a:cubicBezTo>
                  <a:pt x="457" y="92"/>
                  <a:pt x="457" y="92"/>
                  <a:pt x="457" y="92"/>
                </a:cubicBezTo>
                <a:cubicBezTo>
                  <a:pt x="454" y="95"/>
                  <a:pt x="454" y="95"/>
                  <a:pt x="454" y="95"/>
                </a:cubicBezTo>
                <a:cubicBezTo>
                  <a:pt x="464" y="102"/>
                  <a:pt x="473" y="110"/>
                  <a:pt x="481" y="118"/>
                </a:cubicBezTo>
                <a:cubicBezTo>
                  <a:pt x="483" y="133"/>
                  <a:pt x="483" y="133"/>
                  <a:pt x="483" y="133"/>
                </a:cubicBezTo>
                <a:cubicBezTo>
                  <a:pt x="483" y="133"/>
                  <a:pt x="483" y="133"/>
                  <a:pt x="483" y="133"/>
                </a:cubicBezTo>
                <a:cubicBezTo>
                  <a:pt x="479" y="137"/>
                  <a:pt x="471" y="144"/>
                  <a:pt x="472" y="154"/>
                </a:cubicBezTo>
                <a:cubicBezTo>
                  <a:pt x="473" y="162"/>
                  <a:pt x="481" y="172"/>
                  <a:pt x="486" y="179"/>
                </a:cubicBezTo>
                <a:cubicBezTo>
                  <a:pt x="488" y="182"/>
                  <a:pt x="488" y="182"/>
                  <a:pt x="488" y="182"/>
                </a:cubicBezTo>
                <a:cubicBezTo>
                  <a:pt x="490" y="179"/>
                  <a:pt x="490" y="179"/>
                  <a:pt x="490" y="179"/>
                </a:cubicBezTo>
                <a:cubicBezTo>
                  <a:pt x="490" y="176"/>
                  <a:pt x="492" y="173"/>
                  <a:pt x="494" y="170"/>
                </a:cubicBezTo>
                <a:cubicBezTo>
                  <a:pt x="498" y="164"/>
                  <a:pt x="503" y="157"/>
                  <a:pt x="502" y="149"/>
                </a:cubicBezTo>
                <a:cubicBezTo>
                  <a:pt x="501" y="138"/>
                  <a:pt x="491" y="134"/>
                  <a:pt x="486" y="132"/>
                </a:cubicBezTo>
                <a:cubicBezTo>
                  <a:pt x="486" y="131"/>
                  <a:pt x="486" y="130"/>
                  <a:pt x="486" y="130"/>
                </a:cubicBezTo>
                <a:cubicBezTo>
                  <a:pt x="486" y="130"/>
                  <a:pt x="486" y="130"/>
                  <a:pt x="486" y="130"/>
                </a:cubicBezTo>
                <a:cubicBezTo>
                  <a:pt x="485" y="122"/>
                  <a:pt x="485" y="122"/>
                  <a:pt x="485" y="122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89" y="127"/>
                  <a:pt x="489" y="127"/>
                  <a:pt x="489" y="127"/>
                </a:cubicBezTo>
                <a:cubicBezTo>
                  <a:pt x="497" y="135"/>
                  <a:pt x="505" y="145"/>
                  <a:pt x="511" y="155"/>
                </a:cubicBezTo>
                <a:cubicBezTo>
                  <a:pt x="510" y="169"/>
                  <a:pt x="510" y="169"/>
                  <a:pt x="510" y="169"/>
                </a:cubicBezTo>
                <a:cubicBezTo>
                  <a:pt x="514" y="167"/>
                  <a:pt x="514" y="167"/>
                  <a:pt x="514" y="167"/>
                </a:cubicBezTo>
                <a:cubicBezTo>
                  <a:pt x="515" y="160"/>
                  <a:pt x="515" y="160"/>
                  <a:pt x="515" y="160"/>
                </a:cubicBezTo>
                <a:cubicBezTo>
                  <a:pt x="518" y="164"/>
                  <a:pt x="518" y="164"/>
                  <a:pt x="518" y="164"/>
                </a:cubicBezTo>
                <a:cubicBezTo>
                  <a:pt x="518" y="164"/>
                  <a:pt x="518" y="164"/>
                  <a:pt x="518" y="164"/>
                </a:cubicBezTo>
                <a:cubicBezTo>
                  <a:pt x="524" y="174"/>
                  <a:pt x="530" y="185"/>
                  <a:pt x="534" y="196"/>
                </a:cubicBezTo>
                <a:cubicBezTo>
                  <a:pt x="530" y="210"/>
                  <a:pt x="530" y="210"/>
                  <a:pt x="530" y="210"/>
                </a:cubicBezTo>
                <a:cubicBezTo>
                  <a:pt x="535" y="208"/>
                  <a:pt x="535" y="208"/>
                  <a:pt x="535" y="208"/>
                </a:cubicBezTo>
                <a:cubicBezTo>
                  <a:pt x="537" y="201"/>
                  <a:pt x="537" y="201"/>
                  <a:pt x="537" y="201"/>
                </a:cubicBezTo>
                <a:cubicBezTo>
                  <a:pt x="539" y="207"/>
                  <a:pt x="539" y="207"/>
                  <a:pt x="539" y="207"/>
                </a:cubicBezTo>
                <a:cubicBezTo>
                  <a:pt x="539" y="207"/>
                  <a:pt x="539" y="207"/>
                  <a:pt x="539" y="207"/>
                </a:cubicBezTo>
                <a:cubicBezTo>
                  <a:pt x="543" y="218"/>
                  <a:pt x="547" y="229"/>
                  <a:pt x="549" y="241"/>
                </a:cubicBezTo>
                <a:cubicBezTo>
                  <a:pt x="543" y="254"/>
                  <a:pt x="543" y="254"/>
                  <a:pt x="543" y="254"/>
                </a:cubicBezTo>
                <a:cubicBezTo>
                  <a:pt x="547" y="253"/>
                  <a:pt x="547" y="253"/>
                  <a:pt x="547" y="253"/>
                </a:cubicBezTo>
                <a:cubicBezTo>
                  <a:pt x="551" y="246"/>
                  <a:pt x="551" y="246"/>
                  <a:pt x="551" y="246"/>
                </a:cubicBezTo>
                <a:cubicBezTo>
                  <a:pt x="552" y="252"/>
                  <a:pt x="552" y="252"/>
                  <a:pt x="552" y="252"/>
                </a:cubicBezTo>
                <a:cubicBezTo>
                  <a:pt x="556" y="251"/>
                  <a:pt x="556" y="251"/>
                  <a:pt x="556" y="251"/>
                </a:cubicBezTo>
                <a:cubicBezTo>
                  <a:pt x="555" y="247"/>
                  <a:pt x="555" y="247"/>
                  <a:pt x="555" y="247"/>
                </a:cubicBezTo>
                <a:cubicBezTo>
                  <a:pt x="558" y="251"/>
                  <a:pt x="558" y="251"/>
                  <a:pt x="558" y="251"/>
                </a:cubicBezTo>
                <a:cubicBezTo>
                  <a:pt x="559" y="252"/>
                  <a:pt x="560" y="253"/>
                  <a:pt x="561" y="254"/>
                </a:cubicBezTo>
                <a:cubicBezTo>
                  <a:pt x="560" y="259"/>
                  <a:pt x="558" y="270"/>
                  <a:pt x="565" y="278"/>
                </a:cubicBezTo>
                <a:cubicBezTo>
                  <a:pt x="571" y="285"/>
                  <a:pt x="586" y="290"/>
                  <a:pt x="595" y="293"/>
                </a:cubicBezTo>
                <a:cubicBezTo>
                  <a:pt x="600" y="294"/>
                  <a:pt x="600" y="294"/>
                  <a:pt x="600" y="294"/>
                </a:cubicBezTo>
                <a:cubicBezTo>
                  <a:pt x="598" y="290"/>
                  <a:pt x="598" y="290"/>
                  <a:pt x="598" y="290"/>
                </a:cubicBezTo>
                <a:cubicBezTo>
                  <a:pt x="597" y="288"/>
                  <a:pt x="597" y="283"/>
                  <a:pt x="596" y="279"/>
                </a:cubicBezTo>
                <a:cubicBezTo>
                  <a:pt x="595" y="271"/>
                  <a:pt x="593" y="261"/>
                  <a:pt x="587" y="255"/>
                </a:cubicBezTo>
                <a:cubicBezTo>
                  <a:pt x="579" y="246"/>
                  <a:pt x="569" y="250"/>
                  <a:pt x="563" y="251"/>
                </a:cubicBezTo>
                <a:cubicBezTo>
                  <a:pt x="563" y="251"/>
                  <a:pt x="563" y="250"/>
                  <a:pt x="562" y="250"/>
                </a:cubicBezTo>
                <a:cubicBezTo>
                  <a:pt x="553" y="240"/>
                  <a:pt x="553" y="240"/>
                  <a:pt x="553" y="240"/>
                </a:cubicBezTo>
                <a:cubicBezTo>
                  <a:pt x="551" y="228"/>
                  <a:pt x="547" y="216"/>
                  <a:pt x="543" y="205"/>
                </a:cubicBezTo>
                <a:cubicBezTo>
                  <a:pt x="543" y="205"/>
                  <a:pt x="543" y="205"/>
                  <a:pt x="543" y="205"/>
                </a:cubicBezTo>
                <a:cubicBezTo>
                  <a:pt x="541" y="201"/>
                  <a:pt x="541" y="201"/>
                  <a:pt x="541" y="201"/>
                </a:cubicBezTo>
                <a:cubicBezTo>
                  <a:pt x="545" y="204"/>
                  <a:pt x="545" y="204"/>
                  <a:pt x="545" y="204"/>
                </a:cubicBezTo>
                <a:cubicBezTo>
                  <a:pt x="546" y="205"/>
                  <a:pt x="547" y="206"/>
                  <a:pt x="548" y="207"/>
                </a:cubicBezTo>
                <a:cubicBezTo>
                  <a:pt x="548" y="212"/>
                  <a:pt x="548" y="223"/>
                  <a:pt x="556" y="229"/>
                </a:cubicBezTo>
                <a:cubicBezTo>
                  <a:pt x="564" y="235"/>
                  <a:pt x="579" y="237"/>
                  <a:pt x="589" y="238"/>
                </a:cubicBezTo>
                <a:cubicBezTo>
                  <a:pt x="594" y="239"/>
                  <a:pt x="594" y="239"/>
                  <a:pt x="594" y="239"/>
                </a:cubicBezTo>
                <a:cubicBezTo>
                  <a:pt x="591" y="235"/>
                  <a:pt x="591" y="235"/>
                  <a:pt x="591" y="235"/>
                </a:cubicBezTo>
                <a:cubicBezTo>
                  <a:pt x="590" y="233"/>
                  <a:pt x="589" y="229"/>
                  <a:pt x="587" y="225"/>
                </a:cubicBezTo>
                <a:cubicBezTo>
                  <a:pt x="585" y="217"/>
                  <a:pt x="581" y="208"/>
                  <a:pt x="574" y="203"/>
                </a:cubicBezTo>
                <a:cubicBezTo>
                  <a:pt x="565" y="196"/>
                  <a:pt x="555" y="201"/>
                  <a:pt x="550" y="203"/>
                </a:cubicBezTo>
                <a:cubicBezTo>
                  <a:pt x="550" y="203"/>
                  <a:pt x="549" y="203"/>
                  <a:pt x="549" y="203"/>
                </a:cubicBezTo>
                <a:cubicBezTo>
                  <a:pt x="538" y="195"/>
                  <a:pt x="538" y="195"/>
                  <a:pt x="538" y="195"/>
                </a:cubicBezTo>
                <a:cubicBezTo>
                  <a:pt x="533" y="183"/>
                  <a:pt x="528" y="173"/>
                  <a:pt x="521" y="162"/>
                </a:cubicBezTo>
                <a:cubicBezTo>
                  <a:pt x="521" y="162"/>
                  <a:pt x="521" y="162"/>
                  <a:pt x="521" y="162"/>
                </a:cubicBezTo>
                <a:cubicBezTo>
                  <a:pt x="519" y="159"/>
                  <a:pt x="519" y="159"/>
                  <a:pt x="519" y="159"/>
                </a:cubicBezTo>
                <a:cubicBezTo>
                  <a:pt x="523" y="161"/>
                  <a:pt x="523" y="161"/>
                  <a:pt x="523" y="161"/>
                </a:cubicBezTo>
                <a:cubicBezTo>
                  <a:pt x="525" y="161"/>
                  <a:pt x="526" y="162"/>
                  <a:pt x="527" y="163"/>
                </a:cubicBezTo>
                <a:cubicBezTo>
                  <a:pt x="528" y="168"/>
                  <a:pt x="530" y="179"/>
                  <a:pt x="539" y="183"/>
                </a:cubicBezTo>
                <a:cubicBezTo>
                  <a:pt x="548" y="188"/>
                  <a:pt x="563" y="187"/>
                  <a:pt x="573" y="186"/>
                </a:cubicBezTo>
                <a:cubicBezTo>
                  <a:pt x="578" y="186"/>
                  <a:pt x="578" y="186"/>
                  <a:pt x="578" y="186"/>
                </a:cubicBezTo>
                <a:cubicBezTo>
                  <a:pt x="575" y="183"/>
                  <a:pt x="575" y="183"/>
                  <a:pt x="575" y="183"/>
                </a:cubicBezTo>
                <a:cubicBezTo>
                  <a:pt x="573" y="181"/>
                  <a:pt x="571" y="177"/>
                  <a:pt x="569" y="173"/>
                </a:cubicBezTo>
                <a:cubicBezTo>
                  <a:pt x="565" y="166"/>
                  <a:pt x="559" y="157"/>
                  <a:pt x="552" y="154"/>
                </a:cubicBezTo>
                <a:cubicBezTo>
                  <a:pt x="541" y="149"/>
                  <a:pt x="533" y="156"/>
                  <a:pt x="528" y="159"/>
                </a:cubicBezTo>
                <a:cubicBezTo>
                  <a:pt x="528" y="159"/>
                  <a:pt x="527" y="159"/>
                  <a:pt x="527" y="158"/>
                </a:cubicBezTo>
                <a:cubicBezTo>
                  <a:pt x="515" y="153"/>
                  <a:pt x="515" y="153"/>
                  <a:pt x="515" y="153"/>
                </a:cubicBezTo>
                <a:cubicBezTo>
                  <a:pt x="508" y="143"/>
                  <a:pt x="500" y="133"/>
                  <a:pt x="492" y="124"/>
                </a:cubicBezTo>
                <a:cubicBezTo>
                  <a:pt x="491" y="125"/>
                  <a:pt x="491" y="125"/>
                  <a:pt x="491" y="125"/>
                </a:cubicBezTo>
                <a:cubicBezTo>
                  <a:pt x="492" y="124"/>
                  <a:pt x="492" y="124"/>
                  <a:pt x="492" y="124"/>
                </a:cubicBezTo>
                <a:cubicBezTo>
                  <a:pt x="489" y="121"/>
                  <a:pt x="489" y="121"/>
                  <a:pt x="489" y="121"/>
                </a:cubicBezTo>
                <a:cubicBezTo>
                  <a:pt x="494" y="122"/>
                  <a:pt x="494" y="122"/>
                  <a:pt x="494" y="122"/>
                </a:cubicBezTo>
                <a:cubicBezTo>
                  <a:pt x="495" y="123"/>
                  <a:pt x="497" y="123"/>
                  <a:pt x="498" y="123"/>
                </a:cubicBezTo>
                <a:cubicBezTo>
                  <a:pt x="500" y="129"/>
                  <a:pt x="504" y="138"/>
                  <a:pt x="514" y="141"/>
                </a:cubicBezTo>
                <a:cubicBezTo>
                  <a:pt x="523" y="144"/>
                  <a:pt x="538" y="140"/>
                  <a:pt x="547" y="138"/>
                </a:cubicBezTo>
                <a:cubicBezTo>
                  <a:pt x="553" y="137"/>
                  <a:pt x="553" y="137"/>
                  <a:pt x="553" y="137"/>
                </a:cubicBezTo>
                <a:cubicBezTo>
                  <a:pt x="549" y="134"/>
                  <a:pt x="549" y="134"/>
                  <a:pt x="549" y="134"/>
                </a:cubicBezTo>
                <a:cubicBezTo>
                  <a:pt x="547" y="133"/>
                  <a:pt x="544" y="130"/>
                  <a:pt x="541" y="126"/>
                </a:cubicBezTo>
                <a:cubicBezTo>
                  <a:pt x="536" y="120"/>
                  <a:pt x="529" y="112"/>
                  <a:pt x="521" y="110"/>
                </a:cubicBezTo>
                <a:cubicBezTo>
                  <a:pt x="510" y="107"/>
                  <a:pt x="502" y="116"/>
                  <a:pt x="499" y="120"/>
                </a:cubicBezTo>
                <a:cubicBezTo>
                  <a:pt x="498" y="119"/>
                  <a:pt x="498" y="119"/>
                  <a:pt x="497" y="119"/>
                </a:cubicBezTo>
                <a:cubicBezTo>
                  <a:pt x="484" y="116"/>
                  <a:pt x="484" y="116"/>
                  <a:pt x="484" y="116"/>
                </a:cubicBezTo>
                <a:cubicBezTo>
                  <a:pt x="476" y="107"/>
                  <a:pt x="466" y="99"/>
                  <a:pt x="457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53" y="89"/>
                  <a:pt x="453" y="89"/>
                  <a:pt x="453" y="89"/>
                </a:cubicBezTo>
                <a:cubicBezTo>
                  <a:pt x="458" y="89"/>
                  <a:pt x="458" y="89"/>
                  <a:pt x="458" y="89"/>
                </a:cubicBezTo>
                <a:cubicBezTo>
                  <a:pt x="460" y="90"/>
                  <a:pt x="461" y="90"/>
                  <a:pt x="462" y="90"/>
                </a:cubicBezTo>
                <a:cubicBezTo>
                  <a:pt x="465" y="95"/>
                  <a:pt x="471" y="104"/>
                  <a:pt x="481" y="105"/>
                </a:cubicBezTo>
                <a:cubicBezTo>
                  <a:pt x="491" y="106"/>
                  <a:pt x="505" y="99"/>
                  <a:pt x="514" y="96"/>
                </a:cubicBezTo>
                <a:cubicBezTo>
                  <a:pt x="518" y="93"/>
                  <a:pt x="518" y="93"/>
                  <a:pt x="518" y="93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2" y="90"/>
                  <a:pt x="509" y="88"/>
                  <a:pt x="505" y="85"/>
                </a:cubicBezTo>
                <a:cubicBezTo>
                  <a:pt x="499" y="80"/>
                  <a:pt x="490" y="73"/>
                  <a:pt x="482" y="73"/>
                </a:cubicBezTo>
                <a:cubicBezTo>
                  <a:pt x="471" y="72"/>
                  <a:pt x="465" y="82"/>
                  <a:pt x="462" y="86"/>
                </a:cubicBezTo>
                <a:cubicBezTo>
                  <a:pt x="462" y="86"/>
                  <a:pt x="461" y="86"/>
                  <a:pt x="461" y="86"/>
                </a:cubicBezTo>
                <a:cubicBezTo>
                  <a:pt x="447" y="85"/>
                  <a:pt x="447" y="85"/>
                  <a:pt x="447" y="85"/>
                </a:cubicBezTo>
                <a:cubicBezTo>
                  <a:pt x="437" y="78"/>
                  <a:pt x="427" y="72"/>
                  <a:pt x="416" y="66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2" y="64"/>
                  <a:pt x="412" y="64"/>
                  <a:pt x="412" y="64"/>
                </a:cubicBezTo>
                <a:cubicBezTo>
                  <a:pt x="417" y="64"/>
                  <a:pt x="417" y="64"/>
                  <a:pt x="417" y="64"/>
                </a:cubicBezTo>
                <a:cubicBezTo>
                  <a:pt x="418" y="64"/>
                  <a:pt x="420" y="64"/>
                  <a:pt x="421" y="63"/>
                </a:cubicBezTo>
                <a:cubicBezTo>
                  <a:pt x="425" y="68"/>
                  <a:pt x="432" y="76"/>
                  <a:pt x="442" y="75"/>
                </a:cubicBezTo>
                <a:cubicBezTo>
                  <a:pt x="452" y="74"/>
                  <a:pt x="465" y="65"/>
                  <a:pt x="473" y="60"/>
                </a:cubicBezTo>
                <a:cubicBezTo>
                  <a:pt x="477" y="57"/>
                  <a:pt x="477" y="57"/>
                  <a:pt x="477" y="57"/>
                </a:cubicBezTo>
                <a:cubicBezTo>
                  <a:pt x="472" y="56"/>
                  <a:pt x="472" y="56"/>
                  <a:pt x="472" y="56"/>
                </a:cubicBezTo>
                <a:cubicBezTo>
                  <a:pt x="470" y="55"/>
                  <a:pt x="466" y="53"/>
                  <a:pt x="462" y="51"/>
                </a:cubicBezTo>
                <a:cubicBezTo>
                  <a:pt x="455" y="47"/>
                  <a:pt x="446" y="42"/>
                  <a:pt x="437" y="43"/>
                </a:cubicBezTo>
                <a:cubicBezTo>
                  <a:pt x="426" y="44"/>
                  <a:pt x="422" y="55"/>
                  <a:pt x="420" y="60"/>
                </a:cubicBezTo>
                <a:cubicBezTo>
                  <a:pt x="420" y="60"/>
                  <a:pt x="419" y="60"/>
                  <a:pt x="419" y="60"/>
                </a:cubicBezTo>
                <a:cubicBezTo>
                  <a:pt x="406" y="61"/>
                  <a:pt x="406" y="61"/>
                  <a:pt x="406" y="61"/>
                </a:cubicBezTo>
                <a:cubicBezTo>
                  <a:pt x="394" y="56"/>
                  <a:pt x="383" y="52"/>
                  <a:pt x="371" y="49"/>
                </a:cubicBezTo>
                <a:cubicBezTo>
                  <a:pt x="370" y="51"/>
                  <a:pt x="370" y="51"/>
                  <a:pt x="370" y="51"/>
                </a:cubicBezTo>
                <a:cubicBezTo>
                  <a:pt x="371" y="49"/>
                  <a:pt x="371" y="49"/>
                  <a:pt x="371" y="49"/>
                </a:cubicBezTo>
                <a:cubicBezTo>
                  <a:pt x="367" y="48"/>
                  <a:pt x="367" y="48"/>
                  <a:pt x="367" y="48"/>
                </a:cubicBezTo>
                <a:cubicBezTo>
                  <a:pt x="372" y="46"/>
                  <a:pt x="372" y="46"/>
                  <a:pt x="372" y="46"/>
                </a:cubicBezTo>
                <a:cubicBezTo>
                  <a:pt x="373" y="46"/>
                  <a:pt x="375" y="46"/>
                  <a:pt x="376" y="45"/>
                </a:cubicBezTo>
                <a:cubicBezTo>
                  <a:pt x="380" y="49"/>
                  <a:pt x="389" y="55"/>
                  <a:pt x="399" y="53"/>
                </a:cubicBezTo>
                <a:cubicBezTo>
                  <a:pt x="408" y="50"/>
                  <a:pt x="419" y="39"/>
                  <a:pt x="426" y="32"/>
                </a:cubicBezTo>
                <a:cubicBezTo>
                  <a:pt x="429" y="28"/>
                  <a:pt x="429" y="28"/>
                  <a:pt x="429" y="28"/>
                </a:cubicBezTo>
                <a:cubicBezTo>
                  <a:pt x="425" y="28"/>
                  <a:pt x="425" y="28"/>
                  <a:pt x="425" y="28"/>
                </a:cubicBezTo>
                <a:cubicBezTo>
                  <a:pt x="422" y="28"/>
                  <a:pt x="418" y="26"/>
                  <a:pt x="414" y="25"/>
                </a:cubicBezTo>
                <a:cubicBezTo>
                  <a:pt x="406" y="22"/>
                  <a:pt x="396" y="20"/>
                  <a:pt x="388" y="22"/>
                </a:cubicBezTo>
                <a:cubicBezTo>
                  <a:pt x="377" y="25"/>
                  <a:pt x="375" y="37"/>
                  <a:pt x="374" y="42"/>
                </a:cubicBezTo>
                <a:cubicBezTo>
                  <a:pt x="374" y="42"/>
                  <a:pt x="373" y="42"/>
                  <a:pt x="373" y="42"/>
                </a:cubicBezTo>
                <a:cubicBezTo>
                  <a:pt x="360" y="46"/>
                  <a:pt x="360" y="46"/>
                  <a:pt x="360" y="46"/>
                </a:cubicBezTo>
                <a:cubicBezTo>
                  <a:pt x="348" y="43"/>
                  <a:pt x="336" y="41"/>
                  <a:pt x="324" y="40"/>
                </a:cubicBezTo>
                <a:cubicBezTo>
                  <a:pt x="324" y="40"/>
                  <a:pt x="324" y="40"/>
                  <a:pt x="324" y="4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4" y="38"/>
                  <a:pt x="324" y="38"/>
                  <a:pt x="324" y="38"/>
                </a:cubicBezTo>
                <a:cubicBezTo>
                  <a:pt x="325" y="37"/>
                  <a:pt x="327" y="36"/>
                  <a:pt x="328" y="36"/>
                </a:cubicBezTo>
                <a:cubicBezTo>
                  <a:pt x="333" y="38"/>
                  <a:pt x="342" y="43"/>
                  <a:pt x="352" y="39"/>
                </a:cubicBezTo>
                <a:cubicBezTo>
                  <a:pt x="361" y="34"/>
                  <a:pt x="369" y="21"/>
                  <a:pt x="374" y="13"/>
                </a:cubicBezTo>
                <a:cubicBezTo>
                  <a:pt x="377" y="9"/>
                  <a:pt x="377" y="9"/>
                  <a:pt x="377" y="9"/>
                </a:cubicBezTo>
                <a:cubicBezTo>
                  <a:pt x="373" y="10"/>
                  <a:pt x="373" y="10"/>
                  <a:pt x="373" y="10"/>
                </a:cubicBezTo>
                <a:cubicBezTo>
                  <a:pt x="370" y="10"/>
                  <a:pt x="366" y="9"/>
                  <a:pt x="362" y="9"/>
                </a:cubicBezTo>
                <a:cubicBezTo>
                  <a:pt x="353" y="8"/>
                  <a:pt x="343" y="7"/>
                  <a:pt x="336" y="11"/>
                </a:cubicBezTo>
                <a:cubicBezTo>
                  <a:pt x="326" y="16"/>
                  <a:pt x="326" y="27"/>
                  <a:pt x="326" y="33"/>
                </a:cubicBezTo>
                <a:cubicBezTo>
                  <a:pt x="325" y="33"/>
                  <a:pt x="325" y="33"/>
                  <a:pt x="325" y="33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00" y="39"/>
                  <a:pt x="288" y="39"/>
                  <a:pt x="276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277" y="37"/>
                  <a:pt x="278" y="36"/>
                  <a:pt x="279" y="35"/>
                </a:cubicBezTo>
                <a:cubicBezTo>
                  <a:pt x="285" y="36"/>
                  <a:pt x="295" y="40"/>
                  <a:pt x="303" y="34"/>
                </a:cubicBezTo>
                <a:cubicBezTo>
                  <a:pt x="311" y="28"/>
                  <a:pt x="317" y="13"/>
                  <a:pt x="321" y="5"/>
                </a:cubicBezTo>
                <a:cubicBezTo>
                  <a:pt x="323" y="0"/>
                  <a:pt x="323" y="0"/>
                  <a:pt x="323" y="0"/>
                </a:cubicBezTo>
                <a:cubicBezTo>
                  <a:pt x="318" y="1"/>
                  <a:pt x="318" y="1"/>
                  <a:pt x="318" y="1"/>
                </a:cubicBezTo>
                <a:cubicBezTo>
                  <a:pt x="316" y="2"/>
                  <a:pt x="312" y="2"/>
                  <a:pt x="307" y="2"/>
                </a:cubicBezTo>
                <a:cubicBezTo>
                  <a:pt x="299" y="3"/>
                  <a:pt x="289" y="4"/>
                  <a:pt x="282" y="9"/>
                </a:cubicBezTo>
                <a:cubicBezTo>
                  <a:pt x="273" y="16"/>
                  <a:pt x="276" y="27"/>
                  <a:pt x="276" y="32"/>
                </a:cubicBezTo>
                <a:cubicBezTo>
                  <a:pt x="276" y="33"/>
                  <a:pt x="276" y="33"/>
                  <a:pt x="275" y="33"/>
                </a:cubicBezTo>
                <a:lnTo>
                  <a:pt x="265" y="41"/>
                </a:lnTo>
                <a:close/>
                <a:moveTo>
                  <a:pt x="289" y="71"/>
                </a:moveTo>
                <a:cubicBezTo>
                  <a:pt x="283" y="68"/>
                  <a:pt x="282" y="61"/>
                  <a:pt x="281" y="56"/>
                </a:cubicBezTo>
                <a:cubicBezTo>
                  <a:pt x="292" y="62"/>
                  <a:pt x="302" y="69"/>
                  <a:pt x="308" y="73"/>
                </a:cubicBezTo>
                <a:cubicBezTo>
                  <a:pt x="301" y="73"/>
                  <a:pt x="294" y="74"/>
                  <a:pt x="289" y="71"/>
                </a:cubicBezTo>
                <a:close/>
                <a:moveTo>
                  <a:pt x="300" y="50"/>
                </a:moveTo>
                <a:cubicBezTo>
                  <a:pt x="305" y="54"/>
                  <a:pt x="306" y="59"/>
                  <a:pt x="308" y="66"/>
                </a:cubicBezTo>
                <a:cubicBezTo>
                  <a:pt x="309" y="67"/>
                  <a:pt x="310" y="69"/>
                  <a:pt x="310" y="70"/>
                </a:cubicBezTo>
                <a:cubicBezTo>
                  <a:pt x="308" y="69"/>
                  <a:pt x="306" y="67"/>
                  <a:pt x="303" y="65"/>
                </a:cubicBezTo>
                <a:cubicBezTo>
                  <a:pt x="297" y="61"/>
                  <a:pt x="290" y="57"/>
                  <a:pt x="283" y="52"/>
                </a:cubicBezTo>
                <a:cubicBezTo>
                  <a:pt x="287" y="50"/>
                  <a:pt x="294" y="46"/>
                  <a:pt x="300" y="50"/>
                </a:cubicBezTo>
                <a:close/>
                <a:moveTo>
                  <a:pt x="326" y="56"/>
                </a:moveTo>
                <a:cubicBezTo>
                  <a:pt x="336" y="65"/>
                  <a:pt x="344" y="73"/>
                  <a:pt x="349" y="78"/>
                </a:cubicBezTo>
                <a:cubicBezTo>
                  <a:pt x="343" y="77"/>
                  <a:pt x="335" y="77"/>
                  <a:pt x="331" y="73"/>
                </a:cubicBezTo>
                <a:cubicBezTo>
                  <a:pt x="326" y="68"/>
                  <a:pt x="326" y="61"/>
                  <a:pt x="326" y="56"/>
                </a:cubicBezTo>
                <a:close/>
                <a:moveTo>
                  <a:pt x="346" y="55"/>
                </a:moveTo>
                <a:cubicBezTo>
                  <a:pt x="350" y="59"/>
                  <a:pt x="350" y="64"/>
                  <a:pt x="351" y="71"/>
                </a:cubicBezTo>
                <a:cubicBezTo>
                  <a:pt x="351" y="73"/>
                  <a:pt x="352" y="74"/>
                  <a:pt x="352" y="76"/>
                </a:cubicBezTo>
                <a:cubicBezTo>
                  <a:pt x="350" y="74"/>
                  <a:pt x="348" y="72"/>
                  <a:pt x="346" y="70"/>
                </a:cubicBezTo>
                <a:cubicBezTo>
                  <a:pt x="341" y="65"/>
                  <a:pt x="335" y="59"/>
                  <a:pt x="328" y="53"/>
                </a:cubicBezTo>
                <a:cubicBezTo>
                  <a:pt x="333" y="51"/>
                  <a:pt x="340" y="50"/>
                  <a:pt x="346" y="55"/>
                </a:cubicBezTo>
                <a:close/>
                <a:moveTo>
                  <a:pt x="372" y="82"/>
                </a:moveTo>
                <a:cubicBezTo>
                  <a:pt x="368" y="77"/>
                  <a:pt x="369" y="70"/>
                  <a:pt x="371" y="65"/>
                </a:cubicBezTo>
                <a:cubicBezTo>
                  <a:pt x="378" y="75"/>
                  <a:pt x="385" y="85"/>
                  <a:pt x="389" y="91"/>
                </a:cubicBezTo>
                <a:cubicBezTo>
                  <a:pt x="383" y="89"/>
                  <a:pt x="376" y="87"/>
                  <a:pt x="372" y="82"/>
                </a:cubicBezTo>
                <a:close/>
                <a:moveTo>
                  <a:pt x="390" y="67"/>
                </a:moveTo>
                <a:cubicBezTo>
                  <a:pt x="394" y="73"/>
                  <a:pt x="392" y="78"/>
                  <a:pt x="392" y="84"/>
                </a:cubicBezTo>
                <a:cubicBezTo>
                  <a:pt x="392" y="86"/>
                  <a:pt x="392" y="88"/>
                  <a:pt x="392" y="89"/>
                </a:cubicBezTo>
                <a:cubicBezTo>
                  <a:pt x="391" y="87"/>
                  <a:pt x="389" y="85"/>
                  <a:pt x="387" y="82"/>
                </a:cubicBezTo>
                <a:cubicBezTo>
                  <a:pt x="383" y="76"/>
                  <a:pt x="378" y="70"/>
                  <a:pt x="373" y="62"/>
                </a:cubicBezTo>
                <a:cubicBezTo>
                  <a:pt x="378" y="62"/>
                  <a:pt x="386" y="61"/>
                  <a:pt x="390" y="67"/>
                </a:cubicBezTo>
                <a:close/>
                <a:moveTo>
                  <a:pt x="411" y="99"/>
                </a:moveTo>
                <a:cubicBezTo>
                  <a:pt x="408" y="94"/>
                  <a:pt x="410" y="87"/>
                  <a:pt x="412" y="82"/>
                </a:cubicBezTo>
                <a:cubicBezTo>
                  <a:pt x="418" y="94"/>
                  <a:pt x="423" y="104"/>
                  <a:pt x="426" y="111"/>
                </a:cubicBezTo>
                <a:cubicBezTo>
                  <a:pt x="420" y="107"/>
                  <a:pt x="413" y="105"/>
                  <a:pt x="411" y="99"/>
                </a:cubicBezTo>
                <a:close/>
                <a:moveTo>
                  <a:pt x="431" y="88"/>
                </a:moveTo>
                <a:cubicBezTo>
                  <a:pt x="434" y="94"/>
                  <a:pt x="431" y="98"/>
                  <a:pt x="430" y="105"/>
                </a:cubicBezTo>
                <a:cubicBezTo>
                  <a:pt x="430" y="107"/>
                  <a:pt x="429" y="108"/>
                  <a:pt x="429" y="110"/>
                </a:cubicBezTo>
                <a:cubicBezTo>
                  <a:pt x="428" y="107"/>
                  <a:pt x="427" y="105"/>
                  <a:pt x="426" y="102"/>
                </a:cubicBezTo>
                <a:cubicBezTo>
                  <a:pt x="423" y="96"/>
                  <a:pt x="419" y="88"/>
                  <a:pt x="415" y="80"/>
                </a:cubicBezTo>
                <a:cubicBezTo>
                  <a:pt x="420" y="80"/>
                  <a:pt x="428" y="81"/>
                  <a:pt x="431" y="88"/>
                </a:cubicBezTo>
                <a:close/>
                <a:moveTo>
                  <a:pt x="483" y="138"/>
                </a:moveTo>
                <a:cubicBezTo>
                  <a:pt x="484" y="150"/>
                  <a:pt x="485" y="162"/>
                  <a:pt x="485" y="169"/>
                </a:cubicBezTo>
                <a:cubicBezTo>
                  <a:pt x="481" y="164"/>
                  <a:pt x="476" y="159"/>
                  <a:pt x="475" y="153"/>
                </a:cubicBezTo>
                <a:cubicBezTo>
                  <a:pt x="475" y="146"/>
                  <a:pt x="479" y="141"/>
                  <a:pt x="483" y="138"/>
                </a:cubicBezTo>
                <a:close/>
                <a:moveTo>
                  <a:pt x="498" y="149"/>
                </a:moveTo>
                <a:cubicBezTo>
                  <a:pt x="499" y="156"/>
                  <a:pt x="495" y="159"/>
                  <a:pt x="491" y="165"/>
                </a:cubicBezTo>
                <a:cubicBezTo>
                  <a:pt x="490" y="167"/>
                  <a:pt x="490" y="168"/>
                  <a:pt x="489" y="169"/>
                </a:cubicBezTo>
                <a:cubicBezTo>
                  <a:pt x="489" y="167"/>
                  <a:pt x="489" y="164"/>
                  <a:pt x="488" y="161"/>
                </a:cubicBezTo>
                <a:cubicBezTo>
                  <a:pt x="488" y="154"/>
                  <a:pt x="487" y="145"/>
                  <a:pt x="487" y="136"/>
                </a:cubicBezTo>
                <a:cubicBezTo>
                  <a:pt x="491" y="138"/>
                  <a:pt x="498" y="142"/>
                  <a:pt x="498" y="149"/>
                </a:cubicBezTo>
                <a:close/>
                <a:moveTo>
                  <a:pt x="564" y="257"/>
                </a:moveTo>
                <a:cubicBezTo>
                  <a:pt x="570" y="264"/>
                  <a:pt x="576" y="271"/>
                  <a:pt x="581" y="276"/>
                </a:cubicBezTo>
                <a:cubicBezTo>
                  <a:pt x="584" y="279"/>
                  <a:pt x="586" y="282"/>
                  <a:pt x="587" y="284"/>
                </a:cubicBezTo>
                <a:cubicBezTo>
                  <a:pt x="580" y="282"/>
                  <a:pt x="572" y="280"/>
                  <a:pt x="567" y="275"/>
                </a:cubicBezTo>
                <a:cubicBezTo>
                  <a:pt x="563" y="270"/>
                  <a:pt x="563" y="263"/>
                  <a:pt x="564" y="257"/>
                </a:cubicBezTo>
                <a:close/>
                <a:moveTo>
                  <a:pt x="584" y="257"/>
                </a:moveTo>
                <a:cubicBezTo>
                  <a:pt x="589" y="263"/>
                  <a:pt x="589" y="269"/>
                  <a:pt x="590" y="276"/>
                </a:cubicBezTo>
                <a:cubicBezTo>
                  <a:pt x="590" y="278"/>
                  <a:pt x="590" y="280"/>
                  <a:pt x="591" y="282"/>
                </a:cubicBezTo>
                <a:cubicBezTo>
                  <a:pt x="589" y="280"/>
                  <a:pt x="587" y="277"/>
                  <a:pt x="585" y="274"/>
                </a:cubicBezTo>
                <a:cubicBezTo>
                  <a:pt x="580" y="269"/>
                  <a:pt x="573" y="261"/>
                  <a:pt x="566" y="254"/>
                </a:cubicBezTo>
                <a:cubicBezTo>
                  <a:pt x="571" y="253"/>
                  <a:pt x="579" y="252"/>
                  <a:pt x="584" y="257"/>
                </a:cubicBezTo>
                <a:close/>
                <a:moveTo>
                  <a:pt x="552" y="209"/>
                </a:moveTo>
                <a:cubicBezTo>
                  <a:pt x="559" y="215"/>
                  <a:pt x="567" y="220"/>
                  <a:pt x="572" y="225"/>
                </a:cubicBezTo>
                <a:cubicBezTo>
                  <a:pt x="575" y="227"/>
                  <a:pt x="578" y="229"/>
                  <a:pt x="580" y="231"/>
                </a:cubicBezTo>
                <a:cubicBezTo>
                  <a:pt x="572" y="230"/>
                  <a:pt x="564" y="230"/>
                  <a:pt x="558" y="226"/>
                </a:cubicBezTo>
                <a:cubicBezTo>
                  <a:pt x="553" y="222"/>
                  <a:pt x="552" y="215"/>
                  <a:pt x="552" y="209"/>
                </a:cubicBezTo>
                <a:close/>
                <a:moveTo>
                  <a:pt x="572" y="206"/>
                </a:moveTo>
                <a:cubicBezTo>
                  <a:pt x="578" y="210"/>
                  <a:pt x="578" y="216"/>
                  <a:pt x="581" y="224"/>
                </a:cubicBezTo>
                <a:cubicBezTo>
                  <a:pt x="581" y="225"/>
                  <a:pt x="582" y="227"/>
                  <a:pt x="583" y="228"/>
                </a:cubicBezTo>
                <a:cubicBezTo>
                  <a:pt x="581" y="227"/>
                  <a:pt x="578" y="225"/>
                  <a:pt x="575" y="223"/>
                </a:cubicBezTo>
                <a:cubicBezTo>
                  <a:pt x="569" y="218"/>
                  <a:pt x="561" y="212"/>
                  <a:pt x="554" y="206"/>
                </a:cubicBezTo>
                <a:cubicBezTo>
                  <a:pt x="558" y="204"/>
                  <a:pt x="566" y="201"/>
                  <a:pt x="572" y="206"/>
                </a:cubicBezTo>
                <a:close/>
                <a:moveTo>
                  <a:pt x="541" y="180"/>
                </a:moveTo>
                <a:cubicBezTo>
                  <a:pt x="534" y="177"/>
                  <a:pt x="532" y="170"/>
                  <a:pt x="531" y="165"/>
                </a:cubicBezTo>
                <a:cubicBezTo>
                  <a:pt x="539" y="169"/>
                  <a:pt x="548" y="173"/>
                  <a:pt x="554" y="176"/>
                </a:cubicBezTo>
                <a:cubicBezTo>
                  <a:pt x="557" y="178"/>
                  <a:pt x="560" y="179"/>
                  <a:pt x="562" y="181"/>
                </a:cubicBezTo>
                <a:cubicBezTo>
                  <a:pt x="555" y="182"/>
                  <a:pt x="547" y="183"/>
                  <a:pt x="541" y="180"/>
                </a:cubicBezTo>
                <a:close/>
                <a:moveTo>
                  <a:pt x="550" y="157"/>
                </a:moveTo>
                <a:cubicBezTo>
                  <a:pt x="557" y="161"/>
                  <a:pt x="558" y="166"/>
                  <a:pt x="562" y="173"/>
                </a:cubicBezTo>
                <a:cubicBezTo>
                  <a:pt x="563" y="175"/>
                  <a:pt x="564" y="176"/>
                  <a:pt x="565" y="178"/>
                </a:cubicBezTo>
                <a:cubicBezTo>
                  <a:pt x="563" y="176"/>
                  <a:pt x="560" y="175"/>
                  <a:pt x="557" y="173"/>
                </a:cubicBezTo>
                <a:cubicBezTo>
                  <a:pt x="550" y="170"/>
                  <a:pt x="541" y="165"/>
                  <a:pt x="532" y="161"/>
                </a:cubicBezTo>
                <a:cubicBezTo>
                  <a:pt x="536" y="158"/>
                  <a:pt x="543" y="154"/>
                  <a:pt x="550" y="157"/>
                </a:cubicBezTo>
                <a:close/>
                <a:moveTo>
                  <a:pt x="515" y="138"/>
                </a:moveTo>
                <a:cubicBezTo>
                  <a:pt x="508" y="136"/>
                  <a:pt x="505" y="129"/>
                  <a:pt x="503" y="124"/>
                </a:cubicBezTo>
                <a:cubicBezTo>
                  <a:pt x="511" y="127"/>
                  <a:pt x="520" y="129"/>
                  <a:pt x="527" y="132"/>
                </a:cubicBezTo>
                <a:cubicBezTo>
                  <a:pt x="531" y="133"/>
                  <a:pt x="534" y="134"/>
                  <a:pt x="536" y="135"/>
                </a:cubicBezTo>
                <a:cubicBezTo>
                  <a:pt x="529" y="137"/>
                  <a:pt x="521" y="140"/>
                  <a:pt x="515" y="138"/>
                </a:cubicBezTo>
                <a:close/>
                <a:moveTo>
                  <a:pt x="520" y="114"/>
                </a:moveTo>
                <a:cubicBezTo>
                  <a:pt x="527" y="116"/>
                  <a:pt x="529" y="121"/>
                  <a:pt x="535" y="127"/>
                </a:cubicBezTo>
                <a:cubicBezTo>
                  <a:pt x="536" y="129"/>
                  <a:pt x="537" y="130"/>
                  <a:pt x="538" y="131"/>
                </a:cubicBezTo>
                <a:cubicBezTo>
                  <a:pt x="535" y="130"/>
                  <a:pt x="532" y="129"/>
                  <a:pt x="529" y="128"/>
                </a:cubicBezTo>
                <a:cubicBezTo>
                  <a:pt x="522" y="126"/>
                  <a:pt x="512" y="123"/>
                  <a:pt x="503" y="121"/>
                </a:cubicBezTo>
                <a:cubicBezTo>
                  <a:pt x="506" y="117"/>
                  <a:pt x="512" y="112"/>
                  <a:pt x="520" y="114"/>
                </a:cubicBezTo>
                <a:close/>
                <a:moveTo>
                  <a:pt x="481" y="101"/>
                </a:moveTo>
                <a:cubicBezTo>
                  <a:pt x="474" y="100"/>
                  <a:pt x="470" y="95"/>
                  <a:pt x="467" y="90"/>
                </a:cubicBezTo>
                <a:cubicBezTo>
                  <a:pt x="476" y="91"/>
                  <a:pt x="485" y="92"/>
                  <a:pt x="493" y="93"/>
                </a:cubicBezTo>
                <a:cubicBezTo>
                  <a:pt x="496" y="93"/>
                  <a:pt x="499" y="94"/>
                  <a:pt x="502" y="94"/>
                </a:cubicBezTo>
                <a:cubicBezTo>
                  <a:pt x="495" y="98"/>
                  <a:pt x="488" y="102"/>
                  <a:pt x="481" y="101"/>
                </a:cubicBezTo>
                <a:close/>
                <a:moveTo>
                  <a:pt x="482" y="77"/>
                </a:moveTo>
                <a:cubicBezTo>
                  <a:pt x="489" y="77"/>
                  <a:pt x="493" y="82"/>
                  <a:pt x="499" y="87"/>
                </a:cubicBezTo>
                <a:cubicBezTo>
                  <a:pt x="500" y="88"/>
                  <a:pt x="502" y="89"/>
                  <a:pt x="503" y="90"/>
                </a:cubicBezTo>
                <a:cubicBezTo>
                  <a:pt x="500" y="90"/>
                  <a:pt x="497" y="89"/>
                  <a:pt x="494" y="89"/>
                </a:cubicBezTo>
                <a:cubicBezTo>
                  <a:pt x="486" y="88"/>
                  <a:pt x="476" y="87"/>
                  <a:pt x="467" y="86"/>
                </a:cubicBezTo>
                <a:cubicBezTo>
                  <a:pt x="469" y="82"/>
                  <a:pt x="474" y="76"/>
                  <a:pt x="482" y="77"/>
                </a:cubicBezTo>
                <a:close/>
                <a:moveTo>
                  <a:pt x="442" y="71"/>
                </a:moveTo>
                <a:cubicBezTo>
                  <a:pt x="435" y="72"/>
                  <a:pt x="429" y="67"/>
                  <a:pt x="426" y="63"/>
                </a:cubicBezTo>
                <a:cubicBezTo>
                  <a:pt x="435" y="62"/>
                  <a:pt x="444" y="61"/>
                  <a:pt x="451" y="61"/>
                </a:cubicBezTo>
                <a:cubicBezTo>
                  <a:pt x="455" y="61"/>
                  <a:pt x="458" y="60"/>
                  <a:pt x="461" y="60"/>
                </a:cubicBezTo>
                <a:cubicBezTo>
                  <a:pt x="455" y="65"/>
                  <a:pt x="449" y="71"/>
                  <a:pt x="442" y="71"/>
                </a:cubicBezTo>
                <a:close/>
                <a:moveTo>
                  <a:pt x="438" y="47"/>
                </a:moveTo>
                <a:cubicBezTo>
                  <a:pt x="445" y="46"/>
                  <a:pt x="450" y="50"/>
                  <a:pt x="457" y="54"/>
                </a:cubicBezTo>
                <a:cubicBezTo>
                  <a:pt x="458" y="55"/>
                  <a:pt x="460" y="56"/>
                  <a:pt x="461" y="56"/>
                </a:cubicBezTo>
                <a:cubicBezTo>
                  <a:pt x="459" y="57"/>
                  <a:pt x="455" y="57"/>
                  <a:pt x="452" y="57"/>
                </a:cubicBezTo>
                <a:cubicBezTo>
                  <a:pt x="444" y="58"/>
                  <a:pt x="434" y="58"/>
                  <a:pt x="425" y="59"/>
                </a:cubicBezTo>
                <a:cubicBezTo>
                  <a:pt x="427" y="55"/>
                  <a:pt x="430" y="48"/>
                  <a:pt x="438" y="47"/>
                </a:cubicBezTo>
                <a:close/>
                <a:moveTo>
                  <a:pt x="398" y="49"/>
                </a:moveTo>
                <a:cubicBezTo>
                  <a:pt x="391" y="51"/>
                  <a:pt x="385" y="47"/>
                  <a:pt x="380" y="44"/>
                </a:cubicBezTo>
                <a:cubicBezTo>
                  <a:pt x="389" y="41"/>
                  <a:pt x="398" y="39"/>
                  <a:pt x="405" y="37"/>
                </a:cubicBezTo>
                <a:cubicBezTo>
                  <a:pt x="409" y="36"/>
                  <a:pt x="412" y="35"/>
                  <a:pt x="414" y="35"/>
                </a:cubicBezTo>
                <a:cubicBezTo>
                  <a:pt x="409" y="41"/>
                  <a:pt x="404" y="47"/>
                  <a:pt x="398" y="49"/>
                </a:cubicBezTo>
                <a:close/>
                <a:moveTo>
                  <a:pt x="389" y="26"/>
                </a:moveTo>
                <a:cubicBezTo>
                  <a:pt x="396" y="24"/>
                  <a:pt x="401" y="27"/>
                  <a:pt x="409" y="29"/>
                </a:cubicBezTo>
                <a:cubicBezTo>
                  <a:pt x="411" y="30"/>
                  <a:pt x="412" y="30"/>
                  <a:pt x="414" y="31"/>
                </a:cubicBezTo>
                <a:cubicBezTo>
                  <a:pt x="411" y="32"/>
                  <a:pt x="408" y="32"/>
                  <a:pt x="405" y="33"/>
                </a:cubicBezTo>
                <a:cubicBezTo>
                  <a:pt x="397" y="35"/>
                  <a:pt x="388" y="38"/>
                  <a:pt x="379" y="41"/>
                </a:cubicBezTo>
                <a:cubicBezTo>
                  <a:pt x="380" y="35"/>
                  <a:pt x="382" y="28"/>
                  <a:pt x="389" y="26"/>
                </a:cubicBezTo>
                <a:close/>
                <a:moveTo>
                  <a:pt x="350" y="35"/>
                </a:moveTo>
                <a:cubicBezTo>
                  <a:pt x="344" y="38"/>
                  <a:pt x="337" y="36"/>
                  <a:pt x="332" y="34"/>
                </a:cubicBezTo>
                <a:cubicBezTo>
                  <a:pt x="340" y="29"/>
                  <a:pt x="348" y="25"/>
                  <a:pt x="355" y="22"/>
                </a:cubicBezTo>
                <a:cubicBezTo>
                  <a:pt x="358" y="21"/>
                  <a:pt x="361" y="19"/>
                  <a:pt x="364" y="18"/>
                </a:cubicBezTo>
                <a:cubicBezTo>
                  <a:pt x="360" y="25"/>
                  <a:pt x="356" y="32"/>
                  <a:pt x="350" y="35"/>
                </a:cubicBezTo>
                <a:close/>
                <a:moveTo>
                  <a:pt x="338" y="14"/>
                </a:moveTo>
                <a:cubicBezTo>
                  <a:pt x="344" y="11"/>
                  <a:pt x="350" y="13"/>
                  <a:pt x="357" y="14"/>
                </a:cubicBezTo>
                <a:cubicBezTo>
                  <a:pt x="359" y="14"/>
                  <a:pt x="361" y="14"/>
                  <a:pt x="363" y="15"/>
                </a:cubicBezTo>
                <a:cubicBezTo>
                  <a:pt x="360" y="16"/>
                  <a:pt x="357" y="17"/>
                  <a:pt x="354" y="18"/>
                </a:cubicBezTo>
                <a:cubicBezTo>
                  <a:pt x="347" y="22"/>
                  <a:pt x="338" y="26"/>
                  <a:pt x="330" y="31"/>
                </a:cubicBezTo>
                <a:cubicBezTo>
                  <a:pt x="330" y="25"/>
                  <a:pt x="331" y="18"/>
                  <a:pt x="338" y="14"/>
                </a:cubicBezTo>
                <a:close/>
                <a:moveTo>
                  <a:pt x="301" y="31"/>
                </a:moveTo>
                <a:cubicBezTo>
                  <a:pt x="295" y="35"/>
                  <a:pt x="288" y="34"/>
                  <a:pt x="283" y="32"/>
                </a:cubicBezTo>
                <a:cubicBezTo>
                  <a:pt x="290" y="27"/>
                  <a:pt x="297" y="21"/>
                  <a:pt x="303" y="17"/>
                </a:cubicBezTo>
                <a:cubicBezTo>
                  <a:pt x="306" y="15"/>
                  <a:pt x="309" y="13"/>
                  <a:pt x="311" y="11"/>
                </a:cubicBezTo>
                <a:cubicBezTo>
                  <a:pt x="308" y="19"/>
                  <a:pt x="306" y="27"/>
                  <a:pt x="301" y="31"/>
                </a:cubicBezTo>
                <a:close/>
                <a:moveTo>
                  <a:pt x="285" y="12"/>
                </a:moveTo>
                <a:cubicBezTo>
                  <a:pt x="291" y="8"/>
                  <a:pt x="296" y="9"/>
                  <a:pt x="304" y="8"/>
                </a:cubicBezTo>
                <a:cubicBezTo>
                  <a:pt x="306" y="8"/>
                  <a:pt x="308" y="8"/>
                  <a:pt x="309" y="8"/>
                </a:cubicBezTo>
                <a:cubicBezTo>
                  <a:pt x="307" y="9"/>
                  <a:pt x="305" y="11"/>
                  <a:pt x="302" y="13"/>
                </a:cubicBezTo>
                <a:cubicBezTo>
                  <a:pt x="295" y="18"/>
                  <a:pt x="288" y="24"/>
                  <a:pt x="280" y="30"/>
                </a:cubicBezTo>
                <a:cubicBezTo>
                  <a:pt x="279" y="25"/>
                  <a:pt x="278" y="17"/>
                  <a:pt x="285" y="12"/>
                </a:cubicBezTo>
                <a:close/>
                <a:moveTo>
                  <a:pt x="442" y="124"/>
                </a:moveTo>
                <a:cubicBezTo>
                  <a:pt x="444" y="133"/>
                  <a:pt x="455" y="141"/>
                  <a:pt x="460" y="146"/>
                </a:cubicBezTo>
                <a:cubicBezTo>
                  <a:pt x="464" y="150"/>
                  <a:pt x="464" y="150"/>
                  <a:pt x="464" y="150"/>
                </a:cubicBezTo>
                <a:cubicBezTo>
                  <a:pt x="464" y="146"/>
                  <a:pt x="464" y="146"/>
                  <a:pt x="464" y="146"/>
                </a:cubicBezTo>
                <a:cubicBezTo>
                  <a:pt x="464" y="144"/>
                  <a:pt x="466" y="140"/>
                  <a:pt x="467" y="137"/>
                </a:cubicBezTo>
                <a:cubicBezTo>
                  <a:pt x="470" y="130"/>
                  <a:pt x="473" y="122"/>
                  <a:pt x="471" y="114"/>
                </a:cubicBezTo>
                <a:cubicBezTo>
                  <a:pt x="468" y="104"/>
                  <a:pt x="457" y="102"/>
                  <a:pt x="452" y="101"/>
                </a:cubicBezTo>
                <a:cubicBezTo>
                  <a:pt x="452" y="100"/>
                  <a:pt x="452" y="99"/>
                  <a:pt x="452" y="98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46" y="107"/>
                  <a:pt x="440" y="115"/>
                  <a:pt x="442" y="124"/>
                </a:cubicBezTo>
                <a:close/>
                <a:moveTo>
                  <a:pt x="445" y="123"/>
                </a:moveTo>
                <a:cubicBezTo>
                  <a:pt x="444" y="117"/>
                  <a:pt x="447" y="111"/>
                  <a:pt x="450" y="107"/>
                </a:cubicBezTo>
                <a:cubicBezTo>
                  <a:pt x="454" y="119"/>
                  <a:pt x="457" y="130"/>
                  <a:pt x="458" y="137"/>
                </a:cubicBezTo>
                <a:cubicBezTo>
                  <a:pt x="453" y="133"/>
                  <a:pt x="447" y="129"/>
                  <a:pt x="445" y="123"/>
                </a:cubicBezTo>
                <a:close/>
                <a:moveTo>
                  <a:pt x="467" y="115"/>
                </a:moveTo>
                <a:cubicBezTo>
                  <a:pt x="469" y="122"/>
                  <a:pt x="466" y="126"/>
                  <a:pt x="463" y="132"/>
                </a:cubicBezTo>
                <a:cubicBezTo>
                  <a:pt x="463" y="134"/>
                  <a:pt x="462" y="135"/>
                  <a:pt x="462" y="137"/>
                </a:cubicBezTo>
                <a:cubicBezTo>
                  <a:pt x="461" y="134"/>
                  <a:pt x="461" y="132"/>
                  <a:pt x="460" y="128"/>
                </a:cubicBezTo>
                <a:cubicBezTo>
                  <a:pt x="458" y="122"/>
                  <a:pt x="456" y="113"/>
                  <a:pt x="453" y="105"/>
                </a:cubicBezTo>
                <a:cubicBezTo>
                  <a:pt x="458" y="106"/>
                  <a:pt x="466" y="108"/>
                  <a:pt x="467" y="115"/>
                </a:cubicBezTo>
                <a:close/>
                <a:moveTo>
                  <a:pt x="496" y="188"/>
                </a:moveTo>
                <a:cubicBezTo>
                  <a:pt x="495" y="196"/>
                  <a:pt x="501" y="208"/>
                  <a:pt x="505" y="215"/>
                </a:cubicBezTo>
                <a:cubicBezTo>
                  <a:pt x="507" y="219"/>
                  <a:pt x="507" y="219"/>
                  <a:pt x="507" y="219"/>
                </a:cubicBezTo>
                <a:cubicBezTo>
                  <a:pt x="508" y="215"/>
                  <a:pt x="508" y="215"/>
                  <a:pt x="508" y="215"/>
                </a:cubicBezTo>
                <a:cubicBezTo>
                  <a:pt x="509" y="213"/>
                  <a:pt x="512" y="211"/>
                  <a:pt x="515" y="208"/>
                </a:cubicBezTo>
                <a:cubicBezTo>
                  <a:pt x="519" y="203"/>
                  <a:pt x="525" y="196"/>
                  <a:pt x="526" y="189"/>
                </a:cubicBezTo>
                <a:cubicBezTo>
                  <a:pt x="527" y="178"/>
                  <a:pt x="518" y="172"/>
                  <a:pt x="514" y="169"/>
                </a:cubicBezTo>
                <a:cubicBezTo>
                  <a:pt x="514" y="168"/>
                  <a:pt x="514" y="167"/>
                  <a:pt x="514" y="167"/>
                </a:cubicBezTo>
                <a:cubicBezTo>
                  <a:pt x="510" y="169"/>
                  <a:pt x="510" y="169"/>
                  <a:pt x="510" y="169"/>
                </a:cubicBezTo>
                <a:cubicBezTo>
                  <a:pt x="510" y="169"/>
                  <a:pt x="510" y="169"/>
                  <a:pt x="510" y="170"/>
                </a:cubicBezTo>
                <a:cubicBezTo>
                  <a:pt x="505" y="172"/>
                  <a:pt x="496" y="178"/>
                  <a:pt x="496" y="188"/>
                </a:cubicBezTo>
                <a:close/>
                <a:moveTo>
                  <a:pt x="499" y="187"/>
                </a:moveTo>
                <a:cubicBezTo>
                  <a:pt x="500" y="181"/>
                  <a:pt x="505" y="177"/>
                  <a:pt x="510" y="174"/>
                </a:cubicBezTo>
                <a:cubicBezTo>
                  <a:pt x="509" y="187"/>
                  <a:pt x="507" y="198"/>
                  <a:pt x="506" y="205"/>
                </a:cubicBezTo>
                <a:cubicBezTo>
                  <a:pt x="503" y="199"/>
                  <a:pt x="499" y="194"/>
                  <a:pt x="499" y="187"/>
                </a:cubicBezTo>
                <a:close/>
                <a:moveTo>
                  <a:pt x="523" y="188"/>
                </a:moveTo>
                <a:cubicBezTo>
                  <a:pt x="522" y="195"/>
                  <a:pt x="517" y="197"/>
                  <a:pt x="513" y="203"/>
                </a:cubicBezTo>
                <a:cubicBezTo>
                  <a:pt x="512" y="204"/>
                  <a:pt x="511" y="205"/>
                  <a:pt x="510" y="206"/>
                </a:cubicBezTo>
                <a:cubicBezTo>
                  <a:pt x="510" y="204"/>
                  <a:pt x="510" y="201"/>
                  <a:pt x="511" y="198"/>
                </a:cubicBezTo>
                <a:cubicBezTo>
                  <a:pt x="512" y="191"/>
                  <a:pt x="513" y="182"/>
                  <a:pt x="513" y="173"/>
                </a:cubicBezTo>
                <a:cubicBezTo>
                  <a:pt x="518" y="176"/>
                  <a:pt x="523" y="181"/>
                  <a:pt x="523" y="188"/>
                </a:cubicBezTo>
                <a:close/>
                <a:moveTo>
                  <a:pt x="513" y="225"/>
                </a:moveTo>
                <a:cubicBezTo>
                  <a:pt x="510" y="234"/>
                  <a:pt x="515" y="246"/>
                  <a:pt x="517" y="254"/>
                </a:cubicBezTo>
                <a:cubicBezTo>
                  <a:pt x="518" y="258"/>
                  <a:pt x="518" y="258"/>
                  <a:pt x="518" y="258"/>
                </a:cubicBezTo>
                <a:cubicBezTo>
                  <a:pt x="520" y="255"/>
                  <a:pt x="520" y="255"/>
                  <a:pt x="520" y="255"/>
                </a:cubicBezTo>
                <a:cubicBezTo>
                  <a:pt x="522" y="253"/>
                  <a:pt x="525" y="251"/>
                  <a:pt x="528" y="249"/>
                </a:cubicBezTo>
                <a:cubicBezTo>
                  <a:pt x="533" y="245"/>
                  <a:pt x="540" y="239"/>
                  <a:pt x="543" y="232"/>
                </a:cubicBezTo>
                <a:cubicBezTo>
                  <a:pt x="546" y="222"/>
                  <a:pt x="538" y="214"/>
                  <a:pt x="534" y="211"/>
                </a:cubicBezTo>
                <a:cubicBezTo>
                  <a:pt x="534" y="210"/>
                  <a:pt x="534" y="209"/>
                  <a:pt x="535" y="208"/>
                </a:cubicBezTo>
                <a:cubicBezTo>
                  <a:pt x="530" y="210"/>
                  <a:pt x="530" y="210"/>
                  <a:pt x="530" y="210"/>
                </a:cubicBezTo>
                <a:cubicBezTo>
                  <a:pt x="530" y="210"/>
                  <a:pt x="530" y="210"/>
                  <a:pt x="530" y="210"/>
                </a:cubicBezTo>
                <a:cubicBezTo>
                  <a:pt x="525" y="212"/>
                  <a:pt x="515" y="216"/>
                  <a:pt x="513" y="225"/>
                </a:cubicBezTo>
                <a:close/>
                <a:moveTo>
                  <a:pt x="516" y="226"/>
                </a:moveTo>
                <a:cubicBezTo>
                  <a:pt x="518" y="220"/>
                  <a:pt x="524" y="216"/>
                  <a:pt x="529" y="215"/>
                </a:cubicBezTo>
                <a:cubicBezTo>
                  <a:pt x="526" y="227"/>
                  <a:pt x="522" y="238"/>
                  <a:pt x="520" y="244"/>
                </a:cubicBezTo>
                <a:cubicBezTo>
                  <a:pt x="518" y="238"/>
                  <a:pt x="515" y="232"/>
                  <a:pt x="516" y="226"/>
                </a:cubicBezTo>
                <a:close/>
                <a:moveTo>
                  <a:pt x="539" y="231"/>
                </a:moveTo>
                <a:cubicBezTo>
                  <a:pt x="537" y="237"/>
                  <a:pt x="532" y="239"/>
                  <a:pt x="527" y="243"/>
                </a:cubicBezTo>
                <a:cubicBezTo>
                  <a:pt x="525" y="244"/>
                  <a:pt x="524" y="245"/>
                  <a:pt x="523" y="246"/>
                </a:cubicBezTo>
                <a:cubicBezTo>
                  <a:pt x="524" y="244"/>
                  <a:pt x="525" y="241"/>
                  <a:pt x="526" y="238"/>
                </a:cubicBezTo>
                <a:cubicBezTo>
                  <a:pt x="528" y="232"/>
                  <a:pt x="530" y="223"/>
                  <a:pt x="533" y="215"/>
                </a:cubicBezTo>
                <a:cubicBezTo>
                  <a:pt x="536" y="218"/>
                  <a:pt x="541" y="224"/>
                  <a:pt x="539" y="231"/>
                </a:cubicBezTo>
                <a:close/>
                <a:moveTo>
                  <a:pt x="523" y="266"/>
                </a:moveTo>
                <a:cubicBezTo>
                  <a:pt x="519" y="274"/>
                  <a:pt x="521" y="286"/>
                  <a:pt x="521" y="294"/>
                </a:cubicBezTo>
                <a:cubicBezTo>
                  <a:pt x="522" y="299"/>
                  <a:pt x="522" y="299"/>
                  <a:pt x="522" y="299"/>
                </a:cubicBezTo>
                <a:cubicBezTo>
                  <a:pt x="525" y="296"/>
                  <a:pt x="525" y="296"/>
                  <a:pt x="525" y="296"/>
                </a:cubicBezTo>
                <a:cubicBezTo>
                  <a:pt x="526" y="295"/>
                  <a:pt x="529" y="293"/>
                  <a:pt x="533" y="292"/>
                </a:cubicBezTo>
                <a:cubicBezTo>
                  <a:pt x="539" y="289"/>
                  <a:pt x="547" y="285"/>
                  <a:pt x="551" y="278"/>
                </a:cubicBezTo>
                <a:cubicBezTo>
                  <a:pt x="556" y="268"/>
                  <a:pt x="549" y="259"/>
                  <a:pt x="546" y="255"/>
                </a:cubicBezTo>
                <a:cubicBezTo>
                  <a:pt x="547" y="254"/>
                  <a:pt x="547" y="254"/>
                  <a:pt x="547" y="253"/>
                </a:cubicBezTo>
                <a:cubicBezTo>
                  <a:pt x="543" y="254"/>
                  <a:pt x="543" y="254"/>
                  <a:pt x="543" y="254"/>
                </a:cubicBezTo>
                <a:cubicBezTo>
                  <a:pt x="543" y="254"/>
                  <a:pt x="543" y="254"/>
                  <a:pt x="543" y="254"/>
                </a:cubicBezTo>
                <a:cubicBezTo>
                  <a:pt x="537" y="255"/>
                  <a:pt x="527" y="257"/>
                  <a:pt x="523" y="266"/>
                </a:cubicBezTo>
                <a:close/>
                <a:moveTo>
                  <a:pt x="526" y="267"/>
                </a:moveTo>
                <a:cubicBezTo>
                  <a:pt x="529" y="261"/>
                  <a:pt x="536" y="259"/>
                  <a:pt x="541" y="258"/>
                </a:cubicBezTo>
                <a:cubicBezTo>
                  <a:pt x="535" y="269"/>
                  <a:pt x="530" y="280"/>
                  <a:pt x="526" y="286"/>
                </a:cubicBezTo>
                <a:cubicBezTo>
                  <a:pt x="525" y="279"/>
                  <a:pt x="523" y="272"/>
                  <a:pt x="526" y="267"/>
                </a:cubicBezTo>
                <a:close/>
                <a:moveTo>
                  <a:pt x="548" y="276"/>
                </a:moveTo>
                <a:cubicBezTo>
                  <a:pt x="544" y="282"/>
                  <a:pt x="539" y="283"/>
                  <a:pt x="533" y="286"/>
                </a:cubicBezTo>
                <a:cubicBezTo>
                  <a:pt x="532" y="287"/>
                  <a:pt x="530" y="287"/>
                  <a:pt x="529" y="288"/>
                </a:cubicBezTo>
                <a:cubicBezTo>
                  <a:pt x="530" y="286"/>
                  <a:pt x="532" y="283"/>
                  <a:pt x="533" y="280"/>
                </a:cubicBezTo>
                <a:cubicBezTo>
                  <a:pt x="536" y="275"/>
                  <a:pt x="540" y="267"/>
                  <a:pt x="544" y="259"/>
                </a:cubicBezTo>
                <a:cubicBezTo>
                  <a:pt x="547" y="263"/>
                  <a:pt x="551" y="270"/>
                  <a:pt x="548" y="27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485">
            <a:extLst>
              <a:ext uri="{FF2B5EF4-FFF2-40B4-BE49-F238E27FC236}">
                <a16:creationId xmlns="" xmlns:a16="http://schemas.microsoft.com/office/drawing/2014/main" id="{7A1C1D81-CA0D-4ECF-8496-9C3CBA910823}"/>
              </a:ext>
            </a:extLst>
          </p:cNvPr>
          <p:cNvSpPr>
            <a:spLocks noEditPoints="1"/>
          </p:cNvSpPr>
          <p:nvPr/>
        </p:nvSpPr>
        <p:spPr bwMode="auto">
          <a:xfrm>
            <a:off x="4495026" y="2845370"/>
            <a:ext cx="1170561" cy="1167263"/>
          </a:xfrm>
          <a:custGeom>
            <a:avLst/>
            <a:gdLst>
              <a:gd name="T0" fmla="*/ 576 w 602"/>
              <a:gd name="T1" fmla="*/ 327 h 601"/>
              <a:gd name="T2" fmla="*/ 592 w 602"/>
              <a:gd name="T3" fmla="*/ 356 h 601"/>
              <a:gd name="T4" fmla="*/ 565 w 602"/>
              <a:gd name="T5" fmla="*/ 383 h 601"/>
              <a:gd name="T6" fmla="*/ 574 w 602"/>
              <a:gd name="T7" fmla="*/ 416 h 601"/>
              <a:gd name="T8" fmla="*/ 542 w 602"/>
              <a:gd name="T9" fmla="*/ 436 h 601"/>
              <a:gd name="T10" fmla="*/ 544 w 602"/>
              <a:gd name="T11" fmla="*/ 470 h 601"/>
              <a:gd name="T12" fmla="*/ 508 w 602"/>
              <a:gd name="T13" fmla="*/ 483 h 601"/>
              <a:gd name="T14" fmla="*/ 504 w 602"/>
              <a:gd name="T15" fmla="*/ 517 h 601"/>
              <a:gd name="T16" fmla="*/ 465 w 602"/>
              <a:gd name="T17" fmla="*/ 523 h 601"/>
              <a:gd name="T18" fmla="*/ 454 w 602"/>
              <a:gd name="T19" fmla="*/ 554 h 601"/>
              <a:gd name="T20" fmla="*/ 415 w 602"/>
              <a:gd name="T21" fmla="*/ 552 h 601"/>
              <a:gd name="T22" fmla="*/ 398 w 602"/>
              <a:gd name="T23" fmla="*/ 580 h 601"/>
              <a:gd name="T24" fmla="*/ 361 w 602"/>
              <a:gd name="T25" fmla="*/ 570 h 601"/>
              <a:gd name="T26" fmla="*/ 338 w 602"/>
              <a:gd name="T27" fmla="*/ 594 h 601"/>
              <a:gd name="T28" fmla="*/ 303 w 602"/>
              <a:gd name="T29" fmla="*/ 577 h 601"/>
              <a:gd name="T30" fmla="*/ 276 w 602"/>
              <a:gd name="T31" fmla="*/ 596 h 601"/>
              <a:gd name="T32" fmla="*/ 246 w 602"/>
              <a:gd name="T33" fmla="*/ 571 h 601"/>
              <a:gd name="T34" fmla="*/ 215 w 602"/>
              <a:gd name="T35" fmla="*/ 584 h 601"/>
              <a:gd name="T36" fmla="*/ 190 w 602"/>
              <a:gd name="T37" fmla="*/ 554 h 601"/>
              <a:gd name="T38" fmla="*/ 157 w 602"/>
              <a:gd name="T39" fmla="*/ 560 h 601"/>
              <a:gd name="T40" fmla="*/ 140 w 602"/>
              <a:gd name="T41" fmla="*/ 525 h 601"/>
              <a:gd name="T42" fmla="*/ 107 w 602"/>
              <a:gd name="T43" fmla="*/ 524 h 601"/>
              <a:gd name="T44" fmla="*/ 97 w 602"/>
              <a:gd name="T45" fmla="*/ 487 h 601"/>
              <a:gd name="T46" fmla="*/ 64 w 602"/>
              <a:gd name="T47" fmla="*/ 479 h 601"/>
              <a:gd name="T48" fmla="*/ 62 w 602"/>
              <a:gd name="T49" fmla="*/ 440 h 601"/>
              <a:gd name="T50" fmla="*/ 32 w 602"/>
              <a:gd name="T51" fmla="*/ 426 h 601"/>
              <a:gd name="T52" fmla="*/ 38 w 602"/>
              <a:gd name="T53" fmla="*/ 388 h 601"/>
              <a:gd name="T54" fmla="*/ 12 w 602"/>
              <a:gd name="T55" fmla="*/ 367 h 601"/>
              <a:gd name="T56" fmla="*/ 26 w 602"/>
              <a:gd name="T57" fmla="*/ 331 h 601"/>
              <a:gd name="T58" fmla="*/ 4 w 602"/>
              <a:gd name="T59" fmla="*/ 306 h 601"/>
              <a:gd name="T60" fmla="*/ 26 w 602"/>
              <a:gd name="T61" fmla="*/ 273 h 601"/>
              <a:gd name="T62" fmla="*/ 10 w 602"/>
              <a:gd name="T63" fmla="*/ 244 h 601"/>
              <a:gd name="T64" fmla="*/ 37 w 602"/>
              <a:gd name="T65" fmla="*/ 217 h 601"/>
              <a:gd name="T66" fmla="*/ 28 w 602"/>
              <a:gd name="T67" fmla="*/ 185 h 601"/>
              <a:gd name="T68" fmla="*/ 60 w 602"/>
              <a:gd name="T69" fmla="*/ 164 h 601"/>
              <a:gd name="T70" fmla="*/ 58 w 602"/>
              <a:gd name="T71" fmla="*/ 130 h 601"/>
              <a:gd name="T72" fmla="*/ 94 w 602"/>
              <a:gd name="T73" fmla="*/ 117 h 601"/>
              <a:gd name="T74" fmla="*/ 98 w 602"/>
              <a:gd name="T75" fmla="*/ 83 h 601"/>
              <a:gd name="T76" fmla="*/ 137 w 602"/>
              <a:gd name="T77" fmla="*/ 78 h 601"/>
              <a:gd name="T78" fmla="*/ 148 w 602"/>
              <a:gd name="T79" fmla="*/ 46 h 601"/>
              <a:gd name="T80" fmla="*/ 186 w 602"/>
              <a:gd name="T81" fmla="*/ 48 h 601"/>
              <a:gd name="T82" fmla="*/ 204 w 602"/>
              <a:gd name="T83" fmla="*/ 20 h 601"/>
              <a:gd name="T84" fmla="*/ 241 w 602"/>
              <a:gd name="T85" fmla="*/ 30 h 601"/>
              <a:gd name="T86" fmla="*/ 264 w 602"/>
              <a:gd name="T87" fmla="*/ 6 h 601"/>
              <a:gd name="T88" fmla="*/ 299 w 602"/>
              <a:gd name="T89" fmla="*/ 23 h 601"/>
              <a:gd name="T90" fmla="*/ 326 w 602"/>
              <a:gd name="T91" fmla="*/ 4 h 601"/>
              <a:gd name="T92" fmla="*/ 356 w 602"/>
              <a:gd name="T93" fmla="*/ 29 h 601"/>
              <a:gd name="T94" fmla="*/ 387 w 602"/>
              <a:gd name="T95" fmla="*/ 16 h 601"/>
              <a:gd name="T96" fmla="*/ 411 w 602"/>
              <a:gd name="T97" fmla="*/ 46 h 601"/>
              <a:gd name="T98" fmla="*/ 444 w 602"/>
              <a:gd name="T99" fmla="*/ 40 h 601"/>
              <a:gd name="T100" fmla="*/ 462 w 602"/>
              <a:gd name="T101" fmla="*/ 75 h 601"/>
              <a:gd name="T102" fmla="*/ 495 w 602"/>
              <a:gd name="T103" fmla="*/ 76 h 601"/>
              <a:gd name="T104" fmla="*/ 505 w 602"/>
              <a:gd name="T105" fmla="*/ 113 h 601"/>
              <a:gd name="T106" fmla="*/ 537 w 602"/>
              <a:gd name="T107" fmla="*/ 121 h 601"/>
              <a:gd name="T108" fmla="*/ 539 w 602"/>
              <a:gd name="T109" fmla="*/ 160 h 601"/>
              <a:gd name="T110" fmla="*/ 570 w 602"/>
              <a:gd name="T111" fmla="*/ 174 h 601"/>
              <a:gd name="T112" fmla="*/ 563 w 602"/>
              <a:gd name="T113" fmla="*/ 212 h 601"/>
              <a:gd name="T114" fmla="*/ 590 w 602"/>
              <a:gd name="T115" fmla="*/ 233 h 601"/>
              <a:gd name="T116" fmla="*/ 576 w 602"/>
              <a:gd name="T117" fmla="*/ 269 h 601"/>
              <a:gd name="T118" fmla="*/ 597 w 602"/>
              <a:gd name="T119" fmla="*/ 29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2" h="601">
                <a:moveTo>
                  <a:pt x="565" y="325"/>
                </a:moveTo>
                <a:cubicBezTo>
                  <a:pt x="560" y="331"/>
                  <a:pt x="557" y="333"/>
                  <a:pt x="557" y="334"/>
                </a:cubicBezTo>
                <a:cubicBezTo>
                  <a:pt x="557" y="334"/>
                  <a:pt x="556" y="329"/>
                  <a:pt x="556" y="322"/>
                </a:cubicBezTo>
                <a:cubicBezTo>
                  <a:pt x="556" y="316"/>
                  <a:pt x="557" y="308"/>
                  <a:pt x="559" y="300"/>
                </a:cubicBezTo>
                <a:cubicBezTo>
                  <a:pt x="576" y="300"/>
                  <a:pt x="576" y="300"/>
                  <a:pt x="576" y="300"/>
                </a:cubicBezTo>
                <a:cubicBezTo>
                  <a:pt x="574" y="311"/>
                  <a:pt x="569" y="319"/>
                  <a:pt x="565" y="325"/>
                </a:cubicBezTo>
                <a:close/>
                <a:moveTo>
                  <a:pt x="597" y="339"/>
                </a:moveTo>
                <a:cubicBezTo>
                  <a:pt x="597" y="339"/>
                  <a:pt x="599" y="334"/>
                  <a:pt x="600" y="326"/>
                </a:cubicBezTo>
                <a:cubicBezTo>
                  <a:pt x="601" y="319"/>
                  <a:pt x="602" y="310"/>
                  <a:pt x="599" y="300"/>
                </a:cubicBezTo>
                <a:cubicBezTo>
                  <a:pt x="582" y="300"/>
                  <a:pt x="582" y="300"/>
                  <a:pt x="582" y="300"/>
                </a:cubicBezTo>
                <a:cubicBezTo>
                  <a:pt x="584" y="311"/>
                  <a:pt x="588" y="320"/>
                  <a:pt x="591" y="327"/>
                </a:cubicBezTo>
                <a:cubicBezTo>
                  <a:pt x="594" y="334"/>
                  <a:pt x="597" y="339"/>
                  <a:pt x="597" y="339"/>
                </a:cubicBezTo>
                <a:close/>
                <a:moveTo>
                  <a:pt x="571" y="356"/>
                </a:moveTo>
                <a:cubicBezTo>
                  <a:pt x="574" y="345"/>
                  <a:pt x="575" y="334"/>
                  <a:pt x="576" y="327"/>
                </a:cubicBezTo>
                <a:cubicBezTo>
                  <a:pt x="577" y="319"/>
                  <a:pt x="578" y="315"/>
                  <a:pt x="578" y="315"/>
                </a:cubicBezTo>
                <a:cubicBezTo>
                  <a:pt x="578" y="315"/>
                  <a:pt x="576" y="319"/>
                  <a:pt x="572" y="325"/>
                </a:cubicBezTo>
                <a:cubicBezTo>
                  <a:pt x="568" y="332"/>
                  <a:pt x="562" y="340"/>
                  <a:pt x="556" y="349"/>
                </a:cubicBezTo>
                <a:cubicBezTo>
                  <a:pt x="555" y="351"/>
                  <a:pt x="554" y="352"/>
                  <a:pt x="554" y="354"/>
                </a:cubicBezTo>
                <a:cubicBezTo>
                  <a:pt x="570" y="357"/>
                  <a:pt x="570" y="357"/>
                  <a:pt x="570" y="357"/>
                </a:cubicBezTo>
                <a:lnTo>
                  <a:pt x="571" y="356"/>
                </a:lnTo>
                <a:close/>
                <a:moveTo>
                  <a:pt x="592" y="356"/>
                </a:moveTo>
                <a:cubicBezTo>
                  <a:pt x="591" y="344"/>
                  <a:pt x="586" y="334"/>
                  <a:pt x="584" y="327"/>
                </a:cubicBezTo>
                <a:cubicBezTo>
                  <a:pt x="581" y="319"/>
                  <a:pt x="580" y="315"/>
                  <a:pt x="580" y="315"/>
                </a:cubicBezTo>
                <a:cubicBezTo>
                  <a:pt x="580" y="315"/>
                  <a:pt x="580" y="320"/>
                  <a:pt x="580" y="327"/>
                </a:cubicBezTo>
                <a:cubicBezTo>
                  <a:pt x="579" y="335"/>
                  <a:pt x="577" y="345"/>
                  <a:pt x="576" y="357"/>
                </a:cubicBezTo>
                <a:cubicBezTo>
                  <a:pt x="576" y="359"/>
                  <a:pt x="576" y="359"/>
                  <a:pt x="576" y="359"/>
                </a:cubicBezTo>
                <a:cubicBezTo>
                  <a:pt x="593" y="362"/>
                  <a:pt x="593" y="362"/>
                  <a:pt x="593" y="362"/>
                </a:cubicBezTo>
                <a:cubicBezTo>
                  <a:pt x="593" y="360"/>
                  <a:pt x="593" y="358"/>
                  <a:pt x="592" y="356"/>
                </a:cubicBezTo>
                <a:close/>
                <a:moveTo>
                  <a:pt x="570" y="357"/>
                </a:moveTo>
                <a:cubicBezTo>
                  <a:pt x="554" y="354"/>
                  <a:pt x="554" y="354"/>
                  <a:pt x="554" y="354"/>
                </a:cubicBezTo>
                <a:cubicBezTo>
                  <a:pt x="550" y="361"/>
                  <a:pt x="548" y="369"/>
                  <a:pt x="546" y="375"/>
                </a:cubicBezTo>
                <a:cubicBezTo>
                  <a:pt x="545" y="381"/>
                  <a:pt x="544" y="386"/>
                  <a:pt x="544" y="386"/>
                </a:cubicBezTo>
                <a:cubicBezTo>
                  <a:pt x="544" y="386"/>
                  <a:pt x="548" y="384"/>
                  <a:pt x="554" y="379"/>
                </a:cubicBezTo>
                <a:cubicBezTo>
                  <a:pt x="559" y="375"/>
                  <a:pt x="566" y="367"/>
                  <a:pt x="570" y="357"/>
                </a:cubicBezTo>
                <a:close/>
                <a:moveTo>
                  <a:pt x="583" y="400"/>
                </a:moveTo>
                <a:cubicBezTo>
                  <a:pt x="582" y="399"/>
                  <a:pt x="585" y="395"/>
                  <a:pt x="588" y="387"/>
                </a:cubicBezTo>
                <a:cubicBezTo>
                  <a:pt x="591" y="381"/>
                  <a:pt x="593" y="372"/>
                  <a:pt x="593" y="362"/>
                </a:cubicBezTo>
                <a:cubicBezTo>
                  <a:pt x="576" y="359"/>
                  <a:pt x="576" y="359"/>
                  <a:pt x="576" y="359"/>
                </a:cubicBezTo>
                <a:cubicBezTo>
                  <a:pt x="576" y="370"/>
                  <a:pt x="577" y="379"/>
                  <a:pt x="579" y="387"/>
                </a:cubicBezTo>
                <a:cubicBezTo>
                  <a:pt x="581" y="395"/>
                  <a:pt x="583" y="400"/>
                  <a:pt x="583" y="400"/>
                </a:cubicBezTo>
                <a:close/>
                <a:moveTo>
                  <a:pt x="553" y="411"/>
                </a:moveTo>
                <a:cubicBezTo>
                  <a:pt x="559" y="401"/>
                  <a:pt x="562" y="390"/>
                  <a:pt x="565" y="383"/>
                </a:cubicBezTo>
                <a:cubicBezTo>
                  <a:pt x="567" y="376"/>
                  <a:pt x="569" y="372"/>
                  <a:pt x="569" y="372"/>
                </a:cubicBezTo>
                <a:cubicBezTo>
                  <a:pt x="569" y="372"/>
                  <a:pt x="566" y="376"/>
                  <a:pt x="561" y="381"/>
                </a:cubicBezTo>
                <a:cubicBezTo>
                  <a:pt x="556" y="387"/>
                  <a:pt x="548" y="393"/>
                  <a:pt x="540" y="401"/>
                </a:cubicBezTo>
                <a:cubicBezTo>
                  <a:pt x="539" y="402"/>
                  <a:pt x="538" y="404"/>
                  <a:pt x="537" y="405"/>
                </a:cubicBezTo>
                <a:cubicBezTo>
                  <a:pt x="552" y="412"/>
                  <a:pt x="552" y="412"/>
                  <a:pt x="552" y="412"/>
                </a:cubicBezTo>
                <a:lnTo>
                  <a:pt x="553" y="411"/>
                </a:lnTo>
                <a:close/>
                <a:moveTo>
                  <a:pt x="574" y="416"/>
                </a:moveTo>
                <a:cubicBezTo>
                  <a:pt x="575" y="403"/>
                  <a:pt x="573" y="392"/>
                  <a:pt x="572" y="385"/>
                </a:cubicBezTo>
                <a:cubicBezTo>
                  <a:pt x="571" y="377"/>
                  <a:pt x="571" y="373"/>
                  <a:pt x="571" y="373"/>
                </a:cubicBezTo>
                <a:cubicBezTo>
                  <a:pt x="570" y="373"/>
                  <a:pt x="570" y="377"/>
                  <a:pt x="568" y="384"/>
                </a:cubicBezTo>
                <a:cubicBezTo>
                  <a:pt x="566" y="392"/>
                  <a:pt x="562" y="402"/>
                  <a:pt x="558" y="413"/>
                </a:cubicBezTo>
                <a:cubicBezTo>
                  <a:pt x="558" y="415"/>
                  <a:pt x="558" y="415"/>
                  <a:pt x="558" y="415"/>
                </a:cubicBezTo>
                <a:cubicBezTo>
                  <a:pt x="573" y="421"/>
                  <a:pt x="573" y="421"/>
                  <a:pt x="573" y="421"/>
                </a:cubicBezTo>
                <a:cubicBezTo>
                  <a:pt x="574" y="419"/>
                  <a:pt x="574" y="418"/>
                  <a:pt x="574" y="416"/>
                </a:cubicBezTo>
                <a:close/>
                <a:moveTo>
                  <a:pt x="552" y="412"/>
                </a:moveTo>
                <a:cubicBezTo>
                  <a:pt x="537" y="405"/>
                  <a:pt x="537" y="405"/>
                  <a:pt x="537" y="405"/>
                </a:cubicBezTo>
                <a:cubicBezTo>
                  <a:pt x="531" y="412"/>
                  <a:pt x="528" y="419"/>
                  <a:pt x="525" y="424"/>
                </a:cubicBezTo>
                <a:cubicBezTo>
                  <a:pt x="522" y="430"/>
                  <a:pt x="521" y="435"/>
                  <a:pt x="521" y="435"/>
                </a:cubicBezTo>
                <a:cubicBezTo>
                  <a:pt x="521" y="435"/>
                  <a:pt x="526" y="433"/>
                  <a:pt x="532" y="430"/>
                </a:cubicBezTo>
                <a:cubicBezTo>
                  <a:pt x="538" y="427"/>
                  <a:pt x="546" y="421"/>
                  <a:pt x="552" y="412"/>
                </a:cubicBezTo>
                <a:close/>
                <a:moveTo>
                  <a:pt x="556" y="456"/>
                </a:moveTo>
                <a:cubicBezTo>
                  <a:pt x="556" y="456"/>
                  <a:pt x="559" y="452"/>
                  <a:pt x="564" y="445"/>
                </a:cubicBezTo>
                <a:cubicBezTo>
                  <a:pt x="568" y="439"/>
                  <a:pt x="572" y="431"/>
                  <a:pt x="573" y="421"/>
                </a:cubicBezTo>
                <a:cubicBezTo>
                  <a:pt x="558" y="415"/>
                  <a:pt x="558" y="415"/>
                  <a:pt x="558" y="415"/>
                </a:cubicBezTo>
                <a:cubicBezTo>
                  <a:pt x="555" y="425"/>
                  <a:pt x="555" y="435"/>
                  <a:pt x="555" y="443"/>
                </a:cubicBezTo>
                <a:cubicBezTo>
                  <a:pt x="555" y="451"/>
                  <a:pt x="556" y="456"/>
                  <a:pt x="556" y="456"/>
                </a:cubicBezTo>
                <a:close/>
                <a:moveTo>
                  <a:pt x="525" y="461"/>
                </a:moveTo>
                <a:cubicBezTo>
                  <a:pt x="533" y="452"/>
                  <a:pt x="538" y="443"/>
                  <a:pt x="542" y="436"/>
                </a:cubicBezTo>
                <a:cubicBezTo>
                  <a:pt x="545" y="430"/>
                  <a:pt x="548" y="426"/>
                  <a:pt x="548" y="426"/>
                </a:cubicBezTo>
                <a:cubicBezTo>
                  <a:pt x="548" y="426"/>
                  <a:pt x="545" y="430"/>
                  <a:pt x="538" y="434"/>
                </a:cubicBezTo>
                <a:cubicBezTo>
                  <a:pt x="532" y="438"/>
                  <a:pt x="523" y="443"/>
                  <a:pt x="514" y="449"/>
                </a:cubicBezTo>
                <a:cubicBezTo>
                  <a:pt x="513" y="450"/>
                  <a:pt x="511" y="451"/>
                  <a:pt x="510" y="452"/>
                </a:cubicBezTo>
                <a:cubicBezTo>
                  <a:pt x="523" y="462"/>
                  <a:pt x="523" y="462"/>
                  <a:pt x="523" y="462"/>
                </a:cubicBezTo>
                <a:lnTo>
                  <a:pt x="525" y="461"/>
                </a:lnTo>
                <a:close/>
                <a:moveTo>
                  <a:pt x="544" y="470"/>
                </a:moveTo>
                <a:cubicBezTo>
                  <a:pt x="548" y="458"/>
                  <a:pt x="548" y="447"/>
                  <a:pt x="548" y="439"/>
                </a:cubicBezTo>
                <a:cubicBezTo>
                  <a:pt x="549" y="432"/>
                  <a:pt x="550" y="427"/>
                  <a:pt x="550" y="427"/>
                </a:cubicBezTo>
                <a:cubicBezTo>
                  <a:pt x="549" y="427"/>
                  <a:pt x="548" y="432"/>
                  <a:pt x="544" y="438"/>
                </a:cubicBezTo>
                <a:cubicBezTo>
                  <a:pt x="541" y="445"/>
                  <a:pt x="535" y="454"/>
                  <a:pt x="529" y="464"/>
                </a:cubicBezTo>
                <a:cubicBezTo>
                  <a:pt x="529" y="465"/>
                  <a:pt x="529" y="465"/>
                  <a:pt x="529" y="465"/>
                </a:cubicBezTo>
                <a:cubicBezTo>
                  <a:pt x="542" y="475"/>
                  <a:pt x="542" y="475"/>
                  <a:pt x="542" y="475"/>
                </a:cubicBezTo>
                <a:cubicBezTo>
                  <a:pt x="543" y="474"/>
                  <a:pt x="544" y="472"/>
                  <a:pt x="544" y="470"/>
                </a:cubicBezTo>
                <a:close/>
                <a:moveTo>
                  <a:pt x="523" y="462"/>
                </a:moveTo>
                <a:cubicBezTo>
                  <a:pt x="510" y="452"/>
                  <a:pt x="510" y="452"/>
                  <a:pt x="510" y="452"/>
                </a:cubicBezTo>
                <a:cubicBezTo>
                  <a:pt x="503" y="457"/>
                  <a:pt x="498" y="463"/>
                  <a:pt x="495" y="468"/>
                </a:cubicBezTo>
                <a:cubicBezTo>
                  <a:pt x="490" y="473"/>
                  <a:pt x="488" y="478"/>
                  <a:pt x="488" y="477"/>
                </a:cubicBezTo>
                <a:cubicBezTo>
                  <a:pt x="488" y="477"/>
                  <a:pt x="493" y="477"/>
                  <a:pt x="500" y="475"/>
                </a:cubicBezTo>
                <a:cubicBezTo>
                  <a:pt x="507" y="473"/>
                  <a:pt x="516" y="469"/>
                  <a:pt x="523" y="462"/>
                </a:cubicBezTo>
                <a:close/>
                <a:moveTo>
                  <a:pt x="518" y="505"/>
                </a:moveTo>
                <a:cubicBezTo>
                  <a:pt x="518" y="505"/>
                  <a:pt x="522" y="503"/>
                  <a:pt x="528" y="497"/>
                </a:cubicBezTo>
                <a:cubicBezTo>
                  <a:pt x="533" y="492"/>
                  <a:pt x="538" y="485"/>
                  <a:pt x="542" y="475"/>
                </a:cubicBezTo>
                <a:cubicBezTo>
                  <a:pt x="529" y="465"/>
                  <a:pt x="529" y="465"/>
                  <a:pt x="529" y="465"/>
                </a:cubicBezTo>
                <a:cubicBezTo>
                  <a:pt x="524" y="475"/>
                  <a:pt x="521" y="485"/>
                  <a:pt x="520" y="492"/>
                </a:cubicBezTo>
                <a:cubicBezTo>
                  <a:pt x="518" y="500"/>
                  <a:pt x="518" y="505"/>
                  <a:pt x="518" y="505"/>
                </a:cubicBezTo>
                <a:close/>
                <a:moveTo>
                  <a:pt x="486" y="504"/>
                </a:moveTo>
                <a:cubicBezTo>
                  <a:pt x="496" y="497"/>
                  <a:pt x="503" y="489"/>
                  <a:pt x="508" y="483"/>
                </a:cubicBezTo>
                <a:cubicBezTo>
                  <a:pt x="513" y="478"/>
                  <a:pt x="516" y="475"/>
                  <a:pt x="516" y="475"/>
                </a:cubicBezTo>
                <a:cubicBezTo>
                  <a:pt x="516" y="475"/>
                  <a:pt x="512" y="477"/>
                  <a:pt x="505" y="480"/>
                </a:cubicBezTo>
                <a:cubicBezTo>
                  <a:pt x="499" y="483"/>
                  <a:pt x="489" y="486"/>
                  <a:pt x="478" y="490"/>
                </a:cubicBezTo>
                <a:cubicBezTo>
                  <a:pt x="477" y="490"/>
                  <a:pt x="475" y="491"/>
                  <a:pt x="474" y="492"/>
                </a:cubicBezTo>
                <a:cubicBezTo>
                  <a:pt x="485" y="505"/>
                  <a:pt x="485" y="505"/>
                  <a:pt x="485" y="505"/>
                </a:cubicBezTo>
                <a:cubicBezTo>
                  <a:pt x="485" y="504"/>
                  <a:pt x="486" y="504"/>
                  <a:pt x="486" y="504"/>
                </a:cubicBezTo>
                <a:close/>
                <a:moveTo>
                  <a:pt x="504" y="517"/>
                </a:moveTo>
                <a:cubicBezTo>
                  <a:pt x="509" y="506"/>
                  <a:pt x="512" y="495"/>
                  <a:pt x="514" y="488"/>
                </a:cubicBezTo>
                <a:cubicBezTo>
                  <a:pt x="516" y="480"/>
                  <a:pt x="518" y="476"/>
                  <a:pt x="518" y="476"/>
                </a:cubicBezTo>
                <a:cubicBezTo>
                  <a:pt x="517" y="476"/>
                  <a:pt x="515" y="480"/>
                  <a:pt x="510" y="486"/>
                </a:cubicBezTo>
                <a:cubicBezTo>
                  <a:pt x="506" y="492"/>
                  <a:pt x="498" y="499"/>
                  <a:pt x="490" y="508"/>
                </a:cubicBezTo>
                <a:cubicBezTo>
                  <a:pt x="489" y="509"/>
                  <a:pt x="489" y="509"/>
                  <a:pt x="489" y="509"/>
                </a:cubicBezTo>
                <a:cubicBezTo>
                  <a:pt x="500" y="522"/>
                  <a:pt x="500" y="522"/>
                  <a:pt x="500" y="522"/>
                </a:cubicBezTo>
                <a:cubicBezTo>
                  <a:pt x="502" y="520"/>
                  <a:pt x="503" y="518"/>
                  <a:pt x="504" y="517"/>
                </a:cubicBezTo>
                <a:close/>
                <a:moveTo>
                  <a:pt x="485" y="505"/>
                </a:moveTo>
                <a:cubicBezTo>
                  <a:pt x="474" y="492"/>
                  <a:pt x="474" y="492"/>
                  <a:pt x="474" y="492"/>
                </a:cubicBezTo>
                <a:cubicBezTo>
                  <a:pt x="466" y="496"/>
                  <a:pt x="460" y="501"/>
                  <a:pt x="455" y="504"/>
                </a:cubicBezTo>
                <a:cubicBezTo>
                  <a:pt x="450" y="509"/>
                  <a:pt x="447" y="513"/>
                  <a:pt x="447" y="513"/>
                </a:cubicBezTo>
                <a:cubicBezTo>
                  <a:pt x="447" y="512"/>
                  <a:pt x="452" y="513"/>
                  <a:pt x="459" y="513"/>
                </a:cubicBezTo>
                <a:cubicBezTo>
                  <a:pt x="466" y="512"/>
                  <a:pt x="476" y="510"/>
                  <a:pt x="485" y="505"/>
                </a:cubicBezTo>
                <a:close/>
                <a:moveTo>
                  <a:pt x="470" y="546"/>
                </a:moveTo>
                <a:cubicBezTo>
                  <a:pt x="470" y="546"/>
                  <a:pt x="475" y="544"/>
                  <a:pt x="482" y="540"/>
                </a:cubicBezTo>
                <a:cubicBezTo>
                  <a:pt x="488" y="536"/>
                  <a:pt x="495" y="530"/>
                  <a:pt x="500" y="522"/>
                </a:cubicBezTo>
                <a:cubicBezTo>
                  <a:pt x="489" y="509"/>
                  <a:pt x="489" y="509"/>
                  <a:pt x="489" y="509"/>
                </a:cubicBezTo>
                <a:cubicBezTo>
                  <a:pt x="482" y="518"/>
                  <a:pt x="478" y="527"/>
                  <a:pt x="475" y="534"/>
                </a:cubicBezTo>
                <a:cubicBezTo>
                  <a:pt x="472" y="541"/>
                  <a:pt x="470" y="546"/>
                  <a:pt x="470" y="546"/>
                </a:cubicBezTo>
                <a:close/>
                <a:moveTo>
                  <a:pt x="440" y="538"/>
                </a:moveTo>
                <a:cubicBezTo>
                  <a:pt x="451" y="533"/>
                  <a:pt x="459" y="527"/>
                  <a:pt x="465" y="523"/>
                </a:cubicBezTo>
                <a:cubicBezTo>
                  <a:pt x="471" y="518"/>
                  <a:pt x="475" y="516"/>
                  <a:pt x="475" y="516"/>
                </a:cubicBezTo>
                <a:cubicBezTo>
                  <a:pt x="475" y="516"/>
                  <a:pt x="471" y="518"/>
                  <a:pt x="464" y="519"/>
                </a:cubicBezTo>
                <a:cubicBezTo>
                  <a:pt x="456" y="520"/>
                  <a:pt x="446" y="521"/>
                  <a:pt x="435" y="523"/>
                </a:cubicBezTo>
                <a:cubicBezTo>
                  <a:pt x="433" y="523"/>
                  <a:pt x="432" y="523"/>
                  <a:pt x="430" y="524"/>
                </a:cubicBezTo>
                <a:cubicBezTo>
                  <a:pt x="438" y="538"/>
                  <a:pt x="438" y="538"/>
                  <a:pt x="438" y="538"/>
                </a:cubicBezTo>
                <a:lnTo>
                  <a:pt x="440" y="538"/>
                </a:lnTo>
                <a:close/>
                <a:moveTo>
                  <a:pt x="454" y="554"/>
                </a:moveTo>
                <a:cubicBezTo>
                  <a:pt x="462" y="545"/>
                  <a:pt x="467" y="535"/>
                  <a:pt x="470" y="528"/>
                </a:cubicBezTo>
                <a:cubicBezTo>
                  <a:pt x="474" y="521"/>
                  <a:pt x="476" y="517"/>
                  <a:pt x="476" y="517"/>
                </a:cubicBezTo>
                <a:cubicBezTo>
                  <a:pt x="476" y="517"/>
                  <a:pt x="473" y="521"/>
                  <a:pt x="467" y="525"/>
                </a:cubicBezTo>
                <a:cubicBezTo>
                  <a:pt x="461" y="530"/>
                  <a:pt x="452" y="536"/>
                  <a:pt x="443" y="543"/>
                </a:cubicBezTo>
                <a:cubicBezTo>
                  <a:pt x="442" y="544"/>
                  <a:pt x="442" y="544"/>
                  <a:pt x="442" y="544"/>
                </a:cubicBezTo>
                <a:cubicBezTo>
                  <a:pt x="450" y="558"/>
                  <a:pt x="450" y="558"/>
                  <a:pt x="450" y="558"/>
                </a:cubicBezTo>
                <a:cubicBezTo>
                  <a:pt x="451" y="557"/>
                  <a:pt x="453" y="556"/>
                  <a:pt x="454" y="554"/>
                </a:cubicBezTo>
                <a:close/>
                <a:moveTo>
                  <a:pt x="438" y="538"/>
                </a:moveTo>
                <a:cubicBezTo>
                  <a:pt x="430" y="524"/>
                  <a:pt x="430" y="524"/>
                  <a:pt x="430" y="524"/>
                </a:cubicBezTo>
                <a:cubicBezTo>
                  <a:pt x="422" y="526"/>
                  <a:pt x="415" y="529"/>
                  <a:pt x="410" y="532"/>
                </a:cubicBezTo>
                <a:cubicBezTo>
                  <a:pt x="403" y="536"/>
                  <a:pt x="400" y="538"/>
                  <a:pt x="400" y="538"/>
                </a:cubicBezTo>
                <a:cubicBezTo>
                  <a:pt x="400" y="538"/>
                  <a:pt x="404" y="540"/>
                  <a:pt x="412" y="541"/>
                </a:cubicBezTo>
                <a:cubicBezTo>
                  <a:pt x="419" y="542"/>
                  <a:pt x="428" y="542"/>
                  <a:pt x="438" y="538"/>
                </a:cubicBezTo>
                <a:close/>
                <a:moveTo>
                  <a:pt x="415" y="576"/>
                </a:moveTo>
                <a:cubicBezTo>
                  <a:pt x="415" y="576"/>
                  <a:pt x="421" y="575"/>
                  <a:pt x="428" y="572"/>
                </a:cubicBezTo>
                <a:cubicBezTo>
                  <a:pt x="435" y="569"/>
                  <a:pt x="443" y="565"/>
                  <a:pt x="450" y="558"/>
                </a:cubicBezTo>
                <a:cubicBezTo>
                  <a:pt x="442" y="544"/>
                  <a:pt x="442" y="544"/>
                  <a:pt x="442" y="544"/>
                </a:cubicBezTo>
                <a:cubicBezTo>
                  <a:pt x="433" y="551"/>
                  <a:pt x="427" y="559"/>
                  <a:pt x="423" y="565"/>
                </a:cubicBezTo>
                <a:cubicBezTo>
                  <a:pt x="418" y="571"/>
                  <a:pt x="415" y="576"/>
                  <a:pt x="415" y="576"/>
                </a:cubicBezTo>
                <a:close/>
                <a:moveTo>
                  <a:pt x="388" y="562"/>
                </a:moveTo>
                <a:cubicBezTo>
                  <a:pt x="399" y="559"/>
                  <a:pt x="409" y="555"/>
                  <a:pt x="415" y="552"/>
                </a:cubicBezTo>
                <a:cubicBezTo>
                  <a:pt x="422" y="549"/>
                  <a:pt x="426" y="548"/>
                  <a:pt x="426" y="547"/>
                </a:cubicBezTo>
                <a:cubicBezTo>
                  <a:pt x="426" y="547"/>
                  <a:pt x="422" y="548"/>
                  <a:pt x="415" y="548"/>
                </a:cubicBezTo>
                <a:cubicBezTo>
                  <a:pt x="407" y="548"/>
                  <a:pt x="397" y="546"/>
                  <a:pt x="386" y="546"/>
                </a:cubicBezTo>
                <a:cubicBezTo>
                  <a:pt x="384" y="546"/>
                  <a:pt x="382" y="546"/>
                  <a:pt x="381" y="546"/>
                </a:cubicBezTo>
                <a:cubicBezTo>
                  <a:pt x="386" y="562"/>
                  <a:pt x="386" y="562"/>
                  <a:pt x="386" y="562"/>
                </a:cubicBezTo>
                <a:lnTo>
                  <a:pt x="388" y="562"/>
                </a:lnTo>
                <a:close/>
                <a:moveTo>
                  <a:pt x="398" y="580"/>
                </a:moveTo>
                <a:cubicBezTo>
                  <a:pt x="408" y="573"/>
                  <a:pt x="414" y="564"/>
                  <a:pt x="419" y="558"/>
                </a:cubicBezTo>
                <a:cubicBezTo>
                  <a:pt x="424" y="552"/>
                  <a:pt x="427" y="549"/>
                  <a:pt x="427" y="549"/>
                </a:cubicBezTo>
                <a:cubicBezTo>
                  <a:pt x="427" y="549"/>
                  <a:pt x="424" y="552"/>
                  <a:pt x="417" y="555"/>
                </a:cubicBezTo>
                <a:cubicBezTo>
                  <a:pt x="410" y="558"/>
                  <a:pt x="400" y="562"/>
                  <a:pt x="389" y="567"/>
                </a:cubicBezTo>
                <a:cubicBezTo>
                  <a:pt x="388" y="568"/>
                  <a:pt x="388" y="568"/>
                  <a:pt x="388" y="568"/>
                </a:cubicBezTo>
                <a:cubicBezTo>
                  <a:pt x="393" y="584"/>
                  <a:pt x="393" y="584"/>
                  <a:pt x="393" y="584"/>
                </a:cubicBezTo>
                <a:cubicBezTo>
                  <a:pt x="395" y="583"/>
                  <a:pt x="396" y="582"/>
                  <a:pt x="398" y="580"/>
                </a:cubicBezTo>
                <a:close/>
                <a:moveTo>
                  <a:pt x="386" y="562"/>
                </a:moveTo>
                <a:cubicBezTo>
                  <a:pt x="381" y="546"/>
                  <a:pt x="381" y="546"/>
                  <a:pt x="381" y="546"/>
                </a:cubicBezTo>
                <a:cubicBezTo>
                  <a:pt x="372" y="546"/>
                  <a:pt x="365" y="548"/>
                  <a:pt x="359" y="550"/>
                </a:cubicBezTo>
                <a:cubicBezTo>
                  <a:pt x="352" y="552"/>
                  <a:pt x="348" y="554"/>
                  <a:pt x="348" y="554"/>
                </a:cubicBezTo>
                <a:cubicBezTo>
                  <a:pt x="348" y="554"/>
                  <a:pt x="352" y="556"/>
                  <a:pt x="359" y="559"/>
                </a:cubicBezTo>
                <a:cubicBezTo>
                  <a:pt x="366" y="561"/>
                  <a:pt x="375" y="563"/>
                  <a:pt x="386" y="562"/>
                </a:cubicBezTo>
                <a:close/>
                <a:moveTo>
                  <a:pt x="356" y="594"/>
                </a:moveTo>
                <a:cubicBezTo>
                  <a:pt x="356" y="594"/>
                  <a:pt x="361" y="594"/>
                  <a:pt x="369" y="593"/>
                </a:cubicBezTo>
                <a:cubicBezTo>
                  <a:pt x="376" y="591"/>
                  <a:pt x="385" y="589"/>
                  <a:pt x="393" y="584"/>
                </a:cubicBezTo>
                <a:cubicBezTo>
                  <a:pt x="388" y="568"/>
                  <a:pt x="388" y="568"/>
                  <a:pt x="388" y="568"/>
                </a:cubicBezTo>
                <a:cubicBezTo>
                  <a:pt x="378" y="573"/>
                  <a:pt x="370" y="579"/>
                  <a:pt x="365" y="584"/>
                </a:cubicBezTo>
                <a:cubicBezTo>
                  <a:pt x="359" y="590"/>
                  <a:pt x="356" y="594"/>
                  <a:pt x="356" y="594"/>
                </a:cubicBezTo>
                <a:close/>
                <a:moveTo>
                  <a:pt x="331" y="574"/>
                </a:moveTo>
                <a:cubicBezTo>
                  <a:pt x="343" y="574"/>
                  <a:pt x="353" y="572"/>
                  <a:pt x="361" y="570"/>
                </a:cubicBezTo>
                <a:cubicBezTo>
                  <a:pt x="368" y="569"/>
                  <a:pt x="372" y="568"/>
                  <a:pt x="372" y="568"/>
                </a:cubicBezTo>
                <a:cubicBezTo>
                  <a:pt x="372" y="568"/>
                  <a:pt x="368" y="568"/>
                  <a:pt x="361" y="566"/>
                </a:cubicBezTo>
                <a:cubicBezTo>
                  <a:pt x="353" y="564"/>
                  <a:pt x="344" y="561"/>
                  <a:pt x="333" y="558"/>
                </a:cubicBezTo>
                <a:cubicBezTo>
                  <a:pt x="331" y="558"/>
                  <a:pt x="330" y="557"/>
                  <a:pt x="328" y="557"/>
                </a:cubicBezTo>
                <a:cubicBezTo>
                  <a:pt x="330" y="574"/>
                  <a:pt x="330" y="574"/>
                  <a:pt x="330" y="574"/>
                </a:cubicBezTo>
                <a:lnTo>
                  <a:pt x="331" y="574"/>
                </a:lnTo>
                <a:close/>
                <a:moveTo>
                  <a:pt x="338" y="594"/>
                </a:moveTo>
                <a:cubicBezTo>
                  <a:pt x="349" y="589"/>
                  <a:pt x="357" y="582"/>
                  <a:pt x="363" y="577"/>
                </a:cubicBezTo>
                <a:cubicBezTo>
                  <a:pt x="369" y="572"/>
                  <a:pt x="373" y="570"/>
                  <a:pt x="373" y="570"/>
                </a:cubicBezTo>
                <a:cubicBezTo>
                  <a:pt x="373" y="570"/>
                  <a:pt x="369" y="572"/>
                  <a:pt x="361" y="573"/>
                </a:cubicBezTo>
                <a:cubicBezTo>
                  <a:pt x="354" y="575"/>
                  <a:pt x="343" y="577"/>
                  <a:pt x="332" y="580"/>
                </a:cubicBezTo>
                <a:cubicBezTo>
                  <a:pt x="330" y="580"/>
                  <a:pt x="330" y="580"/>
                  <a:pt x="330" y="580"/>
                </a:cubicBezTo>
                <a:cubicBezTo>
                  <a:pt x="332" y="597"/>
                  <a:pt x="332" y="597"/>
                  <a:pt x="332" y="597"/>
                </a:cubicBezTo>
                <a:cubicBezTo>
                  <a:pt x="334" y="596"/>
                  <a:pt x="336" y="595"/>
                  <a:pt x="338" y="594"/>
                </a:cubicBezTo>
                <a:close/>
                <a:moveTo>
                  <a:pt x="330" y="574"/>
                </a:moveTo>
                <a:cubicBezTo>
                  <a:pt x="328" y="557"/>
                  <a:pt x="328" y="557"/>
                  <a:pt x="328" y="557"/>
                </a:cubicBezTo>
                <a:cubicBezTo>
                  <a:pt x="319" y="555"/>
                  <a:pt x="312" y="556"/>
                  <a:pt x="306" y="556"/>
                </a:cubicBezTo>
                <a:cubicBezTo>
                  <a:pt x="299" y="557"/>
                  <a:pt x="294" y="558"/>
                  <a:pt x="294" y="558"/>
                </a:cubicBezTo>
                <a:cubicBezTo>
                  <a:pt x="294" y="558"/>
                  <a:pt x="298" y="561"/>
                  <a:pt x="304" y="565"/>
                </a:cubicBezTo>
                <a:cubicBezTo>
                  <a:pt x="310" y="569"/>
                  <a:pt x="319" y="573"/>
                  <a:pt x="330" y="574"/>
                </a:cubicBezTo>
                <a:close/>
                <a:moveTo>
                  <a:pt x="293" y="599"/>
                </a:moveTo>
                <a:cubicBezTo>
                  <a:pt x="293" y="598"/>
                  <a:pt x="298" y="600"/>
                  <a:pt x="307" y="600"/>
                </a:cubicBezTo>
                <a:cubicBezTo>
                  <a:pt x="314" y="601"/>
                  <a:pt x="323" y="600"/>
                  <a:pt x="332" y="597"/>
                </a:cubicBezTo>
                <a:cubicBezTo>
                  <a:pt x="330" y="580"/>
                  <a:pt x="330" y="580"/>
                  <a:pt x="330" y="580"/>
                </a:cubicBezTo>
                <a:cubicBezTo>
                  <a:pt x="320" y="583"/>
                  <a:pt x="311" y="588"/>
                  <a:pt x="304" y="591"/>
                </a:cubicBezTo>
                <a:cubicBezTo>
                  <a:pt x="297" y="596"/>
                  <a:pt x="293" y="599"/>
                  <a:pt x="293" y="599"/>
                </a:cubicBezTo>
                <a:close/>
                <a:moveTo>
                  <a:pt x="274" y="574"/>
                </a:moveTo>
                <a:cubicBezTo>
                  <a:pt x="285" y="577"/>
                  <a:pt x="296" y="576"/>
                  <a:pt x="303" y="577"/>
                </a:cubicBezTo>
                <a:cubicBezTo>
                  <a:pt x="311" y="577"/>
                  <a:pt x="315" y="577"/>
                  <a:pt x="315" y="577"/>
                </a:cubicBezTo>
                <a:cubicBezTo>
                  <a:pt x="315" y="577"/>
                  <a:pt x="311" y="576"/>
                  <a:pt x="304" y="573"/>
                </a:cubicBezTo>
                <a:cubicBezTo>
                  <a:pt x="297" y="569"/>
                  <a:pt x="288" y="564"/>
                  <a:pt x="279" y="559"/>
                </a:cubicBezTo>
                <a:cubicBezTo>
                  <a:pt x="277" y="558"/>
                  <a:pt x="275" y="558"/>
                  <a:pt x="274" y="557"/>
                </a:cubicBezTo>
                <a:cubicBezTo>
                  <a:pt x="272" y="574"/>
                  <a:pt x="272" y="574"/>
                  <a:pt x="272" y="574"/>
                </a:cubicBezTo>
                <a:lnTo>
                  <a:pt x="274" y="574"/>
                </a:lnTo>
                <a:close/>
                <a:moveTo>
                  <a:pt x="276" y="596"/>
                </a:moveTo>
                <a:cubicBezTo>
                  <a:pt x="288" y="593"/>
                  <a:pt x="297" y="587"/>
                  <a:pt x="304" y="584"/>
                </a:cubicBezTo>
                <a:cubicBezTo>
                  <a:pt x="311" y="581"/>
                  <a:pt x="315" y="579"/>
                  <a:pt x="315" y="579"/>
                </a:cubicBezTo>
                <a:cubicBezTo>
                  <a:pt x="315" y="579"/>
                  <a:pt x="311" y="580"/>
                  <a:pt x="303" y="580"/>
                </a:cubicBezTo>
                <a:cubicBezTo>
                  <a:pt x="296" y="580"/>
                  <a:pt x="285" y="579"/>
                  <a:pt x="273" y="580"/>
                </a:cubicBezTo>
                <a:cubicBezTo>
                  <a:pt x="271" y="580"/>
                  <a:pt x="271" y="580"/>
                  <a:pt x="271" y="580"/>
                </a:cubicBezTo>
                <a:cubicBezTo>
                  <a:pt x="270" y="597"/>
                  <a:pt x="270" y="597"/>
                  <a:pt x="270" y="597"/>
                </a:cubicBezTo>
                <a:cubicBezTo>
                  <a:pt x="272" y="596"/>
                  <a:pt x="274" y="596"/>
                  <a:pt x="276" y="596"/>
                </a:cubicBezTo>
                <a:close/>
                <a:moveTo>
                  <a:pt x="272" y="574"/>
                </a:moveTo>
                <a:cubicBezTo>
                  <a:pt x="274" y="557"/>
                  <a:pt x="274" y="557"/>
                  <a:pt x="274" y="557"/>
                </a:cubicBezTo>
                <a:cubicBezTo>
                  <a:pt x="266" y="554"/>
                  <a:pt x="258" y="552"/>
                  <a:pt x="252" y="552"/>
                </a:cubicBezTo>
                <a:cubicBezTo>
                  <a:pt x="245" y="551"/>
                  <a:pt x="241" y="551"/>
                  <a:pt x="241" y="551"/>
                </a:cubicBezTo>
                <a:cubicBezTo>
                  <a:pt x="241" y="551"/>
                  <a:pt x="243" y="555"/>
                  <a:pt x="249" y="560"/>
                </a:cubicBezTo>
                <a:cubicBezTo>
                  <a:pt x="254" y="565"/>
                  <a:pt x="262" y="571"/>
                  <a:pt x="272" y="574"/>
                </a:cubicBezTo>
                <a:close/>
                <a:moveTo>
                  <a:pt x="231" y="591"/>
                </a:moveTo>
                <a:cubicBezTo>
                  <a:pt x="231" y="590"/>
                  <a:pt x="236" y="593"/>
                  <a:pt x="244" y="595"/>
                </a:cubicBezTo>
                <a:cubicBezTo>
                  <a:pt x="251" y="597"/>
                  <a:pt x="260" y="598"/>
                  <a:pt x="270" y="597"/>
                </a:cubicBezTo>
                <a:cubicBezTo>
                  <a:pt x="271" y="580"/>
                  <a:pt x="271" y="580"/>
                  <a:pt x="271" y="580"/>
                </a:cubicBezTo>
                <a:cubicBezTo>
                  <a:pt x="261" y="581"/>
                  <a:pt x="251" y="583"/>
                  <a:pt x="244" y="586"/>
                </a:cubicBezTo>
                <a:cubicBezTo>
                  <a:pt x="236" y="588"/>
                  <a:pt x="231" y="591"/>
                  <a:pt x="231" y="591"/>
                </a:cubicBezTo>
                <a:close/>
                <a:moveTo>
                  <a:pt x="217" y="563"/>
                </a:moveTo>
                <a:cubicBezTo>
                  <a:pt x="228" y="568"/>
                  <a:pt x="238" y="569"/>
                  <a:pt x="246" y="571"/>
                </a:cubicBezTo>
                <a:cubicBezTo>
                  <a:pt x="253" y="573"/>
                  <a:pt x="257" y="574"/>
                  <a:pt x="257" y="574"/>
                </a:cubicBezTo>
                <a:cubicBezTo>
                  <a:pt x="257" y="574"/>
                  <a:pt x="253" y="572"/>
                  <a:pt x="247" y="567"/>
                </a:cubicBezTo>
                <a:cubicBezTo>
                  <a:pt x="241" y="563"/>
                  <a:pt x="234" y="555"/>
                  <a:pt x="225" y="549"/>
                </a:cubicBezTo>
                <a:cubicBezTo>
                  <a:pt x="224" y="548"/>
                  <a:pt x="222" y="547"/>
                  <a:pt x="221" y="546"/>
                </a:cubicBezTo>
                <a:cubicBezTo>
                  <a:pt x="216" y="562"/>
                  <a:pt x="216" y="562"/>
                  <a:pt x="216" y="562"/>
                </a:cubicBezTo>
                <a:lnTo>
                  <a:pt x="217" y="563"/>
                </a:lnTo>
                <a:close/>
                <a:moveTo>
                  <a:pt x="215" y="584"/>
                </a:moveTo>
                <a:cubicBezTo>
                  <a:pt x="227" y="584"/>
                  <a:pt x="238" y="580"/>
                  <a:pt x="245" y="579"/>
                </a:cubicBezTo>
                <a:cubicBezTo>
                  <a:pt x="252" y="577"/>
                  <a:pt x="257" y="576"/>
                  <a:pt x="257" y="576"/>
                </a:cubicBezTo>
                <a:cubicBezTo>
                  <a:pt x="257" y="576"/>
                  <a:pt x="252" y="576"/>
                  <a:pt x="245" y="574"/>
                </a:cubicBezTo>
                <a:cubicBezTo>
                  <a:pt x="237" y="573"/>
                  <a:pt x="227" y="570"/>
                  <a:pt x="216" y="568"/>
                </a:cubicBezTo>
                <a:cubicBezTo>
                  <a:pt x="214" y="568"/>
                  <a:pt x="214" y="568"/>
                  <a:pt x="214" y="568"/>
                </a:cubicBezTo>
                <a:cubicBezTo>
                  <a:pt x="209" y="584"/>
                  <a:pt x="209" y="584"/>
                  <a:pt x="209" y="584"/>
                </a:cubicBezTo>
                <a:cubicBezTo>
                  <a:pt x="211" y="584"/>
                  <a:pt x="213" y="584"/>
                  <a:pt x="215" y="584"/>
                </a:cubicBezTo>
                <a:close/>
                <a:moveTo>
                  <a:pt x="216" y="562"/>
                </a:moveTo>
                <a:cubicBezTo>
                  <a:pt x="221" y="546"/>
                  <a:pt x="221" y="546"/>
                  <a:pt x="221" y="546"/>
                </a:cubicBezTo>
                <a:cubicBezTo>
                  <a:pt x="214" y="541"/>
                  <a:pt x="207" y="538"/>
                  <a:pt x="201" y="536"/>
                </a:cubicBezTo>
                <a:cubicBezTo>
                  <a:pt x="194" y="534"/>
                  <a:pt x="190" y="533"/>
                  <a:pt x="190" y="533"/>
                </a:cubicBezTo>
                <a:cubicBezTo>
                  <a:pt x="190" y="533"/>
                  <a:pt x="192" y="537"/>
                  <a:pt x="196" y="544"/>
                </a:cubicBezTo>
                <a:cubicBezTo>
                  <a:pt x="200" y="549"/>
                  <a:pt x="206" y="557"/>
                  <a:pt x="216" y="562"/>
                </a:cubicBezTo>
                <a:close/>
                <a:moveTo>
                  <a:pt x="173" y="570"/>
                </a:moveTo>
                <a:cubicBezTo>
                  <a:pt x="173" y="570"/>
                  <a:pt x="177" y="573"/>
                  <a:pt x="184" y="577"/>
                </a:cubicBezTo>
                <a:cubicBezTo>
                  <a:pt x="190" y="580"/>
                  <a:pt x="199" y="583"/>
                  <a:pt x="209" y="584"/>
                </a:cubicBezTo>
                <a:cubicBezTo>
                  <a:pt x="214" y="568"/>
                  <a:pt x="214" y="568"/>
                  <a:pt x="214" y="568"/>
                </a:cubicBezTo>
                <a:cubicBezTo>
                  <a:pt x="203" y="566"/>
                  <a:pt x="193" y="567"/>
                  <a:pt x="185" y="568"/>
                </a:cubicBezTo>
                <a:cubicBezTo>
                  <a:pt x="178" y="569"/>
                  <a:pt x="173" y="570"/>
                  <a:pt x="173" y="570"/>
                </a:cubicBezTo>
                <a:close/>
                <a:moveTo>
                  <a:pt x="165" y="539"/>
                </a:moveTo>
                <a:cubicBezTo>
                  <a:pt x="174" y="546"/>
                  <a:pt x="184" y="551"/>
                  <a:pt x="190" y="554"/>
                </a:cubicBezTo>
                <a:cubicBezTo>
                  <a:pt x="197" y="557"/>
                  <a:pt x="201" y="559"/>
                  <a:pt x="201" y="559"/>
                </a:cubicBezTo>
                <a:cubicBezTo>
                  <a:pt x="201" y="559"/>
                  <a:pt x="198" y="556"/>
                  <a:pt x="193" y="550"/>
                </a:cubicBezTo>
                <a:cubicBezTo>
                  <a:pt x="188" y="545"/>
                  <a:pt x="182" y="536"/>
                  <a:pt x="175" y="528"/>
                </a:cubicBezTo>
                <a:cubicBezTo>
                  <a:pt x="174" y="526"/>
                  <a:pt x="173" y="525"/>
                  <a:pt x="172" y="524"/>
                </a:cubicBezTo>
                <a:cubicBezTo>
                  <a:pt x="163" y="538"/>
                  <a:pt x="163" y="538"/>
                  <a:pt x="163" y="538"/>
                </a:cubicBezTo>
                <a:cubicBezTo>
                  <a:pt x="164" y="539"/>
                  <a:pt x="164" y="539"/>
                  <a:pt x="165" y="539"/>
                </a:cubicBezTo>
                <a:close/>
                <a:moveTo>
                  <a:pt x="157" y="560"/>
                </a:moveTo>
                <a:cubicBezTo>
                  <a:pt x="170" y="562"/>
                  <a:pt x="181" y="561"/>
                  <a:pt x="188" y="561"/>
                </a:cubicBezTo>
                <a:cubicBezTo>
                  <a:pt x="196" y="560"/>
                  <a:pt x="200" y="561"/>
                  <a:pt x="200" y="561"/>
                </a:cubicBezTo>
                <a:cubicBezTo>
                  <a:pt x="200" y="561"/>
                  <a:pt x="196" y="560"/>
                  <a:pt x="189" y="557"/>
                </a:cubicBezTo>
                <a:cubicBezTo>
                  <a:pt x="182" y="554"/>
                  <a:pt x="173" y="549"/>
                  <a:pt x="162" y="544"/>
                </a:cubicBezTo>
                <a:cubicBezTo>
                  <a:pt x="160" y="544"/>
                  <a:pt x="160" y="544"/>
                  <a:pt x="160" y="544"/>
                </a:cubicBezTo>
                <a:cubicBezTo>
                  <a:pt x="152" y="558"/>
                  <a:pt x="152" y="558"/>
                  <a:pt x="152" y="558"/>
                </a:cubicBezTo>
                <a:cubicBezTo>
                  <a:pt x="154" y="559"/>
                  <a:pt x="155" y="559"/>
                  <a:pt x="157" y="560"/>
                </a:cubicBezTo>
                <a:close/>
                <a:moveTo>
                  <a:pt x="163" y="538"/>
                </a:moveTo>
                <a:cubicBezTo>
                  <a:pt x="172" y="524"/>
                  <a:pt x="172" y="524"/>
                  <a:pt x="172" y="524"/>
                </a:cubicBezTo>
                <a:cubicBezTo>
                  <a:pt x="166" y="518"/>
                  <a:pt x="159" y="513"/>
                  <a:pt x="154" y="510"/>
                </a:cubicBezTo>
                <a:cubicBezTo>
                  <a:pt x="148" y="507"/>
                  <a:pt x="144" y="505"/>
                  <a:pt x="144" y="505"/>
                </a:cubicBezTo>
                <a:cubicBezTo>
                  <a:pt x="144" y="505"/>
                  <a:pt x="145" y="510"/>
                  <a:pt x="148" y="516"/>
                </a:cubicBezTo>
                <a:cubicBezTo>
                  <a:pt x="150" y="523"/>
                  <a:pt x="155" y="532"/>
                  <a:pt x="163" y="538"/>
                </a:cubicBezTo>
                <a:close/>
                <a:moveTo>
                  <a:pt x="119" y="537"/>
                </a:moveTo>
                <a:cubicBezTo>
                  <a:pt x="119" y="537"/>
                  <a:pt x="123" y="541"/>
                  <a:pt x="129" y="546"/>
                </a:cubicBezTo>
                <a:cubicBezTo>
                  <a:pt x="134" y="551"/>
                  <a:pt x="142" y="556"/>
                  <a:pt x="152" y="558"/>
                </a:cubicBezTo>
                <a:cubicBezTo>
                  <a:pt x="160" y="544"/>
                  <a:pt x="160" y="544"/>
                  <a:pt x="160" y="544"/>
                </a:cubicBezTo>
                <a:cubicBezTo>
                  <a:pt x="150" y="540"/>
                  <a:pt x="140" y="539"/>
                  <a:pt x="132" y="538"/>
                </a:cubicBezTo>
                <a:cubicBezTo>
                  <a:pt x="124" y="537"/>
                  <a:pt x="119" y="537"/>
                  <a:pt x="119" y="537"/>
                </a:cubicBezTo>
                <a:close/>
                <a:moveTo>
                  <a:pt x="118" y="506"/>
                </a:moveTo>
                <a:cubicBezTo>
                  <a:pt x="125" y="515"/>
                  <a:pt x="134" y="521"/>
                  <a:pt x="140" y="525"/>
                </a:cubicBezTo>
                <a:cubicBezTo>
                  <a:pt x="146" y="529"/>
                  <a:pt x="149" y="532"/>
                  <a:pt x="149" y="532"/>
                </a:cubicBezTo>
                <a:cubicBezTo>
                  <a:pt x="149" y="532"/>
                  <a:pt x="147" y="529"/>
                  <a:pt x="143" y="522"/>
                </a:cubicBezTo>
                <a:cubicBezTo>
                  <a:pt x="140" y="516"/>
                  <a:pt x="136" y="506"/>
                  <a:pt x="131" y="497"/>
                </a:cubicBezTo>
                <a:cubicBezTo>
                  <a:pt x="130" y="495"/>
                  <a:pt x="129" y="493"/>
                  <a:pt x="128" y="492"/>
                </a:cubicBezTo>
                <a:cubicBezTo>
                  <a:pt x="117" y="505"/>
                  <a:pt x="117" y="505"/>
                  <a:pt x="117" y="505"/>
                </a:cubicBezTo>
                <a:lnTo>
                  <a:pt x="118" y="506"/>
                </a:lnTo>
                <a:close/>
                <a:moveTo>
                  <a:pt x="107" y="524"/>
                </a:moveTo>
                <a:cubicBezTo>
                  <a:pt x="118" y="529"/>
                  <a:pt x="129" y="530"/>
                  <a:pt x="137" y="532"/>
                </a:cubicBezTo>
                <a:cubicBezTo>
                  <a:pt x="144" y="533"/>
                  <a:pt x="148" y="534"/>
                  <a:pt x="148" y="534"/>
                </a:cubicBezTo>
                <a:cubicBezTo>
                  <a:pt x="148" y="534"/>
                  <a:pt x="144" y="532"/>
                  <a:pt x="138" y="528"/>
                </a:cubicBezTo>
                <a:cubicBezTo>
                  <a:pt x="132" y="524"/>
                  <a:pt x="124" y="517"/>
                  <a:pt x="114" y="510"/>
                </a:cubicBezTo>
                <a:cubicBezTo>
                  <a:pt x="113" y="509"/>
                  <a:pt x="113" y="509"/>
                  <a:pt x="113" y="509"/>
                </a:cubicBezTo>
                <a:cubicBezTo>
                  <a:pt x="101" y="522"/>
                  <a:pt x="101" y="522"/>
                  <a:pt x="101" y="522"/>
                </a:cubicBezTo>
                <a:cubicBezTo>
                  <a:pt x="103" y="523"/>
                  <a:pt x="105" y="524"/>
                  <a:pt x="107" y="524"/>
                </a:cubicBezTo>
                <a:close/>
                <a:moveTo>
                  <a:pt x="117" y="505"/>
                </a:moveTo>
                <a:cubicBezTo>
                  <a:pt x="128" y="492"/>
                  <a:pt x="128" y="492"/>
                  <a:pt x="128" y="492"/>
                </a:cubicBezTo>
                <a:cubicBezTo>
                  <a:pt x="123" y="485"/>
                  <a:pt x="118" y="479"/>
                  <a:pt x="114" y="475"/>
                </a:cubicBezTo>
                <a:cubicBezTo>
                  <a:pt x="109" y="470"/>
                  <a:pt x="105" y="468"/>
                  <a:pt x="105" y="468"/>
                </a:cubicBezTo>
                <a:cubicBezTo>
                  <a:pt x="105" y="468"/>
                  <a:pt x="105" y="472"/>
                  <a:pt x="106" y="480"/>
                </a:cubicBezTo>
                <a:cubicBezTo>
                  <a:pt x="107" y="487"/>
                  <a:pt x="110" y="496"/>
                  <a:pt x="117" y="505"/>
                </a:cubicBezTo>
                <a:close/>
                <a:moveTo>
                  <a:pt x="74" y="494"/>
                </a:moveTo>
                <a:cubicBezTo>
                  <a:pt x="74" y="494"/>
                  <a:pt x="76" y="499"/>
                  <a:pt x="82" y="505"/>
                </a:cubicBezTo>
                <a:cubicBezTo>
                  <a:pt x="86" y="511"/>
                  <a:pt x="93" y="517"/>
                  <a:pt x="101" y="522"/>
                </a:cubicBezTo>
                <a:cubicBezTo>
                  <a:pt x="113" y="509"/>
                  <a:pt x="113" y="509"/>
                  <a:pt x="113" y="509"/>
                </a:cubicBezTo>
                <a:cubicBezTo>
                  <a:pt x="103" y="503"/>
                  <a:pt x="94" y="500"/>
                  <a:pt x="87" y="498"/>
                </a:cubicBezTo>
                <a:cubicBezTo>
                  <a:pt x="79" y="495"/>
                  <a:pt x="74" y="494"/>
                  <a:pt x="74" y="494"/>
                </a:cubicBezTo>
                <a:close/>
                <a:moveTo>
                  <a:pt x="79" y="463"/>
                </a:moveTo>
                <a:cubicBezTo>
                  <a:pt x="84" y="473"/>
                  <a:pt x="92" y="481"/>
                  <a:pt x="97" y="487"/>
                </a:cubicBezTo>
                <a:cubicBezTo>
                  <a:pt x="102" y="492"/>
                  <a:pt x="104" y="496"/>
                  <a:pt x="104" y="496"/>
                </a:cubicBezTo>
                <a:cubicBezTo>
                  <a:pt x="105" y="496"/>
                  <a:pt x="102" y="492"/>
                  <a:pt x="100" y="485"/>
                </a:cubicBezTo>
                <a:cubicBezTo>
                  <a:pt x="98" y="478"/>
                  <a:pt x="97" y="467"/>
                  <a:pt x="94" y="457"/>
                </a:cubicBezTo>
                <a:cubicBezTo>
                  <a:pt x="93" y="455"/>
                  <a:pt x="93" y="453"/>
                  <a:pt x="92" y="452"/>
                </a:cubicBezTo>
                <a:cubicBezTo>
                  <a:pt x="78" y="462"/>
                  <a:pt x="78" y="462"/>
                  <a:pt x="78" y="462"/>
                </a:cubicBezTo>
                <a:lnTo>
                  <a:pt x="79" y="463"/>
                </a:lnTo>
                <a:close/>
                <a:moveTo>
                  <a:pt x="64" y="479"/>
                </a:moveTo>
                <a:cubicBezTo>
                  <a:pt x="74" y="486"/>
                  <a:pt x="85" y="490"/>
                  <a:pt x="92" y="492"/>
                </a:cubicBezTo>
                <a:cubicBezTo>
                  <a:pt x="99" y="495"/>
                  <a:pt x="103" y="497"/>
                  <a:pt x="103" y="497"/>
                </a:cubicBezTo>
                <a:cubicBezTo>
                  <a:pt x="103" y="497"/>
                  <a:pt x="99" y="495"/>
                  <a:pt x="94" y="489"/>
                </a:cubicBezTo>
                <a:cubicBezTo>
                  <a:pt x="89" y="484"/>
                  <a:pt x="82" y="475"/>
                  <a:pt x="74" y="467"/>
                </a:cubicBezTo>
                <a:cubicBezTo>
                  <a:pt x="73" y="465"/>
                  <a:pt x="73" y="465"/>
                  <a:pt x="73" y="465"/>
                </a:cubicBezTo>
                <a:cubicBezTo>
                  <a:pt x="60" y="475"/>
                  <a:pt x="60" y="475"/>
                  <a:pt x="60" y="475"/>
                </a:cubicBezTo>
                <a:cubicBezTo>
                  <a:pt x="61" y="477"/>
                  <a:pt x="63" y="478"/>
                  <a:pt x="64" y="479"/>
                </a:cubicBezTo>
                <a:close/>
                <a:moveTo>
                  <a:pt x="78" y="462"/>
                </a:moveTo>
                <a:cubicBezTo>
                  <a:pt x="92" y="452"/>
                  <a:pt x="92" y="452"/>
                  <a:pt x="92" y="452"/>
                </a:cubicBezTo>
                <a:cubicBezTo>
                  <a:pt x="89" y="444"/>
                  <a:pt x="85" y="437"/>
                  <a:pt x="81" y="432"/>
                </a:cubicBezTo>
                <a:cubicBezTo>
                  <a:pt x="77" y="427"/>
                  <a:pt x="74" y="423"/>
                  <a:pt x="74" y="423"/>
                </a:cubicBezTo>
                <a:cubicBezTo>
                  <a:pt x="74" y="423"/>
                  <a:pt x="73" y="428"/>
                  <a:pt x="73" y="435"/>
                </a:cubicBezTo>
                <a:cubicBezTo>
                  <a:pt x="73" y="442"/>
                  <a:pt x="73" y="452"/>
                  <a:pt x="78" y="462"/>
                </a:cubicBezTo>
                <a:close/>
                <a:moveTo>
                  <a:pt x="39" y="443"/>
                </a:moveTo>
                <a:cubicBezTo>
                  <a:pt x="39" y="443"/>
                  <a:pt x="40" y="448"/>
                  <a:pt x="44" y="455"/>
                </a:cubicBezTo>
                <a:cubicBezTo>
                  <a:pt x="47" y="461"/>
                  <a:pt x="52" y="469"/>
                  <a:pt x="60" y="475"/>
                </a:cubicBezTo>
                <a:cubicBezTo>
                  <a:pt x="73" y="465"/>
                  <a:pt x="73" y="465"/>
                  <a:pt x="73" y="465"/>
                </a:cubicBezTo>
                <a:cubicBezTo>
                  <a:pt x="65" y="458"/>
                  <a:pt x="57" y="452"/>
                  <a:pt x="50" y="449"/>
                </a:cubicBezTo>
                <a:cubicBezTo>
                  <a:pt x="43" y="445"/>
                  <a:pt x="39" y="443"/>
                  <a:pt x="39" y="443"/>
                </a:cubicBezTo>
                <a:close/>
                <a:moveTo>
                  <a:pt x="50" y="414"/>
                </a:moveTo>
                <a:cubicBezTo>
                  <a:pt x="53" y="425"/>
                  <a:pt x="59" y="434"/>
                  <a:pt x="62" y="440"/>
                </a:cubicBezTo>
                <a:cubicBezTo>
                  <a:pt x="66" y="447"/>
                  <a:pt x="68" y="451"/>
                  <a:pt x="68" y="451"/>
                </a:cubicBezTo>
                <a:cubicBezTo>
                  <a:pt x="68" y="451"/>
                  <a:pt x="67" y="446"/>
                  <a:pt x="66" y="439"/>
                </a:cubicBezTo>
                <a:cubicBezTo>
                  <a:pt x="66" y="432"/>
                  <a:pt x="66" y="421"/>
                  <a:pt x="65" y="410"/>
                </a:cubicBezTo>
                <a:cubicBezTo>
                  <a:pt x="65" y="409"/>
                  <a:pt x="65" y="407"/>
                  <a:pt x="65" y="405"/>
                </a:cubicBezTo>
                <a:cubicBezTo>
                  <a:pt x="49" y="412"/>
                  <a:pt x="49" y="412"/>
                  <a:pt x="49" y="412"/>
                </a:cubicBezTo>
                <a:lnTo>
                  <a:pt x="50" y="414"/>
                </a:lnTo>
                <a:close/>
                <a:moveTo>
                  <a:pt x="32" y="426"/>
                </a:moveTo>
                <a:cubicBezTo>
                  <a:pt x="41" y="435"/>
                  <a:pt x="50" y="441"/>
                  <a:pt x="57" y="445"/>
                </a:cubicBezTo>
                <a:cubicBezTo>
                  <a:pt x="63" y="449"/>
                  <a:pt x="66" y="452"/>
                  <a:pt x="66" y="452"/>
                </a:cubicBezTo>
                <a:cubicBezTo>
                  <a:pt x="66" y="452"/>
                  <a:pt x="63" y="449"/>
                  <a:pt x="59" y="442"/>
                </a:cubicBezTo>
                <a:cubicBezTo>
                  <a:pt x="55" y="436"/>
                  <a:pt x="51" y="426"/>
                  <a:pt x="45" y="416"/>
                </a:cubicBezTo>
                <a:cubicBezTo>
                  <a:pt x="44" y="415"/>
                  <a:pt x="44" y="415"/>
                  <a:pt x="44" y="415"/>
                </a:cubicBezTo>
                <a:cubicBezTo>
                  <a:pt x="28" y="421"/>
                  <a:pt x="28" y="421"/>
                  <a:pt x="28" y="421"/>
                </a:cubicBezTo>
                <a:cubicBezTo>
                  <a:pt x="29" y="423"/>
                  <a:pt x="31" y="424"/>
                  <a:pt x="32" y="426"/>
                </a:cubicBezTo>
                <a:close/>
                <a:moveTo>
                  <a:pt x="49" y="412"/>
                </a:moveTo>
                <a:cubicBezTo>
                  <a:pt x="65" y="405"/>
                  <a:pt x="65" y="405"/>
                  <a:pt x="65" y="405"/>
                </a:cubicBezTo>
                <a:cubicBezTo>
                  <a:pt x="64" y="397"/>
                  <a:pt x="61" y="389"/>
                  <a:pt x="59" y="384"/>
                </a:cubicBezTo>
                <a:cubicBezTo>
                  <a:pt x="56" y="377"/>
                  <a:pt x="53" y="374"/>
                  <a:pt x="54" y="374"/>
                </a:cubicBezTo>
                <a:cubicBezTo>
                  <a:pt x="54" y="374"/>
                  <a:pt x="51" y="378"/>
                  <a:pt x="50" y="385"/>
                </a:cubicBezTo>
                <a:cubicBezTo>
                  <a:pt x="48" y="392"/>
                  <a:pt x="47" y="402"/>
                  <a:pt x="49" y="412"/>
                </a:cubicBezTo>
                <a:close/>
                <a:moveTo>
                  <a:pt x="15" y="385"/>
                </a:moveTo>
                <a:cubicBezTo>
                  <a:pt x="15" y="385"/>
                  <a:pt x="15" y="390"/>
                  <a:pt x="17" y="398"/>
                </a:cubicBezTo>
                <a:cubicBezTo>
                  <a:pt x="19" y="405"/>
                  <a:pt x="22" y="414"/>
                  <a:pt x="28" y="421"/>
                </a:cubicBezTo>
                <a:cubicBezTo>
                  <a:pt x="44" y="415"/>
                  <a:pt x="44" y="415"/>
                  <a:pt x="44" y="415"/>
                </a:cubicBezTo>
                <a:cubicBezTo>
                  <a:pt x="38" y="405"/>
                  <a:pt x="30" y="398"/>
                  <a:pt x="25" y="393"/>
                </a:cubicBezTo>
                <a:cubicBezTo>
                  <a:pt x="19" y="388"/>
                  <a:pt x="15" y="385"/>
                  <a:pt x="15" y="385"/>
                </a:cubicBezTo>
                <a:close/>
                <a:moveTo>
                  <a:pt x="32" y="359"/>
                </a:moveTo>
                <a:cubicBezTo>
                  <a:pt x="33" y="370"/>
                  <a:pt x="36" y="381"/>
                  <a:pt x="38" y="388"/>
                </a:cubicBezTo>
                <a:cubicBezTo>
                  <a:pt x="41" y="395"/>
                  <a:pt x="42" y="399"/>
                  <a:pt x="42" y="399"/>
                </a:cubicBezTo>
                <a:cubicBezTo>
                  <a:pt x="42" y="399"/>
                  <a:pt x="41" y="395"/>
                  <a:pt x="43" y="387"/>
                </a:cubicBezTo>
                <a:cubicBezTo>
                  <a:pt x="44" y="380"/>
                  <a:pt x="46" y="370"/>
                  <a:pt x="48" y="359"/>
                </a:cubicBezTo>
                <a:cubicBezTo>
                  <a:pt x="48" y="357"/>
                  <a:pt x="48" y="355"/>
                  <a:pt x="48" y="354"/>
                </a:cubicBezTo>
                <a:cubicBezTo>
                  <a:pt x="32" y="357"/>
                  <a:pt x="32" y="357"/>
                  <a:pt x="32" y="357"/>
                </a:cubicBezTo>
                <a:lnTo>
                  <a:pt x="32" y="359"/>
                </a:lnTo>
                <a:close/>
                <a:moveTo>
                  <a:pt x="12" y="367"/>
                </a:moveTo>
                <a:cubicBezTo>
                  <a:pt x="18" y="378"/>
                  <a:pt x="26" y="385"/>
                  <a:pt x="32" y="391"/>
                </a:cubicBezTo>
                <a:cubicBezTo>
                  <a:pt x="37" y="396"/>
                  <a:pt x="40" y="400"/>
                  <a:pt x="40" y="400"/>
                </a:cubicBezTo>
                <a:cubicBezTo>
                  <a:pt x="40" y="400"/>
                  <a:pt x="38" y="396"/>
                  <a:pt x="35" y="389"/>
                </a:cubicBezTo>
                <a:cubicBezTo>
                  <a:pt x="33" y="382"/>
                  <a:pt x="30" y="371"/>
                  <a:pt x="26" y="360"/>
                </a:cubicBezTo>
                <a:cubicBezTo>
                  <a:pt x="26" y="359"/>
                  <a:pt x="26" y="359"/>
                  <a:pt x="26" y="359"/>
                </a:cubicBezTo>
                <a:cubicBezTo>
                  <a:pt x="9" y="362"/>
                  <a:pt x="9" y="362"/>
                  <a:pt x="9" y="362"/>
                </a:cubicBezTo>
                <a:cubicBezTo>
                  <a:pt x="10" y="364"/>
                  <a:pt x="11" y="366"/>
                  <a:pt x="12" y="367"/>
                </a:cubicBezTo>
                <a:close/>
                <a:moveTo>
                  <a:pt x="32" y="357"/>
                </a:moveTo>
                <a:cubicBezTo>
                  <a:pt x="48" y="354"/>
                  <a:pt x="48" y="354"/>
                  <a:pt x="48" y="354"/>
                </a:cubicBezTo>
                <a:cubicBezTo>
                  <a:pt x="49" y="345"/>
                  <a:pt x="48" y="338"/>
                  <a:pt x="47" y="332"/>
                </a:cubicBezTo>
                <a:cubicBezTo>
                  <a:pt x="45" y="325"/>
                  <a:pt x="44" y="321"/>
                  <a:pt x="44" y="321"/>
                </a:cubicBezTo>
                <a:cubicBezTo>
                  <a:pt x="44" y="321"/>
                  <a:pt x="41" y="324"/>
                  <a:pt x="37" y="331"/>
                </a:cubicBezTo>
                <a:cubicBezTo>
                  <a:pt x="34" y="337"/>
                  <a:pt x="31" y="347"/>
                  <a:pt x="32" y="357"/>
                </a:cubicBezTo>
                <a:close/>
                <a:moveTo>
                  <a:pt x="3" y="324"/>
                </a:moveTo>
                <a:cubicBezTo>
                  <a:pt x="3" y="324"/>
                  <a:pt x="2" y="329"/>
                  <a:pt x="3" y="337"/>
                </a:cubicBezTo>
                <a:cubicBezTo>
                  <a:pt x="3" y="344"/>
                  <a:pt x="5" y="353"/>
                  <a:pt x="9" y="362"/>
                </a:cubicBezTo>
                <a:cubicBezTo>
                  <a:pt x="26" y="359"/>
                  <a:pt x="26" y="359"/>
                  <a:pt x="26" y="359"/>
                </a:cubicBezTo>
                <a:cubicBezTo>
                  <a:pt x="22" y="348"/>
                  <a:pt x="16" y="340"/>
                  <a:pt x="11" y="334"/>
                </a:cubicBezTo>
                <a:cubicBezTo>
                  <a:pt x="7" y="328"/>
                  <a:pt x="3" y="324"/>
                  <a:pt x="3" y="324"/>
                </a:cubicBezTo>
                <a:close/>
                <a:moveTo>
                  <a:pt x="25" y="302"/>
                </a:moveTo>
                <a:cubicBezTo>
                  <a:pt x="24" y="313"/>
                  <a:pt x="25" y="324"/>
                  <a:pt x="26" y="331"/>
                </a:cubicBezTo>
                <a:cubicBezTo>
                  <a:pt x="27" y="339"/>
                  <a:pt x="27" y="343"/>
                  <a:pt x="27" y="343"/>
                </a:cubicBezTo>
                <a:cubicBezTo>
                  <a:pt x="27" y="343"/>
                  <a:pt x="27" y="339"/>
                  <a:pt x="30" y="332"/>
                </a:cubicBezTo>
                <a:cubicBezTo>
                  <a:pt x="33" y="325"/>
                  <a:pt x="37" y="315"/>
                  <a:pt x="41" y="305"/>
                </a:cubicBezTo>
                <a:cubicBezTo>
                  <a:pt x="42" y="303"/>
                  <a:pt x="42" y="302"/>
                  <a:pt x="43" y="300"/>
                </a:cubicBezTo>
                <a:cubicBezTo>
                  <a:pt x="26" y="300"/>
                  <a:pt x="26" y="300"/>
                  <a:pt x="26" y="300"/>
                </a:cubicBezTo>
                <a:lnTo>
                  <a:pt x="25" y="302"/>
                </a:lnTo>
                <a:close/>
                <a:moveTo>
                  <a:pt x="4" y="306"/>
                </a:moveTo>
                <a:cubicBezTo>
                  <a:pt x="8" y="317"/>
                  <a:pt x="15" y="327"/>
                  <a:pt x="19" y="333"/>
                </a:cubicBezTo>
                <a:cubicBezTo>
                  <a:pt x="23" y="339"/>
                  <a:pt x="25" y="343"/>
                  <a:pt x="25" y="343"/>
                </a:cubicBezTo>
                <a:cubicBezTo>
                  <a:pt x="25" y="343"/>
                  <a:pt x="24" y="339"/>
                  <a:pt x="23" y="332"/>
                </a:cubicBezTo>
                <a:cubicBezTo>
                  <a:pt x="22" y="324"/>
                  <a:pt x="21" y="313"/>
                  <a:pt x="20" y="302"/>
                </a:cubicBezTo>
                <a:cubicBezTo>
                  <a:pt x="19" y="300"/>
                  <a:pt x="19" y="300"/>
                  <a:pt x="19" y="300"/>
                </a:cubicBezTo>
                <a:cubicBezTo>
                  <a:pt x="3" y="300"/>
                  <a:pt x="3" y="300"/>
                  <a:pt x="3" y="300"/>
                </a:cubicBezTo>
                <a:cubicBezTo>
                  <a:pt x="3" y="302"/>
                  <a:pt x="4" y="304"/>
                  <a:pt x="4" y="306"/>
                </a:cubicBezTo>
                <a:close/>
                <a:moveTo>
                  <a:pt x="26" y="300"/>
                </a:moveTo>
                <a:cubicBezTo>
                  <a:pt x="43" y="300"/>
                  <a:pt x="43" y="300"/>
                  <a:pt x="43" y="300"/>
                </a:cubicBezTo>
                <a:cubicBezTo>
                  <a:pt x="45" y="292"/>
                  <a:pt x="45" y="284"/>
                  <a:pt x="46" y="278"/>
                </a:cubicBezTo>
                <a:cubicBezTo>
                  <a:pt x="46" y="271"/>
                  <a:pt x="45" y="267"/>
                  <a:pt x="45" y="267"/>
                </a:cubicBezTo>
                <a:cubicBezTo>
                  <a:pt x="45" y="267"/>
                  <a:pt x="41" y="270"/>
                  <a:pt x="37" y="275"/>
                </a:cubicBezTo>
                <a:cubicBezTo>
                  <a:pt x="32" y="281"/>
                  <a:pt x="27" y="289"/>
                  <a:pt x="26" y="300"/>
                </a:cubicBezTo>
                <a:close/>
                <a:moveTo>
                  <a:pt x="5" y="261"/>
                </a:moveTo>
                <a:cubicBezTo>
                  <a:pt x="5" y="261"/>
                  <a:pt x="3" y="266"/>
                  <a:pt x="2" y="274"/>
                </a:cubicBezTo>
                <a:cubicBezTo>
                  <a:pt x="1" y="281"/>
                  <a:pt x="0" y="290"/>
                  <a:pt x="3" y="300"/>
                </a:cubicBezTo>
                <a:cubicBezTo>
                  <a:pt x="19" y="300"/>
                  <a:pt x="19" y="300"/>
                  <a:pt x="19" y="300"/>
                </a:cubicBezTo>
                <a:cubicBezTo>
                  <a:pt x="18" y="289"/>
                  <a:pt x="14" y="280"/>
                  <a:pt x="11" y="273"/>
                </a:cubicBezTo>
                <a:cubicBezTo>
                  <a:pt x="7" y="266"/>
                  <a:pt x="5" y="261"/>
                  <a:pt x="5" y="261"/>
                </a:cubicBezTo>
                <a:close/>
                <a:moveTo>
                  <a:pt x="31" y="244"/>
                </a:moveTo>
                <a:cubicBezTo>
                  <a:pt x="27" y="255"/>
                  <a:pt x="26" y="266"/>
                  <a:pt x="26" y="273"/>
                </a:cubicBezTo>
                <a:cubicBezTo>
                  <a:pt x="25" y="281"/>
                  <a:pt x="24" y="285"/>
                  <a:pt x="24" y="285"/>
                </a:cubicBezTo>
                <a:cubicBezTo>
                  <a:pt x="24" y="285"/>
                  <a:pt x="25" y="281"/>
                  <a:pt x="30" y="275"/>
                </a:cubicBezTo>
                <a:cubicBezTo>
                  <a:pt x="33" y="268"/>
                  <a:pt x="40" y="260"/>
                  <a:pt x="46" y="251"/>
                </a:cubicBezTo>
                <a:cubicBezTo>
                  <a:pt x="47" y="249"/>
                  <a:pt x="47" y="248"/>
                  <a:pt x="48" y="246"/>
                </a:cubicBezTo>
                <a:cubicBezTo>
                  <a:pt x="32" y="243"/>
                  <a:pt x="32" y="243"/>
                  <a:pt x="32" y="243"/>
                </a:cubicBezTo>
                <a:lnTo>
                  <a:pt x="31" y="244"/>
                </a:lnTo>
                <a:close/>
                <a:moveTo>
                  <a:pt x="10" y="244"/>
                </a:moveTo>
                <a:cubicBezTo>
                  <a:pt x="11" y="256"/>
                  <a:pt x="15" y="266"/>
                  <a:pt x="18" y="274"/>
                </a:cubicBezTo>
                <a:cubicBezTo>
                  <a:pt x="21" y="281"/>
                  <a:pt x="22" y="285"/>
                  <a:pt x="22" y="285"/>
                </a:cubicBezTo>
                <a:cubicBezTo>
                  <a:pt x="22" y="285"/>
                  <a:pt x="21" y="281"/>
                  <a:pt x="22" y="273"/>
                </a:cubicBezTo>
                <a:cubicBezTo>
                  <a:pt x="23" y="265"/>
                  <a:pt x="25" y="255"/>
                  <a:pt x="25" y="243"/>
                </a:cubicBezTo>
                <a:cubicBezTo>
                  <a:pt x="26" y="242"/>
                  <a:pt x="26" y="242"/>
                  <a:pt x="26" y="242"/>
                </a:cubicBezTo>
                <a:cubicBezTo>
                  <a:pt x="9" y="238"/>
                  <a:pt x="9" y="238"/>
                  <a:pt x="9" y="238"/>
                </a:cubicBezTo>
                <a:cubicBezTo>
                  <a:pt x="9" y="240"/>
                  <a:pt x="9" y="242"/>
                  <a:pt x="10" y="244"/>
                </a:cubicBezTo>
                <a:close/>
                <a:moveTo>
                  <a:pt x="32" y="243"/>
                </a:moveTo>
                <a:cubicBezTo>
                  <a:pt x="48" y="246"/>
                  <a:pt x="48" y="246"/>
                  <a:pt x="48" y="246"/>
                </a:cubicBezTo>
                <a:cubicBezTo>
                  <a:pt x="52" y="239"/>
                  <a:pt x="54" y="231"/>
                  <a:pt x="56" y="226"/>
                </a:cubicBezTo>
                <a:cubicBezTo>
                  <a:pt x="57" y="219"/>
                  <a:pt x="57" y="214"/>
                  <a:pt x="58" y="214"/>
                </a:cubicBezTo>
                <a:cubicBezTo>
                  <a:pt x="58" y="214"/>
                  <a:pt x="53" y="216"/>
                  <a:pt x="48" y="221"/>
                </a:cubicBezTo>
                <a:cubicBezTo>
                  <a:pt x="42" y="226"/>
                  <a:pt x="36" y="233"/>
                  <a:pt x="32" y="243"/>
                </a:cubicBezTo>
                <a:close/>
                <a:moveTo>
                  <a:pt x="19" y="201"/>
                </a:moveTo>
                <a:cubicBezTo>
                  <a:pt x="19" y="201"/>
                  <a:pt x="16" y="205"/>
                  <a:pt x="13" y="213"/>
                </a:cubicBezTo>
                <a:cubicBezTo>
                  <a:pt x="11" y="219"/>
                  <a:pt x="9" y="228"/>
                  <a:pt x="9" y="238"/>
                </a:cubicBezTo>
                <a:cubicBezTo>
                  <a:pt x="26" y="242"/>
                  <a:pt x="26" y="242"/>
                  <a:pt x="26" y="242"/>
                </a:cubicBezTo>
                <a:cubicBezTo>
                  <a:pt x="26" y="231"/>
                  <a:pt x="24" y="221"/>
                  <a:pt x="23" y="213"/>
                </a:cubicBezTo>
                <a:cubicBezTo>
                  <a:pt x="21" y="205"/>
                  <a:pt x="19" y="201"/>
                  <a:pt x="19" y="201"/>
                </a:cubicBezTo>
                <a:close/>
                <a:moveTo>
                  <a:pt x="49" y="190"/>
                </a:moveTo>
                <a:cubicBezTo>
                  <a:pt x="43" y="199"/>
                  <a:pt x="39" y="210"/>
                  <a:pt x="37" y="217"/>
                </a:cubicBezTo>
                <a:cubicBezTo>
                  <a:pt x="35" y="224"/>
                  <a:pt x="33" y="228"/>
                  <a:pt x="33" y="228"/>
                </a:cubicBezTo>
                <a:cubicBezTo>
                  <a:pt x="33" y="228"/>
                  <a:pt x="35" y="224"/>
                  <a:pt x="41" y="219"/>
                </a:cubicBezTo>
                <a:cubicBezTo>
                  <a:pt x="46" y="213"/>
                  <a:pt x="54" y="207"/>
                  <a:pt x="61" y="199"/>
                </a:cubicBezTo>
                <a:cubicBezTo>
                  <a:pt x="63" y="198"/>
                  <a:pt x="64" y="196"/>
                  <a:pt x="65" y="195"/>
                </a:cubicBezTo>
                <a:cubicBezTo>
                  <a:pt x="49" y="188"/>
                  <a:pt x="49" y="188"/>
                  <a:pt x="49" y="188"/>
                </a:cubicBezTo>
                <a:lnTo>
                  <a:pt x="49" y="190"/>
                </a:lnTo>
                <a:close/>
                <a:moveTo>
                  <a:pt x="28" y="185"/>
                </a:moveTo>
                <a:cubicBezTo>
                  <a:pt x="27" y="197"/>
                  <a:pt x="29" y="208"/>
                  <a:pt x="30" y="215"/>
                </a:cubicBezTo>
                <a:cubicBezTo>
                  <a:pt x="31" y="223"/>
                  <a:pt x="31" y="227"/>
                  <a:pt x="31" y="227"/>
                </a:cubicBezTo>
                <a:cubicBezTo>
                  <a:pt x="31" y="227"/>
                  <a:pt x="32" y="223"/>
                  <a:pt x="34" y="216"/>
                </a:cubicBezTo>
                <a:cubicBezTo>
                  <a:pt x="36" y="208"/>
                  <a:pt x="40" y="198"/>
                  <a:pt x="43" y="187"/>
                </a:cubicBezTo>
                <a:cubicBezTo>
                  <a:pt x="44" y="186"/>
                  <a:pt x="44" y="186"/>
                  <a:pt x="44" y="186"/>
                </a:cubicBezTo>
                <a:cubicBezTo>
                  <a:pt x="28" y="179"/>
                  <a:pt x="28" y="179"/>
                  <a:pt x="28" y="179"/>
                </a:cubicBezTo>
                <a:cubicBezTo>
                  <a:pt x="28" y="181"/>
                  <a:pt x="28" y="183"/>
                  <a:pt x="28" y="185"/>
                </a:cubicBezTo>
                <a:close/>
                <a:moveTo>
                  <a:pt x="49" y="188"/>
                </a:moveTo>
                <a:cubicBezTo>
                  <a:pt x="65" y="195"/>
                  <a:pt x="65" y="195"/>
                  <a:pt x="65" y="195"/>
                </a:cubicBezTo>
                <a:cubicBezTo>
                  <a:pt x="70" y="188"/>
                  <a:pt x="74" y="182"/>
                  <a:pt x="76" y="176"/>
                </a:cubicBezTo>
                <a:cubicBezTo>
                  <a:pt x="79" y="170"/>
                  <a:pt x="81" y="165"/>
                  <a:pt x="81" y="165"/>
                </a:cubicBezTo>
                <a:cubicBezTo>
                  <a:pt x="81" y="166"/>
                  <a:pt x="76" y="167"/>
                  <a:pt x="70" y="170"/>
                </a:cubicBezTo>
                <a:cubicBezTo>
                  <a:pt x="63" y="173"/>
                  <a:pt x="55" y="179"/>
                  <a:pt x="49" y="188"/>
                </a:cubicBezTo>
                <a:close/>
                <a:moveTo>
                  <a:pt x="46" y="144"/>
                </a:moveTo>
                <a:cubicBezTo>
                  <a:pt x="46" y="144"/>
                  <a:pt x="42" y="148"/>
                  <a:pt x="38" y="155"/>
                </a:cubicBezTo>
                <a:cubicBezTo>
                  <a:pt x="34" y="161"/>
                  <a:pt x="30" y="169"/>
                  <a:pt x="28" y="179"/>
                </a:cubicBezTo>
                <a:cubicBezTo>
                  <a:pt x="44" y="186"/>
                  <a:pt x="44" y="186"/>
                  <a:pt x="44" y="186"/>
                </a:cubicBezTo>
                <a:cubicBezTo>
                  <a:pt x="47" y="175"/>
                  <a:pt x="47" y="165"/>
                  <a:pt x="47" y="157"/>
                </a:cubicBezTo>
                <a:cubicBezTo>
                  <a:pt x="47" y="149"/>
                  <a:pt x="46" y="144"/>
                  <a:pt x="46" y="144"/>
                </a:cubicBezTo>
                <a:close/>
                <a:moveTo>
                  <a:pt x="77" y="140"/>
                </a:moveTo>
                <a:cubicBezTo>
                  <a:pt x="69" y="148"/>
                  <a:pt x="64" y="157"/>
                  <a:pt x="60" y="164"/>
                </a:cubicBezTo>
                <a:cubicBezTo>
                  <a:pt x="56" y="170"/>
                  <a:pt x="54" y="174"/>
                  <a:pt x="54" y="174"/>
                </a:cubicBezTo>
                <a:cubicBezTo>
                  <a:pt x="54" y="174"/>
                  <a:pt x="57" y="170"/>
                  <a:pt x="63" y="166"/>
                </a:cubicBezTo>
                <a:cubicBezTo>
                  <a:pt x="69" y="162"/>
                  <a:pt x="79" y="157"/>
                  <a:pt x="88" y="151"/>
                </a:cubicBezTo>
                <a:cubicBezTo>
                  <a:pt x="89" y="150"/>
                  <a:pt x="91" y="149"/>
                  <a:pt x="92" y="148"/>
                </a:cubicBezTo>
                <a:cubicBezTo>
                  <a:pt x="78" y="138"/>
                  <a:pt x="78" y="138"/>
                  <a:pt x="78" y="138"/>
                </a:cubicBezTo>
                <a:lnTo>
                  <a:pt x="77" y="140"/>
                </a:lnTo>
                <a:close/>
                <a:moveTo>
                  <a:pt x="58" y="130"/>
                </a:moveTo>
                <a:cubicBezTo>
                  <a:pt x="54" y="142"/>
                  <a:pt x="54" y="153"/>
                  <a:pt x="53" y="161"/>
                </a:cubicBezTo>
                <a:cubicBezTo>
                  <a:pt x="53" y="168"/>
                  <a:pt x="52" y="173"/>
                  <a:pt x="52" y="173"/>
                </a:cubicBezTo>
                <a:cubicBezTo>
                  <a:pt x="52" y="173"/>
                  <a:pt x="54" y="169"/>
                  <a:pt x="57" y="162"/>
                </a:cubicBezTo>
                <a:cubicBezTo>
                  <a:pt x="61" y="155"/>
                  <a:pt x="67" y="146"/>
                  <a:pt x="72" y="136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59" y="127"/>
                  <a:pt x="58" y="128"/>
                  <a:pt x="58" y="130"/>
                </a:cubicBezTo>
                <a:close/>
                <a:moveTo>
                  <a:pt x="78" y="138"/>
                </a:moveTo>
                <a:cubicBezTo>
                  <a:pt x="92" y="148"/>
                  <a:pt x="92" y="148"/>
                  <a:pt x="92" y="148"/>
                </a:cubicBezTo>
                <a:cubicBezTo>
                  <a:pt x="99" y="143"/>
                  <a:pt x="104" y="137"/>
                  <a:pt x="107" y="132"/>
                </a:cubicBezTo>
                <a:cubicBezTo>
                  <a:pt x="111" y="127"/>
                  <a:pt x="114" y="123"/>
                  <a:pt x="114" y="123"/>
                </a:cubicBezTo>
                <a:cubicBezTo>
                  <a:pt x="114" y="123"/>
                  <a:pt x="109" y="123"/>
                  <a:pt x="102" y="125"/>
                </a:cubicBezTo>
                <a:cubicBezTo>
                  <a:pt x="95" y="127"/>
                  <a:pt x="86" y="131"/>
                  <a:pt x="78" y="138"/>
                </a:cubicBezTo>
                <a:close/>
                <a:moveTo>
                  <a:pt x="84" y="95"/>
                </a:moveTo>
                <a:cubicBezTo>
                  <a:pt x="84" y="95"/>
                  <a:pt x="80" y="98"/>
                  <a:pt x="74" y="103"/>
                </a:cubicBezTo>
                <a:cubicBezTo>
                  <a:pt x="69" y="108"/>
                  <a:pt x="63" y="116"/>
                  <a:pt x="60" y="125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8" y="125"/>
                  <a:pt x="81" y="115"/>
                  <a:pt x="82" y="108"/>
                </a:cubicBezTo>
                <a:cubicBezTo>
                  <a:pt x="84" y="100"/>
                  <a:pt x="84" y="95"/>
                  <a:pt x="84" y="95"/>
                </a:cubicBezTo>
                <a:close/>
                <a:moveTo>
                  <a:pt x="115" y="96"/>
                </a:moveTo>
                <a:cubicBezTo>
                  <a:pt x="106" y="103"/>
                  <a:pt x="99" y="111"/>
                  <a:pt x="94" y="117"/>
                </a:cubicBezTo>
                <a:cubicBezTo>
                  <a:pt x="89" y="122"/>
                  <a:pt x="86" y="125"/>
                  <a:pt x="86" y="125"/>
                </a:cubicBezTo>
                <a:cubicBezTo>
                  <a:pt x="86" y="125"/>
                  <a:pt x="89" y="123"/>
                  <a:pt x="96" y="120"/>
                </a:cubicBezTo>
                <a:cubicBezTo>
                  <a:pt x="103" y="117"/>
                  <a:pt x="113" y="114"/>
                  <a:pt x="123" y="110"/>
                </a:cubicBezTo>
                <a:cubicBezTo>
                  <a:pt x="125" y="110"/>
                  <a:pt x="127" y="109"/>
                  <a:pt x="128" y="108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6" y="96"/>
                  <a:pt x="116" y="96"/>
                  <a:pt x="115" y="96"/>
                </a:cubicBezTo>
                <a:close/>
                <a:moveTo>
                  <a:pt x="98" y="83"/>
                </a:moveTo>
                <a:cubicBezTo>
                  <a:pt x="92" y="94"/>
                  <a:pt x="90" y="105"/>
                  <a:pt x="88" y="112"/>
                </a:cubicBezTo>
                <a:cubicBezTo>
                  <a:pt x="86" y="120"/>
                  <a:pt x="84" y="124"/>
                  <a:pt x="84" y="124"/>
                </a:cubicBezTo>
                <a:cubicBezTo>
                  <a:pt x="84" y="124"/>
                  <a:pt x="86" y="120"/>
                  <a:pt x="91" y="114"/>
                </a:cubicBezTo>
                <a:cubicBezTo>
                  <a:pt x="96" y="109"/>
                  <a:pt x="104" y="101"/>
                  <a:pt x="111" y="9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00" y="80"/>
                  <a:pt x="99" y="82"/>
                  <a:pt x="98" y="83"/>
                </a:cubicBezTo>
                <a:close/>
                <a:moveTo>
                  <a:pt x="117" y="96"/>
                </a:moveTo>
                <a:cubicBezTo>
                  <a:pt x="128" y="108"/>
                  <a:pt x="128" y="108"/>
                  <a:pt x="128" y="108"/>
                </a:cubicBezTo>
                <a:cubicBezTo>
                  <a:pt x="136" y="104"/>
                  <a:pt x="142" y="100"/>
                  <a:pt x="146" y="96"/>
                </a:cubicBezTo>
                <a:cubicBezTo>
                  <a:pt x="152" y="91"/>
                  <a:pt x="155" y="87"/>
                  <a:pt x="155" y="88"/>
                </a:cubicBezTo>
                <a:cubicBezTo>
                  <a:pt x="155" y="88"/>
                  <a:pt x="150" y="87"/>
                  <a:pt x="142" y="87"/>
                </a:cubicBezTo>
                <a:cubicBezTo>
                  <a:pt x="135" y="88"/>
                  <a:pt x="126" y="90"/>
                  <a:pt x="117" y="96"/>
                </a:cubicBezTo>
                <a:close/>
                <a:moveTo>
                  <a:pt x="132" y="54"/>
                </a:moveTo>
                <a:cubicBezTo>
                  <a:pt x="132" y="54"/>
                  <a:pt x="127" y="56"/>
                  <a:pt x="120" y="61"/>
                </a:cubicBezTo>
                <a:cubicBezTo>
                  <a:pt x="114" y="64"/>
                  <a:pt x="107" y="70"/>
                  <a:pt x="101" y="78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19" y="82"/>
                  <a:pt x="124" y="73"/>
                  <a:pt x="127" y="66"/>
                </a:cubicBezTo>
                <a:cubicBezTo>
                  <a:pt x="130" y="59"/>
                  <a:pt x="131" y="54"/>
                  <a:pt x="132" y="54"/>
                </a:cubicBezTo>
                <a:close/>
                <a:moveTo>
                  <a:pt x="162" y="62"/>
                </a:moveTo>
                <a:cubicBezTo>
                  <a:pt x="151" y="67"/>
                  <a:pt x="143" y="73"/>
                  <a:pt x="137" y="78"/>
                </a:cubicBezTo>
                <a:cubicBezTo>
                  <a:pt x="131" y="82"/>
                  <a:pt x="127" y="84"/>
                  <a:pt x="127" y="84"/>
                </a:cubicBezTo>
                <a:cubicBezTo>
                  <a:pt x="127" y="84"/>
                  <a:pt x="131" y="83"/>
                  <a:pt x="138" y="81"/>
                </a:cubicBezTo>
                <a:cubicBezTo>
                  <a:pt x="145" y="80"/>
                  <a:pt x="156" y="79"/>
                  <a:pt x="167" y="77"/>
                </a:cubicBezTo>
                <a:cubicBezTo>
                  <a:pt x="168" y="77"/>
                  <a:pt x="170" y="77"/>
                  <a:pt x="172" y="76"/>
                </a:cubicBezTo>
                <a:cubicBezTo>
                  <a:pt x="163" y="62"/>
                  <a:pt x="163" y="62"/>
                  <a:pt x="163" y="62"/>
                </a:cubicBezTo>
                <a:lnTo>
                  <a:pt x="162" y="62"/>
                </a:lnTo>
                <a:close/>
                <a:moveTo>
                  <a:pt x="148" y="46"/>
                </a:moveTo>
                <a:cubicBezTo>
                  <a:pt x="140" y="55"/>
                  <a:pt x="135" y="65"/>
                  <a:pt x="131" y="72"/>
                </a:cubicBezTo>
                <a:cubicBezTo>
                  <a:pt x="128" y="79"/>
                  <a:pt x="125" y="83"/>
                  <a:pt x="126" y="83"/>
                </a:cubicBezTo>
                <a:cubicBezTo>
                  <a:pt x="126" y="83"/>
                  <a:pt x="128" y="79"/>
                  <a:pt x="134" y="75"/>
                </a:cubicBezTo>
                <a:cubicBezTo>
                  <a:pt x="140" y="70"/>
                  <a:pt x="150" y="65"/>
                  <a:pt x="159" y="57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0" y="43"/>
                  <a:pt x="149" y="44"/>
                  <a:pt x="148" y="46"/>
                </a:cubicBezTo>
                <a:close/>
                <a:moveTo>
                  <a:pt x="163" y="62"/>
                </a:moveTo>
                <a:cubicBezTo>
                  <a:pt x="172" y="76"/>
                  <a:pt x="172" y="76"/>
                  <a:pt x="172" y="76"/>
                </a:cubicBezTo>
                <a:cubicBezTo>
                  <a:pt x="180" y="74"/>
                  <a:pt x="187" y="71"/>
                  <a:pt x="192" y="68"/>
                </a:cubicBezTo>
                <a:cubicBezTo>
                  <a:pt x="198" y="64"/>
                  <a:pt x="202" y="62"/>
                  <a:pt x="202" y="62"/>
                </a:cubicBezTo>
                <a:cubicBezTo>
                  <a:pt x="202" y="62"/>
                  <a:pt x="198" y="60"/>
                  <a:pt x="190" y="59"/>
                </a:cubicBezTo>
                <a:cubicBezTo>
                  <a:pt x="183" y="58"/>
                  <a:pt x="173" y="58"/>
                  <a:pt x="163" y="62"/>
                </a:cubicBezTo>
                <a:close/>
                <a:moveTo>
                  <a:pt x="186" y="24"/>
                </a:moveTo>
                <a:cubicBezTo>
                  <a:pt x="186" y="24"/>
                  <a:pt x="181" y="25"/>
                  <a:pt x="173" y="28"/>
                </a:cubicBezTo>
                <a:cubicBezTo>
                  <a:pt x="167" y="31"/>
                  <a:pt x="159" y="35"/>
                  <a:pt x="152" y="42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9" y="49"/>
                  <a:pt x="175" y="41"/>
                  <a:pt x="179" y="35"/>
                </a:cubicBezTo>
                <a:cubicBezTo>
                  <a:pt x="184" y="29"/>
                  <a:pt x="186" y="24"/>
                  <a:pt x="186" y="24"/>
                </a:cubicBezTo>
                <a:close/>
                <a:moveTo>
                  <a:pt x="214" y="39"/>
                </a:moveTo>
                <a:cubicBezTo>
                  <a:pt x="203" y="41"/>
                  <a:pt x="193" y="45"/>
                  <a:pt x="186" y="48"/>
                </a:cubicBezTo>
                <a:cubicBezTo>
                  <a:pt x="180" y="51"/>
                  <a:pt x="175" y="53"/>
                  <a:pt x="175" y="53"/>
                </a:cubicBezTo>
                <a:cubicBezTo>
                  <a:pt x="175" y="53"/>
                  <a:pt x="180" y="52"/>
                  <a:pt x="187" y="52"/>
                </a:cubicBezTo>
                <a:cubicBezTo>
                  <a:pt x="195" y="52"/>
                  <a:pt x="205" y="54"/>
                  <a:pt x="216" y="54"/>
                </a:cubicBezTo>
                <a:cubicBezTo>
                  <a:pt x="218" y="54"/>
                  <a:pt x="219" y="54"/>
                  <a:pt x="221" y="54"/>
                </a:cubicBezTo>
                <a:cubicBezTo>
                  <a:pt x="216" y="38"/>
                  <a:pt x="216" y="38"/>
                  <a:pt x="216" y="38"/>
                </a:cubicBezTo>
                <a:lnTo>
                  <a:pt x="214" y="39"/>
                </a:lnTo>
                <a:close/>
                <a:moveTo>
                  <a:pt x="204" y="20"/>
                </a:moveTo>
                <a:cubicBezTo>
                  <a:pt x="194" y="27"/>
                  <a:pt x="187" y="36"/>
                  <a:pt x="182" y="42"/>
                </a:cubicBezTo>
                <a:cubicBezTo>
                  <a:pt x="178" y="48"/>
                  <a:pt x="175" y="51"/>
                  <a:pt x="175" y="51"/>
                </a:cubicBezTo>
                <a:cubicBezTo>
                  <a:pt x="175" y="51"/>
                  <a:pt x="178" y="48"/>
                  <a:pt x="185" y="45"/>
                </a:cubicBezTo>
                <a:cubicBezTo>
                  <a:pt x="192" y="42"/>
                  <a:pt x="202" y="38"/>
                  <a:pt x="212" y="33"/>
                </a:cubicBezTo>
                <a:cubicBezTo>
                  <a:pt x="214" y="32"/>
                  <a:pt x="214" y="32"/>
                  <a:pt x="214" y="32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07" y="17"/>
                  <a:pt x="205" y="18"/>
                  <a:pt x="204" y="20"/>
                </a:cubicBezTo>
                <a:close/>
                <a:moveTo>
                  <a:pt x="216" y="38"/>
                </a:moveTo>
                <a:cubicBezTo>
                  <a:pt x="221" y="54"/>
                  <a:pt x="221" y="54"/>
                  <a:pt x="221" y="54"/>
                </a:cubicBezTo>
                <a:cubicBezTo>
                  <a:pt x="230" y="54"/>
                  <a:pt x="237" y="52"/>
                  <a:pt x="243" y="50"/>
                </a:cubicBezTo>
                <a:cubicBezTo>
                  <a:pt x="249" y="48"/>
                  <a:pt x="254" y="46"/>
                  <a:pt x="254" y="46"/>
                </a:cubicBezTo>
                <a:cubicBezTo>
                  <a:pt x="254" y="47"/>
                  <a:pt x="250" y="44"/>
                  <a:pt x="243" y="41"/>
                </a:cubicBezTo>
                <a:cubicBezTo>
                  <a:pt x="236" y="39"/>
                  <a:pt x="226" y="37"/>
                  <a:pt x="216" y="38"/>
                </a:cubicBezTo>
                <a:close/>
                <a:moveTo>
                  <a:pt x="246" y="6"/>
                </a:moveTo>
                <a:cubicBezTo>
                  <a:pt x="246" y="7"/>
                  <a:pt x="241" y="6"/>
                  <a:pt x="233" y="8"/>
                </a:cubicBezTo>
                <a:cubicBezTo>
                  <a:pt x="226" y="9"/>
                  <a:pt x="217" y="11"/>
                  <a:pt x="209" y="16"/>
                </a:cubicBezTo>
                <a:cubicBezTo>
                  <a:pt x="214" y="32"/>
                  <a:pt x="214" y="32"/>
                  <a:pt x="214" y="32"/>
                </a:cubicBezTo>
                <a:cubicBezTo>
                  <a:pt x="224" y="27"/>
                  <a:pt x="231" y="21"/>
                  <a:pt x="237" y="16"/>
                </a:cubicBezTo>
                <a:cubicBezTo>
                  <a:pt x="243" y="10"/>
                  <a:pt x="246" y="6"/>
                  <a:pt x="246" y="6"/>
                </a:cubicBezTo>
                <a:close/>
                <a:moveTo>
                  <a:pt x="270" y="26"/>
                </a:moveTo>
                <a:cubicBezTo>
                  <a:pt x="259" y="26"/>
                  <a:pt x="248" y="29"/>
                  <a:pt x="241" y="30"/>
                </a:cubicBezTo>
                <a:cubicBezTo>
                  <a:pt x="234" y="32"/>
                  <a:pt x="230" y="32"/>
                  <a:pt x="230" y="32"/>
                </a:cubicBezTo>
                <a:cubicBezTo>
                  <a:pt x="230" y="32"/>
                  <a:pt x="234" y="32"/>
                  <a:pt x="241" y="34"/>
                </a:cubicBezTo>
                <a:cubicBezTo>
                  <a:pt x="248" y="36"/>
                  <a:pt x="258" y="39"/>
                  <a:pt x="269" y="42"/>
                </a:cubicBezTo>
                <a:cubicBezTo>
                  <a:pt x="270" y="43"/>
                  <a:pt x="272" y="43"/>
                  <a:pt x="274" y="43"/>
                </a:cubicBezTo>
                <a:cubicBezTo>
                  <a:pt x="272" y="26"/>
                  <a:pt x="272" y="26"/>
                  <a:pt x="272" y="26"/>
                </a:cubicBezTo>
                <a:lnTo>
                  <a:pt x="270" y="26"/>
                </a:lnTo>
                <a:close/>
                <a:moveTo>
                  <a:pt x="264" y="6"/>
                </a:moveTo>
                <a:cubicBezTo>
                  <a:pt x="253" y="11"/>
                  <a:pt x="245" y="18"/>
                  <a:pt x="239" y="23"/>
                </a:cubicBezTo>
                <a:cubicBezTo>
                  <a:pt x="233" y="28"/>
                  <a:pt x="229" y="30"/>
                  <a:pt x="229" y="30"/>
                </a:cubicBezTo>
                <a:cubicBezTo>
                  <a:pt x="229" y="30"/>
                  <a:pt x="233" y="28"/>
                  <a:pt x="240" y="27"/>
                </a:cubicBezTo>
                <a:cubicBezTo>
                  <a:pt x="248" y="25"/>
                  <a:pt x="258" y="23"/>
                  <a:pt x="270" y="21"/>
                </a:cubicBezTo>
                <a:cubicBezTo>
                  <a:pt x="271" y="20"/>
                  <a:pt x="271" y="20"/>
                  <a:pt x="271" y="20"/>
                </a:cubicBezTo>
                <a:cubicBezTo>
                  <a:pt x="270" y="3"/>
                  <a:pt x="270" y="3"/>
                  <a:pt x="270" y="3"/>
                </a:cubicBezTo>
                <a:cubicBezTo>
                  <a:pt x="268" y="4"/>
                  <a:pt x="266" y="5"/>
                  <a:pt x="264" y="6"/>
                </a:cubicBezTo>
                <a:close/>
                <a:moveTo>
                  <a:pt x="272" y="26"/>
                </a:moveTo>
                <a:cubicBezTo>
                  <a:pt x="274" y="43"/>
                  <a:pt x="274" y="43"/>
                  <a:pt x="274" y="43"/>
                </a:cubicBezTo>
                <a:cubicBezTo>
                  <a:pt x="282" y="45"/>
                  <a:pt x="290" y="44"/>
                  <a:pt x="296" y="44"/>
                </a:cubicBezTo>
                <a:cubicBezTo>
                  <a:pt x="303" y="43"/>
                  <a:pt x="307" y="42"/>
                  <a:pt x="307" y="42"/>
                </a:cubicBezTo>
                <a:cubicBezTo>
                  <a:pt x="307" y="42"/>
                  <a:pt x="304" y="39"/>
                  <a:pt x="298" y="35"/>
                </a:cubicBezTo>
                <a:cubicBezTo>
                  <a:pt x="292" y="31"/>
                  <a:pt x="283" y="27"/>
                  <a:pt x="272" y="26"/>
                </a:cubicBezTo>
                <a:close/>
                <a:moveTo>
                  <a:pt x="308" y="2"/>
                </a:moveTo>
                <a:cubicBezTo>
                  <a:pt x="308" y="2"/>
                  <a:pt x="303" y="0"/>
                  <a:pt x="295" y="0"/>
                </a:cubicBezTo>
                <a:cubicBezTo>
                  <a:pt x="288" y="0"/>
                  <a:pt x="279" y="0"/>
                  <a:pt x="270" y="3"/>
                </a:cubicBezTo>
                <a:cubicBezTo>
                  <a:pt x="271" y="20"/>
                  <a:pt x="271" y="20"/>
                  <a:pt x="271" y="20"/>
                </a:cubicBezTo>
                <a:cubicBezTo>
                  <a:pt x="282" y="17"/>
                  <a:pt x="291" y="13"/>
                  <a:pt x="297" y="9"/>
                </a:cubicBezTo>
                <a:cubicBezTo>
                  <a:pt x="304" y="5"/>
                  <a:pt x="308" y="1"/>
                  <a:pt x="308" y="2"/>
                </a:cubicBezTo>
                <a:close/>
                <a:moveTo>
                  <a:pt x="328" y="26"/>
                </a:moveTo>
                <a:cubicBezTo>
                  <a:pt x="317" y="23"/>
                  <a:pt x="306" y="24"/>
                  <a:pt x="299" y="23"/>
                </a:cubicBezTo>
                <a:cubicBezTo>
                  <a:pt x="291" y="23"/>
                  <a:pt x="287" y="23"/>
                  <a:pt x="287" y="23"/>
                </a:cubicBezTo>
                <a:cubicBezTo>
                  <a:pt x="287" y="23"/>
                  <a:pt x="291" y="24"/>
                  <a:pt x="298" y="28"/>
                </a:cubicBezTo>
                <a:cubicBezTo>
                  <a:pt x="304" y="31"/>
                  <a:pt x="313" y="36"/>
                  <a:pt x="323" y="41"/>
                </a:cubicBezTo>
                <a:cubicBezTo>
                  <a:pt x="325" y="42"/>
                  <a:pt x="326" y="43"/>
                  <a:pt x="328" y="43"/>
                </a:cubicBezTo>
                <a:cubicBezTo>
                  <a:pt x="330" y="26"/>
                  <a:pt x="330" y="26"/>
                  <a:pt x="330" y="26"/>
                </a:cubicBezTo>
                <a:lnTo>
                  <a:pt x="328" y="26"/>
                </a:lnTo>
                <a:close/>
                <a:moveTo>
                  <a:pt x="326" y="4"/>
                </a:moveTo>
                <a:cubicBezTo>
                  <a:pt x="314" y="7"/>
                  <a:pt x="304" y="13"/>
                  <a:pt x="298" y="16"/>
                </a:cubicBezTo>
                <a:cubicBezTo>
                  <a:pt x="291" y="20"/>
                  <a:pt x="287" y="21"/>
                  <a:pt x="287" y="21"/>
                </a:cubicBezTo>
                <a:cubicBezTo>
                  <a:pt x="287" y="21"/>
                  <a:pt x="291" y="20"/>
                  <a:pt x="299" y="20"/>
                </a:cubicBezTo>
                <a:cubicBezTo>
                  <a:pt x="306" y="20"/>
                  <a:pt x="317" y="21"/>
                  <a:pt x="329" y="20"/>
                </a:cubicBezTo>
                <a:cubicBezTo>
                  <a:pt x="330" y="20"/>
                  <a:pt x="330" y="20"/>
                  <a:pt x="330" y="20"/>
                </a:cubicBezTo>
                <a:cubicBezTo>
                  <a:pt x="332" y="3"/>
                  <a:pt x="332" y="3"/>
                  <a:pt x="332" y="3"/>
                </a:cubicBezTo>
                <a:cubicBezTo>
                  <a:pt x="330" y="4"/>
                  <a:pt x="328" y="4"/>
                  <a:pt x="326" y="4"/>
                </a:cubicBezTo>
                <a:close/>
                <a:moveTo>
                  <a:pt x="330" y="26"/>
                </a:moveTo>
                <a:cubicBezTo>
                  <a:pt x="328" y="43"/>
                  <a:pt x="328" y="43"/>
                  <a:pt x="328" y="43"/>
                </a:cubicBezTo>
                <a:cubicBezTo>
                  <a:pt x="336" y="46"/>
                  <a:pt x="343" y="48"/>
                  <a:pt x="349" y="48"/>
                </a:cubicBezTo>
                <a:cubicBezTo>
                  <a:pt x="356" y="49"/>
                  <a:pt x="361" y="49"/>
                  <a:pt x="361" y="49"/>
                </a:cubicBezTo>
                <a:cubicBezTo>
                  <a:pt x="361" y="49"/>
                  <a:pt x="358" y="45"/>
                  <a:pt x="353" y="40"/>
                </a:cubicBezTo>
                <a:cubicBezTo>
                  <a:pt x="348" y="35"/>
                  <a:pt x="340" y="29"/>
                  <a:pt x="330" y="26"/>
                </a:cubicBezTo>
                <a:close/>
                <a:moveTo>
                  <a:pt x="370" y="10"/>
                </a:moveTo>
                <a:cubicBezTo>
                  <a:pt x="370" y="10"/>
                  <a:pt x="366" y="7"/>
                  <a:pt x="358" y="5"/>
                </a:cubicBezTo>
                <a:cubicBezTo>
                  <a:pt x="351" y="3"/>
                  <a:pt x="342" y="2"/>
                  <a:pt x="332" y="3"/>
                </a:cubicBezTo>
                <a:cubicBezTo>
                  <a:pt x="330" y="20"/>
                  <a:pt x="330" y="20"/>
                  <a:pt x="330" y="20"/>
                </a:cubicBezTo>
                <a:cubicBezTo>
                  <a:pt x="341" y="20"/>
                  <a:pt x="351" y="17"/>
                  <a:pt x="358" y="14"/>
                </a:cubicBezTo>
                <a:cubicBezTo>
                  <a:pt x="366" y="12"/>
                  <a:pt x="370" y="9"/>
                  <a:pt x="370" y="10"/>
                </a:cubicBezTo>
                <a:close/>
                <a:moveTo>
                  <a:pt x="384" y="38"/>
                </a:moveTo>
                <a:cubicBezTo>
                  <a:pt x="374" y="33"/>
                  <a:pt x="363" y="31"/>
                  <a:pt x="356" y="29"/>
                </a:cubicBezTo>
                <a:cubicBezTo>
                  <a:pt x="349" y="28"/>
                  <a:pt x="345" y="26"/>
                  <a:pt x="345" y="26"/>
                </a:cubicBezTo>
                <a:cubicBezTo>
                  <a:pt x="345" y="26"/>
                  <a:pt x="349" y="28"/>
                  <a:pt x="355" y="33"/>
                </a:cubicBezTo>
                <a:cubicBezTo>
                  <a:pt x="360" y="37"/>
                  <a:pt x="368" y="45"/>
                  <a:pt x="376" y="51"/>
                </a:cubicBezTo>
                <a:cubicBezTo>
                  <a:pt x="378" y="52"/>
                  <a:pt x="379" y="53"/>
                  <a:pt x="381" y="54"/>
                </a:cubicBezTo>
                <a:cubicBezTo>
                  <a:pt x="386" y="38"/>
                  <a:pt x="386" y="38"/>
                  <a:pt x="386" y="38"/>
                </a:cubicBezTo>
                <a:lnTo>
                  <a:pt x="384" y="38"/>
                </a:lnTo>
                <a:close/>
                <a:moveTo>
                  <a:pt x="387" y="16"/>
                </a:moveTo>
                <a:cubicBezTo>
                  <a:pt x="375" y="16"/>
                  <a:pt x="364" y="20"/>
                  <a:pt x="357" y="22"/>
                </a:cubicBezTo>
                <a:cubicBezTo>
                  <a:pt x="349" y="24"/>
                  <a:pt x="345" y="24"/>
                  <a:pt x="345" y="24"/>
                </a:cubicBezTo>
                <a:cubicBezTo>
                  <a:pt x="345" y="24"/>
                  <a:pt x="349" y="24"/>
                  <a:pt x="357" y="26"/>
                </a:cubicBezTo>
                <a:cubicBezTo>
                  <a:pt x="364" y="27"/>
                  <a:pt x="375" y="30"/>
                  <a:pt x="386" y="32"/>
                </a:cubicBezTo>
                <a:cubicBezTo>
                  <a:pt x="388" y="32"/>
                  <a:pt x="388" y="32"/>
                  <a:pt x="388" y="32"/>
                </a:cubicBezTo>
                <a:cubicBezTo>
                  <a:pt x="393" y="16"/>
                  <a:pt x="393" y="16"/>
                  <a:pt x="393" y="16"/>
                </a:cubicBezTo>
                <a:cubicBezTo>
                  <a:pt x="391" y="16"/>
                  <a:pt x="389" y="16"/>
                  <a:pt x="387" y="16"/>
                </a:cubicBezTo>
                <a:close/>
                <a:moveTo>
                  <a:pt x="386" y="38"/>
                </a:moveTo>
                <a:cubicBezTo>
                  <a:pt x="381" y="54"/>
                  <a:pt x="381" y="54"/>
                  <a:pt x="381" y="54"/>
                </a:cubicBezTo>
                <a:cubicBezTo>
                  <a:pt x="388" y="59"/>
                  <a:pt x="395" y="62"/>
                  <a:pt x="401" y="64"/>
                </a:cubicBezTo>
                <a:cubicBezTo>
                  <a:pt x="407" y="66"/>
                  <a:pt x="412" y="67"/>
                  <a:pt x="412" y="67"/>
                </a:cubicBezTo>
                <a:cubicBezTo>
                  <a:pt x="412" y="67"/>
                  <a:pt x="410" y="63"/>
                  <a:pt x="406" y="56"/>
                </a:cubicBezTo>
                <a:cubicBezTo>
                  <a:pt x="402" y="51"/>
                  <a:pt x="395" y="43"/>
                  <a:pt x="386" y="38"/>
                </a:cubicBezTo>
                <a:close/>
                <a:moveTo>
                  <a:pt x="429" y="30"/>
                </a:moveTo>
                <a:cubicBezTo>
                  <a:pt x="429" y="30"/>
                  <a:pt x="425" y="27"/>
                  <a:pt x="418" y="23"/>
                </a:cubicBezTo>
                <a:cubicBezTo>
                  <a:pt x="412" y="20"/>
                  <a:pt x="403" y="17"/>
                  <a:pt x="393" y="16"/>
                </a:cubicBezTo>
                <a:cubicBezTo>
                  <a:pt x="388" y="32"/>
                  <a:pt x="388" y="32"/>
                  <a:pt x="388" y="32"/>
                </a:cubicBezTo>
                <a:cubicBezTo>
                  <a:pt x="399" y="34"/>
                  <a:pt x="409" y="33"/>
                  <a:pt x="416" y="32"/>
                </a:cubicBezTo>
                <a:cubicBezTo>
                  <a:pt x="424" y="31"/>
                  <a:pt x="429" y="30"/>
                  <a:pt x="429" y="30"/>
                </a:cubicBezTo>
                <a:close/>
                <a:moveTo>
                  <a:pt x="437" y="61"/>
                </a:moveTo>
                <a:cubicBezTo>
                  <a:pt x="428" y="54"/>
                  <a:pt x="418" y="50"/>
                  <a:pt x="411" y="46"/>
                </a:cubicBezTo>
                <a:cubicBezTo>
                  <a:pt x="405" y="43"/>
                  <a:pt x="401" y="41"/>
                  <a:pt x="401" y="41"/>
                </a:cubicBezTo>
                <a:cubicBezTo>
                  <a:pt x="401" y="41"/>
                  <a:pt x="404" y="44"/>
                  <a:pt x="409" y="50"/>
                </a:cubicBezTo>
                <a:cubicBezTo>
                  <a:pt x="414" y="55"/>
                  <a:pt x="419" y="64"/>
                  <a:pt x="426" y="72"/>
                </a:cubicBezTo>
                <a:cubicBezTo>
                  <a:pt x="428" y="74"/>
                  <a:pt x="429" y="75"/>
                  <a:pt x="430" y="76"/>
                </a:cubicBezTo>
                <a:cubicBezTo>
                  <a:pt x="438" y="62"/>
                  <a:pt x="438" y="62"/>
                  <a:pt x="438" y="62"/>
                </a:cubicBezTo>
                <a:cubicBezTo>
                  <a:pt x="438" y="61"/>
                  <a:pt x="438" y="61"/>
                  <a:pt x="437" y="61"/>
                </a:cubicBezTo>
                <a:close/>
                <a:moveTo>
                  <a:pt x="444" y="40"/>
                </a:moveTo>
                <a:cubicBezTo>
                  <a:pt x="432" y="38"/>
                  <a:pt x="421" y="39"/>
                  <a:pt x="413" y="39"/>
                </a:cubicBezTo>
                <a:cubicBezTo>
                  <a:pt x="406" y="40"/>
                  <a:pt x="401" y="39"/>
                  <a:pt x="401" y="39"/>
                </a:cubicBezTo>
                <a:cubicBezTo>
                  <a:pt x="401" y="40"/>
                  <a:pt x="406" y="40"/>
                  <a:pt x="413" y="43"/>
                </a:cubicBezTo>
                <a:cubicBezTo>
                  <a:pt x="420" y="46"/>
                  <a:pt x="429" y="51"/>
                  <a:pt x="440" y="56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50" y="42"/>
                  <a:pt x="450" y="42"/>
                  <a:pt x="450" y="42"/>
                </a:cubicBezTo>
                <a:cubicBezTo>
                  <a:pt x="448" y="41"/>
                  <a:pt x="446" y="41"/>
                  <a:pt x="444" y="40"/>
                </a:cubicBezTo>
                <a:close/>
                <a:moveTo>
                  <a:pt x="438" y="62"/>
                </a:moveTo>
                <a:cubicBezTo>
                  <a:pt x="430" y="76"/>
                  <a:pt x="430" y="76"/>
                  <a:pt x="430" y="76"/>
                </a:cubicBezTo>
                <a:cubicBezTo>
                  <a:pt x="436" y="82"/>
                  <a:pt x="442" y="87"/>
                  <a:pt x="447" y="90"/>
                </a:cubicBezTo>
                <a:cubicBezTo>
                  <a:pt x="454" y="93"/>
                  <a:pt x="458" y="95"/>
                  <a:pt x="458" y="95"/>
                </a:cubicBezTo>
                <a:cubicBezTo>
                  <a:pt x="458" y="95"/>
                  <a:pt x="457" y="91"/>
                  <a:pt x="454" y="84"/>
                </a:cubicBezTo>
                <a:cubicBezTo>
                  <a:pt x="452" y="77"/>
                  <a:pt x="447" y="69"/>
                  <a:pt x="438" y="62"/>
                </a:cubicBezTo>
                <a:close/>
                <a:moveTo>
                  <a:pt x="482" y="63"/>
                </a:moveTo>
                <a:cubicBezTo>
                  <a:pt x="482" y="63"/>
                  <a:pt x="479" y="59"/>
                  <a:pt x="473" y="54"/>
                </a:cubicBezTo>
                <a:cubicBezTo>
                  <a:pt x="467" y="49"/>
                  <a:pt x="460" y="44"/>
                  <a:pt x="450" y="42"/>
                </a:cubicBezTo>
                <a:cubicBezTo>
                  <a:pt x="442" y="56"/>
                  <a:pt x="442" y="56"/>
                  <a:pt x="442" y="56"/>
                </a:cubicBezTo>
                <a:cubicBezTo>
                  <a:pt x="452" y="60"/>
                  <a:pt x="462" y="62"/>
                  <a:pt x="469" y="62"/>
                </a:cubicBezTo>
                <a:cubicBezTo>
                  <a:pt x="477" y="63"/>
                  <a:pt x="482" y="63"/>
                  <a:pt x="482" y="63"/>
                </a:cubicBezTo>
                <a:close/>
                <a:moveTo>
                  <a:pt x="484" y="94"/>
                </a:moveTo>
                <a:cubicBezTo>
                  <a:pt x="476" y="86"/>
                  <a:pt x="468" y="79"/>
                  <a:pt x="462" y="75"/>
                </a:cubicBezTo>
                <a:cubicBezTo>
                  <a:pt x="456" y="71"/>
                  <a:pt x="452" y="68"/>
                  <a:pt x="452" y="68"/>
                </a:cubicBezTo>
                <a:cubicBezTo>
                  <a:pt x="452" y="68"/>
                  <a:pt x="455" y="71"/>
                  <a:pt x="459" y="78"/>
                </a:cubicBezTo>
                <a:cubicBezTo>
                  <a:pt x="462" y="84"/>
                  <a:pt x="466" y="94"/>
                  <a:pt x="471" y="104"/>
                </a:cubicBezTo>
                <a:cubicBezTo>
                  <a:pt x="472" y="105"/>
                  <a:pt x="473" y="107"/>
                  <a:pt x="474" y="108"/>
                </a:cubicBezTo>
                <a:cubicBezTo>
                  <a:pt x="485" y="96"/>
                  <a:pt x="485" y="96"/>
                  <a:pt x="485" y="96"/>
                </a:cubicBezTo>
                <a:lnTo>
                  <a:pt x="484" y="94"/>
                </a:lnTo>
                <a:close/>
                <a:moveTo>
                  <a:pt x="495" y="76"/>
                </a:moveTo>
                <a:cubicBezTo>
                  <a:pt x="484" y="71"/>
                  <a:pt x="473" y="70"/>
                  <a:pt x="465" y="68"/>
                </a:cubicBezTo>
                <a:cubicBezTo>
                  <a:pt x="458" y="67"/>
                  <a:pt x="453" y="66"/>
                  <a:pt x="453" y="66"/>
                </a:cubicBezTo>
                <a:cubicBezTo>
                  <a:pt x="453" y="66"/>
                  <a:pt x="457" y="68"/>
                  <a:pt x="464" y="72"/>
                </a:cubicBezTo>
                <a:cubicBezTo>
                  <a:pt x="470" y="76"/>
                  <a:pt x="478" y="83"/>
                  <a:pt x="488" y="90"/>
                </a:cubicBezTo>
                <a:cubicBezTo>
                  <a:pt x="489" y="91"/>
                  <a:pt x="489" y="91"/>
                  <a:pt x="489" y="91"/>
                </a:cubicBezTo>
                <a:cubicBezTo>
                  <a:pt x="500" y="78"/>
                  <a:pt x="500" y="78"/>
                  <a:pt x="500" y="78"/>
                </a:cubicBezTo>
                <a:cubicBezTo>
                  <a:pt x="499" y="77"/>
                  <a:pt x="497" y="77"/>
                  <a:pt x="495" y="76"/>
                </a:cubicBezTo>
                <a:close/>
                <a:moveTo>
                  <a:pt x="485" y="96"/>
                </a:moveTo>
                <a:cubicBezTo>
                  <a:pt x="474" y="108"/>
                  <a:pt x="474" y="108"/>
                  <a:pt x="474" y="108"/>
                </a:cubicBezTo>
                <a:cubicBezTo>
                  <a:pt x="478" y="115"/>
                  <a:pt x="484" y="121"/>
                  <a:pt x="488" y="125"/>
                </a:cubicBezTo>
                <a:cubicBezTo>
                  <a:pt x="493" y="130"/>
                  <a:pt x="497" y="132"/>
                  <a:pt x="497" y="132"/>
                </a:cubicBezTo>
                <a:cubicBezTo>
                  <a:pt x="497" y="132"/>
                  <a:pt x="497" y="128"/>
                  <a:pt x="496" y="120"/>
                </a:cubicBezTo>
                <a:cubicBezTo>
                  <a:pt x="495" y="113"/>
                  <a:pt x="492" y="104"/>
                  <a:pt x="485" y="96"/>
                </a:cubicBezTo>
                <a:close/>
                <a:moveTo>
                  <a:pt x="528" y="106"/>
                </a:moveTo>
                <a:cubicBezTo>
                  <a:pt x="528" y="106"/>
                  <a:pt x="525" y="101"/>
                  <a:pt x="520" y="95"/>
                </a:cubicBezTo>
                <a:cubicBezTo>
                  <a:pt x="516" y="90"/>
                  <a:pt x="509" y="83"/>
                  <a:pt x="500" y="78"/>
                </a:cubicBezTo>
                <a:cubicBezTo>
                  <a:pt x="489" y="91"/>
                  <a:pt x="489" y="91"/>
                  <a:pt x="489" y="91"/>
                </a:cubicBezTo>
                <a:cubicBezTo>
                  <a:pt x="498" y="97"/>
                  <a:pt x="508" y="100"/>
                  <a:pt x="515" y="103"/>
                </a:cubicBezTo>
                <a:cubicBezTo>
                  <a:pt x="523" y="105"/>
                  <a:pt x="528" y="106"/>
                  <a:pt x="528" y="106"/>
                </a:cubicBezTo>
                <a:close/>
                <a:moveTo>
                  <a:pt x="523" y="137"/>
                </a:moveTo>
                <a:cubicBezTo>
                  <a:pt x="517" y="127"/>
                  <a:pt x="510" y="119"/>
                  <a:pt x="505" y="113"/>
                </a:cubicBezTo>
                <a:cubicBezTo>
                  <a:pt x="500" y="108"/>
                  <a:pt x="497" y="104"/>
                  <a:pt x="497" y="104"/>
                </a:cubicBezTo>
                <a:cubicBezTo>
                  <a:pt x="497" y="104"/>
                  <a:pt x="499" y="108"/>
                  <a:pt x="501" y="115"/>
                </a:cubicBezTo>
                <a:cubicBezTo>
                  <a:pt x="503" y="122"/>
                  <a:pt x="505" y="133"/>
                  <a:pt x="508" y="143"/>
                </a:cubicBezTo>
                <a:cubicBezTo>
                  <a:pt x="509" y="145"/>
                  <a:pt x="509" y="147"/>
                  <a:pt x="510" y="148"/>
                </a:cubicBezTo>
                <a:cubicBezTo>
                  <a:pt x="523" y="138"/>
                  <a:pt x="523" y="138"/>
                  <a:pt x="523" y="138"/>
                </a:cubicBezTo>
                <a:lnTo>
                  <a:pt x="523" y="137"/>
                </a:lnTo>
                <a:close/>
                <a:moveTo>
                  <a:pt x="537" y="121"/>
                </a:moveTo>
                <a:cubicBezTo>
                  <a:pt x="527" y="114"/>
                  <a:pt x="517" y="110"/>
                  <a:pt x="510" y="108"/>
                </a:cubicBezTo>
                <a:cubicBezTo>
                  <a:pt x="503" y="105"/>
                  <a:pt x="499" y="103"/>
                  <a:pt x="499" y="103"/>
                </a:cubicBezTo>
                <a:cubicBezTo>
                  <a:pt x="499" y="103"/>
                  <a:pt x="502" y="105"/>
                  <a:pt x="507" y="111"/>
                </a:cubicBezTo>
                <a:cubicBezTo>
                  <a:pt x="513" y="116"/>
                  <a:pt x="519" y="125"/>
                  <a:pt x="527" y="133"/>
                </a:cubicBezTo>
                <a:cubicBezTo>
                  <a:pt x="529" y="135"/>
                  <a:pt x="529" y="135"/>
                  <a:pt x="529" y="135"/>
                </a:cubicBezTo>
                <a:cubicBezTo>
                  <a:pt x="542" y="125"/>
                  <a:pt x="542" y="125"/>
                  <a:pt x="542" y="125"/>
                </a:cubicBezTo>
                <a:cubicBezTo>
                  <a:pt x="541" y="123"/>
                  <a:pt x="539" y="122"/>
                  <a:pt x="537" y="121"/>
                </a:cubicBezTo>
                <a:close/>
                <a:moveTo>
                  <a:pt x="523" y="138"/>
                </a:moveTo>
                <a:cubicBezTo>
                  <a:pt x="510" y="148"/>
                  <a:pt x="510" y="148"/>
                  <a:pt x="510" y="148"/>
                </a:cubicBezTo>
                <a:cubicBezTo>
                  <a:pt x="513" y="156"/>
                  <a:pt x="517" y="163"/>
                  <a:pt x="520" y="168"/>
                </a:cubicBezTo>
                <a:cubicBezTo>
                  <a:pt x="524" y="173"/>
                  <a:pt x="528" y="177"/>
                  <a:pt x="528" y="177"/>
                </a:cubicBezTo>
                <a:cubicBezTo>
                  <a:pt x="527" y="177"/>
                  <a:pt x="529" y="172"/>
                  <a:pt x="529" y="165"/>
                </a:cubicBezTo>
                <a:cubicBezTo>
                  <a:pt x="529" y="158"/>
                  <a:pt x="528" y="148"/>
                  <a:pt x="523" y="138"/>
                </a:cubicBezTo>
                <a:close/>
                <a:moveTo>
                  <a:pt x="563" y="157"/>
                </a:moveTo>
                <a:cubicBezTo>
                  <a:pt x="563" y="157"/>
                  <a:pt x="562" y="152"/>
                  <a:pt x="558" y="145"/>
                </a:cubicBezTo>
                <a:cubicBezTo>
                  <a:pt x="555" y="139"/>
                  <a:pt x="550" y="131"/>
                  <a:pt x="542" y="125"/>
                </a:cubicBezTo>
                <a:cubicBezTo>
                  <a:pt x="529" y="135"/>
                  <a:pt x="529" y="135"/>
                  <a:pt x="529" y="135"/>
                </a:cubicBezTo>
                <a:cubicBezTo>
                  <a:pt x="536" y="142"/>
                  <a:pt x="545" y="148"/>
                  <a:pt x="552" y="151"/>
                </a:cubicBezTo>
                <a:cubicBezTo>
                  <a:pt x="559" y="155"/>
                  <a:pt x="563" y="157"/>
                  <a:pt x="563" y="157"/>
                </a:cubicBezTo>
                <a:close/>
                <a:moveTo>
                  <a:pt x="552" y="187"/>
                </a:moveTo>
                <a:cubicBezTo>
                  <a:pt x="549" y="176"/>
                  <a:pt x="543" y="166"/>
                  <a:pt x="539" y="160"/>
                </a:cubicBezTo>
                <a:cubicBezTo>
                  <a:pt x="536" y="153"/>
                  <a:pt x="534" y="149"/>
                  <a:pt x="534" y="149"/>
                </a:cubicBezTo>
                <a:cubicBezTo>
                  <a:pt x="534" y="149"/>
                  <a:pt x="535" y="154"/>
                  <a:pt x="535" y="161"/>
                </a:cubicBezTo>
                <a:cubicBezTo>
                  <a:pt x="536" y="168"/>
                  <a:pt x="536" y="179"/>
                  <a:pt x="536" y="190"/>
                </a:cubicBezTo>
                <a:cubicBezTo>
                  <a:pt x="536" y="192"/>
                  <a:pt x="537" y="193"/>
                  <a:pt x="537" y="195"/>
                </a:cubicBezTo>
                <a:cubicBezTo>
                  <a:pt x="552" y="188"/>
                  <a:pt x="552" y="188"/>
                  <a:pt x="552" y="188"/>
                </a:cubicBezTo>
                <a:lnTo>
                  <a:pt x="552" y="187"/>
                </a:lnTo>
                <a:close/>
                <a:moveTo>
                  <a:pt x="570" y="174"/>
                </a:moveTo>
                <a:cubicBezTo>
                  <a:pt x="561" y="165"/>
                  <a:pt x="552" y="159"/>
                  <a:pt x="545" y="155"/>
                </a:cubicBezTo>
                <a:cubicBezTo>
                  <a:pt x="539" y="151"/>
                  <a:pt x="535" y="148"/>
                  <a:pt x="535" y="148"/>
                </a:cubicBezTo>
                <a:cubicBezTo>
                  <a:pt x="535" y="148"/>
                  <a:pt x="538" y="152"/>
                  <a:pt x="542" y="158"/>
                </a:cubicBezTo>
                <a:cubicBezTo>
                  <a:pt x="546" y="165"/>
                  <a:pt x="551" y="174"/>
                  <a:pt x="557" y="184"/>
                </a:cubicBezTo>
                <a:cubicBezTo>
                  <a:pt x="558" y="186"/>
                  <a:pt x="558" y="186"/>
                  <a:pt x="558" y="186"/>
                </a:cubicBezTo>
                <a:cubicBezTo>
                  <a:pt x="573" y="179"/>
                  <a:pt x="573" y="179"/>
                  <a:pt x="573" y="179"/>
                </a:cubicBezTo>
                <a:cubicBezTo>
                  <a:pt x="572" y="177"/>
                  <a:pt x="571" y="176"/>
                  <a:pt x="570" y="174"/>
                </a:cubicBezTo>
                <a:close/>
                <a:moveTo>
                  <a:pt x="552" y="188"/>
                </a:moveTo>
                <a:cubicBezTo>
                  <a:pt x="537" y="195"/>
                  <a:pt x="537" y="195"/>
                  <a:pt x="537" y="195"/>
                </a:cubicBezTo>
                <a:cubicBezTo>
                  <a:pt x="538" y="203"/>
                  <a:pt x="541" y="211"/>
                  <a:pt x="543" y="216"/>
                </a:cubicBezTo>
                <a:cubicBezTo>
                  <a:pt x="546" y="223"/>
                  <a:pt x="548" y="227"/>
                  <a:pt x="548" y="227"/>
                </a:cubicBezTo>
                <a:cubicBezTo>
                  <a:pt x="548" y="227"/>
                  <a:pt x="550" y="222"/>
                  <a:pt x="552" y="215"/>
                </a:cubicBezTo>
                <a:cubicBezTo>
                  <a:pt x="554" y="208"/>
                  <a:pt x="555" y="199"/>
                  <a:pt x="552" y="188"/>
                </a:cubicBezTo>
                <a:close/>
                <a:moveTo>
                  <a:pt x="587" y="215"/>
                </a:moveTo>
                <a:cubicBezTo>
                  <a:pt x="587" y="215"/>
                  <a:pt x="587" y="210"/>
                  <a:pt x="585" y="202"/>
                </a:cubicBezTo>
                <a:cubicBezTo>
                  <a:pt x="583" y="195"/>
                  <a:pt x="579" y="187"/>
                  <a:pt x="573" y="179"/>
                </a:cubicBezTo>
                <a:cubicBezTo>
                  <a:pt x="558" y="186"/>
                  <a:pt x="558" y="186"/>
                  <a:pt x="558" y="186"/>
                </a:cubicBezTo>
                <a:cubicBezTo>
                  <a:pt x="564" y="195"/>
                  <a:pt x="571" y="202"/>
                  <a:pt x="577" y="207"/>
                </a:cubicBezTo>
                <a:cubicBezTo>
                  <a:pt x="583" y="212"/>
                  <a:pt x="587" y="215"/>
                  <a:pt x="587" y="215"/>
                </a:cubicBezTo>
                <a:close/>
                <a:moveTo>
                  <a:pt x="570" y="241"/>
                </a:moveTo>
                <a:cubicBezTo>
                  <a:pt x="569" y="230"/>
                  <a:pt x="565" y="220"/>
                  <a:pt x="563" y="212"/>
                </a:cubicBezTo>
                <a:cubicBezTo>
                  <a:pt x="561" y="205"/>
                  <a:pt x="560" y="201"/>
                  <a:pt x="560" y="201"/>
                </a:cubicBezTo>
                <a:cubicBezTo>
                  <a:pt x="560" y="201"/>
                  <a:pt x="560" y="206"/>
                  <a:pt x="559" y="213"/>
                </a:cubicBezTo>
                <a:cubicBezTo>
                  <a:pt x="558" y="220"/>
                  <a:pt x="556" y="230"/>
                  <a:pt x="554" y="241"/>
                </a:cubicBezTo>
                <a:cubicBezTo>
                  <a:pt x="554" y="243"/>
                  <a:pt x="554" y="245"/>
                  <a:pt x="554" y="246"/>
                </a:cubicBezTo>
                <a:cubicBezTo>
                  <a:pt x="570" y="243"/>
                  <a:pt x="570" y="243"/>
                  <a:pt x="570" y="243"/>
                </a:cubicBezTo>
                <a:lnTo>
                  <a:pt x="570" y="241"/>
                </a:lnTo>
                <a:close/>
                <a:moveTo>
                  <a:pt x="590" y="233"/>
                </a:moveTo>
                <a:cubicBezTo>
                  <a:pt x="583" y="222"/>
                  <a:pt x="575" y="215"/>
                  <a:pt x="570" y="209"/>
                </a:cubicBezTo>
                <a:cubicBezTo>
                  <a:pt x="565" y="204"/>
                  <a:pt x="562" y="200"/>
                  <a:pt x="562" y="200"/>
                </a:cubicBezTo>
                <a:cubicBezTo>
                  <a:pt x="562" y="200"/>
                  <a:pt x="564" y="204"/>
                  <a:pt x="567" y="211"/>
                </a:cubicBezTo>
                <a:cubicBezTo>
                  <a:pt x="569" y="218"/>
                  <a:pt x="572" y="229"/>
                  <a:pt x="576" y="240"/>
                </a:cubicBezTo>
                <a:cubicBezTo>
                  <a:pt x="576" y="242"/>
                  <a:pt x="576" y="242"/>
                  <a:pt x="576" y="242"/>
                </a:cubicBezTo>
                <a:cubicBezTo>
                  <a:pt x="593" y="238"/>
                  <a:pt x="593" y="238"/>
                  <a:pt x="593" y="238"/>
                </a:cubicBezTo>
                <a:cubicBezTo>
                  <a:pt x="592" y="236"/>
                  <a:pt x="591" y="235"/>
                  <a:pt x="590" y="233"/>
                </a:cubicBezTo>
                <a:close/>
                <a:moveTo>
                  <a:pt x="570" y="243"/>
                </a:moveTo>
                <a:cubicBezTo>
                  <a:pt x="554" y="246"/>
                  <a:pt x="554" y="246"/>
                  <a:pt x="554" y="246"/>
                </a:cubicBezTo>
                <a:cubicBezTo>
                  <a:pt x="553" y="255"/>
                  <a:pt x="554" y="263"/>
                  <a:pt x="555" y="268"/>
                </a:cubicBezTo>
                <a:cubicBezTo>
                  <a:pt x="557" y="275"/>
                  <a:pt x="558" y="280"/>
                  <a:pt x="558" y="280"/>
                </a:cubicBezTo>
                <a:cubicBezTo>
                  <a:pt x="558" y="280"/>
                  <a:pt x="561" y="276"/>
                  <a:pt x="564" y="269"/>
                </a:cubicBezTo>
                <a:cubicBezTo>
                  <a:pt x="567" y="263"/>
                  <a:pt x="571" y="254"/>
                  <a:pt x="570" y="243"/>
                </a:cubicBezTo>
                <a:close/>
                <a:moveTo>
                  <a:pt x="599" y="276"/>
                </a:moveTo>
                <a:cubicBezTo>
                  <a:pt x="598" y="276"/>
                  <a:pt x="599" y="271"/>
                  <a:pt x="599" y="263"/>
                </a:cubicBezTo>
                <a:cubicBezTo>
                  <a:pt x="598" y="256"/>
                  <a:pt x="597" y="247"/>
                  <a:pt x="593" y="238"/>
                </a:cubicBezTo>
                <a:cubicBezTo>
                  <a:pt x="576" y="242"/>
                  <a:pt x="576" y="242"/>
                  <a:pt x="576" y="242"/>
                </a:cubicBezTo>
                <a:cubicBezTo>
                  <a:pt x="580" y="252"/>
                  <a:pt x="586" y="260"/>
                  <a:pt x="590" y="266"/>
                </a:cubicBezTo>
                <a:cubicBezTo>
                  <a:pt x="595" y="273"/>
                  <a:pt x="599" y="276"/>
                  <a:pt x="599" y="276"/>
                </a:cubicBezTo>
                <a:close/>
                <a:moveTo>
                  <a:pt x="576" y="298"/>
                </a:moveTo>
                <a:cubicBezTo>
                  <a:pt x="578" y="287"/>
                  <a:pt x="576" y="276"/>
                  <a:pt x="576" y="269"/>
                </a:cubicBezTo>
                <a:cubicBezTo>
                  <a:pt x="575" y="262"/>
                  <a:pt x="575" y="257"/>
                  <a:pt x="575" y="257"/>
                </a:cubicBezTo>
                <a:cubicBezTo>
                  <a:pt x="575" y="257"/>
                  <a:pt x="574" y="262"/>
                  <a:pt x="572" y="268"/>
                </a:cubicBezTo>
                <a:cubicBezTo>
                  <a:pt x="569" y="275"/>
                  <a:pt x="564" y="285"/>
                  <a:pt x="561" y="295"/>
                </a:cubicBezTo>
                <a:cubicBezTo>
                  <a:pt x="560" y="297"/>
                  <a:pt x="560" y="298"/>
                  <a:pt x="559" y="300"/>
                </a:cubicBezTo>
                <a:cubicBezTo>
                  <a:pt x="576" y="300"/>
                  <a:pt x="576" y="300"/>
                  <a:pt x="576" y="300"/>
                </a:cubicBezTo>
                <a:lnTo>
                  <a:pt x="576" y="298"/>
                </a:lnTo>
                <a:close/>
                <a:moveTo>
                  <a:pt x="597" y="294"/>
                </a:moveTo>
                <a:cubicBezTo>
                  <a:pt x="593" y="283"/>
                  <a:pt x="587" y="274"/>
                  <a:pt x="583" y="267"/>
                </a:cubicBezTo>
                <a:cubicBezTo>
                  <a:pt x="579" y="261"/>
                  <a:pt x="577" y="257"/>
                  <a:pt x="577" y="257"/>
                </a:cubicBezTo>
                <a:cubicBezTo>
                  <a:pt x="577" y="257"/>
                  <a:pt x="578" y="261"/>
                  <a:pt x="579" y="269"/>
                </a:cubicBezTo>
                <a:cubicBezTo>
                  <a:pt x="580" y="276"/>
                  <a:pt x="580" y="287"/>
                  <a:pt x="582" y="298"/>
                </a:cubicBezTo>
                <a:cubicBezTo>
                  <a:pt x="582" y="300"/>
                  <a:pt x="582" y="300"/>
                  <a:pt x="582" y="300"/>
                </a:cubicBezTo>
                <a:cubicBezTo>
                  <a:pt x="599" y="300"/>
                  <a:pt x="599" y="300"/>
                  <a:pt x="599" y="300"/>
                </a:cubicBezTo>
                <a:cubicBezTo>
                  <a:pt x="599" y="298"/>
                  <a:pt x="598" y="296"/>
                  <a:pt x="597" y="294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486">
            <a:extLst>
              <a:ext uri="{FF2B5EF4-FFF2-40B4-BE49-F238E27FC236}">
                <a16:creationId xmlns="" xmlns:a16="http://schemas.microsoft.com/office/drawing/2014/main" id="{350B12CD-396D-4DBB-B42C-4F228AB8180F}"/>
              </a:ext>
            </a:extLst>
          </p:cNvPr>
          <p:cNvSpPr>
            <a:spLocks noEditPoints="1"/>
          </p:cNvSpPr>
          <p:nvPr/>
        </p:nvSpPr>
        <p:spPr bwMode="auto">
          <a:xfrm>
            <a:off x="6528066" y="2847018"/>
            <a:ext cx="1167263" cy="1163966"/>
          </a:xfrm>
          <a:custGeom>
            <a:avLst/>
            <a:gdLst>
              <a:gd name="T0" fmla="*/ 546 w 600"/>
              <a:gd name="T1" fmla="*/ 315 h 600"/>
              <a:gd name="T2" fmla="*/ 536 w 600"/>
              <a:gd name="T3" fmla="*/ 366 h 600"/>
              <a:gd name="T4" fmla="*/ 543 w 600"/>
              <a:gd name="T5" fmla="*/ 387 h 600"/>
              <a:gd name="T6" fmla="*/ 506 w 600"/>
              <a:gd name="T7" fmla="*/ 438 h 600"/>
              <a:gd name="T8" fmla="*/ 522 w 600"/>
              <a:gd name="T9" fmla="*/ 432 h 600"/>
              <a:gd name="T10" fmla="*/ 473 w 600"/>
              <a:gd name="T11" fmla="*/ 473 h 600"/>
              <a:gd name="T12" fmla="*/ 492 w 600"/>
              <a:gd name="T13" fmla="*/ 473 h 600"/>
              <a:gd name="T14" fmla="*/ 436 w 600"/>
              <a:gd name="T15" fmla="*/ 504 h 600"/>
              <a:gd name="T16" fmla="*/ 454 w 600"/>
              <a:gd name="T17" fmla="*/ 507 h 600"/>
              <a:gd name="T18" fmla="*/ 395 w 600"/>
              <a:gd name="T19" fmla="*/ 529 h 600"/>
              <a:gd name="T20" fmla="*/ 418 w 600"/>
              <a:gd name="T21" fmla="*/ 527 h 600"/>
              <a:gd name="T22" fmla="*/ 377 w 600"/>
              <a:gd name="T23" fmla="*/ 535 h 600"/>
              <a:gd name="T24" fmla="*/ 371 w 600"/>
              <a:gd name="T25" fmla="*/ 545 h 600"/>
              <a:gd name="T26" fmla="*/ 330 w 600"/>
              <a:gd name="T27" fmla="*/ 546 h 600"/>
              <a:gd name="T28" fmla="*/ 324 w 600"/>
              <a:gd name="T29" fmla="*/ 554 h 600"/>
              <a:gd name="T30" fmla="*/ 300 w 600"/>
              <a:gd name="T31" fmla="*/ 580 h 600"/>
              <a:gd name="T32" fmla="*/ 275 w 600"/>
              <a:gd name="T33" fmla="*/ 553 h 600"/>
              <a:gd name="T34" fmla="*/ 245 w 600"/>
              <a:gd name="T35" fmla="*/ 574 h 600"/>
              <a:gd name="T36" fmla="*/ 226 w 600"/>
              <a:gd name="T37" fmla="*/ 543 h 600"/>
              <a:gd name="T38" fmla="*/ 193 w 600"/>
              <a:gd name="T39" fmla="*/ 558 h 600"/>
              <a:gd name="T40" fmla="*/ 180 w 600"/>
              <a:gd name="T41" fmla="*/ 524 h 600"/>
              <a:gd name="T42" fmla="*/ 135 w 600"/>
              <a:gd name="T43" fmla="*/ 534 h 600"/>
              <a:gd name="T44" fmla="*/ 125 w 600"/>
              <a:gd name="T45" fmla="*/ 481 h 600"/>
              <a:gd name="T46" fmla="*/ 93 w 600"/>
              <a:gd name="T47" fmla="*/ 497 h 600"/>
              <a:gd name="T48" fmla="*/ 93 w 600"/>
              <a:gd name="T49" fmla="*/ 443 h 600"/>
              <a:gd name="T50" fmla="*/ 58 w 600"/>
              <a:gd name="T51" fmla="*/ 453 h 600"/>
              <a:gd name="T52" fmla="*/ 67 w 600"/>
              <a:gd name="T53" fmla="*/ 403 h 600"/>
              <a:gd name="T54" fmla="*/ 32 w 600"/>
              <a:gd name="T55" fmla="*/ 403 h 600"/>
              <a:gd name="T56" fmla="*/ 54 w 600"/>
              <a:gd name="T57" fmla="*/ 353 h 600"/>
              <a:gd name="T58" fmla="*/ 18 w 600"/>
              <a:gd name="T59" fmla="*/ 349 h 600"/>
              <a:gd name="T60" fmla="*/ 47 w 600"/>
              <a:gd name="T61" fmla="*/ 325 h 600"/>
              <a:gd name="T62" fmla="*/ 20 w 600"/>
              <a:gd name="T63" fmla="*/ 300 h 600"/>
              <a:gd name="T64" fmla="*/ 47 w 600"/>
              <a:gd name="T65" fmla="*/ 275 h 600"/>
              <a:gd name="T66" fmla="*/ 21 w 600"/>
              <a:gd name="T67" fmla="*/ 237 h 600"/>
              <a:gd name="T68" fmla="*/ 66 w 600"/>
              <a:gd name="T69" fmla="*/ 207 h 600"/>
              <a:gd name="T70" fmla="*/ 38 w 600"/>
              <a:gd name="T71" fmla="*/ 184 h 600"/>
              <a:gd name="T72" fmla="*/ 85 w 600"/>
              <a:gd name="T73" fmla="*/ 164 h 600"/>
              <a:gd name="T74" fmla="*/ 66 w 600"/>
              <a:gd name="T75" fmla="*/ 135 h 600"/>
              <a:gd name="T76" fmla="*/ 116 w 600"/>
              <a:gd name="T77" fmla="*/ 125 h 600"/>
              <a:gd name="T78" fmla="*/ 102 w 600"/>
              <a:gd name="T79" fmla="*/ 92 h 600"/>
              <a:gd name="T80" fmla="*/ 154 w 600"/>
              <a:gd name="T81" fmla="*/ 92 h 600"/>
              <a:gd name="T82" fmla="*/ 146 w 600"/>
              <a:gd name="T83" fmla="*/ 58 h 600"/>
              <a:gd name="T84" fmla="*/ 200 w 600"/>
              <a:gd name="T85" fmla="*/ 69 h 600"/>
              <a:gd name="T86" fmla="*/ 197 w 600"/>
              <a:gd name="T87" fmla="*/ 33 h 600"/>
              <a:gd name="T88" fmla="*/ 247 w 600"/>
              <a:gd name="T89" fmla="*/ 54 h 600"/>
              <a:gd name="T90" fmla="*/ 251 w 600"/>
              <a:gd name="T91" fmla="*/ 18 h 600"/>
              <a:gd name="T92" fmla="*/ 294 w 600"/>
              <a:gd name="T93" fmla="*/ 46 h 600"/>
              <a:gd name="T94" fmla="*/ 307 w 600"/>
              <a:gd name="T95" fmla="*/ 14 h 600"/>
              <a:gd name="T96" fmla="*/ 344 w 600"/>
              <a:gd name="T97" fmla="*/ 50 h 600"/>
              <a:gd name="T98" fmla="*/ 362 w 600"/>
              <a:gd name="T99" fmla="*/ 20 h 600"/>
              <a:gd name="T100" fmla="*/ 397 w 600"/>
              <a:gd name="T101" fmla="*/ 64 h 600"/>
              <a:gd name="T102" fmla="*/ 415 w 600"/>
              <a:gd name="T103" fmla="*/ 38 h 600"/>
              <a:gd name="T104" fmla="*/ 449 w 600"/>
              <a:gd name="T105" fmla="*/ 76 h 600"/>
              <a:gd name="T106" fmla="*/ 456 w 600"/>
              <a:gd name="T107" fmla="*/ 66 h 600"/>
              <a:gd name="T108" fmla="*/ 490 w 600"/>
              <a:gd name="T109" fmla="*/ 110 h 600"/>
              <a:gd name="T110" fmla="*/ 499 w 600"/>
              <a:gd name="T111" fmla="*/ 101 h 600"/>
              <a:gd name="T112" fmla="*/ 524 w 600"/>
              <a:gd name="T113" fmla="*/ 151 h 600"/>
              <a:gd name="T114" fmla="*/ 532 w 600"/>
              <a:gd name="T115" fmla="*/ 145 h 600"/>
              <a:gd name="T116" fmla="*/ 528 w 600"/>
              <a:gd name="T117" fmla="*/ 178 h 600"/>
              <a:gd name="T118" fmla="*/ 565 w 600"/>
              <a:gd name="T119" fmla="*/ 193 h 600"/>
              <a:gd name="T120" fmla="*/ 551 w 600"/>
              <a:gd name="T121" fmla="*/ 224 h 600"/>
              <a:gd name="T122" fmla="*/ 582 w 600"/>
              <a:gd name="T123" fmla="*/ 251 h 600"/>
              <a:gd name="T124" fmla="*/ 561 w 600"/>
              <a:gd name="T125" fmla="*/ 275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0" h="600">
                <a:moveTo>
                  <a:pt x="547" y="318"/>
                </a:moveTo>
                <a:cubicBezTo>
                  <a:pt x="546" y="328"/>
                  <a:pt x="545" y="338"/>
                  <a:pt x="543" y="348"/>
                </a:cubicBezTo>
                <a:cubicBezTo>
                  <a:pt x="540" y="348"/>
                  <a:pt x="540" y="348"/>
                  <a:pt x="540" y="348"/>
                </a:cubicBezTo>
                <a:cubicBezTo>
                  <a:pt x="542" y="338"/>
                  <a:pt x="543" y="328"/>
                  <a:pt x="544" y="318"/>
                </a:cubicBezTo>
                <a:cubicBezTo>
                  <a:pt x="546" y="317"/>
                  <a:pt x="546" y="317"/>
                  <a:pt x="546" y="317"/>
                </a:cubicBezTo>
                <a:lnTo>
                  <a:pt x="547" y="318"/>
                </a:lnTo>
                <a:close/>
                <a:moveTo>
                  <a:pt x="579" y="300"/>
                </a:moveTo>
                <a:cubicBezTo>
                  <a:pt x="582" y="302"/>
                  <a:pt x="584" y="305"/>
                  <a:pt x="586" y="307"/>
                </a:cubicBezTo>
                <a:cubicBezTo>
                  <a:pt x="586" y="307"/>
                  <a:pt x="586" y="307"/>
                  <a:pt x="586" y="307"/>
                </a:cubicBezTo>
                <a:cubicBezTo>
                  <a:pt x="586" y="306"/>
                  <a:pt x="586" y="306"/>
                  <a:pt x="586" y="306"/>
                </a:cubicBezTo>
                <a:cubicBezTo>
                  <a:pt x="585" y="304"/>
                  <a:pt x="583" y="302"/>
                  <a:pt x="581" y="300"/>
                </a:cubicBezTo>
                <a:lnTo>
                  <a:pt x="579" y="300"/>
                </a:lnTo>
                <a:close/>
                <a:moveTo>
                  <a:pt x="586" y="303"/>
                </a:moveTo>
                <a:cubicBezTo>
                  <a:pt x="586" y="304"/>
                  <a:pt x="586" y="305"/>
                  <a:pt x="586" y="306"/>
                </a:cubicBezTo>
                <a:cubicBezTo>
                  <a:pt x="590" y="311"/>
                  <a:pt x="593" y="315"/>
                  <a:pt x="596" y="320"/>
                </a:cubicBezTo>
                <a:cubicBezTo>
                  <a:pt x="593" y="316"/>
                  <a:pt x="589" y="311"/>
                  <a:pt x="586" y="307"/>
                </a:cubicBezTo>
                <a:cubicBezTo>
                  <a:pt x="585" y="307"/>
                  <a:pt x="584" y="307"/>
                  <a:pt x="583" y="307"/>
                </a:cubicBezTo>
                <a:cubicBezTo>
                  <a:pt x="582" y="306"/>
                  <a:pt x="580" y="306"/>
                  <a:pt x="579" y="306"/>
                </a:cubicBezTo>
                <a:cubicBezTo>
                  <a:pt x="578" y="306"/>
                  <a:pt x="577" y="305"/>
                  <a:pt x="577" y="305"/>
                </a:cubicBezTo>
                <a:cubicBezTo>
                  <a:pt x="575" y="304"/>
                  <a:pt x="575" y="304"/>
                  <a:pt x="575" y="304"/>
                </a:cubicBezTo>
                <a:cubicBezTo>
                  <a:pt x="574" y="303"/>
                  <a:pt x="574" y="303"/>
                  <a:pt x="574" y="303"/>
                </a:cubicBezTo>
                <a:cubicBezTo>
                  <a:pt x="572" y="302"/>
                  <a:pt x="570" y="301"/>
                  <a:pt x="569" y="300"/>
                </a:cubicBezTo>
                <a:cubicBezTo>
                  <a:pt x="555" y="300"/>
                  <a:pt x="555" y="300"/>
                  <a:pt x="555" y="300"/>
                </a:cubicBezTo>
                <a:cubicBezTo>
                  <a:pt x="556" y="304"/>
                  <a:pt x="559" y="308"/>
                  <a:pt x="564" y="313"/>
                </a:cubicBezTo>
                <a:cubicBezTo>
                  <a:pt x="565" y="312"/>
                  <a:pt x="565" y="309"/>
                  <a:pt x="565" y="309"/>
                </a:cubicBezTo>
                <a:cubicBezTo>
                  <a:pt x="568" y="317"/>
                  <a:pt x="579" y="317"/>
                  <a:pt x="585" y="322"/>
                </a:cubicBezTo>
                <a:cubicBezTo>
                  <a:pt x="585" y="322"/>
                  <a:pt x="586" y="320"/>
                  <a:pt x="586" y="319"/>
                </a:cubicBezTo>
                <a:cubicBezTo>
                  <a:pt x="589" y="321"/>
                  <a:pt x="598" y="324"/>
                  <a:pt x="598" y="323"/>
                </a:cubicBezTo>
                <a:cubicBezTo>
                  <a:pt x="599" y="322"/>
                  <a:pt x="598" y="311"/>
                  <a:pt x="597" y="307"/>
                </a:cubicBezTo>
                <a:cubicBezTo>
                  <a:pt x="598" y="308"/>
                  <a:pt x="599" y="307"/>
                  <a:pt x="600" y="306"/>
                </a:cubicBezTo>
                <a:cubicBezTo>
                  <a:pt x="599" y="305"/>
                  <a:pt x="598" y="302"/>
                  <a:pt x="597" y="300"/>
                </a:cubicBezTo>
                <a:cubicBezTo>
                  <a:pt x="586" y="300"/>
                  <a:pt x="586" y="300"/>
                  <a:pt x="586" y="300"/>
                </a:cubicBezTo>
                <a:cubicBezTo>
                  <a:pt x="586" y="301"/>
                  <a:pt x="586" y="302"/>
                  <a:pt x="586" y="303"/>
                </a:cubicBezTo>
                <a:close/>
                <a:moveTo>
                  <a:pt x="586" y="307"/>
                </a:moveTo>
                <a:cubicBezTo>
                  <a:pt x="589" y="311"/>
                  <a:pt x="593" y="316"/>
                  <a:pt x="596" y="320"/>
                </a:cubicBezTo>
                <a:cubicBezTo>
                  <a:pt x="593" y="315"/>
                  <a:pt x="590" y="311"/>
                  <a:pt x="586" y="306"/>
                </a:cubicBezTo>
                <a:cubicBezTo>
                  <a:pt x="586" y="307"/>
                  <a:pt x="586" y="307"/>
                  <a:pt x="586" y="307"/>
                </a:cubicBezTo>
                <a:close/>
                <a:moveTo>
                  <a:pt x="511" y="300"/>
                </a:moveTo>
                <a:cubicBezTo>
                  <a:pt x="509" y="302"/>
                  <a:pt x="508" y="303"/>
                  <a:pt x="506" y="305"/>
                </a:cubicBezTo>
                <a:cubicBezTo>
                  <a:pt x="506" y="305"/>
                  <a:pt x="506" y="305"/>
                  <a:pt x="506" y="305"/>
                </a:cubicBezTo>
                <a:cubicBezTo>
                  <a:pt x="506" y="305"/>
                  <a:pt x="506" y="305"/>
                  <a:pt x="506" y="305"/>
                </a:cubicBezTo>
                <a:cubicBezTo>
                  <a:pt x="508" y="303"/>
                  <a:pt x="511" y="302"/>
                  <a:pt x="513" y="300"/>
                </a:cubicBezTo>
                <a:lnTo>
                  <a:pt x="511" y="300"/>
                </a:lnTo>
                <a:close/>
                <a:moveTo>
                  <a:pt x="506" y="316"/>
                </a:moveTo>
                <a:cubicBezTo>
                  <a:pt x="512" y="313"/>
                  <a:pt x="523" y="314"/>
                  <a:pt x="527" y="308"/>
                </a:cubicBezTo>
                <a:cubicBezTo>
                  <a:pt x="527" y="308"/>
                  <a:pt x="527" y="310"/>
                  <a:pt x="528" y="311"/>
                </a:cubicBezTo>
                <a:cubicBezTo>
                  <a:pt x="533" y="308"/>
                  <a:pt x="536" y="304"/>
                  <a:pt x="537" y="300"/>
                </a:cubicBezTo>
                <a:cubicBezTo>
                  <a:pt x="523" y="300"/>
                  <a:pt x="523" y="300"/>
                  <a:pt x="523" y="300"/>
                </a:cubicBezTo>
                <a:cubicBezTo>
                  <a:pt x="522" y="301"/>
                  <a:pt x="520" y="302"/>
                  <a:pt x="518" y="303"/>
                </a:cubicBezTo>
                <a:cubicBezTo>
                  <a:pt x="517" y="303"/>
                  <a:pt x="517" y="303"/>
                  <a:pt x="517" y="303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5" y="304"/>
                  <a:pt x="514" y="304"/>
                  <a:pt x="513" y="304"/>
                </a:cubicBezTo>
                <a:cubicBezTo>
                  <a:pt x="512" y="305"/>
                  <a:pt x="510" y="305"/>
                  <a:pt x="509" y="305"/>
                </a:cubicBezTo>
                <a:cubicBezTo>
                  <a:pt x="508" y="305"/>
                  <a:pt x="507" y="305"/>
                  <a:pt x="506" y="305"/>
                </a:cubicBezTo>
                <a:cubicBezTo>
                  <a:pt x="502" y="308"/>
                  <a:pt x="499" y="311"/>
                  <a:pt x="495" y="313"/>
                </a:cubicBezTo>
                <a:cubicBezTo>
                  <a:pt x="498" y="311"/>
                  <a:pt x="502" y="308"/>
                  <a:pt x="506" y="305"/>
                </a:cubicBezTo>
                <a:cubicBezTo>
                  <a:pt x="506" y="304"/>
                  <a:pt x="506" y="303"/>
                  <a:pt x="506" y="302"/>
                </a:cubicBezTo>
                <a:cubicBezTo>
                  <a:pt x="506" y="301"/>
                  <a:pt x="506" y="301"/>
                  <a:pt x="507" y="300"/>
                </a:cubicBezTo>
                <a:cubicBezTo>
                  <a:pt x="495" y="300"/>
                  <a:pt x="495" y="300"/>
                  <a:pt x="495" y="300"/>
                </a:cubicBezTo>
                <a:cubicBezTo>
                  <a:pt x="494" y="302"/>
                  <a:pt x="493" y="303"/>
                  <a:pt x="492" y="304"/>
                </a:cubicBezTo>
                <a:cubicBezTo>
                  <a:pt x="493" y="305"/>
                  <a:pt x="494" y="305"/>
                  <a:pt x="495" y="305"/>
                </a:cubicBezTo>
                <a:cubicBezTo>
                  <a:pt x="494" y="308"/>
                  <a:pt x="492" y="314"/>
                  <a:pt x="492" y="315"/>
                </a:cubicBezTo>
                <a:cubicBezTo>
                  <a:pt x="493" y="315"/>
                  <a:pt x="502" y="315"/>
                  <a:pt x="505" y="314"/>
                </a:cubicBezTo>
                <a:cubicBezTo>
                  <a:pt x="505" y="315"/>
                  <a:pt x="505" y="316"/>
                  <a:pt x="506" y="316"/>
                </a:cubicBezTo>
                <a:close/>
                <a:moveTo>
                  <a:pt x="506" y="305"/>
                </a:moveTo>
                <a:cubicBezTo>
                  <a:pt x="502" y="308"/>
                  <a:pt x="498" y="311"/>
                  <a:pt x="495" y="313"/>
                </a:cubicBezTo>
                <a:cubicBezTo>
                  <a:pt x="499" y="311"/>
                  <a:pt x="502" y="308"/>
                  <a:pt x="506" y="305"/>
                </a:cubicBezTo>
                <a:cubicBezTo>
                  <a:pt x="506" y="305"/>
                  <a:pt x="506" y="305"/>
                  <a:pt x="506" y="305"/>
                </a:cubicBezTo>
                <a:close/>
                <a:moveTo>
                  <a:pt x="544" y="314"/>
                </a:moveTo>
                <a:cubicBezTo>
                  <a:pt x="545" y="313"/>
                  <a:pt x="545" y="313"/>
                  <a:pt x="545" y="313"/>
                </a:cubicBezTo>
                <a:cubicBezTo>
                  <a:pt x="546" y="315"/>
                  <a:pt x="546" y="315"/>
                  <a:pt x="546" y="315"/>
                </a:cubicBezTo>
                <a:cubicBezTo>
                  <a:pt x="547" y="314"/>
                  <a:pt x="547" y="314"/>
                  <a:pt x="547" y="314"/>
                </a:cubicBezTo>
                <a:cubicBezTo>
                  <a:pt x="547" y="314"/>
                  <a:pt x="547" y="314"/>
                  <a:pt x="547" y="314"/>
                </a:cubicBezTo>
                <a:cubicBezTo>
                  <a:pt x="547" y="309"/>
                  <a:pt x="548" y="305"/>
                  <a:pt x="548" y="300"/>
                </a:cubicBezTo>
                <a:cubicBezTo>
                  <a:pt x="545" y="300"/>
                  <a:pt x="545" y="300"/>
                  <a:pt x="545" y="300"/>
                </a:cubicBezTo>
                <a:cubicBezTo>
                  <a:pt x="545" y="305"/>
                  <a:pt x="545" y="309"/>
                  <a:pt x="544" y="314"/>
                </a:cubicBezTo>
                <a:close/>
                <a:moveTo>
                  <a:pt x="574" y="355"/>
                </a:moveTo>
                <a:cubicBezTo>
                  <a:pt x="576" y="355"/>
                  <a:pt x="576" y="355"/>
                  <a:pt x="576" y="355"/>
                </a:cubicBezTo>
                <a:cubicBezTo>
                  <a:pt x="573" y="351"/>
                  <a:pt x="571" y="347"/>
                  <a:pt x="569" y="343"/>
                </a:cubicBezTo>
                <a:cubicBezTo>
                  <a:pt x="565" y="337"/>
                  <a:pt x="560" y="330"/>
                  <a:pt x="556" y="324"/>
                </a:cubicBezTo>
                <a:cubicBezTo>
                  <a:pt x="555" y="324"/>
                  <a:pt x="555" y="324"/>
                  <a:pt x="554" y="324"/>
                </a:cubicBezTo>
                <a:cubicBezTo>
                  <a:pt x="554" y="325"/>
                  <a:pt x="554" y="326"/>
                  <a:pt x="554" y="326"/>
                </a:cubicBezTo>
                <a:cubicBezTo>
                  <a:pt x="558" y="332"/>
                  <a:pt x="563" y="338"/>
                  <a:pt x="567" y="344"/>
                </a:cubicBezTo>
                <a:cubicBezTo>
                  <a:pt x="570" y="348"/>
                  <a:pt x="572" y="351"/>
                  <a:pt x="574" y="355"/>
                </a:cubicBezTo>
                <a:close/>
                <a:moveTo>
                  <a:pt x="553" y="325"/>
                </a:moveTo>
                <a:cubicBezTo>
                  <a:pt x="554" y="324"/>
                  <a:pt x="554" y="324"/>
                  <a:pt x="554" y="324"/>
                </a:cubicBezTo>
                <a:cubicBezTo>
                  <a:pt x="555" y="323"/>
                  <a:pt x="555" y="323"/>
                  <a:pt x="555" y="323"/>
                </a:cubicBezTo>
                <a:cubicBezTo>
                  <a:pt x="552" y="320"/>
                  <a:pt x="550" y="317"/>
                  <a:pt x="547" y="314"/>
                </a:cubicBezTo>
                <a:cubicBezTo>
                  <a:pt x="547" y="318"/>
                  <a:pt x="547" y="318"/>
                  <a:pt x="547" y="318"/>
                </a:cubicBezTo>
                <a:cubicBezTo>
                  <a:pt x="549" y="321"/>
                  <a:pt x="551" y="323"/>
                  <a:pt x="553" y="325"/>
                </a:cubicBezTo>
                <a:close/>
                <a:moveTo>
                  <a:pt x="546" y="315"/>
                </a:moveTo>
                <a:cubicBezTo>
                  <a:pt x="547" y="316"/>
                  <a:pt x="547" y="316"/>
                  <a:pt x="547" y="316"/>
                </a:cubicBezTo>
                <a:cubicBezTo>
                  <a:pt x="546" y="317"/>
                  <a:pt x="546" y="317"/>
                  <a:pt x="546" y="317"/>
                </a:cubicBezTo>
                <a:cubicBezTo>
                  <a:pt x="547" y="318"/>
                  <a:pt x="547" y="318"/>
                  <a:pt x="547" y="318"/>
                </a:cubicBezTo>
                <a:cubicBezTo>
                  <a:pt x="547" y="314"/>
                  <a:pt x="547" y="314"/>
                  <a:pt x="547" y="314"/>
                </a:cubicBezTo>
                <a:cubicBezTo>
                  <a:pt x="547" y="314"/>
                  <a:pt x="547" y="314"/>
                  <a:pt x="547" y="314"/>
                </a:cubicBezTo>
                <a:lnTo>
                  <a:pt x="546" y="315"/>
                </a:lnTo>
                <a:close/>
                <a:moveTo>
                  <a:pt x="560" y="348"/>
                </a:moveTo>
                <a:cubicBezTo>
                  <a:pt x="558" y="345"/>
                  <a:pt x="557" y="341"/>
                  <a:pt x="555" y="337"/>
                </a:cubicBezTo>
                <a:cubicBezTo>
                  <a:pt x="555" y="336"/>
                  <a:pt x="554" y="333"/>
                  <a:pt x="554" y="331"/>
                </a:cubicBezTo>
                <a:cubicBezTo>
                  <a:pt x="554" y="330"/>
                  <a:pt x="554" y="329"/>
                  <a:pt x="554" y="328"/>
                </a:cubicBezTo>
                <a:cubicBezTo>
                  <a:pt x="554" y="326"/>
                  <a:pt x="554" y="326"/>
                  <a:pt x="554" y="326"/>
                </a:cubicBezTo>
                <a:cubicBezTo>
                  <a:pt x="553" y="325"/>
                  <a:pt x="553" y="325"/>
                  <a:pt x="553" y="325"/>
                </a:cubicBezTo>
                <a:cubicBezTo>
                  <a:pt x="547" y="332"/>
                  <a:pt x="546" y="337"/>
                  <a:pt x="547" y="345"/>
                </a:cubicBezTo>
                <a:cubicBezTo>
                  <a:pt x="549" y="345"/>
                  <a:pt x="550" y="344"/>
                  <a:pt x="550" y="344"/>
                </a:cubicBezTo>
                <a:cubicBezTo>
                  <a:pt x="550" y="345"/>
                  <a:pt x="550" y="347"/>
                  <a:pt x="550" y="350"/>
                </a:cubicBezTo>
                <a:cubicBezTo>
                  <a:pt x="564" y="353"/>
                  <a:pt x="564" y="353"/>
                  <a:pt x="564" y="353"/>
                </a:cubicBezTo>
                <a:cubicBezTo>
                  <a:pt x="562" y="351"/>
                  <a:pt x="561" y="350"/>
                  <a:pt x="560" y="348"/>
                </a:cubicBezTo>
                <a:close/>
                <a:moveTo>
                  <a:pt x="557" y="325"/>
                </a:moveTo>
                <a:cubicBezTo>
                  <a:pt x="559" y="325"/>
                  <a:pt x="560" y="325"/>
                  <a:pt x="561" y="326"/>
                </a:cubicBezTo>
                <a:cubicBezTo>
                  <a:pt x="563" y="327"/>
                  <a:pt x="564" y="328"/>
                  <a:pt x="566" y="329"/>
                </a:cubicBezTo>
                <a:cubicBezTo>
                  <a:pt x="569" y="331"/>
                  <a:pt x="572" y="334"/>
                  <a:pt x="574" y="337"/>
                </a:cubicBezTo>
                <a:cubicBezTo>
                  <a:pt x="576" y="340"/>
                  <a:pt x="578" y="344"/>
                  <a:pt x="579" y="348"/>
                </a:cubicBezTo>
                <a:cubicBezTo>
                  <a:pt x="580" y="350"/>
                  <a:pt x="580" y="350"/>
                  <a:pt x="580" y="350"/>
                </a:cubicBezTo>
                <a:cubicBezTo>
                  <a:pt x="580" y="351"/>
                  <a:pt x="580" y="351"/>
                  <a:pt x="580" y="351"/>
                </a:cubicBezTo>
                <a:cubicBezTo>
                  <a:pt x="580" y="353"/>
                  <a:pt x="580" y="354"/>
                  <a:pt x="580" y="355"/>
                </a:cubicBezTo>
                <a:cubicBezTo>
                  <a:pt x="580" y="356"/>
                  <a:pt x="580" y="356"/>
                  <a:pt x="580" y="356"/>
                </a:cubicBezTo>
                <a:cubicBezTo>
                  <a:pt x="592" y="358"/>
                  <a:pt x="592" y="358"/>
                  <a:pt x="592" y="358"/>
                </a:cubicBezTo>
                <a:cubicBezTo>
                  <a:pt x="591" y="351"/>
                  <a:pt x="591" y="343"/>
                  <a:pt x="586" y="339"/>
                </a:cubicBezTo>
                <a:cubicBezTo>
                  <a:pt x="586" y="339"/>
                  <a:pt x="588" y="340"/>
                  <a:pt x="590" y="338"/>
                </a:cubicBezTo>
                <a:cubicBezTo>
                  <a:pt x="585" y="328"/>
                  <a:pt x="576" y="325"/>
                  <a:pt x="573" y="325"/>
                </a:cubicBezTo>
                <a:cubicBezTo>
                  <a:pt x="573" y="325"/>
                  <a:pt x="575" y="324"/>
                  <a:pt x="576" y="322"/>
                </a:cubicBezTo>
                <a:cubicBezTo>
                  <a:pt x="568" y="318"/>
                  <a:pt x="562" y="319"/>
                  <a:pt x="555" y="323"/>
                </a:cubicBezTo>
                <a:cubicBezTo>
                  <a:pt x="556" y="324"/>
                  <a:pt x="556" y="324"/>
                  <a:pt x="556" y="324"/>
                </a:cubicBezTo>
                <a:cubicBezTo>
                  <a:pt x="556" y="325"/>
                  <a:pt x="557" y="325"/>
                  <a:pt x="557" y="325"/>
                </a:cubicBezTo>
                <a:close/>
                <a:moveTo>
                  <a:pt x="553" y="325"/>
                </a:moveTo>
                <a:cubicBezTo>
                  <a:pt x="554" y="326"/>
                  <a:pt x="554" y="326"/>
                  <a:pt x="554" y="326"/>
                </a:cubicBezTo>
                <a:cubicBezTo>
                  <a:pt x="554" y="326"/>
                  <a:pt x="554" y="325"/>
                  <a:pt x="554" y="324"/>
                </a:cubicBezTo>
                <a:cubicBezTo>
                  <a:pt x="555" y="324"/>
                  <a:pt x="555" y="324"/>
                  <a:pt x="556" y="324"/>
                </a:cubicBezTo>
                <a:cubicBezTo>
                  <a:pt x="555" y="323"/>
                  <a:pt x="555" y="323"/>
                  <a:pt x="555" y="323"/>
                </a:cubicBezTo>
                <a:cubicBezTo>
                  <a:pt x="554" y="324"/>
                  <a:pt x="554" y="324"/>
                  <a:pt x="554" y="324"/>
                </a:cubicBezTo>
                <a:lnTo>
                  <a:pt x="553" y="325"/>
                </a:lnTo>
                <a:close/>
                <a:moveTo>
                  <a:pt x="534" y="322"/>
                </a:moveTo>
                <a:cubicBezTo>
                  <a:pt x="529" y="327"/>
                  <a:pt x="523" y="331"/>
                  <a:pt x="517" y="335"/>
                </a:cubicBezTo>
                <a:cubicBezTo>
                  <a:pt x="514" y="337"/>
                  <a:pt x="511" y="339"/>
                  <a:pt x="507" y="341"/>
                </a:cubicBezTo>
                <a:cubicBezTo>
                  <a:pt x="509" y="342"/>
                  <a:pt x="509" y="342"/>
                  <a:pt x="509" y="342"/>
                </a:cubicBezTo>
                <a:cubicBezTo>
                  <a:pt x="512" y="340"/>
                  <a:pt x="515" y="338"/>
                  <a:pt x="518" y="336"/>
                </a:cubicBezTo>
                <a:cubicBezTo>
                  <a:pt x="524" y="333"/>
                  <a:pt x="530" y="329"/>
                  <a:pt x="536" y="324"/>
                </a:cubicBezTo>
                <a:cubicBezTo>
                  <a:pt x="536" y="324"/>
                  <a:pt x="536" y="323"/>
                  <a:pt x="536" y="323"/>
                </a:cubicBezTo>
                <a:cubicBezTo>
                  <a:pt x="535" y="322"/>
                  <a:pt x="535" y="322"/>
                  <a:pt x="534" y="322"/>
                </a:cubicBezTo>
                <a:close/>
                <a:moveTo>
                  <a:pt x="537" y="323"/>
                </a:moveTo>
                <a:cubicBezTo>
                  <a:pt x="539" y="322"/>
                  <a:pt x="542" y="320"/>
                  <a:pt x="544" y="318"/>
                </a:cubicBezTo>
                <a:cubicBezTo>
                  <a:pt x="544" y="314"/>
                  <a:pt x="544" y="314"/>
                  <a:pt x="544" y="314"/>
                </a:cubicBezTo>
                <a:cubicBezTo>
                  <a:pt x="541" y="316"/>
                  <a:pt x="538" y="319"/>
                  <a:pt x="535" y="321"/>
                </a:cubicBezTo>
                <a:cubicBezTo>
                  <a:pt x="536" y="322"/>
                  <a:pt x="536" y="322"/>
                  <a:pt x="536" y="322"/>
                </a:cubicBezTo>
                <a:lnTo>
                  <a:pt x="537" y="323"/>
                </a:lnTo>
                <a:close/>
                <a:moveTo>
                  <a:pt x="546" y="317"/>
                </a:moveTo>
                <a:cubicBezTo>
                  <a:pt x="544" y="316"/>
                  <a:pt x="544" y="316"/>
                  <a:pt x="544" y="316"/>
                </a:cubicBezTo>
                <a:cubicBezTo>
                  <a:pt x="546" y="315"/>
                  <a:pt x="546" y="315"/>
                  <a:pt x="546" y="315"/>
                </a:cubicBezTo>
                <a:cubicBezTo>
                  <a:pt x="545" y="313"/>
                  <a:pt x="545" y="313"/>
                  <a:pt x="545" y="313"/>
                </a:cubicBezTo>
                <a:cubicBezTo>
                  <a:pt x="544" y="314"/>
                  <a:pt x="544" y="314"/>
                  <a:pt x="544" y="314"/>
                </a:cubicBezTo>
                <a:cubicBezTo>
                  <a:pt x="544" y="318"/>
                  <a:pt x="544" y="318"/>
                  <a:pt x="544" y="318"/>
                </a:cubicBezTo>
                <a:lnTo>
                  <a:pt x="546" y="317"/>
                </a:lnTo>
                <a:close/>
                <a:moveTo>
                  <a:pt x="546" y="315"/>
                </a:moveTo>
                <a:cubicBezTo>
                  <a:pt x="544" y="316"/>
                  <a:pt x="544" y="316"/>
                  <a:pt x="544" y="316"/>
                </a:cubicBezTo>
                <a:cubicBezTo>
                  <a:pt x="546" y="317"/>
                  <a:pt x="546" y="317"/>
                  <a:pt x="546" y="317"/>
                </a:cubicBezTo>
                <a:cubicBezTo>
                  <a:pt x="547" y="316"/>
                  <a:pt x="547" y="316"/>
                  <a:pt x="547" y="316"/>
                </a:cubicBezTo>
                <a:lnTo>
                  <a:pt x="546" y="315"/>
                </a:lnTo>
                <a:close/>
                <a:moveTo>
                  <a:pt x="535" y="341"/>
                </a:moveTo>
                <a:cubicBezTo>
                  <a:pt x="535" y="341"/>
                  <a:pt x="535" y="343"/>
                  <a:pt x="537" y="344"/>
                </a:cubicBezTo>
                <a:cubicBezTo>
                  <a:pt x="541" y="337"/>
                  <a:pt x="541" y="331"/>
                  <a:pt x="537" y="323"/>
                </a:cubicBezTo>
                <a:cubicBezTo>
                  <a:pt x="536" y="324"/>
                  <a:pt x="536" y="324"/>
                  <a:pt x="536" y="324"/>
                </a:cubicBezTo>
                <a:cubicBezTo>
                  <a:pt x="536" y="325"/>
                  <a:pt x="536" y="325"/>
                  <a:pt x="536" y="326"/>
                </a:cubicBezTo>
                <a:cubicBezTo>
                  <a:pt x="535" y="327"/>
                  <a:pt x="535" y="328"/>
                  <a:pt x="534" y="329"/>
                </a:cubicBezTo>
                <a:cubicBezTo>
                  <a:pt x="534" y="331"/>
                  <a:pt x="533" y="332"/>
                  <a:pt x="532" y="334"/>
                </a:cubicBezTo>
                <a:cubicBezTo>
                  <a:pt x="529" y="337"/>
                  <a:pt x="527" y="339"/>
                  <a:pt x="524" y="341"/>
                </a:cubicBezTo>
                <a:cubicBezTo>
                  <a:pt x="522" y="342"/>
                  <a:pt x="521" y="343"/>
                  <a:pt x="519" y="344"/>
                </a:cubicBezTo>
                <a:cubicBezTo>
                  <a:pt x="533" y="346"/>
                  <a:pt x="533" y="346"/>
                  <a:pt x="533" y="346"/>
                </a:cubicBezTo>
                <a:cubicBezTo>
                  <a:pt x="534" y="344"/>
                  <a:pt x="535" y="342"/>
                  <a:pt x="535" y="341"/>
                </a:cubicBezTo>
                <a:close/>
                <a:moveTo>
                  <a:pt x="503" y="340"/>
                </a:moveTo>
                <a:cubicBezTo>
                  <a:pt x="503" y="339"/>
                  <a:pt x="504" y="338"/>
                  <a:pt x="504" y="338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06" y="336"/>
                  <a:pt x="506" y="336"/>
                  <a:pt x="506" y="336"/>
                </a:cubicBezTo>
                <a:cubicBezTo>
                  <a:pt x="508" y="333"/>
                  <a:pt x="511" y="331"/>
                  <a:pt x="514" y="329"/>
                </a:cubicBezTo>
                <a:cubicBezTo>
                  <a:pt x="516" y="327"/>
                  <a:pt x="520" y="325"/>
                  <a:pt x="523" y="324"/>
                </a:cubicBezTo>
                <a:cubicBezTo>
                  <a:pt x="525" y="324"/>
                  <a:pt x="527" y="323"/>
                  <a:pt x="529" y="323"/>
                </a:cubicBezTo>
                <a:cubicBezTo>
                  <a:pt x="530" y="323"/>
                  <a:pt x="531" y="323"/>
                  <a:pt x="533" y="322"/>
                </a:cubicBezTo>
                <a:cubicBezTo>
                  <a:pt x="534" y="322"/>
                  <a:pt x="534" y="322"/>
                  <a:pt x="534" y="322"/>
                </a:cubicBezTo>
                <a:cubicBezTo>
                  <a:pt x="535" y="321"/>
                  <a:pt x="535" y="321"/>
                  <a:pt x="535" y="321"/>
                </a:cubicBezTo>
                <a:cubicBezTo>
                  <a:pt x="529" y="316"/>
                  <a:pt x="523" y="315"/>
                  <a:pt x="515" y="318"/>
                </a:cubicBezTo>
                <a:cubicBezTo>
                  <a:pt x="515" y="319"/>
                  <a:pt x="517" y="320"/>
                  <a:pt x="517" y="320"/>
                </a:cubicBezTo>
                <a:cubicBezTo>
                  <a:pt x="514" y="319"/>
                  <a:pt x="505" y="321"/>
                  <a:pt x="498" y="326"/>
                </a:cubicBezTo>
                <a:cubicBezTo>
                  <a:pt x="499" y="327"/>
                  <a:pt x="501" y="328"/>
                  <a:pt x="501" y="328"/>
                </a:cubicBezTo>
                <a:cubicBezTo>
                  <a:pt x="496" y="329"/>
                  <a:pt x="494" y="334"/>
                  <a:pt x="491" y="338"/>
                </a:cubicBezTo>
                <a:cubicBezTo>
                  <a:pt x="503" y="340"/>
                  <a:pt x="503" y="340"/>
                  <a:pt x="503" y="340"/>
                </a:cubicBezTo>
                <a:close/>
                <a:moveTo>
                  <a:pt x="536" y="323"/>
                </a:moveTo>
                <a:cubicBezTo>
                  <a:pt x="536" y="323"/>
                  <a:pt x="536" y="324"/>
                  <a:pt x="536" y="324"/>
                </a:cubicBezTo>
                <a:cubicBezTo>
                  <a:pt x="537" y="323"/>
                  <a:pt x="537" y="323"/>
                  <a:pt x="537" y="323"/>
                </a:cubicBezTo>
                <a:cubicBezTo>
                  <a:pt x="536" y="322"/>
                  <a:pt x="536" y="322"/>
                  <a:pt x="536" y="322"/>
                </a:cubicBezTo>
                <a:cubicBezTo>
                  <a:pt x="536" y="322"/>
                  <a:pt x="536" y="322"/>
                  <a:pt x="535" y="321"/>
                </a:cubicBezTo>
                <a:cubicBezTo>
                  <a:pt x="534" y="322"/>
                  <a:pt x="534" y="322"/>
                  <a:pt x="534" y="322"/>
                </a:cubicBezTo>
                <a:cubicBezTo>
                  <a:pt x="535" y="322"/>
                  <a:pt x="535" y="322"/>
                  <a:pt x="536" y="323"/>
                </a:cubicBezTo>
                <a:close/>
                <a:moveTo>
                  <a:pt x="538" y="365"/>
                </a:moveTo>
                <a:cubicBezTo>
                  <a:pt x="536" y="366"/>
                  <a:pt x="536" y="366"/>
                  <a:pt x="536" y="366"/>
                </a:cubicBezTo>
                <a:cubicBezTo>
                  <a:pt x="533" y="375"/>
                  <a:pt x="530" y="385"/>
                  <a:pt x="526" y="394"/>
                </a:cubicBezTo>
                <a:cubicBezTo>
                  <a:pt x="529" y="395"/>
                  <a:pt x="529" y="395"/>
                  <a:pt x="529" y="395"/>
                </a:cubicBezTo>
                <a:cubicBezTo>
                  <a:pt x="533" y="386"/>
                  <a:pt x="536" y="376"/>
                  <a:pt x="539" y="366"/>
                </a:cubicBezTo>
                <a:lnTo>
                  <a:pt x="538" y="365"/>
                </a:lnTo>
                <a:close/>
                <a:moveTo>
                  <a:pt x="574" y="355"/>
                </a:moveTo>
                <a:cubicBezTo>
                  <a:pt x="576" y="357"/>
                  <a:pt x="577" y="360"/>
                  <a:pt x="579" y="363"/>
                </a:cubicBezTo>
                <a:cubicBezTo>
                  <a:pt x="579" y="363"/>
                  <a:pt x="579" y="363"/>
                  <a:pt x="579" y="363"/>
                </a:cubicBezTo>
                <a:cubicBezTo>
                  <a:pt x="580" y="362"/>
                  <a:pt x="580" y="362"/>
                  <a:pt x="580" y="362"/>
                </a:cubicBezTo>
                <a:cubicBezTo>
                  <a:pt x="578" y="360"/>
                  <a:pt x="577" y="357"/>
                  <a:pt x="576" y="355"/>
                </a:cubicBezTo>
                <a:lnTo>
                  <a:pt x="574" y="355"/>
                </a:lnTo>
                <a:close/>
                <a:moveTo>
                  <a:pt x="580" y="359"/>
                </a:moveTo>
                <a:cubicBezTo>
                  <a:pt x="580" y="360"/>
                  <a:pt x="580" y="361"/>
                  <a:pt x="580" y="362"/>
                </a:cubicBezTo>
                <a:cubicBezTo>
                  <a:pt x="582" y="367"/>
                  <a:pt x="585" y="372"/>
                  <a:pt x="587" y="378"/>
                </a:cubicBezTo>
                <a:cubicBezTo>
                  <a:pt x="584" y="373"/>
                  <a:pt x="582" y="368"/>
                  <a:pt x="579" y="363"/>
                </a:cubicBezTo>
                <a:cubicBezTo>
                  <a:pt x="578" y="362"/>
                  <a:pt x="577" y="362"/>
                  <a:pt x="576" y="362"/>
                </a:cubicBezTo>
                <a:cubicBezTo>
                  <a:pt x="575" y="361"/>
                  <a:pt x="574" y="361"/>
                  <a:pt x="573" y="360"/>
                </a:cubicBezTo>
                <a:cubicBezTo>
                  <a:pt x="572" y="360"/>
                  <a:pt x="571" y="359"/>
                  <a:pt x="570" y="359"/>
                </a:cubicBezTo>
                <a:cubicBezTo>
                  <a:pt x="569" y="358"/>
                  <a:pt x="569" y="358"/>
                  <a:pt x="569" y="358"/>
                </a:cubicBezTo>
                <a:cubicBezTo>
                  <a:pt x="568" y="357"/>
                  <a:pt x="568" y="357"/>
                  <a:pt x="568" y="357"/>
                </a:cubicBezTo>
                <a:cubicBezTo>
                  <a:pt x="566" y="355"/>
                  <a:pt x="565" y="354"/>
                  <a:pt x="564" y="353"/>
                </a:cubicBezTo>
                <a:cubicBezTo>
                  <a:pt x="550" y="350"/>
                  <a:pt x="550" y="350"/>
                  <a:pt x="550" y="350"/>
                </a:cubicBezTo>
                <a:cubicBezTo>
                  <a:pt x="551" y="354"/>
                  <a:pt x="553" y="359"/>
                  <a:pt x="556" y="364"/>
                </a:cubicBezTo>
                <a:cubicBezTo>
                  <a:pt x="558" y="363"/>
                  <a:pt x="558" y="361"/>
                  <a:pt x="558" y="361"/>
                </a:cubicBezTo>
                <a:cubicBezTo>
                  <a:pt x="560" y="369"/>
                  <a:pt x="571" y="372"/>
                  <a:pt x="575" y="378"/>
                </a:cubicBezTo>
                <a:cubicBezTo>
                  <a:pt x="576" y="377"/>
                  <a:pt x="577" y="376"/>
                  <a:pt x="576" y="375"/>
                </a:cubicBezTo>
                <a:cubicBezTo>
                  <a:pt x="579" y="377"/>
                  <a:pt x="587" y="381"/>
                  <a:pt x="588" y="381"/>
                </a:cubicBezTo>
                <a:cubicBezTo>
                  <a:pt x="589" y="380"/>
                  <a:pt x="591" y="369"/>
                  <a:pt x="590" y="365"/>
                </a:cubicBezTo>
                <a:cubicBezTo>
                  <a:pt x="591" y="366"/>
                  <a:pt x="592" y="365"/>
                  <a:pt x="593" y="365"/>
                </a:cubicBezTo>
                <a:cubicBezTo>
                  <a:pt x="592" y="363"/>
                  <a:pt x="592" y="361"/>
                  <a:pt x="592" y="358"/>
                </a:cubicBezTo>
                <a:cubicBezTo>
                  <a:pt x="580" y="356"/>
                  <a:pt x="580" y="356"/>
                  <a:pt x="580" y="356"/>
                </a:cubicBezTo>
                <a:cubicBezTo>
                  <a:pt x="580" y="357"/>
                  <a:pt x="580" y="358"/>
                  <a:pt x="580" y="359"/>
                </a:cubicBezTo>
                <a:close/>
                <a:moveTo>
                  <a:pt x="579" y="363"/>
                </a:moveTo>
                <a:cubicBezTo>
                  <a:pt x="582" y="368"/>
                  <a:pt x="584" y="373"/>
                  <a:pt x="587" y="378"/>
                </a:cubicBezTo>
                <a:cubicBezTo>
                  <a:pt x="585" y="372"/>
                  <a:pt x="582" y="367"/>
                  <a:pt x="580" y="362"/>
                </a:cubicBezTo>
                <a:cubicBezTo>
                  <a:pt x="579" y="363"/>
                  <a:pt x="579" y="363"/>
                  <a:pt x="579" y="363"/>
                </a:cubicBezTo>
                <a:close/>
                <a:moveTo>
                  <a:pt x="507" y="341"/>
                </a:moveTo>
                <a:cubicBezTo>
                  <a:pt x="505" y="343"/>
                  <a:pt x="503" y="344"/>
                  <a:pt x="501" y="345"/>
                </a:cubicBezTo>
                <a:cubicBezTo>
                  <a:pt x="501" y="345"/>
                  <a:pt x="501" y="345"/>
                  <a:pt x="501" y="345"/>
                </a:cubicBezTo>
                <a:cubicBezTo>
                  <a:pt x="501" y="345"/>
                  <a:pt x="501" y="345"/>
                  <a:pt x="501" y="345"/>
                </a:cubicBezTo>
                <a:cubicBezTo>
                  <a:pt x="504" y="344"/>
                  <a:pt x="506" y="343"/>
                  <a:pt x="509" y="342"/>
                </a:cubicBezTo>
                <a:lnTo>
                  <a:pt x="507" y="341"/>
                </a:lnTo>
                <a:close/>
                <a:moveTo>
                  <a:pt x="499" y="356"/>
                </a:moveTo>
                <a:cubicBezTo>
                  <a:pt x="505" y="354"/>
                  <a:pt x="516" y="357"/>
                  <a:pt x="521" y="352"/>
                </a:cubicBezTo>
                <a:cubicBezTo>
                  <a:pt x="521" y="352"/>
                  <a:pt x="520" y="354"/>
                  <a:pt x="521" y="355"/>
                </a:cubicBezTo>
                <a:cubicBezTo>
                  <a:pt x="527" y="353"/>
                  <a:pt x="531" y="350"/>
                  <a:pt x="533" y="346"/>
                </a:cubicBezTo>
                <a:cubicBezTo>
                  <a:pt x="519" y="344"/>
                  <a:pt x="519" y="344"/>
                  <a:pt x="519" y="344"/>
                </a:cubicBezTo>
                <a:cubicBezTo>
                  <a:pt x="517" y="344"/>
                  <a:pt x="516" y="345"/>
                  <a:pt x="514" y="345"/>
                </a:cubicBezTo>
                <a:cubicBezTo>
                  <a:pt x="512" y="346"/>
                  <a:pt x="512" y="346"/>
                  <a:pt x="512" y="346"/>
                </a:cubicBezTo>
                <a:cubicBezTo>
                  <a:pt x="511" y="346"/>
                  <a:pt x="511" y="346"/>
                  <a:pt x="511" y="346"/>
                </a:cubicBezTo>
                <a:cubicBezTo>
                  <a:pt x="510" y="346"/>
                  <a:pt x="509" y="346"/>
                  <a:pt x="508" y="346"/>
                </a:cubicBezTo>
                <a:cubicBezTo>
                  <a:pt x="507" y="346"/>
                  <a:pt x="506" y="346"/>
                  <a:pt x="504" y="346"/>
                </a:cubicBezTo>
                <a:cubicBezTo>
                  <a:pt x="503" y="346"/>
                  <a:pt x="502" y="346"/>
                  <a:pt x="501" y="345"/>
                </a:cubicBezTo>
                <a:cubicBezTo>
                  <a:pt x="497" y="347"/>
                  <a:pt x="493" y="349"/>
                  <a:pt x="488" y="351"/>
                </a:cubicBezTo>
                <a:cubicBezTo>
                  <a:pt x="493" y="349"/>
                  <a:pt x="497" y="347"/>
                  <a:pt x="501" y="345"/>
                </a:cubicBezTo>
                <a:cubicBezTo>
                  <a:pt x="501" y="344"/>
                  <a:pt x="501" y="343"/>
                  <a:pt x="502" y="342"/>
                </a:cubicBezTo>
                <a:cubicBezTo>
                  <a:pt x="502" y="342"/>
                  <a:pt x="502" y="341"/>
                  <a:pt x="503" y="340"/>
                </a:cubicBezTo>
                <a:cubicBezTo>
                  <a:pt x="491" y="338"/>
                  <a:pt x="491" y="338"/>
                  <a:pt x="491" y="338"/>
                </a:cubicBezTo>
                <a:cubicBezTo>
                  <a:pt x="490" y="340"/>
                  <a:pt x="489" y="341"/>
                  <a:pt x="488" y="342"/>
                </a:cubicBezTo>
                <a:cubicBezTo>
                  <a:pt x="488" y="342"/>
                  <a:pt x="490" y="343"/>
                  <a:pt x="491" y="343"/>
                </a:cubicBezTo>
                <a:cubicBezTo>
                  <a:pt x="488" y="345"/>
                  <a:pt x="485" y="351"/>
                  <a:pt x="486" y="352"/>
                </a:cubicBezTo>
                <a:cubicBezTo>
                  <a:pt x="486" y="353"/>
                  <a:pt x="495" y="354"/>
                  <a:pt x="499" y="354"/>
                </a:cubicBezTo>
                <a:cubicBezTo>
                  <a:pt x="498" y="354"/>
                  <a:pt x="498" y="355"/>
                  <a:pt x="499" y="356"/>
                </a:cubicBezTo>
                <a:close/>
                <a:moveTo>
                  <a:pt x="501" y="345"/>
                </a:moveTo>
                <a:cubicBezTo>
                  <a:pt x="497" y="347"/>
                  <a:pt x="493" y="349"/>
                  <a:pt x="488" y="351"/>
                </a:cubicBezTo>
                <a:cubicBezTo>
                  <a:pt x="493" y="349"/>
                  <a:pt x="497" y="347"/>
                  <a:pt x="501" y="345"/>
                </a:cubicBezTo>
                <a:cubicBezTo>
                  <a:pt x="501" y="345"/>
                  <a:pt x="501" y="345"/>
                  <a:pt x="501" y="345"/>
                </a:cubicBezTo>
                <a:close/>
                <a:moveTo>
                  <a:pt x="537" y="361"/>
                </a:moveTo>
                <a:cubicBezTo>
                  <a:pt x="537" y="361"/>
                  <a:pt x="537" y="361"/>
                  <a:pt x="537" y="361"/>
                </a:cubicBezTo>
                <a:cubicBezTo>
                  <a:pt x="538" y="362"/>
                  <a:pt x="538" y="362"/>
                  <a:pt x="538" y="362"/>
                </a:cubicBezTo>
                <a:cubicBezTo>
                  <a:pt x="540" y="361"/>
                  <a:pt x="540" y="361"/>
                  <a:pt x="540" y="361"/>
                </a:cubicBezTo>
                <a:cubicBezTo>
                  <a:pt x="540" y="362"/>
                  <a:pt x="540" y="362"/>
                  <a:pt x="540" y="362"/>
                </a:cubicBezTo>
                <a:cubicBezTo>
                  <a:pt x="541" y="357"/>
                  <a:pt x="542" y="353"/>
                  <a:pt x="543" y="348"/>
                </a:cubicBezTo>
                <a:cubicBezTo>
                  <a:pt x="540" y="348"/>
                  <a:pt x="540" y="348"/>
                  <a:pt x="540" y="348"/>
                </a:cubicBezTo>
                <a:cubicBezTo>
                  <a:pt x="539" y="352"/>
                  <a:pt x="538" y="357"/>
                  <a:pt x="537" y="361"/>
                </a:cubicBezTo>
                <a:close/>
                <a:moveTo>
                  <a:pt x="558" y="407"/>
                </a:moveTo>
                <a:cubicBezTo>
                  <a:pt x="560" y="408"/>
                  <a:pt x="560" y="408"/>
                  <a:pt x="560" y="408"/>
                </a:cubicBezTo>
                <a:cubicBezTo>
                  <a:pt x="558" y="403"/>
                  <a:pt x="557" y="399"/>
                  <a:pt x="555" y="395"/>
                </a:cubicBezTo>
                <a:cubicBezTo>
                  <a:pt x="552" y="388"/>
                  <a:pt x="549" y="381"/>
                  <a:pt x="546" y="374"/>
                </a:cubicBezTo>
                <a:cubicBezTo>
                  <a:pt x="546" y="374"/>
                  <a:pt x="545" y="373"/>
                  <a:pt x="544" y="373"/>
                </a:cubicBezTo>
                <a:cubicBezTo>
                  <a:pt x="544" y="374"/>
                  <a:pt x="544" y="375"/>
                  <a:pt x="544" y="375"/>
                </a:cubicBezTo>
                <a:cubicBezTo>
                  <a:pt x="547" y="382"/>
                  <a:pt x="551" y="389"/>
                  <a:pt x="554" y="396"/>
                </a:cubicBezTo>
                <a:cubicBezTo>
                  <a:pt x="555" y="399"/>
                  <a:pt x="557" y="403"/>
                  <a:pt x="558" y="407"/>
                </a:cubicBezTo>
                <a:close/>
                <a:moveTo>
                  <a:pt x="543" y="374"/>
                </a:moveTo>
                <a:cubicBezTo>
                  <a:pt x="544" y="373"/>
                  <a:pt x="544" y="373"/>
                  <a:pt x="544" y="373"/>
                </a:cubicBezTo>
                <a:cubicBezTo>
                  <a:pt x="545" y="372"/>
                  <a:pt x="545" y="372"/>
                  <a:pt x="545" y="372"/>
                </a:cubicBezTo>
                <a:cubicBezTo>
                  <a:pt x="544" y="369"/>
                  <a:pt x="542" y="365"/>
                  <a:pt x="540" y="362"/>
                </a:cubicBezTo>
                <a:cubicBezTo>
                  <a:pt x="539" y="366"/>
                  <a:pt x="539" y="366"/>
                  <a:pt x="539" y="366"/>
                </a:cubicBezTo>
                <a:cubicBezTo>
                  <a:pt x="540" y="369"/>
                  <a:pt x="542" y="371"/>
                  <a:pt x="543" y="374"/>
                </a:cubicBezTo>
                <a:close/>
                <a:moveTo>
                  <a:pt x="538" y="362"/>
                </a:moveTo>
                <a:cubicBezTo>
                  <a:pt x="539" y="364"/>
                  <a:pt x="539" y="364"/>
                  <a:pt x="539" y="364"/>
                </a:cubicBezTo>
                <a:cubicBezTo>
                  <a:pt x="538" y="365"/>
                  <a:pt x="538" y="365"/>
                  <a:pt x="538" y="365"/>
                </a:cubicBezTo>
                <a:cubicBezTo>
                  <a:pt x="539" y="366"/>
                  <a:pt x="539" y="366"/>
                  <a:pt x="539" y="366"/>
                </a:cubicBezTo>
                <a:cubicBezTo>
                  <a:pt x="540" y="362"/>
                  <a:pt x="540" y="362"/>
                  <a:pt x="540" y="362"/>
                </a:cubicBezTo>
                <a:cubicBezTo>
                  <a:pt x="540" y="361"/>
                  <a:pt x="540" y="361"/>
                  <a:pt x="540" y="361"/>
                </a:cubicBezTo>
                <a:lnTo>
                  <a:pt x="538" y="362"/>
                </a:lnTo>
                <a:close/>
                <a:moveTo>
                  <a:pt x="546" y="398"/>
                </a:moveTo>
                <a:cubicBezTo>
                  <a:pt x="545" y="394"/>
                  <a:pt x="544" y="391"/>
                  <a:pt x="543" y="387"/>
                </a:cubicBezTo>
                <a:cubicBezTo>
                  <a:pt x="543" y="385"/>
                  <a:pt x="543" y="383"/>
                  <a:pt x="543" y="380"/>
                </a:cubicBezTo>
                <a:cubicBezTo>
                  <a:pt x="543" y="379"/>
                  <a:pt x="543" y="378"/>
                  <a:pt x="543" y="377"/>
                </a:cubicBezTo>
                <a:cubicBezTo>
                  <a:pt x="544" y="375"/>
                  <a:pt x="544" y="375"/>
                  <a:pt x="544" y="375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36" y="379"/>
                  <a:pt x="534" y="385"/>
                  <a:pt x="534" y="393"/>
                </a:cubicBezTo>
                <a:cubicBezTo>
                  <a:pt x="536" y="393"/>
                  <a:pt x="537" y="392"/>
                  <a:pt x="537" y="392"/>
                </a:cubicBezTo>
                <a:cubicBezTo>
                  <a:pt x="536" y="393"/>
                  <a:pt x="536" y="395"/>
                  <a:pt x="536" y="398"/>
                </a:cubicBezTo>
                <a:cubicBezTo>
                  <a:pt x="548" y="403"/>
                  <a:pt x="548" y="403"/>
                  <a:pt x="548" y="403"/>
                </a:cubicBezTo>
                <a:cubicBezTo>
                  <a:pt x="547" y="401"/>
                  <a:pt x="547" y="400"/>
                  <a:pt x="546" y="398"/>
                </a:cubicBezTo>
                <a:close/>
                <a:moveTo>
                  <a:pt x="548" y="375"/>
                </a:moveTo>
                <a:cubicBezTo>
                  <a:pt x="549" y="375"/>
                  <a:pt x="550" y="376"/>
                  <a:pt x="551" y="376"/>
                </a:cubicBezTo>
                <a:cubicBezTo>
                  <a:pt x="552" y="377"/>
                  <a:pt x="554" y="379"/>
                  <a:pt x="555" y="380"/>
                </a:cubicBezTo>
                <a:cubicBezTo>
                  <a:pt x="558" y="383"/>
                  <a:pt x="560" y="386"/>
                  <a:pt x="562" y="390"/>
                </a:cubicBezTo>
                <a:cubicBezTo>
                  <a:pt x="563" y="393"/>
                  <a:pt x="564" y="397"/>
                  <a:pt x="564" y="402"/>
                </a:cubicBezTo>
                <a:cubicBezTo>
                  <a:pt x="564" y="403"/>
                  <a:pt x="564" y="403"/>
                  <a:pt x="564" y="403"/>
                </a:cubicBezTo>
                <a:cubicBezTo>
                  <a:pt x="564" y="404"/>
                  <a:pt x="564" y="405"/>
                  <a:pt x="564" y="405"/>
                </a:cubicBezTo>
                <a:cubicBezTo>
                  <a:pt x="564" y="406"/>
                  <a:pt x="564" y="407"/>
                  <a:pt x="564" y="409"/>
                </a:cubicBezTo>
                <a:cubicBezTo>
                  <a:pt x="564" y="409"/>
                  <a:pt x="564" y="409"/>
                  <a:pt x="564" y="409"/>
                </a:cubicBezTo>
                <a:cubicBezTo>
                  <a:pt x="575" y="414"/>
                  <a:pt x="575" y="414"/>
                  <a:pt x="575" y="414"/>
                </a:cubicBezTo>
                <a:cubicBezTo>
                  <a:pt x="576" y="407"/>
                  <a:pt x="577" y="399"/>
                  <a:pt x="573" y="394"/>
                </a:cubicBezTo>
                <a:cubicBezTo>
                  <a:pt x="573" y="394"/>
                  <a:pt x="575" y="395"/>
                  <a:pt x="577" y="394"/>
                </a:cubicBezTo>
                <a:cubicBezTo>
                  <a:pt x="574" y="383"/>
                  <a:pt x="566" y="378"/>
                  <a:pt x="563" y="378"/>
                </a:cubicBezTo>
                <a:cubicBezTo>
                  <a:pt x="563" y="378"/>
                  <a:pt x="565" y="378"/>
                  <a:pt x="566" y="376"/>
                </a:cubicBezTo>
                <a:cubicBezTo>
                  <a:pt x="560" y="370"/>
                  <a:pt x="554" y="370"/>
                  <a:pt x="545" y="372"/>
                </a:cubicBezTo>
                <a:cubicBezTo>
                  <a:pt x="546" y="374"/>
                  <a:pt x="546" y="374"/>
                  <a:pt x="546" y="374"/>
                </a:cubicBezTo>
                <a:cubicBezTo>
                  <a:pt x="547" y="374"/>
                  <a:pt x="547" y="374"/>
                  <a:pt x="548" y="375"/>
                </a:cubicBezTo>
                <a:close/>
                <a:moveTo>
                  <a:pt x="543" y="374"/>
                </a:moveTo>
                <a:cubicBezTo>
                  <a:pt x="544" y="375"/>
                  <a:pt x="544" y="375"/>
                  <a:pt x="544" y="375"/>
                </a:cubicBezTo>
                <a:cubicBezTo>
                  <a:pt x="544" y="375"/>
                  <a:pt x="544" y="374"/>
                  <a:pt x="544" y="373"/>
                </a:cubicBezTo>
                <a:cubicBezTo>
                  <a:pt x="545" y="373"/>
                  <a:pt x="546" y="374"/>
                  <a:pt x="546" y="374"/>
                </a:cubicBezTo>
                <a:cubicBezTo>
                  <a:pt x="545" y="372"/>
                  <a:pt x="545" y="372"/>
                  <a:pt x="545" y="372"/>
                </a:cubicBezTo>
                <a:cubicBezTo>
                  <a:pt x="544" y="373"/>
                  <a:pt x="544" y="373"/>
                  <a:pt x="544" y="373"/>
                </a:cubicBezTo>
                <a:lnTo>
                  <a:pt x="543" y="374"/>
                </a:lnTo>
                <a:close/>
                <a:moveTo>
                  <a:pt x="525" y="368"/>
                </a:moveTo>
                <a:cubicBezTo>
                  <a:pt x="519" y="371"/>
                  <a:pt x="513" y="374"/>
                  <a:pt x="506" y="377"/>
                </a:cubicBezTo>
                <a:cubicBezTo>
                  <a:pt x="503" y="378"/>
                  <a:pt x="499" y="380"/>
                  <a:pt x="495" y="381"/>
                </a:cubicBezTo>
                <a:cubicBezTo>
                  <a:pt x="497" y="382"/>
                  <a:pt x="497" y="382"/>
                  <a:pt x="497" y="382"/>
                </a:cubicBezTo>
                <a:cubicBezTo>
                  <a:pt x="500" y="380"/>
                  <a:pt x="504" y="379"/>
                  <a:pt x="507" y="378"/>
                </a:cubicBezTo>
                <a:cubicBezTo>
                  <a:pt x="514" y="376"/>
                  <a:pt x="520" y="373"/>
                  <a:pt x="527" y="370"/>
                </a:cubicBezTo>
                <a:cubicBezTo>
                  <a:pt x="527" y="369"/>
                  <a:pt x="527" y="369"/>
                  <a:pt x="527" y="368"/>
                </a:cubicBezTo>
                <a:cubicBezTo>
                  <a:pt x="527" y="368"/>
                  <a:pt x="526" y="368"/>
                  <a:pt x="525" y="368"/>
                </a:cubicBezTo>
                <a:close/>
                <a:moveTo>
                  <a:pt x="528" y="369"/>
                </a:moveTo>
                <a:cubicBezTo>
                  <a:pt x="531" y="368"/>
                  <a:pt x="533" y="367"/>
                  <a:pt x="536" y="366"/>
                </a:cubicBezTo>
                <a:cubicBezTo>
                  <a:pt x="537" y="361"/>
                  <a:pt x="537" y="361"/>
                  <a:pt x="537" y="361"/>
                </a:cubicBezTo>
                <a:cubicBezTo>
                  <a:pt x="534" y="363"/>
                  <a:pt x="530" y="365"/>
                  <a:pt x="527" y="367"/>
                </a:cubicBezTo>
                <a:cubicBezTo>
                  <a:pt x="527" y="367"/>
                  <a:pt x="527" y="368"/>
                  <a:pt x="528" y="368"/>
                </a:cubicBezTo>
                <a:lnTo>
                  <a:pt x="528" y="369"/>
                </a:lnTo>
                <a:close/>
                <a:moveTo>
                  <a:pt x="538" y="365"/>
                </a:moveTo>
                <a:cubicBezTo>
                  <a:pt x="537" y="363"/>
                  <a:pt x="537" y="363"/>
                  <a:pt x="537" y="363"/>
                </a:cubicBezTo>
                <a:cubicBezTo>
                  <a:pt x="538" y="362"/>
                  <a:pt x="538" y="362"/>
                  <a:pt x="538" y="362"/>
                </a:cubicBezTo>
                <a:cubicBezTo>
                  <a:pt x="537" y="361"/>
                  <a:pt x="537" y="361"/>
                  <a:pt x="537" y="361"/>
                </a:cubicBezTo>
                <a:cubicBezTo>
                  <a:pt x="537" y="361"/>
                  <a:pt x="537" y="361"/>
                  <a:pt x="537" y="361"/>
                </a:cubicBezTo>
                <a:cubicBezTo>
                  <a:pt x="536" y="366"/>
                  <a:pt x="536" y="366"/>
                  <a:pt x="536" y="366"/>
                </a:cubicBezTo>
                <a:lnTo>
                  <a:pt x="538" y="365"/>
                </a:lnTo>
                <a:close/>
                <a:moveTo>
                  <a:pt x="538" y="362"/>
                </a:moveTo>
                <a:cubicBezTo>
                  <a:pt x="537" y="363"/>
                  <a:pt x="537" y="363"/>
                  <a:pt x="537" y="363"/>
                </a:cubicBezTo>
                <a:cubicBezTo>
                  <a:pt x="538" y="365"/>
                  <a:pt x="538" y="365"/>
                  <a:pt x="538" y="365"/>
                </a:cubicBezTo>
                <a:cubicBezTo>
                  <a:pt x="539" y="364"/>
                  <a:pt x="539" y="364"/>
                  <a:pt x="539" y="364"/>
                </a:cubicBezTo>
                <a:lnTo>
                  <a:pt x="538" y="362"/>
                </a:lnTo>
                <a:close/>
                <a:moveTo>
                  <a:pt x="522" y="386"/>
                </a:moveTo>
                <a:cubicBezTo>
                  <a:pt x="522" y="386"/>
                  <a:pt x="522" y="388"/>
                  <a:pt x="524" y="389"/>
                </a:cubicBezTo>
                <a:cubicBezTo>
                  <a:pt x="529" y="383"/>
                  <a:pt x="531" y="377"/>
                  <a:pt x="528" y="369"/>
                </a:cubicBezTo>
                <a:cubicBezTo>
                  <a:pt x="527" y="370"/>
                  <a:pt x="527" y="370"/>
                  <a:pt x="527" y="370"/>
                </a:cubicBezTo>
                <a:cubicBezTo>
                  <a:pt x="526" y="371"/>
                  <a:pt x="526" y="371"/>
                  <a:pt x="526" y="371"/>
                </a:cubicBezTo>
                <a:cubicBezTo>
                  <a:pt x="525" y="372"/>
                  <a:pt x="525" y="373"/>
                  <a:pt x="524" y="374"/>
                </a:cubicBezTo>
                <a:cubicBezTo>
                  <a:pt x="523" y="376"/>
                  <a:pt x="522" y="377"/>
                  <a:pt x="521" y="379"/>
                </a:cubicBezTo>
                <a:cubicBezTo>
                  <a:pt x="518" y="381"/>
                  <a:pt x="515" y="383"/>
                  <a:pt x="511" y="384"/>
                </a:cubicBezTo>
                <a:cubicBezTo>
                  <a:pt x="510" y="385"/>
                  <a:pt x="508" y="385"/>
                  <a:pt x="506" y="386"/>
                </a:cubicBezTo>
                <a:cubicBezTo>
                  <a:pt x="519" y="391"/>
                  <a:pt x="519" y="391"/>
                  <a:pt x="519" y="391"/>
                </a:cubicBezTo>
                <a:cubicBezTo>
                  <a:pt x="521" y="389"/>
                  <a:pt x="522" y="387"/>
                  <a:pt x="522" y="386"/>
                </a:cubicBezTo>
                <a:close/>
                <a:moveTo>
                  <a:pt x="491" y="379"/>
                </a:moveTo>
                <a:cubicBezTo>
                  <a:pt x="492" y="378"/>
                  <a:pt x="492" y="377"/>
                  <a:pt x="493" y="377"/>
                </a:cubicBezTo>
                <a:cubicBezTo>
                  <a:pt x="494" y="376"/>
                  <a:pt x="494" y="376"/>
                  <a:pt x="494" y="376"/>
                </a:cubicBezTo>
                <a:cubicBezTo>
                  <a:pt x="495" y="375"/>
                  <a:pt x="495" y="375"/>
                  <a:pt x="495" y="375"/>
                </a:cubicBezTo>
                <a:cubicBezTo>
                  <a:pt x="498" y="373"/>
                  <a:pt x="501" y="371"/>
                  <a:pt x="504" y="370"/>
                </a:cubicBezTo>
                <a:cubicBezTo>
                  <a:pt x="507" y="369"/>
                  <a:pt x="511" y="368"/>
                  <a:pt x="514" y="367"/>
                </a:cubicBezTo>
                <a:cubicBezTo>
                  <a:pt x="516" y="367"/>
                  <a:pt x="518" y="367"/>
                  <a:pt x="520" y="367"/>
                </a:cubicBezTo>
                <a:cubicBezTo>
                  <a:pt x="521" y="367"/>
                  <a:pt x="523" y="367"/>
                  <a:pt x="524" y="367"/>
                </a:cubicBezTo>
                <a:cubicBezTo>
                  <a:pt x="525" y="368"/>
                  <a:pt x="525" y="368"/>
                  <a:pt x="525" y="368"/>
                </a:cubicBezTo>
                <a:cubicBezTo>
                  <a:pt x="527" y="367"/>
                  <a:pt x="527" y="367"/>
                  <a:pt x="527" y="367"/>
                </a:cubicBezTo>
                <a:cubicBezTo>
                  <a:pt x="521" y="361"/>
                  <a:pt x="515" y="359"/>
                  <a:pt x="507" y="359"/>
                </a:cubicBezTo>
                <a:cubicBezTo>
                  <a:pt x="507" y="361"/>
                  <a:pt x="509" y="362"/>
                  <a:pt x="509" y="362"/>
                </a:cubicBezTo>
                <a:cubicBezTo>
                  <a:pt x="506" y="360"/>
                  <a:pt x="497" y="360"/>
                  <a:pt x="489" y="365"/>
                </a:cubicBezTo>
                <a:cubicBezTo>
                  <a:pt x="490" y="366"/>
                  <a:pt x="492" y="366"/>
                  <a:pt x="492" y="366"/>
                </a:cubicBezTo>
                <a:cubicBezTo>
                  <a:pt x="487" y="367"/>
                  <a:pt x="484" y="371"/>
                  <a:pt x="480" y="375"/>
                </a:cubicBezTo>
                <a:cubicBezTo>
                  <a:pt x="491" y="379"/>
                  <a:pt x="491" y="379"/>
                  <a:pt x="491" y="379"/>
                </a:cubicBezTo>
                <a:close/>
                <a:moveTo>
                  <a:pt x="527" y="368"/>
                </a:moveTo>
                <a:cubicBezTo>
                  <a:pt x="527" y="369"/>
                  <a:pt x="527" y="369"/>
                  <a:pt x="527" y="370"/>
                </a:cubicBezTo>
                <a:cubicBezTo>
                  <a:pt x="528" y="369"/>
                  <a:pt x="528" y="369"/>
                  <a:pt x="528" y="369"/>
                </a:cubicBezTo>
                <a:cubicBezTo>
                  <a:pt x="528" y="368"/>
                  <a:pt x="528" y="368"/>
                  <a:pt x="528" y="368"/>
                </a:cubicBezTo>
                <a:cubicBezTo>
                  <a:pt x="527" y="368"/>
                  <a:pt x="527" y="367"/>
                  <a:pt x="527" y="367"/>
                </a:cubicBezTo>
                <a:cubicBezTo>
                  <a:pt x="525" y="368"/>
                  <a:pt x="525" y="368"/>
                  <a:pt x="525" y="368"/>
                </a:cubicBezTo>
                <a:cubicBezTo>
                  <a:pt x="526" y="368"/>
                  <a:pt x="527" y="368"/>
                  <a:pt x="527" y="368"/>
                </a:cubicBezTo>
                <a:close/>
                <a:moveTo>
                  <a:pt x="520" y="410"/>
                </a:moveTo>
                <a:cubicBezTo>
                  <a:pt x="518" y="410"/>
                  <a:pt x="518" y="410"/>
                  <a:pt x="518" y="410"/>
                </a:cubicBezTo>
                <a:cubicBezTo>
                  <a:pt x="514" y="419"/>
                  <a:pt x="509" y="428"/>
                  <a:pt x="503" y="436"/>
                </a:cubicBezTo>
                <a:cubicBezTo>
                  <a:pt x="506" y="438"/>
                  <a:pt x="506" y="438"/>
                  <a:pt x="506" y="438"/>
                </a:cubicBezTo>
                <a:cubicBezTo>
                  <a:pt x="511" y="429"/>
                  <a:pt x="517" y="421"/>
                  <a:pt x="521" y="412"/>
                </a:cubicBezTo>
                <a:lnTo>
                  <a:pt x="520" y="410"/>
                </a:lnTo>
                <a:close/>
                <a:moveTo>
                  <a:pt x="558" y="407"/>
                </a:moveTo>
                <a:cubicBezTo>
                  <a:pt x="559" y="410"/>
                  <a:pt x="560" y="413"/>
                  <a:pt x="561" y="416"/>
                </a:cubicBezTo>
                <a:cubicBezTo>
                  <a:pt x="562" y="416"/>
                  <a:pt x="562" y="416"/>
                  <a:pt x="562" y="416"/>
                </a:cubicBezTo>
                <a:cubicBezTo>
                  <a:pt x="562" y="416"/>
                  <a:pt x="562" y="416"/>
                  <a:pt x="562" y="416"/>
                </a:cubicBezTo>
                <a:cubicBezTo>
                  <a:pt x="561" y="413"/>
                  <a:pt x="561" y="410"/>
                  <a:pt x="560" y="408"/>
                </a:cubicBezTo>
                <a:lnTo>
                  <a:pt x="558" y="407"/>
                </a:lnTo>
                <a:close/>
                <a:moveTo>
                  <a:pt x="563" y="412"/>
                </a:moveTo>
                <a:cubicBezTo>
                  <a:pt x="563" y="413"/>
                  <a:pt x="563" y="415"/>
                  <a:pt x="562" y="416"/>
                </a:cubicBezTo>
                <a:cubicBezTo>
                  <a:pt x="564" y="421"/>
                  <a:pt x="565" y="427"/>
                  <a:pt x="566" y="432"/>
                </a:cubicBezTo>
                <a:cubicBezTo>
                  <a:pt x="565" y="427"/>
                  <a:pt x="563" y="421"/>
                  <a:pt x="561" y="416"/>
                </a:cubicBezTo>
                <a:cubicBezTo>
                  <a:pt x="560" y="416"/>
                  <a:pt x="559" y="415"/>
                  <a:pt x="559" y="414"/>
                </a:cubicBezTo>
                <a:cubicBezTo>
                  <a:pt x="558" y="414"/>
                  <a:pt x="557" y="413"/>
                  <a:pt x="556" y="412"/>
                </a:cubicBezTo>
                <a:cubicBezTo>
                  <a:pt x="555" y="412"/>
                  <a:pt x="554" y="411"/>
                  <a:pt x="554" y="410"/>
                </a:cubicBezTo>
                <a:cubicBezTo>
                  <a:pt x="553" y="409"/>
                  <a:pt x="553" y="409"/>
                  <a:pt x="553" y="409"/>
                </a:cubicBezTo>
                <a:cubicBezTo>
                  <a:pt x="552" y="408"/>
                  <a:pt x="552" y="408"/>
                  <a:pt x="552" y="408"/>
                </a:cubicBezTo>
                <a:cubicBezTo>
                  <a:pt x="550" y="406"/>
                  <a:pt x="549" y="405"/>
                  <a:pt x="548" y="403"/>
                </a:cubicBezTo>
                <a:cubicBezTo>
                  <a:pt x="536" y="398"/>
                  <a:pt x="536" y="398"/>
                  <a:pt x="536" y="398"/>
                </a:cubicBezTo>
                <a:cubicBezTo>
                  <a:pt x="535" y="402"/>
                  <a:pt x="536" y="407"/>
                  <a:pt x="539" y="413"/>
                </a:cubicBezTo>
                <a:cubicBezTo>
                  <a:pt x="540" y="412"/>
                  <a:pt x="541" y="410"/>
                  <a:pt x="541" y="410"/>
                </a:cubicBezTo>
                <a:cubicBezTo>
                  <a:pt x="542" y="418"/>
                  <a:pt x="551" y="423"/>
                  <a:pt x="554" y="430"/>
                </a:cubicBezTo>
                <a:cubicBezTo>
                  <a:pt x="555" y="429"/>
                  <a:pt x="556" y="428"/>
                  <a:pt x="557" y="427"/>
                </a:cubicBezTo>
                <a:cubicBezTo>
                  <a:pt x="559" y="430"/>
                  <a:pt x="566" y="436"/>
                  <a:pt x="567" y="436"/>
                </a:cubicBezTo>
                <a:cubicBezTo>
                  <a:pt x="568" y="435"/>
                  <a:pt x="571" y="425"/>
                  <a:pt x="572" y="420"/>
                </a:cubicBezTo>
                <a:cubicBezTo>
                  <a:pt x="572" y="421"/>
                  <a:pt x="574" y="421"/>
                  <a:pt x="575" y="421"/>
                </a:cubicBezTo>
                <a:cubicBezTo>
                  <a:pt x="574" y="419"/>
                  <a:pt x="574" y="416"/>
                  <a:pt x="575" y="414"/>
                </a:cubicBezTo>
                <a:cubicBezTo>
                  <a:pt x="564" y="409"/>
                  <a:pt x="564" y="409"/>
                  <a:pt x="564" y="409"/>
                </a:cubicBezTo>
                <a:cubicBezTo>
                  <a:pt x="564" y="410"/>
                  <a:pt x="564" y="411"/>
                  <a:pt x="563" y="412"/>
                </a:cubicBezTo>
                <a:close/>
                <a:moveTo>
                  <a:pt x="561" y="416"/>
                </a:moveTo>
                <a:cubicBezTo>
                  <a:pt x="563" y="421"/>
                  <a:pt x="565" y="427"/>
                  <a:pt x="566" y="432"/>
                </a:cubicBezTo>
                <a:cubicBezTo>
                  <a:pt x="565" y="427"/>
                  <a:pt x="564" y="421"/>
                  <a:pt x="562" y="416"/>
                </a:cubicBezTo>
                <a:cubicBezTo>
                  <a:pt x="562" y="416"/>
                  <a:pt x="562" y="416"/>
                  <a:pt x="562" y="416"/>
                </a:cubicBezTo>
                <a:lnTo>
                  <a:pt x="561" y="416"/>
                </a:lnTo>
                <a:close/>
                <a:moveTo>
                  <a:pt x="495" y="381"/>
                </a:moveTo>
                <a:cubicBezTo>
                  <a:pt x="493" y="382"/>
                  <a:pt x="491" y="382"/>
                  <a:pt x="488" y="383"/>
                </a:cubicBezTo>
                <a:cubicBezTo>
                  <a:pt x="488" y="384"/>
                  <a:pt x="488" y="384"/>
                  <a:pt x="488" y="384"/>
                </a:cubicBezTo>
                <a:cubicBezTo>
                  <a:pt x="489" y="384"/>
                  <a:pt x="489" y="384"/>
                  <a:pt x="489" y="384"/>
                </a:cubicBezTo>
                <a:cubicBezTo>
                  <a:pt x="491" y="383"/>
                  <a:pt x="494" y="382"/>
                  <a:pt x="497" y="382"/>
                </a:cubicBezTo>
                <a:lnTo>
                  <a:pt x="495" y="381"/>
                </a:lnTo>
                <a:close/>
                <a:moveTo>
                  <a:pt x="484" y="394"/>
                </a:moveTo>
                <a:cubicBezTo>
                  <a:pt x="491" y="393"/>
                  <a:pt x="501" y="398"/>
                  <a:pt x="507" y="394"/>
                </a:cubicBezTo>
                <a:cubicBezTo>
                  <a:pt x="507" y="394"/>
                  <a:pt x="506" y="396"/>
                  <a:pt x="506" y="397"/>
                </a:cubicBezTo>
                <a:cubicBezTo>
                  <a:pt x="512" y="396"/>
                  <a:pt x="517" y="394"/>
                  <a:pt x="519" y="391"/>
                </a:cubicBezTo>
                <a:cubicBezTo>
                  <a:pt x="506" y="386"/>
                  <a:pt x="506" y="386"/>
                  <a:pt x="506" y="386"/>
                </a:cubicBezTo>
                <a:cubicBezTo>
                  <a:pt x="505" y="386"/>
                  <a:pt x="503" y="386"/>
                  <a:pt x="501" y="386"/>
                </a:cubicBezTo>
                <a:cubicBezTo>
                  <a:pt x="499" y="386"/>
                  <a:pt x="499" y="386"/>
                  <a:pt x="499" y="386"/>
                </a:cubicBezTo>
                <a:cubicBezTo>
                  <a:pt x="498" y="386"/>
                  <a:pt x="498" y="386"/>
                  <a:pt x="498" y="386"/>
                </a:cubicBezTo>
                <a:cubicBezTo>
                  <a:pt x="497" y="386"/>
                  <a:pt x="496" y="386"/>
                  <a:pt x="495" y="386"/>
                </a:cubicBezTo>
                <a:cubicBezTo>
                  <a:pt x="494" y="385"/>
                  <a:pt x="493" y="385"/>
                  <a:pt x="492" y="385"/>
                </a:cubicBezTo>
                <a:cubicBezTo>
                  <a:pt x="491" y="384"/>
                  <a:pt x="490" y="384"/>
                  <a:pt x="489" y="384"/>
                </a:cubicBezTo>
                <a:cubicBezTo>
                  <a:pt x="484" y="385"/>
                  <a:pt x="479" y="386"/>
                  <a:pt x="475" y="387"/>
                </a:cubicBezTo>
                <a:cubicBezTo>
                  <a:pt x="479" y="386"/>
                  <a:pt x="484" y="385"/>
                  <a:pt x="488" y="383"/>
                </a:cubicBezTo>
                <a:cubicBezTo>
                  <a:pt x="489" y="382"/>
                  <a:pt x="489" y="382"/>
                  <a:pt x="490" y="381"/>
                </a:cubicBezTo>
                <a:cubicBezTo>
                  <a:pt x="490" y="380"/>
                  <a:pt x="490" y="380"/>
                  <a:pt x="491" y="379"/>
                </a:cubicBezTo>
                <a:cubicBezTo>
                  <a:pt x="480" y="375"/>
                  <a:pt x="480" y="375"/>
                  <a:pt x="480" y="375"/>
                </a:cubicBezTo>
                <a:cubicBezTo>
                  <a:pt x="479" y="376"/>
                  <a:pt x="478" y="377"/>
                  <a:pt x="476" y="377"/>
                </a:cubicBezTo>
                <a:cubicBezTo>
                  <a:pt x="477" y="378"/>
                  <a:pt x="478" y="379"/>
                  <a:pt x="479" y="379"/>
                </a:cubicBezTo>
                <a:cubicBezTo>
                  <a:pt x="476" y="381"/>
                  <a:pt x="472" y="387"/>
                  <a:pt x="472" y="387"/>
                </a:cubicBezTo>
                <a:cubicBezTo>
                  <a:pt x="472" y="388"/>
                  <a:pt x="481" y="391"/>
                  <a:pt x="485" y="391"/>
                </a:cubicBezTo>
                <a:cubicBezTo>
                  <a:pt x="484" y="392"/>
                  <a:pt x="484" y="393"/>
                  <a:pt x="484" y="394"/>
                </a:cubicBezTo>
                <a:close/>
                <a:moveTo>
                  <a:pt x="488" y="383"/>
                </a:moveTo>
                <a:cubicBezTo>
                  <a:pt x="484" y="385"/>
                  <a:pt x="479" y="386"/>
                  <a:pt x="475" y="387"/>
                </a:cubicBezTo>
                <a:cubicBezTo>
                  <a:pt x="479" y="386"/>
                  <a:pt x="484" y="385"/>
                  <a:pt x="489" y="384"/>
                </a:cubicBezTo>
                <a:cubicBezTo>
                  <a:pt x="488" y="384"/>
                  <a:pt x="488" y="384"/>
                  <a:pt x="488" y="384"/>
                </a:cubicBezTo>
                <a:lnTo>
                  <a:pt x="488" y="383"/>
                </a:lnTo>
                <a:close/>
                <a:moveTo>
                  <a:pt x="521" y="406"/>
                </a:moveTo>
                <a:cubicBezTo>
                  <a:pt x="521" y="406"/>
                  <a:pt x="521" y="406"/>
                  <a:pt x="521" y="406"/>
                </a:cubicBezTo>
                <a:cubicBezTo>
                  <a:pt x="521" y="408"/>
                  <a:pt x="521" y="408"/>
                  <a:pt x="521" y="408"/>
                </a:cubicBezTo>
                <a:cubicBezTo>
                  <a:pt x="523" y="407"/>
                  <a:pt x="523" y="407"/>
                  <a:pt x="523" y="407"/>
                </a:cubicBezTo>
                <a:cubicBezTo>
                  <a:pt x="523" y="407"/>
                  <a:pt x="523" y="407"/>
                  <a:pt x="523" y="407"/>
                </a:cubicBezTo>
                <a:cubicBezTo>
                  <a:pt x="525" y="403"/>
                  <a:pt x="527" y="399"/>
                  <a:pt x="529" y="395"/>
                </a:cubicBezTo>
                <a:cubicBezTo>
                  <a:pt x="526" y="394"/>
                  <a:pt x="526" y="394"/>
                  <a:pt x="526" y="394"/>
                </a:cubicBezTo>
                <a:cubicBezTo>
                  <a:pt x="524" y="398"/>
                  <a:pt x="522" y="402"/>
                  <a:pt x="521" y="406"/>
                </a:cubicBezTo>
                <a:close/>
                <a:moveTo>
                  <a:pt x="532" y="455"/>
                </a:moveTo>
                <a:cubicBezTo>
                  <a:pt x="534" y="456"/>
                  <a:pt x="534" y="456"/>
                  <a:pt x="534" y="456"/>
                </a:cubicBezTo>
                <a:cubicBezTo>
                  <a:pt x="533" y="452"/>
                  <a:pt x="533" y="447"/>
                  <a:pt x="532" y="443"/>
                </a:cubicBezTo>
                <a:cubicBezTo>
                  <a:pt x="531" y="435"/>
                  <a:pt x="529" y="428"/>
                  <a:pt x="527" y="421"/>
                </a:cubicBezTo>
                <a:cubicBezTo>
                  <a:pt x="526" y="420"/>
                  <a:pt x="526" y="420"/>
                  <a:pt x="525" y="420"/>
                </a:cubicBezTo>
                <a:cubicBezTo>
                  <a:pt x="525" y="420"/>
                  <a:pt x="525" y="421"/>
                  <a:pt x="524" y="421"/>
                </a:cubicBezTo>
                <a:cubicBezTo>
                  <a:pt x="527" y="429"/>
                  <a:pt x="528" y="436"/>
                  <a:pt x="530" y="443"/>
                </a:cubicBezTo>
                <a:cubicBezTo>
                  <a:pt x="531" y="447"/>
                  <a:pt x="532" y="451"/>
                  <a:pt x="532" y="455"/>
                </a:cubicBezTo>
                <a:close/>
                <a:moveTo>
                  <a:pt x="524" y="420"/>
                </a:moveTo>
                <a:cubicBezTo>
                  <a:pt x="525" y="419"/>
                  <a:pt x="525" y="419"/>
                  <a:pt x="525" y="419"/>
                </a:cubicBezTo>
                <a:cubicBezTo>
                  <a:pt x="527" y="419"/>
                  <a:pt x="527" y="419"/>
                  <a:pt x="527" y="419"/>
                </a:cubicBezTo>
                <a:cubicBezTo>
                  <a:pt x="526" y="415"/>
                  <a:pt x="524" y="411"/>
                  <a:pt x="523" y="407"/>
                </a:cubicBezTo>
                <a:cubicBezTo>
                  <a:pt x="521" y="412"/>
                  <a:pt x="521" y="412"/>
                  <a:pt x="521" y="412"/>
                </a:cubicBezTo>
                <a:cubicBezTo>
                  <a:pt x="522" y="414"/>
                  <a:pt x="523" y="417"/>
                  <a:pt x="524" y="420"/>
                </a:cubicBezTo>
                <a:close/>
                <a:moveTo>
                  <a:pt x="521" y="408"/>
                </a:moveTo>
                <a:cubicBezTo>
                  <a:pt x="522" y="409"/>
                  <a:pt x="522" y="409"/>
                  <a:pt x="522" y="409"/>
                </a:cubicBezTo>
                <a:cubicBezTo>
                  <a:pt x="520" y="410"/>
                  <a:pt x="520" y="410"/>
                  <a:pt x="520" y="410"/>
                </a:cubicBezTo>
                <a:cubicBezTo>
                  <a:pt x="521" y="412"/>
                  <a:pt x="521" y="412"/>
                  <a:pt x="521" y="412"/>
                </a:cubicBezTo>
                <a:cubicBezTo>
                  <a:pt x="523" y="407"/>
                  <a:pt x="523" y="407"/>
                  <a:pt x="523" y="407"/>
                </a:cubicBezTo>
                <a:cubicBezTo>
                  <a:pt x="523" y="407"/>
                  <a:pt x="523" y="407"/>
                  <a:pt x="523" y="407"/>
                </a:cubicBezTo>
                <a:lnTo>
                  <a:pt x="521" y="408"/>
                </a:lnTo>
                <a:close/>
                <a:moveTo>
                  <a:pt x="522" y="444"/>
                </a:moveTo>
                <a:cubicBezTo>
                  <a:pt x="521" y="440"/>
                  <a:pt x="521" y="436"/>
                  <a:pt x="522" y="432"/>
                </a:cubicBezTo>
                <a:cubicBezTo>
                  <a:pt x="522" y="430"/>
                  <a:pt x="522" y="428"/>
                  <a:pt x="523" y="426"/>
                </a:cubicBezTo>
                <a:cubicBezTo>
                  <a:pt x="523" y="425"/>
                  <a:pt x="523" y="424"/>
                  <a:pt x="524" y="423"/>
                </a:cubicBezTo>
                <a:cubicBezTo>
                  <a:pt x="524" y="421"/>
                  <a:pt x="524" y="421"/>
                  <a:pt x="524" y="421"/>
                </a:cubicBezTo>
                <a:cubicBezTo>
                  <a:pt x="524" y="420"/>
                  <a:pt x="524" y="420"/>
                  <a:pt x="524" y="420"/>
                </a:cubicBezTo>
                <a:cubicBezTo>
                  <a:pt x="516" y="424"/>
                  <a:pt x="513" y="429"/>
                  <a:pt x="511" y="437"/>
                </a:cubicBezTo>
                <a:cubicBezTo>
                  <a:pt x="513" y="437"/>
                  <a:pt x="514" y="436"/>
                  <a:pt x="514" y="436"/>
                </a:cubicBezTo>
                <a:cubicBezTo>
                  <a:pt x="514" y="437"/>
                  <a:pt x="513" y="439"/>
                  <a:pt x="512" y="442"/>
                </a:cubicBezTo>
                <a:cubicBezTo>
                  <a:pt x="524" y="450"/>
                  <a:pt x="524" y="450"/>
                  <a:pt x="524" y="450"/>
                </a:cubicBezTo>
                <a:cubicBezTo>
                  <a:pt x="523" y="448"/>
                  <a:pt x="522" y="446"/>
                  <a:pt x="522" y="444"/>
                </a:cubicBezTo>
                <a:close/>
                <a:moveTo>
                  <a:pt x="528" y="422"/>
                </a:moveTo>
                <a:cubicBezTo>
                  <a:pt x="529" y="422"/>
                  <a:pt x="530" y="423"/>
                  <a:pt x="531" y="424"/>
                </a:cubicBezTo>
                <a:cubicBezTo>
                  <a:pt x="532" y="425"/>
                  <a:pt x="534" y="427"/>
                  <a:pt x="535" y="428"/>
                </a:cubicBezTo>
                <a:cubicBezTo>
                  <a:pt x="537" y="432"/>
                  <a:pt x="538" y="435"/>
                  <a:pt x="539" y="439"/>
                </a:cubicBezTo>
                <a:cubicBezTo>
                  <a:pt x="540" y="443"/>
                  <a:pt x="540" y="447"/>
                  <a:pt x="540" y="451"/>
                </a:cubicBezTo>
                <a:cubicBezTo>
                  <a:pt x="539" y="453"/>
                  <a:pt x="539" y="453"/>
                  <a:pt x="539" y="453"/>
                </a:cubicBezTo>
                <a:cubicBezTo>
                  <a:pt x="539" y="455"/>
                  <a:pt x="539" y="455"/>
                  <a:pt x="539" y="455"/>
                </a:cubicBezTo>
                <a:cubicBezTo>
                  <a:pt x="539" y="456"/>
                  <a:pt x="538" y="457"/>
                  <a:pt x="538" y="458"/>
                </a:cubicBezTo>
                <a:cubicBezTo>
                  <a:pt x="537" y="459"/>
                  <a:pt x="537" y="459"/>
                  <a:pt x="537" y="459"/>
                </a:cubicBezTo>
                <a:cubicBezTo>
                  <a:pt x="547" y="465"/>
                  <a:pt x="547" y="465"/>
                  <a:pt x="547" y="465"/>
                </a:cubicBezTo>
                <a:cubicBezTo>
                  <a:pt x="549" y="459"/>
                  <a:pt x="552" y="451"/>
                  <a:pt x="550" y="446"/>
                </a:cubicBezTo>
                <a:cubicBezTo>
                  <a:pt x="550" y="446"/>
                  <a:pt x="551" y="447"/>
                  <a:pt x="553" y="446"/>
                </a:cubicBezTo>
                <a:cubicBezTo>
                  <a:pt x="552" y="435"/>
                  <a:pt x="546" y="429"/>
                  <a:pt x="543" y="428"/>
                </a:cubicBezTo>
                <a:cubicBezTo>
                  <a:pt x="543" y="428"/>
                  <a:pt x="545" y="428"/>
                  <a:pt x="546" y="426"/>
                </a:cubicBezTo>
                <a:cubicBezTo>
                  <a:pt x="541" y="420"/>
                  <a:pt x="535" y="418"/>
                  <a:pt x="527" y="419"/>
                </a:cubicBezTo>
                <a:cubicBezTo>
                  <a:pt x="527" y="421"/>
                  <a:pt x="527" y="421"/>
                  <a:pt x="527" y="421"/>
                </a:cubicBezTo>
                <a:cubicBezTo>
                  <a:pt x="527" y="421"/>
                  <a:pt x="528" y="421"/>
                  <a:pt x="528" y="422"/>
                </a:cubicBezTo>
                <a:close/>
                <a:moveTo>
                  <a:pt x="524" y="420"/>
                </a:moveTo>
                <a:cubicBezTo>
                  <a:pt x="524" y="421"/>
                  <a:pt x="524" y="421"/>
                  <a:pt x="524" y="421"/>
                </a:cubicBezTo>
                <a:cubicBezTo>
                  <a:pt x="525" y="421"/>
                  <a:pt x="525" y="420"/>
                  <a:pt x="525" y="420"/>
                </a:cubicBezTo>
                <a:cubicBezTo>
                  <a:pt x="526" y="420"/>
                  <a:pt x="526" y="420"/>
                  <a:pt x="527" y="421"/>
                </a:cubicBezTo>
                <a:cubicBezTo>
                  <a:pt x="527" y="419"/>
                  <a:pt x="527" y="419"/>
                  <a:pt x="527" y="419"/>
                </a:cubicBezTo>
                <a:cubicBezTo>
                  <a:pt x="525" y="419"/>
                  <a:pt x="525" y="419"/>
                  <a:pt x="525" y="419"/>
                </a:cubicBezTo>
                <a:lnTo>
                  <a:pt x="524" y="420"/>
                </a:lnTo>
                <a:close/>
                <a:moveTo>
                  <a:pt x="508" y="410"/>
                </a:moveTo>
                <a:cubicBezTo>
                  <a:pt x="501" y="412"/>
                  <a:pt x="494" y="414"/>
                  <a:pt x="487" y="415"/>
                </a:cubicBezTo>
                <a:cubicBezTo>
                  <a:pt x="483" y="416"/>
                  <a:pt x="479" y="417"/>
                  <a:pt x="476" y="417"/>
                </a:cubicBezTo>
                <a:cubicBezTo>
                  <a:pt x="477" y="418"/>
                  <a:pt x="477" y="418"/>
                  <a:pt x="477" y="418"/>
                </a:cubicBezTo>
                <a:cubicBezTo>
                  <a:pt x="480" y="418"/>
                  <a:pt x="484" y="418"/>
                  <a:pt x="488" y="417"/>
                </a:cubicBezTo>
                <a:cubicBezTo>
                  <a:pt x="495" y="416"/>
                  <a:pt x="502" y="415"/>
                  <a:pt x="509" y="413"/>
                </a:cubicBezTo>
                <a:cubicBezTo>
                  <a:pt x="509" y="412"/>
                  <a:pt x="509" y="412"/>
                  <a:pt x="510" y="411"/>
                </a:cubicBezTo>
                <a:cubicBezTo>
                  <a:pt x="509" y="411"/>
                  <a:pt x="508" y="411"/>
                  <a:pt x="508" y="410"/>
                </a:cubicBezTo>
                <a:close/>
                <a:moveTo>
                  <a:pt x="510" y="413"/>
                </a:moveTo>
                <a:cubicBezTo>
                  <a:pt x="513" y="412"/>
                  <a:pt x="516" y="411"/>
                  <a:pt x="518" y="410"/>
                </a:cubicBezTo>
                <a:cubicBezTo>
                  <a:pt x="521" y="406"/>
                  <a:pt x="521" y="406"/>
                  <a:pt x="521" y="406"/>
                </a:cubicBezTo>
                <a:cubicBezTo>
                  <a:pt x="517" y="408"/>
                  <a:pt x="513" y="409"/>
                  <a:pt x="509" y="410"/>
                </a:cubicBezTo>
                <a:cubicBezTo>
                  <a:pt x="510" y="410"/>
                  <a:pt x="510" y="411"/>
                  <a:pt x="510" y="411"/>
                </a:cubicBezTo>
                <a:lnTo>
                  <a:pt x="510" y="413"/>
                </a:lnTo>
                <a:close/>
                <a:moveTo>
                  <a:pt x="520" y="410"/>
                </a:moveTo>
                <a:cubicBezTo>
                  <a:pt x="520" y="408"/>
                  <a:pt x="520" y="408"/>
                  <a:pt x="520" y="408"/>
                </a:cubicBezTo>
                <a:cubicBezTo>
                  <a:pt x="521" y="408"/>
                  <a:pt x="521" y="408"/>
                  <a:pt x="521" y="408"/>
                </a:cubicBezTo>
                <a:cubicBezTo>
                  <a:pt x="521" y="406"/>
                  <a:pt x="521" y="406"/>
                  <a:pt x="521" y="406"/>
                </a:cubicBezTo>
                <a:cubicBezTo>
                  <a:pt x="521" y="406"/>
                  <a:pt x="521" y="406"/>
                  <a:pt x="521" y="406"/>
                </a:cubicBezTo>
                <a:cubicBezTo>
                  <a:pt x="518" y="410"/>
                  <a:pt x="518" y="410"/>
                  <a:pt x="518" y="410"/>
                </a:cubicBezTo>
                <a:lnTo>
                  <a:pt x="520" y="410"/>
                </a:lnTo>
                <a:close/>
                <a:moveTo>
                  <a:pt x="521" y="408"/>
                </a:moveTo>
                <a:cubicBezTo>
                  <a:pt x="520" y="408"/>
                  <a:pt x="520" y="408"/>
                  <a:pt x="520" y="408"/>
                </a:cubicBezTo>
                <a:cubicBezTo>
                  <a:pt x="520" y="410"/>
                  <a:pt x="520" y="410"/>
                  <a:pt x="520" y="410"/>
                </a:cubicBezTo>
                <a:cubicBezTo>
                  <a:pt x="522" y="409"/>
                  <a:pt x="522" y="409"/>
                  <a:pt x="522" y="409"/>
                </a:cubicBezTo>
                <a:lnTo>
                  <a:pt x="521" y="408"/>
                </a:lnTo>
                <a:close/>
                <a:moveTo>
                  <a:pt x="501" y="428"/>
                </a:moveTo>
                <a:cubicBezTo>
                  <a:pt x="501" y="428"/>
                  <a:pt x="501" y="430"/>
                  <a:pt x="502" y="431"/>
                </a:cubicBezTo>
                <a:cubicBezTo>
                  <a:pt x="509" y="426"/>
                  <a:pt x="511" y="421"/>
                  <a:pt x="510" y="413"/>
                </a:cubicBezTo>
                <a:cubicBezTo>
                  <a:pt x="509" y="413"/>
                  <a:pt x="509" y="413"/>
                  <a:pt x="509" y="413"/>
                </a:cubicBezTo>
                <a:cubicBezTo>
                  <a:pt x="508" y="413"/>
                  <a:pt x="508" y="414"/>
                  <a:pt x="508" y="414"/>
                </a:cubicBezTo>
                <a:cubicBezTo>
                  <a:pt x="507" y="415"/>
                  <a:pt x="506" y="416"/>
                  <a:pt x="506" y="417"/>
                </a:cubicBezTo>
                <a:cubicBezTo>
                  <a:pt x="504" y="418"/>
                  <a:pt x="503" y="419"/>
                  <a:pt x="501" y="420"/>
                </a:cubicBezTo>
                <a:cubicBezTo>
                  <a:pt x="498" y="422"/>
                  <a:pt x="494" y="423"/>
                  <a:pt x="491" y="424"/>
                </a:cubicBezTo>
                <a:cubicBezTo>
                  <a:pt x="489" y="424"/>
                  <a:pt x="487" y="424"/>
                  <a:pt x="486" y="424"/>
                </a:cubicBezTo>
                <a:cubicBezTo>
                  <a:pt x="497" y="432"/>
                  <a:pt x="497" y="432"/>
                  <a:pt x="497" y="432"/>
                </a:cubicBezTo>
                <a:cubicBezTo>
                  <a:pt x="499" y="431"/>
                  <a:pt x="501" y="429"/>
                  <a:pt x="501" y="428"/>
                </a:cubicBezTo>
                <a:close/>
                <a:moveTo>
                  <a:pt x="472" y="414"/>
                </a:moveTo>
                <a:cubicBezTo>
                  <a:pt x="473" y="414"/>
                  <a:pt x="474" y="413"/>
                  <a:pt x="474" y="413"/>
                </a:cubicBezTo>
                <a:cubicBezTo>
                  <a:pt x="476" y="412"/>
                  <a:pt x="476" y="412"/>
                  <a:pt x="476" y="412"/>
                </a:cubicBezTo>
                <a:cubicBezTo>
                  <a:pt x="477" y="412"/>
                  <a:pt x="477" y="412"/>
                  <a:pt x="477" y="412"/>
                </a:cubicBezTo>
                <a:cubicBezTo>
                  <a:pt x="480" y="410"/>
                  <a:pt x="483" y="409"/>
                  <a:pt x="486" y="408"/>
                </a:cubicBezTo>
                <a:cubicBezTo>
                  <a:pt x="490" y="408"/>
                  <a:pt x="493" y="408"/>
                  <a:pt x="497" y="408"/>
                </a:cubicBezTo>
                <a:cubicBezTo>
                  <a:pt x="499" y="408"/>
                  <a:pt x="501" y="408"/>
                  <a:pt x="503" y="409"/>
                </a:cubicBezTo>
                <a:cubicBezTo>
                  <a:pt x="504" y="409"/>
                  <a:pt x="505" y="409"/>
                  <a:pt x="506" y="410"/>
                </a:cubicBezTo>
                <a:cubicBezTo>
                  <a:pt x="508" y="410"/>
                  <a:pt x="508" y="410"/>
                  <a:pt x="508" y="410"/>
                </a:cubicBezTo>
                <a:cubicBezTo>
                  <a:pt x="509" y="410"/>
                  <a:pt x="509" y="410"/>
                  <a:pt x="509" y="410"/>
                </a:cubicBezTo>
                <a:cubicBezTo>
                  <a:pt x="505" y="403"/>
                  <a:pt x="500" y="399"/>
                  <a:pt x="492" y="398"/>
                </a:cubicBezTo>
                <a:cubicBezTo>
                  <a:pt x="492" y="400"/>
                  <a:pt x="493" y="401"/>
                  <a:pt x="493" y="401"/>
                </a:cubicBezTo>
                <a:cubicBezTo>
                  <a:pt x="490" y="399"/>
                  <a:pt x="482" y="398"/>
                  <a:pt x="473" y="400"/>
                </a:cubicBezTo>
                <a:cubicBezTo>
                  <a:pt x="474" y="402"/>
                  <a:pt x="476" y="402"/>
                  <a:pt x="476" y="402"/>
                </a:cubicBezTo>
                <a:cubicBezTo>
                  <a:pt x="470" y="402"/>
                  <a:pt x="466" y="406"/>
                  <a:pt x="462" y="408"/>
                </a:cubicBezTo>
                <a:cubicBezTo>
                  <a:pt x="472" y="415"/>
                  <a:pt x="472" y="415"/>
                  <a:pt x="472" y="415"/>
                </a:cubicBezTo>
                <a:lnTo>
                  <a:pt x="472" y="414"/>
                </a:lnTo>
                <a:close/>
                <a:moveTo>
                  <a:pt x="510" y="411"/>
                </a:moveTo>
                <a:cubicBezTo>
                  <a:pt x="509" y="412"/>
                  <a:pt x="509" y="412"/>
                  <a:pt x="509" y="413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0" y="411"/>
                  <a:pt x="510" y="411"/>
                  <a:pt x="510" y="411"/>
                </a:cubicBezTo>
                <a:cubicBezTo>
                  <a:pt x="510" y="411"/>
                  <a:pt x="510" y="410"/>
                  <a:pt x="509" y="410"/>
                </a:cubicBezTo>
                <a:cubicBezTo>
                  <a:pt x="508" y="410"/>
                  <a:pt x="508" y="410"/>
                  <a:pt x="508" y="410"/>
                </a:cubicBezTo>
                <a:cubicBezTo>
                  <a:pt x="508" y="411"/>
                  <a:pt x="509" y="411"/>
                  <a:pt x="510" y="411"/>
                </a:cubicBezTo>
                <a:close/>
                <a:moveTo>
                  <a:pt x="495" y="451"/>
                </a:moveTo>
                <a:cubicBezTo>
                  <a:pt x="493" y="451"/>
                  <a:pt x="493" y="451"/>
                  <a:pt x="493" y="451"/>
                </a:cubicBezTo>
                <a:cubicBezTo>
                  <a:pt x="487" y="459"/>
                  <a:pt x="480" y="466"/>
                  <a:pt x="473" y="473"/>
                </a:cubicBezTo>
                <a:cubicBezTo>
                  <a:pt x="475" y="475"/>
                  <a:pt x="475" y="475"/>
                  <a:pt x="475" y="475"/>
                </a:cubicBezTo>
                <a:cubicBezTo>
                  <a:pt x="482" y="468"/>
                  <a:pt x="489" y="461"/>
                  <a:pt x="495" y="453"/>
                </a:cubicBezTo>
                <a:lnTo>
                  <a:pt x="495" y="451"/>
                </a:lnTo>
                <a:close/>
                <a:moveTo>
                  <a:pt x="532" y="455"/>
                </a:moveTo>
                <a:cubicBezTo>
                  <a:pt x="533" y="459"/>
                  <a:pt x="533" y="462"/>
                  <a:pt x="534" y="465"/>
                </a:cubicBezTo>
                <a:cubicBezTo>
                  <a:pt x="534" y="465"/>
                  <a:pt x="534" y="465"/>
                  <a:pt x="534" y="465"/>
                </a:cubicBezTo>
                <a:cubicBezTo>
                  <a:pt x="534" y="465"/>
                  <a:pt x="534" y="465"/>
                  <a:pt x="534" y="465"/>
                </a:cubicBezTo>
                <a:cubicBezTo>
                  <a:pt x="534" y="462"/>
                  <a:pt x="534" y="459"/>
                  <a:pt x="534" y="456"/>
                </a:cubicBezTo>
                <a:lnTo>
                  <a:pt x="532" y="455"/>
                </a:lnTo>
                <a:close/>
                <a:moveTo>
                  <a:pt x="536" y="462"/>
                </a:moveTo>
                <a:cubicBezTo>
                  <a:pt x="536" y="463"/>
                  <a:pt x="535" y="464"/>
                  <a:pt x="534" y="465"/>
                </a:cubicBezTo>
                <a:cubicBezTo>
                  <a:pt x="535" y="470"/>
                  <a:pt x="535" y="476"/>
                  <a:pt x="535" y="482"/>
                </a:cubicBezTo>
                <a:cubicBezTo>
                  <a:pt x="535" y="476"/>
                  <a:pt x="534" y="470"/>
                  <a:pt x="534" y="465"/>
                </a:cubicBezTo>
                <a:cubicBezTo>
                  <a:pt x="533" y="464"/>
                  <a:pt x="532" y="463"/>
                  <a:pt x="531" y="463"/>
                </a:cubicBezTo>
                <a:cubicBezTo>
                  <a:pt x="531" y="462"/>
                  <a:pt x="530" y="461"/>
                  <a:pt x="529" y="460"/>
                </a:cubicBezTo>
                <a:cubicBezTo>
                  <a:pt x="528" y="459"/>
                  <a:pt x="528" y="459"/>
                  <a:pt x="527" y="458"/>
                </a:cubicBezTo>
                <a:cubicBezTo>
                  <a:pt x="526" y="456"/>
                  <a:pt x="526" y="456"/>
                  <a:pt x="526" y="456"/>
                </a:cubicBezTo>
                <a:cubicBezTo>
                  <a:pt x="526" y="455"/>
                  <a:pt x="526" y="455"/>
                  <a:pt x="526" y="455"/>
                </a:cubicBezTo>
                <a:cubicBezTo>
                  <a:pt x="525" y="453"/>
                  <a:pt x="524" y="451"/>
                  <a:pt x="524" y="450"/>
                </a:cubicBezTo>
                <a:cubicBezTo>
                  <a:pt x="512" y="442"/>
                  <a:pt x="512" y="442"/>
                  <a:pt x="512" y="442"/>
                </a:cubicBezTo>
                <a:cubicBezTo>
                  <a:pt x="511" y="446"/>
                  <a:pt x="511" y="451"/>
                  <a:pt x="512" y="457"/>
                </a:cubicBezTo>
                <a:cubicBezTo>
                  <a:pt x="514" y="457"/>
                  <a:pt x="515" y="455"/>
                  <a:pt x="515" y="455"/>
                </a:cubicBezTo>
                <a:cubicBezTo>
                  <a:pt x="514" y="463"/>
                  <a:pt x="523" y="470"/>
                  <a:pt x="524" y="477"/>
                </a:cubicBezTo>
                <a:cubicBezTo>
                  <a:pt x="525" y="477"/>
                  <a:pt x="526" y="476"/>
                  <a:pt x="527" y="475"/>
                </a:cubicBezTo>
                <a:cubicBezTo>
                  <a:pt x="528" y="478"/>
                  <a:pt x="534" y="485"/>
                  <a:pt x="535" y="485"/>
                </a:cubicBezTo>
                <a:cubicBezTo>
                  <a:pt x="536" y="485"/>
                  <a:pt x="542" y="475"/>
                  <a:pt x="543" y="471"/>
                </a:cubicBezTo>
                <a:cubicBezTo>
                  <a:pt x="543" y="472"/>
                  <a:pt x="545" y="472"/>
                  <a:pt x="546" y="472"/>
                </a:cubicBezTo>
                <a:cubicBezTo>
                  <a:pt x="546" y="470"/>
                  <a:pt x="546" y="468"/>
                  <a:pt x="547" y="465"/>
                </a:cubicBezTo>
                <a:cubicBezTo>
                  <a:pt x="537" y="459"/>
                  <a:pt x="537" y="459"/>
                  <a:pt x="537" y="459"/>
                </a:cubicBezTo>
                <a:cubicBezTo>
                  <a:pt x="537" y="460"/>
                  <a:pt x="537" y="461"/>
                  <a:pt x="536" y="462"/>
                </a:cubicBezTo>
                <a:close/>
                <a:moveTo>
                  <a:pt x="534" y="465"/>
                </a:moveTo>
                <a:cubicBezTo>
                  <a:pt x="534" y="470"/>
                  <a:pt x="535" y="476"/>
                  <a:pt x="535" y="482"/>
                </a:cubicBezTo>
                <a:cubicBezTo>
                  <a:pt x="535" y="476"/>
                  <a:pt x="535" y="470"/>
                  <a:pt x="534" y="465"/>
                </a:cubicBezTo>
                <a:cubicBezTo>
                  <a:pt x="534" y="465"/>
                  <a:pt x="534" y="465"/>
                  <a:pt x="534" y="465"/>
                </a:cubicBezTo>
                <a:close/>
                <a:moveTo>
                  <a:pt x="476" y="417"/>
                </a:moveTo>
                <a:cubicBezTo>
                  <a:pt x="473" y="418"/>
                  <a:pt x="471" y="418"/>
                  <a:pt x="468" y="418"/>
                </a:cubicBezTo>
                <a:cubicBezTo>
                  <a:pt x="468" y="419"/>
                  <a:pt x="468" y="419"/>
                  <a:pt x="468" y="419"/>
                </a:cubicBezTo>
                <a:cubicBezTo>
                  <a:pt x="469" y="419"/>
                  <a:pt x="469" y="419"/>
                  <a:pt x="469" y="419"/>
                </a:cubicBezTo>
                <a:cubicBezTo>
                  <a:pt x="471" y="419"/>
                  <a:pt x="474" y="419"/>
                  <a:pt x="477" y="418"/>
                </a:cubicBezTo>
                <a:lnTo>
                  <a:pt x="476" y="417"/>
                </a:lnTo>
                <a:close/>
                <a:moveTo>
                  <a:pt x="462" y="428"/>
                </a:moveTo>
                <a:cubicBezTo>
                  <a:pt x="469" y="429"/>
                  <a:pt x="477" y="436"/>
                  <a:pt x="484" y="433"/>
                </a:cubicBezTo>
                <a:cubicBezTo>
                  <a:pt x="484" y="433"/>
                  <a:pt x="483" y="434"/>
                  <a:pt x="483" y="436"/>
                </a:cubicBezTo>
                <a:cubicBezTo>
                  <a:pt x="489" y="436"/>
                  <a:pt x="494" y="434"/>
                  <a:pt x="497" y="432"/>
                </a:cubicBezTo>
                <a:cubicBezTo>
                  <a:pt x="486" y="424"/>
                  <a:pt x="486" y="424"/>
                  <a:pt x="486" y="424"/>
                </a:cubicBezTo>
                <a:cubicBezTo>
                  <a:pt x="484" y="424"/>
                  <a:pt x="482" y="424"/>
                  <a:pt x="480" y="424"/>
                </a:cubicBezTo>
                <a:cubicBezTo>
                  <a:pt x="479" y="423"/>
                  <a:pt x="479" y="423"/>
                  <a:pt x="479" y="423"/>
                </a:cubicBezTo>
                <a:cubicBezTo>
                  <a:pt x="477" y="423"/>
                  <a:pt x="477" y="423"/>
                  <a:pt x="477" y="423"/>
                </a:cubicBezTo>
                <a:cubicBezTo>
                  <a:pt x="476" y="423"/>
                  <a:pt x="475" y="422"/>
                  <a:pt x="474" y="422"/>
                </a:cubicBezTo>
                <a:cubicBezTo>
                  <a:pt x="473" y="422"/>
                  <a:pt x="472" y="421"/>
                  <a:pt x="471" y="421"/>
                </a:cubicBezTo>
                <a:cubicBezTo>
                  <a:pt x="470" y="420"/>
                  <a:pt x="470" y="420"/>
                  <a:pt x="469" y="419"/>
                </a:cubicBezTo>
                <a:cubicBezTo>
                  <a:pt x="464" y="419"/>
                  <a:pt x="459" y="419"/>
                  <a:pt x="454" y="419"/>
                </a:cubicBezTo>
                <a:cubicBezTo>
                  <a:pt x="459" y="419"/>
                  <a:pt x="464" y="419"/>
                  <a:pt x="468" y="418"/>
                </a:cubicBezTo>
                <a:cubicBezTo>
                  <a:pt x="469" y="418"/>
                  <a:pt x="470" y="417"/>
                  <a:pt x="470" y="416"/>
                </a:cubicBezTo>
                <a:cubicBezTo>
                  <a:pt x="471" y="416"/>
                  <a:pt x="471" y="415"/>
                  <a:pt x="472" y="415"/>
                </a:cubicBezTo>
                <a:cubicBezTo>
                  <a:pt x="462" y="408"/>
                  <a:pt x="462" y="408"/>
                  <a:pt x="462" y="408"/>
                </a:cubicBezTo>
                <a:cubicBezTo>
                  <a:pt x="461" y="409"/>
                  <a:pt x="459" y="410"/>
                  <a:pt x="458" y="410"/>
                </a:cubicBezTo>
                <a:cubicBezTo>
                  <a:pt x="458" y="411"/>
                  <a:pt x="459" y="412"/>
                  <a:pt x="460" y="412"/>
                </a:cubicBezTo>
                <a:cubicBezTo>
                  <a:pt x="457" y="414"/>
                  <a:pt x="451" y="418"/>
                  <a:pt x="452" y="419"/>
                </a:cubicBezTo>
                <a:cubicBezTo>
                  <a:pt x="452" y="420"/>
                  <a:pt x="460" y="425"/>
                  <a:pt x="463" y="426"/>
                </a:cubicBezTo>
                <a:cubicBezTo>
                  <a:pt x="462" y="426"/>
                  <a:pt x="462" y="427"/>
                  <a:pt x="462" y="428"/>
                </a:cubicBezTo>
                <a:close/>
                <a:moveTo>
                  <a:pt x="468" y="418"/>
                </a:moveTo>
                <a:cubicBezTo>
                  <a:pt x="464" y="419"/>
                  <a:pt x="459" y="419"/>
                  <a:pt x="454" y="419"/>
                </a:cubicBezTo>
                <a:cubicBezTo>
                  <a:pt x="459" y="419"/>
                  <a:pt x="464" y="419"/>
                  <a:pt x="469" y="419"/>
                </a:cubicBezTo>
                <a:cubicBezTo>
                  <a:pt x="468" y="419"/>
                  <a:pt x="468" y="419"/>
                  <a:pt x="468" y="419"/>
                </a:cubicBezTo>
                <a:lnTo>
                  <a:pt x="468" y="418"/>
                </a:lnTo>
                <a:close/>
                <a:moveTo>
                  <a:pt x="496" y="447"/>
                </a:moveTo>
                <a:cubicBezTo>
                  <a:pt x="496" y="447"/>
                  <a:pt x="496" y="447"/>
                  <a:pt x="496" y="447"/>
                </a:cubicBezTo>
                <a:cubicBezTo>
                  <a:pt x="496" y="449"/>
                  <a:pt x="496" y="449"/>
                  <a:pt x="496" y="449"/>
                </a:cubicBezTo>
                <a:cubicBezTo>
                  <a:pt x="498" y="449"/>
                  <a:pt x="498" y="449"/>
                  <a:pt x="498" y="449"/>
                </a:cubicBezTo>
                <a:cubicBezTo>
                  <a:pt x="498" y="449"/>
                  <a:pt x="498" y="449"/>
                  <a:pt x="498" y="449"/>
                </a:cubicBezTo>
                <a:cubicBezTo>
                  <a:pt x="501" y="445"/>
                  <a:pt x="503" y="441"/>
                  <a:pt x="506" y="438"/>
                </a:cubicBezTo>
                <a:cubicBezTo>
                  <a:pt x="503" y="436"/>
                  <a:pt x="503" y="436"/>
                  <a:pt x="503" y="436"/>
                </a:cubicBezTo>
                <a:cubicBezTo>
                  <a:pt x="501" y="440"/>
                  <a:pt x="498" y="444"/>
                  <a:pt x="496" y="447"/>
                </a:cubicBezTo>
                <a:close/>
                <a:moveTo>
                  <a:pt x="498" y="498"/>
                </a:moveTo>
                <a:cubicBezTo>
                  <a:pt x="499" y="499"/>
                  <a:pt x="499" y="499"/>
                  <a:pt x="499" y="499"/>
                </a:cubicBezTo>
                <a:cubicBezTo>
                  <a:pt x="499" y="494"/>
                  <a:pt x="499" y="490"/>
                  <a:pt x="499" y="485"/>
                </a:cubicBezTo>
                <a:cubicBezTo>
                  <a:pt x="500" y="478"/>
                  <a:pt x="500" y="470"/>
                  <a:pt x="499" y="463"/>
                </a:cubicBezTo>
                <a:cubicBezTo>
                  <a:pt x="499" y="462"/>
                  <a:pt x="498" y="462"/>
                  <a:pt x="498" y="461"/>
                </a:cubicBezTo>
                <a:cubicBezTo>
                  <a:pt x="497" y="462"/>
                  <a:pt x="497" y="462"/>
                  <a:pt x="496" y="463"/>
                </a:cubicBezTo>
                <a:cubicBezTo>
                  <a:pt x="497" y="470"/>
                  <a:pt x="498" y="478"/>
                  <a:pt x="498" y="486"/>
                </a:cubicBezTo>
                <a:cubicBezTo>
                  <a:pt x="498" y="490"/>
                  <a:pt x="498" y="494"/>
                  <a:pt x="498" y="498"/>
                </a:cubicBezTo>
                <a:close/>
                <a:moveTo>
                  <a:pt x="496" y="461"/>
                </a:moveTo>
                <a:cubicBezTo>
                  <a:pt x="498" y="461"/>
                  <a:pt x="498" y="461"/>
                  <a:pt x="498" y="461"/>
                </a:cubicBezTo>
                <a:cubicBezTo>
                  <a:pt x="499" y="461"/>
                  <a:pt x="499" y="461"/>
                  <a:pt x="499" y="461"/>
                </a:cubicBezTo>
                <a:cubicBezTo>
                  <a:pt x="499" y="457"/>
                  <a:pt x="498" y="453"/>
                  <a:pt x="498" y="449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495" y="455"/>
                  <a:pt x="496" y="458"/>
                  <a:pt x="496" y="461"/>
                </a:cubicBezTo>
                <a:close/>
                <a:moveTo>
                  <a:pt x="496" y="449"/>
                </a:moveTo>
                <a:cubicBezTo>
                  <a:pt x="496" y="450"/>
                  <a:pt x="496" y="450"/>
                  <a:pt x="496" y="450"/>
                </a:cubicBezTo>
                <a:cubicBezTo>
                  <a:pt x="495" y="451"/>
                  <a:pt x="495" y="451"/>
                  <a:pt x="495" y="451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498" y="449"/>
                  <a:pt x="498" y="449"/>
                  <a:pt x="498" y="449"/>
                </a:cubicBezTo>
                <a:cubicBezTo>
                  <a:pt x="498" y="449"/>
                  <a:pt x="498" y="449"/>
                  <a:pt x="498" y="449"/>
                </a:cubicBezTo>
                <a:lnTo>
                  <a:pt x="496" y="449"/>
                </a:lnTo>
                <a:close/>
                <a:moveTo>
                  <a:pt x="490" y="485"/>
                </a:moveTo>
                <a:cubicBezTo>
                  <a:pt x="490" y="481"/>
                  <a:pt x="490" y="477"/>
                  <a:pt x="492" y="473"/>
                </a:cubicBezTo>
                <a:cubicBezTo>
                  <a:pt x="492" y="471"/>
                  <a:pt x="493" y="469"/>
                  <a:pt x="494" y="467"/>
                </a:cubicBezTo>
                <a:cubicBezTo>
                  <a:pt x="494" y="466"/>
                  <a:pt x="495" y="465"/>
                  <a:pt x="495" y="464"/>
                </a:cubicBezTo>
                <a:cubicBezTo>
                  <a:pt x="496" y="463"/>
                  <a:pt x="496" y="463"/>
                  <a:pt x="496" y="463"/>
                </a:cubicBezTo>
                <a:cubicBezTo>
                  <a:pt x="496" y="461"/>
                  <a:pt x="496" y="461"/>
                  <a:pt x="496" y="461"/>
                </a:cubicBezTo>
                <a:cubicBezTo>
                  <a:pt x="488" y="464"/>
                  <a:pt x="483" y="468"/>
                  <a:pt x="480" y="475"/>
                </a:cubicBezTo>
                <a:cubicBezTo>
                  <a:pt x="482" y="476"/>
                  <a:pt x="484" y="475"/>
                  <a:pt x="484" y="475"/>
                </a:cubicBezTo>
                <a:cubicBezTo>
                  <a:pt x="483" y="476"/>
                  <a:pt x="481" y="478"/>
                  <a:pt x="480" y="480"/>
                </a:cubicBezTo>
                <a:cubicBezTo>
                  <a:pt x="490" y="490"/>
                  <a:pt x="490" y="490"/>
                  <a:pt x="490" y="490"/>
                </a:cubicBezTo>
                <a:cubicBezTo>
                  <a:pt x="490" y="488"/>
                  <a:pt x="490" y="486"/>
                  <a:pt x="490" y="485"/>
                </a:cubicBezTo>
                <a:close/>
                <a:moveTo>
                  <a:pt x="500" y="464"/>
                </a:moveTo>
                <a:cubicBezTo>
                  <a:pt x="501" y="465"/>
                  <a:pt x="502" y="466"/>
                  <a:pt x="502" y="466"/>
                </a:cubicBezTo>
                <a:cubicBezTo>
                  <a:pt x="503" y="468"/>
                  <a:pt x="504" y="470"/>
                  <a:pt x="505" y="472"/>
                </a:cubicBezTo>
                <a:cubicBezTo>
                  <a:pt x="507" y="475"/>
                  <a:pt x="507" y="479"/>
                  <a:pt x="507" y="483"/>
                </a:cubicBezTo>
                <a:cubicBezTo>
                  <a:pt x="507" y="487"/>
                  <a:pt x="507" y="491"/>
                  <a:pt x="505" y="495"/>
                </a:cubicBezTo>
                <a:cubicBezTo>
                  <a:pt x="505" y="497"/>
                  <a:pt x="505" y="497"/>
                  <a:pt x="505" y="497"/>
                </a:cubicBezTo>
                <a:cubicBezTo>
                  <a:pt x="504" y="498"/>
                  <a:pt x="504" y="498"/>
                  <a:pt x="504" y="498"/>
                </a:cubicBezTo>
                <a:cubicBezTo>
                  <a:pt x="504" y="499"/>
                  <a:pt x="503" y="500"/>
                  <a:pt x="502" y="501"/>
                </a:cubicBezTo>
                <a:cubicBezTo>
                  <a:pt x="502" y="502"/>
                  <a:pt x="502" y="502"/>
                  <a:pt x="502" y="502"/>
                </a:cubicBezTo>
                <a:cubicBezTo>
                  <a:pt x="510" y="510"/>
                  <a:pt x="510" y="510"/>
                  <a:pt x="510" y="510"/>
                </a:cubicBezTo>
                <a:cubicBezTo>
                  <a:pt x="514" y="504"/>
                  <a:pt x="518" y="498"/>
                  <a:pt x="516" y="492"/>
                </a:cubicBezTo>
                <a:cubicBezTo>
                  <a:pt x="516" y="492"/>
                  <a:pt x="518" y="493"/>
                  <a:pt x="519" y="493"/>
                </a:cubicBezTo>
                <a:cubicBezTo>
                  <a:pt x="521" y="482"/>
                  <a:pt x="516" y="474"/>
                  <a:pt x="513" y="473"/>
                </a:cubicBezTo>
                <a:cubicBezTo>
                  <a:pt x="513" y="473"/>
                  <a:pt x="515" y="473"/>
                  <a:pt x="517" y="472"/>
                </a:cubicBezTo>
                <a:cubicBezTo>
                  <a:pt x="513" y="464"/>
                  <a:pt x="508" y="462"/>
                  <a:pt x="499" y="461"/>
                </a:cubicBezTo>
                <a:cubicBezTo>
                  <a:pt x="499" y="463"/>
                  <a:pt x="499" y="463"/>
                  <a:pt x="499" y="463"/>
                </a:cubicBezTo>
                <a:cubicBezTo>
                  <a:pt x="499" y="463"/>
                  <a:pt x="500" y="463"/>
                  <a:pt x="500" y="464"/>
                </a:cubicBezTo>
                <a:close/>
                <a:moveTo>
                  <a:pt x="496" y="461"/>
                </a:moveTo>
                <a:cubicBezTo>
                  <a:pt x="496" y="463"/>
                  <a:pt x="496" y="463"/>
                  <a:pt x="496" y="463"/>
                </a:cubicBezTo>
                <a:cubicBezTo>
                  <a:pt x="497" y="462"/>
                  <a:pt x="497" y="462"/>
                  <a:pt x="498" y="461"/>
                </a:cubicBezTo>
                <a:cubicBezTo>
                  <a:pt x="498" y="462"/>
                  <a:pt x="499" y="462"/>
                  <a:pt x="499" y="463"/>
                </a:cubicBezTo>
                <a:cubicBezTo>
                  <a:pt x="499" y="461"/>
                  <a:pt x="499" y="461"/>
                  <a:pt x="499" y="461"/>
                </a:cubicBezTo>
                <a:cubicBezTo>
                  <a:pt x="498" y="461"/>
                  <a:pt x="498" y="461"/>
                  <a:pt x="498" y="461"/>
                </a:cubicBezTo>
                <a:lnTo>
                  <a:pt x="496" y="461"/>
                </a:lnTo>
                <a:close/>
                <a:moveTo>
                  <a:pt x="482" y="449"/>
                </a:moveTo>
                <a:cubicBezTo>
                  <a:pt x="475" y="450"/>
                  <a:pt x="468" y="450"/>
                  <a:pt x="461" y="450"/>
                </a:cubicBezTo>
                <a:cubicBezTo>
                  <a:pt x="457" y="450"/>
                  <a:pt x="453" y="450"/>
                  <a:pt x="449" y="449"/>
                </a:cubicBezTo>
                <a:cubicBezTo>
                  <a:pt x="450" y="451"/>
                  <a:pt x="450" y="451"/>
                  <a:pt x="450" y="451"/>
                </a:cubicBezTo>
                <a:cubicBezTo>
                  <a:pt x="454" y="451"/>
                  <a:pt x="458" y="451"/>
                  <a:pt x="461" y="451"/>
                </a:cubicBezTo>
                <a:cubicBezTo>
                  <a:pt x="468" y="452"/>
                  <a:pt x="475" y="452"/>
                  <a:pt x="483" y="451"/>
                </a:cubicBezTo>
                <a:cubicBezTo>
                  <a:pt x="483" y="451"/>
                  <a:pt x="483" y="451"/>
                  <a:pt x="484" y="450"/>
                </a:cubicBezTo>
                <a:cubicBezTo>
                  <a:pt x="483" y="450"/>
                  <a:pt x="483" y="449"/>
                  <a:pt x="482" y="449"/>
                </a:cubicBezTo>
                <a:close/>
                <a:moveTo>
                  <a:pt x="484" y="451"/>
                </a:moveTo>
                <a:cubicBezTo>
                  <a:pt x="487" y="451"/>
                  <a:pt x="490" y="451"/>
                  <a:pt x="493" y="451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2" y="448"/>
                  <a:pt x="488" y="448"/>
                  <a:pt x="484" y="449"/>
                </a:cubicBezTo>
                <a:cubicBezTo>
                  <a:pt x="484" y="449"/>
                  <a:pt x="484" y="450"/>
                  <a:pt x="484" y="450"/>
                </a:cubicBezTo>
                <a:lnTo>
                  <a:pt x="484" y="451"/>
                </a:lnTo>
                <a:close/>
                <a:moveTo>
                  <a:pt x="495" y="451"/>
                </a:moveTo>
                <a:cubicBezTo>
                  <a:pt x="494" y="449"/>
                  <a:pt x="494" y="449"/>
                  <a:pt x="494" y="449"/>
                </a:cubicBezTo>
                <a:cubicBezTo>
                  <a:pt x="496" y="449"/>
                  <a:pt x="496" y="449"/>
                  <a:pt x="496" y="449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6" y="447"/>
                  <a:pt x="496" y="447"/>
                  <a:pt x="496" y="447"/>
                </a:cubicBezTo>
                <a:cubicBezTo>
                  <a:pt x="493" y="451"/>
                  <a:pt x="493" y="451"/>
                  <a:pt x="493" y="451"/>
                </a:cubicBezTo>
                <a:lnTo>
                  <a:pt x="495" y="451"/>
                </a:lnTo>
                <a:close/>
                <a:moveTo>
                  <a:pt x="496" y="449"/>
                </a:moveTo>
                <a:cubicBezTo>
                  <a:pt x="494" y="449"/>
                  <a:pt x="494" y="449"/>
                  <a:pt x="494" y="449"/>
                </a:cubicBezTo>
                <a:cubicBezTo>
                  <a:pt x="495" y="451"/>
                  <a:pt x="495" y="451"/>
                  <a:pt x="495" y="451"/>
                </a:cubicBezTo>
                <a:cubicBezTo>
                  <a:pt x="496" y="450"/>
                  <a:pt x="496" y="450"/>
                  <a:pt x="496" y="450"/>
                </a:cubicBezTo>
                <a:lnTo>
                  <a:pt x="496" y="449"/>
                </a:lnTo>
                <a:close/>
                <a:moveTo>
                  <a:pt x="472" y="465"/>
                </a:moveTo>
                <a:cubicBezTo>
                  <a:pt x="472" y="465"/>
                  <a:pt x="472" y="466"/>
                  <a:pt x="473" y="468"/>
                </a:cubicBezTo>
                <a:cubicBezTo>
                  <a:pt x="480" y="465"/>
                  <a:pt x="483" y="460"/>
                  <a:pt x="484" y="451"/>
                </a:cubicBezTo>
                <a:cubicBezTo>
                  <a:pt x="483" y="451"/>
                  <a:pt x="483" y="451"/>
                  <a:pt x="483" y="451"/>
                </a:cubicBezTo>
                <a:cubicBezTo>
                  <a:pt x="482" y="452"/>
                  <a:pt x="482" y="452"/>
                  <a:pt x="481" y="453"/>
                </a:cubicBezTo>
                <a:cubicBezTo>
                  <a:pt x="481" y="453"/>
                  <a:pt x="480" y="454"/>
                  <a:pt x="479" y="454"/>
                </a:cubicBezTo>
                <a:cubicBezTo>
                  <a:pt x="477" y="456"/>
                  <a:pt x="475" y="456"/>
                  <a:pt x="474" y="457"/>
                </a:cubicBezTo>
                <a:cubicBezTo>
                  <a:pt x="470" y="458"/>
                  <a:pt x="467" y="459"/>
                  <a:pt x="463" y="459"/>
                </a:cubicBezTo>
                <a:cubicBezTo>
                  <a:pt x="461" y="459"/>
                  <a:pt x="460" y="458"/>
                  <a:pt x="458" y="458"/>
                </a:cubicBezTo>
                <a:cubicBezTo>
                  <a:pt x="468" y="468"/>
                  <a:pt x="468" y="468"/>
                  <a:pt x="468" y="468"/>
                </a:cubicBezTo>
                <a:cubicBezTo>
                  <a:pt x="470" y="467"/>
                  <a:pt x="472" y="466"/>
                  <a:pt x="472" y="465"/>
                </a:cubicBezTo>
                <a:close/>
                <a:moveTo>
                  <a:pt x="447" y="446"/>
                </a:moveTo>
                <a:cubicBezTo>
                  <a:pt x="447" y="446"/>
                  <a:pt x="448" y="445"/>
                  <a:pt x="449" y="445"/>
                </a:cubicBezTo>
                <a:cubicBezTo>
                  <a:pt x="450" y="444"/>
                  <a:pt x="450" y="444"/>
                  <a:pt x="450" y="444"/>
                </a:cubicBezTo>
                <a:cubicBezTo>
                  <a:pt x="451" y="444"/>
                  <a:pt x="451" y="444"/>
                  <a:pt x="451" y="444"/>
                </a:cubicBezTo>
                <a:cubicBezTo>
                  <a:pt x="455" y="443"/>
                  <a:pt x="458" y="443"/>
                  <a:pt x="462" y="443"/>
                </a:cubicBezTo>
                <a:cubicBezTo>
                  <a:pt x="465" y="443"/>
                  <a:pt x="469" y="443"/>
                  <a:pt x="472" y="444"/>
                </a:cubicBezTo>
                <a:cubicBezTo>
                  <a:pt x="474" y="445"/>
                  <a:pt x="476" y="445"/>
                  <a:pt x="478" y="446"/>
                </a:cubicBezTo>
                <a:cubicBezTo>
                  <a:pt x="479" y="447"/>
                  <a:pt x="480" y="447"/>
                  <a:pt x="481" y="448"/>
                </a:cubicBezTo>
                <a:cubicBezTo>
                  <a:pt x="482" y="449"/>
                  <a:pt x="482" y="449"/>
                  <a:pt x="482" y="449"/>
                </a:cubicBezTo>
                <a:cubicBezTo>
                  <a:pt x="484" y="449"/>
                  <a:pt x="484" y="449"/>
                  <a:pt x="484" y="449"/>
                </a:cubicBezTo>
                <a:cubicBezTo>
                  <a:pt x="481" y="441"/>
                  <a:pt x="477" y="437"/>
                  <a:pt x="469" y="434"/>
                </a:cubicBezTo>
                <a:cubicBezTo>
                  <a:pt x="468" y="435"/>
                  <a:pt x="469" y="437"/>
                  <a:pt x="469" y="437"/>
                </a:cubicBezTo>
                <a:cubicBezTo>
                  <a:pt x="467" y="435"/>
                  <a:pt x="459" y="431"/>
                  <a:pt x="450" y="432"/>
                </a:cubicBezTo>
                <a:cubicBezTo>
                  <a:pt x="450" y="434"/>
                  <a:pt x="452" y="435"/>
                  <a:pt x="452" y="435"/>
                </a:cubicBezTo>
                <a:cubicBezTo>
                  <a:pt x="447" y="433"/>
                  <a:pt x="442" y="436"/>
                  <a:pt x="438" y="438"/>
                </a:cubicBezTo>
                <a:cubicBezTo>
                  <a:pt x="446" y="446"/>
                  <a:pt x="446" y="446"/>
                  <a:pt x="446" y="446"/>
                </a:cubicBezTo>
                <a:lnTo>
                  <a:pt x="447" y="446"/>
                </a:lnTo>
                <a:close/>
                <a:moveTo>
                  <a:pt x="484" y="450"/>
                </a:moveTo>
                <a:cubicBezTo>
                  <a:pt x="483" y="451"/>
                  <a:pt x="483" y="451"/>
                  <a:pt x="483" y="451"/>
                </a:cubicBezTo>
                <a:cubicBezTo>
                  <a:pt x="484" y="451"/>
                  <a:pt x="484" y="451"/>
                  <a:pt x="484" y="451"/>
                </a:cubicBezTo>
                <a:cubicBezTo>
                  <a:pt x="484" y="450"/>
                  <a:pt x="484" y="450"/>
                  <a:pt x="484" y="450"/>
                </a:cubicBezTo>
                <a:cubicBezTo>
                  <a:pt x="484" y="450"/>
                  <a:pt x="484" y="449"/>
                  <a:pt x="484" y="449"/>
                </a:cubicBezTo>
                <a:cubicBezTo>
                  <a:pt x="482" y="449"/>
                  <a:pt x="482" y="449"/>
                  <a:pt x="482" y="449"/>
                </a:cubicBezTo>
                <a:cubicBezTo>
                  <a:pt x="483" y="449"/>
                  <a:pt x="483" y="450"/>
                  <a:pt x="484" y="450"/>
                </a:cubicBezTo>
                <a:close/>
                <a:moveTo>
                  <a:pt x="462" y="486"/>
                </a:moveTo>
                <a:cubicBezTo>
                  <a:pt x="460" y="486"/>
                  <a:pt x="460" y="486"/>
                  <a:pt x="460" y="486"/>
                </a:cubicBezTo>
                <a:cubicBezTo>
                  <a:pt x="452" y="492"/>
                  <a:pt x="444" y="498"/>
                  <a:pt x="436" y="504"/>
                </a:cubicBezTo>
                <a:cubicBezTo>
                  <a:pt x="437" y="506"/>
                  <a:pt x="437" y="506"/>
                  <a:pt x="437" y="506"/>
                </a:cubicBezTo>
                <a:cubicBezTo>
                  <a:pt x="446" y="500"/>
                  <a:pt x="454" y="494"/>
                  <a:pt x="461" y="488"/>
                </a:cubicBezTo>
                <a:lnTo>
                  <a:pt x="462" y="486"/>
                </a:lnTo>
                <a:close/>
                <a:moveTo>
                  <a:pt x="498" y="498"/>
                </a:moveTo>
                <a:cubicBezTo>
                  <a:pt x="497" y="501"/>
                  <a:pt x="497" y="504"/>
                  <a:pt x="497" y="507"/>
                </a:cubicBezTo>
                <a:cubicBezTo>
                  <a:pt x="497" y="508"/>
                  <a:pt x="497" y="508"/>
                  <a:pt x="497" y="508"/>
                </a:cubicBezTo>
                <a:cubicBezTo>
                  <a:pt x="498" y="507"/>
                  <a:pt x="498" y="507"/>
                  <a:pt x="498" y="507"/>
                </a:cubicBezTo>
                <a:cubicBezTo>
                  <a:pt x="498" y="504"/>
                  <a:pt x="498" y="502"/>
                  <a:pt x="499" y="499"/>
                </a:cubicBezTo>
                <a:lnTo>
                  <a:pt x="498" y="498"/>
                </a:lnTo>
                <a:close/>
                <a:moveTo>
                  <a:pt x="500" y="505"/>
                </a:moveTo>
                <a:cubicBezTo>
                  <a:pt x="500" y="505"/>
                  <a:pt x="499" y="506"/>
                  <a:pt x="498" y="507"/>
                </a:cubicBezTo>
                <a:cubicBezTo>
                  <a:pt x="497" y="513"/>
                  <a:pt x="496" y="518"/>
                  <a:pt x="495" y="524"/>
                </a:cubicBezTo>
                <a:cubicBezTo>
                  <a:pt x="496" y="518"/>
                  <a:pt x="497" y="513"/>
                  <a:pt x="497" y="507"/>
                </a:cubicBezTo>
                <a:cubicBezTo>
                  <a:pt x="496" y="506"/>
                  <a:pt x="496" y="506"/>
                  <a:pt x="495" y="505"/>
                </a:cubicBezTo>
                <a:cubicBezTo>
                  <a:pt x="494" y="504"/>
                  <a:pt x="494" y="503"/>
                  <a:pt x="493" y="502"/>
                </a:cubicBezTo>
                <a:cubicBezTo>
                  <a:pt x="493" y="501"/>
                  <a:pt x="493" y="500"/>
                  <a:pt x="492" y="499"/>
                </a:cubicBezTo>
                <a:cubicBezTo>
                  <a:pt x="492" y="498"/>
                  <a:pt x="492" y="498"/>
                  <a:pt x="492" y="498"/>
                </a:cubicBezTo>
                <a:cubicBezTo>
                  <a:pt x="491" y="496"/>
                  <a:pt x="491" y="496"/>
                  <a:pt x="491" y="496"/>
                </a:cubicBezTo>
                <a:cubicBezTo>
                  <a:pt x="491" y="494"/>
                  <a:pt x="490" y="492"/>
                  <a:pt x="490" y="490"/>
                </a:cubicBezTo>
                <a:cubicBezTo>
                  <a:pt x="480" y="480"/>
                  <a:pt x="480" y="480"/>
                  <a:pt x="480" y="480"/>
                </a:cubicBezTo>
                <a:cubicBezTo>
                  <a:pt x="479" y="484"/>
                  <a:pt x="477" y="489"/>
                  <a:pt x="478" y="496"/>
                </a:cubicBezTo>
                <a:cubicBezTo>
                  <a:pt x="479" y="496"/>
                  <a:pt x="481" y="494"/>
                  <a:pt x="481" y="494"/>
                </a:cubicBezTo>
                <a:cubicBezTo>
                  <a:pt x="478" y="502"/>
                  <a:pt x="485" y="510"/>
                  <a:pt x="485" y="517"/>
                </a:cubicBezTo>
                <a:cubicBezTo>
                  <a:pt x="486" y="517"/>
                  <a:pt x="488" y="517"/>
                  <a:pt x="488" y="516"/>
                </a:cubicBezTo>
                <a:cubicBezTo>
                  <a:pt x="489" y="519"/>
                  <a:pt x="494" y="527"/>
                  <a:pt x="495" y="527"/>
                </a:cubicBezTo>
                <a:cubicBezTo>
                  <a:pt x="496" y="527"/>
                  <a:pt x="503" y="519"/>
                  <a:pt x="505" y="515"/>
                </a:cubicBezTo>
                <a:cubicBezTo>
                  <a:pt x="505" y="516"/>
                  <a:pt x="506" y="517"/>
                  <a:pt x="507" y="517"/>
                </a:cubicBezTo>
                <a:cubicBezTo>
                  <a:pt x="508" y="515"/>
                  <a:pt x="509" y="513"/>
                  <a:pt x="510" y="510"/>
                </a:cubicBezTo>
                <a:cubicBezTo>
                  <a:pt x="502" y="502"/>
                  <a:pt x="502" y="502"/>
                  <a:pt x="502" y="502"/>
                </a:cubicBezTo>
                <a:cubicBezTo>
                  <a:pt x="501" y="503"/>
                  <a:pt x="501" y="504"/>
                  <a:pt x="500" y="505"/>
                </a:cubicBezTo>
                <a:close/>
                <a:moveTo>
                  <a:pt x="497" y="507"/>
                </a:moveTo>
                <a:cubicBezTo>
                  <a:pt x="497" y="513"/>
                  <a:pt x="496" y="518"/>
                  <a:pt x="495" y="524"/>
                </a:cubicBezTo>
                <a:cubicBezTo>
                  <a:pt x="496" y="518"/>
                  <a:pt x="497" y="513"/>
                  <a:pt x="498" y="507"/>
                </a:cubicBezTo>
                <a:cubicBezTo>
                  <a:pt x="497" y="508"/>
                  <a:pt x="497" y="508"/>
                  <a:pt x="497" y="508"/>
                </a:cubicBezTo>
                <a:lnTo>
                  <a:pt x="497" y="507"/>
                </a:lnTo>
                <a:close/>
                <a:moveTo>
                  <a:pt x="449" y="449"/>
                </a:moveTo>
                <a:cubicBezTo>
                  <a:pt x="447" y="449"/>
                  <a:pt x="444" y="449"/>
                  <a:pt x="442" y="449"/>
                </a:cubicBezTo>
                <a:cubicBezTo>
                  <a:pt x="442" y="449"/>
                  <a:pt x="442" y="449"/>
                  <a:pt x="442" y="449"/>
                </a:cubicBezTo>
                <a:cubicBezTo>
                  <a:pt x="442" y="450"/>
                  <a:pt x="442" y="450"/>
                  <a:pt x="442" y="450"/>
                </a:cubicBezTo>
                <a:cubicBezTo>
                  <a:pt x="445" y="450"/>
                  <a:pt x="448" y="450"/>
                  <a:pt x="450" y="451"/>
                </a:cubicBezTo>
                <a:lnTo>
                  <a:pt x="449" y="449"/>
                </a:lnTo>
                <a:close/>
                <a:moveTo>
                  <a:pt x="434" y="457"/>
                </a:moveTo>
                <a:cubicBezTo>
                  <a:pt x="440" y="459"/>
                  <a:pt x="448" y="468"/>
                  <a:pt x="455" y="466"/>
                </a:cubicBezTo>
                <a:cubicBezTo>
                  <a:pt x="455" y="466"/>
                  <a:pt x="453" y="467"/>
                  <a:pt x="453" y="469"/>
                </a:cubicBezTo>
                <a:cubicBezTo>
                  <a:pt x="459" y="470"/>
                  <a:pt x="464" y="469"/>
                  <a:pt x="468" y="468"/>
                </a:cubicBezTo>
                <a:cubicBezTo>
                  <a:pt x="458" y="458"/>
                  <a:pt x="458" y="458"/>
                  <a:pt x="458" y="458"/>
                </a:cubicBezTo>
                <a:cubicBezTo>
                  <a:pt x="456" y="458"/>
                  <a:pt x="454" y="457"/>
                  <a:pt x="452" y="456"/>
                </a:cubicBezTo>
                <a:cubicBezTo>
                  <a:pt x="451" y="456"/>
                  <a:pt x="451" y="456"/>
                  <a:pt x="451" y="456"/>
                </a:cubicBezTo>
                <a:cubicBezTo>
                  <a:pt x="450" y="455"/>
                  <a:pt x="450" y="455"/>
                  <a:pt x="450" y="455"/>
                </a:cubicBezTo>
                <a:cubicBezTo>
                  <a:pt x="449" y="455"/>
                  <a:pt x="448" y="454"/>
                  <a:pt x="447" y="454"/>
                </a:cubicBezTo>
                <a:cubicBezTo>
                  <a:pt x="446" y="453"/>
                  <a:pt x="445" y="452"/>
                  <a:pt x="444" y="452"/>
                </a:cubicBezTo>
                <a:cubicBezTo>
                  <a:pt x="444" y="451"/>
                  <a:pt x="443" y="450"/>
                  <a:pt x="442" y="450"/>
                </a:cubicBezTo>
                <a:cubicBezTo>
                  <a:pt x="437" y="449"/>
                  <a:pt x="433" y="448"/>
                  <a:pt x="428" y="447"/>
                </a:cubicBezTo>
                <a:cubicBezTo>
                  <a:pt x="433" y="448"/>
                  <a:pt x="437" y="448"/>
                  <a:pt x="442" y="449"/>
                </a:cubicBezTo>
                <a:cubicBezTo>
                  <a:pt x="443" y="448"/>
                  <a:pt x="443" y="448"/>
                  <a:pt x="444" y="447"/>
                </a:cubicBezTo>
                <a:cubicBezTo>
                  <a:pt x="445" y="447"/>
                  <a:pt x="445" y="447"/>
                  <a:pt x="446" y="446"/>
                </a:cubicBezTo>
                <a:cubicBezTo>
                  <a:pt x="438" y="438"/>
                  <a:pt x="438" y="438"/>
                  <a:pt x="438" y="438"/>
                </a:cubicBezTo>
                <a:cubicBezTo>
                  <a:pt x="436" y="439"/>
                  <a:pt x="435" y="439"/>
                  <a:pt x="433" y="439"/>
                </a:cubicBezTo>
                <a:cubicBezTo>
                  <a:pt x="433" y="440"/>
                  <a:pt x="434" y="441"/>
                  <a:pt x="435" y="442"/>
                </a:cubicBezTo>
                <a:cubicBezTo>
                  <a:pt x="432" y="442"/>
                  <a:pt x="425" y="446"/>
                  <a:pt x="425" y="447"/>
                </a:cubicBezTo>
                <a:cubicBezTo>
                  <a:pt x="425" y="447"/>
                  <a:pt x="432" y="453"/>
                  <a:pt x="436" y="455"/>
                </a:cubicBezTo>
                <a:cubicBezTo>
                  <a:pt x="435" y="455"/>
                  <a:pt x="434" y="456"/>
                  <a:pt x="434" y="457"/>
                </a:cubicBezTo>
                <a:close/>
                <a:moveTo>
                  <a:pt x="442" y="449"/>
                </a:moveTo>
                <a:cubicBezTo>
                  <a:pt x="437" y="448"/>
                  <a:pt x="433" y="448"/>
                  <a:pt x="428" y="447"/>
                </a:cubicBezTo>
                <a:cubicBezTo>
                  <a:pt x="433" y="448"/>
                  <a:pt x="437" y="449"/>
                  <a:pt x="442" y="450"/>
                </a:cubicBezTo>
                <a:cubicBezTo>
                  <a:pt x="442" y="449"/>
                  <a:pt x="442" y="449"/>
                  <a:pt x="442" y="449"/>
                </a:cubicBezTo>
                <a:close/>
                <a:moveTo>
                  <a:pt x="463" y="482"/>
                </a:moveTo>
                <a:cubicBezTo>
                  <a:pt x="463" y="483"/>
                  <a:pt x="463" y="483"/>
                  <a:pt x="463" y="483"/>
                </a:cubicBezTo>
                <a:cubicBezTo>
                  <a:pt x="463" y="484"/>
                  <a:pt x="463" y="484"/>
                  <a:pt x="463" y="484"/>
                </a:cubicBezTo>
                <a:cubicBezTo>
                  <a:pt x="465" y="484"/>
                  <a:pt x="465" y="484"/>
                  <a:pt x="465" y="484"/>
                </a:cubicBezTo>
                <a:cubicBezTo>
                  <a:pt x="465" y="485"/>
                  <a:pt x="465" y="485"/>
                  <a:pt x="465" y="485"/>
                </a:cubicBezTo>
                <a:cubicBezTo>
                  <a:pt x="468" y="482"/>
                  <a:pt x="472" y="478"/>
                  <a:pt x="475" y="475"/>
                </a:cubicBezTo>
                <a:cubicBezTo>
                  <a:pt x="473" y="473"/>
                  <a:pt x="473" y="473"/>
                  <a:pt x="473" y="473"/>
                </a:cubicBezTo>
                <a:cubicBezTo>
                  <a:pt x="470" y="476"/>
                  <a:pt x="466" y="479"/>
                  <a:pt x="463" y="482"/>
                </a:cubicBezTo>
                <a:close/>
                <a:moveTo>
                  <a:pt x="455" y="533"/>
                </a:moveTo>
                <a:cubicBezTo>
                  <a:pt x="456" y="534"/>
                  <a:pt x="456" y="534"/>
                  <a:pt x="456" y="534"/>
                </a:cubicBezTo>
                <a:cubicBezTo>
                  <a:pt x="457" y="529"/>
                  <a:pt x="458" y="525"/>
                  <a:pt x="459" y="521"/>
                </a:cubicBezTo>
                <a:cubicBezTo>
                  <a:pt x="461" y="513"/>
                  <a:pt x="463" y="506"/>
                  <a:pt x="464" y="498"/>
                </a:cubicBezTo>
                <a:cubicBezTo>
                  <a:pt x="463" y="498"/>
                  <a:pt x="463" y="497"/>
                  <a:pt x="462" y="497"/>
                </a:cubicBezTo>
                <a:cubicBezTo>
                  <a:pt x="462" y="497"/>
                  <a:pt x="461" y="498"/>
                  <a:pt x="461" y="498"/>
                </a:cubicBezTo>
                <a:cubicBezTo>
                  <a:pt x="460" y="506"/>
                  <a:pt x="459" y="513"/>
                  <a:pt x="458" y="521"/>
                </a:cubicBezTo>
                <a:cubicBezTo>
                  <a:pt x="457" y="525"/>
                  <a:pt x="456" y="529"/>
                  <a:pt x="455" y="533"/>
                </a:cubicBezTo>
                <a:close/>
                <a:moveTo>
                  <a:pt x="461" y="496"/>
                </a:moveTo>
                <a:cubicBezTo>
                  <a:pt x="462" y="496"/>
                  <a:pt x="462" y="496"/>
                  <a:pt x="462" y="496"/>
                </a:cubicBezTo>
                <a:cubicBezTo>
                  <a:pt x="464" y="497"/>
                  <a:pt x="464" y="497"/>
                  <a:pt x="464" y="497"/>
                </a:cubicBezTo>
                <a:cubicBezTo>
                  <a:pt x="464" y="493"/>
                  <a:pt x="465" y="489"/>
                  <a:pt x="465" y="485"/>
                </a:cubicBezTo>
                <a:cubicBezTo>
                  <a:pt x="461" y="488"/>
                  <a:pt x="461" y="488"/>
                  <a:pt x="461" y="488"/>
                </a:cubicBezTo>
                <a:cubicBezTo>
                  <a:pt x="461" y="491"/>
                  <a:pt x="461" y="494"/>
                  <a:pt x="461" y="496"/>
                </a:cubicBezTo>
                <a:close/>
                <a:moveTo>
                  <a:pt x="463" y="484"/>
                </a:moveTo>
                <a:cubicBezTo>
                  <a:pt x="463" y="486"/>
                  <a:pt x="463" y="486"/>
                  <a:pt x="463" y="486"/>
                </a:cubicBezTo>
                <a:cubicBezTo>
                  <a:pt x="462" y="486"/>
                  <a:pt x="462" y="486"/>
                  <a:pt x="462" y="486"/>
                </a:cubicBezTo>
                <a:cubicBezTo>
                  <a:pt x="461" y="488"/>
                  <a:pt x="461" y="488"/>
                  <a:pt x="461" y="488"/>
                </a:cubicBezTo>
                <a:cubicBezTo>
                  <a:pt x="465" y="485"/>
                  <a:pt x="465" y="485"/>
                  <a:pt x="465" y="485"/>
                </a:cubicBezTo>
                <a:cubicBezTo>
                  <a:pt x="465" y="484"/>
                  <a:pt x="465" y="484"/>
                  <a:pt x="465" y="484"/>
                </a:cubicBezTo>
                <a:lnTo>
                  <a:pt x="463" y="484"/>
                </a:lnTo>
                <a:close/>
                <a:moveTo>
                  <a:pt x="450" y="518"/>
                </a:moveTo>
                <a:cubicBezTo>
                  <a:pt x="451" y="514"/>
                  <a:pt x="452" y="511"/>
                  <a:pt x="454" y="507"/>
                </a:cubicBezTo>
                <a:cubicBezTo>
                  <a:pt x="455" y="505"/>
                  <a:pt x="456" y="504"/>
                  <a:pt x="457" y="502"/>
                </a:cubicBezTo>
                <a:cubicBezTo>
                  <a:pt x="458" y="501"/>
                  <a:pt x="459" y="500"/>
                  <a:pt x="460" y="499"/>
                </a:cubicBezTo>
                <a:cubicBezTo>
                  <a:pt x="461" y="498"/>
                  <a:pt x="461" y="498"/>
                  <a:pt x="461" y="498"/>
                </a:cubicBezTo>
                <a:cubicBezTo>
                  <a:pt x="461" y="496"/>
                  <a:pt x="461" y="496"/>
                  <a:pt x="461" y="496"/>
                </a:cubicBezTo>
                <a:cubicBezTo>
                  <a:pt x="452" y="497"/>
                  <a:pt x="447" y="500"/>
                  <a:pt x="443" y="507"/>
                </a:cubicBezTo>
                <a:cubicBezTo>
                  <a:pt x="444" y="508"/>
                  <a:pt x="446" y="508"/>
                  <a:pt x="446" y="508"/>
                </a:cubicBezTo>
                <a:cubicBezTo>
                  <a:pt x="445" y="509"/>
                  <a:pt x="443" y="510"/>
                  <a:pt x="442" y="512"/>
                </a:cubicBezTo>
                <a:cubicBezTo>
                  <a:pt x="449" y="524"/>
                  <a:pt x="449" y="524"/>
                  <a:pt x="449" y="524"/>
                </a:cubicBezTo>
                <a:cubicBezTo>
                  <a:pt x="449" y="522"/>
                  <a:pt x="450" y="520"/>
                  <a:pt x="450" y="518"/>
                </a:cubicBezTo>
                <a:close/>
                <a:moveTo>
                  <a:pt x="464" y="500"/>
                </a:moveTo>
                <a:cubicBezTo>
                  <a:pt x="465" y="501"/>
                  <a:pt x="465" y="502"/>
                  <a:pt x="466" y="503"/>
                </a:cubicBezTo>
                <a:cubicBezTo>
                  <a:pt x="467" y="505"/>
                  <a:pt x="467" y="507"/>
                  <a:pt x="468" y="509"/>
                </a:cubicBezTo>
                <a:cubicBezTo>
                  <a:pt x="468" y="512"/>
                  <a:pt x="468" y="516"/>
                  <a:pt x="468" y="520"/>
                </a:cubicBezTo>
                <a:cubicBezTo>
                  <a:pt x="467" y="524"/>
                  <a:pt x="466" y="528"/>
                  <a:pt x="463" y="532"/>
                </a:cubicBezTo>
                <a:cubicBezTo>
                  <a:pt x="462" y="533"/>
                  <a:pt x="462" y="533"/>
                  <a:pt x="462" y="533"/>
                </a:cubicBezTo>
                <a:cubicBezTo>
                  <a:pt x="462" y="533"/>
                  <a:pt x="462" y="534"/>
                  <a:pt x="461" y="534"/>
                </a:cubicBezTo>
                <a:cubicBezTo>
                  <a:pt x="461" y="535"/>
                  <a:pt x="460" y="536"/>
                  <a:pt x="459" y="537"/>
                </a:cubicBezTo>
                <a:cubicBezTo>
                  <a:pt x="459" y="538"/>
                  <a:pt x="459" y="538"/>
                  <a:pt x="459" y="538"/>
                </a:cubicBezTo>
                <a:cubicBezTo>
                  <a:pt x="465" y="547"/>
                  <a:pt x="465" y="547"/>
                  <a:pt x="465" y="547"/>
                </a:cubicBezTo>
                <a:cubicBezTo>
                  <a:pt x="470" y="542"/>
                  <a:pt x="475" y="536"/>
                  <a:pt x="475" y="530"/>
                </a:cubicBezTo>
                <a:cubicBezTo>
                  <a:pt x="475" y="530"/>
                  <a:pt x="476" y="532"/>
                  <a:pt x="478" y="532"/>
                </a:cubicBezTo>
                <a:cubicBezTo>
                  <a:pt x="481" y="521"/>
                  <a:pt x="478" y="513"/>
                  <a:pt x="476" y="511"/>
                </a:cubicBezTo>
                <a:cubicBezTo>
                  <a:pt x="476" y="511"/>
                  <a:pt x="477" y="512"/>
                  <a:pt x="479" y="511"/>
                </a:cubicBezTo>
                <a:cubicBezTo>
                  <a:pt x="477" y="503"/>
                  <a:pt x="472" y="499"/>
                  <a:pt x="464" y="497"/>
                </a:cubicBezTo>
                <a:cubicBezTo>
                  <a:pt x="464" y="498"/>
                  <a:pt x="464" y="498"/>
                  <a:pt x="464" y="498"/>
                </a:cubicBezTo>
                <a:cubicBezTo>
                  <a:pt x="464" y="499"/>
                  <a:pt x="464" y="499"/>
                  <a:pt x="464" y="500"/>
                </a:cubicBezTo>
                <a:close/>
                <a:moveTo>
                  <a:pt x="461" y="496"/>
                </a:moveTo>
                <a:cubicBezTo>
                  <a:pt x="461" y="498"/>
                  <a:pt x="461" y="498"/>
                  <a:pt x="461" y="498"/>
                </a:cubicBezTo>
                <a:cubicBezTo>
                  <a:pt x="461" y="498"/>
                  <a:pt x="462" y="497"/>
                  <a:pt x="462" y="497"/>
                </a:cubicBezTo>
                <a:cubicBezTo>
                  <a:pt x="463" y="497"/>
                  <a:pt x="463" y="498"/>
                  <a:pt x="464" y="498"/>
                </a:cubicBezTo>
                <a:cubicBezTo>
                  <a:pt x="464" y="497"/>
                  <a:pt x="464" y="497"/>
                  <a:pt x="464" y="497"/>
                </a:cubicBezTo>
                <a:cubicBezTo>
                  <a:pt x="462" y="496"/>
                  <a:pt x="462" y="496"/>
                  <a:pt x="462" y="496"/>
                </a:cubicBezTo>
                <a:lnTo>
                  <a:pt x="461" y="496"/>
                </a:lnTo>
                <a:close/>
                <a:moveTo>
                  <a:pt x="450" y="482"/>
                </a:moveTo>
                <a:cubicBezTo>
                  <a:pt x="443" y="481"/>
                  <a:pt x="436" y="480"/>
                  <a:pt x="429" y="478"/>
                </a:cubicBezTo>
                <a:cubicBezTo>
                  <a:pt x="425" y="478"/>
                  <a:pt x="421" y="477"/>
                  <a:pt x="417" y="476"/>
                </a:cubicBezTo>
                <a:cubicBezTo>
                  <a:pt x="418" y="477"/>
                  <a:pt x="418" y="477"/>
                  <a:pt x="418" y="477"/>
                </a:cubicBezTo>
                <a:cubicBezTo>
                  <a:pt x="422" y="478"/>
                  <a:pt x="425" y="479"/>
                  <a:pt x="429" y="480"/>
                </a:cubicBezTo>
                <a:cubicBezTo>
                  <a:pt x="435" y="482"/>
                  <a:pt x="442" y="483"/>
                  <a:pt x="449" y="484"/>
                </a:cubicBezTo>
                <a:cubicBezTo>
                  <a:pt x="450" y="484"/>
                  <a:pt x="451" y="484"/>
                  <a:pt x="451" y="483"/>
                </a:cubicBezTo>
                <a:cubicBezTo>
                  <a:pt x="451" y="483"/>
                  <a:pt x="450" y="482"/>
                  <a:pt x="450" y="482"/>
                </a:cubicBezTo>
                <a:close/>
                <a:moveTo>
                  <a:pt x="451" y="484"/>
                </a:moveTo>
                <a:cubicBezTo>
                  <a:pt x="454" y="485"/>
                  <a:pt x="457" y="485"/>
                  <a:pt x="460" y="486"/>
                </a:cubicBezTo>
                <a:cubicBezTo>
                  <a:pt x="463" y="482"/>
                  <a:pt x="463" y="482"/>
                  <a:pt x="463" y="482"/>
                </a:cubicBezTo>
                <a:cubicBezTo>
                  <a:pt x="459" y="482"/>
                  <a:pt x="455" y="482"/>
                  <a:pt x="451" y="482"/>
                </a:cubicBezTo>
                <a:cubicBezTo>
                  <a:pt x="451" y="482"/>
                  <a:pt x="451" y="483"/>
                  <a:pt x="451" y="483"/>
                </a:cubicBezTo>
                <a:cubicBezTo>
                  <a:pt x="451" y="484"/>
                  <a:pt x="451" y="484"/>
                  <a:pt x="451" y="484"/>
                </a:cubicBezTo>
                <a:close/>
                <a:moveTo>
                  <a:pt x="462" y="486"/>
                </a:moveTo>
                <a:cubicBezTo>
                  <a:pt x="462" y="484"/>
                  <a:pt x="462" y="484"/>
                  <a:pt x="462" y="484"/>
                </a:cubicBezTo>
                <a:cubicBezTo>
                  <a:pt x="463" y="484"/>
                  <a:pt x="463" y="484"/>
                  <a:pt x="463" y="484"/>
                </a:cubicBezTo>
                <a:cubicBezTo>
                  <a:pt x="463" y="483"/>
                  <a:pt x="463" y="483"/>
                  <a:pt x="463" y="483"/>
                </a:cubicBezTo>
                <a:cubicBezTo>
                  <a:pt x="463" y="482"/>
                  <a:pt x="463" y="482"/>
                  <a:pt x="463" y="482"/>
                </a:cubicBezTo>
                <a:cubicBezTo>
                  <a:pt x="460" y="486"/>
                  <a:pt x="460" y="486"/>
                  <a:pt x="460" y="486"/>
                </a:cubicBezTo>
                <a:lnTo>
                  <a:pt x="462" y="486"/>
                </a:lnTo>
                <a:close/>
                <a:moveTo>
                  <a:pt x="463" y="484"/>
                </a:moveTo>
                <a:cubicBezTo>
                  <a:pt x="462" y="484"/>
                  <a:pt x="462" y="484"/>
                  <a:pt x="462" y="484"/>
                </a:cubicBezTo>
                <a:cubicBezTo>
                  <a:pt x="462" y="486"/>
                  <a:pt x="462" y="486"/>
                  <a:pt x="462" y="486"/>
                </a:cubicBezTo>
                <a:cubicBezTo>
                  <a:pt x="463" y="486"/>
                  <a:pt x="463" y="486"/>
                  <a:pt x="463" y="486"/>
                </a:cubicBezTo>
                <a:lnTo>
                  <a:pt x="463" y="484"/>
                </a:lnTo>
                <a:close/>
                <a:moveTo>
                  <a:pt x="437" y="495"/>
                </a:moveTo>
                <a:cubicBezTo>
                  <a:pt x="437" y="495"/>
                  <a:pt x="436" y="497"/>
                  <a:pt x="437" y="498"/>
                </a:cubicBezTo>
                <a:cubicBezTo>
                  <a:pt x="444" y="497"/>
                  <a:pt x="449" y="492"/>
                  <a:pt x="451" y="484"/>
                </a:cubicBezTo>
                <a:cubicBezTo>
                  <a:pt x="449" y="484"/>
                  <a:pt x="449" y="484"/>
                  <a:pt x="449" y="484"/>
                </a:cubicBezTo>
                <a:cubicBezTo>
                  <a:pt x="449" y="484"/>
                  <a:pt x="449" y="485"/>
                  <a:pt x="448" y="485"/>
                </a:cubicBezTo>
                <a:cubicBezTo>
                  <a:pt x="447" y="486"/>
                  <a:pt x="446" y="486"/>
                  <a:pt x="445" y="486"/>
                </a:cubicBezTo>
                <a:cubicBezTo>
                  <a:pt x="443" y="487"/>
                  <a:pt x="442" y="488"/>
                  <a:pt x="440" y="488"/>
                </a:cubicBezTo>
                <a:cubicBezTo>
                  <a:pt x="436" y="489"/>
                  <a:pt x="432" y="488"/>
                  <a:pt x="429" y="488"/>
                </a:cubicBezTo>
                <a:cubicBezTo>
                  <a:pt x="427" y="487"/>
                  <a:pt x="426" y="487"/>
                  <a:pt x="424" y="486"/>
                </a:cubicBezTo>
                <a:cubicBezTo>
                  <a:pt x="432" y="497"/>
                  <a:pt x="432" y="497"/>
                  <a:pt x="432" y="497"/>
                </a:cubicBezTo>
                <a:cubicBezTo>
                  <a:pt x="434" y="497"/>
                  <a:pt x="436" y="496"/>
                  <a:pt x="437" y="495"/>
                </a:cubicBezTo>
                <a:close/>
                <a:moveTo>
                  <a:pt x="415" y="472"/>
                </a:moveTo>
                <a:cubicBezTo>
                  <a:pt x="416" y="472"/>
                  <a:pt x="417" y="471"/>
                  <a:pt x="418" y="471"/>
                </a:cubicBezTo>
                <a:cubicBezTo>
                  <a:pt x="419" y="471"/>
                  <a:pt x="419" y="471"/>
                  <a:pt x="419" y="471"/>
                </a:cubicBezTo>
                <a:cubicBezTo>
                  <a:pt x="420" y="471"/>
                  <a:pt x="420" y="471"/>
                  <a:pt x="420" y="471"/>
                </a:cubicBezTo>
                <a:cubicBezTo>
                  <a:pt x="424" y="471"/>
                  <a:pt x="427" y="471"/>
                  <a:pt x="431" y="472"/>
                </a:cubicBezTo>
                <a:cubicBezTo>
                  <a:pt x="434" y="472"/>
                  <a:pt x="437" y="473"/>
                  <a:pt x="441" y="475"/>
                </a:cubicBezTo>
                <a:cubicBezTo>
                  <a:pt x="443" y="476"/>
                  <a:pt x="444" y="477"/>
                  <a:pt x="446" y="478"/>
                </a:cubicBezTo>
                <a:cubicBezTo>
                  <a:pt x="447" y="479"/>
                  <a:pt x="448" y="480"/>
                  <a:pt x="449" y="480"/>
                </a:cubicBezTo>
                <a:cubicBezTo>
                  <a:pt x="450" y="482"/>
                  <a:pt x="450" y="482"/>
                  <a:pt x="450" y="482"/>
                </a:cubicBezTo>
                <a:cubicBezTo>
                  <a:pt x="451" y="482"/>
                  <a:pt x="451" y="482"/>
                  <a:pt x="451" y="482"/>
                </a:cubicBezTo>
                <a:cubicBezTo>
                  <a:pt x="450" y="473"/>
                  <a:pt x="447" y="468"/>
                  <a:pt x="440" y="464"/>
                </a:cubicBezTo>
                <a:cubicBezTo>
                  <a:pt x="439" y="466"/>
                  <a:pt x="439" y="468"/>
                  <a:pt x="439" y="468"/>
                </a:cubicBezTo>
                <a:cubicBezTo>
                  <a:pt x="438" y="465"/>
                  <a:pt x="430" y="460"/>
                  <a:pt x="422" y="459"/>
                </a:cubicBezTo>
                <a:cubicBezTo>
                  <a:pt x="421" y="460"/>
                  <a:pt x="423" y="462"/>
                  <a:pt x="423" y="462"/>
                </a:cubicBezTo>
                <a:cubicBezTo>
                  <a:pt x="418" y="459"/>
                  <a:pt x="413" y="461"/>
                  <a:pt x="408" y="462"/>
                </a:cubicBezTo>
                <a:cubicBezTo>
                  <a:pt x="415" y="472"/>
                  <a:pt x="415" y="472"/>
                  <a:pt x="415" y="472"/>
                </a:cubicBezTo>
                <a:close/>
                <a:moveTo>
                  <a:pt x="451" y="483"/>
                </a:moveTo>
                <a:cubicBezTo>
                  <a:pt x="451" y="484"/>
                  <a:pt x="450" y="484"/>
                  <a:pt x="449" y="484"/>
                </a:cubicBezTo>
                <a:cubicBezTo>
                  <a:pt x="451" y="484"/>
                  <a:pt x="451" y="484"/>
                  <a:pt x="451" y="484"/>
                </a:cubicBezTo>
                <a:cubicBezTo>
                  <a:pt x="451" y="484"/>
                  <a:pt x="451" y="484"/>
                  <a:pt x="451" y="483"/>
                </a:cubicBezTo>
                <a:cubicBezTo>
                  <a:pt x="451" y="483"/>
                  <a:pt x="451" y="482"/>
                  <a:pt x="451" y="482"/>
                </a:cubicBezTo>
                <a:cubicBezTo>
                  <a:pt x="450" y="482"/>
                  <a:pt x="450" y="482"/>
                  <a:pt x="450" y="482"/>
                </a:cubicBezTo>
                <a:cubicBezTo>
                  <a:pt x="450" y="482"/>
                  <a:pt x="451" y="483"/>
                  <a:pt x="451" y="483"/>
                </a:cubicBezTo>
                <a:close/>
                <a:moveTo>
                  <a:pt x="422" y="514"/>
                </a:moveTo>
                <a:cubicBezTo>
                  <a:pt x="420" y="513"/>
                  <a:pt x="420" y="513"/>
                  <a:pt x="420" y="513"/>
                </a:cubicBezTo>
                <a:cubicBezTo>
                  <a:pt x="412" y="518"/>
                  <a:pt x="403" y="522"/>
                  <a:pt x="394" y="526"/>
                </a:cubicBezTo>
                <a:cubicBezTo>
                  <a:pt x="395" y="529"/>
                  <a:pt x="395" y="529"/>
                  <a:pt x="395" y="529"/>
                </a:cubicBezTo>
                <a:cubicBezTo>
                  <a:pt x="404" y="525"/>
                  <a:pt x="413" y="521"/>
                  <a:pt x="422" y="516"/>
                </a:cubicBezTo>
                <a:lnTo>
                  <a:pt x="422" y="514"/>
                </a:lnTo>
                <a:close/>
                <a:moveTo>
                  <a:pt x="455" y="533"/>
                </a:moveTo>
                <a:cubicBezTo>
                  <a:pt x="454" y="536"/>
                  <a:pt x="454" y="539"/>
                  <a:pt x="453" y="542"/>
                </a:cubicBezTo>
                <a:cubicBezTo>
                  <a:pt x="453" y="542"/>
                  <a:pt x="453" y="542"/>
                  <a:pt x="453" y="542"/>
                </a:cubicBezTo>
                <a:cubicBezTo>
                  <a:pt x="454" y="542"/>
                  <a:pt x="454" y="542"/>
                  <a:pt x="454" y="542"/>
                </a:cubicBezTo>
                <a:cubicBezTo>
                  <a:pt x="455" y="539"/>
                  <a:pt x="455" y="537"/>
                  <a:pt x="456" y="534"/>
                </a:cubicBezTo>
                <a:lnTo>
                  <a:pt x="455" y="533"/>
                </a:lnTo>
                <a:close/>
                <a:moveTo>
                  <a:pt x="457" y="540"/>
                </a:moveTo>
                <a:cubicBezTo>
                  <a:pt x="456" y="540"/>
                  <a:pt x="455" y="541"/>
                  <a:pt x="454" y="542"/>
                </a:cubicBezTo>
                <a:cubicBezTo>
                  <a:pt x="452" y="547"/>
                  <a:pt x="450" y="553"/>
                  <a:pt x="448" y="558"/>
                </a:cubicBezTo>
                <a:cubicBezTo>
                  <a:pt x="450" y="552"/>
                  <a:pt x="451" y="547"/>
                  <a:pt x="453" y="542"/>
                </a:cubicBezTo>
                <a:cubicBezTo>
                  <a:pt x="452" y="541"/>
                  <a:pt x="452" y="540"/>
                  <a:pt x="451" y="539"/>
                </a:cubicBezTo>
                <a:cubicBezTo>
                  <a:pt x="451" y="538"/>
                  <a:pt x="451" y="537"/>
                  <a:pt x="450" y="536"/>
                </a:cubicBezTo>
                <a:cubicBezTo>
                  <a:pt x="450" y="535"/>
                  <a:pt x="450" y="534"/>
                  <a:pt x="450" y="533"/>
                </a:cubicBezTo>
                <a:cubicBezTo>
                  <a:pt x="449" y="531"/>
                  <a:pt x="449" y="531"/>
                  <a:pt x="449" y="531"/>
                </a:cubicBezTo>
                <a:cubicBezTo>
                  <a:pt x="449" y="530"/>
                  <a:pt x="449" y="530"/>
                  <a:pt x="449" y="530"/>
                </a:cubicBezTo>
                <a:cubicBezTo>
                  <a:pt x="449" y="528"/>
                  <a:pt x="449" y="526"/>
                  <a:pt x="449" y="524"/>
                </a:cubicBezTo>
                <a:cubicBezTo>
                  <a:pt x="442" y="512"/>
                  <a:pt x="442" y="512"/>
                  <a:pt x="442" y="512"/>
                </a:cubicBezTo>
                <a:cubicBezTo>
                  <a:pt x="439" y="515"/>
                  <a:pt x="437" y="520"/>
                  <a:pt x="436" y="527"/>
                </a:cubicBezTo>
                <a:cubicBezTo>
                  <a:pt x="438" y="527"/>
                  <a:pt x="439" y="526"/>
                  <a:pt x="439" y="526"/>
                </a:cubicBezTo>
                <a:cubicBezTo>
                  <a:pt x="435" y="533"/>
                  <a:pt x="441" y="542"/>
                  <a:pt x="439" y="549"/>
                </a:cubicBezTo>
                <a:cubicBezTo>
                  <a:pt x="441" y="549"/>
                  <a:pt x="442" y="549"/>
                  <a:pt x="443" y="548"/>
                </a:cubicBezTo>
                <a:cubicBezTo>
                  <a:pt x="443" y="552"/>
                  <a:pt x="446" y="561"/>
                  <a:pt x="447" y="561"/>
                </a:cubicBezTo>
                <a:cubicBezTo>
                  <a:pt x="448" y="561"/>
                  <a:pt x="456" y="555"/>
                  <a:pt x="459" y="551"/>
                </a:cubicBezTo>
                <a:cubicBezTo>
                  <a:pt x="459" y="552"/>
                  <a:pt x="460" y="553"/>
                  <a:pt x="461" y="553"/>
                </a:cubicBezTo>
                <a:cubicBezTo>
                  <a:pt x="462" y="551"/>
                  <a:pt x="464" y="549"/>
                  <a:pt x="465" y="547"/>
                </a:cubicBezTo>
                <a:cubicBezTo>
                  <a:pt x="459" y="538"/>
                  <a:pt x="459" y="538"/>
                  <a:pt x="459" y="538"/>
                </a:cubicBezTo>
                <a:cubicBezTo>
                  <a:pt x="458" y="538"/>
                  <a:pt x="457" y="539"/>
                  <a:pt x="457" y="540"/>
                </a:cubicBezTo>
                <a:close/>
                <a:moveTo>
                  <a:pt x="453" y="542"/>
                </a:moveTo>
                <a:cubicBezTo>
                  <a:pt x="451" y="547"/>
                  <a:pt x="450" y="552"/>
                  <a:pt x="448" y="558"/>
                </a:cubicBezTo>
                <a:cubicBezTo>
                  <a:pt x="450" y="553"/>
                  <a:pt x="452" y="547"/>
                  <a:pt x="454" y="542"/>
                </a:cubicBezTo>
                <a:cubicBezTo>
                  <a:pt x="453" y="542"/>
                  <a:pt x="453" y="542"/>
                  <a:pt x="453" y="542"/>
                </a:cubicBezTo>
                <a:close/>
                <a:moveTo>
                  <a:pt x="417" y="476"/>
                </a:moveTo>
                <a:cubicBezTo>
                  <a:pt x="415" y="475"/>
                  <a:pt x="413" y="475"/>
                  <a:pt x="410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410" y="475"/>
                  <a:pt x="410" y="475"/>
                  <a:pt x="410" y="475"/>
                </a:cubicBezTo>
                <a:cubicBezTo>
                  <a:pt x="413" y="475"/>
                  <a:pt x="415" y="476"/>
                  <a:pt x="418" y="477"/>
                </a:cubicBezTo>
                <a:lnTo>
                  <a:pt x="417" y="476"/>
                </a:lnTo>
                <a:close/>
                <a:moveTo>
                  <a:pt x="401" y="481"/>
                </a:moveTo>
                <a:cubicBezTo>
                  <a:pt x="407" y="484"/>
                  <a:pt x="412" y="493"/>
                  <a:pt x="419" y="493"/>
                </a:cubicBezTo>
                <a:cubicBezTo>
                  <a:pt x="419" y="493"/>
                  <a:pt x="418" y="494"/>
                  <a:pt x="417" y="496"/>
                </a:cubicBezTo>
                <a:cubicBezTo>
                  <a:pt x="423" y="498"/>
                  <a:pt x="428" y="498"/>
                  <a:pt x="432" y="497"/>
                </a:cubicBezTo>
                <a:cubicBezTo>
                  <a:pt x="424" y="486"/>
                  <a:pt x="424" y="486"/>
                  <a:pt x="424" y="486"/>
                </a:cubicBezTo>
                <a:cubicBezTo>
                  <a:pt x="422" y="485"/>
                  <a:pt x="421" y="484"/>
                  <a:pt x="419" y="483"/>
                </a:cubicBezTo>
                <a:cubicBezTo>
                  <a:pt x="418" y="482"/>
                  <a:pt x="418" y="482"/>
                  <a:pt x="418" y="482"/>
                </a:cubicBezTo>
                <a:cubicBezTo>
                  <a:pt x="417" y="482"/>
                  <a:pt x="417" y="482"/>
                  <a:pt x="417" y="482"/>
                </a:cubicBezTo>
                <a:cubicBezTo>
                  <a:pt x="416" y="481"/>
                  <a:pt x="415" y="480"/>
                  <a:pt x="414" y="479"/>
                </a:cubicBezTo>
                <a:cubicBezTo>
                  <a:pt x="414" y="479"/>
                  <a:pt x="413" y="478"/>
                  <a:pt x="412" y="477"/>
                </a:cubicBezTo>
                <a:cubicBezTo>
                  <a:pt x="411" y="476"/>
                  <a:pt x="411" y="475"/>
                  <a:pt x="410" y="475"/>
                </a:cubicBezTo>
                <a:cubicBezTo>
                  <a:pt x="406" y="473"/>
                  <a:pt x="401" y="471"/>
                  <a:pt x="397" y="469"/>
                </a:cubicBezTo>
                <a:cubicBezTo>
                  <a:pt x="401" y="471"/>
                  <a:pt x="406" y="473"/>
                  <a:pt x="410" y="474"/>
                </a:cubicBezTo>
                <a:cubicBezTo>
                  <a:pt x="411" y="473"/>
                  <a:pt x="412" y="473"/>
                  <a:pt x="413" y="473"/>
                </a:cubicBezTo>
                <a:cubicBezTo>
                  <a:pt x="413" y="472"/>
                  <a:pt x="414" y="472"/>
                  <a:pt x="415" y="472"/>
                </a:cubicBezTo>
                <a:cubicBezTo>
                  <a:pt x="408" y="462"/>
                  <a:pt x="408" y="462"/>
                  <a:pt x="408" y="462"/>
                </a:cubicBezTo>
                <a:cubicBezTo>
                  <a:pt x="406" y="463"/>
                  <a:pt x="405" y="463"/>
                  <a:pt x="403" y="462"/>
                </a:cubicBezTo>
                <a:cubicBezTo>
                  <a:pt x="403" y="463"/>
                  <a:pt x="404" y="465"/>
                  <a:pt x="404" y="465"/>
                </a:cubicBezTo>
                <a:cubicBezTo>
                  <a:pt x="401" y="465"/>
                  <a:pt x="395" y="468"/>
                  <a:pt x="394" y="468"/>
                </a:cubicBezTo>
                <a:cubicBezTo>
                  <a:pt x="394" y="469"/>
                  <a:pt x="400" y="476"/>
                  <a:pt x="403" y="479"/>
                </a:cubicBezTo>
                <a:cubicBezTo>
                  <a:pt x="402" y="479"/>
                  <a:pt x="401" y="480"/>
                  <a:pt x="401" y="481"/>
                </a:cubicBezTo>
                <a:close/>
                <a:moveTo>
                  <a:pt x="410" y="474"/>
                </a:moveTo>
                <a:cubicBezTo>
                  <a:pt x="406" y="473"/>
                  <a:pt x="401" y="471"/>
                  <a:pt x="397" y="469"/>
                </a:cubicBezTo>
                <a:cubicBezTo>
                  <a:pt x="401" y="471"/>
                  <a:pt x="406" y="473"/>
                  <a:pt x="410" y="475"/>
                </a:cubicBezTo>
                <a:cubicBezTo>
                  <a:pt x="410" y="474"/>
                  <a:pt x="410" y="474"/>
                  <a:pt x="410" y="474"/>
                </a:cubicBezTo>
                <a:close/>
                <a:moveTo>
                  <a:pt x="424" y="511"/>
                </a:moveTo>
                <a:cubicBezTo>
                  <a:pt x="425" y="511"/>
                  <a:pt x="425" y="511"/>
                  <a:pt x="425" y="511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6" y="513"/>
                  <a:pt x="426" y="513"/>
                  <a:pt x="426" y="513"/>
                </a:cubicBezTo>
                <a:cubicBezTo>
                  <a:pt x="426" y="513"/>
                  <a:pt x="426" y="513"/>
                  <a:pt x="426" y="513"/>
                </a:cubicBezTo>
                <a:cubicBezTo>
                  <a:pt x="430" y="511"/>
                  <a:pt x="434" y="509"/>
                  <a:pt x="437" y="506"/>
                </a:cubicBezTo>
                <a:cubicBezTo>
                  <a:pt x="436" y="504"/>
                  <a:pt x="436" y="504"/>
                  <a:pt x="436" y="504"/>
                </a:cubicBezTo>
                <a:cubicBezTo>
                  <a:pt x="432" y="506"/>
                  <a:pt x="428" y="509"/>
                  <a:pt x="424" y="511"/>
                </a:cubicBezTo>
                <a:close/>
                <a:moveTo>
                  <a:pt x="407" y="558"/>
                </a:moveTo>
                <a:cubicBezTo>
                  <a:pt x="407" y="560"/>
                  <a:pt x="407" y="560"/>
                  <a:pt x="407" y="560"/>
                </a:cubicBezTo>
                <a:cubicBezTo>
                  <a:pt x="410" y="556"/>
                  <a:pt x="412" y="552"/>
                  <a:pt x="413" y="548"/>
                </a:cubicBezTo>
                <a:cubicBezTo>
                  <a:pt x="417" y="541"/>
                  <a:pt x="419" y="534"/>
                  <a:pt x="422" y="527"/>
                </a:cubicBezTo>
                <a:cubicBezTo>
                  <a:pt x="421" y="526"/>
                  <a:pt x="421" y="525"/>
                  <a:pt x="421" y="525"/>
                </a:cubicBezTo>
                <a:cubicBezTo>
                  <a:pt x="420" y="525"/>
                  <a:pt x="420" y="525"/>
                  <a:pt x="419" y="526"/>
                </a:cubicBezTo>
                <a:cubicBezTo>
                  <a:pt x="417" y="533"/>
                  <a:pt x="414" y="540"/>
                  <a:pt x="412" y="547"/>
                </a:cubicBezTo>
                <a:cubicBezTo>
                  <a:pt x="410" y="551"/>
                  <a:pt x="409" y="555"/>
                  <a:pt x="407" y="558"/>
                </a:cubicBezTo>
                <a:close/>
                <a:moveTo>
                  <a:pt x="420" y="524"/>
                </a:moveTo>
                <a:cubicBezTo>
                  <a:pt x="421" y="524"/>
                  <a:pt x="421" y="524"/>
                  <a:pt x="421" y="524"/>
                </a:cubicBezTo>
                <a:cubicBezTo>
                  <a:pt x="422" y="525"/>
                  <a:pt x="422" y="525"/>
                  <a:pt x="422" y="525"/>
                </a:cubicBezTo>
                <a:cubicBezTo>
                  <a:pt x="424" y="521"/>
                  <a:pt x="425" y="517"/>
                  <a:pt x="426" y="513"/>
                </a:cubicBezTo>
                <a:cubicBezTo>
                  <a:pt x="422" y="516"/>
                  <a:pt x="422" y="516"/>
                  <a:pt x="422" y="516"/>
                </a:cubicBezTo>
                <a:cubicBezTo>
                  <a:pt x="421" y="519"/>
                  <a:pt x="420" y="521"/>
                  <a:pt x="420" y="524"/>
                </a:cubicBezTo>
                <a:close/>
                <a:moveTo>
                  <a:pt x="424" y="513"/>
                </a:moveTo>
                <a:cubicBezTo>
                  <a:pt x="424" y="514"/>
                  <a:pt x="424" y="514"/>
                  <a:pt x="424" y="514"/>
                </a:cubicBezTo>
                <a:cubicBezTo>
                  <a:pt x="422" y="514"/>
                  <a:pt x="422" y="514"/>
                  <a:pt x="422" y="514"/>
                </a:cubicBezTo>
                <a:cubicBezTo>
                  <a:pt x="422" y="516"/>
                  <a:pt x="422" y="516"/>
                  <a:pt x="422" y="516"/>
                </a:cubicBezTo>
                <a:cubicBezTo>
                  <a:pt x="426" y="513"/>
                  <a:pt x="426" y="513"/>
                  <a:pt x="426" y="513"/>
                </a:cubicBezTo>
                <a:cubicBezTo>
                  <a:pt x="426" y="513"/>
                  <a:pt x="426" y="513"/>
                  <a:pt x="426" y="513"/>
                </a:cubicBezTo>
                <a:lnTo>
                  <a:pt x="424" y="513"/>
                </a:lnTo>
                <a:close/>
                <a:moveTo>
                  <a:pt x="405" y="543"/>
                </a:moveTo>
                <a:cubicBezTo>
                  <a:pt x="406" y="540"/>
                  <a:pt x="408" y="536"/>
                  <a:pt x="411" y="533"/>
                </a:cubicBezTo>
                <a:cubicBezTo>
                  <a:pt x="412" y="532"/>
                  <a:pt x="413" y="530"/>
                  <a:pt x="415" y="529"/>
                </a:cubicBezTo>
                <a:cubicBezTo>
                  <a:pt x="416" y="528"/>
                  <a:pt x="417" y="527"/>
                  <a:pt x="418" y="527"/>
                </a:cubicBezTo>
                <a:cubicBezTo>
                  <a:pt x="419" y="526"/>
                  <a:pt x="419" y="526"/>
                  <a:pt x="419" y="526"/>
                </a:cubicBezTo>
                <a:cubicBezTo>
                  <a:pt x="420" y="524"/>
                  <a:pt x="420" y="524"/>
                  <a:pt x="420" y="524"/>
                </a:cubicBezTo>
                <a:cubicBezTo>
                  <a:pt x="411" y="523"/>
                  <a:pt x="405" y="525"/>
                  <a:pt x="400" y="531"/>
                </a:cubicBezTo>
                <a:cubicBezTo>
                  <a:pt x="401" y="533"/>
                  <a:pt x="403" y="533"/>
                  <a:pt x="403" y="533"/>
                </a:cubicBezTo>
                <a:cubicBezTo>
                  <a:pt x="401" y="533"/>
                  <a:pt x="399" y="534"/>
                  <a:pt x="397" y="536"/>
                </a:cubicBezTo>
                <a:cubicBezTo>
                  <a:pt x="403" y="549"/>
                  <a:pt x="403" y="549"/>
                  <a:pt x="403" y="549"/>
                </a:cubicBezTo>
                <a:cubicBezTo>
                  <a:pt x="403" y="547"/>
                  <a:pt x="404" y="545"/>
                  <a:pt x="405" y="543"/>
                </a:cubicBezTo>
                <a:close/>
                <a:moveTo>
                  <a:pt x="422" y="528"/>
                </a:moveTo>
                <a:cubicBezTo>
                  <a:pt x="423" y="529"/>
                  <a:pt x="423" y="530"/>
                  <a:pt x="423" y="531"/>
                </a:cubicBezTo>
                <a:cubicBezTo>
                  <a:pt x="424" y="533"/>
                  <a:pt x="424" y="535"/>
                  <a:pt x="424" y="537"/>
                </a:cubicBezTo>
                <a:cubicBezTo>
                  <a:pt x="424" y="541"/>
                  <a:pt x="423" y="545"/>
                  <a:pt x="422" y="549"/>
                </a:cubicBezTo>
                <a:cubicBezTo>
                  <a:pt x="420" y="552"/>
                  <a:pt x="418" y="556"/>
                  <a:pt x="415" y="559"/>
                </a:cubicBezTo>
                <a:cubicBezTo>
                  <a:pt x="414" y="560"/>
                  <a:pt x="414" y="560"/>
                  <a:pt x="414" y="560"/>
                </a:cubicBezTo>
                <a:cubicBezTo>
                  <a:pt x="413" y="561"/>
                  <a:pt x="413" y="561"/>
                  <a:pt x="413" y="561"/>
                </a:cubicBezTo>
                <a:cubicBezTo>
                  <a:pt x="412" y="562"/>
                  <a:pt x="411" y="563"/>
                  <a:pt x="410" y="564"/>
                </a:cubicBezTo>
                <a:cubicBezTo>
                  <a:pt x="409" y="564"/>
                  <a:pt x="409" y="564"/>
                  <a:pt x="409" y="564"/>
                </a:cubicBezTo>
                <a:cubicBezTo>
                  <a:pt x="414" y="575"/>
                  <a:pt x="414" y="575"/>
                  <a:pt x="414" y="575"/>
                </a:cubicBezTo>
                <a:cubicBezTo>
                  <a:pt x="419" y="571"/>
                  <a:pt x="426" y="566"/>
                  <a:pt x="427" y="560"/>
                </a:cubicBezTo>
                <a:cubicBezTo>
                  <a:pt x="427" y="560"/>
                  <a:pt x="427" y="562"/>
                  <a:pt x="429" y="562"/>
                </a:cubicBezTo>
                <a:cubicBezTo>
                  <a:pt x="435" y="553"/>
                  <a:pt x="433" y="544"/>
                  <a:pt x="431" y="541"/>
                </a:cubicBezTo>
                <a:cubicBezTo>
                  <a:pt x="431" y="541"/>
                  <a:pt x="433" y="542"/>
                  <a:pt x="434" y="542"/>
                </a:cubicBezTo>
                <a:cubicBezTo>
                  <a:pt x="434" y="533"/>
                  <a:pt x="430" y="529"/>
                  <a:pt x="422" y="525"/>
                </a:cubicBezTo>
                <a:cubicBezTo>
                  <a:pt x="422" y="527"/>
                  <a:pt x="422" y="527"/>
                  <a:pt x="422" y="527"/>
                </a:cubicBezTo>
                <a:cubicBezTo>
                  <a:pt x="422" y="527"/>
                  <a:pt x="422" y="528"/>
                  <a:pt x="422" y="528"/>
                </a:cubicBezTo>
                <a:close/>
                <a:moveTo>
                  <a:pt x="420" y="524"/>
                </a:moveTo>
                <a:cubicBezTo>
                  <a:pt x="419" y="526"/>
                  <a:pt x="419" y="526"/>
                  <a:pt x="419" y="526"/>
                </a:cubicBezTo>
                <a:cubicBezTo>
                  <a:pt x="420" y="525"/>
                  <a:pt x="420" y="525"/>
                  <a:pt x="421" y="525"/>
                </a:cubicBezTo>
                <a:cubicBezTo>
                  <a:pt x="421" y="525"/>
                  <a:pt x="421" y="526"/>
                  <a:pt x="422" y="527"/>
                </a:cubicBezTo>
                <a:cubicBezTo>
                  <a:pt x="422" y="525"/>
                  <a:pt x="422" y="525"/>
                  <a:pt x="422" y="525"/>
                </a:cubicBezTo>
                <a:cubicBezTo>
                  <a:pt x="421" y="524"/>
                  <a:pt x="421" y="524"/>
                  <a:pt x="421" y="524"/>
                </a:cubicBezTo>
                <a:lnTo>
                  <a:pt x="420" y="524"/>
                </a:lnTo>
                <a:close/>
                <a:moveTo>
                  <a:pt x="411" y="507"/>
                </a:moveTo>
                <a:cubicBezTo>
                  <a:pt x="405" y="505"/>
                  <a:pt x="398" y="503"/>
                  <a:pt x="392" y="500"/>
                </a:cubicBezTo>
                <a:cubicBezTo>
                  <a:pt x="388" y="499"/>
                  <a:pt x="384" y="497"/>
                  <a:pt x="381" y="495"/>
                </a:cubicBezTo>
                <a:cubicBezTo>
                  <a:pt x="381" y="497"/>
                  <a:pt x="381" y="497"/>
                  <a:pt x="381" y="497"/>
                </a:cubicBezTo>
                <a:cubicBezTo>
                  <a:pt x="384" y="499"/>
                  <a:pt x="388" y="500"/>
                  <a:pt x="391" y="502"/>
                </a:cubicBezTo>
                <a:cubicBezTo>
                  <a:pt x="397" y="505"/>
                  <a:pt x="404" y="507"/>
                  <a:pt x="411" y="510"/>
                </a:cubicBezTo>
                <a:cubicBezTo>
                  <a:pt x="411" y="510"/>
                  <a:pt x="412" y="509"/>
                  <a:pt x="412" y="509"/>
                </a:cubicBezTo>
                <a:cubicBezTo>
                  <a:pt x="412" y="508"/>
                  <a:pt x="412" y="508"/>
                  <a:pt x="411" y="507"/>
                </a:cubicBezTo>
                <a:close/>
                <a:moveTo>
                  <a:pt x="412" y="510"/>
                </a:moveTo>
                <a:cubicBezTo>
                  <a:pt x="415" y="511"/>
                  <a:pt x="418" y="512"/>
                  <a:pt x="420" y="513"/>
                </a:cubicBezTo>
                <a:cubicBezTo>
                  <a:pt x="424" y="511"/>
                  <a:pt x="424" y="511"/>
                  <a:pt x="424" y="511"/>
                </a:cubicBezTo>
                <a:cubicBezTo>
                  <a:pt x="420" y="510"/>
                  <a:pt x="417" y="509"/>
                  <a:pt x="413" y="508"/>
                </a:cubicBezTo>
                <a:cubicBezTo>
                  <a:pt x="413" y="508"/>
                  <a:pt x="413" y="509"/>
                  <a:pt x="413" y="509"/>
                </a:cubicBezTo>
                <a:lnTo>
                  <a:pt x="412" y="510"/>
                </a:lnTo>
                <a:close/>
                <a:moveTo>
                  <a:pt x="422" y="514"/>
                </a:moveTo>
                <a:cubicBezTo>
                  <a:pt x="423" y="512"/>
                  <a:pt x="423" y="512"/>
                  <a:pt x="423" y="512"/>
                </a:cubicBezTo>
                <a:cubicBezTo>
                  <a:pt x="424" y="513"/>
                  <a:pt x="424" y="513"/>
                  <a:pt x="424" y="513"/>
                </a:cubicBezTo>
                <a:cubicBezTo>
                  <a:pt x="425" y="511"/>
                  <a:pt x="425" y="511"/>
                  <a:pt x="425" y="511"/>
                </a:cubicBezTo>
                <a:cubicBezTo>
                  <a:pt x="424" y="511"/>
                  <a:pt x="424" y="511"/>
                  <a:pt x="424" y="511"/>
                </a:cubicBezTo>
                <a:cubicBezTo>
                  <a:pt x="420" y="513"/>
                  <a:pt x="420" y="513"/>
                  <a:pt x="420" y="513"/>
                </a:cubicBezTo>
                <a:lnTo>
                  <a:pt x="422" y="514"/>
                </a:lnTo>
                <a:close/>
                <a:moveTo>
                  <a:pt x="424" y="513"/>
                </a:moveTo>
                <a:cubicBezTo>
                  <a:pt x="423" y="512"/>
                  <a:pt x="423" y="512"/>
                  <a:pt x="423" y="512"/>
                </a:cubicBezTo>
                <a:cubicBezTo>
                  <a:pt x="422" y="514"/>
                  <a:pt x="422" y="514"/>
                  <a:pt x="422" y="514"/>
                </a:cubicBezTo>
                <a:cubicBezTo>
                  <a:pt x="424" y="514"/>
                  <a:pt x="424" y="514"/>
                  <a:pt x="424" y="514"/>
                </a:cubicBezTo>
                <a:lnTo>
                  <a:pt x="424" y="513"/>
                </a:lnTo>
                <a:close/>
                <a:moveTo>
                  <a:pt x="396" y="518"/>
                </a:moveTo>
                <a:cubicBezTo>
                  <a:pt x="396" y="518"/>
                  <a:pt x="395" y="520"/>
                  <a:pt x="395" y="521"/>
                </a:cubicBezTo>
                <a:cubicBezTo>
                  <a:pt x="403" y="521"/>
                  <a:pt x="408" y="518"/>
                  <a:pt x="412" y="510"/>
                </a:cubicBezTo>
                <a:cubicBezTo>
                  <a:pt x="411" y="510"/>
                  <a:pt x="411" y="510"/>
                  <a:pt x="411" y="510"/>
                </a:cubicBezTo>
                <a:cubicBezTo>
                  <a:pt x="410" y="510"/>
                  <a:pt x="410" y="510"/>
                  <a:pt x="409" y="510"/>
                </a:cubicBezTo>
                <a:cubicBezTo>
                  <a:pt x="408" y="511"/>
                  <a:pt x="407" y="511"/>
                  <a:pt x="406" y="511"/>
                </a:cubicBezTo>
                <a:cubicBezTo>
                  <a:pt x="404" y="512"/>
                  <a:pt x="402" y="512"/>
                  <a:pt x="400" y="512"/>
                </a:cubicBezTo>
                <a:cubicBezTo>
                  <a:pt x="397" y="512"/>
                  <a:pt x="393" y="511"/>
                  <a:pt x="390" y="509"/>
                </a:cubicBezTo>
                <a:cubicBezTo>
                  <a:pt x="388" y="508"/>
                  <a:pt x="387" y="508"/>
                  <a:pt x="385" y="507"/>
                </a:cubicBezTo>
                <a:cubicBezTo>
                  <a:pt x="391" y="519"/>
                  <a:pt x="391" y="519"/>
                  <a:pt x="391" y="519"/>
                </a:cubicBezTo>
                <a:cubicBezTo>
                  <a:pt x="393" y="519"/>
                  <a:pt x="395" y="519"/>
                  <a:pt x="396" y="518"/>
                </a:cubicBezTo>
                <a:close/>
                <a:moveTo>
                  <a:pt x="380" y="491"/>
                </a:moveTo>
                <a:cubicBezTo>
                  <a:pt x="380" y="491"/>
                  <a:pt x="381" y="491"/>
                  <a:pt x="382" y="491"/>
                </a:cubicBezTo>
                <a:cubicBezTo>
                  <a:pt x="384" y="491"/>
                  <a:pt x="384" y="491"/>
                  <a:pt x="384" y="491"/>
                </a:cubicBezTo>
                <a:cubicBezTo>
                  <a:pt x="385" y="491"/>
                  <a:pt x="385" y="491"/>
                  <a:pt x="385" y="491"/>
                </a:cubicBezTo>
                <a:cubicBezTo>
                  <a:pt x="388" y="492"/>
                  <a:pt x="391" y="492"/>
                  <a:pt x="395" y="494"/>
                </a:cubicBezTo>
                <a:cubicBezTo>
                  <a:pt x="398" y="495"/>
                  <a:pt x="401" y="497"/>
                  <a:pt x="404" y="499"/>
                </a:cubicBezTo>
                <a:cubicBezTo>
                  <a:pt x="405" y="501"/>
                  <a:pt x="407" y="502"/>
                  <a:pt x="408" y="503"/>
                </a:cubicBezTo>
                <a:cubicBezTo>
                  <a:pt x="409" y="504"/>
                  <a:pt x="410" y="505"/>
                  <a:pt x="410" y="506"/>
                </a:cubicBezTo>
                <a:cubicBezTo>
                  <a:pt x="411" y="507"/>
                  <a:pt x="411" y="507"/>
                  <a:pt x="411" y="507"/>
                </a:cubicBezTo>
                <a:cubicBezTo>
                  <a:pt x="413" y="508"/>
                  <a:pt x="413" y="508"/>
                  <a:pt x="413" y="508"/>
                </a:cubicBezTo>
                <a:cubicBezTo>
                  <a:pt x="413" y="499"/>
                  <a:pt x="411" y="494"/>
                  <a:pt x="405" y="489"/>
                </a:cubicBezTo>
                <a:cubicBezTo>
                  <a:pt x="404" y="490"/>
                  <a:pt x="404" y="492"/>
                  <a:pt x="404" y="492"/>
                </a:cubicBezTo>
                <a:cubicBezTo>
                  <a:pt x="403" y="488"/>
                  <a:pt x="397" y="482"/>
                  <a:pt x="388" y="480"/>
                </a:cubicBezTo>
                <a:cubicBezTo>
                  <a:pt x="388" y="481"/>
                  <a:pt x="389" y="483"/>
                  <a:pt x="389" y="483"/>
                </a:cubicBezTo>
                <a:cubicBezTo>
                  <a:pt x="385" y="479"/>
                  <a:pt x="379" y="480"/>
                  <a:pt x="374" y="480"/>
                </a:cubicBezTo>
                <a:cubicBezTo>
                  <a:pt x="379" y="491"/>
                  <a:pt x="379" y="491"/>
                  <a:pt x="379" y="491"/>
                </a:cubicBezTo>
                <a:lnTo>
                  <a:pt x="380" y="491"/>
                </a:lnTo>
                <a:close/>
                <a:moveTo>
                  <a:pt x="412" y="509"/>
                </a:moveTo>
                <a:cubicBezTo>
                  <a:pt x="412" y="509"/>
                  <a:pt x="411" y="510"/>
                  <a:pt x="411" y="510"/>
                </a:cubicBezTo>
                <a:cubicBezTo>
                  <a:pt x="412" y="510"/>
                  <a:pt x="412" y="510"/>
                  <a:pt x="412" y="510"/>
                </a:cubicBezTo>
                <a:cubicBezTo>
                  <a:pt x="413" y="509"/>
                  <a:pt x="413" y="509"/>
                  <a:pt x="413" y="509"/>
                </a:cubicBezTo>
                <a:cubicBezTo>
                  <a:pt x="413" y="509"/>
                  <a:pt x="413" y="508"/>
                  <a:pt x="413" y="508"/>
                </a:cubicBezTo>
                <a:cubicBezTo>
                  <a:pt x="411" y="507"/>
                  <a:pt x="411" y="507"/>
                  <a:pt x="411" y="507"/>
                </a:cubicBezTo>
                <a:cubicBezTo>
                  <a:pt x="412" y="508"/>
                  <a:pt x="412" y="508"/>
                  <a:pt x="412" y="509"/>
                </a:cubicBezTo>
                <a:close/>
                <a:moveTo>
                  <a:pt x="378" y="534"/>
                </a:moveTo>
                <a:cubicBezTo>
                  <a:pt x="376" y="533"/>
                  <a:pt x="376" y="533"/>
                  <a:pt x="376" y="533"/>
                </a:cubicBezTo>
                <a:cubicBezTo>
                  <a:pt x="367" y="536"/>
                  <a:pt x="357" y="538"/>
                  <a:pt x="348" y="540"/>
                </a:cubicBezTo>
                <a:cubicBezTo>
                  <a:pt x="348" y="543"/>
                  <a:pt x="348" y="543"/>
                  <a:pt x="348" y="543"/>
                </a:cubicBezTo>
                <a:cubicBezTo>
                  <a:pt x="358" y="541"/>
                  <a:pt x="368" y="539"/>
                  <a:pt x="377" y="535"/>
                </a:cubicBezTo>
                <a:lnTo>
                  <a:pt x="378" y="534"/>
                </a:lnTo>
                <a:close/>
                <a:moveTo>
                  <a:pt x="407" y="558"/>
                </a:moveTo>
                <a:cubicBezTo>
                  <a:pt x="406" y="561"/>
                  <a:pt x="404" y="564"/>
                  <a:pt x="403" y="567"/>
                </a:cubicBezTo>
                <a:cubicBezTo>
                  <a:pt x="403" y="568"/>
                  <a:pt x="403" y="568"/>
                  <a:pt x="403" y="568"/>
                </a:cubicBezTo>
                <a:cubicBezTo>
                  <a:pt x="404" y="567"/>
                  <a:pt x="404" y="567"/>
                  <a:pt x="404" y="567"/>
                </a:cubicBezTo>
                <a:cubicBezTo>
                  <a:pt x="405" y="565"/>
                  <a:pt x="406" y="562"/>
                  <a:pt x="407" y="560"/>
                </a:cubicBezTo>
                <a:lnTo>
                  <a:pt x="407" y="558"/>
                </a:lnTo>
                <a:close/>
                <a:moveTo>
                  <a:pt x="407" y="566"/>
                </a:moveTo>
                <a:cubicBezTo>
                  <a:pt x="406" y="566"/>
                  <a:pt x="405" y="567"/>
                  <a:pt x="404" y="567"/>
                </a:cubicBezTo>
                <a:cubicBezTo>
                  <a:pt x="401" y="572"/>
                  <a:pt x="398" y="577"/>
                  <a:pt x="395" y="582"/>
                </a:cubicBezTo>
                <a:cubicBezTo>
                  <a:pt x="398" y="577"/>
                  <a:pt x="400" y="572"/>
                  <a:pt x="403" y="567"/>
                </a:cubicBezTo>
                <a:cubicBezTo>
                  <a:pt x="402" y="566"/>
                  <a:pt x="402" y="565"/>
                  <a:pt x="402" y="564"/>
                </a:cubicBezTo>
                <a:cubicBezTo>
                  <a:pt x="402" y="563"/>
                  <a:pt x="402" y="562"/>
                  <a:pt x="401" y="561"/>
                </a:cubicBezTo>
                <a:cubicBezTo>
                  <a:pt x="401" y="560"/>
                  <a:pt x="401" y="559"/>
                  <a:pt x="401" y="558"/>
                </a:cubicBezTo>
                <a:cubicBezTo>
                  <a:pt x="401" y="556"/>
                  <a:pt x="401" y="556"/>
                  <a:pt x="401" y="556"/>
                </a:cubicBezTo>
                <a:cubicBezTo>
                  <a:pt x="402" y="554"/>
                  <a:pt x="402" y="554"/>
                  <a:pt x="402" y="554"/>
                </a:cubicBezTo>
                <a:cubicBezTo>
                  <a:pt x="402" y="552"/>
                  <a:pt x="402" y="551"/>
                  <a:pt x="403" y="549"/>
                </a:cubicBezTo>
                <a:cubicBezTo>
                  <a:pt x="397" y="536"/>
                  <a:pt x="397" y="536"/>
                  <a:pt x="397" y="536"/>
                </a:cubicBezTo>
                <a:cubicBezTo>
                  <a:pt x="395" y="539"/>
                  <a:pt x="391" y="543"/>
                  <a:pt x="389" y="549"/>
                </a:cubicBezTo>
                <a:cubicBezTo>
                  <a:pt x="391" y="550"/>
                  <a:pt x="393" y="549"/>
                  <a:pt x="393" y="549"/>
                </a:cubicBezTo>
                <a:cubicBezTo>
                  <a:pt x="387" y="555"/>
                  <a:pt x="391" y="565"/>
                  <a:pt x="388" y="572"/>
                </a:cubicBezTo>
                <a:cubicBezTo>
                  <a:pt x="389" y="572"/>
                  <a:pt x="391" y="572"/>
                  <a:pt x="392" y="571"/>
                </a:cubicBezTo>
                <a:cubicBezTo>
                  <a:pt x="391" y="575"/>
                  <a:pt x="392" y="584"/>
                  <a:pt x="393" y="585"/>
                </a:cubicBezTo>
                <a:cubicBezTo>
                  <a:pt x="394" y="585"/>
                  <a:pt x="404" y="580"/>
                  <a:pt x="407" y="577"/>
                </a:cubicBezTo>
                <a:cubicBezTo>
                  <a:pt x="407" y="578"/>
                  <a:pt x="408" y="579"/>
                  <a:pt x="409" y="580"/>
                </a:cubicBezTo>
                <a:cubicBezTo>
                  <a:pt x="410" y="578"/>
                  <a:pt x="412" y="577"/>
                  <a:pt x="414" y="575"/>
                </a:cubicBezTo>
                <a:cubicBezTo>
                  <a:pt x="409" y="564"/>
                  <a:pt x="409" y="564"/>
                  <a:pt x="409" y="564"/>
                </a:cubicBezTo>
                <a:cubicBezTo>
                  <a:pt x="408" y="565"/>
                  <a:pt x="408" y="565"/>
                  <a:pt x="407" y="566"/>
                </a:cubicBezTo>
                <a:close/>
                <a:moveTo>
                  <a:pt x="403" y="567"/>
                </a:moveTo>
                <a:cubicBezTo>
                  <a:pt x="400" y="572"/>
                  <a:pt x="398" y="577"/>
                  <a:pt x="395" y="582"/>
                </a:cubicBezTo>
                <a:cubicBezTo>
                  <a:pt x="398" y="577"/>
                  <a:pt x="401" y="572"/>
                  <a:pt x="404" y="567"/>
                </a:cubicBezTo>
                <a:cubicBezTo>
                  <a:pt x="403" y="568"/>
                  <a:pt x="403" y="568"/>
                  <a:pt x="403" y="568"/>
                </a:cubicBezTo>
                <a:lnTo>
                  <a:pt x="403" y="567"/>
                </a:lnTo>
                <a:close/>
                <a:moveTo>
                  <a:pt x="381" y="495"/>
                </a:moveTo>
                <a:cubicBezTo>
                  <a:pt x="379" y="494"/>
                  <a:pt x="376" y="493"/>
                  <a:pt x="374" y="492"/>
                </a:cubicBezTo>
                <a:cubicBezTo>
                  <a:pt x="374" y="492"/>
                  <a:pt x="374" y="492"/>
                  <a:pt x="374" y="492"/>
                </a:cubicBezTo>
                <a:cubicBezTo>
                  <a:pt x="374" y="493"/>
                  <a:pt x="374" y="493"/>
                  <a:pt x="374" y="493"/>
                </a:cubicBezTo>
                <a:cubicBezTo>
                  <a:pt x="376" y="494"/>
                  <a:pt x="379" y="495"/>
                  <a:pt x="381" y="497"/>
                </a:cubicBezTo>
                <a:lnTo>
                  <a:pt x="381" y="495"/>
                </a:lnTo>
                <a:close/>
                <a:moveTo>
                  <a:pt x="364" y="497"/>
                </a:moveTo>
                <a:cubicBezTo>
                  <a:pt x="369" y="501"/>
                  <a:pt x="372" y="512"/>
                  <a:pt x="379" y="513"/>
                </a:cubicBezTo>
                <a:cubicBezTo>
                  <a:pt x="379" y="513"/>
                  <a:pt x="378" y="513"/>
                  <a:pt x="377" y="515"/>
                </a:cubicBezTo>
                <a:cubicBezTo>
                  <a:pt x="382" y="518"/>
                  <a:pt x="387" y="519"/>
                  <a:pt x="391" y="519"/>
                </a:cubicBezTo>
                <a:cubicBezTo>
                  <a:pt x="385" y="507"/>
                  <a:pt x="385" y="507"/>
                  <a:pt x="385" y="507"/>
                </a:cubicBezTo>
                <a:cubicBezTo>
                  <a:pt x="384" y="506"/>
                  <a:pt x="382" y="504"/>
                  <a:pt x="381" y="503"/>
                </a:cubicBezTo>
                <a:cubicBezTo>
                  <a:pt x="380" y="502"/>
                  <a:pt x="380" y="502"/>
                  <a:pt x="380" y="502"/>
                </a:cubicBezTo>
                <a:cubicBezTo>
                  <a:pt x="379" y="501"/>
                  <a:pt x="379" y="501"/>
                  <a:pt x="379" y="501"/>
                </a:cubicBezTo>
                <a:cubicBezTo>
                  <a:pt x="378" y="500"/>
                  <a:pt x="378" y="499"/>
                  <a:pt x="377" y="498"/>
                </a:cubicBezTo>
                <a:cubicBezTo>
                  <a:pt x="377" y="498"/>
                  <a:pt x="376" y="497"/>
                  <a:pt x="375" y="496"/>
                </a:cubicBezTo>
                <a:cubicBezTo>
                  <a:pt x="375" y="495"/>
                  <a:pt x="375" y="494"/>
                  <a:pt x="374" y="493"/>
                </a:cubicBezTo>
                <a:cubicBezTo>
                  <a:pt x="370" y="490"/>
                  <a:pt x="366" y="488"/>
                  <a:pt x="362" y="485"/>
                </a:cubicBezTo>
                <a:cubicBezTo>
                  <a:pt x="366" y="488"/>
                  <a:pt x="370" y="490"/>
                  <a:pt x="374" y="492"/>
                </a:cubicBezTo>
                <a:cubicBezTo>
                  <a:pt x="375" y="492"/>
                  <a:pt x="376" y="492"/>
                  <a:pt x="377" y="491"/>
                </a:cubicBezTo>
                <a:cubicBezTo>
                  <a:pt x="378" y="491"/>
                  <a:pt x="378" y="491"/>
                  <a:pt x="379" y="49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373" y="480"/>
                  <a:pt x="371" y="480"/>
                  <a:pt x="370" y="479"/>
                </a:cubicBezTo>
                <a:cubicBezTo>
                  <a:pt x="370" y="480"/>
                  <a:pt x="370" y="482"/>
                  <a:pt x="370" y="482"/>
                </a:cubicBezTo>
                <a:cubicBezTo>
                  <a:pt x="367" y="482"/>
                  <a:pt x="360" y="483"/>
                  <a:pt x="360" y="484"/>
                </a:cubicBezTo>
                <a:cubicBezTo>
                  <a:pt x="360" y="484"/>
                  <a:pt x="363" y="492"/>
                  <a:pt x="366" y="495"/>
                </a:cubicBezTo>
                <a:cubicBezTo>
                  <a:pt x="365" y="495"/>
                  <a:pt x="364" y="496"/>
                  <a:pt x="364" y="497"/>
                </a:cubicBezTo>
                <a:close/>
                <a:moveTo>
                  <a:pt x="374" y="492"/>
                </a:moveTo>
                <a:cubicBezTo>
                  <a:pt x="370" y="490"/>
                  <a:pt x="366" y="488"/>
                  <a:pt x="362" y="485"/>
                </a:cubicBezTo>
                <a:cubicBezTo>
                  <a:pt x="366" y="488"/>
                  <a:pt x="370" y="490"/>
                  <a:pt x="374" y="493"/>
                </a:cubicBezTo>
                <a:cubicBezTo>
                  <a:pt x="374" y="492"/>
                  <a:pt x="374" y="492"/>
                  <a:pt x="374" y="492"/>
                </a:cubicBezTo>
                <a:close/>
                <a:moveTo>
                  <a:pt x="381" y="531"/>
                </a:moveTo>
                <a:cubicBezTo>
                  <a:pt x="381" y="531"/>
                  <a:pt x="381" y="531"/>
                  <a:pt x="381" y="531"/>
                </a:cubicBezTo>
                <a:cubicBezTo>
                  <a:pt x="380" y="533"/>
                  <a:pt x="380" y="533"/>
                  <a:pt x="380" y="533"/>
                </a:cubicBezTo>
                <a:cubicBezTo>
                  <a:pt x="382" y="534"/>
                  <a:pt x="382" y="534"/>
                  <a:pt x="382" y="534"/>
                </a:cubicBezTo>
                <a:cubicBezTo>
                  <a:pt x="382" y="534"/>
                  <a:pt x="382" y="534"/>
                  <a:pt x="382" y="534"/>
                </a:cubicBezTo>
                <a:cubicBezTo>
                  <a:pt x="386" y="532"/>
                  <a:pt x="390" y="531"/>
                  <a:pt x="395" y="529"/>
                </a:cubicBezTo>
                <a:cubicBezTo>
                  <a:pt x="394" y="526"/>
                  <a:pt x="394" y="526"/>
                  <a:pt x="394" y="526"/>
                </a:cubicBezTo>
                <a:cubicBezTo>
                  <a:pt x="389" y="528"/>
                  <a:pt x="385" y="530"/>
                  <a:pt x="381" y="531"/>
                </a:cubicBezTo>
                <a:close/>
                <a:moveTo>
                  <a:pt x="354" y="574"/>
                </a:moveTo>
                <a:cubicBezTo>
                  <a:pt x="355" y="576"/>
                  <a:pt x="355" y="576"/>
                  <a:pt x="355" y="576"/>
                </a:cubicBezTo>
                <a:cubicBezTo>
                  <a:pt x="357" y="572"/>
                  <a:pt x="360" y="569"/>
                  <a:pt x="363" y="565"/>
                </a:cubicBezTo>
                <a:cubicBezTo>
                  <a:pt x="367" y="559"/>
                  <a:pt x="371" y="552"/>
                  <a:pt x="375" y="546"/>
                </a:cubicBezTo>
                <a:cubicBezTo>
                  <a:pt x="375" y="545"/>
                  <a:pt x="375" y="545"/>
                  <a:pt x="375" y="544"/>
                </a:cubicBezTo>
                <a:cubicBezTo>
                  <a:pt x="374" y="544"/>
                  <a:pt x="373" y="544"/>
                  <a:pt x="373" y="545"/>
                </a:cubicBezTo>
                <a:cubicBezTo>
                  <a:pt x="369" y="551"/>
                  <a:pt x="365" y="558"/>
                  <a:pt x="361" y="564"/>
                </a:cubicBezTo>
                <a:cubicBezTo>
                  <a:pt x="359" y="568"/>
                  <a:pt x="357" y="571"/>
                  <a:pt x="354" y="574"/>
                </a:cubicBezTo>
                <a:close/>
                <a:moveTo>
                  <a:pt x="374" y="543"/>
                </a:moveTo>
                <a:cubicBezTo>
                  <a:pt x="375" y="544"/>
                  <a:pt x="375" y="544"/>
                  <a:pt x="375" y="544"/>
                </a:cubicBezTo>
                <a:cubicBezTo>
                  <a:pt x="376" y="545"/>
                  <a:pt x="376" y="545"/>
                  <a:pt x="376" y="545"/>
                </a:cubicBezTo>
                <a:cubicBezTo>
                  <a:pt x="378" y="541"/>
                  <a:pt x="380" y="537"/>
                  <a:pt x="382" y="534"/>
                </a:cubicBezTo>
                <a:cubicBezTo>
                  <a:pt x="377" y="535"/>
                  <a:pt x="377" y="535"/>
                  <a:pt x="377" y="535"/>
                </a:cubicBezTo>
                <a:cubicBezTo>
                  <a:pt x="376" y="538"/>
                  <a:pt x="375" y="541"/>
                  <a:pt x="374" y="543"/>
                </a:cubicBezTo>
                <a:close/>
                <a:moveTo>
                  <a:pt x="380" y="533"/>
                </a:moveTo>
                <a:cubicBezTo>
                  <a:pt x="380" y="534"/>
                  <a:pt x="380" y="534"/>
                  <a:pt x="380" y="534"/>
                </a:cubicBezTo>
                <a:cubicBezTo>
                  <a:pt x="378" y="534"/>
                  <a:pt x="378" y="534"/>
                  <a:pt x="378" y="534"/>
                </a:cubicBezTo>
                <a:cubicBezTo>
                  <a:pt x="377" y="535"/>
                  <a:pt x="377" y="535"/>
                  <a:pt x="377" y="535"/>
                </a:cubicBezTo>
                <a:cubicBezTo>
                  <a:pt x="382" y="534"/>
                  <a:pt x="382" y="534"/>
                  <a:pt x="382" y="534"/>
                </a:cubicBezTo>
                <a:cubicBezTo>
                  <a:pt x="382" y="534"/>
                  <a:pt x="382" y="534"/>
                  <a:pt x="382" y="534"/>
                </a:cubicBezTo>
                <a:lnTo>
                  <a:pt x="380" y="533"/>
                </a:lnTo>
                <a:close/>
                <a:moveTo>
                  <a:pt x="355" y="559"/>
                </a:moveTo>
                <a:cubicBezTo>
                  <a:pt x="357" y="556"/>
                  <a:pt x="360" y="553"/>
                  <a:pt x="363" y="551"/>
                </a:cubicBezTo>
                <a:cubicBezTo>
                  <a:pt x="365" y="549"/>
                  <a:pt x="366" y="548"/>
                  <a:pt x="368" y="547"/>
                </a:cubicBezTo>
                <a:cubicBezTo>
                  <a:pt x="369" y="546"/>
                  <a:pt x="370" y="546"/>
                  <a:pt x="371" y="545"/>
                </a:cubicBezTo>
                <a:cubicBezTo>
                  <a:pt x="373" y="545"/>
                  <a:pt x="373" y="545"/>
                  <a:pt x="373" y="545"/>
                </a:cubicBezTo>
                <a:cubicBezTo>
                  <a:pt x="374" y="543"/>
                  <a:pt x="374" y="543"/>
                  <a:pt x="374" y="543"/>
                </a:cubicBezTo>
                <a:cubicBezTo>
                  <a:pt x="365" y="541"/>
                  <a:pt x="359" y="541"/>
                  <a:pt x="353" y="546"/>
                </a:cubicBezTo>
                <a:cubicBezTo>
                  <a:pt x="353" y="548"/>
                  <a:pt x="355" y="548"/>
                  <a:pt x="355" y="548"/>
                </a:cubicBezTo>
                <a:cubicBezTo>
                  <a:pt x="354" y="548"/>
                  <a:pt x="352" y="549"/>
                  <a:pt x="350" y="550"/>
                </a:cubicBezTo>
                <a:cubicBezTo>
                  <a:pt x="352" y="564"/>
                  <a:pt x="352" y="564"/>
                  <a:pt x="352" y="564"/>
                </a:cubicBezTo>
                <a:cubicBezTo>
                  <a:pt x="353" y="562"/>
                  <a:pt x="354" y="561"/>
                  <a:pt x="355" y="559"/>
                </a:cubicBezTo>
                <a:close/>
                <a:moveTo>
                  <a:pt x="375" y="548"/>
                </a:moveTo>
                <a:cubicBezTo>
                  <a:pt x="376" y="549"/>
                  <a:pt x="376" y="550"/>
                  <a:pt x="376" y="551"/>
                </a:cubicBezTo>
                <a:cubicBezTo>
                  <a:pt x="376" y="553"/>
                  <a:pt x="376" y="555"/>
                  <a:pt x="375" y="557"/>
                </a:cubicBezTo>
                <a:cubicBezTo>
                  <a:pt x="374" y="561"/>
                  <a:pt x="373" y="564"/>
                  <a:pt x="371" y="568"/>
                </a:cubicBezTo>
                <a:cubicBezTo>
                  <a:pt x="369" y="571"/>
                  <a:pt x="366" y="574"/>
                  <a:pt x="362" y="577"/>
                </a:cubicBezTo>
                <a:cubicBezTo>
                  <a:pt x="361" y="578"/>
                  <a:pt x="361" y="578"/>
                  <a:pt x="361" y="578"/>
                </a:cubicBezTo>
                <a:cubicBezTo>
                  <a:pt x="359" y="578"/>
                  <a:pt x="359" y="578"/>
                  <a:pt x="359" y="578"/>
                </a:cubicBezTo>
                <a:cubicBezTo>
                  <a:pt x="358" y="579"/>
                  <a:pt x="357" y="580"/>
                  <a:pt x="356" y="580"/>
                </a:cubicBezTo>
                <a:cubicBezTo>
                  <a:pt x="356" y="580"/>
                  <a:pt x="356" y="580"/>
                  <a:pt x="356" y="580"/>
                </a:cubicBezTo>
                <a:cubicBezTo>
                  <a:pt x="358" y="592"/>
                  <a:pt x="358" y="592"/>
                  <a:pt x="358" y="592"/>
                </a:cubicBezTo>
                <a:cubicBezTo>
                  <a:pt x="364" y="589"/>
                  <a:pt x="372" y="586"/>
                  <a:pt x="373" y="580"/>
                </a:cubicBezTo>
                <a:cubicBezTo>
                  <a:pt x="373" y="580"/>
                  <a:pt x="374" y="582"/>
                  <a:pt x="375" y="582"/>
                </a:cubicBezTo>
                <a:cubicBezTo>
                  <a:pt x="383" y="574"/>
                  <a:pt x="383" y="565"/>
                  <a:pt x="381" y="562"/>
                </a:cubicBezTo>
                <a:cubicBezTo>
                  <a:pt x="381" y="562"/>
                  <a:pt x="383" y="564"/>
                  <a:pt x="385" y="564"/>
                </a:cubicBezTo>
                <a:cubicBezTo>
                  <a:pt x="386" y="555"/>
                  <a:pt x="383" y="550"/>
                  <a:pt x="376" y="545"/>
                </a:cubicBezTo>
                <a:cubicBezTo>
                  <a:pt x="375" y="546"/>
                  <a:pt x="375" y="546"/>
                  <a:pt x="375" y="546"/>
                </a:cubicBezTo>
                <a:cubicBezTo>
                  <a:pt x="375" y="547"/>
                  <a:pt x="375" y="547"/>
                  <a:pt x="375" y="548"/>
                </a:cubicBezTo>
                <a:close/>
                <a:moveTo>
                  <a:pt x="374" y="543"/>
                </a:moveTo>
                <a:cubicBezTo>
                  <a:pt x="373" y="545"/>
                  <a:pt x="373" y="545"/>
                  <a:pt x="373" y="545"/>
                </a:cubicBezTo>
                <a:cubicBezTo>
                  <a:pt x="373" y="544"/>
                  <a:pt x="374" y="544"/>
                  <a:pt x="375" y="544"/>
                </a:cubicBezTo>
                <a:cubicBezTo>
                  <a:pt x="375" y="545"/>
                  <a:pt x="375" y="545"/>
                  <a:pt x="375" y="546"/>
                </a:cubicBezTo>
                <a:cubicBezTo>
                  <a:pt x="376" y="545"/>
                  <a:pt x="376" y="545"/>
                  <a:pt x="376" y="545"/>
                </a:cubicBezTo>
                <a:cubicBezTo>
                  <a:pt x="375" y="544"/>
                  <a:pt x="375" y="544"/>
                  <a:pt x="375" y="544"/>
                </a:cubicBezTo>
                <a:lnTo>
                  <a:pt x="374" y="543"/>
                </a:lnTo>
                <a:close/>
                <a:moveTo>
                  <a:pt x="369" y="525"/>
                </a:moveTo>
                <a:cubicBezTo>
                  <a:pt x="363" y="522"/>
                  <a:pt x="357" y="518"/>
                  <a:pt x="351" y="514"/>
                </a:cubicBezTo>
                <a:cubicBezTo>
                  <a:pt x="347" y="512"/>
                  <a:pt x="344" y="510"/>
                  <a:pt x="341" y="507"/>
                </a:cubicBezTo>
                <a:cubicBezTo>
                  <a:pt x="341" y="509"/>
                  <a:pt x="341" y="509"/>
                  <a:pt x="341" y="509"/>
                </a:cubicBezTo>
                <a:cubicBezTo>
                  <a:pt x="344" y="511"/>
                  <a:pt x="347" y="513"/>
                  <a:pt x="350" y="516"/>
                </a:cubicBezTo>
                <a:cubicBezTo>
                  <a:pt x="356" y="520"/>
                  <a:pt x="361" y="524"/>
                  <a:pt x="368" y="528"/>
                </a:cubicBezTo>
                <a:cubicBezTo>
                  <a:pt x="368" y="527"/>
                  <a:pt x="369" y="527"/>
                  <a:pt x="370" y="527"/>
                </a:cubicBezTo>
                <a:cubicBezTo>
                  <a:pt x="369" y="526"/>
                  <a:pt x="369" y="526"/>
                  <a:pt x="369" y="525"/>
                </a:cubicBezTo>
                <a:close/>
                <a:moveTo>
                  <a:pt x="369" y="528"/>
                </a:moveTo>
                <a:cubicBezTo>
                  <a:pt x="371" y="530"/>
                  <a:pt x="374" y="531"/>
                  <a:pt x="376" y="533"/>
                </a:cubicBezTo>
                <a:cubicBezTo>
                  <a:pt x="381" y="531"/>
                  <a:pt x="381" y="531"/>
                  <a:pt x="381" y="531"/>
                </a:cubicBezTo>
                <a:cubicBezTo>
                  <a:pt x="377" y="529"/>
                  <a:pt x="374" y="528"/>
                  <a:pt x="370" y="526"/>
                </a:cubicBezTo>
                <a:cubicBezTo>
                  <a:pt x="370" y="526"/>
                  <a:pt x="370" y="527"/>
                  <a:pt x="370" y="527"/>
                </a:cubicBezTo>
                <a:lnTo>
                  <a:pt x="369" y="528"/>
                </a:lnTo>
                <a:close/>
                <a:moveTo>
                  <a:pt x="378" y="534"/>
                </a:moveTo>
                <a:cubicBezTo>
                  <a:pt x="379" y="532"/>
                  <a:pt x="379" y="532"/>
                  <a:pt x="379" y="532"/>
                </a:cubicBezTo>
                <a:cubicBezTo>
                  <a:pt x="380" y="533"/>
                  <a:pt x="380" y="533"/>
                  <a:pt x="380" y="533"/>
                </a:cubicBezTo>
                <a:cubicBezTo>
                  <a:pt x="381" y="531"/>
                  <a:pt x="381" y="531"/>
                  <a:pt x="381" y="531"/>
                </a:cubicBezTo>
                <a:cubicBezTo>
                  <a:pt x="381" y="531"/>
                  <a:pt x="381" y="531"/>
                  <a:pt x="381" y="531"/>
                </a:cubicBezTo>
                <a:cubicBezTo>
                  <a:pt x="376" y="533"/>
                  <a:pt x="376" y="533"/>
                  <a:pt x="376" y="533"/>
                </a:cubicBezTo>
                <a:lnTo>
                  <a:pt x="378" y="534"/>
                </a:lnTo>
                <a:close/>
                <a:moveTo>
                  <a:pt x="380" y="533"/>
                </a:moveTo>
                <a:cubicBezTo>
                  <a:pt x="379" y="532"/>
                  <a:pt x="379" y="532"/>
                  <a:pt x="379" y="532"/>
                </a:cubicBezTo>
                <a:cubicBezTo>
                  <a:pt x="378" y="534"/>
                  <a:pt x="378" y="534"/>
                  <a:pt x="378" y="534"/>
                </a:cubicBezTo>
                <a:cubicBezTo>
                  <a:pt x="380" y="534"/>
                  <a:pt x="380" y="534"/>
                  <a:pt x="380" y="534"/>
                </a:cubicBezTo>
                <a:lnTo>
                  <a:pt x="380" y="533"/>
                </a:lnTo>
                <a:close/>
                <a:moveTo>
                  <a:pt x="352" y="533"/>
                </a:moveTo>
                <a:cubicBezTo>
                  <a:pt x="352" y="533"/>
                  <a:pt x="350" y="534"/>
                  <a:pt x="350" y="536"/>
                </a:cubicBezTo>
                <a:cubicBezTo>
                  <a:pt x="358" y="537"/>
                  <a:pt x="364" y="535"/>
                  <a:pt x="369" y="528"/>
                </a:cubicBezTo>
                <a:cubicBezTo>
                  <a:pt x="368" y="528"/>
                  <a:pt x="368" y="528"/>
                  <a:pt x="368" y="528"/>
                </a:cubicBezTo>
                <a:cubicBezTo>
                  <a:pt x="367" y="528"/>
                  <a:pt x="367" y="528"/>
                  <a:pt x="366" y="528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1" y="528"/>
                  <a:pt x="359" y="528"/>
                  <a:pt x="357" y="527"/>
                </a:cubicBezTo>
                <a:cubicBezTo>
                  <a:pt x="354" y="526"/>
                  <a:pt x="350" y="525"/>
                  <a:pt x="347" y="523"/>
                </a:cubicBezTo>
                <a:cubicBezTo>
                  <a:pt x="346" y="522"/>
                  <a:pt x="345" y="521"/>
                  <a:pt x="343" y="519"/>
                </a:cubicBezTo>
                <a:cubicBezTo>
                  <a:pt x="346" y="533"/>
                  <a:pt x="346" y="533"/>
                  <a:pt x="346" y="533"/>
                </a:cubicBezTo>
                <a:cubicBezTo>
                  <a:pt x="349" y="533"/>
                  <a:pt x="351" y="533"/>
                  <a:pt x="352" y="533"/>
                </a:cubicBezTo>
                <a:close/>
                <a:moveTo>
                  <a:pt x="341" y="503"/>
                </a:moveTo>
                <a:cubicBezTo>
                  <a:pt x="342" y="503"/>
                  <a:pt x="343" y="503"/>
                  <a:pt x="343" y="503"/>
                </a:cubicBezTo>
                <a:cubicBezTo>
                  <a:pt x="345" y="504"/>
                  <a:pt x="345" y="504"/>
                  <a:pt x="345" y="504"/>
                </a:cubicBezTo>
                <a:cubicBezTo>
                  <a:pt x="346" y="504"/>
                  <a:pt x="346" y="504"/>
                  <a:pt x="346" y="504"/>
                </a:cubicBezTo>
                <a:cubicBezTo>
                  <a:pt x="349" y="505"/>
                  <a:pt x="352" y="507"/>
                  <a:pt x="355" y="509"/>
                </a:cubicBezTo>
                <a:cubicBezTo>
                  <a:pt x="358" y="511"/>
                  <a:pt x="361" y="513"/>
                  <a:pt x="363" y="516"/>
                </a:cubicBezTo>
                <a:cubicBezTo>
                  <a:pt x="364" y="517"/>
                  <a:pt x="366" y="519"/>
                  <a:pt x="367" y="521"/>
                </a:cubicBezTo>
                <a:cubicBezTo>
                  <a:pt x="367" y="522"/>
                  <a:pt x="368" y="523"/>
                  <a:pt x="368" y="524"/>
                </a:cubicBezTo>
                <a:cubicBezTo>
                  <a:pt x="369" y="525"/>
                  <a:pt x="369" y="525"/>
                  <a:pt x="369" y="525"/>
                </a:cubicBezTo>
                <a:cubicBezTo>
                  <a:pt x="370" y="526"/>
                  <a:pt x="370" y="526"/>
                  <a:pt x="370" y="526"/>
                </a:cubicBezTo>
                <a:cubicBezTo>
                  <a:pt x="372" y="518"/>
                  <a:pt x="371" y="512"/>
                  <a:pt x="366" y="505"/>
                </a:cubicBezTo>
                <a:cubicBezTo>
                  <a:pt x="365" y="506"/>
                  <a:pt x="365" y="508"/>
                  <a:pt x="365" y="508"/>
                </a:cubicBezTo>
                <a:cubicBezTo>
                  <a:pt x="364" y="505"/>
                  <a:pt x="359" y="498"/>
                  <a:pt x="352" y="494"/>
                </a:cubicBezTo>
                <a:cubicBezTo>
                  <a:pt x="351" y="495"/>
                  <a:pt x="352" y="497"/>
                  <a:pt x="352" y="497"/>
                </a:cubicBezTo>
                <a:cubicBezTo>
                  <a:pt x="348" y="492"/>
                  <a:pt x="343" y="492"/>
                  <a:pt x="338" y="491"/>
                </a:cubicBezTo>
                <a:cubicBezTo>
                  <a:pt x="340" y="503"/>
                  <a:pt x="340" y="503"/>
                  <a:pt x="340" y="503"/>
                </a:cubicBezTo>
                <a:lnTo>
                  <a:pt x="341" y="503"/>
                </a:lnTo>
                <a:close/>
                <a:moveTo>
                  <a:pt x="370" y="527"/>
                </a:moveTo>
                <a:cubicBezTo>
                  <a:pt x="369" y="527"/>
                  <a:pt x="368" y="527"/>
                  <a:pt x="368" y="528"/>
                </a:cubicBezTo>
                <a:cubicBezTo>
                  <a:pt x="369" y="528"/>
                  <a:pt x="369" y="528"/>
                  <a:pt x="369" y="528"/>
                </a:cubicBezTo>
                <a:cubicBezTo>
                  <a:pt x="370" y="527"/>
                  <a:pt x="370" y="527"/>
                  <a:pt x="370" y="527"/>
                </a:cubicBezTo>
                <a:cubicBezTo>
                  <a:pt x="370" y="527"/>
                  <a:pt x="370" y="526"/>
                  <a:pt x="370" y="526"/>
                </a:cubicBezTo>
                <a:cubicBezTo>
                  <a:pt x="369" y="525"/>
                  <a:pt x="369" y="525"/>
                  <a:pt x="369" y="525"/>
                </a:cubicBezTo>
                <a:cubicBezTo>
                  <a:pt x="369" y="526"/>
                  <a:pt x="369" y="526"/>
                  <a:pt x="370" y="527"/>
                </a:cubicBezTo>
                <a:close/>
                <a:moveTo>
                  <a:pt x="331" y="544"/>
                </a:moveTo>
                <a:cubicBezTo>
                  <a:pt x="330" y="543"/>
                  <a:pt x="330" y="543"/>
                  <a:pt x="330" y="543"/>
                </a:cubicBezTo>
                <a:cubicBezTo>
                  <a:pt x="320" y="544"/>
                  <a:pt x="310" y="545"/>
                  <a:pt x="300" y="545"/>
                </a:cubicBezTo>
                <a:cubicBezTo>
                  <a:pt x="300" y="548"/>
                  <a:pt x="300" y="548"/>
                  <a:pt x="300" y="548"/>
                </a:cubicBezTo>
                <a:cubicBezTo>
                  <a:pt x="310" y="548"/>
                  <a:pt x="320" y="547"/>
                  <a:pt x="330" y="546"/>
                </a:cubicBezTo>
                <a:lnTo>
                  <a:pt x="331" y="544"/>
                </a:lnTo>
                <a:close/>
                <a:moveTo>
                  <a:pt x="354" y="574"/>
                </a:moveTo>
                <a:cubicBezTo>
                  <a:pt x="353" y="577"/>
                  <a:pt x="351" y="579"/>
                  <a:pt x="349" y="582"/>
                </a:cubicBezTo>
                <a:cubicBezTo>
                  <a:pt x="349" y="582"/>
                  <a:pt x="349" y="582"/>
                  <a:pt x="349" y="582"/>
                </a:cubicBezTo>
                <a:cubicBezTo>
                  <a:pt x="349" y="582"/>
                  <a:pt x="349" y="582"/>
                  <a:pt x="349" y="582"/>
                </a:cubicBezTo>
                <a:cubicBezTo>
                  <a:pt x="351" y="580"/>
                  <a:pt x="353" y="578"/>
                  <a:pt x="355" y="576"/>
                </a:cubicBezTo>
                <a:lnTo>
                  <a:pt x="354" y="574"/>
                </a:lnTo>
                <a:close/>
                <a:moveTo>
                  <a:pt x="353" y="581"/>
                </a:moveTo>
                <a:cubicBezTo>
                  <a:pt x="352" y="582"/>
                  <a:pt x="351" y="582"/>
                  <a:pt x="349" y="582"/>
                </a:cubicBezTo>
                <a:cubicBezTo>
                  <a:pt x="346" y="587"/>
                  <a:pt x="342" y="591"/>
                  <a:pt x="338" y="595"/>
                </a:cubicBezTo>
                <a:cubicBezTo>
                  <a:pt x="342" y="591"/>
                  <a:pt x="345" y="586"/>
                  <a:pt x="349" y="582"/>
                </a:cubicBezTo>
                <a:cubicBezTo>
                  <a:pt x="349" y="581"/>
                  <a:pt x="348" y="580"/>
                  <a:pt x="348" y="579"/>
                </a:cubicBezTo>
                <a:cubicBezTo>
                  <a:pt x="348" y="578"/>
                  <a:pt x="349" y="577"/>
                  <a:pt x="349" y="575"/>
                </a:cubicBezTo>
                <a:cubicBezTo>
                  <a:pt x="349" y="574"/>
                  <a:pt x="349" y="573"/>
                  <a:pt x="349" y="572"/>
                </a:cubicBezTo>
                <a:cubicBezTo>
                  <a:pt x="350" y="571"/>
                  <a:pt x="350" y="571"/>
                  <a:pt x="350" y="571"/>
                </a:cubicBezTo>
                <a:cubicBezTo>
                  <a:pt x="350" y="569"/>
                  <a:pt x="350" y="569"/>
                  <a:pt x="350" y="569"/>
                </a:cubicBezTo>
                <a:cubicBezTo>
                  <a:pt x="351" y="568"/>
                  <a:pt x="351" y="566"/>
                  <a:pt x="352" y="564"/>
                </a:cubicBezTo>
                <a:cubicBezTo>
                  <a:pt x="350" y="550"/>
                  <a:pt x="350" y="550"/>
                  <a:pt x="350" y="550"/>
                </a:cubicBezTo>
                <a:cubicBezTo>
                  <a:pt x="346" y="552"/>
                  <a:pt x="342" y="556"/>
                  <a:pt x="339" y="561"/>
                </a:cubicBezTo>
                <a:cubicBezTo>
                  <a:pt x="340" y="562"/>
                  <a:pt x="342" y="562"/>
                  <a:pt x="342" y="562"/>
                </a:cubicBezTo>
                <a:cubicBezTo>
                  <a:pt x="336" y="567"/>
                  <a:pt x="337" y="578"/>
                  <a:pt x="333" y="584"/>
                </a:cubicBezTo>
                <a:cubicBezTo>
                  <a:pt x="334" y="584"/>
                  <a:pt x="336" y="585"/>
                  <a:pt x="337" y="584"/>
                </a:cubicBezTo>
                <a:cubicBezTo>
                  <a:pt x="335" y="588"/>
                  <a:pt x="335" y="597"/>
                  <a:pt x="336" y="597"/>
                </a:cubicBezTo>
                <a:cubicBezTo>
                  <a:pt x="336" y="598"/>
                  <a:pt x="347" y="595"/>
                  <a:pt x="351" y="593"/>
                </a:cubicBezTo>
                <a:cubicBezTo>
                  <a:pt x="350" y="594"/>
                  <a:pt x="351" y="595"/>
                  <a:pt x="352" y="596"/>
                </a:cubicBezTo>
                <a:cubicBezTo>
                  <a:pt x="354" y="594"/>
                  <a:pt x="356" y="593"/>
                  <a:pt x="358" y="592"/>
                </a:cubicBezTo>
                <a:cubicBezTo>
                  <a:pt x="356" y="580"/>
                  <a:pt x="356" y="580"/>
                  <a:pt x="356" y="580"/>
                </a:cubicBezTo>
                <a:cubicBezTo>
                  <a:pt x="355" y="581"/>
                  <a:pt x="354" y="581"/>
                  <a:pt x="353" y="581"/>
                </a:cubicBezTo>
                <a:close/>
                <a:moveTo>
                  <a:pt x="349" y="582"/>
                </a:moveTo>
                <a:cubicBezTo>
                  <a:pt x="345" y="586"/>
                  <a:pt x="342" y="591"/>
                  <a:pt x="338" y="595"/>
                </a:cubicBezTo>
                <a:cubicBezTo>
                  <a:pt x="342" y="591"/>
                  <a:pt x="346" y="587"/>
                  <a:pt x="349" y="582"/>
                </a:cubicBezTo>
                <a:cubicBezTo>
                  <a:pt x="349" y="582"/>
                  <a:pt x="349" y="582"/>
                  <a:pt x="349" y="582"/>
                </a:cubicBezTo>
                <a:close/>
                <a:moveTo>
                  <a:pt x="341" y="507"/>
                </a:moveTo>
                <a:cubicBezTo>
                  <a:pt x="339" y="506"/>
                  <a:pt x="337" y="504"/>
                  <a:pt x="335" y="503"/>
                </a:cubicBezTo>
                <a:cubicBezTo>
                  <a:pt x="335" y="503"/>
                  <a:pt x="335" y="503"/>
                  <a:pt x="335" y="503"/>
                </a:cubicBezTo>
                <a:cubicBezTo>
                  <a:pt x="335" y="504"/>
                  <a:pt x="335" y="504"/>
                  <a:pt x="335" y="504"/>
                </a:cubicBezTo>
                <a:cubicBezTo>
                  <a:pt x="337" y="505"/>
                  <a:pt x="339" y="507"/>
                  <a:pt x="341" y="509"/>
                </a:cubicBezTo>
                <a:lnTo>
                  <a:pt x="341" y="507"/>
                </a:lnTo>
                <a:close/>
                <a:moveTo>
                  <a:pt x="324" y="505"/>
                </a:moveTo>
                <a:cubicBezTo>
                  <a:pt x="328" y="511"/>
                  <a:pt x="330" y="522"/>
                  <a:pt x="336" y="524"/>
                </a:cubicBezTo>
                <a:cubicBezTo>
                  <a:pt x="336" y="524"/>
                  <a:pt x="334" y="524"/>
                  <a:pt x="334" y="526"/>
                </a:cubicBezTo>
                <a:cubicBezTo>
                  <a:pt x="338" y="530"/>
                  <a:pt x="342" y="532"/>
                  <a:pt x="346" y="533"/>
                </a:cubicBezTo>
                <a:cubicBezTo>
                  <a:pt x="343" y="519"/>
                  <a:pt x="343" y="519"/>
                  <a:pt x="343" y="519"/>
                </a:cubicBezTo>
                <a:cubicBezTo>
                  <a:pt x="342" y="518"/>
                  <a:pt x="341" y="517"/>
                  <a:pt x="340" y="515"/>
                </a:cubicBezTo>
                <a:cubicBezTo>
                  <a:pt x="339" y="514"/>
                  <a:pt x="339" y="514"/>
                  <a:pt x="339" y="514"/>
                </a:cubicBezTo>
                <a:cubicBezTo>
                  <a:pt x="338" y="512"/>
                  <a:pt x="338" y="512"/>
                  <a:pt x="338" y="512"/>
                </a:cubicBezTo>
                <a:cubicBezTo>
                  <a:pt x="338" y="512"/>
                  <a:pt x="337" y="511"/>
                  <a:pt x="337" y="510"/>
                </a:cubicBezTo>
                <a:cubicBezTo>
                  <a:pt x="337" y="509"/>
                  <a:pt x="336" y="508"/>
                  <a:pt x="336" y="507"/>
                </a:cubicBezTo>
                <a:cubicBezTo>
                  <a:pt x="336" y="506"/>
                  <a:pt x="335" y="505"/>
                  <a:pt x="335" y="504"/>
                </a:cubicBezTo>
                <a:cubicBezTo>
                  <a:pt x="332" y="500"/>
                  <a:pt x="328" y="497"/>
                  <a:pt x="325" y="494"/>
                </a:cubicBezTo>
                <a:cubicBezTo>
                  <a:pt x="328" y="497"/>
                  <a:pt x="332" y="500"/>
                  <a:pt x="335" y="503"/>
                </a:cubicBezTo>
                <a:cubicBezTo>
                  <a:pt x="336" y="503"/>
                  <a:pt x="337" y="503"/>
                  <a:pt x="338" y="503"/>
                </a:cubicBezTo>
                <a:cubicBezTo>
                  <a:pt x="339" y="503"/>
                  <a:pt x="340" y="503"/>
                  <a:pt x="340" y="503"/>
                </a:cubicBezTo>
                <a:cubicBezTo>
                  <a:pt x="338" y="491"/>
                  <a:pt x="338" y="491"/>
                  <a:pt x="338" y="491"/>
                </a:cubicBezTo>
                <a:cubicBezTo>
                  <a:pt x="336" y="491"/>
                  <a:pt x="335" y="490"/>
                  <a:pt x="333" y="490"/>
                </a:cubicBezTo>
                <a:cubicBezTo>
                  <a:pt x="333" y="490"/>
                  <a:pt x="333" y="492"/>
                  <a:pt x="333" y="493"/>
                </a:cubicBezTo>
                <a:cubicBezTo>
                  <a:pt x="330" y="492"/>
                  <a:pt x="323" y="491"/>
                  <a:pt x="323" y="492"/>
                </a:cubicBezTo>
                <a:cubicBezTo>
                  <a:pt x="323" y="492"/>
                  <a:pt x="325" y="501"/>
                  <a:pt x="327" y="504"/>
                </a:cubicBezTo>
                <a:cubicBezTo>
                  <a:pt x="326" y="504"/>
                  <a:pt x="325" y="505"/>
                  <a:pt x="324" y="505"/>
                </a:cubicBezTo>
                <a:close/>
                <a:moveTo>
                  <a:pt x="335" y="503"/>
                </a:moveTo>
                <a:cubicBezTo>
                  <a:pt x="332" y="500"/>
                  <a:pt x="328" y="497"/>
                  <a:pt x="325" y="494"/>
                </a:cubicBezTo>
                <a:cubicBezTo>
                  <a:pt x="328" y="497"/>
                  <a:pt x="332" y="500"/>
                  <a:pt x="335" y="504"/>
                </a:cubicBezTo>
                <a:cubicBezTo>
                  <a:pt x="335" y="503"/>
                  <a:pt x="335" y="503"/>
                  <a:pt x="335" y="503"/>
                </a:cubicBezTo>
                <a:close/>
                <a:moveTo>
                  <a:pt x="334" y="542"/>
                </a:moveTo>
                <a:cubicBezTo>
                  <a:pt x="334" y="543"/>
                  <a:pt x="334" y="543"/>
                  <a:pt x="334" y="543"/>
                </a:cubicBezTo>
                <a:cubicBezTo>
                  <a:pt x="333" y="544"/>
                  <a:pt x="333" y="544"/>
                  <a:pt x="333" y="544"/>
                </a:cubicBezTo>
                <a:cubicBezTo>
                  <a:pt x="335" y="545"/>
                  <a:pt x="335" y="545"/>
                  <a:pt x="335" y="545"/>
                </a:cubicBezTo>
                <a:cubicBezTo>
                  <a:pt x="335" y="545"/>
                  <a:pt x="335" y="545"/>
                  <a:pt x="335" y="545"/>
                </a:cubicBezTo>
                <a:cubicBezTo>
                  <a:pt x="339" y="545"/>
                  <a:pt x="344" y="544"/>
                  <a:pt x="348" y="543"/>
                </a:cubicBezTo>
                <a:cubicBezTo>
                  <a:pt x="348" y="540"/>
                  <a:pt x="348" y="540"/>
                  <a:pt x="348" y="540"/>
                </a:cubicBezTo>
                <a:cubicBezTo>
                  <a:pt x="343" y="541"/>
                  <a:pt x="339" y="542"/>
                  <a:pt x="334" y="542"/>
                </a:cubicBezTo>
                <a:close/>
                <a:moveTo>
                  <a:pt x="300" y="580"/>
                </a:moveTo>
                <a:cubicBezTo>
                  <a:pt x="300" y="581"/>
                  <a:pt x="300" y="581"/>
                  <a:pt x="300" y="581"/>
                </a:cubicBezTo>
                <a:cubicBezTo>
                  <a:pt x="303" y="578"/>
                  <a:pt x="307" y="575"/>
                  <a:pt x="310" y="572"/>
                </a:cubicBezTo>
                <a:cubicBezTo>
                  <a:pt x="316" y="567"/>
                  <a:pt x="321" y="561"/>
                  <a:pt x="326" y="556"/>
                </a:cubicBezTo>
                <a:cubicBezTo>
                  <a:pt x="326" y="555"/>
                  <a:pt x="326" y="555"/>
                  <a:pt x="326" y="554"/>
                </a:cubicBezTo>
                <a:cubicBezTo>
                  <a:pt x="325" y="554"/>
                  <a:pt x="324" y="554"/>
                  <a:pt x="324" y="554"/>
                </a:cubicBezTo>
                <a:cubicBezTo>
                  <a:pt x="319" y="560"/>
                  <a:pt x="314" y="566"/>
                  <a:pt x="309" y="571"/>
                </a:cubicBezTo>
                <a:cubicBezTo>
                  <a:pt x="306" y="574"/>
                  <a:pt x="303" y="577"/>
                  <a:pt x="300" y="580"/>
                </a:cubicBezTo>
                <a:close/>
                <a:moveTo>
                  <a:pt x="325" y="553"/>
                </a:moveTo>
                <a:cubicBezTo>
                  <a:pt x="326" y="554"/>
                  <a:pt x="326" y="554"/>
                  <a:pt x="326" y="554"/>
                </a:cubicBezTo>
                <a:cubicBezTo>
                  <a:pt x="327" y="555"/>
                  <a:pt x="327" y="555"/>
                  <a:pt x="327" y="555"/>
                </a:cubicBezTo>
                <a:cubicBezTo>
                  <a:pt x="330" y="552"/>
                  <a:pt x="332" y="548"/>
                  <a:pt x="335" y="545"/>
                </a:cubicBezTo>
                <a:cubicBezTo>
                  <a:pt x="330" y="546"/>
                  <a:pt x="330" y="546"/>
                  <a:pt x="330" y="546"/>
                </a:cubicBezTo>
                <a:cubicBezTo>
                  <a:pt x="328" y="548"/>
                  <a:pt x="326" y="551"/>
                  <a:pt x="325" y="553"/>
                </a:cubicBezTo>
                <a:close/>
                <a:moveTo>
                  <a:pt x="333" y="544"/>
                </a:moveTo>
                <a:cubicBezTo>
                  <a:pt x="332" y="545"/>
                  <a:pt x="332" y="545"/>
                  <a:pt x="332" y="545"/>
                </a:cubicBezTo>
                <a:cubicBezTo>
                  <a:pt x="331" y="544"/>
                  <a:pt x="331" y="544"/>
                  <a:pt x="331" y="544"/>
                </a:cubicBezTo>
                <a:cubicBezTo>
                  <a:pt x="330" y="546"/>
                  <a:pt x="330" y="546"/>
                  <a:pt x="330" y="546"/>
                </a:cubicBezTo>
                <a:cubicBezTo>
                  <a:pt x="335" y="545"/>
                  <a:pt x="335" y="545"/>
                  <a:pt x="335" y="545"/>
                </a:cubicBezTo>
                <a:cubicBezTo>
                  <a:pt x="335" y="545"/>
                  <a:pt x="335" y="545"/>
                  <a:pt x="335" y="545"/>
                </a:cubicBezTo>
                <a:lnTo>
                  <a:pt x="333" y="544"/>
                </a:lnTo>
                <a:close/>
                <a:moveTo>
                  <a:pt x="304" y="565"/>
                </a:moveTo>
                <a:cubicBezTo>
                  <a:pt x="306" y="562"/>
                  <a:pt x="309" y="560"/>
                  <a:pt x="313" y="558"/>
                </a:cubicBezTo>
                <a:cubicBezTo>
                  <a:pt x="315" y="557"/>
                  <a:pt x="317" y="556"/>
                  <a:pt x="319" y="555"/>
                </a:cubicBezTo>
                <a:cubicBezTo>
                  <a:pt x="320" y="555"/>
                  <a:pt x="321" y="555"/>
                  <a:pt x="322" y="555"/>
                </a:cubicBezTo>
                <a:cubicBezTo>
                  <a:pt x="324" y="554"/>
                  <a:pt x="324" y="554"/>
                  <a:pt x="324" y="554"/>
                </a:cubicBezTo>
                <a:cubicBezTo>
                  <a:pt x="325" y="553"/>
                  <a:pt x="325" y="553"/>
                  <a:pt x="325" y="553"/>
                </a:cubicBezTo>
                <a:cubicBezTo>
                  <a:pt x="317" y="549"/>
                  <a:pt x="311" y="548"/>
                  <a:pt x="304" y="552"/>
                </a:cubicBezTo>
                <a:cubicBezTo>
                  <a:pt x="304" y="553"/>
                  <a:pt x="306" y="554"/>
                  <a:pt x="306" y="554"/>
                </a:cubicBezTo>
                <a:cubicBezTo>
                  <a:pt x="304" y="554"/>
                  <a:pt x="302" y="554"/>
                  <a:pt x="300" y="555"/>
                </a:cubicBezTo>
                <a:cubicBezTo>
                  <a:pt x="300" y="569"/>
                  <a:pt x="300" y="569"/>
                  <a:pt x="300" y="569"/>
                </a:cubicBezTo>
                <a:cubicBezTo>
                  <a:pt x="301" y="568"/>
                  <a:pt x="302" y="566"/>
                  <a:pt x="304" y="565"/>
                </a:cubicBezTo>
                <a:close/>
                <a:moveTo>
                  <a:pt x="326" y="558"/>
                </a:moveTo>
                <a:cubicBezTo>
                  <a:pt x="326" y="559"/>
                  <a:pt x="326" y="560"/>
                  <a:pt x="325" y="561"/>
                </a:cubicBezTo>
                <a:cubicBezTo>
                  <a:pt x="325" y="563"/>
                  <a:pt x="324" y="565"/>
                  <a:pt x="324" y="567"/>
                </a:cubicBezTo>
                <a:cubicBezTo>
                  <a:pt x="322" y="570"/>
                  <a:pt x="320" y="574"/>
                  <a:pt x="317" y="576"/>
                </a:cubicBezTo>
                <a:cubicBezTo>
                  <a:pt x="314" y="579"/>
                  <a:pt x="311" y="582"/>
                  <a:pt x="307" y="583"/>
                </a:cubicBezTo>
                <a:cubicBezTo>
                  <a:pt x="306" y="584"/>
                  <a:pt x="306" y="584"/>
                  <a:pt x="306" y="584"/>
                </a:cubicBezTo>
                <a:cubicBezTo>
                  <a:pt x="304" y="585"/>
                  <a:pt x="304" y="585"/>
                  <a:pt x="304" y="585"/>
                </a:cubicBezTo>
                <a:cubicBezTo>
                  <a:pt x="303" y="585"/>
                  <a:pt x="302" y="585"/>
                  <a:pt x="301" y="586"/>
                </a:cubicBezTo>
                <a:cubicBezTo>
                  <a:pt x="300" y="586"/>
                  <a:pt x="300" y="586"/>
                  <a:pt x="300" y="586"/>
                </a:cubicBezTo>
                <a:cubicBezTo>
                  <a:pt x="300" y="598"/>
                  <a:pt x="300" y="598"/>
                  <a:pt x="300" y="598"/>
                </a:cubicBezTo>
                <a:cubicBezTo>
                  <a:pt x="306" y="596"/>
                  <a:pt x="314" y="594"/>
                  <a:pt x="317" y="589"/>
                </a:cubicBezTo>
                <a:cubicBezTo>
                  <a:pt x="317" y="589"/>
                  <a:pt x="317" y="591"/>
                  <a:pt x="319" y="592"/>
                </a:cubicBezTo>
                <a:cubicBezTo>
                  <a:pt x="328" y="585"/>
                  <a:pt x="330" y="576"/>
                  <a:pt x="329" y="573"/>
                </a:cubicBezTo>
                <a:cubicBezTo>
                  <a:pt x="329" y="573"/>
                  <a:pt x="330" y="575"/>
                  <a:pt x="332" y="575"/>
                </a:cubicBezTo>
                <a:cubicBezTo>
                  <a:pt x="334" y="567"/>
                  <a:pt x="332" y="561"/>
                  <a:pt x="327" y="555"/>
                </a:cubicBezTo>
                <a:cubicBezTo>
                  <a:pt x="326" y="556"/>
                  <a:pt x="326" y="556"/>
                  <a:pt x="326" y="556"/>
                </a:cubicBezTo>
                <a:cubicBezTo>
                  <a:pt x="326" y="556"/>
                  <a:pt x="326" y="557"/>
                  <a:pt x="326" y="558"/>
                </a:cubicBezTo>
                <a:close/>
                <a:moveTo>
                  <a:pt x="325" y="553"/>
                </a:moveTo>
                <a:cubicBezTo>
                  <a:pt x="324" y="554"/>
                  <a:pt x="324" y="554"/>
                  <a:pt x="324" y="554"/>
                </a:cubicBezTo>
                <a:cubicBezTo>
                  <a:pt x="324" y="554"/>
                  <a:pt x="325" y="554"/>
                  <a:pt x="326" y="554"/>
                </a:cubicBezTo>
                <a:cubicBezTo>
                  <a:pt x="326" y="555"/>
                  <a:pt x="326" y="555"/>
                  <a:pt x="326" y="556"/>
                </a:cubicBezTo>
                <a:cubicBezTo>
                  <a:pt x="327" y="555"/>
                  <a:pt x="327" y="555"/>
                  <a:pt x="327" y="555"/>
                </a:cubicBezTo>
                <a:cubicBezTo>
                  <a:pt x="326" y="554"/>
                  <a:pt x="326" y="554"/>
                  <a:pt x="326" y="554"/>
                </a:cubicBezTo>
                <a:lnTo>
                  <a:pt x="325" y="553"/>
                </a:lnTo>
                <a:close/>
                <a:moveTo>
                  <a:pt x="324" y="534"/>
                </a:moveTo>
                <a:cubicBezTo>
                  <a:pt x="318" y="530"/>
                  <a:pt x="313" y="525"/>
                  <a:pt x="308" y="520"/>
                </a:cubicBezTo>
                <a:cubicBezTo>
                  <a:pt x="305" y="517"/>
                  <a:pt x="302" y="514"/>
                  <a:pt x="300" y="511"/>
                </a:cubicBezTo>
                <a:cubicBezTo>
                  <a:pt x="300" y="513"/>
                  <a:pt x="300" y="513"/>
                  <a:pt x="300" y="513"/>
                </a:cubicBezTo>
                <a:cubicBezTo>
                  <a:pt x="302" y="516"/>
                  <a:pt x="305" y="519"/>
                  <a:pt x="307" y="521"/>
                </a:cubicBezTo>
                <a:cubicBezTo>
                  <a:pt x="312" y="526"/>
                  <a:pt x="317" y="531"/>
                  <a:pt x="322" y="536"/>
                </a:cubicBezTo>
                <a:cubicBezTo>
                  <a:pt x="323" y="536"/>
                  <a:pt x="323" y="536"/>
                  <a:pt x="324" y="536"/>
                </a:cubicBezTo>
                <a:cubicBezTo>
                  <a:pt x="324" y="536"/>
                  <a:pt x="324" y="535"/>
                  <a:pt x="324" y="534"/>
                </a:cubicBezTo>
                <a:close/>
                <a:moveTo>
                  <a:pt x="323" y="537"/>
                </a:moveTo>
                <a:cubicBezTo>
                  <a:pt x="325" y="539"/>
                  <a:pt x="327" y="541"/>
                  <a:pt x="330" y="543"/>
                </a:cubicBezTo>
                <a:cubicBezTo>
                  <a:pt x="334" y="542"/>
                  <a:pt x="334" y="542"/>
                  <a:pt x="334" y="542"/>
                </a:cubicBezTo>
                <a:cubicBezTo>
                  <a:pt x="331" y="540"/>
                  <a:pt x="328" y="538"/>
                  <a:pt x="325" y="535"/>
                </a:cubicBezTo>
                <a:cubicBezTo>
                  <a:pt x="325" y="536"/>
                  <a:pt x="324" y="536"/>
                  <a:pt x="324" y="537"/>
                </a:cubicBezTo>
                <a:cubicBezTo>
                  <a:pt x="324" y="537"/>
                  <a:pt x="324" y="537"/>
                  <a:pt x="323" y="537"/>
                </a:cubicBezTo>
                <a:close/>
                <a:moveTo>
                  <a:pt x="331" y="544"/>
                </a:moveTo>
                <a:cubicBezTo>
                  <a:pt x="332" y="543"/>
                  <a:pt x="332" y="543"/>
                  <a:pt x="332" y="543"/>
                </a:cubicBezTo>
                <a:cubicBezTo>
                  <a:pt x="333" y="544"/>
                  <a:pt x="333" y="544"/>
                  <a:pt x="333" y="544"/>
                </a:cubicBezTo>
                <a:cubicBezTo>
                  <a:pt x="334" y="543"/>
                  <a:pt x="334" y="543"/>
                  <a:pt x="334" y="543"/>
                </a:cubicBezTo>
                <a:cubicBezTo>
                  <a:pt x="334" y="542"/>
                  <a:pt x="334" y="542"/>
                  <a:pt x="334" y="542"/>
                </a:cubicBezTo>
                <a:cubicBezTo>
                  <a:pt x="330" y="543"/>
                  <a:pt x="330" y="543"/>
                  <a:pt x="330" y="543"/>
                </a:cubicBezTo>
                <a:lnTo>
                  <a:pt x="331" y="544"/>
                </a:lnTo>
                <a:close/>
                <a:moveTo>
                  <a:pt x="333" y="544"/>
                </a:moveTo>
                <a:cubicBezTo>
                  <a:pt x="332" y="543"/>
                  <a:pt x="332" y="543"/>
                  <a:pt x="332" y="543"/>
                </a:cubicBezTo>
                <a:cubicBezTo>
                  <a:pt x="331" y="544"/>
                  <a:pt x="331" y="544"/>
                  <a:pt x="331" y="544"/>
                </a:cubicBezTo>
                <a:cubicBezTo>
                  <a:pt x="332" y="545"/>
                  <a:pt x="332" y="545"/>
                  <a:pt x="332" y="545"/>
                </a:cubicBezTo>
                <a:lnTo>
                  <a:pt x="333" y="544"/>
                </a:lnTo>
                <a:close/>
                <a:moveTo>
                  <a:pt x="305" y="538"/>
                </a:moveTo>
                <a:cubicBezTo>
                  <a:pt x="305" y="538"/>
                  <a:pt x="304" y="539"/>
                  <a:pt x="303" y="541"/>
                </a:cubicBezTo>
                <a:cubicBezTo>
                  <a:pt x="311" y="544"/>
                  <a:pt x="317" y="543"/>
                  <a:pt x="323" y="537"/>
                </a:cubicBezTo>
                <a:cubicBezTo>
                  <a:pt x="322" y="536"/>
                  <a:pt x="322" y="536"/>
                  <a:pt x="322" y="536"/>
                </a:cubicBezTo>
                <a:cubicBezTo>
                  <a:pt x="321" y="536"/>
                  <a:pt x="321" y="536"/>
                  <a:pt x="320" y="536"/>
                </a:cubicBezTo>
                <a:cubicBezTo>
                  <a:pt x="319" y="536"/>
                  <a:pt x="318" y="536"/>
                  <a:pt x="317" y="536"/>
                </a:cubicBezTo>
                <a:cubicBezTo>
                  <a:pt x="315" y="535"/>
                  <a:pt x="313" y="535"/>
                  <a:pt x="312" y="534"/>
                </a:cubicBezTo>
                <a:cubicBezTo>
                  <a:pt x="308" y="532"/>
                  <a:pt x="306" y="530"/>
                  <a:pt x="303" y="528"/>
                </a:cubicBezTo>
                <a:cubicBezTo>
                  <a:pt x="302" y="526"/>
                  <a:pt x="301" y="525"/>
                  <a:pt x="300" y="524"/>
                </a:cubicBezTo>
                <a:cubicBezTo>
                  <a:pt x="300" y="537"/>
                  <a:pt x="300" y="537"/>
                  <a:pt x="300" y="537"/>
                </a:cubicBezTo>
                <a:cubicBezTo>
                  <a:pt x="302" y="538"/>
                  <a:pt x="304" y="539"/>
                  <a:pt x="305" y="538"/>
                </a:cubicBezTo>
                <a:close/>
                <a:moveTo>
                  <a:pt x="300" y="507"/>
                </a:moveTo>
                <a:cubicBezTo>
                  <a:pt x="301" y="507"/>
                  <a:pt x="302" y="508"/>
                  <a:pt x="303" y="508"/>
                </a:cubicBezTo>
                <a:cubicBezTo>
                  <a:pt x="304" y="508"/>
                  <a:pt x="304" y="508"/>
                  <a:pt x="304" y="508"/>
                </a:cubicBezTo>
                <a:cubicBezTo>
                  <a:pt x="305" y="509"/>
                  <a:pt x="305" y="509"/>
                  <a:pt x="305" y="509"/>
                </a:cubicBezTo>
                <a:cubicBezTo>
                  <a:pt x="308" y="511"/>
                  <a:pt x="311" y="513"/>
                  <a:pt x="313" y="515"/>
                </a:cubicBezTo>
                <a:cubicBezTo>
                  <a:pt x="316" y="518"/>
                  <a:pt x="318" y="521"/>
                  <a:pt x="320" y="524"/>
                </a:cubicBezTo>
                <a:cubicBezTo>
                  <a:pt x="321" y="526"/>
                  <a:pt x="322" y="527"/>
                  <a:pt x="322" y="529"/>
                </a:cubicBezTo>
                <a:cubicBezTo>
                  <a:pt x="323" y="530"/>
                  <a:pt x="323" y="532"/>
                  <a:pt x="323" y="533"/>
                </a:cubicBezTo>
                <a:cubicBezTo>
                  <a:pt x="324" y="534"/>
                  <a:pt x="324" y="534"/>
                  <a:pt x="324" y="534"/>
                </a:cubicBezTo>
                <a:cubicBezTo>
                  <a:pt x="325" y="535"/>
                  <a:pt x="325" y="535"/>
                  <a:pt x="325" y="535"/>
                </a:cubicBezTo>
                <a:cubicBezTo>
                  <a:pt x="328" y="528"/>
                  <a:pt x="328" y="522"/>
                  <a:pt x="325" y="514"/>
                </a:cubicBezTo>
                <a:cubicBezTo>
                  <a:pt x="323" y="515"/>
                  <a:pt x="323" y="517"/>
                  <a:pt x="323" y="517"/>
                </a:cubicBezTo>
                <a:cubicBezTo>
                  <a:pt x="323" y="514"/>
                  <a:pt x="320" y="506"/>
                  <a:pt x="313" y="500"/>
                </a:cubicBezTo>
                <a:cubicBezTo>
                  <a:pt x="312" y="501"/>
                  <a:pt x="312" y="503"/>
                  <a:pt x="312" y="503"/>
                </a:cubicBezTo>
                <a:cubicBezTo>
                  <a:pt x="310" y="498"/>
                  <a:pt x="304" y="497"/>
                  <a:pt x="300" y="495"/>
                </a:cubicBezTo>
                <a:cubicBezTo>
                  <a:pt x="300" y="507"/>
                  <a:pt x="300" y="507"/>
                  <a:pt x="300" y="507"/>
                </a:cubicBezTo>
                <a:close/>
                <a:moveTo>
                  <a:pt x="324" y="536"/>
                </a:moveTo>
                <a:cubicBezTo>
                  <a:pt x="323" y="536"/>
                  <a:pt x="323" y="536"/>
                  <a:pt x="322" y="536"/>
                </a:cubicBezTo>
                <a:cubicBezTo>
                  <a:pt x="323" y="537"/>
                  <a:pt x="323" y="537"/>
                  <a:pt x="323" y="537"/>
                </a:cubicBezTo>
                <a:cubicBezTo>
                  <a:pt x="324" y="537"/>
                  <a:pt x="324" y="537"/>
                  <a:pt x="324" y="537"/>
                </a:cubicBezTo>
                <a:cubicBezTo>
                  <a:pt x="324" y="536"/>
                  <a:pt x="325" y="536"/>
                  <a:pt x="325" y="535"/>
                </a:cubicBezTo>
                <a:cubicBezTo>
                  <a:pt x="324" y="534"/>
                  <a:pt x="324" y="534"/>
                  <a:pt x="324" y="534"/>
                </a:cubicBezTo>
                <a:cubicBezTo>
                  <a:pt x="324" y="535"/>
                  <a:pt x="324" y="536"/>
                  <a:pt x="324" y="536"/>
                </a:cubicBezTo>
                <a:close/>
                <a:moveTo>
                  <a:pt x="283" y="546"/>
                </a:moveTo>
                <a:cubicBezTo>
                  <a:pt x="282" y="544"/>
                  <a:pt x="282" y="544"/>
                  <a:pt x="282" y="544"/>
                </a:cubicBezTo>
                <a:cubicBezTo>
                  <a:pt x="272" y="543"/>
                  <a:pt x="262" y="542"/>
                  <a:pt x="252" y="540"/>
                </a:cubicBezTo>
                <a:cubicBezTo>
                  <a:pt x="251" y="543"/>
                  <a:pt x="251" y="543"/>
                  <a:pt x="251" y="543"/>
                </a:cubicBezTo>
                <a:cubicBezTo>
                  <a:pt x="261" y="545"/>
                  <a:pt x="271" y="546"/>
                  <a:pt x="281" y="547"/>
                </a:cubicBezTo>
                <a:lnTo>
                  <a:pt x="283" y="546"/>
                </a:lnTo>
                <a:close/>
                <a:moveTo>
                  <a:pt x="300" y="580"/>
                </a:moveTo>
                <a:cubicBezTo>
                  <a:pt x="298" y="582"/>
                  <a:pt x="295" y="584"/>
                  <a:pt x="293" y="586"/>
                </a:cubicBezTo>
                <a:cubicBezTo>
                  <a:pt x="293" y="587"/>
                  <a:pt x="293" y="587"/>
                  <a:pt x="293" y="587"/>
                </a:cubicBezTo>
                <a:cubicBezTo>
                  <a:pt x="293" y="587"/>
                  <a:pt x="293" y="587"/>
                  <a:pt x="293" y="587"/>
                </a:cubicBezTo>
                <a:cubicBezTo>
                  <a:pt x="296" y="585"/>
                  <a:pt x="298" y="583"/>
                  <a:pt x="300" y="581"/>
                </a:cubicBezTo>
                <a:lnTo>
                  <a:pt x="300" y="580"/>
                </a:lnTo>
                <a:close/>
                <a:moveTo>
                  <a:pt x="297" y="586"/>
                </a:moveTo>
                <a:cubicBezTo>
                  <a:pt x="296" y="586"/>
                  <a:pt x="295" y="587"/>
                  <a:pt x="293" y="587"/>
                </a:cubicBezTo>
                <a:cubicBezTo>
                  <a:pt x="289" y="590"/>
                  <a:pt x="284" y="593"/>
                  <a:pt x="280" y="597"/>
                </a:cubicBezTo>
                <a:cubicBezTo>
                  <a:pt x="284" y="593"/>
                  <a:pt x="289" y="590"/>
                  <a:pt x="293" y="586"/>
                </a:cubicBezTo>
                <a:cubicBezTo>
                  <a:pt x="293" y="585"/>
                  <a:pt x="293" y="584"/>
                  <a:pt x="293" y="583"/>
                </a:cubicBezTo>
                <a:cubicBezTo>
                  <a:pt x="293" y="582"/>
                  <a:pt x="294" y="581"/>
                  <a:pt x="294" y="580"/>
                </a:cubicBezTo>
                <a:cubicBezTo>
                  <a:pt x="294" y="579"/>
                  <a:pt x="295" y="578"/>
                  <a:pt x="295" y="577"/>
                </a:cubicBezTo>
                <a:cubicBezTo>
                  <a:pt x="296" y="575"/>
                  <a:pt x="296" y="575"/>
                  <a:pt x="296" y="575"/>
                </a:cubicBezTo>
                <a:cubicBezTo>
                  <a:pt x="297" y="574"/>
                  <a:pt x="297" y="574"/>
                  <a:pt x="297" y="574"/>
                </a:cubicBezTo>
                <a:cubicBezTo>
                  <a:pt x="297" y="572"/>
                  <a:pt x="299" y="571"/>
                  <a:pt x="300" y="569"/>
                </a:cubicBezTo>
                <a:cubicBezTo>
                  <a:pt x="300" y="555"/>
                  <a:pt x="300" y="555"/>
                  <a:pt x="300" y="555"/>
                </a:cubicBezTo>
                <a:cubicBezTo>
                  <a:pt x="296" y="557"/>
                  <a:pt x="291" y="559"/>
                  <a:pt x="287" y="564"/>
                </a:cubicBezTo>
                <a:cubicBezTo>
                  <a:pt x="288" y="565"/>
                  <a:pt x="291" y="565"/>
                  <a:pt x="291" y="565"/>
                </a:cubicBezTo>
                <a:cubicBezTo>
                  <a:pt x="283" y="569"/>
                  <a:pt x="283" y="580"/>
                  <a:pt x="277" y="585"/>
                </a:cubicBezTo>
                <a:cubicBezTo>
                  <a:pt x="278" y="586"/>
                  <a:pt x="280" y="586"/>
                  <a:pt x="281" y="586"/>
                </a:cubicBezTo>
                <a:cubicBezTo>
                  <a:pt x="279" y="589"/>
                  <a:pt x="276" y="598"/>
                  <a:pt x="277" y="599"/>
                </a:cubicBezTo>
                <a:cubicBezTo>
                  <a:pt x="278" y="599"/>
                  <a:pt x="289" y="599"/>
                  <a:pt x="293" y="597"/>
                </a:cubicBezTo>
                <a:cubicBezTo>
                  <a:pt x="292" y="598"/>
                  <a:pt x="293" y="599"/>
                  <a:pt x="293" y="600"/>
                </a:cubicBezTo>
                <a:cubicBezTo>
                  <a:pt x="295" y="599"/>
                  <a:pt x="297" y="598"/>
                  <a:pt x="300" y="598"/>
                </a:cubicBezTo>
                <a:cubicBezTo>
                  <a:pt x="300" y="586"/>
                  <a:pt x="300" y="586"/>
                  <a:pt x="300" y="586"/>
                </a:cubicBezTo>
                <a:cubicBezTo>
                  <a:pt x="299" y="586"/>
                  <a:pt x="298" y="586"/>
                  <a:pt x="297" y="586"/>
                </a:cubicBezTo>
                <a:close/>
                <a:moveTo>
                  <a:pt x="293" y="586"/>
                </a:moveTo>
                <a:cubicBezTo>
                  <a:pt x="289" y="590"/>
                  <a:pt x="284" y="593"/>
                  <a:pt x="280" y="597"/>
                </a:cubicBezTo>
                <a:cubicBezTo>
                  <a:pt x="284" y="593"/>
                  <a:pt x="289" y="590"/>
                  <a:pt x="293" y="587"/>
                </a:cubicBezTo>
                <a:cubicBezTo>
                  <a:pt x="293" y="587"/>
                  <a:pt x="293" y="587"/>
                  <a:pt x="293" y="587"/>
                </a:cubicBezTo>
                <a:lnTo>
                  <a:pt x="293" y="586"/>
                </a:lnTo>
                <a:close/>
                <a:moveTo>
                  <a:pt x="300" y="511"/>
                </a:moveTo>
                <a:cubicBezTo>
                  <a:pt x="298" y="510"/>
                  <a:pt x="297" y="508"/>
                  <a:pt x="295" y="506"/>
                </a:cubicBezTo>
                <a:cubicBezTo>
                  <a:pt x="295" y="506"/>
                  <a:pt x="295" y="506"/>
                  <a:pt x="295" y="506"/>
                </a:cubicBezTo>
                <a:cubicBezTo>
                  <a:pt x="295" y="506"/>
                  <a:pt x="295" y="506"/>
                  <a:pt x="295" y="506"/>
                </a:cubicBezTo>
                <a:cubicBezTo>
                  <a:pt x="296" y="509"/>
                  <a:pt x="298" y="511"/>
                  <a:pt x="300" y="513"/>
                </a:cubicBezTo>
                <a:lnTo>
                  <a:pt x="300" y="511"/>
                </a:lnTo>
                <a:close/>
                <a:moveTo>
                  <a:pt x="284" y="506"/>
                </a:moveTo>
                <a:cubicBezTo>
                  <a:pt x="287" y="512"/>
                  <a:pt x="286" y="523"/>
                  <a:pt x="292" y="527"/>
                </a:cubicBezTo>
                <a:cubicBezTo>
                  <a:pt x="292" y="527"/>
                  <a:pt x="290" y="527"/>
                  <a:pt x="289" y="528"/>
                </a:cubicBezTo>
                <a:cubicBezTo>
                  <a:pt x="292" y="533"/>
                  <a:pt x="296" y="536"/>
                  <a:pt x="300" y="537"/>
                </a:cubicBezTo>
                <a:cubicBezTo>
                  <a:pt x="300" y="524"/>
                  <a:pt x="300" y="524"/>
                  <a:pt x="300" y="524"/>
                </a:cubicBezTo>
                <a:cubicBezTo>
                  <a:pt x="299" y="522"/>
                  <a:pt x="298" y="520"/>
                  <a:pt x="297" y="519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6" y="516"/>
                  <a:pt x="296" y="516"/>
                  <a:pt x="296" y="516"/>
                </a:cubicBezTo>
                <a:cubicBezTo>
                  <a:pt x="296" y="515"/>
                  <a:pt x="296" y="514"/>
                  <a:pt x="295" y="513"/>
                </a:cubicBezTo>
                <a:cubicBezTo>
                  <a:pt x="295" y="512"/>
                  <a:pt x="295" y="511"/>
                  <a:pt x="295" y="510"/>
                </a:cubicBezTo>
                <a:cubicBezTo>
                  <a:pt x="295" y="509"/>
                  <a:pt x="295" y="508"/>
                  <a:pt x="295" y="506"/>
                </a:cubicBezTo>
                <a:cubicBezTo>
                  <a:pt x="292" y="503"/>
                  <a:pt x="289" y="499"/>
                  <a:pt x="287" y="495"/>
                </a:cubicBezTo>
                <a:cubicBezTo>
                  <a:pt x="289" y="499"/>
                  <a:pt x="292" y="502"/>
                  <a:pt x="295" y="506"/>
                </a:cubicBezTo>
                <a:cubicBezTo>
                  <a:pt x="296" y="506"/>
                  <a:pt x="297" y="506"/>
                  <a:pt x="298" y="506"/>
                </a:cubicBezTo>
                <a:cubicBezTo>
                  <a:pt x="298" y="506"/>
                  <a:pt x="299" y="507"/>
                  <a:pt x="300" y="507"/>
                </a:cubicBezTo>
                <a:cubicBezTo>
                  <a:pt x="300" y="495"/>
                  <a:pt x="300" y="495"/>
                  <a:pt x="300" y="495"/>
                </a:cubicBezTo>
                <a:cubicBezTo>
                  <a:pt x="298" y="494"/>
                  <a:pt x="297" y="494"/>
                  <a:pt x="296" y="492"/>
                </a:cubicBezTo>
                <a:cubicBezTo>
                  <a:pt x="295" y="493"/>
                  <a:pt x="295" y="494"/>
                  <a:pt x="295" y="495"/>
                </a:cubicBezTo>
                <a:cubicBezTo>
                  <a:pt x="292" y="494"/>
                  <a:pt x="286" y="492"/>
                  <a:pt x="285" y="492"/>
                </a:cubicBezTo>
                <a:cubicBezTo>
                  <a:pt x="284" y="493"/>
                  <a:pt x="285" y="502"/>
                  <a:pt x="286" y="506"/>
                </a:cubicBezTo>
                <a:cubicBezTo>
                  <a:pt x="285" y="505"/>
                  <a:pt x="284" y="506"/>
                  <a:pt x="284" y="506"/>
                </a:cubicBezTo>
                <a:close/>
                <a:moveTo>
                  <a:pt x="295" y="506"/>
                </a:moveTo>
                <a:cubicBezTo>
                  <a:pt x="292" y="502"/>
                  <a:pt x="289" y="499"/>
                  <a:pt x="287" y="495"/>
                </a:cubicBezTo>
                <a:cubicBezTo>
                  <a:pt x="289" y="499"/>
                  <a:pt x="292" y="503"/>
                  <a:pt x="295" y="506"/>
                </a:cubicBezTo>
                <a:cubicBezTo>
                  <a:pt x="295" y="506"/>
                  <a:pt x="295" y="506"/>
                  <a:pt x="295" y="506"/>
                </a:cubicBezTo>
                <a:close/>
                <a:moveTo>
                  <a:pt x="286" y="544"/>
                </a:moveTo>
                <a:cubicBezTo>
                  <a:pt x="286" y="545"/>
                  <a:pt x="286" y="545"/>
                  <a:pt x="286" y="545"/>
                </a:cubicBezTo>
                <a:cubicBezTo>
                  <a:pt x="285" y="546"/>
                  <a:pt x="285" y="546"/>
                  <a:pt x="285" y="546"/>
                </a:cubicBezTo>
                <a:cubicBezTo>
                  <a:pt x="286" y="547"/>
                  <a:pt x="286" y="547"/>
                  <a:pt x="286" y="547"/>
                </a:cubicBezTo>
                <a:cubicBezTo>
                  <a:pt x="286" y="547"/>
                  <a:pt x="286" y="547"/>
                  <a:pt x="286" y="547"/>
                </a:cubicBezTo>
                <a:cubicBezTo>
                  <a:pt x="291" y="548"/>
                  <a:pt x="295" y="548"/>
                  <a:pt x="300" y="548"/>
                </a:cubicBezTo>
                <a:cubicBezTo>
                  <a:pt x="300" y="545"/>
                  <a:pt x="300" y="545"/>
                  <a:pt x="300" y="545"/>
                </a:cubicBezTo>
                <a:cubicBezTo>
                  <a:pt x="295" y="545"/>
                  <a:pt x="291" y="545"/>
                  <a:pt x="286" y="544"/>
                </a:cubicBezTo>
                <a:close/>
                <a:moveTo>
                  <a:pt x="245" y="574"/>
                </a:moveTo>
                <a:cubicBezTo>
                  <a:pt x="245" y="576"/>
                  <a:pt x="245" y="576"/>
                  <a:pt x="245" y="576"/>
                </a:cubicBezTo>
                <a:cubicBezTo>
                  <a:pt x="249" y="574"/>
                  <a:pt x="253" y="571"/>
                  <a:pt x="257" y="569"/>
                </a:cubicBezTo>
                <a:cubicBezTo>
                  <a:pt x="263" y="565"/>
                  <a:pt x="269" y="561"/>
                  <a:pt x="275" y="556"/>
                </a:cubicBezTo>
                <a:cubicBezTo>
                  <a:pt x="276" y="555"/>
                  <a:pt x="276" y="555"/>
                  <a:pt x="276" y="554"/>
                </a:cubicBezTo>
                <a:cubicBezTo>
                  <a:pt x="275" y="554"/>
                  <a:pt x="274" y="554"/>
                  <a:pt x="274" y="554"/>
                </a:cubicBezTo>
                <a:cubicBezTo>
                  <a:pt x="268" y="559"/>
                  <a:pt x="262" y="563"/>
                  <a:pt x="256" y="568"/>
                </a:cubicBezTo>
                <a:cubicBezTo>
                  <a:pt x="252" y="570"/>
                  <a:pt x="249" y="572"/>
                  <a:pt x="245" y="574"/>
                </a:cubicBezTo>
                <a:close/>
                <a:moveTo>
                  <a:pt x="275" y="553"/>
                </a:moveTo>
                <a:cubicBezTo>
                  <a:pt x="276" y="554"/>
                  <a:pt x="276" y="554"/>
                  <a:pt x="276" y="554"/>
                </a:cubicBezTo>
                <a:cubicBezTo>
                  <a:pt x="277" y="555"/>
                  <a:pt x="277" y="555"/>
                  <a:pt x="277" y="555"/>
                </a:cubicBezTo>
                <a:cubicBezTo>
                  <a:pt x="280" y="553"/>
                  <a:pt x="283" y="550"/>
                  <a:pt x="286" y="547"/>
                </a:cubicBezTo>
                <a:cubicBezTo>
                  <a:pt x="281" y="547"/>
                  <a:pt x="281" y="547"/>
                  <a:pt x="281" y="547"/>
                </a:cubicBezTo>
                <a:cubicBezTo>
                  <a:pt x="279" y="549"/>
                  <a:pt x="277" y="551"/>
                  <a:pt x="275" y="553"/>
                </a:cubicBezTo>
                <a:close/>
                <a:moveTo>
                  <a:pt x="285" y="546"/>
                </a:moveTo>
                <a:cubicBezTo>
                  <a:pt x="284" y="547"/>
                  <a:pt x="284" y="547"/>
                  <a:pt x="284" y="547"/>
                </a:cubicBezTo>
                <a:cubicBezTo>
                  <a:pt x="283" y="546"/>
                  <a:pt x="283" y="546"/>
                  <a:pt x="283" y="546"/>
                </a:cubicBezTo>
                <a:cubicBezTo>
                  <a:pt x="281" y="547"/>
                  <a:pt x="281" y="547"/>
                  <a:pt x="281" y="547"/>
                </a:cubicBezTo>
                <a:cubicBezTo>
                  <a:pt x="286" y="547"/>
                  <a:pt x="286" y="547"/>
                  <a:pt x="286" y="547"/>
                </a:cubicBezTo>
                <a:cubicBezTo>
                  <a:pt x="286" y="547"/>
                  <a:pt x="286" y="547"/>
                  <a:pt x="286" y="547"/>
                </a:cubicBezTo>
                <a:lnTo>
                  <a:pt x="285" y="546"/>
                </a:lnTo>
                <a:close/>
                <a:moveTo>
                  <a:pt x="252" y="561"/>
                </a:moveTo>
                <a:cubicBezTo>
                  <a:pt x="255" y="558"/>
                  <a:pt x="259" y="557"/>
                  <a:pt x="262" y="556"/>
                </a:cubicBezTo>
                <a:cubicBezTo>
                  <a:pt x="264" y="555"/>
                  <a:pt x="266" y="555"/>
                  <a:pt x="269" y="554"/>
                </a:cubicBezTo>
                <a:cubicBezTo>
                  <a:pt x="270" y="554"/>
                  <a:pt x="271" y="554"/>
                  <a:pt x="272" y="554"/>
                </a:cubicBezTo>
                <a:cubicBezTo>
                  <a:pt x="274" y="554"/>
                  <a:pt x="274" y="554"/>
                  <a:pt x="274" y="554"/>
                </a:cubicBezTo>
                <a:cubicBezTo>
                  <a:pt x="275" y="553"/>
                  <a:pt x="275" y="553"/>
                  <a:pt x="275" y="553"/>
                </a:cubicBezTo>
                <a:cubicBezTo>
                  <a:pt x="268" y="547"/>
                  <a:pt x="263" y="546"/>
                  <a:pt x="254" y="548"/>
                </a:cubicBezTo>
                <a:cubicBezTo>
                  <a:pt x="254" y="549"/>
                  <a:pt x="256" y="550"/>
                  <a:pt x="256" y="550"/>
                </a:cubicBezTo>
                <a:cubicBezTo>
                  <a:pt x="255" y="550"/>
                  <a:pt x="253" y="550"/>
                  <a:pt x="250" y="550"/>
                </a:cubicBezTo>
                <a:cubicBezTo>
                  <a:pt x="247" y="564"/>
                  <a:pt x="247" y="564"/>
                  <a:pt x="247" y="564"/>
                </a:cubicBezTo>
                <a:cubicBezTo>
                  <a:pt x="249" y="563"/>
                  <a:pt x="250" y="562"/>
                  <a:pt x="252" y="561"/>
                </a:cubicBezTo>
                <a:close/>
                <a:moveTo>
                  <a:pt x="275" y="558"/>
                </a:moveTo>
                <a:cubicBezTo>
                  <a:pt x="275" y="559"/>
                  <a:pt x="274" y="560"/>
                  <a:pt x="274" y="561"/>
                </a:cubicBezTo>
                <a:cubicBezTo>
                  <a:pt x="273" y="563"/>
                  <a:pt x="272" y="565"/>
                  <a:pt x="271" y="566"/>
                </a:cubicBezTo>
                <a:cubicBezTo>
                  <a:pt x="269" y="570"/>
                  <a:pt x="266" y="572"/>
                  <a:pt x="263" y="574"/>
                </a:cubicBezTo>
                <a:cubicBezTo>
                  <a:pt x="260" y="577"/>
                  <a:pt x="256" y="578"/>
                  <a:pt x="252" y="579"/>
                </a:cubicBezTo>
                <a:cubicBezTo>
                  <a:pt x="250" y="580"/>
                  <a:pt x="250" y="580"/>
                  <a:pt x="250" y="580"/>
                </a:cubicBezTo>
                <a:cubicBezTo>
                  <a:pt x="248" y="580"/>
                  <a:pt x="248" y="580"/>
                  <a:pt x="248" y="580"/>
                </a:cubicBezTo>
                <a:cubicBezTo>
                  <a:pt x="247" y="580"/>
                  <a:pt x="246" y="580"/>
                  <a:pt x="245" y="580"/>
                </a:cubicBezTo>
                <a:cubicBezTo>
                  <a:pt x="244" y="580"/>
                  <a:pt x="244" y="580"/>
                  <a:pt x="244" y="580"/>
                </a:cubicBezTo>
                <a:cubicBezTo>
                  <a:pt x="242" y="592"/>
                  <a:pt x="242" y="592"/>
                  <a:pt x="242" y="592"/>
                </a:cubicBezTo>
                <a:cubicBezTo>
                  <a:pt x="249" y="591"/>
                  <a:pt x="257" y="591"/>
                  <a:pt x="261" y="587"/>
                </a:cubicBezTo>
                <a:cubicBezTo>
                  <a:pt x="261" y="587"/>
                  <a:pt x="260" y="589"/>
                  <a:pt x="262" y="590"/>
                </a:cubicBezTo>
                <a:cubicBezTo>
                  <a:pt x="272" y="585"/>
                  <a:pt x="275" y="577"/>
                  <a:pt x="275" y="573"/>
                </a:cubicBezTo>
                <a:cubicBezTo>
                  <a:pt x="275" y="574"/>
                  <a:pt x="276" y="575"/>
                  <a:pt x="277" y="576"/>
                </a:cubicBezTo>
                <a:cubicBezTo>
                  <a:pt x="282" y="569"/>
                  <a:pt x="281" y="563"/>
                  <a:pt x="277" y="555"/>
                </a:cubicBezTo>
                <a:cubicBezTo>
                  <a:pt x="275" y="556"/>
                  <a:pt x="275" y="556"/>
                  <a:pt x="275" y="556"/>
                </a:cubicBezTo>
                <a:cubicBezTo>
                  <a:pt x="275" y="557"/>
                  <a:pt x="275" y="557"/>
                  <a:pt x="275" y="558"/>
                </a:cubicBezTo>
                <a:close/>
                <a:moveTo>
                  <a:pt x="275" y="553"/>
                </a:moveTo>
                <a:cubicBezTo>
                  <a:pt x="274" y="554"/>
                  <a:pt x="274" y="554"/>
                  <a:pt x="274" y="554"/>
                </a:cubicBezTo>
                <a:cubicBezTo>
                  <a:pt x="274" y="554"/>
                  <a:pt x="275" y="554"/>
                  <a:pt x="276" y="554"/>
                </a:cubicBezTo>
                <a:cubicBezTo>
                  <a:pt x="276" y="555"/>
                  <a:pt x="276" y="555"/>
                  <a:pt x="275" y="556"/>
                </a:cubicBezTo>
                <a:cubicBezTo>
                  <a:pt x="277" y="555"/>
                  <a:pt x="277" y="555"/>
                  <a:pt x="277" y="555"/>
                </a:cubicBezTo>
                <a:cubicBezTo>
                  <a:pt x="276" y="554"/>
                  <a:pt x="276" y="554"/>
                  <a:pt x="276" y="554"/>
                </a:cubicBezTo>
                <a:lnTo>
                  <a:pt x="275" y="553"/>
                </a:lnTo>
                <a:close/>
                <a:moveTo>
                  <a:pt x="277" y="534"/>
                </a:moveTo>
                <a:cubicBezTo>
                  <a:pt x="273" y="529"/>
                  <a:pt x="269" y="523"/>
                  <a:pt x="265" y="517"/>
                </a:cubicBezTo>
                <a:cubicBezTo>
                  <a:pt x="263" y="514"/>
                  <a:pt x="261" y="511"/>
                  <a:pt x="259" y="507"/>
                </a:cubicBezTo>
                <a:cubicBezTo>
                  <a:pt x="258" y="509"/>
                  <a:pt x="258" y="509"/>
                  <a:pt x="258" y="509"/>
                </a:cubicBezTo>
                <a:cubicBezTo>
                  <a:pt x="260" y="512"/>
                  <a:pt x="262" y="515"/>
                  <a:pt x="264" y="518"/>
                </a:cubicBezTo>
                <a:cubicBezTo>
                  <a:pt x="267" y="524"/>
                  <a:pt x="271" y="530"/>
                  <a:pt x="275" y="536"/>
                </a:cubicBezTo>
                <a:cubicBezTo>
                  <a:pt x="276" y="536"/>
                  <a:pt x="277" y="536"/>
                  <a:pt x="277" y="536"/>
                </a:cubicBezTo>
                <a:cubicBezTo>
                  <a:pt x="277" y="536"/>
                  <a:pt x="277" y="535"/>
                  <a:pt x="277" y="534"/>
                </a:cubicBezTo>
                <a:close/>
                <a:moveTo>
                  <a:pt x="276" y="537"/>
                </a:moveTo>
                <a:cubicBezTo>
                  <a:pt x="278" y="540"/>
                  <a:pt x="280" y="542"/>
                  <a:pt x="282" y="544"/>
                </a:cubicBezTo>
                <a:cubicBezTo>
                  <a:pt x="286" y="544"/>
                  <a:pt x="286" y="544"/>
                  <a:pt x="286" y="544"/>
                </a:cubicBezTo>
                <a:cubicBezTo>
                  <a:pt x="284" y="542"/>
                  <a:pt x="281" y="539"/>
                  <a:pt x="278" y="536"/>
                </a:cubicBezTo>
                <a:cubicBezTo>
                  <a:pt x="278" y="536"/>
                  <a:pt x="278" y="536"/>
                  <a:pt x="278" y="537"/>
                </a:cubicBezTo>
                <a:lnTo>
                  <a:pt x="276" y="537"/>
                </a:lnTo>
                <a:close/>
                <a:moveTo>
                  <a:pt x="283" y="546"/>
                </a:moveTo>
                <a:cubicBezTo>
                  <a:pt x="284" y="545"/>
                  <a:pt x="284" y="545"/>
                  <a:pt x="284" y="545"/>
                </a:cubicBezTo>
                <a:cubicBezTo>
                  <a:pt x="285" y="546"/>
                  <a:pt x="285" y="546"/>
                  <a:pt x="285" y="546"/>
                </a:cubicBezTo>
                <a:cubicBezTo>
                  <a:pt x="286" y="545"/>
                  <a:pt x="286" y="545"/>
                  <a:pt x="286" y="545"/>
                </a:cubicBezTo>
                <a:cubicBezTo>
                  <a:pt x="286" y="544"/>
                  <a:pt x="286" y="544"/>
                  <a:pt x="286" y="544"/>
                </a:cubicBezTo>
                <a:cubicBezTo>
                  <a:pt x="282" y="544"/>
                  <a:pt x="282" y="544"/>
                  <a:pt x="282" y="544"/>
                </a:cubicBezTo>
                <a:lnTo>
                  <a:pt x="283" y="546"/>
                </a:lnTo>
                <a:close/>
                <a:moveTo>
                  <a:pt x="285" y="546"/>
                </a:moveTo>
                <a:cubicBezTo>
                  <a:pt x="284" y="545"/>
                  <a:pt x="284" y="545"/>
                  <a:pt x="284" y="545"/>
                </a:cubicBezTo>
                <a:cubicBezTo>
                  <a:pt x="283" y="546"/>
                  <a:pt x="283" y="546"/>
                  <a:pt x="283" y="546"/>
                </a:cubicBezTo>
                <a:cubicBezTo>
                  <a:pt x="284" y="547"/>
                  <a:pt x="284" y="547"/>
                  <a:pt x="284" y="547"/>
                </a:cubicBezTo>
                <a:lnTo>
                  <a:pt x="285" y="546"/>
                </a:lnTo>
                <a:close/>
                <a:moveTo>
                  <a:pt x="259" y="535"/>
                </a:moveTo>
                <a:cubicBezTo>
                  <a:pt x="259" y="535"/>
                  <a:pt x="257" y="535"/>
                  <a:pt x="256" y="537"/>
                </a:cubicBezTo>
                <a:cubicBezTo>
                  <a:pt x="263" y="541"/>
                  <a:pt x="269" y="541"/>
                  <a:pt x="276" y="537"/>
                </a:cubicBezTo>
                <a:cubicBezTo>
                  <a:pt x="275" y="536"/>
                  <a:pt x="275" y="536"/>
                  <a:pt x="275" y="536"/>
                </a:cubicBezTo>
                <a:cubicBezTo>
                  <a:pt x="275" y="536"/>
                  <a:pt x="274" y="536"/>
                  <a:pt x="274" y="536"/>
                </a:cubicBezTo>
                <a:cubicBezTo>
                  <a:pt x="273" y="535"/>
                  <a:pt x="272" y="535"/>
                  <a:pt x="271" y="535"/>
                </a:cubicBezTo>
                <a:cubicBezTo>
                  <a:pt x="269" y="534"/>
                  <a:pt x="267" y="533"/>
                  <a:pt x="266" y="532"/>
                </a:cubicBezTo>
                <a:cubicBezTo>
                  <a:pt x="263" y="530"/>
                  <a:pt x="260" y="527"/>
                  <a:pt x="259" y="524"/>
                </a:cubicBezTo>
                <a:cubicBezTo>
                  <a:pt x="258" y="523"/>
                  <a:pt x="257" y="521"/>
                  <a:pt x="256" y="519"/>
                </a:cubicBezTo>
                <a:cubicBezTo>
                  <a:pt x="253" y="533"/>
                  <a:pt x="253" y="533"/>
                  <a:pt x="253" y="533"/>
                </a:cubicBezTo>
                <a:cubicBezTo>
                  <a:pt x="256" y="534"/>
                  <a:pt x="258" y="535"/>
                  <a:pt x="259" y="535"/>
                </a:cubicBezTo>
                <a:close/>
                <a:moveTo>
                  <a:pt x="260" y="503"/>
                </a:moveTo>
                <a:cubicBezTo>
                  <a:pt x="261" y="504"/>
                  <a:pt x="262" y="504"/>
                  <a:pt x="262" y="505"/>
                </a:cubicBezTo>
                <a:cubicBezTo>
                  <a:pt x="263" y="505"/>
                  <a:pt x="263" y="505"/>
                  <a:pt x="263" y="505"/>
                </a:cubicBezTo>
                <a:cubicBezTo>
                  <a:pt x="264" y="506"/>
                  <a:pt x="264" y="506"/>
                  <a:pt x="264" y="506"/>
                </a:cubicBezTo>
                <a:cubicBezTo>
                  <a:pt x="267" y="508"/>
                  <a:pt x="269" y="511"/>
                  <a:pt x="271" y="514"/>
                </a:cubicBezTo>
                <a:cubicBezTo>
                  <a:pt x="273" y="517"/>
                  <a:pt x="274" y="520"/>
                  <a:pt x="276" y="524"/>
                </a:cubicBezTo>
                <a:cubicBezTo>
                  <a:pt x="276" y="525"/>
                  <a:pt x="277" y="527"/>
                  <a:pt x="277" y="529"/>
                </a:cubicBezTo>
                <a:cubicBezTo>
                  <a:pt x="277" y="531"/>
                  <a:pt x="277" y="532"/>
                  <a:pt x="277" y="533"/>
                </a:cubicBezTo>
                <a:cubicBezTo>
                  <a:pt x="277" y="534"/>
                  <a:pt x="277" y="534"/>
                  <a:pt x="277" y="534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83" y="529"/>
                  <a:pt x="285" y="523"/>
                  <a:pt x="282" y="515"/>
                </a:cubicBezTo>
                <a:cubicBezTo>
                  <a:pt x="281" y="515"/>
                  <a:pt x="280" y="517"/>
                  <a:pt x="280" y="517"/>
                </a:cubicBezTo>
                <a:cubicBezTo>
                  <a:pt x="281" y="514"/>
                  <a:pt x="279" y="505"/>
                  <a:pt x="273" y="499"/>
                </a:cubicBezTo>
                <a:cubicBezTo>
                  <a:pt x="272" y="499"/>
                  <a:pt x="272" y="502"/>
                  <a:pt x="272" y="502"/>
                </a:cubicBezTo>
                <a:cubicBezTo>
                  <a:pt x="271" y="496"/>
                  <a:pt x="266" y="494"/>
                  <a:pt x="262" y="491"/>
                </a:cubicBezTo>
                <a:cubicBezTo>
                  <a:pt x="259" y="503"/>
                  <a:pt x="259" y="503"/>
                  <a:pt x="259" y="503"/>
                </a:cubicBezTo>
                <a:lnTo>
                  <a:pt x="260" y="503"/>
                </a:lnTo>
                <a:close/>
                <a:moveTo>
                  <a:pt x="277" y="536"/>
                </a:moveTo>
                <a:cubicBezTo>
                  <a:pt x="277" y="536"/>
                  <a:pt x="276" y="536"/>
                  <a:pt x="275" y="536"/>
                </a:cubicBezTo>
                <a:cubicBezTo>
                  <a:pt x="276" y="537"/>
                  <a:pt x="276" y="537"/>
                  <a:pt x="276" y="537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8" y="536"/>
                  <a:pt x="278" y="536"/>
                  <a:pt x="278" y="536"/>
                </a:cubicBezTo>
                <a:cubicBezTo>
                  <a:pt x="277" y="534"/>
                  <a:pt x="277" y="534"/>
                  <a:pt x="277" y="534"/>
                </a:cubicBezTo>
                <a:cubicBezTo>
                  <a:pt x="277" y="535"/>
                  <a:pt x="277" y="536"/>
                  <a:pt x="277" y="536"/>
                </a:cubicBezTo>
                <a:close/>
                <a:moveTo>
                  <a:pt x="235" y="538"/>
                </a:moveTo>
                <a:cubicBezTo>
                  <a:pt x="234" y="536"/>
                  <a:pt x="234" y="536"/>
                  <a:pt x="234" y="536"/>
                </a:cubicBezTo>
                <a:cubicBezTo>
                  <a:pt x="225" y="533"/>
                  <a:pt x="215" y="530"/>
                  <a:pt x="206" y="526"/>
                </a:cubicBezTo>
                <a:cubicBezTo>
                  <a:pt x="205" y="529"/>
                  <a:pt x="205" y="529"/>
                  <a:pt x="205" y="529"/>
                </a:cubicBezTo>
                <a:cubicBezTo>
                  <a:pt x="214" y="533"/>
                  <a:pt x="224" y="536"/>
                  <a:pt x="234" y="539"/>
                </a:cubicBezTo>
                <a:lnTo>
                  <a:pt x="235" y="538"/>
                </a:lnTo>
                <a:close/>
                <a:moveTo>
                  <a:pt x="245" y="574"/>
                </a:moveTo>
                <a:cubicBezTo>
                  <a:pt x="243" y="576"/>
                  <a:pt x="240" y="578"/>
                  <a:pt x="237" y="579"/>
                </a:cubicBezTo>
                <a:cubicBezTo>
                  <a:pt x="237" y="580"/>
                  <a:pt x="237" y="580"/>
                  <a:pt x="237" y="580"/>
                </a:cubicBezTo>
                <a:cubicBezTo>
                  <a:pt x="238" y="580"/>
                  <a:pt x="238" y="580"/>
                  <a:pt x="238" y="580"/>
                </a:cubicBezTo>
                <a:cubicBezTo>
                  <a:pt x="240" y="579"/>
                  <a:pt x="243" y="577"/>
                  <a:pt x="245" y="576"/>
                </a:cubicBezTo>
                <a:lnTo>
                  <a:pt x="245" y="574"/>
                </a:lnTo>
                <a:close/>
                <a:moveTo>
                  <a:pt x="241" y="580"/>
                </a:moveTo>
                <a:cubicBezTo>
                  <a:pt x="240" y="580"/>
                  <a:pt x="239" y="580"/>
                  <a:pt x="238" y="580"/>
                </a:cubicBezTo>
                <a:cubicBezTo>
                  <a:pt x="233" y="582"/>
                  <a:pt x="228" y="585"/>
                  <a:pt x="222" y="587"/>
                </a:cubicBezTo>
                <a:cubicBezTo>
                  <a:pt x="227" y="585"/>
                  <a:pt x="232" y="582"/>
                  <a:pt x="237" y="579"/>
                </a:cubicBezTo>
                <a:cubicBezTo>
                  <a:pt x="237" y="578"/>
                  <a:pt x="238" y="577"/>
                  <a:pt x="238" y="576"/>
                </a:cubicBezTo>
                <a:cubicBezTo>
                  <a:pt x="239" y="575"/>
                  <a:pt x="239" y="574"/>
                  <a:pt x="240" y="573"/>
                </a:cubicBezTo>
                <a:cubicBezTo>
                  <a:pt x="240" y="572"/>
                  <a:pt x="241" y="571"/>
                  <a:pt x="241" y="571"/>
                </a:cubicBezTo>
                <a:cubicBezTo>
                  <a:pt x="242" y="569"/>
                  <a:pt x="242" y="569"/>
                  <a:pt x="242" y="569"/>
                </a:cubicBezTo>
                <a:cubicBezTo>
                  <a:pt x="243" y="568"/>
                  <a:pt x="243" y="568"/>
                  <a:pt x="243" y="568"/>
                </a:cubicBezTo>
                <a:cubicBezTo>
                  <a:pt x="244" y="567"/>
                  <a:pt x="246" y="565"/>
                  <a:pt x="247" y="564"/>
                </a:cubicBezTo>
                <a:cubicBezTo>
                  <a:pt x="250" y="550"/>
                  <a:pt x="250" y="550"/>
                  <a:pt x="250" y="550"/>
                </a:cubicBezTo>
                <a:cubicBezTo>
                  <a:pt x="246" y="551"/>
                  <a:pt x="241" y="553"/>
                  <a:pt x="236" y="557"/>
                </a:cubicBezTo>
                <a:cubicBezTo>
                  <a:pt x="237" y="558"/>
                  <a:pt x="239" y="558"/>
                  <a:pt x="239" y="558"/>
                </a:cubicBezTo>
                <a:cubicBezTo>
                  <a:pt x="231" y="560"/>
                  <a:pt x="228" y="571"/>
                  <a:pt x="222" y="575"/>
                </a:cubicBezTo>
                <a:cubicBezTo>
                  <a:pt x="223" y="576"/>
                  <a:pt x="224" y="577"/>
                  <a:pt x="225" y="577"/>
                </a:cubicBezTo>
                <a:cubicBezTo>
                  <a:pt x="223" y="580"/>
                  <a:pt x="219" y="588"/>
                  <a:pt x="219" y="589"/>
                </a:cubicBezTo>
                <a:cubicBezTo>
                  <a:pt x="220" y="589"/>
                  <a:pt x="230" y="591"/>
                  <a:pt x="235" y="590"/>
                </a:cubicBezTo>
                <a:cubicBezTo>
                  <a:pt x="234" y="591"/>
                  <a:pt x="235" y="592"/>
                  <a:pt x="235" y="593"/>
                </a:cubicBezTo>
                <a:cubicBezTo>
                  <a:pt x="237" y="592"/>
                  <a:pt x="239" y="592"/>
                  <a:pt x="242" y="592"/>
                </a:cubicBezTo>
                <a:cubicBezTo>
                  <a:pt x="244" y="580"/>
                  <a:pt x="244" y="580"/>
                  <a:pt x="244" y="580"/>
                </a:cubicBezTo>
                <a:cubicBezTo>
                  <a:pt x="243" y="580"/>
                  <a:pt x="242" y="580"/>
                  <a:pt x="241" y="580"/>
                </a:cubicBezTo>
                <a:close/>
                <a:moveTo>
                  <a:pt x="237" y="579"/>
                </a:moveTo>
                <a:cubicBezTo>
                  <a:pt x="232" y="582"/>
                  <a:pt x="227" y="585"/>
                  <a:pt x="222" y="587"/>
                </a:cubicBezTo>
                <a:cubicBezTo>
                  <a:pt x="228" y="585"/>
                  <a:pt x="233" y="582"/>
                  <a:pt x="238" y="580"/>
                </a:cubicBezTo>
                <a:cubicBezTo>
                  <a:pt x="237" y="580"/>
                  <a:pt x="237" y="580"/>
                  <a:pt x="237" y="580"/>
                </a:cubicBezTo>
                <a:lnTo>
                  <a:pt x="237" y="579"/>
                </a:lnTo>
                <a:close/>
                <a:moveTo>
                  <a:pt x="259" y="507"/>
                </a:moveTo>
                <a:cubicBezTo>
                  <a:pt x="257" y="505"/>
                  <a:pt x="256" y="503"/>
                  <a:pt x="255" y="501"/>
                </a:cubicBezTo>
                <a:cubicBezTo>
                  <a:pt x="255" y="501"/>
                  <a:pt x="255" y="501"/>
                  <a:pt x="255" y="501"/>
                </a:cubicBezTo>
                <a:cubicBezTo>
                  <a:pt x="255" y="502"/>
                  <a:pt x="255" y="502"/>
                  <a:pt x="255" y="502"/>
                </a:cubicBezTo>
                <a:cubicBezTo>
                  <a:pt x="256" y="504"/>
                  <a:pt x="257" y="506"/>
                  <a:pt x="258" y="509"/>
                </a:cubicBezTo>
                <a:lnTo>
                  <a:pt x="259" y="507"/>
                </a:lnTo>
                <a:close/>
                <a:moveTo>
                  <a:pt x="244" y="499"/>
                </a:moveTo>
                <a:cubicBezTo>
                  <a:pt x="245" y="505"/>
                  <a:pt x="242" y="516"/>
                  <a:pt x="248" y="521"/>
                </a:cubicBezTo>
                <a:cubicBezTo>
                  <a:pt x="248" y="521"/>
                  <a:pt x="246" y="521"/>
                  <a:pt x="245" y="522"/>
                </a:cubicBezTo>
                <a:cubicBezTo>
                  <a:pt x="247" y="527"/>
                  <a:pt x="250" y="531"/>
                  <a:pt x="253" y="533"/>
                </a:cubicBezTo>
                <a:cubicBezTo>
                  <a:pt x="256" y="519"/>
                  <a:pt x="256" y="519"/>
                  <a:pt x="256" y="519"/>
                </a:cubicBezTo>
                <a:cubicBezTo>
                  <a:pt x="255" y="518"/>
                  <a:pt x="255" y="516"/>
                  <a:pt x="255" y="514"/>
                </a:cubicBezTo>
                <a:cubicBezTo>
                  <a:pt x="254" y="512"/>
                  <a:pt x="254" y="512"/>
                  <a:pt x="254" y="512"/>
                </a:cubicBezTo>
                <a:cubicBezTo>
                  <a:pt x="254" y="511"/>
                  <a:pt x="254" y="511"/>
                  <a:pt x="254" y="511"/>
                </a:cubicBezTo>
                <a:cubicBezTo>
                  <a:pt x="254" y="510"/>
                  <a:pt x="254" y="509"/>
                  <a:pt x="254" y="508"/>
                </a:cubicBezTo>
                <a:cubicBezTo>
                  <a:pt x="254" y="507"/>
                  <a:pt x="254" y="506"/>
                  <a:pt x="254" y="505"/>
                </a:cubicBezTo>
                <a:cubicBezTo>
                  <a:pt x="254" y="504"/>
                  <a:pt x="254" y="503"/>
                  <a:pt x="255" y="502"/>
                </a:cubicBezTo>
                <a:cubicBezTo>
                  <a:pt x="252" y="497"/>
                  <a:pt x="251" y="493"/>
                  <a:pt x="249" y="489"/>
                </a:cubicBezTo>
                <a:cubicBezTo>
                  <a:pt x="251" y="493"/>
                  <a:pt x="253" y="497"/>
                  <a:pt x="255" y="501"/>
                </a:cubicBezTo>
                <a:cubicBezTo>
                  <a:pt x="256" y="501"/>
                  <a:pt x="257" y="502"/>
                  <a:pt x="257" y="502"/>
                </a:cubicBezTo>
                <a:cubicBezTo>
                  <a:pt x="258" y="502"/>
                  <a:pt x="259" y="503"/>
                  <a:pt x="259" y="503"/>
                </a:cubicBezTo>
                <a:cubicBezTo>
                  <a:pt x="262" y="491"/>
                  <a:pt x="262" y="491"/>
                  <a:pt x="262" y="491"/>
                </a:cubicBezTo>
                <a:cubicBezTo>
                  <a:pt x="260" y="490"/>
                  <a:pt x="259" y="489"/>
                  <a:pt x="258" y="488"/>
                </a:cubicBezTo>
                <a:cubicBezTo>
                  <a:pt x="258" y="489"/>
                  <a:pt x="257" y="490"/>
                  <a:pt x="257" y="491"/>
                </a:cubicBezTo>
                <a:cubicBezTo>
                  <a:pt x="255" y="489"/>
                  <a:pt x="248" y="486"/>
                  <a:pt x="248" y="486"/>
                </a:cubicBezTo>
                <a:cubicBezTo>
                  <a:pt x="247" y="486"/>
                  <a:pt x="246" y="495"/>
                  <a:pt x="246" y="499"/>
                </a:cubicBezTo>
                <a:cubicBezTo>
                  <a:pt x="246" y="498"/>
                  <a:pt x="244" y="499"/>
                  <a:pt x="244" y="499"/>
                </a:cubicBezTo>
                <a:close/>
                <a:moveTo>
                  <a:pt x="255" y="501"/>
                </a:moveTo>
                <a:cubicBezTo>
                  <a:pt x="253" y="497"/>
                  <a:pt x="251" y="493"/>
                  <a:pt x="249" y="489"/>
                </a:cubicBezTo>
                <a:cubicBezTo>
                  <a:pt x="251" y="493"/>
                  <a:pt x="252" y="497"/>
                  <a:pt x="255" y="502"/>
                </a:cubicBezTo>
                <a:cubicBezTo>
                  <a:pt x="255" y="501"/>
                  <a:pt x="255" y="501"/>
                  <a:pt x="255" y="501"/>
                </a:cubicBezTo>
                <a:close/>
                <a:moveTo>
                  <a:pt x="239" y="537"/>
                </a:moveTo>
                <a:cubicBezTo>
                  <a:pt x="239" y="537"/>
                  <a:pt x="239" y="537"/>
                  <a:pt x="239" y="537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8" y="540"/>
                  <a:pt x="238" y="540"/>
                  <a:pt x="238" y="540"/>
                </a:cubicBezTo>
                <a:cubicBezTo>
                  <a:pt x="238" y="540"/>
                  <a:pt x="238" y="540"/>
                  <a:pt x="238" y="540"/>
                </a:cubicBezTo>
                <a:cubicBezTo>
                  <a:pt x="243" y="541"/>
                  <a:pt x="247" y="542"/>
                  <a:pt x="251" y="543"/>
                </a:cubicBezTo>
                <a:cubicBezTo>
                  <a:pt x="252" y="540"/>
                  <a:pt x="252" y="540"/>
                  <a:pt x="252" y="540"/>
                </a:cubicBezTo>
                <a:cubicBezTo>
                  <a:pt x="248" y="539"/>
                  <a:pt x="243" y="538"/>
                  <a:pt x="239" y="537"/>
                </a:cubicBezTo>
                <a:close/>
                <a:moveTo>
                  <a:pt x="193" y="558"/>
                </a:moveTo>
                <a:cubicBezTo>
                  <a:pt x="192" y="560"/>
                  <a:pt x="192" y="560"/>
                  <a:pt x="192" y="560"/>
                </a:cubicBezTo>
                <a:cubicBezTo>
                  <a:pt x="197" y="559"/>
                  <a:pt x="201" y="557"/>
                  <a:pt x="205" y="555"/>
                </a:cubicBezTo>
                <a:cubicBezTo>
                  <a:pt x="212" y="553"/>
                  <a:pt x="219" y="550"/>
                  <a:pt x="226" y="546"/>
                </a:cubicBezTo>
                <a:cubicBezTo>
                  <a:pt x="226" y="546"/>
                  <a:pt x="226" y="545"/>
                  <a:pt x="227" y="544"/>
                </a:cubicBezTo>
                <a:cubicBezTo>
                  <a:pt x="226" y="544"/>
                  <a:pt x="225" y="544"/>
                  <a:pt x="225" y="544"/>
                </a:cubicBezTo>
                <a:cubicBezTo>
                  <a:pt x="218" y="548"/>
                  <a:pt x="211" y="551"/>
                  <a:pt x="204" y="554"/>
                </a:cubicBezTo>
                <a:cubicBezTo>
                  <a:pt x="200" y="555"/>
                  <a:pt x="197" y="557"/>
                  <a:pt x="193" y="558"/>
                </a:cubicBezTo>
                <a:close/>
                <a:moveTo>
                  <a:pt x="226" y="543"/>
                </a:moveTo>
                <a:cubicBezTo>
                  <a:pt x="227" y="544"/>
                  <a:pt x="227" y="544"/>
                  <a:pt x="227" y="544"/>
                </a:cubicBezTo>
                <a:cubicBezTo>
                  <a:pt x="227" y="546"/>
                  <a:pt x="227" y="546"/>
                  <a:pt x="227" y="546"/>
                </a:cubicBezTo>
                <a:cubicBezTo>
                  <a:pt x="231" y="544"/>
                  <a:pt x="235" y="542"/>
                  <a:pt x="238" y="540"/>
                </a:cubicBezTo>
                <a:cubicBezTo>
                  <a:pt x="234" y="539"/>
                  <a:pt x="234" y="539"/>
                  <a:pt x="234" y="539"/>
                </a:cubicBezTo>
                <a:cubicBezTo>
                  <a:pt x="231" y="540"/>
                  <a:pt x="229" y="542"/>
                  <a:pt x="226" y="543"/>
                </a:cubicBezTo>
                <a:close/>
                <a:moveTo>
                  <a:pt x="238" y="538"/>
                </a:moveTo>
                <a:cubicBezTo>
                  <a:pt x="236" y="539"/>
                  <a:pt x="236" y="539"/>
                  <a:pt x="236" y="539"/>
                </a:cubicBezTo>
                <a:cubicBezTo>
                  <a:pt x="235" y="538"/>
                  <a:pt x="235" y="538"/>
                  <a:pt x="235" y="538"/>
                </a:cubicBezTo>
                <a:cubicBezTo>
                  <a:pt x="234" y="539"/>
                  <a:pt x="234" y="539"/>
                  <a:pt x="234" y="539"/>
                </a:cubicBezTo>
                <a:cubicBezTo>
                  <a:pt x="238" y="540"/>
                  <a:pt x="238" y="540"/>
                  <a:pt x="238" y="540"/>
                </a:cubicBezTo>
                <a:cubicBezTo>
                  <a:pt x="238" y="540"/>
                  <a:pt x="238" y="540"/>
                  <a:pt x="238" y="540"/>
                </a:cubicBezTo>
                <a:lnTo>
                  <a:pt x="238" y="538"/>
                </a:lnTo>
                <a:close/>
                <a:moveTo>
                  <a:pt x="202" y="546"/>
                </a:moveTo>
                <a:cubicBezTo>
                  <a:pt x="206" y="545"/>
                  <a:pt x="209" y="544"/>
                  <a:pt x="213" y="543"/>
                </a:cubicBezTo>
                <a:cubicBezTo>
                  <a:pt x="215" y="543"/>
                  <a:pt x="217" y="543"/>
                  <a:pt x="220" y="543"/>
                </a:cubicBezTo>
                <a:cubicBezTo>
                  <a:pt x="221" y="543"/>
                  <a:pt x="222" y="543"/>
                  <a:pt x="223" y="544"/>
                </a:cubicBezTo>
                <a:cubicBezTo>
                  <a:pt x="225" y="544"/>
                  <a:pt x="225" y="544"/>
                  <a:pt x="225" y="544"/>
                </a:cubicBezTo>
                <a:cubicBezTo>
                  <a:pt x="226" y="543"/>
                  <a:pt x="226" y="543"/>
                  <a:pt x="226" y="543"/>
                </a:cubicBezTo>
                <a:cubicBezTo>
                  <a:pt x="220" y="537"/>
                  <a:pt x="215" y="534"/>
                  <a:pt x="207" y="534"/>
                </a:cubicBezTo>
                <a:cubicBezTo>
                  <a:pt x="207" y="536"/>
                  <a:pt x="208" y="537"/>
                  <a:pt x="208" y="537"/>
                </a:cubicBezTo>
                <a:cubicBezTo>
                  <a:pt x="207" y="536"/>
                  <a:pt x="205" y="536"/>
                  <a:pt x="202" y="536"/>
                </a:cubicBezTo>
                <a:cubicBezTo>
                  <a:pt x="197" y="549"/>
                  <a:pt x="197" y="549"/>
                  <a:pt x="197" y="549"/>
                </a:cubicBezTo>
                <a:cubicBezTo>
                  <a:pt x="198" y="548"/>
                  <a:pt x="200" y="547"/>
                  <a:pt x="202" y="546"/>
                </a:cubicBezTo>
                <a:close/>
                <a:moveTo>
                  <a:pt x="225" y="548"/>
                </a:moveTo>
                <a:cubicBezTo>
                  <a:pt x="225" y="549"/>
                  <a:pt x="224" y="550"/>
                  <a:pt x="224" y="551"/>
                </a:cubicBezTo>
                <a:cubicBezTo>
                  <a:pt x="222" y="553"/>
                  <a:pt x="221" y="554"/>
                  <a:pt x="220" y="556"/>
                </a:cubicBezTo>
                <a:cubicBezTo>
                  <a:pt x="217" y="558"/>
                  <a:pt x="214" y="560"/>
                  <a:pt x="210" y="562"/>
                </a:cubicBezTo>
                <a:cubicBezTo>
                  <a:pt x="206" y="564"/>
                  <a:pt x="202" y="565"/>
                  <a:pt x="198" y="565"/>
                </a:cubicBezTo>
                <a:cubicBezTo>
                  <a:pt x="196" y="565"/>
                  <a:pt x="196" y="565"/>
                  <a:pt x="196" y="565"/>
                </a:cubicBezTo>
                <a:cubicBezTo>
                  <a:pt x="196" y="565"/>
                  <a:pt x="195" y="565"/>
                  <a:pt x="195" y="565"/>
                </a:cubicBezTo>
                <a:cubicBezTo>
                  <a:pt x="194" y="565"/>
                  <a:pt x="192" y="564"/>
                  <a:pt x="191" y="564"/>
                </a:cubicBezTo>
                <a:cubicBezTo>
                  <a:pt x="190" y="564"/>
                  <a:pt x="190" y="564"/>
                  <a:pt x="190" y="564"/>
                </a:cubicBezTo>
                <a:cubicBezTo>
                  <a:pt x="186" y="575"/>
                  <a:pt x="186" y="575"/>
                  <a:pt x="186" y="575"/>
                </a:cubicBezTo>
                <a:cubicBezTo>
                  <a:pt x="193" y="576"/>
                  <a:pt x="201" y="577"/>
                  <a:pt x="206" y="573"/>
                </a:cubicBezTo>
                <a:cubicBezTo>
                  <a:pt x="206" y="573"/>
                  <a:pt x="205" y="575"/>
                  <a:pt x="206" y="577"/>
                </a:cubicBezTo>
                <a:cubicBezTo>
                  <a:pt x="217" y="574"/>
                  <a:pt x="222" y="567"/>
                  <a:pt x="222" y="563"/>
                </a:cubicBezTo>
                <a:cubicBezTo>
                  <a:pt x="222" y="563"/>
                  <a:pt x="222" y="565"/>
                  <a:pt x="224" y="566"/>
                </a:cubicBezTo>
                <a:cubicBezTo>
                  <a:pt x="230" y="560"/>
                  <a:pt x="230" y="554"/>
                  <a:pt x="227" y="546"/>
                </a:cubicBezTo>
                <a:cubicBezTo>
                  <a:pt x="226" y="546"/>
                  <a:pt x="226" y="546"/>
                  <a:pt x="226" y="546"/>
                </a:cubicBezTo>
                <a:cubicBezTo>
                  <a:pt x="226" y="547"/>
                  <a:pt x="225" y="547"/>
                  <a:pt x="225" y="548"/>
                </a:cubicBezTo>
                <a:close/>
                <a:moveTo>
                  <a:pt x="226" y="543"/>
                </a:moveTo>
                <a:cubicBezTo>
                  <a:pt x="225" y="544"/>
                  <a:pt x="225" y="544"/>
                  <a:pt x="225" y="544"/>
                </a:cubicBezTo>
                <a:cubicBezTo>
                  <a:pt x="225" y="544"/>
                  <a:pt x="226" y="544"/>
                  <a:pt x="227" y="544"/>
                </a:cubicBezTo>
                <a:cubicBezTo>
                  <a:pt x="226" y="545"/>
                  <a:pt x="226" y="546"/>
                  <a:pt x="226" y="546"/>
                </a:cubicBezTo>
                <a:cubicBezTo>
                  <a:pt x="227" y="546"/>
                  <a:pt x="227" y="546"/>
                  <a:pt x="227" y="546"/>
                </a:cubicBezTo>
                <a:cubicBezTo>
                  <a:pt x="227" y="544"/>
                  <a:pt x="227" y="544"/>
                  <a:pt x="227" y="544"/>
                </a:cubicBezTo>
                <a:lnTo>
                  <a:pt x="226" y="543"/>
                </a:lnTo>
                <a:close/>
                <a:moveTo>
                  <a:pt x="232" y="526"/>
                </a:moveTo>
                <a:cubicBezTo>
                  <a:pt x="229" y="519"/>
                  <a:pt x="226" y="513"/>
                  <a:pt x="223" y="506"/>
                </a:cubicBezTo>
                <a:cubicBezTo>
                  <a:pt x="222" y="503"/>
                  <a:pt x="220" y="499"/>
                  <a:pt x="219" y="495"/>
                </a:cubicBezTo>
                <a:cubicBezTo>
                  <a:pt x="218" y="497"/>
                  <a:pt x="218" y="497"/>
                  <a:pt x="218" y="497"/>
                </a:cubicBezTo>
                <a:cubicBezTo>
                  <a:pt x="219" y="500"/>
                  <a:pt x="221" y="504"/>
                  <a:pt x="222" y="507"/>
                </a:cubicBezTo>
                <a:cubicBezTo>
                  <a:pt x="224" y="514"/>
                  <a:pt x="227" y="520"/>
                  <a:pt x="230" y="527"/>
                </a:cubicBezTo>
                <a:cubicBezTo>
                  <a:pt x="230" y="527"/>
                  <a:pt x="231" y="527"/>
                  <a:pt x="232" y="528"/>
                </a:cubicBezTo>
                <a:cubicBezTo>
                  <a:pt x="232" y="527"/>
                  <a:pt x="232" y="526"/>
                  <a:pt x="232" y="526"/>
                </a:cubicBezTo>
                <a:close/>
                <a:moveTo>
                  <a:pt x="231" y="528"/>
                </a:moveTo>
                <a:cubicBezTo>
                  <a:pt x="232" y="531"/>
                  <a:pt x="233" y="533"/>
                  <a:pt x="234" y="536"/>
                </a:cubicBezTo>
                <a:cubicBezTo>
                  <a:pt x="239" y="537"/>
                  <a:pt x="239" y="537"/>
                  <a:pt x="239" y="537"/>
                </a:cubicBezTo>
                <a:cubicBezTo>
                  <a:pt x="237" y="534"/>
                  <a:pt x="235" y="530"/>
                  <a:pt x="233" y="527"/>
                </a:cubicBezTo>
                <a:cubicBezTo>
                  <a:pt x="233" y="527"/>
                  <a:pt x="232" y="528"/>
                  <a:pt x="232" y="528"/>
                </a:cubicBezTo>
                <a:lnTo>
                  <a:pt x="231" y="528"/>
                </a:lnTo>
                <a:close/>
                <a:moveTo>
                  <a:pt x="235" y="538"/>
                </a:moveTo>
                <a:cubicBezTo>
                  <a:pt x="237" y="537"/>
                  <a:pt x="237" y="537"/>
                  <a:pt x="237" y="537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9" y="537"/>
                  <a:pt x="239" y="537"/>
                  <a:pt x="239" y="537"/>
                </a:cubicBezTo>
                <a:cubicBezTo>
                  <a:pt x="239" y="537"/>
                  <a:pt x="239" y="537"/>
                  <a:pt x="239" y="537"/>
                </a:cubicBezTo>
                <a:cubicBezTo>
                  <a:pt x="234" y="536"/>
                  <a:pt x="234" y="536"/>
                  <a:pt x="234" y="536"/>
                </a:cubicBezTo>
                <a:lnTo>
                  <a:pt x="235" y="538"/>
                </a:lnTo>
                <a:close/>
                <a:moveTo>
                  <a:pt x="238" y="538"/>
                </a:moveTo>
                <a:cubicBezTo>
                  <a:pt x="237" y="537"/>
                  <a:pt x="237" y="537"/>
                  <a:pt x="237" y="537"/>
                </a:cubicBezTo>
                <a:cubicBezTo>
                  <a:pt x="235" y="538"/>
                  <a:pt x="235" y="538"/>
                  <a:pt x="235" y="538"/>
                </a:cubicBezTo>
                <a:cubicBezTo>
                  <a:pt x="236" y="539"/>
                  <a:pt x="236" y="539"/>
                  <a:pt x="236" y="539"/>
                </a:cubicBezTo>
                <a:lnTo>
                  <a:pt x="238" y="538"/>
                </a:lnTo>
                <a:close/>
                <a:moveTo>
                  <a:pt x="214" y="522"/>
                </a:moveTo>
                <a:cubicBezTo>
                  <a:pt x="214" y="522"/>
                  <a:pt x="212" y="523"/>
                  <a:pt x="211" y="524"/>
                </a:cubicBezTo>
                <a:cubicBezTo>
                  <a:pt x="217" y="530"/>
                  <a:pt x="223" y="531"/>
                  <a:pt x="231" y="528"/>
                </a:cubicBezTo>
                <a:cubicBezTo>
                  <a:pt x="230" y="527"/>
                  <a:pt x="230" y="527"/>
                  <a:pt x="230" y="527"/>
                </a:cubicBezTo>
                <a:cubicBezTo>
                  <a:pt x="229" y="527"/>
                  <a:pt x="229" y="526"/>
                  <a:pt x="228" y="526"/>
                </a:cubicBezTo>
                <a:cubicBezTo>
                  <a:pt x="227" y="526"/>
                  <a:pt x="227" y="525"/>
                  <a:pt x="226" y="525"/>
                </a:cubicBezTo>
                <a:cubicBezTo>
                  <a:pt x="224" y="523"/>
                  <a:pt x="223" y="522"/>
                  <a:pt x="221" y="521"/>
                </a:cubicBezTo>
                <a:cubicBezTo>
                  <a:pt x="219" y="518"/>
                  <a:pt x="217" y="515"/>
                  <a:pt x="216" y="512"/>
                </a:cubicBezTo>
                <a:cubicBezTo>
                  <a:pt x="215" y="510"/>
                  <a:pt x="215" y="508"/>
                  <a:pt x="214" y="507"/>
                </a:cubicBezTo>
                <a:cubicBezTo>
                  <a:pt x="209" y="519"/>
                  <a:pt x="209" y="519"/>
                  <a:pt x="209" y="519"/>
                </a:cubicBezTo>
                <a:cubicBezTo>
                  <a:pt x="211" y="521"/>
                  <a:pt x="213" y="522"/>
                  <a:pt x="214" y="522"/>
                </a:cubicBezTo>
                <a:close/>
                <a:moveTo>
                  <a:pt x="221" y="492"/>
                </a:moveTo>
                <a:cubicBezTo>
                  <a:pt x="222" y="492"/>
                  <a:pt x="223" y="493"/>
                  <a:pt x="223" y="493"/>
                </a:cubicBezTo>
                <a:cubicBezTo>
                  <a:pt x="224" y="494"/>
                  <a:pt x="224" y="494"/>
                  <a:pt x="224" y="494"/>
                </a:cubicBezTo>
                <a:cubicBezTo>
                  <a:pt x="225" y="495"/>
                  <a:pt x="225" y="495"/>
                  <a:pt x="225" y="495"/>
                </a:cubicBezTo>
                <a:cubicBezTo>
                  <a:pt x="227" y="498"/>
                  <a:pt x="229" y="501"/>
                  <a:pt x="230" y="504"/>
                </a:cubicBezTo>
                <a:cubicBezTo>
                  <a:pt x="231" y="507"/>
                  <a:pt x="232" y="511"/>
                  <a:pt x="233" y="515"/>
                </a:cubicBezTo>
                <a:cubicBezTo>
                  <a:pt x="233" y="517"/>
                  <a:pt x="233" y="519"/>
                  <a:pt x="233" y="521"/>
                </a:cubicBezTo>
                <a:cubicBezTo>
                  <a:pt x="233" y="522"/>
                  <a:pt x="233" y="523"/>
                  <a:pt x="232" y="524"/>
                </a:cubicBezTo>
                <a:cubicBezTo>
                  <a:pt x="232" y="526"/>
                  <a:pt x="232" y="526"/>
                  <a:pt x="232" y="526"/>
                </a:cubicBezTo>
                <a:cubicBezTo>
                  <a:pt x="233" y="527"/>
                  <a:pt x="233" y="527"/>
                  <a:pt x="233" y="527"/>
                </a:cubicBezTo>
                <a:cubicBezTo>
                  <a:pt x="239" y="521"/>
                  <a:pt x="241" y="516"/>
                  <a:pt x="241" y="508"/>
                </a:cubicBezTo>
                <a:cubicBezTo>
                  <a:pt x="239" y="508"/>
                  <a:pt x="238" y="509"/>
                  <a:pt x="238" y="509"/>
                </a:cubicBezTo>
                <a:cubicBezTo>
                  <a:pt x="240" y="506"/>
                  <a:pt x="239" y="498"/>
                  <a:pt x="235" y="490"/>
                </a:cubicBezTo>
                <a:cubicBezTo>
                  <a:pt x="234" y="490"/>
                  <a:pt x="234" y="492"/>
                  <a:pt x="234" y="492"/>
                </a:cubicBezTo>
                <a:cubicBezTo>
                  <a:pt x="233" y="487"/>
                  <a:pt x="228" y="484"/>
                  <a:pt x="225" y="480"/>
                </a:cubicBezTo>
                <a:cubicBezTo>
                  <a:pt x="221" y="491"/>
                  <a:pt x="221" y="491"/>
                  <a:pt x="221" y="491"/>
                </a:cubicBezTo>
                <a:lnTo>
                  <a:pt x="221" y="492"/>
                </a:lnTo>
                <a:close/>
                <a:moveTo>
                  <a:pt x="232" y="528"/>
                </a:moveTo>
                <a:cubicBezTo>
                  <a:pt x="231" y="527"/>
                  <a:pt x="230" y="527"/>
                  <a:pt x="230" y="527"/>
                </a:cubicBezTo>
                <a:cubicBezTo>
                  <a:pt x="231" y="528"/>
                  <a:pt x="231" y="528"/>
                  <a:pt x="231" y="528"/>
                </a:cubicBezTo>
                <a:cubicBezTo>
                  <a:pt x="232" y="528"/>
                  <a:pt x="232" y="528"/>
                  <a:pt x="232" y="528"/>
                </a:cubicBezTo>
                <a:cubicBezTo>
                  <a:pt x="232" y="528"/>
                  <a:pt x="233" y="527"/>
                  <a:pt x="233" y="527"/>
                </a:cubicBezTo>
                <a:cubicBezTo>
                  <a:pt x="232" y="526"/>
                  <a:pt x="232" y="526"/>
                  <a:pt x="232" y="526"/>
                </a:cubicBezTo>
                <a:cubicBezTo>
                  <a:pt x="232" y="526"/>
                  <a:pt x="232" y="527"/>
                  <a:pt x="232" y="528"/>
                </a:cubicBezTo>
                <a:close/>
                <a:moveTo>
                  <a:pt x="190" y="521"/>
                </a:moveTo>
                <a:cubicBezTo>
                  <a:pt x="190" y="519"/>
                  <a:pt x="190" y="519"/>
                  <a:pt x="190" y="519"/>
                </a:cubicBezTo>
                <a:cubicBezTo>
                  <a:pt x="181" y="514"/>
                  <a:pt x="172" y="509"/>
                  <a:pt x="164" y="504"/>
                </a:cubicBezTo>
                <a:cubicBezTo>
                  <a:pt x="162" y="506"/>
                  <a:pt x="162" y="506"/>
                  <a:pt x="162" y="506"/>
                </a:cubicBezTo>
                <a:cubicBezTo>
                  <a:pt x="171" y="512"/>
                  <a:pt x="179" y="517"/>
                  <a:pt x="188" y="521"/>
                </a:cubicBezTo>
                <a:lnTo>
                  <a:pt x="190" y="521"/>
                </a:lnTo>
                <a:close/>
                <a:moveTo>
                  <a:pt x="193" y="558"/>
                </a:moveTo>
                <a:cubicBezTo>
                  <a:pt x="190" y="560"/>
                  <a:pt x="187" y="561"/>
                  <a:pt x="184" y="562"/>
                </a:cubicBezTo>
                <a:cubicBezTo>
                  <a:pt x="184" y="562"/>
                  <a:pt x="184" y="562"/>
                  <a:pt x="184" y="562"/>
                </a:cubicBezTo>
                <a:cubicBezTo>
                  <a:pt x="184" y="562"/>
                  <a:pt x="184" y="562"/>
                  <a:pt x="184" y="562"/>
                </a:cubicBezTo>
                <a:cubicBezTo>
                  <a:pt x="187" y="562"/>
                  <a:pt x="190" y="561"/>
                  <a:pt x="192" y="560"/>
                </a:cubicBezTo>
                <a:lnTo>
                  <a:pt x="193" y="558"/>
                </a:lnTo>
                <a:close/>
                <a:moveTo>
                  <a:pt x="188" y="563"/>
                </a:moveTo>
                <a:cubicBezTo>
                  <a:pt x="186" y="563"/>
                  <a:pt x="185" y="563"/>
                  <a:pt x="184" y="562"/>
                </a:cubicBezTo>
                <a:cubicBezTo>
                  <a:pt x="179" y="564"/>
                  <a:pt x="173" y="565"/>
                  <a:pt x="168" y="566"/>
                </a:cubicBezTo>
                <a:cubicBezTo>
                  <a:pt x="173" y="565"/>
                  <a:pt x="179" y="563"/>
                  <a:pt x="184" y="562"/>
                </a:cubicBezTo>
                <a:cubicBezTo>
                  <a:pt x="184" y="561"/>
                  <a:pt x="185" y="560"/>
                  <a:pt x="185" y="559"/>
                </a:cubicBezTo>
                <a:cubicBezTo>
                  <a:pt x="186" y="558"/>
                  <a:pt x="187" y="557"/>
                  <a:pt x="187" y="556"/>
                </a:cubicBezTo>
                <a:cubicBezTo>
                  <a:pt x="188" y="555"/>
                  <a:pt x="189" y="555"/>
                  <a:pt x="190" y="554"/>
                </a:cubicBezTo>
                <a:cubicBezTo>
                  <a:pt x="191" y="553"/>
                  <a:pt x="191" y="553"/>
                  <a:pt x="191" y="553"/>
                </a:cubicBezTo>
                <a:cubicBezTo>
                  <a:pt x="192" y="552"/>
                  <a:pt x="192" y="552"/>
                  <a:pt x="192" y="552"/>
                </a:cubicBezTo>
                <a:cubicBezTo>
                  <a:pt x="193" y="551"/>
                  <a:pt x="195" y="550"/>
                  <a:pt x="197" y="549"/>
                </a:cubicBezTo>
                <a:cubicBezTo>
                  <a:pt x="202" y="536"/>
                  <a:pt x="202" y="536"/>
                  <a:pt x="202" y="536"/>
                </a:cubicBezTo>
                <a:cubicBezTo>
                  <a:pt x="198" y="536"/>
                  <a:pt x="193" y="536"/>
                  <a:pt x="187" y="539"/>
                </a:cubicBezTo>
                <a:cubicBezTo>
                  <a:pt x="188" y="541"/>
                  <a:pt x="190" y="541"/>
                  <a:pt x="190" y="541"/>
                </a:cubicBezTo>
                <a:cubicBezTo>
                  <a:pt x="181" y="542"/>
                  <a:pt x="177" y="552"/>
                  <a:pt x="170" y="555"/>
                </a:cubicBezTo>
                <a:cubicBezTo>
                  <a:pt x="171" y="556"/>
                  <a:pt x="172" y="557"/>
                  <a:pt x="173" y="557"/>
                </a:cubicBezTo>
                <a:cubicBezTo>
                  <a:pt x="170" y="559"/>
                  <a:pt x="164" y="566"/>
                  <a:pt x="164" y="567"/>
                </a:cubicBezTo>
                <a:cubicBezTo>
                  <a:pt x="165" y="568"/>
                  <a:pt x="175" y="572"/>
                  <a:pt x="180" y="572"/>
                </a:cubicBezTo>
                <a:cubicBezTo>
                  <a:pt x="179" y="572"/>
                  <a:pt x="179" y="574"/>
                  <a:pt x="179" y="575"/>
                </a:cubicBezTo>
                <a:cubicBezTo>
                  <a:pt x="181" y="575"/>
                  <a:pt x="183" y="575"/>
                  <a:pt x="186" y="575"/>
                </a:cubicBezTo>
                <a:cubicBezTo>
                  <a:pt x="190" y="564"/>
                  <a:pt x="190" y="564"/>
                  <a:pt x="190" y="564"/>
                </a:cubicBezTo>
                <a:cubicBezTo>
                  <a:pt x="189" y="564"/>
                  <a:pt x="189" y="564"/>
                  <a:pt x="188" y="563"/>
                </a:cubicBezTo>
                <a:close/>
                <a:moveTo>
                  <a:pt x="184" y="562"/>
                </a:moveTo>
                <a:cubicBezTo>
                  <a:pt x="179" y="563"/>
                  <a:pt x="173" y="565"/>
                  <a:pt x="168" y="566"/>
                </a:cubicBezTo>
                <a:cubicBezTo>
                  <a:pt x="173" y="565"/>
                  <a:pt x="179" y="564"/>
                  <a:pt x="184" y="562"/>
                </a:cubicBezTo>
                <a:cubicBezTo>
                  <a:pt x="184" y="562"/>
                  <a:pt x="184" y="562"/>
                  <a:pt x="184" y="562"/>
                </a:cubicBezTo>
                <a:close/>
                <a:moveTo>
                  <a:pt x="219" y="495"/>
                </a:moveTo>
                <a:cubicBezTo>
                  <a:pt x="218" y="493"/>
                  <a:pt x="217" y="491"/>
                  <a:pt x="217" y="489"/>
                </a:cubicBezTo>
                <a:cubicBezTo>
                  <a:pt x="216" y="488"/>
                  <a:pt x="216" y="488"/>
                  <a:pt x="216" y="488"/>
                </a:cubicBezTo>
                <a:cubicBezTo>
                  <a:pt x="216" y="489"/>
                  <a:pt x="216" y="489"/>
                  <a:pt x="216" y="489"/>
                </a:cubicBezTo>
                <a:cubicBezTo>
                  <a:pt x="217" y="492"/>
                  <a:pt x="218" y="494"/>
                  <a:pt x="218" y="497"/>
                </a:cubicBezTo>
                <a:lnTo>
                  <a:pt x="219" y="495"/>
                </a:lnTo>
                <a:close/>
                <a:moveTo>
                  <a:pt x="206" y="484"/>
                </a:moveTo>
                <a:cubicBezTo>
                  <a:pt x="206" y="491"/>
                  <a:pt x="201" y="501"/>
                  <a:pt x="206" y="507"/>
                </a:cubicBezTo>
                <a:cubicBezTo>
                  <a:pt x="206" y="507"/>
                  <a:pt x="204" y="506"/>
                  <a:pt x="203" y="507"/>
                </a:cubicBezTo>
                <a:cubicBezTo>
                  <a:pt x="204" y="512"/>
                  <a:pt x="206" y="517"/>
                  <a:pt x="209" y="519"/>
                </a:cubicBezTo>
                <a:cubicBezTo>
                  <a:pt x="214" y="507"/>
                  <a:pt x="214" y="507"/>
                  <a:pt x="214" y="507"/>
                </a:cubicBezTo>
                <a:cubicBezTo>
                  <a:pt x="214" y="505"/>
                  <a:pt x="214" y="503"/>
                  <a:pt x="214" y="501"/>
                </a:cubicBezTo>
                <a:cubicBezTo>
                  <a:pt x="214" y="500"/>
                  <a:pt x="214" y="500"/>
                  <a:pt x="214" y="500"/>
                </a:cubicBezTo>
                <a:cubicBezTo>
                  <a:pt x="214" y="498"/>
                  <a:pt x="214" y="498"/>
                  <a:pt x="214" y="498"/>
                </a:cubicBezTo>
                <a:cubicBezTo>
                  <a:pt x="214" y="497"/>
                  <a:pt x="214" y="496"/>
                  <a:pt x="214" y="495"/>
                </a:cubicBezTo>
                <a:cubicBezTo>
                  <a:pt x="215" y="494"/>
                  <a:pt x="215" y="493"/>
                  <a:pt x="215" y="492"/>
                </a:cubicBezTo>
                <a:cubicBezTo>
                  <a:pt x="215" y="491"/>
                  <a:pt x="216" y="490"/>
                  <a:pt x="216" y="489"/>
                </a:cubicBezTo>
                <a:cubicBezTo>
                  <a:pt x="215" y="484"/>
                  <a:pt x="214" y="480"/>
                  <a:pt x="213" y="475"/>
                </a:cubicBezTo>
                <a:cubicBezTo>
                  <a:pt x="214" y="480"/>
                  <a:pt x="215" y="484"/>
                  <a:pt x="217" y="489"/>
                </a:cubicBezTo>
                <a:cubicBezTo>
                  <a:pt x="218" y="489"/>
                  <a:pt x="218" y="489"/>
                  <a:pt x="219" y="490"/>
                </a:cubicBezTo>
                <a:cubicBezTo>
                  <a:pt x="220" y="490"/>
                  <a:pt x="220" y="491"/>
                  <a:pt x="221" y="491"/>
                </a:cubicBezTo>
                <a:cubicBezTo>
                  <a:pt x="225" y="480"/>
                  <a:pt x="225" y="480"/>
                  <a:pt x="225" y="480"/>
                </a:cubicBezTo>
                <a:cubicBezTo>
                  <a:pt x="224" y="479"/>
                  <a:pt x="223" y="478"/>
                  <a:pt x="222" y="476"/>
                </a:cubicBezTo>
                <a:cubicBezTo>
                  <a:pt x="222" y="477"/>
                  <a:pt x="221" y="478"/>
                  <a:pt x="221" y="479"/>
                </a:cubicBezTo>
                <a:cubicBezTo>
                  <a:pt x="219" y="476"/>
                  <a:pt x="213" y="472"/>
                  <a:pt x="213" y="472"/>
                </a:cubicBezTo>
                <a:cubicBezTo>
                  <a:pt x="212" y="473"/>
                  <a:pt x="209" y="481"/>
                  <a:pt x="208" y="485"/>
                </a:cubicBezTo>
                <a:cubicBezTo>
                  <a:pt x="208" y="484"/>
                  <a:pt x="207" y="484"/>
                  <a:pt x="206" y="484"/>
                </a:cubicBezTo>
                <a:close/>
                <a:moveTo>
                  <a:pt x="217" y="489"/>
                </a:moveTo>
                <a:cubicBezTo>
                  <a:pt x="215" y="484"/>
                  <a:pt x="214" y="480"/>
                  <a:pt x="213" y="475"/>
                </a:cubicBezTo>
                <a:cubicBezTo>
                  <a:pt x="214" y="480"/>
                  <a:pt x="215" y="484"/>
                  <a:pt x="216" y="489"/>
                </a:cubicBezTo>
                <a:cubicBezTo>
                  <a:pt x="216" y="488"/>
                  <a:pt x="216" y="488"/>
                  <a:pt x="216" y="488"/>
                </a:cubicBezTo>
                <a:lnTo>
                  <a:pt x="217" y="489"/>
                </a:lnTo>
                <a:close/>
                <a:moveTo>
                  <a:pt x="194" y="521"/>
                </a:moveTo>
                <a:cubicBezTo>
                  <a:pt x="194" y="521"/>
                  <a:pt x="194" y="521"/>
                  <a:pt x="194" y="521"/>
                </a:cubicBezTo>
                <a:cubicBezTo>
                  <a:pt x="192" y="522"/>
                  <a:pt x="192" y="522"/>
                  <a:pt x="192" y="522"/>
                </a:cubicBezTo>
                <a:cubicBezTo>
                  <a:pt x="193" y="523"/>
                  <a:pt x="193" y="523"/>
                  <a:pt x="193" y="523"/>
                </a:cubicBezTo>
                <a:cubicBezTo>
                  <a:pt x="192" y="523"/>
                  <a:pt x="192" y="523"/>
                  <a:pt x="192" y="523"/>
                </a:cubicBezTo>
                <a:cubicBezTo>
                  <a:pt x="197" y="525"/>
                  <a:pt x="201" y="527"/>
                  <a:pt x="205" y="529"/>
                </a:cubicBezTo>
                <a:cubicBezTo>
                  <a:pt x="206" y="526"/>
                  <a:pt x="206" y="526"/>
                  <a:pt x="206" y="526"/>
                </a:cubicBezTo>
                <a:cubicBezTo>
                  <a:pt x="202" y="525"/>
                  <a:pt x="198" y="523"/>
                  <a:pt x="194" y="521"/>
                </a:cubicBezTo>
                <a:close/>
                <a:moveTo>
                  <a:pt x="144" y="533"/>
                </a:moveTo>
                <a:cubicBezTo>
                  <a:pt x="144" y="534"/>
                  <a:pt x="144" y="534"/>
                  <a:pt x="144" y="534"/>
                </a:cubicBezTo>
                <a:cubicBezTo>
                  <a:pt x="148" y="533"/>
                  <a:pt x="153" y="533"/>
                  <a:pt x="157" y="532"/>
                </a:cubicBezTo>
                <a:cubicBezTo>
                  <a:pt x="165" y="531"/>
                  <a:pt x="172" y="529"/>
                  <a:pt x="179" y="527"/>
                </a:cubicBezTo>
                <a:cubicBezTo>
                  <a:pt x="180" y="527"/>
                  <a:pt x="180" y="526"/>
                  <a:pt x="180" y="525"/>
                </a:cubicBezTo>
                <a:cubicBezTo>
                  <a:pt x="180" y="525"/>
                  <a:pt x="179" y="525"/>
                  <a:pt x="178" y="525"/>
                </a:cubicBezTo>
                <a:cubicBezTo>
                  <a:pt x="171" y="527"/>
                  <a:pt x="164" y="529"/>
                  <a:pt x="156" y="530"/>
                </a:cubicBezTo>
                <a:cubicBezTo>
                  <a:pt x="153" y="531"/>
                  <a:pt x="148" y="532"/>
                  <a:pt x="144" y="533"/>
                </a:cubicBezTo>
                <a:close/>
                <a:moveTo>
                  <a:pt x="180" y="524"/>
                </a:moveTo>
                <a:cubicBezTo>
                  <a:pt x="181" y="525"/>
                  <a:pt x="181" y="525"/>
                  <a:pt x="181" y="525"/>
                </a:cubicBezTo>
                <a:cubicBezTo>
                  <a:pt x="181" y="527"/>
                  <a:pt x="181" y="527"/>
                  <a:pt x="181" y="527"/>
                </a:cubicBezTo>
                <a:cubicBezTo>
                  <a:pt x="185" y="526"/>
                  <a:pt x="189" y="525"/>
                  <a:pt x="192" y="523"/>
                </a:cubicBezTo>
                <a:cubicBezTo>
                  <a:pt x="188" y="521"/>
                  <a:pt x="188" y="521"/>
                  <a:pt x="188" y="521"/>
                </a:cubicBezTo>
                <a:cubicBezTo>
                  <a:pt x="186" y="522"/>
                  <a:pt x="183" y="523"/>
                  <a:pt x="180" y="524"/>
                </a:cubicBezTo>
                <a:close/>
                <a:moveTo>
                  <a:pt x="192" y="522"/>
                </a:moveTo>
                <a:cubicBezTo>
                  <a:pt x="191" y="522"/>
                  <a:pt x="191" y="522"/>
                  <a:pt x="191" y="522"/>
                </a:cubicBezTo>
                <a:cubicBezTo>
                  <a:pt x="190" y="521"/>
                  <a:pt x="190" y="521"/>
                  <a:pt x="190" y="521"/>
                </a:cubicBezTo>
                <a:cubicBezTo>
                  <a:pt x="188" y="521"/>
                  <a:pt x="188" y="521"/>
                  <a:pt x="188" y="521"/>
                </a:cubicBezTo>
                <a:cubicBezTo>
                  <a:pt x="192" y="523"/>
                  <a:pt x="192" y="523"/>
                  <a:pt x="192" y="523"/>
                </a:cubicBezTo>
                <a:cubicBezTo>
                  <a:pt x="193" y="523"/>
                  <a:pt x="193" y="523"/>
                  <a:pt x="193" y="523"/>
                </a:cubicBezTo>
                <a:lnTo>
                  <a:pt x="192" y="522"/>
                </a:lnTo>
                <a:close/>
                <a:moveTo>
                  <a:pt x="156" y="522"/>
                </a:moveTo>
                <a:cubicBezTo>
                  <a:pt x="160" y="522"/>
                  <a:pt x="163" y="521"/>
                  <a:pt x="167" y="522"/>
                </a:cubicBezTo>
                <a:cubicBezTo>
                  <a:pt x="169" y="522"/>
                  <a:pt x="172" y="522"/>
                  <a:pt x="174" y="523"/>
                </a:cubicBezTo>
                <a:cubicBezTo>
                  <a:pt x="175" y="523"/>
                  <a:pt x="176" y="524"/>
                  <a:pt x="177" y="524"/>
                </a:cubicBezTo>
                <a:cubicBezTo>
                  <a:pt x="178" y="525"/>
                  <a:pt x="178" y="525"/>
                  <a:pt x="178" y="525"/>
                </a:cubicBezTo>
                <a:cubicBezTo>
                  <a:pt x="180" y="524"/>
                  <a:pt x="180" y="524"/>
                  <a:pt x="180" y="524"/>
                </a:cubicBezTo>
                <a:cubicBezTo>
                  <a:pt x="176" y="517"/>
                  <a:pt x="171" y="513"/>
                  <a:pt x="163" y="511"/>
                </a:cubicBezTo>
                <a:cubicBezTo>
                  <a:pt x="162" y="513"/>
                  <a:pt x="164" y="515"/>
                  <a:pt x="164" y="515"/>
                </a:cubicBezTo>
                <a:cubicBezTo>
                  <a:pt x="163" y="514"/>
                  <a:pt x="161" y="513"/>
                  <a:pt x="158" y="512"/>
                </a:cubicBezTo>
                <a:cubicBezTo>
                  <a:pt x="150" y="524"/>
                  <a:pt x="150" y="524"/>
                  <a:pt x="150" y="524"/>
                </a:cubicBezTo>
                <a:cubicBezTo>
                  <a:pt x="152" y="523"/>
                  <a:pt x="154" y="523"/>
                  <a:pt x="156" y="522"/>
                </a:cubicBezTo>
                <a:close/>
                <a:moveTo>
                  <a:pt x="178" y="529"/>
                </a:moveTo>
                <a:cubicBezTo>
                  <a:pt x="178" y="529"/>
                  <a:pt x="177" y="530"/>
                  <a:pt x="176" y="531"/>
                </a:cubicBezTo>
                <a:cubicBezTo>
                  <a:pt x="175" y="533"/>
                  <a:pt x="173" y="534"/>
                  <a:pt x="171" y="535"/>
                </a:cubicBezTo>
                <a:cubicBezTo>
                  <a:pt x="168" y="537"/>
                  <a:pt x="164" y="539"/>
                  <a:pt x="161" y="539"/>
                </a:cubicBezTo>
                <a:cubicBezTo>
                  <a:pt x="157" y="540"/>
                  <a:pt x="153" y="540"/>
                  <a:pt x="148" y="540"/>
                </a:cubicBezTo>
                <a:cubicBezTo>
                  <a:pt x="147" y="539"/>
                  <a:pt x="147" y="539"/>
                  <a:pt x="147" y="539"/>
                </a:cubicBezTo>
                <a:cubicBezTo>
                  <a:pt x="145" y="539"/>
                  <a:pt x="145" y="539"/>
                  <a:pt x="145" y="539"/>
                </a:cubicBezTo>
                <a:cubicBezTo>
                  <a:pt x="144" y="539"/>
                  <a:pt x="143" y="538"/>
                  <a:pt x="142" y="538"/>
                </a:cubicBezTo>
                <a:cubicBezTo>
                  <a:pt x="141" y="538"/>
                  <a:pt x="141" y="538"/>
                  <a:pt x="141" y="538"/>
                </a:cubicBezTo>
                <a:cubicBezTo>
                  <a:pt x="134" y="547"/>
                  <a:pt x="134" y="547"/>
                  <a:pt x="134" y="547"/>
                </a:cubicBezTo>
                <a:cubicBezTo>
                  <a:pt x="141" y="550"/>
                  <a:pt x="149" y="553"/>
                  <a:pt x="154" y="550"/>
                </a:cubicBezTo>
                <a:cubicBezTo>
                  <a:pt x="154" y="550"/>
                  <a:pt x="153" y="552"/>
                  <a:pt x="153" y="553"/>
                </a:cubicBezTo>
                <a:cubicBezTo>
                  <a:pt x="165" y="552"/>
                  <a:pt x="171" y="546"/>
                  <a:pt x="172" y="543"/>
                </a:cubicBezTo>
                <a:cubicBezTo>
                  <a:pt x="172" y="543"/>
                  <a:pt x="172" y="545"/>
                  <a:pt x="174" y="546"/>
                </a:cubicBezTo>
                <a:cubicBezTo>
                  <a:pt x="180" y="541"/>
                  <a:pt x="182" y="535"/>
                  <a:pt x="181" y="527"/>
                </a:cubicBezTo>
                <a:cubicBezTo>
                  <a:pt x="179" y="527"/>
                  <a:pt x="179" y="527"/>
                  <a:pt x="179" y="527"/>
                </a:cubicBezTo>
                <a:cubicBezTo>
                  <a:pt x="179" y="528"/>
                  <a:pt x="179" y="528"/>
                  <a:pt x="178" y="529"/>
                </a:cubicBezTo>
                <a:close/>
                <a:moveTo>
                  <a:pt x="180" y="524"/>
                </a:moveTo>
                <a:cubicBezTo>
                  <a:pt x="178" y="525"/>
                  <a:pt x="178" y="525"/>
                  <a:pt x="178" y="525"/>
                </a:cubicBezTo>
                <a:cubicBezTo>
                  <a:pt x="179" y="525"/>
                  <a:pt x="180" y="525"/>
                  <a:pt x="180" y="525"/>
                </a:cubicBezTo>
                <a:cubicBezTo>
                  <a:pt x="180" y="526"/>
                  <a:pt x="180" y="527"/>
                  <a:pt x="179" y="527"/>
                </a:cubicBezTo>
                <a:cubicBezTo>
                  <a:pt x="181" y="527"/>
                  <a:pt x="181" y="527"/>
                  <a:pt x="181" y="527"/>
                </a:cubicBezTo>
                <a:cubicBezTo>
                  <a:pt x="181" y="525"/>
                  <a:pt x="181" y="525"/>
                  <a:pt x="181" y="525"/>
                </a:cubicBezTo>
                <a:lnTo>
                  <a:pt x="180" y="524"/>
                </a:lnTo>
                <a:close/>
                <a:moveTo>
                  <a:pt x="189" y="508"/>
                </a:moveTo>
                <a:cubicBezTo>
                  <a:pt x="187" y="501"/>
                  <a:pt x="186" y="494"/>
                  <a:pt x="184" y="488"/>
                </a:cubicBezTo>
                <a:cubicBezTo>
                  <a:pt x="184" y="484"/>
                  <a:pt x="183" y="480"/>
                  <a:pt x="182" y="476"/>
                </a:cubicBezTo>
                <a:cubicBezTo>
                  <a:pt x="182" y="477"/>
                  <a:pt x="182" y="477"/>
                  <a:pt x="182" y="477"/>
                </a:cubicBezTo>
                <a:cubicBezTo>
                  <a:pt x="182" y="481"/>
                  <a:pt x="182" y="484"/>
                  <a:pt x="183" y="488"/>
                </a:cubicBezTo>
                <a:cubicBezTo>
                  <a:pt x="184" y="495"/>
                  <a:pt x="185" y="502"/>
                  <a:pt x="187" y="509"/>
                </a:cubicBezTo>
                <a:cubicBezTo>
                  <a:pt x="187" y="509"/>
                  <a:pt x="188" y="510"/>
                  <a:pt x="189" y="510"/>
                </a:cubicBezTo>
                <a:cubicBezTo>
                  <a:pt x="189" y="509"/>
                  <a:pt x="189" y="509"/>
                  <a:pt x="189" y="508"/>
                </a:cubicBezTo>
                <a:close/>
                <a:moveTo>
                  <a:pt x="187" y="510"/>
                </a:moveTo>
                <a:cubicBezTo>
                  <a:pt x="188" y="513"/>
                  <a:pt x="189" y="516"/>
                  <a:pt x="190" y="519"/>
                </a:cubicBezTo>
                <a:cubicBezTo>
                  <a:pt x="194" y="521"/>
                  <a:pt x="194" y="521"/>
                  <a:pt x="194" y="521"/>
                </a:cubicBezTo>
                <a:cubicBezTo>
                  <a:pt x="192" y="517"/>
                  <a:pt x="191" y="513"/>
                  <a:pt x="190" y="510"/>
                </a:cubicBezTo>
                <a:cubicBezTo>
                  <a:pt x="190" y="510"/>
                  <a:pt x="189" y="510"/>
                  <a:pt x="189" y="510"/>
                </a:cubicBezTo>
                <a:lnTo>
                  <a:pt x="187" y="510"/>
                </a:lnTo>
                <a:close/>
                <a:moveTo>
                  <a:pt x="190" y="521"/>
                </a:moveTo>
                <a:cubicBezTo>
                  <a:pt x="192" y="520"/>
                  <a:pt x="192" y="520"/>
                  <a:pt x="192" y="520"/>
                </a:cubicBezTo>
                <a:cubicBezTo>
                  <a:pt x="192" y="522"/>
                  <a:pt x="192" y="522"/>
                  <a:pt x="192" y="522"/>
                </a:cubicBezTo>
                <a:cubicBezTo>
                  <a:pt x="194" y="521"/>
                  <a:pt x="194" y="521"/>
                  <a:pt x="194" y="521"/>
                </a:cubicBezTo>
                <a:cubicBezTo>
                  <a:pt x="194" y="521"/>
                  <a:pt x="194" y="521"/>
                  <a:pt x="194" y="521"/>
                </a:cubicBezTo>
                <a:cubicBezTo>
                  <a:pt x="190" y="519"/>
                  <a:pt x="190" y="519"/>
                  <a:pt x="190" y="519"/>
                </a:cubicBezTo>
                <a:lnTo>
                  <a:pt x="190" y="521"/>
                </a:lnTo>
                <a:close/>
                <a:moveTo>
                  <a:pt x="192" y="522"/>
                </a:moveTo>
                <a:cubicBezTo>
                  <a:pt x="192" y="520"/>
                  <a:pt x="192" y="520"/>
                  <a:pt x="192" y="520"/>
                </a:cubicBezTo>
                <a:cubicBezTo>
                  <a:pt x="190" y="521"/>
                  <a:pt x="190" y="521"/>
                  <a:pt x="190" y="521"/>
                </a:cubicBezTo>
                <a:cubicBezTo>
                  <a:pt x="191" y="522"/>
                  <a:pt x="191" y="522"/>
                  <a:pt x="191" y="522"/>
                </a:cubicBezTo>
                <a:lnTo>
                  <a:pt x="192" y="522"/>
                </a:lnTo>
                <a:close/>
                <a:moveTo>
                  <a:pt x="172" y="501"/>
                </a:moveTo>
                <a:cubicBezTo>
                  <a:pt x="172" y="501"/>
                  <a:pt x="170" y="501"/>
                  <a:pt x="169" y="502"/>
                </a:cubicBezTo>
                <a:cubicBezTo>
                  <a:pt x="173" y="509"/>
                  <a:pt x="179" y="511"/>
                  <a:pt x="187" y="510"/>
                </a:cubicBezTo>
                <a:cubicBezTo>
                  <a:pt x="187" y="509"/>
                  <a:pt x="187" y="509"/>
                  <a:pt x="187" y="509"/>
                </a:cubicBezTo>
                <a:cubicBezTo>
                  <a:pt x="187" y="509"/>
                  <a:pt x="186" y="508"/>
                  <a:pt x="186" y="508"/>
                </a:cubicBezTo>
                <a:cubicBezTo>
                  <a:pt x="185" y="507"/>
                  <a:pt x="184" y="507"/>
                  <a:pt x="183" y="506"/>
                </a:cubicBezTo>
                <a:cubicBezTo>
                  <a:pt x="182" y="504"/>
                  <a:pt x="181" y="503"/>
                  <a:pt x="180" y="501"/>
                </a:cubicBezTo>
                <a:cubicBezTo>
                  <a:pt x="178" y="498"/>
                  <a:pt x="177" y="495"/>
                  <a:pt x="176" y="491"/>
                </a:cubicBezTo>
                <a:cubicBezTo>
                  <a:pt x="176" y="489"/>
                  <a:pt x="176" y="488"/>
                  <a:pt x="176" y="486"/>
                </a:cubicBezTo>
                <a:cubicBezTo>
                  <a:pt x="168" y="497"/>
                  <a:pt x="168" y="497"/>
                  <a:pt x="168" y="497"/>
                </a:cubicBezTo>
                <a:cubicBezTo>
                  <a:pt x="169" y="500"/>
                  <a:pt x="171" y="501"/>
                  <a:pt x="172" y="501"/>
                </a:cubicBezTo>
                <a:close/>
                <a:moveTo>
                  <a:pt x="185" y="472"/>
                </a:moveTo>
                <a:cubicBezTo>
                  <a:pt x="186" y="473"/>
                  <a:pt x="186" y="474"/>
                  <a:pt x="187" y="475"/>
                </a:cubicBezTo>
                <a:cubicBezTo>
                  <a:pt x="188" y="476"/>
                  <a:pt x="188" y="476"/>
                  <a:pt x="188" y="476"/>
                </a:cubicBezTo>
                <a:cubicBezTo>
                  <a:pt x="188" y="477"/>
                  <a:pt x="188" y="477"/>
                  <a:pt x="188" y="477"/>
                </a:cubicBezTo>
                <a:cubicBezTo>
                  <a:pt x="190" y="480"/>
                  <a:pt x="191" y="483"/>
                  <a:pt x="191" y="487"/>
                </a:cubicBezTo>
                <a:cubicBezTo>
                  <a:pt x="192" y="490"/>
                  <a:pt x="192" y="494"/>
                  <a:pt x="192" y="497"/>
                </a:cubicBezTo>
                <a:cubicBezTo>
                  <a:pt x="192" y="499"/>
                  <a:pt x="192" y="501"/>
                  <a:pt x="191" y="503"/>
                </a:cubicBezTo>
                <a:cubicBezTo>
                  <a:pt x="191" y="504"/>
                  <a:pt x="190" y="505"/>
                  <a:pt x="190" y="506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90" y="510"/>
                  <a:pt x="190" y="510"/>
                  <a:pt x="190" y="510"/>
                </a:cubicBezTo>
                <a:cubicBezTo>
                  <a:pt x="197" y="505"/>
                  <a:pt x="200" y="500"/>
                  <a:pt x="201" y="492"/>
                </a:cubicBezTo>
                <a:cubicBezTo>
                  <a:pt x="200" y="492"/>
                  <a:pt x="198" y="493"/>
                  <a:pt x="198" y="493"/>
                </a:cubicBezTo>
                <a:cubicBezTo>
                  <a:pt x="200" y="490"/>
                  <a:pt x="202" y="482"/>
                  <a:pt x="200" y="473"/>
                </a:cubicBezTo>
                <a:cubicBezTo>
                  <a:pt x="198" y="474"/>
                  <a:pt x="197" y="476"/>
                  <a:pt x="197" y="476"/>
                </a:cubicBezTo>
                <a:cubicBezTo>
                  <a:pt x="198" y="470"/>
                  <a:pt x="194" y="466"/>
                  <a:pt x="192" y="462"/>
                </a:cubicBezTo>
                <a:cubicBezTo>
                  <a:pt x="185" y="472"/>
                  <a:pt x="185" y="472"/>
                  <a:pt x="185" y="472"/>
                </a:cubicBezTo>
                <a:close/>
                <a:moveTo>
                  <a:pt x="189" y="510"/>
                </a:moveTo>
                <a:cubicBezTo>
                  <a:pt x="188" y="510"/>
                  <a:pt x="187" y="509"/>
                  <a:pt x="187" y="509"/>
                </a:cubicBezTo>
                <a:cubicBezTo>
                  <a:pt x="187" y="510"/>
                  <a:pt x="187" y="510"/>
                  <a:pt x="187" y="510"/>
                </a:cubicBezTo>
                <a:cubicBezTo>
                  <a:pt x="189" y="510"/>
                  <a:pt x="189" y="510"/>
                  <a:pt x="189" y="510"/>
                </a:cubicBezTo>
                <a:cubicBezTo>
                  <a:pt x="189" y="510"/>
                  <a:pt x="190" y="510"/>
                  <a:pt x="190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9" y="509"/>
                  <a:pt x="189" y="509"/>
                  <a:pt x="189" y="510"/>
                </a:cubicBezTo>
                <a:close/>
                <a:moveTo>
                  <a:pt x="149" y="495"/>
                </a:moveTo>
                <a:cubicBezTo>
                  <a:pt x="149" y="493"/>
                  <a:pt x="149" y="493"/>
                  <a:pt x="149" y="493"/>
                </a:cubicBezTo>
                <a:cubicBezTo>
                  <a:pt x="141" y="487"/>
                  <a:pt x="134" y="480"/>
                  <a:pt x="127" y="473"/>
                </a:cubicBezTo>
                <a:cubicBezTo>
                  <a:pt x="125" y="475"/>
                  <a:pt x="125" y="475"/>
                  <a:pt x="125" y="475"/>
                </a:cubicBezTo>
                <a:cubicBezTo>
                  <a:pt x="132" y="482"/>
                  <a:pt x="139" y="489"/>
                  <a:pt x="147" y="495"/>
                </a:cubicBezTo>
                <a:lnTo>
                  <a:pt x="149" y="495"/>
                </a:lnTo>
                <a:close/>
                <a:moveTo>
                  <a:pt x="144" y="533"/>
                </a:moveTo>
                <a:cubicBezTo>
                  <a:pt x="141" y="533"/>
                  <a:pt x="138" y="534"/>
                  <a:pt x="135" y="534"/>
                </a:cubicBezTo>
                <a:cubicBezTo>
                  <a:pt x="135" y="534"/>
                  <a:pt x="135" y="534"/>
                  <a:pt x="135" y="534"/>
                </a:cubicBezTo>
                <a:cubicBezTo>
                  <a:pt x="135" y="535"/>
                  <a:pt x="135" y="535"/>
                  <a:pt x="135" y="535"/>
                </a:cubicBezTo>
                <a:cubicBezTo>
                  <a:pt x="138" y="534"/>
                  <a:pt x="141" y="534"/>
                  <a:pt x="144" y="534"/>
                </a:cubicBezTo>
                <a:lnTo>
                  <a:pt x="144" y="533"/>
                </a:lnTo>
                <a:close/>
                <a:moveTo>
                  <a:pt x="138" y="536"/>
                </a:moveTo>
                <a:cubicBezTo>
                  <a:pt x="137" y="536"/>
                  <a:pt x="136" y="535"/>
                  <a:pt x="135" y="535"/>
                </a:cubicBezTo>
                <a:cubicBezTo>
                  <a:pt x="130" y="535"/>
                  <a:pt x="124" y="535"/>
                  <a:pt x="118" y="535"/>
                </a:cubicBezTo>
                <a:cubicBezTo>
                  <a:pt x="124" y="535"/>
                  <a:pt x="130" y="535"/>
                  <a:pt x="135" y="534"/>
                </a:cubicBezTo>
                <a:cubicBezTo>
                  <a:pt x="136" y="533"/>
                  <a:pt x="136" y="532"/>
                  <a:pt x="137" y="532"/>
                </a:cubicBezTo>
                <a:cubicBezTo>
                  <a:pt x="138" y="531"/>
                  <a:pt x="139" y="530"/>
                  <a:pt x="140" y="529"/>
                </a:cubicBezTo>
                <a:cubicBezTo>
                  <a:pt x="140" y="529"/>
                  <a:pt x="141" y="528"/>
                  <a:pt x="142" y="528"/>
                </a:cubicBezTo>
                <a:cubicBezTo>
                  <a:pt x="143" y="527"/>
                  <a:pt x="143" y="527"/>
                  <a:pt x="143" y="527"/>
                </a:cubicBezTo>
                <a:cubicBezTo>
                  <a:pt x="145" y="526"/>
                  <a:pt x="145" y="526"/>
                  <a:pt x="145" y="526"/>
                </a:cubicBezTo>
                <a:cubicBezTo>
                  <a:pt x="147" y="525"/>
                  <a:pt x="148" y="524"/>
                  <a:pt x="150" y="524"/>
                </a:cubicBezTo>
                <a:cubicBezTo>
                  <a:pt x="158" y="512"/>
                  <a:pt x="158" y="512"/>
                  <a:pt x="158" y="512"/>
                </a:cubicBezTo>
                <a:cubicBezTo>
                  <a:pt x="154" y="511"/>
                  <a:pt x="149" y="511"/>
                  <a:pt x="143" y="513"/>
                </a:cubicBezTo>
                <a:cubicBezTo>
                  <a:pt x="143" y="514"/>
                  <a:pt x="145" y="515"/>
                  <a:pt x="145" y="515"/>
                </a:cubicBezTo>
                <a:cubicBezTo>
                  <a:pt x="137" y="514"/>
                  <a:pt x="130" y="523"/>
                  <a:pt x="123" y="524"/>
                </a:cubicBezTo>
                <a:cubicBezTo>
                  <a:pt x="123" y="525"/>
                  <a:pt x="124" y="527"/>
                  <a:pt x="125" y="527"/>
                </a:cubicBezTo>
                <a:cubicBezTo>
                  <a:pt x="122" y="529"/>
                  <a:pt x="115" y="535"/>
                  <a:pt x="115" y="536"/>
                </a:cubicBezTo>
                <a:cubicBezTo>
                  <a:pt x="115" y="537"/>
                  <a:pt x="124" y="542"/>
                  <a:pt x="129" y="543"/>
                </a:cubicBezTo>
                <a:cubicBezTo>
                  <a:pt x="128" y="544"/>
                  <a:pt x="128" y="545"/>
                  <a:pt x="128" y="546"/>
                </a:cubicBezTo>
                <a:cubicBezTo>
                  <a:pt x="130" y="546"/>
                  <a:pt x="132" y="547"/>
                  <a:pt x="134" y="547"/>
                </a:cubicBezTo>
                <a:cubicBezTo>
                  <a:pt x="141" y="538"/>
                  <a:pt x="141" y="538"/>
                  <a:pt x="141" y="538"/>
                </a:cubicBezTo>
                <a:cubicBezTo>
                  <a:pt x="140" y="537"/>
                  <a:pt x="139" y="537"/>
                  <a:pt x="138" y="536"/>
                </a:cubicBezTo>
                <a:close/>
                <a:moveTo>
                  <a:pt x="135" y="534"/>
                </a:moveTo>
                <a:cubicBezTo>
                  <a:pt x="130" y="535"/>
                  <a:pt x="124" y="535"/>
                  <a:pt x="118" y="535"/>
                </a:cubicBezTo>
                <a:cubicBezTo>
                  <a:pt x="124" y="535"/>
                  <a:pt x="130" y="535"/>
                  <a:pt x="135" y="535"/>
                </a:cubicBezTo>
                <a:cubicBezTo>
                  <a:pt x="135" y="534"/>
                  <a:pt x="135" y="534"/>
                  <a:pt x="135" y="534"/>
                </a:cubicBezTo>
                <a:close/>
                <a:moveTo>
                  <a:pt x="182" y="476"/>
                </a:moveTo>
                <a:cubicBezTo>
                  <a:pt x="182" y="473"/>
                  <a:pt x="182" y="471"/>
                  <a:pt x="182" y="469"/>
                </a:cubicBezTo>
                <a:cubicBezTo>
                  <a:pt x="181" y="468"/>
                  <a:pt x="181" y="468"/>
                  <a:pt x="181" y="468"/>
                </a:cubicBezTo>
                <a:cubicBezTo>
                  <a:pt x="181" y="469"/>
                  <a:pt x="181" y="469"/>
                  <a:pt x="181" y="469"/>
                </a:cubicBezTo>
                <a:cubicBezTo>
                  <a:pt x="181" y="472"/>
                  <a:pt x="181" y="474"/>
                  <a:pt x="182" y="477"/>
                </a:cubicBezTo>
                <a:lnTo>
                  <a:pt x="182" y="476"/>
                </a:lnTo>
                <a:close/>
                <a:moveTo>
                  <a:pt x="172" y="462"/>
                </a:moveTo>
                <a:cubicBezTo>
                  <a:pt x="171" y="469"/>
                  <a:pt x="164" y="478"/>
                  <a:pt x="167" y="485"/>
                </a:cubicBezTo>
                <a:cubicBezTo>
                  <a:pt x="167" y="485"/>
                  <a:pt x="166" y="483"/>
                  <a:pt x="164" y="484"/>
                </a:cubicBezTo>
                <a:cubicBezTo>
                  <a:pt x="164" y="490"/>
                  <a:pt x="166" y="494"/>
                  <a:pt x="168" y="497"/>
                </a:cubicBezTo>
                <a:cubicBezTo>
                  <a:pt x="176" y="486"/>
                  <a:pt x="176" y="486"/>
                  <a:pt x="176" y="486"/>
                </a:cubicBezTo>
                <a:cubicBezTo>
                  <a:pt x="176" y="484"/>
                  <a:pt x="176" y="482"/>
                  <a:pt x="176" y="480"/>
                </a:cubicBezTo>
                <a:cubicBezTo>
                  <a:pt x="177" y="479"/>
                  <a:pt x="177" y="479"/>
                  <a:pt x="177" y="479"/>
                </a:cubicBezTo>
                <a:cubicBezTo>
                  <a:pt x="177" y="477"/>
                  <a:pt x="177" y="477"/>
                  <a:pt x="177" y="477"/>
                </a:cubicBezTo>
                <a:cubicBezTo>
                  <a:pt x="177" y="476"/>
                  <a:pt x="178" y="476"/>
                  <a:pt x="178" y="475"/>
                </a:cubicBezTo>
                <a:cubicBezTo>
                  <a:pt x="178" y="474"/>
                  <a:pt x="179" y="473"/>
                  <a:pt x="179" y="472"/>
                </a:cubicBezTo>
                <a:cubicBezTo>
                  <a:pt x="180" y="471"/>
                  <a:pt x="180" y="470"/>
                  <a:pt x="181" y="469"/>
                </a:cubicBezTo>
                <a:cubicBezTo>
                  <a:pt x="181" y="464"/>
                  <a:pt x="181" y="459"/>
                  <a:pt x="181" y="455"/>
                </a:cubicBezTo>
                <a:cubicBezTo>
                  <a:pt x="181" y="459"/>
                  <a:pt x="181" y="464"/>
                  <a:pt x="182" y="469"/>
                </a:cubicBezTo>
                <a:cubicBezTo>
                  <a:pt x="182" y="469"/>
                  <a:pt x="183" y="470"/>
                  <a:pt x="184" y="470"/>
                </a:cubicBezTo>
                <a:cubicBezTo>
                  <a:pt x="184" y="471"/>
                  <a:pt x="185" y="471"/>
                  <a:pt x="185" y="472"/>
                </a:cubicBezTo>
                <a:cubicBezTo>
                  <a:pt x="192" y="462"/>
                  <a:pt x="192" y="462"/>
                  <a:pt x="192" y="462"/>
                </a:cubicBezTo>
                <a:cubicBezTo>
                  <a:pt x="191" y="461"/>
                  <a:pt x="190" y="459"/>
                  <a:pt x="190" y="458"/>
                </a:cubicBezTo>
                <a:cubicBezTo>
                  <a:pt x="189" y="458"/>
                  <a:pt x="188" y="459"/>
                  <a:pt x="187" y="460"/>
                </a:cubicBezTo>
                <a:cubicBezTo>
                  <a:pt x="186" y="457"/>
                  <a:pt x="181" y="452"/>
                  <a:pt x="181" y="452"/>
                </a:cubicBezTo>
                <a:cubicBezTo>
                  <a:pt x="180" y="452"/>
                  <a:pt x="175" y="460"/>
                  <a:pt x="174" y="463"/>
                </a:cubicBezTo>
                <a:cubicBezTo>
                  <a:pt x="174" y="463"/>
                  <a:pt x="173" y="462"/>
                  <a:pt x="172" y="462"/>
                </a:cubicBezTo>
                <a:close/>
                <a:moveTo>
                  <a:pt x="182" y="469"/>
                </a:moveTo>
                <a:cubicBezTo>
                  <a:pt x="181" y="464"/>
                  <a:pt x="181" y="459"/>
                  <a:pt x="181" y="455"/>
                </a:cubicBezTo>
                <a:cubicBezTo>
                  <a:pt x="181" y="459"/>
                  <a:pt x="181" y="464"/>
                  <a:pt x="181" y="469"/>
                </a:cubicBezTo>
                <a:cubicBezTo>
                  <a:pt x="181" y="468"/>
                  <a:pt x="181" y="468"/>
                  <a:pt x="181" y="468"/>
                </a:cubicBezTo>
                <a:lnTo>
                  <a:pt x="182" y="469"/>
                </a:lnTo>
                <a:close/>
                <a:moveTo>
                  <a:pt x="153" y="496"/>
                </a:moveTo>
                <a:cubicBezTo>
                  <a:pt x="153" y="496"/>
                  <a:pt x="153" y="496"/>
                  <a:pt x="153" y="496"/>
                </a:cubicBezTo>
                <a:cubicBezTo>
                  <a:pt x="151" y="496"/>
                  <a:pt x="151" y="496"/>
                  <a:pt x="151" y="496"/>
                </a:cubicBezTo>
                <a:cubicBezTo>
                  <a:pt x="151" y="498"/>
                  <a:pt x="151" y="498"/>
                  <a:pt x="151" y="498"/>
                </a:cubicBezTo>
                <a:cubicBezTo>
                  <a:pt x="151" y="498"/>
                  <a:pt x="151" y="498"/>
                  <a:pt x="151" y="498"/>
                </a:cubicBezTo>
                <a:cubicBezTo>
                  <a:pt x="155" y="501"/>
                  <a:pt x="158" y="503"/>
                  <a:pt x="162" y="506"/>
                </a:cubicBezTo>
                <a:cubicBezTo>
                  <a:pt x="164" y="504"/>
                  <a:pt x="164" y="504"/>
                  <a:pt x="164" y="504"/>
                </a:cubicBezTo>
                <a:cubicBezTo>
                  <a:pt x="160" y="501"/>
                  <a:pt x="156" y="498"/>
                  <a:pt x="153" y="496"/>
                </a:cubicBezTo>
                <a:close/>
                <a:moveTo>
                  <a:pt x="102" y="498"/>
                </a:moveTo>
                <a:cubicBezTo>
                  <a:pt x="101" y="499"/>
                  <a:pt x="101" y="499"/>
                  <a:pt x="101" y="499"/>
                </a:cubicBezTo>
                <a:cubicBezTo>
                  <a:pt x="106" y="499"/>
                  <a:pt x="110" y="500"/>
                  <a:pt x="114" y="500"/>
                </a:cubicBezTo>
                <a:cubicBezTo>
                  <a:pt x="122" y="500"/>
                  <a:pt x="130" y="500"/>
                  <a:pt x="137" y="499"/>
                </a:cubicBezTo>
                <a:cubicBezTo>
                  <a:pt x="138" y="499"/>
                  <a:pt x="138" y="498"/>
                  <a:pt x="139" y="498"/>
                </a:cubicBezTo>
                <a:cubicBezTo>
                  <a:pt x="138" y="497"/>
                  <a:pt x="138" y="497"/>
                  <a:pt x="137" y="497"/>
                </a:cubicBezTo>
                <a:cubicBezTo>
                  <a:pt x="130" y="497"/>
                  <a:pt x="122" y="498"/>
                  <a:pt x="114" y="498"/>
                </a:cubicBezTo>
                <a:cubicBezTo>
                  <a:pt x="110" y="498"/>
                  <a:pt x="106" y="498"/>
                  <a:pt x="102" y="498"/>
                </a:cubicBezTo>
                <a:close/>
                <a:moveTo>
                  <a:pt x="139" y="496"/>
                </a:moveTo>
                <a:cubicBezTo>
                  <a:pt x="139" y="498"/>
                  <a:pt x="139" y="498"/>
                  <a:pt x="139" y="498"/>
                </a:cubicBezTo>
                <a:cubicBezTo>
                  <a:pt x="139" y="499"/>
                  <a:pt x="139" y="499"/>
                  <a:pt x="139" y="499"/>
                </a:cubicBezTo>
                <a:cubicBezTo>
                  <a:pt x="143" y="499"/>
                  <a:pt x="147" y="499"/>
                  <a:pt x="151" y="498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44" y="496"/>
                  <a:pt x="142" y="496"/>
                  <a:pt x="139" y="496"/>
                </a:cubicBezTo>
                <a:close/>
                <a:moveTo>
                  <a:pt x="151" y="496"/>
                </a:moveTo>
                <a:cubicBezTo>
                  <a:pt x="149" y="497"/>
                  <a:pt x="149" y="497"/>
                  <a:pt x="149" y="497"/>
                </a:cubicBezTo>
                <a:cubicBezTo>
                  <a:pt x="149" y="495"/>
                  <a:pt x="149" y="495"/>
                  <a:pt x="149" y="495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1" y="498"/>
                  <a:pt x="151" y="498"/>
                  <a:pt x="151" y="498"/>
                </a:cubicBezTo>
                <a:cubicBezTo>
                  <a:pt x="151" y="498"/>
                  <a:pt x="151" y="498"/>
                  <a:pt x="151" y="498"/>
                </a:cubicBezTo>
                <a:lnTo>
                  <a:pt x="151" y="496"/>
                </a:lnTo>
                <a:close/>
                <a:moveTo>
                  <a:pt x="115" y="490"/>
                </a:moveTo>
                <a:cubicBezTo>
                  <a:pt x="119" y="490"/>
                  <a:pt x="123" y="491"/>
                  <a:pt x="127" y="492"/>
                </a:cubicBezTo>
                <a:cubicBezTo>
                  <a:pt x="129" y="492"/>
                  <a:pt x="131" y="493"/>
                  <a:pt x="133" y="494"/>
                </a:cubicBezTo>
                <a:cubicBezTo>
                  <a:pt x="134" y="495"/>
                  <a:pt x="135" y="495"/>
                  <a:pt x="136" y="496"/>
                </a:cubicBezTo>
                <a:cubicBezTo>
                  <a:pt x="137" y="497"/>
                  <a:pt x="137" y="497"/>
                  <a:pt x="137" y="497"/>
                </a:cubicBezTo>
                <a:cubicBezTo>
                  <a:pt x="139" y="496"/>
                  <a:pt x="139" y="496"/>
                  <a:pt x="139" y="496"/>
                </a:cubicBezTo>
                <a:cubicBezTo>
                  <a:pt x="136" y="488"/>
                  <a:pt x="132" y="484"/>
                  <a:pt x="125" y="481"/>
                </a:cubicBezTo>
                <a:cubicBezTo>
                  <a:pt x="124" y="482"/>
                  <a:pt x="124" y="484"/>
                  <a:pt x="124" y="484"/>
                </a:cubicBezTo>
                <a:cubicBezTo>
                  <a:pt x="124" y="483"/>
                  <a:pt x="122" y="482"/>
                  <a:pt x="119" y="480"/>
                </a:cubicBezTo>
                <a:cubicBezTo>
                  <a:pt x="110" y="490"/>
                  <a:pt x="110" y="490"/>
                  <a:pt x="110" y="490"/>
                </a:cubicBezTo>
                <a:cubicBezTo>
                  <a:pt x="111" y="490"/>
                  <a:pt x="113" y="490"/>
                  <a:pt x="115" y="490"/>
                </a:cubicBezTo>
                <a:close/>
                <a:moveTo>
                  <a:pt x="136" y="500"/>
                </a:moveTo>
                <a:cubicBezTo>
                  <a:pt x="135" y="501"/>
                  <a:pt x="134" y="502"/>
                  <a:pt x="133" y="502"/>
                </a:cubicBezTo>
                <a:cubicBezTo>
                  <a:pt x="132" y="504"/>
                  <a:pt x="130" y="505"/>
                  <a:pt x="128" y="505"/>
                </a:cubicBezTo>
                <a:cubicBezTo>
                  <a:pt x="124" y="507"/>
                  <a:pt x="121" y="508"/>
                  <a:pt x="117" y="508"/>
                </a:cubicBezTo>
                <a:cubicBezTo>
                  <a:pt x="113" y="508"/>
                  <a:pt x="109" y="507"/>
                  <a:pt x="105" y="506"/>
                </a:cubicBezTo>
                <a:cubicBezTo>
                  <a:pt x="103" y="505"/>
                  <a:pt x="103" y="505"/>
                  <a:pt x="103" y="505"/>
                </a:cubicBezTo>
                <a:cubicBezTo>
                  <a:pt x="102" y="504"/>
                  <a:pt x="102" y="504"/>
                  <a:pt x="102" y="504"/>
                </a:cubicBezTo>
                <a:cubicBezTo>
                  <a:pt x="101" y="504"/>
                  <a:pt x="99" y="503"/>
                  <a:pt x="98" y="503"/>
                </a:cubicBezTo>
                <a:cubicBezTo>
                  <a:pt x="98" y="502"/>
                  <a:pt x="98" y="502"/>
                  <a:pt x="98" y="502"/>
                </a:cubicBezTo>
                <a:cubicBezTo>
                  <a:pt x="89" y="510"/>
                  <a:pt x="89" y="510"/>
                  <a:pt x="89" y="510"/>
                </a:cubicBezTo>
                <a:cubicBezTo>
                  <a:pt x="96" y="514"/>
                  <a:pt x="102" y="518"/>
                  <a:pt x="108" y="517"/>
                </a:cubicBezTo>
                <a:cubicBezTo>
                  <a:pt x="108" y="517"/>
                  <a:pt x="107" y="518"/>
                  <a:pt x="107" y="520"/>
                </a:cubicBezTo>
                <a:cubicBezTo>
                  <a:pt x="118" y="521"/>
                  <a:pt x="126" y="516"/>
                  <a:pt x="127" y="514"/>
                </a:cubicBezTo>
                <a:cubicBezTo>
                  <a:pt x="127" y="514"/>
                  <a:pt x="127" y="516"/>
                  <a:pt x="128" y="517"/>
                </a:cubicBezTo>
                <a:cubicBezTo>
                  <a:pt x="136" y="513"/>
                  <a:pt x="138" y="508"/>
                  <a:pt x="139" y="499"/>
                </a:cubicBezTo>
                <a:cubicBezTo>
                  <a:pt x="137" y="499"/>
                  <a:pt x="137" y="499"/>
                  <a:pt x="137" y="499"/>
                </a:cubicBezTo>
                <a:cubicBezTo>
                  <a:pt x="137" y="500"/>
                  <a:pt x="136" y="500"/>
                  <a:pt x="136" y="500"/>
                </a:cubicBezTo>
                <a:close/>
                <a:moveTo>
                  <a:pt x="139" y="496"/>
                </a:moveTo>
                <a:cubicBezTo>
                  <a:pt x="137" y="497"/>
                  <a:pt x="137" y="497"/>
                  <a:pt x="137" y="497"/>
                </a:cubicBezTo>
                <a:cubicBezTo>
                  <a:pt x="138" y="497"/>
                  <a:pt x="138" y="497"/>
                  <a:pt x="139" y="498"/>
                </a:cubicBezTo>
                <a:cubicBezTo>
                  <a:pt x="138" y="498"/>
                  <a:pt x="138" y="499"/>
                  <a:pt x="137" y="499"/>
                </a:cubicBezTo>
                <a:cubicBezTo>
                  <a:pt x="139" y="499"/>
                  <a:pt x="139" y="499"/>
                  <a:pt x="139" y="499"/>
                </a:cubicBezTo>
                <a:cubicBezTo>
                  <a:pt x="139" y="498"/>
                  <a:pt x="139" y="498"/>
                  <a:pt x="139" y="498"/>
                </a:cubicBezTo>
                <a:lnTo>
                  <a:pt x="139" y="496"/>
                </a:lnTo>
                <a:close/>
                <a:moveTo>
                  <a:pt x="151" y="482"/>
                </a:moveTo>
                <a:cubicBezTo>
                  <a:pt x="150" y="475"/>
                  <a:pt x="150" y="468"/>
                  <a:pt x="150" y="461"/>
                </a:cubicBezTo>
                <a:cubicBezTo>
                  <a:pt x="150" y="457"/>
                  <a:pt x="150" y="453"/>
                  <a:pt x="150" y="449"/>
                </a:cubicBezTo>
                <a:cubicBezTo>
                  <a:pt x="149" y="451"/>
                  <a:pt x="149" y="451"/>
                  <a:pt x="149" y="451"/>
                </a:cubicBezTo>
                <a:cubicBezTo>
                  <a:pt x="149" y="454"/>
                  <a:pt x="149" y="458"/>
                  <a:pt x="148" y="462"/>
                </a:cubicBezTo>
                <a:cubicBezTo>
                  <a:pt x="148" y="469"/>
                  <a:pt x="148" y="476"/>
                  <a:pt x="148" y="483"/>
                </a:cubicBezTo>
                <a:cubicBezTo>
                  <a:pt x="149" y="483"/>
                  <a:pt x="149" y="484"/>
                  <a:pt x="150" y="484"/>
                </a:cubicBezTo>
                <a:cubicBezTo>
                  <a:pt x="150" y="484"/>
                  <a:pt x="151" y="483"/>
                  <a:pt x="151" y="482"/>
                </a:cubicBezTo>
                <a:close/>
                <a:moveTo>
                  <a:pt x="148" y="484"/>
                </a:moveTo>
                <a:cubicBezTo>
                  <a:pt x="149" y="487"/>
                  <a:pt x="149" y="490"/>
                  <a:pt x="149" y="493"/>
                </a:cubicBezTo>
                <a:cubicBezTo>
                  <a:pt x="153" y="496"/>
                  <a:pt x="153" y="496"/>
                  <a:pt x="153" y="496"/>
                </a:cubicBezTo>
                <a:cubicBezTo>
                  <a:pt x="152" y="492"/>
                  <a:pt x="152" y="488"/>
                  <a:pt x="151" y="484"/>
                </a:cubicBezTo>
                <a:cubicBezTo>
                  <a:pt x="151" y="484"/>
                  <a:pt x="150" y="484"/>
                  <a:pt x="150" y="484"/>
                </a:cubicBezTo>
                <a:lnTo>
                  <a:pt x="148" y="484"/>
                </a:lnTo>
                <a:close/>
                <a:moveTo>
                  <a:pt x="149" y="495"/>
                </a:moveTo>
                <a:cubicBezTo>
                  <a:pt x="151" y="495"/>
                  <a:pt x="151" y="495"/>
                  <a:pt x="151" y="495"/>
                </a:cubicBezTo>
                <a:cubicBezTo>
                  <a:pt x="151" y="496"/>
                  <a:pt x="151" y="496"/>
                  <a:pt x="151" y="496"/>
                </a:cubicBezTo>
                <a:cubicBezTo>
                  <a:pt x="153" y="496"/>
                  <a:pt x="153" y="496"/>
                  <a:pt x="153" y="496"/>
                </a:cubicBezTo>
                <a:cubicBezTo>
                  <a:pt x="153" y="496"/>
                  <a:pt x="153" y="496"/>
                  <a:pt x="153" y="496"/>
                </a:cubicBezTo>
                <a:cubicBezTo>
                  <a:pt x="149" y="493"/>
                  <a:pt x="149" y="493"/>
                  <a:pt x="149" y="493"/>
                </a:cubicBezTo>
                <a:lnTo>
                  <a:pt x="149" y="495"/>
                </a:lnTo>
                <a:close/>
                <a:moveTo>
                  <a:pt x="151" y="496"/>
                </a:moveTo>
                <a:cubicBezTo>
                  <a:pt x="151" y="495"/>
                  <a:pt x="151" y="495"/>
                  <a:pt x="151" y="495"/>
                </a:cubicBezTo>
                <a:cubicBezTo>
                  <a:pt x="149" y="495"/>
                  <a:pt x="149" y="495"/>
                  <a:pt x="149" y="495"/>
                </a:cubicBezTo>
                <a:cubicBezTo>
                  <a:pt x="149" y="497"/>
                  <a:pt x="149" y="497"/>
                  <a:pt x="149" y="497"/>
                </a:cubicBezTo>
                <a:lnTo>
                  <a:pt x="151" y="496"/>
                </a:lnTo>
                <a:close/>
                <a:moveTo>
                  <a:pt x="135" y="473"/>
                </a:moveTo>
                <a:cubicBezTo>
                  <a:pt x="135" y="473"/>
                  <a:pt x="133" y="472"/>
                  <a:pt x="132" y="473"/>
                </a:cubicBezTo>
                <a:cubicBezTo>
                  <a:pt x="135" y="480"/>
                  <a:pt x="140" y="484"/>
                  <a:pt x="148" y="484"/>
                </a:cubicBezTo>
                <a:cubicBezTo>
                  <a:pt x="148" y="483"/>
                  <a:pt x="148" y="483"/>
                  <a:pt x="148" y="483"/>
                </a:cubicBezTo>
                <a:cubicBezTo>
                  <a:pt x="148" y="482"/>
                  <a:pt x="148" y="482"/>
                  <a:pt x="147" y="482"/>
                </a:cubicBezTo>
                <a:cubicBezTo>
                  <a:pt x="147" y="481"/>
                  <a:pt x="146" y="480"/>
                  <a:pt x="145" y="479"/>
                </a:cubicBezTo>
                <a:cubicBezTo>
                  <a:pt x="144" y="477"/>
                  <a:pt x="144" y="476"/>
                  <a:pt x="143" y="474"/>
                </a:cubicBezTo>
                <a:cubicBezTo>
                  <a:pt x="142" y="470"/>
                  <a:pt x="141" y="467"/>
                  <a:pt x="141" y="463"/>
                </a:cubicBezTo>
                <a:cubicBezTo>
                  <a:pt x="141" y="462"/>
                  <a:pt x="141" y="460"/>
                  <a:pt x="142" y="458"/>
                </a:cubicBezTo>
                <a:cubicBezTo>
                  <a:pt x="132" y="468"/>
                  <a:pt x="132" y="468"/>
                  <a:pt x="132" y="468"/>
                </a:cubicBezTo>
                <a:cubicBezTo>
                  <a:pt x="133" y="470"/>
                  <a:pt x="134" y="472"/>
                  <a:pt x="135" y="473"/>
                </a:cubicBezTo>
                <a:close/>
                <a:moveTo>
                  <a:pt x="154" y="447"/>
                </a:moveTo>
                <a:cubicBezTo>
                  <a:pt x="154" y="448"/>
                  <a:pt x="155" y="448"/>
                  <a:pt x="155" y="449"/>
                </a:cubicBezTo>
                <a:cubicBezTo>
                  <a:pt x="155" y="450"/>
                  <a:pt x="155" y="450"/>
                  <a:pt x="155" y="450"/>
                </a:cubicBezTo>
                <a:cubicBezTo>
                  <a:pt x="156" y="452"/>
                  <a:pt x="156" y="452"/>
                  <a:pt x="156" y="452"/>
                </a:cubicBezTo>
                <a:cubicBezTo>
                  <a:pt x="157" y="455"/>
                  <a:pt x="157" y="458"/>
                  <a:pt x="157" y="462"/>
                </a:cubicBezTo>
                <a:cubicBezTo>
                  <a:pt x="157" y="465"/>
                  <a:pt x="157" y="469"/>
                  <a:pt x="156" y="473"/>
                </a:cubicBezTo>
                <a:cubicBezTo>
                  <a:pt x="155" y="474"/>
                  <a:pt x="154" y="476"/>
                  <a:pt x="153" y="478"/>
                </a:cubicBezTo>
                <a:cubicBezTo>
                  <a:pt x="153" y="479"/>
                  <a:pt x="152" y="480"/>
                  <a:pt x="152" y="481"/>
                </a:cubicBezTo>
                <a:cubicBezTo>
                  <a:pt x="151" y="482"/>
                  <a:pt x="151" y="482"/>
                  <a:pt x="151" y="482"/>
                </a:cubicBezTo>
                <a:cubicBezTo>
                  <a:pt x="151" y="484"/>
                  <a:pt x="151" y="484"/>
                  <a:pt x="151" y="484"/>
                </a:cubicBezTo>
                <a:cubicBezTo>
                  <a:pt x="159" y="481"/>
                  <a:pt x="163" y="477"/>
                  <a:pt x="166" y="469"/>
                </a:cubicBezTo>
                <a:cubicBezTo>
                  <a:pt x="164" y="469"/>
                  <a:pt x="163" y="470"/>
                  <a:pt x="163" y="470"/>
                </a:cubicBezTo>
                <a:cubicBezTo>
                  <a:pt x="165" y="467"/>
                  <a:pt x="169" y="459"/>
                  <a:pt x="168" y="451"/>
                </a:cubicBezTo>
                <a:cubicBezTo>
                  <a:pt x="166" y="451"/>
                  <a:pt x="165" y="452"/>
                  <a:pt x="165" y="452"/>
                </a:cubicBezTo>
                <a:cubicBezTo>
                  <a:pt x="167" y="447"/>
                  <a:pt x="164" y="442"/>
                  <a:pt x="162" y="438"/>
                </a:cubicBezTo>
                <a:cubicBezTo>
                  <a:pt x="154" y="446"/>
                  <a:pt x="154" y="446"/>
                  <a:pt x="154" y="446"/>
                </a:cubicBezTo>
                <a:lnTo>
                  <a:pt x="154" y="447"/>
                </a:lnTo>
                <a:close/>
                <a:moveTo>
                  <a:pt x="150" y="484"/>
                </a:moveTo>
                <a:cubicBezTo>
                  <a:pt x="149" y="484"/>
                  <a:pt x="149" y="483"/>
                  <a:pt x="148" y="483"/>
                </a:cubicBezTo>
                <a:cubicBezTo>
                  <a:pt x="148" y="484"/>
                  <a:pt x="148" y="484"/>
                  <a:pt x="148" y="484"/>
                </a:cubicBezTo>
                <a:cubicBezTo>
                  <a:pt x="150" y="484"/>
                  <a:pt x="150" y="484"/>
                  <a:pt x="150" y="484"/>
                </a:cubicBezTo>
                <a:cubicBezTo>
                  <a:pt x="150" y="484"/>
                  <a:pt x="151" y="484"/>
                  <a:pt x="151" y="484"/>
                </a:cubicBezTo>
                <a:cubicBezTo>
                  <a:pt x="151" y="482"/>
                  <a:pt x="151" y="482"/>
                  <a:pt x="151" y="482"/>
                </a:cubicBezTo>
                <a:cubicBezTo>
                  <a:pt x="151" y="483"/>
                  <a:pt x="150" y="484"/>
                  <a:pt x="150" y="484"/>
                </a:cubicBezTo>
                <a:close/>
                <a:moveTo>
                  <a:pt x="114" y="462"/>
                </a:moveTo>
                <a:cubicBezTo>
                  <a:pt x="114" y="460"/>
                  <a:pt x="114" y="460"/>
                  <a:pt x="114" y="460"/>
                </a:cubicBezTo>
                <a:cubicBezTo>
                  <a:pt x="108" y="452"/>
                  <a:pt x="102" y="444"/>
                  <a:pt x="96" y="436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99" y="446"/>
                  <a:pt x="106" y="454"/>
                  <a:pt x="112" y="462"/>
                </a:cubicBezTo>
                <a:lnTo>
                  <a:pt x="114" y="462"/>
                </a:lnTo>
                <a:close/>
                <a:moveTo>
                  <a:pt x="102" y="498"/>
                </a:moveTo>
                <a:cubicBezTo>
                  <a:pt x="99" y="498"/>
                  <a:pt x="96" y="498"/>
                  <a:pt x="93" y="497"/>
                </a:cubicBezTo>
                <a:cubicBezTo>
                  <a:pt x="92" y="498"/>
                  <a:pt x="92" y="498"/>
                  <a:pt x="92" y="498"/>
                </a:cubicBezTo>
                <a:cubicBezTo>
                  <a:pt x="93" y="498"/>
                  <a:pt x="93" y="498"/>
                  <a:pt x="93" y="498"/>
                </a:cubicBezTo>
                <a:cubicBezTo>
                  <a:pt x="95" y="498"/>
                  <a:pt x="98" y="499"/>
                  <a:pt x="101" y="499"/>
                </a:cubicBezTo>
                <a:lnTo>
                  <a:pt x="102" y="498"/>
                </a:lnTo>
                <a:close/>
                <a:moveTo>
                  <a:pt x="95" y="500"/>
                </a:moveTo>
                <a:cubicBezTo>
                  <a:pt x="94" y="500"/>
                  <a:pt x="94" y="499"/>
                  <a:pt x="93" y="498"/>
                </a:cubicBezTo>
                <a:cubicBezTo>
                  <a:pt x="87" y="497"/>
                  <a:pt x="82" y="497"/>
                  <a:pt x="76" y="496"/>
                </a:cubicBezTo>
                <a:cubicBezTo>
                  <a:pt x="82" y="496"/>
                  <a:pt x="87" y="497"/>
                  <a:pt x="93" y="497"/>
                </a:cubicBezTo>
                <a:cubicBezTo>
                  <a:pt x="93" y="497"/>
                  <a:pt x="94" y="496"/>
                  <a:pt x="95" y="495"/>
                </a:cubicBezTo>
                <a:cubicBezTo>
                  <a:pt x="96" y="495"/>
                  <a:pt x="97" y="494"/>
                  <a:pt x="98" y="494"/>
                </a:cubicBezTo>
                <a:cubicBezTo>
                  <a:pt x="99" y="493"/>
                  <a:pt x="100" y="493"/>
                  <a:pt x="101" y="492"/>
                </a:cubicBezTo>
                <a:cubicBezTo>
                  <a:pt x="102" y="492"/>
                  <a:pt x="102" y="492"/>
                  <a:pt x="102" y="492"/>
                </a:cubicBezTo>
                <a:cubicBezTo>
                  <a:pt x="104" y="491"/>
                  <a:pt x="104" y="491"/>
                  <a:pt x="104" y="491"/>
                </a:cubicBezTo>
                <a:cubicBezTo>
                  <a:pt x="106" y="491"/>
                  <a:pt x="108" y="490"/>
                  <a:pt x="110" y="490"/>
                </a:cubicBezTo>
                <a:cubicBezTo>
                  <a:pt x="119" y="480"/>
                  <a:pt x="119" y="480"/>
                  <a:pt x="119" y="480"/>
                </a:cubicBezTo>
                <a:cubicBezTo>
                  <a:pt x="116" y="479"/>
                  <a:pt x="110" y="477"/>
                  <a:pt x="104" y="478"/>
                </a:cubicBezTo>
                <a:cubicBezTo>
                  <a:pt x="104" y="479"/>
                  <a:pt x="106" y="481"/>
                  <a:pt x="106" y="481"/>
                </a:cubicBezTo>
                <a:cubicBezTo>
                  <a:pt x="98" y="478"/>
                  <a:pt x="90" y="485"/>
                  <a:pt x="83" y="486"/>
                </a:cubicBezTo>
                <a:cubicBezTo>
                  <a:pt x="83" y="487"/>
                  <a:pt x="83" y="488"/>
                  <a:pt x="84" y="489"/>
                </a:cubicBezTo>
                <a:cubicBezTo>
                  <a:pt x="80" y="490"/>
                  <a:pt x="72" y="494"/>
                  <a:pt x="72" y="495"/>
                </a:cubicBezTo>
                <a:cubicBezTo>
                  <a:pt x="72" y="496"/>
                  <a:pt x="81" y="503"/>
                  <a:pt x="85" y="505"/>
                </a:cubicBezTo>
                <a:cubicBezTo>
                  <a:pt x="84" y="505"/>
                  <a:pt x="83" y="507"/>
                  <a:pt x="83" y="508"/>
                </a:cubicBezTo>
                <a:cubicBezTo>
                  <a:pt x="85" y="508"/>
                  <a:pt x="87" y="509"/>
                  <a:pt x="89" y="510"/>
                </a:cubicBezTo>
                <a:cubicBezTo>
                  <a:pt x="98" y="502"/>
                  <a:pt x="98" y="502"/>
                  <a:pt x="98" y="502"/>
                </a:cubicBezTo>
                <a:cubicBezTo>
                  <a:pt x="97" y="502"/>
                  <a:pt x="96" y="501"/>
                  <a:pt x="95" y="500"/>
                </a:cubicBezTo>
                <a:close/>
                <a:moveTo>
                  <a:pt x="93" y="497"/>
                </a:moveTo>
                <a:cubicBezTo>
                  <a:pt x="87" y="497"/>
                  <a:pt x="82" y="496"/>
                  <a:pt x="76" y="496"/>
                </a:cubicBezTo>
                <a:cubicBezTo>
                  <a:pt x="82" y="497"/>
                  <a:pt x="87" y="497"/>
                  <a:pt x="93" y="498"/>
                </a:cubicBezTo>
                <a:cubicBezTo>
                  <a:pt x="92" y="498"/>
                  <a:pt x="92" y="498"/>
                  <a:pt x="92" y="498"/>
                </a:cubicBezTo>
                <a:lnTo>
                  <a:pt x="93" y="497"/>
                </a:lnTo>
                <a:close/>
                <a:moveTo>
                  <a:pt x="150" y="449"/>
                </a:moveTo>
                <a:cubicBezTo>
                  <a:pt x="151" y="447"/>
                  <a:pt x="151" y="445"/>
                  <a:pt x="151" y="442"/>
                </a:cubicBezTo>
                <a:cubicBezTo>
                  <a:pt x="151" y="442"/>
                  <a:pt x="151" y="442"/>
                  <a:pt x="151" y="442"/>
                </a:cubicBezTo>
                <a:cubicBezTo>
                  <a:pt x="150" y="442"/>
                  <a:pt x="150" y="442"/>
                  <a:pt x="150" y="442"/>
                </a:cubicBezTo>
                <a:cubicBezTo>
                  <a:pt x="150" y="445"/>
                  <a:pt x="150" y="448"/>
                  <a:pt x="149" y="451"/>
                </a:cubicBezTo>
                <a:lnTo>
                  <a:pt x="150" y="449"/>
                </a:lnTo>
                <a:close/>
                <a:moveTo>
                  <a:pt x="143" y="434"/>
                </a:moveTo>
                <a:cubicBezTo>
                  <a:pt x="141" y="441"/>
                  <a:pt x="132" y="448"/>
                  <a:pt x="134" y="455"/>
                </a:cubicBezTo>
                <a:cubicBezTo>
                  <a:pt x="134" y="455"/>
                  <a:pt x="132" y="453"/>
                  <a:pt x="131" y="454"/>
                </a:cubicBezTo>
                <a:cubicBezTo>
                  <a:pt x="130" y="459"/>
                  <a:pt x="130" y="464"/>
                  <a:pt x="132" y="468"/>
                </a:cubicBezTo>
                <a:cubicBezTo>
                  <a:pt x="142" y="458"/>
                  <a:pt x="142" y="458"/>
                  <a:pt x="142" y="458"/>
                </a:cubicBezTo>
                <a:cubicBezTo>
                  <a:pt x="142" y="456"/>
                  <a:pt x="143" y="454"/>
                  <a:pt x="143" y="453"/>
                </a:cubicBezTo>
                <a:cubicBezTo>
                  <a:pt x="144" y="451"/>
                  <a:pt x="144" y="451"/>
                  <a:pt x="144" y="451"/>
                </a:cubicBezTo>
                <a:cubicBezTo>
                  <a:pt x="145" y="450"/>
                  <a:pt x="145" y="450"/>
                  <a:pt x="145" y="450"/>
                </a:cubicBezTo>
                <a:cubicBezTo>
                  <a:pt x="145" y="449"/>
                  <a:pt x="146" y="448"/>
                  <a:pt x="146" y="447"/>
                </a:cubicBezTo>
                <a:cubicBezTo>
                  <a:pt x="147" y="446"/>
                  <a:pt x="147" y="446"/>
                  <a:pt x="148" y="445"/>
                </a:cubicBezTo>
                <a:cubicBezTo>
                  <a:pt x="149" y="444"/>
                  <a:pt x="149" y="443"/>
                  <a:pt x="150" y="442"/>
                </a:cubicBezTo>
                <a:cubicBezTo>
                  <a:pt x="151" y="438"/>
                  <a:pt x="152" y="433"/>
                  <a:pt x="153" y="428"/>
                </a:cubicBezTo>
                <a:cubicBezTo>
                  <a:pt x="152" y="433"/>
                  <a:pt x="151" y="438"/>
                  <a:pt x="151" y="442"/>
                </a:cubicBezTo>
                <a:cubicBezTo>
                  <a:pt x="152" y="443"/>
                  <a:pt x="152" y="444"/>
                  <a:pt x="153" y="444"/>
                </a:cubicBezTo>
                <a:cubicBezTo>
                  <a:pt x="153" y="445"/>
                  <a:pt x="153" y="446"/>
                  <a:pt x="154" y="446"/>
                </a:cubicBezTo>
                <a:cubicBezTo>
                  <a:pt x="162" y="438"/>
                  <a:pt x="162" y="438"/>
                  <a:pt x="162" y="438"/>
                </a:cubicBezTo>
                <a:cubicBezTo>
                  <a:pt x="161" y="436"/>
                  <a:pt x="161" y="435"/>
                  <a:pt x="161" y="433"/>
                </a:cubicBezTo>
                <a:cubicBezTo>
                  <a:pt x="160" y="433"/>
                  <a:pt x="159" y="434"/>
                  <a:pt x="158" y="435"/>
                </a:cubicBezTo>
                <a:cubicBezTo>
                  <a:pt x="158" y="432"/>
                  <a:pt x="154" y="426"/>
                  <a:pt x="153" y="426"/>
                </a:cubicBezTo>
                <a:cubicBezTo>
                  <a:pt x="152" y="426"/>
                  <a:pt x="146" y="432"/>
                  <a:pt x="145" y="436"/>
                </a:cubicBezTo>
                <a:cubicBezTo>
                  <a:pt x="144" y="435"/>
                  <a:pt x="143" y="434"/>
                  <a:pt x="143" y="434"/>
                </a:cubicBezTo>
                <a:close/>
                <a:moveTo>
                  <a:pt x="151" y="442"/>
                </a:moveTo>
                <a:cubicBezTo>
                  <a:pt x="151" y="438"/>
                  <a:pt x="152" y="433"/>
                  <a:pt x="153" y="428"/>
                </a:cubicBezTo>
                <a:cubicBezTo>
                  <a:pt x="152" y="433"/>
                  <a:pt x="151" y="438"/>
                  <a:pt x="150" y="442"/>
                </a:cubicBezTo>
                <a:cubicBezTo>
                  <a:pt x="151" y="442"/>
                  <a:pt x="151" y="442"/>
                  <a:pt x="151" y="442"/>
                </a:cubicBezTo>
                <a:close/>
                <a:moveTo>
                  <a:pt x="117" y="463"/>
                </a:moveTo>
                <a:cubicBezTo>
                  <a:pt x="117" y="464"/>
                  <a:pt x="117" y="464"/>
                  <a:pt x="117" y="464"/>
                </a:cubicBezTo>
                <a:cubicBezTo>
                  <a:pt x="116" y="464"/>
                  <a:pt x="116" y="464"/>
                  <a:pt x="116" y="464"/>
                </a:cubicBezTo>
                <a:cubicBezTo>
                  <a:pt x="116" y="465"/>
                  <a:pt x="116" y="465"/>
                  <a:pt x="116" y="465"/>
                </a:cubicBezTo>
                <a:cubicBezTo>
                  <a:pt x="115" y="465"/>
                  <a:pt x="115" y="465"/>
                  <a:pt x="115" y="465"/>
                </a:cubicBezTo>
                <a:cubicBezTo>
                  <a:pt x="118" y="469"/>
                  <a:pt x="121" y="472"/>
                  <a:pt x="125" y="475"/>
                </a:cubicBezTo>
                <a:cubicBezTo>
                  <a:pt x="127" y="473"/>
                  <a:pt x="127" y="473"/>
                  <a:pt x="127" y="473"/>
                </a:cubicBezTo>
                <a:cubicBezTo>
                  <a:pt x="124" y="470"/>
                  <a:pt x="120" y="467"/>
                  <a:pt x="117" y="463"/>
                </a:cubicBezTo>
                <a:close/>
                <a:moveTo>
                  <a:pt x="67" y="455"/>
                </a:moveTo>
                <a:cubicBezTo>
                  <a:pt x="66" y="456"/>
                  <a:pt x="66" y="456"/>
                  <a:pt x="66" y="456"/>
                </a:cubicBezTo>
                <a:cubicBezTo>
                  <a:pt x="70" y="458"/>
                  <a:pt x="75" y="459"/>
                  <a:pt x="79" y="460"/>
                </a:cubicBezTo>
                <a:cubicBezTo>
                  <a:pt x="87" y="461"/>
                  <a:pt x="94" y="463"/>
                  <a:pt x="102" y="464"/>
                </a:cubicBezTo>
                <a:cubicBezTo>
                  <a:pt x="102" y="463"/>
                  <a:pt x="103" y="463"/>
                  <a:pt x="103" y="463"/>
                </a:cubicBezTo>
                <a:cubicBezTo>
                  <a:pt x="103" y="462"/>
                  <a:pt x="102" y="461"/>
                  <a:pt x="102" y="461"/>
                </a:cubicBezTo>
                <a:cubicBezTo>
                  <a:pt x="94" y="460"/>
                  <a:pt x="87" y="459"/>
                  <a:pt x="79" y="458"/>
                </a:cubicBezTo>
                <a:cubicBezTo>
                  <a:pt x="75" y="457"/>
                  <a:pt x="71" y="456"/>
                  <a:pt x="67" y="455"/>
                </a:cubicBezTo>
                <a:close/>
                <a:moveTo>
                  <a:pt x="103" y="461"/>
                </a:moveTo>
                <a:cubicBezTo>
                  <a:pt x="104" y="463"/>
                  <a:pt x="104" y="463"/>
                  <a:pt x="104" y="463"/>
                </a:cubicBezTo>
                <a:cubicBezTo>
                  <a:pt x="103" y="464"/>
                  <a:pt x="103" y="464"/>
                  <a:pt x="103" y="464"/>
                </a:cubicBezTo>
                <a:cubicBezTo>
                  <a:pt x="107" y="465"/>
                  <a:pt x="111" y="465"/>
                  <a:pt x="115" y="465"/>
                </a:cubicBezTo>
                <a:cubicBezTo>
                  <a:pt x="112" y="462"/>
                  <a:pt x="112" y="462"/>
                  <a:pt x="112" y="462"/>
                </a:cubicBezTo>
                <a:cubicBezTo>
                  <a:pt x="109" y="462"/>
                  <a:pt x="106" y="461"/>
                  <a:pt x="103" y="461"/>
                </a:cubicBezTo>
                <a:close/>
                <a:moveTo>
                  <a:pt x="116" y="464"/>
                </a:moveTo>
                <a:cubicBezTo>
                  <a:pt x="114" y="463"/>
                  <a:pt x="114" y="463"/>
                  <a:pt x="114" y="463"/>
                </a:cubicBezTo>
                <a:cubicBezTo>
                  <a:pt x="114" y="462"/>
                  <a:pt x="114" y="462"/>
                  <a:pt x="114" y="462"/>
                </a:cubicBezTo>
                <a:cubicBezTo>
                  <a:pt x="112" y="462"/>
                  <a:pt x="112" y="462"/>
                  <a:pt x="112" y="462"/>
                </a:cubicBezTo>
                <a:cubicBezTo>
                  <a:pt x="115" y="465"/>
                  <a:pt x="115" y="465"/>
                  <a:pt x="115" y="465"/>
                </a:cubicBezTo>
                <a:cubicBezTo>
                  <a:pt x="116" y="465"/>
                  <a:pt x="116" y="465"/>
                  <a:pt x="116" y="465"/>
                </a:cubicBezTo>
                <a:lnTo>
                  <a:pt x="116" y="464"/>
                </a:lnTo>
                <a:close/>
                <a:moveTo>
                  <a:pt x="82" y="450"/>
                </a:moveTo>
                <a:cubicBezTo>
                  <a:pt x="85" y="451"/>
                  <a:pt x="89" y="452"/>
                  <a:pt x="93" y="454"/>
                </a:cubicBezTo>
                <a:cubicBezTo>
                  <a:pt x="94" y="455"/>
                  <a:pt x="96" y="456"/>
                  <a:pt x="98" y="458"/>
                </a:cubicBezTo>
                <a:cubicBezTo>
                  <a:pt x="99" y="458"/>
                  <a:pt x="100" y="459"/>
                  <a:pt x="101" y="460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3" y="461"/>
                  <a:pt x="103" y="461"/>
                  <a:pt x="103" y="461"/>
                </a:cubicBezTo>
                <a:cubicBezTo>
                  <a:pt x="102" y="453"/>
                  <a:pt x="100" y="447"/>
                  <a:pt x="93" y="443"/>
                </a:cubicBezTo>
                <a:cubicBezTo>
                  <a:pt x="91" y="444"/>
                  <a:pt x="92" y="446"/>
                  <a:pt x="92" y="446"/>
                </a:cubicBezTo>
                <a:cubicBezTo>
                  <a:pt x="91" y="445"/>
                  <a:pt x="90" y="443"/>
                  <a:pt x="88" y="442"/>
                </a:cubicBezTo>
                <a:cubicBezTo>
                  <a:pt x="76" y="450"/>
                  <a:pt x="76" y="450"/>
                  <a:pt x="76" y="450"/>
                </a:cubicBezTo>
                <a:cubicBezTo>
                  <a:pt x="78" y="450"/>
                  <a:pt x="80" y="450"/>
                  <a:pt x="82" y="450"/>
                </a:cubicBezTo>
                <a:close/>
                <a:moveTo>
                  <a:pt x="100" y="465"/>
                </a:moveTo>
                <a:cubicBezTo>
                  <a:pt x="99" y="465"/>
                  <a:pt x="98" y="466"/>
                  <a:pt x="97" y="466"/>
                </a:cubicBezTo>
                <a:cubicBezTo>
                  <a:pt x="95" y="467"/>
                  <a:pt x="93" y="468"/>
                  <a:pt x="91" y="468"/>
                </a:cubicBezTo>
                <a:cubicBezTo>
                  <a:pt x="87" y="469"/>
                  <a:pt x="84" y="469"/>
                  <a:pt x="80" y="468"/>
                </a:cubicBezTo>
                <a:cubicBezTo>
                  <a:pt x="76" y="467"/>
                  <a:pt x="72" y="466"/>
                  <a:pt x="68" y="464"/>
                </a:cubicBezTo>
                <a:cubicBezTo>
                  <a:pt x="67" y="463"/>
                  <a:pt x="67" y="463"/>
                  <a:pt x="67" y="463"/>
                </a:cubicBezTo>
                <a:cubicBezTo>
                  <a:pt x="66" y="462"/>
                  <a:pt x="66" y="462"/>
                  <a:pt x="66" y="462"/>
                </a:cubicBezTo>
                <a:cubicBezTo>
                  <a:pt x="65" y="461"/>
                  <a:pt x="64" y="460"/>
                  <a:pt x="63" y="459"/>
                </a:cubicBezTo>
                <a:cubicBezTo>
                  <a:pt x="62" y="459"/>
                  <a:pt x="62" y="459"/>
                  <a:pt x="62" y="459"/>
                </a:cubicBezTo>
                <a:cubicBezTo>
                  <a:pt x="52" y="465"/>
                  <a:pt x="52" y="465"/>
                  <a:pt x="52" y="465"/>
                </a:cubicBezTo>
                <a:cubicBezTo>
                  <a:pt x="58" y="470"/>
                  <a:pt x="64" y="476"/>
                  <a:pt x="70" y="475"/>
                </a:cubicBezTo>
                <a:cubicBezTo>
                  <a:pt x="70" y="475"/>
                  <a:pt x="68" y="476"/>
                  <a:pt x="68" y="478"/>
                </a:cubicBezTo>
                <a:cubicBezTo>
                  <a:pt x="78" y="482"/>
                  <a:pt x="87" y="478"/>
                  <a:pt x="89" y="476"/>
                </a:cubicBezTo>
                <a:cubicBezTo>
                  <a:pt x="89" y="476"/>
                  <a:pt x="88" y="478"/>
                  <a:pt x="89" y="479"/>
                </a:cubicBezTo>
                <a:cubicBezTo>
                  <a:pt x="97" y="477"/>
                  <a:pt x="101" y="472"/>
                  <a:pt x="103" y="464"/>
                </a:cubicBezTo>
                <a:cubicBezTo>
                  <a:pt x="102" y="464"/>
                  <a:pt x="102" y="464"/>
                  <a:pt x="102" y="464"/>
                </a:cubicBezTo>
                <a:cubicBezTo>
                  <a:pt x="101" y="464"/>
                  <a:pt x="101" y="464"/>
                  <a:pt x="100" y="465"/>
                </a:cubicBezTo>
                <a:close/>
                <a:moveTo>
                  <a:pt x="103" y="461"/>
                </a:move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3" y="462"/>
                  <a:pt x="103" y="463"/>
                </a:cubicBezTo>
                <a:cubicBezTo>
                  <a:pt x="103" y="463"/>
                  <a:pt x="102" y="463"/>
                  <a:pt x="102" y="464"/>
                </a:cubicBezTo>
                <a:cubicBezTo>
                  <a:pt x="103" y="464"/>
                  <a:pt x="103" y="464"/>
                  <a:pt x="103" y="464"/>
                </a:cubicBezTo>
                <a:cubicBezTo>
                  <a:pt x="104" y="463"/>
                  <a:pt x="104" y="463"/>
                  <a:pt x="104" y="463"/>
                </a:cubicBezTo>
                <a:lnTo>
                  <a:pt x="103" y="461"/>
                </a:lnTo>
                <a:close/>
                <a:moveTo>
                  <a:pt x="118" y="450"/>
                </a:moveTo>
                <a:cubicBezTo>
                  <a:pt x="119" y="443"/>
                  <a:pt x="120" y="436"/>
                  <a:pt x="121" y="429"/>
                </a:cubicBezTo>
                <a:cubicBezTo>
                  <a:pt x="122" y="425"/>
                  <a:pt x="123" y="421"/>
                  <a:pt x="124" y="417"/>
                </a:cubicBezTo>
                <a:cubicBezTo>
                  <a:pt x="123" y="418"/>
                  <a:pt x="123" y="418"/>
                  <a:pt x="123" y="418"/>
                </a:cubicBezTo>
                <a:cubicBezTo>
                  <a:pt x="122" y="422"/>
                  <a:pt x="121" y="425"/>
                  <a:pt x="120" y="429"/>
                </a:cubicBezTo>
                <a:cubicBezTo>
                  <a:pt x="118" y="436"/>
                  <a:pt x="117" y="443"/>
                  <a:pt x="116" y="450"/>
                </a:cubicBezTo>
                <a:cubicBezTo>
                  <a:pt x="116" y="450"/>
                  <a:pt x="116" y="451"/>
                  <a:pt x="117" y="451"/>
                </a:cubicBezTo>
                <a:cubicBezTo>
                  <a:pt x="117" y="451"/>
                  <a:pt x="118" y="450"/>
                  <a:pt x="118" y="450"/>
                </a:cubicBezTo>
                <a:close/>
                <a:moveTo>
                  <a:pt x="115" y="451"/>
                </a:moveTo>
                <a:cubicBezTo>
                  <a:pt x="115" y="454"/>
                  <a:pt x="115" y="457"/>
                  <a:pt x="114" y="460"/>
                </a:cubicBezTo>
                <a:cubicBezTo>
                  <a:pt x="117" y="463"/>
                  <a:pt x="117" y="463"/>
                  <a:pt x="117" y="463"/>
                </a:cubicBezTo>
                <a:cubicBezTo>
                  <a:pt x="118" y="459"/>
                  <a:pt x="118" y="455"/>
                  <a:pt x="118" y="451"/>
                </a:cubicBezTo>
                <a:cubicBezTo>
                  <a:pt x="118" y="452"/>
                  <a:pt x="117" y="452"/>
                  <a:pt x="117" y="452"/>
                </a:cubicBezTo>
                <a:cubicBezTo>
                  <a:pt x="116" y="452"/>
                  <a:pt x="116" y="451"/>
                  <a:pt x="115" y="451"/>
                </a:cubicBezTo>
                <a:close/>
                <a:moveTo>
                  <a:pt x="114" y="462"/>
                </a:moveTo>
                <a:cubicBezTo>
                  <a:pt x="116" y="462"/>
                  <a:pt x="116" y="462"/>
                  <a:pt x="116" y="462"/>
                </a:cubicBezTo>
                <a:cubicBezTo>
                  <a:pt x="116" y="464"/>
                  <a:pt x="116" y="464"/>
                  <a:pt x="116" y="464"/>
                </a:cubicBezTo>
                <a:cubicBezTo>
                  <a:pt x="117" y="464"/>
                  <a:pt x="117" y="464"/>
                  <a:pt x="117" y="464"/>
                </a:cubicBezTo>
                <a:cubicBezTo>
                  <a:pt x="117" y="463"/>
                  <a:pt x="117" y="463"/>
                  <a:pt x="117" y="463"/>
                </a:cubicBezTo>
                <a:cubicBezTo>
                  <a:pt x="114" y="460"/>
                  <a:pt x="114" y="460"/>
                  <a:pt x="114" y="460"/>
                </a:cubicBezTo>
                <a:lnTo>
                  <a:pt x="114" y="462"/>
                </a:lnTo>
                <a:close/>
                <a:moveTo>
                  <a:pt x="116" y="464"/>
                </a:moveTo>
                <a:cubicBezTo>
                  <a:pt x="116" y="462"/>
                  <a:pt x="116" y="462"/>
                  <a:pt x="116" y="462"/>
                </a:cubicBezTo>
                <a:cubicBezTo>
                  <a:pt x="114" y="462"/>
                  <a:pt x="114" y="462"/>
                  <a:pt x="114" y="462"/>
                </a:cubicBezTo>
                <a:cubicBezTo>
                  <a:pt x="114" y="463"/>
                  <a:pt x="114" y="463"/>
                  <a:pt x="114" y="463"/>
                </a:cubicBezTo>
                <a:lnTo>
                  <a:pt x="116" y="464"/>
                </a:lnTo>
                <a:close/>
                <a:moveTo>
                  <a:pt x="105" y="437"/>
                </a:moveTo>
                <a:cubicBezTo>
                  <a:pt x="105" y="437"/>
                  <a:pt x="103" y="436"/>
                  <a:pt x="102" y="437"/>
                </a:cubicBezTo>
                <a:cubicBezTo>
                  <a:pt x="103" y="445"/>
                  <a:pt x="107" y="449"/>
                  <a:pt x="115" y="451"/>
                </a:cubicBezTo>
                <a:cubicBezTo>
                  <a:pt x="116" y="450"/>
                  <a:pt x="116" y="450"/>
                  <a:pt x="116" y="450"/>
                </a:cubicBezTo>
                <a:cubicBezTo>
                  <a:pt x="115" y="449"/>
                  <a:pt x="115" y="449"/>
                  <a:pt x="115" y="448"/>
                </a:cubicBezTo>
                <a:cubicBezTo>
                  <a:pt x="114" y="447"/>
                  <a:pt x="114" y="446"/>
                  <a:pt x="113" y="446"/>
                </a:cubicBezTo>
                <a:cubicBezTo>
                  <a:pt x="113" y="444"/>
                  <a:pt x="112" y="442"/>
                  <a:pt x="112" y="440"/>
                </a:cubicBezTo>
                <a:cubicBezTo>
                  <a:pt x="111" y="436"/>
                  <a:pt x="112" y="433"/>
                  <a:pt x="112" y="429"/>
                </a:cubicBezTo>
                <a:cubicBezTo>
                  <a:pt x="113" y="428"/>
                  <a:pt x="113" y="426"/>
                  <a:pt x="114" y="424"/>
                </a:cubicBezTo>
                <a:cubicBezTo>
                  <a:pt x="102" y="432"/>
                  <a:pt x="102" y="432"/>
                  <a:pt x="102" y="432"/>
                </a:cubicBezTo>
                <a:cubicBezTo>
                  <a:pt x="103" y="434"/>
                  <a:pt x="104" y="436"/>
                  <a:pt x="105" y="437"/>
                </a:cubicBezTo>
                <a:close/>
                <a:moveTo>
                  <a:pt x="128" y="415"/>
                </a:moveTo>
                <a:cubicBezTo>
                  <a:pt x="128" y="416"/>
                  <a:pt x="129" y="417"/>
                  <a:pt x="129" y="418"/>
                </a:cubicBezTo>
                <a:cubicBezTo>
                  <a:pt x="129" y="419"/>
                  <a:pt x="129" y="419"/>
                  <a:pt x="129" y="419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29" y="424"/>
                  <a:pt x="129" y="427"/>
                  <a:pt x="128" y="431"/>
                </a:cubicBezTo>
                <a:cubicBezTo>
                  <a:pt x="128" y="434"/>
                  <a:pt x="126" y="438"/>
                  <a:pt x="125" y="441"/>
                </a:cubicBezTo>
                <a:cubicBezTo>
                  <a:pt x="124" y="443"/>
                  <a:pt x="123" y="444"/>
                  <a:pt x="122" y="446"/>
                </a:cubicBezTo>
                <a:cubicBezTo>
                  <a:pt x="121" y="447"/>
                  <a:pt x="120" y="448"/>
                  <a:pt x="119" y="449"/>
                </a:cubicBezTo>
                <a:cubicBezTo>
                  <a:pt x="118" y="450"/>
                  <a:pt x="118" y="450"/>
                  <a:pt x="118" y="450"/>
                </a:cubicBezTo>
                <a:cubicBezTo>
                  <a:pt x="118" y="451"/>
                  <a:pt x="118" y="451"/>
                  <a:pt x="118" y="451"/>
                </a:cubicBezTo>
                <a:cubicBezTo>
                  <a:pt x="126" y="450"/>
                  <a:pt x="131" y="447"/>
                  <a:pt x="135" y="440"/>
                </a:cubicBezTo>
                <a:cubicBezTo>
                  <a:pt x="134" y="439"/>
                  <a:pt x="132" y="440"/>
                  <a:pt x="132" y="440"/>
                </a:cubicBezTo>
                <a:cubicBezTo>
                  <a:pt x="135" y="438"/>
                  <a:pt x="140" y="431"/>
                  <a:pt x="141" y="422"/>
                </a:cubicBezTo>
                <a:cubicBezTo>
                  <a:pt x="139" y="422"/>
                  <a:pt x="138" y="423"/>
                  <a:pt x="138" y="423"/>
                </a:cubicBezTo>
                <a:cubicBezTo>
                  <a:pt x="141" y="418"/>
                  <a:pt x="138" y="413"/>
                  <a:pt x="138" y="408"/>
                </a:cubicBezTo>
                <a:cubicBezTo>
                  <a:pt x="128" y="415"/>
                  <a:pt x="128" y="415"/>
                  <a:pt x="128" y="415"/>
                </a:cubicBezTo>
                <a:close/>
                <a:moveTo>
                  <a:pt x="117" y="451"/>
                </a:moveTo>
                <a:cubicBezTo>
                  <a:pt x="116" y="451"/>
                  <a:pt x="116" y="450"/>
                  <a:pt x="116" y="450"/>
                </a:cubicBezTo>
                <a:cubicBezTo>
                  <a:pt x="115" y="451"/>
                  <a:pt x="115" y="451"/>
                  <a:pt x="115" y="451"/>
                </a:cubicBezTo>
                <a:cubicBezTo>
                  <a:pt x="116" y="451"/>
                  <a:pt x="116" y="452"/>
                  <a:pt x="117" y="452"/>
                </a:cubicBezTo>
                <a:cubicBezTo>
                  <a:pt x="117" y="452"/>
                  <a:pt x="118" y="452"/>
                  <a:pt x="118" y="451"/>
                </a:cubicBezTo>
                <a:cubicBezTo>
                  <a:pt x="118" y="450"/>
                  <a:pt x="118" y="450"/>
                  <a:pt x="118" y="450"/>
                </a:cubicBezTo>
                <a:cubicBezTo>
                  <a:pt x="118" y="450"/>
                  <a:pt x="117" y="451"/>
                  <a:pt x="117" y="451"/>
                </a:cubicBezTo>
                <a:close/>
                <a:moveTo>
                  <a:pt x="86" y="422"/>
                </a:moveTo>
                <a:cubicBezTo>
                  <a:pt x="87" y="421"/>
                  <a:pt x="87" y="421"/>
                  <a:pt x="87" y="421"/>
                </a:cubicBezTo>
                <a:cubicBezTo>
                  <a:pt x="82" y="412"/>
                  <a:pt x="77" y="403"/>
                  <a:pt x="74" y="394"/>
                </a:cubicBezTo>
                <a:cubicBezTo>
                  <a:pt x="71" y="395"/>
                  <a:pt x="71" y="395"/>
                  <a:pt x="71" y="395"/>
                </a:cubicBezTo>
                <a:cubicBezTo>
                  <a:pt x="75" y="404"/>
                  <a:pt x="79" y="413"/>
                  <a:pt x="84" y="422"/>
                </a:cubicBezTo>
                <a:lnTo>
                  <a:pt x="86" y="422"/>
                </a:lnTo>
                <a:close/>
                <a:moveTo>
                  <a:pt x="67" y="455"/>
                </a:moveTo>
                <a:cubicBezTo>
                  <a:pt x="64" y="455"/>
                  <a:pt x="61" y="454"/>
                  <a:pt x="58" y="453"/>
                </a:cubicBezTo>
                <a:cubicBezTo>
                  <a:pt x="58" y="453"/>
                  <a:pt x="58" y="453"/>
                  <a:pt x="58" y="453"/>
                </a:cubicBezTo>
                <a:cubicBezTo>
                  <a:pt x="58" y="454"/>
                  <a:pt x="58" y="454"/>
                  <a:pt x="58" y="454"/>
                </a:cubicBezTo>
                <a:cubicBezTo>
                  <a:pt x="61" y="455"/>
                  <a:pt x="63" y="456"/>
                  <a:pt x="66" y="456"/>
                </a:cubicBezTo>
                <a:lnTo>
                  <a:pt x="67" y="455"/>
                </a:lnTo>
                <a:close/>
                <a:moveTo>
                  <a:pt x="60" y="457"/>
                </a:moveTo>
                <a:cubicBezTo>
                  <a:pt x="59" y="456"/>
                  <a:pt x="59" y="455"/>
                  <a:pt x="58" y="454"/>
                </a:cubicBezTo>
                <a:cubicBezTo>
                  <a:pt x="53" y="452"/>
                  <a:pt x="47" y="450"/>
                  <a:pt x="42" y="448"/>
                </a:cubicBezTo>
                <a:cubicBezTo>
                  <a:pt x="47" y="450"/>
                  <a:pt x="53" y="452"/>
                  <a:pt x="58" y="453"/>
                </a:cubicBezTo>
                <a:cubicBezTo>
                  <a:pt x="59" y="453"/>
                  <a:pt x="60" y="452"/>
                  <a:pt x="61" y="452"/>
                </a:cubicBezTo>
                <a:cubicBezTo>
                  <a:pt x="62" y="451"/>
                  <a:pt x="63" y="451"/>
                  <a:pt x="64" y="451"/>
                </a:cubicBezTo>
                <a:cubicBezTo>
                  <a:pt x="65" y="450"/>
                  <a:pt x="66" y="450"/>
                  <a:pt x="67" y="450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70" y="450"/>
                  <a:pt x="70" y="450"/>
                  <a:pt x="70" y="450"/>
                </a:cubicBezTo>
                <a:cubicBezTo>
                  <a:pt x="72" y="449"/>
                  <a:pt x="74" y="449"/>
                  <a:pt x="76" y="450"/>
                </a:cubicBezTo>
                <a:cubicBezTo>
                  <a:pt x="88" y="442"/>
                  <a:pt x="88" y="442"/>
                  <a:pt x="88" y="442"/>
                </a:cubicBezTo>
                <a:cubicBezTo>
                  <a:pt x="84" y="439"/>
                  <a:pt x="79" y="437"/>
                  <a:pt x="73" y="436"/>
                </a:cubicBezTo>
                <a:cubicBezTo>
                  <a:pt x="73" y="438"/>
                  <a:pt x="74" y="440"/>
                  <a:pt x="74" y="440"/>
                </a:cubicBezTo>
                <a:cubicBezTo>
                  <a:pt x="67" y="435"/>
                  <a:pt x="58" y="441"/>
                  <a:pt x="50" y="440"/>
                </a:cubicBezTo>
                <a:cubicBezTo>
                  <a:pt x="50" y="441"/>
                  <a:pt x="51" y="442"/>
                  <a:pt x="52" y="443"/>
                </a:cubicBezTo>
                <a:cubicBezTo>
                  <a:pt x="48" y="443"/>
                  <a:pt x="39" y="446"/>
                  <a:pt x="39" y="447"/>
                </a:cubicBezTo>
                <a:cubicBezTo>
                  <a:pt x="39" y="448"/>
                  <a:pt x="45" y="457"/>
                  <a:pt x="49" y="459"/>
                </a:cubicBezTo>
                <a:cubicBezTo>
                  <a:pt x="48" y="459"/>
                  <a:pt x="47" y="460"/>
                  <a:pt x="47" y="461"/>
                </a:cubicBezTo>
                <a:cubicBezTo>
                  <a:pt x="49" y="462"/>
                  <a:pt x="51" y="464"/>
                  <a:pt x="52" y="465"/>
                </a:cubicBezTo>
                <a:cubicBezTo>
                  <a:pt x="62" y="459"/>
                  <a:pt x="62" y="459"/>
                  <a:pt x="62" y="459"/>
                </a:cubicBezTo>
                <a:cubicBezTo>
                  <a:pt x="62" y="458"/>
                  <a:pt x="61" y="458"/>
                  <a:pt x="60" y="457"/>
                </a:cubicBezTo>
                <a:close/>
                <a:moveTo>
                  <a:pt x="58" y="453"/>
                </a:moveTo>
                <a:cubicBezTo>
                  <a:pt x="53" y="452"/>
                  <a:pt x="47" y="450"/>
                  <a:pt x="42" y="448"/>
                </a:cubicBezTo>
                <a:cubicBezTo>
                  <a:pt x="47" y="450"/>
                  <a:pt x="53" y="452"/>
                  <a:pt x="58" y="454"/>
                </a:cubicBezTo>
                <a:cubicBezTo>
                  <a:pt x="58" y="453"/>
                  <a:pt x="58" y="453"/>
                  <a:pt x="58" y="453"/>
                </a:cubicBezTo>
                <a:close/>
                <a:moveTo>
                  <a:pt x="124" y="417"/>
                </a:moveTo>
                <a:cubicBezTo>
                  <a:pt x="125" y="415"/>
                  <a:pt x="125" y="413"/>
                  <a:pt x="126" y="411"/>
                </a:cubicBezTo>
                <a:cubicBezTo>
                  <a:pt x="126" y="410"/>
                  <a:pt x="126" y="410"/>
                  <a:pt x="126" y="410"/>
                </a:cubicBezTo>
                <a:cubicBezTo>
                  <a:pt x="125" y="410"/>
                  <a:pt x="125" y="410"/>
                  <a:pt x="125" y="410"/>
                </a:cubicBezTo>
                <a:cubicBezTo>
                  <a:pt x="124" y="413"/>
                  <a:pt x="124" y="416"/>
                  <a:pt x="123" y="418"/>
                </a:cubicBezTo>
                <a:lnTo>
                  <a:pt x="124" y="417"/>
                </a:lnTo>
                <a:close/>
                <a:moveTo>
                  <a:pt x="119" y="401"/>
                </a:moveTo>
                <a:cubicBezTo>
                  <a:pt x="116" y="407"/>
                  <a:pt x="106" y="412"/>
                  <a:pt x="106" y="420"/>
                </a:cubicBezTo>
                <a:cubicBezTo>
                  <a:pt x="106" y="420"/>
                  <a:pt x="106" y="418"/>
                  <a:pt x="104" y="418"/>
                </a:cubicBezTo>
                <a:cubicBezTo>
                  <a:pt x="102" y="423"/>
                  <a:pt x="102" y="428"/>
                  <a:pt x="102" y="432"/>
                </a:cubicBezTo>
                <a:cubicBezTo>
                  <a:pt x="114" y="424"/>
                  <a:pt x="114" y="424"/>
                  <a:pt x="114" y="424"/>
                </a:cubicBezTo>
                <a:cubicBezTo>
                  <a:pt x="115" y="423"/>
                  <a:pt x="116" y="421"/>
                  <a:pt x="117" y="419"/>
                </a:cubicBezTo>
                <a:cubicBezTo>
                  <a:pt x="117" y="418"/>
                  <a:pt x="117" y="418"/>
                  <a:pt x="117" y="418"/>
                </a:cubicBezTo>
                <a:cubicBezTo>
                  <a:pt x="118" y="417"/>
                  <a:pt x="118" y="417"/>
                  <a:pt x="118" y="417"/>
                </a:cubicBezTo>
                <a:cubicBezTo>
                  <a:pt x="119" y="416"/>
                  <a:pt x="120" y="415"/>
                  <a:pt x="120" y="415"/>
                </a:cubicBezTo>
                <a:cubicBezTo>
                  <a:pt x="121" y="414"/>
                  <a:pt x="122" y="413"/>
                  <a:pt x="123" y="412"/>
                </a:cubicBezTo>
                <a:cubicBezTo>
                  <a:pt x="124" y="412"/>
                  <a:pt x="124" y="411"/>
                  <a:pt x="125" y="410"/>
                </a:cubicBezTo>
                <a:cubicBezTo>
                  <a:pt x="127" y="406"/>
                  <a:pt x="129" y="402"/>
                  <a:pt x="130" y="397"/>
                </a:cubicBezTo>
                <a:cubicBezTo>
                  <a:pt x="129" y="402"/>
                  <a:pt x="127" y="406"/>
                  <a:pt x="126" y="411"/>
                </a:cubicBezTo>
                <a:cubicBezTo>
                  <a:pt x="126" y="411"/>
                  <a:pt x="127" y="412"/>
                  <a:pt x="127" y="413"/>
                </a:cubicBezTo>
                <a:cubicBezTo>
                  <a:pt x="127" y="414"/>
                  <a:pt x="128" y="414"/>
                  <a:pt x="128" y="415"/>
                </a:cubicBezTo>
                <a:cubicBezTo>
                  <a:pt x="138" y="408"/>
                  <a:pt x="138" y="408"/>
                  <a:pt x="138" y="408"/>
                </a:cubicBezTo>
                <a:cubicBezTo>
                  <a:pt x="137" y="407"/>
                  <a:pt x="137" y="405"/>
                  <a:pt x="138" y="404"/>
                </a:cubicBezTo>
                <a:cubicBezTo>
                  <a:pt x="137" y="404"/>
                  <a:pt x="135" y="404"/>
                  <a:pt x="135" y="405"/>
                </a:cubicBezTo>
                <a:cubicBezTo>
                  <a:pt x="135" y="401"/>
                  <a:pt x="132" y="395"/>
                  <a:pt x="132" y="395"/>
                </a:cubicBezTo>
                <a:cubicBezTo>
                  <a:pt x="131" y="395"/>
                  <a:pt x="124" y="400"/>
                  <a:pt x="121" y="403"/>
                </a:cubicBezTo>
                <a:cubicBezTo>
                  <a:pt x="121" y="402"/>
                  <a:pt x="120" y="401"/>
                  <a:pt x="119" y="401"/>
                </a:cubicBezTo>
                <a:close/>
                <a:moveTo>
                  <a:pt x="126" y="411"/>
                </a:moveTo>
                <a:cubicBezTo>
                  <a:pt x="127" y="406"/>
                  <a:pt x="129" y="402"/>
                  <a:pt x="130" y="397"/>
                </a:cubicBezTo>
                <a:cubicBezTo>
                  <a:pt x="129" y="402"/>
                  <a:pt x="127" y="406"/>
                  <a:pt x="125" y="410"/>
                </a:cubicBezTo>
                <a:cubicBezTo>
                  <a:pt x="126" y="410"/>
                  <a:pt x="126" y="410"/>
                  <a:pt x="126" y="410"/>
                </a:cubicBezTo>
                <a:lnTo>
                  <a:pt x="126" y="411"/>
                </a:lnTo>
                <a:close/>
                <a:moveTo>
                  <a:pt x="89" y="425"/>
                </a:moveTo>
                <a:cubicBezTo>
                  <a:pt x="89" y="425"/>
                  <a:pt x="89" y="425"/>
                  <a:pt x="89" y="425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7" y="426"/>
                  <a:pt x="87" y="426"/>
                  <a:pt x="87" y="426"/>
                </a:cubicBezTo>
                <a:cubicBezTo>
                  <a:pt x="87" y="426"/>
                  <a:pt x="87" y="426"/>
                  <a:pt x="87" y="426"/>
                </a:cubicBezTo>
                <a:cubicBezTo>
                  <a:pt x="89" y="430"/>
                  <a:pt x="91" y="434"/>
                  <a:pt x="94" y="438"/>
                </a:cubicBezTo>
                <a:cubicBezTo>
                  <a:pt x="96" y="436"/>
                  <a:pt x="96" y="436"/>
                  <a:pt x="96" y="436"/>
                </a:cubicBezTo>
                <a:cubicBezTo>
                  <a:pt x="94" y="432"/>
                  <a:pt x="91" y="428"/>
                  <a:pt x="89" y="425"/>
                </a:cubicBezTo>
                <a:close/>
                <a:moveTo>
                  <a:pt x="41" y="407"/>
                </a:moveTo>
                <a:cubicBezTo>
                  <a:pt x="40" y="408"/>
                  <a:pt x="40" y="408"/>
                  <a:pt x="40" y="408"/>
                </a:cubicBezTo>
                <a:cubicBezTo>
                  <a:pt x="44" y="410"/>
                  <a:pt x="48" y="412"/>
                  <a:pt x="52" y="414"/>
                </a:cubicBezTo>
                <a:cubicBezTo>
                  <a:pt x="59" y="417"/>
                  <a:pt x="66" y="420"/>
                  <a:pt x="73" y="422"/>
                </a:cubicBezTo>
                <a:cubicBezTo>
                  <a:pt x="74" y="422"/>
                  <a:pt x="75" y="421"/>
                  <a:pt x="75" y="421"/>
                </a:cubicBezTo>
                <a:cubicBezTo>
                  <a:pt x="75" y="420"/>
                  <a:pt x="74" y="420"/>
                  <a:pt x="74" y="419"/>
                </a:cubicBezTo>
                <a:cubicBezTo>
                  <a:pt x="67" y="417"/>
                  <a:pt x="60" y="415"/>
                  <a:pt x="53" y="412"/>
                </a:cubicBezTo>
                <a:cubicBezTo>
                  <a:pt x="49" y="410"/>
                  <a:pt x="45" y="409"/>
                  <a:pt x="41" y="407"/>
                </a:cubicBezTo>
                <a:close/>
                <a:moveTo>
                  <a:pt x="76" y="420"/>
                </a:moveTo>
                <a:cubicBezTo>
                  <a:pt x="76" y="421"/>
                  <a:pt x="76" y="421"/>
                  <a:pt x="76" y="421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9" y="424"/>
                  <a:pt x="83" y="425"/>
                  <a:pt x="87" y="426"/>
                </a:cubicBezTo>
                <a:cubicBezTo>
                  <a:pt x="84" y="422"/>
                  <a:pt x="84" y="422"/>
                  <a:pt x="84" y="422"/>
                </a:cubicBezTo>
                <a:cubicBezTo>
                  <a:pt x="81" y="421"/>
                  <a:pt x="79" y="421"/>
                  <a:pt x="76" y="420"/>
                </a:cubicBezTo>
                <a:close/>
                <a:moveTo>
                  <a:pt x="87" y="424"/>
                </a:moveTo>
                <a:cubicBezTo>
                  <a:pt x="86" y="424"/>
                  <a:pt x="86" y="424"/>
                  <a:pt x="86" y="424"/>
                </a:cubicBezTo>
                <a:cubicBezTo>
                  <a:pt x="86" y="422"/>
                  <a:pt x="86" y="422"/>
                  <a:pt x="86" y="422"/>
                </a:cubicBezTo>
                <a:cubicBezTo>
                  <a:pt x="84" y="422"/>
                  <a:pt x="84" y="422"/>
                  <a:pt x="84" y="422"/>
                </a:cubicBezTo>
                <a:cubicBezTo>
                  <a:pt x="87" y="426"/>
                  <a:pt x="87" y="426"/>
                  <a:pt x="87" y="426"/>
                </a:cubicBezTo>
                <a:cubicBezTo>
                  <a:pt x="87" y="426"/>
                  <a:pt x="87" y="426"/>
                  <a:pt x="87" y="426"/>
                </a:cubicBezTo>
                <a:lnTo>
                  <a:pt x="87" y="424"/>
                </a:lnTo>
                <a:close/>
                <a:moveTo>
                  <a:pt x="57" y="405"/>
                </a:moveTo>
                <a:cubicBezTo>
                  <a:pt x="60" y="406"/>
                  <a:pt x="63" y="408"/>
                  <a:pt x="67" y="411"/>
                </a:cubicBezTo>
                <a:cubicBezTo>
                  <a:pt x="68" y="412"/>
                  <a:pt x="70" y="414"/>
                  <a:pt x="71" y="415"/>
                </a:cubicBezTo>
                <a:cubicBezTo>
                  <a:pt x="72" y="416"/>
                  <a:pt x="72" y="417"/>
                  <a:pt x="73" y="418"/>
                </a:cubicBezTo>
                <a:cubicBezTo>
                  <a:pt x="74" y="419"/>
                  <a:pt x="74" y="419"/>
                  <a:pt x="74" y="419"/>
                </a:cubicBezTo>
                <a:cubicBezTo>
                  <a:pt x="76" y="420"/>
                  <a:pt x="76" y="420"/>
                  <a:pt x="76" y="420"/>
                </a:cubicBezTo>
                <a:cubicBezTo>
                  <a:pt x="76" y="411"/>
                  <a:pt x="75" y="406"/>
                  <a:pt x="69" y="400"/>
                </a:cubicBezTo>
                <a:cubicBezTo>
                  <a:pt x="67" y="401"/>
                  <a:pt x="67" y="403"/>
                  <a:pt x="67" y="403"/>
                </a:cubicBezTo>
                <a:cubicBezTo>
                  <a:pt x="67" y="402"/>
                  <a:pt x="66" y="400"/>
                  <a:pt x="64" y="398"/>
                </a:cubicBezTo>
                <a:cubicBezTo>
                  <a:pt x="51" y="403"/>
                  <a:pt x="51" y="403"/>
                  <a:pt x="51" y="403"/>
                </a:cubicBezTo>
                <a:cubicBezTo>
                  <a:pt x="53" y="404"/>
                  <a:pt x="55" y="404"/>
                  <a:pt x="57" y="405"/>
                </a:cubicBezTo>
                <a:close/>
                <a:moveTo>
                  <a:pt x="72" y="423"/>
                </a:moveTo>
                <a:cubicBezTo>
                  <a:pt x="71" y="423"/>
                  <a:pt x="70" y="423"/>
                  <a:pt x="69" y="423"/>
                </a:cubicBezTo>
                <a:cubicBezTo>
                  <a:pt x="67" y="424"/>
                  <a:pt x="65" y="424"/>
                  <a:pt x="63" y="424"/>
                </a:cubicBezTo>
                <a:cubicBezTo>
                  <a:pt x="59" y="424"/>
                  <a:pt x="55" y="423"/>
                  <a:pt x="51" y="422"/>
                </a:cubicBezTo>
                <a:cubicBezTo>
                  <a:pt x="47" y="420"/>
                  <a:pt x="44" y="418"/>
                  <a:pt x="41" y="415"/>
                </a:cubicBezTo>
                <a:cubicBezTo>
                  <a:pt x="40" y="414"/>
                  <a:pt x="40" y="414"/>
                  <a:pt x="40" y="414"/>
                </a:cubicBezTo>
                <a:cubicBezTo>
                  <a:pt x="38" y="413"/>
                  <a:pt x="38" y="413"/>
                  <a:pt x="38" y="413"/>
                </a:cubicBezTo>
                <a:cubicBezTo>
                  <a:pt x="38" y="412"/>
                  <a:pt x="37" y="411"/>
                  <a:pt x="36" y="410"/>
                </a:cubicBezTo>
                <a:cubicBezTo>
                  <a:pt x="36" y="409"/>
                  <a:pt x="36" y="409"/>
                  <a:pt x="36" y="409"/>
                </a:cubicBezTo>
                <a:cubicBezTo>
                  <a:pt x="25" y="414"/>
                  <a:pt x="25" y="414"/>
                  <a:pt x="25" y="414"/>
                </a:cubicBezTo>
                <a:cubicBezTo>
                  <a:pt x="29" y="419"/>
                  <a:pt x="34" y="426"/>
                  <a:pt x="40" y="427"/>
                </a:cubicBezTo>
                <a:cubicBezTo>
                  <a:pt x="40" y="427"/>
                  <a:pt x="38" y="427"/>
                  <a:pt x="38" y="429"/>
                </a:cubicBezTo>
                <a:cubicBezTo>
                  <a:pt x="47" y="435"/>
                  <a:pt x="56" y="433"/>
                  <a:pt x="59" y="431"/>
                </a:cubicBezTo>
                <a:cubicBezTo>
                  <a:pt x="59" y="431"/>
                  <a:pt x="57" y="433"/>
                  <a:pt x="58" y="435"/>
                </a:cubicBezTo>
                <a:cubicBezTo>
                  <a:pt x="66" y="434"/>
                  <a:pt x="71" y="430"/>
                  <a:pt x="75" y="422"/>
                </a:cubicBezTo>
                <a:cubicBezTo>
                  <a:pt x="73" y="422"/>
                  <a:pt x="73" y="422"/>
                  <a:pt x="73" y="422"/>
                </a:cubicBezTo>
                <a:cubicBezTo>
                  <a:pt x="73" y="422"/>
                  <a:pt x="72" y="422"/>
                  <a:pt x="72" y="423"/>
                </a:cubicBezTo>
                <a:close/>
                <a:moveTo>
                  <a:pt x="76" y="420"/>
                </a:moveTo>
                <a:cubicBezTo>
                  <a:pt x="74" y="419"/>
                  <a:pt x="74" y="419"/>
                  <a:pt x="74" y="419"/>
                </a:cubicBezTo>
                <a:cubicBezTo>
                  <a:pt x="74" y="420"/>
                  <a:pt x="75" y="420"/>
                  <a:pt x="75" y="421"/>
                </a:cubicBezTo>
                <a:cubicBezTo>
                  <a:pt x="75" y="421"/>
                  <a:pt x="74" y="422"/>
                  <a:pt x="73" y="422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1"/>
                  <a:pt x="76" y="421"/>
                  <a:pt x="76" y="421"/>
                </a:cubicBezTo>
                <a:lnTo>
                  <a:pt x="76" y="420"/>
                </a:lnTo>
                <a:close/>
                <a:moveTo>
                  <a:pt x="93" y="412"/>
                </a:moveTo>
                <a:cubicBezTo>
                  <a:pt x="95" y="405"/>
                  <a:pt x="97" y="398"/>
                  <a:pt x="100" y="392"/>
                </a:cubicBezTo>
                <a:cubicBezTo>
                  <a:pt x="101" y="388"/>
                  <a:pt x="103" y="384"/>
                  <a:pt x="105" y="381"/>
                </a:cubicBezTo>
                <a:cubicBezTo>
                  <a:pt x="103" y="382"/>
                  <a:pt x="103" y="382"/>
                  <a:pt x="103" y="382"/>
                </a:cubicBezTo>
                <a:cubicBezTo>
                  <a:pt x="101" y="385"/>
                  <a:pt x="100" y="388"/>
                  <a:pt x="98" y="391"/>
                </a:cubicBezTo>
                <a:cubicBezTo>
                  <a:pt x="95" y="398"/>
                  <a:pt x="92" y="404"/>
                  <a:pt x="90" y="411"/>
                </a:cubicBezTo>
                <a:cubicBezTo>
                  <a:pt x="90" y="411"/>
                  <a:pt x="90" y="412"/>
                  <a:pt x="91" y="413"/>
                </a:cubicBezTo>
                <a:cubicBezTo>
                  <a:pt x="91" y="412"/>
                  <a:pt x="92" y="412"/>
                  <a:pt x="93" y="412"/>
                </a:cubicBezTo>
                <a:close/>
                <a:moveTo>
                  <a:pt x="89" y="412"/>
                </a:moveTo>
                <a:cubicBezTo>
                  <a:pt x="88" y="415"/>
                  <a:pt x="88" y="418"/>
                  <a:pt x="87" y="421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90" y="421"/>
                  <a:pt x="91" y="417"/>
                  <a:pt x="92" y="413"/>
                </a:cubicBezTo>
                <a:cubicBezTo>
                  <a:pt x="92" y="413"/>
                  <a:pt x="91" y="413"/>
                  <a:pt x="91" y="413"/>
                </a:cubicBezTo>
                <a:lnTo>
                  <a:pt x="89" y="412"/>
                </a:lnTo>
                <a:close/>
                <a:moveTo>
                  <a:pt x="86" y="422"/>
                </a:moveTo>
                <a:cubicBezTo>
                  <a:pt x="88" y="423"/>
                  <a:pt x="88" y="423"/>
                  <a:pt x="88" y="423"/>
                </a:cubicBezTo>
                <a:cubicBezTo>
                  <a:pt x="87" y="424"/>
                  <a:pt x="87" y="424"/>
                  <a:pt x="87" y="424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9" y="425"/>
                  <a:pt x="89" y="425"/>
                  <a:pt x="89" y="425"/>
                </a:cubicBezTo>
                <a:cubicBezTo>
                  <a:pt x="87" y="421"/>
                  <a:pt x="87" y="421"/>
                  <a:pt x="87" y="421"/>
                </a:cubicBezTo>
                <a:lnTo>
                  <a:pt x="86" y="422"/>
                </a:lnTo>
                <a:close/>
                <a:moveTo>
                  <a:pt x="87" y="424"/>
                </a:moveTo>
                <a:cubicBezTo>
                  <a:pt x="88" y="423"/>
                  <a:pt x="88" y="423"/>
                  <a:pt x="88" y="423"/>
                </a:cubicBezTo>
                <a:cubicBezTo>
                  <a:pt x="86" y="422"/>
                  <a:pt x="86" y="422"/>
                  <a:pt x="86" y="422"/>
                </a:cubicBezTo>
                <a:cubicBezTo>
                  <a:pt x="86" y="424"/>
                  <a:pt x="86" y="424"/>
                  <a:pt x="86" y="424"/>
                </a:cubicBezTo>
                <a:lnTo>
                  <a:pt x="87" y="424"/>
                </a:lnTo>
                <a:close/>
                <a:moveTo>
                  <a:pt x="82" y="396"/>
                </a:moveTo>
                <a:cubicBezTo>
                  <a:pt x="82" y="396"/>
                  <a:pt x="80" y="395"/>
                  <a:pt x="79" y="396"/>
                </a:cubicBezTo>
                <a:cubicBezTo>
                  <a:pt x="79" y="404"/>
                  <a:pt x="82" y="409"/>
                  <a:pt x="89" y="412"/>
                </a:cubicBezTo>
                <a:cubicBezTo>
                  <a:pt x="90" y="411"/>
                  <a:pt x="90" y="411"/>
                  <a:pt x="90" y="411"/>
                </a:cubicBezTo>
                <a:cubicBezTo>
                  <a:pt x="90" y="410"/>
                  <a:pt x="90" y="410"/>
                  <a:pt x="89" y="409"/>
                </a:cubicBezTo>
                <a:cubicBezTo>
                  <a:pt x="89" y="408"/>
                  <a:pt x="89" y="407"/>
                  <a:pt x="89" y="406"/>
                </a:cubicBezTo>
                <a:cubicBezTo>
                  <a:pt x="88" y="404"/>
                  <a:pt x="88" y="402"/>
                  <a:pt x="88" y="401"/>
                </a:cubicBezTo>
                <a:cubicBezTo>
                  <a:pt x="88" y="397"/>
                  <a:pt x="89" y="393"/>
                  <a:pt x="91" y="390"/>
                </a:cubicBezTo>
                <a:cubicBezTo>
                  <a:pt x="91" y="389"/>
                  <a:pt x="92" y="387"/>
                  <a:pt x="93" y="386"/>
                </a:cubicBezTo>
                <a:cubicBezTo>
                  <a:pt x="80" y="391"/>
                  <a:pt x="80" y="391"/>
                  <a:pt x="80" y="391"/>
                </a:cubicBezTo>
                <a:cubicBezTo>
                  <a:pt x="80" y="393"/>
                  <a:pt x="81" y="395"/>
                  <a:pt x="82" y="396"/>
                </a:cubicBezTo>
                <a:close/>
                <a:moveTo>
                  <a:pt x="109" y="380"/>
                </a:moveTo>
                <a:cubicBezTo>
                  <a:pt x="109" y="381"/>
                  <a:pt x="109" y="382"/>
                  <a:pt x="109" y="382"/>
                </a:cubicBezTo>
                <a:cubicBezTo>
                  <a:pt x="109" y="384"/>
                  <a:pt x="109" y="384"/>
                  <a:pt x="109" y="384"/>
                </a:cubicBezTo>
                <a:cubicBezTo>
                  <a:pt x="109" y="385"/>
                  <a:pt x="109" y="385"/>
                  <a:pt x="109" y="385"/>
                </a:cubicBezTo>
                <a:cubicBezTo>
                  <a:pt x="108" y="388"/>
                  <a:pt x="107" y="392"/>
                  <a:pt x="106" y="395"/>
                </a:cubicBezTo>
                <a:cubicBezTo>
                  <a:pt x="105" y="398"/>
                  <a:pt x="103" y="401"/>
                  <a:pt x="101" y="404"/>
                </a:cubicBezTo>
                <a:cubicBezTo>
                  <a:pt x="99" y="406"/>
                  <a:pt x="98" y="407"/>
                  <a:pt x="96" y="409"/>
                </a:cubicBezTo>
                <a:cubicBezTo>
                  <a:pt x="96" y="409"/>
                  <a:pt x="95" y="410"/>
                  <a:pt x="94" y="411"/>
                </a:cubicBezTo>
                <a:cubicBezTo>
                  <a:pt x="93" y="412"/>
                  <a:pt x="93" y="412"/>
                  <a:pt x="93" y="412"/>
                </a:cubicBezTo>
                <a:cubicBezTo>
                  <a:pt x="92" y="413"/>
                  <a:pt x="92" y="413"/>
                  <a:pt x="92" y="413"/>
                </a:cubicBezTo>
                <a:cubicBezTo>
                  <a:pt x="100" y="414"/>
                  <a:pt x="106" y="411"/>
                  <a:pt x="111" y="405"/>
                </a:cubicBezTo>
                <a:cubicBezTo>
                  <a:pt x="110" y="404"/>
                  <a:pt x="108" y="404"/>
                  <a:pt x="108" y="404"/>
                </a:cubicBezTo>
                <a:cubicBezTo>
                  <a:pt x="111" y="403"/>
                  <a:pt x="117" y="397"/>
                  <a:pt x="120" y="388"/>
                </a:cubicBezTo>
                <a:cubicBezTo>
                  <a:pt x="119" y="388"/>
                  <a:pt x="117" y="389"/>
                  <a:pt x="117" y="389"/>
                </a:cubicBezTo>
                <a:cubicBezTo>
                  <a:pt x="121" y="385"/>
                  <a:pt x="119" y="380"/>
                  <a:pt x="120" y="375"/>
                </a:cubicBezTo>
                <a:cubicBezTo>
                  <a:pt x="109" y="379"/>
                  <a:pt x="109" y="379"/>
                  <a:pt x="109" y="379"/>
                </a:cubicBezTo>
                <a:lnTo>
                  <a:pt x="109" y="380"/>
                </a:lnTo>
                <a:close/>
                <a:moveTo>
                  <a:pt x="91" y="413"/>
                </a:moveTo>
                <a:cubicBezTo>
                  <a:pt x="90" y="412"/>
                  <a:pt x="90" y="411"/>
                  <a:pt x="90" y="411"/>
                </a:cubicBezTo>
                <a:cubicBezTo>
                  <a:pt x="89" y="412"/>
                  <a:pt x="89" y="412"/>
                  <a:pt x="89" y="412"/>
                </a:cubicBezTo>
                <a:cubicBezTo>
                  <a:pt x="91" y="413"/>
                  <a:pt x="91" y="413"/>
                  <a:pt x="91" y="413"/>
                </a:cubicBezTo>
                <a:cubicBezTo>
                  <a:pt x="91" y="413"/>
                  <a:pt x="92" y="413"/>
                  <a:pt x="92" y="413"/>
                </a:cubicBezTo>
                <a:cubicBezTo>
                  <a:pt x="93" y="412"/>
                  <a:pt x="93" y="412"/>
                  <a:pt x="93" y="412"/>
                </a:cubicBezTo>
                <a:cubicBezTo>
                  <a:pt x="92" y="412"/>
                  <a:pt x="91" y="412"/>
                  <a:pt x="91" y="413"/>
                </a:cubicBezTo>
                <a:close/>
                <a:moveTo>
                  <a:pt x="66" y="378"/>
                </a:moveTo>
                <a:cubicBezTo>
                  <a:pt x="67" y="377"/>
                  <a:pt x="67" y="377"/>
                  <a:pt x="67" y="377"/>
                </a:cubicBezTo>
                <a:cubicBezTo>
                  <a:pt x="64" y="367"/>
                  <a:pt x="62" y="358"/>
                  <a:pt x="60" y="348"/>
                </a:cubicBezTo>
                <a:cubicBezTo>
                  <a:pt x="57" y="348"/>
                  <a:pt x="57" y="348"/>
                  <a:pt x="57" y="348"/>
                </a:cubicBezTo>
                <a:cubicBezTo>
                  <a:pt x="59" y="358"/>
                  <a:pt x="61" y="368"/>
                  <a:pt x="65" y="378"/>
                </a:cubicBezTo>
                <a:lnTo>
                  <a:pt x="66" y="378"/>
                </a:lnTo>
                <a:close/>
                <a:moveTo>
                  <a:pt x="41" y="407"/>
                </a:moveTo>
                <a:cubicBezTo>
                  <a:pt x="39" y="406"/>
                  <a:pt x="36" y="404"/>
                  <a:pt x="33" y="403"/>
                </a:cubicBezTo>
                <a:cubicBezTo>
                  <a:pt x="32" y="403"/>
                  <a:pt x="32" y="403"/>
                  <a:pt x="32" y="403"/>
                </a:cubicBezTo>
                <a:cubicBezTo>
                  <a:pt x="33" y="404"/>
                  <a:pt x="33" y="404"/>
                  <a:pt x="33" y="404"/>
                </a:cubicBezTo>
                <a:cubicBezTo>
                  <a:pt x="35" y="405"/>
                  <a:pt x="37" y="406"/>
                  <a:pt x="40" y="408"/>
                </a:cubicBezTo>
                <a:lnTo>
                  <a:pt x="41" y="407"/>
                </a:lnTo>
                <a:close/>
                <a:moveTo>
                  <a:pt x="34" y="407"/>
                </a:moveTo>
                <a:cubicBezTo>
                  <a:pt x="34" y="406"/>
                  <a:pt x="33" y="405"/>
                  <a:pt x="33" y="404"/>
                </a:cubicBezTo>
                <a:cubicBezTo>
                  <a:pt x="28" y="401"/>
                  <a:pt x="23" y="398"/>
                  <a:pt x="18" y="395"/>
                </a:cubicBezTo>
                <a:cubicBezTo>
                  <a:pt x="23" y="398"/>
                  <a:pt x="28" y="401"/>
                  <a:pt x="33" y="403"/>
                </a:cubicBezTo>
                <a:cubicBezTo>
                  <a:pt x="34" y="403"/>
                  <a:pt x="35" y="402"/>
                  <a:pt x="36" y="402"/>
                </a:cubicBezTo>
                <a:cubicBezTo>
                  <a:pt x="37" y="402"/>
                  <a:pt x="38" y="402"/>
                  <a:pt x="39" y="402"/>
                </a:cubicBezTo>
                <a:cubicBezTo>
                  <a:pt x="40" y="402"/>
                  <a:pt x="41" y="402"/>
                  <a:pt x="42" y="402"/>
                </a:cubicBezTo>
                <a:cubicBezTo>
                  <a:pt x="44" y="402"/>
                  <a:pt x="44" y="402"/>
                  <a:pt x="44" y="402"/>
                </a:cubicBezTo>
                <a:cubicBezTo>
                  <a:pt x="45" y="402"/>
                  <a:pt x="45" y="402"/>
                  <a:pt x="45" y="402"/>
                </a:cubicBezTo>
                <a:cubicBezTo>
                  <a:pt x="47" y="402"/>
                  <a:pt x="49" y="402"/>
                  <a:pt x="51" y="403"/>
                </a:cubicBezTo>
                <a:cubicBezTo>
                  <a:pt x="64" y="398"/>
                  <a:pt x="64" y="398"/>
                  <a:pt x="64" y="398"/>
                </a:cubicBezTo>
                <a:cubicBezTo>
                  <a:pt x="61" y="395"/>
                  <a:pt x="57" y="392"/>
                  <a:pt x="51" y="390"/>
                </a:cubicBezTo>
                <a:cubicBezTo>
                  <a:pt x="50" y="391"/>
                  <a:pt x="51" y="393"/>
                  <a:pt x="51" y="393"/>
                </a:cubicBezTo>
                <a:cubicBezTo>
                  <a:pt x="45" y="387"/>
                  <a:pt x="35" y="391"/>
                  <a:pt x="28" y="388"/>
                </a:cubicBezTo>
                <a:cubicBezTo>
                  <a:pt x="28" y="389"/>
                  <a:pt x="28" y="391"/>
                  <a:pt x="28" y="392"/>
                </a:cubicBezTo>
                <a:cubicBezTo>
                  <a:pt x="25" y="391"/>
                  <a:pt x="15" y="392"/>
                  <a:pt x="15" y="393"/>
                </a:cubicBezTo>
                <a:cubicBezTo>
                  <a:pt x="15" y="394"/>
                  <a:pt x="20" y="404"/>
                  <a:pt x="23" y="407"/>
                </a:cubicBezTo>
                <a:cubicBezTo>
                  <a:pt x="22" y="407"/>
                  <a:pt x="21" y="408"/>
                  <a:pt x="20" y="409"/>
                </a:cubicBezTo>
                <a:cubicBezTo>
                  <a:pt x="22" y="410"/>
                  <a:pt x="23" y="412"/>
                  <a:pt x="25" y="414"/>
                </a:cubicBezTo>
                <a:cubicBezTo>
                  <a:pt x="36" y="409"/>
                  <a:pt x="36" y="409"/>
                  <a:pt x="36" y="409"/>
                </a:cubicBezTo>
                <a:cubicBezTo>
                  <a:pt x="35" y="409"/>
                  <a:pt x="35" y="408"/>
                  <a:pt x="34" y="407"/>
                </a:cubicBezTo>
                <a:close/>
                <a:moveTo>
                  <a:pt x="33" y="403"/>
                </a:moveTo>
                <a:cubicBezTo>
                  <a:pt x="28" y="401"/>
                  <a:pt x="23" y="398"/>
                  <a:pt x="18" y="395"/>
                </a:cubicBezTo>
                <a:cubicBezTo>
                  <a:pt x="23" y="398"/>
                  <a:pt x="28" y="401"/>
                  <a:pt x="33" y="404"/>
                </a:cubicBezTo>
                <a:cubicBezTo>
                  <a:pt x="32" y="403"/>
                  <a:pt x="32" y="403"/>
                  <a:pt x="32" y="403"/>
                </a:cubicBezTo>
                <a:lnTo>
                  <a:pt x="33" y="403"/>
                </a:lnTo>
                <a:close/>
                <a:moveTo>
                  <a:pt x="105" y="381"/>
                </a:moveTo>
                <a:cubicBezTo>
                  <a:pt x="106" y="379"/>
                  <a:pt x="107" y="377"/>
                  <a:pt x="108" y="375"/>
                </a:cubicBezTo>
                <a:cubicBezTo>
                  <a:pt x="108" y="374"/>
                  <a:pt x="108" y="374"/>
                  <a:pt x="108" y="374"/>
                </a:cubicBezTo>
                <a:cubicBezTo>
                  <a:pt x="107" y="374"/>
                  <a:pt x="107" y="374"/>
                  <a:pt x="107" y="374"/>
                </a:cubicBezTo>
                <a:cubicBezTo>
                  <a:pt x="106" y="377"/>
                  <a:pt x="104" y="379"/>
                  <a:pt x="103" y="382"/>
                </a:cubicBezTo>
                <a:lnTo>
                  <a:pt x="105" y="381"/>
                </a:lnTo>
                <a:close/>
                <a:moveTo>
                  <a:pt x="103" y="364"/>
                </a:moveTo>
                <a:cubicBezTo>
                  <a:pt x="99" y="369"/>
                  <a:pt x="88" y="372"/>
                  <a:pt x="87" y="380"/>
                </a:cubicBezTo>
                <a:cubicBezTo>
                  <a:pt x="87" y="380"/>
                  <a:pt x="86" y="378"/>
                  <a:pt x="85" y="377"/>
                </a:cubicBezTo>
                <a:cubicBezTo>
                  <a:pt x="82" y="382"/>
                  <a:pt x="80" y="387"/>
                  <a:pt x="80" y="391"/>
                </a:cubicBezTo>
                <a:cubicBezTo>
                  <a:pt x="93" y="386"/>
                  <a:pt x="93" y="386"/>
                  <a:pt x="93" y="386"/>
                </a:cubicBezTo>
                <a:cubicBezTo>
                  <a:pt x="94" y="384"/>
                  <a:pt x="95" y="383"/>
                  <a:pt x="97" y="381"/>
                </a:cubicBezTo>
                <a:cubicBezTo>
                  <a:pt x="98" y="380"/>
                  <a:pt x="98" y="380"/>
                  <a:pt x="98" y="380"/>
                </a:cubicBezTo>
                <a:cubicBezTo>
                  <a:pt x="99" y="379"/>
                  <a:pt x="99" y="379"/>
                  <a:pt x="99" y="379"/>
                </a:cubicBezTo>
                <a:cubicBezTo>
                  <a:pt x="100" y="379"/>
                  <a:pt x="101" y="378"/>
                  <a:pt x="101" y="377"/>
                </a:cubicBezTo>
                <a:cubicBezTo>
                  <a:pt x="102" y="377"/>
                  <a:pt x="103" y="376"/>
                  <a:pt x="104" y="376"/>
                </a:cubicBezTo>
                <a:cubicBezTo>
                  <a:pt x="105" y="375"/>
                  <a:pt x="106" y="375"/>
                  <a:pt x="107" y="374"/>
                </a:cubicBezTo>
                <a:cubicBezTo>
                  <a:pt x="110" y="370"/>
                  <a:pt x="112" y="366"/>
                  <a:pt x="115" y="362"/>
                </a:cubicBezTo>
                <a:cubicBezTo>
                  <a:pt x="112" y="366"/>
                  <a:pt x="110" y="370"/>
                  <a:pt x="108" y="375"/>
                </a:cubicBezTo>
                <a:cubicBezTo>
                  <a:pt x="108" y="375"/>
                  <a:pt x="108" y="376"/>
                  <a:pt x="108" y="377"/>
                </a:cubicBezTo>
                <a:cubicBezTo>
                  <a:pt x="109" y="378"/>
                  <a:pt x="109" y="378"/>
                  <a:pt x="109" y="379"/>
                </a:cubicBezTo>
                <a:cubicBezTo>
                  <a:pt x="120" y="375"/>
                  <a:pt x="120" y="375"/>
                  <a:pt x="120" y="375"/>
                </a:cubicBezTo>
                <a:cubicBezTo>
                  <a:pt x="120" y="373"/>
                  <a:pt x="120" y="371"/>
                  <a:pt x="120" y="370"/>
                </a:cubicBezTo>
                <a:cubicBezTo>
                  <a:pt x="119" y="370"/>
                  <a:pt x="118" y="370"/>
                  <a:pt x="117" y="371"/>
                </a:cubicBezTo>
                <a:cubicBezTo>
                  <a:pt x="118" y="367"/>
                  <a:pt x="117" y="360"/>
                  <a:pt x="116" y="360"/>
                </a:cubicBezTo>
                <a:cubicBezTo>
                  <a:pt x="116" y="360"/>
                  <a:pt x="107" y="364"/>
                  <a:pt x="104" y="366"/>
                </a:cubicBezTo>
                <a:cubicBezTo>
                  <a:pt x="105" y="365"/>
                  <a:pt x="104" y="364"/>
                  <a:pt x="103" y="364"/>
                </a:cubicBezTo>
                <a:close/>
                <a:moveTo>
                  <a:pt x="108" y="375"/>
                </a:moveTo>
                <a:cubicBezTo>
                  <a:pt x="110" y="370"/>
                  <a:pt x="112" y="366"/>
                  <a:pt x="115" y="362"/>
                </a:cubicBezTo>
                <a:cubicBezTo>
                  <a:pt x="112" y="366"/>
                  <a:pt x="110" y="370"/>
                  <a:pt x="107" y="374"/>
                </a:cubicBezTo>
                <a:cubicBezTo>
                  <a:pt x="108" y="374"/>
                  <a:pt x="108" y="374"/>
                  <a:pt x="108" y="374"/>
                </a:cubicBezTo>
                <a:lnTo>
                  <a:pt x="108" y="375"/>
                </a:lnTo>
                <a:close/>
                <a:moveTo>
                  <a:pt x="69" y="381"/>
                </a:moveTo>
                <a:cubicBezTo>
                  <a:pt x="69" y="381"/>
                  <a:pt x="69" y="381"/>
                  <a:pt x="69" y="381"/>
                </a:cubicBezTo>
                <a:cubicBezTo>
                  <a:pt x="67" y="381"/>
                  <a:pt x="67" y="381"/>
                  <a:pt x="67" y="381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8" y="386"/>
                  <a:pt x="69" y="391"/>
                  <a:pt x="71" y="395"/>
                </a:cubicBezTo>
                <a:cubicBezTo>
                  <a:pt x="74" y="394"/>
                  <a:pt x="74" y="394"/>
                  <a:pt x="74" y="394"/>
                </a:cubicBezTo>
                <a:cubicBezTo>
                  <a:pt x="72" y="390"/>
                  <a:pt x="70" y="385"/>
                  <a:pt x="69" y="381"/>
                </a:cubicBezTo>
                <a:close/>
                <a:moveTo>
                  <a:pt x="26" y="355"/>
                </a:moveTo>
                <a:cubicBezTo>
                  <a:pt x="24" y="355"/>
                  <a:pt x="24" y="355"/>
                  <a:pt x="24" y="355"/>
                </a:cubicBezTo>
                <a:cubicBezTo>
                  <a:pt x="28" y="358"/>
                  <a:pt x="31" y="360"/>
                  <a:pt x="35" y="363"/>
                </a:cubicBezTo>
                <a:cubicBezTo>
                  <a:pt x="41" y="368"/>
                  <a:pt x="47" y="372"/>
                  <a:pt x="54" y="375"/>
                </a:cubicBezTo>
                <a:cubicBezTo>
                  <a:pt x="55" y="375"/>
                  <a:pt x="55" y="375"/>
                  <a:pt x="56" y="375"/>
                </a:cubicBezTo>
                <a:cubicBezTo>
                  <a:pt x="56" y="374"/>
                  <a:pt x="55" y="374"/>
                  <a:pt x="55" y="373"/>
                </a:cubicBezTo>
                <a:cubicBezTo>
                  <a:pt x="49" y="370"/>
                  <a:pt x="42" y="366"/>
                  <a:pt x="36" y="362"/>
                </a:cubicBezTo>
                <a:cubicBezTo>
                  <a:pt x="32" y="359"/>
                  <a:pt x="29" y="357"/>
                  <a:pt x="26" y="355"/>
                </a:cubicBezTo>
                <a:close/>
                <a:moveTo>
                  <a:pt x="57" y="374"/>
                </a:moveTo>
                <a:cubicBezTo>
                  <a:pt x="56" y="375"/>
                  <a:pt x="56" y="375"/>
                  <a:pt x="56" y="375"/>
                </a:cubicBezTo>
                <a:cubicBezTo>
                  <a:pt x="55" y="376"/>
                  <a:pt x="55" y="376"/>
                  <a:pt x="55" y="376"/>
                </a:cubicBezTo>
                <a:cubicBezTo>
                  <a:pt x="59" y="378"/>
                  <a:pt x="62" y="380"/>
                  <a:pt x="66" y="382"/>
                </a:cubicBezTo>
                <a:cubicBezTo>
                  <a:pt x="65" y="378"/>
                  <a:pt x="65" y="378"/>
                  <a:pt x="65" y="378"/>
                </a:cubicBezTo>
                <a:cubicBezTo>
                  <a:pt x="62" y="376"/>
                  <a:pt x="59" y="375"/>
                  <a:pt x="57" y="374"/>
                </a:cubicBezTo>
                <a:close/>
                <a:moveTo>
                  <a:pt x="67" y="381"/>
                </a:moveTo>
                <a:cubicBezTo>
                  <a:pt x="66" y="380"/>
                  <a:pt x="66" y="380"/>
                  <a:pt x="66" y="380"/>
                </a:cubicBezTo>
                <a:cubicBezTo>
                  <a:pt x="66" y="378"/>
                  <a:pt x="66" y="378"/>
                  <a:pt x="66" y="378"/>
                </a:cubicBezTo>
                <a:cubicBezTo>
                  <a:pt x="65" y="378"/>
                  <a:pt x="65" y="378"/>
                  <a:pt x="65" y="378"/>
                </a:cubicBezTo>
                <a:cubicBezTo>
                  <a:pt x="66" y="382"/>
                  <a:pt x="66" y="382"/>
                  <a:pt x="66" y="382"/>
                </a:cubicBezTo>
                <a:cubicBezTo>
                  <a:pt x="66" y="382"/>
                  <a:pt x="66" y="382"/>
                  <a:pt x="66" y="382"/>
                </a:cubicBezTo>
                <a:lnTo>
                  <a:pt x="67" y="381"/>
                </a:lnTo>
                <a:close/>
                <a:moveTo>
                  <a:pt x="41" y="355"/>
                </a:moveTo>
                <a:cubicBezTo>
                  <a:pt x="44" y="358"/>
                  <a:pt x="47" y="360"/>
                  <a:pt x="49" y="363"/>
                </a:cubicBezTo>
                <a:cubicBezTo>
                  <a:pt x="51" y="365"/>
                  <a:pt x="52" y="367"/>
                  <a:pt x="53" y="368"/>
                </a:cubicBezTo>
                <a:cubicBezTo>
                  <a:pt x="53" y="369"/>
                  <a:pt x="54" y="370"/>
                  <a:pt x="55" y="371"/>
                </a:cubicBezTo>
                <a:cubicBezTo>
                  <a:pt x="55" y="373"/>
                  <a:pt x="55" y="373"/>
                  <a:pt x="55" y="373"/>
                </a:cubicBezTo>
                <a:cubicBezTo>
                  <a:pt x="57" y="374"/>
                  <a:pt x="57" y="374"/>
                  <a:pt x="57" y="374"/>
                </a:cubicBezTo>
                <a:cubicBezTo>
                  <a:pt x="59" y="365"/>
                  <a:pt x="58" y="360"/>
                  <a:pt x="54" y="353"/>
                </a:cubicBezTo>
                <a:cubicBezTo>
                  <a:pt x="52" y="354"/>
                  <a:pt x="52" y="355"/>
                  <a:pt x="52" y="355"/>
                </a:cubicBezTo>
                <a:cubicBezTo>
                  <a:pt x="52" y="354"/>
                  <a:pt x="51" y="352"/>
                  <a:pt x="50" y="350"/>
                </a:cubicBezTo>
                <a:cubicBezTo>
                  <a:pt x="36" y="353"/>
                  <a:pt x="36" y="353"/>
                  <a:pt x="36" y="353"/>
                </a:cubicBezTo>
                <a:cubicBezTo>
                  <a:pt x="38" y="353"/>
                  <a:pt x="39" y="354"/>
                  <a:pt x="41" y="355"/>
                </a:cubicBezTo>
                <a:close/>
                <a:moveTo>
                  <a:pt x="52" y="376"/>
                </a:moveTo>
                <a:cubicBezTo>
                  <a:pt x="51" y="376"/>
                  <a:pt x="50" y="376"/>
                  <a:pt x="49" y="376"/>
                </a:cubicBezTo>
                <a:cubicBezTo>
                  <a:pt x="47" y="376"/>
                  <a:pt x="45" y="376"/>
                  <a:pt x="43" y="375"/>
                </a:cubicBezTo>
                <a:cubicBezTo>
                  <a:pt x="39" y="375"/>
                  <a:pt x="35" y="373"/>
                  <a:pt x="32" y="371"/>
                </a:cubicBezTo>
                <a:cubicBezTo>
                  <a:pt x="29" y="369"/>
                  <a:pt x="26" y="366"/>
                  <a:pt x="23" y="362"/>
                </a:cubicBezTo>
                <a:cubicBezTo>
                  <a:pt x="22" y="361"/>
                  <a:pt x="22" y="361"/>
                  <a:pt x="22" y="361"/>
                </a:cubicBezTo>
                <a:cubicBezTo>
                  <a:pt x="21" y="360"/>
                  <a:pt x="21" y="360"/>
                  <a:pt x="21" y="360"/>
                </a:cubicBezTo>
                <a:cubicBezTo>
                  <a:pt x="21" y="359"/>
                  <a:pt x="20" y="358"/>
                  <a:pt x="20" y="357"/>
                </a:cubicBezTo>
                <a:cubicBezTo>
                  <a:pt x="19" y="356"/>
                  <a:pt x="19" y="356"/>
                  <a:pt x="19" y="356"/>
                </a:cubicBezTo>
                <a:cubicBezTo>
                  <a:pt x="8" y="358"/>
                  <a:pt x="8" y="358"/>
                  <a:pt x="8" y="358"/>
                </a:cubicBezTo>
                <a:cubicBezTo>
                  <a:pt x="11" y="364"/>
                  <a:pt x="14" y="372"/>
                  <a:pt x="20" y="374"/>
                </a:cubicBezTo>
                <a:cubicBezTo>
                  <a:pt x="20" y="374"/>
                  <a:pt x="18" y="374"/>
                  <a:pt x="17" y="375"/>
                </a:cubicBezTo>
                <a:cubicBezTo>
                  <a:pt x="26" y="383"/>
                  <a:pt x="35" y="383"/>
                  <a:pt x="38" y="382"/>
                </a:cubicBezTo>
                <a:cubicBezTo>
                  <a:pt x="38" y="382"/>
                  <a:pt x="36" y="383"/>
                  <a:pt x="36" y="385"/>
                </a:cubicBezTo>
                <a:cubicBezTo>
                  <a:pt x="45" y="386"/>
                  <a:pt x="50" y="383"/>
                  <a:pt x="55" y="376"/>
                </a:cubicBezTo>
                <a:cubicBezTo>
                  <a:pt x="54" y="375"/>
                  <a:pt x="54" y="375"/>
                  <a:pt x="54" y="375"/>
                </a:cubicBezTo>
                <a:cubicBezTo>
                  <a:pt x="53" y="376"/>
                  <a:pt x="53" y="376"/>
                  <a:pt x="52" y="376"/>
                </a:cubicBezTo>
                <a:close/>
                <a:moveTo>
                  <a:pt x="57" y="374"/>
                </a:moveTo>
                <a:cubicBezTo>
                  <a:pt x="55" y="373"/>
                  <a:pt x="55" y="373"/>
                  <a:pt x="55" y="373"/>
                </a:cubicBezTo>
                <a:cubicBezTo>
                  <a:pt x="55" y="374"/>
                  <a:pt x="56" y="374"/>
                  <a:pt x="56" y="375"/>
                </a:cubicBezTo>
                <a:cubicBezTo>
                  <a:pt x="55" y="375"/>
                  <a:pt x="55" y="375"/>
                  <a:pt x="54" y="375"/>
                </a:cubicBezTo>
                <a:cubicBezTo>
                  <a:pt x="55" y="376"/>
                  <a:pt x="55" y="376"/>
                  <a:pt x="55" y="376"/>
                </a:cubicBezTo>
                <a:cubicBezTo>
                  <a:pt x="56" y="375"/>
                  <a:pt x="56" y="375"/>
                  <a:pt x="56" y="375"/>
                </a:cubicBezTo>
                <a:lnTo>
                  <a:pt x="57" y="374"/>
                </a:lnTo>
                <a:close/>
                <a:moveTo>
                  <a:pt x="75" y="369"/>
                </a:moveTo>
                <a:cubicBezTo>
                  <a:pt x="78" y="363"/>
                  <a:pt x="82" y="357"/>
                  <a:pt x="86" y="351"/>
                </a:cubicBezTo>
                <a:cubicBezTo>
                  <a:pt x="88" y="348"/>
                  <a:pt x="90" y="344"/>
                  <a:pt x="93" y="341"/>
                </a:cubicBezTo>
                <a:cubicBezTo>
                  <a:pt x="91" y="342"/>
                  <a:pt x="91" y="342"/>
                  <a:pt x="91" y="342"/>
                </a:cubicBezTo>
                <a:cubicBezTo>
                  <a:pt x="89" y="344"/>
                  <a:pt x="86" y="347"/>
                  <a:pt x="84" y="350"/>
                </a:cubicBezTo>
                <a:cubicBezTo>
                  <a:pt x="80" y="356"/>
                  <a:pt x="76" y="362"/>
                  <a:pt x="72" y="368"/>
                </a:cubicBezTo>
                <a:cubicBezTo>
                  <a:pt x="72" y="368"/>
                  <a:pt x="73" y="369"/>
                  <a:pt x="73" y="370"/>
                </a:cubicBezTo>
                <a:cubicBezTo>
                  <a:pt x="73" y="370"/>
                  <a:pt x="74" y="369"/>
                  <a:pt x="75" y="369"/>
                </a:cubicBezTo>
                <a:close/>
                <a:moveTo>
                  <a:pt x="72" y="369"/>
                </a:moveTo>
                <a:cubicBezTo>
                  <a:pt x="70" y="372"/>
                  <a:pt x="69" y="374"/>
                  <a:pt x="67" y="377"/>
                </a:cubicBezTo>
                <a:cubicBezTo>
                  <a:pt x="69" y="381"/>
                  <a:pt x="69" y="381"/>
                  <a:pt x="69" y="381"/>
                </a:cubicBezTo>
                <a:cubicBezTo>
                  <a:pt x="70" y="377"/>
                  <a:pt x="72" y="374"/>
                  <a:pt x="74" y="370"/>
                </a:cubicBezTo>
                <a:cubicBezTo>
                  <a:pt x="74" y="370"/>
                  <a:pt x="73" y="370"/>
                  <a:pt x="73" y="370"/>
                </a:cubicBezTo>
                <a:lnTo>
                  <a:pt x="72" y="369"/>
                </a:lnTo>
                <a:close/>
                <a:moveTo>
                  <a:pt x="66" y="378"/>
                </a:moveTo>
                <a:cubicBezTo>
                  <a:pt x="68" y="379"/>
                  <a:pt x="68" y="379"/>
                  <a:pt x="68" y="379"/>
                </a:cubicBezTo>
                <a:cubicBezTo>
                  <a:pt x="67" y="381"/>
                  <a:pt x="67" y="381"/>
                  <a:pt x="67" y="381"/>
                </a:cubicBezTo>
                <a:cubicBezTo>
                  <a:pt x="69" y="381"/>
                  <a:pt x="69" y="381"/>
                  <a:pt x="69" y="381"/>
                </a:cubicBezTo>
                <a:cubicBezTo>
                  <a:pt x="69" y="381"/>
                  <a:pt x="69" y="381"/>
                  <a:pt x="69" y="381"/>
                </a:cubicBezTo>
                <a:cubicBezTo>
                  <a:pt x="67" y="377"/>
                  <a:pt x="67" y="377"/>
                  <a:pt x="67" y="377"/>
                </a:cubicBezTo>
                <a:lnTo>
                  <a:pt x="66" y="378"/>
                </a:lnTo>
                <a:close/>
                <a:moveTo>
                  <a:pt x="67" y="381"/>
                </a:moveTo>
                <a:cubicBezTo>
                  <a:pt x="68" y="379"/>
                  <a:pt x="68" y="379"/>
                  <a:pt x="68" y="379"/>
                </a:cubicBezTo>
                <a:cubicBezTo>
                  <a:pt x="66" y="378"/>
                  <a:pt x="66" y="378"/>
                  <a:pt x="66" y="378"/>
                </a:cubicBezTo>
                <a:cubicBezTo>
                  <a:pt x="66" y="380"/>
                  <a:pt x="66" y="380"/>
                  <a:pt x="66" y="380"/>
                </a:cubicBezTo>
                <a:lnTo>
                  <a:pt x="67" y="381"/>
                </a:lnTo>
                <a:close/>
                <a:moveTo>
                  <a:pt x="67" y="352"/>
                </a:moveTo>
                <a:cubicBezTo>
                  <a:pt x="67" y="352"/>
                  <a:pt x="66" y="351"/>
                  <a:pt x="64" y="351"/>
                </a:cubicBezTo>
                <a:cubicBezTo>
                  <a:pt x="63" y="358"/>
                  <a:pt x="65" y="364"/>
                  <a:pt x="72" y="369"/>
                </a:cubicBezTo>
                <a:cubicBezTo>
                  <a:pt x="72" y="368"/>
                  <a:pt x="72" y="368"/>
                  <a:pt x="72" y="368"/>
                </a:cubicBezTo>
                <a:cubicBezTo>
                  <a:pt x="72" y="367"/>
                  <a:pt x="72" y="367"/>
                  <a:pt x="72" y="366"/>
                </a:cubicBezTo>
                <a:cubicBezTo>
                  <a:pt x="72" y="365"/>
                  <a:pt x="72" y="364"/>
                  <a:pt x="72" y="363"/>
                </a:cubicBezTo>
                <a:cubicBezTo>
                  <a:pt x="72" y="361"/>
                  <a:pt x="72" y="359"/>
                  <a:pt x="73" y="357"/>
                </a:cubicBezTo>
                <a:cubicBezTo>
                  <a:pt x="74" y="354"/>
                  <a:pt x="75" y="351"/>
                  <a:pt x="77" y="348"/>
                </a:cubicBezTo>
                <a:cubicBezTo>
                  <a:pt x="78" y="346"/>
                  <a:pt x="79" y="345"/>
                  <a:pt x="81" y="344"/>
                </a:cubicBezTo>
                <a:cubicBezTo>
                  <a:pt x="67" y="346"/>
                  <a:pt x="67" y="346"/>
                  <a:pt x="67" y="346"/>
                </a:cubicBezTo>
                <a:cubicBezTo>
                  <a:pt x="66" y="349"/>
                  <a:pt x="67" y="351"/>
                  <a:pt x="67" y="352"/>
                </a:cubicBezTo>
                <a:close/>
                <a:moveTo>
                  <a:pt x="97" y="341"/>
                </a:moveTo>
                <a:cubicBezTo>
                  <a:pt x="97" y="342"/>
                  <a:pt x="97" y="343"/>
                  <a:pt x="97" y="344"/>
                </a:cubicBezTo>
                <a:cubicBezTo>
                  <a:pt x="96" y="345"/>
                  <a:pt x="96" y="345"/>
                  <a:pt x="96" y="345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5" y="349"/>
                  <a:pt x="93" y="352"/>
                  <a:pt x="91" y="355"/>
                </a:cubicBezTo>
                <a:cubicBezTo>
                  <a:pt x="89" y="358"/>
                  <a:pt x="87" y="361"/>
                  <a:pt x="84" y="363"/>
                </a:cubicBezTo>
                <a:cubicBezTo>
                  <a:pt x="83" y="365"/>
                  <a:pt x="81" y="366"/>
                  <a:pt x="79" y="367"/>
                </a:cubicBezTo>
                <a:cubicBezTo>
                  <a:pt x="78" y="367"/>
                  <a:pt x="77" y="368"/>
                  <a:pt x="76" y="368"/>
                </a:cubicBezTo>
                <a:cubicBezTo>
                  <a:pt x="75" y="369"/>
                  <a:pt x="75" y="369"/>
                  <a:pt x="75" y="369"/>
                </a:cubicBezTo>
                <a:cubicBezTo>
                  <a:pt x="74" y="370"/>
                  <a:pt x="74" y="370"/>
                  <a:pt x="74" y="370"/>
                </a:cubicBezTo>
                <a:cubicBezTo>
                  <a:pt x="82" y="373"/>
                  <a:pt x="88" y="371"/>
                  <a:pt x="94" y="366"/>
                </a:cubicBezTo>
                <a:cubicBezTo>
                  <a:pt x="94" y="365"/>
                  <a:pt x="92" y="365"/>
                  <a:pt x="92" y="365"/>
                </a:cubicBezTo>
                <a:cubicBezTo>
                  <a:pt x="95" y="364"/>
                  <a:pt x="102" y="360"/>
                  <a:pt x="106" y="352"/>
                </a:cubicBezTo>
                <a:cubicBezTo>
                  <a:pt x="105" y="351"/>
                  <a:pt x="103" y="352"/>
                  <a:pt x="103" y="352"/>
                </a:cubicBezTo>
                <a:cubicBezTo>
                  <a:pt x="107" y="348"/>
                  <a:pt x="107" y="343"/>
                  <a:pt x="109" y="338"/>
                </a:cubicBezTo>
                <a:cubicBezTo>
                  <a:pt x="97" y="340"/>
                  <a:pt x="97" y="340"/>
                  <a:pt x="97" y="340"/>
                </a:cubicBezTo>
                <a:lnTo>
                  <a:pt x="97" y="341"/>
                </a:lnTo>
                <a:close/>
                <a:moveTo>
                  <a:pt x="73" y="370"/>
                </a:moveTo>
                <a:cubicBezTo>
                  <a:pt x="73" y="369"/>
                  <a:pt x="72" y="368"/>
                  <a:pt x="72" y="368"/>
                </a:cubicBezTo>
                <a:cubicBezTo>
                  <a:pt x="72" y="369"/>
                  <a:pt x="72" y="369"/>
                  <a:pt x="72" y="369"/>
                </a:cubicBezTo>
                <a:cubicBezTo>
                  <a:pt x="73" y="370"/>
                  <a:pt x="73" y="370"/>
                  <a:pt x="73" y="370"/>
                </a:cubicBezTo>
                <a:cubicBezTo>
                  <a:pt x="73" y="370"/>
                  <a:pt x="74" y="370"/>
                  <a:pt x="74" y="370"/>
                </a:cubicBezTo>
                <a:cubicBezTo>
                  <a:pt x="75" y="369"/>
                  <a:pt x="75" y="369"/>
                  <a:pt x="75" y="369"/>
                </a:cubicBezTo>
                <a:cubicBezTo>
                  <a:pt x="74" y="369"/>
                  <a:pt x="73" y="370"/>
                  <a:pt x="73" y="370"/>
                </a:cubicBezTo>
                <a:close/>
                <a:moveTo>
                  <a:pt x="56" y="331"/>
                </a:moveTo>
                <a:cubicBezTo>
                  <a:pt x="57" y="330"/>
                  <a:pt x="57" y="330"/>
                  <a:pt x="57" y="330"/>
                </a:cubicBezTo>
                <a:cubicBezTo>
                  <a:pt x="56" y="320"/>
                  <a:pt x="55" y="310"/>
                  <a:pt x="55" y="300"/>
                </a:cubicBezTo>
                <a:cubicBezTo>
                  <a:pt x="52" y="300"/>
                  <a:pt x="52" y="300"/>
                  <a:pt x="52" y="300"/>
                </a:cubicBezTo>
                <a:cubicBezTo>
                  <a:pt x="52" y="310"/>
                  <a:pt x="53" y="320"/>
                  <a:pt x="54" y="330"/>
                </a:cubicBezTo>
                <a:lnTo>
                  <a:pt x="56" y="331"/>
                </a:lnTo>
                <a:close/>
                <a:moveTo>
                  <a:pt x="26" y="355"/>
                </a:moveTo>
                <a:cubicBezTo>
                  <a:pt x="23" y="353"/>
                  <a:pt x="20" y="351"/>
                  <a:pt x="18" y="349"/>
                </a:cubicBezTo>
                <a:cubicBezTo>
                  <a:pt x="17" y="349"/>
                  <a:pt x="17" y="349"/>
                  <a:pt x="17" y="349"/>
                </a:cubicBezTo>
                <a:cubicBezTo>
                  <a:pt x="18" y="350"/>
                  <a:pt x="18" y="350"/>
                  <a:pt x="18" y="350"/>
                </a:cubicBezTo>
                <a:cubicBezTo>
                  <a:pt x="20" y="351"/>
                  <a:pt x="22" y="353"/>
                  <a:pt x="24" y="355"/>
                </a:cubicBezTo>
                <a:lnTo>
                  <a:pt x="26" y="355"/>
                </a:lnTo>
                <a:close/>
                <a:moveTo>
                  <a:pt x="18" y="353"/>
                </a:moveTo>
                <a:cubicBezTo>
                  <a:pt x="18" y="352"/>
                  <a:pt x="18" y="351"/>
                  <a:pt x="18" y="350"/>
                </a:cubicBezTo>
                <a:cubicBezTo>
                  <a:pt x="13" y="346"/>
                  <a:pt x="9" y="342"/>
                  <a:pt x="5" y="338"/>
                </a:cubicBezTo>
                <a:cubicBezTo>
                  <a:pt x="9" y="342"/>
                  <a:pt x="14" y="345"/>
                  <a:pt x="18" y="349"/>
                </a:cubicBezTo>
                <a:cubicBezTo>
                  <a:pt x="19" y="349"/>
                  <a:pt x="20" y="349"/>
                  <a:pt x="21" y="349"/>
                </a:cubicBezTo>
                <a:cubicBezTo>
                  <a:pt x="22" y="349"/>
                  <a:pt x="23" y="349"/>
                  <a:pt x="24" y="349"/>
                </a:cubicBezTo>
                <a:cubicBezTo>
                  <a:pt x="25" y="349"/>
                  <a:pt x="26" y="349"/>
                  <a:pt x="27" y="349"/>
                </a:cubicBezTo>
                <a:cubicBezTo>
                  <a:pt x="29" y="350"/>
                  <a:pt x="29" y="350"/>
                  <a:pt x="29" y="350"/>
                </a:cubicBezTo>
                <a:cubicBezTo>
                  <a:pt x="30" y="350"/>
                  <a:pt x="30" y="350"/>
                  <a:pt x="30" y="350"/>
                </a:cubicBezTo>
                <a:cubicBezTo>
                  <a:pt x="32" y="351"/>
                  <a:pt x="34" y="352"/>
                  <a:pt x="36" y="353"/>
                </a:cubicBezTo>
                <a:cubicBezTo>
                  <a:pt x="50" y="350"/>
                  <a:pt x="50" y="350"/>
                  <a:pt x="50" y="350"/>
                </a:cubicBezTo>
                <a:cubicBezTo>
                  <a:pt x="47" y="346"/>
                  <a:pt x="44" y="342"/>
                  <a:pt x="38" y="339"/>
                </a:cubicBezTo>
                <a:cubicBezTo>
                  <a:pt x="37" y="340"/>
                  <a:pt x="38" y="343"/>
                  <a:pt x="38" y="343"/>
                </a:cubicBezTo>
                <a:cubicBezTo>
                  <a:pt x="33" y="336"/>
                  <a:pt x="22" y="338"/>
                  <a:pt x="16" y="334"/>
                </a:cubicBezTo>
                <a:cubicBezTo>
                  <a:pt x="16" y="335"/>
                  <a:pt x="15" y="336"/>
                  <a:pt x="16" y="337"/>
                </a:cubicBezTo>
                <a:cubicBezTo>
                  <a:pt x="12" y="336"/>
                  <a:pt x="3" y="335"/>
                  <a:pt x="2" y="336"/>
                </a:cubicBezTo>
                <a:cubicBezTo>
                  <a:pt x="2" y="337"/>
                  <a:pt x="5" y="347"/>
                  <a:pt x="7" y="351"/>
                </a:cubicBezTo>
                <a:cubicBezTo>
                  <a:pt x="6" y="351"/>
                  <a:pt x="5" y="351"/>
                  <a:pt x="4" y="352"/>
                </a:cubicBezTo>
                <a:cubicBezTo>
                  <a:pt x="6" y="354"/>
                  <a:pt x="7" y="356"/>
                  <a:pt x="8" y="358"/>
                </a:cubicBezTo>
                <a:cubicBezTo>
                  <a:pt x="19" y="356"/>
                  <a:pt x="19" y="356"/>
                  <a:pt x="19" y="356"/>
                </a:cubicBezTo>
                <a:cubicBezTo>
                  <a:pt x="19" y="355"/>
                  <a:pt x="19" y="354"/>
                  <a:pt x="18" y="353"/>
                </a:cubicBezTo>
                <a:close/>
                <a:moveTo>
                  <a:pt x="18" y="349"/>
                </a:moveTo>
                <a:cubicBezTo>
                  <a:pt x="14" y="345"/>
                  <a:pt x="9" y="342"/>
                  <a:pt x="5" y="338"/>
                </a:cubicBezTo>
                <a:cubicBezTo>
                  <a:pt x="9" y="342"/>
                  <a:pt x="13" y="346"/>
                  <a:pt x="18" y="350"/>
                </a:cubicBezTo>
                <a:cubicBezTo>
                  <a:pt x="17" y="349"/>
                  <a:pt x="17" y="349"/>
                  <a:pt x="17" y="349"/>
                </a:cubicBezTo>
                <a:lnTo>
                  <a:pt x="18" y="349"/>
                </a:lnTo>
                <a:close/>
                <a:moveTo>
                  <a:pt x="93" y="341"/>
                </a:moveTo>
                <a:cubicBezTo>
                  <a:pt x="94" y="339"/>
                  <a:pt x="95" y="338"/>
                  <a:pt x="97" y="336"/>
                </a:cubicBezTo>
                <a:cubicBezTo>
                  <a:pt x="97" y="335"/>
                  <a:pt x="97" y="335"/>
                  <a:pt x="97" y="335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95" y="337"/>
                  <a:pt x="93" y="339"/>
                  <a:pt x="91" y="342"/>
                </a:cubicBezTo>
                <a:lnTo>
                  <a:pt x="93" y="341"/>
                </a:lnTo>
                <a:close/>
                <a:moveTo>
                  <a:pt x="94" y="324"/>
                </a:moveTo>
                <a:cubicBezTo>
                  <a:pt x="89" y="328"/>
                  <a:pt x="78" y="330"/>
                  <a:pt x="75" y="337"/>
                </a:cubicBezTo>
                <a:cubicBezTo>
                  <a:pt x="75" y="337"/>
                  <a:pt x="75" y="335"/>
                  <a:pt x="74" y="334"/>
                </a:cubicBezTo>
                <a:cubicBezTo>
                  <a:pt x="70" y="338"/>
                  <a:pt x="68" y="343"/>
                  <a:pt x="67" y="346"/>
                </a:cubicBezTo>
                <a:cubicBezTo>
                  <a:pt x="81" y="344"/>
                  <a:pt x="81" y="344"/>
                  <a:pt x="81" y="344"/>
                </a:cubicBezTo>
                <a:cubicBezTo>
                  <a:pt x="82" y="342"/>
                  <a:pt x="83" y="341"/>
                  <a:pt x="85" y="340"/>
                </a:cubicBezTo>
                <a:cubicBezTo>
                  <a:pt x="86" y="339"/>
                  <a:pt x="86" y="339"/>
                  <a:pt x="86" y="339"/>
                </a:cubicBezTo>
                <a:cubicBezTo>
                  <a:pt x="87" y="339"/>
                  <a:pt x="87" y="339"/>
                  <a:pt x="87" y="339"/>
                </a:cubicBezTo>
                <a:cubicBezTo>
                  <a:pt x="88" y="338"/>
                  <a:pt x="89" y="338"/>
                  <a:pt x="90" y="337"/>
                </a:cubicBezTo>
                <a:cubicBezTo>
                  <a:pt x="91" y="337"/>
                  <a:pt x="92" y="336"/>
                  <a:pt x="93" y="336"/>
                </a:cubicBezTo>
                <a:cubicBezTo>
                  <a:pt x="94" y="336"/>
                  <a:pt x="95" y="336"/>
                  <a:pt x="96" y="335"/>
                </a:cubicBezTo>
                <a:cubicBezTo>
                  <a:pt x="100" y="332"/>
                  <a:pt x="103" y="328"/>
                  <a:pt x="106" y="325"/>
                </a:cubicBezTo>
                <a:cubicBezTo>
                  <a:pt x="103" y="329"/>
                  <a:pt x="100" y="332"/>
                  <a:pt x="97" y="336"/>
                </a:cubicBezTo>
                <a:cubicBezTo>
                  <a:pt x="97" y="337"/>
                  <a:pt x="97" y="337"/>
                  <a:pt x="97" y="338"/>
                </a:cubicBezTo>
                <a:cubicBezTo>
                  <a:pt x="97" y="339"/>
                  <a:pt x="97" y="340"/>
                  <a:pt x="97" y="340"/>
                </a:cubicBezTo>
                <a:cubicBezTo>
                  <a:pt x="109" y="338"/>
                  <a:pt x="109" y="338"/>
                  <a:pt x="109" y="338"/>
                </a:cubicBezTo>
                <a:cubicBezTo>
                  <a:pt x="109" y="337"/>
                  <a:pt x="109" y="335"/>
                  <a:pt x="110" y="334"/>
                </a:cubicBezTo>
                <a:cubicBezTo>
                  <a:pt x="109" y="333"/>
                  <a:pt x="108" y="333"/>
                  <a:pt x="107" y="334"/>
                </a:cubicBezTo>
                <a:cubicBezTo>
                  <a:pt x="108" y="331"/>
                  <a:pt x="109" y="324"/>
                  <a:pt x="108" y="323"/>
                </a:cubicBezTo>
                <a:cubicBezTo>
                  <a:pt x="107" y="323"/>
                  <a:pt x="99" y="325"/>
                  <a:pt x="95" y="327"/>
                </a:cubicBezTo>
                <a:cubicBezTo>
                  <a:pt x="96" y="326"/>
                  <a:pt x="95" y="325"/>
                  <a:pt x="94" y="324"/>
                </a:cubicBezTo>
                <a:close/>
                <a:moveTo>
                  <a:pt x="97" y="336"/>
                </a:moveTo>
                <a:cubicBezTo>
                  <a:pt x="100" y="332"/>
                  <a:pt x="103" y="329"/>
                  <a:pt x="106" y="325"/>
                </a:cubicBezTo>
                <a:cubicBezTo>
                  <a:pt x="103" y="328"/>
                  <a:pt x="100" y="332"/>
                  <a:pt x="96" y="335"/>
                </a:cubicBezTo>
                <a:cubicBezTo>
                  <a:pt x="97" y="335"/>
                  <a:pt x="97" y="335"/>
                  <a:pt x="97" y="335"/>
                </a:cubicBezTo>
                <a:lnTo>
                  <a:pt x="97" y="336"/>
                </a:lnTo>
                <a:close/>
                <a:moveTo>
                  <a:pt x="57" y="334"/>
                </a:moveTo>
                <a:cubicBezTo>
                  <a:pt x="57" y="335"/>
                  <a:pt x="57" y="335"/>
                  <a:pt x="57" y="335"/>
                </a:cubicBezTo>
                <a:cubicBezTo>
                  <a:pt x="56" y="334"/>
                  <a:pt x="56" y="334"/>
                  <a:pt x="56" y="334"/>
                </a:cubicBezTo>
                <a:cubicBezTo>
                  <a:pt x="55" y="335"/>
                  <a:pt x="55" y="335"/>
                  <a:pt x="55" y="335"/>
                </a:cubicBezTo>
                <a:cubicBezTo>
                  <a:pt x="55" y="335"/>
                  <a:pt x="55" y="335"/>
                  <a:pt x="55" y="335"/>
                </a:cubicBezTo>
                <a:cubicBezTo>
                  <a:pt x="55" y="339"/>
                  <a:pt x="56" y="344"/>
                  <a:pt x="57" y="348"/>
                </a:cubicBezTo>
                <a:cubicBezTo>
                  <a:pt x="60" y="348"/>
                  <a:pt x="60" y="348"/>
                  <a:pt x="60" y="348"/>
                </a:cubicBezTo>
                <a:cubicBezTo>
                  <a:pt x="59" y="343"/>
                  <a:pt x="58" y="339"/>
                  <a:pt x="57" y="334"/>
                </a:cubicBezTo>
                <a:close/>
                <a:moveTo>
                  <a:pt x="20" y="300"/>
                </a:moveTo>
                <a:cubicBezTo>
                  <a:pt x="19" y="300"/>
                  <a:pt x="19" y="300"/>
                  <a:pt x="19" y="300"/>
                </a:cubicBezTo>
                <a:cubicBezTo>
                  <a:pt x="22" y="304"/>
                  <a:pt x="25" y="307"/>
                  <a:pt x="28" y="310"/>
                </a:cubicBezTo>
                <a:cubicBezTo>
                  <a:pt x="33" y="316"/>
                  <a:pt x="38" y="321"/>
                  <a:pt x="44" y="326"/>
                </a:cubicBezTo>
                <a:cubicBezTo>
                  <a:pt x="45" y="326"/>
                  <a:pt x="45" y="326"/>
                  <a:pt x="46" y="326"/>
                </a:cubicBezTo>
                <a:cubicBezTo>
                  <a:pt x="46" y="325"/>
                  <a:pt x="46" y="324"/>
                  <a:pt x="46" y="324"/>
                </a:cubicBezTo>
                <a:cubicBezTo>
                  <a:pt x="40" y="319"/>
                  <a:pt x="34" y="314"/>
                  <a:pt x="29" y="309"/>
                </a:cubicBezTo>
                <a:cubicBezTo>
                  <a:pt x="26" y="306"/>
                  <a:pt x="23" y="303"/>
                  <a:pt x="20" y="300"/>
                </a:cubicBezTo>
                <a:close/>
                <a:moveTo>
                  <a:pt x="47" y="325"/>
                </a:moveTo>
                <a:cubicBezTo>
                  <a:pt x="46" y="326"/>
                  <a:pt x="46" y="326"/>
                  <a:pt x="46" y="326"/>
                </a:cubicBezTo>
                <a:cubicBezTo>
                  <a:pt x="45" y="327"/>
                  <a:pt x="45" y="327"/>
                  <a:pt x="45" y="327"/>
                </a:cubicBezTo>
                <a:cubicBezTo>
                  <a:pt x="48" y="330"/>
                  <a:pt x="51" y="332"/>
                  <a:pt x="55" y="335"/>
                </a:cubicBezTo>
                <a:cubicBezTo>
                  <a:pt x="54" y="330"/>
                  <a:pt x="54" y="330"/>
                  <a:pt x="54" y="330"/>
                </a:cubicBezTo>
                <a:cubicBezTo>
                  <a:pt x="52" y="328"/>
                  <a:pt x="49" y="327"/>
                  <a:pt x="47" y="325"/>
                </a:cubicBezTo>
                <a:close/>
                <a:moveTo>
                  <a:pt x="56" y="334"/>
                </a:moveTo>
                <a:cubicBezTo>
                  <a:pt x="54" y="333"/>
                  <a:pt x="54" y="333"/>
                  <a:pt x="54" y="333"/>
                </a:cubicBezTo>
                <a:cubicBezTo>
                  <a:pt x="56" y="331"/>
                  <a:pt x="56" y="331"/>
                  <a:pt x="56" y="331"/>
                </a:cubicBezTo>
                <a:cubicBezTo>
                  <a:pt x="54" y="330"/>
                  <a:pt x="54" y="330"/>
                  <a:pt x="54" y="330"/>
                </a:cubicBezTo>
                <a:cubicBezTo>
                  <a:pt x="55" y="335"/>
                  <a:pt x="55" y="335"/>
                  <a:pt x="55" y="335"/>
                </a:cubicBezTo>
                <a:cubicBezTo>
                  <a:pt x="55" y="335"/>
                  <a:pt x="55" y="335"/>
                  <a:pt x="55" y="335"/>
                </a:cubicBezTo>
                <a:lnTo>
                  <a:pt x="56" y="334"/>
                </a:lnTo>
                <a:close/>
                <a:moveTo>
                  <a:pt x="35" y="304"/>
                </a:moveTo>
                <a:cubicBezTo>
                  <a:pt x="38" y="307"/>
                  <a:pt x="40" y="310"/>
                  <a:pt x="42" y="313"/>
                </a:cubicBezTo>
                <a:cubicBezTo>
                  <a:pt x="43" y="315"/>
                  <a:pt x="44" y="317"/>
                  <a:pt x="44" y="319"/>
                </a:cubicBezTo>
                <a:cubicBezTo>
                  <a:pt x="45" y="320"/>
                  <a:pt x="45" y="321"/>
                  <a:pt x="45" y="322"/>
                </a:cubicBezTo>
                <a:cubicBezTo>
                  <a:pt x="46" y="324"/>
                  <a:pt x="46" y="324"/>
                  <a:pt x="46" y="324"/>
                </a:cubicBezTo>
                <a:cubicBezTo>
                  <a:pt x="47" y="325"/>
                  <a:pt x="47" y="325"/>
                  <a:pt x="47" y="325"/>
                </a:cubicBezTo>
                <a:cubicBezTo>
                  <a:pt x="51" y="317"/>
                  <a:pt x="52" y="311"/>
                  <a:pt x="48" y="304"/>
                </a:cubicBezTo>
                <a:cubicBezTo>
                  <a:pt x="46" y="304"/>
                  <a:pt x="46" y="306"/>
                  <a:pt x="46" y="306"/>
                </a:cubicBezTo>
                <a:cubicBezTo>
                  <a:pt x="46" y="305"/>
                  <a:pt x="46" y="303"/>
                  <a:pt x="45" y="300"/>
                </a:cubicBezTo>
                <a:cubicBezTo>
                  <a:pt x="31" y="300"/>
                  <a:pt x="31" y="300"/>
                  <a:pt x="31" y="300"/>
                </a:cubicBezTo>
                <a:cubicBezTo>
                  <a:pt x="32" y="301"/>
                  <a:pt x="34" y="302"/>
                  <a:pt x="35" y="304"/>
                </a:cubicBezTo>
                <a:close/>
                <a:moveTo>
                  <a:pt x="42" y="326"/>
                </a:moveTo>
                <a:cubicBezTo>
                  <a:pt x="41" y="326"/>
                  <a:pt x="40" y="326"/>
                  <a:pt x="39" y="326"/>
                </a:cubicBezTo>
                <a:cubicBezTo>
                  <a:pt x="37" y="325"/>
                  <a:pt x="35" y="325"/>
                  <a:pt x="33" y="324"/>
                </a:cubicBezTo>
                <a:cubicBezTo>
                  <a:pt x="29" y="322"/>
                  <a:pt x="26" y="320"/>
                  <a:pt x="23" y="317"/>
                </a:cubicBezTo>
                <a:cubicBezTo>
                  <a:pt x="21" y="315"/>
                  <a:pt x="18" y="311"/>
                  <a:pt x="16" y="307"/>
                </a:cubicBezTo>
                <a:cubicBezTo>
                  <a:pt x="16" y="306"/>
                  <a:pt x="16" y="306"/>
                  <a:pt x="16" y="306"/>
                </a:cubicBezTo>
                <a:cubicBezTo>
                  <a:pt x="15" y="304"/>
                  <a:pt x="15" y="304"/>
                  <a:pt x="15" y="304"/>
                </a:cubicBezTo>
                <a:cubicBezTo>
                  <a:pt x="15" y="303"/>
                  <a:pt x="14" y="302"/>
                  <a:pt x="14" y="301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2" y="300"/>
                  <a:pt x="2" y="300"/>
                  <a:pt x="2" y="300"/>
                </a:cubicBezTo>
                <a:cubicBezTo>
                  <a:pt x="4" y="307"/>
                  <a:pt x="6" y="315"/>
                  <a:pt x="11" y="318"/>
                </a:cubicBezTo>
                <a:cubicBezTo>
                  <a:pt x="11" y="318"/>
                  <a:pt x="9" y="317"/>
                  <a:pt x="8" y="319"/>
                </a:cubicBezTo>
                <a:cubicBezTo>
                  <a:pt x="15" y="328"/>
                  <a:pt x="24" y="330"/>
                  <a:pt x="27" y="329"/>
                </a:cubicBezTo>
                <a:cubicBezTo>
                  <a:pt x="27" y="329"/>
                  <a:pt x="25" y="330"/>
                  <a:pt x="25" y="332"/>
                </a:cubicBezTo>
                <a:cubicBezTo>
                  <a:pt x="33" y="335"/>
                  <a:pt x="39" y="333"/>
                  <a:pt x="45" y="327"/>
                </a:cubicBezTo>
                <a:cubicBezTo>
                  <a:pt x="44" y="326"/>
                  <a:pt x="44" y="326"/>
                  <a:pt x="44" y="326"/>
                </a:cubicBezTo>
                <a:cubicBezTo>
                  <a:pt x="43" y="326"/>
                  <a:pt x="43" y="326"/>
                  <a:pt x="42" y="326"/>
                </a:cubicBezTo>
                <a:close/>
                <a:moveTo>
                  <a:pt x="47" y="325"/>
                </a:moveTo>
                <a:cubicBezTo>
                  <a:pt x="46" y="324"/>
                  <a:pt x="46" y="324"/>
                  <a:pt x="46" y="324"/>
                </a:cubicBezTo>
                <a:cubicBezTo>
                  <a:pt x="46" y="324"/>
                  <a:pt x="46" y="325"/>
                  <a:pt x="46" y="326"/>
                </a:cubicBezTo>
                <a:cubicBezTo>
                  <a:pt x="45" y="326"/>
                  <a:pt x="45" y="326"/>
                  <a:pt x="44" y="326"/>
                </a:cubicBezTo>
                <a:cubicBezTo>
                  <a:pt x="45" y="327"/>
                  <a:pt x="45" y="327"/>
                  <a:pt x="45" y="327"/>
                </a:cubicBezTo>
                <a:cubicBezTo>
                  <a:pt x="46" y="326"/>
                  <a:pt x="46" y="326"/>
                  <a:pt x="46" y="326"/>
                </a:cubicBezTo>
                <a:lnTo>
                  <a:pt x="47" y="325"/>
                </a:lnTo>
                <a:close/>
                <a:moveTo>
                  <a:pt x="66" y="324"/>
                </a:moveTo>
                <a:cubicBezTo>
                  <a:pt x="70" y="318"/>
                  <a:pt x="75" y="313"/>
                  <a:pt x="80" y="308"/>
                </a:cubicBezTo>
                <a:cubicBezTo>
                  <a:pt x="83" y="305"/>
                  <a:pt x="86" y="303"/>
                  <a:pt x="89" y="300"/>
                </a:cubicBezTo>
                <a:cubicBezTo>
                  <a:pt x="87" y="300"/>
                  <a:pt x="87" y="300"/>
                  <a:pt x="87" y="300"/>
                </a:cubicBezTo>
                <a:cubicBezTo>
                  <a:pt x="84" y="302"/>
                  <a:pt x="81" y="305"/>
                  <a:pt x="79" y="307"/>
                </a:cubicBezTo>
                <a:cubicBezTo>
                  <a:pt x="73" y="312"/>
                  <a:pt x="68" y="317"/>
                  <a:pt x="64" y="322"/>
                </a:cubicBezTo>
                <a:cubicBezTo>
                  <a:pt x="64" y="323"/>
                  <a:pt x="64" y="323"/>
                  <a:pt x="64" y="324"/>
                </a:cubicBezTo>
                <a:cubicBezTo>
                  <a:pt x="64" y="324"/>
                  <a:pt x="65" y="324"/>
                  <a:pt x="66" y="324"/>
                </a:cubicBezTo>
                <a:close/>
                <a:moveTo>
                  <a:pt x="62" y="323"/>
                </a:moveTo>
                <a:cubicBezTo>
                  <a:pt x="61" y="325"/>
                  <a:pt x="59" y="328"/>
                  <a:pt x="57" y="330"/>
                </a:cubicBezTo>
                <a:cubicBezTo>
                  <a:pt x="57" y="334"/>
                  <a:pt x="57" y="334"/>
                  <a:pt x="57" y="334"/>
                </a:cubicBezTo>
                <a:cubicBezTo>
                  <a:pt x="60" y="331"/>
                  <a:pt x="62" y="328"/>
                  <a:pt x="65" y="325"/>
                </a:cubicBezTo>
                <a:cubicBezTo>
                  <a:pt x="64" y="325"/>
                  <a:pt x="64" y="325"/>
                  <a:pt x="63" y="324"/>
                </a:cubicBezTo>
                <a:cubicBezTo>
                  <a:pt x="63" y="324"/>
                  <a:pt x="63" y="324"/>
                  <a:pt x="62" y="323"/>
                </a:cubicBezTo>
                <a:close/>
                <a:moveTo>
                  <a:pt x="56" y="331"/>
                </a:moveTo>
                <a:cubicBezTo>
                  <a:pt x="57" y="332"/>
                  <a:pt x="57" y="332"/>
                  <a:pt x="57" y="332"/>
                </a:cubicBezTo>
                <a:cubicBezTo>
                  <a:pt x="56" y="334"/>
                  <a:pt x="56" y="334"/>
                  <a:pt x="56" y="334"/>
                </a:cubicBezTo>
                <a:cubicBezTo>
                  <a:pt x="57" y="335"/>
                  <a:pt x="57" y="335"/>
                  <a:pt x="57" y="335"/>
                </a:cubicBezTo>
                <a:cubicBezTo>
                  <a:pt x="57" y="334"/>
                  <a:pt x="57" y="334"/>
                  <a:pt x="57" y="334"/>
                </a:cubicBezTo>
                <a:cubicBezTo>
                  <a:pt x="57" y="330"/>
                  <a:pt x="57" y="330"/>
                  <a:pt x="57" y="330"/>
                </a:cubicBezTo>
                <a:lnTo>
                  <a:pt x="56" y="331"/>
                </a:lnTo>
                <a:close/>
                <a:moveTo>
                  <a:pt x="56" y="334"/>
                </a:moveTo>
                <a:cubicBezTo>
                  <a:pt x="57" y="332"/>
                  <a:pt x="57" y="332"/>
                  <a:pt x="57" y="332"/>
                </a:cubicBezTo>
                <a:cubicBezTo>
                  <a:pt x="56" y="331"/>
                  <a:pt x="56" y="331"/>
                  <a:pt x="56" y="331"/>
                </a:cubicBezTo>
                <a:cubicBezTo>
                  <a:pt x="54" y="333"/>
                  <a:pt x="54" y="333"/>
                  <a:pt x="54" y="333"/>
                </a:cubicBezTo>
                <a:lnTo>
                  <a:pt x="56" y="334"/>
                </a:lnTo>
                <a:close/>
                <a:moveTo>
                  <a:pt x="62" y="306"/>
                </a:moveTo>
                <a:cubicBezTo>
                  <a:pt x="62" y="306"/>
                  <a:pt x="61" y="304"/>
                  <a:pt x="59" y="304"/>
                </a:cubicBezTo>
                <a:cubicBezTo>
                  <a:pt x="56" y="311"/>
                  <a:pt x="57" y="317"/>
                  <a:pt x="62" y="323"/>
                </a:cubicBezTo>
                <a:cubicBezTo>
                  <a:pt x="64" y="322"/>
                  <a:pt x="64" y="322"/>
                  <a:pt x="64" y="322"/>
                </a:cubicBezTo>
                <a:cubicBezTo>
                  <a:pt x="64" y="322"/>
                  <a:pt x="64" y="321"/>
                  <a:pt x="64" y="321"/>
                </a:cubicBezTo>
                <a:cubicBezTo>
                  <a:pt x="64" y="320"/>
                  <a:pt x="64" y="319"/>
                  <a:pt x="64" y="318"/>
                </a:cubicBezTo>
                <a:cubicBezTo>
                  <a:pt x="64" y="316"/>
                  <a:pt x="65" y="314"/>
                  <a:pt x="66" y="312"/>
                </a:cubicBezTo>
                <a:cubicBezTo>
                  <a:pt x="67" y="309"/>
                  <a:pt x="70" y="306"/>
                  <a:pt x="72" y="303"/>
                </a:cubicBezTo>
                <a:cubicBezTo>
                  <a:pt x="73" y="302"/>
                  <a:pt x="75" y="301"/>
                  <a:pt x="76" y="300"/>
                </a:cubicBezTo>
                <a:cubicBezTo>
                  <a:pt x="62" y="300"/>
                  <a:pt x="62" y="300"/>
                  <a:pt x="62" y="300"/>
                </a:cubicBezTo>
                <a:cubicBezTo>
                  <a:pt x="61" y="302"/>
                  <a:pt x="61" y="304"/>
                  <a:pt x="62" y="306"/>
                </a:cubicBezTo>
                <a:close/>
                <a:moveTo>
                  <a:pt x="93" y="301"/>
                </a:moveTo>
                <a:cubicBezTo>
                  <a:pt x="93" y="302"/>
                  <a:pt x="92" y="302"/>
                  <a:pt x="92" y="303"/>
                </a:cubicBezTo>
                <a:cubicBezTo>
                  <a:pt x="91" y="304"/>
                  <a:pt x="91" y="304"/>
                  <a:pt x="91" y="304"/>
                </a:cubicBezTo>
                <a:cubicBezTo>
                  <a:pt x="91" y="305"/>
                  <a:pt x="91" y="305"/>
                  <a:pt x="91" y="305"/>
                </a:cubicBezTo>
                <a:cubicBezTo>
                  <a:pt x="89" y="308"/>
                  <a:pt x="87" y="311"/>
                  <a:pt x="85" y="314"/>
                </a:cubicBezTo>
                <a:cubicBezTo>
                  <a:pt x="82" y="316"/>
                  <a:pt x="79" y="318"/>
                  <a:pt x="76" y="320"/>
                </a:cubicBezTo>
                <a:cubicBezTo>
                  <a:pt x="74" y="321"/>
                  <a:pt x="72" y="322"/>
                  <a:pt x="70" y="323"/>
                </a:cubicBezTo>
                <a:cubicBezTo>
                  <a:pt x="69" y="323"/>
                  <a:pt x="68" y="323"/>
                  <a:pt x="67" y="323"/>
                </a:cubicBezTo>
                <a:cubicBezTo>
                  <a:pt x="66" y="324"/>
                  <a:pt x="66" y="324"/>
                  <a:pt x="66" y="324"/>
                </a:cubicBezTo>
                <a:cubicBezTo>
                  <a:pt x="65" y="325"/>
                  <a:pt x="65" y="325"/>
                  <a:pt x="65" y="325"/>
                </a:cubicBezTo>
                <a:cubicBezTo>
                  <a:pt x="72" y="329"/>
                  <a:pt x="78" y="329"/>
                  <a:pt x="85" y="325"/>
                </a:cubicBezTo>
                <a:cubicBezTo>
                  <a:pt x="85" y="324"/>
                  <a:pt x="83" y="323"/>
                  <a:pt x="83" y="323"/>
                </a:cubicBezTo>
                <a:cubicBezTo>
                  <a:pt x="86" y="323"/>
                  <a:pt x="94" y="320"/>
                  <a:pt x="100" y="313"/>
                </a:cubicBezTo>
                <a:cubicBezTo>
                  <a:pt x="99" y="312"/>
                  <a:pt x="97" y="312"/>
                  <a:pt x="97" y="312"/>
                </a:cubicBezTo>
                <a:cubicBezTo>
                  <a:pt x="102" y="310"/>
                  <a:pt x="103" y="304"/>
                  <a:pt x="105" y="300"/>
                </a:cubicBezTo>
                <a:cubicBezTo>
                  <a:pt x="93" y="300"/>
                  <a:pt x="93" y="300"/>
                  <a:pt x="93" y="300"/>
                </a:cubicBezTo>
                <a:lnTo>
                  <a:pt x="93" y="301"/>
                </a:lnTo>
                <a:close/>
                <a:moveTo>
                  <a:pt x="64" y="324"/>
                </a:moveTo>
                <a:cubicBezTo>
                  <a:pt x="64" y="323"/>
                  <a:pt x="64" y="323"/>
                  <a:pt x="64" y="322"/>
                </a:cubicBezTo>
                <a:cubicBezTo>
                  <a:pt x="62" y="323"/>
                  <a:pt x="62" y="323"/>
                  <a:pt x="62" y="323"/>
                </a:cubicBezTo>
                <a:cubicBezTo>
                  <a:pt x="63" y="324"/>
                  <a:pt x="63" y="324"/>
                  <a:pt x="63" y="324"/>
                </a:cubicBezTo>
                <a:cubicBezTo>
                  <a:pt x="64" y="325"/>
                  <a:pt x="64" y="325"/>
                  <a:pt x="65" y="325"/>
                </a:cubicBezTo>
                <a:cubicBezTo>
                  <a:pt x="66" y="324"/>
                  <a:pt x="66" y="324"/>
                  <a:pt x="66" y="324"/>
                </a:cubicBezTo>
                <a:cubicBezTo>
                  <a:pt x="65" y="324"/>
                  <a:pt x="64" y="324"/>
                  <a:pt x="64" y="324"/>
                </a:cubicBezTo>
                <a:close/>
                <a:moveTo>
                  <a:pt x="54" y="283"/>
                </a:moveTo>
                <a:cubicBezTo>
                  <a:pt x="56" y="282"/>
                  <a:pt x="56" y="282"/>
                  <a:pt x="56" y="282"/>
                </a:cubicBezTo>
                <a:cubicBezTo>
                  <a:pt x="56" y="272"/>
                  <a:pt x="58" y="262"/>
                  <a:pt x="60" y="25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62"/>
                  <a:pt x="54" y="272"/>
                  <a:pt x="53" y="282"/>
                </a:cubicBezTo>
                <a:lnTo>
                  <a:pt x="54" y="283"/>
                </a:lnTo>
                <a:close/>
                <a:moveTo>
                  <a:pt x="20" y="300"/>
                </a:moveTo>
                <a:cubicBezTo>
                  <a:pt x="18" y="298"/>
                  <a:pt x="16" y="295"/>
                  <a:pt x="14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4"/>
                  <a:pt x="13" y="294"/>
                  <a:pt x="13" y="294"/>
                </a:cubicBezTo>
                <a:cubicBezTo>
                  <a:pt x="15" y="296"/>
                  <a:pt x="17" y="298"/>
                  <a:pt x="19" y="300"/>
                </a:cubicBezTo>
                <a:lnTo>
                  <a:pt x="20" y="300"/>
                </a:lnTo>
                <a:close/>
                <a:moveTo>
                  <a:pt x="14" y="297"/>
                </a:moveTo>
                <a:cubicBezTo>
                  <a:pt x="13" y="296"/>
                  <a:pt x="13" y="295"/>
                  <a:pt x="13" y="294"/>
                </a:cubicBezTo>
                <a:cubicBezTo>
                  <a:pt x="10" y="289"/>
                  <a:pt x="6" y="285"/>
                  <a:pt x="3" y="280"/>
                </a:cubicBezTo>
                <a:cubicBezTo>
                  <a:pt x="7" y="284"/>
                  <a:pt x="10" y="289"/>
                  <a:pt x="14" y="293"/>
                </a:cubicBezTo>
                <a:cubicBezTo>
                  <a:pt x="15" y="293"/>
                  <a:pt x="16" y="293"/>
                  <a:pt x="17" y="293"/>
                </a:cubicBezTo>
                <a:cubicBezTo>
                  <a:pt x="18" y="294"/>
                  <a:pt x="19" y="294"/>
                  <a:pt x="20" y="294"/>
                </a:cubicBezTo>
                <a:cubicBezTo>
                  <a:pt x="21" y="295"/>
                  <a:pt x="22" y="295"/>
                  <a:pt x="23" y="295"/>
                </a:cubicBezTo>
                <a:cubicBezTo>
                  <a:pt x="25" y="296"/>
                  <a:pt x="25" y="296"/>
                  <a:pt x="25" y="296"/>
                </a:cubicBezTo>
                <a:cubicBezTo>
                  <a:pt x="26" y="297"/>
                  <a:pt x="26" y="297"/>
                  <a:pt x="26" y="297"/>
                </a:cubicBezTo>
                <a:cubicBezTo>
                  <a:pt x="28" y="298"/>
                  <a:pt x="29" y="299"/>
                  <a:pt x="31" y="300"/>
                </a:cubicBezTo>
                <a:cubicBezTo>
                  <a:pt x="45" y="300"/>
                  <a:pt x="45" y="300"/>
                  <a:pt x="45" y="300"/>
                </a:cubicBezTo>
                <a:cubicBezTo>
                  <a:pt x="43" y="296"/>
                  <a:pt x="40" y="292"/>
                  <a:pt x="36" y="288"/>
                </a:cubicBezTo>
                <a:cubicBezTo>
                  <a:pt x="35" y="289"/>
                  <a:pt x="35" y="291"/>
                  <a:pt x="35" y="291"/>
                </a:cubicBezTo>
                <a:cubicBezTo>
                  <a:pt x="31" y="283"/>
                  <a:pt x="20" y="283"/>
                  <a:pt x="15" y="278"/>
                </a:cubicBezTo>
                <a:cubicBezTo>
                  <a:pt x="14" y="278"/>
                  <a:pt x="14" y="280"/>
                  <a:pt x="14" y="281"/>
                </a:cubicBezTo>
                <a:cubicBezTo>
                  <a:pt x="11" y="279"/>
                  <a:pt x="2" y="276"/>
                  <a:pt x="1" y="277"/>
                </a:cubicBezTo>
                <a:cubicBezTo>
                  <a:pt x="0" y="278"/>
                  <a:pt x="1" y="289"/>
                  <a:pt x="3" y="293"/>
                </a:cubicBezTo>
                <a:cubicBezTo>
                  <a:pt x="2" y="292"/>
                  <a:pt x="1" y="293"/>
                  <a:pt x="0" y="294"/>
                </a:cubicBezTo>
                <a:cubicBezTo>
                  <a:pt x="1" y="295"/>
                  <a:pt x="2" y="298"/>
                  <a:pt x="2" y="300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299"/>
                  <a:pt x="14" y="298"/>
                  <a:pt x="14" y="297"/>
                </a:cubicBezTo>
                <a:close/>
                <a:moveTo>
                  <a:pt x="14" y="293"/>
                </a:moveTo>
                <a:cubicBezTo>
                  <a:pt x="10" y="289"/>
                  <a:pt x="7" y="284"/>
                  <a:pt x="3" y="280"/>
                </a:cubicBezTo>
                <a:cubicBezTo>
                  <a:pt x="6" y="285"/>
                  <a:pt x="10" y="289"/>
                  <a:pt x="13" y="294"/>
                </a:cubicBezTo>
                <a:cubicBezTo>
                  <a:pt x="13" y="293"/>
                  <a:pt x="13" y="293"/>
                  <a:pt x="13" y="293"/>
                </a:cubicBezTo>
                <a:lnTo>
                  <a:pt x="14" y="293"/>
                </a:lnTo>
                <a:close/>
                <a:moveTo>
                  <a:pt x="89" y="300"/>
                </a:moveTo>
                <a:cubicBezTo>
                  <a:pt x="90" y="298"/>
                  <a:pt x="92" y="297"/>
                  <a:pt x="94" y="295"/>
                </a:cubicBezTo>
                <a:cubicBezTo>
                  <a:pt x="94" y="295"/>
                  <a:pt x="94" y="295"/>
                  <a:pt x="94" y="295"/>
                </a:cubicBezTo>
                <a:cubicBezTo>
                  <a:pt x="93" y="295"/>
                  <a:pt x="93" y="295"/>
                  <a:pt x="93" y="295"/>
                </a:cubicBezTo>
                <a:cubicBezTo>
                  <a:pt x="91" y="297"/>
                  <a:pt x="89" y="298"/>
                  <a:pt x="87" y="300"/>
                </a:cubicBezTo>
                <a:lnTo>
                  <a:pt x="89" y="300"/>
                </a:lnTo>
                <a:close/>
                <a:moveTo>
                  <a:pt x="94" y="284"/>
                </a:moveTo>
                <a:cubicBezTo>
                  <a:pt x="88" y="287"/>
                  <a:pt x="77" y="286"/>
                  <a:pt x="73" y="292"/>
                </a:cubicBezTo>
                <a:cubicBezTo>
                  <a:pt x="73" y="292"/>
                  <a:pt x="73" y="290"/>
                  <a:pt x="72" y="289"/>
                </a:cubicBezTo>
                <a:cubicBezTo>
                  <a:pt x="67" y="292"/>
                  <a:pt x="64" y="297"/>
                  <a:pt x="62" y="300"/>
                </a:cubicBezTo>
                <a:cubicBezTo>
                  <a:pt x="76" y="300"/>
                  <a:pt x="76" y="300"/>
                  <a:pt x="76" y="300"/>
                </a:cubicBezTo>
                <a:cubicBezTo>
                  <a:pt x="78" y="299"/>
                  <a:pt x="80" y="298"/>
                  <a:pt x="81" y="297"/>
                </a:cubicBezTo>
                <a:cubicBezTo>
                  <a:pt x="83" y="297"/>
                  <a:pt x="83" y="297"/>
                  <a:pt x="83" y="297"/>
                </a:cubicBezTo>
                <a:cubicBezTo>
                  <a:pt x="84" y="296"/>
                  <a:pt x="84" y="296"/>
                  <a:pt x="84" y="296"/>
                </a:cubicBezTo>
                <a:cubicBezTo>
                  <a:pt x="85" y="296"/>
                  <a:pt x="86" y="296"/>
                  <a:pt x="87" y="296"/>
                </a:cubicBezTo>
                <a:cubicBezTo>
                  <a:pt x="88" y="295"/>
                  <a:pt x="89" y="295"/>
                  <a:pt x="90" y="295"/>
                </a:cubicBezTo>
                <a:cubicBezTo>
                  <a:pt x="91" y="295"/>
                  <a:pt x="92" y="295"/>
                  <a:pt x="93" y="295"/>
                </a:cubicBezTo>
                <a:cubicBezTo>
                  <a:pt x="97" y="292"/>
                  <a:pt x="101" y="289"/>
                  <a:pt x="105" y="287"/>
                </a:cubicBezTo>
                <a:cubicBezTo>
                  <a:pt x="101" y="289"/>
                  <a:pt x="98" y="292"/>
                  <a:pt x="94" y="295"/>
                </a:cubicBezTo>
                <a:cubicBezTo>
                  <a:pt x="94" y="296"/>
                  <a:pt x="94" y="297"/>
                  <a:pt x="94" y="298"/>
                </a:cubicBezTo>
                <a:cubicBezTo>
                  <a:pt x="93" y="299"/>
                  <a:pt x="93" y="299"/>
                  <a:pt x="93" y="300"/>
                </a:cubicBezTo>
                <a:cubicBezTo>
                  <a:pt x="105" y="300"/>
                  <a:pt x="105" y="300"/>
                  <a:pt x="105" y="300"/>
                </a:cubicBezTo>
                <a:cubicBezTo>
                  <a:pt x="106" y="298"/>
                  <a:pt x="106" y="297"/>
                  <a:pt x="107" y="296"/>
                </a:cubicBezTo>
                <a:cubicBezTo>
                  <a:pt x="107" y="295"/>
                  <a:pt x="105" y="295"/>
                  <a:pt x="104" y="295"/>
                </a:cubicBezTo>
                <a:cubicBezTo>
                  <a:pt x="106" y="293"/>
                  <a:pt x="108" y="286"/>
                  <a:pt x="107" y="285"/>
                </a:cubicBezTo>
                <a:cubicBezTo>
                  <a:pt x="107" y="285"/>
                  <a:pt x="98" y="285"/>
                  <a:pt x="94" y="286"/>
                </a:cubicBezTo>
                <a:cubicBezTo>
                  <a:pt x="95" y="285"/>
                  <a:pt x="94" y="284"/>
                  <a:pt x="94" y="284"/>
                </a:cubicBezTo>
                <a:close/>
                <a:moveTo>
                  <a:pt x="94" y="295"/>
                </a:moveTo>
                <a:cubicBezTo>
                  <a:pt x="98" y="292"/>
                  <a:pt x="101" y="289"/>
                  <a:pt x="105" y="287"/>
                </a:cubicBezTo>
                <a:cubicBezTo>
                  <a:pt x="101" y="289"/>
                  <a:pt x="97" y="292"/>
                  <a:pt x="93" y="295"/>
                </a:cubicBezTo>
                <a:cubicBezTo>
                  <a:pt x="94" y="295"/>
                  <a:pt x="94" y="295"/>
                  <a:pt x="94" y="295"/>
                </a:cubicBezTo>
                <a:close/>
                <a:moveTo>
                  <a:pt x="55" y="286"/>
                </a:moveTo>
                <a:cubicBezTo>
                  <a:pt x="55" y="287"/>
                  <a:pt x="55" y="287"/>
                  <a:pt x="55" y="287"/>
                </a:cubicBezTo>
                <a:cubicBezTo>
                  <a:pt x="54" y="285"/>
                  <a:pt x="54" y="285"/>
                  <a:pt x="54" y="285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2" y="286"/>
                  <a:pt x="52" y="286"/>
                  <a:pt x="52" y="286"/>
                </a:cubicBezTo>
                <a:cubicBezTo>
                  <a:pt x="52" y="291"/>
                  <a:pt x="52" y="295"/>
                  <a:pt x="52" y="300"/>
                </a:cubicBezTo>
                <a:cubicBezTo>
                  <a:pt x="55" y="300"/>
                  <a:pt x="55" y="300"/>
                  <a:pt x="55" y="300"/>
                </a:cubicBezTo>
                <a:cubicBezTo>
                  <a:pt x="55" y="296"/>
                  <a:pt x="55" y="291"/>
                  <a:pt x="55" y="286"/>
                </a:cubicBezTo>
                <a:close/>
                <a:moveTo>
                  <a:pt x="26" y="246"/>
                </a:moveTo>
                <a:cubicBezTo>
                  <a:pt x="24" y="245"/>
                  <a:pt x="24" y="245"/>
                  <a:pt x="24" y="245"/>
                </a:cubicBezTo>
                <a:cubicBezTo>
                  <a:pt x="26" y="249"/>
                  <a:pt x="28" y="253"/>
                  <a:pt x="31" y="257"/>
                </a:cubicBezTo>
                <a:cubicBezTo>
                  <a:pt x="35" y="263"/>
                  <a:pt x="39" y="270"/>
                  <a:pt x="44" y="276"/>
                </a:cubicBezTo>
                <a:cubicBezTo>
                  <a:pt x="44" y="276"/>
                  <a:pt x="45" y="276"/>
                  <a:pt x="46" y="276"/>
                </a:cubicBezTo>
                <a:cubicBezTo>
                  <a:pt x="46" y="275"/>
                  <a:pt x="46" y="274"/>
                  <a:pt x="46" y="274"/>
                </a:cubicBezTo>
                <a:cubicBezTo>
                  <a:pt x="41" y="268"/>
                  <a:pt x="37" y="262"/>
                  <a:pt x="32" y="256"/>
                </a:cubicBezTo>
                <a:cubicBezTo>
                  <a:pt x="30" y="252"/>
                  <a:pt x="28" y="249"/>
                  <a:pt x="26" y="246"/>
                </a:cubicBezTo>
                <a:close/>
                <a:moveTo>
                  <a:pt x="47" y="275"/>
                </a:moveTo>
                <a:cubicBezTo>
                  <a:pt x="46" y="276"/>
                  <a:pt x="46" y="276"/>
                  <a:pt x="46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7" y="280"/>
                  <a:pt x="50" y="283"/>
                  <a:pt x="52" y="286"/>
                </a:cubicBezTo>
                <a:cubicBezTo>
                  <a:pt x="53" y="282"/>
                  <a:pt x="53" y="282"/>
                  <a:pt x="53" y="282"/>
                </a:cubicBezTo>
                <a:cubicBezTo>
                  <a:pt x="51" y="280"/>
                  <a:pt x="49" y="277"/>
                  <a:pt x="47" y="275"/>
                </a:cubicBezTo>
                <a:close/>
                <a:moveTo>
                  <a:pt x="54" y="285"/>
                </a:moveTo>
                <a:cubicBezTo>
                  <a:pt x="53" y="284"/>
                  <a:pt x="53" y="284"/>
                  <a:pt x="53" y="284"/>
                </a:cubicBezTo>
                <a:cubicBezTo>
                  <a:pt x="54" y="283"/>
                  <a:pt x="54" y="283"/>
                  <a:pt x="54" y="283"/>
                </a:cubicBezTo>
                <a:cubicBezTo>
                  <a:pt x="53" y="282"/>
                  <a:pt x="53" y="282"/>
                  <a:pt x="53" y="282"/>
                </a:cubicBezTo>
                <a:cubicBezTo>
                  <a:pt x="52" y="286"/>
                  <a:pt x="52" y="286"/>
                  <a:pt x="52" y="286"/>
                </a:cubicBezTo>
                <a:cubicBezTo>
                  <a:pt x="53" y="287"/>
                  <a:pt x="53" y="287"/>
                  <a:pt x="53" y="287"/>
                </a:cubicBezTo>
                <a:lnTo>
                  <a:pt x="54" y="285"/>
                </a:lnTo>
                <a:close/>
                <a:moveTo>
                  <a:pt x="39" y="252"/>
                </a:moveTo>
                <a:cubicBezTo>
                  <a:pt x="41" y="255"/>
                  <a:pt x="43" y="259"/>
                  <a:pt x="44" y="263"/>
                </a:cubicBezTo>
                <a:cubicBezTo>
                  <a:pt x="45" y="265"/>
                  <a:pt x="45" y="267"/>
                  <a:pt x="46" y="269"/>
                </a:cubicBezTo>
                <a:cubicBezTo>
                  <a:pt x="46" y="270"/>
                  <a:pt x="46" y="271"/>
                  <a:pt x="46" y="272"/>
                </a:cubicBezTo>
                <a:cubicBezTo>
                  <a:pt x="46" y="274"/>
                  <a:pt x="46" y="274"/>
                  <a:pt x="46" y="274"/>
                </a:cubicBezTo>
                <a:cubicBezTo>
                  <a:pt x="47" y="275"/>
                  <a:pt x="47" y="275"/>
                  <a:pt x="47" y="275"/>
                </a:cubicBezTo>
                <a:cubicBezTo>
                  <a:pt x="52" y="268"/>
                  <a:pt x="54" y="263"/>
                  <a:pt x="52" y="255"/>
                </a:cubicBezTo>
                <a:cubicBezTo>
                  <a:pt x="51" y="255"/>
                  <a:pt x="49" y="256"/>
                  <a:pt x="49" y="256"/>
                </a:cubicBezTo>
                <a:cubicBezTo>
                  <a:pt x="50" y="255"/>
                  <a:pt x="50" y="253"/>
                  <a:pt x="50" y="250"/>
                </a:cubicBezTo>
                <a:cubicBezTo>
                  <a:pt x="36" y="248"/>
                  <a:pt x="36" y="248"/>
                  <a:pt x="36" y="248"/>
                </a:cubicBezTo>
                <a:cubicBezTo>
                  <a:pt x="37" y="249"/>
                  <a:pt x="38" y="251"/>
                  <a:pt x="39" y="252"/>
                </a:cubicBezTo>
                <a:close/>
                <a:moveTo>
                  <a:pt x="42" y="275"/>
                </a:moveTo>
                <a:cubicBezTo>
                  <a:pt x="41" y="275"/>
                  <a:pt x="40" y="275"/>
                  <a:pt x="39" y="274"/>
                </a:cubicBezTo>
                <a:cubicBezTo>
                  <a:pt x="37" y="273"/>
                  <a:pt x="35" y="272"/>
                  <a:pt x="34" y="271"/>
                </a:cubicBezTo>
                <a:cubicBezTo>
                  <a:pt x="30" y="269"/>
                  <a:pt x="28" y="266"/>
                  <a:pt x="25" y="263"/>
                </a:cubicBezTo>
                <a:cubicBezTo>
                  <a:pt x="23" y="260"/>
                  <a:pt x="21" y="256"/>
                  <a:pt x="20" y="252"/>
                </a:cubicBezTo>
                <a:cubicBezTo>
                  <a:pt x="20" y="250"/>
                  <a:pt x="20" y="250"/>
                  <a:pt x="20" y="250"/>
                </a:cubicBezTo>
                <a:cubicBezTo>
                  <a:pt x="20" y="249"/>
                  <a:pt x="20" y="249"/>
                  <a:pt x="20" y="249"/>
                </a:cubicBezTo>
                <a:cubicBezTo>
                  <a:pt x="20" y="248"/>
                  <a:pt x="20" y="246"/>
                  <a:pt x="19" y="245"/>
                </a:cubicBezTo>
                <a:cubicBezTo>
                  <a:pt x="19" y="244"/>
                  <a:pt x="19" y="244"/>
                  <a:pt x="19" y="244"/>
                </a:cubicBezTo>
                <a:cubicBezTo>
                  <a:pt x="8" y="242"/>
                  <a:pt x="8" y="242"/>
                  <a:pt x="8" y="242"/>
                </a:cubicBezTo>
                <a:cubicBezTo>
                  <a:pt x="9" y="249"/>
                  <a:pt x="9" y="257"/>
                  <a:pt x="13" y="261"/>
                </a:cubicBezTo>
                <a:cubicBezTo>
                  <a:pt x="13" y="261"/>
                  <a:pt x="11" y="261"/>
                  <a:pt x="10" y="262"/>
                </a:cubicBezTo>
                <a:cubicBezTo>
                  <a:pt x="15" y="272"/>
                  <a:pt x="23" y="276"/>
                  <a:pt x="26" y="275"/>
                </a:cubicBezTo>
                <a:cubicBezTo>
                  <a:pt x="26" y="275"/>
                  <a:pt x="24" y="276"/>
                  <a:pt x="24" y="278"/>
                </a:cubicBezTo>
                <a:cubicBezTo>
                  <a:pt x="31" y="282"/>
                  <a:pt x="37" y="281"/>
                  <a:pt x="45" y="277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3" y="276"/>
                  <a:pt x="43" y="275"/>
                  <a:pt x="42" y="275"/>
                </a:cubicBezTo>
                <a:close/>
                <a:moveTo>
                  <a:pt x="47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6" y="274"/>
                  <a:pt x="46" y="275"/>
                  <a:pt x="46" y="276"/>
                </a:cubicBezTo>
                <a:cubicBezTo>
                  <a:pt x="45" y="276"/>
                  <a:pt x="44" y="276"/>
                  <a:pt x="44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6" y="276"/>
                  <a:pt x="46" y="276"/>
                  <a:pt x="46" y="276"/>
                </a:cubicBezTo>
                <a:lnTo>
                  <a:pt x="47" y="275"/>
                </a:lnTo>
                <a:close/>
                <a:moveTo>
                  <a:pt x="65" y="278"/>
                </a:moveTo>
                <a:cubicBezTo>
                  <a:pt x="71" y="273"/>
                  <a:pt x="77" y="269"/>
                  <a:pt x="82" y="265"/>
                </a:cubicBezTo>
                <a:cubicBezTo>
                  <a:pt x="86" y="263"/>
                  <a:pt x="89" y="261"/>
                  <a:pt x="93" y="259"/>
                </a:cubicBezTo>
                <a:cubicBezTo>
                  <a:pt x="91" y="258"/>
                  <a:pt x="91" y="258"/>
                  <a:pt x="91" y="258"/>
                </a:cubicBezTo>
                <a:cubicBezTo>
                  <a:pt x="88" y="260"/>
                  <a:pt x="85" y="262"/>
                  <a:pt x="81" y="264"/>
                </a:cubicBezTo>
                <a:cubicBezTo>
                  <a:pt x="75" y="267"/>
                  <a:pt x="70" y="271"/>
                  <a:pt x="64" y="276"/>
                </a:cubicBezTo>
                <a:cubicBezTo>
                  <a:pt x="64" y="276"/>
                  <a:pt x="64" y="277"/>
                  <a:pt x="63" y="278"/>
                </a:cubicBezTo>
                <a:cubicBezTo>
                  <a:pt x="64" y="278"/>
                  <a:pt x="65" y="278"/>
                  <a:pt x="65" y="278"/>
                </a:cubicBezTo>
                <a:close/>
                <a:moveTo>
                  <a:pt x="62" y="277"/>
                </a:moveTo>
                <a:cubicBezTo>
                  <a:pt x="60" y="278"/>
                  <a:pt x="58" y="280"/>
                  <a:pt x="56" y="282"/>
                </a:cubicBezTo>
                <a:cubicBezTo>
                  <a:pt x="55" y="286"/>
                  <a:pt x="55" y="286"/>
                  <a:pt x="55" y="286"/>
                </a:cubicBezTo>
                <a:cubicBezTo>
                  <a:pt x="58" y="284"/>
                  <a:pt x="61" y="281"/>
                  <a:pt x="64" y="279"/>
                </a:cubicBezTo>
                <a:cubicBezTo>
                  <a:pt x="64" y="278"/>
                  <a:pt x="64" y="278"/>
                  <a:pt x="63" y="278"/>
                </a:cubicBezTo>
                <a:lnTo>
                  <a:pt x="62" y="277"/>
                </a:lnTo>
                <a:close/>
                <a:moveTo>
                  <a:pt x="54" y="283"/>
                </a:moveTo>
                <a:cubicBezTo>
                  <a:pt x="55" y="284"/>
                  <a:pt x="55" y="284"/>
                  <a:pt x="55" y="284"/>
                </a:cubicBezTo>
                <a:cubicBezTo>
                  <a:pt x="54" y="285"/>
                  <a:pt x="54" y="285"/>
                  <a:pt x="54" y="285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6"/>
                  <a:pt x="55" y="286"/>
                  <a:pt x="55" y="286"/>
                </a:cubicBezTo>
                <a:cubicBezTo>
                  <a:pt x="56" y="282"/>
                  <a:pt x="56" y="282"/>
                  <a:pt x="56" y="282"/>
                </a:cubicBezTo>
                <a:lnTo>
                  <a:pt x="54" y="283"/>
                </a:lnTo>
                <a:close/>
                <a:moveTo>
                  <a:pt x="54" y="285"/>
                </a:moveTo>
                <a:cubicBezTo>
                  <a:pt x="55" y="284"/>
                  <a:pt x="55" y="284"/>
                  <a:pt x="55" y="284"/>
                </a:cubicBezTo>
                <a:cubicBezTo>
                  <a:pt x="54" y="283"/>
                  <a:pt x="54" y="283"/>
                  <a:pt x="54" y="283"/>
                </a:cubicBezTo>
                <a:cubicBezTo>
                  <a:pt x="53" y="284"/>
                  <a:pt x="53" y="284"/>
                  <a:pt x="53" y="284"/>
                </a:cubicBezTo>
                <a:lnTo>
                  <a:pt x="54" y="285"/>
                </a:lnTo>
                <a:close/>
                <a:moveTo>
                  <a:pt x="65" y="259"/>
                </a:moveTo>
                <a:cubicBezTo>
                  <a:pt x="65" y="259"/>
                  <a:pt x="64" y="257"/>
                  <a:pt x="63" y="257"/>
                </a:cubicBezTo>
                <a:cubicBezTo>
                  <a:pt x="58" y="263"/>
                  <a:pt x="58" y="269"/>
                  <a:pt x="62" y="277"/>
                </a:cubicBezTo>
                <a:cubicBezTo>
                  <a:pt x="64" y="276"/>
                  <a:pt x="64" y="276"/>
                  <a:pt x="64" y="276"/>
                </a:cubicBezTo>
                <a:cubicBezTo>
                  <a:pt x="64" y="275"/>
                  <a:pt x="64" y="275"/>
                  <a:pt x="64" y="274"/>
                </a:cubicBezTo>
                <a:cubicBezTo>
                  <a:pt x="64" y="273"/>
                  <a:pt x="65" y="272"/>
                  <a:pt x="65" y="271"/>
                </a:cubicBezTo>
                <a:cubicBezTo>
                  <a:pt x="66" y="269"/>
                  <a:pt x="67" y="268"/>
                  <a:pt x="68" y="266"/>
                </a:cubicBezTo>
                <a:cubicBezTo>
                  <a:pt x="70" y="263"/>
                  <a:pt x="73" y="261"/>
                  <a:pt x="76" y="259"/>
                </a:cubicBezTo>
                <a:cubicBezTo>
                  <a:pt x="77" y="258"/>
                  <a:pt x="79" y="257"/>
                  <a:pt x="81" y="256"/>
                </a:cubicBezTo>
                <a:cubicBezTo>
                  <a:pt x="67" y="254"/>
                  <a:pt x="67" y="254"/>
                  <a:pt x="67" y="254"/>
                </a:cubicBezTo>
                <a:cubicBezTo>
                  <a:pt x="66" y="256"/>
                  <a:pt x="65" y="258"/>
                  <a:pt x="65" y="259"/>
                </a:cubicBezTo>
                <a:close/>
                <a:moveTo>
                  <a:pt x="97" y="260"/>
                </a:moveTo>
                <a:cubicBezTo>
                  <a:pt x="96" y="261"/>
                  <a:pt x="96" y="262"/>
                  <a:pt x="95" y="262"/>
                </a:cubicBezTo>
                <a:cubicBezTo>
                  <a:pt x="95" y="264"/>
                  <a:pt x="95" y="264"/>
                  <a:pt x="95" y="264"/>
                </a:cubicBezTo>
                <a:cubicBezTo>
                  <a:pt x="94" y="265"/>
                  <a:pt x="94" y="265"/>
                  <a:pt x="94" y="265"/>
                </a:cubicBezTo>
                <a:cubicBezTo>
                  <a:pt x="92" y="267"/>
                  <a:pt x="89" y="269"/>
                  <a:pt x="86" y="271"/>
                </a:cubicBezTo>
                <a:cubicBezTo>
                  <a:pt x="83" y="273"/>
                  <a:pt x="80" y="275"/>
                  <a:pt x="76" y="276"/>
                </a:cubicBezTo>
                <a:cubicBezTo>
                  <a:pt x="74" y="276"/>
                  <a:pt x="72" y="277"/>
                  <a:pt x="70" y="277"/>
                </a:cubicBezTo>
                <a:cubicBezTo>
                  <a:pt x="69" y="277"/>
                  <a:pt x="68" y="278"/>
                  <a:pt x="67" y="278"/>
                </a:cubicBezTo>
                <a:cubicBezTo>
                  <a:pt x="65" y="278"/>
                  <a:pt x="65" y="278"/>
                  <a:pt x="65" y="278"/>
                </a:cubicBezTo>
                <a:cubicBezTo>
                  <a:pt x="64" y="279"/>
                  <a:pt x="64" y="279"/>
                  <a:pt x="64" y="279"/>
                </a:cubicBezTo>
                <a:cubicBezTo>
                  <a:pt x="71" y="284"/>
                  <a:pt x="77" y="285"/>
                  <a:pt x="85" y="283"/>
                </a:cubicBezTo>
                <a:cubicBezTo>
                  <a:pt x="84" y="281"/>
                  <a:pt x="83" y="280"/>
                  <a:pt x="83" y="280"/>
                </a:cubicBezTo>
                <a:cubicBezTo>
                  <a:pt x="86" y="281"/>
                  <a:pt x="94" y="279"/>
                  <a:pt x="101" y="274"/>
                </a:cubicBezTo>
                <a:cubicBezTo>
                  <a:pt x="100" y="273"/>
                  <a:pt x="98" y="273"/>
                  <a:pt x="98" y="273"/>
                </a:cubicBezTo>
                <a:cubicBezTo>
                  <a:pt x="104" y="271"/>
                  <a:pt x="106" y="266"/>
                  <a:pt x="109" y="262"/>
                </a:cubicBezTo>
                <a:cubicBezTo>
                  <a:pt x="97" y="260"/>
                  <a:pt x="97" y="260"/>
                  <a:pt x="97" y="260"/>
                </a:cubicBezTo>
                <a:close/>
                <a:moveTo>
                  <a:pt x="63" y="278"/>
                </a:moveTo>
                <a:cubicBezTo>
                  <a:pt x="64" y="277"/>
                  <a:pt x="64" y="276"/>
                  <a:pt x="64" y="276"/>
                </a:cubicBezTo>
                <a:cubicBezTo>
                  <a:pt x="62" y="277"/>
                  <a:pt x="62" y="277"/>
                  <a:pt x="62" y="277"/>
                </a:cubicBezTo>
                <a:cubicBezTo>
                  <a:pt x="63" y="278"/>
                  <a:pt x="63" y="278"/>
                  <a:pt x="63" y="278"/>
                </a:cubicBezTo>
                <a:cubicBezTo>
                  <a:pt x="64" y="278"/>
                  <a:pt x="64" y="278"/>
                  <a:pt x="64" y="279"/>
                </a:cubicBezTo>
                <a:cubicBezTo>
                  <a:pt x="65" y="278"/>
                  <a:pt x="65" y="278"/>
                  <a:pt x="65" y="278"/>
                </a:cubicBezTo>
                <a:cubicBezTo>
                  <a:pt x="65" y="278"/>
                  <a:pt x="64" y="278"/>
                  <a:pt x="63" y="278"/>
                </a:cubicBezTo>
                <a:close/>
                <a:moveTo>
                  <a:pt x="62" y="236"/>
                </a:moveTo>
                <a:cubicBezTo>
                  <a:pt x="64" y="235"/>
                  <a:pt x="64" y="235"/>
                  <a:pt x="64" y="235"/>
                </a:cubicBezTo>
                <a:cubicBezTo>
                  <a:pt x="67" y="225"/>
                  <a:pt x="70" y="216"/>
                  <a:pt x="74" y="206"/>
                </a:cubicBezTo>
                <a:cubicBezTo>
                  <a:pt x="71" y="205"/>
                  <a:pt x="71" y="205"/>
                  <a:pt x="71" y="205"/>
                </a:cubicBezTo>
                <a:cubicBezTo>
                  <a:pt x="67" y="215"/>
                  <a:pt x="64" y="224"/>
                  <a:pt x="61" y="234"/>
                </a:cubicBezTo>
                <a:lnTo>
                  <a:pt x="62" y="236"/>
                </a:lnTo>
                <a:close/>
                <a:moveTo>
                  <a:pt x="26" y="246"/>
                </a:moveTo>
                <a:cubicBezTo>
                  <a:pt x="24" y="243"/>
                  <a:pt x="22" y="240"/>
                  <a:pt x="21" y="237"/>
                </a:cubicBezTo>
                <a:cubicBezTo>
                  <a:pt x="20" y="237"/>
                  <a:pt x="20" y="237"/>
                  <a:pt x="20" y="237"/>
                </a:cubicBezTo>
                <a:cubicBezTo>
                  <a:pt x="20" y="238"/>
                  <a:pt x="20" y="238"/>
                  <a:pt x="20" y="238"/>
                </a:cubicBezTo>
                <a:cubicBezTo>
                  <a:pt x="21" y="240"/>
                  <a:pt x="23" y="243"/>
                  <a:pt x="24" y="245"/>
                </a:cubicBezTo>
                <a:lnTo>
                  <a:pt x="26" y="246"/>
                </a:lnTo>
                <a:close/>
                <a:moveTo>
                  <a:pt x="20" y="241"/>
                </a:moveTo>
                <a:cubicBezTo>
                  <a:pt x="20" y="240"/>
                  <a:pt x="20" y="239"/>
                  <a:pt x="20" y="238"/>
                </a:cubicBezTo>
                <a:cubicBezTo>
                  <a:pt x="17" y="233"/>
                  <a:pt x="15" y="228"/>
                  <a:pt x="13" y="222"/>
                </a:cubicBezTo>
                <a:cubicBezTo>
                  <a:pt x="15" y="228"/>
                  <a:pt x="18" y="233"/>
                  <a:pt x="21" y="237"/>
                </a:cubicBezTo>
                <a:cubicBezTo>
                  <a:pt x="22" y="238"/>
                  <a:pt x="23" y="238"/>
                  <a:pt x="24" y="238"/>
                </a:cubicBezTo>
                <a:cubicBezTo>
                  <a:pt x="25" y="239"/>
                  <a:pt x="26" y="239"/>
                  <a:pt x="27" y="240"/>
                </a:cubicBezTo>
                <a:cubicBezTo>
                  <a:pt x="28" y="240"/>
                  <a:pt x="28" y="241"/>
                  <a:pt x="29" y="241"/>
                </a:cubicBezTo>
                <a:cubicBezTo>
                  <a:pt x="31" y="242"/>
                  <a:pt x="31" y="242"/>
                  <a:pt x="31" y="242"/>
                </a:cubicBezTo>
                <a:cubicBezTo>
                  <a:pt x="32" y="243"/>
                  <a:pt x="32" y="243"/>
                  <a:pt x="32" y="243"/>
                </a:cubicBezTo>
                <a:cubicBezTo>
                  <a:pt x="33" y="245"/>
                  <a:pt x="35" y="246"/>
                  <a:pt x="36" y="248"/>
                </a:cubicBezTo>
                <a:cubicBezTo>
                  <a:pt x="50" y="250"/>
                  <a:pt x="50" y="250"/>
                  <a:pt x="50" y="250"/>
                </a:cubicBezTo>
                <a:cubicBezTo>
                  <a:pt x="49" y="246"/>
                  <a:pt x="47" y="241"/>
                  <a:pt x="43" y="236"/>
                </a:cubicBezTo>
                <a:cubicBezTo>
                  <a:pt x="42" y="237"/>
                  <a:pt x="42" y="239"/>
                  <a:pt x="42" y="239"/>
                </a:cubicBezTo>
                <a:cubicBezTo>
                  <a:pt x="40" y="231"/>
                  <a:pt x="29" y="229"/>
                  <a:pt x="25" y="222"/>
                </a:cubicBezTo>
                <a:cubicBezTo>
                  <a:pt x="24" y="223"/>
                  <a:pt x="23" y="224"/>
                  <a:pt x="23" y="226"/>
                </a:cubicBezTo>
                <a:cubicBezTo>
                  <a:pt x="20" y="223"/>
                  <a:pt x="12" y="219"/>
                  <a:pt x="11" y="219"/>
                </a:cubicBezTo>
                <a:cubicBezTo>
                  <a:pt x="10" y="220"/>
                  <a:pt x="9" y="231"/>
                  <a:pt x="10" y="235"/>
                </a:cubicBezTo>
                <a:cubicBezTo>
                  <a:pt x="9" y="234"/>
                  <a:pt x="8" y="235"/>
                  <a:pt x="7" y="235"/>
                </a:cubicBezTo>
                <a:cubicBezTo>
                  <a:pt x="7" y="237"/>
                  <a:pt x="8" y="240"/>
                  <a:pt x="8" y="242"/>
                </a:cubicBezTo>
                <a:cubicBezTo>
                  <a:pt x="19" y="244"/>
                  <a:pt x="19" y="244"/>
                  <a:pt x="19" y="244"/>
                </a:cubicBezTo>
                <a:cubicBezTo>
                  <a:pt x="19" y="243"/>
                  <a:pt x="19" y="242"/>
                  <a:pt x="20" y="241"/>
                </a:cubicBezTo>
                <a:close/>
                <a:moveTo>
                  <a:pt x="21" y="237"/>
                </a:moveTo>
                <a:cubicBezTo>
                  <a:pt x="18" y="233"/>
                  <a:pt x="15" y="228"/>
                  <a:pt x="13" y="222"/>
                </a:cubicBezTo>
                <a:cubicBezTo>
                  <a:pt x="15" y="228"/>
                  <a:pt x="17" y="233"/>
                  <a:pt x="20" y="238"/>
                </a:cubicBezTo>
                <a:cubicBezTo>
                  <a:pt x="20" y="237"/>
                  <a:pt x="20" y="237"/>
                  <a:pt x="20" y="237"/>
                </a:cubicBezTo>
                <a:lnTo>
                  <a:pt x="21" y="237"/>
                </a:lnTo>
                <a:close/>
                <a:moveTo>
                  <a:pt x="93" y="259"/>
                </a:moveTo>
                <a:cubicBezTo>
                  <a:pt x="95" y="258"/>
                  <a:pt x="97" y="256"/>
                  <a:pt x="99" y="255"/>
                </a:cubicBezTo>
                <a:cubicBezTo>
                  <a:pt x="99" y="255"/>
                  <a:pt x="99" y="255"/>
                  <a:pt x="99" y="255"/>
                </a:cubicBezTo>
                <a:cubicBezTo>
                  <a:pt x="98" y="255"/>
                  <a:pt x="98" y="255"/>
                  <a:pt x="98" y="255"/>
                </a:cubicBezTo>
                <a:cubicBezTo>
                  <a:pt x="96" y="256"/>
                  <a:pt x="93" y="257"/>
                  <a:pt x="91" y="258"/>
                </a:cubicBezTo>
                <a:lnTo>
                  <a:pt x="93" y="259"/>
                </a:lnTo>
                <a:close/>
                <a:moveTo>
                  <a:pt x="101" y="244"/>
                </a:moveTo>
                <a:cubicBezTo>
                  <a:pt x="94" y="246"/>
                  <a:pt x="84" y="243"/>
                  <a:pt x="79" y="248"/>
                </a:cubicBezTo>
                <a:cubicBezTo>
                  <a:pt x="79" y="248"/>
                  <a:pt x="79" y="246"/>
                  <a:pt x="78" y="245"/>
                </a:cubicBezTo>
                <a:cubicBezTo>
                  <a:pt x="73" y="247"/>
                  <a:pt x="69" y="251"/>
                  <a:pt x="67" y="254"/>
                </a:cubicBezTo>
                <a:cubicBezTo>
                  <a:pt x="81" y="256"/>
                  <a:pt x="81" y="256"/>
                  <a:pt x="81" y="256"/>
                </a:cubicBezTo>
                <a:cubicBezTo>
                  <a:pt x="82" y="256"/>
                  <a:pt x="84" y="255"/>
                  <a:pt x="86" y="255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9" y="254"/>
                  <a:pt x="89" y="254"/>
                  <a:pt x="89" y="254"/>
                </a:cubicBezTo>
                <a:cubicBezTo>
                  <a:pt x="90" y="254"/>
                  <a:pt x="91" y="254"/>
                  <a:pt x="92" y="254"/>
                </a:cubicBezTo>
                <a:cubicBezTo>
                  <a:pt x="93" y="254"/>
                  <a:pt x="94" y="254"/>
                  <a:pt x="95" y="254"/>
                </a:cubicBezTo>
                <a:cubicBezTo>
                  <a:pt x="96" y="254"/>
                  <a:pt x="97" y="255"/>
                  <a:pt x="98" y="255"/>
                </a:cubicBezTo>
                <a:cubicBezTo>
                  <a:pt x="103" y="253"/>
                  <a:pt x="107" y="251"/>
                  <a:pt x="111" y="249"/>
                </a:cubicBezTo>
                <a:cubicBezTo>
                  <a:pt x="107" y="251"/>
                  <a:pt x="103" y="253"/>
                  <a:pt x="99" y="255"/>
                </a:cubicBezTo>
                <a:cubicBezTo>
                  <a:pt x="99" y="256"/>
                  <a:pt x="98" y="257"/>
                  <a:pt x="98" y="258"/>
                </a:cubicBezTo>
                <a:cubicBezTo>
                  <a:pt x="98" y="258"/>
                  <a:pt x="97" y="259"/>
                  <a:pt x="97" y="260"/>
                </a:cubicBezTo>
                <a:cubicBezTo>
                  <a:pt x="109" y="262"/>
                  <a:pt x="109" y="262"/>
                  <a:pt x="109" y="262"/>
                </a:cubicBezTo>
                <a:cubicBezTo>
                  <a:pt x="109" y="261"/>
                  <a:pt x="111" y="259"/>
                  <a:pt x="112" y="258"/>
                </a:cubicBezTo>
                <a:cubicBezTo>
                  <a:pt x="111" y="258"/>
                  <a:pt x="110" y="257"/>
                  <a:pt x="109" y="257"/>
                </a:cubicBezTo>
                <a:cubicBezTo>
                  <a:pt x="111" y="255"/>
                  <a:pt x="114" y="249"/>
                  <a:pt x="114" y="248"/>
                </a:cubicBezTo>
                <a:cubicBezTo>
                  <a:pt x="113" y="247"/>
                  <a:pt x="105" y="246"/>
                  <a:pt x="101" y="246"/>
                </a:cubicBezTo>
                <a:cubicBezTo>
                  <a:pt x="101" y="246"/>
                  <a:pt x="101" y="245"/>
                  <a:pt x="101" y="244"/>
                </a:cubicBezTo>
                <a:close/>
                <a:moveTo>
                  <a:pt x="99" y="255"/>
                </a:moveTo>
                <a:cubicBezTo>
                  <a:pt x="103" y="253"/>
                  <a:pt x="107" y="251"/>
                  <a:pt x="111" y="249"/>
                </a:cubicBezTo>
                <a:cubicBezTo>
                  <a:pt x="107" y="251"/>
                  <a:pt x="103" y="253"/>
                  <a:pt x="98" y="255"/>
                </a:cubicBezTo>
                <a:cubicBezTo>
                  <a:pt x="99" y="255"/>
                  <a:pt x="99" y="255"/>
                  <a:pt x="99" y="255"/>
                </a:cubicBezTo>
                <a:close/>
                <a:moveTo>
                  <a:pt x="63" y="239"/>
                </a:moveTo>
                <a:cubicBezTo>
                  <a:pt x="62" y="239"/>
                  <a:pt x="62" y="239"/>
                  <a:pt x="62" y="239"/>
                </a:cubicBezTo>
                <a:cubicBezTo>
                  <a:pt x="62" y="238"/>
                  <a:pt x="62" y="238"/>
                  <a:pt x="62" y="238"/>
                </a:cubicBezTo>
                <a:cubicBezTo>
                  <a:pt x="60" y="239"/>
                  <a:pt x="60" y="239"/>
                  <a:pt x="60" y="239"/>
                </a:cubicBezTo>
                <a:cubicBezTo>
                  <a:pt x="60" y="238"/>
                  <a:pt x="60" y="238"/>
                  <a:pt x="60" y="238"/>
                </a:cubicBezTo>
                <a:cubicBezTo>
                  <a:pt x="59" y="243"/>
                  <a:pt x="58" y="247"/>
                  <a:pt x="57" y="252"/>
                </a:cubicBezTo>
                <a:cubicBezTo>
                  <a:pt x="60" y="252"/>
                  <a:pt x="60" y="252"/>
                  <a:pt x="60" y="252"/>
                </a:cubicBezTo>
                <a:cubicBezTo>
                  <a:pt x="61" y="248"/>
                  <a:pt x="62" y="243"/>
                  <a:pt x="63" y="239"/>
                </a:cubicBezTo>
                <a:close/>
                <a:moveTo>
                  <a:pt x="41" y="193"/>
                </a:moveTo>
                <a:cubicBezTo>
                  <a:pt x="40" y="192"/>
                  <a:pt x="40" y="192"/>
                  <a:pt x="40" y="192"/>
                </a:cubicBezTo>
                <a:cubicBezTo>
                  <a:pt x="41" y="197"/>
                  <a:pt x="43" y="201"/>
                  <a:pt x="44" y="205"/>
                </a:cubicBezTo>
                <a:cubicBezTo>
                  <a:pt x="47" y="212"/>
                  <a:pt x="50" y="219"/>
                  <a:pt x="53" y="226"/>
                </a:cubicBezTo>
                <a:cubicBezTo>
                  <a:pt x="54" y="226"/>
                  <a:pt x="55" y="227"/>
                  <a:pt x="55" y="227"/>
                </a:cubicBezTo>
                <a:cubicBezTo>
                  <a:pt x="56" y="226"/>
                  <a:pt x="56" y="225"/>
                  <a:pt x="56" y="225"/>
                </a:cubicBezTo>
                <a:cubicBezTo>
                  <a:pt x="52" y="218"/>
                  <a:pt x="49" y="211"/>
                  <a:pt x="46" y="204"/>
                </a:cubicBezTo>
                <a:cubicBezTo>
                  <a:pt x="44" y="201"/>
                  <a:pt x="43" y="197"/>
                  <a:pt x="41" y="193"/>
                </a:cubicBezTo>
                <a:close/>
                <a:moveTo>
                  <a:pt x="57" y="226"/>
                </a:moveTo>
                <a:cubicBezTo>
                  <a:pt x="56" y="227"/>
                  <a:pt x="56" y="227"/>
                  <a:pt x="56" y="227"/>
                </a:cubicBezTo>
                <a:cubicBezTo>
                  <a:pt x="54" y="228"/>
                  <a:pt x="54" y="228"/>
                  <a:pt x="54" y="228"/>
                </a:cubicBezTo>
                <a:cubicBezTo>
                  <a:pt x="56" y="231"/>
                  <a:pt x="58" y="235"/>
                  <a:pt x="60" y="238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60" y="231"/>
                  <a:pt x="58" y="229"/>
                  <a:pt x="57" y="226"/>
                </a:cubicBezTo>
                <a:close/>
                <a:moveTo>
                  <a:pt x="62" y="238"/>
                </a:moveTo>
                <a:cubicBezTo>
                  <a:pt x="61" y="236"/>
                  <a:pt x="61" y="236"/>
                  <a:pt x="61" y="236"/>
                </a:cubicBezTo>
                <a:cubicBezTo>
                  <a:pt x="62" y="236"/>
                  <a:pt x="62" y="236"/>
                  <a:pt x="62" y="236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60" y="238"/>
                  <a:pt x="60" y="238"/>
                  <a:pt x="60" y="238"/>
                </a:cubicBezTo>
                <a:cubicBezTo>
                  <a:pt x="60" y="239"/>
                  <a:pt x="60" y="239"/>
                  <a:pt x="60" y="239"/>
                </a:cubicBezTo>
                <a:lnTo>
                  <a:pt x="62" y="238"/>
                </a:lnTo>
                <a:close/>
                <a:moveTo>
                  <a:pt x="54" y="202"/>
                </a:moveTo>
                <a:cubicBezTo>
                  <a:pt x="55" y="206"/>
                  <a:pt x="56" y="209"/>
                  <a:pt x="56" y="213"/>
                </a:cubicBezTo>
                <a:cubicBezTo>
                  <a:pt x="57" y="216"/>
                  <a:pt x="57" y="218"/>
                  <a:pt x="57" y="220"/>
                </a:cubicBezTo>
                <a:cubicBezTo>
                  <a:pt x="56" y="221"/>
                  <a:pt x="56" y="222"/>
                  <a:pt x="56" y="223"/>
                </a:cubicBezTo>
                <a:cubicBezTo>
                  <a:pt x="56" y="225"/>
                  <a:pt x="56" y="225"/>
                  <a:pt x="56" y="225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63" y="221"/>
                  <a:pt x="66" y="216"/>
                  <a:pt x="66" y="207"/>
                </a:cubicBezTo>
                <a:cubicBezTo>
                  <a:pt x="64" y="207"/>
                  <a:pt x="63" y="208"/>
                  <a:pt x="63" y="208"/>
                </a:cubicBezTo>
                <a:cubicBezTo>
                  <a:pt x="63" y="207"/>
                  <a:pt x="64" y="205"/>
                  <a:pt x="64" y="202"/>
                </a:cubicBezTo>
                <a:cubicBezTo>
                  <a:pt x="51" y="197"/>
                  <a:pt x="51" y="197"/>
                  <a:pt x="51" y="197"/>
                </a:cubicBezTo>
                <a:cubicBezTo>
                  <a:pt x="52" y="199"/>
                  <a:pt x="53" y="200"/>
                  <a:pt x="54" y="202"/>
                </a:cubicBezTo>
                <a:close/>
                <a:moveTo>
                  <a:pt x="52" y="225"/>
                </a:moveTo>
                <a:cubicBezTo>
                  <a:pt x="51" y="225"/>
                  <a:pt x="50" y="224"/>
                  <a:pt x="49" y="224"/>
                </a:cubicBezTo>
                <a:cubicBezTo>
                  <a:pt x="47" y="223"/>
                  <a:pt x="46" y="221"/>
                  <a:pt x="44" y="220"/>
                </a:cubicBezTo>
                <a:cubicBezTo>
                  <a:pt x="42" y="217"/>
                  <a:pt x="39" y="214"/>
                  <a:pt x="38" y="210"/>
                </a:cubicBezTo>
                <a:cubicBezTo>
                  <a:pt x="36" y="207"/>
                  <a:pt x="35" y="203"/>
                  <a:pt x="35" y="198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35" y="196"/>
                  <a:pt x="35" y="196"/>
                  <a:pt x="35" y="195"/>
                </a:cubicBezTo>
                <a:cubicBezTo>
                  <a:pt x="35" y="194"/>
                  <a:pt x="35" y="193"/>
                  <a:pt x="36" y="191"/>
                </a:cubicBezTo>
                <a:cubicBezTo>
                  <a:pt x="36" y="191"/>
                  <a:pt x="36" y="191"/>
                  <a:pt x="36" y="191"/>
                </a:cubicBezTo>
                <a:cubicBezTo>
                  <a:pt x="25" y="186"/>
                  <a:pt x="25" y="186"/>
                  <a:pt x="25" y="186"/>
                </a:cubicBezTo>
                <a:cubicBezTo>
                  <a:pt x="24" y="193"/>
                  <a:pt x="23" y="201"/>
                  <a:pt x="26" y="206"/>
                </a:cubicBezTo>
                <a:cubicBezTo>
                  <a:pt x="26" y="206"/>
                  <a:pt x="24" y="205"/>
                  <a:pt x="23" y="206"/>
                </a:cubicBezTo>
                <a:cubicBezTo>
                  <a:pt x="26" y="217"/>
                  <a:pt x="33" y="222"/>
                  <a:pt x="36" y="222"/>
                </a:cubicBezTo>
                <a:cubicBezTo>
                  <a:pt x="36" y="222"/>
                  <a:pt x="34" y="223"/>
                  <a:pt x="34" y="224"/>
                </a:cubicBezTo>
                <a:cubicBezTo>
                  <a:pt x="40" y="230"/>
                  <a:pt x="46" y="230"/>
                  <a:pt x="54" y="228"/>
                </a:cubicBezTo>
                <a:cubicBezTo>
                  <a:pt x="53" y="226"/>
                  <a:pt x="53" y="226"/>
                  <a:pt x="53" y="226"/>
                </a:cubicBezTo>
                <a:cubicBezTo>
                  <a:pt x="53" y="226"/>
                  <a:pt x="52" y="226"/>
                  <a:pt x="52" y="225"/>
                </a:cubicBezTo>
                <a:close/>
                <a:moveTo>
                  <a:pt x="57" y="226"/>
                </a:moveTo>
                <a:cubicBezTo>
                  <a:pt x="56" y="225"/>
                  <a:pt x="56" y="225"/>
                  <a:pt x="56" y="225"/>
                </a:cubicBezTo>
                <a:cubicBezTo>
                  <a:pt x="56" y="225"/>
                  <a:pt x="56" y="226"/>
                  <a:pt x="55" y="227"/>
                </a:cubicBezTo>
                <a:cubicBezTo>
                  <a:pt x="55" y="227"/>
                  <a:pt x="54" y="226"/>
                  <a:pt x="53" y="226"/>
                </a:cubicBezTo>
                <a:cubicBezTo>
                  <a:pt x="54" y="228"/>
                  <a:pt x="54" y="228"/>
                  <a:pt x="54" y="228"/>
                </a:cubicBezTo>
                <a:cubicBezTo>
                  <a:pt x="56" y="227"/>
                  <a:pt x="56" y="227"/>
                  <a:pt x="56" y="227"/>
                </a:cubicBezTo>
                <a:lnTo>
                  <a:pt x="57" y="226"/>
                </a:lnTo>
                <a:close/>
                <a:moveTo>
                  <a:pt x="74" y="232"/>
                </a:moveTo>
                <a:cubicBezTo>
                  <a:pt x="81" y="229"/>
                  <a:pt x="87" y="226"/>
                  <a:pt x="93" y="223"/>
                </a:cubicBezTo>
                <a:cubicBezTo>
                  <a:pt x="97" y="222"/>
                  <a:pt x="101" y="220"/>
                  <a:pt x="105" y="219"/>
                </a:cubicBezTo>
                <a:cubicBezTo>
                  <a:pt x="103" y="219"/>
                  <a:pt x="103" y="219"/>
                  <a:pt x="103" y="219"/>
                </a:cubicBezTo>
                <a:cubicBezTo>
                  <a:pt x="100" y="220"/>
                  <a:pt x="96" y="221"/>
                  <a:pt x="93" y="222"/>
                </a:cubicBezTo>
                <a:cubicBezTo>
                  <a:pt x="86" y="224"/>
                  <a:pt x="80" y="227"/>
                  <a:pt x="73" y="230"/>
                </a:cubicBezTo>
                <a:cubicBezTo>
                  <a:pt x="73" y="231"/>
                  <a:pt x="73" y="231"/>
                  <a:pt x="72" y="232"/>
                </a:cubicBezTo>
                <a:cubicBezTo>
                  <a:pt x="73" y="232"/>
                  <a:pt x="74" y="232"/>
                  <a:pt x="74" y="232"/>
                </a:cubicBezTo>
                <a:close/>
                <a:moveTo>
                  <a:pt x="72" y="231"/>
                </a:moveTo>
                <a:cubicBezTo>
                  <a:pt x="69" y="232"/>
                  <a:pt x="66" y="233"/>
                  <a:pt x="64" y="235"/>
                </a:cubicBezTo>
                <a:cubicBezTo>
                  <a:pt x="63" y="239"/>
                  <a:pt x="63" y="239"/>
                  <a:pt x="63" y="239"/>
                </a:cubicBezTo>
                <a:cubicBezTo>
                  <a:pt x="66" y="237"/>
                  <a:pt x="69" y="235"/>
                  <a:pt x="73" y="233"/>
                </a:cubicBezTo>
                <a:cubicBezTo>
                  <a:pt x="73" y="233"/>
                  <a:pt x="72" y="232"/>
                  <a:pt x="72" y="232"/>
                </a:cubicBezTo>
                <a:lnTo>
                  <a:pt x="72" y="231"/>
                </a:lnTo>
                <a:close/>
                <a:moveTo>
                  <a:pt x="62" y="236"/>
                </a:moveTo>
                <a:cubicBezTo>
                  <a:pt x="63" y="237"/>
                  <a:pt x="63" y="237"/>
                  <a:pt x="63" y="237"/>
                </a:cubicBezTo>
                <a:cubicBezTo>
                  <a:pt x="62" y="238"/>
                  <a:pt x="62" y="238"/>
                  <a:pt x="62" y="238"/>
                </a:cubicBezTo>
                <a:cubicBezTo>
                  <a:pt x="62" y="239"/>
                  <a:pt x="62" y="239"/>
                  <a:pt x="62" y="239"/>
                </a:cubicBezTo>
                <a:cubicBezTo>
                  <a:pt x="63" y="239"/>
                  <a:pt x="63" y="239"/>
                  <a:pt x="63" y="239"/>
                </a:cubicBezTo>
                <a:cubicBezTo>
                  <a:pt x="64" y="235"/>
                  <a:pt x="64" y="235"/>
                  <a:pt x="64" y="235"/>
                </a:cubicBezTo>
                <a:lnTo>
                  <a:pt x="62" y="236"/>
                </a:lnTo>
                <a:close/>
                <a:moveTo>
                  <a:pt x="62" y="238"/>
                </a:moveTo>
                <a:cubicBezTo>
                  <a:pt x="63" y="237"/>
                  <a:pt x="63" y="237"/>
                  <a:pt x="63" y="237"/>
                </a:cubicBezTo>
                <a:cubicBezTo>
                  <a:pt x="62" y="236"/>
                  <a:pt x="62" y="236"/>
                  <a:pt x="62" y="236"/>
                </a:cubicBezTo>
                <a:cubicBezTo>
                  <a:pt x="61" y="236"/>
                  <a:pt x="61" y="236"/>
                  <a:pt x="61" y="236"/>
                </a:cubicBezTo>
                <a:lnTo>
                  <a:pt x="62" y="238"/>
                </a:lnTo>
                <a:close/>
                <a:moveTo>
                  <a:pt x="77" y="214"/>
                </a:moveTo>
                <a:cubicBezTo>
                  <a:pt x="77" y="214"/>
                  <a:pt x="77" y="212"/>
                  <a:pt x="76" y="211"/>
                </a:cubicBezTo>
                <a:cubicBezTo>
                  <a:pt x="70" y="217"/>
                  <a:pt x="69" y="223"/>
                  <a:pt x="72" y="231"/>
                </a:cubicBezTo>
                <a:cubicBezTo>
                  <a:pt x="73" y="230"/>
                  <a:pt x="73" y="230"/>
                  <a:pt x="73" y="230"/>
                </a:cubicBezTo>
                <a:cubicBezTo>
                  <a:pt x="73" y="230"/>
                  <a:pt x="73" y="229"/>
                  <a:pt x="74" y="229"/>
                </a:cubicBezTo>
                <a:cubicBezTo>
                  <a:pt x="74" y="228"/>
                  <a:pt x="75" y="227"/>
                  <a:pt x="75" y="226"/>
                </a:cubicBezTo>
                <a:cubicBezTo>
                  <a:pt x="76" y="224"/>
                  <a:pt x="78" y="223"/>
                  <a:pt x="79" y="222"/>
                </a:cubicBezTo>
                <a:cubicBezTo>
                  <a:pt x="82" y="219"/>
                  <a:pt x="85" y="217"/>
                  <a:pt x="88" y="216"/>
                </a:cubicBezTo>
                <a:cubicBezTo>
                  <a:pt x="90" y="215"/>
                  <a:pt x="92" y="215"/>
                  <a:pt x="93" y="214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79" y="211"/>
                  <a:pt x="78" y="213"/>
                  <a:pt x="77" y="214"/>
                </a:cubicBezTo>
                <a:close/>
                <a:moveTo>
                  <a:pt x="108" y="221"/>
                </a:moveTo>
                <a:cubicBezTo>
                  <a:pt x="108" y="222"/>
                  <a:pt x="107" y="223"/>
                  <a:pt x="107" y="223"/>
                </a:cubicBezTo>
                <a:cubicBezTo>
                  <a:pt x="106" y="224"/>
                  <a:pt x="106" y="224"/>
                  <a:pt x="106" y="224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02" y="227"/>
                  <a:pt x="99" y="229"/>
                  <a:pt x="96" y="230"/>
                </a:cubicBezTo>
                <a:cubicBezTo>
                  <a:pt x="93" y="231"/>
                  <a:pt x="89" y="232"/>
                  <a:pt x="85" y="233"/>
                </a:cubicBezTo>
                <a:cubicBezTo>
                  <a:pt x="83" y="233"/>
                  <a:pt x="81" y="233"/>
                  <a:pt x="79" y="233"/>
                </a:cubicBezTo>
                <a:cubicBezTo>
                  <a:pt x="78" y="233"/>
                  <a:pt x="77" y="233"/>
                  <a:pt x="76" y="233"/>
                </a:cubicBezTo>
                <a:cubicBezTo>
                  <a:pt x="74" y="232"/>
                  <a:pt x="74" y="232"/>
                  <a:pt x="74" y="232"/>
                </a:cubicBezTo>
                <a:cubicBezTo>
                  <a:pt x="73" y="233"/>
                  <a:pt x="73" y="233"/>
                  <a:pt x="73" y="233"/>
                </a:cubicBezTo>
                <a:cubicBezTo>
                  <a:pt x="79" y="239"/>
                  <a:pt x="84" y="242"/>
                  <a:pt x="92" y="241"/>
                </a:cubicBezTo>
                <a:cubicBezTo>
                  <a:pt x="92" y="239"/>
                  <a:pt x="91" y="238"/>
                  <a:pt x="91" y="238"/>
                </a:cubicBezTo>
                <a:cubicBezTo>
                  <a:pt x="94" y="240"/>
                  <a:pt x="102" y="240"/>
                  <a:pt x="110" y="236"/>
                </a:cubicBezTo>
                <a:cubicBezTo>
                  <a:pt x="110" y="234"/>
                  <a:pt x="107" y="234"/>
                  <a:pt x="107" y="234"/>
                </a:cubicBezTo>
                <a:cubicBezTo>
                  <a:pt x="113" y="233"/>
                  <a:pt x="116" y="229"/>
                  <a:pt x="120" y="225"/>
                </a:cubicBezTo>
                <a:cubicBezTo>
                  <a:pt x="109" y="221"/>
                  <a:pt x="109" y="221"/>
                  <a:pt x="109" y="221"/>
                </a:cubicBezTo>
                <a:lnTo>
                  <a:pt x="108" y="221"/>
                </a:lnTo>
                <a:close/>
                <a:moveTo>
                  <a:pt x="72" y="232"/>
                </a:moveTo>
                <a:cubicBezTo>
                  <a:pt x="73" y="231"/>
                  <a:pt x="73" y="231"/>
                  <a:pt x="73" y="230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3" y="233"/>
                  <a:pt x="73" y="233"/>
                </a:cubicBezTo>
                <a:cubicBezTo>
                  <a:pt x="74" y="232"/>
                  <a:pt x="74" y="232"/>
                  <a:pt x="74" y="232"/>
                </a:cubicBezTo>
                <a:cubicBezTo>
                  <a:pt x="74" y="232"/>
                  <a:pt x="73" y="232"/>
                  <a:pt x="72" y="232"/>
                </a:cubicBezTo>
                <a:close/>
                <a:moveTo>
                  <a:pt x="79" y="190"/>
                </a:moveTo>
                <a:cubicBezTo>
                  <a:pt x="81" y="190"/>
                  <a:pt x="81" y="190"/>
                  <a:pt x="81" y="190"/>
                </a:cubicBezTo>
                <a:cubicBezTo>
                  <a:pt x="86" y="181"/>
                  <a:pt x="91" y="172"/>
                  <a:pt x="96" y="164"/>
                </a:cubicBezTo>
                <a:cubicBezTo>
                  <a:pt x="94" y="162"/>
                  <a:pt x="94" y="162"/>
                  <a:pt x="94" y="162"/>
                </a:cubicBezTo>
                <a:cubicBezTo>
                  <a:pt x="88" y="171"/>
                  <a:pt x="83" y="180"/>
                  <a:pt x="79" y="189"/>
                </a:cubicBezTo>
                <a:lnTo>
                  <a:pt x="79" y="190"/>
                </a:lnTo>
                <a:close/>
                <a:moveTo>
                  <a:pt x="41" y="193"/>
                </a:moveTo>
                <a:cubicBezTo>
                  <a:pt x="40" y="190"/>
                  <a:pt x="39" y="187"/>
                  <a:pt x="38" y="184"/>
                </a:cubicBezTo>
                <a:cubicBezTo>
                  <a:pt x="38" y="184"/>
                  <a:pt x="38" y="184"/>
                  <a:pt x="38" y="184"/>
                </a:cubicBezTo>
                <a:cubicBezTo>
                  <a:pt x="38" y="184"/>
                  <a:pt x="38" y="184"/>
                  <a:pt x="38" y="184"/>
                </a:cubicBezTo>
                <a:cubicBezTo>
                  <a:pt x="38" y="187"/>
                  <a:pt x="39" y="190"/>
                  <a:pt x="40" y="192"/>
                </a:cubicBezTo>
                <a:lnTo>
                  <a:pt x="41" y="193"/>
                </a:lnTo>
                <a:close/>
                <a:moveTo>
                  <a:pt x="36" y="188"/>
                </a:moveTo>
                <a:cubicBezTo>
                  <a:pt x="37" y="187"/>
                  <a:pt x="37" y="186"/>
                  <a:pt x="38" y="184"/>
                </a:cubicBezTo>
                <a:cubicBezTo>
                  <a:pt x="36" y="179"/>
                  <a:pt x="35" y="174"/>
                  <a:pt x="33" y="168"/>
                </a:cubicBezTo>
                <a:cubicBezTo>
                  <a:pt x="35" y="173"/>
                  <a:pt x="37" y="179"/>
                  <a:pt x="38" y="184"/>
                </a:cubicBezTo>
                <a:cubicBezTo>
                  <a:pt x="39" y="185"/>
                  <a:pt x="40" y="185"/>
                  <a:pt x="41" y="186"/>
                </a:cubicBezTo>
                <a:cubicBezTo>
                  <a:pt x="42" y="186"/>
                  <a:pt x="43" y="187"/>
                  <a:pt x="44" y="188"/>
                </a:cubicBezTo>
                <a:cubicBezTo>
                  <a:pt x="44" y="188"/>
                  <a:pt x="45" y="189"/>
                  <a:pt x="46" y="190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8" y="192"/>
                  <a:pt x="48" y="192"/>
                  <a:pt x="48" y="192"/>
                </a:cubicBezTo>
                <a:cubicBezTo>
                  <a:pt x="49" y="194"/>
                  <a:pt x="50" y="195"/>
                  <a:pt x="51" y="197"/>
                </a:cubicBezTo>
                <a:cubicBezTo>
                  <a:pt x="64" y="202"/>
                  <a:pt x="64" y="202"/>
                  <a:pt x="64" y="202"/>
                </a:cubicBezTo>
                <a:cubicBezTo>
                  <a:pt x="64" y="198"/>
                  <a:pt x="63" y="193"/>
                  <a:pt x="61" y="187"/>
                </a:cubicBezTo>
                <a:cubicBezTo>
                  <a:pt x="59" y="188"/>
                  <a:pt x="58" y="190"/>
                  <a:pt x="58" y="190"/>
                </a:cubicBezTo>
                <a:cubicBezTo>
                  <a:pt x="58" y="182"/>
                  <a:pt x="48" y="177"/>
                  <a:pt x="45" y="170"/>
                </a:cubicBezTo>
                <a:cubicBezTo>
                  <a:pt x="44" y="171"/>
                  <a:pt x="43" y="172"/>
                  <a:pt x="43" y="173"/>
                </a:cubicBezTo>
                <a:cubicBezTo>
                  <a:pt x="41" y="170"/>
                  <a:pt x="34" y="164"/>
                  <a:pt x="33" y="165"/>
                </a:cubicBezTo>
                <a:cubicBezTo>
                  <a:pt x="32" y="165"/>
                  <a:pt x="28" y="175"/>
                  <a:pt x="28" y="180"/>
                </a:cubicBezTo>
                <a:cubicBezTo>
                  <a:pt x="27" y="179"/>
                  <a:pt x="26" y="179"/>
                  <a:pt x="25" y="179"/>
                </a:cubicBezTo>
                <a:cubicBezTo>
                  <a:pt x="25" y="181"/>
                  <a:pt x="25" y="184"/>
                  <a:pt x="25" y="186"/>
                </a:cubicBezTo>
                <a:cubicBezTo>
                  <a:pt x="36" y="191"/>
                  <a:pt x="36" y="191"/>
                  <a:pt x="36" y="191"/>
                </a:cubicBezTo>
                <a:cubicBezTo>
                  <a:pt x="36" y="190"/>
                  <a:pt x="36" y="189"/>
                  <a:pt x="36" y="188"/>
                </a:cubicBezTo>
                <a:close/>
                <a:moveTo>
                  <a:pt x="38" y="184"/>
                </a:moveTo>
                <a:cubicBezTo>
                  <a:pt x="37" y="179"/>
                  <a:pt x="35" y="173"/>
                  <a:pt x="33" y="168"/>
                </a:cubicBezTo>
                <a:cubicBezTo>
                  <a:pt x="35" y="174"/>
                  <a:pt x="36" y="179"/>
                  <a:pt x="38" y="184"/>
                </a:cubicBezTo>
                <a:cubicBezTo>
                  <a:pt x="38" y="184"/>
                  <a:pt x="38" y="184"/>
                  <a:pt x="38" y="184"/>
                </a:cubicBezTo>
                <a:close/>
                <a:moveTo>
                  <a:pt x="105" y="219"/>
                </a:moveTo>
                <a:cubicBezTo>
                  <a:pt x="107" y="218"/>
                  <a:pt x="109" y="218"/>
                  <a:pt x="111" y="217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11" y="216"/>
                  <a:pt x="111" y="216"/>
                  <a:pt x="111" y="216"/>
                </a:cubicBezTo>
                <a:cubicBezTo>
                  <a:pt x="108" y="217"/>
                  <a:pt x="106" y="218"/>
                  <a:pt x="103" y="219"/>
                </a:cubicBezTo>
                <a:lnTo>
                  <a:pt x="105" y="219"/>
                </a:lnTo>
                <a:close/>
                <a:moveTo>
                  <a:pt x="116" y="206"/>
                </a:moveTo>
                <a:cubicBezTo>
                  <a:pt x="109" y="207"/>
                  <a:pt x="99" y="202"/>
                  <a:pt x="93" y="206"/>
                </a:cubicBezTo>
                <a:cubicBezTo>
                  <a:pt x="93" y="206"/>
                  <a:pt x="94" y="204"/>
                  <a:pt x="93" y="203"/>
                </a:cubicBezTo>
                <a:cubicBezTo>
                  <a:pt x="87" y="204"/>
                  <a:pt x="83" y="206"/>
                  <a:pt x="80" y="209"/>
                </a:cubicBezTo>
                <a:cubicBezTo>
                  <a:pt x="93" y="214"/>
                  <a:pt x="93" y="214"/>
                  <a:pt x="93" y="214"/>
                </a:cubicBezTo>
                <a:cubicBezTo>
                  <a:pt x="95" y="214"/>
                  <a:pt x="97" y="214"/>
                  <a:pt x="99" y="214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102" y="214"/>
                  <a:pt x="102" y="214"/>
                  <a:pt x="102" y="214"/>
                </a:cubicBezTo>
                <a:cubicBezTo>
                  <a:pt x="103" y="214"/>
                  <a:pt x="104" y="214"/>
                  <a:pt x="105" y="215"/>
                </a:cubicBezTo>
                <a:cubicBezTo>
                  <a:pt x="106" y="215"/>
                  <a:pt x="107" y="215"/>
                  <a:pt x="108" y="215"/>
                </a:cubicBezTo>
                <a:cubicBezTo>
                  <a:pt x="109" y="216"/>
                  <a:pt x="110" y="216"/>
                  <a:pt x="111" y="216"/>
                </a:cubicBezTo>
                <a:cubicBezTo>
                  <a:pt x="116" y="215"/>
                  <a:pt x="120" y="214"/>
                  <a:pt x="125" y="213"/>
                </a:cubicBezTo>
                <a:cubicBezTo>
                  <a:pt x="120" y="214"/>
                  <a:pt x="116" y="216"/>
                  <a:pt x="111" y="217"/>
                </a:cubicBezTo>
                <a:cubicBezTo>
                  <a:pt x="111" y="218"/>
                  <a:pt x="110" y="219"/>
                  <a:pt x="110" y="219"/>
                </a:cubicBezTo>
                <a:cubicBezTo>
                  <a:pt x="110" y="220"/>
                  <a:pt x="109" y="220"/>
                  <a:pt x="109" y="221"/>
                </a:cubicBezTo>
                <a:cubicBezTo>
                  <a:pt x="120" y="225"/>
                  <a:pt x="120" y="225"/>
                  <a:pt x="120" y="225"/>
                </a:cubicBezTo>
                <a:cubicBezTo>
                  <a:pt x="121" y="224"/>
                  <a:pt x="122" y="223"/>
                  <a:pt x="124" y="223"/>
                </a:cubicBezTo>
                <a:cubicBezTo>
                  <a:pt x="123" y="222"/>
                  <a:pt x="122" y="221"/>
                  <a:pt x="121" y="221"/>
                </a:cubicBezTo>
                <a:cubicBezTo>
                  <a:pt x="124" y="219"/>
                  <a:pt x="128" y="214"/>
                  <a:pt x="128" y="213"/>
                </a:cubicBezTo>
                <a:cubicBezTo>
                  <a:pt x="127" y="212"/>
                  <a:pt x="119" y="209"/>
                  <a:pt x="115" y="209"/>
                </a:cubicBezTo>
                <a:cubicBezTo>
                  <a:pt x="116" y="208"/>
                  <a:pt x="116" y="207"/>
                  <a:pt x="116" y="206"/>
                </a:cubicBezTo>
                <a:close/>
                <a:moveTo>
                  <a:pt x="111" y="217"/>
                </a:moveTo>
                <a:cubicBezTo>
                  <a:pt x="116" y="216"/>
                  <a:pt x="120" y="214"/>
                  <a:pt x="125" y="213"/>
                </a:cubicBezTo>
                <a:cubicBezTo>
                  <a:pt x="120" y="214"/>
                  <a:pt x="116" y="215"/>
                  <a:pt x="111" y="216"/>
                </a:cubicBezTo>
                <a:cubicBezTo>
                  <a:pt x="111" y="217"/>
                  <a:pt x="111" y="217"/>
                  <a:pt x="111" y="217"/>
                </a:cubicBezTo>
                <a:close/>
                <a:moveTo>
                  <a:pt x="79" y="194"/>
                </a:moveTo>
                <a:cubicBezTo>
                  <a:pt x="79" y="194"/>
                  <a:pt x="79" y="194"/>
                  <a:pt x="79" y="194"/>
                </a:cubicBezTo>
                <a:cubicBezTo>
                  <a:pt x="78" y="192"/>
                  <a:pt x="78" y="192"/>
                  <a:pt x="78" y="192"/>
                </a:cubicBezTo>
                <a:cubicBezTo>
                  <a:pt x="77" y="193"/>
                  <a:pt x="77" y="193"/>
                  <a:pt x="77" y="193"/>
                </a:cubicBezTo>
                <a:cubicBezTo>
                  <a:pt x="77" y="193"/>
                  <a:pt x="77" y="193"/>
                  <a:pt x="77" y="193"/>
                </a:cubicBezTo>
                <a:cubicBezTo>
                  <a:pt x="75" y="197"/>
                  <a:pt x="73" y="201"/>
                  <a:pt x="71" y="205"/>
                </a:cubicBezTo>
                <a:cubicBezTo>
                  <a:pt x="74" y="206"/>
                  <a:pt x="74" y="206"/>
                  <a:pt x="74" y="206"/>
                </a:cubicBezTo>
                <a:cubicBezTo>
                  <a:pt x="75" y="202"/>
                  <a:pt x="77" y="198"/>
                  <a:pt x="79" y="194"/>
                </a:cubicBezTo>
                <a:close/>
                <a:moveTo>
                  <a:pt x="67" y="145"/>
                </a:moveTo>
                <a:cubicBezTo>
                  <a:pt x="66" y="144"/>
                  <a:pt x="66" y="144"/>
                  <a:pt x="66" y="144"/>
                </a:cubicBezTo>
                <a:cubicBezTo>
                  <a:pt x="66" y="148"/>
                  <a:pt x="67" y="153"/>
                  <a:pt x="68" y="157"/>
                </a:cubicBezTo>
                <a:cubicBezTo>
                  <a:pt x="69" y="165"/>
                  <a:pt x="71" y="172"/>
                  <a:pt x="73" y="179"/>
                </a:cubicBezTo>
                <a:cubicBezTo>
                  <a:pt x="73" y="180"/>
                  <a:pt x="74" y="180"/>
                  <a:pt x="74" y="181"/>
                </a:cubicBezTo>
                <a:cubicBezTo>
                  <a:pt x="75" y="180"/>
                  <a:pt x="75" y="179"/>
                  <a:pt x="75" y="179"/>
                </a:cubicBezTo>
                <a:cubicBezTo>
                  <a:pt x="73" y="172"/>
                  <a:pt x="71" y="164"/>
                  <a:pt x="70" y="157"/>
                </a:cubicBezTo>
                <a:cubicBezTo>
                  <a:pt x="69" y="153"/>
                  <a:pt x="68" y="149"/>
                  <a:pt x="67" y="145"/>
                </a:cubicBezTo>
                <a:close/>
                <a:moveTo>
                  <a:pt x="76" y="180"/>
                </a:moveTo>
                <a:cubicBezTo>
                  <a:pt x="74" y="181"/>
                  <a:pt x="74" y="181"/>
                  <a:pt x="74" y="181"/>
                </a:cubicBezTo>
                <a:cubicBezTo>
                  <a:pt x="73" y="181"/>
                  <a:pt x="73" y="181"/>
                  <a:pt x="73" y="181"/>
                </a:cubicBezTo>
                <a:cubicBezTo>
                  <a:pt x="74" y="185"/>
                  <a:pt x="75" y="189"/>
                  <a:pt x="77" y="193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78" y="186"/>
                  <a:pt x="77" y="183"/>
                  <a:pt x="76" y="180"/>
                </a:cubicBezTo>
                <a:close/>
                <a:moveTo>
                  <a:pt x="78" y="192"/>
                </a:moveTo>
                <a:cubicBezTo>
                  <a:pt x="78" y="191"/>
                  <a:pt x="78" y="191"/>
                  <a:pt x="78" y="191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77" y="193"/>
                  <a:pt x="77" y="193"/>
                  <a:pt x="77" y="193"/>
                </a:cubicBezTo>
                <a:cubicBezTo>
                  <a:pt x="77" y="193"/>
                  <a:pt x="77" y="193"/>
                  <a:pt x="77" y="193"/>
                </a:cubicBezTo>
                <a:lnTo>
                  <a:pt x="78" y="192"/>
                </a:lnTo>
                <a:close/>
                <a:moveTo>
                  <a:pt x="78" y="156"/>
                </a:moveTo>
                <a:cubicBezTo>
                  <a:pt x="78" y="160"/>
                  <a:pt x="78" y="164"/>
                  <a:pt x="78" y="168"/>
                </a:cubicBezTo>
                <a:cubicBezTo>
                  <a:pt x="78" y="170"/>
                  <a:pt x="77" y="172"/>
                  <a:pt x="77" y="174"/>
                </a:cubicBezTo>
                <a:cubicBezTo>
                  <a:pt x="77" y="175"/>
                  <a:pt x="76" y="176"/>
                  <a:pt x="76" y="177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76" y="180"/>
                  <a:pt x="76" y="180"/>
                  <a:pt x="76" y="180"/>
                </a:cubicBezTo>
                <a:cubicBezTo>
                  <a:pt x="83" y="176"/>
                  <a:pt x="87" y="172"/>
                  <a:pt x="88" y="163"/>
                </a:cubicBezTo>
                <a:cubicBezTo>
                  <a:pt x="87" y="163"/>
                  <a:pt x="85" y="164"/>
                  <a:pt x="85" y="164"/>
                </a:cubicBezTo>
                <a:cubicBezTo>
                  <a:pt x="86" y="163"/>
                  <a:pt x="87" y="161"/>
                  <a:pt x="88" y="158"/>
                </a:cubicBezTo>
                <a:cubicBezTo>
                  <a:pt x="76" y="151"/>
                  <a:pt x="76" y="151"/>
                  <a:pt x="76" y="151"/>
                </a:cubicBezTo>
                <a:cubicBezTo>
                  <a:pt x="77" y="152"/>
                  <a:pt x="77" y="154"/>
                  <a:pt x="78" y="156"/>
                </a:cubicBezTo>
                <a:close/>
                <a:moveTo>
                  <a:pt x="71" y="179"/>
                </a:moveTo>
                <a:cubicBezTo>
                  <a:pt x="70" y="178"/>
                  <a:pt x="70" y="177"/>
                  <a:pt x="69" y="176"/>
                </a:cubicBezTo>
                <a:cubicBezTo>
                  <a:pt x="67" y="175"/>
                  <a:pt x="66" y="173"/>
                  <a:pt x="65" y="172"/>
                </a:cubicBezTo>
                <a:cubicBezTo>
                  <a:pt x="63" y="168"/>
                  <a:pt x="61" y="165"/>
                  <a:pt x="60" y="161"/>
                </a:cubicBezTo>
                <a:cubicBezTo>
                  <a:pt x="60" y="157"/>
                  <a:pt x="59" y="153"/>
                  <a:pt x="60" y="149"/>
                </a:cubicBezTo>
                <a:cubicBezTo>
                  <a:pt x="60" y="147"/>
                  <a:pt x="60" y="147"/>
                  <a:pt x="60" y="147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4"/>
                  <a:pt x="61" y="143"/>
                  <a:pt x="62" y="142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0" y="141"/>
                  <a:pt x="47" y="149"/>
                  <a:pt x="50" y="154"/>
                </a:cubicBezTo>
                <a:cubicBezTo>
                  <a:pt x="50" y="154"/>
                  <a:pt x="48" y="153"/>
                  <a:pt x="47" y="154"/>
                </a:cubicBezTo>
                <a:cubicBezTo>
                  <a:pt x="47" y="165"/>
                  <a:pt x="54" y="171"/>
                  <a:pt x="57" y="172"/>
                </a:cubicBezTo>
                <a:cubicBezTo>
                  <a:pt x="57" y="172"/>
                  <a:pt x="55" y="172"/>
                  <a:pt x="54" y="174"/>
                </a:cubicBezTo>
                <a:cubicBezTo>
                  <a:pt x="59" y="180"/>
                  <a:pt x="65" y="182"/>
                  <a:pt x="73" y="181"/>
                </a:cubicBezTo>
                <a:cubicBezTo>
                  <a:pt x="73" y="179"/>
                  <a:pt x="73" y="179"/>
                  <a:pt x="73" y="179"/>
                </a:cubicBezTo>
                <a:cubicBezTo>
                  <a:pt x="72" y="179"/>
                  <a:pt x="72" y="179"/>
                  <a:pt x="71" y="179"/>
                </a:cubicBezTo>
                <a:close/>
                <a:moveTo>
                  <a:pt x="76" y="180"/>
                </a:moveTo>
                <a:cubicBezTo>
                  <a:pt x="75" y="179"/>
                  <a:pt x="75" y="179"/>
                  <a:pt x="75" y="179"/>
                </a:cubicBezTo>
                <a:cubicBezTo>
                  <a:pt x="75" y="179"/>
                  <a:pt x="75" y="180"/>
                  <a:pt x="74" y="181"/>
                </a:cubicBezTo>
                <a:cubicBezTo>
                  <a:pt x="74" y="180"/>
                  <a:pt x="73" y="180"/>
                  <a:pt x="73" y="179"/>
                </a:cubicBezTo>
                <a:cubicBezTo>
                  <a:pt x="73" y="181"/>
                  <a:pt x="73" y="181"/>
                  <a:pt x="73" y="181"/>
                </a:cubicBezTo>
                <a:cubicBezTo>
                  <a:pt x="74" y="181"/>
                  <a:pt x="74" y="181"/>
                  <a:pt x="74" y="181"/>
                </a:cubicBezTo>
                <a:lnTo>
                  <a:pt x="76" y="180"/>
                </a:lnTo>
                <a:close/>
                <a:moveTo>
                  <a:pt x="92" y="190"/>
                </a:moveTo>
                <a:cubicBezTo>
                  <a:pt x="99" y="188"/>
                  <a:pt x="106" y="186"/>
                  <a:pt x="112" y="185"/>
                </a:cubicBezTo>
                <a:cubicBezTo>
                  <a:pt x="116" y="184"/>
                  <a:pt x="120" y="183"/>
                  <a:pt x="124" y="183"/>
                </a:cubicBezTo>
                <a:cubicBezTo>
                  <a:pt x="123" y="182"/>
                  <a:pt x="123" y="182"/>
                  <a:pt x="123" y="182"/>
                </a:cubicBezTo>
                <a:cubicBezTo>
                  <a:pt x="119" y="182"/>
                  <a:pt x="116" y="183"/>
                  <a:pt x="112" y="183"/>
                </a:cubicBezTo>
                <a:cubicBezTo>
                  <a:pt x="105" y="184"/>
                  <a:pt x="98" y="185"/>
                  <a:pt x="91" y="187"/>
                </a:cubicBezTo>
                <a:cubicBezTo>
                  <a:pt x="91" y="188"/>
                  <a:pt x="90" y="188"/>
                  <a:pt x="90" y="189"/>
                </a:cubicBezTo>
                <a:cubicBezTo>
                  <a:pt x="91" y="189"/>
                  <a:pt x="91" y="189"/>
                  <a:pt x="92" y="190"/>
                </a:cubicBezTo>
                <a:close/>
                <a:moveTo>
                  <a:pt x="89" y="188"/>
                </a:moveTo>
                <a:cubicBezTo>
                  <a:pt x="87" y="188"/>
                  <a:pt x="84" y="189"/>
                  <a:pt x="81" y="190"/>
                </a:cubicBezTo>
                <a:cubicBezTo>
                  <a:pt x="79" y="194"/>
                  <a:pt x="79" y="194"/>
                  <a:pt x="79" y="194"/>
                </a:cubicBezTo>
                <a:cubicBezTo>
                  <a:pt x="83" y="193"/>
                  <a:pt x="87" y="191"/>
                  <a:pt x="90" y="190"/>
                </a:cubicBezTo>
                <a:cubicBezTo>
                  <a:pt x="90" y="190"/>
                  <a:pt x="90" y="189"/>
                  <a:pt x="90" y="189"/>
                </a:cubicBezTo>
                <a:lnTo>
                  <a:pt x="89" y="188"/>
                </a:lnTo>
                <a:close/>
                <a:moveTo>
                  <a:pt x="79" y="190"/>
                </a:moveTo>
                <a:cubicBezTo>
                  <a:pt x="80" y="192"/>
                  <a:pt x="80" y="192"/>
                  <a:pt x="80" y="192"/>
                </a:cubicBezTo>
                <a:cubicBezTo>
                  <a:pt x="78" y="192"/>
                  <a:pt x="78" y="192"/>
                  <a:pt x="78" y="192"/>
                </a:cubicBezTo>
                <a:cubicBezTo>
                  <a:pt x="79" y="194"/>
                  <a:pt x="79" y="194"/>
                  <a:pt x="79" y="194"/>
                </a:cubicBezTo>
                <a:cubicBezTo>
                  <a:pt x="79" y="194"/>
                  <a:pt x="79" y="194"/>
                  <a:pt x="79" y="194"/>
                </a:cubicBezTo>
                <a:cubicBezTo>
                  <a:pt x="81" y="190"/>
                  <a:pt x="81" y="190"/>
                  <a:pt x="81" y="190"/>
                </a:cubicBezTo>
                <a:lnTo>
                  <a:pt x="79" y="190"/>
                </a:lnTo>
                <a:close/>
                <a:moveTo>
                  <a:pt x="78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78" y="191"/>
                  <a:pt x="78" y="191"/>
                  <a:pt x="78" y="191"/>
                </a:cubicBezTo>
                <a:lnTo>
                  <a:pt x="78" y="192"/>
                </a:lnTo>
                <a:close/>
                <a:moveTo>
                  <a:pt x="99" y="172"/>
                </a:moveTo>
                <a:cubicBezTo>
                  <a:pt x="99" y="172"/>
                  <a:pt x="99" y="170"/>
                  <a:pt x="98" y="169"/>
                </a:cubicBezTo>
                <a:cubicBezTo>
                  <a:pt x="91" y="174"/>
                  <a:pt x="89" y="179"/>
                  <a:pt x="89" y="188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1" y="187"/>
                  <a:pt x="92" y="186"/>
                  <a:pt x="92" y="186"/>
                </a:cubicBezTo>
                <a:cubicBezTo>
                  <a:pt x="93" y="185"/>
                  <a:pt x="93" y="184"/>
                  <a:pt x="94" y="184"/>
                </a:cubicBezTo>
                <a:cubicBezTo>
                  <a:pt x="95" y="182"/>
                  <a:pt x="97" y="181"/>
                  <a:pt x="99" y="180"/>
                </a:cubicBezTo>
                <a:cubicBezTo>
                  <a:pt x="102" y="178"/>
                  <a:pt x="105" y="177"/>
                  <a:pt x="109" y="176"/>
                </a:cubicBezTo>
                <a:cubicBezTo>
                  <a:pt x="110" y="176"/>
                  <a:pt x="112" y="176"/>
                  <a:pt x="114" y="176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0" y="170"/>
                  <a:pt x="99" y="171"/>
                  <a:pt x="99" y="172"/>
                </a:cubicBezTo>
                <a:close/>
                <a:moveTo>
                  <a:pt x="127" y="186"/>
                </a:moveTo>
                <a:cubicBezTo>
                  <a:pt x="127" y="186"/>
                  <a:pt x="126" y="187"/>
                  <a:pt x="125" y="187"/>
                </a:cubicBezTo>
                <a:cubicBezTo>
                  <a:pt x="124" y="188"/>
                  <a:pt x="124" y="188"/>
                  <a:pt x="124" y="188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0" y="190"/>
                  <a:pt x="117" y="191"/>
                  <a:pt x="113" y="192"/>
                </a:cubicBezTo>
                <a:cubicBezTo>
                  <a:pt x="110" y="192"/>
                  <a:pt x="106" y="193"/>
                  <a:pt x="102" y="192"/>
                </a:cubicBezTo>
                <a:cubicBezTo>
                  <a:pt x="101" y="192"/>
                  <a:pt x="99" y="192"/>
                  <a:pt x="97" y="191"/>
                </a:cubicBezTo>
                <a:cubicBezTo>
                  <a:pt x="95" y="191"/>
                  <a:pt x="94" y="191"/>
                  <a:pt x="93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95" y="197"/>
                  <a:pt x="100" y="201"/>
                  <a:pt x="108" y="202"/>
                </a:cubicBezTo>
                <a:cubicBezTo>
                  <a:pt x="108" y="200"/>
                  <a:pt x="107" y="199"/>
                  <a:pt x="107" y="199"/>
                </a:cubicBezTo>
                <a:cubicBezTo>
                  <a:pt x="109" y="201"/>
                  <a:pt x="118" y="202"/>
                  <a:pt x="126" y="200"/>
                </a:cubicBezTo>
                <a:cubicBezTo>
                  <a:pt x="126" y="198"/>
                  <a:pt x="124" y="198"/>
                  <a:pt x="124" y="198"/>
                </a:cubicBezTo>
                <a:cubicBezTo>
                  <a:pt x="130" y="198"/>
                  <a:pt x="134" y="194"/>
                  <a:pt x="138" y="192"/>
                </a:cubicBezTo>
                <a:cubicBezTo>
                  <a:pt x="128" y="185"/>
                  <a:pt x="128" y="185"/>
                  <a:pt x="128" y="185"/>
                </a:cubicBezTo>
                <a:lnTo>
                  <a:pt x="127" y="186"/>
                </a:lnTo>
                <a:close/>
                <a:moveTo>
                  <a:pt x="90" y="189"/>
                </a:moveTo>
                <a:cubicBezTo>
                  <a:pt x="90" y="188"/>
                  <a:pt x="91" y="188"/>
                  <a:pt x="91" y="187"/>
                </a:cubicBezTo>
                <a:cubicBezTo>
                  <a:pt x="89" y="188"/>
                  <a:pt x="89" y="188"/>
                  <a:pt x="89" y="188"/>
                </a:cubicBezTo>
                <a:cubicBezTo>
                  <a:pt x="90" y="189"/>
                  <a:pt x="90" y="189"/>
                  <a:pt x="90" y="189"/>
                </a:cubicBezTo>
                <a:cubicBezTo>
                  <a:pt x="90" y="189"/>
                  <a:pt x="90" y="190"/>
                  <a:pt x="90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89"/>
                  <a:pt x="91" y="189"/>
                  <a:pt x="90" y="189"/>
                </a:cubicBezTo>
                <a:close/>
                <a:moveTo>
                  <a:pt x="105" y="149"/>
                </a:moveTo>
                <a:cubicBezTo>
                  <a:pt x="107" y="149"/>
                  <a:pt x="107" y="149"/>
                  <a:pt x="107" y="149"/>
                </a:cubicBezTo>
                <a:cubicBezTo>
                  <a:pt x="113" y="141"/>
                  <a:pt x="120" y="134"/>
                  <a:pt x="127" y="127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18" y="132"/>
                  <a:pt x="111" y="140"/>
                  <a:pt x="105" y="148"/>
                </a:cubicBezTo>
                <a:lnTo>
                  <a:pt x="105" y="149"/>
                </a:lnTo>
                <a:close/>
                <a:moveTo>
                  <a:pt x="67" y="145"/>
                </a:moveTo>
                <a:cubicBezTo>
                  <a:pt x="67" y="142"/>
                  <a:pt x="66" y="138"/>
                  <a:pt x="66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8"/>
                  <a:pt x="66" y="141"/>
                  <a:pt x="66" y="144"/>
                </a:cubicBezTo>
                <a:lnTo>
                  <a:pt x="67" y="145"/>
                </a:lnTo>
                <a:close/>
                <a:moveTo>
                  <a:pt x="63" y="139"/>
                </a:moveTo>
                <a:cubicBezTo>
                  <a:pt x="64" y="138"/>
                  <a:pt x="64" y="137"/>
                  <a:pt x="65" y="135"/>
                </a:cubicBezTo>
                <a:cubicBezTo>
                  <a:pt x="65" y="130"/>
                  <a:pt x="64" y="124"/>
                  <a:pt x="64" y="119"/>
                </a:cubicBezTo>
                <a:cubicBezTo>
                  <a:pt x="65" y="124"/>
                  <a:pt x="65" y="130"/>
                  <a:pt x="66" y="135"/>
                </a:cubicBezTo>
                <a:cubicBezTo>
                  <a:pt x="67" y="136"/>
                  <a:pt x="68" y="137"/>
                  <a:pt x="68" y="137"/>
                </a:cubicBezTo>
                <a:cubicBezTo>
                  <a:pt x="69" y="138"/>
                  <a:pt x="70" y="139"/>
                  <a:pt x="71" y="140"/>
                </a:cubicBezTo>
                <a:cubicBezTo>
                  <a:pt x="71" y="141"/>
                  <a:pt x="72" y="142"/>
                  <a:pt x="72" y="142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4" y="145"/>
                  <a:pt x="74" y="145"/>
                  <a:pt x="74" y="145"/>
                </a:cubicBezTo>
                <a:cubicBezTo>
                  <a:pt x="75" y="147"/>
                  <a:pt x="76" y="149"/>
                  <a:pt x="76" y="151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89" y="154"/>
                  <a:pt x="89" y="149"/>
                  <a:pt x="87" y="143"/>
                </a:cubicBezTo>
                <a:cubicBezTo>
                  <a:pt x="86" y="143"/>
                  <a:pt x="85" y="145"/>
                  <a:pt x="85" y="145"/>
                </a:cubicBezTo>
                <a:cubicBezTo>
                  <a:pt x="86" y="137"/>
                  <a:pt x="77" y="130"/>
                  <a:pt x="75" y="123"/>
                </a:cubicBezTo>
                <a:cubicBezTo>
                  <a:pt x="74" y="123"/>
                  <a:pt x="73" y="124"/>
                  <a:pt x="73" y="125"/>
                </a:cubicBezTo>
                <a:cubicBezTo>
                  <a:pt x="71" y="122"/>
                  <a:pt x="65" y="115"/>
                  <a:pt x="64" y="115"/>
                </a:cubicBezTo>
                <a:cubicBezTo>
                  <a:pt x="63" y="115"/>
                  <a:pt x="58" y="125"/>
                  <a:pt x="57" y="129"/>
                </a:cubicBezTo>
                <a:cubicBezTo>
                  <a:pt x="56" y="128"/>
                  <a:pt x="55" y="128"/>
                  <a:pt x="54" y="128"/>
                </a:cubicBezTo>
                <a:cubicBezTo>
                  <a:pt x="54" y="130"/>
                  <a:pt x="53" y="132"/>
                  <a:pt x="52" y="135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3" y="140"/>
                  <a:pt x="63" y="139"/>
                  <a:pt x="63" y="139"/>
                </a:cubicBezTo>
                <a:close/>
                <a:moveTo>
                  <a:pt x="66" y="135"/>
                </a:moveTo>
                <a:cubicBezTo>
                  <a:pt x="65" y="130"/>
                  <a:pt x="65" y="124"/>
                  <a:pt x="64" y="119"/>
                </a:cubicBezTo>
                <a:cubicBezTo>
                  <a:pt x="64" y="124"/>
                  <a:pt x="65" y="130"/>
                  <a:pt x="65" y="135"/>
                </a:cubicBezTo>
                <a:cubicBezTo>
                  <a:pt x="66" y="135"/>
                  <a:pt x="66" y="135"/>
                  <a:pt x="66" y="135"/>
                </a:cubicBezTo>
                <a:close/>
                <a:moveTo>
                  <a:pt x="124" y="183"/>
                </a:moveTo>
                <a:cubicBezTo>
                  <a:pt x="126" y="182"/>
                  <a:pt x="129" y="182"/>
                  <a:pt x="131" y="182"/>
                </a:cubicBezTo>
                <a:cubicBezTo>
                  <a:pt x="131" y="181"/>
                  <a:pt x="131" y="181"/>
                  <a:pt x="131" y="181"/>
                </a:cubicBezTo>
                <a:cubicBezTo>
                  <a:pt x="131" y="181"/>
                  <a:pt x="131" y="181"/>
                  <a:pt x="131" y="181"/>
                </a:cubicBezTo>
                <a:cubicBezTo>
                  <a:pt x="128" y="181"/>
                  <a:pt x="126" y="182"/>
                  <a:pt x="123" y="182"/>
                </a:cubicBezTo>
                <a:lnTo>
                  <a:pt x="124" y="183"/>
                </a:lnTo>
                <a:close/>
                <a:moveTo>
                  <a:pt x="137" y="172"/>
                </a:moveTo>
                <a:cubicBezTo>
                  <a:pt x="131" y="171"/>
                  <a:pt x="122" y="164"/>
                  <a:pt x="115" y="167"/>
                </a:cubicBezTo>
                <a:cubicBezTo>
                  <a:pt x="115" y="167"/>
                  <a:pt x="117" y="166"/>
                  <a:pt x="116" y="164"/>
                </a:cubicBezTo>
                <a:cubicBezTo>
                  <a:pt x="110" y="164"/>
                  <a:pt x="106" y="166"/>
                  <a:pt x="102" y="168"/>
                </a:cubicBezTo>
                <a:cubicBezTo>
                  <a:pt x="114" y="176"/>
                  <a:pt x="114" y="176"/>
                  <a:pt x="114" y="176"/>
                </a:cubicBezTo>
                <a:cubicBezTo>
                  <a:pt x="116" y="176"/>
                  <a:pt x="118" y="176"/>
                  <a:pt x="120" y="176"/>
                </a:cubicBezTo>
                <a:cubicBezTo>
                  <a:pt x="121" y="177"/>
                  <a:pt x="121" y="177"/>
                  <a:pt x="121" y="177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23" y="177"/>
                  <a:pt x="124" y="178"/>
                  <a:pt x="125" y="178"/>
                </a:cubicBezTo>
                <a:cubicBezTo>
                  <a:pt x="126" y="179"/>
                  <a:pt x="127" y="179"/>
                  <a:pt x="128" y="180"/>
                </a:cubicBezTo>
                <a:cubicBezTo>
                  <a:pt x="129" y="180"/>
                  <a:pt x="130" y="181"/>
                  <a:pt x="131" y="181"/>
                </a:cubicBezTo>
                <a:cubicBezTo>
                  <a:pt x="136" y="181"/>
                  <a:pt x="140" y="181"/>
                  <a:pt x="145" y="181"/>
                </a:cubicBezTo>
                <a:cubicBezTo>
                  <a:pt x="141" y="181"/>
                  <a:pt x="136" y="181"/>
                  <a:pt x="131" y="182"/>
                </a:cubicBezTo>
                <a:cubicBezTo>
                  <a:pt x="131" y="183"/>
                  <a:pt x="130" y="183"/>
                  <a:pt x="129" y="184"/>
                </a:cubicBezTo>
                <a:cubicBezTo>
                  <a:pt x="129" y="184"/>
                  <a:pt x="128" y="185"/>
                  <a:pt x="128" y="185"/>
                </a:cubicBezTo>
                <a:cubicBezTo>
                  <a:pt x="138" y="192"/>
                  <a:pt x="138" y="192"/>
                  <a:pt x="138" y="192"/>
                </a:cubicBezTo>
                <a:cubicBezTo>
                  <a:pt x="139" y="191"/>
                  <a:pt x="141" y="190"/>
                  <a:pt x="142" y="190"/>
                </a:cubicBezTo>
                <a:cubicBezTo>
                  <a:pt x="142" y="189"/>
                  <a:pt x="141" y="188"/>
                  <a:pt x="140" y="188"/>
                </a:cubicBezTo>
                <a:cubicBezTo>
                  <a:pt x="143" y="186"/>
                  <a:pt x="148" y="182"/>
                  <a:pt x="148" y="181"/>
                </a:cubicBezTo>
                <a:cubicBezTo>
                  <a:pt x="148" y="180"/>
                  <a:pt x="140" y="175"/>
                  <a:pt x="136" y="174"/>
                </a:cubicBezTo>
                <a:cubicBezTo>
                  <a:pt x="137" y="174"/>
                  <a:pt x="137" y="173"/>
                  <a:pt x="137" y="172"/>
                </a:cubicBezTo>
                <a:close/>
                <a:moveTo>
                  <a:pt x="131" y="182"/>
                </a:moveTo>
                <a:cubicBezTo>
                  <a:pt x="136" y="181"/>
                  <a:pt x="141" y="181"/>
                  <a:pt x="145" y="181"/>
                </a:cubicBezTo>
                <a:cubicBezTo>
                  <a:pt x="140" y="181"/>
                  <a:pt x="136" y="181"/>
                  <a:pt x="131" y="181"/>
                </a:cubicBezTo>
                <a:cubicBezTo>
                  <a:pt x="131" y="181"/>
                  <a:pt x="131" y="181"/>
                  <a:pt x="131" y="181"/>
                </a:cubicBezTo>
                <a:lnTo>
                  <a:pt x="131" y="182"/>
                </a:lnTo>
                <a:close/>
                <a:moveTo>
                  <a:pt x="104" y="153"/>
                </a:moveTo>
                <a:cubicBezTo>
                  <a:pt x="104" y="153"/>
                  <a:pt x="104" y="153"/>
                  <a:pt x="104" y="153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2" y="152"/>
                  <a:pt x="102" y="152"/>
                  <a:pt x="102" y="152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99" y="155"/>
                  <a:pt x="96" y="159"/>
                  <a:pt x="94" y="162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9" y="160"/>
                  <a:pt x="101" y="157"/>
                  <a:pt x="104" y="153"/>
                </a:cubicBezTo>
                <a:close/>
                <a:moveTo>
                  <a:pt x="102" y="102"/>
                </a:moveTo>
                <a:cubicBezTo>
                  <a:pt x="101" y="101"/>
                  <a:pt x="101" y="101"/>
                  <a:pt x="101" y="101"/>
                </a:cubicBezTo>
                <a:cubicBezTo>
                  <a:pt x="101" y="106"/>
                  <a:pt x="100" y="110"/>
                  <a:pt x="100" y="115"/>
                </a:cubicBezTo>
                <a:cubicBezTo>
                  <a:pt x="100" y="122"/>
                  <a:pt x="100" y="130"/>
                  <a:pt x="101" y="137"/>
                </a:cubicBezTo>
                <a:cubicBezTo>
                  <a:pt x="101" y="138"/>
                  <a:pt x="102" y="138"/>
                  <a:pt x="102" y="139"/>
                </a:cubicBezTo>
                <a:cubicBezTo>
                  <a:pt x="103" y="138"/>
                  <a:pt x="103" y="138"/>
                  <a:pt x="103" y="137"/>
                </a:cubicBezTo>
                <a:cubicBezTo>
                  <a:pt x="103" y="130"/>
                  <a:pt x="102" y="122"/>
                  <a:pt x="102" y="115"/>
                </a:cubicBezTo>
                <a:cubicBezTo>
                  <a:pt x="102" y="111"/>
                  <a:pt x="102" y="106"/>
                  <a:pt x="102" y="102"/>
                </a:cubicBezTo>
                <a:close/>
                <a:moveTo>
                  <a:pt x="103" y="139"/>
                </a:moveTo>
                <a:cubicBezTo>
                  <a:pt x="102" y="139"/>
                  <a:pt x="102" y="139"/>
                  <a:pt x="102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3"/>
                  <a:pt x="101" y="147"/>
                  <a:pt x="102" y="151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104" y="145"/>
                  <a:pt x="104" y="142"/>
                  <a:pt x="103" y="139"/>
                </a:cubicBezTo>
                <a:close/>
                <a:moveTo>
                  <a:pt x="104" y="151"/>
                </a:moveTo>
                <a:cubicBezTo>
                  <a:pt x="103" y="150"/>
                  <a:pt x="103" y="150"/>
                  <a:pt x="103" y="150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02" y="152"/>
                  <a:pt x="102" y="152"/>
                  <a:pt x="102" y="152"/>
                </a:cubicBezTo>
                <a:lnTo>
                  <a:pt x="104" y="151"/>
                </a:lnTo>
                <a:close/>
                <a:moveTo>
                  <a:pt x="110" y="115"/>
                </a:moveTo>
                <a:cubicBezTo>
                  <a:pt x="110" y="119"/>
                  <a:pt x="109" y="123"/>
                  <a:pt x="108" y="127"/>
                </a:cubicBezTo>
                <a:cubicBezTo>
                  <a:pt x="108" y="129"/>
                  <a:pt x="107" y="131"/>
                  <a:pt x="106" y="133"/>
                </a:cubicBezTo>
                <a:cubicBezTo>
                  <a:pt x="105" y="134"/>
                  <a:pt x="105" y="135"/>
                  <a:pt x="104" y="136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12" y="136"/>
                  <a:pt x="116" y="133"/>
                  <a:pt x="119" y="125"/>
                </a:cubicBezTo>
                <a:cubicBezTo>
                  <a:pt x="118" y="124"/>
                  <a:pt x="116" y="125"/>
                  <a:pt x="116" y="125"/>
                </a:cubicBezTo>
                <a:cubicBezTo>
                  <a:pt x="117" y="124"/>
                  <a:pt x="118" y="122"/>
                  <a:pt x="119" y="120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0" y="112"/>
                  <a:pt x="110" y="114"/>
                  <a:pt x="110" y="115"/>
                </a:cubicBezTo>
                <a:close/>
                <a:moveTo>
                  <a:pt x="99" y="136"/>
                </a:moveTo>
                <a:cubicBezTo>
                  <a:pt x="99" y="135"/>
                  <a:pt x="98" y="135"/>
                  <a:pt x="97" y="134"/>
                </a:cubicBezTo>
                <a:cubicBezTo>
                  <a:pt x="96" y="132"/>
                  <a:pt x="95" y="130"/>
                  <a:pt x="94" y="128"/>
                </a:cubicBezTo>
                <a:cubicBezTo>
                  <a:pt x="93" y="125"/>
                  <a:pt x="92" y="121"/>
                  <a:pt x="92" y="117"/>
                </a:cubicBezTo>
                <a:cubicBezTo>
                  <a:pt x="92" y="113"/>
                  <a:pt x="93" y="109"/>
                  <a:pt x="94" y="105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6" y="102"/>
                  <a:pt x="96" y="102"/>
                  <a:pt x="96" y="102"/>
                </a:cubicBezTo>
                <a:cubicBezTo>
                  <a:pt x="96" y="101"/>
                  <a:pt x="97" y="100"/>
                  <a:pt x="97" y="99"/>
                </a:cubicBezTo>
                <a:cubicBezTo>
                  <a:pt x="98" y="98"/>
                  <a:pt x="98" y="98"/>
                  <a:pt x="98" y="98"/>
                </a:cubicBezTo>
                <a:cubicBezTo>
                  <a:pt x="89" y="90"/>
                  <a:pt x="89" y="90"/>
                  <a:pt x="89" y="90"/>
                </a:cubicBezTo>
                <a:cubicBezTo>
                  <a:pt x="86" y="96"/>
                  <a:pt x="82" y="103"/>
                  <a:pt x="83" y="108"/>
                </a:cubicBezTo>
                <a:cubicBezTo>
                  <a:pt x="83" y="108"/>
                  <a:pt x="82" y="107"/>
                  <a:pt x="80" y="107"/>
                </a:cubicBezTo>
                <a:cubicBezTo>
                  <a:pt x="79" y="118"/>
                  <a:pt x="83" y="126"/>
                  <a:pt x="86" y="127"/>
                </a:cubicBezTo>
                <a:cubicBezTo>
                  <a:pt x="86" y="127"/>
                  <a:pt x="84" y="127"/>
                  <a:pt x="83" y="128"/>
                </a:cubicBezTo>
                <a:cubicBezTo>
                  <a:pt x="87" y="136"/>
                  <a:pt x="92" y="138"/>
                  <a:pt x="101" y="139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0" y="137"/>
                  <a:pt x="100" y="137"/>
                  <a:pt x="99" y="136"/>
                </a:cubicBezTo>
                <a:close/>
                <a:moveTo>
                  <a:pt x="103" y="139"/>
                </a:moveTo>
                <a:cubicBezTo>
                  <a:pt x="103" y="137"/>
                  <a:pt x="103" y="137"/>
                  <a:pt x="103" y="137"/>
                </a:cubicBezTo>
                <a:cubicBezTo>
                  <a:pt x="103" y="138"/>
                  <a:pt x="103" y="138"/>
                  <a:pt x="102" y="139"/>
                </a:cubicBezTo>
                <a:cubicBezTo>
                  <a:pt x="102" y="138"/>
                  <a:pt x="101" y="138"/>
                  <a:pt x="101" y="137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2" y="139"/>
                  <a:pt x="102" y="139"/>
                  <a:pt x="102" y="139"/>
                </a:cubicBezTo>
                <a:lnTo>
                  <a:pt x="103" y="139"/>
                </a:lnTo>
                <a:close/>
                <a:moveTo>
                  <a:pt x="117" y="151"/>
                </a:moveTo>
                <a:cubicBezTo>
                  <a:pt x="125" y="151"/>
                  <a:pt x="132" y="150"/>
                  <a:pt x="138" y="150"/>
                </a:cubicBezTo>
                <a:cubicBezTo>
                  <a:pt x="142" y="150"/>
                  <a:pt x="146" y="150"/>
                  <a:pt x="150" y="151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6" y="149"/>
                  <a:pt x="142" y="149"/>
                  <a:pt x="138" y="149"/>
                </a:cubicBezTo>
                <a:cubicBezTo>
                  <a:pt x="131" y="148"/>
                  <a:pt x="124" y="148"/>
                  <a:pt x="117" y="149"/>
                </a:cubicBezTo>
                <a:cubicBezTo>
                  <a:pt x="117" y="149"/>
                  <a:pt x="116" y="150"/>
                  <a:pt x="116" y="150"/>
                </a:cubicBezTo>
                <a:cubicBezTo>
                  <a:pt x="116" y="151"/>
                  <a:pt x="117" y="151"/>
                  <a:pt x="117" y="151"/>
                </a:cubicBezTo>
                <a:close/>
                <a:moveTo>
                  <a:pt x="115" y="149"/>
                </a:moveTo>
                <a:cubicBezTo>
                  <a:pt x="113" y="149"/>
                  <a:pt x="110" y="149"/>
                  <a:pt x="107" y="149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8" y="152"/>
                  <a:pt x="112" y="152"/>
                  <a:pt x="116" y="151"/>
                </a:cubicBezTo>
                <a:cubicBezTo>
                  <a:pt x="116" y="151"/>
                  <a:pt x="116" y="151"/>
                  <a:pt x="115" y="150"/>
                </a:cubicBezTo>
                <a:lnTo>
                  <a:pt x="115" y="149"/>
                </a:lnTo>
                <a:close/>
                <a:moveTo>
                  <a:pt x="105" y="149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7" y="149"/>
                  <a:pt x="107" y="149"/>
                  <a:pt x="107" y="149"/>
                </a:cubicBezTo>
                <a:lnTo>
                  <a:pt x="105" y="149"/>
                </a:lnTo>
                <a:close/>
                <a:moveTo>
                  <a:pt x="104" y="151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03" y="150"/>
                  <a:pt x="103" y="150"/>
                  <a:pt x="103" y="150"/>
                </a:cubicBezTo>
                <a:lnTo>
                  <a:pt x="104" y="151"/>
                </a:lnTo>
                <a:close/>
                <a:moveTo>
                  <a:pt x="127" y="136"/>
                </a:moveTo>
                <a:cubicBezTo>
                  <a:pt x="127" y="136"/>
                  <a:pt x="128" y="134"/>
                  <a:pt x="127" y="132"/>
                </a:cubicBezTo>
                <a:cubicBezTo>
                  <a:pt x="120" y="135"/>
                  <a:pt x="116" y="140"/>
                  <a:pt x="115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48"/>
                  <a:pt x="118" y="148"/>
                  <a:pt x="118" y="148"/>
                </a:cubicBezTo>
                <a:cubicBezTo>
                  <a:pt x="119" y="147"/>
                  <a:pt x="120" y="146"/>
                  <a:pt x="121" y="146"/>
                </a:cubicBezTo>
                <a:cubicBezTo>
                  <a:pt x="122" y="145"/>
                  <a:pt x="124" y="144"/>
                  <a:pt x="126" y="143"/>
                </a:cubicBezTo>
                <a:cubicBezTo>
                  <a:pt x="129" y="142"/>
                  <a:pt x="133" y="141"/>
                  <a:pt x="137" y="141"/>
                </a:cubicBezTo>
                <a:cubicBezTo>
                  <a:pt x="138" y="141"/>
                  <a:pt x="140" y="142"/>
                  <a:pt x="142" y="14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0" y="133"/>
                  <a:pt x="128" y="134"/>
                  <a:pt x="127" y="136"/>
                </a:cubicBezTo>
                <a:close/>
                <a:moveTo>
                  <a:pt x="153" y="154"/>
                </a:moveTo>
                <a:cubicBezTo>
                  <a:pt x="152" y="155"/>
                  <a:pt x="151" y="155"/>
                  <a:pt x="151" y="155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48" y="156"/>
                  <a:pt x="148" y="156"/>
                  <a:pt x="148" y="156"/>
                </a:cubicBezTo>
                <a:cubicBezTo>
                  <a:pt x="145" y="157"/>
                  <a:pt x="142" y="157"/>
                  <a:pt x="138" y="157"/>
                </a:cubicBezTo>
                <a:cubicBezTo>
                  <a:pt x="135" y="157"/>
                  <a:pt x="131" y="157"/>
                  <a:pt x="127" y="156"/>
                </a:cubicBezTo>
                <a:cubicBezTo>
                  <a:pt x="126" y="155"/>
                  <a:pt x="124" y="155"/>
                  <a:pt x="122" y="154"/>
                </a:cubicBezTo>
                <a:cubicBezTo>
                  <a:pt x="121" y="153"/>
                  <a:pt x="120" y="153"/>
                  <a:pt x="119" y="152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9" y="159"/>
                  <a:pt x="123" y="164"/>
                  <a:pt x="131" y="166"/>
                </a:cubicBezTo>
                <a:cubicBezTo>
                  <a:pt x="131" y="165"/>
                  <a:pt x="130" y="163"/>
                  <a:pt x="130" y="163"/>
                </a:cubicBezTo>
                <a:cubicBezTo>
                  <a:pt x="132" y="165"/>
                  <a:pt x="140" y="169"/>
                  <a:pt x="149" y="168"/>
                </a:cubicBezTo>
                <a:cubicBezTo>
                  <a:pt x="149" y="167"/>
                  <a:pt x="147" y="165"/>
                  <a:pt x="147" y="165"/>
                </a:cubicBezTo>
                <a:cubicBezTo>
                  <a:pt x="153" y="167"/>
                  <a:pt x="157" y="164"/>
                  <a:pt x="162" y="162"/>
                </a:cubicBezTo>
                <a:cubicBezTo>
                  <a:pt x="154" y="154"/>
                  <a:pt x="154" y="154"/>
                  <a:pt x="154" y="154"/>
                </a:cubicBezTo>
                <a:lnTo>
                  <a:pt x="153" y="154"/>
                </a:lnTo>
                <a:close/>
                <a:moveTo>
                  <a:pt x="116" y="150"/>
                </a:moveTo>
                <a:cubicBezTo>
                  <a:pt x="116" y="150"/>
                  <a:pt x="117" y="149"/>
                  <a:pt x="117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7" y="151"/>
                  <a:pt x="116" y="151"/>
                  <a:pt x="116" y="150"/>
                </a:cubicBezTo>
                <a:close/>
                <a:moveTo>
                  <a:pt x="138" y="114"/>
                </a:moveTo>
                <a:cubicBezTo>
                  <a:pt x="140" y="115"/>
                  <a:pt x="140" y="115"/>
                  <a:pt x="140" y="115"/>
                </a:cubicBezTo>
                <a:cubicBezTo>
                  <a:pt x="148" y="108"/>
                  <a:pt x="156" y="102"/>
                  <a:pt x="164" y="96"/>
                </a:cubicBezTo>
                <a:cubicBezTo>
                  <a:pt x="162" y="94"/>
                  <a:pt x="162" y="94"/>
                  <a:pt x="162" y="94"/>
                </a:cubicBezTo>
                <a:cubicBezTo>
                  <a:pt x="154" y="100"/>
                  <a:pt x="146" y="106"/>
                  <a:pt x="138" y="112"/>
                </a:cubicBezTo>
                <a:lnTo>
                  <a:pt x="138" y="114"/>
                </a:lnTo>
                <a:close/>
                <a:moveTo>
                  <a:pt x="102" y="102"/>
                </a:moveTo>
                <a:cubicBezTo>
                  <a:pt x="102" y="99"/>
                  <a:pt x="102" y="96"/>
                  <a:pt x="103" y="93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1" y="96"/>
                  <a:pt x="101" y="98"/>
                  <a:pt x="101" y="101"/>
                </a:cubicBezTo>
                <a:lnTo>
                  <a:pt x="102" y="102"/>
                </a:lnTo>
                <a:close/>
                <a:moveTo>
                  <a:pt x="99" y="96"/>
                </a:moveTo>
                <a:cubicBezTo>
                  <a:pt x="100" y="95"/>
                  <a:pt x="101" y="94"/>
                  <a:pt x="102" y="93"/>
                </a:cubicBezTo>
                <a:cubicBezTo>
                  <a:pt x="102" y="87"/>
                  <a:pt x="103" y="82"/>
                  <a:pt x="104" y="76"/>
                </a:cubicBezTo>
                <a:cubicBezTo>
                  <a:pt x="104" y="82"/>
                  <a:pt x="103" y="87"/>
                  <a:pt x="103" y="93"/>
                </a:cubicBezTo>
                <a:cubicBezTo>
                  <a:pt x="103" y="94"/>
                  <a:pt x="104" y="95"/>
                  <a:pt x="105" y="95"/>
                </a:cubicBezTo>
                <a:cubicBezTo>
                  <a:pt x="105" y="96"/>
                  <a:pt x="106" y="97"/>
                  <a:pt x="106" y="98"/>
                </a:cubicBezTo>
                <a:cubicBezTo>
                  <a:pt x="107" y="99"/>
                  <a:pt x="107" y="100"/>
                  <a:pt x="107" y="101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9" y="106"/>
                  <a:pt x="109" y="108"/>
                  <a:pt x="110" y="11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1" y="116"/>
                  <a:pt x="122" y="111"/>
                  <a:pt x="122" y="105"/>
                </a:cubicBezTo>
                <a:cubicBezTo>
                  <a:pt x="120" y="104"/>
                  <a:pt x="119" y="106"/>
                  <a:pt x="119" y="106"/>
                </a:cubicBezTo>
                <a:cubicBezTo>
                  <a:pt x="122" y="98"/>
                  <a:pt x="114" y="90"/>
                  <a:pt x="114" y="83"/>
                </a:cubicBezTo>
                <a:cubicBezTo>
                  <a:pt x="113" y="83"/>
                  <a:pt x="112" y="83"/>
                  <a:pt x="111" y="84"/>
                </a:cubicBezTo>
                <a:cubicBezTo>
                  <a:pt x="110" y="81"/>
                  <a:pt x="106" y="73"/>
                  <a:pt x="105" y="73"/>
                </a:cubicBezTo>
                <a:cubicBezTo>
                  <a:pt x="104" y="73"/>
                  <a:pt x="97" y="81"/>
                  <a:pt x="95" y="85"/>
                </a:cubicBezTo>
                <a:cubicBezTo>
                  <a:pt x="95" y="84"/>
                  <a:pt x="93" y="83"/>
                  <a:pt x="92" y="83"/>
                </a:cubicBezTo>
                <a:cubicBezTo>
                  <a:pt x="92" y="85"/>
                  <a:pt x="91" y="88"/>
                  <a:pt x="89" y="90"/>
                </a:cubicBezTo>
                <a:cubicBezTo>
                  <a:pt x="98" y="98"/>
                  <a:pt x="98" y="98"/>
                  <a:pt x="98" y="98"/>
                </a:cubicBezTo>
                <a:cubicBezTo>
                  <a:pt x="98" y="97"/>
                  <a:pt x="99" y="96"/>
                  <a:pt x="99" y="96"/>
                </a:cubicBezTo>
                <a:close/>
                <a:moveTo>
                  <a:pt x="103" y="93"/>
                </a:moveTo>
                <a:cubicBezTo>
                  <a:pt x="103" y="87"/>
                  <a:pt x="104" y="82"/>
                  <a:pt x="104" y="76"/>
                </a:cubicBezTo>
                <a:cubicBezTo>
                  <a:pt x="103" y="82"/>
                  <a:pt x="102" y="87"/>
                  <a:pt x="102" y="93"/>
                </a:cubicBezTo>
                <a:cubicBezTo>
                  <a:pt x="102" y="92"/>
                  <a:pt x="102" y="92"/>
                  <a:pt x="102" y="92"/>
                </a:cubicBezTo>
                <a:lnTo>
                  <a:pt x="103" y="93"/>
                </a:lnTo>
                <a:close/>
                <a:moveTo>
                  <a:pt x="150" y="151"/>
                </a:moveTo>
                <a:cubicBezTo>
                  <a:pt x="153" y="151"/>
                  <a:pt x="155" y="151"/>
                  <a:pt x="158" y="151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5" y="150"/>
                  <a:pt x="152" y="150"/>
                  <a:pt x="149" y="150"/>
                </a:cubicBezTo>
                <a:lnTo>
                  <a:pt x="150" y="151"/>
                </a:lnTo>
                <a:close/>
                <a:moveTo>
                  <a:pt x="166" y="143"/>
                </a:moveTo>
                <a:cubicBezTo>
                  <a:pt x="159" y="141"/>
                  <a:pt x="152" y="132"/>
                  <a:pt x="145" y="134"/>
                </a:cubicBezTo>
                <a:cubicBezTo>
                  <a:pt x="145" y="134"/>
                  <a:pt x="146" y="133"/>
                  <a:pt x="146" y="131"/>
                </a:cubicBezTo>
                <a:cubicBezTo>
                  <a:pt x="141" y="130"/>
                  <a:pt x="135" y="131"/>
                  <a:pt x="132" y="132"/>
                </a:cubicBezTo>
                <a:cubicBezTo>
                  <a:pt x="142" y="142"/>
                  <a:pt x="142" y="142"/>
                  <a:pt x="142" y="142"/>
                </a:cubicBezTo>
                <a:cubicBezTo>
                  <a:pt x="144" y="142"/>
                  <a:pt x="145" y="143"/>
                  <a:pt x="147" y="144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50" y="145"/>
                  <a:pt x="150" y="145"/>
                  <a:pt x="150" y="145"/>
                </a:cubicBezTo>
                <a:cubicBezTo>
                  <a:pt x="151" y="145"/>
                  <a:pt x="152" y="146"/>
                  <a:pt x="152" y="146"/>
                </a:cubicBezTo>
                <a:cubicBezTo>
                  <a:pt x="153" y="147"/>
                  <a:pt x="154" y="148"/>
                  <a:pt x="155" y="148"/>
                </a:cubicBezTo>
                <a:cubicBezTo>
                  <a:pt x="156" y="149"/>
                  <a:pt x="157" y="150"/>
                  <a:pt x="157" y="150"/>
                </a:cubicBezTo>
                <a:cubicBezTo>
                  <a:pt x="162" y="151"/>
                  <a:pt x="167" y="152"/>
                  <a:pt x="171" y="153"/>
                </a:cubicBezTo>
                <a:cubicBezTo>
                  <a:pt x="167" y="152"/>
                  <a:pt x="162" y="152"/>
                  <a:pt x="158" y="151"/>
                </a:cubicBezTo>
                <a:cubicBezTo>
                  <a:pt x="157" y="152"/>
                  <a:pt x="156" y="152"/>
                  <a:pt x="155" y="153"/>
                </a:cubicBezTo>
                <a:cubicBezTo>
                  <a:pt x="155" y="153"/>
                  <a:pt x="154" y="154"/>
                  <a:pt x="154" y="154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4" y="162"/>
                  <a:pt x="165" y="161"/>
                  <a:pt x="167" y="161"/>
                </a:cubicBezTo>
                <a:cubicBezTo>
                  <a:pt x="166" y="160"/>
                  <a:pt x="166" y="159"/>
                  <a:pt x="165" y="159"/>
                </a:cubicBezTo>
                <a:cubicBezTo>
                  <a:pt x="168" y="158"/>
                  <a:pt x="174" y="154"/>
                  <a:pt x="174" y="154"/>
                </a:cubicBezTo>
                <a:cubicBezTo>
                  <a:pt x="174" y="153"/>
                  <a:pt x="167" y="147"/>
                  <a:pt x="164" y="145"/>
                </a:cubicBezTo>
                <a:cubicBezTo>
                  <a:pt x="165" y="145"/>
                  <a:pt x="165" y="144"/>
                  <a:pt x="166" y="143"/>
                </a:cubicBezTo>
                <a:close/>
                <a:moveTo>
                  <a:pt x="158" y="151"/>
                </a:moveTo>
                <a:cubicBezTo>
                  <a:pt x="162" y="152"/>
                  <a:pt x="167" y="152"/>
                  <a:pt x="171" y="153"/>
                </a:cubicBezTo>
                <a:cubicBezTo>
                  <a:pt x="167" y="152"/>
                  <a:pt x="162" y="151"/>
                  <a:pt x="157" y="150"/>
                </a:cubicBezTo>
                <a:cubicBezTo>
                  <a:pt x="158" y="151"/>
                  <a:pt x="158" y="151"/>
                  <a:pt x="158" y="151"/>
                </a:cubicBezTo>
                <a:close/>
                <a:moveTo>
                  <a:pt x="137" y="118"/>
                </a:moveTo>
                <a:cubicBezTo>
                  <a:pt x="136" y="118"/>
                  <a:pt x="136" y="118"/>
                  <a:pt x="136" y="118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1" y="119"/>
                  <a:pt x="128" y="122"/>
                  <a:pt x="125" y="125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30" y="124"/>
                  <a:pt x="133" y="121"/>
                  <a:pt x="137" y="118"/>
                </a:cubicBezTo>
                <a:close/>
                <a:moveTo>
                  <a:pt x="144" y="68"/>
                </a:moveTo>
                <a:cubicBezTo>
                  <a:pt x="144" y="66"/>
                  <a:pt x="144" y="66"/>
                  <a:pt x="144" y="66"/>
                </a:cubicBezTo>
                <a:cubicBezTo>
                  <a:pt x="142" y="71"/>
                  <a:pt x="141" y="75"/>
                  <a:pt x="140" y="79"/>
                </a:cubicBezTo>
                <a:cubicBezTo>
                  <a:pt x="138" y="87"/>
                  <a:pt x="137" y="94"/>
                  <a:pt x="136" y="102"/>
                </a:cubicBezTo>
                <a:cubicBezTo>
                  <a:pt x="136" y="102"/>
                  <a:pt x="137" y="103"/>
                  <a:pt x="137" y="103"/>
                </a:cubicBezTo>
                <a:cubicBezTo>
                  <a:pt x="138" y="103"/>
                  <a:pt x="138" y="102"/>
                  <a:pt x="139" y="102"/>
                </a:cubicBezTo>
                <a:cubicBezTo>
                  <a:pt x="140" y="95"/>
                  <a:pt x="141" y="87"/>
                  <a:pt x="142" y="80"/>
                </a:cubicBezTo>
                <a:cubicBezTo>
                  <a:pt x="143" y="76"/>
                  <a:pt x="143" y="72"/>
                  <a:pt x="144" y="68"/>
                </a:cubicBezTo>
                <a:close/>
                <a:moveTo>
                  <a:pt x="139" y="104"/>
                </a:moveTo>
                <a:cubicBezTo>
                  <a:pt x="137" y="104"/>
                  <a:pt x="137" y="104"/>
                  <a:pt x="137" y="104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5" y="107"/>
                  <a:pt x="135" y="111"/>
                  <a:pt x="135" y="115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09"/>
                  <a:pt x="138" y="107"/>
                  <a:pt x="139" y="104"/>
                </a:cubicBezTo>
                <a:close/>
                <a:moveTo>
                  <a:pt x="136" y="116"/>
                </a:moveTo>
                <a:cubicBezTo>
                  <a:pt x="136" y="114"/>
                  <a:pt x="136" y="114"/>
                  <a:pt x="136" y="114"/>
                </a:cubicBezTo>
                <a:cubicBezTo>
                  <a:pt x="138" y="114"/>
                  <a:pt x="138" y="114"/>
                  <a:pt x="138" y="114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6"/>
                  <a:pt x="135" y="116"/>
                </a:cubicBezTo>
                <a:lnTo>
                  <a:pt x="136" y="116"/>
                </a:lnTo>
                <a:close/>
                <a:moveTo>
                  <a:pt x="150" y="82"/>
                </a:moveTo>
                <a:cubicBezTo>
                  <a:pt x="149" y="86"/>
                  <a:pt x="147" y="89"/>
                  <a:pt x="146" y="93"/>
                </a:cubicBezTo>
                <a:cubicBezTo>
                  <a:pt x="145" y="95"/>
                  <a:pt x="143" y="96"/>
                  <a:pt x="142" y="98"/>
                </a:cubicBezTo>
                <a:cubicBezTo>
                  <a:pt x="142" y="99"/>
                  <a:pt x="141" y="100"/>
                  <a:pt x="140" y="101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47" y="103"/>
                  <a:pt x="152" y="100"/>
                  <a:pt x="157" y="93"/>
                </a:cubicBezTo>
                <a:cubicBezTo>
                  <a:pt x="156" y="92"/>
                  <a:pt x="154" y="92"/>
                  <a:pt x="154" y="92"/>
                </a:cubicBezTo>
                <a:cubicBezTo>
                  <a:pt x="155" y="92"/>
                  <a:pt x="156" y="90"/>
                  <a:pt x="158" y="88"/>
                </a:cubicBezTo>
                <a:cubicBezTo>
                  <a:pt x="150" y="76"/>
                  <a:pt x="150" y="76"/>
                  <a:pt x="150" y="76"/>
                </a:cubicBezTo>
                <a:cubicBezTo>
                  <a:pt x="150" y="78"/>
                  <a:pt x="150" y="80"/>
                  <a:pt x="150" y="82"/>
                </a:cubicBezTo>
                <a:close/>
                <a:moveTo>
                  <a:pt x="135" y="100"/>
                </a:moveTo>
                <a:cubicBezTo>
                  <a:pt x="135" y="99"/>
                  <a:pt x="134" y="98"/>
                  <a:pt x="134" y="97"/>
                </a:cubicBezTo>
                <a:cubicBezTo>
                  <a:pt x="133" y="95"/>
                  <a:pt x="132" y="93"/>
                  <a:pt x="132" y="92"/>
                </a:cubicBezTo>
                <a:cubicBezTo>
                  <a:pt x="131" y="88"/>
                  <a:pt x="131" y="84"/>
                  <a:pt x="132" y="80"/>
                </a:cubicBezTo>
                <a:cubicBezTo>
                  <a:pt x="133" y="76"/>
                  <a:pt x="134" y="72"/>
                  <a:pt x="136" y="69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7" y="67"/>
                  <a:pt x="138" y="66"/>
                  <a:pt x="138" y="66"/>
                </a:cubicBezTo>
                <a:cubicBezTo>
                  <a:pt x="139" y="65"/>
                  <a:pt x="140" y="64"/>
                  <a:pt x="140" y="63"/>
                </a:cubicBezTo>
                <a:cubicBezTo>
                  <a:pt x="141" y="62"/>
                  <a:pt x="141" y="62"/>
                  <a:pt x="141" y="62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0" y="58"/>
                  <a:pt x="124" y="64"/>
                  <a:pt x="125" y="70"/>
                </a:cubicBezTo>
                <a:cubicBezTo>
                  <a:pt x="125" y="70"/>
                  <a:pt x="124" y="68"/>
                  <a:pt x="122" y="68"/>
                </a:cubicBezTo>
                <a:cubicBezTo>
                  <a:pt x="118" y="79"/>
                  <a:pt x="122" y="87"/>
                  <a:pt x="124" y="89"/>
                </a:cubicBezTo>
                <a:cubicBezTo>
                  <a:pt x="124" y="89"/>
                  <a:pt x="122" y="88"/>
                  <a:pt x="121" y="89"/>
                </a:cubicBezTo>
                <a:cubicBezTo>
                  <a:pt x="123" y="97"/>
                  <a:pt x="128" y="101"/>
                  <a:pt x="136" y="103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36" y="101"/>
                  <a:pt x="135" y="101"/>
                  <a:pt x="135" y="100"/>
                </a:cubicBezTo>
                <a:close/>
                <a:moveTo>
                  <a:pt x="139" y="104"/>
                </a:moveTo>
                <a:cubicBezTo>
                  <a:pt x="139" y="102"/>
                  <a:pt x="139" y="102"/>
                  <a:pt x="139" y="102"/>
                </a:cubicBezTo>
                <a:cubicBezTo>
                  <a:pt x="138" y="102"/>
                  <a:pt x="138" y="103"/>
                  <a:pt x="137" y="103"/>
                </a:cubicBezTo>
                <a:cubicBezTo>
                  <a:pt x="137" y="103"/>
                  <a:pt x="136" y="102"/>
                  <a:pt x="136" y="102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7" y="104"/>
                  <a:pt x="137" y="104"/>
                  <a:pt x="137" y="104"/>
                </a:cubicBezTo>
                <a:lnTo>
                  <a:pt x="139" y="104"/>
                </a:lnTo>
                <a:close/>
                <a:moveTo>
                  <a:pt x="150" y="119"/>
                </a:moveTo>
                <a:cubicBezTo>
                  <a:pt x="157" y="119"/>
                  <a:pt x="164" y="120"/>
                  <a:pt x="171" y="122"/>
                </a:cubicBezTo>
                <a:cubicBezTo>
                  <a:pt x="175" y="122"/>
                  <a:pt x="179" y="123"/>
                  <a:pt x="182" y="124"/>
                </a:cubicBezTo>
                <a:cubicBezTo>
                  <a:pt x="182" y="123"/>
                  <a:pt x="182" y="123"/>
                  <a:pt x="182" y="123"/>
                </a:cubicBezTo>
                <a:cubicBezTo>
                  <a:pt x="178" y="122"/>
                  <a:pt x="175" y="121"/>
                  <a:pt x="171" y="120"/>
                </a:cubicBezTo>
                <a:cubicBezTo>
                  <a:pt x="164" y="118"/>
                  <a:pt x="157" y="117"/>
                  <a:pt x="150" y="116"/>
                </a:cubicBezTo>
                <a:cubicBezTo>
                  <a:pt x="150" y="116"/>
                  <a:pt x="149" y="117"/>
                  <a:pt x="149" y="117"/>
                </a:cubicBezTo>
                <a:cubicBezTo>
                  <a:pt x="149" y="118"/>
                  <a:pt x="150" y="118"/>
                  <a:pt x="150" y="119"/>
                </a:cubicBezTo>
                <a:close/>
                <a:moveTo>
                  <a:pt x="149" y="116"/>
                </a:moveTo>
                <a:cubicBezTo>
                  <a:pt x="146" y="115"/>
                  <a:pt x="143" y="115"/>
                  <a:pt x="140" y="115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41" y="118"/>
                  <a:pt x="144" y="118"/>
                  <a:pt x="148" y="118"/>
                </a:cubicBezTo>
                <a:cubicBezTo>
                  <a:pt x="148" y="118"/>
                  <a:pt x="148" y="117"/>
                  <a:pt x="148" y="117"/>
                </a:cubicBezTo>
                <a:cubicBezTo>
                  <a:pt x="148" y="117"/>
                  <a:pt x="148" y="116"/>
                  <a:pt x="149" y="116"/>
                </a:cubicBezTo>
                <a:close/>
                <a:moveTo>
                  <a:pt x="138" y="114"/>
                </a:moveTo>
                <a:cubicBezTo>
                  <a:pt x="138" y="116"/>
                  <a:pt x="138" y="116"/>
                  <a:pt x="138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40" y="115"/>
                  <a:pt x="140" y="115"/>
                  <a:pt x="140" y="115"/>
                </a:cubicBezTo>
                <a:lnTo>
                  <a:pt x="138" y="114"/>
                </a:lnTo>
                <a:close/>
                <a:moveTo>
                  <a:pt x="136" y="116"/>
                </a:moveTo>
                <a:cubicBezTo>
                  <a:pt x="138" y="116"/>
                  <a:pt x="138" y="116"/>
                  <a:pt x="138" y="116"/>
                </a:cubicBezTo>
                <a:cubicBezTo>
                  <a:pt x="138" y="114"/>
                  <a:pt x="138" y="114"/>
                  <a:pt x="138" y="114"/>
                </a:cubicBezTo>
                <a:cubicBezTo>
                  <a:pt x="136" y="114"/>
                  <a:pt x="136" y="114"/>
                  <a:pt x="136" y="114"/>
                </a:cubicBezTo>
                <a:lnTo>
                  <a:pt x="136" y="116"/>
                </a:lnTo>
                <a:close/>
                <a:moveTo>
                  <a:pt x="163" y="105"/>
                </a:moveTo>
                <a:cubicBezTo>
                  <a:pt x="163" y="105"/>
                  <a:pt x="164" y="103"/>
                  <a:pt x="163" y="102"/>
                </a:cubicBezTo>
                <a:cubicBezTo>
                  <a:pt x="155" y="103"/>
                  <a:pt x="151" y="108"/>
                  <a:pt x="149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1" y="116"/>
                  <a:pt x="151" y="115"/>
                  <a:pt x="151" y="115"/>
                </a:cubicBezTo>
                <a:cubicBezTo>
                  <a:pt x="152" y="115"/>
                  <a:pt x="153" y="114"/>
                  <a:pt x="154" y="114"/>
                </a:cubicBezTo>
                <a:cubicBezTo>
                  <a:pt x="156" y="113"/>
                  <a:pt x="158" y="112"/>
                  <a:pt x="160" y="112"/>
                </a:cubicBezTo>
                <a:cubicBezTo>
                  <a:pt x="164" y="112"/>
                  <a:pt x="167" y="112"/>
                  <a:pt x="171" y="113"/>
                </a:cubicBezTo>
                <a:cubicBezTo>
                  <a:pt x="172" y="113"/>
                  <a:pt x="174" y="113"/>
                  <a:pt x="176" y="114"/>
                </a:cubicBezTo>
                <a:cubicBezTo>
                  <a:pt x="168" y="103"/>
                  <a:pt x="168" y="103"/>
                  <a:pt x="168" y="103"/>
                </a:cubicBezTo>
                <a:cubicBezTo>
                  <a:pt x="165" y="103"/>
                  <a:pt x="164" y="104"/>
                  <a:pt x="163" y="105"/>
                </a:cubicBezTo>
                <a:close/>
                <a:moveTo>
                  <a:pt x="184" y="128"/>
                </a:moveTo>
                <a:cubicBezTo>
                  <a:pt x="184" y="129"/>
                  <a:pt x="183" y="129"/>
                  <a:pt x="182" y="129"/>
                </a:cubicBezTo>
                <a:cubicBezTo>
                  <a:pt x="181" y="129"/>
                  <a:pt x="181" y="129"/>
                  <a:pt x="181" y="129"/>
                </a:cubicBezTo>
                <a:cubicBezTo>
                  <a:pt x="179" y="129"/>
                  <a:pt x="179" y="129"/>
                  <a:pt x="179" y="129"/>
                </a:cubicBezTo>
                <a:cubicBezTo>
                  <a:pt x="176" y="130"/>
                  <a:pt x="172" y="129"/>
                  <a:pt x="169" y="129"/>
                </a:cubicBezTo>
                <a:cubicBezTo>
                  <a:pt x="166" y="128"/>
                  <a:pt x="162" y="127"/>
                  <a:pt x="159" y="125"/>
                </a:cubicBezTo>
                <a:cubicBezTo>
                  <a:pt x="157" y="124"/>
                  <a:pt x="155" y="123"/>
                  <a:pt x="154" y="122"/>
                </a:cubicBezTo>
                <a:cubicBezTo>
                  <a:pt x="153" y="121"/>
                  <a:pt x="152" y="120"/>
                  <a:pt x="151" y="120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150" y="127"/>
                  <a:pt x="153" y="132"/>
                  <a:pt x="160" y="136"/>
                </a:cubicBezTo>
                <a:cubicBezTo>
                  <a:pt x="161" y="134"/>
                  <a:pt x="160" y="133"/>
                  <a:pt x="160" y="133"/>
                </a:cubicBezTo>
                <a:cubicBezTo>
                  <a:pt x="162" y="135"/>
                  <a:pt x="169" y="140"/>
                  <a:pt x="178" y="141"/>
                </a:cubicBezTo>
                <a:cubicBezTo>
                  <a:pt x="178" y="140"/>
                  <a:pt x="177" y="138"/>
                  <a:pt x="177" y="138"/>
                </a:cubicBezTo>
                <a:cubicBezTo>
                  <a:pt x="182" y="141"/>
                  <a:pt x="187" y="139"/>
                  <a:pt x="192" y="138"/>
                </a:cubicBezTo>
                <a:cubicBezTo>
                  <a:pt x="185" y="128"/>
                  <a:pt x="185" y="128"/>
                  <a:pt x="185" y="128"/>
                </a:cubicBezTo>
                <a:lnTo>
                  <a:pt x="184" y="128"/>
                </a:lnTo>
                <a:close/>
                <a:moveTo>
                  <a:pt x="149" y="117"/>
                </a:moveTo>
                <a:cubicBezTo>
                  <a:pt x="149" y="117"/>
                  <a:pt x="150" y="116"/>
                  <a:pt x="150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8" y="116"/>
                  <a:pt x="148" y="117"/>
                  <a:pt x="148" y="117"/>
                </a:cubicBezTo>
                <a:cubicBezTo>
                  <a:pt x="148" y="117"/>
                  <a:pt x="148" y="118"/>
                  <a:pt x="148" y="118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0" y="118"/>
                  <a:pt x="149" y="118"/>
                  <a:pt x="149" y="117"/>
                </a:cubicBezTo>
                <a:close/>
                <a:moveTo>
                  <a:pt x="177" y="86"/>
                </a:moveTo>
                <a:cubicBezTo>
                  <a:pt x="179" y="87"/>
                  <a:pt x="179" y="87"/>
                  <a:pt x="179" y="87"/>
                </a:cubicBezTo>
                <a:cubicBezTo>
                  <a:pt x="188" y="82"/>
                  <a:pt x="197" y="78"/>
                  <a:pt x="206" y="74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196" y="75"/>
                  <a:pt x="187" y="79"/>
                  <a:pt x="178" y="84"/>
                </a:cubicBezTo>
                <a:lnTo>
                  <a:pt x="177" y="86"/>
                </a:lnTo>
                <a:close/>
                <a:moveTo>
                  <a:pt x="144" y="68"/>
                </a:moveTo>
                <a:cubicBezTo>
                  <a:pt x="145" y="64"/>
                  <a:pt x="146" y="61"/>
                  <a:pt x="147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5" y="61"/>
                  <a:pt x="144" y="64"/>
                  <a:pt x="144" y="66"/>
                </a:cubicBezTo>
                <a:lnTo>
                  <a:pt x="144" y="68"/>
                </a:lnTo>
                <a:close/>
                <a:moveTo>
                  <a:pt x="143" y="60"/>
                </a:moveTo>
                <a:cubicBezTo>
                  <a:pt x="144" y="60"/>
                  <a:pt x="145" y="59"/>
                  <a:pt x="146" y="58"/>
                </a:cubicBezTo>
                <a:cubicBezTo>
                  <a:pt x="148" y="53"/>
                  <a:pt x="150" y="48"/>
                  <a:pt x="152" y="42"/>
                </a:cubicBezTo>
                <a:cubicBezTo>
                  <a:pt x="150" y="48"/>
                  <a:pt x="148" y="53"/>
                  <a:pt x="147" y="58"/>
                </a:cubicBezTo>
                <a:cubicBezTo>
                  <a:pt x="147" y="59"/>
                  <a:pt x="148" y="60"/>
                  <a:pt x="148" y="61"/>
                </a:cubicBezTo>
                <a:cubicBezTo>
                  <a:pt x="149" y="62"/>
                  <a:pt x="149" y="63"/>
                  <a:pt x="149" y="64"/>
                </a:cubicBezTo>
                <a:cubicBezTo>
                  <a:pt x="150" y="65"/>
                  <a:pt x="150" y="66"/>
                  <a:pt x="150" y="67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72"/>
                  <a:pt x="150" y="74"/>
                  <a:pt x="150" y="76"/>
                </a:cubicBezTo>
                <a:cubicBezTo>
                  <a:pt x="158" y="88"/>
                  <a:pt x="158" y="88"/>
                  <a:pt x="158" y="88"/>
                </a:cubicBezTo>
                <a:cubicBezTo>
                  <a:pt x="160" y="85"/>
                  <a:pt x="163" y="80"/>
                  <a:pt x="164" y="74"/>
                </a:cubicBezTo>
                <a:cubicBezTo>
                  <a:pt x="162" y="73"/>
                  <a:pt x="160" y="75"/>
                  <a:pt x="160" y="75"/>
                </a:cubicBezTo>
                <a:cubicBezTo>
                  <a:pt x="165" y="67"/>
                  <a:pt x="159" y="58"/>
                  <a:pt x="160" y="51"/>
                </a:cubicBezTo>
                <a:cubicBezTo>
                  <a:pt x="159" y="51"/>
                  <a:pt x="158" y="51"/>
                  <a:pt x="157" y="52"/>
                </a:cubicBezTo>
                <a:cubicBezTo>
                  <a:pt x="157" y="48"/>
                  <a:pt x="154" y="39"/>
                  <a:pt x="153" y="39"/>
                </a:cubicBezTo>
                <a:cubicBezTo>
                  <a:pt x="152" y="39"/>
                  <a:pt x="143" y="45"/>
                  <a:pt x="141" y="49"/>
                </a:cubicBezTo>
                <a:cubicBezTo>
                  <a:pt x="141" y="48"/>
                  <a:pt x="139" y="47"/>
                  <a:pt x="138" y="47"/>
                </a:cubicBezTo>
                <a:cubicBezTo>
                  <a:pt x="137" y="49"/>
                  <a:pt x="136" y="51"/>
                  <a:pt x="134" y="53"/>
                </a:cubicBezTo>
                <a:cubicBezTo>
                  <a:pt x="141" y="62"/>
                  <a:pt x="141" y="62"/>
                  <a:pt x="141" y="62"/>
                </a:cubicBezTo>
                <a:cubicBezTo>
                  <a:pt x="142" y="62"/>
                  <a:pt x="142" y="61"/>
                  <a:pt x="143" y="60"/>
                </a:cubicBezTo>
                <a:close/>
                <a:moveTo>
                  <a:pt x="147" y="58"/>
                </a:moveTo>
                <a:cubicBezTo>
                  <a:pt x="148" y="53"/>
                  <a:pt x="150" y="48"/>
                  <a:pt x="152" y="42"/>
                </a:cubicBezTo>
                <a:cubicBezTo>
                  <a:pt x="150" y="48"/>
                  <a:pt x="148" y="53"/>
                  <a:pt x="146" y="58"/>
                </a:cubicBezTo>
                <a:cubicBezTo>
                  <a:pt x="146" y="58"/>
                  <a:pt x="146" y="58"/>
                  <a:pt x="146" y="58"/>
                </a:cubicBezTo>
                <a:lnTo>
                  <a:pt x="147" y="58"/>
                </a:lnTo>
                <a:close/>
                <a:moveTo>
                  <a:pt x="182" y="124"/>
                </a:moveTo>
                <a:cubicBezTo>
                  <a:pt x="185" y="125"/>
                  <a:pt x="187" y="126"/>
                  <a:pt x="189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89" y="126"/>
                  <a:pt x="189" y="126"/>
                  <a:pt x="189" y="126"/>
                </a:cubicBezTo>
                <a:cubicBezTo>
                  <a:pt x="187" y="125"/>
                  <a:pt x="184" y="124"/>
                  <a:pt x="182" y="123"/>
                </a:cubicBezTo>
                <a:lnTo>
                  <a:pt x="182" y="124"/>
                </a:lnTo>
                <a:close/>
                <a:moveTo>
                  <a:pt x="199" y="120"/>
                </a:moveTo>
                <a:cubicBezTo>
                  <a:pt x="193" y="116"/>
                  <a:pt x="188" y="107"/>
                  <a:pt x="180" y="107"/>
                </a:cubicBezTo>
                <a:cubicBezTo>
                  <a:pt x="180" y="107"/>
                  <a:pt x="182" y="106"/>
                  <a:pt x="182" y="104"/>
                </a:cubicBezTo>
                <a:cubicBezTo>
                  <a:pt x="177" y="102"/>
                  <a:pt x="172" y="102"/>
                  <a:pt x="168" y="103"/>
                </a:cubicBezTo>
                <a:cubicBezTo>
                  <a:pt x="176" y="114"/>
                  <a:pt x="176" y="114"/>
                  <a:pt x="176" y="114"/>
                </a:cubicBezTo>
                <a:cubicBezTo>
                  <a:pt x="177" y="115"/>
                  <a:pt x="179" y="116"/>
                  <a:pt x="181" y="117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3" y="119"/>
                  <a:pt x="183" y="119"/>
                  <a:pt x="183" y="119"/>
                </a:cubicBezTo>
                <a:cubicBezTo>
                  <a:pt x="184" y="119"/>
                  <a:pt x="185" y="120"/>
                  <a:pt x="185" y="121"/>
                </a:cubicBezTo>
                <a:cubicBezTo>
                  <a:pt x="186" y="121"/>
                  <a:pt x="187" y="122"/>
                  <a:pt x="188" y="123"/>
                </a:cubicBezTo>
                <a:cubicBezTo>
                  <a:pt x="188" y="124"/>
                  <a:pt x="189" y="125"/>
                  <a:pt x="189" y="126"/>
                </a:cubicBezTo>
                <a:cubicBezTo>
                  <a:pt x="194" y="127"/>
                  <a:pt x="198" y="129"/>
                  <a:pt x="203" y="131"/>
                </a:cubicBezTo>
                <a:cubicBezTo>
                  <a:pt x="198" y="129"/>
                  <a:pt x="194" y="128"/>
                  <a:pt x="189" y="126"/>
                </a:cubicBezTo>
                <a:cubicBezTo>
                  <a:pt x="189" y="127"/>
                  <a:pt x="188" y="127"/>
                  <a:pt x="187" y="127"/>
                </a:cubicBezTo>
                <a:cubicBezTo>
                  <a:pt x="186" y="128"/>
                  <a:pt x="186" y="128"/>
                  <a:pt x="185" y="128"/>
                </a:cubicBezTo>
                <a:cubicBezTo>
                  <a:pt x="192" y="138"/>
                  <a:pt x="192" y="138"/>
                  <a:pt x="192" y="138"/>
                </a:cubicBezTo>
                <a:cubicBezTo>
                  <a:pt x="193" y="138"/>
                  <a:pt x="195" y="137"/>
                  <a:pt x="196" y="138"/>
                </a:cubicBezTo>
                <a:cubicBezTo>
                  <a:pt x="196" y="137"/>
                  <a:pt x="196" y="136"/>
                  <a:pt x="195" y="135"/>
                </a:cubicBezTo>
                <a:cubicBezTo>
                  <a:pt x="198" y="135"/>
                  <a:pt x="205" y="133"/>
                  <a:pt x="205" y="132"/>
                </a:cubicBezTo>
                <a:cubicBezTo>
                  <a:pt x="205" y="131"/>
                  <a:pt x="200" y="124"/>
                  <a:pt x="197" y="121"/>
                </a:cubicBezTo>
                <a:cubicBezTo>
                  <a:pt x="198" y="121"/>
                  <a:pt x="199" y="120"/>
                  <a:pt x="199" y="120"/>
                </a:cubicBezTo>
                <a:close/>
                <a:moveTo>
                  <a:pt x="189" y="126"/>
                </a:moveTo>
                <a:cubicBezTo>
                  <a:pt x="194" y="128"/>
                  <a:pt x="198" y="129"/>
                  <a:pt x="203" y="131"/>
                </a:cubicBezTo>
                <a:cubicBezTo>
                  <a:pt x="198" y="129"/>
                  <a:pt x="194" y="127"/>
                  <a:pt x="189" y="126"/>
                </a:cubicBezTo>
                <a:cubicBezTo>
                  <a:pt x="190" y="126"/>
                  <a:pt x="190" y="126"/>
                  <a:pt x="190" y="126"/>
                </a:cubicBezTo>
                <a:lnTo>
                  <a:pt x="189" y="126"/>
                </a:lnTo>
                <a:close/>
                <a:moveTo>
                  <a:pt x="175" y="89"/>
                </a:moveTo>
                <a:cubicBezTo>
                  <a:pt x="175" y="89"/>
                  <a:pt x="175" y="89"/>
                  <a:pt x="175" y="89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0" y="89"/>
                  <a:pt x="166" y="92"/>
                  <a:pt x="162" y="94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8" y="94"/>
                  <a:pt x="171" y="92"/>
                  <a:pt x="175" y="89"/>
                </a:cubicBezTo>
                <a:close/>
                <a:moveTo>
                  <a:pt x="193" y="42"/>
                </a:moveTo>
                <a:cubicBezTo>
                  <a:pt x="192" y="40"/>
                  <a:pt x="192" y="40"/>
                  <a:pt x="192" y="40"/>
                </a:cubicBezTo>
                <a:cubicBezTo>
                  <a:pt x="190" y="44"/>
                  <a:pt x="188" y="48"/>
                  <a:pt x="186" y="52"/>
                </a:cubicBezTo>
                <a:cubicBezTo>
                  <a:pt x="183" y="59"/>
                  <a:pt x="180" y="67"/>
                  <a:pt x="178" y="74"/>
                </a:cubicBezTo>
                <a:cubicBezTo>
                  <a:pt x="178" y="74"/>
                  <a:pt x="178" y="75"/>
                  <a:pt x="179" y="75"/>
                </a:cubicBezTo>
                <a:cubicBezTo>
                  <a:pt x="179" y="75"/>
                  <a:pt x="180" y="75"/>
                  <a:pt x="181" y="74"/>
                </a:cubicBezTo>
                <a:cubicBezTo>
                  <a:pt x="183" y="67"/>
                  <a:pt x="185" y="60"/>
                  <a:pt x="188" y="53"/>
                </a:cubicBezTo>
                <a:cubicBezTo>
                  <a:pt x="189" y="49"/>
                  <a:pt x="191" y="45"/>
                  <a:pt x="193" y="42"/>
                </a:cubicBezTo>
                <a:close/>
                <a:moveTo>
                  <a:pt x="180" y="76"/>
                </a:moveTo>
                <a:cubicBezTo>
                  <a:pt x="179" y="76"/>
                  <a:pt x="179" y="76"/>
                  <a:pt x="179" y="76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6" y="79"/>
                  <a:pt x="175" y="83"/>
                  <a:pt x="174" y="87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79" y="82"/>
                  <a:pt x="179" y="79"/>
                  <a:pt x="180" y="76"/>
                </a:cubicBezTo>
                <a:close/>
                <a:moveTo>
                  <a:pt x="175" y="88"/>
                </a:moveTo>
                <a:cubicBezTo>
                  <a:pt x="176" y="86"/>
                  <a:pt x="176" y="86"/>
                  <a:pt x="176" y="86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4" y="87"/>
                  <a:pt x="174" y="87"/>
                  <a:pt x="174" y="87"/>
                </a:cubicBezTo>
                <a:lnTo>
                  <a:pt x="175" y="88"/>
                </a:lnTo>
                <a:close/>
                <a:moveTo>
                  <a:pt x="195" y="57"/>
                </a:moveTo>
                <a:cubicBezTo>
                  <a:pt x="193" y="60"/>
                  <a:pt x="191" y="64"/>
                  <a:pt x="189" y="67"/>
                </a:cubicBezTo>
                <a:cubicBezTo>
                  <a:pt x="188" y="68"/>
                  <a:pt x="186" y="70"/>
                  <a:pt x="185" y="71"/>
                </a:cubicBezTo>
                <a:cubicBezTo>
                  <a:pt x="184" y="72"/>
                  <a:pt x="183" y="73"/>
                  <a:pt x="182" y="73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0" y="76"/>
                  <a:pt x="180" y="76"/>
                  <a:pt x="180" y="76"/>
                </a:cubicBezTo>
                <a:cubicBezTo>
                  <a:pt x="189" y="77"/>
                  <a:pt x="194" y="75"/>
                  <a:pt x="200" y="69"/>
                </a:cubicBezTo>
                <a:cubicBezTo>
                  <a:pt x="199" y="68"/>
                  <a:pt x="197" y="68"/>
                  <a:pt x="197" y="68"/>
                </a:cubicBezTo>
                <a:cubicBezTo>
                  <a:pt x="198" y="67"/>
                  <a:pt x="200" y="66"/>
                  <a:pt x="202" y="64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6" y="53"/>
                  <a:pt x="196" y="55"/>
                  <a:pt x="195" y="57"/>
                </a:cubicBezTo>
                <a:close/>
                <a:moveTo>
                  <a:pt x="177" y="72"/>
                </a:moveTo>
                <a:cubicBezTo>
                  <a:pt x="177" y="71"/>
                  <a:pt x="177" y="70"/>
                  <a:pt x="176" y="69"/>
                </a:cubicBezTo>
                <a:cubicBezTo>
                  <a:pt x="176" y="67"/>
                  <a:pt x="176" y="65"/>
                  <a:pt x="176" y="63"/>
                </a:cubicBezTo>
                <a:cubicBezTo>
                  <a:pt x="176" y="59"/>
                  <a:pt x="177" y="55"/>
                  <a:pt x="178" y="51"/>
                </a:cubicBezTo>
                <a:cubicBezTo>
                  <a:pt x="180" y="48"/>
                  <a:pt x="182" y="44"/>
                  <a:pt x="185" y="41"/>
                </a:cubicBezTo>
                <a:cubicBezTo>
                  <a:pt x="186" y="40"/>
                  <a:pt x="186" y="40"/>
                  <a:pt x="186" y="40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8" y="38"/>
                  <a:pt x="189" y="37"/>
                  <a:pt x="190" y="36"/>
                </a:cubicBezTo>
                <a:cubicBezTo>
                  <a:pt x="190" y="36"/>
                  <a:pt x="190" y="36"/>
                  <a:pt x="190" y="36"/>
                </a:cubicBezTo>
                <a:cubicBezTo>
                  <a:pt x="186" y="25"/>
                  <a:pt x="186" y="25"/>
                  <a:pt x="186" y="25"/>
                </a:cubicBezTo>
                <a:cubicBezTo>
                  <a:pt x="180" y="29"/>
                  <a:pt x="174" y="34"/>
                  <a:pt x="173" y="40"/>
                </a:cubicBezTo>
                <a:cubicBezTo>
                  <a:pt x="173" y="40"/>
                  <a:pt x="172" y="38"/>
                  <a:pt x="171" y="38"/>
                </a:cubicBezTo>
                <a:cubicBezTo>
                  <a:pt x="165" y="48"/>
                  <a:pt x="166" y="56"/>
                  <a:pt x="169" y="59"/>
                </a:cubicBezTo>
                <a:cubicBezTo>
                  <a:pt x="169" y="59"/>
                  <a:pt x="167" y="58"/>
                  <a:pt x="165" y="58"/>
                </a:cubicBezTo>
                <a:cubicBezTo>
                  <a:pt x="166" y="67"/>
                  <a:pt x="170" y="71"/>
                  <a:pt x="177" y="75"/>
                </a:cubicBezTo>
                <a:cubicBezTo>
                  <a:pt x="178" y="74"/>
                  <a:pt x="178" y="74"/>
                  <a:pt x="178" y="74"/>
                </a:cubicBezTo>
                <a:cubicBezTo>
                  <a:pt x="178" y="73"/>
                  <a:pt x="177" y="73"/>
                  <a:pt x="177" y="72"/>
                </a:cubicBezTo>
                <a:close/>
                <a:moveTo>
                  <a:pt x="180" y="76"/>
                </a:moveTo>
                <a:cubicBezTo>
                  <a:pt x="181" y="74"/>
                  <a:pt x="181" y="74"/>
                  <a:pt x="181" y="74"/>
                </a:cubicBezTo>
                <a:cubicBezTo>
                  <a:pt x="180" y="75"/>
                  <a:pt x="179" y="75"/>
                  <a:pt x="179" y="75"/>
                </a:cubicBezTo>
                <a:cubicBezTo>
                  <a:pt x="178" y="75"/>
                  <a:pt x="178" y="74"/>
                  <a:pt x="178" y="74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9" y="76"/>
                  <a:pt x="179" y="76"/>
                  <a:pt x="179" y="76"/>
                </a:cubicBezTo>
                <a:lnTo>
                  <a:pt x="180" y="76"/>
                </a:lnTo>
                <a:close/>
                <a:moveTo>
                  <a:pt x="188" y="93"/>
                </a:moveTo>
                <a:cubicBezTo>
                  <a:pt x="195" y="95"/>
                  <a:pt x="202" y="97"/>
                  <a:pt x="208" y="100"/>
                </a:cubicBezTo>
                <a:cubicBezTo>
                  <a:pt x="212" y="101"/>
                  <a:pt x="215" y="103"/>
                  <a:pt x="219" y="105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5" y="102"/>
                  <a:pt x="212" y="100"/>
                  <a:pt x="209" y="98"/>
                </a:cubicBezTo>
                <a:cubicBezTo>
                  <a:pt x="202" y="95"/>
                  <a:pt x="196" y="93"/>
                  <a:pt x="189" y="90"/>
                </a:cubicBezTo>
                <a:cubicBezTo>
                  <a:pt x="188" y="90"/>
                  <a:pt x="188" y="91"/>
                  <a:pt x="187" y="91"/>
                </a:cubicBezTo>
                <a:cubicBezTo>
                  <a:pt x="188" y="92"/>
                  <a:pt x="188" y="92"/>
                  <a:pt x="188" y="93"/>
                </a:cubicBezTo>
                <a:close/>
                <a:moveTo>
                  <a:pt x="187" y="90"/>
                </a:moveTo>
                <a:cubicBezTo>
                  <a:pt x="185" y="89"/>
                  <a:pt x="182" y="88"/>
                  <a:pt x="179" y="87"/>
                </a:cubicBezTo>
                <a:cubicBezTo>
                  <a:pt x="175" y="89"/>
                  <a:pt x="175" y="89"/>
                  <a:pt x="175" y="89"/>
                </a:cubicBezTo>
                <a:cubicBezTo>
                  <a:pt x="179" y="90"/>
                  <a:pt x="183" y="91"/>
                  <a:pt x="187" y="92"/>
                </a:cubicBezTo>
                <a:cubicBezTo>
                  <a:pt x="187" y="92"/>
                  <a:pt x="187" y="91"/>
                  <a:pt x="187" y="91"/>
                </a:cubicBezTo>
                <a:lnTo>
                  <a:pt x="187" y="90"/>
                </a:lnTo>
                <a:close/>
                <a:moveTo>
                  <a:pt x="177" y="86"/>
                </a:moveTo>
                <a:cubicBezTo>
                  <a:pt x="177" y="88"/>
                  <a:pt x="177" y="88"/>
                  <a:pt x="177" y="88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5" y="89"/>
                  <a:pt x="175" y="89"/>
                  <a:pt x="175" y="89"/>
                </a:cubicBezTo>
                <a:cubicBezTo>
                  <a:pt x="175" y="89"/>
                  <a:pt x="175" y="89"/>
                  <a:pt x="175" y="89"/>
                </a:cubicBezTo>
                <a:cubicBezTo>
                  <a:pt x="179" y="87"/>
                  <a:pt x="179" y="87"/>
                  <a:pt x="179" y="87"/>
                </a:cubicBezTo>
                <a:lnTo>
                  <a:pt x="177" y="86"/>
                </a:lnTo>
                <a:close/>
                <a:moveTo>
                  <a:pt x="175" y="88"/>
                </a:moveTo>
                <a:cubicBezTo>
                  <a:pt x="177" y="88"/>
                  <a:pt x="177" y="88"/>
                  <a:pt x="177" y="88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6"/>
                  <a:pt x="176" y="86"/>
                  <a:pt x="176" y="86"/>
                </a:cubicBezTo>
                <a:lnTo>
                  <a:pt x="175" y="88"/>
                </a:lnTo>
                <a:close/>
                <a:moveTo>
                  <a:pt x="203" y="82"/>
                </a:moveTo>
                <a:cubicBezTo>
                  <a:pt x="203" y="82"/>
                  <a:pt x="205" y="81"/>
                  <a:pt x="204" y="79"/>
                </a:cubicBezTo>
                <a:cubicBezTo>
                  <a:pt x="196" y="79"/>
                  <a:pt x="191" y="82"/>
                  <a:pt x="187" y="90"/>
                </a:cubicBezTo>
                <a:cubicBezTo>
                  <a:pt x="189" y="90"/>
                  <a:pt x="189" y="90"/>
                  <a:pt x="189" y="90"/>
                </a:cubicBezTo>
                <a:cubicBezTo>
                  <a:pt x="189" y="90"/>
                  <a:pt x="190" y="90"/>
                  <a:pt x="190" y="90"/>
                </a:cubicBezTo>
                <a:cubicBezTo>
                  <a:pt x="191" y="89"/>
                  <a:pt x="192" y="89"/>
                  <a:pt x="193" y="89"/>
                </a:cubicBezTo>
                <a:cubicBezTo>
                  <a:pt x="195" y="88"/>
                  <a:pt x="197" y="88"/>
                  <a:pt x="199" y="88"/>
                </a:cubicBezTo>
                <a:cubicBezTo>
                  <a:pt x="203" y="89"/>
                  <a:pt x="206" y="89"/>
                  <a:pt x="210" y="91"/>
                </a:cubicBezTo>
                <a:cubicBezTo>
                  <a:pt x="211" y="92"/>
                  <a:pt x="213" y="92"/>
                  <a:pt x="214" y="93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06" y="81"/>
                  <a:pt x="204" y="81"/>
                  <a:pt x="203" y="82"/>
                </a:cubicBezTo>
                <a:close/>
                <a:moveTo>
                  <a:pt x="220" y="109"/>
                </a:moveTo>
                <a:cubicBezTo>
                  <a:pt x="219" y="109"/>
                  <a:pt x="218" y="109"/>
                  <a:pt x="217" y="109"/>
                </a:cubicBezTo>
                <a:cubicBezTo>
                  <a:pt x="216" y="109"/>
                  <a:pt x="216" y="109"/>
                  <a:pt x="216" y="109"/>
                </a:cubicBezTo>
                <a:cubicBezTo>
                  <a:pt x="215" y="109"/>
                  <a:pt x="215" y="109"/>
                  <a:pt x="215" y="109"/>
                </a:cubicBezTo>
                <a:cubicBezTo>
                  <a:pt x="211" y="109"/>
                  <a:pt x="208" y="108"/>
                  <a:pt x="205" y="106"/>
                </a:cubicBezTo>
                <a:cubicBezTo>
                  <a:pt x="202" y="105"/>
                  <a:pt x="199" y="103"/>
                  <a:pt x="196" y="101"/>
                </a:cubicBezTo>
                <a:cubicBezTo>
                  <a:pt x="194" y="100"/>
                  <a:pt x="193" y="98"/>
                  <a:pt x="191" y="97"/>
                </a:cubicBezTo>
                <a:cubicBezTo>
                  <a:pt x="191" y="96"/>
                  <a:pt x="190" y="95"/>
                  <a:pt x="189" y="94"/>
                </a:cubicBezTo>
                <a:cubicBezTo>
                  <a:pt x="188" y="93"/>
                  <a:pt x="188" y="93"/>
                  <a:pt x="188" y="93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6" y="101"/>
                  <a:pt x="189" y="106"/>
                  <a:pt x="195" y="111"/>
                </a:cubicBezTo>
                <a:cubicBezTo>
                  <a:pt x="196" y="110"/>
                  <a:pt x="196" y="109"/>
                  <a:pt x="196" y="109"/>
                </a:cubicBezTo>
                <a:cubicBezTo>
                  <a:pt x="197" y="112"/>
                  <a:pt x="203" y="118"/>
                  <a:pt x="211" y="120"/>
                </a:cubicBezTo>
                <a:cubicBezTo>
                  <a:pt x="212" y="119"/>
                  <a:pt x="211" y="117"/>
                  <a:pt x="211" y="117"/>
                </a:cubicBezTo>
                <a:cubicBezTo>
                  <a:pt x="215" y="121"/>
                  <a:pt x="220" y="120"/>
                  <a:pt x="225" y="120"/>
                </a:cubicBezTo>
                <a:cubicBezTo>
                  <a:pt x="221" y="109"/>
                  <a:pt x="221" y="109"/>
                  <a:pt x="221" y="109"/>
                </a:cubicBezTo>
                <a:lnTo>
                  <a:pt x="220" y="109"/>
                </a:lnTo>
                <a:close/>
                <a:moveTo>
                  <a:pt x="187" y="91"/>
                </a:moveTo>
                <a:cubicBezTo>
                  <a:pt x="188" y="91"/>
                  <a:pt x="188" y="90"/>
                  <a:pt x="189" y="90"/>
                </a:cubicBezTo>
                <a:cubicBezTo>
                  <a:pt x="187" y="90"/>
                  <a:pt x="187" y="90"/>
                  <a:pt x="187" y="90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87" y="91"/>
                  <a:pt x="187" y="92"/>
                  <a:pt x="187" y="92"/>
                </a:cubicBezTo>
                <a:cubicBezTo>
                  <a:pt x="188" y="93"/>
                  <a:pt x="188" y="93"/>
                  <a:pt x="188" y="93"/>
                </a:cubicBezTo>
                <a:cubicBezTo>
                  <a:pt x="188" y="92"/>
                  <a:pt x="188" y="92"/>
                  <a:pt x="187" y="91"/>
                </a:cubicBezTo>
                <a:close/>
                <a:moveTo>
                  <a:pt x="221" y="67"/>
                </a:moveTo>
                <a:cubicBezTo>
                  <a:pt x="223" y="67"/>
                  <a:pt x="223" y="67"/>
                  <a:pt x="223" y="67"/>
                </a:cubicBezTo>
                <a:cubicBezTo>
                  <a:pt x="233" y="64"/>
                  <a:pt x="242" y="62"/>
                  <a:pt x="252" y="60"/>
                </a:cubicBezTo>
                <a:cubicBezTo>
                  <a:pt x="251" y="57"/>
                  <a:pt x="251" y="57"/>
                  <a:pt x="251" y="57"/>
                </a:cubicBezTo>
                <a:cubicBezTo>
                  <a:pt x="242" y="59"/>
                  <a:pt x="232" y="62"/>
                  <a:pt x="222" y="65"/>
                </a:cubicBezTo>
                <a:lnTo>
                  <a:pt x="221" y="67"/>
                </a:lnTo>
                <a:close/>
                <a:moveTo>
                  <a:pt x="193" y="42"/>
                </a:moveTo>
                <a:cubicBezTo>
                  <a:pt x="194" y="39"/>
                  <a:pt x="195" y="36"/>
                  <a:pt x="197" y="33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3"/>
                  <a:pt x="196" y="33"/>
                  <a:pt x="196" y="33"/>
                </a:cubicBezTo>
                <a:cubicBezTo>
                  <a:pt x="195" y="35"/>
                  <a:pt x="193" y="38"/>
                  <a:pt x="192" y="40"/>
                </a:cubicBezTo>
                <a:lnTo>
                  <a:pt x="193" y="42"/>
                </a:lnTo>
                <a:close/>
                <a:moveTo>
                  <a:pt x="193" y="34"/>
                </a:moveTo>
                <a:cubicBezTo>
                  <a:pt x="194" y="34"/>
                  <a:pt x="195" y="33"/>
                  <a:pt x="196" y="33"/>
                </a:cubicBezTo>
                <a:cubicBezTo>
                  <a:pt x="199" y="28"/>
                  <a:pt x="202" y="23"/>
                  <a:pt x="205" y="18"/>
                </a:cubicBezTo>
                <a:cubicBezTo>
                  <a:pt x="202" y="23"/>
                  <a:pt x="199" y="28"/>
                  <a:pt x="197" y="33"/>
                </a:cubicBezTo>
                <a:cubicBezTo>
                  <a:pt x="197" y="34"/>
                  <a:pt x="197" y="35"/>
                  <a:pt x="198" y="36"/>
                </a:cubicBezTo>
                <a:cubicBezTo>
                  <a:pt x="198" y="37"/>
                  <a:pt x="198" y="38"/>
                  <a:pt x="198" y="39"/>
                </a:cubicBezTo>
                <a:cubicBezTo>
                  <a:pt x="198" y="40"/>
                  <a:pt x="198" y="42"/>
                  <a:pt x="198" y="43"/>
                </a:cubicBezTo>
                <a:cubicBezTo>
                  <a:pt x="198" y="44"/>
                  <a:pt x="198" y="44"/>
                  <a:pt x="198" y="44"/>
                </a:cubicBezTo>
                <a:cubicBezTo>
                  <a:pt x="198" y="46"/>
                  <a:pt x="198" y="46"/>
                  <a:pt x="198" y="46"/>
                </a:cubicBezTo>
                <a:cubicBezTo>
                  <a:pt x="198" y="48"/>
                  <a:pt x="197" y="50"/>
                  <a:pt x="197" y="51"/>
                </a:cubicBezTo>
                <a:cubicBezTo>
                  <a:pt x="202" y="64"/>
                  <a:pt x="202" y="64"/>
                  <a:pt x="202" y="64"/>
                </a:cubicBezTo>
                <a:cubicBezTo>
                  <a:pt x="205" y="62"/>
                  <a:pt x="208" y="57"/>
                  <a:pt x="210" y="51"/>
                </a:cubicBezTo>
                <a:cubicBezTo>
                  <a:pt x="209" y="51"/>
                  <a:pt x="207" y="52"/>
                  <a:pt x="207" y="52"/>
                </a:cubicBezTo>
                <a:cubicBezTo>
                  <a:pt x="213" y="45"/>
                  <a:pt x="209" y="35"/>
                  <a:pt x="212" y="28"/>
                </a:cubicBezTo>
                <a:cubicBezTo>
                  <a:pt x="210" y="28"/>
                  <a:pt x="209" y="28"/>
                  <a:pt x="208" y="29"/>
                </a:cubicBezTo>
                <a:cubicBezTo>
                  <a:pt x="209" y="25"/>
                  <a:pt x="208" y="16"/>
                  <a:pt x="207" y="15"/>
                </a:cubicBezTo>
                <a:cubicBezTo>
                  <a:pt x="206" y="15"/>
                  <a:pt x="196" y="20"/>
                  <a:pt x="193" y="23"/>
                </a:cubicBezTo>
                <a:cubicBezTo>
                  <a:pt x="193" y="22"/>
                  <a:pt x="192" y="21"/>
                  <a:pt x="191" y="20"/>
                </a:cubicBezTo>
                <a:cubicBezTo>
                  <a:pt x="190" y="22"/>
                  <a:pt x="188" y="24"/>
                  <a:pt x="186" y="25"/>
                </a:cubicBezTo>
                <a:cubicBezTo>
                  <a:pt x="190" y="36"/>
                  <a:pt x="190" y="36"/>
                  <a:pt x="190" y="36"/>
                </a:cubicBezTo>
                <a:cubicBezTo>
                  <a:pt x="191" y="35"/>
                  <a:pt x="192" y="35"/>
                  <a:pt x="193" y="34"/>
                </a:cubicBezTo>
                <a:close/>
                <a:moveTo>
                  <a:pt x="197" y="33"/>
                </a:moveTo>
                <a:cubicBezTo>
                  <a:pt x="199" y="28"/>
                  <a:pt x="202" y="23"/>
                  <a:pt x="205" y="18"/>
                </a:cubicBezTo>
                <a:cubicBezTo>
                  <a:pt x="202" y="23"/>
                  <a:pt x="199" y="28"/>
                  <a:pt x="196" y="33"/>
                </a:cubicBezTo>
                <a:cubicBezTo>
                  <a:pt x="197" y="33"/>
                  <a:pt x="197" y="33"/>
                  <a:pt x="197" y="33"/>
                </a:cubicBezTo>
                <a:close/>
                <a:moveTo>
                  <a:pt x="219" y="105"/>
                </a:moveTo>
                <a:cubicBezTo>
                  <a:pt x="221" y="106"/>
                  <a:pt x="223" y="107"/>
                  <a:pt x="225" y="108"/>
                </a:cubicBezTo>
                <a:cubicBezTo>
                  <a:pt x="226" y="108"/>
                  <a:pt x="226" y="108"/>
                  <a:pt x="226" y="108"/>
                </a:cubicBezTo>
                <a:cubicBezTo>
                  <a:pt x="226" y="107"/>
                  <a:pt x="226" y="107"/>
                  <a:pt x="226" y="107"/>
                </a:cubicBezTo>
                <a:cubicBezTo>
                  <a:pt x="223" y="106"/>
                  <a:pt x="221" y="105"/>
                  <a:pt x="218" y="103"/>
                </a:cubicBezTo>
                <a:lnTo>
                  <a:pt x="219" y="105"/>
                </a:lnTo>
                <a:close/>
                <a:moveTo>
                  <a:pt x="236" y="103"/>
                </a:moveTo>
                <a:cubicBezTo>
                  <a:pt x="231" y="99"/>
                  <a:pt x="227" y="88"/>
                  <a:pt x="220" y="87"/>
                </a:cubicBezTo>
                <a:cubicBezTo>
                  <a:pt x="220" y="87"/>
                  <a:pt x="222" y="87"/>
                  <a:pt x="223" y="85"/>
                </a:cubicBezTo>
                <a:cubicBezTo>
                  <a:pt x="218" y="82"/>
                  <a:pt x="213" y="81"/>
                  <a:pt x="209" y="81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6" y="95"/>
                  <a:pt x="217" y="96"/>
                  <a:pt x="219" y="97"/>
                </a:cubicBezTo>
                <a:cubicBezTo>
                  <a:pt x="220" y="98"/>
                  <a:pt x="220" y="98"/>
                  <a:pt x="220" y="98"/>
                </a:cubicBezTo>
                <a:cubicBezTo>
                  <a:pt x="221" y="99"/>
                  <a:pt x="221" y="99"/>
                  <a:pt x="221" y="99"/>
                </a:cubicBezTo>
                <a:cubicBezTo>
                  <a:pt x="221" y="100"/>
                  <a:pt x="222" y="101"/>
                  <a:pt x="222" y="102"/>
                </a:cubicBezTo>
                <a:cubicBezTo>
                  <a:pt x="223" y="103"/>
                  <a:pt x="224" y="104"/>
                  <a:pt x="224" y="105"/>
                </a:cubicBezTo>
                <a:cubicBezTo>
                  <a:pt x="225" y="105"/>
                  <a:pt x="225" y="106"/>
                  <a:pt x="226" y="107"/>
                </a:cubicBezTo>
                <a:cubicBezTo>
                  <a:pt x="230" y="110"/>
                  <a:pt x="234" y="112"/>
                  <a:pt x="237" y="115"/>
                </a:cubicBezTo>
                <a:cubicBezTo>
                  <a:pt x="234" y="113"/>
                  <a:pt x="229" y="110"/>
                  <a:pt x="225" y="108"/>
                </a:cubicBezTo>
                <a:cubicBezTo>
                  <a:pt x="224" y="108"/>
                  <a:pt x="224" y="109"/>
                  <a:pt x="223" y="109"/>
                </a:cubicBezTo>
                <a:cubicBezTo>
                  <a:pt x="222" y="109"/>
                  <a:pt x="221" y="109"/>
                  <a:pt x="221" y="109"/>
                </a:cubicBezTo>
                <a:cubicBezTo>
                  <a:pt x="225" y="120"/>
                  <a:pt x="225" y="120"/>
                  <a:pt x="225" y="120"/>
                </a:cubicBezTo>
                <a:cubicBezTo>
                  <a:pt x="227" y="120"/>
                  <a:pt x="229" y="120"/>
                  <a:pt x="230" y="121"/>
                </a:cubicBezTo>
                <a:cubicBezTo>
                  <a:pt x="230" y="120"/>
                  <a:pt x="230" y="118"/>
                  <a:pt x="229" y="118"/>
                </a:cubicBezTo>
                <a:cubicBezTo>
                  <a:pt x="233" y="118"/>
                  <a:pt x="239" y="117"/>
                  <a:pt x="240" y="117"/>
                </a:cubicBezTo>
                <a:cubicBezTo>
                  <a:pt x="240" y="116"/>
                  <a:pt x="236" y="108"/>
                  <a:pt x="234" y="105"/>
                </a:cubicBezTo>
                <a:cubicBezTo>
                  <a:pt x="235" y="105"/>
                  <a:pt x="235" y="104"/>
                  <a:pt x="236" y="103"/>
                </a:cubicBezTo>
                <a:close/>
                <a:moveTo>
                  <a:pt x="225" y="108"/>
                </a:moveTo>
                <a:cubicBezTo>
                  <a:pt x="229" y="110"/>
                  <a:pt x="234" y="113"/>
                  <a:pt x="237" y="115"/>
                </a:cubicBezTo>
                <a:cubicBezTo>
                  <a:pt x="234" y="112"/>
                  <a:pt x="230" y="110"/>
                  <a:pt x="226" y="107"/>
                </a:cubicBezTo>
                <a:cubicBezTo>
                  <a:pt x="226" y="108"/>
                  <a:pt x="226" y="108"/>
                  <a:pt x="226" y="108"/>
                </a:cubicBezTo>
                <a:lnTo>
                  <a:pt x="225" y="108"/>
                </a:lnTo>
                <a:close/>
                <a:moveTo>
                  <a:pt x="219" y="69"/>
                </a:moveTo>
                <a:cubicBezTo>
                  <a:pt x="218" y="69"/>
                  <a:pt x="218" y="69"/>
                  <a:pt x="218" y="69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8" y="67"/>
                  <a:pt x="218" y="67"/>
                  <a:pt x="218" y="67"/>
                </a:cubicBezTo>
                <a:cubicBezTo>
                  <a:pt x="218" y="66"/>
                  <a:pt x="218" y="66"/>
                  <a:pt x="218" y="66"/>
                </a:cubicBezTo>
                <a:cubicBezTo>
                  <a:pt x="214" y="68"/>
                  <a:pt x="209" y="69"/>
                  <a:pt x="205" y="71"/>
                </a:cubicBezTo>
                <a:cubicBezTo>
                  <a:pt x="206" y="74"/>
                  <a:pt x="206" y="74"/>
                  <a:pt x="206" y="74"/>
                </a:cubicBezTo>
                <a:cubicBezTo>
                  <a:pt x="210" y="72"/>
                  <a:pt x="215" y="70"/>
                  <a:pt x="219" y="69"/>
                </a:cubicBezTo>
                <a:close/>
                <a:moveTo>
                  <a:pt x="245" y="26"/>
                </a:moveTo>
                <a:cubicBezTo>
                  <a:pt x="245" y="24"/>
                  <a:pt x="245" y="24"/>
                  <a:pt x="245" y="24"/>
                </a:cubicBezTo>
                <a:cubicBezTo>
                  <a:pt x="242" y="28"/>
                  <a:pt x="239" y="31"/>
                  <a:pt x="237" y="35"/>
                </a:cubicBezTo>
                <a:cubicBezTo>
                  <a:pt x="232" y="41"/>
                  <a:pt x="228" y="48"/>
                  <a:pt x="224" y="54"/>
                </a:cubicBezTo>
                <a:cubicBezTo>
                  <a:pt x="225" y="55"/>
                  <a:pt x="225" y="55"/>
                  <a:pt x="225" y="56"/>
                </a:cubicBezTo>
                <a:cubicBezTo>
                  <a:pt x="226" y="56"/>
                  <a:pt x="226" y="56"/>
                  <a:pt x="227" y="55"/>
                </a:cubicBezTo>
                <a:cubicBezTo>
                  <a:pt x="230" y="49"/>
                  <a:pt x="234" y="42"/>
                  <a:pt x="238" y="36"/>
                </a:cubicBezTo>
                <a:cubicBezTo>
                  <a:pt x="241" y="32"/>
                  <a:pt x="243" y="29"/>
                  <a:pt x="245" y="26"/>
                </a:cubicBezTo>
                <a:close/>
                <a:moveTo>
                  <a:pt x="226" y="57"/>
                </a:moveTo>
                <a:cubicBezTo>
                  <a:pt x="225" y="56"/>
                  <a:pt x="225" y="56"/>
                  <a:pt x="225" y="56"/>
                </a:cubicBezTo>
                <a:cubicBezTo>
                  <a:pt x="224" y="56"/>
                  <a:pt x="224" y="56"/>
                  <a:pt x="224" y="56"/>
                </a:cubicBezTo>
                <a:cubicBezTo>
                  <a:pt x="222" y="59"/>
                  <a:pt x="220" y="63"/>
                  <a:pt x="218" y="66"/>
                </a:cubicBezTo>
                <a:cubicBezTo>
                  <a:pt x="222" y="65"/>
                  <a:pt x="222" y="65"/>
                  <a:pt x="222" y="65"/>
                </a:cubicBezTo>
                <a:cubicBezTo>
                  <a:pt x="223" y="62"/>
                  <a:pt x="225" y="59"/>
                  <a:pt x="226" y="57"/>
                </a:cubicBezTo>
                <a:close/>
                <a:moveTo>
                  <a:pt x="219" y="67"/>
                </a:moveTo>
                <a:cubicBezTo>
                  <a:pt x="220" y="66"/>
                  <a:pt x="220" y="66"/>
                  <a:pt x="220" y="66"/>
                </a:cubicBezTo>
                <a:cubicBezTo>
                  <a:pt x="221" y="67"/>
                  <a:pt x="221" y="67"/>
                  <a:pt x="221" y="67"/>
                </a:cubicBezTo>
                <a:cubicBezTo>
                  <a:pt x="222" y="65"/>
                  <a:pt x="222" y="65"/>
                  <a:pt x="222" y="65"/>
                </a:cubicBezTo>
                <a:cubicBezTo>
                  <a:pt x="218" y="66"/>
                  <a:pt x="218" y="66"/>
                  <a:pt x="218" y="66"/>
                </a:cubicBezTo>
                <a:cubicBezTo>
                  <a:pt x="218" y="67"/>
                  <a:pt x="218" y="67"/>
                  <a:pt x="218" y="67"/>
                </a:cubicBezTo>
                <a:lnTo>
                  <a:pt x="219" y="67"/>
                </a:lnTo>
                <a:close/>
                <a:moveTo>
                  <a:pt x="244" y="41"/>
                </a:moveTo>
                <a:cubicBezTo>
                  <a:pt x="242" y="44"/>
                  <a:pt x="240" y="47"/>
                  <a:pt x="237" y="50"/>
                </a:cubicBezTo>
                <a:cubicBezTo>
                  <a:pt x="235" y="51"/>
                  <a:pt x="233" y="52"/>
                  <a:pt x="231" y="53"/>
                </a:cubicBezTo>
                <a:cubicBezTo>
                  <a:pt x="230" y="54"/>
                  <a:pt x="229" y="54"/>
                  <a:pt x="228" y="55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26" y="57"/>
                  <a:pt x="226" y="57"/>
                  <a:pt x="226" y="57"/>
                </a:cubicBezTo>
                <a:cubicBezTo>
                  <a:pt x="234" y="59"/>
                  <a:pt x="240" y="59"/>
                  <a:pt x="247" y="54"/>
                </a:cubicBezTo>
                <a:cubicBezTo>
                  <a:pt x="246" y="52"/>
                  <a:pt x="244" y="52"/>
                  <a:pt x="244" y="52"/>
                </a:cubicBezTo>
                <a:cubicBezTo>
                  <a:pt x="246" y="52"/>
                  <a:pt x="248" y="51"/>
                  <a:pt x="250" y="50"/>
                </a:cubicBezTo>
                <a:cubicBezTo>
                  <a:pt x="247" y="36"/>
                  <a:pt x="247" y="36"/>
                  <a:pt x="247" y="36"/>
                </a:cubicBezTo>
                <a:cubicBezTo>
                  <a:pt x="246" y="38"/>
                  <a:pt x="246" y="39"/>
                  <a:pt x="244" y="41"/>
                </a:cubicBezTo>
                <a:close/>
                <a:moveTo>
                  <a:pt x="224" y="53"/>
                </a:moveTo>
                <a:cubicBezTo>
                  <a:pt x="224" y="51"/>
                  <a:pt x="224" y="50"/>
                  <a:pt x="224" y="49"/>
                </a:cubicBezTo>
                <a:cubicBezTo>
                  <a:pt x="224" y="47"/>
                  <a:pt x="224" y="45"/>
                  <a:pt x="224" y="43"/>
                </a:cubicBezTo>
                <a:cubicBezTo>
                  <a:pt x="225" y="39"/>
                  <a:pt x="227" y="36"/>
                  <a:pt x="229" y="32"/>
                </a:cubicBezTo>
                <a:cubicBezTo>
                  <a:pt x="231" y="29"/>
                  <a:pt x="234" y="26"/>
                  <a:pt x="237" y="23"/>
                </a:cubicBezTo>
                <a:cubicBezTo>
                  <a:pt x="239" y="23"/>
                  <a:pt x="239" y="23"/>
                  <a:pt x="239" y="23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1" y="21"/>
                  <a:pt x="242" y="21"/>
                  <a:pt x="243" y="20"/>
                </a:cubicBezTo>
                <a:cubicBezTo>
                  <a:pt x="244" y="20"/>
                  <a:pt x="244" y="20"/>
                  <a:pt x="244" y="20"/>
                </a:cubicBezTo>
                <a:cubicBezTo>
                  <a:pt x="242" y="8"/>
                  <a:pt x="242" y="8"/>
                  <a:pt x="242" y="8"/>
                </a:cubicBezTo>
                <a:cubicBezTo>
                  <a:pt x="236" y="11"/>
                  <a:pt x="228" y="15"/>
                  <a:pt x="226" y="20"/>
                </a:cubicBezTo>
                <a:cubicBezTo>
                  <a:pt x="226" y="20"/>
                  <a:pt x="226" y="18"/>
                  <a:pt x="224" y="18"/>
                </a:cubicBezTo>
                <a:cubicBezTo>
                  <a:pt x="217" y="26"/>
                  <a:pt x="217" y="35"/>
                  <a:pt x="218" y="38"/>
                </a:cubicBezTo>
                <a:cubicBezTo>
                  <a:pt x="218" y="38"/>
                  <a:pt x="217" y="36"/>
                  <a:pt x="215" y="37"/>
                </a:cubicBezTo>
                <a:cubicBezTo>
                  <a:pt x="214" y="45"/>
                  <a:pt x="217" y="50"/>
                  <a:pt x="224" y="56"/>
                </a:cubicBezTo>
                <a:cubicBezTo>
                  <a:pt x="224" y="54"/>
                  <a:pt x="224" y="54"/>
                  <a:pt x="224" y="54"/>
                </a:cubicBezTo>
                <a:cubicBezTo>
                  <a:pt x="224" y="54"/>
                  <a:pt x="224" y="53"/>
                  <a:pt x="224" y="53"/>
                </a:cubicBezTo>
                <a:close/>
                <a:moveTo>
                  <a:pt x="226" y="57"/>
                </a:moveTo>
                <a:cubicBezTo>
                  <a:pt x="227" y="55"/>
                  <a:pt x="227" y="55"/>
                  <a:pt x="227" y="55"/>
                </a:cubicBezTo>
                <a:cubicBezTo>
                  <a:pt x="226" y="56"/>
                  <a:pt x="226" y="56"/>
                  <a:pt x="225" y="56"/>
                </a:cubicBezTo>
                <a:cubicBezTo>
                  <a:pt x="225" y="55"/>
                  <a:pt x="225" y="55"/>
                  <a:pt x="224" y="54"/>
                </a:cubicBezTo>
                <a:cubicBezTo>
                  <a:pt x="224" y="56"/>
                  <a:pt x="224" y="56"/>
                  <a:pt x="224" y="56"/>
                </a:cubicBezTo>
                <a:cubicBezTo>
                  <a:pt x="225" y="56"/>
                  <a:pt x="225" y="56"/>
                  <a:pt x="225" y="56"/>
                </a:cubicBezTo>
                <a:lnTo>
                  <a:pt x="226" y="57"/>
                </a:lnTo>
                <a:close/>
                <a:moveTo>
                  <a:pt x="231" y="75"/>
                </a:moveTo>
                <a:cubicBezTo>
                  <a:pt x="237" y="78"/>
                  <a:pt x="243" y="82"/>
                  <a:pt x="249" y="86"/>
                </a:cubicBezTo>
                <a:cubicBezTo>
                  <a:pt x="252" y="88"/>
                  <a:pt x="255" y="90"/>
                  <a:pt x="259" y="93"/>
                </a:cubicBezTo>
                <a:cubicBezTo>
                  <a:pt x="258" y="91"/>
                  <a:pt x="258" y="91"/>
                  <a:pt x="258" y="91"/>
                </a:cubicBezTo>
                <a:cubicBezTo>
                  <a:pt x="255" y="89"/>
                  <a:pt x="253" y="87"/>
                  <a:pt x="250" y="84"/>
                </a:cubicBezTo>
                <a:cubicBezTo>
                  <a:pt x="244" y="80"/>
                  <a:pt x="238" y="76"/>
                  <a:pt x="232" y="73"/>
                </a:cubicBezTo>
                <a:cubicBezTo>
                  <a:pt x="231" y="73"/>
                  <a:pt x="231" y="73"/>
                  <a:pt x="230" y="73"/>
                </a:cubicBezTo>
                <a:cubicBezTo>
                  <a:pt x="230" y="74"/>
                  <a:pt x="231" y="74"/>
                  <a:pt x="231" y="75"/>
                </a:cubicBezTo>
                <a:close/>
                <a:moveTo>
                  <a:pt x="231" y="72"/>
                </a:moveTo>
                <a:cubicBezTo>
                  <a:pt x="228" y="70"/>
                  <a:pt x="226" y="69"/>
                  <a:pt x="223" y="67"/>
                </a:cubicBezTo>
                <a:cubicBezTo>
                  <a:pt x="219" y="69"/>
                  <a:pt x="219" y="69"/>
                  <a:pt x="219" y="69"/>
                </a:cubicBezTo>
                <a:cubicBezTo>
                  <a:pt x="222" y="71"/>
                  <a:pt x="226" y="72"/>
                  <a:pt x="229" y="74"/>
                </a:cubicBezTo>
                <a:cubicBezTo>
                  <a:pt x="230" y="74"/>
                  <a:pt x="230" y="73"/>
                  <a:pt x="230" y="73"/>
                </a:cubicBezTo>
                <a:lnTo>
                  <a:pt x="231" y="72"/>
                </a:lnTo>
                <a:close/>
                <a:moveTo>
                  <a:pt x="221" y="67"/>
                </a:moveTo>
                <a:cubicBezTo>
                  <a:pt x="221" y="68"/>
                  <a:pt x="221" y="68"/>
                  <a:pt x="221" y="68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8" y="69"/>
                  <a:pt x="218" y="69"/>
                  <a:pt x="218" y="69"/>
                </a:cubicBezTo>
                <a:cubicBezTo>
                  <a:pt x="219" y="69"/>
                  <a:pt x="219" y="69"/>
                  <a:pt x="219" y="69"/>
                </a:cubicBezTo>
                <a:cubicBezTo>
                  <a:pt x="223" y="67"/>
                  <a:pt x="223" y="67"/>
                  <a:pt x="223" y="67"/>
                </a:cubicBezTo>
                <a:lnTo>
                  <a:pt x="221" y="67"/>
                </a:lnTo>
                <a:close/>
                <a:moveTo>
                  <a:pt x="219" y="67"/>
                </a:moveTo>
                <a:cubicBezTo>
                  <a:pt x="221" y="68"/>
                  <a:pt x="221" y="68"/>
                  <a:pt x="221" y="68"/>
                </a:cubicBezTo>
                <a:cubicBezTo>
                  <a:pt x="221" y="67"/>
                  <a:pt x="221" y="67"/>
                  <a:pt x="221" y="67"/>
                </a:cubicBezTo>
                <a:cubicBezTo>
                  <a:pt x="220" y="66"/>
                  <a:pt x="220" y="66"/>
                  <a:pt x="220" y="66"/>
                </a:cubicBezTo>
                <a:lnTo>
                  <a:pt x="219" y="67"/>
                </a:lnTo>
                <a:close/>
                <a:moveTo>
                  <a:pt x="248" y="67"/>
                </a:moveTo>
                <a:cubicBezTo>
                  <a:pt x="248" y="67"/>
                  <a:pt x="249" y="66"/>
                  <a:pt x="249" y="64"/>
                </a:cubicBezTo>
                <a:cubicBezTo>
                  <a:pt x="241" y="63"/>
                  <a:pt x="236" y="65"/>
                  <a:pt x="231" y="72"/>
                </a:cubicBezTo>
                <a:cubicBezTo>
                  <a:pt x="232" y="73"/>
                  <a:pt x="232" y="73"/>
                  <a:pt x="232" y="73"/>
                </a:cubicBezTo>
                <a:cubicBezTo>
                  <a:pt x="233" y="72"/>
                  <a:pt x="233" y="72"/>
                  <a:pt x="234" y="72"/>
                </a:cubicBezTo>
                <a:cubicBezTo>
                  <a:pt x="235" y="72"/>
                  <a:pt x="236" y="72"/>
                  <a:pt x="237" y="72"/>
                </a:cubicBezTo>
                <a:cubicBezTo>
                  <a:pt x="239" y="72"/>
                  <a:pt x="241" y="72"/>
                  <a:pt x="242" y="73"/>
                </a:cubicBezTo>
                <a:cubicBezTo>
                  <a:pt x="246" y="74"/>
                  <a:pt x="249" y="75"/>
                  <a:pt x="252" y="77"/>
                </a:cubicBezTo>
                <a:cubicBezTo>
                  <a:pt x="254" y="78"/>
                  <a:pt x="255" y="80"/>
                  <a:pt x="256" y="81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1" y="67"/>
                  <a:pt x="249" y="67"/>
                  <a:pt x="248" y="67"/>
                </a:cubicBezTo>
                <a:close/>
                <a:moveTo>
                  <a:pt x="259" y="97"/>
                </a:moveTo>
                <a:cubicBezTo>
                  <a:pt x="258" y="97"/>
                  <a:pt x="257" y="97"/>
                  <a:pt x="256" y="97"/>
                </a:cubicBezTo>
                <a:cubicBezTo>
                  <a:pt x="255" y="96"/>
                  <a:pt x="255" y="96"/>
                  <a:pt x="255" y="96"/>
                </a:cubicBezTo>
                <a:cubicBezTo>
                  <a:pt x="254" y="96"/>
                  <a:pt x="254" y="96"/>
                  <a:pt x="254" y="96"/>
                </a:cubicBezTo>
                <a:cubicBezTo>
                  <a:pt x="250" y="95"/>
                  <a:pt x="247" y="93"/>
                  <a:pt x="245" y="92"/>
                </a:cubicBezTo>
                <a:cubicBezTo>
                  <a:pt x="242" y="90"/>
                  <a:pt x="239" y="87"/>
                  <a:pt x="237" y="84"/>
                </a:cubicBezTo>
                <a:cubicBezTo>
                  <a:pt x="235" y="83"/>
                  <a:pt x="234" y="81"/>
                  <a:pt x="233" y="79"/>
                </a:cubicBezTo>
                <a:cubicBezTo>
                  <a:pt x="232" y="78"/>
                  <a:pt x="232" y="77"/>
                  <a:pt x="231" y="76"/>
                </a:cubicBezTo>
                <a:cubicBezTo>
                  <a:pt x="231" y="75"/>
                  <a:pt x="231" y="75"/>
                  <a:pt x="231" y="75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7" y="82"/>
                  <a:pt x="229" y="88"/>
                  <a:pt x="234" y="95"/>
                </a:cubicBezTo>
                <a:cubicBezTo>
                  <a:pt x="235" y="94"/>
                  <a:pt x="235" y="92"/>
                  <a:pt x="235" y="92"/>
                </a:cubicBezTo>
                <a:cubicBezTo>
                  <a:pt x="235" y="95"/>
                  <a:pt x="240" y="102"/>
                  <a:pt x="248" y="107"/>
                </a:cubicBezTo>
                <a:cubicBezTo>
                  <a:pt x="249" y="105"/>
                  <a:pt x="248" y="103"/>
                  <a:pt x="248" y="103"/>
                </a:cubicBezTo>
                <a:cubicBezTo>
                  <a:pt x="252" y="108"/>
                  <a:pt x="257" y="108"/>
                  <a:pt x="262" y="109"/>
                </a:cubicBezTo>
                <a:cubicBezTo>
                  <a:pt x="259" y="97"/>
                  <a:pt x="259" y="97"/>
                  <a:pt x="259" y="97"/>
                </a:cubicBezTo>
                <a:close/>
                <a:moveTo>
                  <a:pt x="230" y="73"/>
                </a:moveTo>
                <a:cubicBezTo>
                  <a:pt x="231" y="73"/>
                  <a:pt x="231" y="73"/>
                  <a:pt x="232" y="73"/>
                </a:cubicBezTo>
                <a:cubicBezTo>
                  <a:pt x="231" y="72"/>
                  <a:pt x="231" y="72"/>
                  <a:pt x="231" y="72"/>
                </a:cubicBezTo>
                <a:cubicBezTo>
                  <a:pt x="230" y="73"/>
                  <a:pt x="230" y="73"/>
                  <a:pt x="230" y="73"/>
                </a:cubicBezTo>
                <a:cubicBezTo>
                  <a:pt x="230" y="73"/>
                  <a:pt x="230" y="74"/>
                  <a:pt x="229" y="74"/>
                </a:cubicBezTo>
                <a:cubicBezTo>
                  <a:pt x="231" y="75"/>
                  <a:pt x="231" y="75"/>
                  <a:pt x="231" y="75"/>
                </a:cubicBezTo>
                <a:cubicBezTo>
                  <a:pt x="231" y="74"/>
                  <a:pt x="230" y="74"/>
                  <a:pt x="230" y="73"/>
                </a:cubicBezTo>
                <a:close/>
                <a:moveTo>
                  <a:pt x="268" y="56"/>
                </a:moveTo>
                <a:cubicBezTo>
                  <a:pt x="270" y="57"/>
                  <a:pt x="270" y="57"/>
                  <a:pt x="270" y="57"/>
                </a:cubicBezTo>
                <a:cubicBezTo>
                  <a:pt x="280" y="56"/>
                  <a:pt x="290" y="55"/>
                  <a:pt x="300" y="55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290" y="52"/>
                  <a:pt x="280" y="53"/>
                  <a:pt x="270" y="54"/>
                </a:cubicBezTo>
                <a:lnTo>
                  <a:pt x="268" y="56"/>
                </a:lnTo>
                <a:close/>
                <a:moveTo>
                  <a:pt x="245" y="26"/>
                </a:moveTo>
                <a:cubicBezTo>
                  <a:pt x="247" y="23"/>
                  <a:pt x="249" y="21"/>
                  <a:pt x="251" y="18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0" y="18"/>
                  <a:pt x="250" y="18"/>
                  <a:pt x="250" y="18"/>
                </a:cubicBezTo>
                <a:cubicBezTo>
                  <a:pt x="248" y="20"/>
                  <a:pt x="247" y="22"/>
                  <a:pt x="245" y="24"/>
                </a:cubicBezTo>
                <a:lnTo>
                  <a:pt x="245" y="26"/>
                </a:lnTo>
                <a:close/>
                <a:moveTo>
                  <a:pt x="247" y="19"/>
                </a:moveTo>
                <a:cubicBezTo>
                  <a:pt x="248" y="18"/>
                  <a:pt x="249" y="18"/>
                  <a:pt x="250" y="18"/>
                </a:cubicBezTo>
                <a:cubicBezTo>
                  <a:pt x="254" y="13"/>
                  <a:pt x="258" y="9"/>
                  <a:pt x="262" y="5"/>
                </a:cubicBezTo>
                <a:cubicBezTo>
                  <a:pt x="258" y="9"/>
                  <a:pt x="254" y="14"/>
                  <a:pt x="251" y="18"/>
                </a:cubicBezTo>
                <a:cubicBezTo>
                  <a:pt x="251" y="19"/>
                  <a:pt x="251" y="20"/>
                  <a:pt x="251" y="21"/>
                </a:cubicBezTo>
                <a:cubicBezTo>
                  <a:pt x="251" y="22"/>
                  <a:pt x="251" y="24"/>
                  <a:pt x="251" y="25"/>
                </a:cubicBezTo>
                <a:cubicBezTo>
                  <a:pt x="251" y="26"/>
                  <a:pt x="251" y="27"/>
                  <a:pt x="250" y="28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50" y="31"/>
                  <a:pt x="250" y="31"/>
                  <a:pt x="250" y="31"/>
                </a:cubicBezTo>
                <a:cubicBezTo>
                  <a:pt x="249" y="33"/>
                  <a:pt x="248" y="34"/>
                  <a:pt x="247" y="36"/>
                </a:cubicBezTo>
                <a:cubicBezTo>
                  <a:pt x="250" y="50"/>
                  <a:pt x="250" y="50"/>
                  <a:pt x="250" y="50"/>
                </a:cubicBezTo>
                <a:cubicBezTo>
                  <a:pt x="253" y="48"/>
                  <a:pt x="257" y="44"/>
                  <a:pt x="261" y="39"/>
                </a:cubicBezTo>
                <a:cubicBezTo>
                  <a:pt x="259" y="38"/>
                  <a:pt x="257" y="38"/>
                  <a:pt x="257" y="38"/>
                </a:cubicBezTo>
                <a:cubicBezTo>
                  <a:pt x="264" y="33"/>
                  <a:pt x="262" y="22"/>
                  <a:pt x="266" y="16"/>
                </a:cubicBezTo>
                <a:cubicBezTo>
                  <a:pt x="265" y="16"/>
                  <a:pt x="264" y="15"/>
                  <a:pt x="263" y="16"/>
                </a:cubicBezTo>
                <a:cubicBezTo>
                  <a:pt x="264" y="12"/>
                  <a:pt x="265" y="3"/>
                  <a:pt x="264" y="3"/>
                </a:cubicBezTo>
                <a:cubicBezTo>
                  <a:pt x="263" y="2"/>
                  <a:pt x="253" y="5"/>
                  <a:pt x="249" y="7"/>
                </a:cubicBezTo>
                <a:cubicBezTo>
                  <a:pt x="249" y="6"/>
                  <a:pt x="248" y="5"/>
                  <a:pt x="248" y="5"/>
                </a:cubicBezTo>
                <a:cubicBezTo>
                  <a:pt x="246" y="6"/>
                  <a:pt x="244" y="7"/>
                  <a:pt x="242" y="8"/>
                </a:cubicBezTo>
                <a:cubicBezTo>
                  <a:pt x="244" y="20"/>
                  <a:pt x="244" y="20"/>
                  <a:pt x="244" y="20"/>
                </a:cubicBezTo>
                <a:cubicBezTo>
                  <a:pt x="245" y="19"/>
                  <a:pt x="246" y="19"/>
                  <a:pt x="247" y="19"/>
                </a:cubicBezTo>
                <a:close/>
                <a:moveTo>
                  <a:pt x="251" y="18"/>
                </a:moveTo>
                <a:cubicBezTo>
                  <a:pt x="254" y="14"/>
                  <a:pt x="258" y="9"/>
                  <a:pt x="262" y="5"/>
                </a:cubicBezTo>
                <a:cubicBezTo>
                  <a:pt x="258" y="9"/>
                  <a:pt x="254" y="13"/>
                  <a:pt x="250" y="18"/>
                </a:cubicBezTo>
                <a:cubicBezTo>
                  <a:pt x="251" y="18"/>
                  <a:pt x="251" y="18"/>
                  <a:pt x="251" y="18"/>
                </a:cubicBezTo>
                <a:close/>
                <a:moveTo>
                  <a:pt x="259" y="93"/>
                </a:moveTo>
                <a:cubicBezTo>
                  <a:pt x="260" y="94"/>
                  <a:pt x="262" y="96"/>
                  <a:pt x="264" y="97"/>
                </a:cubicBezTo>
                <a:cubicBezTo>
                  <a:pt x="265" y="97"/>
                  <a:pt x="265" y="97"/>
                  <a:pt x="265" y="97"/>
                </a:cubicBezTo>
                <a:cubicBezTo>
                  <a:pt x="264" y="97"/>
                  <a:pt x="264" y="97"/>
                  <a:pt x="264" y="97"/>
                </a:cubicBezTo>
                <a:cubicBezTo>
                  <a:pt x="262" y="95"/>
                  <a:pt x="260" y="93"/>
                  <a:pt x="258" y="91"/>
                </a:cubicBezTo>
                <a:lnTo>
                  <a:pt x="259" y="93"/>
                </a:lnTo>
                <a:close/>
                <a:moveTo>
                  <a:pt x="275" y="95"/>
                </a:moveTo>
                <a:cubicBezTo>
                  <a:pt x="271" y="89"/>
                  <a:pt x="270" y="78"/>
                  <a:pt x="263" y="76"/>
                </a:cubicBezTo>
                <a:cubicBezTo>
                  <a:pt x="263" y="76"/>
                  <a:pt x="265" y="76"/>
                  <a:pt x="266" y="74"/>
                </a:cubicBezTo>
                <a:cubicBezTo>
                  <a:pt x="262" y="70"/>
                  <a:pt x="257" y="68"/>
                  <a:pt x="253" y="67"/>
                </a:cubicBezTo>
                <a:cubicBezTo>
                  <a:pt x="256" y="81"/>
                  <a:pt x="256" y="81"/>
                  <a:pt x="256" y="81"/>
                </a:cubicBezTo>
                <a:cubicBezTo>
                  <a:pt x="257" y="82"/>
                  <a:pt x="259" y="84"/>
                  <a:pt x="260" y="85"/>
                </a:cubicBezTo>
                <a:cubicBezTo>
                  <a:pt x="261" y="86"/>
                  <a:pt x="261" y="86"/>
                  <a:pt x="261" y="86"/>
                </a:cubicBezTo>
                <a:cubicBezTo>
                  <a:pt x="261" y="88"/>
                  <a:pt x="261" y="88"/>
                  <a:pt x="261" y="88"/>
                </a:cubicBezTo>
                <a:cubicBezTo>
                  <a:pt x="262" y="89"/>
                  <a:pt x="262" y="89"/>
                  <a:pt x="263" y="90"/>
                </a:cubicBezTo>
                <a:cubicBezTo>
                  <a:pt x="263" y="91"/>
                  <a:pt x="263" y="92"/>
                  <a:pt x="264" y="94"/>
                </a:cubicBezTo>
                <a:cubicBezTo>
                  <a:pt x="264" y="95"/>
                  <a:pt x="264" y="95"/>
                  <a:pt x="264" y="97"/>
                </a:cubicBezTo>
                <a:cubicBezTo>
                  <a:pt x="268" y="100"/>
                  <a:pt x="271" y="103"/>
                  <a:pt x="275" y="106"/>
                </a:cubicBezTo>
                <a:cubicBezTo>
                  <a:pt x="271" y="103"/>
                  <a:pt x="268" y="100"/>
                  <a:pt x="264" y="97"/>
                </a:cubicBezTo>
                <a:cubicBezTo>
                  <a:pt x="263" y="97"/>
                  <a:pt x="262" y="97"/>
                  <a:pt x="262" y="97"/>
                </a:cubicBezTo>
                <a:cubicBezTo>
                  <a:pt x="261" y="97"/>
                  <a:pt x="260" y="97"/>
                  <a:pt x="259" y="97"/>
                </a:cubicBezTo>
                <a:cubicBezTo>
                  <a:pt x="262" y="109"/>
                  <a:pt x="262" y="109"/>
                  <a:pt x="262" y="109"/>
                </a:cubicBezTo>
                <a:cubicBezTo>
                  <a:pt x="263" y="109"/>
                  <a:pt x="265" y="110"/>
                  <a:pt x="266" y="111"/>
                </a:cubicBezTo>
                <a:cubicBezTo>
                  <a:pt x="267" y="110"/>
                  <a:pt x="267" y="108"/>
                  <a:pt x="266" y="107"/>
                </a:cubicBezTo>
                <a:cubicBezTo>
                  <a:pt x="269" y="109"/>
                  <a:pt x="276" y="109"/>
                  <a:pt x="277" y="108"/>
                </a:cubicBezTo>
                <a:cubicBezTo>
                  <a:pt x="277" y="108"/>
                  <a:pt x="275" y="99"/>
                  <a:pt x="273" y="96"/>
                </a:cubicBezTo>
                <a:cubicBezTo>
                  <a:pt x="274" y="96"/>
                  <a:pt x="275" y="95"/>
                  <a:pt x="275" y="95"/>
                </a:cubicBezTo>
                <a:close/>
                <a:moveTo>
                  <a:pt x="264" y="97"/>
                </a:moveTo>
                <a:cubicBezTo>
                  <a:pt x="268" y="100"/>
                  <a:pt x="271" y="103"/>
                  <a:pt x="275" y="106"/>
                </a:cubicBezTo>
                <a:cubicBezTo>
                  <a:pt x="271" y="103"/>
                  <a:pt x="268" y="100"/>
                  <a:pt x="264" y="97"/>
                </a:cubicBezTo>
                <a:cubicBezTo>
                  <a:pt x="265" y="97"/>
                  <a:pt x="265" y="97"/>
                  <a:pt x="265" y="97"/>
                </a:cubicBezTo>
                <a:lnTo>
                  <a:pt x="264" y="97"/>
                </a:lnTo>
                <a:close/>
                <a:moveTo>
                  <a:pt x="265" y="58"/>
                </a:moveTo>
                <a:cubicBezTo>
                  <a:pt x="265" y="57"/>
                  <a:pt x="265" y="57"/>
                  <a:pt x="265" y="57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65" y="55"/>
                  <a:pt x="265" y="55"/>
                  <a:pt x="265" y="55"/>
                </a:cubicBezTo>
                <a:cubicBezTo>
                  <a:pt x="265" y="55"/>
                  <a:pt x="265" y="55"/>
                  <a:pt x="265" y="55"/>
                </a:cubicBezTo>
                <a:cubicBezTo>
                  <a:pt x="260" y="55"/>
                  <a:pt x="256" y="56"/>
                  <a:pt x="251" y="57"/>
                </a:cubicBezTo>
                <a:cubicBezTo>
                  <a:pt x="252" y="60"/>
                  <a:pt x="252" y="60"/>
                  <a:pt x="252" y="60"/>
                </a:cubicBezTo>
                <a:cubicBezTo>
                  <a:pt x="256" y="59"/>
                  <a:pt x="261" y="58"/>
                  <a:pt x="265" y="58"/>
                </a:cubicBezTo>
                <a:close/>
                <a:moveTo>
                  <a:pt x="300" y="20"/>
                </a:moveTo>
                <a:cubicBezTo>
                  <a:pt x="300" y="19"/>
                  <a:pt x="300" y="19"/>
                  <a:pt x="300" y="19"/>
                </a:cubicBezTo>
                <a:cubicBezTo>
                  <a:pt x="296" y="22"/>
                  <a:pt x="293" y="25"/>
                  <a:pt x="290" y="28"/>
                </a:cubicBezTo>
                <a:cubicBezTo>
                  <a:pt x="284" y="33"/>
                  <a:pt x="279" y="39"/>
                  <a:pt x="274" y="44"/>
                </a:cubicBezTo>
                <a:cubicBezTo>
                  <a:pt x="274" y="45"/>
                  <a:pt x="274" y="46"/>
                  <a:pt x="274" y="46"/>
                </a:cubicBezTo>
                <a:cubicBezTo>
                  <a:pt x="275" y="46"/>
                  <a:pt x="275" y="46"/>
                  <a:pt x="276" y="46"/>
                </a:cubicBezTo>
                <a:cubicBezTo>
                  <a:pt x="281" y="40"/>
                  <a:pt x="286" y="34"/>
                  <a:pt x="291" y="29"/>
                </a:cubicBezTo>
                <a:cubicBezTo>
                  <a:pt x="294" y="26"/>
                  <a:pt x="297" y="23"/>
                  <a:pt x="300" y="20"/>
                </a:cubicBezTo>
                <a:close/>
                <a:moveTo>
                  <a:pt x="275" y="47"/>
                </a:moveTo>
                <a:cubicBezTo>
                  <a:pt x="274" y="47"/>
                  <a:pt x="274" y="47"/>
                  <a:pt x="274" y="47"/>
                </a:cubicBezTo>
                <a:cubicBezTo>
                  <a:pt x="273" y="45"/>
                  <a:pt x="273" y="45"/>
                  <a:pt x="273" y="45"/>
                </a:cubicBezTo>
                <a:cubicBezTo>
                  <a:pt x="270" y="48"/>
                  <a:pt x="268" y="52"/>
                  <a:pt x="265" y="55"/>
                </a:cubicBezTo>
                <a:cubicBezTo>
                  <a:pt x="270" y="54"/>
                  <a:pt x="270" y="54"/>
                  <a:pt x="270" y="54"/>
                </a:cubicBezTo>
                <a:cubicBezTo>
                  <a:pt x="271" y="52"/>
                  <a:pt x="273" y="50"/>
                  <a:pt x="275" y="47"/>
                </a:cubicBezTo>
                <a:close/>
                <a:moveTo>
                  <a:pt x="266" y="56"/>
                </a:moveTo>
                <a:cubicBezTo>
                  <a:pt x="267" y="55"/>
                  <a:pt x="267" y="55"/>
                  <a:pt x="267" y="55"/>
                </a:cubicBezTo>
                <a:cubicBezTo>
                  <a:pt x="268" y="56"/>
                  <a:pt x="268" y="56"/>
                  <a:pt x="268" y="56"/>
                </a:cubicBezTo>
                <a:cubicBezTo>
                  <a:pt x="270" y="54"/>
                  <a:pt x="270" y="54"/>
                  <a:pt x="270" y="54"/>
                </a:cubicBezTo>
                <a:cubicBezTo>
                  <a:pt x="265" y="55"/>
                  <a:pt x="265" y="55"/>
                  <a:pt x="265" y="55"/>
                </a:cubicBezTo>
                <a:cubicBezTo>
                  <a:pt x="265" y="55"/>
                  <a:pt x="265" y="55"/>
                  <a:pt x="265" y="55"/>
                </a:cubicBezTo>
                <a:lnTo>
                  <a:pt x="266" y="56"/>
                </a:lnTo>
                <a:close/>
                <a:moveTo>
                  <a:pt x="296" y="35"/>
                </a:moveTo>
                <a:cubicBezTo>
                  <a:pt x="293" y="38"/>
                  <a:pt x="290" y="40"/>
                  <a:pt x="287" y="42"/>
                </a:cubicBezTo>
                <a:cubicBezTo>
                  <a:pt x="285" y="43"/>
                  <a:pt x="283" y="44"/>
                  <a:pt x="281" y="45"/>
                </a:cubicBezTo>
                <a:cubicBezTo>
                  <a:pt x="280" y="45"/>
                  <a:pt x="279" y="45"/>
                  <a:pt x="278" y="46"/>
                </a:cubicBezTo>
                <a:cubicBezTo>
                  <a:pt x="276" y="46"/>
                  <a:pt x="276" y="46"/>
                  <a:pt x="276" y="46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83" y="51"/>
                  <a:pt x="288" y="52"/>
                  <a:pt x="296" y="48"/>
                </a:cubicBezTo>
                <a:cubicBezTo>
                  <a:pt x="296" y="47"/>
                  <a:pt x="294" y="46"/>
                  <a:pt x="294" y="46"/>
                </a:cubicBezTo>
                <a:cubicBezTo>
                  <a:pt x="295" y="46"/>
                  <a:pt x="297" y="46"/>
                  <a:pt x="300" y="45"/>
                </a:cubicBezTo>
                <a:cubicBezTo>
                  <a:pt x="300" y="31"/>
                  <a:pt x="300" y="31"/>
                  <a:pt x="300" y="31"/>
                </a:cubicBezTo>
                <a:cubicBezTo>
                  <a:pt x="299" y="33"/>
                  <a:pt x="297" y="34"/>
                  <a:pt x="296" y="35"/>
                </a:cubicBezTo>
                <a:close/>
                <a:moveTo>
                  <a:pt x="274" y="43"/>
                </a:moveTo>
                <a:cubicBezTo>
                  <a:pt x="274" y="41"/>
                  <a:pt x="274" y="40"/>
                  <a:pt x="274" y="39"/>
                </a:cubicBezTo>
                <a:cubicBezTo>
                  <a:pt x="275" y="37"/>
                  <a:pt x="275" y="35"/>
                  <a:pt x="276" y="33"/>
                </a:cubicBezTo>
                <a:cubicBezTo>
                  <a:pt x="278" y="30"/>
                  <a:pt x="280" y="27"/>
                  <a:pt x="283" y="24"/>
                </a:cubicBezTo>
                <a:cubicBezTo>
                  <a:pt x="285" y="21"/>
                  <a:pt x="289" y="19"/>
                  <a:pt x="293" y="17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6" y="15"/>
                  <a:pt x="296" y="15"/>
                  <a:pt x="296" y="15"/>
                </a:cubicBezTo>
                <a:cubicBezTo>
                  <a:pt x="297" y="15"/>
                  <a:pt x="298" y="15"/>
                  <a:pt x="299" y="14"/>
                </a:cubicBezTo>
                <a:cubicBezTo>
                  <a:pt x="300" y="14"/>
                  <a:pt x="300" y="14"/>
                  <a:pt x="300" y="14"/>
                </a:cubicBezTo>
                <a:cubicBezTo>
                  <a:pt x="300" y="3"/>
                  <a:pt x="300" y="3"/>
                  <a:pt x="300" y="3"/>
                </a:cubicBezTo>
                <a:cubicBezTo>
                  <a:pt x="293" y="4"/>
                  <a:pt x="285" y="6"/>
                  <a:pt x="282" y="11"/>
                </a:cubicBezTo>
                <a:cubicBezTo>
                  <a:pt x="282" y="11"/>
                  <a:pt x="282" y="9"/>
                  <a:pt x="281" y="8"/>
                </a:cubicBezTo>
                <a:cubicBezTo>
                  <a:pt x="272" y="15"/>
                  <a:pt x="270" y="24"/>
                  <a:pt x="271" y="27"/>
                </a:cubicBezTo>
                <a:cubicBezTo>
                  <a:pt x="271" y="27"/>
                  <a:pt x="270" y="25"/>
                  <a:pt x="268" y="25"/>
                </a:cubicBezTo>
                <a:cubicBezTo>
                  <a:pt x="265" y="33"/>
                  <a:pt x="267" y="39"/>
                  <a:pt x="273" y="45"/>
                </a:cubicBezTo>
                <a:cubicBezTo>
                  <a:pt x="274" y="44"/>
                  <a:pt x="274" y="44"/>
                  <a:pt x="274" y="44"/>
                </a:cubicBezTo>
                <a:cubicBezTo>
                  <a:pt x="274" y="44"/>
                  <a:pt x="274" y="43"/>
                  <a:pt x="274" y="43"/>
                </a:cubicBezTo>
                <a:close/>
                <a:moveTo>
                  <a:pt x="275" y="47"/>
                </a:moveTo>
                <a:cubicBezTo>
                  <a:pt x="276" y="46"/>
                  <a:pt x="276" y="46"/>
                  <a:pt x="276" y="46"/>
                </a:cubicBezTo>
                <a:cubicBezTo>
                  <a:pt x="275" y="46"/>
                  <a:pt x="275" y="46"/>
                  <a:pt x="274" y="46"/>
                </a:cubicBezTo>
                <a:cubicBezTo>
                  <a:pt x="274" y="46"/>
                  <a:pt x="274" y="45"/>
                  <a:pt x="274" y="44"/>
                </a:cubicBezTo>
                <a:cubicBezTo>
                  <a:pt x="273" y="45"/>
                  <a:pt x="273" y="45"/>
                  <a:pt x="273" y="45"/>
                </a:cubicBezTo>
                <a:cubicBezTo>
                  <a:pt x="274" y="47"/>
                  <a:pt x="274" y="47"/>
                  <a:pt x="274" y="47"/>
                </a:cubicBezTo>
                <a:lnTo>
                  <a:pt x="275" y="47"/>
                </a:lnTo>
                <a:close/>
                <a:moveTo>
                  <a:pt x="276" y="66"/>
                </a:moveTo>
                <a:cubicBezTo>
                  <a:pt x="282" y="70"/>
                  <a:pt x="287" y="75"/>
                  <a:pt x="292" y="80"/>
                </a:cubicBezTo>
                <a:cubicBezTo>
                  <a:pt x="294" y="83"/>
                  <a:pt x="297" y="86"/>
                  <a:pt x="300" y="89"/>
                </a:cubicBezTo>
                <a:cubicBezTo>
                  <a:pt x="300" y="87"/>
                  <a:pt x="300" y="87"/>
                  <a:pt x="300" y="87"/>
                </a:cubicBezTo>
                <a:cubicBezTo>
                  <a:pt x="298" y="84"/>
                  <a:pt x="295" y="82"/>
                  <a:pt x="293" y="79"/>
                </a:cubicBezTo>
                <a:cubicBezTo>
                  <a:pt x="288" y="74"/>
                  <a:pt x="283" y="69"/>
                  <a:pt x="278" y="64"/>
                </a:cubicBezTo>
                <a:cubicBezTo>
                  <a:pt x="277" y="64"/>
                  <a:pt x="276" y="64"/>
                  <a:pt x="276" y="64"/>
                </a:cubicBezTo>
                <a:cubicBezTo>
                  <a:pt x="276" y="65"/>
                  <a:pt x="276" y="65"/>
                  <a:pt x="276" y="66"/>
                </a:cubicBezTo>
                <a:close/>
                <a:moveTo>
                  <a:pt x="276" y="63"/>
                </a:moveTo>
                <a:cubicBezTo>
                  <a:pt x="274" y="61"/>
                  <a:pt x="272" y="59"/>
                  <a:pt x="270" y="57"/>
                </a:cubicBezTo>
                <a:cubicBezTo>
                  <a:pt x="265" y="58"/>
                  <a:pt x="265" y="58"/>
                  <a:pt x="265" y="58"/>
                </a:cubicBezTo>
                <a:cubicBezTo>
                  <a:pt x="269" y="60"/>
                  <a:pt x="272" y="62"/>
                  <a:pt x="275" y="65"/>
                </a:cubicBezTo>
                <a:cubicBezTo>
                  <a:pt x="275" y="64"/>
                  <a:pt x="275" y="64"/>
                  <a:pt x="275" y="64"/>
                </a:cubicBezTo>
                <a:cubicBezTo>
                  <a:pt x="276" y="63"/>
                  <a:pt x="276" y="63"/>
                  <a:pt x="276" y="63"/>
                </a:cubicBezTo>
                <a:close/>
                <a:moveTo>
                  <a:pt x="268" y="56"/>
                </a:moveTo>
                <a:cubicBezTo>
                  <a:pt x="267" y="57"/>
                  <a:pt x="267" y="57"/>
                  <a:pt x="267" y="57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65" y="57"/>
                  <a:pt x="265" y="57"/>
                  <a:pt x="265" y="57"/>
                </a:cubicBezTo>
                <a:cubicBezTo>
                  <a:pt x="265" y="58"/>
                  <a:pt x="265" y="58"/>
                  <a:pt x="265" y="58"/>
                </a:cubicBezTo>
                <a:cubicBezTo>
                  <a:pt x="270" y="57"/>
                  <a:pt x="270" y="57"/>
                  <a:pt x="270" y="57"/>
                </a:cubicBezTo>
                <a:lnTo>
                  <a:pt x="268" y="56"/>
                </a:lnTo>
                <a:close/>
                <a:moveTo>
                  <a:pt x="266" y="56"/>
                </a:moveTo>
                <a:cubicBezTo>
                  <a:pt x="267" y="57"/>
                  <a:pt x="267" y="57"/>
                  <a:pt x="267" y="57"/>
                </a:cubicBezTo>
                <a:cubicBezTo>
                  <a:pt x="268" y="56"/>
                  <a:pt x="268" y="56"/>
                  <a:pt x="268" y="56"/>
                </a:cubicBezTo>
                <a:cubicBezTo>
                  <a:pt x="267" y="55"/>
                  <a:pt x="267" y="55"/>
                  <a:pt x="267" y="55"/>
                </a:cubicBezTo>
                <a:lnTo>
                  <a:pt x="266" y="56"/>
                </a:lnTo>
                <a:close/>
                <a:moveTo>
                  <a:pt x="294" y="62"/>
                </a:moveTo>
                <a:cubicBezTo>
                  <a:pt x="294" y="62"/>
                  <a:pt x="296" y="61"/>
                  <a:pt x="296" y="59"/>
                </a:cubicBezTo>
                <a:cubicBezTo>
                  <a:pt x="289" y="56"/>
                  <a:pt x="283" y="57"/>
                  <a:pt x="276" y="63"/>
                </a:cubicBezTo>
                <a:cubicBezTo>
                  <a:pt x="278" y="64"/>
                  <a:pt x="278" y="64"/>
                  <a:pt x="278" y="64"/>
                </a:cubicBezTo>
                <a:cubicBezTo>
                  <a:pt x="278" y="64"/>
                  <a:pt x="279" y="64"/>
                  <a:pt x="279" y="64"/>
                </a:cubicBezTo>
                <a:cubicBezTo>
                  <a:pt x="280" y="64"/>
                  <a:pt x="281" y="64"/>
                  <a:pt x="282" y="64"/>
                </a:cubicBezTo>
                <a:cubicBezTo>
                  <a:pt x="284" y="65"/>
                  <a:pt x="286" y="65"/>
                  <a:pt x="288" y="66"/>
                </a:cubicBezTo>
                <a:cubicBezTo>
                  <a:pt x="291" y="68"/>
                  <a:pt x="294" y="70"/>
                  <a:pt x="297" y="72"/>
                </a:cubicBezTo>
                <a:cubicBezTo>
                  <a:pt x="298" y="74"/>
                  <a:pt x="299" y="75"/>
                  <a:pt x="300" y="77"/>
                </a:cubicBezTo>
                <a:cubicBezTo>
                  <a:pt x="300" y="63"/>
                  <a:pt x="300" y="63"/>
                  <a:pt x="300" y="63"/>
                </a:cubicBezTo>
                <a:cubicBezTo>
                  <a:pt x="297" y="62"/>
                  <a:pt x="295" y="61"/>
                  <a:pt x="294" y="62"/>
                </a:cubicBezTo>
                <a:close/>
                <a:moveTo>
                  <a:pt x="299" y="93"/>
                </a:moveTo>
                <a:cubicBezTo>
                  <a:pt x="298" y="93"/>
                  <a:pt x="298" y="93"/>
                  <a:pt x="297" y="92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4" y="91"/>
                  <a:pt x="294" y="91"/>
                  <a:pt x="294" y="91"/>
                </a:cubicBezTo>
                <a:cubicBezTo>
                  <a:pt x="291" y="89"/>
                  <a:pt x="289" y="87"/>
                  <a:pt x="286" y="85"/>
                </a:cubicBezTo>
                <a:cubicBezTo>
                  <a:pt x="284" y="82"/>
                  <a:pt x="282" y="79"/>
                  <a:pt x="280" y="76"/>
                </a:cubicBezTo>
                <a:cubicBezTo>
                  <a:pt x="279" y="74"/>
                  <a:pt x="278" y="73"/>
                  <a:pt x="277" y="71"/>
                </a:cubicBezTo>
                <a:cubicBezTo>
                  <a:pt x="277" y="70"/>
                  <a:pt x="277" y="69"/>
                  <a:pt x="276" y="67"/>
                </a:cubicBezTo>
                <a:cubicBezTo>
                  <a:pt x="276" y="66"/>
                  <a:pt x="276" y="66"/>
                  <a:pt x="276" y="66"/>
                </a:cubicBezTo>
                <a:cubicBezTo>
                  <a:pt x="275" y="65"/>
                  <a:pt x="275" y="65"/>
                  <a:pt x="275" y="65"/>
                </a:cubicBezTo>
                <a:cubicBezTo>
                  <a:pt x="271" y="72"/>
                  <a:pt x="271" y="78"/>
                  <a:pt x="275" y="86"/>
                </a:cubicBezTo>
                <a:cubicBezTo>
                  <a:pt x="276" y="85"/>
                  <a:pt x="277" y="83"/>
                  <a:pt x="277" y="83"/>
                </a:cubicBezTo>
                <a:cubicBezTo>
                  <a:pt x="277" y="87"/>
                  <a:pt x="280" y="95"/>
                  <a:pt x="287" y="100"/>
                </a:cubicBezTo>
                <a:cubicBezTo>
                  <a:pt x="288" y="99"/>
                  <a:pt x="287" y="97"/>
                  <a:pt x="287" y="97"/>
                </a:cubicBezTo>
                <a:cubicBezTo>
                  <a:pt x="290" y="102"/>
                  <a:pt x="295" y="103"/>
                  <a:pt x="300" y="105"/>
                </a:cubicBezTo>
                <a:cubicBezTo>
                  <a:pt x="300" y="93"/>
                  <a:pt x="300" y="93"/>
                  <a:pt x="300" y="93"/>
                </a:cubicBezTo>
                <a:lnTo>
                  <a:pt x="299" y="93"/>
                </a:lnTo>
                <a:close/>
                <a:moveTo>
                  <a:pt x="276" y="64"/>
                </a:moveTo>
                <a:cubicBezTo>
                  <a:pt x="276" y="64"/>
                  <a:pt x="277" y="64"/>
                  <a:pt x="278" y="64"/>
                </a:cubicBezTo>
                <a:cubicBezTo>
                  <a:pt x="276" y="63"/>
                  <a:pt x="276" y="63"/>
                  <a:pt x="276" y="63"/>
                </a:cubicBezTo>
                <a:cubicBezTo>
                  <a:pt x="276" y="63"/>
                  <a:pt x="276" y="63"/>
                  <a:pt x="275" y="64"/>
                </a:cubicBezTo>
                <a:cubicBezTo>
                  <a:pt x="275" y="64"/>
                  <a:pt x="275" y="64"/>
                  <a:pt x="275" y="65"/>
                </a:cubicBezTo>
                <a:cubicBezTo>
                  <a:pt x="276" y="66"/>
                  <a:pt x="276" y="66"/>
                  <a:pt x="276" y="66"/>
                </a:cubicBezTo>
                <a:cubicBezTo>
                  <a:pt x="276" y="65"/>
                  <a:pt x="276" y="65"/>
                  <a:pt x="276" y="64"/>
                </a:cubicBezTo>
                <a:close/>
                <a:moveTo>
                  <a:pt x="317" y="54"/>
                </a:moveTo>
                <a:cubicBezTo>
                  <a:pt x="318" y="56"/>
                  <a:pt x="318" y="56"/>
                  <a:pt x="318" y="56"/>
                </a:cubicBezTo>
                <a:cubicBezTo>
                  <a:pt x="328" y="57"/>
                  <a:pt x="338" y="58"/>
                  <a:pt x="348" y="60"/>
                </a:cubicBezTo>
                <a:cubicBezTo>
                  <a:pt x="348" y="57"/>
                  <a:pt x="348" y="57"/>
                  <a:pt x="348" y="57"/>
                </a:cubicBezTo>
                <a:cubicBezTo>
                  <a:pt x="338" y="55"/>
                  <a:pt x="328" y="54"/>
                  <a:pt x="318" y="53"/>
                </a:cubicBezTo>
                <a:lnTo>
                  <a:pt x="317" y="54"/>
                </a:lnTo>
                <a:close/>
                <a:moveTo>
                  <a:pt x="300" y="20"/>
                </a:moveTo>
                <a:cubicBezTo>
                  <a:pt x="302" y="18"/>
                  <a:pt x="304" y="16"/>
                  <a:pt x="307" y="14"/>
                </a:cubicBezTo>
                <a:cubicBezTo>
                  <a:pt x="307" y="14"/>
                  <a:pt x="307" y="14"/>
                  <a:pt x="307" y="14"/>
                </a:cubicBezTo>
                <a:cubicBezTo>
                  <a:pt x="306" y="14"/>
                  <a:pt x="306" y="14"/>
                  <a:pt x="306" y="14"/>
                </a:cubicBezTo>
                <a:cubicBezTo>
                  <a:pt x="304" y="15"/>
                  <a:pt x="302" y="17"/>
                  <a:pt x="300" y="19"/>
                </a:cubicBezTo>
                <a:lnTo>
                  <a:pt x="300" y="20"/>
                </a:lnTo>
                <a:close/>
                <a:moveTo>
                  <a:pt x="303" y="14"/>
                </a:moveTo>
                <a:cubicBezTo>
                  <a:pt x="304" y="14"/>
                  <a:pt x="305" y="14"/>
                  <a:pt x="306" y="14"/>
                </a:cubicBezTo>
                <a:cubicBezTo>
                  <a:pt x="311" y="10"/>
                  <a:pt x="315" y="7"/>
                  <a:pt x="320" y="3"/>
                </a:cubicBezTo>
                <a:cubicBezTo>
                  <a:pt x="315" y="7"/>
                  <a:pt x="311" y="10"/>
                  <a:pt x="307" y="14"/>
                </a:cubicBezTo>
                <a:cubicBezTo>
                  <a:pt x="307" y="15"/>
                  <a:pt x="307" y="16"/>
                  <a:pt x="306" y="17"/>
                </a:cubicBezTo>
                <a:cubicBezTo>
                  <a:pt x="306" y="18"/>
                  <a:pt x="306" y="19"/>
                  <a:pt x="306" y="20"/>
                </a:cubicBezTo>
                <a:cubicBezTo>
                  <a:pt x="305" y="21"/>
                  <a:pt x="305" y="22"/>
                  <a:pt x="304" y="23"/>
                </a:cubicBezTo>
                <a:cubicBezTo>
                  <a:pt x="304" y="25"/>
                  <a:pt x="304" y="25"/>
                  <a:pt x="304" y="25"/>
                </a:cubicBezTo>
                <a:cubicBezTo>
                  <a:pt x="303" y="26"/>
                  <a:pt x="303" y="26"/>
                  <a:pt x="303" y="26"/>
                </a:cubicBezTo>
                <a:cubicBezTo>
                  <a:pt x="302" y="28"/>
                  <a:pt x="301" y="30"/>
                  <a:pt x="300" y="31"/>
                </a:cubicBezTo>
                <a:cubicBezTo>
                  <a:pt x="300" y="45"/>
                  <a:pt x="300" y="45"/>
                  <a:pt x="300" y="45"/>
                </a:cubicBezTo>
                <a:cubicBezTo>
                  <a:pt x="304" y="43"/>
                  <a:pt x="308" y="41"/>
                  <a:pt x="312" y="36"/>
                </a:cubicBezTo>
                <a:cubicBezTo>
                  <a:pt x="311" y="35"/>
                  <a:pt x="309" y="35"/>
                  <a:pt x="309" y="35"/>
                </a:cubicBezTo>
                <a:cubicBezTo>
                  <a:pt x="317" y="31"/>
                  <a:pt x="317" y="21"/>
                  <a:pt x="322" y="15"/>
                </a:cubicBezTo>
                <a:cubicBezTo>
                  <a:pt x="321" y="14"/>
                  <a:pt x="320" y="14"/>
                  <a:pt x="319" y="14"/>
                </a:cubicBezTo>
                <a:cubicBezTo>
                  <a:pt x="321" y="11"/>
                  <a:pt x="323" y="2"/>
                  <a:pt x="323" y="1"/>
                </a:cubicBezTo>
                <a:cubicBezTo>
                  <a:pt x="322" y="1"/>
                  <a:pt x="311" y="1"/>
                  <a:pt x="307" y="3"/>
                </a:cubicBezTo>
                <a:cubicBezTo>
                  <a:pt x="307" y="2"/>
                  <a:pt x="307" y="1"/>
                  <a:pt x="306" y="0"/>
                </a:cubicBezTo>
                <a:cubicBezTo>
                  <a:pt x="304" y="1"/>
                  <a:pt x="302" y="2"/>
                  <a:pt x="300" y="3"/>
                </a:cubicBezTo>
                <a:cubicBezTo>
                  <a:pt x="300" y="14"/>
                  <a:pt x="300" y="14"/>
                  <a:pt x="300" y="14"/>
                </a:cubicBezTo>
                <a:cubicBezTo>
                  <a:pt x="301" y="14"/>
                  <a:pt x="302" y="14"/>
                  <a:pt x="303" y="14"/>
                </a:cubicBezTo>
                <a:close/>
                <a:moveTo>
                  <a:pt x="307" y="14"/>
                </a:moveTo>
                <a:cubicBezTo>
                  <a:pt x="311" y="10"/>
                  <a:pt x="315" y="7"/>
                  <a:pt x="320" y="3"/>
                </a:cubicBezTo>
                <a:cubicBezTo>
                  <a:pt x="315" y="7"/>
                  <a:pt x="311" y="10"/>
                  <a:pt x="306" y="14"/>
                </a:cubicBezTo>
                <a:cubicBezTo>
                  <a:pt x="307" y="14"/>
                  <a:pt x="307" y="14"/>
                  <a:pt x="307" y="14"/>
                </a:cubicBezTo>
                <a:close/>
                <a:moveTo>
                  <a:pt x="300" y="89"/>
                </a:moveTo>
                <a:cubicBezTo>
                  <a:pt x="301" y="91"/>
                  <a:pt x="303" y="92"/>
                  <a:pt x="304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5" y="94"/>
                  <a:pt x="305" y="94"/>
                  <a:pt x="305" y="94"/>
                </a:cubicBezTo>
                <a:cubicBezTo>
                  <a:pt x="303" y="91"/>
                  <a:pt x="302" y="89"/>
                  <a:pt x="300" y="87"/>
                </a:cubicBezTo>
                <a:lnTo>
                  <a:pt x="300" y="89"/>
                </a:lnTo>
                <a:close/>
                <a:moveTo>
                  <a:pt x="316" y="94"/>
                </a:moveTo>
                <a:cubicBezTo>
                  <a:pt x="313" y="88"/>
                  <a:pt x="314" y="77"/>
                  <a:pt x="308" y="73"/>
                </a:cubicBezTo>
                <a:cubicBezTo>
                  <a:pt x="308" y="73"/>
                  <a:pt x="310" y="73"/>
                  <a:pt x="311" y="72"/>
                </a:cubicBezTo>
                <a:cubicBezTo>
                  <a:pt x="308" y="67"/>
                  <a:pt x="303" y="64"/>
                  <a:pt x="300" y="63"/>
                </a:cubicBezTo>
                <a:cubicBezTo>
                  <a:pt x="300" y="77"/>
                  <a:pt x="300" y="77"/>
                  <a:pt x="300" y="77"/>
                </a:cubicBezTo>
                <a:cubicBezTo>
                  <a:pt x="301" y="78"/>
                  <a:pt x="302" y="80"/>
                  <a:pt x="302" y="82"/>
                </a:cubicBezTo>
                <a:cubicBezTo>
                  <a:pt x="303" y="83"/>
                  <a:pt x="303" y="83"/>
                  <a:pt x="303" y="83"/>
                </a:cubicBezTo>
                <a:cubicBezTo>
                  <a:pt x="303" y="84"/>
                  <a:pt x="303" y="84"/>
                  <a:pt x="303" y="84"/>
                </a:cubicBezTo>
                <a:cubicBezTo>
                  <a:pt x="304" y="85"/>
                  <a:pt x="304" y="86"/>
                  <a:pt x="304" y="87"/>
                </a:cubicBezTo>
                <a:cubicBezTo>
                  <a:pt x="304" y="88"/>
                  <a:pt x="305" y="89"/>
                  <a:pt x="305" y="91"/>
                </a:cubicBezTo>
                <a:cubicBezTo>
                  <a:pt x="305" y="92"/>
                  <a:pt x="305" y="93"/>
                  <a:pt x="305" y="94"/>
                </a:cubicBezTo>
                <a:cubicBezTo>
                  <a:pt x="308" y="97"/>
                  <a:pt x="311" y="101"/>
                  <a:pt x="313" y="105"/>
                </a:cubicBezTo>
                <a:cubicBezTo>
                  <a:pt x="310" y="102"/>
                  <a:pt x="307" y="98"/>
                  <a:pt x="304" y="94"/>
                </a:cubicBezTo>
                <a:cubicBezTo>
                  <a:pt x="304" y="94"/>
                  <a:pt x="303" y="94"/>
                  <a:pt x="302" y="94"/>
                </a:cubicBezTo>
                <a:cubicBezTo>
                  <a:pt x="301" y="94"/>
                  <a:pt x="300" y="93"/>
                  <a:pt x="300" y="93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01" y="106"/>
                  <a:pt x="303" y="107"/>
                  <a:pt x="304" y="108"/>
                </a:cubicBezTo>
                <a:cubicBezTo>
                  <a:pt x="304" y="107"/>
                  <a:pt x="305" y="106"/>
                  <a:pt x="305" y="105"/>
                </a:cubicBezTo>
                <a:cubicBezTo>
                  <a:pt x="307" y="106"/>
                  <a:pt x="314" y="108"/>
                  <a:pt x="315" y="108"/>
                </a:cubicBezTo>
                <a:cubicBezTo>
                  <a:pt x="315" y="107"/>
                  <a:pt x="315" y="98"/>
                  <a:pt x="314" y="94"/>
                </a:cubicBezTo>
                <a:cubicBezTo>
                  <a:pt x="314" y="95"/>
                  <a:pt x="315" y="94"/>
                  <a:pt x="316" y="94"/>
                </a:cubicBezTo>
                <a:close/>
                <a:moveTo>
                  <a:pt x="304" y="94"/>
                </a:moveTo>
                <a:cubicBezTo>
                  <a:pt x="307" y="98"/>
                  <a:pt x="310" y="102"/>
                  <a:pt x="313" y="105"/>
                </a:cubicBezTo>
                <a:cubicBezTo>
                  <a:pt x="311" y="101"/>
                  <a:pt x="308" y="97"/>
                  <a:pt x="305" y="94"/>
                </a:cubicBezTo>
                <a:cubicBezTo>
                  <a:pt x="305" y="94"/>
                  <a:pt x="305" y="94"/>
                  <a:pt x="305" y="94"/>
                </a:cubicBezTo>
                <a:lnTo>
                  <a:pt x="304" y="94"/>
                </a:lnTo>
                <a:close/>
                <a:moveTo>
                  <a:pt x="313" y="56"/>
                </a:moveTo>
                <a:cubicBezTo>
                  <a:pt x="313" y="55"/>
                  <a:pt x="313" y="55"/>
                  <a:pt x="313" y="55"/>
                </a:cubicBezTo>
                <a:cubicBezTo>
                  <a:pt x="314" y="54"/>
                  <a:pt x="314" y="54"/>
                  <a:pt x="314" y="54"/>
                </a:cubicBezTo>
                <a:cubicBezTo>
                  <a:pt x="313" y="53"/>
                  <a:pt x="313" y="53"/>
                  <a:pt x="313" y="53"/>
                </a:cubicBezTo>
                <a:cubicBezTo>
                  <a:pt x="314" y="53"/>
                  <a:pt x="314" y="53"/>
                  <a:pt x="314" y="53"/>
                </a:cubicBezTo>
                <a:cubicBezTo>
                  <a:pt x="309" y="52"/>
                  <a:pt x="304" y="52"/>
                  <a:pt x="300" y="52"/>
                </a:cubicBezTo>
                <a:cubicBezTo>
                  <a:pt x="300" y="55"/>
                  <a:pt x="300" y="55"/>
                  <a:pt x="300" y="55"/>
                </a:cubicBezTo>
                <a:cubicBezTo>
                  <a:pt x="304" y="55"/>
                  <a:pt x="309" y="55"/>
                  <a:pt x="313" y="56"/>
                </a:cubicBezTo>
                <a:close/>
                <a:moveTo>
                  <a:pt x="354" y="26"/>
                </a:moveTo>
                <a:cubicBezTo>
                  <a:pt x="355" y="24"/>
                  <a:pt x="355" y="24"/>
                  <a:pt x="355" y="24"/>
                </a:cubicBezTo>
                <a:cubicBezTo>
                  <a:pt x="351" y="26"/>
                  <a:pt x="347" y="29"/>
                  <a:pt x="343" y="31"/>
                </a:cubicBezTo>
                <a:cubicBezTo>
                  <a:pt x="336" y="35"/>
                  <a:pt x="330" y="40"/>
                  <a:pt x="324" y="44"/>
                </a:cubicBezTo>
                <a:cubicBezTo>
                  <a:pt x="324" y="45"/>
                  <a:pt x="324" y="45"/>
                  <a:pt x="324" y="46"/>
                </a:cubicBezTo>
                <a:cubicBezTo>
                  <a:pt x="325" y="46"/>
                  <a:pt x="325" y="46"/>
                  <a:pt x="326" y="46"/>
                </a:cubicBezTo>
                <a:cubicBezTo>
                  <a:pt x="332" y="41"/>
                  <a:pt x="338" y="37"/>
                  <a:pt x="344" y="32"/>
                </a:cubicBezTo>
                <a:cubicBezTo>
                  <a:pt x="347" y="30"/>
                  <a:pt x="351" y="28"/>
                  <a:pt x="354" y="26"/>
                </a:cubicBezTo>
                <a:close/>
                <a:moveTo>
                  <a:pt x="325" y="47"/>
                </a:moveTo>
                <a:cubicBezTo>
                  <a:pt x="324" y="46"/>
                  <a:pt x="324" y="46"/>
                  <a:pt x="324" y="46"/>
                </a:cubicBezTo>
                <a:cubicBezTo>
                  <a:pt x="323" y="45"/>
                  <a:pt x="323" y="45"/>
                  <a:pt x="323" y="45"/>
                </a:cubicBezTo>
                <a:cubicBezTo>
                  <a:pt x="320" y="48"/>
                  <a:pt x="317" y="50"/>
                  <a:pt x="314" y="53"/>
                </a:cubicBezTo>
                <a:cubicBezTo>
                  <a:pt x="318" y="53"/>
                  <a:pt x="318" y="53"/>
                  <a:pt x="318" y="53"/>
                </a:cubicBezTo>
                <a:cubicBezTo>
                  <a:pt x="320" y="51"/>
                  <a:pt x="323" y="49"/>
                  <a:pt x="325" y="47"/>
                </a:cubicBezTo>
                <a:close/>
                <a:moveTo>
                  <a:pt x="314" y="54"/>
                </a:moveTo>
                <a:cubicBezTo>
                  <a:pt x="316" y="53"/>
                  <a:pt x="316" y="53"/>
                  <a:pt x="316" y="53"/>
                </a:cubicBezTo>
                <a:cubicBezTo>
                  <a:pt x="317" y="54"/>
                  <a:pt x="317" y="54"/>
                  <a:pt x="317" y="54"/>
                </a:cubicBezTo>
                <a:cubicBezTo>
                  <a:pt x="318" y="53"/>
                  <a:pt x="318" y="53"/>
                  <a:pt x="318" y="53"/>
                </a:cubicBezTo>
                <a:cubicBezTo>
                  <a:pt x="314" y="53"/>
                  <a:pt x="314" y="53"/>
                  <a:pt x="314" y="53"/>
                </a:cubicBezTo>
                <a:cubicBezTo>
                  <a:pt x="313" y="53"/>
                  <a:pt x="313" y="53"/>
                  <a:pt x="313" y="53"/>
                </a:cubicBezTo>
                <a:lnTo>
                  <a:pt x="314" y="54"/>
                </a:lnTo>
                <a:close/>
                <a:moveTo>
                  <a:pt x="348" y="40"/>
                </a:moveTo>
                <a:cubicBezTo>
                  <a:pt x="345" y="42"/>
                  <a:pt x="341" y="43"/>
                  <a:pt x="337" y="44"/>
                </a:cubicBezTo>
                <a:cubicBezTo>
                  <a:pt x="335" y="45"/>
                  <a:pt x="333" y="46"/>
                  <a:pt x="331" y="46"/>
                </a:cubicBezTo>
                <a:cubicBezTo>
                  <a:pt x="330" y="46"/>
                  <a:pt x="329" y="46"/>
                  <a:pt x="328" y="46"/>
                </a:cubicBezTo>
                <a:cubicBezTo>
                  <a:pt x="326" y="46"/>
                  <a:pt x="326" y="46"/>
                  <a:pt x="326" y="46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32" y="53"/>
                  <a:pt x="337" y="54"/>
                  <a:pt x="345" y="52"/>
                </a:cubicBezTo>
                <a:cubicBezTo>
                  <a:pt x="345" y="51"/>
                  <a:pt x="344" y="50"/>
                  <a:pt x="344" y="50"/>
                </a:cubicBezTo>
                <a:cubicBezTo>
                  <a:pt x="345" y="50"/>
                  <a:pt x="347" y="50"/>
                  <a:pt x="350" y="50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1" y="37"/>
                  <a:pt x="349" y="39"/>
                  <a:pt x="348" y="40"/>
                </a:cubicBezTo>
                <a:close/>
                <a:moveTo>
                  <a:pt x="325" y="42"/>
                </a:moveTo>
                <a:cubicBezTo>
                  <a:pt x="325" y="41"/>
                  <a:pt x="325" y="40"/>
                  <a:pt x="326" y="39"/>
                </a:cubicBezTo>
                <a:cubicBezTo>
                  <a:pt x="326" y="37"/>
                  <a:pt x="327" y="36"/>
                  <a:pt x="329" y="34"/>
                </a:cubicBezTo>
                <a:cubicBezTo>
                  <a:pt x="331" y="31"/>
                  <a:pt x="334" y="28"/>
                  <a:pt x="337" y="26"/>
                </a:cubicBezTo>
                <a:cubicBezTo>
                  <a:pt x="340" y="23"/>
                  <a:pt x="344" y="22"/>
                  <a:pt x="348" y="21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2" y="20"/>
                  <a:pt x="353" y="20"/>
                  <a:pt x="355" y="20"/>
                </a:cubicBezTo>
                <a:cubicBezTo>
                  <a:pt x="356" y="20"/>
                  <a:pt x="356" y="20"/>
                  <a:pt x="356" y="20"/>
                </a:cubicBezTo>
                <a:cubicBezTo>
                  <a:pt x="358" y="8"/>
                  <a:pt x="358" y="8"/>
                  <a:pt x="358" y="8"/>
                </a:cubicBezTo>
                <a:cubicBezTo>
                  <a:pt x="351" y="9"/>
                  <a:pt x="343" y="9"/>
                  <a:pt x="339" y="14"/>
                </a:cubicBezTo>
                <a:cubicBezTo>
                  <a:pt x="339" y="14"/>
                  <a:pt x="339" y="11"/>
                  <a:pt x="338" y="10"/>
                </a:cubicBezTo>
                <a:cubicBezTo>
                  <a:pt x="328" y="15"/>
                  <a:pt x="324" y="23"/>
                  <a:pt x="325" y="27"/>
                </a:cubicBezTo>
                <a:cubicBezTo>
                  <a:pt x="325" y="27"/>
                  <a:pt x="324" y="25"/>
                  <a:pt x="322" y="24"/>
                </a:cubicBezTo>
                <a:cubicBezTo>
                  <a:pt x="318" y="32"/>
                  <a:pt x="319" y="38"/>
                  <a:pt x="323" y="45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44"/>
                  <a:pt x="324" y="43"/>
                  <a:pt x="325" y="42"/>
                </a:cubicBezTo>
                <a:close/>
                <a:moveTo>
                  <a:pt x="325" y="47"/>
                </a:moveTo>
                <a:cubicBezTo>
                  <a:pt x="326" y="46"/>
                  <a:pt x="326" y="46"/>
                  <a:pt x="326" y="46"/>
                </a:cubicBezTo>
                <a:cubicBezTo>
                  <a:pt x="325" y="46"/>
                  <a:pt x="325" y="46"/>
                  <a:pt x="324" y="46"/>
                </a:cubicBezTo>
                <a:cubicBezTo>
                  <a:pt x="324" y="45"/>
                  <a:pt x="324" y="45"/>
                  <a:pt x="324" y="44"/>
                </a:cubicBezTo>
                <a:cubicBezTo>
                  <a:pt x="323" y="45"/>
                  <a:pt x="323" y="45"/>
                  <a:pt x="323" y="45"/>
                </a:cubicBezTo>
                <a:cubicBezTo>
                  <a:pt x="324" y="46"/>
                  <a:pt x="324" y="46"/>
                  <a:pt x="324" y="46"/>
                </a:cubicBezTo>
                <a:lnTo>
                  <a:pt x="325" y="47"/>
                </a:lnTo>
                <a:close/>
                <a:moveTo>
                  <a:pt x="322" y="66"/>
                </a:moveTo>
                <a:cubicBezTo>
                  <a:pt x="327" y="71"/>
                  <a:pt x="331" y="77"/>
                  <a:pt x="335" y="83"/>
                </a:cubicBezTo>
                <a:cubicBezTo>
                  <a:pt x="337" y="86"/>
                  <a:pt x="339" y="89"/>
                  <a:pt x="341" y="93"/>
                </a:cubicBezTo>
                <a:cubicBezTo>
                  <a:pt x="341" y="91"/>
                  <a:pt x="341" y="91"/>
                  <a:pt x="341" y="91"/>
                </a:cubicBezTo>
                <a:cubicBezTo>
                  <a:pt x="340" y="88"/>
                  <a:pt x="338" y="85"/>
                  <a:pt x="336" y="82"/>
                </a:cubicBezTo>
                <a:cubicBezTo>
                  <a:pt x="332" y="76"/>
                  <a:pt x="328" y="70"/>
                  <a:pt x="324" y="64"/>
                </a:cubicBezTo>
                <a:cubicBezTo>
                  <a:pt x="324" y="64"/>
                  <a:pt x="323" y="64"/>
                  <a:pt x="322" y="64"/>
                </a:cubicBezTo>
                <a:cubicBezTo>
                  <a:pt x="322" y="64"/>
                  <a:pt x="322" y="65"/>
                  <a:pt x="322" y="66"/>
                </a:cubicBezTo>
                <a:close/>
                <a:moveTo>
                  <a:pt x="323" y="63"/>
                </a:moveTo>
                <a:cubicBezTo>
                  <a:pt x="322" y="60"/>
                  <a:pt x="320" y="58"/>
                  <a:pt x="318" y="56"/>
                </a:cubicBezTo>
                <a:cubicBezTo>
                  <a:pt x="313" y="56"/>
                  <a:pt x="313" y="56"/>
                  <a:pt x="313" y="56"/>
                </a:cubicBezTo>
                <a:cubicBezTo>
                  <a:pt x="316" y="59"/>
                  <a:pt x="319" y="62"/>
                  <a:pt x="321" y="64"/>
                </a:cubicBezTo>
                <a:cubicBezTo>
                  <a:pt x="321" y="64"/>
                  <a:pt x="322" y="64"/>
                  <a:pt x="322" y="63"/>
                </a:cubicBezTo>
                <a:lnTo>
                  <a:pt x="323" y="63"/>
                </a:lnTo>
                <a:close/>
                <a:moveTo>
                  <a:pt x="317" y="54"/>
                </a:moveTo>
                <a:cubicBezTo>
                  <a:pt x="316" y="55"/>
                  <a:pt x="316" y="55"/>
                  <a:pt x="316" y="55"/>
                </a:cubicBezTo>
                <a:cubicBezTo>
                  <a:pt x="314" y="54"/>
                  <a:pt x="314" y="54"/>
                  <a:pt x="314" y="54"/>
                </a:cubicBezTo>
                <a:cubicBezTo>
                  <a:pt x="313" y="55"/>
                  <a:pt x="313" y="55"/>
                  <a:pt x="313" y="55"/>
                </a:cubicBezTo>
                <a:cubicBezTo>
                  <a:pt x="313" y="56"/>
                  <a:pt x="313" y="56"/>
                  <a:pt x="313" y="56"/>
                </a:cubicBezTo>
                <a:cubicBezTo>
                  <a:pt x="318" y="56"/>
                  <a:pt x="318" y="56"/>
                  <a:pt x="318" y="56"/>
                </a:cubicBezTo>
                <a:lnTo>
                  <a:pt x="317" y="54"/>
                </a:lnTo>
                <a:close/>
                <a:moveTo>
                  <a:pt x="314" y="54"/>
                </a:moveTo>
                <a:cubicBezTo>
                  <a:pt x="316" y="55"/>
                  <a:pt x="316" y="55"/>
                  <a:pt x="316" y="55"/>
                </a:cubicBezTo>
                <a:cubicBezTo>
                  <a:pt x="317" y="54"/>
                  <a:pt x="317" y="54"/>
                  <a:pt x="317" y="54"/>
                </a:cubicBezTo>
                <a:cubicBezTo>
                  <a:pt x="316" y="53"/>
                  <a:pt x="316" y="53"/>
                  <a:pt x="316" y="53"/>
                </a:cubicBezTo>
                <a:lnTo>
                  <a:pt x="314" y="54"/>
                </a:lnTo>
                <a:close/>
                <a:moveTo>
                  <a:pt x="341" y="65"/>
                </a:moveTo>
                <a:cubicBezTo>
                  <a:pt x="341" y="65"/>
                  <a:pt x="343" y="65"/>
                  <a:pt x="343" y="63"/>
                </a:cubicBezTo>
                <a:cubicBezTo>
                  <a:pt x="337" y="59"/>
                  <a:pt x="331" y="59"/>
                  <a:pt x="323" y="63"/>
                </a:cubicBezTo>
                <a:cubicBezTo>
                  <a:pt x="324" y="64"/>
                  <a:pt x="324" y="64"/>
                  <a:pt x="324" y="64"/>
                </a:cubicBezTo>
                <a:cubicBezTo>
                  <a:pt x="325" y="64"/>
                  <a:pt x="325" y="64"/>
                  <a:pt x="326" y="64"/>
                </a:cubicBezTo>
                <a:cubicBezTo>
                  <a:pt x="327" y="65"/>
                  <a:pt x="328" y="65"/>
                  <a:pt x="329" y="65"/>
                </a:cubicBezTo>
                <a:cubicBezTo>
                  <a:pt x="331" y="66"/>
                  <a:pt x="332" y="67"/>
                  <a:pt x="334" y="68"/>
                </a:cubicBezTo>
                <a:cubicBezTo>
                  <a:pt x="337" y="70"/>
                  <a:pt x="339" y="73"/>
                  <a:pt x="341" y="76"/>
                </a:cubicBezTo>
                <a:cubicBezTo>
                  <a:pt x="342" y="78"/>
                  <a:pt x="343" y="79"/>
                  <a:pt x="343" y="81"/>
                </a:cubicBezTo>
                <a:cubicBezTo>
                  <a:pt x="346" y="67"/>
                  <a:pt x="346" y="67"/>
                  <a:pt x="346" y="67"/>
                </a:cubicBezTo>
                <a:cubicBezTo>
                  <a:pt x="344" y="66"/>
                  <a:pt x="342" y="65"/>
                  <a:pt x="341" y="65"/>
                </a:cubicBezTo>
                <a:close/>
                <a:moveTo>
                  <a:pt x="340" y="97"/>
                </a:moveTo>
                <a:cubicBezTo>
                  <a:pt x="339" y="97"/>
                  <a:pt x="338" y="96"/>
                  <a:pt x="337" y="96"/>
                </a:cubicBezTo>
                <a:cubicBezTo>
                  <a:pt x="336" y="95"/>
                  <a:pt x="336" y="95"/>
                  <a:pt x="336" y="95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33" y="92"/>
                  <a:pt x="331" y="89"/>
                  <a:pt x="329" y="86"/>
                </a:cubicBezTo>
                <a:cubicBezTo>
                  <a:pt x="327" y="83"/>
                  <a:pt x="325" y="80"/>
                  <a:pt x="324" y="77"/>
                </a:cubicBezTo>
                <a:cubicBezTo>
                  <a:pt x="323" y="75"/>
                  <a:pt x="323" y="73"/>
                  <a:pt x="323" y="71"/>
                </a:cubicBezTo>
                <a:cubicBezTo>
                  <a:pt x="322" y="70"/>
                  <a:pt x="322" y="68"/>
                  <a:pt x="322" y="67"/>
                </a:cubicBezTo>
                <a:cubicBezTo>
                  <a:pt x="322" y="66"/>
                  <a:pt x="322" y="66"/>
                  <a:pt x="322" y="66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16" y="71"/>
                  <a:pt x="315" y="77"/>
                  <a:pt x="317" y="85"/>
                </a:cubicBezTo>
                <a:cubicBezTo>
                  <a:pt x="319" y="85"/>
                  <a:pt x="320" y="83"/>
                  <a:pt x="320" y="83"/>
                </a:cubicBezTo>
                <a:cubicBezTo>
                  <a:pt x="319" y="86"/>
                  <a:pt x="321" y="95"/>
                  <a:pt x="326" y="101"/>
                </a:cubicBezTo>
                <a:cubicBezTo>
                  <a:pt x="327" y="101"/>
                  <a:pt x="327" y="98"/>
                  <a:pt x="327" y="98"/>
                </a:cubicBezTo>
                <a:cubicBezTo>
                  <a:pt x="329" y="104"/>
                  <a:pt x="334" y="106"/>
                  <a:pt x="338" y="109"/>
                </a:cubicBezTo>
                <a:cubicBezTo>
                  <a:pt x="340" y="97"/>
                  <a:pt x="340" y="97"/>
                  <a:pt x="340" y="97"/>
                </a:cubicBezTo>
                <a:close/>
                <a:moveTo>
                  <a:pt x="322" y="64"/>
                </a:moveTo>
                <a:cubicBezTo>
                  <a:pt x="323" y="64"/>
                  <a:pt x="324" y="64"/>
                  <a:pt x="324" y="64"/>
                </a:cubicBezTo>
                <a:cubicBezTo>
                  <a:pt x="323" y="63"/>
                  <a:pt x="323" y="63"/>
                  <a:pt x="323" y="63"/>
                </a:cubicBezTo>
                <a:cubicBezTo>
                  <a:pt x="322" y="63"/>
                  <a:pt x="322" y="63"/>
                  <a:pt x="322" y="63"/>
                </a:cubicBezTo>
                <a:cubicBezTo>
                  <a:pt x="322" y="64"/>
                  <a:pt x="321" y="64"/>
                  <a:pt x="321" y="64"/>
                </a:cubicBezTo>
                <a:cubicBezTo>
                  <a:pt x="322" y="66"/>
                  <a:pt x="322" y="66"/>
                  <a:pt x="322" y="66"/>
                </a:cubicBezTo>
                <a:cubicBezTo>
                  <a:pt x="322" y="65"/>
                  <a:pt x="322" y="64"/>
                  <a:pt x="322" y="64"/>
                </a:cubicBezTo>
                <a:close/>
                <a:moveTo>
                  <a:pt x="364" y="62"/>
                </a:moveTo>
                <a:cubicBezTo>
                  <a:pt x="365" y="64"/>
                  <a:pt x="365" y="64"/>
                  <a:pt x="365" y="64"/>
                </a:cubicBezTo>
                <a:cubicBezTo>
                  <a:pt x="375" y="67"/>
                  <a:pt x="384" y="70"/>
                  <a:pt x="394" y="74"/>
                </a:cubicBezTo>
                <a:cubicBezTo>
                  <a:pt x="395" y="71"/>
                  <a:pt x="395" y="71"/>
                  <a:pt x="395" y="71"/>
                </a:cubicBezTo>
                <a:cubicBezTo>
                  <a:pt x="385" y="67"/>
                  <a:pt x="376" y="64"/>
                  <a:pt x="366" y="61"/>
                </a:cubicBezTo>
                <a:lnTo>
                  <a:pt x="364" y="62"/>
                </a:lnTo>
                <a:close/>
                <a:moveTo>
                  <a:pt x="354" y="26"/>
                </a:moveTo>
                <a:cubicBezTo>
                  <a:pt x="357" y="24"/>
                  <a:pt x="360" y="22"/>
                  <a:pt x="362" y="21"/>
                </a:cubicBezTo>
                <a:cubicBezTo>
                  <a:pt x="363" y="20"/>
                  <a:pt x="363" y="20"/>
                  <a:pt x="363" y="20"/>
                </a:cubicBezTo>
                <a:cubicBezTo>
                  <a:pt x="362" y="20"/>
                  <a:pt x="362" y="20"/>
                  <a:pt x="362" y="20"/>
                </a:cubicBezTo>
                <a:cubicBezTo>
                  <a:pt x="360" y="22"/>
                  <a:pt x="357" y="23"/>
                  <a:pt x="355" y="24"/>
                </a:cubicBezTo>
                <a:lnTo>
                  <a:pt x="354" y="26"/>
                </a:lnTo>
                <a:close/>
                <a:moveTo>
                  <a:pt x="358" y="20"/>
                </a:moveTo>
                <a:cubicBezTo>
                  <a:pt x="360" y="20"/>
                  <a:pt x="361" y="20"/>
                  <a:pt x="362" y="20"/>
                </a:cubicBezTo>
                <a:cubicBezTo>
                  <a:pt x="367" y="18"/>
                  <a:pt x="372" y="15"/>
                  <a:pt x="377" y="13"/>
                </a:cubicBezTo>
                <a:cubicBezTo>
                  <a:pt x="372" y="15"/>
                  <a:pt x="367" y="18"/>
                  <a:pt x="362" y="21"/>
                </a:cubicBezTo>
                <a:cubicBezTo>
                  <a:pt x="362" y="22"/>
                  <a:pt x="362" y="23"/>
                  <a:pt x="362" y="24"/>
                </a:cubicBezTo>
                <a:cubicBezTo>
                  <a:pt x="361" y="25"/>
                  <a:pt x="361" y="26"/>
                  <a:pt x="360" y="27"/>
                </a:cubicBezTo>
                <a:cubicBezTo>
                  <a:pt x="360" y="28"/>
                  <a:pt x="359" y="29"/>
                  <a:pt x="358" y="30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32"/>
                  <a:pt x="357" y="32"/>
                  <a:pt x="357" y="32"/>
                </a:cubicBezTo>
                <a:cubicBezTo>
                  <a:pt x="355" y="33"/>
                  <a:pt x="354" y="35"/>
                  <a:pt x="352" y="36"/>
                </a:cubicBezTo>
                <a:cubicBezTo>
                  <a:pt x="350" y="50"/>
                  <a:pt x="350" y="50"/>
                  <a:pt x="350" y="50"/>
                </a:cubicBezTo>
                <a:cubicBezTo>
                  <a:pt x="354" y="49"/>
                  <a:pt x="359" y="47"/>
                  <a:pt x="364" y="44"/>
                </a:cubicBezTo>
                <a:cubicBezTo>
                  <a:pt x="363" y="42"/>
                  <a:pt x="361" y="42"/>
                  <a:pt x="361" y="42"/>
                </a:cubicBezTo>
                <a:cubicBezTo>
                  <a:pt x="369" y="40"/>
                  <a:pt x="371" y="29"/>
                  <a:pt x="377" y="25"/>
                </a:cubicBezTo>
                <a:cubicBezTo>
                  <a:pt x="377" y="24"/>
                  <a:pt x="375" y="23"/>
                  <a:pt x="374" y="23"/>
                </a:cubicBezTo>
                <a:cubicBezTo>
                  <a:pt x="377" y="21"/>
                  <a:pt x="381" y="12"/>
                  <a:pt x="381" y="12"/>
                </a:cubicBezTo>
                <a:cubicBezTo>
                  <a:pt x="380" y="11"/>
                  <a:pt x="369" y="9"/>
                  <a:pt x="365" y="10"/>
                </a:cubicBezTo>
                <a:cubicBezTo>
                  <a:pt x="365" y="9"/>
                  <a:pt x="365" y="8"/>
                  <a:pt x="365" y="7"/>
                </a:cubicBezTo>
                <a:cubicBezTo>
                  <a:pt x="363" y="8"/>
                  <a:pt x="360" y="8"/>
                  <a:pt x="358" y="8"/>
                </a:cubicBezTo>
                <a:cubicBezTo>
                  <a:pt x="356" y="20"/>
                  <a:pt x="356" y="20"/>
                  <a:pt x="356" y="20"/>
                </a:cubicBezTo>
                <a:cubicBezTo>
                  <a:pt x="356" y="20"/>
                  <a:pt x="357" y="20"/>
                  <a:pt x="358" y="20"/>
                </a:cubicBezTo>
                <a:close/>
                <a:moveTo>
                  <a:pt x="362" y="21"/>
                </a:moveTo>
                <a:cubicBezTo>
                  <a:pt x="367" y="18"/>
                  <a:pt x="372" y="15"/>
                  <a:pt x="377" y="13"/>
                </a:cubicBezTo>
                <a:cubicBezTo>
                  <a:pt x="372" y="15"/>
                  <a:pt x="367" y="18"/>
                  <a:pt x="362" y="20"/>
                </a:cubicBezTo>
                <a:cubicBezTo>
                  <a:pt x="363" y="20"/>
                  <a:pt x="363" y="20"/>
                  <a:pt x="363" y="20"/>
                </a:cubicBezTo>
                <a:lnTo>
                  <a:pt x="362" y="21"/>
                </a:lnTo>
                <a:close/>
                <a:moveTo>
                  <a:pt x="341" y="93"/>
                </a:moveTo>
                <a:cubicBezTo>
                  <a:pt x="342" y="95"/>
                  <a:pt x="343" y="97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ubicBezTo>
                  <a:pt x="344" y="96"/>
                  <a:pt x="343" y="94"/>
                  <a:pt x="341" y="91"/>
                </a:cubicBezTo>
                <a:lnTo>
                  <a:pt x="341" y="93"/>
                </a:lnTo>
                <a:close/>
                <a:moveTo>
                  <a:pt x="356" y="101"/>
                </a:moveTo>
                <a:cubicBezTo>
                  <a:pt x="354" y="95"/>
                  <a:pt x="357" y="84"/>
                  <a:pt x="352" y="79"/>
                </a:cubicBezTo>
                <a:cubicBezTo>
                  <a:pt x="352" y="79"/>
                  <a:pt x="354" y="79"/>
                  <a:pt x="355" y="79"/>
                </a:cubicBezTo>
                <a:cubicBezTo>
                  <a:pt x="353" y="73"/>
                  <a:pt x="349" y="69"/>
                  <a:pt x="346" y="67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4" y="82"/>
                  <a:pt x="345" y="84"/>
                  <a:pt x="345" y="86"/>
                </a:cubicBezTo>
                <a:cubicBezTo>
                  <a:pt x="345" y="88"/>
                  <a:pt x="345" y="88"/>
                  <a:pt x="345" y="88"/>
                </a:cubicBezTo>
                <a:cubicBezTo>
                  <a:pt x="346" y="89"/>
                  <a:pt x="346" y="89"/>
                  <a:pt x="346" y="89"/>
                </a:cubicBezTo>
                <a:cubicBezTo>
                  <a:pt x="346" y="90"/>
                  <a:pt x="346" y="91"/>
                  <a:pt x="346" y="92"/>
                </a:cubicBezTo>
                <a:cubicBezTo>
                  <a:pt x="346" y="93"/>
                  <a:pt x="346" y="94"/>
                  <a:pt x="346" y="95"/>
                </a:cubicBezTo>
                <a:cubicBezTo>
                  <a:pt x="345" y="96"/>
                  <a:pt x="345" y="97"/>
                  <a:pt x="345" y="99"/>
                </a:cubicBezTo>
                <a:cubicBezTo>
                  <a:pt x="347" y="103"/>
                  <a:pt x="349" y="107"/>
                  <a:pt x="351" y="112"/>
                </a:cubicBezTo>
                <a:cubicBezTo>
                  <a:pt x="349" y="107"/>
                  <a:pt x="347" y="103"/>
                  <a:pt x="345" y="99"/>
                </a:cubicBezTo>
                <a:cubicBezTo>
                  <a:pt x="344" y="99"/>
                  <a:pt x="343" y="98"/>
                  <a:pt x="342" y="98"/>
                </a:cubicBezTo>
                <a:cubicBezTo>
                  <a:pt x="341" y="98"/>
                  <a:pt x="341" y="98"/>
                  <a:pt x="340" y="97"/>
                </a:cubicBezTo>
                <a:cubicBezTo>
                  <a:pt x="338" y="109"/>
                  <a:pt x="338" y="109"/>
                  <a:pt x="338" y="109"/>
                </a:cubicBezTo>
                <a:cubicBezTo>
                  <a:pt x="339" y="110"/>
                  <a:pt x="341" y="111"/>
                  <a:pt x="341" y="112"/>
                </a:cubicBezTo>
                <a:cubicBezTo>
                  <a:pt x="342" y="111"/>
                  <a:pt x="343" y="110"/>
                  <a:pt x="343" y="109"/>
                </a:cubicBezTo>
                <a:cubicBezTo>
                  <a:pt x="345" y="111"/>
                  <a:pt x="351" y="115"/>
                  <a:pt x="352" y="114"/>
                </a:cubicBezTo>
                <a:cubicBezTo>
                  <a:pt x="353" y="114"/>
                  <a:pt x="354" y="105"/>
                  <a:pt x="353" y="101"/>
                </a:cubicBezTo>
                <a:cubicBezTo>
                  <a:pt x="354" y="102"/>
                  <a:pt x="355" y="101"/>
                  <a:pt x="356" y="101"/>
                </a:cubicBezTo>
                <a:close/>
                <a:moveTo>
                  <a:pt x="345" y="99"/>
                </a:moveTo>
                <a:cubicBezTo>
                  <a:pt x="347" y="103"/>
                  <a:pt x="349" y="107"/>
                  <a:pt x="351" y="112"/>
                </a:cubicBezTo>
                <a:cubicBezTo>
                  <a:pt x="349" y="107"/>
                  <a:pt x="347" y="103"/>
                  <a:pt x="345" y="99"/>
                </a:cubicBezTo>
                <a:cubicBezTo>
                  <a:pt x="345" y="99"/>
                  <a:pt x="345" y="99"/>
                  <a:pt x="345" y="99"/>
                </a:cubicBezTo>
                <a:close/>
                <a:moveTo>
                  <a:pt x="361" y="63"/>
                </a:moveTo>
                <a:cubicBezTo>
                  <a:pt x="361" y="63"/>
                  <a:pt x="361" y="63"/>
                  <a:pt x="361" y="63"/>
                </a:cubicBezTo>
                <a:cubicBezTo>
                  <a:pt x="362" y="62"/>
                  <a:pt x="362" y="62"/>
                  <a:pt x="362" y="62"/>
                </a:cubicBezTo>
                <a:cubicBezTo>
                  <a:pt x="361" y="60"/>
                  <a:pt x="361" y="60"/>
                  <a:pt x="361" y="60"/>
                </a:cubicBezTo>
                <a:cubicBezTo>
                  <a:pt x="362" y="60"/>
                  <a:pt x="362" y="60"/>
                  <a:pt x="362" y="60"/>
                </a:cubicBezTo>
                <a:cubicBezTo>
                  <a:pt x="357" y="59"/>
                  <a:pt x="353" y="58"/>
                  <a:pt x="348" y="57"/>
                </a:cubicBezTo>
                <a:cubicBezTo>
                  <a:pt x="348" y="60"/>
                  <a:pt x="348" y="60"/>
                  <a:pt x="348" y="60"/>
                </a:cubicBezTo>
                <a:cubicBezTo>
                  <a:pt x="352" y="61"/>
                  <a:pt x="356" y="62"/>
                  <a:pt x="361" y="63"/>
                </a:cubicBezTo>
                <a:close/>
                <a:moveTo>
                  <a:pt x="407" y="42"/>
                </a:moveTo>
                <a:cubicBezTo>
                  <a:pt x="407" y="40"/>
                  <a:pt x="407" y="40"/>
                  <a:pt x="407" y="40"/>
                </a:cubicBezTo>
                <a:cubicBezTo>
                  <a:pt x="403" y="42"/>
                  <a:pt x="399" y="43"/>
                  <a:pt x="395" y="45"/>
                </a:cubicBezTo>
                <a:cubicBezTo>
                  <a:pt x="387" y="47"/>
                  <a:pt x="380" y="50"/>
                  <a:pt x="374" y="54"/>
                </a:cubicBezTo>
                <a:cubicBezTo>
                  <a:pt x="374" y="54"/>
                  <a:pt x="373" y="55"/>
                  <a:pt x="373" y="56"/>
                </a:cubicBezTo>
                <a:cubicBezTo>
                  <a:pt x="374" y="56"/>
                  <a:pt x="374" y="56"/>
                  <a:pt x="375" y="56"/>
                </a:cubicBezTo>
                <a:cubicBezTo>
                  <a:pt x="382" y="53"/>
                  <a:pt x="388" y="49"/>
                  <a:pt x="395" y="46"/>
                </a:cubicBezTo>
                <a:cubicBezTo>
                  <a:pt x="399" y="45"/>
                  <a:pt x="403" y="43"/>
                  <a:pt x="407" y="42"/>
                </a:cubicBezTo>
                <a:close/>
                <a:moveTo>
                  <a:pt x="374" y="57"/>
                </a:moveTo>
                <a:cubicBezTo>
                  <a:pt x="373" y="56"/>
                  <a:pt x="373" y="56"/>
                  <a:pt x="373" y="56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69" y="56"/>
                  <a:pt x="365" y="58"/>
                  <a:pt x="362" y="60"/>
                </a:cubicBezTo>
                <a:cubicBezTo>
                  <a:pt x="366" y="61"/>
                  <a:pt x="366" y="61"/>
                  <a:pt x="366" y="61"/>
                </a:cubicBezTo>
                <a:cubicBezTo>
                  <a:pt x="369" y="60"/>
                  <a:pt x="371" y="58"/>
                  <a:pt x="374" y="57"/>
                </a:cubicBezTo>
                <a:close/>
                <a:moveTo>
                  <a:pt x="362" y="62"/>
                </a:moveTo>
                <a:cubicBezTo>
                  <a:pt x="364" y="61"/>
                  <a:pt x="364" y="61"/>
                  <a:pt x="364" y="61"/>
                </a:cubicBezTo>
                <a:cubicBezTo>
                  <a:pt x="364" y="62"/>
                  <a:pt x="364" y="62"/>
                  <a:pt x="364" y="62"/>
                </a:cubicBezTo>
                <a:cubicBezTo>
                  <a:pt x="366" y="61"/>
                  <a:pt x="366" y="61"/>
                  <a:pt x="366" y="61"/>
                </a:cubicBezTo>
                <a:cubicBezTo>
                  <a:pt x="362" y="60"/>
                  <a:pt x="362" y="60"/>
                  <a:pt x="362" y="60"/>
                </a:cubicBezTo>
                <a:cubicBezTo>
                  <a:pt x="361" y="60"/>
                  <a:pt x="361" y="60"/>
                  <a:pt x="361" y="60"/>
                </a:cubicBezTo>
                <a:lnTo>
                  <a:pt x="362" y="62"/>
                </a:lnTo>
                <a:close/>
                <a:moveTo>
                  <a:pt x="398" y="54"/>
                </a:moveTo>
                <a:cubicBezTo>
                  <a:pt x="394" y="55"/>
                  <a:pt x="390" y="56"/>
                  <a:pt x="386" y="57"/>
                </a:cubicBezTo>
                <a:cubicBezTo>
                  <a:pt x="384" y="57"/>
                  <a:pt x="382" y="57"/>
                  <a:pt x="380" y="57"/>
                </a:cubicBezTo>
                <a:cubicBezTo>
                  <a:pt x="379" y="57"/>
                  <a:pt x="378" y="57"/>
                  <a:pt x="377" y="56"/>
                </a:cubicBezTo>
                <a:cubicBezTo>
                  <a:pt x="375" y="56"/>
                  <a:pt x="375" y="56"/>
                  <a:pt x="375" y="56"/>
                </a:cubicBezTo>
                <a:cubicBezTo>
                  <a:pt x="374" y="57"/>
                  <a:pt x="374" y="57"/>
                  <a:pt x="374" y="57"/>
                </a:cubicBezTo>
                <a:cubicBezTo>
                  <a:pt x="379" y="64"/>
                  <a:pt x="384" y="66"/>
                  <a:pt x="393" y="66"/>
                </a:cubicBezTo>
                <a:cubicBezTo>
                  <a:pt x="393" y="64"/>
                  <a:pt x="392" y="63"/>
                  <a:pt x="392" y="63"/>
                </a:cubicBezTo>
                <a:cubicBezTo>
                  <a:pt x="393" y="64"/>
                  <a:pt x="395" y="64"/>
                  <a:pt x="397" y="64"/>
                </a:cubicBezTo>
                <a:cubicBezTo>
                  <a:pt x="403" y="51"/>
                  <a:pt x="403" y="51"/>
                  <a:pt x="403" y="51"/>
                </a:cubicBezTo>
                <a:cubicBezTo>
                  <a:pt x="401" y="52"/>
                  <a:pt x="399" y="53"/>
                  <a:pt x="398" y="54"/>
                </a:cubicBezTo>
                <a:close/>
                <a:moveTo>
                  <a:pt x="374" y="52"/>
                </a:moveTo>
                <a:cubicBezTo>
                  <a:pt x="375" y="51"/>
                  <a:pt x="375" y="50"/>
                  <a:pt x="376" y="49"/>
                </a:cubicBezTo>
                <a:cubicBezTo>
                  <a:pt x="377" y="48"/>
                  <a:pt x="379" y="46"/>
                  <a:pt x="380" y="45"/>
                </a:cubicBezTo>
                <a:cubicBezTo>
                  <a:pt x="383" y="42"/>
                  <a:pt x="386" y="40"/>
                  <a:pt x="390" y="38"/>
                </a:cubicBezTo>
                <a:cubicBezTo>
                  <a:pt x="393" y="37"/>
                  <a:pt x="397" y="36"/>
                  <a:pt x="402" y="35"/>
                </a:cubicBezTo>
                <a:cubicBezTo>
                  <a:pt x="403" y="35"/>
                  <a:pt x="403" y="35"/>
                  <a:pt x="403" y="35"/>
                </a:cubicBezTo>
                <a:cubicBezTo>
                  <a:pt x="404" y="35"/>
                  <a:pt x="404" y="35"/>
                  <a:pt x="405" y="35"/>
                </a:cubicBezTo>
                <a:cubicBezTo>
                  <a:pt x="406" y="35"/>
                  <a:pt x="407" y="36"/>
                  <a:pt x="408" y="36"/>
                </a:cubicBezTo>
                <a:cubicBezTo>
                  <a:pt x="409" y="36"/>
                  <a:pt x="409" y="36"/>
                  <a:pt x="409" y="36"/>
                </a:cubicBezTo>
                <a:cubicBezTo>
                  <a:pt x="414" y="25"/>
                  <a:pt x="414" y="25"/>
                  <a:pt x="414" y="25"/>
                </a:cubicBezTo>
                <a:cubicBezTo>
                  <a:pt x="407" y="24"/>
                  <a:pt x="399" y="23"/>
                  <a:pt x="394" y="27"/>
                </a:cubicBezTo>
                <a:cubicBezTo>
                  <a:pt x="394" y="27"/>
                  <a:pt x="395" y="25"/>
                  <a:pt x="394" y="23"/>
                </a:cubicBezTo>
                <a:cubicBezTo>
                  <a:pt x="383" y="26"/>
                  <a:pt x="378" y="33"/>
                  <a:pt x="378" y="37"/>
                </a:cubicBezTo>
                <a:cubicBezTo>
                  <a:pt x="378" y="37"/>
                  <a:pt x="377" y="35"/>
                  <a:pt x="376" y="34"/>
                </a:cubicBezTo>
                <a:cubicBezTo>
                  <a:pt x="370" y="40"/>
                  <a:pt x="370" y="46"/>
                  <a:pt x="372" y="54"/>
                </a:cubicBezTo>
                <a:cubicBezTo>
                  <a:pt x="374" y="54"/>
                  <a:pt x="374" y="54"/>
                  <a:pt x="374" y="54"/>
                </a:cubicBezTo>
                <a:cubicBezTo>
                  <a:pt x="374" y="53"/>
                  <a:pt x="374" y="53"/>
                  <a:pt x="374" y="52"/>
                </a:cubicBezTo>
                <a:close/>
                <a:moveTo>
                  <a:pt x="374" y="57"/>
                </a:moveTo>
                <a:cubicBezTo>
                  <a:pt x="375" y="56"/>
                  <a:pt x="375" y="56"/>
                  <a:pt x="375" y="56"/>
                </a:cubicBezTo>
                <a:cubicBezTo>
                  <a:pt x="374" y="56"/>
                  <a:pt x="374" y="56"/>
                  <a:pt x="373" y="56"/>
                </a:cubicBezTo>
                <a:cubicBezTo>
                  <a:pt x="373" y="55"/>
                  <a:pt x="374" y="54"/>
                  <a:pt x="374" y="54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3" y="56"/>
                  <a:pt x="373" y="56"/>
                  <a:pt x="373" y="56"/>
                </a:cubicBezTo>
                <a:lnTo>
                  <a:pt x="374" y="57"/>
                </a:lnTo>
                <a:close/>
                <a:moveTo>
                  <a:pt x="367" y="75"/>
                </a:moveTo>
                <a:cubicBezTo>
                  <a:pt x="371" y="81"/>
                  <a:pt x="374" y="87"/>
                  <a:pt x="376" y="94"/>
                </a:cubicBezTo>
                <a:cubicBezTo>
                  <a:pt x="378" y="97"/>
                  <a:pt x="379" y="101"/>
                  <a:pt x="381" y="105"/>
                </a:cubicBezTo>
                <a:cubicBezTo>
                  <a:pt x="381" y="103"/>
                  <a:pt x="381" y="103"/>
                  <a:pt x="381" y="103"/>
                </a:cubicBezTo>
                <a:cubicBezTo>
                  <a:pt x="380" y="100"/>
                  <a:pt x="379" y="96"/>
                  <a:pt x="378" y="93"/>
                </a:cubicBezTo>
                <a:cubicBezTo>
                  <a:pt x="376" y="86"/>
                  <a:pt x="373" y="80"/>
                  <a:pt x="370" y="73"/>
                </a:cubicBezTo>
                <a:cubicBezTo>
                  <a:pt x="369" y="73"/>
                  <a:pt x="369" y="73"/>
                  <a:pt x="368" y="73"/>
                </a:cubicBezTo>
                <a:cubicBezTo>
                  <a:pt x="368" y="73"/>
                  <a:pt x="368" y="74"/>
                  <a:pt x="367" y="75"/>
                </a:cubicBezTo>
                <a:close/>
                <a:moveTo>
                  <a:pt x="369" y="72"/>
                </a:moveTo>
                <a:cubicBezTo>
                  <a:pt x="368" y="69"/>
                  <a:pt x="367" y="67"/>
                  <a:pt x="365" y="64"/>
                </a:cubicBezTo>
                <a:cubicBezTo>
                  <a:pt x="361" y="63"/>
                  <a:pt x="361" y="63"/>
                  <a:pt x="361" y="63"/>
                </a:cubicBezTo>
                <a:cubicBezTo>
                  <a:pt x="363" y="66"/>
                  <a:pt x="365" y="70"/>
                  <a:pt x="367" y="73"/>
                </a:cubicBezTo>
                <a:cubicBezTo>
                  <a:pt x="367" y="73"/>
                  <a:pt x="367" y="73"/>
                  <a:pt x="368" y="72"/>
                </a:cubicBezTo>
                <a:lnTo>
                  <a:pt x="369" y="72"/>
                </a:lnTo>
                <a:close/>
                <a:moveTo>
                  <a:pt x="364" y="62"/>
                </a:moveTo>
                <a:cubicBezTo>
                  <a:pt x="363" y="63"/>
                  <a:pt x="363" y="63"/>
                  <a:pt x="363" y="63"/>
                </a:cubicBezTo>
                <a:cubicBezTo>
                  <a:pt x="362" y="62"/>
                  <a:pt x="362" y="62"/>
                  <a:pt x="362" y="62"/>
                </a:cubicBezTo>
                <a:cubicBezTo>
                  <a:pt x="361" y="63"/>
                  <a:pt x="361" y="63"/>
                  <a:pt x="361" y="63"/>
                </a:cubicBezTo>
                <a:cubicBezTo>
                  <a:pt x="361" y="63"/>
                  <a:pt x="361" y="63"/>
                  <a:pt x="361" y="63"/>
                </a:cubicBezTo>
                <a:cubicBezTo>
                  <a:pt x="365" y="64"/>
                  <a:pt x="365" y="64"/>
                  <a:pt x="365" y="64"/>
                </a:cubicBezTo>
                <a:lnTo>
                  <a:pt x="364" y="62"/>
                </a:lnTo>
                <a:close/>
                <a:moveTo>
                  <a:pt x="362" y="62"/>
                </a:moveTo>
                <a:cubicBezTo>
                  <a:pt x="363" y="63"/>
                  <a:pt x="363" y="63"/>
                  <a:pt x="363" y="63"/>
                </a:cubicBezTo>
                <a:cubicBezTo>
                  <a:pt x="364" y="62"/>
                  <a:pt x="364" y="62"/>
                  <a:pt x="364" y="62"/>
                </a:cubicBezTo>
                <a:cubicBezTo>
                  <a:pt x="364" y="61"/>
                  <a:pt x="364" y="61"/>
                  <a:pt x="364" y="61"/>
                </a:cubicBezTo>
                <a:lnTo>
                  <a:pt x="362" y="62"/>
                </a:lnTo>
                <a:close/>
                <a:moveTo>
                  <a:pt x="386" y="78"/>
                </a:moveTo>
                <a:cubicBezTo>
                  <a:pt x="386" y="78"/>
                  <a:pt x="388" y="78"/>
                  <a:pt x="389" y="76"/>
                </a:cubicBezTo>
                <a:cubicBezTo>
                  <a:pt x="383" y="70"/>
                  <a:pt x="377" y="69"/>
                  <a:pt x="369" y="72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70" y="73"/>
                  <a:pt x="371" y="74"/>
                  <a:pt x="371" y="74"/>
                </a:cubicBezTo>
                <a:cubicBezTo>
                  <a:pt x="372" y="74"/>
                  <a:pt x="373" y="75"/>
                  <a:pt x="374" y="75"/>
                </a:cubicBezTo>
                <a:cubicBezTo>
                  <a:pt x="376" y="77"/>
                  <a:pt x="377" y="78"/>
                  <a:pt x="378" y="79"/>
                </a:cubicBezTo>
                <a:cubicBezTo>
                  <a:pt x="381" y="82"/>
                  <a:pt x="383" y="85"/>
                  <a:pt x="384" y="88"/>
                </a:cubicBezTo>
                <a:cubicBezTo>
                  <a:pt x="385" y="90"/>
                  <a:pt x="385" y="92"/>
                  <a:pt x="385" y="93"/>
                </a:cubicBezTo>
                <a:cubicBezTo>
                  <a:pt x="391" y="81"/>
                  <a:pt x="391" y="81"/>
                  <a:pt x="391" y="81"/>
                </a:cubicBezTo>
                <a:cubicBezTo>
                  <a:pt x="389" y="79"/>
                  <a:pt x="387" y="78"/>
                  <a:pt x="386" y="78"/>
                </a:cubicBezTo>
                <a:close/>
                <a:moveTo>
                  <a:pt x="378" y="109"/>
                </a:moveTo>
                <a:cubicBezTo>
                  <a:pt x="378" y="108"/>
                  <a:pt x="377" y="107"/>
                  <a:pt x="377" y="107"/>
                </a:cubicBezTo>
                <a:cubicBezTo>
                  <a:pt x="376" y="106"/>
                  <a:pt x="376" y="106"/>
                  <a:pt x="376" y="106"/>
                </a:cubicBezTo>
                <a:cubicBezTo>
                  <a:pt x="375" y="105"/>
                  <a:pt x="375" y="105"/>
                  <a:pt x="375" y="105"/>
                </a:cubicBezTo>
                <a:cubicBezTo>
                  <a:pt x="373" y="102"/>
                  <a:pt x="371" y="99"/>
                  <a:pt x="370" y="96"/>
                </a:cubicBezTo>
                <a:cubicBezTo>
                  <a:pt x="368" y="93"/>
                  <a:pt x="368" y="89"/>
                  <a:pt x="367" y="85"/>
                </a:cubicBezTo>
                <a:cubicBezTo>
                  <a:pt x="367" y="84"/>
                  <a:pt x="367" y="82"/>
                  <a:pt x="367" y="79"/>
                </a:cubicBezTo>
                <a:cubicBezTo>
                  <a:pt x="367" y="78"/>
                  <a:pt x="367" y="77"/>
                  <a:pt x="367" y="76"/>
                </a:cubicBezTo>
                <a:cubicBezTo>
                  <a:pt x="367" y="75"/>
                  <a:pt x="367" y="75"/>
                  <a:pt x="367" y="75"/>
                </a:cubicBezTo>
                <a:cubicBezTo>
                  <a:pt x="367" y="73"/>
                  <a:pt x="367" y="73"/>
                  <a:pt x="367" y="73"/>
                </a:cubicBezTo>
                <a:cubicBezTo>
                  <a:pt x="360" y="79"/>
                  <a:pt x="358" y="84"/>
                  <a:pt x="359" y="92"/>
                </a:cubicBezTo>
                <a:cubicBezTo>
                  <a:pt x="360" y="93"/>
                  <a:pt x="362" y="91"/>
                  <a:pt x="362" y="91"/>
                </a:cubicBezTo>
                <a:cubicBezTo>
                  <a:pt x="360" y="94"/>
                  <a:pt x="360" y="103"/>
                  <a:pt x="364" y="110"/>
                </a:cubicBezTo>
                <a:cubicBezTo>
                  <a:pt x="366" y="110"/>
                  <a:pt x="366" y="108"/>
                  <a:pt x="366" y="108"/>
                </a:cubicBezTo>
                <a:cubicBezTo>
                  <a:pt x="367" y="113"/>
                  <a:pt x="371" y="116"/>
                  <a:pt x="374" y="120"/>
                </a:cubicBezTo>
                <a:cubicBezTo>
                  <a:pt x="379" y="109"/>
                  <a:pt x="379" y="109"/>
                  <a:pt x="379" y="109"/>
                </a:cubicBezTo>
                <a:lnTo>
                  <a:pt x="378" y="109"/>
                </a:lnTo>
                <a:close/>
                <a:moveTo>
                  <a:pt x="368" y="73"/>
                </a:moveTo>
                <a:cubicBezTo>
                  <a:pt x="369" y="73"/>
                  <a:pt x="369" y="73"/>
                  <a:pt x="370" y="73"/>
                </a:cubicBezTo>
                <a:cubicBezTo>
                  <a:pt x="369" y="72"/>
                  <a:pt x="369" y="72"/>
                  <a:pt x="369" y="72"/>
                </a:cubicBezTo>
                <a:cubicBezTo>
                  <a:pt x="368" y="72"/>
                  <a:pt x="368" y="72"/>
                  <a:pt x="368" y="72"/>
                </a:cubicBezTo>
                <a:cubicBezTo>
                  <a:pt x="367" y="73"/>
                  <a:pt x="367" y="73"/>
                  <a:pt x="367" y="73"/>
                </a:cubicBezTo>
                <a:cubicBezTo>
                  <a:pt x="367" y="75"/>
                  <a:pt x="367" y="75"/>
                  <a:pt x="367" y="75"/>
                </a:cubicBezTo>
                <a:cubicBezTo>
                  <a:pt x="368" y="74"/>
                  <a:pt x="368" y="73"/>
                  <a:pt x="368" y="73"/>
                </a:cubicBezTo>
                <a:close/>
                <a:moveTo>
                  <a:pt x="409" y="79"/>
                </a:moveTo>
                <a:cubicBezTo>
                  <a:pt x="410" y="81"/>
                  <a:pt x="410" y="81"/>
                  <a:pt x="410" y="81"/>
                </a:cubicBezTo>
                <a:cubicBezTo>
                  <a:pt x="419" y="86"/>
                  <a:pt x="428" y="91"/>
                  <a:pt x="436" y="96"/>
                </a:cubicBezTo>
                <a:cubicBezTo>
                  <a:pt x="437" y="94"/>
                  <a:pt x="437" y="94"/>
                  <a:pt x="437" y="94"/>
                </a:cubicBezTo>
                <a:cubicBezTo>
                  <a:pt x="429" y="88"/>
                  <a:pt x="420" y="83"/>
                  <a:pt x="411" y="79"/>
                </a:cubicBezTo>
                <a:lnTo>
                  <a:pt x="409" y="79"/>
                </a:lnTo>
                <a:close/>
                <a:moveTo>
                  <a:pt x="407" y="42"/>
                </a:moveTo>
                <a:cubicBezTo>
                  <a:pt x="410" y="41"/>
                  <a:pt x="413" y="39"/>
                  <a:pt x="416" y="38"/>
                </a:cubicBezTo>
                <a:cubicBezTo>
                  <a:pt x="416" y="38"/>
                  <a:pt x="416" y="38"/>
                  <a:pt x="416" y="38"/>
                </a:cubicBezTo>
                <a:cubicBezTo>
                  <a:pt x="415" y="38"/>
                  <a:pt x="415" y="38"/>
                  <a:pt x="415" y="38"/>
                </a:cubicBezTo>
                <a:cubicBezTo>
                  <a:pt x="413" y="39"/>
                  <a:pt x="410" y="39"/>
                  <a:pt x="407" y="40"/>
                </a:cubicBezTo>
                <a:lnTo>
                  <a:pt x="407" y="42"/>
                </a:lnTo>
                <a:close/>
                <a:moveTo>
                  <a:pt x="412" y="37"/>
                </a:moveTo>
                <a:cubicBezTo>
                  <a:pt x="413" y="37"/>
                  <a:pt x="414" y="37"/>
                  <a:pt x="415" y="38"/>
                </a:cubicBezTo>
                <a:cubicBezTo>
                  <a:pt x="421" y="36"/>
                  <a:pt x="426" y="35"/>
                  <a:pt x="432" y="34"/>
                </a:cubicBezTo>
                <a:cubicBezTo>
                  <a:pt x="426" y="35"/>
                  <a:pt x="421" y="37"/>
                  <a:pt x="416" y="38"/>
                </a:cubicBezTo>
                <a:cubicBezTo>
                  <a:pt x="415" y="39"/>
                  <a:pt x="415" y="40"/>
                  <a:pt x="414" y="41"/>
                </a:cubicBezTo>
                <a:cubicBezTo>
                  <a:pt x="414" y="42"/>
                  <a:pt x="413" y="43"/>
                  <a:pt x="412" y="44"/>
                </a:cubicBezTo>
                <a:cubicBezTo>
                  <a:pt x="412" y="45"/>
                  <a:pt x="411" y="45"/>
                  <a:pt x="410" y="46"/>
                </a:cubicBezTo>
                <a:cubicBezTo>
                  <a:pt x="409" y="47"/>
                  <a:pt x="409" y="47"/>
                  <a:pt x="409" y="47"/>
                </a:cubicBezTo>
                <a:cubicBezTo>
                  <a:pt x="408" y="48"/>
                  <a:pt x="408" y="48"/>
                  <a:pt x="408" y="48"/>
                </a:cubicBezTo>
                <a:cubicBezTo>
                  <a:pt x="406" y="49"/>
                  <a:pt x="405" y="50"/>
                  <a:pt x="403" y="51"/>
                </a:cubicBezTo>
                <a:cubicBezTo>
                  <a:pt x="397" y="64"/>
                  <a:pt x="397" y="64"/>
                  <a:pt x="397" y="64"/>
                </a:cubicBezTo>
                <a:cubicBezTo>
                  <a:pt x="402" y="64"/>
                  <a:pt x="407" y="64"/>
                  <a:pt x="412" y="61"/>
                </a:cubicBezTo>
                <a:cubicBezTo>
                  <a:pt x="412" y="59"/>
                  <a:pt x="410" y="59"/>
                  <a:pt x="410" y="59"/>
                </a:cubicBezTo>
                <a:cubicBezTo>
                  <a:pt x="418" y="58"/>
                  <a:pt x="423" y="48"/>
                  <a:pt x="430" y="45"/>
                </a:cubicBezTo>
                <a:cubicBezTo>
                  <a:pt x="429" y="44"/>
                  <a:pt x="428" y="43"/>
                  <a:pt x="427" y="43"/>
                </a:cubicBezTo>
                <a:cubicBezTo>
                  <a:pt x="430" y="41"/>
                  <a:pt x="436" y="34"/>
                  <a:pt x="435" y="33"/>
                </a:cubicBezTo>
                <a:cubicBezTo>
                  <a:pt x="435" y="32"/>
                  <a:pt x="425" y="28"/>
                  <a:pt x="420" y="28"/>
                </a:cubicBezTo>
                <a:cubicBezTo>
                  <a:pt x="421" y="28"/>
                  <a:pt x="421" y="26"/>
                  <a:pt x="421" y="25"/>
                </a:cubicBezTo>
                <a:cubicBezTo>
                  <a:pt x="418" y="26"/>
                  <a:pt x="416" y="25"/>
                  <a:pt x="414" y="25"/>
                </a:cubicBezTo>
                <a:cubicBezTo>
                  <a:pt x="409" y="36"/>
                  <a:pt x="409" y="36"/>
                  <a:pt x="409" y="36"/>
                </a:cubicBezTo>
                <a:cubicBezTo>
                  <a:pt x="410" y="36"/>
                  <a:pt x="411" y="36"/>
                  <a:pt x="412" y="37"/>
                </a:cubicBezTo>
                <a:close/>
                <a:moveTo>
                  <a:pt x="416" y="38"/>
                </a:moveTo>
                <a:cubicBezTo>
                  <a:pt x="421" y="37"/>
                  <a:pt x="426" y="35"/>
                  <a:pt x="432" y="34"/>
                </a:cubicBezTo>
                <a:cubicBezTo>
                  <a:pt x="426" y="35"/>
                  <a:pt x="421" y="36"/>
                  <a:pt x="415" y="38"/>
                </a:cubicBezTo>
                <a:cubicBezTo>
                  <a:pt x="416" y="38"/>
                  <a:pt x="416" y="38"/>
                  <a:pt x="416" y="38"/>
                </a:cubicBezTo>
                <a:close/>
                <a:moveTo>
                  <a:pt x="381" y="105"/>
                </a:moveTo>
                <a:cubicBezTo>
                  <a:pt x="381" y="107"/>
                  <a:pt x="382" y="109"/>
                  <a:pt x="383" y="112"/>
                </a:cubicBezTo>
                <a:cubicBezTo>
                  <a:pt x="383" y="112"/>
                  <a:pt x="383" y="112"/>
                  <a:pt x="383" y="112"/>
                </a:cubicBezTo>
                <a:cubicBezTo>
                  <a:pt x="384" y="111"/>
                  <a:pt x="384" y="111"/>
                  <a:pt x="384" y="111"/>
                </a:cubicBezTo>
                <a:cubicBezTo>
                  <a:pt x="383" y="109"/>
                  <a:pt x="382" y="106"/>
                  <a:pt x="381" y="103"/>
                </a:cubicBezTo>
                <a:lnTo>
                  <a:pt x="381" y="105"/>
                </a:lnTo>
                <a:close/>
                <a:moveTo>
                  <a:pt x="394" y="116"/>
                </a:moveTo>
                <a:cubicBezTo>
                  <a:pt x="393" y="109"/>
                  <a:pt x="398" y="99"/>
                  <a:pt x="394" y="93"/>
                </a:cubicBezTo>
                <a:cubicBezTo>
                  <a:pt x="394" y="93"/>
                  <a:pt x="396" y="94"/>
                  <a:pt x="397" y="94"/>
                </a:cubicBezTo>
                <a:cubicBezTo>
                  <a:pt x="396" y="88"/>
                  <a:pt x="393" y="83"/>
                  <a:pt x="391" y="81"/>
                </a:cubicBezTo>
                <a:cubicBezTo>
                  <a:pt x="385" y="93"/>
                  <a:pt x="385" y="93"/>
                  <a:pt x="385" y="93"/>
                </a:cubicBezTo>
                <a:cubicBezTo>
                  <a:pt x="386" y="95"/>
                  <a:pt x="386" y="97"/>
                  <a:pt x="386" y="99"/>
                </a:cubicBezTo>
                <a:cubicBezTo>
                  <a:pt x="386" y="101"/>
                  <a:pt x="386" y="101"/>
                  <a:pt x="386" y="101"/>
                </a:cubicBezTo>
                <a:cubicBezTo>
                  <a:pt x="386" y="102"/>
                  <a:pt x="386" y="102"/>
                  <a:pt x="386" y="102"/>
                </a:cubicBezTo>
                <a:cubicBezTo>
                  <a:pt x="386" y="103"/>
                  <a:pt x="386" y="104"/>
                  <a:pt x="385" y="105"/>
                </a:cubicBezTo>
                <a:cubicBezTo>
                  <a:pt x="385" y="106"/>
                  <a:pt x="385" y="107"/>
                  <a:pt x="385" y="108"/>
                </a:cubicBezTo>
                <a:cubicBezTo>
                  <a:pt x="384" y="109"/>
                  <a:pt x="384" y="110"/>
                  <a:pt x="384" y="111"/>
                </a:cubicBezTo>
                <a:cubicBezTo>
                  <a:pt x="385" y="116"/>
                  <a:pt x="386" y="120"/>
                  <a:pt x="387" y="125"/>
                </a:cubicBezTo>
                <a:cubicBezTo>
                  <a:pt x="385" y="121"/>
                  <a:pt x="384" y="116"/>
                  <a:pt x="383" y="112"/>
                </a:cubicBezTo>
                <a:cubicBezTo>
                  <a:pt x="382" y="111"/>
                  <a:pt x="381" y="111"/>
                  <a:pt x="381" y="110"/>
                </a:cubicBezTo>
                <a:cubicBezTo>
                  <a:pt x="380" y="110"/>
                  <a:pt x="379" y="109"/>
                  <a:pt x="379" y="109"/>
                </a:cubicBezTo>
                <a:cubicBezTo>
                  <a:pt x="374" y="120"/>
                  <a:pt x="374" y="120"/>
                  <a:pt x="374" y="120"/>
                </a:cubicBezTo>
                <a:cubicBezTo>
                  <a:pt x="376" y="121"/>
                  <a:pt x="377" y="122"/>
                  <a:pt x="377" y="124"/>
                </a:cubicBezTo>
                <a:cubicBezTo>
                  <a:pt x="378" y="123"/>
                  <a:pt x="379" y="122"/>
                  <a:pt x="379" y="121"/>
                </a:cubicBezTo>
                <a:cubicBezTo>
                  <a:pt x="381" y="124"/>
                  <a:pt x="386" y="128"/>
                  <a:pt x="387" y="128"/>
                </a:cubicBezTo>
                <a:cubicBezTo>
                  <a:pt x="388" y="127"/>
                  <a:pt x="391" y="119"/>
                  <a:pt x="391" y="115"/>
                </a:cubicBezTo>
                <a:cubicBezTo>
                  <a:pt x="392" y="116"/>
                  <a:pt x="393" y="116"/>
                  <a:pt x="394" y="116"/>
                </a:cubicBezTo>
                <a:close/>
                <a:moveTo>
                  <a:pt x="383" y="112"/>
                </a:moveTo>
                <a:cubicBezTo>
                  <a:pt x="384" y="116"/>
                  <a:pt x="385" y="121"/>
                  <a:pt x="387" y="125"/>
                </a:cubicBezTo>
                <a:cubicBezTo>
                  <a:pt x="386" y="120"/>
                  <a:pt x="385" y="116"/>
                  <a:pt x="384" y="111"/>
                </a:cubicBezTo>
                <a:cubicBezTo>
                  <a:pt x="383" y="112"/>
                  <a:pt x="383" y="112"/>
                  <a:pt x="383" y="112"/>
                </a:cubicBezTo>
                <a:close/>
                <a:moveTo>
                  <a:pt x="406" y="79"/>
                </a:moveTo>
                <a:cubicBezTo>
                  <a:pt x="406" y="79"/>
                  <a:pt x="406" y="79"/>
                  <a:pt x="406" y="79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3" y="75"/>
                  <a:pt x="399" y="73"/>
                  <a:pt x="395" y="71"/>
                </a:cubicBezTo>
                <a:cubicBezTo>
                  <a:pt x="394" y="74"/>
                  <a:pt x="394" y="74"/>
                  <a:pt x="394" y="74"/>
                </a:cubicBezTo>
                <a:cubicBezTo>
                  <a:pt x="398" y="76"/>
                  <a:pt x="402" y="77"/>
                  <a:pt x="406" y="79"/>
                </a:cubicBezTo>
                <a:close/>
                <a:moveTo>
                  <a:pt x="455" y="68"/>
                </a:moveTo>
                <a:cubicBezTo>
                  <a:pt x="456" y="66"/>
                  <a:pt x="456" y="66"/>
                  <a:pt x="456" y="66"/>
                </a:cubicBezTo>
                <a:cubicBezTo>
                  <a:pt x="452" y="67"/>
                  <a:pt x="447" y="67"/>
                  <a:pt x="443" y="68"/>
                </a:cubicBezTo>
                <a:cubicBezTo>
                  <a:pt x="435" y="69"/>
                  <a:pt x="428" y="71"/>
                  <a:pt x="420" y="73"/>
                </a:cubicBezTo>
                <a:cubicBezTo>
                  <a:pt x="420" y="73"/>
                  <a:pt x="420" y="74"/>
                  <a:pt x="419" y="75"/>
                </a:cubicBezTo>
                <a:cubicBezTo>
                  <a:pt x="420" y="75"/>
                  <a:pt x="421" y="75"/>
                  <a:pt x="421" y="76"/>
                </a:cubicBezTo>
                <a:cubicBezTo>
                  <a:pt x="428" y="73"/>
                  <a:pt x="436" y="71"/>
                  <a:pt x="443" y="70"/>
                </a:cubicBezTo>
                <a:cubicBezTo>
                  <a:pt x="447" y="69"/>
                  <a:pt x="451" y="68"/>
                  <a:pt x="455" y="68"/>
                </a:cubicBezTo>
                <a:close/>
                <a:moveTo>
                  <a:pt x="420" y="76"/>
                </a:moveTo>
                <a:cubicBezTo>
                  <a:pt x="419" y="75"/>
                  <a:pt x="419" y="75"/>
                  <a:pt x="419" y="75"/>
                </a:cubicBezTo>
                <a:cubicBezTo>
                  <a:pt x="419" y="73"/>
                  <a:pt x="419" y="73"/>
                  <a:pt x="419" y="73"/>
                </a:cubicBezTo>
                <a:cubicBezTo>
                  <a:pt x="415" y="74"/>
                  <a:pt x="411" y="76"/>
                  <a:pt x="407" y="77"/>
                </a:cubicBezTo>
                <a:cubicBezTo>
                  <a:pt x="411" y="79"/>
                  <a:pt x="411" y="79"/>
                  <a:pt x="411" y="79"/>
                </a:cubicBezTo>
                <a:cubicBezTo>
                  <a:pt x="414" y="78"/>
                  <a:pt x="417" y="77"/>
                  <a:pt x="420" y="76"/>
                </a:cubicBezTo>
                <a:close/>
                <a:moveTo>
                  <a:pt x="407" y="78"/>
                </a:moveTo>
                <a:cubicBezTo>
                  <a:pt x="409" y="78"/>
                  <a:pt x="409" y="78"/>
                  <a:pt x="409" y="78"/>
                </a:cubicBezTo>
                <a:cubicBezTo>
                  <a:pt x="409" y="79"/>
                  <a:pt x="409" y="79"/>
                  <a:pt x="409" y="79"/>
                </a:cubicBezTo>
                <a:cubicBezTo>
                  <a:pt x="411" y="79"/>
                  <a:pt x="411" y="79"/>
                  <a:pt x="411" y="79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7" y="77"/>
                  <a:pt x="407" y="77"/>
                  <a:pt x="407" y="77"/>
                </a:cubicBezTo>
                <a:lnTo>
                  <a:pt x="407" y="78"/>
                </a:lnTo>
                <a:close/>
                <a:moveTo>
                  <a:pt x="444" y="78"/>
                </a:moveTo>
                <a:cubicBezTo>
                  <a:pt x="440" y="78"/>
                  <a:pt x="436" y="79"/>
                  <a:pt x="432" y="78"/>
                </a:cubicBezTo>
                <a:cubicBezTo>
                  <a:pt x="430" y="78"/>
                  <a:pt x="428" y="78"/>
                  <a:pt x="426" y="77"/>
                </a:cubicBezTo>
                <a:cubicBezTo>
                  <a:pt x="425" y="77"/>
                  <a:pt x="424" y="77"/>
                  <a:pt x="423" y="76"/>
                </a:cubicBezTo>
                <a:cubicBezTo>
                  <a:pt x="421" y="76"/>
                  <a:pt x="421" y="76"/>
                  <a:pt x="421" y="76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24" y="84"/>
                  <a:pt x="428" y="87"/>
                  <a:pt x="437" y="89"/>
                </a:cubicBezTo>
                <a:cubicBezTo>
                  <a:pt x="437" y="87"/>
                  <a:pt x="436" y="85"/>
                  <a:pt x="436" y="85"/>
                </a:cubicBezTo>
                <a:cubicBezTo>
                  <a:pt x="437" y="86"/>
                  <a:pt x="439" y="87"/>
                  <a:pt x="442" y="88"/>
                </a:cubicBezTo>
                <a:cubicBezTo>
                  <a:pt x="449" y="76"/>
                  <a:pt x="449" y="76"/>
                  <a:pt x="449" y="76"/>
                </a:cubicBezTo>
                <a:cubicBezTo>
                  <a:pt x="447" y="77"/>
                  <a:pt x="446" y="77"/>
                  <a:pt x="444" y="78"/>
                </a:cubicBezTo>
                <a:close/>
                <a:moveTo>
                  <a:pt x="421" y="72"/>
                </a:moveTo>
                <a:cubicBezTo>
                  <a:pt x="422" y="71"/>
                  <a:pt x="423" y="70"/>
                  <a:pt x="423" y="69"/>
                </a:cubicBezTo>
                <a:cubicBezTo>
                  <a:pt x="425" y="68"/>
                  <a:pt x="427" y="66"/>
                  <a:pt x="428" y="65"/>
                </a:cubicBezTo>
                <a:cubicBezTo>
                  <a:pt x="432" y="63"/>
                  <a:pt x="435" y="61"/>
                  <a:pt x="439" y="61"/>
                </a:cubicBezTo>
                <a:cubicBezTo>
                  <a:pt x="443" y="60"/>
                  <a:pt x="447" y="60"/>
                  <a:pt x="451" y="60"/>
                </a:cubicBezTo>
                <a:cubicBezTo>
                  <a:pt x="453" y="61"/>
                  <a:pt x="453" y="61"/>
                  <a:pt x="453" y="61"/>
                </a:cubicBezTo>
                <a:cubicBezTo>
                  <a:pt x="454" y="61"/>
                  <a:pt x="454" y="61"/>
                  <a:pt x="454" y="61"/>
                </a:cubicBezTo>
                <a:cubicBezTo>
                  <a:pt x="456" y="61"/>
                  <a:pt x="457" y="62"/>
                  <a:pt x="458" y="62"/>
                </a:cubicBezTo>
                <a:cubicBezTo>
                  <a:pt x="459" y="62"/>
                  <a:pt x="459" y="62"/>
                  <a:pt x="459" y="62"/>
                </a:cubicBezTo>
                <a:cubicBezTo>
                  <a:pt x="465" y="53"/>
                  <a:pt x="465" y="53"/>
                  <a:pt x="465" y="53"/>
                </a:cubicBezTo>
                <a:cubicBezTo>
                  <a:pt x="459" y="51"/>
                  <a:pt x="451" y="47"/>
                  <a:pt x="446" y="50"/>
                </a:cubicBezTo>
                <a:cubicBezTo>
                  <a:pt x="446" y="50"/>
                  <a:pt x="447" y="49"/>
                  <a:pt x="446" y="47"/>
                </a:cubicBezTo>
                <a:cubicBezTo>
                  <a:pt x="435" y="48"/>
                  <a:pt x="428" y="54"/>
                  <a:pt x="428" y="57"/>
                </a:cubicBezTo>
                <a:cubicBezTo>
                  <a:pt x="428" y="57"/>
                  <a:pt x="428" y="55"/>
                  <a:pt x="426" y="54"/>
                </a:cubicBezTo>
                <a:cubicBezTo>
                  <a:pt x="419" y="59"/>
                  <a:pt x="418" y="65"/>
                  <a:pt x="419" y="73"/>
                </a:cubicBezTo>
                <a:cubicBezTo>
                  <a:pt x="420" y="73"/>
                  <a:pt x="420" y="73"/>
                  <a:pt x="420" y="73"/>
                </a:cubicBezTo>
                <a:cubicBezTo>
                  <a:pt x="421" y="72"/>
                  <a:pt x="421" y="72"/>
                  <a:pt x="421" y="72"/>
                </a:cubicBezTo>
                <a:close/>
                <a:moveTo>
                  <a:pt x="420" y="76"/>
                </a:moveTo>
                <a:cubicBezTo>
                  <a:pt x="421" y="76"/>
                  <a:pt x="421" y="76"/>
                  <a:pt x="421" y="76"/>
                </a:cubicBezTo>
                <a:cubicBezTo>
                  <a:pt x="421" y="75"/>
                  <a:pt x="420" y="75"/>
                  <a:pt x="419" y="75"/>
                </a:cubicBezTo>
                <a:cubicBezTo>
                  <a:pt x="420" y="74"/>
                  <a:pt x="420" y="73"/>
                  <a:pt x="420" y="73"/>
                </a:cubicBezTo>
                <a:cubicBezTo>
                  <a:pt x="419" y="73"/>
                  <a:pt x="419" y="73"/>
                  <a:pt x="419" y="73"/>
                </a:cubicBezTo>
                <a:cubicBezTo>
                  <a:pt x="419" y="75"/>
                  <a:pt x="419" y="75"/>
                  <a:pt x="419" y="75"/>
                </a:cubicBezTo>
                <a:lnTo>
                  <a:pt x="420" y="76"/>
                </a:lnTo>
                <a:close/>
                <a:moveTo>
                  <a:pt x="410" y="92"/>
                </a:moveTo>
                <a:cubicBezTo>
                  <a:pt x="412" y="99"/>
                  <a:pt x="414" y="106"/>
                  <a:pt x="415" y="113"/>
                </a:cubicBezTo>
                <a:cubicBezTo>
                  <a:pt x="416" y="116"/>
                  <a:pt x="417" y="120"/>
                  <a:pt x="417" y="124"/>
                </a:cubicBezTo>
                <a:cubicBezTo>
                  <a:pt x="418" y="123"/>
                  <a:pt x="418" y="123"/>
                  <a:pt x="418" y="123"/>
                </a:cubicBezTo>
                <a:cubicBezTo>
                  <a:pt x="418" y="119"/>
                  <a:pt x="417" y="116"/>
                  <a:pt x="417" y="112"/>
                </a:cubicBezTo>
                <a:cubicBezTo>
                  <a:pt x="416" y="105"/>
                  <a:pt x="414" y="98"/>
                  <a:pt x="413" y="91"/>
                </a:cubicBezTo>
                <a:cubicBezTo>
                  <a:pt x="412" y="91"/>
                  <a:pt x="412" y="91"/>
                  <a:pt x="411" y="90"/>
                </a:cubicBezTo>
                <a:cubicBezTo>
                  <a:pt x="411" y="91"/>
                  <a:pt x="410" y="91"/>
                  <a:pt x="410" y="92"/>
                </a:cubicBezTo>
                <a:close/>
                <a:moveTo>
                  <a:pt x="412" y="90"/>
                </a:moveTo>
                <a:cubicBezTo>
                  <a:pt x="412" y="87"/>
                  <a:pt x="411" y="84"/>
                  <a:pt x="410" y="81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7" y="83"/>
                  <a:pt x="409" y="87"/>
                  <a:pt x="410" y="91"/>
                </a:cubicBezTo>
                <a:cubicBezTo>
                  <a:pt x="410" y="90"/>
                  <a:pt x="410" y="90"/>
                  <a:pt x="411" y="90"/>
                </a:cubicBezTo>
                <a:lnTo>
                  <a:pt x="412" y="90"/>
                </a:lnTo>
                <a:close/>
                <a:moveTo>
                  <a:pt x="409" y="79"/>
                </a:moveTo>
                <a:cubicBezTo>
                  <a:pt x="408" y="80"/>
                  <a:pt x="408" y="80"/>
                  <a:pt x="408" y="80"/>
                </a:cubicBezTo>
                <a:cubicBezTo>
                  <a:pt x="407" y="78"/>
                  <a:pt x="407" y="78"/>
                  <a:pt x="407" y="78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06" y="79"/>
                  <a:pt x="406" y="79"/>
                  <a:pt x="406" y="79"/>
                </a:cubicBezTo>
                <a:cubicBezTo>
                  <a:pt x="410" y="81"/>
                  <a:pt x="410" y="81"/>
                  <a:pt x="410" y="81"/>
                </a:cubicBezTo>
                <a:lnTo>
                  <a:pt x="409" y="79"/>
                </a:lnTo>
                <a:close/>
                <a:moveTo>
                  <a:pt x="407" y="78"/>
                </a:moveTo>
                <a:cubicBezTo>
                  <a:pt x="408" y="80"/>
                  <a:pt x="408" y="80"/>
                  <a:pt x="408" y="80"/>
                </a:cubicBezTo>
                <a:cubicBezTo>
                  <a:pt x="409" y="79"/>
                  <a:pt x="409" y="79"/>
                  <a:pt x="409" y="79"/>
                </a:cubicBezTo>
                <a:cubicBezTo>
                  <a:pt x="409" y="78"/>
                  <a:pt x="409" y="78"/>
                  <a:pt x="409" y="78"/>
                </a:cubicBezTo>
                <a:lnTo>
                  <a:pt x="407" y="78"/>
                </a:lnTo>
                <a:close/>
                <a:moveTo>
                  <a:pt x="428" y="99"/>
                </a:moveTo>
                <a:cubicBezTo>
                  <a:pt x="428" y="99"/>
                  <a:pt x="429" y="99"/>
                  <a:pt x="431" y="98"/>
                </a:cubicBezTo>
                <a:cubicBezTo>
                  <a:pt x="426" y="91"/>
                  <a:pt x="421" y="89"/>
                  <a:pt x="412" y="90"/>
                </a:cubicBezTo>
                <a:cubicBezTo>
                  <a:pt x="413" y="91"/>
                  <a:pt x="413" y="91"/>
                  <a:pt x="413" y="91"/>
                </a:cubicBezTo>
                <a:cubicBezTo>
                  <a:pt x="413" y="92"/>
                  <a:pt x="414" y="92"/>
                  <a:pt x="414" y="92"/>
                </a:cubicBezTo>
                <a:cubicBezTo>
                  <a:pt x="415" y="93"/>
                  <a:pt x="416" y="94"/>
                  <a:pt x="416" y="94"/>
                </a:cubicBezTo>
                <a:cubicBezTo>
                  <a:pt x="418" y="96"/>
                  <a:pt x="419" y="97"/>
                  <a:pt x="420" y="99"/>
                </a:cubicBezTo>
                <a:cubicBezTo>
                  <a:pt x="422" y="102"/>
                  <a:pt x="423" y="105"/>
                  <a:pt x="424" y="109"/>
                </a:cubicBezTo>
                <a:cubicBezTo>
                  <a:pt x="424" y="111"/>
                  <a:pt x="424" y="112"/>
                  <a:pt x="424" y="114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0" y="101"/>
                  <a:pt x="429" y="99"/>
                  <a:pt x="428" y="99"/>
                </a:cubicBezTo>
                <a:close/>
                <a:moveTo>
                  <a:pt x="414" y="128"/>
                </a:moveTo>
                <a:cubicBezTo>
                  <a:pt x="414" y="127"/>
                  <a:pt x="413" y="126"/>
                  <a:pt x="413" y="125"/>
                </a:cubicBezTo>
                <a:cubicBezTo>
                  <a:pt x="412" y="124"/>
                  <a:pt x="412" y="124"/>
                  <a:pt x="412" y="124"/>
                </a:cubicBezTo>
                <a:cubicBezTo>
                  <a:pt x="411" y="123"/>
                  <a:pt x="411" y="123"/>
                  <a:pt x="411" y="123"/>
                </a:cubicBezTo>
                <a:cubicBezTo>
                  <a:pt x="410" y="120"/>
                  <a:pt x="409" y="117"/>
                  <a:pt x="408" y="114"/>
                </a:cubicBezTo>
                <a:cubicBezTo>
                  <a:pt x="408" y="110"/>
                  <a:pt x="407" y="107"/>
                  <a:pt x="408" y="103"/>
                </a:cubicBezTo>
                <a:cubicBezTo>
                  <a:pt x="408" y="101"/>
                  <a:pt x="408" y="99"/>
                  <a:pt x="409" y="97"/>
                </a:cubicBezTo>
                <a:cubicBezTo>
                  <a:pt x="409" y="96"/>
                  <a:pt x="409" y="95"/>
                  <a:pt x="410" y="94"/>
                </a:cubicBezTo>
                <a:cubicBezTo>
                  <a:pt x="410" y="92"/>
                  <a:pt x="410" y="92"/>
                  <a:pt x="410" y="92"/>
                </a:cubicBezTo>
                <a:cubicBezTo>
                  <a:pt x="410" y="91"/>
                  <a:pt x="410" y="91"/>
                  <a:pt x="410" y="91"/>
                </a:cubicBezTo>
                <a:cubicBezTo>
                  <a:pt x="402" y="95"/>
                  <a:pt x="399" y="100"/>
                  <a:pt x="398" y="108"/>
                </a:cubicBezTo>
                <a:cubicBezTo>
                  <a:pt x="400" y="108"/>
                  <a:pt x="401" y="107"/>
                  <a:pt x="401" y="107"/>
                </a:cubicBezTo>
                <a:cubicBezTo>
                  <a:pt x="399" y="110"/>
                  <a:pt x="397" y="118"/>
                  <a:pt x="400" y="127"/>
                </a:cubicBezTo>
                <a:cubicBezTo>
                  <a:pt x="401" y="126"/>
                  <a:pt x="402" y="124"/>
                  <a:pt x="402" y="124"/>
                </a:cubicBezTo>
                <a:cubicBezTo>
                  <a:pt x="402" y="130"/>
                  <a:pt x="406" y="134"/>
                  <a:pt x="408" y="138"/>
                </a:cubicBezTo>
                <a:cubicBezTo>
                  <a:pt x="415" y="128"/>
                  <a:pt x="415" y="128"/>
                  <a:pt x="415" y="128"/>
                </a:cubicBezTo>
                <a:lnTo>
                  <a:pt x="414" y="128"/>
                </a:lnTo>
                <a:close/>
                <a:moveTo>
                  <a:pt x="411" y="90"/>
                </a:moveTo>
                <a:cubicBezTo>
                  <a:pt x="412" y="91"/>
                  <a:pt x="412" y="91"/>
                  <a:pt x="413" y="91"/>
                </a:cubicBezTo>
                <a:cubicBezTo>
                  <a:pt x="412" y="90"/>
                  <a:pt x="412" y="90"/>
                  <a:pt x="412" y="90"/>
                </a:cubicBezTo>
                <a:cubicBezTo>
                  <a:pt x="411" y="90"/>
                  <a:pt x="411" y="90"/>
                  <a:pt x="411" y="90"/>
                </a:cubicBezTo>
                <a:cubicBezTo>
                  <a:pt x="410" y="90"/>
                  <a:pt x="410" y="90"/>
                  <a:pt x="410" y="91"/>
                </a:cubicBezTo>
                <a:cubicBezTo>
                  <a:pt x="410" y="92"/>
                  <a:pt x="410" y="92"/>
                  <a:pt x="410" y="92"/>
                </a:cubicBezTo>
                <a:cubicBezTo>
                  <a:pt x="410" y="91"/>
                  <a:pt x="411" y="91"/>
                  <a:pt x="411" y="90"/>
                </a:cubicBezTo>
                <a:close/>
                <a:moveTo>
                  <a:pt x="450" y="105"/>
                </a:moveTo>
                <a:cubicBezTo>
                  <a:pt x="451" y="107"/>
                  <a:pt x="451" y="107"/>
                  <a:pt x="451" y="107"/>
                </a:cubicBezTo>
                <a:cubicBezTo>
                  <a:pt x="458" y="113"/>
                  <a:pt x="466" y="120"/>
                  <a:pt x="473" y="127"/>
                </a:cubicBezTo>
                <a:cubicBezTo>
                  <a:pt x="475" y="125"/>
                  <a:pt x="475" y="125"/>
                  <a:pt x="475" y="125"/>
                </a:cubicBezTo>
                <a:cubicBezTo>
                  <a:pt x="468" y="118"/>
                  <a:pt x="460" y="111"/>
                  <a:pt x="452" y="105"/>
                </a:cubicBezTo>
                <a:lnTo>
                  <a:pt x="450" y="105"/>
                </a:lnTo>
                <a:close/>
                <a:moveTo>
                  <a:pt x="455" y="68"/>
                </a:moveTo>
                <a:cubicBezTo>
                  <a:pt x="458" y="67"/>
                  <a:pt x="461" y="67"/>
                  <a:pt x="465" y="66"/>
                </a:cubicBezTo>
                <a:cubicBezTo>
                  <a:pt x="465" y="66"/>
                  <a:pt x="465" y="66"/>
                  <a:pt x="465" y="66"/>
                </a:cubicBezTo>
                <a:cubicBezTo>
                  <a:pt x="464" y="65"/>
                  <a:pt x="464" y="65"/>
                  <a:pt x="464" y="65"/>
                </a:cubicBezTo>
                <a:cubicBezTo>
                  <a:pt x="462" y="66"/>
                  <a:pt x="459" y="66"/>
                  <a:pt x="456" y="66"/>
                </a:cubicBezTo>
                <a:lnTo>
                  <a:pt x="455" y="68"/>
                </a:lnTo>
                <a:close/>
                <a:moveTo>
                  <a:pt x="461" y="64"/>
                </a:moveTo>
                <a:cubicBezTo>
                  <a:pt x="462" y="64"/>
                  <a:pt x="463" y="65"/>
                  <a:pt x="464" y="65"/>
                </a:cubicBezTo>
                <a:cubicBezTo>
                  <a:pt x="470" y="65"/>
                  <a:pt x="476" y="65"/>
                  <a:pt x="481" y="65"/>
                </a:cubicBezTo>
                <a:cubicBezTo>
                  <a:pt x="476" y="65"/>
                  <a:pt x="470" y="65"/>
                  <a:pt x="465" y="66"/>
                </a:cubicBezTo>
                <a:cubicBezTo>
                  <a:pt x="464" y="67"/>
                  <a:pt x="463" y="68"/>
                  <a:pt x="463" y="69"/>
                </a:cubicBezTo>
                <a:cubicBezTo>
                  <a:pt x="462" y="69"/>
                  <a:pt x="461" y="70"/>
                  <a:pt x="460" y="71"/>
                </a:cubicBezTo>
                <a:cubicBezTo>
                  <a:pt x="459" y="71"/>
                  <a:pt x="458" y="72"/>
                  <a:pt x="457" y="73"/>
                </a:cubicBezTo>
                <a:cubicBezTo>
                  <a:pt x="456" y="73"/>
                  <a:pt x="456" y="73"/>
                  <a:pt x="456" y="73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3" y="75"/>
                  <a:pt x="451" y="76"/>
                  <a:pt x="449" y="76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446" y="89"/>
                  <a:pt x="451" y="89"/>
                  <a:pt x="457" y="87"/>
                </a:cubicBezTo>
                <a:cubicBezTo>
                  <a:pt x="457" y="86"/>
                  <a:pt x="455" y="85"/>
                  <a:pt x="455" y="85"/>
                </a:cubicBezTo>
                <a:cubicBezTo>
                  <a:pt x="463" y="86"/>
                  <a:pt x="470" y="77"/>
                  <a:pt x="477" y="76"/>
                </a:cubicBezTo>
                <a:cubicBezTo>
                  <a:pt x="476" y="75"/>
                  <a:pt x="476" y="73"/>
                  <a:pt x="474" y="73"/>
                </a:cubicBezTo>
                <a:cubicBezTo>
                  <a:pt x="478" y="71"/>
                  <a:pt x="485" y="65"/>
                  <a:pt x="485" y="64"/>
                </a:cubicBezTo>
                <a:cubicBezTo>
                  <a:pt x="485" y="63"/>
                  <a:pt x="475" y="58"/>
                  <a:pt x="471" y="57"/>
                </a:cubicBezTo>
                <a:cubicBezTo>
                  <a:pt x="472" y="57"/>
                  <a:pt x="472" y="55"/>
                  <a:pt x="472" y="54"/>
                </a:cubicBezTo>
                <a:cubicBezTo>
                  <a:pt x="470" y="54"/>
                  <a:pt x="468" y="53"/>
                  <a:pt x="465" y="53"/>
                </a:cubicBezTo>
                <a:cubicBezTo>
                  <a:pt x="459" y="62"/>
                  <a:pt x="459" y="62"/>
                  <a:pt x="459" y="62"/>
                </a:cubicBezTo>
                <a:cubicBezTo>
                  <a:pt x="460" y="63"/>
                  <a:pt x="460" y="63"/>
                  <a:pt x="461" y="64"/>
                </a:cubicBezTo>
                <a:close/>
                <a:moveTo>
                  <a:pt x="465" y="66"/>
                </a:moveTo>
                <a:cubicBezTo>
                  <a:pt x="470" y="65"/>
                  <a:pt x="476" y="65"/>
                  <a:pt x="481" y="65"/>
                </a:cubicBezTo>
                <a:cubicBezTo>
                  <a:pt x="476" y="65"/>
                  <a:pt x="470" y="65"/>
                  <a:pt x="464" y="65"/>
                </a:cubicBezTo>
                <a:cubicBezTo>
                  <a:pt x="465" y="66"/>
                  <a:pt x="465" y="66"/>
                  <a:pt x="465" y="66"/>
                </a:cubicBezTo>
                <a:close/>
                <a:moveTo>
                  <a:pt x="417" y="124"/>
                </a:moveTo>
                <a:cubicBezTo>
                  <a:pt x="418" y="127"/>
                  <a:pt x="418" y="129"/>
                  <a:pt x="418" y="131"/>
                </a:cubicBezTo>
                <a:cubicBezTo>
                  <a:pt x="418" y="132"/>
                  <a:pt x="418" y="132"/>
                  <a:pt x="418" y="132"/>
                </a:cubicBezTo>
                <a:cubicBezTo>
                  <a:pt x="419" y="131"/>
                  <a:pt x="419" y="131"/>
                  <a:pt x="419" y="131"/>
                </a:cubicBezTo>
                <a:cubicBezTo>
                  <a:pt x="419" y="128"/>
                  <a:pt x="418" y="126"/>
                  <a:pt x="418" y="123"/>
                </a:cubicBezTo>
                <a:lnTo>
                  <a:pt x="417" y="124"/>
                </a:lnTo>
                <a:close/>
                <a:moveTo>
                  <a:pt x="428" y="138"/>
                </a:moveTo>
                <a:cubicBezTo>
                  <a:pt x="429" y="131"/>
                  <a:pt x="435" y="122"/>
                  <a:pt x="433" y="116"/>
                </a:cubicBezTo>
                <a:cubicBezTo>
                  <a:pt x="433" y="116"/>
                  <a:pt x="434" y="117"/>
                  <a:pt x="435" y="116"/>
                </a:cubicBezTo>
                <a:cubicBezTo>
                  <a:pt x="436" y="111"/>
                  <a:pt x="434" y="106"/>
                  <a:pt x="432" y="103"/>
                </a:cubicBezTo>
                <a:cubicBezTo>
                  <a:pt x="424" y="114"/>
                  <a:pt x="424" y="114"/>
                  <a:pt x="424" y="114"/>
                </a:cubicBezTo>
                <a:cubicBezTo>
                  <a:pt x="424" y="116"/>
                  <a:pt x="424" y="118"/>
                  <a:pt x="423" y="120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3" y="123"/>
                  <a:pt x="423" y="123"/>
                  <a:pt x="423" y="123"/>
                </a:cubicBezTo>
                <a:cubicBezTo>
                  <a:pt x="422" y="124"/>
                  <a:pt x="422" y="125"/>
                  <a:pt x="422" y="126"/>
                </a:cubicBezTo>
                <a:cubicBezTo>
                  <a:pt x="421" y="127"/>
                  <a:pt x="421" y="128"/>
                  <a:pt x="420" y="129"/>
                </a:cubicBezTo>
                <a:cubicBezTo>
                  <a:pt x="420" y="129"/>
                  <a:pt x="419" y="130"/>
                  <a:pt x="419" y="131"/>
                </a:cubicBezTo>
                <a:cubicBezTo>
                  <a:pt x="419" y="136"/>
                  <a:pt x="419" y="141"/>
                  <a:pt x="419" y="145"/>
                </a:cubicBezTo>
                <a:cubicBezTo>
                  <a:pt x="419" y="141"/>
                  <a:pt x="419" y="136"/>
                  <a:pt x="418" y="131"/>
                </a:cubicBezTo>
                <a:cubicBezTo>
                  <a:pt x="417" y="131"/>
                  <a:pt x="417" y="130"/>
                  <a:pt x="416" y="130"/>
                </a:cubicBezTo>
                <a:cubicBezTo>
                  <a:pt x="416" y="129"/>
                  <a:pt x="415" y="129"/>
                  <a:pt x="415" y="128"/>
                </a:cubicBezTo>
                <a:cubicBezTo>
                  <a:pt x="408" y="138"/>
                  <a:pt x="408" y="138"/>
                  <a:pt x="408" y="138"/>
                </a:cubicBezTo>
                <a:cubicBezTo>
                  <a:pt x="409" y="139"/>
                  <a:pt x="410" y="141"/>
                  <a:pt x="410" y="142"/>
                </a:cubicBezTo>
                <a:cubicBezTo>
                  <a:pt x="411" y="142"/>
                  <a:pt x="412" y="141"/>
                  <a:pt x="412" y="140"/>
                </a:cubicBezTo>
                <a:cubicBezTo>
                  <a:pt x="414" y="143"/>
                  <a:pt x="418" y="148"/>
                  <a:pt x="419" y="148"/>
                </a:cubicBezTo>
                <a:cubicBezTo>
                  <a:pt x="420" y="148"/>
                  <a:pt x="424" y="140"/>
                  <a:pt x="425" y="137"/>
                </a:cubicBezTo>
                <a:cubicBezTo>
                  <a:pt x="426" y="137"/>
                  <a:pt x="427" y="138"/>
                  <a:pt x="428" y="138"/>
                </a:cubicBezTo>
                <a:close/>
                <a:moveTo>
                  <a:pt x="418" y="131"/>
                </a:moveTo>
                <a:cubicBezTo>
                  <a:pt x="419" y="136"/>
                  <a:pt x="419" y="141"/>
                  <a:pt x="419" y="145"/>
                </a:cubicBezTo>
                <a:cubicBezTo>
                  <a:pt x="419" y="141"/>
                  <a:pt x="419" y="136"/>
                  <a:pt x="419" y="131"/>
                </a:cubicBezTo>
                <a:cubicBezTo>
                  <a:pt x="418" y="132"/>
                  <a:pt x="418" y="132"/>
                  <a:pt x="418" y="132"/>
                </a:cubicBezTo>
                <a:lnTo>
                  <a:pt x="418" y="131"/>
                </a:lnTo>
                <a:close/>
                <a:moveTo>
                  <a:pt x="447" y="104"/>
                </a:moveTo>
                <a:cubicBezTo>
                  <a:pt x="447" y="104"/>
                  <a:pt x="447" y="104"/>
                  <a:pt x="447" y="104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48" y="102"/>
                  <a:pt x="448" y="102"/>
                  <a:pt x="448" y="102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45" y="99"/>
                  <a:pt x="441" y="97"/>
                  <a:pt x="437" y="94"/>
                </a:cubicBezTo>
                <a:cubicBezTo>
                  <a:pt x="436" y="96"/>
                  <a:pt x="436" y="96"/>
                  <a:pt x="436" y="96"/>
                </a:cubicBezTo>
                <a:cubicBezTo>
                  <a:pt x="440" y="99"/>
                  <a:pt x="443" y="102"/>
                  <a:pt x="447" y="104"/>
                </a:cubicBezTo>
                <a:close/>
                <a:moveTo>
                  <a:pt x="498" y="102"/>
                </a:moveTo>
                <a:cubicBezTo>
                  <a:pt x="499" y="101"/>
                  <a:pt x="499" y="101"/>
                  <a:pt x="499" y="101"/>
                </a:cubicBezTo>
                <a:cubicBezTo>
                  <a:pt x="494" y="101"/>
                  <a:pt x="490" y="101"/>
                  <a:pt x="485" y="100"/>
                </a:cubicBezTo>
                <a:cubicBezTo>
                  <a:pt x="477" y="100"/>
                  <a:pt x="470" y="100"/>
                  <a:pt x="462" y="101"/>
                </a:cubicBezTo>
                <a:cubicBezTo>
                  <a:pt x="462" y="101"/>
                  <a:pt x="461" y="102"/>
                  <a:pt x="461" y="102"/>
                </a:cubicBezTo>
                <a:cubicBezTo>
                  <a:pt x="462" y="103"/>
                  <a:pt x="462" y="103"/>
                  <a:pt x="463" y="104"/>
                </a:cubicBezTo>
                <a:cubicBezTo>
                  <a:pt x="470" y="103"/>
                  <a:pt x="478" y="102"/>
                  <a:pt x="485" y="102"/>
                </a:cubicBezTo>
                <a:cubicBezTo>
                  <a:pt x="489" y="102"/>
                  <a:pt x="493" y="102"/>
                  <a:pt x="498" y="102"/>
                </a:cubicBezTo>
                <a:close/>
                <a:moveTo>
                  <a:pt x="461" y="104"/>
                </a:moveTo>
                <a:cubicBezTo>
                  <a:pt x="461" y="102"/>
                  <a:pt x="461" y="102"/>
                  <a:pt x="461" y="102"/>
                </a:cubicBezTo>
                <a:cubicBezTo>
                  <a:pt x="461" y="101"/>
                  <a:pt x="461" y="101"/>
                  <a:pt x="461" y="101"/>
                </a:cubicBezTo>
                <a:cubicBezTo>
                  <a:pt x="457" y="101"/>
                  <a:pt x="453" y="102"/>
                  <a:pt x="449" y="102"/>
                </a:cubicBezTo>
                <a:cubicBezTo>
                  <a:pt x="452" y="105"/>
                  <a:pt x="452" y="105"/>
                  <a:pt x="452" y="105"/>
                </a:cubicBezTo>
                <a:cubicBezTo>
                  <a:pt x="455" y="104"/>
                  <a:pt x="458" y="104"/>
                  <a:pt x="461" y="104"/>
                </a:cubicBezTo>
                <a:close/>
                <a:moveTo>
                  <a:pt x="449" y="104"/>
                </a:moveTo>
                <a:cubicBezTo>
                  <a:pt x="450" y="104"/>
                  <a:pt x="450" y="104"/>
                  <a:pt x="450" y="104"/>
                </a:cubicBezTo>
                <a:cubicBezTo>
                  <a:pt x="450" y="105"/>
                  <a:pt x="450" y="105"/>
                  <a:pt x="450" y="105"/>
                </a:cubicBezTo>
                <a:cubicBezTo>
                  <a:pt x="452" y="105"/>
                  <a:pt x="452" y="105"/>
                  <a:pt x="452" y="105"/>
                </a:cubicBezTo>
                <a:cubicBezTo>
                  <a:pt x="449" y="102"/>
                  <a:pt x="449" y="102"/>
                  <a:pt x="449" y="102"/>
                </a:cubicBezTo>
                <a:cubicBezTo>
                  <a:pt x="448" y="102"/>
                  <a:pt x="448" y="102"/>
                  <a:pt x="448" y="102"/>
                </a:cubicBezTo>
                <a:lnTo>
                  <a:pt x="449" y="104"/>
                </a:lnTo>
                <a:close/>
                <a:moveTo>
                  <a:pt x="484" y="110"/>
                </a:moveTo>
                <a:cubicBezTo>
                  <a:pt x="481" y="110"/>
                  <a:pt x="477" y="109"/>
                  <a:pt x="473" y="108"/>
                </a:cubicBezTo>
                <a:cubicBezTo>
                  <a:pt x="471" y="108"/>
                  <a:pt x="469" y="107"/>
                  <a:pt x="467" y="106"/>
                </a:cubicBezTo>
                <a:cubicBezTo>
                  <a:pt x="466" y="106"/>
                  <a:pt x="465" y="105"/>
                  <a:pt x="464" y="104"/>
                </a:cubicBezTo>
                <a:cubicBezTo>
                  <a:pt x="463" y="104"/>
                  <a:pt x="463" y="104"/>
                  <a:pt x="463" y="104"/>
                </a:cubicBezTo>
                <a:cubicBezTo>
                  <a:pt x="461" y="104"/>
                  <a:pt x="461" y="104"/>
                  <a:pt x="461" y="104"/>
                </a:cubicBezTo>
                <a:cubicBezTo>
                  <a:pt x="464" y="112"/>
                  <a:pt x="467" y="116"/>
                  <a:pt x="475" y="119"/>
                </a:cubicBezTo>
                <a:cubicBezTo>
                  <a:pt x="476" y="118"/>
                  <a:pt x="475" y="116"/>
                  <a:pt x="475" y="116"/>
                </a:cubicBezTo>
                <a:cubicBezTo>
                  <a:pt x="476" y="117"/>
                  <a:pt x="478" y="119"/>
                  <a:pt x="480" y="120"/>
                </a:cubicBezTo>
                <a:cubicBezTo>
                  <a:pt x="490" y="110"/>
                  <a:pt x="490" y="110"/>
                  <a:pt x="490" y="110"/>
                </a:cubicBezTo>
                <a:cubicBezTo>
                  <a:pt x="488" y="110"/>
                  <a:pt x="486" y="110"/>
                  <a:pt x="484" y="110"/>
                </a:cubicBezTo>
                <a:close/>
                <a:moveTo>
                  <a:pt x="464" y="100"/>
                </a:moveTo>
                <a:cubicBezTo>
                  <a:pt x="464" y="99"/>
                  <a:pt x="465" y="98"/>
                  <a:pt x="466" y="98"/>
                </a:cubicBezTo>
                <a:cubicBezTo>
                  <a:pt x="468" y="96"/>
                  <a:pt x="470" y="95"/>
                  <a:pt x="472" y="95"/>
                </a:cubicBezTo>
                <a:cubicBezTo>
                  <a:pt x="475" y="93"/>
                  <a:pt x="479" y="92"/>
                  <a:pt x="483" y="92"/>
                </a:cubicBezTo>
                <a:cubicBezTo>
                  <a:pt x="487" y="92"/>
                  <a:pt x="491" y="93"/>
                  <a:pt x="495" y="95"/>
                </a:cubicBezTo>
                <a:cubicBezTo>
                  <a:pt x="497" y="95"/>
                  <a:pt x="497" y="95"/>
                  <a:pt x="497" y="95"/>
                </a:cubicBezTo>
                <a:cubicBezTo>
                  <a:pt x="498" y="96"/>
                  <a:pt x="498" y="96"/>
                  <a:pt x="498" y="96"/>
                </a:cubicBezTo>
                <a:cubicBezTo>
                  <a:pt x="499" y="96"/>
                  <a:pt x="500" y="97"/>
                  <a:pt x="501" y="97"/>
                </a:cubicBezTo>
                <a:cubicBezTo>
                  <a:pt x="502" y="98"/>
                  <a:pt x="502" y="98"/>
                  <a:pt x="502" y="98"/>
                </a:cubicBezTo>
                <a:cubicBezTo>
                  <a:pt x="510" y="90"/>
                  <a:pt x="510" y="90"/>
                  <a:pt x="510" y="90"/>
                </a:cubicBezTo>
                <a:cubicBezTo>
                  <a:pt x="504" y="86"/>
                  <a:pt x="497" y="82"/>
                  <a:pt x="491" y="84"/>
                </a:cubicBezTo>
                <a:cubicBezTo>
                  <a:pt x="491" y="84"/>
                  <a:pt x="493" y="82"/>
                  <a:pt x="493" y="80"/>
                </a:cubicBezTo>
                <a:cubicBezTo>
                  <a:pt x="482" y="79"/>
                  <a:pt x="474" y="84"/>
                  <a:pt x="472" y="87"/>
                </a:cubicBezTo>
                <a:cubicBezTo>
                  <a:pt x="472" y="87"/>
                  <a:pt x="473" y="85"/>
                  <a:pt x="472" y="83"/>
                </a:cubicBezTo>
                <a:cubicBezTo>
                  <a:pt x="464" y="87"/>
                  <a:pt x="461" y="92"/>
                  <a:pt x="461" y="101"/>
                </a:cubicBezTo>
                <a:cubicBezTo>
                  <a:pt x="462" y="101"/>
                  <a:pt x="462" y="101"/>
                  <a:pt x="462" y="101"/>
                </a:cubicBezTo>
                <a:cubicBezTo>
                  <a:pt x="463" y="100"/>
                  <a:pt x="463" y="100"/>
                  <a:pt x="464" y="100"/>
                </a:cubicBezTo>
                <a:close/>
                <a:moveTo>
                  <a:pt x="461" y="104"/>
                </a:moveTo>
                <a:cubicBezTo>
                  <a:pt x="463" y="104"/>
                  <a:pt x="463" y="104"/>
                  <a:pt x="463" y="104"/>
                </a:cubicBezTo>
                <a:cubicBezTo>
                  <a:pt x="462" y="103"/>
                  <a:pt x="462" y="103"/>
                  <a:pt x="461" y="102"/>
                </a:cubicBezTo>
                <a:cubicBezTo>
                  <a:pt x="461" y="102"/>
                  <a:pt x="462" y="101"/>
                  <a:pt x="462" y="101"/>
                </a:cubicBezTo>
                <a:cubicBezTo>
                  <a:pt x="461" y="101"/>
                  <a:pt x="461" y="101"/>
                  <a:pt x="461" y="101"/>
                </a:cubicBezTo>
                <a:cubicBezTo>
                  <a:pt x="461" y="102"/>
                  <a:pt x="461" y="102"/>
                  <a:pt x="461" y="102"/>
                </a:cubicBezTo>
                <a:lnTo>
                  <a:pt x="461" y="104"/>
                </a:lnTo>
                <a:close/>
                <a:moveTo>
                  <a:pt x="449" y="118"/>
                </a:moveTo>
                <a:cubicBezTo>
                  <a:pt x="449" y="125"/>
                  <a:pt x="450" y="132"/>
                  <a:pt x="450" y="139"/>
                </a:cubicBezTo>
                <a:cubicBezTo>
                  <a:pt x="450" y="143"/>
                  <a:pt x="449" y="147"/>
                  <a:pt x="449" y="151"/>
                </a:cubicBezTo>
                <a:cubicBezTo>
                  <a:pt x="450" y="150"/>
                  <a:pt x="450" y="150"/>
                  <a:pt x="450" y="150"/>
                </a:cubicBezTo>
                <a:cubicBezTo>
                  <a:pt x="451" y="146"/>
                  <a:pt x="451" y="142"/>
                  <a:pt x="451" y="139"/>
                </a:cubicBezTo>
                <a:cubicBezTo>
                  <a:pt x="452" y="132"/>
                  <a:pt x="452" y="125"/>
                  <a:pt x="451" y="117"/>
                </a:cubicBezTo>
                <a:cubicBezTo>
                  <a:pt x="451" y="117"/>
                  <a:pt x="450" y="116"/>
                  <a:pt x="450" y="116"/>
                </a:cubicBezTo>
                <a:cubicBezTo>
                  <a:pt x="449" y="117"/>
                  <a:pt x="449" y="117"/>
                  <a:pt x="449" y="118"/>
                </a:cubicBezTo>
                <a:close/>
                <a:moveTo>
                  <a:pt x="451" y="116"/>
                </a:moveTo>
                <a:cubicBezTo>
                  <a:pt x="451" y="113"/>
                  <a:pt x="451" y="110"/>
                  <a:pt x="451" y="107"/>
                </a:cubicBezTo>
                <a:cubicBezTo>
                  <a:pt x="447" y="104"/>
                  <a:pt x="447" y="104"/>
                  <a:pt x="447" y="104"/>
                </a:cubicBezTo>
                <a:cubicBezTo>
                  <a:pt x="448" y="108"/>
                  <a:pt x="448" y="112"/>
                  <a:pt x="448" y="116"/>
                </a:cubicBezTo>
                <a:cubicBezTo>
                  <a:pt x="449" y="116"/>
                  <a:pt x="449" y="116"/>
                  <a:pt x="450" y="116"/>
                </a:cubicBezTo>
                <a:lnTo>
                  <a:pt x="451" y="116"/>
                </a:lnTo>
                <a:close/>
                <a:moveTo>
                  <a:pt x="450" y="105"/>
                </a:moveTo>
                <a:cubicBezTo>
                  <a:pt x="449" y="105"/>
                  <a:pt x="449" y="105"/>
                  <a:pt x="449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47" y="104"/>
                  <a:pt x="447" y="104"/>
                  <a:pt x="447" y="104"/>
                </a:cubicBezTo>
                <a:cubicBezTo>
                  <a:pt x="447" y="104"/>
                  <a:pt x="447" y="104"/>
                  <a:pt x="447" y="104"/>
                </a:cubicBezTo>
                <a:cubicBezTo>
                  <a:pt x="451" y="107"/>
                  <a:pt x="451" y="107"/>
                  <a:pt x="451" y="107"/>
                </a:cubicBezTo>
                <a:lnTo>
                  <a:pt x="450" y="105"/>
                </a:lnTo>
                <a:close/>
                <a:moveTo>
                  <a:pt x="449" y="104"/>
                </a:moveTo>
                <a:cubicBezTo>
                  <a:pt x="449" y="105"/>
                  <a:pt x="449" y="105"/>
                  <a:pt x="449" y="105"/>
                </a:cubicBezTo>
                <a:cubicBezTo>
                  <a:pt x="450" y="105"/>
                  <a:pt x="450" y="105"/>
                  <a:pt x="450" y="105"/>
                </a:cubicBezTo>
                <a:cubicBezTo>
                  <a:pt x="450" y="104"/>
                  <a:pt x="450" y="104"/>
                  <a:pt x="450" y="104"/>
                </a:cubicBezTo>
                <a:lnTo>
                  <a:pt x="449" y="104"/>
                </a:lnTo>
                <a:close/>
                <a:moveTo>
                  <a:pt x="464" y="128"/>
                </a:moveTo>
                <a:cubicBezTo>
                  <a:pt x="464" y="128"/>
                  <a:pt x="466" y="128"/>
                  <a:pt x="468" y="127"/>
                </a:cubicBezTo>
                <a:cubicBezTo>
                  <a:pt x="465" y="120"/>
                  <a:pt x="459" y="116"/>
                  <a:pt x="451" y="116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2" y="118"/>
                  <a:pt x="452" y="118"/>
                  <a:pt x="452" y="118"/>
                </a:cubicBezTo>
                <a:cubicBezTo>
                  <a:pt x="453" y="119"/>
                  <a:pt x="454" y="120"/>
                  <a:pt x="454" y="121"/>
                </a:cubicBezTo>
                <a:cubicBezTo>
                  <a:pt x="455" y="123"/>
                  <a:pt x="456" y="124"/>
                  <a:pt x="457" y="126"/>
                </a:cubicBezTo>
                <a:cubicBezTo>
                  <a:pt x="458" y="130"/>
                  <a:pt x="459" y="133"/>
                  <a:pt x="458" y="137"/>
                </a:cubicBezTo>
                <a:cubicBezTo>
                  <a:pt x="458" y="139"/>
                  <a:pt x="458" y="140"/>
                  <a:pt x="458" y="142"/>
                </a:cubicBezTo>
                <a:cubicBezTo>
                  <a:pt x="468" y="132"/>
                  <a:pt x="468" y="132"/>
                  <a:pt x="468" y="132"/>
                </a:cubicBezTo>
                <a:cubicBezTo>
                  <a:pt x="467" y="130"/>
                  <a:pt x="465" y="128"/>
                  <a:pt x="464" y="128"/>
                </a:cubicBezTo>
                <a:close/>
                <a:moveTo>
                  <a:pt x="446" y="153"/>
                </a:moveTo>
                <a:cubicBezTo>
                  <a:pt x="445" y="153"/>
                  <a:pt x="445" y="152"/>
                  <a:pt x="445" y="151"/>
                </a:cubicBezTo>
                <a:cubicBezTo>
                  <a:pt x="444" y="150"/>
                  <a:pt x="444" y="150"/>
                  <a:pt x="444" y="150"/>
                </a:cubicBezTo>
                <a:cubicBezTo>
                  <a:pt x="444" y="148"/>
                  <a:pt x="444" y="148"/>
                  <a:pt x="444" y="148"/>
                </a:cubicBezTo>
                <a:cubicBezTo>
                  <a:pt x="443" y="145"/>
                  <a:pt x="442" y="142"/>
                  <a:pt x="442" y="138"/>
                </a:cubicBezTo>
                <a:cubicBezTo>
                  <a:pt x="443" y="135"/>
                  <a:pt x="443" y="131"/>
                  <a:pt x="444" y="128"/>
                </a:cubicBezTo>
                <a:cubicBezTo>
                  <a:pt x="445" y="126"/>
                  <a:pt x="445" y="124"/>
                  <a:pt x="446" y="122"/>
                </a:cubicBezTo>
                <a:cubicBezTo>
                  <a:pt x="447" y="121"/>
                  <a:pt x="447" y="120"/>
                  <a:pt x="448" y="119"/>
                </a:cubicBezTo>
                <a:cubicBezTo>
                  <a:pt x="449" y="118"/>
                  <a:pt x="449" y="118"/>
                  <a:pt x="449" y="118"/>
                </a:cubicBezTo>
                <a:cubicBezTo>
                  <a:pt x="448" y="116"/>
                  <a:pt x="448" y="116"/>
                  <a:pt x="448" y="116"/>
                </a:cubicBezTo>
                <a:cubicBezTo>
                  <a:pt x="440" y="119"/>
                  <a:pt x="436" y="123"/>
                  <a:pt x="434" y="131"/>
                </a:cubicBezTo>
                <a:cubicBezTo>
                  <a:pt x="435" y="132"/>
                  <a:pt x="437" y="131"/>
                  <a:pt x="437" y="131"/>
                </a:cubicBezTo>
                <a:cubicBezTo>
                  <a:pt x="434" y="133"/>
                  <a:pt x="431" y="141"/>
                  <a:pt x="432" y="150"/>
                </a:cubicBezTo>
                <a:cubicBezTo>
                  <a:pt x="433" y="149"/>
                  <a:pt x="435" y="148"/>
                  <a:pt x="435" y="148"/>
                </a:cubicBezTo>
                <a:cubicBezTo>
                  <a:pt x="433" y="153"/>
                  <a:pt x="436" y="158"/>
                  <a:pt x="438" y="162"/>
                </a:cubicBezTo>
                <a:cubicBezTo>
                  <a:pt x="446" y="154"/>
                  <a:pt x="446" y="154"/>
                  <a:pt x="446" y="154"/>
                </a:cubicBezTo>
                <a:lnTo>
                  <a:pt x="446" y="153"/>
                </a:lnTo>
                <a:close/>
                <a:moveTo>
                  <a:pt x="450" y="116"/>
                </a:moveTo>
                <a:cubicBezTo>
                  <a:pt x="450" y="116"/>
                  <a:pt x="451" y="117"/>
                  <a:pt x="451" y="117"/>
                </a:cubicBezTo>
                <a:cubicBezTo>
                  <a:pt x="451" y="116"/>
                  <a:pt x="451" y="116"/>
                  <a:pt x="451" y="116"/>
                </a:cubicBezTo>
                <a:cubicBezTo>
                  <a:pt x="450" y="116"/>
                  <a:pt x="450" y="116"/>
                  <a:pt x="450" y="116"/>
                </a:cubicBezTo>
                <a:cubicBezTo>
                  <a:pt x="449" y="116"/>
                  <a:pt x="449" y="116"/>
                  <a:pt x="448" y="116"/>
                </a:cubicBezTo>
                <a:cubicBezTo>
                  <a:pt x="449" y="118"/>
                  <a:pt x="449" y="118"/>
                  <a:pt x="449" y="118"/>
                </a:cubicBezTo>
                <a:cubicBezTo>
                  <a:pt x="449" y="117"/>
                  <a:pt x="449" y="117"/>
                  <a:pt x="450" y="116"/>
                </a:cubicBezTo>
                <a:close/>
                <a:moveTo>
                  <a:pt x="485" y="138"/>
                </a:moveTo>
                <a:cubicBezTo>
                  <a:pt x="485" y="140"/>
                  <a:pt x="485" y="140"/>
                  <a:pt x="485" y="140"/>
                </a:cubicBezTo>
                <a:cubicBezTo>
                  <a:pt x="492" y="148"/>
                  <a:pt x="498" y="156"/>
                  <a:pt x="503" y="164"/>
                </a:cubicBezTo>
                <a:cubicBezTo>
                  <a:pt x="506" y="162"/>
                  <a:pt x="506" y="162"/>
                  <a:pt x="506" y="162"/>
                </a:cubicBezTo>
                <a:cubicBezTo>
                  <a:pt x="500" y="154"/>
                  <a:pt x="494" y="146"/>
                  <a:pt x="487" y="138"/>
                </a:cubicBezTo>
                <a:lnTo>
                  <a:pt x="485" y="138"/>
                </a:lnTo>
                <a:close/>
                <a:moveTo>
                  <a:pt x="498" y="102"/>
                </a:moveTo>
                <a:cubicBezTo>
                  <a:pt x="501" y="102"/>
                  <a:pt x="504" y="103"/>
                  <a:pt x="507" y="103"/>
                </a:cubicBezTo>
                <a:cubicBezTo>
                  <a:pt x="507" y="102"/>
                  <a:pt x="507" y="102"/>
                  <a:pt x="507" y="102"/>
                </a:cubicBezTo>
                <a:cubicBezTo>
                  <a:pt x="507" y="102"/>
                  <a:pt x="507" y="102"/>
                  <a:pt x="507" y="102"/>
                </a:cubicBezTo>
                <a:cubicBezTo>
                  <a:pt x="504" y="102"/>
                  <a:pt x="501" y="101"/>
                  <a:pt x="499" y="101"/>
                </a:cubicBezTo>
                <a:lnTo>
                  <a:pt x="498" y="102"/>
                </a:lnTo>
                <a:close/>
                <a:moveTo>
                  <a:pt x="504" y="100"/>
                </a:moveTo>
                <a:cubicBezTo>
                  <a:pt x="505" y="100"/>
                  <a:pt x="506" y="101"/>
                  <a:pt x="507" y="102"/>
                </a:cubicBezTo>
                <a:cubicBezTo>
                  <a:pt x="513" y="103"/>
                  <a:pt x="518" y="103"/>
                  <a:pt x="524" y="105"/>
                </a:cubicBezTo>
                <a:cubicBezTo>
                  <a:pt x="518" y="104"/>
                  <a:pt x="513" y="103"/>
                  <a:pt x="507" y="103"/>
                </a:cubicBezTo>
                <a:cubicBezTo>
                  <a:pt x="506" y="104"/>
                  <a:pt x="505" y="104"/>
                  <a:pt x="505" y="105"/>
                </a:cubicBezTo>
                <a:cubicBezTo>
                  <a:pt x="504" y="105"/>
                  <a:pt x="503" y="106"/>
                  <a:pt x="502" y="106"/>
                </a:cubicBezTo>
                <a:cubicBezTo>
                  <a:pt x="501" y="107"/>
                  <a:pt x="500" y="107"/>
                  <a:pt x="499" y="108"/>
                </a:cubicBezTo>
                <a:cubicBezTo>
                  <a:pt x="497" y="108"/>
                  <a:pt x="497" y="108"/>
                  <a:pt x="497" y="108"/>
                </a:cubicBezTo>
                <a:cubicBezTo>
                  <a:pt x="496" y="109"/>
                  <a:pt x="496" y="109"/>
                  <a:pt x="496" y="109"/>
                </a:cubicBezTo>
                <a:cubicBezTo>
                  <a:pt x="494" y="109"/>
                  <a:pt x="492" y="110"/>
                  <a:pt x="490" y="110"/>
                </a:cubicBezTo>
                <a:cubicBezTo>
                  <a:pt x="480" y="120"/>
                  <a:pt x="480" y="120"/>
                  <a:pt x="480" y="120"/>
                </a:cubicBezTo>
                <a:cubicBezTo>
                  <a:pt x="484" y="121"/>
                  <a:pt x="489" y="123"/>
                  <a:pt x="495" y="122"/>
                </a:cubicBezTo>
                <a:cubicBezTo>
                  <a:pt x="495" y="121"/>
                  <a:pt x="494" y="119"/>
                  <a:pt x="494" y="119"/>
                </a:cubicBezTo>
                <a:cubicBezTo>
                  <a:pt x="502" y="122"/>
                  <a:pt x="510" y="115"/>
                  <a:pt x="517" y="115"/>
                </a:cubicBezTo>
                <a:cubicBezTo>
                  <a:pt x="517" y="113"/>
                  <a:pt x="516" y="112"/>
                  <a:pt x="515" y="111"/>
                </a:cubicBezTo>
                <a:cubicBezTo>
                  <a:pt x="519" y="111"/>
                  <a:pt x="527" y="106"/>
                  <a:pt x="527" y="105"/>
                </a:cubicBezTo>
                <a:cubicBezTo>
                  <a:pt x="527" y="104"/>
                  <a:pt x="519" y="97"/>
                  <a:pt x="515" y="95"/>
                </a:cubicBezTo>
                <a:cubicBezTo>
                  <a:pt x="516" y="95"/>
                  <a:pt x="516" y="94"/>
                  <a:pt x="516" y="92"/>
                </a:cubicBezTo>
                <a:cubicBezTo>
                  <a:pt x="514" y="92"/>
                  <a:pt x="512" y="91"/>
                  <a:pt x="510" y="90"/>
                </a:cubicBezTo>
                <a:cubicBezTo>
                  <a:pt x="502" y="98"/>
                  <a:pt x="502" y="98"/>
                  <a:pt x="502" y="98"/>
                </a:cubicBezTo>
                <a:cubicBezTo>
                  <a:pt x="503" y="99"/>
                  <a:pt x="503" y="99"/>
                  <a:pt x="504" y="100"/>
                </a:cubicBezTo>
                <a:close/>
                <a:moveTo>
                  <a:pt x="507" y="103"/>
                </a:moveTo>
                <a:cubicBezTo>
                  <a:pt x="513" y="103"/>
                  <a:pt x="518" y="104"/>
                  <a:pt x="524" y="105"/>
                </a:cubicBezTo>
                <a:cubicBezTo>
                  <a:pt x="518" y="103"/>
                  <a:pt x="513" y="103"/>
                  <a:pt x="507" y="102"/>
                </a:cubicBezTo>
                <a:cubicBezTo>
                  <a:pt x="507" y="102"/>
                  <a:pt x="507" y="102"/>
                  <a:pt x="507" y="102"/>
                </a:cubicBezTo>
                <a:lnTo>
                  <a:pt x="507" y="103"/>
                </a:lnTo>
                <a:close/>
                <a:moveTo>
                  <a:pt x="449" y="151"/>
                </a:moveTo>
                <a:cubicBezTo>
                  <a:pt x="449" y="153"/>
                  <a:pt x="449" y="155"/>
                  <a:pt x="449" y="158"/>
                </a:cubicBezTo>
                <a:cubicBezTo>
                  <a:pt x="449" y="158"/>
                  <a:pt x="449" y="158"/>
                  <a:pt x="449" y="158"/>
                </a:cubicBezTo>
                <a:cubicBezTo>
                  <a:pt x="449" y="158"/>
                  <a:pt x="449" y="158"/>
                  <a:pt x="449" y="158"/>
                </a:cubicBezTo>
                <a:cubicBezTo>
                  <a:pt x="450" y="155"/>
                  <a:pt x="450" y="152"/>
                  <a:pt x="450" y="150"/>
                </a:cubicBezTo>
                <a:lnTo>
                  <a:pt x="449" y="151"/>
                </a:lnTo>
                <a:close/>
                <a:moveTo>
                  <a:pt x="457" y="166"/>
                </a:moveTo>
                <a:cubicBezTo>
                  <a:pt x="459" y="159"/>
                  <a:pt x="468" y="152"/>
                  <a:pt x="466" y="145"/>
                </a:cubicBezTo>
                <a:cubicBezTo>
                  <a:pt x="466" y="145"/>
                  <a:pt x="467" y="147"/>
                  <a:pt x="469" y="146"/>
                </a:cubicBezTo>
                <a:cubicBezTo>
                  <a:pt x="470" y="141"/>
                  <a:pt x="469" y="136"/>
                  <a:pt x="468" y="132"/>
                </a:cubicBezTo>
                <a:cubicBezTo>
                  <a:pt x="458" y="142"/>
                  <a:pt x="458" y="142"/>
                  <a:pt x="458" y="142"/>
                </a:cubicBezTo>
                <a:cubicBezTo>
                  <a:pt x="457" y="144"/>
                  <a:pt x="457" y="146"/>
                  <a:pt x="456" y="147"/>
                </a:cubicBezTo>
                <a:cubicBezTo>
                  <a:pt x="456" y="149"/>
                  <a:pt x="456" y="149"/>
                  <a:pt x="456" y="149"/>
                </a:cubicBezTo>
                <a:cubicBezTo>
                  <a:pt x="455" y="150"/>
                  <a:pt x="455" y="150"/>
                  <a:pt x="455" y="150"/>
                </a:cubicBezTo>
                <a:cubicBezTo>
                  <a:pt x="454" y="151"/>
                  <a:pt x="454" y="152"/>
                  <a:pt x="453" y="153"/>
                </a:cubicBezTo>
                <a:cubicBezTo>
                  <a:pt x="453" y="154"/>
                  <a:pt x="452" y="154"/>
                  <a:pt x="451" y="155"/>
                </a:cubicBezTo>
                <a:cubicBezTo>
                  <a:pt x="451" y="156"/>
                  <a:pt x="450" y="157"/>
                  <a:pt x="449" y="158"/>
                </a:cubicBezTo>
                <a:cubicBezTo>
                  <a:pt x="449" y="162"/>
                  <a:pt x="448" y="167"/>
                  <a:pt x="447" y="172"/>
                </a:cubicBezTo>
                <a:cubicBezTo>
                  <a:pt x="448" y="167"/>
                  <a:pt x="448" y="162"/>
                  <a:pt x="449" y="158"/>
                </a:cubicBezTo>
                <a:cubicBezTo>
                  <a:pt x="448" y="157"/>
                  <a:pt x="448" y="156"/>
                  <a:pt x="447" y="156"/>
                </a:cubicBezTo>
                <a:cubicBezTo>
                  <a:pt x="447" y="155"/>
                  <a:pt x="446" y="154"/>
                  <a:pt x="446" y="154"/>
                </a:cubicBezTo>
                <a:cubicBezTo>
                  <a:pt x="438" y="162"/>
                  <a:pt x="438" y="162"/>
                  <a:pt x="438" y="162"/>
                </a:cubicBezTo>
                <a:cubicBezTo>
                  <a:pt x="438" y="164"/>
                  <a:pt x="439" y="165"/>
                  <a:pt x="439" y="167"/>
                </a:cubicBezTo>
                <a:cubicBezTo>
                  <a:pt x="440" y="167"/>
                  <a:pt x="441" y="166"/>
                  <a:pt x="441" y="165"/>
                </a:cubicBezTo>
                <a:cubicBezTo>
                  <a:pt x="442" y="168"/>
                  <a:pt x="446" y="174"/>
                  <a:pt x="446" y="174"/>
                </a:cubicBezTo>
                <a:cubicBezTo>
                  <a:pt x="447" y="174"/>
                  <a:pt x="453" y="168"/>
                  <a:pt x="455" y="164"/>
                </a:cubicBezTo>
                <a:cubicBezTo>
                  <a:pt x="455" y="165"/>
                  <a:pt x="456" y="166"/>
                  <a:pt x="457" y="166"/>
                </a:cubicBezTo>
                <a:close/>
                <a:moveTo>
                  <a:pt x="449" y="158"/>
                </a:moveTo>
                <a:cubicBezTo>
                  <a:pt x="448" y="162"/>
                  <a:pt x="448" y="167"/>
                  <a:pt x="447" y="172"/>
                </a:cubicBezTo>
                <a:cubicBezTo>
                  <a:pt x="448" y="167"/>
                  <a:pt x="449" y="162"/>
                  <a:pt x="449" y="158"/>
                </a:cubicBezTo>
                <a:cubicBezTo>
                  <a:pt x="449" y="158"/>
                  <a:pt x="449" y="158"/>
                  <a:pt x="449" y="158"/>
                </a:cubicBezTo>
                <a:close/>
                <a:moveTo>
                  <a:pt x="482" y="137"/>
                </a:moveTo>
                <a:cubicBezTo>
                  <a:pt x="482" y="136"/>
                  <a:pt x="482" y="136"/>
                  <a:pt x="482" y="136"/>
                </a:cubicBezTo>
                <a:cubicBezTo>
                  <a:pt x="484" y="137"/>
                  <a:pt x="484" y="137"/>
                  <a:pt x="484" y="137"/>
                </a:cubicBezTo>
                <a:cubicBezTo>
                  <a:pt x="484" y="135"/>
                  <a:pt x="484" y="135"/>
                  <a:pt x="484" y="135"/>
                </a:cubicBezTo>
                <a:cubicBezTo>
                  <a:pt x="484" y="135"/>
                  <a:pt x="484" y="135"/>
                  <a:pt x="484" y="135"/>
                </a:cubicBezTo>
                <a:cubicBezTo>
                  <a:pt x="481" y="131"/>
                  <a:pt x="478" y="128"/>
                  <a:pt x="475" y="125"/>
                </a:cubicBezTo>
                <a:cubicBezTo>
                  <a:pt x="473" y="127"/>
                  <a:pt x="473" y="127"/>
                  <a:pt x="473" y="127"/>
                </a:cubicBezTo>
                <a:cubicBezTo>
                  <a:pt x="476" y="130"/>
                  <a:pt x="479" y="133"/>
                  <a:pt x="482" y="137"/>
                </a:cubicBezTo>
                <a:close/>
                <a:moveTo>
                  <a:pt x="532" y="145"/>
                </a:moveTo>
                <a:cubicBezTo>
                  <a:pt x="534" y="144"/>
                  <a:pt x="534" y="144"/>
                  <a:pt x="534" y="144"/>
                </a:cubicBezTo>
                <a:cubicBezTo>
                  <a:pt x="529" y="143"/>
                  <a:pt x="525" y="141"/>
                  <a:pt x="521" y="140"/>
                </a:cubicBezTo>
                <a:cubicBezTo>
                  <a:pt x="513" y="139"/>
                  <a:pt x="506" y="137"/>
                  <a:pt x="498" y="136"/>
                </a:cubicBezTo>
                <a:cubicBezTo>
                  <a:pt x="498" y="137"/>
                  <a:pt x="497" y="137"/>
                  <a:pt x="496" y="138"/>
                </a:cubicBezTo>
                <a:cubicBezTo>
                  <a:pt x="497" y="138"/>
                  <a:pt x="497" y="139"/>
                  <a:pt x="498" y="139"/>
                </a:cubicBezTo>
                <a:cubicBezTo>
                  <a:pt x="505" y="140"/>
                  <a:pt x="513" y="141"/>
                  <a:pt x="520" y="142"/>
                </a:cubicBezTo>
                <a:cubicBezTo>
                  <a:pt x="524" y="143"/>
                  <a:pt x="528" y="144"/>
                  <a:pt x="532" y="145"/>
                </a:cubicBezTo>
                <a:close/>
                <a:moveTo>
                  <a:pt x="496" y="139"/>
                </a:moveTo>
                <a:cubicBezTo>
                  <a:pt x="496" y="137"/>
                  <a:pt x="496" y="137"/>
                  <a:pt x="496" y="137"/>
                </a:cubicBezTo>
                <a:cubicBezTo>
                  <a:pt x="496" y="136"/>
                  <a:pt x="496" y="136"/>
                  <a:pt x="496" y="136"/>
                </a:cubicBezTo>
                <a:cubicBezTo>
                  <a:pt x="492" y="136"/>
                  <a:pt x="488" y="135"/>
                  <a:pt x="484" y="135"/>
                </a:cubicBezTo>
                <a:cubicBezTo>
                  <a:pt x="487" y="138"/>
                  <a:pt x="487" y="138"/>
                  <a:pt x="487" y="138"/>
                </a:cubicBezTo>
                <a:cubicBezTo>
                  <a:pt x="490" y="138"/>
                  <a:pt x="493" y="139"/>
                  <a:pt x="496" y="139"/>
                </a:cubicBezTo>
                <a:close/>
                <a:moveTo>
                  <a:pt x="484" y="137"/>
                </a:moveTo>
                <a:cubicBezTo>
                  <a:pt x="486" y="137"/>
                  <a:pt x="486" y="137"/>
                  <a:pt x="486" y="137"/>
                </a:cubicBezTo>
                <a:cubicBezTo>
                  <a:pt x="485" y="138"/>
                  <a:pt x="485" y="138"/>
                  <a:pt x="485" y="138"/>
                </a:cubicBezTo>
                <a:cubicBezTo>
                  <a:pt x="487" y="138"/>
                  <a:pt x="487" y="138"/>
                  <a:pt x="487" y="138"/>
                </a:cubicBezTo>
                <a:cubicBezTo>
                  <a:pt x="484" y="135"/>
                  <a:pt x="484" y="135"/>
                  <a:pt x="484" y="135"/>
                </a:cubicBezTo>
                <a:cubicBezTo>
                  <a:pt x="484" y="135"/>
                  <a:pt x="484" y="135"/>
                  <a:pt x="484" y="135"/>
                </a:cubicBezTo>
                <a:lnTo>
                  <a:pt x="484" y="137"/>
                </a:lnTo>
                <a:close/>
                <a:moveTo>
                  <a:pt x="518" y="150"/>
                </a:moveTo>
                <a:cubicBezTo>
                  <a:pt x="514" y="149"/>
                  <a:pt x="511" y="148"/>
                  <a:pt x="507" y="146"/>
                </a:cubicBezTo>
                <a:cubicBezTo>
                  <a:pt x="505" y="145"/>
                  <a:pt x="503" y="144"/>
                  <a:pt x="502" y="142"/>
                </a:cubicBezTo>
                <a:cubicBezTo>
                  <a:pt x="501" y="142"/>
                  <a:pt x="500" y="141"/>
                  <a:pt x="499" y="140"/>
                </a:cubicBezTo>
                <a:cubicBezTo>
                  <a:pt x="498" y="139"/>
                  <a:pt x="498" y="139"/>
                  <a:pt x="498" y="139"/>
                </a:cubicBezTo>
                <a:cubicBezTo>
                  <a:pt x="496" y="139"/>
                  <a:pt x="496" y="139"/>
                  <a:pt x="496" y="139"/>
                </a:cubicBezTo>
                <a:cubicBezTo>
                  <a:pt x="497" y="148"/>
                  <a:pt x="500" y="153"/>
                  <a:pt x="507" y="157"/>
                </a:cubicBezTo>
                <a:cubicBezTo>
                  <a:pt x="508" y="156"/>
                  <a:pt x="508" y="154"/>
                  <a:pt x="508" y="154"/>
                </a:cubicBezTo>
                <a:cubicBezTo>
                  <a:pt x="508" y="155"/>
                  <a:pt x="510" y="157"/>
                  <a:pt x="512" y="158"/>
                </a:cubicBezTo>
                <a:cubicBezTo>
                  <a:pt x="524" y="151"/>
                  <a:pt x="524" y="151"/>
                  <a:pt x="524" y="151"/>
                </a:cubicBezTo>
                <a:cubicBezTo>
                  <a:pt x="522" y="150"/>
                  <a:pt x="520" y="150"/>
                  <a:pt x="518" y="150"/>
                </a:cubicBezTo>
                <a:close/>
                <a:moveTo>
                  <a:pt x="499" y="135"/>
                </a:moveTo>
                <a:cubicBezTo>
                  <a:pt x="500" y="135"/>
                  <a:pt x="501" y="134"/>
                  <a:pt x="502" y="134"/>
                </a:cubicBezTo>
                <a:cubicBezTo>
                  <a:pt x="504" y="133"/>
                  <a:pt x="506" y="133"/>
                  <a:pt x="508" y="132"/>
                </a:cubicBezTo>
                <a:cubicBezTo>
                  <a:pt x="512" y="131"/>
                  <a:pt x="516" y="131"/>
                  <a:pt x="520" y="132"/>
                </a:cubicBezTo>
                <a:cubicBezTo>
                  <a:pt x="524" y="133"/>
                  <a:pt x="528" y="134"/>
                  <a:pt x="531" y="136"/>
                </a:cubicBezTo>
                <a:cubicBezTo>
                  <a:pt x="533" y="137"/>
                  <a:pt x="533" y="137"/>
                  <a:pt x="533" y="137"/>
                </a:cubicBezTo>
                <a:cubicBezTo>
                  <a:pt x="533" y="138"/>
                  <a:pt x="534" y="138"/>
                  <a:pt x="534" y="138"/>
                </a:cubicBezTo>
                <a:cubicBezTo>
                  <a:pt x="535" y="139"/>
                  <a:pt x="536" y="140"/>
                  <a:pt x="537" y="141"/>
                </a:cubicBezTo>
                <a:cubicBezTo>
                  <a:pt x="537" y="141"/>
                  <a:pt x="537" y="141"/>
                  <a:pt x="537" y="141"/>
                </a:cubicBezTo>
                <a:cubicBezTo>
                  <a:pt x="547" y="135"/>
                  <a:pt x="547" y="135"/>
                  <a:pt x="547" y="135"/>
                </a:cubicBezTo>
                <a:cubicBezTo>
                  <a:pt x="542" y="130"/>
                  <a:pt x="536" y="125"/>
                  <a:pt x="530" y="125"/>
                </a:cubicBezTo>
                <a:cubicBezTo>
                  <a:pt x="530" y="125"/>
                  <a:pt x="532" y="124"/>
                  <a:pt x="532" y="122"/>
                </a:cubicBezTo>
                <a:cubicBezTo>
                  <a:pt x="521" y="118"/>
                  <a:pt x="513" y="122"/>
                  <a:pt x="511" y="124"/>
                </a:cubicBezTo>
                <a:cubicBezTo>
                  <a:pt x="511" y="124"/>
                  <a:pt x="512" y="122"/>
                  <a:pt x="511" y="121"/>
                </a:cubicBezTo>
                <a:cubicBezTo>
                  <a:pt x="503" y="123"/>
                  <a:pt x="499" y="128"/>
                  <a:pt x="496" y="136"/>
                </a:cubicBezTo>
                <a:cubicBezTo>
                  <a:pt x="498" y="136"/>
                  <a:pt x="498" y="136"/>
                  <a:pt x="498" y="136"/>
                </a:cubicBezTo>
                <a:cubicBezTo>
                  <a:pt x="499" y="136"/>
                  <a:pt x="499" y="136"/>
                  <a:pt x="499" y="135"/>
                </a:cubicBezTo>
                <a:close/>
                <a:moveTo>
                  <a:pt x="496" y="139"/>
                </a:moveTo>
                <a:cubicBezTo>
                  <a:pt x="498" y="139"/>
                  <a:pt x="498" y="139"/>
                  <a:pt x="498" y="139"/>
                </a:cubicBezTo>
                <a:cubicBezTo>
                  <a:pt x="497" y="139"/>
                  <a:pt x="497" y="138"/>
                  <a:pt x="496" y="138"/>
                </a:cubicBezTo>
                <a:cubicBezTo>
                  <a:pt x="497" y="137"/>
                  <a:pt x="498" y="137"/>
                  <a:pt x="498" y="136"/>
                </a:cubicBezTo>
                <a:cubicBezTo>
                  <a:pt x="496" y="136"/>
                  <a:pt x="496" y="136"/>
                  <a:pt x="496" y="136"/>
                </a:cubicBezTo>
                <a:cubicBezTo>
                  <a:pt x="496" y="137"/>
                  <a:pt x="496" y="137"/>
                  <a:pt x="496" y="137"/>
                </a:cubicBezTo>
                <a:lnTo>
                  <a:pt x="496" y="139"/>
                </a:lnTo>
                <a:close/>
                <a:moveTo>
                  <a:pt x="481" y="150"/>
                </a:moveTo>
                <a:cubicBezTo>
                  <a:pt x="481" y="157"/>
                  <a:pt x="480" y="164"/>
                  <a:pt x="478" y="171"/>
                </a:cubicBezTo>
                <a:cubicBezTo>
                  <a:pt x="477" y="175"/>
                  <a:pt x="477" y="179"/>
                  <a:pt x="476" y="183"/>
                </a:cubicBezTo>
                <a:cubicBezTo>
                  <a:pt x="477" y="182"/>
                  <a:pt x="477" y="182"/>
                  <a:pt x="477" y="182"/>
                </a:cubicBezTo>
                <a:cubicBezTo>
                  <a:pt x="478" y="178"/>
                  <a:pt x="479" y="175"/>
                  <a:pt x="480" y="171"/>
                </a:cubicBezTo>
                <a:cubicBezTo>
                  <a:pt x="482" y="164"/>
                  <a:pt x="483" y="157"/>
                  <a:pt x="484" y="150"/>
                </a:cubicBezTo>
                <a:cubicBezTo>
                  <a:pt x="484" y="150"/>
                  <a:pt x="483" y="149"/>
                  <a:pt x="483" y="149"/>
                </a:cubicBezTo>
                <a:cubicBezTo>
                  <a:pt x="482" y="149"/>
                  <a:pt x="482" y="150"/>
                  <a:pt x="481" y="150"/>
                </a:cubicBezTo>
                <a:close/>
                <a:moveTo>
                  <a:pt x="484" y="149"/>
                </a:moveTo>
                <a:cubicBezTo>
                  <a:pt x="485" y="146"/>
                  <a:pt x="485" y="143"/>
                  <a:pt x="485" y="140"/>
                </a:cubicBezTo>
                <a:cubicBezTo>
                  <a:pt x="482" y="137"/>
                  <a:pt x="482" y="137"/>
                  <a:pt x="482" y="137"/>
                </a:cubicBezTo>
                <a:cubicBezTo>
                  <a:pt x="482" y="141"/>
                  <a:pt x="482" y="145"/>
                  <a:pt x="481" y="149"/>
                </a:cubicBezTo>
                <a:cubicBezTo>
                  <a:pt x="482" y="149"/>
                  <a:pt x="482" y="148"/>
                  <a:pt x="483" y="148"/>
                </a:cubicBezTo>
                <a:cubicBezTo>
                  <a:pt x="483" y="149"/>
                  <a:pt x="484" y="149"/>
                  <a:pt x="484" y="149"/>
                </a:cubicBezTo>
                <a:close/>
                <a:moveTo>
                  <a:pt x="485" y="138"/>
                </a:moveTo>
                <a:cubicBezTo>
                  <a:pt x="484" y="138"/>
                  <a:pt x="484" y="138"/>
                  <a:pt x="484" y="138"/>
                </a:cubicBezTo>
                <a:cubicBezTo>
                  <a:pt x="484" y="137"/>
                  <a:pt x="484" y="137"/>
                  <a:pt x="484" y="137"/>
                </a:cubicBezTo>
                <a:cubicBezTo>
                  <a:pt x="482" y="136"/>
                  <a:pt x="482" y="136"/>
                  <a:pt x="482" y="136"/>
                </a:cubicBezTo>
                <a:cubicBezTo>
                  <a:pt x="482" y="137"/>
                  <a:pt x="482" y="137"/>
                  <a:pt x="482" y="137"/>
                </a:cubicBezTo>
                <a:cubicBezTo>
                  <a:pt x="485" y="140"/>
                  <a:pt x="485" y="140"/>
                  <a:pt x="485" y="140"/>
                </a:cubicBezTo>
                <a:lnTo>
                  <a:pt x="485" y="138"/>
                </a:lnTo>
                <a:close/>
                <a:moveTo>
                  <a:pt x="484" y="137"/>
                </a:moveTo>
                <a:cubicBezTo>
                  <a:pt x="484" y="138"/>
                  <a:pt x="484" y="138"/>
                  <a:pt x="484" y="138"/>
                </a:cubicBezTo>
                <a:cubicBezTo>
                  <a:pt x="485" y="138"/>
                  <a:pt x="485" y="138"/>
                  <a:pt x="485" y="138"/>
                </a:cubicBezTo>
                <a:cubicBezTo>
                  <a:pt x="486" y="137"/>
                  <a:pt x="486" y="137"/>
                  <a:pt x="486" y="137"/>
                </a:cubicBezTo>
                <a:lnTo>
                  <a:pt x="484" y="137"/>
                </a:lnTo>
                <a:close/>
                <a:moveTo>
                  <a:pt x="495" y="163"/>
                </a:moveTo>
                <a:cubicBezTo>
                  <a:pt x="495" y="163"/>
                  <a:pt x="497" y="164"/>
                  <a:pt x="498" y="163"/>
                </a:cubicBezTo>
                <a:cubicBezTo>
                  <a:pt x="497" y="155"/>
                  <a:pt x="492" y="151"/>
                  <a:pt x="484" y="149"/>
                </a:cubicBezTo>
                <a:cubicBezTo>
                  <a:pt x="484" y="150"/>
                  <a:pt x="484" y="150"/>
                  <a:pt x="484" y="150"/>
                </a:cubicBezTo>
                <a:cubicBezTo>
                  <a:pt x="484" y="151"/>
                  <a:pt x="485" y="151"/>
                  <a:pt x="485" y="152"/>
                </a:cubicBezTo>
                <a:cubicBezTo>
                  <a:pt x="485" y="153"/>
                  <a:pt x="486" y="154"/>
                  <a:pt x="486" y="155"/>
                </a:cubicBezTo>
                <a:cubicBezTo>
                  <a:pt x="487" y="156"/>
                  <a:pt x="487" y="158"/>
                  <a:pt x="488" y="160"/>
                </a:cubicBezTo>
                <a:cubicBezTo>
                  <a:pt x="488" y="164"/>
                  <a:pt x="488" y="167"/>
                  <a:pt x="487" y="171"/>
                </a:cubicBezTo>
                <a:cubicBezTo>
                  <a:pt x="487" y="173"/>
                  <a:pt x="486" y="174"/>
                  <a:pt x="486" y="176"/>
                </a:cubicBezTo>
                <a:cubicBezTo>
                  <a:pt x="497" y="168"/>
                  <a:pt x="497" y="168"/>
                  <a:pt x="497" y="168"/>
                </a:cubicBezTo>
                <a:cubicBezTo>
                  <a:pt x="497" y="166"/>
                  <a:pt x="496" y="164"/>
                  <a:pt x="495" y="163"/>
                </a:cubicBezTo>
                <a:close/>
                <a:moveTo>
                  <a:pt x="472" y="185"/>
                </a:moveTo>
                <a:cubicBezTo>
                  <a:pt x="471" y="184"/>
                  <a:pt x="471" y="183"/>
                  <a:pt x="471" y="182"/>
                </a:cubicBezTo>
                <a:cubicBezTo>
                  <a:pt x="471" y="181"/>
                  <a:pt x="471" y="181"/>
                  <a:pt x="471" y="181"/>
                </a:cubicBezTo>
                <a:cubicBezTo>
                  <a:pt x="471" y="179"/>
                  <a:pt x="471" y="179"/>
                  <a:pt x="471" y="179"/>
                </a:cubicBezTo>
                <a:cubicBezTo>
                  <a:pt x="470" y="176"/>
                  <a:pt x="471" y="173"/>
                  <a:pt x="471" y="169"/>
                </a:cubicBezTo>
                <a:cubicBezTo>
                  <a:pt x="472" y="166"/>
                  <a:pt x="473" y="162"/>
                  <a:pt x="475" y="159"/>
                </a:cubicBezTo>
                <a:cubicBezTo>
                  <a:pt x="476" y="157"/>
                  <a:pt x="477" y="156"/>
                  <a:pt x="478" y="154"/>
                </a:cubicBezTo>
                <a:cubicBezTo>
                  <a:pt x="479" y="153"/>
                  <a:pt x="479" y="152"/>
                  <a:pt x="480" y="151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1" y="149"/>
                  <a:pt x="481" y="149"/>
                  <a:pt x="481" y="149"/>
                </a:cubicBezTo>
                <a:cubicBezTo>
                  <a:pt x="473" y="150"/>
                  <a:pt x="468" y="153"/>
                  <a:pt x="464" y="160"/>
                </a:cubicBezTo>
                <a:cubicBezTo>
                  <a:pt x="465" y="161"/>
                  <a:pt x="467" y="161"/>
                  <a:pt x="467" y="161"/>
                </a:cubicBezTo>
                <a:cubicBezTo>
                  <a:pt x="464" y="162"/>
                  <a:pt x="460" y="169"/>
                  <a:pt x="459" y="178"/>
                </a:cubicBezTo>
                <a:cubicBezTo>
                  <a:pt x="460" y="178"/>
                  <a:pt x="462" y="177"/>
                  <a:pt x="462" y="177"/>
                </a:cubicBezTo>
                <a:cubicBezTo>
                  <a:pt x="459" y="182"/>
                  <a:pt x="461" y="187"/>
                  <a:pt x="462" y="192"/>
                </a:cubicBezTo>
                <a:cubicBezTo>
                  <a:pt x="472" y="185"/>
                  <a:pt x="472" y="185"/>
                  <a:pt x="472" y="185"/>
                </a:cubicBezTo>
                <a:close/>
                <a:moveTo>
                  <a:pt x="483" y="149"/>
                </a:moveTo>
                <a:cubicBezTo>
                  <a:pt x="483" y="149"/>
                  <a:pt x="484" y="150"/>
                  <a:pt x="484" y="150"/>
                </a:cubicBezTo>
                <a:cubicBezTo>
                  <a:pt x="484" y="149"/>
                  <a:pt x="484" y="149"/>
                  <a:pt x="484" y="149"/>
                </a:cubicBezTo>
                <a:cubicBezTo>
                  <a:pt x="484" y="149"/>
                  <a:pt x="483" y="149"/>
                  <a:pt x="483" y="148"/>
                </a:cubicBezTo>
                <a:cubicBezTo>
                  <a:pt x="482" y="148"/>
                  <a:pt x="482" y="149"/>
                  <a:pt x="481" y="149"/>
                </a:cubicBezTo>
                <a:cubicBezTo>
                  <a:pt x="481" y="150"/>
                  <a:pt x="481" y="150"/>
                  <a:pt x="481" y="150"/>
                </a:cubicBezTo>
                <a:cubicBezTo>
                  <a:pt x="482" y="150"/>
                  <a:pt x="482" y="149"/>
                  <a:pt x="483" y="149"/>
                </a:cubicBezTo>
                <a:close/>
                <a:moveTo>
                  <a:pt x="514" y="178"/>
                </a:moveTo>
                <a:cubicBezTo>
                  <a:pt x="513" y="179"/>
                  <a:pt x="513" y="179"/>
                  <a:pt x="513" y="179"/>
                </a:cubicBezTo>
                <a:cubicBezTo>
                  <a:pt x="518" y="188"/>
                  <a:pt x="522" y="197"/>
                  <a:pt x="526" y="206"/>
                </a:cubicBezTo>
                <a:cubicBezTo>
                  <a:pt x="529" y="205"/>
                  <a:pt x="529" y="205"/>
                  <a:pt x="529" y="205"/>
                </a:cubicBezTo>
                <a:cubicBezTo>
                  <a:pt x="525" y="196"/>
                  <a:pt x="520" y="187"/>
                  <a:pt x="515" y="178"/>
                </a:cubicBezTo>
                <a:lnTo>
                  <a:pt x="514" y="178"/>
                </a:lnTo>
                <a:close/>
                <a:moveTo>
                  <a:pt x="532" y="145"/>
                </a:moveTo>
                <a:cubicBezTo>
                  <a:pt x="535" y="145"/>
                  <a:pt x="538" y="146"/>
                  <a:pt x="542" y="147"/>
                </a:cubicBezTo>
                <a:cubicBezTo>
                  <a:pt x="542" y="147"/>
                  <a:pt x="542" y="147"/>
                  <a:pt x="542" y="147"/>
                </a:cubicBezTo>
                <a:cubicBezTo>
                  <a:pt x="542" y="146"/>
                  <a:pt x="542" y="146"/>
                  <a:pt x="542" y="146"/>
                </a:cubicBezTo>
                <a:cubicBezTo>
                  <a:pt x="539" y="145"/>
                  <a:pt x="536" y="145"/>
                  <a:pt x="534" y="144"/>
                </a:cubicBezTo>
                <a:lnTo>
                  <a:pt x="532" y="145"/>
                </a:lnTo>
                <a:close/>
                <a:moveTo>
                  <a:pt x="539" y="143"/>
                </a:moveTo>
                <a:cubicBezTo>
                  <a:pt x="540" y="144"/>
                  <a:pt x="541" y="145"/>
                  <a:pt x="542" y="146"/>
                </a:cubicBezTo>
                <a:cubicBezTo>
                  <a:pt x="547" y="148"/>
                  <a:pt x="552" y="150"/>
                  <a:pt x="558" y="152"/>
                </a:cubicBezTo>
                <a:cubicBezTo>
                  <a:pt x="552" y="150"/>
                  <a:pt x="547" y="148"/>
                  <a:pt x="542" y="147"/>
                </a:cubicBezTo>
                <a:cubicBezTo>
                  <a:pt x="541" y="148"/>
                  <a:pt x="540" y="148"/>
                  <a:pt x="539" y="148"/>
                </a:cubicBezTo>
                <a:cubicBezTo>
                  <a:pt x="538" y="149"/>
                  <a:pt x="537" y="149"/>
                  <a:pt x="536" y="149"/>
                </a:cubicBezTo>
                <a:cubicBezTo>
                  <a:pt x="535" y="150"/>
                  <a:pt x="534" y="150"/>
                  <a:pt x="532" y="150"/>
                </a:cubicBezTo>
                <a:cubicBezTo>
                  <a:pt x="531" y="150"/>
                  <a:pt x="531" y="150"/>
                  <a:pt x="531" y="150"/>
                </a:cubicBezTo>
                <a:cubicBezTo>
                  <a:pt x="529" y="151"/>
                  <a:pt x="529" y="151"/>
                  <a:pt x="529" y="151"/>
                </a:cubicBezTo>
                <a:cubicBezTo>
                  <a:pt x="527" y="151"/>
                  <a:pt x="525" y="151"/>
                  <a:pt x="524" y="151"/>
                </a:cubicBezTo>
                <a:cubicBezTo>
                  <a:pt x="512" y="158"/>
                  <a:pt x="512" y="158"/>
                  <a:pt x="512" y="158"/>
                </a:cubicBezTo>
                <a:cubicBezTo>
                  <a:pt x="515" y="161"/>
                  <a:pt x="520" y="163"/>
                  <a:pt x="526" y="164"/>
                </a:cubicBezTo>
                <a:cubicBezTo>
                  <a:pt x="527" y="162"/>
                  <a:pt x="525" y="160"/>
                  <a:pt x="525" y="160"/>
                </a:cubicBezTo>
                <a:cubicBezTo>
                  <a:pt x="532" y="165"/>
                  <a:pt x="542" y="159"/>
                  <a:pt x="549" y="160"/>
                </a:cubicBezTo>
                <a:cubicBezTo>
                  <a:pt x="549" y="159"/>
                  <a:pt x="549" y="158"/>
                  <a:pt x="548" y="157"/>
                </a:cubicBezTo>
                <a:cubicBezTo>
                  <a:pt x="552" y="157"/>
                  <a:pt x="561" y="154"/>
                  <a:pt x="561" y="153"/>
                </a:cubicBezTo>
                <a:cubicBezTo>
                  <a:pt x="561" y="152"/>
                  <a:pt x="554" y="144"/>
                  <a:pt x="551" y="141"/>
                </a:cubicBezTo>
                <a:cubicBezTo>
                  <a:pt x="552" y="141"/>
                  <a:pt x="553" y="140"/>
                  <a:pt x="553" y="139"/>
                </a:cubicBezTo>
                <a:cubicBezTo>
                  <a:pt x="551" y="138"/>
                  <a:pt x="549" y="136"/>
                  <a:pt x="547" y="135"/>
                </a:cubicBezTo>
                <a:cubicBezTo>
                  <a:pt x="537" y="141"/>
                  <a:pt x="537" y="141"/>
                  <a:pt x="537" y="141"/>
                </a:cubicBezTo>
                <a:cubicBezTo>
                  <a:pt x="538" y="142"/>
                  <a:pt x="539" y="143"/>
                  <a:pt x="539" y="143"/>
                </a:cubicBezTo>
                <a:close/>
                <a:moveTo>
                  <a:pt x="542" y="147"/>
                </a:moveTo>
                <a:cubicBezTo>
                  <a:pt x="547" y="148"/>
                  <a:pt x="552" y="150"/>
                  <a:pt x="558" y="152"/>
                </a:cubicBezTo>
                <a:cubicBezTo>
                  <a:pt x="552" y="150"/>
                  <a:pt x="547" y="148"/>
                  <a:pt x="542" y="146"/>
                </a:cubicBezTo>
                <a:cubicBezTo>
                  <a:pt x="542" y="147"/>
                  <a:pt x="542" y="147"/>
                  <a:pt x="542" y="147"/>
                </a:cubicBezTo>
                <a:close/>
                <a:moveTo>
                  <a:pt x="476" y="183"/>
                </a:moveTo>
                <a:cubicBezTo>
                  <a:pt x="475" y="185"/>
                  <a:pt x="474" y="187"/>
                  <a:pt x="474" y="190"/>
                </a:cubicBezTo>
                <a:cubicBezTo>
                  <a:pt x="474" y="190"/>
                  <a:pt x="474" y="190"/>
                  <a:pt x="474" y="190"/>
                </a:cubicBezTo>
                <a:cubicBezTo>
                  <a:pt x="474" y="190"/>
                  <a:pt x="474" y="190"/>
                  <a:pt x="474" y="190"/>
                </a:cubicBezTo>
                <a:cubicBezTo>
                  <a:pt x="475" y="187"/>
                  <a:pt x="476" y="184"/>
                  <a:pt x="477" y="182"/>
                </a:cubicBezTo>
                <a:lnTo>
                  <a:pt x="476" y="183"/>
                </a:lnTo>
                <a:close/>
                <a:moveTo>
                  <a:pt x="480" y="199"/>
                </a:moveTo>
                <a:cubicBezTo>
                  <a:pt x="484" y="193"/>
                  <a:pt x="493" y="188"/>
                  <a:pt x="493" y="180"/>
                </a:cubicBezTo>
                <a:cubicBezTo>
                  <a:pt x="493" y="180"/>
                  <a:pt x="494" y="182"/>
                  <a:pt x="495" y="182"/>
                </a:cubicBezTo>
                <a:cubicBezTo>
                  <a:pt x="498" y="177"/>
                  <a:pt x="498" y="172"/>
                  <a:pt x="497" y="168"/>
                </a:cubicBezTo>
                <a:cubicBezTo>
                  <a:pt x="486" y="176"/>
                  <a:pt x="486" y="176"/>
                  <a:pt x="486" y="176"/>
                </a:cubicBezTo>
                <a:cubicBezTo>
                  <a:pt x="485" y="178"/>
                  <a:pt x="484" y="179"/>
                  <a:pt x="483" y="181"/>
                </a:cubicBezTo>
                <a:cubicBezTo>
                  <a:pt x="482" y="182"/>
                  <a:pt x="482" y="182"/>
                  <a:pt x="482" y="182"/>
                </a:cubicBezTo>
                <a:cubicBezTo>
                  <a:pt x="481" y="183"/>
                  <a:pt x="481" y="183"/>
                  <a:pt x="481" y="183"/>
                </a:cubicBezTo>
                <a:cubicBezTo>
                  <a:pt x="481" y="184"/>
                  <a:pt x="480" y="185"/>
                  <a:pt x="479" y="186"/>
                </a:cubicBezTo>
                <a:cubicBezTo>
                  <a:pt x="478" y="186"/>
                  <a:pt x="478" y="187"/>
                  <a:pt x="477" y="188"/>
                </a:cubicBezTo>
                <a:cubicBezTo>
                  <a:pt x="476" y="188"/>
                  <a:pt x="475" y="189"/>
                  <a:pt x="474" y="190"/>
                </a:cubicBezTo>
                <a:cubicBezTo>
                  <a:pt x="473" y="194"/>
                  <a:pt x="471" y="199"/>
                  <a:pt x="469" y="203"/>
                </a:cubicBezTo>
                <a:cubicBezTo>
                  <a:pt x="471" y="198"/>
                  <a:pt x="472" y="194"/>
                  <a:pt x="474" y="190"/>
                </a:cubicBezTo>
                <a:cubicBezTo>
                  <a:pt x="473" y="189"/>
                  <a:pt x="473" y="188"/>
                  <a:pt x="472" y="187"/>
                </a:cubicBezTo>
                <a:cubicBezTo>
                  <a:pt x="472" y="187"/>
                  <a:pt x="472" y="186"/>
                  <a:pt x="472" y="185"/>
                </a:cubicBezTo>
                <a:cubicBezTo>
                  <a:pt x="462" y="192"/>
                  <a:pt x="462" y="192"/>
                  <a:pt x="462" y="192"/>
                </a:cubicBezTo>
                <a:cubicBezTo>
                  <a:pt x="462" y="193"/>
                  <a:pt x="462" y="195"/>
                  <a:pt x="462" y="197"/>
                </a:cubicBezTo>
                <a:cubicBezTo>
                  <a:pt x="463" y="197"/>
                  <a:pt x="464" y="196"/>
                  <a:pt x="465" y="195"/>
                </a:cubicBezTo>
                <a:cubicBezTo>
                  <a:pt x="465" y="199"/>
                  <a:pt x="467" y="205"/>
                  <a:pt x="468" y="205"/>
                </a:cubicBezTo>
                <a:cubicBezTo>
                  <a:pt x="469" y="206"/>
                  <a:pt x="476" y="200"/>
                  <a:pt x="479" y="197"/>
                </a:cubicBezTo>
                <a:cubicBezTo>
                  <a:pt x="479" y="198"/>
                  <a:pt x="479" y="199"/>
                  <a:pt x="480" y="199"/>
                </a:cubicBezTo>
                <a:close/>
                <a:moveTo>
                  <a:pt x="474" y="190"/>
                </a:moveTo>
                <a:cubicBezTo>
                  <a:pt x="472" y="194"/>
                  <a:pt x="471" y="198"/>
                  <a:pt x="469" y="203"/>
                </a:cubicBezTo>
                <a:cubicBezTo>
                  <a:pt x="471" y="199"/>
                  <a:pt x="473" y="194"/>
                  <a:pt x="474" y="190"/>
                </a:cubicBezTo>
                <a:cubicBezTo>
                  <a:pt x="474" y="190"/>
                  <a:pt x="474" y="190"/>
                  <a:pt x="474" y="190"/>
                </a:cubicBezTo>
                <a:close/>
                <a:moveTo>
                  <a:pt x="511" y="176"/>
                </a:moveTo>
                <a:cubicBezTo>
                  <a:pt x="511" y="175"/>
                  <a:pt x="511" y="175"/>
                  <a:pt x="511" y="175"/>
                </a:cubicBezTo>
                <a:cubicBezTo>
                  <a:pt x="512" y="176"/>
                  <a:pt x="512" y="176"/>
                  <a:pt x="512" y="176"/>
                </a:cubicBezTo>
                <a:cubicBezTo>
                  <a:pt x="513" y="174"/>
                  <a:pt x="513" y="174"/>
                  <a:pt x="513" y="174"/>
                </a:cubicBezTo>
                <a:cubicBezTo>
                  <a:pt x="513" y="174"/>
                  <a:pt x="513" y="174"/>
                  <a:pt x="513" y="174"/>
                </a:cubicBezTo>
                <a:cubicBezTo>
                  <a:pt x="511" y="170"/>
                  <a:pt x="508" y="166"/>
                  <a:pt x="506" y="162"/>
                </a:cubicBezTo>
                <a:cubicBezTo>
                  <a:pt x="503" y="164"/>
                  <a:pt x="503" y="164"/>
                  <a:pt x="503" y="164"/>
                </a:cubicBezTo>
                <a:cubicBezTo>
                  <a:pt x="506" y="168"/>
                  <a:pt x="508" y="172"/>
                  <a:pt x="511" y="176"/>
                </a:cubicBezTo>
                <a:close/>
                <a:moveTo>
                  <a:pt x="558" y="193"/>
                </a:moveTo>
                <a:cubicBezTo>
                  <a:pt x="560" y="192"/>
                  <a:pt x="560" y="192"/>
                  <a:pt x="560" y="192"/>
                </a:cubicBezTo>
                <a:cubicBezTo>
                  <a:pt x="556" y="190"/>
                  <a:pt x="552" y="188"/>
                  <a:pt x="547" y="187"/>
                </a:cubicBezTo>
                <a:cubicBezTo>
                  <a:pt x="540" y="183"/>
                  <a:pt x="533" y="181"/>
                  <a:pt x="526" y="178"/>
                </a:cubicBezTo>
                <a:cubicBezTo>
                  <a:pt x="526" y="178"/>
                  <a:pt x="525" y="179"/>
                  <a:pt x="524" y="179"/>
                </a:cubicBezTo>
                <a:cubicBezTo>
                  <a:pt x="525" y="180"/>
                  <a:pt x="525" y="180"/>
                  <a:pt x="526" y="181"/>
                </a:cubicBezTo>
                <a:cubicBezTo>
                  <a:pt x="533" y="183"/>
                  <a:pt x="540" y="185"/>
                  <a:pt x="547" y="188"/>
                </a:cubicBezTo>
                <a:cubicBezTo>
                  <a:pt x="551" y="190"/>
                  <a:pt x="554" y="191"/>
                  <a:pt x="558" y="193"/>
                </a:cubicBezTo>
                <a:close/>
                <a:moveTo>
                  <a:pt x="524" y="180"/>
                </a:moveTo>
                <a:cubicBezTo>
                  <a:pt x="524" y="179"/>
                  <a:pt x="524" y="179"/>
                  <a:pt x="524" y="179"/>
                </a:cubicBezTo>
                <a:cubicBezTo>
                  <a:pt x="525" y="178"/>
                  <a:pt x="525" y="178"/>
                  <a:pt x="525" y="178"/>
                </a:cubicBezTo>
                <a:cubicBezTo>
                  <a:pt x="521" y="176"/>
                  <a:pt x="517" y="175"/>
                  <a:pt x="513" y="174"/>
                </a:cubicBezTo>
                <a:cubicBezTo>
                  <a:pt x="515" y="178"/>
                  <a:pt x="515" y="178"/>
                  <a:pt x="515" y="178"/>
                </a:cubicBezTo>
                <a:cubicBezTo>
                  <a:pt x="518" y="179"/>
                  <a:pt x="521" y="180"/>
                  <a:pt x="524" y="180"/>
                </a:cubicBezTo>
                <a:close/>
                <a:moveTo>
                  <a:pt x="512" y="176"/>
                </a:moveTo>
                <a:cubicBezTo>
                  <a:pt x="514" y="176"/>
                  <a:pt x="514" y="176"/>
                  <a:pt x="514" y="176"/>
                </a:cubicBezTo>
                <a:cubicBezTo>
                  <a:pt x="514" y="178"/>
                  <a:pt x="514" y="178"/>
                  <a:pt x="514" y="178"/>
                </a:cubicBezTo>
                <a:cubicBezTo>
                  <a:pt x="515" y="178"/>
                  <a:pt x="515" y="178"/>
                  <a:pt x="515" y="178"/>
                </a:cubicBezTo>
                <a:cubicBezTo>
                  <a:pt x="513" y="174"/>
                  <a:pt x="513" y="174"/>
                  <a:pt x="513" y="174"/>
                </a:cubicBezTo>
                <a:cubicBezTo>
                  <a:pt x="513" y="174"/>
                  <a:pt x="513" y="174"/>
                  <a:pt x="513" y="174"/>
                </a:cubicBezTo>
                <a:lnTo>
                  <a:pt x="512" y="176"/>
                </a:lnTo>
                <a:close/>
                <a:moveTo>
                  <a:pt x="543" y="195"/>
                </a:moveTo>
                <a:cubicBezTo>
                  <a:pt x="540" y="194"/>
                  <a:pt x="536" y="192"/>
                  <a:pt x="533" y="189"/>
                </a:cubicBezTo>
                <a:cubicBezTo>
                  <a:pt x="532" y="188"/>
                  <a:pt x="530" y="186"/>
                  <a:pt x="529" y="185"/>
                </a:cubicBezTo>
                <a:cubicBezTo>
                  <a:pt x="528" y="184"/>
                  <a:pt x="527" y="183"/>
                  <a:pt x="526" y="182"/>
                </a:cubicBezTo>
                <a:cubicBezTo>
                  <a:pt x="526" y="181"/>
                  <a:pt x="526" y="181"/>
                  <a:pt x="526" y="181"/>
                </a:cubicBezTo>
                <a:cubicBezTo>
                  <a:pt x="524" y="180"/>
                  <a:pt x="524" y="180"/>
                  <a:pt x="524" y="180"/>
                </a:cubicBezTo>
                <a:cubicBezTo>
                  <a:pt x="523" y="189"/>
                  <a:pt x="525" y="195"/>
                  <a:pt x="531" y="200"/>
                </a:cubicBezTo>
                <a:cubicBezTo>
                  <a:pt x="532" y="199"/>
                  <a:pt x="532" y="197"/>
                  <a:pt x="532" y="197"/>
                </a:cubicBezTo>
                <a:cubicBezTo>
                  <a:pt x="533" y="199"/>
                  <a:pt x="534" y="200"/>
                  <a:pt x="536" y="202"/>
                </a:cubicBezTo>
                <a:cubicBezTo>
                  <a:pt x="548" y="197"/>
                  <a:pt x="548" y="197"/>
                  <a:pt x="548" y="197"/>
                </a:cubicBezTo>
                <a:cubicBezTo>
                  <a:pt x="547" y="197"/>
                  <a:pt x="545" y="196"/>
                  <a:pt x="543" y="195"/>
                </a:cubicBezTo>
                <a:close/>
                <a:moveTo>
                  <a:pt x="528" y="178"/>
                </a:moveTo>
                <a:cubicBezTo>
                  <a:pt x="529" y="177"/>
                  <a:pt x="530" y="177"/>
                  <a:pt x="531" y="177"/>
                </a:cubicBezTo>
                <a:cubicBezTo>
                  <a:pt x="533" y="176"/>
                  <a:pt x="535" y="176"/>
                  <a:pt x="537" y="176"/>
                </a:cubicBezTo>
                <a:cubicBezTo>
                  <a:pt x="541" y="176"/>
                  <a:pt x="545" y="177"/>
                  <a:pt x="549" y="178"/>
                </a:cubicBezTo>
                <a:cubicBezTo>
                  <a:pt x="552" y="180"/>
                  <a:pt x="556" y="182"/>
                  <a:pt x="559" y="185"/>
                </a:cubicBezTo>
                <a:cubicBezTo>
                  <a:pt x="560" y="186"/>
                  <a:pt x="560" y="186"/>
                  <a:pt x="560" y="186"/>
                </a:cubicBezTo>
                <a:cubicBezTo>
                  <a:pt x="561" y="187"/>
                  <a:pt x="561" y="187"/>
                  <a:pt x="561" y="187"/>
                </a:cubicBezTo>
                <a:cubicBezTo>
                  <a:pt x="562" y="188"/>
                  <a:pt x="563" y="189"/>
                  <a:pt x="563" y="190"/>
                </a:cubicBezTo>
                <a:cubicBezTo>
                  <a:pt x="564" y="191"/>
                  <a:pt x="564" y="191"/>
                  <a:pt x="564" y="191"/>
                </a:cubicBezTo>
                <a:cubicBezTo>
                  <a:pt x="575" y="186"/>
                  <a:pt x="575" y="186"/>
                  <a:pt x="575" y="186"/>
                </a:cubicBezTo>
                <a:cubicBezTo>
                  <a:pt x="570" y="181"/>
                  <a:pt x="566" y="174"/>
                  <a:pt x="560" y="173"/>
                </a:cubicBezTo>
                <a:cubicBezTo>
                  <a:pt x="560" y="173"/>
                  <a:pt x="562" y="173"/>
                  <a:pt x="562" y="171"/>
                </a:cubicBezTo>
                <a:cubicBezTo>
                  <a:pt x="552" y="165"/>
                  <a:pt x="543" y="167"/>
                  <a:pt x="541" y="169"/>
                </a:cubicBezTo>
                <a:cubicBezTo>
                  <a:pt x="541" y="169"/>
                  <a:pt x="542" y="167"/>
                  <a:pt x="542" y="165"/>
                </a:cubicBezTo>
                <a:cubicBezTo>
                  <a:pt x="533" y="166"/>
                  <a:pt x="529" y="170"/>
                  <a:pt x="525" y="178"/>
                </a:cubicBezTo>
                <a:cubicBezTo>
                  <a:pt x="526" y="178"/>
                  <a:pt x="526" y="178"/>
                  <a:pt x="526" y="178"/>
                </a:cubicBezTo>
                <a:cubicBezTo>
                  <a:pt x="527" y="178"/>
                  <a:pt x="527" y="178"/>
                  <a:pt x="528" y="178"/>
                </a:cubicBezTo>
                <a:close/>
                <a:moveTo>
                  <a:pt x="524" y="180"/>
                </a:moveTo>
                <a:cubicBezTo>
                  <a:pt x="526" y="181"/>
                  <a:pt x="526" y="181"/>
                  <a:pt x="526" y="181"/>
                </a:cubicBezTo>
                <a:cubicBezTo>
                  <a:pt x="525" y="180"/>
                  <a:pt x="525" y="180"/>
                  <a:pt x="524" y="179"/>
                </a:cubicBezTo>
                <a:cubicBezTo>
                  <a:pt x="525" y="179"/>
                  <a:pt x="526" y="178"/>
                  <a:pt x="526" y="178"/>
                </a:cubicBezTo>
                <a:cubicBezTo>
                  <a:pt x="525" y="178"/>
                  <a:pt x="525" y="178"/>
                  <a:pt x="525" y="178"/>
                </a:cubicBezTo>
                <a:cubicBezTo>
                  <a:pt x="524" y="179"/>
                  <a:pt x="524" y="179"/>
                  <a:pt x="524" y="179"/>
                </a:cubicBezTo>
                <a:lnTo>
                  <a:pt x="524" y="180"/>
                </a:lnTo>
                <a:close/>
                <a:moveTo>
                  <a:pt x="507" y="188"/>
                </a:moveTo>
                <a:cubicBezTo>
                  <a:pt x="505" y="195"/>
                  <a:pt x="503" y="202"/>
                  <a:pt x="500" y="208"/>
                </a:cubicBezTo>
                <a:cubicBezTo>
                  <a:pt x="498" y="212"/>
                  <a:pt x="497" y="216"/>
                  <a:pt x="495" y="219"/>
                </a:cubicBezTo>
                <a:cubicBezTo>
                  <a:pt x="497" y="219"/>
                  <a:pt x="497" y="219"/>
                  <a:pt x="497" y="219"/>
                </a:cubicBezTo>
                <a:cubicBezTo>
                  <a:pt x="498" y="215"/>
                  <a:pt x="500" y="212"/>
                  <a:pt x="502" y="209"/>
                </a:cubicBezTo>
                <a:cubicBezTo>
                  <a:pt x="505" y="202"/>
                  <a:pt x="507" y="196"/>
                  <a:pt x="510" y="189"/>
                </a:cubicBezTo>
                <a:cubicBezTo>
                  <a:pt x="509" y="189"/>
                  <a:pt x="509" y="188"/>
                  <a:pt x="509" y="187"/>
                </a:cubicBezTo>
                <a:cubicBezTo>
                  <a:pt x="508" y="188"/>
                  <a:pt x="508" y="188"/>
                  <a:pt x="507" y="188"/>
                </a:cubicBezTo>
                <a:close/>
                <a:moveTo>
                  <a:pt x="510" y="188"/>
                </a:moveTo>
                <a:cubicBezTo>
                  <a:pt x="511" y="185"/>
                  <a:pt x="512" y="182"/>
                  <a:pt x="513" y="179"/>
                </a:cubicBezTo>
                <a:cubicBezTo>
                  <a:pt x="511" y="176"/>
                  <a:pt x="511" y="176"/>
                  <a:pt x="511" y="176"/>
                </a:cubicBezTo>
                <a:cubicBezTo>
                  <a:pt x="510" y="179"/>
                  <a:pt x="509" y="183"/>
                  <a:pt x="508" y="187"/>
                </a:cubicBezTo>
                <a:cubicBezTo>
                  <a:pt x="508" y="187"/>
                  <a:pt x="508" y="187"/>
                  <a:pt x="509" y="187"/>
                </a:cubicBezTo>
                <a:lnTo>
                  <a:pt x="510" y="188"/>
                </a:lnTo>
                <a:close/>
                <a:moveTo>
                  <a:pt x="514" y="178"/>
                </a:moveTo>
                <a:cubicBezTo>
                  <a:pt x="512" y="177"/>
                  <a:pt x="512" y="177"/>
                  <a:pt x="512" y="177"/>
                </a:cubicBezTo>
                <a:cubicBezTo>
                  <a:pt x="512" y="176"/>
                  <a:pt x="512" y="176"/>
                  <a:pt x="512" y="176"/>
                </a:cubicBezTo>
                <a:cubicBezTo>
                  <a:pt x="511" y="175"/>
                  <a:pt x="511" y="175"/>
                  <a:pt x="511" y="175"/>
                </a:cubicBezTo>
                <a:cubicBezTo>
                  <a:pt x="511" y="176"/>
                  <a:pt x="511" y="176"/>
                  <a:pt x="511" y="176"/>
                </a:cubicBezTo>
                <a:cubicBezTo>
                  <a:pt x="513" y="179"/>
                  <a:pt x="513" y="179"/>
                  <a:pt x="513" y="179"/>
                </a:cubicBezTo>
                <a:lnTo>
                  <a:pt x="514" y="178"/>
                </a:lnTo>
                <a:close/>
                <a:moveTo>
                  <a:pt x="512" y="176"/>
                </a:moveTo>
                <a:cubicBezTo>
                  <a:pt x="512" y="177"/>
                  <a:pt x="512" y="177"/>
                  <a:pt x="512" y="177"/>
                </a:cubicBezTo>
                <a:cubicBezTo>
                  <a:pt x="514" y="178"/>
                  <a:pt x="514" y="178"/>
                  <a:pt x="514" y="178"/>
                </a:cubicBezTo>
                <a:cubicBezTo>
                  <a:pt x="514" y="176"/>
                  <a:pt x="514" y="176"/>
                  <a:pt x="514" y="176"/>
                </a:cubicBezTo>
                <a:lnTo>
                  <a:pt x="512" y="176"/>
                </a:lnTo>
                <a:close/>
                <a:moveTo>
                  <a:pt x="518" y="204"/>
                </a:moveTo>
                <a:cubicBezTo>
                  <a:pt x="518" y="204"/>
                  <a:pt x="519" y="205"/>
                  <a:pt x="521" y="205"/>
                </a:cubicBezTo>
                <a:cubicBezTo>
                  <a:pt x="521" y="197"/>
                  <a:pt x="518" y="191"/>
                  <a:pt x="510" y="188"/>
                </a:cubicBezTo>
                <a:cubicBezTo>
                  <a:pt x="510" y="189"/>
                  <a:pt x="510" y="189"/>
                  <a:pt x="510" y="189"/>
                </a:cubicBezTo>
                <a:cubicBezTo>
                  <a:pt x="510" y="190"/>
                  <a:pt x="510" y="190"/>
                  <a:pt x="510" y="191"/>
                </a:cubicBezTo>
                <a:cubicBezTo>
                  <a:pt x="511" y="192"/>
                  <a:pt x="511" y="193"/>
                  <a:pt x="511" y="194"/>
                </a:cubicBezTo>
                <a:cubicBezTo>
                  <a:pt x="511" y="196"/>
                  <a:pt x="511" y="198"/>
                  <a:pt x="511" y="199"/>
                </a:cubicBezTo>
                <a:cubicBezTo>
                  <a:pt x="511" y="203"/>
                  <a:pt x="510" y="207"/>
                  <a:pt x="509" y="210"/>
                </a:cubicBezTo>
                <a:cubicBezTo>
                  <a:pt x="508" y="211"/>
                  <a:pt x="507" y="213"/>
                  <a:pt x="506" y="215"/>
                </a:cubicBezTo>
                <a:cubicBezTo>
                  <a:pt x="519" y="209"/>
                  <a:pt x="519" y="209"/>
                  <a:pt x="519" y="209"/>
                </a:cubicBezTo>
                <a:cubicBezTo>
                  <a:pt x="519" y="207"/>
                  <a:pt x="519" y="205"/>
                  <a:pt x="518" y="204"/>
                </a:cubicBezTo>
                <a:close/>
                <a:moveTo>
                  <a:pt x="491" y="220"/>
                </a:moveTo>
                <a:cubicBezTo>
                  <a:pt x="491" y="219"/>
                  <a:pt x="491" y="219"/>
                  <a:pt x="491" y="218"/>
                </a:cubicBezTo>
                <a:cubicBezTo>
                  <a:pt x="491" y="216"/>
                  <a:pt x="491" y="216"/>
                  <a:pt x="491" y="216"/>
                </a:cubicBezTo>
                <a:cubicBezTo>
                  <a:pt x="491" y="215"/>
                  <a:pt x="491" y="215"/>
                  <a:pt x="491" y="215"/>
                </a:cubicBezTo>
                <a:cubicBezTo>
                  <a:pt x="491" y="212"/>
                  <a:pt x="492" y="208"/>
                  <a:pt x="494" y="205"/>
                </a:cubicBezTo>
                <a:cubicBezTo>
                  <a:pt x="495" y="202"/>
                  <a:pt x="497" y="199"/>
                  <a:pt x="499" y="196"/>
                </a:cubicBezTo>
                <a:cubicBezTo>
                  <a:pt x="500" y="194"/>
                  <a:pt x="502" y="193"/>
                  <a:pt x="503" y="192"/>
                </a:cubicBezTo>
                <a:cubicBezTo>
                  <a:pt x="504" y="191"/>
                  <a:pt x="505" y="190"/>
                  <a:pt x="506" y="189"/>
                </a:cubicBezTo>
                <a:cubicBezTo>
                  <a:pt x="507" y="188"/>
                  <a:pt x="507" y="188"/>
                  <a:pt x="507" y="188"/>
                </a:cubicBezTo>
                <a:cubicBezTo>
                  <a:pt x="508" y="187"/>
                  <a:pt x="508" y="187"/>
                  <a:pt x="508" y="187"/>
                </a:cubicBezTo>
                <a:cubicBezTo>
                  <a:pt x="499" y="186"/>
                  <a:pt x="494" y="189"/>
                  <a:pt x="488" y="195"/>
                </a:cubicBezTo>
                <a:cubicBezTo>
                  <a:pt x="489" y="196"/>
                  <a:pt x="491" y="196"/>
                  <a:pt x="491" y="196"/>
                </a:cubicBezTo>
                <a:cubicBezTo>
                  <a:pt x="488" y="197"/>
                  <a:pt x="482" y="203"/>
                  <a:pt x="480" y="212"/>
                </a:cubicBezTo>
                <a:cubicBezTo>
                  <a:pt x="481" y="212"/>
                  <a:pt x="483" y="211"/>
                  <a:pt x="483" y="211"/>
                </a:cubicBezTo>
                <a:cubicBezTo>
                  <a:pt x="479" y="215"/>
                  <a:pt x="480" y="221"/>
                  <a:pt x="480" y="225"/>
                </a:cubicBezTo>
                <a:cubicBezTo>
                  <a:pt x="491" y="221"/>
                  <a:pt x="491" y="221"/>
                  <a:pt x="491" y="221"/>
                </a:cubicBezTo>
                <a:lnTo>
                  <a:pt x="491" y="220"/>
                </a:lnTo>
                <a:close/>
                <a:moveTo>
                  <a:pt x="509" y="187"/>
                </a:moveTo>
                <a:cubicBezTo>
                  <a:pt x="509" y="188"/>
                  <a:pt x="509" y="189"/>
                  <a:pt x="510" y="189"/>
                </a:cubicBezTo>
                <a:cubicBezTo>
                  <a:pt x="510" y="188"/>
                  <a:pt x="510" y="188"/>
                  <a:pt x="510" y="188"/>
                </a:cubicBezTo>
                <a:cubicBezTo>
                  <a:pt x="509" y="187"/>
                  <a:pt x="509" y="187"/>
                  <a:pt x="509" y="187"/>
                </a:cubicBezTo>
                <a:cubicBezTo>
                  <a:pt x="508" y="187"/>
                  <a:pt x="508" y="187"/>
                  <a:pt x="508" y="187"/>
                </a:cubicBezTo>
                <a:cubicBezTo>
                  <a:pt x="507" y="188"/>
                  <a:pt x="507" y="188"/>
                  <a:pt x="507" y="188"/>
                </a:cubicBezTo>
                <a:cubicBezTo>
                  <a:pt x="508" y="188"/>
                  <a:pt x="508" y="188"/>
                  <a:pt x="509" y="187"/>
                </a:cubicBezTo>
                <a:close/>
                <a:moveTo>
                  <a:pt x="533" y="222"/>
                </a:moveTo>
                <a:cubicBezTo>
                  <a:pt x="532" y="223"/>
                  <a:pt x="532" y="223"/>
                  <a:pt x="532" y="223"/>
                </a:cubicBezTo>
                <a:cubicBezTo>
                  <a:pt x="536" y="233"/>
                  <a:pt x="538" y="242"/>
                  <a:pt x="540" y="252"/>
                </a:cubicBezTo>
                <a:cubicBezTo>
                  <a:pt x="543" y="252"/>
                  <a:pt x="543" y="252"/>
                  <a:pt x="543" y="252"/>
                </a:cubicBezTo>
                <a:cubicBezTo>
                  <a:pt x="541" y="242"/>
                  <a:pt x="538" y="232"/>
                  <a:pt x="535" y="222"/>
                </a:cubicBezTo>
                <a:lnTo>
                  <a:pt x="533" y="222"/>
                </a:lnTo>
                <a:close/>
                <a:moveTo>
                  <a:pt x="558" y="193"/>
                </a:moveTo>
                <a:cubicBezTo>
                  <a:pt x="561" y="194"/>
                  <a:pt x="564" y="196"/>
                  <a:pt x="567" y="197"/>
                </a:cubicBezTo>
                <a:cubicBezTo>
                  <a:pt x="567" y="197"/>
                  <a:pt x="567" y="197"/>
                  <a:pt x="567" y="197"/>
                </a:cubicBezTo>
                <a:cubicBezTo>
                  <a:pt x="567" y="196"/>
                  <a:pt x="567" y="196"/>
                  <a:pt x="567" y="196"/>
                </a:cubicBezTo>
                <a:cubicBezTo>
                  <a:pt x="565" y="195"/>
                  <a:pt x="562" y="194"/>
                  <a:pt x="560" y="192"/>
                </a:cubicBezTo>
                <a:lnTo>
                  <a:pt x="558" y="193"/>
                </a:lnTo>
                <a:close/>
                <a:moveTo>
                  <a:pt x="565" y="193"/>
                </a:moveTo>
                <a:cubicBezTo>
                  <a:pt x="566" y="194"/>
                  <a:pt x="567" y="195"/>
                  <a:pt x="567" y="196"/>
                </a:cubicBezTo>
                <a:cubicBezTo>
                  <a:pt x="572" y="199"/>
                  <a:pt x="577" y="202"/>
                  <a:pt x="582" y="205"/>
                </a:cubicBezTo>
                <a:cubicBezTo>
                  <a:pt x="577" y="202"/>
                  <a:pt x="572" y="200"/>
                  <a:pt x="567" y="197"/>
                </a:cubicBezTo>
                <a:cubicBezTo>
                  <a:pt x="566" y="197"/>
                  <a:pt x="565" y="198"/>
                  <a:pt x="564" y="198"/>
                </a:cubicBezTo>
                <a:cubicBezTo>
                  <a:pt x="563" y="198"/>
                  <a:pt x="562" y="198"/>
                  <a:pt x="560" y="198"/>
                </a:cubicBezTo>
                <a:cubicBezTo>
                  <a:pt x="559" y="198"/>
                  <a:pt x="558" y="198"/>
                  <a:pt x="557" y="198"/>
                </a:cubicBezTo>
                <a:cubicBezTo>
                  <a:pt x="556" y="198"/>
                  <a:pt x="556" y="198"/>
                  <a:pt x="556" y="198"/>
                </a:cubicBezTo>
                <a:cubicBezTo>
                  <a:pt x="554" y="198"/>
                  <a:pt x="554" y="198"/>
                  <a:pt x="554" y="198"/>
                </a:cubicBezTo>
                <a:cubicBezTo>
                  <a:pt x="552" y="198"/>
                  <a:pt x="550" y="198"/>
                  <a:pt x="548" y="197"/>
                </a:cubicBezTo>
                <a:cubicBezTo>
                  <a:pt x="536" y="202"/>
                  <a:pt x="536" y="202"/>
                  <a:pt x="536" y="202"/>
                </a:cubicBezTo>
                <a:cubicBezTo>
                  <a:pt x="538" y="205"/>
                  <a:pt x="543" y="209"/>
                  <a:pt x="549" y="211"/>
                </a:cubicBezTo>
                <a:cubicBezTo>
                  <a:pt x="549" y="209"/>
                  <a:pt x="548" y="207"/>
                  <a:pt x="548" y="207"/>
                </a:cubicBezTo>
                <a:cubicBezTo>
                  <a:pt x="554" y="213"/>
                  <a:pt x="565" y="209"/>
                  <a:pt x="572" y="212"/>
                </a:cubicBezTo>
                <a:cubicBezTo>
                  <a:pt x="572" y="211"/>
                  <a:pt x="572" y="209"/>
                  <a:pt x="571" y="208"/>
                </a:cubicBezTo>
                <a:cubicBezTo>
                  <a:pt x="575" y="209"/>
                  <a:pt x="584" y="208"/>
                  <a:pt x="585" y="207"/>
                </a:cubicBezTo>
                <a:cubicBezTo>
                  <a:pt x="585" y="206"/>
                  <a:pt x="580" y="196"/>
                  <a:pt x="577" y="193"/>
                </a:cubicBezTo>
                <a:cubicBezTo>
                  <a:pt x="578" y="193"/>
                  <a:pt x="579" y="192"/>
                  <a:pt x="579" y="191"/>
                </a:cubicBezTo>
                <a:cubicBezTo>
                  <a:pt x="578" y="190"/>
                  <a:pt x="576" y="188"/>
                  <a:pt x="575" y="186"/>
                </a:cubicBezTo>
                <a:cubicBezTo>
                  <a:pt x="564" y="191"/>
                  <a:pt x="564" y="191"/>
                  <a:pt x="564" y="191"/>
                </a:cubicBezTo>
                <a:cubicBezTo>
                  <a:pt x="564" y="191"/>
                  <a:pt x="565" y="192"/>
                  <a:pt x="565" y="193"/>
                </a:cubicBezTo>
                <a:close/>
                <a:moveTo>
                  <a:pt x="567" y="197"/>
                </a:moveTo>
                <a:cubicBezTo>
                  <a:pt x="572" y="200"/>
                  <a:pt x="577" y="202"/>
                  <a:pt x="582" y="205"/>
                </a:cubicBezTo>
                <a:cubicBezTo>
                  <a:pt x="577" y="202"/>
                  <a:pt x="572" y="199"/>
                  <a:pt x="567" y="196"/>
                </a:cubicBezTo>
                <a:cubicBezTo>
                  <a:pt x="567" y="197"/>
                  <a:pt x="567" y="197"/>
                  <a:pt x="567" y="197"/>
                </a:cubicBezTo>
                <a:close/>
                <a:moveTo>
                  <a:pt x="495" y="219"/>
                </a:moveTo>
                <a:cubicBezTo>
                  <a:pt x="494" y="221"/>
                  <a:pt x="493" y="223"/>
                  <a:pt x="492" y="226"/>
                </a:cubicBezTo>
                <a:cubicBezTo>
                  <a:pt x="492" y="226"/>
                  <a:pt x="492" y="226"/>
                  <a:pt x="492" y="226"/>
                </a:cubicBezTo>
                <a:cubicBezTo>
                  <a:pt x="493" y="226"/>
                  <a:pt x="493" y="226"/>
                  <a:pt x="493" y="226"/>
                </a:cubicBezTo>
                <a:cubicBezTo>
                  <a:pt x="494" y="223"/>
                  <a:pt x="495" y="221"/>
                  <a:pt x="497" y="219"/>
                </a:cubicBezTo>
                <a:lnTo>
                  <a:pt x="495" y="219"/>
                </a:lnTo>
                <a:close/>
                <a:moveTo>
                  <a:pt x="497" y="236"/>
                </a:moveTo>
                <a:cubicBezTo>
                  <a:pt x="501" y="231"/>
                  <a:pt x="511" y="228"/>
                  <a:pt x="513" y="220"/>
                </a:cubicBezTo>
                <a:cubicBezTo>
                  <a:pt x="513" y="220"/>
                  <a:pt x="513" y="222"/>
                  <a:pt x="515" y="223"/>
                </a:cubicBezTo>
                <a:cubicBezTo>
                  <a:pt x="518" y="218"/>
                  <a:pt x="519" y="213"/>
                  <a:pt x="519" y="209"/>
                </a:cubicBezTo>
                <a:cubicBezTo>
                  <a:pt x="506" y="215"/>
                  <a:pt x="506" y="215"/>
                  <a:pt x="506" y="215"/>
                </a:cubicBezTo>
                <a:cubicBezTo>
                  <a:pt x="505" y="216"/>
                  <a:pt x="504" y="217"/>
                  <a:pt x="503" y="219"/>
                </a:cubicBezTo>
                <a:cubicBezTo>
                  <a:pt x="502" y="220"/>
                  <a:pt x="502" y="220"/>
                  <a:pt x="502" y="220"/>
                </a:cubicBezTo>
                <a:cubicBezTo>
                  <a:pt x="501" y="221"/>
                  <a:pt x="501" y="221"/>
                  <a:pt x="501" y="221"/>
                </a:cubicBezTo>
                <a:cubicBezTo>
                  <a:pt x="500" y="221"/>
                  <a:pt x="499" y="222"/>
                  <a:pt x="498" y="223"/>
                </a:cubicBezTo>
                <a:cubicBezTo>
                  <a:pt x="497" y="223"/>
                  <a:pt x="496" y="224"/>
                  <a:pt x="495" y="224"/>
                </a:cubicBezTo>
                <a:cubicBezTo>
                  <a:pt x="494" y="225"/>
                  <a:pt x="494" y="225"/>
                  <a:pt x="493" y="226"/>
                </a:cubicBezTo>
                <a:cubicBezTo>
                  <a:pt x="490" y="230"/>
                  <a:pt x="488" y="234"/>
                  <a:pt x="485" y="238"/>
                </a:cubicBezTo>
                <a:cubicBezTo>
                  <a:pt x="487" y="234"/>
                  <a:pt x="490" y="230"/>
                  <a:pt x="492" y="226"/>
                </a:cubicBezTo>
                <a:cubicBezTo>
                  <a:pt x="492" y="225"/>
                  <a:pt x="491" y="224"/>
                  <a:pt x="491" y="223"/>
                </a:cubicBezTo>
                <a:cubicBezTo>
                  <a:pt x="491" y="222"/>
                  <a:pt x="491" y="222"/>
                  <a:pt x="491" y="221"/>
                </a:cubicBezTo>
                <a:cubicBezTo>
                  <a:pt x="480" y="225"/>
                  <a:pt x="480" y="225"/>
                  <a:pt x="480" y="225"/>
                </a:cubicBezTo>
                <a:cubicBezTo>
                  <a:pt x="480" y="227"/>
                  <a:pt x="480" y="229"/>
                  <a:pt x="479" y="230"/>
                </a:cubicBezTo>
                <a:cubicBezTo>
                  <a:pt x="480" y="230"/>
                  <a:pt x="481" y="230"/>
                  <a:pt x="482" y="230"/>
                </a:cubicBezTo>
                <a:cubicBezTo>
                  <a:pt x="482" y="233"/>
                  <a:pt x="483" y="240"/>
                  <a:pt x="483" y="240"/>
                </a:cubicBezTo>
                <a:cubicBezTo>
                  <a:pt x="484" y="240"/>
                  <a:pt x="492" y="236"/>
                  <a:pt x="495" y="234"/>
                </a:cubicBezTo>
                <a:cubicBezTo>
                  <a:pt x="495" y="235"/>
                  <a:pt x="496" y="236"/>
                  <a:pt x="497" y="236"/>
                </a:cubicBezTo>
                <a:close/>
                <a:moveTo>
                  <a:pt x="492" y="226"/>
                </a:moveTo>
                <a:cubicBezTo>
                  <a:pt x="490" y="230"/>
                  <a:pt x="487" y="234"/>
                  <a:pt x="485" y="238"/>
                </a:cubicBezTo>
                <a:cubicBezTo>
                  <a:pt x="488" y="234"/>
                  <a:pt x="490" y="230"/>
                  <a:pt x="493" y="226"/>
                </a:cubicBezTo>
                <a:cubicBezTo>
                  <a:pt x="492" y="226"/>
                  <a:pt x="492" y="226"/>
                  <a:pt x="492" y="226"/>
                </a:cubicBezTo>
                <a:close/>
                <a:moveTo>
                  <a:pt x="531" y="219"/>
                </a:moveTo>
                <a:cubicBezTo>
                  <a:pt x="531" y="219"/>
                  <a:pt x="531" y="219"/>
                  <a:pt x="531" y="219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3" y="218"/>
                  <a:pt x="533" y="218"/>
                  <a:pt x="533" y="218"/>
                </a:cubicBezTo>
                <a:cubicBezTo>
                  <a:pt x="534" y="218"/>
                  <a:pt x="534" y="218"/>
                  <a:pt x="534" y="218"/>
                </a:cubicBezTo>
                <a:cubicBezTo>
                  <a:pt x="532" y="214"/>
                  <a:pt x="530" y="209"/>
                  <a:pt x="529" y="205"/>
                </a:cubicBezTo>
                <a:cubicBezTo>
                  <a:pt x="526" y="206"/>
                  <a:pt x="526" y="206"/>
                  <a:pt x="526" y="206"/>
                </a:cubicBezTo>
                <a:cubicBezTo>
                  <a:pt x="528" y="211"/>
                  <a:pt x="529" y="215"/>
                  <a:pt x="531" y="219"/>
                </a:cubicBezTo>
                <a:close/>
                <a:moveTo>
                  <a:pt x="574" y="246"/>
                </a:moveTo>
                <a:cubicBezTo>
                  <a:pt x="576" y="245"/>
                  <a:pt x="576" y="245"/>
                  <a:pt x="576" y="245"/>
                </a:cubicBezTo>
                <a:cubicBezTo>
                  <a:pt x="572" y="242"/>
                  <a:pt x="569" y="240"/>
                  <a:pt x="565" y="237"/>
                </a:cubicBezTo>
                <a:cubicBezTo>
                  <a:pt x="559" y="233"/>
                  <a:pt x="552" y="228"/>
                  <a:pt x="546" y="225"/>
                </a:cubicBezTo>
                <a:cubicBezTo>
                  <a:pt x="545" y="225"/>
                  <a:pt x="544" y="225"/>
                  <a:pt x="544" y="225"/>
                </a:cubicBezTo>
                <a:cubicBezTo>
                  <a:pt x="544" y="226"/>
                  <a:pt x="544" y="227"/>
                  <a:pt x="544" y="227"/>
                </a:cubicBezTo>
                <a:cubicBezTo>
                  <a:pt x="551" y="231"/>
                  <a:pt x="558" y="234"/>
                  <a:pt x="564" y="239"/>
                </a:cubicBezTo>
                <a:cubicBezTo>
                  <a:pt x="567" y="241"/>
                  <a:pt x="571" y="243"/>
                  <a:pt x="574" y="246"/>
                </a:cubicBezTo>
                <a:close/>
                <a:moveTo>
                  <a:pt x="543" y="226"/>
                </a:moveTo>
                <a:cubicBezTo>
                  <a:pt x="543" y="225"/>
                  <a:pt x="543" y="225"/>
                  <a:pt x="543" y="225"/>
                </a:cubicBezTo>
                <a:cubicBezTo>
                  <a:pt x="544" y="224"/>
                  <a:pt x="544" y="224"/>
                  <a:pt x="544" y="224"/>
                </a:cubicBezTo>
                <a:cubicBezTo>
                  <a:pt x="541" y="222"/>
                  <a:pt x="537" y="220"/>
                  <a:pt x="534" y="218"/>
                </a:cubicBezTo>
                <a:cubicBezTo>
                  <a:pt x="535" y="222"/>
                  <a:pt x="535" y="222"/>
                  <a:pt x="535" y="222"/>
                </a:cubicBezTo>
                <a:cubicBezTo>
                  <a:pt x="538" y="224"/>
                  <a:pt x="540" y="225"/>
                  <a:pt x="543" y="226"/>
                </a:cubicBezTo>
                <a:close/>
                <a:moveTo>
                  <a:pt x="533" y="219"/>
                </a:moveTo>
                <a:cubicBezTo>
                  <a:pt x="534" y="220"/>
                  <a:pt x="534" y="220"/>
                  <a:pt x="534" y="220"/>
                </a:cubicBezTo>
                <a:cubicBezTo>
                  <a:pt x="533" y="222"/>
                  <a:pt x="533" y="222"/>
                  <a:pt x="533" y="222"/>
                </a:cubicBezTo>
                <a:cubicBezTo>
                  <a:pt x="535" y="222"/>
                  <a:pt x="535" y="222"/>
                  <a:pt x="535" y="222"/>
                </a:cubicBezTo>
                <a:cubicBezTo>
                  <a:pt x="534" y="218"/>
                  <a:pt x="534" y="218"/>
                  <a:pt x="534" y="218"/>
                </a:cubicBezTo>
                <a:cubicBezTo>
                  <a:pt x="533" y="218"/>
                  <a:pt x="533" y="218"/>
                  <a:pt x="533" y="218"/>
                </a:cubicBezTo>
                <a:lnTo>
                  <a:pt x="533" y="219"/>
                </a:lnTo>
                <a:close/>
                <a:moveTo>
                  <a:pt x="559" y="245"/>
                </a:moveTo>
                <a:cubicBezTo>
                  <a:pt x="556" y="242"/>
                  <a:pt x="553" y="240"/>
                  <a:pt x="550" y="237"/>
                </a:cubicBezTo>
                <a:cubicBezTo>
                  <a:pt x="549" y="235"/>
                  <a:pt x="548" y="234"/>
                  <a:pt x="547" y="232"/>
                </a:cubicBezTo>
                <a:cubicBezTo>
                  <a:pt x="546" y="231"/>
                  <a:pt x="546" y="230"/>
                  <a:pt x="545" y="229"/>
                </a:cubicBezTo>
                <a:cubicBezTo>
                  <a:pt x="544" y="227"/>
                  <a:pt x="544" y="227"/>
                  <a:pt x="544" y="227"/>
                </a:cubicBezTo>
                <a:cubicBezTo>
                  <a:pt x="543" y="226"/>
                  <a:pt x="543" y="226"/>
                  <a:pt x="543" y="226"/>
                </a:cubicBezTo>
                <a:cubicBezTo>
                  <a:pt x="541" y="235"/>
                  <a:pt x="541" y="240"/>
                  <a:pt x="546" y="247"/>
                </a:cubicBezTo>
                <a:cubicBezTo>
                  <a:pt x="548" y="247"/>
                  <a:pt x="548" y="245"/>
                  <a:pt x="548" y="245"/>
                </a:cubicBezTo>
                <a:cubicBezTo>
                  <a:pt x="548" y="246"/>
                  <a:pt x="549" y="248"/>
                  <a:pt x="550" y="250"/>
                </a:cubicBezTo>
                <a:cubicBezTo>
                  <a:pt x="564" y="248"/>
                  <a:pt x="564" y="248"/>
                  <a:pt x="564" y="248"/>
                </a:cubicBezTo>
                <a:cubicBezTo>
                  <a:pt x="562" y="247"/>
                  <a:pt x="560" y="246"/>
                  <a:pt x="559" y="245"/>
                </a:cubicBezTo>
                <a:close/>
                <a:moveTo>
                  <a:pt x="547" y="224"/>
                </a:moveTo>
                <a:cubicBezTo>
                  <a:pt x="548" y="224"/>
                  <a:pt x="550" y="224"/>
                  <a:pt x="551" y="224"/>
                </a:cubicBezTo>
                <a:cubicBezTo>
                  <a:pt x="553" y="224"/>
                  <a:pt x="555" y="224"/>
                  <a:pt x="557" y="225"/>
                </a:cubicBezTo>
                <a:cubicBezTo>
                  <a:pt x="561" y="226"/>
                  <a:pt x="564" y="227"/>
                  <a:pt x="568" y="229"/>
                </a:cubicBezTo>
                <a:cubicBezTo>
                  <a:pt x="571" y="231"/>
                  <a:pt x="574" y="234"/>
                  <a:pt x="576" y="238"/>
                </a:cubicBezTo>
                <a:cubicBezTo>
                  <a:pt x="577" y="239"/>
                  <a:pt x="577" y="239"/>
                  <a:pt x="577" y="239"/>
                </a:cubicBezTo>
                <a:cubicBezTo>
                  <a:pt x="578" y="240"/>
                  <a:pt x="578" y="240"/>
                  <a:pt x="578" y="240"/>
                </a:cubicBezTo>
                <a:cubicBezTo>
                  <a:pt x="579" y="241"/>
                  <a:pt x="579" y="242"/>
                  <a:pt x="580" y="244"/>
                </a:cubicBezTo>
                <a:cubicBezTo>
                  <a:pt x="580" y="244"/>
                  <a:pt x="580" y="244"/>
                  <a:pt x="580" y="244"/>
                </a:cubicBezTo>
                <a:cubicBezTo>
                  <a:pt x="592" y="242"/>
                  <a:pt x="592" y="242"/>
                  <a:pt x="592" y="242"/>
                </a:cubicBezTo>
                <a:cubicBezTo>
                  <a:pt x="588" y="236"/>
                  <a:pt x="585" y="228"/>
                  <a:pt x="579" y="226"/>
                </a:cubicBezTo>
                <a:cubicBezTo>
                  <a:pt x="579" y="226"/>
                  <a:pt x="582" y="226"/>
                  <a:pt x="582" y="225"/>
                </a:cubicBezTo>
                <a:cubicBezTo>
                  <a:pt x="574" y="217"/>
                  <a:pt x="565" y="217"/>
                  <a:pt x="562" y="218"/>
                </a:cubicBezTo>
                <a:cubicBezTo>
                  <a:pt x="562" y="218"/>
                  <a:pt x="564" y="217"/>
                  <a:pt x="563" y="215"/>
                </a:cubicBezTo>
                <a:cubicBezTo>
                  <a:pt x="555" y="214"/>
                  <a:pt x="550" y="217"/>
                  <a:pt x="544" y="224"/>
                </a:cubicBezTo>
                <a:cubicBezTo>
                  <a:pt x="546" y="225"/>
                  <a:pt x="546" y="225"/>
                  <a:pt x="546" y="225"/>
                </a:cubicBezTo>
                <a:cubicBezTo>
                  <a:pt x="546" y="225"/>
                  <a:pt x="547" y="224"/>
                  <a:pt x="547" y="224"/>
                </a:cubicBezTo>
                <a:close/>
                <a:moveTo>
                  <a:pt x="543" y="226"/>
                </a:moveTo>
                <a:cubicBezTo>
                  <a:pt x="544" y="227"/>
                  <a:pt x="544" y="227"/>
                  <a:pt x="544" y="227"/>
                </a:cubicBezTo>
                <a:cubicBezTo>
                  <a:pt x="544" y="227"/>
                  <a:pt x="544" y="226"/>
                  <a:pt x="544" y="225"/>
                </a:cubicBezTo>
                <a:cubicBezTo>
                  <a:pt x="544" y="225"/>
                  <a:pt x="545" y="225"/>
                  <a:pt x="546" y="225"/>
                </a:cubicBezTo>
                <a:cubicBezTo>
                  <a:pt x="544" y="224"/>
                  <a:pt x="544" y="224"/>
                  <a:pt x="544" y="224"/>
                </a:cubicBezTo>
                <a:cubicBezTo>
                  <a:pt x="543" y="225"/>
                  <a:pt x="543" y="225"/>
                  <a:pt x="543" y="225"/>
                </a:cubicBezTo>
                <a:lnTo>
                  <a:pt x="543" y="226"/>
                </a:lnTo>
                <a:close/>
                <a:moveTo>
                  <a:pt x="525" y="231"/>
                </a:moveTo>
                <a:cubicBezTo>
                  <a:pt x="522" y="237"/>
                  <a:pt x="518" y="243"/>
                  <a:pt x="514" y="249"/>
                </a:cubicBezTo>
                <a:cubicBezTo>
                  <a:pt x="512" y="252"/>
                  <a:pt x="509" y="256"/>
                  <a:pt x="507" y="259"/>
                </a:cubicBezTo>
                <a:cubicBezTo>
                  <a:pt x="509" y="258"/>
                  <a:pt x="509" y="258"/>
                  <a:pt x="509" y="258"/>
                </a:cubicBezTo>
                <a:cubicBezTo>
                  <a:pt x="511" y="256"/>
                  <a:pt x="513" y="253"/>
                  <a:pt x="515" y="250"/>
                </a:cubicBezTo>
                <a:cubicBezTo>
                  <a:pt x="520" y="244"/>
                  <a:pt x="524" y="238"/>
                  <a:pt x="527" y="232"/>
                </a:cubicBezTo>
                <a:cubicBezTo>
                  <a:pt x="527" y="232"/>
                  <a:pt x="527" y="231"/>
                  <a:pt x="527" y="230"/>
                </a:cubicBezTo>
                <a:cubicBezTo>
                  <a:pt x="526" y="231"/>
                  <a:pt x="526" y="231"/>
                  <a:pt x="525" y="231"/>
                </a:cubicBezTo>
                <a:close/>
                <a:moveTo>
                  <a:pt x="528" y="231"/>
                </a:moveTo>
                <a:cubicBezTo>
                  <a:pt x="530" y="228"/>
                  <a:pt x="531" y="226"/>
                  <a:pt x="532" y="223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29" y="223"/>
                  <a:pt x="527" y="226"/>
                  <a:pt x="526" y="230"/>
                </a:cubicBezTo>
                <a:cubicBezTo>
                  <a:pt x="526" y="230"/>
                  <a:pt x="527" y="230"/>
                  <a:pt x="527" y="230"/>
                </a:cubicBezTo>
                <a:lnTo>
                  <a:pt x="528" y="231"/>
                </a:lnTo>
                <a:close/>
                <a:moveTo>
                  <a:pt x="533" y="222"/>
                </a:moveTo>
                <a:cubicBezTo>
                  <a:pt x="532" y="221"/>
                  <a:pt x="532" y="221"/>
                  <a:pt x="532" y="221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32" y="223"/>
                  <a:pt x="532" y="223"/>
                  <a:pt x="532" y="223"/>
                </a:cubicBezTo>
                <a:lnTo>
                  <a:pt x="533" y="222"/>
                </a:lnTo>
                <a:close/>
                <a:moveTo>
                  <a:pt x="533" y="219"/>
                </a:moveTo>
                <a:cubicBezTo>
                  <a:pt x="532" y="221"/>
                  <a:pt x="532" y="221"/>
                  <a:pt x="532" y="221"/>
                </a:cubicBezTo>
                <a:cubicBezTo>
                  <a:pt x="533" y="222"/>
                  <a:pt x="533" y="222"/>
                  <a:pt x="533" y="222"/>
                </a:cubicBezTo>
                <a:cubicBezTo>
                  <a:pt x="534" y="220"/>
                  <a:pt x="534" y="220"/>
                  <a:pt x="534" y="220"/>
                </a:cubicBezTo>
                <a:lnTo>
                  <a:pt x="533" y="219"/>
                </a:lnTo>
                <a:close/>
                <a:moveTo>
                  <a:pt x="532" y="248"/>
                </a:moveTo>
                <a:cubicBezTo>
                  <a:pt x="533" y="248"/>
                  <a:pt x="534" y="250"/>
                  <a:pt x="535" y="250"/>
                </a:cubicBezTo>
                <a:cubicBezTo>
                  <a:pt x="537" y="242"/>
                  <a:pt x="535" y="236"/>
                  <a:pt x="528" y="231"/>
                </a:cubicBezTo>
                <a:cubicBezTo>
                  <a:pt x="527" y="232"/>
                  <a:pt x="527" y="232"/>
                  <a:pt x="527" y="232"/>
                </a:cubicBezTo>
                <a:cubicBezTo>
                  <a:pt x="527" y="233"/>
                  <a:pt x="527" y="233"/>
                  <a:pt x="528" y="234"/>
                </a:cubicBezTo>
                <a:cubicBezTo>
                  <a:pt x="528" y="235"/>
                  <a:pt x="528" y="236"/>
                  <a:pt x="528" y="237"/>
                </a:cubicBezTo>
                <a:cubicBezTo>
                  <a:pt x="528" y="239"/>
                  <a:pt x="527" y="241"/>
                  <a:pt x="527" y="243"/>
                </a:cubicBezTo>
                <a:cubicBezTo>
                  <a:pt x="526" y="246"/>
                  <a:pt x="525" y="250"/>
                  <a:pt x="522" y="252"/>
                </a:cubicBezTo>
                <a:cubicBezTo>
                  <a:pt x="521" y="254"/>
                  <a:pt x="520" y="255"/>
                  <a:pt x="519" y="256"/>
                </a:cubicBezTo>
                <a:cubicBezTo>
                  <a:pt x="533" y="254"/>
                  <a:pt x="533" y="254"/>
                  <a:pt x="533" y="254"/>
                </a:cubicBezTo>
                <a:cubicBezTo>
                  <a:pt x="533" y="251"/>
                  <a:pt x="533" y="249"/>
                  <a:pt x="532" y="248"/>
                </a:cubicBezTo>
                <a:close/>
                <a:moveTo>
                  <a:pt x="503" y="259"/>
                </a:moveTo>
                <a:cubicBezTo>
                  <a:pt x="503" y="258"/>
                  <a:pt x="503" y="257"/>
                  <a:pt x="503" y="256"/>
                </a:cubicBezTo>
                <a:cubicBezTo>
                  <a:pt x="503" y="255"/>
                  <a:pt x="503" y="255"/>
                  <a:pt x="503" y="255"/>
                </a:cubicBezTo>
                <a:cubicBezTo>
                  <a:pt x="504" y="254"/>
                  <a:pt x="504" y="254"/>
                  <a:pt x="504" y="254"/>
                </a:cubicBezTo>
                <a:cubicBezTo>
                  <a:pt x="505" y="251"/>
                  <a:pt x="506" y="248"/>
                  <a:pt x="508" y="245"/>
                </a:cubicBezTo>
                <a:cubicBezTo>
                  <a:pt x="510" y="242"/>
                  <a:pt x="513" y="239"/>
                  <a:pt x="516" y="237"/>
                </a:cubicBezTo>
                <a:cubicBezTo>
                  <a:pt x="517" y="236"/>
                  <a:pt x="519" y="234"/>
                  <a:pt x="521" y="233"/>
                </a:cubicBezTo>
                <a:cubicBezTo>
                  <a:pt x="521" y="233"/>
                  <a:pt x="522" y="232"/>
                  <a:pt x="523" y="232"/>
                </a:cubicBezTo>
                <a:cubicBezTo>
                  <a:pt x="525" y="231"/>
                  <a:pt x="525" y="231"/>
                  <a:pt x="525" y="231"/>
                </a:cubicBezTo>
                <a:cubicBezTo>
                  <a:pt x="526" y="230"/>
                  <a:pt x="526" y="230"/>
                  <a:pt x="526" y="230"/>
                </a:cubicBezTo>
                <a:cubicBezTo>
                  <a:pt x="518" y="228"/>
                  <a:pt x="512" y="229"/>
                  <a:pt x="505" y="234"/>
                </a:cubicBezTo>
                <a:cubicBezTo>
                  <a:pt x="506" y="235"/>
                  <a:pt x="508" y="235"/>
                  <a:pt x="508" y="235"/>
                </a:cubicBezTo>
                <a:cubicBezTo>
                  <a:pt x="505" y="236"/>
                  <a:pt x="498" y="240"/>
                  <a:pt x="493" y="248"/>
                </a:cubicBezTo>
                <a:cubicBezTo>
                  <a:pt x="495" y="249"/>
                  <a:pt x="497" y="248"/>
                  <a:pt x="497" y="248"/>
                </a:cubicBezTo>
                <a:cubicBezTo>
                  <a:pt x="492" y="252"/>
                  <a:pt x="492" y="257"/>
                  <a:pt x="491" y="262"/>
                </a:cubicBezTo>
                <a:cubicBezTo>
                  <a:pt x="503" y="260"/>
                  <a:pt x="503" y="260"/>
                  <a:pt x="503" y="260"/>
                </a:cubicBezTo>
                <a:lnTo>
                  <a:pt x="503" y="259"/>
                </a:lnTo>
                <a:close/>
                <a:moveTo>
                  <a:pt x="527" y="230"/>
                </a:moveTo>
                <a:cubicBezTo>
                  <a:pt x="527" y="231"/>
                  <a:pt x="527" y="232"/>
                  <a:pt x="527" y="232"/>
                </a:cubicBezTo>
                <a:cubicBezTo>
                  <a:pt x="528" y="231"/>
                  <a:pt x="528" y="231"/>
                  <a:pt x="528" y="231"/>
                </a:cubicBezTo>
                <a:cubicBezTo>
                  <a:pt x="527" y="230"/>
                  <a:pt x="527" y="230"/>
                  <a:pt x="527" y="230"/>
                </a:cubicBezTo>
                <a:cubicBezTo>
                  <a:pt x="527" y="230"/>
                  <a:pt x="526" y="230"/>
                  <a:pt x="526" y="230"/>
                </a:cubicBezTo>
                <a:cubicBezTo>
                  <a:pt x="525" y="231"/>
                  <a:pt x="525" y="231"/>
                  <a:pt x="525" y="231"/>
                </a:cubicBezTo>
                <a:cubicBezTo>
                  <a:pt x="526" y="231"/>
                  <a:pt x="526" y="231"/>
                  <a:pt x="527" y="230"/>
                </a:cubicBezTo>
                <a:close/>
                <a:moveTo>
                  <a:pt x="544" y="269"/>
                </a:moveTo>
                <a:cubicBezTo>
                  <a:pt x="543" y="270"/>
                  <a:pt x="543" y="270"/>
                  <a:pt x="543" y="270"/>
                </a:cubicBezTo>
                <a:cubicBezTo>
                  <a:pt x="544" y="280"/>
                  <a:pt x="545" y="290"/>
                  <a:pt x="545" y="300"/>
                </a:cubicBezTo>
                <a:cubicBezTo>
                  <a:pt x="548" y="300"/>
                  <a:pt x="548" y="300"/>
                  <a:pt x="548" y="300"/>
                </a:cubicBezTo>
                <a:cubicBezTo>
                  <a:pt x="548" y="290"/>
                  <a:pt x="547" y="280"/>
                  <a:pt x="546" y="270"/>
                </a:cubicBezTo>
                <a:lnTo>
                  <a:pt x="544" y="269"/>
                </a:lnTo>
                <a:close/>
                <a:moveTo>
                  <a:pt x="574" y="246"/>
                </a:moveTo>
                <a:cubicBezTo>
                  <a:pt x="577" y="247"/>
                  <a:pt x="579" y="249"/>
                  <a:pt x="582" y="251"/>
                </a:cubicBezTo>
                <a:cubicBezTo>
                  <a:pt x="582" y="251"/>
                  <a:pt x="582" y="251"/>
                  <a:pt x="582" y="251"/>
                </a:cubicBezTo>
                <a:cubicBezTo>
                  <a:pt x="582" y="251"/>
                  <a:pt x="582" y="251"/>
                  <a:pt x="582" y="251"/>
                </a:cubicBezTo>
                <a:cubicBezTo>
                  <a:pt x="580" y="249"/>
                  <a:pt x="578" y="247"/>
                  <a:pt x="576" y="245"/>
                </a:cubicBezTo>
                <a:lnTo>
                  <a:pt x="574" y="246"/>
                </a:lnTo>
                <a:close/>
                <a:moveTo>
                  <a:pt x="581" y="247"/>
                </a:moveTo>
                <a:cubicBezTo>
                  <a:pt x="582" y="248"/>
                  <a:pt x="582" y="249"/>
                  <a:pt x="582" y="251"/>
                </a:cubicBezTo>
                <a:cubicBezTo>
                  <a:pt x="586" y="254"/>
                  <a:pt x="591" y="258"/>
                  <a:pt x="595" y="262"/>
                </a:cubicBezTo>
                <a:cubicBezTo>
                  <a:pt x="590" y="258"/>
                  <a:pt x="586" y="255"/>
                  <a:pt x="582" y="251"/>
                </a:cubicBezTo>
                <a:cubicBezTo>
                  <a:pt x="581" y="251"/>
                  <a:pt x="580" y="251"/>
                  <a:pt x="579" y="251"/>
                </a:cubicBezTo>
                <a:cubicBezTo>
                  <a:pt x="577" y="251"/>
                  <a:pt x="576" y="251"/>
                  <a:pt x="575" y="251"/>
                </a:cubicBezTo>
                <a:cubicBezTo>
                  <a:pt x="574" y="251"/>
                  <a:pt x="573" y="251"/>
                  <a:pt x="572" y="251"/>
                </a:cubicBezTo>
                <a:cubicBezTo>
                  <a:pt x="571" y="250"/>
                  <a:pt x="571" y="250"/>
                  <a:pt x="571" y="250"/>
                </a:cubicBezTo>
                <a:cubicBezTo>
                  <a:pt x="569" y="250"/>
                  <a:pt x="569" y="250"/>
                  <a:pt x="569" y="250"/>
                </a:cubicBezTo>
                <a:cubicBezTo>
                  <a:pt x="567" y="249"/>
                  <a:pt x="565" y="248"/>
                  <a:pt x="564" y="248"/>
                </a:cubicBezTo>
                <a:cubicBezTo>
                  <a:pt x="550" y="250"/>
                  <a:pt x="550" y="250"/>
                  <a:pt x="550" y="250"/>
                </a:cubicBezTo>
                <a:cubicBezTo>
                  <a:pt x="552" y="254"/>
                  <a:pt x="556" y="258"/>
                  <a:pt x="561" y="261"/>
                </a:cubicBezTo>
                <a:cubicBezTo>
                  <a:pt x="562" y="260"/>
                  <a:pt x="562" y="257"/>
                  <a:pt x="562" y="257"/>
                </a:cubicBezTo>
                <a:cubicBezTo>
                  <a:pt x="567" y="264"/>
                  <a:pt x="577" y="263"/>
                  <a:pt x="584" y="267"/>
                </a:cubicBezTo>
                <a:cubicBezTo>
                  <a:pt x="584" y="266"/>
                  <a:pt x="584" y="264"/>
                  <a:pt x="584" y="263"/>
                </a:cubicBezTo>
                <a:cubicBezTo>
                  <a:pt x="588" y="264"/>
                  <a:pt x="597" y="265"/>
                  <a:pt x="597" y="264"/>
                </a:cubicBezTo>
                <a:cubicBezTo>
                  <a:pt x="598" y="263"/>
                  <a:pt x="595" y="253"/>
                  <a:pt x="593" y="249"/>
                </a:cubicBezTo>
                <a:cubicBezTo>
                  <a:pt x="594" y="249"/>
                  <a:pt x="595" y="249"/>
                  <a:pt x="595" y="248"/>
                </a:cubicBezTo>
                <a:cubicBezTo>
                  <a:pt x="594" y="246"/>
                  <a:pt x="593" y="244"/>
                  <a:pt x="592" y="242"/>
                </a:cubicBezTo>
                <a:cubicBezTo>
                  <a:pt x="580" y="244"/>
                  <a:pt x="580" y="244"/>
                  <a:pt x="580" y="244"/>
                </a:cubicBezTo>
                <a:cubicBezTo>
                  <a:pt x="581" y="245"/>
                  <a:pt x="581" y="246"/>
                  <a:pt x="581" y="247"/>
                </a:cubicBezTo>
                <a:close/>
                <a:moveTo>
                  <a:pt x="582" y="251"/>
                </a:moveTo>
                <a:cubicBezTo>
                  <a:pt x="586" y="255"/>
                  <a:pt x="590" y="258"/>
                  <a:pt x="595" y="262"/>
                </a:cubicBezTo>
                <a:cubicBezTo>
                  <a:pt x="591" y="258"/>
                  <a:pt x="586" y="254"/>
                  <a:pt x="582" y="251"/>
                </a:cubicBezTo>
                <a:cubicBezTo>
                  <a:pt x="582" y="251"/>
                  <a:pt x="582" y="251"/>
                  <a:pt x="582" y="251"/>
                </a:cubicBezTo>
                <a:close/>
                <a:moveTo>
                  <a:pt x="507" y="259"/>
                </a:moveTo>
                <a:cubicBezTo>
                  <a:pt x="506" y="261"/>
                  <a:pt x="504" y="263"/>
                  <a:pt x="503" y="264"/>
                </a:cubicBezTo>
                <a:cubicBezTo>
                  <a:pt x="503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ubicBezTo>
                  <a:pt x="505" y="263"/>
                  <a:pt x="507" y="261"/>
                  <a:pt x="509" y="258"/>
                </a:cubicBezTo>
                <a:lnTo>
                  <a:pt x="507" y="259"/>
                </a:lnTo>
                <a:close/>
                <a:moveTo>
                  <a:pt x="505" y="276"/>
                </a:moveTo>
                <a:cubicBezTo>
                  <a:pt x="510" y="272"/>
                  <a:pt x="521" y="270"/>
                  <a:pt x="524" y="263"/>
                </a:cubicBezTo>
                <a:cubicBezTo>
                  <a:pt x="524" y="263"/>
                  <a:pt x="524" y="265"/>
                  <a:pt x="526" y="266"/>
                </a:cubicBezTo>
                <a:cubicBezTo>
                  <a:pt x="530" y="262"/>
                  <a:pt x="532" y="257"/>
                  <a:pt x="533" y="254"/>
                </a:cubicBezTo>
                <a:cubicBezTo>
                  <a:pt x="519" y="256"/>
                  <a:pt x="519" y="256"/>
                  <a:pt x="519" y="256"/>
                </a:cubicBezTo>
                <a:cubicBezTo>
                  <a:pt x="518" y="258"/>
                  <a:pt x="516" y="259"/>
                  <a:pt x="515" y="260"/>
                </a:cubicBezTo>
                <a:cubicBezTo>
                  <a:pt x="513" y="261"/>
                  <a:pt x="513" y="261"/>
                  <a:pt x="513" y="261"/>
                </a:cubicBezTo>
                <a:cubicBezTo>
                  <a:pt x="512" y="261"/>
                  <a:pt x="512" y="261"/>
                  <a:pt x="512" y="261"/>
                </a:cubicBezTo>
                <a:cubicBezTo>
                  <a:pt x="511" y="262"/>
                  <a:pt x="510" y="262"/>
                  <a:pt x="509" y="263"/>
                </a:cubicBezTo>
                <a:cubicBezTo>
                  <a:pt x="508" y="263"/>
                  <a:pt x="507" y="264"/>
                  <a:pt x="506" y="264"/>
                </a:cubicBezTo>
                <a:cubicBezTo>
                  <a:pt x="505" y="264"/>
                  <a:pt x="504" y="264"/>
                  <a:pt x="503" y="265"/>
                </a:cubicBezTo>
                <a:cubicBezTo>
                  <a:pt x="500" y="268"/>
                  <a:pt x="497" y="272"/>
                  <a:pt x="493" y="275"/>
                </a:cubicBezTo>
                <a:cubicBezTo>
                  <a:pt x="497" y="272"/>
                  <a:pt x="500" y="268"/>
                  <a:pt x="503" y="264"/>
                </a:cubicBezTo>
                <a:cubicBezTo>
                  <a:pt x="503" y="263"/>
                  <a:pt x="503" y="263"/>
                  <a:pt x="503" y="262"/>
                </a:cubicBezTo>
                <a:cubicBezTo>
                  <a:pt x="503" y="261"/>
                  <a:pt x="503" y="260"/>
                  <a:pt x="503" y="260"/>
                </a:cubicBezTo>
                <a:cubicBezTo>
                  <a:pt x="491" y="262"/>
                  <a:pt x="491" y="262"/>
                  <a:pt x="491" y="262"/>
                </a:cubicBezTo>
                <a:cubicBezTo>
                  <a:pt x="491" y="264"/>
                  <a:pt x="490" y="265"/>
                  <a:pt x="489" y="266"/>
                </a:cubicBezTo>
                <a:cubicBezTo>
                  <a:pt x="490" y="267"/>
                  <a:pt x="491" y="267"/>
                  <a:pt x="492" y="266"/>
                </a:cubicBezTo>
                <a:cubicBezTo>
                  <a:pt x="491" y="269"/>
                  <a:pt x="491" y="276"/>
                  <a:pt x="491" y="277"/>
                </a:cubicBezTo>
                <a:cubicBezTo>
                  <a:pt x="492" y="277"/>
                  <a:pt x="501" y="275"/>
                  <a:pt x="504" y="273"/>
                </a:cubicBezTo>
                <a:cubicBezTo>
                  <a:pt x="504" y="274"/>
                  <a:pt x="505" y="275"/>
                  <a:pt x="505" y="276"/>
                </a:cubicBezTo>
                <a:close/>
                <a:moveTo>
                  <a:pt x="503" y="264"/>
                </a:moveTo>
                <a:cubicBezTo>
                  <a:pt x="500" y="268"/>
                  <a:pt x="497" y="272"/>
                  <a:pt x="493" y="275"/>
                </a:cubicBezTo>
                <a:cubicBezTo>
                  <a:pt x="497" y="272"/>
                  <a:pt x="500" y="268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lnTo>
                  <a:pt x="503" y="264"/>
                </a:lnTo>
                <a:close/>
                <a:moveTo>
                  <a:pt x="542" y="266"/>
                </a:moveTo>
                <a:cubicBezTo>
                  <a:pt x="542" y="265"/>
                  <a:pt x="542" y="265"/>
                  <a:pt x="542" y="265"/>
                </a:cubicBezTo>
                <a:cubicBezTo>
                  <a:pt x="544" y="266"/>
                  <a:pt x="544" y="266"/>
                  <a:pt x="544" y="266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4" y="261"/>
                  <a:pt x="544" y="256"/>
                  <a:pt x="543" y="252"/>
                </a:cubicBezTo>
                <a:cubicBezTo>
                  <a:pt x="540" y="252"/>
                  <a:pt x="540" y="252"/>
                  <a:pt x="540" y="252"/>
                </a:cubicBezTo>
                <a:cubicBezTo>
                  <a:pt x="541" y="257"/>
                  <a:pt x="542" y="261"/>
                  <a:pt x="542" y="266"/>
                </a:cubicBezTo>
                <a:close/>
                <a:moveTo>
                  <a:pt x="579" y="300"/>
                </a:moveTo>
                <a:cubicBezTo>
                  <a:pt x="581" y="300"/>
                  <a:pt x="581" y="300"/>
                  <a:pt x="581" y="300"/>
                </a:cubicBezTo>
                <a:cubicBezTo>
                  <a:pt x="578" y="297"/>
                  <a:pt x="575" y="293"/>
                  <a:pt x="572" y="290"/>
                </a:cubicBezTo>
                <a:cubicBezTo>
                  <a:pt x="567" y="284"/>
                  <a:pt x="561" y="279"/>
                  <a:pt x="556" y="274"/>
                </a:cubicBezTo>
                <a:cubicBezTo>
                  <a:pt x="555" y="274"/>
                  <a:pt x="554" y="274"/>
                  <a:pt x="554" y="274"/>
                </a:cubicBezTo>
                <a:cubicBezTo>
                  <a:pt x="554" y="275"/>
                  <a:pt x="554" y="276"/>
                  <a:pt x="554" y="276"/>
                </a:cubicBezTo>
                <a:cubicBezTo>
                  <a:pt x="560" y="281"/>
                  <a:pt x="565" y="286"/>
                  <a:pt x="571" y="291"/>
                </a:cubicBezTo>
                <a:cubicBezTo>
                  <a:pt x="574" y="294"/>
                  <a:pt x="577" y="297"/>
                  <a:pt x="579" y="300"/>
                </a:cubicBezTo>
                <a:close/>
                <a:moveTo>
                  <a:pt x="553" y="275"/>
                </a:moveTo>
                <a:cubicBezTo>
                  <a:pt x="553" y="274"/>
                  <a:pt x="553" y="274"/>
                  <a:pt x="553" y="274"/>
                </a:cubicBezTo>
                <a:cubicBezTo>
                  <a:pt x="554" y="273"/>
                  <a:pt x="554" y="273"/>
                  <a:pt x="554" y="273"/>
                </a:cubicBezTo>
                <a:cubicBezTo>
                  <a:pt x="551" y="270"/>
                  <a:pt x="548" y="268"/>
                  <a:pt x="545" y="265"/>
                </a:cubicBezTo>
                <a:cubicBezTo>
                  <a:pt x="546" y="270"/>
                  <a:pt x="546" y="270"/>
                  <a:pt x="546" y="270"/>
                </a:cubicBezTo>
                <a:cubicBezTo>
                  <a:pt x="548" y="272"/>
                  <a:pt x="550" y="273"/>
                  <a:pt x="553" y="275"/>
                </a:cubicBezTo>
                <a:close/>
                <a:moveTo>
                  <a:pt x="544" y="266"/>
                </a:moveTo>
                <a:cubicBezTo>
                  <a:pt x="545" y="267"/>
                  <a:pt x="545" y="267"/>
                  <a:pt x="545" y="267"/>
                </a:cubicBezTo>
                <a:cubicBezTo>
                  <a:pt x="544" y="269"/>
                  <a:pt x="544" y="269"/>
                  <a:pt x="544" y="269"/>
                </a:cubicBezTo>
                <a:cubicBezTo>
                  <a:pt x="546" y="270"/>
                  <a:pt x="546" y="270"/>
                  <a:pt x="546" y="270"/>
                </a:cubicBezTo>
                <a:cubicBezTo>
                  <a:pt x="545" y="265"/>
                  <a:pt x="545" y="265"/>
                  <a:pt x="545" y="265"/>
                </a:cubicBezTo>
                <a:cubicBezTo>
                  <a:pt x="545" y="265"/>
                  <a:pt x="545" y="265"/>
                  <a:pt x="545" y="265"/>
                </a:cubicBezTo>
                <a:lnTo>
                  <a:pt x="544" y="266"/>
                </a:lnTo>
                <a:close/>
                <a:moveTo>
                  <a:pt x="565" y="296"/>
                </a:moveTo>
                <a:cubicBezTo>
                  <a:pt x="562" y="293"/>
                  <a:pt x="560" y="290"/>
                  <a:pt x="558" y="287"/>
                </a:cubicBezTo>
                <a:cubicBezTo>
                  <a:pt x="557" y="285"/>
                  <a:pt x="556" y="283"/>
                  <a:pt x="555" y="281"/>
                </a:cubicBezTo>
                <a:cubicBezTo>
                  <a:pt x="555" y="280"/>
                  <a:pt x="555" y="279"/>
                  <a:pt x="554" y="278"/>
                </a:cubicBezTo>
                <a:cubicBezTo>
                  <a:pt x="554" y="276"/>
                  <a:pt x="554" y="276"/>
                  <a:pt x="554" y="276"/>
                </a:cubicBezTo>
                <a:cubicBezTo>
                  <a:pt x="553" y="275"/>
                  <a:pt x="553" y="275"/>
                  <a:pt x="553" y="275"/>
                </a:cubicBezTo>
                <a:cubicBezTo>
                  <a:pt x="549" y="283"/>
                  <a:pt x="548" y="289"/>
                  <a:pt x="551" y="296"/>
                </a:cubicBezTo>
                <a:cubicBezTo>
                  <a:pt x="553" y="296"/>
                  <a:pt x="554" y="294"/>
                  <a:pt x="554" y="294"/>
                </a:cubicBezTo>
                <a:cubicBezTo>
                  <a:pt x="554" y="295"/>
                  <a:pt x="554" y="298"/>
                  <a:pt x="555" y="300"/>
                </a:cubicBezTo>
                <a:cubicBezTo>
                  <a:pt x="569" y="300"/>
                  <a:pt x="569" y="300"/>
                  <a:pt x="569" y="300"/>
                </a:cubicBezTo>
                <a:cubicBezTo>
                  <a:pt x="567" y="299"/>
                  <a:pt x="566" y="298"/>
                  <a:pt x="565" y="296"/>
                </a:cubicBezTo>
                <a:close/>
                <a:moveTo>
                  <a:pt x="557" y="274"/>
                </a:moveTo>
                <a:cubicBezTo>
                  <a:pt x="558" y="274"/>
                  <a:pt x="560" y="274"/>
                  <a:pt x="561" y="275"/>
                </a:cubicBezTo>
                <a:cubicBezTo>
                  <a:pt x="563" y="275"/>
                  <a:pt x="565" y="276"/>
                  <a:pt x="566" y="276"/>
                </a:cubicBezTo>
                <a:cubicBezTo>
                  <a:pt x="570" y="278"/>
                  <a:pt x="573" y="280"/>
                  <a:pt x="576" y="283"/>
                </a:cubicBezTo>
                <a:cubicBezTo>
                  <a:pt x="579" y="286"/>
                  <a:pt x="581" y="289"/>
                  <a:pt x="583" y="293"/>
                </a:cubicBezTo>
                <a:cubicBezTo>
                  <a:pt x="584" y="294"/>
                  <a:pt x="584" y="294"/>
                  <a:pt x="584" y="294"/>
                </a:cubicBezTo>
                <a:cubicBezTo>
                  <a:pt x="584" y="296"/>
                  <a:pt x="584" y="296"/>
                  <a:pt x="584" y="296"/>
                </a:cubicBezTo>
                <a:cubicBezTo>
                  <a:pt x="585" y="297"/>
                  <a:pt x="585" y="298"/>
                  <a:pt x="585" y="299"/>
                </a:cubicBezTo>
                <a:cubicBezTo>
                  <a:pt x="586" y="300"/>
                  <a:pt x="586" y="300"/>
                  <a:pt x="586" y="300"/>
                </a:cubicBezTo>
                <a:cubicBezTo>
                  <a:pt x="597" y="300"/>
                  <a:pt x="597" y="300"/>
                  <a:pt x="597" y="300"/>
                </a:cubicBezTo>
                <a:cubicBezTo>
                  <a:pt x="595" y="293"/>
                  <a:pt x="594" y="285"/>
                  <a:pt x="588" y="282"/>
                </a:cubicBezTo>
                <a:cubicBezTo>
                  <a:pt x="588" y="282"/>
                  <a:pt x="591" y="283"/>
                  <a:pt x="591" y="281"/>
                </a:cubicBezTo>
                <a:cubicBezTo>
                  <a:pt x="585" y="272"/>
                  <a:pt x="576" y="270"/>
                  <a:pt x="573" y="271"/>
                </a:cubicBezTo>
                <a:cubicBezTo>
                  <a:pt x="573" y="271"/>
                  <a:pt x="575" y="270"/>
                  <a:pt x="575" y="268"/>
                </a:cubicBezTo>
                <a:cubicBezTo>
                  <a:pt x="567" y="266"/>
                  <a:pt x="561" y="267"/>
                  <a:pt x="554" y="273"/>
                </a:cubicBezTo>
                <a:cubicBezTo>
                  <a:pt x="556" y="274"/>
                  <a:pt x="556" y="274"/>
                  <a:pt x="556" y="274"/>
                </a:cubicBezTo>
                <a:cubicBezTo>
                  <a:pt x="556" y="274"/>
                  <a:pt x="557" y="274"/>
                  <a:pt x="557" y="274"/>
                </a:cubicBezTo>
                <a:close/>
                <a:moveTo>
                  <a:pt x="553" y="275"/>
                </a:moveTo>
                <a:cubicBezTo>
                  <a:pt x="554" y="276"/>
                  <a:pt x="554" y="276"/>
                  <a:pt x="554" y="276"/>
                </a:cubicBezTo>
                <a:cubicBezTo>
                  <a:pt x="554" y="276"/>
                  <a:pt x="554" y="275"/>
                  <a:pt x="554" y="274"/>
                </a:cubicBezTo>
                <a:cubicBezTo>
                  <a:pt x="554" y="274"/>
                  <a:pt x="555" y="274"/>
                  <a:pt x="556" y="274"/>
                </a:cubicBezTo>
                <a:cubicBezTo>
                  <a:pt x="554" y="273"/>
                  <a:pt x="554" y="273"/>
                  <a:pt x="554" y="273"/>
                </a:cubicBezTo>
                <a:cubicBezTo>
                  <a:pt x="553" y="274"/>
                  <a:pt x="553" y="274"/>
                  <a:pt x="553" y="274"/>
                </a:cubicBezTo>
                <a:lnTo>
                  <a:pt x="553" y="275"/>
                </a:lnTo>
                <a:close/>
                <a:moveTo>
                  <a:pt x="534" y="276"/>
                </a:moveTo>
                <a:cubicBezTo>
                  <a:pt x="529" y="282"/>
                  <a:pt x="525" y="287"/>
                  <a:pt x="520" y="292"/>
                </a:cubicBezTo>
                <a:cubicBezTo>
                  <a:pt x="517" y="295"/>
                  <a:pt x="514" y="297"/>
                  <a:pt x="511" y="300"/>
                </a:cubicBezTo>
                <a:cubicBezTo>
                  <a:pt x="513" y="300"/>
                  <a:pt x="513" y="300"/>
                  <a:pt x="513" y="300"/>
                </a:cubicBezTo>
                <a:cubicBezTo>
                  <a:pt x="516" y="298"/>
                  <a:pt x="518" y="295"/>
                  <a:pt x="521" y="293"/>
                </a:cubicBezTo>
                <a:cubicBezTo>
                  <a:pt x="526" y="288"/>
                  <a:pt x="531" y="283"/>
                  <a:pt x="536" y="278"/>
                </a:cubicBezTo>
                <a:cubicBezTo>
                  <a:pt x="536" y="277"/>
                  <a:pt x="536" y="277"/>
                  <a:pt x="536" y="276"/>
                </a:cubicBezTo>
                <a:cubicBezTo>
                  <a:pt x="535" y="276"/>
                  <a:pt x="535" y="276"/>
                  <a:pt x="534" y="276"/>
                </a:cubicBezTo>
                <a:close/>
                <a:moveTo>
                  <a:pt x="537" y="277"/>
                </a:moveTo>
                <a:cubicBezTo>
                  <a:pt x="539" y="275"/>
                  <a:pt x="541" y="272"/>
                  <a:pt x="543" y="270"/>
                </a:cubicBezTo>
                <a:cubicBezTo>
                  <a:pt x="542" y="266"/>
                  <a:pt x="542" y="266"/>
                  <a:pt x="542" y="266"/>
                </a:cubicBezTo>
                <a:cubicBezTo>
                  <a:pt x="540" y="269"/>
                  <a:pt x="537" y="272"/>
                  <a:pt x="535" y="275"/>
                </a:cubicBezTo>
                <a:cubicBezTo>
                  <a:pt x="535" y="275"/>
                  <a:pt x="536" y="275"/>
                  <a:pt x="536" y="276"/>
                </a:cubicBezTo>
                <a:cubicBezTo>
                  <a:pt x="537" y="276"/>
                  <a:pt x="537" y="276"/>
                  <a:pt x="537" y="277"/>
                </a:cubicBezTo>
                <a:close/>
                <a:moveTo>
                  <a:pt x="544" y="269"/>
                </a:moveTo>
                <a:cubicBezTo>
                  <a:pt x="543" y="268"/>
                  <a:pt x="543" y="268"/>
                  <a:pt x="543" y="268"/>
                </a:cubicBezTo>
                <a:cubicBezTo>
                  <a:pt x="544" y="266"/>
                  <a:pt x="544" y="266"/>
                  <a:pt x="544" y="266"/>
                </a:cubicBezTo>
                <a:cubicBezTo>
                  <a:pt x="542" y="265"/>
                  <a:pt x="542" y="265"/>
                  <a:pt x="542" y="265"/>
                </a:cubicBezTo>
                <a:cubicBezTo>
                  <a:pt x="542" y="266"/>
                  <a:pt x="542" y="266"/>
                  <a:pt x="542" y="266"/>
                </a:cubicBezTo>
                <a:cubicBezTo>
                  <a:pt x="543" y="270"/>
                  <a:pt x="543" y="270"/>
                  <a:pt x="543" y="270"/>
                </a:cubicBezTo>
                <a:lnTo>
                  <a:pt x="544" y="269"/>
                </a:lnTo>
                <a:close/>
                <a:moveTo>
                  <a:pt x="544" y="266"/>
                </a:moveTo>
                <a:cubicBezTo>
                  <a:pt x="543" y="268"/>
                  <a:pt x="543" y="268"/>
                  <a:pt x="543" y="268"/>
                </a:cubicBezTo>
                <a:cubicBezTo>
                  <a:pt x="544" y="269"/>
                  <a:pt x="544" y="269"/>
                  <a:pt x="544" y="269"/>
                </a:cubicBezTo>
                <a:cubicBezTo>
                  <a:pt x="545" y="267"/>
                  <a:pt x="545" y="267"/>
                  <a:pt x="545" y="267"/>
                </a:cubicBezTo>
                <a:lnTo>
                  <a:pt x="544" y="266"/>
                </a:lnTo>
                <a:close/>
                <a:moveTo>
                  <a:pt x="538" y="294"/>
                </a:moveTo>
                <a:cubicBezTo>
                  <a:pt x="538" y="294"/>
                  <a:pt x="539" y="296"/>
                  <a:pt x="541" y="296"/>
                </a:cubicBezTo>
                <a:cubicBezTo>
                  <a:pt x="544" y="289"/>
                  <a:pt x="542" y="283"/>
                  <a:pt x="537" y="277"/>
                </a:cubicBezTo>
                <a:cubicBezTo>
                  <a:pt x="536" y="278"/>
                  <a:pt x="536" y="278"/>
                  <a:pt x="536" y="278"/>
                </a:cubicBezTo>
                <a:cubicBezTo>
                  <a:pt x="536" y="278"/>
                  <a:pt x="536" y="279"/>
                  <a:pt x="536" y="279"/>
                </a:cubicBezTo>
                <a:cubicBezTo>
                  <a:pt x="536" y="281"/>
                  <a:pt x="536" y="282"/>
                  <a:pt x="536" y="283"/>
                </a:cubicBezTo>
                <a:cubicBezTo>
                  <a:pt x="535" y="285"/>
                  <a:pt x="535" y="286"/>
                  <a:pt x="534" y="288"/>
                </a:cubicBezTo>
                <a:cubicBezTo>
                  <a:pt x="532" y="291"/>
                  <a:pt x="530" y="294"/>
                  <a:pt x="527" y="297"/>
                </a:cubicBezTo>
                <a:cubicBezTo>
                  <a:pt x="526" y="298"/>
                  <a:pt x="525" y="299"/>
                  <a:pt x="523" y="300"/>
                </a:cubicBezTo>
                <a:cubicBezTo>
                  <a:pt x="537" y="300"/>
                  <a:pt x="537" y="300"/>
                  <a:pt x="537" y="300"/>
                </a:cubicBezTo>
                <a:cubicBezTo>
                  <a:pt x="538" y="298"/>
                  <a:pt x="538" y="296"/>
                  <a:pt x="538" y="294"/>
                </a:cubicBezTo>
                <a:close/>
                <a:moveTo>
                  <a:pt x="507" y="299"/>
                </a:moveTo>
                <a:cubicBezTo>
                  <a:pt x="507" y="299"/>
                  <a:pt x="507" y="298"/>
                  <a:pt x="508" y="297"/>
                </a:cubicBezTo>
                <a:cubicBezTo>
                  <a:pt x="508" y="296"/>
                  <a:pt x="508" y="296"/>
                  <a:pt x="508" y="296"/>
                </a:cubicBezTo>
                <a:cubicBezTo>
                  <a:pt x="509" y="295"/>
                  <a:pt x="509" y="295"/>
                  <a:pt x="509" y="295"/>
                </a:cubicBezTo>
                <a:cubicBezTo>
                  <a:pt x="510" y="292"/>
                  <a:pt x="513" y="289"/>
                  <a:pt x="515" y="287"/>
                </a:cubicBezTo>
                <a:cubicBezTo>
                  <a:pt x="518" y="284"/>
                  <a:pt x="520" y="282"/>
                  <a:pt x="524" y="280"/>
                </a:cubicBezTo>
                <a:cubicBezTo>
                  <a:pt x="525" y="279"/>
                  <a:pt x="527" y="278"/>
                  <a:pt x="529" y="278"/>
                </a:cubicBezTo>
                <a:cubicBezTo>
                  <a:pt x="530" y="277"/>
                  <a:pt x="531" y="277"/>
                  <a:pt x="532" y="277"/>
                </a:cubicBezTo>
                <a:cubicBezTo>
                  <a:pt x="534" y="276"/>
                  <a:pt x="534" y="276"/>
                  <a:pt x="534" y="276"/>
                </a:cubicBezTo>
                <a:cubicBezTo>
                  <a:pt x="535" y="275"/>
                  <a:pt x="535" y="275"/>
                  <a:pt x="535" y="275"/>
                </a:cubicBezTo>
                <a:cubicBezTo>
                  <a:pt x="527" y="271"/>
                  <a:pt x="521" y="272"/>
                  <a:pt x="514" y="275"/>
                </a:cubicBezTo>
                <a:cubicBezTo>
                  <a:pt x="515" y="277"/>
                  <a:pt x="517" y="277"/>
                  <a:pt x="517" y="277"/>
                </a:cubicBezTo>
                <a:cubicBezTo>
                  <a:pt x="513" y="277"/>
                  <a:pt x="505" y="280"/>
                  <a:pt x="500" y="287"/>
                </a:cubicBezTo>
                <a:cubicBezTo>
                  <a:pt x="501" y="288"/>
                  <a:pt x="503" y="288"/>
                  <a:pt x="503" y="288"/>
                </a:cubicBezTo>
                <a:cubicBezTo>
                  <a:pt x="498" y="290"/>
                  <a:pt x="497" y="296"/>
                  <a:pt x="495" y="300"/>
                </a:cubicBezTo>
                <a:cubicBezTo>
                  <a:pt x="507" y="300"/>
                  <a:pt x="507" y="300"/>
                  <a:pt x="507" y="300"/>
                </a:cubicBezTo>
                <a:lnTo>
                  <a:pt x="507" y="299"/>
                </a:lnTo>
                <a:close/>
                <a:moveTo>
                  <a:pt x="536" y="276"/>
                </a:moveTo>
                <a:cubicBezTo>
                  <a:pt x="536" y="277"/>
                  <a:pt x="536" y="277"/>
                  <a:pt x="536" y="278"/>
                </a:cubicBezTo>
                <a:cubicBezTo>
                  <a:pt x="537" y="277"/>
                  <a:pt x="537" y="277"/>
                  <a:pt x="537" y="277"/>
                </a:cubicBezTo>
                <a:cubicBezTo>
                  <a:pt x="537" y="276"/>
                  <a:pt x="537" y="276"/>
                  <a:pt x="536" y="276"/>
                </a:cubicBezTo>
                <a:cubicBezTo>
                  <a:pt x="536" y="275"/>
                  <a:pt x="535" y="275"/>
                  <a:pt x="535" y="275"/>
                </a:cubicBezTo>
                <a:cubicBezTo>
                  <a:pt x="534" y="276"/>
                  <a:pt x="534" y="276"/>
                  <a:pt x="534" y="276"/>
                </a:cubicBezTo>
                <a:cubicBezTo>
                  <a:pt x="535" y="276"/>
                  <a:pt x="535" y="276"/>
                  <a:pt x="536" y="27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6" name="组合 545">
            <a:extLst>
              <a:ext uri="{FF2B5EF4-FFF2-40B4-BE49-F238E27FC236}">
                <a16:creationId xmlns="" xmlns:a16="http://schemas.microsoft.com/office/drawing/2014/main" id="{230EBEB6-BB9B-4EC9-A0DA-A52CB9B21055}"/>
              </a:ext>
            </a:extLst>
          </p:cNvPr>
          <p:cNvGrpSpPr/>
          <p:nvPr/>
        </p:nvGrpSpPr>
        <p:grpSpPr>
          <a:xfrm>
            <a:off x="8559456" y="808677"/>
            <a:ext cx="1167263" cy="1170561"/>
            <a:chOff x="7500939" y="4487863"/>
            <a:chExt cx="561975" cy="56356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547" name="Freeform 487">
              <a:extLst>
                <a:ext uri="{FF2B5EF4-FFF2-40B4-BE49-F238E27FC236}">
                  <a16:creationId xmlns="" xmlns:a16="http://schemas.microsoft.com/office/drawing/2014/main" id="{7AE9F3A3-E377-4DF3-B33D-DE1B26ED9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0939" y="4487863"/>
              <a:ext cx="561975" cy="563563"/>
            </a:xfrm>
            <a:custGeom>
              <a:avLst/>
              <a:gdLst>
                <a:gd name="T0" fmla="*/ 582 w 601"/>
                <a:gd name="T1" fmla="*/ 243 h 602"/>
                <a:gd name="T2" fmla="*/ 578 w 601"/>
                <a:gd name="T3" fmla="*/ 192 h 602"/>
                <a:gd name="T4" fmla="*/ 549 w 601"/>
                <a:gd name="T5" fmla="*/ 132 h 602"/>
                <a:gd name="T6" fmla="*/ 489 w 601"/>
                <a:gd name="T7" fmla="*/ 75 h 602"/>
                <a:gd name="T8" fmla="*/ 424 w 601"/>
                <a:gd name="T9" fmla="*/ 53 h 602"/>
                <a:gd name="T10" fmla="*/ 372 w 601"/>
                <a:gd name="T11" fmla="*/ 38 h 602"/>
                <a:gd name="T12" fmla="*/ 319 w 601"/>
                <a:gd name="T13" fmla="*/ 33 h 602"/>
                <a:gd name="T14" fmla="*/ 243 w 601"/>
                <a:gd name="T15" fmla="*/ 39 h 602"/>
                <a:gd name="T16" fmla="*/ 204 w 601"/>
                <a:gd name="T17" fmla="*/ 49 h 602"/>
                <a:gd name="T18" fmla="*/ 168 w 601"/>
                <a:gd name="T19" fmla="*/ 46 h 602"/>
                <a:gd name="T20" fmla="*/ 120 w 601"/>
                <a:gd name="T21" fmla="*/ 64 h 602"/>
                <a:gd name="T22" fmla="*/ 70 w 601"/>
                <a:gd name="T23" fmla="*/ 109 h 602"/>
                <a:gd name="T24" fmla="*/ 32 w 601"/>
                <a:gd name="T25" fmla="*/ 182 h 602"/>
                <a:gd name="T26" fmla="*/ 28 w 601"/>
                <a:gd name="T27" fmla="*/ 250 h 602"/>
                <a:gd name="T28" fmla="*/ 28 w 601"/>
                <a:gd name="T29" fmla="*/ 304 h 602"/>
                <a:gd name="T30" fmla="*/ 38 w 601"/>
                <a:gd name="T31" fmla="*/ 356 h 602"/>
                <a:gd name="T32" fmla="*/ 64 w 601"/>
                <a:gd name="T33" fmla="*/ 428 h 602"/>
                <a:gd name="T34" fmla="*/ 84 w 601"/>
                <a:gd name="T35" fmla="*/ 463 h 602"/>
                <a:gd name="T36" fmla="*/ 92 w 601"/>
                <a:gd name="T37" fmla="*/ 498 h 602"/>
                <a:gd name="T38" fmla="*/ 122 w 601"/>
                <a:gd name="T39" fmla="*/ 539 h 602"/>
                <a:gd name="T40" fmla="*/ 179 w 601"/>
                <a:gd name="T41" fmla="*/ 575 h 602"/>
                <a:gd name="T42" fmla="*/ 259 w 601"/>
                <a:gd name="T43" fmla="*/ 592 h 602"/>
                <a:gd name="T44" fmla="*/ 326 w 601"/>
                <a:gd name="T45" fmla="*/ 577 h 602"/>
                <a:gd name="T46" fmla="*/ 378 w 601"/>
                <a:gd name="T47" fmla="*/ 562 h 602"/>
                <a:gd name="T48" fmla="*/ 426 w 601"/>
                <a:gd name="T49" fmla="*/ 539 h 602"/>
                <a:gd name="T50" fmla="*/ 488 w 601"/>
                <a:gd name="T51" fmla="*/ 494 h 602"/>
                <a:gd name="T52" fmla="*/ 515 w 601"/>
                <a:gd name="T53" fmla="*/ 465 h 602"/>
                <a:gd name="T54" fmla="*/ 548 w 601"/>
                <a:gd name="T55" fmla="*/ 448 h 602"/>
                <a:gd name="T56" fmla="*/ 579 w 601"/>
                <a:gd name="T57" fmla="*/ 408 h 602"/>
                <a:gd name="T58" fmla="*/ 598 w 601"/>
                <a:gd name="T59" fmla="*/ 343 h 602"/>
                <a:gd name="T60" fmla="*/ 540 w 601"/>
                <a:gd name="T61" fmla="*/ 394 h 602"/>
                <a:gd name="T62" fmla="*/ 498 w 601"/>
                <a:gd name="T63" fmla="*/ 437 h 602"/>
                <a:gd name="T64" fmla="*/ 449 w 601"/>
                <a:gd name="T65" fmla="*/ 481 h 602"/>
                <a:gd name="T66" fmla="*/ 407 w 601"/>
                <a:gd name="T67" fmla="*/ 512 h 602"/>
                <a:gd name="T68" fmla="*/ 372 w 601"/>
                <a:gd name="T69" fmla="*/ 537 h 602"/>
                <a:gd name="T70" fmla="*/ 348 w 601"/>
                <a:gd name="T71" fmla="*/ 560 h 602"/>
                <a:gd name="T72" fmla="*/ 309 w 601"/>
                <a:gd name="T73" fmla="*/ 566 h 602"/>
                <a:gd name="T74" fmla="*/ 234 w 601"/>
                <a:gd name="T75" fmla="*/ 558 h 602"/>
                <a:gd name="T76" fmla="*/ 187 w 601"/>
                <a:gd name="T77" fmla="*/ 536 h 602"/>
                <a:gd name="T78" fmla="*/ 146 w 601"/>
                <a:gd name="T79" fmla="*/ 506 h 602"/>
                <a:gd name="T80" fmla="*/ 116 w 601"/>
                <a:gd name="T81" fmla="*/ 454 h 602"/>
                <a:gd name="T82" fmla="*/ 87 w 601"/>
                <a:gd name="T83" fmla="*/ 395 h 602"/>
                <a:gd name="T84" fmla="*/ 69 w 601"/>
                <a:gd name="T85" fmla="*/ 345 h 602"/>
                <a:gd name="T86" fmla="*/ 55 w 601"/>
                <a:gd name="T87" fmla="*/ 305 h 602"/>
                <a:gd name="T88" fmla="*/ 38 w 601"/>
                <a:gd name="T89" fmla="*/ 275 h 602"/>
                <a:gd name="T90" fmla="*/ 43 w 601"/>
                <a:gd name="T91" fmla="*/ 237 h 602"/>
                <a:gd name="T92" fmla="*/ 72 w 601"/>
                <a:gd name="T93" fmla="*/ 167 h 602"/>
                <a:gd name="T94" fmla="*/ 106 w 601"/>
                <a:gd name="T95" fmla="*/ 127 h 602"/>
                <a:gd name="T96" fmla="*/ 146 w 601"/>
                <a:gd name="T97" fmla="*/ 96 h 602"/>
                <a:gd name="T98" fmla="*/ 204 w 601"/>
                <a:gd name="T99" fmla="*/ 82 h 602"/>
                <a:gd name="T100" fmla="*/ 269 w 601"/>
                <a:gd name="T101" fmla="*/ 70 h 602"/>
                <a:gd name="T102" fmla="*/ 322 w 601"/>
                <a:gd name="T103" fmla="*/ 66 h 602"/>
                <a:gd name="T104" fmla="*/ 364 w 601"/>
                <a:gd name="T105" fmla="*/ 63 h 602"/>
                <a:gd name="T106" fmla="*/ 397 w 601"/>
                <a:gd name="T107" fmla="*/ 56 h 602"/>
                <a:gd name="T108" fmla="*/ 433 w 601"/>
                <a:gd name="T109" fmla="*/ 71 h 602"/>
                <a:gd name="T110" fmla="*/ 493 w 601"/>
                <a:gd name="T111" fmla="*/ 118 h 602"/>
                <a:gd name="T112" fmla="*/ 521 w 601"/>
                <a:gd name="T113" fmla="*/ 161 h 602"/>
                <a:gd name="T114" fmla="*/ 540 w 601"/>
                <a:gd name="T115" fmla="*/ 208 h 602"/>
                <a:gd name="T116" fmla="*/ 538 w 601"/>
                <a:gd name="T117" fmla="*/ 268 h 602"/>
                <a:gd name="T118" fmla="*/ 532 w 601"/>
                <a:gd name="T119" fmla="*/ 334 h 602"/>
                <a:gd name="T120" fmla="*/ 521 w 601"/>
                <a:gd name="T121" fmla="*/ 38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602">
                  <a:moveTo>
                    <a:pt x="588" y="296"/>
                  </a:moveTo>
                  <a:cubicBezTo>
                    <a:pt x="592" y="298"/>
                    <a:pt x="596" y="299"/>
                    <a:pt x="599" y="300"/>
                  </a:cubicBezTo>
                  <a:cubicBezTo>
                    <a:pt x="599" y="298"/>
                    <a:pt x="600" y="293"/>
                    <a:pt x="601" y="288"/>
                  </a:cubicBezTo>
                  <a:cubicBezTo>
                    <a:pt x="601" y="279"/>
                    <a:pt x="600" y="268"/>
                    <a:pt x="592" y="261"/>
                  </a:cubicBezTo>
                  <a:cubicBezTo>
                    <a:pt x="586" y="256"/>
                    <a:pt x="579" y="253"/>
                    <a:pt x="573" y="250"/>
                  </a:cubicBezTo>
                  <a:cubicBezTo>
                    <a:pt x="571" y="249"/>
                    <a:pt x="570" y="248"/>
                    <a:pt x="568" y="248"/>
                  </a:cubicBezTo>
                  <a:cubicBezTo>
                    <a:pt x="566" y="247"/>
                    <a:pt x="565" y="246"/>
                    <a:pt x="563" y="246"/>
                  </a:cubicBezTo>
                  <a:cubicBezTo>
                    <a:pt x="562" y="237"/>
                    <a:pt x="559" y="228"/>
                    <a:pt x="557" y="219"/>
                  </a:cubicBezTo>
                  <a:cubicBezTo>
                    <a:pt x="558" y="222"/>
                    <a:pt x="559" y="226"/>
                    <a:pt x="561" y="229"/>
                  </a:cubicBezTo>
                  <a:cubicBezTo>
                    <a:pt x="566" y="237"/>
                    <a:pt x="575" y="241"/>
                    <a:pt x="582" y="243"/>
                  </a:cubicBezTo>
                  <a:cubicBezTo>
                    <a:pt x="587" y="244"/>
                    <a:pt x="591" y="245"/>
                    <a:pt x="593" y="245"/>
                  </a:cubicBezTo>
                  <a:cubicBezTo>
                    <a:pt x="593" y="243"/>
                    <a:pt x="594" y="238"/>
                    <a:pt x="593" y="233"/>
                  </a:cubicBezTo>
                  <a:cubicBezTo>
                    <a:pt x="592" y="225"/>
                    <a:pt x="589" y="214"/>
                    <a:pt x="580" y="208"/>
                  </a:cubicBezTo>
                  <a:cubicBezTo>
                    <a:pt x="573" y="204"/>
                    <a:pt x="566" y="202"/>
                    <a:pt x="559" y="201"/>
                  </a:cubicBezTo>
                  <a:cubicBezTo>
                    <a:pt x="557" y="200"/>
                    <a:pt x="555" y="200"/>
                    <a:pt x="554" y="200"/>
                  </a:cubicBezTo>
                  <a:cubicBezTo>
                    <a:pt x="552" y="199"/>
                    <a:pt x="550" y="199"/>
                    <a:pt x="549" y="198"/>
                  </a:cubicBezTo>
                  <a:cubicBezTo>
                    <a:pt x="545" y="190"/>
                    <a:pt x="542" y="182"/>
                    <a:pt x="537" y="174"/>
                  </a:cubicBezTo>
                  <a:cubicBezTo>
                    <a:pt x="539" y="177"/>
                    <a:pt x="541" y="179"/>
                    <a:pt x="543" y="182"/>
                  </a:cubicBezTo>
                  <a:cubicBezTo>
                    <a:pt x="550" y="190"/>
                    <a:pt x="559" y="192"/>
                    <a:pt x="567" y="192"/>
                  </a:cubicBezTo>
                  <a:cubicBezTo>
                    <a:pt x="572" y="193"/>
                    <a:pt x="576" y="193"/>
                    <a:pt x="578" y="192"/>
                  </a:cubicBezTo>
                  <a:cubicBezTo>
                    <a:pt x="578" y="190"/>
                    <a:pt x="577" y="186"/>
                    <a:pt x="576" y="180"/>
                  </a:cubicBezTo>
                  <a:cubicBezTo>
                    <a:pt x="573" y="172"/>
                    <a:pt x="568" y="162"/>
                    <a:pt x="558" y="159"/>
                  </a:cubicBezTo>
                  <a:cubicBezTo>
                    <a:pt x="551" y="156"/>
                    <a:pt x="543" y="155"/>
                    <a:pt x="537" y="155"/>
                  </a:cubicBezTo>
                  <a:cubicBezTo>
                    <a:pt x="534" y="155"/>
                    <a:pt x="532" y="155"/>
                    <a:pt x="531" y="155"/>
                  </a:cubicBezTo>
                  <a:cubicBezTo>
                    <a:pt x="529" y="155"/>
                    <a:pt x="527" y="155"/>
                    <a:pt x="526" y="155"/>
                  </a:cubicBezTo>
                  <a:cubicBezTo>
                    <a:pt x="521" y="147"/>
                    <a:pt x="515" y="140"/>
                    <a:pt x="510" y="133"/>
                  </a:cubicBezTo>
                  <a:cubicBezTo>
                    <a:pt x="512" y="135"/>
                    <a:pt x="514" y="137"/>
                    <a:pt x="517" y="139"/>
                  </a:cubicBezTo>
                  <a:cubicBezTo>
                    <a:pt x="525" y="146"/>
                    <a:pt x="535" y="146"/>
                    <a:pt x="542" y="145"/>
                  </a:cubicBezTo>
                  <a:cubicBezTo>
                    <a:pt x="547" y="145"/>
                    <a:pt x="551" y="144"/>
                    <a:pt x="553" y="143"/>
                  </a:cubicBezTo>
                  <a:cubicBezTo>
                    <a:pt x="553" y="141"/>
                    <a:pt x="551" y="137"/>
                    <a:pt x="549" y="132"/>
                  </a:cubicBezTo>
                  <a:cubicBezTo>
                    <a:pt x="545" y="124"/>
                    <a:pt x="538" y="116"/>
                    <a:pt x="527" y="114"/>
                  </a:cubicBezTo>
                  <a:cubicBezTo>
                    <a:pt x="520" y="112"/>
                    <a:pt x="512" y="113"/>
                    <a:pt x="506" y="114"/>
                  </a:cubicBezTo>
                  <a:cubicBezTo>
                    <a:pt x="504" y="115"/>
                    <a:pt x="502" y="115"/>
                    <a:pt x="500" y="115"/>
                  </a:cubicBezTo>
                  <a:cubicBezTo>
                    <a:pt x="498" y="115"/>
                    <a:pt x="496" y="116"/>
                    <a:pt x="495" y="116"/>
                  </a:cubicBezTo>
                  <a:cubicBezTo>
                    <a:pt x="489" y="109"/>
                    <a:pt x="482" y="103"/>
                    <a:pt x="475" y="97"/>
                  </a:cubicBezTo>
                  <a:cubicBezTo>
                    <a:pt x="478" y="99"/>
                    <a:pt x="481" y="101"/>
                    <a:pt x="484" y="102"/>
                  </a:cubicBezTo>
                  <a:cubicBezTo>
                    <a:pt x="493" y="107"/>
                    <a:pt x="502" y="106"/>
                    <a:pt x="510" y="104"/>
                  </a:cubicBezTo>
                  <a:cubicBezTo>
                    <a:pt x="514" y="102"/>
                    <a:pt x="518" y="101"/>
                    <a:pt x="520" y="100"/>
                  </a:cubicBezTo>
                  <a:cubicBezTo>
                    <a:pt x="519" y="97"/>
                    <a:pt x="517" y="94"/>
                    <a:pt x="513" y="89"/>
                  </a:cubicBezTo>
                  <a:cubicBezTo>
                    <a:pt x="508" y="83"/>
                    <a:pt x="500" y="75"/>
                    <a:pt x="489" y="75"/>
                  </a:cubicBezTo>
                  <a:cubicBezTo>
                    <a:pt x="481" y="75"/>
                    <a:pt x="474" y="78"/>
                    <a:pt x="468" y="80"/>
                  </a:cubicBezTo>
                  <a:cubicBezTo>
                    <a:pt x="466" y="80"/>
                    <a:pt x="464" y="81"/>
                    <a:pt x="462" y="82"/>
                  </a:cubicBezTo>
                  <a:cubicBezTo>
                    <a:pt x="460" y="82"/>
                    <a:pt x="459" y="83"/>
                    <a:pt x="458" y="83"/>
                  </a:cubicBezTo>
                  <a:cubicBezTo>
                    <a:pt x="450" y="78"/>
                    <a:pt x="443" y="73"/>
                    <a:pt x="435" y="68"/>
                  </a:cubicBezTo>
                  <a:cubicBezTo>
                    <a:pt x="438" y="70"/>
                    <a:pt x="441" y="71"/>
                    <a:pt x="444" y="72"/>
                  </a:cubicBezTo>
                  <a:cubicBezTo>
                    <a:pt x="454" y="75"/>
                    <a:pt x="463" y="72"/>
                    <a:pt x="470" y="69"/>
                  </a:cubicBezTo>
                  <a:cubicBezTo>
                    <a:pt x="474" y="66"/>
                    <a:pt x="477" y="64"/>
                    <a:pt x="479" y="63"/>
                  </a:cubicBezTo>
                  <a:cubicBezTo>
                    <a:pt x="478" y="61"/>
                    <a:pt x="475" y="57"/>
                    <a:pt x="471" y="54"/>
                  </a:cubicBezTo>
                  <a:cubicBezTo>
                    <a:pt x="465" y="48"/>
                    <a:pt x="455" y="43"/>
                    <a:pt x="444" y="44"/>
                  </a:cubicBezTo>
                  <a:cubicBezTo>
                    <a:pt x="437" y="46"/>
                    <a:pt x="430" y="50"/>
                    <a:pt x="424" y="53"/>
                  </a:cubicBezTo>
                  <a:cubicBezTo>
                    <a:pt x="422" y="54"/>
                    <a:pt x="421" y="55"/>
                    <a:pt x="419" y="56"/>
                  </a:cubicBezTo>
                  <a:cubicBezTo>
                    <a:pt x="418" y="57"/>
                    <a:pt x="416" y="57"/>
                    <a:pt x="415" y="58"/>
                  </a:cubicBezTo>
                  <a:cubicBezTo>
                    <a:pt x="407" y="54"/>
                    <a:pt x="398" y="51"/>
                    <a:pt x="390" y="48"/>
                  </a:cubicBezTo>
                  <a:cubicBezTo>
                    <a:pt x="393" y="49"/>
                    <a:pt x="396" y="49"/>
                    <a:pt x="400" y="50"/>
                  </a:cubicBezTo>
                  <a:cubicBezTo>
                    <a:pt x="410" y="51"/>
                    <a:pt x="418" y="46"/>
                    <a:pt x="424" y="41"/>
                  </a:cubicBezTo>
                  <a:cubicBezTo>
                    <a:pt x="428" y="38"/>
                    <a:pt x="431" y="36"/>
                    <a:pt x="433" y="34"/>
                  </a:cubicBezTo>
                  <a:cubicBezTo>
                    <a:pt x="431" y="32"/>
                    <a:pt x="427" y="29"/>
                    <a:pt x="423" y="27"/>
                  </a:cubicBezTo>
                  <a:cubicBezTo>
                    <a:pt x="415" y="22"/>
                    <a:pt x="405" y="19"/>
                    <a:pt x="395" y="22"/>
                  </a:cubicBezTo>
                  <a:cubicBezTo>
                    <a:pt x="387" y="25"/>
                    <a:pt x="381" y="30"/>
                    <a:pt x="377" y="34"/>
                  </a:cubicBezTo>
                  <a:cubicBezTo>
                    <a:pt x="375" y="36"/>
                    <a:pt x="374" y="37"/>
                    <a:pt x="372" y="38"/>
                  </a:cubicBezTo>
                  <a:cubicBezTo>
                    <a:pt x="371" y="39"/>
                    <a:pt x="369" y="40"/>
                    <a:pt x="368" y="41"/>
                  </a:cubicBezTo>
                  <a:cubicBezTo>
                    <a:pt x="360" y="39"/>
                    <a:pt x="351" y="37"/>
                    <a:pt x="342" y="36"/>
                  </a:cubicBezTo>
                  <a:cubicBezTo>
                    <a:pt x="345" y="36"/>
                    <a:pt x="348" y="36"/>
                    <a:pt x="352" y="36"/>
                  </a:cubicBezTo>
                  <a:cubicBezTo>
                    <a:pt x="362" y="35"/>
                    <a:pt x="369" y="29"/>
                    <a:pt x="374" y="23"/>
                  </a:cubicBezTo>
                  <a:cubicBezTo>
                    <a:pt x="378" y="20"/>
                    <a:pt x="380" y="16"/>
                    <a:pt x="381" y="14"/>
                  </a:cubicBezTo>
                  <a:cubicBezTo>
                    <a:pt x="379" y="13"/>
                    <a:pt x="375" y="11"/>
                    <a:pt x="370" y="9"/>
                  </a:cubicBezTo>
                  <a:cubicBezTo>
                    <a:pt x="362" y="6"/>
                    <a:pt x="351" y="4"/>
                    <a:pt x="342" y="10"/>
                  </a:cubicBezTo>
                  <a:cubicBezTo>
                    <a:pt x="335" y="14"/>
                    <a:pt x="330" y="20"/>
                    <a:pt x="326" y="25"/>
                  </a:cubicBezTo>
                  <a:cubicBezTo>
                    <a:pt x="325" y="27"/>
                    <a:pt x="324" y="28"/>
                    <a:pt x="323" y="29"/>
                  </a:cubicBezTo>
                  <a:cubicBezTo>
                    <a:pt x="321" y="31"/>
                    <a:pt x="320" y="32"/>
                    <a:pt x="319" y="33"/>
                  </a:cubicBezTo>
                  <a:cubicBezTo>
                    <a:pt x="310" y="33"/>
                    <a:pt x="301" y="32"/>
                    <a:pt x="292" y="33"/>
                  </a:cubicBezTo>
                  <a:cubicBezTo>
                    <a:pt x="296" y="32"/>
                    <a:pt x="299" y="32"/>
                    <a:pt x="302" y="31"/>
                  </a:cubicBezTo>
                  <a:cubicBezTo>
                    <a:pt x="312" y="29"/>
                    <a:pt x="318" y="21"/>
                    <a:pt x="322" y="14"/>
                  </a:cubicBezTo>
                  <a:cubicBezTo>
                    <a:pt x="325" y="10"/>
                    <a:pt x="326" y="7"/>
                    <a:pt x="327" y="4"/>
                  </a:cubicBezTo>
                  <a:cubicBezTo>
                    <a:pt x="325" y="4"/>
                    <a:pt x="321" y="2"/>
                    <a:pt x="315" y="1"/>
                  </a:cubicBezTo>
                  <a:cubicBezTo>
                    <a:pt x="307" y="0"/>
                    <a:pt x="296" y="0"/>
                    <a:pt x="288" y="7"/>
                  </a:cubicBezTo>
                  <a:cubicBezTo>
                    <a:pt x="282" y="12"/>
                    <a:pt x="278" y="19"/>
                    <a:pt x="275" y="25"/>
                  </a:cubicBezTo>
                  <a:cubicBezTo>
                    <a:pt x="274" y="27"/>
                    <a:pt x="273" y="29"/>
                    <a:pt x="272" y="30"/>
                  </a:cubicBezTo>
                  <a:cubicBezTo>
                    <a:pt x="271" y="32"/>
                    <a:pt x="271" y="33"/>
                    <a:pt x="270" y="34"/>
                  </a:cubicBezTo>
                  <a:cubicBezTo>
                    <a:pt x="261" y="35"/>
                    <a:pt x="252" y="37"/>
                    <a:pt x="243" y="39"/>
                  </a:cubicBezTo>
                  <a:cubicBezTo>
                    <a:pt x="246" y="38"/>
                    <a:pt x="249" y="37"/>
                    <a:pt x="253" y="35"/>
                  </a:cubicBezTo>
                  <a:cubicBezTo>
                    <a:pt x="262" y="31"/>
                    <a:pt x="266" y="22"/>
                    <a:pt x="269" y="15"/>
                  </a:cubicBezTo>
                  <a:cubicBezTo>
                    <a:pt x="271" y="11"/>
                    <a:pt x="272" y="7"/>
                    <a:pt x="272" y="5"/>
                  </a:cubicBezTo>
                  <a:cubicBezTo>
                    <a:pt x="270" y="4"/>
                    <a:pt x="265" y="4"/>
                    <a:pt x="260" y="4"/>
                  </a:cubicBezTo>
                  <a:cubicBezTo>
                    <a:pt x="251" y="4"/>
                    <a:pt x="240" y="6"/>
                    <a:pt x="234" y="15"/>
                  </a:cubicBezTo>
                  <a:cubicBezTo>
                    <a:pt x="229" y="21"/>
                    <a:pt x="227" y="28"/>
                    <a:pt x="225" y="34"/>
                  </a:cubicBezTo>
                  <a:cubicBezTo>
                    <a:pt x="224" y="36"/>
                    <a:pt x="224" y="38"/>
                    <a:pt x="223" y="40"/>
                  </a:cubicBezTo>
                  <a:cubicBezTo>
                    <a:pt x="222" y="42"/>
                    <a:pt x="222" y="43"/>
                    <a:pt x="221" y="44"/>
                  </a:cubicBezTo>
                  <a:cubicBezTo>
                    <a:pt x="213" y="47"/>
                    <a:pt x="204" y="50"/>
                    <a:pt x="196" y="54"/>
                  </a:cubicBezTo>
                  <a:cubicBezTo>
                    <a:pt x="199" y="52"/>
                    <a:pt x="202" y="51"/>
                    <a:pt x="204" y="49"/>
                  </a:cubicBezTo>
                  <a:cubicBezTo>
                    <a:pt x="213" y="43"/>
                    <a:pt x="216" y="34"/>
                    <a:pt x="217" y="26"/>
                  </a:cubicBezTo>
                  <a:cubicBezTo>
                    <a:pt x="218" y="21"/>
                    <a:pt x="218" y="17"/>
                    <a:pt x="218" y="15"/>
                  </a:cubicBezTo>
                  <a:cubicBezTo>
                    <a:pt x="216" y="15"/>
                    <a:pt x="211" y="15"/>
                    <a:pt x="206" y="16"/>
                  </a:cubicBezTo>
                  <a:cubicBezTo>
                    <a:pt x="198" y="18"/>
                    <a:pt x="187" y="22"/>
                    <a:pt x="183" y="32"/>
                  </a:cubicBezTo>
                  <a:cubicBezTo>
                    <a:pt x="179" y="39"/>
                    <a:pt x="178" y="46"/>
                    <a:pt x="177" y="53"/>
                  </a:cubicBezTo>
                  <a:cubicBezTo>
                    <a:pt x="177" y="55"/>
                    <a:pt x="177" y="57"/>
                    <a:pt x="176" y="59"/>
                  </a:cubicBezTo>
                  <a:cubicBezTo>
                    <a:pt x="176" y="60"/>
                    <a:pt x="176" y="62"/>
                    <a:pt x="176" y="63"/>
                  </a:cubicBezTo>
                  <a:cubicBezTo>
                    <a:pt x="168" y="68"/>
                    <a:pt x="160" y="72"/>
                    <a:pt x="152" y="77"/>
                  </a:cubicBezTo>
                  <a:cubicBezTo>
                    <a:pt x="155" y="75"/>
                    <a:pt x="157" y="73"/>
                    <a:pt x="160" y="71"/>
                  </a:cubicBezTo>
                  <a:cubicBezTo>
                    <a:pt x="167" y="63"/>
                    <a:pt x="168" y="54"/>
                    <a:pt x="168" y="46"/>
                  </a:cubicBezTo>
                  <a:cubicBezTo>
                    <a:pt x="168" y="41"/>
                    <a:pt x="167" y="37"/>
                    <a:pt x="167" y="35"/>
                  </a:cubicBezTo>
                  <a:cubicBezTo>
                    <a:pt x="164" y="35"/>
                    <a:pt x="160" y="36"/>
                    <a:pt x="155" y="38"/>
                  </a:cubicBezTo>
                  <a:cubicBezTo>
                    <a:pt x="147" y="42"/>
                    <a:pt x="138" y="48"/>
                    <a:pt x="135" y="58"/>
                  </a:cubicBezTo>
                  <a:cubicBezTo>
                    <a:pt x="133" y="66"/>
                    <a:pt x="133" y="73"/>
                    <a:pt x="134" y="80"/>
                  </a:cubicBezTo>
                  <a:cubicBezTo>
                    <a:pt x="134" y="82"/>
                    <a:pt x="134" y="84"/>
                    <a:pt x="134" y="86"/>
                  </a:cubicBezTo>
                  <a:cubicBezTo>
                    <a:pt x="134" y="88"/>
                    <a:pt x="134" y="89"/>
                    <a:pt x="134" y="91"/>
                  </a:cubicBezTo>
                  <a:cubicBezTo>
                    <a:pt x="127" y="96"/>
                    <a:pt x="120" y="102"/>
                    <a:pt x="114" y="108"/>
                  </a:cubicBezTo>
                  <a:cubicBezTo>
                    <a:pt x="116" y="106"/>
                    <a:pt x="118" y="103"/>
                    <a:pt x="120" y="100"/>
                  </a:cubicBezTo>
                  <a:cubicBezTo>
                    <a:pt x="125" y="92"/>
                    <a:pt x="125" y="82"/>
                    <a:pt x="123" y="75"/>
                  </a:cubicBezTo>
                  <a:cubicBezTo>
                    <a:pt x="122" y="70"/>
                    <a:pt x="121" y="66"/>
                    <a:pt x="120" y="64"/>
                  </a:cubicBezTo>
                  <a:cubicBezTo>
                    <a:pt x="118" y="65"/>
                    <a:pt x="114" y="67"/>
                    <a:pt x="109" y="70"/>
                  </a:cubicBezTo>
                  <a:cubicBezTo>
                    <a:pt x="102" y="74"/>
                    <a:pt x="94" y="82"/>
                    <a:pt x="93" y="93"/>
                  </a:cubicBezTo>
                  <a:cubicBezTo>
                    <a:pt x="92" y="100"/>
                    <a:pt x="94" y="108"/>
                    <a:pt x="96" y="114"/>
                  </a:cubicBezTo>
                  <a:cubicBezTo>
                    <a:pt x="96" y="116"/>
                    <a:pt x="97" y="118"/>
                    <a:pt x="97" y="120"/>
                  </a:cubicBezTo>
                  <a:cubicBezTo>
                    <a:pt x="98" y="122"/>
                    <a:pt x="98" y="123"/>
                    <a:pt x="98" y="125"/>
                  </a:cubicBezTo>
                  <a:cubicBezTo>
                    <a:pt x="92" y="132"/>
                    <a:pt x="87" y="139"/>
                    <a:pt x="81" y="146"/>
                  </a:cubicBezTo>
                  <a:cubicBezTo>
                    <a:pt x="83" y="143"/>
                    <a:pt x="85" y="140"/>
                    <a:pt x="86" y="137"/>
                  </a:cubicBezTo>
                  <a:cubicBezTo>
                    <a:pt x="90" y="128"/>
                    <a:pt x="88" y="118"/>
                    <a:pt x="85" y="111"/>
                  </a:cubicBezTo>
                  <a:cubicBezTo>
                    <a:pt x="83" y="107"/>
                    <a:pt x="81" y="103"/>
                    <a:pt x="80" y="101"/>
                  </a:cubicBezTo>
                  <a:cubicBezTo>
                    <a:pt x="78" y="103"/>
                    <a:pt x="74" y="105"/>
                    <a:pt x="70" y="109"/>
                  </a:cubicBezTo>
                  <a:cubicBezTo>
                    <a:pt x="64" y="115"/>
                    <a:pt x="58" y="124"/>
                    <a:pt x="58" y="134"/>
                  </a:cubicBezTo>
                  <a:cubicBezTo>
                    <a:pt x="59" y="142"/>
                    <a:pt x="62" y="149"/>
                    <a:pt x="65" y="155"/>
                  </a:cubicBezTo>
                  <a:cubicBezTo>
                    <a:pt x="66" y="157"/>
                    <a:pt x="67" y="159"/>
                    <a:pt x="67" y="160"/>
                  </a:cubicBezTo>
                  <a:cubicBezTo>
                    <a:pt x="68" y="162"/>
                    <a:pt x="69" y="164"/>
                    <a:pt x="69" y="165"/>
                  </a:cubicBezTo>
                  <a:cubicBezTo>
                    <a:pt x="65" y="173"/>
                    <a:pt x="60" y="181"/>
                    <a:pt x="57" y="189"/>
                  </a:cubicBezTo>
                  <a:cubicBezTo>
                    <a:pt x="58" y="186"/>
                    <a:pt x="59" y="183"/>
                    <a:pt x="60" y="179"/>
                  </a:cubicBezTo>
                  <a:cubicBezTo>
                    <a:pt x="62" y="170"/>
                    <a:pt x="58" y="161"/>
                    <a:pt x="54" y="154"/>
                  </a:cubicBezTo>
                  <a:cubicBezTo>
                    <a:pt x="51" y="150"/>
                    <a:pt x="48" y="147"/>
                    <a:pt x="47" y="145"/>
                  </a:cubicBezTo>
                  <a:cubicBezTo>
                    <a:pt x="45" y="147"/>
                    <a:pt x="42" y="150"/>
                    <a:pt x="39" y="154"/>
                  </a:cubicBezTo>
                  <a:cubicBezTo>
                    <a:pt x="34" y="161"/>
                    <a:pt x="29" y="171"/>
                    <a:pt x="32" y="182"/>
                  </a:cubicBezTo>
                  <a:cubicBezTo>
                    <a:pt x="34" y="189"/>
                    <a:pt x="38" y="196"/>
                    <a:pt x="42" y="201"/>
                  </a:cubicBezTo>
                  <a:cubicBezTo>
                    <a:pt x="43" y="203"/>
                    <a:pt x="44" y="204"/>
                    <a:pt x="45" y="206"/>
                  </a:cubicBezTo>
                  <a:cubicBezTo>
                    <a:pt x="47" y="207"/>
                    <a:pt x="47" y="209"/>
                    <a:pt x="48" y="210"/>
                  </a:cubicBezTo>
                  <a:cubicBezTo>
                    <a:pt x="45" y="218"/>
                    <a:pt x="42" y="227"/>
                    <a:pt x="40" y="236"/>
                  </a:cubicBezTo>
                  <a:cubicBezTo>
                    <a:pt x="41" y="232"/>
                    <a:pt x="41" y="229"/>
                    <a:pt x="41" y="226"/>
                  </a:cubicBezTo>
                  <a:cubicBezTo>
                    <a:pt x="42" y="216"/>
                    <a:pt x="36" y="208"/>
                    <a:pt x="31" y="202"/>
                  </a:cubicBezTo>
                  <a:cubicBezTo>
                    <a:pt x="27" y="198"/>
                    <a:pt x="24" y="196"/>
                    <a:pt x="23" y="194"/>
                  </a:cubicBezTo>
                  <a:cubicBezTo>
                    <a:pt x="21" y="196"/>
                    <a:pt x="19" y="200"/>
                    <a:pt x="16" y="205"/>
                  </a:cubicBezTo>
                  <a:cubicBezTo>
                    <a:pt x="13" y="213"/>
                    <a:pt x="10" y="224"/>
                    <a:pt x="15" y="233"/>
                  </a:cubicBezTo>
                  <a:cubicBezTo>
                    <a:pt x="18" y="240"/>
                    <a:pt x="23" y="246"/>
                    <a:pt x="28" y="250"/>
                  </a:cubicBezTo>
                  <a:cubicBezTo>
                    <a:pt x="30" y="252"/>
                    <a:pt x="31" y="253"/>
                    <a:pt x="32" y="254"/>
                  </a:cubicBezTo>
                  <a:cubicBezTo>
                    <a:pt x="34" y="255"/>
                    <a:pt x="35" y="257"/>
                    <a:pt x="36" y="258"/>
                  </a:cubicBezTo>
                  <a:cubicBezTo>
                    <a:pt x="34" y="267"/>
                    <a:pt x="33" y="276"/>
                    <a:pt x="33" y="285"/>
                  </a:cubicBezTo>
                  <a:cubicBezTo>
                    <a:pt x="33" y="281"/>
                    <a:pt x="32" y="278"/>
                    <a:pt x="32" y="275"/>
                  </a:cubicBezTo>
                  <a:cubicBezTo>
                    <a:pt x="30" y="265"/>
                    <a:pt x="23" y="258"/>
                    <a:pt x="17" y="253"/>
                  </a:cubicBezTo>
                  <a:cubicBezTo>
                    <a:pt x="13" y="250"/>
                    <a:pt x="10" y="248"/>
                    <a:pt x="8" y="247"/>
                  </a:cubicBezTo>
                  <a:cubicBezTo>
                    <a:pt x="7" y="250"/>
                    <a:pt x="5" y="254"/>
                    <a:pt x="3" y="259"/>
                  </a:cubicBezTo>
                  <a:cubicBezTo>
                    <a:pt x="1" y="267"/>
                    <a:pt x="1" y="278"/>
                    <a:pt x="7" y="287"/>
                  </a:cubicBezTo>
                  <a:cubicBezTo>
                    <a:pt x="12" y="293"/>
                    <a:pt x="18" y="298"/>
                    <a:pt x="23" y="301"/>
                  </a:cubicBezTo>
                  <a:cubicBezTo>
                    <a:pt x="25" y="302"/>
                    <a:pt x="27" y="303"/>
                    <a:pt x="28" y="304"/>
                  </a:cubicBezTo>
                  <a:cubicBezTo>
                    <a:pt x="30" y="305"/>
                    <a:pt x="31" y="306"/>
                    <a:pt x="32" y="307"/>
                  </a:cubicBezTo>
                  <a:cubicBezTo>
                    <a:pt x="32" y="316"/>
                    <a:pt x="33" y="325"/>
                    <a:pt x="34" y="334"/>
                  </a:cubicBezTo>
                  <a:cubicBezTo>
                    <a:pt x="34" y="331"/>
                    <a:pt x="33" y="328"/>
                    <a:pt x="32" y="324"/>
                  </a:cubicBezTo>
                  <a:cubicBezTo>
                    <a:pt x="28" y="315"/>
                    <a:pt x="20" y="310"/>
                    <a:pt x="13" y="306"/>
                  </a:cubicBezTo>
                  <a:cubicBezTo>
                    <a:pt x="9" y="304"/>
                    <a:pt x="5" y="303"/>
                    <a:pt x="3" y="302"/>
                  </a:cubicBezTo>
                  <a:cubicBezTo>
                    <a:pt x="2" y="305"/>
                    <a:pt x="1" y="309"/>
                    <a:pt x="1" y="314"/>
                  </a:cubicBezTo>
                  <a:cubicBezTo>
                    <a:pt x="0" y="323"/>
                    <a:pt x="1" y="334"/>
                    <a:pt x="9" y="341"/>
                  </a:cubicBezTo>
                  <a:cubicBezTo>
                    <a:pt x="15" y="346"/>
                    <a:pt x="22" y="350"/>
                    <a:pt x="28" y="352"/>
                  </a:cubicBezTo>
                  <a:cubicBezTo>
                    <a:pt x="30" y="353"/>
                    <a:pt x="32" y="354"/>
                    <a:pt x="33" y="354"/>
                  </a:cubicBezTo>
                  <a:cubicBezTo>
                    <a:pt x="35" y="355"/>
                    <a:pt x="37" y="356"/>
                    <a:pt x="38" y="356"/>
                  </a:cubicBezTo>
                  <a:cubicBezTo>
                    <a:pt x="40" y="365"/>
                    <a:pt x="42" y="374"/>
                    <a:pt x="45" y="383"/>
                  </a:cubicBezTo>
                  <a:cubicBezTo>
                    <a:pt x="44" y="380"/>
                    <a:pt x="42" y="376"/>
                    <a:pt x="40" y="374"/>
                  </a:cubicBezTo>
                  <a:cubicBezTo>
                    <a:pt x="35" y="365"/>
                    <a:pt x="26" y="361"/>
                    <a:pt x="19" y="359"/>
                  </a:cubicBezTo>
                  <a:cubicBezTo>
                    <a:pt x="14" y="358"/>
                    <a:pt x="10" y="357"/>
                    <a:pt x="8" y="357"/>
                  </a:cubicBezTo>
                  <a:cubicBezTo>
                    <a:pt x="8" y="359"/>
                    <a:pt x="8" y="364"/>
                    <a:pt x="8" y="369"/>
                  </a:cubicBezTo>
                  <a:cubicBezTo>
                    <a:pt x="9" y="377"/>
                    <a:pt x="13" y="388"/>
                    <a:pt x="22" y="394"/>
                  </a:cubicBezTo>
                  <a:cubicBezTo>
                    <a:pt x="28" y="398"/>
                    <a:pt x="36" y="400"/>
                    <a:pt x="42" y="401"/>
                  </a:cubicBezTo>
                  <a:cubicBezTo>
                    <a:pt x="44" y="402"/>
                    <a:pt x="46" y="402"/>
                    <a:pt x="48" y="403"/>
                  </a:cubicBezTo>
                  <a:cubicBezTo>
                    <a:pt x="50" y="403"/>
                    <a:pt x="51" y="403"/>
                    <a:pt x="53" y="404"/>
                  </a:cubicBezTo>
                  <a:cubicBezTo>
                    <a:pt x="56" y="412"/>
                    <a:pt x="60" y="420"/>
                    <a:pt x="64" y="428"/>
                  </a:cubicBezTo>
                  <a:cubicBezTo>
                    <a:pt x="62" y="425"/>
                    <a:pt x="60" y="423"/>
                    <a:pt x="58" y="420"/>
                  </a:cubicBezTo>
                  <a:cubicBezTo>
                    <a:pt x="52" y="413"/>
                    <a:pt x="42" y="410"/>
                    <a:pt x="34" y="410"/>
                  </a:cubicBezTo>
                  <a:cubicBezTo>
                    <a:pt x="30" y="409"/>
                    <a:pt x="26" y="409"/>
                    <a:pt x="23" y="410"/>
                  </a:cubicBezTo>
                  <a:cubicBezTo>
                    <a:pt x="24" y="412"/>
                    <a:pt x="24" y="417"/>
                    <a:pt x="26" y="422"/>
                  </a:cubicBezTo>
                  <a:cubicBezTo>
                    <a:pt x="28" y="430"/>
                    <a:pt x="34" y="440"/>
                    <a:pt x="43" y="444"/>
                  </a:cubicBezTo>
                  <a:cubicBezTo>
                    <a:pt x="51" y="447"/>
                    <a:pt x="59" y="447"/>
                    <a:pt x="65" y="447"/>
                  </a:cubicBezTo>
                  <a:cubicBezTo>
                    <a:pt x="67" y="447"/>
                    <a:pt x="69" y="447"/>
                    <a:pt x="71" y="447"/>
                  </a:cubicBezTo>
                  <a:cubicBezTo>
                    <a:pt x="73" y="447"/>
                    <a:pt x="74" y="447"/>
                    <a:pt x="76" y="448"/>
                  </a:cubicBezTo>
                  <a:cubicBezTo>
                    <a:pt x="81" y="455"/>
                    <a:pt x="86" y="462"/>
                    <a:pt x="92" y="470"/>
                  </a:cubicBezTo>
                  <a:cubicBezTo>
                    <a:pt x="89" y="467"/>
                    <a:pt x="87" y="465"/>
                    <a:pt x="84" y="463"/>
                  </a:cubicBezTo>
                  <a:cubicBezTo>
                    <a:pt x="76" y="456"/>
                    <a:pt x="67" y="456"/>
                    <a:pt x="59" y="457"/>
                  </a:cubicBezTo>
                  <a:cubicBezTo>
                    <a:pt x="54" y="457"/>
                    <a:pt x="50" y="458"/>
                    <a:pt x="48" y="459"/>
                  </a:cubicBezTo>
                  <a:cubicBezTo>
                    <a:pt x="49" y="461"/>
                    <a:pt x="50" y="465"/>
                    <a:pt x="53" y="470"/>
                  </a:cubicBezTo>
                  <a:cubicBezTo>
                    <a:pt x="57" y="478"/>
                    <a:pt x="64" y="486"/>
                    <a:pt x="74" y="488"/>
                  </a:cubicBezTo>
                  <a:cubicBezTo>
                    <a:pt x="82" y="490"/>
                    <a:pt x="90" y="489"/>
                    <a:pt x="96" y="488"/>
                  </a:cubicBezTo>
                  <a:cubicBezTo>
                    <a:pt x="98" y="488"/>
                    <a:pt x="100" y="487"/>
                    <a:pt x="102" y="487"/>
                  </a:cubicBezTo>
                  <a:cubicBezTo>
                    <a:pt x="103" y="487"/>
                    <a:pt x="105" y="487"/>
                    <a:pt x="106" y="486"/>
                  </a:cubicBezTo>
                  <a:cubicBezTo>
                    <a:pt x="113" y="493"/>
                    <a:pt x="119" y="499"/>
                    <a:pt x="126" y="505"/>
                  </a:cubicBezTo>
                  <a:cubicBezTo>
                    <a:pt x="123" y="503"/>
                    <a:pt x="121" y="501"/>
                    <a:pt x="118" y="500"/>
                  </a:cubicBezTo>
                  <a:cubicBezTo>
                    <a:pt x="109" y="495"/>
                    <a:pt x="99" y="496"/>
                    <a:pt x="92" y="498"/>
                  </a:cubicBezTo>
                  <a:cubicBezTo>
                    <a:pt x="87" y="500"/>
                    <a:pt x="83" y="501"/>
                    <a:pt x="81" y="502"/>
                  </a:cubicBezTo>
                  <a:cubicBezTo>
                    <a:pt x="82" y="505"/>
                    <a:pt x="85" y="509"/>
                    <a:pt x="88" y="513"/>
                  </a:cubicBezTo>
                  <a:cubicBezTo>
                    <a:pt x="93" y="519"/>
                    <a:pt x="102" y="527"/>
                    <a:pt x="112" y="527"/>
                  </a:cubicBezTo>
                  <a:cubicBezTo>
                    <a:pt x="120" y="527"/>
                    <a:pt x="128" y="524"/>
                    <a:pt x="134" y="522"/>
                  </a:cubicBezTo>
                  <a:cubicBezTo>
                    <a:pt x="136" y="522"/>
                    <a:pt x="137" y="521"/>
                    <a:pt x="139" y="520"/>
                  </a:cubicBezTo>
                  <a:cubicBezTo>
                    <a:pt x="141" y="520"/>
                    <a:pt x="142" y="519"/>
                    <a:pt x="144" y="519"/>
                  </a:cubicBezTo>
                  <a:cubicBezTo>
                    <a:pt x="151" y="524"/>
                    <a:pt x="159" y="529"/>
                    <a:pt x="167" y="534"/>
                  </a:cubicBezTo>
                  <a:cubicBezTo>
                    <a:pt x="164" y="532"/>
                    <a:pt x="161" y="531"/>
                    <a:pt x="157" y="530"/>
                  </a:cubicBezTo>
                  <a:cubicBezTo>
                    <a:pt x="148" y="527"/>
                    <a:pt x="138" y="530"/>
                    <a:pt x="132" y="534"/>
                  </a:cubicBezTo>
                  <a:cubicBezTo>
                    <a:pt x="127" y="536"/>
                    <a:pt x="124" y="538"/>
                    <a:pt x="122" y="539"/>
                  </a:cubicBezTo>
                  <a:cubicBezTo>
                    <a:pt x="124" y="541"/>
                    <a:pt x="126" y="545"/>
                    <a:pt x="130" y="548"/>
                  </a:cubicBezTo>
                  <a:cubicBezTo>
                    <a:pt x="137" y="554"/>
                    <a:pt x="147" y="560"/>
                    <a:pt x="157" y="558"/>
                  </a:cubicBezTo>
                  <a:cubicBezTo>
                    <a:pt x="165" y="556"/>
                    <a:pt x="172" y="553"/>
                    <a:pt x="177" y="549"/>
                  </a:cubicBezTo>
                  <a:cubicBezTo>
                    <a:pt x="179" y="548"/>
                    <a:pt x="181" y="547"/>
                    <a:pt x="182" y="546"/>
                  </a:cubicBezTo>
                  <a:cubicBezTo>
                    <a:pt x="184" y="545"/>
                    <a:pt x="185" y="545"/>
                    <a:pt x="186" y="544"/>
                  </a:cubicBezTo>
                  <a:cubicBezTo>
                    <a:pt x="195" y="548"/>
                    <a:pt x="203" y="551"/>
                    <a:pt x="212" y="554"/>
                  </a:cubicBezTo>
                  <a:cubicBezTo>
                    <a:pt x="208" y="554"/>
                    <a:pt x="205" y="553"/>
                    <a:pt x="202" y="552"/>
                  </a:cubicBezTo>
                  <a:cubicBezTo>
                    <a:pt x="192" y="551"/>
                    <a:pt x="183" y="556"/>
                    <a:pt x="177" y="561"/>
                  </a:cubicBezTo>
                  <a:cubicBezTo>
                    <a:pt x="173" y="564"/>
                    <a:pt x="170" y="566"/>
                    <a:pt x="169" y="568"/>
                  </a:cubicBezTo>
                  <a:cubicBezTo>
                    <a:pt x="171" y="570"/>
                    <a:pt x="174" y="573"/>
                    <a:pt x="179" y="575"/>
                  </a:cubicBezTo>
                  <a:cubicBezTo>
                    <a:pt x="186" y="580"/>
                    <a:pt x="197" y="584"/>
                    <a:pt x="207" y="580"/>
                  </a:cubicBezTo>
                  <a:cubicBezTo>
                    <a:pt x="214" y="577"/>
                    <a:pt x="220" y="572"/>
                    <a:pt x="225" y="568"/>
                  </a:cubicBezTo>
                  <a:cubicBezTo>
                    <a:pt x="226" y="566"/>
                    <a:pt x="228" y="565"/>
                    <a:pt x="229" y="564"/>
                  </a:cubicBezTo>
                  <a:cubicBezTo>
                    <a:pt x="231" y="563"/>
                    <a:pt x="232" y="562"/>
                    <a:pt x="233" y="561"/>
                  </a:cubicBezTo>
                  <a:cubicBezTo>
                    <a:pt x="242" y="563"/>
                    <a:pt x="251" y="565"/>
                    <a:pt x="260" y="566"/>
                  </a:cubicBezTo>
                  <a:cubicBezTo>
                    <a:pt x="256" y="566"/>
                    <a:pt x="253" y="566"/>
                    <a:pt x="250" y="566"/>
                  </a:cubicBezTo>
                  <a:cubicBezTo>
                    <a:pt x="240" y="567"/>
                    <a:pt x="232" y="573"/>
                    <a:pt x="227" y="579"/>
                  </a:cubicBezTo>
                  <a:cubicBezTo>
                    <a:pt x="224" y="583"/>
                    <a:pt x="221" y="586"/>
                    <a:pt x="220" y="588"/>
                  </a:cubicBezTo>
                  <a:cubicBezTo>
                    <a:pt x="222" y="589"/>
                    <a:pt x="226" y="591"/>
                    <a:pt x="231" y="593"/>
                  </a:cubicBezTo>
                  <a:cubicBezTo>
                    <a:pt x="239" y="596"/>
                    <a:pt x="250" y="598"/>
                    <a:pt x="259" y="592"/>
                  </a:cubicBezTo>
                  <a:cubicBezTo>
                    <a:pt x="266" y="588"/>
                    <a:pt x="271" y="582"/>
                    <a:pt x="275" y="577"/>
                  </a:cubicBezTo>
                  <a:cubicBezTo>
                    <a:pt x="276" y="576"/>
                    <a:pt x="278" y="574"/>
                    <a:pt x="279" y="573"/>
                  </a:cubicBezTo>
                  <a:cubicBezTo>
                    <a:pt x="280" y="571"/>
                    <a:pt x="281" y="570"/>
                    <a:pt x="282" y="569"/>
                  </a:cubicBezTo>
                  <a:cubicBezTo>
                    <a:pt x="291" y="570"/>
                    <a:pt x="300" y="570"/>
                    <a:pt x="309" y="569"/>
                  </a:cubicBezTo>
                  <a:cubicBezTo>
                    <a:pt x="306" y="570"/>
                    <a:pt x="303" y="570"/>
                    <a:pt x="299" y="571"/>
                  </a:cubicBezTo>
                  <a:cubicBezTo>
                    <a:pt x="290" y="574"/>
                    <a:pt x="283" y="581"/>
                    <a:pt x="279" y="588"/>
                  </a:cubicBezTo>
                  <a:cubicBezTo>
                    <a:pt x="277" y="592"/>
                    <a:pt x="275" y="596"/>
                    <a:pt x="274" y="598"/>
                  </a:cubicBezTo>
                  <a:cubicBezTo>
                    <a:pt x="277" y="599"/>
                    <a:pt x="281" y="600"/>
                    <a:pt x="286" y="601"/>
                  </a:cubicBezTo>
                  <a:cubicBezTo>
                    <a:pt x="295" y="602"/>
                    <a:pt x="306" y="602"/>
                    <a:pt x="314" y="595"/>
                  </a:cubicBezTo>
                  <a:cubicBezTo>
                    <a:pt x="319" y="590"/>
                    <a:pt x="323" y="583"/>
                    <a:pt x="326" y="577"/>
                  </a:cubicBezTo>
                  <a:cubicBezTo>
                    <a:pt x="327" y="575"/>
                    <a:pt x="328" y="574"/>
                    <a:pt x="329" y="572"/>
                  </a:cubicBezTo>
                  <a:cubicBezTo>
                    <a:pt x="330" y="570"/>
                    <a:pt x="331" y="569"/>
                    <a:pt x="332" y="568"/>
                  </a:cubicBezTo>
                  <a:cubicBezTo>
                    <a:pt x="341" y="567"/>
                    <a:pt x="349" y="565"/>
                    <a:pt x="358" y="563"/>
                  </a:cubicBezTo>
                  <a:cubicBezTo>
                    <a:pt x="355" y="564"/>
                    <a:pt x="352" y="565"/>
                    <a:pt x="349" y="567"/>
                  </a:cubicBezTo>
                  <a:cubicBezTo>
                    <a:pt x="340" y="571"/>
                    <a:pt x="335" y="580"/>
                    <a:pt x="332" y="587"/>
                  </a:cubicBezTo>
                  <a:cubicBezTo>
                    <a:pt x="331" y="591"/>
                    <a:pt x="330" y="595"/>
                    <a:pt x="329" y="597"/>
                  </a:cubicBezTo>
                  <a:cubicBezTo>
                    <a:pt x="332" y="598"/>
                    <a:pt x="336" y="599"/>
                    <a:pt x="341" y="598"/>
                  </a:cubicBezTo>
                  <a:cubicBezTo>
                    <a:pt x="350" y="598"/>
                    <a:pt x="361" y="596"/>
                    <a:pt x="367" y="588"/>
                  </a:cubicBezTo>
                  <a:cubicBezTo>
                    <a:pt x="372" y="581"/>
                    <a:pt x="375" y="574"/>
                    <a:pt x="377" y="568"/>
                  </a:cubicBezTo>
                  <a:cubicBezTo>
                    <a:pt x="377" y="566"/>
                    <a:pt x="378" y="564"/>
                    <a:pt x="378" y="562"/>
                  </a:cubicBezTo>
                  <a:cubicBezTo>
                    <a:pt x="379" y="560"/>
                    <a:pt x="380" y="559"/>
                    <a:pt x="380" y="558"/>
                  </a:cubicBezTo>
                  <a:cubicBezTo>
                    <a:pt x="389" y="555"/>
                    <a:pt x="397" y="552"/>
                    <a:pt x="406" y="548"/>
                  </a:cubicBezTo>
                  <a:cubicBezTo>
                    <a:pt x="403" y="550"/>
                    <a:pt x="400" y="551"/>
                    <a:pt x="397" y="553"/>
                  </a:cubicBezTo>
                  <a:cubicBezTo>
                    <a:pt x="389" y="559"/>
                    <a:pt x="386" y="569"/>
                    <a:pt x="384" y="576"/>
                  </a:cubicBezTo>
                  <a:cubicBezTo>
                    <a:pt x="383" y="581"/>
                    <a:pt x="383" y="585"/>
                    <a:pt x="383" y="587"/>
                  </a:cubicBezTo>
                  <a:cubicBezTo>
                    <a:pt x="386" y="587"/>
                    <a:pt x="390" y="587"/>
                    <a:pt x="395" y="586"/>
                  </a:cubicBezTo>
                  <a:cubicBezTo>
                    <a:pt x="404" y="584"/>
                    <a:pt x="414" y="580"/>
                    <a:pt x="419" y="570"/>
                  </a:cubicBezTo>
                  <a:cubicBezTo>
                    <a:pt x="422" y="563"/>
                    <a:pt x="424" y="556"/>
                    <a:pt x="424" y="549"/>
                  </a:cubicBezTo>
                  <a:cubicBezTo>
                    <a:pt x="425" y="547"/>
                    <a:pt x="425" y="545"/>
                    <a:pt x="425" y="544"/>
                  </a:cubicBezTo>
                  <a:cubicBezTo>
                    <a:pt x="425" y="542"/>
                    <a:pt x="426" y="540"/>
                    <a:pt x="426" y="539"/>
                  </a:cubicBezTo>
                  <a:cubicBezTo>
                    <a:pt x="434" y="534"/>
                    <a:pt x="442" y="530"/>
                    <a:pt x="449" y="525"/>
                  </a:cubicBezTo>
                  <a:cubicBezTo>
                    <a:pt x="447" y="527"/>
                    <a:pt x="444" y="529"/>
                    <a:pt x="442" y="531"/>
                  </a:cubicBezTo>
                  <a:cubicBezTo>
                    <a:pt x="435" y="539"/>
                    <a:pt x="433" y="548"/>
                    <a:pt x="433" y="556"/>
                  </a:cubicBezTo>
                  <a:cubicBezTo>
                    <a:pt x="433" y="561"/>
                    <a:pt x="434" y="565"/>
                    <a:pt x="434" y="567"/>
                  </a:cubicBezTo>
                  <a:cubicBezTo>
                    <a:pt x="437" y="567"/>
                    <a:pt x="441" y="566"/>
                    <a:pt x="446" y="564"/>
                  </a:cubicBezTo>
                  <a:cubicBezTo>
                    <a:pt x="454" y="560"/>
                    <a:pt x="463" y="554"/>
                    <a:pt x="466" y="544"/>
                  </a:cubicBezTo>
                  <a:cubicBezTo>
                    <a:pt x="469" y="537"/>
                    <a:pt x="468" y="529"/>
                    <a:pt x="468" y="522"/>
                  </a:cubicBezTo>
                  <a:cubicBezTo>
                    <a:pt x="468" y="520"/>
                    <a:pt x="468" y="518"/>
                    <a:pt x="467" y="517"/>
                  </a:cubicBezTo>
                  <a:cubicBezTo>
                    <a:pt x="467" y="515"/>
                    <a:pt x="467" y="513"/>
                    <a:pt x="467" y="512"/>
                  </a:cubicBezTo>
                  <a:cubicBezTo>
                    <a:pt x="474" y="506"/>
                    <a:pt x="481" y="500"/>
                    <a:pt x="488" y="494"/>
                  </a:cubicBezTo>
                  <a:cubicBezTo>
                    <a:pt x="486" y="496"/>
                    <a:pt x="483" y="499"/>
                    <a:pt x="482" y="502"/>
                  </a:cubicBezTo>
                  <a:cubicBezTo>
                    <a:pt x="476" y="510"/>
                    <a:pt x="477" y="520"/>
                    <a:pt x="478" y="527"/>
                  </a:cubicBezTo>
                  <a:cubicBezTo>
                    <a:pt x="479" y="532"/>
                    <a:pt x="480" y="536"/>
                    <a:pt x="481" y="538"/>
                  </a:cubicBezTo>
                  <a:cubicBezTo>
                    <a:pt x="483" y="537"/>
                    <a:pt x="487" y="535"/>
                    <a:pt x="492" y="532"/>
                  </a:cubicBezTo>
                  <a:cubicBezTo>
                    <a:pt x="499" y="528"/>
                    <a:pt x="507" y="520"/>
                    <a:pt x="508" y="509"/>
                  </a:cubicBezTo>
                  <a:cubicBezTo>
                    <a:pt x="509" y="502"/>
                    <a:pt x="507" y="494"/>
                    <a:pt x="506" y="488"/>
                  </a:cubicBezTo>
                  <a:cubicBezTo>
                    <a:pt x="505" y="486"/>
                    <a:pt x="505" y="484"/>
                    <a:pt x="504" y="482"/>
                  </a:cubicBezTo>
                  <a:cubicBezTo>
                    <a:pt x="504" y="480"/>
                    <a:pt x="503" y="479"/>
                    <a:pt x="503" y="477"/>
                  </a:cubicBezTo>
                  <a:cubicBezTo>
                    <a:pt x="509" y="471"/>
                    <a:pt x="515" y="463"/>
                    <a:pt x="520" y="456"/>
                  </a:cubicBezTo>
                  <a:cubicBezTo>
                    <a:pt x="518" y="459"/>
                    <a:pt x="517" y="462"/>
                    <a:pt x="515" y="465"/>
                  </a:cubicBezTo>
                  <a:cubicBezTo>
                    <a:pt x="511" y="474"/>
                    <a:pt x="514" y="484"/>
                    <a:pt x="517" y="491"/>
                  </a:cubicBezTo>
                  <a:cubicBezTo>
                    <a:pt x="518" y="495"/>
                    <a:pt x="520" y="499"/>
                    <a:pt x="521" y="501"/>
                  </a:cubicBezTo>
                  <a:cubicBezTo>
                    <a:pt x="524" y="500"/>
                    <a:pt x="527" y="497"/>
                    <a:pt x="531" y="493"/>
                  </a:cubicBezTo>
                  <a:cubicBezTo>
                    <a:pt x="537" y="487"/>
                    <a:pt x="544" y="478"/>
                    <a:pt x="543" y="468"/>
                  </a:cubicBezTo>
                  <a:cubicBezTo>
                    <a:pt x="542" y="460"/>
                    <a:pt x="539" y="453"/>
                    <a:pt x="537" y="447"/>
                  </a:cubicBezTo>
                  <a:cubicBezTo>
                    <a:pt x="536" y="445"/>
                    <a:pt x="535" y="443"/>
                    <a:pt x="534" y="442"/>
                  </a:cubicBezTo>
                  <a:cubicBezTo>
                    <a:pt x="533" y="440"/>
                    <a:pt x="533" y="438"/>
                    <a:pt x="532" y="437"/>
                  </a:cubicBezTo>
                  <a:cubicBezTo>
                    <a:pt x="537" y="429"/>
                    <a:pt x="541" y="421"/>
                    <a:pt x="545" y="413"/>
                  </a:cubicBezTo>
                  <a:cubicBezTo>
                    <a:pt x="544" y="416"/>
                    <a:pt x="543" y="419"/>
                    <a:pt x="542" y="423"/>
                  </a:cubicBezTo>
                  <a:cubicBezTo>
                    <a:pt x="540" y="433"/>
                    <a:pt x="544" y="441"/>
                    <a:pt x="548" y="448"/>
                  </a:cubicBezTo>
                  <a:cubicBezTo>
                    <a:pt x="550" y="452"/>
                    <a:pt x="553" y="455"/>
                    <a:pt x="554" y="457"/>
                  </a:cubicBezTo>
                  <a:cubicBezTo>
                    <a:pt x="556" y="455"/>
                    <a:pt x="559" y="452"/>
                    <a:pt x="563" y="448"/>
                  </a:cubicBezTo>
                  <a:cubicBezTo>
                    <a:pt x="568" y="441"/>
                    <a:pt x="572" y="431"/>
                    <a:pt x="570" y="421"/>
                  </a:cubicBezTo>
                  <a:cubicBezTo>
                    <a:pt x="567" y="413"/>
                    <a:pt x="563" y="406"/>
                    <a:pt x="559" y="401"/>
                  </a:cubicBezTo>
                  <a:cubicBezTo>
                    <a:pt x="558" y="400"/>
                    <a:pt x="557" y="398"/>
                    <a:pt x="556" y="396"/>
                  </a:cubicBezTo>
                  <a:cubicBezTo>
                    <a:pt x="555" y="395"/>
                    <a:pt x="554" y="394"/>
                    <a:pt x="553" y="392"/>
                  </a:cubicBezTo>
                  <a:cubicBezTo>
                    <a:pt x="556" y="384"/>
                    <a:pt x="559" y="375"/>
                    <a:pt x="561" y="366"/>
                  </a:cubicBezTo>
                  <a:cubicBezTo>
                    <a:pt x="561" y="370"/>
                    <a:pt x="560" y="373"/>
                    <a:pt x="560" y="376"/>
                  </a:cubicBezTo>
                  <a:cubicBezTo>
                    <a:pt x="560" y="386"/>
                    <a:pt x="565" y="394"/>
                    <a:pt x="571" y="400"/>
                  </a:cubicBezTo>
                  <a:cubicBezTo>
                    <a:pt x="574" y="404"/>
                    <a:pt x="577" y="406"/>
                    <a:pt x="579" y="408"/>
                  </a:cubicBezTo>
                  <a:cubicBezTo>
                    <a:pt x="580" y="406"/>
                    <a:pt x="583" y="402"/>
                    <a:pt x="585" y="397"/>
                  </a:cubicBezTo>
                  <a:cubicBezTo>
                    <a:pt x="589" y="389"/>
                    <a:pt x="592" y="379"/>
                    <a:pt x="587" y="369"/>
                  </a:cubicBezTo>
                  <a:cubicBezTo>
                    <a:pt x="583" y="362"/>
                    <a:pt x="578" y="356"/>
                    <a:pt x="573" y="352"/>
                  </a:cubicBezTo>
                  <a:cubicBezTo>
                    <a:pt x="572" y="351"/>
                    <a:pt x="570" y="349"/>
                    <a:pt x="569" y="348"/>
                  </a:cubicBezTo>
                  <a:cubicBezTo>
                    <a:pt x="568" y="347"/>
                    <a:pt x="567" y="345"/>
                    <a:pt x="566" y="344"/>
                  </a:cubicBezTo>
                  <a:cubicBezTo>
                    <a:pt x="567" y="335"/>
                    <a:pt x="568" y="326"/>
                    <a:pt x="569" y="317"/>
                  </a:cubicBezTo>
                  <a:cubicBezTo>
                    <a:pt x="569" y="321"/>
                    <a:pt x="569" y="324"/>
                    <a:pt x="569" y="327"/>
                  </a:cubicBezTo>
                  <a:cubicBezTo>
                    <a:pt x="571" y="337"/>
                    <a:pt x="578" y="344"/>
                    <a:pt x="584" y="349"/>
                  </a:cubicBezTo>
                  <a:cubicBezTo>
                    <a:pt x="588" y="352"/>
                    <a:pt x="592" y="354"/>
                    <a:pt x="594" y="355"/>
                  </a:cubicBezTo>
                  <a:cubicBezTo>
                    <a:pt x="595" y="352"/>
                    <a:pt x="597" y="348"/>
                    <a:pt x="598" y="343"/>
                  </a:cubicBezTo>
                  <a:cubicBezTo>
                    <a:pt x="600" y="335"/>
                    <a:pt x="601" y="324"/>
                    <a:pt x="594" y="315"/>
                  </a:cubicBezTo>
                  <a:cubicBezTo>
                    <a:pt x="590" y="309"/>
                    <a:pt x="583" y="305"/>
                    <a:pt x="578" y="301"/>
                  </a:cubicBezTo>
                  <a:cubicBezTo>
                    <a:pt x="576" y="300"/>
                    <a:pt x="575" y="299"/>
                    <a:pt x="573" y="298"/>
                  </a:cubicBezTo>
                  <a:cubicBezTo>
                    <a:pt x="572" y="297"/>
                    <a:pt x="570" y="296"/>
                    <a:pt x="569" y="295"/>
                  </a:cubicBezTo>
                  <a:cubicBezTo>
                    <a:pt x="569" y="286"/>
                    <a:pt x="568" y="277"/>
                    <a:pt x="567" y="268"/>
                  </a:cubicBezTo>
                  <a:cubicBezTo>
                    <a:pt x="568" y="271"/>
                    <a:pt x="569" y="274"/>
                    <a:pt x="570" y="278"/>
                  </a:cubicBezTo>
                  <a:cubicBezTo>
                    <a:pt x="573" y="287"/>
                    <a:pt x="581" y="292"/>
                    <a:pt x="588" y="296"/>
                  </a:cubicBezTo>
                  <a:close/>
                  <a:moveTo>
                    <a:pt x="550" y="391"/>
                  </a:moveTo>
                  <a:cubicBezTo>
                    <a:pt x="549" y="392"/>
                    <a:pt x="547" y="392"/>
                    <a:pt x="545" y="392"/>
                  </a:cubicBezTo>
                  <a:cubicBezTo>
                    <a:pt x="544" y="393"/>
                    <a:pt x="542" y="393"/>
                    <a:pt x="540" y="394"/>
                  </a:cubicBezTo>
                  <a:cubicBezTo>
                    <a:pt x="534" y="395"/>
                    <a:pt x="526" y="396"/>
                    <a:pt x="520" y="398"/>
                  </a:cubicBezTo>
                  <a:cubicBezTo>
                    <a:pt x="511" y="402"/>
                    <a:pt x="507" y="409"/>
                    <a:pt x="504" y="415"/>
                  </a:cubicBezTo>
                  <a:cubicBezTo>
                    <a:pt x="503" y="419"/>
                    <a:pt x="502" y="422"/>
                    <a:pt x="502" y="424"/>
                  </a:cubicBezTo>
                  <a:cubicBezTo>
                    <a:pt x="504" y="425"/>
                    <a:pt x="508" y="426"/>
                    <a:pt x="512" y="427"/>
                  </a:cubicBezTo>
                  <a:cubicBezTo>
                    <a:pt x="520" y="428"/>
                    <a:pt x="529" y="427"/>
                    <a:pt x="536" y="420"/>
                  </a:cubicBezTo>
                  <a:cubicBezTo>
                    <a:pt x="538" y="417"/>
                    <a:pt x="540" y="415"/>
                    <a:pt x="542" y="412"/>
                  </a:cubicBezTo>
                  <a:cubicBezTo>
                    <a:pt x="538" y="420"/>
                    <a:pt x="534" y="428"/>
                    <a:pt x="529" y="435"/>
                  </a:cubicBezTo>
                  <a:cubicBezTo>
                    <a:pt x="528" y="436"/>
                    <a:pt x="526" y="436"/>
                    <a:pt x="524" y="436"/>
                  </a:cubicBezTo>
                  <a:cubicBezTo>
                    <a:pt x="523" y="436"/>
                    <a:pt x="521" y="436"/>
                    <a:pt x="519" y="436"/>
                  </a:cubicBezTo>
                  <a:cubicBezTo>
                    <a:pt x="512" y="436"/>
                    <a:pt x="505" y="436"/>
                    <a:pt x="498" y="437"/>
                  </a:cubicBezTo>
                  <a:cubicBezTo>
                    <a:pt x="489" y="439"/>
                    <a:pt x="484" y="445"/>
                    <a:pt x="480" y="451"/>
                  </a:cubicBezTo>
                  <a:cubicBezTo>
                    <a:pt x="478" y="454"/>
                    <a:pt x="476" y="457"/>
                    <a:pt x="476" y="459"/>
                  </a:cubicBezTo>
                  <a:cubicBezTo>
                    <a:pt x="478" y="460"/>
                    <a:pt x="481" y="462"/>
                    <a:pt x="486" y="464"/>
                  </a:cubicBezTo>
                  <a:cubicBezTo>
                    <a:pt x="493" y="466"/>
                    <a:pt x="502" y="467"/>
                    <a:pt x="510" y="461"/>
                  </a:cubicBezTo>
                  <a:cubicBezTo>
                    <a:pt x="513" y="459"/>
                    <a:pt x="515" y="457"/>
                    <a:pt x="517" y="454"/>
                  </a:cubicBezTo>
                  <a:cubicBezTo>
                    <a:pt x="512" y="461"/>
                    <a:pt x="507" y="468"/>
                    <a:pt x="501" y="475"/>
                  </a:cubicBezTo>
                  <a:cubicBezTo>
                    <a:pt x="499" y="475"/>
                    <a:pt x="498" y="475"/>
                    <a:pt x="496" y="475"/>
                  </a:cubicBezTo>
                  <a:cubicBezTo>
                    <a:pt x="494" y="474"/>
                    <a:pt x="492" y="474"/>
                    <a:pt x="490" y="474"/>
                  </a:cubicBezTo>
                  <a:cubicBezTo>
                    <a:pt x="484" y="473"/>
                    <a:pt x="477" y="471"/>
                    <a:pt x="470" y="471"/>
                  </a:cubicBezTo>
                  <a:cubicBezTo>
                    <a:pt x="460" y="471"/>
                    <a:pt x="454" y="476"/>
                    <a:pt x="449" y="481"/>
                  </a:cubicBezTo>
                  <a:cubicBezTo>
                    <a:pt x="447" y="484"/>
                    <a:pt x="445" y="487"/>
                    <a:pt x="443" y="489"/>
                  </a:cubicBezTo>
                  <a:cubicBezTo>
                    <a:pt x="445" y="490"/>
                    <a:pt x="448" y="493"/>
                    <a:pt x="453" y="495"/>
                  </a:cubicBezTo>
                  <a:cubicBezTo>
                    <a:pt x="459" y="498"/>
                    <a:pt x="468" y="501"/>
                    <a:pt x="477" y="497"/>
                  </a:cubicBezTo>
                  <a:cubicBezTo>
                    <a:pt x="480" y="495"/>
                    <a:pt x="483" y="493"/>
                    <a:pt x="485" y="491"/>
                  </a:cubicBezTo>
                  <a:cubicBezTo>
                    <a:pt x="479" y="497"/>
                    <a:pt x="472" y="503"/>
                    <a:pt x="465" y="509"/>
                  </a:cubicBezTo>
                  <a:cubicBezTo>
                    <a:pt x="464" y="509"/>
                    <a:pt x="462" y="508"/>
                    <a:pt x="461" y="508"/>
                  </a:cubicBezTo>
                  <a:cubicBezTo>
                    <a:pt x="459" y="507"/>
                    <a:pt x="457" y="506"/>
                    <a:pt x="455" y="506"/>
                  </a:cubicBezTo>
                  <a:cubicBezTo>
                    <a:pt x="449" y="503"/>
                    <a:pt x="443" y="500"/>
                    <a:pt x="436" y="499"/>
                  </a:cubicBezTo>
                  <a:cubicBezTo>
                    <a:pt x="426" y="497"/>
                    <a:pt x="419" y="501"/>
                    <a:pt x="414" y="505"/>
                  </a:cubicBezTo>
                  <a:cubicBezTo>
                    <a:pt x="411" y="508"/>
                    <a:pt x="408" y="510"/>
                    <a:pt x="407" y="512"/>
                  </a:cubicBezTo>
                  <a:cubicBezTo>
                    <a:pt x="408" y="514"/>
                    <a:pt x="411" y="517"/>
                    <a:pt x="414" y="519"/>
                  </a:cubicBezTo>
                  <a:cubicBezTo>
                    <a:pt x="420" y="524"/>
                    <a:pt x="429" y="529"/>
                    <a:pt x="438" y="526"/>
                  </a:cubicBezTo>
                  <a:cubicBezTo>
                    <a:pt x="441" y="525"/>
                    <a:pt x="444" y="524"/>
                    <a:pt x="447" y="522"/>
                  </a:cubicBezTo>
                  <a:cubicBezTo>
                    <a:pt x="440" y="527"/>
                    <a:pt x="432" y="532"/>
                    <a:pt x="424" y="536"/>
                  </a:cubicBezTo>
                  <a:cubicBezTo>
                    <a:pt x="423" y="535"/>
                    <a:pt x="422" y="534"/>
                    <a:pt x="420" y="533"/>
                  </a:cubicBezTo>
                  <a:cubicBezTo>
                    <a:pt x="418" y="533"/>
                    <a:pt x="417" y="532"/>
                    <a:pt x="415" y="531"/>
                  </a:cubicBezTo>
                  <a:cubicBezTo>
                    <a:pt x="410" y="527"/>
                    <a:pt x="403" y="523"/>
                    <a:pt x="397" y="520"/>
                  </a:cubicBezTo>
                  <a:cubicBezTo>
                    <a:pt x="388" y="517"/>
                    <a:pt x="380" y="520"/>
                    <a:pt x="374" y="523"/>
                  </a:cubicBezTo>
                  <a:cubicBezTo>
                    <a:pt x="371" y="525"/>
                    <a:pt x="368" y="527"/>
                    <a:pt x="366" y="528"/>
                  </a:cubicBezTo>
                  <a:cubicBezTo>
                    <a:pt x="367" y="530"/>
                    <a:pt x="369" y="533"/>
                    <a:pt x="372" y="537"/>
                  </a:cubicBezTo>
                  <a:cubicBezTo>
                    <a:pt x="377" y="542"/>
                    <a:pt x="385" y="548"/>
                    <a:pt x="395" y="547"/>
                  </a:cubicBezTo>
                  <a:cubicBezTo>
                    <a:pt x="398" y="547"/>
                    <a:pt x="401" y="546"/>
                    <a:pt x="404" y="545"/>
                  </a:cubicBezTo>
                  <a:cubicBezTo>
                    <a:pt x="396" y="549"/>
                    <a:pt x="388" y="552"/>
                    <a:pt x="379" y="554"/>
                  </a:cubicBezTo>
                  <a:cubicBezTo>
                    <a:pt x="378" y="554"/>
                    <a:pt x="377" y="553"/>
                    <a:pt x="375" y="551"/>
                  </a:cubicBezTo>
                  <a:cubicBezTo>
                    <a:pt x="374" y="550"/>
                    <a:pt x="372" y="549"/>
                    <a:pt x="371" y="548"/>
                  </a:cubicBezTo>
                  <a:cubicBezTo>
                    <a:pt x="366" y="543"/>
                    <a:pt x="361" y="538"/>
                    <a:pt x="355" y="534"/>
                  </a:cubicBezTo>
                  <a:cubicBezTo>
                    <a:pt x="347" y="529"/>
                    <a:pt x="339" y="531"/>
                    <a:pt x="332" y="532"/>
                  </a:cubicBezTo>
                  <a:cubicBezTo>
                    <a:pt x="328" y="534"/>
                    <a:pt x="325" y="535"/>
                    <a:pt x="323" y="536"/>
                  </a:cubicBezTo>
                  <a:cubicBezTo>
                    <a:pt x="324" y="538"/>
                    <a:pt x="325" y="542"/>
                    <a:pt x="328" y="546"/>
                  </a:cubicBezTo>
                  <a:cubicBezTo>
                    <a:pt x="332" y="552"/>
                    <a:pt x="338" y="560"/>
                    <a:pt x="348" y="560"/>
                  </a:cubicBezTo>
                  <a:cubicBezTo>
                    <a:pt x="351" y="561"/>
                    <a:pt x="354" y="561"/>
                    <a:pt x="358" y="560"/>
                  </a:cubicBezTo>
                  <a:cubicBezTo>
                    <a:pt x="349" y="562"/>
                    <a:pt x="340" y="563"/>
                    <a:pt x="331" y="564"/>
                  </a:cubicBezTo>
                  <a:cubicBezTo>
                    <a:pt x="330" y="563"/>
                    <a:pt x="329" y="562"/>
                    <a:pt x="328" y="561"/>
                  </a:cubicBezTo>
                  <a:cubicBezTo>
                    <a:pt x="327" y="560"/>
                    <a:pt x="326" y="558"/>
                    <a:pt x="324" y="556"/>
                  </a:cubicBezTo>
                  <a:cubicBezTo>
                    <a:pt x="321" y="551"/>
                    <a:pt x="316" y="545"/>
                    <a:pt x="311" y="540"/>
                  </a:cubicBezTo>
                  <a:cubicBezTo>
                    <a:pt x="304" y="534"/>
                    <a:pt x="296" y="534"/>
                    <a:pt x="289" y="534"/>
                  </a:cubicBezTo>
                  <a:cubicBezTo>
                    <a:pt x="285" y="535"/>
                    <a:pt x="282" y="535"/>
                    <a:pt x="280" y="536"/>
                  </a:cubicBezTo>
                  <a:cubicBezTo>
                    <a:pt x="280" y="538"/>
                    <a:pt x="281" y="542"/>
                    <a:pt x="282" y="547"/>
                  </a:cubicBezTo>
                  <a:cubicBezTo>
                    <a:pt x="285" y="554"/>
                    <a:pt x="290" y="562"/>
                    <a:pt x="299" y="565"/>
                  </a:cubicBezTo>
                  <a:cubicBezTo>
                    <a:pt x="302" y="566"/>
                    <a:pt x="306" y="566"/>
                    <a:pt x="309" y="566"/>
                  </a:cubicBezTo>
                  <a:cubicBezTo>
                    <a:pt x="300" y="566"/>
                    <a:pt x="291" y="566"/>
                    <a:pt x="282" y="566"/>
                  </a:cubicBezTo>
                  <a:cubicBezTo>
                    <a:pt x="281" y="564"/>
                    <a:pt x="281" y="563"/>
                    <a:pt x="280" y="561"/>
                  </a:cubicBezTo>
                  <a:cubicBezTo>
                    <a:pt x="279" y="560"/>
                    <a:pt x="278" y="558"/>
                    <a:pt x="277" y="556"/>
                  </a:cubicBezTo>
                  <a:cubicBezTo>
                    <a:pt x="274" y="551"/>
                    <a:pt x="271" y="544"/>
                    <a:pt x="267" y="538"/>
                  </a:cubicBezTo>
                  <a:cubicBezTo>
                    <a:pt x="261" y="531"/>
                    <a:pt x="253" y="529"/>
                    <a:pt x="247" y="528"/>
                  </a:cubicBezTo>
                  <a:cubicBezTo>
                    <a:pt x="242" y="528"/>
                    <a:pt x="239" y="528"/>
                    <a:pt x="237" y="528"/>
                  </a:cubicBezTo>
                  <a:cubicBezTo>
                    <a:pt x="237" y="530"/>
                    <a:pt x="237" y="534"/>
                    <a:pt x="238" y="539"/>
                  </a:cubicBezTo>
                  <a:cubicBezTo>
                    <a:pt x="239" y="546"/>
                    <a:pt x="242" y="556"/>
                    <a:pt x="251" y="560"/>
                  </a:cubicBezTo>
                  <a:cubicBezTo>
                    <a:pt x="254" y="561"/>
                    <a:pt x="257" y="562"/>
                    <a:pt x="260" y="563"/>
                  </a:cubicBezTo>
                  <a:cubicBezTo>
                    <a:pt x="251" y="562"/>
                    <a:pt x="243" y="560"/>
                    <a:pt x="234" y="558"/>
                  </a:cubicBezTo>
                  <a:cubicBezTo>
                    <a:pt x="233" y="556"/>
                    <a:pt x="233" y="555"/>
                    <a:pt x="232" y="553"/>
                  </a:cubicBezTo>
                  <a:cubicBezTo>
                    <a:pt x="232" y="552"/>
                    <a:pt x="231" y="550"/>
                    <a:pt x="231" y="548"/>
                  </a:cubicBezTo>
                  <a:cubicBezTo>
                    <a:pt x="229" y="542"/>
                    <a:pt x="227" y="534"/>
                    <a:pt x="224" y="528"/>
                  </a:cubicBezTo>
                  <a:cubicBezTo>
                    <a:pt x="220" y="520"/>
                    <a:pt x="212" y="516"/>
                    <a:pt x="206" y="514"/>
                  </a:cubicBezTo>
                  <a:cubicBezTo>
                    <a:pt x="202" y="513"/>
                    <a:pt x="198" y="513"/>
                    <a:pt x="196" y="513"/>
                  </a:cubicBezTo>
                  <a:cubicBezTo>
                    <a:pt x="196" y="515"/>
                    <a:pt x="195" y="519"/>
                    <a:pt x="195" y="523"/>
                  </a:cubicBezTo>
                  <a:cubicBezTo>
                    <a:pt x="195" y="531"/>
                    <a:pt x="196" y="540"/>
                    <a:pt x="204" y="546"/>
                  </a:cubicBezTo>
                  <a:cubicBezTo>
                    <a:pt x="207" y="548"/>
                    <a:pt x="210" y="550"/>
                    <a:pt x="213" y="551"/>
                  </a:cubicBezTo>
                  <a:cubicBezTo>
                    <a:pt x="204" y="548"/>
                    <a:pt x="196" y="545"/>
                    <a:pt x="188" y="541"/>
                  </a:cubicBezTo>
                  <a:cubicBezTo>
                    <a:pt x="188" y="540"/>
                    <a:pt x="187" y="538"/>
                    <a:pt x="187" y="536"/>
                  </a:cubicBezTo>
                  <a:cubicBezTo>
                    <a:pt x="187" y="535"/>
                    <a:pt x="187" y="533"/>
                    <a:pt x="186" y="531"/>
                  </a:cubicBezTo>
                  <a:cubicBezTo>
                    <a:pt x="186" y="524"/>
                    <a:pt x="186" y="517"/>
                    <a:pt x="184" y="510"/>
                  </a:cubicBezTo>
                  <a:cubicBezTo>
                    <a:pt x="181" y="501"/>
                    <a:pt x="174" y="496"/>
                    <a:pt x="168" y="493"/>
                  </a:cubicBezTo>
                  <a:cubicBezTo>
                    <a:pt x="165" y="492"/>
                    <a:pt x="161" y="490"/>
                    <a:pt x="159" y="490"/>
                  </a:cubicBezTo>
                  <a:cubicBezTo>
                    <a:pt x="158" y="492"/>
                    <a:pt x="157" y="496"/>
                    <a:pt x="156" y="500"/>
                  </a:cubicBezTo>
                  <a:cubicBezTo>
                    <a:pt x="154" y="507"/>
                    <a:pt x="154" y="517"/>
                    <a:pt x="161" y="524"/>
                  </a:cubicBezTo>
                  <a:cubicBezTo>
                    <a:pt x="163" y="527"/>
                    <a:pt x="166" y="529"/>
                    <a:pt x="168" y="531"/>
                  </a:cubicBezTo>
                  <a:cubicBezTo>
                    <a:pt x="161" y="526"/>
                    <a:pt x="153" y="521"/>
                    <a:pt x="146" y="516"/>
                  </a:cubicBezTo>
                  <a:cubicBezTo>
                    <a:pt x="146" y="515"/>
                    <a:pt x="146" y="513"/>
                    <a:pt x="146" y="511"/>
                  </a:cubicBezTo>
                  <a:cubicBezTo>
                    <a:pt x="146" y="510"/>
                    <a:pt x="146" y="508"/>
                    <a:pt x="146" y="506"/>
                  </a:cubicBezTo>
                  <a:cubicBezTo>
                    <a:pt x="147" y="499"/>
                    <a:pt x="148" y="492"/>
                    <a:pt x="147" y="485"/>
                  </a:cubicBezTo>
                  <a:cubicBezTo>
                    <a:pt x="146" y="476"/>
                    <a:pt x="140" y="470"/>
                    <a:pt x="135" y="466"/>
                  </a:cubicBezTo>
                  <a:cubicBezTo>
                    <a:pt x="132" y="463"/>
                    <a:pt x="129" y="462"/>
                    <a:pt x="127" y="461"/>
                  </a:cubicBezTo>
                  <a:cubicBezTo>
                    <a:pt x="126" y="462"/>
                    <a:pt x="124" y="466"/>
                    <a:pt x="122" y="470"/>
                  </a:cubicBezTo>
                  <a:cubicBezTo>
                    <a:pt x="119" y="477"/>
                    <a:pt x="117" y="486"/>
                    <a:pt x="122" y="495"/>
                  </a:cubicBezTo>
                  <a:cubicBezTo>
                    <a:pt x="124" y="498"/>
                    <a:pt x="126" y="500"/>
                    <a:pt x="128" y="503"/>
                  </a:cubicBezTo>
                  <a:cubicBezTo>
                    <a:pt x="122" y="497"/>
                    <a:pt x="115" y="491"/>
                    <a:pt x="109" y="484"/>
                  </a:cubicBezTo>
                  <a:cubicBezTo>
                    <a:pt x="109" y="483"/>
                    <a:pt x="109" y="481"/>
                    <a:pt x="110" y="479"/>
                  </a:cubicBezTo>
                  <a:cubicBezTo>
                    <a:pt x="110" y="478"/>
                    <a:pt x="111" y="476"/>
                    <a:pt x="111" y="474"/>
                  </a:cubicBezTo>
                  <a:cubicBezTo>
                    <a:pt x="113" y="468"/>
                    <a:pt x="115" y="461"/>
                    <a:pt x="116" y="454"/>
                  </a:cubicBezTo>
                  <a:cubicBezTo>
                    <a:pt x="117" y="444"/>
                    <a:pt x="112" y="437"/>
                    <a:pt x="108" y="433"/>
                  </a:cubicBezTo>
                  <a:cubicBezTo>
                    <a:pt x="105" y="429"/>
                    <a:pt x="102" y="427"/>
                    <a:pt x="101" y="426"/>
                  </a:cubicBezTo>
                  <a:cubicBezTo>
                    <a:pt x="99" y="428"/>
                    <a:pt x="96" y="430"/>
                    <a:pt x="94" y="434"/>
                  </a:cubicBezTo>
                  <a:cubicBezTo>
                    <a:pt x="90" y="441"/>
                    <a:pt x="86" y="450"/>
                    <a:pt x="89" y="459"/>
                  </a:cubicBezTo>
                  <a:cubicBezTo>
                    <a:pt x="91" y="462"/>
                    <a:pt x="92" y="465"/>
                    <a:pt x="94" y="467"/>
                  </a:cubicBezTo>
                  <a:cubicBezTo>
                    <a:pt x="89" y="460"/>
                    <a:pt x="83" y="453"/>
                    <a:pt x="78" y="446"/>
                  </a:cubicBezTo>
                  <a:cubicBezTo>
                    <a:pt x="79" y="444"/>
                    <a:pt x="79" y="443"/>
                    <a:pt x="80" y="441"/>
                  </a:cubicBezTo>
                  <a:cubicBezTo>
                    <a:pt x="81" y="440"/>
                    <a:pt x="82" y="438"/>
                    <a:pt x="83" y="436"/>
                  </a:cubicBezTo>
                  <a:cubicBezTo>
                    <a:pt x="86" y="430"/>
                    <a:pt x="89" y="424"/>
                    <a:pt x="91" y="417"/>
                  </a:cubicBezTo>
                  <a:cubicBezTo>
                    <a:pt x="94" y="408"/>
                    <a:pt x="90" y="401"/>
                    <a:pt x="87" y="395"/>
                  </a:cubicBezTo>
                  <a:cubicBezTo>
                    <a:pt x="85" y="391"/>
                    <a:pt x="82" y="389"/>
                    <a:pt x="81" y="387"/>
                  </a:cubicBezTo>
                  <a:cubicBezTo>
                    <a:pt x="79" y="388"/>
                    <a:pt x="76" y="391"/>
                    <a:pt x="73" y="394"/>
                  </a:cubicBezTo>
                  <a:cubicBezTo>
                    <a:pt x="68" y="399"/>
                    <a:pt x="62" y="408"/>
                    <a:pt x="64" y="417"/>
                  </a:cubicBezTo>
                  <a:cubicBezTo>
                    <a:pt x="65" y="421"/>
                    <a:pt x="66" y="424"/>
                    <a:pt x="67" y="427"/>
                  </a:cubicBezTo>
                  <a:cubicBezTo>
                    <a:pt x="63" y="419"/>
                    <a:pt x="59" y="411"/>
                    <a:pt x="56" y="402"/>
                  </a:cubicBezTo>
                  <a:cubicBezTo>
                    <a:pt x="56" y="401"/>
                    <a:pt x="57" y="400"/>
                    <a:pt x="58" y="398"/>
                  </a:cubicBezTo>
                  <a:cubicBezTo>
                    <a:pt x="59" y="397"/>
                    <a:pt x="60" y="395"/>
                    <a:pt x="62" y="394"/>
                  </a:cubicBezTo>
                  <a:cubicBezTo>
                    <a:pt x="65" y="389"/>
                    <a:pt x="70" y="383"/>
                    <a:pt x="73" y="377"/>
                  </a:cubicBezTo>
                  <a:cubicBezTo>
                    <a:pt x="78" y="368"/>
                    <a:pt x="76" y="360"/>
                    <a:pt x="73" y="354"/>
                  </a:cubicBezTo>
                  <a:cubicBezTo>
                    <a:pt x="72" y="350"/>
                    <a:pt x="70" y="347"/>
                    <a:pt x="69" y="345"/>
                  </a:cubicBezTo>
                  <a:cubicBezTo>
                    <a:pt x="67" y="346"/>
                    <a:pt x="63" y="348"/>
                    <a:pt x="59" y="351"/>
                  </a:cubicBezTo>
                  <a:cubicBezTo>
                    <a:pt x="53" y="355"/>
                    <a:pt x="47" y="362"/>
                    <a:pt x="47" y="372"/>
                  </a:cubicBezTo>
                  <a:cubicBezTo>
                    <a:pt x="47" y="375"/>
                    <a:pt x="47" y="378"/>
                    <a:pt x="48" y="382"/>
                  </a:cubicBezTo>
                  <a:cubicBezTo>
                    <a:pt x="45" y="373"/>
                    <a:pt x="43" y="364"/>
                    <a:pt x="41" y="356"/>
                  </a:cubicBezTo>
                  <a:cubicBezTo>
                    <a:pt x="42" y="355"/>
                    <a:pt x="43" y="353"/>
                    <a:pt x="45" y="352"/>
                  </a:cubicBezTo>
                  <a:cubicBezTo>
                    <a:pt x="46" y="351"/>
                    <a:pt x="47" y="350"/>
                    <a:pt x="49" y="348"/>
                  </a:cubicBezTo>
                  <a:cubicBezTo>
                    <a:pt x="53" y="344"/>
                    <a:pt x="59" y="339"/>
                    <a:pt x="63" y="334"/>
                  </a:cubicBezTo>
                  <a:cubicBezTo>
                    <a:pt x="69" y="326"/>
                    <a:pt x="69" y="318"/>
                    <a:pt x="67" y="311"/>
                  </a:cubicBezTo>
                  <a:cubicBezTo>
                    <a:pt x="67" y="307"/>
                    <a:pt x="66" y="304"/>
                    <a:pt x="65" y="302"/>
                  </a:cubicBezTo>
                  <a:cubicBezTo>
                    <a:pt x="63" y="302"/>
                    <a:pt x="59" y="303"/>
                    <a:pt x="55" y="305"/>
                  </a:cubicBezTo>
                  <a:cubicBezTo>
                    <a:pt x="48" y="309"/>
                    <a:pt x="40" y="314"/>
                    <a:pt x="38" y="324"/>
                  </a:cubicBezTo>
                  <a:cubicBezTo>
                    <a:pt x="37" y="327"/>
                    <a:pt x="37" y="331"/>
                    <a:pt x="38" y="334"/>
                  </a:cubicBezTo>
                  <a:cubicBezTo>
                    <a:pt x="36" y="325"/>
                    <a:pt x="36" y="316"/>
                    <a:pt x="36" y="307"/>
                  </a:cubicBezTo>
                  <a:cubicBezTo>
                    <a:pt x="37" y="306"/>
                    <a:pt x="38" y="305"/>
                    <a:pt x="40" y="304"/>
                  </a:cubicBezTo>
                  <a:cubicBezTo>
                    <a:pt x="41" y="303"/>
                    <a:pt x="43" y="302"/>
                    <a:pt x="44" y="301"/>
                  </a:cubicBezTo>
                  <a:cubicBezTo>
                    <a:pt x="50" y="298"/>
                    <a:pt x="56" y="294"/>
                    <a:pt x="61" y="289"/>
                  </a:cubicBezTo>
                  <a:cubicBezTo>
                    <a:pt x="68" y="283"/>
                    <a:pt x="69" y="275"/>
                    <a:pt x="69" y="268"/>
                  </a:cubicBezTo>
                  <a:cubicBezTo>
                    <a:pt x="69" y="264"/>
                    <a:pt x="69" y="260"/>
                    <a:pt x="69" y="258"/>
                  </a:cubicBezTo>
                  <a:cubicBezTo>
                    <a:pt x="66" y="259"/>
                    <a:pt x="62" y="259"/>
                    <a:pt x="58" y="260"/>
                  </a:cubicBezTo>
                  <a:cubicBezTo>
                    <a:pt x="51" y="262"/>
                    <a:pt x="42" y="266"/>
                    <a:pt x="38" y="275"/>
                  </a:cubicBezTo>
                  <a:cubicBezTo>
                    <a:pt x="37" y="278"/>
                    <a:pt x="36" y="282"/>
                    <a:pt x="36" y="285"/>
                  </a:cubicBezTo>
                  <a:cubicBezTo>
                    <a:pt x="37" y="276"/>
                    <a:pt x="38" y="267"/>
                    <a:pt x="39" y="258"/>
                  </a:cubicBezTo>
                  <a:cubicBezTo>
                    <a:pt x="40" y="258"/>
                    <a:pt x="42" y="257"/>
                    <a:pt x="43" y="256"/>
                  </a:cubicBezTo>
                  <a:cubicBezTo>
                    <a:pt x="45" y="255"/>
                    <a:pt x="47" y="255"/>
                    <a:pt x="49" y="254"/>
                  </a:cubicBezTo>
                  <a:cubicBezTo>
                    <a:pt x="54" y="252"/>
                    <a:pt x="62" y="249"/>
                    <a:pt x="68" y="246"/>
                  </a:cubicBezTo>
                  <a:cubicBezTo>
                    <a:pt x="76" y="241"/>
                    <a:pt x="78" y="233"/>
                    <a:pt x="79" y="226"/>
                  </a:cubicBezTo>
                  <a:cubicBezTo>
                    <a:pt x="80" y="222"/>
                    <a:pt x="80" y="219"/>
                    <a:pt x="80" y="217"/>
                  </a:cubicBezTo>
                  <a:cubicBezTo>
                    <a:pt x="78" y="216"/>
                    <a:pt x="74" y="216"/>
                    <a:pt x="70" y="216"/>
                  </a:cubicBezTo>
                  <a:cubicBezTo>
                    <a:pt x="62" y="217"/>
                    <a:pt x="53" y="219"/>
                    <a:pt x="47" y="228"/>
                  </a:cubicBezTo>
                  <a:cubicBezTo>
                    <a:pt x="46" y="230"/>
                    <a:pt x="44" y="233"/>
                    <a:pt x="43" y="237"/>
                  </a:cubicBezTo>
                  <a:cubicBezTo>
                    <a:pt x="46" y="228"/>
                    <a:pt x="48" y="219"/>
                    <a:pt x="51" y="211"/>
                  </a:cubicBezTo>
                  <a:cubicBezTo>
                    <a:pt x="53" y="210"/>
                    <a:pt x="54" y="210"/>
                    <a:pt x="56" y="210"/>
                  </a:cubicBezTo>
                  <a:cubicBezTo>
                    <a:pt x="58" y="209"/>
                    <a:pt x="60" y="209"/>
                    <a:pt x="62" y="208"/>
                  </a:cubicBezTo>
                  <a:cubicBezTo>
                    <a:pt x="68" y="207"/>
                    <a:pt x="75" y="206"/>
                    <a:pt x="82" y="204"/>
                  </a:cubicBezTo>
                  <a:cubicBezTo>
                    <a:pt x="91" y="200"/>
                    <a:pt x="94" y="193"/>
                    <a:pt x="97" y="187"/>
                  </a:cubicBezTo>
                  <a:cubicBezTo>
                    <a:pt x="98" y="183"/>
                    <a:pt x="99" y="180"/>
                    <a:pt x="100" y="178"/>
                  </a:cubicBezTo>
                  <a:cubicBezTo>
                    <a:pt x="98" y="177"/>
                    <a:pt x="94" y="176"/>
                    <a:pt x="89" y="175"/>
                  </a:cubicBezTo>
                  <a:cubicBezTo>
                    <a:pt x="82" y="174"/>
                    <a:pt x="72" y="175"/>
                    <a:pt x="65" y="182"/>
                  </a:cubicBezTo>
                  <a:cubicBezTo>
                    <a:pt x="63" y="185"/>
                    <a:pt x="61" y="188"/>
                    <a:pt x="60" y="190"/>
                  </a:cubicBezTo>
                  <a:cubicBezTo>
                    <a:pt x="63" y="182"/>
                    <a:pt x="68" y="174"/>
                    <a:pt x="72" y="167"/>
                  </a:cubicBezTo>
                  <a:cubicBezTo>
                    <a:pt x="73" y="166"/>
                    <a:pt x="75" y="166"/>
                    <a:pt x="77" y="166"/>
                  </a:cubicBezTo>
                  <a:cubicBezTo>
                    <a:pt x="79" y="166"/>
                    <a:pt x="81" y="166"/>
                    <a:pt x="83" y="166"/>
                  </a:cubicBezTo>
                  <a:cubicBezTo>
                    <a:pt x="89" y="166"/>
                    <a:pt x="96" y="166"/>
                    <a:pt x="103" y="165"/>
                  </a:cubicBezTo>
                  <a:cubicBezTo>
                    <a:pt x="113" y="164"/>
                    <a:pt x="118" y="157"/>
                    <a:pt x="121" y="151"/>
                  </a:cubicBezTo>
                  <a:cubicBezTo>
                    <a:pt x="124" y="148"/>
                    <a:pt x="125" y="145"/>
                    <a:pt x="126" y="143"/>
                  </a:cubicBezTo>
                  <a:cubicBezTo>
                    <a:pt x="124" y="142"/>
                    <a:pt x="120" y="140"/>
                    <a:pt x="116" y="138"/>
                  </a:cubicBezTo>
                  <a:cubicBezTo>
                    <a:pt x="109" y="136"/>
                    <a:pt x="99" y="135"/>
                    <a:pt x="91" y="141"/>
                  </a:cubicBezTo>
                  <a:cubicBezTo>
                    <a:pt x="89" y="143"/>
                    <a:pt x="86" y="146"/>
                    <a:pt x="84" y="148"/>
                  </a:cubicBezTo>
                  <a:cubicBezTo>
                    <a:pt x="89" y="141"/>
                    <a:pt x="95" y="134"/>
                    <a:pt x="101" y="127"/>
                  </a:cubicBezTo>
                  <a:cubicBezTo>
                    <a:pt x="102" y="127"/>
                    <a:pt x="104" y="127"/>
                    <a:pt x="106" y="127"/>
                  </a:cubicBezTo>
                  <a:cubicBezTo>
                    <a:pt x="107" y="128"/>
                    <a:pt x="109" y="128"/>
                    <a:pt x="111" y="128"/>
                  </a:cubicBezTo>
                  <a:cubicBezTo>
                    <a:pt x="117" y="130"/>
                    <a:pt x="125" y="131"/>
                    <a:pt x="132" y="131"/>
                  </a:cubicBezTo>
                  <a:cubicBezTo>
                    <a:pt x="141" y="131"/>
                    <a:pt x="147" y="126"/>
                    <a:pt x="152" y="121"/>
                  </a:cubicBezTo>
                  <a:cubicBezTo>
                    <a:pt x="155" y="118"/>
                    <a:pt x="157" y="115"/>
                    <a:pt x="158" y="113"/>
                  </a:cubicBezTo>
                  <a:cubicBezTo>
                    <a:pt x="156" y="112"/>
                    <a:pt x="153" y="109"/>
                    <a:pt x="149" y="107"/>
                  </a:cubicBezTo>
                  <a:cubicBezTo>
                    <a:pt x="142" y="104"/>
                    <a:pt x="133" y="101"/>
                    <a:pt x="124" y="105"/>
                  </a:cubicBezTo>
                  <a:cubicBezTo>
                    <a:pt x="121" y="107"/>
                    <a:pt x="118" y="109"/>
                    <a:pt x="116" y="111"/>
                  </a:cubicBezTo>
                  <a:cubicBezTo>
                    <a:pt x="122" y="105"/>
                    <a:pt x="129" y="99"/>
                    <a:pt x="136" y="93"/>
                  </a:cubicBezTo>
                  <a:cubicBezTo>
                    <a:pt x="137" y="93"/>
                    <a:pt x="139" y="94"/>
                    <a:pt x="141" y="95"/>
                  </a:cubicBezTo>
                  <a:cubicBezTo>
                    <a:pt x="142" y="95"/>
                    <a:pt x="144" y="96"/>
                    <a:pt x="146" y="96"/>
                  </a:cubicBezTo>
                  <a:cubicBezTo>
                    <a:pt x="152" y="99"/>
                    <a:pt x="159" y="102"/>
                    <a:pt x="166" y="103"/>
                  </a:cubicBezTo>
                  <a:cubicBezTo>
                    <a:pt x="175" y="105"/>
                    <a:pt x="182" y="101"/>
                    <a:pt x="188" y="97"/>
                  </a:cubicBezTo>
                  <a:cubicBezTo>
                    <a:pt x="191" y="94"/>
                    <a:pt x="193" y="92"/>
                    <a:pt x="195" y="90"/>
                  </a:cubicBezTo>
                  <a:cubicBezTo>
                    <a:pt x="193" y="88"/>
                    <a:pt x="191" y="86"/>
                    <a:pt x="187" y="83"/>
                  </a:cubicBezTo>
                  <a:cubicBezTo>
                    <a:pt x="181" y="78"/>
                    <a:pt x="173" y="73"/>
                    <a:pt x="163" y="76"/>
                  </a:cubicBezTo>
                  <a:cubicBezTo>
                    <a:pt x="160" y="77"/>
                    <a:pt x="157" y="79"/>
                    <a:pt x="154" y="80"/>
                  </a:cubicBezTo>
                  <a:cubicBezTo>
                    <a:pt x="162" y="75"/>
                    <a:pt x="169" y="71"/>
                    <a:pt x="177" y="66"/>
                  </a:cubicBezTo>
                  <a:cubicBezTo>
                    <a:pt x="178" y="67"/>
                    <a:pt x="180" y="68"/>
                    <a:pt x="181" y="69"/>
                  </a:cubicBezTo>
                  <a:cubicBezTo>
                    <a:pt x="183" y="69"/>
                    <a:pt x="185" y="70"/>
                    <a:pt x="186" y="72"/>
                  </a:cubicBezTo>
                  <a:cubicBezTo>
                    <a:pt x="192" y="75"/>
                    <a:pt x="198" y="79"/>
                    <a:pt x="204" y="82"/>
                  </a:cubicBezTo>
                  <a:cubicBezTo>
                    <a:pt x="213" y="85"/>
                    <a:pt x="221" y="82"/>
                    <a:pt x="227" y="79"/>
                  </a:cubicBezTo>
                  <a:cubicBezTo>
                    <a:pt x="231" y="78"/>
                    <a:pt x="234" y="76"/>
                    <a:pt x="235" y="74"/>
                  </a:cubicBezTo>
                  <a:cubicBezTo>
                    <a:pt x="234" y="72"/>
                    <a:pt x="232" y="69"/>
                    <a:pt x="229" y="65"/>
                  </a:cubicBezTo>
                  <a:cubicBezTo>
                    <a:pt x="224" y="60"/>
                    <a:pt x="217" y="54"/>
                    <a:pt x="207" y="55"/>
                  </a:cubicBezTo>
                  <a:cubicBezTo>
                    <a:pt x="203" y="55"/>
                    <a:pt x="200" y="56"/>
                    <a:pt x="197" y="57"/>
                  </a:cubicBezTo>
                  <a:cubicBezTo>
                    <a:pt x="205" y="53"/>
                    <a:pt x="214" y="50"/>
                    <a:pt x="222" y="48"/>
                  </a:cubicBezTo>
                  <a:cubicBezTo>
                    <a:pt x="223" y="48"/>
                    <a:pt x="225" y="49"/>
                    <a:pt x="226" y="51"/>
                  </a:cubicBezTo>
                  <a:cubicBezTo>
                    <a:pt x="228" y="52"/>
                    <a:pt x="229" y="53"/>
                    <a:pt x="231" y="54"/>
                  </a:cubicBezTo>
                  <a:cubicBezTo>
                    <a:pt x="235" y="59"/>
                    <a:pt x="240" y="64"/>
                    <a:pt x="246" y="68"/>
                  </a:cubicBezTo>
                  <a:cubicBezTo>
                    <a:pt x="254" y="73"/>
                    <a:pt x="262" y="71"/>
                    <a:pt x="269" y="70"/>
                  </a:cubicBezTo>
                  <a:cubicBezTo>
                    <a:pt x="273" y="69"/>
                    <a:pt x="276" y="67"/>
                    <a:pt x="278" y="66"/>
                  </a:cubicBezTo>
                  <a:cubicBezTo>
                    <a:pt x="277" y="64"/>
                    <a:pt x="276" y="60"/>
                    <a:pt x="274" y="56"/>
                  </a:cubicBezTo>
                  <a:cubicBezTo>
                    <a:pt x="270" y="50"/>
                    <a:pt x="264" y="42"/>
                    <a:pt x="254" y="42"/>
                  </a:cubicBezTo>
                  <a:cubicBezTo>
                    <a:pt x="250" y="41"/>
                    <a:pt x="247" y="42"/>
                    <a:pt x="244" y="42"/>
                  </a:cubicBezTo>
                  <a:cubicBezTo>
                    <a:pt x="252" y="40"/>
                    <a:pt x="261" y="39"/>
                    <a:pt x="270" y="38"/>
                  </a:cubicBezTo>
                  <a:cubicBezTo>
                    <a:pt x="271" y="39"/>
                    <a:pt x="272" y="40"/>
                    <a:pt x="273" y="41"/>
                  </a:cubicBezTo>
                  <a:cubicBezTo>
                    <a:pt x="275" y="43"/>
                    <a:pt x="276" y="44"/>
                    <a:pt x="277" y="46"/>
                  </a:cubicBezTo>
                  <a:cubicBezTo>
                    <a:pt x="281" y="51"/>
                    <a:pt x="285" y="57"/>
                    <a:pt x="290" y="62"/>
                  </a:cubicBezTo>
                  <a:cubicBezTo>
                    <a:pt x="297" y="68"/>
                    <a:pt x="305" y="68"/>
                    <a:pt x="312" y="68"/>
                  </a:cubicBezTo>
                  <a:cubicBezTo>
                    <a:pt x="316" y="67"/>
                    <a:pt x="320" y="67"/>
                    <a:pt x="322" y="66"/>
                  </a:cubicBezTo>
                  <a:cubicBezTo>
                    <a:pt x="321" y="64"/>
                    <a:pt x="321" y="60"/>
                    <a:pt x="319" y="56"/>
                  </a:cubicBezTo>
                  <a:cubicBezTo>
                    <a:pt x="317" y="49"/>
                    <a:pt x="312" y="40"/>
                    <a:pt x="302" y="37"/>
                  </a:cubicBezTo>
                  <a:cubicBezTo>
                    <a:pt x="299" y="37"/>
                    <a:pt x="296" y="36"/>
                    <a:pt x="292" y="36"/>
                  </a:cubicBezTo>
                  <a:cubicBezTo>
                    <a:pt x="301" y="36"/>
                    <a:pt x="310" y="36"/>
                    <a:pt x="319" y="37"/>
                  </a:cubicBezTo>
                  <a:cubicBezTo>
                    <a:pt x="320" y="38"/>
                    <a:pt x="321" y="39"/>
                    <a:pt x="322" y="41"/>
                  </a:cubicBezTo>
                  <a:cubicBezTo>
                    <a:pt x="323" y="42"/>
                    <a:pt x="323" y="44"/>
                    <a:pt x="324" y="46"/>
                  </a:cubicBezTo>
                  <a:cubicBezTo>
                    <a:pt x="327" y="51"/>
                    <a:pt x="330" y="58"/>
                    <a:pt x="334" y="64"/>
                  </a:cubicBezTo>
                  <a:cubicBezTo>
                    <a:pt x="340" y="71"/>
                    <a:pt x="348" y="73"/>
                    <a:pt x="355" y="74"/>
                  </a:cubicBezTo>
                  <a:cubicBezTo>
                    <a:pt x="359" y="74"/>
                    <a:pt x="362" y="74"/>
                    <a:pt x="365" y="74"/>
                  </a:cubicBezTo>
                  <a:cubicBezTo>
                    <a:pt x="365" y="72"/>
                    <a:pt x="365" y="68"/>
                    <a:pt x="364" y="63"/>
                  </a:cubicBezTo>
                  <a:cubicBezTo>
                    <a:pt x="363" y="56"/>
                    <a:pt x="359" y="47"/>
                    <a:pt x="351" y="42"/>
                  </a:cubicBezTo>
                  <a:cubicBezTo>
                    <a:pt x="348" y="41"/>
                    <a:pt x="344" y="40"/>
                    <a:pt x="341" y="39"/>
                  </a:cubicBezTo>
                  <a:cubicBezTo>
                    <a:pt x="350" y="40"/>
                    <a:pt x="359" y="42"/>
                    <a:pt x="367" y="44"/>
                  </a:cubicBezTo>
                  <a:cubicBezTo>
                    <a:pt x="368" y="46"/>
                    <a:pt x="369" y="47"/>
                    <a:pt x="369" y="49"/>
                  </a:cubicBezTo>
                  <a:cubicBezTo>
                    <a:pt x="370" y="51"/>
                    <a:pt x="370" y="52"/>
                    <a:pt x="371" y="54"/>
                  </a:cubicBezTo>
                  <a:cubicBezTo>
                    <a:pt x="373" y="60"/>
                    <a:pt x="374" y="68"/>
                    <a:pt x="377" y="74"/>
                  </a:cubicBezTo>
                  <a:cubicBezTo>
                    <a:pt x="382" y="82"/>
                    <a:pt x="389" y="86"/>
                    <a:pt x="396" y="88"/>
                  </a:cubicBezTo>
                  <a:cubicBezTo>
                    <a:pt x="400" y="89"/>
                    <a:pt x="403" y="89"/>
                    <a:pt x="405" y="90"/>
                  </a:cubicBezTo>
                  <a:cubicBezTo>
                    <a:pt x="406" y="87"/>
                    <a:pt x="406" y="83"/>
                    <a:pt x="406" y="79"/>
                  </a:cubicBezTo>
                  <a:cubicBezTo>
                    <a:pt x="407" y="71"/>
                    <a:pt x="405" y="62"/>
                    <a:pt x="397" y="56"/>
                  </a:cubicBezTo>
                  <a:cubicBezTo>
                    <a:pt x="395" y="54"/>
                    <a:pt x="392" y="52"/>
                    <a:pt x="389" y="51"/>
                  </a:cubicBezTo>
                  <a:cubicBezTo>
                    <a:pt x="397" y="54"/>
                    <a:pt x="405" y="57"/>
                    <a:pt x="413" y="61"/>
                  </a:cubicBezTo>
                  <a:cubicBezTo>
                    <a:pt x="414" y="62"/>
                    <a:pt x="414" y="64"/>
                    <a:pt x="414" y="66"/>
                  </a:cubicBezTo>
                  <a:cubicBezTo>
                    <a:pt x="415" y="68"/>
                    <a:pt x="415" y="69"/>
                    <a:pt x="415" y="72"/>
                  </a:cubicBezTo>
                  <a:cubicBezTo>
                    <a:pt x="416" y="78"/>
                    <a:pt x="416" y="85"/>
                    <a:pt x="418" y="92"/>
                  </a:cubicBezTo>
                  <a:cubicBezTo>
                    <a:pt x="420" y="101"/>
                    <a:pt x="427" y="106"/>
                    <a:pt x="433" y="109"/>
                  </a:cubicBezTo>
                  <a:cubicBezTo>
                    <a:pt x="437" y="111"/>
                    <a:pt x="440" y="112"/>
                    <a:pt x="442" y="112"/>
                  </a:cubicBezTo>
                  <a:cubicBezTo>
                    <a:pt x="443" y="110"/>
                    <a:pt x="444" y="107"/>
                    <a:pt x="446" y="102"/>
                  </a:cubicBezTo>
                  <a:cubicBezTo>
                    <a:pt x="447" y="95"/>
                    <a:pt x="447" y="85"/>
                    <a:pt x="441" y="78"/>
                  </a:cubicBezTo>
                  <a:cubicBezTo>
                    <a:pt x="438" y="75"/>
                    <a:pt x="436" y="73"/>
                    <a:pt x="433" y="71"/>
                  </a:cubicBezTo>
                  <a:cubicBezTo>
                    <a:pt x="441" y="76"/>
                    <a:pt x="448" y="81"/>
                    <a:pt x="456" y="86"/>
                  </a:cubicBezTo>
                  <a:cubicBezTo>
                    <a:pt x="456" y="87"/>
                    <a:pt x="456" y="89"/>
                    <a:pt x="456" y="91"/>
                  </a:cubicBezTo>
                  <a:cubicBezTo>
                    <a:pt x="456" y="92"/>
                    <a:pt x="455" y="94"/>
                    <a:pt x="455" y="96"/>
                  </a:cubicBezTo>
                  <a:cubicBezTo>
                    <a:pt x="455" y="103"/>
                    <a:pt x="454" y="110"/>
                    <a:pt x="454" y="117"/>
                  </a:cubicBezTo>
                  <a:cubicBezTo>
                    <a:pt x="455" y="126"/>
                    <a:pt x="461" y="132"/>
                    <a:pt x="466" y="136"/>
                  </a:cubicBezTo>
                  <a:cubicBezTo>
                    <a:pt x="470" y="139"/>
                    <a:pt x="473" y="141"/>
                    <a:pt x="474" y="142"/>
                  </a:cubicBezTo>
                  <a:cubicBezTo>
                    <a:pt x="476" y="140"/>
                    <a:pt x="478" y="136"/>
                    <a:pt x="480" y="132"/>
                  </a:cubicBezTo>
                  <a:cubicBezTo>
                    <a:pt x="482" y="125"/>
                    <a:pt x="485" y="116"/>
                    <a:pt x="479" y="107"/>
                  </a:cubicBezTo>
                  <a:cubicBezTo>
                    <a:pt x="478" y="104"/>
                    <a:pt x="475" y="102"/>
                    <a:pt x="473" y="100"/>
                  </a:cubicBezTo>
                  <a:cubicBezTo>
                    <a:pt x="480" y="105"/>
                    <a:pt x="486" y="112"/>
                    <a:pt x="493" y="118"/>
                  </a:cubicBezTo>
                  <a:cubicBezTo>
                    <a:pt x="492" y="119"/>
                    <a:pt x="492" y="121"/>
                    <a:pt x="492" y="123"/>
                  </a:cubicBezTo>
                  <a:cubicBezTo>
                    <a:pt x="491" y="125"/>
                    <a:pt x="491" y="126"/>
                    <a:pt x="490" y="128"/>
                  </a:cubicBezTo>
                  <a:cubicBezTo>
                    <a:pt x="488" y="134"/>
                    <a:pt x="486" y="141"/>
                    <a:pt x="485" y="148"/>
                  </a:cubicBezTo>
                  <a:cubicBezTo>
                    <a:pt x="484" y="158"/>
                    <a:pt x="489" y="165"/>
                    <a:pt x="494" y="170"/>
                  </a:cubicBezTo>
                  <a:cubicBezTo>
                    <a:pt x="497" y="173"/>
                    <a:pt x="499" y="175"/>
                    <a:pt x="501" y="176"/>
                  </a:cubicBezTo>
                  <a:cubicBezTo>
                    <a:pt x="502" y="175"/>
                    <a:pt x="505" y="172"/>
                    <a:pt x="508" y="168"/>
                  </a:cubicBezTo>
                  <a:cubicBezTo>
                    <a:pt x="512" y="162"/>
                    <a:pt x="516" y="153"/>
                    <a:pt x="512" y="143"/>
                  </a:cubicBezTo>
                  <a:cubicBezTo>
                    <a:pt x="511" y="140"/>
                    <a:pt x="509" y="137"/>
                    <a:pt x="507" y="135"/>
                  </a:cubicBezTo>
                  <a:cubicBezTo>
                    <a:pt x="513" y="142"/>
                    <a:pt x="518" y="149"/>
                    <a:pt x="523" y="156"/>
                  </a:cubicBezTo>
                  <a:cubicBezTo>
                    <a:pt x="522" y="158"/>
                    <a:pt x="522" y="159"/>
                    <a:pt x="521" y="161"/>
                  </a:cubicBezTo>
                  <a:cubicBezTo>
                    <a:pt x="520" y="163"/>
                    <a:pt x="520" y="164"/>
                    <a:pt x="519" y="166"/>
                  </a:cubicBezTo>
                  <a:cubicBezTo>
                    <a:pt x="516" y="172"/>
                    <a:pt x="512" y="178"/>
                    <a:pt x="510" y="185"/>
                  </a:cubicBezTo>
                  <a:cubicBezTo>
                    <a:pt x="508" y="194"/>
                    <a:pt x="511" y="202"/>
                    <a:pt x="515" y="207"/>
                  </a:cubicBezTo>
                  <a:cubicBezTo>
                    <a:pt x="517" y="211"/>
                    <a:pt x="519" y="213"/>
                    <a:pt x="520" y="215"/>
                  </a:cubicBezTo>
                  <a:cubicBezTo>
                    <a:pt x="522" y="214"/>
                    <a:pt x="525" y="211"/>
                    <a:pt x="529" y="208"/>
                  </a:cubicBezTo>
                  <a:cubicBezTo>
                    <a:pt x="534" y="203"/>
                    <a:pt x="539" y="195"/>
                    <a:pt x="537" y="185"/>
                  </a:cubicBezTo>
                  <a:cubicBezTo>
                    <a:pt x="537" y="182"/>
                    <a:pt x="536" y="178"/>
                    <a:pt x="534" y="175"/>
                  </a:cubicBezTo>
                  <a:cubicBezTo>
                    <a:pt x="538" y="183"/>
                    <a:pt x="542" y="191"/>
                    <a:pt x="546" y="200"/>
                  </a:cubicBezTo>
                  <a:cubicBezTo>
                    <a:pt x="545" y="201"/>
                    <a:pt x="544" y="202"/>
                    <a:pt x="543" y="204"/>
                  </a:cubicBezTo>
                  <a:cubicBezTo>
                    <a:pt x="542" y="205"/>
                    <a:pt x="541" y="207"/>
                    <a:pt x="540" y="208"/>
                  </a:cubicBezTo>
                  <a:cubicBezTo>
                    <a:pt x="536" y="213"/>
                    <a:pt x="531" y="219"/>
                    <a:pt x="528" y="225"/>
                  </a:cubicBezTo>
                  <a:cubicBezTo>
                    <a:pt x="524" y="234"/>
                    <a:pt x="526" y="242"/>
                    <a:pt x="528" y="248"/>
                  </a:cubicBezTo>
                  <a:cubicBezTo>
                    <a:pt x="530" y="252"/>
                    <a:pt x="531" y="255"/>
                    <a:pt x="532" y="257"/>
                  </a:cubicBezTo>
                  <a:cubicBezTo>
                    <a:pt x="535" y="256"/>
                    <a:pt x="538" y="254"/>
                    <a:pt x="542" y="251"/>
                  </a:cubicBezTo>
                  <a:cubicBezTo>
                    <a:pt x="548" y="247"/>
                    <a:pt x="555" y="240"/>
                    <a:pt x="555" y="230"/>
                  </a:cubicBezTo>
                  <a:cubicBezTo>
                    <a:pt x="555" y="227"/>
                    <a:pt x="554" y="224"/>
                    <a:pt x="553" y="220"/>
                  </a:cubicBezTo>
                  <a:cubicBezTo>
                    <a:pt x="556" y="229"/>
                    <a:pt x="558" y="238"/>
                    <a:pt x="560" y="246"/>
                  </a:cubicBezTo>
                  <a:cubicBezTo>
                    <a:pt x="559" y="247"/>
                    <a:pt x="558" y="249"/>
                    <a:pt x="557" y="250"/>
                  </a:cubicBezTo>
                  <a:cubicBezTo>
                    <a:pt x="556" y="251"/>
                    <a:pt x="554" y="253"/>
                    <a:pt x="553" y="254"/>
                  </a:cubicBezTo>
                  <a:cubicBezTo>
                    <a:pt x="548" y="258"/>
                    <a:pt x="542" y="263"/>
                    <a:pt x="538" y="268"/>
                  </a:cubicBezTo>
                  <a:cubicBezTo>
                    <a:pt x="532" y="276"/>
                    <a:pt x="533" y="284"/>
                    <a:pt x="534" y="291"/>
                  </a:cubicBezTo>
                  <a:cubicBezTo>
                    <a:pt x="535" y="295"/>
                    <a:pt x="536" y="298"/>
                    <a:pt x="537" y="300"/>
                  </a:cubicBezTo>
                  <a:cubicBezTo>
                    <a:pt x="539" y="300"/>
                    <a:pt x="543" y="299"/>
                    <a:pt x="547" y="297"/>
                  </a:cubicBezTo>
                  <a:cubicBezTo>
                    <a:pt x="554" y="293"/>
                    <a:pt x="562" y="288"/>
                    <a:pt x="563" y="278"/>
                  </a:cubicBezTo>
                  <a:cubicBezTo>
                    <a:pt x="564" y="275"/>
                    <a:pt x="564" y="271"/>
                    <a:pt x="564" y="268"/>
                  </a:cubicBezTo>
                  <a:cubicBezTo>
                    <a:pt x="565" y="277"/>
                    <a:pt x="566" y="286"/>
                    <a:pt x="566" y="295"/>
                  </a:cubicBezTo>
                  <a:cubicBezTo>
                    <a:pt x="565" y="296"/>
                    <a:pt x="563" y="297"/>
                    <a:pt x="562" y="298"/>
                  </a:cubicBezTo>
                  <a:cubicBezTo>
                    <a:pt x="560" y="299"/>
                    <a:pt x="559" y="300"/>
                    <a:pt x="557" y="301"/>
                  </a:cubicBezTo>
                  <a:cubicBezTo>
                    <a:pt x="552" y="304"/>
                    <a:pt x="545" y="308"/>
                    <a:pt x="540" y="313"/>
                  </a:cubicBezTo>
                  <a:cubicBezTo>
                    <a:pt x="533" y="319"/>
                    <a:pt x="532" y="327"/>
                    <a:pt x="532" y="334"/>
                  </a:cubicBezTo>
                  <a:cubicBezTo>
                    <a:pt x="532" y="338"/>
                    <a:pt x="532" y="342"/>
                    <a:pt x="533" y="344"/>
                  </a:cubicBezTo>
                  <a:cubicBezTo>
                    <a:pt x="535" y="343"/>
                    <a:pt x="539" y="343"/>
                    <a:pt x="544" y="342"/>
                  </a:cubicBezTo>
                  <a:cubicBezTo>
                    <a:pt x="551" y="340"/>
                    <a:pt x="560" y="336"/>
                    <a:pt x="563" y="327"/>
                  </a:cubicBezTo>
                  <a:cubicBezTo>
                    <a:pt x="564" y="324"/>
                    <a:pt x="565" y="320"/>
                    <a:pt x="565" y="317"/>
                  </a:cubicBezTo>
                  <a:cubicBezTo>
                    <a:pt x="565" y="326"/>
                    <a:pt x="564" y="335"/>
                    <a:pt x="562" y="344"/>
                  </a:cubicBezTo>
                  <a:cubicBezTo>
                    <a:pt x="561" y="345"/>
                    <a:pt x="560" y="345"/>
                    <a:pt x="558" y="346"/>
                  </a:cubicBezTo>
                  <a:cubicBezTo>
                    <a:pt x="556" y="347"/>
                    <a:pt x="555" y="347"/>
                    <a:pt x="553" y="348"/>
                  </a:cubicBezTo>
                  <a:cubicBezTo>
                    <a:pt x="547" y="350"/>
                    <a:pt x="540" y="353"/>
                    <a:pt x="534" y="356"/>
                  </a:cubicBezTo>
                  <a:cubicBezTo>
                    <a:pt x="526" y="361"/>
                    <a:pt x="523" y="369"/>
                    <a:pt x="522" y="376"/>
                  </a:cubicBezTo>
                  <a:cubicBezTo>
                    <a:pt x="521" y="380"/>
                    <a:pt x="521" y="383"/>
                    <a:pt x="521" y="386"/>
                  </a:cubicBezTo>
                  <a:cubicBezTo>
                    <a:pt x="523" y="386"/>
                    <a:pt x="527" y="386"/>
                    <a:pt x="532" y="386"/>
                  </a:cubicBezTo>
                  <a:cubicBezTo>
                    <a:pt x="539" y="385"/>
                    <a:pt x="549" y="383"/>
                    <a:pt x="554" y="375"/>
                  </a:cubicBezTo>
                  <a:cubicBezTo>
                    <a:pt x="556" y="372"/>
                    <a:pt x="557" y="369"/>
                    <a:pt x="558" y="366"/>
                  </a:cubicBezTo>
                  <a:cubicBezTo>
                    <a:pt x="556" y="374"/>
                    <a:pt x="553" y="383"/>
                    <a:pt x="550" y="3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488">
              <a:extLst>
                <a:ext uri="{FF2B5EF4-FFF2-40B4-BE49-F238E27FC236}">
                  <a16:creationId xmlns="" xmlns:a16="http://schemas.microsoft.com/office/drawing/2014/main" id="{6B4332FA-9C58-479D-AF73-C426B6FC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4770438"/>
              <a:ext cx="15875" cy="41275"/>
            </a:xfrm>
            <a:custGeom>
              <a:avLst/>
              <a:gdLst>
                <a:gd name="T0" fmla="*/ 0 w 18"/>
                <a:gd name="T1" fmla="*/ 0 h 44"/>
                <a:gd name="T2" fmla="*/ 10 w 18"/>
                <a:gd name="T3" fmla="*/ 21 h 44"/>
                <a:gd name="T4" fmla="*/ 18 w 18"/>
                <a:gd name="T5" fmla="*/ 44 h 44"/>
                <a:gd name="T6" fmla="*/ 9 w 18"/>
                <a:gd name="T7" fmla="*/ 22 h 44"/>
                <a:gd name="T8" fmla="*/ 0 w 1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0" y="0"/>
                  </a:moveTo>
                  <a:cubicBezTo>
                    <a:pt x="4" y="7"/>
                    <a:pt x="7" y="14"/>
                    <a:pt x="10" y="21"/>
                  </a:cubicBezTo>
                  <a:cubicBezTo>
                    <a:pt x="13" y="29"/>
                    <a:pt x="16" y="36"/>
                    <a:pt x="18" y="44"/>
                  </a:cubicBezTo>
                  <a:cubicBezTo>
                    <a:pt x="15" y="36"/>
                    <a:pt x="12" y="29"/>
                    <a:pt x="9" y="22"/>
                  </a:cubicBezTo>
                  <a:cubicBezTo>
                    <a:pt x="6" y="14"/>
                    <a:pt x="3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489">
              <a:extLst>
                <a:ext uri="{FF2B5EF4-FFF2-40B4-BE49-F238E27FC236}">
                  <a16:creationId xmlns="" xmlns:a16="http://schemas.microsoft.com/office/drawing/2014/main" id="{084EA22D-235D-4133-8627-E265864C7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4778375"/>
              <a:ext cx="15875" cy="14288"/>
            </a:xfrm>
            <a:custGeom>
              <a:avLst/>
              <a:gdLst>
                <a:gd name="T0" fmla="*/ 1 w 18"/>
                <a:gd name="T1" fmla="*/ 0 h 15"/>
                <a:gd name="T2" fmla="*/ 18 w 18"/>
                <a:gd name="T3" fmla="*/ 15 h 15"/>
                <a:gd name="T4" fmla="*/ 0 w 18"/>
                <a:gd name="T5" fmla="*/ 1 h 15"/>
                <a:gd name="T6" fmla="*/ 1 w 1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" y="0"/>
                  </a:moveTo>
                  <a:cubicBezTo>
                    <a:pt x="6" y="5"/>
                    <a:pt x="12" y="10"/>
                    <a:pt x="18" y="15"/>
                  </a:cubicBezTo>
                  <a:cubicBezTo>
                    <a:pt x="12" y="10"/>
                    <a:pt x="6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490">
              <a:extLst>
                <a:ext uri="{FF2B5EF4-FFF2-40B4-BE49-F238E27FC236}">
                  <a16:creationId xmlns="" xmlns:a16="http://schemas.microsoft.com/office/drawing/2014/main" id="{D5A71C80-FCD4-47D9-9AEB-3C11A046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4786313"/>
              <a:ext cx="12700" cy="12700"/>
            </a:xfrm>
            <a:custGeom>
              <a:avLst/>
              <a:gdLst>
                <a:gd name="T0" fmla="*/ 0 w 13"/>
                <a:gd name="T1" fmla="*/ 0 h 13"/>
                <a:gd name="T2" fmla="*/ 13 w 13"/>
                <a:gd name="T3" fmla="*/ 13 h 13"/>
                <a:gd name="T4" fmla="*/ 0 w 13"/>
                <a:gd name="T5" fmla="*/ 1 h 13"/>
                <a:gd name="T6" fmla="*/ 0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5" y="4"/>
                    <a:pt x="9" y="8"/>
                    <a:pt x="13" y="13"/>
                  </a:cubicBezTo>
                  <a:cubicBezTo>
                    <a:pt x="9" y="9"/>
                    <a:pt x="4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491">
              <a:extLst>
                <a:ext uri="{FF2B5EF4-FFF2-40B4-BE49-F238E27FC236}">
                  <a16:creationId xmlns="" xmlns:a16="http://schemas.microsoft.com/office/drawing/2014/main" id="{F310CDC7-06CE-4E19-873B-B6C1BF2B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4794250"/>
              <a:ext cx="6350" cy="7938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8 h 8"/>
                <a:gd name="T4" fmla="*/ 0 w 8"/>
                <a:gd name="T5" fmla="*/ 1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3"/>
                    <a:pt x="6" y="5"/>
                    <a:pt x="8" y="8"/>
                  </a:cubicBezTo>
                  <a:cubicBezTo>
                    <a:pt x="5" y="6"/>
                    <a:pt x="2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492">
              <a:extLst>
                <a:ext uri="{FF2B5EF4-FFF2-40B4-BE49-F238E27FC236}">
                  <a16:creationId xmlns="" xmlns:a16="http://schemas.microsoft.com/office/drawing/2014/main" id="{9393885E-686B-4DB1-B055-798610AE2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4" y="480377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493">
              <a:extLst>
                <a:ext uri="{FF2B5EF4-FFF2-40B4-BE49-F238E27FC236}">
                  <a16:creationId xmlns="" xmlns:a16="http://schemas.microsoft.com/office/drawing/2014/main" id="{898C3917-462C-40B9-907C-DCE50F0B6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778375"/>
              <a:ext cx="1588" cy="22225"/>
            </a:xfrm>
            <a:custGeom>
              <a:avLst/>
              <a:gdLst>
                <a:gd name="T0" fmla="*/ 2 w 2"/>
                <a:gd name="T1" fmla="*/ 0 h 23"/>
                <a:gd name="T2" fmla="*/ 0 w 2"/>
                <a:gd name="T3" fmla="*/ 23 h 23"/>
                <a:gd name="T4" fmla="*/ 1 w 2"/>
                <a:gd name="T5" fmla="*/ 0 h 23"/>
                <a:gd name="T6" fmla="*/ 2 w 2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2" y="8"/>
                    <a:pt x="1" y="16"/>
                    <a:pt x="0" y="23"/>
                  </a:cubicBezTo>
                  <a:cubicBezTo>
                    <a:pt x="1" y="16"/>
                    <a:pt x="1" y="8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494">
              <a:extLst>
                <a:ext uri="{FF2B5EF4-FFF2-40B4-BE49-F238E27FC236}">
                  <a16:creationId xmlns="" xmlns:a16="http://schemas.microsoft.com/office/drawing/2014/main" id="{8487785C-408B-4ECB-A43F-51EF9215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4787900"/>
              <a:ext cx="1588" cy="15875"/>
            </a:xfrm>
            <a:custGeom>
              <a:avLst/>
              <a:gdLst>
                <a:gd name="T0" fmla="*/ 2 w 2"/>
                <a:gd name="T1" fmla="*/ 0 h 18"/>
                <a:gd name="T2" fmla="*/ 0 w 2"/>
                <a:gd name="T3" fmla="*/ 18 h 18"/>
                <a:gd name="T4" fmla="*/ 1 w 2"/>
                <a:gd name="T5" fmla="*/ 0 h 18"/>
                <a:gd name="T6" fmla="*/ 2 w 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2" y="0"/>
                  </a:moveTo>
                  <a:cubicBezTo>
                    <a:pt x="1" y="6"/>
                    <a:pt x="1" y="12"/>
                    <a:pt x="0" y="18"/>
                  </a:cubicBezTo>
                  <a:cubicBezTo>
                    <a:pt x="0" y="12"/>
                    <a:pt x="1" y="6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495">
              <a:extLst>
                <a:ext uri="{FF2B5EF4-FFF2-40B4-BE49-F238E27FC236}">
                  <a16:creationId xmlns="" xmlns:a16="http://schemas.microsoft.com/office/drawing/2014/main" id="{AA21E6A6-B190-4591-90BE-3DDFD582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9" y="4794250"/>
              <a:ext cx="1588" cy="11113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  <a:gd name="T4" fmla="*/ 0 w 1"/>
                <a:gd name="T5" fmla="*/ 0 h 12"/>
                <a:gd name="T6" fmla="*/ 1 w 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496">
              <a:extLst>
                <a:ext uri="{FF2B5EF4-FFF2-40B4-BE49-F238E27FC236}">
                  <a16:creationId xmlns="" xmlns:a16="http://schemas.microsoft.com/office/drawing/2014/main" id="{2873EF71-0A4F-4AE4-9D28-08D7D1B6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4" y="4803775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497">
              <a:extLst>
                <a:ext uri="{FF2B5EF4-FFF2-40B4-BE49-F238E27FC236}">
                  <a16:creationId xmlns="" xmlns:a16="http://schemas.microsoft.com/office/drawing/2014/main" id="{26D39EC9-A231-4611-B452-1AD2C3C1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70438"/>
              <a:ext cx="22225" cy="33338"/>
            </a:xfrm>
            <a:custGeom>
              <a:avLst/>
              <a:gdLst>
                <a:gd name="T0" fmla="*/ 24 w 24"/>
                <a:gd name="T1" fmla="*/ 0 h 36"/>
                <a:gd name="T2" fmla="*/ 13 w 24"/>
                <a:gd name="T3" fmla="*/ 19 h 36"/>
                <a:gd name="T4" fmla="*/ 0 w 24"/>
                <a:gd name="T5" fmla="*/ 36 h 36"/>
                <a:gd name="T6" fmla="*/ 12 w 24"/>
                <a:gd name="T7" fmla="*/ 19 h 36"/>
                <a:gd name="T8" fmla="*/ 24 w 2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cubicBezTo>
                    <a:pt x="21" y="7"/>
                    <a:pt x="17" y="13"/>
                    <a:pt x="13" y="19"/>
                  </a:cubicBezTo>
                  <a:cubicBezTo>
                    <a:pt x="9" y="25"/>
                    <a:pt x="5" y="31"/>
                    <a:pt x="0" y="36"/>
                  </a:cubicBezTo>
                  <a:cubicBezTo>
                    <a:pt x="4" y="30"/>
                    <a:pt x="8" y="25"/>
                    <a:pt x="12" y="19"/>
                  </a:cubicBezTo>
                  <a:cubicBezTo>
                    <a:pt x="16" y="13"/>
                    <a:pt x="20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498">
              <a:extLst>
                <a:ext uri="{FF2B5EF4-FFF2-40B4-BE49-F238E27FC236}">
                  <a16:creationId xmlns="" xmlns:a16="http://schemas.microsoft.com/office/drawing/2014/main" id="{E6342C3F-7A9C-4ED6-B291-B3E4733D1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78375"/>
              <a:ext cx="19050" cy="9525"/>
            </a:xfrm>
            <a:custGeom>
              <a:avLst/>
              <a:gdLst>
                <a:gd name="T0" fmla="*/ 19 w 19"/>
                <a:gd name="T1" fmla="*/ 1 h 11"/>
                <a:gd name="T2" fmla="*/ 0 w 19"/>
                <a:gd name="T3" fmla="*/ 11 h 11"/>
                <a:gd name="T4" fmla="*/ 18 w 19"/>
                <a:gd name="T5" fmla="*/ 0 h 11"/>
                <a:gd name="T6" fmla="*/ 19 w 1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9" y="1"/>
                  </a:moveTo>
                  <a:cubicBezTo>
                    <a:pt x="12" y="5"/>
                    <a:pt x="6" y="8"/>
                    <a:pt x="0" y="11"/>
                  </a:cubicBezTo>
                  <a:cubicBezTo>
                    <a:pt x="6" y="8"/>
                    <a:pt x="12" y="4"/>
                    <a:pt x="18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499">
              <a:extLst>
                <a:ext uri="{FF2B5EF4-FFF2-40B4-BE49-F238E27FC236}">
                  <a16:creationId xmlns="" xmlns:a16="http://schemas.microsoft.com/office/drawing/2014/main" id="{2155E058-4361-4907-8344-E4D3BBC8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84725"/>
              <a:ext cx="14288" cy="7938"/>
            </a:xfrm>
            <a:custGeom>
              <a:avLst/>
              <a:gdLst>
                <a:gd name="T0" fmla="*/ 15 w 15"/>
                <a:gd name="T1" fmla="*/ 1 h 9"/>
                <a:gd name="T2" fmla="*/ 0 w 15"/>
                <a:gd name="T3" fmla="*/ 9 h 9"/>
                <a:gd name="T4" fmla="*/ 15 w 15"/>
                <a:gd name="T5" fmla="*/ 0 h 9"/>
                <a:gd name="T6" fmla="*/ 15 w 15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1"/>
                  </a:moveTo>
                  <a:cubicBezTo>
                    <a:pt x="10" y="4"/>
                    <a:pt x="5" y="6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00">
              <a:extLst>
                <a:ext uri="{FF2B5EF4-FFF2-40B4-BE49-F238E27FC236}">
                  <a16:creationId xmlns="" xmlns:a16="http://schemas.microsoft.com/office/drawing/2014/main" id="{83311226-89EC-4397-821A-25B692E1D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91075"/>
              <a:ext cx="9525" cy="4763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10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3" y="3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01">
              <a:extLst>
                <a:ext uri="{FF2B5EF4-FFF2-40B4-BE49-F238E27FC236}">
                  <a16:creationId xmlns="" xmlns:a16="http://schemas.microsoft.com/office/drawing/2014/main" id="{8A487DE3-FAC1-40C4-A577-344427E7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97425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02">
              <a:extLst>
                <a:ext uri="{FF2B5EF4-FFF2-40B4-BE49-F238E27FC236}">
                  <a16:creationId xmlns="" xmlns:a16="http://schemas.microsoft.com/office/drawing/2014/main" id="{0A911316-26A0-4117-92EA-EE1A6DC3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778375"/>
              <a:ext cx="3175" cy="20638"/>
            </a:xfrm>
            <a:custGeom>
              <a:avLst/>
              <a:gdLst>
                <a:gd name="T0" fmla="*/ 3 w 3"/>
                <a:gd name="T1" fmla="*/ 0 h 22"/>
                <a:gd name="T2" fmla="*/ 0 w 3"/>
                <a:gd name="T3" fmla="*/ 22 h 22"/>
                <a:gd name="T4" fmla="*/ 2 w 3"/>
                <a:gd name="T5" fmla="*/ 0 h 22"/>
                <a:gd name="T6" fmla="*/ 3 w 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2">
                  <a:moveTo>
                    <a:pt x="3" y="0"/>
                  </a:moveTo>
                  <a:cubicBezTo>
                    <a:pt x="2" y="8"/>
                    <a:pt x="1" y="15"/>
                    <a:pt x="0" y="22"/>
                  </a:cubicBezTo>
                  <a:cubicBezTo>
                    <a:pt x="1" y="15"/>
                    <a:pt x="1" y="8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03">
              <a:extLst>
                <a:ext uri="{FF2B5EF4-FFF2-40B4-BE49-F238E27FC236}">
                  <a16:creationId xmlns="" xmlns:a16="http://schemas.microsoft.com/office/drawing/2014/main" id="{84EAEAA8-8283-48A0-AC5C-58C43AE1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4784725"/>
              <a:ext cx="3175" cy="15875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6 h 16"/>
                <a:gd name="T4" fmla="*/ 2 w 3"/>
                <a:gd name="T5" fmla="*/ 0 h 16"/>
                <a:gd name="T6" fmla="*/ 3 w 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2" y="5"/>
                    <a:pt x="2" y="11"/>
                    <a:pt x="0" y="16"/>
                  </a:cubicBezTo>
                  <a:cubicBezTo>
                    <a:pt x="1" y="11"/>
                    <a:pt x="2" y="5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04">
              <a:extLst>
                <a:ext uri="{FF2B5EF4-FFF2-40B4-BE49-F238E27FC236}">
                  <a16:creationId xmlns="" xmlns:a16="http://schemas.microsoft.com/office/drawing/2014/main" id="{B4DF39C0-C2AE-4A8C-9FC8-3DF419699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4791075"/>
              <a:ext cx="1588" cy="9525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10 h 10"/>
                <a:gd name="T4" fmla="*/ 2 w 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2" y="3"/>
                    <a:pt x="1" y="7"/>
                    <a:pt x="0" y="10"/>
                  </a:cubicBezTo>
                  <a:cubicBezTo>
                    <a:pt x="1" y="7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05">
              <a:extLst>
                <a:ext uri="{FF2B5EF4-FFF2-40B4-BE49-F238E27FC236}">
                  <a16:creationId xmlns="" xmlns:a16="http://schemas.microsoft.com/office/drawing/2014/main" id="{C71726A0-7807-4A2C-A12F-8681E00F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479901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06">
              <a:extLst>
                <a:ext uri="{FF2B5EF4-FFF2-40B4-BE49-F238E27FC236}">
                  <a16:creationId xmlns="" xmlns:a16="http://schemas.microsoft.com/office/drawing/2014/main" id="{3B49F5E4-6B75-48D5-A73D-1C334974D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4816475"/>
              <a:ext cx="7938" cy="44450"/>
            </a:xfrm>
            <a:custGeom>
              <a:avLst/>
              <a:gdLst>
                <a:gd name="T0" fmla="*/ 0 w 10"/>
                <a:gd name="T1" fmla="*/ 0 h 47"/>
                <a:gd name="T2" fmla="*/ 6 w 10"/>
                <a:gd name="T3" fmla="*/ 23 h 47"/>
                <a:gd name="T4" fmla="*/ 10 w 10"/>
                <a:gd name="T5" fmla="*/ 47 h 47"/>
                <a:gd name="T6" fmla="*/ 5 w 10"/>
                <a:gd name="T7" fmla="*/ 23 h 47"/>
                <a:gd name="T8" fmla="*/ 0 w 10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7">
                  <a:moveTo>
                    <a:pt x="0" y="0"/>
                  </a:moveTo>
                  <a:cubicBezTo>
                    <a:pt x="3" y="7"/>
                    <a:pt x="5" y="15"/>
                    <a:pt x="6" y="23"/>
                  </a:cubicBezTo>
                  <a:cubicBezTo>
                    <a:pt x="8" y="31"/>
                    <a:pt x="9" y="39"/>
                    <a:pt x="10" y="47"/>
                  </a:cubicBezTo>
                  <a:cubicBezTo>
                    <a:pt x="8" y="39"/>
                    <a:pt x="7" y="31"/>
                    <a:pt x="5" y="23"/>
                  </a:cubicBezTo>
                  <a:cubicBezTo>
                    <a:pt x="4" y="15"/>
                    <a:pt x="2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07">
              <a:extLst>
                <a:ext uri="{FF2B5EF4-FFF2-40B4-BE49-F238E27FC236}">
                  <a16:creationId xmlns="" xmlns:a16="http://schemas.microsoft.com/office/drawing/2014/main" id="{74A15048-F7BE-426D-8023-8E2E8070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9" y="4826000"/>
              <a:ext cx="14288" cy="17463"/>
            </a:xfrm>
            <a:custGeom>
              <a:avLst/>
              <a:gdLst>
                <a:gd name="T0" fmla="*/ 1 w 15"/>
                <a:gd name="T1" fmla="*/ 0 h 19"/>
                <a:gd name="T2" fmla="*/ 15 w 15"/>
                <a:gd name="T3" fmla="*/ 19 h 19"/>
                <a:gd name="T4" fmla="*/ 0 w 15"/>
                <a:gd name="T5" fmla="*/ 1 h 19"/>
                <a:gd name="T6" fmla="*/ 1 w 15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" y="0"/>
                  </a:moveTo>
                  <a:cubicBezTo>
                    <a:pt x="6" y="6"/>
                    <a:pt x="11" y="12"/>
                    <a:pt x="15" y="19"/>
                  </a:cubicBezTo>
                  <a:cubicBezTo>
                    <a:pt x="10" y="13"/>
                    <a:pt x="5" y="7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08">
              <a:extLst>
                <a:ext uri="{FF2B5EF4-FFF2-40B4-BE49-F238E27FC236}">
                  <a16:creationId xmlns="" xmlns:a16="http://schemas.microsoft.com/office/drawing/2014/main" id="{D61F7B8E-3B95-4DF0-BFC5-5CBCB2C1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4835525"/>
              <a:ext cx="9525" cy="12700"/>
            </a:xfrm>
            <a:custGeom>
              <a:avLst/>
              <a:gdLst>
                <a:gd name="T0" fmla="*/ 0 w 11"/>
                <a:gd name="T1" fmla="*/ 0 h 14"/>
                <a:gd name="T2" fmla="*/ 11 w 11"/>
                <a:gd name="T3" fmla="*/ 14 h 14"/>
                <a:gd name="T4" fmla="*/ 0 w 11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4" y="4"/>
                    <a:pt x="8" y="9"/>
                    <a:pt x="11" y="14"/>
                  </a:cubicBezTo>
                  <a:cubicBezTo>
                    <a:pt x="7" y="9"/>
                    <a:pt x="4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09">
              <a:extLst>
                <a:ext uri="{FF2B5EF4-FFF2-40B4-BE49-F238E27FC236}">
                  <a16:creationId xmlns="" xmlns:a16="http://schemas.microsoft.com/office/drawing/2014/main" id="{4B0E28D9-6891-4707-90D3-3A7CC0A10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843463"/>
              <a:ext cx="6350" cy="9525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2" y="3"/>
                    <a:pt x="5" y="6"/>
                    <a:pt x="7" y="10"/>
                  </a:cubicBezTo>
                  <a:cubicBezTo>
                    <a:pt x="4" y="6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10">
              <a:extLst>
                <a:ext uri="{FF2B5EF4-FFF2-40B4-BE49-F238E27FC236}">
                  <a16:creationId xmlns="" xmlns:a16="http://schemas.microsoft.com/office/drawing/2014/main" id="{A9BA8221-1390-4DF8-B42B-F35C4BF31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851400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11">
              <a:extLst>
                <a:ext uri="{FF2B5EF4-FFF2-40B4-BE49-F238E27FC236}">
                  <a16:creationId xmlns="" xmlns:a16="http://schemas.microsoft.com/office/drawing/2014/main" id="{A3B1EBAD-08D8-4414-BC2D-2707836A6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4826000"/>
              <a:ext cx="4763" cy="20638"/>
            </a:xfrm>
            <a:custGeom>
              <a:avLst/>
              <a:gdLst>
                <a:gd name="T0" fmla="*/ 5 w 5"/>
                <a:gd name="T1" fmla="*/ 0 h 22"/>
                <a:gd name="T2" fmla="*/ 0 w 5"/>
                <a:gd name="T3" fmla="*/ 22 h 22"/>
                <a:gd name="T4" fmla="*/ 4 w 5"/>
                <a:gd name="T5" fmla="*/ 0 h 22"/>
                <a:gd name="T6" fmla="*/ 5 w 5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5" y="0"/>
                  </a:moveTo>
                  <a:cubicBezTo>
                    <a:pt x="4" y="8"/>
                    <a:pt x="2" y="15"/>
                    <a:pt x="0" y="22"/>
                  </a:cubicBezTo>
                  <a:cubicBezTo>
                    <a:pt x="1" y="15"/>
                    <a:pt x="3" y="7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12">
              <a:extLst>
                <a:ext uri="{FF2B5EF4-FFF2-40B4-BE49-F238E27FC236}">
                  <a16:creationId xmlns="" xmlns:a16="http://schemas.microsoft.com/office/drawing/2014/main" id="{E5ADEF00-706D-482B-BCD2-291FCDC3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4835525"/>
              <a:ext cx="4763" cy="15875"/>
            </a:xfrm>
            <a:custGeom>
              <a:avLst/>
              <a:gdLst>
                <a:gd name="T0" fmla="*/ 4 w 4"/>
                <a:gd name="T1" fmla="*/ 0 h 18"/>
                <a:gd name="T2" fmla="*/ 0 w 4"/>
                <a:gd name="T3" fmla="*/ 18 h 18"/>
                <a:gd name="T4" fmla="*/ 4 w 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8">
                  <a:moveTo>
                    <a:pt x="4" y="0"/>
                  </a:moveTo>
                  <a:cubicBezTo>
                    <a:pt x="3" y="6"/>
                    <a:pt x="1" y="12"/>
                    <a:pt x="0" y="18"/>
                  </a:cubicBezTo>
                  <a:cubicBezTo>
                    <a:pt x="1" y="12"/>
                    <a:pt x="2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13">
              <a:extLst>
                <a:ext uri="{FF2B5EF4-FFF2-40B4-BE49-F238E27FC236}">
                  <a16:creationId xmlns="" xmlns:a16="http://schemas.microsoft.com/office/drawing/2014/main" id="{489FB7E1-DDF9-4482-AEB1-F70D2B0E5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4843463"/>
              <a:ext cx="3175" cy="11113"/>
            </a:xfrm>
            <a:custGeom>
              <a:avLst/>
              <a:gdLst>
                <a:gd name="T0" fmla="*/ 3 w 3"/>
                <a:gd name="T1" fmla="*/ 0 h 12"/>
                <a:gd name="T2" fmla="*/ 0 w 3"/>
                <a:gd name="T3" fmla="*/ 12 h 12"/>
                <a:gd name="T4" fmla="*/ 3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cubicBezTo>
                    <a:pt x="2" y="4"/>
                    <a:pt x="1" y="8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14">
              <a:extLst>
                <a:ext uri="{FF2B5EF4-FFF2-40B4-BE49-F238E27FC236}">
                  <a16:creationId xmlns="" xmlns:a16="http://schemas.microsoft.com/office/drawing/2014/main" id="{8189BEDF-6803-49C4-B2CC-91480552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851400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15">
              <a:extLst>
                <a:ext uri="{FF2B5EF4-FFF2-40B4-BE49-F238E27FC236}">
                  <a16:creationId xmlns="" xmlns:a16="http://schemas.microsoft.com/office/drawing/2014/main" id="{4CBC951A-3804-470C-8727-D274697D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4814888"/>
              <a:ext cx="30163" cy="28575"/>
            </a:xfrm>
            <a:custGeom>
              <a:avLst/>
              <a:gdLst>
                <a:gd name="T0" fmla="*/ 31 w 31"/>
                <a:gd name="T1" fmla="*/ 0 h 31"/>
                <a:gd name="T2" fmla="*/ 16 w 31"/>
                <a:gd name="T3" fmla="*/ 17 h 31"/>
                <a:gd name="T4" fmla="*/ 0 w 31"/>
                <a:gd name="T5" fmla="*/ 31 h 31"/>
                <a:gd name="T6" fmla="*/ 15 w 31"/>
                <a:gd name="T7" fmla="*/ 16 h 31"/>
                <a:gd name="T8" fmla="*/ 31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cubicBezTo>
                    <a:pt x="26" y="6"/>
                    <a:pt x="21" y="12"/>
                    <a:pt x="16" y="17"/>
                  </a:cubicBezTo>
                  <a:cubicBezTo>
                    <a:pt x="11" y="22"/>
                    <a:pt x="6" y="27"/>
                    <a:pt x="0" y="31"/>
                  </a:cubicBezTo>
                  <a:cubicBezTo>
                    <a:pt x="5" y="26"/>
                    <a:pt x="10" y="21"/>
                    <a:pt x="15" y="16"/>
                  </a:cubicBezTo>
                  <a:cubicBezTo>
                    <a:pt x="21" y="11"/>
                    <a:pt x="25" y="6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16">
              <a:extLst>
                <a:ext uri="{FF2B5EF4-FFF2-40B4-BE49-F238E27FC236}">
                  <a16:creationId xmlns="" xmlns:a16="http://schemas.microsoft.com/office/drawing/2014/main" id="{B8E1D60E-78EE-4D99-AC6A-28B978EA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4821238"/>
              <a:ext cx="19050" cy="7938"/>
            </a:xfrm>
            <a:custGeom>
              <a:avLst/>
              <a:gdLst>
                <a:gd name="T0" fmla="*/ 21 w 21"/>
                <a:gd name="T1" fmla="*/ 1 h 8"/>
                <a:gd name="T2" fmla="*/ 0 w 21"/>
                <a:gd name="T3" fmla="*/ 8 h 8"/>
                <a:gd name="T4" fmla="*/ 20 w 21"/>
                <a:gd name="T5" fmla="*/ 0 h 8"/>
                <a:gd name="T6" fmla="*/ 21 w 21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21" y="1"/>
                  </a:moveTo>
                  <a:cubicBezTo>
                    <a:pt x="14" y="4"/>
                    <a:pt x="7" y="6"/>
                    <a:pt x="0" y="8"/>
                  </a:cubicBezTo>
                  <a:cubicBezTo>
                    <a:pt x="7" y="5"/>
                    <a:pt x="13" y="3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17">
              <a:extLst>
                <a:ext uri="{FF2B5EF4-FFF2-40B4-BE49-F238E27FC236}">
                  <a16:creationId xmlns="" xmlns:a16="http://schemas.microsoft.com/office/drawing/2014/main" id="{E430C6C5-7EE8-4EAB-86CA-EC9E12B1C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827588"/>
              <a:ext cx="15875" cy="4763"/>
            </a:xfrm>
            <a:custGeom>
              <a:avLst/>
              <a:gdLst>
                <a:gd name="T0" fmla="*/ 17 w 17"/>
                <a:gd name="T1" fmla="*/ 1 h 6"/>
                <a:gd name="T2" fmla="*/ 0 w 17"/>
                <a:gd name="T3" fmla="*/ 6 h 6"/>
                <a:gd name="T4" fmla="*/ 16 w 17"/>
                <a:gd name="T5" fmla="*/ 0 h 6"/>
                <a:gd name="T6" fmla="*/ 17 w 1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17" y="1"/>
                  </a:moveTo>
                  <a:cubicBezTo>
                    <a:pt x="11" y="3"/>
                    <a:pt x="6" y="5"/>
                    <a:pt x="0" y="6"/>
                  </a:cubicBezTo>
                  <a:cubicBezTo>
                    <a:pt x="6" y="4"/>
                    <a:pt x="11" y="2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18">
              <a:extLst>
                <a:ext uri="{FF2B5EF4-FFF2-40B4-BE49-F238E27FC236}">
                  <a16:creationId xmlns="" xmlns:a16="http://schemas.microsoft.com/office/drawing/2014/main" id="{ED6073FB-A924-425B-870D-9865C17E1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833938"/>
              <a:ext cx="7938" cy="3175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3 h 3"/>
                <a:gd name="T4" fmla="*/ 1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19">
              <a:extLst>
                <a:ext uri="{FF2B5EF4-FFF2-40B4-BE49-F238E27FC236}">
                  <a16:creationId xmlns="" xmlns:a16="http://schemas.microsoft.com/office/drawing/2014/main" id="{68457B1F-3E25-4305-B4AA-63138FC9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838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20">
              <a:extLst>
                <a:ext uri="{FF2B5EF4-FFF2-40B4-BE49-F238E27FC236}">
                  <a16:creationId xmlns="" xmlns:a16="http://schemas.microsoft.com/office/drawing/2014/main" id="{FB9130BB-A944-4E95-AFE3-66036B2C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4821238"/>
              <a:ext cx="6350" cy="20638"/>
            </a:xfrm>
            <a:custGeom>
              <a:avLst/>
              <a:gdLst>
                <a:gd name="T0" fmla="*/ 7 w 7"/>
                <a:gd name="T1" fmla="*/ 1 h 21"/>
                <a:gd name="T2" fmla="*/ 0 w 7"/>
                <a:gd name="T3" fmla="*/ 21 h 21"/>
                <a:gd name="T4" fmla="*/ 6 w 7"/>
                <a:gd name="T5" fmla="*/ 0 h 21"/>
                <a:gd name="T6" fmla="*/ 7 w 7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7" y="1"/>
                  </a:moveTo>
                  <a:cubicBezTo>
                    <a:pt x="5" y="8"/>
                    <a:pt x="3" y="14"/>
                    <a:pt x="0" y="21"/>
                  </a:cubicBezTo>
                  <a:cubicBezTo>
                    <a:pt x="2" y="14"/>
                    <a:pt x="4" y="7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21">
              <a:extLst>
                <a:ext uri="{FF2B5EF4-FFF2-40B4-BE49-F238E27FC236}">
                  <a16:creationId xmlns="" xmlns:a16="http://schemas.microsoft.com/office/drawing/2014/main" id="{7E05314D-58C7-4600-B047-32569B56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4827588"/>
              <a:ext cx="6350" cy="14288"/>
            </a:xfrm>
            <a:custGeom>
              <a:avLst/>
              <a:gdLst>
                <a:gd name="T0" fmla="*/ 6 w 6"/>
                <a:gd name="T1" fmla="*/ 0 h 15"/>
                <a:gd name="T2" fmla="*/ 0 w 6"/>
                <a:gd name="T3" fmla="*/ 15 h 15"/>
                <a:gd name="T4" fmla="*/ 5 w 6"/>
                <a:gd name="T5" fmla="*/ 0 h 15"/>
                <a:gd name="T6" fmla="*/ 6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4" y="5"/>
                    <a:pt x="2" y="10"/>
                    <a:pt x="0" y="15"/>
                  </a:cubicBezTo>
                  <a:cubicBezTo>
                    <a:pt x="2" y="10"/>
                    <a:pt x="4" y="5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22">
              <a:extLst>
                <a:ext uri="{FF2B5EF4-FFF2-40B4-BE49-F238E27FC236}">
                  <a16:creationId xmlns="" xmlns:a16="http://schemas.microsoft.com/office/drawing/2014/main" id="{E6EAF0B9-284A-4847-BC5A-783BE7AF5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4833938"/>
              <a:ext cx="3175" cy="9525"/>
            </a:xfrm>
            <a:custGeom>
              <a:avLst/>
              <a:gdLst>
                <a:gd name="T0" fmla="*/ 4 w 4"/>
                <a:gd name="T1" fmla="*/ 0 h 10"/>
                <a:gd name="T2" fmla="*/ 0 w 4"/>
                <a:gd name="T3" fmla="*/ 10 h 10"/>
                <a:gd name="T4" fmla="*/ 3 w 4"/>
                <a:gd name="T5" fmla="*/ 0 h 10"/>
                <a:gd name="T6" fmla="*/ 4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3"/>
                    <a:pt x="1" y="6"/>
                    <a:pt x="0" y="10"/>
                  </a:cubicBezTo>
                  <a:cubicBezTo>
                    <a:pt x="1" y="6"/>
                    <a:pt x="2" y="3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23">
              <a:extLst>
                <a:ext uri="{FF2B5EF4-FFF2-40B4-BE49-F238E27FC236}">
                  <a16:creationId xmlns="" xmlns:a16="http://schemas.microsoft.com/office/drawing/2014/main" id="{C856DC55-C45E-4EF8-A4A4-687B5D31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4838700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24">
              <a:extLst>
                <a:ext uri="{FF2B5EF4-FFF2-40B4-BE49-F238E27FC236}">
                  <a16:creationId xmlns="" xmlns:a16="http://schemas.microsoft.com/office/drawing/2014/main" id="{BE30F95B-4056-48D5-A04E-66450A922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4862513"/>
              <a:ext cx="3175" cy="44450"/>
            </a:xfrm>
            <a:custGeom>
              <a:avLst/>
              <a:gdLst>
                <a:gd name="T0" fmla="*/ 0 w 2"/>
                <a:gd name="T1" fmla="*/ 0 h 47"/>
                <a:gd name="T2" fmla="*/ 2 w 2"/>
                <a:gd name="T3" fmla="*/ 23 h 47"/>
                <a:gd name="T4" fmla="*/ 1 w 2"/>
                <a:gd name="T5" fmla="*/ 47 h 47"/>
                <a:gd name="T6" fmla="*/ 1 w 2"/>
                <a:gd name="T7" fmla="*/ 23 h 47"/>
                <a:gd name="T8" fmla="*/ 0 w 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7">
                  <a:moveTo>
                    <a:pt x="0" y="0"/>
                  </a:moveTo>
                  <a:cubicBezTo>
                    <a:pt x="1" y="7"/>
                    <a:pt x="2" y="15"/>
                    <a:pt x="2" y="23"/>
                  </a:cubicBezTo>
                  <a:cubicBezTo>
                    <a:pt x="2" y="31"/>
                    <a:pt x="2" y="39"/>
                    <a:pt x="1" y="47"/>
                  </a:cubicBezTo>
                  <a:cubicBezTo>
                    <a:pt x="1" y="39"/>
                    <a:pt x="1" y="31"/>
                    <a:pt x="1" y="23"/>
                  </a:cubicBezTo>
                  <a:cubicBezTo>
                    <a:pt x="1" y="15"/>
                    <a:pt x="0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25">
              <a:extLst>
                <a:ext uri="{FF2B5EF4-FFF2-40B4-BE49-F238E27FC236}">
                  <a16:creationId xmlns="" xmlns:a16="http://schemas.microsoft.com/office/drawing/2014/main" id="{46A6178E-AFAD-4011-A8F9-2BC95E14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872038"/>
              <a:ext cx="9525" cy="19050"/>
            </a:xfrm>
            <a:custGeom>
              <a:avLst/>
              <a:gdLst>
                <a:gd name="T0" fmla="*/ 0 w 11"/>
                <a:gd name="T1" fmla="*/ 0 h 21"/>
                <a:gd name="T2" fmla="*/ 11 w 11"/>
                <a:gd name="T3" fmla="*/ 21 h 21"/>
                <a:gd name="T4" fmla="*/ 0 w 11"/>
                <a:gd name="T5" fmla="*/ 1 h 21"/>
                <a:gd name="T6" fmla="*/ 0 w 11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4" y="7"/>
                    <a:pt x="8" y="14"/>
                    <a:pt x="11" y="21"/>
                  </a:cubicBezTo>
                  <a:cubicBezTo>
                    <a:pt x="7" y="14"/>
                    <a:pt x="3" y="7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26">
              <a:extLst>
                <a:ext uri="{FF2B5EF4-FFF2-40B4-BE49-F238E27FC236}">
                  <a16:creationId xmlns="" xmlns:a16="http://schemas.microsoft.com/office/drawing/2014/main" id="{5C2C24EC-D1AC-45C0-8101-CB3E79CF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879975"/>
              <a:ext cx="7938" cy="15875"/>
            </a:xfrm>
            <a:custGeom>
              <a:avLst/>
              <a:gdLst>
                <a:gd name="T0" fmla="*/ 1 w 9"/>
                <a:gd name="T1" fmla="*/ 0 h 17"/>
                <a:gd name="T2" fmla="*/ 9 w 9"/>
                <a:gd name="T3" fmla="*/ 17 h 17"/>
                <a:gd name="T4" fmla="*/ 0 w 9"/>
                <a:gd name="T5" fmla="*/ 1 h 17"/>
                <a:gd name="T6" fmla="*/ 1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0"/>
                  </a:moveTo>
                  <a:cubicBezTo>
                    <a:pt x="4" y="6"/>
                    <a:pt x="6" y="11"/>
                    <a:pt x="9" y="17"/>
                  </a:cubicBezTo>
                  <a:cubicBezTo>
                    <a:pt x="6" y="11"/>
                    <a:pt x="3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27">
              <a:extLst>
                <a:ext uri="{FF2B5EF4-FFF2-40B4-BE49-F238E27FC236}">
                  <a16:creationId xmlns="" xmlns:a16="http://schemas.microsoft.com/office/drawing/2014/main" id="{D246B9D5-501D-4D96-8F6B-CCD267AF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889500"/>
              <a:ext cx="4763" cy="9525"/>
            </a:xfrm>
            <a:custGeom>
              <a:avLst/>
              <a:gdLst>
                <a:gd name="T0" fmla="*/ 1 w 6"/>
                <a:gd name="T1" fmla="*/ 0 h 11"/>
                <a:gd name="T2" fmla="*/ 6 w 6"/>
                <a:gd name="T3" fmla="*/ 11 h 11"/>
                <a:gd name="T4" fmla="*/ 0 w 6"/>
                <a:gd name="T5" fmla="*/ 0 h 11"/>
                <a:gd name="T6" fmla="*/ 1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3" y="3"/>
                    <a:pt x="4" y="7"/>
                    <a:pt x="6" y="11"/>
                  </a:cubicBezTo>
                  <a:cubicBezTo>
                    <a:pt x="4" y="7"/>
                    <a:pt x="2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28">
              <a:extLst>
                <a:ext uri="{FF2B5EF4-FFF2-40B4-BE49-F238E27FC236}">
                  <a16:creationId xmlns="" xmlns:a16="http://schemas.microsoft.com/office/drawing/2014/main" id="{CE21146D-C6FD-461F-98A5-8C8896924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89902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29">
              <a:extLst>
                <a:ext uri="{FF2B5EF4-FFF2-40B4-BE49-F238E27FC236}">
                  <a16:creationId xmlns="" xmlns:a16="http://schemas.microsoft.com/office/drawing/2014/main" id="{034FF9F8-9A28-497C-95AB-493AA7DCC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4872038"/>
              <a:ext cx="9525" cy="20638"/>
            </a:xfrm>
            <a:custGeom>
              <a:avLst/>
              <a:gdLst>
                <a:gd name="T0" fmla="*/ 10 w 10"/>
                <a:gd name="T1" fmla="*/ 1 h 22"/>
                <a:gd name="T2" fmla="*/ 0 w 10"/>
                <a:gd name="T3" fmla="*/ 22 h 22"/>
                <a:gd name="T4" fmla="*/ 8 w 10"/>
                <a:gd name="T5" fmla="*/ 0 h 22"/>
                <a:gd name="T6" fmla="*/ 10 w 10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10" y="1"/>
                  </a:moveTo>
                  <a:cubicBezTo>
                    <a:pt x="7" y="8"/>
                    <a:pt x="3" y="15"/>
                    <a:pt x="0" y="22"/>
                  </a:cubicBezTo>
                  <a:cubicBezTo>
                    <a:pt x="3" y="15"/>
                    <a:pt x="6" y="7"/>
                    <a:pt x="8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30">
              <a:extLst>
                <a:ext uri="{FF2B5EF4-FFF2-40B4-BE49-F238E27FC236}">
                  <a16:creationId xmlns="" xmlns:a16="http://schemas.microsoft.com/office/drawing/2014/main" id="{620006C8-E0E1-474E-AA49-83030058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4879975"/>
              <a:ext cx="7938" cy="1587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16 h 16"/>
                <a:gd name="T4" fmla="*/ 7 w 8"/>
                <a:gd name="T5" fmla="*/ 0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5" y="5"/>
                    <a:pt x="3" y="11"/>
                    <a:pt x="0" y="16"/>
                  </a:cubicBezTo>
                  <a:cubicBezTo>
                    <a:pt x="2" y="11"/>
                    <a:pt x="5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31">
              <a:extLst>
                <a:ext uri="{FF2B5EF4-FFF2-40B4-BE49-F238E27FC236}">
                  <a16:creationId xmlns="" xmlns:a16="http://schemas.microsoft.com/office/drawing/2014/main" id="{F477E08A-63B8-4D36-B6EB-AD6342F2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4889500"/>
              <a:ext cx="6350" cy="9525"/>
            </a:xfrm>
            <a:custGeom>
              <a:avLst/>
              <a:gdLst>
                <a:gd name="T0" fmla="*/ 6 w 6"/>
                <a:gd name="T1" fmla="*/ 0 h 11"/>
                <a:gd name="T2" fmla="*/ 0 w 6"/>
                <a:gd name="T3" fmla="*/ 11 h 11"/>
                <a:gd name="T4" fmla="*/ 5 w 6"/>
                <a:gd name="T5" fmla="*/ 0 h 11"/>
                <a:gd name="T6" fmla="*/ 6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2" y="7"/>
                    <a:pt x="4" y="4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32">
              <a:extLst>
                <a:ext uri="{FF2B5EF4-FFF2-40B4-BE49-F238E27FC236}">
                  <a16:creationId xmlns="" xmlns:a16="http://schemas.microsoft.com/office/drawing/2014/main" id="{A91895BC-5FBB-4810-8B34-FD395EED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48990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33">
              <a:extLst>
                <a:ext uri="{FF2B5EF4-FFF2-40B4-BE49-F238E27FC236}">
                  <a16:creationId xmlns="" xmlns:a16="http://schemas.microsoft.com/office/drawing/2014/main" id="{AD3436AE-19D3-481B-845C-D765EBD5A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601" y="4859338"/>
              <a:ext cx="33338" cy="22225"/>
            </a:xfrm>
            <a:custGeom>
              <a:avLst/>
              <a:gdLst>
                <a:gd name="T0" fmla="*/ 36 w 36"/>
                <a:gd name="T1" fmla="*/ 0 h 24"/>
                <a:gd name="T2" fmla="*/ 19 w 36"/>
                <a:gd name="T3" fmla="*/ 13 h 24"/>
                <a:gd name="T4" fmla="*/ 0 w 36"/>
                <a:gd name="T5" fmla="*/ 24 h 24"/>
                <a:gd name="T6" fmla="*/ 18 w 36"/>
                <a:gd name="T7" fmla="*/ 12 h 24"/>
                <a:gd name="T8" fmla="*/ 36 w 3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31" y="5"/>
                    <a:pt x="25" y="9"/>
                    <a:pt x="19" y="13"/>
                  </a:cubicBezTo>
                  <a:cubicBezTo>
                    <a:pt x="13" y="17"/>
                    <a:pt x="7" y="21"/>
                    <a:pt x="0" y="24"/>
                  </a:cubicBezTo>
                  <a:cubicBezTo>
                    <a:pt x="6" y="20"/>
                    <a:pt x="12" y="16"/>
                    <a:pt x="18" y="12"/>
                  </a:cubicBezTo>
                  <a:cubicBezTo>
                    <a:pt x="24" y="8"/>
                    <a:pt x="30" y="4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34">
              <a:extLst>
                <a:ext uri="{FF2B5EF4-FFF2-40B4-BE49-F238E27FC236}">
                  <a16:creationId xmlns="" xmlns:a16="http://schemas.microsoft.com/office/drawing/2014/main" id="{5810BF2C-D7FE-4B89-85B6-3C82B0F6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4864100"/>
              <a:ext cx="20638" cy="3175"/>
            </a:xfrm>
            <a:custGeom>
              <a:avLst/>
              <a:gdLst>
                <a:gd name="T0" fmla="*/ 22 w 22"/>
                <a:gd name="T1" fmla="*/ 1 h 4"/>
                <a:gd name="T2" fmla="*/ 0 w 22"/>
                <a:gd name="T3" fmla="*/ 4 h 4"/>
                <a:gd name="T4" fmla="*/ 22 w 22"/>
                <a:gd name="T5" fmla="*/ 0 h 4"/>
                <a:gd name="T6" fmla="*/ 22 w 2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22" y="1"/>
                  </a:moveTo>
                  <a:cubicBezTo>
                    <a:pt x="15" y="2"/>
                    <a:pt x="7" y="3"/>
                    <a:pt x="0" y="4"/>
                  </a:cubicBezTo>
                  <a:cubicBezTo>
                    <a:pt x="7" y="3"/>
                    <a:pt x="14" y="2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35">
              <a:extLst>
                <a:ext uri="{FF2B5EF4-FFF2-40B4-BE49-F238E27FC236}">
                  <a16:creationId xmlns="" xmlns:a16="http://schemas.microsoft.com/office/drawing/2014/main" id="{3F641B0B-F3F9-4004-AA74-465F1267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4868863"/>
              <a:ext cx="15875" cy="3175"/>
            </a:xfrm>
            <a:custGeom>
              <a:avLst/>
              <a:gdLst>
                <a:gd name="T0" fmla="*/ 17 w 17"/>
                <a:gd name="T1" fmla="*/ 1 h 3"/>
                <a:gd name="T2" fmla="*/ 0 w 17"/>
                <a:gd name="T3" fmla="*/ 3 h 3"/>
                <a:gd name="T4" fmla="*/ 17 w 17"/>
                <a:gd name="T5" fmla="*/ 0 h 3"/>
                <a:gd name="T6" fmla="*/ 17 w 17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17" y="1"/>
                  </a:moveTo>
                  <a:cubicBezTo>
                    <a:pt x="11" y="2"/>
                    <a:pt x="5" y="2"/>
                    <a:pt x="0" y="3"/>
                  </a:cubicBezTo>
                  <a:cubicBezTo>
                    <a:pt x="5" y="2"/>
                    <a:pt x="11" y="1"/>
                    <a:pt x="17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36">
              <a:extLst>
                <a:ext uri="{FF2B5EF4-FFF2-40B4-BE49-F238E27FC236}">
                  <a16:creationId xmlns="" xmlns:a16="http://schemas.microsoft.com/office/drawing/2014/main" id="{AA254321-815F-492C-8EFE-AC6FA856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4873625"/>
              <a:ext cx="9525" cy="0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1 h 1"/>
                <a:gd name="T4" fmla="*/ 11 w 11"/>
                <a:gd name="T5" fmla="*/ 0 h 1"/>
                <a:gd name="T6" fmla="*/ 11 w 1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3" y="1"/>
                    <a:pt x="7" y="1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37">
              <a:extLst>
                <a:ext uri="{FF2B5EF4-FFF2-40B4-BE49-F238E27FC236}">
                  <a16:creationId xmlns="" xmlns:a16="http://schemas.microsoft.com/office/drawing/2014/main" id="{E643C499-24BF-481E-980A-2591F1A0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6" y="4878388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38">
              <a:extLst>
                <a:ext uri="{FF2B5EF4-FFF2-40B4-BE49-F238E27FC236}">
                  <a16:creationId xmlns="" xmlns:a16="http://schemas.microsoft.com/office/drawing/2014/main" id="{3E9D93BA-DB49-420E-B601-53824ED4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4864100"/>
              <a:ext cx="9525" cy="17463"/>
            </a:xfrm>
            <a:custGeom>
              <a:avLst/>
              <a:gdLst>
                <a:gd name="T0" fmla="*/ 10 w 10"/>
                <a:gd name="T1" fmla="*/ 1 h 19"/>
                <a:gd name="T2" fmla="*/ 0 w 10"/>
                <a:gd name="T3" fmla="*/ 19 h 19"/>
                <a:gd name="T4" fmla="*/ 9 w 10"/>
                <a:gd name="T5" fmla="*/ 0 h 19"/>
                <a:gd name="T6" fmla="*/ 10 w 10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"/>
                  </a:moveTo>
                  <a:cubicBezTo>
                    <a:pt x="7" y="7"/>
                    <a:pt x="3" y="13"/>
                    <a:pt x="0" y="19"/>
                  </a:cubicBezTo>
                  <a:cubicBezTo>
                    <a:pt x="3" y="13"/>
                    <a:pt x="6" y="7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39">
              <a:extLst>
                <a:ext uri="{FF2B5EF4-FFF2-40B4-BE49-F238E27FC236}">
                  <a16:creationId xmlns="" xmlns:a16="http://schemas.microsoft.com/office/drawing/2014/main" id="{1665619D-466F-4C5A-8C10-AA89D55E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4868863"/>
              <a:ext cx="7938" cy="14288"/>
            </a:xfrm>
            <a:custGeom>
              <a:avLst/>
              <a:gdLst>
                <a:gd name="T0" fmla="*/ 8 w 8"/>
                <a:gd name="T1" fmla="*/ 1 h 15"/>
                <a:gd name="T2" fmla="*/ 0 w 8"/>
                <a:gd name="T3" fmla="*/ 15 h 15"/>
                <a:gd name="T4" fmla="*/ 7 w 8"/>
                <a:gd name="T5" fmla="*/ 0 h 15"/>
                <a:gd name="T6" fmla="*/ 8 w 8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8" y="1"/>
                  </a:moveTo>
                  <a:cubicBezTo>
                    <a:pt x="5" y="6"/>
                    <a:pt x="3" y="10"/>
                    <a:pt x="0" y="15"/>
                  </a:cubicBezTo>
                  <a:cubicBezTo>
                    <a:pt x="2" y="10"/>
                    <a:pt x="5" y="5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540">
              <a:extLst>
                <a:ext uri="{FF2B5EF4-FFF2-40B4-BE49-F238E27FC236}">
                  <a16:creationId xmlns="" xmlns:a16="http://schemas.microsoft.com/office/drawing/2014/main" id="{F8D45345-FF2B-47B8-BC82-523962CD7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4873625"/>
              <a:ext cx="4763" cy="9525"/>
            </a:xfrm>
            <a:custGeom>
              <a:avLst/>
              <a:gdLst>
                <a:gd name="T0" fmla="*/ 6 w 6"/>
                <a:gd name="T1" fmla="*/ 1 h 10"/>
                <a:gd name="T2" fmla="*/ 0 w 6"/>
                <a:gd name="T3" fmla="*/ 10 h 10"/>
                <a:gd name="T4" fmla="*/ 5 w 6"/>
                <a:gd name="T5" fmla="*/ 0 h 10"/>
                <a:gd name="T6" fmla="*/ 6 w 6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4" y="4"/>
                    <a:pt x="2" y="7"/>
                    <a:pt x="0" y="10"/>
                  </a:cubicBezTo>
                  <a:cubicBezTo>
                    <a:pt x="2" y="7"/>
                    <a:pt x="4" y="3"/>
                    <a:pt x="5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541">
              <a:extLst>
                <a:ext uri="{FF2B5EF4-FFF2-40B4-BE49-F238E27FC236}">
                  <a16:creationId xmlns="" xmlns:a16="http://schemas.microsoft.com/office/drawing/2014/main" id="{3800A8D5-2598-4ADD-A031-F2CB741F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48783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542">
              <a:extLst>
                <a:ext uri="{FF2B5EF4-FFF2-40B4-BE49-F238E27FC236}">
                  <a16:creationId xmlns="" xmlns:a16="http://schemas.microsoft.com/office/drawing/2014/main" id="{AE36B8AD-3697-4F76-A242-260FB6F27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4903788"/>
              <a:ext cx="6350" cy="44450"/>
            </a:xfrm>
            <a:custGeom>
              <a:avLst/>
              <a:gdLst>
                <a:gd name="T0" fmla="*/ 7 w 7"/>
                <a:gd name="T1" fmla="*/ 0 h 47"/>
                <a:gd name="T2" fmla="*/ 5 w 7"/>
                <a:gd name="T3" fmla="*/ 24 h 47"/>
                <a:gd name="T4" fmla="*/ 0 w 7"/>
                <a:gd name="T5" fmla="*/ 47 h 47"/>
                <a:gd name="T6" fmla="*/ 4 w 7"/>
                <a:gd name="T7" fmla="*/ 24 h 47"/>
                <a:gd name="T8" fmla="*/ 7 w 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7">
                  <a:moveTo>
                    <a:pt x="7" y="0"/>
                  </a:moveTo>
                  <a:cubicBezTo>
                    <a:pt x="7" y="8"/>
                    <a:pt x="7" y="16"/>
                    <a:pt x="5" y="24"/>
                  </a:cubicBezTo>
                  <a:cubicBezTo>
                    <a:pt x="4" y="31"/>
                    <a:pt x="2" y="39"/>
                    <a:pt x="0" y="47"/>
                  </a:cubicBezTo>
                  <a:cubicBezTo>
                    <a:pt x="1" y="39"/>
                    <a:pt x="3" y="31"/>
                    <a:pt x="4" y="24"/>
                  </a:cubicBezTo>
                  <a:cubicBezTo>
                    <a:pt x="6" y="16"/>
                    <a:pt x="6" y="8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543">
              <a:extLst>
                <a:ext uri="{FF2B5EF4-FFF2-40B4-BE49-F238E27FC236}">
                  <a16:creationId xmlns="" xmlns:a16="http://schemas.microsoft.com/office/drawing/2014/main" id="{F5EEE41D-F5C8-46A3-AC4A-269DD46C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913313"/>
              <a:ext cx="6350" cy="20638"/>
            </a:xfrm>
            <a:custGeom>
              <a:avLst/>
              <a:gdLst>
                <a:gd name="T0" fmla="*/ 1 w 7"/>
                <a:gd name="T1" fmla="*/ 0 h 22"/>
                <a:gd name="T2" fmla="*/ 7 w 7"/>
                <a:gd name="T3" fmla="*/ 22 h 22"/>
                <a:gd name="T4" fmla="*/ 0 w 7"/>
                <a:gd name="T5" fmla="*/ 0 h 22"/>
                <a:gd name="T6" fmla="*/ 1 w 7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1" y="0"/>
                  </a:moveTo>
                  <a:cubicBezTo>
                    <a:pt x="3" y="7"/>
                    <a:pt x="6" y="15"/>
                    <a:pt x="7" y="22"/>
                  </a:cubicBezTo>
                  <a:cubicBezTo>
                    <a:pt x="5" y="15"/>
                    <a:pt x="3" y="8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544">
              <a:extLst>
                <a:ext uri="{FF2B5EF4-FFF2-40B4-BE49-F238E27FC236}">
                  <a16:creationId xmlns="" xmlns:a16="http://schemas.microsoft.com/office/drawing/2014/main" id="{687B59EA-C030-4388-A7E4-C90BCBAFD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921250"/>
              <a:ext cx="4763" cy="17463"/>
            </a:xfrm>
            <a:custGeom>
              <a:avLst/>
              <a:gdLst>
                <a:gd name="T0" fmla="*/ 1 w 5"/>
                <a:gd name="T1" fmla="*/ 0 h 18"/>
                <a:gd name="T2" fmla="*/ 5 w 5"/>
                <a:gd name="T3" fmla="*/ 18 h 18"/>
                <a:gd name="T4" fmla="*/ 0 w 5"/>
                <a:gd name="T5" fmla="*/ 1 h 18"/>
                <a:gd name="T6" fmla="*/ 1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1" y="0"/>
                  </a:moveTo>
                  <a:cubicBezTo>
                    <a:pt x="2" y="6"/>
                    <a:pt x="4" y="12"/>
                    <a:pt x="5" y="18"/>
                  </a:cubicBezTo>
                  <a:cubicBezTo>
                    <a:pt x="4" y="12"/>
                    <a:pt x="2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545">
              <a:extLst>
                <a:ext uri="{FF2B5EF4-FFF2-40B4-BE49-F238E27FC236}">
                  <a16:creationId xmlns="" xmlns:a16="http://schemas.microsoft.com/office/drawing/2014/main" id="{9EBB68C4-4227-43CA-A633-753E2FBA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4930775"/>
              <a:ext cx="3175" cy="11113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11 h 11"/>
                <a:gd name="T4" fmla="*/ 0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3"/>
                    <a:pt x="2" y="7"/>
                    <a:pt x="3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546">
              <a:extLst>
                <a:ext uri="{FF2B5EF4-FFF2-40B4-BE49-F238E27FC236}">
                  <a16:creationId xmlns="" xmlns:a16="http://schemas.microsoft.com/office/drawing/2014/main" id="{65D83695-9B51-4C8A-A25E-E97AFFB75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4940300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547">
              <a:extLst>
                <a:ext uri="{FF2B5EF4-FFF2-40B4-BE49-F238E27FC236}">
                  <a16:creationId xmlns="" xmlns:a16="http://schemas.microsoft.com/office/drawing/2014/main" id="{204A99C6-9351-4027-9F35-5385CC66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4913313"/>
              <a:ext cx="12700" cy="17463"/>
            </a:xfrm>
            <a:custGeom>
              <a:avLst/>
              <a:gdLst>
                <a:gd name="T0" fmla="*/ 13 w 13"/>
                <a:gd name="T1" fmla="*/ 1 h 19"/>
                <a:gd name="T2" fmla="*/ 0 w 13"/>
                <a:gd name="T3" fmla="*/ 19 h 19"/>
                <a:gd name="T4" fmla="*/ 12 w 13"/>
                <a:gd name="T5" fmla="*/ 0 h 19"/>
                <a:gd name="T6" fmla="*/ 13 w 13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13" y="1"/>
                  </a:moveTo>
                  <a:cubicBezTo>
                    <a:pt x="9" y="7"/>
                    <a:pt x="4" y="13"/>
                    <a:pt x="0" y="19"/>
                  </a:cubicBezTo>
                  <a:cubicBezTo>
                    <a:pt x="4" y="13"/>
                    <a:pt x="8" y="7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548">
              <a:extLst>
                <a:ext uri="{FF2B5EF4-FFF2-40B4-BE49-F238E27FC236}">
                  <a16:creationId xmlns="" xmlns:a16="http://schemas.microsoft.com/office/drawing/2014/main" id="{D18471F3-29DD-4FB6-B625-C7AEC7AEA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4921250"/>
              <a:ext cx="9525" cy="15875"/>
            </a:xfrm>
            <a:custGeom>
              <a:avLst/>
              <a:gdLst>
                <a:gd name="T0" fmla="*/ 11 w 11"/>
                <a:gd name="T1" fmla="*/ 1 h 16"/>
                <a:gd name="T2" fmla="*/ 0 w 11"/>
                <a:gd name="T3" fmla="*/ 16 h 16"/>
                <a:gd name="T4" fmla="*/ 10 w 11"/>
                <a:gd name="T5" fmla="*/ 0 h 16"/>
                <a:gd name="T6" fmla="*/ 11 w 11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"/>
                  </a:moveTo>
                  <a:cubicBezTo>
                    <a:pt x="7" y="6"/>
                    <a:pt x="4" y="11"/>
                    <a:pt x="0" y="16"/>
                  </a:cubicBezTo>
                  <a:cubicBezTo>
                    <a:pt x="3" y="11"/>
                    <a:pt x="7" y="5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549">
              <a:extLst>
                <a:ext uri="{FF2B5EF4-FFF2-40B4-BE49-F238E27FC236}">
                  <a16:creationId xmlns="" xmlns:a16="http://schemas.microsoft.com/office/drawing/2014/main" id="{54A42A0F-683C-41CB-898F-5D204C49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4930775"/>
              <a:ext cx="6350" cy="9525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10 h 10"/>
                <a:gd name="T4" fmla="*/ 7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3"/>
                    <a:pt x="2" y="6"/>
                    <a:pt x="0" y="10"/>
                  </a:cubicBezTo>
                  <a:cubicBezTo>
                    <a:pt x="2" y="6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550">
              <a:extLst>
                <a:ext uri="{FF2B5EF4-FFF2-40B4-BE49-F238E27FC236}">
                  <a16:creationId xmlns="" xmlns:a16="http://schemas.microsoft.com/office/drawing/2014/main" id="{9B2EFADA-B559-4E12-801C-52BC09D1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49403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551">
              <a:extLst>
                <a:ext uri="{FF2B5EF4-FFF2-40B4-BE49-F238E27FC236}">
                  <a16:creationId xmlns="" xmlns:a16="http://schemas.microsoft.com/office/drawing/2014/main" id="{6BBF3B69-54AC-4BF6-8501-FE218142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4899025"/>
              <a:ext cx="36513" cy="15875"/>
            </a:xfrm>
            <a:custGeom>
              <a:avLst/>
              <a:gdLst>
                <a:gd name="T0" fmla="*/ 39 w 39"/>
                <a:gd name="T1" fmla="*/ 0 h 17"/>
                <a:gd name="T2" fmla="*/ 20 w 39"/>
                <a:gd name="T3" fmla="*/ 10 h 17"/>
                <a:gd name="T4" fmla="*/ 0 w 39"/>
                <a:gd name="T5" fmla="*/ 17 h 17"/>
                <a:gd name="T6" fmla="*/ 19 w 39"/>
                <a:gd name="T7" fmla="*/ 9 h 17"/>
                <a:gd name="T8" fmla="*/ 39 w 3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">
                  <a:moveTo>
                    <a:pt x="39" y="0"/>
                  </a:moveTo>
                  <a:cubicBezTo>
                    <a:pt x="33" y="4"/>
                    <a:pt x="27" y="7"/>
                    <a:pt x="20" y="10"/>
                  </a:cubicBezTo>
                  <a:cubicBezTo>
                    <a:pt x="13" y="13"/>
                    <a:pt x="7" y="15"/>
                    <a:pt x="0" y="17"/>
                  </a:cubicBezTo>
                  <a:cubicBezTo>
                    <a:pt x="6" y="14"/>
                    <a:pt x="13" y="12"/>
                    <a:pt x="19" y="9"/>
                  </a:cubicBezTo>
                  <a:cubicBezTo>
                    <a:pt x="26" y="6"/>
                    <a:pt x="33" y="3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552">
              <a:extLst>
                <a:ext uri="{FF2B5EF4-FFF2-40B4-BE49-F238E27FC236}">
                  <a16:creationId xmlns="" xmlns:a16="http://schemas.microsoft.com/office/drawing/2014/main" id="{79629665-285E-450D-8713-7B8E3B59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4902200"/>
              <a:ext cx="20638" cy="1588"/>
            </a:xfrm>
            <a:custGeom>
              <a:avLst/>
              <a:gdLst>
                <a:gd name="T0" fmla="*/ 22 w 22"/>
                <a:gd name="T1" fmla="*/ 2 h 2"/>
                <a:gd name="T2" fmla="*/ 0 w 22"/>
                <a:gd name="T3" fmla="*/ 0 h 2"/>
                <a:gd name="T4" fmla="*/ 22 w 22"/>
                <a:gd name="T5" fmla="*/ 1 h 2"/>
                <a:gd name="T6" fmla="*/ 22 w 2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15" y="2"/>
                    <a:pt x="7" y="1"/>
                    <a:pt x="0" y="0"/>
                  </a:cubicBezTo>
                  <a:cubicBezTo>
                    <a:pt x="7" y="1"/>
                    <a:pt x="15" y="1"/>
                    <a:pt x="22" y="1"/>
                  </a:cubicBez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553">
              <a:extLst>
                <a:ext uri="{FF2B5EF4-FFF2-40B4-BE49-F238E27FC236}">
                  <a16:creationId xmlns="" xmlns:a16="http://schemas.microsoft.com/office/drawing/2014/main" id="{A132A490-7BEB-44AE-93BE-48D552B87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9" y="4905375"/>
              <a:ext cx="15875" cy="1588"/>
            </a:xfrm>
            <a:custGeom>
              <a:avLst/>
              <a:gdLst>
                <a:gd name="T0" fmla="*/ 17 w 17"/>
                <a:gd name="T1" fmla="*/ 1 h 1"/>
                <a:gd name="T2" fmla="*/ 0 w 17"/>
                <a:gd name="T3" fmla="*/ 0 h 1"/>
                <a:gd name="T4" fmla="*/ 17 w 17"/>
                <a:gd name="T5" fmla="*/ 0 h 1"/>
                <a:gd name="T6" fmla="*/ 17 w 1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17" y="1"/>
                  </a:moveTo>
                  <a:cubicBezTo>
                    <a:pt x="12" y="1"/>
                    <a:pt x="6" y="0"/>
                    <a:pt x="0" y="0"/>
                  </a:cubicBezTo>
                  <a:cubicBezTo>
                    <a:pt x="6" y="0"/>
                    <a:pt x="11" y="0"/>
                    <a:pt x="17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554">
              <a:extLst>
                <a:ext uri="{FF2B5EF4-FFF2-40B4-BE49-F238E27FC236}">
                  <a16:creationId xmlns="" xmlns:a16="http://schemas.microsoft.com/office/drawing/2014/main" id="{AF5D9FB4-75EC-49F7-BD39-7D8616CFD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908550"/>
              <a:ext cx="9525" cy="1588"/>
            </a:xfrm>
            <a:custGeom>
              <a:avLst/>
              <a:gdLst>
                <a:gd name="T0" fmla="*/ 11 w 11"/>
                <a:gd name="T1" fmla="*/ 2 h 2"/>
                <a:gd name="T2" fmla="*/ 0 w 11"/>
                <a:gd name="T3" fmla="*/ 0 h 2"/>
                <a:gd name="T4" fmla="*/ 11 w 11"/>
                <a:gd name="T5" fmla="*/ 1 h 2"/>
                <a:gd name="T6" fmla="*/ 11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8" y="1"/>
                    <a:pt x="4" y="1"/>
                    <a:pt x="0" y="0"/>
                  </a:cubicBezTo>
                  <a:cubicBezTo>
                    <a:pt x="4" y="1"/>
                    <a:pt x="8" y="1"/>
                    <a:pt x="11" y="1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555">
              <a:extLst>
                <a:ext uri="{FF2B5EF4-FFF2-40B4-BE49-F238E27FC236}">
                  <a16:creationId xmlns="" xmlns:a16="http://schemas.microsoft.com/office/drawing/2014/main" id="{1A337D35-BC75-49A9-BD4A-EB567711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4911725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556">
              <a:extLst>
                <a:ext uri="{FF2B5EF4-FFF2-40B4-BE49-F238E27FC236}">
                  <a16:creationId xmlns="" xmlns:a16="http://schemas.microsoft.com/office/drawing/2014/main" id="{03ABF268-3405-4C59-8490-04749B72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251" y="4903788"/>
              <a:ext cx="12700" cy="15875"/>
            </a:xfrm>
            <a:custGeom>
              <a:avLst/>
              <a:gdLst>
                <a:gd name="T0" fmla="*/ 13 w 13"/>
                <a:gd name="T1" fmla="*/ 1 h 17"/>
                <a:gd name="T2" fmla="*/ 0 w 13"/>
                <a:gd name="T3" fmla="*/ 17 h 17"/>
                <a:gd name="T4" fmla="*/ 13 w 13"/>
                <a:gd name="T5" fmla="*/ 0 h 17"/>
                <a:gd name="T6" fmla="*/ 13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3" y="1"/>
                  </a:moveTo>
                  <a:cubicBezTo>
                    <a:pt x="9" y="6"/>
                    <a:pt x="4" y="12"/>
                    <a:pt x="0" y="17"/>
                  </a:cubicBezTo>
                  <a:cubicBezTo>
                    <a:pt x="4" y="11"/>
                    <a:pt x="8" y="6"/>
                    <a:pt x="13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557">
              <a:extLst>
                <a:ext uri="{FF2B5EF4-FFF2-40B4-BE49-F238E27FC236}">
                  <a16:creationId xmlns="" xmlns:a16="http://schemas.microsoft.com/office/drawing/2014/main" id="{28AB612F-92F1-41C4-81AE-0E3F2C98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906963"/>
              <a:ext cx="11113" cy="12700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13 h 13"/>
                <a:gd name="T4" fmla="*/ 10 w 11"/>
                <a:gd name="T5" fmla="*/ 0 h 13"/>
                <a:gd name="T6" fmla="*/ 11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7" y="4"/>
                    <a:pt x="3" y="9"/>
                    <a:pt x="0" y="13"/>
                  </a:cubicBezTo>
                  <a:cubicBezTo>
                    <a:pt x="3" y="8"/>
                    <a:pt x="7" y="4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558">
              <a:extLst>
                <a:ext uri="{FF2B5EF4-FFF2-40B4-BE49-F238E27FC236}">
                  <a16:creationId xmlns="" xmlns:a16="http://schemas.microsoft.com/office/drawing/2014/main" id="{00C7360B-8CFB-4FD0-AAF2-D74E2CE31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4910138"/>
              <a:ext cx="7938" cy="6350"/>
            </a:xfrm>
            <a:custGeom>
              <a:avLst/>
              <a:gdLst>
                <a:gd name="T0" fmla="*/ 8 w 8"/>
                <a:gd name="T1" fmla="*/ 1 h 8"/>
                <a:gd name="T2" fmla="*/ 0 w 8"/>
                <a:gd name="T3" fmla="*/ 8 h 8"/>
                <a:gd name="T4" fmla="*/ 7 w 8"/>
                <a:gd name="T5" fmla="*/ 0 h 8"/>
                <a:gd name="T6" fmla="*/ 8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3" y="6"/>
                    <a:pt x="5" y="3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559">
              <a:extLst>
                <a:ext uri="{FF2B5EF4-FFF2-40B4-BE49-F238E27FC236}">
                  <a16:creationId xmlns="" xmlns:a16="http://schemas.microsoft.com/office/drawing/2014/main" id="{104AF44B-823E-4BA2-AB61-9F10583B3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911725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560">
              <a:extLst>
                <a:ext uri="{FF2B5EF4-FFF2-40B4-BE49-F238E27FC236}">
                  <a16:creationId xmlns="" xmlns:a16="http://schemas.microsoft.com/office/drawing/2014/main" id="{806E9DE7-B29F-4F0F-85D1-1FD8C07D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4941888"/>
              <a:ext cx="14288" cy="41275"/>
            </a:xfrm>
            <a:custGeom>
              <a:avLst/>
              <a:gdLst>
                <a:gd name="T0" fmla="*/ 16 w 16"/>
                <a:gd name="T1" fmla="*/ 0 h 45"/>
                <a:gd name="T2" fmla="*/ 10 w 16"/>
                <a:gd name="T3" fmla="*/ 23 h 45"/>
                <a:gd name="T4" fmla="*/ 0 w 16"/>
                <a:gd name="T5" fmla="*/ 45 h 45"/>
                <a:gd name="T6" fmla="*/ 9 w 16"/>
                <a:gd name="T7" fmla="*/ 22 h 45"/>
                <a:gd name="T8" fmla="*/ 16 w 1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4" y="8"/>
                    <a:pt x="12" y="15"/>
                    <a:pt x="10" y="23"/>
                  </a:cubicBezTo>
                  <a:cubicBezTo>
                    <a:pt x="7" y="30"/>
                    <a:pt x="4" y="38"/>
                    <a:pt x="0" y="45"/>
                  </a:cubicBezTo>
                  <a:cubicBezTo>
                    <a:pt x="3" y="37"/>
                    <a:pt x="6" y="30"/>
                    <a:pt x="9" y="22"/>
                  </a:cubicBezTo>
                  <a:cubicBezTo>
                    <a:pt x="11" y="15"/>
                    <a:pt x="14" y="8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561">
              <a:extLst>
                <a:ext uri="{FF2B5EF4-FFF2-40B4-BE49-F238E27FC236}">
                  <a16:creationId xmlns="" xmlns:a16="http://schemas.microsoft.com/office/drawing/2014/main" id="{EC3BFE00-737D-4926-B6A6-C544806C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4951413"/>
              <a:ext cx="3175" cy="20638"/>
            </a:xfrm>
            <a:custGeom>
              <a:avLst/>
              <a:gdLst>
                <a:gd name="T0" fmla="*/ 1 w 3"/>
                <a:gd name="T1" fmla="*/ 0 h 23"/>
                <a:gd name="T2" fmla="*/ 3 w 3"/>
                <a:gd name="T3" fmla="*/ 23 h 23"/>
                <a:gd name="T4" fmla="*/ 0 w 3"/>
                <a:gd name="T5" fmla="*/ 0 h 23"/>
                <a:gd name="T6" fmla="*/ 1 w 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3">
                  <a:moveTo>
                    <a:pt x="1" y="0"/>
                  </a:moveTo>
                  <a:cubicBezTo>
                    <a:pt x="2" y="7"/>
                    <a:pt x="3" y="15"/>
                    <a:pt x="3" y="23"/>
                  </a:cubicBezTo>
                  <a:cubicBezTo>
                    <a:pt x="2" y="15"/>
                    <a:pt x="1" y="7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562">
              <a:extLst>
                <a:ext uri="{FF2B5EF4-FFF2-40B4-BE49-F238E27FC236}">
                  <a16:creationId xmlns="" xmlns:a16="http://schemas.microsoft.com/office/drawing/2014/main" id="{6126FA50-541C-4348-8FB9-79FD7123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959350"/>
              <a:ext cx="1588" cy="17463"/>
            </a:xfrm>
            <a:custGeom>
              <a:avLst/>
              <a:gdLst>
                <a:gd name="T0" fmla="*/ 1 w 2"/>
                <a:gd name="T1" fmla="*/ 0 h 18"/>
                <a:gd name="T2" fmla="*/ 2 w 2"/>
                <a:gd name="T3" fmla="*/ 18 h 18"/>
                <a:gd name="T4" fmla="*/ 0 w 2"/>
                <a:gd name="T5" fmla="*/ 0 h 18"/>
                <a:gd name="T6" fmla="*/ 1 w 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1" y="0"/>
                  </a:moveTo>
                  <a:cubicBezTo>
                    <a:pt x="1" y="6"/>
                    <a:pt x="2" y="12"/>
                    <a:pt x="2" y="18"/>
                  </a:cubicBezTo>
                  <a:cubicBezTo>
                    <a:pt x="2" y="12"/>
                    <a:pt x="1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563">
              <a:extLst>
                <a:ext uri="{FF2B5EF4-FFF2-40B4-BE49-F238E27FC236}">
                  <a16:creationId xmlns="" xmlns:a16="http://schemas.microsoft.com/office/drawing/2014/main" id="{B3F73654-91C8-46C4-9400-052169B8B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4967288"/>
              <a:ext cx="0" cy="11113"/>
            </a:xfrm>
            <a:custGeom>
              <a:avLst/>
              <a:gdLst>
                <a:gd name="T0" fmla="*/ 1 w 1"/>
                <a:gd name="T1" fmla="*/ 0 h 11"/>
                <a:gd name="T2" fmla="*/ 1 w 1"/>
                <a:gd name="T3" fmla="*/ 11 h 11"/>
                <a:gd name="T4" fmla="*/ 0 w 1"/>
                <a:gd name="T5" fmla="*/ 0 h 11"/>
                <a:gd name="T6" fmla="*/ 1 w 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3"/>
                    <a:pt x="1" y="7"/>
                    <a:pt x="1" y="11"/>
                  </a:cubicBezTo>
                  <a:cubicBezTo>
                    <a:pt x="1" y="7"/>
                    <a:pt x="0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564">
              <a:extLst>
                <a:ext uri="{FF2B5EF4-FFF2-40B4-BE49-F238E27FC236}">
                  <a16:creationId xmlns="" xmlns:a16="http://schemas.microsoft.com/office/drawing/2014/main" id="{4DFA31EA-A5A7-4BE2-811A-630B9C01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975225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3 h 3"/>
                <a:gd name="T4" fmla="*/ 0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565">
              <a:extLst>
                <a:ext uri="{FF2B5EF4-FFF2-40B4-BE49-F238E27FC236}">
                  <a16:creationId xmlns="" xmlns:a16="http://schemas.microsoft.com/office/drawing/2014/main" id="{5210A61A-B7B8-4AC4-8FA6-377D6FE5E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4949825"/>
              <a:ext cx="15875" cy="15875"/>
            </a:xfrm>
            <a:custGeom>
              <a:avLst/>
              <a:gdLst>
                <a:gd name="T0" fmla="*/ 17 w 17"/>
                <a:gd name="T1" fmla="*/ 1 h 17"/>
                <a:gd name="T2" fmla="*/ 0 w 17"/>
                <a:gd name="T3" fmla="*/ 17 h 17"/>
                <a:gd name="T4" fmla="*/ 16 w 17"/>
                <a:gd name="T5" fmla="*/ 0 h 17"/>
                <a:gd name="T6" fmla="*/ 17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7" y="1"/>
                  </a:moveTo>
                  <a:cubicBezTo>
                    <a:pt x="11" y="7"/>
                    <a:pt x="6" y="12"/>
                    <a:pt x="0" y="17"/>
                  </a:cubicBezTo>
                  <a:cubicBezTo>
                    <a:pt x="6" y="12"/>
                    <a:pt x="11" y="6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566">
              <a:extLst>
                <a:ext uri="{FF2B5EF4-FFF2-40B4-BE49-F238E27FC236}">
                  <a16:creationId xmlns="" xmlns:a16="http://schemas.microsoft.com/office/drawing/2014/main" id="{5439F4BD-FBE8-4384-885B-208DA4F9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4957763"/>
              <a:ext cx="12700" cy="14288"/>
            </a:xfrm>
            <a:custGeom>
              <a:avLst/>
              <a:gdLst>
                <a:gd name="T0" fmla="*/ 14 w 14"/>
                <a:gd name="T1" fmla="*/ 1 h 14"/>
                <a:gd name="T2" fmla="*/ 0 w 14"/>
                <a:gd name="T3" fmla="*/ 14 h 14"/>
                <a:gd name="T4" fmla="*/ 13 w 14"/>
                <a:gd name="T5" fmla="*/ 0 h 14"/>
                <a:gd name="T6" fmla="*/ 14 w 14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4" y="1"/>
                  </a:moveTo>
                  <a:cubicBezTo>
                    <a:pt x="9" y="5"/>
                    <a:pt x="5" y="10"/>
                    <a:pt x="0" y="14"/>
                  </a:cubicBezTo>
                  <a:cubicBezTo>
                    <a:pt x="5" y="9"/>
                    <a:pt x="9" y="5"/>
                    <a:pt x="13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567">
              <a:extLst>
                <a:ext uri="{FF2B5EF4-FFF2-40B4-BE49-F238E27FC236}">
                  <a16:creationId xmlns="" xmlns:a16="http://schemas.microsoft.com/office/drawing/2014/main" id="{1C1BD5CA-85C3-4AD3-8B04-2BABA658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4967288"/>
              <a:ext cx="9525" cy="7938"/>
            </a:xfrm>
            <a:custGeom>
              <a:avLst/>
              <a:gdLst>
                <a:gd name="T0" fmla="*/ 9 w 9"/>
                <a:gd name="T1" fmla="*/ 1 h 9"/>
                <a:gd name="T2" fmla="*/ 0 w 9"/>
                <a:gd name="T3" fmla="*/ 9 h 9"/>
                <a:gd name="T4" fmla="*/ 9 w 9"/>
                <a:gd name="T5" fmla="*/ 0 h 9"/>
                <a:gd name="T6" fmla="*/ 9 w 9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cubicBezTo>
                    <a:pt x="7" y="4"/>
                    <a:pt x="3" y="6"/>
                    <a:pt x="0" y="9"/>
                  </a:cubicBezTo>
                  <a:cubicBezTo>
                    <a:pt x="3" y="6"/>
                    <a:pt x="6" y="3"/>
                    <a:pt x="9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568">
              <a:extLst>
                <a:ext uri="{FF2B5EF4-FFF2-40B4-BE49-F238E27FC236}">
                  <a16:creationId xmlns="" xmlns:a16="http://schemas.microsoft.com/office/drawing/2014/main" id="{52043B39-563A-491B-B3E6-95385878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4975225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569">
              <a:extLst>
                <a:ext uri="{FF2B5EF4-FFF2-40B4-BE49-F238E27FC236}">
                  <a16:creationId xmlns="" xmlns:a16="http://schemas.microsoft.com/office/drawing/2014/main" id="{271E0710-6CBC-40EA-8F7F-9027A4E6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4935538"/>
              <a:ext cx="38100" cy="9525"/>
            </a:xfrm>
            <a:custGeom>
              <a:avLst/>
              <a:gdLst>
                <a:gd name="T0" fmla="*/ 42 w 42"/>
                <a:gd name="T1" fmla="*/ 0 h 10"/>
                <a:gd name="T2" fmla="*/ 21 w 42"/>
                <a:gd name="T3" fmla="*/ 7 h 10"/>
                <a:gd name="T4" fmla="*/ 0 w 42"/>
                <a:gd name="T5" fmla="*/ 10 h 10"/>
                <a:gd name="T6" fmla="*/ 21 w 42"/>
                <a:gd name="T7" fmla="*/ 6 h 10"/>
                <a:gd name="T8" fmla="*/ 42 w 4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">
                  <a:moveTo>
                    <a:pt x="42" y="0"/>
                  </a:moveTo>
                  <a:cubicBezTo>
                    <a:pt x="35" y="3"/>
                    <a:pt x="28" y="5"/>
                    <a:pt x="21" y="7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7" y="9"/>
                    <a:pt x="14" y="7"/>
                    <a:pt x="21" y="6"/>
                  </a:cubicBezTo>
                  <a:cubicBezTo>
                    <a:pt x="28" y="4"/>
                    <a:pt x="35" y="2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570">
              <a:extLst>
                <a:ext uri="{FF2B5EF4-FFF2-40B4-BE49-F238E27FC236}">
                  <a16:creationId xmlns="" xmlns:a16="http://schemas.microsoft.com/office/drawing/2014/main" id="{F4B49316-6A32-4370-B87D-912A2191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4932363"/>
              <a:ext cx="19050" cy="4763"/>
            </a:xfrm>
            <a:custGeom>
              <a:avLst/>
              <a:gdLst>
                <a:gd name="T0" fmla="*/ 21 w 21"/>
                <a:gd name="T1" fmla="*/ 5 h 5"/>
                <a:gd name="T2" fmla="*/ 0 w 21"/>
                <a:gd name="T3" fmla="*/ 0 h 5"/>
                <a:gd name="T4" fmla="*/ 21 w 21"/>
                <a:gd name="T5" fmla="*/ 4 h 5"/>
                <a:gd name="T6" fmla="*/ 21 w 2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21" y="5"/>
                  </a:moveTo>
                  <a:cubicBezTo>
                    <a:pt x="14" y="4"/>
                    <a:pt x="7" y="2"/>
                    <a:pt x="0" y="0"/>
                  </a:cubicBezTo>
                  <a:cubicBezTo>
                    <a:pt x="7" y="2"/>
                    <a:pt x="14" y="3"/>
                    <a:pt x="21" y="4"/>
                  </a:cubicBez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571">
              <a:extLst>
                <a:ext uri="{FF2B5EF4-FFF2-40B4-BE49-F238E27FC236}">
                  <a16:creationId xmlns="" xmlns:a16="http://schemas.microsoft.com/office/drawing/2014/main" id="{70D60E0A-9FE0-48D6-AED5-A9BBCC61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935538"/>
              <a:ext cx="15875" cy="4763"/>
            </a:xfrm>
            <a:custGeom>
              <a:avLst/>
              <a:gdLst>
                <a:gd name="T0" fmla="*/ 17 w 17"/>
                <a:gd name="T1" fmla="*/ 5 h 5"/>
                <a:gd name="T2" fmla="*/ 0 w 17"/>
                <a:gd name="T3" fmla="*/ 0 h 5"/>
                <a:gd name="T4" fmla="*/ 17 w 17"/>
                <a:gd name="T5" fmla="*/ 4 h 5"/>
                <a:gd name="T6" fmla="*/ 17 w 1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17" y="5"/>
                  </a:moveTo>
                  <a:cubicBezTo>
                    <a:pt x="11" y="3"/>
                    <a:pt x="6" y="2"/>
                    <a:pt x="0" y="0"/>
                  </a:cubicBezTo>
                  <a:cubicBezTo>
                    <a:pt x="6" y="1"/>
                    <a:pt x="11" y="3"/>
                    <a:pt x="17" y="4"/>
                  </a:cubicBezTo>
                  <a:lnTo>
                    <a:pt x="1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572">
              <a:extLst>
                <a:ext uri="{FF2B5EF4-FFF2-40B4-BE49-F238E27FC236}">
                  <a16:creationId xmlns="" xmlns:a16="http://schemas.microsoft.com/office/drawing/2014/main" id="{B871AD08-5436-4997-8BEE-6791FEC0F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4938713"/>
              <a:ext cx="9525" cy="3175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0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2"/>
                    <a:pt x="3" y="1"/>
                    <a:pt x="0" y="0"/>
                  </a:cubicBezTo>
                  <a:cubicBezTo>
                    <a:pt x="3" y="1"/>
                    <a:pt x="7" y="2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573">
              <a:extLst>
                <a:ext uri="{FF2B5EF4-FFF2-40B4-BE49-F238E27FC236}">
                  <a16:creationId xmlns="" xmlns:a16="http://schemas.microsoft.com/office/drawing/2014/main" id="{C9BF082B-7ED2-452D-B18F-C84A930B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9" y="49418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574">
              <a:extLst>
                <a:ext uri="{FF2B5EF4-FFF2-40B4-BE49-F238E27FC236}">
                  <a16:creationId xmlns="" xmlns:a16="http://schemas.microsoft.com/office/drawing/2014/main" id="{7E871254-8115-4FB9-B0F2-AABCC321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4937125"/>
              <a:ext cx="14288" cy="14288"/>
            </a:xfrm>
            <a:custGeom>
              <a:avLst/>
              <a:gdLst>
                <a:gd name="T0" fmla="*/ 16 w 16"/>
                <a:gd name="T1" fmla="*/ 0 h 14"/>
                <a:gd name="T2" fmla="*/ 0 w 16"/>
                <a:gd name="T3" fmla="*/ 14 h 14"/>
                <a:gd name="T4" fmla="*/ 1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1" y="5"/>
                    <a:pt x="6" y="10"/>
                    <a:pt x="0" y="14"/>
                  </a:cubicBezTo>
                  <a:cubicBezTo>
                    <a:pt x="5" y="9"/>
                    <a:pt x="11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575">
              <a:extLst>
                <a:ext uri="{FF2B5EF4-FFF2-40B4-BE49-F238E27FC236}">
                  <a16:creationId xmlns="" xmlns:a16="http://schemas.microsoft.com/office/drawing/2014/main" id="{35CBB19A-EC28-4B7A-83A4-6FE5AE3B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4940300"/>
              <a:ext cx="11113" cy="9525"/>
            </a:xfrm>
            <a:custGeom>
              <a:avLst/>
              <a:gdLst>
                <a:gd name="T0" fmla="*/ 13 w 13"/>
                <a:gd name="T1" fmla="*/ 1 h 11"/>
                <a:gd name="T2" fmla="*/ 0 w 13"/>
                <a:gd name="T3" fmla="*/ 11 h 11"/>
                <a:gd name="T4" fmla="*/ 12 w 13"/>
                <a:gd name="T5" fmla="*/ 0 h 11"/>
                <a:gd name="T6" fmla="*/ 13 w 13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1"/>
                  </a:moveTo>
                  <a:cubicBezTo>
                    <a:pt x="9" y="4"/>
                    <a:pt x="4" y="7"/>
                    <a:pt x="0" y="11"/>
                  </a:cubicBezTo>
                  <a:cubicBezTo>
                    <a:pt x="4" y="7"/>
                    <a:pt x="8" y="4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576">
              <a:extLst>
                <a:ext uri="{FF2B5EF4-FFF2-40B4-BE49-F238E27FC236}">
                  <a16:creationId xmlns="" xmlns:a16="http://schemas.microsoft.com/office/drawing/2014/main" id="{A15B7F96-6128-43B3-A43C-F0830B192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941888"/>
              <a:ext cx="9525" cy="6350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8 w 9"/>
                <a:gd name="T5" fmla="*/ 0 h 7"/>
                <a:gd name="T6" fmla="*/ 9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3" y="4"/>
                    <a:pt x="6" y="2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577">
              <a:extLst>
                <a:ext uri="{FF2B5EF4-FFF2-40B4-BE49-F238E27FC236}">
                  <a16:creationId xmlns="" xmlns:a16="http://schemas.microsoft.com/office/drawing/2014/main" id="{96DADD37-D676-448E-914E-D6D18C29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4941888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578">
              <a:extLst>
                <a:ext uri="{FF2B5EF4-FFF2-40B4-BE49-F238E27FC236}">
                  <a16:creationId xmlns="" xmlns:a16="http://schemas.microsoft.com/office/drawing/2014/main" id="{0CB2EEB6-45E7-41E3-A5EB-157A160D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973638"/>
              <a:ext cx="22225" cy="38100"/>
            </a:xfrm>
            <a:custGeom>
              <a:avLst/>
              <a:gdLst>
                <a:gd name="T0" fmla="*/ 24 w 24"/>
                <a:gd name="T1" fmla="*/ 0 h 41"/>
                <a:gd name="T2" fmla="*/ 13 w 24"/>
                <a:gd name="T3" fmla="*/ 21 h 41"/>
                <a:gd name="T4" fmla="*/ 0 w 24"/>
                <a:gd name="T5" fmla="*/ 41 h 41"/>
                <a:gd name="T6" fmla="*/ 12 w 24"/>
                <a:gd name="T7" fmla="*/ 20 h 41"/>
                <a:gd name="T8" fmla="*/ 24 w 24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cubicBezTo>
                    <a:pt x="21" y="7"/>
                    <a:pt x="17" y="14"/>
                    <a:pt x="13" y="21"/>
                  </a:cubicBezTo>
                  <a:cubicBezTo>
                    <a:pt x="9" y="28"/>
                    <a:pt x="5" y="35"/>
                    <a:pt x="0" y="41"/>
                  </a:cubicBezTo>
                  <a:cubicBezTo>
                    <a:pt x="4" y="34"/>
                    <a:pt x="8" y="27"/>
                    <a:pt x="12" y="20"/>
                  </a:cubicBezTo>
                  <a:cubicBezTo>
                    <a:pt x="16" y="14"/>
                    <a:pt x="20" y="7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579">
              <a:extLst>
                <a:ext uri="{FF2B5EF4-FFF2-40B4-BE49-F238E27FC236}">
                  <a16:creationId xmlns="" xmlns:a16="http://schemas.microsoft.com/office/drawing/2014/main" id="{E4FA094E-694F-42DF-AF6A-BC2CC31C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981575"/>
              <a:ext cx="1588" cy="22225"/>
            </a:xfrm>
            <a:custGeom>
              <a:avLst/>
              <a:gdLst>
                <a:gd name="T0" fmla="*/ 2 w 2"/>
                <a:gd name="T1" fmla="*/ 0 h 23"/>
                <a:gd name="T2" fmla="*/ 0 w 2"/>
                <a:gd name="T3" fmla="*/ 23 h 23"/>
                <a:gd name="T4" fmla="*/ 1 w 2"/>
                <a:gd name="T5" fmla="*/ 0 h 23"/>
                <a:gd name="T6" fmla="*/ 2 w 2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2" y="7"/>
                    <a:pt x="1" y="15"/>
                    <a:pt x="0" y="23"/>
                  </a:cubicBezTo>
                  <a:cubicBezTo>
                    <a:pt x="1" y="15"/>
                    <a:pt x="1" y="7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580">
              <a:extLst>
                <a:ext uri="{FF2B5EF4-FFF2-40B4-BE49-F238E27FC236}">
                  <a16:creationId xmlns="" xmlns:a16="http://schemas.microsoft.com/office/drawing/2014/main" id="{0A424A65-080B-481E-82A7-5CA7450EB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4989513"/>
              <a:ext cx="1588" cy="15875"/>
            </a:xfrm>
            <a:custGeom>
              <a:avLst/>
              <a:gdLst>
                <a:gd name="T0" fmla="*/ 2 w 2"/>
                <a:gd name="T1" fmla="*/ 0 h 18"/>
                <a:gd name="T2" fmla="*/ 0 w 2"/>
                <a:gd name="T3" fmla="*/ 18 h 18"/>
                <a:gd name="T4" fmla="*/ 1 w 2"/>
                <a:gd name="T5" fmla="*/ 0 h 18"/>
                <a:gd name="T6" fmla="*/ 2 w 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2" y="0"/>
                  </a:moveTo>
                  <a:cubicBezTo>
                    <a:pt x="2" y="6"/>
                    <a:pt x="1" y="12"/>
                    <a:pt x="0" y="18"/>
                  </a:cubicBezTo>
                  <a:cubicBezTo>
                    <a:pt x="1" y="12"/>
                    <a:pt x="1" y="6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581">
              <a:extLst>
                <a:ext uri="{FF2B5EF4-FFF2-40B4-BE49-F238E27FC236}">
                  <a16:creationId xmlns="" xmlns:a16="http://schemas.microsoft.com/office/drawing/2014/main" id="{CE90D848-8296-4B3E-A7B8-537B8686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4997450"/>
              <a:ext cx="1588" cy="11113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  <a:gd name="T4" fmla="*/ 1 w 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582">
              <a:extLst>
                <a:ext uri="{FF2B5EF4-FFF2-40B4-BE49-F238E27FC236}">
                  <a16:creationId xmlns="" xmlns:a16="http://schemas.microsoft.com/office/drawing/2014/main" id="{A5305614-3F50-4579-8681-37352E3A6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5276" y="5003800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583">
              <a:extLst>
                <a:ext uri="{FF2B5EF4-FFF2-40B4-BE49-F238E27FC236}">
                  <a16:creationId xmlns="" xmlns:a16="http://schemas.microsoft.com/office/drawing/2014/main" id="{BE9AC8D3-C1DD-484C-9365-E44F6DC8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981575"/>
              <a:ext cx="19050" cy="12700"/>
            </a:xfrm>
            <a:custGeom>
              <a:avLst/>
              <a:gdLst>
                <a:gd name="T0" fmla="*/ 20 w 20"/>
                <a:gd name="T1" fmla="*/ 1 h 14"/>
                <a:gd name="T2" fmla="*/ 0 w 20"/>
                <a:gd name="T3" fmla="*/ 14 h 14"/>
                <a:gd name="T4" fmla="*/ 19 w 20"/>
                <a:gd name="T5" fmla="*/ 0 h 14"/>
                <a:gd name="T6" fmla="*/ 20 w 20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3" y="6"/>
                    <a:pt x="7" y="10"/>
                    <a:pt x="0" y="14"/>
                  </a:cubicBezTo>
                  <a:cubicBezTo>
                    <a:pt x="7" y="10"/>
                    <a:pt x="13" y="5"/>
                    <a:pt x="19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584">
              <a:extLst>
                <a:ext uri="{FF2B5EF4-FFF2-40B4-BE49-F238E27FC236}">
                  <a16:creationId xmlns="" xmlns:a16="http://schemas.microsoft.com/office/drawing/2014/main" id="{7071AA69-6F85-40F6-85F4-179D4ACF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989513"/>
              <a:ext cx="14288" cy="9525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15 w 1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4"/>
                    <a:pt x="5" y="7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585">
              <a:extLst>
                <a:ext uri="{FF2B5EF4-FFF2-40B4-BE49-F238E27FC236}">
                  <a16:creationId xmlns="" xmlns:a16="http://schemas.microsoft.com/office/drawing/2014/main" id="{87DFA019-AFCB-4577-9A2A-297BA11D3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1" y="4997450"/>
              <a:ext cx="9525" cy="6350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3" y="5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586">
              <a:extLst>
                <a:ext uri="{FF2B5EF4-FFF2-40B4-BE49-F238E27FC236}">
                  <a16:creationId xmlns="" xmlns:a16="http://schemas.microsoft.com/office/drawing/2014/main" id="{02032D3F-64F2-43AB-BA46-06A60B44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689" y="50038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587">
              <a:extLst>
                <a:ext uri="{FF2B5EF4-FFF2-40B4-BE49-F238E27FC236}">
                  <a16:creationId xmlns="" xmlns:a16="http://schemas.microsoft.com/office/drawing/2014/main" id="{AC45EE93-1987-4E97-950B-53FA0E14B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9" y="4964113"/>
              <a:ext cx="39688" cy="3175"/>
            </a:xfrm>
            <a:custGeom>
              <a:avLst/>
              <a:gdLst>
                <a:gd name="T0" fmla="*/ 43 w 43"/>
                <a:gd name="T1" fmla="*/ 0 h 3"/>
                <a:gd name="T2" fmla="*/ 22 w 43"/>
                <a:gd name="T3" fmla="*/ 3 h 3"/>
                <a:gd name="T4" fmla="*/ 0 w 43"/>
                <a:gd name="T5" fmla="*/ 2 h 3"/>
                <a:gd name="T6" fmla="*/ 21 w 43"/>
                <a:gd name="T7" fmla="*/ 2 h 3"/>
                <a:gd name="T8" fmla="*/ 43 w 4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">
                  <a:moveTo>
                    <a:pt x="43" y="0"/>
                  </a:moveTo>
                  <a:cubicBezTo>
                    <a:pt x="36" y="2"/>
                    <a:pt x="29" y="3"/>
                    <a:pt x="22" y="3"/>
                  </a:cubicBezTo>
                  <a:cubicBezTo>
                    <a:pt x="14" y="3"/>
                    <a:pt x="7" y="3"/>
                    <a:pt x="0" y="2"/>
                  </a:cubicBezTo>
                  <a:cubicBezTo>
                    <a:pt x="7" y="2"/>
                    <a:pt x="14" y="2"/>
                    <a:pt x="21" y="2"/>
                  </a:cubicBezTo>
                  <a:cubicBezTo>
                    <a:pt x="29" y="2"/>
                    <a:pt x="36" y="1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588">
              <a:extLst>
                <a:ext uri="{FF2B5EF4-FFF2-40B4-BE49-F238E27FC236}">
                  <a16:creationId xmlns="" xmlns:a16="http://schemas.microsoft.com/office/drawing/2014/main" id="{A35E1B5B-F6CF-4055-85C9-28E41A051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9" y="4957763"/>
              <a:ext cx="19050" cy="9525"/>
            </a:xfrm>
            <a:custGeom>
              <a:avLst/>
              <a:gdLst>
                <a:gd name="T0" fmla="*/ 20 w 20"/>
                <a:gd name="T1" fmla="*/ 9 h 9"/>
                <a:gd name="T2" fmla="*/ 0 w 20"/>
                <a:gd name="T3" fmla="*/ 0 h 9"/>
                <a:gd name="T4" fmla="*/ 20 w 20"/>
                <a:gd name="T5" fmla="*/ 8 h 9"/>
                <a:gd name="T6" fmla="*/ 20 w 20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20" y="9"/>
                  </a:moveTo>
                  <a:cubicBezTo>
                    <a:pt x="13" y="6"/>
                    <a:pt x="6" y="3"/>
                    <a:pt x="0" y="0"/>
                  </a:cubicBezTo>
                  <a:cubicBezTo>
                    <a:pt x="6" y="3"/>
                    <a:pt x="13" y="6"/>
                    <a:pt x="20" y="8"/>
                  </a:cubicBezTo>
                  <a:lnTo>
                    <a:pt x="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589">
              <a:extLst>
                <a:ext uri="{FF2B5EF4-FFF2-40B4-BE49-F238E27FC236}">
                  <a16:creationId xmlns="" xmlns:a16="http://schemas.microsoft.com/office/drawing/2014/main" id="{336844CA-5CE0-43C9-8B4E-2462E35FE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4960938"/>
              <a:ext cx="14288" cy="6350"/>
            </a:xfrm>
            <a:custGeom>
              <a:avLst/>
              <a:gdLst>
                <a:gd name="T0" fmla="*/ 15 w 15"/>
                <a:gd name="T1" fmla="*/ 8 h 8"/>
                <a:gd name="T2" fmla="*/ 0 w 15"/>
                <a:gd name="T3" fmla="*/ 0 h 8"/>
                <a:gd name="T4" fmla="*/ 15 w 15"/>
                <a:gd name="T5" fmla="*/ 7 h 8"/>
                <a:gd name="T6" fmla="*/ 15 w 1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0" y="5"/>
                    <a:pt x="5" y="3"/>
                    <a:pt x="0" y="0"/>
                  </a:cubicBezTo>
                  <a:cubicBezTo>
                    <a:pt x="5" y="3"/>
                    <a:pt x="10" y="5"/>
                    <a:pt x="15" y="7"/>
                  </a:cubicBezTo>
                  <a:lnTo>
                    <a:pt x="1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590">
              <a:extLst>
                <a:ext uri="{FF2B5EF4-FFF2-40B4-BE49-F238E27FC236}">
                  <a16:creationId xmlns="" xmlns:a16="http://schemas.microsoft.com/office/drawing/2014/main" id="{736D3E2A-D36B-404B-848E-C2029B9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9" y="4962525"/>
              <a:ext cx="9525" cy="4763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10 w 10"/>
                <a:gd name="T5" fmla="*/ 4 h 5"/>
                <a:gd name="T6" fmla="*/ 10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591">
              <a:extLst>
                <a:ext uri="{FF2B5EF4-FFF2-40B4-BE49-F238E27FC236}">
                  <a16:creationId xmlns="" xmlns:a16="http://schemas.microsoft.com/office/drawing/2014/main" id="{679AE6A5-B851-400C-B3FA-4D2D7592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4965700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592">
              <a:extLst>
                <a:ext uri="{FF2B5EF4-FFF2-40B4-BE49-F238E27FC236}">
                  <a16:creationId xmlns="" xmlns:a16="http://schemas.microsoft.com/office/drawing/2014/main" id="{346FBC4E-DAF2-4A4B-B556-6BCEB77FA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4965700"/>
              <a:ext cx="17463" cy="11113"/>
            </a:xfrm>
            <a:custGeom>
              <a:avLst/>
              <a:gdLst>
                <a:gd name="T0" fmla="*/ 19 w 19"/>
                <a:gd name="T1" fmla="*/ 1 h 11"/>
                <a:gd name="T2" fmla="*/ 0 w 19"/>
                <a:gd name="T3" fmla="*/ 11 h 11"/>
                <a:gd name="T4" fmla="*/ 19 w 19"/>
                <a:gd name="T5" fmla="*/ 0 h 11"/>
                <a:gd name="T6" fmla="*/ 19 w 1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19" y="1"/>
                  </a:moveTo>
                  <a:cubicBezTo>
                    <a:pt x="13" y="5"/>
                    <a:pt x="7" y="8"/>
                    <a:pt x="0" y="11"/>
                  </a:cubicBezTo>
                  <a:cubicBezTo>
                    <a:pt x="7" y="8"/>
                    <a:pt x="13" y="4"/>
                    <a:pt x="19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593">
              <a:extLst>
                <a:ext uri="{FF2B5EF4-FFF2-40B4-BE49-F238E27FC236}">
                  <a16:creationId xmlns="" xmlns:a16="http://schemas.microsoft.com/office/drawing/2014/main" id="{9F4ED389-668B-4E91-B247-E8E746C4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4967288"/>
              <a:ext cx="14288" cy="6350"/>
            </a:xfrm>
            <a:custGeom>
              <a:avLst/>
              <a:gdLst>
                <a:gd name="T0" fmla="*/ 14 w 14"/>
                <a:gd name="T1" fmla="*/ 1 h 8"/>
                <a:gd name="T2" fmla="*/ 0 w 14"/>
                <a:gd name="T3" fmla="*/ 8 h 8"/>
                <a:gd name="T4" fmla="*/ 14 w 14"/>
                <a:gd name="T5" fmla="*/ 0 h 8"/>
                <a:gd name="T6" fmla="*/ 14 w 14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14" y="1"/>
                  </a:moveTo>
                  <a:cubicBezTo>
                    <a:pt x="10" y="3"/>
                    <a:pt x="5" y="6"/>
                    <a:pt x="0" y="8"/>
                  </a:cubicBezTo>
                  <a:cubicBezTo>
                    <a:pt x="5" y="6"/>
                    <a:pt x="9" y="3"/>
                    <a:pt x="14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594">
              <a:extLst>
                <a:ext uri="{FF2B5EF4-FFF2-40B4-BE49-F238E27FC236}">
                  <a16:creationId xmlns="" xmlns:a16="http://schemas.microsoft.com/office/drawing/2014/main" id="{6859BC22-1F7F-4FB6-9433-06D40043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9" y="4967288"/>
              <a:ext cx="9525" cy="4763"/>
            </a:xfrm>
            <a:custGeom>
              <a:avLst/>
              <a:gdLst>
                <a:gd name="T0" fmla="*/ 10 w 10"/>
                <a:gd name="T1" fmla="*/ 1 h 6"/>
                <a:gd name="T2" fmla="*/ 0 w 10"/>
                <a:gd name="T3" fmla="*/ 6 h 6"/>
                <a:gd name="T4" fmla="*/ 10 w 10"/>
                <a:gd name="T5" fmla="*/ 0 h 6"/>
                <a:gd name="T6" fmla="*/ 10 w 10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7" y="3"/>
                    <a:pt x="4" y="4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595">
              <a:extLst>
                <a:ext uri="{FF2B5EF4-FFF2-40B4-BE49-F238E27FC236}">
                  <a16:creationId xmlns="" xmlns:a16="http://schemas.microsoft.com/office/drawing/2014/main" id="{BBA0FDB7-7B14-4E37-80FA-C8EC5C4DE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4967288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596">
              <a:extLst>
                <a:ext uri="{FF2B5EF4-FFF2-40B4-BE49-F238E27FC236}">
                  <a16:creationId xmlns="" xmlns:a16="http://schemas.microsoft.com/office/drawing/2014/main" id="{02FD9DFE-1009-4B84-942E-C3A233D38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4" y="4997450"/>
              <a:ext cx="28575" cy="33338"/>
            </a:xfrm>
            <a:custGeom>
              <a:avLst/>
              <a:gdLst>
                <a:gd name="T0" fmla="*/ 31 w 31"/>
                <a:gd name="T1" fmla="*/ 0 h 36"/>
                <a:gd name="T2" fmla="*/ 17 w 31"/>
                <a:gd name="T3" fmla="*/ 19 h 36"/>
                <a:gd name="T4" fmla="*/ 0 w 31"/>
                <a:gd name="T5" fmla="*/ 36 h 36"/>
                <a:gd name="T6" fmla="*/ 16 w 31"/>
                <a:gd name="T7" fmla="*/ 18 h 36"/>
                <a:gd name="T8" fmla="*/ 31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31" y="0"/>
                  </a:moveTo>
                  <a:cubicBezTo>
                    <a:pt x="27" y="7"/>
                    <a:pt x="22" y="13"/>
                    <a:pt x="17" y="19"/>
                  </a:cubicBezTo>
                  <a:cubicBezTo>
                    <a:pt x="12" y="25"/>
                    <a:pt x="6" y="31"/>
                    <a:pt x="0" y="36"/>
                  </a:cubicBezTo>
                  <a:cubicBezTo>
                    <a:pt x="5" y="30"/>
                    <a:pt x="11" y="24"/>
                    <a:pt x="16" y="18"/>
                  </a:cubicBezTo>
                  <a:cubicBezTo>
                    <a:pt x="21" y="12"/>
                    <a:pt x="26" y="6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597">
              <a:extLst>
                <a:ext uri="{FF2B5EF4-FFF2-40B4-BE49-F238E27FC236}">
                  <a16:creationId xmlns="" xmlns:a16="http://schemas.microsoft.com/office/drawing/2014/main" id="{35E2E72F-5E4E-4E0C-9D17-6C21DBD9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6" y="5005388"/>
              <a:ext cx="6350" cy="20638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  <a:gd name="T4" fmla="*/ 5 w 7"/>
                <a:gd name="T5" fmla="*/ 0 h 22"/>
                <a:gd name="T6" fmla="*/ 7 w 7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5" y="8"/>
                    <a:pt x="3" y="15"/>
                    <a:pt x="0" y="22"/>
                  </a:cubicBezTo>
                  <a:cubicBezTo>
                    <a:pt x="2" y="15"/>
                    <a:pt x="4" y="8"/>
                    <a:pt x="5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598">
              <a:extLst>
                <a:ext uri="{FF2B5EF4-FFF2-40B4-BE49-F238E27FC236}">
                  <a16:creationId xmlns="" xmlns:a16="http://schemas.microsoft.com/office/drawing/2014/main" id="{8546249B-F51D-40E5-9D6D-D8DCD0F28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4" y="5011738"/>
              <a:ext cx="4763" cy="17463"/>
            </a:xfrm>
            <a:custGeom>
              <a:avLst/>
              <a:gdLst>
                <a:gd name="T0" fmla="*/ 6 w 6"/>
                <a:gd name="T1" fmla="*/ 1 h 18"/>
                <a:gd name="T2" fmla="*/ 0 w 6"/>
                <a:gd name="T3" fmla="*/ 18 h 18"/>
                <a:gd name="T4" fmla="*/ 5 w 6"/>
                <a:gd name="T5" fmla="*/ 0 h 18"/>
                <a:gd name="T6" fmla="*/ 6 w 6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6" y="1"/>
                  </a:moveTo>
                  <a:cubicBezTo>
                    <a:pt x="4" y="6"/>
                    <a:pt x="2" y="12"/>
                    <a:pt x="0" y="18"/>
                  </a:cubicBezTo>
                  <a:cubicBezTo>
                    <a:pt x="2" y="12"/>
                    <a:pt x="3" y="6"/>
                    <a:pt x="5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599">
              <a:extLst>
                <a:ext uri="{FF2B5EF4-FFF2-40B4-BE49-F238E27FC236}">
                  <a16:creationId xmlns="" xmlns:a16="http://schemas.microsoft.com/office/drawing/2014/main" id="{0CDC9DBB-8567-455F-A2C3-E7F02CF9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1" y="5018088"/>
              <a:ext cx="3175" cy="11113"/>
            </a:xfrm>
            <a:custGeom>
              <a:avLst/>
              <a:gdLst>
                <a:gd name="T0" fmla="*/ 4 w 4"/>
                <a:gd name="T1" fmla="*/ 1 h 12"/>
                <a:gd name="T2" fmla="*/ 0 w 4"/>
                <a:gd name="T3" fmla="*/ 12 h 12"/>
                <a:gd name="T4" fmla="*/ 4 w 4"/>
                <a:gd name="T5" fmla="*/ 0 h 12"/>
                <a:gd name="T6" fmla="*/ 4 w 4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1"/>
                  </a:moveTo>
                  <a:cubicBezTo>
                    <a:pt x="3" y="4"/>
                    <a:pt x="2" y="8"/>
                    <a:pt x="0" y="12"/>
                  </a:cubicBezTo>
                  <a:cubicBezTo>
                    <a:pt x="2" y="8"/>
                    <a:pt x="3" y="4"/>
                    <a:pt x="4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600">
              <a:extLst>
                <a:ext uri="{FF2B5EF4-FFF2-40B4-BE49-F238E27FC236}">
                  <a16:creationId xmlns="" xmlns:a16="http://schemas.microsoft.com/office/drawing/2014/main" id="{AA535CF2-830E-4DFE-B939-DFE19CB00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5024438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601">
              <a:extLst>
                <a:ext uri="{FF2B5EF4-FFF2-40B4-BE49-F238E27FC236}">
                  <a16:creationId xmlns="" xmlns:a16="http://schemas.microsoft.com/office/drawing/2014/main" id="{54DEA0EE-1DA3-4A33-879D-0398F374D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9239" y="5005388"/>
              <a:ext cx="19050" cy="9525"/>
            </a:xfrm>
            <a:custGeom>
              <a:avLst/>
              <a:gdLst>
                <a:gd name="T0" fmla="*/ 21 w 21"/>
                <a:gd name="T1" fmla="*/ 1 h 10"/>
                <a:gd name="T2" fmla="*/ 0 w 21"/>
                <a:gd name="T3" fmla="*/ 10 h 10"/>
                <a:gd name="T4" fmla="*/ 21 w 21"/>
                <a:gd name="T5" fmla="*/ 0 h 10"/>
                <a:gd name="T6" fmla="*/ 21 w 2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21" y="1"/>
                  </a:moveTo>
                  <a:cubicBezTo>
                    <a:pt x="14" y="4"/>
                    <a:pt x="7" y="7"/>
                    <a:pt x="0" y="10"/>
                  </a:cubicBezTo>
                  <a:cubicBezTo>
                    <a:pt x="7" y="7"/>
                    <a:pt x="14" y="3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602">
              <a:extLst>
                <a:ext uri="{FF2B5EF4-FFF2-40B4-BE49-F238E27FC236}">
                  <a16:creationId xmlns="" xmlns:a16="http://schemas.microsoft.com/office/drawing/2014/main" id="{9F3273C6-A2A6-4C6A-BC33-58F3DD30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5011738"/>
              <a:ext cx="15875" cy="7938"/>
            </a:xfrm>
            <a:custGeom>
              <a:avLst/>
              <a:gdLst>
                <a:gd name="T0" fmla="*/ 17 w 17"/>
                <a:gd name="T1" fmla="*/ 1 h 8"/>
                <a:gd name="T2" fmla="*/ 0 w 17"/>
                <a:gd name="T3" fmla="*/ 8 h 8"/>
                <a:gd name="T4" fmla="*/ 17 w 17"/>
                <a:gd name="T5" fmla="*/ 0 h 8"/>
                <a:gd name="T6" fmla="*/ 17 w 17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cubicBezTo>
                    <a:pt x="12" y="3"/>
                    <a:pt x="6" y="6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603">
              <a:extLst>
                <a:ext uri="{FF2B5EF4-FFF2-40B4-BE49-F238E27FC236}">
                  <a16:creationId xmlns="" xmlns:a16="http://schemas.microsoft.com/office/drawing/2014/main" id="{55517D17-921D-453D-8F92-DBE45E44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5018088"/>
              <a:ext cx="9525" cy="476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5 h 5"/>
                <a:gd name="T4" fmla="*/ 11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7" y="2"/>
                    <a:pt x="3" y="4"/>
                    <a:pt x="0" y="5"/>
                  </a:cubicBezTo>
                  <a:cubicBezTo>
                    <a:pt x="3" y="4"/>
                    <a:pt x="7" y="2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604">
              <a:extLst>
                <a:ext uri="{FF2B5EF4-FFF2-40B4-BE49-F238E27FC236}">
                  <a16:creationId xmlns="" xmlns:a16="http://schemas.microsoft.com/office/drawing/2014/main" id="{D499EE6D-3B1F-4A61-93B7-AD0C76788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5024438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2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605">
              <a:extLst>
                <a:ext uri="{FF2B5EF4-FFF2-40B4-BE49-F238E27FC236}">
                  <a16:creationId xmlns="" xmlns:a16="http://schemas.microsoft.com/office/drawing/2014/main" id="{26E55570-3FA9-4E44-85C4-38750C1A3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189" y="4983163"/>
              <a:ext cx="39688" cy="6350"/>
            </a:xfrm>
            <a:custGeom>
              <a:avLst/>
              <a:gdLst>
                <a:gd name="T0" fmla="*/ 43 w 43"/>
                <a:gd name="T1" fmla="*/ 6 h 6"/>
                <a:gd name="T2" fmla="*/ 21 w 43"/>
                <a:gd name="T3" fmla="*/ 4 h 6"/>
                <a:gd name="T4" fmla="*/ 0 w 43"/>
                <a:gd name="T5" fmla="*/ 0 h 6"/>
                <a:gd name="T6" fmla="*/ 21 w 43"/>
                <a:gd name="T7" fmla="*/ 3 h 6"/>
                <a:gd name="T8" fmla="*/ 43 w 4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">
                  <a:moveTo>
                    <a:pt x="43" y="6"/>
                  </a:moveTo>
                  <a:cubicBezTo>
                    <a:pt x="36" y="6"/>
                    <a:pt x="28" y="5"/>
                    <a:pt x="21" y="4"/>
                  </a:cubicBezTo>
                  <a:cubicBezTo>
                    <a:pt x="14" y="3"/>
                    <a:pt x="7" y="2"/>
                    <a:pt x="0" y="0"/>
                  </a:cubicBezTo>
                  <a:cubicBezTo>
                    <a:pt x="7" y="1"/>
                    <a:pt x="14" y="2"/>
                    <a:pt x="21" y="3"/>
                  </a:cubicBezTo>
                  <a:cubicBezTo>
                    <a:pt x="29" y="4"/>
                    <a:pt x="36" y="5"/>
                    <a:pt x="4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606">
              <a:extLst>
                <a:ext uri="{FF2B5EF4-FFF2-40B4-BE49-F238E27FC236}">
                  <a16:creationId xmlns="" xmlns:a16="http://schemas.microsoft.com/office/drawing/2014/main" id="{F1E957E4-4CC2-4584-AA92-C525CEF5A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76" y="4976813"/>
              <a:ext cx="17463" cy="12700"/>
            </a:xfrm>
            <a:custGeom>
              <a:avLst/>
              <a:gdLst>
                <a:gd name="T0" fmla="*/ 17 w 18"/>
                <a:gd name="T1" fmla="*/ 13 h 13"/>
                <a:gd name="T2" fmla="*/ 0 w 18"/>
                <a:gd name="T3" fmla="*/ 0 h 13"/>
                <a:gd name="T4" fmla="*/ 18 w 18"/>
                <a:gd name="T5" fmla="*/ 12 h 13"/>
                <a:gd name="T6" fmla="*/ 17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17" y="13"/>
                  </a:moveTo>
                  <a:cubicBezTo>
                    <a:pt x="11" y="9"/>
                    <a:pt x="5" y="4"/>
                    <a:pt x="0" y="0"/>
                  </a:cubicBezTo>
                  <a:cubicBezTo>
                    <a:pt x="6" y="4"/>
                    <a:pt x="12" y="8"/>
                    <a:pt x="18" y="12"/>
                  </a:cubicBez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607">
              <a:extLst>
                <a:ext uri="{FF2B5EF4-FFF2-40B4-BE49-F238E27FC236}">
                  <a16:creationId xmlns="" xmlns:a16="http://schemas.microsoft.com/office/drawing/2014/main" id="{74237FC1-45FA-4D23-AA3F-1753D4D3E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4" y="4978400"/>
              <a:ext cx="12700" cy="9525"/>
            </a:xfrm>
            <a:custGeom>
              <a:avLst/>
              <a:gdLst>
                <a:gd name="T0" fmla="*/ 14 w 14"/>
                <a:gd name="T1" fmla="*/ 11 h 11"/>
                <a:gd name="T2" fmla="*/ 0 w 14"/>
                <a:gd name="T3" fmla="*/ 0 h 11"/>
                <a:gd name="T4" fmla="*/ 14 w 14"/>
                <a:gd name="T5" fmla="*/ 10 h 11"/>
                <a:gd name="T6" fmla="*/ 14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11"/>
                  </a:moveTo>
                  <a:cubicBezTo>
                    <a:pt x="9" y="7"/>
                    <a:pt x="5" y="4"/>
                    <a:pt x="0" y="0"/>
                  </a:cubicBezTo>
                  <a:cubicBezTo>
                    <a:pt x="5" y="4"/>
                    <a:pt x="9" y="7"/>
                    <a:pt x="14" y="10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608">
              <a:extLst>
                <a:ext uri="{FF2B5EF4-FFF2-40B4-BE49-F238E27FC236}">
                  <a16:creationId xmlns="" xmlns:a16="http://schemas.microsoft.com/office/drawing/2014/main" id="{0831B394-E6E9-4684-A175-8736443D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9" y="4979988"/>
              <a:ext cx="9525" cy="6350"/>
            </a:xfrm>
            <a:custGeom>
              <a:avLst/>
              <a:gdLst>
                <a:gd name="T0" fmla="*/ 8 w 9"/>
                <a:gd name="T1" fmla="*/ 7 h 7"/>
                <a:gd name="T2" fmla="*/ 0 w 9"/>
                <a:gd name="T3" fmla="*/ 0 h 7"/>
                <a:gd name="T4" fmla="*/ 9 w 9"/>
                <a:gd name="T5" fmla="*/ 7 h 7"/>
                <a:gd name="T6" fmla="*/ 8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8" y="7"/>
                  </a:moveTo>
                  <a:cubicBezTo>
                    <a:pt x="6" y="5"/>
                    <a:pt x="3" y="3"/>
                    <a:pt x="0" y="0"/>
                  </a:cubicBezTo>
                  <a:cubicBezTo>
                    <a:pt x="3" y="2"/>
                    <a:pt x="6" y="5"/>
                    <a:pt x="9" y="7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609">
              <a:extLst>
                <a:ext uri="{FF2B5EF4-FFF2-40B4-BE49-F238E27FC236}">
                  <a16:creationId xmlns="" xmlns:a16="http://schemas.microsoft.com/office/drawing/2014/main" id="{97FC0C1E-6D29-427F-B945-EDD815DB2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49831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610">
              <a:extLst>
                <a:ext uri="{FF2B5EF4-FFF2-40B4-BE49-F238E27FC236}">
                  <a16:creationId xmlns="" xmlns:a16="http://schemas.microsoft.com/office/drawing/2014/main" id="{0A4E10BA-E54D-42AB-BCB2-62A74545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9" y="4987925"/>
              <a:ext cx="19050" cy="6350"/>
            </a:xfrm>
            <a:custGeom>
              <a:avLst/>
              <a:gdLst>
                <a:gd name="T0" fmla="*/ 20 w 20"/>
                <a:gd name="T1" fmla="*/ 1 h 7"/>
                <a:gd name="T2" fmla="*/ 0 w 20"/>
                <a:gd name="T3" fmla="*/ 7 h 7"/>
                <a:gd name="T4" fmla="*/ 20 w 20"/>
                <a:gd name="T5" fmla="*/ 0 h 7"/>
                <a:gd name="T6" fmla="*/ 20 w 20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">
                  <a:moveTo>
                    <a:pt x="20" y="1"/>
                  </a:moveTo>
                  <a:cubicBezTo>
                    <a:pt x="13" y="3"/>
                    <a:pt x="6" y="5"/>
                    <a:pt x="0" y="7"/>
                  </a:cubicBezTo>
                  <a:cubicBezTo>
                    <a:pt x="6" y="5"/>
                    <a:pt x="13" y="2"/>
                    <a:pt x="20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611">
              <a:extLst>
                <a:ext uri="{FF2B5EF4-FFF2-40B4-BE49-F238E27FC236}">
                  <a16:creationId xmlns="" xmlns:a16="http://schemas.microsoft.com/office/drawing/2014/main" id="{B84AECC4-4F8A-4559-8ECB-C5B4146DE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126" y="4987925"/>
              <a:ext cx="14288" cy="4763"/>
            </a:xfrm>
            <a:custGeom>
              <a:avLst/>
              <a:gdLst>
                <a:gd name="T0" fmla="*/ 16 w 16"/>
                <a:gd name="T1" fmla="*/ 1 h 5"/>
                <a:gd name="T2" fmla="*/ 0 w 16"/>
                <a:gd name="T3" fmla="*/ 5 h 5"/>
                <a:gd name="T4" fmla="*/ 16 w 16"/>
                <a:gd name="T5" fmla="*/ 0 h 5"/>
                <a:gd name="T6" fmla="*/ 16 w 1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16" y="1"/>
                  </a:moveTo>
                  <a:cubicBezTo>
                    <a:pt x="11" y="2"/>
                    <a:pt x="6" y="4"/>
                    <a:pt x="0" y="5"/>
                  </a:cubicBezTo>
                  <a:cubicBezTo>
                    <a:pt x="6" y="4"/>
                    <a:pt x="11" y="2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612">
              <a:extLst>
                <a:ext uri="{FF2B5EF4-FFF2-40B4-BE49-F238E27FC236}">
                  <a16:creationId xmlns="" xmlns:a16="http://schemas.microsoft.com/office/drawing/2014/main" id="{77FDD0A0-A2A8-48CA-9AB7-A7EE2CE8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9" y="4986338"/>
              <a:ext cx="9525" cy="3175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3 h 3"/>
                <a:gd name="T4" fmla="*/ 1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3" y="2"/>
                    <a:pt x="6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613">
              <a:extLst>
                <a:ext uri="{FF2B5EF4-FFF2-40B4-BE49-F238E27FC236}">
                  <a16:creationId xmlns="" xmlns:a16="http://schemas.microsoft.com/office/drawing/2014/main" id="{3BFD5079-9822-4D5A-A82F-56ACCB5B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4" y="49847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614">
              <a:extLst>
                <a:ext uri="{FF2B5EF4-FFF2-40B4-BE49-F238E27FC236}">
                  <a16:creationId xmlns="" xmlns:a16="http://schemas.microsoft.com/office/drawing/2014/main" id="{D1A2665D-7D49-48B8-88C3-A39A2AABA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4" y="5014913"/>
              <a:ext cx="34925" cy="26988"/>
            </a:xfrm>
            <a:custGeom>
              <a:avLst/>
              <a:gdLst>
                <a:gd name="T0" fmla="*/ 37 w 37"/>
                <a:gd name="T1" fmla="*/ 0 h 30"/>
                <a:gd name="T2" fmla="*/ 20 w 37"/>
                <a:gd name="T3" fmla="*/ 16 h 30"/>
                <a:gd name="T4" fmla="*/ 0 w 37"/>
                <a:gd name="T5" fmla="*/ 30 h 30"/>
                <a:gd name="T6" fmla="*/ 19 w 37"/>
                <a:gd name="T7" fmla="*/ 15 h 30"/>
                <a:gd name="T8" fmla="*/ 37 w 3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0">
                  <a:moveTo>
                    <a:pt x="37" y="0"/>
                  </a:moveTo>
                  <a:cubicBezTo>
                    <a:pt x="32" y="6"/>
                    <a:pt x="26" y="11"/>
                    <a:pt x="20" y="16"/>
                  </a:cubicBezTo>
                  <a:cubicBezTo>
                    <a:pt x="13" y="21"/>
                    <a:pt x="7" y="26"/>
                    <a:pt x="0" y="30"/>
                  </a:cubicBezTo>
                  <a:cubicBezTo>
                    <a:pt x="6" y="25"/>
                    <a:pt x="13" y="20"/>
                    <a:pt x="19" y="15"/>
                  </a:cubicBezTo>
                  <a:cubicBezTo>
                    <a:pt x="25" y="10"/>
                    <a:pt x="31" y="5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615">
              <a:extLst>
                <a:ext uri="{FF2B5EF4-FFF2-40B4-BE49-F238E27FC236}">
                  <a16:creationId xmlns="" xmlns:a16="http://schemas.microsoft.com/office/drawing/2014/main" id="{8F5AE656-651A-4E05-A121-467A39AE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4" y="5021263"/>
              <a:ext cx="9525" cy="19050"/>
            </a:xfrm>
            <a:custGeom>
              <a:avLst/>
              <a:gdLst>
                <a:gd name="T0" fmla="*/ 10 w 10"/>
                <a:gd name="T1" fmla="*/ 0 h 21"/>
                <a:gd name="T2" fmla="*/ 0 w 10"/>
                <a:gd name="T3" fmla="*/ 21 h 21"/>
                <a:gd name="T4" fmla="*/ 9 w 10"/>
                <a:gd name="T5" fmla="*/ 0 h 21"/>
                <a:gd name="T6" fmla="*/ 10 w 1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7" y="7"/>
                    <a:pt x="4" y="14"/>
                    <a:pt x="0" y="21"/>
                  </a:cubicBezTo>
                  <a:cubicBezTo>
                    <a:pt x="3" y="14"/>
                    <a:pt x="6" y="7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616">
              <a:extLst>
                <a:ext uri="{FF2B5EF4-FFF2-40B4-BE49-F238E27FC236}">
                  <a16:creationId xmlns="" xmlns:a16="http://schemas.microsoft.com/office/drawing/2014/main" id="{2C6282D4-60D2-4D37-8B67-C3B997A0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9551" y="5026025"/>
              <a:ext cx="7938" cy="1587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16 h 16"/>
                <a:gd name="T4" fmla="*/ 7 w 8"/>
                <a:gd name="T5" fmla="*/ 0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5" y="5"/>
                    <a:pt x="3" y="11"/>
                    <a:pt x="0" y="16"/>
                  </a:cubicBezTo>
                  <a:cubicBezTo>
                    <a:pt x="2" y="11"/>
                    <a:pt x="5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617">
              <a:extLst>
                <a:ext uri="{FF2B5EF4-FFF2-40B4-BE49-F238E27FC236}">
                  <a16:creationId xmlns="" xmlns:a16="http://schemas.microsoft.com/office/drawing/2014/main" id="{B45C907B-FF5F-43A0-A8E4-CCBC05E18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5032375"/>
              <a:ext cx="6350" cy="9525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10 h 10"/>
                <a:gd name="T4" fmla="*/ 5 w 6"/>
                <a:gd name="T5" fmla="*/ 0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4" y="3"/>
                    <a:pt x="2" y="7"/>
                    <a:pt x="0" y="10"/>
                  </a:cubicBezTo>
                  <a:cubicBezTo>
                    <a:pt x="2" y="7"/>
                    <a:pt x="3" y="3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618">
              <a:extLst>
                <a:ext uri="{FF2B5EF4-FFF2-40B4-BE49-F238E27FC236}">
                  <a16:creationId xmlns="" xmlns:a16="http://schemas.microsoft.com/office/drawing/2014/main" id="{21995E6E-4F8F-4411-8062-FE96DABEA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5037138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620">
              <a:extLst>
                <a:ext uri="{FF2B5EF4-FFF2-40B4-BE49-F238E27FC236}">
                  <a16:creationId xmlns="" xmlns:a16="http://schemas.microsoft.com/office/drawing/2014/main" id="{1D1BDCF9-588D-48F1-BFE4-0FD4F8D0C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5019676"/>
              <a:ext cx="20638" cy="6350"/>
            </a:xfrm>
            <a:custGeom>
              <a:avLst/>
              <a:gdLst>
                <a:gd name="T0" fmla="*/ 23 w 23"/>
                <a:gd name="T1" fmla="*/ 1 h 6"/>
                <a:gd name="T2" fmla="*/ 0 w 23"/>
                <a:gd name="T3" fmla="*/ 6 h 6"/>
                <a:gd name="T4" fmla="*/ 22 w 23"/>
                <a:gd name="T5" fmla="*/ 0 h 6"/>
                <a:gd name="T6" fmla="*/ 23 w 2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">
                  <a:moveTo>
                    <a:pt x="23" y="1"/>
                  </a:moveTo>
                  <a:cubicBezTo>
                    <a:pt x="15" y="3"/>
                    <a:pt x="8" y="5"/>
                    <a:pt x="0" y="6"/>
                  </a:cubicBezTo>
                  <a:cubicBezTo>
                    <a:pt x="8" y="5"/>
                    <a:pt x="15" y="3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621">
              <a:extLst>
                <a:ext uri="{FF2B5EF4-FFF2-40B4-BE49-F238E27FC236}">
                  <a16:creationId xmlns="" xmlns:a16="http://schemas.microsoft.com/office/drawing/2014/main" id="{FEFE9EC9-0D75-4148-82C5-BFD1AB7D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5026026"/>
              <a:ext cx="17463" cy="4763"/>
            </a:xfrm>
            <a:custGeom>
              <a:avLst/>
              <a:gdLst>
                <a:gd name="T0" fmla="*/ 18 w 18"/>
                <a:gd name="T1" fmla="*/ 1 h 5"/>
                <a:gd name="T2" fmla="*/ 0 w 18"/>
                <a:gd name="T3" fmla="*/ 5 h 5"/>
                <a:gd name="T4" fmla="*/ 17 w 18"/>
                <a:gd name="T5" fmla="*/ 0 h 5"/>
                <a:gd name="T6" fmla="*/ 18 w 18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18" y="1"/>
                  </a:moveTo>
                  <a:cubicBezTo>
                    <a:pt x="12" y="3"/>
                    <a:pt x="6" y="4"/>
                    <a:pt x="0" y="5"/>
                  </a:cubicBezTo>
                  <a:cubicBezTo>
                    <a:pt x="6" y="4"/>
                    <a:pt x="12" y="2"/>
                    <a:pt x="17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622">
              <a:extLst>
                <a:ext uri="{FF2B5EF4-FFF2-40B4-BE49-F238E27FC236}">
                  <a16:creationId xmlns="" xmlns:a16="http://schemas.microsoft.com/office/drawing/2014/main" id="{088B2719-046E-48BE-B58C-89380899B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9" y="5030788"/>
              <a:ext cx="11113" cy="3175"/>
            </a:xfrm>
            <a:custGeom>
              <a:avLst/>
              <a:gdLst>
                <a:gd name="T0" fmla="*/ 12 w 12"/>
                <a:gd name="T1" fmla="*/ 1 h 3"/>
                <a:gd name="T2" fmla="*/ 0 w 12"/>
                <a:gd name="T3" fmla="*/ 3 h 3"/>
                <a:gd name="T4" fmla="*/ 12 w 12"/>
                <a:gd name="T5" fmla="*/ 0 h 3"/>
                <a:gd name="T6" fmla="*/ 12 w 1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8" y="2"/>
                    <a:pt x="4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623">
              <a:extLst>
                <a:ext uri="{FF2B5EF4-FFF2-40B4-BE49-F238E27FC236}">
                  <a16:creationId xmlns="" xmlns:a16="http://schemas.microsoft.com/office/drawing/2014/main" id="{AF26F6E1-D9B8-472A-A641-59F3DC59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9" y="5037138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624">
              <a:extLst>
                <a:ext uri="{FF2B5EF4-FFF2-40B4-BE49-F238E27FC236}">
                  <a16:creationId xmlns="" xmlns:a16="http://schemas.microsoft.com/office/drawing/2014/main" id="{82B8DAA5-5516-4D63-9289-19E5334E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4" y="4992688"/>
              <a:ext cx="38100" cy="12700"/>
            </a:xfrm>
            <a:custGeom>
              <a:avLst/>
              <a:gdLst>
                <a:gd name="T0" fmla="*/ 41 w 41"/>
                <a:gd name="T1" fmla="*/ 14 h 14"/>
                <a:gd name="T2" fmla="*/ 20 w 41"/>
                <a:gd name="T3" fmla="*/ 8 h 14"/>
                <a:gd name="T4" fmla="*/ 0 w 41"/>
                <a:gd name="T5" fmla="*/ 0 h 14"/>
                <a:gd name="T6" fmla="*/ 20 w 41"/>
                <a:gd name="T7" fmla="*/ 7 h 14"/>
                <a:gd name="T8" fmla="*/ 41 w 4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4">
                  <a:moveTo>
                    <a:pt x="41" y="14"/>
                  </a:moveTo>
                  <a:cubicBezTo>
                    <a:pt x="34" y="13"/>
                    <a:pt x="27" y="11"/>
                    <a:pt x="20" y="8"/>
                  </a:cubicBezTo>
                  <a:cubicBezTo>
                    <a:pt x="13" y="6"/>
                    <a:pt x="6" y="3"/>
                    <a:pt x="0" y="0"/>
                  </a:cubicBezTo>
                  <a:cubicBezTo>
                    <a:pt x="7" y="3"/>
                    <a:pt x="13" y="5"/>
                    <a:pt x="20" y="7"/>
                  </a:cubicBezTo>
                  <a:cubicBezTo>
                    <a:pt x="27" y="10"/>
                    <a:pt x="34" y="12"/>
                    <a:pt x="4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625">
              <a:extLst>
                <a:ext uri="{FF2B5EF4-FFF2-40B4-BE49-F238E27FC236}">
                  <a16:creationId xmlns="" xmlns:a16="http://schemas.microsoft.com/office/drawing/2014/main" id="{FF3D4FE0-5780-4475-AA67-18038FE5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4987926"/>
              <a:ext cx="14288" cy="15875"/>
            </a:xfrm>
            <a:custGeom>
              <a:avLst/>
              <a:gdLst>
                <a:gd name="T0" fmla="*/ 16 w 16"/>
                <a:gd name="T1" fmla="*/ 16 h 16"/>
                <a:gd name="T2" fmla="*/ 0 w 16"/>
                <a:gd name="T3" fmla="*/ 0 h 16"/>
                <a:gd name="T4" fmla="*/ 16 w 16"/>
                <a:gd name="T5" fmla="*/ 15 h 16"/>
                <a:gd name="T6" fmla="*/ 16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0" y="11"/>
                    <a:pt x="5" y="6"/>
                    <a:pt x="0" y="0"/>
                  </a:cubicBezTo>
                  <a:cubicBezTo>
                    <a:pt x="5" y="5"/>
                    <a:pt x="11" y="10"/>
                    <a:pt x="16" y="15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626">
              <a:extLst>
                <a:ext uri="{FF2B5EF4-FFF2-40B4-BE49-F238E27FC236}">
                  <a16:creationId xmlns="" xmlns:a16="http://schemas.microsoft.com/office/drawing/2014/main" id="{835EBAE8-B9EB-4AB3-BA98-C8A299F73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4989513"/>
              <a:ext cx="11113" cy="11113"/>
            </a:xfrm>
            <a:custGeom>
              <a:avLst/>
              <a:gdLst>
                <a:gd name="T0" fmla="*/ 11 w 12"/>
                <a:gd name="T1" fmla="*/ 12 h 12"/>
                <a:gd name="T2" fmla="*/ 0 w 12"/>
                <a:gd name="T3" fmla="*/ 0 h 12"/>
                <a:gd name="T4" fmla="*/ 12 w 12"/>
                <a:gd name="T5" fmla="*/ 12 h 12"/>
                <a:gd name="T6" fmla="*/ 11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1" y="12"/>
                  </a:moveTo>
                  <a:cubicBezTo>
                    <a:pt x="7" y="8"/>
                    <a:pt x="4" y="4"/>
                    <a:pt x="0" y="0"/>
                  </a:cubicBezTo>
                  <a:cubicBezTo>
                    <a:pt x="4" y="4"/>
                    <a:pt x="8" y="8"/>
                    <a:pt x="12" y="12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627">
              <a:extLst>
                <a:ext uri="{FF2B5EF4-FFF2-40B4-BE49-F238E27FC236}">
                  <a16:creationId xmlns="" xmlns:a16="http://schemas.microsoft.com/office/drawing/2014/main" id="{C5702CFE-5A1E-4417-BA68-B89066CDA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6851" y="4989513"/>
              <a:ext cx="7938" cy="9525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8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3" y="3"/>
                    <a:pt x="5" y="5"/>
                    <a:pt x="8" y="8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628">
              <a:extLst>
                <a:ext uri="{FF2B5EF4-FFF2-40B4-BE49-F238E27FC236}">
                  <a16:creationId xmlns="" xmlns:a16="http://schemas.microsoft.com/office/drawing/2014/main" id="{A2CBB2D6-C9E8-47D5-9634-9A7488D7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6" y="49926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629">
              <a:extLst>
                <a:ext uri="{FF2B5EF4-FFF2-40B4-BE49-F238E27FC236}">
                  <a16:creationId xmlns="" xmlns:a16="http://schemas.microsoft.com/office/drawing/2014/main" id="{66358D41-1188-4674-8DAC-7F85AF7E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5002213"/>
              <a:ext cx="19050" cy="3175"/>
            </a:xfrm>
            <a:custGeom>
              <a:avLst/>
              <a:gdLst>
                <a:gd name="T0" fmla="*/ 21 w 21"/>
                <a:gd name="T1" fmla="*/ 1 h 4"/>
                <a:gd name="T2" fmla="*/ 0 w 21"/>
                <a:gd name="T3" fmla="*/ 4 h 4"/>
                <a:gd name="T4" fmla="*/ 21 w 21"/>
                <a:gd name="T5" fmla="*/ 0 h 4"/>
                <a:gd name="T6" fmla="*/ 21 w 2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7" y="3"/>
                    <a:pt x="14" y="2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30">
              <a:extLst>
                <a:ext uri="{FF2B5EF4-FFF2-40B4-BE49-F238E27FC236}">
                  <a16:creationId xmlns="" xmlns:a16="http://schemas.microsoft.com/office/drawing/2014/main" id="{21D81C50-0BB2-4E10-8147-74366068D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4" y="5000626"/>
              <a:ext cx="15875" cy="1588"/>
            </a:xfrm>
            <a:custGeom>
              <a:avLst/>
              <a:gdLst>
                <a:gd name="T0" fmla="*/ 17 w 17"/>
                <a:gd name="T1" fmla="*/ 1 h 2"/>
                <a:gd name="T2" fmla="*/ 0 w 17"/>
                <a:gd name="T3" fmla="*/ 2 h 2"/>
                <a:gd name="T4" fmla="*/ 17 w 17"/>
                <a:gd name="T5" fmla="*/ 0 h 2"/>
                <a:gd name="T6" fmla="*/ 17 w 17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">
                  <a:moveTo>
                    <a:pt x="17" y="1"/>
                  </a:moveTo>
                  <a:cubicBezTo>
                    <a:pt x="11" y="1"/>
                    <a:pt x="6" y="2"/>
                    <a:pt x="0" y="2"/>
                  </a:cubicBezTo>
                  <a:cubicBezTo>
                    <a:pt x="6" y="2"/>
                    <a:pt x="11" y="1"/>
                    <a:pt x="17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31">
              <a:extLst>
                <a:ext uri="{FF2B5EF4-FFF2-40B4-BE49-F238E27FC236}">
                  <a16:creationId xmlns="" xmlns:a16="http://schemas.microsoft.com/office/drawing/2014/main" id="{A71D0EA2-E156-4D80-BB4B-C819ED027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6" y="4997451"/>
              <a:ext cx="11113" cy="1588"/>
            </a:xfrm>
            <a:custGeom>
              <a:avLst/>
              <a:gdLst>
                <a:gd name="T0" fmla="*/ 11 w 11"/>
                <a:gd name="T1" fmla="*/ 1 h 2"/>
                <a:gd name="T2" fmla="*/ 0 w 11"/>
                <a:gd name="T3" fmla="*/ 2 h 2"/>
                <a:gd name="T4" fmla="*/ 10 w 11"/>
                <a:gd name="T5" fmla="*/ 0 h 2"/>
                <a:gd name="T6" fmla="*/ 11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7" y="1"/>
                    <a:pt x="4" y="1"/>
                    <a:pt x="0" y="2"/>
                  </a:cubicBezTo>
                  <a:cubicBezTo>
                    <a:pt x="4" y="1"/>
                    <a:pt x="7" y="1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32">
              <a:extLst>
                <a:ext uri="{FF2B5EF4-FFF2-40B4-BE49-F238E27FC236}">
                  <a16:creationId xmlns="" xmlns:a16="http://schemas.microsoft.com/office/drawing/2014/main" id="{F8A442E2-1BA6-402E-8144-019A5D3C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089" y="4994276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33">
              <a:extLst>
                <a:ext uri="{FF2B5EF4-FFF2-40B4-BE49-F238E27FC236}">
                  <a16:creationId xmlns="" xmlns:a16="http://schemas.microsoft.com/office/drawing/2014/main" id="{14C0675B-8999-4F57-ACC1-22F4106A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5022851"/>
              <a:ext cx="38100" cy="20638"/>
            </a:xfrm>
            <a:custGeom>
              <a:avLst/>
              <a:gdLst>
                <a:gd name="T0" fmla="*/ 42 w 42"/>
                <a:gd name="T1" fmla="*/ 0 h 22"/>
                <a:gd name="T2" fmla="*/ 22 w 42"/>
                <a:gd name="T3" fmla="*/ 12 h 22"/>
                <a:gd name="T4" fmla="*/ 0 w 42"/>
                <a:gd name="T5" fmla="*/ 22 h 22"/>
                <a:gd name="T6" fmla="*/ 21 w 42"/>
                <a:gd name="T7" fmla="*/ 11 h 22"/>
                <a:gd name="T8" fmla="*/ 42 w 4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42" y="0"/>
                  </a:moveTo>
                  <a:cubicBezTo>
                    <a:pt x="35" y="5"/>
                    <a:pt x="29" y="9"/>
                    <a:pt x="22" y="12"/>
                  </a:cubicBezTo>
                  <a:cubicBezTo>
                    <a:pt x="15" y="16"/>
                    <a:pt x="7" y="20"/>
                    <a:pt x="0" y="22"/>
                  </a:cubicBezTo>
                  <a:cubicBezTo>
                    <a:pt x="7" y="19"/>
                    <a:pt x="14" y="15"/>
                    <a:pt x="21" y="11"/>
                  </a:cubicBezTo>
                  <a:cubicBezTo>
                    <a:pt x="28" y="8"/>
                    <a:pt x="35" y="4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34">
              <a:extLst>
                <a:ext uri="{FF2B5EF4-FFF2-40B4-BE49-F238E27FC236}">
                  <a16:creationId xmlns="" xmlns:a16="http://schemas.microsoft.com/office/drawing/2014/main" id="{F7895DE3-0EC7-45CB-9C5C-14824635D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4" y="5027613"/>
              <a:ext cx="14288" cy="17463"/>
            </a:xfrm>
            <a:custGeom>
              <a:avLst/>
              <a:gdLst>
                <a:gd name="T0" fmla="*/ 14 w 14"/>
                <a:gd name="T1" fmla="*/ 1 h 19"/>
                <a:gd name="T2" fmla="*/ 0 w 14"/>
                <a:gd name="T3" fmla="*/ 19 h 19"/>
                <a:gd name="T4" fmla="*/ 13 w 14"/>
                <a:gd name="T5" fmla="*/ 0 h 19"/>
                <a:gd name="T6" fmla="*/ 14 w 14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4" y="13"/>
                    <a:pt x="9" y="6"/>
                    <a:pt x="13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35">
              <a:extLst>
                <a:ext uri="{FF2B5EF4-FFF2-40B4-BE49-F238E27FC236}">
                  <a16:creationId xmlns="" xmlns:a16="http://schemas.microsoft.com/office/drawing/2014/main" id="{542EC8BC-F510-4245-9D6A-1ED2A381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1" y="5032376"/>
              <a:ext cx="9525" cy="12700"/>
            </a:xfrm>
            <a:custGeom>
              <a:avLst/>
              <a:gdLst>
                <a:gd name="T0" fmla="*/ 11 w 11"/>
                <a:gd name="T1" fmla="*/ 0 h 14"/>
                <a:gd name="T2" fmla="*/ 0 w 11"/>
                <a:gd name="T3" fmla="*/ 14 h 14"/>
                <a:gd name="T4" fmla="*/ 11 w 11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5"/>
                    <a:pt x="4" y="10"/>
                    <a:pt x="0" y="14"/>
                  </a:cubicBezTo>
                  <a:cubicBezTo>
                    <a:pt x="4" y="10"/>
                    <a:pt x="7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36">
              <a:extLst>
                <a:ext uri="{FF2B5EF4-FFF2-40B4-BE49-F238E27FC236}">
                  <a16:creationId xmlns="" xmlns:a16="http://schemas.microsoft.com/office/drawing/2014/main" id="{64BDDABA-CBB5-48E0-B03A-430B4AA9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989" y="5035551"/>
              <a:ext cx="7938" cy="9525"/>
            </a:xfrm>
            <a:custGeom>
              <a:avLst/>
              <a:gdLst>
                <a:gd name="T0" fmla="*/ 7 w 7"/>
                <a:gd name="T1" fmla="*/ 1 h 10"/>
                <a:gd name="T2" fmla="*/ 0 w 7"/>
                <a:gd name="T3" fmla="*/ 10 h 10"/>
                <a:gd name="T4" fmla="*/ 6 w 7"/>
                <a:gd name="T5" fmla="*/ 0 h 10"/>
                <a:gd name="T6" fmla="*/ 7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5" y="4"/>
                    <a:pt x="2" y="7"/>
                    <a:pt x="0" y="10"/>
                  </a:cubicBezTo>
                  <a:cubicBezTo>
                    <a:pt x="2" y="6"/>
                    <a:pt x="4" y="3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637">
              <a:extLst>
                <a:ext uri="{FF2B5EF4-FFF2-40B4-BE49-F238E27FC236}">
                  <a16:creationId xmlns="" xmlns:a16="http://schemas.microsoft.com/office/drawing/2014/main" id="{EFF948D4-95B4-4C06-A8DD-A97CA85F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6" y="50403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638">
              <a:extLst>
                <a:ext uri="{FF2B5EF4-FFF2-40B4-BE49-F238E27FC236}">
                  <a16:creationId xmlns="" xmlns:a16="http://schemas.microsoft.com/office/drawing/2014/main" id="{58AD68F5-C9B0-40C5-8D0C-34D0F7E8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989" y="5027613"/>
              <a:ext cx="22225" cy="1588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2 h 2"/>
                <a:gd name="T4" fmla="*/ 23 w 23"/>
                <a:gd name="T5" fmla="*/ 0 h 2"/>
                <a:gd name="T6" fmla="*/ 23 w 2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2"/>
                    <a:pt x="0" y="2"/>
                  </a:cubicBezTo>
                  <a:cubicBezTo>
                    <a:pt x="8" y="1"/>
                    <a:pt x="15" y="1"/>
                    <a:pt x="23" y="0"/>
                  </a:cubicBez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639">
              <a:extLst>
                <a:ext uri="{FF2B5EF4-FFF2-40B4-BE49-F238E27FC236}">
                  <a16:creationId xmlns="" xmlns:a16="http://schemas.microsoft.com/office/drawing/2014/main" id="{A69A24E8-C95C-4A10-871C-166FDE7F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5032376"/>
              <a:ext cx="15875" cy="1588"/>
            </a:xfrm>
            <a:custGeom>
              <a:avLst/>
              <a:gdLst>
                <a:gd name="T0" fmla="*/ 18 w 18"/>
                <a:gd name="T1" fmla="*/ 0 h 1"/>
                <a:gd name="T2" fmla="*/ 0 w 18"/>
                <a:gd name="T3" fmla="*/ 1 h 1"/>
                <a:gd name="T4" fmla="*/ 18 w 1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18" y="0"/>
                  </a:moveTo>
                  <a:cubicBezTo>
                    <a:pt x="12" y="1"/>
                    <a:pt x="6" y="1"/>
                    <a:pt x="0" y="1"/>
                  </a:cubicBezTo>
                  <a:cubicBezTo>
                    <a:pt x="6" y="0"/>
                    <a:pt x="12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640">
              <a:extLst>
                <a:ext uri="{FF2B5EF4-FFF2-40B4-BE49-F238E27FC236}">
                  <a16:creationId xmlns="" xmlns:a16="http://schemas.microsoft.com/office/drawing/2014/main" id="{76193C68-5AB5-4BD1-8D0D-7C6840823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6" y="5035551"/>
              <a:ext cx="12700" cy="1588"/>
            </a:xfrm>
            <a:custGeom>
              <a:avLst/>
              <a:gdLst>
                <a:gd name="T0" fmla="*/ 12 w 12"/>
                <a:gd name="T1" fmla="*/ 1 h 1"/>
                <a:gd name="T2" fmla="*/ 0 w 12"/>
                <a:gd name="T3" fmla="*/ 1 h 1"/>
                <a:gd name="T4" fmla="*/ 12 w 12"/>
                <a:gd name="T5" fmla="*/ 0 h 1"/>
                <a:gd name="T6" fmla="*/ 12 w 1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641">
              <a:extLst>
                <a:ext uri="{FF2B5EF4-FFF2-40B4-BE49-F238E27FC236}">
                  <a16:creationId xmlns="" xmlns:a16="http://schemas.microsoft.com/office/drawing/2014/main" id="{E8FAEFE8-2860-49F5-8339-05F3EE78A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9" y="5040313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642">
              <a:extLst>
                <a:ext uri="{FF2B5EF4-FFF2-40B4-BE49-F238E27FC236}">
                  <a16:creationId xmlns="" xmlns:a16="http://schemas.microsoft.com/office/drawing/2014/main" id="{7E5FF1BC-7710-4503-B96B-97058D5B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9" y="4992688"/>
              <a:ext cx="36513" cy="20638"/>
            </a:xfrm>
            <a:custGeom>
              <a:avLst/>
              <a:gdLst>
                <a:gd name="T0" fmla="*/ 38 w 38"/>
                <a:gd name="T1" fmla="*/ 22 h 22"/>
                <a:gd name="T2" fmla="*/ 18 w 38"/>
                <a:gd name="T3" fmla="*/ 12 h 22"/>
                <a:gd name="T4" fmla="*/ 0 w 38"/>
                <a:gd name="T5" fmla="*/ 0 h 22"/>
                <a:gd name="T6" fmla="*/ 18 w 38"/>
                <a:gd name="T7" fmla="*/ 11 h 22"/>
                <a:gd name="T8" fmla="*/ 38 w 3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2">
                  <a:moveTo>
                    <a:pt x="38" y="22"/>
                  </a:moveTo>
                  <a:cubicBezTo>
                    <a:pt x="31" y="19"/>
                    <a:pt x="24" y="16"/>
                    <a:pt x="18" y="12"/>
                  </a:cubicBezTo>
                  <a:cubicBezTo>
                    <a:pt x="11" y="9"/>
                    <a:pt x="5" y="5"/>
                    <a:pt x="0" y="0"/>
                  </a:cubicBezTo>
                  <a:cubicBezTo>
                    <a:pt x="6" y="4"/>
                    <a:pt x="12" y="8"/>
                    <a:pt x="18" y="11"/>
                  </a:cubicBezTo>
                  <a:cubicBezTo>
                    <a:pt x="24" y="15"/>
                    <a:pt x="31" y="18"/>
                    <a:pt x="3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643">
              <a:extLst>
                <a:ext uri="{FF2B5EF4-FFF2-40B4-BE49-F238E27FC236}">
                  <a16:creationId xmlns="" xmlns:a16="http://schemas.microsoft.com/office/drawing/2014/main" id="{46060A24-4464-43F9-8895-D7A833A8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4" y="4992688"/>
              <a:ext cx="11113" cy="17463"/>
            </a:xfrm>
            <a:custGeom>
              <a:avLst/>
              <a:gdLst>
                <a:gd name="T0" fmla="*/ 12 w 12"/>
                <a:gd name="T1" fmla="*/ 18 h 18"/>
                <a:gd name="T2" fmla="*/ 0 w 12"/>
                <a:gd name="T3" fmla="*/ 0 h 18"/>
                <a:gd name="T4" fmla="*/ 12 w 12"/>
                <a:gd name="T5" fmla="*/ 17 h 18"/>
                <a:gd name="T6" fmla="*/ 12 w 1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7" y="12"/>
                    <a:pt x="3" y="6"/>
                    <a:pt x="0" y="0"/>
                  </a:cubicBezTo>
                  <a:cubicBezTo>
                    <a:pt x="4" y="6"/>
                    <a:pt x="8" y="11"/>
                    <a:pt x="12" y="17"/>
                  </a:cubicBez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644">
              <a:extLst>
                <a:ext uri="{FF2B5EF4-FFF2-40B4-BE49-F238E27FC236}">
                  <a16:creationId xmlns="" xmlns:a16="http://schemas.microsoft.com/office/drawing/2014/main" id="{44A6B0FF-70AF-46B5-840E-29041C929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1" y="4992688"/>
              <a:ext cx="9525" cy="12700"/>
            </a:xfrm>
            <a:custGeom>
              <a:avLst/>
              <a:gdLst>
                <a:gd name="T0" fmla="*/ 9 w 10"/>
                <a:gd name="T1" fmla="*/ 15 h 15"/>
                <a:gd name="T2" fmla="*/ 0 w 10"/>
                <a:gd name="T3" fmla="*/ 0 h 15"/>
                <a:gd name="T4" fmla="*/ 10 w 10"/>
                <a:gd name="T5" fmla="*/ 14 h 15"/>
                <a:gd name="T6" fmla="*/ 9 w 1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6" y="10"/>
                    <a:pt x="3" y="5"/>
                    <a:pt x="0" y="0"/>
                  </a:cubicBezTo>
                  <a:cubicBezTo>
                    <a:pt x="3" y="5"/>
                    <a:pt x="6" y="10"/>
                    <a:pt x="10" y="14"/>
                  </a:cubicBezTo>
                  <a:lnTo>
                    <a:pt x="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645">
              <a:extLst>
                <a:ext uri="{FF2B5EF4-FFF2-40B4-BE49-F238E27FC236}">
                  <a16:creationId xmlns="" xmlns:a16="http://schemas.microsoft.com/office/drawing/2014/main" id="{EF75DA26-63B6-4762-BDB3-8AA90077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6" y="4992688"/>
              <a:ext cx="6350" cy="95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0 h 10"/>
                <a:gd name="T4" fmla="*/ 6 w 6"/>
                <a:gd name="T5" fmla="*/ 9 h 10"/>
                <a:gd name="T6" fmla="*/ 6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6" y="9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646">
              <a:extLst>
                <a:ext uri="{FF2B5EF4-FFF2-40B4-BE49-F238E27FC236}">
                  <a16:creationId xmlns="" xmlns:a16="http://schemas.microsoft.com/office/drawing/2014/main" id="{9F523645-8AB0-4602-8E5A-50637B41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499427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647">
              <a:extLst>
                <a:ext uri="{FF2B5EF4-FFF2-40B4-BE49-F238E27FC236}">
                  <a16:creationId xmlns="" xmlns:a16="http://schemas.microsoft.com/office/drawing/2014/main" id="{706298D6-0FD5-48D2-8075-D2045124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6" y="5008563"/>
              <a:ext cx="19050" cy="1588"/>
            </a:xfrm>
            <a:custGeom>
              <a:avLst/>
              <a:gdLst>
                <a:gd name="T0" fmla="*/ 21 w 21"/>
                <a:gd name="T1" fmla="*/ 1 h 1"/>
                <a:gd name="T2" fmla="*/ 0 w 21"/>
                <a:gd name="T3" fmla="*/ 0 h 1"/>
                <a:gd name="T4" fmla="*/ 21 w 21"/>
                <a:gd name="T5" fmla="*/ 0 h 1"/>
                <a:gd name="T6" fmla="*/ 21 w 2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">
                  <a:moveTo>
                    <a:pt x="21" y="1"/>
                  </a:moveTo>
                  <a:cubicBezTo>
                    <a:pt x="14" y="1"/>
                    <a:pt x="7" y="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648">
              <a:extLst>
                <a:ext uri="{FF2B5EF4-FFF2-40B4-BE49-F238E27FC236}">
                  <a16:creationId xmlns="" xmlns:a16="http://schemas.microsoft.com/office/drawing/2014/main" id="{40973B4D-DC97-493A-8B6C-64728938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5005388"/>
              <a:ext cx="15875" cy="0"/>
            </a:xfrm>
            <a:custGeom>
              <a:avLst/>
              <a:gdLst>
                <a:gd name="T0" fmla="*/ 16 w 16"/>
                <a:gd name="T1" fmla="*/ 1 h 1"/>
                <a:gd name="T2" fmla="*/ 0 w 16"/>
                <a:gd name="T3" fmla="*/ 0 h 1"/>
                <a:gd name="T4" fmla="*/ 16 w 16"/>
                <a:gd name="T5" fmla="*/ 0 h 1"/>
                <a:gd name="T6" fmla="*/ 16 w 1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1"/>
                    <a:pt x="5" y="0"/>
                    <a:pt x="0" y="0"/>
                  </a:cubicBezTo>
                  <a:cubicBezTo>
                    <a:pt x="5" y="0"/>
                    <a:pt x="11" y="0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649">
              <a:extLst>
                <a:ext uri="{FF2B5EF4-FFF2-40B4-BE49-F238E27FC236}">
                  <a16:creationId xmlns="" xmlns:a16="http://schemas.microsoft.com/office/drawing/2014/main" id="{2324BB8E-FEE8-41CB-B2DC-5BD67B866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814" y="5000626"/>
              <a:ext cx="11113" cy="1588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0 h 1"/>
                <a:gd name="T4" fmla="*/ 11 w 11"/>
                <a:gd name="T5" fmla="*/ 0 h 1"/>
                <a:gd name="T6" fmla="*/ 11 w 1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7" y="0"/>
                    <a:pt x="4" y="0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650">
              <a:extLst>
                <a:ext uri="{FF2B5EF4-FFF2-40B4-BE49-F238E27FC236}">
                  <a16:creationId xmlns="" xmlns:a16="http://schemas.microsoft.com/office/drawing/2014/main" id="{BB08DC46-DC1C-479E-9D7E-172C1E2E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6" y="4997451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651">
              <a:extLst>
                <a:ext uri="{FF2B5EF4-FFF2-40B4-BE49-F238E27FC236}">
                  <a16:creationId xmlns="" xmlns:a16="http://schemas.microsoft.com/office/drawing/2014/main" id="{728FFDFF-A329-48B4-8FF7-BEA87E67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5022851"/>
              <a:ext cx="41275" cy="12700"/>
            </a:xfrm>
            <a:custGeom>
              <a:avLst/>
              <a:gdLst>
                <a:gd name="T0" fmla="*/ 45 w 45"/>
                <a:gd name="T1" fmla="*/ 0 h 14"/>
                <a:gd name="T2" fmla="*/ 24 w 45"/>
                <a:gd name="T3" fmla="*/ 8 h 14"/>
                <a:gd name="T4" fmla="*/ 0 w 45"/>
                <a:gd name="T5" fmla="*/ 14 h 14"/>
                <a:gd name="T6" fmla="*/ 23 w 45"/>
                <a:gd name="T7" fmla="*/ 7 h 14"/>
                <a:gd name="T8" fmla="*/ 45 w 4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45" y="0"/>
                  </a:moveTo>
                  <a:cubicBezTo>
                    <a:pt x="38" y="3"/>
                    <a:pt x="31" y="6"/>
                    <a:pt x="24" y="8"/>
                  </a:cubicBezTo>
                  <a:cubicBezTo>
                    <a:pt x="16" y="11"/>
                    <a:pt x="8" y="13"/>
                    <a:pt x="0" y="14"/>
                  </a:cubicBezTo>
                  <a:cubicBezTo>
                    <a:pt x="8" y="12"/>
                    <a:pt x="16" y="10"/>
                    <a:pt x="23" y="7"/>
                  </a:cubicBezTo>
                  <a:cubicBezTo>
                    <a:pt x="31" y="5"/>
                    <a:pt x="38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652">
              <a:extLst>
                <a:ext uri="{FF2B5EF4-FFF2-40B4-BE49-F238E27FC236}">
                  <a16:creationId xmlns="" xmlns:a16="http://schemas.microsoft.com/office/drawing/2014/main" id="{98F4A8A1-32D9-4BEF-816B-3A33B030A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1" y="5026026"/>
              <a:ext cx="15875" cy="14288"/>
            </a:xfrm>
            <a:custGeom>
              <a:avLst/>
              <a:gdLst>
                <a:gd name="T0" fmla="*/ 17 w 17"/>
                <a:gd name="T1" fmla="*/ 1 h 16"/>
                <a:gd name="T2" fmla="*/ 0 w 17"/>
                <a:gd name="T3" fmla="*/ 16 h 16"/>
                <a:gd name="T4" fmla="*/ 16 w 17"/>
                <a:gd name="T5" fmla="*/ 0 h 16"/>
                <a:gd name="T6" fmla="*/ 17 w 17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17" y="1"/>
                  </a:moveTo>
                  <a:cubicBezTo>
                    <a:pt x="11" y="6"/>
                    <a:pt x="6" y="11"/>
                    <a:pt x="0" y="16"/>
                  </a:cubicBezTo>
                  <a:cubicBezTo>
                    <a:pt x="5" y="11"/>
                    <a:pt x="11" y="6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653">
              <a:extLst>
                <a:ext uri="{FF2B5EF4-FFF2-40B4-BE49-F238E27FC236}">
                  <a16:creationId xmlns="" xmlns:a16="http://schemas.microsoft.com/office/drawing/2014/main" id="{1DB684F2-52EB-425E-9648-6C51D91CF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951" y="5029201"/>
              <a:ext cx="12700" cy="11113"/>
            </a:xfrm>
            <a:custGeom>
              <a:avLst/>
              <a:gdLst>
                <a:gd name="T0" fmla="*/ 14 w 14"/>
                <a:gd name="T1" fmla="*/ 1 h 13"/>
                <a:gd name="T2" fmla="*/ 0 w 14"/>
                <a:gd name="T3" fmla="*/ 13 h 13"/>
                <a:gd name="T4" fmla="*/ 13 w 14"/>
                <a:gd name="T5" fmla="*/ 0 h 13"/>
                <a:gd name="T6" fmla="*/ 14 w 14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4" y="1"/>
                  </a:moveTo>
                  <a:cubicBezTo>
                    <a:pt x="9" y="5"/>
                    <a:pt x="5" y="9"/>
                    <a:pt x="0" y="13"/>
                  </a:cubicBezTo>
                  <a:cubicBezTo>
                    <a:pt x="5" y="9"/>
                    <a:pt x="9" y="5"/>
                    <a:pt x="13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654">
              <a:extLst>
                <a:ext uri="{FF2B5EF4-FFF2-40B4-BE49-F238E27FC236}">
                  <a16:creationId xmlns="" xmlns:a16="http://schemas.microsoft.com/office/drawing/2014/main" id="{BF32A5F8-8A0D-49DE-AD80-972039F4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5030788"/>
              <a:ext cx="7938" cy="7938"/>
            </a:xfrm>
            <a:custGeom>
              <a:avLst/>
              <a:gdLst>
                <a:gd name="T0" fmla="*/ 9 w 9"/>
                <a:gd name="T1" fmla="*/ 1 h 8"/>
                <a:gd name="T2" fmla="*/ 0 w 9"/>
                <a:gd name="T3" fmla="*/ 8 h 8"/>
                <a:gd name="T4" fmla="*/ 8 w 9"/>
                <a:gd name="T5" fmla="*/ 0 h 8"/>
                <a:gd name="T6" fmla="*/ 9 w 9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1"/>
                  </a:moveTo>
                  <a:cubicBezTo>
                    <a:pt x="6" y="3"/>
                    <a:pt x="3" y="6"/>
                    <a:pt x="0" y="8"/>
                  </a:cubicBezTo>
                  <a:cubicBezTo>
                    <a:pt x="2" y="5"/>
                    <a:pt x="5" y="3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655">
              <a:extLst>
                <a:ext uri="{FF2B5EF4-FFF2-40B4-BE49-F238E27FC236}">
                  <a16:creationId xmlns="" xmlns:a16="http://schemas.microsoft.com/office/drawing/2014/main" id="{0E2E77A2-7C05-418D-96A3-CD17343ED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4" y="50339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656">
              <a:extLst>
                <a:ext uri="{FF2B5EF4-FFF2-40B4-BE49-F238E27FC236}">
                  <a16:creationId xmlns="" xmlns:a16="http://schemas.microsoft.com/office/drawing/2014/main" id="{8638CC89-62E2-43E5-B5A8-67C54A5C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4" y="5024438"/>
              <a:ext cx="22225" cy="1588"/>
            </a:xfrm>
            <a:custGeom>
              <a:avLst/>
              <a:gdLst>
                <a:gd name="T0" fmla="*/ 23 w 23"/>
                <a:gd name="T1" fmla="*/ 3 h 3"/>
                <a:gd name="T2" fmla="*/ 0 w 23"/>
                <a:gd name="T3" fmla="*/ 0 h 3"/>
                <a:gd name="T4" fmla="*/ 23 w 23"/>
                <a:gd name="T5" fmla="*/ 2 h 3"/>
                <a:gd name="T6" fmla="*/ 23 w 2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">
                  <a:moveTo>
                    <a:pt x="23" y="3"/>
                  </a:moveTo>
                  <a:cubicBezTo>
                    <a:pt x="15" y="2"/>
                    <a:pt x="8" y="1"/>
                    <a:pt x="0" y="0"/>
                  </a:cubicBezTo>
                  <a:cubicBezTo>
                    <a:pt x="8" y="1"/>
                    <a:pt x="15" y="1"/>
                    <a:pt x="23" y="2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657">
              <a:extLst>
                <a:ext uri="{FF2B5EF4-FFF2-40B4-BE49-F238E27FC236}">
                  <a16:creationId xmlns="" xmlns:a16="http://schemas.microsoft.com/office/drawing/2014/main" id="{7A1E53D3-357B-4BBE-84E1-1BD511A47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3189" y="5026026"/>
              <a:ext cx="17463" cy="3175"/>
            </a:xfrm>
            <a:custGeom>
              <a:avLst/>
              <a:gdLst>
                <a:gd name="T0" fmla="*/ 18 w 18"/>
                <a:gd name="T1" fmla="*/ 3 h 3"/>
                <a:gd name="T2" fmla="*/ 0 w 18"/>
                <a:gd name="T3" fmla="*/ 0 h 3"/>
                <a:gd name="T4" fmla="*/ 18 w 18"/>
                <a:gd name="T5" fmla="*/ 2 h 3"/>
                <a:gd name="T6" fmla="*/ 18 w 1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2" y="2"/>
                    <a:pt x="6" y="1"/>
                    <a:pt x="0" y="0"/>
                  </a:cubicBezTo>
                  <a:cubicBezTo>
                    <a:pt x="6" y="1"/>
                    <a:pt x="12" y="2"/>
                    <a:pt x="18" y="2"/>
                  </a:cubicBez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658">
              <a:extLst>
                <a:ext uri="{FF2B5EF4-FFF2-40B4-BE49-F238E27FC236}">
                  <a16:creationId xmlns="" xmlns:a16="http://schemas.microsoft.com/office/drawing/2014/main" id="{02511CC8-11F6-4758-8707-D03F928F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4" y="5029201"/>
              <a:ext cx="11113" cy="3175"/>
            </a:xfrm>
            <a:custGeom>
              <a:avLst/>
              <a:gdLst>
                <a:gd name="T0" fmla="*/ 12 w 12"/>
                <a:gd name="T1" fmla="*/ 3 h 3"/>
                <a:gd name="T2" fmla="*/ 0 w 12"/>
                <a:gd name="T3" fmla="*/ 0 h 3"/>
                <a:gd name="T4" fmla="*/ 12 w 12"/>
                <a:gd name="T5" fmla="*/ 2 h 3"/>
                <a:gd name="T6" fmla="*/ 12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4" y="1"/>
                    <a:pt x="8" y="2"/>
                    <a:pt x="12" y="2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659">
              <a:extLst>
                <a:ext uri="{FF2B5EF4-FFF2-40B4-BE49-F238E27FC236}">
                  <a16:creationId xmlns="" xmlns:a16="http://schemas.microsoft.com/office/drawing/2014/main" id="{F122D6A3-E496-4251-9E80-4F04B433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6" y="5033963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660">
              <a:extLst>
                <a:ext uri="{FF2B5EF4-FFF2-40B4-BE49-F238E27FC236}">
                  <a16:creationId xmlns="" xmlns:a16="http://schemas.microsoft.com/office/drawing/2014/main" id="{A97B7F87-C02C-460E-9215-45CD894AB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4" y="4987926"/>
              <a:ext cx="31750" cy="25400"/>
            </a:xfrm>
            <a:custGeom>
              <a:avLst/>
              <a:gdLst>
                <a:gd name="T0" fmla="*/ 33 w 33"/>
                <a:gd name="T1" fmla="*/ 27 h 27"/>
                <a:gd name="T2" fmla="*/ 16 w 33"/>
                <a:gd name="T3" fmla="*/ 15 h 27"/>
                <a:gd name="T4" fmla="*/ 0 w 33"/>
                <a:gd name="T5" fmla="*/ 0 h 27"/>
                <a:gd name="T6" fmla="*/ 16 w 33"/>
                <a:gd name="T7" fmla="*/ 14 h 27"/>
                <a:gd name="T8" fmla="*/ 33 w 3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7">
                  <a:moveTo>
                    <a:pt x="33" y="27"/>
                  </a:moveTo>
                  <a:cubicBezTo>
                    <a:pt x="27" y="24"/>
                    <a:pt x="21" y="19"/>
                    <a:pt x="16" y="15"/>
                  </a:cubicBezTo>
                  <a:cubicBezTo>
                    <a:pt x="10" y="10"/>
                    <a:pt x="5" y="5"/>
                    <a:pt x="0" y="0"/>
                  </a:cubicBezTo>
                  <a:cubicBezTo>
                    <a:pt x="5" y="4"/>
                    <a:pt x="11" y="9"/>
                    <a:pt x="16" y="14"/>
                  </a:cubicBezTo>
                  <a:cubicBezTo>
                    <a:pt x="22" y="18"/>
                    <a:pt x="27" y="23"/>
                    <a:pt x="3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661">
              <a:extLst>
                <a:ext uri="{FF2B5EF4-FFF2-40B4-BE49-F238E27FC236}">
                  <a16:creationId xmlns="" xmlns:a16="http://schemas.microsoft.com/office/drawing/2014/main" id="{CB6C3C63-2319-4929-99B2-16800530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4989513"/>
              <a:ext cx="9525" cy="19050"/>
            </a:xfrm>
            <a:custGeom>
              <a:avLst/>
              <a:gdLst>
                <a:gd name="T0" fmla="*/ 8 w 9"/>
                <a:gd name="T1" fmla="*/ 20 h 20"/>
                <a:gd name="T2" fmla="*/ 0 w 9"/>
                <a:gd name="T3" fmla="*/ 0 h 20"/>
                <a:gd name="T4" fmla="*/ 9 w 9"/>
                <a:gd name="T5" fmla="*/ 20 h 20"/>
                <a:gd name="T6" fmla="*/ 8 w 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8" y="20"/>
                  </a:moveTo>
                  <a:cubicBezTo>
                    <a:pt x="5" y="13"/>
                    <a:pt x="2" y="7"/>
                    <a:pt x="0" y="0"/>
                  </a:cubicBezTo>
                  <a:cubicBezTo>
                    <a:pt x="2" y="7"/>
                    <a:pt x="6" y="13"/>
                    <a:pt x="9" y="20"/>
                  </a:cubicBezTo>
                  <a:lnTo>
                    <a:pt x="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662">
              <a:extLst>
                <a:ext uri="{FF2B5EF4-FFF2-40B4-BE49-F238E27FC236}">
                  <a16:creationId xmlns="" xmlns:a16="http://schemas.microsoft.com/office/drawing/2014/main" id="{3145F937-07B8-45CC-9EA5-E01B2D12C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4987926"/>
              <a:ext cx="7938" cy="15875"/>
            </a:xfrm>
            <a:custGeom>
              <a:avLst/>
              <a:gdLst>
                <a:gd name="T0" fmla="*/ 6 w 7"/>
                <a:gd name="T1" fmla="*/ 16 h 16"/>
                <a:gd name="T2" fmla="*/ 0 w 7"/>
                <a:gd name="T3" fmla="*/ 0 h 16"/>
                <a:gd name="T4" fmla="*/ 7 w 7"/>
                <a:gd name="T5" fmla="*/ 15 h 16"/>
                <a:gd name="T6" fmla="*/ 6 w 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6" y="16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2" y="5"/>
                    <a:pt x="5" y="10"/>
                    <a:pt x="7" y="15"/>
                  </a:cubicBez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663">
              <a:extLst>
                <a:ext uri="{FF2B5EF4-FFF2-40B4-BE49-F238E27FC236}">
                  <a16:creationId xmlns="" xmlns:a16="http://schemas.microsoft.com/office/drawing/2014/main" id="{679726F0-7844-4F1A-9A6D-166F27A7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1" y="4987926"/>
              <a:ext cx="4763" cy="9525"/>
            </a:xfrm>
            <a:custGeom>
              <a:avLst/>
              <a:gdLst>
                <a:gd name="T0" fmla="*/ 4 w 5"/>
                <a:gd name="T1" fmla="*/ 10 h 10"/>
                <a:gd name="T2" fmla="*/ 0 w 5"/>
                <a:gd name="T3" fmla="*/ 0 h 10"/>
                <a:gd name="T4" fmla="*/ 5 w 5"/>
                <a:gd name="T5" fmla="*/ 10 h 10"/>
                <a:gd name="T6" fmla="*/ 4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cubicBezTo>
                    <a:pt x="3" y="7"/>
                    <a:pt x="1" y="3"/>
                    <a:pt x="0" y="0"/>
                  </a:cubicBezTo>
                  <a:cubicBezTo>
                    <a:pt x="2" y="3"/>
                    <a:pt x="3" y="6"/>
                    <a:pt x="5" y="10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664">
              <a:extLst>
                <a:ext uri="{FF2B5EF4-FFF2-40B4-BE49-F238E27FC236}">
                  <a16:creationId xmlns="" xmlns:a16="http://schemas.microsoft.com/office/drawing/2014/main" id="{2B683819-AA92-412C-BBB1-4936A142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6" y="4987926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665">
              <a:extLst>
                <a:ext uri="{FF2B5EF4-FFF2-40B4-BE49-F238E27FC236}">
                  <a16:creationId xmlns="" xmlns:a16="http://schemas.microsoft.com/office/drawing/2014/main" id="{66EC3749-FA37-4259-8F07-217B95658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6" y="5003801"/>
              <a:ext cx="20638" cy="4763"/>
            </a:xfrm>
            <a:custGeom>
              <a:avLst/>
              <a:gdLst>
                <a:gd name="T0" fmla="*/ 21 w 21"/>
                <a:gd name="T1" fmla="*/ 5 h 5"/>
                <a:gd name="T2" fmla="*/ 0 w 21"/>
                <a:gd name="T3" fmla="*/ 0 h 5"/>
                <a:gd name="T4" fmla="*/ 21 w 21"/>
                <a:gd name="T5" fmla="*/ 4 h 5"/>
                <a:gd name="T6" fmla="*/ 21 w 2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21" y="5"/>
                  </a:moveTo>
                  <a:cubicBezTo>
                    <a:pt x="13" y="4"/>
                    <a:pt x="7" y="2"/>
                    <a:pt x="0" y="0"/>
                  </a:cubicBezTo>
                  <a:cubicBezTo>
                    <a:pt x="7" y="2"/>
                    <a:pt x="14" y="3"/>
                    <a:pt x="21" y="4"/>
                  </a:cubicBez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666">
              <a:extLst>
                <a:ext uri="{FF2B5EF4-FFF2-40B4-BE49-F238E27FC236}">
                  <a16:creationId xmlns="" xmlns:a16="http://schemas.microsoft.com/office/drawing/2014/main" id="{32686B96-08E7-44BF-9B97-370588DC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9" y="4999038"/>
              <a:ext cx="15875" cy="4763"/>
            </a:xfrm>
            <a:custGeom>
              <a:avLst/>
              <a:gdLst>
                <a:gd name="T0" fmla="*/ 16 w 16"/>
                <a:gd name="T1" fmla="*/ 4 h 4"/>
                <a:gd name="T2" fmla="*/ 0 w 16"/>
                <a:gd name="T3" fmla="*/ 0 h 4"/>
                <a:gd name="T4" fmla="*/ 16 w 16"/>
                <a:gd name="T5" fmla="*/ 3 h 4"/>
                <a:gd name="T6" fmla="*/ 16 w 1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0" y="3"/>
                    <a:pt x="5" y="1"/>
                    <a:pt x="0" y="0"/>
                  </a:cubicBezTo>
                  <a:cubicBezTo>
                    <a:pt x="5" y="1"/>
                    <a:pt x="10" y="2"/>
                    <a:pt x="16" y="3"/>
                  </a:cubicBezTo>
                  <a:lnTo>
                    <a:pt x="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667">
              <a:extLst>
                <a:ext uri="{FF2B5EF4-FFF2-40B4-BE49-F238E27FC236}">
                  <a16:creationId xmlns="" xmlns:a16="http://schemas.microsoft.com/office/drawing/2014/main" id="{214CA736-1ACB-4D12-8C92-50FC2DEF7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9" y="4994276"/>
              <a:ext cx="7938" cy="3175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0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2"/>
                    <a:pt x="3" y="1"/>
                    <a:pt x="0" y="0"/>
                  </a:cubicBezTo>
                  <a:cubicBezTo>
                    <a:pt x="3" y="1"/>
                    <a:pt x="7" y="2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668">
              <a:extLst>
                <a:ext uri="{FF2B5EF4-FFF2-40B4-BE49-F238E27FC236}">
                  <a16:creationId xmlns="" xmlns:a16="http://schemas.microsoft.com/office/drawing/2014/main" id="{87A2EE6F-3DE0-425B-967C-5D02F9A4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9" y="499110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669">
              <a:extLst>
                <a:ext uri="{FF2B5EF4-FFF2-40B4-BE49-F238E27FC236}">
                  <a16:creationId xmlns="" xmlns:a16="http://schemas.microsoft.com/office/drawing/2014/main" id="{58A63835-E647-4793-9DB7-CE0094FF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5013326"/>
              <a:ext cx="42863" cy="6350"/>
            </a:xfrm>
            <a:custGeom>
              <a:avLst/>
              <a:gdLst>
                <a:gd name="T0" fmla="*/ 47 w 47"/>
                <a:gd name="T1" fmla="*/ 0 h 6"/>
                <a:gd name="T2" fmla="*/ 24 w 47"/>
                <a:gd name="T3" fmla="*/ 5 h 6"/>
                <a:gd name="T4" fmla="*/ 0 w 47"/>
                <a:gd name="T5" fmla="*/ 6 h 6"/>
                <a:gd name="T6" fmla="*/ 24 w 47"/>
                <a:gd name="T7" fmla="*/ 4 h 6"/>
                <a:gd name="T8" fmla="*/ 47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47" y="0"/>
                  </a:moveTo>
                  <a:cubicBezTo>
                    <a:pt x="40" y="3"/>
                    <a:pt x="32" y="4"/>
                    <a:pt x="24" y="5"/>
                  </a:cubicBezTo>
                  <a:cubicBezTo>
                    <a:pt x="16" y="6"/>
                    <a:pt x="8" y="6"/>
                    <a:pt x="0" y="6"/>
                  </a:cubicBezTo>
                  <a:cubicBezTo>
                    <a:pt x="8" y="5"/>
                    <a:pt x="16" y="5"/>
                    <a:pt x="24" y="4"/>
                  </a:cubicBezTo>
                  <a:cubicBezTo>
                    <a:pt x="32" y="3"/>
                    <a:pt x="39" y="2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670">
              <a:extLst>
                <a:ext uri="{FF2B5EF4-FFF2-40B4-BE49-F238E27FC236}">
                  <a16:creationId xmlns="" xmlns:a16="http://schemas.microsoft.com/office/drawing/2014/main" id="{A80A9272-47EC-4258-89D6-6B2B9D15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1" y="5014913"/>
              <a:ext cx="19050" cy="12700"/>
            </a:xfrm>
            <a:custGeom>
              <a:avLst/>
              <a:gdLst>
                <a:gd name="T0" fmla="*/ 20 w 20"/>
                <a:gd name="T1" fmla="*/ 1 h 13"/>
                <a:gd name="T2" fmla="*/ 0 w 20"/>
                <a:gd name="T3" fmla="*/ 13 h 13"/>
                <a:gd name="T4" fmla="*/ 19 w 20"/>
                <a:gd name="T5" fmla="*/ 0 h 13"/>
                <a:gd name="T6" fmla="*/ 20 w 20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3">
                  <a:moveTo>
                    <a:pt x="20" y="1"/>
                  </a:moveTo>
                  <a:cubicBezTo>
                    <a:pt x="13" y="5"/>
                    <a:pt x="7" y="9"/>
                    <a:pt x="0" y="13"/>
                  </a:cubicBezTo>
                  <a:cubicBezTo>
                    <a:pt x="7" y="9"/>
                    <a:pt x="13" y="4"/>
                    <a:pt x="19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671">
              <a:extLst>
                <a:ext uri="{FF2B5EF4-FFF2-40B4-BE49-F238E27FC236}">
                  <a16:creationId xmlns="" xmlns:a16="http://schemas.microsoft.com/office/drawing/2014/main" id="{407811BC-F28D-44F7-81A2-5F51988CA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9" y="5016501"/>
              <a:ext cx="14288" cy="9525"/>
            </a:xfrm>
            <a:custGeom>
              <a:avLst/>
              <a:gdLst>
                <a:gd name="T0" fmla="*/ 15 w 15"/>
                <a:gd name="T1" fmla="*/ 1 h 10"/>
                <a:gd name="T2" fmla="*/ 0 w 15"/>
                <a:gd name="T3" fmla="*/ 10 h 10"/>
                <a:gd name="T4" fmla="*/ 15 w 15"/>
                <a:gd name="T5" fmla="*/ 0 h 10"/>
                <a:gd name="T6" fmla="*/ 15 w 15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cubicBezTo>
                    <a:pt x="10" y="4"/>
                    <a:pt x="5" y="7"/>
                    <a:pt x="0" y="10"/>
                  </a:cubicBezTo>
                  <a:cubicBezTo>
                    <a:pt x="5" y="7"/>
                    <a:pt x="10" y="4"/>
                    <a:pt x="15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672">
              <a:extLst>
                <a:ext uri="{FF2B5EF4-FFF2-40B4-BE49-F238E27FC236}">
                  <a16:creationId xmlns="" xmlns:a16="http://schemas.microsoft.com/office/drawing/2014/main" id="{B6AD16B8-F485-4A41-8E1B-6546ECBCD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4" y="5018088"/>
              <a:ext cx="9525" cy="6350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9 w 10"/>
                <a:gd name="T5" fmla="*/ 0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673">
              <a:extLst>
                <a:ext uri="{FF2B5EF4-FFF2-40B4-BE49-F238E27FC236}">
                  <a16:creationId xmlns="" xmlns:a16="http://schemas.microsoft.com/office/drawing/2014/main" id="{FD439078-5810-4F5B-84C9-E9EF9397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9" y="501808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674">
              <a:extLst>
                <a:ext uri="{FF2B5EF4-FFF2-40B4-BE49-F238E27FC236}">
                  <a16:creationId xmlns="" xmlns:a16="http://schemas.microsoft.com/office/drawing/2014/main" id="{A9B4B1D3-D6DE-4F91-B1EC-2D6A09D0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5008563"/>
              <a:ext cx="20638" cy="7938"/>
            </a:xfrm>
            <a:custGeom>
              <a:avLst/>
              <a:gdLst>
                <a:gd name="T0" fmla="*/ 22 w 22"/>
                <a:gd name="T1" fmla="*/ 8 h 8"/>
                <a:gd name="T2" fmla="*/ 0 w 22"/>
                <a:gd name="T3" fmla="*/ 0 h 8"/>
                <a:gd name="T4" fmla="*/ 22 w 22"/>
                <a:gd name="T5" fmla="*/ 7 h 8"/>
                <a:gd name="T6" fmla="*/ 22 w 2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cubicBezTo>
                    <a:pt x="15" y="6"/>
                    <a:pt x="7" y="3"/>
                    <a:pt x="0" y="0"/>
                  </a:cubicBezTo>
                  <a:cubicBezTo>
                    <a:pt x="8" y="3"/>
                    <a:pt x="15" y="5"/>
                    <a:pt x="22" y="7"/>
                  </a:cubicBezTo>
                  <a:lnTo>
                    <a:pt x="2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675">
              <a:extLst>
                <a:ext uri="{FF2B5EF4-FFF2-40B4-BE49-F238E27FC236}">
                  <a16:creationId xmlns="" xmlns:a16="http://schemas.microsoft.com/office/drawing/2014/main" id="{30DC91ED-9CC4-4107-A717-BCDEFEAD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1" y="5011738"/>
              <a:ext cx="15875" cy="4763"/>
            </a:xfrm>
            <a:custGeom>
              <a:avLst/>
              <a:gdLst>
                <a:gd name="T0" fmla="*/ 17 w 17"/>
                <a:gd name="T1" fmla="*/ 6 h 6"/>
                <a:gd name="T2" fmla="*/ 0 w 17"/>
                <a:gd name="T3" fmla="*/ 0 h 6"/>
                <a:gd name="T4" fmla="*/ 17 w 17"/>
                <a:gd name="T5" fmla="*/ 5 h 6"/>
                <a:gd name="T6" fmla="*/ 17 w 1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cubicBezTo>
                    <a:pt x="11" y="4"/>
                    <a:pt x="5" y="2"/>
                    <a:pt x="0" y="0"/>
                  </a:cubicBezTo>
                  <a:cubicBezTo>
                    <a:pt x="5" y="2"/>
                    <a:pt x="11" y="4"/>
                    <a:pt x="17" y="5"/>
                  </a:cubicBezTo>
                  <a:lnTo>
                    <a:pt x="1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676">
              <a:extLst>
                <a:ext uri="{FF2B5EF4-FFF2-40B4-BE49-F238E27FC236}">
                  <a16:creationId xmlns="" xmlns:a16="http://schemas.microsoft.com/office/drawing/2014/main" id="{B09C0BA0-73ED-410A-9964-1CD59B2B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5014913"/>
              <a:ext cx="11113" cy="3175"/>
            </a:xfrm>
            <a:custGeom>
              <a:avLst/>
              <a:gdLst>
                <a:gd name="T0" fmla="*/ 12 w 12"/>
                <a:gd name="T1" fmla="*/ 4 h 4"/>
                <a:gd name="T2" fmla="*/ 0 w 12"/>
                <a:gd name="T3" fmla="*/ 0 h 4"/>
                <a:gd name="T4" fmla="*/ 12 w 1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8" y="3"/>
                    <a:pt x="4" y="1"/>
                    <a:pt x="0" y="0"/>
                  </a:cubicBezTo>
                  <a:cubicBezTo>
                    <a:pt x="4" y="1"/>
                    <a:pt x="8" y="2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677">
              <a:extLst>
                <a:ext uri="{FF2B5EF4-FFF2-40B4-BE49-F238E27FC236}">
                  <a16:creationId xmlns="" xmlns:a16="http://schemas.microsoft.com/office/drawing/2014/main" id="{D2E61241-BD65-461B-86BE-503915EF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1" y="501650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678">
              <a:extLst>
                <a:ext uri="{FF2B5EF4-FFF2-40B4-BE49-F238E27FC236}">
                  <a16:creationId xmlns="" xmlns:a16="http://schemas.microsoft.com/office/drawing/2014/main" id="{2AD9903E-5D5F-4144-A189-66C18A5C8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4973638"/>
              <a:ext cx="25400" cy="30163"/>
            </a:xfrm>
            <a:custGeom>
              <a:avLst/>
              <a:gdLst>
                <a:gd name="T0" fmla="*/ 28 w 28"/>
                <a:gd name="T1" fmla="*/ 33 h 33"/>
                <a:gd name="T2" fmla="*/ 13 w 28"/>
                <a:gd name="T3" fmla="*/ 17 h 33"/>
                <a:gd name="T4" fmla="*/ 0 w 28"/>
                <a:gd name="T5" fmla="*/ 0 h 33"/>
                <a:gd name="T6" fmla="*/ 14 w 28"/>
                <a:gd name="T7" fmla="*/ 17 h 33"/>
                <a:gd name="T8" fmla="*/ 28 w 28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28" y="33"/>
                  </a:moveTo>
                  <a:cubicBezTo>
                    <a:pt x="22" y="28"/>
                    <a:pt x="17" y="23"/>
                    <a:pt x="13" y="17"/>
                  </a:cubicBezTo>
                  <a:cubicBezTo>
                    <a:pt x="8" y="12"/>
                    <a:pt x="4" y="6"/>
                    <a:pt x="0" y="0"/>
                  </a:cubicBezTo>
                  <a:cubicBezTo>
                    <a:pt x="5" y="5"/>
                    <a:pt x="9" y="11"/>
                    <a:pt x="14" y="17"/>
                  </a:cubicBezTo>
                  <a:cubicBezTo>
                    <a:pt x="18" y="22"/>
                    <a:pt x="23" y="28"/>
                    <a:pt x="2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679">
              <a:extLst>
                <a:ext uri="{FF2B5EF4-FFF2-40B4-BE49-F238E27FC236}">
                  <a16:creationId xmlns="" xmlns:a16="http://schemas.microsoft.com/office/drawing/2014/main" id="{5B1680C9-5504-46C7-A829-8D0635815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2551" y="4978401"/>
              <a:ext cx="6350" cy="20638"/>
            </a:xfrm>
            <a:custGeom>
              <a:avLst/>
              <a:gdLst>
                <a:gd name="T0" fmla="*/ 5 w 6"/>
                <a:gd name="T1" fmla="*/ 22 h 22"/>
                <a:gd name="T2" fmla="*/ 0 w 6"/>
                <a:gd name="T3" fmla="*/ 0 h 22"/>
                <a:gd name="T4" fmla="*/ 6 w 6"/>
                <a:gd name="T5" fmla="*/ 21 h 22"/>
                <a:gd name="T6" fmla="*/ 5 w 6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5" y="22"/>
                  </a:moveTo>
                  <a:cubicBezTo>
                    <a:pt x="3" y="15"/>
                    <a:pt x="1" y="7"/>
                    <a:pt x="0" y="0"/>
                  </a:cubicBezTo>
                  <a:cubicBezTo>
                    <a:pt x="2" y="7"/>
                    <a:pt x="4" y="14"/>
                    <a:pt x="6" y="21"/>
                  </a:cubicBezTo>
                  <a:lnTo>
                    <a:pt x="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680">
              <a:extLst>
                <a:ext uri="{FF2B5EF4-FFF2-40B4-BE49-F238E27FC236}">
                  <a16:creationId xmlns="" xmlns:a16="http://schemas.microsoft.com/office/drawing/2014/main" id="{912CED06-9E31-4BA2-9330-B0AA53A8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4976813"/>
              <a:ext cx="3175" cy="15875"/>
            </a:xfrm>
            <a:custGeom>
              <a:avLst/>
              <a:gdLst>
                <a:gd name="T0" fmla="*/ 3 w 4"/>
                <a:gd name="T1" fmla="*/ 17 h 17"/>
                <a:gd name="T2" fmla="*/ 0 w 4"/>
                <a:gd name="T3" fmla="*/ 0 h 17"/>
                <a:gd name="T4" fmla="*/ 4 w 4"/>
                <a:gd name="T5" fmla="*/ 17 h 17"/>
                <a:gd name="T6" fmla="*/ 3 w 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2" y="11"/>
                    <a:pt x="1" y="6"/>
                    <a:pt x="0" y="0"/>
                  </a:cubicBezTo>
                  <a:cubicBezTo>
                    <a:pt x="1" y="6"/>
                    <a:pt x="3" y="11"/>
                    <a:pt x="4" y="17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681">
              <a:extLst>
                <a:ext uri="{FF2B5EF4-FFF2-40B4-BE49-F238E27FC236}">
                  <a16:creationId xmlns="" xmlns:a16="http://schemas.microsoft.com/office/drawing/2014/main" id="{5F1791BC-1370-4B4F-ACD3-706E6351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4" y="4976813"/>
              <a:ext cx="3175" cy="7938"/>
            </a:xfrm>
            <a:custGeom>
              <a:avLst/>
              <a:gdLst>
                <a:gd name="T0" fmla="*/ 2 w 3"/>
                <a:gd name="T1" fmla="*/ 10 h 10"/>
                <a:gd name="T2" fmla="*/ 0 w 3"/>
                <a:gd name="T3" fmla="*/ 0 h 10"/>
                <a:gd name="T4" fmla="*/ 3 w 3"/>
                <a:gd name="T5" fmla="*/ 10 h 10"/>
                <a:gd name="T6" fmla="*/ 2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1" y="7"/>
                    <a:pt x="1" y="3"/>
                    <a:pt x="0" y="0"/>
                  </a:cubicBezTo>
                  <a:cubicBezTo>
                    <a:pt x="1" y="3"/>
                    <a:pt x="2" y="7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682">
              <a:extLst>
                <a:ext uri="{FF2B5EF4-FFF2-40B4-BE49-F238E27FC236}">
                  <a16:creationId xmlns="" xmlns:a16="http://schemas.microsoft.com/office/drawing/2014/main" id="{7E88B214-D349-445C-AC2B-C71152B5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9" y="4975226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683">
              <a:extLst>
                <a:ext uri="{FF2B5EF4-FFF2-40B4-BE49-F238E27FC236}">
                  <a16:creationId xmlns="" xmlns:a16="http://schemas.microsoft.com/office/drawing/2014/main" id="{C6BA20A5-A7FB-4D5E-BEED-DCF31B8F2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1" y="4989513"/>
              <a:ext cx="19050" cy="9525"/>
            </a:xfrm>
            <a:custGeom>
              <a:avLst/>
              <a:gdLst>
                <a:gd name="T0" fmla="*/ 19 w 20"/>
                <a:gd name="T1" fmla="*/ 9 h 9"/>
                <a:gd name="T2" fmla="*/ 0 w 20"/>
                <a:gd name="T3" fmla="*/ 0 h 9"/>
                <a:gd name="T4" fmla="*/ 20 w 20"/>
                <a:gd name="T5" fmla="*/ 8 h 9"/>
                <a:gd name="T6" fmla="*/ 19 w 20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19" y="9"/>
                  </a:moveTo>
                  <a:cubicBezTo>
                    <a:pt x="13" y="6"/>
                    <a:pt x="6" y="3"/>
                    <a:pt x="0" y="0"/>
                  </a:cubicBezTo>
                  <a:cubicBezTo>
                    <a:pt x="6" y="3"/>
                    <a:pt x="13" y="6"/>
                    <a:pt x="20" y="8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684">
              <a:extLst>
                <a:ext uri="{FF2B5EF4-FFF2-40B4-BE49-F238E27FC236}">
                  <a16:creationId xmlns="" xmlns:a16="http://schemas.microsoft.com/office/drawing/2014/main" id="{6577F8FC-865F-42F3-BBAD-232B70D5F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4984751"/>
              <a:ext cx="14288" cy="7938"/>
            </a:xfrm>
            <a:custGeom>
              <a:avLst/>
              <a:gdLst>
                <a:gd name="T0" fmla="*/ 14 w 15"/>
                <a:gd name="T1" fmla="*/ 7 h 7"/>
                <a:gd name="T2" fmla="*/ 0 w 15"/>
                <a:gd name="T3" fmla="*/ 0 h 7"/>
                <a:gd name="T4" fmla="*/ 15 w 15"/>
                <a:gd name="T5" fmla="*/ 7 h 7"/>
                <a:gd name="T6" fmla="*/ 14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9" y="5"/>
                    <a:pt x="4" y="3"/>
                    <a:pt x="0" y="0"/>
                  </a:cubicBezTo>
                  <a:cubicBezTo>
                    <a:pt x="5" y="2"/>
                    <a:pt x="10" y="5"/>
                    <a:pt x="15" y="7"/>
                  </a:cubicBez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685">
              <a:extLst>
                <a:ext uri="{FF2B5EF4-FFF2-40B4-BE49-F238E27FC236}">
                  <a16:creationId xmlns="" xmlns:a16="http://schemas.microsoft.com/office/drawing/2014/main" id="{AE399C8A-D606-47BE-8053-4E68751F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4981576"/>
              <a:ext cx="9525" cy="4763"/>
            </a:xfrm>
            <a:custGeom>
              <a:avLst/>
              <a:gdLst>
                <a:gd name="T0" fmla="*/ 9 w 9"/>
                <a:gd name="T1" fmla="*/ 5 h 5"/>
                <a:gd name="T2" fmla="*/ 0 w 9"/>
                <a:gd name="T3" fmla="*/ 0 h 5"/>
                <a:gd name="T4" fmla="*/ 9 w 9"/>
                <a:gd name="T5" fmla="*/ 4 h 5"/>
                <a:gd name="T6" fmla="*/ 9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3" y="1"/>
                    <a:pt x="6" y="3"/>
                    <a:pt x="9" y="4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686">
              <a:extLst>
                <a:ext uri="{FF2B5EF4-FFF2-40B4-BE49-F238E27FC236}">
                  <a16:creationId xmlns="" xmlns:a16="http://schemas.microsoft.com/office/drawing/2014/main" id="{6375A84D-AB3E-419B-8621-D09DFD52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4978401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687">
              <a:extLst>
                <a:ext uri="{FF2B5EF4-FFF2-40B4-BE49-F238E27FC236}">
                  <a16:creationId xmlns="" xmlns:a16="http://schemas.microsoft.com/office/drawing/2014/main" id="{95B820FA-6416-4E61-94E2-1C69320F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4994276"/>
              <a:ext cx="44450" cy="3175"/>
            </a:xfrm>
            <a:custGeom>
              <a:avLst/>
              <a:gdLst>
                <a:gd name="T0" fmla="*/ 47 w 47"/>
                <a:gd name="T1" fmla="*/ 3 h 4"/>
                <a:gd name="T2" fmla="*/ 24 w 47"/>
                <a:gd name="T3" fmla="*/ 3 h 4"/>
                <a:gd name="T4" fmla="*/ 0 w 47"/>
                <a:gd name="T5" fmla="*/ 0 h 4"/>
                <a:gd name="T6" fmla="*/ 24 w 47"/>
                <a:gd name="T7" fmla="*/ 2 h 4"/>
                <a:gd name="T8" fmla="*/ 47 w 4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">
                  <a:moveTo>
                    <a:pt x="47" y="3"/>
                  </a:moveTo>
                  <a:cubicBezTo>
                    <a:pt x="40" y="4"/>
                    <a:pt x="32" y="4"/>
                    <a:pt x="24" y="3"/>
                  </a:cubicBezTo>
                  <a:cubicBezTo>
                    <a:pt x="16" y="3"/>
                    <a:pt x="8" y="2"/>
                    <a:pt x="0" y="0"/>
                  </a:cubicBezTo>
                  <a:cubicBezTo>
                    <a:pt x="8" y="1"/>
                    <a:pt x="16" y="2"/>
                    <a:pt x="24" y="2"/>
                  </a:cubicBezTo>
                  <a:cubicBezTo>
                    <a:pt x="32" y="3"/>
                    <a:pt x="40" y="3"/>
                    <a:pt x="4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688">
              <a:extLst>
                <a:ext uri="{FF2B5EF4-FFF2-40B4-BE49-F238E27FC236}">
                  <a16:creationId xmlns="" xmlns:a16="http://schemas.microsoft.com/office/drawing/2014/main" id="{4172C3F6-E0D7-41DA-9A01-2FB9C7FF3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4" y="4997451"/>
              <a:ext cx="20638" cy="7938"/>
            </a:xfrm>
            <a:custGeom>
              <a:avLst/>
              <a:gdLst>
                <a:gd name="T0" fmla="*/ 22 w 22"/>
                <a:gd name="T1" fmla="*/ 1 h 9"/>
                <a:gd name="T2" fmla="*/ 0 w 22"/>
                <a:gd name="T3" fmla="*/ 9 h 9"/>
                <a:gd name="T4" fmla="*/ 21 w 22"/>
                <a:gd name="T5" fmla="*/ 0 h 9"/>
                <a:gd name="T6" fmla="*/ 22 w 22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9">
                  <a:moveTo>
                    <a:pt x="22" y="1"/>
                  </a:moveTo>
                  <a:cubicBezTo>
                    <a:pt x="15" y="4"/>
                    <a:pt x="8" y="7"/>
                    <a:pt x="0" y="9"/>
                  </a:cubicBezTo>
                  <a:cubicBezTo>
                    <a:pt x="7" y="6"/>
                    <a:pt x="14" y="3"/>
                    <a:pt x="21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689">
              <a:extLst>
                <a:ext uri="{FF2B5EF4-FFF2-40B4-BE49-F238E27FC236}">
                  <a16:creationId xmlns="" xmlns:a16="http://schemas.microsoft.com/office/drawing/2014/main" id="{2417C7D2-2681-40B1-9540-4A4DF594F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4995863"/>
              <a:ext cx="15875" cy="6350"/>
            </a:xfrm>
            <a:custGeom>
              <a:avLst/>
              <a:gdLst>
                <a:gd name="T0" fmla="*/ 17 w 17"/>
                <a:gd name="T1" fmla="*/ 1 h 7"/>
                <a:gd name="T2" fmla="*/ 0 w 17"/>
                <a:gd name="T3" fmla="*/ 7 h 7"/>
                <a:gd name="T4" fmla="*/ 17 w 17"/>
                <a:gd name="T5" fmla="*/ 0 h 7"/>
                <a:gd name="T6" fmla="*/ 17 w 1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1"/>
                  </a:moveTo>
                  <a:cubicBezTo>
                    <a:pt x="12" y="3"/>
                    <a:pt x="6" y="5"/>
                    <a:pt x="0" y="7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690">
              <a:extLst>
                <a:ext uri="{FF2B5EF4-FFF2-40B4-BE49-F238E27FC236}">
                  <a16:creationId xmlns="" xmlns:a16="http://schemas.microsoft.com/office/drawing/2014/main" id="{AE072EDA-CAC1-4D04-AFA9-4C494777F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4" y="4995863"/>
              <a:ext cx="9525" cy="3175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0 w 11"/>
                <a:gd name="T5" fmla="*/ 0 h 4"/>
                <a:gd name="T6" fmla="*/ 1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2"/>
                    <a:pt x="3" y="3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691">
              <a:extLst>
                <a:ext uri="{FF2B5EF4-FFF2-40B4-BE49-F238E27FC236}">
                  <a16:creationId xmlns="" xmlns:a16="http://schemas.microsoft.com/office/drawing/2014/main" id="{E4BCAD8C-B1D4-415B-A218-DDACAF40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4994276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692">
              <a:extLst>
                <a:ext uri="{FF2B5EF4-FFF2-40B4-BE49-F238E27FC236}">
                  <a16:creationId xmlns="" xmlns:a16="http://schemas.microsoft.com/office/drawing/2014/main" id="{F2401A41-1965-4046-B292-A7D84766B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051" y="4986338"/>
              <a:ext cx="19050" cy="11113"/>
            </a:xfrm>
            <a:custGeom>
              <a:avLst/>
              <a:gdLst>
                <a:gd name="T0" fmla="*/ 20 w 21"/>
                <a:gd name="T1" fmla="*/ 12 h 12"/>
                <a:gd name="T2" fmla="*/ 0 w 21"/>
                <a:gd name="T3" fmla="*/ 0 h 12"/>
                <a:gd name="T4" fmla="*/ 21 w 21"/>
                <a:gd name="T5" fmla="*/ 11 h 12"/>
                <a:gd name="T6" fmla="*/ 20 w 2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20" y="12"/>
                  </a:moveTo>
                  <a:cubicBezTo>
                    <a:pt x="13" y="8"/>
                    <a:pt x="7" y="4"/>
                    <a:pt x="0" y="0"/>
                  </a:cubicBezTo>
                  <a:cubicBezTo>
                    <a:pt x="7" y="4"/>
                    <a:pt x="14" y="7"/>
                    <a:pt x="21" y="11"/>
                  </a:cubicBezTo>
                  <a:lnTo>
                    <a:pt x="2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693">
              <a:extLst>
                <a:ext uri="{FF2B5EF4-FFF2-40B4-BE49-F238E27FC236}">
                  <a16:creationId xmlns="" xmlns:a16="http://schemas.microsoft.com/office/drawing/2014/main" id="{BC93F9DD-32B1-447E-AAE0-79D5D54FD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9" y="4987926"/>
              <a:ext cx="14288" cy="9525"/>
            </a:xfrm>
            <a:custGeom>
              <a:avLst/>
              <a:gdLst>
                <a:gd name="T0" fmla="*/ 16 w 16"/>
                <a:gd name="T1" fmla="*/ 9 h 9"/>
                <a:gd name="T2" fmla="*/ 0 w 16"/>
                <a:gd name="T3" fmla="*/ 0 h 9"/>
                <a:gd name="T4" fmla="*/ 16 w 16"/>
                <a:gd name="T5" fmla="*/ 8 h 9"/>
                <a:gd name="T6" fmla="*/ 16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5" y="3"/>
                    <a:pt x="11" y="6"/>
                    <a:pt x="16" y="8"/>
                  </a:cubicBez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694">
              <a:extLst>
                <a:ext uri="{FF2B5EF4-FFF2-40B4-BE49-F238E27FC236}">
                  <a16:creationId xmlns="" xmlns:a16="http://schemas.microsoft.com/office/drawing/2014/main" id="{46F1A5D5-EC6F-4E75-890F-4B07879F5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4" y="4989513"/>
              <a:ext cx="9525" cy="6350"/>
            </a:xfrm>
            <a:custGeom>
              <a:avLst/>
              <a:gdLst>
                <a:gd name="T0" fmla="*/ 10 w 11"/>
                <a:gd name="T1" fmla="*/ 6 h 6"/>
                <a:gd name="T2" fmla="*/ 0 w 11"/>
                <a:gd name="T3" fmla="*/ 0 h 6"/>
                <a:gd name="T4" fmla="*/ 11 w 11"/>
                <a:gd name="T5" fmla="*/ 6 h 6"/>
                <a:gd name="T6" fmla="*/ 10 w 1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0" y="6"/>
                  </a:moveTo>
                  <a:cubicBezTo>
                    <a:pt x="7" y="4"/>
                    <a:pt x="4" y="2"/>
                    <a:pt x="0" y="0"/>
                  </a:cubicBezTo>
                  <a:cubicBezTo>
                    <a:pt x="4" y="2"/>
                    <a:pt x="7" y="4"/>
                    <a:pt x="11" y="6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695">
              <a:extLst>
                <a:ext uri="{FF2B5EF4-FFF2-40B4-BE49-F238E27FC236}">
                  <a16:creationId xmlns="" xmlns:a16="http://schemas.microsoft.com/office/drawing/2014/main" id="{672D4E2C-9205-4606-A8D2-AC6BC369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939" y="49926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696">
              <a:extLst>
                <a:ext uri="{FF2B5EF4-FFF2-40B4-BE49-F238E27FC236}">
                  <a16:creationId xmlns="" xmlns:a16="http://schemas.microsoft.com/office/drawing/2014/main" id="{63F2F9E6-1785-4B2C-A6BD-8BC87D11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953001"/>
              <a:ext cx="20638" cy="34925"/>
            </a:xfrm>
            <a:custGeom>
              <a:avLst/>
              <a:gdLst>
                <a:gd name="T0" fmla="*/ 21 w 21"/>
                <a:gd name="T1" fmla="*/ 38 h 38"/>
                <a:gd name="T2" fmla="*/ 9 w 21"/>
                <a:gd name="T3" fmla="*/ 19 h 38"/>
                <a:gd name="T4" fmla="*/ 0 w 21"/>
                <a:gd name="T5" fmla="*/ 0 h 38"/>
                <a:gd name="T6" fmla="*/ 10 w 21"/>
                <a:gd name="T7" fmla="*/ 19 h 38"/>
                <a:gd name="T8" fmla="*/ 21 w 21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38"/>
                  </a:moveTo>
                  <a:cubicBezTo>
                    <a:pt x="16" y="32"/>
                    <a:pt x="13" y="26"/>
                    <a:pt x="9" y="19"/>
                  </a:cubicBezTo>
                  <a:cubicBezTo>
                    <a:pt x="6" y="13"/>
                    <a:pt x="3" y="6"/>
                    <a:pt x="0" y="0"/>
                  </a:cubicBezTo>
                  <a:cubicBezTo>
                    <a:pt x="3" y="6"/>
                    <a:pt x="6" y="12"/>
                    <a:pt x="10" y="19"/>
                  </a:cubicBezTo>
                  <a:cubicBezTo>
                    <a:pt x="13" y="25"/>
                    <a:pt x="17" y="31"/>
                    <a:pt x="2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697">
              <a:extLst>
                <a:ext uri="{FF2B5EF4-FFF2-40B4-BE49-F238E27FC236}">
                  <a16:creationId xmlns="" xmlns:a16="http://schemas.microsoft.com/office/drawing/2014/main" id="{BF84D2CF-F8A3-43CB-B521-0000A6E1F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9" y="4960938"/>
              <a:ext cx="1588" cy="20638"/>
            </a:xfrm>
            <a:custGeom>
              <a:avLst/>
              <a:gdLst>
                <a:gd name="T0" fmla="*/ 0 w 1"/>
                <a:gd name="T1" fmla="*/ 22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22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0" y="7"/>
                    <a:pt x="0" y="14"/>
                    <a:pt x="1" y="2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698">
              <a:extLst>
                <a:ext uri="{FF2B5EF4-FFF2-40B4-BE49-F238E27FC236}">
                  <a16:creationId xmlns="" xmlns:a16="http://schemas.microsoft.com/office/drawing/2014/main" id="{0EB59AA9-7CE9-409C-8263-41EE9F865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4" y="4957763"/>
              <a:ext cx="0" cy="15875"/>
            </a:xfrm>
            <a:custGeom>
              <a:avLst/>
              <a:gdLst>
                <a:gd name="T0" fmla="*/ 0 w 1"/>
                <a:gd name="T1" fmla="*/ 17 h 17"/>
                <a:gd name="T2" fmla="*/ 0 w 1"/>
                <a:gd name="T3" fmla="*/ 0 h 17"/>
                <a:gd name="T4" fmla="*/ 1 w 1"/>
                <a:gd name="T5" fmla="*/ 17 h 17"/>
                <a:gd name="T6" fmla="*/ 0 w 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17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0" y="6"/>
                    <a:pt x="0" y="12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699">
              <a:extLst>
                <a:ext uri="{FF2B5EF4-FFF2-40B4-BE49-F238E27FC236}">
                  <a16:creationId xmlns="" xmlns:a16="http://schemas.microsoft.com/office/drawing/2014/main" id="{42A5A62E-B095-4891-92CF-C0988043E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1" y="4956176"/>
              <a:ext cx="1588" cy="11113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0 h 11"/>
                <a:gd name="T4" fmla="*/ 1 w 1"/>
                <a:gd name="T5" fmla="*/ 11 h 11"/>
                <a:gd name="T6" fmla="*/ 0 w 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0" y="3"/>
                    <a:pt x="0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700">
              <a:extLst>
                <a:ext uri="{FF2B5EF4-FFF2-40B4-BE49-F238E27FC236}">
                  <a16:creationId xmlns="" xmlns:a16="http://schemas.microsoft.com/office/drawing/2014/main" id="{F51F1C6E-320E-46D8-9B44-0A05A133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6" y="4956176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701">
              <a:extLst>
                <a:ext uri="{FF2B5EF4-FFF2-40B4-BE49-F238E27FC236}">
                  <a16:creationId xmlns="" xmlns:a16="http://schemas.microsoft.com/office/drawing/2014/main" id="{D341FEFE-74E9-44C4-BB6D-814DE67B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164" y="4968876"/>
              <a:ext cx="17463" cy="12700"/>
            </a:xfrm>
            <a:custGeom>
              <a:avLst/>
              <a:gdLst>
                <a:gd name="T0" fmla="*/ 18 w 18"/>
                <a:gd name="T1" fmla="*/ 12 h 12"/>
                <a:gd name="T2" fmla="*/ 0 w 18"/>
                <a:gd name="T3" fmla="*/ 0 h 12"/>
                <a:gd name="T4" fmla="*/ 18 w 18"/>
                <a:gd name="T5" fmla="*/ 11 h 12"/>
                <a:gd name="T6" fmla="*/ 18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1" y="8"/>
                    <a:pt x="6" y="4"/>
                    <a:pt x="0" y="0"/>
                  </a:cubicBezTo>
                  <a:cubicBezTo>
                    <a:pt x="6" y="4"/>
                    <a:pt x="12" y="8"/>
                    <a:pt x="18" y="11"/>
                  </a:cubicBezTo>
                  <a:lnTo>
                    <a:pt x="1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702">
              <a:extLst>
                <a:ext uri="{FF2B5EF4-FFF2-40B4-BE49-F238E27FC236}">
                  <a16:creationId xmlns="" xmlns:a16="http://schemas.microsoft.com/office/drawing/2014/main" id="{8981BBAC-46F4-4639-A084-36C0E851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164" y="4964113"/>
              <a:ext cx="12700" cy="9525"/>
            </a:xfrm>
            <a:custGeom>
              <a:avLst/>
              <a:gdLst>
                <a:gd name="T0" fmla="*/ 13 w 14"/>
                <a:gd name="T1" fmla="*/ 10 h 10"/>
                <a:gd name="T2" fmla="*/ 0 w 14"/>
                <a:gd name="T3" fmla="*/ 0 h 10"/>
                <a:gd name="T4" fmla="*/ 14 w 14"/>
                <a:gd name="T5" fmla="*/ 9 h 10"/>
                <a:gd name="T6" fmla="*/ 13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13" y="10"/>
                  </a:moveTo>
                  <a:cubicBezTo>
                    <a:pt x="9" y="7"/>
                    <a:pt x="4" y="3"/>
                    <a:pt x="0" y="0"/>
                  </a:cubicBezTo>
                  <a:cubicBezTo>
                    <a:pt x="4" y="3"/>
                    <a:pt x="9" y="6"/>
                    <a:pt x="14" y="9"/>
                  </a:cubicBezTo>
                  <a:lnTo>
                    <a:pt x="1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03">
              <a:extLst>
                <a:ext uri="{FF2B5EF4-FFF2-40B4-BE49-F238E27FC236}">
                  <a16:creationId xmlns="" xmlns:a16="http://schemas.microsoft.com/office/drawing/2014/main" id="{01795B4E-2913-4051-A0D6-9F60E3B2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960938"/>
              <a:ext cx="6350" cy="635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5 h 6"/>
                <a:gd name="T6" fmla="*/ 8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5" y="4"/>
                    <a:pt x="2" y="2"/>
                    <a:pt x="0" y="0"/>
                  </a:cubicBezTo>
                  <a:cubicBezTo>
                    <a:pt x="3" y="2"/>
                    <a:pt x="6" y="4"/>
                    <a:pt x="8" y="5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704">
              <a:extLst>
                <a:ext uri="{FF2B5EF4-FFF2-40B4-BE49-F238E27FC236}">
                  <a16:creationId xmlns="" xmlns:a16="http://schemas.microsoft.com/office/drawing/2014/main" id="{B681AEB1-1EF6-4522-90AF-A947B48C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957763"/>
              <a:ext cx="4763" cy="1588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705">
              <a:extLst>
                <a:ext uri="{FF2B5EF4-FFF2-40B4-BE49-F238E27FC236}">
                  <a16:creationId xmlns="" xmlns:a16="http://schemas.microsoft.com/office/drawing/2014/main" id="{1A7C9660-EFA7-4E22-935E-0C259CB1E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4960938"/>
              <a:ext cx="42863" cy="11113"/>
            </a:xfrm>
            <a:custGeom>
              <a:avLst/>
              <a:gdLst>
                <a:gd name="T0" fmla="*/ 46 w 46"/>
                <a:gd name="T1" fmla="*/ 11 h 11"/>
                <a:gd name="T2" fmla="*/ 23 w 46"/>
                <a:gd name="T3" fmla="*/ 7 h 11"/>
                <a:gd name="T4" fmla="*/ 0 w 46"/>
                <a:gd name="T5" fmla="*/ 0 h 11"/>
                <a:gd name="T6" fmla="*/ 23 w 46"/>
                <a:gd name="T7" fmla="*/ 6 h 11"/>
                <a:gd name="T8" fmla="*/ 46 w 4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46" y="11"/>
                  </a:moveTo>
                  <a:cubicBezTo>
                    <a:pt x="38" y="11"/>
                    <a:pt x="30" y="9"/>
                    <a:pt x="23" y="7"/>
                  </a:cubicBezTo>
                  <a:cubicBezTo>
                    <a:pt x="15" y="5"/>
                    <a:pt x="7" y="3"/>
                    <a:pt x="0" y="0"/>
                  </a:cubicBezTo>
                  <a:cubicBezTo>
                    <a:pt x="8" y="2"/>
                    <a:pt x="15" y="4"/>
                    <a:pt x="23" y="6"/>
                  </a:cubicBezTo>
                  <a:cubicBezTo>
                    <a:pt x="31" y="8"/>
                    <a:pt x="38" y="10"/>
                    <a:pt x="4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706">
              <a:extLst>
                <a:ext uri="{FF2B5EF4-FFF2-40B4-BE49-F238E27FC236}">
                  <a16:creationId xmlns="" xmlns:a16="http://schemas.microsoft.com/office/drawing/2014/main" id="{B5F87A05-2537-480D-ABA4-D738E6E5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776" y="4968876"/>
              <a:ext cx="20638" cy="6350"/>
            </a:xfrm>
            <a:custGeom>
              <a:avLst/>
              <a:gdLst>
                <a:gd name="T0" fmla="*/ 22 w 22"/>
                <a:gd name="T1" fmla="*/ 1 h 6"/>
                <a:gd name="T2" fmla="*/ 0 w 22"/>
                <a:gd name="T3" fmla="*/ 6 h 6"/>
                <a:gd name="T4" fmla="*/ 22 w 22"/>
                <a:gd name="T5" fmla="*/ 0 h 6"/>
                <a:gd name="T6" fmla="*/ 22 w 2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">
                  <a:moveTo>
                    <a:pt x="22" y="1"/>
                  </a:moveTo>
                  <a:cubicBezTo>
                    <a:pt x="15" y="3"/>
                    <a:pt x="7" y="4"/>
                    <a:pt x="0" y="6"/>
                  </a:cubicBezTo>
                  <a:cubicBezTo>
                    <a:pt x="7" y="4"/>
                    <a:pt x="15" y="2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707">
              <a:extLst>
                <a:ext uri="{FF2B5EF4-FFF2-40B4-BE49-F238E27FC236}">
                  <a16:creationId xmlns="" xmlns:a16="http://schemas.microsoft.com/office/drawing/2014/main" id="{EEA5A8C8-9A05-45F1-89EF-17B3706EE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4" y="4967288"/>
              <a:ext cx="17463" cy="4763"/>
            </a:xfrm>
            <a:custGeom>
              <a:avLst/>
              <a:gdLst>
                <a:gd name="T0" fmla="*/ 18 w 18"/>
                <a:gd name="T1" fmla="*/ 1 h 4"/>
                <a:gd name="T2" fmla="*/ 0 w 18"/>
                <a:gd name="T3" fmla="*/ 4 h 4"/>
                <a:gd name="T4" fmla="*/ 18 w 18"/>
                <a:gd name="T5" fmla="*/ 0 h 4"/>
                <a:gd name="T6" fmla="*/ 18 w 18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18" y="1"/>
                  </a:moveTo>
                  <a:cubicBezTo>
                    <a:pt x="12" y="2"/>
                    <a:pt x="6" y="3"/>
                    <a:pt x="0" y="4"/>
                  </a:cubicBezTo>
                  <a:cubicBezTo>
                    <a:pt x="6" y="3"/>
                    <a:pt x="12" y="2"/>
                    <a:pt x="18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708">
              <a:extLst>
                <a:ext uri="{FF2B5EF4-FFF2-40B4-BE49-F238E27FC236}">
                  <a16:creationId xmlns="" xmlns:a16="http://schemas.microsoft.com/office/drawing/2014/main" id="{FAB887B3-F7A3-4A08-A61D-4E38C72C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4965701"/>
              <a:ext cx="11113" cy="1588"/>
            </a:xfrm>
            <a:custGeom>
              <a:avLst/>
              <a:gdLst>
                <a:gd name="T0" fmla="*/ 12 w 12"/>
                <a:gd name="T1" fmla="*/ 1 h 2"/>
                <a:gd name="T2" fmla="*/ 0 w 12"/>
                <a:gd name="T3" fmla="*/ 2 h 2"/>
                <a:gd name="T4" fmla="*/ 12 w 12"/>
                <a:gd name="T5" fmla="*/ 0 h 2"/>
                <a:gd name="T6" fmla="*/ 12 w 1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4" y="1"/>
                    <a:pt x="8" y="1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709">
              <a:extLst>
                <a:ext uri="{FF2B5EF4-FFF2-40B4-BE49-F238E27FC236}">
                  <a16:creationId xmlns="" xmlns:a16="http://schemas.microsoft.com/office/drawing/2014/main" id="{4173E930-AE9E-4921-ABB2-4986D07A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4962526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710">
              <a:extLst>
                <a:ext uri="{FF2B5EF4-FFF2-40B4-BE49-F238E27FC236}">
                  <a16:creationId xmlns="" xmlns:a16="http://schemas.microsoft.com/office/drawing/2014/main" id="{CA9BF23E-5A1D-426B-9E17-6C35946F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4956176"/>
              <a:ext cx="17463" cy="14288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4 h 15"/>
                <a:gd name="T6" fmla="*/ 18 w 1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2" y="10"/>
                    <a:pt x="6" y="5"/>
                    <a:pt x="0" y="0"/>
                  </a:cubicBezTo>
                  <a:cubicBezTo>
                    <a:pt x="6" y="5"/>
                    <a:pt x="12" y="10"/>
                    <a:pt x="18" y="14"/>
                  </a:cubicBezTo>
                  <a:lnTo>
                    <a:pt x="1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711">
              <a:extLst>
                <a:ext uri="{FF2B5EF4-FFF2-40B4-BE49-F238E27FC236}">
                  <a16:creationId xmlns="" xmlns:a16="http://schemas.microsoft.com/office/drawing/2014/main" id="{721196A5-4ED3-4DF6-96E3-78F24E40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4957763"/>
              <a:ext cx="14288" cy="11113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14 w 14"/>
                <a:gd name="T5" fmla="*/ 11 h 12"/>
                <a:gd name="T6" fmla="*/ 14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9" y="8"/>
                    <a:pt x="4" y="4"/>
                    <a:pt x="0" y="0"/>
                  </a:cubicBezTo>
                  <a:cubicBezTo>
                    <a:pt x="4" y="4"/>
                    <a:pt x="9" y="8"/>
                    <a:pt x="14" y="11"/>
                  </a:cubicBez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712">
              <a:extLst>
                <a:ext uri="{FF2B5EF4-FFF2-40B4-BE49-F238E27FC236}">
                  <a16:creationId xmlns="" xmlns:a16="http://schemas.microsoft.com/office/drawing/2014/main" id="{D99895C4-D2E2-418F-91A6-BE4501E32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4" y="4957763"/>
              <a:ext cx="7938" cy="9525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0 h 9"/>
                <a:gd name="T4" fmla="*/ 9 w 9"/>
                <a:gd name="T5" fmla="*/ 8 h 9"/>
                <a:gd name="T6" fmla="*/ 9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6" y="6"/>
                    <a:pt x="3" y="3"/>
                    <a:pt x="0" y="0"/>
                  </a:cubicBezTo>
                  <a:cubicBezTo>
                    <a:pt x="3" y="3"/>
                    <a:pt x="6" y="5"/>
                    <a:pt x="9" y="8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713">
              <a:extLst>
                <a:ext uri="{FF2B5EF4-FFF2-40B4-BE49-F238E27FC236}">
                  <a16:creationId xmlns="" xmlns:a16="http://schemas.microsoft.com/office/drawing/2014/main" id="{9BD69D5D-E945-4185-BC1E-0E46B8D4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4960938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1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714">
              <a:extLst>
                <a:ext uri="{FF2B5EF4-FFF2-40B4-BE49-F238E27FC236}">
                  <a16:creationId xmlns="" xmlns:a16="http://schemas.microsoft.com/office/drawing/2014/main" id="{8DB67742-AB02-4035-BA83-E5329DE74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4926013"/>
              <a:ext cx="11113" cy="38100"/>
            </a:xfrm>
            <a:custGeom>
              <a:avLst/>
              <a:gdLst>
                <a:gd name="T0" fmla="*/ 13 w 13"/>
                <a:gd name="T1" fmla="*/ 41 h 41"/>
                <a:gd name="T2" fmla="*/ 5 w 13"/>
                <a:gd name="T3" fmla="*/ 21 h 41"/>
                <a:gd name="T4" fmla="*/ 0 w 13"/>
                <a:gd name="T5" fmla="*/ 0 h 41"/>
                <a:gd name="T6" fmla="*/ 6 w 13"/>
                <a:gd name="T7" fmla="*/ 20 h 41"/>
                <a:gd name="T8" fmla="*/ 13 w 13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1">
                  <a:moveTo>
                    <a:pt x="13" y="41"/>
                  </a:moveTo>
                  <a:cubicBezTo>
                    <a:pt x="10" y="34"/>
                    <a:pt x="7" y="28"/>
                    <a:pt x="5" y="21"/>
                  </a:cubicBezTo>
                  <a:cubicBezTo>
                    <a:pt x="3" y="14"/>
                    <a:pt x="1" y="7"/>
                    <a:pt x="0" y="0"/>
                  </a:cubicBezTo>
                  <a:cubicBezTo>
                    <a:pt x="2" y="7"/>
                    <a:pt x="3" y="13"/>
                    <a:pt x="6" y="20"/>
                  </a:cubicBezTo>
                  <a:cubicBezTo>
                    <a:pt x="8" y="27"/>
                    <a:pt x="11" y="34"/>
                    <a:pt x="1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715">
              <a:extLst>
                <a:ext uri="{FF2B5EF4-FFF2-40B4-BE49-F238E27FC236}">
                  <a16:creationId xmlns="" xmlns:a16="http://schemas.microsoft.com/office/drawing/2014/main" id="{322D1C40-F203-4B80-9189-BDB31412D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6" y="4935538"/>
              <a:ext cx="3175" cy="20638"/>
            </a:xfrm>
            <a:custGeom>
              <a:avLst/>
              <a:gdLst>
                <a:gd name="T0" fmla="*/ 0 w 3"/>
                <a:gd name="T1" fmla="*/ 21 h 21"/>
                <a:gd name="T2" fmla="*/ 3 w 3"/>
                <a:gd name="T3" fmla="*/ 0 h 21"/>
                <a:gd name="T4" fmla="*/ 1 w 3"/>
                <a:gd name="T5" fmla="*/ 21 h 21"/>
                <a:gd name="T6" fmla="*/ 0 w 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1">
                  <a:moveTo>
                    <a:pt x="0" y="21"/>
                  </a:moveTo>
                  <a:cubicBezTo>
                    <a:pt x="1" y="14"/>
                    <a:pt x="2" y="7"/>
                    <a:pt x="3" y="0"/>
                  </a:cubicBezTo>
                  <a:cubicBezTo>
                    <a:pt x="2" y="7"/>
                    <a:pt x="1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716">
              <a:extLst>
                <a:ext uri="{FF2B5EF4-FFF2-40B4-BE49-F238E27FC236}">
                  <a16:creationId xmlns="" xmlns:a16="http://schemas.microsoft.com/office/drawing/2014/main" id="{09364D74-F42B-4F09-9466-5E3839BB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4932363"/>
              <a:ext cx="3175" cy="15875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  <a:gd name="T4" fmla="*/ 1 w 3"/>
                <a:gd name="T5" fmla="*/ 17 h 17"/>
                <a:gd name="T6" fmla="*/ 0 w 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717">
              <a:extLst>
                <a:ext uri="{FF2B5EF4-FFF2-40B4-BE49-F238E27FC236}">
                  <a16:creationId xmlns="" xmlns:a16="http://schemas.microsoft.com/office/drawing/2014/main" id="{97DAECD1-9ED1-417A-8D4B-386E1702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4764" y="4930776"/>
              <a:ext cx="1588" cy="9525"/>
            </a:xfrm>
            <a:custGeom>
              <a:avLst/>
              <a:gdLst>
                <a:gd name="T0" fmla="*/ 0 w 3"/>
                <a:gd name="T1" fmla="*/ 11 h 11"/>
                <a:gd name="T2" fmla="*/ 3 w 3"/>
                <a:gd name="T3" fmla="*/ 0 h 11"/>
                <a:gd name="T4" fmla="*/ 1 w 3"/>
                <a:gd name="T5" fmla="*/ 11 h 11"/>
                <a:gd name="T6" fmla="*/ 0 w 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cubicBezTo>
                    <a:pt x="1" y="7"/>
                    <a:pt x="2" y="4"/>
                    <a:pt x="3" y="0"/>
                  </a:cubicBezTo>
                  <a:cubicBezTo>
                    <a:pt x="2" y="4"/>
                    <a:pt x="2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718">
              <a:extLst>
                <a:ext uri="{FF2B5EF4-FFF2-40B4-BE49-F238E27FC236}">
                  <a16:creationId xmlns="" xmlns:a16="http://schemas.microsoft.com/office/drawing/2014/main" id="{5BAD7257-4BBB-4B27-BEEF-93A624C8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492918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719">
              <a:extLst>
                <a:ext uri="{FF2B5EF4-FFF2-40B4-BE49-F238E27FC236}">
                  <a16:creationId xmlns="" xmlns:a16="http://schemas.microsoft.com/office/drawing/2014/main" id="{91AD7064-75D6-4C64-9E57-7A89126F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9" y="4941888"/>
              <a:ext cx="15875" cy="14288"/>
            </a:xfrm>
            <a:custGeom>
              <a:avLst/>
              <a:gdLst>
                <a:gd name="T0" fmla="*/ 15 w 16"/>
                <a:gd name="T1" fmla="*/ 16 h 16"/>
                <a:gd name="T2" fmla="*/ 0 w 16"/>
                <a:gd name="T3" fmla="*/ 0 h 16"/>
                <a:gd name="T4" fmla="*/ 16 w 16"/>
                <a:gd name="T5" fmla="*/ 15 h 16"/>
                <a:gd name="T6" fmla="*/ 15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16"/>
                  </a:moveTo>
                  <a:cubicBezTo>
                    <a:pt x="10" y="11"/>
                    <a:pt x="5" y="6"/>
                    <a:pt x="0" y="0"/>
                  </a:cubicBezTo>
                  <a:cubicBezTo>
                    <a:pt x="5" y="5"/>
                    <a:pt x="10" y="10"/>
                    <a:pt x="16" y="15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720">
              <a:extLst>
                <a:ext uri="{FF2B5EF4-FFF2-40B4-BE49-F238E27FC236}">
                  <a16:creationId xmlns="" xmlns:a16="http://schemas.microsoft.com/office/drawing/2014/main" id="{29E70F90-E1BD-4323-AB87-1CEF63C4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4937126"/>
              <a:ext cx="11113" cy="11113"/>
            </a:xfrm>
            <a:custGeom>
              <a:avLst/>
              <a:gdLst>
                <a:gd name="T0" fmla="*/ 11 w 12"/>
                <a:gd name="T1" fmla="*/ 12 h 12"/>
                <a:gd name="T2" fmla="*/ 0 w 12"/>
                <a:gd name="T3" fmla="*/ 0 h 12"/>
                <a:gd name="T4" fmla="*/ 12 w 12"/>
                <a:gd name="T5" fmla="*/ 12 h 12"/>
                <a:gd name="T6" fmla="*/ 11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1" y="12"/>
                  </a:moveTo>
                  <a:cubicBezTo>
                    <a:pt x="7" y="9"/>
                    <a:pt x="3" y="5"/>
                    <a:pt x="0" y="0"/>
                  </a:cubicBezTo>
                  <a:cubicBezTo>
                    <a:pt x="4" y="4"/>
                    <a:pt x="8" y="8"/>
                    <a:pt x="12" y="12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721">
              <a:extLst>
                <a:ext uri="{FF2B5EF4-FFF2-40B4-BE49-F238E27FC236}">
                  <a16:creationId xmlns="" xmlns:a16="http://schemas.microsoft.com/office/drawing/2014/main" id="{D1FD406E-0069-4D1A-BB7E-B0AB5D46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4" y="4932363"/>
              <a:ext cx="6350" cy="7938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0 h 8"/>
                <a:gd name="T4" fmla="*/ 7 w 7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5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722">
              <a:extLst>
                <a:ext uri="{FF2B5EF4-FFF2-40B4-BE49-F238E27FC236}">
                  <a16:creationId xmlns="" xmlns:a16="http://schemas.microsoft.com/office/drawing/2014/main" id="{BBAE500E-CF6B-4630-9045-B45D601A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4930776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723">
              <a:extLst>
                <a:ext uri="{FF2B5EF4-FFF2-40B4-BE49-F238E27FC236}">
                  <a16:creationId xmlns="" xmlns:a16="http://schemas.microsoft.com/office/drawing/2014/main" id="{CD9EC031-4E81-4EB0-854C-99C4E73A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921251"/>
              <a:ext cx="39688" cy="19050"/>
            </a:xfrm>
            <a:custGeom>
              <a:avLst/>
              <a:gdLst>
                <a:gd name="T0" fmla="*/ 43 w 43"/>
                <a:gd name="T1" fmla="*/ 20 h 20"/>
                <a:gd name="T2" fmla="*/ 21 w 43"/>
                <a:gd name="T3" fmla="*/ 12 h 20"/>
                <a:gd name="T4" fmla="*/ 0 w 43"/>
                <a:gd name="T5" fmla="*/ 0 h 20"/>
                <a:gd name="T6" fmla="*/ 21 w 43"/>
                <a:gd name="T7" fmla="*/ 11 h 20"/>
                <a:gd name="T8" fmla="*/ 43 w 4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0">
                  <a:moveTo>
                    <a:pt x="43" y="20"/>
                  </a:moveTo>
                  <a:cubicBezTo>
                    <a:pt x="35" y="18"/>
                    <a:pt x="28" y="15"/>
                    <a:pt x="21" y="12"/>
                  </a:cubicBezTo>
                  <a:cubicBezTo>
                    <a:pt x="14" y="9"/>
                    <a:pt x="7" y="5"/>
                    <a:pt x="0" y="0"/>
                  </a:cubicBezTo>
                  <a:cubicBezTo>
                    <a:pt x="7" y="4"/>
                    <a:pt x="14" y="8"/>
                    <a:pt x="21" y="11"/>
                  </a:cubicBezTo>
                  <a:cubicBezTo>
                    <a:pt x="28" y="14"/>
                    <a:pt x="36" y="17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724">
              <a:extLst>
                <a:ext uri="{FF2B5EF4-FFF2-40B4-BE49-F238E27FC236}">
                  <a16:creationId xmlns="" xmlns:a16="http://schemas.microsoft.com/office/drawing/2014/main" id="{A6CA52DD-06B3-4397-ADE6-A80FDE6D7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4935538"/>
              <a:ext cx="22225" cy="1588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2 h 2"/>
                <a:gd name="T4" fmla="*/ 22 w 23"/>
                <a:gd name="T5" fmla="*/ 0 h 2"/>
                <a:gd name="T6" fmla="*/ 23 w 2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2"/>
                    <a:pt x="7" y="2"/>
                    <a:pt x="0" y="2"/>
                  </a:cubicBezTo>
                  <a:cubicBezTo>
                    <a:pt x="7" y="1"/>
                    <a:pt x="15" y="1"/>
                    <a:pt x="22" y="0"/>
                  </a:cubicBez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725">
              <a:extLst>
                <a:ext uri="{FF2B5EF4-FFF2-40B4-BE49-F238E27FC236}">
                  <a16:creationId xmlns="" xmlns:a16="http://schemas.microsoft.com/office/drawing/2014/main" id="{E13F9333-CD96-4765-8DE4-AF82EBF73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4932363"/>
              <a:ext cx="15875" cy="1588"/>
            </a:xfrm>
            <a:custGeom>
              <a:avLst/>
              <a:gdLst>
                <a:gd name="T0" fmla="*/ 18 w 18"/>
                <a:gd name="T1" fmla="*/ 1 h 1"/>
                <a:gd name="T2" fmla="*/ 0 w 18"/>
                <a:gd name="T3" fmla="*/ 0 h 1"/>
                <a:gd name="T4" fmla="*/ 18 w 18"/>
                <a:gd name="T5" fmla="*/ 0 h 1"/>
                <a:gd name="T6" fmla="*/ 18 w 18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">
                  <a:moveTo>
                    <a:pt x="18" y="1"/>
                  </a:moveTo>
                  <a:cubicBezTo>
                    <a:pt x="12" y="1"/>
                    <a:pt x="6" y="1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726">
              <a:extLst>
                <a:ext uri="{FF2B5EF4-FFF2-40B4-BE49-F238E27FC236}">
                  <a16:creationId xmlns="" xmlns:a16="http://schemas.microsoft.com/office/drawing/2014/main" id="{E00D5392-6421-4594-8332-1B9D8D98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4929188"/>
              <a:ext cx="9525" cy="1588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0 h 1"/>
                <a:gd name="T4" fmla="*/ 11 w 11"/>
                <a:gd name="T5" fmla="*/ 0 h 1"/>
                <a:gd name="T6" fmla="*/ 11 w 1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4" y="0"/>
                    <a:pt x="8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727">
              <a:extLst>
                <a:ext uri="{FF2B5EF4-FFF2-40B4-BE49-F238E27FC236}">
                  <a16:creationId xmlns="" xmlns:a16="http://schemas.microsoft.com/office/drawing/2014/main" id="{9AB65D0D-17E1-496F-B791-830198C5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4926013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728">
              <a:extLst>
                <a:ext uri="{FF2B5EF4-FFF2-40B4-BE49-F238E27FC236}">
                  <a16:creationId xmlns="" xmlns:a16="http://schemas.microsoft.com/office/drawing/2014/main" id="{ED4A0D56-F278-4AF3-8393-406233165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9" y="4919663"/>
              <a:ext cx="14288" cy="17463"/>
            </a:xfrm>
            <a:custGeom>
              <a:avLst/>
              <a:gdLst>
                <a:gd name="T0" fmla="*/ 14 w 15"/>
                <a:gd name="T1" fmla="*/ 18 h 18"/>
                <a:gd name="T2" fmla="*/ 0 w 15"/>
                <a:gd name="T3" fmla="*/ 0 h 18"/>
                <a:gd name="T4" fmla="*/ 15 w 15"/>
                <a:gd name="T5" fmla="*/ 18 h 18"/>
                <a:gd name="T6" fmla="*/ 14 w 1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4" y="18"/>
                  </a:moveTo>
                  <a:cubicBezTo>
                    <a:pt x="9" y="12"/>
                    <a:pt x="4" y="6"/>
                    <a:pt x="0" y="0"/>
                  </a:cubicBezTo>
                  <a:cubicBezTo>
                    <a:pt x="4" y="6"/>
                    <a:pt x="10" y="12"/>
                    <a:pt x="15" y="18"/>
                  </a:cubicBez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729">
              <a:extLst>
                <a:ext uri="{FF2B5EF4-FFF2-40B4-BE49-F238E27FC236}">
                  <a16:creationId xmlns="" xmlns:a16="http://schemas.microsoft.com/office/drawing/2014/main" id="{565BD717-3387-43BE-A4E4-78787508F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4919663"/>
              <a:ext cx="11113" cy="14288"/>
            </a:xfrm>
            <a:custGeom>
              <a:avLst/>
              <a:gdLst>
                <a:gd name="T0" fmla="*/ 12 w 12"/>
                <a:gd name="T1" fmla="*/ 15 h 15"/>
                <a:gd name="T2" fmla="*/ 0 w 12"/>
                <a:gd name="T3" fmla="*/ 0 h 15"/>
                <a:gd name="T4" fmla="*/ 12 w 12"/>
                <a:gd name="T5" fmla="*/ 14 h 15"/>
                <a:gd name="T6" fmla="*/ 12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4" y="5"/>
                    <a:pt x="8" y="9"/>
                    <a:pt x="12" y="14"/>
                  </a:cubicBezTo>
                  <a:lnTo>
                    <a:pt x="1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730">
              <a:extLst>
                <a:ext uri="{FF2B5EF4-FFF2-40B4-BE49-F238E27FC236}">
                  <a16:creationId xmlns="" xmlns:a16="http://schemas.microsoft.com/office/drawing/2014/main" id="{644B809A-89E5-49BF-9B0D-E29DDE42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4" y="4921251"/>
              <a:ext cx="7938" cy="7938"/>
            </a:xfrm>
            <a:custGeom>
              <a:avLst/>
              <a:gdLst>
                <a:gd name="T0" fmla="*/ 7 w 8"/>
                <a:gd name="T1" fmla="*/ 9 h 9"/>
                <a:gd name="T2" fmla="*/ 0 w 8"/>
                <a:gd name="T3" fmla="*/ 0 h 9"/>
                <a:gd name="T4" fmla="*/ 8 w 8"/>
                <a:gd name="T5" fmla="*/ 9 h 9"/>
                <a:gd name="T6" fmla="*/ 7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2" y="3"/>
                    <a:pt x="5" y="6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731">
              <a:extLst>
                <a:ext uri="{FF2B5EF4-FFF2-40B4-BE49-F238E27FC236}">
                  <a16:creationId xmlns="" xmlns:a16="http://schemas.microsoft.com/office/drawing/2014/main" id="{C03E869A-23CC-4223-A831-AE506AC7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4921251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732">
              <a:extLst>
                <a:ext uri="{FF2B5EF4-FFF2-40B4-BE49-F238E27FC236}">
                  <a16:creationId xmlns="" xmlns:a16="http://schemas.microsoft.com/office/drawing/2014/main" id="{5E1AF608-A318-4EAB-B119-5EB85413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892676"/>
              <a:ext cx="6350" cy="39688"/>
            </a:xfrm>
            <a:custGeom>
              <a:avLst/>
              <a:gdLst>
                <a:gd name="T0" fmla="*/ 6 w 6"/>
                <a:gd name="T1" fmla="*/ 43 h 43"/>
                <a:gd name="T2" fmla="*/ 1 w 6"/>
                <a:gd name="T3" fmla="*/ 22 h 43"/>
                <a:gd name="T4" fmla="*/ 0 w 6"/>
                <a:gd name="T5" fmla="*/ 0 h 43"/>
                <a:gd name="T6" fmla="*/ 2 w 6"/>
                <a:gd name="T7" fmla="*/ 22 h 43"/>
                <a:gd name="T8" fmla="*/ 6 w 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3">
                  <a:moveTo>
                    <a:pt x="6" y="43"/>
                  </a:moveTo>
                  <a:cubicBezTo>
                    <a:pt x="3" y="36"/>
                    <a:pt x="2" y="29"/>
                    <a:pt x="1" y="22"/>
                  </a:cubicBezTo>
                  <a:cubicBezTo>
                    <a:pt x="0" y="15"/>
                    <a:pt x="0" y="8"/>
                    <a:pt x="0" y="0"/>
                  </a:cubicBezTo>
                  <a:cubicBezTo>
                    <a:pt x="0" y="7"/>
                    <a:pt x="1" y="14"/>
                    <a:pt x="2" y="22"/>
                  </a:cubicBezTo>
                  <a:cubicBezTo>
                    <a:pt x="3" y="29"/>
                    <a:pt x="4" y="36"/>
                    <a:pt x="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733">
              <a:extLst>
                <a:ext uri="{FF2B5EF4-FFF2-40B4-BE49-F238E27FC236}">
                  <a16:creationId xmlns="" xmlns:a16="http://schemas.microsoft.com/office/drawing/2014/main" id="{621715FC-DA27-4CCE-87C3-F47CBF00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776" y="4905376"/>
              <a:ext cx="6350" cy="19050"/>
            </a:xfrm>
            <a:custGeom>
              <a:avLst/>
              <a:gdLst>
                <a:gd name="T0" fmla="*/ 0 w 7"/>
                <a:gd name="T1" fmla="*/ 21 h 21"/>
                <a:gd name="T2" fmla="*/ 7 w 7"/>
                <a:gd name="T3" fmla="*/ 0 h 21"/>
                <a:gd name="T4" fmla="*/ 1 w 7"/>
                <a:gd name="T5" fmla="*/ 21 h 21"/>
                <a:gd name="T6" fmla="*/ 0 w 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0" y="21"/>
                  </a:moveTo>
                  <a:cubicBezTo>
                    <a:pt x="2" y="14"/>
                    <a:pt x="5" y="7"/>
                    <a:pt x="7" y="0"/>
                  </a:cubicBezTo>
                  <a:cubicBezTo>
                    <a:pt x="5" y="7"/>
                    <a:pt x="3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734">
              <a:extLst>
                <a:ext uri="{FF2B5EF4-FFF2-40B4-BE49-F238E27FC236}">
                  <a16:creationId xmlns="" xmlns:a16="http://schemas.microsoft.com/office/drawing/2014/main" id="{158CE9C6-BD07-4181-83FD-44ADEA8B9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4900613"/>
              <a:ext cx="6350" cy="15875"/>
            </a:xfrm>
            <a:custGeom>
              <a:avLst/>
              <a:gdLst>
                <a:gd name="T0" fmla="*/ 0 w 6"/>
                <a:gd name="T1" fmla="*/ 16 h 17"/>
                <a:gd name="T2" fmla="*/ 6 w 6"/>
                <a:gd name="T3" fmla="*/ 0 h 17"/>
                <a:gd name="T4" fmla="*/ 1 w 6"/>
                <a:gd name="T5" fmla="*/ 17 h 17"/>
                <a:gd name="T6" fmla="*/ 0 w 6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0" y="16"/>
                  </a:moveTo>
                  <a:cubicBezTo>
                    <a:pt x="2" y="11"/>
                    <a:pt x="4" y="6"/>
                    <a:pt x="6" y="0"/>
                  </a:cubicBezTo>
                  <a:cubicBezTo>
                    <a:pt x="4" y="6"/>
                    <a:pt x="2" y="11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735">
              <a:extLst>
                <a:ext uri="{FF2B5EF4-FFF2-40B4-BE49-F238E27FC236}">
                  <a16:creationId xmlns="" xmlns:a16="http://schemas.microsoft.com/office/drawing/2014/main" id="{4AD9F8C6-7C56-467C-A53D-9A74093E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9" y="4899026"/>
              <a:ext cx="3175" cy="9525"/>
            </a:xfrm>
            <a:custGeom>
              <a:avLst/>
              <a:gdLst>
                <a:gd name="T0" fmla="*/ 0 w 4"/>
                <a:gd name="T1" fmla="*/ 10 h 10"/>
                <a:gd name="T2" fmla="*/ 4 w 4"/>
                <a:gd name="T3" fmla="*/ 0 h 10"/>
                <a:gd name="T4" fmla="*/ 0 w 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6"/>
                    <a:pt x="2" y="3"/>
                    <a:pt x="4" y="0"/>
                  </a:cubicBezTo>
                  <a:cubicBezTo>
                    <a:pt x="3" y="3"/>
                    <a:pt x="1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736">
              <a:extLst>
                <a:ext uri="{FF2B5EF4-FFF2-40B4-BE49-F238E27FC236}">
                  <a16:creationId xmlns="" xmlns:a16="http://schemas.microsoft.com/office/drawing/2014/main" id="{02FB8BE0-BB7A-4A0B-9140-284872ABA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895851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737">
              <a:extLst>
                <a:ext uri="{FF2B5EF4-FFF2-40B4-BE49-F238E27FC236}">
                  <a16:creationId xmlns="" xmlns:a16="http://schemas.microsoft.com/office/drawing/2014/main" id="{5C1A8955-8192-427F-A0EB-EE3DB6E0D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4" y="4908551"/>
              <a:ext cx="12700" cy="15875"/>
            </a:xfrm>
            <a:custGeom>
              <a:avLst/>
              <a:gdLst>
                <a:gd name="T0" fmla="*/ 12 w 13"/>
                <a:gd name="T1" fmla="*/ 17 h 17"/>
                <a:gd name="T2" fmla="*/ 0 w 13"/>
                <a:gd name="T3" fmla="*/ 0 h 17"/>
                <a:gd name="T4" fmla="*/ 13 w 13"/>
                <a:gd name="T5" fmla="*/ 17 h 17"/>
                <a:gd name="T6" fmla="*/ 12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8" y="12"/>
                    <a:pt x="4" y="6"/>
                    <a:pt x="0" y="0"/>
                  </a:cubicBezTo>
                  <a:cubicBezTo>
                    <a:pt x="4" y="5"/>
                    <a:pt x="9" y="11"/>
                    <a:pt x="13" y="17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738">
              <a:extLst>
                <a:ext uri="{FF2B5EF4-FFF2-40B4-BE49-F238E27FC236}">
                  <a16:creationId xmlns="" xmlns:a16="http://schemas.microsoft.com/office/drawing/2014/main" id="{67E48BA9-A985-4E87-B769-68197A75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4903788"/>
              <a:ext cx="9525" cy="12700"/>
            </a:xfrm>
            <a:custGeom>
              <a:avLst/>
              <a:gdLst>
                <a:gd name="T0" fmla="*/ 9 w 10"/>
                <a:gd name="T1" fmla="*/ 14 h 14"/>
                <a:gd name="T2" fmla="*/ 0 w 10"/>
                <a:gd name="T3" fmla="*/ 0 h 14"/>
                <a:gd name="T4" fmla="*/ 10 w 10"/>
                <a:gd name="T5" fmla="*/ 13 h 14"/>
                <a:gd name="T6" fmla="*/ 9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6" y="9"/>
                    <a:pt x="3" y="5"/>
                    <a:pt x="0" y="0"/>
                  </a:cubicBezTo>
                  <a:cubicBezTo>
                    <a:pt x="3" y="4"/>
                    <a:pt x="6" y="9"/>
                    <a:pt x="10" y="13"/>
                  </a:cubicBezTo>
                  <a:lnTo>
                    <a:pt x="9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739">
              <a:extLst>
                <a:ext uri="{FF2B5EF4-FFF2-40B4-BE49-F238E27FC236}">
                  <a16:creationId xmlns="" xmlns:a16="http://schemas.microsoft.com/office/drawing/2014/main" id="{91B6435A-18B5-4272-AB88-2B820F220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9" y="4900613"/>
              <a:ext cx="6350" cy="7938"/>
            </a:xfrm>
            <a:custGeom>
              <a:avLst/>
              <a:gdLst>
                <a:gd name="T0" fmla="*/ 6 w 6"/>
                <a:gd name="T1" fmla="*/ 9 h 9"/>
                <a:gd name="T2" fmla="*/ 0 w 6"/>
                <a:gd name="T3" fmla="*/ 0 h 9"/>
                <a:gd name="T4" fmla="*/ 6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740">
              <a:extLst>
                <a:ext uri="{FF2B5EF4-FFF2-40B4-BE49-F238E27FC236}">
                  <a16:creationId xmlns="" xmlns:a16="http://schemas.microsoft.com/office/drawing/2014/main" id="{02A024F5-6511-41E7-AE62-4AEF3AF7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4" y="48974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741">
              <a:extLst>
                <a:ext uri="{FF2B5EF4-FFF2-40B4-BE49-F238E27FC236}">
                  <a16:creationId xmlns="" xmlns:a16="http://schemas.microsoft.com/office/drawing/2014/main" id="{3F1395AE-1E7E-4432-A103-A1E8EF762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4876801"/>
              <a:ext cx="36513" cy="25400"/>
            </a:xfrm>
            <a:custGeom>
              <a:avLst/>
              <a:gdLst>
                <a:gd name="T0" fmla="*/ 39 w 39"/>
                <a:gd name="T1" fmla="*/ 27 h 27"/>
                <a:gd name="T2" fmla="*/ 19 w 39"/>
                <a:gd name="T3" fmla="*/ 15 h 27"/>
                <a:gd name="T4" fmla="*/ 0 w 39"/>
                <a:gd name="T5" fmla="*/ 0 h 27"/>
                <a:gd name="T6" fmla="*/ 19 w 39"/>
                <a:gd name="T7" fmla="*/ 14 h 27"/>
                <a:gd name="T8" fmla="*/ 39 w 3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7">
                  <a:moveTo>
                    <a:pt x="39" y="27"/>
                  </a:moveTo>
                  <a:cubicBezTo>
                    <a:pt x="32" y="24"/>
                    <a:pt x="25" y="20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ubicBezTo>
                    <a:pt x="7" y="5"/>
                    <a:pt x="13" y="9"/>
                    <a:pt x="19" y="14"/>
                  </a:cubicBezTo>
                  <a:cubicBezTo>
                    <a:pt x="26" y="19"/>
                    <a:pt x="32" y="23"/>
                    <a:pt x="39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742">
              <a:extLst>
                <a:ext uri="{FF2B5EF4-FFF2-40B4-BE49-F238E27FC236}">
                  <a16:creationId xmlns="" xmlns:a16="http://schemas.microsoft.com/office/drawing/2014/main" id="{581A8CDB-5D9C-46EB-BD59-8C54F8DA2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4" y="4894263"/>
              <a:ext cx="20638" cy="4763"/>
            </a:xfrm>
            <a:custGeom>
              <a:avLst/>
              <a:gdLst>
                <a:gd name="T0" fmla="*/ 22 w 22"/>
                <a:gd name="T1" fmla="*/ 4 h 4"/>
                <a:gd name="T2" fmla="*/ 0 w 22"/>
                <a:gd name="T3" fmla="*/ 0 h 4"/>
                <a:gd name="T4" fmla="*/ 22 w 22"/>
                <a:gd name="T5" fmla="*/ 2 h 4"/>
                <a:gd name="T6" fmla="*/ 22 w 2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5" y="3"/>
                    <a:pt x="7" y="1"/>
                    <a:pt x="0" y="0"/>
                  </a:cubicBezTo>
                  <a:cubicBezTo>
                    <a:pt x="7" y="1"/>
                    <a:pt x="15" y="2"/>
                    <a:pt x="22" y="2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743">
              <a:extLst>
                <a:ext uri="{FF2B5EF4-FFF2-40B4-BE49-F238E27FC236}">
                  <a16:creationId xmlns="" xmlns:a16="http://schemas.microsoft.com/office/drawing/2014/main" id="{183D1C1A-C4C0-4400-9B50-CBA77C7FA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4889501"/>
              <a:ext cx="15875" cy="3175"/>
            </a:xfrm>
            <a:custGeom>
              <a:avLst/>
              <a:gdLst>
                <a:gd name="T0" fmla="*/ 17 w 17"/>
                <a:gd name="T1" fmla="*/ 3 h 3"/>
                <a:gd name="T2" fmla="*/ 0 w 17"/>
                <a:gd name="T3" fmla="*/ 0 h 3"/>
                <a:gd name="T4" fmla="*/ 17 w 17"/>
                <a:gd name="T5" fmla="*/ 2 h 3"/>
                <a:gd name="T6" fmla="*/ 17 w 1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17" y="3"/>
                  </a:moveTo>
                  <a:cubicBezTo>
                    <a:pt x="12" y="2"/>
                    <a:pt x="6" y="1"/>
                    <a:pt x="0" y="0"/>
                  </a:cubicBezTo>
                  <a:cubicBezTo>
                    <a:pt x="6" y="1"/>
                    <a:pt x="12" y="2"/>
                    <a:pt x="17" y="2"/>
                  </a:cubicBez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744">
              <a:extLst>
                <a:ext uri="{FF2B5EF4-FFF2-40B4-BE49-F238E27FC236}">
                  <a16:creationId xmlns="" xmlns:a16="http://schemas.microsoft.com/office/drawing/2014/main" id="{2AC75F9C-EF29-48B7-B7AD-D907993D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4884738"/>
              <a:ext cx="11113" cy="3175"/>
            </a:xfrm>
            <a:custGeom>
              <a:avLst/>
              <a:gdLst>
                <a:gd name="T0" fmla="*/ 12 w 12"/>
                <a:gd name="T1" fmla="*/ 3 h 3"/>
                <a:gd name="T2" fmla="*/ 0 w 12"/>
                <a:gd name="T3" fmla="*/ 0 h 3"/>
                <a:gd name="T4" fmla="*/ 12 w 12"/>
                <a:gd name="T5" fmla="*/ 2 h 3"/>
                <a:gd name="T6" fmla="*/ 12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4" y="1"/>
                    <a:pt x="8" y="1"/>
                    <a:pt x="12" y="2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745">
              <a:extLst>
                <a:ext uri="{FF2B5EF4-FFF2-40B4-BE49-F238E27FC236}">
                  <a16:creationId xmlns="" xmlns:a16="http://schemas.microsoft.com/office/drawing/2014/main" id="{509A8C99-A1F7-445A-95DB-21654C2BA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4879976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746">
              <a:extLst>
                <a:ext uri="{FF2B5EF4-FFF2-40B4-BE49-F238E27FC236}">
                  <a16:creationId xmlns="" xmlns:a16="http://schemas.microsoft.com/office/drawing/2014/main" id="{D2793C4C-1094-4CF0-91FB-612B6536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4878388"/>
              <a:ext cx="11113" cy="19050"/>
            </a:xfrm>
            <a:custGeom>
              <a:avLst/>
              <a:gdLst>
                <a:gd name="T0" fmla="*/ 11 w 12"/>
                <a:gd name="T1" fmla="*/ 20 h 20"/>
                <a:gd name="T2" fmla="*/ 0 w 12"/>
                <a:gd name="T3" fmla="*/ 0 h 20"/>
                <a:gd name="T4" fmla="*/ 12 w 12"/>
                <a:gd name="T5" fmla="*/ 20 h 20"/>
                <a:gd name="T6" fmla="*/ 11 w 1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0"/>
                  </a:moveTo>
                  <a:cubicBezTo>
                    <a:pt x="7" y="14"/>
                    <a:pt x="3" y="7"/>
                    <a:pt x="0" y="0"/>
                  </a:cubicBezTo>
                  <a:cubicBezTo>
                    <a:pt x="3" y="7"/>
                    <a:pt x="7" y="13"/>
                    <a:pt x="12" y="20"/>
                  </a:cubicBez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747">
              <a:extLst>
                <a:ext uri="{FF2B5EF4-FFF2-40B4-BE49-F238E27FC236}">
                  <a16:creationId xmlns="" xmlns:a16="http://schemas.microsoft.com/office/drawing/2014/main" id="{29F7E04B-713C-4281-A99A-51429C45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4878388"/>
              <a:ext cx="7938" cy="14288"/>
            </a:xfrm>
            <a:custGeom>
              <a:avLst/>
              <a:gdLst>
                <a:gd name="T0" fmla="*/ 8 w 9"/>
                <a:gd name="T1" fmla="*/ 16 h 16"/>
                <a:gd name="T2" fmla="*/ 0 w 9"/>
                <a:gd name="T3" fmla="*/ 0 h 16"/>
                <a:gd name="T4" fmla="*/ 9 w 9"/>
                <a:gd name="T5" fmla="*/ 16 h 16"/>
                <a:gd name="T6" fmla="*/ 8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8" y="16"/>
                  </a:moveTo>
                  <a:cubicBezTo>
                    <a:pt x="5" y="11"/>
                    <a:pt x="2" y="5"/>
                    <a:pt x="0" y="0"/>
                  </a:cubicBezTo>
                  <a:cubicBezTo>
                    <a:pt x="3" y="5"/>
                    <a:pt x="6" y="10"/>
                    <a:pt x="9" y="16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748">
              <a:extLst>
                <a:ext uri="{FF2B5EF4-FFF2-40B4-BE49-F238E27FC236}">
                  <a16:creationId xmlns="" xmlns:a16="http://schemas.microsoft.com/office/drawing/2014/main" id="{3D9C9E53-2434-4C8E-ABA5-68422B53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4878388"/>
              <a:ext cx="4763" cy="9525"/>
            </a:xfrm>
            <a:custGeom>
              <a:avLst/>
              <a:gdLst>
                <a:gd name="T0" fmla="*/ 5 w 6"/>
                <a:gd name="T1" fmla="*/ 11 h 11"/>
                <a:gd name="T2" fmla="*/ 0 w 6"/>
                <a:gd name="T3" fmla="*/ 0 h 11"/>
                <a:gd name="T4" fmla="*/ 6 w 6"/>
                <a:gd name="T5" fmla="*/ 10 h 11"/>
                <a:gd name="T6" fmla="*/ 5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5" y="11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2" y="3"/>
                    <a:pt x="4" y="7"/>
                    <a:pt x="6" y="10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749">
              <a:extLst>
                <a:ext uri="{FF2B5EF4-FFF2-40B4-BE49-F238E27FC236}">
                  <a16:creationId xmlns="" xmlns:a16="http://schemas.microsoft.com/office/drawing/2014/main" id="{383E24A0-1562-493E-AE7F-6046571C8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9" y="48783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2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750">
              <a:extLst>
                <a:ext uri="{FF2B5EF4-FFF2-40B4-BE49-F238E27FC236}">
                  <a16:creationId xmlns="" xmlns:a16="http://schemas.microsoft.com/office/drawing/2014/main" id="{D049C4FE-73B4-4A22-A481-8AFDF16F5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4857751"/>
              <a:ext cx="3175" cy="39688"/>
            </a:xfrm>
            <a:custGeom>
              <a:avLst/>
              <a:gdLst>
                <a:gd name="T0" fmla="*/ 1 w 3"/>
                <a:gd name="T1" fmla="*/ 43 h 43"/>
                <a:gd name="T2" fmla="*/ 0 w 3"/>
                <a:gd name="T3" fmla="*/ 21 h 43"/>
                <a:gd name="T4" fmla="*/ 3 w 3"/>
                <a:gd name="T5" fmla="*/ 0 h 43"/>
                <a:gd name="T6" fmla="*/ 1 w 3"/>
                <a:gd name="T7" fmla="*/ 21 h 43"/>
                <a:gd name="T8" fmla="*/ 1 w 3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1" y="43"/>
                  </a:moveTo>
                  <a:cubicBezTo>
                    <a:pt x="0" y="35"/>
                    <a:pt x="0" y="28"/>
                    <a:pt x="0" y="21"/>
                  </a:cubicBezTo>
                  <a:cubicBezTo>
                    <a:pt x="1" y="13"/>
                    <a:pt x="1" y="6"/>
                    <a:pt x="3" y="0"/>
                  </a:cubicBezTo>
                  <a:cubicBezTo>
                    <a:pt x="2" y="6"/>
                    <a:pt x="2" y="14"/>
                    <a:pt x="1" y="21"/>
                  </a:cubicBezTo>
                  <a:cubicBezTo>
                    <a:pt x="1" y="28"/>
                    <a:pt x="1" y="35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751">
              <a:extLst>
                <a:ext uri="{FF2B5EF4-FFF2-40B4-BE49-F238E27FC236}">
                  <a16:creationId xmlns="" xmlns:a16="http://schemas.microsoft.com/office/drawing/2014/main" id="{7BA72F0F-4308-4EAB-8B77-AFA70C8F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4870451"/>
              <a:ext cx="11113" cy="17463"/>
            </a:xfrm>
            <a:custGeom>
              <a:avLst/>
              <a:gdLst>
                <a:gd name="T0" fmla="*/ 0 w 11"/>
                <a:gd name="T1" fmla="*/ 19 h 19"/>
                <a:gd name="T2" fmla="*/ 11 w 11"/>
                <a:gd name="T3" fmla="*/ 0 h 19"/>
                <a:gd name="T4" fmla="*/ 1 w 11"/>
                <a:gd name="T5" fmla="*/ 19 h 19"/>
                <a:gd name="T6" fmla="*/ 0 w 1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3" y="12"/>
                    <a:pt x="7" y="6"/>
                    <a:pt x="11" y="0"/>
                  </a:cubicBezTo>
                  <a:cubicBezTo>
                    <a:pt x="7" y="6"/>
                    <a:pt x="4" y="13"/>
                    <a:pt x="1" y="19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752">
              <a:extLst>
                <a:ext uri="{FF2B5EF4-FFF2-40B4-BE49-F238E27FC236}">
                  <a16:creationId xmlns="" xmlns:a16="http://schemas.microsoft.com/office/drawing/2014/main" id="{529C1281-A9C2-4102-A404-44522661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4867276"/>
              <a:ext cx="7938" cy="12700"/>
            </a:xfrm>
            <a:custGeom>
              <a:avLst/>
              <a:gdLst>
                <a:gd name="T0" fmla="*/ 0 w 9"/>
                <a:gd name="T1" fmla="*/ 14 h 15"/>
                <a:gd name="T2" fmla="*/ 9 w 9"/>
                <a:gd name="T3" fmla="*/ 0 h 15"/>
                <a:gd name="T4" fmla="*/ 1 w 9"/>
                <a:gd name="T5" fmla="*/ 15 h 15"/>
                <a:gd name="T6" fmla="*/ 0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9"/>
                    <a:pt x="6" y="5"/>
                    <a:pt x="9" y="0"/>
                  </a:cubicBezTo>
                  <a:cubicBezTo>
                    <a:pt x="6" y="5"/>
                    <a:pt x="4" y="10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753">
              <a:extLst>
                <a:ext uri="{FF2B5EF4-FFF2-40B4-BE49-F238E27FC236}">
                  <a16:creationId xmlns="" xmlns:a16="http://schemas.microsoft.com/office/drawing/2014/main" id="{8FBC01F5-F308-4E50-836E-6A15A758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4864101"/>
              <a:ext cx="4763" cy="7938"/>
            </a:xfrm>
            <a:custGeom>
              <a:avLst/>
              <a:gdLst>
                <a:gd name="T0" fmla="*/ 0 w 6"/>
                <a:gd name="T1" fmla="*/ 9 h 9"/>
                <a:gd name="T2" fmla="*/ 6 w 6"/>
                <a:gd name="T3" fmla="*/ 0 h 9"/>
                <a:gd name="T4" fmla="*/ 0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6"/>
                    <a:pt x="4" y="3"/>
                    <a:pt x="6" y="0"/>
                  </a:cubicBezTo>
                  <a:cubicBezTo>
                    <a:pt x="4" y="3"/>
                    <a:pt x="2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754">
              <a:extLst>
                <a:ext uri="{FF2B5EF4-FFF2-40B4-BE49-F238E27FC236}">
                  <a16:creationId xmlns="" xmlns:a16="http://schemas.microsoft.com/office/drawing/2014/main" id="{1C550548-EDD0-4E66-B2A6-0754D88F5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4860926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755">
              <a:extLst>
                <a:ext uri="{FF2B5EF4-FFF2-40B4-BE49-F238E27FC236}">
                  <a16:creationId xmlns="" xmlns:a16="http://schemas.microsoft.com/office/drawing/2014/main" id="{1AA95F14-0DCE-47BD-9A42-C24A1943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4870451"/>
              <a:ext cx="9525" cy="17463"/>
            </a:xfrm>
            <a:custGeom>
              <a:avLst/>
              <a:gdLst>
                <a:gd name="T0" fmla="*/ 9 w 10"/>
                <a:gd name="T1" fmla="*/ 19 h 19"/>
                <a:gd name="T2" fmla="*/ 0 w 10"/>
                <a:gd name="T3" fmla="*/ 0 h 19"/>
                <a:gd name="T4" fmla="*/ 10 w 10"/>
                <a:gd name="T5" fmla="*/ 19 h 19"/>
                <a:gd name="T6" fmla="*/ 9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9" y="19"/>
                  </a:moveTo>
                  <a:cubicBezTo>
                    <a:pt x="6" y="13"/>
                    <a:pt x="3" y="6"/>
                    <a:pt x="0" y="0"/>
                  </a:cubicBezTo>
                  <a:cubicBezTo>
                    <a:pt x="3" y="6"/>
                    <a:pt x="6" y="13"/>
                    <a:pt x="10" y="19"/>
                  </a:cubicBezTo>
                  <a:lnTo>
                    <a:pt x="9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756">
              <a:extLst>
                <a:ext uri="{FF2B5EF4-FFF2-40B4-BE49-F238E27FC236}">
                  <a16:creationId xmlns="" xmlns:a16="http://schemas.microsoft.com/office/drawing/2014/main" id="{8E3D1B6F-EBC7-4BCA-943A-08B42872C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4865688"/>
              <a:ext cx="6350" cy="14288"/>
            </a:xfrm>
            <a:custGeom>
              <a:avLst/>
              <a:gdLst>
                <a:gd name="T0" fmla="*/ 6 w 7"/>
                <a:gd name="T1" fmla="*/ 16 h 16"/>
                <a:gd name="T2" fmla="*/ 0 w 7"/>
                <a:gd name="T3" fmla="*/ 0 h 16"/>
                <a:gd name="T4" fmla="*/ 7 w 7"/>
                <a:gd name="T5" fmla="*/ 15 h 16"/>
                <a:gd name="T6" fmla="*/ 6 w 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6" y="16"/>
                  </a:moveTo>
                  <a:cubicBezTo>
                    <a:pt x="4" y="11"/>
                    <a:pt x="2" y="6"/>
                    <a:pt x="0" y="0"/>
                  </a:cubicBezTo>
                  <a:cubicBezTo>
                    <a:pt x="2" y="5"/>
                    <a:pt x="4" y="10"/>
                    <a:pt x="7" y="15"/>
                  </a:cubicBez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757">
              <a:extLst>
                <a:ext uri="{FF2B5EF4-FFF2-40B4-BE49-F238E27FC236}">
                  <a16:creationId xmlns="" xmlns:a16="http://schemas.microsoft.com/office/drawing/2014/main" id="{9F10F306-70F5-4EB5-BF7F-B7D9701B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4862513"/>
              <a:ext cx="4763" cy="9525"/>
            </a:xfrm>
            <a:custGeom>
              <a:avLst/>
              <a:gdLst>
                <a:gd name="T0" fmla="*/ 4 w 4"/>
                <a:gd name="T1" fmla="*/ 10 h 10"/>
                <a:gd name="T2" fmla="*/ 0 w 4"/>
                <a:gd name="T3" fmla="*/ 0 h 10"/>
                <a:gd name="T4" fmla="*/ 4 w 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1" y="3"/>
                    <a:pt x="3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758">
              <a:extLst>
                <a:ext uri="{FF2B5EF4-FFF2-40B4-BE49-F238E27FC236}">
                  <a16:creationId xmlns="" xmlns:a16="http://schemas.microsoft.com/office/drawing/2014/main" id="{65D59D2F-8247-4CB2-B5E5-07062831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486092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759">
              <a:extLst>
                <a:ext uri="{FF2B5EF4-FFF2-40B4-BE49-F238E27FC236}">
                  <a16:creationId xmlns="" xmlns:a16="http://schemas.microsoft.com/office/drawing/2014/main" id="{3F060520-60BD-4E90-8C34-3CA7AB0B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639" y="4827588"/>
              <a:ext cx="30163" cy="33338"/>
            </a:xfrm>
            <a:custGeom>
              <a:avLst/>
              <a:gdLst>
                <a:gd name="T0" fmla="*/ 32 w 32"/>
                <a:gd name="T1" fmla="*/ 34 h 34"/>
                <a:gd name="T2" fmla="*/ 15 w 32"/>
                <a:gd name="T3" fmla="*/ 18 h 34"/>
                <a:gd name="T4" fmla="*/ 0 w 32"/>
                <a:gd name="T5" fmla="*/ 0 h 34"/>
                <a:gd name="T6" fmla="*/ 16 w 32"/>
                <a:gd name="T7" fmla="*/ 18 h 34"/>
                <a:gd name="T8" fmla="*/ 32 w 3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4">
                  <a:moveTo>
                    <a:pt x="32" y="34"/>
                  </a:moveTo>
                  <a:cubicBezTo>
                    <a:pt x="26" y="30"/>
                    <a:pt x="21" y="24"/>
                    <a:pt x="15" y="18"/>
                  </a:cubicBezTo>
                  <a:cubicBezTo>
                    <a:pt x="10" y="13"/>
                    <a:pt x="4" y="7"/>
                    <a:pt x="0" y="0"/>
                  </a:cubicBezTo>
                  <a:cubicBezTo>
                    <a:pt x="5" y="6"/>
                    <a:pt x="10" y="12"/>
                    <a:pt x="16" y="18"/>
                  </a:cubicBezTo>
                  <a:cubicBezTo>
                    <a:pt x="21" y="23"/>
                    <a:pt x="27" y="29"/>
                    <a:pt x="3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760">
              <a:extLst>
                <a:ext uri="{FF2B5EF4-FFF2-40B4-BE49-F238E27FC236}">
                  <a16:creationId xmlns="" xmlns:a16="http://schemas.microsoft.com/office/drawing/2014/main" id="{EDDFBB25-167D-4745-BDAF-86F02B736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4846638"/>
              <a:ext cx="20638" cy="7938"/>
            </a:xfrm>
            <a:custGeom>
              <a:avLst/>
              <a:gdLst>
                <a:gd name="T0" fmla="*/ 21 w 21"/>
                <a:gd name="T1" fmla="*/ 8 h 8"/>
                <a:gd name="T2" fmla="*/ 0 w 21"/>
                <a:gd name="T3" fmla="*/ 0 h 8"/>
                <a:gd name="T4" fmla="*/ 21 w 21"/>
                <a:gd name="T5" fmla="*/ 7 h 8"/>
                <a:gd name="T6" fmla="*/ 21 w 2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4" y="6"/>
                    <a:pt x="7" y="3"/>
                    <a:pt x="0" y="0"/>
                  </a:cubicBezTo>
                  <a:cubicBezTo>
                    <a:pt x="7" y="3"/>
                    <a:pt x="14" y="5"/>
                    <a:pt x="21" y="7"/>
                  </a:cubicBezTo>
                  <a:lnTo>
                    <a:pt x="2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761">
              <a:extLst>
                <a:ext uri="{FF2B5EF4-FFF2-40B4-BE49-F238E27FC236}">
                  <a16:creationId xmlns="" xmlns:a16="http://schemas.microsoft.com/office/drawing/2014/main" id="{6E57D3C7-1F49-4CE2-BD2C-54E5B9C77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841876"/>
              <a:ext cx="15875" cy="6350"/>
            </a:xfrm>
            <a:custGeom>
              <a:avLst/>
              <a:gdLst>
                <a:gd name="T0" fmla="*/ 16 w 17"/>
                <a:gd name="T1" fmla="*/ 6 h 6"/>
                <a:gd name="T2" fmla="*/ 0 w 17"/>
                <a:gd name="T3" fmla="*/ 0 h 6"/>
                <a:gd name="T4" fmla="*/ 17 w 17"/>
                <a:gd name="T5" fmla="*/ 6 h 6"/>
                <a:gd name="T6" fmla="*/ 16 w 1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16" y="6"/>
                  </a:moveTo>
                  <a:cubicBezTo>
                    <a:pt x="11" y="4"/>
                    <a:pt x="5" y="2"/>
                    <a:pt x="0" y="0"/>
                  </a:cubicBezTo>
                  <a:cubicBezTo>
                    <a:pt x="5" y="2"/>
                    <a:pt x="11" y="4"/>
                    <a:pt x="17" y="6"/>
                  </a:cubicBez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762">
              <a:extLst>
                <a:ext uri="{FF2B5EF4-FFF2-40B4-BE49-F238E27FC236}">
                  <a16:creationId xmlns="" xmlns:a16="http://schemas.microsoft.com/office/drawing/2014/main" id="{D9B77693-3BD7-4058-BB09-84E65BF9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837113"/>
              <a:ext cx="9525" cy="4763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0 h 5"/>
                <a:gd name="T4" fmla="*/ 11 w 11"/>
                <a:gd name="T5" fmla="*/ 4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3"/>
                    <a:pt x="11" y="4"/>
                  </a:cubicBezTo>
                  <a:lnTo>
                    <a:pt x="1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763">
              <a:extLst>
                <a:ext uri="{FF2B5EF4-FFF2-40B4-BE49-F238E27FC236}">
                  <a16:creationId xmlns="" xmlns:a16="http://schemas.microsoft.com/office/drawing/2014/main" id="{F9C698C7-2BC2-4FE4-A82A-A6FB3BF3C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83235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764">
              <a:extLst>
                <a:ext uri="{FF2B5EF4-FFF2-40B4-BE49-F238E27FC236}">
                  <a16:creationId xmlns="" xmlns:a16="http://schemas.microsoft.com/office/drawing/2014/main" id="{E32A95AE-5FF8-4702-8373-F03D6791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4833938"/>
              <a:ext cx="6350" cy="20638"/>
            </a:xfrm>
            <a:custGeom>
              <a:avLst/>
              <a:gdLst>
                <a:gd name="T0" fmla="*/ 7 w 8"/>
                <a:gd name="T1" fmla="*/ 22 h 22"/>
                <a:gd name="T2" fmla="*/ 0 w 8"/>
                <a:gd name="T3" fmla="*/ 0 h 22"/>
                <a:gd name="T4" fmla="*/ 8 w 8"/>
                <a:gd name="T5" fmla="*/ 21 h 22"/>
                <a:gd name="T6" fmla="*/ 7 w 8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2">
                  <a:moveTo>
                    <a:pt x="7" y="22"/>
                  </a:moveTo>
                  <a:cubicBezTo>
                    <a:pt x="4" y="14"/>
                    <a:pt x="2" y="7"/>
                    <a:pt x="0" y="0"/>
                  </a:cubicBezTo>
                  <a:cubicBezTo>
                    <a:pt x="2" y="7"/>
                    <a:pt x="5" y="14"/>
                    <a:pt x="8" y="21"/>
                  </a:cubicBezTo>
                  <a:lnTo>
                    <a:pt x="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765">
              <a:extLst>
                <a:ext uri="{FF2B5EF4-FFF2-40B4-BE49-F238E27FC236}">
                  <a16:creationId xmlns="" xmlns:a16="http://schemas.microsoft.com/office/drawing/2014/main" id="{5E21A3A0-5F7F-49D5-8A50-D77429CA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4830763"/>
              <a:ext cx="4763" cy="17463"/>
            </a:xfrm>
            <a:custGeom>
              <a:avLst/>
              <a:gdLst>
                <a:gd name="T0" fmla="*/ 5 w 6"/>
                <a:gd name="T1" fmla="*/ 18 h 18"/>
                <a:gd name="T2" fmla="*/ 0 w 6"/>
                <a:gd name="T3" fmla="*/ 0 h 18"/>
                <a:gd name="T4" fmla="*/ 6 w 6"/>
                <a:gd name="T5" fmla="*/ 18 h 18"/>
                <a:gd name="T6" fmla="*/ 5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3" y="12"/>
                    <a:pt x="1" y="6"/>
                    <a:pt x="0" y="0"/>
                  </a:cubicBezTo>
                  <a:cubicBezTo>
                    <a:pt x="2" y="6"/>
                    <a:pt x="4" y="12"/>
                    <a:pt x="6" y="18"/>
                  </a:cubicBezTo>
                  <a:lnTo>
                    <a:pt x="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766">
              <a:extLst>
                <a:ext uri="{FF2B5EF4-FFF2-40B4-BE49-F238E27FC236}">
                  <a16:creationId xmlns="" xmlns:a16="http://schemas.microsoft.com/office/drawing/2014/main" id="{4EA508FA-227A-44D9-877B-71AA1448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4830763"/>
              <a:ext cx="3175" cy="11113"/>
            </a:xfrm>
            <a:custGeom>
              <a:avLst/>
              <a:gdLst>
                <a:gd name="T0" fmla="*/ 4 w 4"/>
                <a:gd name="T1" fmla="*/ 11 h 11"/>
                <a:gd name="T2" fmla="*/ 0 w 4"/>
                <a:gd name="T3" fmla="*/ 0 h 11"/>
                <a:gd name="T4" fmla="*/ 4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7"/>
                    <a:pt x="1" y="4"/>
                    <a:pt x="0" y="0"/>
                  </a:cubicBezTo>
                  <a:cubicBezTo>
                    <a:pt x="2" y="3"/>
                    <a:pt x="3" y="7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767">
              <a:extLst>
                <a:ext uri="{FF2B5EF4-FFF2-40B4-BE49-F238E27FC236}">
                  <a16:creationId xmlns="" xmlns:a16="http://schemas.microsoft.com/office/drawing/2014/main" id="{22B16C94-13B4-43E3-BBB6-16B0768CD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483076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768">
              <a:extLst>
                <a:ext uri="{FF2B5EF4-FFF2-40B4-BE49-F238E27FC236}">
                  <a16:creationId xmlns="" xmlns:a16="http://schemas.microsoft.com/office/drawing/2014/main" id="{D16FAF57-EB9A-4E0A-B1EF-6F101008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816476"/>
              <a:ext cx="9525" cy="39688"/>
            </a:xfrm>
            <a:custGeom>
              <a:avLst/>
              <a:gdLst>
                <a:gd name="T0" fmla="*/ 0 w 10"/>
                <a:gd name="T1" fmla="*/ 42 h 42"/>
                <a:gd name="T2" fmla="*/ 4 w 10"/>
                <a:gd name="T3" fmla="*/ 21 h 42"/>
                <a:gd name="T4" fmla="*/ 10 w 10"/>
                <a:gd name="T5" fmla="*/ 0 h 42"/>
                <a:gd name="T6" fmla="*/ 5 w 10"/>
                <a:gd name="T7" fmla="*/ 21 h 42"/>
                <a:gd name="T8" fmla="*/ 0 w 1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cubicBezTo>
                    <a:pt x="1" y="35"/>
                    <a:pt x="2" y="28"/>
                    <a:pt x="4" y="21"/>
                  </a:cubicBezTo>
                  <a:cubicBezTo>
                    <a:pt x="6" y="14"/>
                    <a:pt x="8" y="7"/>
                    <a:pt x="10" y="0"/>
                  </a:cubicBezTo>
                  <a:cubicBezTo>
                    <a:pt x="9" y="7"/>
                    <a:pt x="7" y="14"/>
                    <a:pt x="5" y="21"/>
                  </a:cubicBezTo>
                  <a:cubicBezTo>
                    <a:pt x="3" y="28"/>
                    <a:pt x="2" y="35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769">
              <a:extLst>
                <a:ext uri="{FF2B5EF4-FFF2-40B4-BE49-F238E27FC236}">
                  <a16:creationId xmlns="" xmlns:a16="http://schemas.microsoft.com/office/drawing/2014/main" id="{891BED94-EEB9-4FC3-8ED6-98335F8A5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832351"/>
              <a:ext cx="14288" cy="15875"/>
            </a:xfrm>
            <a:custGeom>
              <a:avLst/>
              <a:gdLst>
                <a:gd name="T0" fmla="*/ 0 w 15"/>
                <a:gd name="T1" fmla="*/ 17 h 17"/>
                <a:gd name="T2" fmla="*/ 15 w 15"/>
                <a:gd name="T3" fmla="*/ 0 h 17"/>
                <a:gd name="T4" fmla="*/ 1 w 15"/>
                <a:gd name="T5" fmla="*/ 17 h 17"/>
                <a:gd name="T6" fmla="*/ 0 w 1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5" y="11"/>
                    <a:pt x="10" y="5"/>
                    <a:pt x="15" y="0"/>
                  </a:cubicBezTo>
                  <a:cubicBezTo>
                    <a:pt x="10" y="6"/>
                    <a:pt x="6" y="11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770">
              <a:extLst>
                <a:ext uri="{FF2B5EF4-FFF2-40B4-BE49-F238E27FC236}">
                  <a16:creationId xmlns="" xmlns:a16="http://schemas.microsoft.com/office/drawing/2014/main" id="{D7A1403C-AC95-4F23-9E4B-C1F7AFAF3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4827588"/>
              <a:ext cx="12700" cy="12700"/>
            </a:xfrm>
            <a:custGeom>
              <a:avLst/>
              <a:gdLst>
                <a:gd name="T0" fmla="*/ 0 w 12"/>
                <a:gd name="T1" fmla="*/ 12 h 13"/>
                <a:gd name="T2" fmla="*/ 12 w 12"/>
                <a:gd name="T3" fmla="*/ 0 h 13"/>
                <a:gd name="T4" fmla="*/ 1 w 12"/>
                <a:gd name="T5" fmla="*/ 13 h 13"/>
                <a:gd name="T6" fmla="*/ 0 w 12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12"/>
                  </a:moveTo>
                  <a:cubicBezTo>
                    <a:pt x="4" y="8"/>
                    <a:pt x="8" y="4"/>
                    <a:pt x="12" y="0"/>
                  </a:cubicBezTo>
                  <a:cubicBezTo>
                    <a:pt x="8" y="4"/>
                    <a:pt x="4" y="8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771">
              <a:extLst>
                <a:ext uri="{FF2B5EF4-FFF2-40B4-BE49-F238E27FC236}">
                  <a16:creationId xmlns="" xmlns:a16="http://schemas.microsoft.com/office/drawing/2014/main" id="{EE7C5A46-6A31-477E-B373-90143D02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9" y="4824413"/>
              <a:ext cx="6350" cy="7938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0 h 8"/>
                <a:gd name="T4" fmla="*/ 1 w 8"/>
                <a:gd name="T5" fmla="*/ 8 h 8"/>
                <a:gd name="T6" fmla="*/ 0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5"/>
                    <a:pt x="5" y="3"/>
                    <a:pt x="8" y="0"/>
                  </a:cubicBezTo>
                  <a:cubicBezTo>
                    <a:pt x="6" y="3"/>
                    <a:pt x="3" y="6"/>
                    <a:pt x="1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772">
              <a:extLst>
                <a:ext uri="{FF2B5EF4-FFF2-40B4-BE49-F238E27FC236}">
                  <a16:creationId xmlns="" xmlns:a16="http://schemas.microsoft.com/office/drawing/2014/main" id="{8998B2C2-9210-44F6-BD62-C1337C206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48212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773">
              <a:extLst>
                <a:ext uri="{FF2B5EF4-FFF2-40B4-BE49-F238E27FC236}">
                  <a16:creationId xmlns="" xmlns:a16="http://schemas.microsoft.com/office/drawing/2014/main" id="{08EFBEE8-F7BC-4FC6-B710-DA600A91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4827588"/>
              <a:ext cx="4763" cy="20638"/>
            </a:xfrm>
            <a:custGeom>
              <a:avLst/>
              <a:gdLst>
                <a:gd name="T0" fmla="*/ 4 w 5"/>
                <a:gd name="T1" fmla="*/ 21 h 21"/>
                <a:gd name="T2" fmla="*/ 0 w 5"/>
                <a:gd name="T3" fmla="*/ 0 h 21"/>
                <a:gd name="T4" fmla="*/ 5 w 5"/>
                <a:gd name="T5" fmla="*/ 21 h 21"/>
                <a:gd name="T6" fmla="*/ 4 w 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1">
                  <a:moveTo>
                    <a:pt x="4" y="21"/>
                  </a:moveTo>
                  <a:cubicBezTo>
                    <a:pt x="2" y="14"/>
                    <a:pt x="1" y="7"/>
                    <a:pt x="0" y="0"/>
                  </a:cubicBezTo>
                  <a:cubicBezTo>
                    <a:pt x="1" y="7"/>
                    <a:pt x="3" y="14"/>
                    <a:pt x="5" y="21"/>
                  </a:cubicBezTo>
                  <a:lnTo>
                    <a:pt x="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774">
              <a:extLst>
                <a:ext uri="{FF2B5EF4-FFF2-40B4-BE49-F238E27FC236}">
                  <a16:creationId xmlns="" xmlns:a16="http://schemas.microsoft.com/office/drawing/2014/main" id="{94489DD1-AD1B-4363-BDD1-95A0C44A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824413"/>
              <a:ext cx="3175" cy="15875"/>
            </a:xfrm>
            <a:custGeom>
              <a:avLst/>
              <a:gdLst>
                <a:gd name="T0" fmla="*/ 3 w 4"/>
                <a:gd name="T1" fmla="*/ 17 h 17"/>
                <a:gd name="T2" fmla="*/ 0 w 4"/>
                <a:gd name="T3" fmla="*/ 0 h 17"/>
                <a:gd name="T4" fmla="*/ 4 w 4"/>
                <a:gd name="T5" fmla="*/ 16 h 17"/>
                <a:gd name="T6" fmla="*/ 3 w 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2" y="11"/>
                    <a:pt x="1" y="6"/>
                    <a:pt x="0" y="0"/>
                  </a:cubicBezTo>
                  <a:cubicBezTo>
                    <a:pt x="1" y="6"/>
                    <a:pt x="2" y="11"/>
                    <a:pt x="4" y="16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775">
              <a:extLst>
                <a:ext uri="{FF2B5EF4-FFF2-40B4-BE49-F238E27FC236}">
                  <a16:creationId xmlns="" xmlns:a16="http://schemas.microsoft.com/office/drawing/2014/main" id="{63A2A2B1-0338-49BF-8180-00DAB1A9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4822826"/>
              <a:ext cx="3175" cy="9525"/>
            </a:xfrm>
            <a:custGeom>
              <a:avLst/>
              <a:gdLst>
                <a:gd name="T0" fmla="*/ 2 w 3"/>
                <a:gd name="T1" fmla="*/ 10 h 10"/>
                <a:gd name="T2" fmla="*/ 0 w 3"/>
                <a:gd name="T3" fmla="*/ 0 h 10"/>
                <a:gd name="T4" fmla="*/ 3 w 3"/>
                <a:gd name="T5" fmla="*/ 10 h 10"/>
                <a:gd name="T6" fmla="*/ 2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1" y="3"/>
                    <a:pt x="2" y="7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776">
              <a:extLst>
                <a:ext uri="{FF2B5EF4-FFF2-40B4-BE49-F238E27FC236}">
                  <a16:creationId xmlns="" xmlns:a16="http://schemas.microsoft.com/office/drawing/2014/main" id="{98995933-C950-43E6-9CA6-51048D32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482123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777">
              <a:extLst>
                <a:ext uri="{FF2B5EF4-FFF2-40B4-BE49-F238E27FC236}">
                  <a16:creationId xmlns="" xmlns:a16="http://schemas.microsoft.com/office/drawing/2014/main" id="{EBFC9305-9F4E-457B-A3D7-041DE4B7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78376"/>
              <a:ext cx="23813" cy="36513"/>
            </a:xfrm>
            <a:custGeom>
              <a:avLst/>
              <a:gdLst>
                <a:gd name="T0" fmla="*/ 26 w 26"/>
                <a:gd name="T1" fmla="*/ 40 h 40"/>
                <a:gd name="T2" fmla="*/ 12 w 26"/>
                <a:gd name="T3" fmla="*/ 21 h 40"/>
                <a:gd name="T4" fmla="*/ 0 w 26"/>
                <a:gd name="T5" fmla="*/ 0 h 40"/>
                <a:gd name="T6" fmla="*/ 13 w 26"/>
                <a:gd name="T7" fmla="*/ 20 h 40"/>
                <a:gd name="T8" fmla="*/ 26 w 26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0">
                  <a:moveTo>
                    <a:pt x="26" y="40"/>
                  </a:moveTo>
                  <a:cubicBezTo>
                    <a:pt x="21" y="34"/>
                    <a:pt x="16" y="28"/>
                    <a:pt x="12" y="21"/>
                  </a:cubicBezTo>
                  <a:cubicBezTo>
                    <a:pt x="8" y="14"/>
                    <a:pt x="3" y="8"/>
                    <a:pt x="0" y="0"/>
                  </a:cubicBezTo>
                  <a:cubicBezTo>
                    <a:pt x="4" y="7"/>
                    <a:pt x="8" y="14"/>
                    <a:pt x="13" y="20"/>
                  </a:cubicBezTo>
                  <a:cubicBezTo>
                    <a:pt x="17" y="27"/>
                    <a:pt x="22" y="34"/>
                    <a:pt x="26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778">
              <a:extLst>
                <a:ext uri="{FF2B5EF4-FFF2-40B4-BE49-F238E27FC236}">
                  <a16:creationId xmlns="" xmlns:a16="http://schemas.microsoft.com/office/drawing/2014/main" id="{98221CD2-4131-45B0-8EC4-F79874A17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95838"/>
              <a:ext cx="19050" cy="12700"/>
            </a:xfrm>
            <a:custGeom>
              <a:avLst/>
              <a:gdLst>
                <a:gd name="T0" fmla="*/ 20 w 20"/>
                <a:gd name="T1" fmla="*/ 12 h 12"/>
                <a:gd name="T2" fmla="*/ 0 w 20"/>
                <a:gd name="T3" fmla="*/ 0 h 12"/>
                <a:gd name="T4" fmla="*/ 20 w 20"/>
                <a:gd name="T5" fmla="*/ 11 h 12"/>
                <a:gd name="T6" fmla="*/ 20 w 2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cubicBezTo>
                    <a:pt x="13" y="9"/>
                    <a:pt x="7" y="5"/>
                    <a:pt x="0" y="0"/>
                  </a:cubicBezTo>
                  <a:cubicBezTo>
                    <a:pt x="7" y="4"/>
                    <a:pt x="13" y="8"/>
                    <a:pt x="20" y="11"/>
                  </a:cubicBezTo>
                  <a:lnTo>
                    <a:pt x="2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779">
              <a:extLst>
                <a:ext uri="{FF2B5EF4-FFF2-40B4-BE49-F238E27FC236}">
                  <a16:creationId xmlns="" xmlns:a16="http://schemas.microsoft.com/office/drawing/2014/main" id="{B06A64ED-A8CC-4B5F-8D2B-08B36FAD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4791076"/>
              <a:ext cx="15875" cy="9525"/>
            </a:xfrm>
            <a:custGeom>
              <a:avLst/>
              <a:gdLst>
                <a:gd name="T0" fmla="*/ 15 w 16"/>
                <a:gd name="T1" fmla="*/ 10 h 10"/>
                <a:gd name="T2" fmla="*/ 0 w 16"/>
                <a:gd name="T3" fmla="*/ 0 h 10"/>
                <a:gd name="T4" fmla="*/ 16 w 16"/>
                <a:gd name="T5" fmla="*/ 9 h 10"/>
                <a:gd name="T6" fmla="*/ 15 w 1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0">
                  <a:moveTo>
                    <a:pt x="15" y="10"/>
                  </a:moveTo>
                  <a:cubicBezTo>
                    <a:pt x="10" y="7"/>
                    <a:pt x="5" y="3"/>
                    <a:pt x="0" y="0"/>
                  </a:cubicBezTo>
                  <a:cubicBezTo>
                    <a:pt x="5" y="3"/>
                    <a:pt x="11" y="6"/>
                    <a:pt x="16" y="9"/>
                  </a:cubicBez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780">
              <a:extLst>
                <a:ext uri="{FF2B5EF4-FFF2-40B4-BE49-F238E27FC236}">
                  <a16:creationId xmlns="" xmlns:a16="http://schemas.microsoft.com/office/drawing/2014/main" id="{50845388-E8AB-4CB6-9D21-301632CB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87901"/>
              <a:ext cx="9525" cy="6350"/>
            </a:xfrm>
            <a:custGeom>
              <a:avLst/>
              <a:gdLst>
                <a:gd name="T0" fmla="*/ 9 w 10"/>
                <a:gd name="T1" fmla="*/ 7 h 7"/>
                <a:gd name="T2" fmla="*/ 0 w 10"/>
                <a:gd name="T3" fmla="*/ 0 h 7"/>
                <a:gd name="T4" fmla="*/ 10 w 10"/>
                <a:gd name="T5" fmla="*/ 6 h 7"/>
                <a:gd name="T6" fmla="*/ 9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9" y="7"/>
                  </a:moveTo>
                  <a:cubicBezTo>
                    <a:pt x="6" y="5"/>
                    <a:pt x="3" y="2"/>
                    <a:pt x="0" y="0"/>
                  </a:cubicBezTo>
                  <a:cubicBezTo>
                    <a:pt x="3" y="2"/>
                    <a:pt x="6" y="4"/>
                    <a:pt x="10" y="6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781">
              <a:extLst>
                <a:ext uri="{FF2B5EF4-FFF2-40B4-BE49-F238E27FC236}">
                  <a16:creationId xmlns="" xmlns:a16="http://schemas.microsoft.com/office/drawing/2014/main" id="{F405AF52-BCB4-4830-8CA6-360BDBFD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83138"/>
              <a:ext cx="4763" cy="1588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782">
              <a:extLst>
                <a:ext uri="{FF2B5EF4-FFF2-40B4-BE49-F238E27FC236}">
                  <a16:creationId xmlns="" xmlns:a16="http://schemas.microsoft.com/office/drawing/2014/main" id="{D53537DF-A8A0-4965-94A6-5C1B7632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4786313"/>
              <a:ext cx="3175" cy="22225"/>
            </a:xfrm>
            <a:custGeom>
              <a:avLst/>
              <a:gdLst>
                <a:gd name="T0" fmla="*/ 2 w 3"/>
                <a:gd name="T1" fmla="*/ 23 h 23"/>
                <a:gd name="T2" fmla="*/ 0 w 3"/>
                <a:gd name="T3" fmla="*/ 0 h 23"/>
                <a:gd name="T4" fmla="*/ 3 w 3"/>
                <a:gd name="T5" fmla="*/ 23 h 23"/>
                <a:gd name="T6" fmla="*/ 2 w 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3">
                  <a:moveTo>
                    <a:pt x="2" y="23"/>
                  </a:moveTo>
                  <a:cubicBezTo>
                    <a:pt x="1" y="15"/>
                    <a:pt x="0" y="8"/>
                    <a:pt x="0" y="0"/>
                  </a:cubicBezTo>
                  <a:cubicBezTo>
                    <a:pt x="1" y="8"/>
                    <a:pt x="2" y="15"/>
                    <a:pt x="3" y="23"/>
                  </a:cubicBezTo>
                  <a:lnTo>
                    <a:pt x="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783">
              <a:extLst>
                <a:ext uri="{FF2B5EF4-FFF2-40B4-BE49-F238E27FC236}">
                  <a16:creationId xmlns="" xmlns:a16="http://schemas.microsoft.com/office/drawing/2014/main" id="{32B5ACF5-D811-434B-A6E5-CA593836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4783138"/>
              <a:ext cx="3175" cy="17463"/>
            </a:xfrm>
            <a:custGeom>
              <a:avLst/>
              <a:gdLst>
                <a:gd name="T0" fmla="*/ 2 w 3"/>
                <a:gd name="T1" fmla="*/ 18 h 18"/>
                <a:gd name="T2" fmla="*/ 0 w 3"/>
                <a:gd name="T3" fmla="*/ 0 h 18"/>
                <a:gd name="T4" fmla="*/ 3 w 3"/>
                <a:gd name="T5" fmla="*/ 18 h 18"/>
                <a:gd name="T6" fmla="*/ 2 w 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2" y="18"/>
                  </a:moveTo>
                  <a:cubicBezTo>
                    <a:pt x="1" y="12"/>
                    <a:pt x="1" y="6"/>
                    <a:pt x="0" y="0"/>
                  </a:cubicBezTo>
                  <a:cubicBezTo>
                    <a:pt x="1" y="6"/>
                    <a:pt x="2" y="12"/>
                    <a:pt x="3" y="18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784">
              <a:extLst>
                <a:ext uri="{FF2B5EF4-FFF2-40B4-BE49-F238E27FC236}">
                  <a16:creationId xmlns="" xmlns:a16="http://schemas.microsoft.com/office/drawing/2014/main" id="{B4A58DAB-7E23-4262-A6BA-88C9AA3F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781551"/>
              <a:ext cx="1588" cy="11113"/>
            </a:xfrm>
            <a:custGeom>
              <a:avLst/>
              <a:gdLst>
                <a:gd name="T0" fmla="*/ 1 w 2"/>
                <a:gd name="T1" fmla="*/ 12 h 12"/>
                <a:gd name="T2" fmla="*/ 0 w 2"/>
                <a:gd name="T3" fmla="*/ 0 h 12"/>
                <a:gd name="T4" fmla="*/ 2 w 2"/>
                <a:gd name="T5" fmla="*/ 12 h 12"/>
                <a:gd name="T6" fmla="*/ 1 w 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2">
                  <a:moveTo>
                    <a:pt x="1" y="12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1" y="4"/>
                    <a:pt x="1" y="8"/>
                    <a:pt x="2" y="12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785">
              <a:extLst>
                <a:ext uri="{FF2B5EF4-FFF2-40B4-BE49-F238E27FC236}">
                  <a16:creationId xmlns="" xmlns:a16="http://schemas.microsoft.com/office/drawing/2014/main" id="{6C8CE933-8BE3-4812-9672-1D5F6D9E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4779963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786">
              <a:extLst>
                <a:ext uri="{FF2B5EF4-FFF2-40B4-BE49-F238E27FC236}">
                  <a16:creationId xmlns="" xmlns:a16="http://schemas.microsoft.com/office/drawing/2014/main" id="{F8F13647-5D4F-4BBE-91A8-4A7717DB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4775201"/>
              <a:ext cx="17463" cy="38100"/>
            </a:xfrm>
            <a:custGeom>
              <a:avLst/>
              <a:gdLst>
                <a:gd name="T0" fmla="*/ 0 w 18"/>
                <a:gd name="T1" fmla="*/ 40 h 40"/>
                <a:gd name="T2" fmla="*/ 8 w 18"/>
                <a:gd name="T3" fmla="*/ 19 h 40"/>
                <a:gd name="T4" fmla="*/ 18 w 18"/>
                <a:gd name="T5" fmla="*/ 0 h 40"/>
                <a:gd name="T6" fmla="*/ 9 w 18"/>
                <a:gd name="T7" fmla="*/ 20 h 40"/>
                <a:gd name="T8" fmla="*/ 0 w 1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cubicBezTo>
                    <a:pt x="2" y="33"/>
                    <a:pt x="5" y="26"/>
                    <a:pt x="8" y="19"/>
                  </a:cubicBezTo>
                  <a:cubicBezTo>
                    <a:pt x="11" y="13"/>
                    <a:pt x="14" y="6"/>
                    <a:pt x="18" y="0"/>
                  </a:cubicBezTo>
                  <a:cubicBezTo>
                    <a:pt x="15" y="7"/>
                    <a:pt x="12" y="13"/>
                    <a:pt x="9" y="20"/>
                  </a:cubicBezTo>
                  <a:cubicBezTo>
                    <a:pt x="6" y="26"/>
                    <a:pt x="3" y="33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787">
              <a:extLst>
                <a:ext uri="{FF2B5EF4-FFF2-40B4-BE49-F238E27FC236}">
                  <a16:creationId xmlns="" xmlns:a16="http://schemas.microsoft.com/office/drawing/2014/main" id="{D044A56C-0626-4B3B-8E16-0905EB12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4791076"/>
              <a:ext cx="15875" cy="14288"/>
            </a:xfrm>
            <a:custGeom>
              <a:avLst/>
              <a:gdLst>
                <a:gd name="T0" fmla="*/ 0 w 17"/>
                <a:gd name="T1" fmla="*/ 14 h 14"/>
                <a:gd name="T2" fmla="*/ 17 w 17"/>
                <a:gd name="T3" fmla="*/ 0 h 14"/>
                <a:gd name="T4" fmla="*/ 1 w 17"/>
                <a:gd name="T5" fmla="*/ 14 h 14"/>
                <a:gd name="T6" fmla="*/ 0 w 17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cubicBezTo>
                    <a:pt x="6" y="9"/>
                    <a:pt x="11" y="4"/>
                    <a:pt x="17" y="0"/>
                  </a:cubicBezTo>
                  <a:cubicBezTo>
                    <a:pt x="12" y="4"/>
                    <a:pt x="6" y="9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788">
              <a:extLst>
                <a:ext uri="{FF2B5EF4-FFF2-40B4-BE49-F238E27FC236}">
                  <a16:creationId xmlns="" xmlns:a16="http://schemas.microsoft.com/office/drawing/2014/main" id="{EB905DAF-1D1D-41FE-B8B2-0B4C886A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4787901"/>
              <a:ext cx="12700" cy="9525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0 h 11"/>
                <a:gd name="T4" fmla="*/ 0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7"/>
                    <a:pt x="9" y="4"/>
                    <a:pt x="13" y="0"/>
                  </a:cubicBezTo>
                  <a:cubicBezTo>
                    <a:pt x="9" y="4"/>
                    <a:pt x="4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789">
              <a:extLst>
                <a:ext uri="{FF2B5EF4-FFF2-40B4-BE49-F238E27FC236}">
                  <a16:creationId xmlns="" xmlns:a16="http://schemas.microsoft.com/office/drawing/2014/main" id="{FD039E23-30F9-43FE-BCC8-03EB8A571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4783138"/>
              <a:ext cx="7938" cy="6350"/>
            </a:xfrm>
            <a:custGeom>
              <a:avLst/>
              <a:gdLst>
                <a:gd name="T0" fmla="*/ 0 w 9"/>
                <a:gd name="T1" fmla="*/ 7 h 7"/>
                <a:gd name="T2" fmla="*/ 9 w 9"/>
                <a:gd name="T3" fmla="*/ 0 h 7"/>
                <a:gd name="T4" fmla="*/ 1 w 9"/>
                <a:gd name="T5" fmla="*/ 7 h 7"/>
                <a:gd name="T6" fmla="*/ 0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6" y="3"/>
                    <a:pt x="3" y="5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790">
              <a:extLst>
                <a:ext uri="{FF2B5EF4-FFF2-40B4-BE49-F238E27FC236}">
                  <a16:creationId xmlns="" xmlns:a16="http://schemas.microsoft.com/office/drawing/2014/main" id="{7F72EE9E-5E5D-407B-9E7D-9A8BB01C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779963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791">
              <a:extLst>
                <a:ext uri="{FF2B5EF4-FFF2-40B4-BE49-F238E27FC236}">
                  <a16:creationId xmlns="" xmlns:a16="http://schemas.microsoft.com/office/drawing/2014/main" id="{650960D9-0985-422A-83BD-3BD45BD9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4784726"/>
              <a:ext cx="1588" cy="20638"/>
            </a:xfrm>
            <a:custGeom>
              <a:avLst/>
              <a:gdLst>
                <a:gd name="T0" fmla="*/ 1 w 2"/>
                <a:gd name="T1" fmla="*/ 21 h 21"/>
                <a:gd name="T2" fmla="*/ 0 w 2"/>
                <a:gd name="T3" fmla="*/ 0 h 21"/>
                <a:gd name="T4" fmla="*/ 2 w 2"/>
                <a:gd name="T5" fmla="*/ 21 h 21"/>
                <a:gd name="T6" fmla="*/ 1 w 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1">
                  <a:moveTo>
                    <a:pt x="1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7"/>
                    <a:pt x="1" y="14"/>
                    <a:pt x="2" y="21"/>
                  </a:cubicBez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792">
              <a:extLst>
                <a:ext uri="{FF2B5EF4-FFF2-40B4-BE49-F238E27FC236}">
                  <a16:creationId xmlns="" xmlns:a16="http://schemas.microsoft.com/office/drawing/2014/main" id="{181B5AC1-18D6-4EEE-B748-ADEFF4E2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4781551"/>
              <a:ext cx="0" cy="15875"/>
            </a:xfrm>
            <a:custGeom>
              <a:avLst/>
              <a:gdLst>
                <a:gd name="T0" fmla="*/ 0 w 1"/>
                <a:gd name="T1" fmla="*/ 17 h 17"/>
                <a:gd name="T2" fmla="*/ 0 w 1"/>
                <a:gd name="T3" fmla="*/ 0 h 17"/>
                <a:gd name="T4" fmla="*/ 1 w 1"/>
                <a:gd name="T5" fmla="*/ 17 h 17"/>
                <a:gd name="T6" fmla="*/ 0 w 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17"/>
                  </a:moveTo>
                  <a:cubicBezTo>
                    <a:pt x="0" y="11"/>
                    <a:pt x="0" y="6"/>
                    <a:pt x="0" y="0"/>
                  </a:cubicBezTo>
                  <a:cubicBezTo>
                    <a:pt x="0" y="6"/>
                    <a:pt x="1" y="11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793">
              <a:extLst>
                <a:ext uri="{FF2B5EF4-FFF2-40B4-BE49-F238E27FC236}">
                  <a16:creationId xmlns="" xmlns:a16="http://schemas.microsoft.com/office/drawing/2014/main" id="{2EA81BA8-F0AB-4167-A27A-156F11132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4779963"/>
              <a:ext cx="1588" cy="9525"/>
            </a:xfrm>
            <a:custGeom>
              <a:avLst/>
              <a:gdLst>
                <a:gd name="T0" fmla="*/ 0 w 1"/>
                <a:gd name="T1" fmla="*/ 10 h 10"/>
                <a:gd name="T2" fmla="*/ 0 w 1"/>
                <a:gd name="T3" fmla="*/ 0 h 10"/>
                <a:gd name="T4" fmla="*/ 1 w 1"/>
                <a:gd name="T5" fmla="*/ 10 h 10"/>
                <a:gd name="T6" fmla="*/ 0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0" y="10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794">
              <a:extLst>
                <a:ext uri="{FF2B5EF4-FFF2-40B4-BE49-F238E27FC236}">
                  <a16:creationId xmlns="" xmlns:a16="http://schemas.microsoft.com/office/drawing/2014/main" id="{D0E43410-E302-4F7C-B030-808BFA81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77837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795">
              <a:extLst>
                <a:ext uri="{FF2B5EF4-FFF2-40B4-BE49-F238E27FC236}">
                  <a16:creationId xmlns="" xmlns:a16="http://schemas.microsoft.com/office/drawing/2014/main" id="{5AEEFCAE-A57F-41E4-9C51-CEC33CE4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4727576"/>
              <a:ext cx="17463" cy="41275"/>
            </a:xfrm>
            <a:custGeom>
              <a:avLst/>
              <a:gdLst>
                <a:gd name="T0" fmla="*/ 19 w 19"/>
                <a:gd name="T1" fmla="*/ 44 h 44"/>
                <a:gd name="T2" fmla="*/ 8 w 19"/>
                <a:gd name="T3" fmla="*/ 23 h 44"/>
                <a:gd name="T4" fmla="*/ 0 w 19"/>
                <a:gd name="T5" fmla="*/ 0 h 44"/>
                <a:gd name="T6" fmla="*/ 9 w 19"/>
                <a:gd name="T7" fmla="*/ 22 h 44"/>
                <a:gd name="T8" fmla="*/ 19 w 19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9" y="44"/>
                  </a:moveTo>
                  <a:cubicBezTo>
                    <a:pt x="15" y="37"/>
                    <a:pt x="11" y="30"/>
                    <a:pt x="8" y="23"/>
                  </a:cubicBezTo>
                  <a:cubicBezTo>
                    <a:pt x="5" y="16"/>
                    <a:pt x="2" y="8"/>
                    <a:pt x="0" y="0"/>
                  </a:cubicBezTo>
                  <a:cubicBezTo>
                    <a:pt x="3" y="8"/>
                    <a:pt x="6" y="15"/>
                    <a:pt x="9" y="22"/>
                  </a:cubicBezTo>
                  <a:cubicBezTo>
                    <a:pt x="12" y="30"/>
                    <a:pt x="15" y="37"/>
                    <a:pt x="1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796">
              <a:extLst>
                <a:ext uri="{FF2B5EF4-FFF2-40B4-BE49-F238E27FC236}">
                  <a16:creationId xmlns="" xmlns:a16="http://schemas.microsoft.com/office/drawing/2014/main" id="{4366EB6C-9FFF-4F14-96B2-1529924D1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46626"/>
              <a:ext cx="15875" cy="12700"/>
            </a:xfrm>
            <a:custGeom>
              <a:avLst/>
              <a:gdLst>
                <a:gd name="T0" fmla="*/ 17 w 17"/>
                <a:gd name="T1" fmla="*/ 15 h 15"/>
                <a:gd name="T2" fmla="*/ 0 w 17"/>
                <a:gd name="T3" fmla="*/ 0 h 15"/>
                <a:gd name="T4" fmla="*/ 17 w 17"/>
                <a:gd name="T5" fmla="*/ 14 h 15"/>
                <a:gd name="T6" fmla="*/ 17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1" y="11"/>
                    <a:pt x="5" y="5"/>
                    <a:pt x="0" y="0"/>
                  </a:cubicBezTo>
                  <a:cubicBezTo>
                    <a:pt x="6" y="5"/>
                    <a:pt x="11" y="10"/>
                    <a:pt x="17" y="14"/>
                  </a:cubicBezTo>
                  <a:lnTo>
                    <a:pt x="1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797">
              <a:extLst>
                <a:ext uri="{FF2B5EF4-FFF2-40B4-BE49-F238E27FC236}">
                  <a16:creationId xmlns="" xmlns:a16="http://schemas.microsoft.com/office/drawing/2014/main" id="{651AE240-C5B3-4DAE-91F4-818D24531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40276"/>
              <a:ext cx="12700" cy="12700"/>
            </a:xfrm>
            <a:custGeom>
              <a:avLst/>
              <a:gdLst>
                <a:gd name="T0" fmla="*/ 13 w 14"/>
                <a:gd name="T1" fmla="*/ 13 h 13"/>
                <a:gd name="T2" fmla="*/ 0 w 14"/>
                <a:gd name="T3" fmla="*/ 0 h 13"/>
                <a:gd name="T4" fmla="*/ 14 w 14"/>
                <a:gd name="T5" fmla="*/ 12 h 13"/>
                <a:gd name="T6" fmla="*/ 13 w 1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3" y="13"/>
                  </a:moveTo>
                  <a:cubicBezTo>
                    <a:pt x="9" y="9"/>
                    <a:pt x="4" y="5"/>
                    <a:pt x="0" y="0"/>
                  </a:cubicBezTo>
                  <a:cubicBezTo>
                    <a:pt x="4" y="4"/>
                    <a:pt x="9" y="8"/>
                    <a:pt x="14" y="12"/>
                  </a:cubicBezTo>
                  <a:lnTo>
                    <a:pt x="1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798">
              <a:extLst>
                <a:ext uri="{FF2B5EF4-FFF2-40B4-BE49-F238E27FC236}">
                  <a16:creationId xmlns="" xmlns:a16="http://schemas.microsoft.com/office/drawing/2014/main" id="{734236B6-57B6-43F2-B90D-09F5604F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9" y="4737101"/>
              <a:ext cx="9525" cy="6350"/>
            </a:xfrm>
            <a:custGeom>
              <a:avLst/>
              <a:gdLst>
                <a:gd name="T0" fmla="*/ 8 w 9"/>
                <a:gd name="T1" fmla="*/ 8 h 8"/>
                <a:gd name="T2" fmla="*/ 0 w 9"/>
                <a:gd name="T3" fmla="*/ 0 h 8"/>
                <a:gd name="T4" fmla="*/ 9 w 9"/>
                <a:gd name="T5" fmla="*/ 7 h 8"/>
                <a:gd name="T6" fmla="*/ 8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8" y="8"/>
                  </a:moveTo>
                  <a:cubicBezTo>
                    <a:pt x="6" y="5"/>
                    <a:pt x="3" y="3"/>
                    <a:pt x="0" y="0"/>
                  </a:cubicBezTo>
                  <a:cubicBezTo>
                    <a:pt x="3" y="2"/>
                    <a:pt x="6" y="5"/>
                    <a:pt x="9" y="7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799">
              <a:extLst>
                <a:ext uri="{FF2B5EF4-FFF2-40B4-BE49-F238E27FC236}">
                  <a16:creationId xmlns="" xmlns:a16="http://schemas.microsoft.com/office/drawing/2014/main" id="{A4B8648F-2CA2-4171-AB7E-07889095A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4" y="47323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800">
              <a:extLst>
                <a:ext uri="{FF2B5EF4-FFF2-40B4-BE49-F238E27FC236}">
                  <a16:creationId xmlns="" xmlns:a16="http://schemas.microsoft.com/office/drawing/2014/main" id="{611E9155-BF66-4E63-AB1D-557D246E3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4" y="4738688"/>
              <a:ext cx="0" cy="20638"/>
            </a:xfrm>
            <a:custGeom>
              <a:avLst/>
              <a:gdLst>
                <a:gd name="T0" fmla="*/ 0 w 1"/>
                <a:gd name="T1" fmla="*/ 23 h 23"/>
                <a:gd name="T2" fmla="*/ 1 w 1"/>
                <a:gd name="T3" fmla="*/ 0 h 23"/>
                <a:gd name="T4" fmla="*/ 1 w 1"/>
                <a:gd name="T5" fmla="*/ 23 h 23"/>
                <a:gd name="T6" fmla="*/ 0 w 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3">
                  <a:moveTo>
                    <a:pt x="0" y="23"/>
                  </a:moveTo>
                  <a:cubicBezTo>
                    <a:pt x="0" y="15"/>
                    <a:pt x="0" y="7"/>
                    <a:pt x="1" y="0"/>
                  </a:cubicBezTo>
                  <a:cubicBezTo>
                    <a:pt x="1" y="7"/>
                    <a:pt x="0" y="15"/>
                    <a:pt x="1" y="23"/>
                  </a:cubicBez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801">
              <a:extLst>
                <a:ext uri="{FF2B5EF4-FFF2-40B4-BE49-F238E27FC236}">
                  <a16:creationId xmlns="" xmlns:a16="http://schemas.microsoft.com/office/drawing/2014/main" id="{018B573A-C2BB-4393-BB32-55F82D9B0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4735513"/>
              <a:ext cx="1588" cy="15875"/>
            </a:xfrm>
            <a:custGeom>
              <a:avLst/>
              <a:gdLst>
                <a:gd name="T0" fmla="*/ 0 w 1"/>
                <a:gd name="T1" fmla="*/ 18 h 18"/>
                <a:gd name="T2" fmla="*/ 1 w 1"/>
                <a:gd name="T3" fmla="*/ 0 h 18"/>
                <a:gd name="T4" fmla="*/ 1 w 1"/>
                <a:gd name="T5" fmla="*/ 18 h 18"/>
                <a:gd name="T6" fmla="*/ 0 w 1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8">
                  <a:moveTo>
                    <a:pt x="0" y="18"/>
                  </a:moveTo>
                  <a:cubicBezTo>
                    <a:pt x="0" y="12"/>
                    <a:pt x="1" y="6"/>
                    <a:pt x="1" y="0"/>
                  </a:cubicBezTo>
                  <a:cubicBezTo>
                    <a:pt x="1" y="6"/>
                    <a:pt x="1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802">
              <a:extLst>
                <a:ext uri="{FF2B5EF4-FFF2-40B4-BE49-F238E27FC236}">
                  <a16:creationId xmlns="" xmlns:a16="http://schemas.microsoft.com/office/drawing/2014/main" id="{2F5048FB-DF99-4C5B-9630-7696B0CB2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732338"/>
              <a:ext cx="1588" cy="11113"/>
            </a:xfrm>
            <a:custGeom>
              <a:avLst/>
              <a:gdLst>
                <a:gd name="T0" fmla="*/ 0 w 2"/>
                <a:gd name="T1" fmla="*/ 12 h 12"/>
                <a:gd name="T2" fmla="*/ 2 w 2"/>
                <a:gd name="T3" fmla="*/ 0 h 12"/>
                <a:gd name="T4" fmla="*/ 1 w 2"/>
                <a:gd name="T5" fmla="*/ 12 h 12"/>
                <a:gd name="T6" fmla="*/ 0 w 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1" y="8"/>
                    <a:pt x="1" y="4"/>
                    <a:pt x="2" y="0"/>
                  </a:cubicBezTo>
                  <a:cubicBezTo>
                    <a:pt x="1" y="4"/>
                    <a:pt x="1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803">
              <a:extLst>
                <a:ext uri="{FF2B5EF4-FFF2-40B4-BE49-F238E27FC236}">
                  <a16:creationId xmlns="" xmlns:a16="http://schemas.microsoft.com/office/drawing/2014/main" id="{29C55FA9-E588-49A5-BA96-34F528F4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4730751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804">
              <a:extLst>
                <a:ext uri="{FF2B5EF4-FFF2-40B4-BE49-F238E27FC236}">
                  <a16:creationId xmlns="" xmlns:a16="http://schemas.microsoft.com/office/drawing/2014/main" id="{401F4230-DD71-4CF6-88D4-DFE8AB04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4735513"/>
              <a:ext cx="22225" cy="33338"/>
            </a:xfrm>
            <a:custGeom>
              <a:avLst/>
              <a:gdLst>
                <a:gd name="T0" fmla="*/ 0 w 25"/>
                <a:gd name="T1" fmla="*/ 36 h 36"/>
                <a:gd name="T2" fmla="*/ 11 w 25"/>
                <a:gd name="T3" fmla="*/ 17 h 36"/>
                <a:gd name="T4" fmla="*/ 25 w 25"/>
                <a:gd name="T5" fmla="*/ 0 h 36"/>
                <a:gd name="T6" fmla="*/ 12 w 25"/>
                <a:gd name="T7" fmla="*/ 17 h 36"/>
                <a:gd name="T8" fmla="*/ 0 w 2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0" y="36"/>
                  </a:moveTo>
                  <a:cubicBezTo>
                    <a:pt x="3" y="29"/>
                    <a:pt x="7" y="23"/>
                    <a:pt x="11" y="17"/>
                  </a:cubicBezTo>
                  <a:cubicBezTo>
                    <a:pt x="15" y="11"/>
                    <a:pt x="20" y="5"/>
                    <a:pt x="25" y="0"/>
                  </a:cubicBezTo>
                  <a:cubicBezTo>
                    <a:pt x="21" y="6"/>
                    <a:pt x="16" y="11"/>
                    <a:pt x="12" y="17"/>
                  </a:cubicBezTo>
                  <a:cubicBezTo>
                    <a:pt x="8" y="23"/>
                    <a:pt x="4" y="30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805">
              <a:extLst>
                <a:ext uri="{FF2B5EF4-FFF2-40B4-BE49-F238E27FC236}">
                  <a16:creationId xmlns="" xmlns:a16="http://schemas.microsoft.com/office/drawing/2014/main" id="{47D6F6B3-C26A-41DD-8564-10D487FC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4" y="4751388"/>
              <a:ext cx="17463" cy="9525"/>
            </a:xfrm>
            <a:custGeom>
              <a:avLst/>
              <a:gdLst>
                <a:gd name="T0" fmla="*/ 0 w 19"/>
                <a:gd name="T1" fmla="*/ 10 h 11"/>
                <a:gd name="T2" fmla="*/ 19 w 19"/>
                <a:gd name="T3" fmla="*/ 0 h 11"/>
                <a:gd name="T4" fmla="*/ 0 w 19"/>
                <a:gd name="T5" fmla="*/ 11 h 11"/>
                <a:gd name="T6" fmla="*/ 0 w 19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cubicBezTo>
                    <a:pt x="6" y="6"/>
                    <a:pt x="12" y="3"/>
                    <a:pt x="19" y="0"/>
                  </a:cubicBezTo>
                  <a:cubicBezTo>
                    <a:pt x="13" y="3"/>
                    <a:pt x="6" y="7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806">
              <a:extLst>
                <a:ext uri="{FF2B5EF4-FFF2-40B4-BE49-F238E27FC236}">
                  <a16:creationId xmlns="" xmlns:a16="http://schemas.microsoft.com/office/drawing/2014/main" id="{05FDE22A-28EF-4346-9055-851DE841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4746626"/>
              <a:ext cx="14288" cy="7938"/>
            </a:xfrm>
            <a:custGeom>
              <a:avLst/>
              <a:gdLst>
                <a:gd name="T0" fmla="*/ 0 w 16"/>
                <a:gd name="T1" fmla="*/ 8 h 9"/>
                <a:gd name="T2" fmla="*/ 16 w 16"/>
                <a:gd name="T3" fmla="*/ 0 h 9"/>
                <a:gd name="T4" fmla="*/ 1 w 16"/>
                <a:gd name="T5" fmla="*/ 9 h 9"/>
                <a:gd name="T6" fmla="*/ 0 w 16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5" y="5"/>
                    <a:pt x="11" y="3"/>
                    <a:pt x="16" y="0"/>
                  </a:cubicBezTo>
                  <a:cubicBezTo>
                    <a:pt x="11" y="3"/>
                    <a:pt x="6" y="6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807">
              <a:extLst>
                <a:ext uri="{FF2B5EF4-FFF2-40B4-BE49-F238E27FC236}">
                  <a16:creationId xmlns="" xmlns:a16="http://schemas.microsoft.com/office/drawing/2014/main" id="{32748FC7-E8DE-4D92-926C-E26A5C44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4741863"/>
              <a:ext cx="9525" cy="6350"/>
            </a:xfrm>
            <a:custGeom>
              <a:avLst/>
              <a:gdLst>
                <a:gd name="T0" fmla="*/ 0 w 10"/>
                <a:gd name="T1" fmla="*/ 5 h 6"/>
                <a:gd name="T2" fmla="*/ 10 w 10"/>
                <a:gd name="T3" fmla="*/ 0 h 6"/>
                <a:gd name="T4" fmla="*/ 1 w 10"/>
                <a:gd name="T5" fmla="*/ 6 h 6"/>
                <a:gd name="T6" fmla="*/ 0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808">
              <a:extLst>
                <a:ext uri="{FF2B5EF4-FFF2-40B4-BE49-F238E27FC236}">
                  <a16:creationId xmlns="" xmlns:a16="http://schemas.microsoft.com/office/drawing/2014/main" id="{DF1FE232-099F-4113-A7F6-818E36A5C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4738688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809">
              <a:extLst>
                <a:ext uri="{FF2B5EF4-FFF2-40B4-BE49-F238E27FC236}">
                  <a16:creationId xmlns="" xmlns:a16="http://schemas.microsoft.com/office/drawing/2014/main" id="{B6EAE31F-F25E-48B6-8987-20D4B5D0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4740276"/>
              <a:ext cx="3175" cy="20638"/>
            </a:xfrm>
            <a:custGeom>
              <a:avLst/>
              <a:gdLst>
                <a:gd name="T0" fmla="*/ 0 w 4"/>
                <a:gd name="T1" fmla="*/ 22 h 22"/>
                <a:gd name="T2" fmla="*/ 4 w 4"/>
                <a:gd name="T3" fmla="*/ 0 h 22"/>
                <a:gd name="T4" fmla="*/ 2 w 4"/>
                <a:gd name="T5" fmla="*/ 22 h 22"/>
                <a:gd name="T6" fmla="*/ 0 w 4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2">
                  <a:moveTo>
                    <a:pt x="0" y="22"/>
                  </a:moveTo>
                  <a:cubicBezTo>
                    <a:pt x="1" y="14"/>
                    <a:pt x="2" y="7"/>
                    <a:pt x="4" y="0"/>
                  </a:cubicBezTo>
                  <a:cubicBezTo>
                    <a:pt x="3" y="7"/>
                    <a:pt x="2" y="15"/>
                    <a:pt x="2" y="2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810">
              <a:extLst>
                <a:ext uri="{FF2B5EF4-FFF2-40B4-BE49-F238E27FC236}">
                  <a16:creationId xmlns="" xmlns:a16="http://schemas.microsoft.com/office/drawing/2014/main" id="{C43EEFF0-7333-439A-AB1E-07A9717D5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4738688"/>
              <a:ext cx="3175" cy="14288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1 w 3"/>
                <a:gd name="T5" fmla="*/ 16 h 16"/>
                <a:gd name="T6" fmla="*/ 0 w 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5"/>
                    <a:pt x="3" y="0"/>
                  </a:cubicBezTo>
                  <a:cubicBezTo>
                    <a:pt x="2" y="5"/>
                    <a:pt x="2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811">
              <a:extLst>
                <a:ext uri="{FF2B5EF4-FFF2-40B4-BE49-F238E27FC236}">
                  <a16:creationId xmlns="" xmlns:a16="http://schemas.microsoft.com/office/drawing/2014/main" id="{31C88E55-B628-4051-A97D-D54637B33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4737101"/>
              <a:ext cx="1588" cy="9525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1 w 2"/>
                <a:gd name="T5" fmla="*/ 10 h 10"/>
                <a:gd name="T6" fmla="*/ 0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3"/>
                    <a:pt x="1" y="7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812">
              <a:extLst>
                <a:ext uri="{FF2B5EF4-FFF2-40B4-BE49-F238E27FC236}">
                  <a16:creationId xmlns="" xmlns:a16="http://schemas.microsoft.com/office/drawing/2014/main" id="{995AB39C-221C-4139-B3DF-B58AD3EF1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4" y="4737101"/>
              <a:ext cx="0" cy="476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813">
              <a:extLst>
                <a:ext uri="{FF2B5EF4-FFF2-40B4-BE49-F238E27FC236}">
                  <a16:creationId xmlns="" xmlns:a16="http://schemas.microsoft.com/office/drawing/2014/main" id="{2CEF1237-4AF7-4D9A-8C1D-44CAEBE6B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4678363"/>
              <a:ext cx="9525" cy="42863"/>
            </a:xfrm>
            <a:custGeom>
              <a:avLst/>
              <a:gdLst>
                <a:gd name="T0" fmla="*/ 10 w 10"/>
                <a:gd name="T1" fmla="*/ 47 h 47"/>
                <a:gd name="T2" fmla="*/ 4 w 10"/>
                <a:gd name="T3" fmla="*/ 24 h 47"/>
                <a:gd name="T4" fmla="*/ 0 w 10"/>
                <a:gd name="T5" fmla="*/ 0 h 47"/>
                <a:gd name="T6" fmla="*/ 5 w 10"/>
                <a:gd name="T7" fmla="*/ 24 h 47"/>
                <a:gd name="T8" fmla="*/ 10 w 10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7">
                  <a:moveTo>
                    <a:pt x="10" y="47"/>
                  </a:moveTo>
                  <a:cubicBezTo>
                    <a:pt x="8" y="40"/>
                    <a:pt x="6" y="32"/>
                    <a:pt x="4" y="24"/>
                  </a:cubicBezTo>
                  <a:cubicBezTo>
                    <a:pt x="2" y="17"/>
                    <a:pt x="1" y="9"/>
                    <a:pt x="0" y="0"/>
                  </a:cubicBezTo>
                  <a:cubicBezTo>
                    <a:pt x="2" y="8"/>
                    <a:pt x="3" y="16"/>
                    <a:pt x="5" y="24"/>
                  </a:cubicBezTo>
                  <a:cubicBezTo>
                    <a:pt x="7" y="32"/>
                    <a:pt x="9" y="39"/>
                    <a:pt x="1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814">
              <a:extLst>
                <a:ext uri="{FF2B5EF4-FFF2-40B4-BE49-F238E27FC236}">
                  <a16:creationId xmlns="" xmlns:a16="http://schemas.microsoft.com/office/drawing/2014/main" id="{901DC73E-3489-4FB1-A9A7-FC50938B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4695826"/>
              <a:ext cx="14288" cy="17463"/>
            </a:xfrm>
            <a:custGeom>
              <a:avLst/>
              <a:gdLst>
                <a:gd name="T0" fmla="*/ 14 w 15"/>
                <a:gd name="T1" fmla="*/ 19 h 19"/>
                <a:gd name="T2" fmla="*/ 0 w 15"/>
                <a:gd name="T3" fmla="*/ 0 h 19"/>
                <a:gd name="T4" fmla="*/ 15 w 15"/>
                <a:gd name="T5" fmla="*/ 18 h 19"/>
                <a:gd name="T6" fmla="*/ 14 w 1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4" y="19"/>
                  </a:moveTo>
                  <a:cubicBezTo>
                    <a:pt x="9" y="13"/>
                    <a:pt x="5" y="7"/>
                    <a:pt x="0" y="0"/>
                  </a:cubicBezTo>
                  <a:cubicBezTo>
                    <a:pt x="5" y="7"/>
                    <a:pt x="10" y="12"/>
                    <a:pt x="15" y="18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815">
              <a:extLst>
                <a:ext uri="{FF2B5EF4-FFF2-40B4-BE49-F238E27FC236}">
                  <a16:creationId xmlns="" xmlns:a16="http://schemas.microsoft.com/office/drawing/2014/main" id="{76C5370D-609F-451C-BA36-CBDF5F8DD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4" y="4691063"/>
              <a:ext cx="11113" cy="14288"/>
            </a:xfrm>
            <a:custGeom>
              <a:avLst/>
              <a:gdLst>
                <a:gd name="T0" fmla="*/ 11 w 12"/>
                <a:gd name="T1" fmla="*/ 15 h 15"/>
                <a:gd name="T2" fmla="*/ 0 w 12"/>
                <a:gd name="T3" fmla="*/ 0 h 15"/>
                <a:gd name="T4" fmla="*/ 12 w 12"/>
                <a:gd name="T5" fmla="*/ 14 h 15"/>
                <a:gd name="T6" fmla="*/ 11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7" y="10"/>
                    <a:pt x="4" y="5"/>
                    <a:pt x="0" y="0"/>
                  </a:cubicBezTo>
                  <a:cubicBezTo>
                    <a:pt x="4" y="5"/>
                    <a:pt x="8" y="9"/>
                    <a:pt x="12" y="14"/>
                  </a:cubicBezTo>
                  <a:lnTo>
                    <a:pt x="1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816">
              <a:extLst>
                <a:ext uri="{FF2B5EF4-FFF2-40B4-BE49-F238E27FC236}">
                  <a16:creationId xmlns="" xmlns:a16="http://schemas.microsoft.com/office/drawing/2014/main" id="{B77D442A-00E4-450A-B821-11143940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401" y="4686301"/>
              <a:ext cx="7938" cy="9525"/>
            </a:xfrm>
            <a:custGeom>
              <a:avLst/>
              <a:gdLst>
                <a:gd name="T0" fmla="*/ 6 w 7"/>
                <a:gd name="T1" fmla="*/ 9 h 9"/>
                <a:gd name="T2" fmla="*/ 0 w 7"/>
                <a:gd name="T3" fmla="*/ 0 h 9"/>
                <a:gd name="T4" fmla="*/ 7 w 7"/>
                <a:gd name="T5" fmla="*/ 9 h 9"/>
                <a:gd name="T6" fmla="*/ 6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6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7" y="9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817">
              <a:extLst>
                <a:ext uri="{FF2B5EF4-FFF2-40B4-BE49-F238E27FC236}">
                  <a16:creationId xmlns="" xmlns:a16="http://schemas.microsoft.com/office/drawing/2014/main" id="{EC6E948B-74D5-428E-9672-9DE9B0D7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468312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818">
              <a:extLst>
                <a:ext uri="{FF2B5EF4-FFF2-40B4-BE49-F238E27FC236}">
                  <a16:creationId xmlns="" xmlns:a16="http://schemas.microsoft.com/office/drawing/2014/main" id="{75118388-5315-48BC-87B6-BCBBC91D4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6" y="4691063"/>
              <a:ext cx="6350" cy="20638"/>
            </a:xfrm>
            <a:custGeom>
              <a:avLst/>
              <a:gdLst>
                <a:gd name="T0" fmla="*/ 0 w 6"/>
                <a:gd name="T1" fmla="*/ 22 h 22"/>
                <a:gd name="T2" fmla="*/ 6 w 6"/>
                <a:gd name="T3" fmla="*/ 0 h 22"/>
                <a:gd name="T4" fmla="*/ 1 w 6"/>
                <a:gd name="T5" fmla="*/ 22 h 22"/>
                <a:gd name="T6" fmla="*/ 0 w 6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cubicBezTo>
                    <a:pt x="2" y="15"/>
                    <a:pt x="4" y="7"/>
                    <a:pt x="6" y="0"/>
                  </a:cubicBezTo>
                  <a:cubicBezTo>
                    <a:pt x="4" y="7"/>
                    <a:pt x="2" y="15"/>
                    <a:pt x="1" y="2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819">
              <a:extLst>
                <a:ext uri="{FF2B5EF4-FFF2-40B4-BE49-F238E27FC236}">
                  <a16:creationId xmlns="" xmlns:a16="http://schemas.microsoft.com/office/drawing/2014/main" id="{53CFF4F1-109C-4165-BD60-4DB114C57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9" y="4686301"/>
              <a:ext cx="4763" cy="17463"/>
            </a:xfrm>
            <a:custGeom>
              <a:avLst/>
              <a:gdLst>
                <a:gd name="T0" fmla="*/ 0 w 5"/>
                <a:gd name="T1" fmla="*/ 18 h 18"/>
                <a:gd name="T2" fmla="*/ 5 w 5"/>
                <a:gd name="T3" fmla="*/ 0 h 18"/>
                <a:gd name="T4" fmla="*/ 1 w 5"/>
                <a:gd name="T5" fmla="*/ 18 h 18"/>
                <a:gd name="T6" fmla="*/ 0 w 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0" y="18"/>
                  </a:moveTo>
                  <a:cubicBezTo>
                    <a:pt x="1" y="12"/>
                    <a:pt x="3" y="6"/>
                    <a:pt x="5" y="0"/>
                  </a:cubicBezTo>
                  <a:cubicBezTo>
                    <a:pt x="3" y="6"/>
                    <a:pt x="2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821">
              <a:extLst>
                <a:ext uri="{FF2B5EF4-FFF2-40B4-BE49-F238E27FC236}">
                  <a16:creationId xmlns="" xmlns:a16="http://schemas.microsoft.com/office/drawing/2014/main" id="{CE7BB666-7054-43F6-A555-C62B3DD7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4684713"/>
              <a:ext cx="3175" cy="11113"/>
            </a:xfrm>
            <a:custGeom>
              <a:avLst/>
              <a:gdLst>
                <a:gd name="T0" fmla="*/ 0 w 4"/>
                <a:gd name="T1" fmla="*/ 12 h 12"/>
                <a:gd name="T2" fmla="*/ 4 w 4"/>
                <a:gd name="T3" fmla="*/ 0 h 12"/>
                <a:gd name="T4" fmla="*/ 1 w 4"/>
                <a:gd name="T5" fmla="*/ 12 h 12"/>
                <a:gd name="T6" fmla="*/ 0 w 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3" y="4"/>
                    <a:pt x="2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822">
              <a:extLst>
                <a:ext uri="{FF2B5EF4-FFF2-40B4-BE49-F238E27FC236}">
                  <a16:creationId xmlns="" xmlns:a16="http://schemas.microsoft.com/office/drawing/2014/main" id="{6750A126-8318-460D-88A8-F98D4BF8C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3" y="4683126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823">
              <a:extLst>
                <a:ext uri="{FF2B5EF4-FFF2-40B4-BE49-F238E27FC236}">
                  <a16:creationId xmlns="" xmlns:a16="http://schemas.microsoft.com/office/drawing/2014/main" id="{55DF27B3-96BF-4359-9E68-D2D51BF31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694238"/>
              <a:ext cx="26988" cy="28575"/>
            </a:xfrm>
            <a:custGeom>
              <a:avLst/>
              <a:gdLst>
                <a:gd name="T0" fmla="*/ 0 w 30"/>
                <a:gd name="T1" fmla="*/ 31 h 31"/>
                <a:gd name="T2" fmla="*/ 14 w 30"/>
                <a:gd name="T3" fmla="*/ 14 h 31"/>
                <a:gd name="T4" fmla="*/ 30 w 30"/>
                <a:gd name="T5" fmla="*/ 0 h 31"/>
                <a:gd name="T6" fmla="*/ 15 w 30"/>
                <a:gd name="T7" fmla="*/ 15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4" y="25"/>
                    <a:pt x="9" y="19"/>
                    <a:pt x="14" y="14"/>
                  </a:cubicBezTo>
                  <a:cubicBezTo>
                    <a:pt x="19" y="9"/>
                    <a:pt x="25" y="4"/>
                    <a:pt x="30" y="0"/>
                  </a:cubicBezTo>
                  <a:cubicBezTo>
                    <a:pt x="25" y="5"/>
                    <a:pt x="20" y="10"/>
                    <a:pt x="15" y="15"/>
                  </a:cubicBezTo>
                  <a:cubicBezTo>
                    <a:pt x="10" y="20"/>
                    <a:pt x="5" y="25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824">
              <a:extLst>
                <a:ext uri="{FF2B5EF4-FFF2-40B4-BE49-F238E27FC236}">
                  <a16:creationId xmlns="" xmlns:a16="http://schemas.microsoft.com/office/drawing/2014/main" id="{E2D69E14-5BBF-4285-849D-5E73A6A0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4710113"/>
              <a:ext cx="20638" cy="6350"/>
            </a:xfrm>
            <a:custGeom>
              <a:avLst/>
              <a:gdLst>
                <a:gd name="T0" fmla="*/ 0 w 21"/>
                <a:gd name="T1" fmla="*/ 7 h 8"/>
                <a:gd name="T2" fmla="*/ 21 w 21"/>
                <a:gd name="T3" fmla="*/ 0 h 8"/>
                <a:gd name="T4" fmla="*/ 0 w 21"/>
                <a:gd name="T5" fmla="*/ 8 h 8"/>
                <a:gd name="T6" fmla="*/ 0 w 21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0" y="7"/>
                  </a:moveTo>
                  <a:cubicBezTo>
                    <a:pt x="7" y="5"/>
                    <a:pt x="14" y="2"/>
                    <a:pt x="21" y="0"/>
                  </a:cubicBezTo>
                  <a:cubicBezTo>
                    <a:pt x="14" y="3"/>
                    <a:pt x="7" y="5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825">
              <a:extLst>
                <a:ext uri="{FF2B5EF4-FFF2-40B4-BE49-F238E27FC236}">
                  <a16:creationId xmlns="" xmlns:a16="http://schemas.microsoft.com/office/drawing/2014/main" id="{8707C82D-1754-49BF-A605-AFBED7E2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705351"/>
              <a:ext cx="14288" cy="6350"/>
            </a:xfrm>
            <a:custGeom>
              <a:avLst/>
              <a:gdLst>
                <a:gd name="T0" fmla="*/ 0 w 16"/>
                <a:gd name="T1" fmla="*/ 5 h 6"/>
                <a:gd name="T2" fmla="*/ 16 w 16"/>
                <a:gd name="T3" fmla="*/ 0 h 6"/>
                <a:gd name="T4" fmla="*/ 0 w 16"/>
                <a:gd name="T5" fmla="*/ 6 h 6"/>
                <a:gd name="T6" fmla="*/ 0 w 1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cubicBezTo>
                    <a:pt x="5" y="3"/>
                    <a:pt x="11" y="2"/>
                    <a:pt x="16" y="0"/>
                  </a:cubicBezTo>
                  <a:cubicBezTo>
                    <a:pt x="11" y="2"/>
                    <a:pt x="5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826">
              <a:extLst>
                <a:ext uri="{FF2B5EF4-FFF2-40B4-BE49-F238E27FC236}">
                  <a16:creationId xmlns="" xmlns:a16="http://schemas.microsoft.com/office/drawing/2014/main" id="{5EF13932-D04C-4450-B376-68935F2A4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4702176"/>
              <a:ext cx="11113" cy="3175"/>
            </a:xfrm>
            <a:custGeom>
              <a:avLst/>
              <a:gdLst>
                <a:gd name="T0" fmla="*/ 0 w 11"/>
                <a:gd name="T1" fmla="*/ 3 h 4"/>
                <a:gd name="T2" fmla="*/ 11 w 11"/>
                <a:gd name="T3" fmla="*/ 0 h 4"/>
                <a:gd name="T4" fmla="*/ 0 w 11"/>
                <a:gd name="T5" fmla="*/ 4 h 4"/>
                <a:gd name="T6" fmla="*/ 0 w 1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7" y="1"/>
                    <a:pt x="4" y="2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827">
              <a:extLst>
                <a:ext uri="{FF2B5EF4-FFF2-40B4-BE49-F238E27FC236}">
                  <a16:creationId xmlns="" xmlns:a16="http://schemas.microsoft.com/office/drawing/2014/main" id="{FB37362A-3D67-45E7-BA88-719B74018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469900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828">
              <a:extLst>
                <a:ext uri="{FF2B5EF4-FFF2-40B4-BE49-F238E27FC236}">
                  <a16:creationId xmlns="" xmlns:a16="http://schemas.microsoft.com/office/drawing/2014/main" id="{69D7850C-1612-49C8-B81E-4D83653C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4697413"/>
              <a:ext cx="6350" cy="19050"/>
            </a:xfrm>
            <a:custGeom>
              <a:avLst/>
              <a:gdLst>
                <a:gd name="T0" fmla="*/ 0 w 7"/>
                <a:gd name="T1" fmla="*/ 20 h 21"/>
                <a:gd name="T2" fmla="*/ 7 w 7"/>
                <a:gd name="T3" fmla="*/ 0 h 21"/>
                <a:gd name="T4" fmla="*/ 2 w 7"/>
                <a:gd name="T5" fmla="*/ 21 h 21"/>
                <a:gd name="T6" fmla="*/ 0 w 7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0" y="20"/>
                  </a:moveTo>
                  <a:cubicBezTo>
                    <a:pt x="3" y="14"/>
                    <a:pt x="5" y="7"/>
                    <a:pt x="7" y="0"/>
                  </a:cubicBezTo>
                  <a:cubicBezTo>
                    <a:pt x="5" y="7"/>
                    <a:pt x="3" y="14"/>
                    <a:pt x="2" y="21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829">
              <a:extLst>
                <a:ext uri="{FF2B5EF4-FFF2-40B4-BE49-F238E27FC236}">
                  <a16:creationId xmlns="" xmlns:a16="http://schemas.microsoft.com/office/drawing/2014/main" id="{05CD5F1E-5456-4447-9DA7-D89729B9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695826"/>
              <a:ext cx="4763" cy="14288"/>
            </a:xfrm>
            <a:custGeom>
              <a:avLst/>
              <a:gdLst>
                <a:gd name="T0" fmla="*/ 0 w 5"/>
                <a:gd name="T1" fmla="*/ 15 h 15"/>
                <a:gd name="T2" fmla="*/ 5 w 5"/>
                <a:gd name="T3" fmla="*/ 0 h 15"/>
                <a:gd name="T4" fmla="*/ 0 w 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0" y="15"/>
                  </a:moveTo>
                  <a:cubicBezTo>
                    <a:pt x="1" y="10"/>
                    <a:pt x="3" y="5"/>
                    <a:pt x="5" y="0"/>
                  </a:cubicBezTo>
                  <a:cubicBezTo>
                    <a:pt x="3" y="5"/>
                    <a:pt x="2" y="1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830">
              <a:extLst>
                <a:ext uri="{FF2B5EF4-FFF2-40B4-BE49-F238E27FC236}">
                  <a16:creationId xmlns="" xmlns:a16="http://schemas.microsoft.com/office/drawing/2014/main" id="{C043A061-751E-410B-83EF-336A30AB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4695826"/>
              <a:ext cx="4763" cy="9525"/>
            </a:xfrm>
            <a:custGeom>
              <a:avLst/>
              <a:gdLst>
                <a:gd name="T0" fmla="*/ 0 w 4"/>
                <a:gd name="T1" fmla="*/ 10 h 10"/>
                <a:gd name="T2" fmla="*/ 4 w 4"/>
                <a:gd name="T3" fmla="*/ 0 h 10"/>
                <a:gd name="T4" fmla="*/ 0 w 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4"/>
                    <a:pt x="4" y="0"/>
                  </a:cubicBezTo>
                  <a:cubicBezTo>
                    <a:pt x="2" y="4"/>
                    <a:pt x="1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831">
              <a:extLst>
                <a:ext uri="{FF2B5EF4-FFF2-40B4-BE49-F238E27FC236}">
                  <a16:creationId xmlns="" xmlns:a16="http://schemas.microsoft.com/office/drawing/2014/main" id="{20320F2E-78BF-4D91-B047-AFD0E8FD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4695826"/>
              <a:ext cx="1588" cy="4763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832">
              <a:extLst>
                <a:ext uri="{FF2B5EF4-FFF2-40B4-BE49-F238E27FC236}">
                  <a16:creationId xmlns="" xmlns:a16="http://schemas.microsoft.com/office/drawing/2014/main" id="{95BA7949-5D21-4EDA-8BC5-456CF53C6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632326"/>
              <a:ext cx="1588" cy="44450"/>
            </a:xfrm>
            <a:custGeom>
              <a:avLst/>
              <a:gdLst>
                <a:gd name="T0" fmla="*/ 2 w 2"/>
                <a:gd name="T1" fmla="*/ 48 h 48"/>
                <a:gd name="T2" fmla="*/ 0 w 2"/>
                <a:gd name="T3" fmla="*/ 24 h 48"/>
                <a:gd name="T4" fmla="*/ 1 w 2"/>
                <a:gd name="T5" fmla="*/ 0 h 48"/>
                <a:gd name="T6" fmla="*/ 1 w 2"/>
                <a:gd name="T7" fmla="*/ 24 h 48"/>
                <a:gd name="T8" fmla="*/ 2 w 2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8">
                  <a:moveTo>
                    <a:pt x="2" y="48"/>
                  </a:moveTo>
                  <a:cubicBezTo>
                    <a:pt x="1" y="40"/>
                    <a:pt x="0" y="32"/>
                    <a:pt x="0" y="24"/>
                  </a:cubicBez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ubicBezTo>
                    <a:pt x="1" y="32"/>
                    <a:pt x="2" y="40"/>
                    <a:pt x="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833">
              <a:extLst>
                <a:ext uri="{FF2B5EF4-FFF2-40B4-BE49-F238E27FC236}">
                  <a16:creationId xmlns="" xmlns:a16="http://schemas.microsoft.com/office/drawing/2014/main" id="{1C49033A-2BF0-4B02-B8F6-E32B66FA4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648201"/>
              <a:ext cx="9525" cy="19050"/>
            </a:xfrm>
            <a:custGeom>
              <a:avLst/>
              <a:gdLst>
                <a:gd name="T0" fmla="*/ 10 w 11"/>
                <a:gd name="T1" fmla="*/ 20 h 20"/>
                <a:gd name="T2" fmla="*/ 0 w 11"/>
                <a:gd name="T3" fmla="*/ 0 h 20"/>
                <a:gd name="T4" fmla="*/ 11 w 11"/>
                <a:gd name="T5" fmla="*/ 19 h 20"/>
                <a:gd name="T6" fmla="*/ 10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0" y="20"/>
                  </a:moveTo>
                  <a:cubicBezTo>
                    <a:pt x="6" y="13"/>
                    <a:pt x="3" y="7"/>
                    <a:pt x="0" y="0"/>
                  </a:cubicBezTo>
                  <a:cubicBezTo>
                    <a:pt x="3" y="6"/>
                    <a:pt x="7" y="13"/>
                    <a:pt x="11" y="19"/>
                  </a:cubicBezTo>
                  <a:lnTo>
                    <a:pt x="1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834">
              <a:extLst>
                <a:ext uri="{FF2B5EF4-FFF2-40B4-BE49-F238E27FC236}">
                  <a16:creationId xmlns="" xmlns:a16="http://schemas.microsoft.com/office/drawing/2014/main" id="{09039B0C-59F7-40C3-BA62-997E8D097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863" y="4643438"/>
              <a:ext cx="7938" cy="15875"/>
            </a:xfrm>
            <a:custGeom>
              <a:avLst/>
              <a:gdLst>
                <a:gd name="T0" fmla="*/ 7 w 8"/>
                <a:gd name="T1" fmla="*/ 17 h 17"/>
                <a:gd name="T2" fmla="*/ 0 w 8"/>
                <a:gd name="T3" fmla="*/ 0 h 17"/>
                <a:gd name="T4" fmla="*/ 8 w 8"/>
                <a:gd name="T5" fmla="*/ 16 h 17"/>
                <a:gd name="T6" fmla="*/ 7 w 8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7" y="17"/>
                  </a:moveTo>
                  <a:cubicBezTo>
                    <a:pt x="5" y="11"/>
                    <a:pt x="2" y="6"/>
                    <a:pt x="0" y="0"/>
                  </a:cubicBezTo>
                  <a:cubicBezTo>
                    <a:pt x="2" y="6"/>
                    <a:pt x="5" y="11"/>
                    <a:pt x="8" y="16"/>
                  </a:cubicBez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835">
              <a:extLst>
                <a:ext uri="{FF2B5EF4-FFF2-40B4-BE49-F238E27FC236}">
                  <a16:creationId xmlns="" xmlns:a16="http://schemas.microsoft.com/office/drawing/2014/main" id="{F4F036C4-9E4E-4C87-A003-C4C1F38A2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4638676"/>
              <a:ext cx="4763" cy="11113"/>
            </a:xfrm>
            <a:custGeom>
              <a:avLst/>
              <a:gdLst>
                <a:gd name="T0" fmla="*/ 4 w 5"/>
                <a:gd name="T1" fmla="*/ 11 h 11"/>
                <a:gd name="T2" fmla="*/ 0 w 5"/>
                <a:gd name="T3" fmla="*/ 0 h 11"/>
                <a:gd name="T4" fmla="*/ 5 w 5"/>
                <a:gd name="T5" fmla="*/ 11 h 11"/>
                <a:gd name="T6" fmla="*/ 4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1" y="4"/>
                    <a:pt x="3" y="7"/>
                    <a:pt x="5" y="11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836">
              <a:extLst>
                <a:ext uri="{FF2B5EF4-FFF2-40B4-BE49-F238E27FC236}">
                  <a16:creationId xmlns="" xmlns:a16="http://schemas.microsoft.com/office/drawing/2014/main" id="{3C7373CC-18AD-47C1-953E-FD9F20AAA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63708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837">
              <a:extLst>
                <a:ext uri="{FF2B5EF4-FFF2-40B4-BE49-F238E27FC236}">
                  <a16:creationId xmlns="" xmlns:a16="http://schemas.microsoft.com/office/drawing/2014/main" id="{9BA17B69-3CB8-4FC4-B4BB-85610F2A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4646613"/>
              <a:ext cx="9525" cy="20638"/>
            </a:xfrm>
            <a:custGeom>
              <a:avLst/>
              <a:gdLst>
                <a:gd name="T0" fmla="*/ 0 w 10"/>
                <a:gd name="T1" fmla="*/ 21 h 22"/>
                <a:gd name="T2" fmla="*/ 10 w 10"/>
                <a:gd name="T3" fmla="*/ 0 h 22"/>
                <a:gd name="T4" fmla="*/ 1 w 10"/>
                <a:gd name="T5" fmla="*/ 22 h 22"/>
                <a:gd name="T6" fmla="*/ 0 w 10"/>
                <a:gd name="T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0" y="21"/>
                  </a:moveTo>
                  <a:cubicBezTo>
                    <a:pt x="3" y="14"/>
                    <a:pt x="6" y="7"/>
                    <a:pt x="10" y="0"/>
                  </a:cubicBezTo>
                  <a:cubicBezTo>
                    <a:pt x="6" y="7"/>
                    <a:pt x="4" y="15"/>
                    <a:pt x="1" y="22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838">
              <a:extLst>
                <a:ext uri="{FF2B5EF4-FFF2-40B4-BE49-F238E27FC236}">
                  <a16:creationId xmlns="" xmlns:a16="http://schemas.microsoft.com/office/drawing/2014/main" id="{BC50382C-9E34-42BF-8035-A51ABD4A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643438"/>
              <a:ext cx="9525" cy="15875"/>
            </a:xfrm>
            <a:custGeom>
              <a:avLst/>
              <a:gdLst>
                <a:gd name="T0" fmla="*/ 0 w 9"/>
                <a:gd name="T1" fmla="*/ 16 h 17"/>
                <a:gd name="T2" fmla="*/ 9 w 9"/>
                <a:gd name="T3" fmla="*/ 0 h 17"/>
                <a:gd name="T4" fmla="*/ 1 w 9"/>
                <a:gd name="T5" fmla="*/ 17 h 17"/>
                <a:gd name="T6" fmla="*/ 0 w 9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0" y="16"/>
                  </a:moveTo>
                  <a:cubicBezTo>
                    <a:pt x="3" y="11"/>
                    <a:pt x="6" y="5"/>
                    <a:pt x="9" y="0"/>
                  </a:cubicBezTo>
                  <a:cubicBezTo>
                    <a:pt x="6" y="5"/>
                    <a:pt x="4" y="11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839">
              <a:extLst>
                <a:ext uri="{FF2B5EF4-FFF2-40B4-BE49-F238E27FC236}">
                  <a16:creationId xmlns="" xmlns:a16="http://schemas.microsoft.com/office/drawing/2014/main" id="{54221FF4-66CA-43BA-8B49-A61EFE16C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4638676"/>
              <a:ext cx="6350" cy="11113"/>
            </a:xfrm>
            <a:custGeom>
              <a:avLst/>
              <a:gdLst>
                <a:gd name="T0" fmla="*/ 0 w 6"/>
                <a:gd name="T1" fmla="*/ 11 h 11"/>
                <a:gd name="T2" fmla="*/ 6 w 6"/>
                <a:gd name="T3" fmla="*/ 0 h 11"/>
                <a:gd name="T4" fmla="*/ 1 w 6"/>
                <a:gd name="T5" fmla="*/ 11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4" y="4"/>
                    <a:pt x="3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840">
              <a:extLst>
                <a:ext uri="{FF2B5EF4-FFF2-40B4-BE49-F238E27FC236}">
                  <a16:creationId xmlns="" xmlns:a16="http://schemas.microsoft.com/office/drawing/2014/main" id="{3347DCC0-A52F-4FEE-A719-C92D67DA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4637088"/>
              <a:ext cx="1588" cy="4763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841">
              <a:extLst>
                <a:ext uri="{FF2B5EF4-FFF2-40B4-BE49-F238E27FC236}">
                  <a16:creationId xmlns="" xmlns:a16="http://schemas.microsoft.com/office/drawing/2014/main" id="{B8B49492-1DE1-47BA-AC93-CDC0D115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4657726"/>
              <a:ext cx="34925" cy="22225"/>
            </a:xfrm>
            <a:custGeom>
              <a:avLst/>
              <a:gdLst>
                <a:gd name="T0" fmla="*/ 0 w 36"/>
                <a:gd name="T1" fmla="*/ 24 h 24"/>
                <a:gd name="T2" fmla="*/ 17 w 36"/>
                <a:gd name="T3" fmla="*/ 11 h 24"/>
                <a:gd name="T4" fmla="*/ 36 w 36"/>
                <a:gd name="T5" fmla="*/ 0 h 24"/>
                <a:gd name="T6" fmla="*/ 18 w 36"/>
                <a:gd name="T7" fmla="*/ 12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6" y="19"/>
                    <a:pt x="12" y="15"/>
                    <a:pt x="17" y="11"/>
                  </a:cubicBezTo>
                  <a:cubicBezTo>
                    <a:pt x="23" y="7"/>
                    <a:pt x="30" y="3"/>
                    <a:pt x="36" y="0"/>
                  </a:cubicBezTo>
                  <a:cubicBezTo>
                    <a:pt x="30" y="4"/>
                    <a:pt x="24" y="8"/>
                    <a:pt x="18" y="12"/>
                  </a:cubicBezTo>
                  <a:cubicBezTo>
                    <a:pt x="12" y="16"/>
                    <a:pt x="6" y="20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842">
              <a:extLst>
                <a:ext uri="{FF2B5EF4-FFF2-40B4-BE49-F238E27FC236}">
                  <a16:creationId xmlns="" xmlns:a16="http://schemas.microsoft.com/office/drawing/2014/main" id="{8B9608A9-D8E2-4780-B2AF-10B7769D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4670426"/>
              <a:ext cx="19050" cy="4763"/>
            </a:xfrm>
            <a:custGeom>
              <a:avLst/>
              <a:gdLst>
                <a:gd name="T0" fmla="*/ 0 w 21"/>
                <a:gd name="T1" fmla="*/ 3 h 4"/>
                <a:gd name="T2" fmla="*/ 21 w 21"/>
                <a:gd name="T3" fmla="*/ 0 h 4"/>
                <a:gd name="T4" fmla="*/ 0 w 21"/>
                <a:gd name="T5" fmla="*/ 4 h 4"/>
                <a:gd name="T6" fmla="*/ 0 w 2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">
                  <a:moveTo>
                    <a:pt x="0" y="3"/>
                  </a:moveTo>
                  <a:cubicBezTo>
                    <a:pt x="7" y="2"/>
                    <a:pt x="14" y="1"/>
                    <a:pt x="21" y="0"/>
                  </a:cubicBezTo>
                  <a:cubicBezTo>
                    <a:pt x="14" y="1"/>
                    <a:pt x="7" y="2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843">
              <a:extLst>
                <a:ext uri="{FF2B5EF4-FFF2-40B4-BE49-F238E27FC236}">
                  <a16:creationId xmlns="" xmlns:a16="http://schemas.microsoft.com/office/drawing/2014/main" id="{4DF2C526-A5CD-4B26-A260-9CFB42E2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667251"/>
              <a:ext cx="15875" cy="3175"/>
            </a:xfrm>
            <a:custGeom>
              <a:avLst/>
              <a:gdLst>
                <a:gd name="T0" fmla="*/ 0 w 17"/>
                <a:gd name="T1" fmla="*/ 2 h 3"/>
                <a:gd name="T2" fmla="*/ 17 w 17"/>
                <a:gd name="T3" fmla="*/ 0 h 3"/>
                <a:gd name="T4" fmla="*/ 0 w 17"/>
                <a:gd name="T5" fmla="*/ 3 h 3"/>
                <a:gd name="T6" fmla="*/ 0 w 17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5" y="1"/>
                    <a:pt x="11" y="1"/>
                    <a:pt x="17" y="0"/>
                  </a:cubicBezTo>
                  <a:cubicBezTo>
                    <a:pt x="11" y="1"/>
                    <a:pt x="5" y="2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844">
              <a:extLst>
                <a:ext uri="{FF2B5EF4-FFF2-40B4-BE49-F238E27FC236}">
                  <a16:creationId xmlns="" xmlns:a16="http://schemas.microsoft.com/office/drawing/2014/main" id="{F2EC4E01-41B5-4DA2-85FF-E143FE05E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664076"/>
              <a:ext cx="11113" cy="1588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0 w 11"/>
                <a:gd name="T5" fmla="*/ 1 h 1"/>
                <a:gd name="T6" fmla="*/ 0 w 1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7" y="0"/>
                    <a:pt x="3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845">
              <a:extLst>
                <a:ext uri="{FF2B5EF4-FFF2-40B4-BE49-F238E27FC236}">
                  <a16:creationId xmlns="" xmlns:a16="http://schemas.microsoft.com/office/drawing/2014/main" id="{D663CF03-64AB-49E1-AABC-EF4457C9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4660901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846">
              <a:extLst>
                <a:ext uri="{FF2B5EF4-FFF2-40B4-BE49-F238E27FC236}">
                  <a16:creationId xmlns="" xmlns:a16="http://schemas.microsoft.com/office/drawing/2014/main" id="{09129E71-944A-4569-B778-6826AB6B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4657726"/>
              <a:ext cx="11113" cy="17463"/>
            </a:xfrm>
            <a:custGeom>
              <a:avLst/>
              <a:gdLst>
                <a:gd name="T0" fmla="*/ 0 w 11"/>
                <a:gd name="T1" fmla="*/ 18 h 19"/>
                <a:gd name="T2" fmla="*/ 11 w 11"/>
                <a:gd name="T3" fmla="*/ 0 h 19"/>
                <a:gd name="T4" fmla="*/ 1 w 11"/>
                <a:gd name="T5" fmla="*/ 19 h 19"/>
                <a:gd name="T6" fmla="*/ 0 w 11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0" y="18"/>
                  </a:moveTo>
                  <a:cubicBezTo>
                    <a:pt x="3" y="12"/>
                    <a:pt x="7" y="6"/>
                    <a:pt x="11" y="0"/>
                  </a:cubicBezTo>
                  <a:cubicBezTo>
                    <a:pt x="7" y="6"/>
                    <a:pt x="4" y="12"/>
                    <a:pt x="1" y="19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847">
              <a:extLst>
                <a:ext uri="{FF2B5EF4-FFF2-40B4-BE49-F238E27FC236}">
                  <a16:creationId xmlns="" xmlns:a16="http://schemas.microsoft.com/office/drawing/2014/main" id="{7F852CFC-1D56-44E0-AB48-17A6D930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656138"/>
              <a:ext cx="7938" cy="14288"/>
            </a:xfrm>
            <a:custGeom>
              <a:avLst/>
              <a:gdLst>
                <a:gd name="T0" fmla="*/ 0 w 9"/>
                <a:gd name="T1" fmla="*/ 14 h 15"/>
                <a:gd name="T2" fmla="*/ 9 w 9"/>
                <a:gd name="T3" fmla="*/ 0 h 15"/>
                <a:gd name="T4" fmla="*/ 1 w 9"/>
                <a:gd name="T5" fmla="*/ 15 h 15"/>
                <a:gd name="T6" fmla="*/ 0 w 9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9"/>
                    <a:pt x="6" y="5"/>
                    <a:pt x="9" y="0"/>
                  </a:cubicBezTo>
                  <a:cubicBezTo>
                    <a:pt x="6" y="5"/>
                    <a:pt x="3" y="10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848">
              <a:extLst>
                <a:ext uri="{FF2B5EF4-FFF2-40B4-BE49-F238E27FC236}">
                  <a16:creationId xmlns="" xmlns:a16="http://schemas.microsoft.com/office/drawing/2014/main" id="{3BC80384-60F0-4040-B1E6-FEEFEB094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657726"/>
              <a:ext cx="4763" cy="7938"/>
            </a:xfrm>
            <a:custGeom>
              <a:avLst/>
              <a:gdLst>
                <a:gd name="T0" fmla="*/ 0 w 6"/>
                <a:gd name="T1" fmla="*/ 8 h 9"/>
                <a:gd name="T2" fmla="*/ 6 w 6"/>
                <a:gd name="T3" fmla="*/ 0 h 9"/>
                <a:gd name="T4" fmla="*/ 1 w 6"/>
                <a:gd name="T5" fmla="*/ 9 h 9"/>
                <a:gd name="T6" fmla="*/ 0 w 6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4" y="3"/>
                    <a:pt x="3" y="6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849">
              <a:extLst>
                <a:ext uri="{FF2B5EF4-FFF2-40B4-BE49-F238E27FC236}">
                  <a16:creationId xmlns="" xmlns:a16="http://schemas.microsoft.com/office/drawing/2014/main" id="{FC705371-6A29-464C-8647-AAD330C81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465772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850">
              <a:extLst>
                <a:ext uri="{FF2B5EF4-FFF2-40B4-BE49-F238E27FC236}">
                  <a16:creationId xmlns="" xmlns:a16="http://schemas.microsoft.com/office/drawing/2014/main" id="{62F9CF69-AA25-4251-94B3-4F8369586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4591051"/>
              <a:ext cx="7938" cy="44450"/>
            </a:xfrm>
            <a:custGeom>
              <a:avLst/>
              <a:gdLst>
                <a:gd name="T0" fmla="*/ 0 w 8"/>
                <a:gd name="T1" fmla="*/ 47 h 47"/>
                <a:gd name="T2" fmla="*/ 2 w 8"/>
                <a:gd name="T3" fmla="*/ 23 h 47"/>
                <a:gd name="T4" fmla="*/ 8 w 8"/>
                <a:gd name="T5" fmla="*/ 0 h 47"/>
                <a:gd name="T6" fmla="*/ 3 w 8"/>
                <a:gd name="T7" fmla="*/ 24 h 47"/>
                <a:gd name="T8" fmla="*/ 0 w 8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7">
                  <a:moveTo>
                    <a:pt x="0" y="47"/>
                  </a:moveTo>
                  <a:cubicBezTo>
                    <a:pt x="0" y="39"/>
                    <a:pt x="1" y="31"/>
                    <a:pt x="2" y="23"/>
                  </a:cubicBezTo>
                  <a:cubicBezTo>
                    <a:pt x="3" y="16"/>
                    <a:pt x="5" y="8"/>
                    <a:pt x="8" y="0"/>
                  </a:cubicBezTo>
                  <a:cubicBezTo>
                    <a:pt x="6" y="8"/>
                    <a:pt x="4" y="16"/>
                    <a:pt x="3" y="24"/>
                  </a:cubicBezTo>
                  <a:cubicBezTo>
                    <a:pt x="2" y="31"/>
                    <a:pt x="1" y="39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851">
              <a:extLst>
                <a:ext uri="{FF2B5EF4-FFF2-40B4-BE49-F238E27FC236}">
                  <a16:creationId xmlns="" xmlns:a16="http://schemas.microsoft.com/office/drawing/2014/main" id="{3CB931BF-E89F-415F-B7C2-9E2FC42A3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4605338"/>
              <a:ext cx="7938" cy="20638"/>
            </a:xfrm>
            <a:custGeom>
              <a:avLst/>
              <a:gdLst>
                <a:gd name="T0" fmla="*/ 6 w 7"/>
                <a:gd name="T1" fmla="*/ 22 h 22"/>
                <a:gd name="T2" fmla="*/ 0 w 7"/>
                <a:gd name="T3" fmla="*/ 0 h 22"/>
                <a:gd name="T4" fmla="*/ 7 w 7"/>
                <a:gd name="T5" fmla="*/ 22 h 22"/>
                <a:gd name="T6" fmla="*/ 6 w 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6" y="22"/>
                  </a:moveTo>
                  <a:cubicBezTo>
                    <a:pt x="4" y="15"/>
                    <a:pt x="2" y="8"/>
                    <a:pt x="0" y="0"/>
                  </a:cubicBezTo>
                  <a:cubicBezTo>
                    <a:pt x="2" y="7"/>
                    <a:pt x="5" y="15"/>
                    <a:pt x="7" y="22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852">
              <a:extLst>
                <a:ext uri="{FF2B5EF4-FFF2-40B4-BE49-F238E27FC236}">
                  <a16:creationId xmlns="" xmlns:a16="http://schemas.microsoft.com/office/drawing/2014/main" id="{0E055497-5F12-4CF7-9AF3-C8AD00DF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4600576"/>
              <a:ext cx="4763" cy="15875"/>
            </a:xfrm>
            <a:custGeom>
              <a:avLst/>
              <a:gdLst>
                <a:gd name="T0" fmla="*/ 5 w 5"/>
                <a:gd name="T1" fmla="*/ 18 h 18"/>
                <a:gd name="T2" fmla="*/ 0 w 5"/>
                <a:gd name="T3" fmla="*/ 0 h 18"/>
                <a:gd name="T4" fmla="*/ 5 w 5"/>
                <a:gd name="T5" fmla="*/ 17 h 18"/>
                <a:gd name="T6" fmla="*/ 5 w 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3" y="12"/>
                    <a:pt x="1" y="6"/>
                    <a:pt x="0" y="0"/>
                  </a:cubicBezTo>
                  <a:cubicBezTo>
                    <a:pt x="2" y="6"/>
                    <a:pt x="4" y="12"/>
                    <a:pt x="5" y="17"/>
                  </a:cubicBezTo>
                  <a:lnTo>
                    <a:pt x="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853">
              <a:extLst>
                <a:ext uri="{FF2B5EF4-FFF2-40B4-BE49-F238E27FC236}">
                  <a16:creationId xmlns="" xmlns:a16="http://schemas.microsoft.com/office/drawing/2014/main" id="{DC7612E6-F767-4BF5-A8E0-9462EA160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597401"/>
              <a:ext cx="1588" cy="9525"/>
            </a:xfrm>
            <a:custGeom>
              <a:avLst/>
              <a:gdLst>
                <a:gd name="T0" fmla="*/ 2 w 3"/>
                <a:gd name="T1" fmla="*/ 11 h 11"/>
                <a:gd name="T2" fmla="*/ 0 w 3"/>
                <a:gd name="T3" fmla="*/ 0 h 11"/>
                <a:gd name="T4" fmla="*/ 3 w 3"/>
                <a:gd name="T5" fmla="*/ 11 h 11"/>
                <a:gd name="T6" fmla="*/ 2 w 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1" y="4"/>
                    <a:pt x="2" y="8"/>
                    <a:pt x="3" y="11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854">
              <a:extLst>
                <a:ext uri="{FF2B5EF4-FFF2-40B4-BE49-F238E27FC236}">
                  <a16:creationId xmlns="" xmlns:a16="http://schemas.microsoft.com/office/drawing/2014/main" id="{F45DECC2-07A5-464C-9E46-B6DC972D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4594226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855">
              <a:extLst>
                <a:ext uri="{FF2B5EF4-FFF2-40B4-BE49-F238E27FC236}">
                  <a16:creationId xmlns="" xmlns:a16="http://schemas.microsoft.com/office/drawing/2014/main" id="{F15F0CA2-2003-4496-8CE4-5C39D174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4606926"/>
              <a:ext cx="12700" cy="19050"/>
            </a:xfrm>
            <a:custGeom>
              <a:avLst/>
              <a:gdLst>
                <a:gd name="T0" fmla="*/ 0 w 14"/>
                <a:gd name="T1" fmla="*/ 19 h 19"/>
                <a:gd name="T2" fmla="*/ 14 w 14"/>
                <a:gd name="T3" fmla="*/ 0 h 19"/>
                <a:gd name="T4" fmla="*/ 1 w 14"/>
                <a:gd name="T5" fmla="*/ 19 h 19"/>
                <a:gd name="T6" fmla="*/ 0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5" y="12"/>
                    <a:pt x="9" y="6"/>
                    <a:pt x="14" y="0"/>
                  </a:cubicBezTo>
                  <a:cubicBezTo>
                    <a:pt x="9" y="6"/>
                    <a:pt x="5" y="12"/>
                    <a:pt x="1" y="19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856">
              <a:extLst>
                <a:ext uri="{FF2B5EF4-FFF2-40B4-BE49-F238E27FC236}">
                  <a16:creationId xmlns="" xmlns:a16="http://schemas.microsoft.com/office/drawing/2014/main" id="{A5C235BF-4331-4341-A8D8-66E1ADC74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602163"/>
              <a:ext cx="11113" cy="14288"/>
            </a:xfrm>
            <a:custGeom>
              <a:avLst/>
              <a:gdLst>
                <a:gd name="T0" fmla="*/ 0 w 11"/>
                <a:gd name="T1" fmla="*/ 14 h 15"/>
                <a:gd name="T2" fmla="*/ 11 w 11"/>
                <a:gd name="T3" fmla="*/ 0 h 15"/>
                <a:gd name="T4" fmla="*/ 0 w 11"/>
                <a:gd name="T5" fmla="*/ 15 h 15"/>
                <a:gd name="T6" fmla="*/ 0 w 11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0" y="14"/>
                  </a:moveTo>
                  <a:cubicBezTo>
                    <a:pt x="3" y="9"/>
                    <a:pt x="7" y="4"/>
                    <a:pt x="11" y="0"/>
                  </a:cubicBezTo>
                  <a:cubicBezTo>
                    <a:pt x="7" y="5"/>
                    <a:pt x="4" y="10"/>
                    <a:pt x="0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857">
              <a:extLst>
                <a:ext uri="{FF2B5EF4-FFF2-40B4-BE49-F238E27FC236}">
                  <a16:creationId xmlns="" xmlns:a16="http://schemas.microsoft.com/office/drawing/2014/main" id="{40F90E42-D44A-4439-820A-258132812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4598988"/>
              <a:ext cx="6350" cy="9525"/>
            </a:xfrm>
            <a:custGeom>
              <a:avLst/>
              <a:gdLst>
                <a:gd name="T0" fmla="*/ 0 w 8"/>
                <a:gd name="T1" fmla="*/ 9 h 10"/>
                <a:gd name="T2" fmla="*/ 8 w 8"/>
                <a:gd name="T3" fmla="*/ 0 h 10"/>
                <a:gd name="T4" fmla="*/ 1 w 8"/>
                <a:gd name="T5" fmla="*/ 10 h 10"/>
                <a:gd name="T6" fmla="*/ 0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3" y="6"/>
                    <a:pt x="5" y="3"/>
                    <a:pt x="8" y="0"/>
                  </a:cubicBezTo>
                  <a:cubicBezTo>
                    <a:pt x="5" y="3"/>
                    <a:pt x="3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858">
              <a:extLst>
                <a:ext uri="{FF2B5EF4-FFF2-40B4-BE49-F238E27FC236}">
                  <a16:creationId xmlns="" xmlns:a16="http://schemas.microsoft.com/office/drawing/2014/main" id="{5BF5A92C-2340-43D1-A646-8E1FDBF4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45958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859">
              <a:extLst>
                <a:ext uri="{FF2B5EF4-FFF2-40B4-BE49-F238E27FC236}">
                  <a16:creationId xmlns="" xmlns:a16="http://schemas.microsoft.com/office/drawing/2014/main" id="{FA338E66-304E-4723-9CD5-49F1DC9A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622801"/>
              <a:ext cx="38100" cy="15875"/>
            </a:xfrm>
            <a:custGeom>
              <a:avLst/>
              <a:gdLst>
                <a:gd name="T0" fmla="*/ 0 w 40"/>
                <a:gd name="T1" fmla="*/ 17 h 17"/>
                <a:gd name="T2" fmla="*/ 19 w 40"/>
                <a:gd name="T3" fmla="*/ 7 h 17"/>
                <a:gd name="T4" fmla="*/ 40 w 40"/>
                <a:gd name="T5" fmla="*/ 0 h 17"/>
                <a:gd name="T6" fmla="*/ 20 w 40"/>
                <a:gd name="T7" fmla="*/ 8 h 17"/>
                <a:gd name="T8" fmla="*/ 0 w 4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6" y="13"/>
                    <a:pt x="13" y="10"/>
                    <a:pt x="19" y="7"/>
                  </a:cubicBezTo>
                  <a:cubicBezTo>
                    <a:pt x="26" y="4"/>
                    <a:pt x="33" y="2"/>
                    <a:pt x="40" y="0"/>
                  </a:cubicBezTo>
                  <a:cubicBezTo>
                    <a:pt x="33" y="3"/>
                    <a:pt x="26" y="5"/>
                    <a:pt x="20" y="8"/>
                  </a:cubicBezTo>
                  <a:cubicBezTo>
                    <a:pt x="13" y="11"/>
                    <a:pt x="7" y="14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860">
              <a:extLst>
                <a:ext uri="{FF2B5EF4-FFF2-40B4-BE49-F238E27FC236}">
                  <a16:creationId xmlns="" xmlns:a16="http://schemas.microsoft.com/office/drawing/2014/main" id="{05B88E07-52EC-45DD-9923-8E37514E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4635501"/>
              <a:ext cx="20638" cy="1588"/>
            </a:xfrm>
            <a:custGeom>
              <a:avLst/>
              <a:gdLst>
                <a:gd name="T0" fmla="*/ 0 w 22"/>
                <a:gd name="T1" fmla="*/ 0 h 2"/>
                <a:gd name="T2" fmla="*/ 22 w 22"/>
                <a:gd name="T3" fmla="*/ 2 h 2"/>
                <a:gd name="T4" fmla="*/ 0 w 22"/>
                <a:gd name="T5" fmla="*/ 1 h 2"/>
                <a:gd name="T6" fmla="*/ 0 w 2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8" y="1"/>
                    <a:pt x="15" y="1"/>
                    <a:pt x="22" y="2"/>
                  </a:cubicBezTo>
                  <a:cubicBezTo>
                    <a:pt x="15" y="1"/>
                    <a:pt x="8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861">
              <a:extLst>
                <a:ext uri="{FF2B5EF4-FFF2-40B4-BE49-F238E27FC236}">
                  <a16:creationId xmlns="" xmlns:a16="http://schemas.microsoft.com/office/drawing/2014/main" id="{4DE4C54A-CE5B-472E-AA06-F94F7993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4632326"/>
              <a:ext cx="15875" cy="0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1 h 1"/>
                <a:gd name="T4" fmla="*/ 0 w 17"/>
                <a:gd name="T5" fmla="*/ 1 h 1"/>
                <a:gd name="T6" fmla="*/ 0 w 1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6" y="0"/>
                    <a:pt x="12" y="1"/>
                    <a:pt x="17" y="1"/>
                  </a:cubicBezTo>
                  <a:cubicBezTo>
                    <a:pt x="12" y="1"/>
                    <a:pt x="6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862">
              <a:extLst>
                <a:ext uri="{FF2B5EF4-FFF2-40B4-BE49-F238E27FC236}">
                  <a16:creationId xmlns="" xmlns:a16="http://schemas.microsoft.com/office/drawing/2014/main" id="{EFDE47F5-7277-416D-8228-4365308F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627563"/>
              <a:ext cx="11113" cy="3175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2 h 2"/>
                <a:gd name="T4" fmla="*/ 0 w 11"/>
                <a:gd name="T5" fmla="*/ 1 h 2"/>
                <a:gd name="T6" fmla="*/ 0 w 1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4" y="1"/>
                    <a:pt x="7" y="1"/>
                    <a:pt x="11" y="2"/>
                  </a:cubicBezTo>
                  <a:cubicBezTo>
                    <a:pt x="7" y="1"/>
                    <a:pt x="4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863">
              <a:extLst>
                <a:ext uri="{FF2B5EF4-FFF2-40B4-BE49-F238E27FC236}">
                  <a16:creationId xmlns="" xmlns:a16="http://schemas.microsoft.com/office/drawing/2014/main" id="{A527DD00-BC89-421C-8F87-87F6F8A1A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4625976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864">
              <a:extLst>
                <a:ext uri="{FF2B5EF4-FFF2-40B4-BE49-F238E27FC236}">
                  <a16:creationId xmlns="" xmlns:a16="http://schemas.microsoft.com/office/drawing/2014/main" id="{640F9D16-D60B-4A76-8CBD-587EF1261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1" y="4619626"/>
              <a:ext cx="12700" cy="15875"/>
            </a:xfrm>
            <a:custGeom>
              <a:avLst/>
              <a:gdLst>
                <a:gd name="T0" fmla="*/ 0 w 14"/>
                <a:gd name="T1" fmla="*/ 17 h 17"/>
                <a:gd name="T2" fmla="*/ 14 w 14"/>
                <a:gd name="T3" fmla="*/ 0 h 17"/>
                <a:gd name="T4" fmla="*/ 1 w 14"/>
                <a:gd name="T5" fmla="*/ 17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4" y="11"/>
                    <a:pt x="9" y="5"/>
                    <a:pt x="14" y="0"/>
                  </a:cubicBezTo>
                  <a:cubicBezTo>
                    <a:pt x="9" y="6"/>
                    <a:pt x="5" y="11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865">
              <a:extLst>
                <a:ext uri="{FF2B5EF4-FFF2-40B4-BE49-F238E27FC236}">
                  <a16:creationId xmlns="" xmlns:a16="http://schemas.microsoft.com/office/drawing/2014/main" id="{D073FBA3-F599-41B0-94D1-EAD1BC3E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4619626"/>
              <a:ext cx="9525" cy="12700"/>
            </a:xfrm>
            <a:custGeom>
              <a:avLst/>
              <a:gdLst>
                <a:gd name="T0" fmla="*/ 0 w 11"/>
                <a:gd name="T1" fmla="*/ 13 h 13"/>
                <a:gd name="T2" fmla="*/ 11 w 11"/>
                <a:gd name="T3" fmla="*/ 0 h 13"/>
                <a:gd name="T4" fmla="*/ 1 w 11"/>
                <a:gd name="T5" fmla="*/ 13 h 13"/>
                <a:gd name="T6" fmla="*/ 0 w 1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3" y="9"/>
                    <a:pt x="7" y="4"/>
                    <a:pt x="11" y="0"/>
                  </a:cubicBezTo>
                  <a:cubicBezTo>
                    <a:pt x="7" y="5"/>
                    <a:pt x="4" y="9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866">
              <a:extLst>
                <a:ext uri="{FF2B5EF4-FFF2-40B4-BE49-F238E27FC236}">
                  <a16:creationId xmlns="" xmlns:a16="http://schemas.microsoft.com/office/drawing/2014/main" id="{FE73F304-127D-4328-918D-0D8E7F0B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621213"/>
              <a:ext cx="7938" cy="7938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0 w 7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5"/>
                    <a:pt x="5" y="2"/>
                    <a:pt x="7" y="0"/>
                  </a:cubicBezTo>
                  <a:cubicBezTo>
                    <a:pt x="5" y="2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867">
              <a:extLst>
                <a:ext uri="{FF2B5EF4-FFF2-40B4-BE49-F238E27FC236}">
                  <a16:creationId xmlns="" xmlns:a16="http://schemas.microsoft.com/office/drawing/2014/main" id="{09055546-4E66-4195-8557-4E0CB249A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46228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868">
              <a:extLst>
                <a:ext uri="{FF2B5EF4-FFF2-40B4-BE49-F238E27FC236}">
                  <a16:creationId xmlns="" xmlns:a16="http://schemas.microsoft.com/office/drawing/2014/main" id="{451EA901-2C11-48C5-82F6-0463AAF3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554538"/>
              <a:ext cx="14288" cy="42863"/>
            </a:xfrm>
            <a:custGeom>
              <a:avLst/>
              <a:gdLst>
                <a:gd name="T0" fmla="*/ 0 w 16"/>
                <a:gd name="T1" fmla="*/ 45 h 45"/>
                <a:gd name="T2" fmla="*/ 7 w 16"/>
                <a:gd name="T3" fmla="*/ 22 h 45"/>
                <a:gd name="T4" fmla="*/ 16 w 16"/>
                <a:gd name="T5" fmla="*/ 0 h 45"/>
                <a:gd name="T6" fmla="*/ 8 w 16"/>
                <a:gd name="T7" fmla="*/ 23 h 45"/>
                <a:gd name="T8" fmla="*/ 0 w 16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5">
                  <a:moveTo>
                    <a:pt x="0" y="45"/>
                  </a:moveTo>
                  <a:cubicBezTo>
                    <a:pt x="2" y="37"/>
                    <a:pt x="4" y="30"/>
                    <a:pt x="7" y="22"/>
                  </a:cubicBezTo>
                  <a:cubicBezTo>
                    <a:pt x="10" y="15"/>
                    <a:pt x="13" y="7"/>
                    <a:pt x="16" y="0"/>
                  </a:cubicBezTo>
                  <a:cubicBezTo>
                    <a:pt x="13" y="8"/>
                    <a:pt x="10" y="15"/>
                    <a:pt x="8" y="23"/>
                  </a:cubicBezTo>
                  <a:cubicBezTo>
                    <a:pt x="5" y="30"/>
                    <a:pt x="3" y="37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869">
              <a:extLst>
                <a:ext uri="{FF2B5EF4-FFF2-40B4-BE49-F238E27FC236}">
                  <a16:creationId xmlns="" xmlns:a16="http://schemas.microsoft.com/office/drawing/2014/main" id="{894CE8B2-895D-4E87-8D35-CFE0E92A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4567238"/>
              <a:ext cx="3175" cy="20638"/>
            </a:xfrm>
            <a:custGeom>
              <a:avLst/>
              <a:gdLst>
                <a:gd name="T0" fmla="*/ 3 w 4"/>
                <a:gd name="T1" fmla="*/ 22 h 22"/>
                <a:gd name="T2" fmla="*/ 0 w 4"/>
                <a:gd name="T3" fmla="*/ 0 h 22"/>
                <a:gd name="T4" fmla="*/ 4 w 4"/>
                <a:gd name="T5" fmla="*/ 22 h 22"/>
                <a:gd name="T6" fmla="*/ 3 w 4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2">
                  <a:moveTo>
                    <a:pt x="3" y="22"/>
                  </a:moveTo>
                  <a:cubicBezTo>
                    <a:pt x="2" y="15"/>
                    <a:pt x="1" y="7"/>
                    <a:pt x="0" y="0"/>
                  </a:cubicBezTo>
                  <a:cubicBezTo>
                    <a:pt x="1" y="7"/>
                    <a:pt x="2" y="15"/>
                    <a:pt x="4" y="22"/>
                  </a:cubicBezTo>
                  <a:lnTo>
                    <a:pt x="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870">
              <a:extLst>
                <a:ext uri="{FF2B5EF4-FFF2-40B4-BE49-F238E27FC236}">
                  <a16:creationId xmlns="" xmlns:a16="http://schemas.microsoft.com/office/drawing/2014/main" id="{6916C20E-7344-4C20-A800-C3BE70470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7776" y="4564063"/>
              <a:ext cx="1588" cy="15875"/>
            </a:xfrm>
            <a:custGeom>
              <a:avLst/>
              <a:gdLst>
                <a:gd name="T0" fmla="*/ 2 w 2"/>
                <a:gd name="T1" fmla="*/ 17 h 17"/>
                <a:gd name="T2" fmla="*/ 0 w 2"/>
                <a:gd name="T3" fmla="*/ 0 h 17"/>
                <a:gd name="T4" fmla="*/ 2 w 2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7">
                  <a:moveTo>
                    <a:pt x="2" y="17"/>
                  </a:moveTo>
                  <a:cubicBezTo>
                    <a:pt x="1" y="12"/>
                    <a:pt x="0" y="6"/>
                    <a:pt x="0" y="0"/>
                  </a:cubicBezTo>
                  <a:cubicBezTo>
                    <a:pt x="1" y="6"/>
                    <a:pt x="2" y="11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871">
              <a:extLst>
                <a:ext uri="{FF2B5EF4-FFF2-40B4-BE49-F238E27FC236}">
                  <a16:creationId xmlns="" xmlns:a16="http://schemas.microsoft.com/office/drawing/2014/main" id="{20724A5F-6BE2-4374-BB6E-34309DE7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4560888"/>
              <a:ext cx="1588" cy="11113"/>
            </a:xfrm>
            <a:custGeom>
              <a:avLst/>
              <a:gdLst>
                <a:gd name="T0" fmla="*/ 1 w 1"/>
                <a:gd name="T1" fmla="*/ 12 h 12"/>
                <a:gd name="T2" fmla="*/ 0 w 1"/>
                <a:gd name="T3" fmla="*/ 0 h 12"/>
                <a:gd name="T4" fmla="*/ 1 w 1"/>
                <a:gd name="T5" fmla="*/ 11 h 12"/>
                <a:gd name="T6" fmla="*/ 1 w 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1" y="4"/>
                    <a:pt x="1" y="8"/>
                    <a:pt x="1" y="11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872">
              <a:extLst>
                <a:ext uri="{FF2B5EF4-FFF2-40B4-BE49-F238E27FC236}">
                  <a16:creationId xmlns="" xmlns:a16="http://schemas.microsoft.com/office/drawing/2014/main" id="{8028A557-1E1C-40C0-9361-6FC5024F9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4559301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873">
              <a:extLst>
                <a:ext uri="{FF2B5EF4-FFF2-40B4-BE49-F238E27FC236}">
                  <a16:creationId xmlns="" xmlns:a16="http://schemas.microsoft.com/office/drawing/2014/main" id="{14889435-5720-4174-9DBC-15B24017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573588"/>
              <a:ext cx="15875" cy="15875"/>
            </a:xfrm>
            <a:custGeom>
              <a:avLst/>
              <a:gdLst>
                <a:gd name="T0" fmla="*/ 0 w 16"/>
                <a:gd name="T1" fmla="*/ 16 h 17"/>
                <a:gd name="T2" fmla="*/ 16 w 16"/>
                <a:gd name="T3" fmla="*/ 0 h 17"/>
                <a:gd name="T4" fmla="*/ 1 w 16"/>
                <a:gd name="T5" fmla="*/ 17 h 17"/>
                <a:gd name="T6" fmla="*/ 0 w 16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0" y="16"/>
                  </a:moveTo>
                  <a:cubicBezTo>
                    <a:pt x="5" y="10"/>
                    <a:pt x="11" y="5"/>
                    <a:pt x="16" y="0"/>
                  </a:cubicBezTo>
                  <a:cubicBezTo>
                    <a:pt x="11" y="5"/>
                    <a:pt x="6" y="11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874">
              <a:extLst>
                <a:ext uri="{FF2B5EF4-FFF2-40B4-BE49-F238E27FC236}">
                  <a16:creationId xmlns="" xmlns:a16="http://schemas.microsoft.com/office/drawing/2014/main" id="{A5B338B7-D70B-481A-BB42-D9FD9BDD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4568826"/>
              <a:ext cx="12700" cy="11113"/>
            </a:xfrm>
            <a:custGeom>
              <a:avLst/>
              <a:gdLst>
                <a:gd name="T0" fmla="*/ 0 w 13"/>
                <a:gd name="T1" fmla="*/ 12 h 13"/>
                <a:gd name="T2" fmla="*/ 13 w 13"/>
                <a:gd name="T3" fmla="*/ 0 h 13"/>
                <a:gd name="T4" fmla="*/ 0 w 13"/>
                <a:gd name="T5" fmla="*/ 13 h 13"/>
                <a:gd name="T6" fmla="*/ 0 w 13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2"/>
                  </a:moveTo>
                  <a:cubicBezTo>
                    <a:pt x="4" y="8"/>
                    <a:pt x="9" y="4"/>
                    <a:pt x="13" y="0"/>
                  </a:cubicBezTo>
                  <a:cubicBezTo>
                    <a:pt x="9" y="4"/>
                    <a:pt x="4" y="8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875">
              <a:extLst>
                <a:ext uri="{FF2B5EF4-FFF2-40B4-BE49-F238E27FC236}">
                  <a16:creationId xmlns="" xmlns:a16="http://schemas.microsoft.com/office/drawing/2014/main" id="{490A0AE6-1768-4428-8CC0-D8CF858F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564063"/>
              <a:ext cx="7938" cy="7938"/>
            </a:xfrm>
            <a:custGeom>
              <a:avLst/>
              <a:gdLst>
                <a:gd name="T0" fmla="*/ 0 w 9"/>
                <a:gd name="T1" fmla="*/ 8 h 9"/>
                <a:gd name="T2" fmla="*/ 9 w 9"/>
                <a:gd name="T3" fmla="*/ 0 h 9"/>
                <a:gd name="T4" fmla="*/ 0 w 9"/>
                <a:gd name="T5" fmla="*/ 9 h 9"/>
                <a:gd name="T6" fmla="*/ 0 w 9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8"/>
                  </a:moveTo>
                  <a:cubicBezTo>
                    <a:pt x="3" y="6"/>
                    <a:pt x="6" y="3"/>
                    <a:pt x="9" y="0"/>
                  </a:cubicBezTo>
                  <a:cubicBezTo>
                    <a:pt x="6" y="3"/>
                    <a:pt x="3" y="6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876">
              <a:extLst>
                <a:ext uri="{FF2B5EF4-FFF2-40B4-BE49-F238E27FC236}">
                  <a16:creationId xmlns="" xmlns:a16="http://schemas.microsoft.com/office/drawing/2014/main" id="{77DE8D51-D9EC-425D-9406-A74C222F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4559301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877">
              <a:extLst>
                <a:ext uri="{FF2B5EF4-FFF2-40B4-BE49-F238E27FC236}">
                  <a16:creationId xmlns="" xmlns:a16="http://schemas.microsoft.com/office/drawing/2014/main" id="{1DA5B344-3839-4164-B4FB-EC250EDCF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4594226"/>
              <a:ext cx="39688" cy="9525"/>
            </a:xfrm>
            <a:custGeom>
              <a:avLst/>
              <a:gdLst>
                <a:gd name="T0" fmla="*/ 0 w 42"/>
                <a:gd name="T1" fmla="*/ 10 h 10"/>
                <a:gd name="T2" fmla="*/ 21 w 42"/>
                <a:gd name="T3" fmla="*/ 3 h 10"/>
                <a:gd name="T4" fmla="*/ 42 w 42"/>
                <a:gd name="T5" fmla="*/ 0 h 10"/>
                <a:gd name="T6" fmla="*/ 22 w 42"/>
                <a:gd name="T7" fmla="*/ 5 h 10"/>
                <a:gd name="T8" fmla="*/ 0 w 4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">
                  <a:moveTo>
                    <a:pt x="0" y="10"/>
                  </a:moveTo>
                  <a:cubicBezTo>
                    <a:pt x="7" y="7"/>
                    <a:pt x="14" y="5"/>
                    <a:pt x="21" y="3"/>
                  </a:cubicBezTo>
                  <a:cubicBezTo>
                    <a:pt x="28" y="2"/>
                    <a:pt x="35" y="1"/>
                    <a:pt x="42" y="0"/>
                  </a:cubicBezTo>
                  <a:cubicBezTo>
                    <a:pt x="36" y="2"/>
                    <a:pt x="29" y="3"/>
                    <a:pt x="22" y="5"/>
                  </a:cubicBezTo>
                  <a:cubicBezTo>
                    <a:pt x="15" y="6"/>
                    <a:pt x="7" y="8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878">
              <a:extLst>
                <a:ext uri="{FF2B5EF4-FFF2-40B4-BE49-F238E27FC236}">
                  <a16:creationId xmlns="" xmlns:a16="http://schemas.microsoft.com/office/drawing/2014/main" id="{4761EBBB-E0B2-4B5A-B123-9D94A96E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4600576"/>
              <a:ext cx="20638" cy="4763"/>
            </a:xfrm>
            <a:custGeom>
              <a:avLst/>
              <a:gdLst>
                <a:gd name="T0" fmla="*/ 0 w 22"/>
                <a:gd name="T1" fmla="*/ 0 h 5"/>
                <a:gd name="T2" fmla="*/ 22 w 22"/>
                <a:gd name="T3" fmla="*/ 5 h 5"/>
                <a:gd name="T4" fmla="*/ 0 w 22"/>
                <a:gd name="T5" fmla="*/ 1 h 5"/>
                <a:gd name="T6" fmla="*/ 0 w 2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cubicBezTo>
                    <a:pt x="8" y="1"/>
                    <a:pt x="15" y="3"/>
                    <a:pt x="22" y="5"/>
                  </a:cubicBezTo>
                  <a:cubicBezTo>
                    <a:pt x="15" y="3"/>
                    <a:pt x="7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879">
              <a:extLst>
                <a:ext uri="{FF2B5EF4-FFF2-40B4-BE49-F238E27FC236}">
                  <a16:creationId xmlns="" xmlns:a16="http://schemas.microsoft.com/office/drawing/2014/main" id="{AF1A6AFC-3EA5-41A0-B178-480DA3E4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3" y="4598988"/>
              <a:ext cx="14288" cy="3175"/>
            </a:xfrm>
            <a:custGeom>
              <a:avLst/>
              <a:gdLst>
                <a:gd name="T0" fmla="*/ 0 w 16"/>
                <a:gd name="T1" fmla="*/ 0 h 5"/>
                <a:gd name="T2" fmla="*/ 16 w 16"/>
                <a:gd name="T3" fmla="*/ 5 h 5"/>
                <a:gd name="T4" fmla="*/ 0 w 16"/>
                <a:gd name="T5" fmla="*/ 1 h 5"/>
                <a:gd name="T6" fmla="*/ 0 w 1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5" y="2"/>
                    <a:pt x="11" y="3"/>
                    <a:pt x="16" y="5"/>
                  </a:cubicBezTo>
                  <a:cubicBezTo>
                    <a:pt x="11" y="4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880">
              <a:extLst>
                <a:ext uri="{FF2B5EF4-FFF2-40B4-BE49-F238E27FC236}">
                  <a16:creationId xmlns="" xmlns:a16="http://schemas.microsoft.com/office/drawing/2014/main" id="{A7A65730-4AD9-4849-9921-9372D2450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4597401"/>
              <a:ext cx="9525" cy="3175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3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1"/>
                    <a:pt x="7" y="2"/>
                    <a:pt x="11" y="3"/>
                  </a:cubicBezTo>
                  <a:cubicBezTo>
                    <a:pt x="7" y="2"/>
                    <a:pt x="4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881">
              <a:extLst>
                <a:ext uri="{FF2B5EF4-FFF2-40B4-BE49-F238E27FC236}">
                  <a16:creationId xmlns="" xmlns:a16="http://schemas.microsoft.com/office/drawing/2014/main" id="{EAD51783-45E0-40BB-85DC-2B6745CE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4595813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882">
              <a:extLst>
                <a:ext uri="{FF2B5EF4-FFF2-40B4-BE49-F238E27FC236}">
                  <a16:creationId xmlns="" xmlns:a16="http://schemas.microsoft.com/office/drawing/2014/main" id="{C36E159C-091D-44B9-9AB6-859DD574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4587876"/>
              <a:ext cx="15875" cy="14288"/>
            </a:xfrm>
            <a:custGeom>
              <a:avLst/>
              <a:gdLst>
                <a:gd name="T0" fmla="*/ 0 w 17"/>
                <a:gd name="T1" fmla="*/ 14 h 15"/>
                <a:gd name="T2" fmla="*/ 17 w 17"/>
                <a:gd name="T3" fmla="*/ 0 h 15"/>
                <a:gd name="T4" fmla="*/ 1 w 17"/>
                <a:gd name="T5" fmla="*/ 15 h 15"/>
                <a:gd name="T6" fmla="*/ 0 w 17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5" y="9"/>
                    <a:pt x="11" y="4"/>
                    <a:pt x="17" y="0"/>
                  </a:cubicBezTo>
                  <a:cubicBezTo>
                    <a:pt x="11" y="5"/>
                    <a:pt x="6" y="10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883">
              <a:extLst>
                <a:ext uri="{FF2B5EF4-FFF2-40B4-BE49-F238E27FC236}">
                  <a16:creationId xmlns="" xmlns:a16="http://schemas.microsoft.com/office/drawing/2014/main" id="{28325B27-7666-4C94-94F4-A622B25D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4589463"/>
              <a:ext cx="12700" cy="9525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0 h 11"/>
                <a:gd name="T4" fmla="*/ 1 w 13"/>
                <a:gd name="T5" fmla="*/ 11 h 11"/>
                <a:gd name="T6" fmla="*/ 0 w 1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5" y="7"/>
                    <a:pt x="9" y="4"/>
                    <a:pt x="13" y="0"/>
                  </a:cubicBezTo>
                  <a:cubicBezTo>
                    <a:pt x="9" y="4"/>
                    <a:pt x="5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884">
              <a:extLst>
                <a:ext uri="{FF2B5EF4-FFF2-40B4-BE49-F238E27FC236}">
                  <a16:creationId xmlns="" xmlns:a16="http://schemas.microsoft.com/office/drawing/2014/main" id="{37CC5475-DA48-4269-91E9-833F81E57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4591051"/>
              <a:ext cx="6350" cy="6350"/>
            </a:xfrm>
            <a:custGeom>
              <a:avLst/>
              <a:gdLst>
                <a:gd name="T0" fmla="*/ 0 w 8"/>
                <a:gd name="T1" fmla="*/ 7 h 7"/>
                <a:gd name="T2" fmla="*/ 8 w 8"/>
                <a:gd name="T3" fmla="*/ 0 h 7"/>
                <a:gd name="T4" fmla="*/ 0 w 8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  <a:cubicBezTo>
                    <a:pt x="6" y="3"/>
                    <a:pt x="3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885">
              <a:extLst>
                <a:ext uri="{FF2B5EF4-FFF2-40B4-BE49-F238E27FC236}">
                  <a16:creationId xmlns="" xmlns:a16="http://schemas.microsoft.com/office/drawing/2014/main" id="{C521B041-2A83-437E-83CF-3876A604F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4594226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886">
              <a:extLst>
                <a:ext uri="{FF2B5EF4-FFF2-40B4-BE49-F238E27FC236}">
                  <a16:creationId xmlns="" xmlns:a16="http://schemas.microsoft.com/office/drawing/2014/main" id="{CD68BE1F-1A2B-493F-8C72-C31B0AAB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6" y="4527551"/>
              <a:ext cx="22225" cy="38100"/>
            </a:xfrm>
            <a:custGeom>
              <a:avLst/>
              <a:gdLst>
                <a:gd name="T0" fmla="*/ 0 w 24"/>
                <a:gd name="T1" fmla="*/ 41 h 41"/>
                <a:gd name="T2" fmla="*/ 10 w 24"/>
                <a:gd name="T3" fmla="*/ 20 h 41"/>
                <a:gd name="T4" fmla="*/ 24 w 24"/>
                <a:gd name="T5" fmla="*/ 0 h 41"/>
                <a:gd name="T6" fmla="*/ 11 w 24"/>
                <a:gd name="T7" fmla="*/ 21 h 41"/>
                <a:gd name="T8" fmla="*/ 0 w 24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0" y="41"/>
                  </a:moveTo>
                  <a:cubicBezTo>
                    <a:pt x="3" y="34"/>
                    <a:pt x="6" y="27"/>
                    <a:pt x="10" y="20"/>
                  </a:cubicBezTo>
                  <a:cubicBezTo>
                    <a:pt x="14" y="13"/>
                    <a:pt x="19" y="7"/>
                    <a:pt x="24" y="0"/>
                  </a:cubicBezTo>
                  <a:cubicBezTo>
                    <a:pt x="19" y="7"/>
                    <a:pt x="15" y="14"/>
                    <a:pt x="11" y="21"/>
                  </a:cubicBezTo>
                  <a:cubicBezTo>
                    <a:pt x="7" y="27"/>
                    <a:pt x="3" y="34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887">
              <a:extLst>
                <a:ext uri="{FF2B5EF4-FFF2-40B4-BE49-F238E27FC236}">
                  <a16:creationId xmlns="" xmlns:a16="http://schemas.microsoft.com/office/drawing/2014/main" id="{39989DBF-019F-45BA-AC17-BB9B524D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4535488"/>
              <a:ext cx="1588" cy="22225"/>
            </a:xfrm>
            <a:custGeom>
              <a:avLst/>
              <a:gdLst>
                <a:gd name="T0" fmla="*/ 0 w 1"/>
                <a:gd name="T1" fmla="*/ 23 h 23"/>
                <a:gd name="T2" fmla="*/ 1 w 1"/>
                <a:gd name="T3" fmla="*/ 0 h 23"/>
                <a:gd name="T4" fmla="*/ 1 w 1"/>
                <a:gd name="T5" fmla="*/ 23 h 23"/>
                <a:gd name="T6" fmla="*/ 0 w 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3">
                  <a:moveTo>
                    <a:pt x="0" y="23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3"/>
                  </a:cubicBez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888">
              <a:extLst>
                <a:ext uri="{FF2B5EF4-FFF2-40B4-BE49-F238E27FC236}">
                  <a16:creationId xmlns="" xmlns:a16="http://schemas.microsoft.com/office/drawing/2014/main" id="{5AFA19CA-6649-4AC3-A085-CA8FA8B79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532313"/>
              <a:ext cx="1588" cy="17463"/>
            </a:xfrm>
            <a:custGeom>
              <a:avLst/>
              <a:gdLst>
                <a:gd name="T0" fmla="*/ 0 w 2"/>
                <a:gd name="T1" fmla="*/ 18 h 18"/>
                <a:gd name="T2" fmla="*/ 2 w 2"/>
                <a:gd name="T3" fmla="*/ 0 h 18"/>
                <a:gd name="T4" fmla="*/ 1 w 2"/>
                <a:gd name="T5" fmla="*/ 18 h 18"/>
                <a:gd name="T6" fmla="*/ 0 w 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cubicBezTo>
                    <a:pt x="1" y="12"/>
                    <a:pt x="1" y="6"/>
                    <a:pt x="2" y="0"/>
                  </a:cubicBezTo>
                  <a:cubicBezTo>
                    <a:pt x="2" y="6"/>
                    <a:pt x="1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889">
              <a:extLst>
                <a:ext uri="{FF2B5EF4-FFF2-40B4-BE49-F238E27FC236}">
                  <a16:creationId xmlns="" xmlns:a16="http://schemas.microsoft.com/office/drawing/2014/main" id="{B46406CA-9674-47C5-B705-1E712704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4530726"/>
              <a:ext cx="1588" cy="11113"/>
            </a:xfrm>
            <a:custGeom>
              <a:avLst/>
              <a:gdLst>
                <a:gd name="T0" fmla="*/ 0 w 2"/>
                <a:gd name="T1" fmla="*/ 12 h 12"/>
                <a:gd name="T2" fmla="*/ 2 w 2"/>
                <a:gd name="T3" fmla="*/ 0 h 12"/>
                <a:gd name="T4" fmla="*/ 1 w 2"/>
                <a:gd name="T5" fmla="*/ 12 h 12"/>
                <a:gd name="T6" fmla="*/ 0 w 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0" y="8"/>
                    <a:pt x="1" y="4"/>
                    <a:pt x="2" y="0"/>
                  </a:cubicBezTo>
                  <a:cubicBezTo>
                    <a:pt x="1" y="4"/>
                    <a:pt x="1" y="8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890">
              <a:extLst>
                <a:ext uri="{FF2B5EF4-FFF2-40B4-BE49-F238E27FC236}">
                  <a16:creationId xmlns="" xmlns:a16="http://schemas.microsoft.com/office/drawing/2014/main" id="{586CD9BB-51E8-43F6-8A15-F7944FDB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8" y="4530726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891">
              <a:extLst>
                <a:ext uri="{FF2B5EF4-FFF2-40B4-BE49-F238E27FC236}">
                  <a16:creationId xmlns="" xmlns:a16="http://schemas.microsoft.com/office/drawing/2014/main" id="{7DF986D9-F4ED-48EC-A3F5-7789448B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4545013"/>
              <a:ext cx="19050" cy="12700"/>
            </a:xfrm>
            <a:custGeom>
              <a:avLst/>
              <a:gdLst>
                <a:gd name="T0" fmla="*/ 0 w 19"/>
                <a:gd name="T1" fmla="*/ 13 h 14"/>
                <a:gd name="T2" fmla="*/ 19 w 19"/>
                <a:gd name="T3" fmla="*/ 0 h 14"/>
                <a:gd name="T4" fmla="*/ 0 w 19"/>
                <a:gd name="T5" fmla="*/ 14 h 14"/>
                <a:gd name="T6" fmla="*/ 0 w 19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13"/>
                  </a:moveTo>
                  <a:cubicBezTo>
                    <a:pt x="6" y="8"/>
                    <a:pt x="12" y="4"/>
                    <a:pt x="19" y="0"/>
                  </a:cubicBezTo>
                  <a:cubicBezTo>
                    <a:pt x="13" y="4"/>
                    <a:pt x="6" y="9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892">
              <a:extLst>
                <a:ext uri="{FF2B5EF4-FFF2-40B4-BE49-F238E27FC236}">
                  <a16:creationId xmlns="" xmlns:a16="http://schemas.microsoft.com/office/drawing/2014/main" id="{50B07564-3FB7-4995-AB95-64B620CB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540251"/>
              <a:ext cx="14288" cy="9525"/>
            </a:xfrm>
            <a:custGeom>
              <a:avLst/>
              <a:gdLst>
                <a:gd name="T0" fmla="*/ 0 w 16"/>
                <a:gd name="T1" fmla="*/ 10 h 10"/>
                <a:gd name="T2" fmla="*/ 16 w 16"/>
                <a:gd name="T3" fmla="*/ 0 h 10"/>
                <a:gd name="T4" fmla="*/ 1 w 16"/>
                <a:gd name="T5" fmla="*/ 10 h 10"/>
                <a:gd name="T6" fmla="*/ 0 w 1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0">
                  <a:moveTo>
                    <a:pt x="0" y="10"/>
                  </a:moveTo>
                  <a:cubicBezTo>
                    <a:pt x="5" y="6"/>
                    <a:pt x="11" y="3"/>
                    <a:pt x="16" y="0"/>
                  </a:cubicBezTo>
                  <a:cubicBezTo>
                    <a:pt x="11" y="3"/>
                    <a:pt x="6" y="7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893">
              <a:extLst>
                <a:ext uri="{FF2B5EF4-FFF2-40B4-BE49-F238E27FC236}">
                  <a16:creationId xmlns="" xmlns:a16="http://schemas.microsoft.com/office/drawing/2014/main" id="{92638B8D-7FB2-4D85-B955-7EFD2BDBC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4535488"/>
              <a:ext cx="9525" cy="6350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0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7" y="3"/>
                    <a:pt x="4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894">
              <a:extLst>
                <a:ext uri="{FF2B5EF4-FFF2-40B4-BE49-F238E27FC236}">
                  <a16:creationId xmlns="" xmlns:a16="http://schemas.microsoft.com/office/drawing/2014/main" id="{4398D35D-0E71-4BE5-89AB-A8EA8D8B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8" y="4532313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895">
              <a:extLst>
                <a:ext uri="{FF2B5EF4-FFF2-40B4-BE49-F238E27FC236}">
                  <a16:creationId xmlns="" xmlns:a16="http://schemas.microsoft.com/office/drawing/2014/main" id="{DFA53683-2612-4247-9CC9-13C4F268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4570413"/>
              <a:ext cx="39688" cy="3175"/>
            </a:xfrm>
            <a:custGeom>
              <a:avLst/>
              <a:gdLst>
                <a:gd name="T0" fmla="*/ 0 w 43"/>
                <a:gd name="T1" fmla="*/ 3 h 3"/>
                <a:gd name="T2" fmla="*/ 22 w 43"/>
                <a:gd name="T3" fmla="*/ 0 h 3"/>
                <a:gd name="T4" fmla="*/ 43 w 43"/>
                <a:gd name="T5" fmla="*/ 1 h 3"/>
                <a:gd name="T6" fmla="*/ 22 w 43"/>
                <a:gd name="T7" fmla="*/ 1 h 3"/>
                <a:gd name="T8" fmla="*/ 0 w 4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">
                  <a:moveTo>
                    <a:pt x="0" y="3"/>
                  </a:moveTo>
                  <a:cubicBezTo>
                    <a:pt x="7" y="1"/>
                    <a:pt x="15" y="0"/>
                    <a:pt x="22" y="0"/>
                  </a:cubicBezTo>
                  <a:cubicBezTo>
                    <a:pt x="29" y="0"/>
                    <a:pt x="36" y="0"/>
                    <a:pt x="43" y="1"/>
                  </a:cubicBezTo>
                  <a:cubicBezTo>
                    <a:pt x="36" y="1"/>
                    <a:pt x="29" y="1"/>
                    <a:pt x="22" y="1"/>
                  </a:cubicBezTo>
                  <a:cubicBezTo>
                    <a:pt x="15" y="1"/>
                    <a:pt x="7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896">
              <a:extLst>
                <a:ext uri="{FF2B5EF4-FFF2-40B4-BE49-F238E27FC236}">
                  <a16:creationId xmlns="" xmlns:a16="http://schemas.microsoft.com/office/drawing/2014/main" id="{154FFE96-1F86-4311-8D16-6AF64D92A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572001"/>
              <a:ext cx="19050" cy="7938"/>
            </a:xfrm>
            <a:custGeom>
              <a:avLst/>
              <a:gdLst>
                <a:gd name="T0" fmla="*/ 1 w 21"/>
                <a:gd name="T1" fmla="*/ 0 h 9"/>
                <a:gd name="T2" fmla="*/ 21 w 21"/>
                <a:gd name="T3" fmla="*/ 9 h 9"/>
                <a:gd name="T4" fmla="*/ 0 w 21"/>
                <a:gd name="T5" fmla="*/ 1 h 9"/>
                <a:gd name="T6" fmla="*/ 1 w 2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1" y="0"/>
                  </a:moveTo>
                  <a:cubicBezTo>
                    <a:pt x="7" y="3"/>
                    <a:pt x="14" y="6"/>
                    <a:pt x="21" y="9"/>
                  </a:cubicBezTo>
                  <a:cubicBezTo>
                    <a:pt x="14" y="6"/>
                    <a:pt x="7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897">
              <a:extLst>
                <a:ext uri="{FF2B5EF4-FFF2-40B4-BE49-F238E27FC236}">
                  <a16:creationId xmlns="" xmlns:a16="http://schemas.microsoft.com/office/drawing/2014/main" id="{C73CD706-A873-4CB5-94E5-85B5F1B04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570413"/>
              <a:ext cx="15875" cy="7938"/>
            </a:xfrm>
            <a:custGeom>
              <a:avLst/>
              <a:gdLst>
                <a:gd name="T0" fmla="*/ 0 w 16"/>
                <a:gd name="T1" fmla="*/ 0 h 8"/>
                <a:gd name="T2" fmla="*/ 16 w 16"/>
                <a:gd name="T3" fmla="*/ 8 h 8"/>
                <a:gd name="T4" fmla="*/ 0 w 16"/>
                <a:gd name="T5" fmla="*/ 1 h 8"/>
                <a:gd name="T6" fmla="*/ 0 w 1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6" y="3"/>
                    <a:pt x="11" y="5"/>
                    <a:pt x="16" y="8"/>
                  </a:cubicBezTo>
                  <a:cubicBezTo>
                    <a:pt x="11" y="6"/>
                    <a:pt x="5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898">
              <a:extLst>
                <a:ext uri="{FF2B5EF4-FFF2-40B4-BE49-F238E27FC236}">
                  <a16:creationId xmlns="" xmlns:a16="http://schemas.microsoft.com/office/drawing/2014/main" id="{118FC9B6-0D8A-4A38-BF6B-6B467A145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4570413"/>
              <a:ext cx="7938" cy="4763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5 h 5"/>
                <a:gd name="T4" fmla="*/ 0 w 10"/>
                <a:gd name="T5" fmla="*/ 1 h 5"/>
                <a:gd name="T6" fmla="*/ 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2"/>
                    <a:pt x="6" y="4"/>
                    <a:pt x="10" y="5"/>
                  </a:cubicBezTo>
                  <a:cubicBezTo>
                    <a:pt x="6" y="4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899">
              <a:extLst>
                <a:ext uri="{FF2B5EF4-FFF2-40B4-BE49-F238E27FC236}">
                  <a16:creationId xmlns="" xmlns:a16="http://schemas.microsoft.com/office/drawing/2014/main" id="{FF92070F-B433-48B4-95EA-C0FFE1411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4570413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900">
              <a:extLst>
                <a:ext uri="{FF2B5EF4-FFF2-40B4-BE49-F238E27FC236}">
                  <a16:creationId xmlns="" xmlns:a16="http://schemas.microsoft.com/office/drawing/2014/main" id="{7CBEF05D-4DD3-4BCE-BBD8-5416ADD5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562476"/>
              <a:ext cx="17463" cy="11113"/>
            </a:xfrm>
            <a:custGeom>
              <a:avLst/>
              <a:gdLst>
                <a:gd name="T0" fmla="*/ 0 w 19"/>
                <a:gd name="T1" fmla="*/ 10 h 11"/>
                <a:gd name="T2" fmla="*/ 19 w 19"/>
                <a:gd name="T3" fmla="*/ 0 h 11"/>
                <a:gd name="T4" fmla="*/ 1 w 19"/>
                <a:gd name="T5" fmla="*/ 11 h 11"/>
                <a:gd name="T6" fmla="*/ 0 w 19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cubicBezTo>
                    <a:pt x="6" y="6"/>
                    <a:pt x="13" y="3"/>
                    <a:pt x="19" y="0"/>
                  </a:cubicBezTo>
                  <a:cubicBezTo>
                    <a:pt x="13" y="3"/>
                    <a:pt x="7" y="7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901">
              <a:extLst>
                <a:ext uri="{FF2B5EF4-FFF2-40B4-BE49-F238E27FC236}">
                  <a16:creationId xmlns="" xmlns:a16="http://schemas.microsoft.com/office/drawing/2014/main" id="{E9B347F7-080E-4D18-B48D-979474D6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4564063"/>
              <a:ext cx="14288" cy="7938"/>
            </a:xfrm>
            <a:custGeom>
              <a:avLst/>
              <a:gdLst>
                <a:gd name="T0" fmla="*/ 0 w 15"/>
                <a:gd name="T1" fmla="*/ 7 h 8"/>
                <a:gd name="T2" fmla="*/ 15 w 15"/>
                <a:gd name="T3" fmla="*/ 0 h 8"/>
                <a:gd name="T4" fmla="*/ 0 w 15"/>
                <a:gd name="T5" fmla="*/ 8 h 8"/>
                <a:gd name="T6" fmla="*/ 0 w 1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0" y="7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902">
              <a:extLst>
                <a:ext uri="{FF2B5EF4-FFF2-40B4-BE49-F238E27FC236}">
                  <a16:creationId xmlns="" xmlns:a16="http://schemas.microsoft.com/office/drawing/2014/main" id="{C893699F-F382-4F03-AA3E-8C3D8ECA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4567238"/>
              <a:ext cx="7938" cy="4763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0 h 5"/>
                <a:gd name="T4" fmla="*/ 0 w 9"/>
                <a:gd name="T5" fmla="*/ 5 h 5"/>
                <a:gd name="T6" fmla="*/ 0 w 9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903">
              <a:extLst>
                <a:ext uri="{FF2B5EF4-FFF2-40B4-BE49-F238E27FC236}">
                  <a16:creationId xmlns="" xmlns:a16="http://schemas.microsoft.com/office/drawing/2014/main" id="{4C0D4CA3-5C81-4FAA-87BB-5932244C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626" y="4568826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904">
              <a:extLst>
                <a:ext uri="{FF2B5EF4-FFF2-40B4-BE49-F238E27FC236}">
                  <a16:creationId xmlns="" xmlns:a16="http://schemas.microsoft.com/office/drawing/2014/main" id="{C22C41D3-00C5-49E5-9C9F-422938BED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506913"/>
              <a:ext cx="30163" cy="34925"/>
            </a:xfrm>
            <a:custGeom>
              <a:avLst/>
              <a:gdLst>
                <a:gd name="T0" fmla="*/ 0 w 32"/>
                <a:gd name="T1" fmla="*/ 36 h 36"/>
                <a:gd name="T2" fmla="*/ 15 w 32"/>
                <a:gd name="T3" fmla="*/ 17 h 36"/>
                <a:gd name="T4" fmla="*/ 32 w 32"/>
                <a:gd name="T5" fmla="*/ 0 h 36"/>
                <a:gd name="T6" fmla="*/ 15 w 32"/>
                <a:gd name="T7" fmla="*/ 18 h 36"/>
                <a:gd name="T8" fmla="*/ 0 w 3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0" y="36"/>
                  </a:moveTo>
                  <a:cubicBezTo>
                    <a:pt x="5" y="29"/>
                    <a:pt x="9" y="23"/>
                    <a:pt x="15" y="17"/>
                  </a:cubicBezTo>
                  <a:cubicBezTo>
                    <a:pt x="20" y="11"/>
                    <a:pt x="25" y="5"/>
                    <a:pt x="32" y="0"/>
                  </a:cubicBezTo>
                  <a:cubicBezTo>
                    <a:pt x="26" y="6"/>
                    <a:pt x="21" y="12"/>
                    <a:pt x="15" y="18"/>
                  </a:cubicBezTo>
                  <a:cubicBezTo>
                    <a:pt x="10" y="24"/>
                    <a:pt x="5" y="30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905">
              <a:extLst>
                <a:ext uri="{FF2B5EF4-FFF2-40B4-BE49-F238E27FC236}">
                  <a16:creationId xmlns="" xmlns:a16="http://schemas.microsoft.com/office/drawing/2014/main" id="{2FCDCC21-E385-4B2F-90CF-DBA2C1A3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4513263"/>
              <a:ext cx="6350" cy="20638"/>
            </a:xfrm>
            <a:custGeom>
              <a:avLst/>
              <a:gdLst>
                <a:gd name="T0" fmla="*/ 0 w 6"/>
                <a:gd name="T1" fmla="*/ 22 h 22"/>
                <a:gd name="T2" fmla="*/ 6 w 6"/>
                <a:gd name="T3" fmla="*/ 0 h 22"/>
                <a:gd name="T4" fmla="*/ 1 w 6"/>
                <a:gd name="T5" fmla="*/ 22 h 22"/>
                <a:gd name="T6" fmla="*/ 0 w 6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0" y="22"/>
                  </a:moveTo>
                  <a:cubicBezTo>
                    <a:pt x="2" y="14"/>
                    <a:pt x="4" y="7"/>
                    <a:pt x="6" y="0"/>
                  </a:cubicBezTo>
                  <a:cubicBezTo>
                    <a:pt x="4" y="7"/>
                    <a:pt x="2" y="15"/>
                    <a:pt x="1" y="2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906">
              <a:extLst>
                <a:ext uri="{FF2B5EF4-FFF2-40B4-BE49-F238E27FC236}">
                  <a16:creationId xmlns="" xmlns:a16="http://schemas.microsoft.com/office/drawing/2014/main" id="{3CD402F7-CDAD-43D0-90A3-7D04EBF0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4510088"/>
              <a:ext cx="4763" cy="17463"/>
            </a:xfrm>
            <a:custGeom>
              <a:avLst/>
              <a:gdLst>
                <a:gd name="T0" fmla="*/ 0 w 5"/>
                <a:gd name="T1" fmla="*/ 18 h 18"/>
                <a:gd name="T2" fmla="*/ 5 w 5"/>
                <a:gd name="T3" fmla="*/ 0 h 18"/>
                <a:gd name="T4" fmla="*/ 1 w 5"/>
                <a:gd name="T5" fmla="*/ 18 h 18"/>
                <a:gd name="T6" fmla="*/ 0 w 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0" y="18"/>
                  </a:moveTo>
                  <a:cubicBezTo>
                    <a:pt x="1" y="12"/>
                    <a:pt x="3" y="6"/>
                    <a:pt x="5" y="0"/>
                  </a:cubicBezTo>
                  <a:cubicBezTo>
                    <a:pt x="3" y="6"/>
                    <a:pt x="2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907">
              <a:extLst>
                <a:ext uri="{FF2B5EF4-FFF2-40B4-BE49-F238E27FC236}">
                  <a16:creationId xmlns="" xmlns:a16="http://schemas.microsoft.com/office/drawing/2014/main" id="{2A951D5B-A970-44FD-9D7C-8A475E8E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510088"/>
              <a:ext cx="4763" cy="11113"/>
            </a:xfrm>
            <a:custGeom>
              <a:avLst/>
              <a:gdLst>
                <a:gd name="T0" fmla="*/ 0 w 4"/>
                <a:gd name="T1" fmla="*/ 11 h 12"/>
                <a:gd name="T2" fmla="*/ 4 w 4"/>
                <a:gd name="T3" fmla="*/ 0 h 12"/>
                <a:gd name="T4" fmla="*/ 1 w 4"/>
                <a:gd name="T5" fmla="*/ 12 h 12"/>
                <a:gd name="T6" fmla="*/ 0 w 4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0" y="11"/>
                  </a:moveTo>
                  <a:cubicBezTo>
                    <a:pt x="1" y="8"/>
                    <a:pt x="3" y="4"/>
                    <a:pt x="4" y="0"/>
                  </a:cubicBezTo>
                  <a:cubicBezTo>
                    <a:pt x="3" y="4"/>
                    <a:pt x="2" y="8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908">
              <a:extLst>
                <a:ext uri="{FF2B5EF4-FFF2-40B4-BE49-F238E27FC236}">
                  <a16:creationId xmlns="" xmlns:a16="http://schemas.microsoft.com/office/drawing/2014/main" id="{97E8D485-E921-499C-AD74-D2CD91B6E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451008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909">
              <a:extLst>
                <a:ext uri="{FF2B5EF4-FFF2-40B4-BE49-F238E27FC236}">
                  <a16:creationId xmlns="" xmlns:a16="http://schemas.microsoft.com/office/drawing/2014/main" id="{62ACFE84-2191-4B23-B417-07EFB1A66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4524376"/>
              <a:ext cx="20638" cy="9525"/>
            </a:xfrm>
            <a:custGeom>
              <a:avLst/>
              <a:gdLst>
                <a:gd name="T0" fmla="*/ 0 w 22"/>
                <a:gd name="T1" fmla="*/ 9 h 10"/>
                <a:gd name="T2" fmla="*/ 22 w 22"/>
                <a:gd name="T3" fmla="*/ 0 h 10"/>
                <a:gd name="T4" fmla="*/ 1 w 22"/>
                <a:gd name="T5" fmla="*/ 10 h 10"/>
                <a:gd name="T6" fmla="*/ 0 w 2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">
                  <a:moveTo>
                    <a:pt x="0" y="9"/>
                  </a:moveTo>
                  <a:cubicBezTo>
                    <a:pt x="7" y="6"/>
                    <a:pt x="14" y="3"/>
                    <a:pt x="22" y="0"/>
                  </a:cubicBezTo>
                  <a:cubicBezTo>
                    <a:pt x="14" y="3"/>
                    <a:pt x="8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910">
              <a:extLst>
                <a:ext uri="{FF2B5EF4-FFF2-40B4-BE49-F238E27FC236}">
                  <a16:creationId xmlns="" xmlns:a16="http://schemas.microsoft.com/office/drawing/2014/main" id="{6AD67146-899F-4480-A819-D32D579D0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6" y="4519613"/>
              <a:ext cx="15875" cy="7938"/>
            </a:xfrm>
            <a:custGeom>
              <a:avLst/>
              <a:gdLst>
                <a:gd name="T0" fmla="*/ 0 w 17"/>
                <a:gd name="T1" fmla="*/ 7 h 8"/>
                <a:gd name="T2" fmla="*/ 17 w 17"/>
                <a:gd name="T3" fmla="*/ 0 h 8"/>
                <a:gd name="T4" fmla="*/ 0 w 17"/>
                <a:gd name="T5" fmla="*/ 8 h 8"/>
                <a:gd name="T6" fmla="*/ 0 w 17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6" y="5"/>
                    <a:pt x="11" y="3"/>
                    <a:pt x="17" y="0"/>
                  </a:cubicBezTo>
                  <a:cubicBezTo>
                    <a:pt x="12" y="3"/>
                    <a:pt x="6" y="5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911">
              <a:extLst>
                <a:ext uri="{FF2B5EF4-FFF2-40B4-BE49-F238E27FC236}">
                  <a16:creationId xmlns="" xmlns:a16="http://schemas.microsoft.com/office/drawing/2014/main" id="{88593675-ECB7-4204-9A9C-93C2D7F3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516438"/>
              <a:ext cx="12700" cy="4763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0 h 5"/>
                <a:gd name="T4" fmla="*/ 1 w 12"/>
                <a:gd name="T5" fmla="*/ 5 h 5"/>
                <a:gd name="T6" fmla="*/ 0 w 1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8" y="2"/>
                    <a:pt x="4" y="3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912">
              <a:extLst>
                <a:ext uri="{FF2B5EF4-FFF2-40B4-BE49-F238E27FC236}">
                  <a16:creationId xmlns="" xmlns:a16="http://schemas.microsoft.com/office/drawing/2014/main" id="{5E898C2B-34E0-466A-9CFC-72A28F499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4511676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913">
              <a:extLst>
                <a:ext uri="{FF2B5EF4-FFF2-40B4-BE49-F238E27FC236}">
                  <a16:creationId xmlns="" xmlns:a16="http://schemas.microsoft.com/office/drawing/2014/main" id="{4FF8AFB0-0A23-4B3F-ADB7-AB4D1E1A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6" y="4549776"/>
              <a:ext cx="39688" cy="4763"/>
            </a:xfrm>
            <a:custGeom>
              <a:avLst/>
              <a:gdLst>
                <a:gd name="T0" fmla="*/ 0 w 43"/>
                <a:gd name="T1" fmla="*/ 0 h 6"/>
                <a:gd name="T2" fmla="*/ 22 w 43"/>
                <a:gd name="T3" fmla="*/ 2 h 6"/>
                <a:gd name="T4" fmla="*/ 43 w 43"/>
                <a:gd name="T5" fmla="*/ 6 h 6"/>
                <a:gd name="T6" fmla="*/ 22 w 43"/>
                <a:gd name="T7" fmla="*/ 3 h 6"/>
                <a:gd name="T8" fmla="*/ 0 w 4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">
                  <a:moveTo>
                    <a:pt x="0" y="0"/>
                  </a:moveTo>
                  <a:cubicBezTo>
                    <a:pt x="8" y="0"/>
                    <a:pt x="15" y="1"/>
                    <a:pt x="22" y="2"/>
                  </a:cubicBezTo>
                  <a:cubicBezTo>
                    <a:pt x="29" y="3"/>
                    <a:pt x="36" y="4"/>
                    <a:pt x="43" y="6"/>
                  </a:cubicBezTo>
                  <a:cubicBezTo>
                    <a:pt x="36" y="5"/>
                    <a:pt x="29" y="4"/>
                    <a:pt x="22" y="3"/>
                  </a:cubicBezTo>
                  <a:cubicBezTo>
                    <a:pt x="15" y="2"/>
                    <a:pt x="8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914">
              <a:extLst>
                <a:ext uri="{FF2B5EF4-FFF2-40B4-BE49-F238E27FC236}">
                  <a16:creationId xmlns="" xmlns:a16="http://schemas.microsoft.com/office/drawing/2014/main" id="{B015D4C0-E4FB-474B-B9B6-1D7493CE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3" y="4549776"/>
              <a:ext cx="17463" cy="12700"/>
            </a:xfrm>
            <a:custGeom>
              <a:avLst/>
              <a:gdLst>
                <a:gd name="T0" fmla="*/ 1 w 19"/>
                <a:gd name="T1" fmla="*/ 0 h 12"/>
                <a:gd name="T2" fmla="*/ 19 w 19"/>
                <a:gd name="T3" fmla="*/ 12 h 12"/>
                <a:gd name="T4" fmla="*/ 0 w 19"/>
                <a:gd name="T5" fmla="*/ 0 h 12"/>
                <a:gd name="T6" fmla="*/ 1 w 19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" y="0"/>
                  </a:moveTo>
                  <a:cubicBezTo>
                    <a:pt x="7" y="4"/>
                    <a:pt x="13" y="8"/>
                    <a:pt x="19" y="12"/>
                  </a:cubicBezTo>
                  <a:cubicBezTo>
                    <a:pt x="13" y="8"/>
                    <a:pt x="7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915">
              <a:extLst>
                <a:ext uri="{FF2B5EF4-FFF2-40B4-BE49-F238E27FC236}">
                  <a16:creationId xmlns="" xmlns:a16="http://schemas.microsoft.com/office/drawing/2014/main" id="{B9C7E871-7745-44AC-B05C-CB63B7C8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1" y="4551363"/>
              <a:ext cx="14288" cy="9525"/>
            </a:xfrm>
            <a:custGeom>
              <a:avLst/>
              <a:gdLst>
                <a:gd name="T0" fmla="*/ 1 w 14"/>
                <a:gd name="T1" fmla="*/ 0 h 10"/>
                <a:gd name="T2" fmla="*/ 14 w 14"/>
                <a:gd name="T3" fmla="*/ 10 h 10"/>
                <a:gd name="T4" fmla="*/ 0 w 14"/>
                <a:gd name="T5" fmla="*/ 0 h 10"/>
                <a:gd name="T6" fmla="*/ 1 w 1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5" y="3"/>
                    <a:pt x="10" y="6"/>
                    <a:pt x="14" y="10"/>
                  </a:cubicBezTo>
                  <a:cubicBezTo>
                    <a:pt x="10" y="7"/>
                    <a:pt x="5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916">
              <a:extLst>
                <a:ext uri="{FF2B5EF4-FFF2-40B4-BE49-F238E27FC236}">
                  <a16:creationId xmlns="" xmlns:a16="http://schemas.microsoft.com/office/drawing/2014/main" id="{88965370-D036-4A1D-B6E6-24F573080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4552951"/>
              <a:ext cx="7938" cy="6350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0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3" y="2"/>
                    <a:pt x="6" y="4"/>
                    <a:pt x="9" y="7"/>
                  </a:cubicBezTo>
                  <a:cubicBezTo>
                    <a:pt x="6" y="5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917">
              <a:extLst>
                <a:ext uri="{FF2B5EF4-FFF2-40B4-BE49-F238E27FC236}">
                  <a16:creationId xmlns="" xmlns:a16="http://schemas.microsoft.com/office/drawing/2014/main" id="{DC2BC579-FE3C-48C4-9C2B-BFF6AAE6F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455453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918">
              <a:extLst>
                <a:ext uri="{FF2B5EF4-FFF2-40B4-BE49-F238E27FC236}">
                  <a16:creationId xmlns="" xmlns:a16="http://schemas.microsoft.com/office/drawing/2014/main" id="{B1561212-94F3-45F4-846B-90772D43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3" y="4543426"/>
              <a:ext cx="19050" cy="7938"/>
            </a:xfrm>
            <a:custGeom>
              <a:avLst/>
              <a:gdLst>
                <a:gd name="T0" fmla="*/ 0 w 21"/>
                <a:gd name="T1" fmla="*/ 6 h 8"/>
                <a:gd name="T2" fmla="*/ 21 w 21"/>
                <a:gd name="T3" fmla="*/ 0 h 8"/>
                <a:gd name="T4" fmla="*/ 1 w 21"/>
                <a:gd name="T5" fmla="*/ 8 h 8"/>
                <a:gd name="T6" fmla="*/ 0 w 2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7" y="4"/>
                    <a:pt x="14" y="2"/>
                    <a:pt x="21" y="0"/>
                  </a:cubicBezTo>
                  <a:cubicBezTo>
                    <a:pt x="14" y="2"/>
                    <a:pt x="7" y="5"/>
                    <a:pt x="1" y="8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919">
              <a:extLst>
                <a:ext uri="{FF2B5EF4-FFF2-40B4-BE49-F238E27FC236}">
                  <a16:creationId xmlns="" xmlns:a16="http://schemas.microsoft.com/office/drawing/2014/main" id="{2AB4E857-FDAB-4BF9-A367-B00CE250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1" y="4546601"/>
              <a:ext cx="15875" cy="4763"/>
            </a:xfrm>
            <a:custGeom>
              <a:avLst/>
              <a:gdLst>
                <a:gd name="T0" fmla="*/ 0 w 16"/>
                <a:gd name="T1" fmla="*/ 5 h 5"/>
                <a:gd name="T2" fmla="*/ 16 w 16"/>
                <a:gd name="T3" fmla="*/ 0 h 5"/>
                <a:gd name="T4" fmla="*/ 0 w 1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1" y="1"/>
                    <a:pt x="6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920">
              <a:extLst>
                <a:ext uri="{FF2B5EF4-FFF2-40B4-BE49-F238E27FC236}">
                  <a16:creationId xmlns="" xmlns:a16="http://schemas.microsoft.com/office/drawing/2014/main" id="{EF91D2F9-4AA7-4B0A-A097-45B435C9E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4549776"/>
              <a:ext cx="9525" cy="3175"/>
            </a:xfrm>
            <a:custGeom>
              <a:avLst/>
              <a:gdLst>
                <a:gd name="T0" fmla="*/ 0 w 10"/>
                <a:gd name="T1" fmla="*/ 3 h 3"/>
                <a:gd name="T2" fmla="*/ 10 w 10"/>
                <a:gd name="T3" fmla="*/ 0 h 3"/>
                <a:gd name="T4" fmla="*/ 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921">
              <a:extLst>
                <a:ext uri="{FF2B5EF4-FFF2-40B4-BE49-F238E27FC236}">
                  <a16:creationId xmlns="" xmlns:a16="http://schemas.microsoft.com/office/drawing/2014/main" id="{280463A8-EA8C-485C-9462-2859C2A5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455295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922">
              <a:extLst>
                <a:ext uri="{FF2B5EF4-FFF2-40B4-BE49-F238E27FC236}">
                  <a16:creationId xmlns="" xmlns:a16="http://schemas.microsoft.com/office/drawing/2014/main" id="{2E17C0A9-69CC-404F-A778-21556B8F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95801"/>
              <a:ext cx="34925" cy="28575"/>
            </a:xfrm>
            <a:custGeom>
              <a:avLst/>
              <a:gdLst>
                <a:gd name="T0" fmla="*/ 0 w 38"/>
                <a:gd name="T1" fmla="*/ 30 h 30"/>
                <a:gd name="T2" fmla="*/ 18 w 38"/>
                <a:gd name="T3" fmla="*/ 14 h 30"/>
                <a:gd name="T4" fmla="*/ 38 w 38"/>
                <a:gd name="T5" fmla="*/ 0 h 30"/>
                <a:gd name="T6" fmla="*/ 18 w 38"/>
                <a:gd name="T7" fmla="*/ 15 h 30"/>
                <a:gd name="T8" fmla="*/ 0 w 3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cubicBezTo>
                    <a:pt x="6" y="24"/>
                    <a:pt x="12" y="19"/>
                    <a:pt x="18" y="14"/>
                  </a:cubicBezTo>
                  <a:cubicBezTo>
                    <a:pt x="24" y="9"/>
                    <a:pt x="31" y="5"/>
                    <a:pt x="38" y="0"/>
                  </a:cubicBezTo>
                  <a:cubicBezTo>
                    <a:pt x="31" y="5"/>
                    <a:pt x="25" y="10"/>
                    <a:pt x="18" y="15"/>
                  </a:cubicBezTo>
                  <a:cubicBezTo>
                    <a:pt x="12" y="20"/>
                    <a:pt x="6" y="25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923">
              <a:extLst>
                <a:ext uri="{FF2B5EF4-FFF2-40B4-BE49-F238E27FC236}">
                  <a16:creationId xmlns="" xmlns:a16="http://schemas.microsoft.com/office/drawing/2014/main" id="{A4373B04-4DF7-4BC2-93D9-AA7F31B0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4497388"/>
              <a:ext cx="9525" cy="20638"/>
            </a:xfrm>
            <a:custGeom>
              <a:avLst/>
              <a:gdLst>
                <a:gd name="T0" fmla="*/ 0 w 10"/>
                <a:gd name="T1" fmla="*/ 21 h 21"/>
                <a:gd name="T2" fmla="*/ 10 w 10"/>
                <a:gd name="T3" fmla="*/ 0 h 21"/>
                <a:gd name="T4" fmla="*/ 1 w 10"/>
                <a:gd name="T5" fmla="*/ 21 h 21"/>
                <a:gd name="T6" fmla="*/ 0 w 10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3" y="14"/>
                    <a:pt x="7" y="7"/>
                    <a:pt x="10" y="0"/>
                  </a:cubicBezTo>
                  <a:cubicBezTo>
                    <a:pt x="7" y="7"/>
                    <a:pt x="4" y="14"/>
                    <a:pt x="1" y="21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924">
              <a:extLst>
                <a:ext uri="{FF2B5EF4-FFF2-40B4-BE49-F238E27FC236}">
                  <a16:creationId xmlns="" xmlns:a16="http://schemas.microsoft.com/office/drawing/2014/main" id="{D1ED8760-6280-4ADC-AEB2-9DACC454B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4497388"/>
              <a:ext cx="7938" cy="14288"/>
            </a:xfrm>
            <a:custGeom>
              <a:avLst/>
              <a:gdLst>
                <a:gd name="T0" fmla="*/ 0 w 9"/>
                <a:gd name="T1" fmla="*/ 16 h 16"/>
                <a:gd name="T2" fmla="*/ 9 w 9"/>
                <a:gd name="T3" fmla="*/ 0 h 16"/>
                <a:gd name="T4" fmla="*/ 1 w 9"/>
                <a:gd name="T5" fmla="*/ 16 h 16"/>
                <a:gd name="T6" fmla="*/ 0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3" y="11"/>
                    <a:pt x="6" y="5"/>
                    <a:pt x="9" y="0"/>
                  </a:cubicBezTo>
                  <a:cubicBezTo>
                    <a:pt x="6" y="5"/>
                    <a:pt x="4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925">
              <a:extLst>
                <a:ext uri="{FF2B5EF4-FFF2-40B4-BE49-F238E27FC236}">
                  <a16:creationId xmlns="" xmlns:a16="http://schemas.microsoft.com/office/drawing/2014/main" id="{E9D47B04-C71F-46D8-BA24-8B77EB10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1" y="4497388"/>
              <a:ext cx="4763" cy="9525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0 h 10"/>
                <a:gd name="T4" fmla="*/ 1 w 6"/>
                <a:gd name="T5" fmla="*/ 10 h 10"/>
                <a:gd name="T6" fmla="*/ 0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7"/>
                    <a:pt x="4" y="3"/>
                    <a:pt x="6" y="0"/>
                  </a:cubicBezTo>
                  <a:cubicBezTo>
                    <a:pt x="4" y="3"/>
                    <a:pt x="2" y="7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926">
              <a:extLst>
                <a:ext uri="{FF2B5EF4-FFF2-40B4-BE49-F238E27FC236}">
                  <a16:creationId xmlns="" xmlns:a16="http://schemas.microsoft.com/office/drawing/2014/main" id="{A41B6CCE-8D1E-4238-8EDC-E3990327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4497388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927">
              <a:extLst>
                <a:ext uri="{FF2B5EF4-FFF2-40B4-BE49-F238E27FC236}">
                  <a16:creationId xmlns="" xmlns:a16="http://schemas.microsoft.com/office/drawing/2014/main" id="{6426E970-83B2-444B-99B6-E434549ED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4513263"/>
              <a:ext cx="20638" cy="4763"/>
            </a:xfrm>
            <a:custGeom>
              <a:avLst/>
              <a:gdLst>
                <a:gd name="T0" fmla="*/ 0 w 22"/>
                <a:gd name="T1" fmla="*/ 5 h 6"/>
                <a:gd name="T2" fmla="*/ 22 w 22"/>
                <a:gd name="T3" fmla="*/ 0 h 6"/>
                <a:gd name="T4" fmla="*/ 0 w 22"/>
                <a:gd name="T5" fmla="*/ 6 h 6"/>
                <a:gd name="T6" fmla="*/ 0 w 22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">
                  <a:moveTo>
                    <a:pt x="0" y="5"/>
                  </a:moveTo>
                  <a:cubicBezTo>
                    <a:pt x="7" y="3"/>
                    <a:pt x="15" y="1"/>
                    <a:pt x="22" y="0"/>
                  </a:cubicBezTo>
                  <a:cubicBezTo>
                    <a:pt x="15" y="1"/>
                    <a:pt x="7" y="3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928">
              <a:extLst>
                <a:ext uri="{FF2B5EF4-FFF2-40B4-BE49-F238E27FC236}">
                  <a16:creationId xmlns="" xmlns:a16="http://schemas.microsoft.com/office/drawing/2014/main" id="{F083DE69-1ECD-4403-9CA2-E9CDB54E6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4508501"/>
              <a:ext cx="17463" cy="4763"/>
            </a:xfrm>
            <a:custGeom>
              <a:avLst/>
              <a:gdLst>
                <a:gd name="T0" fmla="*/ 0 w 18"/>
                <a:gd name="T1" fmla="*/ 4 h 5"/>
                <a:gd name="T2" fmla="*/ 18 w 18"/>
                <a:gd name="T3" fmla="*/ 0 h 5"/>
                <a:gd name="T4" fmla="*/ 0 w 18"/>
                <a:gd name="T5" fmla="*/ 5 h 5"/>
                <a:gd name="T6" fmla="*/ 0 w 18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6" y="2"/>
                    <a:pt x="12" y="1"/>
                    <a:pt x="18" y="0"/>
                  </a:cubicBezTo>
                  <a:cubicBezTo>
                    <a:pt x="12" y="1"/>
                    <a:pt x="6" y="3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929">
              <a:extLst>
                <a:ext uri="{FF2B5EF4-FFF2-40B4-BE49-F238E27FC236}">
                  <a16:creationId xmlns="" xmlns:a16="http://schemas.microsoft.com/office/drawing/2014/main" id="{E922C341-CA58-494B-A6FC-94B3DAB2F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1" y="4505326"/>
              <a:ext cx="11113" cy="1588"/>
            </a:xfrm>
            <a:custGeom>
              <a:avLst/>
              <a:gdLst>
                <a:gd name="T0" fmla="*/ 0 w 12"/>
                <a:gd name="T1" fmla="*/ 2 h 3"/>
                <a:gd name="T2" fmla="*/ 12 w 12"/>
                <a:gd name="T3" fmla="*/ 0 h 3"/>
                <a:gd name="T4" fmla="*/ 0 w 12"/>
                <a:gd name="T5" fmla="*/ 3 h 3"/>
                <a:gd name="T6" fmla="*/ 0 w 1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0" y="2"/>
                  </a:moveTo>
                  <a:cubicBezTo>
                    <a:pt x="4" y="1"/>
                    <a:pt x="8" y="1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930">
              <a:extLst>
                <a:ext uri="{FF2B5EF4-FFF2-40B4-BE49-F238E27FC236}">
                  <a16:creationId xmlns="" xmlns:a16="http://schemas.microsoft.com/office/drawing/2014/main" id="{5705F4F9-10F8-4676-AF01-93B8B3BE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4500563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931">
              <a:extLst>
                <a:ext uri="{FF2B5EF4-FFF2-40B4-BE49-F238E27FC236}">
                  <a16:creationId xmlns="" xmlns:a16="http://schemas.microsoft.com/office/drawing/2014/main" id="{E9553124-5204-430A-86CD-3685909D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5251" y="4533901"/>
              <a:ext cx="38100" cy="12700"/>
            </a:xfrm>
            <a:custGeom>
              <a:avLst/>
              <a:gdLst>
                <a:gd name="T0" fmla="*/ 0 w 41"/>
                <a:gd name="T1" fmla="*/ 0 h 14"/>
                <a:gd name="T2" fmla="*/ 22 w 41"/>
                <a:gd name="T3" fmla="*/ 6 h 14"/>
                <a:gd name="T4" fmla="*/ 41 w 41"/>
                <a:gd name="T5" fmla="*/ 14 h 14"/>
                <a:gd name="T6" fmla="*/ 21 w 41"/>
                <a:gd name="T7" fmla="*/ 7 h 14"/>
                <a:gd name="T8" fmla="*/ 0 w 4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4">
                  <a:moveTo>
                    <a:pt x="0" y="0"/>
                  </a:moveTo>
                  <a:cubicBezTo>
                    <a:pt x="8" y="1"/>
                    <a:pt x="15" y="3"/>
                    <a:pt x="22" y="6"/>
                  </a:cubicBezTo>
                  <a:cubicBezTo>
                    <a:pt x="28" y="8"/>
                    <a:pt x="35" y="11"/>
                    <a:pt x="41" y="14"/>
                  </a:cubicBezTo>
                  <a:cubicBezTo>
                    <a:pt x="35" y="12"/>
                    <a:pt x="28" y="9"/>
                    <a:pt x="21" y="7"/>
                  </a:cubicBezTo>
                  <a:cubicBezTo>
                    <a:pt x="14" y="4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932">
              <a:extLst>
                <a:ext uri="{FF2B5EF4-FFF2-40B4-BE49-F238E27FC236}">
                  <a16:creationId xmlns="" xmlns:a16="http://schemas.microsoft.com/office/drawing/2014/main" id="{E2C1A93E-A814-40CF-B888-3A1AA01F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4535488"/>
              <a:ext cx="14288" cy="14288"/>
            </a:xfrm>
            <a:custGeom>
              <a:avLst/>
              <a:gdLst>
                <a:gd name="T0" fmla="*/ 1 w 16"/>
                <a:gd name="T1" fmla="*/ 0 h 16"/>
                <a:gd name="T2" fmla="*/ 16 w 16"/>
                <a:gd name="T3" fmla="*/ 16 h 16"/>
                <a:gd name="T4" fmla="*/ 0 w 16"/>
                <a:gd name="T5" fmla="*/ 1 h 16"/>
                <a:gd name="T6" fmla="*/ 1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6" y="5"/>
                    <a:pt x="11" y="10"/>
                    <a:pt x="16" y="16"/>
                  </a:cubicBezTo>
                  <a:cubicBezTo>
                    <a:pt x="11" y="11"/>
                    <a:pt x="6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933">
              <a:extLst>
                <a:ext uri="{FF2B5EF4-FFF2-40B4-BE49-F238E27FC236}">
                  <a16:creationId xmlns="" xmlns:a16="http://schemas.microsoft.com/office/drawing/2014/main" id="{32E56E35-7ED6-4B01-B0AD-520A8A2F7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26" y="4538663"/>
              <a:ext cx="12700" cy="11113"/>
            </a:xfrm>
            <a:custGeom>
              <a:avLst/>
              <a:gdLst>
                <a:gd name="T0" fmla="*/ 1 w 13"/>
                <a:gd name="T1" fmla="*/ 0 h 12"/>
                <a:gd name="T2" fmla="*/ 13 w 13"/>
                <a:gd name="T3" fmla="*/ 12 h 12"/>
                <a:gd name="T4" fmla="*/ 0 w 13"/>
                <a:gd name="T5" fmla="*/ 0 h 12"/>
                <a:gd name="T6" fmla="*/ 1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" y="0"/>
                  </a:moveTo>
                  <a:cubicBezTo>
                    <a:pt x="5" y="4"/>
                    <a:pt x="9" y="8"/>
                    <a:pt x="13" y="12"/>
                  </a:cubicBezTo>
                  <a:cubicBezTo>
                    <a:pt x="9" y="8"/>
                    <a:pt x="5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934">
              <a:extLst>
                <a:ext uri="{FF2B5EF4-FFF2-40B4-BE49-F238E27FC236}">
                  <a16:creationId xmlns="" xmlns:a16="http://schemas.microsoft.com/office/drawing/2014/main" id="{001BC74C-6FDE-4471-83C4-DC77E66F9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4541838"/>
              <a:ext cx="6350" cy="6350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0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2"/>
                    <a:pt x="5" y="5"/>
                    <a:pt x="7" y="8"/>
                  </a:cubicBezTo>
                  <a:cubicBezTo>
                    <a:pt x="5" y="5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935">
              <a:extLst>
                <a:ext uri="{FF2B5EF4-FFF2-40B4-BE49-F238E27FC236}">
                  <a16:creationId xmlns="" xmlns:a16="http://schemas.microsoft.com/office/drawing/2014/main" id="{3543A5E4-94BD-4C5B-8436-CA4F0D22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1" y="454342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936">
              <a:extLst>
                <a:ext uri="{FF2B5EF4-FFF2-40B4-BE49-F238E27FC236}">
                  <a16:creationId xmlns="" xmlns:a16="http://schemas.microsoft.com/office/drawing/2014/main" id="{6E9B0E64-B1D2-43F6-9419-75745FFE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6" y="4532313"/>
              <a:ext cx="20638" cy="4763"/>
            </a:xfrm>
            <a:custGeom>
              <a:avLst/>
              <a:gdLst>
                <a:gd name="T0" fmla="*/ 0 w 22"/>
                <a:gd name="T1" fmla="*/ 3 h 4"/>
                <a:gd name="T2" fmla="*/ 22 w 22"/>
                <a:gd name="T3" fmla="*/ 0 h 4"/>
                <a:gd name="T4" fmla="*/ 1 w 22"/>
                <a:gd name="T5" fmla="*/ 4 h 4"/>
                <a:gd name="T6" fmla="*/ 0 w 2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">
                  <a:moveTo>
                    <a:pt x="0" y="3"/>
                  </a:moveTo>
                  <a:cubicBezTo>
                    <a:pt x="7" y="2"/>
                    <a:pt x="15" y="1"/>
                    <a:pt x="22" y="0"/>
                  </a:cubicBezTo>
                  <a:cubicBezTo>
                    <a:pt x="15" y="1"/>
                    <a:pt x="8" y="2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937">
              <a:extLst>
                <a:ext uri="{FF2B5EF4-FFF2-40B4-BE49-F238E27FC236}">
                  <a16:creationId xmlns="" xmlns:a16="http://schemas.microsoft.com/office/drawing/2014/main" id="{6B8E3291-2C8E-4039-9BF3-169B348B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4537076"/>
              <a:ext cx="14288" cy="1588"/>
            </a:xfrm>
            <a:custGeom>
              <a:avLst/>
              <a:gdLst>
                <a:gd name="T0" fmla="*/ 0 w 16"/>
                <a:gd name="T1" fmla="*/ 2 h 2"/>
                <a:gd name="T2" fmla="*/ 16 w 16"/>
                <a:gd name="T3" fmla="*/ 0 h 2"/>
                <a:gd name="T4" fmla="*/ 0 w 1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">
                  <a:moveTo>
                    <a:pt x="0" y="2"/>
                  </a:moveTo>
                  <a:cubicBezTo>
                    <a:pt x="5" y="1"/>
                    <a:pt x="11" y="0"/>
                    <a:pt x="16" y="0"/>
                  </a:cubicBezTo>
                  <a:cubicBezTo>
                    <a:pt x="11" y="1"/>
                    <a:pt x="5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938">
              <a:extLst>
                <a:ext uri="{FF2B5EF4-FFF2-40B4-BE49-F238E27FC236}">
                  <a16:creationId xmlns="" xmlns:a16="http://schemas.microsoft.com/office/drawing/2014/main" id="{46F8A5BB-890C-44F2-9F02-256DA9A5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4540251"/>
              <a:ext cx="9525" cy="1588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0 w 10"/>
                <a:gd name="T5" fmla="*/ 1 h 1"/>
                <a:gd name="T6" fmla="*/ 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7" y="0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939">
              <a:extLst>
                <a:ext uri="{FF2B5EF4-FFF2-40B4-BE49-F238E27FC236}">
                  <a16:creationId xmlns="" xmlns:a16="http://schemas.microsoft.com/office/drawing/2014/main" id="{3FB57DF4-E2B9-49B7-A9CA-7EE7A23E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1" y="4543426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940">
              <a:extLst>
                <a:ext uri="{FF2B5EF4-FFF2-40B4-BE49-F238E27FC236}">
                  <a16:creationId xmlns="" xmlns:a16="http://schemas.microsoft.com/office/drawing/2014/main" id="{282CD544-CF1D-472B-A6C4-E8B4F494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701" y="4495801"/>
              <a:ext cx="39688" cy="20638"/>
            </a:xfrm>
            <a:custGeom>
              <a:avLst/>
              <a:gdLst>
                <a:gd name="T0" fmla="*/ 0 w 42"/>
                <a:gd name="T1" fmla="*/ 22 h 22"/>
                <a:gd name="T2" fmla="*/ 20 w 42"/>
                <a:gd name="T3" fmla="*/ 10 h 22"/>
                <a:gd name="T4" fmla="*/ 42 w 42"/>
                <a:gd name="T5" fmla="*/ 0 h 22"/>
                <a:gd name="T6" fmla="*/ 20 w 42"/>
                <a:gd name="T7" fmla="*/ 11 h 22"/>
                <a:gd name="T8" fmla="*/ 0 w 4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6" y="17"/>
                    <a:pt x="13" y="13"/>
                    <a:pt x="20" y="10"/>
                  </a:cubicBezTo>
                  <a:cubicBezTo>
                    <a:pt x="27" y="6"/>
                    <a:pt x="34" y="3"/>
                    <a:pt x="42" y="0"/>
                  </a:cubicBezTo>
                  <a:cubicBezTo>
                    <a:pt x="34" y="3"/>
                    <a:pt x="27" y="7"/>
                    <a:pt x="20" y="11"/>
                  </a:cubicBezTo>
                  <a:cubicBezTo>
                    <a:pt x="13" y="14"/>
                    <a:pt x="7" y="18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941">
              <a:extLst>
                <a:ext uri="{FF2B5EF4-FFF2-40B4-BE49-F238E27FC236}">
                  <a16:creationId xmlns="" xmlns:a16="http://schemas.microsoft.com/office/drawing/2014/main" id="{92F6A3BE-D42A-4FB5-8A06-4F247CD3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8" y="4494213"/>
              <a:ext cx="11113" cy="17463"/>
            </a:xfrm>
            <a:custGeom>
              <a:avLst/>
              <a:gdLst>
                <a:gd name="T0" fmla="*/ 0 w 13"/>
                <a:gd name="T1" fmla="*/ 18 h 19"/>
                <a:gd name="T2" fmla="*/ 13 w 13"/>
                <a:gd name="T3" fmla="*/ 0 h 19"/>
                <a:gd name="T4" fmla="*/ 1 w 13"/>
                <a:gd name="T5" fmla="*/ 19 h 19"/>
                <a:gd name="T6" fmla="*/ 0 w 13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0" y="18"/>
                  </a:moveTo>
                  <a:cubicBezTo>
                    <a:pt x="4" y="12"/>
                    <a:pt x="9" y="6"/>
                    <a:pt x="13" y="0"/>
                  </a:cubicBezTo>
                  <a:cubicBezTo>
                    <a:pt x="9" y="6"/>
                    <a:pt x="5" y="13"/>
                    <a:pt x="1" y="19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942">
              <a:extLst>
                <a:ext uri="{FF2B5EF4-FFF2-40B4-BE49-F238E27FC236}">
                  <a16:creationId xmlns="" xmlns:a16="http://schemas.microsoft.com/office/drawing/2014/main" id="{87984E12-2497-4C60-BB93-1129332F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988" y="4494213"/>
              <a:ext cx="11113" cy="12700"/>
            </a:xfrm>
            <a:custGeom>
              <a:avLst/>
              <a:gdLst>
                <a:gd name="T0" fmla="*/ 0 w 11"/>
                <a:gd name="T1" fmla="*/ 14 h 14"/>
                <a:gd name="T2" fmla="*/ 11 w 11"/>
                <a:gd name="T3" fmla="*/ 0 h 14"/>
                <a:gd name="T4" fmla="*/ 1 w 11"/>
                <a:gd name="T5" fmla="*/ 14 h 14"/>
                <a:gd name="T6" fmla="*/ 0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3" y="9"/>
                    <a:pt x="7" y="4"/>
                    <a:pt x="11" y="0"/>
                  </a:cubicBezTo>
                  <a:cubicBezTo>
                    <a:pt x="7" y="5"/>
                    <a:pt x="4" y="9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943">
              <a:extLst>
                <a:ext uri="{FF2B5EF4-FFF2-40B4-BE49-F238E27FC236}">
                  <a16:creationId xmlns="" xmlns:a16="http://schemas.microsoft.com/office/drawing/2014/main" id="{265CD694-CB31-49AF-896C-FC44A19A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6" y="4494213"/>
              <a:ext cx="7938" cy="7938"/>
            </a:xfrm>
            <a:custGeom>
              <a:avLst/>
              <a:gdLst>
                <a:gd name="T0" fmla="*/ 0 w 8"/>
                <a:gd name="T1" fmla="*/ 9 h 9"/>
                <a:gd name="T2" fmla="*/ 8 w 8"/>
                <a:gd name="T3" fmla="*/ 0 h 9"/>
                <a:gd name="T4" fmla="*/ 1 w 8"/>
                <a:gd name="T5" fmla="*/ 9 h 9"/>
                <a:gd name="T6" fmla="*/ 0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5"/>
                    <a:pt x="5" y="3"/>
                    <a:pt x="8" y="0"/>
                  </a:cubicBezTo>
                  <a:cubicBezTo>
                    <a:pt x="5" y="3"/>
                    <a:pt x="3" y="6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944">
              <a:extLst>
                <a:ext uri="{FF2B5EF4-FFF2-40B4-BE49-F238E27FC236}">
                  <a16:creationId xmlns="" xmlns:a16="http://schemas.microsoft.com/office/drawing/2014/main" id="{2A775A7F-BE0E-46C6-91DB-8928FF65B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4495801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945">
              <a:extLst>
                <a:ext uri="{FF2B5EF4-FFF2-40B4-BE49-F238E27FC236}">
                  <a16:creationId xmlns="" xmlns:a16="http://schemas.microsoft.com/office/drawing/2014/main" id="{7E6AF9ED-6F34-462B-A286-78852FADF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8" y="4510088"/>
              <a:ext cx="20638" cy="1588"/>
            </a:xfrm>
            <a:custGeom>
              <a:avLst/>
              <a:gdLst>
                <a:gd name="T0" fmla="*/ 0 w 23"/>
                <a:gd name="T1" fmla="*/ 1 h 2"/>
                <a:gd name="T2" fmla="*/ 23 w 23"/>
                <a:gd name="T3" fmla="*/ 0 h 2"/>
                <a:gd name="T4" fmla="*/ 0 w 23"/>
                <a:gd name="T5" fmla="*/ 2 h 2"/>
                <a:gd name="T6" fmla="*/ 0 w 2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0" y="1"/>
                  </a:moveTo>
                  <a:cubicBezTo>
                    <a:pt x="8" y="1"/>
                    <a:pt x="16" y="0"/>
                    <a:pt x="23" y="0"/>
                  </a:cubicBezTo>
                  <a:cubicBezTo>
                    <a:pt x="16" y="1"/>
                    <a:pt x="8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946">
              <a:extLst>
                <a:ext uri="{FF2B5EF4-FFF2-40B4-BE49-F238E27FC236}">
                  <a16:creationId xmlns="" xmlns:a16="http://schemas.microsoft.com/office/drawing/2014/main" id="{CF782FC1-A92D-4E28-94BD-F10D9FEE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3988" y="4505326"/>
              <a:ext cx="19050" cy="1588"/>
            </a:xfrm>
            <a:custGeom>
              <a:avLst/>
              <a:gdLst>
                <a:gd name="T0" fmla="*/ 0 w 19"/>
                <a:gd name="T1" fmla="*/ 1 h 2"/>
                <a:gd name="T2" fmla="*/ 19 w 19"/>
                <a:gd name="T3" fmla="*/ 0 h 2"/>
                <a:gd name="T4" fmla="*/ 0 w 19"/>
                <a:gd name="T5" fmla="*/ 2 h 2"/>
                <a:gd name="T6" fmla="*/ 0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0" y="1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3" y="1"/>
                    <a:pt x="6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947">
              <a:extLst>
                <a:ext uri="{FF2B5EF4-FFF2-40B4-BE49-F238E27FC236}">
                  <a16:creationId xmlns="" xmlns:a16="http://schemas.microsoft.com/office/drawing/2014/main" id="{8180F63B-ED40-4962-9F74-CFAD4E2E8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3" y="4502151"/>
              <a:ext cx="11113" cy="0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1 h 1"/>
                <a:gd name="T4" fmla="*/ 0 w 12"/>
                <a:gd name="T5" fmla="*/ 1 h 1"/>
                <a:gd name="T6" fmla="*/ 0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1"/>
                  </a:cubicBezTo>
                  <a:cubicBezTo>
                    <a:pt x="8" y="1"/>
                    <a:pt x="4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948">
              <a:extLst>
                <a:ext uri="{FF2B5EF4-FFF2-40B4-BE49-F238E27FC236}">
                  <a16:creationId xmlns="" xmlns:a16="http://schemas.microsoft.com/office/drawing/2014/main" id="{C979DD00-D5BC-4619-9A0A-A917B610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449738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949">
              <a:extLst>
                <a:ext uri="{FF2B5EF4-FFF2-40B4-BE49-F238E27FC236}">
                  <a16:creationId xmlns="" xmlns:a16="http://schemas.microsoft.com/office/drawing/2014/main" id="{209BCD3D-2E09-4E46-BC7C-A1A129E1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288" y="4525963"/>
              <a:ext cx="34925" cy="20638"/>
            </a:xfrm>
            <a:custGeom>
              <a:avLst/>
              <a:gdLst>
                <a:gd name="T0" fmla="*/ 0 w 38"/>
                <a:gd name="T1" fmla="*/ 0 h 21"/>
                <a:gd name="T2" fmla="*/ 20 w 38"/>
                <a:gd name="T3" fmla="*/ 9 h 21"/>
                <a:gd name="T4" fmla="*/ 38 w 38"/>
                <a:gd name="T5" fmla="*/ 21 h 21"/>
                <a:gd name="T6" fmla="*/ 19 w 38"/>
                <a:gd name="T7" fmla="*/ 10 h 21"/>
                <a:gd name="T8" fmla="*/ 0 w 3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0" y="0"/>
                  </a:moveTo>
                  <a:cubicBezTo>
                    <a:pt x="7" y="2"/>
                    <a:pt x="13" y="5"/>
                    <a:pt x="20" y="9"/>
                  </a:cubicBezTo>
                  <a:cubicBezTo>
                    <a:pt x="26" y="13"/>
                    <a:pt x="32" y="16"/>
                    <a:pt x="38" y="21"/>
                  </a:cubicBezTo>
                  <a:cubicBezTo>
                    <a:pt x="32" y="17"/>
                    <a:pt x="25" y="13"/>
                    <a:pt x="19" y="10"/>
                  </a:cubicBezTo>
                  <a:cubicBezTo>
                    <a:pt x="13" y="6"/>
                    <a:pt x="6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950">
              <a:extLst>
                <a:ext uri="{FF2B5EF4-FFF2-40B4-BE49-F238E27FC236}">
                  <a16:creationId xmlns="" xmlns:a16="http://schemas.microsoft.com/office/drawing/2014/main" id="{BF7AA6E2-D866-45DA-9BAD-F9ADC3EB7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8" y="4529138"/>
              <a:ext cx="12700" cy="17463"/>
            </a:xfrm>
            <a:custGeom>
              <a:avLst/>
              <a:gdLst>
                <a:gd name="T0" fmla="*/ 1 w 13"/>
                <a:gd name="T1" fmla="*/ 0 h 18"/>
                <a:gd name="T2" fmla="*/ 13 w 13"/>
                <a:gd name="T3" fmla="*/ 18 h 18"/>
                <a:gd name="T4" fmla="*/ 0 w 13"/>
                <a:gd name="T5" fmla="*/ 1 h 18"/>
                <a:gd name="T6" fmla="*/ 1 w 1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5" y="6"/>
                    <a:pt x="9" y="12"/>
                    <a:pt x="13" y="18"/>
                  </a:cubicBezTo>
                  <a:cubicBezTo>
                    <a:pt x="9" y="12"/>
                    <a:pt x="5" y="7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951">
              <a:extLst>
                <a:ext uri="{FF2B5EF4-FFF2-40B4-BE49-F238E27FC236}">
                  <a16:creationId xmlns="" xmlns:a16="http://schemas.microsoft.com/office/drawing/2014/main" id="{20D54702-5626-4295-9836-433120DC0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6" y="4532313"/>
              <a:ext cx="7938" cy="14288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0 w 9"/>
                <a:gd name="T5" fmla="*/ 1 h 15"/>
                <a:gd name="T6" fmla="*/ 0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4" y="5"/>
                    <a:pt x="7" y="10"/>
                    <a:pt x="9" y="15"/>
                  </a:cubicBezTo>
                  <a:cubicBezTo>
                    <a:pt x="6" y="10"/>
                    <a:pt x="3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952">
              <a:extLst>
                <a:ext uri="{FF2B5EF4-FFF2-40B4-BE49-F238E27FC236}">
                  <a16:creationId xmlns="" xmlns:a16="http://schemas.microsoft.com/office/drawing/2014/main" id="{9BB6FC70-F9A6-4D48-A39D-565921AA4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6" y="4537076"/>
              <a:ext cx="6350" cy="9525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9 h 9"/>
                <a:gd name="T4" fmla="*/ 0 w 6"/>
                <a:gd name="T5" fmla="*/ 0 h 9"/>
                <a:gd name="T6" fmla="*/ 1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3" y="3"/>
                    <a:pt x="5" y="6"/>
                    <a:pt x="6" y="9"/>
                  </a:cubicBezTo>
                  <a:cubicBezTo>
                    <a:pt x="4" y="6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953">
              <a:extLst>
                <a:ext uri="{FF2B5EF4-FFF2-40B4-BE49-F238E27FC236}">
                  <a16:creationId xmlns="" xmlns:a16="http://schemas.microsoft.com/office/drawing/2014/main" id="{411B0962-D753-48FE-A8B0-94EAD7E5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45418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954">
              <a:extLst>
                <a:ext uri="{FF2B5EF4-FFF2-40B4-BE49-F238E27FC236}">
                  <a16:creationId xmlns="" xmlns:a16="http://schemas.microsoft.com/office/drawing/2014/main" id="{6B43DB2C-20CA-46A8-8684-39017F1D4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8" y="4529138"/>
              <a:ext cx="20638" cy="1588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1 h 1"/>
                <a:gd name="T4" fmla="*/ 0 w 22"/>
                <a:gd name="T5" fmla="*/ 1 h 1"/>
                <a:gd name="T6" fmla="*/ 0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cubicBezTo>
                    <a:pt x="8" y="0"/>
                    <a:pt x="15" y="0"/>
                    <a:pt x="22" y="1"/>
                  </a:cubicBezTo>
                  <a:cubicBezTo>
                    <a:pt x="15" y="1"/>
                    <a:pt x="8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955">
              <a:extLst>
                <a:ext uri="{FF2B5EF4-FFF2-40B4-BE49-F238E27FC236}">
                  <a16:creationId xmlns="" xmlns:a16="http://schemas.microsoft.com/office/drawing/2014/main" id="{1B3B5FBF-3A87-456C-B46C-7C27D0F0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576" y="4532313"/>
              <a:ext cx="15875" cy="1588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1 h 1"/>
                <a:gd name="T4" fmla="*/ 0 w 17"/>
                <a:gd name="T5" fmla="*/ 1 h 1"/>
                <a:gd name="T6" fmla="*/ 0 w 1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6" y="0"/>
                    <a:pt x="11" y="1"/>
                    <a:pt x="17" y="1"/>
                  </a:cubicBezTo>
                  <a:cubicBezTo>
                    <a:pt x="11" y="1"/>
                    <a:pt x="6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956">
              <a:extLst>
                <a:ext uri="{FF2B5EF4-FFF2-40B4-BE49-F238E27FC236}">
                  <a16:creationId xmlns="" xmlns:a16="http://schemas.microsoft.com/office/drawing/2014/main" id="{2376692F-C276-403D-867A-5F7830DE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513" y="4537076"/>
              <a:ext cx="9525" cy="0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1 h 1"/>
                <a:gd name="T4" fmla="*/ 0 w 10"/>
                <a:gd name="T5" fmla="*/ 1 h 1"/>
                <a:gd name="T6" fmla="*/ 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7" y="1"/>
                    <a:pt x="10" y="1"/>
                  </a:cubicBezTo>
                  <a:cubicBezTo>
                    <a:pt x="7" y="1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957">
              <a:extLst>
                <a:ext uri="{FF2B5EF4-FFF2-40B4-BE49-F238E27FC236}">
                  <a16:creationId xmlns="" xmlns:a16="http://schemas.microsoft.com/office/drawing/2014/main" id="{A2432DA7-6181-46EB-9386-FB5C33DDC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45418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958">
              <a:extLst>
                <a:ext uri="{FF2B5EF4-FFF2-40B4-BE49-F238E27FC236}">
                  <a16:creationId xmlns="" xmlns:a16="http://schemas.microsoft.com/office/drawing/2014/main" id="{4E5270F4-A0F0-4E83-AE38-17A6B2E71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8" y="4502151"/>
              <a:ext cx="42863" cy="14288"/>
            </a:xfrm>
            <a:custGeom>
              <a:avLst/>
              <a:gdLst>
                <a:gd name="T0" fmla="*/ 0 w 45"/>
                <a:gd name="T1" fmla="*/ 14 h 14"/>
                <a:gd name="T2" fmla="*/ 22 w 45"/>
                <a:gd name="T3" fmla="*/ 6 h 14"/>
                <a:gd name="T4" fmla="*/ 45 w 45"/>
                <a:gd name="T5" fmla="*/ 0 h 14"/>
                <a:gd name="T6" fmla="*/ 22 w 45"/>
                <a:gd name="T7" fmla="*/ 7 h 14"/>
                <a:gd name="T8" fmla="*/ 0 w 4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14"/>
                  </a:moveTo>
                  <a:cubicBezTo>
                    <a:pt x="7" y="11"/>
                    <a:pt x="14" y="8"/>
                    <a:pt x="22" y="6"/>
                  </a:cubicBezTo>
                  <a:cubicBezTo>
                    <a:pt x="29" y="3"/>
                    <a:pt x="37" y="1"/>
                    <a:pt x="45" y="0"/>
                  </a:cubicBezTo>
                  <a:cubicBezTo>
                    <a:pt x="38" y="2"/>
                    <a:pt x="30" y="4"/>
                    <a:pt x="22" y="7"/>
                  </a:cubicBezTo>
                  <a:cubicBezTo>
                    <a:pt x="15" y="9"/>
                    <a:pt x="7" y="12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959">
              <a:extLst>
                <a:ext uri="{FF2B5EF4-FFF2-40B4-BE49-F238E27FC236}">
                  <a16:creationId xmlns="" xmlns:a16="http://schemas.microsoft.com/office/drawing/2014/main" id="{3EEAB034-1DFC-4DA9-B92C-35E55532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3" y="4497388"/>
              <a:ext cx="15875" cy="15875"/>
            </a:xfrm>
            <a:custGeom>
              <a:avLst/>
              <a:gdLst>
                <a:gd name="T0" fmla="*/ 0 w 17"/>
                <a:gd name="T1" fmla="*/ 15 h 16"/>
                <a:gd name="T2" fmla="*/ 17 w 17"/>
                <a:gd name="T3" fmla="*/ 0 h 16"/>
                <a:gd name="T4" fmla="*/ 1 w 17"/>
                <a:gd name="T5" fmla="*/ 16 h 16"/>
                <a:gd name="T6" fmla="*/ 0 w 17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5"/>
                  </a:moveTo>
                  <a:cubicBezTo>
                    <a:pt x="5" y="10"/>
                    <a:pt x="11" y="5"/>
                    <a:pt x="17" y="0"/>
                  </a:cubicBezTo>
                  <a:cubicBezTo>
                    <a:pt x="11" y="5"/>
                    <a:pt x="6" y="10"/>
                    <a:pt x="1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960">
              <a:extLst>
                <a:ext uri="{FF2B5EF4-FFF2-40B4-BE49-F238E27FC236}">
                  <a16:creationId xmlns="" xmlns:a16="http://schemas.microsoft.com/office/drawing/2014/main" id="{5347BBB9-3ECA-4CCF-BC79-4B304B2E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4497388"/>
              <a:ext cx="12700" cy="12700"/>
            </a:xfrm>
            <a:custGeom>
              <a:avLst/>
              <a:gdLst>
                <a:gd name="T0" fmla="*/ 0 w 13"/>
                <a:gd name="T1" fmla="*/ 12 h 13"/>
                <a:gd name="T2" fmla="*/ 13 w 13"/>
                <a:gd name="T3" fmla="*/ 0 h 13"/>
                <a:gd name="T4" fmla="*/ 0 w 13"/>
                <a:gd name="T5" fmla="*/ 13 h 13"/>
                <a:gd name="T6" fmla="*/ 0 w 13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2"/>
                  </a:moveTo>
                  <a:cubicBezTo>
                    <a:pt x="4" y="8"/>
                    <a:pt x="9" y="4"/>
                    <a:pt x="13" y="0"/>
                  </a:cubicBezTo>
                  <a:cubicBezTo>
                    <a:pt x="9" y="4"/>
                    <a:pt x="5" y="9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961">
              <a:extLst>
                <a:ext uri="{FF2B5EF4-FFF2-40B4-BE49-F238E27FC236}">
                  <a16:creationId xmlns="" xmlns:a16="http://schemas.microsoft.com/office/drawing/2014/main" id="{76D82218-1C07-4065-8D9C-80045455D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4500563"/>
              <a:ext cx="9525" cy="6350"/>
            </a:xfrm>
            <a:custGeom>
              <a:avLst/>
              <a:gdLst>
                <a:gd name="T0" fmla="*/ 0 w 9"/>
                <a:gd name="T1" fmla="*/ 7 h 8"/>
                <a:gd name="T2" fmla="*/ 9 w 9"/>
                <a:gd name="T3" fmla="*/ 0 h 8"/>
                <a:gd name="T4" fmla="*/ 0 w 9"/>
                <a:gd name="T5" fmla="*/ 8 h 8"/>
                <a:gd name="T6" fmla="*/ 0 w 9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6" y="3"/>
                    <a:pt x="3" y="5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962">
              <a:extLst>
                <a:ext uri="{FF2B5EF4-FFF2-40B4-BE49-F238E27FC236}">
                  <a16:creationId xmlns="" xmlns:a16="http://schemas.microsoft.com/office/drawing/2014/main" id="{E0564AAE-F605-4980-A20C-F5B7C4C60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50215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963">
              <a:extLst>
                <a:ext uri="{FF2B5EF4-FFF2-40B4-BE49-F238E27FC236}">
                  <a16:creationId xmlns="" xmlns:a16="http://schemas.microsoft.com/office/drawing/2014/main" id="{1183D049-D05E-4BAA-8C8B-B6F297476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3" y="4511676"/>
              <a:ext cx="20638" cy="4763"/>
            </a:xfrm>
            <a:custGeom>
              <a:avLst/>
              <a:gdLst>
                <a:gd name="T0" fmla="*/ 0 w 23"/>
                <a:gd name="T1" fmla="*/ 0 h 4"/>
                <a:gd name="T2" fmla="*/ 23 w 23"/>
                <a:gd name="T3" fmla="*/ 4 h 4"/>
                <a:gd name="T4" fmla="*/ 0 w 23"/>
                <a:gd name="T5" fmla="*/ 1 h 4"/>
                <a:gd name="T6" fmla="*/ 0 w 2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cubicBezTo>
                    <a:pt x="8" y="1"/>
                    <a:pt x="16" y="2"/>
                    <a:pt x="23" y="4"/>
                  </a:cubicBezTo>
                  <a:cubicBezTo>
                    <a:pt x="16" y="2"/>
                    <a:pt x="8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964">
              <a:extLst>
                <a:ext uri="{FF2B5EF4-FFF2-40B4-BE49-F238E27FC236}">
                  <a16:creationId xmlns="" xmlns:a16="http://schemas.microsoft.com/office/drawing/2014/main" id="{22797CB5-A0AF-4E6F-B8F4-4799077EA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4510088"/>
              <a:ext cx="17463" cy="1588"/>
            </a:xfrm>
            <a:custGeom>
              <a:avLst/>
              <a:gdLst>
                <a:gd name="T0" fmla="*/ 0 w 18"/>
                <a:gd name="T1" fmla="*/ 0 h 3"/>
                <a:gd name="T2" fmla="*/ 18 w 18"/>
                <a:gd name="T3" fmla="*/ 3 h 3"/>
                <a:gd name="T4" fmla="*/ 0 w 18"/>
                <a:gd name="T5" fmla="*/ 1 h 3"/>
                <a:gd name="T6" fmla="*/ 0 w 1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6" y="1"/>
                    <a:pt x="12" y="2"/>
                    <a:pt x="18" y="3"/>
                  </a:cubicBezTo>
                  <a:cubicBezTo>
                    <a:pt x="12" y="2"/>
                    <a:pt x="6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965">
              <a:extLst>
                <a:ext uri="{FF2B5EF4-FFF2-40B4-BE49-F238E27FC236}">
                  <a16:creationId xmlns="" xmlns:a16="http://schemas.microsoft.com/office/drawing/2014/main" id="{D7D070A5-B1E1-4436-BCDE-5BE35049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4506913"/>
              <a:ext cx="11113" cy="3175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3 h 3"/>
                <a:gd name="T4" fmla="*/ 0 w 12"/>
                <a:gd name="T5" fmla="*/ 1 h 3"/>
                <a:gd name="T6" fmla="*/ 0 w 1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4" y="1"/>
                    <a:pt x="8" y="2"/>
                    <a:pt x="12" y="3"/>
                  </a:cubicBezTo>
                  <a:cubicBezTo>
                    <a:pt x="8" y="2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966">
              <a:extLst>
                <a:ext uri="{FF2B5EF4-FFF2-40B4-BE49-F238E27FC236}">
                  <a16:creationId xmlns="" xmlns:a16="http://schemas.microsoft.com/office/drawing/2014/main" id="{FAFE79F5-EEA6-433C-B7C6-18E4769BB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3" y="4505326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967">
              <a:extLst>
                <a:ext uri="{FF2B5EF4-FFF2-40B4-BE49-F238E27FC236}">
                  <a16:creationId xmlns="" xmlns:a16="http://schemas.microsoft.com/office/drawing/2014/main" id="{94A4ACA3-DBC2-4046-AAF4-76CAA8EA2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8" y="4525963"/>
              <a:ext cx="30163" cy="25400"/>
            </a:xfrm>
            <a:custGeom>
              <a:avLst/>
              <a:gdLst>
                <a:gd name="T0" fmla="*/ 0 w 33"/>
                <a:gd name="T1" fmla="*/ 0 h 27"/>
                <a:gd name="T2" fmla="*/ 18 w 33"/>
                <a:gd name="T3" fmla="*/ 13 h 27"/>
                <a:gd name="T4" fmla="*/ 33 w 33"/>
                <a:gd name="T5" fmla="*/ 27 h 27"/>
                <a:gd name="T6" fmla="*/ 17 w 33"/>
                <a:gd name="T7" fmla="*/ 13 h 27"/>
                <a:gd name="T8" fmla="*/ 0 w 3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6" y="4"/>
                    <a:pt x="12" y="8"/>
                    <a:pt x="18" y="13"/>
                  </a:cubicBezTo>
                  <a:cubicBezTo>
                    <a:pt x="23" y="17"/>
                    <a:pt x="29" y="22"/>
                    <a:pt x="33" y="27"/>
                  </a:cubicBezTo>
                  <a:cubicBezTo>
                    <a:pt x="28" y="23"/>
                    <a:pt x="23" y="18"/>
                    <a:pt x="17" y="13"/>
                  </a:cubicBezTo>
                  <a:cubicBezTo>
                    <a:pt x="12" y="9"/>
                    <a:pt x="6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968">
              <a:extLst>
                <a:ext uri="{FF2B5EF4-FFF2-40B4-BE49-F238E27FC236}">
                  <a16:creationId xmlns="" xmlns:a16="http://schemas.microsoft.com/office/drawing/2014/main" id="{C591C2C2-CA30-4410-A87E-404FE5005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088" y="4530726"/>
              <a:ext cx="9525" cy="19050"/>
            </a:xfrm>
            <a:custGeom>
              <a:avLst/>
              <a:gdLst>
                <a:gd name="T0" fmla="*/ 1 w 10"/>
                <a:gd name="T1" fmla="*/ 0 h 20"/>
                <a:gd name="T2" fmla="*/ 10 w 10"/>
                <a:gd name="T3" fmla="*/ 20 h 20"/>
                <a:gd name="T4" fmla="*/ 0 w 10"/>
                <a:gd name="T5" fmla="*/ 1 h 20"/>
                <a:gd name="T6" fmla="*/ 1 w 10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" y="0"/>
                  </a:moveTo>
                  <a:cubicBezTo>
                    <a:pt x="4" y="7"/>
                    <a:pt x="7" y="13"/>
                    <a:pt x="10" y="20"/>
                  </a:cubicBezTo>
                  <a:cubicBezTo>
                    <a:pt x="7" y="14"/>
                    <a:pt x="4" y="7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969">
              <a:extLst>
                <a:ext uri="{FF2B5EF4-FFF2-40B4-BE49-F238E27FC236}">
                  <a16:creationId xmlns="" xmlns:a16="http://schemas.microsoft.com/office/drawing/2014/main" id="{EB4E7F7C-B8D7-49B7-9A40-902E2E12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4535488"/>
              <a:ext cx="6350" cy="14288"/>
            </a:xfrm>
            <a:custGeom>
              <a:avLst/>
              <a:gdLst>
                <a:gd name="T0" fmla="*/ 1 w 7"/>
                <a:gd name="T1" fmla="*/ 0 h 16"/>
                <a:gd name="T2" fmla="*/ 7 w 7"/>
                <a:gd name="T3" fmla="*/ 16 h 16"/>
                <a:gd name="T4" fmla="*/ 0 w 7"/>
                <a:gd name="T5" fmla="*/ 1 h 16"/>
                <a:gd name="T6" fmla="*/ 1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3" y="6"/>
                    <a:pt x="5" y="11"/>
                    <a:pt x="7" y="16"/>
                  </a:cubicBezTo>
                  <a:cubicBezTo>
                    <a:pt x="5" y="11"/>
                    <a:pt x="3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970">
              <a:extLst>
                <a:ext uri="{FF2B5EF4-FFF2-40B4-BE49-F238E27FC236}">
                  <a16:creationId xmlns="" xmlns:a16="http://schemas.microsoft.com/office/drawing/2014/main" id="{9FFA0FBC-413C-4006-969D-1D9457B54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4541838"/>
              <a:ext cx="4763" cy="7938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0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2" y="3"/>
                    <a:pt x="3" y="7"/>
                    <a:pt x="4" y="10"/>
                  </a:cubicBezTo>
                  <a:cubicBezTo>
                    <a:pt x="3" y="7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971">
              <a:extLst>
                <a:ext uri="{FF2B5EF4-FFF2-40B4-BE49-F238E27FC236}">
                  <a16:creationId xmlns="" xmlns:a16="http://schemas.microsoft.com/office/drawing/2014/main" id="{44BD4CC0-DD96-4B6F-9298-AB242E46A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454660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972">
              <a:extLst>
                <a:ext uri="{FF2B5EF4-FFF2-40B4-BE49-F238E27FC236}">
                  <a16:creationId xmlns="" xmlns:a16="http://schemas.microsoft.com/office/drawing/2014/main" id="{4747EBAA-F231-445F-A350-DF5EC4BBB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6" y="4530726"/>
              <a:ext cx="19050" cy="4763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0 w 21"/>
                <a:gd name="T5" fmla="*/ 1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1"/>
                    <a:pt x="14" y="3"/>
                    <a:pt x="21" y="5"/>
                  </a:cubicBezTo>
                  <a:cubicBezTo>
                    <a:pt x="14" y="3"/>
                    <a:pt x="7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973">
              <a:extLst>
                <a:ext uri="{FF2B5EF4-FFF2-40B4-BE49-F238E27FC236}">
                  <a16:creationId xmlns="" xmlns:a16="http://schemas.microsoft.com/office/drawing/2014/main" id="{D55934AC-3C4C-43F1-81D5-57BACB00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4535488"/>
              <a:ext cx="14288" cy="3175"/>
            </a:xfrm>
            <a:custGeom>
              <a:avLst/>
              <a:gdLst>
                <a:gd name="T0" fmla="*/ 0 w 16"/>
                <a:gd name="T1" fmla="*/ 0 h 4"/>
                <a:gd name="T2" fmla="*/ 16 w 16"/>
                <a:gd name="T3" fmla="*/ 4 h 4"/>
                <a:gd name="T4" fmla="*/ 0 w 16"/>
                <a:gd name="T5" fmla="*/ 1 h 4"/>
                <a:gd name="T6" fmla="*/ 0 w 1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5" y="1"/>
                    <a:pt x="10" y="3"/>
                    <a:pt x="16" y="4"/>
                  </a:cubicBezTo>
                  <a:cubicBezTo>
                    <a:pt x="10" y="3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974">
              <a:extLst>
                <a:ext uri="{FF2B5EF4-FFF2-40B4-BE49-F238E27FC236}">
                  <a16:creationId xmlns="" xmlns:a16="http://schemas.microsoft.com/office/drawing/2014/main" id="{54E8E1D5-3B88-4804-9454-442C26E77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4541838"/>
              <a:ext cx="9525" cy="1588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3 h 3"/>
                <a:gd name="T4" fmla="*/ 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  <a:cubicBezTo>
                    <a:pt x="7" y="2"/>
                    <a:pt x="4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975">
              <a:extLst>
                <a:ext uri="{FF2B5EF4-FFF2-40B4-BE49-F238E27FC236}">
                  <a16:creationId xmlns="" xmlns:a16="http://schemas.microsoft.com/office/drawing/2014/main" id="{79A14D45-9A13-487C-B2CB-925264859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454660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976">
              <a:extLst>
                <a:ext uri="{FF2B5EF4-FFF2-40B4-BE49-F238E27FC236}">
                  <a16:creationId xmlns="" xmlns:a16="http://schemas.microsoft.com/office/drawing/2014/main" id="{AAC646B5-F99D-43DC-9EFA-6248F1BE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4519613"/>
              <a:ext cx="46038" cy="6350"/>
            </a:xfrm>
            <a:custGeom>
              <a:avLst/>
              <a:gdLst>
                <a:gd name="T0" fmla="*/ 0 w 48"/>
                <a:gd name="T1" fmla="*/ 6 h 6"/>
                <a:gd name="T2" fmla="*/ 23 w 48"/>
                <a:gd name="T3" fmla="*/ 1 h 6"/>
                <a:gd name="T4" fmla="*/ 48 w 48"/>
                <a:gd name="T5" fmla="*/ 0 h 6"/>
                <a:gd name="T6" fmla="*/ 24 w 48"/>
                <a:gd name="T7" fmla="*/ 2 h 6"/>
                <a:gd name="T8" fmla="*/ 0 w 4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">
                  <a:moveTo>
                    <a:pt x="0" y="6"/>
                  </a:moveTo>
                  <a:cubicBezTo>
                    <a:pt x="8" y="4"/>
                    <a:pt x="16" y="2"/>
                    <a:pt x="23" y="1"/>
                  </a:cubicBezTo>
                  <a:cubicBezTo>
                    <a:pt x="31" y="0"/>
                    <a:pt x="39" y="0"/>
                    <a:pt x="48" y="0"/>
                  </a:cubicBezTo>
                  <a:cubicBezTo>
                    <a:pt x="39" y="1"/>
                    <a:pt x="31" y="1"/>
                    <a:pt x="24" y="2"/>
                  </a:cubicBezTo>
                  <a:cubicBezTo>
                    <a:pt x="16" y="3"/>
                    <a:pt x="8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977">
              <a:extLst>
                <a:ext uri="{FF2B5EF4-FFF2-40B4-BE49-F238E27FC236}">
                  <a16:creationId xmlns="" xmlns:a16="http://schemas.microsoft.com/office/drawing/2014/main" id="{428397E2-5D67-4B54-9B8C-0E365536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511676"/>
              <a:ext cx="17463" cy="11113"/>
            </a:xfrm>
            <a:custGeom>
              <a:avLst/>
              <a:gdLst>
                <a:gd name="T0" fmla="*/ 0 w 19"/>
                <a:gd name="T1" fmla="*/ 12 h 13"/>
                <a:gd name="T2" fmla="*/ 19 w 19"/>
                <a:gd name="T3" fmla="*/ 0 h 13"/>
                <a:gd name="T4" fmla="*/ 1 w 19"/>
                <a:gd name="T5" fmla="*/ 13 h 13"/>
                <a:gd name="T6" fmla="*/ 0 w 19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6" y="8"/>
                    <a:pt x="12" y="4"/>
                    <a:pt x="19" y="0"/>
                  </a:cubicBezTo>
                  <a:cubicBezTo>
                    <a:pt x="13" y="4"/>
                    <a:pt x="7" y="9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978">
              <a:extLst>
                <a:ext uri="{FF2B5EF4-FFF2-40B4-BE49-F238E27FC236}">
                  <a16:creationId xmlns="" xmlns:a16="http://schemas.microsoft.com/office/drawing/2014/main" id="{8D20A729-2BE3-4658-94F1-ADC485C6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513263"/>
              <a:ext cx="14288" cy="9525"/>
            </a:xfrm>
            <a:custGeom>
              <a:avLst/>
              <a:gdLst>
                <a:gd name="T0" fmla="*/ 0 w 16"/>
                <a:gd name="T1" fmla="*/ 9 h 10"/>
                <a:gd name="T2" fmla="*/ 16 w 16"/>
                <a:gd name="T3" fmla="*/ 0 h 10"/>
                <a:gd name="T4" fmla="*/ 1 w 16"/>
                <a:gd name="T5" fmla="*/ 10 h 10"/>
                <a:gd name="T6" fmla="*/ 0 w 16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5" y="6"/>
                    <a:pt x="10" y="3"/>
                    <a:pt x="16" y="0"/>
                  </a:cubicBezTo>
                  <a:cubicBezTo>
                    <a:pt x="10" y="3"/>
                    <a:pt x="5" y="6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979">
              <a:extLst>
                <a:ext uri="{FF2B5EF4-FFF2-40B4-BE49-F238E27FC236}">
                  <a16:creationId xmlns="" xmlns:a16="http://schemas.microsoft.com/office/drawing/2014/main" id="{D1C8BEE6-5F0A-42ED-836F-A50A22613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3" y="4514851"/>
              <a:ext cx="9525" cy="6350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7 h 7"/>
                <a:gd name="T6" fmla="*/ 0 w 11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7" y="2"/>
                    <a:pt x="4" y="4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980">
              <a:extLst>
                <a:ext uri="{FF2B5EF4-FFF2-40B4-BE49-F238E27FC236}">
                  <a16:creationId xmlns="" xmlns:a16="http://schemas.microsoft.com/office/drawing/2014/main" id="{9E99C774-2C68-477B-B0A6-E12ED5BE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8" y="4518026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981">
              <a:extLst>
                <a:ext uri="{FF2B5EF4-FFF2-40B4-BE49-F238E27FC236}">
                  <a16:creationId xmlns="" xmlns:a16="http://schemas.microsoft.com/office/drawing/2014/main" id="{6021357F-5C8D-4FF8-A503-3C3DC0EF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522788"/>
              <a:ext cx="20638" cy="7938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0 w 22"/>
                <a:gd name="T5" fmla="*/ 1 h 8"/>
                <a:gd name="T6" fmla="*/ 0 w 2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8" y="2"/>
                    <a:pt x="15" y="5"/>
                    <a:pt x="22" y="8"/>
                  </a:cubicBezTo>
                  <a:cubicBezTo>
                    <a:pt x="15" y="5"/>
                    <a:pt x="7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982">
              <a:extLst>
                <a:ext uri="{FF2B5EF4-FFF2-40B4-BE49-F238E27FC236}">
                  <a16:creationId xmlns="" xmlns:a16="http://schemas.microsoft.com/office/drawing/2014/main" id="{90F19607-A056-49C0-A7C9-7ECA40FB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521201"/>
              <a:ext cx="15875" cy="6350"/>
            </a:xfrm>
            <a:custGeom>
              <a:avLst/>
              <a:gdLst>
                <a:gd name="T0" fmla="*/ 0 w 18"/>
                <a:gd name="T1" fmla="*/ 0 h 6"/>
                <a:gd name="T2" fmla="*/ 18 w 18"/>
                <a:gd name="T3" fmla="*/ 6 h 6"/>
                <a:gd name="T4" fmla="*/ 0 w 18"/>
                <a:gd name="T5" fmla="*/ 1 h 6"/>
                <a:gd name="T6" fmla="*/ 0 w 1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">
                  <a:moveTo>
                    <a:pt x="0" y="0"/>
                  </a:moveTo>
                  <a:cubicBezTo>
                    <a:pt x="6" y="2"/>
                    <a:pt x="12" y="4"/>
                    <a:pt x="18" y="6"/>
                  </a:cubicBezTo>
                  <a:cubicBezTo>
                    <a:pt x="12" y="4"/>
                    <a:pt x="6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983">
              <a:extLst>
                <a:ext uri="{FF2B5EF4-FFF2-40B4-BE49-F238E27FC236}">
                  <a16:creationId xmlns="" xmlns:a16="http://schemas.microsoft.com/office/drawing/2014/main" id="{A7954B31-0D0D-4B93-BD28-E865C1D05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3" y="4521201"/>
              <a:ext cx="11113" cy="3175"/>
            </a:xfrm>
            <a:custGeom>
              <a:avLst/>
              <a:gdLst>
                <a:gd name="T0" fmla="*/ 0 w 11"/>
                <a:gd name="T1" fmla="*/ 0 h 4"/>
                <a:gd name="T2" fmla="*/ 11 w 11"/>
                <a:gd name="T3" fmla="*/ 4 h 4"/>
                <a:gd name="T4" fmla="*/ 0 w 11"/>
                <a:gd name="T5" fmla="*/ 1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1"/>
                    <a:pt x="7" y="3"/>
                    <a:pt x="11" y="4"/>
                  </a:cubicBezTo>
                  <a:cubicBezTo>
                    <a:pt x="7" y="3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984">
              <a:extLst>
                <a:ext uri="{FF2B5EF4-FFF2-40B4-BE49-F238E27FC236}">
                  <a16:creationId xmlns="" xmlns:a16="http://schemas.microsoft.com/office/drawing/2014/main" id="{0ECA4A93-F82D-4451-BA9D-85A7BAF0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8" y="4519613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985">
              <a:extLst>
                <a:ext uri="{FF2B5EF4-FFF2-40B4-BE49-F238E27FC236}">
                  <a16:creationId xmlns="" xmlns:a16="http://schemas.microsoft.com/office/drawing/2014/main" id="{84E29E8A-C6DF-4CC2-A8AD-941C8D3F0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188" y="4533901"/>
              <a:ext cx="25400" cy="31750"/>
            </a:xfrm>
            <a:custGeom>
              <a:avLst/>
              <a:gdLst>
                <a:gd name="T0" fmla="*/ 0 w 28"/>
                <a:gd name="T1" fmla="*/ 0 h 33"/>
                <a:gd name="T2" fmla="*/ 16 w 28"/>
                <a:gd name="T3" fmla="*/ 16 h 33"/>
                <a:gd name="T4" fmla="*/ 28 w 28"/>
                <a:gd name="T5" fmla="*/ 33 h 33"/>
                <a:gd name="T6" fmla="*/ 15 w 28"/>
                <a:gd name="T7" fmla="*/ 16 h 33"/>
                <a:gd name="T8" fmla="*/ 0 w 2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0" y="0"/>
                  </a:moveTo>
                  <a:cubicBezTo>
                    <a:pt x="6" y="5"/>
                    <a:pt x="11" y="10"/>
                    <a:pt x="16" y="16"/>
                  </a:cubicBezTo>
                  <a:cubicBezTo>
                    <a:pt x="20" y="21"/>
                    <a:pt x="24" y="27"/>
                    <a:pt x="28" y="33"/>
                  </a:cubicBezTo>
                  <a:cubicBezTo>
                    <a:pt x="24" y="28"/>
                    <a:pt x="19" y="22"/>
                    <a:pt x="15" y="16"/>
                  </a:cubicBezTo>
                  <a:cubicBezTo>
                    <a:pt x="10" y="11"/>
                    <a:pt x="5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986">
              <a:extLst>
                <a:ext uri="{FF2B5EF4-FFF2-40B4-BE49-F238E27FC236}">
                  <a16:creationId xmlns="" xmlns:a16="http://schemas.microsoft.com/office/drawing/2014/main" id="{C2E10474-BE59-4808-B79C-BF519D23E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8" y="4540251"/>
              <a:ext cx="4763" cy="20638"/>
            </a:xfrm>
            <a:custGeom>
              <a:avLst/>
              <a:gdLst>
                <a:gd name="T0" fmla="*/ 1 w 5"/>
                <a:gd name="T1" fmla="*/ 0 h 22"/>
                <a:gd name="T2" fmla="*/ 5 w 5"/>
                <a:gd name="T3" fmla="*/ 22 h 22"/>
                <a:gd name="T4" fmla="*/ 0 w 5"/>
                <a:gd name="T5" fmla="*/ 1 h 22"/>
                <a:gd name="T6" fmla="*/ 1 w 5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1" y="0"/>
                  </a:moveTo>
                  <a:cubicBezTo>
                    <a:pt x="2" y="8"/>
                    <a:pt x="4" y="15"/>
                    <a:pt x="5" y="22"/>
                  </a:cubicBezTo>
                  <a:cubicBezTo>
                    <a:pt x="4" y="15"/>
                    <a:pt x="2" y="8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987">
              <a:extLst>
                <a:ext uri="{FF2B5EF4-FFF2-40B4-BE49-F238E27FC236}">
                  <a16:creationId xmlns="" xmlns:a16="http://schemas.microsoft.com/office/drawing/2014/main" id="{4BAB0B6A-ABA9-4442-BE6B-F8DB0912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546601"/>
              <a:ext cx="3175" cy="15875"/>
            </a:xfrm>
            <a:custGeom>
              <a:avLst/>
              <a:gdLst>
                <a:gd name="T0" fmla="*/ 1 w 4"/>
                <a:gd name="T1" fmla="*/ 0 h 17"/>
                <a:gd name="T2" fmla="*/ 4 w 4"/>
                <a:gd name="T3" fmla="*/ 17 h 17"/>
                <a:gd name="T4" fmla="*/ 0 w 4"/>
                <a:gd name="T5" fmla="*/ 0 h 17"/>
                <a:gd name="T6" fmla="*/ 1 w 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2" y="6"/>
                    <a:pt x="3" y="11"/>
                    <a:pt x="4" y="17"/>
                  </a:cubicBezTo>
                  <a:cubicBezTo>
                    <a:pt x="3" y="11"/>
                    <a:pt x="2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988">
              <a:extLst>
                <a:ext uri="{FF2B5EF4-FFF2-40B4-BE49-F238E27FC236}">
                  <a16:creationId xmlns="" xmlns:a16="http://schemas.microsoft.com/office/drawing/2014/main" id="{09B004D9-9C0A-4D09-91D5-E0BC9B367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3" y="4552951"/>
              <a:ext cx="1588" cy="11113"/>
            </a:xfrm>
            <a:custGeom>
              <a:avLst/>
              <a:gdLst>
                <a:gd name="T0" fmla="*/ 0 w 2"/>
                <a:gd name="T1" fmla="*/ 0 h 11"/>
                <a:gd name="T2" fmla="*/ 2 w 2"/>
                <a:gd name="T3" fmla="*/ 11 h 11"/>
                <a:gd name="T4" fmla="*/ 0 w 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3"/>
                    <a:pt x="2" y="7"/>
                    <a:pt x="2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989">
              <a:extLst>
                <a:ext uri="{FF2B5EF4-FFF2-40B4-BE49-F238E27FC236}">
                  <a16:creationId xmlns="" xmlns:a16="http://schemas.microsoft.com/office/drawing/2014/main" id="{4B9D4901-0F28-417F-8996-43E829FA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559301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990">
              <a:extLst>
                <a:ext uri="{FF2B5EF4-FFF2-40B4-BE49-F238E27FC236}">
                  <a16:creationId xmlns="" xmlns:a16="http://schemas.microsoft.com/office/drawing/2014/main" id="{EBA0CC92-9381-4D55-AF01-A609895E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8" y="4540251"/>
              <a:ext cx="19050" cy="7938"/>
            </a:xfrm>
            <a:custGeom>
              <a:avLst/>
              <a:gdLst>
                <a:gd name="T0" fmla="*/ 0 w 20"/>
                <a:gd name="T1" fmla="*/ 0 h 9"/>
                <a:gd name="T2" fmla="*/ 20 w 20"/>
                <a:gd name="T3" fmla="*/ 9 h 9"/>
                <a:gd name="T4" fmla="*/ 0 w 20"/>
                <a:gd name="T5" fmla="*/ 1 h 9"/>
                <a:gd name="T6" fmla="*/ 0 w 2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cubicBezTo>
                    <a:pt x="7" y="3"/>
                    <a:pt x="13" y="6"/>
                    <a:pt x="20" y="9"/>
                  </a:cubicBezTo>
                  <a:cubicBezTo>
                    <a:pt x="13" y="6"/>
                    <a:pt x="7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991">
              <a:extLst>
                <a:ext uri="{FF2B5EF4-FFF2-40B4-BE49-F238E27FC236}">
                  <a16:creationId xmlns="" xmlns:a16="http://schemas.microsoft.com/office/drawing/2014/main" id="{2DCBFBA2-41BA-48B2-978C-203A5AA74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546601"/>
              <a:ext cx="14288" cy="6350"/>
            </a:xfrm>
            <a:custGeom>
              <a:avLst/>
              <a:gdLst>
                <a:gd name="T0" fmla="*/ 0 w 15"/>
                <a:gd name="T1" fmla="*/ 0 h 7"/>
                <a:gd name="T2" fmla="*/ 15 w 15"/>
                <a:gd name="T3" fmla="*/ 7 h 7"/>
                <a:gd name="T4" fmla="*/ 0 w 15"/>
                <a:gd name="T5" fmla="*/ 1 h 7"/>
                <a:gd name="T6" fmla="*/ 0 w 1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  <a:cubicBezTo>
                    <a:pt x="10" y="5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992">
              <a:extLst>
                <a:ext uri="{FF2B5EF4-FFF2-40B4-BE49-F238E27FC236}">
                  <a16:creationId xmlns="" xmlns:a16="http://schemas.microsoft.com/office/drawing/2014/main" id="{B509FEC5-34B4-41D0-BBA8-80B63C91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3" y="4552951"/>
              <a:ext cx="9525" cy="4763"/>
            </a:xfrm>
            <a:custGeom>
              <a:avLst/>
              <a:gdLst>
                <a:gd name="T0" fmla="*/ 0 w 10"/>
                <a:gd name="T1" fmla="*/ 0 h 5"/>
                <a:gd name="T2" fmla="*/ 10 w 10"/>
                <a:gd name="T3" fmla="*/ 5 h 5"/>
                <a:gd name="T4" fmla="*/ 0 w 10"/>
                <a:gd name="T5" fmla="*/ 1 h 5"/>
                <a:gd name="T6" fmla="*/ 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2"/>
                    <a:pt x="7" y="4"/>
                    <a:pt x="10" y="5"/>
                  </a:cubicBezTo>
                  <a:cubicBezTo>
                    <a:pt x="7" y="4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993">
              <a:extLst>
                <a:ext uri="{FF2B5EF4-FFF2-40B4-BE49-F238E27FC236}">
                  <a16:creationId xmlns="" xmlns:a16="http://schemas.microsoft.com/office/drawing/2014/main" id="{4498A7E1-21C3-4FCF-BC78-347A6C22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4559301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994">
              <a:extLst>
                <a:ext uri="{FF2B5EF4-FFF2-40B4-BE49-F238E27FC236}">
                  <a16:creationId xmlns="" xmlns:a16="http://schemas.microsoft.com/office/drawing/2014/main" id="{C9B93253-3EEC-4172-8592-A916AF3C6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6" y="4541838"/>
              <a:ext cx="44450" cy="3175"/>
            </a:xfrm>
            <a:custGeom>
              <a:avLst/>
              <a:gdLst>
                <a:gd name="T0" fmla="*/ 0 w 48"/>
                <a:gd name="T1" fmla="*/ 1 h 4"/>
                <a:gd name="T2" fmla="*/ 24 w 48"/>
                <a:gd name="T3" fmla="*/ 1 h 4"/>
                <a:gd name="T4" fmla="*/ 48 w 48"/>
                <a:gd name="T5" fmla="*/ 4 h 4"/>
                <a:gd name="T6" fmla="*/ 24 w 48"/>
                <a:gd name="T7" fmla="*/ 2 h 4"/>
                <a:gd name="T8" fmla="*/ 0 w 4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">
                  <a:moveTo>
                    <a:pt x="0" y="1"/>
                  </a:moveTo>
                  <a:cubicBezTo>
                    <a:pt x="8" y="0"/>
                    <a:pt x="16" y="0"/>
                    <a:pt x="24" y="1"/>
                  </a:cubicBezTo>
                  <a:cubicBezTo>
                    <a:pt x="31" y="2"/>
                    <a:pt x="39" y="2"/>
                    <a:pt x="48" y="4"/>
                  </a:cubicBezTo>
                  <a:cubicBezTo>
                    <a:pt x="39" y="3"/>
                    <a:pt x="31" y="3"/>
                    <a:pt x="24" y="2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995">
              <a:extLst>
                <a:ext uri="{FF2B5EF4-FFF2-40B4-BE49-F238E27FC236}">
                  <a16:creationId xmlns="" xmlns:a16="http://schemas.microsoft.com/office/drawing/2014/main" id="{5CDB5497-DCF0-4AE6-B3EF-81B92AF5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1" y="4533901"/>
              <a:ext cx="19050" cy="7938"/>
            </a:xfrm>
            <a:custGeom>
              <a:avLst/>
              <a:gdLst>
                <a:gd name="T0" fmla="*/ 0 w 21"/>
                <a:gd name="T1" fmla="*/ 8 h 9"/>
                <a:gd name="T2" fmla="*/ 21 w 21"/>
                <a:gd name="T3" fmla="*/ 0 h 9"/>
                <a:gd name="T4" fmla="*/ 0 w 21"/>
                <a:gd name="T5" fmla="*/ 9 h 9"/>
                <a:gd name="T6" fmla="*/ 0 w 21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0" y="8"/>
                  </a:moveTo>
                  <a:cubicBezTo>
                    <a:pt x="7" y="5"/>
                    <a:pt x="14" y="3"/>
                    <a:pt x="21" y="0"/>
                  </a:cubicBezTo>
                  <a:cubicBezTo>
                    <a:pt x="14" y="3"/>
                    <a:pt x="7" y="6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996">
              <a:extLst>
                <a:ext uri="{FF2B5EF4-FFF2-40B4-BE49-F238E27FC236}">
                  <a16:creationId xmlns="" xmlns:a16="http://schemas.microsoft.com/office/drawing/2014/main" id="{5D8BD256-3F27-4D16-8063-C212B027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688" y="4537076"/>
              <a:ext cx="15875" cy="6350"/>
            </a:xfrm>
            <a:custGeom>
              <a:avLst/>
              <a:gdLst>
                <a:gd name="T0" fmla="*/ 0 w 17"/>
                <a:gd name="T1" fmla="*/ 6 h 7"/>
                <a:gd name="T2" fmla="*/ 17 w 17"/>
                <a:gd name="T3" fmla="*/ 0 h 7"/>
                <a:gd name="T4" fmla="*/ 1 w 17"/>
                <a:gd name="T5" fmla="*/ 7 h 7"/>
                <a:gd name="T6" fmla="*/ 0 w 17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6" y="4"/>
                    <a:pt x="11" y="2"/>
                    <a:pt x="17" y="0"/>
                  </a:cubicBezTo>
                  <a:cubicBezTo>
                    <a:pt x="11" y="2"/>
                    <a:pt x="6" y="4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997">
              <a:extLst>
                <a:ext uri="{FF2B5EF4-FFF2-40B4-BE49-F238E27FC236}">
                  <a16:creationId xmlns="" xmlns:a16="http://schemas.microsoft.com/office/drawing/2014/main" id="{DA9FB138-5D94-4F98-B89E-FDF20A74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3" y="4538663"/>
              <a:ext cx="11113" cy="4763"/>
            </a:xfrm>
            <a:custGeom>
              <a:avLst/>
              <a:gdLst>
                <a:gd name="T0" fmla="*/ 0 w 11"/>
                <a:gd name="T1" fmla="*/ 4 h 4"/>
                <a:gd name="T2" fmla="*/ 11 w 11"/>
                <a:gd name="T3" fmla="*/ 0 h 4"/>
                <a:gd name="T4" fmla="*/ 0 w 1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7" y="1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998">
              <a:extLst>
                <a:ext uri="{FF2B5EF4-FFF2-40B4-BE49-F238E27FC236}">
                  <a16:creationId xmlns="" xmlns:a16="http://schemas.microsoft.com/office/drawing/2014/main" id="{9097CD31-F476-47CD-BC50-7A787F8B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4541838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999">
              <a:extLst>
                <a:ext uri="{FF2B5EF4-FFF2-40B4-BE49-F238E27FC236}">
                  <a16:creationId xmlns="" xmlns:a16="http://schemas.microsoft.com/office/drawing/2014/main" id="{FADF9A88-68D9-4C97-901D-023FBB91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1" y="4541838"/>
              <a:ext cx="19050" cy="11113"/>
            </a:xfrm>
            <a:custGeom>
              <a:avLst/>
              <a:gdLst>
                <a:gd name="T0" fmla="*/ 0 w 20"/>
                <a:gd name="T1" fmla="*/ 0 h 12"/>
                <a:gd name="T2" fmla="*/ 20 w 20"/>
                <a:gd name="T3" fmla="*/ 12 h 12"/>
                <a:gd name="T4" fmla="*/ 0 w 20"/>
                <a:gd name="T5" fmla="*/ 1 h 12"/>
                <a:gd name="T6" fmla="*/ 0 w 2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cubicBezTo>
                    <a:pt x="7" y="4"/>
                    <a:pt x="14" y="8"/>
                    <a:pt x="20" y="12"/>
                  </a:cubicBezTo>
                  <a:cubicBezTo>
                    <a:pt x="14" y="8"/>
                    <a:pt x="7" y="5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000">
              <a:extLst>
                <a:ext uri="{FF2B5EF4-FFF2-40B4-BE49-F238E27FC236}">
                  <a16:creationId xmlns="" xmlns:a16="http://schemas.microsoft.com/office/drawing/2014/main" id="{62CD014E-C5CE-4C5B-B0F3-973B6C2BA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688" y="4541838"/>
              <a:ext cx="15875" cy="7938"/>
            </a:xfrm>
            <a:custGeom>
              <a:avLst/>
              <a:gdLst>
                <a:gd name="T0" fmla="*/ 1 w 16"/>
                <a:gd name="T1" fmla="*/ 0 h 9"/>
                <a:gd name="T2" fmla="*/ 16 w 16"/>
                <a:gd name="T3" fmla="*/ 9 h 9"/>
                <a:gd name="T4" fmla="*/ 0 w 16"/>
                <a:gd name="T5" fmla="*/ 1 h 9"/>
                <a:gd name="T6" fmla="*/ 1 w 1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cubicBezTo>
                    <a:pt x="6" y="3"/>
                    <a:pt x="11" y="6"/>
                    <a:pt x="16" y="9"/>
                  </a:cubicBezTo>
                  <a:cubicBezTo>
                    <a:pt x="11" y="6"/>
                    <a:pt x="6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001">
              <a:extLst>
                <a:ext uri="{FF2B5EF4-FFF2-40B4-BE49-F238E27FC236}">
                  <a16:creationId xmlns="" xmlns:a16="http://schemas.microsoft.com/office/drawing/2014/main" id="{8BEF3A50-D6F0-411A-88B3-BDE94B4C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3" y="4543426"/>
              <a:ext cx="9525" cy="4763"/>
            </a:xfrm>
            <a:custGeom>
              <a:avLst/>
              <a:gdLst>
                <a:gd name="T0" fmla="*/ 0 w 10"/>
                <a:gd name="T1" fmla="*/ 0 h 6"/>
                <a:gd name="T2" fmla="*/ 10 w 10"/>
                <a:gd name="T3" fmla="*/ 6 h 6"/>
                <a:gd name="T4" fmla="*/ 0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2"/>
                    <a:pt x="7" y="4"/>
                    <a:pt x="10" y="6"/>
                  </a:cubicBezTo>
                  <a:cubicBezTo>
                    <a:pt x="7" y="4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002">
              <a:extLst>
                <a:ext uri="{FF2B5EF4-FFF2-40B4-BE49-F238E27FC236}">
                  <a16:creationId xmlns="" xmlns:a16="http://schemas.microsoft.com/office/drawing/2014/main" id="{EE120E9C-F3DB-4459-A703-F2FAE9CAB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454342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003">
              <a:extLst>
                <a:ext uri="{FF2B5EF4-FFF2-40B4-BE49-F238E27FC236}">
                  <a16:creationId xmlns="" xmlns:a16="http://schemas.microsoft.com/office/drawing/2014/main" id="{2A4F6570-6F42-4E46-9A98-C343C38BC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3" y="4549776"/>
              <a:ext cx="20638" cy="36513"/>
            </a:xfrm>
            <a:custGeom>
              <a:avLst/>
              <a:gdLst>
                <a:gd name="T0" fmla="*/ 0 w 21"/>
                <a:gd name="T1" fmla="*/ 0 h 38"/>
                <a:gd name="T2" fmla="*/ 12 w 21"/>
                <a:gd name="T3" fmla="*/ 19 h 38"/>
                <a:gd name="T4" fmla="*/ 21 w 21"/>
                <a:gd name="T5" fmla="*/ 38 h 38"/>
                <a:gd name="T6" fmla="*/ 11 w 21"/>
                <a:gd name="T7" fmla="*/ 19 h 38"/>
                <a:gd name="T8" fmla="*/ 0 w 21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0" y="0"/>
                  </a:moveTo>
                  <a:cubicBezTo>
                    <a:pt x="5" y="6"/>
                    <a:pt x="9" y="13"/>
                    <a:pt x="12" y="19"/>
                  </a:cubicBezTo>
                  <a:cubicBezTo>
                    <a:pt x="16" y="25"/>
                    <a:pt x="19" y="32"/>
                    <a:pt x="21" y="38"/>
                  </a:cubicBezTo>
                  <a:cubicBezTo>
                    <a:pt x="18" y="32"/>
                    <a:pt x="15" y="26"/>
                    <a:pt x="11" y="19"/>
                  </a:cubicBezTo>
                  <a:cubicBezTo>
                    <a:pt x="8" y="13"/>
                    <a:pt x="4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004">
              <a:extLst>
                <a:ext uri="{FF2B5EF4-FFF2-40B4-BE49-F238E27FC236}">
                  <a16:creationId xmlns="" xmlns:a16="http://schemas.microsoft.com/office/drawing/2014/main" id="{10A47A0C-CBEC-4286-B119-C7DD7FA8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6" y="4557713"/>
              <a:ext cx="1588" cy="20638"/>
            </a:xfrm>
            <a:custGeom>
              <a:avLst/>
              <a:gdLst>
                <a:gd name="T0" fmla="*/ 1 w 2"/>
                <a:gd name="T1" fmla="*/ 0 h 22"/>
                <a:gd name="T2" fmla="*/ 2 w 2"/>
                <a:gd name="T3" fmla="*/ 22 h 22"/>
                <a:gd name="T4" fmla="*/ 0 w 2"/>
                <a:gd name="T5" fmla="*/ 0 h 22"/>
                <a:gd name="T6" fmla="*/ 1 w 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2">
                  <a:moveTo>
                    <a:pt x="1" y="0"/>
                  </a:moveTo>
                  <a:cubicBezTo>
                    <a:pt x="2" y="8"/>
                    <a:pt x="2" y="15"/>
                    <a:pt x="2" y="22"/>
                  </a:cubicBezTo>
                  <a:cubicBezTo>
                    <a:pt x="1" y="15"/>
                    <a:pt x="1" y="8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005">
              <a:extLst>
                <a:ext uri="{FF2B5EF4-FFF2-40B4-BE49-F238E27FC236}">
                  <a16:creationId xmlns="" xmlns:a16="http://schemas.microsoft.com/office/drawing/2014/main" id="{0D4B50C9-7668-42B2-87F4-CCC320E65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8" y="4565651"/>
              <a:ext cx="1588" cy="15875"/>
            </a:xfrm>
            <a:custGeom>
              <a:avLst/>
              <a:gdLst>
                <a:gd name="T0" fmla="*/ 0 w 1"/>
                <a:gd name="T1" fmla="*/ 0 h 17"/>
                <a:gd name="T2" fmla="*/ 0 w 1"/>
                <a:gd name="T3" fmla="*/ 17 h 17"/>
                <a:gd name="T4" fmla="*/ 0 w 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cubicBezTo>
                    <a:pt x="1" y="6"/>
                    <a:pt x="1" y="11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006">
              <a:extLst>
                <a:ext uri="{FF2B5EF4-FFF2-40B4-BE49-F238E27FC236}">
                  <a16:creationId xmlns="" xmlns:a16="http://schemas.microsoft.com/office/drawing/2014/main" id="{0199A09D-6C9C-4BDA-9411-98CC650A6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572001"/>
              <a:ext cx="0" cy="11113"/>
            </a:xfrm>
            <a:custGeom>
              <a:avLst/>
              <a:gdLst>
                <a:gd name="T0" fmla="*/ 0 h 11"/>
                <a:gd name="T1" fmla="*/ 11 h 11"/>
                <a:gd name="T2" fmla="*/ 0 h 1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cubicBezTo>
                    <a:pt x="0" y="4"/>
                    <a:pt x="0" y="8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007">
              <a:extLst>
                <a:ext uri="{FF2B5EF4-FFF2-40B4-BE49-F238E27FC236}">
                  <a16:creationId xmlns="" xmlns:a16="http://schemas.microsoft.com/office/drawing/2014/main" id="{202E96E6-9B9D-4901-A5E5-3D46D0250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45799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008">
              <a:extLst>
                <a:ext uri="{FF2B5EF4-FFF2-40B4-BE49-F238E27FC236}">
                  <a16:creationId xmlns="" xmlns:a16="http://schemas.microsoft.com/office/drawing/2014/main" id="{0AF97642-E9E3-493A-9CEC-C9D634E4A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6" y="4557713"/>
              <a:ext cx="17463" cy="11113"/>
            </a:xfrm>
            <a:custGeom>
              <a:avLst/>
              <a:gdLst>
                <a:gd name="T0" fmla="*/ 1 w 18"/>
                <a:gd name="T1" fmla="*/ 0 h 12"/>
                <a:gd name="T2" fmla="*/ 18 w 18"/>
                <a:gd name="T3" fmla="*/ 12 h 12"/>
                <a:gd name="T4" fmla="*/ 0 w 18"/>
                <a:gd name="T5" fmla="*/ 1 h 12"/>
                <a:gd name="T6" fmla="*/ 1 w 1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" y="0"/>
                  </a:moveTo>
                  <a:cubicBezTo>
                    <a:pt x="7" y="4"/>
                    <a:pt x="13" y="8"/>
                    <a:pt x="18" y="12"/>
                  </a:cubicBezTo>
                  <a:cubicBezTo>
                    <a:pt x="13" y="8"/>
                    <a:pt x="7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009">
              <a:extLst>
                <a:ext uri="{FF2B5EF4-FFF2-40B4-BE49-F238E27FC236}">
                  <a16:creationId xmlns="" xmlns:a16="http://schemas.microsoft.com/office/drawing/2014/main" id="{69CD748A-8908-4F9D-8FA4-BE4746BEA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8" y="4564063"/>
              <a:ext cx="12700" cy="9525"/>
            </a:xfrm>
            <a:custGeom>
              <a:avLst/>
              <a:gdLst>
                <a:gd name="T0" fmla="*/ 0 w 14"/>
                <a:gd name="T1" fmla="*/ 0 h 10"/>
                <a:gd name="T2" fmla="*/ 14 w 14"/>
                <a:gd name="T3" fmla="*/ 10 h 10"/>
                <a:gd name="T4" fmla="*/ 0 w 14"/>
                <a:gd name="T5" fmla="*/ 1 h 10"/>
                <a:gd name="T6" fmla="*/ 0 w 1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5" y="4"/>
                    <a:pt x="9" y="7"/>
                    <a:pt x="14" y="10"/>
                  </a:cubicBezTo>
                  <a:cubicBezTo>
                    <a:pt x="9" y="7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010">
              <a:extLst>
                <a:ext uri="{FF2B5EF4-FFF2-40B4-BE49-F238E27FC236}">
                  <a16:creationId xmlns="" xmlns:a16="http://schemas.microsoft.com/office/drawing/2014/main" id="{30998D61-DD1F-43EB-BB64-F2B8454A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572001"/>
              <a:ext cx="9525" cy="6350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0 w 9"/>
                <a:gd name="T5" fmla="*/ 1 h 7"/>
                <a:gd name="T6" fmla="*/ 0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3" y="2"/>
                    <a:pt x="6" y="4"/>
                    <a:pt x="9" y="7"/>
                  </a:cubicBezTo>
                  <a:cubicBezTo>
                    <a:pt x="6" y="4"/>
                    <a:pt x="3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011">
              <a:extLst>
                <a:ext uri="{FF2B5EF4-FFF2-40B4-BE49-F238E27FC236}">
                  <a16:creationId xmlns="" xmlns:a16="http://schemas.microsoft.com/office/drawing/2014/main" id="{E3D1C8A9-9B81-4D93-97AD-AB8C02F13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45799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012">
              <a:extLst>
                <a:ext uri="{FF2B5EF4-FFF2-40B4-BE49-F238E27FC236}">
                  <a16:creationId xmlns="" xmlns:a16="http://schemas.microsoft.com/office/drawing/2014/main" id="{6D08D1D1-775C-4AE0-97EA-3C6FD518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3" y="4567238"/>
              <a:ext cx="44450" cy="11113"/>
            </a:xfrm>
            <a:custGeom>
              <a:avLst/>
              <a:gdLst>
                <a:gd name="T0" fmla="*/ 0 w 46"/>
                <a:gd name="T1" fmla="*/ 0 h 12"/>
                <a:gd name="T2" fmla="*/ 23 w 46"/>
                <a:gd name="T3" fmla="*/ 4 h 12"/>
                <a:gd name="T4" fmla="*/ 46 w 46"/>
                <a:gd name="T5" fmla="*/ 12 h 12"/>
                <a:gd name="T6" fmla="*/ 22 w 46"/>
                <a:gd name="T7" fmla="*/ 5 h 12"/>
                <a:gd name="T8" fmla="*/ 0 w 4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0" y="0"/>
                  </a:moveTo>
                  <a:cubicBezTo>
                    <a:pt x="7" y="0"/>
                    <a:pt x="15" y="2"/>
                    <a:pt x="23" y="4"/>
                  </a:cubicBezTo>
                  <a:cubicBezTo>
                    <a:pt x="30" y="6"/>
                    <a:pt x="38" y="8"/>
                    <a:pt x="46" y="12"/>
                  </a:cubicBezTo>
                  <a:cubicBezTo>
                    <a:pt x="38" y="9"/>
                    <a:pt x="30" y="7"/>
                    <a:pt x="22" y="5"/>
                  </a:cubicBezTo>
                  <a:cubicBezTo>
                    <a:pt x="15" y="3"/>
                    <a:pt x="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013">
              <a:extLst>
                <a:ext uri="{FF2B5EF4-FFF2-40B4-BE49-F238E27FC236}">
                  <a16:creationId xmlns="" xmlns:a16="http://schemas.microsoft.com/office/drawing/2014/main" id="{E32AFFEC-085F-4BD9-9A68-8809323F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5438" y="4564063"/>
              <a:ext cx="20638" cy="4763"/>
            </a:xfrm>
            <a:custGeom>
              <a:avLst/>
              <a:gdLst>
                <a:gd name="T0" fmla="*/ 0 w 23"/>
                <a:gd name="T1" fmla="*/ 4 h 5"/>
                <a:gd name="T2" fmla="*/ 23 w 23"/>
                <a:gd name="T3" fmla="*/ 0 h 5"/>
                <a:gd name="T4" fmla="*/ 1 w 23"/>
                <a:gd name="T5" fmla="*/ 5 h 5"/>
                <a:gd name="T6" fmla="*/ 0 w 2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8" y="2"/>
                    <a:pt x="15" y="1"/>
                    <a:pt x="23" y="0"/>
                  </a:cubicBezTo>
                  <a:cubicBezTo>
                    <a:pt x="15" y="1"/>
                    <a:pt x="8" y="3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014">
              <a:extLst>
                <a:ext uri="{FF2B5EF4-FFF2-40B4-BE49-F238E27FC236}">
                  <a16:creationId xmlns="" xmlns:a16="http://schemas.microsoft.com/office/drawing/2014/main" id="{6E989ED4-84E9-47BE-B5E1-78B086D5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4567238"/>
              <a:ext cx="17463" cy="3175"/>
            </a:xfrm>
            <a:custGeom>
              <a:avLst/>
              <a:gdLst>
                <a:gd name="T0" fmla="*/ 0 w 18"/>
                <a:gd name="T1" fmla="*/ 3 h 4"/>
                <a:gd name="T2" fmla="*/ 18 w 18"/>
                <a:gd name="T3" fmla="*/ 0 h 4"/>
                <a:gd name="T4" fmla="*/ 1 w 18"/>
                <a:gd name="T5" fmla="*/ 4 h 4"/>
                <a:gd name="T6" fmla="*/ 0 w 18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2"/>
                    <a:pt x="12" y="1"/>
                    <a:pt x="18" y="0"/>
                  </a:cubicBezTo>
                  <a:cubicBezTo>
                    <a:pt x="12" y="1"/>
                    <a:pt x="6" y="2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015">
              <a:extLst>
                <a:ext uri="{FF2B5EF4-FFF2-40B4-BE49-F238E27FC236}">
                  <a16:creationId xmlns="" xmlns:a16="http://schemas.microsoft.com/office/drawing/2014/main" id="{73436FE2-0639-4450-A053-5894FD37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901" y="4570413"/>
              <a:ext cx="9525" cy="3175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0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3" y="1"/>
                    <a:pt x="7" y="0"/>
                    <a:pt x="11" y="0"/>
                  </a:cubicBezTo>
                  <a:cubicBezTo>
                    <a:pt x="7" y="1"/>
                    <a:pt x="4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016">
              <a:extLst>
                <a:ext uri="{FF2B5EF4-FFF2-40B4-BE49-F238E27FC236}">
                  <a16:creationId xmlns="" xmlns:a16="http://schemas.microsoft.com/office/drawing/2014/main" id="{DCE352ED-9C91-4AE8-BE65-8D8F11915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4575176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017">
              <a:extLst>
                <a:ext uri="{FF2B5EF4-FFF2-40B4-BE49-F238E27FC236}">
                  <a16:creationId xmlns="" xmlns:a16="http://schemas.microsoft.com/office/drawing/2014/main" id="{768BF0B6-4422-4B12-BB72-0E28FA22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5438" y="4568826"/>
              <a:ext cx="15875" cy="14288"/>
            </a:xfrm>
            <a:custGeom>
              <a:avLst/>
              <a:gdLst>
                <a:gd name="T0" fmla="*/ 1 w 18"/>
                <a:gd name="T1" fmla="*/ 0 h 15"/>
                <a:gd name="T2" fmla="*/ 18 w 18"/>
                <a:gd name="T3" fmla="*/ 15 h 15"/>
                <a:gd name="T4" fmla="*/ 0 w 18"/>
                <a:gd name="T5" fmla="*/ 1 h 15"/>
                <a:gd name="T6" fmla="*/ 1 w 1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" y="0"/>
                  </a:moveTo>
                  <a:cubicBezTo>
                    <a:pt x="7" y="5"/>
                    <a:pt x="13" y="10"/>
                    <a:pt x="18" y="15"/>
                  </a:cubicBezTo>
                  <a:cubicBezTo>
                    <a:pt x="13" y="10"/>
                    <a:pt x="6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018">
              <a:extLst>
                <a:ext uri="{FF2B5EF4-FFF2-40B4-BE49-F238E27FC236}">
                  <a16:creationId xmlns="" xmlns:a16="http://schemas.microsoft.com/office/drawing/2014/main" id="{59319EDC-93B5-4910-88AB-AC9F1935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4570413"/>
              <a:ext cx="14288" cy="11113"/>
            </a:xfrm>
            <a:custGeom>
              <a:avLst/>
              <a:gdLst>
                <a:gd name="T0" fmla="*/ 1 w 15"/>
                <a:gd name="T1" fmla="*/ 0 h 12"/>
                <a:gd name="T2" fmla="*/ 15 w 15"/>
                <a:gd name="T3" fmla="*/ 12 h 12"/>
                <a:gd name="T4" fmla="*/ 0 w 15"/>
                <a:gd name="T5" fmla="*/ 1 h 12"/>
                <a:gd name="T6" fmla="*/ 1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" y="0"/>
                  </a:moveTo>
                  <a:cubicBezTo>
                    <a:pt x="6" y="4"/>
                    <a:pt x="10" y="8"/>
                    <a:pt x="15" y="12"/>
                  </a:cubicBezTo>
                  <a:cubicBezTo>
                    <a:pt x="10" y="8"/>
                    <a:pt x="5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019">
              <a:extLst>
                <a:ext uri="{FF2B5EF4-FFF2-40B4-BE49-F238E27FC236}">
                  <a16:creationId xmlns="" xmlns:a16="http://schemas.microsoft.com/office/drawing/2014/main" id="{3394D07B-4B04-4F5A-AB11-E6C6C6E2E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3" y="4573588"/>
              <a:ext cx="9525" cy="6350"/>
            </a:xfrm>
            <a:custGeom>
              <a:avLst/>
              <a:gdLst>
                <a:gd name="T0" fmla="*/ 1 w 10"/>
                <a:gd name="T1" fmla="*/ 0 h 8"/>
                <a:gd name="T2" fmla="*/ 10 w 10"/>
                <a:gd name="T3" fmla="*/ 8 h 8"/>
                <a:gd name="T4" fmla="*/ 0 w 10"/>
                <a:gd name="T5" fmla="*/ 0 h 8"/>
                <a:gd name="T6" fmla="*/ 1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4" y="2"/>
                    <a:pt x="7" y="5"/>
                    <a:pt x="10" y="8"/>
                  </a:cubicBezTo>
                  <a:cubicBezTo>
                    <a:pt x="7" y="5"/>
                    <a:pt x="4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020">
              <a:extLst>
                <a:ext uri="{FF2B5EF4-FFF2-40B4-BE49-F238E27FC236}">
                  <a16:creationId xmlns="" xmlns:a16="http://schemas.microsoft.com/office/drawing/2014/main" id="{5567041B-494C-49B0-8928-A3C82BAE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457517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022">
              <a:extLst>
                <a:ext uri="{FF2B5EF4-FFF2-40B4-BE49-F238E27FC236}">
                  <a16:creationId xmlns="" xmlns:a16="http://schemas.microsoft.com/office/drawing/2014/main" id="{27C0AB07-02F5-4CEF-92B0-24640038D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4575176"/>
              <a:ext cx="14288" cy="38100"/>
            </a:xfrm>
            <a:custGeom>
              <a:avLst/>
              <a:gdLst>
                <a:gd name="T0" fmla="*/ 0 w 14"/>
                <a:gd name="T1" fmla="*/ 0 h 41"/>
                <a:gd name="T2" fmla="*/ 9 w 14"/>
                <a:gd name="T3" fmla="*/ 20 h 41"/>
                <a:gd name="T4" fmla="*/ 14 w 14"/>
                <a:gd name="T5" fmla="*/ 41 h 41"/>
                <a:gd name="T6" fmla="*/ 8 w 14"/>
                <a:gd name="T7" fmla="*/ 21 h 41"/>
                <a:gd name="T8" fmla="*/ 0 w 14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1">
                  <a:moveTo>
                    <a:pt x="0" y="0"/>
                  </a:moveTo>
                  <a:cubicBezTo>
                    <a:pt x="4" y="7"/>
                    <a:pt x="6" y="14"/>
                    <a:pt x="9" y="20"/>
                  </a:cubicBezTo>
                  <a:cubicBezTo>
                    <a:pt x="11" y="27"/>
                    <a:pt x="13" y="34"/>
                    <a:pt x="14" y="41"/>
                  </a:cubicBezTo>
                  <a:cubicBezTo>
                    <a:pt x="12" y="34"/>
                    <a:pt x="10" y="28"/>
                    <a:pt x="8" y="21"/>
                  </a:cubicBezTo>
                  <a:cubicBezTo>
                    <a:pt x="5" y="14"/>
                    <a:pt x="3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023">
              <a:extLst>
                <a:ext uri="{FF2B5EF4-FFF2-40B4-BE49-F238E27FC236}">
                  <a16:creationId xmlns="" xmlns:a16="http://schemas.microsoft.com/office/drawing/2014/main" id="{422EEB82-FF58-4550-A893-D242A1AD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4583113"/>
              <a:ext cx="3175" cy="19050"/>
            </a:xfrm>
            <a:custGeom>
              <a:avLst/>
              <a:gdLst>
                <a:gd name="T0" fmla="*/ 3 w 3"/>
                <a:gd name="T1" fmla="*/ 0 h 21"/>
                <a:gd name="T2" fmla="*/ 0 w 3"/>
                <a:gd name="T3" fmla="*/ 21 h 21"/>
                <a:gd name="T4" fmla="*/ 2 w 3"/>
                <a:gd name="T5" fmla="*/ 0 h 21"/>
                <a:gd name="T6" fmla="*/ 3 w 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1">
                  <a:moveTo>
                    <a:pt x="3" y="0"/>
                  </a:moveTo>
                  <a:cubicBezTo>
                    <a:pt x="3" y="7"/>
                    <a:pt x="2" y="14"/>
                    <a:pt x="0" y="21"/>
                  </a:cubicBezTo>
                  <a:cubicBezTo>
                    <a:pt x="1" y="14"/>
                    <a:pt x="2" y="7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024">
              <a:extLst>
                <a:ext uri="{FF2B5EF4-FFF2-40B4-BE49-F238E27FC236}">
                  <a16:creationId xmlns="" xmlns:a16="http://schemas.microsoft.com/office/drawing/2014/main" id="{B7F6FF85-1516-4391-89AE-33391FDB4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4591051"/>
              <a:ext cx="1588" cy="15875"/>
            </a:xfrm>
            <a:custGeom>
              <a:avLst/>
              <a:gdLst>
                <a:gd name="T0" fmla="*/ 3 w 3"/>
                <a:gd name="T1" fmla="*/ 0 h 17"/>
                <a:gd name="T2" fmla="*/ 0 w 3"/>
                <a:gd name="T3" fmla="*/ 17 h 17"/>
                <a:gd name="T4" fmla="*/ 2 w 3"/>
                <a:gd name="T5" fmla="*/ 0 h 17"/>
                <a:gd name="T6" fmla="*/ 3 w 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2" y="6"/>
                    <a:pt x="1" y="11"/>
                    <a:pt x="0" y="17"/>
                  </a:cubicBezTo>
                  <a:cubicBezTo>
                    <a:pt x="1" y="11"/>
                    <a:pt x="2" y="6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025">
              <a:extLst>
                <a:ext uri="{FF2B5EF4-FFF2-40B4-BE49-F238E27FC236}">
                  <a16:creationId xmlns="" xmlns:a16="http://schemas.microsoft.com/office/drawing/2014/main" id="{79132AD2-4252-4EB8-A65B-76571B75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4598988"/>
              <a:ext cx="1588" cy="9525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11 h 11"/>
                <a:gd name="T4" fmla="*/ 1 w 2"/>
                <a:gd name="T5" fmla="*/ 0 h 11"/>
                <a:gd name="T6" fmla="*/ 2 w 2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0" y="7"/>
                    <a:pt x="1" y="4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026">
              <a:extLst>
                <a:ext uri="{FF2B5EF4-FFF2-40B4-BE49-F238E27FC236}">
                  <a16:creationId xmlns="" xmlns:a16="http://schemas.microsoft.com/office/drawing/2014/main" id="{1AAEE506-5F73-4832-BD12-AC6998FE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4605338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027">
              <a:extLst>
                <a:ext uri="{FF2B5EF4-FFF2-40B4-BE49-F238E27FC236}">
                  <a16:creationId xmlns="" xmlns:a16="http://schemas.microsoft.com/office/drawing/2014/main" id="{985F2858-0BA7-4430-A05A-A54BC87C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4583113"/>
              <a:ext cx="14288" cy="14288"/>
            </a:xfrm>
            <a:custGeom>
              <a:avLst/>
              <a:gdLst>
                <a:gd name="T0" fmla="*/ 0 w 15"/>
                <a:gd name="T1" fmla="*/ 0 h 16"/>
                <a:gd name="T2" fmla="*/ 15 w 15"/>
                <a:gd name="T3" fmla="*/ 16 h 16"/>
                <a:gd name="T4" fmla="*/ 0 w 15"/>
                <a:gd name="T5" fmla="*/ 1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6" y="5"/>
                    <a:pt x="11" y="10"/>
                    <a:pt x="15" y="16"/>
                  </a:cubicBezTo>
                  <a:cubicBezTo>
                    <a:pt x="10" y="11"/>
                    <a:pt x="5" y="6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028">
              <a:extLst>
                <a:ext uri="{FF2B5EF4-FFF2-40B4-BE49-F238E27FC236}">
                  <a16:creationId xmlns="" xmlns:a16="http://schemas.microsoft.com/office/drawing/2014/main" id="{1D83DCA9-A2D6-42ED-95D8-7DABDB8C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4591051"/>
              <a:ext cx="12700" cy="11113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12 h 12"/>
                <a:gd name="T4" fmla="*/ 0 w 12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4"/>
                    <a:pt x="8" y="8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029">
              <a:extLst>
                <a:ext uri="{FF2B5EF4-FFF2-40B4-BE49-F238E27FC236}">
                  <a16:creationId xmlns="" xmlns:a16="http://schemas.microsoft.com/office/drawing/2014/main" id="{DC8CC78B-DCFD-408A-85C9-9806AFCD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4598988"/>
              <a:ext cx="6350" cy="6350"/>
            </a:xfrm>
            <a:custGeom>
              <a:avLst/>
              <a:gdLst>
                <a:gd name="T0" fmla="*/ 1 w 8"/>
                <a:gd name="T1" fmla="*/ 0 h 8"/>
                <a:gd name="T2" fmla="*/ 8 w 8"/>
                <a:gd name="T3" fmla="*/ 8 h 8"/>
                <a:gd name="T4" fmla="*/ 0 w 8"/>
                <a:gd name="T5" fmla="*/ 0 h 8"/>
                <a:gd name="T6" fmla="*/ 1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3" y="2"/>
                    <a:pt x="6" y="5"/>
                    <a:pt x="8" y="8"/>
                  </a:cubicBezTo>
                  <a:cubicBezTo>
                    <a:pt x="5" y="5"/>
                    <a:pt x="3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030">
              <a:extLst>
                <a:ext uri="{FF2B5EF4-FFF2-40B4-BE49-F238E27FC236}">
                  <a16:creationId xmlns="" xmlns:a16="http://schemas.microsoft.com/office/drawing/2014/main" id="{A4970965-77AB-4295-8AC7-C9086EE5A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46053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031">
              <a:extLst>
                <a:ext uri="{FF2B5EF4-FFF2-40B4-BE49-F238E27FC236}">
                  <a16:creationId xmlns="" xmlns:a16="http://schemas.microsoft.com/office/drawing/2014/main" id="{95BE2262-382E-4424-AEC6-779CD8D4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4598988"/>
              <a:ext cx="41275" cy="19050"/>
            </a:xfrm>
            <a:custGeom>
              <a:avLst/>
              <a:gdLst>
                <a:gd name="T0" fmla="*/ 0 w 43"/>
                <a:gd name="T1" fmla="*/ 0 h 20"/>
                <a:gd name="T2" fmla="*/ 21 w 43"/>
                <a:gd name="T3" fmla="*/ 8 h 20"/>
                <a:gd name="T4" fmla="*/ 43 w 43"/>
                <a:gd name="T5" fmla="*/ 20 h 20"/>
                <a:gd name="T6" fmla="*/ 21 w 43"/>
                <a:gd name="T7" fmla="*/ 9 h 20"/>
                <a:gd name="T8" fmla="*/ 0 w 4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0">
                  <a:moveTo>
                    <a:pt x="0" y="0"/>
                  </a:moveTo>
                  <a:cubicBezTo>
                    <a:pt x="7" y="2"/>
                    <a:pt x="14" y="5"/>
                    <a:pt x="21" y="8"/>
                  </a:cubicBezTo>
                  <a:cubicBezTo>
                    <a:pt x="29" y="11"/>
                    <a:pt x="36" y="15"/>
                    <a:pt x="43" y="20"/>
                  </a:cubicBezTo>
                  <a:cubicBezTo>
                    <a:pt x="35" y="16"/>
                    <a:pt x="28" y="12"/>
                    <a:pt x="21" y="9"/>
                  </a:cubicBezTo>
                  <a:cubicBezTo>
                    <a:pt x="14" y="6"/>
                    <a:pt x="7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032">
              <a:extLst>
                <a:ext uri="{FF2B5EF4-FFF2-40B4-BE49-F238E27FC236}">
                  <a16:creationId xmlns="" xmlns:a16="http://schemas.microsoft.com/office/drawing/2014/main" id="{830876C5-7707-42A9-96CD-AA98483C7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4600576"/>
              <a:ext cx="20638" cy="1588"/>
            </a:xfrm>
            <a:custGeom>
              <a:avLst/>
              <a:gdLst>
                <a:gd name="T0" fmla="*/ 0 w 23"/>
                <a:gd name="T1" fmla="*/ 1 h 2"/>
                <a:gd name="T2" fmla="*/ 23 w 23"/>
                <a:gd name="T3" fmla="*/ 0 h 2"/>
                <a:gd name="T4" fmla="*/ 0 w 23"/>
                <a:gd name="T5" fmla="*/ 2 h 2"/>
                <a:gd name="T6" fmla="*/ 0 w 2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0" y="1"/>
                  </a:moveTo>
                  <a:cubicBezTo>
                    <a:pt x="7" y="0"/>
                    <a:pt x="15" y="0"/>
                    <a:pt x="23" y="0"/>
                  </a:cubicBezTo>
                  <a:cubicBezTo>
                    <a:pt x="15" y="1"/>
                    <a:pt x="7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033">
              <a:extLst>
                <a:ext uri="{FF2B5EF4-FFF2-40B4-BE49-F238E27FC236}">
                  <a16:creationId xmlns="" xmlns:a16="http://schemas.microsoft.com/office/drawing/2014/main" id="{E2648117-2FFF-41F0-B8C5-C0274872D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4605338"/>
              <a:ext cx="17463" cy="0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1 h 1"/>
                <a:gd name="T4" fmla="*/ 1 w 18"/>
                <a:gd name="T5" fmla="*/ 1 h 1"/>
                <a:gd name="T6" fmla="*/ 0 w 1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">
                  <a:moveTo>
                    <a:pt x="0" y="0"/>
                  </a:moveTo>
                  <a:cubicBezTo>
                    <a:pt x="6" y="0"/>
                    <a:pt x="12" y="0"/>
                    <a:pt x="18" y="1"/>
                  </a:cubicBezTo>
                  <a:cubicBezTo>
                    <a:pt x="12" y="1"/>
                    <a:pt x="6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034">
              <a:extLst>
                <a:ext uri="{FF2B5EF4-FFF2-40B4-BE49-F238E27FC236}">
                  <a16:creationId xmlns="" xmlns:a16="http://schemas.microsoft.com/office/drawing/2014/main" id="{A5FFA8D2-E3A1-4FF2-AAAD-8773110ED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608513"/>
              <a:ext cx="11113" cy="1588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1 h 1"/>
                <a:gd name="T4" fmla="*/ 0 w 12"/>
                <a:gd name="T5" fmla="*/ 1 h 1"/>
                <a:gd name="T6" fmla="*/ 0 w 1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1"/>
                    <a:pt x="8" y="1"/>
                    <a:pt x="12" y="1"/>
                  </a:cubicBezTo>
                  <a:cubicBezTo>
                    <a:pt x="8" y="1"/>
                    <a:pt x="4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035">
              <a:extLst>
                <a:ext uri="{FF2B5EF4-FFF2-40B4-BE49-F238E27FC236}">
                  <a16:creationId xmlns="" xmlns:a16="http://schemas.microsoft.com/office/drawing/2014/main" id="{B742BFA6-6A1F-47B4-BF46-6CCB09CF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4613276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036">
              <a:extLst>
                <a:ext uri="{FF2B5EF4-FFF2-40B4-BE49-F238E27FC236}">
                  <a16:creationId xmlns="" xmlns:a16="http://schemas.microsoft.com/office/drawing/2014/main" id="{2226CE14-20AA-4511-B17E-80357D214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4602163"/>
              <a:ext cx="12700" cy="15875"/>
            </a:xfrm>
            <a:custGeom>
              <a:avLst/>
              <a:gdLst>
                <a:gd name="T0" fmla="*/ 0 w 15"/>
                <a:gd name="T1" fmla="*/ 0 h 18"/>
                <a:gd name="T2" fmla="*/ 15 w 15"/>
                <a:gd name="T3" fmla="*/ 18 h 18"/>
                <a:gd name="T4" fmla="*/ 0 w 15"/>
                <a:gd name="T5" fmla="*/ 1 h 18"/>
                <a:gd name="T6" fmla="*/ 0 w 1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5" y="6"/>
                    <a:pt x="10" y="12"/>
                    <a:pt x="15" y="18"/>
                  </a:cubicBezTo>
                  <a:cubicBezTo>
                    <a:pt x="10" y="12"/>
                    <a:pt x="5" y="6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037">
              <a:extLst>
                <a:ext uri="{FF2B5EF4-FFF2-40B4-BE49-F238E27FC236}">
                  <a16:creationId xmlns="" xmlns:a16="http://schemas.microsoft.com/office/drawing/2014/main" id="{F8F72F35-8A94-4A49-B601-5797BF39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4605338"/>
              <a:ext cx="11113" cy="12700"/>
            </a:xfrm>
            <a:custGeom>
              <a:avLst/>
              <a:gdLst>
                <a:gd name="T0" fmla="*/ 1 w 12"/>
                <a:gd name="T1" fmla="*/ 0 h 14"/>
                <a:gd name="T2" fmla="*/ 12 w 12"/>
                <a:gd name="T3" fmla="*/ 14 h 14"/>
                <a:gd name="T4" fmla="*/ 0 w 12"/>
                <a:gd name="T5" fmla="*/ 0 h 14"/>
                <a:gd name="T6" fmla="*/ 1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" y="0"/>
                  </a:moveTo>
                  <a:cubicBezTo>
                    <a:pt x="5" y="4"/>
                    <a:pt x="8" y="9"/>
                    <a:pt x="12" y="14"/>
                  </a:cubicBezTo>
                  <a:cubicBezTo>
                    <a:pt x="8" y="9"/>
                    <a:pt x="4" y="5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038">
              <a:extLst>
                <a:ext uri="{FF2B5EF4-FFF2-40B4-BE49-F238E27FC236}">
                  <a16:creationId xmlns="" xmlns:a16="http://schemas.microsoft.com/office/drawing/2014/main" id="{46374A7D-8304-40A0-9958-A79F24AA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610101"/>
              <a:ext cx="6350" cy="7938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5" y="6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039">
              <a:extLst>
                <a:ext uri="{FF2B5EF4-FFF2-40B4-BE49-F238E27FC236}">
                  <a16:creationId xmlns="" xmlns:a16="http://schemas.microsoft.com/office/drawing/2014/main" id="{B2B65DD6-D800-4F10-A1A0-0163FF34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4613276"/>
              <a:ext cx="4763" cy="3175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1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040">
              <a:extLst>
                <a:ext uri="{FF2B5EF4-FFF2-40B4-BE49-F238E27FC236}">
                  <a16:creationId xmlns="" xmlns:a16="http://schemas.microsoft.com/office/drawing/2014/main" id="{90879FC4-9A53-4707-8866-050CDA4AB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605338"/>
              <a:ext cx="4763" cy="41275"/>
            </a:xfrm>
            <a:custGeom>
              <a:avLst/>
              <a:gdLst>
                <a:gd name="T0" fmla="*/ 0 w 6"/>
                <a:gd name="T1" fmla="*/ 0 h 43"/>
                <a:gd name="T2" fmla="*/ 4 w 6"/>
                <a:gd name="T3" fmla="*/ 21 h 43"/>
                <a:gd name="T4" fmla="*/ 6 w 6"/>
                <a:gd name="T5" fmla="*/ 43 h 43"/>
                <a:gd name="T6" fmla="*/ 3 w 6"/>
                <a:gd name="T7" fmla="*/ 21 h 43"/>
                <a:gd name="T8" fmla="*/ 0 w 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3">
                  <a:moveTo>
                    <a:pt x="0" y="0"/>
                  </a:moveTo>
                  <a:cubicBezTo>
                    <a:pt x="2" y="7"/>
                    <a:pt x="3" y="14"/>
                    <a:pt x="4" y="21"/>
                  </a:cubicBezTo>
                  <a:cubicBezTo>
                    <a:pt x="5" y="28"/>
                    <a:pt x="6" y="36"/>
                    <a:pt x="6" y="43"/>
                  </a:cubicBezTo>
                  <a:cubicBezTo>
                    <a:pt x="5" y="36"/>
                    <a:pt x="4" y="29"/>
                    <a:pt x="3" y="21"/>
                  </a:cubicBezTo>
                  <a:cubicBezTo>
                    <a:pt x="2" y="14"/>
                    <a:pt x="1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041">
              <a:extLst>
                <a:ext uri="{FF2B5EF4-FFF2-40B4-BE49-F238E27FC236}">
                  <a16:creationId xmlns="" xmlns:a16="http://schemas.microsoft.com/office/drawing/2014/main" id="{6E518C98-625C-45A4-9C51-836DD77E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4614863"/>
              <a:ext cx="6350" cy="19050"/>
            </a:xfrm>
            <a:custGeom>
              <a:avLst/>
              <a:gdLst>
                <a:gd name="T0" fmla="*/ 7 w 7"/>
                <a:gd name="T1" fmla="*/ 0 h 21"/>
                <a:gd name="T2" fmla="*/ 0 w 7"/>
                <a:gd name="T3" fmla="*/ 21 h 21"/>
                <a:gd name="T4" fmla="*/ 6 w 7"/>
                <a:gd name="T5" fmla="*/ 0 h 21"/>
                <a:gd name="T6" fmla="*/ 7 w 7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">
                  <a:moveTo>
                    <a:pt x="7" y="0"/>
                  </a:moveTo>
                  <a:cubicBezTo>
                    <a:pt x="5" y="7"/>
                    <a:pt x="3" y="14"/>
                    <a:pt x="0" y="21"/>
                  </a:cubicBezTo>
                  <a:cubicBezTo>
                    <a:pt x="2" y="14"/>
                    <a:pt x="4" y="7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042">
              <a:extLst>
                <a:ext uri="{FF2B5EF4-FFF2-40B4-BE49-F238E27FC236}">
                  <a16:creationId xmlns="" xmlns:a16="http://schemas.microsoft.com/office/drawing/2014/main" id="{C4D46593-4597-4C55-8D3A-15197D7B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4622801"/>
              <a:ext cx="6350" cy="14288"/>
            </a:xfrm>
            <a:custGeom>
              <a:avLst/>
              <a:gdLst>
                <a:gd name="T0" fmla="*/ 6 w 6"/>
                <a:gd name="T1" fmla="*/ 0 h 16"/>
                <a:gd name="T2" fmla="*/ 0 w 6"/>
                <a:gd name="T3" fmla="*/ 16 h 16"/>
                <a:gd name="T4" fmla="*/ 5 w 6"/>
                <a:gd name="T5" fmla="*/ 0 h 16"/>
                <a:gd name="T6" fmla="*/ 6 w 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4" y="5"/>
                    <a:pt x="2" y="10"/>
                    <a:pt x="0" y="16"/>
                  </a:cubicBezTo>
                  <a:cubicBezTo>
                    <a:pt x="1" y="10"/>
                    <a:pt x="3" y="5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043">
              <a:extLst>
                <a:ext uri="{FF2B5EF4-FFF2-40B4-BE49-F238E27FC236}">
                  <a16:creationId xmlns="" xmlns:a16="http://schemas.microsoft.com/office/drawing/2014/main" id="{F174A5F2-68E1-42A1-A874-CDB654A6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630738"/>
              <a:ext cx="3175" cy="7938"/>
            </a:xfrm>
            <a:custGeom>
              <a:avLst/>
              <a:gdLst>
                <a:gd name="T0" fmla="*/ 5 w 5"/>
                <a:gd name="T1" fmla="*/ 0 h 10"/>
                <a:gd name="T2" fmla="*/ 0 w 5"/>
                <a:gd name="T3" fmla="*/ 10 h 10"/>
                <a:gd name="T4" fmla="*/ 4 w 5"/>
                <a:gd name="T5" fmla="*/ 0 h 10"/>
                <a:gd name="T6" fmla="*/ 5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2" y="7"/>
                    <a:pt x="0" y="10"/>
                  </a:cubicBezTo>
                  <a:cubicBezTo>
                    <a:pt x="2" y="7"/>
                    <a:pt x="3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044">
              <a:extLst>
                <a:ext uri="{FF2B5EF4-FFF2-40B4-BE49-F238E27FC236}">
                  <a16:creationId xmlns="" xmlns:a16="http://schemas.microsoft.com/office/drawing/2014/main" id="{62B2A8AC-4F0B-433D-80EB-73297950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4637088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045">
              <a:extLst>
                <a:ext uri="{FF2B5EF4-FFF2-40B4-BE49-F238E27FC236}">
                  <a16:creationId xmlns="" xmlns:a16="http://schemas.microsoft.com/office/drawing/2014/main" id="{A3820670-512F-43E8-9667-552B6807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4614863"/>
              <a:ext cx="12700" cy="15875"/>
            </a:xfrm>
            <a:custGeom>
              <a:avLst/>
              <a:gdLst>
                <a:gd name="T0" fmla="*/ 1 w 13"/>
                <a:gd name="T1" fmla="*/ 0 h 18"/>
                <a:gd name="T2" fmla="*/ 13 w 13"/>
                <a:gd name="T3" fmla="*/ 18 h 18"/>
                <a:gd name="T4" fmla="*/ 0 w 13"/>
                <a:gd name="T5" fmla="*/ 0 h 18"/>
                <a:gd name="T6" fmla="*/ 1 w 1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5" y="6"/>
                    <a:pt x="9" y="11"/>
                    <a:pt x="13" y="18"/>
                  </a:cubicBezTo>
                  <a:cubicBezTo>
                    <a:pt x="9" y="12"/>
                    <a:pt x="5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046">
              <a:extLst>
                <a:ext uri="{FF2B5EF4-FFF2-40B4-BE49-F238E27FC236}">
                  <a16:creationId xmlns="" xmlns:a16="http://schemas.microsoft.com/office/drawing/2014/main" id="{81C437B8-4931-4C76-88F9-AA90B4D0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4621213"/>
              <a:ext cx="9525" cy="14288"/>
            </a:xfrm>
            <a:custGeom>
              <a:avLst/>
              <a:gdLst>
                <a:gd name="T0" fmla="*/ 1 w 10"/>
                <a:gd name="T1" fmla="*/ 0 h 14"/>
                <a:gd name="T2" fmla="*/ 10 w 10"/>
                <a:gd name="T3" fmla="*/ 14 h 14"/>
                <a:gd name="T4" fmla="*/ 0 w 10"/>
                <a:gd name="T5" fmla="*/ 1 h 14"/>
                <a:gd name="T6" fmla="*/ 1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4" y="5"/>
                    <a:pt x="7" y="10"/>
                    <a:pt x="10" y="14"/>
                  </a:cubicBezTo>
                  <a:cubicBezTo>
                    <a:pt x="6" y="10"/>
                    <a:pt x="3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047">
              <a:extLst>
                <a:ext uri="{FF2B5EF4-FFF2-40B4-BE49-F238E27FC236}">
                  <a16:creationId xmlns="" xmlns:a16="http://schemas.microsoft.com/office/drawing/2014/main" id="{C2674BE9-C909-4EB4-A492-6B5F3AD2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4630738"/>
              <a:ext cx="4763" cy="7938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9 h 9"/>
                <a:gd name="T4" fmla="*/ 0 w 6"/>
                <a:gd name="T5" fmla="*/ 0 h 9"/>
                <a:gd name="T6" fmla="*/ 1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3" y="3"/>
                    <a:pt x="4" y="6"/>
                    <a:pt x="6" y="9"/>
                  </a:cubicBezTo>
                  <a:cubicBezTo>
                    <a:pt x="4" y="6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048">
              <a:extLst>
                <a:ext uri="{FF2B5EF4-FFF2-40B4-BE49-F238E27FC236}">
                  <a16:creationId xmlns="" xmlns:a16="http://schemas.microsoft.com/office/drawing/2014/main" id="{93942BB2-E658-4BC4-9297-6ACD835C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463708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1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049">
              <a:extLst>
                <a:ext uri="{FF2B5EF4-FFF2-40B4-BE49-F238E27FC236}">
                  <a16:creationId xmlns="" xmlns:a16="http://schemas.microsoft.com/office/drawing/2014/main" id="{E218DE28-B73A-47F1-9477-008CC0319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14" y="4637088"/>
              <a:ext cx="34925" cy="25400"/>
            </a:xfrm>
            <a:custGeom>
              <a:avLst/>
              <a:gdLst>
                <a:gd name="T0" fmla="*/ 0 w 38"/>
                <a:gd name="T1" fmla="*/ 0 h 27"/>
                <a:gd name="T2" fmla="*/ 20 w 38"/>
                <a:gd name="T3" fmla="*/ 12 h 27"/>
                <a:gd name="T4" fmla="*/ 38 w 38"/>
                <a:gd name="T5" fmla="*/ 27 h 27"/>
                <a:gd name="T6" fmla="*/ 19 w 38"/>
                <a:gd name="T7" fmla="*/ 13 h 27"/>
                <a:gd name="T8" fmla="*/ 0 w 3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7">
                  <a:moveTo>
                    <a:pt x="0" y="0"/>
                  </a:moveTo>
                  <a:cubicBezTo>
                    <a:pt x="7" y="3"/>
                    <a:pt x="13" y="8"/>
                    <a:pt x="20" y="12"/>
                  </a:cubicBezTo>
                  <a:cubicBezTo>
                    <a:pt x="26" y="17"/>
                    <a:pt x="32" y="22"/>
                    <a:pt x="38" y="27"/>
                  </a:cubicBezTo>
                  <a:cubicBezTo>
                    <a:pt x="32" y="23"/>
                    <a:pt x="26" y="18"/>
                    <a:pt x="19" y="13"/>
                  </a:cubicBezTo>
                  <a:cubicBezTo>
                    <a:pt x="13" y="8"/>
                    <a:pt x="6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050">
              <a:extLst>
                <a:ext uri="{FF2B5EF4-FFF2-40B4-BE49-F238E27FC236}">
                  <a16:creationId xmlns="" xmlns:a16="http://schemas.microsoft.com/office/drawing/2014/main" id="{FC843D0A-C858-4E44-9224-A2ECA572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4640263"/>
              <a:ext cx="20638" cy="3175"/>
            </a:xfrm>
            <a:custGeom>
              <a:avLst/>
              <a:gdLst>
                <a:gd name="T0" fmla="*/ 0 w 23"/>
                <a:gd name="T1" fmla="*/ 0 h 4"/>
                <a:gd name="T2" fmla="*/ 23 w 23"/>
                <a:gd name="T3" fmla="*/ 4 h 4"/>
                <a:gd name="T4" fmla="*/ 0 w 23"/>
                <a:gd name="T5" fmla="*/ 2 h 4"/>
                <a:gd name="T6" fmla="*/ 0 w 2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cubicBezTo>
                    <a:pt x="8" y="1"/>
                    <a:pt x="15" y="3"/>
                    <a:pt x="23" y="4"/>
                  </a:cubicBezTo>
                  <a:cubicBezTo>
                    <a:pt x="15" y="3"/>
                    <a:pt x="8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051">
              <a:extLst>
                <a:ext uri="{FF2B5EF4-FFF2-40B4-BE49-F238E27FC236}">
                  <a16:creationId xmlns="" xmlns:a16="http://schemas.microsoft.com/office/drawing/2014/main" id="{71D42CF9-7689-495E-AC4A-C313F373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4646613"/>
              <a:ext cx="17463" cy="1588"/>
            </a:xfrm>
            <a:custGeom>
              <a:avLst/>
              <a:gdLst>
                <a:gd name="T0" fmla="*/ 0 w 18"/>
                <a:gd name="T1" fmla="*/ 0 h 3"/>
                <a:gd name="T2" fmla="*/ 18 w 18"/>
                <a:gd name="T3" fmla="*/ 3 h 3"/>
                <a:gd name="T4" fmla="*/ 0 w 18"/>
                <a:gd name="T5" fmla="*/ 1 h 3"/>
                <a:gd name="T6" fmla="*/ 0 w 1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6" y="1"/>
                    <a:pt x="12" y="2"/>
                    <a:pt x="18" y="3"/>
                  </a:cubicBezTo>
                  <a:cubicBezTo>
                    <a:pt x="12" y="2"/>
                    <a:pt x="6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052">
              <a:extLst>
                <a:ext uri="{FF2B5EF4-FFF2-40B4-BE49-F238E27FC236}">
                  <a16:creationId xmlns="" xmlns:a16="http://schemas.microsoft.com/office/drawing/2014/main" id="{222B07E7-0111-4374-9CFC-118828C9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9" y="4651376"/>
              <a:ext cx="11113" cy="1588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3 h 3"/>
                <a:gd name="T4" fmla="*/ 0 w 11"/>
                <a:gd name="T5" fmla="*/ 1 h 3"/>
                <a:gd name="T6" fmla="*/ 0 w 1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1"/>
                    <a:pt x="7" y="2"/>
                    <a:pt x="11" y="3"/>
                  </a:cubicBezTo>
                  <a:cubicBezTo>
                    <a:pt x="7" y="2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053">
              <a:extLst>
                <a:ext uri="{FF2B5EF4-FFF2-40B4-BE49-F238E27FC236}">
                  <a16:creationId xmlns="" xmlns:a16="http://schemas.microsoft.com/office/drawing/2014/main" id="{44AC334D-83EC-46B4-AB9F-517CD0DB8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46561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054">
              <a:extLst>
                <a:ext uri="{FF2B5EF4-FFF2-40B4-BE49-F238E27FC236}">
                  <a16:creationId xmlns="" xmlns:a16="http://schemas.microsoft.com/office/drawing/2014/main" id="{3DCB49A6-C592-4400-818A-387238BB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4641851"/>
              <a:ext cx="11113" cy="17463"/>
            </a:xfrm>
            <a:custGeom>
              <a:avLst/>
              <a:gdLst>
                <a:gd name="T0" fmla="*/ 1 w 12"/>
                <a:gd name="T1" fmla="*/ 0 h 20"/>
                <a:gd name="T2" fmla="*/ 12 w 12"/>
                <a:gd name="T3" fmla="*/ 20 h 20"/>
                <a:gd name="T4" fmla="*/ 0 w 12"/>
                <a:gd name="T5" fmla="*/ 0 h 20"/>
                <a:gd name="T6" fmla="*/ 1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" y="0"/>
                  </a:moveTo>
                  <a:cubicBezTo>
                    <a:pt x="5" y="6"/>
                    <a:pt x="8" y="13"/>
                    <a:pt x="12" y="20"/>
                  </a:cubicBezTo>
                  <a:cubicBezTo>
                    <a:pt x="8" y="13"/>
                    <a:pt x="4" y="7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055">
              <a:extLst>
                <a:ext uri="{FF2B5EF4-FFF2-40B4-BE49-F238E27FC236}">
                  <a16:creationId xmlns="" xmlns:a16="http://schemas.microsoft.com/office/drawing/2014/main" id="{C5668E79-4E46-4E55-900D-E86C4FE7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4646613"/>
              <a:ext cx="9525" cy="14288"/>
            </a:xfrm>
            <a:custGeom>
              <a:avLst/>
              <a:gdLst>
                <a:gd name="T0" fmla="*/ 0 w 9"/>
                <a:gd name="T1" fmla="*/ 0 h 16"/>
                <a:gd name="T2" fmla="*/ 9 w 9"/>
                <a:gd name="T3" fmla="*/ 16 h 16"/>
                <a:gd name="T4" fmla="*/ 0 w 9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3" y="5"/>
                    <a:pt x="6" y="11"/>
                    <a:pt x="9" y="16"/>
                  </a:cubicBezTo>
                  <a:cubicBezTo>
                    <a:pt x="6" y="11"/>
                    <a:pt x="3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056">
              <a:extLst>
                <a:ext uri="{FF2B5EF4-FFF2-40B4-BE49-F238E27FC236}">
                  <a16:creationId xmlns="" xmlns:a16="http://schemas.microsoft.com/office/drawing/2014/main" id="{38FE61AB-4BD6-4CB2-983F-A69D2CE3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9" y="4651376"/>
              <a:ext cx="4763" cy="9525"/>
            </a:xfrm>
            <a:custGeom>
              <a:avLst/>
              <a:gdLst>
                <a:gd name="T0" fmla="*/ 1 w 6"/>
                <a:gd name="T1" fmla="*/ 0 h 10"/>
                <a:gd name="T2" fmla="*/ 6 w 6"/>
                <a:gd name="T3" fmla="*/ 10 h 10"/>
                <a:gd name="T4" fmla="*/ 0 w 6"/>
                <a:gd name="T5" fmla="*/ 0 h 10"/>
                <a:gd name="T6" fmla="*/ 1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3"/>
                    <a:pt x="4" y="7"/>
                    <a:pt x="6" y="10"/>
                  </a:cubicBezTo>
                  <a:cubicBezTo>
                    <a:pt x="4" y="7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057">
              <a:extLst>
                <a:ext uri="{FF2B5EF4-FFF2-40B4-BE49-F238E27FC236}">
                  <a16:creationId xmlns="" xmlns:a16="http://schemas.microsoft.com/office/drawing/2014/main" id="{22BB1F70-FB8B-4517-97E1-E0E36324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4656138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1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058">
              <a:extLst>
                <a:ext uri="{FF2B5EF4-FFF2-40B4-BE49-F238E27FC236}">
                  <a16:creationId xmlns="" xmlns:a16="http://schemas.microsoft.com/office/drawing/2014/main" id="{B6D78947-21CE-4047-8E70-66B66B4C4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4641851"/>
              <a:ext cx="3175" cy="41275"/>
            </a:xfrm>
            <a:custGeom>
              <a:avLst/>
              <a:gdLst>
                <a:gd name="T0" fmla="*/ 2 w 3"/>
                <a:gd name="T1" fmla="*/ 0 h 44"/>
                <a:gd name="T2" fmla="*/ 2 w 3"/>
                <a:gd name="T3" fmla="*/ 22 h 44"/>
                <a:gd name="T4" fmla="*/ 0 w 3"/>
                <a:gd name="T5" fmla="*/ 44 h 44"/>
                <a:gd name="T6" fmla="*/ 1 w 3"/>
                <a:gd name="T7" fmla="*/ 22 h 44"/>
                <a:gd name="T8" fmla="*/ 2 w 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4">
                  <a:moveTo>
                    <a:pt x="2" y="0"/>
                  </a:moveTo>
                  <a:cubicBezTo>
                    <a:pt x="3" y="8"/>
                    <a:pt x="3" y="15"/>
                    <a:pt x="2" y="22"/>
                  </a:cubicBezTo>
                  <a:cubicBezTo>
                    <a:pt x="2" y="30"/>
                    <a:pt x="1" y="37"/>
                    <a:pt x="0" y="44"/>
                  </a:cubicBezTo>
                  <a:cubicBezTo>
                    <a:pt x="0" y="37"/>
                    <a:pt x="1" y="30"/>
                    <a:pt x="1" y="22"/>
                  </a:cubicBezTo>
                  <a:cubicBezTo>
                    <a:pt x="2" y="15"/>
                    <a:pt x="2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059">
              <a:extLst>
                <a:ext uri="{FF2B5EF4-FFF2-40B4-BE49-F238E27FC236}">
                  <a16:creationId xmlns="" xmlns:a16="http://schemas.microsoft.com/office/drawing/2014/main" id="{439CA242-7548-4127-B835-CE2A35B7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4651376"/>
              <a:ext cx="9525" cy="17463"/>
            </a:xfrm>
            <a:custGeom>
              <a:avLst/>
              <a:gdLst>
                <a:gd name="T0" fmla="*/ 10 w 10"/>
                <a:gd name="T1" fmla="*/ 0 h 19"/>
                <a:gd name="T2" fmla="*/ 0 w 10"/>
                <a:gd name="T3" fmla="*/ 19 h 19"/>
                <a:gd name="T4" fmla="*/ 9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7"/>
                    <a:pt x="3" y="13"/>
                    <a:pt x="0" y="19"/>
                  </a:cubicBezTo>
                  <a:cubicBezTo>
                    <a:pt x="3" y="13"/>
                    <a:pt x="6" y="6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060">
              <a:extLst>
                <a:ext uri="{FF2B5EF4-FFF2-40B4-BE49-F238E27FC236}">
                  <a16:creationId xmlns="" xmlns:a16="http://schemas.microsoft.com/office/drawing/2014/main" id="{11CFADF6-EC11-4D21-918F-8EEE4859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4657726"/>
              <a:ext cx="9525" cy="14288"/>
            </a:xfrm>
            <a:custGeom>
              <a:avLst/>
              <a:gdLst>
                <a:gd name="T0" fmla="*/ 9 w 9"/>
                <a:gd name="T1" fmla="*/ 1 h 15"/>
                <a:gd name="T2" fmla="*/ 0 w 9"/>
                <a:gd name="T3" fmla="*/ 15 h 15"/>
                <a:gd name="T4" fmla="*/ 8 w 9"/>
                <a:gd name="T5" fmla="*/ 0 h 15"/>
                <a:gd name="T6" fmla="*/ 9 w 9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9" y="1"/>
                  </a:moveTo>
                  <a:cubicBezTo>
                    <a:pt x="6" y="6"/>
                    <a:pt x="3" y="11"/>
                    <a:pt x="0" y="15"/>
                  </a:cubicBezTo>
                  <a:cubicBezTo>
                    <a:pt x="3" y="10"/>
                    <a:pt x="6" y="5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061">
              <a:extLst>
                <a:ext uri="{FF2B5EF4-FFF2-40B4-BE49-F238E27FC236}">
                  <a16:creationId xmlns="" xmlns:a16="http://schemas.microsoft.com/office/drawing/2014/main" id="{581033BD-E1AD-42CA-855C-D8D5E55B1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26" y="4667251"/>
              <a:ext cx="6350" cy="7938"/>
            </a:xfrm>
            <a:custGeom>
              <a:avLst/>
              <a:gdLst>
                <a:gd name="T0" fmla="*/ 6 w 6"/>
                <a:gd name="T1" fmla="*/ 0 h 9"/>
                <a:gd name="T2" fmla="*/ 0 w 6"/>
                <a:gd name="T3" fmla="*/ 9 h 9"/>
                <a:gd name="T4" fmla="*/ 5 w 6"/>
                <a:gd name="T5" fmla="*/ 0 h 9"/>
                <a:gd name="T6" fmla="*/ 6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3"/>
                    <a:pt x="2" y="6"/>
                    <a:pt x="0" y="9"/>
                  </a:cubicBezTo>
                  <a:cubicBezTo>
                    <a:pt x="2" y="6"/>
                    <a:pt x="3" y="3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062">
              <a:extLst>
                <a:ext uri="{FF2B5EF4-FFF2-40B4-BE49-F238E27FC236}">
                  <a16:creationId xmlns="" xmlns:a16="http://schemas.microsoft.com/office/drawing/2014/main" id="{03CCBB49-495C-482C-91FF-3F92155F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4673601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1 w 2"/>
                <a:gd name="T5" fmla="*/ 0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063">
              <a:extLst>
                <a:ext uri="{FF2B5EF4-FFF2-40B4-BE49-F238E27FC236}">
                  <a16:creationId xmlns="" xmlns:a16="http://schemas.microsoft.com/office/drawing/2014/main" id="{00D7E279-0529-43BB-9119-3BFC197B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4651376"/>
              <a:ext cx="9525" cy="17463"/>
            </a:xfrm>
            <a:custGeom>
              <a:avLst/>
              <a:gdLst>
                <a:gd name="T0" fmla="*/ 1 w 10"/>
                <a:gd name="T1" fmla="*/ 0 h 19"/>
                <a:gd name="T2" fmla="*/ 10 w 10"/>
                <a:gd name="T3" fmla="*/ 19 h 19"/>
                <a:gd name="T4" fmla="*/ 0 w 10"/>
                <a:gd name="T5" fmla="*/ 0 h 19"/>
                <a:gd name="T6" fmla="*/ 1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" y="0"/>
                  </a:moveTo>
                  <a:cubicBezTo>
                    <a:pt x="5" y="6"/>
                    <a:pt x="7" y="13"/>
                    <a:pt x="10" y="19"/>
                  </a:cubicBezTo>
                  <a:cubicBezTo>
                    <a:pt x="7" y="13"/>
                    <a:pt x="4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064">
              <a:extLst>
                <a:ext uri="{FF2B5EF4-FFF2-40B4-BE49-F238E27FC236}">
                  <a16:creationId xmlns="" xmlns:a16="http://schemas.microsoft.com/office/drawing/2014/main" id="{5F2EC9CE-2CBA-4480-B566-7646B3D0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4657726"/>
              <a:ext cx="6350" cy="15875"/>
            </a:xfrm>
            <a:custGeom>
              <a:avLst/>
              <a:gdLst>
                <a:gd name="T0" fmla="*/ 1 w 7"/>
                <a:gd name="T1" fmla="*/ 0 h 16"/>
                <a:gd name="T2" fmla="*/ 7 w 7"/>
                <a:gd name="T3" fmla="*/ 16 h 16"/>
                <a:gd name="T4" fmla="*/ 0 w 7"/>
                <a:gd name="T5" fmla="*/ 1 h 16"/>
                <a:gd name="T6" fmla="*/ 1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4" y="5"/>
                    <a:pt x="6" y="11"/>
                    <a:pt x="7" y="16"/>
                  </a:cubicBezTo>
                  <a:cubicBezTo>
                    <a:pt x="5" y="11"/>
                    <a:pt x="3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065">
              <a:extLst>
                <a:ext uri="{FF2B5EF4-FFF2-40B4-BE49-F238E27FC236}">
                  <a16:creationId xmlns="" xmlns:a16="http://schemas.microsoft.com/office/drawing/2014/main" id="{3841472A-2066-421C-B779-42654F00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4667251"/>
              <a:ext cx="3175" cy="7938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0 h 10"/>
                <a:gd name="T4" fmla="*/ 0 w 4"/>
                <a:gd name="T5" fmla="*/ 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3"/>
                    <a:pt x="3" y="7"/>
                    <a:pt x="4" y="10"/>
                  </a:cubicBezTo>
                  <a:cubicBezTo>
                    <a:pt x="3" y="7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066">
              <a:extLst>
                <a:ext uri="{FF2B5EF4-FFF2-40B4-BE49-F238E27FC236}">
                  <a16:creationId xmlns="" xmlns:a16="http://schemas.microsoft.com/office/drawing/2014/main" id="{BD508C6D-E63E-4F3F-8522-5455FD447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4673601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067">
              <a:extLst>
                <a:ext uri="{FF2B5EF4-FFF2-40B4-BE49-F238E27FC236}">
                  <a16:creationId xmlns="" xmlns:a16="http://schemas.microsoft.com/office/drawing/2014/main" id="{DC3F2876-716D-4421-9A9F-FBAFA3533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4678363"/>
              <a:ext cx="30163" cy="31750"/>
            </a:xfrm>
            <a:custGeom>
              <a:avLst/>
              <a:gdLst>
                <a:gd name="T0" fmla="*/ 0 w 33"/>
                <a:gd name="T1" fmla="*/ 0 h 34"/>
                <a:gd name="T2" fmla="*/ 17 w 33"/>
                <a:gd name="T3" fmla="*/ 16 h 34"/>
                <a:gd name="T4" fmla="*/ 33 w 33"/>
                <a:gd name="T5" fmla="*/ 34 h 34"/>
                <a:gd name="T6" fmla="*/ 17 w 33"/>
                <a:gd name="T7" fmla="*/ 16 h 34"/>
                <a:gd name="T8" fmla="*/ 0 w 3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4">
                  <a:moveTo>
                    <a:pt x="0" y="0"/>
                  </a:moveTo>
                  <a:cubicBezTo>
                    <a:pt x="6" y="5"/>
                    <a:pt x="12" y="10"/>
                    <a:pt x="17" y="16"/>
                  </a:cubicBezTo>
                  <a:cubicBezTo>
                    <a:pt x="23" y="21"/>
                    <a:pt x="28" y="27"/>
                    <a:pt x="33" y="34"/>
                  </a:cubicBezTo>
                  <a:cubicBezTo>
                    <a:pt x="27" y="28"/>
                    <a:pt x="22" y="22"/>
                    <a:pt x="17" y="16"/>
                  </a:cubicBezTo>
                  <a:cubicBezTo>
                    <a:pt x="11" y="11"/>
                    <a:pt x="5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068">
              <a:extLst>
                <a:ext uri="{FF2B5EF4-FFF2-40B4-BE49-F238E27FC236}">
                  <a16:creationId xmlns="" xmlns:a16="http://schemas.microsoft.com/office/drawing/2014/main" id="{14CF6586-6207-447A-821B-AE6EDA6B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684713"/>
              <a:ext cx="20638" cy="6350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0 w 22"/>
                <a:gd name="T5" fmla="*/ 1 h 8"/>
                <a:gd name="T6" fmla="*/ 0 w 2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8" y="2"/>
                    <a:pt x="15" y="5"/>
                    <a:pt x="22" y="8"/>
                  </a:cubicBezTo>
                  <a:cubicBezTo>
                    <a:pt x="15" y="5"/>
                    <a:pt x="7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069">
              <a:extLst>
                <a:ext uri="{FF2B5EF4-FFF2-40B4-BE49-F238E27FC236}">
                  <a16:creationId xmlns="" xmlns:a16="http://schemas.microsoft.com/office/drawing/2014/main" id="{F8E93B27-5F71-4416-A0BF-065DB7F6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4691063"/>
              <a:ext cx="15875" cy="4763"/>
            </a:xfrm>
            <a:custGeom>
              <a:avLst/>
              <a:gdLst>
                <a:gd name="T0" fmla="*/ 0 w 17"/>
                <a:gd name="T1" fmla="*/ 0 h 6"/>
                <a:gd name="T2" fmla="*/ 17 w 17"/>
                <a:gd name="T3" fmla="*/ 6 h 6"/>
                <a:gd name="T4" fmla="*/ 0 w 1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cubicBezTo>
                    <a:pt x="6" y="2"/>
                    <a:pt x="11" y="4"/>
                    <a:pt x="17" y="6"/>
                  </a:cubicBezTo>
                  <a:cubicBezTo>
                    <a:pt x="11" y="4"/>
                    <a:pt x="6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070">
              <a:extLst>
                <a:ext uri="{FF2B5EF4-FFF2-40B4-BE49-F238E27FC236}">
                  <a16:creationId xmlns="" xmlns:a16="http://schemas.microsoft.com/office/drawing/2014/main" id="{3F67A86E-38B9-41AE-BDFE-C52CD4E39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697413"/>
              <a:ext cx="9525" cy="3175"/>
            </a:xfrm>
            <a:custGeom>
              <a:avLst/>
              <a:gdLst>
                <a:gd name="T0" fmla="*/ 1 w 11"/>
                <a:gd name="T1" fmla="*/ 0 h 4"/>
                <a:gd name="T2" fmla="*/ 11 w 11"/>
                <a:gd name="T3" fmla="*/ 4 h 4"/>
                <a:gd name="T4" fmla="*/ 0 w 11"/>
                <a:gd name="T5" fmla="*/ 0 h 4"/>
                <a:gd name="T6" fmla="*/ 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4" y="1"/>
                    <a:pt x="8" y="3"/>
                    <a:pt x="11" y="4"/>
                  </a:cubicBezTo>
                  <a:cubicBezTo>
                    <a:pt x="8" y="3"/>
                    <a:pt x="4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071">
              <a:extLst>
                <a:ext uri="{FF2B5EF4-FFF2-40B4-BE49-F238E27FC236}">
                  <a16:creationId xmlns="" xmlns:a16="http://schemas.microsoft.com/office/drawing/2014/main" id="{522F1578-1E61-4533-865A-27B550ECD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47037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072">
              <a:extLst>
                <a:ext uri="{FF2B5EF4-FFF2-40B4-BE49-F238E27FC236}">
                  <a16:creationId xmlns="" xmlns:a16="http://schemas.microsoft.com/office/drawing/2014/main" id="{2E12086D-ACEE-441C-B7E1-D2190227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4684713"/>
              <a:ext cx="7938" cy="20638"/>
            </a:xfrm>
            <a:custGeom>
              <a:avLst/>
              <a:gdLst>
                <a:gd name="T0" fmla="*/ 1 w 8"/>
                <a:gd name="T1" fmla="*/ 0 h 23"/>
                <a:gd name="T2" fmla="*/ 8 w 8"/>
                <a:gd name="T3" fmla="*/ 23 h 23"/>
                <a:gd name="T4" fmla="*/ 0 w 8"/>
                <a:gd name="T5" fmla="*/ 1 h 23"/>
                <a:gd name="T6" fmla="*/ 1 w 8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3">
                  <a:moveTo>
                    <a:pt x="1" y="0"/>
                  </a:moveTo>
                  <a:cubicBezTo>
                    <a:pt x="4" y="8"/>
                    <a:pt x="6" y="15"/>
                    <a:pt x="8" y="23"/>
                  </a:cubicBezTo>
                  <a:cubicBezTo>
                    <a:pt x="5" y="15"/>
                    <a:pt x="3" y="8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073">
              <a:extLst>
                <a:ext uri="{FF2B5EF4-FFF2-40B4-BE49-F238E27FC236}">
                  <a16:creationId xmlns="" xmlns:a16="http://schemas.microsoft.com/office/drawing/2014/main" id="{4BE1C10D-7931-4F69-8745-8B4E2E37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4691063"/>
              <a:ext cx="6350" cy="15875"/>
            </a:xfrm>
            <a:custGeom>
              <a:avLst/>
              <a:gdLst>
                <a:gd name="T0" fmla="*/ 0 w 6"/>
                <a:gd name="T1" fmla="*/ 0 h 18"/>
                <a:gd name="T2" fmla="*/ 6 w 6"/>
                <a:gd name="T3" fmla="*/ 18 h 18"/>
                <a:gd name="T4" fmla="*/ 0 w 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2" y="6"/>
                    <a:pt x="4" y="12"/>
                    <a:pt x="6" y="18"/>
                  </a:cubicBezTo>
                  <a:cubicBezTo>
                    <a:pt x="4" y="12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074">
              <a:extLst>
                <a:ext uri="{FF2B5EF4-FFF2-40B4-BE49-F238E27FC236}">
                  <a16:creationId xmlns="" xmlns:a16="http://schemas.microsoft.com/office/drawing/2014/main" id="{8ACA426B-842E-462D-A8A8-894782AC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4697413"/>
              <a:ext cx="3175" cy="9525"/>
            </a:xfrm>
            <a:custGeom>
              <a:avLst/>
              <a:gdLst>
                <a:gd name="T0" fmla="*/ 1 w 4"/>
                <a:gd name="T1" fmla="*/ 0 h 11"/>
                <a:gd name="T2" fmla="*/ 4 w 4"/>
                <a:gd name="T3" fmla="*/ 11 h 11"/>
                <a:gd name="T4" fmla="*/ 0 w 4"/>
                <a:gd name="T5" fmla="*/ 0 h 11"/>
                <a:gd name="T6" fmla="*/ 1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2" y="4"/>
                    <a:pt x="3" y="8"/>
                    <a:pt x="4" y="11"/>
                  </a:cubicBezTo>
                  <a:cubicBezTo>
                    <a:pt x="3" y="8"/>
                    <a:pt x="2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075">
              <a:extLst>
                <a:ext uri="{FF2B5EF4-FFF2-40B4-BE49-F238E27FC236}">
                  <a16:creationId xmlns="" xmlns:a16="http://schemas.microsoft.com/office/drawing/2014/main" id="{B2D8A5A6-4692-4A6F-B4AF-7203E21E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4703763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076">
              <a:extLst>
                <a:ext uri="{FF2B5EF4-FFF2-40B4-BE49-F238E27FC236}">
                  <a16:creationId xmlns="" xmlns:a16="http://schemas.microsoft.com/office/drawing/2014/main" id="{26676958-59B8-4860-92E7-81A7273E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4683126"/>
              <a:ext cx="9525" cy="38100"/>
            </a:xfrm>
            <a:custGeom>
              <a:avLst/>
              <a:gdLst>
                <a:gd name="T0" fmla="*/ 10 w 10"/>
                <a:gd name="T1" fmla="*/ 0 h 42"/>
                <a:gd name="T2" fmla="*/ 7 w 10"/>
                <a:gd name="T3" fmla="*/ 21 h 42"/>
                <a:gd name="T4" fmla="*/ 0 w 10"/>
                <a:gd name="T5" fmla="*/ 42 h 42"/>
                <a:gd name="T6" fmla="*/ 5 w 10"/>
                <a:gd name="T7" fmla="*/ 21 h 42"/>
                <a:gd name="T8" fmla="*/ 10 w 1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2">
                  <a:moveTo>
                    <a:pt x="10" y="0"/>
                  </a:moveTo>
                  <a:cubicBezTo>
                    <a:pt x="9" y="7"/>
                    <a:pt x="8" y="14"/>
                    <a:pt x="7" y="21"/>
                  </a:cubicBezTo>
                  <a:cubicBezTo>
                    <a:pt x="5" y="28"/>
                    <a:pt x="3" y="35"/>
                    <a:pt x="0" y="42"/>
                  </a:cubicBezTo>
                  <a:cubicBezTo>
                    <a:pt x="2" y="35"/>
                    <a:pt x="4" y="28"/>
                    <a:pt x="5" y="21"/>
                  </a:cubicBezTo>
                  <a:cubicBezTo>
                    <a:pt x="7" y="14"/>
                    <a:pt x="9" y="7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077">
              <a:extLst>
                <a:ext uri="{FF2B5EF4-FFF2-40B4-BE49-F238E27FC236}">
                  <a16:creationId xmlns="" xmlns:a16="http://schemas.microsoft.com/office/drawing/2014/main" id="{CEBAB230-58F9-4882-9DCA-5EC31E013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4691063"/>
              <a:ext cx="12700" cy="15875"/>
            </a:xfrm>
            <a:custGeom>
              <a:avLst/>
              <a:gdLst>
                <a:gd name="T0" fmla="*/ 14 w 14"/>
                <a:gd name="T1" fmla="*/ 0 h 17"/>
                <a:gd name="T2" fmla="*/ 0 w 14"/>
                <a:gd name="T3" fmla="*/ 17 h 17"/>
                <a:gd name="T4" fmla="*/ 13 w 14"/>
                <a:gd name="T5" fmla="*/ 0 h 17"/>
                <a:gd name="T6" fmla="*/ 14 w 1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9" y="6"/>
                    <a:pt x="5" y="12"/>
                    <a:pt x="0" y="17"/>
                  </a:cubicBezTo>
                  <a:cubicBezTo>
                    <a:pt x="4" y="11"/>
                    <a:pt x="9" y="6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078">
              <a:extLst>
                <a:ext uri="{FF2B5EF4-FFF2-40B4-BE49-F238E27FC236}">
                  <a16:creationId xmlns="" xmlns:a16="http://schemas.microsoft.com/office/drawing/2014/main" id="{7BB950B8-AB07-4412-8B4F-2A230C99E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4699001"/>
              <a:ext cx="9525" cy="11113"/>
            </a:xfrm>
            <a:custGeom>
              <a:avLst/>
              <a:gdLst>
                <a:gd name="T0" fmla="*/ 11 w 11"/>
                <a:gd name="T1" fmla="*/ 1 h 13"/>
                <a:gd name="T2" fmla="*/ 0 w 11"/>
                <a:gd name="T3" fmla="*/ 13 h 13"/>
                <a:gd name="T4" fmla="*/ 10 w 11"/>
                <a:gd name="T5" fmla="*/ 0 h 13"/>
                <a:gd name="T6" fmla="*/ 11 w 11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1"/>
                  </a:moveTo>
                  <a:cubicBezTo>
                    <a:pt x="7" y="5"/>
                    <a:pt x="4" y="9"/>
                    <a:pt x="0" y="13"/>
                  </a:cubicBezTo>
                  <a:cubicBezTo>
                    <a:pt x="3" y="9"/>
                    <a:pt x="7" y="5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079">
              <a:extLst>
                <a:ext uri="{FF2B5EF4-FFF2-40B4-BE49-F238E27FC236}">
                  <a16:creationId xmlns="" xmlns:a16="http://schemas.microsoft.com/office/drawing/2014/main" id="{CE52F947-BB25-4415-BBA3-F80B6C45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4706938"/>
              <a:ext cx="7938" cy="793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3"/>
                    <a:pt x="3" y="5"/>
                    <a:pt x="0" y="8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080">
              <a:extLst>
                <a:ext uri="{FF2B5EF4-FFF2-40B4-BE49-F238E27FC236}">
                  <a16:creationId xmlns="" xmlns:a16="http://schemas.microsoft.com/office/drawing/2014/main" id="{B985C957-A57A-495D-9BED-004863E0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4714876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081">
              <a:extLst>
                <a:ext uri="{FF2B5EF4-FFF2-40B4-BE49-F238E27FC236}">
                  <a16:creationId xmlns="" xmlns:a16="http://schemas.microsoft.com/office/drawing/2014/main" id="{21CCCE2B-86B5-426C-A069-851DB1DF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4691063"/>
              <a:ext cx="4763" cy="19050"/>
            </a:xfrm>
            <a:custGeom>
              <a:avLst/>
              <a:gdLst>
                <a:gd name="T0" fmla="*/ 1 w 6"/>
                <a:gd name="T1" fmla="*/ 0 h 21"/>
                <a:gd name="T2" fmla="*/ 6 w 6"/>
                <a:gd name="T3" fmla="*/ 21 h 21"/>
                <a:gd name="T4" fmla="*/ 0 w 6"/>
                <a:gd name="T5" fmla="*/ 0 h 21"/>
                <a:gd name="T6" fmla="*/ 1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1" y="0"/>
                  </a:moveTo>
                  <a:cubicBezTo>
                    <a:pt x="3" y="7"/>
                    <a:pt x="5" y="14"/>
                    <a:pt x="6" y="21"/>
                  </a:cubicBezTo>
                  <a:cubicBezTo>
                    <a:pt x="4" y="14"/>
                    <a:pt x="2" y="7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082">
              <a:extLst>
                <a:ext uri="{FF2B5EF4-FFF2-40B4-BE49-F238E27FC236}">
                  <a16:creationId xmlns="" xmlns:a16="http://schemas.microsoft.com/office/drawing/2014/main" id="{790579F2-6892-453F-91E2-8C2BFD65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4699001"/>
              <a:ext cx="4763" cy="15875"/>
            </a:xfrm>
            <a:custGeom>
              <a:avLst/>
              <a:gdLst>
                <a:gd name="T0" fmla="*/ 1 w 5"/>
                <a:gd name="T1" fmla="*/ 0 h 17"/>
                <a:gd name="T2" fmla="*/ 5 w 5"/>
                <a:gd name="T3" fmla="*/ 17 h 17"/>
                <a:gd name="T4" fmla="*/ 0 w 5"/>
                <a:gd name="T5" fmla="*/ 1 h 17"/>
                <a:gd name="T6" fmla="*/ 1 w 5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1" y="0"/>
                  </a:moveTo>
                  <a:cubicBezTo>
                    <a:pt x="3" y="6"/>
                    <a:pt x="4" y="11"/>
                    <a:pt x="5" y="17"/>
                  </a:cubicBezTo>
                  <a:cubicBezTo>
                    <a:pt x="3" y="11"/>
                    <a:pt x="2" y="6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083">
              <a:extLst>
                <a:ext uri="{FF2B5EF4-FFF2-40B4-BE49-F238E27FC236}">
                  <a16:creationId xmlns="" xmlns:a16="http://schemas.microsoft.com/office/drawing/2014/main" id="{ED9EEF08-28DD-4622-AA3F-F8239931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06938"/>
              <a:ext cx="3175" cy="9525"/>
            </a:xfrm>
            <a:custGeom>
              <a:avLst/>
              <a:gdLst>
                <a:gd name="T0" fmla="*/ 1 w 3"/>
                <a:gd name="T1" fmla="*/ 0 h 10"/>
                <a:gd name="T2" fmla="*/ 3 w 3"/>
                <a:gd name="T3" fmla="*/ 10 h 10"/>
                <a:gd name="T4" fmla="*/ 0 w 3"/>
                <a:gd name="T5" fmla="*/ 0 h 10"/>
                <a:gd name="T6" fmla="*/ 1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2" y="3"/>
                    <a:pt x="2" y="7"/>
                    <a:pt x="3" y="10"/>
                  </a:cubicBezTo>
                  <a:cubicBezTo>
                    <a:pt x="2" y="7"/>
                    <a:pt x="1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084">
              <a:extLst>
                <a:ext uri="{FF2B5EF4-FFF2-40B4-BE49-F238E27FC236}">
                  <a16:creationId xmlns="" xmlns:a16="http://schemas.microsoft.com/office/drawing/2014/main" id="{ED1F705F-CED9-432E-B120-E885920E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4714876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085">
              <a:extLst>
                <a:ext uri="{FF2B5EF4-FFF2-40B4-BE49-F238E27FC236}">
                  <a16:creationId xmlns="" xmlns:a16="http://schemas.microsoft.com/office/drawing/2014/main" id="{3B8568B1-4DC3-4208-A49E-E9DB56B0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1" y="4722813"/>
              <a:ext cx="23813" cy="38100"/>
            </a:xfrm>
            <a:custGeom>
              <a:avLst/>
              <a:gdLst>
                <a:gd name="T0" fmla="*/ 0 w 26"/>
                <a:gd name="T1" fmla="*/ 0 h 40"/>
                <a:gd name="T2" fmla="*/ 15 w 26"/>
                <a:gd name="T3" fmla="*/ 19 h 40"/>
                <a:gd name="T4" fmla="*/ 26 w 26"/>
                <a:gd name="T5" fmla="*/ 40 h 40"/>
                <a:gd name="T6" fmla="*/ 14 w 26"/>
                <a:gd name="T7" fmla="*/ 20 h 40"/>
                <a:gd name="T8" fmla="*/ 0 w 26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0">
                  <a:moveTo>
                    <a:pt x="0" y="0"/>
                  </a:moveTo>
                  <a:cubicBezTo>
                    <a:pt x="6" y="6"/>
                    <a:pt x="10" y="12"/>
                    <a:pt x="15" y="19"/>
                  </a:cubicBezTo>
                  <a:cubicBezTo>
                    <a:pt x="19" y="26"/>
                    <a:pt x="23" y="33"/>
                    <a:pt x="26" y="40"/>
                  </a:cubicBezTo>
                  <a:cubicBezTo>
                    <a:pt x="22" y="33"/>
                    <a:pt x="18" y="26"/>
                    <a:pt x="14" y="20"/>
                  </a:cubicBezTo>
                  <a:cubicBezTo>
                    <a:pt x="9" y="13"/>
                    <a:pt x="5" y="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086">
              <a:extLst>
                <a:ext uri="{FF2B5EF4-FFF2-40B4-BE49-F238E27FC236}">
                  <a16:creationId xmlns="" xmlns:a16="http://schemas.microsoft.com/office/drawing/2014/main" id="{25610CED-1603-4995-A17C-344A374E8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4730751"/>
              <a:ext cx="19050" cy="11113"/>
            </a:xfrm>
            <a:custGeom>
              <a:avLst/>
              <a:gdLst>
                <a:gd name="T0" fmla="*/ 1 w 20"/>
                <a:gd name="T1" fmla="*/ 0 h 12"/>
                <a:gd name="T2" fmla="*/ 20 w 20"/>
                <a:gd name="T3" fmla="*/ 12 h 12"/>
                <a:gd name="T4" fmla="*/ 0 w 20"/>
                <a:gd name="T5" fmla="*/ 1 h 12"/>
                <a:gd name="T6" fmla="*/ 1 w 2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1" y="0"/>
                  </a:moveTo>
                  <a:cubicBezTo>
                    <a:pt x="7" y="3"/>
                    <a:pt x="14" y="7"/>
                    <a:pt x="20" y="12"/>
                  </a:cubicBezTo>
                  <a:cubicBezTo>
                    <a:pt x="14" y="8"/>
                    <a:pt x="7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087">
              <a:extLst>
                <a:ext uri="{FF2B5EF4-FFF2-40B4-BE49-F238E27FC236}">
                  <a16:creationId xmlns="" xmlns:a16="http://schemas.microsoft.com/office/drawing/2014/main" id="{1417BE43-6241-4C3B-8529-CA4FE4B26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4737101"/>
              <a:ext cx="12700" cy="9525"/>
            </a:xfrm>
            <a:custGeom>
              <a:avLst/>
              <a:gdLst>
                <a:gd name="T0" fmla="*/ 0 w 15"/>
                <a:gd name="T1" fmla="*/ 0 h 10"/>
                <a:gd name="T2" fmla="*/ 15 w 15"/>
                <a:gd name="T3" fmla="*/ 10 h 10"/>
                <a:gd name="T4" fmla="*/ 0 w 15"/>
                <a:gd name="T5" fmla="*/ 1 h 10"/>
                <a:gd name="T6" fmla="*/ 0 w 1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3"/>
                    <a:pt x="10" y="7"/>
                    <a:pt x="15" y="10"/>
                  </a:cubicBezTo>
                  <a:cubicBezTo>
                    <a:pt x="10" y="7"/>
                    <a:pt x="5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088">
              <a:extLst>
                <a:ext uri="{FF2B5EF4-FFF2-40B4-BE49-F238E27FC236}">
                  <a16:creationId xmlns="" xmlns:a16="http://schemas.microsoft.com/office/drawing/2014/main" id="{A01CA904-23C2-487E-B4DB-65D81636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4745038"/>
              <a:ext cx="7938" cy="6350"/>
            </a:xfrm>
            <a:custGeom>
              <a:avLst/>
              <a:gdLst>
                <a:gd name="T0" fmla="*/ 0 w 10"/>
                <a:gd name="T1" fmla="*/ 0 h 7"/>
                <a:gd name="T2" fmla="*/ 10 w 10"/>
                <a:gd name="T3" fmla="*/ 7 h 7"/>
                <a:gd name="T4" fmla="*/ 0 w 10"/>
                <a:gd name="T5" fmla="*/ 1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3" y="3"/>
                    <a:pt x="7" y="5"/>
                    <a:pt x="10" y="7"/>
                  </a:cubicBezTo>
                  <a:cubicBezTo>
                    <a:pt x="6" y="5"/>
                    <a:pt x="3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089">
              <a:extLst>
                <a:ext uri="{FF2B5EF4-FFF2-40B4-BE49-F238E27FC236}">
                  <a16:creationId xmlns="" xmlns:a16="http://schemas.microsoft.com/office/drawing/2014/main" id="{4BF12FDC-D271-4B4C-BB5B-AE663A613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9" y="475297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090">
              <a:extLst>
                <a:ext uri="{FF2B5EF4-FFF2-40B4-BE49-F238E27FC236}">
                  <a16:creationId xmlns="" xmlns:a16="http://schemas.microsoft.com/office/drawing/2014/main" id="{13365172-8750-4CA0-B0FB-BFE20852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4730751"/>
              <a:ext cx="3175" cy="22225"/>
            </a:xfrm>
            <a:custGeom>
              <a:avLst/>
              <a:gdLst>
                <a:gd name="T0" fmla="*/ 1 w 4"/>
                <a:gd name="T1" fmla="*/ 0 h 23"/>
                <a:gd name="T2" fmla="*/ 4 w 4"/>
                <a:gd name="T3" fmla="*/ 23 h 23"/>
                <a:gd name="T4" fmla="*/ 0 w 4"/>
                <a:gd name="T5" fmla="*/ 0 h 23"/>
                <a:gd name="T6" fmla="*/ 1 w 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3">
                  <a:moveTo>
                    <a:pt x="1" y="0"/>
                  </a:moveTo>
                  <a:cubicBezTo>
                    <a:pt x="2" y="8"/>
                    <a:pt x="3" y="15"/>
                    <a:pt x="4" y="23"/>
                  </a:cubicBezTo>
                  <a:cubicBezTo>
                    <a:pt x="3" y="15"/>
                    <a:pt x="2" y="8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091">
              <a:extLst>
                <a:ext uri="{FF2B5EF4-FFF2-40B4-BE49-F238E27FC236}">
                  <a16:creationId xmlns="" xmlns:a16="http://schemas.microsoft.com/office/drawing/2014/main" id="{20C69B82-B226-4243-A708-C182CE43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6" y="4738688"/>
              <a:ext cx="3175" cy="17463"/>
            </a:xfrm>
            <a:custGeom>
              <a:avLst/>
              <a:gdLst>
                <a:gd name="T0" fmla="*/ 1 w 3"/>
                <a:gd name="T1" fmla="*/ 0 h 18"/>
                <a:gd name="T2" fmla="*/ 3 w 3"/>
                <a:gd name="T3" fmla="*/ 18 h 18"/>
                <a:gd name="T4" fmla="*/ 0 w 3"/>
                <a:gd name="T5" fmla="*/ 0 h 18"/>
                <a:gd name="T6" fmla="*/ 1 w 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1" y="0"/>
                  </a:moveTo>
                  <a:cubicBezTo>
                    <a:pt x="2" y="6"/>
                    <a:pt x="3" y="12"/>
                    <a:pt x="3" y="18"/>
                  </a:cubicBezTo>
                  <a:cubicBezTo>
                    <a:pt x="2" y="12"/>
                    <a:pt x="1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092">
              <a:extLst>
                <a:ext uri="{FF2B5EF4-FFF2-40B4-BE49-F238E27FC236}">
                  <a16:creationId xmlns="" xmlns:a16="http://schemas.microsoft.com/office/drawing/2014/main" id="{0A2B1823-E175-4026-99A6-9E448448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4746626"/>
              <a:ext cx="0" cy="11113"/>
            </a:xfrm>
            <a:custGeom>
              <a:avLst/>
              <a:gdLst>
                <a:gd name="T0" fmla="*/ 0 w 1"/>
                <a:gd name="T1" fmla="*/ 0 h 12"/>
                <a:gd name="T2" fmla="*/ 1 w 1"/>
                <a:gd name="T3" fmla="*/ 12 h 12"/>
                <a:gd name="T4" fmla="*/ 0 w 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1" y="4"/>
                    <a:pt x="1" y="8"/>
                    <a:pt x="1" y="12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093">
              <a:extLst>
                <a:ext uri="{FF2B5EF4-FFF2-40B4-BE49-F238E27FC236}">
                  <a16:creationId xmlns="" xmlns:a16="http://schemas.microsoft.com/office/drawing/2014/main" id="{C5B073AB-60FB-4792-8505-5FC938190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9" y="4752976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094">
              <a:extLst>
                <a:ext uri="{FF2B5EF4-FFF2-40B4-BE49-F238E27FC236}">
                  <a16:creationId xmlns="" xmlns:a16="http://schemas.microsoft.com/office/drawing/2014/main" id="{5CFCB59E-153B-47A0-AF33-249A0EC4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4725988"/>
              <a:ext cx="17463" cy="36513"/>
            </a:xfrm>
            <a:custGeom>
              <a:avLst/>
              <a:gdLst>
                <a:gd name="T0" fmla="*/ 18 w 18"/>
                <a:gd name="T1" fmla="*/ 0 h 40"/>
                <a:gd name="T2" fmla="*/ 11 w 18"/>
                <a:gd name="T3" fmla="*/ 21 h 40"/>
                <a:gd name="T4" fmla="*/ 0 w 18"/>
                <a:gd name="T5" fmla="*/ 40 h 40"/>
                <a:gd name="T6" fmla="*/ 9 w 18"/>
                <a:gd name="T7" fmla="*/ 20 h 40"/>
                <a:gd name="T8" fmla="*/ 18 w 1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8" y="0"/>
                  </a:moveTo>
                  <a:cubicBezTo>
                    <a:pt x="16" y="7"/>
                    <a:pt x="13" y="14"/>
                    <a:pt x="11" y="21"/>
                  </a:cubicBezTo>
                  <a:cubicBezTo>
                    <a:pt x="8" y="27"/>
                    <a:pt x="4" y="34"/>
                    <a:pt x="0" y="40"/>
                  </a:cubicBezTo>
                  <a:cubicBezTo>
                    <a:pt x="3" y="33"/>
                    <a:pt x="7" y="27"/>
                    <a:pt x="9" y="20"/>
                  </a:cubicBezTo>
                  <a:cubicBezTo>
                    <a:pt x="13" y="14"/>
                    <a:pt x="15" y="7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095">
              <a:extLst>
                <a:ext uri="{FF2B5EF4-FFF2-40B4-BE49-F238E27FC236}">
                  <a16:creationId xmlns="" xmlns:a16="http://schemas.microsoft.com/office/drawing/2014/main" id="{DBE00941-FB91-4758-ACCD-3CF8D341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33926"/>
              <a:ext cx="15875" cy="12700"/>
            </a:xfrm>
            <a:custGeom>
              <a:avLst/>
              <a:gdLst>
                <a:gd name="T0" fmla="*/ 17 w 17"/>
                <a:gd name="T1" fmla="*/ 0 h 14"/>
                <a:gd name="T2" fmla="*/ 0 w 17"/>
                <a:gd name="T3" fmla="*/ 14 h 14"/>
                <a:gd name="T4" fmla="*/ 16 w 17"/>
                <a:gd name="T5" fmla="*/ 0 h 14"/>
                <a:gd name="T6" fmla="*/ 17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2" y="5"/>
                    <a:pt x="6" y="10"/>
                    <a:pt x="0" y="14"/>
                  </a:cubicBezTo>
                  <a:cubicBezTo>
                    <a:pt x="6" y="10"/>
                    <a:pt x="11" y="5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096">
              <a:extLst>
                <a:ext uri="{FF2B5EF4-FFF2-40B4-BE49-F238E27FC236}">
                  <a16:creationId xmlns="" xmlns:a16="http://schemas.microsoft.com/office/drawing/2014/main" id="{E1D60620-D561-420A-A3DA-8436E4D2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41863"/>
              <a:ext cx="12700" cy="9525"/>
            </a:xfrm>
            <a:custGeom>
              <a:avLst/>
              <a:gdLst>
                <a:gd name="T0" fmla="*/ 14 w 14"/>
                <a:gd name="T1" fmla="*/ 0 h 11"/>
                <a:gd name="T2" fmla="*/ 0 w 14"/>
                <a:gd name="T3" fmla="*/ 11 h 11"/>
                <a:gd name="T4" fmla="*/ 13 w 14"/>
                <a:gd name="T5" fmla="*/ 0 h 11"/>
                <a:gd name="T6" fmla="*/ 14 w 1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5" y="7"/>
                    <a:pt x="9" y="4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097">
              <a:extLst>
                <a:ext uri="{FF2B5EF4-FFF2-40B4-BE49-F238E27FC236}">
                  <a16:creationId xmlns="" xmlns:a16="http://schemas.microsoft.com/office/drawing/2014/main" id="{E946AF8B-1BFC-4C17-8544-BA17C40E7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4748213"/>
              <a:ext cx="9525" cy="7938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9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098">
              <a:extLst>
                <a:ext uri="{FF2B5EF4-FFF2-40B4-BE49-F238E27FC236}">
                  <a16:creationId xmlns="" xmlns:a16="http://schemas.microsoft.com/office/drawing/2014/main" id="{F6094CBE-18B0-457C-A646-7ED1FF3E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475615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099">
              <a:extLst>
                <a:ext uri="{FF2B5EF4-FFF2-40B4-BE49-F238E27FC236}">
                  <a16:creationId xmlns="" xmlns:a16="http://schemas.microsoft.com/office/drawing/2014/main" id="{885AE8D9-3010-4544-A3FD-CCF8671F9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4733926"/>
              <a:ext cx="3175" cy="20638"/>
            </a:xfrm>
            <a:custGeom>
              <a:avLst/>
              <a:gdLst>
                <a:gd name="T0" fmla="*/ 1 w 2"/>
                <a:gd name="T1" fmla="*/ 0 h 22"/>
                <a:gd name="T2" fmla="*/ 2 w 2"/>
                <a:gd name="T3" fmla="*/ 22 h 22"/>
                <a:gd name="T4" fmla="*/ 0 w 2"/>
                <a:gd name="T5" fmla="*/ 0 h 22"/>
                <a:gd name="T6" fmla="*/ 1 w 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2">
                  <a:moveTo>
                    <a:pt x="1" y="0"/>
                  </a:moveTo>
                  <a:cubicBezTo>
                    <a:pt x="2" y="7"/>
                    <a:pt x="2" y="14"/>
                    <a:pt x="2" y="22"/>
                  </a:cubicBezTo>
                  <a:cubicBezTo>
                    <a:pt x="2" y="14"/>
                    <a:pt x="1" y="7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100">
              <a:extLst>
                <a:ext uri="{FF2B5EF4-FFF2-40B4-BE49-F238E27FC236}">
                  <a16:creationId xmlns="" xmlns:a16="http://schemas.microsoft.com/office/drawing/2014/main" id="{C2094A46-7149-4A90-A810-559946D33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4741863"/>
              <a:ext cx="0" cy="15875"/>
            </a:xfrm>
            <a:custGeom>
              <a:avLst/>
              <a:gdLst>
                <a:gd name="T0" fmla="*/ 1 w 1"/>
                <a:gd name="T1" fmla="*/ 0 h 17"/>
                <a:gd name="T2" fmla="*/ 1 w 1"/>
                <a:gd name="T3" fmla="*/ 17 h 17"/>
                <a:gd name="T4" fmla="*/ 0 w 1"/>
                <a:gd name="T5" fmla="*/ 0 h 17"/>
                <a:gd name="T6" fmla="*/ 1 w 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0"/>
                  </a:moveTo>
                  <a:cubicBezTo>
                    <a:pt x="1" y="6"/>
                    <a:pt x="1" y="11"/>
                    <a:pt x="1" y="17"/>
                  </a:cubicBezTo>
                  <a:cubicBezTo>
                    <a:pt x="1" y="11"/>
                    <a:pt x="1" y="6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101">
              <a:extLst>
                <a:ext uri="{FF2B5EF4-FFF2-40B4-BE49-F238E27FC236}">
                  <a16:creationId xmlns="" xmlns:a16="http://schemas.microsoft.com/office/drawing/2014/main" id="{A1AB7A10-EA8A-4111-8137-CC0A39B1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4748213"/>
              <a:ext cx="0" cy="9525"/>
            </a:xfrm>
            <a:custGeom>
              <a:avLst/>
              <a:gdLst>
                <a:gd name="T0" fmla="*/ 0 h 10"/>
                <a:gd name="T1" fmla="*/ 10 h 10"/>
                <a:gd name="T2" fmla="*/ 0 h 1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102">
              <a:extLst>
                <a:ext uri="{FF2B5EF4-FFF2-40B4-BE49-F238E27FC236}">
                  <a16:creationId xmlns="" xmlns:a16="http://schemas.microsoft.com/office/drawing/2014/main" id="{F5614BB0-0E6D-474C-9F18-C65F8D75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4756151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60" name="Freeform 1103">
            <a:extLst>
              <a:ext uri="{FF2B5EF4-FFF2-40B4-BE49-F238E27FC236}">
                <a16:creationId xmlns="" xmlns:a16="http://schemas.microsoft.com/office/drawing/2014/main" id="{9E181E81-8AD9-445A-8F3B-5B0C043E9B19}"/>
              </a:ext>
            </a:extLst>
          </p:cNvPr>
          <p:cNvSpPr>
            <a:spLocks noEditPoints="1"/>
          </p:cNvSpPr>
          <p:nvPr/>
        </p:nvSpPr>
        <p:spPr bwMode="auto">
          <a:xfrm>
            <a:off x="6528066" y="808677"/>
            <a:ext cx="1167263" cy="1170561"/>
          </a:xfrm>
          <a:custGeom>
            <a:avLst/>
            <a:gdLst>
              <a:gd name="T0" fmla="*/ 591 w 602"/>
              <a:gd name="T1" fmla="*/ 341 h 602"/>
              <a:gd name="T2" fmla="*/ 574 w 602"/>
              <a:gd name="T3" fmla="*/ 351 h 602"/>
              <a:gd name="T4" fmla="*/ 519 w 602"/>
              <a:gd name="T5" fmla="*/ 390 h 602"/>
              <a:gd name="T6" fmla="*/ 529 w 602"/>
              <a:gd name="T7" fmla="*/ 406 h 602"/>
              <a:gd name="T8" fmla="*/ 553 w 602"/>
              <a:gd name="T9" fmla="*/ 413 h 602"/>
              <a:gd name="T10" fmla="*/ 537 w 602"/>
              <a:gd name="T11" fmla="*/ 477 h 602"/>
              <a:gd name="T12" fmla="*/ 486 w 602"/>
              <a:gd name="T13" fmla="*/ 474 h 602"/>
              <a:gd name="T14" fmla="*/ 449 w 602"/>
              <a:gd name="T15" fmla="*/ 484 h 602"/>
              <a:gd name="T16" fmla="*/ 486 w 602"/>
              <a:gd name="T17" fmla="*/ 529 h 602"/>
              <a:gd name="T18" fmla="*/ 453 w 602"/>
              <a:gd name="T19" fmla="*/ 540 h 602"/>
              <a:gd name="T20" fmla="*/ 418 w 602"/>
              <a:gd name="T21" fmla="*/ 565 h 602"/>
              <a:gd name="T22" fmla="*/ 377 w 602"/>
              <a:gd name="T23" fmla="*/ 534 h 602"/>
              <a:gd name="T24" fmla="*/ 342 w 602"/>
              <a:gd name="T25" fmla="*/ 530 h 602"/>
              <a:gd name="T26" fmla="*/ 352 w 602"/>
              <a:gd name="T27" fmla="*/ 589 h 602"/>
              <a:gd name="T28" fmla="*/ 338 w 602"/>
              <a:gd name="T29" fmla="*/ 576 h 602"/>
              <a:gd name="T30" fmla="*/ 279 w 602"/>
              <a:gd name="T31" fmla="*/ 595 h 602"/>
              <a:gd name="T32" fmla="*/ 256 w 602"/>
              <a:gd name="T33" fmla="*/ 540 h 602"/>
              <a:gd name="T34" fmla="*/ 257 w 602"/>
              <a:gd name="T35" fmla="*/ 537 h 602"/>
              <a:gd name="T36" fmla="*/ 207 w 602"/>
              <a:gd name="T37" fmla="*/ 581 h 602"/>
              <a:gd name="T38" fmla="*/ 209 w 602"/>
              <a:gd name="T39" fmla="*/ 560 h 602"/>
              <a:gd name="T40" fmla="*/ 172 w 602"/>
              <a:gd name="T41" fmla="*/ 497 h 602"/>
              <a:gd name="T42" fmla="*/ 158 w 602"/>
              <a:gd name="T43" fmla="*/ 512 h 602"/>
              <a:gd name="T44" fmla="*/ 127 w 602"/>
              <a:gd name="T45" fmla="*/ 477 h 602"/>
              <a:gd name="T46" fmla="*/ 87 w 602"/>
              <a:gd name="T47" fmla="*/ 495 h 602"/>
              <a:gd name="T48" fmla="*/ 128 w 602"/>
              <a:gd name="T49" fmla="*/ 499 h 602"/>
              <a:gd name="T50" fmla="*/ 97 w 602"/>
              <a:gd name="T51" fmla="*/ 411 h 602"/>
              <a:gd name="T52" fmla="*/ 76 w 602"/>
              <a:gd name="T53" fmla="*/ 416 h 602"/>
              <a:gd name="T54" fmla="*/ 52 w 602"/>
              <a:gd name="T55" fmla="*/ 388 h 602"/>
              <a:gd name="T56" fmla="*/ 17 w 602"/>
              <a:gd name="T57" fmla="*/ 370 h 602"/>
              <a:gd name="T58" fmla="*/ 35 w 602"/>
              <a:gd name="T59" fmla="*/ 362 h 602"/>
              <a:gd name="T60" fmla="*/ 63 w 602"/>
              <a:gd name="T61" fmla="*/ 297 h 602"/>
              <a:gd name="T62" fmla="*/ 40 w 602"/>
              <a:gd name="T63" fmla="*/ 323 h 602"/>
              <a:gd name="T64" fmla="*/ 27 w 602"/>
              <a:gd name="T65" fmla="*/ 289 h 602"/>
              <a:gd name="T66" fmla="*/ 17 w 602"/>
              <a:gd name="T67" fmla="*/ 224 h 602"/>
              <a:gd name="T68" fmla="*/ 59 w 602"/>
              <a:gd name="T69" fmla="*/ 227 h 602"/>
              <a:gd name="T70" fmla="*/ 98 w 602"/>
              <a:gd name="T71" fmla="*/ 186 h 602"/>
              <a:gd name="T72" fmla="*/ 88 w 602"/>
              <a:gd name="T73" fmla="*/ 168 h 602"/>
              <a:gd name="T74" fmla="*/ 67 w 602"/>
              <a:gd name="T75" fmla="*/ 155 h 602"/>
              <a:gd name="T76" fmla="*/ 91 w 602"/>
              <a:gd name="T77" fmla="*/ 97 h 602"/>
              <a:gd name="T78" fmla="*/ 130 w 602"/>
              <a:gd name="T79" fmla="*/ 119 h 602"/>
              <a:gd name="T80" fmla="*/ 162 w 602"/>
              <a:gd name="T81" fmla="*/ 97 h 602"/>
              <a:gd name="T82" fmla="*/ 147 w 602"/>
              <a:gd name="T83" fmla="*/ 50 h 602"/>
              <a:gd name="T84" fmla="*/ 182 w 602"/>
              <a:gd name="T85" fmla="*/ 47 h 602"/>
              <a:gd name="T86" fmla="*/ 184 w 602"/>
              <a:gd name="T87" fmla="*/ 52 h 602"/>
              <a:gd name="T88" fmla="*/ 239 w 602"/>
              <a:gd name="T89" fmla="*/ 58 h 602"/>
              <a:gd name="T90" fmla="*/ 274 w 602"/>
              <a:gd name="T91" fmla="*/ 73 h 602"/>
              <a:gd name="T92" fmla="*/ 286 w 602"/>
              <a:gd name="T93" fmla="*/ 6 h 602"/>
              <a:gd name="T94" fmla="*/ 320 w 602"/>
              <a:gd name="T95" fmla="*/ 11 h 602"/>
              <a:gd name="T96" fmla="*/ 348 w 602"/>
              <a:gd name="T97" fmla="*/ 73 h 602"/>
              <a:gd name="T98" fmla="*/ 358 w 602"/>
              <a:gd name="T99" fmla="*/ 52 h 602"/>
              <a:gd name="T100" fmla="*/ 380 w 602"/>
              <a:gd name="T101" fmla="*/ 60 h 602"/>
              <a:gd name="T102" fmla="*/ 430 w 602"/>
              <a:gd name="T103" fmla="*/ 38 h 602"/>
              <a:gd name="T104" fmla="*/ 390 w 602"/>
              <a:gd name="T105" fmla="*/ 52 h 602"/>
              <a:gd name="T106" fmla="*/ 452 w 602"/>
              <a:gd name="T107" fmla="*/ 123 h 602"/>
              <a:gd name="T108" fmla="*/ 472 w 602"/>
              <a:gd name="T109" fmla="*/ 117 h 602"/>
              <a:gd name="T110" fmla="*/ 499 w 602"/>
              <a:gd name="T111" fmla="*/ 126 h 602"/>
              <a:gd name="T112" fmla="*/ 503 w 602"/>
              <a:gd name="T113" fmla="*/ 112 h 602"/>
              <a:gd name="T114" fmla="*/ 536 w 602"/>
              <a:gd name="T115" fmla="*/ 152 h 602"/>
              <a:gd name="T116" fmla="*/ 518 w 602"/>
              <a:gd name="T117" fmla="*/ 182 h 602"/>
              <a:gd name="T118" fmla="*/ 541 w 602"/>
              <a:gd name="T119" fmla="*/ 214 h 602"/>
              <a:gd name="T120" fmla="*/ 563 w 602"/>
              <a:gd name="T121" fmla="*/ 215 h 602"/>
              <a:gd name="T122" fmla="*/ 595 w 602"/>
              <a:gd name="T123" fmla="*/ 268 h 602"/>
              <a:gd name="T124" fmla="*/ 554 w 602"/>
              <a:gd name="T125" fmla="*/ 28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2" h="602">
                <a:moveTo>
                  <a:pt x="566" y="319"/>
                </a:moveTo>
                <a:cubicBezTo>
                  <a:pt x="565" y="335"/>
                  <a:pt x="562" y="351"/>
                  <a:pt x="558" y="367"/>
                </a:cubicBezTo>
                <a:cubicBezTo>
                  <a:pt x="556" y="366"/>
                  <a:pt x="556" y="366"/>
                  <a:pt x="556" y="366"/>
                </a:cubicBezTo>
                <a:cubicBezTo>
                  <a:pt x="560" y="351"/>
                  <a:pt x="563" y="335"/>
                  <a:pt x="564" y="319"/>
                </a:cubicBezTo>
                <a:cubicBezTo>
                  <a:pt x="565" y="316"/>
                  <a:pt x="565" y="316"/>
                  <a:pt x="565" y="316"/>
                </a:cubicBezTo>
                <a:cubicBezTo>
                  <a:pt x="565" y="312"/>
                  <a:pt x="565" y="312"/>
                  <a:pt x="565" y="312"/>
                </a:cubicBezTo>
                <a:cubicBezTo>
                  <a:pt x="565" y="308"/>
                  <a:pt x="565" y="308"/>
                  <a:pt x="565" y="308"/>
                </a:cubicBezTo>
                <a:cubicBezTo>
                  <a:pt x="565" y="312"/>
                  <a:pt x="565" y="312"/>
                  <a:pt x="565" y="312"/>
                </a:cubicBezTo>
                <a:cubicBezTo>
                  <a:pt x="565" y="316"/>
                  <a:pt x="565" y="316"/>
                  <a:pt x="565" y="316"/>
                </a:cubicBezTo>
                <a:lnTo>
                  <a:pt x="566" y="319"/>
                </a:lnTo>
                <a:close/>
                <a:moveTo>
                  <a:pt x="550" y="324"/>
                </a:moveTo>
                <a:cubicBezTo>
                  <a:pt x="552" y="319"/>
                  <a:pt x="554" y="310"/>
                  <a:pt x="555" y="301"/>
                </a:cubicBezTo>
                <a:cubicBezTo>
                  <a:pt x="554" y="301"/>
                  <a:pt x="554" y="301"/>
                  <a:pt x="554" y="301"/>
                </a:cubicBezTo>
                <a:cubicBezTo>
                  <a:pt x="553" y="309"/>
                  <a:pt x="551" y="318"/>
                  <a:pt x="549" y="324"/>
                </a:cubicBezTo>
                <a:cubicBezTo>
                  <a:pt x="545" y="332"/>
                  <a:pt x="539" y="340"/>
                  <a:pt x="533" y="334"/>
                </a:cubicBezTo>
                <a:cubicBezTo>
                  <a:pt x="533" y="334"/>
                  <a:pt x="533" y="334"/>
                  <a:pt x="532" y="33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1" y="332"/>
                  <a:pt x="531" y="332"/>
                  <a:pt x="530" y="332"/>
                </a:cubicBezTo>
                <a:cubicBezTo>
                  <a:pt x="528" y="330"/>
                  <a:pt x="529" y="324"/>
                  <a:pt x="532" y="317"/>
                </a:cubicBezTo>
                <a:cubicBezTo>
                  <a:pt x="534" y="313"/>
                  <a:pt x="538" y="307"/>
                  <a:pt x="542" y="301"/>
                </a:cubicBezTo>
                <a:cubicBezTo>
                  <a:pt x="539" y="301"/>
                  <a:pt x="539" y="301"/>
                  <a:pt x="539" y="301"/>
                </a:cubicBezTo>
                <a:cubicBezTo>
                  <a:pt x="535" y="308"/>
                  <a:pt x="532" y="314"/>
                  <a:pt x="530" y="317"/>
                </a:cubicBezTo>
                <a:cubicBezTo>
                  <a:pt x="529" y="319"/>
                  <a:pt x="527" y="324"/>
                  <a:pt x="527" y="327"/>
                </a:cubicBezTo>
                <a:cubicBezTo>
                  <a:pt x="527" y="330"/>
                  <a:pt x="527" y="332"/>
                  <a:pt x="528" y="333"/>
                </a:cubicBezTo>
                <a:cubicBezTo>
                  <a:pt x="529" y="334"/>
                  <a:pt x="531" y="335"/>
                  <a:pt x="533" y="335"/>
                </a:cubicBezTo>
                <a:cubicBezTo>
                  <a:pt x="534" y="336"/>
                  <a:pt x="536" y="337"/>
                  <a:pt x="538" y="337"/>
                </a:cubicBezTo>
                <a:cubicBezTo>
                  <a:pt x="543" y="336"/>
                  <a:pt x="547" y="330"/>
                  <a:pt x="550" y="324"/>
                </a:cubicBezTo>
                <a:close/>
                <a:moveTo>
                  <a:pt x="532" y="333"/>
                </a:moveTo>
                <a:cubicBezTo>
                  <a:pt x="532" y="333"/>
                  <a:pt x="532" y="333"/>
                  <a:pt x="532" y="333"/>
                </a:cubicBezTo>
                <a:cubicBezTo>
                  <a:pt x="532" y="333"/>
                  <a:pt x="532" y="333"/>
                  <a:pt x="532" y="333"/>
                </a:cubicBezTo>
                <a:close/>
                <a:moveTo>
                  <a:pt x="535" y="334"/>
                </a:moveTo>
                <a:cubicBezTo>
                  <a:pt x="536" y="334"/>
                  <a:pt x="537" y="335"/>
                  <a:pt x="538" y="335"/>
                </a:cubicBezTo>
                <a:cubicBezTo>
                  <a:pt x="540" y="335"/>
                  <a:pt x="544" y="330"/>
                  <a:pt x="548" y="323"/>
                </a:cubicBezTo>
                <a:cubicBezTo>
                  <a:pt x="550" y="318"/>
                  <a:pt x="552" y="309"/>
                  <a:pt x="553" y="301"/>
                </a:cubicBezTo>
                <a:cubicBezTo>
                  <a:pt x="549" y="301"/>
                  <a:pt x="549" y="301"/>
                  <a:pt x="549" y="301"/>
                </a:cubicBezTo>
                <a:cubicBezTo>
                  <a:pt x="545" y="312"/>
                  <a:pt x="540" y="323"/>
                  <a:pt x="535" y="334"/>
                </a:cubicBezTo>
                <a:close/>
                <a:moveTo>
                  <a:pt x="546" y="301"/>
                </a:moveTo>
                <a:cubicBezTo>
                  <a:pt x="545" y="301"/>
                  <a:pt x="545" y="301"/>
                  <a:pt x="545" y="301"/>
                </a:cubicBezTo>
                <a:cubicBezTo>
                  <a:pt x="539" y="315"/>
                  <a:pt x="531" y="329"/>
                  <a:pt x="532" y="333"/>
                </a:cubicBezTo>
                <a:cubicBezTo>
                  <a:pt x="533" y="333"/>
                  <a:pt x="533" y="333"/>
                  <a:pt x="533" y="333"/>
                </a:cubicBezTo>
                <a:cubicBezTo>
                  <a:pt x="538" y="323"/>
                  <a:pt x="543" y="312"/>
                  <a:pt x="546" y="301"/>
                </a:cubicBezTo>
                <a:close/>
                <a:moveTo>
                  <a:pt x="546" y="301"/>
                </a:moveTo>
                <a:cubicBezTo>
                  <a:pt x="543" y="312"/>
                  <a:pt x="538" y="323"/>
                  <a:pt x="533" y="333"/>
                </a:cubicBezTo>
                <a:cubicBezTo>
                  <a:pt x="533" y="333"/>
                  <a:pt x="533" y="333"/>
                  <a:pt x="533" y="333"/>
                </a:cubicBezTo>
                <a:cubicBezTo>
                  <a:pt x="534" y="333"/>
                  <a:pt x="534" y="333"/>
                  <a:pt x="534" y="333"/>
                </a:cubicBezTo>
                <a:cubicBezTo>
                  <a:pt x="534" y="333"/>
                  <a:pt x="534" y="333"/>
                  <a:pt x="534" y="333"/>
                </a:cubicBezTo>
                <a:cubicBezTo>
                  <a:pt x="534" y="333"/>
                  <a:pt x="534" y="333"/>
                  <a:pt x="535" y="334"/>
                </a:cubicBezTo>
                <a:cubicBezTo>
                  <a:pt x="540" y="323"/>
                  <a:pt x="545" y="312"/>
                  <a:pt x="549" y="301"/>
                </a:cubicBezTo>
                <a:lnTo>
                  <a:pt x="546" y="301"/>
                </a:lnTo>
                <a:close/>
                <a:moveTo>
                  <a:pt x="548" y="323"/>
                </a:moveTo>
                <a:cubicBezTo>
                  <a:pt x="544" y="330"/>
                  <a:pt x="540" y="335"/>
                  <a:pt x="538" y="335"/>
                </a:cubicBezTo>
                <a:cubicBezTo>
                  <a:pt x="537" y="335"/>
                  <a:pt x="536" y="334"/>
                  <a:pt x="535" y="334"/>
                </a:cubicBezTo>
                <a:cubicBezTo>
                  <a:pt x="534" y="334"/>
                  <a:pt x="534" y="334"/>
                  <a:pt x="534" y="334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3" y="334"/>
                  <a:pt x="533" y="334"/>
                  <a:pt x="533" y="334"/>
                </a:cubicBezTo>
                <a:cubicBezTo>
                  <a:pt x="539" y="340"/>
                  <a:pt x="545" y="332"/>
                  <a:pt x="549" y="324"/>
                </a:cubicBezTo>
                <a:cubicBezTo>
                  <a:pt x="551" y="318"/>
                  <a:pt x="553" y="309"/>
                  <a:pt x="554" y="301"/>
                </a:cubicBezTo>
                <a:cubicBezTo>
                  <a:pt x="553" y="301"/>
                  <a:pt x="553" y="301"/>
                  <a:pt x="553" y="301"/>
                </a:cubicBezTo>
                <a:cubicBezTo>
                  <a:pt x="552" y="309"/>
                  <a:pt x="550" y="318"/>
                  <a:pt x="548" y="323"/>
                </a:cubicBezTo>
                <a:close/>
                <a:moveTo>
                  <a:pt x="532" y="333"/>
                </a:moveTo>
                <a:cubicBezTo>
                  <a:pt x="532" y="333"/>
                  <a:pt x="532" y="333"/>
                  <a:pt x="532" y="333"/>
                </a:cubicBezTo>
                <a:cubicBezTo>
                  <a:pt x="533" y="333"/>
                  <a:pt x="533" y="333"/>
                  <a:pt x="533" y="333"/>
                </a:cubicBezTo>
                <a:lnTo>
                  <a:pt x="532" y="333"/>
                </a:lnTo>
                <a:close/>
                <a:moveTo>
                  <a:pt x="535" y="334"/>
                </a:moveTo>
                <a:cubicBezTo>
                  <a:pt x="534" y="333"/>
                  <a:pt x="534" y="333"/>
                  <a:pt x="534" y="333"/>
                </a:cubicBezTo>
                <a:cubicBezTo>
                  <a:pt x="534" y="333"/>
                  <a:pt x="534" y="333"/>
                  <a:pt x="534" y="333"/>
                </a:cubicBezTo>
                <a:cubicBezTo>
                  <a:pt x="533" y="333"/>
                  <a:pt x="533" y="333"/>
                  <a:pt x="533" y="333"/>
                </a:cubicBezTo>
                <a:cubicBezTo>
                  <a:pt x="533" y="333"/>
                  <a:pt x="533" y="333"/>
                  <a:pt x="533" y="33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4" y="334"/>
                  <a:pt x="534" y="334"/>
                  <a:pt x="534" y="334"/>
                </a:cubicBezTo>
                <a:lnTo>
                  <a:pt x="535" y="334"/>
                </a:lnTo>
                <a:close/>
                <a:moveTo>
                  <a:pt x="597" y="322"/>
                </a:moveTo>
                <a:cubicBezTo>
                  <a:pt x="598" y="327"/>
                  <a:pt x="599" y="332"/>
                  <a:pt x="598" y="335"/>
                </a:cubicBezTo>
                <a:cubicBezTo>
                  <a:pt x="598" y="338"/>
                  <a:pt x="597" y="340"/>
                  <a:pt x="596" y="341"/>
                </a:cubicBezTo>
                <a:cubicBezTo>
                  <a:pt x="596" y="341"/>
                  <a:pt x="595" y="341"/>
                  <a:pt x="594" y="341"/>
                </a:cubicBezTo>
                <a:cubicBezTo>
                  <a:pt x="594" y="341"/>
                  <a:pt x="594" y="342"/>
                  <a:pt x="594" y="342"/>
                </a:cubicBezTo>
                <a:cubicBezTo>
                  <a:pt x="594" y="342"/>
                  <a:pt x="594" y="342"/>
                  <a:pt x="594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86" y="347"/>
                  <a:pt x="582" y="336"/>
                  <a:pt x="580" y="326"/>
                </a:cubicBezTo>
                <a:cubicBezTo>
                  <a:pt x="579" y="320"/>
                  <a:pt x="578" y="310"/>
                  <a:pt x="577" y="301"/>
                </a:cubicBezTo>
                <a:cubicBezTo>
                  <a:pt x="576" y="301"/>
                  <a:pt x="576" y="301"/>
                  <a:pt x="576" y="301"/>
                </a:cubicBezTo>
                <a:cubicBezTo>
                  <a:pt x="577" y="310"/>
                  <a:pt x="578" y="320"/>
                  <a:pt x="579" y="327"/>
                </a:cubicBezTo>
                <a:cubicBezTo>
                  <a:pt x="581" y="333"/>
                  <a:pt x="583" y="342"/>
                  <a:pt x="587" y="344"/>
                </a:cubicBezTo>
                <a:cubicBezTo>
                  <a:pt x="589" y="345"/>
                  <a:pt x="591" y="345"/>
                  <a:pt x="593" y="343"/>
                </a:cubicBezTo>
                <a:cubicBezTo>
                  <a:pt x="595" y="344"/>
                  <a:pt x="596" y="344"/>
                  <a:pt x="597" y="343"/>
                </a:cubicBezTo>
                <a:cubicBezTo>
                  <a:pt x="601" y="340"/>
                  <a:pt x="602" y="332"/>
                  <a:pt x="599" y="321"/>
                </a:cubicBezTo>
                <a:cubicBezTo>
                  <a:pt x="599" y="317"/>
                  <a:pt x="596" y="309"/>
                  <a:pt x="592" y="301"/>
                </a:cubicBezTo>
                <a:cubicBezTo>
                  <a:pt x="589" y="301"/>
                  <a:pt x="589" y="301"/>
                  <a:pt x="589" y="301"/>
                </a:cubicBezTo>
                <a:cubicBezTo>
                  <a:pt x="593" y="308"/>
                  <a:pt x="596" y="316"/>
                  <a:pt x="597" y="322"/>
                </a:cubicBezTo>
                <a:close/>
                <a:moveTo>
                  <a:pt x="593" y="342"/>
                </a:move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lose/>
                <a:moveTo>
                  <a:pt x="594" y="342"/>
                </a:moveTo>
                <a:cubicBezTo>
                  <a:pt x="594" y="342"/>
                  <a:pt x="594" y="342"/>
                  <a:pt x="594" y="342"/>
                </a:cubicBezTo>
                <a:cubicBezTo>
                  <a:pt x="594" y="342"/>
                  <a:pt x="593" y="342"/>
                  <a:pt x="593" y="342"/>
                </a:cubicBezTo>
                <a:lnTo>
                  <a:pt x="594" y="342"/>
                </a:lnTo>
                <a:close/>
                <a:moveTo>
                  <a:pt x="586" y="301"/>
                </a:moveTo>
                <a:cubicBezTo>
                  <a:pt x="585" y="301"/>
                  <a:pt x="585" y="301"/>
                  <a:pt x="585" y="301"/>
                </a:cubicBezTo>
                <a:cubicBezTo>
                  <a:pt x="588" y="314"/>
                  <a:pt x="591" y="327"/>
                  <a:pt x="593" y="341"/>
                </a:cubicBezTo>
                <a:cubicBezTo>
                  <a:pt x="594" y="341"/>
                  <a:pt x="594" y="341"/>
                  <a:pt x="594" y="341"/>
                </a:cubicBezTo>
                <a:cubicBezTo>
                  <a:pt x="596" y="336"/>
                  <a:pt x="592" y="317"/>
                  <a:pt x="586" y="301"/>
                </a:cubicBezTo>
                <a:close/>
                <a:moveTo>
                  <a:pt x="588" y="342"/>
                </a:moveTo>
                <a:cubicBezTo>
                  <a:pt x="589" y="342"/>
                  <a:pt x="590" y="342"/>
                  <a:pt x="591" y="341"/>
                </a:cubicBezTo>
                <a:cubicBezTo>
                  <a:pt x="589" y="327"/>
                  <a:pt x="586" y="314"/>
                  <a:pt x="582" y="301"/>
                </a:cubicBezTo>
                <a:cubicBezTo>
                  <a:pt x="578" y="301"/>
                  <a:pt x="578" y="301"/>
                  <a:pt x="578" y="301"/>
                </a:cubicBezTo>
                <a:cubicBezTo>
                  <a:pt x="579" y="310"/>
                  <a:pt x="580" y="320"/>
                  <a:pt x="581" y="326"/>
                </a:cubicBezTo>
                <a:cubicBezTo>
                  <a:pt x="583" y="335"/>
                  <a:pt x="585" y="341"/>
                  <a:pt x="588" y="342"/>
                </a:cubicBezTo>
                <a:close/>
                <a:moveTo>
                  <a:pt x="592" y="341"/>
                </a:moveTo>
                <a:cubicBezTo>
                  <a:pt x="592" y="341"/>
                  <a:pt x="592" y="341"/>
                  <a:pt x="592" y="341"/>
                </a:cubicBezTo>
                <a:cubicBezTo>
                  <a:pt x="593" y="341"/>
                  <a:pt x="593" y="341"/>
                  <a:pt x="593" y="341"/>
                </a:cubicBezTo>
                <a:cubicBezTo>
                  <a:pt x="593" y="341"/>
                  <a:pt x="593" y="341"/>
                  <a:pt x="593" y="341"/>
                </a:cubicBezTo>
                <a:cubicBezTo>
                  <a:pt x="591" y="327"/>
                  <a:pt x="588" y="314"/>
                  <a:pt x="585" y="301"/>
                </a:cubicBezTo>
                <a:cubicBezTo>
                  <a:pt x="582" y="301"/>
                  <a:pt x="582" y="301"/>
                  <a:pt x="582" y="301"/>
                </a:cubicBezTo>
                <a:cubicBezTo>
                  <a:pt x="586" y="314"/>
                  <a:pt x="589" y="327"/>
                  <a:pt x="591" y="341"/>
                </a:cubicBezTo>
                <a:cubicBezTo>
                  <a:pt x="592" y="341"/>
                  <a:pt x="592" y="341"/>
                  <a:pt x="592" y="341"/>
                </a:cubicBezTo>
                <a:close/>
                <a:moveTo>
                  <a:pt x="591" y="341"/>
                </a:moveTo>
                <a:cubicBezTo>
                  <a:pt x="590" y="342"/>
                  <a:pt x="589" y="342"/>
                  <a:pt x="588" y="342"/>
                </a:cubicBezTo>
                <a:cubicBezTo>
                  <a:pt x="585" y="341"/>
                  <a:pt x="583" y="335"/>
                  <a:pt x="581" y="326"/>
                </a:cubicBezTo>
                <a:cubicBezTo>
                  <a:pt x="580" y="320"/>
                  <a:pt x="579" y="310"/>
                  <a:pt x="578" y="301"/>
                </a:cubicBezTo>
                <a:cubicBezTo>
                  <a:pt x="577" y="301"/>
                  <a:pt x="577" y="301"/>
                  <a:pt x="577" y="301"/>
                </a:cubicBezTo>
                <a:cubicBezTo>
                  <a:pt x="578" y="310"/>
                  <a:pt x="579" y="320"/>
                  <a:pt x="580" y="326"/>
                </a:cubicBezTo>
                <a:cubicBezTo>
                  <a:pt x="582" y="336"/>
                  <a:pt x="586" y="347"/>
                  <a:pt x="593" y="342"/>
                </a:cubicBezTo>
                <a:cubicBezTo>
                  <a:pt x="591" y="342"/>
                  <a:pt x="591" y="342"/>
                  <a:pt x="591" y="342"/>
                </a:cubicBezTo>
                <a:lnTo>
                  <a:pt x="591" y="341"/>
                </a:lnTo>
                <a:close/>
                <a:moveTo>
                  <a:pt x="594" y="342"/>
                </a:moveTo>
                <a:cubicBezTo>
                  <a:pt x="594" y="342"/>
                  <a:pt x="594" y="341"/>
                  <a:pt x="594" y="341"/>
                </a:cubicBezTo>
                <a:cubicBezTo>
                  <a:pt x="594" y="341"/>
                  <a:pt x="594" y="341"/>
                  <a:pt x="593" y="341"/>
                </a:cubicBezTo>
                <a:lnTo>
                  <a:pt x="594" y="342"/>
                </a:lnTo>
                <a:close/>
                <a:moveTo>
                  <a:pt x="593" y="342"/>
                </a:move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lose/>
                <a:moveTo>
                  <a:pt x="593" y="341"/>
                </a:moveTo>
                <a:cubicBezTo>
                  <a:pt x="592" y="341"/>
                  <a:pt x="592" y="341"/>
                  <a:pt x="592" y="341"/>
                </a:cubicBezTo>
                <a:cubicBezTo>
                  <a:pt x="592" y="341"/>
                  <a:pt x="592" y="341"/>
                  <a:pt x="592" y="341"/>
                </a:cubicBezTo>
                <a:cubicBezTo>
                  <a:pt x="592" y="341"/>
                  <a:pt x="592" y="341"/>
                  <a:pt x="591" y="341"/>
                </a:cubicBezTo>
                <a:cubicBezTo>
                  <a:pt x="591" y="342"/>
                  <a:pt x="591" y="342"/>
                  <a:pt x="591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593" y="342"/>
                  <a:pt x="594" y="342"/>
                  <a:pt x="594" y="342"/>
                </a:cubicBezTo>
                <a:cubicBezTo>
                  <a:pt x="593" y="341"/>
                  <a:pt x="593" y="341"/>
                  <a:pt x="593" y="341"/>
                </a:cubicBezTo>
                <a:cubicBezTo>
                  <a:pt x="593" y="341"/>
                  <a:pt x="593" y="341"/>
                  <a:pt x="593" y="341"/>
                </a:cubicBezTo>
                <a:close/>
                <a:moveTo>
                  <a:pt x="564" y="312"/>
                </a:moveTo>
                <a:cubicBezTo>
                  <a:pt x="565" y="308"/>
                  <a:pt x="565" y="308"/>
                  <a:pt x="565" y="308"/>
                </a:cubicBezTo>
                <a:cubicBezTo>
                  <a:pt x="566" y="312"/>
                  <a:pt x="566" y="312"/>
                  <a:pt x="566" y="312"/>
                </a:cubicBezTo>
                <a:cubicBezTo>
                  <a:pt x="567" y="308"/>
                  <a:pt x="567" y="304"/>
                  <a:pt x="567" y="301"/>
                </a:cubicBezTo>
                <a:cubicBezTo>
                  <a:pt x="564" y="301"/>
                  <a:pt x="564" y="301"/>
                  <a:pt x="564" y="301"/>
                </a:cubicBezTo>
                <a:cubicBezTo>
                  <a:pt x="564" y="304"/>
                  <a:pt x="564" y="308"/>
                  <a:pt x="564" y="312"/>
                </a:cubicBezTo>
                <a:close/>
                <a:moveTo>
                  <a:pt x="549" y="346"/>
                </a:moveTo>
                <a:cubicBezTo>
                  <a:pt x="548" y="346"/>
                  <a:pt x="548" y="346"/>
                  <a:pt x="548" y="346"/>
                </a:cubicBezTo>
                <a:cubicBezTo>
                  <a:pt x="548" y="347"/>
                  <a:pt x="548" y="347"/>
                  <a:pt x="548" y="347"/>
                </a:cubicBezTo>
                <a:lnTo>
                  <a:pt x="549" y="346"/>
                </a:lnTo>
                <a:close/>
                <a:moveTo>
                  <a:pt x="553" y="340"/>
                </a:moveTo>
                <a:cubicBezTo>
                  <a:pt x="554" y="340"/>
                  <a:pt x="554" y="340"/>
                  <a:pt x="554" y="341"/>
                </a:cubicBezTo>
                <a:cubicBezTo>
                  <a:pt x="557" y="334"/>
                  <a:pt x="561" y="326"/>
                  <a:pt x="564" y="319"/>
                </a:cubicBezTo>
                <a:cubicBezTo>
                  <a:pt x="564" y="312"/>
                  <a:pt x="564" y="312"/>
                  <a:pt x="564" y="312"/>
                </a:cubicBezTo>
                <a:cubicBezTo>
                  <a:pt x="560" y="322"/>
                  <a:pt x="556" y="331"/>
                  <a:pt x="551" y="340"/>
                </a:cubicBezTo>
                <a:cubicBezTo>
                  <a:pt x="552" y="340"/>
                  <a:pt x="553" y="340"/>
                  <a:pt x="553" y="340"/>
                </a:cubicBezTo>
                <a:close/>
                <a:moveTo>
                  <a:pt x="565" y="316"/>
                </a:moveTo>
                <a:cubicBezTo>
                  <a:pt x="565" y="312"/>
                  <a:pt x="565" y="312"/>
                  <a:pt x="565" y="312"/>
                </a:cubicBezTo>
                <a:cubicBezTo>
                  <a:pt x="565" y="308"/>
                  <a:pt x="565" y="308"/>
                  <a:pt x="565" y="308"/>
                </a:cubicBezTo>
                <a:cubicBezTo>
                  <a:pt x="564" y="312"/>
                  <a:pt x="564" y="312"/>
                  <a:pt x="564" y="312"/>
                </a:cubicBezTo>
                <a:cubicBezTo>
                  <a:pt x="564" y="319"/>
                  <a:pt x="564" y="319"/>
                  <a:pt x="564" y="319"/>
                </a:cubicBezTo>
                <a:lnTo>
                  <a:pt x="565" y="316"/>
                </a:lnTo>
                <a:close/>
                <a:moveTo>
                  <a:pt x="548" y="346"/>
                </a:moveTo>
                <a:cubicBezTo>
                  <a:pt x="549" y="344"/>
                  <a:pt x="550" y="342"/>
                  <a:pt x="551" y="340"/>
                </a:cubicBezTo>
                <a:cubicBezTo>
                  <a:pt x="548" y="343"/>
                  <a:pt x="540" y="352"/>
                  <a:pt x="532" y="360"/>
                </a:cubicBezTo>
                <a:cubicBezTo>
                  <a:pt x="534" y="361"/>
                  <a:pt x="534" y="361"/>
                  <a:pt x="534" y="361"/>
                </a:cubicBezTo>
                <a:cubicBezTo>
                  <a:pt x="539" y="355"/>
                  <a:pt x="545" y="350"/>
                  <a:pt x="548" y="346"/>
                </a:cubicBezTo>
                <a:close/>
                <a:moveTo>
                  <a:pt x="554" y="341"/>
                </a:moveTo>
                <a:cubicBezTo>
                  <a:pt x="552" y="344"/>
                  <a:pt x="552" y="344"/>
                  <a:pt x="552" y="344"/>
                </a:cubicBezTo>
                <a:cubicBezTo>
                  <a:pt x="551" y="348"/>
                  <a:pt x="549" y="356"/>
                  <a:pt x="546" y="364"/>
                </a:cubicBezTo>
                <a:cubicBezTo>
                  <a:pt x="547" y="364"/>
                  <a:pt x="547" y="364"/>
                  <a:pt x="547" y="364"/>
                </a:cubicBezTo>
                <a:cubicBezTo>
                  <a:pt x="551" y="354"/>
                  <a:pt x="553" y="345"/>
                  <a:pt x="554" y="342"/>
                </a:cubicBezTo>
                <a:cubicBezTo>
                  <a:pt x="554" y="341"/>
                  <a:pt x="554" y="341"/>
                  <a:pt x="554" y="341"/>
                </a:cubicBezTo>
                <a:close/>
                <a:moveTo>
                  <a:pt x="549" y="346"/>
                </a:moveTo>
                <a:cubicBezTo>
                  <a:pt x="551" y="343"/>
                  <a:pt x="552" y="341"/>
                  <a:pt x="553" y="341"/>
                </a:cubicBezTo>
                <a:cubicBezTo>
                  <a:pt x="553" y="341"/>
                  <a:pt x="552" y="342"/>
                  <a:pt x="552" y="344"/>
                </a:cubicBezTo>
                <a:cubicBezTo>
                  <a:pt x="554" y="341"/>
                  <a:pt x="554" y="341"/>
                  <a:pt x="554" y="341"/>
                </a:cubicBezTo>
                <a:cubicBezTo>
                  <a:pt x="554" y="340"/>
                  <a:pt x="554" y="340"/>
                  <a:pt x="553" y="340"/>
                </a:cubicBezTo>
                <a:cubicBezTo>
                  <a:pt x="553" y="340"/>
                  <a:pt x="552" y="340"/>
                  <a:pt x="551" y="340"/>
                </a:cubicBezTo>
                <a:cubicBezTo>
                  <a:pt x="550" y="342"/>
                  <a:pt x="549" y="344"/>
                  <a:pt x="548" y="346"/>
                </a:cubicBezTo>
                <a:lnTo>
                  <a:pt x="549" y="346"/>
                </a:lnTo>
                <a:close/>
                <a:moveTo>
                  <a:pt x="537" y="361"/>
                </a:moveTo>
                <a:cubicBezTo>
                  <a:pt x="539" y="362"/>
                  <a:pt x="539" y="362"/>
                  <a:pt x="539" y="362"/>
                </a:cubicBezTo>
                <a:cubicBezTo>
                  <a:pt x="542" y="357"/>
                  <a:pt x="545" y="352"/>
                  <a:pt x="548" y="347"/>
                </a:cubicBezTo>
                <a:cubicBezTo>
                  <a:pt x="545" y="351"/>
                  <a:pt x="541" y="356"/>
                  <a:pt x="537" y="361"/>
                </a:cubicBezTo>
                <a:close/>
                <a:moveTo>
                  <a:pt x="545" y="363"/>
                </a:moveTo>
                <a:cubicBezTo>
                  <a:pt x="547" y="358"/>
                  <a:pt x="549" y="352"/>
                  <a:pt x="550" y="347"/>
                </a:cubicBezTo>
                <a:cubicBezTo>
                  <a:pt x="547" y="353"/>
                  <a:pt x="544" y="358"/>
                  <a:pt x="541" y="362"/>
                </a:cubicBezTo>
                <a:lnTo>
                  <a:pt x="545" y="363"/>
                </a:lnTo>
                <a:close/>
                <a:moveTo>
                  <a:pt x="539" y="362"/>
                </a:moveTo>
                <a:cubicBezTo>
                  <a:pt x="541" y="362"/>
                  <a:pt x="541" y="362"/>
                  <a:pt x="541" y="362"/>
                </a:cubicBezTo>
                <a:cubicBezTo>
                  <a:pt x="544" y="358"/>
                  <a:pt x="547" y="353"/>
                  <a:pt x="550" y="347"/>
                </a:cubicBezTo>
                <a:cubicBezTo>
                  <a:pt x="550" y="346"/>
                  <a:pt x="551" y="345"/>
                  <a:pt x="551" y="343"/>
                </a:cubicBezTo>
                <a:cubicBezTo>
                  <a:pt x="549" y="346"/>
                  <a:pt x="549" y="346"/>
                  <a:pt x="549" y="346"/>
                </a:cubicBezTo>
                <a:cubicBezTo>
                  <a:pt x="548" y="347"/>
                  <a:pt x="548" y="347"/>
                  <a:pt x="548" y="347"/>
                </a:cubicBezTo>
                <a:cubicBezTo>
                  <a:pt x="545" y="352"/>
                  <a:pt x="542" y="357"/>
                  <a:pt x="539" y="362"/>
                </a:cubicBezTo>
                <a:close/>
                <a:moveTo>
                  <a:pt x="545" y="363"/>
                </a:moveTo>
                <a:cubicBezTo>
                  <a:pt x="546" y="364"/>
                  <a:pt x="546" y="364"/>
                  <a:pt x="546" y="364"/>
                </a:cubicBezTo>
                <a:cubicBezTo>
                  <a:pt x="549" y="356"/>
                  <a:pt x="551" y="348"/>
                  <a:pt x="552" y="344"/>
                </a:cubicBezTo>
                <a:cubicBezTo>
                  <a:pt x="550" y="347"/>
                  <a:pt x="550" y="347"/>
                  <a:pt x="550" y="347"/>
                </a:cubicBezTo>
                <a:cubicBezTo>
                  <a:pt x="549" y="352"/>
                  <a:pt x="547" y="358"/>
                  <a:pt x="545" y="363"/>
                </a:cubicBezTo>
                <a:close/>
                <a:moveTo>
                  <a:pt x="553" y="341"/>
                </a:moveTo>
                <a:cubicBezTo>
                  <a:pt x="552" y="341"/>
                  <a:pt x="551" y="343"/>
                  <a:pt x="549" y="346"/>
                </a:cubicBezTo>
                <a:cubicBezTo>
                  <a:pt x="551" y="343"/>
                  <a:pt x="551" y="343"/>
                  <a:pt x="551" y="343"/>
                </a:cubicBezTo>
                <a:cubicBezTo>
                  <a:pt x="551" y="345"/>
                  <a:pt x="550" y="346"/>
                  <a:pt x="550" y="347"/>
                </a:cubicBezTo>
                <a:cubicBezTo>
                  <a:pt x="552" y="344"/>
                  <a:pt x="552" y="344"/>
                  <a:pt x="552" y="344"/>
                </a:cubicBezTo>
                <a:cubicBezTo>
                  <a:pt x="552" y="342"/>
                  <a:pt x="553" y="341"/>
                  <a:pt x="553" y="341"/>
                </a:cubicBezTo>
                <a:close/>
                <a:moveTo>
                  <a:pt x="574" y="351"/>
                </a:moveTo>
                <a:cubicBezTo>
                  <a:pt x="574" y="350"/>
                  <a:pt x="574" y="350"/>
                  <a:pt x="574" y="350"/>
                </a:cubicBezTo>
                <a:cubicBezTo>
                  <a:pt x="574" y="352"/>
                  <a:pt x="574" y="352"/>
                  <a:pt x="574" y="352"/>
                </a:cubicBezTo>
                <a:lnTo>
                  <a:pt x="574" y="351"/>
                </a:lnTo>
                <a:close/>
                <a:moveTo>
                  <a:pt x="571" y="344"/>
                </a:moveTo>
                <a:cubicBezTo>
                  <a:pt x="571" y="343"/>
                  <a:pt x="571" y="343"/>
                  <a:pt x="572" y="343"/>
                </a:cubicBezTo>
                <a:cubicBezTo>
                  <a:pt x="572" y="342"/>
                  <a:pt x="573" y="343"/>
                  <a:pt x="573" y="344"/>
                </a:cubicBezTo>
                <a:cubicBezTo>
                  <a:pt x="572" y="333"/>
                  <a:pt x="569" y="322"/>
                  <a:pt x="566" y="312"/>
                </a:cubicBezTo>
                <a:cubicBezTo>
                  <a:pt x="566" y="314"/>
                  <a:pt x="566" y="316"/>
                  <a:pt x="566" y="319"/>
                </a:cubicBezTo>
                <a:cubicBezTo>
                  <a:pt x="568" y="327"/>
                  <a:pt x="570" y="335"/>
                  <a:pt x="571" y="344"/>
                </a:cubicBezTo>
                <a:close/>
                <a:moveTo>
                  <a:pt x="565" y="312"/>
                </a:moveTo>
                <a:cubicBezTo>
                  <a:pt x="565" y="316"/>
                  <a:pt x="565" y="316"/>
                  <a:pt x="565" y="316"/>
                </a:cubicBezTo>
                <a:cubicBezTo>
                  <a:pt x="566" y="319"/>
                  <a:pt x="566" y="319"/>
                  <a:pt x="566" y="319"/>
                </a:cubicBezTo>
                <a:cubicBezTo>
                  <a:pt x="566" y="316"/>
                  <a:pt x="566" y="314"/>
                  <a:pt x="566" y="312"/>
                </a:cubicBezTo>
                <a:cubicBezTo>
                  <a:pt x="565" y="308"/>
                  <a:pt x="565" y="308"/>
                  <a:pt x="565" y="308"/>
                </a:cubicBezTo>
                <a:lnTo>
                  <a:pt x="565" y="312"/>
                </a:lnTo>
                <a:close/>
                <a:moveTo>
                  <a:pt x="571" y="347"/>
                </a:moveTo>
                <a:cubicBezTo>
                  <a:pt x="571" y="344"/>
                  <a:pt x="571" y="344"/>
                  <a:pt x="571" y="344"/>
                </a:cubicBezTo>
                <a:cubicBezTo>
                  <a:pt x="571" y="344"/>
                  <a:pt x="571" y="344"/>
                  <a:pt x="571" y="345"/>
                </a:cubicBezTo>
                <a:cubicBezTo>
                  <a:pt x="570" y="348"/>
                  <a:pt x="569" y="358"/>
                  <a:pt x="567" y="369"/>
                </a:cubicBezTo>
                <a:cubicBezTo>
                  <a:pt x="568" y="369"/>
                  <a:pt x="568" y="369"/>
                  <a:pt x="568" y="369"/>
                </a:cubicBezTo>
                <a:cubicBezTo>
                  <a:pt x="570" y="360"/>
                  <a:pt x="571" y="352"/>
                  <a:pt x="571" y="347"/>
                </a:cubicBezTo>
                <a:close/>
                <a:moveTo>
                  <a:pt x="580" y="372"/>
                </a:moveTo>
                <a:cubicBezTo>
                  <a:pt x="583" y="373"/>
                  <a:pt x="583" y="373"/>
                  <a:pt x="583" y="373"/>
                </a:cubicBezTo>
                <a:cubicBezTo>
                  <a:pt x="580" y="360"/>
                  <a:pt x="576" y="347"/>
                  <a:pt x="573" y="344"/>
                </a:cubicBezTo>
                <a:cubicBezTo>
                  <a:pt x="574" y="346"/>
                  <a:pt x="574" y="349"/>
                  <a:pt x="574" y="351"/>
                </a:cubicBezTo>
                <a:cubicBezTo>
                  <a:pt x="576" y="356"/>
                  <a:pt x="579" y="364"/>
                  <a:pt x="580" y="372"/>
                </a:cubicBezTo>
                <a:close/>
                <a:moveTo>
                  <a:pt x="572" y="343"/>
                </a:moveTo>
                <a:cubicBezTo>
                  <a:pt x="571" y="343"/>
                  <a:pt x="571" y="343"/>
                  <a:pt x="571" y="344"/>
                </a:cubicBezTo>
                <a:cubicBezTo>
                  <a:pt x="571" y="347"/>
                  <a:pt x="571" y="347"/>
                  <a:pt x="571" y="347"/>
                </a:cubicBezTo>
                <a:cubicBezTo>
                  <a:pt x="572" y="345"/>
                  <a:pt x="572" y="344"/>
                  <a:pt x="572" y="344"/>
                </a:cubicBezTo>
                <a:cubicBezTo>
                  <a:pt x="572" y="344"/>
                  <a:pt x="573" y="346"/>
                  <a:pt x="574" y="350"/>
                </a:cubicBezTo>
                <a:cubicBezTo>
                  <a:pt x="574" y="351"/>
                  <a:pt x="574" y="351"/>
                  <a:pt x="574" y="351"/>
                </a:cubicBezTo>
                <a:cubicBezTo>
                  <a:pt x="574" y="349"/>
                  <a:pt x="574" y="346"/>
                  <a:pt x="573" y="344"/>
                </a:cubicBezTo>
                <a:cubicBezTo>
                  <a:pt x="573" y="343"/>
                  <a:pt x="572" y="342"/>
                  <a:pt x="572" y="343"/>
                </a:cubicBezTo>
                <a:close/>
                <a:moveTo>
                  <a:pt x="572" y="352"/>
                </a:moveTo>
                <a:cubicBezTo>
                  <a:pt x="571" y="356"/>
                  <a:pt x="571" y="363"/>
                  <a:pt x="570" y="370"/>
                </a:cubicBezTo>
                <a:cubicBezTo>
                  <a:pt x="574" y="371"/>
                  <a:pt x="574" y="371"/>
                  <a:pt x="574" y="371"/>
                </a:cubicBezTo>
                <a:cubicBezTo>
                  <a:pt x="573" y="364"/>
                  <a:pt x="573" y="358"/>
                  <a:pt x="572" y="352"/>
                </a:cubicBezTo>
                <a:close/>
                <a:moveTo>
                  <a:pt x="574" y="352"/>
                </a:moveTo>
                <a:cubicBezTo>
                  <a:pt x="575" y="359"/>
                  <a:pt x="575" y="365"/>
                  <a:pt x="576" y="371"/>
                </a:cubicBezTo>
                <a:cubicBezTo>
                  <a:pt x="577" y="372"/>
                  <a:pt x="577" y="372"/>
                  <a:pt x="577" y="372"/>
                </a:cubicBezTo>
                <a:cubicBezTo>
                  <a:pt x="577" y="364"/>
                  <a:pt x="575" y="357"/>
                  <a:pt x="574" y="352"/>
                </a:cubicBezTo>
                <a:close/>
                <a:moveTo>
                  <a:pt x="572" y="352"/>
                </a:moveTo>
                <a:cubicBezTo>
                  <a:pt x="573" y="358"/>
                  <a:pt x="573" y="364"/>
                  <a:pt x="574" y="371"/>
                </a:cubicBezTo>
                <a:cubicBezTo>
                  <a:pt x="576" y="371"/>
                  <a:pt x="576" y="371"/>
                  <a:pt x="576" y="371"/>
                </a:cubicBezTo>
                <a:cubicBezTo>
                  <a:pt x="575" y="365"/>
                  <a:pt x="575" y="359"/>
                  <a:pt x="574" y="352"/>
                </a:cubicBezTo>
                <a:cubicBezTo>
                  <a:pt x="574" y="350"/>
                  <a:pt x="574" y="350"/>
                  <a:pt x="574" y="350"/>
                </a:cubicBezTo>
                <a:cubicBezTo>
                  <a:pt x="573" y="347"/>
                  <a:pt x="573" y="347"/>
                  <a:pt x="573" y="347"/>
                </a:cubicBezTo>
                <a:lnTo>
                  <a:pt x="572" y="352"/>
                </a:lnTo>
                <a:close/>
                <a:moveTo>
                  <a:pt x="570" y="370"/>
                </a:moveTo>
                <a:cubicBezTo>
                  <a:pt x="571" y="363"/>
                  <a:pt x="571" y="356"/>
                  <a:pt x="572" y="352"/>
                </a:cubicBezTo>
                <a:cubicBezTo>
                  <a:pt x="571" y="347"/>
                  <a:pt x="571" y="347"/>
                  <a:pt x="571" y="347"/>
                </a:cubicBezTo>
                <a:cubicBezTo>
                  <a:pt x="571" y="352"/>
                  <a:pt x="570" y="360"/>
                  <a:pt x="568" y="369"/>
                </a:cubicBezTo>
                <a:lnTo>
                  <a:pt x="570" y="370"/>
                </a:lnTo>
                <a:close/>
                <a:moveTo>
                  <a:pt x="573" y="347"/>
                </a:moveTo>
                <a:cubicBezTo>
                  <a:pt x="574" y="350"/>
                  <a:pt x="574" y="350"/>
                  <a:pt x="574" y="350"/>
                </a:cubicBezTo>
                <a:cubicBezTo>
                  <a:pt x="573" y="346"/>
                  <a:pt x="572" y="344"/>
                  <a:pt x="572" y="344"/>
                </a:cubicBezTo>
                <a:cubicBezTo>
                  <a:pt x="572" y="344"/>
                  <a:pt x="572" y="345"/>
                  <a:pt x="571" y="347"/>
                </a:cubicBezTo>
                <a:cubicBezTo>
                  <a:pt x="572" y="352"/>
                  <a:pt x="572" y="352"/>
                  <a:pt x="572" y="352"/>
                </a:cubicBezTo>
                <a:lnTo>
                  <a:pt x="573" y="347"/>
                </a:lnTo>
                <a:close/>
                <a:moveTo>
                  <a:pt x="553" y="381"/>
                </a:moveTo>
                <a:cubicBezTo>
                  <a:pt x="554" y="377"/>
                  <a:pt x="554" y="377"/>
                  <a:pt x="554" y="377"/>
                </a:cubicBezTo>
                <a:cubicBezTo>
                  <a:pt x="555" y="374"/>
                  <a:pt x="555" y="374"/>
                  <a:pt x="555" y="374"/>
                </a:cubicBezTo>
                <a:cubicBezTo>
                  <a:pt x="554" y="377"/>
                  <a:pt x="554" y="377"/>
                  <a:pt x="554" y="377"/>
                </a:cubicBezTo>
                <a:cubicBezTo>
                  <a:pt x="553" y="381"/>
                  <a:pt x="553" y="381"/>
                  <a:pt x="553" y="381"/>
                </a:cubicBezTo>
                <a:cubicBezTo>
                  <a:pt x="551" y="383"/>
                  <a:pt x="551" y="383"/>
                  <a:pt x="551" y="383"/>
                </a:cubicBezTo>
                <a:cubicBezTo>
                  <a:pt x="546" y="399"/>
                  <a:pt x="540" y="413"/>
                  <a:pt x="532" y="427"/>
                </a:cubicBezTo>
                <a:cubicBezTo>
                  <a:pt x="534" y="429"/>
                  <a:pt x="534" y="429"/>
                  <a:pt x="534" y="429"/>
                </a:cubicBezTo>
                <a:cubicBezTo>
                  <a:pt x="542" y="414"/>
                  <a:pt x="548" y="399"/>
                  <a:pt x="553" y="384"/>
                </a:cubicBezTo>
                <a:lnTo>
                  <a:pt x="553" y="381"/>
                </a:lnTo>
                <a:close/>
                <a:moveTo>
                  <a:pt x="536" y="385"/>
                </a:moveTo>
                <a:cubicBezTo>
                  <a:pt x="540" y="380"/>
                  <a:pt x="544" y="372"/>
                  <a:pt x="547" y="364"/>
                </a:cubicBezTo>
                <a:cubicBezTo>
                  <a:pt x="546" y="364"/>
                  <a:pt x="546" y="364"/>
                  <a:pt x="546" y="364"/>
                </a:cubicBezTo>
                <a:cubicBezTo>
                  <a:pt x="543" y="372"/>
                  <a:pt x="539" y="380"/>
                  <a:pt x="535" y="384"/>
                </a:cubicBezTo>
                <a:cubicBezTo>
                  <a:pt x="530" y="391"/>
                  <a:pt x="521" y="397"/>
                  <a:pt x="518" y="390"/>
                </a:cubicBezTo>
                <a:cubicBezTo>
                  <a:pt x="518" y="390"/>
                  <a:pt x="517" y="390"/>
                  <a:pt x="517" y="390"/>
                </a:cubicBezTo>
                <a:cubicBezTo>
                  <a:pt x="517" y="390"/>
                  <a:pt x="517" y="390"/>
                  <a:pt x="517" y="390"/>
                </a:cubicBezTo>
                <a:cubicBezTo>
                  <a:pt x="517" y="390"/>
                  <a:pt x="517" y="390"/>
                  <a:pt x="517" y="390"/>
                </a:cubicBezTo>
                <a:cubicBezTo>
                  <a:pt x="517" y="389"/>
                  <a:pt x="517" y="389"/>
                  <a:pt x="517" y="389"/>
                </a:cubicBezTo>
                <a:cubicBezTo>
                  <a:pt x="516" y="388"/>
                  <a:pt x="516" y="388"/>
                  <a:pt x="515" y="387"/>
                </a:cubicBezTo>
                <a:cubicBezTo>
                  <a:pt x="514" y="385"/>
                  <a:pt x="516" y="380"/>
                  <a:pt x="521" y="374"/>
                </a:cubicBezTo>
                <a:cubicBezTo>
                  <a:pt x="524" y="370"/>
                  <a:pt x="529" y="366"/>
                  <a:pt x="534" y="361"/>
                </a:cubicBezTo>
                <a:cubicBezTo>
                  <a:pt x="532" y="360"/>
                  <a:pt x="532" y="360"/>
                  <a:pt x="532" y="360"/>
                </a:cubicBezTo>
                <a:cubicBezTo>
                  <a:pt x="526" y="366"/>
                  <a:pt x="521" y="371"/>
                  <a:pt x="519" y="373"/>
                </a:cubicBezTo>
                <a:cubicBezTo>
                  <a:pt x="517" y="375"/>
                  <a:pt x="515" y="379"/>
                  <a:pt x="513" y="382"/>
                </a:cubicBezTo>
                <a:cubicBezTo>
                  <a:pt x="512" y="385"/>
                  <a:pt x="512" y="387"/>
                  <a:pt x="513" y="388"/>
                </a:cubicBezTo>
                <a:cubicBezTo>
                  <a:pt x="514" y="389"/>
                  <a:pt x="515" y="390"/>
                  <a:pt x="517" y="391"/>
                </a:cubicBezTo>
                <a:cubicBezTo>
                  <a:pt x="518" y="393"/>
                  <a:pt x="520" y="394"/>
                  <a:pt x="522" y="394"/>
                </a:cubicBezTo>
                <a:cubicBezTo>
                  <a:pt x="526" y="395"/>
                  <a:pt x="532" y="390"/>
                  <a:pt x="536" y="385"/>
                </a:cubicBezTo>
                <a:close/>
                <a:moveTo>
                  <a:pt x="517" y="390"/>
                </a:moveTo>
                <a:cubicBezTo>
                  <a:pt x="517" y="390"/>
                  <a:pt x="517" y="390"/>
                  <a:pt x="517" y="390"/>
                </a:cubicBezTo>
                <a:cubicBezTo>
                  <a:pt x="517" y="390"/>
                  <a:pt x="517" y="390"/>
                  <a:pt x="517" y="390"/>
                </a:cubicBezTo>
                <a:close/>
                <a:moveTo>
                  <a:pt x="519" y="390"/>
                </a:moveTo>
                <a:cubicBezTo>
                  <a:pt x="520" y="392"/>
                  <a:pt x="521" y="392"/>
                  <a:pt x="522" y="392"/>
                </a:cubicBezTo>
                <a:cubicBezTo>
                  <a:pt x="525" y="393"/>
                  <a:pt x="529" y="390"/>
                  <a:pt x="534" y="384"/>
                </a:cubicBezTo>
                <a:cubicBezTo>
                  <a:pt x="538" y="379"/>
                  <a:pt x="542" y="371"/>
                  <a:pt x="545" y="363"/>
                </a:cubicBezTo>
                <a:cubicBezTo>
                  <a:pt x="541" y="362"/>
                  <a:pt x="541" y="362"/>
                  <a:pt x="541" y="362"/>
                </a:cubicBezTo>
                <a:cubicBezTo>
                  <a:pt x="534" y="372"/>
                  <a:pt x="527" y="382"/>
                  <a:pt x="519" y="390"/>
                </a:cubicBezTo>
                <a:close/>
                <a:moveTo>
                  <a:pt x="539" y="362"/>
                </a:moveTo>
                <a:cubicBezTo>
                  <a:pt x="537" y="361"/>
                  <a:pt x="537" y="361"/>
                  <a:pt x="537" y="361"/>
                </a:cubicBezTo>
                <a:cubicBezTo>
                  <a:pt x="528" y="373"/>
                  <a:pt x="517" y="385"/>
                  <a:pt x="517" y="389"/>
                </a:cubicBezTo>
                <a:cubicBezTo>
                  <a:pt x="518" y="389"/>
                  <a:pt x="518" y="389"/>
                  <a:pt x="518" y="389"/>
                </a:cubicBezTo>
                <a:cubicBezTo>
                  <a:pt x="525" y="381"/>
                  <a:pt x="532" y="372"/>
                  <a:pt x="539" y="362"/>
                </a:cubicBezTo>
                <a:close/>
                <a:moveTo>
                  <a:pt x="539" y="362"/>
                </a:moveTo>
                <a:cubicBezTo>
                  <a:pt x="532" y="372"/>
                  <a:pt x="525" y="381"/>
                  <a:pt x="518" y="389"/>
                </a:cubicBezTo>
                <a:cubicBezTo>
                  <a:pt x="518" y="389"/>
                  <a:pt x="518" y="389"/>
                  <a:pt x="518" y="389"/>
                </a:cubicBezTo>
                <a:cubicBezTo>
                  <a:pt x="519" y="389"/>
                  <a:pt x="519" y="389"/>
                  <a:pt x="519" y="389"/>
                </a:cubicBezTo>
                <a:cubicBezTo>
                  <a:pt x="519" y="390"/>
                  <a:pt x="519" y="390"/>
                  <a:pt x="519" y="390"/>
                </a:cubicBezTo>
                <a:cubicBezTo>
                  <a:pt x="519" y="390"/>
                  <a:pt x="519" y="390"/>
                  <a:pt x="519" y="390"/>
                </a:cubicBezTo>
                <a:cubicBezTo>
                  <a:pt x="527" y="382"/>
                  <a:pt x="534" y="372"/>
                  <a:pt x="541" y="362"/>
                </a:cubicBezTo>
                <a:lnTo>
                  <a:pt x="539" y="362"/>
                </a:lnTo>
                <a:close/>
                <a:moveTo>
                  <a:pt x="534" y="384"/>
                </a:moveTo>
                <a:cubicBezTo>
                  <a:pt x="529" y="390"/>
                  <a:pt x="525" y="393"/>
                  <a:pt x="522" y="392"/>
                </a:cubicBezTo>
                <a:cubicBezTo>
                  <a:pt x="521" y="392"/>
                  <a:pt x="520" y="392"/>
                  <a:pt x="519" y="390"/>
                </a:cubicBezTo>
                <a:cubicBezTo>
                  <a:pt x="519" y="391"/>
                  <a:pt x="519" y="391"/>
                  <a:pt x="519" y="391"/>
                </a:cubicBezTo>
                <a:cubicBezTo>
                  <a:pt x="517" y="390"/>
                  <a:pt x="517" y="390"/>
                  <a:pt x="517" y="390"/>
                </a:cubicBezTo>
                <a:cubicBezTo>
                  <a:pt x="517" y="390"/>
                  <a:pt x="518" y="390"/>
                  <a:pt x="518" y="390"/>
                </a:cubicBezTo>
                <a:cubicBezTo>
                  <a:pt x="521" y="397"/>
                  <a:pt x="530" y="391"/>
                  <a:pt x="535" y="384"/>
                </a:cubicBezTo>
                <a:cubicBezTo>
                  <a:pt x="539" y="380"/>
                  <a:pt x="543" y="372"/>
                  <a:pt x="546" y="364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2" y="371"/>
                  <a:pt x="538" y="379"/>
                  <a:pt x="534" y="384"/>
                </a:cubicBezTo>
                <a:close/>
                <a:moveTo>
                  <a:pt x="517" y="389"/>
                </a:moveTo>
                <a:cubicBezTo>
                  <a:pt x="517" y="389"/>
                  <a:pt x="517" y="389"/>
                  <a:pt x="517" y="390"/>
                </a:cubicBezTo>
                <a:cubicBezTo>
                  <a:pt x="518" y="389"/>
                  <a:pt x="518" y="389"/>
                  <a:pt x="518" y="389"/>
                </a:cubicBezTo>
                <a:lnTo>
                  <a:pt x="517" y="389"/>
                </a:lnTo>
                <a:close/>
                <a:moveTo>
                  <a:pt x="519" y="390"/>
                </a:moveTo>
                <a:cubicBezTo>
                  <a:pt x="519" y="390"/>
                  <a:pt x="519" y="390"/>
                  <a:pt x="519" y="390"/>
                </a:cubicBezTo>
                <a:cubicBezTo>
                  <a:pt x="519" y="389"/>
                  <a:pt x="519" y="389"/>
                  <a:pt x="519" y="389"/>
                </a:cubicBezTo>
                <a:cubicBezTo>
                  <a:pt x="518" y="389"/>
                  <a:pt x="518" y="389"/>
                  <a:pt x="518" y="389"/>
                </a:cubicBezTo>
                <a:cubicBezTo>
                  <a:pt x="518" y="389"/>
                  <a:pt x="518" y="389"/>
                  <a:pt x="518" y="389"/>
                </a:cubicBezTo>
                <a:cubicBezTo>
                  <a:pt x="517" y="390"/>
                  <a:pt x="517" y="390"/>
                  <a:pt x="517" y="390"/>
                </a:cubicBezTo>
                <a:cubicBezTo>
                  <a:pt x="517" y="390"/>
                  <a:pt x="517" y="390"/>
                  <a:pt x="517" y="390"/>
                </a:cubicBezTo>
                <a:cubicBezTo>
                  <a:pt x="519" y="391"/>
                  <a:pt x="519" y="391"/>
                  <a:pt x="519" y="391"/>
                </a:cubicBezTo>
                <a:lnTo>
                  <a:pt x="519" y="390"/>
                </a:lnTo>
                <a:close/>
                <a:moveTo>
                  <a:pt x="583" y="395"/>
                </a:moveTo>
                <a:cubicBezTo>
                  <a:pt x="583" y="400"/>
                  <a:pt x="582" y="405"/>
                  <a:pt x="581" y="408"/>
                </a:cubicBezTo>
                <a:cubicBezTo>
                  <a:pt x="580" y="410"/>
                  <a:pt x="578" y="412"/>
                  <a:pt x="577" y="413"/>
                </a:cubicBezTo>
                <a:cubicBezTo>
                  <a:pt x="576" y="413"/>
                  <a:pt x="576" y="413"/>
                  <a:pt x="575" y="413"/>
                </a:cubicBezTo>
                <a:cubicBezTo>
                  <a:pt x="575" y="413"/>
                  <a:pt x="574" y="413"/>
                  <a:pt x="574" y="413"/>
                </a:cubicBezTo>
                <a:cubicBezTo>
                  <a:pt x="574" y="413"/>
                  <a:pt x="574" y="413"/>
                  <a:pt x="574" y="413"/>
                </a:cubicBezTo>
                <a:cubicBezTo>
                  <a:pt x="574" y="413"/>
                  <a:pt x="574" y="413"/>
                  <a:pt x="574" y="413"/>
                </a:cubicBezTo>
                <a:cubicBezTo>
                  <a:pt x="574" y="413"/>
                  <a:pt x="573" y="413"/>
                  <a:pt x="573" y="413"/>
                </a:cubicBezTo>
                <a:cubicBezTo>
                  <a:pt x="573" y="413"/>
                  <a:pt x="573" y="413"/>
                  <a:pt x="573" y="413"/>
                </a:cubicBezTo>
                <a:cubicBezTo>
                  <a:pt x="565" y="417"/>
                  <a:pt x="565" y="405"/>
                  <a:pt x="565" y="395"/>
                </a:cubicBezTo>
                <a:cubicBezTo>
                  <a:pt x="566" y="388"/>
                  <a:pt x="567" y="379"/>
                  <a:pt x="568" y="369"/>
                </a:cubicBezTo>
                <a:cubicBezTo>
                  <a:pt x="567" y="369"/>
                  <a:pt x="567" y="369"/>
                  <a:pt x="567" y="369"/>
                </a:cubicBezTo>
                <a:cubicBezTo>
                  <a:pt x="566" y="378"/>
                  <a:pt x="564" y="388"/>
                  <a:pt x="564" y="395"/>
                </a:cubicBezTo>
                <a:cubicBezTo>
                  <a:pt x="564" y="402"/>
                  <a:pt x="564" y="411"/>
                  <a:pt x="568" y="414"/>
                </a:cubicBezTo>
                <a:cubicBezTo>
                  <a:pt x="569" y="415"/>
                  <a:pt x="571" y="415"/>
                  <a:pt x="573" y="414"/>
                </a:cubicBezTo>
                <a:cubicBezTo>
                  <a:pt x="575" y="415"/>
                  <a:pt x="576" y="415"/>
                  <a:pt x="578" y="415"/>
                </a:cubicBezTo>
                <a:cubicBezTo>
                  <a:pt x="582" y="413"/>
                  <a:pt x="585" y="406"/>
                  <a:pt x="585" y="395"/>
                </a:cubicBezTo>
                <a:cubicBezTo>
                  <a:pt x="585" y="391"/>
                  <a:pt x="584" y="382"/>
                  <a:pt x="583" y="373"/>
                </a:cubicBezTo>
                <a:cubicBezTo>
                  <a:pt x="580" y="372"/>
                  <a:pt x="580" y="372"/>
                  <a:pt x="580" y="372"/>
                </a:cubicBezTo>
                <a:cubicBezTo>
                  <a:pt x="582" y="381"/>
                  <a:pt x="583" y="389"/>
                  <a:pt x="583" y="395"/>
                </a:cubicBezTo>
                <a:close/>
                <a:moveTo>
                  <a:pt x="573" y="413"/>
                </a:moveTo>
                <a:cubicBezTo>
                  <a:pt x="573" y="413"/>
                  <a:pt x="573" y="413"/>
                  <a:pt x="573" y="413"/>
                </a:cubicBezTo>
                <a:cubicBezTo>
                  <a:pt x="573" y="413"/>
                  <a:pt x="573" y="413"/>
                  <a:pt x="573" y="413"/>
                </a:cubicBezTo>
                <a:close/>
                <a:moveTo>
                  <a:pt x="574" y="413"/>
                </a:moveTo>
                <a:cubicBezTo>
                  <a:pt x="574" y="413"/>
                  <a:pt x="574" y="413"/>
                  <a:pt x="574" y="413"/>
                </a:cubicBezTo>
                <a:cubicBezTo>
                  <a:pt x="574" y="413"/>
                  <a:pt x="574" y="413"/>
                  <a:pt x="574" y="413"/>
                </a:cubicBezTo>
                <a:close/>
                <a:moveTo>
                  <a:pt x="577" y="372"/>
                </a:moveTo>
                <a:cubicBezTo>
                  <a:pt x="576" y="371"/>
                  <a:pt x="576" y="371"/>
                  <a:pt x="576" y="371"/>
                </a:cubicBezTo>
                <a:cubicBezTo>
                  <a:pt x="576" y="385"/>
                  <a:pt x="576" y="398"/>
                  <a:pt x="574" y="412"/>
                </a:cubicBezTo>
                <a:cubicBezTo>
                  <a:pt x="575" y="412"/>
                  <a:pt x="575" y="412"/>
                  <a:pt x="575" y="413"/>
                </a:cubicBezTo>
                <a:cubicBezTo>
                  <a:pt x="576" y="410"/>
                  <a:pt x="578" y="405"/>
                  <a:pt x="578" y="397"/>
                </a:cubicBezTo>
                <a:cubicBezTo>
                  <a:pt x="578" y="389"/>
                  <a:pt x="578" y="380"/>
                  <a:pt x="577" y="372"/>
                </a:cubicBezTo>
                <a:close/>
                <a:moveTo>
                  <a:pt x="569" y="412"/>
                </a:moveTo>
                <a:cubicBezTo>
                  <a:pt x="570" y="413"/>
                  <a:pt x="571" y="413"/>
                  <a:pt x="572" y="412"/>
                </a:cubicBezTo>
                <a:cubicBezTo>
                  <a:pt x="574" y="398"/>
                  <a:pt x="574" y="384"/>
                  <a:pt x="574" y="371"/>
                </a:cubicBezTo>
                <a:cubicBezTo>
                  <a:pt x="570" y="370"/>
                  <a:pt x="570" y="370"/>
                  <a:pt x="570" y="370"/>
                </a:cubicBezTo>
                <a:cubicBezTo>
                  <a:pt x="568" y="379"/>
                  <a:pt x="567" y="389"/>
                  <a:pt x="566" y="395"/>
                </a:cubicBezTo>
                <a:cubicBezTo>
                  <a:pt x="566" y="404"/>
                  <a:pt x="567" y="410"/>
                  <a:pt x="569" y="412"/>
                </a:cubicBezTo>
                <a:close/>
                <a:moveTo>
                  <a:pt x="573" y="412"/>
                </a:moveTo>
                <a:cubicBezTo>
                  <a:pt x="573" y="412"/>
                  <a:pt x="573" y="412"/>
                  <a:pt x="573" y="412"/>
                </a:cubicBezTo>
                <a:cubicBezTo>
                  <a:pt x="574" y="412"/>
                  <a:pt x="574" y="412"/>
                  <a:pt x="574" y="412"/>
                </a:cubicBezTo>
                <a:cubicBezTo>
                  <a:pt x="574" y="412"/>
                  <a:pt x="574" y="412"/>
                  <a:pt x="574" y="412"/>
                </a:cubicBezTo>
                <a:cubicBezTo>
                  <a:pt x="576" y="398"/>
                  <a:pt x="576" y="385"/>
                  <a:pt x="576" y="371"/>
                </a:cubicBezTo>
                <a:cubicBezTo>
                  <a:pt x="574" y="371"/>
                  <a:pt x="574" y="371"/>
                  <a:pt x="574" y="371"/>
                </a:cubicBezTo>
                <a:cubicBezTo>
                  <a:pt x="574" y="384"/>
                  <a:pt x="574" y="398"/>
                  <a:pt x="572" y="412"/>
                </a:cubicBezTo>
                <a:cubicBezTo>
                  <a:pt x="572" y="412"/>
                  <a:pt x="573" y="412"/>
                  <a:pt x="573" y="412"/>
                </a:cubicBezTo>
                <a:close/>
                <a:moveTo>
                  <a:pt x="572" y="412"/>
                </a:moveTo>
                <a:cubicBezTo>
                  <a:pt x="571" y="413"/>
                  <a:pt x="570" y="413"/>
                  <a:pt x="569" y="412"/>
                </a:cubicBezTo>
                <a:cubicBezTo>
                  <a:pt x="567" y="410"/>
                  <a:pt x="566" y="404"/>
                  <a:pt x="566" y="395"/>
                </a:cubicBezTo>
                <a:cubicBezTo>
                  <a:pt x="567" y="389"/>
                  <a:pt x="568" y="379"/>
                  <a:pt x="570" y="370"/>
                </a:cubicBezTo>
                <a:cubicBezTo>
                  <a:pt x="568" y="369"/>
                  <a:pt x="568" y="369"/>
                  <a:pt x="568" y="369"/>
                </a:cubicBezTo>
                <a:cubicBezTo>
                  <a:pt x="567" y="379"/>
                  <a:pt x="566" y="388"/>
                  <a:pt x="565" y="395"/>
                </a:cubicBezTo>
                <a:cubicBezTo>
                  <a:pt x="565" y="405"/>
                  <a:pt x="565" y="417"/>
                  <a:pt x="573" y="413"/>
                </a:cubicBezTo>
                <a:cubicBezTo>
                  <a:pt x="572" y="413"/>
                  <a:pt x="572" y="413"/>
                  <a:pt x="572" y="413"/>
                </a:cubicBezTo>
                <a:lnTo>
                  <a:pt x="572" y="412"/>
                </a:lnTo>
                <a:close/>
                <a:moveTo>
                  <a:pt x="574" y="413"/>
                </a:moveTo>
                <a:cubicBezTo>
                  <a:pt x="574" y="413"/>
                  <a:pt x="575" y="413"/>
                  <a:pt x="575" y="413"/>
                </a:cubicBezTo>
                <a:cubicBezTo>
                  <a:pt x="575" y="412"/>
                  <a:pt x="575" y="412"/>
                  <a:pt x="574" y="412"/>
                </a:cubicBezTo>
                <a:lnTo>
                  <a:pt x="574" y="413"/>
                </a:lnTo>
                <a:close/>
                <a:moveTo>
                  <a:pt x="574" y="413"/>
                </a:moveTo>
                <a:cubicBezTo>
                  <a:pt x="573" y="413"/>
                  <a:pt x="573" y="413"/>
                  <a:pt x="573" y="413"/>
                </a:cubicBezTo>
                <a:cubicBezTo>
                  <a:pt x="573" y="413"/>
                  <a:pt x="574" y="413"/>
                  <a:pt x="574" y="413"/>
                </a:cubicBezTo>
                <a:close/>
                <a:moveTo>
                  <a:pt x="574" y="412"/>
                </a:moveTo>
                <a:cubicBezTo>
                  <a:pt x="573" y="412"/>
                  <a:pt x="573" y="412"/>
                  <a:pt x="573" y="412"/>
                </a:cubicBezTo>
                <a:cubicBezTo>
                  <a:pt x="573" y="412"/>
                  <a:pt x="573" y="412"/>
                  <a:pt x="573" y="412"/>
                </a:cubicBezTo>
                <a:cubicBezTo>
                  <a:pt x="573" y="412"/>
                  <a:pt x="572" y="412"/>
                  <a:pt x="572" y="412"/>
                </a:cubicBezTo>
                <a:cubicBezTo>
                  <a:pt x="572" y="413"/>
                  <a:pt x="572" y="413"/>
                  <a:pt x="572" y="413"/>
                </a:cubicBezTo>
                <a:cubicBezTo>
                  <a:pt x="573" y="413"/>
                  <a:pt x="573" y="413"/>
                  <a:pt x="573" y="413"/>
                </a:cubicBezTo>
                <a:cubicBezTo>
                  <a:pt x="573" y="413"/>
                  <a:pt x="573" y="413"/>
                  <a:pt x="573" y="413"/>
                </a:cubicBezTo>
                <a:cubicBezTo>
                  <a:pt x="573" y="413"/>
                  <a:pt x="573" y="413"/>
                  <a:pt x="573" y="413"/>
                </a:cubicBezTo>
                <a:cubicBezTo>
                  <a:pt x="574" y="413"/>
                  <a:pt x="574" y="413"/>
                  <a:pt x="574" y="413"/>
                </a:cubicBezTo>
                <a:cubicBezTo>
                  <a:pt x="574" y="413"/>
                  <a:pt x="574" y="413"/>
                  <a:pt x="574" y="413"/>
                </a:cubicBezTo>
                <a:cubicBezTo>
                  <a:pt x="574" y="412"/>
                  <a:pt x="574" y="412"/>
                  <a:pt x="574" y="412"/>
                </a:cubicBezTo>
                <a:cubicBezTo>
                  <a:pt x="574" y="412"/>
                  <a:pt x="574" y="412"/>
                  <a:pt x="574" y="412"/>
                </a:cubicBezTo>
                <a:close/>
                <a:moveTo>
                  <a:pt x="553" y="377"/>
                </a:moveTo>
                <a:cubicBezTo>
                  <a:pt x="555" y="374"/>
                  <a:pt x="555" y="374"/>
                  <a:pt x="555" y="374"/>
                </a:cubicBezTo>
                <a:cubicBezTo>
                  <a:pt x="555" y="377"/>
                  <a:pt x="555" y="377"/>
                  <a:pt x="555" y="377"/>
                </a:cubicBezTo>
                <a:cubicBezTo>
                  <a:pt x="556" y="374"/>
                  <a:pt x="557" y="370"/>
                  <a:pt x="558" y="367"/>
                </a:cubicBezTo>
                <a:cubicBezTo>
                  <a:pt x="556" y="366"/>
                  <a:pt x="556" y="366"/>
                  <a:pt x="556" y="366"/>
                </a:cubicBezTo>
                <a:cubicBezTo>
                  <a:pt x="555" y="370"/>
                  <a:pt x="554" y="373"/>
                  <a:pt x="553" y="377"/>
                </a:cubicBezTo>
                <a:close/>
                <a:moveTo>
                  <a:pt x="530" y="406"/>
                </a:moveTo>
                <a:cubicBezTo>
                  <a:pt x="529" y="406"/>
                  <a:pt x="529" y="406"/>
                  <a:pt x="529" y="406"/>
                </a:cubicBezTo>
                <a:cubicBezTo>
                  <a:pt x="528" y="407"/>
                  <a:pt x="528" y="407"/>
                  <a:pt x="528" y="407"/>
                </a:cubicBezTo>
                <a:lnTo>
                  <a:pt x="530" y="406"/>
                </a:lnTo>
                <a:close/>
                <a:moveTo>
                  <a:pt x="536" y="401"/>
                </a:moveTo>
                <a:cubicBezTo>
                  <a:pt x="536" y="401"/>
                  <a:pt x="536" y="402"/>
                  <a:pt x="536" y="402"/>
                </a:cubicBezTo>
                <a:cubicBezTo>
                  <a:pt x="541" y="396"/>
                  <a:pt x="546" y="390"/>
                  <a:pt x="551" y="383"/>
                </a:cubicBezTo>
                <a:cubicBezTo>
                  <a:pt x="552" y="381"/>
                  <a:pt x="553" y="379"/>
                  <a:pt x="553" y="377"/>
                </a:cubicBezTo>
                <a:cubicBezTo>
                  <a:pt x="547" y="385"/>
                  <a:pt x="541" y="394"/>
                  <a:pt x="534" y="401"/>
                </a:cubicBezTo>
                <a:cubicBezTo>
                  <a:pt x="535" y="401"/>
                  <a:pt x="535" y="401"/>
                  <a:pt x="536" y="401"/>
                </a:cubicBezTo>
                <a:close/>
                <a:moveTo>
                  <a:pt x="553" y="381"/>
                </a:moveTo>
                <a:cubicBezTo>
                  <a:pt x="554" y="377"/>
                  <a:pt x="554" y="377"/>
                  <a:pt x="554" y="377"/>
                </a:cubicBezTo>
                <a:cubicBezTo>
                  <a:pt x="555" y="374"/>
                  <a:pt x="555" y="374"/>
                  <a:pt x="555" y="374"/>
                </a:cubicBezTo>
                <a:cubicBezTo>
                  <a:pt x="553" y="377"/>
                  <a:pt x="553" y="377"/>
                  <a:pt x="553" y="377"/>
                </a:cubicBezTo>
                <a:cubicBezTo>
                  <a:pt x="553" y="379"/>
                  <a:pt x="552" y="381"/>
                  <a:pt x="551" y="383"/>
                </a:cubicBezTo>
                <a:lnTo>
                  <a:pt x="553" y="381"/>
                </a:lnTo>
                <a:close/>
                <a:moveTo>
                  <a:pt x="529" y="406"/>
                </a:moveTo>
                <a:cubicBezTo>
                  <a:pt x="531" y="405"/>
                  <a:pt x="532" y="403"/>
                  <a:pt x="534" y="401"/>
                </a:cubicBezTo>
                <a:cubicBezTo>
                  <a:pt x="530" y="403"/>
                  <a:pt x="519" y="410"/>
                  <a:pt x="510" y="415"/>
                </a:cubicBezTo>
                <a:cubicBezTo>
                  <a:pt x="512" y="416"/>
                  <a:pt x="512" y="416"/>
                  <a:pt x="512" y="416"/>
                </a:cubicBezTo>
                <a:cubicBezTo>
                  <a:pt x="518" y="413"/>
                  <a:pt x="525" y="409"/>
                  <a:pt x="529" y="406"/>
                </a:cubicBezTo>
                <a:close/>
                <a:moveTo>
                  <a:pt x="536" y="402"/>
                </a:moveTo>
                <a:cubicBezTo>
                  <a:pt x="533" y="405"/>
                  <a:pt x="533" y="405"/>
                  <a:pt x="533" y="405"/>
                </a:cubicBezTo>
                <a:cubicBezTo>
                  <a:pt x="532" y="409"/>
                  <a:pt x="528" y="416"/>
                  <a:pt x="523" y="422"/>
                </a:cubicBezTo>
                <a:cubicBezTo>
                  <a:pt x="524" y="423"/>
                  <a:pt x="524" y="423"/>
                  <a:pt x="524" y="423"/>
                </a:cubicBezTo>
                <a:cubicBezTo>
                  <a:pt x="530" y="415"/>
                  <a:pt x="534" y="406"/>
                  <a:pt x="535" y="403"/>
                </a:cubicBezTo>
                <a:cubicBezTo>
                  <a:pt x="536" y="403"/>
                  <a:pt x="536" y="403"/>
                  <a:pt x="536" y="402"/>
                </a:cubicBezTo>
                <a:close/>
                <a:moveTo>
                  <a:pt x="530" y="406"/>
                </a:moveTo>
                <a:cubicBezTo>
                  <a:pt x="533" y="403"/>
                  <a:pt x="535" y="402"/>
                  <a:pt x="535" y="402"/>
                </a:cubicBezTo>
                <a:cubicBezTo>
                  <a:pt x="535" y="402"/>
                  <a:pt x="534" y="403"/>
                  <a:pt x="533" y="405"/>
                </a:cubicBezTo>
                <a:cubicBezTo>
                  <a:pt x="536" y="402"/>
                  <a:pt x="536" y="402"/>
                  <a:pt x="536" y="402"/>
                </a:cubicBezTo>
                <a:cubicBezTo>
                  <a:pt x="536" y="402"/>
                  <a:pt x="536" y="401"/>
                  <a:pt x="536" y="401"/>
                </a:cubicBezTo>
                <a:cubicBezTo>
                  <a:pt x="535" y="401"/>
                  <a:pt x="535" y="401"/>
                  <a:pt x="534" y="401"/>
                </a:cubicBezTo>
                <a:cubicBezTo>
                  <a:pt x="532" y="403"/>
                  <a:pt x="531" y="405"/>
                  <a:pt x="529" y="406"/>
                </a:cubicBezTo>
                <a:lnTo>
                  <a:pt x="530" y="406"/>
                </a:lnTo>
                <a:close/>
                <a:moveTo>
                  <a:pt x="515" y="418"/>
                </a:moveTo>
                <a:cubicBezTo>
                  <a:pt x="516" y="419"/>
                  <a:pt x="516" y="419"/>
                  <a:pt x="516" y="419"/>
                </a:cubicBezTo>
                <a:cubicBezTo>
                  <a:pt x="520" y="415"/>
                  <a:pt x="524" y="411"/>
                  <a:pt x="528" y="407"/>
                </a:cubicBezTo>
                <a:cubicBezTo>
                  <a:pt x="525" y="410"/>
                  <a:pt x="520" y="414"/>
                  <a:pt x="515" y="418"/>
                </a:cubicBezTo>
                <a:close/>
                <a:moveTo>
                  <a:pt x="522" y="422"/>
                </a:moveTo>
                <a:cubicBezTo>
                  <a:pt x="525" y="417"/>
                  <a:pt x="529" y="412"/>
                  <a:pt x="531" y="408"/>
                </a:cubicBezTo>
                <a:cubicBezTo>
                  <a:pt x="527" y="412"/>
                  <a:pt x="522" y="416"/>
                  <a:pt x="518" y="420"/>
                </a:cubicBezTo>
                <a:lnTo>
                  <a:pt x="522" y="422"/>
                </a:lnTo>
                <a:close/>
                <a:moveTo>
                  <a:pt x="516" y="419"/>
                </a:moveTo>
                <a:cubicBezTo>
                  <a:pt x="518" y="420"/>
                  <a:pt x="518" y="420"/>
                  <a:pt x="518" y="420"/>
                </a:cubicBezTo>
                <a:cubicBezTo>
                  <a:pt x="522" y="416"/>
                  <a:pt x="527" y="412"/>
                  <a:pt x="531" y="408"/>
                </a:cubicBezTo>
                <a:cubicBezTo>
                  <a:pt x="531" y="406"/>
                  <a:pt x="532" y="405"/>
                  <a:pt x="533" y="404"/>
                </a:cubicBezTo>
                <a:cubicBezTo>
                  <a:pt x="530" y="406"/>
                  <a:pt x="530" y="406"/>
                  <a:pt x="530" y="406"/>
                </a:cubicBezTo>
                <a:cubicBezTo>
                  <a:pt x="528" y="407"/>
                  <a:pt x="528" y="407"/>
                  <a:pt x="528" y="407"/>
                </a:cubicBezTo>
                <a:cubicBezTo>
                  <a:pt x="524" y="411"/>
                  <a:pt x="520" y="415"/>
                  <a:pt x="516" y="419"/>
                </a:cubicBezTo>
                <a:close/>
                <a:moveTo>
                  <a:pt x="522" y="422"/>
                </a:moveTo>
                <a:cubicBezTo>
                  <a:pt x="523" y="422"/>
                  <a:pt x="523" y="422"/>
                  <a:pt x="523" y="422"/>
                </a:cubicBezTo>
                <a:cubicBezTo>
                  <a:pt x="528" y="416"/>
                  <a:pt x="532" y="409"/>
                  <a:pt x="533" y="405"/>
                </a:cubicBezTo>
                <a:cubicBezTo>
                  <a:pt x="531" y="408"/>
                  <a:pt x="531" y="408"/>
                  <a:pt x="531" y="408"/>
                </a:cubicBezTo>
                <a:cubicBezTo>
                  <a:pt x="529" y="412"/>
                  <a:pt x="525" y="417"/>
                  <a:pt x="522" y="422"/>
                </a:cubicBezTo>
                <a:close/>
                <a:moveTo>
                  <a:pt x="535" y="402"/>
                </a:moveTo>
                <a:cubicBezTo>
                  <a:pt x="535" y="402"/>
                  <a:pt x="533" y="403"/>
                  <a:pt x="530" y="406"/>
                </a:cubicBezTo>
                <a:cubicBezTo>
                  <a:pt x="533" y="404"/>
                  <a:pt x="533" y="404"/>
                  <a:pt x="533" y="404"/>
                </a:cubicBezTo>
                <a:cubicBezTo>
                  <a:pt x="532" y="405"/>
                  <a:pt x="531" y="406"/>
                  <a:pt x="531" y="408"/>
                </a:cubicBezTo>
                <a:cubicBezTo>
                  <a:pt x="533" y="405"/>
                  <a:pt x="533" y="405"/>
                  <a:pt x="533" y="405"/>
                </a:cubicBezTo>
                <a:cubicBezTo>
                  <a:pt x="534" y="403"/>
                  <a:pt x="535" y="402"/>
                  <a:pt x="535" y="402"/>
                </a:cubicBezTo>
                <a:close/>
                <a:moveTo>
                  <a:pt x="553" y="417"/>
                </a:moveTo>
                <a:cubicBezTo>
                  <a:pt x="553" y="416"/>
                  <a:pt x="553" y="416"/>
                  <a:pt x="553" y="416"/>
                </a:cubicBezTo>
                <a:cubicBezTo>
                  <a:pt x="553" y="419"/>
                  <a:pt x="553" y="419"/>
                  <a:pt x="553" y="419"/>
                </a:cubicBezTo>
                <a:lnTo>
                  <a:pt x="553" y="417"/>
                </a:lnTo>
                <a:close/>
                <a:moveTo>
                  <a:pt x="552" y="409"/>
                </a:moveTo>
                <a:cubicBezTo>
                  <a:pt x="552" y="409"/>
                  <a:pt x="552" y="408"/>
                  <a:pt x="553" y="408"/>
                </a:cubicBezTo>
                <a:cubicBezTo>
                  <a:pt x="553" y="408"/>
                  <a:pt x="554" y="409"/>
                  <a:pt x="554" y="410"/>
                </a:cubicBezTo>
                <a:cubicBezTo>
                  <a:pt x="555" y="399"/>
                  <a:pt x="556" y="388"/>
                  <a:pt x="555" y="377"/>
                </a:cubicBezTo>
                <a:cubicBezTo>
                  <a:pt x="555" y="379"/>
                  <a:pt x="554" y="382"/>
                  <a:pt x="553" y="384"/>
                </a:cubicBezTo>
                <a:cubicBezTo>
                  <a:pt x="553" y="392"/>
                  <a:pt x="553" y="401"/>
                  <a:pt x="552" y="409"/>
                </a:cubicBezTo>
                <a:close/>
                <a:moveTo>
                  <a:pt x="554" y="377"/>
                </a:moveTo>
                <a:cubicBezTo>
                  <a:pt x="553" y="381"/>
                  <a:pt x="553" y="381"/>
                  <a:pt x="553" y="381"/>
                </a:cubicBezTo>
                <a:cubicBezTo>
                  <a:pt x="553" y="384"/>
                  <a:pt x="553" y="384"/>
                  <a:pt x="553" y="384"/>
                </a:cubicBezTo>
                <a:cubicBezTo>
                  <a:pt x="554" y="382"/>
                  <a:pt x="555" y="379"/>
                  <a:pt x="555" y="377"/>
                </a:cubicBezTo>
                <a:cubicBezTo>
                  <a:pt x="555" y="374"/>
                  <a:pt x="555" y="374"/>
                  <a:pt x="555" y="374"/>
                </a:cubicBezTo>
                <a:lnTo>
                  <a:pt x="554" y="377"/>
                </a:lnTo>
                <a:close/>
                <a:moveTo>
                  <a:pt x="551" y="413"/>
                </a:moveTo>
                <a:cubicBezTo>
                  <a:pt x="552" y="409"/>
                  <a:pt x="552" y="409"/>
                  <a:pt x="552" y="409"/>
                </a:cubicBezTo>
                <a:cubicBezTo>
                  <a:pt x="552" y="409"/>
                  <a:pt x="552" y="410"/>
                  <a:pt x="551" y="410"/>
                </a:cubicBezTo>
                <a:cubicBezTo>
                  <a:pt x="550" y="413"/>
                  <a:pt x="546" y="423"/>
                  <a:pt x="542" y="433"/>
                </a:cubicBezTo>
                <a:cubicBezTo>
                  <a:pt x="543" y="434"/>
                  <a:pt x="543" y="434"/>
                  <a:pt x="543" y="434"/>
                </a:cubicBezTo>
                <a:cubicBezTo>
                  <a:pt x="547" y="425"/>
                  <a:pt x="550" y="417"/>
                  <a:pt x="551" y="413"/>
                </a:cubicBezTo>
                <a:close/>
                <a:moveTo>
                  <a:pt x="554" y="440"/>
                </a:moveTo>
                <a:cubicBezTo>
                  <a:pt x="556" y="441"/>
                  <a:pt x="556" y="441"/>
                  <a:pt x="556" y="441"/>
                </a:cubicBezTo>
                <a:cubicBezTo>
                  <a:pt x="557" y="428"/>
                  <a:pt x="556" y="414"/>
                  <a:pt x="554" y="410"/>
                </a:cubicBezTo>
                <a:cubicBezTo>
                  <a:pt x="554" y="412"/>
                  <a:pt x="553" y="415"/>
                  <a:pt x="553" y="417"/>
                </a:cubicBezTo>
                <a:cubicBezTo>
                  <a:pt x="554" y="423"/>
                  <a:pt x="554" y="431"/>
                  <a:pt x="554" y="440"/>
                </a:cubicBezTo>
                <a:close/>
                <a:moveTo>
                  <a:pt x="553" y="408"/>
                </a:moveTo>
                <a:cubicBezTo>
                  <a:pt x="552" y="408"/>
                  <a:pt x="552" y="409"/>
                  <a:pt x="552" y="409"/>
                </a:cubicBezTo>
                <a:cubicBezTo>
                  <a:pt x="551" y="413"/>
                  <a:pt x="551" y="413"/>
                  <a:pt x="551" y="413"/>
                </a:cubicBezTo>
                <a:cubicBezTo>
                  <a:pt x="552" y="411"/>
                  <a:pt x="553" y="410"/>
                  <a:pt x="553" y="410"/>
                </a:cubicBezTo>
                <a:cubicBezTo>
                  <a:pt x="553" y="410"/>
                  <a:pt x="553" y="412"/>
                  <a:pt x="553" y="416"/>
                </a:cubicBezTo>
                <a:cubicBezTo>
                  <a:pt x="553" y="417"/>
                  <a:pt x="553" y="417"/>
                  <a:pt x="553" y="417"/>
                </a:cubicBezTo>
                <a:cubicBezTo>
                  <a:pt x="553" y="415"/>
                  <a:pt x="554" y="412"/>
                  <a:pt x="554" y="410"/>
                </a:cubicBezTo>
                <a:cubicBezTo>
                  <a:pt x="554" y="409"/>
                  <a:pt x="553" y="408"/>
                  <a:pt x="553" y="408"/>
                </a:cubicBezTo>
                <a:close/>
                <a:moveTo>
                  <a:pt x="551" y="417"/>
                </a:moveTo>
                <a:cubicBezTo>
                  <a:pt x="549" y="422"/>
                  <a:pt x="547" y="428"/>
                  <a:pt x="544" y="434"/>
                </a:cubicBezTo>
                <a:cubicBezTo>
                  <a:pt x="548" y="436"/>
                  <a:pt x="548" y="436"/>
                  <a:pt x="548" y="436"/>
                </a:cubicBezTo>
                <a:cubicBezTo>
                  <a:pt x="549" y="430"/>
                  <a:pt x="550" y="423"/>
                  <a:pt x="551" y="417"/>
                </a:cubicBezTo>
                <a:close/>
                <a:moveTo>
                  <a:pt x="553" y="419"/>
                </a:moveTo>
                <a:cubicBezTo>
                  <a:pt x="552" y="425"/>
                  <a:pt x="551" y="431"/>
                  <a:pt x="550" y="437"/>
                </a:cubicBezTo>
                <a:cubicBezTo>
                  <a:pt x="551" y="438"/>
                  <a:pt x="551" y="438"/>
                  <a:pt x="551" y="438"/>
                </a:cubicBezTo>
                <a:cubicBezTo>
                  <a:pt x="552" y="431"/>
                  <a:pt x="553" y="424"/>
                  <a:pt x="553" y="419"/>
                </a:cubicBezTo>
                <a:close/>
                <a:moveTo>
                  <a:pt x="551" y="417"/>
                </a:moveTo>
                <a:cubicBezTo>
                  <a:pt x="550" y="423"/>
                  <a:pt x="549" y="430"/>
                  <a:pt x="548" y="436"/>
                </a:cubicBezTo>
                <a:cubicBezTo>
                  <a:pt x="550" y="437"/>
                  <a:pt x="550" y="437"/>
                  <a:pt x="550" y="437"/>
                </a:cubicBezTo>
                <a:cubicBezTo>
                  <a:pt x="551" y="431"/>
                  <a:pt x="552" y="425"/>
                  <a:pt x="553" y="419"/>
                </a:cubicBezTo>
                <a:cubicBezTo>
                  <a:pt x="553" y="416"/>
                  <a:pt x="553" y="416"/>
                  <a:pt x="553" y="416"/>
                </a:cubicBezTo>
                <a:cubicBezTo>
                  <a:pt x="553" y="413"/>
                  <a:pt x="553" y="413"/>
                  <a:pt x="553" y="413"/>
                </a:cubicBezTo>
                <a:lnTo>
                  <a:pt x="551" y="417"/>
                </a:lnTo>
                <a:close/>
                <a:moveTo>
                  <a:pt x="544" y="434"/>
                </a:moveTo>
                <a:cubicBezTo>
                  <a:pt x="547" y="428"/>
                  <a:pt x="549" y="422"/>
                  <a:pt x="551" y="417"/>
                </a:cubicBezTo>
                <a:cubicBezTo>
                  <a:pt x="551" y="413"/>
                  <a:pt x="551" y="413"/>
                  <a:pt x="551" y="413"/>
                </a:cubicBezTo>
                <a:cubicBezTo>
                  <a:pt x="550" y="417"/>
                  <a:pt x="547" y="425"/>
                  <a:pt x="543" y="434"/>
                </a:cubicBezTo>
                <a:lnTo>
                  <a:pt x="544" y="434"/>
                </a:lnTo>
                <a:close/>
                <a:moveTo>
                  <a:pt x="553" y="413"/>
                </a:moveTo>
                <a:cubicBezTo>
                  <a:pt x="553" y="416"/>
                  <a:pt x="553" y="416"/>
                  <a:pt x="553" y="416"/>
                </a:cubicBezTo>
                <a:cubicBezTo>
                  <a:pt x="553" y="412"/>
                  <a:pt x="553" y="410"/>
                  <a:pt x="553" y="410"/>
                </a:cubicBezTo>
                <a:cubicBezTo>
                  <a:pt x="553" y="410"/>
                  <a:pt x="552" y="411"/>
                  <a:pt x="551" y="413"/>
                </a:cubicBezTo>
                <a:cubicBezTo>
                  <a:pt x="551" y="417"/>
                  <a:pt x="551" y="417"/>
                  <a:pt x="551" y="417"/>
                </a:cubicBezTo>
                <a:lnTo>
                  <a:pt x="553" y="413"/>
                </a:lnTo>
                <a:close/>
                <a:moveTo>
                  <a:pt x="525" y="441"/>
                </a:moveTo>
                <a:cubicBezTo>
                  <a:pt x="527" y="438"/>
                  <a:pt x="527" y="438"/>
                  <a:pt x="527" y="438"/>
                </a:cubicBezTo>
                <a:cubicBezTo>
                  <a:pt x="529" y="434"/>
                  <a:pt x="529" y="434"/>
                  <a:pt x="529" y="434"/>
                </a:cubicBezTo>
                <a:cubicBezTo>
                  <a:pt x="527" y="438"/>
                  <a:pt x="527" y="438"/>
                  <a:pt x="527" y="438"/>
                </a:cubicBezTo>
                <a:cubicBezTo>
                  <a:pt x="525" y="441"/>
                  <a:pt x="525" y="441"/>
                  <a:pt x="525" y="441"/>
                </a:cubicBezTo>
                <a:cubicBezTo>
                  <a:pt x="523" y="443"/>
                  <a:pt x="523" y="443"/>
                  <a:pt x="523" y="443"/>
                </a:cubicBezTo>
                <a:cubicBezTo>
                  <a:pt x="514" y="456"/>
                  <a:pt x="504" y="469"/>
                  <a:pt x="493" y="481"/>
                </a:cubicBezTo>
                <a:cubicBezTo>
                  <a:pt x="495" y="482"/>
                  <a:pt x="495" y="482"/>
                  <a:pt x="495" y="482"/>
                </a:cubicBezTo>
                <a:cubicBezTo>
                  <a:pt x="506" y="470"/>
                  <a:pt x="516" y="458"/>
                  <a:pt x="525" y="444"/>
                </a:cubicBezTo>
                <a:lnTo>
                  <a:pt x="525" y="441"/>
                </a:lnTo>
                <a:close/>
                <a:moveTo>
                  <a:pt x="508" y="440"/>
                </a:moveTo>
                <a:cubicBezTo>
                  <a:pt x="513" y="437"/>
                  <a:pt x="519" y="430"/>
                  <a:pt x="524" y="423"/>
                </a:cubicBezTo>
                <a:cubicBezTo>
                  <a:pt x="523" y="422"/>
                  <a:pt x="523" y="422"/>
                  <a:pt x="523" y="422"/>
                </a:cubicBezTo>
                <a:cubicBezTo>
                  <a:pt x="518" y="429"/>
                  <a:pt x="512" y="436"/>
                  <a:pt x="507" y="440"/>
                </a:cubicBezTo>
                <a:cubicBezTo>
                  <a:pt x="500" y="445"/>
                  <a:pt x="491" y="449"/>
                  <a:pt x="489" y="441"/>
                </a:cubicBezTo>
                <a:cubicBezTo>
                  <a:pt x="488" y="441"/>
                  <a:pt x="488" y="441"/>
                  <a:pt x="488" y="441"/>
                </a:cubicBezTo>
                <a:cubicBezTo>
                  <a:pt x="488" y="440"/>
                  <a:pt x="488" y="440"/>
                  <a:pt x="488" y="440"/>
                </a:cubicBezTo>
                <a:cubicBezTo>
                  <a:pt x="488" y="440"/>
                  <a:pt x="488" y="440"/>
                  <a:pt x="488" y="440"/>
                </a:cubicBezTo>
                <a:cubicBezTo>
                  <a:pt x="488" y="440"/>
                  <a:pt x="488" y="440"/>
                  <a:pt x="488" y="440"/>
                </a:cubicBezTo>
                <a:cubicBezTo>
                  <a:pt x="488" y="439"/>
                  <a:pt x="487" y="438"/>
                  <a:pt x="487" y="438"/>
                </a:cubicBezTo>
                <a:cubicBezTo>
                  <a:pt x="486" y="435"/>
                  <a:pt x="490" y="431"/>
                  <a:pt x="496" y="426"/>
                </a:cubicBezTo>
                <a:cubicBezTo>
                  <a:pt x="500" y="424"/>
                  <a:pt x="506" y="420"/>
                  <a:pt x="512" y="416"/>
                </a:cubicBezTo>
                <a:cubicBezTo>
                  <a:pt x="510" y="415"/>
                  <a:pt x="510" y="415"/>
                  <a:pt x="510" y="415"/>
                </a:cubicBezTo>
                <a:cubicBezTo>
                  <a:pt x="503" y="419"/>
                  <a:pt x="497" y="423"/>
                  <a:pt x="495" y="425"/>
                </a:cubicBezTo>
                <a:cubicBezTo>
                  <a:pt x="492" y="427"/>
                  <a:pt x="489" y="429"/>
                  <a:pt x="487" y="432"/>
                </a:cubicBezTo>
                <a:cubicBezTo>
                  <a:pt x="485" y="434"/>
                  <a:pt x="484" y="436"/>
                  <a:pt x="485" y="438"/>
                </a:cubicBezTo>
                <a:cubicBezTo>
                  <a:pt x="485" y="440"/>
                  <a:pt x="486" y="441"/>
                  <a:pt x="488" y="442"/>
                </a:cubicBezTo>
                <a:cubicBezTo>
                  <a:pt x="489" y="444"/>
                  <a:pt x="490" y="445"/>
                  <a:pt x="491" y="446"/>
                </a:cubicBezTo>
                <a:cubicBezTo>
                  <a:pt x="496" y="448"/>
                  <a:pt x="503" y="444"/>
                  <a:pt x="508" y="440"/>
                </a:cubicBezTo>
                <a:close/>
                <a:moveTo>
                  <a:pt x="488" y="440"/>
                </a:moveTo>
                <a:cubicBezTo>
                  <a:pt x="488" y="441"/>
                  <a:pt x="488" y="441"/>
                  <a:pt x="488" y="441"/>
                </a:cubicBezTo>
                <a:cubicBezTo>
                  <a:pt x="488" y="440"/>
                  <a:pt x="488" y="440"/>
                  <a:pt x="488" y="440"/>
                </a:cubicBezTo>
                <a:close/>
                <a:moveTo>
                  <a:pt x="490" y="442"/>
                </a:moveTo>
                <a:cubicBezTo>
                  <a:pt x="490" y="443"/>
                  <a:pt x="491" y="444"/>
                  <a:pt x="492" y="444"/>
                </a:cubicBezTo>
                <a:cubicBezTo>
                  <a:pt x="495" y="445"/>
                  <a:pt x="500" y="444"/>
                  <a:pt x="506" y="439"/>
                </a:cubicBezTo>
                <a:cubicBezTo>
                  <a:pt x="511" y="435"/>
                  <a:pt x="517" y="429"/>
                  <a:pt x="522" y="422"/>
                </a:cubicBezTo>
                <a:cubicBezTo>
                  <a:pt x="518" y="420"/>
                  <a:pt x="518" y="420"/>
                  <a:pt x="518" y="420"/>
                </a:cubicBezTo>
                <a:cubicBezTo>
                  <a:pt x="509" y="428"/>
                  <a:pt x="500" y="435"/>
                  <a:pt x="490" y="442"/>
                </a:cubicBezTo>
                <a:close/>
                <a:moveTo>
                  <a:pt x="516" y="419"/>
                </a:moveTo>
                <a:cubicBezTo>
                  <a:pt x="515" y="418"/>
                  <a:pt x="515" y="418"/>
                  <a:pt x="515" y="418"/>
                </a:cubicBezTo>
                <a:cubicBezTo>
                  <a:pt x="503" y="427"/>
                  <a:pt x="490" y="436"/>
                  <a:pt x="488" y="440"/>
                </a:cubicBezTo>
                <a:cubicBezTo>
                  <a:pt x="489" y="440"/>
                  <a:pt x="489" y="440"/>
                  <a:pt x="489" y="440"/>
                </a:cubicBezTo>
                <a:cubicBezTo>
                  <a:pt x="498" y="434"/>
                  <a:pt x="507" y="427"/>
                  <a:pt x="516" y="419"/>
                </a:cubicBezTo>
                <a:close/>
                <a:moveTo>
                  <a:pt x="516" y="419"/>
                </a:moveTo>
                <a:cubicBezTo>
                  <a:pt x="507" y="427"/>
                  <a:pt x="498" y="434"/>
                  <a:pt x="489" y="440"/>
                </a:cubicBezTo>
                <a:cubicBezTo>
                  <a:pt x="489" y="440"/>
                  <a:pt x="489" y="440"/>
                  <a:pt x="489" y="440"/>
                </a:cubicBezTo>
                <a:cubicBezTo>
                  <a:pt x="490" y="441"/>
                  <a:pt x="490" y="441"/>
                  <a:pt x="490" y="441"/>
                </a:cubicBezTo>
                <a:cubicBezTo>
                  <a:pt x="490" y="441"/>
                  <a:pt x="490" y="441"/>
                  <a:pt x="490" y="441"/>
                </a:cubicBezTo>
                <a:cubicBezTo>
                  <a:pt x="490" y="441"/>
                  <a:pt x="490" y="442"/>
                  <a:pt x="490" y="442"/>
                </a:cubicBezTo>
                <a:cubicBezTo>
                  <a:pt x="500" y="435"/>
                  <a:pt x="509" y="428"/>
                  <a:pt x="518" y="420"/>
                </a:cubicBezTo>
                <a:lnTo>
                  <a:pt x="516" y="419"/>
                </a:lnTo>
                <a:close/>
                <a:moveTo>
                  <a:pt x="506" y="439"/>
                </a:moveTo>
                <a:cubicBezTo>
                  <a:pt x="500" y="444"/>
                  <a:pt x="495" y="445"/>
                  <a:pt x="492" y="444"/>
                </a:cubicBezTo>
                <a:cubicBezTo>
                  <a:pt x="491" y="444"/>
                  <a:pt x="490" y="443"/>
                  <a:pt x="490" y="442"/>
                </a:cubicBezTo>
                <a:cubicBezTo>
                  <a:pt x="489" y="442"/>
                  <a:pt x="489" y="442"/>
                  <a:pt x="489" y="442"/>
                </a:cubicBezTo>
                <a:cubicBezTo>
                  <a:pt x="488" y="441"/>
                  <a:pt x="488" y="441"/>
                  <a:pt x="488" y="441"/>
                </a:cubicBezTo>
                <a:cubicBezTo>
                  <a:pt x="488" y="441"/>
                  <a:pt x="488" y="441"/>
                  <a:pt x="489" y="441"/>
                </a:cubicBezTo>
                <a:cubicBezTo>
                  <a:pt x="491" y="449"/>
                  <a:pt x="500" y="445"/>
                  <a:pt x="507" y="440"/>
                </a:cubicBezTo>
                <a:cubicBezTo>
                  <a:pt x="512" y="436"/>
                  <a:pt x="518" y="429"/>
                  <a:pt x="523" y="422"/>
                </a:cubicBezTo>
                <a:cubicBezTo>
                  <a:pt x="522" y="422"/>
                  <a:pt x="522" y="422"/>
                  <a:pt x="522" y="422"/>
                </a:cubicBezTo>
                <a:cubicBezTo>
                  <a:pt x="517" y="429"/>
                  <a:pt x="511" y="435"/>
                  <a:pt x="506" y="439"/>
                </a:cubicBezTo>
                <a:close/>
                <a:moveTo>
                  <a:pt x="488" y="440"/>
                </a:moveTo>
                <a:cubicBezTo>
                  <a:pt x="488" y="440"/>
                  <a:pt x="488" y="440"/>
                  <a:pt x="488" y="440"/>
                </a:cubicBezTo>
                <a:cubicBezTo>
                  <a:pt x="489" y="440"/>
                  <a:pt x="489" y="440"/>
                  <a:pt x="489" y="440"/>
                </a:cubicBezTo>
                <a:lnTo>
                  <a:pt x="488" y="440"/>
                </a:lnTo>
                <a:close/>
                <a:moveTo>
                  <a:pt x="490" y="442"/>
                </a:moveTo>
                <a:cubicBezTo>
                  <a:pt x="490" y="442"/>
                  <a:pt x="490" y="441"/>
                  <a:pt x="490" y="441"/>
                </a:cubicBezTo>
                <a:cubicBezTo>
                  <a:pt x="490" y="441"/>
                  <a:pt x="490" y="441"/>
                  <a:pt x="490" y="441"/>
                </a:cubicBezTo>
                <a:cubicBezTo>
                  <a:pt x="489" y="440"/>
                  <a:pt x="489" y="440"/>
                  <a:pt x="489" y="440"/>
                </a:cubicBezTo>
                <a:cubicBezTo>
                  <a:pt x="489" y="440"/>
                  <a:pt x="489" y="440"/>
                  <a:pt x="489" y="440"/>
                </a:cubicBezTo>
                <a:cubicBezTo>
                  <a:pt x="488" y="440"/>
                  <a:pt x="488" y="440"/>
                  <a:pt x="488" y="440"/>
                </a:cubicBezTo>
                <a:cubicBezTo>
                  <a:pt x="488" y="440"/>
                  <a:pt x="488" y="440"/>
                  <a:pt x="488" y="441"/>
                </a:cubicBezTo>
                <a:cubicBezTo>
                  <a:pt x="489" y="442"/>
                  <a:pt x="489" y="442"/>
                  <a:pt x="489" y="442"/>
                </a:cubicBezTo>
                <a:lnTo>
                  <a:pt x="490" y="442"/>
                </a:lnTo>
                <a:close/>
                <a:moveTo>
                  <a:pt x="551" y="462"/>
                </a:moveTo>
                <a:cubicBezTo>
                  <a:pt x="549" y="467"/>
                  <a:pt x="547" y="471"/>
                  <a:pt x="545" y="474"/>
                </a:cubicBezTo>
                <a:cubicBezTo>
                  <a:pt x="544" y="476"/>
                  <a:pt x="542" y="477"/>
                  <a:pt x="541" y="478"/>
                </a:cubicBezTo>
                <a:cubicBezTo>
                  <a:pt x="540" y="478"/>
                  <a:pt x="539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28" y="478"/>
                  <a:pt x="531" y="467"/>
                  <a:pt x="533" y="457"/>
                </a:cubicBezTo>
                <a:cubicBezTo>
                  <a:pt x="535" y="451"/>
                  <a:pt x="539" y="442"/>
                  <a:pt x="543" y="434"/>
                </a:cubicBezTo>
                <a:cubicBezTo>
                  <a:pt x="542" y="433"/>
                  <a:pt x="542" y="433"/>
                  <a:pt x="542" y="433"/>
                </a:cubicBezTo>
                <a:cubicBezTo>
                  <a:pt x="538" y="442"/>
                  <a:pt x="534" y="451"/>
                  <a:pt x="532" y="457"/>
                </a:cubicBezTo>
                <a:cubicBezTo>
                  <a:pt x="530" y="464"/>
                  <a:pt x="528" y="473"/>
                  <a:pt x="531" y="476"/>
                </a:cubicBezTo>
                <a:cubicBezTo>
                  <a:pt x="532" y="478"/>
                  <a:pt x="534" y="479"/>
                  <a:pt x="536" y="478"/>
                </a:cubicBezTo>
                <a:cubicBezTo>
                  <a:pt x="538" y="480"/>
                  <a:pt x="539" y="480"/>
                  <a:pt x="541" y="480"/>
                </a:cubicBezTo>
                <a:cubicBezTo>
                  <a:pt x="545" y="479"/>
                  <a:pt x="549" y="473"/>
                  <a:pt x="553" y="462"/>
                </a:cubicBezTo>
                <a:cubicBezTo>
                  <a:pt x="554" y="459"/>
                  <a:pt x="555" y="450"/>
                  <a:pt x="556" y="441"/>
                </a:cubicBezTo>
                <a:cubicBezTo>
                  <a:pt x="554" y="440"/>
                  <a:pt x="554" y="440"/>
                  <a:pt x="554" y="440"/>
                </a:cubicBezTo>
                <a:cubicBezTo>
                  <a:pt x="554" y="448"/>
                  <a:pt x="552" y="456"/>
                  <a:pt x="551" y="462"/>
                </a:cubicBezTo>
                <a:close/>
                <a:moveTo>
                  <a:pt x="537" y="477"/>
                </a:moveTo>
                <a:cubicBezTo>
                  <a:pt x="537" y="477"/>
                  <a:pt x="537" y="477"/>
                  <a:pt x="537" y="477"/>
                </a:cubicBezTo>
                <a:cubicBezTo>
                  <a:pt x="537" y="477"/>
                  <a:pt x="537" y="477"/>
                  <a:pt x="537" y="477"/>
                </a:cubicBezTo>
                <a:close/>
                <a:moveTo>
                  <a:pt x="538" y="477"/>
                </a:move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lose/>
                <a:moveTo>
                  <a:pt x="551" y="438"/>
                </a:moveTo>
                <a:cubicBezTo>
                  <a:pt x="550" y="437"/>
                  <a:pt x="550" y="437"/>
                  <a:pt x="550" y="437"/>
                </a:cubicBezTo>
                <a:cubicBezTo>
                  <a:pt x="547" y="450"/>
                  <a:pt x="543" y="464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42" y="474"/>
                  <a:pt x="549" y="455"/>
                  <a:pt x="551" y="438"/>
                </a:cubicBezTo>
                <a:close/>
                <a:moveTo>
                  <a:pt x="533" y="475"/>
                </a:moveTo>
                <a:cubicBezTo>
                  <a:pt x="533" y="476"/>
                  <a:pt x="534" y="476"/>
                  <a:pt x="536" y="476"/>
                </a:cubicBezTo>
                <a:cubicBezTo>
                  <a:pt x="541" y="463"/>
                  <a:pt x="545" y="449"/>
                  <a:pt x="548" y="436"/>
                </a:cubicBezTo>
                <a:cubicBezTo>
                  <a:pt x="544" y="434"/>
                  <a:pt x="544" y="434"/>
                  <a:pt x="544" y="434"/>
                </a:cubicBezTo>
                <a:cubicBezTo>
                  <a:pt x="540" y="443"/>
                  <a:pt x="536" y="452"/>
                  <a:pt x="535" y="458"/>
                </a:cubicBezTo>
                <a:cubicBezTo>
                  <a:pt x="532" y="466"/>
                  <a:pt x="531" y="473"/>
                  <a:pt x="533" y="475"/>
                </a:cubicBezTo>
                <a:close/>
                <a:moveTo>
                  <a:pt x="537" y="476"/>
                </a:moveTo>
                <a:cubicBezTo>
                  <a:pt x="537" y="476"/>
                  <a:pt x="537" y="476"/>
                  <a:pt x="537" y="476"/>
                </a:cubicBezTo>
                <a:cubicBezTo>
                  <a:pt x="537" y="476"/>
                  <a:pt x="537" y="476"/>
                  <a:pt x="537" y="476"/>
                </a:cubicBezTo>
                <a:cubicBezTo>
                  <a:pt x="538" y="476"/>
                  <a:pt x="538" y="476"/>
                  <a:pt x="538" y="477"/>
                </a:cubicBezTo>
                <a:cubicBezTo>
                  <a:pt x="543" y="464"/>
                  <a:pt x="547" y="450"/>
                  <a:pt x="550" y="437"/>
                </a:cubicBezTo>
                <a:cubicBezTo>
                  <a:pt x="548" y="436"/>
                  <a:pt x="548" y="436"/>
                  <a:pt x="548" y="436"/>
                </a:cubicBezTo>
                <a:cubicBezTo>
                  <a:pt x="545" y="449"/>
                  <a:pt x="541" y="463"/>
                  <a:pt x="536" y="476"/>
                </a:cubicBezTo>
                <a:cubicBezTo>
                  <a:pt x="536" y="476"/>
                  <a:pt x="536" y="476"/>
                  <a:pt x="537" y="476"/>
                </a:cubicBezTo>
                <a:close/>
                <a:moveTo>
                  <a:pt x="536" y="476"/>
                </a:moveTo>
                <a:cubicBezTo>
                  <a:pt x="534" y="476"/>
                  <a:pt x="533" y="476"/>
                  <a:pt x="533" y="475"/>
                </a:cubicBezTo>
                <a:cubicBezTo>
                  <a:pt x="531" y="473"/>
                  <a:pt x="532" y="466"/>
                  <a:pt x="535" y="458"/>
                </a:cubicBezTo>
                <a:cubicBezTo>
                  <a:pt x="536" y="452"/>
                  <a:pt x="540" y="443"/>
                  <a:pt x="544" y="434"/>
                </a:cubicBezTo>
                <a:cubicBezTo>
                  <a:pt x="543" y="434"/>
                  <a:pt x="543" y="434"/>
                  <a:pt x="543" y="434"/>
                </a:cubicBezTo>
                <a:cubicBezTo>
                  <a:pt x="539" y="442"/>
                  <a:pt x="535" y="451"/>
                  <a:pt x="533" y="457"/>
                </a:cubicBezTo>
                <a:cubicBezTo>
                  <a:pt x="531" y="467"/>
                  <a:pt x="528" y="478"/>
                  <a:pt x="537" y="477"/>
                </a:cubicBezTo>
                <a:cubicBezTo>
                  <a:pt x="536" y="477"/>
                  <a:pt x="536" y="477"/>
                  <a:pt x="536" y="477"/>
                </a:cubicBezTo>
                <a:lnTo>
                  <a:pt x="536" y="476"/>
                </a:lnTo>
                <a:close/>
                <a:moveTo>
                  <a:pt x="538" y="477"/>
                </a:move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lose/>
                <a:moveTo>
                  <a:pt x="538" y="477"/>
                </a:moveTo>
                <a:cubicBezTo>
                  <a:pt x="537" y="477"/>
                  <a:pt x="537" y="477"/>
                  <a:pt x="537" y="477"/>
                </a:cubicBezTo>
                <a:cubicBezTo>
                  <a:pt x="537" y="477"/>
                  <a:pt x="537" y="477"/>
                  <a:pt x="538" y="477"/>
                </a:cubicBezTo>
                <a:close/>
                <a:moveTo>
                  <a:pt x="537" y="476"/>
                </a:moveTo>
                <a:cubicBezTo>
                  <a:pt x="537" y="476"/>
                  <a:pt x="537" y="476"/>
                  <a:pt x="537" y="476"/>
                </a:cubicBezTo>
                <a:cubicBezTo>
                  <a:pt x="537" y="476"/>
                  <a:pt x="537" y="476"/>
                  <a:pt x="537" y="476"/>
                </a:cubicBezTo>
                <a:cubicBezTo>
                  <a:pt x="536" y="476"/>
                  <a:pt x="536" y="476"/>
                  <a:pt x="536" y="476"/>
                </a:cubicBezTo>
                <a:cubicBezTo>
                  <a:pt x="536" y="477"/>
                  <a:pt x="536" y="477"/>
                  <a:pt x="536" y="477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8" y="477"/>
                  <a:pt x="538" y="477"/>
                  <a:pt x="538" y="477"/>
                </a:cubicBezTo>
                <a:cubicBezTo>
                  <a:pt x="538" y="476"/>
                  <a:pt x="538" y="476"/>
                  <a:pt x="537" y="476"/>
                </a:cubicBezTo>
                <a:close/>
                <a:moveTo>
                  <a:pt x="527" y="437"/>
                </a:moveTo>
                <a:cubicBezTo>
                  <a:pt x="529" y="434"/>
                  <a:pt x="529" y="434"/>
                  <a:pt x="529" y="434"/>
                </a:cubicBezTo>
                <a:cubicBezTo>
                  <a:pt x="528" y="438"/>
                  <a:pt x="528" y="438"/>
                  <a:pt x="528" y="438"/>
                </a:cubicBezTo>
                <a:cubicBezTo>
                  <a:pt x="530" y="435"/>
                  <a:pt x="532" y="432"/>
                  <a:pt x="534" y="429"/>
                </a:cubicBezTo>
                <a:cubicBezTo>
                  <a:pt x="532" y="427"/>
                  <a:pt x="532" y="427"/>
                  <a:pt x="532" y="427"/>
                </a:cubicBezTo>
                <a:cubicBezTo>
                  <a:pt x="530" y="431"/>
                  <a:pt x="528" y="434"/>
                  <a:pt x="527" y="437"/>
                </a:cubicBezTo>
                <a:close/>
                <a:moveTo>
                  <a:pt x="497" y="459"/>
                </a:moveTo>
                <a:cubicBezTo>
                  <a:pt x="496" y="459"/>
                  <a:pt x="496" y="459"/>
                  <a:pt x="496" y="459"/>
                </a:cubicBezTo>
                <a:cubicBezTo>
                  <a:pt x="495" y="460"/>
                  <a:pt x="495" y="460"/>
                  <a:pt x="495" y="460"/>
                </a:cubicBezTo>
                <a:lnTo>
                  <a:pt x="497" y="459"/>
                </a:lnTo>
                <a:close/>
                <a:moveTo>
                  <a:pt x="503" y="456"/>
                </a:moveTo>
                <a:cubicBezTo>
                  <a:pt x="504" y="456"/>
                  <a:pt x="503" y="457"/>
                  <a:pt x="503" y="457"/>
                </a:cubicBezTo>
                <a:cubicBezTo>
                  <a:pt x="510" y="453"/>
                  <a:pt x="516" y="448"/>
                  <a:pt x="523" y="443"/>
                </a:cubicBezTo>
                <a:cubicBezTo>
                  <a:pt x="524" y="441"/>
                  <a:pt x="525" y="439"/>
                  <a:pt x="527" y="437"/>
                </a:cubicBezTo>
                <a:cubicBezTo>
                  <a:pt x="519" y="444"/>
                  <a:pt x="510" y="450"/>
                  <a:pt x="502" y="456"/>
                </a:cubicBezTo>
                <a:cubicBezTo>
                  <a:pt x="502" y="456"/>
                  <a:pt x="503" y="456"/>
                  <a:pt x="503" y="456"/>
                </a:cubicBezTo>
                <a:close/>
                <a:moveTo>
                  <a:pt x="525" y="441"/>
                </a:moveTo>
                <a:cubicBezTo>
                  <a:pt x="527" y="438"/>
                  <a:pt x="527" y="438"/>
                  <a:pt x="527" y="438"/>
                </a:cubicBezTo>
                <a:cubicBezTo>
                  <a:pt x="529" y="434"/>
                  <a:pt x="529" y="434"/>
                  <a:pt x="529" y="434"/>
                </a:cubicBezTo>
                <a:cubicBezTo>
                  <a:pt x="527" y="437"/>
                  <a:pt x="527" y="437"/>
                  <a:pt x="527" y="437"/>
                </a:cubicBezTo>
                <a:cubicBezTo>
                  <a:pt x="525" y="439"/>
                  <a:pt x="524" y="441"/>
                  <a:pt x="523" y="443"/>
                </a:cubicBezTo>
                <a:lnTo>
                  <a:pt x="525" y="441"/>
                </a:lnTo>
                <a:close/>
                <a:moveTo>
                  <a:pt x="496" y="459"/>
                </a:moveTo>
                <a:cubicBezTo>
                  <a:pt x="498" y="458"/>
                  <a:pt x="500" y="457"/>
                  <a:pt x="502" y="456"/>
                </a:cubicBezTo>
                <a:cubicBezTo>
                  <a:pt x="497" y="456"/>
                  <a:pt x="485" y="461"/>
                  <a:pt x="475" y="464"/>
                </a:cubicBezTo>
                <a:cubicBezTo>
                  <a:pt x="477" y="465"/>
                  <a:pt x="477" y="465"/>
                  <a:pt x="477" y="465"/>
                </a:cubicBezTo>
                <a:cubicBezTo>
                  <a:pt x="484" y="463"/>
                  <a:pt x="491" y="461"/>
                  <a:pt x="496" y="459"/>
                </a:cubicBezTo>
                <a:close/>
                <a:moveTo>
                  <a:pt x="503" y="457"/>
                </a:moveTo>
                <a:cubicBezTo>
                  <a:pt x="500" y="459"/>
                  <a:pt x="500" y="459"/>
                  <a:pt x="500" y="459"/>
                </a:cubicBezTo>
                <a:cubicBezTo>
                  <a:pt x="498" y="462"/>
                  <a:pt x="492" y="468"/>
                  <a:pt x="486" y="474"/>
                </a:cubicBezTo>
                <a:cubicBezTo>
                  <a:pt x="486" y="474"/>
                  <a:pt x="486" y="474"/>
                  <a:pt x="486" y="474"/>
                </a:cubicBezTo>
                <a:cubicBezTo>
                  <a:pt x="494" y="468"/>
                  <a:pt x="501" y="460"/>
                  <a:pt x="503" y="458"/>
                </a:cubicBezTo>
                <a:cubicBezTo>
                  <a:pt x="503" y="458"/>
                  <a:pt x="503" y="458"/>
                  <a:pt x="503" y="457"/>
                </a:cubicBezTo>
                <a:close/>
                <a:moveTo>
                  <a:pt x="497" y="459"/>
                </a:moveTo>
                <a:cubicBezTo>
                  <a:pt x="500" y="458"/>
                  <a:pt x="502" y="456"/>
                  <a:pt x="502" y="457"/>
                </a:cubicBezTo>
                <a:cubicBezTo>
                  <a:pt x="502" y="457"/>
                  <a:pt x="502" y="458"/>
                  <a:pt x="500" y="459"/>
                </a:cubicBezTo>
                <a:cubicBezTo>
                  <a:pt x="503" y="457"/>
                  <a:pt x="503" y="457"/>
                  <a:pt x="503" y="457"/>
                </a:cubicBezTo>
                <a:cubicBezTo>
                  <a:pt x="503" y="457"/>
                  <a:pt x="504" y="456"/>
                  <a:pt x="503" y="456"/>
                </a:cubicBezTo>
                <a:cubicBezTo>
                  <a:pt x="503" y="456"/>
                  <a:pt x="502" y="456"/>
                  <a:pt x="502" y="456"/>
                </a:cubicBezTo>
                <a:cubicBezTo>
                  <a:pt x="500" y="457"/>
                  <a:pt x="498" y="458"/>
                  <a:pt x="496" y="459"/>
                </a:cubicBezTo>
                <a:lnTo>
                  <a:pt x="497" y="459"/>
                </a:lnTo>
                <a:close/>
                <a:moveTo>
                  <a:pt x="479" y="467"/>
                </a:moveTo>
                <a:cubicBezTo>
                  <a:pt x="480" y="468"/>
                  <a:pt x="480" y="468"/>
                  <a:pt x="480" y="468"/>
                </a:cubicBezTo>
                <a:cubicBezTo>
                  <a:pt x="485" y="466"/>
                  <a:pt x="490" y="463"/>
                  <a:pt x="495" y="460"/>
                </a:cubicBezTo>
                <a:cubicBezTo>
                  <a:pt x="491" y="462"/>
                  <a:pt x="485" y="465"/>
                  <a:pt x="479" y="467"/>
                </a:cubicBezTo>
                <a:close/>
                <a:moveTo>
                  <a:pt x="485" y="473"/>
                </a:moveTo>
                <a:cubicBezTo>
                  <a:pt x="490" y="469"/>
                  <a:pt x="494" y="465"/>
                  <a:pt x="497" y="461"/>
                </a:cubicBezTo>
                <a:cubicBezTo>
                  <a:pt x="492" y="464"/>
                  <a:pt x="487" y="467"/>
                  <a:pt x="482" y="470"/>
                </a:cubicBezTo>
                <a:lnTo>
                  <a:pt x="485" y="473"/>
                </a:lnTo>
                <a:close/>
                <a:moveTo>
                  <a:pt x="480" y="468"/>
                </a:moveTo>
                <a:cubicBezTo>
                  <a:pt x="482" y="470"/>
                  <a:pt x="482" y="470"/>
                  <a:pt x="482" y="470"/>
                </a:cubicBezTo>
                <a:cubicBezTo>
                  <a:pt x="487" y="467"/>
                  <a:pt x="492" y="464"/>
                  <a:pt x="497" y="461"/>
                </a:cubicBezTo>
                <a:cubicBezTo>
                  <a:pt x="498" y="460"/>
                  <a:pt x="499" y="459"/>
                  <a:pt x="500" y="458"/>
                </a:cubicBezTo>
                <a:cubicBezTo>
                  <a:pt x="497" y="459"/>
                  <a:pt x="497" y="459"/>
                  <a:pt x="497" y="459"/>
                </a:cubicBezTo>
                <a:cubicBezTo>
                  <a:pt x="495" y="460"/>
                  <a:pt x="495" y="460"/>
                  <a:pt x="495" y="460"/>
                </a:cubicBezTo>
                <a:cubicBezTo>
                  <a:pt x="490" y="463"/>
                  <a:pt x="485" y="466"/>
                  <a:pt x="480" y="468"/>
                </a:cubicBezTo>
                <a:close/>
                <a:moveTo>
                  <a:pt x="485" y="473"/>
                </a:moveTo>
                <a:cubicBezTo>
                  <a:pt x="486" y="474"/>
                  <a:pt x="486" y="474"/>
                  <a:pt x="486" y="474"/>
                </a:cubicBezTo>
                <a:cubicBezTo>
                  <a:pt x="492" y="468"/>
                  <a:pt x="498" y="462"/>
                  <a:pt x="500" y="459"/>
                </a:cubicBezTo>
                <a:cubicBezTo>
                  <a:pt x="497" y="461"/>
                  <a:pt x="497" y="461"/>
                  <a:pt x="497" y="461"/>
                </a:cubicBezTo>
                <a:cubicBezTo>
                  <a:pt x="494" y="465"/>
                  <a:pt x="490" y="469"/>
                  <a:pt x="485" y="473"/>
                </a:cubicBezTo>
                <a:close/>
                <a:moveTo>
                  <a:pt x="502" y="457"/>
                </a:moveTo>
                <a:cubicBezTo>
                  <a:pt x="502" y="456"/>
                  <a:pt x="500" y="458"/>
                  <a:pt x="497" y="459"/>
                </a:cubicBezTo>
                <a:cubicBezTo>
                  <a:pt x="500" y="458"/>
                  <a:pt x="500" y="458"/>
                  <a:pt x="500" y="458"/>
                </a:cubicBezTo>
                <a:cubicBezTo>
                  <a:pt x="499" y="459"/>
                  <a:pt x="498" y="460"/>
                  <a:pt x="497" y="461"/>
                </a:cubicBezTo>
                <a:cubicBezTo>
                  <a:pt x="500" y="459"/>
                  <a:pt x="500" y="459"/>
                  <a:pt x="500" y="459"/>
                </a:cubicBezTo>
                <a:cubicBezTo>
                  <a:pt x="502" y="458"/>
                  <a:pt x="502" y="457"/>
                  <a:pt x="502" y="457"/>
                </a:cubicBezTo>
                <a:close/>
                <a:moveTo>
                  <a:pt x="516" y="476"/>
                </a:moveTo>
                <a:cubicBezTo>
                  <a:pt x="516" y="475"/>
                  <a:pt x="516" y="475"/>
                  <a:pt x="516" y="475"/>
                </a:cubicBezTo>
                <a:cubicBezTo>
                  <a:pt x="516" y="477"/>
                  <a:pt x="516" y="477"/>
                  <a:pt x="516" y="477"/>
                </a:cubicBezTo>
                <a:lnTo>
                  <a:pt x="516" y="476"/>
                </a:lnTo>
                <a:close/>
                <a:moveTo>
                  <a:pt x="517" y="468"/>
                </a:moveTo>
                <a:cubicBezTo>
                  <a:pt x="517" y="468"/>
                  <a:pt x="518" y="467"/>
                  <a:pt x="518" y="468"/>
                </a:cubicBezTo>
                <a:cubicBezTo>
                  <a:pt x="519" y="468"/>
                  <a:pt x="519" y="468"/>
                  <a:pt x="519" y="469"/>
                </a:cubicBezTo>
                <a:cubicBezTo>
                  <a:pt x="523" y="459"/>
                  <a:pt x="526" y="448"/>
                  <a:pt x="528" y="438"/>
                </a:cubicBezTo>
                <a:cubicBezTo>
                  <a:pt x="527" y="440"/>
                  <a:pt x="526" y="442"/>
                  <a:pt x="525" y="444"/>
                </a:cubicBezTo>
                <a:cubicBezTo>
                  <a:pt x="523" y="452"/>
                  <a:pt x="520" y="460"/>
                  <a:pt x="517" y="468"/>
                </a:cubicBezTo>
                <a:close/>
                <a:moveTo>
                  <a:pt x="527" y="438"/>
                </a:moveTo>
                <a:cubicBezTo>
                  <a:pt x="525" y="441"/>
                  <a:pt x="525" y="441"/>
                  <a:pt x="525" y="441"/>
                </a:cubicBezTo>
                <a:cubicBezTo>
                  <a:pt x="525" y="444"/>
                  <a:pt x="525" y="444"/>
                  <a:pt x="525" y="444"/>
                </a:cubicBezTo>
                <a:cubicBezTo>
                  <a:pt x="526" y="442"/>
                  <a:pt x="527" y="440"/>
                  <a:pt x="528" y="438"/>
                </a:cubicBezTo>
                <a:cubicBezTo>
                  <a:pt x="529" y="434"/>
                  <a:pt x="529" y="434"/>
                  <a:pt x="529" y="434"/>
                </a:cubicBezTo>
                <a:lnTo>
                  <a:pt x="527" y="438"/>
                </a:lnTo>
                <a:close/>
                <a:moveTo>
                  <a:pt x="516" y="471"/>
                </a:moveTo>
                <a:cubicBezTo>
                  <a:pt x="517" y="468"/>
                  <a:pt x="517" y="468"/>
                  <a:pt x="517" y="468"/>
                </a:cubicBezTo>
                <a:cubicBezTo>
                  <a:pt x="517" y="468"/>
                  <a:pt x="517" y="469"/>
                  <a:pt x="516" y="469"/>
                </a:cubicBezTo>
                <a:cubicBezTo>
                  <a:pt x="514" y="471"/>
                  <a:pt x="508" y="480"/>
                  <a:pt x="502" y="489"/>
                </a:cubicBezTo>
                <a:cubicBezTo>
                  <a:pt x="502" y="489"/>
                  <a:pt x="502" y="489"/>
                  <a:pt x="502" y="489"/>
                </a:cubicBezTo>
                <a:cubicBezTo>
                  <a:pt x="508" y="482"/>
                  <a:pt x="513" y="475"/>
                  <a:pt x="516" y="471"/>
                </a:cubicBezTo>
                <a:close/>
                <a:moveTo>
                  <a:pt x="511" y="498"/>
                </a:moveTo>
                <a:cubicBezTo>
                  <a:pt x="513" y="499"/>
                  <a:pt x="513" y="499"/>
                  <a:pt x="513" y="499"/>
                </a:cubicBezTo>
                <a:cubicBezTo>
                  <a:pt x="517" y="487"/>
                  <a:pt x="519" y="474"/>
                  <a:pt x="519" y="469"/>
                </a:cubicBezTo>
                <a:cubicBezTo>
                  <a:pt x="518" y="472"/>
                  <a:pt x="517" y="474"/>
                  <a:pt x="516" y="476"/>
                </a:cubicBezTo>
                <a:cubicBezTo>
                  <a:pt x="515" y="482"/>
                  <a:pt x="514" y="490"/>
                  <a:pt x="511" y="498"/>
                </a:cubicBezTo>
                <a:close/>
                <a:moveTo>
                  <a:pt x="518" y="468"/>
                </a:moveTo>
                <a:cubicBezTo>
                  <a:pt x="518" y="467"/>
                  <a:pt x="517" y="468"/>
                  <a:pt x="517" y="468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7" y="470"/>
                  <a:pt x="518" y="469"/>
                  <a:pt x="518" y="469"/>
                </a:cubicBezTo>
                <a:cubicBezTo>
                  <a:pt x="518" y="469"/>
                  <a:pt x="517" y="471"/>
                  <a:pt x="516" y="475"/>
                </a:cubicBezTo>
                <a:cubicBezTo>
                  <a:pt x="516" y="476"/>
                  <a:pt x="516" y="476"/>
                  <a:pt x="516" y="476"/>
                </a:cubicBezTo>
                <a:cubicBezTo>
                  <a:pt x="517" y="474"/>
                  <a:pt x="518" y="472"/>
                  <a:pt x="519" y="469"/>
                </a:cubicBezTo>
                <a:cubicBezTo>
                  <a:pt x="519" y="468"/>
                  <a:pt x="519" y="468"/>
                  <a:pt x="518" y="468"/>
                </a:cubicBezTo>
                <a:close/>
                <a:moveTo>
                  <a:pt x="514" y="475"/>
                </a:moveTo>
                <a:cubicBezTo>
                  <a:pt x="511" y="479"/>
                  <a:pt x="507" y="485"/>
                  <a:pt x="503" y="490"/>
                </a:cubicBezTo>
                <a:cubicBezTo>
                  <a:pt x="506" y="493"/>
                  <a:pt x="506" y="493"/>
                  <a:pt x="506" y="493"/>
                </a:cubicBezTo>
                <a:cubicBezTo>
                  <a:pt x="509" y="487"/>
                  <a:pt x="512" y="481"/>
                  <a:pt x="514" y="475"/>
                </a:cubicBezTo>
                <a:close/>
                <a:moveTo>
                  <a:pt x="516" y="477"/>
                </a:moveTo>
                <a:cubicBezTo>
                  <a:pt x="513" y="483"/>
                  <a:pt x="511" y="489"/>
                  <a:pt x="508" y="495"/>
                </a:cubicBezTo>
                <a:cubicBezTo>
                  <a:pt x="509" y="496"/>
                  <a:pt x="509" y="496"/>
                  <a:pt x="509" y="496"/>
                </a:cubicBezTo>
                <a:cubicBezTo>
                  <a:pt x="512" y="489"/>
                  <a:pt x="514" y="482"/>
                  <a:pt x="516" y="477"/>
                </a:cubicBezTo>
                <a:close/>
                <a:moveTo>
                  <a:pt x="514" y="475"/>
                </a:moveTo>
                <a:cubicBezTo>
                  <a:pt x="512" y="481"/>
                  <a:pt x="509" y="487"/>
                  <a:pt x="506" y="493"/>
                </a:cubicBezTo>
                <a:cubicBezTo>
                  <a:pt x="508" y="495"/>
                  <a:pt x="508" y="495"/>
                  <a:pt x="508" y="495"/>
                </a:cubicBezTo>
                <a:cubicBezTo>
                  <a:pt x="511" y="489"/>
                  <a:pt x="513" y="483"/>
                  <a:pt x="516" y="477"/>
                </a:cubicBezTo>
                <a:cubicBezTo>
                  <a:pt x="516" y="475"/>
                  <a:pt x="516" y="475"/>
                  <a:pt x="516" y="475"/>
                </a:cubicBezTo>
                <a:cubicBezTo>
                  <a:pt x="516" y="474"/>
                  <a:pt x="517" y="473"/>
                  <a:pt x="517" y="472"/>
                </a:cubicBezTo>
                <a:lnTo>
                  <a:pt x="514" y="475"/>
                </a:lnTo>
                <a:close/>
                <a:moveTo>
                  <a:pt x="503" y="490"/>
                </a:moveTo>
                <a:cubicBezTo>
                  <a:pt x="507" y="485"/>
                  <a:pt x="511" y="479"/>
                  <a:pt x="514" y="47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3" y="475"/>
                  <a:pt x="508" y="482"/>
                  <a:pt x="502" y="489"/>
                </a:cubicBezTo>
                <a:lnTo>
                  <a:pt x="503" y="490"/>
                </a:lnTo>
                <a:close/>
                <a:moveTo>
                  <a:pt x="517" y="472"/>
                </a:moveTo>
                <a:cubicBezTo>
                  <a:pt x="517" y="473"/>
                  <a:pt x="516" y="474"/>
                  <a:pt x="516" y="475"/>
                </a:cubicBezTo>
                <a:cubicBezTo>
                  <a:pt x="517" y="471"/>
                  <a:pt x="518" y="469"/>
                  <a:pt x="518" y="469"/>
                </a:cubicBezTo>
                <a:cubicBezTo>
                  <a:pt x="518" y="469"/>
                  <a:pt x="517" y="470"/>
                  <a:pt x="516" y="471"/>
                </a:cubicBezTo>
                <a:cubicBezTo>
                  <a:pt x="514" y="475"/>
                  <a:pt x="514" y="475"/>
                  <a:pt x="514" y="475"/>
                </a:cubicBezTo>
                <a:lnTo>
                  <a:pt x="517" y="472"/>
                </a:lnTo>
                <a:close/>
                <a:moveTo>
                  <a:pt x="484" y="492"/>
                </a:moveTo>
                <a:cubicBezTo>
                  <a:pt x="486" y="490"/>
                  <a:pt x="486" y="490"/>
                  <a:pt x="486" y="490"/>
                </a:cubicBezTo>
                <a:cubicBezTo>
                  <a:pt x="489" y="487"/>
                  <a:pt x="489" y="487"/>
                  <a:pt x="489" y="487"/>
                </a:cubicBezTo>
                <a:cubicBezTo>
                  <a:pt x="486" y="489"/>
                  <a:pt x="486" y="489"/>
                  <a:pt x="486" y="489"/>
                </a:cubicBezTo>
                <a:cubicBezTo>
                  <a:pt x="483" y="492"/>
                  <a:pt x="483" y="492"/>
                  <a:pt x="483" y="492"/>
                </a:cubicBezTo>
                <a:cubicBezTo>
                  <a:pt x="481" y="493"/>
                  <a:pt x="481" y="493"/>
                  <a:pt x="481" y="493"/>
                </a:cubicBezTo>
                <a:cubicBezTo>
                  <a:pt x="469" y="504"/>
                  <a:pt x="456" y="514"/>
                  <a:pt x="442" y="523"/>
                </a:cubicBezTo>
                <a:cubicBezTo>
                  <a:pt x="444" y="525"/>
                  <a:pt x="444" y="525"/>
                  <a:pt x="444" y="525"/>
                </a:cubicBezTo>
                <a:cubicBezTo>
                  <a:pt x="457" y="516"/>
                  <a:pt x="470" y="506"/>
                  <a:pt x="482" y="495"/>
                </a:cubicBezTo>
                <a:lnTo>
                  <a:pt x="484" y="492"/>
                </a:lnTo>
                <a:close/>
                <a:moveTo>
                  <a:pt x="467" y="487"/>
                </a:moveTo>
                <a:cubicBezTo>
                  <a:pt x="472" y="485"/>
                  <a:pt x="480" y="480"/>
                  <a:pt x="486" y="474"/>
                </a:cubicBezTo>
                <a:cubicBezTo>
                  <a:pt x="486" y="474"/>
                  <a:pt x="486" y="474"/>
                  <a:pt x="486" y="474"/>
                </a:cubicBezTo>
                <a:cubicBezTo>
                  <a:pt x="479" y="479"/>
                  <a:pt x="471" y="484"/>
                  <a:pt x="466" y="486"/>
                </a:cubicBezTo>
                <a:cubicBezTo>
                  <a:pt x="458" y="490"/>
                  <a:pt x="448" y="491"/>
                  <a:pt x="448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2"/>
                  <a:pt x="448" y="482"/>
                  <a:pt x="448" y="482"/>
                </a:cubicBezTo>
                <a:cubicBezTo>
                  <a:pt x="448" y="482"/>
                  <a:pt x="448" y="482"/>
                  <a:pt x="448" y="482"/>
                </a:cubicBezTo>
                <a:cubicBezTo>
                  <a:pt x="448" y="482"/>
                  <a:pt x="448" y="482"/>
                  <a:pt x="448" y="482"/>
                </a:cubicBezTo>
                <a:cubicBezTo>
                  <a:pt x="447" y="481"/>
                  <a:pt x="447" y="480"/>
                  <a:pt x="447" y="480"/>
                </a:cubicBezTo>
                <a:cubicBezTo>
                  <a:pt x="447" y="477"/>
                  <a:pt x="451" y="474"/>
                  <a:pt x="459" y="471"/>
                </a:cubicBezTo>
                <a:cubicBezTo>
                  <a:pt x="463" y="469"/>
                  <a:pt x="470" y="467"/>
                  <a:pt x="477" y="465"/>
                </a:cubicBezTo>
                <a:cubicBezTo>
                  <a:pt x="475" y="464"/>
                  <a:pt x="475" y="464"/>
                  <a:pt x="475" y="464"/>
                </a:cubicBezTo>
                <a:cubicBezTo>
                  <a:pt x="467" y="466"/>
                  <a:pt x="460" y="468"/>
                  <a:pt x="458" y="469"/>
                </a:cubicBezTo>
                <a:cubicBezTo>
                  <a:pt x="455" y="470"/>
                  <a:pt x="451" y="472"/>
                  <a:pt x="448" y="474"/>
                </a:cubicBezTo>
                <a:cubicBezTo>
                  <a:pt x="446" y="476"/>
                  <a:pt x="445" y="478"/>
                  <a:pt x="445" y="479"/>
                </a:cubicBezTo>
                <a:cubicBezTo>
                  <a:pt x="445" y="481"/>
                  <a:pt x="446" y="482"/>
                  <a:pt x="447" y="484"/>
                </a:cubicBezTo>
                <a:cubicBezTo>
                  <a:pt x="447" y="486"/>
                  <a:pt x="448" y="488"/>
                  <a:pt x="449" y="489"/>
                </a:cubicBezTo>
                <a:cubicBezTo>
                  <a:pt x="453" y="492"/>
                  <a:pt x="461" y="490"/>
                  <a:pt x="467" y="487"/>
                </a:cubicBezTo>
                <a:close/>
                <a:moveTo>
                  <a:pt x="448" y="482"/>
                </a:moveTo>
                <a:cubicBezTo>
                  <a:pt x="448" y="483"/>
                  <a:pt x="448" y="483"/>
                  <a:pt x="448" y="483"/>
                </a:cubicBezTo>
                <a:cubicBezTo>
                  <a:pt x="448" y="483"/>
                  <a:pt x="448" y="482"/>
                  <a:pt x="448" y="482"/>
                </a:cubicBezTo>
                <a:close/>
                <a:moveTo>
                  <a:pt x="449" y="484"/>
                </a:moveTo>
                <a:cubicBezTo>
                  <a:pt x="449" y="485"/>
                  <a:pt x="450" y="486"/>
                  <a:pt x="450" y="487"/>
                </a:cubicBezTo>
                <a:cubicBezTo>
                  <a:pt x="453" y="489"/>
                  <a:pt x="458" y="488"/>
                  <a:pt x="466" y="485"/>
                </a:cubicBezTo>
                <a:cubicBezTo>
                  <a:pt x="471" y="483"/>
                  <a:pt x="478" y="478"/>
                  <a:pt x="485" y="473"/>
                </a:cubicBezTo>
                <a:cubicBezTo>
                  <a:pt x="482" y="470"/>
                  <a:pt x="482" y="470"/>
                  <a:pt x="482" y="470"/>
                </a:cubicBezTo>
                <a:cubicBezTo>
                  <a:pt x="471" y="476"/>
                  <a:pt x="460" y="480"/>
                  <a:pt x="449" y="484"/>
                </a:cubicBezTo>
                <a:close/>
                <a:moveTo>
                  <a:pt x="480" y="468"/>
                </a:moveTo>
                <a:cubicBezTo>
                  <a:pt x="479" y="467"/>
                  <a:pt x="479" y="467"/>
                  <a:pt x="479" y="467"/>
                </a:cubicBezTo>
                <a:cubicBezTo>
                  <a:pt x="465" y="473"/>
                  <a:pt x="450" y="478"/>
                  <a:pt x="448" y="482"/>
                </a:cubicBezTo>
                <a:cubicBezTo>
                  <a:pt x="448" y="482"/>
                  <a:pt x="448" y="482"/>
                  <a:pt x="448" y="482"/>
                </a:cubicBezTo>
                <a:cubicBezTo>
                  <a:pt x="459" y="478"/>
                  <a:pt x="470" y="474"/>
                  <a:pt x="480" y="468"/>
                </a:cubicBezTo>
                <a:close/>
                <a:moveTo>
                  <a:pt x="480" y="468"/>
                </a:moveTo>
                <a:cubicBezTo>
                  <a:pt x="470" y="474"/>
                  <a:pt x="459" y="478"/>
                  <a:pt x="448" y="482"/>
                </a:cubicBezTo>
                <a:cubicBezTo>
                  <a:pt x="448" y="482"/>
                  <a:pt x="448" y="483"/>
                  <a:pt x="449" y="483"/>
                </a:cubicBezTo>
                <a:cubicBezTo>
                  <a:pt x="449" y="483"/>
                  <a:pt x="449" y="483"/>
                  <a:pt x="449" y="483"/>
                </a:cubicBezTo>
                <a:cubicBezTo>
                  <a:pt x="449" y="484"/>
                  <a:pt x="449" y="484"/>
                  <a:pt x="449" y="484"/>
                </a:cubicBezTo>
                <a:cubicBezTo>
                  <a:pt x="449" y="484"/>
                  <a:pt x="449" y="484"/>
                  <a:pt x="449" y="484"/>
                </a:cubicBezTo>
                <a:cubicBezTo>
                  <a:pt x="460" y="480"/>
                  <a:pt x="471" y="476"/>
                  <a:pt x="482" y="470"/>
                </a:cubicBezTo>
                <a:lnTo>
                  <a:pt x="480" y="468"/>
                </a:lnTo>
                <a:close/>
                <a:moveTo>
                  <a:pt x="466" y="485"/>
                </a:moveTo>
                <a:cubicBezTo>
                  <a:pt x="458" y="488"/>
                  <a:pt x="453" y="489"/>
                  <a:pt x="450" y="487"/>
                </a:cubicBezTo>
                <a:cubicBezTo>
                  <a:pt x="450" y="486"/>
                  <a:pt x="449" y="485"/>
                  <a:pt x="449" y="484"/>
                </a:cubicBezTo>
                <a:cubicBezTo>
                  <a:pt x="448" y="484"/>
                  <a:pt x="448" y="484"/>
                  <a:pt x="448" y="484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83"/>
                  <a:pt x="448" y="483"/>
                  <a:pt x="448" y="483"/>
                </a:cubicBezTo>
                <a:cubicBezTo>
                  <a:pt x="448" y="491"/>
                  <a:pt x="458" y="490"/>
                  <a:pt x="466" y="486"/>
                </a:cubicBezTo>
                <a:cubicBezTo>
                  <a:pt x="471" y="484"/>
                  <a:pt x="479" y="479"/>
                  <a:pt x="486" y="474"/>
                </a:cubicBezTo>
                <a:cubicBezTo>
                  <a:pt x="485" y="473"/>
                  <a:pt x="485" y="473"/>
                  <a:pt x="485" y="473"/>
                </a:cubicBezTo>
                <a:cubicBezTo>
                  <a:pt x="478" y="478"/>
                  <a:pt x="471" y="483"/>
                  <a:pt x="466" y="485"/>
                </a:cubicBezTo>
                <a:close/>
                <a:moveTo>
                  <a:pt x="448" y="482"/>
                </a:moveTo>
                <a:cubicBezTo>
                  <a:pt x="448" y="482"/>
                  <a:pt x="448" y="482"/>
                  <a:pt x="448" y="482"/>
                </a:cubicBezTo>
                <a:cubicBezTo>
                  <a:pt x="448" y="482"/>
                  <a:pt x="448" y="482"/>
                  <a:pt x="448" y="482"/>
                </a:cubicBezTo>
                <a:close/>
                <a:moveTo>
                  <a:pt x="449" y="484"/>
                </a:moveTo>
                <a:cubicBezTo>
                  <a:pt x="449" y="484"/>
                  <a:pt x="449" y="484"/>
                  <a:pt x="449" y="484"/>
                </a:cubicBezTo>
                <a:cubicBezTo>
                  <a:pt x="449" y="483"/>
                  <a:pt x="449" y="483"/>
                  <a:pt x="449" y="483"/>
                </a:cubicBezTo>
                <a:cubicBezTo>
                  <a:pt x="449" y="483"/>
                  <a:pt x="449" y="483"/>
                  <a:pt x="449" y="483"/>
                </a:cubicBezTo>
                <a:cubicBezTo>
                  <a:pt x="448" y="483"/>
                  <a:pt x="448" y="482"/>
                  <a:pt x="448" y="482"/>
                </a:cubicBezTo>
                <a:cubicBezTo>
                  <a:pt x="448" y="482"/>
                  <a:pt x="448" y="482"/>
                  <a:pt x="448" y="482"/>
                </a:cubicBezTo>
                <a:cubicBezTo>
                  <a:pt x="448" y="482"/>
                  <a:pt x="448" y="483"/>
                  <a:pt x="448" y="483"/>
                </a:cubicBezTo>
                <a:cubicBezTo>
                  <a:pt x="448" y="484"/>
                  <a:pt x="448" y="484"/>
                  <a:pt x="448" y="484"/>
                </a:cubicBezTo>
                <a:lnTo>
                  <a:pt x="449" y="484"/>
                </a:lnTo>
                <a:close/>
                <a:moveTo>
                  <a:pt x="503" y="519"/>
                </a:moveTo>
                <a:cubicBezTo>
                  <a:pt x="500" y="523"/>
                  <a:pt x="497" y="527"/>
                  <a:pt x="494" y="529"/>
                </a:cubicBezTo>
                <a:cubicBezTo>
                  <a:pt x="492" y="531"/>
                  <a:pt x="491" y="532"/>
                  <a:pt x="489" y="531"/>
                </a:cubicBezTo>
                <a:cubicBezTo>
                  <a:pt x="488" y="531"/>
                  <a:pt x="488" y="531"/>
                  <a:pt x="487" y="530"/>
                </a:cubicBezTo>
                <a:cubicBezTo>
                  <a:pt x="487" y="530"/>
                  <a:pt x="487" y="531"/>
                  <a:pt x="486" y="531"/>
                </a:cubicBezTo>
                <a:cubicBezTo>
                  <a:pt x="486" y="531"/>
                  <a:pt x="486" y="531"/>
                  <a:pt x="486" y="531"/>
                </a:cubicBezTo>
                <a:cubicBezTo>
                  <a:pt x="486" y="531"/>
                  <a:pt x="486" y="531"/>
                  <a:pt x="486" y="531"/>
                </a:cubicBezTo>
                <a:cubicBezTo>
                  <a:pt x="486" y="530"/>
                  <a:pt x="486" y="530"/>
                  <a:pt x="485" y="530"/>
                </a:cubicBezTo>
                <a:cubicBezTo>
                  <a:pt x="485" y="530"/>
                  <a:pt x="485" y="530"/>
                  <a:pt x="485" y="530"/>
                </a:cubicBezTo>
                <a:cubicBezTo>
                  <a:pt x="477" y="529"/>
                  <a:pt x="482" y="519"/>
                  <a:pt x="487" y="510"/>
                </a:cubicBezTo>
                <a:cubicBezTo>
                  <a:pt x="491" y="505"/>
                  <a:pt x="497" y="497"/>
                  <a:pt x="502" y="489"/>
                </a:cubicBezTo>
                <a:cubicBezTo>
                  <a:pt x="502" y="489"/>
                  <a:pt x="502" y="489"/>
                  <a:pt x="502" y="489"/>
                </a:cubicBezTo>
                <a:cubicBezTo>
                  <a:pt x="496" y="496"/>
                  <a:pt x="490" y="504"/>
                  <a:pt x="486" y="510"/>
                </a:cubicBezTo>
                <a:cubicBezTo>
                  <a:pt x="483" y="516"/>
                  <a:pt x="478" y="523"/>
                  <a:pt x="480" y="528"/>
                </a:cubicBezTo>
                <a:cubicBezTo>
                  <a:pt x="481" y="530"/>
                  <a:pt x="482" y="531"/>
                  <a:pt x="485" y="531"/>
                </a:cubicBezTo>
                <a:cubicBezTo>
                  <a:pt x="486" y="533"/>
                  <a:pt x="487" y="534"/>
                  <a:pt x="489" y="534"/>
                </a:cubicBezTo>
                <a:cubicBezTo>
                  <a:pt x="493" y="534"/>
                  <a:pt x="499" y="529"/>
                  <a:pt x="505" y="520"/>
                </a:cubicBezTo>
                <a:cubicBezTo>
                  <a:pt x="507" y="516"/>
                  <a:pt x="510" y="508"/>
                  <a:pt x="513" y="499"/>
                </a:cubicBezTo>
                <a:cubicBezTo>
                  <a:pt x="511" y="498"/>
                  <a:pt x="511" y="498"/>
                  <a:pt x="511" y="498"/>
                </a:cubicBezTo>
                <a:cubicBezTo>
                  <a:pt x="509" y="506"/>
                  <a:pt x="506" y="514"/>
                  <a:pt x="503" y="519"/>
                </a:cubicBezTo>
                <a:close/>
                <a:moveTo>
                  <a:pt x="485" y="530"/>
                </a:moveTo>
                <a:cubicBezTo>
                  <a:pt x="485" y="530"/>
                  <a:pt x="485" y="530"/>
                  <a:pt x="485" y="530"/>
                </a:cubicBezTo>
                <a:cubicBezTo>
                  <a:pt x="485" y="530"/>
                  <a:pt x="485" y="530"/>
                  <a:pt x="485" y="530"/>
                </a:cubicBezTo>
                <a:close/>
                <a:moveTo>
                  <a:pt x="486" y="531"/>
                </a:moveTo>
                <a:cubicBezTo>
                  <a:pt x="486" y="531"/>
                  <a:pt x="486" y="531"/>
                  <a:pt x="486" y="531"/>
                </a:cubicBezTo>
                <a:cubicBezTo>
                  <a:pt x="486" y="531"/>
                  <a:pt x="486" y="531"/>
                  <a:pt x="486" y="531"/>
                </a:cubicBezTo>
                <a:close/>
                <a:moveTo>
                  <a:pt x="509" y="496"/>
                </a:moveTo>
                <a:cubicBezTo>
                  <a:pt x="508" y="495"/>
                  <a:pt x="508" y="495"/>
                  <a:pt x="508" y="495"/>
                </a:cubicBezTo>
                <a:cubicBezTo>
                  <a:pt x="502" y="507"/>
                  <a:pt x="495" y="518"/>
                  <a:pt x="487" y="530"/>
                </a:cubicBezTo>
                <a:cubicBezTo>
                  <a:pt x="487" y="530"/>
                  <a:pt x="487" y="530"/>
                  <a:pt x="487" y="530"/>
                </a:cubicBezTo>
                <a:cubicBezTo>
                  <a:pt x="492" y="528"/>
                  <a:pt x="503" y="511"/>
                  <a:pt x="509" y="496"/>
                </a:cubicBezTo>
                <a:close/>
                <a:moveTo>
                  <a:pt x="482" y="527"/>
                </a:moveTo>
                <a:cubicBezTo>
                  <a:pt x="483" y="528"/>
                  <a:pt x="484" y="529"/>
                  <a:pt x="485" y="529"/>
                </a:cubicBezTo>
                <a:cubicBezTo>
                  <a:pt x="493" y="517"/>
                  <a:pt x="500" y="505"/>
                  <a:pt x="506" y="493"/>
                </a:cubicBezTo>
                <a:cubicBezTo>
                  <a:pt x="503" y="490"/>
                  <a:pt x="503" y="490"/>
                  <a:pt x="503" y="490"/>
                </a:cubicBezTo>
                <a:cubicBezTo>
                  <a:pt x="498" y="498"/>
                  <a:pt x="492" y="505"/>
                  <a:pt x="488" y="511"/>
                </a:cubicBezTo>
                <a:cubicBezTo>
                  <a:pt x="484" y="518"/>
                  <a:pt x="481" y="524"/>
                  <a:pt x="482" y="527"/>
                </a:cubicBezTo>
                <a:close/>
                <a:moveTo>
                  <a:pt x="486" y="529"/>
                </a:moveTo>
                <a:cubicBezTo>
                  <a:pt x="486" y="529"/>
                  <a:pt x="486" y="529"/>
                  <a:pt x="486" y="529"/>
                </a:cubicBezTo>
                <a:cubicBezTo>
                  <a:pt x="486" y="529"/>
                  <a:pt x="486" y="529"/>
                  <a:pt x="486" y="529"/>
                </a:cubicBezTo>
                <a:cubicBezTo>
                  <a:pt x="487" y="530"/>
                  <a:pt x="487" y="530"/>
                  <a:pt x="487" y="530"/>
                </a:cubicBezTo>
                <a:cubicBezTo>
                  <a:pt x="495" y="518"/>
                  <a:pt x="502" y="507"/>
                  <a:pt x="508" y="495"/>
                </a:cubicBezTo>
                <a:cubicBezTo>
                  <a:pt x="506" y="493"/>
                  <a:pt x="506" y="493"/>
                  <a:pt x="506" y="493"/>
                </a:cubicBezTo>
                <a:cubicBezTo>
                  <a:pt x="500" y="505"/>
                  <a:pt x="493" y="517"/>
                  <a:pt x="485" y="529"/>
                </a:cubicBezTo>
                <a:cubicBezTo>
                  <a:pt x="485" y="529"/>
                  <a:pt x="485" y="529"/>
                  <a:pt x="486" y="529"/>
                </a:cubicBezTo>
                <a:close/>
                <a:moveTo>
                  <a:pt x="485" y="529"/>
                </a:moveTo>
                <a:cubicBezTo>
                  <a:pt x="484" y="529"/>
                  <a:pt x="483" y="528"/>
                  <a:pt x="482" y="527"/>
                </a:cubicBezTo>
                <a:cubicBezTo>
                  <a:pt x="481" y="524"/>
                  <a:pt x="484" y="518"/>
                  <a:pt x="488" y="511"/>
                </a:cubicBezTo>
                <a:cubicBezTo>
                  <a:pt x="492" y="505"/>
                  <a:pt x="498" y="498"/>
                  <a:pt x="503" y="490"/>
                </a:cubicBezTo>
                <a:cubicBezTo>
                  <a:pt x="502" y="489"/>
                  <a:pt x="502" y="489"/>
                  <a:pt x="502" y="489"/>
                </a:cubicBezTo>
                <a:cubicBezTo>
                  <a:pt x="497" y="497"/>
                  <a:pt x="491" y="505"/>
                  <a:pt x="487" y="510"/>
                </a:cubicBezTo>
                <a:cubicBezTo>
                  <a:pt x="482" y="519"/>
                  <a:pt x="477" y="529"/>
                  <a:pt x="485" y="530"/>
                </a:cubicBezTo>
                <a:cubicBezTo>
                  <a:pt x="484" y="529"/>
                  <a:pt x="484" y="529"/>
                  <a:pt x="484" y="529"/>
                </a:cubicBezTo>
                <a:lnTo>
                  <a:pt x="485" y="529"/>
                </a:lnTo>
                <a:close/>
                <a:moveTo>
                  <a:pt x="486" y="531"/>
                </a:moveTo>
                <a:cubicBezTo>
                  <a:pt x="487" y="531"/>
                  <a:pt x="487" y="530"/>
                  <a:pt x="487" y="530"/>
                </a:cubicBezTo>
                <a:cubicBezTo>
                  <a:pt x="487" y="530"/>
                  <a:pt x="487" y="530"/>
                  <a:pt x="487" y="530"/>
                </a:cubicBezTo>
                <a:lnTo>
                  <a:pt x="486" y="531"/>
                </a:lnTo>
                <a:close/>
                <a:moveTo>
                  <a:pt x="486" y="531"/>
                </a:moveTo>
                <a:cubicBezTo>
                  <a:pt x="485" y="530"/>
                  <a:pt x="485" y="530"/>
                  <a:pt x="485" y="530"/>
                </a:cubicBezTo>
                <a:cubicBezTo>
                  <a:pt x="486" y="530"/>
                  <a:pt x="486" y="530"/>
                  <a:pt x="486" y="531"/>
                </a:cubicBezTo>
                <a:close/>
                <a:moveTo>
                  <a:pt x="486" y="529"/>
                </a:moveTo>
                <a:cubicBezTo>
                  <a:pt x="486" y="529"/>
                  <a:pt x="486" y="529"/>
                  <a:pt x="486" y="529"/>
                </a:cubicBezTo>
                <a:cubicBezTo>
                  <a:pt x="486" y="529"/>
                  <a:pt x="486" y="529"/>
                  <a:pt x="486" y="529"/>
                </a:cubicBezTo>
                <a:cubicBezTo>
                  <a:pt x="485" y="529"/>
                  <a:pt x="485" y="529"/>
                  <a:pt x="485" y="529"/>
                </a:cubicBezTo>
                <a:cubicBezTo>
                  <a:pt x="484" y="529"/>
                  <a:pt x="484" y="529"/>
                  <a:pt x="484" y="529"/>
                </a:cubicBezTo>
                <a:cubicBezTo>
                  <a:pt x="485" y="530"/>
                  <a:pt x="485" y="530"/>
                  <a:pt x="485" y="530"/>
                </a:cubicBezTo>
                <a:cubicBezTo>
                  <a:pt x="485" y="530"/>
                  <a:pt x="485" y="530"/>
                  <a:pt x="485" y="530"/>
                </a:cubicBezTo>
                <a:cubicBezTo>
                  <a:pt x="485" y="530"/>
                  <a:pt x="485" y="530"/>
                  <a:pt x="485" y="530"/>
                </a:cubicBezTo>
                <a:cubicBezTo>
                  <a:pt x="486" y="531"/>
                  <a:pt x="486" y="531"/>
                  <a:pt x="486" y="531"/>
                </a:cubicBezTo>
                <a:cubicBezTo>
                  <a:pt x="486" y="531"/>
                  <a:pt x="486" y="531"/>
                  <a:pt x="486" y="531"/>
                </a:cubicBezTo>
                <a:cubicBezTo>
                  <a:pt x="487" y="530"/>
                  <a:pt x="487" y="530"/>
                  <a:pt x="487" y="530"/>
                </a:cubicBezTo>
                <a:cubicBezTo>
                  <a:pt x="487" y="530"/>
                  <a:pt x="487" y="530"/>
                  <a:pt x="486" y="529"/>
                </a:cubicBezTo>
                <a:close/>
                <a:moveTo>
                  <a:pt x="486" y="488"/>
                </a:moveTo>
                <a:cubicBezTo>
                  <a:pt x="489" y="487"/>
                  <a:pt x="489" y="487"/>
                  <a:pt x="489" y="487"/>
                </a:cubicBezTo>
                <a:cubicBezTo>
                  <a:pt x="487" y="490"/>
                  <a:pt x="487" y="490"/>
                  <a:pt x="487" y="490"/>
                </a:cubicBezTo>
                <a:cubicBezTo>
                  <a:pt x="490" y="487"/>
                  <a:pt x="492" y="485"/>
                  <a:pt x="495" y="482"/>
                </a:cubicBezTo>
                <a:cubicBezTo>
                  <a:pt x="493" y="481"/>
                  <a:pt x="493" y="481"/>
                  <a:pt x="493" y="481"/>
                </a:cubicBezTo>
                <a:cubicBezTo>
                  <a:pt x="491" y="483"/>
                  <a:pt x="488" y="486"/>
                  <a:pt x="486" y="488"/>
                </a:cubicBezTo>
                <a:close/>
                <a:moveTo>
                  <a:pt x="451" y="503"/>
                </a:moveTo>
                <a:cubicBezTo>
                  <a:pt x="450" y="503"/>
                  <a:pt x="450" y="503"/>
                  <a:pt x="450" y="503"/>
                </a:cubicBezTo>
                <a:cubicBezTo>
                  <a:pt x="449" y="503"/>
                  <a:pt x="449" y="503"/>
                  <a:pt x="449" y="503"/>
                </a:cubicBezTo>
                <a:lnTo>
                  <a:pt x="451" y="503"/>
                </a:lnTo>
                <a:close/>
                <a:moveTo>
                  <a:pt x="458" y="501"/>
                </a:moveTo>
                <a:cubicBezTo>
                  <a:pt x="459" y="502"/>
                  <a:pt x="458" y="502"/>
                  <a:pt x="458" y="502"/>
                </a:cubicBezTo>
                <a:cubicBezTo>
                  <a:pt x="466" y="500"/>
                  <a:pt x="473" y="497"/>
                  <a:pt x="481" y="493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76" y="493"/>
                  <a:pt x="466" y="497"/>
                  <a:pt x="457" y="501"/>
                </a:cubicBezTo>
                <a:cubicBezTo>
                  <a:pt x="458" y="501"/>
                  <a:pt x="458" y="501"/>
                  <a:pt x="458" y="501"/>
                </a:cubicBezTo>
                <a:close/>
                <a:moveTo>
                  <a:pt x="483" y="492"/>
                </a:moveTo>
                <a:cubicBezTo>
                  <a:pt x="486" y="489"/>
                  <a:pt x="486" y="489"/>
                  <a:pt x="486" y="489"/>
                </a:cubicBezTo>
                <a:cubicBezTo>
                  <a:pt x="489" y="487"/>
                  <a:pt x="489" y="487"/>
                  <a:pt x="489" y="487"/>
                </a:cubicBezTo>
                <a:cubicBezTo>
                  <a:pt x="486" y="488"/>
                  <a:pt x="486" y="488"/>
                  <a:pt x="486" y="488"/>
                </a:cubicBezTo>
                <a:cubicBezTo>
                  <a:pt x="481" y="493"/>
                  <a:pt x="481" y="493"/>
                  <a:pt x="481" y="493"/>
                </a:cubicBezTo>
                <a:lnTo>
                  <a:pt x="483" y="492"/>
                </a:lnTo>
                <a:close/>
                <a:moveTo>
                  <a:pt x="450" y="503"/>
                </a:moveTo>
                <a:cubicBezTo>
                  <a:pt x="452" y="502"/>
                  <a:pt x="455" y="501"/>
                  <a:pt x="457" y="501"/>
                </a:cubicBezTo>
                <a:cubicBezTo>
                  <a:pt x="452" y="500"/>
                  <a:pt x="440" y="501"/>
                  <a:pt x="429" y="502"/>
                </a:cubicBezTo>
                <a:cubicBezTo>
                  <a:pt x="430" y="504"/>
                  <a:pt x="430" y="504"/>
                  <a:pt x="430" y="504"/>
                </a:cubicBezTo>
                <a:cubicBezTo>
                  <a:pt x="437" y="503"/>
                  <a:pt x="445" y="503"/>
                  <a:pt x="450" y="503"/>
                </a:cubicBezTo>
                <a:close/>
                <a:moveTo>
                  <a:pt x="458" y="502"/>
                </a:moveTo>
                <a:cubicBezTo>
                  <a:pt x="455" y="504"/>
                  <a:pt x="455" y="504"/>
                  <a:pt x="455" y="504"/>
                </a:cubicBezTo>
                <a:cubicBezTo>
                  <a:pt x="451" y="506"/>
                  <a:pt x="444" y="510"/>
                  <a:pt x="437" y="514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47" y="510"/>
                  <a:pt x="455" y="505"/>
                  <a:pt x="457" y="503"/>
                </a:cubicBezTo>
                <a:cubicBezTo>
                  <a:pt x="457" y="503"/>
                  <a:pt x="458" y="503"/>
                  <a:pt x="458" y="502"/>
                </a:cubicBezTo>
                <a:close/>
                <a:moveTo>
                  <a:pt x="451" y="503"/>
                </a:moveTo>
                <a:cubicBezTo>
                  <a:pt x="455" y="502"/>
                  <a:pt x="457" y="501"/>
                  <a:pt x="457" y="502"/>
                </a:cubicBezTo>
                <a:cubicBezTo>
                  <a:pt x="457" y="502"/>
                  <a:pt x="456" y="502"/>
                  <a:pt x="455" y="504"/>
                </a:cubicBezTo>
                <a:cubicBezTo>
                  <a:pt x="458" y="502"/>
                  <a:pt x="458" y="502"/>
                  <a:pt x="458" y="502"/>
                </a:cubicBezTo>
                <a:cubicBezTo>
                  <a:pt x="458" y="502"/>
                  <a:pt x="459" y="502"/>
                  <a:pt x="458" y="501"/>
                </a:cubicBezTo>
                <a:cubicBezTo>
                  <a:pt x="458" y="501"/>
                  <a:pt x="458" y="501"/>
                  <a:pt x="457" y="501"/>
                </a:cubicBezTo>
                <a:cubicBezTo>
                  <a:pt x="455" y="501"/>
                  <a:pt x="452" y="502"/>
                  <a:pt x="450" y="503"/>
                </a:cubicBezTo>
                <a:lnTo>
                  <a:pt x="451" y="503"/>
                </a:lnTo>
                <a:close/>
                <a:moveTo>
                  <a:pt x="432" y="506"/>
                </a:moveTo>
                <a:cubicBezTo>
                  <a:pt x="433" y="508"/>
                  <a:pt x="433" y="508"/>
                  <a:pt x="433" y="508"/>
                </a:cubicBezTo>
                <a:cubicBezTo>
                  <a:pt x="438" y="506"/>
                  <a:pt x="444" y="505"/>
                  <a:pt x="449" y="503"/>
                </a:cubicBezTo>
                <a:cubicBezTo>
                  <a:pt x="444" y="504"/>
                  <a:pt x="438" y="505"/>
                  <a:pt x="432" y="506"/>
                </a:cubicBezTo>
                <a:close/>
                <a:moveTo>
                  <a:pt x="436" y="513"/>
                </a:moveTo>
                <a:cubicBezTo>
                  <a:pt x="442" y="510"/>
                  <a:pt x="447" y="507"/>
                  <a:pt x="451" y="505"/>
                </a:cubicBezTo>
                <a:cubicBezTo>
                  <a:pt x="445" y="507"/>
                  <a:pt x="440" y="508"/>
                  <a:pt x="434" y="510"/>
                </a:cubicBezTo>
                <a:lnTo>
                  <a:pt x="436" y="513"/>
                </a:lnTo>
                <a:close/>
                <a:moveTo>
                  <a:pt x="433" y="508"/>
                </a:moveTo>
                <a:cubicBezTo>
                  <a:pt x="434" y="510"/>
                  <a:pt x="434" y="510"/>
                  <a:pt x="434" y="510"/>
                </a:cubicBezTo>
                <a:cubicBezTo>
                  <a:pt x="440" y="508"/>
                  <a:pt x="445" y="507"/>
                  <a:pt x="451" y="505"/>
                </a:cubicBezTo>
                <a:cubicBezTo>
                  <a:pt x="452" y="504"/>
                  <a:pt x="453" y="503"/>
                  <a:pt x="454" y="503"/>
                </a:cubicBezTo>
                <a:cubicBezTo>
                  <a:pt x="451" y="503"/>
                  <a:pt x="451" y="503"/>
                  <a:pt x="451" y="503"/>
                </a:cubicBezTo>
                <a:cubicBezTo>
                  <a:pt x="449" y="503"/>
                  <a:pt x="449" y="503"/>
                  <a:pt x="449" y="503"/>
                </a:cubicBezTo>
                <a:cubicBezTo>
                  <a:pt x="444" y="505"/>
                  <a:pt x="438" y="506"/>
                  <a:pt x="433" y="508"/>
                </a:cubicBezTo>
                <a:close/>
                <a:moveTo>
                  <a:pt x="436" y="513"/>
                </a:moveTo>
                <a:cubicBezTo>
                  <a:pt x="437" y="514"/>
                  <a:pt x="437" y="514"/>
                  <a:pt x="437" y="514"/>
                </a:cubicBezTo>
                <a:cubicBezTo>
                  <a:pt x="444" y="510"/>
                  <a:pt x="451" y="506"/>
                  <a:pt x="455" y="504"/>
                </a:cubicBezTo>
                <a:cubicBezTo>
                  <a:pt x="451" y="505"/>
                  <a:pt x="451" y="505"/>
                  <a:pt x="451" y="505"/>
                </a:cubicBezTo>
                <a:cubicBezTo>
                  <a:pt x="447" y="507"/>
                  <a:pt x="442" y="510"/>
                  <a:pt x="436" y="513"/>
                </a:cubicBezTo>
                <a:close/>
                <a:moveTo>
                  <a:pt x="457" y="502"/>
                </a:moveTo>
                <a:cubicBezTo>
                  <a:pt x="457" y="501"/>
                  <a:pt x="455" y="502"/>
                  <a:pt x="451" y="503"/>
                </a:cubicBezTo>
                <a:cubicBezTo>
                  <a:pt x="454" y="503"/>
                  <a:pt x="454" y="503"/>
                  <a:pt x="454" y="503"/>
                </a:cubicBezTo>
                <a:cubicBezTo>
                  <a:pt x="453" y="503"/>
                  <a:pt x="452" y="504"/>
                  <a:pt x="451" y="505"/>
                </a:cubicBezTo>
                <a:cubicBezTo>
                  <a:pt x="455" y="504"/>
                  <a:pt x="455" y="504"/>
                  <a:pt x="455" y="504"/>
                </a:cubicBezTo>
                <a:cubicBezTo>
                  <a:pt x="456" y="502"/>
                  <a:pt x="457" y="502"/>
                  <a:pt x="457" y="502"/>
                </a:cubicBezTo>
                <a:close/>
                <a:moveTo>
                  <a:pt x="466" y="524"/>
                </a:moveTo>
                <a:cubicBezTo>
                  <a:pt x="466" y="523"/>
                  <a:pt x="466" y="523"/>
                  <a:pt x="466" y="523"/>
                </a:cubicBezTo>
                <a:cubicBezTo>
                  <a:pt x="465" y="525"/>
                  <a:pt x="465" y="525"/>
                  <a:pt x="465" y="525"/>
                </a:cubicBezTo>
                <a:lnTo>
                  <a:pt x="466" y="524"/>
                </a:lnTo>
                <a:close/>
                <a:moveTo>
                  <a:pt x="469" y="516"/>
                </a:moveTo>
                <a:cubicBezTo>
                  <a:pt x="469" y="516"/>
                  <a:pt x="470" y="516"/>
                  <a:pt x="470" y="516"/>
                </a:cubicBezTo>
                <a:cubicBezTo>
                  <a:pt x="470" y="516"/>
                  <a:pt x="470" y="517"/>
                  <a:pt x="470" y="518"/>
                </a:cubicBezTo>
                <a:cubicBezTo>
                  <a:pt x="477" y="509"/>
                  <a:pt x="482" y="499"/>
                  <a:pt x="487" y="490"/>
                </a:cubicBezTo>
                <a:cubicBezTo>
                  <a:pt x="482" y="495"/>
                  <a:pt x="482" y="495"/>
                  <a:pt x="482" y="495"/>
                </a:cubicBezTo>
                <a:cubicBezTo>
                  <a:pt x="478" y="502"/>
                  <a:pt x="474" y="509"/>
                  <a:pt x="469" y="516"/>
                </a:cubicBezTo>
                <a:close/>
                <a:moveTo>
                  <a:pt x="486" y="490"/>
                </a:moveTo>
                <a:cubicBezTo>
                  <a:pt x="484" y="492"/>
                  <a:pt x="484" y="492"/>
                  <a:pt x="484" y="492"/>
                </a:cubicBezTo>
                <a:cubicBezTo>
                  <a:pt x="482" y="495"/>
                  <a:pt x="482" y="495"/>
                  <a:pt x="482" y="495"/>
                </a:cubicBezTo>
                <a:cubicBezTo>
                  <a:pt x="487" y="490"/>
                  <a:pt x="487" y="490"/>
                  <a:pt x="487" y="490"/>
                </a:cubicBezTo>
                <a:cubicBezTo>
                  <a:pt x="489" y="487"/>
                  <a:pt x="489" y="487"/>
                  <a:pt x="489" y="487"/>
                </a:cubicBezTo>
                <a:lnTo>
                  <a:pt x="486" y="490"/>
                </a:lnTo>
                <a:close/>
                <a:moveTo>
                  <a:pt x="467" y="519"/>
                </a:moveTo>
                <a:cubicBezTo>
                  <a:pt x="469" y="516"/>
                  <a:pt x="469" y="516"/>
                  <a:pt x="469" y="516"/>
                </a:cubicBezTo>
                <a:cubicBezTo>
                  <a:pt x="468" y="516"/>
                  <a:pt x="468" y="517"/>
                  <a:pt x="468" y="517"/>
                </a:cubicBezTo>
                <a:cubicBezTo>
                  <a:pt x="465" y="519"/>
                  <a:pt x="457" y="526"/>
                  <a:pt x="449" y="533"/>
                </a:cubicBezTo>
                <a:cubicBezTo>
                  <a:pt x="449" y="533"/>
                  <a:pt x="449" y="533"/>
                  <a:pt x="449" y="533"/>
                </a:cubicBezTo>
                <a:cubicBezTo>
                  <a:pt x="456" y="528"/>
                  <a:pt x="463" y="522"/>
                  <a:pt x="467" y="519"/>
                </a:cubicBezTo>
                <a:close/>
                <a:moveTo>
                  <a:pt x="456" y="544"/>
                </a:moveTo>
                <a:cubicBezTo>
                  <a:pt x="457" y="546"/>
                  <a:pt x="457" y="546"/>
                  <a:pt x="457" y="546"/>
                </a:cubicBezTo>
                <a:cubicBezTo>
                  <a:pt x="464" y="535"/>
                  <a:pt x="469" y="522"/>
                  <a:pt x="470" y="518"/>
                </a:cubicBezTo>
                <a:cubicBezTo>
                  <a:pt x="469" y="520"/>
                  <a:pt x="467" y="522"/>
                  <a:pt x="466" y="524"/>
                </a:cubicBezTo>
                <a:cubicBezTo>
                  <a:pt x="464" y="529"/>
                  <a:pt x="460" y="537"/>
                  <a:pt x="456" y="544"/>
                </a:cubicBezTo>
                <a:close/>
                <a:moveTo>
                  <a:pt x="470" y="516"/>
                </a:moveTo>
                <a:cubicBezTo>
                  <a:pt x="470" y="516"/>
                  <a:pt x="469" y="516"/>
                  <a:pt x="469" y="516"/>
                </a:cubicBezTo>
                <a:cubicBezTo>
                  <a:pt x="467" y="519"/>
                  <a:pt x="467" y="519"/>
                  <a:pt x="467" y="519"/>
                </a:cubicBezTo>
                <a:cubicBezTo>
                  <a:pt x="468" y="518"/>
                  <a:pt x="469" y="517"/>
                  <a:pt x="469" y="517"/>
                </a:cubicBezTo>
                <a:cubicBezTo>
                  <a:pt x="470" y="517"/>
                  <a:pt x="468" y="520"/>
                  <a:pt x="466" y="523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7" y="522"/>
                  <a:pt x="469" y="520"/>
                  <a:pt x="470" y="518"/>
                </a:cubicBezTo>
                <a:cubicBezTo>
                  <a:pt x="470" y="517"/>
                  <a:pt x="470" y="516"/>
                  <a:pt x="470" y="516"/>
                </a:cubicBezTo>
                <a:close/>
                <a:moveTo>
                  <a:pt x="464" y="523"/>
                </a:moveTo>
                <a:cubicBezTo>
                  <a:pt x="460" y="526"/>
                  <a:pt x="455" y="530"/>
                  <a:pt x="450" y="534"/>
                </a:cubicBezTo>
                <a:cubicBezTo>
                  <a:pt x="452" y="538"/>
                  <a:pt x="452" y="538"/>
                  <a:pt x="452" y="538"/>
                </a:cubicBezTo>
                <a:cubicBezTo>
                  <a:pt x="456" y="533"/>
                  <a:pt x="460" y="528"/>
                  <a:pt x="464" y="523"/>
                </a:cubicBezTo>
                <a:close/>
                <a:moveTo>
                  <a:pt x="465" y="525"/>
                </a:moveTo>
                <a:cubicBezTo>
                  <a:pt x="461" y="530"/>
                  <a:pt x="457" y="535"/>
                  <a:pt x="453" y="540"/>
                </a:cubicBezTo>
                <a:cubicBezTo>
                  <a:pt x="454" y="541"/>
                  <a:pt x="454" y="541"/>
                  <a:pt x="454" y="541"/>
                </a:cubicBezTo>
                <a:cubicBezTo>
                  <a:pt x="459" y="535"/>
                  <a:pt x="462" y="529"/>
                  <a:pt x="465" y="525"/>
                </a:cubicBezTo>
                <a:close/>
                <a:moveTo>
                  <a:pt x="464" y="523"/>
                </a:moveTo>
                <a:cubicBezTo>
                  <a:pt x="460" y="528"/>
                  <a:pt x="456" y="533"/>
                  <a:pt x="452" y="538"/>
                </a:cubicBezTo>
                <a:cubicBezTo>
                  <a:pt x="453" y="540"/>
                  <a:pt x="453" y="540"/>
                  <a:pt x="453" y="540"/>
                </a:cubicBezTo>
                <a:cubicBezTo>
                  <a:pt x="457" y="535"/>
                  <a:pt x="461" y="530"/>
                  <a:pt x="465" y="525"/>
                </a:cubicBezTo>
                <a:cubicBezTo>
                  <a:pt x="466" y="523"/>
                  <a:pt x="466" y="523"/>
                  <a:pt x="466" y="523"/>
                </a:cubicBezTo>
                <a:cubicBezTo>
                  <a:pt x="467" y="520"/>
                  <a:pt x="467" y="520"/>
                  <a:pt x="467" y="520"/>
                </a:cubicBezTo>
                <a:lnTo>
                  <a:pt x="464" y="523"/>
                </a:lnTo>
                <a:close/>
                <a:moveTo>
                  <a:pt x="450" y="534"/>
                </a:moveTo>
                <a:cubicBezTo>
                  <a:pt x="455" y="530"/>
                  <a:pt x="460" y="526"/>
                  <a:pt x="464" y="523"/>
                </a:cubicBezTo>
                <a:cubicBezTo>
                  <a:pt x="467" y="519"/>
                  <a:pt x="467" y="519"/>
                  <a:pt x="467" y="519"/>
                </a:cubicBezTo>
                <a:cubicBezTo>
                  <a:pt x="463" y="522"/>
                  <a:pt x="456" y="528"/>
                  <a:pt x="449" y="533"/>
                </a:cubicBezTo>
                <a:lnTo>
                  <a:pt x="450" y="534"/>
                </a:lnTo>
                <a:close/>
                <a:moveTo>
                  <a:pt x="467" y="520"/>
                </a:moveTo>
                <a:cubicBezTo>
                  <a:pt x="466" y="523"/>
                  <a:pt x="466" y="523"/>
                  <a:pt x="466" y="523"/>
                </a:cubicBezTo>
                <a:cubicBezTo>
                  <a:pt x="468" y="520"/>
                  <a:pt x="470" y="517"/>
                  <a:pt x="469" y="517"/>
                </a:cubicBezTo>
                <a:cubicBezTo>
                  <a:pt x="469" y="517"/>
                  <a:pt x="468" y="518"/>
                  <a:pt x="467" y="519"/>
                </a:cubicBezTo>
                <a:cubicBezTo>
                  <a:pt x="464" y="523"/>
                  <a:pt x="464" y="523"/>
                  <a:pt x="464" y="523"/>
                </a:cubicBezTo>
                <a:lnTo>
                  <a:pt x="467" y="520"/>
                </a:lnTo>
                <a:close/>
                <a:moveTo>
                  <a:pt x="430" y="532"/>
                </a:moveTo>
                <a:cubicBezTo>
                  <a:pt x="434" y="530"/>
                  <a:pt x="434" y="530"/>
                  <a:pt x="434" y="530"/>
                </a:cubicBezTo>
                <a:cubicBezTo>
                  <a:pt x="437" y="527"/>
                  <a:pt x="437" y="527"/>
                  <a:pt x="437" y="527"/>
                </a:cubicBezTo>
                <a:cubicBezTo>
                  <a:pt x="433" y="529"/>
                  <a:pt x="433" y="529"/>
                  <a:pt x="433" y="529"/>
                </a:cubicBezTo>
                <a:cubicBezTo>
                  <a:pt x="430" y="531"/>
                  <a:pt x="430" y="531"/>
                  <a:pt x="430" y="531"/>
                </a:cubicBezTo>
                <a:cubicBezTo>
                  <a:pt x="427" y="532"/>
                  <a:pt x="427" y="532"/>
                  <a:pt x="427" y="532"/>
                </a:cubicBezTo>
                <a:cubicBezTo>
                  <a:pt x="413" y="539"/>
                  <a:pt x="398" y="546"/>
                  <a:pt x="383" y="551"/>
                </a:cubicBezTo>
                <a:cubicBezTo>
                  <a:pt x="384" y="553"/>
                  <a:pt x="384" y="553"/>
                  <a:pt x="384" y="553"/>
                </a:cubicBezTo>
                <a:cubicBezTo>
                  <a:pt x="399" y="548"/>
                  <a:pt x="414" y="541"/>
                  <a:pt x="428" y="534"/>
                </a:cubicBezTo>
                <a:lnTo>
                  <a:pt x="430" y="532"/>
                </a:lnTo>
                <a:close/>
                <a:moveTo>
                  <a:pt x="415" y="523"/>
                </a:moveTo>
                <a:cubicBezTo>
                  <a:pt x="421" y="522"/>
                  <a:pt x="430" y="519"/>
                  <a:pt x="437" y="515"/>
                </a:cubicBezTo>
                <a:cubicBezTo>
                  <a:pt x="437" y="514"/>
                  <a:pt x="437" y="514"/>
                  <a:pt x="437" y="514"/>
                </a:cubicBezTo>
                <a:cubicBezTo>
                  <a:pt x="429" y="518"/>
                  <a:pt x="421" y="521"/>
                  <a:pt x="415" y="522"/>
                </a:cubicBezTo>
                <a:cubicBezTo>
                  <a:pt x="406" y="523"/>
                  <a:pt x="396" y="522"/>
                  <a:pt x="398" y="514"/>
                </a:cubicBezTo>
                <a:cubicBezTo>
                  <a:pt x="398" y="514"/>
                  <a:pt x="398" y="513"/>
                  <a:pt x="398" y="513"/>
                </a:cubicBezTo>
                <a:cubicBezTo>
                  <a:pt x="398" y="513"/>
                  <a:pt x="398" y="513"/>
                  <a:pt x="398" y="513"/>
                </a:cubicBezTo>
                <a:cubicBezTo>
                  <a:pt x="398" y="513"/>
                  <a:pt x="398" y="513"/>
                  <a:pt x="398" y="513"/>
                </a:cubicBezTo>
                <a:cubicBezTo>
                  <a:pt x="398" y="513"/>
                  <a:pt x="398" y="513"/>
                  <a:pt x="398" y="512"/>
                </a:cubicBezTo>
                <a:cubicBezTo>
                  <a:pt x="398" y="512"/>
                  <a:pt x="398" y="511"/>
                  <a:pt x="398" y="510"/>
                </a:cubicBezTo>
                <a:cubicBezTo>
                  <a:pt x="399" y="508"/>
                  <a:pt x="404" y="506"/>
                  <a:pt x="411" y="504"/>
                </a:cubicBezTo>
                <a:cubicBezTo>
                  <a:pt x="416" y="504"/>
                  <a:pt x="423" y="504"/>
                  <a:pt x="430" y="504"/>
                </a:cubicBezTo>
                <a:cubicBezTo>
                  <a:pt x="429" y="502"/>
                  <a:pt x="429" y="502"/>
                  <a:pt x="429" y="502"/>
                </a:cubicBezTo>
                <a:cubicBezTo>
                  <a:pt x="421" y="502"/>
                  <a:pt x="414" y="502"/>
                  <a:pt x="411" y="502"/>
                </a:cubicBezTo>
                <a:cubicBezTo>
                  <a:pt x="408" y="503"/>
                  <a:pt x="403" y="504"/>
                  <a:pt x="400" y="505"/>
                </a:cubicBezTo>
                <a:cubicBezTo>
                  <a:pt x="398" y="506"/>
                  <a:pt x="397" y="508"/>
                  <a:pt x="396" y="510"/>
                </a:cubicBezTo>
                <a:cubicBezTo>
                  <a:pt x="396" y="511"/>
                  <a:pt x="396" y="512"/>
                  <a:pt x="397" y="514"/>
                </a:cubicBezTo>
                <a:cubicBezTo>
                  <a:pt x="396" y="516"/>
                  <a:pt x="397" y="518"/>
                  <a:pt x="398" y="520"/>
                </a:cubicBezTo>
                <a:cubicBezTo>
                  <a:pt x="401" y="523"/>
                  <a:pt x="409" y="524"/>
                  <a:pt x="415" y="523"/>
                </a:cubicBezTo>
                <a:close/>
                <a:moveTo>
                  <a:pt x="398" y="513"/>
                </a:moveTo>
                <a:cubicBezTo>
                  <a:pt x="398" y="513"/>
                  <a:pt x="398" y="513"/>
                  <a:pt x="398" y="513"/>
                </a:cubicBezTo>
                <a:cubicBezTo>
                  <a:pt x="398" y="513"/>
                  <a:pt x="398" y="513"/>
                  <a:pt x="398" y="513"/>
                </a:cubicBezTo>
                <a:close/>
                <a:moveTo>
                  <a:pt x="399" y="515"/>
                </a:moveTo>
                <a:cubicBezTo>
                  <a:pt x="399" y="516"/>
                  <a:pt x="399" y="517"/>
                  <a:pt x="399" y="518"/>
                </a:cubicBezTo>
                <a:cubicBezTo>
                  <a:pt x="401" y="521"/>
                  <a:pt x="407" y="522"/>
                  <a:pt x="415" y="520"/>
                </a:cubicBezTo>
                <a:cubicBezTo>
                  <a:pt x="420" y="520"/>
                  <a:pt x="429" y="517"/>
                  <a:pt x="436" y="513"/>
                </a:cubicBezTo>
                <a:cubicBezTo>
                  <a:pt x="434" y="510"/>
                  <a:pt x="434" y="510"/>
                  <a:pt x="434" y="510"/>
                </a:cubicBezTo>
                <a:cubicBezTo>
                  <a:pt x="422" y="512"/>
                  <a:pt x="410" y="514"/>
                  <a:pt x="399" y="515"/>
                </a:cubicBezTo>
                <a:close/>
                <a:moveTo>
                  <a:pt x="433" y="508"/>
                </a:moveTo>
                <a:cubicBezTo>
                  <a:pt x="432" y="506"/>
                  <a:pt x="432" y="506"/>
                  <a:pt x="432" y="506"/>
                </a:cubicBezTo>
                <a:cubicBezTo>
                  <a:pt x="417" y="509"/>
                  <a:pt x="401" y="510"/>
                  <a:pt x="398" y="512"/>
                </a:cubicBezTo>
                <a:cubicBezTo>
                  <a:pt x="399" y="513"/>
                  <a:pt x="399" y="513"/>
                  <a:pt x="399" y="513"/>
                </a:cubicBezTo>
                <a:cubicBezTo>
                  <a:pt x="410" y="512"/>
                  <a:pt x="421" y="510"/>
                  <a:pt x="433" y="508"/>
                </a:cubicBezTo>
                <a:close/>
                <a:moveTo>
                  <a:pt x="433" y="508"/>
                </a:moveTo>
                <a:cubicBezTo>
                  <a:pt x="421" y="510"/>
                  <a:pt x="410" y="512"/>
                  <a:pt x="399" y="513"/>
                </a:cubicBezTo>
                <a:cubicBezTo>
                  <a:pt x="399" y="513"/>
                  <a:pt x="399" y="513"/>
                  <a:pt x="399" y="514"/>
                </a:cubicBezTo>
                <a:cubicBezTo>
                  <a:pt x="399" y="514"/>
                  <a:pt x="399" y="514"/>
                  <a:pt x="399" y="514"/>
                </a:cubicBezTo>
                <a:cubicBezTo>
                  <a:pt x="399" y="514"/>
                  <a:pt x="399" y="514"/>
                  <a:pt x="399" y="514"/>
                </a:cubicBezTo>
                <a:cubicBezTo>
                  <a:pt x="399" y="515"/>
                  <a:pt x="399" y="515"/>
                  <a:pt x="399" y="515"/>
                </a:cubicBezTo>
                <a:cubicBezTo>
                  <a:pt x="410" y="514"/>
                  <a:pt x="422" y="512"/>
                  <a:pt x="434" y="510"/>
                </a:cubicBezTo>
                <a:lnTo>
                  <a:pt x="433" y="508"/>
                </a:lnTo>
                <a:close/>
                <a:moveTo>
                  <a:pt x="415" y="520"/>
                </a:moveTo>
                <a:cubicBezTo>
                  <a:pt x="407" y="522"/>
                  <a:pt x="401" y="521"/>
                  <a:pt x="399" y="518"/>
                </a:cubicBezTo>
                <a:cubicBezTo>
                  <a:pt x="399" y="517"/>
                  <a:pt x="399" y="516"/>
                  <a:pt x="399" y="515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13"/>
                  <a:pt x="398" y="513"/>
                  <a:pt x="398" y="513"/>
                </a:cubicBezTo>
                <a:cubicBezTo>
                  <a:pt x="398" y="513"/>
                  <a:pt x="398" y="514"/>
                  <a:pt x="398" y="514"/>
                </a:cubicBezTo>
                <a:cubicBezTo>
                  <a:pt x="396" y="522"/>
                  <a:pt x="406" y="523"/>
                  <a:pt x="415" y="522"/>
                </a:cubicBezTo>
                <a:cubicBezTo>
                  <a:pt x="421" y="521"/>
                  <a:pt x="429" y="518"/>
                  <a:pt x="437" y="514"/>
                </a:cubicBezTo>
                <a:cubicBezTo>
                  <a:pt x="436" y="513"/>
                  <a:pt x="436" y="513"/>
                  <a:pt x="436" y="513"/>
                </a:cubicBezTo>
                <a:cubicBezTo>
                  <a:pt x="429" y="517"/>
                  <a:pt x="420" y="520"/>
                  <a:pt x="415" y="520"/>
                </a:cubicBezTo>
                <a:close/>
                <a:moveTo>
                  <a:pt x="398" y="512"/>
                </a:moveTo>
                <a:cubicBezTo>
                  <a:pt x="398" y="513"/>
                  <a:pt x="398" y="513"/>
                  <a:pt x="398" y="513"/>
                </a:cubicBezTo>
                <a:cubicBezTo>
                  <a:pt x="399" y="513"/>
                  <a:pt x="399" y="513"/>
                  <a:pt x="399" y="513"/>
                </a:cubicBezTo>
                <a:lnTo>
                  <a:pt x="398" y="512"/>
                </a:lnTo>
                <a:close/>
                <a:moveTo>
                  <a:pt x="399" y="515"/>
                </a:moveTo>
                <a:cubicBezTo>
                  <a:pt x="399" y="515"/>
                  <a:pt x="399" y="515"/>
                  <a:pt x="399" y="514"/>
                </a:cubicBezTo>
                <a:cubicBezTo>
                  <a:pt x="399" y="514"/>
                  <a:pt x="399" y="514"/>
                  <a:pt x="399" y="514"/>
                </a:cubicBezTo>
                <a:cubicBezTo>
                  <a:pt x="399" y="514"/>
                  <a:pt x="399" y="514"/>
                  <a:pt x="399" y="514"/>
                </a:cubicBezTo>
                <a:cubicBezTo>
                  <a:pt x="399" y="513"/>
                  <a:pt x="399" y="513"/>
                  <a:pt x="399" y="513"/>
                </a:cubicBezTo>
                <a:cubicBezTo>
                  <a:pt x="398" y="513"/>
                  <a:pt x="398" y="513"/>
                  <a:pt x="398" y="513"/>
                </a:cubicBezTo>
                <a:cubicBezTo>
                  <a:pt x="398" y="513"/>
                  <a:pt x="398" y="513"/>
                  <a:pt x="398" y="513"/>
                </a:cubicBezTo>
                <a:cubicBezTo>
                  <a:pt x="398" y="515"/>
                  <a:pt x="398" y="515"/>
                  <a:pt x="398" y="515"/>
                </a:cubicBezTo>
                <a:lnTo>
                  <a:pt x="399" y="515"/>
                </a:lnTo>
                <a:close/>
                <a:moveTo>
                  <a:pt x="442" y="562"/>
                </a:moveTo>
                <a:cubicBezTo>
                  <a:pt x="438" y="566"/>
                  <a:pt x="435" y="568"/>
                  <a:pt x="432" y="570"/>
                </a:cubicBezTo>
                <a:cubicBezTo>
                  <a:pt x="429" y="571"/>
                  <a:pt x="427" y="571"/>
                  <a:pt x="426" y="571"/>
                </a:cubicBezTo>
                <a:cubicBezTo>
                  <a:pt x="425" y="571"/>
                  <a:pt x="425" y="570"/>
                  <a:pt x="424" y="569"/>
                </a:cubicBezTo>
                <a:cubicBezTo>
                  <a:pt x="424" y="569"/>
                  <a:pt x="424" y="569"/>
                  <a:pt x="424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15" y="566"/>
                  <a:pt x="422" y="557"/>
                  <a:pt x="429" y="550"/>
                </a:cubicBezTo>
                <a:cubicBezTo>
                  <a:pt x="434" y="545"/>
                  <a:pt x="442" y="539"/>
                  <a:pt x="449" y="533"/>
                </a:cubicBezTo>
                <a:cubicBezTo>
                  <a:pt x="449" y="533"/>
                  <a:pt x="449" y="533"/>
                  <a:pt x="449" y="533"/>
                </a:cubicBezTo>
                <a:cubicBezTo>
                  <a:pt x="441" y="538"/>
                  <a:pt x="433" y="544"/>
                  <a:pt x="429" y="549"/>
                </a:cubicBezTo>
                <a:cubicBezTo>
                  <a:pt x="424" y="554"/>
                  <a:pt x="417" y="561"/>
                  <a:pt x="418" y="565"/>
                </a:cubicBezTo>
                <a:cubicBezTo>
                  <a:pt x="418" y="567"/>
                  <a:pt x="420" y="569"/>
                  <a:pt x="422" y="569"/>
                </a:cubicBezTo>
                <a:cubicBezTo>
                  <a:pt x="422" y="571"/>
                  <a:pt x="423" y="572"/>
                  <a:pt x="425" y="573"/>
                </a:cubicBezTo>
                <a:cubicBezTo>
                  <a:pt x="429" y="574"/>
                  <a:pt x="436" y="571"/>
                  <a:pt x="444" y="563"/>
                </a:cubicBezTo>
                <a:cubicBezTo>
                  <a:pt x="447" y="561"/>
                  <a:pt x="452" y="554"/>
                  <a:pt x="457" y="546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452" y="551"/>
                  <a:pt x="447" y="558"/>
                  <a:pt x="442" y="562"/>
                </a:cubicBezTo>
                <a:close/>
                <a:moveTo>
                  <a:pt x="423" y="569"/>
                </a:move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lose/>
                <a:moveTo>
                  <a:pt x="423" y="569"/>
                </a:moveTo>
                <a:cubicBezTo>
                  <a:pt x="424" y="569"/>
                  <a:pt x="424" y="569"/>
                  <a:pt x="424" y="569"/>
                </a:cubicBezTo>
                <a:cubicBezTo>
                  <a:pt x="423" y="569"/>
                  <a:pt x="423" y="569"/>
                  <a:pt x="423" y="569"/>
                </a:cubicBezTo>
                <a:close/>
                <a:moveTo>
                  <a:pt x="454" y="541"/>
                </a:moveTo>
                <a:cubicBezTo>
                  <a:pt x="453" y="540"/>
                  <a:pt x="453" y="540"/>
                  <a:pt x="453" y="540"/>
                </a:cubicBezTo>
                <a:cubicBezTo>
                  <a:pt x="444" y="550"/>
                  <a:pt x="435" y="560"/>
                  <a:pt x="424" y="569"/>
                </a:cubicBezTo>
                <a:cubicBezTo>
                  <a:pt x="424" y="569"/>
                  <a:pt x="424" y="569"/>
                  <a:pt x="424" y="569"/>
                </a:cubicBezTo>
                <a:cubicBezTo>
                  <a:pt x="429" y="568"/>
                  <a:pt x="444" y="555"/>
                  <a:pt x="454" y="541"/>
                </a:cubicBezTo>
                <a:close/>
                <a:moveTo>
                  <a:pt x="420" y="565"/>
                </a:moveTo>
                <a:cubicBezTo>
                  <a:pt x="421" y="566"/>
                  <a:pt x="421" y="567"/>
                  <a:pt x="423" y="567"/>
                </a:cubicBezTo>
                <a:cubicBezTo>
                  <a:pt x="433" y="558"/>
                  <a:pt x="443" y="548"/>
                  <a:pt x="452" y="538"/>
                </a:cubicBezTo>
                <a:cubicBezTo>
                  <a:pt x="450" y="534"/>
                  <a:pt x="450" y="534"/>
                  <a:pt x="450" y="534"/>
                </a:cubicBezTo>
                <a:cubicBezTo>
                  <a:pt x="443" y="540"/>
                  <a:pt x="435" y="546"/>
                  <a:pt x="430" y="551"/>
                </a:cubicBezTo>
                <a:cubicBezTo>
                  <a:pt x="424" y="557"/>
                  <a:pt x="420" y="562"/>
                  <a:pt x="420" y="565"/>
                </a:cubicBezTo>
                <a:close/>
                <a:moveTo>
                  <a:pt x="423" y="568"/>
                </a:moveTo>
                <a:cubicBezTo>
                  <a:pt x="424" y="568"/>
                  <a:pt x="424" y="568"/>
                  <a:pt x="424" y="568"/>
                </a:cubicBezTo>
                <a:cubicBezTo>
                  <a:pt x="424" y="568"/>
                  <a:pt x="424" y="568"/>
                  <a:pt x="424" y="568"/>
                </a:cubicBezTo>
                <a:cubicBezTo>
                  <a:pt x="424" y="568"/>
                  <a:pt x="424" y="569"/>
                  <a:pt x="424" y="569"/>
                </a:cubicBezTo>
                <a:cubicBezTo>
                  <a:pt x="435" y="560"/>
                  <a:pt x="444" y="550"/>
                  <a:pt x="453" y="540"/>
                </a:cubicBezTo>
                <a:cubicBezTo>
                  <a:pt x="452" y="538"/>
                  <a:pt x="452" y="538"/>
                  <a:pt x="452" y="538"/>
                </a:cubicBezTo>
                <a:cubicBezTo>
                  <a:pt x="443" y="548"/>
                  <a:pt x="433" y="558"/>
                  <a:pt x="423" y="567"/>
                </a:cubicBezTo>
                <a:cubicBezTo>
                  <a:pt x="423" y="567"/>
                  <a:pt x="423" y="567"/>
                  <a:pt x="423" y="568"/>
                </a:cubicBezTo>
                <a:close/>
                <a:moveTo>
                  <a:pt x="423" y="567"/>
                </a:moveTo>
                <a:cubicBezTo>
                  <a:pt x="421" y="567"/>
                  <a:pt x="421" y="566"/>
                  <a:pt x="420" y="565"/>
                </a:cubicBezTo>
                <a:cubicBezTo>
                  <a:pt x="420" y="562"/>
                  <a:pt x="424" y="557"/>
                  <a:pt x="430" y="551"/>
                </a:cubicBezTo>
                <a:cubicBezTo>
                  <a:pt x="435" y="546"/>
                  <a:pt x="443" y="540"/>
                  <a:pt x="450" y="534"/>
                </a:cubicBezTo>
                <a:cubicBezTo>
                  <a:pt x="449" y="533"/>
                  <a:pt x="449" y="533"/>
                  <a:pt x="449" y="533"/>
                </a:cubicBezTo>
                <a:cubicBezTo>
                  <a:pt x="442" y="539"/>
                  <a:pt x="434" y="545"/>
                  <a:pt x="429" y="550"/>
                </a:cubicBezTo>
                <a:cubicBezTo>
                  <a:pt x="422" y="557"/>
                  <a:pt x="415" y="566"/>
                  <a:pt x="423" y="569"/>
                </a:cubicBezTo>
                <a:cubicBezTo>
                  <a:pt x="422" y="568"/>
                  <a:pt x="422" y="568"/>
                  <a:pt x="422" y="568"/>
                </a:cubicBezTo>
                <a:lnTo>
                  <a:pt x="423" y="567"/>
                </a:lnTo>
                <a:close/>
                <a:moveTo>
                  <a:pt x="424" y="569"/>
                </a:moveTo>
                <a:cubicBezTo>
                  <a:pt x="424" y="569"/>
                  <a:pt x="424" y="569"/>
                  <a:pt x="424" y="569"/>
                </a:cubicBezTo>
                <a:cubicBezTo>
                  <a:pt x="424" y="569"/>
                  <a:pt x="424" y="569"/>
                  <a:pt x="424" y="569"/>
                </a:cubicBezTo>
                <a:close/>
                <a:moveTo>
                  <a:pt x="423" y="569"/>
                </a:move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lose/>
                <a:moveTo>
                  <a:pt x="424" y="568"/>
                </a:moveTo>
                <a:cubicBezTo>
                  <a:pt x="424" y="568"/>
                  <a:pt x="424" y="568"/>
                  <a:pt x="424" y="568"/>
                </a:cubicBezTo>
                <a:cubicBezTo>
                  <a:pt x="423" y="568"/>
                  <a:pt x="423" y="568"/>
                  <a:pt x="423" y="568"/>
                </a:cubicBezTo>
                <a:cubicBezTo>
                  <a:pt x="423" y="567"/>
                  <a:pt x="423" y="567"/>
                  <a:pt x="423" y="567"/>
                </a:cubicBezTo>
                <a:cubicBezTo>
                  <a:pt x="422" y="568"/>
                  <a:pt x="422" y="568"/>
                  <a:pt x="422" y="568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3" y="569"/>
                </a:cubicBezTo>
                <a:cubicBezTo>
                  <a:pt x="423" y="569"/>
                  <a:pt x="423" y="569"/>
                  <a:pt x="424" y="569"/>
                </a:cubicBezTo>
                <a:cubicBezTo>
                  <a:pt x="424" y="569"/>
                  <a:pt x="424" y="569"/>
                  <a:pt x="424" y="569"/>
                </a:cubicBezTo>
                <a:cubicBezTo>
                  <a:pt x="424" y="569"/>
                  <a:pt x="424" y="568"/>
                  <a:pt x="424" y="568"/>
                </a:cubicBezTo>
                <a:close/>
                <a:moveTo>
                  <a:pt x="433" y="528"/>
                </a:moveTo>
                <a:cubicBezTo>
                  <a:pt x="437" y="527"/>
                  <a:pt x="437" y="527"/>
                  <a:pt x="437" y="527"/>
                </a:cubicBezTo>
                <a:cubicBezTo>
                  <a:pt x="434" y="530"/>
                  <a:pt x="434" y="530"/>
                  <a:pt x="434" y="530"/>
                </a:cubicBezTo>
                <a:cubicBezTo>
                  <a:pt x="438" y="528"/>
                  <a:pt x="441" y="527"/>
                  <a:pt x="444" y="525"/>
                </a:cubicBezTo>
                <a:cubicBezTo>
                  <a:pt x="442" y="523"/>
                  <a:pt x="442" y="523"/>
                  <a:pt x="442" y="523"/>
                </a:cubicBezTo>
                <a:cubicBezTo>
                  <a:pt x="439" y="525"/>
                  <a:pt x="436" y="527"/>
                  <a:pt x="433" y="528"/>
                </a:cubicBezTo>
                <a:close/>
                <a:moveTo>
                  <a:pt x="396" y="534"/>
                </a:moveTo>
                <a:cubicBezTo>
                  <a:pt x="395" y="533"/>
                  <a:pt x="395" y="533"/>
                  <a:pt x="395" y="533"/>
                </a:cubicBezTo>
                <a:cubicBezTo>
                  <a:pt x="394" y="533"/>
                  <a:pt x="394" y="533"/>
                  <a:pt x="394" y="533"/>
                </a:cubicBezTo>
                <a:lnTo>
                  <a:pt x="396" y="534"/>
                </a:lnTo>
                <a:close/>
                <a:moveTo>
                  <a:pt x="404" y="534"/>
                </a:moveTo>
                <a:cubicBezTo>
                  <a:pt x="404" y="534"/>
                  <a:pt x="403" y="535"/>
                  <a:pt x="403" y="535"/>
                </a:cubicBezTo>
                <a:cubicBezTo>
                  <a:pt x="411" y="534"/>
                  <a:pt x="419" y="533"/>
                  <a:pt x="427" y="532"/>
                </a:cubicBezTo>
                <a:cubicBezTo>
                  <a:pt x="433" y="528"/>
                  <a:pt x="433" y="528"/>
                  <a:pt x="433" y="528"/>
                </a:cubicBezTo>
                <a:cubicBezTo>
                  <a:pt x="423" y="531"/>
                  <a:pt x="412" y="532"/>
                  <a:pt x="402" y="533"/>
                </a:cubicBezTo>
                <a:cubicBezTo>
                  <a:pt x="403" y="533"/>
                  <a:pt x="404" y="534"/>
                  <a:pt x="404" y="534"/>
                </a:cubicBezTo>
                <a:close/>
                <a:moveTo>
                  <a:pt x="430" y="531"/>
                </a:moveTo>
                <a:cubicBezTo>
                  <a:pt x="433" y="529"/>
                  <a:pt x="433" y="529"/>
                  <a:pt x="433" y="529"/>
                </a:cubicBezTo>
                <a:cubicBezTo>
                  <a:pt x="437" y="527"/>
                  <a:pt x="437" y="527"/>
                  <a:pt x="437" y="527"/>
                </a:cubicBezTo>
                <a:cubicBezTo>
                  <a:pt x="433" y="528"/>
                  <a:pt x="433" y="528"/>
                  <a:pt x="433" y="528"/>
                </a:cubicBezTo>
                <a:cubicBezTo>
                  <a:pt x="427" y="532"/>
                  <a:pt x="427" y="532"/>
                  <a:pt x="427" y="532"/>
                </a:cubicBezTo>
                <a:lnTo>
                  <a:pt x="430" y="531"/>
                </a:lnTo>
                <a:close/>
                <a:moveTo>
                  <a:pt x="395" y="533"/>
                </a:moveTo>
                <a:cubicBezTo>
                  <a:pt x="398" y="533"/>
                  <a:pt x="400" y="533"/>
                  <a:pt x="402" y="533"/>
                </a:cubicBezTo>
                <a:cubicBezTo>
                  <a:pt x="398" y="531"/>
                  <a:pt x="386" y="529"/>
                  <a:pt x="375" y="527"/>
                </a:cubicBezTo>
                <a:cubicBezTo>
                  <a:pt x="376" y="529"/>
                  <a:pt x="376" y="529"/>
                  <a:pt x="376" y="529"/>
                </a:cubicBezTo>
                <a:cubicBezTo>
                  <a:pt x="383" y="531"/>
                  <a:pt x="390" y="532"/>
                  <a:pt x="395" y="533"/>
                </a:cubicBezTo>
                <a:close/>
                <a:moveTo>
                  <a:pt x="403" y="535"/>
                </a:moveTo>
                <a:cubicBezTo>
                  <a:pt x="400" y="535"/>
                  <a:pt x="400" y="535"/>
                  <a:pt x="400" y="535"/>
                </a:cubicBezTo>
                <a:cubicBezTo>
                  <a:pt x="395" y="537"/>
                  <a:pt x="388" y="539"/>
                  <a:pt x="380" y="541"/>
                </a:cubicBezTo>
                <a:cubicBezTo>
                  <a:pt x="380" y="542"/>
                  <a:pt x="380" y="542"/>
                  <a:pt x="380" y="542"/>
                </a:cubicBezTo>
                <a:cubicBezTo>
                  <a:pt x="390" y="540"/>
                  <a:pt x="399" y="537"/>
                  <a:pt x="402" y="536"/>
                </a:cubicBezTo>
                <a:cubicBezTo>
                  <a:pt x="402" y="535"/>
                  <a:pt x="403" y="535"/>
                  <a:pt x="403" y="535"/>
                </a:cubicBezTo>
                <a:close/>
                <a:moveTo>
                  <a:pt x="396" y="534"/>
                </a:moveTo>
                <a:cubicBezTo>
                  <a:pt x="400" y="534"/>
                  <a:pt x="403" y="534"/>
                  <a:pt x="403" y="534"/>
                </a:cubicBezTo>
                <a:cubicBezTo>
                  <a:pt x="403" y="534"/>
                  <a:pt x="401" y="535"/>
                  <a:pt x="400" y="535"/>
                </a:cubicBezTo>
                <a:cubicBezTo>
                  <a:pt x="403" y="535"/>
                  <a:pt x="403" y="535"/>
                  <a:pt x="403" y="535"/>
                </a:cubicBezTo>
                <a:cubicBezTo>
                  <a:pt x="403" y="535"/>
                  <a:pt x="404" y="534"/>
                  <a:pt x="404" y="534"/>
                </a:cubicBezTo>
                <a:cubicBezTo>
                  <a:pt x="404" y="534"/>
                  <a:pt x="403" y="533"/>
                  <a:pt x="402" y="533"/>
                </a:cubicBezTo>
                <a:cubicBezTo>
                  <a:pt x="400" y="533"/>
                  <a:pt x="398" y="533"/>
                  <a:pt x="395" y="533"/>
                </a:cubicBezTo>
                <a:lnTo>
                  <a:pt x="396" y="534"/>
                </a:lnTo>
                <a:close/>
                <a:moveTo>
                  <a:pt x="377" y="532"/>
                </a:moveTo>
                <a:cubicBezTo>
                  <a:pt x="377" y="534"/>
                  <a:pt x="377" y="534"/>
                  <a:pt x="377" y="534"/>
                </a:cubicBezTo>
                <a:cubicBezTo>
                  <a:pt x="383" y="534"/>
                  <a:pt x="389" y="534"/>
                  <a:pt x="394" y="533"/>
                </a:cubicBezTo>
                <a:cubicBezTo>
                  <a:pt x="389" y="533"/>
                  <a:pt x="383" y="533"/>
                  <a:pt x="377" y="532"/>
                </a:cubicBezTo>
                <a:close/>
                <a:moveTo>
                  <a:pt x="379" y="540"/>
                </a:moveTo>
                <a:cubicBezTo>
                  <a:pt x="385" y="539"/>
                  <a:pt x="391" y="537"/>
                  <a:pt x="395" y="536"/>
                </a:cubicBezTo>
                <a:cubicBezTo>
                  <a:pt x="390" y="536"/>
                  <a:pt x="384" y="536"/>
                  <a:pt x="378" y="536"/>
                </a:cubicBezTo>
                <a:lnTo>
                  <a:pt x="379" y="540"/>
                </a:lnTo>
                <a:close/>
                <a:moveTo>
                  <a:pt x="377" y="534"/>
                </a:moveTo>
                <a:cubicBezTo>
                  <a:pt x="378" y="536"/>
                  <a:pt x="378" y="536"/>
                  <a:pt x="378" y="536"/>
                </a:cubicBezTo>
                <a:cubicBezTo>
                  <a:pt x="384" y="536"/>
                  <a:pt x="390" y="536"/>
                  <a:pt x="395" y="536"/>
                </a:cubicBezTo>
                <a:cubicBezTo>
                  <a:pt x="397" y="535"/>
                  <a:pt x="398" y="535"/>
                  <a:pt x="399" y="534"/>
                </a:cubicBezTo>
                <a:cubicBezTo>
                  <a:pt x="396" y="534"/>
                  <a:pt x="396" y="534"/>
                  <a:pt x="396" y="534"/>
                </a:cubicBezTo>
                <a:cubicBezTo>
                  <a:pt x="394" y="533"/>
                  <a:pt x="394" y="533"/>
                  <a:pt x="394" y="533"/>
                </a:cubicBezTo>
                <a:cubicBezTo>
                  <a:pt x="389" y="534"/>
                  <a:pt x="383" y="534"/>
                  <a:pt x="377" y="534"/>
                </a:cubicBezTo>
                <a:close/>
                <a:moveTo>
                  <a:pt x="379" y="540"/>
                </a:moveTo>
                <a:cubicBezTo>
                  <a:pt x="380" y="541"/>
                  <a:pt x="380" y="541"/>
                  <a:pt x="380" y="541"/>
                </a:cubicBezTo>
                <a:cubicBezTo>
                  <a:pt x="388" y="539"/>
                  <a:pt x="395" y="537"/>
                  <a:pt x="400" y="535"/>
                </a:cubicBezTo>
                <a:cubicBezTo>
                  <a:pt x="395" y="536"/>
                  <a:pt x="395" y="536"/>
                  <a:pt x="395" y="536"/>
                </a:cubicBezTo>
                <a:cubicBezTo>
                  <a:pt x="391" y="537"/>
                  <a:pt x="385" y="539"/>
                  <a:pt x="379" y="540"/>
                </a:cubicBezTo>
                <a:close/>
                <a:moveTo>
                  <a:pt x="403" y="534"/>
                </a:moveTo>
                <a:cubicBezTo>
                  <a:pt x="403" y="534"/>
                  <a:pt x="400" y="534"/>
                  <a:pt x="396" y="534"/>
                </a:cubicBezTo>
                <a:cubicBezTo>
                  <a:pt x="399" y="534"/>
                  <a:pt x="399" y="534"/>
                  <a:pt x="399" y="534"/>
                </a:cubicBezTo>
                <a:cubicBezTo>
                  <a:pt x="398" y="535"/>
                  <a:pt x="397" y="535"/>
                  <a:pt x="395" y="536"/>
                </a:cubicBezTo>
                <a:cubicBezTo>
                  <a:pt x="400" y="535"/>
                  <a:pt x="400" y="535"/>
                  <a:pt x="400" y="535"/>
                </a:cubicBezTo>
                <a:cubicBezTo>
                  <a:pt x="401" y="535"/>
                  <a:pt x="403" y="534"/>
                  <a:pt x="403" y="534"/>
                </a:cubicBezTo>
                <a:close/>
                <a:moveTo>
                  <a:pt x="405" y="558"/>
                </a:moveTo>
                <a:cubicBezTo>
                  <a:pt x="406" y="557"/>
                  <a:pt x="406" y="557"/>
                  <a:pt x="406" y="557"/>
                </a:cubicBezTo>
                <a:cubicBezTo>
                  <a:pt x="404" y="559"/>
                  <a:pt x="404" y="559"/>
                  <a:pt x="404" y="559"/>
                </a:cubicBezTo>
                <a:lnTo>
                  <a:pt x="405" y="558"/>
                </a:lnTo>
                <a:close/>
                <a:moveTo>
                  <a:pt x="410" y="551"/>
                </a:moveTo>
                <a:cubicBezTo>
                  <a:pt x="410" y="551"/>
                  <a:pt x="411" y="551"/>
                  <a:pt x="411" y="551"/>
                </a:cubicBezTo>
                <a:cubicBezTo>
                  <a:pt x="411" y="552"/>
                  <a:pt x="411" y="552"/>
                  <a:pt x="411" y="553"/>
                </a:cubicBezTo>
                <a:cubicBezTo>
                  <a:pt x="419" y="546"/>
                  <a:pt x="427" y="538"/>
                  <a:pt x="434" y="530"/>
                </a:cubicBezTo>
                <a:cubicBezTo>
                  <a:pt x="432" y="531"/>
                  <a:pt x="430" y="533"/>
                  <a:pt x="428" y="534"/>
                </a:cubicBezTo>
                <a:cubicBezTo>
                  <a:pt x="422" y="540"/>
                  <a:pt x="416" y="546"/>
                  <a:pt x="410" y="551"/>
                </a:cubicBezTo>
                <a:close/>
                <a:moveTo>
                  <a:pt x="434" y="530"/>
                </a:moveTo>
                <a:cubicBezTo>
                  <a:pt x="430" y="532"/>
                  <a:pt x="430" y="532"/>
                  <a:pt x="430" y="532"/>
                </a:cubicBezTo>
                <a:cubicBezTo>
                  <a:pt x="428" y="534"/>
                  <a:pt x="428" y="534"/>
                  <a:pt x="428" y="534"/>
                </a:cubicBezTo>
                <a:cubicBezTo>
                  <a:pt x="430" y="533"/>
                  <a:pt x="432" y="531"/>
                  <a:pt x="434" y="530"/>
                </a:cubicBezTo>
                <a:cubicBezTo>
                  <a:pt x="437" y="527"/>
                  <a:pt x="437" y="527"/>
                  <a:pt x="437" y="527"/>
                </a:cubicBezTo>
                <a:lnTo>
                  <a:pt x="434" y="530"/>
                </a:lnTo>
                <a:close/>
                <a:moveTo>
                  <a:pt x="407" y="554"/>
                </a:moveTo>
                <a:cubicBezTo>
                  <a:pt x="410" y="551"/>
                  <a:pt x="410" y="551"/>
                  <a:pt x="410" y="551"/>
                </a:cubicBezTo>
                <a:cubicBezTo>
                  <a:pt x="410" y="551"/>
                  <a:pt x="409" y="551"/>
                  <a:pt x="409" y="552"/>
                </a:cubicBezTo>
                <a:cubicBezTo>
                  <a:pt x="406" y="553"/>
                  <a:pt x="397" y="557"/>
                  <a:pt x="386" y="562"/>
                </a:cubicBezTo>
                <a:cubicBezTo>
                  <a:pt x="387" y="563"/>
                  <a:pt x="387" y="563"/>
                  <a:pt x="387" y="563"/>
                </a:cubicBezTo>
                <a:cubicBezTo>
                  <a:pt x="395" y="559"/>
                  <a:pt x="403" y="555"/>
                  <a:pt x="407" y="554"/>
                </a:cubicBezTo>
                <a:close/>
                <a:moveTo>
                  <a:pt x="391" y="575"/>
                </a:moveTo>
                <a:cubicBezTo>
                  <a:pt x="391" y="577"/>
                  <a:pt x="391" y="577"/>
                  <a:pt x="391" y="577"/>
                </a:cubicBezTo>
                <a:cubicBezTo>
                  <a:pt x="401" y="568"/>
                  <a:pt x="409" y="557"/>
                  <a:pt x="411" y="553"/>
                </a:cubicBezTo>
                <a:cubicBezTo>
                  <a:pt x="409" y="555"/>
                  <a:pt x="407" y="556"/>
                  <a:pt x="405" y="558"/>
                </a:cubicBezTo>
                <a:cubicBezTo>
                  <a:pt x="402" y="562"/>
                  <a:pt x="397" y="569"/>
                  <a:pt x="391" y="575"/>
                </a:cubicBezTo>
                <a:close/>
                <a:moveTo>
                  <a:pt x="411" y="551"/>
                </a:moveTo>
                <a:cubicBezTo>
                  <a:pt x="411" y="551"/>
                  <a:pt x="410" y="551"/>
                  <a:pt x="410" y="551"/>
                </a:cubicBezTo>
                <a:cubicBezTo>
                  <a:pt x="407" y="554"/>
                  <a:pt x="407" y="554"/>
                  <a:pt x="407" y="554"/>
                </a:cubicBezTo>
                <a:cubicBezTo>
                  <a:pt x="409" y="553"/>
                  <a:pt x="410" y="552"/>
                  <a:pt x="410" y="552"/>
                </a:cubicBezTo>
                <a:cubicBezTo>
                  <a:pt x="410" y="552"/>
                  <a:pt x="409" y="554"/>
                  <a:pt x="406" y="557"/>
                </a:cubicBezTo>
                <a:cubicBezTo>
                  <a:pt x="405" y="558"/>
                  <a:pt x="405" y="558"/>
                  <a:pt x="405" y="558"/>
                </a:cubicBezTo>
                <a:cubicBezTo>
                  <a:pt x="407" y="556"/>
                  <a:pt x="409" y="555"/>
                  <a:pt x="411" y="553"/>
                </a:cubicBezTo>
                <a:cubicBezTo>
                  <a:pt x="411" y="552"/>
                  <a:pt x="411" y="552"/>
                  <a:pt x="411" y="551"/>
                </a:cubicBezTo>
                <a:close/>
                <a:moveTo>
                  <a:pt x="404" y="556"/>
                </a:moveTo>
                <a:cubicBezTo>
                  <a:pt x="399" y="558"/>
                  <a:pt x="393" y="561"/>
                  <a:pt x="387" y="564"/>
                </a:cubicBezTo>
                <a:cubicBezTo>
                  <a:pt x="388" y="568"/>
                  <a:pt x="388" y="568"/>
                  <a:pt x="388" y="568"/>
                </a:cubicBezTo>
                <a:cubicBezTo>
                  <a:pt x="394" y="564"/>
                  <a:pt x="399" y="560"/>
                  <a:pt x="404" y="556"/>
                </a:cubicBezTo>
                <a:close/>
                <a:moveTo>
                  <a:pt x="404" y="559"/>
                </a:moveTo>
                <a:cubicBezTo>
                  <a:pt x="399" y="563"/>
                  <a:pt x="394" y="566"/>
                  <a:pt x="389" y="570"/>
                </a:cubicBezTo>
                <a:cubicBezTo>
                  <a:pt x="390" y="572"/>
                  <a:pt x="390" y="572"/>
                  <a:pt x="390" y="572"/>
                </a:cubicBezTo>
                <a:cubicBezTo>
                  <a:pt x="395" y="567"/>
                  <a:pt x="401" y="562"/>
                  <a:pt x="404" y="559"/>
                </a:cubicBezTo>
                <a:close/>
                <a:moveTo>
                  <a:pt x="404" y="556"/>
                </a:moveTo>
                <a:cubicBezTo>
                  <a:pt x="399" y="560"/>
                  <a:pt x="394" y="564"/>
                  <a:pt x="388" y="568"/>
                </a:cubicBezTo>
                <a:cubicBezTo>
                  <a:pt x="389" y="570"/>
                  <a:pt x="389" y="570"/>
                  <a:pt x="389" y="570"/>
                </a:cubicBezTo>
                <a:cubicBezTo>
                  <a:pt x="394" y="566"/>
                  <a:pt x="399" y="563"/>
                  <a:pt x="404" y="559"/>
                </a:cubicBezTo>
                <a:cubicBezTo>
                  <a:pt x="406" y="557"/>
                  <a:pt x="406" y="557"/>
                  <a:pt x="406" y="557"/>
                </a:cubicBezTo>
                <a:cubicBezTo>
                  <a:pt x="408" y="554"/>
                  <a:pt x="408" y="554"/>
                  <a:pt x="408" y="554"/>
                </a:cubicBezTo>
                <a:lnTo>
                  <a:pt x="404" y="556"/>
                </a:lnTo>
                <a:close/>
                <a:moveTo>
                  <a:pt x="387" y="564"/>
                </a:moveTo>
                <a:cubicBezTo>
                  <a:pt x="393" y="561"/>
                  <a:pt x="399" y="558"/>
                  <a:pt x="404" y="556"/>
                </a:cubicBezTo>
                <a:cubicBezTo>
                  <a:pt x="407" y="554"/>
                  <a:pt x="407" y="554"/>
                  <a:pt x="407" y="554"/>
                </a:cubicBezTo>
                <a:cubicBezTo>
                  <a:pt x="403" y="555"/>
                  <a:pt x="395" y="559"/>
                  <a:pt x="387" y="563"/>
                </a:cubicBezTo>
                <a:lnTo>
                  <a:pt x="387" y="564"/>
                </a:lnTo>
                <a:close/>
                <a:moveTo>
                  <a:pt x="408" y="554"/>
                </a:moveTo>
                <a:cubicBezTo>
                  <a:pt x="406" y="557"/>
                  <a:pt x="406" y="557"/>
                  <a:pt x="406" y="557"/>
                </a:cubicBezTo>
                <a:cubicBezTo>
                  <a:pt x="409" y="554"/>
                  <a:pt x="410" y="552"/>
                  <a:pt x="410" y="552"/>
                </a:cubicBezTo>
                <a:cubicBezTo>
                  <a:pt x="410" y="552"/>
                  <a:pt x="409" y="553"/>
                  <a:pt x="407" y="554"/>
                </a:cubicBezTo>
                <a:cubicBezTo>
                  <a:pt x="404" y="556"/>
                  <a:pt x="404" y="556"/>
                  <a:pt x="404" y="556"/>
                </a:cubicBezTo>
                <a:lnTo>
                  <a:pt x="408" y="554"/>
                </a:lnTo>
                <a:close/>
                <a:moveTo>
                  <a:pt x="369" y="556"/>
                </a:moveTo>
                <a:cubicBezTo>
                  <a:pt x="373" y="555"/>
                  <a:pt x="373" y="555"/>
                  <a:pt x="373" y="555"/>
                </a:cubicBezTo>
                <a:cubicBezTo>
                  <a:pt x="376" y="554"/>
                  <a:pt x="376" y="554"/>
                  <a:pt x="376" y="554"/>
                </a:cubicBezTo>
                <a:cubicBezTo>
                  <a:pt x="372" y="555"/>
                  <a:pt x="372" y="555"/>
                  <a:pt x="372" y="555"/>
                </a:cubicBezTo>
                <a:cubicBezTo>
                  <a:pt x="369" y="556"/>
                  <a:pt x="369" y="556"/>
                  <a:pt x="369" y="556"/>
                </a:cubicBezTo>
                <a:cubicBezTo>
                  <a:pt x="366" y="556"/>
                  <a:pt x="366" y="556"/>
                  <a:pt x="366" y="556"/>
                </a:cubicBezTo>
                <a:cubicBezTo>
                  <a:pt x="350" y="560"/>
                  <a:pt x="334" y="562"/>
                  <a:pt x="318" y="563"/>
                </a:cubicBezTo>
                <a:cubicBezTo>
                  <a:pt x="318" y="565"/>
                  <a:pt x="318" y="565"/>
                  <a:pt x="318" y="565"/>
                </a:cubicBezTo>
                <a:cubicBezTo>
                  <a:pt x="334" y="564"/>
                  <a:pt x="351" y="562"/>
                  <a:pt x="366" y="558"/>
                </a:cubicBezTo>
                <a:lnTo>
                  <a:pt x="369" y="556"/>
                </a:lnTo>
                <a:close/>
                <a:moveTo>
                  <a:pt x="356" y="544"/>
                </a:moveTo>
                <a:cubicBezTo>
                  <a:pt x="362" y="544"/>
                  <a:pt x="371" y="544"/>
                  <a:pt x="380" y="542"/>
                </a:cubicBezTo>
                <a:cubicBezTo>
                  <a:pt x="380" y="541"/>
                  <a:pt x="380" y="541"/>
                  <a:pt x="380" y="541"/>
                </a:cubicBezTo>
                <a:cubicBezTo>
                  <a:pt x="371" y="543"/>
                  <a:pt x="362" y="543"/>
                  <a:pt x="356" y="543"/>
                </a:cubicBezTo>
                <a:cubicBezTo>
                  <a:pt x="347" y="542"/>
                  <a:pt x="338" y="538"/>
                  <a:pt x="342" y="531"/>
                </a:cubicBezTo>
                <a:cubicBezTo>
                  <a:pt x="342" y="531"/>
                  <a:pt x="342" y="531"/>
                  <a:pt x="342" y="530"/>
                </a:cubicBezTo>
                <a:cubicBezTo>
                  <a:pt x="342" y="530"/>
                  <a:pt x="342" y="530"/>
                  <a:pt x="342" y="530"/>
                </a:cubicBezTo>
                <a:cubicBezTo>
                  <a:pt x="342" y="530"/>
                  <a:pt x="342" y="530"/>
                  <a:pt x="342" y="530"/>
                </a:cubicBezTo>
                <a:cubicBezTo>
                  <a:pt x="342" y="530"/>
                  <a:pt x="343" y="530"/>
                  <a:pt x="343" y="530"/>
                </a:cubicBezTo>
                <a:cubicBezTo>
                  <a:pt x="343" y="529"/>
                  <a:pt x="343" y="528"/>
                  <a:pt x="343" y="528"/>
                </a:cubicBezTo>
                <a:cubicBezTo>
                  <a:pt x="344" y="525"/>
                  <a:pt x="350" y="525"/>
                  <a:pt x="357" y="525"/>
                </a:cubicBezTo>
                <a:cubicBezTo>
                  <a:pt x="362" y="526"/>
                  <a:pt x="369" y="528"/>
                  <a:pt x="376" y="529"/>
                </a:cubicBezTo>
                <a:cubicBezTo>
                  <a:pt x="375" y="527"/>
                  <a:pt x="375" y="527"/>
                  <a:pt x="375" y="527"/>
                </a:cubicBezTo>
                <a:cubicBezTo>
                  <a:pt x="367" y="525"/>
                  <a:pt x="360" y="524"/>
                  <a:pt x="357" y="523"/>
                </a:cubicBezTo>
                <a:cubicBezTo>
                  <a:pt x="354" y="523"/>
                  <a:pt x="350" y="523"/>
                  <a:pt x="347" y="523"/>
                </a:cubicBezTo>
                <a:cubicBezTo>
                  <a:pt x="344" y="524"/>
                  <a:pt x="342" y="525"/>
                  <a:pt x="341" y="526"/>
                </a:cubicBezTo>
                <a:cubicBezTo>
                  <a:pt x="341" y="528"/>
                  <a:pt x="341" y="529"/>
                  <a:pt x="341" y="531"/>
                </a:cubicBezTo>
                <a:cubicBezTo>
                  <a:pt x="340" y="533"/>
                  <a:pt x="340" y="535"/>
                  <a:pt x="341" y="537"/>
                </a:cubicBezTo>
                <a:cubicBezTo>
                  <a:pt x="342" y="541"/>
                  <a:pt x="350" y="543"/>
                  <a:pt x="356" y="544"/>
                </a:cubicBezTo>
                <a:close/>
                <a:moveTo>
                  <a:pt x="342" y="530"/>
                </a:moveTo>
                <a:cubicBezTo>
                  <a:pt x="342" y="530"/>
                  <a:pt x="342" y="530"/>
                  <a:pt x="342" y="530"/>
                </a:cubicBezTo>
                <a:cubicBezTo>
                  <a:pt x="342" y="530"/>
                  <a:pt x="342" y="530"/>
                  <a:pt x="342" y="530"/>
                </a:cubicBezTo>
                <a:close/>
                <a:moveTo>
                  <a:pt x="343" y="533"/>
                </a:moveTo>
                <a:cubicBezTo>
                  <a:pt x="342" y="534"/>
                  <a:pt x="342" y="535"/>
                  <a:pt x="342" y="536"/>
                </a:cubicBezTo>
                <a:cubicBezTo>
                  <a:pt x="343" y="538"/>
                  <a:pt x="349" y="541"/>
                  <a:pt x="357" y="542"/>
                </a:cubicBezTo>
                <a:cubicBezTo>
                  <a:pt x="362" y="542"/>
                  <a:pt x="371" y="542"/>
                  <a:pt x="379" y="540"/>
                </a:cubicBezTo>
                <a:cubicBezTo>
                  <a:pt x="378" y="536"/>
                  <a:pt x="378" y="536"/>
                  <a:pt x="378" y="536"/>
                </a:cubicBezTo>
                <a:cubicBezTo>
                  <a:pt x="366" y="536"/>
                  <a:pt x="354" y="535"/>
                  <a:pt x="343" y="533"/>
                </a:cubicBezTo>
                <a:close/>
                <a:moveTo>
                  <a:pt x="377" y="534"/>
                </a:moveTo>
                <a:cubicBezTo>
                  <a:pt x="377" y="532"/>
                  <a:pt x="377" y="532"/>
                  <a:pt x="377" y="532"/>
                </a:cubicBezTo>
                <a:cubicBezTo>
                  <a:pt x="362" y="531"/>
                  <a:pt x="346" y="528"/>
                  <a:pt x="343" y="530"/>
                </a:cubicBezTo>
                <a:cubicBezTo>
                  <a:pt x="343" y="530"/>
                  <a:pt x="343" y="530"/>
                  <a:pt x="343" y="530"/>
                </a:cubicBezTo>
                <a:cubicBezTo>
                  <a:pt x="354" y="532"/>
                  <a:pt x="365" y="533"/>
                  <a:pt x="377" y="534"/>
                </a:cubicBezTo>
                <a:close/>
                <a:moveTo>
                  <a:pt x="377" y="534"/>
                </a:moveTo>
                <a:cubicBezTo>
                  <a:pt x="365" y="533"/>
                  <a:pt x="354" y="532"/>
                  <a:pt x="343" y="530"/>
                </a:cubicBezTo>
                <a:cubicBezTo>
                  <a:pt x="343" y="531"/>
                  <a:pt x="343" y="531"/>
                  <a:pt x="343" y="531"/>
                </a:cubicBezTo>
                <a:cubicBezTo>
                  <a:pt x="343" y="532"/>
                  <a:pt x="343" y="532"/>
                  <a:pt x="343" y="532"/>
                </a:cubicBezTo>
                <a:cubicBezTo>
                  <a:pt x="343" y="532"/>
                  <a:pt x="343" y="532"/>
                  <a:pt x="343" y="532"/>
                </a:cubicBezTo>
                <a:cubicBezTo>
                  <a:pt x="343" y="532"/>
                  <a:pt x="343" y="532"/>
                  <a:pt x="343" y="533"/>
                </a:cubicBezTo>
                <a:cubicBezTo>
                  <a:pt x="354" y="535"/>
                  <a:pt x="366" y="536"/>
                  <a:pt x="378" y="536"/>
                </a:cubicBezTo>
                <a:lnTo>
                  <a:pt x="377" y="534"/>
                </a:lnTo>
                <a:close/>
                <a:moveTo>
                  <a:pt x="357" y="542"/>
                </a:moveTo>
                <a:cubicBezTo>
                  <a:pt x="349" y="541"/>
                  <a:pt x="343" y="538"/>
                  <a:pt x="342" y="536"/>
                </a:cubicBezTo>
                <a:cubicBezTo>
                  <a:pt x="342" y="535"/>
                  <a:pt x="342" y="534"/>
                  <a:pt x="343" y="533"/>
                </a:cubicBezTo>
                <a:cubicBezTo>
                  <a:pt x="342" y="532"/>
                  <a:pt x="342" y="532"/>
                  <a:pt x="342" y="532"/>
                </a:cubicBezTo>
                <a:cubicBezTo>
                  <a:pt x="342" y="530"/>
                  <a:pt x="342" y="530"/>
                  <a:pt x="342" y="530"/>
                </a:cubicBezTo>
                <a:cubicBezTo>
                  <a:pt x="342" y="531"/>
                  <a:pt x="342" y="531"/>
                  <a:pt x="342" y="531"/>
                </a:cubicBezTo>
                <a:cubicBezTo>
                  <a:pt x="338" y="538"/>
                  <a:pt x="347" y="542"/>
                  <a:pt x="356" y="543"/>
                </a:cubicBezTo>
                <a:cubicBezTo>
                  <a:pt x="362" y="543"/>
                  <a:pt x="371" y="543"/>
                  <a:pt x="380" y="541"/>
                </a:cubicBezTo>
                <a:cubicBezTo>
                  <a:pt x="379" y="540"/>
                  <a:pt x="379" y="540"/>
                  <a:pt x="379" y="540"/>
                </a:cubicBezTo>
                <a:cubicBezTo>
                  <a:pt x="371" y="542"/>
                  <a:pt x="362" y="542"/>
                  <a:pt x="357" y="542"/>
                </a:cubicBezTo>
                <a:close/>
                <a:moveTo>
                  <a:pt x="343" y="530"/>
                </a:moveTo>
                <a:cubicBezTo>
                  <a:pt x="343" y="530"/>
                  <a:pt x="342" y="530"/>
                  <a:pt x="342" y="530"/>
                </a:cubicBezTo>
                <a:cubicBezTo>
                  <a:pt x="343" y="530"/>
                  <a:pt x="343" y="530"/>
                  <a:pt x="343" y="530"/>
                </a:cubicBezTo>
                <a:close/>
                <a:moveTo>
                  <a:pt x="343" y="533"/>
                </a:moveTo>
                <a:cubicBezTo>
                  <a:pt x="343" y="532"/>
                  <a:pt x="343" y="532"/>
                  <a:pt x="343" y="532"/>
                </a:cubicBezTo>
                <a:cubicBezTo>
                  <a:pt x="343" y="532"/>
                  <a:pt x="343" y="532"/>
                  <a:pt x="343" y="532"/>
                </a:cubicBezTo>
                <a:cubicBezTo>
                  <a:pt x="343" y="531"/>
                  <a:pt x="343" y="531"/>
                  <a:pt x="343" y="531"/>
                </a:cubicBezTo>
                <a:cubicBezTo>
                  <a:pt x="343" y="531"/>
                  <a:pt x="343" y="531"/>
                  <a:pt x="343" y="530"/>
                </a:cubicBezTo>
                <a:cubicBezTo>
                  <a:pt x="342" y="530"/>
                  <a:pt x="342" y="530"/>
                  <a:pt x="342" y="530"/>
                </a:cubicBezTo>
                <a:cubicBezTo>
                  <a:pt x="342" y="530"/>
                  <a:pt x="342" y="530"/>
                  <a:pt x="342" y="530"/>
                </a:cubicBezTo>
                <a:cubicBezTo>
                  <a:pt x="342" y="532"/>
                  <a:pt x="342" y="532"/>
                  <a:pt x="342" y="532"/>
                </a:cubicBezTo>
                <a:lnTo>
                  <a:pt x="343" y="533"/>
                </a:lnTo>
                <a:close/>
                <a:moveTo>
                  <a:pt x="373" y="589"/>
                </a:moveTo>
                <a:cubicBezTo>
                  <a:pt x="368" y="591"/>
                  <a:pt x="364" y="593"/>
                  <a:pt x="361" y="594"/>
                </a:cubicBezTo>
                <a:cubicBezTo>
                  <a:pt x="358" y="594"/>
                  <a:pt x="356" y="594"/>
                  <a:pt x="355" y="593"/>
                </a:cubicBezTo>
                <a:cubicBezTo>
                  <a:pt x="354" y="593"/>
                  <a:pt x="354" y="592"/>
                  <a:pt x="354" y="591"/>
                </a:cubicBezTo>
                <a:cubicBezTo>
                  <a:pt x="353" y="591"/>
                  <a:pt x="353" y="591"/>
                  <a:pt x="353" y="591"/>
                </a:cubicBezTo>
                <a:cubicBezTo>
                  <a:pt x="353" y="591"/>
                  <a:pt x="353" y="591"/>
                  <a:pt x="353" y="591"/>
                </a:cubicBezTo>
                <a:cubicBezTo>
                  <a:pt x="353" y="591"/>
                  <a:pt x="353" y="591"/>
                  <a:pt x="353" y="591"/>
                </a:cubicBezTo>
                <a:cubicBezTo>
                  <a:pt x="352" y="591"/>
                  <a:pt x="352" y="591"/>
                  <a:pt x="352" y="590"/>
                </a:cubicBezTo>
                <a:cubicBezTo>
                  <a:pt x="352" y="590"/>
                  <a:pt x="352" y="590"/>
                  <a:pt x="352" y="590"/>
                </a:cubicBezTo>
                <a:cubicBezTo>
                  <a:pt x="345" y="585"/>
                  <a:pt x="355" y="579"/>
                  <a:pt x="363" y="574"/>
                </a:cubicBezTo>
                <a:cubicBezTo>
                  <a:pt x="369" y="571"/>
                  <a:pt x="378" y="567"/>
                  <a:pt x="387" y="563"/>
                </a:cubicBezTo>
                <a:cubicBezTo>
                  <a:pt x="386" y="562"/>
                  <a:pt x="386" y="562"/>
                  <a:pt x="386" y="562"/>
                </a:cubicBezTo>
                <a:cubicBezTo>
                  <a:pt x="378" y="566"/>
                  <a:pt x="369" y="570"/>
                  <a:pt x="363" y="573"/>
                </a:cubicBezTo>
                <a:cubicBezTo>
                  <a:pt x="357" y="576"/>
                  <a:pt x="349" y="581"/>
                  <a:pt x="349" y="586"/>
                </a:cubicBezTo>
                <a:cubicBezTo>
                  <a:pt x="348" y="588"/>
                  <a:pt x="349" y="589"/>
                  <a:pt x="351" y="591"/>
                </a:cubicBezTo>
                <a:cubicBezTo>
                  <a:pt x="351" y="593"/>
                  <a:pt x="352" y="594"/>
                  <a:pt x="353" y="595"/>
                </a:cubicBezTo>
                <a:cubicBezTo>
                  <a:pt x="357" y="598"/>
                  <a:pt x="364" y="596"/>
                  <a:pt x="374" y="590"/>
                </a:cubicBezTo>
                <a:cubicBezTo>
                  <a:pt x="378" y="589"/>
                  <a:pt x="385" y="583"/>
                  <a:pt x="391" y="577"/>
                </a:cubicBezTo>
                <a:cubicBezTo>
                  <a:pt x="391" y="575"/>
                  <a:pt x="391" y="575"/>
                  <a:pt x="391" y="575"/>
                </a:cubicBezTo>
                <a:cubicBezTo>
                  <a:pt x="385" y="580"/>
                  <a:pt x="378" y="586"/>
                  <a:pt x="373" y="589"/>
                </a:cubicBezTo>
                <a:close/>
                <a:moveTo>
                  <a:pt x="352" y="590"/>
                </a:moveTo>
                <a:cubicBezTo>
                  <a:pt x="352" y="590"/>
                  <a:pt x="352" y="590"/>
                  <a:pt x="352" y="590"/>
                </a:cubicBezTo>
                <a:cubicBezTo>
                  <a:pt x="352" y="590"/>
                  <a:pt x="352" y="590"/>
                  <a:pt x="352" y="590"/>
                </a:cubicBezTo>
                <a:close/>
                <a:moveTo>
                  <a:pt x="353" y="591"/>
                </a:moveTo>
                <a:cubicBezTo>
                  <a:pt x="353" y="591"/>
                  <a:pt x="353" y="591"/>
                  <a:pt x="353" y="591"/>
                </a:cubicBezTo>
                <a:cubicBezTo>
                  <a:pt x="353" y="591"/>
                  <a:pt x="353" y="591"/>
                  <a:pt x="353" y="591"/>
                </a:cubicBezTo>
                <a:close/>
                <a:moveTo>
                  <a:pt x="390" y="572"/>
                </a:moveTo>
                <a:cubicBezTo>
                  <a:pt x="389" y="570"/>
                  <a:pt x="389" y="570"/>
                  <a:pt x="389" y="570"/>
                </a:cubicBezTo>
                <a:cubicBezTo>
                  <a:pt x="378" y="578"/>
                  <a:pt x="366" y="585"/>
                  <a:pt x="354" y="591"/>
                </a:cubicBezTo>
                <a:cubicBezTo>
                  <a:pt x="354" y="591"/>
                  <a:pt x="354" y="591"/>
                  <a:pt x="354" y="591"/>
                </a:cubicBezTo>
                <a:cubicBezTo>
                  <a:pt x="356" y="592"/>
                  <a:pt x="362" y="589"/>
                  <a:pt x="369" y="586"/>
                </a:cubicBezTo>
                <a:cubicBezTo>
                  <a:pt x="375" y="582"/>
                  <a:pt x="383" y="577"/>
                  <a:pt x="390" y="572"/>
                </a:cubicBezTo>
                <a:close/>
                <a:moveTo>
                  <a:pt x="351" y="586"/>
                </a:moveTo>
                <a:cubicBezTo>
                  <a:pt x="351" y="587"/>
                  <a:pt x="351" y="588"/>
                  <a:pt x="352" y="589"/>
                </a:cubicBezTo>
                <a:cubicBezTo>
                  <a:pt x="365" y="583"/>
                  <a:pt x="377" y="576"/>
                  <a:pt x="388" y="568"/>
                </a:cubicBezTo>
                <a:cubicBezTo>
                  <a:pt x="387" y="564"/>
                  <a:pt x="387" y="564"/>
                  <a:pt x="387" y="564"/>
                </a:cubicBezTo>
                <a:cubicBezTo>
                  <a:pt x="379" y="568"/>
                  <a:pt x="370" y="572"/>
                  <a:pt x="364" y="575"/>
                </a:cubicBezTo>
                <a:cubicBezTo>
                  <a:pt x="356" y="579"/>
                  <a:pt x="351" y="583"/>
                  <a:pt x="351" y="586"/>
                </a:cubicBezTo>
                <a:close/>
                <a:moveTo>
                  <a:pt x="353" y="589"/>
                </a:moveTo>
                <a:cubicBezTo>
                  <a:pt x="353" y="590"/>
                  <a:pt x="353" y="590"/>
                  <a:pt x="353" y="590"/>
                </a:cubicBezTo>
                <a:cubicBezTo>
                  <a:pt x="353" y="590"/>
                  <a:pt x="353" y="590"/>
                  <a:pt x="353" y="590"/>
                </a:cubicBezTo>
                <a:cubicBezTo>
                  <a:pt x="353" y="590"/>
                  <a:pt x="354" y="591"/>
                  <a:pt x="354" y="591"/>
                </a:cubicBezTo>
                <a:cubicBezTo>
                  <a:pt x="366" y="585"/>
                  <a:pt x="378" y="578"/>
                  <a:pt x="389" y="570"/>
                </a:cubicBezTo>
                <a:cubicBezTo>
                  <a:pt x="388" y="568"/>
                  <a:pt x="388" y="568"/>
                  <a:pt x="388" y="568"/>
                </a:cubicBezTo>
                <a:cubicBezTo>
                  <a:pt x="377" y="576"/>
                  <a:pt x="365" y="583"/>
                  <a:pt x="352" y="589"/>
                </a:cubicBezTo>
                <a:cubicBezTo>
                  <a:pt x="353" y="589"/>
                  <a:pt x="353" y="589"/>
                  <a:pt x="353" y="589"/>
                </a:cubicBezTo>
                <a:close/>
                <a:moveTo>
                  <a:pt x="352" y="589"/>
                </a:moveTo>
                <a:cubicBezTo>
                  <a:pt x="351" y="588"/>
                  <a:pt x="351" y="587"/>
                  <a:pt x="351" y="586"/>
                </a:cubicBezTo>
                <a:cubicBezTo>
                  <a:pt x="351" y="583"/>
                  <a:pt x="356" y="579"/>
                  <a:pt x="364" y="575"/>
                </a:cubicBezTo>
                <a:cubicBezTo>
                  <a:pt x="370" y="572"/>
                  <a:pt x="379" y="568"/>
                  <a:pt x="387" y="564"/>
                </a:cubicBezTo>
                <a:cubicBezTo>
                  <a:pt x="387" y="563"/>
                  <a:pt x="387" y="563"/>
                  <a:pt x="387" y="563"/>
                </a:cubicBezTo>
                <a:cubicBezTo>
                  <a:pt x="378" y="567"/>
                  <a:pt x="369" y="571"/>
                  <a:pt x="363" y="574"/>
                </a:cubicBezTo>
                <a:cubicBezTo>
                  <a:pt x="355" y="579"/>
                  <a:pt x="345" y="585"/>
                  <a:pt x="352" y="590"/>
                </a:cubicBezTo>
                <a:cubicBezTo>
                  <a:pt x="352" y="589"/>
                  <a:pt x="352" y="589"/>
                  <a:pt x="352" y="589"/>
                </a:cubicBezTo>
                <a:close/>
                <a:moveTo>
                  <a:pt x="353" y="591"/>
                </a:moveTo>
                <a:cubicBezTo>
                  <a:pt x="353" y="591"/>
                  <a:pt x="353" y="591"/>
                  <a:pt x="354" y="591"/>
                </a:cubicBezTo>
                <a:cubicBezTo>
                  <a:pt x="354" y="591"/>
                  <a:pt x="354" y="591"/>
                  <a:pt x="354" y="591"/>
                </a:cubicBezTo>
                <a:lnTo>
                  <a:pt x="353" y="591"/>
                </a:lnTo>
                <a:close/>
                <a:moveTo>
                  <a:pt x="353" y="591"/>
                </a:moveTo>
                <a:cubicBezTo>
                  <a:pt x="352" y="590"/>
                  <a:pt x="352" y="590"/>
                  <a:pt x="352" y="590"/>
                </a:cubicBezTo>
                <a:cubicBezTo>
                  <a:pt x="352" y="591"/>
                  <a:pt x="352" y="591"/>
                  <a:pt x="353" y="591"/>
                </a:cubicBezTo>
                <a:close/>
                <a:moveTo>
                  <a:pt x="353" y="590"/>
                </a:moveTo>
                <a:cubicBezTo>
                  <a:pt x="353" y="590"/>
                  <a:pt x="353" y="590"/>
                  <a:pt x="353" y="590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53" y="589"/>
                  <a:pt x="353" y="589"/>
                  <a:pt x="352" y="589"/>
                </a:cubicBezTo>
                <a:cubicBezTo>
                  <a:pt x="352" y="589"/>
                  <a:pt x="352" y="589"/>
                  <a:pt x="352" y="589"/>
                </a:cubicBezTo>
                <a:cubicBezTo>
                  <a:pt x="352" y="590"/>
                  <a:pt x="352" y="590"/>
                  <a:pt x="352" y="590"/>
                </a:cubicBezTo>
                <a:cubicBezTo>
                  <a:pt x="352" y="590"/>
                  <a:pt x="352" y="590"/>
                  <a:pt x="352" y="590"/>
                </a:cubicBezTo>
                <a:cubicBezTo>
                  <a:pt x="352" y="590"/>
                  <a:pt x="352" y="590"/>
                  <a:pt x="352" y="590"/>
                </a:cubicBezTo>
                <a:cubicBezTo>
                  <a:pt x="353" y="591"/>
                  <a:pt x="353" y="591"/>
                  <a:pt x="353" y="591"/>
                </a:cubicBezTo>
                <a:cubicBezTo>
                  <a:pt x="353" y="591"/>
                  <a:pt x="353" y="591"/>
                  <a:pt x="353" y="591"/>
                </a:cubicBezTo>
                <a:cubicBezTo>
                  <a:pt x="354" y="591"/>
                  <a:pt x="354" y="591"/>
                  <a:pt x="354" y="591"/>
                </a:cubicBezTo>
                <a:cubicBezTo>
                  <a:pt x="354" y="591"/>
                  <a:pt x="353" y="590"/>
                  <a:pt x="353" y="590"/>
                </a:cubicBezTo>
                <a:close/>
                <a:moveTo>
                  <a:pt x="373" y="554"/>
                </a:moveTo>
                <a:cubicBezTo>
                  <a:pt x="376" y="554"/>
                  <a:pt x="376" y="554"/>
                  <a:pt x="376" y="554"/>
                </a:cubicBezTo>
                <a:cubicBezTo>
                  <a:pt x="373" y="556"/>
                  <a:pt x="373" y="556"/>
                  <a:pt x="373" y="556"/>
                </a:cubicBezTo>
                <a:cubicBezTo>
                  <a:pt x="377" y="555"/>
                  <a:pt x="380" y="554"/>
                  <a:pt x="384" y="553"/>
                </a:cubicBezTo>
                <a:cubicBezTo>
                  <a:pt x="383" y="551"/>
                  <a:pt x="383" y="551"/>
                  <a:pt x="383" y="551"/>
                </a:cubicBezTo>
                <a:cubicBezTo>
                  <a:pt x="379" y="552"/>
                  <a:pt x="376" y="553"/>
                  <a:pt x="373" y="554"/>
                </a:cubicBezTo>
                <a:close/>
                <a:moveTo>
                  <a:pt x="335" y="550"/>
                </a:moveTo>
                <a:cubicBezTo>
                  <a:pt x="335" y="549"/>
                  <a:pt x="335" y="549"/>
                  <a:pt x="335" y="549"/>
                </a:cubicBezTo>
                <a:cubicBezTo>
                  <a:pt x="333" y="549"/>
                  <a:pt x="333" y="549"/>
                  <a:pt x="333" y="549"/>
                </a:cubicBezTo>
                <a:lnTo>
                  <a:pt x="335" y="550"/>
                </a:lnTo>
                <a:close/>
                <a:moveTo>
                  <a:pt x="342" y="552"/>
                </a:moveTo>
                <a:cubicBezTo>
                  <a:pt x="342" y="552"/>
                  <a:pt x="342" y="553"/>
                  <a:pt x="342" y="553"/>
                </a:cubicBezTo>
                <a:cubicBezTo>
                  <a:pt x="349" y="554"/>
                  <a:pt x="358" y="555"/>
                  <a:pt x="366" y="556"/>
                </a:cubicBezTo>
                <a:cubicBezTo>
                  <a:pt x="368" y="555"/>
                  <a:pt x="370" y="555"/>
                  <a:pt x="373" y="554"/>
                </a:cubicBezTo>
                <a:cubicBezTo>
                  <a:pt x="362" y="553"/>
                  <a:pt x="352" y="552"/>
                  <a:pt x="341" y="551"/>
                </a:cubicBezTo>
                <a:cubicBezTo>
                  <a:pt x="342" y="551"/>
                  <a:pt x="342" y="552"/>
                  <a:pt x="342" y="552"/>
                </a:cubicBezTo>
                <a:close/>
                <a:moveTo>
                  <a:pt x="369" y="556"/>
                </a:moveTo>
                <a:cubicBezTo>
                  <a:pt x="372" y="555"/>
                  <a:pt x="372" y="555"/>
                  <a:pt x="372" y="555"/>
                </a:cubicBezTo>
                <a:cubicBezTo>
                  <a:pt x="376" y="554"/>
                  <a:pt x="376" y="554"/>
                  <a:pt x="376" y="554"/>
                </a:cubicBezTo>
                <a:cubicBezTo>
                  <a:pt x="373" y="554"/>
                  <a:pt x="373" y="554"/>
                  <a:pt x="373" y="554"/>
                </a:cubicBezTo>
                <a:cubicBezTo>
                  <a:pt x="370" y="555"/>
                  <a:pt x="368" y="555"/>
                  <a:pt x="366" y="556"/>
                </a:cubicBezTo>
                <a:lnTo>
                  <a:pt x="369" y="556"/>
                </a:lnTo>
                <a:close/>
                <a:moveTo>
                  <a:pt x="335" y="549"/>
                </a:moveTo>
                <a:cubicBezTo>
                  <a:pt x="337" y="550"/>
                  <a:pt x="339" y="550"/>
                  <a:pt x="341" y="551"/>
                </a:cubicBezTo>
                <a:cubicBezTo>
                  <a:pt x="338" y="548"/>
                  <a:pt x="326" y="543"/>
                  <a:pt x="317" y="538"/>
                </a:cubicBezTo>
                <a:cubicBezTo>
                  <a:pt x="317" y="540"/>
                  <a:pt x="317" y="540"/>
                  <a:pt x="317" y="540"/>
                </a:cubicBezTo>
                <a:cubicBezTo>
                  <a:pt x="323" y="544"/>
                  <a:pt x="330" y="547"/>
                  <a:pt x="335" y="549"/>
                </a:cubicBezTo>
                <a:close/>
                <a:moveTo>
                  <a:pt x="342" y="553"/>
                </a:moveTo>
                <a:cubicBezTo>
                  <a:pt x="338" y="552"/>
                  <a:pt x="338" y="552"/>
                  <a:pt x="338" y="552"/>
                </a:cubicBezTo>
                <a:cubicBezTo>
                  <a:pt x="334" y="553"/>
                  <a:pt x="326" y="553"/>
                  <a:pt x="317" y="553"/>
                </a:cubicBezTo>
                <a:cubicBezTo>
                  <a:pt x="318" y="554"/>
                  <a:pt x="318" y="554"/>
                  <a:pt x="318" y="554"/>
                </a:cubicBezTo>
                <a:cubicBezTo>
                  <a:pt x="328" y="554"/>
                  <a:pt x="338" y="554"/>
                  <a:pt x="341" y="553"/>
                </a:cubicBezTo>
                <a:cubicBezTo>
                  <a:pt x="341" y="553"/>
                  <a:pt x="341" y="553"/>
                  <a:pt x="342" y="553"/>
                </a:cubicBezTo>
                <a:close/>
                <a:moveTo>
                  <a:pt x="335" y="550"/>
                </a:moveTo>
                <a:cubicBezTo>
                  <a:pt x="339" y="551"/>
                  <a:pt x="341" y="552"/>
                  <a:pt x="341" y="552"/>
                </a:cubicBezTo>
                <a:cubicBezTo>
                  <a:pt x="341" y="552"/>
                  <a:pt x="340" y="552"/>
                  <a:pt x="338" y="552"/>
                </a:cubicBezTo>
                <a:cubicBezTo>
                  <a:pt x="342" y="553"/>
                  <a:pt x="342" y="553"/>
                  <a:pt x="342" y="553"/>
                </a:cubicBezTo>
                <a:cubicBezTo>
                  <a:pt x="342" y="553"/>
                  <a:pt x="342" y="552"/>
                  <a:pt x="342" y="552"/>
                </a:cubicBezTo>
                <a:cubicBezTo>
                  <a:pt x="342" y="552"/>
                  <a:pt x="342" y="551"/>
                  <a:pt x="341" y="551"/>
                </a:cubicBezTo>
                <a:cubicBezTo>
                  <a:pt x="339" y="550"/>
                  <a:pt x="337" y="550"/>
                  <a:pt x="335" y="549"/>
                </a:cubicBezTo>
                <a:lnTo>
                  <a:pt x="335" y="550"/>
                </a:lnTo>
                <a:close/>
                <a:moveTo>
                  <a:pt x="317" y="544"/>
                </a:moveTo>
                <a:cubicBezTo>
                  <a:pt x="317" y="545"/>
                  <a:pt x="317" y="545"/>
                  <a:pt x="317" y="545"/>
                </a:cubicBezTo>
                <a:cubicBezTo>
                  <a:pt x="322" y="547"/>
                  <a:pt x="328" y="548"/>
                  <a:pt x="333" y="549"/>
                </a:cubicBezTo>
                <a:cubicBezTo>
                  <a:pt x="329" y="548"/>
                  <a:pt x="323" y="546"/>
                  <a:pt x="317" y="544"/>
                </a:cubicBezTo>
                <a:close/>
                <a:moveTo>
                  <a:pt x="317" y="552"/>
                </a:moveTo>
                <a:cubicBezTo>
                  <a:pt x="324" y="552"/>
                  <a:pt x="330" y="552"/>
                  <a:pt x="334" y="552"/>
                </a:cubicBezTo>
                <a:cubicBezTo>
                  <a:pt x="328" y="550"/>
                  <a:pt x="323" y="549"/>
                  <a:pt x="317" y="547"/>
                </a:cubicBezTo>
                <a:lnTo>
                  <a:pt x="317" y="552"/>
                </a:lnTo>
                <a:close/>
                <a:moveTo>
                  <a:pt x="317" y="545"/>
                </a:moveTo>
                <a:cubicBezTo>
                  <a:pt x="317" y="547"/>
                  <a:pt x="317" y="547"/>
                  <a:pt x="317" y="547"/>
                </a:cubicBezTo>
                <a:cubicBezTo>
                  <a:pt x="323" y="549"/>
                  <a:pt x="328" y="550"/>
                  <a:pt x="334" y="552"/>
                </a:cubicBezTo>
                <a:cubicBezTo>
                  <a:pt x="336" y="551"/>
                  <a:pt x="337" y="551"/>
                  <a:pt x="338" y="551"/>
                </a:cubicBezTo>
                <a:cubicBezTo>
                  <a:pt x="335" y="550"/>
                  <a:pt x="335" y="550"/>
                  <a:pt x="335" y="550"/>
                </a:cubicBezTo>
                <a:cubicBezTo>
                  <a:pt x="333" y="549"/>
                  <a:pt x="333" y="549"/>
                  <a:pt x="333" y="549"/>
                </a:cubicBezTo>
                <a:cubicBezTo>
                  <a:pt x="328" y="548"/>
                  <a:pt x="322" y="547"/>
                  <a:pt x="317" y="545"/>
                </a:cubicBezTo>
                <a:close/>
                <a:moveTo>
                  <a:pt x="317" y="552"/>
                </a:moveTo>
                <a:cubicBezTo>
                  <a:pt x="317" y="553"/>
                  <a:pt x="317" y="553"/>
                  <a:pt x="317" y="553"/>
                </a:cubicBezTo>
                <a:cubicBezTo>
                  <a:pt x="326" y="553"/>
                  <a:pt x="334" y="553"/>
                  <a:pt x="338" y="552"/>
                </a:cubicBezTo>
                <a:cubicBezTo>
                  <a:pt x="334" y="552"/>
                  <a:pt x="334" y="552"/>
                  <a:pt x="334" y="552"/>
                </a:cubicBezTo>
                <a:cubicBezTo>
                  <a:pt x="330" y="552"/>
                  <a:pt x="324" y="552"/>
                  <a:pt x="317" y="552"/>
                </a:cubicBezTo>
                <a:close/>
                <a:moveTo>
                  <a:pt x="341" y="552"/>
                </a:moveTo>
                <a:cubicBezTo>
                  <a:pt x="341" y="552"/>
                  <a:pt x="339" y="551"/>
                  <a:pt x="335" y="550"/>
                </a:cubicBezTo>
                <a:cubicBezTo>
                  <a:pt x="338" y="551"/>
                  <a:pt x="338" y="551"/>
                  <a:pt x="338" y="551"/>
                </a:cubicBezTo>
                <a:cubicBezTo>
                  <a:pt x="337" y="551"/>
                  <a:pt x="336" y="551"/>
                  <a:pt x="334" y="552"/>
                </a:cubicBezTo>
                <a:cubicBezTo>
                  <a:pt x="338" y="552"/>
                  <a:pt x="338" y="552"/>
                  <a:pt x="338" y="552"/>
                </a:cubicBezTo>
                <a:cubicBezTo>
                  <a:pt x="340" y="552"/>
                  <a:pt x="341" y="552"/>
                  <a:pt x="341" y="552"/>
                </a:cubicBezTo>
                <a:close/>
                <a:moveTo>
                  <a:pt x="338" y="576"/>
                </a:moveTo>
                <a:cubicBezTo>
                  <a:pt x="339" y="575"/>
                  <a:pt x="339" y="575"/>
                  <a:pt x="339" y="575"/>
                </a:cubicBezTo>
                <a:cubicBezTo>
                  <a:pt x="337" y="576"/>
                  <a:pt x="337" y="576"/>
                  <a:pt x="337" y="576"/>
                </a:cubicBezTo>
                <a:lnTo>
                  <a:pt x="338" y="576"/>
                </a:lnTo>
                <a:close/>
                <a:moveTo>
                  <a:pt x="344" y="570"/>
                </a:moveTo>
                <a:cubicBezTo>
                  <a:pt x="345" y="570"/>
                  <a:pt x="345" y="570"/>
                  <a:pt x="345" y="571"/>
                </a:cubicBezTo>
                <a:cubicBezTo>
                  <a:pt x="346" y="571"/>
                  <a:pt x="345" y="572"/>
                  <a:pt x="345" y="572"/>
                </a:cubicBezTo>
                <a:cubicBezTo>
                  <a:pt x="355" y="567"/>
                  <a:pt x="364" y="562"/>
                  <a:pt x="373" y="556"/>
                </a:cubicBezTo>
                <a:cubicBezTo>
                  <a:pt x="371" y="557"/>
                  <a:pt x="369" y="557"/>
                  <a:pt x="366" y="558"/>
                </a:cubicBezTo>
                <a:cubicBezTo>
                  <a:pt x="359" y="562"/>
                  <a:pt x="352" y="566"/>
                  <a:pt x="344" y="570"/>
                </a:cubicBezTo>
                <a:close/>
                <a:moveTo>
                  <a:pt x="373" y="555"/>
                </a:moveTo>
                <a:cubicBezTo>
                  <a:pt x="369" y="556"/>
                  <a:pt x="369" y="556"/>
                  <a:pt x="369" y="556"/>
                </a:cubicBezTo>
                <a:cubicBezTo>
                  <a:pt x="366" y="558"/>
                  <a:pt x="366" y="558"/>
                  <a:pt x="366" y="558"/>
                </a:cubicBezTo>
                <a:cubicBezTo>
                  <a:pt x="369" y="557"/>
                  <a:pt x="371" y="557"/>
                  <a:pt x="373" y="556"/>
                </a:cubicBezTo>
                <a:cubicBezTo>
                  <a:pt x="376" y="554"/>
                  <a:pt x="376" y="554"/>
                  <a:pt x="376" y="554"/>
                </a:cubicBezTo>
                <a:lnTo>
                  <a:pt x="373" y="555"/>
                </a:lnTo>
                <a:close/>
                <a:moveTo>
                  <a:pt x="341" y="572"/>
                </a:moveTo>
                <a:cubicBezTo>
                  <a:pt x="344" y="570"/>
                  <a:pt x="344" y="570"/>
                  <a:pt x="344" y="570"/>
                </a:cubicBezTo>
                <a:cubicBezTo>
                  <a:pt x="344" y="570"/>
                  <a:pt x="344" y="570"/>
                  <a:pt x="343" y="570"/>
                </a:cubicBezTo>
                <a:cubicBezTo>
                  <a:pt x="340" y="571"/>
                  <a:pt x="330" y="573"/>
                  <a:pt x="319" y="575"/>
                </a:cubicBezTo>
                <a:cubicBezTo>
                  <a:pt x="319" y="576"/>
                  <a:pt x="319" y="576"/>
                  <a:pt x="319" y="576"/>
                </a:cubicBezTo>
                <a:cubicBezTo>
                  <a:pt x="328" y="574"/>
                  <a:pt x="336" y="573"/>
                  <a:pt x="341" y="572"/>
                </a:cubicBezTo>
                <a:close/>
                <a:moveTo>
                  <a:pt x="320" y="588"/>
                </a:moveTo>
                <a:cubicBezTo>
                  <a:pt x="320" y="590"/>
                  <a:pt x="320" y="590"/>
                  <a:pt x="320" y="590"/>
                </a:cubicBezTo>
                <a:cubicBezTo>
                  <a:pt x="331" y="584"/>
                  <a:pt x="342" y="576"/>
                  <a:pt x="345" y="572"/>
                </a:cubicBezTo>
                <a:cubicBezTo>
                  <a:pt x="343" y="573"/>
                  <a:pt x="340" y="574"/>
                  <a:pt x="338" y="576"/>
                </a:cubicBezTo>
                <a:cubicBezTo>
                  <a:pt x="334" y="579"/>
                  <a:pt x="327" y="584"/>
                  <a:pt x="320" y="588"/>
                </a:cubicBezTo>
                <a:close/>
                <a:moveTo>
                  <a:pt x="345" y="571"/>
                </a:moveTo>
                <a:cubicBezTo>
                  <a:pt x="345" y="570"/>
                  <a:pt x="345" y="570"/>
                  <a:pt x="344" y="570"/>
                </a:cubicBezTo>
                <a:cubicBezTo>
                  <a:pt x="341" y="572"/>
                  <a:pt x="341" y="572"/>
                  <a:pt x="341" y="572"/>
                </a:cubicBezTo>
                <a:cubicBezTo>
                  <a:pt x="343" y="571"/>
                  <a:pt x="344" y="571"/>
                  <a:pt x="344" y="571"/>
                </a:cubicBezTo>
                <a:cubicBezTo>
                  <a:pt x="345" y="571"/>
                  <a:pt x="342" y="573"/>
                  <a:pt x="339" y="575"/>
                </a:cubicBezTo>
                <a:cubicBezTo>
                  <a:pt x="338" y="576"/>
                  <a:pt x="338" y="576"/>
                  <a:pt x="338" y="576"/>
                </a:cubicBezTo>
                <a:cubicBezTo>
                  <a:pt x="340" y="574"/>
                  <a:pt x="343" y="573"/>
                  <a:pt x="345" y="572"/>
                </a:cubicBezTo>
                <a:cubicBezTo>
                  <a:pt x="345" y="572"/>
                  <a:pt x="346" y="571"/>
                  <a:pt x="345" y="571"/>
                </a:cubicBezTo>
                <a:close/>
                <a:moveTo>
                  <a:pt x="337" y="574"/>
                </a:moveTo>
                <a:cubicBezTo>
                  <a:pt x="332" y="575"/>
                  <a:pt x="326" y="576"/>
                  <a:pt x="319" y="577"/>
                </a:cubicBezTo>
                <a:cubicBezTo>
                  <a:pt x="319" y="581"/>
                  <a:pt x="319" y="581"/>
                  <a:pt x="319" y="581"/>
                </a:cubicBezTo>
                <a:cubicBezTo>
                  <a:pt x="325" y="579"/>
                  <a:pt x="331" y="576"/>
                  <a:pt x="337" y="574"/>
                </a:cubicBezTo>
                <a:close/>
                <a:moveTo>
                  <a:pt x="337" y="576"/>
                </a:moveTo>
                <a:cubicBezTo>
                  <a:pt x="331" y="579"/>
                  <a:pt x="325" y="581"/>
                  <a:pt x="319" y="583"/>
                </a:cubicBezTo>
                <a:cubicBezTo>
                  <a:pt x="319" y="585"/>
                  <a:pt x="319" y="585"/>
                  <a:pt x="319" y="585"/>
                </a:cubicBezTo>
                <a:cubicBezTo>
                  <a:pt x="326" y="582"/>
                  <a:pt x="332" y="579"/>
                  <a:pt x="337" y="576"/>
                </a:cubicBezTo>
                <a:close/>
                <a:moveTo>
                  <a:pt x="337" y="574"/>
                </a:moveTo>
                <a:cubicBezTo>
                  <a:pt x="331" y="576"/>
                  <a:pt x="325" y="579"/>
                  <a:pt x="319" y="581"/>
                </a:cubicBezTo>
                <a:cubicBezTo>
                  <a:pt x="319" y="583"/>
                  <a:pt x="319" y="583"/>
                  <a:pt x="319" y="583"/>
                </a:cubicBezTo>
                <a:cubicBezTo>
                  <a:pt x="325" y="581"/>
                  <a:pt x="331" y="579"/>
                  <a:pt x="337" y="576"/>
                </a:cubicBezTo>
                <a:cubicBezTo>
                  <a:pt x="339" y="575"/>
                  <a:pt x="339" y="575"/>
                  <a:pt x="339" y="575"/>
                </a:cubicBezTo>
                <a:cubicBezTo>
                  <a:pt x="340" y="574"/>
                  <a:pt x="341" y="573"/>
                  <a:pt x="341" y="573"/>
                </a:cubicBezTo>
                <a:lnTo>
                  <a:pt x="337" y="574"/>
                </a:lnTo>
                <a:close/>
                <a:moveTo>
                  <a:pt x="319" y="577"/>
                </a:moveTo>
                <a:cubicBezTo>
                  <a:pt x="326" y="576"/>
                  <a:pt x="332" y="575"/>
                  <a:pt x="337" y="574"/>
                </a:cubicBezTo>
                <a:cubicBezTo>
                  <a:pt x="341" y="572"/>
                  <a:pt x="341" y="572"/>
                  <a:pt x="341" y="572"/>
                </a:cubicBezTo>
                <a:cubicBezTo>
                  <a:pt x="336" y="573"/>
                  <a:pt x="328" y="574"/>
                  <a:pt x="319" y="576"/>
                </a:cubicBezTo>
                <a:lnTo>
                  <a:pt x="319" y="577"/>
                </a:lnTo>
                <a:close/>
                <a:moveTo>
                  <a:pt x="341" y="573"/>
                </a:moveTo>
                <a:cubicBezTo>
                  <a:pt x="341" y="573"/>
                  <a:pt x="340" y="574"/>
                  <a:pt x="339" y="575"/>
                </a:cubicBezTo>
                <a:cubicBezTo>
                  <a:pt x="342" y="573"/>
                  <a:pt x="345" y="571"/>
                  <a:pt x="344" y="571"/>
                </a:cubicBezTo>
                <a:cubicBezTo>
                  <a:pt x="344" y="571"/>
                  <a:pt x="343" y="571"/>
                  <a:pt x="341" y="572"/>
                </a:cubicBezTo>
                <a:cubicBezTo>
                  <a:pt x="337" y="574"/>
                  <a:pt x="337" y="574"/>
                  <a:pt x="337" y="574"/>
                </a:cubicBezTo>
                <a:lnTo>
                  <a:pt x="341" y="573"/>
                </a:lnTo>
                <a:close/>
                <a:moveTo>
                  <a:pt x="303" y="565"/>
                </a:moveTo>
                <a:cubicBezTo>
                  <a:pt x="307" y="565"/>
                  <a:pt x="307" y="565"/>
                  <a:pt x="307" y="565"/>
                </a:cubicBezTo>
                <a:cubicBezTo>
                  <a:pt x="311" y="565"/>
                  <a:pt x="311" y="565"/>
                  <a:pt x="311" y="565"/>
                </a:cubicBezTo>
                <a:cubicBezTo>
                  <a:pt x="307" y="565"/>
                  <a:pt x="307" y="565"/>
                  <a:pt x="307" y="565"/>
                </a:cubicBezTo>
                <a:cubicBezTo>
                  <a:pt x="303" y="564"/>
                  <a:pt x="303" y="564"/>
                  <a:pt x="303" y="564"/>
                </a:cubicBezTo>
                <a:cubicBezTo>
                  <a:pt x="300" y="564"/>
                  <a:pt x="300" y="564"/>
                  <a:pt x="300" y="564"/>
                </a:cubicBezTo>
                <a:cubicBezTo>
                  <a:pt x="284" y="564"/>
                  <a:pt x="268" y="562"/>
                  <a:pt x="252" y="559"/>
                </a:cubicBezTo>
                <a:cubicBezTo>
                  <a:pt x="252" y="561"/>
                  <a:pt x="252" y="561"/>
                  <a:pt x="252" y="561"/>
                </a:cubicBezTo>
                <a:cubicBezTo>
                  <a:pt x="268" y="564"/>
                  <a:pt x="284" y="566"/>
                  <a:pt x="300" y="566"/>
                </a:cubicBezTo>
                <a:lnTo>
                  <a:pt x="303" y="565"/>
                </a:lnTo>
                <a:close/>
                <a:moveTo>
                  <a:pt x="294" y="550"/>
                </a:moveTo>
                <a:cubicBezTo>
                  <a:pt x="300" y="552"/>
                  <a:pt x="309" y="553"/>
                  <a:pt x="318" y="554"/>
                </a:cubicBezTo>
                <a:cubicBezTo>
                  <a:pt x="317" y="553"/>
                  <a:pt x="317" y="553"/>
                  <a:pt x="317" y="553"/>
                </a:cubicBezTo>
                <a:cubicBezTo>
                  <a:pt x="309" y="552"/>
                  <a:pt x="300" y="551"/>
                  <a:pt x="295" y="549"/>
                </a:cubicBezTo>
                <a:cubicBezTo>
                  <a:pt x="286" y="546"/>
                  <a:pt x="278" y="540"/>
                  <a:pt x="283" y="534"/>
                </a:cubicBezTo>
                <a:cubicBezTo>
                  <a:pt x="283" y="534"/>
                  <a:pt x="283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5" y="532"/>
                  <a:pt x="285" y="531"/>
                  <a:pt x="285" y="531"/>
                </a:cubicBezTo>
                <a:cubicBezTo>
                  <a:pt x="287" y="529"/>
                  <a:pt x="292" y="529"/>
                  <a:pt x="300" y="532"/>
                </a:cubicBezTo>
                <a:cubicBezTo>
                  <a:pt x="304" y="534"/>
                  <a:pt x="310" y="537"/>
                  <a:pt x="317" y="540"/>
                </a:cubicBezTo>
                <a:cubicBezTo>
                  <a:pt x="317" y="538"/>
                  <a:pt x="317" y="538"/>
                  <a:pt x="317" y="538"/>
                </a:cubicBezTo>
                <a:cubicBezTo>
                  <a:pt x="309" y="535"/>
                  <a:pt x="303" y="531"/>
                  <a:pt x="300" y="530"/>
                </a:cubicBezTo>
                <a:cubicBezTo>
                  <a:pt x="297" y="529"/>
                  <a:pt x="293" y="528"/>
                  <a:pt x="290" y="527"/>
                </a:cubicBezTo>
                <a:cubicBezTo>
                  <a:pt x="287" y="527"/>
                  <a:pt x="285" y="528"/>
                  <a:pt x="284" y="529"/>
                </a:cubicBezTo>
                <a:cubicBezTo>
                  <a:pt x="283" y="530"/>
                  <a:pt x="282" y="532"/>
                  <a:pt x="282" y="534"/>
                </a:cubicBezTo>
                <a:cubicBezTo>
                  <a:pt x="281" y="535"/>
                  <a:pt x="280" y="537"/>
                  <a:pt x="281" y="539"/>
                </a:cubicBezTo>
                <a:cubicBezTo>
                  <a:pt x="281" y="544"/>
                  <a:pt x="288" y="548"/>
                  <a:pt x="294" y="550"/>
                </a:cubicBezTo>
                <a:close/>
                <a:moveTo>
                  <a:pt x="284" y="533"/>
                </a:moveTo>
                <a:cubicBezTo>
                  <a:pt x="284" y="533"/>
                  <a:pt x="284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lose/>
                <a:moveTo>
                  <a:pt x="284" y="535"/>
                </a:moveTo>
                <a:cubicBezTo>
                  <a:pt x="283" y="536"/>
                  <a:pt x="282" y="537"/>
                  <a:pt x="283" y="538"/>
                </a:cubicBezTo>
                <a:cubicBezTo>
                  <a:pt x="283" y="541"/>
                  <a:pt x="287" y="545"/>
                  <a:pt x="295" y="548"/>
                </a:cubicBezTo>
                <a:cubicBezTo>
                  <a:pt x="300" y="550"/>
                  <a:pt x="309" y="551"/>
                  <a:pt x="317" y="552"/>
                </a:cubicBezTo>
                <a:cubicBezTo>
                  <a:pt x="317" y="547"/>
                  <a:pt x="317" y="547"/>
                  <a:pt x="317" y="547"/>
                </a:cubicBezTo>
                <a:cubicBezTo>
                  <a:pt x="305" y="544"/>
                  <a:pt x="294" y="540"/>
                  <a:pt x="284" y="535"/>
                </a:cubicBezTo>
                <a:close/>
                <a:moveTo>
                  <a:pt x="317" y="545"/>
                </a:moveTo>
                <a:cubicBezTo>
                  <a:pt x="317" y="544"/>
                  <a:pt x="317" y="544"/>
                  <a:pt x="317" y="544"/>
                </a:cubicBezTo>
                <a:cubicBezTo>
                  <a:pt x="303" y="539"/>
                  <a:pt x="288" y="532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95" y="538"/>
                  <a:pt x="306" y="542"/>
                  <a:pt x="317" y="545"/>
                </a:cubicBezTo>
                <a:close/>
                <a:moveTo>
                  <a:pt x="317" y="545"/>
                </a:moveTo>
                <a:cubicBezTo>
                  <a:pt x="306" y="542"/>
                  <a:pt x="295" y="538"/>
                  <a:pt x="284" y="533"/>
                </a:cubicBezTo>
                <a:cubicBezTo>
                  <a:pt x="284" y="534"/>
                  <a:pt x="284" y="534"/>
                  <a:pt x="284" y="534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94" y="540"/>
                  <a:pt x="305" y="544"/>
                  <a:pt x="317" y="547"/>
                </a:cubicBezTo>
                <a:lnTo>
                  <a:pt x="317" y="545"/>
                </a:lnTo>
                <a:close/>
                <a:moveTo>
                  <a:pt x="295" y="548"/>
                </a:moveTo>
                <a:cubicBezTo>
                  <a:pt x="287" y="545"/>
                  <a:pt x="283" y="541"/>
                  <a:pt x="283" y="538"/>
                </a:cubicBezTo>
                <a:cubicBezTo>
                  <a:pt x="282" y="537"/>
                  <a:pt x="283" y="536"/>
                  <a:pt x="284" y="535"/>
                </a:cubicBezTo>
                <a:cubicBezTo>
                  <a:pt x="283" y="535"/>
                  <a:pt x="283" y="535"/>
                  <a:pt x="283" y="535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3" y="533"/>
                  <a:pt x="283" y="534"/>
                  <a:pt x="283" y="534"/>
                </a:cubicBezTo>
                <a:cubicBezTo>
                  <a:pt x="278" y="540"/>
                  <a:pt x="286" y="546"/>
                  <a:pt x="295" y="549"/>
                </a:cubicBezTo>
                <a:cubicBezTo>
                  <a:pt x="300" y="551"/>
                  <a:pt x="309" y="552"/>
                  <a:pt x="317" y="553"/>
                </a:cubicBezTo>
                <a:cubicBezTo>
                  <a:pt x="317" y="552"/>
                  <a:pt x="317" y="552"/>
                  <a:pt x="317" y="552"/>
                </a:cubicBezTo>
                <a:cubicBezTo>
                  <a:pt x="309" y="551"/>
                  <a:pt x="300" y="550"/>
                  <a:pt x="295" y="548"/>
                </a:cubicBezTo>
                <a:close/>
                <a:moveTo>
                  <a:pt x="284" y="533"/>
                </a:moveTo>
                <a:cubicBezTo>
                  <a:pt x="284" y="533"/>
                  <a:pt x="284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lose/>
                <a:moveTo>
                  <a:pt x="284" y="535"/>
                </a:moveTo>
                <a:cubicBezTo>
                  <a:pt x="284" y="535"/>
                  <a:pt x="284" y="535"/>
                  <a:pt x="284" y="535"/>
                </a:cubicBezTo>
                <a:cubicBezTo>
                  <a:pt x="284" y="535"/>
                  <a:pt x="284" y="535"/>
                  <a:pt x="284" y="535"/>
                </a:cubicBezTo>
                <a:cubicBezTo>
                  <a:pt x="284" y="534"/>
                  <a:pt x="284" y="534"/>
                  <a:pt x="284" y="534"/>
                </a:cubicBezTo>
                <a:cubicBezTo>
                  <a:pt x="284" y="534"/>
                  <a:pt x="284" y="534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4" y="533"/>
                  <a:pt x="284" y="533"/>
                  <a:pt x="284" y="533"/>
                </a:cubicBezTo>
                <a:cubicBezTo>
                  <a:pt x="283" y="535"/>
                  <a:pt x="283" y="535"/>
                  <a:pt x="283" y="535"/>
                </a:cubicBezTo>
                <a:lnTo>
                  <a:pt x="284" y="535"/>
                </a:lnTo>
                <a:close/>
                <a:moveTo>
                  <a:pt x="299" y="597"/>
                </a:moveTo>
                <a:cubicBezTo>
                  <a:pt x="294" y="599"/>
                  <a:pt x="289" y="599"/>
                  <a:pt x="286" y="599"/>
                </a:cubicBezTo>
                <a:cubicBezTo>
                  <a:pt x="283" y="599"/>
                  <a:pt x="281" y="598"/>
                  <a:pt x="281" y="597"/>
                </a:cubicBezTo>
                <a:cubicBezTo>
                  <a:pt x="280" y="597"/>
                  <a:pt x="280" y="596"/>
                  <a:pt x="280" y="595"/>
                </a:cubicBezTo>
                <a:cubicBezTo>
                  <a:pt x="280" y="595"/>
                  <a:pt x="279" y="595"/>
                  <a:pt x="279" y="595"/>
                </a:cubicBezTo>
                <a:cubicBezTo>
                  <a:pt x="279" y="595"/>
                  <a:pt x="279" y="595"/>
                  <a:pt x="279" y="595"/>
                </a:cubicBezTo>
                <a:cubicBezTo>
                  <a:pt x="279" y="595"/>
                  <a:pt x="279" y="595"/>
                  <a:pt x="279" y="595"/>
                </a:cubicBezTo>
                <a:cubicBezTo>
                  <a:pt x="279" y="594"/>
                  <a:pt x="279" y="594"/>
                  <a:pt x="279" y="594"/>
                </a:cubicBezTo>
                <a:cubicBezTo>
                  <a:pt x="279" y="594"/>
                  <a:pt x="279" y="594"/>
                  <a:pt x="279" y="594"/>
                </a:cubicBezTo>
                <a:cubicBezTo>
                  <a:pt x="273" y="587"/>
                  <a:pt x="284" y="583"/>
                  <a:pt x="294" y="581"/>
                </a:cubicBezTo>
                <a:cubicBezTo>
                  <a:pt x="300" y="579"/>
                  <a:pt x="310" y="577"/>
                  <a:pt x="319" y="576"/>
                </a:cubicBezTo>
                <a:cubicBezTo>
                  <a:pt x="319" y="575"/>
                  <a:pt x="319" y="575"/>
                  <a:pt x="319" y="575"/>
                </a:cubicBezTo>
                <a:cubicBezTo>
                  <a:pt x="310" y="576"/>
                  <a:pt x="300" y="578"/>
                  <a:pt x="293" y="579"/>
                </a:cubicBezTo>
                <a:cubicBezTo>
                  <a:pt x="287" y="581"/>
                  <a:pt x="278" y="584"/>
                  <a:pt x="276" y="589"/>
                </a:cubicBezTo>
                <a:cubicBezTo>
                  <a:pt x="276" y="590"/>
                  <a:pt x="276" y="592"/>
                  <a:pt x="277" y="594"/>
                </a:cubicBezTo>
                <a:cubicBezTo>
                  <a:pt x="277" y="596"/>
                  <a:pt x="278" y="597"/>
                  <a:pt x="279" y="599"/>
                </a:cubicBezTo>
                <a:cubicBezTo>
                  <a:pt x="281" y="602"/>
                  <a:pt x="289" y="602"/>
                  <a:pt x="300" y="599"/>
                </a:cubicBezTo>
                <a:cubicBezTo>
                  <a:pt x="304" y="598"/>
                  <a:pt x="312" y="595"/>
                  <a:pt x="320" y="590"/>
                </a:cubicBezTo>
                <a:cubicBezTo>
                  <a:pt x="320" y="588"/>
                  <a:pt x="320" y="588"/>
                  <a:pt x="320" y="588"/>
                </a:cubicBezTo>
                <a:cubicBezTo>
                  <a:pt x="313" y="592"/>
                  <a:pt x="305" y="596"/>
                  <a:pt x="299" y="597"/>
                </a:cubicBezTo>
                <a:close/>
                <a:moveTo>
                  <a:pt x="279" y="594"/>
                </a:moveTo>
                <a:cubicBezTo>
                  <a:pt x="279" y="594"/>
                  <a:pt x="279" y="594"/>
                  <a:pt x="279" y="594"/>
                </a:cubicBezTo>
                <a:cubicBezTo>
                  <a:pt x="279" y="594"/>
                  <a:pt x="279" y="594"/>
                  <a:pt x="279" y="594"/>
                </a:cubicBezTo>
                <a:close/>
                <a:moveTo>
                  <a:pt x="279" y="595"/>
                </a:moveTo>
                <a:cubicBezTo>
                  <a:pt x="279" y="595"/>
                  <a:pt x="279" y="595"/>
                  <a:pt x="279" y="595"/>
                </a:cubicBezTo>
                <a:cubicBezTo>
                  <a:pt x="279" y="595"/>
                  <a:pt x="279" y="595"/>
                  <a:pt x="279" y="595"/>
                </a:cubicBezTo>
                <a:close/>
                <a:moveTo>
                  <a:pt x="319" y="585"/>
                </a:moveTo>
                <a:cubicBezTo>
                  <a:pt x="319" y="583"/>
                  <a:pt x="319" y="583"/>
                  <a:pt x="319" y="583"/>
                </a:cubicBezTo>
                <a:cubicBezTo>
                  <a:pt x="307" y="588"/>
                  <a:pt x="294" y="592"/>
                  <a:pt x="280" y="595"/>
                </a:cubicBezTo>
                <a:cubicBezTo>
                  <a:pt x="280" y="595"/>
                  <a:pt x="280" y="595"/>
                  <a:pt x="280" y="595"/>
                </a:cubicBezTo>
                <a:cubicBezTo>
                  <a:pt x="282" y="596"/>
                  <a:pt x="288" y="595"/>
                  <a:pt x="296" y="593"/>
                </a:cubicBezTo>
                <a:cubicBezTo>
                  <a:pt x="303" y="591"/>
                  <a:pt x="312" y="588"/>
                  <a:pt x="319" y="585"/>
                </a:cubicBezTo>
                <a:close/>
                <a:moveTo>
                  <a:pt x="279" y="589"/>
                </a:moveTo>
                <a:cubicBezTo>
                  <a:pt x="278" y="590"/>
                  <a:pt x="278" y="591"/>
                  <a:pt x="279" y="593"/>
                </a:cubicBezTo>
                <a:cubicBezTo>
                  <a:pt x="293" y="590"/>
                  <a:pt x="306" y="586"/>
                  <a:pt x="319" y="581"/>
                </a:cubicBezTo>
                <a:cubicBezTo>
                  <a:pt x="319" y="577"/>
                  <a:pt x="319" y="577"/>
                  <a:pt x="319" y="577"/>
                </a:cubicBezTo>
                <a:cubicBezTo>
                  <a:pt x="310" y="578"/>
                  <a:pt x="300" y="580"/>
                  <a:pt x="294" y="582"/>
                </a:cubicBezTo>
                <a:cubicBezTo>
                  <a:pt x="285" y="584"/>
                  <a:pt x="280" y="587"/>
                  <a:pt x="279" y="589"/>
                </a:cubicBezTo>
                <a:close/>
                <a:moveTo>
                  <a:pt x="280" y="593"/>
                </a:moveTo>
                <a:cubicBezTo>
                  <a:pt x="280" y="593"/>
                  <a:pt x="280" y="593"/>
                  <a:pt x="280" y="593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80" y="594"/>
                  <a:pt x="280" y="594"/>
                  <a:pt x="280" y="595"/>
                </a:cubicBezTo>
                <a:cubicBezTo>
                  <a:pt x="294" y="592"/>
                  <a:pt x="307" y="588"/>
                  <a:pt x="319" y="583"/>
                </a:cubicBezTo>
                <a:cubicBezTo>
                  <a:pt x="319" y="581"/>
                  <a:pt x="319" y="581"/>
                  <a:pt x="319" y="581"/>
                </a:cubicBezTo>
                <a:cubicBezTo>
                  <a:pt x="306" y="586"/>
                  <a:pt x="293" y="590"/>
                  <a:pt x="279" y="593"/>
                </a:cubicBezTo>
                <a:cubicBezTo>
                  <a:pt x="279" y="593"/>
                  <a:pt x="280" y="593"/>
                  <a:pt x="280" y="593"/>
                </a:cubicBezTo>
                <a:close/>
                <a:moveTo>
                  <a:pt x="279" y="593"/>
                </a:moveTo>
                <a:cubicBezTo>
                  <a:pt x="278" y="591"/>
                  <a:pt x="278" y="590"/>
                  <a:pt x="279" y="589"/>
                </a:cubicBezTo>
                <a:cubicBezTo>
                  <a:pt x="280" y="587"/>
                  <a:pt x="285" y="584"/>
                  <a:pt x="294" y="582"/>
                </a:cubicBezTo>
                <a:cubicBezTo>
                  <a:pt x="300" y="580"/>
                  <a:pt x="310" y="578"/>
                  <a:pt x="319" y="577"/>
                </a:cubicBezTo>
                <a:cubicBezTo>
                  <a:pt x="319" y="576"/>
                  <a:pt x="319" y="576"/>
                  <a:pt x="319" y="576"/>
                </a:cubicBezTo>
                <a:cubicBezTo>
                  <a:pt x="310" y="577"/>
                  <a:pt x="300" y="579"/>
                  <a:pt x="294" y="581"/>
                </a:cubicBezTo>
                <a:cubicBezTo>
                  <a:pt x="284" y="583"/>
                  <a:pt x="273" y="587"/>
                  <a:pt x="279" y="594"/>
                </a:cubicBezTo>
                <a:cubicBezTo>
                  <a:pt x="278" y="593"/>
                  <a:pt x="278" y="593"/>
                  <a:pt x="278" y="593"/>
                </a:cubicBezTo>
                <a:lnTo>
                  <a:pt x="279" y="593"/>
                </a:lnTo>
                <a:close/>
                <a:moveTo>
                  <a:pt x="279" y="595"/>
                </a:moveTo>
                <a:cubicBezTo>
                  <a:pt x="279" y="595"/>
                  <a:pt x="280" y="595"/>
                  <a:pt x="280" y="595"/>
                </a:cubicBezTo>
                <a:cubicBezTo>
                  <a:pt x="280" y="595"/>
                  <a:pt x="280" y="595"/>
                  <a:pt x="280" y="595"/>
                </a:cubicBezTo>
                <a:lnTo>
                  <a:pt x="279" y="595"/>
                </a:lnTo>
                <a:close/>
                <a:moveTo>
                  <a:pt x="279" y="595"/>
                </a:moveTo>
                <a:cubicBezTo>
                  <a:pt x="279" y="594"/>
                  <a:pt x="279" y="594"/>
                  <a:pt x="279" y="594"/>
                </a:cubicBezTo>
                <a:cubicBezTo>
                  <a:pt x="279" y="594"/>
                  <a:pt x="279" y="594"/>
                  <a:pt x="279" y="595"/>
                </a:cubicBezTo>
                <a:close/>
                <a:moveTo>
                  <a:pt x="280" y="594"/>
                </a:moveTo>
                <a:cubicBezTo>
                  <a:pt x="280" y="593"/>
                  <a:pt x="280" y="593"/>
                  <a:pt x="280" y="593"/>
                </a:cubicBezTo>
                <a:cubicBezTo>
                  <a:pt x="280" y="593"/>
                  <a:pt x="280" y="593"/>
                  <a:pt x="280" y="593"/>
                </a:cubicBezTo>
                <a:cubicBezTo>
                  <a:pt x="280" y="593"/>
                  <a:pt x="279" y="593"/>
                  <a:pt x="279" y="593"/>
                </a:cubicBezTo>
                <a:cubicBezTo>
                  <a:pt x="278" y="593"/>
                  <a:pt x="278" y="593"/>
                  <a:pt x="278" y="593"/>
                </a:cubicBezTo>
                <a:cubicBezTo>
                  <a:pt x="279" y="594"/>
                  <a:pt x="279" y="594"/>
                  <a:pt x="279" y="594"/>
                </a:cubicBezTo>
                <a:cubicBezTo>
                  <a:pt x="279" y="594"/>
                  <a:pt x="279" y="594"/>
                  <a:pt x="279" y="594"/>
                </a:cubicBezTo>
                <a:cubicBezTo>
                  <a:pt x="279" y="594"/>
                  <a:pt x="279" y="594"/>
                  <a:pt x="279" y="594"/>
                </a:cubicBezTo>
                <a:cubicBezTo>
                  <a:pt x="279" y="595"/>
                  <a:pt x="279" y="595"/>
                  <a:pt x="279" y="595"/>
                </a:cubicBezTo>
                <a:cubicBezTo>
                  <a:pt x="279" y="595"/>
                  <a:pt x="279" y="595"/>
                  <a:pt x="279" y="595"/>
                </a:cubicBezTo>
                <a:cubicBezTo>
                  <a:pt x="280" y="595"/>
                  <a:pt x="280" y="595"/>
                  <a:pt x="280" y="595"/>
                </a:cubicBezTo>
                <a:cubicBezTo>
                  <a:pt x="280" y="594"/>
                  <a:pt x="280" y="594"/>
                  <a:pt x="280" y="594"/>
                </a:cubicBezTo>
                <a:close/>
                <a:moveTo>
                  <a:pt x="307" y="564"/>
                </a:moveTo>
                <a:cubicBezTo>
                  <a:pt x="311" y="565"/>
                  <a:pt x="311" y="565"/>
                  <a:pt x="311" y="565"/>
                </a:cubicBezTo>
                <a:cubicBezTo>
                  <a:pt x="308" y="566"/>
                  <a:pt x="308" y="566"/>
                  <a:pt x="308" y="566"/>
                </a:cubicBezTo>
                <a:cubicBezTo>
                  <a:pt x="311" y="566"/>
                  <a:pt x="315" y="566"/>
                  <a:pt x="318" y="565"/>
                </a:cubicBezTo>
                <a:cubicBezTo>
                  <a:pt x="318" y="563"/>
                  <a:pt x="318" y="563"/>
                  <a:pt x="318" y="563"/>
                </a:cubicBezTo>
                <a:cubicBezTo>
                  <a:pt x="315" y="563"/>
                  <a:pt x="311" y="563"/>
                  <a:pt x="307" y="564"/>
                </a:cubicBezTo>
                <a:close/>
                <a:moveTo>
                  <a:pt x="272" y="550"/>
                </a:moveTo>
                <a:cubicBezTo>
                  <a:pt x="272" y="550"/>
                  <a:pt x="272" y="550"/>
                  <a:pt x="272" y="550"/>
                </a:cubicBezTo>
                <a:cubicBezTo>
                  <a:pt x="271" y="549"/>
                  <a:pt x="271" y="549"/>
                  <a:pt x="271" y="549"/>
                </a:cubicBezTo>
                <a:lnTo>
                  <a:pt x="272" y="550"/>
                </a:lnTo>
                <a:close/>
                <a:moveTo>
                  <a:pt x="279" y="554"/>
                </a:moveTo>
                <a:cubicBezTo>
                  <a:pt x="278" y="555"/>
                  <a:pt x="278" y="555"/>
                  <a:pt x="278" y="555"/>
                </a:cubicBezTo>
                <a:cubicBezTo>
                  <a:pt x="285" y="558"/>
                  <a:pt x="293" y="561"/>
                  <a:pt x="300" y="564"/>
                </a:cubicBezTo>
                <a:cubicBezTo>
                  <a:pt x="307" y="564"/>
                  <a:pt x="307" y="564"/>
                  <a:pt x="307" y="564"/>
                </a:cubicBezTo>
                <a:cubicBezTo>
                  <a:pt x="297" y="560"/>
                  <a:pt x="287" y="557"/>
                  <a:pt x="278" y="553"/>
                </a:cubicBezTo>
                <a:cubicBezTo>
                  <a:pt x="279" y="553"/>
                  <a:pt x="279" y="554"/>
                  <a:pt x="279" y="554"/>
                </a:cubicBezTo>
                <a:close/>
                <a:moveTo>
                  <a:pt x="303" y="564"/>
                </a:moveTo>
                <a:cubicBezTo>
                  <a:pt x="307" y="565"/>
                  <a:pt x="307" y="565"/>
                  <a:pt x="307" y="565"/>
                </a:cubicBezTo>
                <a:cubicBezTo>
                  <a:pt x="311" y="565"/>
                  <a:pt x="311" y="565"/>
                  <a:pt x="311" y="565"/>
                </a:cubicBezTo>
                <a:cubicBezTo>
                  <a:pt x="307" y="564"/>
                  <a:pt x="307" y="564"/>
                  <a:pt x="307" y="564"/>
                </a:cubicBezTo>
                <a:cubicBezTo>
                  <a:pt x="300" y="564"/>
                  <a:pt x="300" y="564"/>
                  <a:pt x="300" y="564"/>
                </a:cubicBezTo>
                <a:lnTo>
                  <a:pt x="303" y="564"/>
                </a:lnTo>
                <a:close/>
                <a:moveTo>
                  <a:pt x="272" y="550"/>
                </a:moveTo>
                <a:cubicBezTo>
                  <a:pt x="274" y="551"/>
                  <a:pt x="276" y="552"/>
                  <a:pt x="278" y="553"/>
                </a:cubicBezTo>
                <a:cubicBezTo>
                  <a:pt x="275" y="549"/>
                  <a:pt x="265" y="542"/>
                  <a:pt x="257" y="534"/>
                </a:cubicBezTo>
                <a:cubicBezTo>
                  <a:pt x="257" y="537"/>
                  <a:pt x="257" y="537"/>
                  <a:pt x="257" y="537"/>
                </a:cubicBezTo>
                <a:cubicBezTo>
                  <a:pt x="262" y="541"/>
                  <a:pt x="268" y="546"/>
                  <a:pt x="272" y="550"/>
                </a:cubicBezTo>
                <a:close/>
                <a:moveTo>
                  <a:pt x="278" y="555"/>
                </a:moveTo>
                <a:cubicBezTo>
                  <a:pt x="274" y="553"/>
                  <a:pt x="274" y="553"/>
                  <a:pt x="274" y="553"/>
                </a:cubicBezTo>
                <a:cubicBezTo>
                  <a:pt x="270" y="553"/>
                  <a:pt x="262" y="551"/>
                  <a:pt x="254" y="549"/>
                </a:cubicBezTo>
                <a:cubicBezTo>
                  <a:pt x="254" y="550"/>
                  <a:pt x="254" y="550"/>
                  <a:pt x="254" y="550"/>
                </a:cubicBezTo>
                <a:cubicBezTo>
                  <a:pt x="264" y="553"/>
                  <a:pt x="274" y="555"/>
                  <a:pt x="277" y="555"/>
                </a:cubicBezTo>
                <a:cubicBezTo>
                  <a:pt x="277" y="555"/>
                  <a:pt x="277" y="555"/>
                  <a:pt x="278" y="555"/>
                </a:cubicBezTo>
                <a:close/>
                <a:moveTo>
                  <a:pt x="272" y="550"/>
                </a:moveTo>
                <a:cubicBezTo>
                  <a:pt x="276" y="552"/>
                  <a:pt x="278" y="554"/>
                  <a:pt x="278" y="554"/>
                </a:cubicBezTo>
                <a:cubicBezTo>
                  <a:pt x="278" y="554"/>
                  <a:pt x="276" y="554"/>
                  <a:pt x="274" y="553"/>
                </a:cubicBezTo>
                <a:cubicBezTo>
                  <a:pt x="278" y="555"/>
                  <a:pt x="278" y="555"/>
                  <a:pt x="278" y="555"/>
                </a:cubicBezTo>
                <a:cubicBezTo>
                  <a:pt x="278" y="555"/>
                  <a:pt x="278" y="555"/>
                  <a:pt x="279" y="554"/>
                </a:cubicBezTo>
                <a:cubicBezTo>
                  <a:pt x="279" y="554"/>
                  <a:pt x="279" y="553"/>
                  <a:pt x="278" y="553"/>
                </a:cubicBezTo>
                <a:cubicBezTo>
                  <a:pt x="276" y="552"/>
                  <a:pt x="274" y="551"/>
                  <a:pt x="272" y="550"/>
                </a:cubicBezTo>
                <a:close/>
                <a:moveTo>
                  <a:pt x="256" y="540"/>
                </a:moveTo>
                <a:cubicBezTo>
                  <a:pt x="256" y="541"/>
                  <a:pt x="256" y="541"/>
                  <a:pt x="256" y="541"/>
                </a:cubicBezTo>
                <a:cubicBezTo>
                  <a:pt x="261" y="544"/>
                  <a:pt x="266" y="547"/>
                  <a:pt x="271" y="549"/>
                </a:cubicBezTo>
                <a:cubicBezTo>
                  <a:pt x="267" y="547"/>
                  <a:pt x="261" y="543"/>
                  <a:pt x="256" y="540"/>
                </a:cubicBezTo>
                <a:close/>
                <a:moveTo>
                  <a:pt x="255" y="548"/>
                </a:moveTo>
                <a:cubicBezTo>
                  <a:pt x="260" y="550"/>
                  <a:pt x="266" y="551"/>
                  <a:pt x="271" y="552"/>
                </a:cubicBezTo>
                <a:cubicBezTo>
                  <a:pt x="265" y="549"/>
                  <a:pt x="260" y="546"/>
                  <a:pt x="255" y="544"/>
                </a:cubicBezTo>
                <a:lnTo>
                  <a:pt x="255" y="548"/>
                </a:lnTo>
                <a:close/>
                <a:moveTo>
                  <a:pt x="256" y="541"/>
                </a:moveTo>
                <a:cubicBezTo>
                  <a:pt x="255" y="544"/>
                  <a:pt x="255" y="544"/>
                  <a:pt x="255" y="544"/>
                </a:cubicBezTo>
                <a:cubicBezTo>
                  <a:pt x="260" y="546"/>
                  <a:pt x="265" y="549"/>
                  <a:pt x="271" y="552"/>
                </a:cubicBezTo>
                <a:cubicBezTo>
                  <a:pt x="272" y="552"/>
                  <a:pt x="274" y="552"/>
                  <a:pt x="275" y="552"/>
                </a:cubicBezTo>
                <a:cubicBezTo>
                  <a:pt x="272" y="550"/>
                  <a:pt x="272" y="550"/>
                  <a:pt x="272" y="550"/>
                </a:cubicBezTo>
                <a:cubicBezTo>
                  <a:pt x="271" y="549"/>
                  <a:pt x="271" y="549"/>
                  <a:pt x="271" y="549"/>
                </a:cubicBezTo>
                <a:cubicBezTo>
                  <a:pt x="266" y="547"/>
                  <a:pt x="261" y="544"/>
                  <a:pt x="256" y="541"/>
                </a:cubicBezTo>
                <a:close/>
                <a:moveTo>
                  <a:pt x="255" y="548"/>
                </a:moveTo>
                <a:cubicBezTo>
                  <a:pt x="254" y="549"/>
                  <a:pt x="254" y="549"/>
                  <a:pt x="254" y="549"/>
                </a:cubicBezTo>
                <a:cubicBezTo>
                  <a:pt x="262" y="551"/>
                  <a:pt x="270" y="553"/>
                  <a:pt x="274" y="553"/>
                </a:cubicBezTo>
                <a:cubicBezTo>
                  <a:pt x="271" y="552"/>
                  <a:pt x="271" y="552"/>
                  <a:pt x="271" y="552"/>
                </a:cubicBezTo>
                <a:cubicBezTo>
                  <a:pt x="266" y="551"/>
                  <a:pt x="260" y="550"/>
                  <a:pt x="255" y="548"/>
                </a:cubicBezTo>
                <a:close/>
                <a:moveTo>
                  <a:pt x="278" y="554"/>
                </a:moveTo>
                <a:cubicBezTo>
                  <a:pt x="278" y="554"/>
                  <a:pt x="276" y="552"/>
                  <a:pt x="272" y="550"/>
                </a:cubicBezTo>
                <a:cubicBezTo>
                  <a:pt x="275" y="552"/>
                  <a:pt x="275" y="552"/>
                  <a:pt x="275" y="552"/>
                </a:cubicBezTo>
                <a:cubicBezTo>
                  <a:pt x="274" y="552"/>
                  <a:pt x="272" y="552"/>
                  <a:pt x="271" y="552"/>
                </a:cubicBezTo>
                <a:cubicBezTo>
                  <a:pt x="274" y="553"/>
                  <a:pt x="274" y="553"/>
                  <a:pt x="274" y="553"/>
                </a:cubicBezTo>
                <a:cubicBezTo>
                  <a:pt x="276" y="554"/>
                  <a:pt x="278" y="554"/>
                  <a:pt x="278" y="554"/>
                </a:cubicBezTo>
                <a:close/>
                <a:moveTo>
                  <a:pt x="269" y="576"/>
                </a:moveTo>
                <a:cubicBezTo>
                  <a:pt x="269" y="576"/>
                  <a:pt x="269" y="576"/>
                  <a:pt x="269" y="576"/>
                </a:cubicBezTo>
                <a:cubicBezTo>
                  <a:pt x="267" y="576"/>
                  <a:pt x="267" y="576"/>
                  <a:pt x="267" y="576"/>
                </a:cubicBezTo>
                <a:lnTo>
                  <a:pt x="269" y="576"/>
                </a:lnTo>
                <a:close/>
                <a:moveTo>
                  <a:pt x="276" y="572"/>
                </a:moveTo>
                <a:cubicBezTo>
                  <a:pt x="276" y="572"/>
                  <a:pt x="277" y="573"/>
                  <a:pt x="277" y="573"/>
                </a:cubicBezTo>
                <a:cubicBezTo>
                  <a:pt x="277" y="573"/>
                  <a:pt x="277" y="574"/>
                  <a:pt x="276" y="575"/>
                </a:cubicBezTo>
                <a:cubicBezTo>
                  <a:pt x="287" y="572"/>
                  <a:pt x="297" y="569"/>
                  <a:pt x="308" y="566"/>
                </a:cubicBezTo>
                <a:cubicBezTo>
                  <a:pt x="300" y="566"/>
                  <a:pt x="300" y="566"/>
                  <a:pt x="300" y="566"/>
                </a:cubicBezTo>
                <a:cubicBezTo>
                  <a:pt x="292" y="568"/>
                  <a:pt x="284" y="570"/>
                  <a:pt x="276" y="572"/>
                </a:cubicBezTo>
                <a:close/>
                <a:moveTo>
                  <a:pt x="307" y="565"/>
                </a:moveTo>
                <a:cubicBezTo>
                  <a:pt x="303" y="565"/>
                  <a:pt x="303" y="565"/>
                  <a:pt x="303" y="565"/>
                </a:cubicBezTo>
                <a:cubicBezTo>
                  <a:pt x="300" y="566"/>
                  <a:pt x="300" y="566"/>
                  <a:pt x="300" y="566"/>
                </a:cubicBezTo>
                <a:cubicBezTo>
                  <a:pt x="308" y="566"/>
                  <a:pt x="308" y="566"/>
                  <a:pt x="308" y="566"/>
                </a:cubicBezTo>
                <a:cubicBezTo>
                  <a:pt x="311" y="565"/>
                  <a:pt x="311" y="565"/>
                  <a:pt x="311" y="565"/>
                </a:cubicBezTo>
                <a:lnTo>
                  <a:pt x="307" y="565"/>
                </a:lnTo>
                <a:close/>
                <a:moveTo>
                  <a:pt x="272" y="573"/>
                </a:moveTo>
                <a:cubicBezTo>
                  <a:pt x="276" y="572"/>
                  <a:pt x="276" y="572"/>
                  <a:pt x="276" y="572"/>
                </a:cubicBezTo>
                <a:cubicBezTo>
                  <a:pt x="276" y="572"/>
                  <a:pt x="275" y="572"/>
                  <a:pt x="275" y="572"/>
                </a:cubicBezTo>
                <a:cubicBezTo>
                  <a:pt x="272" y="572"/>
                  <a:pt x="261" y="571"/>
                  <a:pt x="250" y="570"/>
                </a:cubicBezTo>
                <a:cubicBezTo>
                  <a:pt x="250" y="571"/>
                  <a:pt x="250" y="571"/>
                  <a:pt x="250" y="571"/>
                </a:cubicBezTo>
                <a:cubicBezTo>
                  <a:pt x="259" y="572"/>
                  <a:pt x="268" y="573"/>
                  <a:pt x="272" y="573"/>
                </a:cubicBezTo>
                <a:close/>
                <a:moveTo>
                  <a:pt x="248" y="584"/>
                </a:moveTo>
                <a:cubicBezTo>
                  <a:pt x="247" y="586"/>
                  <a:pt x="247" y="586"/>
                  <a:pt x="247" y="586"/>
                </a:cubicBezTo>
                <a:cubicBezTo>
                  <a:pt x="260" y="583"/>
                  <a:pt x="272" y="577"/>
                  <a:pt x="276" y="575"/>
                </a:cubicBezTo>
                <a:cubicBezTo>
                  <a:pt x="273" y="575"/>
                  <a:pt x="271" y="576"/>
                  <a:pt x="269" y="576"/>
                </a:cubicBezTo>
                <a:cubicBezTo>
                  <a:pt x="263" y="578"/>
                  <a:pt x="256" y="581"/>
                  <a:pt x="248" y="584"/>
                </a:cubicBezTo>
                <a:close/>
                <a:moveTo>
                  <a:pt x="277" y="573"/>
                </a:moveTo>
                <a:cubicBezTo>
                  <a:pt x="277" y="573"/>
                  <a:pt x="276" y="572"/>
                  <a:pt x="276" y="572"/>
                </a:cubicBezTo>
                <a:cubicBezTo>
                  <a:pt x="272" y="573"/>
                  <a:pt x="272" y="573"/>
                  <a:pt x="272" y="573"/>
                </a:cubicBezTo>
                <a:cubicBezTo>
                  <a:pt x="275" y="573"/>
                  <a:pt x="276" y="573"/>
                  <a:pt x="276" y="573"/>
                </a:cubicBezTo>
                <a:cubicBezTo>
                  <a:pt x="276" y="574"/>
                  <a:pt x="273" y="574"/>
                  <a:pt x="269" y="576"/>
                </a:cubicBezTo>
                <a:cubicBezTo>
                  <a:pt x="269" y="576"/>
                  <a:pt x="269" y="576"/>
                  <a:pt x="269" y="576"/>
                </a:cubicBezTo>
                <a:cubicBezTo>
                  <a:pt x="271" y="576"/>
                  <a:pt x="273" y="575"/>
                  <a:pt x="276" y="575"/>
                </a:cubicBezTo>
                <a:cubicBezTo>
                  <a:pt x="277" y="574"/>
                  <a:pt x="277" y="573"/>
                  <a:pt x="277" y="573"/>
                </a:cubicBezTo>
                <a:close/>
                <a:moveTo>
                  <a:pt x="268" y="574"/>
                </a:moveTo>
                <a:cubicBezTo>
                  <a:pt x="263" y="574"/>
                  <a:pt x="257" y="573"/>
                  <a:pt x="250" y="573"/>
                </a:cubicBezTo>
                <a:cubicBezTo>
                  <a:pt x="249" y="577"/>
                  <a:pt x="249" y="577"/>
                  <a:pt x="249" y="577"/>
                </a:cubicBezTo>
                <a:cubicBezTo>
                  <a:pt x="255" y="576"/>
                  <a:pt x="262" y="575"/>
                  <a:pt x="268" y="574"/>
                </a:cubicBezTo>
                <a:close/>
                <a:moveTo>
                  <a:pt x="267" y="576"/>
                </a:moveTo>
                <a:cubicBezTo>
                  <a:pt x="261" y="577"/>
                  <a:pt x="255" y="578"/>
                  <a:pt x="249" y="579"/>
                </a:cubicBezTo>
                <a:cubicBezTo>
                  <a:pt x="248" y="580"/>
                  <a:pt x="248" y="580"/>
                  <a:pt x="248" y="580"/>
                </a:cubicBezTo>
                <a:cubicBezTo>
                  <a:pt x="256" y="579"/>
                  <a:pt x="262" y="578"/>
                  <a:pt x="267" y="576"/>
                </a:cubicBezTo>
                <a:close/>
                <a:moveTo>
                  <a:pt x="268" y="574"/>
                </a:moveTo>
                <a:cubicBezTo>
                  <a:pt x="262" y="575"/>
                  <a:pt x="255" y="576"/>
                  <a:pt x="249" y="577"/>
                </a:cubicBezTo>
                <a:cubicBezTo>
                  <a:pt x="249" y="579"/>
                  <a:pt x="249" y="579"/>
                  <a:pt x="249" y="579"/>
                </a:cubicBezTo>
                <a:cubicBezTo>
                  <a:pt x="255" y="578"/>
                  <a:pt x="261" y="577"/>
                  <a:pt x="267" y="576"/>
                </a:cubicBezTo>
                <a:cubicBezTo>
                  <a:pt x="269" y="576"/>
                  <a:pt x="269" y="576"/>
                  <a:pt x="269" y="576"/>
                </a:cubicBezTo>
                <a:cubicBezTo>
                  <a:pt x="272" y="574"/>
                  <a:pt x="272" y="574"/>
                  <a:pt x="272" y="574"/>
                </a:cubicBezTo>
                <a:lnTo>
                  <a:pt x="268" y="574"/>
                </a:lnTo>
                <a:close/>
                <a:moveTo>
                  <a:pt x="250" y="573"/>
                </a:moveTo>
                <a:cubicBezTo>
                  <a:pt x="257" y="573"/>
                  <a:pt x="263" y="574"/>
                  <a:pt x="268" y="574"/>
                </a:cubicBezTo>
                <a:cubicBezTo>
                  <a:pt x="272" y="573"/>
                  <a:pt x="272" y="573"/>
                  <a:pt x="272" y="573"/>
                </a:cubicBezTo>
                <a:cubicBezTo>
                  <a:pt x="268" y="573"/>
                  <a:pt x="259" y="572"/>
                  <a:pt x="250" y="571"/>
                </a:cubicBezTo>
                <a:lnTo>
                  <a:pt x="250" y="573"/>
                </a:lnTo>
                <a:close/>
                <a:moveTo>
                  <a:pt x="272" y="574"/>
                </a:moveTo>
                <a:cubicBezTo>
                  <a:pt x="269" y="576"/>
                  <a:pt x="269" y="576"/>
                  <a:pt x="269" y="576"/>
                </a:cubicBezTo>
                <a:cubicBezTo>
                  <a:pt x="273" y="574"/>
                  <a:pt x="276" y="574"/>
                  <a:pt x="276" y="573"/>
                </a:cubicBezTo>
                <a:cubicBezTo>
                  <a:pt x="276" y="573"/>
                  <a:pt x="275" y="573"/>
                  <a:pt x="272" y="573"/>
                </a:cubicBezTo>
                <a:cubicBezTo>
                  <a:pt x="268" y="574"/>
                  <a:pt x="268" y="574"/>
                  <a:pt x="268" y="574"/>
                </a:cubicBezTo>
                <a:lnTo>
                  <a:pt x="272" y="574"/>
                </a:lnTo>
                <a:close/>
                <a:moveTo>
                  <a:pt x="237" y="557"/>
                </a:moveTo>
                <a:cubicBezTo>
                  <a:pt x="241" y="558"/>
                  <a:pt x="241" y="558"/>
                  <a:pt x="241" y="558"/>
                </a:cubicBezTo>
                <a:cubicBezTo>
                  <a:pt x="245" y="559"/>
                  <a:pt x="245" y="559"/>
                  <a:pt x="245" y="559"/>
                </a:cubicBezTo>
                <a:cubicBezTo>
                  <a:pt x="241" y="558"/>
                  <a:pt x="241" y="558"/>
                  <a:pt x="241" y="558"/>
                </a:cubicBezTo>
                <a:cubicBezTo>
                  <a:pt x="238" y="557"/>
                  <a:pt x="238" y="557"/>
                  <a:pt x="238" y="557"/>
                </a:cubicBezTo>
                <a:cubicBezTo>
                  <a:pt x="235" y="555"/>
                  <a:pt x="235" y="555"/>
                  <a:pt x="235" y="555"/>
                </a:cubicBezTo>
                <a:cubicBezTo>
                  <a:pt x="220" y="551"/>
                  <a:pt x="204" y="546"/>
                  <a:pt x="190" y="539"/>
                </a:cubicBezTo>
                <a:cubicBezTo>
                  <a:pt x="189" y="541"/>
                  <a:pt x="189" y="541"/>
                  <a:pt x="189" y="541"/>
                </a:cubicBezTo>
                <a:cubicBezTo>
                  <a:pt x="204" y="548"/>
                  <a:pt x="219" y="553"/>
                  <a:pt x="235" y="557"/>
                </a:cubicBezTo>
                <a:lnTo>
                  <a:pt x="237" y="557"/>
                </a:lnTo>
                <a:close/>
                <a:moveTo>
                  <a:pt x="233" y="540"/>
                </a:moveTo>
                <a:cubicBezTo>
                  <a:pt x="237" y="544"/>
                  <a:pt x="246" y="547"/>
                  <a:pt x="254" y="550"/>
                </a:cubicBezTo>
                <a:cubicBezTo>
                  <a:pt x="254" y="549"/>
                  <a:pt x="254" y="549"/>
                  <a:pt x="254" y="549"/>
                </a:cubicBezTo>
                <a:cubicBezTo>
                  <a:pt x="246" y="546"/>
                  <a:pt x="238" y="543"/>
                  <a:pt x="233" y="539"/>
                </a:cubicBezTo>
                <a:cubicBezTo>
                  <a:pt x="226" y="534"/>
                  <a:pt x="219" y="526"/>
                  <a:pt x="226" y="522"/>
                </a:cubicBezTo>
                <a:cubicBezTo>
                  <a:pt x="226" y="522"/>
                  <a:pt x="226" y="522"/>
                  <a:pt x="226" y="522"/>
                </a:cubicBezTo>
                <a:cubicBezTo>
                  <a:pt x="227" y="521"/>
                  <a:pt x="227" y="521"/>
                  <a:pt x="227" y="521"/>
                </a:cubicBezTo>
                <a:cubicBezTo>
                  <a:pt x="227" y="521"/>
                  <a:pt x="227" y="521"/>
                  <a:pt x="227" y="521"/>
                </a:cubicBezTo>
                <a:cubicBezTo>
                  <a:pt x="227" y="521"/>
                  <a:pt x="227" y="521"/>
                  <a:pt x="227" y="521"/>
                </a:cubicBezTo>
                <a:cubicBezTo>
                  <a:pt x="228" y="521"/>
                  <a:pt x="228" y="520"/>
                  <a:pt x="229" y="520"/>
                </a:cubicBezTo>
                <a:cubicBezTo>
                  <a:pt x="231" y="518"/>
                  <a:pt x="236" y="520"/>
                  <a:pt x="242" y="524"/>
                </a:cubicBezTo>
                <a:cubicBezTo>
                  <a:pt x="246" y="527"/>
                  <a:pt x="251" y="532"/>
                  <a:pt x="257" y="537"/>
                </a:cubicBezTo>
                <a:cubicBezTo>
                  <a:pt x="257" y="534"/>
                  <a:pt x="257" y="534"/>
                  <a:pt x="257" y="534"/>
                </a:cubicBezTo>
                <a:cubicBezTo>
                  <a:pt x="251" y="529"/>
                  <a:pt x="246" y="524"/>
                  <a:pt x="243" y="523"/>
                </a:cubicBezTo>
                <a:cubicBezTo>
                  <a:pt x="241" y="521"/>
                  <a:pt x="237" y="518"/>
                  <a:pt x="234" y="517"/>
                </a:cubicBezTo>
                <a:cubicBezTo>
                  <a:pt x="231" y="517"/>
                  <a:pt x="229" y="517"/>
                  <a:pt x="228" y="518"/>
                </a:cubicBezTo>
                <a:cubicBezTo>
                  <a:pt x="227" y="518"/>
                  <a:pt x="226" y="520"/>
                  <a:pt x="225" y="522"/>
                </a:cubicBezTo>
                <a:cubicBezTo>
                  <a:pt x="223" y="523"/>
                  <a:pt x="222" y="524"/>
                  <a:pt x="222" y="526"/>
                </a:cubicBezTo>
                <a:cubicBezTo>
                  <a:pt x="222" y="531"/>
                  <a:pt x="227" y="537"/>
                  <a:pt x="233" y="540"/>
                </a:cubicBezTo>
                <a:close/>
                <a:moveTo>
                  <a:pt x="227" y="521"/>
                </a:moveTo>
                <a:cubicBezTo>
                  <a:pt x="226" y="522"/>
                  <a:pt x="226" y="522"/>
                  <a:pt x="226" y="522"/>
                </a:cubicBezTo>
                <a:cubicBezTo>
                  <a:pt x="227" y="522"/>
                  <a:pt x="227" y="521"/>
                  <a:pt x="227" y="521"/>
                </a:cubicBezTo>
                <a:close/>
                <a:moveTo>
                  <a:pt x="226" y="524"/>
                </a:moveTo>
                <a:cubicBezTo>
                  <a:pt x="225" y="524"/>
                  <a:pt x="224" y="525"/>
                  <a:pt x="224" y="526"/>
                </a:cubicBezTo>
                <a:cubicBezTo>
                  <a:pt x="224" y="529"/>
                  <a:pt x="227" y="534"/>
                  <a:pt x="234" y="538"/>
                </a:cubicBezTo>
                <a:cubicBezTo>
                  <a:pt x="238" y="542"/>
                  <a:pt x="246" y="545"/>
                  <a:pt x="255" y="548"/>
                </a:cubicBezTo>
                <a:cubicBezTo>
                  <a:pt x="255" y="544"/>
                  <a:pt x="255" y="544"/>
                  <a:pt x="255" y="544"/>
                </a:cubicBezTo>
                <a:cubicBezTo>
                  <a:pt x="245" y="538"/>
                  <a:pt x="235" y="531"/>
                  <a:pt x="226" y="524"/>
                </a:cubicBezTo>
                <a:close/>
                <a:moveTo>
                  <a:pt x="256" y="541"/>
                </a:moveTo>
                <a:cubicBezTo>
                  <a:pt x="256" y="540"/>
                  <a:pt x="256" y="540"/>
                  <a:pt x="256" y="540"/>
                </a:cubicBezTo>
                <a:cubicBezTo>
                  <a:pt x="244" y="532"/>
                  <a:pt x="231" y="521"/>
                  <a:pt x="227" y="521"/>
                </a:cubicBezTo>
                <a:cubicBezTo>
                  <a:pt x="227" y="522"/>
                  <a:pt x="227" y="522"/>
                  <a:pt x="227" y="522"/>
                </a:cubicBezTo>
                <a:cubicBezTo>
                  <a:pt x="236" y="529"/>
                  <a:pt x="245" y="535"/>
                  <a:pt x="256" y="541"/>
                </a:cubicBezTo>
                <a:close/>
                <a:moveTo>
                  <a:pt x="256" y="541"/>
                </a:moveTo>
                <a:cubicBezTo>
                  <a:pt x="245" y="535"/>
                  <a:pt x="236" y="529"/>
                  <a:pt x="227" y="522"/>
                </a:cubicBezTo>
                <a:cubicBezTo>
                  <a:pt x="227" y="522"/>
                  <a:pt x="227" y="522"/>
                  <a:pt x="227" y="522"/>
                </a:cubicBezTo>
                <a:cubicBezTo>
                  <a:pt x="227" y="523"/>
                  <a:pt x="227" y="523"/>
                  <a:pt x="227" y="523"/>
                </a:cubicBezTo>
                <a:cubicBezTo>
                  <a:pt x="226" y="523"/>
                  <a:pt x="226" y="523"/>
                  <a:pt x="226" y="523"/>
                </a:cubicBezTo>
                <a:cubicBezTo>
                  <a:pt x="226" y="523"/>
                  <a:pt x="226" y="523"/>
                  <a:pt x="226" y="524"/>
                </a:cubicBezTo>
                <a:cubicBezTo>
                  <a:pt x="235" y="531"/>
                  <a:pt x="245" y="538"/>
                  <a:pt x="255" y="544"/>
                </a:cubicBezTo>
                <a:lnTo>
                  <a:pt x="256" y="541"/>
                </a:lnTo>
                <a:close/>
                <a:moveTo>
                  <a:pt x="234" y="538"/>
                </a:moveTo>
                <a:cubicBezTo>
                  <a:pt x="227" y="534"/>
                  <a:pt x="224" y="529"/>
                  <a:pt x="224" y="526"/>
                </a:cubicBezTo>
                <a:cubicBezTo>
                  <a:pt x="224" y="525"/>
                  <a:pt x="225" y="524"/>
                  <a:pt x="226" y="524"/>
                </a:cubicBezTo>
                <a:cubicBezTo>
                  <a:pt x="225" y="523"/>
                  <a:pt x="225" y="523"/>
                  <a:pt x="225" y="523"/>
                </a:cubicBezTo>
                <a:cubicBezTo>
                  <a:pt x="226" y="522"/>
                  <a:pt x="226" y="522"/>
                  <a:pt x="226" y="522"/>
                </a:cubicBezTo>
                <a:cubicBezTo>
                  <a:pt x="226" y="522"/>
                  <a:pt x="226" y="522"/>
                  <a:pt x="226" y="522"/>
                </a:cubicBezTo>
                <a:cubicBezTo>
                  <a:pt x="219" y="526"/>
                  <a:pt x="226" y="534"/>
                  <a:pt x="233" y="539"/>
                </a:cubicBezTo>
                <a:cubicBezTo>
                  <a:pt x="238" y="543"/>
                  <a:pt x="246" y="546"/>
                  <a:pt x="254" y="549"/>
                </a:cubicBezTo>
                <a:cubicBezTo>
                  <a:pt x="255" y="548"/>
                  <a:pt x="255" y="548"/>
                  <a:pt x="255" y="548"/>
                </a:cubicBezTo>
                <a:cubicBezTo>
                  <a:pt x="246" y="545"/>
                  <a:pt x="238" y="542"/>
                  <a:pt x="234" y="538"/>
                </a:cubicBezTo>
                <a:close/>
                <a:moveTo>
                  <a:pt x="227" y="521"/>
                </a:moveTo>
                <a:cubicBezTo>
                  <a:pt x="227" y="521"/>
                  <a:pt x="227" y="521"/>
                  <a:pt x="227" y="521"/>
                </a:cubicBezTo>
                <a:cubicBezTo>
                  <a:pt x="227" y="522"/>
                  <a:pt x="227" y="522"/>
                  <a:pt x="227" y="522"/>
                </a:cubicBezTo>
                <a:lnTo>
                  <a:pt x="227" y="521"/>
                </a:lnTo>
                <a:close/>
                <a:moveTo>
                  <a:pt x="226" y="524"/>
                </a:moveTo>
                <a:cubicBezTo>
                  <a:pt x="226" y="523"/>
                  <a:pt x="226" y="523"/>
                  <a:pt x="226" y="523"/>
                </a:cubicBezTo>
                <a:cubicBezTo>
                  <a:pt x="227" y="523"/>
                  <a:pt x="227" y="523"/>
                  <a:pt x="227" y="523"/>
                </a:cubicBezTo>
                <a:cubicBezTo>
                  <a:pt x="227" y="522"/>
                  <a:pt x="227" y="522"/>
                  <a:pt x="227" y="522"/>
                </a:cubicBezTo>
                <a:cubicBezTo>
                  <a:pt x="227" y="522"/>
                  <a:pt x="227" y="522"/>
                  <a:pt x="227" y="522"/>
                </a:cubicBezTo>
                <a:cubicBezTo>
                  <a:pt x="227" y="521"/>
                  <a:pt x="227" y="521"/>
                  <a:pt x="227" y="521"/>
                </a:cubicBezTo>
                <a:cubicBezTo>
                  <a:pt x="227" y="521"/>
                  <a:pt x="227" y="522"/>
                  <a:pt x="226" y="522"/>
                </a:cubicBezTo>
                <a:cubicBezTo>
                  <a:pt x="225" y="523"/>
                  <a:pt x="225" y="523"/>
                  <a:pt x="225" y="523"/>
                </a:cubicBezTo>
                <a:lnTo>
                  <a:pt x="226" y="524"/>
                </a:lnTo>
                <a:close/>
                <a:moveTo>
                  <a:pt x="226" y="587"/>
                </a:moveTo>
                <a:cubicBezTo>
                  <a:pt x="220" y="588"/>
                  <a:pt x="216" y="587"/>
                  <a:pt x="212" y="586"/>
                </a:cubicBezTo>
                <a:cubicBezTo>
                  <a:pt x="210" y="585"/>
                  <a:pt x="208" y="584"/>
                  <a:pt x="207" y="583"/>
                </a:cubicBezTo>
                <a:cubicBezTo>
                  <a:pt x="207" y="582"/>
                  <a:pt x="207" y="581"/>
                  <a:pt x="207" y="581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6" y="580"/>
                  <a:pt x="206" y="579"/>
                  <a:pt x="207" y="579"/>
                </a:cubicBezTo>
                <a:cubicBezTo>
                  <a:pt x="207" y="579"/>
                  <a:pt x="207" y="579"/>
                  <a:pt x="207" y="579"/>
                </a:cubicBezTo>
                <a:cubicBezTo>
                  <a:pt x="203" y="571"/>
                  <a:pt x="214" y="570"/>
                  <a:pt x="224" y="570"/>
                </a:cubicBezTo>
                <a:cubicBezTo>
                  <a:pt x="231" y="570"/>
                  <a:pt x="241" y="571"/>
                  <a:pt x="250" y="571"/>
                </a:cubicBezTo>
                <a:cubicBezTo>
                  <a:pt x="250" y="570"/>
                  <a:pt x="250" y="570"/>
                  <a:pt x="250" y="570"/>
                </a:cubicBezTo>
                <a:cubicBezTo>
                  <a:pt x="241" y="570"/>
                  <a:pt x="231" y="569"/>
                  <a:pt x="224" y="569"/>
                </a:cubicBezTo>
                <a:cubicBezTo>
                  <a:pt x="217" y="569"/>
                  <a:pt x="208" y="569"/>
                  <a:pt x="205" y="573"/>
                </a:cubicBezTo>
                <a:cubicBezTo>
                  <a:pt x="204" y="575"/>
                  <a:pt x="204" y="577"/>
                  <a:pt x="205" y="579"/>
                </a:cubicBezTo>
                <a:cubicBezTo>
                  <a:pt x="205" y="581"/>
                  <a:pt x="205" y="582"/>
                  <a:pt x="205" y="584"/>
                </a:cubicBezTo>
                <a:cubicBezTo>
                  <a:pt x="207" y="587"/>
                  <a:pt x="214" y="590"/>
                  <a:pt x="226" y="590"/>
                </a:cubicBezTo>
                <a:cubicBezTo>
                  <a:pt x="230" y="590"/>
                  <a:pt x="238" y="588"/>
                  <a:pt x="247" y="586"/>
                </a:cubicBezTo>
                <a:cubicBezTo>
                  <a:pt x="248" y="584"/>
                  <a:pt x="248" y="584"/>
                  <a:pt x="248" y="584"/>
                </a:cubicBezTo>
                <a:cubicBezTo>
                  <a:pt x="240" y="586"/>
                  <a:pt x="231" y="587"/>
                  <a:pt x="226" y="587"/>
                </a:cubicBezTo>
                <a:close/>
                <a:moveTo>
                  <a:pt x="207" y="579"/>
                </a:moveTo>
                <a:cubicBezTo>
                  <a:pt x="207" y="579"/>
                  <a:pt x="207" y="579"/>
                  <a:pt x="207" y="579"/>
                </a:cubicBezTo>
                <a:cubicBezTo>
                  <a:pt x="207" y="579"/>
                  <a:pt x="207" y="579"/>
                  <a:pt x="207" y="579"/>
                </a:cubicBezTo>
                <a:close/>
                <a:moveTo>
                  <a:pt x="207" y="580"/>
                </a:moveTo>
                <a:cubicBezTo>
                  <a:pt x="207" y="580"/>
                  <a:pt x="207" y="580"/>
                  <a:pt x="207" y="580"/>
                </a:cubicBezTo>
                <a:cubicBezTo>
                  <a:pt x="207" y="580"/>
                  <a:pt x="207" y="580"/>
                  <a:pt x="207" y="580"/>
                </a:cubicBezTo>
                <a:close/>
                <a:moveTo>
                  <a:pt x="248" y="580"/>
                </a:moveTo>
                <a:cubicBezTo>
                  <a:pt x="249" y="579"/>
                  <a:pt x="249" y="579"/>
                  <a:pt x="249" y="579"/>
                </a:cubicBezTo>
                <a:cubicBezTo>
                  <a:pt x="235" y="580"/>
                  <a:pt x="221" y="581"/>
                  <a:pt x="208" y="580"/>
                </a:cubicBezTo>
                <a:cubicBezTo>
                  <a:pt x="207" y="580"/>
                  <a:pt x="207" y="580"/>
                  <a:pt x="207" y="581"/>
                </a:cubicBezTo>
                <a:cubicBezTo>
                  <a:pt x="210" y="582"/>
                  <a:pt x="216" y="583"/>
                  <a:pt x="223" y="583"/>
                </a:cubicBezTo>
                <a:cubicBezTo>
                  <a:pt x="231" y="583"/>
                  <a:pt x="240" y="582"/>
                  <a:pt x="248" y="580"/>
                </a:cubicBezTo>
                <a:close/>
                <a:moveTo>
                  <a:pt x="208" y="575"/>
                </a:moveTo>
                <a:cubicBezTo>
                  <a:pt x="207" y="575"/>
                  <a:pt x="207" y="577"/>
                  <a:pt x="207" y="578"/>
                </a:cubicBezTo>
                <a:cubicBezTo>
                  <a:pt x="222" y="578"/>
                  <a:pt x="236" y="578"/>
                  <a:pt x="249" y="577"/>
                </a:cubicBezTo>
                <a:cubicBezTo>
                  <a:pt x="250" y="573"/>
                  <a:pt x="250" y="573"/>
                  <a:pt x="250" y="573"/>
                </a:cubicBezTo>
                <a:cubicBezTo>
                  <a:pt x="241" y="572"/>
                  <a:pt x="231" y="571"/>
                  <a:pt x="224" y="571"/>
                </a:cubicBezTo>
                <a:cubicBezTo>
                  <a:pt x="215" y="571"/>
                  <a:pt x="209" y="572"/>
                  <a:pt x="208" y="575"/>
                </a:cubicBezTo>
                <a:close/>
                <a:moveTo>
                  <a:pt x="208" y="578"/>
                </a:moveTo>
                <a:cubicBezTo>
                  <a:pt x="208" y="579"/>
                  <a:pt x="208" y="579"/>
                  <a:pt x="208" y="579"/>
                </a:cubicBezTo>
                <a:cubicBezTo>
                  <a:pt x="208" y="579"/>
                  <a:pt x="208" y="579"/>
                  <a:pt x="208" y="579"/>
                </a:cubicBezTo>
                <a:cubicBezTo>
                  <a:pt x="208" y="580"/>
                  <a:pt x="208" y="580"/>
                  <a:pt x="208" y="580"/>
                </a:cubicBezTo>
                <a:cubicBezTo>
                  <a:pt x="221" y="581"/>
                  <a:pt x="235" y="580"/>
                  <a:pt x="249" y="579"/>
                </a:cubicBezTo>
                <a:cubicBezTo>
                  <a:pt x="249" y="577"/>
                  <a:pt x="249" y="577"/>
                  <a:pt x="249" y="577"/>
                </a:cubicBezTo>
                <a:cubicBezTo>
                  <a:pt x="236" y="578"/>
                  <a:pt x="222" y="578"/>
                  <a:pt x="207" y="578"/>
                </a:cubicBezTo>
                <a:cubicBezTo>
                  <a:pt x="208" y="578"/>
                  <a:pt x="208" y="578"/>
                  <a:pt x="208" y="578"/>
                </a:cubicBezTo>
                <a:close/>
                <a:moveTo>
                  <a:pt x="207" y="578"/>
                </a:moveTo>
                <a:cubicBezTo>
                  <a:pt x="207" y="577"/>
                  <a:pt x="207" y="575"/>
                  <a:pt x="208" y="575"/>
                </a:cubicBezTo>
                <a:cubicBezTo>
                  <a:pt x="209" y="572"/>
                  <a:pt x="215" y="571"/>
                  <a:pt x="224" y="571"/>
                </a:cubicBezTo>
                <a:cubicBezTo>
                  <a:pt x="231" y="571"/>
                  <a:pt x="241" y="572"/>
                  <a:pt x="250" y="573"/>
                </a:cubicBezTo>
                <a:cubicBezTo>
                  <a:pt x="250" y="571"/>
                  <a:pt x="250" y="571"/>
                  <a:pt x="250" y="571"/>
                </a:cubicBezTo>
                <a:cubicBezTo>
                  <a:pt x="241" y="571"/>
                  <a:pt x="231" y="570"/>
                  <a:pt x="224" y="570"/>
                </a:cubicBezTo>
                <a:cubicBezTo>
                  <a:pt x="214" y="570"/>
                  <a:pt x="203" y="571"/>
                  <a:pt x="207" y="579"/>
                </a:cubicBezTo>
                <a:cubicBezTo>
                  <a:pt x="207" y="578"/>
                  <a:pt x="207" y="578"/>
                  <a:pt x="207" y="578"/>
                </a:cubicBezTo>
                <a:close/>
                <a:moveTo>
                  <a:pt x="207" y="580"/>
                </a:moveTo>
                <a:cubicBezTo>
                  <a:pt x="207" y="580"/>
                  <a:pt x="207" y="580"/>
                  <a:pt x="207" y="581"/>
                </a:cubicBezTo>
                <a:cubicBezTo>
                  <a:pt x="207" y="580"/>
                  <a:pt x="207" y="580"/>
                  <a:pt x="208" y="580"/>
                </a:cubicBezTo>
                <a:lnTo>
                  <a:pt x="207" y="580"/>
                </a:lnTo>
                <a:close/>
                <a:moveTo>
                  <a:pt x="207" y="580"/>
                </a:moveTo>
                <a:cubicBezTo>
                  <a:pt x="207" y="579"/>
                  <a:pt x="207" y="579"/>
                  <a:pt x="207" y="579"/>
                </a:cubicBezTo>
                <a:cubicBezTo>
                  <a:pt x="206" y="579"/>
                  <a:pt x="206" y="580"/>
                  <a:pt x="207" y="580"/>
                </a:cubicBezTo>
                <a:close/>
                <a:moveTo>
                  <a:pt x="208" y="579"/>
                </a:moveTo>
                <a:cubicBezTo>
                  <a:pt x="208" y="579"/>
                  <a:pt x="208" y="579"/>
                  <a:pt x="208" y="579"/>
                </a:cubicBezTo>
                <a:cubicBezTo>
                  <a:pt x="208" y="578"/>
                  <a:pt x="208" y="578"/>
                  <a:pt x="208" y="578"/>
                </a:cubicBezTo>
                <a:cubicBezTo>
                  <a:pt x="208" y="578"/>
                  <a:pt x="208" y="578"/>
                  <a:pt x="207" y="578"/>
                </a:cubicBezTo>
                <a:cubicBezTo>
                  <a:pt x="207" y="578"/>
                  <a:pt x="207" y="578"/>
                  <a:pt x="207" y="578"/>
                </a:cubicBezTo>
                <a:cubicBezTo>
                  <a:pt x="207" y="579"/>
                  <a:pt x="207" y="579"/>
                  <a:pt x="207" y="579"/>
                </a:cubicBezTo>
                <a:cubicBezTo>
                  <a:pt x="207" y="579"/>
                  <a:pt x="207" y="579"/>
                  <a:pt x="207" y="579"/>
                </a:cubicBezTo>
                <a:cubicBezTo>
                  <a:pt x="207" y="579"/>
                  <a:pt x="207" y="579"/>
                  <a:pt x="207" y="579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7" y="580"/>
                  <a:pt x="207" y="580"/>
                  <a:pt x="207" y="580"/>
                </a:cubicBezTo>
                <a:cubicBezTo>
                  <a:pt x="208" y="580"/>
                  <a:pt x="208" y="580"/>
                  <a:pt x="208" y="580"/>
                </a:cubicBezTo>
                <a:cubicBezTo>
                  <a:pt x="208" y="580"/>
                  <a:pt x="208" y="580"/>
                  <a:pt x="208" y="579"/>
                </a:cubicBezTo>
                <a:close/>
                <a:moveTo>
                  <a:pt x="242" y="557"/>
                </a:moveTo>
                <a:cubicBezTo>
                  <a:pt x="245" y="559"/>
                  <a:pt x="245" y="559"/>
                  <a:pt x="245" y="559"/>
                </a:cubicBezTo>
                <a:cubicBezTo>
                  <a:pt x="241" y="559"/>
                  <a:pt x="241" y="559"/>
                  <a:pt x="241" y="559"/>
                </a:cubicBezTo>
                <a:cubicBezTo>
                  <a:pt x="245" y="560"/>
                  <a:pt x="248" y="561"/>
                  <a:pt x="252" y="561"/>
                </a:cubicBezTo>
                <a:cubicBezTo>
                  <a:pt x="252" y="559"/>
                  <a:pt x="252" y="559"/>
                  <a:pt x="252" y="559"/>
                </a:cubicBezTo>
                <a:cubicBezTo>
                  <a:pt x="249" y="558"/>
                  <a:pt x="245" y="558"/>
                  <a:pt x="242" y="557"/>
                </a:cubicBezTo>
                <a:close/>
                <a:moveTo>
                  <a:pt x="211" y="535"/>
                </a:moveTo>
                <a:cubicBezTo>
                  <a:pt x="211" y="535"/>
                  <a:pt x="211" y="535"/>
                  <a:pt x="211" y="535"/>
                </a:cubicBezTo>
                <a:cubicBezTo>
                  <a:pt x="210" y="534"/>
                  <a:pt x="210" y="534"/>
                  <a:pt x="210" y="534"/>
                </a:cubicBezTo>
                <a:lnTo>
                  <a:pt x="211" y="535"/>
                </a:lnTo>
                <a:close/>
                <a:moveTo>
                  <a:pt x="216" y="541"/>
                </a:moveTo>
                <a:cubicBezTo>
                  <a:pt x="216" y="541"/>
                  <a:pt x="216" y="541"/>
                  <a:pt x="215" y="541"/>
                </a:cubicBezTo>
                <a:cubicBezTo>
                  <a:pt x="221" y="546"/>
                  <a:pt x="228" y="551"/>
                  <a:pt x="235" y="555"/>
                </a:cubicBezTo>
                <a:cubicBezTo>
                  <a:pt x="237" y="556"/>
                  <a:pt x="240" y="556"/>
                  <a:pt x="242" y="557"/>
                </a:cubicBezTo>
                <a:cubicBezTo>
                  <a:pt x="233" y="551"/>
                  <a:pt x="224" y="545"/>
                  <a:pt x="216" y="539"/>
                </a:cubicBezTo>
                <a:cubicBezTo>
                  <a:pt x="216" y="540"/>
                  <a:pt x="217" y="540"/>
                  <a:pt x="216" y="541"/>
                </a:cubicBezTo>
                <a:close/>
                <a:moveTo>
                  <a:pt x="238" y="557"/>
                </a:moveTo>
                <a:cubicBezTo>
                  <a:pt x="241" y="558"/>
                  <a:pt x="241" y="558"/>
                  <a:pt x="241" y="558"/>
                </a:cubicBezTo>
                <a:cubicBezTo>
                  <a:pt x="245" y="559"/>
                  <a:pt x="245" y="559"/>
                  <a:pt x="245" y="559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0" y="556"/>
                  <a:pt x="237" y="556"/>
                  <a:pt x="235" y="555"/>
                </a:cubicBezTo>
                <a:lnTo>
                  <a:pt x="238" y="557"/>
                </a:lnTo>
                <a:close/>
                <a:moveTo>
                  <a:pt x="211" y="535"/>
                </a:moveTo>
                <a:cubicBezTo>
                  <a:pt x="213" y="536"/>
                  <a:pt x="214" y="537"/>
                  <a:pt x="216" y="539"/>
                </a:cubicBezTo>
                <a:cubicBezTo>
                  <a:pt x="214" y="535"/>
                  <a:pt x="207" y="525"/>
                  <a:pt x="200" y="516"/>
                </a:cubicBezTo>
                <a:cubicBezTo>
                  <a:pt x="199" y="518"/>
                  <a:pt x="199" y="518"/>
                  <a:pt x="199" y="518"/>
                </a:cubicBezTo>
                <a:cubicBezTo>
                  <a:pt x="203" y="524"/>
                  <a:pt x="208" y="530"/>
                  <a:pt x="211" y="535"/>
                </a:cubicBezTo>
                <a:close/>
                <a:moveTo>
                  <a:pt x="215" y="541"/>
                </a:moveTo>
                <a:cubicBezTo>
                  <a:pt x="212" y="539"/>
                  <a:pt x="212" y="539"/>
                  <a:pt x="212" y="539"/>
                </a:cubicBezTo>
                <a:cubicBezTo>
                  <a:pt x="209" y="537"/>
                  <a:pt x="201" y="534"/>
                  <a:pt x="194" y="529"/>
                </a:cubicBezTo>
                <a:cubicBezTo>
                  <a:pt x="194" y="530"/>
                  <a:pt x="194" y="530"/>
                  <a:pt x="194" y="530"/>
                </a:cubicBezTo>
                <a:cubicBezTo>
                  <a:pt x="202" y="536"/>
                  <a:pt x="211" y="540"/>
                  <a:pt x="214" y="541"/>
                </a:cubicBezTo>
                <a:cubicBezTo>
                  <a:pt x="215" y="541"/>
                  <a:pt x="215" y="541"/>
                  <a:pt x="215" y="541"/>
                </a:cubicBezTo>
                <a:close/>
                <a:moveTo>
                  <a:pt x="211" y="535"/>
                </a:moveTo>
                <a:cubicBezTo>
                  <a:pt x="214" y="538"/>
                  <a:pt x="216" y="540"/>
                  <a:pt x="216" y="540"/>
                </a:cubicBezTo>
                <a:cubicBezTo>
                  <a:pt x="216" y="540"/>
                  <a:pt x="214" y="540"/>
                  <a:pt x="212" y="539"/>
                </a:cubicBezTo>
                <a:cubicBezTo>
                  <a:pt x="215" y="541"/>
                  <a:pt x="215" y="541"/>
                  <a:pt x="215" y="541"/>
                </a:cubicBezTo>
                <a:cubicBezTo>
                  <a:pt x="216" y="541"/>
                  <a:pt x="216" y="541"/>
                  <a:pt x="216" y="541"/>
                </a:cubicBezTo>
                <a:cubicBezTo>
                  <a:pt x="217" y="540"/>
                  <a:pt x="216" y="540"/>
                  <a:pt x="216" y="539"/>
                </a:cubicBezTo>
                <a:cubicBezTo>
                  <a:pt x="214" y="537"/>
                  <a:pt x="213" y="536"/>
                  <a:pt x="211" y="535"/>
                </a:cubicBezTo>
                <a:close/>
                <a:moveTo>
                  <a:pt x="198" y="521"/>
                </a:moveTo>
                <a:cubicBezTo>
                  <a:pt x="197" y="522"/>
                  <a:pt x="197" y="522"/>
                  <a:pt x="197" y="522"/>
                </a:cubicBezTo>
                <a:cubicBezTo>
                  <a:pt x="201" y="526"/>
                  <a:pt x="206" y="530"/>
                  <a:pt x="210" y="534"/>
                </a:cubicBezTo>
                <a:cubicBezTo>
                  <a:pt x="207" y="530"/>
                  <a:pt x="202" y="526"/>
                  <a:pt x="198" y="521"/>
                </a:cubicBezTo>
                <a:close/>
                <a:moveTo>
                  <a:pt x="195" y="528"/>
                </a:moveTo>
                <a:cubicBezTo>
                  <a:pt x="200" y="532"/>
                  <a:pt x="205" y="534"/>
                  <a:pt x="209" y="536"/>
                </a:cubicBezTo>
                <a:cubicBezTo>
                  <a:pt x="205" y="532"/>
                  <a:pt x="201" y="529"/>
                  <a:pt x="196" y="524"/>
                </a:cubicBezTo>
                <a:lnTo>
                  <a:pt x="195" y="528"/>
                </a:lnTo>
                <a:close/>
                <a:moveTo>
                  <a:pt x="197" y="522"/>
                </a:moveTo>
                <a:cubicBezTo>
                  <a:pt x="196" y="524"/>
                  <a:pt x="196" y="524"/>
                  <a:pt x="196" y="524"/>
                </a:cubicBezTo>
                <a:cubicBezTo>
                  <a:pt x="201" y="529"/>
                  <a:pt x="205" y="532"/>
                  <a:pt x="209" y="536"/>
                </a:cubicBezTo>
                <a:cubicBezTo>
                  <a:pt x="211" y="537"/>
                  <a:pt x="212" y="537"/>
                  <a:pt x="213" y="538"/>
                </a:cubicBezTo>
                <a:cubicBezTo>
                  <a:pt x="211" y="535"/>
                  <a:pt x="211" y="535"/>
                  <a:pt x="211" y="535"/>
                </a:cubicBezTo>
                <a:cubicBezTo>
                  <a:pt x="210" y="534"/>
                  <a:pt x="210" y="534"/>
                  <a:pt x="210" y="534"/>
                </a:cubicBezTo>
                <a:cubicBezTo>
                  <a:pt x="206" y="530"/>
                  <a:pt x="201" y="526"/>
                  <a:pt x="197" y="522"/>
                </a:cubicBezTo>
                <a:close/>
                <a:moveTo>
                  <a:pt x="195" y="528"/>
                </a:moveTo>
                <a:cubicBezTo>
                  <a:pt x="194" y="529"/>
                  <a:pt x="194" y="529"/>
                  <a:pt x="194" y="529"/>
                </a:cubicBezTo>
                <a:cubicBezTo>
                  <a:pt x="201" y="534"/>
                  <a:pt x="209" y="537"/>
                  <a:pt x="212" y="539"/>
                </a:cubicBezTo>
                <a:cubicBezTo>
                  <a:pt x="209" y="536"/>
                  <a:pt x="209" y="536"/>
                  <a:pt x="209" y="536"/>
                </a:cubicBezTo>
                <a:cubicBezTo>
                  <a:pt x="205" y="534"/>
                  <a:pt x="200" y="532"/>
                  <a:pt x="195" y="528"/>
                </a:cubicBezTo>
                <a:close/>
                <a:moveTo>
                  <a:pt x="216" y="540"/>
                </a:moveTo>
                <a:cubicBezTo>
                  <a:pt x="216" y="540"/>
                  <a:pt x="214" y="538"/>
                  <a:pt x="211" y="535"/>
                </a:cubicBezTo>
                <a:cubicBezTo>
                  <a:pt x="213" y="538"/>
                  <a:pt x="213" y="538"/>
                  <a:pt x="213" y="538"/>
                </a:cubicBezTo>
                <a:cubicBezTo>
                  <a:pt x="212" y="537"/>
                  <a:pt x="211" y="537"/>
                  <a:pt x="209" y="536"/>
                </a:cubicBezTo>
                <a:cubicBezTo>
                  <a:pt x="212" y="539"/>
                  <a:pt x="212" y="539"/>
                  <a:pt x="212" y="539"/>
                </a:cubicBezTo>
                <a:cubicBezTo>
                  <a:pt x="214" y="540"/>
                  <a:pt x="216" y="540"/>
                  <a:pt x="216" y="540"/>
                </a:cubicBezTo>
                <a:close/>
                <a:moveTo>
                  <a:pt x="201" y="559"/>
                </a:moveTo>
                <a:cubicBezTo>
                  <a:pt x="202" y="559"/>
                  <a:pt x="202" y="559"/>
                  <a:pt x="202" y="559"/>
                </a:cubicBezTo>
                <a:cubicBezTo>
                  <a:pt x="200" y="559"/>
                  <a:pt x="200" y="559"/>
                  <a:pt x="200" y="559"/>
                </a:cubicBezTo>
                <a:lnTo>
                  <a:pt x="201" y="559"/>
                </a:lnTo>
                <a:close/>
                <a:moveTo>
                  <a:pt x="209" y="557"/>
                </a:moveTo>
                <a:cubicBezTo>
                  <a:pt x="210" y="558"/>
                  <a:pt x="210" y="558"/>
                  <a:pt x="210" y="559"/>
                </a:cubicBezTo>
                <a:cubicBezTo>
                  <a:pt x="210" y="559"/>
                  <a:pt x="210" y="559"/>
                  <a:pt x="209" y="560"/>
                </a:cubicBezTo>
                <a:cubicBezTo>
                  <a:pt x="220" y="560"/>
                  <a:pt x="231" y="560"/>
                  <a:pt x="241" y="559"/>
                </a:cubicBezTo>
                <a:cubicBezTo>
                  <a:pt x="239" y="558"/>
                  <a:pt x="237" y="558"/>
                  <a:pt x="235" y="557"/>
                </a:cubicBezTo>
                <a:cubicBezTo>
                  <a:pt x="226" y="558"/>
                  <a:pt x="218" y="558"/>
                  <a:pt x="209" y="557"/>
                </a:cubicBezTo>
                <a:close/>
                <a:moveTo>
                  <a:pt x="241" y="558"/>
                </a:moveTo>
                <a:cubicBezTo>
                  <a:pt x="237" y="557"/>
                  <a:pt x="237" y="557"/>
                  <a:pt x="237" y="557"/>
                </a:cubicBezTo>
                <a:cubicBezTo>
                  <a:pt x="235" y="557"/>
                  <a:pt x="235" y="557"/>
                  <a:pt x="235" y="557"/>
                </a:cubicBezTo>
                <a:cubicBezTo>
                  <a:pt x="237" y="558"/>
                  <a:pt x="239" y="558"/>
                  <a:pt x="241" y="559"/>
                </a:cubicBezTo>
                <a:cubicBezTo>
                  <a:pt x="245" y="559"/>
                  <a:pt x="245" y="559"/>
                  <a:pt x="245" y="559"/>
                </a:cubicBezTo>
                <a:lnTo>
                  <a:pt x="241" y="558"/>
                </a:lnTo>
                <a:close/>
                <a:moveTo>
                  <a:pt x="206" y="557"/>
                </a:moveTo>
                <a:cubicBezTo>
                  <a:pt x="209" y="557"/>
                  <a:pt x="209" y="557"/>
                  <a:pt x="209" y="557"/>
                </a:cubicBezTo>
                <a:cubicBezTo>
                  <a:pt x="209" y="557"/>
                  <a:pt x="209" y="557"/>
                  <a:pt x="208" y="557"/>
                </a:cubicBezTo>
                <a:cubicBezTo>
                  <a:pt x="205" y="556"/>
                  <a:pt x="195" y="553"/>
                  <a:pt x="185" y="549"/>
                </a:cubicBezTo>
                <a:cubicBezTo>
                  <a:pt x="184" y="550"/>
                  <a:pt x="184" y="550"/>
                  <a:pt x="184" y="550"/>
                </a:cubicBezTo>
                <a:cubicBezTo>
                  <a:pt x="193" y="553"/>
                  <a:pt x="201" y="556"/>
                  <a:pt x="206" y="557"/>
                </a:cubicBezTo>
                <a:close/>
                <a:moveTo>
                  <a:pt x="179" y="561"/>
                </a:moveTo>
                <a:cubicBezTo>
                  <a:pt x="178" y="563"/>
                  <a:pt x="178" y="563"/>
                  <a:pt x="178" y="563"/>
                </a:cubicBezTo>
                <a:cubicBezTo>
                  <a:pt x="191" y="563"/>
                  <a:pt x="204" y="561"/>
                  <a:pt x="209" y="560"/>
                </a:cubicBezTo>
                <a:cubicBezTo>
                  <a:pt x="206" y="559"/>
                  <a:pt x="204" y="559"/>
                  <a:pt x="201" y="559"/>
                </a:cubicBezTo>
                <a:cubicBezTo>
                  <a:pt x="196" y="560"/>
                  <a:pt x="187" y="561"/>
                  <a:pt x="179" y="561"/>
                </a:cubicBezTo>
                <a:close/>
                <a:moveTo>
                  <a:pt x="210" y="559"/>
                </a:moveTo>
                <a:cubicBezTo>
                  <a:pt x="210" y="558"/>
                  <a:pt x="210" y="558"/>
                  <a:pt x="209" y="557"/>
                </a:cubicBezTo>
                <a:cubicBezTo>
                  <a:pt x="206" y="557"/>
                  <a:pt x="206" y="557"/>
                  <a:pt x="206" y="557"/>
                </a:cubicBezTo>
                <a:cubicBezTo>
                  <a:pt x="208" y="558"/>
                  <a:pt x="209" y="558"/>
                  <a:pt x="209" y="558"/>
                </a:cubicBezTo>
                <a:cubicBezTo>
                  <a:pt x="209" y="559"/>
                  <a:pt x="206" y="559"/>
                  <a:pt x="202" y="559"/>
                </a:cubicBezTo>
                <a:cubicBezTo>
                  <a:pt x="201" y="559"/>
                  <a:pt x="201" y="559"/>
                  <a:pt x="201" y="559"/>
                </a:cubicBezTo>
                <a:cubicBezTo>
                  <a:pt x="204" y="559"/>
                  <a:pt x="206" y="559"/>
                  <a:pt x="209" y="560"/>
                </a:cubicBezTo>
                <a:cubicBezTo>
                  <a:pt x="210" y="559"/>
                  <a:pt x="210" y="559"/>
                  <a:pt x="210" y="559"/>
                </a:cubicBezTo>
                <a:close/>
                <a:moveTo>
                  <a:pt x="201" y="557"/>
                </a:moveTo>
                <a:cubicBezTo>
                  <a:pt x="197" y="555"/>
                  <a:pt x="190" y="553"/>
                  <a:pt x="184" y="551"/>
                </a:cubicBezTo>
                <a:cubicBezTo>
                  <a:pt x="182" y="555"/>
                  <a:pt x="182" y="555"/>
                  <a:pt x="182" y="555"/>
                </a:cubicBezTo>
                <a:cubicBezTo>
                  <a:pt x="189" y="556"/>
                  <a:pt x="195" y="556"/>
                  <a:pt x="201" y="557"/>
                </a:cubicBezTo>
                <a:close/>
                <a:moveTo>
                  <a:pt x="200" y="559"/>
                </a:moveTo>
                <a:cubicBezTo>
                  <a:pt x="194" y="559"/>
                  <a:pt x="187" y="558"/>
                  <a:pt x="181" y="557"/>
                </a:cubicBezTo>
                <a:cubicBezTo>
                  <a:pt x="180" y="558"/>
                  <a:pt x="180" y="558"/>
                  <a:pt x="180" y="558"/>
                </a:cubicBezTo>
                <a:cubicBezTo>
                  <a:pt x="188" y="559"/>
                  <a:pt x="195" y="559"/>
                  <a:pt x="200" y="559"/>
                </a:cubicBezTo>
                <a:close/>
                <a:moveTo>
                  <a:pt x="201" y="557"/>
                </a:moveTo>
                <a:cubicBezTo>
                  <a:pt x="195" y="556"/>
                  <a:pt x="189" y="556"/>
                  <a:pt x="182" y="555"/>
                </a:cubicBezTo>
                <a:cubicBezTo>
                  <a:pt x="181" y="557"/>
                  <a:pt x="181" y="557"/>
                  <a:pt x="181" y="557"/>
                </a:cubicBezTo>
                <a:cubicBezTo>
                  <a:pt x="187" y="558"/>
                  <a:pt x="194" y="559"/>
                  <a:pt x="200" y="559"/>
                </a:cubicBezTo>
                <a:cubicBezTo>
                  <a:pt x="202" y="559"/>
                  <a:pt x="202" y="559"/>
                  <a:pt x="202" y="559"/>
                </a:cubicBezTo>
                <a:cubicBezTo>
                  <a:pt x="203" y="559"/>
                  <a:pt x="204" y="559"/>
                  <a:pt x="205" y="558"/>
                </a:cubicBezTo>
                <a:lnTo>
                  <a:pt x="201" y="557"/>
                </a:lnTo>
                <a:close/>
                <a:moveTo>
                  <a:pt x="184" y="551"/>
                </a:moveTo>
                <a:cubicBezTo>
                  <a:pt x="190" y="553"/>
                  <a:pt x="197" y="555"/>
                  <a:pt x="201" y="557"/>
                </a:cubicBezTo>
                <a:cubicBezTo>
                  <a:pt x="206" y="557"/>
                  <a:pt x="206" y="557"/>
                  <a:pt x="206" y="557"/>
                </a:cubicBezTo>
                <a:cubicBezTo>
                  <a:pt x="201" y="556"/>
                  <a:pt x="193" y="553"/>
                  <a:pt x="184" y="550"/>
                </a:cubicBezTo>
                <a:lnTo>
                  <a:pt x="184" y="551"/>
                </a:lnTo>
                <a:close/>
                <a:moveTo>
                  <a:pt x="205" y="558"/>
                </a:moveTo>
                <a:cubicBezTo>
                  <a:pt x="204" y="559"/>
                  <a:pt x="203" y="559"/>
                  <a:pt x="202" y="559"/>
                </a:cubicBezTo>
                <a:cubicBezTo>
                  <a:pt x="206" y="559"/>
                  <a:pt x="209" y="559"/>
                  <a:pt x="209" y="558"/>
                </a:cubicBezTo>
                <a:cubicBezTo>
                  <a:pt x="209" y="558"/>
                  <a:pt x="208" y="558"/>
                  <a:pt x="206" y="557"/>
                </a:cubicBezTo>
                <a:cubicBezTo>
                  <a:pt x="201" y="557"/>
                  <a:pt x="201" y="557"/>
                  <a:pt x="201" y="557"/>
                </a:cubicBezTo>
                <a:lnTo>
                  <a:pt x="205" y="558"/>
                </a:lnTo>
                <a:close/>
                <a:moveTo>
                  <a:pt x="176" y="533"/>
                </a:moveTo>
                <a:cubicBezTo>
                  <a:pt x="179" y="535"/>
                  <a:pt x="179" y="535"/>
                  <a:pt x="179" y="535"/>
                </a:cubicBezTo>
                <a:cubicBezTo>
                  <a:pt x="183" y="536"/>
                  <a:pt x="183" y="536"/>
                  <a:pt x="183" y="536"/>
                </a:cubicBezTo>
                <a:cubicBezTo>
                  <a:pt x="179" y="535"/>
                  <a:pt x="179" y="535"/>
                  <a:pt x="179" y="535"/>
                </a:cubicBezTo>
                <a:cubicBezTo>
                  <a:pt x="176" y="533"/>
                  <a:pt x="176" y="533"/>
                  <a:pt x="176" y="533"/>
                </a:cubicBezTo>
                <a:cubicBezTo>
                  <a:pt x="174" y="531"/>
                  <a:pt x="174" y="531"/>
                  <a:pt x="174" y="531"/>
                </a:cubicBezTo>
                <a:cubicBezTo>
                  <a:pt x="160" y="523"/>
                  <a:pt x="147" y="514"/>
                  <a:pt x="134" y="503"/>
                </a:cubicBezTo>
                <a:cubicBezTo>
                  <a:pt x="133" y="505"/>
                  <a:pt x="133" y="505"/>
                  <a:pt x="133" y="505"/>
                </a:cubicBezTo>
                <a:cubicBezTo>
                  <a:pt x="145" y="515"/>
                  <a:pt x="159" y="525"/>
                  <a:pt x="173" y="533"/>
                </a:cubicBezTo>
                <a:lnTo>
                  <a:pt x="176" y="533"/>
                </a:lnTo>
                <a:close/>
                <a:moveTo>
                  <a:pt x="175" y="515"/>
                </a:moveTo>
                <a:cubicBezTo>
                  <a:pt x="179" y="520"/>
                  <a:pt x="186" y="526"/>
                  <a:pt x="194" y="530"/>
                </a:cubicBezTo>
                <a:cubicBezTo>
                  <a:pt x="194" y="529"/>
                  <a:pt x="194" y="529"/>
                  <a:pt x="194" y="529"/>
                </a:cubicBezTo>
                <a:cubicBezTo>
                  <a:pt x="187" y="525"/>
                  <a:pt x="180" y="519"/>
                  <a:pt x="176" y="515"/>
                </a:cubicBezTo>
                <a:cubicBezTo>
                  <a:pt x="170" y="508"/>
                  <a:pt x="166" y="499"/>
                  <a:pt x="173" y="497"/>
                </a:cubicBezTo>
                <a:cubicBezTo>
                  <a:pt x="173" y="496"/>
                  <a:pt x="174" y="496"/>
                  <a:pt x="174" y="496"/>
                </a:cubicBezTo>
                <a:cubicBezTo>
                  <a:pt x="174" y="496"/>
                  <a:pt x="174" y="496"/>
                  <a:pt x="174" y="496"/>
                </a:cubicBezTo>
                <a:cubicBezTo>
                  <a:pt x="174" y="496"/>
                  <a:pt x="174" y="496"/>
                  <a:pt x="174" y="496"/>
                </a:cubicBezTo>
                <a:cubicBezTo>
                  <a:pt x="174" y="496"/>
                  <a:pt x="175" y="496"/>
                  <a:pt x="175" y="496"/>
                </a:cubicBezTo>
                <a:cubicBezTo>
                  <a:pt x="175" y="495"/>
                  <a:pt x="176" y="495"/>
                  <a:pt x="177" y="494"/>
                </a:cubicBezTo>
                <a:cubicBezTo>
                  <a:pt x="179" y="494"/>
                  <a:pt x="184" y="497"/>
                  <a:pt x="189" y="503"/>
                </a:cubicBezTo>
                <a:cubicBezTo>
                  <a:pt x="192" y="506"/>
                  <a:pt x="195" y="512"/>
                  <a:pt x="199" y="518"/>
                </a:cubicBezTo>
                <a:cubicBezTo>
                  <a:pt x="200" y="516"/>
                  <a:pt x="200" y="516"/>
                  <a:pt x="200" y="516"/>
                </a:cubicBezTo>
                <a:cubicBezTo>
                  <a:pt x="196" y="509"/>
                  <a:pt x="192" y="503"/>
                  <a:pt x="190" y="501"/>
                </a:cubicBezTo>
                <a:cubicBezTo>
                  <a:pt x="188" y="499"/>
                  <a:pt x="185" y="496"/>
                  <a:pt x="182" y="494"/>
                </a:cubicBezTo>
                <a:cubicBezTo>
                  <a:pt x="180" y="492"/>
                  <a:pt x="178" y="492"/>
                  <a:pt x="176" y="492"/>
                </a:cubicBezTo>
                <a:cubicBezTo>
                  <a:pt x="175" y="493"/>
                  <a:pt x="174" y="494"/>
                  <a:pt x="173" y="496"/>
                </a:cubicBezTo>
                <a:cubicBezTo>
                  <a:pt x="171" y="496"/>
                  <a:pt x="169" y="498"/>
                  <a:pt x="169" y="499"/>
                </a:cubicBezTo>
                <a:cubicBezTo>
                  <a:pt x="167" y="504"/>
                  <a:pt x="171" y="511"/>
                  <a:pt x="175" y="515"/>
                </a:cubicBezTo>
                <a:close/>
                <a:moveTo>
                  <a:pt x="174" y="496"/>
                </a:moveTo>
                <a:cubicBezTo>
                  <a:pt x="174" y="496"/>
                  <a:pt x="174" y="496"/>
                  <a:pt x="174" y="496"/>
                </a:cubicBezTo>
                <a:cubicBezTo>
                  <a:pt x="174" y="496"/>
                  <a:pt x="174" y="496"/>
                  <a:pt x="174" y="496"/>
                </a:cubicBezTo>
                <a:close/>
                <a:moveTo>
                  <a:pt x="173" y="498"/>
                </a:moveTo>
                <a:cubicBezTo>
                  <a:pt x="172" y="498"/>
                  <a:pt x="171" y="499"/>
                  <a:pt x="171" y="500"/>
                </a:cubicBezTo>
                <a:cubicBezTo>
                  <a:pt x="170" y="503"/>
                  <a:pt x="172" y="508"/>
                  <a:pt x="177" y="514"/>
                </a:cubicBezTo>
                <a:cubicBezTo>
                  <a:pt x="181" y="518"/>
                  <a:pt x="187" y="524"/>
                  <a:pt x="195" y="528"/>
                </a:cubicBezTo>
                <a:cubicBezTo>
                  <a:pt x="196" y="524"/>
                  <a:pt x="196" y="524"/>
                  <a:pt x="196" y="524"/>
                </a:cubicBezTo>
                <a:cubicBezTo>
                  <a:pt x="188" y="516"/>
                  <a:pt x="180" y="507"/>
                  <a:pt x="173" y="498"/>
                </a:cubicBezTo>
                <a:close/>
                <a:moveTo>
                  <a:pt x="197" y="522"/>
                </a:moveTo>
                <a:cubicBezTo>
                  <a:pt x="198" y="521"/>
                  <a:pt x="198" y="521"/>
                  <a:pt x="198" y="521"/>
                </a:cubicBezTo>
                <a:cubicBezTo>
                  <a:pt x="188" y="510"/>
                  <a:pt x="179" y="497"/>
                  <a:pt x="175" y="496"/>
                </a:cubicBezTo>
                <a:cubicBezTo>
                  <a:pt x="175" y="496"/>
                  <a:pt x="175" y="496"/>
                  <a:pt x="175" y="496"/>
                </a:cubicBezTo>
                <a:cubicBezTo>
                  <a:pt x="181" y="505"/>
                  <a:pt x="189" y="514"/>
                  <a:pt x="197" y="522"/>
                </a:cubicBezTo>
                <a:close/>
                <a:moveTo>
                  <a:pt x="197" y="522"/>
                </a:moveTo>
                <a:cubicBezTo>
                  <a:pt x="189" y="514"/>
                  <a:pt x="181" y="505"/>
                  <a:pt x="175" y="496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4" y="498"/>
                  <a:pt x="174" y="498"/>
                  <a:pt x="174" y="498"/>
                </a:cubicBezTo>
                <a:cubicBezTo>
                  <a:pt x="173" y="498"/>
                  <a:pt x="173" y="498"/>
                  <a:pt x="173" y="498"/>
                </a:cubicBezTo>
                <a:cubicBezTo>
                  <a:pt x="180" y="507"/>
                  <a:pt x="188" y="516"/>
                  <a:pt x="196" y="524"/>
                </a:cubicBezTo>
                <a:lnTo>
                  <a:pt x="197" y="522"/>
                </a:lnTo>
                <a:close/>
                <a:moveTo>
                  <a:pt x="177" y="514"/>
                </a:moveTo>
                <a:cubicBezTo>
                  <a:pt x="172" y="508"/>
                  <a:pt x="170" y="503"/>
                  <a:pt x="171" y="500"/>
                </a:cubicBezTo>
                <a:cubicBezTo>
                  <a:pt x="171" y="499"/>
                  <a:pt x="172" y="498"/>
                  <a:pt x="173" y="498"/>
                </a:cubicBezTo>
                <a:cubicBezTo>
                  <a:pt x="172" y="497"/>
                  <a:pt x="172" y="497"/>
                  <a:pt x="172" y="497"/>
                </a:cubicBezTo>
                <a:cubicBezTo>
                  <a:pt x="174" y="496"/>
                  <a:pt x="174" y="496"/>
                  <a:pt x="174" y="496"/>
                </a:cubicBezTo>
                <a:cubicBezTo>
                  <a:pt x="174" y="496"/>
                  <a:pt x="173" y="496"/>
                  <a:pt x="173" y="497"/>
                </a:cubicBezTo>
                <a:cubicBezTo>
                  <a:pt x="166" y="499"/>
                  <a:pt x="170" y="508"/>
                  <a:pt x="176" y="515"/>
                </a:cubicBezTo>
                <a:cubicBezTo>
                  <a:pt x="180" y="519"/>
                  <a:pt x="187" y="525"/>
                  <a:pt x="194" y="529"/>
                </a:cubicBezTo>
                <a:cubicBezTo>
                  <a:pt x="195" y="528"/>
                  <a:pt x="195" y="528"/>
                  <a:pt x="195" y="528"/>
                </a:cubicBezTo>
                <a:cubicBezTo>
                  <a:pt x="187" y="524"/>
                  <a:pt x="181" y="518"/>
                  <a:pt x="177" y="514"/>
                </a:cubicBezTo>
                <a:close/>
                <a:moveTo>
                  <a:pt x="175" y="496"/>
                </a:moveTo>
                <a:cubicBezTo>
                  <a:pt x="175" y="496"/>
                  <a:pt x="174" y="496"/>
                  <a:pt x="174" y="496"/>
                </a:cubicBezTo>
                <a:cubicBezTo>
                  <a:pt x="175" y="496"/>
                  <a:pt x="175" y="496"/>
                  <a:pt x="175" y="496"/>
                </a:cubicBezTo>
                <a:close/>
                <a:moveTo>
                  <a:pt x="173" y="498"/>
                </a:moveTo>
                <a:cubicBezTo>
                  <a:pt x="173" y="498"/>
                  <a:pt x="173" y="498"/>
                  <a:pt x="174" y="498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4" y="497"/>
                  <a:pt x="174" y="497"/>
                  <a:pt x="174" y="497"/>
                </a:cubicBezTo>
                <a:cubicBezTo>
                  <a:pt x="174" y="497"/>
                  <a:pt x="174" y="497"/>
                  <a:pt x="175" y="496"/>
                </a:cubicBezTo>
                <a:cubicBezTo>
                  <a:pt x="174" y="496"/>
                  <a:pt x="174" y="496"/>
                  <a:pt x="174" y="496"/>
                </a:cubicBezTo>
                <a:cubicBezTo>
                  <a:pt x="174" y="496"/>
                  <a:pt x="174" y="496"/>
                  <a:pt x="174" y="496"/>
                </a:cubicBezTo>
                <a:cubicBezTo>
                  <a:pt x="172" y="497"/>
                  <a:pt x="172" y="497"/>
                  <a:pt x="172" y="497"/>
                </a:cubicBezTo>
                <a:lnTo>
                  <a:pt x="173" y="498"/>
                </a:lnTo>
                <a:close/>
                <a:moveTo>
                  <a:pt x="157" y="560"/>
                </a:moveTo>
                <a:cubicBezTo>
                  <a:pt x="151" y="558"/>
                  <a:pt x="147" y="557"/>
                  <a:pt x="144" y="555"/>
                </a:cubicBezTo>
                <a:cubicBezTo>
                  <a:pt x="142" y="553"/>
                  <a:pt x="141" y="552"/>
                  <a:pt x="140" y="551"/>
                </a:cubicBezTo>
                <a:cubicBezTo>
                  <a:pt x="140" y="550"/>
                  <a:pt x="140" y="549"/>
                  <a:pt x="141" y="548"/>
                </a:cubicBezTo>
                <a:cubicBezTo>
                  <a:pt x="141" y="548"/>
                  <a:pt x="140" y="548"/>
                  <a:pt x="140" y="548"/>
                </a:cubicBezTo>
                <a:cubicBezTo>
                  <a:pt x="140" y="548"/>
                  <a:pt x="140" y="548"/>
                  <a:pt x="140" y="548"/>
                </a:cubicBezTo>
                <a:cubicBezTo>
                  <a:pt x="140" y="547"/>
                  <a:pt x="140" y="547"/>
                  <a:pt x="140" y="547"/>
                </a:cubicBezTo>
                <a:cubicBezTo>
                  <a:pt x="140" y="547"/>
                  <a:pt x="140" y="547"/>
                  <a:pt x="140" y="546"/>
                </a:cubicBezTo>
                <a:cubicBezTo>
                  <a:pt x="140" y="546"/>
                  <a:pt x="140" y="546"/>
                  <a:pt x="140" y="546"/>
                </a:cubicBezTo>
                <a:cubicBezTo>
                  <a:pt x="139" y="538"/>
                  <a:pt x="150" y="540"/>
                  <a:pt x="160" y="542"/>
                </a:cubicBezTo>
                <a:cubicBezTo>
                  <a:pt x="166" y="544"/>
                  <a:pt x="175" y="547"/>
                  <a:pt x="184" y="550"/>
                </a:cubicBezTo>
                <a:cubicBezTo>
                  <a:pt x="185" y="549"/>
                  <a:pt x="185" y="549"/>
                  <a:pt x="185" y="549"/>
                </a:cubicBezTo>
                <a:cubicBezTo>
                  <a:pt x="176" y="546"/>
                  <a:pt x="166" y="543"/>
                  <a:pt x="160" y="541"/>
                </a:cubicBezTo>
                <a:cubicBezTo>
                  <a:pt x="153" y="539"/>
                  <a:pt x="144" y="538"/>
                  <a:pt x="141" y="541"/>
                </a:cubicBezTo>
                <a:cubicBezTo>
                  <a:pt x="139" y="542"/>
                  <a:pt x="139" y="544"/>
                  <a:pt x="139" y="546"/>
                </a:cubicBezTo>
                <a:cubicBezTo>
                  <a:pt x="138" y="548"/>
                  <a:pt x="138" y="549"/>
                  <a:pt x="138" y="551"/>
                </a:cubicBezTo>
                <a:cubicBezTo>
                  <a:pt x="139" y="555"/>
                  <a:pt x="145" y="559"/>
                  <a:pt x="156" y="562"/>
                </a:cubicBezTo>
                <a:cubicBezTo>
                  <a:pt x="160" y="563"/>
                  <a:pt x="169" y="563"/>
                  <a:pt x="178" y="563"/>
                </a:cubicBezTo>
                <a:cubicBezTo>
                  <a:pt x="179" y="561"/>
                  <a:pt x="179" y="561"/>
                  <a:pt x="179" y="561"/>
                </a:cubicBezTo>
                <a:cubicBezTo>
                  <a:pt x="171" y="561"/>
                  <a:pt x="162" y="561"/>
                  <a:pt x="157" y="560"/>
                </a:cubicBezTo>
                <a:close/>
                <a:moveTo>
                  <a:pt x="140" y="546"/>
                </a:moveTo>
                <a:cubicBezTo>
                  <a:pt x="140" y="546"/>
                  <a:pt x="140" y="546"/>
                  <a:pt x="140" y="546"/>
                </a:cubicBezTo>
                <a:cubicBezTo>
                  <a:pt x="140" y="546"/>
                  <a:pt x="140" y="546"/>
                  <a:pt x="140" y="546"/>
                </a:cubicBezTo>
                <a:close/>
                <a:moveTo>
                  <a:pt x="140" y="548"/>
                </a:moveTo>
                <a:cubicBezTo>
                  <a:pt x="140" y="548"/>
                  <a:pt x="140" y="548"/>
                  <a:pt x="140" y="548"/>
                </a:cubicBezTo>
                <a:cubicBezTo>
                  <a:pt x="140" y="548"/>
                  <a:pt x="140" y="547"/>
                  <a:pt x="140" y="547"/>
                </a:cubicBezTo>
                <a:lnTo>
                  <a:pt x="140" y="548"/>
                </a:lnTo>
                <a:close/>
                <a:moveTo>
                  <a:pt x="180" y="558"/>
                </a:moveTo>
                <a:cubicBezTo>
                  <a:pt x="181" y="557"/>
                  <a:pt x="181" y="557"/>
                  <a:pt x="181" y="557"/>
                </a:cubicBezTo>
                <a:cubicBezTo>
                  <a:pt x="168" y="555"/>
                  <a:pt x="154" y="552"/>
                  <a:pt x="141" y="548"/>
                </a:cubicBezTo>
                <a:cubicBezTo>
                  <a:pt x="141" y="548"/>
                  <a:pt x="141" y="548"/>
                  <a:pt x="141" y="548"/>
                </a:cubicBezTo>
                <a:cubicBezTo>
                  <a:pt x="144" y="552"/>
                  <a:pt x="163" y="557"/>
                  <a:pt x="180" y="558"/>
                </a:cubicBezTo>
                <a:close/>
                <a:moveTo>
                  <a:pt x="142" y="543"/>
                </a:moveTo>
                <a:cubicBezTo>
                  <a:pt x="142" y="543"/>
                  <a:pt x="141" y="544"/>
                  <a:pt x="142" y="546"/>
                </a:cubicBezTo>
                <a:cubicBezTo>
                  <a:pt x="155" y="550"/>
                  <a:pt x="169" y="553"/>
                  <a:pt x="182" y="555"/>
                </a:cubicBezTo>
                <a:cubicBezTo>
                  <a:pt x="184" y="551"/>
                  <a:pt x="184" y="551"/>
                  <a:pt x="184" y="551"/>
                </a:cubicBezTo>
                <a:cubicBezTo>
                  <a:pt x="175" y="548"/>
                  <a:pt x="166" y="545"/>
                  <a:pt x="160" y="543"/>
                </a:cubicBezTo>
                <a:cubicBezTo>
                  <a:pt x="151" y="541"/>
                  <a:pt x="145" y="541"/>
                  <a:pt x="142" y="543"/>
                </a:cubicBezTo>
                <a:close/>
                <a:moveTo>
                  <a:pt x="142" y="546"/>
                </a:moveTo>
                <a:cubicBezTo>
                  <a:pt x="142" y="547"/>
                  <a:pt x="142" y="547"/>
                  <a:pt x="142" y="547"/>
                </a:cubicBezTo>
                <a:cubicBezTo>
                  <a:pt x="141" y="547"/>
                  <a:pt x="141" y="547"/>
                  <a:pt x="141" y="547"/>
                </a:cubicBezTo>
                <a:cubicBezTo>
                  <a:pt x="141" y="547"/>
                  <a:pt x="141" y="548"/>
                  <a:pt x="141" y="548"/>
                </a:cubicBezTo>
                <a:cubicBezTo>
                  <a:pt x="154" y="552"/>
                  <a:pt x="168" y="555"/>
                  <a:pt x="181" y="557"/>
                </a:cubicBezTo>
                <a:cubicBezTo>
                  <a:pt x="182" y="555"/>
                  <a:pt x="182" y="555"/>
                  <a:pt x="182" y="555"/>
                </a:cubicBezTo>
                <a:cubicBezTo>
                  <a:pt x="169" y="553"/>
                  <a:pt x="155" y="550"/>
                  <a:pt x="142" y="546"/>
                </a:cubicBezTo>
                <a:cubicBezTo>
                  <a:pt x="142" y="546"/>
                  <a:pt x="142" y="546"/>
                  <a:pt x="142" y="546"/>
                </a:cubicBezTo>
                <a:close/>
                <a:moveTo>
                  <a:pt x="142" y="546"/>
                </a:moveTo>
                <a:cubicBezTo>
                  <a:pt x="141" y="544"/>
                  <a:pt x="142" y="543"/>
                  <a:pt x="142" y="543"/>
                </a:cubicBezTo>
                <a:cubicBezTo>
                  <a:pt x="145" y="541"/>
                  <a:pt x="151" y="541"/>
                  <a:pt x="160" y="543"/>
                </a:cubicBezTo>
                <a:cubicBezTo>
                  <a:pt x="166" y="545"/>
                  <a:pt x="175" y="548"/>
                  <a:pt x="184" y="551"/>
                </a:cubicBezTo>
                <a:cubicBezTo>
                  <a:pt x="184" y="550"/>
                  <a:pt x="184" y="550"/>
                  <a:pt x="184" y="550"/>
                </a:cubicBezTo>
                <a:cubicBezTo>
                  <a:pt x="175" y="547"/>
                  <a:pt x="166" y="544"/>
                  <a:pt x="160" y="542"/>
                </a:cubicBezTo>
                <a:cubicBezTo>
                  <a:pt x="150" y="540"/>
                  <a:pt x="139" y="538"/>
                  <a:pt x="140" y="546"/>
                </a:cubicBezTo>
                <a:cubicBezTo>
                  <a:pt x="141" y="545"/>
                  <a:pt x="141" y="545"/>
                  <a:pt x="141" y="545"/>
                </a:cubicBezTo>
                <a:lnTo>
                  <a:pt x="142" y="546"/>
                </a:lnTo>
                <a:close/>
                <a:moveTo>
                  <a:pt x="140" y="548"/>
                </a:moveTo>
                <a:cubicBezTo>
                  <a:pt x="140" y="548"/>
                  <a:pt x="141" y="548"/>
                  <a:pt x="141" y="548"/>
                </a:cubicBezTo>
                <a:cubicBezTo>
                  <a:pt x="141" y="548"/>
                  <a:pt x="141" y="548"/>
                  <a:pt x="141" y="548"/>
                </a:cubicBezTo>
                <a:lnTo>
                  <a:pt x="140" y="548"/>
                </a:lnTo>
                <a:close/>
                <a:moveTo>
                  <a:pt x="140" y="547"/>
                </a:moveTo>
                <a:cubicBezTo>
                  <a:pt x="140" y="546"/>
                  <a:pt x="140" y="546"/>
                  <a:pt x="140" y="546"/>
                </a:cubicBezTo>
                <a:cubicBezTo>
                  <a:pt x="140" y="547"/>
                  <a:pt x="140" y="547"/>
                  <a:pt x="140" y="547"/>
                </a:cubicBezTo>
                <a:close/>
                <a:moveTo>
                  <a:pt x="141" y="547"/>
                </a:moveTo>
                <a:cubicBezTo>
                  <a:pt x="142" y="547"/>
                  <a:pt x="142" y="547"/>
                  <a:pt x="142" y="547"/>
                </a:cubicBezTo>
                <a:cubicBezTo>
                  <a:pt x="142" y="546"/>
                  <a:pt x="142" y="546"/>
                  <a:pt x="142" y="546"/>
                </a:cubicBezTo>
                <a:cubicBezTo>
                  <a:pt x="142" y="546"/>
                  <a:pt x="142" y="546"/>
                  <a:pt x="142" y="546"/>
                </a:cubicBezTo>
                <a:cubicBezTo>
                  <a:pt x="141" y="545"/>
                  <a:pt x="141" y="545"/>
                  <a:pt x="141" y="545"/>
                </a:cubicBezTo>
                <a:cubicBezTo>
                  <a:pt x="140" y="546"/>
                  <a:pt x="140" y="546"/>
                  <a:pt x="140" y="546"/>
                </a:cubicBezTo>
                <a:cubicBezTo>
                  <a:pt x="140" y="546"/>
                  <a:pt x="140" y="546"/>
                  <a:pt x="140" y="546"/>
                </a:cubicBezTo>
                <a:cubicBezTo>
                  <a:pt x="140" y="546"/>
                  <a:pt x="140" y="546"/>
                  <a:pt x="140" y="546"/>
                </a:cubicBezTo>
                <a:cubicBezTo>
                  <a:pt x="140" y="547"/>
                  <a:pt x="140" y="547"/>
                  <a:pt x="140" y="547"/>
                </a:cubicBezTo>
                <a:cubicBezTo>
                  <a:pt x="140" y="547"/>
                  <a:pt x="140" y="548"/>
                  <a:pt x="140" y="548"/>
                </a:cubicBezTo>
                <a:cubicBezTo>
                  <a:pt x="141" y="548"/>
                  <a:pt x="141" y="548"/>
                  <a:pt x="141" y="548"/>
                </a:cubicBezTo>
                <a:cubicBezTo>
                  <a:pt x="141" y="548"/>
                  <a:pt x="141" y="547"/>
                  <a:pt x="141" y="547"/>
                </a:cubicBezTo>
                <a:close/>
                <a:moveTo>
                  <a:pt x="180" y="534"/>
                </a:moveTo>
                <a:cubicBezTo>
                  <a:pt x="183" y="536"/>
                  <a:pt x="183" y="536"/>
                  <a:pt x="183" y="536"/>
                </a:cubicBezTo>
                <a:cubicBezTo>
                  <a:pt x="179" y="536"/>
                  <a:pt x="179" y="536"/>
                  <a:pt x="179" y="536"/>
                </a:cubicBezTo>
                <a:cubicBezTo>
                  <a:pt x="182" y="538"/>
                  <a:pt x="186" y="539"/>
                  <a:pt x="189" y="541"/>
                </a:cubicBezTo>
                <a:cubicBezTo>
                  <a:pt x="190" y="539"/>
                  <a:pt x="190" y="539"/>
                  <a:pt x="190" y="539"/>
                </a:cubicBezTo>
                <a:cubicBezTo>
                  <a:pt x="187" y="537"/>
                  <a:pt x="183" y="536"/>
                  <a:pt x="180" y="534"/>
                </a:cubicBezTo>
                <a:close/>
                <a:moveTo>
                  <a:pt x="156" y="505"/>
                </a:moveTo>
                <a:cubicBezTo>
                  <a:pt x="156" y="505"/>
                  <a:pt x="156" y="505"/>
                  <a:pt x="156" y="505"/>
                </a:cubicBezTo>
                <a:cubicBezTo>
                  <a:pt x="155" y="504"/>
                  <a:pt x="155" y="504"/>
                  <a:pt x="155" y="504"/>
                </a:cubicBezTo>
                <a:lnTo>
                  <a:pt x="156" y="505"/>
                </a:lnTo>
                <a:close/>
                <a:moveTo>
                  <a:pt x="160" y="512"/>
                </a:moveTo>
                <a:cubicBezTo>
                  <a:pt x="159" y="512"/>
                  <a:pt x="159" y="512"/>
                  <a:pt x="158" y="512"/>
                </a:cubicBezTo>
                <a:cubicBezTo>
                  <a:pt x="163" y="518"/>
                  <a:pt x="168" y="525"/>
                  <a:pt x="174" y="531"/>
                </a:cubicBezTo>
                <a:cubicBezTo>
                  <a:pt x="180" y="534"/>
                  <a:pt x="180" y="534"/>
                  <a:pt x="180" y="534"/>
                </a:cubicBezTo>
                <a:cubicBezTo>
                  <a:pt x="173" y="526"/>
                  <a:pt x="166" y="518"/>
                  <a:pt x="160" y="510"/>
                </a:cubicBezTo>
                <a:cubicBezTo>
                  <a:pt x="160" y="511"/>
                  <a:pt x="160" y="512"/>
                  <a:pt x="160" y="512"/>
                </a:cubicBezTo>
                <a:close/>
                <a:moveTo>
                  <a:pt x="176" y="533"/>
                </a:moveTo>
                <a:cubicBezTo>
                  <a:pt x="179" y="535"/>
                  <a:pt x="179" y="535"/>
                  <a:pt x="179" y="535"/>
                </a:cubicBezTo>
                <a:cubicBezTo>
                  <a:pt x="183" y="536"/>
                  <a:pt x="183" y="536"/>
                  <a:pt x="183" y="536"/>
                </a:cubicBezTo>
                <a:cubicBezTo>
                  <a:pt x="180" y="534"/>
                  <a:pt x="180" y="534"/>
                  <a:pt x="180" y="534"/>
                </a:cubicBezTo>
                <a:cubicBezTo>
                  <a:pt x="174" y="531"/>
                  <a:pt x="174" y="531"/>
                  <a:pt x="174" y="531"/>
                </a:cubicBezTo>
                <a:lnTo>
                  <a:pt x="176" y="533"/>
                </a:lnTo>
                <a:close/>
                <a:moveTo>
                  <a:pt x="156" y="505"/>
                </a:moveTo>
                <a:cubicBezTo>
                  <a:pt x="157" y="506"/>
                  <a:pt x="158" y="508"/>
                  <a:pt x="160" y="510"/>
                </a:cubicBezTo>
                <a:cubicBezTo>
                  <a:pt x="159" y="506"/>
                  <a:pt x="154" y="494"/>
                  <a:pt x="150" y="484"/>
                </a:cubicBezTo>
                <a:cubicBezTo>
                  <a:pt x="149" y="486"/>
                  <a:pt x="149" y="486"/>
                  <a:pt x="149" y="486"/>
                </a:cubicBezTo>
                <a:cubicBezTo>
                  <a:pt x="151" y="493"/>
                  <a:pt x="154" y="500"/>
                  <a:pt x="156" y="505"/>
                </a:cubicBezTo>
                <a:close/>
                <a:moveTo>
                  <a:pt x="158" y="512"/>
                </a:moveTo>
                <a:cubicBezTo>
                  <a:pt x="156" y="509"/>
                  <a:pt x="156" y="509"/>
                  <a:pt x="156" y="509"/>
                </a:cubicBezTo>
                <a:cubicBezTo>
                  <a:pt x="153" y="507"/>
                  <a:pt x="147" y="501"/>
                  <a:pt x="141" y="495"/>
                </a:cubicBezTo>
                <a:cubicBezTo>
                  <a:pt x="140" y="496"/>
                  <a:pt x="140" y="496"/>
                  <a:pt x="140" y="496"/>
                </a:cubicBezTo>
                <a:cubicBezTo>
                  <a:pt x="147" y="504"/>
                  <a:pt x="155" y="510"/>
                  <a:pt x="157" y="511"/>
                </a:cubicBezTo>
                <a:cubicBezTo>
                  <a:pt x="158" y="512"/>
                  <a:pt x="158" y="512"/>
                  <a:pt x="158" y="512"/>
                </a:cubicBezTo>
                <a:close/>
                <a:moveTo>
                  <a:pt x="156" y="505"/>
                </a:moveTo>
                <a:cubicBezTo>
                  <a:pt x="158" y="509"/>
                  <a:pt x="159" y="511"/>
                  <a:pt x="159" y="511"/>
                </a:cubicBezTo>
                <a:cubicBezTo>
                  <a:pt x="159" y="511"/>
                  <a:pt x="158" y="510"/>
                  <a:pt x="156" y="509"/>
                </a:cubicBezTo>
                <a:cubicBezTo>
                  <a:pt x="158" y="512"/>
                  <a:pt x="158" y="512"/>
                  <a:pt x="158" y="512"/>
                </a:cubicBezTo>
                <a:cubicBezTo>
                  <a:pt x="159" y="512"/>
                  <a:pt x="159" y="512"/>
                  <a:pt x="160" y="512"/>
                </a:cubicBezTo>
                <a:cubicBezTo>
                  <a:pt x="160" y="512"/>
                  <a:pt x="160" y="511"/>
                  <a:pt x="160" y="510"/>
                </a:cubicBezTo>
                <a:cubicBezTo>
                  <a:pt x="158" y="508"/>
                  <a:pt x="157" y="506"/>
                  <a:pt x="156" y="505"/>
                </a:cubicBezTo>
                <a:close/>
                <a:moveTo>
                  <a:pt x="147" y="488"/>
                </a:moveTo>
                <a:cubicBezTo>
                  <a:pt x="146" y="490"/>
                  <a:pt x="146" y="490"/>
                  <a:pt x="146" y="490"/>
                </a:cubicBezTo>
                <a:cubicBezTo>
                  <a:pt x="149" y="494"/>
                  <a:pt x="152" y="499"/>
                  <a:pt x="155" y="504"/>
                </a:cubicBezTo>
                <a:cubicBezTo>
                  <a:pt x="153" y="500"/>
                  <a:pt x="150" y="494"/>
                  <a:pt x="147" y="488"/>
                </a:cubicBezTo>
                <a:close/>
                <a:moveTo>
                  <a:pt x="142" y="494"/>
                </a:moveTo>
                <a:cubicBezTo>
                  <a:pt x="146" y="499"/>
                  <a:pt x="150" y="503"/>
                  <a:pt x="154" y="506"/>
                </a:cubicBezTo>
                <a:cubicBezTo>
                  <a:pt x="150" y="501"/>
                  <a:pt x="147" y="496"/>
                  <a:pt x="144" y="491"/>
                </a:cubicBezTo>
                <a:lnTo>
                  <a:pt x="142" y="494"/>
                </a:lnTo>
                <a:close/>
                <a:moveTo>
                  <a:pt x="146" y="490"/>
                </a:moveTo>
                <a:cubicBezTo>
                  <a:pt x="144" y="491"/>
                  <a:pt x="144" y="491"/>
                  <a:pt x="144" y="491"/>
                </a:cubicBezTo>
                <a:cubicBezTo>
                  <a:pt x="147" y="496"/>
                  <a:pt x="150" y="501"/>
                  <a:pt x="154" y="506"/>
                </a:cubicBezTo>
                <a:cubicBezTo>
                  <a:pt x="155" y="507"/>
                  <a:pt x="156" y="508"/>
                  <a:pt x="157" y="508"/>
                </a:cubicBezTo>
                <a:cubicBezTo>
                  <a:pt x="156" y="505"/>
                  <a:pt x="156" y="505"/>
                  <a:pt x="156" y="505"/>
                </a:cubicBezTo>
                <a:cubicBezTo>
                  <a:pt x="155" y="504"/>
                  <a:pt x="155" y="504"/>
                  <a:pt x="155" y="504"/>
                </a:cubicBezTo>
                <a:cubicBezTo>
                  <a:pt x="152" y="499"/>
                  <a:pt x="149" y="494"/>
                  <a:pt x="146" y="490"/>
                </a:cubicBezTo>
                <a:close/>
                <a:moveTo>
                  <a:pt x="142" y="494"/>
                </a:moveTo>
                <a:cubicBezTo>
                  <a:pt x="141" y="495"/>
                  <a:pt x="141" y="495"/>
                  <a:pt x="141" y="495"/>
                </a:cubicBezTo>
                <a:cubicBezTo>
                  <a:pt x="147" y="501"/>
                  <a:pt x="153" y="507"/>
                  <a:pt x="156" y="509"/>
                </a:cubicBezTo>
                <a:cubicBezTo>
                  <a:pt x="154" y="506"/>
                  <a:pt x="154" y="506"/>
                  <a:pt x="154" y="506"/>
                </a:cubicBezTo>
                <a:cubicBezTo>
                  <a:pt x="150" y="503"/>
                  <a:pt x="146" y="499"/>
                  <a:pt x="142" y="494"/>
                </a:cubicBezTo>
                <a:close/>
                <a:moveTo>
                  <a:pt x="159" y="511"/>
                </a:moveTo>
                <a:cubicBezTo>
                  <a:pt x="159" y="511"/>
                  <a:pt x="158" y="509"/>
                  <a:pt x="156" y="505"/>
                </a:cubicBezTo>
                <a:cubicBezTo>
                  <a:pt x="157" y="508"/>
                  <a:pt x="157" y="508"/>
                  <a:pt x="157" y="508"/>
                </a:cubicBezTo>
                <a:cubicBezTo>
                  <a:pt x="156" y="508"/>
                  <a:pt x="155" y="507"/>
                  <a:pt x="154" y="506"/>
                </a:cubicBezTo>
                <a:cubicBezTo>
                  <a:pt x="156" y="509"/>
                  <a:pt x="156" y="509"/>
                  <a:pt x="156" y="509"/>
                </a:cubicBezTo>
                <a:cubicBezTo>
                  <a:pt x="158" y="510"/>
                  <a:pt x="159" y="511"/>
                  <a:pt x="159" y="511"/>
                </a:cubicBezTo>
                <a:close/>
                <a:moveTo>
                  <a:pt x="140" y="526"/>
                </a:moveTo>
                <a:cubicBezTo>
                  <a:pt x="141" y="526"/>
                  <a:pt x="141" y="526"/>
                  <a:pt x="141" y="526"/>
                </a:cubicBezTo>
                <a:cubicBezTo>
                  <a:pt x="139" y="526"/>
                  <a:pt x="139" y="526"/>
                  <a:pt x="139" y="526"/>
                </a:cubicBezTo>
                <a:lnTo>
                  <a:pt x="140" y="526"/>
                </a:lnTo>
                <a:close/>
                <a:moveTo>
                  <a:pt x="148" y="526"/>
                </a:moveTo>
                <a:cubicBezTo>
                  <a:pt x="149" y="527"/>
                  <a:pt x="149" y="527"/>
                  <a:pt x="149" y="528"/>
                </a:cubicBezTo>
                <a:cubicBezTo>
                  <a:pt x="149" y="528"/>
                  <a:pt x="148" y="528"/>
                  <a:pt x="147" y="528"/>
                </a:cubicBezTo>
                <a:cubicBezTo>
                  <a:pt x="158" y="532"/>
                  <a:pt x="169" y="534"/>
                  <a:pt x="179" y="536"/>
                </a:cubicBezTo>
                <a:cubicBezTo>
                  <a:pt x="177" y="535"/>
                  <a:pt x="175" y="534"/>
                  <a:pt x="173" y="533"/>
                </a:cubicBezTo>
                <a:cubicBezTo>
                  <a:pt x="165" y="531"/>
                  <a:pt x="157" y="529"/>
                  <a:pt x="148" y="526"/>
                </a:cubicBezTo>
                <a:close/>
                <a:moveTo>
                  <a:pt x="179" y="535"/>
                </a:moveTo>
                <a:cubicBezTo>
                  <a:pt x="176" y="533"/>
                  <a:pt x="176" y="533"/>
                  <a:pt x="176" y="533"/>
                </a:cubicBezTo>
                <a:cubicBezTo>
                  <a:pt x="173" y="533"/>
                  <a:pt x="173" y="533"/>
                  <a:pt x="173" y="533"/>
                </a:cubicBezTo>
                <a:cubicBezTo>
                  <a:pt x="175" y="534"/>
                  <a:pt x="177" y="535"/>
                  <a:pt x="179" y="536"/>
                </a:cubicBezTo>
                <a:cubicBezTo>
                  <a:pt x="183" y="536"/>
                  <a:pt x="183" y="536"/>
                  <a:pt x="183" y="536"/>
                </a:cubicBezTo>
                <a:lnTo>
                  <a:pt x="179" y="535"/>
                </a:lnTo>
                <a:close/>
                <a:moveTo>
                  <a:pt x="145" y="525"/>
                </a:moveTo>
                <a:cubicBezTo>
                  <a:pt x="148" y="526"/>
                  <a:pt x="148" y="526"/>
                  <a:pt x="148" y="526"/>
                </a:cubicBezTo>
                <a:cubicBezTo>
                  <a:pt x="148" y="526"/>
                  <a:pt x="148" y="526"/>
                  <a:pt x="147" y="526"/>
                </a:cubicBezTo>
                <a:cubicBezTo>
                  <a:pt x="145" y="524"/>
                  <a:pt x="136" y="518"/>
                  <a:pt x="127" y="512"/>
                </a:cubicBezTo>
                <a:cubicBezTo>
                  <a:pt x="126" y="513"/>
                  <a:pt x="126" y="513"/>
                  <a:pt x="126" y="513"/>
                </a:cubicBezTo>
                <a:cubicBezTo>
                  <a:pt x="134" y="518"/>
                  <a:pt x="141" y="523"/>
                  <a:pt x="145" y="525"/>
                </a:cubicBezTo>
                <a:close/>
                <a:moveTo>
                  <a:pt x="118" y="523"/>
                </a:moveTo>
                <a:cubicBezTo>
                  <a:pt x="117" y="524"/>
                  <a:pt x="117" y="524"/>
                  <a:pt x="117" y="524"/>
                </a:cubicBezTo>
                <a:cubicBezTo>
                  <a:pt x="129" y="528"/>
                  <a:pt x="143" y="529"/>
                  <a:pt x="147" y="528"/>
                </a:cubicBezTo>
                <a:cubicBezTo>
                  <a:pt x="145" y="528"/>
                  <a:pt x="143" y="527"/>
                  <a:pt x="140" y="526"/>
                </a:cubicBezTo>
                <a:cubicBezTo>
                  <a:pt x="135" y="526"/>
                  <a:pt x="126" y="524"/>
                  <a:pt x="118" y="523"/>
                </a:cubicBezTo>
                <a:close/>
                <a:moveTo>
                  <a:pt x="149" y="528"/>
                </a:moveTo>
                <a:cubicBezTo>
                  <a:pt x="149" y="527"/>
                  <a:pt x="149" y="527"/>
                  <a:pt x="148" y="526"/>
                </a:cubicBezTo>
                <a:cubicBezTo>
                  <a:pt x="145" y="525"/>
                  <a:pt x="145" y="525"/>
                  <a:pt x="145" y="525"/>
                </a:cubicBezTo>
                <a:cubicBezTo>
                  <a:pt x="147" y="526"/>
                  <a:pt x="148" y="527"/>
                  <a:pt x="148" y="527"/>
                </a:cubicBezTo>
                <a:cubicBezTo>
                  <a:pt x="148" y="527"/>
                  <a:pt x="145" y="527"/>
                  <a:pt x="141" y="526"/>
                </a:cubicBezTo>
                <a:cubicBezTo>
                  <a:pt x="140" y="526"/>
                  <a:pt x="140" y="526"/>
                  <a:pt x="140" y="526"/>
                </a:cubicBezTo>
                <a:cubicBezTo>
                  <a:pt x="143" y="527"/>
                  <a:pt x="145" y="528"/>
                  <a:pt x="147" y="528"/>
                </a:cubicBezTo>
                <a:cubicBezTo>
                  <a:pt x="148" y="528"/>
                  <a:pt x="149" y="528"/>
                  <a:pt x="149" y="528"/>
                </a:cubicBezTo>
                <a:close/>
                <a:moveTo>
                  <a:pt x="141" y="524"/>
                </a:moveTo>
                <a:cubicBezTo>
                  <a:pt x="137" y="521"/>
                  <a:pt x="131" y="518"/>
                  <a:pt x="125" y="514"/>
                </a:cubicBezTo>
                <a:cubicBezTo>
                  <a:pt x="123" y="517"/>
                  <a:pt x="123" y="517"/>
                  <a:pt x="123" y="517"/>
                </a:cubicBezTo>
                <a:cubicBezTo>
                  <a:pt x="129" y="520"/>
                  <a:pt x="135" y="522"/>
                  <a:pt x="141" y="524"/>
                </a:cubicBezTo>
                <a:close/>
                <a:moveTo>
                  <a:pt x="139" y="526"/>
                </a:moveTo>
                <a:cubicBezTo>
                  <a:pt x="133" y="524"/>
                  <a:pt x="127" y="521"/>
                  <a:pt x="121" y="519"/>
                </a:cubicBezTo>
                <a:cubicBezTo>
                  <a:pt x="120" y="520"/>
                  <a:pt x="120" y="520"/>
                  <a:pt x="120" y="520"/>
                </a:cubicBezTo>
                <a:cubicBezTo>
                  <a:pt x="127" y="523"/>
                  <a:pt x="134" y="524"/>
                  <a:pt x="139" y="526"/>
                </a:cubicBezTo>
                <a:close/>
                <a:moveTo>
                  <a:pt x="141" y="524"/>
                </a:moveTo>
                <a:cubicBezTo>
                  <a:pt x="135" y="522"/>
                  <a:pt x="129" y="520"/>
                  <a:pt x="123" y="517"/>
                </a:cubicBezTo>
                <a:cubicBezTo>
                  <a:pt x="121" y="519"/>
                  <a:pt x="121" y="519"/>
                  <a:pt x="121" y="519"/>
                </a:cubicBezTo>
                <a:cubicBezTo>
                  <a:pt x="127" y="521"/>
                  <a:pt x="133" y="524"/>
                  <a:pt x="139" y="526"/>
                </a:cubicBezTo>
                <a:cubicBezTo>
                  <a:pt x="141" y="526"/>
                  <a:pt x="141" y="526"/>
                  <a:pt x="141" y="526"/>
                </a:cubicBezTo>
                <a:cubicBezTo>
                  <a:pt x="144" y="526"/>
                  <a:pt x="144" y="526"/>
                  <a:pt x="144" y="526"/>
                </a:cubicBezTo>
                <a:lnTo>
                  <a:pt x="141" y="524"/>
                </a:lnTo>
                <a:close/>
                <a:moveTo>
                  <a:pt x="125" y="514"/>
                </a:moveTo>
                <a:cubicBezTo>
                  <a:pt x="131" y="518"/>
                  <a:pt x="137" y="521"/>
                  <a:pt x="141" y="524"/>
                </a:cubicBezTo>
                <a:cubicBezTo>
                  <a:pt x="145" y="525"/>
                  <a:pt x="145" y="525"/>
                  <a:pt x="145" y="525"/>
                </a:cubicBezTo>
                <a:cubicBezTo>
                  <a:pt x="141" y="523"/>
                  <a:pt x="134" y="518"/>
                  <a:pt x="126" y="513"/>
                </a:cubicBezTo>
                <a:lnTo>
                  <a:pt x="125" y="514"/>
                </a:lnTo>
                <a:close/>
                <a:moveTo>
                  <a:pt x="144" y="526"/>
                </a:moveTo>
                <a:cubicBezTo>
                  <a:pt x="141" y="526"/>
                  <a:pt x="141" y="526"/>
                  <a:pt x="141" y="526"/>
                </a:cubicBezTo>
                <a:cubicBezTo>
                  <a:pt x="145" y="527"/>
                  <a:pt x="148" y="527"/>
                  <a:pt x="148" y="527"/>
                </a:cubicBezTo>
                <a:cubicBezTo>
                  <a:pt x="148" y="527"/>
                  <a:pt x="147" y="526"/>
                  <a:pt x="145" y="525"/>
                </a:cubicBezTo>
                <a:cubicBezTo>
                  <a:pt x="141" y="524"/>
                  <a:pt x="141" y="524"/>
                  <a:pt x="141" y="524"/>
                </a:cubicBezTo>
                <a:lnTo>
                  <a:pt x="144" y="526"/>
                </a:lnTo>
                <a:close/>
                <a:moveTo>
                  <a:pt x="122" y="494"/>
                </a:moveTo>
                <a:cubicBezTo>
                  <a:pt x="125" y="497"/>
                  <a:pt x="125" y="497"/>
                  <a:pt x="125" y="497"/>
                </a:cubicBezTo>
                <a:cubicBezTo>
                  <a:pt x="128" y="499"/>
                  <a:pt x="128" y="499"/>
                  <a:pt x="128" y="499"/>
                </a:cubicBezTo>
                <a:cubicBezTo>
                  <a:pt x="125" y="497"/>
                  <a:pt x="125" y="497"/>
                  <a:pt x="125" y="497"/>
                </a:cubicBezTo>
                <a:cubicBezTo>
                  <a:pt x="122" y="494"/>
                  <a:pt x="122" y="494"/>
                  <a:pt x="122" y="494"/>
                </a:cubicBezTo>
                <a:cubicBezTo>
                  <a:pt x="121" y="492"/>
                  <a:pt x="121" y="492"/>
                  <a:pt x="121" y="492"/>
                </a:cubicBezTo>
                <a:cubicBezTo>
                  <a:pt x="109" y="481"/>
                  <a:pt x="99" y="468"/>
                  <a:pt x="89" y="455"/>
                </a:cubicBezTo>
                <a:cubicBezTo>
                  <a:pt x="87" y="457"/>
                  <a:pt x="87" y="457"/>
                  <a:pt x="87" y="457"/>
                </a:cubicBezTo>
                <a:cubicBezTo>
                  <a:pt x="97" y="470"/>
                  <a:pt x="108" y="482"/>
                  <a:pt x="119" y="493"/>
                </a:cubicBezTo>
                <a:lnTo>
                  <a:pt x="122" y="494"/>
                </a:lnTo>
                <a:close/>
                <a:moveTo>
                  <a:pt x="126" y="477"/>
                </a:moveTo>
                <a:cubicBezTo>
                  <a:pt x="128" y="483"/>
                  <a:pt x="134" y="490"/>
                  <a:pt x="140" y="496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35" y="489"/>
                  <a:pt x="129" y="482"/>
                  <a:pt x="127" y="477"/>
                </a:cubicBezTo>
                <a:cubicBezTo>
                  <a:pt x="123" y="469"/>
                  <a:pt x="121" y="459"/>
                  <a:pt x="129" y="458"/>
                </a:cubicBezTo>
                <a:cubicBezTo>
                  <a:pt x="129" y="458"/>
                  <a:pt x="129" y="458"/>
                  <a:pt x="129" y="458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131" y="458"/>
                  <a:pt x="132" y="457"/>
                  <a:pt x="132" y="457"/>
                </a:cubicBezTo>
                <a:cubicBezTo>
                  <a:pt x="135" y="457"/>
                  <a:pt x="139" y="461"/>
                  <a:pt x="142" y="468"/>
                </a:cubicBezTo>
                <a:cubicBezTo>
                  <a:pt x="144" y="472"/>
                  <a:pt x="146" y="479"/>
                  <a:pt x="149" y="486"/>
                </a:cubicBezTo>
                <a:cubicBezTo>
                  <a:pt x="150" y="484"/>
                  <a:pt x="150" y="484"/>
                  <a:pt x="150" y="484"/>
                </a:cubicBezTo>
                <a:cubicBezTo>
                  <a:pt x="147" y="477"/>
                  <a:pt x="145" y="470"/>
                  <a:pt x="144" y="467"/>
                </a:cubicBezTo>
                <a:cubicBezTo>
                  <a:pt x="142" y="464"/>
                  <a:pt x="140" y="460"/>
                  <a:pt x="138" y="458"/>
                </a:cubicBezTo>
                <a:cubicBezTo>
                  <a:pt x="136" y="456"/>
                  <a:pt x="134" y="455"/>
                  <a:pt x="132" y="455"/>
                </a:cubicBezTo>
                <a:cubicBezTo>
                  <a:pt x="131" y="455"/>
                  <a:pt x="130" y="456"/>
                  <a:pt x="128" y="457"/>
                </a:cubicBezTo>
                <a:cubicBezTo>
                  <a:pt x="126" y="458"/>
                  <a:pt x="125" y="458"/>
                  <a:pt x="123" y="460"/>
                </a:cubicBezTo>
                <a:cubicBezTo>
                  <a:pt x="121" y="464"/>
                  <a:pt x="123" y="472"/>
                  <a:pt x="126" y="477"/>
                </a:cubicBezTo>
                <a:close/>
                <a:moveTo>
                  <a:pt x="130" y="458"/>
                </a:moveTo>
                <a:cubicBezTo>
                  <a:pt x="129" y="458"/>
                  <a:pt x="129" y="458"/>
                  <a:pt x="129" y="458"/>
                </a:cubicBezTo>
                <a:cubicBezTo>
                  <a:pt x="130" y="458"/>
                  <a:pt x="130" y="458"/>
                  <a:pt x="130" y="458"/>
                </a:cubicBezTo>
                <a:close/>
                <a:moveTo>
                  <a:pt x="128" y="459"/>
                </a:moveTo>
                <a:cubicBezTo>
                  <a:pt x="127" y="460"/>
                  <a:pt x="126" y="460"/>
                  <a:pt x="125" y="461"/>
                </a:cubicBezTo>
                <a:cubicBezTo>
                  <a:pt x="124" y="463"/>
                  <a:pt x="124" y="469"/>
                  <a:pt x="128" y="476"/>
                </a:cubicBezTo>
                <a:cubicBezTo>
                  <a:pt x="130" y="481"/>
                  <a:pt x="136" y="488"/>
                  <a:pt x="142" y="494"/>
                </a:cubicBezTo>
                <a:cubicBezTo>
                  <a:pt x="144" y="491"/>
                  <a:pt x="144" y="491"/>
                  <a:pt x="144" y="491"/>
                </a:cubicBezTo>
                <a:cubicBezTo>
                  <a:pt x="138" y="481"/>
                  <a:pt x="132" y="470"/>
                  <a:pt x="128" y="459"/>
                </a:cubicBezTo>
                <a:close/>
                <a:moveTo>
                  <a:pt x="146" y="490"/>
                </a:moveTo>
                <a:cubicBezTo>
                  <a:pt x="147" y="488"/>
                  <a:pt x="147" y="488"/>
                  <a:pt x="147" y="488"/>
                </a:cubicBezTo>
                <a:cubicBezTo>
                  <a:pt x="140" y="475"/>
                  <a:pt x="134" y="460"/>
                  <a:pt x="130" y="458"/>
                </a:cubicBezTo>
                <a:cubicBezTo>
                  <a:pt x="130" y="459"/>
                  <a:pt x="130" y="459"/>
                  <a:pt x="130" y="459"/>
                </a:cubicBezTo>
                <a:cubicBezTo>
                  <a:pt x="134" y="469"/>
                  <a:pt x="139" y="479"/>
                  <a:pt x="146" y="490"/>
                </a:cubicBezTo>
                <a:close/>
                <a:moveTo>
                  <a:pt x="146" y="490"/>
                </a:moveTo>
                <a:cubicBezTo>
                  <a:pt x="139" y="479"/>
                  <a:pt x="134" y="469"/>
                  <a:pt x="130" y="459"/>
                </a:cubicBezTo>
                <a:cubicBezTo>
                  <a:pt x="130" y="459"/>
                  <a:pt x="130" y="459"/>
                  <a:pt x="129" y="459"/>
                </a:cubicBezTo>
                <a:cubicBezTo>
                  <a:pt x="129" y="459"/>
                  <a:pt x="129" y="459"/>
                  <a:pt x="129" y="459"/>
                </a:cubicBezTo>
                <a:cubicBezTo>
                  <a:pt x="129" y="459"/>
                  <a:pt x="129" y="459"/>
                  <a:pt x="129" y="459"/>
                </a:cubicBezTo>
                <a:cubicBezTo>
                  <a:pt x="128" y="459"/>
                  <a:pt x="128" y="459"/>
                  <a:pt x="128" y="459"/>
                </a:cubicBezTo>
                <a:cubicBezTo>
                  <a:pt x="132" y="470"/>
                  <a:pt x="138" y="481"/>
                  <a:pt x="144" y="491"/>
                </a:cubicBezTo>
                <a:lnTo>
                  <a:pt x="146" y="490"/>
                </a:lnTo>
                <a:close/>
                <a:moveTo>
                  <a:pt x="128" y="476"/>
                </a:moveTo>
                <a:cubicBezTo>
                  <a:pt x="124" y="469"/>
                  <a:pt x="124" y="463"/>
                  <a:pt x="125" y="461"/>
                </a:cubicBezTo>
                <a:cubicBezTo>
                  <a:pt x="126" y="460"/>
                  <a:pt x="127" y="460"/>
                  <a:pt x="128" y="459"/>
                </a:cubicBezTo>
                <a:cubicBezTo>
                  <a:pt x="128" y="459"/>
                  <a:pt x="128" y="459"/>
                  <a:pt x="128" y="459"/>
                </a:cubicBezTo>
                <a:cubicBezTo>
                  <a:pt x="129" y="458"/>
                  <a:pt x="129" y="458"/>
                  <a:pt x="129" y="458"/>
                </a:cubicBezTo>
                <a:cubicBezTo>
                  <a:pt x="129" y="458"/>
                  <a:pt x="129" y="458"/>
                  <a:pt x="129" y="458"/>
                </a:cubicBezTo>
                <a:cubicBezTo>
                  <a:pt x="121" y="459"/>
                  <a:pt x="123" y="469"/>
                  <a:pt x="127" y="477"/>
                </a:cubicBezTo>
                <a:cubicBezTo>
                  <a:pt x="129" y="482"/>
                  <a:pt x="135" y="489"/>
                  <a:pt x="141" y="495"/>
                </a:cubicBezTo>
                <a:cubicBezTo>
                  <a:pt x="142" y="494"/>
                  <a:pt x="142" y="494"/>
                  <a:pt x="142" y="494"/>
                </a:cubicBezTo>
                <a:cubicBezTo>
                  <a:pt x="136" y="488"/>
                  <a:pt x="130" y="481"/>
                  <a:pt x="128" y="476"/>
                </a:cubicBezTo>
                <a:close/>
                <a:moveTo>
                  <a:pt x="130" y="458"/>
                </a:moveTo>
                <a:cubicBezTo>
                  <a:pt x="130" y="458"/>
                  <a:pt x="130" y="458"/>
                  <a:pt x="130" y="458"/>
                </a:cubicBezTo>
                <a:cubicBezTo>
                  <a:pt x="130" y="459"/>
                  <a:pt x="130" y="459"/>
                  <a:pt x="130" y="459"/>
                </a:cubicBezTo>
                <a:lnTo>
                  <a:pt x="130" y="458"/>
                </a:lnTo>
                <a:close/>
                <a:moveTo>
                  <a:pt x="128" y="459"/>
                </a:moveTo>
                <a:cubicBezTo>
                  <a:pt x="128" y="459"/>
                  <a:pt x="128" y="459"/>
                  <a:pt x="129" y="459"/>
                </a:cubicBezTo>
                <a:cubicBezTo>
                  <a:pt x="129" y="459"/>
                  <a:pt x="129" y="459"/>
                  <a:pt x="129" y="459"/>
                </a:cubicBezTo>
                <a:cubicBezTo>
                  <a:pt x="129" y="459"/>
                  <a:pt x="129" y="459"/>
                  <a:pt x="129" y="459"/>
                </a:cubicBezTo>
                <a:cubicBezTo>
                  <a:pt x="130" y="459"/>
                  <a:pt x="130" y="459"/>
                  <a:pt x="130" y="459"/>
                </a:cubicBezTo>
                <a:cubicBezTo>
                  <a:pt x="130" y="458"/>
                  <a:pt x="130" y="458"/>
                  <a:pt x="130" y="458"/>
                </a:cubicBezTo>
                <a:cubicBezTo>
                  <a:pt x="130" y="458"/>
                  <a:pt x="130" y="458"/>
                  <a:pt x="129" y="458"/>
                </a:cubicBezTo>
                <a:cubicBezTo>
                  <a:pt x="128" y="459"/>
                  <a:pt x="128" y="459"/>
                  <a:pt x="128" y="459"/>
                </a:cubicBezTo>
                <a:close/>
                <a:moveTo>
                  <a:pt x="97" y="515"/>
                </a:moveTo>
                <a:cubicBezTo>
                  <a:pt x="92" y="513"/>
                  <a:pt x="88" y="510"/>
                  <a:pt x="86" y="508"/>
                </a:cubicBezTo>
                <a:cubicBezTo>
                  <a:pt x="84" y="506"/>
                  <a:pt x="83" y="504"/>
                  <a:pt x="83" y="503"/>
                </a:cubicBezTo>
                <a:cubicBezTo>
                  <a:pt x="83" y="502"/>
                  <a:pt x="84" y="501"/>
                  <a:pt x="84" y="501"/>
                </a:cubicBezTo>
                <a:cubicBezTo>
                  <a:pt x="84" y="500"/>
                  <a:pt x="84" y="500"/>
                  <a:pt x="84" y="500"/>
                </a:cubicBezTo>
                <a:cubicBezTo>
                  <a:pt x="84" y="500"/>
                  <a:pt x="84" y="500"/>
                  <a:pt x="84" y="500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5" y="490"/>
                  <a:pt x="96" y="495"/>
                  <a:pt x="104" y="499"/>
                </a:cubicBezTo>
                <a:cubicBezTo>
                  <a:pt x="110" y="502"/>
                  <a:pt x="118" y="508"/>
                  <a:pt x="126" y="513"/>
                </a:cubicBezTo>
                <a:cubicBezTo>
                  <a:pt x="127" y="512"/>
                  <a:pt x="127" y="512"/>
                  <a:pt x="127" y="512"/>
                </a:cubicBezTo>
                <a:cubicBezTo>
                  <a:pt x="119" y="507"/>
                  <a:pt x="111" y="501"/>
                  <a:pt x="105" y="498"/>
                </a:cubicBezTo>
                <a:cubicBezTo>
                  <a:pt x="99" y="495"/>
                  <a:pt x="91" y="491"/>
                  <a:pt x="86" y="493"/>
                </a:cubicBezTo>
                <a:cubicBezTo>
                  <a:pt x="85" y="494"/>
                  <a:pt x="84" y="496"/>
                  <a:pt x="83" y="498"/>
                </a:cubicBezTo>
                <a:cubicBezTo>
                  <a:pt x="82" y="499"/>
                  <a:pt x="81" y="501"/>
                  <a:pt x="81" y="502"/>
                </a:cubicBezTo>
                <a:cubicBezTo>
                  <a:pt x="81" y="506"/>
                  <a:pt x="86" y="512"/>
                  <a:pt x="96" y="517"/>
                </a:cubicBezTo>
                <a:cubicBezTo>
                  <a:pt x="100" y="519"/>
                  <a:pt x="108" y="522"/>
                  <a:pt x="117" y="524"/>
                </a:cubicBezTo>
                <a:cubicBezTo>
                  <a:pt x="118" y="523"/>
                  <a:pt x="118" y="523"/>
                  <a:pt x="118" y="523"/>
                </a:cubicBezTo>
                <a:cubicBezTo>
                  <a:pt x="110" y="521"/>
                  <a:pt x="102" y="518"/>
                  <a:pt x="97" y="515"/>
                </a:cubicBezTo>
                <a:close/>
                <a:moveTo>
                  <a:pt x="84" y="499"/>
                </a:move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lose/>
                <a:moveTo>
                  <a:pt x="84" y="500"/>
                </a:moveTo>
                <a:cubicBezTo>
                  <a:pt x="84" y="500"/>
                  <a:pt x="84" y="500"/>
                  <a:pt x="84" y="500"/>
                </a:cubicBezTo>
                <a:cubicBezTo>
                  <a:pt x="84" y="500"/>
                  <a:pt x="84" y="500"/>
                  <a:pt x="84" y="499"/>
                </a:cubicBezTo>
                <a:lnTo>
                  <a:pt x="84" y="500"/>
                </a:lnTo>
                <a:close/>
                <a:moveTo>
                  <a:pt x="120" y="520"/>
                </a:moveTo>
                <a:cubicBezTo>
                  <a:pt x="121" y="519"/>
                  <a:pt x="121" y="519"/>
                  <a:pt x="121" y="519"/>
                </a:cubicBezTo>
                <a:cubicBezTo>
                  <a:pt x="109" y="514"/>
                  <a:pt x="97" y="507"/>
                  <a:pt x="85" y="500"/>
                </a:cubicBezTo>
                <a:cubicBezTo>
                  <a:pt x="85" y="500"/>
                  <a:pt x="84" y="500"/>
                  <a:pt x="84" y="501"/>
                </a:cubicBezTo>
                <a:cubicBezTo>
                  <a:pt x="86" y="503"/>
                  <a:pt x="90" y="506"/>
                  <a:pt x="97" y="510"/>
                </a:cubicBezTo>
                <a:cubicBezTo>
                  <a:pt x="104" y="514"/>
                  <a:pt x="112" y="517"/>
                  <a:pt x="120" y="520"/>
                </a:cubicBezTo>
                <a:close/>
                <a:moveTo>
                  <a:pt x="87" y="495"/>
                </a:moveTo>
                <a:cubicBezTo>
                  <a:pt x="86" y="496"/>
                  <a:pt x="86" y="497"/>
                  <a:pt x="86" y="498"/>
                </a:cubicBezTo>
                <a:cubicBezTo>
                  <a:pt x="98" y="506"/>
                  <a:pt x="110" y="512"/>
                  <a:pt x="123" y="517"/>
                </a:cubicBezTo>
                <a:cubicBezTo>
                  <a:pt x="125" y="514"/>
                  <a:pt x="125" y="514"/>
                  <a:pt x="125" y="514"/>
                </a:cubicBezTo>
                <a:cubicBezTo>
                  <a:pt x="118" y="509"/>
                  <a:pt x="110" y="503"/>
                  <a:pt x="104" y="500"/>
                </a:cubicBezTo>
                <a:cubicBezTo>
                  <a:pt x="96" y="496"/>
                  <a:pt x="90" y="494"/>
                  <a:pt x="87" y="495"/>
                </a:cubicBezTo>
                <a:close/>
                <a:moveTo>
                  <a:pt x="86" y="499"/>
                </a:moveTo>
                <a:cubicBezTo>
                  <a:pt x="86" y="499"/>
                  <a:pt x="86" y="499"/>
                  <a:pt x="86" y="499"/>
                </a:cubicBezTo>
                <a:cubicBezTo>
                  <a:pt x="85" y="500"/>
                  <a:pt x="85" y="500"/>
                  <a:pt x="85" y="500"/>
                </a:cubicBezTo>
                <a:cubicBezTo>
                  <a:pt x="85" y="500"/>
                  <a:pt x="85" y="500"/>
                  <a:pt x="85" y="500"/>
                </a:cubicBezTo>
                <a:cubicBezTo>
                  <a:pt x="97" y="507"/>
                  <a:pt x="109" y="514"/>
                  <a:pt x="121" y="519"/>
                </a:cubicBezTo>
                <a:cubicBezTo>
                  <a:pt x="123" y="517"/>
                  <a:pt x="123" y="517"/>
                  <a:pt x="123" y="517"/>
                </a:cubicBezTo>
                <a:cubicBezTo>
                  <a:pt x="110" y="512"/>
                  <a:pt x="98" y="506"/>
                  <a:pt x="86" y="498"/>
                </a:cubicBezTo>
                <a:cubicBezTo>
                  <a:pt x="86" y="498"/>
                  <a:pt x="86" y="499"/>
                  <a:pt x="86" y="499"/>
                </a:cubicBezTo>
                <a:close/>
                <a:moveTo>
                  <a:pt x="86" y="498"/>
                </a:moveTo>
                <a:cubicBezTo>
                  <a:pt x="86" y="497"/>
                  <a:pt x="86" y="496"/>
                  <a:pt x="87" y="495"/>
                </a:cubicBezTo>
                <a:cubicBezTo>
                  <a:pt x="90" y="494"/>
                  <a:pt x="96" y="496"/>
                  <a:pt x="104" y="500"/>
                </a:cubicBezTo>
                <a:cubicBezTo>
                  <a:pt x="110" y="503"/>
                  <a:pt x="118" y="509"/>
                  <a:pt x="125" y="514"/>
                </a:cubicBezTo>
                <a:cubicBezTo>
                  <a:pt x="126" y="513"/>
                  <a:pt x="126" y="513"/>
                  <a:pt x="126" y="513"/>
                </a:cubicBezTo>
                <a:cubicBezTo>
                  <a:pt x="118" y="508"/>
                  <a:pt x="110" y="502"/>
                  <a:pt x="104" y="499"/>
                </a:cubicBezTo>
                <a:cubicBezTo>
                  <a:pt x="96" y="495"/>
                  <a:pt x="85" y="490"/>
                  <a:pt x="84" y="499"/>
                </a:cubicBezTo>
                <a:cubicBezTo>
                  <a:pt x="85" y="498"/>
                  <a:pt x="85" y="498"/>
                  <a:pt x="85" y="498"/>
                </a:cubicBezTo>
                <a:lnTo>
                  <a:pt x="86" y="498"/>
                </a:lnTo>
                <a:close/>
                <a:moveTo>
                  <a:pt x="84" y="500"/>
                </a:moveTo>
                <a:cubicBezTo>
                  <a:pt x="84" y="500"/>
                  <a:pt x="84" y="500"/>
                  <a:pt x="84" y="501"/>
                </a:cubicBezTo>
                <a:cubicBezTo>
                  <a:pt x="84" y="500"/>
                  <a:pt x="85" y="500"/>
                  <a:pt x="85" y="500"/>
                </a:cubicBezTo>
                <a:lnTo>
                  <a:pt x="84" y="500"/>
                </a:lnTo>
                <a:close/>
                <a:moveTo>
                  <a:pt x="84" y="499"/>
                </a:move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lose/>
                <a:moveTo>
                  <a:pt x="85" y="500"/>
                </a:moveTo>
                <a:cubicBezTo>
                  <a:pt x="86" y="499"/>
                  <a:pt x="86" y="499"/>
                  <a:pt x="86" y="499"/>
                </a:cubicBezTo>
                <a:cubicBezTo>
                  <a:pt x="86" y="499"/>
                  <a:pt x="86" y="499"/>
                  <a:pt x="86" y="499"/>
                </a:cubicBezTo>
                <a:cubicBezTo>
                  <a:pt x="86" y="499"/>
                  <a:pt x="86" y="498"/>
                  <a:pt x="86" y="498"/>
                </a:cubicBezTo>
                <a:cubicBezTo>
                  <a:pt x="85" y="498"/>
                  <a:pt x="85" y="498"/>
                  <a:pt x="85" y="498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499"/>
                  <a:pt x="84" y="499"/>
                  <a:pt x="84" y="499"/>
                </a:cubicBezTo>
                <a:cubicBezTo>
                  <a:pt x="84" y="500"/>
                  <a:pt x="84" y="500"/>
                  <a:pt x="84" y="500"/>
                </a:cubicBezTo>
                <a:cubicBezTo>
                  <a:pt x="85" y="500"/>
                  <a:pt x="85" y="500"/>
                  <a:pt x="85" y="500"/>
                </a:cubicBezTo>
                <a:cubicBezTo>
                  <a:pt x="85" y="500"/>
                  <a:pt x="85" y="500"/>
                  <a:pt x="85" y="500"/>
                </a:cubicBezTo>
                <a:close/>
                <a:moveTo>
                  <a:pt x="126" y="496"/>
                </a:moveTo>
                <a:cubicBezTo>
                  <a:pt x="128" y="499"/>
                  <a:pt x="128" y="499"/>
                  <a:pt x="128" y="499"/>
                </a:cubicBezTo>
                <a:cubicBezTo>
                  <a:pt x="125" y="498"/>
                  <a:pt x="125" y="498"/>
                  <a:pt x="125" y="498"/>
                </a:cubicBezTo>
                <a:cubicBezTo>
                  <a:pt x="127" y="500"/>
                  <a:pt x="130" y="503"/>
                  <a:pt x="133" y="505"/>
                </a:cubicBezTo>
                <a:cubicBezTo>
                  <a:pt x="134" y="503"/>
                  <a:pt x="134" y="503"/>
                  <a:pt x="134" y="503"/>
                </a:cubicBezTo>
                <a:cubicBezTo>
                  <a:pt x="131" y="501"/>
                  <a:pt x="129" y="499"/>
                  <a:pt x="126" y="496"/>
                </a:cubicBezTo>
                <a:close/>
                <a:moveTo>
                  <a:pt x="110" y="463"/>
                </a:moveTo>
                <a:cubicBezTo>
                  <a:pt x="109" y="462"/>
                  <a:pt x="109" y="462"/>
                  <a:pt x="109" y="462"/>
                </a:cubicBezTo>
                <a:cubicBezTo>
                  <a:pt x="109" y="461"/>
                  <a:pt x="109" y="461"/>
                  <a:pt x="109" y="461"/>
                </a:cubicBezTo>
                <a:lnTo>
                  <a:pt x="110" y="463"/>
                </a:lnTo>
                <a:close/>
                <a:moveTo>
                  <a:pt x="112" y="470"/>
                </a:moveTo>
                <a:cubicBezTo>
                  <a:pt x="111" y="470"/>
                  <a:pt x="111" y="470"/>
                  <a:pt x="110" y="470"/>
                </a:cubicBezTo>
                <a:cubicBezTo>
                  <a:pt x="113" y="477"/>
                  <a:pt x="117" y="484"/>
                  <a:pt x="121" y="492"/>
                </a:cubicBezTo>
                <a:cubicBezTo>
                  <a:pt x="123" y="493"/>
                  <a:pt x="124" y="495"/>
                  <a:pt x="126" y="496"/>
                </a:cubicBezTo>
                <a:cubicBezTo>
                  <a:pt x="121" y="487"/>
                  <a:pt x="116" y="478"/>
                  <a:pt x="112" y="468"/>
                </a:cubicBezTo>
                <a:cubicBezTo>
                  <a:pt x="112" y="469"/>
                  <a:pt x="112" y="470"/>
                  <a:pt x="112" y="470"/>
                </a:cubicBezTo>
                <a:close/>
                <a:moveTo>
                  <a:pt x="122" y="494"/>
                </a:moveTo>
                <a:cubicBezTo>
                  <a:pt x="125" y="497"/>
                  <a:pt x="125" y="497"/>
                  <a:pt x="125" y="497"/>
                </a:cubicBezTo>
                <a:cubicBezTo>
                  <a:pt x="128" y="499"/>
                  <a:pt x="128" y="499"/>
                  <a:pt x="128" y="499"/>
                </a:cubicBezTo>
                <a:cubicBezTo>
                  <a:pt x="126" y="496"/>
                  <a:pt x="126" y="496"/>
                  <a:pt x="126" y="496"/>
                </a:cubicBezTo>
                <a:cubicBezTo>
                  <a:pt x="124" y="495"/>
                  <a:pt x="123" y="493"/>
                  <a:pt x="121" y="492"/>
                </a:cubicBezTo>
                <a:lnTo>
                  <a:pt x="122" y="494"/>
                </a:lnTo>
                <a:close/>
                <a:moveTo>
                  <a:pt x="109" y="462"/>
                </a:moveTo>
                <a:cubicBezTo>
                  <a:pt x="110" y="464"/>
                  <a:pt x="111" y="466"/>
                  <a:pt x="112" y="468"/>
                </a:cubicBezTo>
                <a:cubicBezTo>
                  <a:pt x="112" y="464"/>
                  <a:pt x="110" y="451"/>
                  <a:pt x="109" y="441"/>
                </a:cubicBezTo>
                <a:cubicBezTo>
                  <a:pt x="107" y="442"/>
                  <a:pt x="107" y="442"/>
                  <a:pt x="107" y="442"/>
                </a:cubicBezTo>
                <a:cubicBezTo>
                  <a:pt x="108" y="449"/>
                  <a:pt x="109" y="457"/>
                  <a:pt x="109" y="462"/>
                </a:cubicBezTo>
                <a:close/>
                <a:moveTo>
                  <a:pt x="110" y="470"/>
                </a:moveTo>
                <a:cubicBezTo>
                  <a:pt x="109" y="466"/>
                  <a:pt x="109" y="466"/>
                  <a:pt x="109" y="466"/>
                </a:cubicBezTo>
                <a:cubicBezTo>
                  <a:pt x="106" y="463"/>
                  <a:pt x="102" y="456"/>
                  <a:pt x="98" y="449"/>
                </a:cubicBezTo>
                <a:cubicBezTo>
                  <a:pt x="97" y="450"/>
                  <a:pt x="97" y="450"/>
                  <a:pt x="97" y="450"/>
                </a:cubicBezTo>
                <a:cubicBezTo>
                  <a:pt x="102" y="459"/>
                  <a:pt x="108" y="467"/>
                  <a:pt x="110" y="469"/>
                </a:cubicBezTo>
                <a:cubicBezTo>
                  <a:pt x="110" y="469"/>
                  <a:pt x="110" y="469"/>
                  <a:pt x="110" y="470"/>
                </a:cubicBezTo>
                <a:close/>
                <a:moveTo>
                  <a:pt x="110" y="463"/>
                </a:moveTo>
                <a:cubicBezTo>
                  <a:pt x="111" y="466"/>
                  <a:pt x="111" y="469"/>
                  <a:pt x="111" y="469"/>
                </a:cubicBezTo>
                <a:cubicBezTo>
                  <a:pt x="111" y="469"/>
                  <a:pt x="110" y="468"/>
                  <a:pt x="109" y="466"/>
                </a:cubicBezTo>
                <a:cubicBezTo>
                  <a:pt x="110" y="470"/>
                  <a:pt x="110" y="470"/>
                  <a:pt x="110" y="470"/>
                </a:cubicBezTo>
                <a:cubicBezTo>
                  <a:pt x="111" y="470"/>
                  <a:pt x="111" y="470"/>
                  <a:pt x="112" y="470"/>
                </a:cubicBezTo>
                <a:cubicBezTo>
                  <a:pt x="112" y="470"/>
                  <a:pt x="112" y="469"/>
                  <a:pt x="112" y="468"/>
                </a:cubicBezTo>
                <a:cubicBezTo>
                  <a:pt x="111" y="466"/>
                  <a:pt x="110" y="464"/>
                  <a:pt x="109" y="462"/>
                </a:cubicBezTo>
                <a:lnTo>
                  <a:pt x="110" y="463"/>
                </a:lnTo>
                <a:close/>
                <a:moveTo>
                  <a:pt x="105" y="444"/>
                </a:moveTo>
                <a:cubicBezTo>
                  <a:pt x="104" y="445"/>
                  <a:pt x="104" y="445"/>
                  <a:pt x="104" y="445"/>
                </a:cubicBezTo>
                <a:cubicBezTo>
                  <a:pt x="105" y="450"/>
                  <a:pt x="107" y="455"/>
                  <a:pt x="109" y="461"/>
                </a:cubicBezTo>
                <a:cubicBezTo>
                  <a:pt x="108" y="456"/>
                  <a:pt x="106" y="450"/>
                  <a:pt x="105" y="444"/>
                </a:cubicBezTo>
                <a:close/>
                <a:moveTo>
                  <a:pt x="98" y="449"/>
                </a:moveTo>
                <a:cubicBezTo>
                  <a:pt x="101" y="454"/>
                  <a:pt x="105" y="459"/>
                  <a:pt x="107" y="463"/>
                </a:cubicBezTo>
                <a:cubicBezTo>
                  <a:pt x="105" y="457"/>
                  <a:pt x="103" y="452"/>
                  <a:pt x="102" y="446"/>
                </a:cubicBezTo>
                <a:lnTo>
                  <a:pt x="98" y="449"/>
                </a:lnTo>
                <a:close/>
                <a:moveTo>
                  <a:pt x="104" y="445"/>
                </a:moveTo>
                <a:cubicBezTo>
                  <a:pt x="102" y="446"/>
                  <a:pt x="102" y="446"/>
                  <a:pt x="102" y="446"/>
                </a:cubicBezTo>
                <a:cubicBezTo>
                  <a:pt x="103" y="452"/>
                  <a:pt x="105" y="457"/>
                  <a:pt x="107" y="463"/>
                </a:cubicBezTo>
                <a:cubicBezTo>
                  <a:pt x="108" y="464"/>
                  <a:pt x="109" y="465"/>
                  <a:pt x="110" y="466"/>
                </a:cubicBezTo>
                <a:cubicBezTo>
                  <a:pt x="110" y="463"/>
                  <a:pt x="110" y="463"/>
                  <a:pt x="110" y="463"/>
                </a:cubicBezTo>
                <a:cubicBezTo>
                  <a:pt x="109" y="461"/>
                  <a:pt x="109" y="461"/>
                  <a:pt x="109" y="461"/>
                </a:cubicBezTo>
                <a:cubicBezTo>
                  <a:pt x="107" y="455"/>
                  <a:pt x="105" y="450"/>
                  <a:pt x="104" y="445"/>
                </a:cubicBezTo>
                <a:close/>
                <a:moveTo>
                  <a:pt x="98" y="449"/>
                </a:moveTo>
                <a:cubicBezTo>
                  <a:pt x="98" y="449"/>
                  <a:pt x="98" y="449"/>
                  <a:pt x="98" y="449"/>
                </a:cubicBezTo>
                <a:cubicBezTo>
                  <a:pt x="102" y="456"/>
                  <a:pt x="106" y="463"/>
                  <a:pt x="109" y="466"/>
                </a:cubicBezTo>
                <a:cubicBezTo>
                  <a:pt x="107" y="463"/>
                  <a:pt x="107" y="463"/>
                  <a:pt x="107" y="463"/>
                </a:cubicBezTo>
                <a:cubicBezTo>
                  <a:pt x="105" y="459"/>
                  <a:pt x="101" y="454"/>
                  <a:pt x="98" y="449"/>
                </a:cubicBezTo>
                <a:close/>
                <a:moveTo>
                  <a:pt x="111" y="469"/>
                </a:moveTo>
                <a:cubicBezTo>
                  <a:pt x="111" y="469"/>
                  <a:pt x="111" y="466"/>
                  <a:pt x="110" y="463"/>
                </a:cubicBezTo>
                <a:cubicBezTo>
                  <a:pt x="110" y="466"/>
                  <a:pt x="110" y="466"/>
                  <a:pt x="110" y="466"/>
                </a:cubicBezTo>
                <a:cubicBezTo>
                  <a:pt x="109" y="465"/>
                  <a:pt x="108" y="464"/>
                  <a:pt x="107" y="463"/>
                </a:cubicBezTo>
                <a:cubicBezTo>
                  <a:pt x="109" y="466"/>
                  <a:pt x="109" y="466"/>
                  <a:pt x="109" y="466"/>
                </a:cubicBezTo>
                <a:cubicBezTo>
                  <a:pt x="110" y="468"/>
                  <a:pt x="111" y="469"/>
                  <a:pt x="111" y="469"/>
                </a:cubicBezTo>
                <a:close/>
                <a:moveTo>
                  <a:pt x="89" y="479"/>
                </a:moveTo>
                <a:cubicBezTo>
                  <a:pt x="90" y="479"/>
                  <a:pt x="90" y="479"/>
                  <a:pt x="90" y="479"/>
                </a:cubicBezTo>
                <a:cubicBezTo>
                  <a:pt x="88" y="478"/>
                  <a:pt x="88" y="478"/>
                  <a:pt x="88" y="478"/>
                </a:cubicBezTo>
                <a:lnTo>
                  <a:pt x="89" y="479"/>
                </a:lnTo>
                <a:close/>
                <a:moveTo>
                  <a:pt x="97" y="481"/>
                </a:moveTo>
                <a:cubicBezTo>
                  <a:pt x="97" y="482"/>
                  <a:pt x="98" y="482"/>
                  <a:pt x="97" y="483"/>
                </a:cubicBezTo>
                <a:cubicBezTo>
                  <a:pt x="97" y="483"/>
                  <a:pt x="97" y="483"/>
                  <a:pt x="96" y="483"/>
                </a:cubicBezTo>
                <a:cubicBezTo>
                  <a:pt x="105" y="489"/>
                  <a:pt x="115" y="494"/>
                  <a:pt x="125" y="498"/>
                </a:cubicBezTo>
                <a:cubicBezTo>
                  <a:pt x="123" y="496"/>
                  <a:pt x="121" y="495"/>
                  <a:pt x="119" y="493"/>
                </a:cubicBezTo>
                <a:cubicBezTo>
                  <a:pt x="112" y="490"/>
                  <a:pt x="104" y="486"/>
                  <a:pt x="97" y="481"/>
                </a:cubicBezTo>
                <a:close/>
                <a:moveTo>
                  <a:pt x="125" y="497"/>
                </a:moveTo>
                <a:cubicBezTo>
                  <a:pt x="122" y="494"/>
                  <a:pt x="122" y="494"/>
                  <a:pt x="122" y="494"/>
                </a:cubicBezTo>
                <a:cubicBezTo>
                  <a:pt x="119" y="493"/>
                  <a:pt x="119" y="493"/>
                  <a:pt x="119" y="493"/>
                </a:cubicBezTo>
                <a:cubicBezTo>
                  <a:pt x="121" y="495"/>
                  <a:pt x="123" y="496"/>
                  <a:pt x="125" y="498"/>
                </a:cubicBezTo>
                <a:cubicBezTo>
                  <a:pt x="128" y="499"/>
                  <a:pt x="128" y="499"/>
                  <a:pt x="128" y="499"/>
                </a:cubicBezTo>
                <a:lnTo>
                  <a:pt x="125" y="497"/>
                </a:lnTo>
                <a:close/>
                <a:moveTo>
                  <a:pt x="94" y="479"/>
                </a:moveTo>
                <a:cubicBezTo>
                  <a:pt x="97" y="481"/>
                  <a:pt x="97" y="481"/>
                  <a:pt x="97" y="481"/>
                </a:cubicBezTo>
                <a:cubicBezTo>
                  <a:pt x="97" y="481"/>
                  <a:pt x="97" y="481"/>
                  <a:pt x="96" y="480"/>
                </a:cubicBezTo>
                <a:cubicBezTo>
                  <a:pt x="94" y="478"/>
                  <a:pt x="87" y="470"/>
                  <a:pt x="80" y="462"/>
                </a:cubicBezTo>
                <a:cubicBezTo>
                  <a:pt x="79" y="463"/>
                  <a:pt x="79" y="463"/>
                  <a:pt x="79" y="463"/>
                </a:cubicBezTo>
                <a:cubicBezTo>
                  <a:pt x="85" y="470"/>
                  <a:pt x="91" y="476"/>
                  <a:pt x="94" y="479"/>
                </a:cubicBezTo>
                <a:close/>
                <a:moveTo>
                  <a:pt x="69" y="470"/>
                </a:moveTo>
                <a:cubicBezTo>
                  <a:pt x="67" y="471"/>
                  <a:pt x="67" y="471"/>
                  <a:pt x="67" y="471"/>
                </a:cubicBezTo>
                <a:cubicBezTo>
                  <a:pt x="78" y="478"/>
                  <a:pt x="91" y="482"/>
                  <a:pt x="96" y="483"/>
                </a:cubicBezTo>
                <a:cubicBezTo>
                  <a:pt x="93" y="481"/>
                  <a:pt x="91" y="480"/>
                  <a:pt x="89" y="479"/>
                </a:cubicBezTo>
                <a:cubicBezTo>
                  <a:pt x="84" y="477"/>
                  <a:pt x="76" y="474"/>
                  <a:pt x="69" y="470"/>
                </a:cubicBezTo>
                <a:close/>
                <a:moveTo>
                  <a:pt x="97" y="483"/>
                </a:moveTo>
                <a:cubicBezTo>
                  <a:pt x="98" y="482"/>
                  <a:pt x="97" y="482"/>
                  <a:pt x="97" y="481"/>
                </a:cubicBezTo>
                <a:cubicBezTo>
                  <a:pt x="94" y="479"/>
                  <a:pt x="94" y="479"/>
                  <a:pt x="94" y="479"/>
                </a:cubicBezTo>
                <a:cubicBezTo>
                  <a:pt x="96" y="481"/>
                  <a:pt x="96" y="482"/>
                  <a:pt x="96" y="482"/>
                </a:cubicBezTo>
                <a:cubicBezTo>
                  <a:pt x="96" y="482"/>
                  <a:pt x="94" y="481"/>
                  <a:pt x="90" y="479"/>
                </a:cubicBezTo>
                <a:cubicBezTo>
                  <a:pt x="89" y="479"/>
                  <a:pt x="89" y="479"/>
                  <a:pt x="89" y="479"/>
                </a:cubicBezTo>
                <a:cubicBezTo>
                  <a:pt x="91" y="480"/>
                  <a:pt x="93" y="481"/>
                  <a:pt x="96" y="483"/>
                </a:cubicBezTo>
                <a:cubicBezTo>
                  <a:pt x="97" y="483"/>
                  <a:pt x="97" y="483"/>
                  <a:pt x="97" y="483"/>
                </a:cubicBezTo>
                <a:close/>
                <a:moveTo>
                  <a:pt x="90" y="477"/>
                </a:moveTo>
                <a:cubicBezTo>
                  <a:pt x="87" y="473"/>
                  <a:pt x="83" y="468"/>
                  <a:pt x="78" y="463"/>
                </a:cubicBezTo>
                <a:cubicBezTo>
                  <a:pt x="75" y="466"/>
                  <a:pt x="75" y="466"/>
                  <a:pt x="75" y="466"/>
                </a:cubicBezTo>
                <a:cubicBezTo>
                  <a:pt x="80" y="470"/>
                  <a:pt x="85" y="473"/>
                  <a:pt x="90" y="477"/>
                </a:cubicBezTo>
                <a:close/>
                <a:moveTo>
                  <a:pt x="88" y="478"/>
                </a:moveTo>
                <a:cubicBezTo>
                  <a:pt x="83" y="475"/>
                  <a:pt x="78" y="471"/>
                  <a:pt x="73" y="467"/>
                </a:cubicBezTo>
                <a:cubicBezTo>
                  <a:pt x="71" y="468"/>
                  <a:pt x="71" y="468"/>
                  <a:pt x="71" y="468"/>
                </a:cubicBezTo>
                <a:cubicBezTo>
                  <a:pt x="78" y="472"/>
                  <a:pt x="84" y="476"/>
                  <a:pt x="88" y="478"/>
                </a:cubicBezTo>
                <a:close/>
                <a:moveTo>
                  <a:pt x="90" y="477"/>
                </a:moveTo>
                <a:cubicBezTo>
                  <a:pt x="85" y="473"/>
                  <a:pt x="80" y="470"/>
                  <a:pt x="75" y="466"/>
                </a:cubicBezTo>
                <a:cubicBezTo>
                  <a:pt x="73" y="467"/>
                  <a:pt x="73" y="467"/>
                  <a:pt x="73" y="467"/>
                </a:cubicBezTo>
                <a:cubicBezTo>
                  <a:pt x="78" y="471"/>
                  <a:pt x="83" y="475"/>
                  <a:pt x="88" y="478"/>
                </a:cubicBezTo>
                <a:cubicBezTo>
                  <a:pt x="90" y="479"/>
                  <a:pt x="90" y="479"/>
                  <a:pt x="90" y="479"/>
                </a:cubicBezTo>
                <a:cubicBezTo>
                  <a:pt x="93" y="480"/>
                  <a:pt x="93" y="480"/>
                  <a:pt x="93" y="480"/>
                </a:cubicBezTo>
                <a:lnTo>
                  <a:pt x="90" y="477"/>
                </a:lnTo>
                <a:close/>
                <a:moveTo>
                  <a:pt x="78" y="463"/>
                </a:moveTo>
                <a:cubicBezTo>
                  <a:pt x="83" y="468"/>
                  <a:pt x="87" y="473"/>
                  <a:pt x="90" y="477"/>
                </a:cubicBezTo>
                <a:cubicBezTo>
                  <a:pt x="94" y="479"/>
                  <a:pt x="94" y="479"/>
                  <a:pt x="94" y="479"/>
                </a:cubicBezTo>
                <a:cubicBezTo>
                  <a:pt x="91" y="476"/>
                  <a:pt x="85" y="470"/>
                  <a:pt x="79" y="463"/>
                </a:cubicBezTo>
                <a:lnTo>
                  <a:pt x="78" y="463"/>
                </a:lnTo>
                <a:close/>
                <a:moveTo>
                  <a:pt x="93" y="480"/>
                </a:moveTo>
                <a:cubicBezTo>
                  <a:pt x="90" y="479"/>
                  <a:pt x="90" y="479"/>
                  <a:pt x="90" y="479"/>
                </a:cubicBezTo>
                <a:cubicBezTo>
                  <a:pt x="94" y="481"/>
                  <a:pt x="96" y="482"/>
                  <a:pt x="96" y="482"/>
                </a:cubicBezTo>
                <a:cubicBezTo>
                  <a:pt x="96" y="482"/>
                  <a:pt x="96" y="481"/>
                  <a:pt x="94" y="479"/>
                </a:cubicBezTo>
                <a:cubicBezTo>
                  <a:pt x="90" y="477"/>
                  <a:pt x="90" y="477"/>
                  <a:pt x="90" y="477"/>
                </a:cubicBezTo>
                <a:lnTo>
                  <a:pt x="93" y="480"/>
                </a:lnTo>
                <a:close/>
                <a:moveTo>
                  <a:pt x="79" y="444"/>
                </a:moveTo>
                <a:cubicBezTo>
                  <a:pt x="82" y="447"/>
                  <a:pt x="82" y="447"/>
                  <a:pt x="82" y="447"/>
                </a:cubicBezTo>
                <a:cubicBezTo>
                  <a:pt x="84" y="450"/>
                  <a:pt x="84" y="450"/>
                  <a:pt x="84" y="450"/>
                </a:cubicBezTo>
                <a:cubicBezTo>
                  <a:pt x="82" y="447"/>
                  <a:pt x="82" y="447"/>
                  <a:pt x="82" y="447"/>
                </a:cubicBezTo>
                <a:cubicBezTo>
                  <a:pt x="80" y="443"/>
                  <a:pt x="80" y="443"/>
                  <a:pt x="80" y="443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1" y="427"/>
                  <a:pt x="63" y="413"/>
                  <a:pt x="57" y="398"/>
                </a:cubicBezTo>
                <a:cubicBezTo>
                  <a:pt x="55" y="398"/>
                  <a:pt x="55" y="398"/>
                  <a:pt x="55" y="398"/>
                </a:cubicBezTo>
                <a:cubicBezTo>
                  <a:pt x="61" y="414"/>
                  <a:pt x="69" y="428"/>
                  <a:pt x="77" y="442"/>
                </a:cubicBezTo>
                <a:lnTo>
                  <a:pt x="79" y="444"/>
                </a:lnTo>
                <a:close/>
                <a:moveTo>
                  <a:pt x="87" y="428"/>
                </a:moveTo>
                <a:cubicBezTo>
                  <a:pt x="89" y="434"/>
                  <a:pt x="92" y="442"/>
                  <a:pt x="97" y="450"/>
                </a:cubicBezTo>
                <a:cubicBezTo>
                  <a:pt x="98" y="449"/>
                  <a:pt x="98" y="449"/>
                  <a:pt x="98" y="449"/>
                </a:cubicBezTo>
                <a:cubicBezTo>
                  <a:pt x="93" y="442"/>
                  <a:pt x="90" y="433"/>
                  <a:pt x="89" y="428"/>
                </a:cubicBezTo>
                <a:cubicBezTo>
                  <a:pt x="87" y="419"/>
                  <a:pt x="87" y="409"/>
                  <a:pt x="95" y="410"/>
                </a:cubicBezTo>
                <a:cubicBezTo>
                  <a:pt x="95" y="410"/>
                  <a:pt x="95" y="410"/>
                  <a:pt x="96" y="410"/>
                </a:cubicBezTo>
                <a:cubicBezTo>
                  <a:pt x="96" y="410"/>
                  <a:pt x="96" y="410"/>
                  <a:pt x="96" y="410"/>
                </a:cubicBezTo>
                <a:cubicBezTo>
                  <a:pt x="96" y="410"/>
                  <a:pt x="96" y="410"/>
                  <a:pt x="96" y="410"/>
                </a:cubicBezTo>
                <a:cubicBezTo>
                  <a:pt x="96" y="410"/>
                  <a:pt x="96" y="410"/>
                  <a:pt x="97" y="411"/>
                </a:cubicBezTo>
                <a:cubicBezTo>
                  <a:pt x="97" y="410"/>
                  <a:pt x="98" y="410"/>
                  <a:pt x="99" y="410"/>
                </a:cubicBezTo>
                <a:cubicBezTo>
                  <a:pt x="102" y="411"/>
                  <a:pt x="104" y="415"/>
                  <a:pt x="105" y="423"/>
                </a:cubicBezTo>
                <a:cubicBezTo>
                  <a:pt x="106" y="428"/>
                  <a:pt x="107" y="435"/>
                  <a:pt x="107" y="442"/>
                </a:cubicBezTo>
                <a:cubicBezTo>
                  <a:pt x="109" y="441"/>
                  <a:pt x="109" y="441"/>
                  <a:pt x="109" y="441"/>
                </a:cubicBezTo>
                <a:cubicBezTo>
                  <a:pt x="109" y="433"/>
                  <a:pt x="108" y="426"/>
                  <a:pt x="107" y="423"/>
                </a:cubicBezTo>
                <a:cubicBezTo>
                  <a:pt x="107" y="420"/>
                  <a:pt x="106" y="415"/>
                  <a:pt x="104" y="412"/>
                </a:cubicBezTo>
                <a:cubicBezTo>
                  <a:pt x="103" y="410"/>
                  <a:pt x="101" y="409"/>
                  <a:pt x="99" y="408"/>
                </a:cubicBezTo>
                <a:cubicBezTo>
                  <a:pt x="98" y="408"/>
                  <a:pt x="96" y="408"/>
                  <a:pt x="95" y="409"/>
                </a:cubicBezTo>
                <a:cubicBezTo>
                  <a:pt x="93" y="409"/>
                  <a:pt x="91" y="409"/>
                  <a:pt x="89" y="411"/>
                </a:cubicBezTo>
                <a:cubicBezTo>
                  <a:pt x="86" y="414"/>
                  <a:pt x="86" y="422"/>
                  <a:pt x="87" y="428"/>
                </a:cubicBezTo>
                <a:close/>
                <a:moveTo>
                  <a:pt x="96" y="410"/>
                </a:moveTo>
                <a:cubicBezTo>
                  <a:pt x="96" y="410"/>
                  <a:pt x="96" y="410"/>
                  <a:pt x="96" y="410"/>
                </a:cubicBezTo>
                <a:cubicBezTo>
                  <a:pt x="96" y="410"/>
                  <a:pt x="96" y="410"/>
                  <a:pt x="96" y="410"/>
                </a:cubicBezTo>
                <a:close/>
                <a:moveTo>
                  <a:pt x="94" y="411"/>
                </a:moveTo>
                <a:cubicBezTo>
                  <a:pt x="93" y="411"/>
                  <a:pt x="92" y="411"/>
                  <a:pt x="91" y="412"/>
                </a:cubicBezTo>
                <a:cubicBezTo>
                  <a:pt x="89" y="414"/>
                  <a:pt x="88" y="420"/>
                  <a:pt x="90" y="427"/>
                </a:cubicBezTo>
                <a:cubicBezTo>
                  <a:pt x="91" y="433"/>
                  <a:pt x="94" y="441"/>
                  <a:pt x="98" y="449"/>
                </a:cubicBezTo>
                <a:cubicBezTo>
                  <a:pt x="102" y="446"/>
                  <a:pt x="102" y="446"/>
                  <a:pt x="102" y="446"/>
                </a:cubicBezTo>
                <a:cubicBezTo>
                  <a:pt x="98" y="434"/>
                  <a:pt x="96" y="423"/>
                  <a:pt x="94" y="411"/>
                </a:cubicBezTo>
                <a:close/>
                <a:moveTo>
                  <a:pt x="104" y="445"/>
                </a:moveTo>
                <a:cubicBezTo>
                  <a:pt x="105" y="444"/>
                  <a:pt x="105" y="444"/>
                  <a:pt x="105" y="444"/>
                </a:cubicBezTo>
                <a:cubicBezTo>
                  <a:pt x="101" y="429"/>
                  <a:pt x="99" y="414"/>
                  <a:pt x="97" y="411"/>
                </a:cubicBezTo>
                <a:cubicBezTo>
                  <a:pt x="96" y="411"/>
                  <a:pt x="96" y="411"/>
                  <a:pt x="96" y="411"/>
                </a:cubicBezTo>
                <a:cubicBezTo>
                  <a:pt x="98" y="422"/>
                  <a:pt x="100" y="433"/>
                  <a:pt x="104" y="445"/>
                </a:cubicBezTo>
                <a:close/>
                <a:moveTo>
                  <a:pt x="104" y="445"/>
                </a:moveTo>
                <a:cubicBezTo>
                  <a:pt x="100" y="433"/>
                  <a:pt x="98" y="422"/>
                  <a:pt x="96" y="411"/>
                </a:cubicBezTo>
                <a:cubicBezTo>
                  <a:pt x="96" y="411"/>
                  <a:pt x="96" y="411"/>
                  <a:pt x="95" y="411"/>
                </a:cubicBezTo>
                <a:cubicBezTo>
                  <a:pt x="95" y="412"/>
                  <a:pt x="95" y="412"/>
                  <a:pt x="95" y="412"/>
                </a:cubicBezTo>
                <a:cubicBezTo>
                  <a:pt x="95" y="411"/>
                  <a:pt x="95" y="411"/>
                  <a:pt x="95" y="411"/>
                </a:cubicBezTo>
                <a:cubicBezTo>
                  <a:pt x="94" y="411"/>
                  <a:pt x="94" y="411"/>
                  <a:pt x="94" y="411"/>
                </a:cubicBezTo>
                <a:cubicBezTo>
                  <a:pt x="96" y="423"/>
                  <a:pt x="98" y="434"/>
                  <a:pt x="102" y="446"/>
                </a:cubicBezTo>
                <a:lnTo>
                  <a:pt x="104" y="445"/>
                </a:lnTo>
                <a:close/>
                <a:moveTo>
                  <a:pt x="90" y="427"/>
                </a:moveTo>
                <a:cubicBezTo>
                  <a:pt x="88" y="420"/>
                  <a:pt x="89" y="414"/>
                  <a:pt x="91" y="412"/>
                </a:cubicBezTo>
                <a:cubicBezTo>
                  <a:pt x="92" y="411"/>
                  <a:pt x="93" y="411"/>
                  <a:pt x="94" y="411"/>
                </a:cubicBezTo>
                <a:cubicBezTo>
                  <a:pt x="94" y="411"/>
                  <a:pt x="94" y="411"/>
                  <a:pt x="94" y="411"/>
                </a:cubicBezTo>
                <a:cubicBezTo>
                  <a:pt x="96" y="410"/>
                  <a:pt x="96" y="410"/>
                  <a:pt x="96" y="410"/>
                </a:cubicBezTo>
                <a:cubicBezTo>
                  <a:pt x="95" y="410"/>
                  <a:pt x="95" y="410"/>
                  <a:pt x="95" y="410"/>
                </a:cubicBezTo>
                <a:cubicBezTo>
                  <a:pt x="87" y="409"/>
                  <a:pt x="87" y="419"/>
                  <a:pt x="89" y="428"/>
                </a:cubicBezTo>
                <a:cubicBezTo>
                  <a:pt x="90" y="433"/>
                  <a:pt x="93" y="442"/>
                  <a:pt x="98" y="449"/>
                </a:cubicBezTo>
                <a:cubicBezTo>
                  <a:pt x="98" y="449"/>
                  <a:pt x="98" y="449"/>
                  <a:pt x="98" y="449"/>
                </a:cubicBezTo>
                <a:cubicBezTo>
                  <a:pt x="94" y="441"/>
                  <a:pt x="91" y="433"/>
                  <a:pt x="90" y="427"/>
                </a:cubicBezTo>
                <a:close/>
                <a:moveTo>
                  <a:pt x="97" y="411"/>
                </a:moveTo>
                <a:cubicBezTo>
                  <a:pt x="96" y="410"/>
                  <a:pt x="96" y="410"/>
                  <a:pt x="96" y="410"/>
                </a:cubicBezTo>
                <a:cubicBezTo>
                  <a:pt x="96" y="411"/>
                  <a:pt x="96" y="411"/>
                  <a:pt x="96" y="411"/>
                </a:cubicBezTo>
                <a:lnTo>
                  <a:pt x="97" y="411"/>
                </a:lnTo>
                <a:close/>
                <a:moveTo>
                  <a:pt x="94" y="411"/>
                </a:moveTo>
                <a:cubicBezTo>
                  <a:pt x="94" y="411"/>
                  <a:pt x="94" y="411"/>
                  <a:pt x="95" y="411"/>
                </a:cubicBezTo>
                <a:cubicBezTo>
                  <a:pt x="95" y="412"/>
                  <a:pt x="95" y="412"/>
                  <a:pt x="95" y="412"/>
                </a:cubicBezTo>
                <a:cubicBezTo>
                  <a:pt x="95" y="411"/>
                  <a:pt x="95" y="411"/>
                  <a:pt x="95" y="411"/>
                </a:cubicBezTo>
                <a:cubicBezTo>
                  <a:pt x="96" y="411"/>
                  <a:pt x="96" y="411"/>
                  <a:pt x="96" y="411"/>
                </a:cubicBezTo>
                <a:cubicBezTo>
                  <a:pt x="96" y="410"/>
                  <a:pt x="96" y="410"/>
                  <a:pt x="96" y="410"/>
                </a:cubicBezTo>
                <a:cubicBezTo>
                  <a:pt x="96" y="410"/>
                  <a:pt x="96" y="410"/>
                  <a:pt x="96" y="410"/>
                </a:cubicBezTo>
                <a:cubicBezTo>
                  <a:pt x="94" y="411"/>
                  <a:pt x="94" y="411"/>
                  <a:pt x="94" y="411"/>
                </a:cubicBezTo>
                <a:close/>
                <a:moveTo>
                  <a:pt x="50" y="458"/>
                </a:moveTo>
                <a:cubicBezTo>
                  <a:pt x="46" y="454"/>
                  <a:pt x="43" y="450"/>
                  <a:pt x="41" y="448"/>
                </a:cubicBezTo>
                <a:cubicBezTo>
                  <a:pt x="40" y="445"/>
                  <a:pt x="40" y="443"/>
                  <a:pt x="40" y="442"/>
                </a:cubicBezTo>
                <a:cubicBezTo>
                  <a:pt x="40" y="441"/>
                  <a:pt x="41" y="441"/>
                  <a:pt x="41" y="440"/>
                </a:cubicBezTo>
                <a:cubicBezTo>
                  <a:pt x="41" y="440"/>
                  <a:pt x="41" y="440"/>
                  <a:pt x="41" y="439"/>
                </a:cubicBezTo>
                <a:cubicBezTo>
                  <a:pt x="41" y="439"/>
                  <a:pt x="41" y="439"/>
                  <a:pt x="41" y="439"/>
                </a:cubicBezTo>
                <a:cubicBezTo>
                  <a:pt x="41" y="439"/>
                  <a:pt x="41" y="439"/>
                  <a:pt x="41" y="439"/>
                </a:cubicBezTo>
                <a:cubicBezTo>
                  <a:pt x="42" y="439"/>
                  <a:pt x="42" y="439"/>
                  <a:pt x="42" y="438"/>
                </a:cubicBezTo>
                <a:cubicBezTo>
                  <a:pt x="42" y="438"/>
                  <a:pt x="42" y="438"/>
                  <a:pt x="42" y="438"/>
                </a:cubicBezTo>
                <a:cubicBezTo>
                  <a:pt x="45" y="430"/>
                  <a:pt x="54" y="437"/>
                  <a:pt x="61" y="444"/>
                </a:cubicBezTo>
                <a:cubicBezTo>
                  <a:pt x="66" y="448"/>
                  <a:pt x="72" y="456"/>
                  <a:pt x="79" y="463"/>
                </a:cubicBezTo>
                <a:cubicBezTo>
                  <a:pt x="80" y="462"/>
                  <a:pt x="80" y="462"/>
                  <a:pt x="80" y="462"/>
                </a:cubicBezTo>
                <a:cubicBezTo>
                  <a:pt x="73" y="455"/>
                  <a:pt x="67" y="448"/>
                  <a:pt x="62" y="443"/>
                </a:cubicBezTo>
                <a:cubicBezTo>
                  <a:pt x="57" y="438"/>
                  <a:pt x="50" y="433"/>
                  <a:pt x="45" y="434"/>
                </a:cubicBezTo>
                <a:cubicBezTo>
                  <a:pt x="43" y="434"/>
                  <a:pt x="42" y="435"/>
                  <a:pt x="41" y="438"/>
                </a:cubicBezTo>
                <a:cubicBezTo>
                  <a:pt x="39" y="438"/>
                  <a:pt x="38" y="439"/>
                  <a:pt x="38" y="441"/>
                </a:cubicBezTo>
                <a:cubicBezTo>
                  <a:pt x="37" y="445"/>
                  <a:pt x="40" y="452"/>
                  <a:pt x="49" y="459"/>
                </a:cubicBezTo>
                <a:cubicBezTo>
                  <a:pt x="52" y="462"/>
                  <a:pt x="59" y="467"/>
                  <a:pt x="67" y="471"/>
                </a:cubicBezTo>
                <a:cubicBezTo>
                  <a:pt x="69" y="470"/>
                  <a:pt x="69" y="470"/>
                  <a:pt x="69" y="470"/>
                </a:cubicBezTo>
                <a:cubicBezTo>
                  <a:pt x="61" y="466"/>
                  <a:pt x="54" y="462"/>
                  <a:pt x="50" y="458"/>
                </a:cubicBezTo>
                <a:close/>
                <a:moveTo>
                  <a:pt x="42" y="438"/>
                </a:moveTo>
                <a:cubicBezTo>
                  <a:pt x="42" y="438"/>
                  <a:pt x="42" y="438"/>
                  <a:pt x="42" y="438"/>
                </a:cubicBezTo>
                <a:cubicBezTo>
                  <a:pt x="42" y="438"/>
                  <a:pt x="42" y="438"/>
                  <a:pt x="42" y="438"/>
                </a:cubicBezTo>
                <a:close/>
                <a:moveTo>
                  <a:pt x="41" y="439"/>
                </a:moveTo>
                <a:cubicBezTo>
                  <a:pt x="41" y="439"/>
                  <a:pt x="41" y="439"/>
                  <a:pt x="41" y="439"/>
                </a:cubicBezTo>
                <a:cubicBezTo>
                  <a:pt x="41" y="439"/>
                  <a:pt x="41" y="439"/>
                  <a:pt x="41" y="439"/>
                </a:cubicBezTo>
                <a:close/>
                <a:moveTo>
                  <a:pt x="71" y="468"/>
                </a:moveTo>
                <a:cubicBezTo>
                  <a:pt x="73" y="467"/>
                  <a:pt x="73" y="467"/>
                  <a:pt x="73" y="467"/>
                </a:cubicBezTo>
                <a:cubicBezTo>
                  <a:pt x="62" y="459"/>
                  <a:pt x="52" y="450"/>
                  <a:pt x="42" y="440"/>
                </a:cubicBezTo>
                <a:cubicBezTo>
                  <a:pt x="42" y="440"/>
                  <a:pt x="42" y="440"/>
                  <a:pt x="41" y="440"/>
                </a:cubicBezTo>
                <a:cubicBezTo>
                  <a:pt x="42" y="443"/>
                  <a:pt x="46" y="447"/>
                  <a:pt x="52" y="453"/>
                </a:cubicBezTo>
                <a:cubicBezTo>
                  <a:pt x="57" y="458"/>
                  <a:pt x="64" y="463"/>
                  <a:pt x="71" y="468"/>
                </a:cubicBezTo>
                <a:close/>
                <a:moveTo>
                  <a:pt x="46" y="436"/>
                </a:moveTo>
                <a:cubicBezTo>
                  <a:pt x="45" y="436"/>
                  <a:pt x="44" y="437"/>
                  <a:pt x="43" y="438"/>
                </a:cubicBezTo>
                <a:cubicBezTo>
                  <a:pt x="53" y="448"/>
                  <a:pt x="64" y="458"/>
                  <a:pt x="75" y="466"/>
                </a:cubicBezTo>
                <a:cubicBezTo>
                  <a:pt x="78" y="463"/>
                  <a:pt x="78" y="463"/>
                  <a:pt x="78" y="463"/>
                </a:cubicBezTo>
                <a:cubicBezTo>
                  <a:pt x="72" y="457"/>
                  <a:pt x="65" y="449"/>
                  <a:pt x="61" y="445"/>
                </a:cubicBezTo>
                <a:cubicBezTo>
                  <a:pt x="54" y="439"/>
                  <a:pt x="49" y="435"/>
                  <a:pt x="46" y="436"/>
                </a:cubicBezTo>
                <a:close/>
                <a:moveTo>
                  <a:pt x="43" y="439"/>
                </a:moveTo>
                <a:cubicBezTo>
                  <a:pt x="43" y="439"/>
                  <a:pt x="43" y="439"/>
                  <a:pt x="43" y="439"/>
                </a:cubicBezTo>
                <a:cubicBezTo>
                  <a:pt x="43" y="440"/>
                  <a:pt x="43" y="440"/>
                  <a:pt x="43" y="440"/>
                </a:cubicBezTo>
                <a:cubicBezTo>
                  <a:pt x="42" y="440"/>
                  <a:pt x="42" y="440"/>
                  <a:pt x="42" y="440"/>
                </a:cubicBezTo>
                <a:cubicBezTo>
                  <a:pt x="52" y="450"/>
                  <a:pt x="62" y="459"/>
                  <a:pt x="73" y="467"/>
                </a:cubicBezTo>
                <a:cubicBezTo>
                  <a:pt x="75" y="466"/>
                  <a:pt x="75" y="466"/>
                  <a:pt x="75" y="466"/>
                </a:cubicBezTo>
                <a:cubicBezTo>
                  <a:pt x="64" y="458"/>
                  <a:pt x="53" y="448"/>
                  <a:pt x="43" y="438"/>
                </a:cubicBezTo>
                <a:cubicBezTo>
                  <a:pt x="43" y="438"/>
                  <a:pt x="43" y="439"/>
                  <a:pt x="43" y="439"/>
                </a:cubicBezTo>
                <a:close/>
                <a:moveTo>
                  <a:pt x="43" y="438"/>
                </a:moveTo>
                <a:cubicBezTo>
                  <a:pt x="44" y="437"/>
                  <a:pt x="45" y="436"/>
                  <a:pt x="46" y="436"/>
                </a:cubicBezTo>
                <a:cubicBezTo>
                  <a:pt x="49" y="435"/>
                  <a:pt x="54" y="439"/>
                  <a:pt x="61" y="445"/>
                </a:cubicBezTo>
                <a:cubicBezTo>
                  <a:pt x="65" y="449"/>
                  <a:pt x="72" y="457"/>
                  <a:pt x="78" y="463"/>
                </a:cubicBezTo>
                <a:cubicBezTo>
                  <a:pt x="79" y="463"/>
                  <a:pt x="79" y="463"/>
                  <a:pt x="79" y="463"/>
                </a:cubicBezTo>
                <a:cubicBezTo>
                  <a:pt x="72" y="456"/>
                  <a:pt x="66" y="448"/>
                  <a:pt x="61" y="444"/>
                </a:cubicBezTo>
                <a:cubicBezTo>
                  <a:pt x="54" y="437"/>
                  <a:pt x="45" y="430"/>
                  <a:pt x="42" y="438"/>
                </a:cubicBezTo>
                <a:cubicBezTo>
                  <a:pt x="43" y="438"/>
                  <a:pt x="43" y="438"/>
                  <a:pt x="43" y="438"/>
                </a:cubicBezTo>
                <a:close/>
                <a:moveTo>
                  <a:pt x="41" y="439"/>
                </a:moveTo>
                <a:cubicBezTo>
                  <a:pt x="41" y="440"/>
                  <a:pt x="41" y="440"/>
                  <a:pt x="41" y="440"/>
                </a:cubicBezTo>
                <a:cubicBezTo>
                  <a:pt x="42" y="440"/>
                  <a:pt x="42" y="440"/>
                  <a:pt x="42" y="440"/>
                </a:cubicBezTo>
                <a:lnTo>
                  <a:pt x="41" y="439"/>
                </a:lnTo>
                <a:close/>
                <a:moveTo>
                  <a:pt x="41" y="439"/>
                </a:moveTo>
                <a:cubicBezTo>
                  <a:pt x="42" y="438"/>
                  <a:pt x="42" y="438"/>
                  <a:pt x="42" y="438"/>
                </a:cubicBezTo>
                <a:cubicBezTo>
                  <a:pt x="42" y="439"/>
                  <a:pt x="42" y="439"/>
                  <a:pt x="41" y="439"/>
                </a:cubicBezTo>
                <a:close/>
                <a:moveTo>
                  <a:pt x="43" y="440"/>
                </a:moveTo>
                <a:cubicBezTo>
                  <a:pt x="43" y="439"/>
                  <a:pt x="43" y="439"/>
                  <a:pt x="43" y="439"/>
                </a:cubicBezTo>
                <a:cubicBezTo>
                  <a:pt x="43" y="439"/>
                  <a:pt x="43" y="439"/>
                  <a:pt x="43" y="439"/>
                </a:cubicBezTo>
                <a:cubicBezTo>
                  <a:pt x="43" y="439"/>
                  <a:pt x="43" y="438"/>
                  <a:pt x="43" y="438"/>
                </a:cubicBezTo>
                <a:cubicBezTo>
                  <a:pt x="43" y="438"/>
                  <a:pt x="43" y="438"/>
                  <a:pt x="43" y="438"/>
                </a:cubicBezTo>
                <a:cubicBezTo>
                  <a:pt x="42" y="438"/>
                  <a:pt x="42" y="438"/>
                  <a:pt x="42" y="438"/>
                </a:cubicBezTo>
                <a:cubicBezTo>
                  <a:pt x="42" y="438"/>
                  <a:pt x="42" y="438"/>
                  <a:pt x="42" y="438"/>
                </a:cubicBezTo>
                <a:cubicBezTo>
                  <a:pt x="42" y="438"/>
                  <a:pt x="42" y="438"/>
                  <a:pt x="42" y="438"/>
                </a:cubicBezTo>
                <a:cubicBezTo>
                  <a:pt x="41" y="439"/>
                  <a:pt x="41" y="439"/>
                  <a:pt x="41" y="439"/>
                </a:cubicBezTo>
                <a:cubicBezTo>
                  <a:pt x="41" y="439"/>
                  <a:pt x="41" y="439"/>
                  <a:pt x="41" y="439"/>
                </a:cubicBezTo>
                <a:cubicBezTo>
                  <a:pt x="42" y="440"/>
                  <a:pt x="42" y="440"/>
                  <a:pt x="42" y="440"/>
                </a:cubicBezTo>
                <a:cubicBezTo>
                  <a:pt x="42" y="440"/>
                  <a:pt x="42" y="440"/>
                  <a:pt x="43" y="440"/>
                </a:cubicBezTo>
                <a:close/>
                <a:moveTo>
                  <a:pt x="83" y="447"/>
                </a:moveTo>
                <a:cubicBezTo>
                  <a:pt x="84" y="450"/>
                  <a:pt x="84" y="450"/>
                  <a:pt x="84" y="450"/>
                </a:cubicBezTo>
                <a:cubicBezTo>
                  <a:pt x="81" y="448"/>
                  <a:pt x="81" y="448"/>
                  <a:pt x="81" y="448"/>
                </a:cubicBezTo>
                <a:cubicBezTo>
                  <a:pt x="83" y="451"/>
                  <a:pt x="85" y="454"/>
                  <a:pt x="87" y="457"/>
                </a:cubicBezTo>
                <a:cubicBezTo>
                  <a:pt x="89" y="455"/>
                  <a:pt x="89" y="455"/>
                  <a:pt x="89" y="455"/>
                </a:cubicBezTo>
                <a:cubicBezTo>
                  <a:pt x="87" y="452"/>
                  <a:pt x="85" y="450"/>
                  <a:pt x="83" y="447"/>
                </a:cubicBezTo>
                <a:close/>
                <a:moveTo>
                  <a:pt x="75" y="410"/>
                </a:moveTo>
                <a:cubicBezTo>
                  <a:pt x="75" y="409"/>
                  <a:pt x="75" y="409"/>
                  <a:pt x="75" y="409"/>
                </a:cubicBezTo>
                <a:cubicBezTo>
                  <a:pt x="75" y="408"/>
                  <a:pt x="75" y="408"/>
                  <a:pt x="75" y="408"/>
                </a:cubicBezTo>
                <a:lnTo>
                  <a:pt x="75" y="410"/>
                </a:lnTo>
                <a:close/>
                <a:moveTo>
                  <a:pt x="75" y="417"/>
                </a:moveTo>
                <a:cubicBezTo>
                  <a:pt x="75" y="417"/>
                  <a:pt x="75" y="417"/>
                  <a:pt x="74" y="417"/>
                </a:cubicBezTo>
                <a:cubicBezTo>
                  <a:pt x="75" y="425"/>
                  <a:pt x="77" y="433"/>
                  <a:pt x="79" y="441"/>
                </a:cubicBezTo>
                <a:cubicBezTo>
                  <a:pt x="80" y="443"/>
                  <a:pt x="82" y="445"/>
                  <a:pt x="83" y="447"/>
                </a:cubicBezTo>
                <a:cubicBezTo>
                  <a:pt x="80" y="436"/>
                  <a:pt x="78" y="426"/>
                  <a:pt x="76" y="416"/>
                </a:cubicBezTo>
                <a:cubicBezTo>
                  <a:pt x="76" y="417"/>
                  <a:pt x="76" y="417"/>
                  <a:pt x="75" y="417"/>
                </a:cubicBezTo>
                <a:close/>
                <a:moveTo>
                  <a:pt x="80" y="443"/>
                </a:moveTo>
                <a:cubicBezTo>
                  <a:pt x="82" y="447"/>
                  <a:pt x="82" y="447"/>
                  <a:pt x="82" y="447"/>
                </a:cubicBezTo>
                <a:cubicBezTo>
                  <a:pt x="84" y="450"/>
                  <a:pt x="84" y="450"/>
                  <a:pt x="84" y="450"/>
                </a:cubicBezTo>
                <a:cubicBezTo>
                  <a:pt x="83" y="447"/>
                  <a:pt x="83" y="447"/>
                  <a:pt x="83" y="447"/>
                </a:cubicBezTo>
                <a:cubicBezTo>
                  <a:pt x="82" y="445"/>
                  <a:pt x="80" y="443"/>
                  <a:pt x="79" y="441"/>
                </a:cubicBezTo>
                <a:lnTo>
                  <a:pt x="80" y="443"/>
                </a:lnTo>
                <a:close/>
                <a:moveTo>
                  <a:pt x="75" y="409"/>
                </a:moveTo>
                <a:cubicBezTo>
                  <a:pt x="76" y="411"/>
                  <a:pt x="76" y="414"/>
                  <a:pt x="76" y="416"/>
                </a:cubicBezTo>
                <a:cubicBezTo>
                  <a:pt x="78" y="412"/>
                  <a:pt x="79" y="399"/>
                  <a:pt x="81" y="388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7" y="396"/>
                  <a:pt x="76" y="404"/>
                  <a:pt x="75" y="409"/>
                </a:cubicBezTo>
                <a:close/>
                <a:moveTo>
                  <a:pt x="74" y="417"/>
                </a:moveTo>
                <a:cubicBezTo>
                  <a:pt x="74" y="413"/>
                  <a:pt x="74" y="413"/>
                  <a:pt x="74" y="413"/>
                </a:cubicBezTo>
                <a:cubicBezTo>
                  <a:pt x="72" y="409"/>
                  <a:pt x="69" y="402"/>
                  <a:pt x="67" y="394"/>
                </a:cubicBezTo>
                <a:cubicBezTo>
                  <a:pt x="66" y="394"/>
                  <a:pt x="66" y="394"/>
                  <a:pt x="66" y="394"/>
                </a:cubicBezTo>
                <a:cubicBezTo>
                  <a:pt x="69" y="404"/>
                  <a:pt x="72" y="413"/>
                  <a:pt x="74" y="416"/>
                </a:cubicBezTo>
                <a:cubicBezTo>
                  <a:pt x="74" y="416"/>
                  <a:pt x="74" y="416"/>
                  <a:pt x="74" y="417"/>
                </a:cubicBezTo>
                <a:close/>
                <a:moveTo>
                  <a:pt x="75" y="410"/>
                </a:moveTo>
                <a:cubicBezTo>
                  <a:pt x="75" y="414"/>
                  <a:pt x="75" y="416"/>
                  <a:pt x="75" y="416"/>
                </a:cubicBezTo>
                <a:cubicBezTo>
                  <a:pt x="75" y="416"/>
                  <a:pt x="75" y="415"/>
                  <a:pt x="74" y="413"/>
                </a:cubicBezTo>
                <a:cubicBezTo>
                  <a:pt x="74" y="417"/>
                  <a:pt x="74" y="417"/>
                  <a:pt x="74" y="417"/>
                </a:cubicBezTo>
                <a:cubicBezTo>
                  <a:pt x="75" y="417"/>
                  <a:pt x="75" y="417"/>
                  <a:pt x="75" y="417"/>
                </a:cubicBezTo>
                <a:cubicBezTo>
                  <a:pt x="76" y="417"/>
                  <a:pt x="76" y="417"/>
                  <a:pt x="76" y="416"/>
                </a:cubicBezTo>
                <a:cubicBezTo>
                  <a:pt x="76" y="414"/>
                  <a:pt x="76" y="411"/>
                  <a:pt x="75" y="409"/>
                </a:cubicBezTo>
                <a:lnTo>
                  <a:pt x="75" y="410"/>
                </a:lnTo>
                <a:close/>
                <a:moveTo>
                  <a:pt x="75" y="390"/>
                </a:moveTo>
                <a:cubicBezTo>
                  <a:pt x="74" y="391"/>
                  <a:pt x="74" y="391"/>
                  <a:pt x="74" y="391"/>
                </a:cubicBezTo>
                <a:cubicBezTo>
                  <a:pt x="74" y="397"/>
                  <a:pt x="75" y="402"/>
                  <a:pt x="75" y="408"/>
                </a:cubicBezTo>
                <a:cubicBezTo>
                  <a:pt x="75" y="403"/>
                  <a:pt x="75" y="397"/>
                  <a:pt x="75" y="390"/>
                </a:cubicBezTo>
                <a:close/>
                <a:moveTo>
                  <a:pt x="68" y="393"/>
                </a:moveTo>
                <a:cubicBezTo>
                  <a:pt x="70" y="399"/>
                  <a:pt x="72" y="405"/>
                  <a:pt x="73" y="409"/>
                </a:cubicBezTo>
                <a:cubicBezTo>
                  <a:pt x="73" y="403"/>
                  <a:pt x="72" y="398"/>
                  <a:pt x="72" y="392"/>
                </a:cubicBezTo>
                <a:lnTo>
                  <a:pt x="68" y="393"/>
                </a:lnTo>
                <a:close/>
                <a:moveTo>
                  <a:pt x="74" y="391"/>
                </a:moveTo>
                <a:cubicBezTo>
                  <a:pt x="72" y="392"/>
                  <a:pt x="72" y="392"/>
                  <a:pt x="72" y="392"/>
                </a:cubicBezTo>
                <a:cubicBezTo>
                  <a:pt x="72" y="398"/>
                  <a:pt x="73" y="403"/>
                  <a:pt x="73" y="409"/>
                </a:cubicBezTo>
                <a:cubicBezTo>
                  <a:pt x="74" y="411"/>
                  <a:pt x="74" y="412"/>
                  <a:pt x="75" y="413"/>
                </a:cubicBezTo>
                <a:cubicBezTo>
                  <a:pt x="75" y="410"/>
                  <a:pt x="75" y="410"/>
                  <a:pt x="75" y="410"/>
                </a:cubicBezTo>
                <a:cubicBezTo>
                  <a:pt x="75" y="408"/>
                  <a:pt x="75" y="408"/>
                  <a:pt x="75" y="408"/>
                </a:cubicBezTo>
                <a:cubicBezTo>
                  <a:pt x="75" y="402"/>
                  <a:pt x="74" y="397"/>
                  <a:pt x="74" y="391"/>
                </a:cubicBezTo>
                <a:close/>
                <a:moveTo>
                  <a:pt x="68" y="393"/>
                </a:moveTo>
                <a:cubicBezTo>
                  <a:pt x="67" y="394"/>
                  <a:pt x="67" y="394"/>
                  <a:pt x="67" y="394"/>
                </a:cubicBezTo>
                <a:cubicBezTo>
                  <a:pt x="69" y="402"/>
                  <a:pt x="72" y="409"/>
                  <a:pt x="74" y="413"/>
                </a:cubicBezTo>
                <a:cubicBezTo>
                  <a:pt x="73" y="409"/>
                  <a:pt x="73" y="409"/>
                  <a:pt x="73" y="409"/>
                </a:cubicBezTo>
                <a:cubicBezTo>
                  <a:pt x="72" y="405"/>
                  <a:pt x="70" y="399"/>
                  <a:pt x="68" y="393"/>
                </a:cubicBezTo>
                <a:close/>
                <a:moveTo>
                  <a:pt x="75" y="416"/>
                </a:moveTo>
                <a:cubicBezTo>
                  <a:pt x="75" y="416"/>
                  <a:pt x="75" y="414"/>
                  <a:pt x="75" y="410"/>
                </a:cubicBezTo>
                <a:cubicBezTo>
                  <a:pt x="75" y="413"/>
                  <a:pt x="75" y="413"/>
                  <a:pt x="75" y="413"/>
                </a:cubicBezTo>
                <a:cubicBezTo>
                  <a:pt x="74" y="412"/>
                  <a:pt x="74" y="411"/>
                  <a:pt x="73" y="409"/>
                </a:cubicBezTo>
                <a:cubicBezTo>
                  <a:pt x="74" y="413"/>
                  <a:pt x="74" y="413"/>
                  <a:pt x="74" y="413"/>
                </a:cubicBezTo>
                <a:cubicBezTo>
                  <a:pt x="75" y="415"/>
                  <a:pt x="75" y="416"/>
                  <a:pt x="75" y="416"/>
                </a:cubicBezTo>
                <a:close/>
                <a:moveTo>
                  <a:pt x="52" y="420"/>
                </a:moveTo>
                <a:cubicBezTo>
                  <a:pt x="52" y="421"/>
                  <a:pt x="52" y="421"/>
                  <a:pt x="52" y="421"/>
                </a:cubicBezTo>
                <a:cubicBezTo>
                  <a:pt x="51" y="419"/>
                  <a:pt x="51" y="419"/>
                  <a:pt x="51" y="419"/>
                </a:cubicBezTo>
                <a:lnTo>
                  <a:pt x="52" y="420"/>
                </a:lnTo>
                <a:close/>
                <a:moveTo>
                  <a:pt x="59" y="425"/>
                </a:moveTo>
                <a:cubicBezTo>
                  <a:pt x="59" y="425"/>
                  <a:pt x="59" y="426"/>
                  <a:pt x="59" y="426"/>
                </a:cubicBezTo>
                <a:cubicBezTo>
                  <a:pt x="58" y="426"/>
                  <a:pt x="58" y="426"/>
                  <a:pt x="57" y="426"/>
                </a:cubicBezTo>
                <a:cubicBezTo>
                  <a:pt x="65" y="434"/>
                  <a:pt x="73" y="441"/>
                  <a:pt x="81" y="448"/>
                </a:cubicBezTo>
                <a:cubicBezTo>
                  <a:pt x="80" y="446"/>
                  <a:pt x="79" y="444"/>
                  <a:pt x="77" y="442"/>
                </a:cubicBezTo>
                <a:cubicBezTo>
                  <a:pt x="71" y="436"/>
                  <a:pt x="65" y="431"/>
                  <a:pt x="59" y="425"/>
                </a:cubicBezTo>
                <a:close/>
                <a:moveTo>
                  <a:pt x="82" y="447"/>
                </a:moveTo>
                <a:cubicBezTo>
                  <a:pt x="79" y="444"/>
                  <a:pt x="79" y="444"/>
                  <a:pt x="79" y="444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9" y="444"/>
                  <a:pt x="80" y="446"/>
                  <a:pt x="81" y="448"/>
                </a:cubicBezTo>
                <a:cubicBezTo>
                  <a:pt x="84" y="450"/>
                  <a:pt x="84" y="450"/>
                  <a:pt x="84" y="450"/>
                </a:cubicBezTo>
                <a:lnTo>
                  <a:pt x="82" y="447"/>
                </a:lnTo>
                <a:close/>
                <a:moveTo>
                  <a:pt x="56" y="422"/>
                </a:moveTo>
                <a:cubicBezTo>
                  <a:pt x="59" y="425"/>
                  <a:pt x="59" y="425"/>
                  <a:pt x="59" y="425"/>
                </a:cubicBezTo>
                <a:cubicBezTo>
                  <a:pt x="59" y="424"/>
                  <a:pt x="58" y="424"/>
                  <a:pt x="58" y="424"/>
                </a:cubicBezTo>
                <a:cubicBezTo>
                  <a:pt x="57" y="421"/>
                  <a:pt x="52" y="412"/>
                  <a:pt x="47" y="402"/>
                </a:cubicBezTo>
                <a:cubicBezTo>
                  <a:pt x="46" y="402"/>
                  <a:pt x="46" y="402"/>
                  <a:pt x="46" y="402"/>
                </a:cubicBezTo>
                <a:cubicBezTo>
                  <a:pt x="50" y="410"/>
                  <a:pt x="54" y="418"/>
                  <a:pt x="56" y="422"/>
                </a:cubicBezTo>
                <a:close/>
                <a:moveTo>
                  <a:pt x="34" y="407"/>
                </a:moveTo>
                <a:cubicBezTo>
                  <a:pt x="32" y="408"/>
                  <a:pt x="32" y="408"/>
                  <a:pt x="32" y="408"/>
                </a:cubicBezTo>
                <a:cubicBezTo>
                  <a:pt x="41" y="416"/>
                  <a:pt x="52" y="424"/>
                  <a:pt x="57" y="426"/>
                </a:cubicBezTo>
                <a:cubicBezTo>
                  <a:pt x="55" y="424"/>
                  <a:pt x="53" y="422"/>
                  <a:pt x="52" y="420"/>
                </a:cubicBezTo>
                <a:cubicBezTo>
                  <a:pt x="47" y="417"/>
                  <a:pt x="40" y="412"/>
                  <a:pt x="34" y="407"/>
                </a:cubicBezTo>
                <a:close/>
                <a:moveTo>
                  <a:pt x="59" y="426"/>
                </a:moveTo>
                <a:cubicBezTo>
                  <a:pt x="59" y="426"/>
                  <a:pt x="59" y="425"/>
                  <a:pt x="59" y="425"/>
                </a:cubicBezTo>
                <a:cubicBezTo>
                  <a:pt x="56" y="422"/>
                  <a:pt x="56" y="422"/>
                  <a:pt x="56" y="422"/>
                </a:cubicBezTo>
                <a:cubicBezTo>
                  <a:pt x="57" y="424"/>
                  <a:pt x="58" y="425"/>
                  <a:pt x="58" y="425"/>
                </a:cubicBezTo>
                <a:cubicBezTo>
                  <a:pt x="58" y="425"/>
                  <a:pt x="56" y="424"/>
                  <a:pt x="52" y="421"/>
                </a:cubicBezTo>
                <a:cubicBezTo>
                  <a:pt x="52" y="420"/>
                  <a:pt x="52" y="420"/>
                  <a:pt x="52" y="420"/>
                </a:cubicBezTo>
                <a:cubicBezTo>
                  <a:pt x="53" y="422"/>
                  <a:pt x="55" y="424"/>
                  <a:pt x="57" y="426"/>
                </a:cubicBezTo>
                <a:cubicBezTo>
                  <a:pt x="58" y="426"/>
                  <a:pt x="58" y="426"/>
                  <a:pt x="59" y="426"/>
                </a:cubicBezTo>
                <a:close/>
                <a:moveTo>
                  <a:pt x="53" y="419"/>
                </a:moveTo>
                <a:cubicBezTo>
                  <a:pt x="51" y="415"/>
                  <a:pt x="48" y="409"/>
                  <a:pt x="44" y="403"/>
                </a:cubicBezTo>
                <a:cubicBezTo>
                  <a:pt x="41" y="404"/>
                  <a:pt x="41" y="404"/>
                  <a:pt x="41" y="404"/>
                </a:cubicBezTo>
                <a:cubicBezTo>
                  <a:pt x="45" y="409"/>
                  <a:pt x="49" y="414"/>
                  <a:pt x="53" y="419"/>
                </a:cubicBezTo>
                <a:close/>
                <a:moveTo>
                  <a:pt x="51" y="419"/>
                </a:moveTo>
                <a:cubicBezTo>
                  <a:pt x="47" y="415"/>
                  <a:pt x="42" y="410"/>
                  <a:pt x="39" y="405"/>
                </a:cubicBezTo>
                <a:cubicBezTo>
                  <a:pt x="37" y="406"/>
                  <a:pt x="37" y="406"/>
                  <a:pt x="37" y="406"/>
                </a:cubicBezTo>
                <a:cubicBezTo>
                  <a:pt x="42" y="411"/>
                  <a:pt x="47" y="416"/>
                  <a:pt x="51" y="419"/>
                </a:cubicBezTo>
                <a:close/>
                <a:moveTo>
                  <a:pt x="53" y="419"/>
                </a:moveTo>
                <a:cubicBezTo>
                  <a:pt x="49" y="414"/>
                  <a:pt x="45" y="409"/>
                  <a:pt x="41" y="404"/>
                </a:cubicBezTo>
                <a:cubicBezTo>
                  <a:pt x="39" y="405"/>
                  <a:pt x="39" y="405"/>
                  <a:pt x="39" y="405"/>
                </a:cubicBezTo>
                <a:cubicBezTo>
                  <a:pt x="42" y="410"/>
                  <a:pt x="47" y="415"/>
                  <a:pt x="51" y="419"/>
                </a:cubicBezTo>
                <a:cubicBezTo>
                  <a:pt x="52" y="421"/>
                  <a:pt x="52" y="421"/>
                  <a:pt x="52" y="421"/>
                </a:cubicBezTo>
                <a:cubicBezTo>
                  <a:pt x="55" y="423"/>
                  <a:pt x="55" y="423"/>
                  <a:pt x="55" y="423"/>
                </a:cubicBezTo>
                <a:lnTo>
                  <a:pt x="53" y="419"/>
                </a:lnTo>
                <a:close/>
                <a:moveTo>
                  <a:pt x="44" y="403"/>
                </a:moveTo>
                <a:cubicBezTo>
                  <a:pt x="48" y="409"/>
                  <a:pt x="51" y="415"/>
                  <a:pt x="53" y="419"/>
                </a:cubicBezTo>
                <a:cubicBezTo>
                  <a:pt x="56" y="422"/>
                  <a:pt x="56" y="422"/>
                  <a:pt x="56" y="422"/>
                </a:cubicBezTo>
                <a:cubicBezTo>
                  <a:pt x="54" y="418"/>
                  <a:pt x="50" y="410"/>
                  <a:pt x="46" y="402"/>
                </a:cubicBezTo>
                <a:lnTo>
                  <a:pt x="44" y="403"/>
                </a:lnTo>
                <a:close/>
                <a:moveTo>
                  <a:pt x="55" y="423"/>
                </a:moveTo>
                <a:cubicBezTo>
                  <a:pt x="52" y="421"/>
                  <a:pt x="52" y="421"/>
                  <a:pt x="52" y="421"/>
                </a:cubicBezTo>
                <a:cubicBezTo>
                  <a:pt x="56" y="424"/>
                  <a:pt x="58" y="425"/>
                  <a:pt x="58" y="425"/>
                </a:cubicBezTo>
                <a:cubicBezTo>
                  <a:pt x="58" y="425"/>
                  <a:pt x="57" y="424"/>
                  <a:pt x="56" y="422"/>
                </a:cubicBezTo>
                <a:cubicBezTo>
                  <a:pt x="53" y="419"/>
                  <a:pt x="53" y="419"/>
                  <a:pt x="53" y="419"/>
                </a:cubicBezTo>
                <a:lnTo>
                  <a:pt x="55" y="423"/>
                </a:lnTo>
                <a:close/>
                <a:moveTo>
                  <a:pt x="51" y="384"/>
                </a:moveTo>
                <a:cubicBezTo>
                  <a:pt x="52" y="388"/>
                  <a:pt x="52" y="388"/>
                  <a:pt x="52" y="388"/>
                </a:cubicBezTo>
                <a:cubicBezTo>
                  <a:pt x="54" y="391"/>
                  <a:pt x="54" y="391"/>
                  <a:pt x="54" y="391"/>
                </a:cubicBezTo>
                <a:cubicBezTo>
                  <a:pt x="52" y="388"/>
                  <a:pt x="52" y="388"/>
                  <a:pt x="52" y="388"/>
                </a:cubicBezTo>
                <a:cubicBezTo>
                  <a:pt x="51" y="384"/>
                  <a:pt x="51" y="384"/>
                  <a:pt x="51" y="384"/>
                </a:cubicBezTo>
                <a:cubicBezTo>
                  <a:pt x="51" y="381"/>
                  <a:pt x="51" y="381"/>
                  <a:pt x="51" y="381"/>
                </a:cubicBezTo>
                <a:cubicBezTo>
                  <a:pt x="46" y="366"/>
                  <a:pt x="43" y="350"/>
                  <a:pt x="41" y="334"/>
                </a:cubicBezTo>
                <a:cubicBezTo>
                  <a:pt x="39" y="334"/>
                  <a:pt x="39" y="334"/>
                  <a:pt x="39" y="334"/>
                </a:cubicBezTo>
                <a:cubicBezTo>
                  <a:pt x="41" y="350"/>
                  <a:pt x="44" y="366"/>
                  <a:pt x="49" y="382"/>
                </a:cubicBezTo>
                <a:lnTo>
                  <a:pt x="51" y="384"/>
                </a:lnTo>
                <a:close/>
                <a:moveTo>
                  <a:pt x="63" y="371"/>
                </a:moveTo>
                <a:cubicBezTo>
                  <a:pt x="62" y="377"/>
                  <a:pt x="64" y="386"/>
                  <a:pt x="66" y="394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65" y="385"/>
                  <a:pt x="63" y="377"/>
                  <a:pt x="64" y="371"/>
                </a:cubicBezTo>
                <a:cubicBezTo>
                  <a:pt x="64" y="362"/>
                  <a:pt x="67" y="352"/>
                  <a:pt x="74" y="356"/>
                </a:cubicBezTo>
                <a:cubicBezTo>
                  <a:pt x="74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6" y="356"/>
                  <a:pt x="76" y="356"/>
                </a:cubicBezTo>
                <a:cubicBezTo>
                  <a:pt x="77" y="356"/>
                  <a:pt x="77" y="356"/>
                  <a:pt x="78" y="356"/>
                </a:cubicBezTo>
                <a:cubicBezTo>
                  <a:pt x="80" y="358"/>
                  <a:pt x="81" y="363"/>
                  <a:pt x="81" y="371"/>
                </a:cubicBezTo>
                <a:cubicBezTo>
                  <a:pt x="81" y="375"/>
                  <a:pt x="80" y="382"/>
                  <a:pt x="78" y="389"/>
                </a:cubicBezTo>
                <a:cubicBezTo>
                  <a:pt x="81" y="388"/>
                  <a:pt x="81" y="388"/>
                  <a:pt x="81" y="388"/>
                </a:cubicBezTo>
                <a:cubicBezTo>
                  <a:pt x="82" y="381"/>
                  <a:pt x="83" y="374"/>
                  <a:pt x="83" y="371"/>
                </a:cubicBezTo>
                <a:cubicBezTo>
                  <a:pt x="83" y="367"/>
                  <a:pt x="83" y="363"/>
                  <a:pt x="83" y="360"/>
                </a:cubicBezTo>
                <a:cubicBezTo>
                  <a:pt x="82" y="357"/>
                  <a:pt x="81" y="355"/>
                  <a:pt x="79" y="355"/>
                </a:cubicBezTo>
                <a:cubicBezTo>
                  <a:pt x="78" y="354"/>
                  <a:pt x="76" y="354"/>
                  <a:pt x="74" y="355"/>
                </a:cubicBezTo>
                <a:cubicBezTo>
                  <a:pt x="72" y="354"/>
                  <a:pt x="70" y="354"/>
                  <a:pt x="69" y="354"/>
                </a:cubicBezTo>
                <a:cubicBezTo>
                  <a:pt x="65" y="357"/>
                  <a:pt x="63" y="364"/>
                  <a:pt x="63" y="371"/>
                </a:cubicBezTo>
                <a:close/>
                <a:moveTo>
                  <a:pt x="75" y="356"/>
                </a:move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lose/>
                <a:moveTo>
                  <a:pt x="73" y="356"/>
                </a:moveTo>
                <a:cubicBezTo>
                  <a:pt x="72" y="356"/>
                  <a:pt x="71" y="356"/>
                  <a:pt x="70" y="356"/>
                </a:cubicBezTo>
                <a:cubicBezTo>
                  <a:pt x="67" y="358"/>
                  <a:pt x="65" y="363"/>
                  <a:pt x="65" y="371"/>
                </a:cubicBezTo>
                <a:cubicBezTo>
                  <a:pt x="64" y="376"/>
                  <a:pt x="66" y="385"/>
                  <a:pt x="68" y="393"/>
                </a:cubicBezTo>
                <a:cubicBezTo>
                  <a:pt x="72" y="392"/>
                  <a:pt x="72" y="392"/>
                  <a:pt x="72" y="392"/>
                </a:cubicBezTo>
                <a:cubicBezTo>
                  <a:pt x="71" y="380"/>
                  <a:pt x="72" y="368"/>
                  <a:pt x="73" y="356"/>
                </a:cubicBezTo>
                <a:close/>
                <a:moveTo>
                  <a:pt x="74" y="391"/>
                </a:moveTo>
                <a:cubicBezTo>
                  <a:pt x="75" y="390"/>
                  <a:pt x="75" y="390"/>
                  <a:pt x="75" y="390"/>
                </a:cubicBezTo>
                <a:cubicBezTo>
                  <a:pt x="76" y="375"/>
                  <a:pt x="78" y="360"/>
                  <a:pt x="76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4" y="368"/>
                  <a:pt x="73" y="379"/>
                  <a:pt x="74" y="391"/>
                </a:cubicBezTo>
                <a:close/>
                <a:moveTo>
                  <a:pt x="74" y="391"/>
                </a:moveTo>
                <a:cubicBezTo>
                  <a:pt x="73" y="379"/>
                  <a:pt x="74" y="368"/>
                  <a:pt x="75" y="356"/>
                </a:cubicBezTo>
                <a:cubicBezTo>
                  <a:pt x="75" y="356"/>
                  <a:pt x="75" y="356"/>
                  <a:pt x="74" y="357"/>
                </a:cubicBezTo>
                <a:cubicBezTo>
                  <a:pt x="74" y="357"/>
                  <a:pt x="74" y="357"/>
                  <a:pt x="74" y="357"/>
                </a:cubicBezTo>
                <a:cubicBezTo>
                  <a:pt x="74" y="356"/>
                  <a:pt x="74" y="356"/>
                  <a:pt x="74" y="356"/>
                </a:cubicBezTo>
                <a:cubicBezTo>
                  <a:pt x="73" y="356"/>
                  <a:pt x="73" y="356"/>
                  <a:pt x="73" y="356"/>
                </a:cubicBezTo>
                <a:cubicBezTo>
                  <a:pt x="72" y="368"/>
                  <a:pt x="71" y="380"/>
                  <a:pt x="72" y="392"/>
                </a:cubicBezTo>
                <a:lnTo>
                  <a:pt x="74" y="391"/>
                </a:lnTo>
                <a:close/>
                <a:moveTo>
                  <a:pt x="65" y="371"/>
                </a:moveTo>
                <a:cubicBezTo>
                  <a:pt x="65" y="363"/>
                  <a:pt x="67" y="358"/>
                  <a:pt x="70" y="356"/>
                </a:cubicBezTo>
                <a:cubicBezTo>
                  <a:pt x="71" y="356"/>
                  <a:pt x="72" y="356"/>
                  <a:pt x="73" y="356"/>
                </a:cubicBezTo>
                <a:cubicBezTo>
                  <a:pt x="73" y="356"/>
                  <a:pt x="73" y="356"/>
                  <a:pt x="73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4" y="356"/>
                  <a:pt x="74" y="356"/>
                </a:cubicBezTo>
                <a:cubicBezTo>
                  <a:pt x="67" y="352"/>
                  <a:pt x="64" y="362"/>
                  <a:pt x="64" y="371"/>
                </a:cubicBezTo>
                <a:cubicBezTo>
                  <a:pt x="63" y="377"/>
                  <a:pt x="65" y="385"/>
                  <a:pt x="67" y="394"/>
                </a:cubicBezTo>
                <a:cubicBezTo>
                  <a:pt x="68" y="393"/>
                  <a:pt x="68" y="393"/>
                  <a:pt x="68" y="393"/>
                </a:cubicBezTo>
                <a:cubicBezTo>
                  <a:pt x="66" y="385"/>
                  <a:pt x="64" y="376"/>
                  <a:pt x="65" y="371"/>
                </a:cubicBezTo>
                <a:close/>
                <a:moveTo>
                  <a:pt x="76" y="356"/>
                </a:moveTo>
                <a:cubicBezTo>
                  <a:pt x="76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lnTo>
                  <a:pt x="76" y="356"/>
                </a:lnTo>
                <a:close/>
                <a:moveTo>
                  <a:pt x="73" y="356"/>
                </a:moveTo>
                <a:cubicBezTo>
                  <a:pt x="73" y="356"/>
                  <a:pt x="73" y="356"/>
                  <a:pt x="74" y="356"/>
                </a:cubicBezTo>
                <a:cubicBezTo>
                  <a:pt x="74" y="357"/>
                  <a:pt x="74" y="357"/>
                  <a:pt x="74" y="357"/>
                </a:cubicBezTo>
                <a:cubicBezTo>
                  <a:pt x="74" y="357"/>
                  <a:pt x="74" y="357"/>
                  <a:pt x="74" y="357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5" y="356"/>
                  <a:pt x="75" y="356"/>
                  <a:pt x="75" y="356"/>
                </a:cubicBezTo>
                <a:cubicBezTo>
                  <a:pt x="73" y="356"/>
                  <a:pt x="73" y="356"/>
                  <a:pt x="73" y="356"/>
                </a:cubicBezTo>
                <a:close/>
                <a:moveTo>
                  <a:pt x="19" y="390"/>
                </a:moveTo>
                <a:cubicBezTo>
                  <a:pt x="16" y="386"/>
                  <a:pt x="14" y="381"/>
                  <a:pt x="13" y="378"/>
                </a:cubicBezTo>
                <a:cubicBezTo>
                  <a:pt x="12" y="376"/>
                  <a:pt x="12" y="374"/>
                  <a:pt x="13" y="372"/>
                </a:cubicBezTo>
                <a:cubicBezTo>
                  <a:pt x="13" y="372"/>
                  <a:pt x="14" y="371"/>
                  <a:pt x="15" y="371"/>
                </a:cubicBezTo>
                <a:cubicBezTo>
                  <a:pt x="15" y="371"/>
                  <a:pt x="15" y="370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ubicBezTo>
                  <a:pt x="15" y="370"/>
                  <a:pt x="16" y="370"/>
                  <a:pt x="16" y="370"/>
                </a:cubicBezTo>
                <a:cubicBezTo>
                  <a:pt x="16" y="370"/>
                  <a:pt x="16" y="370"/>
                  <a:pt x="16" y="370"/>
                </a:cubicBezTo>
                <a:cubicBezTo>
                  <a:pt x="20" y="362"/>
                  <a:pt x="28" y="371"/>
                  <a:pt x="33" y="380"/>
                </a:cubicBezTo>
                <a:cubicBezTo>
                  <a:pt x="37" y="385"/>
                  <a:pt x="41" y="394"/>
                  <a:pt x="46" y="402"/>
                </a:cubicBezTo>
                <a:cubicBezTo>
                  <a:pt x="47" y="402"/>
                  <a:pt x="47" y="402"/>
                  <a:pt x="47" y="402"/>
                </a:cubicBezTo>
                <a:cubicBezTo>
                  <a:pt x="42" y="394"/>
                  <a:pt x="38" y="385"/>
                  <a:pt x="34" y="379"/>
                </a:cubicBezTo>
                <a:cubicBezTo>
                  <a:pt x="30" y="373"/>
                  <a:pt x="25" y="366"/>
                  <a:pt x="20" y="366"/>
                </a:cubicBezTo>
                <a:cubicBezTo>
                  <a:pt x="18" y="366"/>
                  <a:pt x="17" y="366"/>
                  <a:pt x="15" y="368"/>
                </a:cubicBezTo>
                <a:cubicBezTo>
                  <a:pt x="13" y="369"/>
                  <a:pt x="12" y="370"/>
                  <a:pt x="11" y="371"/>
                </a:cubicBezTo>
                <a:cubicBezTo>
                  <a:pt x="9" y="375"/>
                  <a:pt x="11" y="382"/>
                  <a:pt x="17" y="392"/>
                </a:cubicBezTo>
                <a:cubicBezTo>
                  <a:pt x="19" y="395"/>
                  <a:pt x="25" y="401"/>
                  <a:pt x="32" y="408"/>
                </a:cubicBezTo>
                <a:cubicBezTo>
                  <a:pt x="34" y="407"/>
                  <a:pt x="34" y="407"/>
                  <a:pt x="34" y="407"/>
                </a:cubicBezTo>
                <a:cubicBezTo>
                  <a:pt x="28" y="401"/>
                  <a:pt x="22" y="395"/>
                  <a:pt x="19" y="390"/>
                </a:cubicBezTo>
                <a:close/>
                <a:moveTo>
                  <a:pt x="16" y="370"/>
                </a:moveTo>
                <a:cubicBezTo>
                  <a:pt x="16" y="370"/>
                  <a:pt x="16" y="370"/>
                  <a:pt x="16" y="370"/>
                </a:cubicBezTo>
                <a:cubicBezTo>
                  <a:pt x="16" y="370"/>
                  <a:pt x="16" y="370"/>
                  <a:pt x="16" y="370"/>
                </a:cubicBezTo>
                <a:close/>
                <a:moveTo>
                  <a:pt x="15" y="370"/>
                </a:moveTo>
                <a:cubicBezTo>
                  <a:pt x="15" y="370"/>
                  <a:pt x="15" y="370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lose/>
                <a:moveTo>
                  <a:pt x="37" y="406"/>
                </a:moveTo>
                <a:cubicBezTo>
                  <a:pt x="39" y="405"/>
                  <a:pt x="39" y="405"/>
                  <a:pt x="39" y="405"/>
                </a:cubicBezTo>
                <a:cubicBezTo>
                  <a:pt x="30" y="394"/>
                  <a:pt x="22" y="383"/>
                  <a:pt x="15" y="371"/>
                </a:cubicBezTo>
                <a:cubicBezTo>
                  <a:pt x="15" y="371"/>
                  <a:pt x="15" y="371"/>
                  <a:pt x="15" y="371"/>
                </a:cubicBezTo>
                <a:cubicBezTo>
                  <a:pt x="15" y="374"/>
                  <a:pt x="18" y="379"/>
                  <a:pt x="22" y="386"/>
                </a:cubicBezTo>
                <a:cubicBezTo>
                  <a:pt x="26" y="392"/>
                  <a:pt x="31" y="399"/>
                  <a:pt x="37" y="406"/>
                </a:cubicBezTo>
                <a:close/>
                <a:moveTo>
                  <a:pt x="20" y="368"/>
                </a:moveTo>
                <a:cubicBezTo>
                  <a:pt x="19" y="368"/>
                  <a:pt x="18" y="369"/>
                  <a:pt x="17" y="370"/>
                </a:cubicBezTo>
                <a:cubicBezTo>
                  <a:pt x="24" y="382"/>
                  <a:pt x="32" y="394"/>
                  <a:pt x="41" y="404"/>
                </a:cubicBezTo>
                <a:cubicBezTo>
                  <a:pt x="44" y="403"/>
                  <a:pt x="44" y="403"/>
                  <a:pt x="44" y="403"/>
                </a:cubicBezTo>
                <a:cubicBezTo>
                  <a:pt x="40" y="394"/>
                  <a:pt x="36" y="386"/>
                  <a:pt x="32" y="380"/>
                </a:cubicBezTo>
                <a:cubicBezTo>
                  <a:pt x="27" y="373"/>
                  <a:pt x="23" y="368"/>
                  <a:pt x="20" y="368"/>
                </a:cubicBezTo>
                <a:close/>
                <a:moveTo>
                  <a:pt x="17" y="370"/>
                </a:moveTo>
                <a:cubicBezTo>
                  <a:pt x="17" y="371"/>
                  <a:pt x="17" y="371"/>
                  <a:pt x="17" y="371"/>
                </a:cubicBezTo>
                <a:cubicBezTo>
                  <a:pt x="16" y="371"/>
                  <a:pt x="16" y="371"/>
                  <a:pt x="16" y="371"/>
                </a:cubicBezTo>
                <a:cubicBezTo>
                  <a:pt x="16" y="371"/>
                  <a:pt x="16" y="371"/>
                  <a:pt x="15" y="371"/>
                </a:cubicBezTo>
                <a:cubicBezTo>
                  <a:pt x="22" y="383"/>
                  <a:pt x="30" y="394"/>
                  <a:pt x="39" y="405"/>
                </a:cubicBezTo>
                <a:cubicBezTo>
                  <a:pt x="41" y="404"/>
                  <a:pt x="41" y="404"/>
                  <a:pt x="41" y="404"/>
                </a:cubicBezTo>
                <a:cubicBezTo>
                  <a:pt x="32" y="394"/>
                  <a:pt x="24" y="382"/>
                  <a:pt x="17" y="370"/>
                </a:cubicBezTo>
                <a:cubicBezTo>
                  <a:pt x="17" y="370"/>
                  <a:pt x="17" y="370"/>
                  <a:pt x="17" y="370"/>
                </a:cubicBezTo>
                <a:close/>
                <a:moveTo>
                  <a:pt x="17" y="370"/>
                </a:moveTo>
                <a:cubicBezTo>
                  <a:pt x="18" y="369"/>
                  <a:pt x="19" y="368"/>
                  <a:pt x="20" y="368"/>
                </a:cubicBezTo>
                <a:cubicBezTo>
                  <a:pt x="23" y="368"/>
                  <a:pt x="27" y="373"/>
                  <a:pt x="32" y="380"/>
                </a:cubicBezTo>
                <a:cubicBezTo>
                  <a:pt x="36" y="386"/>
                  <a:pt x="40" y="394"/>
                  <a:pt x="44" y="403"/>
                </a:cubicBezTo>
                <a:cubicBezTo>
                  <a:pt x="46" y="402"/>
                  <a:pt x="46" y="402"/>
                  <a:pt x="46" y="402"/>
                </a:cubicBezTo>
                <a:cubicBezTo>
                  <a:pt x="41" y="394"/>
                  <a:pt x="37" y="385"/>
                  <a:pt x="33" y="380"/>
                </a:cubicBezTo>
                <a:cubicBezTo>
                  <a:pt x="28" y="371"/>
                  <a:pt x="20" y="362"/>
                  <a:pt x="16" y="370"/>
                </a:cubicBezTo>
                <a:cubicBezTo>
                  <a:pt x="17" y="369"/>
                  <a:pt x="17" y="369"/>
                  <a:pt x="17" y="369"/>
                </a:cubicBezTo>
                <a:lnTo>
                  <a:pt x="17" y="370"/>
                </a:lnTo>
                <a:close/>
                <a:moveTo>
                  <a:pt x="15" y="370"/>
                </a:moveTo>
                <a:cubicBezTo>
                  <a:pt x="15" y="370"/>
                  <a:pt x="15" y="371"/>
                  <a:pt x="15" y="371"/>
                </a:cubicBezTo>
                <a:cubicBezTo>
                  <a:pt x="15" y="371"/>
                  <a:pt x="15" y="371"/>
                  <a:pt x="15" y="371"/>
                </a:cubicBezTo>
                <a:lnTo>
                  <a:pt x="15" y="370"/>
                </a:lnTo>
                <a:close/>
                <a:moveTo>
                  <a:pt x="15" y="370"/>
                </a:moveTo>
                <a:cubicBezTo>
                  <a:pt x="16" y="370"/>
                  <a:pt x="16" y="370"/>
                  <a:pt x="16" y="370"/>
                </a:cubicBezTo>
                <a:cubicBezTo>
                  <a:pt x="16" y="370"/>
                  <a:pt x="15" y="370"/>
                  <a:pt x="15" y="370"/>
                </a:cubicBezTo>
                <a:close/>
                <a:moveTo>
                  <a:pt x="16" y="371"/>
                </a:moveTo>
                <a:cubicBezTo>
                  <a:pt x="17" y="371"/>
                  <a:pt x="17" y="371"/>
                  <a:pt x="17" y="371"/>
                </a:cubicBezTo>
                <a:cubicBezTo>
                  <a:pt x="17" y="370"/>
                  <a:pt x="17" y="370"/>
                  <a:pt x="17" y="370"/>
                </a:cubicBezTo>
                <a:cubicBezTo>
                  <a:pt x="17" y="370"/>
                  <a:pt x="17" y="370"/>
                  <a:pt x="17" y="370"/>
                </a:cubicBezTo>
                <a:cubicBezTo>
                  <a:pt x="17" y="369"/>
                  <a:pt x="17" y="369"/>
                  <a:pt x="17" y="369"/>
                </a:cubicBezTo>
                <a:cubicBezTo>
                  <a:pt x="16" y="370"/>
                  <a:pt x="16" y="370"/>
                  <a:pt x="16" y="370"/>
                </a:cubicBezTo>
                <a:cubicBezTo>
                  <a:pt x="16" y="370"/>
                  <a:pt x="16" y="370"/>
                  <a:pt x="16" y="370"/>
                </a:cubicBezTo>
                <a:cubicBezTo>
                  <a:pt x="16" y="370"/>
                  <a:pt x="16" y="370"/>
                  <a:pt x="16" y="370"/>
                </a:cubicBezTo>
                <a:cubicBezTo>
                  <a:pt x="15" y="370"/>
                  <a:pt x="15" y="370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ubicBezTo>
                  <a:pt x="15" y="371"/>
                  <a:pt x="15" y="371"/>
                  <a:pt x="15" y="371"/>
                </a:cubicBezTo>
                <a:cubicBezTo>
                  <a:pt x="16" y="371"/>
                  <a:pt x="16" y="371"/>
                  <a:pt x="16" y="371"/>
                </a:cubicBezTo>
                <a:close/>
                <a:moveTo>
                  <a:pt x="54" y="388"/>
                </a:moveTo>
                <a:cubicBezTo>
                  <a:pt x="54" y="391"/>
                  <a:pt x="54" y="391"/>
                  <a:pt x="54" y="391"/>
                </a:cubicBezTo>
                <a:cubicBezTo>
                  <a:pt x="51" y="388"/>
                  <a:pt x="51" y="388"/>
                  <a:pt x="51" y="388"/>
                </a:cubicBezTo>
                <a:cubicBezTo>
                  <a:pt x="53" y="392"/>
                  <a:pt x="54" y="395"/>
                  <a:pt x="55" y="398"/>
                </a:cubicBezTo>
                <a:cubicBezTo>
                  <a:pt x="57" y="398"/>
                  <a:pt x="57" y="398"/>
                  <a:pt x="57" y="398"/>
                </a:cubicBezTo>
                <a:cubicBezTo>
                  <a:pt x="56" y="394"/>
                  <a:pt x="55" y="391"/>
                  <a:pt x="54" y="388"/>
                </a:cubicBezTo>
                <a:close/>
                <a:moveTo>
                  <a:pt x="55" y="350"/>
                </a:moveTo>
                <a:cubicBezTo>
                  <a:pt x="56" y="349"/>
                  <a:pt x="56" y="349"/>
                  <a:pt x="56" y="349"/>
                </a:cubicBezTo>
                <a:cubicBezTo>
                  <a:pt x="56" y="348"/>
                  <a:pt x="56" y="348"/>
                  <a:pt x="56" y="348"/>
                </a:cubicBezTo>
                <a:lnTo>
                  <a:pt x="55" y="350"/>
                </a:lnTo>
                <a:close/>
                <a:moveTo>
                  <a:pt x="54" y="357"/>
                </a:moveTo>
                <a:cubicBezTo>
                  <a:pt x="53" y="357"/>
                  <a:pt x="53" y="357"/>
                  <a:pt x="53" y="356"/>
                </a:cubicBezTo>
                <a:cubicBezTo>
                  <a:pt x="52" y="364"/>
                  <a:pt x="51" y="373"/>
                  <a:pt x="51" y="381"/>
                </a:cubicBezTo>
                <a:cubicBezTo>
                  <a:pt x="52" y="383"/>
                  <a:pt x="53" y="385"/>
                  <a:pt x="54" y="388"/>
                </a:cubicBezTo>
                <a:cubicBezTo>
                  <a:pt x="53" y="377"/>
                  <a:pt x="54" y="366"/>
                  <a:pt x="55" y="356"/>
                </a:cubicBezTo>
                <a:cubicBezTo>
                  <a:pt x="54" y="357"/>
                  <a:pt x="54" y="357"/>
                  <a:pt x="54" y="357"/>
                </a:cubicBezTo>
                <a:close/>
                <a:moveTo>
                  <a:pt x="51" y="384"/>
                </a:moveTo>
                <a:cubicBezTo>
                  <a:pt x="52" y="388"/>
                  <a:pt x="52" y="388"/>
                  <a:pt x="52" y="388"/>
                </a:cubicBezTo>
                <a:cubicBezTo>
                  <a:pt x="54" y="391"/>
                  <a:pt x="54" y="391"/>
                  <a:pt x="54" y="391"/>
                </a:cubicBezTo>
                <a:cubicBezTo>
                  <a:pt x="54" y="388"/>
                  <a:pt x="54" y="388"/>
                  <a:pt x="54" y="388"/>
                </a:cubicBezTo>
                <a:cubicBezTo>
                  <a:pt x="53" y="385"/>
                  <a:pt x="52" y="383"/>
                  <a:pt x="51" y="381"/>
                </a:cubicBezTo>
                <a:lnTo>
                  <a:pt x="51" y="384"/>
                </a:lnTo>
                <a:close/>
                <a:moveTo>
                  <a:pt x="56" y="349"/>
                </a:moveTo>
                <a:cubicBezTo>
                  <a:pt x="55" y="352"/>
                  <a:pt x="55" y="354"/>
                  <a:pt x="55" y="356"/>
                </a:cubicBezTo>
                <a:cubicBezTo>
                  <a:pt x="57" y="352"/>
                  <a:pt x="61" y="341"/>
                  <a:pt x="66" y="331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1" y="338"/>
                  <a:pt x="58" y="344"/>
                  <a:pt x="56" y="349"/>
                </a:cubicBezTo>
                <a:close/>
                <a:moveTo>
                  <a:pt x="53" y="356"/>
                </a:moveTo>
                <a:cubicBezTo>
                  <a:pt x="53" y="353"/>
                  <a:pt x="53" y="353"/>
                  <a:pt x="53" y="353"/>
                </a:cubicBezTo>
                <a:cubicBezTo>
                  <a:pt x="52" y="349"/>
                  <a:pt x="51" y="341"/>
                  <a:pt x="51" y="333"/>
                </a:cubicBezTo>
                <a:cubicBezTo>
                  <a:pt x="50" y="333"/>
                  <a:pt x="50" y="333"/>
                  <a:pt x="50" y="333"/>
                </a:cubicBezTo>
                <a:cubicBezTo>
                  <a:pt x="50" y="343"/>
                  <a:pt x="52" y="353"/>
                  <a:pt x="52" y="355"/>
                </a:cubicBezTo>
                <a:cubicBezTo>
                  <a:pt x="52" y="356"/>
                  <a:pt x="53" y="356"/>
                  <a:pt x="53" y="356"/>
                </a:cubicBezTo>
                <a:close/>
                <a:moveTo>
                  <a:pt x="55" y="350"/>
                </a:moveTo>
                <a:cubicBezTo>
                  <a:pt x="54" y="354"/>
                  <a:pt x="54" y="356"/>
                  <a:pt x="54" y="356"/>
                </a:cubicBezTo>
                <a:cubicBezTo>
                  <a:pt x="54" y="356"/>
                  <a:pt x="53" y="355"/>
                  <a:pt x="53" y="353"/>
                </a:cubicBezTo>
                <a:cubicBezTo>
                  <a:pt x="53" y="356"/>
                  <a:pt x="53" y="356"/>
                  <a:pt x="53" y="356"/>
                </a:cubicBezTo>
                <a:cubicBezTo>
                  <a:pt x="53" y="357"/>
                  <a:pt x="53" y="357"/>
                  <a:pt x="54" y="357"/>
                </a:cubicBezTo>
                <a:cubicBezTo>
                  <a:pt x="54" y="357"/>
                  <a:pt x="54" y="357"/>
                  <a:pt x="55" y="356"/>
                </a:cubicBezTo>
                <a:cubicBezTo>
                  <a:pt x="55" y="354"/>
                  <a:pt x="55" y="352"/>
                  <a:pt x="56" y="349"/>
                </a:cubicBezTo>
                <a:lnTo>
                  <a:pt x="55" y="350"/>
                </a:lnTo>
                <a:close/>
                <a:moveTo>
                  <a:pt x="60" y="331"/>
                </a:moveTo>
                <a:cubicBezTo>
                  <a:pt x="59" y="332"/>
                  <a:pt x="59" y="332"/>
                  <a:pt x="59" y="332"/>
                </a:cubicBezTo>
                <a:cubicBezTo>
                  <a:pt x="58" y="337"/>
                  <a:pt x="57" y="343"/>
                  <a:pt x="56" y="348"/>
                </a:cubicBezTo>
                <a:cubicBezTo>
                  <a:pt x="57" y="344"/>
                  <a:pt x="59" y="338"/>
                  <a:pt x="60" y="331"/>
                </a:cubicBezTo>
                <a:close/>
                <a:moveTo>
                  <a:pt x="52" y="332"/>
                </a:moveTo>
                <a:cubicBezTo>
                  <a:pt x="52" y="339"/>
                  <a:pt x="53" y="345"/>
                  <a:pt x="54" y="349"/>
                </a:cubicBezTo>
                <a:cubicBezTo>
                  <a:pt x="54" y="343"/>
                  <a:pt x="55" y="337"/>
                  <a:pt x="56" y="332"/>
                </a:cubicBezTo>
                <a:lnTo>
                  <a:pt x="52" y="332"/>
                </a:lnTo>
                <a:close/>
                <a:moveTo>
                  <a:pt x="59" y="332"/>
                </a:moveTo>
                <a:cubicBezTo>
                  <a:pt x="56" y="332"/>
                  <a:pt x="56" y="332"/>
                  <a:pt x="56" y="332"/>
                </a:cubicBezTo>
                <a:cubicBezTo>
                  <a:pt x="55" y="337"/>
                  <a:pt x="54" y="343"/>
                  <a:pt x="54" y="349"/>
                </a:cubicBezTo>
                <a:cubicBezTo>
                  <a:pt x="54" y="351"/>
                  <a:pt x="54" y="352"/>
                  <a:pt x="54" y="353"/>
                </a:cubicBezTo>
                <a:cubicBezTo>
                  <a:pt x="55" y="350"/>
                  <a:pt x="55" y="350"/>
                  <a:pt x="55" y="350"/>
                </a:cubicBezTo>
                <a:cubicBezTo>
                  <a:pt x="56" y="348"/>
                  <a:pt x="56" y="348"/>
                  <a:pt x="56" y="348"/>
                </a:cubicBezTo>
                <a:cubicBezTo>
                  <a:pt x="57" y="343"/>
                  <a:pt x="58" y="337"/>
                  <a:pt x="59" y="332"/>
                </a:cubicBezTo>
                <a:close/>
                <a:moveTo>
                  <a:pt x="52" y="332"/>
                </a:moveTo>
                <a:cubicBezTo>
                  <a:pt x="51" y="333"/>
                  <a:pt x="51" y="333"/>
                  <a:pt x="51" y="333"/>
                </a:cubicBezTo>
                <a:cubicBezTo>
                  <a:pt x="51" y="341"/>
                  <a:pt x="52" y="349"/>
                  <a:pt x="53" y="353"/>
                </a:cubicBezTo>
                <a:cubicBezTo>
                  <a:pt x="54" y="349"/>
                  <a:pt x="54" y="349"/>
                  <a:pt x="54" y="349"/>
                </a:cubicBezTo>
                <a:cubicBezTo>
                  <a:pt x="53" y="345"/>
                  <a:pt x="52" y="339"/>
                  <a:pt x="52" y="332"/>
                </a:cubicBezTo>
                <a:close/>
                <a:moveTo>
                  <a:pt x="54" y="356"/>
                </a:moveTo>
                <a:cubicBezTo>
                  <a:pt x="54" y="356"/>
                  <a:pt x="54" y="354"/>
                  <a:pt x="55" y="350"/>
                </a:cubicBezTo>
                <a:cubicBezTo>
                  <a:pt x="54" y="353"/>
                  <a:pt x="54" y="353"/>
                  <a:pt x="54" y="353"/>
                </a:cubicBezTo>
                <a:cubicBezTo>
                  <a:pt x="54" y="352"/>
                  <a:pt x="54" y="351"/>
                  <a:pt x="54" y="349"/>
                </a:cubicBezTo>
                <a:cubicBezTo>
                  <a:pt x="53" y="353"/>
                  <a:pt x="53" y="353"/>
                  <a:pt x="53" y="353"/>
                </a:cubicBezTo>
                <a:cubicBezTo>
                  <a:pt x="53" y="355"/>
                  <a:pt x="54" y="356"/>
                  <a:pt x="54" y="356"/>
                </a:cubicBezTo>
                <a:close/>
                <a:moveTo>
                  <a:pt x="30" y="354"/>
                </a:moveTo>
                <a:cubicBezTo>
                  <a:pt x="30" y="355"/>
                  <a:pt x="30" y="355"/>
                  <a:pt x="30" y="355"/>
                </a:cubicBezTo>
                <a:cubicBezTo>
                  <a:pt x="29" y="353"/>
                  <a:pt x="29" y="353"/>
                  <a:pt x="29" y="353"/>
                </a:cubicBezTo>
                <a:lnTo>
                  <a:pt x="30" y="354"/>
                </a:lnTo>
                <a:close/>
                <a:moveTo>
                  <a:pt x="36" y="360"/>
                </a:moveTo>
                <a:cubicBezTo>
                  <a:pt x="36" y="361"/>
                  <a:pt x="36" y="361"/>
                  <a:pt x="35" y="362"/>
                </a:cubicBezTo>
                <a:cubicBezTo>
                  <a:pt x="35" y="362"/>
                  <a:pt x="34" y="362"/>
                  <a:pt x="33" y="361"/>
                </a:cubicBezTo>
                <a:cubicBezTo>
                  <a:pt x="39" y="371"/>
                  <a:pt x="45" y="380"/>
                  <a:pt x="51" y="388"/>
                </a:cubicBezTo>
                <a:cubicBezTo>
                  <a:pt x="51" y="386"/>
                  <a:pt x="50" y="384"/>
                  <a:pt x="49" y="382"/>
                </a:cubicBezTo>
                <a:cubicBezTo>
                  <a:pt x="44" y="375"/>
                  <a:pt x="40" y="368"/>
                  <a:pt x="36" y="360"/>
                </a:cubicBezTo>
                <a:close/>
                <a:moveTo>
                  <a:pt x="52" y="388"/>
                </a:moveTo>
                <a:cubicBezTo>
                  <a:pt x="51" y="384"/>
                  <a:pt x="51" y="384"/>
                  <a:pt x="51" y="384"/>
                </a:cubicBezTo>
                <a:cubicBezTo>
                  <a:pt x="49" y="382"/>
                  <a:pt x="49" y="382"/>
                  <a:pt x="49" y="382"/>
                </a:cubicBezTo>
                <a:cubicBezTo>
                  <a:pt x="50" y="384"/>
                  <a:pt x="51" y="386"/>
                  <a:pt x="51" y="388"/>
                </a:cubicBezTo>
                <a:cubicBezTo>
                  <a:pt x="54" y="391"/>
                  <a:pt x="54" y="391"/>
                  <a:pt x="54" y="391"/>
                </a:cubicBezTo>
                <a:lnTo>
                  <a:pt x="52" y="388"/>
                </a:lnTo>
                <a:close/>
                <a:moveTo>
                  <a:pt x="34" y="357"/>
                </a:moveTo>
                <a:cubicBezTo>
                  <a:pt x="36" y="360"/>
                  <a:pt x="36" y="360"/>
                  <a:pt x="36" y="360"/>
                </a:cubicBezTo>
                <a:cubicBezTo>
                  <a:pt x="35" y="360"/>
                  <a:pt x="35" y="360"/>
                  <a:pt x="35" y="359"/>
                </a:cubicBezTo>
                <a:cubicBezTo>
                  <a:pt x="35" y="356"/>
                  <a:pt x="32" y="346"/>
                  <a:pt x="29" y="335"/>
                </a:cubicBezTo>
                <a:cubicBezTo>
                  <a:pt x="28" y="335"/>
                  <a:pt x="28" y="335"/>
                  <a:pt x="28" y="335"/>
                </a:cubicBezTo>
                <a:cubicBezTo>
                  <a:pt x="30" y="344"/>
                  <a:pt x="33" y="353"/>
                  <a:pt x="34" y="357"/>
                </a:cubicBezTo>
                <a:close/>
                <a:moveTo>
                  <a:pt x="16" y="337"/>
                </a:moveTo>
                <a:cubicBezTo>
                  <a:pt x="14" y="337"/>
                  <a:pt x="14" y="337"/>
                  <a:pt x="14" y="337"/>
                </a:cubicBezTo>
                <a:cubicBezTo>
                  <a:pt x="21" y="348"/>
                  <a:pt x="30" y="358"/>
                  <a:pt x="33" y="361"/>
                </a:cubicBezTo>
                <a:cubicBezTo>
                  <a:pt x="32" y="359"/>
                  <a:pt x="31" y="357"/>
                  <a:pt x="30" y="354"/>
                </a:cubicBezTo>
                <a:cubicBezTo>
                  <a:pt x="26" y="350"/>
                  <a:pt x="21" y="344"/>
                  <a:pt x="16" y="337"/>
                </a:cubicBezTo>
                <a:close/>
                <a:moveTo>
                  <a:pt x="35" y="362"/>
                </a:moveTo>
                <a:cubicBezTo>
                  <a:pt x="36" y="361"/>
                  <a:pt x="36" y="361"/>
                  <a:pt x="36" y="360"/>
                </a:cubicBezTo>
                <a:cubicBezTo>
                  <a:pt x="34" y="357"/>
                  <a:pt x="34" y="357"/>
                  <a:pt x="34" y="357"/>
                </a:cubicBezTo>
                <a:cubicBezTo>
                  <a:pt x="34" y="359"/>
                  <a:pt x="35" y="361"/>
                  <a:pt x="34" y="361"/>
                </a:cubicBezTo>
                <a:cubicBezTo>
                  <a:pt x="34" y="361"/>
                  <a:pt x="33" y="359"/>
                  <a:pt x="30" y="355"/>
                </a:cubicBezTo>
                <a:cubicBezTo>
                  <a:pt x="30" y="354"/>
                  <a:pt x="30" y="354"/>
                  <a:pt x="30" y="354"/>
                </a:cubicBezTo>
                <a:cubicBezTo>
                  <a:pt x="31" y="357"/>
                  <a:pt x="32" y="359"/>
                  <a:pt x="33" y="361"/>
                </a:cubicBezTo>
                <a:cubicBezTo>
                  <a:pt x="34" y="362"/>
                  <a:pt x="35" y="362"/>
                  <a:pt x="35" y="362"/>
                </a:cubicBezTo>
                <a:close/>
                <a:moveTo>
                  <a:pt x="32" y="353"/>
                </a:moveTo>
                <a:cubicBezTo>
                  <a:pt x="30" y="349"/>
                  <a:pt x="29" y="342"/>
                  <a:pt x="27" y="336"/>
                </a:cubicBezTo>
                <a:cubicBezTo>
                  <a:pt x="23" y="336"/>
                  <a:pt x="23" y="336"/>
                  <a:pt x="23" y="336"/>
                </a:cubicBezTo>
                <a:cubicBezTo>
                  <a:pt x="26" y="342"/>
                  <a:pt x="29" y="348"/>
                  <a:pt x="32" y="353"/>
                </a:cubicBezTo>
                <a:close/>
                <a:moveTo>
                  <a:pt x="29" y="353"/>
                </a:moveTo>
                <a:cubicBezTo>
                  <a:pt x="26" y="348"/>
                  <a:pt x="24" y="342"/>
                  <a:pt x="21" y="336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23" y="343"/>
                  <a:pt x="26" y="349"/>
                  <a:pt x="29" y="353"/>
                </a:cubicBezTo>
                <a:close/>
                <a:moveTo>
                  <a:pt x="32" y="353"/>
                </a:moveTo>
                <a:cubicBezTo>
                  <a:pt x="29" y="348"/>
                  <a:pt x="26" y="342"/>
                  <a:pt x="23" y="336"/>
                </a:cubicBezTo>
                <a:cubicBezTo>
                  <a:pt x="21" y="336"/>
                  <a:pt x="21" y="336"/>
                  <a:pt x="21" y="336"/>
                </a:cubicBezTo>
                <a:cubicBezTo>
                  <a:pt x="24" y="342"/>
                  <a:pt x="26" y="348"/>
                  <a:pt x="29" y="353"/>
                </a:cubicBezTo>
                <a:cubicBezTo>
                  <a:pt x="30" y="355"/>
                  <a:pt x="30" y="355"/>
                  <a:pt x="30" y="355"/>
                </a:cubicBezTo>
                <a:cubicBezTo>
                  <a:pt x="31" y="356"/>
                  <a:pt x="32" y="357"/>
                  <a:pt x="33" y="358"/>
                </a:cubicBezTo>
                <a:lnTo>
                  <a:pt x="32" y="353"/>
                </a:lnTo>
                <a:close/>
                <a:moveTo>
                  <a:pt x="27" y="336"/>
                </a:moveTo>
                <a:cubicBezTo>
                  <a:pt x="29" y="342"/>
                  <a:pt x="30" y="349"/>
                  <a:pt x="32" y="353"/>
                </a:cubicBezTo>
                <a:cubicBezTo>
                  <a:pt x="34" y="357"/>
                  <a:pt x="34" y="357"/>
                  <a:pt x="34" y="357"/>
                </a:cubicBezTo>
                <a:cubicBezTo>
                  <a:pt x="33" y="353"/>
                  <a:pt x="30" y="344"/>
                  <a:pt x="28" y="335"/>
                </a:cubicBezTo>
                <a:lnTo>
                  <a:pt x="27" y="336"/>
                </a:lnTo>
                <a:close/>
                <a:moveTo>
                  <a:pt x="33" y="358"/>
                </a:moveTo>
                <a:cubicBezTo>
                  <a:pt x="32" y="357"/>
                  <a:pt x="31" y="356"/>
                  <a:pt x="30" y="355"/>
                </a:cubicBezTo>
                <a:cubicBezTo>
                  <a:pt x="33" y="359"/>
                  <a:pt x="34" y="361"/>
                  <a:pt x="34" y="361"/>
                </a:cubicBezTo>
                <a:cubicBezTo>
                  <a:pt x="35" y="361"/>
                  <a:pt x="34" y="359"/>
                  <a:pt x="34" y="357"/>
                </a:cubicBezTo>
                <a:cubicBezTo>
                  <a:pt x="32" y="353"/>
                  <a:pt x="32" y="353"/>
                  <a:pt x="32" y="353"/>
                </a:cubicBezTo>
                <a:lnTo>
                  <a:pt x="33" y="358"/>
                </a:lnTo>
                <a:close/>
                <a:moveTo>
                  <a:pt x="38" y="319"/>
                </a:moveTo>
                <a:cubicBezTo>
                  <a:pt x="39" y="323"/>
                  <a:pt x="39" y="323"/>
                  <a:pt x="39" y="323"/>
                </a:cubicBezTo>
                <a:cubicBezTo>
                  <a:pt x="39" y="327"/>
                  <a:pt x="39" y="327"/>
                  <a:pt x="39" y="327"/>
                </a:cubicBezTo>
                <a:cubicBezTo>
                  <a:pt x="39" y="323"/>
                  <a:pt x="39" y="323"/>
                  <a:pt x="39" y="323"/>
                </a:cubicBezTo>
                <a:cubicBezTo>
                  <a:pt x="39" y="319"/>
                  <a:pt x="39" y="319"/>
                  <a:pt x="39" y="319"/>
                </a:cubicBezTo>
                <a:cubicBezTo>
                  <a:pt x="39" y="316"/>
                  <a:pt x="39" y="316"/>
                  <a:pt x="39" y="316"/>
                </a:cubicBezTo>
                <a:cubicBezTo>
                  <a:pt x="38" y="300"/>
                  <a:pt x="39" y="284"/>
                  <a:pt x="41" y="268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7" y="284"/>
                  <a:pt x="36" y="300"/>
                  <a:pt x="37" y="316"/>
                </a:cubicBezTo>
                <a:lnTo>
                  <a:pt x="38" y="319"/>
                </a:lnTo>
                <a:close/>
                <a:moveTo>
                  <a:pt x="53" y="309"/>
                </a:moveTo>
                <a:cubicBezTo>
                  <a:pt x="51" y="315"/>
                  <a:pt x="50" y="324"/>
                  <a:pt x="50" y="333"/>
                </a:cubicBezTo>
                <a:cubicBezTo>
                  <a:pt x="51" y="333"/>
                  <a:pt x="51" y="333"/>
                  <a:pt x="51" y="333"/>
                </a:cubicBezTo>
                <a:cubicBezTo>
                  <a:pt x="51" y="324"/>
                  <a:pt x="52" y="315"/>
                  <a:pt x="54" y="309"/>
                </a:cubicBezTo>
                <a:cubicBezTo>
                  <a:pt x="56" y="301"/>
                  <a:pt x="62" y="292"/>
                  <a:pt x="68" y="297"/>
                </a:cubicBezTo>
                <a:cubicBezTo>
                  <a:pt x="68" y="297"/>
                  <a:pt x="68" y="297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70" y="298"/>
                  <a:pt x="71" y="299"/>
                  <a:pt x="71" y="299"/>
                </a:cubicBezTo>
                <a:cubicBezTo>
                  <a:pt x="73" y="301"/>
                  <a:pt x="73" y="306"/>
                  <a:pt x="71" y="314"/>
                </a:cubicBezTo>
                <a:cubicBezTo>
                  <a:pt x="69" y="318"/>
                  <a:pt x="66" y="324"/>
                  <a:pt x="64" y="331"/>
                </a:cubicBezTo>
                <a:cubicBezTo>
                  <a:pt x="66" y="331"/>
                  <a:pt x="66" y="331"/>
                  <a:pt x="66" y="331"/>
                </a:cubicBezTo>
                <a:cubicBezTo>
                  <a:pt x="69" y="323"/>
                  <a:pt x="72" y="317"/>
                  <a:pt x="73" y="314"/>
                </a:cubicBezTo>
                <a:cubicBezTo>
                  <a:pt x="74" y="311"/>
                  <a:pt x="75" y="307"/>
                  <a:pt x="75" y="303"/>
                </a:cubicBezTo>
                <a:cubicBezTo>
                  <a:pt x="75" y="301"/>
                  <a:pt x="74" y="299"/>
                  <a:pt x="73" y="298"/>
                </a:cubicBezTo>
                <a:cubicBezTo>
                  <a:pt x="72" y="297"/>
                  <a:pt x="70" y="296"/>
                  <a:pt x="68" y="296"/>
                </a:cubicBezTo>
                <a:cubicBezTo>
                  <a:pt x="66" y="295"/>
                  <a:pt x="65" y="294"/>
                  <a:pt x="63" y="295"/>
                </a:cubicBezTo>
                <a:cubicBezTo>
                  <a:pt x="58" y="296"/>
                  <a:pt x="55" y="303"/>
                  <a:pt x="53" y="309"/>
                </a:cubicBezTo>
                <a:close/>
                <a:moveTo>
                  <a:pt x="69" y="298"/>
                </a:moveTo>
                <a:cubicBezTo>
                  <a:pt x="69" y="298"/>
                  <a:pt x="69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lose/>
                <a:moveTo>
                  <a:pt x="66" y="298"/>
                </a:moveTo>
                <a:cubicBezTo>
                  <a:pt x="65" y="297"/>
                  <a:pt x="64" y="297"/>
                  <a:pt x="63" y="297"/>
                </a:cubicBezTo>
                <a:cubicBezTo>
                  <a:pt x="61" y="297"/>
                  <a:pt x="57" y="302"/>
                  <a:pt x="55" y="310"/>
                </a:cubicBezTo>
                <a:cubicBezTo>
                  <a:pt x="53" y="315"/>
                  <a:pt x="52" y="324"/>
                  <a:pt x="52" y="332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9" y="320"/>
                  <a:pt x="62" y="309"/>
                  <a:pt x="66" y="298"/>
                </a:cubicBezTo>
                <a:close/>
                <a:moveTo>
                  <a:pt x="59" y="332"/>
                </a:moveTo>
                <a:cubicBezTo>
                  <a:pt x="60" y="331"/>
                  <a:pt x="60" y="331"/>
                  <a:pt x="60" y="331"/>
                </a:cubicBezTo>
                <a:cubicBezTo>
                  <a:pt x="64" y="317"/>
                  <a:pt x="70" y="302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5" y="309"/>
                  <a:pt x="61" y="320"/>
                  <a:pt x="59" y="332"/>
                </a:cubicBezTo>
                <a:close/>
                <a:moveTo>
                  <a:pt x="59" y="332"/>
                </a:moveTo>
                <a:cubicBezTo>
                  <a:pt x="61" y="320"/>
                  <a:pt x="65" y="309"/>
                  <a:pt x="69" y="298"/>
                </a:cubicBezTo>
                <a:cubicBezTo>
                  <a:pt x="68" y="298"/>
                  <a:pt x="68" y="298"/>
                  <a:pt x="68" y="298"/>
                </a:cubicBezTo>
                <a:cubicBezTo>
                  <a:pt x="67" y="298"/>
                  <a:pt x="67" y="298"/>
                  <a:pt x="67" y="298"/>
                </a:cubicBezTo>
                <a:cubicBezTo>
                  <a:pt x="67" y="298"/>
                  <a:pt x="67" y="298"/>
                  <a:pt x="67" y="298"/>
                </a:cubicBezTo>
                <a:cubicBezTo>
                  <a:pt x="67" y="298"/>
                  <a:pt x="67" y="298"/>
                  <a:pt x="66" y="298"/>
                </a:cubicBezTo>
                <a:cubicBezTo>
                  <a:pt x="62" y="309"/>
                  <a:pt x="59" y="320"/>
                  <a:pt x="56" y="332"/>
                </a:cubicBezTo>
                <a:lnTo>
                  <a:pt x="59" y="332"/>
                </a:lnTo>
                <a:close/>
                <a:moveTo>
                  <a:pt x="55" y="310"/>
                </a:moveTo>
                <a:cubicBezTo>
                  <a:pt x="57" y="302"/>
                  <a:pt x="61" y="297"/>
                  <a:pt x="63" y="297"/>
                </a:cubicBezTo>
                <a:cubicBezTo>
                  <a:pt x="64" y="297"/>
                  <a:pt x="65" y="297"/>
                  <a:pt x="66" y="298"/>
                </a:cubicBezTo>
                <a:cubicBezTo>
                  <a:pt x="67" y="297"/>
                  <a:pt x="67" y="297"/>
                  <a:pt x="67" y="297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8" y="297"/>
                  <a:pt x="68" y="297"/>
                  <a:pt x="68" y="297"/>
                </a:cubicBezTo>
                <a:cubicBezTo>
                  <a:pt x="62" y="292"/>
                  <a:pt x="56" y="301"/>
                  <a:pt x="54" y="309"/>
                </a:cubicBezTo>
                <a:cubicBezTo>
                  <a:pt x="52" y="315"/>
                  <a:pt x="51" y="324"/>
                  <a:pt x="51" y="333"/>
                </a:cubicBezTo>
                <a:cubicBezTo>
                  <a:pt x="52" y="332"/>
                  <a:pt x="52" y="332"/>
                  <a:pt x="52" y="332"/>
                </a:cubicBezTo>
                <a:cubicBezTo>
                  <a:pt x="52" y="324"/>
                  <a:pt x="53" y="315"/>
                  <a:pt x="55" y="310"/>
                </a:cubicBezTo>
                <a:close/>
                <a:moveTo>
                  <a:pt x="69" y="298"/>
                </a:moveTo>
                <a:cubicBezTo>
                  <a:pt x="69" y="298"/>
                  <a:pt x="69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lose/>
                <a:moveTo>
                  <a:pt x="66" y="298"/>
                </a:moveTo>
                <a:cubicBezTo>
                  <a:pt x="67" y="298"/>
                  <a:pt x="67" y="298"/>
                  <a:pt x="67" y="298"/>
                </a:cubicBezTo>
                <a:cubicBezTo>
                  <a:pt x="67" y="298"/>
                  <a:pt x="67" y="298"/>
                  <a:pt x="67" y="298"/>
                </a:cubicBezTo>
                <a:cubicBezTo>
                  <a:pt x="68" y="298"/>
                  <a:pt x="68" y="298"/>
                  <a:pt x="68" y="298"/>
                </a:cubicBezTo>
                <a:cubicBezTo>
                  <a:pt x="68" y="298"/>
                  <a:pt x="68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9" y="298"/>
                  <a:pt x="69" y="298"/>
                  <a:pt x="69" y="298"/>
                </a:cubicBezTo>
                <a:cubicBezTo>
                  <a:pt x="67" y="297"/>
                  <a:pt x="67" y="297"/>
                  <a:pt x="67" y="297"/>
                </a:cubicBezTo>
                <a:lnTo>
                  <a:pt x="66" y="298"/>
                </a:lnTo>
                <a:close/>
                <a:moveTo>
                  <a:pt x="6" y="317"/>
                </a:moveTo>
                <a:cubicBezTo>
                  <a:pt x="4" y="312"/>
                  <a:pt x="3" y="307"/>
                  <a:pt x="3" y="304"/>
                </a:cubicBezTo>
                <a:cubicBezTo>
                  <a:pt x="3" y="301"/>
                  <a:pt x="3" y="299"/>
                  <a:pt x="4" y="298"/>
                </a:cubicBezTo>
                <a:cubicBezTo>
                  <a:pt x="5" y="298"/>
                  <a:pt x="6" y="298"/>
                  <a:pt x="7" y="298"/>
                </a:cubicBezTo>
                <a:cubicBezTo>
                  <a:pt x="7" y="297"/>
                  <a:pt x="7" y="297"/>
                  <a:pt x="7" y="297"/>
                </a:cubicBezTo>
                <a:cubicBezTo>
                  <a:pt x="7" y="297"/>
                  <a:pt x="7" y="297"/>
                  <a:pt x="7" y="297"/>
                </a:cubicBezTo>
                <a:cubicBezTo>
                  <a:pt x="7" y="297"/>
                  <a:pt x="7" y="297"/>
                  <a:pt x="7" y="297"/>
                </a:cubicBezTo>
                <a:cubicBezTo>
                  <a:pt x="7" y="296"/>
                  <a:pt x="8" y="296"/>
                  <a:pt x="8" y="296"/>
                </a:cubicBezTo>
                <a:cubicBezTo>
                  <a:pt x="8" y="296"/>
                  <a:pt x="8" y="296"/>
                  <a:pt x="8" y="296"/>
                </a:cubicBezTo>
                <a:cubicBezTo>
                  <a:pt x="14" y="290"/>
                  <a:pt x="19" y="301"/>
                  <a:pt x="22" y="310"/>
                </a:cubicBezTo>
                <a:cubicBezTo>
                  <a:pt x="24" y="317"/>
                  <a:pt x="26" y="326"/>
                  <a:pt x="28" y="335"/>
                </a:cubicBezTo>
                <a:cubicBezTo>
                  <a:pt x="29" y="335"/>
                  <a:pt x="29" y="335"/>
                  <a:pt x="29" y="335"/>
                </a:cubicBezTo>
                <a:cubicBezTo>
                  <a:pt x="27" y="326"/>
                  <a:pt x="25" y="316"/>
                  <a:pt x="23" y="310"/>
                </a:cubicBezTo>
                <a:cubicBezTo>
                  <a:pt x="21" y="303"/>
                  <a:pt x="17" y="295"/>
                  <a:pt x="13" y="294"/>
                </a:cubicBezTo>
                <a:cubicBezTo>
                  <a:pt x="11" y="293"/>
                  <a:pt x="9" y="294"/>
                  <a:pt x="8" y="295"/>
                </a:cubicBezTo>
                <a:cubicBezTo>
                  <a:pt x="6" y="295"/>
                  <a:pt x="4" y="295"/>
                  <a:pt x="3" y="297"/>
                </a:cubicBezTo>
                <a:cubicBezTo>
                  <a:pt x="0" y="300"/>
                  <a:pt x="0" y="307"/>
                  <a:pt x="4" y="318"/>
                </a:cubicBezTo>
                <a:cubicBezTo>
                  <a:pt x="5" y="322"/>
                  <a:pt x="9" y="329"/>
                  <a:pt x="14" y="337"/>
                </a:cubicBezTo>
                <a:cubicBezTo>
                  <a:pt x="16" y="337"/>
                  <a:pt x="16" y="337"/>
                  <a:pt x="16" y="337"/>
                </a:cubicBezTo>
                <a:cubicBezTo>
                  <a:pt x="12" y="330"/>
                  <a:pt x="8" y="323"/>
                  <a:pt x="6" y="317"/>
                </a:cubicBezTo>
                <a:close/>
                <a:moveTo>
                  <a:pt x="8" y="296"/>
                </a:moveTo>
                <a:cubicBezTo>
                  <a:pt x="8" y="296"/>
                  <a:pt x="8" y="296"/>
                  <a:pt x="8" y="296"/>
                </a:cubicBezTo>
                <a:cubicBezTo>
                  <a:pt x="8" y="296"/>
                  <a:pt x="8" y="296"/>
                  <a:pt x="8" y="296"/>
                </a:cubicBezTo>
                <a:close/>
                <a:moveTo>
                  <a:pt x="7" y="297"/>
                </a:moveTo>
                <a:cubicBezTo>
                  <a:pt x="7" y="297"/>
                  <a:pt x="7" y="297"/>
                  <a:pt x="7" y="297"/>
                </a:cubicBezTo>
                <a:cubicBezTo>
                  <a:pt x="7" y="297"/>
                  <a:pt x="7" y="297"/>
                  <a:pt x="7" y="297"/>
                </a:cubicBezTo>
                <a:close/>
                <a:moveTo>
                  <a:pt x="19" y="337"/>
                </a:moveTo>
                <a:cubicBezTo>
                  <a:pt x="21" y="336"/>
                  <a:pt x="21" y="336"/>
                  <a:pt x="21" y="336"/>
                </a:cubicBezTo>
                <a:cubicBezTo>
                  <a:pt x="15" y="324"/>
                  <a:pt x="11" y="311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6" y="300"/>
                  <a:pt x="7" y="306"/>
                  <a:pt x="9" y="313"/>
                </a:cubicBezTo>
                <a:cubicBezTo>
                  <a:pt x="12" y="320"/>
                  <a:pt x="15" y="329"/>
                  <a:pt x="19" y="337"/>
                </a:cubicBezTo>
                <a:close/>
                <a:moveTo>
                  <a:pt x="12" y="296"/>
                </a:moveTo>
                <a:cubicBezTo>
                  <a:pt x="11" y="296"/>
                  <a:pt x="10" y="296"/>
                  <a:pt x="9" y="297"/>
                </a:cubicBezTo>
                <a:cubicBezTo>
                  <a:pt x="13" y="310"/>
                  <a:pt x="18" y="324"/>
                  <a:pt x="23" y="336"/>
                </a:cubicBezTo>
                <a:cubicBezTo>
                  <a:pt x="27" y="336"/>
                  <a:pt x="27" y="336"/>
                  <a:pt x="27" y="336"/>
                </a:cubicBezTo>
                <a:cubicBezTo>
                  <a:pt x="25" y="326"/>
                  <a:pt x="23" y="317"/>
                  <a:pt x="21" y="311"/>
                </a:cubicBezTo>
                <a:cubicBezTo>
                  <a:pt x="18" y="302"/>
                  <a:pt x="15" y="297"/>
                  <a:pt x="12" y="296"/>
                </a:cubicBezTo>
                <a:close/>
                <a:moveTo>
                  <a:pt x="9" y="297"/>
                </a:moveTo>
                <a:cubicBezTo>
                  <a:pt x="8" y="298"/>
                  <a:pt x="8" y="298"/>
                  <a:pt x="8" y="298"/>
                </a:cubicBezTo>
                <a:cubicBezTo>
                  <a:pt x="8" y="298"/>
                  <a:pt x="8" y="298"/>
                  <a:pt x="8" y="298"/>
                </a:cubicBezTo>
                <a:cubicBezTo>
                  <a:pt x="8" y="298"/>
                  <a:pt x="7" y="298"/>
                  <a:pt x="7" y="298"/>
                </a:cubicBezTo>
                <a:cubicBezTo>
                  <a:pt x="11" y="311"/>
                  <a:pt x="15" y="324"/>
                  <a:pt x="21" y="336"/>
                </a:cubicBezTo>
                <a:cubicBezTo>
                  <a:pt x="23" y="336"/>
                  <a:pt x="23" y="336"/>
                  <a:pt x="23" y="336"/>
                </a:cubicBezTo>
                <a:cubicBezTo>
                  <a:pt x="18" y="324"/>
                  <a:pt x="13" y="310"/>
                  <a:pt x="9" y="297"/>
                </a:cubicBezTo>
                <a:cubicBezTo>
                  <a:pt x="9" y="297"/>
                  <a:pt x="9" y="297"/>
                  <a:pt x="9" y="297"/>
                </a:cubicBezTo>
                <a:close/>
                <a:moveTo>
                  <a:pt x="9" y="297"/>
                </a:moveTo>
                <a:cubicBezTo>
                  <a:pt x="10" y="296"/>
                  <a:pt x="11" y="296"/>
                  <a:pt x="12" y="296"/>
                </a:cubicBezTo>
                <a:cubicBezTo>
                  <a:pt x="15" y="297"/>
                  <a:pt x="18" y="302"/>
                  <a:pt x="21" y="311"/>
                </a:cubicBezTo>
                <a:cubicBezTo>
                  <a:pt x="23" y="317"/>
                  <a:pt x="25" y="326"/>
                  <a:pt x="27" y="336"/>
                </a:cubicBezTo>
                <a:cubicBezTo>
                  <a:pt x="28" y="335"/>
                  <a:pt x="28" y="335"/>
                  <a:pt x="28" y="335"/>
                </a:cubicBezTo>
                <a:cubicBezTo>
                  <a:pt x="26" y="326"/>
                  <a:pt x="24" y="317"/>
                  <a:pt x="22" y="310"/>
                </a:cubicBezTo>
                <a:cubicBezTo>
                  <a:pt x="19" y="301"/>
                  <a:pt x="14" y="290"/>
                  <a:pt x="8" y="296"/>
                </a:cubicBezTo>
                <a:cubicBezTo>
                  <a:pt x="9" y="296"/>
                  <a:pt x="9" y="296"/>
                  <a:pt x="9" y="296"/>
                </a:cubicBezTo>
                <a:lnTo>
                  <a:pt x="9" y="297"/>
                </a:lnTo>
                <a:close/>
                <a:moveTo>
                  <a:pt x="7" y="297"/>
                </a:moveTo>
                <a:cubicBezTo>
                  <a:pt x="7" y="297"/>
                  <a:pt x="7" y="297"/>
                  <a:pt x="7" y="298"/>
                </a:cubicBezTo>
                <a:cubicBezTo>
                  <a:pt x="7" y="298"/>
                  <a:pt x="7" y="298"/>
                  <a:pt x="7" y="298"/>
                </a:cubicBezTo>
                <a:lnTo>
                  <a:pt x="7" y="297"/>
                </a:lnTo>
                <a:close/>
                <a:moveTo>
                  <a:pt x="7" y="297"/>
                </a:moveTo>
                <a:cubicBezTo>
                  <a:pt x="8" y="296"/>
                  <a:pt x="8" y="296"/>
                  <a:pt x="8" y="296"/>
                </a:cubicBezTo>
                <a:cubicBezTo>
                  <a:pt x="8" y="296"/>
                  <a:pt x="7" y="296"/>
                  <a:pt x="7" y="297"/>
                </a:cubicBezTo>
                <a:close/>
                <a:moveTo>
                  <a:pt x="8" y="298"/>
                </a:moveTo>
                <a:cubicBezTo>
                  <a:pt x="8" y="298"/>
                  <a:pt x="8" y="298"/>
                  <a:pt x="8" y="298"/>
                </a:cubicBezTo>
                <a:cubicBezTo>
                  <a:pt x="9" y="297"/>
                  <a:pt x="9" y="297"/>
                  <a:pt x="9" y="297"/>
                </a:cubicBezTo>
                <a:cubicBezTo>
                  <a:pt x="9" y="297"/>
                  <a:pt x="9" y="297"/>
                  <a:pt x="9" y="297"/>
                </a:cubicBezTo>
                <a:cubicBezTo>
                  <a:pt x="9" y="296"/>
                  <a:pt x="9" y="296"/>
                  <a:pt x="9" y="296"/>
                </a:cubicBezTo>
                <a:cubicBezTo>
                  <a:pt x="8" y="296"/>
                  <a:pt x="8" y="296"/>
                  <a:pt x="8" y="296"/>
                </a:cubicBezTo>
                <a:cubicBezTo>
                  <a:pt x="8" y="296"/>
                  <a:pt x="8" y="296"/>
                  <a:pt x="8" y="296"/>
                </a:cubicBezTo>
                <a:cubicBezTo>
                  <a:pt x="8" y="296"/>
                  <a:pt x="8" y="296"/>
                  <a:pt x="8" y="296"/>
                </a:cubicBezTo>
                <a:cubicBezTo>
                  <a:pt x="7" y="297"/>
                  <a:pt x="7" y="297"/>
                  <a:pt x="7" y="297"/>
                </a:cubicBezTo>
                <a:cubicBezTo>
                  <a:pt x="7" y="297"/>
                  <a:pt x="7" y="297"/>
                  <a:pt x="7" y="297"/>
                </a:cubicBezTo>
                <a:cubicBezTo>
                  <a:pt x="7" y="298"/>
                  <a:pt x="7" y="298"/>
                  <a:pt x="7" y="298"/>
                </a:cubicBezTo>
                <a:cubicBezTo>
                  <a:pt x="7" y="298"/>
                  <a:pt x="8" y="298"/>
                  <a:pt x="8" y="298"/>
                </a:cubicBezTo>
                <a:close/>
                <a:moveTo>
                  <a:pt x="40" y="323"/>
                </a:moveTo>
                <a:cubicBezTo>
                  <a:pt x="39" y="327"/>
                  <a:pt x="39" y="327"/>
                  <a:pt x="39" y="327"/>
                </a:cubicBezTo>
                <a:cubicBezTo>
                  <a:pt x="38" y="323"/>
                  <a:pt x="38" y="323"/>
                  <a:pt x="38" y="323"/>
                </a:cubicBezTo>
                <a:cubicBezTo>
                  <a:pt x="38" y="327"/>
                  <a:pt x="38" y="331"/>
                  <a:pt x="39" y="334"/>
                </a:cubicBezTo>
                <a:cubicBezTo>
                  <a:pt x="41" y="334"/>
                  <a:pt x="41" y="334"/>
                  <a:pt x="41" y="334"/>
                </a:cubicBezTo>
                <a:cubicBezTo>
                  <a:pt x="41" y="330"/>
                  <a:pt x="40" y="327"/>
                  <a:pt x="40" y="323"/>
                </a:cubicBezTo>
                <a:close/>
                <a:moveTo>
                  <a:pt x="51" y="287"/>
                </a:moveTo>
                <a:cubicBezTo>
                  <a:pt x="51" y="287"/>
                  <a:pt x="51" y="287"/>
                  <a:pt x="51" y="287"/>
                </a:cubicBezTo>
                <a:cubicBezTo>
                  <a:pt x="52" y="286"/>
                  <a:pt x="52" y="286"/>
                  <a:pt x="52" y="286"/>
                </a:cubicBezTo>
                <a:lnTo>
                  <a:pt x="51" y="287"/>
                </a:lnTo>
                <a:close/>
                <a:moveTo>
                  <a:pt x="47" y="294"/>
                </a:moveTo>
                <a:cubicBezTo>
                  <a:pt x="47" y="294"/>
                  <a:pt x="47" y="293"/>
                  <a:pt x="47" y="293"/>
                </a:cubicBezTo>
                <a:cubicBezTo>
                  <a:pt x="44" y="300"/>
                  <a:pt x="41" y="308"/>
                  <a:pt x="39" y="316"/>
                </a:cubicBezTo>
                <a:cubicBezTo>
                  <a:pt x="39" y="319"/>
                  <a:pt x="40" y="321"/>
                  <a:pt x="40" y="323"/>
                </a:cubicBezTo>
                <a:cubicBezTo>
                  <a:pt x="42" y="313"/>
                  <a:pt x="45" y="303"/>
                  <a:pt x="49" y="293"/>
                </a:cubicBezTo>
                <a:cubicBezTo>
                  <a:pt x="48" y="294"/>
                  <a:pt x="48" y="294"/>
                  <a:pt x="47" y="294"/>
                </a:cubicBezTo>
                <a:close/>
                <a:moveTo>
                  <a:pt x="39" y="319"/>
                </a:moveTo>
                <a:cubicBezTo>
                  <a:pt x="39" y="323"/>
                  <a:pt x="39" y="323"/>
                  <a:pt x="39" y="323"/>
                </a:cubicBezTo>
                <a:cubicBezTo>
                  <a:pt x="39" y="327"/>
                  <a:pt x="39" y="327"/>
                  <a:pt x="39" y="327"/>
                </a:cubicBezTo>
                <a:cubicBezTo>
                  <a:pt x="40" y="323"/>
                  <a:pt x="40" y="323"/>
                  <a:pt x="40" y="323"/>
                </a:cubicBezTo>
                <a:cubicBezTo>
                  <a:pt x="40" y="321"/>
                  <a:pt x="39" y="319"/>
                  <a:pt x="39" y="316"/>
                </a:cubicBezTo>
                <a:lnTo>
                  <a:pt x="39" y="319"/>
                </a:lnTo>
                <a:close/>
                <a:moveTo>
                  <a:pt x="51" y="287"/>
                </a:moveTo>
                <a:cubicBezTo>
                  <a:pt x="51" y="289"/>
                  <a:pt x="50" y="291"/>
                  <a:pt x="49" y="293"/>
                </a:cubicBezTo>
                <a:cubicBezTo>
                  <a:pt x="52" y="290"/>
                  <a:pt x="59" y="280"/>
                  <a:pt x="66" y="271"/>
                </a:cubicBezTo>
                <a:cubicBezTo>
                  <a:pt x="64" y="271"/>
                  <a:pt x="64" y="271"/>
                  <a:pt x="64" y="271"/>
                </a:cubicBezTo>
                <a:cubicBezTo>
                  <a:pt x="59" y="276"/>
                  <a:pt x="55" y="282"/>
                  <a:pt x="51" y="287"/>
                </a:cubicBezTo>
                <a:close/>
                <a:moveTo>
                  <a:pt x="47" y="293"/>
                </a:moveTo>
                <a:cubicBezTo>
                  <a:pt x="48" y="290"/>
                  <a:pt x="48" y="290"/>
                  <a:pt x="48" y="290"/>
                </a:cubicBezTo>
                <a:cubicBezTo>
                  <a:pt x="48" y="285"/>
                  <a:pt x="49" y="277"/>
                  <a:pt x="51" y="269"/>
                </a:cubicBezTo>
                <a:cubicBezTo>
                  <a:pt x="50" y="269"/>
                  <a:pt x="50" y="269"/>
                  <a:pt x="50" y="269"/>
                </a:cubicBezTo>
                <a:cubicBezTo>
                  <a:pt x="48" y="279"/>
                  <a:pt x="47" y="289"/>
                  <a:pt x="47" y="292"/>
                </a:cubicBezTo>
                <a:cubicBezTo>
                  <a:pt x="47" y="292"/>
                  <a:pt x="47" y="292"/>
                  <a:pt x="47" y="293"/>
                </a:cubicBezTo>
                <a:close/>
                <a:moveTo>
                  <a:pt x="51" y="287"/>
                </a:moveTo>
                <a:cubicBezTo>
                  <a:pt x="49" y="291"/>
                  <a:pt x="48" y="293"/>
                  <a:pt x="48" y="293"/>
                </a:cubicBezTo>
                <a:cubicBezTo>
                  <a:pt x="48" y="293"/>
                  <a:pt x="48" y="292"/>
                  <a:pt x="48" y="290"/>
                </a:cubicBezTo>
                <a:cubicBezTo>
                  <a:pt x="47" y="293"/>
                  <a:pt x="47" y="293"/>
                  <a:pt x="47" y="293"/>
                </a:cubicBezTo>
                <a:cubicBezTo>
                  <a:pt x="47" y="293"/>
                  <a:pt x="47" y="294"/>
                  <a:pt x="47" y="294"/>
                </a:cubicBezTo>
                <a:cubicBezTo>
                  <a:pt x="48" y="294"/>
                  <a:pt x="48" y="294"/>
                  <a:pt x="49" y="293"/>
                </a:cubicBezTo>
                <a:cubicBezTo>
                  <a:pt x="50" y="291"/>
                  <a:pt x="51" y="289"/>
                  <a:pt x="51" y="287"/>
                </a:cubicBezTo>
                <a:close/>
                <a:moveTo>
                  <a:pt x="60" y="270"/>
                </a:moveTo>
                <a:cubicBezTo>
                  <a:pt x="59" y="270"/>
                  <a:pt x="59" y="270"/>
                  <a:pt x="59" y="270"/>
                </a:cubicBezTo>
                <a:cubicBezTo>
                  <a:pt x="56" y="275"/>
                  <a:pt x="54" y="280"/>
                  <a:pt x="52" y="286"/>
                </a:cubicBezTo>
                <a:cubicBezTo>
                  <a:pt x="54" y="281"/>
                  <a:pt x="57" y="276"/>
                  <a:pt x="60" y="270"/>
                </a:cubicBezTo>
                <a:close/>
                <a:moveTo>
                  <a:pt x="52" y="269"/>
                </a:moveTo>
                <a:cubicBezTo>
                  <a:pt x="51" y="275"/>
                  <a:pt x="50" y="281"/>
                  <a:pt x="49" y="286"/>
                </a:cubicBezTo>
                <a:cubicBezTo>
                  <a:pt x="52" y="280"/>
                  <a:pt x="54" y="275"/>
                  <a:pt x="56" y="270"/>
                </a:cubicBezTo>
                <a:lnTo>
                  <a:pt x="52" y="269"/>
                </a:lnTo>
                <a:close/>
                <a:moveTo>
                  <a:pt x="59" y="270"/>
                </a:moveTo>
                <a:cubicBezTo>
                  <a:pt x="56" y="270"/>
                  <a:pt x="56" y="270"/>
                  <a:pt x="56" y="270"/>
                </a:cubicBezTo>
                <a:cubicBezTo>
                  <a:pt x="54" y="275"/>
                  <a:pt x="52" y="280"/>
                  <a:pt x="49" y="286"/>
                </a:cubicBezTo>
                <a:cubicBezTo>
                  <a:pt x="49" y="287"/>
                  <a:pt x="49" y="289"/>
                  <a:pt x="49" y="290"/>
                </a:cubicBezTo>
                <a:cubicBezTo>
                  <a:pt x="51" y="287"/>
                  <a:pt x="51" y="287"/>
                  <a:pt x="51" y="287"/>
                </a:cubicBezTo>
                <a:cubicBezTo>
                  <a:pt x="52" y="286"/>
                  <a:pt x="52" y="286"/>
                  <a:pt x="52" y="286"/>
                </a:cubicBezTo>
                <a:cubicBezTo>
                  <a:pt x="54" y="280"/>
                  <a:pt x="56" y="275"/>
                  <a:pt x="59" y="270"/>
                </a:cubicBezTo>
                <a:close/>
                <a:moveTo>
                  <a:pt x="52" y="269"/>
                </a:moveTo>
                <a:cubicBezTo>
                  <a:pt x="51" y="269"/>
                  <a:pt x="51" y="269"/>
                  <a:pt x="51" y="269"/>
                </a:cubicBezTo>
                <a:cubicBezTo>
                  <a:pt x="49" y="277"/>
                  <a:pt x="48" y="285"/>
                  <a:pt x="48" y="290"/>
                </a:cubicBezTo>
                <a:cubicBezTo>
                  <a:pt x="49" y="286"/>
                  <a:pt x="49" y="286"/>
                  <a:pt x="49" y="286"/>
                </a:cubicBezTo>
                <a:cubicBezTo>
                  <a:pt x="50" y="281"/>
                  <a:pt x="51" y="275"/>
                  <a:pt x="52" y="269"/>
                </a:cubicBezTo>
                <a:close/>
                <a:moveTo>
                  <a:pt x="48" y="293"/>
                </a:moveTo>
                <a:cubicBezTo>
                  <a:pt x="48" y="293"/>
                  <a:pt x="49" y="291"/>
                  <a:pt x="51" y="287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9" y="289"/>
                  <a:pt x="49" y="287"/>
                  <a:pt x="49" y="286"/>
                </a:cubicBezTo>
                <a:cubicBezTo>
                  <a:pt x="48" y="290"/>
                  <a:pt x="48" y="290"/>
                  <a:pt x="48" y="290"/>
                </a:cubicBezTo>
                <a:cubicBezTo>
                  <a:pt x="48" y="292"/>
                  <a:pt x="48" y="293"/>
                  <a:pt x="48" y="293"/>
                </a:cubicBezTo>
                <a:close/>
                <a:moveTo>
                  <a:pt x="25" y="285"/>
                </a:moveTo>
                <a:cubicBezTo>
                  <a:pt x="25" y="286"/>
                  <a:pt x="25" y="286"/>
                  <a:pt x="25" y="286"/>
                </a:cubicBezTo>
                <a:cubicBezTo>
                  <a:pt x="25" y="284"/>
                  <a:pt x="25" y="284"/>
                  <a:pt x="25" y="284"/>
                </a:cubicBezTo>
                <a:lnTo>
                  <a:pt x="25" y="285"/>
                </a:lnTo>
                <a:close/>
                <a:moveTo>
                  <a:pt x="29" y="292"/>
                </a:moveTo>
                <a:cubicBezTo>
                  <a:pt x="29" y="293"/>
                  <a:pt x="29" y="293"/>
                  <a:pt x="28" y="293"/>
                </a:cubicBezTo>
                <a:cubicBezTo>
                  <a:pt x="28" y="293"/>
                  <a:pt x="28" y="293"/>
                  <a:pt x="27" y="292"/>
                </a:cubicBezTo>
                <a:cubicBezTo>
                  <a:pt x="30" y="303"/>
                  <a:pt x="33" y="313"/>
                  <a:pt x="38" y="323"/>
                </a:cubicBezTo>
                <a:cubicBezTo>
                  <a:pt x="37" y="321"/>
                  <a:pt x="37" y="319"/>
                  <a:pt x="37" y="316"/>
                </a:cubicBezTo>
                <a:cubicBezTo>
                  <a:pt x="34" y="309"/>
                  <a:pt x="31" y="300"/>
                  <a:pt x="29" y="292"/>
                </a:cubicBezTo>
                <a:close/>
                <a:moveTo>
                  <a:pt x="39" y="323"/>
                </a:moveTo>
                <a:cubicBezTo>
                  <a:pt x="38" y="319"/>
                  <a:pt x="38" y="319"/>
                  <a:pt x="38" y="319"/>
                </a:cubicBezTo>
                <a:cubicBezTo>
                  <a:pt x="37" y="316"/>
                  <a:pt x="37" y="316"/>
                  <a:pt x="37" y="316"/>
                </a:cubicBezTo>
                <a:cubicBezTo>
                  <a:pt x="37" y="319"/>
                  <a:pt x="37" y="321"/>
                  <a:pt x="38" y="323"/>
                </a:cubicBezTo>
                <a:cubicBezTo>
                  <a:pt x="39" y="327"/>
                  <a:pt x="39" y="327"/>
                  <a:pt x="39" y="327"/>
                </a:cubicBezTo>
                <a:lnTo>
                  <a:pt x="39" y="323"/>
                </a:lnTo>
                <a:close/>
                <a:moveTo>
                  <a:pt x="28" y="289"/>
                </a:moveTo>
                <a:cubicBezTo>
                  <a:pt x="29" y="292"/>
                  <a:pt x="29" y="292"/>
                  <a:pt x="29" y="292"/>
                </a:cubicBezTo>
                <a:cubicBezTo>
                  <a:pt x="29" y="292"/>
                  <a:pt x="29" y="292"/>
                  <a:pt x="29" y="291"/>
                </a:cubicBezTo>
                <a:cubicBezTo>
                  <a:pt x="29" y="288"/>
                  <a:pt x="29" y="278"/>
                  <a:pt x="29" y="266"/>
                </a:cubicBezTo>
                <a:cubicBezTo>
                  <a:pt x="28" y="266"/>
                  <a:pt x="28" y="266"/>
                  <a:pt x="28" y="266"/>
                </a:cubicBezTo>
                <a:cubicBezTo>
                  <a:pt x="28" y="275"/>
                  <a:pt x="28" y="284"/>
                  <a:pt x="28" y="289"/>
                </a:cubicBezTo>
                <a:close/>
                <a:moveTo>
                  <a:pt x="16" y="265"/>
                </a:moveTo>
                <a:cubicBezTo>
                  <a:pt x="14" y="265"/>
                  <a:pt x="14" y="265"/>
                  <a:pt x="14" y="265"/>
                </a:cubicBezTo>
                <a:cubicBezTo>
                  <a:pt x="18" y="277"/>
                  <a:pt x="24" y="289"/>
                  <a:pt x="27" y="292"/>
                </a:cubicBezTo>
                <a:cubicBezTo>
                  <a:pt x="26" y="290"/>
                  <a:pt x="26" y="288"/>
                  <a:pt x="25" y="285"/>
                </a:cubicBezTo>
                <a:cubicBezTo>
                  <a:pt x="22" y="280"/>
                  <a:pt x="19" y="273"/>
                  <a:pt x="16" y="265"/>
                </a:cubicBezTo>
                <a:close/>
                <a:moveTo>
                  <a:pt x="28" y="293"/>
                </a:moveTo>
                <a:cubicBezTo>
                  <a:pt x="29" y="293"/>
                  <a:pt x="29" y="293"/>
                  <a:pt x="29" y="292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8" y="291"/>
                  <a:pt x="28" y="292"/>
                  <a:pt x="28" y="292"/>
                </a:cubicBezTo>
                <a:cubicBezTo>
                  <a:pt x="28" y="292"/>
                  <a:pt x="27" y="290"/>
                  <a:pt x="25" y="286"/>
                </a:cubicBezTo>
                <a:cubicBezTo>
                  <a:pt x="25" y="285"/>
                  <a:pt x="25" y="285"/>
                  <a:pt x="25" y="285"/>
                </a:cubicBezTo>
                <a:cubicBezTo>
                  <a:pt x="26" y="288"/>
                  <a:pt x="26" y="290"/>
                  <a:pt x="27" y="292"/>
                </a:cubicBezTo>
                <a:cubicBezTo>
                  <a:pt x="28" y="293"/>
                  <a:pt x="28" y="293"/>
                  <a:pt x="28" y="293"/>
                </a:cubicBezTo>
                <a:close/>
                <a:moveTo>
                  <a:pt x="27" y="284"/>
                </a:moveTo>
                <a:cubicBezTo>
                  <a:pt x="27" y="280"/>
                  <a:pt x="27" y="273"/>
                  <a:pt x="27" y="266"/>
                </a:cubicBezTo>
                <a:cubicBezTo>
                  <a:pt x="23" y="266"/>
                  <a:pt x="23" y="266"/>
                  <a:pt x="23" y="266"/>
                </a:cubicBezTo>
                <a:cubicBezTo>
                  <a:pt x="24" y="272"/>
                  <a:pt x="26" y="278"/>
                  <a:pt x="27" y="284"/>
                </a:cubicBezTo>
                <a:close/>
                <a:moveTo>
                  <a:pt x="25" y="284"/>
                </a:moveTo>
                <a:cubicBezTo>
                  <a:pt x="23" y="278"/>
                  <a:pt x="22" y="272"/>
                  <a:pt x="21" y="265"/>
                </a:cubicBezTo>
                <a:cubicBezTo>
                  <a:pt x="19" y="265"/>
                  <a:pt x="19" y="265"/>
                  <a:pt x="19" y="265"/>
                </a:cubicBezTo>
                <a:cubicBezTo>
                  <a:pt x="21" y="272"/>
                  <a:pt x="23" y="279"/>
                  <a:pt x="25" y="284"/>
                </a:cubicBezTo>
                <a:close/>
                <a:moveTo>
                  <a:pt x="27" y="284"/>
                </a:moveTo>
                <a:cubicBezTo>
                  <a:pt x="26" y="278"/>
                  <a:pt x="24" y="272"/>
                  <a:pt x="23" y="266"/>
                </a:cubicBezTo>
                <a:cubicBezTo>
                  <a:pt x="21" y="265"/>
                  <a:pt x="21" y="265"/>
                  <a:pt x="21" y="265"/>
                </a:cubicBezTo>
                <a:cubicBezTo>
                  <a:pt x="22" y="272"/>
                  <a:pt x="23" y="278"/>
                  <a:pt x="25" y="284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27" y="289"/>
                  <a:pt x="27" y="289"/>
                  <a:pt x="27" y="289"/>
                </a:cubicBezTo>
                <a:lnTo>
                  <a:pt x="27" y="284"/>
                </a:lnTo>
                <a:close/>
                <a:moveTo>
                  <a:pt x="27" y="266"/>
                </a:moveTo>
                <a:cubicBezTo>
                  <a:pt x="27" y="273"/>
                  <a:pt x="27" y="280"/>
                  <a:pt x="27" y="284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8" y="284"/>
                  <a:pt x="28" y="275"/>
                  <a:pt x="28" y="266"/>
                </a:cubicBezTo>
                <a:lnTo>
                  <a:pt x="27" y="266"/>
                </a:lnTo>
                <a:close/>
                <a:moveTo>
                  <a:pt x="27" y="289"/>
                </a:moveTo>
                <a:cubicBezTo>
                  <a:pt x="25" y="286"/>
                  <a:pt x="25" y="286"/>
                  <a:pt x="25" y="286"/>
                </a:cubicBezTo>
                <a:cubicBezTo>
                  <a:pt x="27" y="290"/>
                  <a:pt x="28" y="292"/>
                  <a:pt x="28" y="292"/>
                </a:cubicBezTo>
                <a:cubicBezTo>
                  <a:pt x="28" y="292"/>
                  <a:pt x="28" y="291"/>
                  <a:pt x="28" y="289"/>
                </a:cubicBezTo>
                <a:cubicBezTo>
                  <a:pt x="27" y="284"/>
                  <a:pt x="27" y="284"/>
                  <a:pt x="27" y="284"/>
                </a:cubicBezTo>
                <a:lnTo>
                  <a:pt x="27" y="289"/>
                </a:lnTo>
                <a:close/>
                <a:moveTo>
                  <a:pt x="42" y="253"/>
                </a:moveTo>
                <a:cubicBezTo>
                  <a:pt x="41" y="257"/>
                  <a:pt x="41" y="257"/>
                  <a:pt x="41" y="257"/>
                </a:cubicBezTo>
                <a:cubicBezTo>
                  <a:pt x="41" y="261"/>
                  <a:pt x="41" y="261"/>
                  <a:pt x="41" y="261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2" y="253"/>
                  <a:pt x="42" y="253"/>
                  <a:pt x="42" y="253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47" y="235"/>
                  <a:pt x="51" y="219"/>
                  <a:pt x="57" y="204"/>
                </a:cubicBezTo>
                <a:cubicBezTo>
                  <a:pt x="55" y="203"/>
                  <a:pt x="55" y="203"/>
                  <a:pt x="55" y="203"/>
                </a:cubicBezTo>
                <a:cubicBezTo>
                  <a:pt x="49" y="218"/>
                  <a:pt x="45" y="234"/>
                  <a:pt x="42" y="250"/>
                </a:cubicBezTo>
                <a:lnTo>
                  <a:pt x="42" y="253"/>
                </a:lnTo>
                <a:close/>
                <a:moveTo>
                  <a:pt x="59" y="247"/>
                </a:moveTo>
                <a:cubicBezTo>
                  <a:pt x="55" y="252"/>
                  <a:pt x="52" y="261"/>
                  <a:pt x="50" y="269"/>
                </a:cubicBezTo>
                <a:cubicBezTo>
                  <a:pt x="51" y="269"/>
                  <a:pt x="51" y="269"/>
                  <a:pt x="51" y="269"/>
                </a:cubicBezTo>
                <a:cubicBezTo>
                  <a:pt x="53" y="261"/>
                  <a:pt x="56" y="252"/>
                  <a:pt x="59" y="247"/>
                </a:cubicBezTo>
                <a:cubicBezTo>
                  <a:pt x="64" y="240"/>
                  <a:pt x="71" y="233"/>
                  <a:pt x="76" y="239"/>
                </a:cubicBezTo>
                <a:cubicBezTo>
                  <a:pt x="76" y="239"/>
                  <a:pt x="76" y="239"/>
                  <a:pt x="77" y="240"/>
                </a:cubicBezTo>
                <a:cubicBezTo>
                  <a:pt x="77" y="240"/>
                  <a:pt x="77" y="240"/>
                  <a:pt x="77" y="240"/>
                </a:cubicBezTo>
                <a:cubicBezTo>
                  <a:pt x="77" y="240"/>
                  <a:pt x="77" y="240"/>
                  <a:pt x="77" y="240"/>
                </a:cubicBezTo>
                <a:cubicBezTo>
                  <a:pt x="77" y="240"/>
                  <a:pt x="77" y="240"/>
                  <a:pt x="77" y="241"/>
                </a:cubicBezTo>
                <a:cubicBezTo>
                  <a:pt x="78" y="241"/>
                  <a:pt x="78" y="241"/>
                  <a:pt x="79" y="242"/>
                </a:cubicBezTo>
                <a:cubicBezTo>
                  <a:pt x="81" y="244"/>
                  <a:pt x="79" y="249"/>
                  <a:pt x="75" y="256"/>
                </a:cubicBezTo>
                <a:cubicBezTo>
                  <a:pt x="72" y="260"/>
                  <a:pt x="68" y="265"/>
                  <a:pt x="64" y="271"/>
                </a:cubicBezTo>
                <a:cubicBezTo>
                  <a:pt x="66" y="271"/>
                  <a:pt x="66" y="271"/>
                  <a:pt x="66" y="271"/>
                </a:cubicBezTo>
                <a:cubicBezTo>
                  <a:pt x="71" y="265"/>
                  <a:pt x="75" y="259"/>
                  <a:pt x="77" y="257"/>
                </a:cubicBezTo>
                <a:cubicBezTo>
                  <a:pt x="78" y="254"/>
                  <a:pt x="81" y="250"/>
                  <a:pt x="81" y="247"/>
                </a:cubicBezTo>
                <a:cubicBezTo>
                  <a:pt x="82" y="244"/>
                  <a:pt x="82" y="242"/>
                  <a:pt x="81" y="241"/>
                </a:cubicBezTo>
                <a:cubicBezTo>
                  <a:pt x="80" y="240"/>
                  <a:pt x="78" y="239"/>
                  <a:pt x="77" y="238"/>
                </a:cubicBezTo>
                <a:cubicBezTo>
                  <a:pt x="75" y="237"/>
                  <a:pt x="74" y="236"/>
                  <a:pt x="72" y="236"/>
                </a:cubicBezTo>
                <a:cubicBezTo>
                  <a:pt x="67" y="235"/>
                  <a:pt x="62" y="241"/>
                  <a:pt x="59" y="247"/>
                </a:cubicBezTo>
                <a:close/>
                <a:moveTo>
                  <a:pt x="77" y="240"/>
                </a:moveTo>
                <a:cubicBezTo>
                  <a:pt x="77" y="240"/>
                  <a:pt x="77" y="240"/>
                  <a:pt x="77" y="240"/>
                </a:cubicBezTo>
                <a:cubicBezTo>
                  <a:pt x="77" y="240"/>
                  <a:pt x="77" y="240"/>
                  <a:pt x="77" y="240"/>
                </a:cubicBezTo>
                <a:close/>
                <a:moveTo>
                  <a:pt x="75" y="239"/>
                </a:moveTo>
                <a:cubicBezTo>
                  <a:pt x="74" y="238"/>
                  <a:pt x="73" y="238"/>
                  <a:pt x="72" y="238"/>
                </a:cubicBezTo>
                <a:cubicBezTo>
                  <a:pt x="69" y="238"/>
                  <a:pt x="65" y="241"/>
                  <a:pt x="60" y="248"/>
                </a:cubicBezTo>
                <a:cubicBezTo>
                  <a:pt x="57" y="253"/>
                  <a:pt x="54" y="261"/>
                  <a:pt x="52" y="269"/>
                </a:cubicBezTo>
                <a:cubicBezTo>
                  <a:pt x="56" y="270"/>
                  <a:pt x="56" y="270"/>
                  <a:pt x="56" y="270"/>
                </a:cubicBezTo>
                <a:cubicBezTo>
                  <a:pt x="62" y="259"/>
                  <a:pt x="68" y="249"/>
                  <a:pt x="75" y="239"/>
                </a:cubicBezTo>
                <a:close/>
                <a:moveTo>
                  <a:pt x="59" y="270"/>
                </a:moveTo>
                <a:cubicBezTo>
                  <a:pt x="60" y="270"/>
                  <a:pt x="60" y="270"/>
                  <a:pt x="60" y="270"/>
                </a:cubicBezTo>
                <a:cubicBezTo>
                  <a:pt x="68" y="257"/>
                  <a:pt x="77" y="245"/>
                  <a:pt x="77" y="241"/>
                </a:cubicBezTo>
                <a:cubicBezTo>
                  <a:pt x="76" y="240"/>
                  <a:pt x="76" y="240"/>
                  <a:pt x="76" y="240"/>
                </a:cubicBezTo>
                <a:cubicBezTo>
                  <a:pt x="70" y="250"/>
                  <a:pt x="64" y="260"/>
                  <a:pt x="59" y="270"/>
                </a:cubicBezTo>
                <a:close/>
                <a:moveTo>
                  <a:pt x="59" y="270"/>
                </a:moveTo>
                <a:cubicBezTo>
                  <a:pt x="64" y="260"/>
                  <a:pt x="70" y="250"/>
                  <a:pt x="76" y="240"/>
                </a:cubicBezTo>
                <a:cubicBezTo>
                  <a:pt x="76" y="240"/>
                  <a:pt x="76" y="240"/>
                  <a:pt x="76" y="240"/>
                </a:cubicBezTo>
                <a:cubicBezTo>
                  <a:pt x="75" y="240"/>
                  <a:pt x="75" y="240"/>
                  <a:pt x="75" y="240"/>
                </a:cubicBezTo>
                <a:cubicBezTo>
                  <a:pt x="75" y="240"/>
                  <a:pt x="75" y="240"/>
                  <a:pt x="75" y="240"/>
                </a:cubicBezTo>
                <a:cubicBezTo>
                  <a:pt x="75" y="240"/>
                  <a:pt x="75" y="239"/>
                  <a:pt x="75" y="239"/>
                </a:cubicBezTo>
                <a:cubicBezTo>
                  <a:pt x="68" y="249"/>
                  <a:pt x="62" y="259"/>
                  <a:pt x="56" y="270"/>
                </a:cubicBezTo>
                <a:lnTo>
                  <a:pt x="59" y="270"/>
                </a:lnTo>
                <a:close/>
                <a:moveTo>
                  <a:pt x="60" y="248"/>
                </a:moveTo>
                <a:cubicBezTo>
                  <a:pt x="65" y="241"/>
                  <a:pt x="69" y="238"/>
                  <a:pt x="72" y="238"/>
                </a:cubicBezTo>
                <a:cubicBezTo>
                  <a:pt x="73" y="238"/>
                  <a:pt x="74" y="238"/>
                  <a:pt x="75" y="239"/>
                </a:cubicBezTo>
                <a:cubicBezTo>
                  <a:pt x="75" y="239"/>
                  <a:pt x="75" y="239"/>
                  <a:pt x="75" y="239"/>
                </a:cubicBezTo>
                <a:cubicBezTo>
                  <a:pt x="77" y="240"/>
                  <a:pt x="77" y="240"/>
                  <a:pt x="77" y="240"/>
                </a:cubicBezTo>
                <a:cubicBezTo>
                  <a:pt x="76" y="239"/>
                  <a:pt x="76" y="239"/>
                  <a:pt x="76" y="239"/>
                </a:cubicBezTo>
                <a:cubicBezTo>
                  <a:pt x="71" y="233"/>
                  <a:pt x="64" y="240"/>
                  <a:pt x="59" y="247"/>
                </a:cubicBezTo>
                <a:cubicBezTo>
                  <a:pt x="56" y="252"/>
                  <a:pt x="53" y="261"/>
                  <a:pt x="51" y="269"/>
                </a:cubicBezTo>
                <a:cubicBezTo>
                  <a:pt x="52" y="269"/>
                  <a:pt x="52" y="269"/>
                  <a:pt x="52" y="269"/>
                </a:cubicBezTo>
                <a:cubicBezTo>
                  <a:pt x="54" y="261"/>
                  <a:pt x="57" y="253"/>
                  <a:pt x="60" y="248"/>
                </a:cubicBezTo>
                <a:close/>
                <a:moveTo>
                  <a:pt x="77" y="241"/>
                </a:moveTo>
                <a:cubicBezTo>
                  <a:pt x="77" y="240"/>
                  <a:pt x="77" y="240"/>
                  <a:pt x="77" y="240"/>
                </a:cubicBezTo>
                <a:cubicBezTo>
                  <a:pt x="76" y="240"/>
                  <a:pt x="76" y="240"/>
                  <a:pt x="76" y="240"/>
                </a:cubicBezTo>
                <a:lnTo>
                  <a:pt x="77" y="241"/>
                </a:lnTo>
                <a:close/>
                <a:moveTo>
                  <a:pt x="75" y="239"/>
                </a:moveTo>
                <a:cubicBezTo>
                  <a:pt x="75" y="239"/>
                  <a:pt x="75" y="240"/>
                  <a:pt x="75" y="240"/>
                </a:cubicBezTo>
                <a:cubicBezTo>
                  <a:pt x="75" y="240"/>
                  <a:pt x="75" y="240"/>
                  <a:pt x="75" y="240"/>
                </a:cubicBezTo>
                <a:cubicBezTo>
                  <a:pt x="76" y="240"/>
                  <a:pt x="76" y="240"/>
                  <a:pt x="76" y="240"/>
                </a:cubicBezTo>
                <a:cubicBezTo>
                  <a:pt x="76" y="240"/>
                  <a:pt x="76" y="240"/>
                  <a:pt x="76" y="240"/>
                </a:cubicBezTo>
                <a:cubicBezTo>
                  <a:pt x="77" y="240"/>
                  <a:pt x="77" y="240"/>
                  <a:pt x="77" y="240"/>
                </a:cubicBezTo>
                <a:cubicBezTo>
                  <a:pt x="77" y="240"/>
                  <a:pt x="77" y="240"/>
                  <a:pt x="77" y="240"/>
                </a:cubicBezTo>
                <a:cubicBezTo>
                  <a:pt x="75" y="239"/>
                  <a:pt x="75" y="239"/>
                  <a:pt x="75" y="239"/>
                </a:cubicBezTo>
                <a:close/>
                <a:moveTo>
                  <a:pt x="11" y="243"/>
                </a:moveTo>
                <a:cubicBezTo>
                  <a:pt x="10" y="238"/>
                  <a:pt x="11" y="233"/>
                  <a:pt x="11" y="230"/>
                </a:cubicBezTo>
                <a:cubicBezTo>
                  <a:pt x="12" y="227"/>
                  <a:pt x="13" y="225"/>
                  <a:pt x="14" y="225"/>
                </a:cubicBezTo>
                <a:cubicBezTo>
                  <a:pt x="15" y="224"/>
                  <a:pt x="16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8" y="223"/>
                  <a:pt x="18" y="223"/>
                  <a:pt x="18" y="223"/>
                </a:cubicBezTo>
                <a:cubicBezTo>
                  <a:pt x="18" y="223"/>
                  <a:pt x="18" y="223"/>
                  <a:pt x="18" y="223"/>
                </a:cubicBezTo>
                <a:cubicBezTo>
                  <a:pt x="26" y="219"/>
                  <a:pt x="28" y="231"/>
                  <a:pt x="28" y="241"/>
                </a:cubicBezTo>
                <a:cubicBezTo>
                  <a:pt x="29" y="247"/>
                  <a:pt x="29" y="257"/>
                  <a:pt x="28" y="266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0" y="257"/>
                  <a:pt x="30" y="247"/>
                  <a:pt x="29" y="240"/>
                </a:cubicBezTo>
                <a:cubicBezTo>
                  <a:pt x="29" y="234"/>
                  <a:pt x="28" y="225"/>
                  <a:pt x="24" y="222"/>
                </a:cubicBezTo>
                <a:cubicBezTo>
                  <a:pt x="22" y="221"/>
                  <a:pt x="20" y="221"/>
                  <a:pt x="18" y="222"/>
                </a:cubicBezTo>
                <a:cubicBezTo>
                  <a:pt x="16" y="222"/>
                  <a:pt x="15" y="222"/>
                  <a:pt x="13" y="222"/>
                </a:cubicBezTo>
                <a:cubicBezTo>
                  <a:pt x="10" y="225"/>
                  <a:pt x="8" y="232"/>
                  <a:pt x="9" y="243"/>
                </a:cubicBezTo>
                <a:cubicBezTo>
                  <a:pt x="9" y="247"/>
                  <a:pt x="11" y="256"/>
                  <a:pt x="14" y="265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3" y="257"/>
                  <a:pt x="11" y="249"/>
                  <a:pt x="11" y="243"/>
                </a:cubicBezTo>
                <a:close/>
                <a:moveTo>
                  <a:pt x="18" y="223"/>
                </a:moveTo>
                <a:cubicBezTo>
                  <a:pt x="18" y="223"/>
                  <a:pt x="18" y="223"/>
                  <a:pt x="18" y="223"/>
                </a:cubicBezTo>
                <a:cubicBezTo>
                  <a:pt x="18" y="223"/>
                  <a:pt x="18" y="223"/>
                  <a:pt x="18" y="223"/>
                </a:cubicBezTo>
                <a:close/>
                <a:moveTo>
                  <a:pt x="17" y="224"/>
                </a:move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lose/>
                <a:moveTo>
                  <a:pt x="19" y="265"/>
                </a:moveTo>
                <a:cubicBezTo>
                  <a:pt x="21" y="265"/>
                  <a:pt x="21" y="265"/>
                  <a:pt x="21" y="265"/>
                </a:cubicBezTo>
                <a:cubicBezTo>
                  <a:pt x="19" y="252"/>
                  <a:pt x="17" y="238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4" y="229"/>
                  <a:pt x="15" y="249"/>
                  <a:pt x="19" y="265"/>
                </a:cubicBezTo>
                <a:close/>
                <a:moveTo>
                  <a:pt x="23" y="224"/>
                </a:moveTo>
                <a:cubicBezTo>
                  <a:pt x="22" y="224"/>
                  <a:pt x="21" y="224"/>
                  <a:pt x="19" y="224"/>
                </a:cubicBezTo>
                <a:cubicBezTo>
                  <a:pt x="20" y="238"/>
                  <a:pt x="21" y="252"/>
                  <a:pt x="23" y="266"/>
                </a:cubicBezTo>
                <a:cubicBezTo>
                  <a:pt x="27" y="266"/>
                  <a:pt x="27" y="266"/>
                  <a:pt x="27" y="266"/>
                </a:cubicBezTo>
                <a:cubicBezTo>
                  <a:pt x="27" y="257"/>
                  <a:pt x="28" y="247"/>
                  <a:pt x="27" y="241"/>
                </a:cubicBezTo>
                <a:cubicBezTo>
                  <a:pt x="27" y="232"/>
                  <a:pt x="25" y="226"/>
                  <a:pt x="23" y="224"/>
                </a:cubicBezTo>
                <a:close/>
                <a:moveTo>
                  <a:pt x="19" y="225"/>
                </a:moveTo>
                <a:cubicBezTo>
                  <a:pt x="18" y="225"/>
                  <a:pt x="18" y="225"/>
                  <a:pt x="18" y="225"/>
                </a:cubicBezTo>
                <a:cubicBezTo>
                  <a:pt x="18" y="225"/>
                  <a:pt x="18" y="225"/>
                  <a:pt x="18" y="225"/>
                </a:cubicBezTo>
                <a:cubicBezTo>
                  <a:pt x="18" y="225"/>
                  <a:pt x="17" y="225"/>
                  <a:pt x="17" y="224"/>
                </a:cubicBezTo>
                <a:cubicBezTo>
                  <a:pt x="17" y="238"/>
                  <a:pt x="19" y="252"/>
                  <a:pt x="21" y="265"/>
                </a:cubicBezTo>
                <a:cubicBezTo>
                  <a:pt x="23" y="266"/>
                  <a:pt x="23" y="266"/>
                  <a:pt x="23" y="266"/>
                </a:cubicBezTo>
                <a:cubicBezTo>
                  <a:pt x="21" y="252"/>
                  <a:pt x="20" y="238"/>
                  <a:pt x="19" y="224"/>
                </a:cubicBezTo>
                <a:cubicBezTo>
                  <a:pt x="19" y="224"/>
                  <a:pt x="19" y="224"/>
                  <a:pt x="19" y="225"/>
                </a:cubicBezTo>
                <a:close/>
                <a:moveTo>
                  <a:pt x="19" y="224"/>
                </a:moveTo>
                <a:cubicBezTo>
                  <a:pt x="21" y="224"/>
                  <a:pt x="22" y="224"/>
                  <a:pt x="23" y="224"/>
                </a:cubicBezTo>
                <a:cubicBezTo>
                  <a:pt x="25" y="226"/>
                  <a:pt x="27" y="232"/>
                  <a:pt x="27" y="241"/>
                </a:cubicBezTo>
                <a:cubicBezTo>
                  <a:pt x="28" y="247"/>
                  <a:pt x="27" y="257"/>
                  <a:pt x="27" y="266"/>
                </a:cubicBezTo>
                <a:cubicBezTo>
                  <a:pt x="28" y="266"/>
                  <a:pt x="28" y="266"/>
                  <a:pt x="28" y="266"/>
                </a:cubicBezTo>
                <a:cubicBezTo>
                  <a:pt x="29" y="257"/>
                  <a:pt x="29" y="247"/>
                  <a:pt x="28" y="241"/>
                </a:cubicBezTo>
                <a:cubicBezTo>
                  <a:pt x="28" y="231"/>
                  <a:pt x="26" y="219"/>
                  <a:pt x="18" y="223"/>
                </a:cubicBezTo>
                <a:cubicBezTo>
                  <a:pt x="19" y="223"/>
                  <a:pt x="19" y="223"/>
                  <a:pt x="19" y="223"/>
                </a:cubicBezTo>
                <a:lnTo>
                  <a:pt x="19" y="224"/>
                </a:lnTo>
                <a:close/>
                <a:moveTo>
                  <a:pt x="17" y="224"/>
                </a:move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lose/>
                <a:moveTo>
                  <a:pt x="17" y="224"/>
                </a:moveTo>
                <a:cubicBezTo>
                  <a:pt x="18" y="223"/>
                  <a:pt x="18" y="223"/>
                  <a:pt x="18" y="223"/>
                </a:cubicBezTo>
                <a:cubicBezTo>
                  <a:pt x="18" y="223"/>
                  <a:pt x="18" y="223"/>
                  <a:pt x="17" y="224"/>
                </a:cubicBezTo>
                <a:close/>
                <a:moveTo>
                  <a:pt x="18" y="225"/>
                </a:moveTo>
                <a:cubicBezTo>
                  <a:pt x="18" y="225"/>
                  <a:pt x="18" y="225"/>
                  <a:pt x="18" y="225"/>
                </a:cubicBezTo>
                <a:cubicBezTo>
                  <a:pt x="19" y="225"/>
                  <a:pt x="19" y="225"/>
                  <a:pt x="19" y="225"/>
                </a:cubicBezTo>
                <a:cubicBezTo>
                  <a:pt x="19" y="224"/>
                  <a:pt x="19" y="224"/>
                  <a:pt x="19" y="224"/>
                </a:cubicBezTo>
                <a:cubicBezTo>
                  <a:pt x="19" y="223"/>
                  <a:pt x="19" y="223"/>
                  <a:pt x="19" y="223"/>
                </a:cubicBezTo>
                <a:cubicBezTo>
                  <a:pt x="18" y="223"/>
                  <a:pt x="18" y="223"/>
                  <a:pt x="18" y="223"/>
                </a:cubicBezTo>
                <a:cubicBezTo>
                  <a:pt x="18" y="223"/>
                  <a:pt x="18" y="223"/>
                  <a:pt x="18" y="223"/>
                </a:cubicBezTo>
                <a:cubicBezTo>
                  <a:pt x="18" y="223"/>
                  <a:pt x="18" y="223"/>
                  <a:pt x="18" y="223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7" y="224"/>
                  <a:pt x="17" y="224"/>
                  <a:pt x="17" y="224"/>
                </a:cubicBezTo>
                <a:cubicBezTo>
                  <a:pt x="17" y="225"/>
                  <a:pt x="18" y="225"/>
                  <a:pt x="18" y="225"/>
                </a:cubicBezTo>
                <a:close/>
                <a:moveTo>
                  <a:pt x="42" y="257"/>
                </a:moveTo>
                <a:cubicBezTo>
                  <a:pt x="41" y="261"/>
                  <a:pt x="41" y="261"/>
                  <a:pt x="41" y="261"/>
                </a:cubicBezTo>
                <a:cubicBezTo>
                  <a:pt x="40" y="257"/>
                  <a:pt x="40" y="257"/>
                  <a:pt x="40" y="257"/>
                </a:cubicBezTo>
                <a:cubicBezTo>
                  <a:pt x="40" y="261"/>
                  <a:pt x="39" y="264"/>
                  <a:pt x="39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4"/>
                  <a:pt x="42" y="261"/>
                  <a:pt x="42" y="257"/>
                </a:cubicBezTo>
                <a:close/>
                <a:moveTo>
                  <a:pt x="62" y="225"/>
                </a:moveTo>
                <a:cubicBezTo>
                  <a:pt x="63" y="225"/>
                  <a:pt x="63" y="225"/>
                  <a:pt x="63" y="225"/>
                </a:cubicBezTo>
                <a:cubicBezTo>
                  <a:pt x="63" y="224"/>
                  <a:pt x="63" y="224"/>
                  <a:pt x="63" y="224"/>
                </a:cubicBezTo>
                <a:lnTo>
                  <a:pt x="62" y="225"/>
                </a:lnTo>
                <a:close/>
                <a:moveTo>
                  <a:pt x="57" y="231"/>
                </a:moveTo>
                <a:cubicBezTo>
                  <a:pt x="57" y="231"/>
                  <a:pt x="57" y="230"/>
                  <a:pt x="57" y="230"/>
                </a:cubicBezTo>
                <a:cubicBezTo>
                  <a:pt x="52" y="236"/>
                  <a:pt x="48" y="243"/>
                  <a:pt x="44" y="250"/>
                </a:cubicBezTo>
                <a:cubicBezTo>
                  <a:pt x="43" y="253"/>
                  <a:pt x="43" y="255"/>
                  <a:pt x="42" y="257"/>
                </a:cubicBezTo>
                <a:cubicBezTo>
                  <a:pt x="47" y="248"/>
                  <a:pt x="53" y="239"/>
                  <a:pt x="59" y="230"/>
                </a:cubicBezTo>
                <a:cubicBezTo>
                  <a:pt x="58" y="231"/>
                  <a:pt x="57" y="231"/>
                  <a:pt x="57" y="231"/>
                </a:cubicBezTo>
                <a:close/>
                <a:moveTo>
                  <a:pt x="42" y="253"/>
                </a:moveTo>
                <a:cubicBezTo>
                  <a:pt x="42" y="257"/>
                  <a:pt x="42" y="257"/>
                  <a:pt x="42" y="257"/>
                </a:cubicBezTo>
                <a:cubicBezTo>
                  <a:pt x="41" y="261"/>
                  <a:pt x="41" y="261"/>
                  <a:pt x="41" y="261"/>
                </a:cubicBezTo>
                <a:cubicBezTo>
                  <a:pt x="42" y="257"/>
                  <a:pt x="42" y="257"/>
                  <a:pt x="42" y="257"/>
                </a:cubicBezTo>
                <a:cubicBezTo>
                  <a:pt x="43" y="255"/>
                  <a:pt x="43" y="253"/>
                  <a:pt x="44" y="250"/>
                </a:cubicBezTo>
                <a:lnTo>
                  <a:pt x="42" y="253"/>
                </a:lnTo>
                <a:close/>
                <a:moveTo>
                  <a:pt x="63" y="225"/>
                </a:moveTo>
                <a:cubicBezTo>
                  <a:pt x="61" y="227"/>
                  <a:pt x="60" y="229"/>
                  <a:pt x="59" y="230"/>
                </a:cubicBezTo>
                <a:cubicBezTo>
                  <a:pt x="63" y="228"/>
                  <a:pt x="72" y="220"/>
                  <a:pt x="81" y="213"/>
                </a:cubicBezTo>
                <a:cubicBezTo>
                  <a:pt x="78" y="213"/>
                  <a:pt x="78" y="213"/>
                  <a:pt x="78" y="213"/>
                </a:cubicBezTo>
                <a:cubicBezTo>
                  <a:pt x="73" y="217"/>
                  <a:pt x="67" y="222"/>
                  <a:pt x="63" y="225"/>
                </a:cubicBezTo>
                <a:close/>
                <a:moveTo>
                  <a:pt x="57" y="230"/>
                </a:moveTo>
                <a:cubicBezTo>
                  <a:pt x="59" y="227"/>
                  <a:pt x="59" y="227"/>
                  <a:pt x="59" y="227"/>
                </a:cubicBezTo>
                <a:cubicBezTo>
                  <a:pt x="60" y="223"/>
                  <a:pt x="63" y="215"/>
                  <a:pt x="67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61" y="217"/>
                  <a:pt x="58" y="226"/>
                  <a:pt x="57" y="229"/>
                </a:cubicBezTo>
                <a:cubicBezTo>
                  <a:pt x="57" y="229"/>
                  <a:pt x="57" y="229"/>
                  <a:pt x="57" y="230"/>
                </a:cubicBezTo>
                <a:close/>
                <a:moveTo>
                  <a:pt x="62" y="225"/>
                </a:moveTo>
                <a:cubicBezTo>
                  <a:pt x="59" y="228"/>
                  <a:pt x="58" y="230"/>
                  <a:pt x="58" y="230"/>
                </a:cubicBezTo>
                <a:cubicBezTo>
                  <a:pt x="58" y="230"/>
                  <a:pt x="58" y="229"/>
                  <a:pt x="59" y="227"/>
                </a:cubicBezTo>
                <a:cubicBezTo>
                  <a:pt x="57" y="230"/>
                  <a:pt x="57" y="230"/>
                  <a:pt x="57" y="230"/>
                </a:cubicBezTo>
                <a:cubicBezTo>
                  <a:pt x="57" y="230"/>
                  <a:pt x="57" y="231"/>
                  <a:pt x="57" y="231"/>
                </a:cubicBezTo>
                <a:cubicBezTo>
                  <a:pt x="57" y="231"/>
                  <a:pt x="58" y="231"/>
                  <a:pt x="59" y="230"/>
                </a:cubicBezTo>
                <a:cubicBezTo>
                  <a:pt x="60" y="229"/>
                  <a:pt x="61" y="227"/>
                  <a:pt x="63" y="225"/>
                </a:cubicBezTo>
                <a:lnTo>
                  <a:pt x="62" y="225"/>
                </a:lnTo>
                <a:close/>
                <a:moveTo>
                  <a:pt x="75" y="211"/>
                </a:moveTo>
                <a:cubicBezTo>
                  <a:pt x="74" y="211"/>
                  <a:pt x="74" y="211"/>
                  <a:pt x="74" y="211"/>
                </a:cubicBezTo>
                <a:cubicBezTo>
                  <a:pt x="70" y="215"/>
                  <a:pt x="67" y="219"/>
                  <a:pt x="63" y="224"/>
                </a:cubicBezTo>
                <a:cubicBezTo>
                  <a:pt x="67" y="220"/>
                  <a:pt x="71" y="216"/>
                  <a:pt x="75" y="211"/>
                </a:cubicBezTo>
                <a:close/>
                <a:moveTo>
                  <a:pt x="68" y="208"/>
                </a:moveTo>
                <a:cubicBezTo>
                  <a:pt x="65" y="214"/>
                  <a:pt x="63" y="219"/>
                  <a:pt x="61" y="224"/>
                </a:cubicBezTo>
                <a:cubicBezTo>
                  <a:pt x="64" y="219"/>
                  <a:pt x="68" y="214"/>
                  <a:pt x="72" y="210"/>
                </a:cubicBezTo>
                <a:lnTo>
                  <a:pt x="68" y="208"/>
                </a:lnTo>
                <a:close/>
                <a:moveTo>
                  <a:pt x="74" y="211"/>
                </a:moveTo>
                <a:cubicBezTo>
                  <a:pt x="72" y="210"/>
                  <a:pt x="72" y="210"/>
                  <a:pt x="72" y="210"/>
                </a:cubicBezTo>
                <a:cubicBezTo>
                  <a:pt x="68" y="214"/>
                  <a:pt x="64" y="219"/>
                  <a:pt x="61" y="224"/>
                </a:cubicBezTo>
                <a:cubicBezTo>
                  <a:pt x="60" y="225"/>
                  <a:pt x="60" y="226"/>
                  <a:pt x="60" y="227"/>
                </a:cubicBezTo>
                <a:cubicBezTo>
                  <a:pt x="62" y="225"/>
                  <a:pt x="62" y="225"/>
                  <a:pt x="62" y="225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7" y="219"/>
                  <a:pt x="70" y="215"/>
                  <a:pt x="74" y="211"/>
                </a:cubicBezTo>
                <a:close/>
                <a:moveTo>
                  <a:pt x="68" y="208"/>
                </a:moveTo>
                <a:cubicBezTo>
                  <a:pt x="67" y="208"/>
                  <a:pt x="67" y="208"/>
                  <a:pt x="67" y="208"/>
                </a:cubicBezTo>
                <a:cubicBezTo>
                  <a:pt x="63" y="215"/>
                  <a:pt x="60" y="223"/>
                  <a:pt x="59" y="227"/>
                </a:cubicBezTo>
                <a:cubicBezTo>
                  <a:pt x="61" y="224"/>
                  <a:pt x="61" y="224"/>
                  <a:pt x="61" y="224"/>
                </a:cubicBezTo>
                <a:cubicBezTo>
                  <a:pt x="63" y="219"/>
                  <a:pt x="65" y="214"/>
                  <a:pt x="68" y="208"/>
                </a:cubicBezTo>
                <a:close/>
                <a:moveTo>
                  <a:pt x="58" y="230"/>
                </a:moveTo>
                <a:cubicBezTo>
                  <a:pt x="58" y="230"/>
                  <a:pt x="59" y="228"/>
                  <a:pt x="62" y="225"/>
                </a:cubicBezTo>
                <a:cubicBezTo>
                  <a:pt x="60" y="227"/>
                  <a:pt x="60" y="227"/>
                  <a:pt x="60" y="227"/>
                </a:cubicBezTo>
                <a:cubicBezTo>
                  <a:pt x="60" y="226"/>
                  <a:pt x="60" y="225"/>
                  <a:pt x="61" y="224"/>
                </a:cubicBezTo>
                <a:cubicBezTo>
                  <a:pt x="59" y="227"/>
                  <a:pt x="59" y="227"/>
                  <a:pt x="59" y="227"/>
                </a:cubicBezTo>
                <a:cubicBezTo>
                  <a:pt x="58" y="229"/>
                  <a:pt x="58" y="230"/>
                  <a:pt x="58" y="230"/>
                </a:cubicBezTo>
                <a:close/>
                <a:moveTo>
                  <a:pt x="38" y="217"/>
                </a:moveTo>
                <a:cubicBezTo>
                  <a:pt x="38" y="218"/>
                  <a:pt x="38" y="218"/>
                  <a:pt x="38" y="218"/>
                </a:cubicBezTo>
                <a:cubicBezTo>
                  <a:pt x="38" y="216"/>
                  <a:pt x="38" y="216"/>
                  <a:pt x="38" y="216"/>
                </a:cubicBezTo>
                <a:lnTo>
                  <a:pt x="38" y="217"/>
                </a:lnTo>
                <a:close/>
                <a:moveTo>
                  <a:pt x="40" y="225"/>
                </a:moveTo>
                <a:cubicBezTo>
                  <a:pt x="40" y="225"/>
                  <a:pt x="39" y="226"/>
                  <a:pt x="39" y="226"/>
                </a:cubicBezTo>
                <a:cubicBezTo>
                  <a:pt x="38" y="226"/>
                  <a:pt x="38" y="225"/>
                  <a:pt x="38" y="224"/>
                </a:cubicBezTo>
                <a:cubicBezTo>
                  <a:pt x="38" y="235"/>
                  <a:pt x="39" y="246"/>
                  <a:pt x="40" y="257"/>
                </a:cubicBezTo>
                <a:cubicBezTo>
                  <a:pt x="41" y="255"/>
                  <a:pt x="41" y="252"/>
                  <a:pt x="42" y="250"/>
                </a:cubicBezTo>
                <a:cubicBezTo>
                  <a:pt x="41" y="242"/>
                  <a:pt x="40" y="233"/>
                  <a:pt x="40" y="225"/>
                </a:cubicBezTo>
                <a:close/>
                <a:moveTo>
                  <a:pt x="41" y="257"/>
                </a:moveTo>
                <a:cubicBezTo>
                  <a:pt x="42" y="253"/>
                  <a:pt x="42" y="253"/>
                  <a:pt x="42" y="253"/>
                </a:cubicBezTo>
                <a:cubicBezTo>
                  <a:pt x="42" y="250"/>
                  <a:pt x="42" y="250"/>
                  <a:pt x="42" y="250"/>
                </a:cubicBezTo>
                <a:cubicBezTo>
                  <a:pt x="41" y="252"/>
                  <a:pt x="41" y="255"/>
                  <a:pt x="40" y="257"/>
                </a:cubicBezTo>
                <a:cubicBezTo>
                  <a:pt x="41" y="261"/>
                  <a:pt x="41" y="261"/>
                  <a:pt x="41" y="261"/>
                </a:cubicBezTo>
                <a:lnTo>
                  <a:pt x="41" y="257"/>
                </a:lnTo>
                <a:close/>
                <a:moveTo>
                  <a:pt x="40" y="221"/>
                </a:moveTo>
                <a:cubicBezTo>
                  <a:pt x="40" y="225"/>
                  <a:pt x="40" y="225"/>
                  <a:pt x="40" y="225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41" y="221"/>
                  <a:pt x="44" y="211"/>
                  <a:pt x="47" y="200"/>
                </a:cubicBezTo>
                <a:cubicBezTo>
                  <a:pt x="46" y="199"/>
                  <a:pt x="46" y="199"/>
                  <a:pt x="46" y="199"/>
                </a:cubicBezTo>
                <a:cubicBezTo>
                  <a:pt x="43" y="208"/>
                  <a:pt x="41" y="217"/>
                  <a:pt x="40" y="221"/>
                </a:cubicBezTo>
                <a:close/>
                <a:moveTo>
                  <a:pt x="34" y="195"/>
                </a:moveTo>
                <a:cubicBezTo>
                  <a:pt x="32" y="194"/>
                  <a:pt x="32" y="194"/>
                  <a:pt x="32" y="194"/>
                </a:cubicBezTo>
                <a:cubicBezTo>
                  <a:pt x="33" y="207"/>
                  <a:pt x="36" y="220"/>
                  <a:pt x="38" y="224"/>
                </a:cubicBezTo>
                <a:cubicBezTo>
                  <a:pt x="38" y="222"/>
                  <a:pt x="38" y="219"/>
                  <a:pt x="38" y="217"/>
                </a:cubicBezTo>
                <a:cubicBezTo>
                  <a:pt x="36" y="211"/>
                  <a:pt x="35" y="203"/>
                  <a:pt x="34" y="195"/>
                </a:cubicBezTo>
                <a:close/>
                <a:moveTo>
                  <a:pt x="39" y="226"/>
                </a:moveTo>
                <a:cubicBezTo>
                  <a:pt x="39" y="226"/>
                  <a:pt x="40" y="225"/>
                  <a:pt x="40" y="225"/>
                </a:cubicBezTo>
                <a:cubicBezTo>
                  <a:pt x="40" y="221"/>
                  <a:pt x="40" y="221"/>
                  <a:pt x="40" y="221"/>
                </a:cubicBezTo>
                <a:cubicBezTo>
                  <a:pt x="39" y="223"/>
                  <a:pt x="39" y="224"/>
                  <a:pt x="39" y="225"/>
                </a:cubicBezTo>
                <a:cubicBezTo>
                  <a:pt x="39" y="225"/>
                  <a:pt x="38" y="222"/>
                  <a:pt x="38" y="218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19"/>
                  <a:pt x="38" y="222"/>
                  <a:pt x="38" y="224"/>
                </a:cubicBezTo>
                <a:cubicBezTo>
                  <a:pt x="38" y="225"/>
                  <a:pt x="38" y="226"/>
                  <a:pt x="39" y="226"/>
                </a:cubicBezTo>
                <a:close/>
                <a:moveTo>
                  <a:pt x="40" y="217"/>
                </a:moveTo>
                <a:cubicBezTo>
                  <a:pt x="41" y="212"/>
                  <a:pt x="43" y="206"/>
                  <a:pt x="44" y="199"/>
                </a:cubicBezTo>
                <a:cubicBezTo>
                  <a:pt x="41" y="198"/>
                  <a:pt x="41" y="198"/>
                  <a:pt x="41" y="198"/>
                </a:cubicBezTo>
                <a:cubicBezTo>
                  <a:pt x="40" y="204"/>
                  <a:pt x="40" y="210"/>
                  <a:pt x="40" y="217"/>
                </a:cubicBezTo>
                <a:close/>
                <a:moveTo>
                  <a:pt x="38" y="216"/>
                </a:moveTo>
                <a:cubicBezTo>
                  <a:pt x="38" y="209"/>
                  <a:pt x="38" y="203"/>
                  <a:pt x="39" y="197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7" y="204"/>
                  <a:pt x="37" y="210"/>
                  <a:pt x="38" y="216"/>
                </a:cubicBezTo>
                <a:close/>
                <a:moveTo>
                  <a:pt x="40" y="217"/>
                </a:moveTo>
                <a:cubicBezTo>
                  <a:pt x="40" y="210"/>
                  <a:pt x="40" y="204"/>
                  <a:pt x="41" y="198"/>
                </a:cubicBezTo>
                <a:cubicBezTo>
                  <a:pt x="39" y="197"/>
                  <a:pt x="39" y="197"/>
                  <a:pt x="39" y="197"/>
                </a:cubicBezTo>
                <a:cubicBezTo>
                  <a:pt x="38" y="203"/>
                  <a:pt x="38" y="209"/>
                  <a:pt x="38" y="216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9" y="221"/>
                  <a:pt x="39" y="221"/>
                  <a:pt x="39" y="221"/>
                </a:cubicBezTo>
                <a:lnTo>
                  <a:pt x="40" y="217"/>
                </a:lnTo>
                <a:close/>
                <a:moveTo>
                  <a:pt x="44" y="199"/>
                </a:moveTo>
                <a:cubicBezTo>
                  <a:pt x="43" y="206"/>
                  <a:pt x="41" y="212"/>
                  <a:pt x="40" y="217"/>
                </a:cubicBezTo>
                <a:cubicBezTo>
                  <a:pt x="40" y="221"/>
                  <a:pt x="40" y="221"/>
                  <a:pt x="40" y="221"/>
                </a:cubicBezTo>
                <a:cubicBezTo>
                  <a:pt x="41" y="217"/>
                  <a:pt x="43" y="208"/>
                  <a:pt x="46" y="199"/>
                </a:cubicBezTo>
                <a:lnTo>
                  <a:pt x="44" y="199"/>
                </a:lnTo>
                <a:close/>
                <a:moveTo>
                  <a:pt x="39" y="221"/>
                </a:moveTo>
                <a:cubicBezTo>
                  <a:pt x="38" y="218"/>
                  <a:pt x="38" y="218"/>
                  <a:pt x="38" y="218"/>
                </a:cubicBezTo>
                <a:cubicBezTo>
                  <a:pt x="38" y="222"/>
                  <a:pt x="39" y="225"/>
                  <a:pt x="39" y="225"/>
                </a:cubicBezTo>
                <a:cubicBezTo>
                  <a:pt x="39" y="224"/>
                  <a:pt x="39" y="223"/>
                  <a:pt x="40" y="221"/>
                </a:cubicBezTo>
                <a:cubicBezTo>
                  <a:pt x="40" y="217"/>
                  <a:pt x="40" y="217"/>
                  <a:pt x="40" y="217"/>
                </a:cubicBezTo>
                <a:lnTo>
                  <a:pt x="39" y="221"/>
                </a:lnTo>
                <a:close/>
                <a:moveTo>
                  <a:pt x="62" y="190"/>
                </a:moveTo>
                <a:cubicBezTo>
                  <a:pt x="60" y="193"/>
                  <a:pt x="60" y="193"/>
                  <a:pt x="60" y="193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61" y="193"/>
                  <a:pt x="61" y="193"/>
                  <a:pt x="61" y="193"/>
                </a:cubicBezTo>
                <a:cubicBezTo>
                  <a:pt x="62" y="190"/>
                  <a:pt x="62" y="190"/>
                  <a:pt x="62" y="190"/>
                </a:cubicBezTo>
                <a:cubicBezTo>
                  <a:pt x="64" y="188"/>
                  <a:pt x="64" y="188"/>
                  <a:pt x="64" y="188"/>
                </a:cubicBezTo>
                <a:cubicBezTo>
                  <a:pt x="71" y="173"/>
                  <a:pt x="80" y="159"/>
                  <a:pt x="89" y="146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78" y="158"/>
                  <a:pt x="69" y="172"/>
                  <a:pt x="62" y="187"/>
                </a:cubicBezTo>
                <a:lnTo>
                  <a:pt x="62" y="190"/>
                </a:lnTo>
                <a:close/>
                <a:moveTo>
                  <a:pt x="80" y="188"/>
                </a:moveTo>
                <a:cubicBezTo>
                  <a:pt x="75" y="192"/>
                  <a:pt x="70" y="200"/>
                  <a:pt x="66" y="208"/>
                </a:cubicBezTo>
                <a:cubicBezTo>
                  <a:pt x="67" y="208"/>
                  <a:pt x="67" y="208"/>
                  <a:pt x="67" y="208"/>
                </a:cubicBezTo>
                <a:cubicBezTo>
                  <a:pt x="71" y="200"/>
                  <a:pt x="76" y="193"/>
                  <a:pt x="80" y="189"/>
                </a:cubicBezTo>
                <a:cubicBezTo>
                  <a:pt x="87" y="183"/>
                  <a:pt x="96" y="178"/>
                  <a:pt x="98" y="185"/>
                </a:cubicBezTo>
                <a:cubicBezTo>
                  <a:pt x="99" y="185"/>
                  <a:pt x="99" y="185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9" y="186"/>
                  <a:pt x="99" y="186"/>
                  <a:pt x="99" y="187"/>
                </a:cubicBezTo>
                <a:cubicBezTo>
                  <a:pt x="100" y="187"/>
                  <a:pt x="100" y="188"/>
                  <a:pt x="101" y="188"/>
                </a:cubicBezTo>
                <a:cubicBezTo>
                  <a:pt x="102" y="191"/>
                  <a:pt x="99" y="195"/>
                  <a:pt x="93" y="201"/>
                </a:cubicBezTo>
                <a:cubicBezTo>
                  <a:pt x="90" y="204"/>
                  <a:pt x="84" y="208"/>
                  <a:pt x="78" y="213"/>
                </a:cubicBezTo>
                <a:cubicBezTo>
                  <a:pt x="81" y="213"/>
                  <a:pt x="81" y="213"/>
                  <a:pt x="81" y="213"/>
                </a:cubicBezTo>
                <a:cubicBezTo>
                  <a:pt x="87" y="208"/>
                  <a:pt x="93" y="204"/>
                  <a:pt x="95" y="202"/>
                </a:cubicBezTo>
                <a:cubicBezTo>
                  <a:pt x="97" y="200"/>
                  <a:pt x="100" y="197"/>
                  <a:pt x="102" y="194"/>
                </a:cubicBezTo>
                <a:cubicBezTo>
                  <a:pt x="103" y="191"/>
                  <a:pt x="103" y="189"/>
                  <a:pt x="103" y="188"/>
                </a:cubicBezTo>
                <a:cubicBezTo>
                  <a:pt x="102" y="186"/>
                  <a:pt x="101" y="185"/>
                  <a:pt x="99" y="184"/>
                </a:cubicBezTo>
                <a:cubicBezTo>
                  <a:pt x="98" y="182"/>
                  <a:pt x="97" y="181"/>
                  <a:pt x="95" y="181"/>
                </a:cubicBezTo>
                <a:cubicBezTo>
                  <a:pt x="91" y="179"/>
                  <a:pt x="84" y="184"/>
                  <a:pt x="80" y="188"/>
                </a:cubicBezTo>
                <a:close/>
                <a:moveTo>
                  <a:pt x="99" y="186"/>
                </a:moveTo>
                <a:cubicBezTo>
                  <a:pt x="99" y="186"/>
                  <a:pt x="99" y="186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close/>
                <a:moveTo>
                  <a:pt x="97" y="185"/>
                </a:moveTo>
                <a:cubicBezTo>
                  <a:pt x="96" y="184"/>
                  <a:pt x="96" y="183"/>
                  <a:pt x="95" y="183"/>
                </a:cubicBezTo>
                <a:cubicBezTo>
                  <a:pt x="92" y="182"/>
                  <a:pt x="87" y="184"/>
                  <a:pt x="81" y="190"/>
                </a:cubicBezTo>
                <a:cubicBezTo>
                  <a:pt x="77" y="194"/>
                  <a:pt x="72" y="201"/>
                  <a:pt x="68" y="208"/>
                </a:cubicBezTo>
                <a:cubicBezTo>
                  <a:pt x="72" y="210"/>
                  <a:pt x="72" y="210"/>
                  <a:pt x="72" y="210"/>
                </a:cubicBezTo>
                <a:cubicBezTo>
                  <a:pt x="80" y="201"/>
                  <a:pt x="88" y="192"/>
                  <a:pt x="97" y="185"/>
                </a:cubicBezTo>
                <a:close/>
                <a:moveTo>
                  <a:pt x="74" y="211"/>
                </a:moveTo>
                <a:cubicBezTo>
                  <a:pt x="75" y="211"/>
                  <a:pt x="75" y="211"/>
                  <a:pt x="75" y="211"/>
                </a:cubicBezTo>
                <a:cubicBezTo>
                  <a:pt x="86" y="201"/>
                  <a:pt x="98" y="190"/>
                  <a:pt x="99" y="187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0" y="194"/>
                  <a:pt x="82" y="202"/>
                  <a:pt x="74" y="211"/>
                </a:cubicBezTo>
                <a:close/>
                <a:moveTo>
                  <a:pt x="74" y="211"/>
                </a:moveTo>
                <a:cubicBezTo>
                  <a:pt x="82" y="202"/>
                  <a:pt x="90" y="194"/>
                  <a:pt x="99" y="186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88" y="192"/>
                  <a:pt x="80" y="201"/>
                  <a:pt x="72" y="210"/>
                </a:cubicBezTo>
                <a:lnTo>
                  <a:pt x="74" y="211"/>
                </a:lnTo>
                <a:close/>
                <a:moveTo>
                  <a:pt x="81" y="190"/>
                </a:moveTo>
                <a:cubicBezTo>
                  <a:pt x="87" y="184"/>
                  <a:pt x="92" y="182"/>
                  <a:pt x="95" y="183"/>
                </a:cubicBezTo>
                <a:cubicBezTo>
                  <a:pt x="96" y="183"/>
                  <a:pt x="96" y="184"/>
                  <a:pt x="97" y="185"/>
                </a:cubicBezTo>
                <a:cubicBezTo>
                  <a:pt x="98" y="184"/>
                  <a:pt x="98" y="184"/>
                  <a:pt x="98" y="184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9" y="185"/>
                  <a:pt x="99" y="185"/>
                  <a:pt x="98" y="185"/>
                </a:cubicBezTo>
                <a:cubicBezTo>
                  <a:pt x="96" y="178"/>
                  <a:pt x="87" y="183"/>
                  <a:pt x="80" y="189"/>
                </a:cubicBezTo>
                <a:cubicBezTo>
                  <a:pt x="76" y="193"/>
                  <a:pt x="71" y="200"/>
                  <a:pt x="67" y="208"/>
                </a:cubicBezTo>
                <a:cubicBezTo>
                  <a:pt x="68" y="208"/>
                  <a:pt x="68" y="208"/>
                  <a:pt x="68" y="208"/>
                </a:cubicBezTo>
                <a:cubicBezTo>
                  <a:pt x="72" y="201"/>
                  <a:pt x="77" y="194"/>
                  <a:pt x="81" y="190"/>
                </a:cubicBezTo>
                <a:close/>
                <a:moveTo>
                  <a:pt x="99" y="187"/>
                </a:moveTo>
                <a:cubicBezTo>
                  <a:pt x="99" y="186"/>
                  <a:pt x="99" y="186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lnTo>
                  <a:pt x="99" y="187"/>
                </a:lnTo>
                <a:close/>
                <a:moveTo>
                  <a:pt x="97" y="185"/>
                </a:moveTo>
                <a:cubicBezTo>
                  <a:pt x="97" y="185"/>
                  <a:pt x="97" y="185"/>
                  <a:pt x="97" y="185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8" y="186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98" y="184"/>
                  <a:pt x="98" y="184"/>
                  <a:pt x="98" y="184"/>
                </a:cubicBezTo>
                <a:lnTo>
                  <a:pt x="97" y="185"/>
                </a:lnTo>
                <a:close/>
                <a:moveTo>
                  <a:pt x="34" y="172"/>
                </a:moveTo>
                <a:cubicBezTo>
                  <a:pt x="35" y="167"/>
                  <a:pt x="37" y="163"/>
                  <a:pt x="38" y="160"/>
                </a:cubicBezTo>
                <a:cubicBezTo>
                  <a:pt x="40" y="157"/>
                  <a:pt x="41" y="156"/>
                  <a:pt x="42" y="155"/>
                </a:cubicBezTo>
                <a:cubicBezTo>
                  <a:pt x="43" y="155"/>
                  <a:pt x="44" y="155"/>
                  <a:pt x="45" y="156"/>
                </a:cubicBezTo>
                <a:cubicBezTo>
                  <a:pt x="45" y="156"/>
                  <a:pt x="45" y="155"/>
                  <a:pt x="45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55" y="153"/>
                  <a:pt x="54" y="165"/>
                  <a:pt x="52" y="175"/>
                </a:cubicBezTo>
                <a:cubicBezTo>
                  <a:pt x="51" y="181"/>
                  <a:pt x="48" y="190"/>
                  <a:pt x="46" y="199"/>
                </a:cubicBezTo>
                <a:cubicBezTo>
                  <a:pt x="47" y="200"/>
                  <a:pt x="47" y="200"/>
                  <a:pt x="47" y="200"/>
                </a:cubicBezTo>
                <a:cubicBezTo>
                  <a:pt x="49" y="191"/>
                  <a:pt x="52" y="181"/>
                  <a:pt x="53" y="175"/>
                </a:cubicBezTo>
                <a:cubicBezTo>
                  <a:pt x="54" y="168"/>
                  <a:pt x="55" y="159"/>
                  <a:pt x="52" y="155"/>
                </a:cubicBezTo>
                <a:cubicBezTo>
                  <a:pt x="51" y="154"/>
                  <a:pt x="49" y="154"/>
                  <a:pt x="47" y="154"/>
                </a:cubicBezTo>
                <a:cubicBezTo>
                  <a:pt x="45" y="153"/>
                  <a:pt x="44" y="153"/>
                  <a:pt x="42" y="153"/>
                </a:cubicBezTo>
                <a:cubicBezTo>
                  <a:pt x="38" y="154"/>
                  <a:pt x="34" y="161"/>
                  <a:pt x="32" y="172"/>
                </a:cubicBezTo>
                <a:cubicBezTo>
                  <a:pt x="32" y="176"/>
                  <a:pt x="31" y="185"/>
                  <a:pt x="32" y="194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3" y="187"/>
                  <a:pt x="33" y="178"/>
                  <a:pt x="34" y="172"/>
                </a:cubicBezTo>
                <a:close/>
                <a:moveTo>
                  <a:pt x="46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46" y="155"/>
                </a:cubicBezTo>
                <a:close/>
                <a:moveTo>
                  <a:pt x="45" y="155"/>
                </a:moveTo>
                <a:cubicBezTo>
                  <a:pt x="45" y="155"/>
                  <a:pt x="45" y="155"/>
                  <a:pt x="45" y="155"/>
                </a:cubicBezTo>
                <a:cubicBezTo>
                  <a:pt x="45" y="155"/>
                  <a:pt x="45" y="155"/>
                  <a:pt x="45" y="155"/>
                </a:cubicBezTo>
                <a:close/>
                <a:moveTo>
                  <a:pt x="37" y="196"/>
                </a:moveTo>
                <a:cubicBezTo>
                  <a:pt x="39" y="197"/>
                  <a:pt x="39" y="197"/>
                  <a:pt x="39" y="197"/>
                </a:cubicBezTo>
                <a:cubicBezTo>
                  <a:pt x="40" y="183"/>
                  <a:pt x="42" y="170"/>
                  <a:pt x="45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3" y="158"/>
                  <a:pt x="41" y="163"/>
                  <a:pt x="40" y="171"/>
                </a:cubicBezTo>
                <a:cubicBezTo>
                  <a:pt x="38" y="178"/>
                  <a:pt x="37" y="188"/>
                  <a:pt x="37" y="196"/>
                </a:cubicBezTo>
                <a:close/>
                <a:moveTo>
                  <a:pt x="50" y="157"/>
                </a:moveTo>
                <a:cubicBezTo>
                  <a:pt x="50" y="156"/>
                  <a:pt x="49" y="156"/>
                  <a:pt x="47" y="156"/>
                </a:cubicBezTo>
                <a:cubicBezTo>
                  <a:pt x="44" y="170"/>
                  <a:pt x="42" y="184"/>
                  <a:pt x="41" y="198"/>
                </a:cubicBezTo>
                <a:cubicBezTo>
                  <a:pt x="44" y="199"/>
                  <a:pt x="44" y="199"/>
                  <a:pt x="44" y="199"/>
                </a:cubicBezTo>
                <a:cubicBezTo>
                  <a:pt x="47" y="190"/>
                  <a:pt x="50" y="181"/>
                  <a:pt x="51" y="174"/>
                </a:cubicBezTo>
                <a:cubicBezTo>
                  <a:pt x="52" y="166"/>
                  <a:pt x="53" y="159"/>
                  <a:pt x="50" y="157"/>
                </a:cubicBezTo>
                <a:close/>
                <a:moveTo>
                  <a:pt x="47" y="157"/>
                </a:moveTo>
                <a:cubicBezTo>
                  <a:pt x="46" y="157"/>
                  <a:pt x="46" y="157"/>
                  <a:pt x="46" y="157"/>
                </a:cubicBezTo>
                <a:cubicBezTo>
                  <a:pt x="46" y="156"/>
                  <a:pt x="46" y="156"/>
                  <a:pt x="46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2" y="170"/>
                  <a:pt x="40" y="183"/>
                  <a:pt x="39" y="197"/>
                </a:cubicBezTo>
                <a:cubicBezTo>
                  <a:pt x="41" y="198"/>
                  <a:pt x="41" y="198"/>
                  <a:pt x="41" y="198"/>
                </a:cubicBezTo>
                <a:cubicBezTo>
                  <a:pt x="42" y="184"/>
                  <a:pt x="44" y="170"/>
                  <a:pt x="47" y="156"/>
                </a:cubicBezTo>
                <a:cubicBezTo>
                  <a:pt x="47" y="156"/>
                  <a:pt x="47" y="156"/>
                  <a:pt x="47" y="157"/>
                </a:cubicBezTo>
                <a:close/>
                <a:moveTo>
                  <a:pt x="47" y="156"/>
                </a:moveTo>
                <a:cubicBezTo>
                  <a:pt x="49" y="156"/>
                  <a:pt x="50" y="156"/>
                  <a:pt x="50" y="157"/>
                </a:cubicBezTo>
                <a:cubicBezTo>
                  <a:pt x="53" y="159"/>
                  <a:pt x="52" y="166"/>
                  <a:pt x="51" y="174"/>
                </a:cubicBezTo>
                <a:cubicBezTo>
                  <a:pt x="50" y="181"/>
                  <a:pt x="47" y="190"/>
                  <a:pt x="44" y="199"/>
                </a:cubicBezTo>
                <a:cubicBezTo>
                  <a:pt x="46" y="199"/>
                  <a:pt x="46" y="199"/>
                  <a:pt x="46" y="199"/>
                </a:cubicBezTo>
                <a:cubicBezTo>
                  <a:pt x="48" y="190"/>
                  <a:pt x="51" y="181"/>
                  <a:pt x="52" y="175"/>
                </a:cubicBezTo>
                <a:cubicBezTo>
                  <a:pt x="54" y="165"/>
                  <a:pt x="55" y="153"/>
                  <a:pt x="46" y="155"/>
                </a:cubicBezTo>
                <a:cubicBezTo>
                  <a:pt x="47" y="156"/>
                  <a:pt x="47" y="156"/>
                  <a:pt x="47" y="156"/>
                </a:cubicBezTo>
                <a:close/>
                <a:moveTo>
                  <a:pt x="45" y="155"/>
                </a:moveTo>
                <a:cubicBezTo>
                  <a:pt x="45" y="155"/>
                  <a:pt x="45" y="156"/>
                  <a:pt x="45" y="156"/>
                </a:cubicBezTo>
                <a:cubicBezTo>
                  <a:pt x="45" y="156"/>
                  <a:pt x="45" y="156"/>
                  <a:pt x="45" y="156"/>
                </a:cubicBezTo>
                <a:lnTo>
                  <a:pt x="45" y="155"/>
                </a:lnTo>
                <a:close/>
                <a:moveTo>
                  <a:pt x="45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45" y="155"/>
                </a:cubicBezTo>
                <a:close/>
                <a:moveTo>
                  <a:pt x="46" y="156"/>
                </a:moveTo>
                <a:cubicBezTo>
                  <a:pt x="46" y="157"/>
                  <a:pt x="46" y="157"/>
                  <a:pt x="46" y="157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6"/>
                  <a:pt x="45" y="156"/>
                  <a:pt x="46" y="156"/>
                </a:cubicBezTo>
                <a:close/>
                <a:moveTo>
                  <a:pt x="61" y="194"/>
                </a:moveTo>
                <a:cubicBezTo>
                  <a:pt x="59" y="197"/>
                  <a:pt x="59" y="197"/>
                  <a:pt x="59" y="197"/>
                </a:cubicBezTo>
                <a:cubicBezTo>
                  <a:pt x="59" y="193"/>
                  <a:pt x="59" y="193"/>
                  <a:pt x="59" y="193"/>
                </a:cubicBezTo>
                <a:cubicBezTo>
                  <a:pt x="58" y="197"/>
                  <a:pt x="57" y="200"/>
                  <a:pt x="55" y="203"/>
                </a:cubicBezTo>
                <a:cubicBezTo>
                  <a:pt x="57" y="204"/>
                  <a:pt x="57" y="204"/>
                  <a:pt x="57" y="204"/>
                </a:cubicBezTo>
                <a:cubicBezTo>
                  <a:pt x="59" y="201"/>
                  <a:pt x="60" y="198"/>
                  <a:pt x="61" y="194"/>
                </a:cubicBezTo>
                <a:close/>
                <a:moveTo>
                  <a:pt x="88" y="168"/>
                </a:moveTo>
                <a:cubicBezTo>
                  <a:pt x="89" y="168"/>
                  <a:pt x="89" y="168"/>
                  <a:pt x="89" y="168"/>
                </a:cubicBezTo>
                <a:cubicBezTo>
                  <a:pt x="90" y="167"/>
                  <a:pt x="90" y="167"/>
                  <a:pt x="90" y="167"/>
                </a:cubicBezTo>
                <a:lnTo>
                  <a:pt x="88" y="168"/>
                </a:lnTo>
                <a:close/>
                <a:moveTo>
                  <a:pt x="82" y="172"/>
                </a:moveTo>
                <a:cubicBezTo>
                  <a:pt x="82" y="172"/>
                  <a:pt x="82" y="171"/>
                  <a:pt x="82" y="171"/>
                </a:cubicBezTo>
                <a:cubicBezTo>
                  <a:pt x="76" y="176"/>
                  <a:pt x="70" y="182"/>
                  <a:pt x="64" y="188"/>
                </a:cubicBezTo>
                <a:cubicBezTo>
                  <a:pt x="63" y="190"/>
                  <a:pt x="62" y="192"/>
                  <a:pt x="61" y="194"/>
                </a:cubicBezTo>
                <a:cubicBezTo>
                  <a:pt x="69" y="186"/>
                  <a:pt x="76" y="179"/>
                  <a:pt x="84" y="172"/>
                </a:cubicBezTo>
                <a:cubicBezTo>
                  <a:pt x="83" y="172"/>
                  <a:pt x="82" y="173"/>
                  <a:pt x="82" y="172"/>
                </a:cubicBezTo>
                <a:close/>
                <a:moveTo>
                  <a:pt x="62" y="190"/>
                </a:moveTo>
                <a:cubicBezTo>
                  <a:pt x="61" y="193"/>
                  <a:pt x="61" y="193"/>
                  <a:pt x="61" y="193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61" y="194"/>
                  <a:pt x="61" y="194"/>
                  <a:pt x="61" y="194"/>
                </a:cubicBezTo>
                <a:cubicBezTo>
                  <a:pt x="62" y="192"/>
                  <a:pt x="63" y="190"/>
                  <a:pt x="64" y="188"/>
                </a:cubicBezTo>
                <a:lnTo>
                  <a:pt x="62" y="190"/>
                </a:lnTo>
                <a:close/>
                <a:moveTo>
                  <a:pt x="89" y="168"/>
                </a:moveTo>
                <a:cubicBezTo>
                  <a:pt x="87" y="169"/>
                  <a:pt x="86" y="171"/>
                  <a:pt x="84" y="172"/>
                </a:cubicBezTo>
                <a:cubicBezTo>
                  <a:pt x="88" y="171"/>
                  <a:pt x="99" y="165"/>
                  <a:pt x="109" y="161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1" y="163"/>
                  <a:pt x="94" y="166"/>
                  <a:pt x="89" y="168"/>
                </a:cubicBezTo>
                <a:close/>
                <a:moveTo>
                  <a:pt x="82" y="171"/>
                </a:moveTo>
                <a:cubicBezTo>
                  <a:pt x="85" y="169"/>
                  <a:pt x="85" y="169"/>
                  <a:pt x="85" y="169"/>
                </a:cubicBezTo>
                <a:cubicBezTo>
                  <a:pt x="87" y="165"/>
                  <a:pt x="92" y="159"/>
                  <a:pt x="98" y="153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0" y="159"/>
                  <a:pt x="84" y="167"/>
                  <a:pt x="83" y="170"/>
                </a:cubicBezTo>
                <a:cubicBezTo>
                  <a:pt x="82" y="170"/>
                  <a:pt x="82" y="171"/>
                  <a:pt x="82" y="171"/>
                </a:cubicBezTo>
                <a:close/>
                <a:moveTo>
                  <a:pt x="88" y="168"/>
                </a:moveTo>
                <a:cubicBezTo>
                  <a:pt x="85" y="170"/>
                  <a:pt x="83" y="172"/>
                  <a:pt x="83" y="172"/>
                </a:cubicBezTo>
                <a:cubicBezTo>
                  <a:pt x="83" y="172"/>
                  <a:pt x="84" y="170"/>
                  <a:pt x="85" y="169"/>
                </a:cubicBezTo>
                <a:cubicBezTo>
                  <a:pt x="82" y="171"/>
                  <a:pt x="82" y="171"/>
                  <a:pt x="82" y="171"/>
                </a:cubicBezTo>
                <a:cubicBezTo>
                  <a:pt x="82" y="171"/>
                  <a:pt x="82" y="172"/>
                  <a:pt x="82" y="172"/>
                </a:cubicBezTo>
                <a:cubicBezTo>
                  <a:pt x="82" y="173"/>
                  <a:pt x="83" y="172"/>
                  <a:pt x="84" y="172"/>
                </a:cubicBezTo>
                <a:cubicBezTo>
                  <a:pt x="86" y="171"/>
                  <a:pt x="87" y="169"/>
                  <a:pt x="89" y="168"/>
                </a:cubicBezTo>
                <a:lnTo>
                  <a:pt x="88" y="168"/>
                </a:lnTo>
                <a:close/>
                <a:moveTo>
                  <a:pt x="105" y="158"/>
                </a:moveTo>
                <a:cubicBezTo>
                  <a:pt x="104" y="157"/>
                  <a:pt x="104" y="157"/>
                  <a:pt x="104" y="157"/>
                </a:cubicBezTo>
                <a:cubicBezTo>
                  <a:pt x="99" y="160"/>
                  <a:pt x="94" y="164"/>
                  <a:pt x="90" y="167"/>
                </a:cubicBezTo>
                <a:cubicBezTo>
                  <a:pt x="94" y="165"/>
                  <a:pt x="99" y="161"/>
                  <a:pt x="105" y="158"/>
                </a:cubicBezTo>
                <a:close/>
                <a:moveTo>
                  <a:pt x="98" y="153"/>
                </a:moveTo>
                <a:cubicBezTo>
                  <a:pt x="94" y="158"/>
                  <a:pt x="90" y="163"/>
                  <a:pt x="88" y="166"/>
                </a:cubicBezTo>
                <a:cubicBezTo>
                  <a:pt x="92" y="162"/>
                  <a:pt x="97" y="159"/>
                  <a:pt x="102" y="156"/>
                </a:cubicBezTo>
                <a:lnTo>
                  <a:pt x="98" y="153"/>
                </a:lnTo>
                <a:close/>
                <a:moveTo>
                  <a:pt x="104" y="157"/>
                </a:moveTo>
                <a:cubicBezTo>
                  <a:pt x="102" y="156"/>
                  <a:pt x="102" y="156"/>
                  <a:pt x="102" y="156"/>
                </a:cubicBezTo>
                <a:cubicBezTo>
                  <a:pt x="97" y="159"/>
                  <a:pt x="92" y="162"/>
                  <a:pt x="88" y="166"/>
                </a:cubicBezTo>
                <a:cubicBezTo>
                  <a:pt x="87" y="167"/>
                  <a:pt x="86" y="169"/>
                  <a:pt x="85" y="169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94" y="164"/>
                  <a:pt x="99" y="160"/>
                  <a:pt x="104" y="157"/>
                </a:cubicBezTo>
                <a:close/>
                <a:moveTo>
                  <a:pt x="98" y="153"/>
                </a:moveTo>
                <a:cubicBezTo>
                  <a:pt x="98" y="153"/>
                  <a:pt x="98" y="153"/>
                  <a:pt x="98" y="153"/>
                </a:cubicBezTo>
                <a:cubicBezTo>
                  <a:pt x="92" y="159"/>
                  <a:pt x="87" y="165"/>
                  <a:pt x="85" y="169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90" y="163"/>
                  <a:pt x="94" y="158"/>
                  <a:pt x="98" y="153"/>
                </a:cubicBezTo>
                <a:close/>
                <a:moveTo>
                  <a:pt x="83" y="172"/>
                </a:moveTo>
                <a:cubicBezTo>
                  <a:pt x="83" y="172"/>
                  <a:pt x="85" y="170"/>
                  <a:pt x="88" y="168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7" y="167"/>
                  <a:pt x="88" y="166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4" y="170"/>
                  <a:pt x="83" y="172"/>
                  <a:pt x="83" y="172"/>
                </a:cubicBezTo>
                <a:close/>
                <a:moveTo>
                  <a:pt x="67" y="154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53"/>
                  <a:pt x="67" y="153"/>
                  <a:pt x="67" y="153"/>
                </a:cubicBezTo>
                <a:lnTo>
                  <a:pt x="67" y="154"/>
                </a:lnTo>
                <a:close/>
                <a:moveTo>
                  <a:pt x="67" y="162"/>
                </a:moveTo>
                <a:cubicBezTo>
                  <a:pt x="67" y="162"/>
                  <a:pt x="66" y="163"/>
                  <a:pt x="66" y="163"/>
                </a:cubicBezTo>
                <a:cubicBezTo>
                  <a:pt x="65" y="163"/>
                  <a:pt x="65" y="162"/>
                  <a:pt x="65" y="161"/>
                </a:cubicBezTo>
                <a:cubicBezTo>
                  <a:pt x="62" y="172"/>
                  <a:pt x="61" y="183"/>
                  <a:pt x="59" y="193"/>
                </a:cubicBezTo>
                <a:cubicBezTo>
                  <a:pt x="60" y="191"/>
                  <a:pt x="61" y="189"/>
                  <a:pt x="62" y="187"/>
                </a:cubicBezTo>
                <a:cubicBezTo>
                  <a:pt x="63" y="179"/>
                  <a:pt x="65" y="170"/>
                  <a:pt x="67" y="162"/>
                </a:cubicBezTo>
                <a:close/>
                <a:moveTo>
                  <a:pt x="60" y="193"/>
                </a:moveTo>
                <a:cubicBezTo>
                  <a:pt x="62" y="190"/>
                  <a:pt x="62" y="190"/>
                  <a:pt x="62" y="190"/>
                </a:cubicBezTo>
                <a:cubicBezTo>
                  <a:pt x="62" y="187"/>
                  <a:pt x="62" y="187"/>
                  <a:pt x="62" y="187"/>
                </a:cubicBezTo>
                <a:cubicBezTo>
                  <a:pt x="61" y="189"/>
                  <a:pt x="60" y="191"/>
                  <a:pt x="59" y="193"/>
                </a:cubicBezTo>
                <a:cubicBezTo>
                  <a:pt x="59" y="197"/>
                  <a:pt x="59" y="197"/>
                  <a:pt x="59" y="197"/>
                </a:cubicBezTo>
                <a:lnTo>
                  <a:pt x="60" y="193"/>
                </a:lnTo>
                <a:close/>
                <a:moveTo>
                  <a:pt x="68" y="158"/>
                </a:moveTo>
                <a:cubicBezTo>
                  <a:pt x="67" y="162"/>
                  <a:pt x="67" y="162"/>
                  <a:pt x="67" y="162"/>
                </a:cubicBezTo>
                <a:cubicBezTo>
                  <a:pt x="67" y="162"/>
                  <a:pt x="67" y="161"/>
                  <a:pt x="68" y="161"/>
                </a:cubicBezTo>
                <a:cubicBezTo>
                  <a:pt x="69" y="158"/>
                  <a:pt x="74" y="149"/>
                  <a:pt x="80" y="140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4" y="147"/>
                  <a:pt x="70" y="154"/>
                  <a:pt x="68" y="158"/>
                </a:cubicBezTo>
                <a:close/>
                <a:moveTo>
                  <a:pt x="69" y="132"/>
                </a:moveTo>
                <a:cubicBezTo>
                  <a:pt x="67" y="130"/>
                  <a:pt x="67" y="130"/>
                  <a:pt x="67" y="130"/>
                </a:cubicBezTo>
                <a:cubicBezTo>
                  <a:pt x="65" y="143"/>
                  <a:pt x="64" y="157"/>
                  <a:pt x="65" y="161"/>
                </a:cubicBezTo>
                <a:cubicBezTo>
                  <a:pt x="66" y="159"/>
                  <a:pt x="66" y="156"/>
                  <a:pt x="67" y="154"/>
                </a:cubicBezTo>
                <a:cubicBezTo>
                  <a:pt x="67" y="148"/>
                  <a:pt x="67" y="140"/>
                  <a:pt x="69" y="132"/>
                </a:cubicBezTo>
                <a:close/>
                <a:moveTo>
                  <a:pt x="66" y="163"/>
                </a:moveTo>
                <a:cubicBezTo>
                  <a:pt x="66" y="163"/>
                  <a:pt x="67" y="162"/>
                  <a:pt x="67" y="162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60"/>
                  <a:pt x="66" y="162"/>
                  <a:pt x="66" y="162"/>
                </a:cubicBezTo>
                <a:cubicBezTo>
                  <a:pt x="66" y="161"/>
                  <a:pt x="66" y="159"/>
                  <a:pt x="67" y="155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6" y="156"/>
                  <a:pt x="66" y="159"/>
                  <a:pt x="65" y="161"/>
                </a:cubicBezTo>
                <a:cubicBezTo>
                  <a:pt x="65" y="162"/>
                  <a:pt x="65" y="163"/>
                  <a:pt x="66" y="163"/>
                </a:cubicBezTo>
                <a:close/>
                <a:moveTo>
                  <a:pt x="69" y="154"/>
                </a:moveTo>
                <a:cubicBezTo>
                  <a:pt x="71" y="150"/>
                  <a:pt x="75" y="144"/>
                  <a:pt x="78" y="138"/>
                </a:cubicBezTo>
                <a:cubicBezTo>
                  <a:pt x="75" y="136"/>
                  <a:pt x="75" y="136"/>
                  <a:pt x="75" y="136"/>
                </a:cubicBezTo>
                <a:cubicBezTo>
                  <a:pt x="72" y="142"/>
                  <a:pt x="71" y="148"/>
                  <a:pt x="69" y="154"/>
                </a:cubicBezTo>
                <a:close/>
                <a:moveTo>
                  <a:pt x="67" y="153"/>
                </a:moveTo>
                <a:cubicBezTo>
                  <a:pt x="69" y="147"/>
                  <a:pt x="71" y="141"/>
                  <a:pt x="73" y="135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69" y="141"/>
                  <a:pt x="68" y="148"/>
                  <a:pt x="67" y="153"/>
                </a:cubicBezTo>
                <a:close/>
                <a:moveTo>
                  <a:pt x="69" y="154"/>
                </a:moveTo>
                <a:cubicBezTo>
                  <a:pt x="71" y="148"/>
                  <a:pt x="72" y="142"/>
                  <a:pt x="75" y="136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1" y="141"/>
                  <a:pt x="69" y="147"/>
                  <a:pt x="67" y="153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7" y="158"/>
                  <a:pt x="67" y="158"/>
                  <a:pt x="67" y="158"/>
                </a:cubicBezTo>
                <a:lnTo>
                  <a:pt x="69" y="154"/>
                </a:lnTo>
                <a:close/>
                <a:moveTo>
                  <a:pt x="78" y="138"/>
                </a:moveTo>
                <a:cubicBezTo>
                  <a:pt x="75" y="144"/>
                  <a:pt x="71" y="150"/>
                  <a:pt x="69" y="154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70" y="154"/>
                  <a:pt x="74" y="147"/>
                  <a:pt x="79" y="139"/>
                </a:cubicBezTo>
                <a:lnTo>
                  <a:pt x="78" y="138"/>
                </a:lnTo>
                <a:close/>
                <a:moveTo>
                  <a:pt x="67" y="158"/>
                </a:moveTo>
                <a:cubicBezTo>
                  <a:pt x="67" y="155"/>
                  <a:pt x="67" y="155"/>
                  <a:pt x="67" y="155"/>
                </a:cubicBezTo>
                <a:cubicBezTo>
                  <a:pt x="66" y="159"/>
                  <a:pt x="66" y="161"/>
                  <a:pt x="66" y="162"/>
                </a:cubicBezTo>
                <a:cubicBezTo>
                  <a:pt x="66" y="162"/>
                  <a:pt x="67" y="160"/>
                  <a:pt x="68" y="158"/>
                </a:cubicBezTo>
                <a:cubicBezTo>
                  <a:pt x="69" y="154"/>
                  <a:pt x="69" y="154"/>
                  <a:pt x="69" y="154"/>
                </a:cubicBezTo>
                <a:lnTo>
                  <a:pt x="67" y="158"/>
                </a:lnTo>
                <a:close/>
                <a:moveTo>
                  <a:pt x="97" y="134"/>
                </a:moveTo>
                <a:cubicBezTo>
                  <a:pt x="95" y="137"/>
                  <a:pt x="95" y="137"/>
                  <a:pt x="95" y="137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110" y="120"/>
                  <a:pt x="122" y="109"/>
                  <a:pt x="134" y="98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20" y="107"/>
                  <a:pt x="109" y="119"/>
                  <a:pt x="98" y="131"/>
                </a:cubicBezTo>
                <a:lnTo>
                  <a:pt x="97" y="134"/>
                </a:lnTo>
                <a:close/>
                <a:moveTo>
                  <a:pt x="115" y="136"/>
                </a:moveTo>
                <a:cubicBezTo>
                  <a:pt x="109" y="139"/>
                  <a:pt x="103" y="145"/>
                  <a:pt x="97" y="152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03" y="146"/>
                  <a:pt x="110" y="140"/>
                  <a:pt x="115" y="137"/>
                </a:cubicBezTo>
                <a:cubicBezTo>
                  <a:pt x="123" y="133"/>
                  <a:pt x="133" y="130"/>
                  <a:pt x="134" y="138"/>
                </a:cubicBezTo>
                <a:cubicBezTo>
                  <a:pt x="134" y="138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40"/>
                  <a:pt x="134" y="140"/>
                </a:cubicBezTo>
                <a:cubicBezTo>
                  <a:pt x="134" y="140"/>
                  <a:pt x="135" y="141"/>
                  <a:pt x="135" y="142"/>
                </a:cubicBezTo>
                <a:cubicBezTo>
                  <a:pt x="135" y="145"/>
                  <a:pt x="131" y="148"/>
                  <a:pt x="125" y="152"/>
                </a:cubicBezTo>
                <a:cubicBezTo>
                  <a:pt x="121" y="154"/>
                  <a:pt x="114" y="157"/>
                  <a:pt x="107" y="160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17" y="158"/>
                  <a:pt x="123" y="155"/>
                  <a:pt x="126" y="154"/>
                </a:cubicBezTo>
                <a:cubicBezTo>
                  <a:pt x="129" y="152"/>
                  <a:pt x="132" y="150"/>
                  <a:pt x="135" y="147"/>
                </a:cubicBezTo>
                <a:cubicBezTo>
                  <a:pt x="136" y="145"/>
                  <a:pt x="137" y="144"/>
                  <a:pt x="137" y="142"/>
                </a:cubicBezTo>
                <a:cubicBezTo>
                  <a:pt x="137" y="140"/>
                  <a:pt x="136" y="139"/>
                  <a:pt x="135" y="138"/>
                </a:cubicBezTo>
                <a:cubicBezTo>
                  <a:pt x="134" y="136"/>
                  <a:pt x="133" y="134"/>
                  <a:pt x="132" y="133"/>
                </a:cubicBezTo>
                <a:cubicBezTo>
                  <a:pt x="128" y="131"/>
                  <a:pt x="120" y="133"/>
                  <a:pt x="115" y="136"/>
                </a:cubicBezTo>
                <a:close/>
                <a:moveTo>
                  <a:pt x="134" y="139"/>
                </a:move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lose/>
                <a:moveTo>
                  <a:pt x="132" y="138"/>
                </a:moveTo>
                <a:cubicBezTo>
                  <a:pt x="132" y="136"/>
                  <a:pt x="132" y="135"/>
                  <a:pt x="131" y="135"/>
                </a:cubicBezTo>
                <a:cubicBezTo>
                  <a:pt x="128" y="133"/>
                  <a:pt x="123" y="134"/>
                  <a:pt x="116" y="138"/>
                </a:cubicBezTo>
                <a:cubicBezTo>
                  <a:pt x="111" y="141"/>
                  <a:pt x="104" y="147"/>
                  <a:pt x="98" y="153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12" y="149"/>
                  <a:pt x="122" y="143"/>
                  <a:pt x="132" y="138"/>
                </a:cubicBezTo>
                <a:close/>
                <a:moveTo>
                  <a:pt x="104" y="157"/>
                </a:moveTo>
                <a:cubicBezTo>
                  <a:pt x="105" y="158"/>
                  <a:pt x="105" y="158"/>
                  <a:pt x="105" y="158"/>
                </a:cubicBezTo>
                <a:cubicBezTo>
                  <a:pt x="118" y="150"/>
                  <a:pt x="132" y="143"/>
                  <a:pt x="134" y="140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23" y="144"/>
                  <a:pt x="113" y="150"/>
                  <a:pt x="104" y="157"/>
                </a:cubicBezTo>
                <a:close/>
                <a:moveTo>
                  <a:pt x="104" y="157"/>
                </a:moveTo>
                <a:cubicBezTo>
                  <a:pt x="113" y="150"/>
                  <a:pt x="123" y="144"/>
                  <a:pt x="13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2" y="138"/>
                  <a:pt x="132" y="138"/>
                </a:cubicBezTo>
                <a:cubicBezTo>
                  <a:pt x="122" y="143"/>
                  <a:pt x="112" y="149"/>
                  <a:pt x="102" y="156"/>
                </a:cubicBezTo>
                <a:lnTo>
                  <a:pt x="104" y="157"/>
                </a:lnTo>
                <a:close/>
                <a:moveTo>
                  <a:pt x="116" y="138"/>
                </a:moveTo>
                <a:cubicBezTo>
                  <a:pt x="123" y="134"/>
                  <a:pt x="128" y="133"/>
                  <a:pt x="131" y="135"/>
                </a:cubicBezTo>
                <a:cubicBezTo>
                  <a:pt x="132" y="135"/>
                  <a:pt x="132" y="136"/>
                  <a:pt x="132" y="138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8"/>
                  <a:pt x="134" y="138"/>
                </a:cubicBezTo>
                <a:cubicBezTo>
                  <a:pt x="133" y="130"/>
                  <a:pt x="123" y="133"/>
                  <a:pt x="115" y="137"/>
                </a:cubicBezTo>
                <a:cubicBezTo>
                  <a:pt x="110" y="140"/>
                  <a:pt x="103" y="146"/>
                  <a:pt x="98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04" y="147"/>
                  <a:pt x="111" y="141"/>
                  <a:pt x="116" y="138"/>
                </a:cubicBezTo>
                <a:close/>
                <a:moveTo>
                  <a:pt x="134" y="140"/>
                </a:moveTo>
                <a:cubicBezTo>
                  <a:pt x="134" y="140"/>
                  <a:pt x="134" y="139"/>
                  <a:pt x="134" y="139"/>
                </a:cubicBezTo>
                <a:cubicBezTo>
                  <a:pt x="133" y="139"/>
                  <a:pt x="133" y="139"/>
                  <a:pt x="133" y="139"/>
                </a:cubicBezTo>
                <a:lnTo>
                  <a:pt x="134" y="140"/>
                </a:lnTo>
                <a:close/>
                <a:moveTo>
                  <a:pt x="132" y="138"/>
                </a:moveTo>
                <a:cubicBezTo>
                  <a:pt x="132" y="138"/>
                  <a:pt x="133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3" y="137"/>
                  <a:pt x="133" y="137"/>
                  <a:pt x="133" y="137"/>
                </a:cubicBezTo>
                <a:lnTo>
                  <a:pt x="132" y="138"/>
                </a:lnTo>
                <a:close/>
                <a:moveTo>
                  <a:pt x="75" y="110"/>
                </a:moveTo>
                <a:cubicBezTo>
                  <a:pt x="77" y="105"/>
                  <a:pt x="79" y="101"/>
                  <a:pt x="82" y="99"/>
                </a:cubicBezTo>
                <a:cubicBezTo>
                  <a:pt x="84" y="97"/>
                  <a:pt x="85" y="96"/>
                  <a:pt x="87" y="96"/>
                </a:cubicBezTo>
                <a:cubicBezTo>
                  <a:pt x="87" y="96"/>
                  <a:pt x="88" y="96"/>
                  <a:pt x="89" y="96"/>
                </a:cubicBezTo>
                <a:cubicBezTo>
                  <a:pt x="89" y="96"/>
                  <a:pt x="89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1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9" y="96"/>
                  <a:pt x="95" y="107"/>
                  <a:pt x="91" y="116"/>
                </a:cubicBezTo>
                <a:cubicBezTo>
                  <a:pt x="89" y="122"/>
                  <a:pt x="83" y="131"/>
                  <a:pt x="79" y="139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4" y="131"/>
                  <a:pt x="90" y="123"/>
                  <a:pt x="92" y="117"/>
                </a:cubicBezTo>
                <a:cubicBezTo>
                  <a:pt x="95" y="110"/>
                  <a:pt x="98" y="102"/>
                  <a:pt x="96" y="98"/>
                </a:cubicBezTo>
                <a:cubicBezTo>
                  <a:pt x="95" y="96"/>
                  <a:pt x="94" y="95"/>
                  <a:pt x="91" y="95"/>
                </a:cubicBezTo>
                <a:cubicBezTo>
                  <a:pt x="90" y="94"/>
                  <a:pt x="89" y="93"/>
                  <a:pt x="87" y="93"/>
                </a:cubicBezTo>
                <a:cubicBezTo>
                  <a:pt x="83" y="93"/>
                  <a:pt x="77" y="99"/>
                  <a:pt x="73" y="109"/>
                </a:cubicBezTo>
                <a:cubicBezTo>
                  <a:pt x="71" y="113"/>
                  <a:pt x="69" y="121"/>
                  <a:pt x="67" y="130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70" y="124"/>
                  <a:pt x="72" y="115"/>
                  <a:pt x="75" y="110"/>
                </a:cubicBezTo>
                <a:close/>
                <a:moveTo>
                  <a:pt x="91" y="97"/>
                </a:move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91" y="97"/>
                  <a:pt x="91" y="97"/>
                </a:cubicBezTo>
                <a:close/>
                <a:moveTo>
                  <a:pt x="90" y="96"/>
                </a:move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lose/>
                <a:moveTo>
                  <a:pt x="71" y="134"/>
                </a:moveTo>
                <a:cubicBezTo>
                  <a:pt x="73" y="135"/>
                  <a:pt x="73" y="135"/>
                  <a:pt x="73" y="135"/>
                </a:cubicBezTo>
                <a:cubicBezTo>
                  <a:pt x="77" y="122"/>
                  <a:pt x="83" y="109"/>
                  <a:pt x="89" y="97"/>
                </a:cubicBezTo>
                <a:cubicBezTo>
                  <a:pt x="89" y="97"/>
                  <a:pt x="89" y="97"/>
                  <a:pt x="89" y="96"/>
                </a:cubicBezTo>
                <a:cubicBezTo>
                  <a:pt x="87" y="98"/>
                  <a:pt x="83" y="103"/>
                  <a:pt x="80" y="110"/>
                </a:cubicBezTo>
                <a:cubicBezTo>
                  <a:pt x="77" y="117"/>
                  <a:pt x="74" y="125"/>
                  <a:pt x="71" y="134"/>
                </a:cubicBezTo>
                <a:close/>
                <a:moveTo>
                  <a:pt x="94" y="99"/>
                </a:moveTo>
                <a:cubicBezTo>
                  <a:pt x="94" y="98"/>
                  <a:pt x="93" y="98"/>
                  <a:pt x="91" y="98"/>
                </a:cubicBezTo>
                <a:cubicBezTo>
                  <a:pt x="85" y="110"/>
                  <a:pt x="79" y="123"/>
                  <a:pt x="75" y="136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83" y="130"/>
                  <a:pt x="88" y="122"/>
                  <a:pt x="90" y="116"/>
                </a:cubicBezTo>
                <a:cubicBezTo>
                  <a:pt x="94" y="108"/>
                  <a:pt x="96" y="102"/>
                  <a:pt x="94" y="99"/>
                </a:cubicBezTo>
                <a:close/>
                <a:moveTo>
                  <a:pt x="91" y="98"/>
                </a:moveTo>
                <a:cubicBezTo>
                  <a:pt x="90" y="98"/>
                  <a:pt x="90" y="98"/>
                  <a:pt x="90" y="98"/>
                </a:cubicBezTo>
                <a:cubicBezTo>
                  <a:pt x="90" y="97"/>
                  <a:pt x="90" y="97"/>
                  <a:pt x="90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83" y="109"/>
                  <a:pt x="77" y="122"/>
                  <a:pt x="73" y="135"/>
                </a:cubicBezTo>
                <a:cubicBezTo>
                  <a:pt x="75" y="136"/>
                  <a:pt x="75" y="136"/>
                  <a:pt x="75" y="136"/>
                </a:cubicBezTo>
                <a:cubicBezTo>
                  <a:pt x="79" y="123"/>
                  <a:pt x="85" y="110"/>
                  <a:pt x="91" y="98"/>
                </a:cubicBezTo>
                <a:cubicBezTo>
                  <a:pt x="91" y="98"/>
                  <a:pt x="91" y="98"/>
                  <a:pt x="91" y="98"/>
                </a:cubicBezTo>
                <a:close/>
                <a:moveTo>
                  <a:pt x="91" y="98"/>
                </a:moveTo>
                <a:cubicBezTo>
                  <a:pt x="93" y="98"/>
                  <a:pt x="94" y="98"/>
                  <a:pt x="94" y="99"/>
                </a:cubicBezTo>
                <a:cubicBezTo>
                  <a:pt x="96" y="102"/>
                  <a:pt x="94" y="108"/>
                  <a:pt x="90" y="116"/>
                </a:cubicBezTo>
                <a:cubicBezTo>
                  <a:pt x="88" y="122"/>
                  <a:pt x="83" y="130"/>
                  <a:pt x="78" y="138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83" y="131"/>
                  <a:pt x="89" y="122"/>
                  <a:pt x="91" y="116"/>
                </a:cubicBezTo>
                <a:cubicBezTo>
                  <a:pt x="95" y="107"/>
                  <a:pt x="99" y="96"/>
                  <a:pt x="91" y="97"/>
                </a:cubicBezTo>
                <a:cubicBezTo>
                  <a:pt x="92" y="97"/>
                  <a:pt x="92" y="97"/>
                  <a:pt x="92" y="97"/>
                </a:cubicBezTo>
                <a:lnTo>
                  <a:pt x="91" y="98"/>
                </a:lnTo>
                <a:close/>
                <a:moveTo>
                  <a:pt x="90" y="96"/>
                </a:moveTo>
                <a:cubicBezTo>
                  <a:pt x="89" y="96"/>
                  <a:pt x="89" y="96"/>
                  <a:pt x="89" y="96"/>
                </a:cubicBezTo>
                <a:cubicBezTo>
                  <a:pt x="89" y="97"/>
                  <a:pt x="89" y="97"/>
                  <a:pt x="89" y="97"/>
                </a:cubicBezTo>
                <a:lnTo>
                  <a:pt x="90" y="96"/>
                </a:lnTo>
                <a:close/>
                <a:moveTo>
                  <a:pt x="90" y="96"/>
                </a:moveTo>
                <a:cubicBezTo>
                  <a:pt x="91" y="97"/>
                  <a:pt x="91" y="97"/>
                  <a:pt x="91" y="97"/>
                </a:cubicBezTo>
                <a:cubicBezTo>
                  <a:pt x="90" y="96"/>
                  <a:pt x="90" y="96"/>
                  <a:pt x="90" y="96"/>
                </a:cubicBezTo>
                <a:close/>
                <a:moveTo>
                  <a:pt x="90" y="97"/>
                </a:moveTo>
                <a:cubicBezTo>
                  <a:pt x="90" y="98"/>
                  <a:pt x="90" y="98"/>
                  <a:pt x="90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92" y="97"/>
                  <a:pt x="92" y="97"/>
                  <a:pt x="92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7"/>
                  <a:pt x="89" y="97"/>
                  <a:pt x="89" y="97"/>
                </a:cubicBezTo>
                <a:cubicBezTo>
                  <a:pt x="89" y="97"/>
                  <a:pt x="89" y="97"/>
                  <a:pt x="90" y="97"/>
                </a:cubicBezTo>
                <a:close/>
                <a:moveTo>
                  <a:pt x="96" y="138"/>
                </a:moveTo>
                <a:cubicBezTo>
                  <a:pt x="93" y="140"/>
                  <a:pt x="93" y="140"/>
                  <a:pt x="93" y="140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2" y="139"/>
                  <a:pt x="89" y="142"/>
                  <a:pt x="87" y="145"/>
                </a:cubicBezTo>
                <a:cubicBezTo>
                  <a:pt x="89" y="146"/>
                  <a:pt x="89" y="146"/>
                  <a:pt x="89" y="146"/>
                </a:cubicBezTo>
                <a:cubicBezTo>
                  <a:pt x="91" y="144"/>
                  <a:pt x="93" y="141"/>
                  <a:pt x="96" y="138"/>
                </a:cubicBezTo>
                <a:close/>
                <a:moveTo>
                  <a:pt x="128" y="119"/>
                </a:moveTo>
                <a:cubicBezTo>
                  <a:pt x="129" y="119"/>
                  <a:pt x="129" y="119"/>
                  <a:pt x="129" y="119"/>
                </a:cubicBezTo>
                <a:cubicBezTo>
                  <a:pt x="130" y="119"/>
                  <a:pt x="130" y="119"/>
                  <a:pt x="130" y="119"/>
                </a:cubicBezTo>
                <a:lnTo>
                  <a:pt x="128" y="119"/>
                </a:lnTo>
                <a:close/>
                <a:moveTo>
                  <a:pt x="121" y="122"/>
                </a:moveTo>
                <a:cubicBezTo>
                  <a:pt x="121" y="121"/>
                  <a:pt x="121" y="121"/>
                  <a:pt x="121" y="120"/>
                </a:cubicBezTo>
                <a:cubicBezTo>
                  <a:pt x="114" y="124"/>
                  <a:pt x="107" y="128"/>
                  <a:pt x="100" y="132"/>
                </a:cubicBezTo>
                <a:cubicBezTo>
                  <a:pt x="98" y="134"/>
                  <a:pt x="97" y="136"/>
                  <a:pt x="96" y="138"/>
                </a:cubicBezTo>
                <a:cubicBezTo>
                  <a:pt x="104" y="132"/>
                  <a:pt x="114" y="127"/>
                  <a:pt x="123" y="122"/>
                </a:cubicBezTo>
                <a:cubicBezTo>
                  <a:pt x="122" y="122"/>
                  <a:pt x="121" y="122"/>
                  <a:pt x="121" y="122"/>
                </a:cubicBezTo>
                <a:close/>
                <a:moveTo>
                  <a:pt x="98" y="134"/>
                </a:moveTo>
                <a:cubicBezTo>
                  <a:pt x="95" y="137"/>
                  <a:pt x="95" y="137"/>
                  <a:pt x="95" y="137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7" y="136"/>
                  <a:pt x="98" y="134"/>
                  <a:pt x="100" y="132"/>
                </a:cubicBezTo>
                <a:lnTo>
                  <a:pt x="98" y="134"/>
                </a:lnTo>
                <a:close/>
                <a:moveTo>
                  <a:pt x="129" y="119"/>
                </a:moveTo>
                <a:cubicBezTo>
                  <a:pt x="127" y="120"/>
                  <a:pt x="125" y="121"/>
                  <a:pt x="123" y="122"/>
                </a:cubicBezTo>
                <a:cubicBezTo>
                  <a:pt x="127" y="122"/>
                  <a:pt x="139" y="119"/>
                  <a:pt x="150" y="118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2" y="117"/>
                  <a:pt x="134" y="118"/>
                  <a:pt x="129" y="119"/>
                </a:cubicBezTo>
                <a:close/>
                <a:moveTo>
                  <a:pt x="121" y="120"/>
                </a:moveTo>
                <a:cubicBezTo>
                  <a:pt x="124" y="119"/>
                  <a:pt x="124" y="119"/>
                  <a:pt x="124" y="119"/>
                </a:cubicBezTo>
                <a:cubicBezTo>
                  <a:pt x="128" y="116"/>
                  <a:pt x="134" y="111"/>
                  <a:pt x="141" y="106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32" y="111"/>
                  <a:pt x="124" y="118"/>
                  <a:pt x="122" y="120"/>
                </a:cubicBezTo>
                <a:cubicBezTo>
                  <a:pt x="122" y="120"/>
                  <a:pt x="121" y="120"/>
                  <a:pt x="121" y="120"/>
                </a:cubicBezTo>
                <a:close/>
                <a:moveTo>
                  <a:pt x="128" y="119"/>
                </a:moveTo>
                <a:cubicBezTo>
                  <a:pt x="124" y="121"/>
                  <a:pt x="122" y="121"/>
                  <a:pt x="122" y="121"/>
                </a:cubicBezTo>
                <a:cubicBezTo>
                  <a:pt x="122" y="121"/>
                  <a:pt x="123" y="120"/>
                  <a:pt x="124" y="119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21" y="121"/>
                  <a:pt x="121" y="121"/>
                  <a:pt x="121" y="122"/>
                </a:cubicBezTo>
                <a:cubicBezTo>
                  <a:pt x="121" y="122"/>
                  <a:pt x="122" y="122"/>
                  <a:pt x="123" y="122"/>
                </a:cubicBezTo>
                <a:cubicBezTo>
                  <a:pt x="125" y="121"/>
                  <a:pt x="127" y="120"/>
                  <a:pt x="129" y="119"/>
                </a:cubicBezTo>
                <a:lnTo>
                  <a:pt x="128" y="119"/>
                </a:lnTo>
                <a:close/>
                <a:moveTo>
                  <a:pt x="147" y="113"/>
                </a:moveTo>
                <a:cubicBezTo>
                  <a:pt x="146" y="112"/>
                  <a:pt x="146" y="112"/>
                  <a:pt x="146" y="112"/>
                </a:cubicBezTo>
                <a:cubicBezTo>
                  <a:pt x="140" y="114"/>
                  <a:pt x="135" y="116"/>
                  <a:pt x="130" y="119"/>
                </a:cubicBezTo>
                <a:cubicBezTo>
                  <a:pt x="134" y="117"/>
                  <a:pt x="140" y="115"/>
                  <a:pt x="147" y="113"/>
                </a:cubicBezTo>
                <a:close/>
                <a:moveTo>
                  <a:pt x="142" y="107"/>
                </a:moveTo>
                <a:cubicBezTo>
                  <a:pt x="136" y="111"/>
                  <a:pt x="131" y="114"/>
                  <a:pt x="128" y="117"/>
                </a:cubicBezTo>
                <a:cubicBezTo>
                  <a:pt x="133" y="115"/>
                  <a:pt x="139" y="112"/>
                  <a:pt x="144" y="110"/>
                </a:cubicBezTo>
                <a:lnTo>
                  <a:pt x="142" y="107"/>
                </a:lnTo>
                <a:close/>
                <a:moveTo>
                  <a:pt x="146" y="112"/>
                </a:moveTo>
                <a:cubicBezTo>
                  <a:pt x="144" y="110"/>
                  <a:pt x="144" y="110"/>
                  <a:pt x="144" y="110"/>
                </a:cubicBezTo>
                <a:cubicBezTo>
                  <a:pt x="139" y="112"/>
                  <a:pt x="133" y="115"/>
                  <a:pt x="128" y="117"/>
                </a:cubicBezTo>
                <a:cubicBezTo>
                  <a:pt x="127" y="118"/>
                  <a:pt x="126" y="119"/>
                  <a:pt x="125" y="120"/>
                </a:cubicBezTo>
                <a:cubicBezTo>
                  <a:pt x="128" y="119"/>
                  <a:pt x="128" y="119"/>
                  <a:pt x="128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5" y="116"/>
                  <a:pt x="140" y="114"/>
                  <a:pt x="146" y="112"/>
                </a:cubicBezTo>
                <a:close/>
                <a:moveTo>
                  <a:pt x="142" y="107"/>
                </a:moveTo>
                <a:cubicBezTo>
                  <a:pt x="141" y="106"/>
                  <a:pt x="141" y="106"/>
                  <a:pt x="141" y="106"/>
                </a:cubicBezTo>
                <a:cubicBezTo>
                  <a:pt x="134" y="111"/>
                  <a:pt x="128" y="116"/>
                  <a:pt x="124" y="119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31" y="114"/>
                  <a:pt x="136" y="111"/>
                  <a:pt x="142" y="107"/>
                </a:cubicBezTo>
                <a:close/>
                <a:moveTo>
                  <a:pt x="122" y="121"/>
                </a:moveTo>
                <a:cubicBezTo>
                  <a:pt x="122" y="121"/>
                  <a:pt x="124" y="121"/>
                  <a:pt x="128" y="119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6" y="119"/>
                  <a:pt x="127" y="118"/>
                  <a:pt x="128" y="117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3" y="120"/>
                  <a:pt x="122" y="121"/>
                  <a:pt x="122" y="121"/>
                </a:cubicBezTo>
                <a:close/>
                <a:moveTo>
                  <a:pt x="111" y="100"/>
                </a:moveTo>
                <a:cubicBezTo>
                  <a:pt x="111" y="101"/>
                  <a:pt x="111" y="101"/>
                  <a:pt x="111" y="101"/>
                </a:cubicBezTo>
                <a:cubicBezTo>
                  <a:pt x="111" y="99"/>
                  <a:pt x="111" y="99"/>
                  <a:pt x="111" y="99"/>
                </a:cubicBezTo>
                <a:lnTo>
                  <a:pt x="111" y="100"/>
                </a:lnTo>
                <a:close/>
                <a:moveTo>
                  <a:pt x="109" y="108"/>
                </a:moveTo>
                <a:cubicBezTo>
                  <a:pt x="108" y="108"/>
                  <a:pt x="108" y="109"/>
                  <a:pt x="108" y="108"/>
                </a:cubicBezTo>
                <a:cubicBezTo>
                  <a:pt x="107" y="108"/>
                  <a:pt x="107" y="108"/>
                  <a:pt x="107" y="107"/>
                </a:cubicBezTo>
                <a:cubicBezTo>
                  <a:pt x="102" y="116"/>
                  <a:pt x="98" y="126"/>
                  <a:pt x="94" y="137"/>
                </a:cubicBezTo>
                <a:cubicBezTo>
                  <a:pt x="95" y="135"/>
                  <a:pt x="97" y="133"/>
                  <a:pt x="98" y="131"/>
                </a:cubicBezTo>
                <a:cubicBezTo>
                  <a:pt x="101" y="123"/>
                  <a:pt x="105" y="116"/>
                  <a:pt x="109" y="108"/>
                </a:cubicBezTo>
                <a:close/>
                <a:moveTo>
                  <a:pt x="95" y="137"/>
                </a:moveTo>
                <a:cubicBezTo>
                  <a:pt x="97" y="134"/>
                  <a:pt x="97" y="134"/>
                  <a:pt x="97" y="134"/>
                </a:cubicBezTo>
                <a:cubicBezTo>
                  <a:pt x="98" y="131"/>
                  <a:pt x="98" y="131"/>
                  <a:pt x="98" y="131"/>
                </a:cubicBezTo>
                <a:cubicBezTo>
                  <a:pt x="97" y="133"/>
                  <a:pt x="95" y="135"/>
                  <a:pt x="94" y="137"/>
                </a:cubicBezTo>
                <a:cubicBezTo>
                  <a:pt x="93" y="140"/>
                  <a:pt x="93" y="140"/>
                  <a:pt x="93" y="140"/>
                </a:cubicBezTo>
                <a:lnTo>
                  <a:pt x="95" y="137"/>
                </a:lnTo>
                <a:close/>
                <a:moveTo>
                  <a:pt x="111" y="105"/>
                </a:moveTo>
                <a:cubicBezTo>
                  <a:pt x="109" y="108"/>
                  <a:pt x="109" y="108"/>
                  <a:pt x="109" y="108"/>
                </a:cubicBezTo>
                <a:cubicBezTo>
                  <a:pt x="109" y="108"/>
                  <a:pt x="109" y="108"/>
                  <a:pt x="110" y="107"/>
                </a:cubicBezTo>
                <a:cubicBezTo>
                  <a:pt x="112" y="105"/>
                  <a:pt x="119" y="97"/>
                  <a:pt x="127" y="89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20" y="95"/>
                  <a:pt x="114" y="101"/>
                  <a:pt x="111" y="105"/>
                </a:cubicBezTo>
                <a:close/>
                <a:moveTo>
                  <a:pt x="118" y="79"/>
                </a:moveTo>
                <a:cubicBezTo>
                  <a:pt x="117" y="77"/>
                  <a:pt x="117" y="77"/>
                  <a:pt x="117" y="77"/>
                </a:cubicBezTo>
                <a:cubicBezTo>
                  <a:pt x="111" y="89"/>
                  <a:pt x="107" y="102"/>
                  <a:pt x="107" y="107"/>
                </a:cubicBezTo>
                <a:cubicBezTo>
                  <a:pt x="108" y="104"/>
                  <a:pt x="110" y="102"/>
                  <a:pt x="111" y="100"/>
                </a:cubicBezTo>
                <a:cubicBezTo>
                  <a:pt x="112" y="95"/>
                  <a:pt x="115" y="87"/>
                  <a:pt x="118" y="79"/>
                </a:cubicBezTo>
                <a:close/>
                <a:moveTo>
                  <a:pt x="108" y="108"/>
                </a:moveTo>
                <a:cubicBezTo>
                  <a:pt x="108" y="109"/>
                  <a:pt x="108" y="108"/>
                  <a:pt x="109" y="108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09" y="106"/>
                  <a:pt x="108" y="107"/>
                  <a:pt x="108" y="107"/>
                </a:cubicBezTo>
                <a:cubicBezTo>
                  <a:pt x="108" y="107"/>
                  <a:pt x="109" y="105"/>
                  <a:pt x="111" y="101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0" y="102"/>
                  <a:pt x="108" y="104"/>
                  <a:pt x="107" y="107"/>
                </a:cubicBezTo>
                <a:cubicBezTo>
                  <a:pt x="107" y="108"/>
                  <a:pt x="107" y="108"/>
                  <a:pt x="108" y="108"/>
                </a:cubicBezTo>
                <a:close/>
                <a:moveTo>
                  <a:pt x="113" y="101"/>
                </a:moveTo>
                <a:cubicBezTo>
                  <a:pt x="116" y="97"/>
                  <a:pt x="121" y="93"/>
                  <a:pt x="125" y="88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19" y="90"/>
                  <a:pt x="116" y="95"/>
                  <a:pt x="113" y="101"/>
                </a:cubicBezTo>
                <a:close/>
                <a:moveTo>
                  <a:pt x="111" y="99"/>
                </a:moveTo>
                <a:cubicBezTo>
                  <a:pt x="114" y="94"/>
                  <a:pt x="118" y="88"/>
                  <a:pt x="121" y="83"/>
                </a:cubicBezTo>
                <a:cubicBezTo>
                  <a:pt x="120" y="82"/>
                  <a:pt x="120" y="82"/>
                  <a:pt x="120" y="82"/>
                </a:cubicBezTo>
                <a:cubicBezTo>
                  <a:pt x="117" y="88"/>
                  <a:pt x="113" y="94"/>
                  <a:pt x="111" y="99"/>
                </a:cubicBezTo>
                <a:close/>
                <a:moveTo>
                  <a:pt x="113" y="101"/>
                </a:moveTo>
                <a:cubicBezTo>
                  <a:pt x="116" y="95"/>
                  <a:pt x="119" y="90"/>
                  <a:pt x="123" y="85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18" y="88"/>
                  <a:pt x="114" y="94"/>
                  <a:pt x="111" y="99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0" y="104"/>
                  <a:pt x="110" y="104"/>
                  <a:pt x="110" y="104"/>
                </a:cubicBezTo>
                <a:lnTo>
                  <a:pt x="113" y="101"/>
                </a:lnTo>
                <a:close/>
                <a:moveTo>
                  <a:pt x="125" y="88"/>
                </a:moveTo>
                <a:cubicBezTo>
                  <a:pt x="121" y="93"/>
                  <a:pt x="116" y="97"/>
                  <a:pt x="113" y="101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4" y="101"/>
                  <a:pt x="120" y="95"/>
                  <a:pt x="126" y="89"/>
                </a:cubicBezTo>
                <a:lnTo>
                  <a:pt x="125" y="88"/>
                </a:lnTo>
                <a:close/>
                <a:moveTo>
                  <a:pt x="110" y="104"/>
                </a:moveTo>
                <a:cubicBezTo>
                  <a:pt x="111" y="101"/>
                  <a:pt x="111" y="101"/>
                  <a:pt x="111" y="101"/>
                </a:cubicBezTo>
                <a:cubicBezTo>
                  <a:pt x="109" y="105"/>
                  <a:pt x="108" y="107"/>
                  <a:pt x="108" y="107"/>
                </a:cubicBezTo>
                <a:cubicBezTo>
                  <a:pt x="108" y="107"/>
                  <a:pt x="109" y="106"/>
                  <a:pt x="111" y="105"/>
                </a:cubicBezTo>
                <a:cubicBezTo>
                  <a:pt x="113" y="101"/>
                  <a:pt x="113" y="101"/>
                  <a:pt x="113" y="101"/>
                </a:cubicBezTo>
                <a:lnTo>
                  <a:pt x="110" y="104"/>
                </a:lnTo>
                <a:close/>
                <a:moveTo>
                  <a:pt x="145" y="88"/>
                </a:moveTo>
                <a:cubicBezTo>
                  <a:pt x="142" y="91"/>
                  <a:pt x="142" y="91"/>
                  <a:pt x="142" y="91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5" y="88"/>
                  <a:pt x="145" y="88"/>
                  <a:pt x="145" y="88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61" y="78"/>
                  <a:pt x="175" y="70"/>
                  <a:pt x="190" y="63"/>
                </a:cubicBezTo>
                <a:cubicBezTo>
                  <a:pt x="189" y="61"/>
                  <a:pt x="189" y="61"/>
                  <a:pt x="189" y="61"/>
                </a:cubicBezTo>
                <a:cubicBezTo>
                  <a:pt x="174" y="68"/>
                  <a:pt x="160" y="76"/>
                  <a:pt x="147" y="86"/>
                </a:cubicBezTo>
                <a:lnTo>
                  <a:pt x="145" y="88"/>
                </a:lnTo>
                <a:close/>
                <a:moveTo>
                  <a:pt x="161" y="95"/>
                </a:moveTo>
                <a:cubicBezTo>
                  <a:pt x="156" y="97"/>
                  <a:pt x="147" y="101"/>
                  <a:pt x="140" y="106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8" y="102"/>
                  <a:pt x="156" y="98"/>
                  <a:pt x="162" y="96"/>
                </a:cubicBezTo>
                <a:cubicBezTo>
                  <a:pt x="170" y="94"/>
                  <a:pt x="181" y="94"/>
                  <a:pt x="179" y="101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80" y="104"/>
                  <a:pt x="180" y="105"/>
                  <a:pt x="180" y="105"/>
                </a:cubicBezTo>
                <a:cubicBezTo>
                  <a:pt x="179" y="108"/>
                  <a:pt x="175" y="111"/>
                  <a:pt x="167" y="113"/>
                </a:cubicBezTo>
                <a:cubicBezTo>
                  <a:pt x="163" y="114"/>
                  <a:pt x="156" y="115"/>
                  <a:pt x="149" y="116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8" y="116"/>
                  <a:pt x="165" y="115"/>
                  <a:pt x="168" y="115"/>
                </a:cubicBezTo>
                <a:cubicBezTo>
                  <a:pt x="171" y="114"/>
                  <a:pt x="175" y="112"/>
                  <a:pt x="178" y="111"/>
                </a:cubicBezTo>
                <a:cubicBezTo>
                  <a:pt x="180" y="109"/>
                  <a:pt x="182" y="108"/>
                  <a:pt x="182" y="106"/>
                </a:cubicBezTo>
                <a:cubicBezTo>
                  <a:pt x="182" y="104"/>
                  <a:pt x="181" y="103"/>
                  <a:pt x="180" y="101"/>
                </a:cubicBezTo>
                <a:cubicBezTo>
                  <a:pt x="181" y="99"/>
                  <a:pt x="180" y="97"/>
                  <a:pt x="179" y="96"/>
                </a:cubicBezTo>
                <a:cubicBezTo>
                  <a:pt x="175" y="93"/>
                  <a:pt x="167" y="93"/>
                  <a:pt x="161" y="95"/>
                </a:cubicBezTo>
                <a:close/>
                <a:moveTo>
                  <a:pt x="180" y="102"/>
                </a:moveTo>
                <a:cubicBezTo>
                  <a:pt x="180" y="102"/>
                  <a:pt x="180" y="102"/>
                  <a:pt x="180" y="102"/>
                </a:cubicBezTo>
                <a:cubicBezTo>
                  <a:pt x="180" y="102"/>
                  <a:pt x="180" y="102"/>
                  <a:pt x="180" y="102"/>
                </a:cubicBezTo>
                <a:close/>
                <a:moveTo>
                  <a:pt x="178" y="100"/>
                </a:moveTo>
                <a:cubicBezTo>
                  <a:pt x="178" y="99"/>
                  <a:pt x="178" y="98"/>
                  <a:pt x="177" y="97"/>
                </a:cubicBezTo>
                <a:cubicBezTo>
                  <a:pt x="175" y="95"/>
                  <a:pt x="170" y="95"/>
                  <a:pt x="162" y="97"/>
                </a:cubicBezTo>
                <a:cubicBezTo>
                  <a:pt x="157" y="99"/>
                  <a:pt x="149" y="103"/>
                  <a:pt x="142" y="107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56" y="106"/>
                  <a:pt x="167" y="103"/>
                  <a:pt x="178" y="100"/>
                </a:cubicBezTo>
                <a:close/>
                <a:moveTo>
                  <a:pt x="146" y="112"/>
                </a:moveTo>
                <a:cubicBezTo>
                  <a:pt x="147" y="113"/>
                  <a:pt x="147" y="113"/>
                  <a:pt x="147" y="113"/>
                </a:cubicBezTo>
                <a:cubicBezTo>
                  <a:pt x="161" y="109"/>
                  <a:pt x="177" y="106"/>
                  <a:pt x="179" y="103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68" y="105"/>
                  <a:pt x="157" y="108"/>
                  <a:pt x="146" y="112"/>
                </a:cubicBezTo>
                <a:close/>
                <a:moveTo>
                  <a:pt x="146" y="112"/>
                </a:moveTo>
                <a:cubicBezTo>
                  <a:pt x="157" y="108"/>
                  <a:pt x="168" y="105"/>
                  <a:pt x="179" y="103"/>
                </a:cubicBezTo>
                <a:cubicBezTo>
                  <a:pt x="179" y="102"/>
                  <a:pt x="179" y="102"/>
                  <a:pt x="179" y="102"/>
                </a:cubicBezTo>
                <a:cubicBezTo>
                  <a:pt x="178" y="102"/>
                  <a:pt x="178" y="102"/>
                  <a:pt x="178" y="102"/>
                </a:cubicBezTo>
                <a:cubicBezTo>
                  <a:pt x="178" y="101"/>
                  <a:pt x="178" y="101"/>
                  <a:pt x="178" y="101"/>
                </a:cubicBezTo>
                <a:cubicBezTo>
                  <a:pt x="178" y="101"/>
                  <a:pt x="178" y="101"/>
                  <a:pt x="178" y="100"/>
                </a:cubicBezTo>
                <a:cubicBezTo>
                  <a:pt x="167" y="103"/>
                  <a:pt x="156" y="106"/>
                  <a:pt x="144" y="110"/>
                </a:cubicBezTo>
                <a:lnTo>
                  <a:pt x="146" y="112"/>
                </a:lnTo>
                <a:close/>
                <a:moveTo>
                  <a:pt x="162" y="97"/>
                </a:moveTo>
                <a:cubicBezTo>
                  <a:pt x="170" y="95"/>
                  <a:pt x="175" y="95"/>
                  <a:pt x="177" y="97"/>
                </a:cubicBezTo>
                <a:cubicBezTo>
                  <a:pt x="178" y="98"/>
                  <a:pt x="178" y="99"/>
                  <a:pt x="178" y="100"/>
                </a:cubicBezTo>
                <a:cubicBezTo>
                  <a:pt x="179" y="100"/>
                  <a:pt x="179" y="100"/>
                  <a:pt x="179" y="100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80" y="102"/>
                  <a:pt x="180" y="102"/>
                  <a:pt x="179" y="101"/>
                </a:cubicBezTo>
                <a:cubicBezTo>
                  <a:pt x="181" y="94"/>
                  <a:pt x="170" y="94"/>
                  <a:pt x="162" y="96"/>
                </a:cubicBezTo>
                <a:cubicBezTo>
                  <a:pt x="156" y="98"/>
                  <a:pt x="148" y="102"/>
                  <a:pt x="141" y="106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9" y="103"/>
                  <a:pt x="157" y="99"/>
                  <a:pt x="162" y="97"/>
                </a:cubicBezTo>
                <a:close/>
                <a:moveTo>
                  <a:pt x="179" y="103"/>
                </a:moveTo>
                <a:cubicBezTo>
                  <a:pt x="179" y="103"/>
                  <a:pt x="179" y="103"/>
                  <a:pt x="180" y="102"/>
                </a:cubicBezTo>
                <a:cubicBezTo>
                  <a:pt x="179" y="103"/>
                  <a:pt x="179" y="103"/>
                  <a:pt x="179" y="103"/>
                </a:cubicBezTo>
                <a:close/>
                <a:moveTo>
                  <a:pt x="178" y="100"/>
                </a:moveTo>
                <a:cubicBezTo>
                  <a:pt x="178" y="101"/>
                  <a:pt x="178" y="101"/>
                  <a:pt x="178" y="101"/>
                </a:cubicBezTo>
                <a:cubicBezTo>
                  <a:pt x="178" y="102"/>
                  <a:pt x="178" y="102"/>
                  <a:pt x="178" y="102"/>
                </a:cubicBezTo>
                <a:cubicBezTo>
                  <a:pt x="179" y="102"/>
                  <a:pt x="179" y="102"/>
                  <a:pt x="179" y="102"/>
                </a:cubicBezTo>
                <a:cubicBezTo>
                  <a:pt x="179" y="102"/>
                  <a:pt x="179" y="102"/>
                  <a:pt x="179" y="103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79" y="100"/>
                  <a:pt x="179" y="100"/>
                  <a:pt x="179" y="100"/>
                </a:cubicBezTo>
                <a:lnTo>
                  <a:pt x="178" y="100"/>
                </a:lnTo>
                <a:close/>
                <a:moveTo>
                  <a:pt x="129" y="60"/>
                </a:moveTo>
                <a:cubicBezTo>
                  <a:pt x="133" y="55"/>
                  <a:pt x="136" y="52"/>
                  <a:pt x="139" y="50"/>
                </a:cubicBezTo>
                <a:cubicBezTo>
                  <a:pt x="141" y="49"/>
                  <a:pt x="143" y="48"/>
                  <a:pt x="144" y="49"/>
                </a:cubicBezTo>
                <a:cubicBezTo>
                  <a:pt x="145" y="49"/>
                  <a:pt x="146" y="49"/>
                  <a:pt x="146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56" y="52"/>
                  <a:pt x="150" y="62"/>
                  <a:pt x="144" y="70"/>
                </a:cubicBezTo>
                <a:cubicBezTo>
                  <a:pt x="140" y="75"/>
                  <a:pt x="133" y="82"/>
                  <a:pt x="126" y="89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33" y="83"/>
                  <a:pt x="140" y="76"/>
                  <a:pt x="145" y="71"/>
                </a:cubicBezTo>
                <a:cubicBezTo>
                  <a:pt x="149" y="65"/>
                  <a:pt x="154" y="58"/>
                  <a:pt x="153" y="53"/>
                </a:cubicBezTo>
                <a:cubicBezTo>
                  <a:pt x="153" y="51"/>
                  <a:pt x="151" y="50"/>
                  <a:pt x="149" y="49"/>
                </a:cubicBezTo>
                <a:cubicBezTo>
                  <a:pt x="148" y="48"/>
                  <a:pt x="147" y="47"/>
                  <a:pt x="145" y="46"/>
                </a:cubicBezTo>
                <a:cubicBezTo>
                  <a:pt x="141" y="45"/>
                  <a:pt x="135" y="49"/>
                  <a:pt x="127" y="58"/>
                </a:cubicBezTo>
                <a:cubicBezTo>
                  <a:pt x="125" y="61"/>
                  <a:pt x="121" y="69"/>
                  <a:pt x="117" y="77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22" y="72"/>
                  <a:pt x="126" y="64"/>
                  <a:pt x="129" y="60"/>
                </a:cubicBezTo>
                <a:close/>
                <a:moveTo>
                  <a:pt x="148" y="50"/>
                </a:moveTo>
                <a:cubicBezTo>
                  <a:pt x="148" y="50"/>
                  <a:pt x="148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lose/>
                <a:moveTo>
                  <a:pt x="147" y="50"/>
                </a:moveTo>
                <a:cubicBezTo>
                  <a:pt x="147" y="50"/>
                  <a:pt x="147" y="50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lose/>
                <a:moveTo>
                  <a:pt x="120" y="82"/>
                </a:moveTo>
                <a:cubicBezTo>
                  <a:pt x="121" y="83"/>
                  <a:pt x="121" y="83"/>
                  <a:pt x="121" y="83"/>
                </a:cubicBezTo>
                <a:cubicBezTo>
                  <a:pt x="129" y="72"/>
                  <a:pt x="137" y="61"/>
                  <a:pt x="147" y="50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4" y="51"/>
                  <a:pt x="139" y="55"/>
                  <a:pt x="135" y="61"/>
                </a:cubicBezTo>
                <a:cubicBezTo>
                  <a:pt x="130" y="67"/>
                  <a:pt x="125" y="74"/>
                  <a:pt x="120" y="82"/>
                </a:cubicBezTo>
                <a:close/>
                <a:moveTo>
                  <a:pt x="151" y="54"/>
                </a:moveTo>
                <a:cubicBezTo>
                  <a:pt x="150" y="53"/>
                  <a:pt x="150" y="52"/>
                  <a:pt x="148" y="52"/>
                </a:cubicBezTo>
                <a:cubicBezTo>
                  <a:pt x="139" y="62"/>
                  <a:pt x="130" y="73"/>
                  <a:pt x="123" y="85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32" y="81"/>
                  <a:pt x="139" y="74"/>
                  <a:pt x="143" y="69"/>
                </a:cubicBezTo>
                <a:cubicBezTo>
                  <a:pt x="148" y="62"/>
                  <a:pt x="152" y="57"/>
                  <a:pt x="151" y="54"/>
                </a:cubicBezTo>
                <a:close/>
                <a:moveTo>
                  <a:pt x="148" y="52"/>
                </a:moveTo>
                <a:cubicBezTo>
                  <a:pt x="147" y="51"/>
                  <a:pt x="147" y="51"/>
                  <a:pt x="147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7" y="51"/>
                  <a:pt x="147" y="51"/>
                  <a:pt x="147" y="50"/>
                </a:cubicBezTo>
                <a:cubicBezTo>
                  <a:pt x="137" y="61"/>
                  <a:pt x="129" y="72"/>
                  <a:pt x="121" y="83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30" y="73"/>
                  <a:pt x="139" y="62"/>
                  <a:pt x="148" y="52"/>
                </a:cubicBezTo>
                <a:cubicBezTo>
                  <a:pt x="148" y="52"/>
                  <a:pt x="148" y="52"/>
                  <a:pt x="148" y="52"/>
                </a:cubicBezTo>
                <a:close/>
                <a:moveTo>
                  <a:pt x="148" y="52"/>
                </a:moveTo>
                <a:cubicBezTo>
                  <a:pt x="150" y="52"/>
                  <a:pt x="150" y="53"/>
                  <a:pt x="151" y="54"/>
                </a:cubicBezTo>
                <a:cubicBezTo>
                  <a:pt x="152" y="57"/>
                  <a:pt x="148" y="62"/>
                  <a:pt x="143" y="69"/>
                </a:cubicBezTo>
                <a:cubicBezTo>
                  <a:pt x="139" y="74"/>
                  <a:pt x="132" y="81"/>
                  <a:pt x="125" y="88"/>
                </a:cubicBezTo>
                <a:cubicBezTo>
                  <a:pt x="126" y="89"/>
                  <a:pt x="126" y="89"/>
                  <a:pt x="126" y="89"/>
                </a:cubicBezTo>
                <a:cubicBezTo>
                  <a:pt x="133" y="82"/>
                  <a:pt x="140" y="75"/>
                  <a:pt x="144" y="70"/>
                </a:cubicBezTo>
                <a:cubicBezTo>
                  <a:pt x="150" y="62"/>
                  <a:pt x="156" y="52"/>
                  <a:pt x="148" y="50"/>
                </a:cubicBezTo>
                <a:cubicBezTo>
                  <a:pt x="149" y="51"/>
                  <a:pt x="149" y="51"/>
                  <a:pt x="149" y="51"/>
                </a:cubicBezTo>
                <a:lnTo>
                  <a:pt x="148" y="52"/>
                </a:lnTo>
                <a:close/>
                <a:moveTo>
                  <a:pt x="147" y="50"/>
                </a:moveTo>
                <a:cubicBezTo>
                  <a:pt x="147" y="50"/>
                  <a:pt x="147" y="50"/>
                  <a:pt x="146" y="50"/>
                </a:cubicBezTo>
                <a:cubicBezTo>
                  <a:pt x="146" y="50"/>
                  <a:pt x="146" y="50"/>
                  <a:pt x="147" y="50"/>
                </a:cubicBezTo>
                <a:close/>
                <a:moveTo>
                  <a:pt x="147" y="50"/>
                </a:moveTo>
                <a:cubicBezTo>
                  <a:pt x="148" y="50"/>
                  <a:pt x="148" y="50"/>
                  <a:pt x="148" y="50"/>
                </a:cubicBezTo>
                <a:cubicBezTo>
                  <a:pt x="148" y="50"/>
                  <a:pt x="148" y="50"/>
                  <a:pt x="147" y="50"/>
                </a:cubicBezTo>
                <a:close/>
                <a:moveTo>
                  <a:pt x="147" y="51"/>
                </a:moveTo>
                <a:cubicBezTo>
                  <a:pt x="147" y="51"/>
                  <a:pt x="147" y="51"/>
                  <a:pt x="147" y="51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1"/>
                  <a:pt x="147" y="51"/>
                  <a:pt x="147" y="51"/>
                </a:cubicBezTo>
                <a:close/>
                <a:moveTo>
                  <a:pt x="143" y="92"/>
                </a:moveTo>
                <a:cubicBezTo>
                  <a:pt x="139" y="93"/>
                  <a:pt x="139" y="93"/>
                  <a:pt x="139" y="93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38" y="92"/>
                  <a:pt x="136" y="94"/>
                  <a:pt x="133" y="97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7" y="96"/>
                  <a:pt x="140" y="94"/>
                  <a:pt x="143" y="92"/>
                </a:cubicBezTo>
                <a:close/>
                <a:moveTo>
                  <a:pt x="179" y="82"/>
                </a:moveTo>
                <a:cubicBezTo>
                  <a:pt x="180" y="82"/>
                  <a:pt x="180" y="82"/>
                  <a:pt x="180" y="82"/>
                </a:cubicBezTo>
                <a:cubicBezTo>
                  <a:pt x="181" y="82"/>
                  <a:pt x="181" y="82"/>
                  <a:pt x="181" y="82"/>
                </a:cubicBezTo>
                <a:lnTo>
                  <a:pt x="179" y="82"/>
                </a:lnTo>
                <a:close/>
                <a:moveTo>
                  <a:pt x="171" y="82"/>
                </a:moveTo>
                <a:cubicBezTo>
                  <a:pt x="171" y="82"/>
                  <a:pt x="171" y="82"/>
                  <a:pt x="172" y="81"/>
                </a:cubicBezTo>
                <a:cubicBezTo>
                  <a:pt x="164" y="83"/>
                  <a:pt x="156" y="85"/>
                  <a:pt x="148" y="88"/>
                </a:cubicBezTo>
                <a:cubicBezTo>
                  <a:pt x="146" y="89"/>
                  <a:pt x="144" y="90"/>
                  <a:pt x="143" y="92"/>
                </a:cubicBezTo>
                <a:cubicBezTo>
                  <a:pt x="153" y="88"/>
                  <a:pt x="163" y="85"/>
                  <a:pt x="173" y="83"/>
                </a:cubicBezTo>
                <a:cubicBezTo>
                  <a:pt x="172" y="83"/>
                  <a:pt x="171" y="83"/>
                  <a:pt x="171" y="82"/>
                </a:cubicBezTo>
                <a:close/>
                <a:moveTo>
                  <a:pt x="145" y="88"/>
                </a:moveTo>
                <a:cubicBezTo>
                  <a:pt x="142" y="91"/>
                  <a:pt x="142" y="91"/>
                  <a:pt x="142" y="91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144" y="90"/>
                  <a:pt x="146" y="89"/>
                  <a:pt x="148" y="88"/>
                </a:cubicBezTo>
                <a:lnTo>
                  <a:pt x="145" y="88"/>
                </a:lnTo>
                <a:close/>
                <a:moveTo>
                  <a:pt x="180" y="82"/>
                </a:moveTo>
                <a:cubicBezTo>
                  <a:pt x="177" y="82"/>
                  <a:pt x="175" y="83"/>
                  <a:pt x="173" y="83"/>
                </a:cubicBezTo>
                <a:cubicBezTo>
                  <a:pt x="177" y="84"/>
                  <a:pt x="190" y="85"/>
                  <a:pt x="200" y="86"/>
                </a:cubicBezTo>
                <a:cubicBezTo>
                  <a:pt x="199" y="84"/>
                  <a:pt x="199" y="84"/>
                  <a:pt x="199" y="84"/>
                </a:cubicBezTo>
                <a:cubicBezTo>
                  <a:pt x="192" y="83"/>
                  <a:pt x="185" y="82"/>
                  <a:pt x="180" y="82"/>
                </a:cubicBezTo>
                <a:close/>
                <a:moveTo>
                  <a:pt x="172" y="81"/>
                </a:moveTo>
                <a:cubicBezTo>
                  <a:pt x="175" y="81"/>
                  <a:pt x="175" y="81"/>
                  <a:pt x="175" y="81"/>
                </a:cubicBezTo>
                <a:cubicBezTo>
                  <a:pt x="179" y="78"/>
                  <a:pt x="186" y="75"/>
                  <a:pt x="194" y="73"/>
                </a:cubicBezTo>
                <a:cubicBezTo>
                  <a:pt x="194" y="72"/>
                  <a:pt x="194" y="72"/>
                  <a:pt x="194" y="72"/>
                </a:cubicBezTo>
                <a:cubicBezTo>
                  <a:pt x="184" y="75"/>
                  <a:pt x="175" y="79"/>
                  <a:pt x="173" y="81"/>
                </a:cubicBezTo>
                <a:cubicBezTo>
                  <a:pt x="172" y="81"/>
                  <a:pt x="172" y="81"/>
                  <a:pt x="172" y="81"/>
                </a:cubicBezTo>
                <a:close/>
                <a:moveTo>
                  <a:pt x="179" y="82"/>
                </a:moveTo>
                <a:cubicBezTo>
                  <a:pt x="175" y="82"/>
                  <a:pt x="172" y="82"/>
                  <a:pt x="172" y="82"/>
                </a:cubicBezTo>
                <a:cubicBezTo>
                  <a:pt x="172" y="82"/>
                  <a:pt x="173" y="81"/>
                  <a:pt x="175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1" y="82"/>
                  <a:pt x="171" y="82"/>
                  <a:pt x="171" y="82"/>
                </a:cubicBezTo>
                <a:cubicBezTo>
                  <a:pt x="171" y="83"/>
                  <a:pt x="172" y="83"/>
                  <a:pt x="173" y="83"/>
                </a:cubicBezTo>
                <a:cubicBezTo>
                  <a:pt x="175" y="83"/>
                  <a:pt x="177" y="82"/>
                  <a:pt x="180" y="82"/>
                </a:cubicBezTo>
                <a:lnTo>
                  <a:pt x="179" y="82"/>
                </a:lnTo>
                <a:close/>
                <a:moveTo>
                  <a:pt x="198" y="81"/>
                </a:moveTo>
                <a:cubicBezTo>
                  <a:pt x="197" y="79"/>
                  <a:pt x="197" y="79"/>
                  <a:pt x="197" y="79"/>
                </a:cubicBezTo>
                <a:cubicBezTo>
                  <a:pt x="192" y="80"/>
                  <a:pt x="186" y="81"/>
                  <a:pt x="181" y="82"/>
                </a:cubicBezTo>
                <a:cubicBezTo>
                  <a:pt x="185" y="81"/>
                  <a:pt x="192" y="81"/>
                  <a:pt x="198" y="81"/>
                </a:cubicBezTo>
                <a:close/>
                <a:moveTo>
                  <a:pt x="195" y="73"/>
                </a:moveTo>
                <a:cubicBezTo>
                  <a:pt x="189" y="75"/>
                  <a:pt x="183" y="78"/>
                  <a:pt x="179" y="80"/>
                </a:cubicBezTo>
                <a:cubicBezTo>
                  <a:pt x="185" y="79"/>
                  <a:pt x="191" y="78"/>
                  <a:pt x="196" y="77"/>
                </a:cubicBezTo>
                <a:lnTo>
                  <a:pt x="195" y="73"/>
                </a:lnTo>
                <a:close/>
                <a:moveTo>
                  <a:pt x="197" y="79"/>
                </a:moveTo>
                <a:cubicBezTo>
                  <a:pt x="196" y="77"/>
                  <a:pt x="196" y="77"/>
                  <a:pt x="196" y="77"/>
                </a:cubicBezTo>
                <a:cubicBezTo>
                  <a:pt x="191" y="78"/>
                  <a:pt x="185" y="79"/>
                  <a:pt x="179" y="80"/>
                </a:cubicBezTo>
                <a:cubicBezTo>
                  <a:pt x="178" y="80"/>
                  <a:pt x="177" y="81"/>
                  <a:pt x="176" y="82"/>
                </a:cubicBezTo>
                <a:cubicBezTo>
                  <a:pt x="179" y="82"/>
                  <a:pt x="179" y="82"/>
                  <a:pt x="179" y="82"/>
                </a:cubicBezTo>
                <a:cubicBezTo>
                  <a:pt x="181" y="82"/>
                  <a:pt x="181" y="82"/>
                  <a:pt x="181" y="82"/>
                </a:cubicBezTo>
                <a:cubicBezTo>
                  <a:pt x="186" y="81"/>
                  <a:pt x="192" y="80"/>
                  <a:pt x="197" y="79"/>
                </a:cubicBezTo>
                <a:close/>
                <a:moveTo>
                  <a:pt x="195" y="73"/>
                </a:moveTo>
                <a:cubicBezTo>
                  <a:pt x="194" y="73"/>
                  <a:pt x="194" y="73"/>
                  <a:pt x="194" y="73"/>
                </a:cubicBezTo>
                <a:cubicBezTo>
                  <a:pt x="186" y="75"/>
                  <a:pt x="179" y="78"/>
                  <a:pt x="175" y="81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83" y="78"/>
                  <a:pt x="189" y="75"/>
                  <a:pt x="195" y="73"/>
                </a:cubicBezTo>
                <a:close/>
                <a:moveTo>
                  <a:pt x="172" y="82"/>
                </a:moveTo>
                <a:cubicBezTo>
                  <a:pt x="172" y="82"/>
                  <a:pt x="175" y="82"/>
                  <a:pt x="179" y="82"/>
                </a:cubicBezTo>
                <a:cubicBezTo>
                  <a:pt x="176" y="82"/>
                  <a:pt x="176" y="82"/>
                  <a:pt x="176" y="82"/>
                </a:cubicBezTo>
                <a:cubicBezTo>
                  <a:pt x="177" y="81"/>
                  <a:pt x="178" y="80"/>
                  <a:pt x="179" y="80"/>
                </a:cubicBezTo>
                <a:cubicBezTo>
                  <a:pt x="175" y="81"/>
                  <a:pt x="175" y="81"/>
                  <a:pt x="175" y="81"/>
                </a:cubicBezTo>
                <a:cubicBezTo>
                  <a:pt x="173" y="81"/>
                  <a:pt x="172" y="82"/>
                  <a:pt x="172" y="82"/>
                </a:cubicBezTo>
                <a:close/>
                <a:moveTo>
                  <a:pt x="167" y="59"/>
                </a:moveTo>
                <a:cubicBezTo>
                  <a:pt x="166" y="60"/>
                  <a:pt x="166" y="60"/>
                  <a:pt x="166" y="60"/>
                </a:cubicBezTo>
                <a:cubicBezTo>
                  <a:pt x="168" y="58"/>
                  <a:pt x="168" y="58"/>
                  <a:pt x="168" y="58"/>
                </a:cubicBezTo>
                <a:lnTo>
                  <a:pt x="167" y="59"/>
                </a:lnTo>
                <a:close/>
                <a:moveTo>
                  <a:pt x="163" y="66"/>
                </a:moveTo>
                <a:cubicBezTo>
                  <a:pt x="162" y="66"/>
                  <a:pt x="162" y="66"/>
                  <a:pt x="161" y="66"/>
                </a:cubicBezTo>
                <a:cubicBezTo>
                  <a:pt x="161" y="66"/>
                  <a:pt x="161" y="65"/>
                  <a:pt x="162" y="64"/>
                </a:cubicBezTo>
                <a:cubicBezTo>
                  <a:pt x="154" y="73"/>
                  <a:pt x="147" y="81"/>
                  <a:pt x="141" y="90"/>
                </a:cubicBezTo>
                <a:cubicBezTo>
                  <a:pt x="143" y="89"/>
                  <a:pt x="145" y="87"/>
                  <a:pt x="147" y="86"/>
                </a:cubicBezTo>
                <a:cubicBezTo>
                  <a:pt x="152" y="79"/>
                  <a:pt x="157" y="72"/>
                  <a:pt x="163" y="66"/>
                </a:cubicBezTo>
                <a:close/>
                <a:moveTo>
                  <a:pt x="142" y="91"/>
                </a:moveTo>
                <a:cubicBezTo>
                  <a:pt x="145" y="88"/>
                  <a:pt x="145" y="88"/>
                  <a:pt x="145" y="88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5" y="87"/>
                  <a:pt x="143" y="89"/>
                  <a:pt x="141" y="90"/>
                </a:cubicBezTo>
                <a:cubicBezTo>
                  <a:pt x="139" y="93"/>
                  <a:pt x="139" y="93"/>
                  <a:pt x="139" y="93"/>
                </a:cubicBezTo>
                <a:lnTo>
                  <a:pt x="142" y="91"/>
                </a:lnTo>
                <a:close/>
                <a:moveTo>
                  <a:pt x="165" y="63"/>
                </a:moveTo>
                <a:cubicBezTo>
                  <a:pt x="163" y="66"/>
                  <a:pt x="163" y="66"/>
                  <a:pt x="163" y="66"/>
                </a:cubicBezTo>
                <a:cubicBezTo>
                  <a:pt x="163" y="66"/>
                  <a:pt x="164" y="66"/>
                  <a:pt x="164" y="66"/>
                </a:cubicBezTo>
                <a:cubicBezTo>
                  <a:pt x="167" y="64"/>
                  <a:pt x="175" y="58"/>
                  <a:pt x="185" y="53"/>
                </a:cubicBezTo>
                <a:cubicBezTo>
                  <a:pt x="184" y="52"/>
                  <a:pt x="184" y="52"/>
                  <a:pt x="184" y="52"/>
                </a:cubicBezTo>
                <a:cubicBezTo>
                  <a:pt x="177" y="56"/>
                  <a:pt x="169" y="61"/>
                  <a:pt x="165" y="63"/>
                </a:cubicBezTo>
                <a:close/>
                <a:moveTo>
                  <a:pt x="179" y="40"/>
                </a:moveTo>
                <a:cubicBezTo>
                  <a:pt x="178" y="38"/>
                  <a:pt x="178" y="38"/>
                  <a:pt x="178" y="38"/>
                </a:cubicBezTo>
                <a:cubicBezTo>
                  <a:pt x="170" y="48"/>
                  <a:pt x="163" y="60"/>
                  <a:pt x="162" y="64"/>
                </a:cubicBezTo>
                <a:cubicBezTo>
                  <a:pt x="163" y="62"/>
                  <a:pt x="165" y="61"/>
                  <a:pt x="167" y="59"/>
                </a:cubicBezTo>
                <a:cubicBezTo>
                  <a:pt x="169" y="54"/>
                  <a:pt x="174" y="47"/>
                  <a:pt x="179" y="40"/>
                </a:cubicBezTo>
                <a:close/>
                <a:moveTo>
                  <a:pt x="161" y="66"/>
                </a:moveTo>
                <a:cubicBezTo>
                  <a:pt x="162" y="66"/>
                  <a:pt x="162" y="66"/>
                  <a:pt x="163" y="66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3" y="65"/>
                  <a:pt x="162" y="65"/>
                  <a:pt x="162" y="65"/>
                </a:cubicBezTo>
                <a:cubicBezTo>
                  <a:pt x="162" y="65"/>
                  <a:pt x="164" y="63"/>
                  <a:pt x="166" y="60"/>
                </a:cubicBezTo>
                <a:cubicBezTo>
                  <a:pt x="167" y="59"/>
                  <a:pt x="167" y="59"/>
                  <a:pt x="167" y="59"/>
                </a:cubicBezTo>
                <a:cubicBezTo>
                  <a:pt x="165" y="61"/>
                  <a:pt x="163" y="62"/>
                  <a:pt x="162" y="64"/>
                </a:cubicBezTo>
                <a:cubicBezTo>
                  <a:pt x="161" y="65"/>
                  <a:pt x="161" y="66"/>
                  <a:pt x="161" y="66"/>
                </a:cubicBezTo>
                <a:close/>
                <a:moveTo>
                  <a:pt x="168" y="60"/>
                </a:moveTo>
                <a:cubicBezTo>
                  <a:pt x="172" y="58"/>
                  <a:pt x="178" y="54"/>
                  <a:pt x="184" y="51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77" y="51"/>
                  <a:pt x="173" y="56"/>
                  <a:pt x="168" y="60"/>
                </a:cubicBezTo>
                <a:close/>
                <a:moveTo>
                  <a:pt x="168" y="58"/>
                </a:moveTo>
                <a:cubicBezTo>
                  <a:pt x="172" y="53"/>
                  <a:pt x="176" y="49"/>
                  <a:pt x="181" y="45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5" y="49"/>
                  <a:pt x="171" y="54"/>
                  <a:pt x="168" y="58"/>
                </a:cubicBezTo>
                <a:close/>
                <a:moveTo>
                  <a:pt x="168" y="60"/>
                </a:moveTo>
                <a:cubicBezTo>
                  <a:pt x="173" y="56"/>
                  <a:pt x="177" y="51"/>
                  <a:pt x="182" y="47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76" y="49"/>
                  <a:pt x="172" y="53"/>
                  <a:pt x="168" y="58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5" y="63"/>
                  <a:pt x="165" y="63"/>
                  <a:pt x="165" y="63"/>
                </a:cubicBezTo>
                <a:lnTo>
                  <a:pt x="168" y="60"/>
                </a:lnTo>
                <a:close/>
                <a:moveTo>
                  <a:pt x="184" y="51"/>
                </a:moveTo>
                <a:cubicBezTo>
                  <a:pt x="178" y="54"/>
                  <a:pt x="172" y="58"/>
                  <a:pt x="168" y="60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9" y="61"/>
                  <a:pt x="177" y="56"/>
                  <a:pt x="184" y="52"/>
                </a:cubicBezTo>
                <a:lnTo>
                  <a:pt x="184" y="51"/>
                </a:lnTo>
                <a:close/>
                <a:moveTo>
                  <a:pt x="165" y="63"/>
                </a:moveTo>
                <a:cubicBezTo>
                  <a:pt x="166" y="60"/>
                  <a:pt x="166" y="60"/>
                  <a:pt x="166" y="60"/>
                </a:cubicBezTo>
                <a:cubicBezTo>
                  <a:pt x="164" y="63"/>
                  <a:pt x="162" y="65"/>
                  <a:pt x="162" y="65"/>
                </a:cubicBezTo>
                <a:cubicBezTo>
                  <a:pt x="162" y="65"/>
                  <a:pt x="163" y="65"/>
                  <a:pt x="165" y="63"/>
                </a:cubicBezTo>
                <a:cubicBezTo>
                  <a:pt x="168" y="60"/>
                  <a:pt x="168" y="60"/>
                  <a:pt x="168" y="60"/>
                </a:cubicBezTo>
                <a:lnTo>
                  <a:pt x="165" y="63"/>
                </a:lnTo>
                <a:close/>
                <a:moveTo>
                  <a:pt x="203" y="56"/>
                </a:moveTo>
                <a:cubicBezTo>
                  <a:pt x="199" y="57"/>
                  <a:pt x="199" y="57"/>
                  <a:pt x="199" y="57"/>
                </a:cubicBezTo>
                <a:cubicBezTo>
                  <a:pt x="196" y="59"/>
                  <a:pt x="196" y="59"/>
                  <a:pt x="196" y="59"/>
                </a:cubicBezTo>
                <a:cubicBezTo>
                  <a:pt x="200" y="58"/>
                  <a:pt x="200" y="58"/>
                  <a:pt x="200" y="58"/>
                </a:cubicBezTo>
                <a:cubicBezTo>
                  <a:pt x="203" y="56"/>
                  <a:pt x="203" y="56"/>
                  <a:pt x="203" y="56"/>
                </a:cubicBezTo>
                <a:cubicBezTo>
                  <a:pt x="206" y="56"/>
                  <a:pt x="206" y="56"/>
                  <a:pt x="206" y="56"/>
                </a:cubicBezTo>
                <a:cubicBezTo>
                  <a:pt x="221" y="50"/>
                  <a:pt x="237" y="46"/>
                  <a:pt x="252" y="43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36" y="44"/>
                  <a:pt x="220" y="48"/>
                  <a:pt x="205" y="54"/>
                </a:cubicBezTo>
                <a:lnTo>
                  <a:pt x="203" y="56"/>
                </a:lnTo>
                <a:close/>
                <a:moveTo>
                  <a:pt x="217" y="67"/>
                </a:moveTo>
                <a:cubicBezTo>
                  <a:pt x="211" y="67"/>
                  <a:pt x="202" y="69"/>
                  <a:pt x="194" y="72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202" y="70"/>
                  <a:pt x="211" y="68"/>
                  <a:pt x="217" y="68"/>
                </a:cubicBezTo>
                <a:cubicBezTo>
                  <a:pt x="226" y="68"/>
                  <a:pt x="236" y="70"/>
                  <a:pt x="233" y="77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2" y="79"/>
                  <a:pt x="232" y="79"/>
                </a:cubicBezTo>
                <a:cubicBezTo>
                  <a:pt x="232" y="80"/>
                  <a:pt x="232" y="80"/>
                  <a:pt x="232" y="81"/>
                </a:cubicBezTo>
                <a:cubicBezTo>
                  <a:pt x="231" y="84"/>
                  <a:pt x="226" y="85"/>
                  <a:pt x="218" y="85"/>
                </a:cubicBezTo>
                <a:cubicBezTo>
                  <a:pt x="214" y="85"/>
                  <a:pt x="207" y="84"/>
                  <a:pt x="199" y="84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8" y="86"/>
                  <a:pt x="215" y="87"/>
                  <a:pt x="218" y="87"/>
                </a:cubicBezTo>
                <a:cubicBezTo>
                  <a:pt x="222" y="87"/>
                  <a:pt x="226" y="87"/>
                  <a:pt x="229" y="86"/>
                </a:cubicBezTo>
                <a:cubicBezTo>
                  <a:pt x="232" y="85"/>
                  <a:pt x="233" y="84"/>
                  <a:pt x="234" y="82"/>
                </a:cubicBezTo>
                <a:cubicBezTo>
                  <a:pt x="234" y="81"/>
                  <a:pt x="234" y="79"/>
                  <a:pt x="234" y="77"/>
                </a:cubicBezTo>
                <a:cubicBezTo>
                  <a:pt x="234" y="75"/>
                  <a:pt x="234" y="73"/>
                  <a:pt x="234" y="72"/>
                </a:cubicBezTo>
                <a:cubicBezTo>
                  <a:pt x="231" y="68"/>
                  <a:pt x="223" y="67"/>
                  <a:pt x="217" y="67"/>
                </a:cubicBezTo>
                <a:close/>
                <a:moveTo>
                  <a:pt x="233" y="78"/>
                </a:move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3" y="78"/>
                  <a:pt x="233" y="78"/>
                </a:cubicBezTo>
                <a:close/>
                <a:moveTo>
                  <a:pt x="232" y="76"/>
                </a:moveTo>
                <a:cubicBezTo>
                  <a:pt x="232" y="75"/>
                  <a:pt x="232" y="74"/>
                  <a:pt x="232" y="73"/>
                </a:cubicBezTo>
                <a:cubicBezTo>
                  <a:pt x="230" y="70"/>
                  <a:pt x="225" y="69"/>
                  <a:pt x="217" y="69"/>
                </a:cubicBezTo>
                <a:cubicBezTo>
                  <a:pt x="211" y="69"/>
                  <a:pt x="203" y="71"/>
                  <a:pt x="195" y="73"/>
                </a:cubicBezTo>
                <a:cubicBezTo>
                  <a:pt x="196" y="77"/>
                  <a:pt x="196" y="77"/>
                  <a:pt x="196" y="77"/>
                </a:cubicBezTo>
                <a:cubicBezTo>
                  <a:pt x="209" y="76"/>
                  <a:pt x="220" y="76"/>
                  <a:pt x="232" y="76"/>
                </a:cubicBezTo>
                <a:close/>
                <a:moveTo>
                  <a:pt x="197" y="79"/>
                </a:moveTo>
                <a:cubicBezTo>
                  <a:pt x="198" y="81"/>
                  <a:pt x="198" y="81"/>
                  <a:pt x="198" y="81"/>
                </a:cubicBezTo>
                <a:cubicBezTo>
                  <a:pt x="213" y="80"/>
                  <a:pt x="229" y="81"/>
                  <a:pt x="232" y="79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21" y="78"/>
                  <a:pt x="209" y="78"/>
                  <a:pt x="197" y="79"/>
                </a:cubicBezTo>
                <a:close/>
                <a:moveTo>
                  <a:pt x="197" y="79"/>
                </a:moveTo>
                <a:cubicBezTo>
                  <a:pt x="209" y="78"/>
                  <a:pt x="221" y="78"/>
                  <a:pt x="232" y="78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7"/>
                  <a:pt x="232" y="76"/>
                  <a:pt x="232" y="76"/>
                </a:cubicBezTo>
                <a:cubicBezTo>
                  <a:pt x="220" y="76"/>
                  <a:pt x="209" y="76"/>
                  <a:pt x="196" y="77"/>
                </a:cubicBezTo>
                <a:lnTo>
                  <a:pt x="197" y="79"/>
                </a:lnTo>
                <a:close/>
                <a:moveTo>
                  <a:pt x="217" y="69"/>
                </a:moveTo>
                <a:cubicBezTo>
                  <a:pt x="225" y="69"/>
                  <a:pt x="230" y="70"/>
                  <a:pt x="232" y="73"/>
                </a:cubicBezTo>
                <a:cubicBezTo>
                  <a:pt x="232" y="74"/>
                  <a:pt x="232" y="75"/>
                  <a:pt x="232" y="76"/>
                </a:cubicBezTo>
                <a:cubicBezTo>
                  <a:pt x="233" y="76"/>
                  <a:pt x="233" y="76"/>
                  <a:pt x="233" y="76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3" y="78"/>
                  <a:pt x="233" y="77"/>
                </a:cubicBezTo>
                <a:cubicBezTo>
                  <a:pt x="236" y="70"/>
                  <a:pt x="226" y="68"/>
                  <a:pt x="217" y="68"/>
                </a:cubicBezTo>
                <a:cubicBezTo>
                  <a:pt x="211" y="68"/>
                  <a:pt x="202" y="70"/>
                  <a:pt x="194" y="73"/>
                </a:cubicBezTo>
                <a:cubicBezTo>
                  <a:pt x="195" y="73"/>
                  <a:pt x="195" y="73"/>
                  <a:pt x="195" y="73"/>
                </a:cubicBezTo>
                <a:cubicBezTo>
                  <a:pt x="203" y="71"/>
                  <a:pt x="211" y="69"/>
                  <a:pt x="217" y="69"/>
                </a:cubicBezTo>
                <a:close/>
                <a:moveTo>
                  <a:pt x="232" y="79"/>
                </a:moveTo>
                <a:cubicBezTo>
                  <a:pt x="232" y="79"/>
                  <a:pt x="233" y="78"/>
                  <a:pt x="233" y="78"/>
                </a:cubicBezTo>
                <a:cubicBezTo>
                  <a:pt x="232" y="78"/>
                  <a:pt x="232" y="78"/>
                  <a:pt x="232" y="78"/>
                </a:cubicBezTo>
                <a:lnTo>
                  <a:pt x="232" y="79"/>
                </a:lnTo>
                <a:close/>
                <a:moveTo>
                  <a:pt x="232" y="76"/>
                </a:moveTo>
                <a:cubicBezTo>
                  <a:pt x="232" y="76"/>
                  <a:pt x="232" y="77"/>
                  <a:pt x="232" y="77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233" y="76"/>
                  <a:pt x="233" y="76"/>
                  <a:pt x="233" y="76"/>
                </a:cubicBezTo>
                <a:lnTo>
                  <a:pt x="232" y="76"/>
                </a:lnTo>
                <a:close/>
                <a:moveTo>
                  <a:pt x="195" y="24"/>
                </a:moveTo>
                <a:cubicBezTo>
                  <a:pt x="199" y="21"/>
                  <a:pt x="203" y="19"/>
                  <a:pt x="206" y="18"/>
                </a:cubicBezTo>
                <a:cubicBezTo>
                  <a:pt x="209" y="17"/>
                  <a:pt x="211" y="17"/>
                  <a:pt x="212" y="17"/>
                </a:cubicBezTo>
                <a:cubicBezTo>
                  <a:pt x="213" y="18"/>
                  <a:pt x="213" y="18"/>
                  <a:pt x="214" y="19"/>
                </a:cubicBezTo>
                <a:cubicBezTo>
                  <a:pt x="214" y="19"/>
                  <a:pt x="214" y="19"/>
                  <a:pt x="214" y="19"/>
                </a:cubicBezTo>
                <a:cubicBezTo>
                  <a:pt x="214" y="19"/>
                  <a:pt x="214" y="19"/>
                  <a:pt x="214" y="19"/>
                </a:cubicBezTo>
                <a:cubicBezTo>
                  <a:pt x="215" y="19"/>
                  <a:pt x="215" y="19"/>
                  <a:pt x="215" y="19"/>
                </a:cubicBezTo>
                <a:cubicBezTo>
                  <a:pt x="215" y="19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23" y="24"/>
                  <a:pt x="214" y="32"/>
                  <a:pt x="206" y="38"/>
                </a:cubicBezTo>
                <a:cubicBezTo>
                  <a:pt x="201" y="42"/>
                  <a:pt x="192" y="47"/>
                  <a:pt x="184" y="52"/>
                </a:cubicBezTo>
                <a:cubicBezTo>
                  <a:pt x="185" y="53"/>
                  <a:pt x="185" y="53"/>
                  <a:pt x="185" y="53"/>
                </a:cubicBezTo>
                <a:cubicBezTo>
                  <a:pt x="193" y="48"/>
                  <a:pt x="202" y="43"/>
                  <a:pt x="207" y="39"/>
                </a:cubicBezTo>
                <a:cubicBezTo>
                  <a:pt x="212" y="34"/>
                  <a:pt x="219" y="29"/>
                  <a:pt x="219" y="24"/>
                </a:cubicBezTo>
                <a:cubicBezTo>
                  <a:pt x="219" y="22"/>
                  <a:pt x="218" y="20"/>
                  <a:pt x="216" y="19"/>
                </a:cubicBezTo>
                <a:cubicBezTo>
                  <a:pt x="216" y="17"/>
                  <a:pt x="215" y="16"/>
                  <a:pt x="213" y="15"/>
                </a:cubicBezTo>
                <a:cubicBezTo>
                  <a:pt x="210" y="13"/>
                  <a:pt x="202" y="16"/>
                  <a:pt x="193" y="23"/>
                </a:cubicBezTo>
                <a:cubicBezTo>
                  <a:pt x="190" y="25"/>
                  <a:pt x="184" y="31"/>
                  <a:pt x="178" y="38"/>
                </a:cubicBezTo>
                <a:cubicBezTo>
                  <a:pt x="179" y="40"/>
                  <a:pt x="179" y="40"/>
                  <a:pt x="179" y="40"/>
                </a:cubicBezTo>
                <a:cubicBezTo>
                  <a:pt x="184" y="34"/>
                  <a:pt x="190" y="28"/>
                  <a:pt x="195" y="24"/>
                </a:cubicBezTo>
                <a:close/>
                <a:moveTo>
                  <a:pt x="215" y="20"/>
                </a:move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lose/>
                <a:moveTo>
                  <a:pt x="214" y="19"/>
                </a:moveTo>
                <a:cubicBezTo>
                  <a:pt x="214" y="19"/>
                  <a:pt x="214" y="19"/>
                  <a:pt x="214" y="19"/>
                </a:cubicBezTo>
                <a:cubicBezTo>
                  <a:pt x="214" y="19"/>
                  <a:pt x="214" y="19"/>
                  <a:pt x="215" y="19"/>
                </a:cubicBezTo>
                <a:lnTo>
                  <a:pt x="214" y="19"/>
                </a:lnTo>
                <a:close/>
                <a:moveTo>
                  <a:pt x="180" y="43"/>
                </a:moveTo>
                <a:cubicBezTo>
                  <a:pt x="181" y="45"/>
                  <a:pt x="181" y="45"/>
                  <a:pt x="181" y="45"/>
                </a:cubicBezTo>
                <a:cubicBezTo>
                  <a:pt x="191" y="36"/>
                  <a:pt x="202" y="27"/>
                  <a:pt x="214" y="20"/>
                </a:cubicBezTo>
                <a:cubicBezTo>
                  <a:pt x="214" y="19"/>
                  <a:pt x="214" y="19"/>
                  <a:pt x="214" y="19"/>
                </a:cubicBezTo>
                <a:cubicBezTo>
                  <a:pt x="211" y="19"/>
                  <a:pt x="206" y="22"/>
                  <a:pt x="200" y="27"/>
                </a:cubicBezTo>
                <a:cubicBezTo>
                  <a:pt x="193" y="31"/>
                  <a:pt x="186" y="37"/>
                  <a:pt x="180" y="43"/>
                </a:cubicBezTo>
                <a:close/>
                <a:moveTo>
                  <a:pt x="217" y="24"/>
                </a:moveTo>
                <a:cubicBezTo>
                  <a:pt x="217" y="23"/>
                  <a:pt x="216" y="22"/>
                  <a:pt x="215" y="21"/>
                </a:cubicBezTo>
                <a:cubicBezTo>
                  <a:pt x="203" y="29"/>
                  <a:pt x="192" y="38"/>
                  <a:pt x="182" y="47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92" y="46"/>
                  <a:pt x="200" y="41"/>
                  <a:pt x="205" y="37"/>
                </a:cubicBezTo>
                <a:cubicBezTo>
                  <a:pt x="213" y="32"/>
                  <a:pt x="217" y="27"/>
                  <a:pt x="217" y="24"/>
                </a:cubicBezTo>
                <a:close/>
                <a:moveTo>
                  <a:pt x="214" y="21"/>
                </a:moveTo>
                <a:cubicBezTo>
                  <a:pt x="214" y="21"/>
                  <a:pt x="214" y="21"/>
                  <a:pt x="214" y="21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02" y="27"/>
                  <a:pt x="191" y="36"/>
                  <a:pt x="181" y="45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92" y="38"/>
                  <a:pt x="203" y="29"/>
                  <a:pt x="215" y="21"/>
                </a:cubicBezTo>
                <a:cubicBezTo>
                  <a:pt x="215" y="21"/>
                  <a:pt x="215" y="21"/>
                  <a:pt x="214" y="21"/>
                </a:cubicBezTo>
                <a:close/>
                <a:moveTo>
                  <a:pt x="215" y="21"/>
                </a:moveTo>
                <a:cubicBezTo>
                  <a:pt x="216" y="22"/>
                  <a:pt x="217" y="23"/>
                  <a:pt x="217" y="24"/>
                </a:cubicBezTo>
                <a:cubicBezTo>
                  <a:pt x="217" y="27"/>
                  <a:pt x="213" y="32"/>
                  <a:pt x="205" y="37"/>
                </a:cubicBezTo>
                <a:cubicBezTo>
                  <a:pt x="200" y="41"/>
                  <a:pt x="192" y="46"/>
                  <a:pt x="184" y="51"/>
                </a:cubicBezTo>
                <a:cubicBezTo>
                  <a:pt x="184" y="52"/>
                  <a:pt x="184" y="52"/>
                  <a:pt x="184" y="52"/>
                </a:cubicBezTo>
                <a:cubicBezTo>
                  <a:pt x="192" y="47"/>
                  <a:pt x="201" y="42"/>
                  <a:pt x="206" y="38"/>
                </a:cubicBezTo>
                <a:cubicBezTo>
                  <a:pt x="214" y="32"/>
                  <a:pt x="223" y="24"/>
                  <a:pt x="215" y="20"/>
                </a:cubicBezTo>
                <a:cubicBezTo>
                  <a:pt x="216" y="21"/>
                  <a:pt x="216" y="21"/>
                  <a:pt x="216" y="21"/>
                </a:cubicBezTo>
                <a:lnTo>
                  <a:pt x="215" y="21"/>
                </a:lnTo>
                <a:close/>
                <a:moveTo>
                  <a:pt x="214" y="19"/>
                </a:moveTo>
                <a:cubicBezTo>
                  <a:pt x="214" y="19"/>
                  <a:pt x="214" y="19"/>
                  <a:pt x="214" y="19"/>
                </a:cubicBezTo>
                <a:cubicBezTo>
                  <a:pt x="214" y="19"/>
                  <a:pt x="214" y="19"/>
                  <a:pt x="214" y="20"/>
                </a:cubicBezTo>
                <a:lnTo>
                  <a:pt x="214" y="19"/>
                </a:lnTo>
                <a:close/>
                <a:moveTo>
                  <a:pt x="215" y="19"/>
                </a:move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19"/>
                  <a:pt x="215" y="19"/>
                </a:cubicBezTo>
                <a:close/>
                <a:moveTo>
                  <a:pt x="214" y="20"/>
                </a:moveTo>
                <a:cubicBezTo>
                  <a:pt x="214" y="21"/>
                  <a:pt x="214" y="21"/>
                  <a:pt x="214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19"/>
                  <a:pt x="215" y="19"/>
                  <a:pt x="215" y="19"/>
                </a:cubicBezTo>
                <a:cubicBezTo>
                  <a:pt x="214" y="19"/>
                  <a:pt x="214" y="19"/>
                  <a:pt x="214" y="19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4" y="20"/>
                  <a:pt x="214" y="20"/>
                  <a:pt x="214" y="20"/>
                </a:cubicBezTo>
                <a:close/>
                <a:moveTo>
                  <a:pt x="200" y="59"/>
                </a:moveTo>
                <a:cubicBezTo>
                  <a:pt x="196" y="59"/>
                  <a:pt x="196" y="59"/>
                  <a:pt x="196" y="59"/>
                </a:cubicBezTo>
                <a:cubicBezTo>
                  <a:pt x="199" y="57"/>
                  <a:pt x="199" y="57"/>
                  <a:pt x="199" y="57"/>
                </a:cubicBezTo>
                <a:cubicBezTo>
                  <a:pt x="195" y="58"/>
                  <a:pt x="192" y="60"/>
                  <a:pt x="189" y="61"/>
                </a:cubicBezTo>
                <a:cubicBezTo>
                  <a:pt x="190" y="63"/>
                  <a:pt x="190" y="63"/>
                  <a:pt x="190" y="63"/>
                </a:cubicBezTo>
                <a:cubicBezTo>
                  <a:pt x="193" y="62"/>
                  <a:pt x="196" y="60"/>
                  <a:pt x="200" y="59"/>
                </a:cubicBezTo>
                <a:close/>
                <a:moveTo>
                  <a:pt x="237" y="58"/>
                </a:moveTo>
                <a:cubicBezTo>
                  <a:pt x="238" y="58"/>
                  <a:pt x="238" y="58"/>
                  <a:pt x="238" y="58"/>
                </a:cubicBezTo>
                <a:cubicBezTo>
                  <a:pt x="239" y="58"/>
                  <a:pt x="239" y="58"/>
                  <a:pt x="239" y="58"/>
                </a:cubicBezTo>
                <a:lnTo>
                  <a:pt x="237" y="58"/>
                </a:lnTo>
                <a:close/>
                <a:moveTo>
                  <a:pt x="230" y="57"/>
                </a:moveTo>
                <a:cubicBezTo>
                  <a:pt x="230" y="56"/>
                  <a:pt x="230" y="56"/>
                  <a:pt x="230" y="56"/>
                </a:cubicBezTo>
                <a:cubicBezTo>
                  <a:pt x="222" y="55"/>
                  <a:pt x="214" y="56"/>
                  <a:pt x="206" y="56"/>
                </a:cubicBezTo>
                <a:cubicBezTo>
                  <a:pt x="204" y="57"/>
                  <a:pt x="202" y="58"/>
                  <a:pt x="200" y="59"/>
                </a:cubicBezTo>
                <a:cubicBezTo>
                  <a:pt x="210" y="58"/>
                  <a:pt x="221" y="58"/>
                  <a:pt x="231" y="58"/>
                </a:cubicBezTo>
                <a:cubicBezTo>
                  <a:pt x="230" y="58"/>
                  <a:pt x="230" y="57"/>
                  <a:pt x="230" y="57"/>
                </a:cubicBezTo>
                <a:close/>
                <a:moveTo>
                  <a:pt x="203" y="56"/>
                </a:moveTo>
                <a:cubicBezTo>
                  <a:pt x="200" y="58"/>
                  <a:pt x="200" y="58"/>
                  <a:pt x="200" y="58"/>
                </a:cubicBezTo>
                <a:cubicBezTo>
                  <a:pt x="196" y="59"/>
                  <a:pt x="196" y="59"/>
                  <a:pt x="196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202" y="58"/>
                  <a:pt x="204" y="57"/>
                  <a:pt x="206" y="56"/>
                </a:cubicBezTo>
                <a:lnTo>
                  <a:pt x="203" y="56"/>
                </a:lnTo>
                <a:close/>
                <a:moveTo>
                  <a:pt x="238" y="58"/>
                </a:moveTo>
                <a:cubicBezTo>
                  <a:pt x="236" y="58"/>
                  <a:pt x="233" y="58"/>
                  <a:pt x="231" y="58"/>
                </a:cubicBezTo>
                <a:cubicBezTo>
                  <a:pt x="235" y="60"/>
                  <a:pt x="247" y="64"/>
                  <a:pt x="257" y="67"/>
                </a:cubicBezTo>
                <a:cubicBezTo>
                  <a:pt x="257" y="65"/>
                  <a:pt x="257" y="65"/>
                  <a:pt x="257" y="65"/>
                </a:cubicBezTo>
                <a:cubicBezTo>
                  <a:pt x="250" y="63"/>
                  <a:pt x="243" y="60"/>
                  <a:pt x="238" y="58"/>
                </a:cubicBezTo>
                <a:close/>
                <a:moveTo>
                  <a:pt x="230" y="56"/>
                </a:moveTo>
                <a:cubicBezTo>
                  <a:pt x="234" y="56"/>
                  <a:pt x="234" y="56"/>
                  <a:pt x="234" y="56"/>
                </a:cubicBezTo>
                <a:cubicBezTo>
                  <a:pt x="238" y="55"/>
                  <a:pt x="246" y="54"/>
                  <a:pt x="254" y="53"/>
                </a:cubicBezTo>
                <a:cubicBezTo>
                  <a:pt x="254" y="52"/>
                  <a:pt x="254" y="52"/>
                  <a:pt x="254" y="52"/>
                </a:cubicBezTo>
                <a:cubicBezTo>
                  <a:pt x="244" y="53"/>
                  <a:pt x="234" y="55"/>
                  <a:pt x="231" y="55"/>
                </a:cubicBezTo>
                <a:cubicBezTo>
                  <a:pt x="231" y="56"/>
                  <a:pt x="231" y="56"/>
                  <a:pt x="230" y="56"/>
                </a:cubicBezTo>
                <a:close/>
                <a:moveTo>
                  <a:pt x="237" y="58"/>
                </a:moveTo>
                <a:cubicBezTo>
                  <a:pt x="233" y="57"/>
                  <a:pt x="231" y="57"/>
                  <a:pt x="231" y="57"/>
                </a:cubicBezTo>
                <a:cubicBezTo>
                  <a:pt x="231" y="57"/>
                  <a:pt x="232" y="56"/>
                  <a:pt x="234" y="56"/>
                </a:cubicBezTo>
                <a:cubicBezTo>
                  <a:pt x="230" y="56"/>
                  <a:pt x="230" y="56"/>
                  <a:pt x="230" y="56"/>
                </a:cubicBezTo>
                <a:cubicBezTo>
                  <a:pt x="230" y="56"/>
                  <a:pt x="230" y="56"/>
                  <a:pt x="230" y="57"/>
                </a:cubicBezTo>
                <a:cubicBezTo>
                  <a:pt x="230" y="57"/>
                  <a:pt x="230" y="58"/>
                  <a:pt x="231" y="58"/>
                </a:cubicBezTo>
                <a:cubicBezTo>
                  <a:pt x="233" y="58"/>
                  <a:pt x="236" y="58"/>
                  <a:pt x="238" y="58"/>
                </a:cubicBezTo>
                <a:lnTo>
                  <a:pt x="237" y="58"/>
                </a:lnTo>
                <a:close/>
                <a:moveTo>
                  <a:pt x="256" y="62"/>
                </a:moveTo>
                <a:cubicBezTo>
                  <a:pt x="256" y="60"/>
                  <a:pt x="256" y="60"/>
                  <a:pt x="256" y="60"/>
                </a:cubicBezTo>
                <a:cubicBezTo>
                  <a:pt x="250" y="60"/>
                  <a:pt x="245" y="59"/>
                  <a:pt x="239" y="58"/>
                </a:cubicBezTo>
                <a:cubicBezTo>
                  <a:pt x="244" y="59"/>
                  <a:pt x="250" y="61"/>
                  <a:pt x="256" y="62"/>
                </a:cubicBezTo>
                <a:close/>
                <a:moveTo>
                  <a:pt x="255" y="54"/>
                </a:moveTo>
                <a:cubicBezTo>
                  <a:pt x="248" y="54"/>
                  <a:pt x="242" y="55"/>
                  <a:pt x="238" y="56"/>
                </a:cubicBezTo>
                <a:cubicBezTo>
                  <a:pt x="244" y="57"/>
                  <a:pt x="250" y="57"/>
                  <a:pt x="255" y="58"/>
                </a:cubicBezTo>
                <a:lnTo>
                  <a:pt x="255" y="54"/>
                </a:lnTo>
                <a:close/>
                <a:moveTo>
                  <a:pt x="256" y="60"/>
                </a:moveTo>
                <a:cubicBezTo>
                  <a:pt x="255" y="58"/>
                  <a:pt x="255" y="58"/>
                  <a:pt x="255" y="58"/>
                </a:cubicBezTo>
                <a:cubicBezTo>
                  <a:pt x="250" y="57"/>
                  <a:pt x="244" y="57"/>
                  <a:pt x="238" y="56"/>
                </a:cubicBezTo>
                <a:cubicBezTo>
                  <a:pt x="236" y="57"/>
                  <a:pt x="235" y="57"/>
                  <a:pt x="234" y="57"/>
                </a:cubicBezTo>
                <a:cubicBezTo>
                  <a:pt x="237" y="58"/>
                  <a:pt x="237" y="58"/>
                  <a:pt x="237" y="58"/>
                </a:cubicBezTo>
                <a:cubicBezTo>
                  <a:pt x="239" y="58"/>
                  <a:pt x="239" y="58"/>
                  <a:pt x="239" y="58"/>
                </a:cubicBezTo>
                <a:cubicBezTo>
                  <a:pt x="245" y="59"/>
                  <a:pt x="250" y="60"/>
                  <a:pt x="256" y="60"/>
                </a:cubicBezTo>
                <a:close/>
                <a:moveTo>
                  <a:pt x="255" y="54"/>
                </a:moveTo>
                <a:cubicBezTo>
                  <a:pt x="254" y="53"/>
                  <a:pt x="254" y="53"/>
                  <a:pt x="254" y="53"/>
                </a:cubicBezTo>
                <a:cubicBezTo>
                  <a:pt x="246" y="54"/>
                  <a:pt x="238" y="55"/>
                  <a:pt x="234" y="56"/>
                </a:cubicBezTo>
                <a:cubicBezTo>
                  <a:pt x="238" y="56"/>
                  <a:pt x="238" y="56"/>
                  <a:pt x="238" y="56"/>
                </a:cubicBezTo>
                <a:cubicBezTo>
                  <a:pt x="242" y="55"/>
                  <a:pt x="248" y="54"/>
                  <a:pt x="255" y="54"/>
                </a:cubicBezTo>
                <a:close/>
                <a:moveTo>
                  <a:pt x="231" y="57"/>
                </a:moveTo>
                <a:cubicBezTo>
                  <a:pt x="231" y="57"/>
                  <a:pt x="233" y="57"/>
                  <a:pt x="237" y="58"/>
                </a:cubicBezTo>
                <a:cubicBezTo>
                  <a:pt x="234" y="57"/>
                  <a:pt x="234" y="57"/>
                  <a:pt x="234" y="57"/>
                </a:cubicBezTo>
                <a:cubicBezTo>
                  <a:pt x="235" y="57"/>
                  <a:pt x="236" y="57"/>
                  <a:pt x="238" y="56"/>
                </a:cubicBezTo>
                <a:cubicBezTo>
                  <a:pt x="234" y="56"/>
                  <a:pt x="234" y="56"/>
                  <a:pt x="234" y="56"/>
                </a:cubicBezTo>
                <a:cubicBezTo>
                  <a:pt x="232" y="56"/>
                  <a:pt x="231" y="57"/>
                  <a:pt x="231" y="57"/>
                </a:cubicBezTo>
                <a:close/>
                <a:moveTo>
                  <a:pt x="231" y="33"/>
                </a:moveTo>
                <a:cubicBezTo>
                  <a:pt x="231" y="33"/>
                  <a:pt x="231" y="33"/>
                  <a:pt x="231" y="33"/>
                </a:cubicBezTo>
                <a:cubicBezTo>
                  <a:pt x="232" y="32"/>
                  <a:pt x="232" y="32"/>
                  <a:pt x="232" y="32"/>
                </a:cubicBezTo>
                <a:lnTo>
                  <a:pt x="231" y="33"/>
                </a:lnTo>
                <a:close/>
                <a:moveTo>
                  <a:pt x="226" y="39"/>
                </a:moveTo>
                <a:cubicBezTo>
                  <a:pt x="225" y="39"/>
                  <a:pt x="225" y="39"/>
                  <a:pt x="224" y="39"/>
                </a:cubicBezTo>
                <a:cubicBezTo>
                  <a:pt x="224" y="38"/>
                  <a:pt x="224" y="38"/>
                  <a:pt x="225" y="37"/>
                </a:cubicBezTo>
                <a:cubicBezTo>
                  <a:pt x="216" y="43"/>
                  <a:pt x="207" y="50"/>
                  <a:pt x="199" y="57"/>
                </a:cubicBezTo>
                <a:cubicBezTo>
                  <a:pt x="201" y="56"/>
                  <a:pt x="203" y="55"/>
                  <a:pt x="205" y="54"/>
                </a:cubicBezTo>
                <a:cubicBezTo>
                  <a:pt x="212" y="49"/>
                  <a:pt x="218" y="44"/>
                  <a:pt x="226" y="39"/>
                </a:cubicBezTo>
                <a:close/>
                <a:moveTo>
                  <a:pt x="199" y="57"/>
                </a:moveTo>
                <a:cubicBezTo>
                  <a:pt x="203" y="56"/>
                  <a:pt x="203" y="56"/>
                  <a:pt x="203" y="56"/>
                </a:cubicBezTo>
                <a:cubicBezTo>
                  <a:pt x="205" y="54"/>
                  <a:pt x="205" y="54"/>
                  <a:pt x="205" y="54"/>
                </a:cubicBezTo>
                <a:cubicBezTo>
                  <a:pt x="203" y="55"/>
                  <a:pt x="201" y="56"/>
                  <a:pt x="199" y="57"/>
                </a:cubicBezTo>
                <a:cubicBezTo>
                  <a:pt x="196" y="59"/>
                  <a:pt x="196" y="59"/>
                  <a:pt x="196" y="59"/>
                </a:cubicBezTo>
                <a:lnTo>
                  <a:pt x="199" y="57"/>
                </a:lnTo>
                <a:close/>
                <a:moveTo>
                  <a:pt x="229" y="37"/>
                </a:moveTo>
                <a:cubicBezTo>
                  <a:pt x="226" y="39"/>
                  <a:pt x="226" y="39"/>
                  <a:pt x="226" y="39"/>
                </a:cubicBezTo>
                <a:cubicBezTo>
                  <a:pt x="226" y="39"/>
                  <a:pt x="226" y="39"/>
                  <a:pt x="227" y="39"/>
                </a:cubicBezTo>
                <a:cubicBezTo>
                  <a:pt x="230" y="38"/>
                  <a:pt x="240" y="35"/>
                  <a:pt x="250" y="31"/>
                </a:cubicBezTo>
                <a:cubicBezTo>
                  <a:pt x="250" y="30"/>
                  <a:pt x="250" y="30"/>
                  <a:pt x="250" y="30"/>
                </a:cubicBezTo>
                <a:cubicBezTo>
                  <a:pt x="241" y="33"/>
                  <a:pt x="233" y="36"/>
                  <a:pt x="229" y="37"/>
                </a:cubicBezTo>
                <a:close/>
                <a:moveTo>
                  <a:pt x="248" y="18"/>
                </a:moveTo>
                <a:cubicBezTo>
                  <a:pt x="247" y="16"/>
                  <a:pt x="247" y="16"/>
                  <a:pt x="247" y="16"/>
                </a:cubicBezTo>
                <a:cubicBezTo>
                  <a:pt x="237" y="23"/>
                  <a:pt x="227" y="33"/>
                  <a:pt x="225" y="37"/>
                </a:cubicBezTo>
                <a:cubicBezTo>
                  <a:pt x="227" y="36"/>
                  <a:pt x="229" y="34"/>
                  <a:pt x="231" y="33"/>
                </a:cubicBezTo>
                <a:cubicBezTo>
                  <a:pt x="235" y="29"/>
                  <a:pt x="241" y="23"/>
                  <a:pt x="248" y="18"/>
                </a:cubicBezTo>
                <a:close/>
                <a:moveTo>
                  <a:pt x="224" y="39"/>
                </a:moveTo>
                <a:cubicBezTo>
                  <a:pt x="225" y="39"/>
                  <a:pt x="225" y="39"/>
                  <a:pt x="226" y="39"/>
                </a:cubicBezTo>
                <a:cubicBezTo>
                  <a:pt x="229" y="37"/>
                  <a:pt x="229" y="37"/>
                  <a:pt x="229" y="37"/>
                </a:cubicBezTo>
                <a:cubicBezTo>
                  <a:pt x="227" y="38"/>
                  <a:pt x="225" y="38"/>
                  <a:pt x="225" y="38"/>
                </a:cubicBezTo>
                <a:cubicBezTo>
                  <a:pt x="225" y="38"/>
                  <a:pt x="227" y="36"/>
                  <a:pt x="231" y="33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29" y="34"/>
                  <a:pt x="227" y="36"/>
                  <a:pt x="225" y="37"/>
                </a:cubicBezTo>
                <a:cubicBezTo>
                  <a:pt x="224" y="38"/>
                  <a:pt x="224" y="38"/>
                  <a:pt x="224" y="39"/>
                </a:cubicBezTo>
                <a:close/>
                <a:moveTo>
                  <a:pt x="232" y="35"/>
                </a:moveTo>
                <a:cubicBezTo>
                  <a:pt x="237" y="33"/>
                  <a:pt x="243" y="31"/>
                  <a:pt x="250" y="29"/>
                </a:cubicBezTo>
                <a:cubicBezTo>
                  <a:pt x="249" y="25"/>
                  <a:pt x="249" y="25"/>
                  <a:pt x="249" y="25"/>
                </a:cubicBezTo>
                <a:cubicBezTo>
                  <a:pt x="243" y="28"/>
                  <a:pt x="238" y="31"/>
                  <a:pt x="232" y="35"/>
                </a:cubicBezTo>
                <a:close/>
                <a:moveTo>
                  <a:pt x="232" y="32"/>
                </a:moveTo>
                <a:cubicBezTo>
                  <a:pt x="237" y="29"/>
                  <a:pt x="243" y="26"/>
                  <a:pt x="249" y="23"/>
                </a:cubicBezTo>
                <a:cubicBezTo>
                  <a:pt x="248" y="21"/>
                  <a:pt x="248" y="21"/>
                  <a:pt x="248" y="21"/>
                </a:cubicBezTo>
                <a:cubicBezTo>
                  <a:pt x="242" y="25"/>
                  <a:pt x="236" y="29"/>
                  <a:pt x="232" y="32"/>
                </a:cubicBezTo>
                <a:close/>
                <a:moveTo>
                  <a:pt x="232" y="35"/>
                </a:moveTo>
                <a:cubicBezTo>
                  <a:pt x="238" y="31"/>
                  <a:pt x="243" y="28"/>
                  <a:pt x="249" y="25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3" y="26"/>
                  <a:pt x="237" y="29"/>
                  <a:pt x="232" y="32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30" y="34"/>
                  <a:pt x="229" y="35"/>
                  <a:pt x="228" y="36"/>
                </a:cubicBezTo>
                <a:lnTo>
                  <a:pt x="232" y="35"/>
                </a:lnTo>
                <a:close/>
                <a:moveTo>
                  <a:pt x="250" y="29"/>
                </a:moveTo>
                <a:cubicBezTo>
                  <a:pt x="243" y="31"/>
                  <a:pt x="237" y="33"/>
                  <a:pt x="232" y="35"/>
                </a:cubicBezTo>
                <a:cubicBezTo>
                  <a:pt x="229" y="37"/>
                  <a:pt x="229" y="37"/>
                  <a:pt x="229" y="37"/>
                </a:cubicBezTo>
                <a:cubicBezTo>
                  <a:pt x="233" y="36"/>
                  <a:pt x="241" y="33"/>
                  <a:pt x="250" y="30"/>
                </a:cubicBezTo>
                <a:lnTo>
                  <a:pt x="250" y="29"/>
                </a:lnTo>
                <a:close/>
                <a:moveTo>
                  <a:pt x="228" y="36"/>
                </a:moveTo>
                <a:cubicBezTo>
                  <a:pt x="229" y="35"/>
                  <a:pt x="230" y="34"/>
                  <a:pt x="231" y="33"/>
                </a:cubicBezTo>
                <a:cubicBezTo>
                  <a:pt x="227" y="36"/>
                  <a:pt x="225" y="38"/>
                  <a:pt x="225" y="38"/>
                </a:cubicBezTo>
                <a:cubicBezTo>
                  <a:pt x="225" y="38"/>
                  <a:pt x="227" y="38"/>
                  <a:pt x="229" y="37"/>
                </a:cubicBezTo>
                <a:cubicBezTo>
                  <a:pt x="232" y="35"/>
                  <a:pt x="232" y="35"/>
                  <a:pt x="232" y="35"/>
                </a:cubicBezTo>
                <a:lnTo>
                  <a:pt x="228" y="36"/>
                </a:lnTo>
                <a:close/>
                <a:moveTo>
                  <a:pt x="267" y="39"/>
                </a:moveTo>
                <a:cubicBezTo>
                  <a:pt x="263" y="40"/>
                  <a:pt x="263" y="40"/>
                  <a:pt x="263" y="40"/>
                </a:cubicBezTo>
                <a:cubicBezTo>
                  <a:pt x="259" y="40"/>
                  <a:pt x="259" y="40"/>
                  <a:pt x="259" y="40"/>
                </a:cubicBezTo>
                <a:cubicBezTo>
                  <a:pt x="263" y="40"/>
                  <a:pt x="263" y="40"/>
                  <a:pt x="263" y="40"/>
                </a:cubicBezTo>
                <a:cubicBezTo>
                  <a:pt x="267" y="39"/>
                  <a:pt x="267" y="39"/>
                  <a:pt x="267" y="39"/>
                </a:cubicBezTo>
                <a:cubicBezTo>
                  <a:pt x="270" y="40"/>
                  <a:pt x="270" y="40"/>
                  <a:pt x="270" y="40"/>
                </a:cubicBezTo>
                <a:cubicBezTo>
                  <a:pt x="286" y="38"/>
                  <a:pt x="302" y="38"/>
                  <a:pt x="318" y="39"/>
                </a:cubicBezTo>
                <a:cubicBezTo>
                  <a:pt x="318" y="36"/>
                  <a:pt x="318" y="36"/>
                  <a:pt x="318" y="36"/>
                </a:cubicBezTo>
                <a:cubicBezTo>
                  <a:pt x="302" y="35"/>
                  <a:pt x="286" y="36"/>
                  <a:pt x="270" y="38"/>
                </a:cubicBezTo>
                <a:lnTo>
                  <a:pt x="267" y="39"/>
                </a:lnTo>
                <a:close/>
                <a:moveTo>
                  <a:pt x="278" y="53"/>
                </a:moveTo>
                <a:cubicBezTo>
                  <a:pt x="272" y="52"/>
                  <a:pt x="263" y="51"/>
                  <a:pt x="254" y="52"/>
                </a:cubicBezTo>
                <a:cubicBezTo>
                  <a:pt x="254" y="53"/>
                  <a:pt x="254" y="53"/>
                  <a:pt x="254" y="53"/>
                </a:cubicBezTo>
                <a:cubicBezTo>
                  <a:pt x="263" y="52"/>
                  <a:pt x="272" y="53"/>
                  <a:pt x="278" y="54"/>
                </a:cubicBezTo>
                <a:cubicBezTo>
                  <a:pt x="286" y="56"/>
                  <a:pt x="295" y="61"/>
                  <a:pt x="290" y="67"/>
                </a:cubicBezTo>
                <a:cubicBezTo>
                  <a:pt x="291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9"/>
                </a:cubicBezTo>
                <a:cubicBezTo>
                  <a:pt x="290" y="69"/>
                  <a:pt x="289" y="70"/>
                  <a:pt x="289" y="71"/>
                </a:cubicBezTo>
                <a:cubicBezTo>
                  <a:pt x="287" y="73"/>
                  <a:pt x="282" y="73"/>
                  <a:pt x="274" y="71"/>
                </a:cubicBezTo>
                <a:cubicBezTo>
                  <a:pt x="270" y="70"/>
                  <a:pt x="263" y="68"/>
                  <a:pt x="257" y="65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5" y="70"/>
                  <a:pt x="271" y="73"/>
                  <a:pt x="274" y="73"/>
                </a:cubicBezTo>
                <a:cubicBezTo>
                  <a:pt x="277" y="74"/>
                  <a:pt x="282" y="75"/>
                  <a:pt x="285" y="75"/>
                </a:cubicBezTo>
                <a:cubicBezTo>
                  <a:pt x="288" y="74"/>
                  <a:pt x="289" y="74"/>
                  <a:pt x="291" y="72"/>
                </a:cubicBezTo>
                <a:cubicBezTo>
                  <a:pt x="291" y="71"/>
                  <a:pt x="292" y="69"/>
                  <a:pt x="291" y="67"/>
                </a:cubicBezTo>
                <a:cubicBezTo>
                  <a:pt x="293" y="66"/>
                  <a:pt x="293" y="64"/>
                  <a:pt x="293" y="62"/>
                </a:cubicBezTo>
                <a:cubicBezTo>
                  <a:pt x="291" y="58"/>
                  <a:pt x="284" y="54"/>
                  <a:pt x="278" y="53"/>
                </a:cubicBezTo>
                <a:close/>
                <a:moveTo>
                  <a:pt x="290" y="68"/>
                </a:move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close/>
                <a:moveTo>
                  <a:pt x="290" y="66"/>
                </a:moveTo>
                <a:cubicBezTo>
                  <a:pt x="291" y="65"/>
                  <a:pt x="291" y="64"/>
                  <a:pt x="291" y="63"/>
                </a:cubicBezTo>
                <a:cubicBezTo>
                  <a:pt x="290" y="60"/>
                  <a:pt x="285" y="57"/>
                  <a:pt x="277" y="55"/>
                </a:cubicBezTo>
                <a:cubicBezTo>
                  <a:pt x="272" y="54"/>
                  <a:pt x="263" y="53"/>
                  <a:pt x="255" y="54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67" y="60"/>
                  <a:pt x="279" y="63"/>
                  <a:pt x="290" y="66"/>
                </a:cubicBezTo>
                <a:close/>
                <a:moveTo>
                  <a:pt x="256" y="60"/>
                </a:moveTo>
                <a:cubicBezTo>
                  <a:pt x="256" y="62"/>
                  <a:pt x="256" y="62"/>
                  <a:pt x="256" y="62"/>
                </a:cubicBezTo>
                <a:cubicBezTo>
                  <a:pt x="271" y="65"/>
                  <a:pt x="286" y="70"/>
                  <a:pt x="290" y="69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79" y="65"/>
                  <a:pt x="267" y="62"/>
                  <a:pt x="256" y="60"/>
                </a:cubicBezTo>
                <a:close/>
                <a:moveTo>
                  <a:pt x="256" y="60"/>
                </a:moveTo>
                <a:cubicBezTo>
                  <a:pt x="267" y="62"/>
                  <a:pt x="279" y="65"/>
                  <a:pt x="290" y="68"/>
                </a:cubicBezTo>
                <a:cubicBezTo>
                  <a:pt x="290" y="68"/>
                  <a:pt x="290" y="68"/>
                  <a:pt x="290" y="67"/>
                </a:cubicBezTo>
                <a:cubicBezTo>
                  <a:pt x="289" y="67"/>
                  <a:pt x="289" y="67"/>
                  <a:pt x="289" y="67"/>
                </a:cubicBezTo>
                <a:cubicBezTo>
                  <a:pt x="290" y="66"/>
                  <a:pt x="290" y="66"/>
                  <a:pt x="290" y="66"/>
                </a:cubicBezTo>
                <a:cubicBezTo>
                  <a:pt x="290" y="66"/>
                  <a:pt x="290" y="66"/>
                  <a:pt x="290" y="66"/>
                </a:cubicBezTo>
                <a:cubicBezTo>
                  <a:pt x="279" y="63"/>
                  <a:pt x="267" y="60"/>
                  <a:pt x="255" y="58"/>
                </a:cubicBezTo>
                <a:lnTo>
                  <a:pt x="256" y="60"/>
                </a:lnTo>
                <a:close/>
                <a:moveTo>
                  <a:pt x="277" y="55"/>
                </a:moveTo>
                <a:cubicBezTo>
                  <a:pt x="285" y="57"/>
                  <a:pt x="290" y="60"/>
                  <a:pt x="291" y="63"/>
                </a:cubicBezTo>
                <a:cubicBezTo>
                  <a:pt x="291" y="64"/>
                  <a:pt x="291" y="65"/>
                  <a:pt x="290" y="66"/>
                </a:cubicBezTo>
                <a:cubicBezTo>
                  <a:pt x="291" y="66"/>
                  <a:pt x="291" y="66"/>
                  <a:pt x="291" y="66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1" y="68"/>
                  <a:pt x="290" y="67"/>
                </a:cubicBezTo>
                <a:cubicBezTo>
                  <a:pt x="295" y="61"/>
                  <a:pt x="286" y="56"/>
                  <a:pt x="278" y="54"/>
                </a:cubicBezTo>
                <a:cubicBezTo>
                  <a:pt x="272" y="53"/>
                  <a:pt x="263" y="52"/>
                  <a:pt x="254" y="53"/>
                </a:cubicBezTo>
                <a:cubicBezTo>
                  <a:pt x="255" y="54"/>
                  <a:pt x="255" y="54"/>
                  <a:pt x="255" y="54"/>
                </a:cubicBezTo>
                <a:cubicBezTo>
                  <a:pt x="263" y="53"/>
                  <a:pt x="272" y="54"/>
                  <a:pt x="277" y="55"/>
                </a:cubicBezTo>
                <a:close/>
                <a:moveTo>
                  <a:pt x="290" y="69"/>
                </a:move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lnTo>
                  <a:pt x="290" y="69"/>
                </a:lnTo>
                <a:close/>
                <a:moveTo>
                  <a:pt x="290" y="66"/>
                </a:moveTo>
                <a:cubicBezTo>
                  <a:pt x="290" y="66"/>
                  <a:pt x="290" y="66"/>
                  <a:pt x="290" y="66"/>
                </a:cubicBezTo>
                <a:cubicBezTo>
                  <a:pt x="289" y="67"/>
                  <a:pt x="289" y="67"/>
                  <a:pt x="289" y="67"/>
                </a:cubicBezTo>
                <a:cubicBezTo>
                  <a:pt x="290" y="67"/>
                  <a:pt x="290" y="67"/>
                  <a:pt x="290" y="67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0" y="68"/>
                  <a:pt x="290" y="68"/>
                  <a:pt x="290" y="68"/>
                </a:cubicBezTo>
                <a:cubicBezTo>
                  <a:pt x="291" y="66"/>
                  <a:pt x="291" y="66"/>
                  <a:pt x="291" y="66"/>
                </a:cubicBezTo>
                <a:lnTo>
                  <a:pt x="290" y="66"/>
                </a:lnTo>
                <a:close/>
                <a:moveTo>
                  <a:pt x="267" y="6"/>
                </a:moveTo>
                <a:cubicBezTo>
                  <a:pt x="272" y="4"/>
                  <a:pt x="276" y="3"/>
                  <a:pt x="280" y="3"/>
                </a:cubicBezTo>
                <a:cubicBezTo>
                  <a:pt x="282" y="3"/>
                  <a:pt x="284" y="3"/>
                  <a:pt x="285" y="4"/>
                </a:cubicBezTo>
                <a:cubicBezTo>
                  <a:pt x="286" y="5"/>
                  <a:pt x="286" y="5"/>
                  <a:pt x="286" y="6"/>
                </a:cubicBezTo>
                <a:cubicBezTo>
                  <a:pt x="287" y="6"/>
                  <a:pt x="287" y="6"/>
                  <a:pt x="287" y="6"/>
                </a:cubicBezTo>
                <a:cubicBezTo>
                  <a:pt x="287" y="6"/>
                  <a:pt x="287" y="6"/>
                  <a:pt x="287" y="6"/>
                </a:cubicBezTo>
                <a:cubicBezTo>
                  <a:pt x="287" y="7"/>
                  <a:pt x="287" y="7"/>
                  <a:pt x="287" y="7"/>
                </a:cubicBezTo>
                <a:cubicBezTo>
                  <a:pt x="288" y="7"/>
                  <a:pt x="288" y="7"/>
                  <a:pt x="288" y="7"/>
                </a:cubicBezTo>
                <a:cubicBezTo>
                  <a:pt x="288" y="7"/>
                  <a:pt x="288" y="7"/>
                  <a:pt x="288" y="7"/>
                </a:cubicBezTo>
                <a:cubicBezTo>
                  <a:pt x="294" y="13"/>
                  <a:pt x="284" y="19"/>
                  <a:pt x="275" y="22"/>
                </a:cubicBezTo>
                <a:cubicBezTo>
                  <a:pt x="269" y="25"/>
                  <a:pt x="259" y="28"/>
                  <a:pt x="250" y="30"/>
                </a:cubicBezTo>
                <a:cubicBezTo>
                  <a:pt x="250" y="31"/>
                  <a:pt x="250" y="31"/>
                  <a:pt x="250" y="31"/>
                </a:cubicBezTo>
                <a:cubicBezTo>
                  <a:pt x="259" y="29"/>
                  <a:pt x="269" y="26"/>
                  <a:pt x="275" y="23"/>
                </a:cubicBezTo>
                <a:cubicBezTo>
                  <a:pt x="281" y="21"/>
                  <a:pt x="290" y="17"/>
                  <a:pt x="291" y="12"/>
                </a:cubicBezTo>
                <a:cubicBezTo>
                  <a:pt x="291" y="10"/>
                  <a:pt x="291" y="9"/>
                  <a:pt x="289" y="7"/>
                </a:cubicBezTo>
                <a:cubicBezTo>
                  <a:pt x="289" y="5"/>
                  <a:pt x="288" y="4"/>
                  <a:pt x="287" y="2"/>
                </a:cubicBezTo>
                <a:cubicBezTo>
                  <a:pt x="284" y="0"/>
                  <a:pt x="276" y="0"/>
                  <a:pt x="266" y="4"/>
                </a:cubicBezTo>
                <a:cubicBezTo>
                  <a:pt x="262" y="6"/>
                  <a:pt x="255" y="10"/>
                  <a:pt x="247" y="16"/>
                </a:cubicBezTo>
                <a:cubicBezTo>
                  <a:pt x="248" y="18"/>
                  <a:pt x="248" y="18"/>
                  <a:pt x="248" y="18"/>
                </a:cubicBezTo>
                <a:cubicBezTo>
                  <a:pt x="254" y="13"/>
                  <a:pt x="261" y="9"/>
                  <a:pt x="267" y="6"/>
                </a:cubicBezTo>
                <a:close/>
                <a:moveTo>
                  <a:pt x="288" y="7"/>
                </a:moveTo>
                <a:cubicBezTo>
                  <a:pt x="288" y="7"/>
                  <a:pt x="288" y="7"/>
                  <a:pt x="288" y="7"/>
                </a:cubicBezTo>
                <a:cubicBezTo>
                  <a:pt x="288" y="7"/>
                  <a:pt x="288" y="7"/>
                  <a:pt x="288" y="7"/>
                </a:cubicBezTo>
                <a:close/>
                <a:moveTo>
                  <a:pt x="287" y="6"/>
                </a:moveTo>
                <a:cubicBezTo>
                  <a:pt x="287" y="6"/>
                  <a:pt x="287" y="6"/>
                  <a:pt x="287" y="6"/>
                </a:cubicBezTo>
                <a:cubicBezTo>
                  <a:pt x="287" y="6"/>
                  <a:pt x="287" y="7"/>
                  <a:pt x="287" y="7"/>
                </a:cubicBezTo>
                <a:lnTo>
                  <a:pt x="287" y="6"/>
                </a:lnTo>
                <a:close/>
                <a:moveTo>
                  <a:pt x="248" y="21"/>
                </a:moveTo>
                <a:cubicBezTo>
                  <a:pt x="249" y="23"/>
                  <a:pt x="249" y="23"/>
                  <a:pt x="249" y="23"/>
                </a:cubicBezTo>
                <a:cubicBezTo>
                  <a:pt x="261" y="17"/>
                  <a:pt x="273" y="11"/>
                  <a:pt x="286" y="7"/>
                </a:cubicBezTo>
                <a:cubicBezTo>
                  <a:pt x="286" y="6"/>
                  <a:pt x="286" y="6"/>
                  <a:pt x="286" y="6"/>
                </a:cubicBezTo>
                <a:cubicBezTo>
                  <a:pt x="284" y="6"/>
                  <a:pt x="278" y="7"/>
                  <a:pt x="271" y="10"/>
                </a:cubicBezTo>
                <a:cubicBezTo>
                  <a:pt x="264" y="13"/>
                  <a:pt x="256" y="17"/>
                  <a:pt x="248" y="21"/>
                </a:cubicBezTo>
                <a:close/>
                <a:moveTo>
                  <a:pt x="288" y="12"/>
                </a:moveTo>
                <a:cubicBezTo>
                  <a:pt x="289" y="11"/>
                  <a:pt x="288" y="10"/>
                  <a:pt x="287" y="9"/>
                </a:cubicBezTo>
                <a:cubicBezTo>
                  <a:pt x="274" y="13"/>
                  <a:pt x="261" y="19"/>
                  <a:pt x="249" y="25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59" y="26"/>
                  <a:pt x="268" y="24"/>
                  <a:pt x="274" y="21"/>
                </a:cubicBezTo>
                <a:cubicBezTo>
                  <a:pt x="282" y="18"/>
                  <a:pt x="288" y="15"/>
                  <a:pt x="288" y="12"/>
                </a:cubicBezTo>
                <a:close/>
                <a:moveTo>
                  <a:pt x="287" y="8"/>
                </a:moveTo>
                <a:cubicBezTo>
                  <a:pt x="286" y="8"/>
                  <a:pt x="286" y="8"/>
                  <a:pt x="286" y="8"/>
                </a:cubicBezTo>
                <a:cubicBezTo>
                  <a:pt x="286" y="7"/>
                  <a:pt x="286" y="7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73" y="11"/>
                  <a:pt x="261" y="17"/>
                  <a:pt x="249" y="23"/>
                </a:cubicBezTo>
                <a:cubicBezTo>
                  <a:pt x="249" y="25"/>
                  <a:pt x="249" y="25"/>
                  <a:pt x="249" y="25"/>
                </a:cubicBezTo>
                <a:cubicBezTo>
                  <a:pt x="261" y="19"/>
                  <a:pt x="274" y="13"/>
                  <a:pt x="287" y="9"/>
                </a:cubicBezTo>
                <a:cubicBezTo>
                  <a:pt x="287" y="9"/>
                  <a:pt x="287" y="8"/>
                  <a:pt x="287" y="8"/>
                </a:cubicBezTo>
                <a:close/>
                <a:moveTo>
                  <a:pt x="287" y="9"/>
                </a:moveTo>
                <a:cubicBezTo>
                  <a:pt x="288" y="10"/>
                  <a:pt x="289" y="11"/>
                  <a:pt x="288" y="12"/>
                </a:cubicBezTo>
                <a:cubicBezTo>
                  <a:pt x="288" y="15"/>
                  <a:pt x="282" y="18"/>
                  <a:pt x="274" y="21"/>
                </a:cubicBezTo>
                <a:cubicBezTo>
                  <a:pt x="268" y="24"/>
                  <a:pt x="259" y="26"/>
                  <a:pt x="250" y="29"/>
                </a:cubicBezTo>
                <a:cubicBezTo>
                  <a:pt x="250" y="30"/>
                  <a:pt x="250" y="30"/>
                  <a:pt x="250" y="30"/>
                </a:cubicBezTo>
                <a:cubicBezTo>
                  <a:pt x="259" y="28"/>
                  <a:pt x="269" y="25"/>
                  <a:pt x="275" y="22"/>
                </a:cubicBezTo>
                <a:cubicBezTo>
                  <a:pt x="284" y="19"/>
                  <a:pt x="294" y="13"/>
                  <a:pt x="288" y="7"/>
                </a:cubicBezTo>
                <a:cubicBezTo>
                  <a:pt x="288" y="8"/>
                  <a:pt x="288" y="8"/>
                  <a:pt x="288" y="8"/>
                </a:cubicBezTo>
                <a:lnTo>
                  <a:pt x="287" y="9"/>
                </a:lnTo>
                <a:close/>
                <a:moveTo>
                  <a:pt x="287" y="6"/>
                </a:moveTo>
                <a:cubicBezTo>
                  <a:pt x="287" y="6"/>
                  <a:pt x="287" y="6"/>
                  <a:pt x="286" y="6"/>
                </a:cubicBezTo>
                <a:cubicBezTo>
                  <a:pt x="286" y="6"/>
                  <a:pt x="286" y="6"/>
                  <a:pt x="286" y="7"/>
                </a:cubicBezTo>
                <a:lnTo>
                  <a:pt x="287" y="6"/>
                </a:lnTo>
                <a:close/>
                <a:moveTo>
                  <a:pt x="287" y="7"/>
                </a:moveTo>
                <a:cubicBezTo>
                  <a:pt x="288" y="7"/>
                  <a:pt x="288" y="7"/>
                  <a:pt x="288" y="7"/>
                </a:cubicBezTo>
                <a:cubicBezTo>
                  <a:pt x="288" y="7"/>
                  <a:pt x="288" y="7"/>
                  <a:pt x="287" y="7"/>
                </a:cubicBezTo>
                <a:close/>
                <a:moveTo>
                  <a:pt x="286" y="7"/>
                </a:moveTo>
                <a:cubicBezTo>
                  <a:pt x="286" y="8"/>
                  <a:pt x="286" y="8"/>
                  <a:pt x="286" y="8"/>
                </a:cubicBezTo>
                <a:cubicBezTo>
                  <a:pt x="287" y="8"/>
                  <a:pt x="287" y="8"/>
                  <a:pt x="287" y="8"/>
                </a:cubicBezTo>
                <a:cubicBezTo>
                  <a:pt x="287" y="8"/>
                  <a:pt x="287" y="9"/>
                  <a:pt x="287" y="9"/>
                </a:cubicBezTo>
                <a:cubicBezTo>
                  <a:pt x="288" y="8"/>
                  <a:pt x="288" y="8"/>
                  <a:pt x="288" y="8"/>
                </a:cubicBezTo>
                <a:cubicBezTo>
                  <a:pt x="288" y="7"/>
                  <a:pt x="288" y="7"/>
                  <a:pt x="288" y="7"/>
                </a:cubicBezTo>
                <a:cubicBezTo>
                  <a:pt x="288" y="7"/>
                  <a:pt x="288" y="7"/>
                  <a:pt x="288" y="7"/>
                </a:cubicBezTo>
                <a:cubicBezTo>
                  <a:pt x="288" y="7"/>
                  <a:pt x="288" y="7"/>
                  <a:pt x="288" y="7"/>
                </a:cubicBezTo>
                <a:cubicBezTo>
                  <a:pt x="287" y="7"/>
                  <a:pt x="287" y="7"/>
                  <a:pt x="287" y="7"/>
                </a:cubicBezTo>
                <a:cubicBezTo>
                  <a:pt x="287" y="7"/>
                  <a:pt x="287" y="6"/>
                  <a:pt x="287" y="6"/>
                </a:cubicBezTo>
                <a:cubicBezTo>
                  <a:pt x="286" y="7"/>
                  <a:pt x="286" y="7"/>
                  <a:pt x="286" y="7"/>
                </a:cubicBezTo>
                <a:cubicBezTo>
                  <a:pt x="286" y="7"/>
                  <a:pt x="286" y="7"/>
                  <a:pt x="286" y="7"/>
                </a:cubicBezTo>
                <a:close/>
                <a:moveTo>
                  <a:pt x="263" y="41"/>
                </a:moveTo>
                <a:cubicBezTo>
                  <a:pt x="259" y="40"/>
                  <a:pt x="259" y="40"/>
                  <a:pt x="259" y="40"/>
                </a:cubicBezTo>
                <a:cubicBezTo>
                  <a:pt x="263" y="39"/>
                  <a:pt x="263" y="39"/>
                  <a:pt x="263" y="39"/>
                </a:cubicBezTo>
                <a:cubicBezTo>
                  <a:pt x="259" y="39"/>
                  <a:pt x="255" y="40"/>
                  <a:pt x="252" y="41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6" y="42"/>
                  <a:pt x="259" y="41"/>
                  <a:pt x="263" y="41"/>
                </a:cubicBezTo>
                <a:close/>
                <a:moveTo>
                  <a:pt x="299" y="50"/>
                </a:moveTo>
                <a:cubicBezTo>
                  <a:pt x="300" y="50"/>
                  <a:pt x="300" y="50"/>
                  <a:pt x="300" y="50"/>
                </a:cubicBezTo>
                <a:cubicBezTo>
                  <a:pt x="301" y="51"/>
                  <a:pt x="301" y="51"/>
                  <a:pt x="301" y="51"/>
                </a:cubicBezTo>
                <a:lnTo>
                  <a:pt x="299" y="50"/>
                </a:lnTo>
                <a:close/>
                <a:moveTo>
                  <a:pt x="293" y="47"/>
                </a:moveTo>
                <a:cubicBezTo>
                  <a:pt x="293" y="46"/>
                  <a:pt x="293" y="46"/>
                  <a:pt x="294" y="46"/>
                </a:cubicBezTo>
                <a:cubicBezTo>
                  <a:pt x="286" y="44"/>
                  <a:pt x="278" y="42"/>
                  <a:pt x="270" y="40"/>
                </a:cubicBezTo>
                <a:cubicBezTo>
                  <a:pt x="268" y="40"/>
                  <a:pt x="265" y="41"/>
                  <a:pt x="263" y="41"/>
                </a:cubicBezTo>
                <a:cubicBezTo>
                  <a:pt x="273" y="43"/>
                  <a:pt x="284" y="45"/>
                  <a:pt x="294" y="48"/>
                </a:cubicBezTo>
                <a:cubicBezTo>
                  <a:pt x="293" y="47"/>
                  <a:pt x="293" y="47"/>
                  <a:pt x="293" y="47"/>
                </a:cubicBezTo>
                <a:close/>
                <a:moveTo>
                  <a:pt x="267" y="39"/>
                </a:moveTo>
                <a:cubicBezTo>
                  <a:pt x="263" y="40"/>
                  <a:pt x="263" y="40"/>
                  <a:pt x="263" y="40"/>
                </a:cubicBezTo>
                <a:cubicBezTo>
                  <a:pt x="259" y="40"/>
                  <a:pt x="259" y="40"/>
                  <a:pt x="259" y="40"/>
                </a:cubicBezTo>
                <a:cubicBezTo>
                  <a:pt x="263" y="41"/>
                  <a:pt x="263" y="41"/>
                  <a:pt x="263" y="41"/>
                </a:cubicBezTo>
                <a:cubicBezTo>
                  <a:pt x="265" y="41"/>
                  <a:pt x="268" y="40"/>
                  <a:pt x="270" y="40"/>
                </a:cubicBezTo>
                <a:lnTo>
                  <a:pt x="267" y="39"/>
                </a:lnTo>
                <a:close/>
                <a:moveTo>
                  <a:pt x="300" y="50"/>
                </a:moveTo>
                <a:cubicBezTo>
                  <a:pt x="298" y="49"/>
                  <a:pt x="296" y="49"/>
                  <a:pt x="294" y="48"/>
                </a:cubicBezTo>
                <a:cubicBezTo>
                  <a:pt x="297" y="51"/>
                  <a:pt x="308" y="58"/>
                  <a:pt x="317" y="64"/>
                </a:cubicBezTo>
                <a:cubicBezTo>
                  <a:pt x="317" y="61"/>
                  <a:pt x="317" y="61"/>
                  <a:pt x="317" y="61"/>
                </a:cubicBezTo>
                <a:cubicBezTo>
                  <a:pt x="311" y="57"/>
                  <a:pt x="305" y="53"/>
                  <a:pt x="300" y="50"/>
                </a:cubicBezTo>
                <a:close/>
                <a:moveTo>
                  <a:pt x="294" y="46"/>
                </a:moveTo>
                <a:cubicBezTo>
                  <a:pt x="297" y="47"/>
                  <a:pt x="297" y="47"/>
                  <a:pt x="297" y="47"/>
                </a:cubicBezTo>
                <a:cubicBezTo>
                  <a:pt x="301" y="47"/>
                  <a:pt x="309" y="48"/>
                  <a:pt x="317" y="49"/>
                </a:cubicBezTo>
                <a:cubicBezTo>
                  <a:pt x="318" y="48"/>
                  <a:pt x="318" y="48"/>
                  <a:pt x="318" y="48"/>
                </a:cubicBezTo>
                <a:cubicBezTo>
                  <a:pt x="307" y="46"/>
                  <a:pt x="298" y="46"/>
                  <a:pt x="295" y="46"/>
                </a:cubicBezTo>
                <a:cubicBezTo>
                  <a:pt x="294" y="46"/>
                  <a:pt x="294" y="46"/>
                  <a:pt x="294" y="46"/>
                </a:cubicBezTo>
                <a:close/>
                <a:moveTo>
                  <a:pt x="299" y="50"/>
                </a:moveTo>
                <a:cubicBezTo>
                  <a:pt x="296" y="48"/>
                  <a:pt x="294" y="47"/>
                  <a:pt x="294" y="47"/>
                </a:cubicBezTo>
                <a:cubicBezTo>
                  <a:pt x="294" y="47"/>
                  <a:pt x="295" y="47"/>
                  <a:pt x="297" y="47"/>
                </a:cubicBezTo>
                <a:cubicBezTo>
                  <a:pt x="294" y="46"/>
                  <a:pt x="294" y="46"/>
                  <a:pt x="294" y="46"/>
                </a:cubicBezTo>
                <a:cubicBezTo>
                  <a:pt x="293" y="46"/>
                  <a:pt x="293" y="46"/>
                  <a:pt x="293" y="47"/>
                </a:cubicBezTo>
                <a:cubicBezTo>
                  <a:pt x="293" y="47"/>
                  <a:pt x="293" y="47"/>
                  <a:pt x="294" y="48"/>
                </a:cubicBezTo>
                <a:cubicBezTo>
                  <a:pt x="296" y="49"/>
                  <a:pt x="298" y="49"/>
                  <a:pt x="300" y="50"/>
                </a:cubicBezTo>
                <a:lnTo>
                  <a:pt x="299" y="50"/>
                </a:lnTo>
                <a:close/>
                <a:moveTo>
                  <a:pt x="317" y="58"/>
                </a:moveTo>
                <a:cubicBezTo>
                  <a:pt x="317" y="57"/>
                  <a:pt x="317" y="57"/>
                  <a:pt x="317" y="57"/>
                </a:cubicBezTo>
                <a:cubicBezTo>
                  <a:pt x="312" y="54"/>
                  <a:pt x="307" y="52"/>
                  <a:pt x="301" y="51"/>
                </a:cubicBezTo>
                <a:cubicBezTo>
                  <a:pt x="306" y="53"/>
                  <a:pt x="311" y="55"/>
                  <a:pt x="317" y="58"/>
                </a:cubicBezTo>
                <a:close/>
                <a:moveTo>
                  <a:pt x="317" y="50"/>
                </a:moveTo>
                <a:cubicBezTo>
                  <a:pt x="311" y="49"/>
                  <a:pt x="305" y="48"/>
                  <a:pt x="301" y="48"/>
                </a:cubicBezTo>
                <a:cubicBezTo>
                  <a:pt x="306" y="50"/>
                  <a:pt x="312" y="52"/>
                  <a:pt x="317" y="54"/>
                </a:cubicBezTo>
                <a:lnTo>
                  <a:pt x="317" y="50"/>
                </a:lnTo>
                <a:close/>
                <a:moveTo>
                  <a:pt x="317" y="57"/>
                </a:moveTo>
                <a:cubicBezTo>
                  <a:pt x="317" y="54"/>
                  <a:pt x="317" y="54"/>
                  <a:pt x="317" y="54"/>
                </a:cubicBezTo>
                <a:cubicBezTo>
                  <a:pt x="312" y="52"/>
                  <a:pt x="306" y="50"/>
                  <a:pt x="301" y="48"/>
                </a:cubicBezTo>
                <a:cubicBezTo>
                  <a:pt x="299" y="48"/>
                  <a:pt x="298" y="48"/>
                  <a:pt x="297" y="48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301" y="51"/>
                  <a:pt x="301" y="51"/>
                  <a:pt x="301" y="51"/>
                </a:cubicBezTo>
                <a:cubicBezTo>
                  <a:pt x="307" y="52"/>
                  <a:pt x="312" y="54"/>
                  <a:pt x="317" y="57"/>
                </a:cubicBezTo>
                <a:close/>
                <a:moveTo>
                  <a:pt x="317" y="50"/>
                </a:moveTo>
                <a:cubicBezTo>
                  <a:pt x="317" y="49"/>
                  <a:pt x="317" y="49"/>
                  <a:pt x="317" y="49"/>
                </a:cubicBezTo>
                <a:cubicBezTo>
                  <a:pt x="309" y="48"/>
                  <a:pt x="301" y="47"/>
                  <a:pt x="297" y="47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5" y="48"/>
                  <a:pt x="311" y="49"/>
                  <a:pt x="317" y="50"/>
                </a:cubicBezTo>
                <a:close/>
                <a:moveTo>
                  <a:pt x="294" y="47"/>
                </a:moveTo>
                <a:cubicBezTo>
                  <a:pt x="294" y="47"/>
                  <a:pt x="296" y="48"/>
                  <a:pt x="299" y="50"/>
                </a:cubicBezTo>
                <a:cubicBezTo>
                  <a:pt x="297" y="48"/>
                  <a:pt x="297" y="48"/>
                  <a:pt x="297" y="48"/>
                </a:cubicBezTo>
                <a:cubicBezTo>
                  <a:pt x="298" y="48"/>
                  <a:pt x="299" y="48"/>
                  <a:pt x="301" y="48"/>
                </a:cubicBezTo>
                <a:cubicBezTo>
                  <a:pt x="297" y="47"/>
                  <a:pt x="297" y="47"/>
                  <a:pt x="297" y="47"/>
                </a:cubicBezTo>
                <a:cubicBezTo>
                  <a:pt x="295" y="47"/>
                  <a:pt x="294" y="47"/>
                  <a:pt x="294" y="47"/>
                </a:cubicBezTo>
                <a:close/>
                <a:moveTo>
                  <a:pt x="300" y="24"/>
                </a:moveTo>
                <a:cubicBezTo>
                  <a:pt x="299" y="24"/>
                  <a:pt x="299" y="24"/>
                  <a:pt x="299" y="24"/>
                </a:cubicBezTo>
                <a:cubicBezTo>
                  <a:pt x="301" y="23"/>
                  <a:pt x="301" y="23"/>
                  <a:pt x="301" y="23"/>
                </a:cubicBezTo>
                <a:lnTo>
                  <a:pt x="300" y="24"/>
                </a:lnTo>
                <a:close/>
                <a:moveTo>
                  <a:pt x="293" y="28"/>
                </a:moveTo>
                <a:cubicBezTo>
                  <a:pt x="293" y="28"/>
                  <a:pt x="292" y="28"/>
                  <a:pt x="292" y="28"/>
                </a:cubicBezTo>
                <a:cubicBezTo>
                  <a:pt x="292" y="27"/>
                  <a:pt x="292" y="27"/>
                  <a:pt x="293" y="26"/>
                </a:cubicBezTo>
                <a:cubicBezTo>
                  <a:pt x="282" y="30"/>
                  <a:pt x="272" y="34"/>
                  <a:pt x="263" y="39"/>
                </a:cubicBezTo>
                <a:cubicBezTo>
                  <a:pt x="265" y="38"/>
                  <a:pt x="267" y="38"/>
                  <a:pt x="270" y="38"/>
                </a:cubicBezTo>
                <a:cubicBezTo>
                  <a:pt x="277" y="34"/>
                  <a:pt x="285" y="31"/>
                  <a:pt x="293" y="28"/>
                </a:cubicBezTo>
                <a:close/>
                <a:moveTo>
                  <a:pt x="263" y="40"/>
                </a:moveTo>
                <a:cubicBezTo>
                  <a:pt x="267" y="39"/>
                  <a:pt x="267" y="39"/>
                  <a:pt x="267" y="39"/>
                </a:cubicBezTo>
                <a:cubicBezTo>
                  <a:pt x="270" y="38"/>
                  <a:pt x="270" y="38"/>
                  <a:pt x="270" y="38"/>
                </a:cubicBezTo>
                <a:cubicBezTo>
                  <a:pt x="267" y="38"/>
                  <a:pt x="265" y="38"/>
                  <a:pt x="263" y="39"/>
                </a:cubicBezTo>
                <a:cubicBezTo>
                  <a:pt x="259" y="40"/>
                  <a:pt x="259" y="40"/>
                  <a:pt x="259" y="40"/>
                </a:cubicBezTo>
                <a:lnTo>
                  <a:pt x="263" y="40"/>
                </a:lnTo>
                <a:close/>
                <a:moveTo>
                  <a:pt x="297" y="27"/>
                </a:moveTo>
                <a:cubicBezTo>
                  <a:pt x="293" y="28"/>
                  <a:pt x="293" y="28"/>
                  <a:pt x="293" y="28"/>
                </a:cubicBezTo>
                <a:cubicBezTo>
                  <a:pt x="293" y="28"/>
                  <a:pt x="294" y="28"/>
                  <a:pt x="294" y="28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9" y="26"/>
                  <a:pt x="319" y="26"/>
                  <a:pt x="319" y="26"/>
                </a:cubicBezTo>
                <a:cubicBezTo>
                  <a:pt x="310" y="26"/>
                  <a:pt x="301" y="27"/>
                  <a:pt x="297" y="27"/>
                </a:cubicBezTo>
                <a:close/>
                <a:moveTo>
                  <a:pt x="320" y="14"/>
                </a:moveTo>
                <a:cubicBezTo>
                  <a:pt x="320" y="11"/>
                  <a:pt x="320" y="11"/>
                  <a:pt x="320" y="11"/>
                </a:cubicBezTo>
                <a:cubicBezTo>
                  <a:pt x="308" y="16"/>
                  <a:pt x="296" y="23"/>
                  <a:pt x="293" y="26"/>
                </a:cubicBezTo>
                <a:cubicBezTo>
                  <a:pt x="295" y="25"/>
                  <a:pt x="298" y="25"/>
                  <a:pt x="300" y="24"/>
                </a:cubicBezTo>
                <a:cubicBezTo>
                  <a:pt x="305" y="21"/>
                  <a:pt x="312" y="17"/>
                  <a:pt x="320" y="14"/>
                </a:cubicBezTo>
                <a:close/>
                <a:moveTo>
                  <a:pt x="292" y="28"/>
                </a:moveTo>
                <a:cubicBezTo>
                  <a:pt x="292" y="28"/>
                  <a:pt x="293" y="28"/>
                  <a:pt x="293" y="28"/>
                </a:cubicBezTo>
                <a:cubicBezTo>
                  <a:pt x="297" y="27"/>
                  <a:pt x="297" y="27"/>
                  <a:pt x="297" y="27"/>
                </a:cubicBezTo>
                <a:cubicBezTo>
                  <a:pt x="294" y="27"/>
                  <a:pt x="293" y="27"/>
                  <a:pt x="293" y="27"/>
                </a:cubicBezTo>
                <a:cubicBezTo>
                  <a:pt x="293" y="27"/>
                  <a:pt x="295" y="26"/>
                  <a:pt x="299" y="24"/>
                </a:cubicBezTo>
                <a:cubicBezTo>
                  <a:pt x="300" y="24"/>
                  <a:pt x="300" y="24"/>
                  <a:pt x="300" y="24"/>
                </a:cubicBezTo>
                <a:cubicBezTo>
                  <a:pt x="298" y="25"/>
                  <a:pt x="295" y="25"/>
                  <a:pt x="293" y="26"/>
                </a:cubicBezTo>
                <a:cubicBezTo>
                  <a:pt x="292" y="27"/>
                  <a:pt x="292" y="27"/>
                  <a:pt x="292" y="28"/>
                </a:cubicBezTo>
                <a:close/>
                <a:moveTo>
                  <a:pt x="301" y="26"/>
                </a:moveTo>
                <a:cubicBezTo>
                  <a:pt x="306" y="26"/>
                  <a:pt x="312" y="25"/>
                  <a:pt x="319" y="25"/>
                </a:cubicBezTo>
                <a:cubicBezTo>
                  <a:pt x="319" y="21"/>
                  <a:pt x="319" y="21"/>
                  <a:pt x="319" y="21"/>
                </a:cubicBezTo>
                <a:cubicBezTo>
                  <a:pt x="313" y="22"/>
                  <a:pt x="307" y="24"/>
                  <a:pt x="301" y="26"/>
                </a:cubicBezTo>
                <a:close/>
                <a:moveTo>
                  <a:pt x="301" y="23"/>
                </a:moveTo>
                <a:cubicBezTo>
                  <a:pt x="307" y="22"/>
                  <a:pt x="313" y="20"/>
                  <a:pt x="319" y="18"/>
                </a:cubicBezTo>
                <a:cubicBezTo>
                  <a:pt x="319" y="17"/>
                  <a:pt x="319" y="17"/>
                  <a:pt x="319" y="17"/>
                </a:cubicBezTo>
                <a:cubicBezTo>
                  <a:pt x="312" y="19"/>
                  <a:pt x="306" y="21"/>
                  <a:pt x="301" y="23"/>
                </a:cubicBezTo>
                <a:close/>
                <a:moveTo>
                  <a:pt x="301" y="26"/>
                </a:moveTo>
                <a:cubicBezTo>
                  <a:pt x="307" y="24"/>
                  <a:pt x="313" y="22"/>
                  <a:pt x="319" y="21"/>
                </a:cubicBezTo>
                <a:cubicBezTo>
                  <a:pt x="319" y="18"/>
                  <a:pt x="319" y="18"/>
                  <a:pt x="319" y="18"/>
                </a:cubicBezTo>
                <a:cubicBezTo>
                  <a:pt x="313" y="20"/>
                  <a:pt x="307" y="22"/>
                  <a:pt x="301" y="23"/>
                </a:cubicBezTo>
                <a:cubicBezTo>
                  <a:pt x="299" y="24"/>
                  <a:pt x="299" y="24"/>
                  <a:pt x="299" y="24"/>
                </a:cubicBezTo>
                <a:cubicBezTo>
                  <a:pt x="296" y="26"/>
                  <a:pt x="296" y="26"/>
                  <a:pt x="296" y="26"/>
                </a:cubicBezTo>
                <a:lnTo>
                  <a:pt x="301" y="26"/>
                </a:lnTo>
                <a:close/>
                <a:moveTo>
                  <a:pt x="319" y="25"/>
                </a:moveTo>
                <a:cubicBezTo>
                  <a:pt x="312" y="25"/>
                  <a:pt x="306" y="26"/>
                  <a:pt x="301" y="26"/>
                </a:cubicBezTo>
                <a:cubicBezTo>
                  <a:pt x="297" y="27"/>
                  <a:pt x="297" y="27"/>
                  <a:pt x="297" y="27"/>
                </a:cubicBezTo>
                <a:cubicBezTo>
                  <a:pt x="301" y="27"/>
                  <a:pt x="310" y="26"/>
                  <a:pt x="319" y="26"/>
                </a:cubicBezTo>
                <a:lnTo>
                  <a:pt x="319" y="25"/>
                </a:lnTo>
                <a:close/>
                <a:moveTo>
                  <a:pt x="296" y="26"/>
                </a:moveTo>
                <a:cubicBezTo>
                  <a:pt x="299" y="24"/>
                  <a:pt x="299" y="24"/>
                  <a:pt x="299" y="24"/>
                </a:cubicBezTo>
                <a:cubicBezTo>
                  <a:pt x="295" y="26"/>
                  <a:pt x="293" y="27"/>
                  <a:pt x="293" y="27"/>
                </a:cubicBezTo>
                <a:cubicBezTo>
                  <a:pt x="293" y="27"/>
                  <a:pt x="294" y="27"/>
                  <a:pt x="297" y="27"/>
                </a:cubicBezTo>
                <a:cubicBezTo>
                  <a:pt x="301" y="26"/>
                  <a:pt x="301" y="26"/>
                  <a:pt x="301" y="26"/>
                </a:cubicBezTo>
                <a:lnTo>
                  <a:pt x="296" y="26"/>
                </a:lnTo>
                <a:close/>
                <a:moveTo>
                  <a:pt x="333" y="39"/>
                </a:moveTo>
                <a:cubicBezTo>
                  <a:pt x="329" y="38"/>
                  <a:pt x="329" y="38"/>
                  <a:pt x="329" y="38"/>
                </a:cubicBezTo>
                <a:cubicBezTo>
                  <a:pt x="325" y="38"/>
                  <a:pt x="325" y="38"/>
                  <a:pt x="325" y="38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33" y="39"/>
                  <a:pt x="333" y="39"/>
                  <a:pt x="333" y="39"/>
                </a:cubicBezTo>
                <a:cubicBezTo>
                  <a:pt x="336" y="40"/>
                  <a:pt x="336" y="40"/>
                  <a:pt x="336" y="40"/>
                </a:cubicBezTo>
                <a:cubicBezTo>
                  <a:pt x="352" y="42"/>
                  <a:pt x="368" y="46"/>
                  <a:pt x="383" y="51"/>
                </a:cubicBezTo>
                <a:cubicBezTo>
                  <a:pt x="384" y="49"/>
                  <a:pt x="384" y="49"/>
                  <a:pt x="384" y="49"/>
                </a:cubicBezTo>
                <a:cubicBezTo>
                  <a:pt x="368" y="44"/>
                  <a:pt x="352" y="40"/>
                  <a:pt x="336" y="38"/>
                </a:cubicBezTo>
                <a:lnTo>
                  <a:pt x="333" y="39"/>
                </a:lnTo>
                <a:close/>
                <a:moveTo>
                  <a:pt x="340" y="55"/>
                </a:moveTo>
                <a:cubicBezTo>
                  <a:pt x="335" y="52"/>
                  <a:pt x="326" y="49"/>
                  <a:pt x="318" y="48"/>
                </a:cubicBezTo>
                <a:cubicBezTo>
                  <a:pt x="317" y="49"/>
                  <a:pt x="317" y="49"/>
                  <a:pt x="317" y="49"/>
                </a:cubicBezTo>
                <a:cubicBezTo>
                  <a:pt x="326" y="51"/>
                  <a:pt x="335" y="53"/>
                  <a:pt x="340" y="56"/>
                </a:cubicBezTo>
                <a:cubicBezTo>
                  <a:pt x="348" y="60"/>
                  <a:pt x="355" y="67"/>
                  <a:pt x="349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8" y="73"/>
                  <a:pt x="348" y="73"/>
                  <a:pt x="348" y="73"/>
                </a:cubicBezTo>
                <a:cubicBezTo>
                  <a:pt x="348" y="73"/>
                  <a:pt x="348" y="73"/>
                  <a:pt x="348" y="73"/>
                </a:cubicBezTo>
                <a:cubicBezTo>
                  <a:pt x="348" y="73"/>
                  <a:pt x="348" y="73"/>
                  <a:pt x="348" y="73"/>
                </a:cubicBezTo>
                <a:cubicBezTo>
                  <a:pt x="348" y="74"/>
                  <a:pt x="347" y="74"/>
                  <a:pt x="347" y="75"/>
                </a:cubicBezTo>
                <a:cubicBezTo>
                  <a:pt x="345" y="77"/>
                  <a:pt x="339" y="75"/>
                  <a:pt x="332" y="72"/>
                </a:cubicBezTo>
                <a:cubicBezTo>
                  <a:pt x="328" y="69"/>
                  <a:pt x="323" y="65"/>
                  <a:pt x="317" y="61"/>
                </a:cubicBezTo>
                <a:cubicBezTo>
                  <a:pt x="317" y="64"/>
                  <a:pt x="317" y="64"/>
                  <a:pt x="317" y="64"/>
                </a:cubicBezTo>
                <a:cubicBezTo>
                  <a:pt x="323" y="68"/>
                  <a:pt x="329" y="72"/>
                  <a:pt x="332" y="74"/>
                </a:cubicBezTo>
                <a:cubicBezTo>
                  <a:pt x="334" y="75"/>
                  <a:pt x="338" y="77"/>
                  <a:pt x="342" y="78"/>
                </a:cubicBezTo>
                <a:cubicBezTo>
                  <a:pt x="344" y="78"/>
                  <a:pt x="346" y="78"/>
                  <a:pt x="348" y="77"/>
                </a:cubicBezTo>
                <a:cubicBezTo>
                  <a:pt x="349" y="76"/>
                  <a:pt x="350" y="74"/>
                  <a:pt x="350" y="72"/>
                </a:cubicBezTo>
                <a:cubicBezTo>
                  <a:pt x="352" y="71"/>
                  <a:pt x="352" y="69"/>
                  <a:pt x="352" y="67"/>
                </a:cubicBezTo>
                <a:cubicBezTo>
                  <a:pt x="352" y="63"/>
                  <a:pt x="346" y="58"/>
                  <a:pt x="340" y="55"/>
                </a:cubicBezTo>
                <a:close/>
                <a:moveTo>
                  <a:pt x="348" y="73"/>
                </a:moveTo>
                <a:cubicBezTo>
                  <a:pt x="349" y="72"/>
                  <a:pt x="349" y="72"/>
                  <a:pt x="349" y="72"/>
                </a:cubicBezTo>
                <a:cubicBezTo>
                  <a:pt x="349" y="73"/>
                  <a:pt x="348" y="73"/>
                  <a:pt x="348" y="73"/>
                </a:cubicBezTo>
                <a:close/>
                <a:moveTo>
                  <a:pt x="349" y="70"/>
                </a:moveTo>
                <a:cubicBezTo>
                  <a:pt x="350" y="69"/>
                  <a:pt x="350" y="69"/>
                  <a:pt x="350" y="68"/>
                </a:cubicBezTo>
                <a:cubicBezTo>
                  <a:pt x="350" y="65"/>
                  <a:pt x="346" y="61"/>
                  <a:pt x="339" y="57"/>
                </a:cubicBezTo>
                <a:cubicBezTo>
                  <a:pt x="334" y="54"/>
                  <a:pt x="326" y="52"/>
                  <a:pt x="317" y="50"/>
                </a:cubicBezTo>
                <a:cubicBezTo>
                  <a:pt x="317" y="54"/>
                  <a:pt x="317" y="54"/>
                  <a:pt x="317" y="54"/>
                </a:cubicBezTo>
                <a:cubicBezTo>
                  <a:pt x="328" y="59"/>
                  <a:pt x="339" y="64"/>
                  <a:pt x="349" y="70"/>
                </a:cubicBezTo>
                <a:close/>
                <a:moveTo>
                  <a:pt x="317" y="57"/>
                </a:moveTo>
                <a:cubicBezTo>
                  <a:pt x="317" y="58"/>
                  <a:pt x="317" y="58"/>
                  <a:pt x="317" y="58"/>
                </a:cubicBezTo>
                <a:cubicBezTo>
                  <a:pt x="330" y="65"/>
                  <a:pt x="344" y="73"/>
                  <a:pt x="348" y="73"/>
                </a:cubicBezTo>
                <a:cubicBezTo>
                  <a:pt x="348" y="72"/>
                  <a:pt x="348" y="72"/>
                  <a:pt x="348" y="72"/>
                </a:cubicBezTo>
                <a:cubicBezTo>
                  <a:pt x="338" y="66"/>
                  <a:pt x="328" y="61"/>
                  <a:pt x="317" y="57"/>
                </a:cubicBezTo>
                <a:close/>
                <a:moveTo>
                  <a:pt x="317" y="57"/>
                </a:moveTo>
                <a:cubicBezTo>
                  <a:pt x="328" y="61"/>
                  <a:pt x="338" y="66"/>
                  <a:pt x="348" y="72"/>
                </a:cubicBezTo>
                <a:cubicBezTo>
                  <a:pt x="348" y="72"/>
                  <a:pt x="348" y="72"/>
                  <a:pt x="348" y="72"/>
                </a:cubicBezTo>
                <a:cubicBezTo>
                  <a:pt x="348" y="71"/>
                  <a:pt x="348" y="71"/>
                  <a:pt x="348" y="71"/>
                </a:cubicBezTo>
                <a:cubicBezTo>
                  <a:pt x="348" y="71"/>
                  <a:pt x="348" y="71"/>
                  <a:pt x="348" y="71"/>
                </a:cubicBezTo>
                <a:cubicBezTo>
                  <a:pt x="349" y="71"/>
                  <a:pt x="349" y="71"/>
                  <a:pt x="349" y="70"/>
                </a:cubicBezTo>
                <a:cubicBezTo>
                  <a:pt x="339" y="64"/>
                  <a:pt x="328" y="59"/>
                  <a:pt x="317" y="54"/>
                </a:cubicBezTo>
                <a:lnTo>
                  <a:pt x="317" y="57"/>
                </a:lnTo>
                <a:close/>
                <a:moveTo>
                  <a:pt x="339" y="57"/>
                </a:moveTo>
                <a:cubicBezTo>
                  <a:pt x="346" y="61"/>
                  <a:pt x="350" y="65"/>
                  <a:pt x="350" y="68"/>
                </a:cubicBezTo>
                <a:cubicBezTo>
                  <a:pt x="350" y="69"/>
                  <a:pt x="350" y="69"/>
                  <a:pt x="349" y="70"/>
                </a:cubicBezTo>
                <a:cubicBezTo>
                  <a:pt x="349" y="71"/>
                  <a:pt x="349" y="71"/>
                  <a:pt x="349" y="71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49" y="72"/>
                  <a:pt x="349" y="72"/>
                  <a:pt x="349" y="72"/>
                </a:cubicBezTo>
                <a:cubicBezTo>
                  <a:pt x="355" y="67"/>
                  <a:pt x="348" y="60"/>
                  <a:pt x="340" y="56"/>
                </a:cubicBezTo>
                <a:cubicBezTo>
                  <a:pt x="335" y="53"/>
                  <a:pt x="326" y="51"/>
                  <a:pt x="317" y="49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6" y="52"/>
                  <a:pt x="334" y="54"/>
                  <a:pt x="339" y="57"/>
                </a:cubicBezTo>
                <a:close/>
                <a:moveTo>
                  <a:pt x="348" y="73"/>
                </a:moveTo>
                <a:cubicBezTo>
                  <a:pt x="348" y="73"/>
                  <a:pt x="348" y="73"/>
                  <a:pt x="348" y="73"/>
                </a:cubicBezTo>
                <a:cubicBezTo>
                  <a:pt x="348" y="72"/>
                  <a:pt x="348" y="72"/>
                  <a:pt x="348" y="72"/>
                </a:cubicBezTo>
                <a:lnTo>
                  <a:pt x="348" y="73"/>
                </a:lnTo>
                <a:close/>
                <a:moveTo>
                  <a:pt x="349" y="70"/>
                </a:moveTo>
                <a:cubicBezTo>
                  <a:pt x="349" y="71"/>
                  <a:pt x="349" y="71"/>
                  <a:pt x="348" y="71"/>
                </a:cubicBezTo>
                <a:cubicBezTo>
                  <a:pt x="348" y="71"/>
                  <a:pt x="348" y="71"/>
                  <a:pt x="348" y="71"/>
                </a:cubicBezTo>
                <a:cubicBezTo>
                  <a:pt x="348" y="72"/>
                  <a:pt x="348" y="72"/>
                  <a:pt x="348" y="72"/>
                </a:cubicBezTo>
                <a:cubicBezTo>
                  <a:pt x="348" y="72"/>
                  <a:pt x="348" y="72"/>
                  <a:pt x="348" y="72"/>
                </a:cubicBezTo>
                <a:cubicBezTo>
                  <a:pt x="348" y="73"/>
                  <a:pt x="348" y="73"/>
                  <a:pt x="348" y="73"/>
                </a:cubicBezTo>
                <a:cubicBezTo>
                  <a:pt x="348" y="73"/>
                  <a:pt x="349" y="73"/>
                  <a:pt x="349" y="72"/>
                </a:cubicBezTo>
                <a:cubicBezTo>
                  <a:pt x="349" y="71"/>
                  <a:pt x="349" y="71"/>
                  <a:pt x="349" y="71"/>
                </a:cubicBezTo>
                <a:lnTo>
                  <a:pt x="349" y="70"/>
                </a:lnTo>
                <a:close/>
                <a:moveTo>
                  <a:pt x="341" y="7"/>
                </a:moveTo>
                <a:cubicBezTo>
                  <a:pt x="347" y="6"/>
                  <a:pt x="351" y="6"/>
                  <a:pt x="354" y="7"/>
                </a:cubicBezTo>
                <a:cubicBezTo>
                  <a:pt x="357" y="7"/>
                  <a:pt x="359" y="8"/>
                  <a:pt x="360" y="9"/>
                </a:cubicBezTo>
                <a:cubicBezTo>
                  <a:pt x="360" y="10"/>
                  <a:pt x="360" y="11"/>
                  <a:pt x="360" y="12"/>
                </a:cubicBezTo>
                <a:cubicBezTo>
                  <a:pt x="360" y="12"/>
                  <a:pt x="361" y="12"/>
                  <a:pt x="361" y="12"/>
                </a:cubicBezTo>
                <a:cubicBezTo>
                  <a:pt x="361" y="12"/>
                  <a:pt x="361" y="12"/>
                  <a:pt x="361" y="12"/>
                </a:cubicBezTo>
                <a:cubicBezTo>
                  <a:pt x="361" y="12"/>
                  <a:pt x="361" y="12"/>
                  <a:pt x="361" y="12"/>
                </a:cubicBezTo>
                <a:cubicBezTo>
                  <a:pt x="361" y="12"/>
                  <a:pt x="361" y="13"/>
                  <a:pt x="361" y="13"/>
                </a:cubicBezTo>
                <a:cubicBezTo>
                  <a:pt x="361" y="13"/>
                  <a:pt x="361" y="13"/>
                  <a:pt x="361" y="13"/>
                </a:cubicBezTo>
                <a:cubicBezTo>
                  <a:pt x="366" y="20"/>
                  <a:pt x="355" y="23"/>
                  <a:pt x="345" y="24"/>
                </a:cubicBezTo>
                <a:cubicBezTo>
                  <a:pt x="338" y="25"/>
                  <a:pt x="328" y="26"/>
                  <a:pt x="319" y="26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28" y="27"/>
                  <a:pt x="338" y="26"/>
                  <a:pt x="345" y="25"/>
                </a:cubicBezTo>
                <a:cubicBezTo>
                  <a:pt x="352" y="24"/>
                  <a:pt x="361" y="23"/>
                  <a:pt x="363" y="19"/>
                </a:cubicBezTo>
                <a:cubicBezTo>
                  <a:pt x="364" y="17"/>
                  <a:pt x="364" y="15"/>
                  <a:pt x="362" y="13"/>
                </a:cubicBezTo>
                <a:cubicBezTo>
                  <a:pt x="363" y="11"/>
                  <a:pt x="363" y="10"/>
                  <a:pt x="362" y="8"/>
                </a:cubicBezTo>
                <a:cubicBezTo>
                  <a:pt x="359" y="5"/>
                  <a:pt x="352" y="3"/>
                  <a:pt x="341" y="5"/>
                </a:cubicBezTo>
                <a:cubicBezTo>
                  <a:pt x="337" y="5"/>
                  <a:pt x="328" y="8"/>
                  <a:pt x="320" y="11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7" y="10"/>
                  <a:pt x="335" y="8"/>
                  <a:pt x="341" y="7"/>
                </a:cubicBezTo>
                <a:close/>
                <a:moveTo>
                  <a:pt x="361" y="13"/>
                </a:moveTo>
                <a:cubicBezTo>
                  <a:pt x="361" y="13"/>
                  <a:pt x="361" y="13"/>
                  <a:pt x="361" y="13"/>
                </a:cubicBezTo>
                <a:cubicBezTo>
                  <a:pt x="361" y="13"/>
                  <a:pt x="361" y="13"/>
                  <a:pt x="361" y="13"/>
                </a:cubicBezTo>
                <a:close/>
                <a:moveTo>
                  <a:pt x="361" y="12"/>
                </a:moveTo>
                <a:cubicBezTo>
                  <a:pt x="361" y="12"/>
                  <a:pt x="361" y="12"/>
                  <a:pt x="361" y="12"/>
                </a:cubicBezTo>
                <a:cubicBezTo>
                  <a:pt x="361" y="12"/>
                  <a:pt x="361" y="12"/>
                  <a:pt x="361" y="12"/>
                </a:cubicBezTo>
                <a:close/>
                <a:moveTo>
                  <a:pt x="319" y="17"/>
                </a:moveTo>
                <a:cubicBezTo>
                  <a:pt x="319" y="18"/>
                  <a:pt x="319" y="18"/>
                  <a:pt x="319" y="18"/>
                </a:cubicBezTo>
                <a:cubicBezTo>
                  <a:pt x="332" y="15"/>
                  <a:pt x="346" y="13"/>
                  <a:pt x="360" y="12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55" y="9"/>
                  <a:pt x="336" y="12"/>
                  <a:pt x="319" y="17"/>
                </a:cubicBezTo>
                <a:close/>
                <a:moveTo>
                  <a:pt x="361" y="17"/>
                </a:moveTo>
                <a:cubicBezTo>
                  <a:pt x="361" y="17"/>
                  <a:pt x="361" y="15"/>
                  <a:pt x="360" y="14"/>
                </a:cubicBezTo>
                <a:cubicBezTo>
                  <a:pt x="346" y="15"/>
                  <a:pt x="332" y="18"/>
                  <a:pt x="319" y="21"/>
                </a:cubicBezTo>
                <a:cubicBezTo>
                  <a:pt x="319" y="25"/>
                  <a:pt x="319" y="25"/>
                  <a:pt x="319" y="25"/>
                </a:cubicBezTo>
                <a:cubicBezTo>
                  <a:pt x="328" y="24"/>
                  <a:pt x="338" y="24"/>
                  <a:pt x="344" y="23"/>
                </a:cubicBezTo>
                <a:cubicBezTo>
                  <a:pt x="353" y="22"/>
                  <a:pt x="359" y="20"/>
                  <a:pt x="361" y="17"/>
                </a:cubicBezTo>
                <a:close/>
                <a:moveTo>
                  <a:pt x="360" y="14"/>
                </a:moveTo>
                <a:cubicBezTo>
                  <a:pt x="360" y="13"/>
                  <a:pt x="360" y="13"/>
                  <a:pt x="360" y="13"/>
                </a:cubicBezTo>
                <a:cubicBezTo>
                  <a:pt x="360" y="13"/>
                  <a:pt x="360" y="13"/>
                  <a:pt x="360" y="13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46" y="13"/>
                  <a:pt x="332" y="15"/>
                  <a:pt x="319" y="18"/>
                </a:cubicBezTo>
                <a:cubicBezTo>
                  <a:pt x="319" y="21"/>
                  <a:pt x="319" y="21"/>
                  <a:pt x="319" y="21"/>
                </a:cubicBezTo>
                <a:cubicBezTo>
                  <a:pt x="332" y="18"/>
                  <a:pt x="346" y="15"/>
                  <a:pt x="360" y="14"/>
                </a:cubicBezTo>
                <a:cubicBezTo>
                  <a:pt x="360" y="14"/>
                  <a:pt x="360" y="14"/>
                  <a:pt x="360" y="14"/>
                </a:cubicBezTo>
                <a:close/>
                <a:moveTo>
                  <a:pt x="360" y="14"/>
                </a:moveTo>
                <a:cubicBezTo>
                  <a:pt x="361" y="15"/>
                  <a:pt x="361" y="17"/>
                  <a:pt x="361" y="17"/>
                </a:cubicBezTo>
                <a:cubicBezTo>
                  <a:pt x="359" y="20"/>
                  <a:pt x="353" y="22"/>
                  <a:pt x="344" y="23"/>
                </a:cubicBezTo>
                <a:cubicBezTo>
                  <a:pt x="338" y="24"/>
                  <a:pt x="328" y="24"/>
                  <a:pt x="319" y="25"/>
                </a:cubicBezTo>
                <a:cubicBezTo>
                  <a:pt x="319" y="26"/>
                  <a:pt x="319" y="26"/>
                  <a:pt x="319" y="26"/>
                </a:cubicBezTo>
                <a:cubicBezTo>
                  <a:pt x="328" y="26"/>
                  <a:pt x="338" y="25"/>
                  <a:pt x="345" y="24"/>
                </a:cubicBezTo>
                <a:cubicBezTo>
                  <a:pt x="355" y="23"/>
                  <a:pt x="366" y="20"/>
                  <a:pt x="361" y="13"/>
                </a:cubicBezTo>
                <a:cubicBezTo>
                  <a:pt x="361" y="14"/>
                  <a:pt x="361" y="14"/>
                  <a:pt x="361" y="14"/>
                </a:cubicBezTo>
                <a:lnTo>
                  <a:pt x="360" y="14"/>
                </a:lnTo>
                <a:close/>
                <a:moveTo>
                  <a:pt x="361" y="12"/>
                </a:moveTo>
                <a:cubicBezTo>
                  <a:pt x="361" y="12"/>
                  <a:pt x="360" y="12"/>
                  <a:pt x="360" y="12"/>
                </a:cubicBezTo>
                <a:cubicBezTo>
                  <a:pt x="360" y="12"/>
                  <a:pt x="360" y="12"/>
                  <a:pt x="360" y="12"/>
                </a:cubicBezTo>
                <a:lnTo>
                  <a:pt x="361" y="12"/>
                </a:lnTo>
                <a:close/>
                <a:moveTo>
                  <a:pt x="361" y="12"/>
                </a:moveTo>
                <a:cubicBezTo>
                  <a:pt x="361" y="13"/>
                  <a:pt x="361" y="13"/>
                  <a:pt x="361" y="13"/>
                </a:cubicBezTo>
                <a:cubicBezTo>
                  <a:pt x="361" y="13"/>
                  <a:pt x="361" y="12"/>
                  <a:pt x="361" y="12"/>
                </a:cubicBezTo>
                <a:close/>
                <a:moveTo>
                  <a:pt x="360" y="13"/>
                </a:moveTo>
                <a:cubicBezTo>
                  <a:pt x="360" y="13"/>
                  <a:pt x="360" y="13"/>
                  <a:pt x="360" y="13"/>
                </a:cubicBezTo>
                <a:cubicBezTo>
                  <a:pt x="360" y="14"/>
                  <a:pt x="360" y="14"/>
                  <a:pt x="360" y="14"/>
                </a:cubicBezTo>
                <a:cubicBezTo>
                  <a:pt x="360" y="14"/>
                  <a:pt x="360" y="14"/>
                  <a:pt x="360" y="14"/>
                </a:cubicBezTo>
                <a:cubicBezTo>
                  <a:pt x="361" y="14"/>
                  <a:pt x="361" y="14"/>
                  <a:pt x="361" y="14"/>
                </a:cubicBezTo>
                <a:cubicBezTo>
                  <a:pt x="361" y="13"/>
                  <a:pt x="361" y="13"/>
                  <a:pt x="361" y="13"/>
                </a:cubicBezTo>
                <a:cubicBezTo>
                  <a:pt x="361" y="13"/>
                  <a:pt x="361" y="13"/>
                  <a:pt x="361" y="13"/>
                </a:cubicBezTo>
                <a:cubicBezTo>
                  <a:pt x="361" y="13"/>
                  <a:pt x="361" y="13"/>
                  <a:pt x="361" y="13"/>
                </a:cubicBezTo>
                <a:cubicBezTo>
                  <a:pt x="361" y="12"/>
                  <a:pt x="361" y="12"/>
                  <a:pt x="361" y="12"/>
                </a:cubicBezTo>
                <a:cubicBezTo>
                  <a:pt x="361" y="12"/>
                  <a:pt x="361" y="12"/>
                  <a:pt x="361" y="12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60" y="12"/>
                  <a:pt x="360" y="12"/>
                  <a:pt x="360" y="13"/>
                </a:cubicBezTo>
                <a:close/>
                <a:moveTo>
                  <a:pt x="329" y="39"/>
                </a:moveTo>
                <a:cubicBezTo>
                  <a:pt x="325" y="38"/>
                  <a:pt x="325" y="38"/>
                  <a:pt x="325" y="38"/>
                </a:cubicBezTo>
                <a:cubicBezTo>
                  <a:pt x="329" y="37"/>
                  <a:pt x="329" y="37"/>
                  <a:pt x="329" y="37"/>
                </a:cubicBezTo>
                <a:cubicBezTo>
                  <a:pt x="325" y="37"/>
                  <a:pt x="322" y="37"/>
                  <a:pt x="318" y="36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22" y="39"/>
                  <a:pt x="325" y="39"/>
                  <a:pt x="329" y="39"/>
                </a:cubicBezTo>
                <a:close/>
                <a:moveTo>
                  <a:pt x="362" y="57"/>
                </a:moveTo>
                <a:cubicBezTo>
                  <a:pt x="363" y="58"/>
                  <a:pt x="363" y="58"/>
                  <a:pt x="363" y="58"/>
                </a:cubicBezTo>
                <a:cubicBezTo>
                  <a:pt x="363" y="58"/>
                  <a:pt x="363" y="58"/>
                  <a:pt x="363" y="58"/>
                </a:cubicBezTo>
                <a:lnTo>
                  <a:pt x="362" y="57"/>
                </a:lnTo>
                <a:close/>
                <a:moveTo>
                  <a:pt x="356" y="52"/>
                </a:moveTo>
                <a:cubicBezTo>
                  <a:pt x="356" y="52"/>
                  <a:pt x="357" y="52"/>
                  <a:pt x="357" y="52"/>
                </a:cubicBezTo>
                <a:cubicBezTo>
                  <a:pt x="350" y="48"/>
                  <a:pt x="343" y="44"/>
                  <a:pt x="336" y="40"/>
                </a:cubicBezTo>
                <a:cubicBezTo>
                  <a:pt x="333" y="40"/>
                  <a:pt x="331" y="40"/>
                  <a:pt x="329" y="39"/>
                </a:cubicBezTo>
                <a:cubicBezTo>
                  <a:pt x="339" y="44"/>
                  <a:pt x="348" y="49"/>
                  <a:pt x="357" y="54"/>
                </a:cubicBezTo>
                <a:cubicBezTo>
                  <a:pt x="356" y="53"/>
                  <a:pt x="356" y="53"/>
                  <a:pt x="356" y="52"/>
                </a:cubicBezTo>
                <a:close/>
                <a:moveTo>
                  <a:pt x="333" y="39"/>
                </a:moveTo>
                <a:cubicBezTo>
                  <a:pt x="329" y="39"/>
                  <a:pt x="329" y="39"/>
                  <a:pt x="329" y="39"/>
                </a:cubicBezTo>
                <a:cubicBezTo>
                  <a:pt x="325" y="38"/>
                  <a:pt x="325" y="38"/>
                  <a:pt x="325" y="38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31" y="40"/>
                  <a:pt x="333" y="40"/>
                  <a:pt x="336" y="40"/>
                </a:cubicBezTo>
                <a:lnTo>
                  <a:pt x="333" y="39"/>
                </a:lnTo>
                <a:close/>
                <a:moveTo>
                  <a:pt x="363" y="58"/>
                </a:moveTo>
                <a:cubicBezTo>
                  <a:pt x="361" y="56"/>
                  <a:pt x="359" y="55"/>
                  <a:pt x="357" y="54"/>
                </a:cubicBezTo>
                <a:cubicBezTo>
                  <a:pt x="359" y="58"/>
                  <a:pt x="368" y="67"/>
                  <a:pt x="375" y="75"/>
                </a:cubicBezTo>
                <a:cubicBezTo>
                  <a:pt x="376" y="73"/>
                  <a:pt x="376" y="73"/>
                  <a:pt x="376" y="73"/>
                </a:cubicBezTo>
                <a:cubicBezTo>
                  <a:pt x="371" y="67"/>
                  <a:pt x="366" y="62"/>
                  <a:pt x="363" y="58"/>
                </a:cubicBezTo>
                <a:close/>
                <a:moveTo>
                  <a:pt x="357" y="52"/>
                </a:moveTo>
                <a:cubicBezTo>
                  <a:pt x="360" y="54"/>
                  <a:pt x="360" y="54"/>
                  <a:pt x="360" y="54"/>
                </a:cubicBezTo>
                <a:cubicBezTo>
                  <a:pt x="364" y="55"/>
                  <a:pt x="372" y="57"/>
                  <a:pt x="380" y="61"/>
                </a:cubicBezTo>
                <a:cubicBezTo>
                  <a:pt x="380" y="60"/>
                  <a:pt x="380" y="60"/>
                  <a:pt x="380" y="60"/>
                </a:cubicBezTo>
                <a:cubicBezTo>
                  <a:pt x="371" y="56"/>
                  <a:pt x="361" y="53"/>
                  <a:pt x="358" y="52"/>
                </a:cubicBezTo>
                <a:cubicBezTo>
                  <a:pt x="358" y="52"/>
                  <a:pt x="358" y="52"/>
                  <a:pt x="357" y="52"/>
                </a:cubicBezTo>
                <a:close/>
                <a:moveTo>
                  <a:pt x="362" y="57"/>
                </a:moveTo>
                <a:cubicBezTo>
                  <a:pt x="359" y="55"/>
                  <a:pt x="357" y="53"/>
                  <a:pt x="357" y="53"/>
                </a:cubicBezTo>
                <a:cubicBezTo>
                  <a:pt x="357" y="53"/>
                  <a:pt x="358" y="53"/>
                  <a:pt x="360" y="54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57" y="52"/>
                  <a:pt x="356" y="52"/>
                  <a:pt x="356" y="52"/>
                </a:cubicBezTo>
                <a:cubicBezTo>
                  <a:pt x="356" y="53"/>
                  <a:pt x="356" y="53"/>
                  <a:pt x="357" y="54"/>
                </a:cubicBezTo>
                <a:cubicBezTo>
                  <a:pt x="359" y="55"/>
                  <a:pt x="361" y="56"/>
                  <a:pt x="363" y="58"/>
                </a:cubicBezTo>
                <a:lnTo>
                  <a:pt x="362" y="57"/>
                </a:lnTo>
                <a:close/>
                <a:moveTo>
                  <a:pt x="377" y="69"/>
                </a:moveTo>
                <a:cubicBezTo>
                  <a:pt x="377" y="68"/>
                  <a:pt x="377" y="68"/>
                  <a:pt x="377" y="68"/>
                </a:cubicBezTo>
                <a:cubicBezTo>
                  <a:pt x="373" y="65"/>
                  <a:pt x="368" y="61"/>
                  <a:pt x="363" y="58"/>
                </a:cubicBezTo>
                <a:cubicBezTo>
                  <a:pt x="367" y="61"/>
                  <a:pt x="372" y="65"/>
                  <a:pt x="377" y="69"/>
                </a:cubicBezTo>
                <a:close/>
                <a:moveTo>
                  <a:pt x="379" y="62"/>
                </a:moveTo>
                <a:cubicBezTo>
                  <a:pt x="374" y="59"/>
                  <a:pt x="368" y="57"/>
                  <a:pt x="364" y="56"/>
                </a:cubicBezTo>
                <a:cubicBezTo>
                  <a:pt x="369" y="59"/>
                  <a:pt x="373" y="62"/>
                  <a:pt x="378" y="66"/>
                </a:cubicBezTo>
                <a:lnTo>
                  <a:pt x="379" y="62"/>
                </a:lnTo>
                <a:close/>
                <a:moveTo>
                  <a:pt x="377" y="68"/>
                </a:moveTo>
                <a:cubicBezTo>
                  <a:pt x="378" y="66"/>
                  <a:pt x="378" y="66"/>
                  <a:pt x="378" y="66"/>
                </a:cubicBezTo>
                <a:cubicBezTo>
                  <a:pt x="373" y="62"/>
                  <a:pt x="369" y="59"/>
                  <a:pt x="364" y="56"/>
                </a:cubicBezTo>
                <a:cubicBezTo>
                  <a:pt x="362" y="55"/>
                  <a:pt x="361" y="55"/>
                  <a:pt x="360" y="55"/>
                </a:cubicBezTo>
                <a:cubicBezTo>
                  <a:pt x="362" y="57"/>
                  <a:pt x="362" y="57"/>
                  <a:pt x="362" y="57"/>
                </a:cubicBezTo>
                <a:cubicBezTo>
                  <a:pt x="363" y="58"/>
                  <a:pt x="363" y="58"/>
                  <a:pt x="363" y="58"/>
                </a:cubicBezTo>
                <a:cubicBezTo>
                  <a:pt x="368" y="61"/>
                  <a:pt x="373" y="65"/>
                  <a:pt x="377" y="68"/>
                </a:cubicBezTo>
                <a:close/>
                <a:moveTo>
                  <a:pt x="379" y="62"/>
                </a:moveTo>
                <a:cubicBezTo>
                  <a:pt x="380" y="61"/>
                  <a:pt x="380" y="61"/>
                  <a:pt x="380" y="61"/>
                </a:cubicBezTo>
                <a:cubicBezTo>
                  <a:pt x="372" y="57"/>
                  <a:pt x="364" y="55"/>
                  <a:pt x="360" y="54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8" y="57"/>
                  <a:pt x="374" y="59"/>
                  <a:pt x="379" y="62"/>
                </a:cubicBezTo>
                <a:close/>
                <a:moveTo>
                  <a:pt x="357" y="53"/>
                </a:moveTo>
                <a:cubicBezTo>
                  <a:pt x="357" y="53"/>
                  <a:pt x="359" y="55"/>
                  <a:pt x="362" y="57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61" y="55"/>
                  <a:pt x="362" y="55"/>
                  <a:pt x="364" y="56"/>
                </a:cubicBezTo>
                <a:cubicBezTo>
                  <a:pt x="360" y="54"/>
                  <a:pt x="360" y="54"/>
                  <a:pt x="360" y="54"/>
                </a:cubicBezTo>
                <a:cubicBezTo>
                  <a:pt x="358" y="53"/>
                  <a:pt x="357" y="53"/>
                  <a:pt x="357" y="53"/>
                </a:cubicBezTo>
                <a:close/>
                <a:moveTo>
                  <a:pt x="369" y="32"/>
                </a:moveTo>
                <a:cubicBezTo>
                  <a:pt x="368" y="32"/>
                  <a:pt x="368" y="32"/>
                  <a:pt x="368" y="32"/>
                </a:cubicBezTo>
                <a:cubicBezTo>
                  <a:pt x="370" y="32"/>
                  <a:pt x="370" y="32"/>
                  <a:pt x="370" y="32"/>
                </a:cubicBezTo>
                <a:lnTo>
                  <a:pt x="369" y="32"/>
                </a:lnTo>
                <a:close/>
                <a:moveTo>
                  <a:pt x="361" y="35"/>
                </a:moveTo>
                <a:cubicBezTo>
                  <a:pt x="361" y="35"/>
                  <a:pt x="360" y="34"/>
                  <a:pt x="360" y="34"/>
                </a:cubicBezTo>
                <a:cubicBezTo>
                  <a:pt x="360" y="33"/>
                  <a:pt x="361" y="33"/>
                  <a:pt x="361" y="33"/>
                </a:cubicBezTo>
                <a:cubicBezTo>
                  <a:pt x="350" y="33"/>
                  <a:pt x="339" y="35"/>
                  <a:pt x="329" y="37"/>
                </a:cubicBezTo>
                <a:cubicBezTo>
                  <a:pt x="331" y="38"/>
                  <a:pt x="334" y="38"/>
                  <a:pt x="336" y="38"/>
                </a:cubicBezTo>
                <a:cubicBezTo>
                  <a:pt x="344" y="37"/>
                  <a:pt x="353" y="35"/>
                  <a:pt x="361" y="35"/>
                </a:cubicBezTo>
                <a:close/>
                <a:moveTo>
                  <a:pt x="329" y="38"/>
                </a:moveTo>
                <a:cubicBezTo>
                  <a:pt x="333" y="39"/>
                  <a:pt x="333" y="39"/>
                  <a:pt x="333" y="39"/>
                </a:cubicBezTo>
                <a:cubicBezTo>
                  <a:pt x="336" y="38"/>
                  <a:pt x="336" y="38"/>
                  <a:pt x="336" y="38"/>
                </a:cubicBezTo>
                <a:cubicBezTo>
                  <a:pt x="334" y="38"/>
                  <a:pt x="331" y="38"/>
                  <a:pt x="329" y="37"/>
                </a:cubicBezTo>
                <a:cubicBezTo>
                  <a:pt x="325" y="38"/>
                  <a:pt x="325" y="38"/>
                  <a:pt x="325" y="38"/>
                </a:cubicBezTo>
                <a:lnTo>
                  <a:pt x="329" y="38"/>
                </a:lnTo>
                <a:close/>
                <a:moveTo>
                  <a:pt x="365" y="34"/>
                </a:moveTo>
                <a:cubicBezTo>
                  <a:pt x="361" y="35"/>
                  <a:pt x="361" y="35"/>
                  <a:pt x="361" y="35"/>
                </a:cubicBezTo>
                <a:cubicBezTo>
                  <a:pt x="361" y="35"/>
                  <a:pt x="362" y="35"/>
                  <a:pt x="362" y="35"/>
                </a:cubicBezTo>
                <a:cubicBezTo>
                  <a:pt x="365" y="36"/>
                  <a:pt x="376" y="38"/>
                  <a:pt x="386" y="40"/>
                </a:cubicBezTo>
                <a:cubicBezTo>
                  <a:pt x="387" y="39"/>
                  <a:pt x="387" y="39"/>
                  <a:pt x="387" y="39"/>
                </a:cubicBezTo>
                <a:cubicBezTo>
                  <a:pt x="378" y="37"/>
                  <a:pt x="369" y="35"/>
                  <a:pt x="365" y="34"/>
                </a:cubicBezTo>
                <a:close/>
                <a:moveTo>
                  <a:pt x="391" y="27"/>
                </a:moveTo>
                <a:cubicBezTo>
                  <a:pt x="391" y="25"/>
                  <a:pt x="391" y="25"/>
                  <a:pt x="391" y="25"/>
                </a:cubicBezTo>
                <a:cubicBezTo>
                  <a:pt x="379" y="27"/>
                  <a:pt x="365" y="30"/>
                  <a:pt x="361" y="33"/>
                </a:cubicBezTo>
                <a:cubicBezTo>
                  <a:pt x="364" y="32"/>
                  <a:pt x="366" y="32"/>
                  <a:pt x="369" y="32"/>
                </a:cubicBezTo>
                <a:cubicBezTo>
                  <a:pt x="374" y="30"/>
                  <a:pt x="382" y="28"/>
                  <a:pt x="391" y="27"/>
                </a:cubicBezTo>
                <a:close/>
                <a:moveTo>
                  <a:pt x="360" y="34"/>
                </a:moveTo>
                <a:cubicBezTo>
                  <a:pt x="360" y="34"/>
                  <a:pt x="361" y="35"/>
                  <a:pt x="361" y="35"/>
                </a:cubicBezTo>
                <a:cubicBezTo>
                  <a:pt x="365" y="34"/>
                  <a:pt x="365" y="34"/>
                  <a:pt x="365" y="34"/>
                </a:cubicBezTo>
                <a:cubicBezTo>
                  <a:pt x="363" y="34"/>
                  <a:pt x="361" y="34"/>
                  <a:pt x="361" y="34"/>
                </a:cubicBezTo>
                <a:cubicBezTo>
                  <a:pt x="361" y="34"/>
                  <a:pt x="364" y="33"/>
                  <a:pt x="368" y="32"/>
                </a:cubicBezTo>
                <a:cubicBezTo>
                  <a:pt x="369" y="32"/>
                  <a:pt x="369" y="32"/>
                  <a:pt x="369" y="32"/>
                </a:cubicBezTo>
                <a:cubicBezTo>
                  <a:pt x="366" y="32"/>
                  <a:pt x="364" y="32"/>
                  <a:pt x="361" y="33"/>
                </a:cubicBezTo>
                <a:cubicBezTo>
                  <a:pt x="361" y="33"/>
                  <a:pt x="360" y="33"/>
                  <a:pt x="360" y="34"/>
                </a:cubicBezTo>
                <a:close/>
                <a:moveTo>
                  <a:pt x="369" y="34"/>
                </a:moveTo>
                <a:cubicBezTo>
                  <a:pt x="374" y="35"/>
                  <a:pt x="380" y="36"/>
                  <a:pt x="387" y="38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2" y="34"/>
                  <a:pt x="376" y="34"/>
                  <a:pt x="369" y="34"/>
                </a:cubicBezTo>
                <a:close/>
                <a:moveTo>
                  <a:pt x="370" y="32"/>
                </a:moveTo>
                <a:cubicBezTo>
                  <a:pt x="376" y="32"/>
                  <a:pt x="383" y="32"/>
                  <a:pt x="389" y="32"/>
                </a:cubicBezTo>
                <a:cubicBezTo>
                  <a:pt x="390" y="30"/>
                  <a:pt x="390" y="30"/>
                  <a:pt x="390" y="30"/>
                </a:cubicBezTo>
                <a:cubicBezTo>
                  <a:pt x="382" y="30"/>
                  <a:pt x="375" y="31"/>
                  <a:pt x="370" y="32"/>
                </a:cubicBezTo>
                <a:close/>
                <a:moveTo>
                  <a:pt x="369" y="34"/>
                </a:moveTo>
                <a:cubicBezTo>
                  <a:pt x="376" y="34"/>
                  <a:pt x="382" y="34"/>
                  <a:pt x="388" y="34"/>
                </a:cubicBezTo>
                <a:cubicBezTo>
                  <a:pt x="389" y="32"/>
                  <a:pt x="389" y="32"/>
                  <a:pt x="389" y="32"/>
                </a:cubicBezTo>
                <a:cubicBezTo>
                  <a:pt x="383" y="32"/>
                  <a:pt x="376" y="32"/>
                  <a:pt x="370" y="32"/>
                </a:cubicBezTo>
                <a:cubicBezTo>
                  <a:pt x="368" y="32"/>
                  <a:pt x="368" y="32"/>
                  <a:pt x="368" y="32"/>
                </a:cubicBezTo>
                <a:cubicBezTo>
                  <a:pt x="365" y="33"/>
                  <a:pt x="365" y="33"/>
                  <a:pt x="365" y="33"/>
                </a:cubicBezTo>
                <a:lnTo>
                  <a:pt x="369" y="34"/>
                </a:lnTo>
                <a:close/>
                <a:moveTo>
                  <a:pt x="387" y="38"/>
                </a:moveTo>
                <a:cubicBezTo>
                  <a:pt x="380" y="36"/>
                  <a:pt x="374" y="35"/>
                  <a:pt x="369" y="34"/>
                </a:cubicBezTo>
                <a:cubicBezTo>
                  <a:pt x="365" y="34"/>
                  <a:pt x="365" y="34"/>
                  <a:pt x="365" y="34"/>
                </a:cubicBezTo>
                <a:cubicBezTo>
                  <a:pt x="369" y="35"/>
                  <a:pt x="378" y="37"/>
                  <a:pt x="387" y="39"/>
                </a:cubicBezTo>
                <a:lnTo>
                  <a:pt x="387" y="38"/>
                </a:lnTo>
                <a:close/>
                <a:moveTo>
                  <a:pt x="365" y="33"/>
                </a:moveTo>
                <a:cubicBezTo>
                  <a:pt x="368" y="32"/>
                  <a:pt x="368" y="32"/>
                  <a:pt x="368" y="32"/>
                </a:cubicBezTo>
                <a:cubicBezTo>
                  <a:pt x="364" y="33"/>
                  <a:pt x="361" y="34"/>
                  <a:pt x="361" y="34"/>
                </a:cubicBezTo>
                <a:cubicBezTo>
                  <a:pt x="361" y="34"/>
                  <a:pt x="363" y="34"/>
                  <a:pt x="365" y="34"/>
                </a:cubicBezTo>
                <a:cubicBezTo>
                  <a:pt x="369" y="34"/>
                  <a:pt x="369" y="34"/>
                  <a:pt x="369" y="34"/>
                </a:cubicBezTo>
                <a:lnTo>
                  <a:pt x="365" y="33"/>
                </a:lnTo>
                <a:close/>
                <a:moveTo>
                  <a:pt x="397" y="55"/>
                </a:moveTo>
                <a:cubicBezTo>
                  <a:pt x="394" y="53"/>
                  <a:pt x="394" y="53"/>
                  <a:pt x="394" y="53"/>
                </a:cubicBezTo>
                <a:cubicBezTo>
                  <a:pt x="390" y="52"/>
                  <a:pt x="390" y="52"/>
                  <a:pt x="390" y="52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7" y="55"/>
                  <a:pt x="397" y="55"/>
                  <a:pt x="397" y="55"/>
                </a:cubicBezTo>
                <a:cubicBezTo>
                  <a:pt x="399" y="57"/>
                  <a:pt x="399" y="57"/>
                  <a:pt x="399" y="57"/>
                </a:cubicBezTo>
                <a:cubicBezTo>
                  <a:pt x="414" y="63"/>
                  <a:pt x="429" y="70"/>
                  <a:pt x="442" y="79"/>
                </a:cubicBezTo>
                <a:cubicBezTo>
                  <a:pt x="444" y="77"/>
                  <a:pt x="444" y="77"/>
                  <a:pt x="444" y="77"/>
                </a:cubicBezTo>
                <a:cubicBezTo>
                  <a:pt x="430" y="68"/>
                  <a:pt x="415" y="61"/>
                  <a:pt x="400" y="55"/>
                </a:cubicBezTo>
                <a:lnTo>
                  <a:pt x="397" y="55"/>
                </a:lnTo>
                <a:close/>
                <a:moveTo>
                  <a:pt x="400" y="72"/>
                </a:moveTo>
                <a:cubicBezTo>
                  <a:pt x="396" y="68"/>
                  <a:pt x="388" y="63"/>
                  <a:pt x="380" y="60"/>
                </a:cubicBezTo>
                <a:cubicBezTo>
                  <a:pt x="380" y="61"/>
                  <a:pt x="380" y="61"/>
                  <a:pt x="380" y="61"/>
                </a:cubicBezTo>
                <a:cubicBezTo>
                  <a:pt x="387" y="64"/>
                  <a:pt x="395" y="69"/>
                  <a:pt x="399" y="73"/>
                </a:cubicBezTo>
                <a:cubicBezTo>
                  <a:pt x="406" y="79"/>
                  <a:pt x="412" y="87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3" y="91"/>
                  <a:pt x="403" y="91"/>
                  <a:pt x="403" y="91"/>
                </a:cubicBezTo>
                <a:cubicBezTo>
                  <a:pt x="403" y="92"/>
                  <a:pt x="402" y="93"/>
                  <a:pt x="401" y="93"/>
                </a:cubicBezTo>
                <a:cubicBezTo>
                  <a:pt x="399" y="94"/>
                  <a:pt x="394" y="92"/>
                  <a:pt x="388" y="86"/>
                </a:cubicBezTo>
                <a:cubicBezTo>
                  <a:pt x="385" y="83"/>
                  <a:pt x="381" y="78"/>
                  <a:pt x="376" y="73"/>
                </a:cubicBezTo>
                <a:cubicBezTo>
                  <a:pt x="375" y="75"/>
                  <a:pt x="375" y="75"/>
                  <a:pt x="375" y="75"/>
                </a:cubicBezTo>
                <a:cubicBezTo>
                  <a:pt x="380" y="81"/>
                  <a:pt x="385" y="86"/>
                  <a:pt x="387" y="88"/>
                </a:cubicBezTo>
                <a:cubicBezTo>
                  <a:pt x="390" y="90"/>
                  <a:pt x="393" y="93"/>
                  <a:pt x="396" y="95"/>
                </a:cubicBezTo>
                <a:cubicBezTo>
                  <a:pt x="398" y="96"/>
                  <a:pt x="400" y="96"/>
                  <a:pt x="402" y="95"/>
                </a:cubicBezTo>
                <a:cubicBezTo>
                  <a:pt x="403" y="94"/>
                  <a:pt x="404" y="93"/>
                  <a:pt x="405" y="91"/>
                </a:cubicBezTo>
                <a:cubicBezTo>
                  <a:pt x="407" y="90"/>
                  <a:pt x="408" y="89"/>
                  <a:pt x="409" y="87"/>
                </a:cubicBezTo>
                <a:cubicBezTo>
                  <a:pt x="410" y="83"/>
                  <a:pt x="405" y="76"/>
                  <a:pt x="400" y="72"/>
                </a:cubicBezTo>
                <a:close/>
                <a:moveTo>
                  <a:pt x="404" y="91"/>
                </a:moveTo>
                <a:cubicBezTo>
                  <a:pt x="404" y="91"/>
                  <a:pt x="404" y="91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lose/>
                <a:moveTo>
                  <a:pt x="405" y="89"/>
                </a:moveTo>
                <a:cubicBezTo>
                  <a:pt x="406" y="89"/>
                  <a:pt x="407" y="88"/>
                  <a:pt x="407" y="87"/>
                </a:cubicBezTo>
                <a:cubicBezTo>
                  <a:pt x="407" y="84"/>
                  <a:pt x="405" y="79"/>
                  <a:pt x="399" y="74"/>
                </a:cubicBezTo>
                <a:cubicBezTo>
                  <a:pt x="395" y="70"/>
                  <a:pt x="387" y="65"/>
                  <a:pt x="379" y="62"/>
                </a:cubicBezTo>
                <a:cubicBezTo>
                  <a:pt x="378" y="66"/>
                  <a:pt x="378" y="66"/>
                  <a:pt x="378" y="66"/>
                </a:cubicBezTo>
                <a:cubicBezTo>
                  <a:pt x="388" y="73"/>
                  <a:pt x="397" y="81"/>
                  <a:pt x="405" y="89"/>
                </a:cubicBezTo>
                <a:close/>
                <a:moveTo>
                  <a:pt x="377" y="68"/>
                </a:moveTo>
                <a:cubicBezTo>
                  <a:pt x="377" y="69"/>
                  <a:pt x="377" y="69"/>
                  <a:pt x="377" y="69"/>
                </a:cubicBezTo>
                <a:cubicBezTo>
                  <a:pt x="388" y="79"/>
                  <a:pt x="399" y="91"/>
                  <a:pt x="403" y="91"/>
                </a:cubicBezTo>
                <a:cubicBezTo>
                  <a:pt x="403" y="91"/>
                  <a:pt x="403" y="91"/>
                  <a:pt x="403" y="91"/>
                </a:cubicBezTo>
                <a:cubicBezTo>
                  <a:pt x="395" y="83"/>
                  <a:pt x="387" y="75"/>
                  <a:pt x="377" y="68"/>
                </a:cubicBezTo>
                <a:close/>
                <a:moveTo>
                  <a:pt x="377" y="68"/>
                </a:moveTo>
                <a:cubicBezTo>
                  <a:pt x="387" y="75"/>
                  <a:pt x="395" y="83"/>
                  <a:pt x="403" y="91"/>
                </a:cubicBezTo>
                <a:cubicBezTo>
                  <a:pt x="403" y="91"/>
                  <a:pt x="403" y="91"/>
                  <a:pt x="404" y="90"/>
                </a:cubicBezTo>
                <a:cubicBezTo>
                  <a:pt x="404" y="90"/>
                  <a:pt x="404" y="90"/>
                  <a:pt x="404" y="90"/>
                </a:cubicBezTo>
                <a:cubicBezTo>
                  <a:pt x="404" y="90"/>
                  <a:pt x="404" y="90"/>
                  <a:pt x="404" y="90"/>
                </a:cubicBezTo>
                <a:cubicBezTo>
                  <a:pt x="404" y="90"/>
                  <a:pt x="405" y="89"/>
                  <a:pt x="405" y="89"/>
                </a:cubicBezTo>
                <a:cubicBezTo>
                  <a:pt x="397" y="81"/>
                  <a:pt x="388" y="73"/>
                  <a:pt x="378" y="66"/>
                </a:cubicBezTo>
                <a:lnTo>
                  <a:pt x="377" y="68"/>
                </a:lnTo>
                <a:close/>
                <a:moveTo>
                  <a:pt x="399" y="74"/>
                </a:moveTo>
                <a:cubicBezTo>
                  <a:pt x="405" y="79"/>
                  <a:pt x="407" y="84"/>
                  <a:pt x="407" y="87"/>
                </a:cubicBezTo>
                <a:cubicBezTo>
                  <a:pt x="407" y="88"/>
                  <a:pt x="406" y="89"/>
                  <a:pt x="405" y="89"/>
                </a:cubicBezTo>
                <a:cubicBezTo>
                  <a:pt x="405" y="90"/>
                  <a:pt x="405" y="90"/>
                  <a:pt x="405" y="90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12" y="87"/>
                  <a:pt x="406" y="79"/>
                  <a:pt x="399" y="73"/>
                </a:cubicBezTo>
                <a:cubicBezTo>
                  <a:pt x="395" y="69"/>
                  <a:pt x="387" y="64"/>
                  <a:pt x="380" y="61"/>
                </a:cubicBezTo>
                <a:cubicBezTo>
                  <a:pt x="379" y="62"/>
                  <a:pt x="379" y="62"/>
                  <a:pt x="379" y="62"/>
                </a:cubicBezTo>
                <a:cubicBezTo>
                  <a:pt x="387" y="65"/>
                  <a:pt x="395" y="70"/>
                  <a:pt x="399" y="74"/>
                </a:cubicBezTo>
                <a:close/>
                <a:moveTo>
                  <a:pt x="403" y="91"/>
                </a:moveTo>
                <a:cubicBezTo>
                  <a:pt x="403" y="91"/>
                  <a:pt x="403" y="91"/>
                  <a:pt x="404" y="91"/>
                </a:cubicBezTo>
                <a:cubicBezTo>
                  <a:pt x="403" y="91"/>
                  <a:pt x="403" y="91"/>
                  <a:pt x="403" y="91"/>
                </a:cubicBezTo>
                <a:close/>
                <a:moveTo>
                  <a:pt x="405" y="89"/>
                </a:moveTo>
                <a:cubicBezTo>
                  <a:pt x="405" y="89"/>
                  <a:pt x="404" y="90"/>
                  <a:pt x="404" y="90"/>
                </a:cubicBezTo>
                <a:cubicBezTo>
                  <a:pt x="404" y="90"/>
                  <a:pt x="404" y="90"/>
                  <a:pt x="404" y="90"/>
                </a:cubicBezTo>
                <a:cubicBezTo>
                  <a:pt x="404" y="90"/>
                  <a:pt x="404" y="90"/>
                  <a:pt x="404" y="90"/>
                </a:cubicBezTo>
                <a:cubicBezTo>
                  <a:pt x="403" y="91"/>
                  <a:pt x="403" y="91"/>
                  <a:pt x="403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4" y="91"/>
                  <a:pt x="404" y="91"/>
                  <a:pt x="404" y="91"/>
                </a:cubicBezTo>
                <a:cubicBezTo>
                  <a:pt x="405" y="90"/>
                  <a:pt x="405" y="90"/>
                  <a:pt x="405" y="90"/>
                </a:cubicBezTo>
                <a:lnTo>
                  <a:pt x="405" y="89"/>
                </a:lnTo>
                <a:close/>
                <a:moveTo>
                  <a:pt x="413" y="26"/>
                </a:moveTo>
                <a:cubicBezTo>
                  <a:pt x="418" y="27"/>
                  <a:pt x="423" y="28"/>
                  <a:pt x="426" y="29"/>
                </a:cubicBezTo>
                <a:cubicBezTo>
                  <a:pt x="428" y="30"/>
                  <a:pt x="430" y="32"/>
                  <a:pt x="430" y="33"/>
                </a:cubicBezTo>
                <a:cubicBezTo>
                  <a:pt x="431" y="34"/>
                  <a:pt x="431" y="34"/>
                  <a:pt x="430" y="35"/>
                </a:cubicBezTo>
                <a:cubicBezTo>
                  <a:pt x="430" y="35"/>
                  <a:pt x="431" y="36"/>
                  <a:pt x="431" y="36"/>
                </a:cubicBezTo>
                <a:cubicBezTo>
                  <a:pt x="431" y="36"/>
                  <a:pt x="431" y="36"/>
                  <a:pt x="431" y="36"/>
                </a:cubicBezTo>
                <a:cubicBezTo>
                  <a:pt x="431" y="36"/>
                  <a:pt x="431" y="36"/>
                  <a:pt x="431" y="36"/>
                </a:cubicBezTo>
                <a:cubicBezTo>
                  <a:pt x="431" y="36"/>
                  <a:pt x="431" y="37"/>
                  <a:pt x="431" y="37"/>
                </a:cubicBezTo>
                <a:cubicBezTo>
                  <a:pt x="431" y="37"/>
                  <a:pt x="431" y="37"/>
                  <a:pt x="431" y="37"/>
                </a:cubicBezTo>
                <a:cubicBezTo>
                  <a:pt x="434" y="45"/>
                  <a:pt x="422" y="45"/>
                  <a:pt x="412" y="44"/>
                </a:cubicBezTo>
                <a:cubicBezTo>
                  <a:pt x="406" y="43"/>
                  <a:pt x="396" y="41"/>
                  <a:pt x="387" y="39"/>
                </a:cubicBezTo>
                <a:cubicBezTo>
                  <a:pt x="386" y="40"/>
                  <a:pt x="386" y="40"/>
                  <a:pt x="386" y="40"/>
                </a:cubicBezTo>
                <a:cubicBezTo>
                  <a:pt x="396" y="42"/>
                  <a:pt x="405" y="44"/>
                  <a:pt x="412" y="45"/>
                </a:cubicBezTo>
                <a:cubicBezTo>
                  <a:pt x="419" y="46"/>
                  <a:pt x="428" y="46"/>
                  <a:pt x="431" y="43"/>
                </a:cubicBezTo>
                <a:cubicBezTo>
                  <a:pt x="432" y="41"/>
                  <a:pt x="433" y="39"/>
                  <a:pt x="432" y="37"/>
                </a:cubicBezTo>
                <a:cubicBezTo>
                  <a:pt x="433" y="36"/>
                  <a:pt x="433" y="34"/>
                  <a:pt x="433" y="32"/>
                </a:cubicBezTo>
                <a:cubicBezTo>
                  <a:pt x="431" y="28"/>
                  <a:pt x="424" y="25"/>
                  <a:pt x="413" y="24"/>
                </a:cubicBezTo>
                <a:cubicBezTo>
                  <a:pt x="409" y="23"/>
                  <a:pt x="400" y="24"/>
                  <a:pt x="391" y="25"/>
                </a:cubicBezTo>
                <a:cubicBezTo>
                  <a:pt x="391" y="27"/>
                  <a:pt x="391" y="27"/>
                  <a:pt x="391" y="27"/>
                </a:cubicBezTo>
                <a:cubicBezTo>
                  <a:pt x="399" y="26"/>
                  <a:pt x="407" y="25"/>
                  <a:pt x="413" y="26"/>
                </a:cubicBezTo>
                <a:close/>
                <a:moveTo>
                  <a:pt x="431" y="37"/>
                </a:moveTo>
                <a:cubicBezTo>
                  <a:pt x="431" y="37"/>
                  <a:pt x="431" y="37"/>
                  <a:pt x="431" y="37"/>
                </a:cubicBezTo>
                <a:cubicBezTo>
                  <a:pt x="431" y="37"/>
                  <a:pt x="431" y="37"/>
                  <a:pt x="431" y="37"/>
                </a:cubicBezTo>
                <a:close/>
                <a:moveTo>
                  <a:pt x="431" y="36"/>
                </a:moveTo>
                <a:cubicBezTo>
                  <a:pt x="431" y="36"/>
                  <a:pt x="431" y="36"/>
                  <a:pt x="431" y="36"/>
                </a:cubicBezTo>
                <a:cubicBezTo>
                  <a:pt x="431" y="36"/>
                  <a:pt x="431" y="36"/>
                  <a:pt x="431" y="36"/>
                </a:cubicBezTo>
                <a:close/>
                <a:moveTo>
                  <a:pt x="390" y="30"/>
                </a:moveTo>
                <a:cubicBezTo>
                  <a:pt x="389" y="32"/>
                  <a:pt x="389" y="32"/>
                  <a:pt x="389" y="32"/>
                </a:cubicBezTo>
                <a:cubicBezTo>
                  <a:pt x="403" y="32"/>
                  <a:pt x="416" y="33"/>
                  <a:pt x="430" y="36"/>
                </a:cubicBezTo>
                <a:cubicBezTo>
                  <a:pt x="430" y="36"/>
                  <a:pt x="430" y="35"/>
                  <a:pt x="430" y="35"/>
                </a:cubicBezTo>
                <a:cubicBezTo>
                  <a:pt x="428" y="34"/>
                  <a:pt x="422" y="32"/>
                  <a:pt x="415" y="31"/>
                </a:cubicBezTo>
                <a:cubicBezTo>
                  <a:pt x="407" y="30"/>
                  <a:pt x="398" y="30"/>
                  <a:pt x="390" y="30"/>
                </a:cubicBezTo>
                <a:close/>
                <a:moveTo>
                  <a:pt x="429" y="41"/>
                </a:moveTo>
                <a:cubicBezTo>
                  <a:pt x="430" y="40"/>
                  <a:pt x="430" y="39"/>
                  <a:pt x="430" y="38"/>
                </a:cubicBezTo>
                <a:cubicBezTo>
                  <a:pt x="416" y="35"/>
                  <a:pt x="402" y="34"/>
                  <a:pt x="388" y="34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96" y="40"/>
                  <a:pt x="406" y="42"/>
                  <a:pt x="412" y="43"/>
                </a:cubicBezTo>
                <a:cubicBezTo>
                  <a:pt x="421" y="44"/>
                  <a:pt x="427" y="43"/>
                  <a:pt x="429" y="41"/>
                </a:cubicBezTo>
                <a:close/>
                <a:moveTo>
                  <a:pt x="430" y="37"/>
                </a:moveTo>
                <a:cubicBezTo>
                  <a:pt x="429" y="37"/>
                  <a:pt x="429" y="37"/>
                  <a:pt x="429" y="37"/>
                </a:cubicBezTo>
                <a:cubicBezTo>
                  <a:pt x="430" y="36"/>
                  <a:pt x="430" y="36"/>
                  <a:pt x="430" y="36"/>
                </a:cubicBezTo>
                <a:cubicBezTo>
                  <a:pt x="430" y="36"/>
                  <a:pt x="430" y="36"/>
                  <a:pt x="430" y="36"/>
                </a:cubicBezTo>
                <a:cubicBezTo>
                  <a:pt x="416" y="33"/>
                  <a:pt x="403" y="32"/>
                  <a:pt x="389" y="32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402" y="34"/>
                  <a:pt x="416" y="35"/>
                  <a:pt x="430" y="38"/>
                </a:cubicBezTo>
                <a:cubicBezTo>
                  <a:pt x="430" y="38"/>
                  <a:pt x="430" y="37"/>
                  <a:pt x="430" y="37"/>
                </a:cubicBezTo>
                <a:close/>
                <a:moveTo>
                  <a:pt x="430" y="38"/>
                </a:moveTo>
                <a:cubicBezTo>
                  <a:pt x="430" y="39"/>
                  <a:pt x="430" y="40"/>
                  <a:pt x="429" y="41"/>
                </a:cubicBezTo>
                <a:cubicBezTo>
                  <a:pt x="427" y="43"/>
                  <a:pt x="421" y="44"/>
                  <a:pt x="412" y="43"/>
                </a:cubicBezTo>
                <a:cubicBezTo>
                  <a:pt x="406" y="42"/>
                  <a:pt x="396" y="40"/>
                  <a:pt x="387" y="38"/>
                </a:cubicBezTo>
                <a:cubicBezTo>
                  <a:pt x="387" y="39"/>
                  <a:pt x="387" y="39"/>
                  <a:pt x="387" y="39"/>
                </a:cubicBezTo>
                <a:cubicBezTo>
                  <a:pt x="396" y="41"/>
                  <a:pt x="406" y="43"/>
                  <a:pt x="412" y="44"/>
                </a:cubicBezTo>
                <a:cubicBezTo>
                  <a:pt x="422" y="45"/>
                  <a:pt x="434" y="45"/>
                  <a:pt x="431" y="37"/>
                </a:cubicBezTo>
                <a:cubicBezTo>
                  <a:pt x="431" y="38"/>
                  <a:pt x="431" y="38"/>
                  <a:pt x="431" y="38"/>
                </a:cubicBezTo>
                <a:lnTo>
                  <a:pt x="430" y="38"/>
                </a:lnTo>
                <a:close/>
                <a:moveTo>
                  <a:pt x="431" y="36"/>
                </a:moveTo>
                <a:cubicBezTo>
                  <a:pt x="431" y="36"/>
                  <a:pt x="430" y="35"/>
                  <a:pt x="430" y="35"/>
                </a:cubicBezTo>
                <a:cubicBezTo>
                  <a:pt x="430" y="35"/>
                  <a:pt x="430" y="36"/>
                  <a:pt x="430" y="36"/>
                </a:cubicBezTo>
                <a:lnTo>
                  <a:pt x="431" y="36"/>
                </a:lnTo>
                <a:close/>
                <a:moveTo>
                  <a:pt x="431" y="36"/>
                </a:moveTo>
                <a:cubicBezTo>
                  <a:pt x="431" y="37"/>
                  <a:pt x="431" y="37"/>
                  <a:pt x="431" y="37"/>
                </a:cubicBezTo>
                <a:cubicBezTo>
                  <a:pt x="431" y="37"/>
                  <a:pt x="431" y="36"/>
                  <a:pt x="431" y="36"/>
                </a:cubicBezTo>
                <a:close/>
                <a:moveTo>
                  <a:pt x="430" y="36"/>
                </a:moveTo>
                <a:cubicBezTo>
                  <a:pt x="429" y="37"/>
                  <a:pt x="429" y="37"/>
                  <a:pt x="429" y="37"/>
                </a:cubicBezTo>
                <a:cubicBezTo>
                  <a:pt x="430" y="37"/>
                  <a:pt x="430" y="37"/>
                  <a:pt x="430" y="37"/>
                </a:cubicBezTo>
                <a:cubicBezTo>
                  <a:pt x="430" y="37"/>
                  <a:pt x="430" y="38"/>
                  <a:pt x="430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7"/>
                  <a:pt x="431" y="37"/>
                  <a:pt x="431" y="37"/>
                </a:cubicBezTo>
                <a:cubicBezTo>
                  <a:pt x="431" y="37"/>
                  <a:pt x="431" y="37"/>
                  <a:pt x="431" y="37"/>
                </a:cubicBezTo>
                <a:cubicBezTo>
                  <a:pt x="431" y="37"/>
                  <a:pt x="431" y="37"/>
                  <a:pt x="431" y="37"/>
                </a:cubicBezTo>
                <a:cubicBezTo>
                  <a:pt x="431" y="36"/>
                  <a:pt x="431" y="36"/>
                  <a:pt x="431" y="36"/>
                </a:cubicBezTo>
                <a:cubicBezTo>
                  <a:pt x="431" y="36"/>
                  <a:pt x="431" y="36"/>
                  <a:pt x="431" y="36"/>
                </a:cubicBezTo>
                <a:cubicBezTo>
                  <a:pt x="430" y="36"/>
                  <a:pt x="430" y="36"/>
                  <a:pt x="430" y="36"/>
                </a:cubicBezTo>
                <a:cubicBezTo>
                  <a:pt x="430" y="36"/>
                  <a:pt x="430" y="36"/>
                  <a:pt x="430" y="36"/>
                </a:cubicBezTo>
                <a:close/>
                <a:moveTo>
                  <a:pt x="393" y="54"/>
                </a:moveTo>
                <a:cubicBezTo>
                  <a:pt x="390" y="52"/>
                  <a:pt x="390" y="52"/>
                  <a:pt x="390" y="52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90" y="51"/>
                  <a:pt x="387" y="50"/>
                  <a:pt x="384" y="49"/>
                </a:cubicBezTo>
                <a:cubicBezTo>
                  <a:pt x="383" y="51"/>
                  <a:pt x="383" y="51"/>
                  <a:pt x="383" y="51"/>
                </a:cubicBezTo>
                <a:cubicBezTo>
                  <a:pt x="386" y="52"/>
                  <a:pt x="390" y="53"/>
                  <a:pt x="393" y="54"/>
                </a:cubicBezTo>
                <a:close/>
                <a:moveTo>
                  <a:pt x="421" y="80"/>
                </a:moveTo>
                <a:cubicBezTo>
                  <a:pt x="421" y="80"/>
                  <a:pt x="421" y="80"/>
                  <a:pt x="421" y="80"/>
                </a:cubicBezTo>
                <a:cubicBezTo>
                  <a:pt x="422" y="81"/>
                  <a:pt x="422" y="81"/>
                  <a:pt x="422" y="81"/>
                </a:cubicBezTo>
                <a:lnTo>
                  <a:pt x="421" y="80"/>
                </a:lnTo>
                <a:close/>
                <a:moveTo>
                  <a:pt x="416" y="74"/>
                </a:moveTo>
                <a:cubicBezTo>
                  <a:pt x="417" y="73"/>
                  <a:pt x="417" y="73"/>
                  <a:pt x="417" y="74"/>
                </a:cubicBezTo>
                <a:cubicBezTo>
                  <a:pt x="412" y="68"/>
                  <a:pt x="406" y="62"/>
                  <a:pt x="399" y="57"/>
                </a:cubicBezTo>
                <a:cubicBezTo>
                  <a:pt x="397" y="56"/>
                  <a:pt x="395" y="55"/>
                  <a:pt x="393" y="54"/>
                </a:cubicBezTo>
                <a:cubicBezTo>
                  <a:pt x="401" y="61"/>
                  <a:pt x="409" y="68"/>
                  <a:pt x="416" y="75"/>
                </a:cubicBezTo>
                <a:cubicBezTo>
                  <a:pt x="416" y="75"/>
                  <a:pt x="416" y="74"/>
                  <a:pt x="416" y="74"/>
                </a:cubicBezTo>
                <a:close/>
                <a:moveTo>
                  <a:pt x="397" y="55"/>
                </a:moveTo>
                <a:cubicBezTo>
                  <a:pt x="394" y="54"/>
                  <a:pt x="394" y="54"/>
                  <a:pt x="394" y="54"/>
                </a:cubicBezTo>
                <a:cubicBezTo>
                  <a:pt x="390" y="52"/>
                  <a:pt x="390" y="52"/>
                  <a:pt x="390" y="52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5" y="55"/>
                  <a:pt x="397" y="56"/>
                  <a:pt x="399" y="57"/>
                </a:cubicBezTo>
                <a:lnTo>
                  <a:pt x="397" y="55"/>
                </a:lnTo>
                <a:close/>
                <a:moveTo>
                  <a:pt x="421" y="80"/>
                </a:moveTo>
                <a:cubicBezTo>
                  <a:pt x="420" y="79"/>
                  <a:pt x="418" y="77"/>
                  <a:pt x="416" y="75"/>
                </a:cubicBezTo>
                <a:cubicBezTo>
                  <a:pt x="418" y="80"/>
                  <a:pt x="424" y="90"/>
                  <a:pt x="429" y="100"/>
                </a:cubicBezTo>
                <a:cubicBezTo>
                  <a:pt x="430" y="98"/>
                  <a:pt x="430" y="98"/>
                  <a:pt x="430" y="98"/>
                </a:cubicBezTo>
                <a:cubicBezTo>
                  <a:pt x="427" y="92"/>
                  <a:pt x="424" y="85"/>
                  <a:pt x="421" y="80"/>
                </a:cubicBezTo>
                <a:close/>
                <a:moveTo>
                  <a:pt x="417" y="74"/>
                </a:moveTo>
                <a:cubicBezTo>
                  <a:pt x="420" y="76"/>
                  <a:pt x="420" y="76"/>
                  <a:pt x="420" y="76"/>
                </a:cubicBezTo>
                <a:cubicBezTo>
                  <a:pt x="424" y="78"/>
                  <a:pt x="430" y="83"/>
                  <a:pt x="437" y="88"/>
                </a:cubicBezTo>
                <a:cubicBezTo>
                  <a:pt x="437" y="87"/>
                  <a:pt x="437" y="87"/>
                  <a:pt x="437" y="87"/>
                </a:cubicBezTo>
                <a:cubicBezTo>
                  <a:pt x="429" y="80"/>
                  <a:pt x="421" y="75"/>
                  <a:pt x="418" y="74"/>
                </a:cubicBezTo>
                <a:cubicBezTo>
                  <a:pt x="418" y="74"/>
                  <a:pt x="418" y="74"/>
                  <a:pt x="417" y="74"/>
                </a:cubicBezTo>
                <a:close/>
                <a:moveTo>
                  <a:pt x="421" y="80"/>
                </a:moveTo>
                <a:cubicBezTo>
                  <a:pt x="418" y="77"/>
                  <a:pt x="417" y="75"/>
                  <a:pt x="417" y="74"/>
                </a:cubicBezTo>
                <a:cubicBezTo>
                  <a:pt x="417" y="74"/>
                  <a:pt x="418" y="75"/>
                  <a:pt x="420" y="76"/>
                </a:cubicBezTo>
                <a:cubicBezTo>
                  <a:pt x="417" y="74"/>
                  <a:pt x="417" y="74"/>
                  <a:pt x="417" y="74"/>
                </a:cubicBezTo>
                <a:cubicBezTo>
                  <a:pt x="417" y="73"/>
                  <a:pt x="417" y="73"/>
                  <a:pt x="416" y="74"/>
                </a:cubicBezTo>
                <a:cubicBezTo>
                  <a:pt x="416" y="74"/>
                  <a:pt x="416" y="75"/>
                  <a:pt x="416" y="75"/>
                </a:cubicBezTo>
                <a:cubicBezTo>
                  <a:pt x="418" y="77"/>
                  <a:pt x="420" y="79"/>
                  <a:pt x="421" y="80"/>
                </a:cubicBezTo>
                <a:close/>
                <a:moveTo>
                  <a:pt x="432" y="95"/>
                </a:moveTo>
                <a:cubicBezTo>
                  <a:pt x="433" y="94"/>
                  <a:pt x="433" y="94"/>
                  <a:pt x="433" y="94"/>
                </a:cubicBezTo>
                <a:cubicBezTo>
                  <a:pt x="429" y="90"/>
                  <a:pt x="426" y="85"/>
                  <a:pt x="422" y="81"/>
                </a:cubicBezTo>
                <a:cubicBezTo>
                  <a:pt x="425" y="85"/>
                  <a:pt x="428" y="90"/>
                  <a:pt x="432" y="95"/>
                </a:cubicBezTo>
                <a:close/>
                <a:moveTo>
                  <a:pt x="436" y="89"/>
                </a:moveTo>
                <a:cubicBezTo>
                  <a:pt x="431" y="85"/>
                  <a:pt x="426" y="81"/>
                  <a:pt x="423" y="79"/>
                </a:cubicBezTo>
                <a:cubicBezTo>
                  <a:pt x="427" y="83"/>
                  <a:pt x="430" y="88"/>
                  <a:pt x="434" y="92"/>
                </a:cubicBezTo>
                <a:lnTo>
                  <a:pt x="436" y="89"/>
                </a:lnTo>
                <a:close/>
                <a:moveTo>
                  <a:pt x="433" y="94"/>
                </a:moveTo>
                <a:cubicBezTo>
                  <a:pt x="434" y="92"/>
                  <a:pt x="434" y="92"/>
                  <a:pt x="434" y="92"/>
                </a:cubicBezTo>
                <a:cubicBezTo>
                  <a:pt x="430" y="88"/>
                  <a:pt x="427" y="83"/>
                  <a:pt x="423" y="79"/>
                </a:cubicBezTo>
                <a:cubicBezTo>
                  <a:pt x="421" y="78"/>
                  <a:pt x="420" y="77"/>
                  <a:pt x="419" y="77"/>
                </a:cubicBezTo>
                <a:cubicBezTo>
                  <a:pt x="421" y="80"/>
                  <a:pt x="421" y="80"/>
                  <a:pt x="421" y="80"/>
                </a:cubicBezTo>
                <a:cubicBezTo>
                  <a:pt x="422" y="81"/>
                  <a:pt x="422" y="81"/>
                  <a:pt x="422" y="81"/>
                </a:cubicBezTo>
                <a:cubicBezTo>
                  <a:pt x="426" y="85"/>
                  <a:pt x="429" y="90"/>
                  <a:pt x="433" y="94"/>
                </a:cubicBezTo>
                <a:close/>
                <a:moveTo>
                  <a:pt x="436" y="89"/>
                </a:moveTo>
                <a:cubicBezTo>
                  <a:pt x="437" y="88"/>
                  <a:pt x="437" y="88"/>
                  <a:pt x="437" y="88"/>
                </a:cubicBezTo>
                <a:cubicBezTo>
                  <a:pt x="430" y="83"/>
                  <a:pt x="424" y="78"/>
                  <a:pt x="420" y="76"/>
                </a:cubicBezTo>
                <a:cubicBezTo>
                  <a:pt x="423" y="79"/>
                  <a:pt x="423" y="79"/>
                  <a:pt x="423" y="79"/>
                </a:cubicBezTo>
                <a:cubicBezTo>
                  <a:pt x="426" y="81"/>
                  <a:pt x="431" y="85"/>
                  <a:pt x="436" y="89"/>
                </a:cubicBezTo>
                <a:close/>
                <a:moveTo>
                  <a:pt x="417" y="74"/>
                </a:moveTo>
                <a:cubicBezTo>
                  <a:pt x="417" y="75"/>
                  <a:pt x="418" y="77"/>
                  <a:pt x="421" y="80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20" y="77"/>
                  <a:pt x="421" y="78"/>
                  <a:pt x="423" y="79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18" y="75"/>
                  <a:pt x="417" y="74"/>
                  <a:pt x="417" y="74"/>
                </a:cubicBezTo>
                <a:close/>
                <a:moveTo>
                  <a:pt x="434" y="57"/>
                </a:moveTo>
                <a:cubicBezTo>
                  <a:pt x="433" y="57"/>
                  <a:pt x="433" y="57"/>
                  <a:pt x="433" y="57"/>
                </a:cubicBezTo>
                <a:cubicBezTo>
                  <a:pt x="435" y="57"/>
                  <a:pt x="435" y="57"/>
                  <a:pt x="435" y="57"/>
                </a:cubicBezTo>
                <a:lnTo>
                  <a:pt x="434" y="57"/>
                </a:lnTo>
                <a:close/>
                <a:moveTo>
                  <a:pt x="425" y="58"/>
                </a:moveTo>
                <a:cubicBezTo>
                  <a:pt x="425" y="58"/>
                  <a:pt x="425" y="57"/>
                  <a:pt x="425" y="57"/>
                </a:cubicBezTo>
                <a:cubicBezTo>
                  <a:pt x="425" y="56"/>
                  <a:pt x="425" y="56"/>
                  <a:pt x="426" y="56"/>
                </a:cubicBezTo>
                <a:cubicBezTo>
                  <a:pt x="415" y="54"/>
                  <a:pt x="404" y="53"/>
                  <a:pt x="394" y="52"/>
                </a:cubicBezTo>
                <a:cubicBezTo>
                  <a:pt x="396" y="53"/>
                  <a:pt x="398" y="54"/>
                  <a:pt x="400" y="55"/>
                </a:cubicBezTo>
                <a:cubicBezTo>
                  <a:pt x="409" y="55"/>
                  <a:pt x="417" y="56"/>
                  <a:pt x="425" y="58"/>
                </a:cubicBezTo>
                <a:close/>
                <a:moveTo>
                  <a:pt x="394" y="53"/>
                </a:moveTo>
                <a:cubicBezTo>
                  <a:pt x="397" y="55"/>
                  <a:pt x="397" y="55"/>
                  <a:pt x="397" y="55"/>
                </a:cubicBezTo>
                <a:cubicBezTo>
                  <a:pt x="400" y="55"/>
                  <a:pt x="400" y="55"/>
                  <a:pt x="400" y="55"/>
                </a:cubicBezTo>
                <a:cubicBezTo>
                  <a:pt x="398" y="54"/>
                  <a:pt x="396" y="53"/>
                  <a:pt x="394" y="52"/>
                </a:cubicBezTo>
                <a:cubicBezTo>
                  <a:pt x="390" y="52"/>
                  <a:pt x="390" y="52"/>
                  <a:pt x="390" y="52"/>
                </a:cubicBezTo>
                <a:lnTo>
                  <a:pt x="394" y="53"/>
                </a:lnTo>
                <a:close/>
                <a:moveTo>
                  <a:pt x="429" y="59"/>
                </a:moveTo>
                <a:cubicBezTo>
                  <a:pt x="425" y="58"/>
                  <a:pt x="425" y="58"/>
                  <a:pt x="425" y="58"/>
                </a:cubicBezTo>
                <a:cubicBezTo>
                  <a:pt x="426" y="58"/>
                  <a:pt x="426" y="58"/>
                  <a:pt x="426" y="58"/>
                </a:cubicBezTo>
                <a:cubicBezTo>
                  <a:pt x="429" y="60"/>
                  <a:pt x="439" y="64"/>
                  <a:pt x="449" y="69"/>
                </a:cubicBezTo>
                <a:cubicBezTo>
                  <a:pt x="449" y="68"/>
                  <a:pt x="449" y="68"/>
                  <a:pt x="449" y="68"/>
                </a:cubicBezTo>
                <a:cubicBezTo>
                  <a:pt x="441" y="64"/>
                  <a:pt x="433" y="61"/>
                  <a:pt x="429" y="59"/>
                </a:cubicBezTo>
                <a:close/>
                <a:moveTo>
                  <a:pt x="456" y="58"/>
                </a:moveTo>
                <a:cubicBezTo>
                  <a:pt x="457" y="56"/>
                  <a:pt x="457" y="56"/>
                  <a:pt x="457" y="56"/>
                </a:cubicBezTo>
                <a:cubicBezTo>
                  <a:pt x="444" y="54"/>
                  <a:pt x="431" y="55"/>
                  <a:pt x="426" y="56"/>
                </a:cubicBezTo>
                <a:cubicBezTo>
                  <a:pt x="429" y="56"/>
                  <a:pt x="431" y="57"/>
                  <a:pt x="434" y="57"/>
                </a:cubicBezTo>
                <a:cubicBezTo>
                  <a:pt x="439" y="57"/>
                  <a:pt x="448" y="57"/>
                  <a:pt x="456" y="58"/>
                </a:cubicBezTo>
                <a:close/>
                <a:moveTo>
                  <a:pt x="425" y="57"/>
                </a:moveTo>
                <a:cubicBezTo>
                  <a:pt x="425" y="57"/>
                  <a:pt x="425" y="58"/>
                  <a:pt x="425" y="58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7" y="58"/>
                  <a:pt x="426" y="57"/>
                  <a:pt x="426" y="57"/>
                </a:cubicBezTo>
                <a:cubicBezTo>
                  <a:pt x="426" y="57"/>
                  <a:pt x="429" y="57"/>
                  <a:pt x="433" y="57"/>
                </a:cubicBezTo>
                <a:cubicBezTo>
                  <a:pt x="434" y="57"/>
                  <a:pt x="434" y="57"/>
                  <a:pt x="434" y="57"/>
                </a:cubicBezTo>
                <a:cubicBezTo>
                  <a:pt x="431" y="57"/>
                  <a:pt x="429" y="56"/>
                  <a:pt x="426" y="56"/>
                </a:cubicBezTo>
                <a:cubicBezTo>
                  <a:pt x="425" y="56"/>
                  <a:pt x="425" y="56"/>
                  <a:pt x="425" y="57"/>
                </a:cubicBezTo>
                <a:close/>
                <a:moveTo>
                  <a:pt x="433" y="59"/>
                </a:moveTo>
                <a:cubicBezTo>
                  <a:pt x="438" y="61"/>
                  <a:pt x="444" y="64"/>
                  <a:pt x="450" y="67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46" y="62"/>
                  <a:pt x="440" y="61"/>
                  <a:pt x="433" y="59"/>
                </a:cubicBezTo>
                <a:close/>
                <a:moveTo>
                  <a:pt x="435" y="57"/>
                </a:moveTo>
                <a:cubicBezTo>
                  <a:pt x="441" y="59"/>
                  <a:pt x="447" y="60"/>
                  <a:pt x="453" y="62"/>
                </a:cubicBezTo>
                <a:cubicBezTo>
                  <a:pt x="454" y="61"/>
                  <a:pt x="454" y="61"/>
                  <a:pt x="454" y="61"/>
                </a:cubicBezTo>
                <a:cubicBezTo>
                  <a:pt x="447" y="59"/>
                  <a:pt x="440" y="58"/>
                  <a:pt x="435" y="57"/>
                </a:cubicBezTo>
                <a:close/>
                <a:moveTo>
                  <a:pt x="433" y="59"/>
                </a:moveTo>
                <a:cubicBezTo>
                  <a:pt x="440" y="61"/>
                  <a:pt x="446" y="62"/>
                  <a:pt x="452" y="64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47" y="60"/>
                  <a:pt x="441" y="59"/>
                  <a:pt x="435" y="57"/>
                </a:cubicBezTo>
                <a:cubicBezTo>
                  <a:pt x="433" y="57"/>
                  <a:pt x="433" y="57"/>
                  <a:pt x="433" y="57"/>
                </a:cubicBezTo>
                <a:cubicBezTo>
                  <a:pt x="429" y="57"/>
                  <a:pt x="429" y="57"/>
                  <a:pt x="429" y="57"/>
                </a:cubicBezTo>
                <a:lnTo>
                  <a:pt x="433" y="59"/>
                </a:lnTo>
                <a:close/>
                <a:moveTo>
                  <a:pt x="450" y="67"/>
                </a:moveTo>
                <a:cubicBezTo>
                  <a:pt x="444" y="64"/>
                  <a:pt x="438" y="61"/>
                  <a:pt x="433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33" y="61"/>
                  <a:pt x="441" y="64"/>
                  <a:pt x="449" y="68"/>
                </a:cubicBezTo>
                <a:lnTo>
                  <a:pt x="450" y="67"/>
                </a:lnTo>
                <a:close/>
                <a:moveTo>
                  <a:pt x="429" y="57"/>
                </a:moveTo>
                <a:cubicBezTo>
                  <a:pt x="433" y="57"/>
                  <a:pt x="433" y="57"/>
                  <a:pt x="433" y="57"/>
                </a:cubicBezTo>
                <a:cubicBezTo>
                  <a:pt x="429" y="57"/>
                  <a:pt x="426" y="57"/>
                  <a:pt x="426" y="57"/>
                </a:cubicBezTo>
                <a:cubicBezTo>
                  <a:pt x="426" y="57"/>
                  <a:pt x="427" y="58"/>
                  <a:pt x="429" y="59"/>
                </a:cubicBezTo>
                <a:cubicBezTo>
                  <a:pt x="433" y="59"/>
                  <a:pt x="433" y="59"/>
                  <a:pt x="433" y="59"/>
                </a:cubicBezTo>
                <a:lnTo>
                  <a:pt x="429" y="57"/>
                </a:lnTo>
                <a:close/>
                <a:moveTo>
                  <a:pt x="456" y="86"/>
                </a:moveTo>
                <a:cubicBezTo>
                  <a:pt x="452" y="84"/>
                  <a:pt x="452" y="84"/>
                  <a:pt x="452" y="84"/>
                </a:cubicBezTo>
                <a:cubicBezTo>
                  <a:pt x="449" y="82"/>
                  <a:pt x="449" y="82"/>
                  <a:pt x="449" y="82"/>
                </a:cubicBezTo>
                <a:cubicBezTo>
                  <a:pt x="452" y="84"/>
                  <a:pt x="452" y="84"/>
                  <a:pt x="452" y="84"/>
                </a:cubicBezTo>
                <a:cubicBezTo>
                  <a:pt x="455" y="87"/>
                  <a:pt x="455" y="87"/>
                  <a:pt x="455" y="87"/>
                </a:cubicBezTo>
                <a:cubicBezTo>
                  <a:pt x="457" y="89"/>
                  <a:pt x="457" y="89"/>
                  <a:pt x="457" y="89"/>
                </a:cubicBezTo>
                <a:cubicBezTo>
                  <a:pt x="470" y="99"/>
                  <a:pt x="482" y="109"/>
                  <a:pt x="493" y="121"/>
                </a:cubicBezTo>
                <a:cubicBezTo>
                  <a:pt x="495" y="119"/>
                  <a:pt x="495" y="119"/>
                  <a:pt x="495" y="119"/>
                </a:cubicBezTo>
                <a:cubicBezTo>
                  <a:pt x="484" y="108"/>
                  <a:pt x="471" y="97"/>
                  <a:pt x="458" y="87"/>
                </a:cubicBezTo>
                <a:lnTo>
                  <a:pt x="456" y="86"/>
                </a:lnTo>
                <a:close/>
                <a:moveTo>
                  <a:pt x="454" y="104"/>
                </a:moveTo>
                <a:cubicBezTo>
                  <a:pt x="451" y="99"/>
                  <a:pt x="444" y="92"/>
                  <a:pt x="437" y="87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444" y="93"/>
                  <a:pt x="450" y="100"/>
                  <a:pt x="453" y="104"/>
                </a:cubicBezTo>
                <a:cubicBezTo>
                  <a:pt x="458" y="112"/>
                  <a:pt x="461" y="122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51" y="124"/>
                  <a:pt x="451" y="124"/>
                  <a:pt x="450" y="124"/>
                </a:cubicBezTo>
                <a:cubicBezTo>
                  <a:pt x="447" y="125"/>
                  <a:pt x="443" y="121"/>
                  <a:pt x="439" y="115"/>
                </a:cubicBezTo>
                <a:cubicBezTo>
                  <a:pt x="436" y="111"/>
                  <a:pt x="433" y="105"/>
                  <a:pt x="430" y="98"/>
                </a:cubicBezTo>
                <a:cubicBezTo>
                  <a:pt x="429" y="100"/>
                  <a:pt x="429" y="100"/>
                  <a:pt x="429" y="100"/>
                </a:cubicBezTo>
                <a:cubicBezTo>
                  <a:pt x="433" y="107"/>
                  <a:pt x="436" y="114"/>
                  <a:pt x="437" y="116"/>
                </a:cubicBezTo>
                <a:cubicBezTo>
                  <a:pt x="439" y="119"/>
                  <a:pt x="442" y="122"/>
                  <a:pt x="444" y="125"/>
                </a:cubicBezTo>
                <a:cubicBezTo>
                  <a:pt x="446" y="126"/>
                  <a:pt x="448" y="127"/>
                  <a:pt x="450" y="127"/>
                </a:cubicBezTo>
                <a:cubicBezTo>
                  <a:pt x="452" y="126"/>
                  <a:pt x="453" y="125"/>
                  <a:pt x="454" y="124"/>
                </a:cubicBezTo>
                <a:cubicBezTo>
                  <a:pt x="456" y="123"/>
                  <a:pt x="458" y="122"/>
                  <a:pt x="458" y="121"/>
                </a:cubicBezTo>
                <a:cubicBezTo>
                  <a:pt x="461" y="116"/>
                  <a:pt x="457" y="109"/>
                  <a:pt x="454" y="104"/>
                </a:cubicBezTo>
                <a:close/>
                <a:moveTo>
                  <a:pt x="453" y="123"/>
                </a:moveTo>
                <a:cubicBezTo>
                  <a:pt x="453" y="123"/>
                  <a:pt x="453" y="123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lose/>
                <a:moveTo>
                  <a:pt x="454" y="122"/>
                </a:moveTo>
                <a:cubicBezTo>
                  <a:pt x="455" y="121"/>
                  <a:pt x="456" y="121"/>
                  <a:pt x="457" y="120"/>
                </a:cubicBezTo>
                <a:cubicBezTo>
                  <a:pt x="458" y="117"/>
                  <a:pt x="457" y="112"/>
                  <a:pt x="452" y="105"/>
                </a:cubicBezTo>
                <a:cubicBezTo>
                  <a:pt x="449" y="100"/>
                  <a:pt x="443" y="94"/>
                  <a:pt x="436" y="89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42" y="102"/>
                  <a:pt x="448" y="112"/>
                  <a:pt x="454" y="122"/>
                </a:cubicBezTo>
                <a:close/>
                <a:moveTo>
                  <a:pt x="433" y="94"/>
                </a:moveTo>
                <a:cubicBezTo>
                  <a:pt x="432" y="95"/>
                  <a:pt x="432" y="95"/>
                  <a:pt x="432" y="95"/>
                </a:cubicBezTo>
                <a:cubicBezTo>
                  <a:pt x="440" y="108"/>
                  <a:pt x="448" y="122"/>
                  <a:pt x="452" y="123"/>
                </a:cubicBezTo>
                <a:cubicBezTo>
                  <a:pt x="452" y="123"/>
                  <a:pt x="452" y="123"/>
                  <a:pt x="452" y="123"/>
                </a:cubicBezTo>
                <a:cubicBezTo>
                  <a:pt x="447" y="113"/>
                  <a:pt x="440" y="103"/>
                  <a:pt x="433" y="94"/>
                </a:cubicBezTo>
                <a:close/>
                <a:moveTo>
                  <a:pt x="433" y="94"/>
                </a:moveTo>
                <a:cubicBezTo>
                  <a:pt x="440" y="103"/>
                  <a:pt x="447" y="113"/>
                  <a:pt x="452" y="123"/>
                </a:cubicBezTo>
                <a:cubicBezTo>
                  <a:pt x="452" y="123"/>
                  <a:pt x="453" y="123"/>
                  <a:pt x="453" y="122"/>
                </a:cubicBezTo>
                <a:cubicBezTo>
                  <a:pt x="453" y="122"/>
                  <a:pt x="453" y="122"/>
                  <a:pt x="453" y="122"/>
                </a:cubicBezTo>
                <a:cubicBezTo>
                  <a:pt x="453" y="122"/>
                  <a:pt x="453" y="122"/>
                  <a:pt x="453" y="122"/>
                </a:cubicBezTo>
                <a:cubicBezTo>
                  <a:pt x="454" y="122"/>
                  <a:pt x="454" y="122"/>
                  <a:pt x="454" y="122"/>
                </a:cubicBezTo>
                <a:cubicBezTo>
                  <a:pt x="448" y="112"/>
                  <a:pt x="442" y="102"/>
                  <a:pt x="434" y="92"/>
                </a:cubicBezTo>
                <a:lnTo>
                  <a:pt x="433" y="94"/>
                </a:lnTo>
                <a:close/>
                <a:moveTo>
                  <a:pt x="452" y="105"/>
                </a:moveTo>
                <a:cubicBezTo>
                  <a:pt x="457" y="112"/>
                  <a:pt x="458" y="117"/>
                  <a:pt x="457" y="120"/>
                </a:cubicBezTo>
                <a:cubicBezTo>
                  <a:pt x="456" y="121"/>
                  <a:pt x="455" y="121"/>
                  <a:pt x="454" y="122"/>
                </a:cubicBezTo>
                <a:cubicBezTo>
                  <a:pt x="454" y="122"/>
                  <a:pt x="454" y="122"/>
                  <a:pt x="454" y="122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61" y="122"/>
                  <a:pt x="458" y="112"/>
                  <a:pt x="453" y="104"/>
                </a:cubicBezTo>
                <a:cubicBezTo>
                  <a:pt x="450" y="100"/>
                  <a:pt x="444" y="93"/>
                  <a:pt x="437" y="88"/>
                </a:cubicBezTo>
                <a:cubicBezTo>
                  <a:pt x="436" y="89"/>
                  <a:pt x="436" y="89"/>
                  <a:pt x="436" y="89"/>
                </a:cubicBezTo>
                <a:cubicBezTo>
                  <a:pt x="443" y="94"/>
                  <a:pt x="449" y="100"/>
                  <a:pt x="452" y="105"/>
                </a:cubicBezTo>
                <a:close/>
                <a:moveTo>
                  <a:pt x="452" y="123"/>
                </a:moveTo>
                <a:cubicBezTo>
                  <a:pt x="452" y="123"/>
                  <a:pt x="452" y="123"/>
                  <a:pt x="453" y="123"/>
                </a:cubicBezTo>
                <a:cubicBezTo>
                  <a:pt x="452" y="123"/>
                  <a:pt x="452" y="123"/>
                  <a:pt x="452" y="123"/>
                </a:cubicBezTo>
                <a:close/>
                <a:moveTo>
                  <a:pt x="454" y="122"/>
                </a:moveTo>
                <a:cubicBezTo>
                  <a:pt x="454" y="122"/>
                  <a:pt x="454" y="122"/>
                  <a:pt x="453" y="122"/>
                </a:cubicBezTo>
                <a:cubicBezTo>
                  <a:pt x="453" y="122"/>
                  <a:pt x="453" y="122"/>
                  <a:pt x="453" y="122"/>
                </a:cubicBezTo>
                <a:cubicBezTo>
                  <a:pt x="453" y="122"/>
                  <a:pt x="453" y="122"/>
                  <a:pt x="453" y="122"/>
                </a:cubicBezTo>
                <a:cubicBezTo>
                  <a:pt x="453" y="123"/>
                  <a:pt x="452" y="123"/>
                  <a:pt x="452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3" y="123"/>
                  <a:pt x="453" y="123"/>
                  <a:pt x="453" y="123"/>
                </a:cubicBezTo>
                <a:cubicBezTo>
                  <a:pt x="454" y="122"/>
                  <a:pt x="454" y="122"/>
                  <a:pt x="454" y="122"/>
                </a:cubicBezTo>
                <a:close/>
                <a:moveTo>
                  <a:pt x="478" y="62"/>
                </a:moveTo>
                <a:cubicBezTo>
                  <a:pt x="483" y="64"/>
                  <a:pt x="487" y="67"/>
                  <a:pt x="490" y="69"/>
                </a:cubicBezTo>
                <a:cubicBezTo>
                  <a:pt x="492" y="70"/>
                  <a:pt x="493" y="72"/>
                  <a:pt x="493" y="73"/>
                </a:cubicBezTo>
                <a:cubicBezTo>
                  <a:pt x="493" y="74"/>
                  <a:pt x="493" y="75"/>
                  <a:pt x="492" y="76"/>
                </a:cubicBezTo>
                <a:cubicBezTo>
                  <a:pt x="492" y="76"/>
                  <a:pt x="493" y="76"/>
                  <a:pt x="493" y="76"/>
                </a:cubicBezTo>
                <a:cubicBezTo>
                  <a:pt x="493" y="76"/>
                  <a:pt x="493" y="76"/>
                  <a:pt x="493" y="76"/>
                </a:cubicBezTo>
                <a:cubicBezTo>
                  <a:pt x="493" y="77"/>
                  <a:pt x="493" y="77"/>
                  <a:pt x="493" y="77"/>
                </a:cubicBezTo>
                <a:cubicBezTo>
                  <a:pt x="493" y="77"/>
                  <a:pt x="493" y="77"/>
                  <a:pt x="492" y="77"/>
                </a:cubicBezTo>
                <a:cubicBezTo>
                  <a:pt x="492" y="77"/>
                  <a:pt x="492" y="77"/>
                  <a:pt x="492" y="77"/>
                </a:cubicBezTo>
                <a:cubicBezTo>
                  <a:pt x="493" y="86"/>
                  <a:pt x="482" y="83"/>
                  <a:pt x="472" y="79"/>
                </a:cubicBezTo>
                <a:cubicBezTo>
                  <a:pt x="466" y="77"/>
                  <a:pt x="458" y="72"/>
                  <a:pt x="449" y="68"/>
                </a:cubicBezTo>
                <a:cubicBezTo>
                  <a:pt x="449" y="69"/>
                  <a:pt x="449" y="69"/>
                  <a:pt x="449" y="69"/>
                </a:cubicBezTo>
                <a:cubicBezTo>
                  <a:pt x="457" y="73"/>
                  <a:pt x="466" y="78"/>
                  <a:pt x="472" y="80"/>
                </a:cubicBezTo>
                <a:cubicBezTo>
                  <a:pt x="479" y="83"/>
                  <a:pt x="487" y="86"/>
                  <a:pt x="491" y="83"/>
                </a:cubicBezTo>
                <a:cubicBezTo>
                  <a:pt x="493" y="82"/>
                  <a:pt x="494" y="80"/>
                  <a:pt x="494" y="78"/>
                </a:cubicBezTo>
                <a:cubicBezTo>
                  <a:pt x="495" y="77"/>
                  <a:pt x="495" y="75"/>
                  <a:pt x="495" y="73"/>
                </a:cubicBezTo>
                <a:cubicBezTo>
                  <a:pt x="495" y="69"/>
                  <a:pt x="489" y="64"/>
                  <a:pt x="478" y="60"/>
                </a:cubicBezTo>
                <a:cubicBezTo>
                  <a:pt x="475" y="59"/>
                  <a:pt x="466" y="57"/>
                  <a:pt x="457" y="56"/>
                </a:cubicBezTo>
                <a:cubicBezTo>
                  <a:pt x="456" y="58"/>
                  <a:pt x="456" y="58"/>
                  <a:pt x="456" y="58"/>
                </a:cubicBezTo>
                <a:cubicBezTo>
                  <a:pt x="464" y="59"/>
                  <a:pt x="472" y="60"/>
                  <a:pt x="478" y="62"/>
                </a:cubicBezTo>
                <a:close/>
                <a:moveTo>
                  <a:pt x="492" y="77"/>
                </a:moveTo>
                <a:cubicBezTo>
                  <a:pt x="492" y="77"/>
                  <a:pt x="492" y="77"/>
                  <a:pt x="492" y="77"/>
                </a:cubicBezTo>
                <a:cubicBezTo>
                  <a:pt x="492" y="77"/>
                  <a:pt x="492" y="77"/>
                  <a:pt x="492" y="77"/>
                </a:cubicBezTo>
                <a:close/>
                <a:moveTo>
                  <a:pt x="493" y="76"/>
                </a:moveTo>
                <a:cubicBezTo>
                  <a:pt x="493" y="76"/>
                  <a:pt x="493" y="76"/>
                  <a:pt x="493" y="76"/>
                </a:cubicBezTo>
                <a:cubicBezTo>
                  <a:pt x="493" y="76"/>
                  <a:pt x="493" y="76"/>
                  <a:pt x="493" y="77"/>
                </a:cubicBezTo>
                <a:lnTo>
                  <a:pt x="493" y="76"/>
                </a:lnTo>
                <a:close/>
                <a:moveTo>
                  <a:pt x="454" y="61"/>
                </a:moveTo>
                <a:cubicBezTo>
                  <a:pt x="453" y="62"/>
                  <a:pt x="453" y="62"/>
                  <a:pt x="453" y="62"/>
                </a:cubicBezTo>
                <a:cubicBezTo>
                  <a:pt x="466" y="66"/>
                  <a:pt x="479" y="70"/>
                  <a:pt x="492" y="76"/>
                </a:cubicBezTo>
                <a:cubicBezTo>
                  <a:pt x="492" y="76"/>
                  <a:pt x="492" y="76"/>
                  <a:pt x="492" y="76"/>
                </a:cubicBezTo>
                <a:cubicBezTo>
                  <a:pt x="491" y="74"/>
                  <a:pt x="485" y="71"/>
                  <a:pt x="478" y="68"/>
                </a:cubicBezTo>
                <a:cubicBezTo>
                  <a:pt x="471" y="65"/>
                  <a:pt x="462" y="62"/>
                  <a:pt x="454" y="61"/>
                </a:cubicBezTo>
                <a:close/>
                <a:moveTo>
                  <a:pt x="490" y="81"/>
                </a:moveTo>
                <a:cubicBezTo>
                  <a:pt x="491" y="80"/>
                  <a:pt x="491" y="79"/>
                  <a:pt x="491" y="78"/>
                </a:cubicBezTo>
                <a:cubicBezTo>
                  <a:pt x="478" y="72"/>
                  <a:pt x="465" y="68"/>
                  <a:pt x="452" y="64"/>
                </a:cubicBezTo>
                <a:cubicBezTo>
                  <a:pt x="450" y="67"/>
                  <a:pt x="450" y="67"/>
                  <a:pt x="450" y="67"/>
                </a:cubicBezTo>
                <a:cubicBezTo>
                  <a:pt x="458" y="71"/>
                  <a:pt x="467" y="76"/>
                  <a:pt x="473" y="78"/>
                </a:cubicBezTo>
                <a:cubicBezTo>
                  <a:pt x="481" y="81"/>
                  <a:pt x="487" y="83"/>
                  <a:pt x="490" y="81"/>
                </a:cubicBezTo>
                <a:close/>
                <a:moveTo>
                  <a:pt x="491" y="77"/>
                </a:moveTo>
                <a:cubicBezTo>
                  <a:pt x="491" y="77"/>
                  <a:pt x="491" y="77"/>
                  <a:pt x="491" y="77"/>
                </a:cubicBezTo>
                <a:cubicBezTo>
                  <a:pt x="491" y="77"/>
                  <a:pt x="491" y="77"/>
                  <a:pt x="491" y="77"/>
                </a:cubicBezTo>
                <a:cubicBezTo>
                  <a:pt x="492" y="76"/>
                  <a:pt x="492" y="76"/>
                  <a:pt x="492" y="76"/>
                </a:cubicBezTo>
                <a:cubicBezTo>
                  <a:pt x="479" y="70"/>
                  <a:pt x="466" y="66"/>
                  <a:pt x="453" y="62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65" y="68"/>
                  <a:pt x="478" y="72"/>
                  <a:pt x="491" y="78"/>
                </a:cubicBezTo>
                <a:cubicBezTo>
                  <a:pt x="491" y="78"/>
                  <a:pt x="491" y="78"/>
                  <a:pt x="491" y="77"/>
                </a:cubicBezTo>
                <a:close/>
                <a:moveTo>
                  <a:pt x="491" y="78"/>
                </a:moveTo>
                <a:cubicBezTo>
                  <a:pt x="491" y="79"/>
                  <a:pt x="491" y="80"/>
                  <a:pt x="490" y="81"/>
                </a:cubicBezTo>
                <a:cubicBezTo>
                  <a:pt x="487" y="83"/>
                  <a:pt x="481" y="81"/>
                  <a:pt x="473" y="78"/>
                </a:cubicBezTo>
                <a:cubicBezTo>
                  <a:pt x="467" y="76"/>
                  <a:pt x="458" y="71"/>
                  <a:pt x="450" y="67"/>
                </a:cubicBezTo>
                <a:cubicBezTo>
                  <a:pt x="449" y="68"/>
                  <a:pt x="449" y="68"/>
                  <a:pt x="449" y="68"/>
                </a:cubicBezTo>
                <a:cubicBezTo>
                  <a:pt x="458" y="72"/>
                  <a:pt x="466" y="77"/>
                  <a:pt x="472" y="79"/>
                </a:cubicBezTo>
                <a:cubicBezTo>
                  <a:pt x="482" y="83"/>
                  <a:pt x="493" y="86"/>
                  <a:pt x="492" y="77"/>
                </a:cubicBezTo>
                <a:cubicBezTo>
                  <a:pt x="492" y="78"/>
                  <a:pt x="492" y="78"/>
                  <a:pt x="492" y="78"/>
                </a:cubicBezTo>
                <a:lnTo>
                  <a:pt x="491" y="78"/>
                </a:lnTo>
                <a:close/>
                <a:moveTo>
                  <a:pt x="493" y="76"/>
                </a:moveTo>
                <a:cubicBezTo>
                  <a:pt x="493" y="76"/>
                  <a:pt x="492" y="76"/>
                  <a:pt x="492" y="76"/>
                </a:cubicBezTo>
                <a:cubicBezTo>
                  <a:pt x="492" y="76"/>
                  <a:pt x="492" y="76"/>
                  <a:pt x="492" y="76"/>
                </a:cubicBezTo>
                <a:lnTo>
                  <a:pt x="493" y="76"/>
                </a:lnTo>
                <a:close/>
                <a:moveTo>
                  <a:pt x="493" y="77"/>
                </a:moveTo>
                <a:cubicBezTo>
                  <a:pt x="492" y="77"/>
                  <a:pt x="492" y="77"/>
                  <a:pt x="492" y="77"/>
                </a:cubicBezTo>
                <a:cubicBezTo>
                  <a:pt x="493" y="77"/>
                  <a:pt x="493" y="77"/>
                  <a:pt x="493" y="77"/>
                </a:cubicBezTo>
                <a:close/>
                <a:moveTo>
                  <a:pt x="491" y="77"/>
                </a:moveTo>
                <a:cubicBezTo>
                  <a:pt x="491" y="77"/>
                  <a:pt x="491" y="77"/>
                  <a:pt x="491" y="77"/>
                </a:cubicBezTo>
                <a:cubicBezTo>
                  <a:pt x="491" y="77"/>
                  <a:pt x="491" y="77"/>
                  <a:pt x="491" y="77"/>
                </a:cubicBezTo>
                <a:cubicBezTo>
                  <a:pt x="491" y="78"/>
                  <a:pt x="491" y="78"/>
                  <a:pt x="491" y="78"/>
                </a:cubicBezTo>
                <a:cubicBezTo>
                  <a:pt x="492" y="78"/>
                  <a:pt x="492" y="78"/>
                  <a:pt x="492" y="78"/>
                </a:cubicBezTo>
                <a:cubicBezTo>
                  <a:pt x="492" y="77"/>
                  <a:pt x="492" y="77"/>
                  <a:pt x="492" y="77"/>
                </a:cubicBezTo>
                <a:cubicBezTo>
                  <a:pt x="492" y="77"/>
                  <a:pt x="492" y="77"/>
                  <a:pt x="492" y="77"/>
                </a:cubicBezTo>
                <a:cubicBezTo>
                  <a:pt x="492" y="77"/>
                  <a:pt x="492" y="77"/>
                  <a:pt x="492" y="77"/>
                </a:cubicBezTo>
                <a:cubicBezTo>
                  <a:pt x="493" y="77"/>
                  <a:pt x="493" y="77"/>
                  <a:pt x="493" y="77"/>
                </a:cubicBezTo>
                <a:cubicBezTo>
                  <a:pt x="493" y="76"/>
                  <a:pt x="493" y="76"/>
                  <a:pt x="493" y="76"/>
                </a:cubicBezTo>
                <a:cubicBezTo>
                  <a:pt x="492" y="76"/>
                  <a:pt x="492" y="76"/>
                  <a:pt x="492" y="76"/>
                </a:cubicBezTo>
                <a:cubicBezTo>
                  <a:pt x="492" y="76"/>
                  <a:pt x="492" y="76"/>
                  <a:pt x="491" y="77"/>
                </a:cubicBezTo>
                <a:close/>
                <a:moveTo>
                  <a:pt x="451" y="85"/>
                </a:moveTo>
                <a:cubicBezTo>
                  <a:pt x="449" y="82"/>
                  <a:pt x="449" y="82"/>
                  <a:pt x="449" y="82"/>
                </a:cubicBezTo>
                <a:cubicBezTo>
                  <a:pt x="453" y="83"/>
                  <a:pt x="453" y="83"/>
                  <a:pt x="453" y="83"/>
                </a:cubicBezTo>
                <a:cubicBezTo>
                  <a:pt x="450" y="81"/>
                  <a:pt x="447" y="79"/>
                  <a:pt x="444" y="77"/>
                </a:cubicBezTo>
                <a:cubicBezTo>
                  <a:pt x="442" y="79"/>
                  <a:pt x="442" y="79"/>
                  <a:pt x="442" y="79"/>
                </a:cubicBezTo>
                <a:cubicBezTo>
                  <a:pt x="445" y="81"/>
                  <a:pt x="448" y="83"/>
                  <a:pt x="451" y="85"/>
                </a:cubicBezTo>
                <a:close/>
                <a:moveTo>
                  <a:pt x="472" y="116"/>
                </a:moveTo>
                <a:cubicBezTo>
                  <a:pt x="472" y="117"/>
                  <a:pt x="472" y="117"/>
                  <a:pt x="472" y="117"/>
                </a:cubicBezTo>
                <a:cubicBezTo>
                  <a:pt x="473" y="118"/>
                  <a:pt x="473" y="118"/>
                  <a:pt x="473" y="118"/>
                </a:cubicBezTo>
                <a:lnTo>
                  <a:pt x="472" y="116"/>
                </a:lnTo>
                <a:close/>
                <a:moveTo>
                  <a:pt x="469" y="109"/>
                </a:moveTo>
                <a:cubicBezTo>
                  <a:pt x="470" y="109"/>
                  <a:pt x="470" y="109"/>
                  <a:pt x="470" y="110"/>
                </a:cubicBezTo>
                <a:cubicBezTo>
                  <a:pt x="466" y="103"/>
                  <a:pt x="462" y="96"/>
                  <a:pt x="457" y="89"/>
                </a:cubicBezTo>
                <a:cubicBezTo>
                  <a:pt x="451" y="85"/>
                  <a:pt x="451" y="85"/>
                  <a:pt x="451" y="85"/>
                </a:cubicBezTo>
                <a:cubicBezTo>
                  <a:pt x="458" y="93"/>
                  <a:pt x="464" y="102"/>
                  <a:pt x="469" y="111"/>
                </a:cubicBezTo>
                <a:cubicBezTo>
                  <a:pt x="469" y="110"/>
                  <a:pt x="469" y="110"/>
                  <a:pt x="469" y="109"/>
                </a:cubicBezTo>
                <a:close/>
                <a:moveTo>
                  <a:pt x="455" y="87"/>
                </a:moveTo>
                <a:cubicBezTo>
                  <a:pt x="452" y="84"/>
                  <a:pt x="452" y="84"/>
                  <a:pt x="452" y="84"/>
                </a:cubicBezTo>
                <a:cubicBezTo>
                  <a:pt x="449" y="82"/>
                  <a:pt x="449" y="82"/>
                  <a:pt x="449" y="82"/>
                </a:cubicBezTo>
                <a:cubicBezTo>
                  <a:pt x="451" y="85"/>
                  <a:pt x="451" y="85"/>
                  <a:pt x="451" y="85"/>
                </a:cubicBezTo>
                <a:cubicBezTo>
                  <a:pt x="457" y="89"/>
                  <a:pt x="457" y="89"/>
                  <a:pt x="457" y="89"/>
                </a:cubicBezTo>
                <a:lnTo>
                  <a:pt x="455" y="87"/>
                </a:lnTo>
                <a:close/>
                <a:moveTo>
                  <a:pt x="472" y="117"/>
                </a:moveTo>
                <a:cubicBezTo>
                  <a:pt x="471" y="115"/>
                  <a:pt x="470" y="113"/>
                  <a:pt x="469" y="111"/>
                </a:cubicBezTo>
                <a:cubicBezTo>
                  <a:pt x="469" y="115"/>
                  <a:pt x="473" y="128"/>
                  <a:pt x="475" y="138"/>
                </a:cubicBezTo>
                <a:cubicBezTo>
                  <a:pt x="477" y="137"/>
                  <a:pt x="477" y="137"/>
                  <a:pt x="477" y="137"/>
                </a:cubicBezTo>
                <a:cubicBezTo>
                  <a:pt x="475" y="129"/>
                  <a:pt x="473" y="122"/>
                  <a:pt x="472" y="117"/>
                </a:cubicBezTo>
                <a:close/>
                <a:moveTo>
                  <a:pt x="470" y="110"/>
                </a:moveTo>
                <a:cubicBezTo>
                  <a:pt x="472" y="113"/>
                  <a:pt x="472" y="113"/>
                  <a:pt x="472" y="113"/>
                </a:cubicBezTo>
                <a:cubicBezTo>
                  <a:pt x="475" y="116"/>
                  <a:pt x="481" y="121"/>
                  <a:pt x="486" y="128"/>
                </a:cubicBezTo>
                <a:cubicBezTo>
                  <a:pt x="486" y="127"/>
                  <a:pt x="486" y="127"/>
                  <a:pt x="486" y="127"/>
                </a:cubicBezTo>
                <a:cubicBezTo>
                  <a:pt x="480" y="119"/>
                  <a:pt x="473" y="112"/>
                  <a:pt x="471" y="110"/>
                </a:cubicBezTo>
                <a:cubicBezTo>
                  <a:pt x="471" y="110"/>
                  <a:pt x="471" y="110"/>
                  <a:pt x="470" y="110"/>
                </a:cubicBezTo>
                <a:close/>
                <a:moveTo>
                  <a:pt x="472" y="116"/>
                </a:moveTo>
                <a:cubicBezTo>
                  <a:pt x="470" y="113"/>
                  <a:pt x="469" y="110"/>
                  <a:pt x="470" y="110"/>
                </a:cubicBezTo>
                <a:cubicBezTo>
                  <a:pt x="470" y="110"/>
                  <a:pt x="471" y="111"/>
                  <a:pt x="472" y="113"/>
                </a:cubicBezTo>
                <a:cubicBezTo>
                  <a:pt x="470" y="110"/>
                  <a:pt x="470" y="110"/>
                  <a:pt x="470" y="110"/>
                </a:cubicBezTo>
                <a:cubicBezTo>
                  <a:pt x="470" y="109"/>
                  <a:pt x="470" y="109"/>
                  <a:pt x="469" y="109"/>
                </a:cubicBezTo>
                <a:cubicBezTo>
                  <a:pt x="469" y="110"/>
                  <a:pt x="469" y="110"/>
                  <a:pt x="469" y="111"/>
                </a:cubicBezTo>
                <a:cubicBezTo>
                  <a:pt x="470" y="113"/>
                  <a:pt x="471" y="115"/>
                  <a:pt x="472" y="117"/>
                </a:cubicBezTo>
                <a:lnTo>
                  <a:pt x="472" y="116"/>
                </a:lnTo>
                <a:close/>
                <a:moveTo>
                  <a:pt x="479" y="134"/>
                </a:moveTo>
                <a:cubicBezTo>
                  <a:pt x="480" y="133"/>
                  <a:pt x="480" y="133"/>
                  <a:pt x="480" y="133"/>
                </a:cubicBezTo>
                <a:cubicBezTo>
                  <a:pt x="478" y="128"/>
                  <a:pt x="475" y="123"/>
                  <a:pt x="473" y="118"/>
                </a:cubicBezTo>
                <a:cubicBezTo>
                  <a:pt x="474" y="122"/>
                  <a:pt x="477" y="128"/>
                  <a:pt x="479" y="134"/>
                </a:cubicBezTo>
                <a:close/>
                <a:moveTo>
                  <a:pt x="485" y="129"/>
                </a:moveTo>
                <a:cubicBezTo>
                  <a:pt x="481" y="124"/>
                  <a:pt x="477" y="119"/>
                  <a:pt x="474" y="116"/>
                </a:cubicBezTo>
                <a:cubicBezTo>
                  <a:pt x="477" y="121"/>
                  <a:pt x="479" y="126"/>
                  <a:pt x="482" y="132"/>
                </a:cubicBezTo>
                <a:lnTo>
                  <a:pt x="485" y="129"/>
                </a:lnTo>
                <a:close/>
                <a:moveTo>
                  <a:pt x="480" y="133"/>
                </a:moveTo>
                <a:cubicBezTo>
                  <a:pt x="482" y="132"/>
                  <a:pt x="482" y="132"/>
                  <a:pt x="482" y="132"/>
                </a:cubicBezTo>
                <a:cubicBezTo>
                  <a:pt x="479" y="126"/>
                  <a:pt x="477" y="121"/>
                  <a:pt x="474" y="116"/>
                </a:cubicBezTo>
                <a:cubicBezTo>
                  <a:pt x="473" y="115"/>
                  <a:pt x="472" y="114"/>
                  <a:pt x="471" y="113"/>
                </a:cubicBezTo>
                <a:cubicBezTo>
                  <a:pt x="472" y="116"/>
                  <a:pt x="472" y="116"/>
                  <a:pt x="472" y="116"/>
                </a:cubicBezTo>
                <a:cubicBezTo>
                  <a:pt x="473" y="118"/>
                  <a:pt x="473" y="118"/>
                  <a:pt x="473" y="118"/>
                </a:cubicBezTo>
                <a:cubicBezTo>
                  <a:pt x="475" y="123"/>
                  <a:pt x="478" y="128"/>
                  <a:pt x="480" y="133"/>
                </a:cubicBezTo>
                <a:close/>
                <a:moveTo>
                  <a:pt x="485" y="129"/>
                </a:moveTo>
                <a:cubicBezTo>
                  <a:pt x="486" y="128"/>
                  <a:pt x="486" y="128"/>
                  <a:pt x="486" y="128"/>
                </a:cubicBezTo>
                <a:cubicBezTo>
                  <a:pt x="481" y="121"/>
                  <a:pt x="475" y="116"/>
                  <a:pt x="472" y="113"/>
                </a:cubicBezTo>
                <a:cubicBezTo>
                  <a:pt x="474" y="116"/>
                  <a:pt x="474" y="116"/>
                  <a:pt x="474" y="116"/>
                </a:cubicBezTo>
                <a:cubicBezTo>
                  <a:pt x="477" y="119"/>
                  <a:pt x="481" y="124"/>
                  <a:pt x="485" y="129"/>
                </a:cubicBezTo>
                <a:close/>
                <a:moveTo>
                  <a:pt x="470" y="110"/>
                </a:moveTo>
                <a:cubicBezTo>
                  <a:pt x="469" y="110"/>
                  <a:pt x="470" y="113"/>
                  <a:pt x="472" y="116"/>
                </a:cubicBezTo>
                <a:cubicBezTo>
                  <a:pt x="471" y="113"/>
                  <a:pt x="471" y="113"/>
                  <a:pt x="471" y="113"/>
                </a:cubicBezTo>
                <a:cubicBezTo>
                  <a:pt x="472" y="114"/>
                  <a:pt x="473" y="115"/>
                  <a:pt x="474" y="116"/>
                </a:cubicBezTo>
                <a:cubicBezTo>
                  <a:pt x="472" y="113"/>
                  <a:pt x="472" y="113"/>
                  <a:pt x="472" y="113"/>
                </a:cubicBezTo>
                <a:cubicBezTo>
                  <a:pt x="471" y="111"/>
                  <a:pt x="470" y="110"/>
                  <a:pt x="470" y="110"/>
                </a:cubicBezTo>
                <a:close/>
                <a:moveTo>
                  <a:pt x="490" y="98"/>
                </a:moveTo>
                <a:cubicBezTo>
                  <a:pt x="489" y="98"/>
                  <a:pt x="489" y="98"/>
                  <a:pt x="489" y="98"/>
                </a:cubicBezTo>
                <a:cubicBezTo>
                  <a:pt x="491" y="98"/>
                  <a:pt x="491" y="98"/>
                  <a:pt x="491" y="98"/>
                </a:cubicBezTo>
                <a:lnTo>
                  <a:pt x="490" y="98"/>
                </a:lnTo>
                <a:close/>
                <a:moveTo>
                  <a:pt x="482" y="96"/>
                </a:moveTo>
                <a:cubicBezTo>
                  <a:pt x="482" y="96"/>
                  <a:pt x="481" y="96"/>
                  <a:pt x="482" y="95"/>
                </a:cubicBezTo>
                <a:cubicBezTo>
                  <a:pt x="482" y="95"/>
                  <a:pt x="482" y="95"/>
                  <a:pt x="483" y="95"/>
                </a:cubicBezTo>
                <a:cubicBezTo>
                  <a:pt x="473" y="90"/>
                  <a:pt x="463" y="86"/>
                  <a:pt x="453" y="83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66" y="90"/>
                  <a:pt x="474" y="93"/>
                  <a:pt x="482" y="96"/>
                </a:cubicBezTo>
                <a:close/>
                <a:moveTo>
                  <a:pt x="452" y="84"/>
                </a:moveTo>
                <a:cubicBezTo>
                  <a:pt x="456" y="86"/>
                  <a:pt x="456" y="86"/>
                  <a:pt x="456" y="86"/>
                </a:cubicBezTo>
                <a:cubicBezTo>
                  <a:pt x="458" y="87"/>
                  <a:pt x="458" y="87"/>
                  <a:pt x="458" y="87"/>
                </a:cubicBezTo>
                <a:cubicBezTo>
                  <a:pt x="453" y="83"/>
                  <a:pt x="453" y="83"/>
                  <a:pt x="453" y="83"/>
                </a:cubicBezTo>
                <a:cubicBezTo>
                  <a:pt x="449" y="82"/>
                  <a:pt x="449" y="82"/>
                  <a:pt x="449" y="82"/>
                </a:cubicBezTo>
                <a:lnTo>
                  <a:pt x="452" y="84"/>
                </a:lnTo>
                <a:close/>
                <a:moveTo>
                  <a:pt x="485" y="98"/>
                </a:moveTo>
                <a:cubicBezTo>
                  <a:pt x="482" y="96"/>
                  <a:pt x="482" y="96"/>
                  <a:pt x="482" y="96"/>
                </a:cubicBezTo>
                <a:cubicBezTo>
                  <a:pt x="482" y="97"/>
                  <a:pt x="482" y="97"/>
                  <a:pt x="483" y="97"/>
                </a:cubicBezTo>
                <a:cubicBezTo>
                  <a:pt x="485" y="99"/>
                  <a:pt x="493" y="106"/>
                  <a:pt x="502" y="113"/>
                </a:cubicBezTo>
                <a:cubicBezTo>
                  <a:pt x="502" y="112"/>
                  <a:pt x="502" y="112"/>
                  <a:pt x="502" y="112"/>
                </a:cubicBezTo>
                <a:cubicBezTo>
                  <a:pt x="496" y="106"/>
                  <a:pt x="489" y="101"/>
                  <a:pt x="485" y="98"/>
                </a:cubicBezTo>
                <a:close/>
                <a:moveTo>
                  <a:pt x="511" y="104"/>
                </a:moveTo>
                <a:cubicBezTo>
                  <a:pt x="513" y="102"/>
                  <a:pt x="513" y="102"/>
                  <a:pt x="513" y="102"/>
                </a:cubicBezTo>
                <a:cubicBezTo>
                  <a:pt x="501" y="98"/>
                  <a:pt x="488" y="94"/>
                  <a:pt x="483" y="95"/>
                </a:cubicBezTo>
                <a:cubicBezTo>
                  <a:pt x="486" y="96"/>
                  <a:pt x="488" y="97"/>
                  <a:pt x="490" y="98"/>
                </a:cubicBezTo>
                <a:cubicBezTo>
                  <a:pt x="496" y="99"/>
                  <a:pt x="504" y="101"/>
                  <a:pt x="511" y="104"/>
                </a:cubicBezTo>
                <a:close/>
                <a:moveTo>
                  <a:pt x="482" y="95"/>
                </a:moveTo>
                <a:cubicBezTo>
                  <a:pt x="481" y="96"/>
                  <a:pt x="482" y="96"/>
                  <a:pt x="482" y="96"/>
                </a:cubicBezTo>
                <a:cubicBezTo>
                  <a:pt x="485" y="98"/>
                  <a:pt x="485" y="98"/>
                  <a:pt x="485" y="98"/>
                </a:cubicBezTo>
                <a:cubicBezTo>
                  <a:pt x="484" y="96"/>
                  <a:pt x="483" y="96"/>
                  <a:pt x="483" y="95"/>
                </a:cubicBezTo>
                <a:cubicBezTo>
                  <a:pt x="483" y="95"/>
                  <a:pt x="485" y="96"/>
                  <a:pt x="489" y="98"/>
                </a:cubicBezTo>
                <a:cubicBezTo>
                  <a:pt x="490" y="98"/>
                  <a:pt x="490" y="98"/>
                  <a:pt x="490" y="98"/>
                </a:cubicBezTo>
                <a:cubicBezTo>
                  <a:pt x="488" y="97"/>
                  <a:pt x="486" y="96"/>
                  <a:pt x="483" y="95"/>
                </a:cubicBezTo>
                <a:cubicBezTo>
                  <a:pt x="482" y="95"/>
                  <a:pt x="482" y="95"/>
                  <a:pt x="482" y="95"/>
                </a:cubicBezTo>
                <a:close/>
                <a:moveTo>
                  <a:pt x="489" y="100"/>
                </a:moveTo>
                <a:cubicBezTo>
                  <a:pt x="493" y="103"/>
                  <a:pt x="498" y="107"/>
                  <a:pt x="503" y="112"/>
                </a:cubicBezTo>
                <a:cubicBezTo>
                  <a:pt x="506" y="109"/>
                  <a:pt x="506" y="109"/>
                  <a:pt x="506" y="109"/>
                </a:cubicBezTo>
                <a:cubicBezTo>
                  <a:pt x="501" y="106"/>
                  <a:pt x="495" y="103"/>
                  <a:pt x="489" y="100"/>
                </a:cubicBezTo>
                <a:close/>
                <a:moveTo>
                  <a:pt x="491" y="98"/>
                </a:moveTo>
                <a:cubicBezTo>
                  <a:pt x="497" y="101"/>
                  <a:pt x="502" y="104"/>
                  <a:pt x="508" y="107"/>
                </a:cubicBezTo>
                <a:cubicBezTo>
                  <a:pt x="509" y="106"/>
                  <a:pt x="509" y="106"/>
                  <a:pt x="509" y="106"/>
                </a:cubicBezTo>
                <a:cubicBezTo>
                  <a:pt x="502" y="103"/>
                  <a:pt x="496" y="100"/>
                  <a:pt x="491" y="98"/>
                </a:cubicBezTo>
                <a:close/>
                <a:moveTo>
                  <a:pt x="489" y="100"/>
                </a:moveTo>
                <a:cubicBezTo>
                  <a:pt x="495" y="103"/>
                  <a:pt x="501" y="106"/>
                  <a:pt x="506" y="109"/>
                </a:cubicBezTo>
                <a:cubicBezTo>
                  <a:pt x="508" y="107"/>
                  <a:pt x="508" y="107"/>
                  <a:pt x="508" y="107"/>
                </a:cubicBezTo>
                <a:cubicBezTo>
                  <a:pt x="502" y="104"/>
                  <a:pt x="497" y="101"/>
                  <a:pt x="491" y="98"/>
                </a:cubicBezTo>
                <a:cubicBezTo>
                  <a:pt x="489" y="98"/>
                  <a:pt x="489" y="98"/>
                  <a:pt x="489" y="98"/>
                </a:cubicBezTo>
                <a:cubicBezTo>
                  <a:pt x="486" y="97"/>
                  <a:pt x="486" y="97"/>
                  <a:pt x="486" y="97"/>
                </a:cubicBezTo>
                <a:lnTo>
                  <a:pt x="489" y="100"/>
                </a:lnTo>
                <a:close/>
                <a:moveTo>
                  <a:pt x="503" y="112"/>
                </a:moveTo>
                <a:cubicBezTo>
                  <a:pt x="498" y="107"/>
                  <a:pt x="493" y="103"/>
                  <a:pt x="489" y="100"/>
                </a:cubicBezTo>
                <a:cubicBezTo>
                  <a:pt x="485" y="98"/>
                  <a:pt x="485" y="98"/>
                  <a:pt x="485" y="98"/>
                </a:cubicBezTo>
                <a:cubicBezTo>
                  <a:pt x="489" y="101"/>
                  <a:pt x="496" y="106"/>
                  <a:pt x="502" y="112"/>
                </a:cubicBezTo>
                <a:lnTo>
                  <a:pt x="503" y="112"/>
                </a:lnTo>
                <a:close/>
                <a:moveTo>
                  <a:pt x="486" y="97"/>
                </a:moveTo>
                <a:cubicBezTo>
                  <a:pt x="489" y="98"/>
                  <a:pt x="489" y="98"/>
                  <a:pt x="489" y="98"/>
                </a:cubicBezTo>
                <a:cubicBezTo>
                  <a:pt x="485" y="96"/>
                  <a:pt x="483" y="95"/>
                  <a:pt x="483" y="95"/>
                </a:cubicBezTo>
                <a:cubicBezTo>
                  <a:pt x="483" y="96"/>
                  <a:pt x="484" y="96"/>
                  <a:pt x="485" y="98"/>
                </a:cubicBezTo>
                <a:cubicBezTo>
                  <a:pt x="489" y="100"/>
                  <a:pt x="489" y="100"/>
                  <a:pt x="489" y="100"/>
                </a:cubicBezTo>
                <a:lnTo>
                  <a:pt x="486" y="97"/>
                </a:lnTo>
                <a:close/>
                <a:moveTo>
                  <a:pt x="504" y="131"/>
                </a:moveTo>
                <a:cubicBezTo>
                  <a:pt x="502" y="128"/>
                  <a:pt x="502" y="128"/>
                  <a:pt x="502" y="128"/>
                </a:cubicBezTo>
                <a:cubicBezTo>
                  <a:pt x="499" y="126"/>
                  <a:pt x="499" y="126"/>
                  <a:pt x="499" y="126"/>
                </a:cubicBezTo>
                <a:cubicBezTo>
                  <a:pt x="501" y="129"/>
                  <a:pt x="501" y="129"/>
                  <a:pt x="501" y="129"/>
                </a:cubicBezTo>
                <a:cubicBezTo>
                  <a:pt x="504" y="132"/>
                  <a:pt x="504" y="132"/>
                  <a:pt x="504" y="132"/>
                </a:cubicBezTo>
                <a:cubicBezTo>
                  <a:pt x="505" y="134"/>
                  <a:pt x="505" y="134"/>
                  <a:pt x="505" y="134"/>
                </a:cubicBezTo>
                <a:cubicBezTo>
                  <a:pt x="515" y="147"/>
                  <a:pt x="524" y="160"/>
                  <a:pt x="532" y="174"/>
                </a:cubicBezTo>
                <a:cubicBezTo>
                  <a:pt x="534" y="173"/>
                  <a:pt x="534" y="173"/>
                  <a:pt x="534" y="173"/>
                </a:cubicBezTo>
                <a:cubicBezTo>
                  <a:pt x="526" y="159"/>
                  <a:pt x="517" y="145"/>
                  <a:pt x="507" y="133"/>
                </a:cubicBezTo>
                <a:lnTo>
                  <a:pt x="504" y="131"/>
                </a:lnTo>
                <a:close/>
                <a:moveTo>
                  <a:pt x="498" y="148"/>
                </a:moveTo>
                <a:cubicBezTo>
                  <a:pt x="496" y="142"/>
                  <a:pt x="492" y="134"/>
                  <a:pt x="486" y="127"/>
                </a:cubicBezTo>
                <a:cubicBezTo>
                  <a:pt x="486" y="128"/>
                  <a:pt x="486" y="128"/>
                  <a:pt x="486" y="128"/>
                </a:cubicBezTo>
                <a:cubicBezTo>
                  <a:pt x="491" y="135"/>
                  <a:pt x="495" y="143"/>
                  <a:pt x="497" y="148"/>
                </a:cubicBezTo>
                <a:cubicBezTo>
                  <a:pt x="500" y="157"/>
                  <a:pt x="501" y="167"/>
                  <a:pt x="493" y="166"/>
                </a:cubicBezTo>
                <a:cubicBezTo>
                  <a:pt x="493" y="166"/>
                  <a:pt x="492" y="167"/>
                  <a:pt x="492" y="167"/>
                </a:cubicBezTo>
                <a:cubicBezTo>
                  <a:pt x="492" y="167"/>
                  <a:pt x="492" y="167"/>
                  <a:pt x="492" y="167"/>
                </a:cubicBezTo>
                <a:cubicBezTo>
                  <a:pt x="492" y="167"/>
                  <a:pt x="492" y="167"/>
                  <a:pt x="492" y="167"/>
                </a:cubicBezTo>
                <a:cubicBezTo>
                  <a:pt x="492" y="166"/>
                  <a:pt x="492" y="166"/>
                  <a:pt x="491" y="166"/>
                </a:cubicBezTo>
                <a:cubicBezTo>
                  <a:pt x="491" y="167"/>
                  <a:pt x="490" y="167"/>
                  <a:pt x="489" y="167"/>
                </a:cubicBezTo>
                <a:cubicBezTo>
                  <a:pt x="486" y="167"/>
                  <a:pt x="484" y="162"/>
                  <a:pt x="481" y="155"/>
                </a:cubicBezTo>
                <a:cubicBezTo>
                  <a:pt x="480" y="150"/>
                  <a:pt x="478" y="144"/>
                  <a:pt x="477" y="137"/>
                </a:cubicBezTo>
                <a:cubicBezTo>
                  <a:pt x="475" y="138"/>
                  <a:pt x="475" y="138"/>
                  <a:pt x="475" y="138"/>
                </a:cubicBezTo>
                <a:cubicBezTo>
                  <a:pt x="477" y="146"/>
                  <a:pt x="478" y="153"/>
                  <a:pt x="479" y="156"/>
                </a:cubicBezTo>
                <a:cubicBezTo>
                  <a:pt x="480" y="159"/>
                  <a:pt x="482" y="163"/>
                  <a:pt x="484" y="166"/>
                </a:cubicBezTo>
                <a:cubicBezTo>
                  <a:pt x="485" y="168"/>
                  <a:pt x="487" y="169"/>
                  <a:pt x="489" y="169"/>
                </a:cubicBezTo>
                <a:cubicBezTo>
                  <a:pt x="490" y="169"/>
                  <a:pt x="492" y="168"/>
                  <a:pt x="493" y="167"/>
                </a:cubicBezTo>
                <a:cubicBezTo>
                  <a:pt x="495" y="167"/>
                  <a:pt x="497" y="167"/>
                  <a:pt x="498" y="165"/>
                </a:cubicBezTo>
                <a:cubicBezTo>
                  <a:pt x="502" y="162"/>
                  <a:pt x="500" y="154"/>
                  <a:pt x="498" y="148"/>
                </a:cubicBezTo>
                <a:close/>
                <a:moveTo>
                  <a:pt x="492" y="167"/>
                </a:moveTo>
                <a:cubicBezTo>
                  <a:pt x="492" y="167"/>
                  <a:pt x="492" y="167"/>
                  <a:pt x="492" y="167"/>
                </a:cubicBezTo>
                <a:cubicBezTo>
                  <a:pt x="492" y="167"/>
                  <a:pt x="492" y="167"/>
                  <a:pt x="492" y="167"/>
                </a:cubicBezTo>
                <a:close/>
                <a:moveTo>
                  <a:pt x="494" y="165"/>
                </a:moveTo>
                <a:cubicBezTo>
                  <a:pt x="495" y="165"/>
                  <a:pt x="496" y="165"/>
                  <a:pt x="497" y="164"/>
                </a:cubicBezTo>
                <a:cubicBezTo>
                  <a:pt x="499" y="162"/>
                  <a:pt x="499" y="156"/>
                  <a:pt x="496" y="149"/>
                </a:cubicBezTo>
                <a:cubicBezTo>
                  <a:pt x="494" y="143"/>
                  <a:pt x="490" y="136"/>
                  <a:pt x="485" y="129"/>
                </a:cubicBezTo>
                <a:cubicBezTo>
                  <a:pt x="482" y="132"/>
                  <a:pt x="482" y="132"/>
                  <a:pt x="482" y="132"/>
                </a:cubicBezTo>
                <a:cubicBezTo>
                  <a:pt x="487" y="143"/>
                  <a:pt x="491" y="154"/>
                  <a:pt x="494" y="165"/>
                </a:cubicBezTo>
                <a:close/>
                <a:moveTo>
                  <a:pt x="480" y="133"/>
                </a:moveTo>
                <a:cubicBezTo>
                  <a:pt x="479" y="134"/>
                  <a:pt x="479" y="134"/>
                  <a:pt x="479" y="134"/>
                </a:cubicBezTo>
                <a:cubicBezTo>
                  <a:pt x="484" y="148"/>
                  <a:pt x="488" y="164"/>
                  <a:pt x="491" y="166"/>
                </a:cubicBezTo>
                <a:cubicBezTo>
                  <a:pt x="492" y="166"/>
                  <a:pt x="492" y="166"/>
                  <a:pt x="492" y="166"/>
                </a:cubicBezTo>
                <a:cubicBezTo>
                  <a:pt x="489" y="155"/>
                  <a:pt x="485" y="144"/>
                  <a:pt x="480" y="133"/>
                </a:cubicBezTo>
                <a:close/>
                <a:moveTo>
                  <a:pt x="480" y="133"/>
                </a:moveTo>
                <a:cubicBezTo>
                  <a:pt x="485" y="144"/>
                  <a:pt x="489" y="155"/>
                  <a:pt x="492" y="166"/>
                </a:cubicBezTo>
                <a:cubicBezTo>
                  <a:pt x="492" y="166"/>
                  <a:pt x="492" y="166"/>
                  <a:pt x="492" y="166"/>
                </a:cubicBezTo>
                <a:cubicBezTo>
                  <a:pt x="493" y="165"/>
                  <a:pt x="493" y="165"/>
                  <a:pt x="493" y="165"/>
                </a:cubicBezTo>
                <a:cubicBezTo>
                  <a:pt x="493" y="165"/>
                  <a:pt x="493" y="165"/>
                  <a:pt x="493" y="165"/>
                </a:cubicBezTo>
                <a:cubicBezTo>
                  <a:pt x="493" y="165"/>
                  <a:pt x="494" y="165"/>
                  <a:pt x="494" y="165"/>
                </a:cubicBezTo>
                <a:cubicBezTo>
                  <a:pt x="491" y="154"/>
                  <a:pt x="487" y="143"/>
                  <a:pt x="482" y="132"/>
                </a:cubicBezTo>
                <a:lnTo>
                  <a:pt x="480" y="133"/>
                </a:lnTo>
                <a:close/>
                <a:moveTo>
                  <a:pt x="496" y="149"/>
                </a:moveTo>
                <a:cubicBezTo>
                  <a:pt x="499" y="156"/>
                  <a:pt x="499" y="162"/>
                  <a:pt x="497" y="164"/>
                </a:cubicBezTo>
                <a:cubicBezTo>
                  <a:pt x="496" y="165"/>
                  <a:pt x="495" y="165"/>
                  <a:pt x="494" y="165"/>
                </a:cubicBezTo>
                <a:cubicBezTo>
                  <a:pt x="494" y="166"/>
                  <a:pt x="494" y="166"/>
                  <a:pt x="494" y="166"/>
                </a:cubicBezTo>
                <a:cubicBezTo>
                  <a:pt x="492" y="167"/>
                  <a:pt x="492" y="167"/>
                  <a:pt x="492" y="167"/>
                </a:cubicBezTo>
                <a:cubicBezTo>
                  <a:pt x="492" y="167"/>
                  <a:pt x="493" y="166"/>
                  <a:pt x="493" y="166"/>
                </a:cubicBezTo>
                <a:cubicBezTo>
                  <a:pt x="501" y="167"/>
                  <a:pt x="500" y="157"/>
                  <a:pt x="497" y="148"/>
                </a:cubicBezTo>
                <a:cubicBezTo>
                  <a:pt x="495" y="143"/>
                  <a:pt x="491" y="135"/>
                  <a:pt x="486" y="128"/>
                </a:cubicBezTo>
                <a:cubicBezTo>
                  <a:pt x="485" y="129"/>
                  <a:pt x="485" y="129"/>
                  <a:pt x="485" y="129"/>
                </a:cubicBezTo>
                <a:cubicBezTo>
                  <a:pt x="490" y="136"/>
                  <a:pt x="494" y="143"/>
                  <a:pt x="496" y="149"/>
                </a:cubicBezTo>
                <a:close/>
                <a:moveTo>
                  <a:pt x="491" y="166"/>
                </a:moveTo>
                <a:cubicBezTo>
                  <a:pt x="492" y="166"/>
                  <a:pt x="492" y="166"/>
                  <a:pt x="492" y="167"/>
                </a:cubicBezTo>
                <a:cubicBezTo>
                  <a:pt x="492" y="166"/>
                  <a:pt x="492" y="166"/>
                  <a:pt x="492" y="166"/>
                </a:cubicBezTo>
                <a:lnTo>
                  <a:pt x="491" y="166"/>
                </a:lnTo>
                <a:close/>
                <a:moveTo>
                  <a:pt x="494" y="165"/>
                </a:moveTo>
                <a:cubicBezTo>
                  <a:pt x="494" y="165"/>
                  <a:pt x="493" y="165"/>
                  <a:pt x="493" y="165"/>
                </a:cubicBezTo>
                <a:cubicBezTo>
                  <a:pt x="493" y="165"/>
                  <a:pt x="493" y="165"/>
                  <a:pt x="493" y="165"/>
                </a:cubicBezTo>
                <a:cubicBezTo>
                  <a:pt x="492" y="166"/>
                  <a:pt x="492" y="166"/>
                  <a:pt x="492" y="166"/>
                </a:cubicBezTo>
                <a:cubicBezTo>
                  <a:pt x="492" y="166"/>
                  <a:pt x="492" y="166"/>
                  <a:pt x="492" y="166"/>
                </a:cubicBezTo>
                <a:cubicBezTo>
                  <a:pt x="492" y="167"/>
                  <a:pt x="492" y="167"/>
                  <a:pt x="492" y="167"/>
                </a:cubicBezTo>
                <a:cubicBezTo>
                  <a:pt x="492" y="167"/>
                  <a:pt x="492" y="167"/>
                  <a:pt x="492" y="167"/>
                </a:cubicBezTo>
                <a:cubicBezTo>
                  <a:pt x="494" y="166"/>
                  <a:pt x="494" y="166"/>
                  <a:pt x="494" y="166"/>
                </a:cubicBezTo>
                <a:lnTo>
                  <a:pt x="494" y="165"/>
                </a:lnTo>
                <a:close/>
                <a:moveTo>
                  <a:pt x="532" y="114"/>
                </a:moveTo>
                <a:cubicBezTo>
                  <a:pt x="536" y="117"/>
                  <a:pt x="539" y="120"/>
                  <a:pt x="541" y="123"/>
                </a:cubicBezTo>
                <a:cubicBezTo>
                  <a:pt x="543" y="125"/>
                  <a:pt x="544" y="127"/>
                  <a:pt x="544" y="128"/>
                </a:cubicBezTo>
                <a:cubicBezTo>
                  <a:pt x="543" y="129"/>
                  <a:pt x="543" y="129"/>
                  <a:pt x="542" y="130"/>
                </a:cubicBezTo>
                <a:cubicBezTo>
                  <a:pt x="542" y="130"/>
                  <a:pt x="542" y="131"/>
                  <a:pt x="542" y="131"/>
                </a:cubicBezTo>
                <a:cubicBezTo>
                  <a:pt x="543" y="131"/>
                  <a:pt x="543" y="131"/>
                  <a:pt x="543" y="131"/>
                </a:cubicBezTo>
                <a:cubicBezTo>
                  <a:pt x="542" y="131"/>
                  <a:pt x="542" y="131"/>
                  <a:pt x="542" y="131"/>
                </a:cubicBezTo>
                <a:cubicBezTo>
                  <a:pt x="542" y="131"/>
                  <a:pt x="542" y="132"/>
                  <a:pt x="542" y="132"/>
                </a:cubicBezTo>
                <a:cubicBezTo>
                  <a:pt x="542" y="132"/>
                  <a:pt x="542" y="132"/>
                  <a:pt x="542" y="132"/>
                </a:cubicBezTo>
                <a:cubicBezTo>
                  <a:pt x="540" y="140"/>
                  <a:pt x="530" y="134"/>
                  <a:pt x="522" y="129"/>
                </a:cubicBezTo>
                <a:cubicBezTo>
                  <a:pt x="517" y="125"/>
                  <a:pt x="510" y="118"/>
                  <a:pt x="502" y="112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509" y="119"/>
                  <a:pt x="516" y="126"/>
                  <a:pt x="522" y="130"/>
                </a:cubicBezTo>
                <a:cubicBezTo>
                  <a:pt x="527" y="134"/>
                  <a:pt x="535" y="138"/>
                  <a:pt x="540" y="137"/>
                </a:cubicBezTo>
                <a:cubicBezTo>
                  <a:pt x="541" y="136"/>
                  <a:pt x="542" y="135"/>
                  <a:pt x="543" y="133"/>
                </a:cubicBezTo>
                <a:cubicBezTo>
                  <a:pt x="545" y="132"/>
                  <a:pt x="546" y="130"/>
                  <a:pt x="546" y="129"/>
                </a:cubicBezTo>
                <a:cubicBezTo>
                  <a:pt x="547" y="125"/>
                  <a:pt x="542" y="118"/>
                  <a:pt x="533" y="112"/>
                </a:cubicBezTo>
                <a:cubicBezTo>
                  <a:pt x="530" y="110"/>
                  <a:pt x="522" y="106"/>
                  <a:pt x="513" y="102"/>
                </a:cubicBezTo>
                <a:cubicBezTo>
                  <a:pt x="511" y="104"/>
                  <a:pt x="511" y="104"/>
                  <a:pt x="511" y="104"/>
                </a:cubicBezTo>
                <a:cubicBezTo>
                  <a:pt x="519" y="107"/>
                  <a:pt x="527" y="110"/>
                  <a:pt x="532" y="114"/>
                </a:cubicBezTo>
                <a:close/>
                <a:moveTo>
                  <a:pt x="542" y="132"/>
                </a:moveTo>
                <a:cubicBezTo>
                  <a:pt x="542" y="132"/>
                  <a:pt x="542" y="132"/>
                  <a:pt x="542" y="132"/>
                </a:cubicBezTo>
                <a:cubicBezTo>
                  <a:pt x="542" y="132"/>
                  <a:pt x="542" y="132"/>
                  <a:pt x="542" y="132"/>
                </a:cubicBezTo>
                <a:close/>
                <a:moveTo>
                  <a:pt x="543" y="131"/>
                </a:moveTo>
                <a:cubicBezTo>
                  <a:pt x="542" y="131"/>
                  <a:pt x="542" y="131"/>
                  <a:pt x="542" y="131"/>
                </a:cubicBezTo>
                <a:cubicBezTo>
                  <a:pt x="542" y="131"/>
                  <a:pt x="542" y="131"/>
                  <a:pt x="542" y="131"/>
                </a:cubicBezTo>
                <a:lnTo>
                  <a:pt x="543" y="131"/>
                </a:lnTo>
                <a:close/>
                <a:moveTo>
                  <a:pt x="509" y="106"/>
                </a:moveTo>
                <a:cubicBezTo>
                  <a:pt x="508" y="107"/>
                  <a:pt x="508" y="107"/>
                  <a:pt x="508" y="107"/>
                </a:cubicBezTo>
                <a:cubicBezTo>
                  <a:pt x="520" y="114"/>
                  <a:pt x="531" y="122"/>
                  <a:pt x="542" y="130"/>
                </a:cubicBezTo>
                <a:cubicBezTo>
                  <a:pt x="542" y="130"/>
                  <a:pt x="542" y="130"/>
                  <a:pt x="542" y="130"/>
                </a:cubicBezTo>
                <a:cubicBezTo>
                  <a:pt x="541" y="128"/>
                  <a:pt x="537" y="123"/>
                  <a:pt x="531" y="119"/>
                </a:cubicBezTo>
                <a:cubicBezTo>
                  <a:pt x="525" y="115"/>
                  <a:pt x="517" y="110"/>
                  <a:pt x="509" y="106"/>
                </a:cubicBezTo>
                <a:close/>
                <a:moveTo>
                  <a:pt x="539" y="135"/>
                </a:moveTo>
                <a:cubicBezTo>
                  <a:pt x="540" y="134"/>
                  <a:pt x="540" y="134"/>
                  <a:pt x="541" y="132"/>
                </a:cubicBezTo>
                <a:cubicBezTo>
                  <a:pt x="530" y="123"/>
                  <a:pt x="518" y="116"/>
                  <a:pt x="506" y="109"/>
                </a:cubicBezTo>
                <a:cubicBezTo>
                  <a:pt x="503" y="112"/>
                  <a:pt x="503" y="112"/>
                  <a:pt x="503" y="112"/>
                </a:cubicBezTo>
                <a:cubicBezTo>
                  <a:pt x="510" y="118"/>
                  <a:pt x="518" y="124"/>
                  <a:pt x="523" y="128"/>
                </a:cubicBezTo>
                <a:cubicBezTo>
                  <a:pt x="530" y="133"/>
                  <a:pt x="536" y="136"/>
                  <a:pt x="539" y="135"/>
                </a:cubicBezTo>
                <a:close/>
                <a:moveTo>
                  <a:pt x="541" y="131"/>
                </a:moveTo>
                <a:cubicBezTo>
                  <a:pt x="541" y="131"/>
                  <a:pt x="541" y="131"/>
                  <a:pt x="541" y="131"/>
                </a:cubicBezTo>
                <a:cubicBezTo>
                  <a:pt x="541" y="131"/>
                  <a:pt x="541" y="131"/>
                  <a:pt x="541" y="131"/>
                </a:cubicBezTo>
                <a:cubicBezTo>
                  <a:pt x="542" y="131"/>
                  <a:pt x="542" y="130"/>
                  <a:pt x="542" y="130"/>
                </a:cubicBezTo>
                <a:cubicBezTo>
                  <a:pt x="531" y="122"/>
                  <a:pt x="520" y="114"/>
                  <a:pt x="508" y="107"/>
                </a:cubicBezTo>
                <a:cubicBezTo>
                  <a:pt x="506" y="109"/>
                  <a:pt x="506" y="109"/>
                  <a:pt x="506" y="109"/>
                </a:cubicBezTo>
                <a:cubicBezTo>
                  <a:pt x="518" y="116"/>
                  <a:pt x="530" y="123"/>
                  <a:pt x="541" y="132"/>
                </a:cubicBezTo>
                <a:cubicBezTo>
                  <a:pt x="541" y="132"/>
                  <a:pt x="541" y="132"/>
                  <a:pt x="541" y="131"/>
                </a:cubicBezTo>
                <a:close/>
                <a:moveTo>
                  <a:pt x="541" y="132"/>
                </a:moveTo>
                <a:cubicBezTo>
                  <a:pt x="540" y="134"/>
                  <a:pt x="540" y="134"/>
                  <a:pt x="539" y="135"/>
                </a:cubicBezTo>
                <a:cubicBezTo>
                  <a:pt x="536" y="136"/>
                  <a:pt x="530" y="133"/>
                  <a:pt x="523" y="128"/>
                </a:cubicBezTo>
                <a:cubicBezTo>
                  <a:pt x="518" y="124"/>
                  <a:pt x="510" y="118"/>
                  <a:pt x="503" y="112"/>
                </a:cubicBezTo>
                <a:cubicBezTo>
                  <a:pt x="502" y="112"/>
                  <a:pt x="502" y="112"/>
                  <a:pt x="502" y="112"/>
                </a:cubicBezTo>
                <a:cubicBezTo>
                  <a:pt x="510" y="118"/>
                  <a:pt x="517" y="125"/>
                  <a:pt x="522" y="129"/>
                </a:cubicBezTo>
                <a:cubicBezTo>
                  <a:pt x="530" y="134"/>
                  <a:pt x="540" y="140"/>
                  <a:pt x="542" y="132"/>
                </a:cubicBezTo>
                <a:cubicBezTo>
                  <a:pt x="541" y="133"/>
                  <a:pt x="541" y="133"/>
                  <a:pt x="541" y="133"/>
                </a:cubicBezTo>
                <a:lnTo>
                  <a:pt x="541" y="132"/>
                </a:lnTo>
                <a:close/>
                <a:moveTo>
                  <a:pt x="542" y="131"/>
                </a:moveTo>
                <a:cubicBezTo>
                  <a:pt x="542" y="131"/>
                  <a:pt x="542" y="130"/>
                  <a:pt x="542" y="130"/>
                </a:cubicBezTo>
                <a:cubicBezTo>
                  <a:pt x="542" y="130"/>
                  <a:pt x="542" y="130"/>
                  <a:pt x="542" y="130"/>
                </a:cubicBezTo>
                <a:lnTo>
                  <a:pt x="542" y="131"/>
                </a:lnTo>
                <a:close/>
                <a:moveTo>
                  <a:pt x="542" y="131"/>
                </a:moveTo>
                <a:cubicBezTo>
                  <a:pt x="542" y="132"/>
                  <a:pt x="542" y="132"/>
                  <a:pt x="542" y="132"/>
                </a:cubicBezTo>
                <a:cubicBezTo>
                  <a:pt x="542" y="132"/>
                  <a:pt x="542" y="131"/>
                  <a:pt x="542" y="131"/>
                </a:cubicBezTo>
                <a:close/>
                <a:moveTo>
                  <a:pt x="541" y="131"/>
                </a:moveTo>
                <a:cubicBezTo>
                  <a:pt x="541" y="131"/>
                  <a:pt x="541" y="131"/>
                  <a:pt x="541" y="131"/>
                </a:cubicBezTo>
                <a:cubicBezTo>
                  <a:pt x="541" y="131"/>
                  <a:pt x="541" y="131"/>
                  <a:pt x="541" y="131"/>
                </a:cubicBezTo>
                <a:cubicBezTo>
                  <a:pt x="541" y="132"/>
                  <a:pt x="541" y="132"/>
                  <a:pt x="541" y="132"/>
                </a:cubicBezTo>
                <a:cubicBezTo>
                  <a:pt x="541" y="133"/>
                  <a:pt x="541" y="133"/>
                  <a:pt x="541" y="133"/>
                </a:cubicBezTo>
                <a:cubicBezTo>
                  <a:pt x="542" y="132"/>
                  <a:pt x="542" y="132"/>
                  <a:pt x="542" y="132"/>
                </a:cubicBezTo>
                <a:cubicBezTo>
                  <a:pt x="542" y="132"/>
                  <a:pt x="542" y="132"/>
                  <a:pt x="542" y="132"/>
                </a:cubicBezTo>
                <a:cubicBezTo>
                  <a:pt x="542" y="132"/>
                  <a:pt x="542" y="132"/>
                  <a:pt x="542" y="132"/>
                </a:cubicBezTo>
                <a:cubicBezTo>
                  <a:pt x="542" y="131"/>
                  <a:pt x="542" y="131"/>
                  <a:pt x="542" y="131"/>
                </a:cubicBezTo>
                <a:cubicBezTo>
                  <a:pt x="542" y="131"/>
                  <a:pt x="542" y="131"/>
                  <a:pt x="542" y="131"/>
                </a:cubicBezTo>
                <a:cubicBezTo>
                  <a:pt x="542" y="130"/>
                  <a:pt x="542" y="130"/>
                  <a:pt x="542" y="130"/>
                </a:cubicBezTo>
                <a:cubicBezTo>
                  <a:pt x="542" y="130"/>
                  <a:pt x="542" y="131"/>
                  <a:pt x="541" y="131"/>
                </a:cubicBezTo>
                <a:close/>
                <a:moveTo>
                  <a:pt x="500" y="129"/>
                </a:moveTo>
                <a:cubicBezTo>
                  <a:pt x="499" y="126"/>
                  <a:pt x="499" y="126"/>
                  <a:pt x="499" y="126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0" y="125"/>
                  <a:pt x="497" y="122"/>
                  <a:pt x="495" y="119"/>
                </a:cubicBezTo>
                <a:cubicBezTo>
                  <a:pt x="493" y="121"/>
                  <a:pt x="493" y="121"/>
                  <a:pt x="493" y="121"/>
                </a:cubicBezTo>
                <a:cubicBezTo>
                  <a:pt x="496" y="124"/>
                  <a:pt x="498" y="126"/>
                  <a:pt x="500" y="129"/>
                </a:cubicBezTo>
                <a:close/>
                <a:moveTo>
                  <a:pt x="513" y="164"/>
                </a:moveTo>
                <a:cubicBezTo>
                  <a:pt x="512" y="165"/>
                  <a:pt x="512" y="165"/>
                  <a:pt x="512" y="165"/>
                </a:cubicBezTo>
                <a:cubicBezTo>
                  <a:pt x="513" y="166"/>
                  <a:pt x="513" y="166"/>
                  <a:pt x="513" y="166"/>
                </a:cubicBezTo>
                <a:lnTo>
                  <a:pt x="513" y="164"/>
                </a:lnTo>
                <a:close/>
                <a:moveTo>
                  <a:pt x="511" y="157"/>
                </a:moveTo>
                <a:cubicBezTo>
                  <a:pt x="512" y="157"/>
                  <a:pt x="512" y="157"/>
                  <a:pt x="513" y="158"/>
                </a:cubicBezTo>
                <a:cubicBezTo>
                  <a:pt x="510" y="150"/>
                  <a:pt x="508" y="142"/>
                  <a:pt x="505" y="134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4" y="139"/>
                  <a:pt x="508" y="149"/>
                  <a:pt x="511" y="159"/>
                </a:cubicBezTo>
                <a:cubicBezTo>
                  <a:pt x="511" y="158"/>
                  <a:pt x="511" y="157"/>
                  <a:pt x="511" y="157"/>
                </a:cubicBezTo>
                <a:close/>
                <a:moveTo>
                  <a:pt x="504" y="132"/>
                </a:moveTo>
                <a:cubicBezTo>
                  <a:pt x="501" y="129"/>
                  <a:pt x="501" y="129"/>
                  <a:pt x="501" y="129"/>
                </a:cubicBezTo>
                <a:cubicBezTo>
                  <a:pt x="499" y="126"/>
                  <a:pt x="499" y="126"/>
                  <a:pt x="499" y="126"/>
                </a:cubicBezTo>
                <a:cubicBezTo>
                  <a:pt x="500" y="129"/>
                  <a:pt x="500" y="129"/>
                  <a:pt x="500" y="129"/>
                </a:cubicBezTo>
                <a:cubicBezTo>
                  <a:pt x="505" y="134"/>
                  <a:pt x="505" y="134"/>
                  <a:pt x="505" y="134"/>
                </a:cubicBezTo>
                <a:lnTo>
                  <a:pt x="504" y="132"/>
                </a:lnTo>
                <a:close/>
                <a:moveTo>
                  <a:pt x="512" y="165"/>
                </a:moveTo>
                <a:cubicBezTo>
                  <a:pt x="512" y="163"/>
                  <a:pt x="511" y="161"/>
                  <a:pt x="511" y="159"/>
                </a:cubicBezTo>
                <a:cubicBezTo>
                  <a:pt x="510" y="163"/>
                  <a:pt x="510" y="175"/>
                  <a:pt x="510" y="186"/>
                </a:cubicBezTo>
                <a:cubicBezTo>
                  <a:pt x="512" y="185"/>
                  <a:pt x="512" y="185"/>
                  <a:pt x="512" y="185"/>
                </a:cubicBezTo>
                <a:cubicBezTo>
                  <a:pt x="512" y="178"/>
                  <a:pt x="512" y="171"/>
                  <a:pt x="512" y="165"/>
                </a:cubicBezTo>
                <a:close/>
                <a:moveTo>
                  <a:pt x="513" y="158"/>
                </a:moveTo>
                <a:cubicBezTo>
                  <a:pt x="514" y="161"/>
                  <a:pt x="514" y="161"/>
                  <a:pt x="514" y="161"/>
                </a:cubicBezTo>
                <a:cubicBezTo>
                  <a:pt x="516" y="164"/>
                  <a:pt x="520" y="172"/>
                  <a:pt x="523" y="179"/>
                </a:cubicBezTo>
                <a:cubicBezTo>
                  <a:pt x="524" y="179"/>
                  <a:pt x="524" y="179"/>
                  <a:pt x="524" y="179"/>
                </a:cubicBezTo>
                <a:cubicBezTo>
                  <a:pt x="520" y="169"/>
                  <a:pt x="515" y="161"/>
                  <a:pt x="513" y="158"/>
                </a:cubicBezTo>
                <a:cubicBezTo>
                  <a:pt x="513" y="158"/>
                  <a:pt x="513" y="158"/>
                  <a:pt x="513" y="158"/>
                </a:cubicBezTo>
                <a:close/>
                <a:moveTo>
                  <a:pt x="513" y="164"/>
                </a:moveTo>
                <a:cubicBezTo>
                  <a:pt x="512" y="161"/>
                  <a:pt x="512" y="158"/>
                  <a:pt x="512" y="158"/>
                </a:cubicBezTo>
                <a:cubicBezTo>
                  <a:pt x="512" y="158"/>
                  <a:pt x="513" y="159"/>
                  <a:pt x="514" y="161"/>
                </a:cubicBezTo>
                <a:cubicBezTo>
                  <a:pt x="513" y="158"/>
                  <a:pt x="513" y="158"/>
                  <a:pt x="513" y="158"/>
                </a:cubicBezTo>
                <a:cubicBezTo>
                  <a:pt x="512" y="157"/>
                  <a:pt x="512" y="157"/>
                  <a:pt x="511" y="157"/>
                </a:cubicBezTo>
                <a:cubicBezTo>
                  <a:pt x="511" y="157"/>
                  <a:pt x="511" y="158"/>
                  <a:pt x="511" y="159"/>
                </a:cubicBezTo>
                <a:cubicBezTo>
                  <a:pt x="511" y="161"/>
                  <a:pt x="512" y="163"/>
                  <a:pt x="512" y="165"/>
                </a:cubicBezTo>
                <a:lnTo>
                  <a:pt x="513" y="164"/>
                </a:lnTo>
                <a:close/>
                <a:moveTo>
                  <a:pt x="515" y="184"/>
                </a:moveTo>
                <a:cubicBezTo>
                  <a:pt x="516" y="183"/>
                  <a:pt x="516" y="183"/>
                  <a:pt x="516" y="183"/>
                </a:cubicBezTo>
                <a:cubicBezTo>
                  <a:pt x="515" y="177"/>
                  <a:pt x="514" y="172"/>
                  <a:pt x="513" y="166"/>
                </a:cubicBezTo>
                <a:cubicBezTo>
                  <a:pt x="513" y="171"/>
                  <a:pt x="514" y="177"/>
                  <a:pt x="515" y="184"/>
                </a:cubicBezTo>
                <a:close/>
                <a:moveTo>
                  <a:pt x="522" y="180"/>
                </a:moveTo>
                <a:cubicBezTo>
                  <a:pt x="519" y="174"/>
                  <a:pt x="517" y="169"/>
                  <a:pt x="515" y="165"/>
                </a:cubicBezTo>
                <a:cubicBezTo>
                  <a:pt x="516" y="170"/>
                  <a:pt x="517" y="176"/>
                  <a:pt x="518" y="182"/>
                </a:cubicBezTo>
                <a:lnTo>
                  <a:pt x="522" y="180"/>
                </a:lnTo>
                <a:close/>
                <a:moveTo>
                  <a:pt x="516" y="183"/>
                </a:moveTo>
                <a:cubicBezTo>
                  <a:pt x="518" y="182"/>
                  <a:pt x="518" y="182"/>
                  <a:pt x="518" y="182"/>
                </a:cubicBezTo>
                <a:cubicBezTo>
                  <a:pt x="517" y="176"/>
                  <a:pt x="516" y="170"/>
                  <a:pt x="515" y="165"/>
                </a:cubicBezTo>
                <a:cubicBezTo>
                  <a:pt x="514" y="163"/>
                  <a:pt x="513" y="162"/>
                  <a:pt x="513" y="161"/>
                </a:cubicBezTo>
                <a:cubicBezTo>
                  <a:pt x="513" y="164"/>
                  <a:pt x="513" y="164"/>
                  <a:pt x="513" y="164"/>
                </a:cubicBezTo>
                <a:cubicBezTo>
                  <a:pt x="513" y="166"/>
                  <a:pt x="513" y="166"/>
                  <a:pt x="513" y="166"/>
                </a:cubicBezTo>
                <a:cubicBezTo>
                  <a:pt x="514" y="172"/>
                  <a:pt x="515" y="177"/>
                  <a:pt x="516" y="183"/>
                </a:cubicBezTo>
                <a:close/>
                <a:moveTo>
                  <a:pt x="522" y="180"/>
                </a:moveTo>
                <a:cubicBezTo>
                  <a:pt x="523" y="179"/>
                  <a:pt x="523" y="179"/>
                  <a:pt x="523" y="179"/>
                </a:cubicBezTo>
                <a:cubicBezTo>
                  <a:pt x="520" y="172"/>
                  <a:pt x="516" y="164"/>
                  <a:pt x="514" y="161"/>
                </a:cubicBezTo>
                <a:cubicBezTo>
                  <a:pt x="515" y="165"/>
                  <a:pt x="515" y="165"/>
                  <a:pt x="515" y="165"/>
                </a:cubicBezTo>
                <a:cubicBezTo>
                  <a:pt x="517" y="169"/>
                  <a:pt x="519" y="174"/>
                  <a:pt x="522" y="180"/>
                </a:cubicBezTo>
                <a:close/>
                <a:moveTo>
                  <a:pt x="512" y="158"/>
                </a:moveTo>
                <a:cubicBezTo>
                  <a:pt x="512" y="158"/>
                  <a:pt x="512" y="161"/>
                  <a:pt x="513" y="164"/>
                </a:cubicBezTo>
                <a:cubicBezTo>
                  <a:pt x="513" y="161"/>
                  <a:pt x="513" y="161"/>
                  <a:pt x="513" y="161"/>
                </a:cubicBezTo>
                <a:cubicBezTo>
                  <a:pt x="513" y="162"/>
                  <a:pt x="514" y="163"/>
                  <a:pt x="515" y="165"/>
                </a:cubicBezTo>
                <a:cubicBezTo>
                  <a:pt x="514" y="161"/>
                  <a:pt x="514" y="161"/>
                  <a:pt x="514" y="161"/>
                </a:cubicBezTo>
                <a:cubicBezTo>
                  <a:pt x="513" y="159"/>
                  <a:pt x="512" y="158"/>
                  <a:pt x="512" y="158"/>
                </a:cubicBezTo>
                <a:close/>
                <a:moveTo>
                  <a:pt x="535" y="151"/>
                </a:moveTo>
                <a:cubicBezTo>
                  <a:pt x="534" y="151"/>
                  <a:pt x="534" y="151"/>
                  <a:pt x="534" y="151"/>
                </a:cubicBezTo>
                <a:cubicBezTo>
                  <a:pt x="536" y="152"/>
                  <a:pt x="536" y="152"/>
                  <a:pt x="536" y="152"/>
                </a:cubicBezTo>
                <a:lnTo>
                  <a:pt x="535" y="151"/>
                </a:lnTo>
                <a:close/>
                <a:moveTo>
                  <a:pt x="527" y="148"/>
                </a:moveTo>
                <a:cubicBezTo>
                  <a:pt x="527" y="147"/>
                  <a:pt x="527" y="147"/>
                  <a:pt x="527" y="146"/>
                </a:cubicBezTo>
                <a:cubicBezTo>
                  <a:pt x="527" y="146"/>
                  <a:pt x="528" y="146"/>
                  <a:pt x="529" y="146"/>
                </a:cubicBezTo>
                <a:cubicBezTo>
                  <a:pt x="520" y="139"/>
                  <a:pt x="511" y="133"/>
                  <a:pt x="502" y="127"/>
                </a:cubicBezTo>
                <a:cubicBezTo>
                  <a:pt x="507" y="133"/>
                  <a:pt x="507" y="133"/>
                  <a:pt x="507" y="133"/>
                </a:cubicBezTo>
                <a:cubicBezTo>
                  <a:pt x="514" y="137"/>
                  <a:pt x="520" y="142"/>
                  <a:pt x="527" y="148"/>
                </a:cubicBezTo>
                <a:close/>
                <a:moveTo>
                  <a:pt x="502" y="128"/>
                </a:moveTo>
                <a:cubicBezTo>
                  <a:pt x="504" y="131"/>
                  <a:pt x="504" y="131"/>
                  <a:pt x="504" y="131"/>
                </a:cubicBezTo>
                <a:cubicBezTo>
                  <a:pt x="507" y="133"/>
                  <a:pt x="507" y="133"/>
                  <a:pt x="507" y="133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499" y="126"/>
                  <a:pt x="499" y="126"/>
                  <a:pt x="499" y="126"/>
                </a:cubicBezTo>
                <a:lnTo>
                  <a:pt x="502" y="128"/>
                </a:lnTo>
                <a:close/>
                <a:moveTo>
                  <a:pt x="530" y="150"/>
                </a:moveTo>
                <a:cubicBezTo>
                  <a:pt x="527" y="148"/>
                  <a:pt x="527" y="148"/>
                  <a:pt x="527" y="148"/>
                </a:cubicBezTo>
                <a:cubicBezTo>
                  <a:pt x="527" y="148"/>
                  <a:pt x="528" y="148"/>
                  <a:pt x="528" y="149"/>
                </a:cubicBezTo>
                <a:cubicBezTo>
                  <a:pt x="530" y="151"/>
                  <a:pt x="536" y="160"/>
                  <a:pt x="542" y="169"/>
                </a:cubicBezTo>
                <a:cubicBezTo>
                  <a:pt x="543" y="168"/>
                  <a:pt x="543" y="168"/>
                  <a:pt x="543" y="168"/>
                </a:cubicBezTo>
                <a:cubicBezTo>
                  <a:pt x="538" y="161"/>
                  <a:pt x="533" y="154"/>
                  <a:pt x="530" y="150"/>
                </a:cubicBezTo>
                <a:close/>
                <a:moveTo>
                  <a:pt x="554" y="162"/>
                </a:moveTo>
                <a:cubicBezTo>
                  <a:pt x="556" y="161"/>
                  <a:pt x="556" y="161"/>
                  <a:pt x="556" y="161"/>
                </a:cubicBezTo>
                <a:cubicBezTo>
                  <a:pt x="545" y="154"/>
                  <a:pt x="533" y="147"/>
                  <a:pt x="529" y="146"/>
                </a:cubicBezTo>
                <a:cubicBezTo>
                  <a:pt x="531" y="148"/>
                  <a:pt x="533" y="149"/>
                  <a:pt x="535" y="151"/>
                </a:cubicBezTo>
                <a:cubicBezTo>
                  <a:pt x="540" y="153"/>
                  <a:pt x="547" y="157"/>
                  <a:pt x="554" y="162"/>
                </a:cubicBezTo>
                <a:close/>
                <a:moveTo>
                  <a:pt x="527" y="146"/>
                </a:moveTo>
                <a:cubicBezTo>
                  <a:pt x="527" y="147"/>
                  <a:pt x="527" y="147"/>
                  <a:pt x="527" y="148"/>
                </a:cubicBezTo>
                <a:cubicBezTo>
                  <a:pt x="530" y="150"/>
                  <a:pt x="530" y="150"/>
                  <a:pt x="530" y="150"/>
                </a:cubicBezTo>
                <a:cubicBezTo>
                  <a:pt x="529" y="148"/>
                  <a:pt x="528" y="147"/>
                  <a:pt x="528" y="147"/>
                </a:cubicBezTo>
                <a:cubicBezTo>
                  <a:pt x="528" y="147"/>
                  <a:pt x="530" y="148"/>
                  <a:pt x="534" y="151"/>
                </a:cubicBezTo>
                <a:cubicBezTo>
                  <a:pt x="535" y="151"/>
                  <a:pt x="535" y="151"/>
                  <a:pt x="535" y="151"/>
                </a:cubicBezTo>
                <a:cubicBezTo>
                  <a:pt x="533" y="149"/>
                  <a:pt x="531" y="148"/>
                  <a:pt x="529" y="146"/>
                </a:cubicBezTo>
                <a:cubicBezTo>
                  <a:pt x="528" y="146"/>
                  <a:pt x="527" y="146"/>
                  <a:pt x="527" y="146"/>
                </a:cubicBezTo>
                <a:close/>
                <a:moveTo>
                  <a:pt x="533" y="153"/>
                </a:moveTo>
                <a:cubicBezTo>
                  <a:pt x="536" y="157"/>
                  <a:pt x="540" y="162"/>
                  <a:pt x="544" y="168"/>
                </a:cubicBezTo>
                <a:cubicBezTo>
                  <a:pt x="548" y="166"/>
                  <a:pt x="548" y="166"/>
                  <a:pt x="548" y="166"/>
                </a:cubicBezTo>
                <a:cubicBezTo>
                  <a:pt x="543" y="161"/>
                  <a:pt x="538" y="157"/>
                  <a:pt x="533" y="153"/>
                </a:cubicBezTo>
                <a:close/>
                <a:moveTo>
                  <a:pt x="536" y="152"/>
                </a:moveTo>
                <a:cubicBezTo>
                  <a:pt x="540" y="156"/>
                  <a:pt x="545" y="160"/>
                  <a:pt x="550" y="165"/>
                </a:cubicBezTo>
                <a:cubicBezTo>
                  <a:pt x="551" y="164"/>
                  <a:pt x="551" y="164"/>
                  <a:pt x="551" y="164"/>
                </a:cubicBezTo>
                <a:cubicBezTo>
                  <a:pt x="545" y="159"/>
                  <a:pt x="540" y="155"/>
                  <a:pt x="536" y="152"/>
                </a:cubicBezTo>
                <a:close/>
                <a:moveTo>
                  <a:pt x="533" y="153"/>
                </a:moveTo>
                <a:cubicBezTo>
                  <a:pt x="538" y="157"/>
                  <a:pt x="543" y="161"/>
                  <a:pt x="548" y="166"/>
                </a:cubicBezTo>
                <a:cubicBezTo>
                  <a:pt x="550" y="165"/>
                  <a:pt x="550" y="165"/>
                  <a:pt x="550" y="165"/>
                </a:cubicBezTo>
                <a:cubicBezTo>
                  <a:pt x="545" y="160"/>
                  <a:pt x="540" y="156"/>
                  <a:pt x="536" y="152"/>
                </a:cubicBezTo>
                <a:cubicBezTo>
                  <a:pt x="534" y="151"/>
                  <a:pt x="534" y="151"/>
                  <a:pt x="534" y="151"/>
                </a:cubicBezTo>
                <a:cubicBezTo>
                  <a:pt x="531" y="149"/>
                  <a:pt x="531" y="149"/>
                  <a:pt x="531" y="149"/>
                </a:cubicBezTo>
                <a:lnTo>
                  <a:pt x="533" y="153"/>
                </a:lnTo>
                <a:close/>
                <a:moveTo>
                  <a:pt x="544" y="168"/>
                </a:moveTo>
                <a:cubicBezTo>
                  <a:pt x="540" y="162"/>
                  <a:pt x="536" y="157"/>
                  <a:pt x="533" y="153"/>
                </a:cubicBezTo>
                <a:cubicBezTo>
                  <a:pt x="530" y="150"/>
                  <a:pt x="530" y="150"/>
                  <a:pt x="530" y="150"/>
                </a:cubicBezTo>
                <a:cubicBezTo>
                  <a:pt x="533" y="154"/>
                  <a:pt x="538" y="161"/>
                  <a:pt x="543" y="168"/>
                </a:cubicBezTo>
                <a:lnTo>
                  <a:pt x="544" y="168"/>
                </a:lnTo>
                <a:close/>
                <a:moveTo>
                  <a:pt x="531" y="149"/>
                </a:moveTo>
                <a:cubicBezTo>
                  <a:pt x="534" y="151"/>
                  <a:pt x="534" y="151"/>
                  <a:pt x="534" y="151"/>
                </a:cubicBezTo>
                <a:cubicBezTo>
                  <a:pt x="530" y="148"/>
                  <a:pt x="528" y="147"/>
                  <a:pt x="528" y="147"/>
                </a:cubicBezTo>
                <a:cubicBezTo>
                  <a:pt x="528" y="147"/>
                  <a:pt x="529" y="148"/>
                  <a:pt x="530" y="150"/>
                </a:cubicBezTo>
                <a:cubicBezTo>
                  <a:pt x="533" y="153"/>
                  <a:pt x="533" y="153"/>
                  <a:pt x="533" y="153"/>
                </a:cubicBezTo>
                <a:lnTo>
                  <a:pt x="531" y="149"/>
                </a:lnTo>
                <a:close/>
                <a:moveTo>
                  <a:pt x="540" y="187"/>
                </a:moveTo>
                <a:cubicBezTo>
                  <a:pt x="538" y="184"/>
                  <a:pt x="538" y="184"/>
                  <a:pt x="538" y="184"/>
                </a:cubicBezTo>
                <a:cubicBezTo>
                  <a:pt x="536" y="180"/>
                  <a:pt x="536" y="180"/>
                  <a:pt x="536" y="180"/>
                </a:cubicBezTo>
                <a:cubicBezTo>
                  <a:pt x="538" y="184"/>
                  <a:pt x="538" y="184"/>
                  <a:pt x="538" y="184"/>
                </a:cubicBezTo>
                <a:cubicBezTo>
                  <a:pt x="540" y="187"/>
                  <a:pt x="540" y="187"/>
                  <a:pt x="540" y="187"/>
                </a:cubicBezTo>
                <a:cubicBezTo>
                  <a:pt x="540" y="190"/>
                  <a:pt x="540" y="190"/>
                  <a:pt x="540" y="190"/>
                </a:cubicBezTo>
                <a:cubicBezTo>
                  <a:pt x="547" y="205"/>
                  <a:pt x="552" y="220"/>
                  <a:pt x="556" y="235"/>
                </a:cubicBezTo>
                <a:cubicBezTo>
                  <a:pt x="558" y="235"/>
                  <a:pt x="558" y="235"/>
                  <a:pt x="558" y="235"/>
                </a:cubicBezTo>
                <a:cubicBezTo>
                  <a:pt x="554" y="219"/>
                  <a:pt x="549" y="204"/>
                  <a:pt x="542" y="189"/>
                </a:cubicBezTo>
                <a:lnTo>
                  <a:pt x="540" y="187"/>
                </a:lnTo>
                <a:close/>
                <a:moveTo>
                  <a:pt x="530" y="202"/>
                </a:moveTo>
                <a:cubicBezTo>
                  <a:pt x="530" y="196"/>
                  <a:pt x="527" y="187"/>
                  <a:pt x="524" y="179"/>
                </a:cubicBezTo>
                <a:cubicBezTo>
                  <a:pt x="523" y="179"/>
                  <a:pt x="523" y="179"/>
                  <a:pt x="523" y="179"/>
                </a:cubicBezTo>
                <a:cubicBezTo>
                  <a:pt x="526" y="187"/>
                  <a:pt x="529" y="196"/>
                  <a:pt x="529" y="202"/>
                </a:cubicBezTo>
                <a:cubicBezTo>
                  <a:pt x="530" y="211"/>
                  <a:pt x="528" y="221"/>
                  <a:pt x="520" y="218"/>
                </a:cubicBezTo>
                <a:cubicBezTo>
                  <a:pt x="520" y="218"/>
                  <a:pt x="520" y="218"/>
                  <a:pt x="520" y="218"/>
                </a:cubicBezTo>
                <a:cubicBezTo>
                  <a:pt x="519" y="218"/>
                  <a:pt x="519" y="218"/>
                  <a:pt x="519" y="218"/>
                </a:cubicBezTo>
                <a:cubicBezTo>
                  <a:pt x="519" y="218"/>
                  <a:pt x="519" y="218"/>
                  <a:pt x="519" y="218"/>
                </a:cubicBezTo>
                <a:cubicBezTo>
                  <a:pt x="519" y="218"/>
                  <a:pt x="519" y="218"/>
                  <a:pt x="519" y="218"/>
                </a:cubicBezTo>
                <a:cubicBezTo>
                  <a:pt x="518" y="218"/>
                  <a:pt x="517" y="218"/>
                  <a:pt x="517" y="218"/>
                </a:cubicBezTo>
                <a:cubicBezTo>
                  <a:pt x="514" y="217"/>
                  <a:pt x="512" y="212"/>
                  <a:pt x="512" y="204"/>
                </a:cubicBezTo>
                <a:cubicBezTo>
                  <a:pt x="511" y="199"/>
                  <a:pt x="512" y="192"/>
                  <a:pt x="512" y="185"/>
                </a:cubicBezTo>
                <a:cubicBezTo>
                  <a:pt x="510" y="186"/>
                  <a:pt x="510" y="186"/>
                  <a:pt x="510" y="186"/>
                </a:cubicBezTo>
                <a:cubicBezTo>
                  <a:pt x="510" y="194"/>
                  <a:pt x="509" y="201"/>
                  <a:pt x="510" y="204"/>
                </a:cubicBezTo>
                <a:cubicBezTo>
                  <a:pt x="510" y="208"/>
                  <a:pt x="510" y="212"/>
                  <a:pt x="512" y="215"/>
                </a:cubicBezTo>
                <a:cubicBezTo>
                  <a:pt x="513" y="218"/>
                  <a:pt x="514" y="219"/>
                  <a:pt x="516" y="220"/>
                </a:cubicBezTo>
                <a:cubicBezTo>
                  <a:pt x="517" y="220"/>
                  <a:pt x="519" y="220"/>
                  <a:pt x="521" y="219"/>
                </a:cubicBezTo>
                <a:cubicBezTo>
                  <a:pt x="523" y="220"/>
                  <a:pt x="524" y="220"/>
                  <a:pt x="526" y="219"/>
                </a:cubicBezTo>
                <a:cubicBezTo>
                  <a:pt x="530" y="216"/>
                  <a:pt x="531" y="208"/>
                  <a:pt x="530" y="202"/>
                </a:cubicBezTo>
                <a:close/>
                <a:moveTo>
                  <a:pt x="519" y="218"/>
                </a:moveTo>
                <a:cubicBezTo>
                  <a:pt x="520" y="218"/>
                  <a:pt x="520" y="218"/>
                  <a:pt x="520" y="218"/>
                </a:cubicBezTo>
                <a:cubicBezTo>
                  <a:pt x="520" y="218"/>
                  <a:pt x="519" y="218"/>
                  <a:pt x="519" y="218"/>
                </a:cubicBezTo>
                <a:close/>
                <a:moveTo>
                  <a:pt x="522" y="217"/>
                </a:moveTo>
                <a:cubicBezTo>
                  <a:pt x="523" y="218"/>
                  <a:pt x="524" y="217"/>
                  <a:pt x="525" y="217"/>
                </a:cubicBezTo>
                <a:cubicBezTo>
                  <a:pt x="527" y="215"/>
                  <a:pt x="529" y="210"/>
                  <a:pt x="528" y="202"/>
                </a:cubicBezTo>
                <a:cubicBezTo>
                  <a:pt x="527" y="196"/>
                  <a:pt x="525" y="188"/>
                  <a:pt x="522" y="180"/>
                </a:cubicBezTo>
                <a:cubicBezTo>
                  <a:pt x="518" y="182"/>
                  <a:pt x="518" y="182"/>
                  <a:pt x="518" y="182"/>
                </a:cubicBezTo>
                <a:cubicBezTo>
                  <a:pt x="520" y="194"/>
                  <a:pt x="521" y="206"/>
                  <a:pt x="522" y="217"/>
                </a:cubicBezTo>
                <a:close/>
                <a:moveTo>
                  <a:pt x="516" y="183"/>
                </a:moveTo>
                <a:cubicBezTo>
                  <a:pt x="515" y="184"/>
                  <a:pt x="515" y="184"/>
                  <a:pt x="515" y="184"/>
                </a:cubicBezTo>
                <a:cubicBezTo>
                  <a:pt x="516" y="199"/>
                  <a:pt x="516" y="214"/>
                  <a:pt x="519" y="218"/>
                </a:cubicBezTo>
                <a:cubicBezTo>
                  <a:pt x="519" y="217"/>
                  <a:pt x="519" y="217"/>
                  <a:pt x="519" y="217"/>
                </a:cubicBezTo>
                <a:cubicBezTo>
                  <a:pt x="519" y="206"/>
                  <a:pt x="518" y="195"/>
                  <a:pt x="516" y="183"/>
                </a:cubicBezTo>
                <a:close/>
                <a:moveTo>
                  <a:pt x="516" y="183"/>
                </a:moveTo>
                <a:cubicBezTo>
                  <a:pt x="518" y="195"/>
                  <a:pt x="519" y="206"/>
                  <a:pt x="519" y="217"/>
                </a:cubicBezTo>
                <a:cubicBezTo>
                  <a:pt x="520" y="217"/>
                  <a:pt x="520" y="217"/>
                  <a:pt x="520" y="217"/>
                </a:cubicBezTo>
                <a:cubicBezTo>
                  <a:pt x="520" y="217"/>
                  <a:pt x="520" y="217"/>
                  <a:pt x="520" y="217"/>
                </a:cubicBezTo>
                <a:cubicBezTo>
                  <a:pt x="521" y="217"/>
                  <a:pt x="521" y="217"/>
                  <a:pt x="521" y="217"/>
                </a:cubicBezTo>
                <a:cubicBezTo>
                  <a:pt x="521" y="217"/>
                  <a:pt x="521" y="217"/>
                  <a:pt x="522" y="217"/>
                </a:cubicBezTo>
                <a:cubicBezTo>
                  <a:pt x="521" y="206"/>
                  <a:pt x="520" y="194"/>
                  <a:pt x="518" y="182"/>
                </a:cubicBezTo>
                <a:lnTo>
                  <a:pt x="516" y="183"/>
                </a:lnTo>
                <a:close/>
                <a:moveTo>
                  <a:pt x="528" y="202"/>
                </a:moveTo>
                <a:cubicBezTo>
                  <a:pt x="529" y="210"/>
                  <a:pt x="527" y="215"/>
                  <a:pt x="525" y="217"/>
                </a:cubicBezTo>
                <a:cubicBezTo>
                  <a:pt x="524" y="217"/>
                  <a:pt x="523" y="218"/>
                  <a:pt x="522" y="217"/>
                </a:cubicBezTo>
                <a:cubicBezTo>
                  <a:pt x="522" y="218"/>
                  <a:pt x="522" y="218"/>
                  <a:pt x="522" y="218"/>
                </a:cubicBezTo>
                <a:cubicBezTo>
                  <a:pt x="520" y="218"/>
                  <a:pt x="520" y="218"/>
                  <a:pt x="520" y="218"/>
                </a:cubicBezTo>
                <a:cubicBezTo>
                  <a:pt x="520" y="218"/>
                  <a:pt x="520" y="218"/>
                  <a:pt x="520" y="218"/>
                </a:cubicBezTo>
                <a:cubicBezTo>
                  <a:pt x="528" y="221"/>
                  <a:pt x="530" y="211"/>
                  <a:pt x="529" y="202"/>
                </a:cubicBezTo>
                <a:cubicBezTo>
                  <a:pt x="529" y="196"/>
                  <a:pt x="526" y="187"/>
                  <a:pt x="523" y="179"/>
                </a:cubicBezTo>
                <a:cubicBezTo>
                  <a:pt x="522" y="180"/>
                  <a:pt x="522" y="180"/>
                  <a:pt x="522" y="180"/>
                </a:cubicBezTo>
                <a:cubicBezTo>
                  <a:pt x="525" y="188"/>
                  <a:pt x="527" y="196"/>
                  <a:pt x="528" y="202"/>
                </a:cubicBezTo>
                <a:close/>
                <a:moveTo>
                  <a:pt x="519" y="218"/>
                </a:moveTo>
                <a:cubicBezTo>
                  <a:pt x="519" y="218"/>
                  <a:pt x="519" y="218"/>
                  <a:pt x="519" y="218"/>
                </a:cubicBezTo>
                <a:cubicBezTo>
                  <a:pt x="519" y="217"/>
                  <a:pt x="519" y="217"/>
                  <a:pt x="519" y="217"/>
                </a:cubicBezTo>
                <a:lnTo>
                  <a:pt x="519" y="218"/>
                </a:lnTo>
                <a:close/>
                <a:moveTo>
                  <a:pt x="522" y="217"/>
                </a:moveTo>
                <a:cubicBezTo>
                  <a:pt x="521" y="217"/>
                  <a:pt x="521" y="217"/>
                  <a:pt x="521" y="217"/>
                </a:cubicBezTo>
                <a:cubicBezTo>
                  <a:pt x="520" y="217"/>
                  <a:pt x="520" y="217"/>
                  <a:pt x="520" y="217"/>
                </a:cubicBezTo>
                <a:cubicBezTo>
                  <a:pt x="520" y="217"/>
                  <a:pt x="520" y="217"/>
                  <a:pt x="520" y="217"/>
                </a:cubicBezTo>
                <a:cubicBezTo>
                  <a:pt x="520" y="217"/>
                  <a:pt x="520" y="217"/>
                  <a:pt x="519" y="217"/>
                </a:cubicBezTo>
                <a:cubicBezTo>
                  <a:pt x="519" y="218"/>
                  <a:pt x="519" y="218"/>
                  <a:pt x="519" y="218"/>
                </a:cubicBezTo>
                <a:cubicBezTo>
                  <a:pt x="519" y="218"/>
                  <a:pt x="520" y="218"/>
                  <a:pt x="520" y="218"/>
                </a:cubicBezTo>
                <a:cubicBezTo>
                  <a:pt x="522" y="218"/>
                  <a:pt x="522" y="218"/>
                  <a:pt x="522" y="218"/>
                </a:cubicBezTo>
                <a:lnTo>
                  <a:pt x="522" y="217"/>
                </a:lnTo>
                <a:close/>
                <a:moveTo>
                  <a:pt x="571" y="177"/>
                </a:moveTo>
                <a:cubicBezTo>
                  <a:pt x="574" y="181"/>
                  <a:pt x="577" y="185"/>
                  <a:pt x="578" y="188"/>
                </a:cubicBezTo>
                <a:cubicBezTo>
                  <a:pt x="579" y="190"/>
                  <a:pt x="580" y="192"/>
                  <a:pt x="579" y="194"/>
                </a:cubicBezTo>
                <a:cubicBezTo>
                  <a:pt x="579" y="194"/>
                  <a:pt x="578" y="195"/>
                  <a:pt x="577" y="195"/>
                </a:cubicBezTo>
                <a:cubicBezTo>
                  <a:pt x="577" y="196"/>
                  <a:pt x="577" y="196"/>
                  <a:pt x="577" y="196"/>
                </a:cubicBezTo>
                <a:cubicBezTo>
                  <a:pt x="577" y="196"/>
                  <a:pt x="577" y="196"/>
                  <a:pt x="577" y="196"/>
                </a:cubicBezTo>
                <a:cubicBezTo>
                  <a:pt x="577" y="196"/>
                  <a:pt x="577" y="196"/>
                  <a:pt x="577" y="196"/>
                </a:cubicBezTo>
                <a:cubicBezTo>
                  <a:pt x="577" y="197"/>
                  <a:pt x="577" y="197"/>
                  <a:pt x="576" y="197"/>
                </a:cubicBezTo>
                <a:cubicBezTo>
                  <a:pt x="576" y="197"/>
                  <a:pt x="576" y="197"/>
                  <a:pt x="576" y="197"/>
                </a:cubicBezTo>
                <a:cubicBezTo>
                  <a:pt x="573" y="205"/>
                  <a:pt x="565" y="197"/>
                  <a:pt x="558" y="189"/>
                </a:cubicBezTo>
                <a:cubicBezTo>
                  <a:pt x="554" y="184"/>
                  <a:pt x="548" y="176"/>
                  <a:pt x="543" y="168"/>
                </a:cubicBezTo>
                <a:cubicBezTo>
                  <a:pt x="542" y="169"/>
                  <a:pt x="542" y="169"/>
                  <a:pt x="542" y="169"/>
                </a:cubicBezTo>
                <a:cubicBezTo>
                  <a:pt x="548" y="176"/>
                  <a:pt x="553" y="185"/>
                  <a:pt x="557" y="190"/>
                </a:cubicBezTo>
                <a:cubicBezTo>
                  <a:pt x="562" y="195"/>
                  <a:pt x="568" y="202"/>
                  <a:pt x="573" y="201"/>
                </a:cubicBezTo>
                <a:cubicBezTo>
                  <a:pt x="575" y="201"/>
                  <a:pt x="576" y="200"/>
                  <a:pt x="577" y="198"/>
                </a:cubicBezTo>
                <a:cubicBezTo>
                  <a:pt x="579" y="197"/>
                  <a:pt x="580" y="196"/>
                  <a:pt x="581" y="195"/>
                </a:cubicBezTo>
                <a:cubicBezTo>
                  <a:pt x="583" y="191"/>
                  <a:pt x="580" y="184"/>
                  <a:pt x="572" y="175"/>
                </a:cubicBezTo>
                <a:cubicBezTo>
                  <a:pt x="570" y="172"/>
                  <a:pt x="563" y="166"/>
                  <a:pt x="556" y="161"/>
                </a:cubicBezTo>
                <a:cubicBezTo>
                  <a:pt x="554" y="162"/>
                  <a:pt x="554" y="162"/>
                  <a:pt x="554" y="162"/>
                </a:cubicBezTo>
                <a:cubicBezTo>
                  <a:pt x="561" y="167"/>
                  <a:pt x="567" y="172"/>
                  <a:pt x="571" y="177"/>
                </a:cubicBezTo>
                <a:close/>
                <a:moveTo>
                  <a:pt x="576" y="197"/>
                </a:moveTo>
                <a:cubicBezTo>
                  <a:pt x="576" y="197"/>
                  <a:pt x="576" y="197"/>
                  <a:pt x="576" y="197"/>
                </a:cubicBezTo>
                <a:cubicBezTo>
                  <a:pt x="576" y="197"/>
                  <a:pt x="576" y="197"/>
                  <a:pt x="576" y="197"/>
                </a:cubicBezTo>
                <a:close/>
                <a:moveTo>
                  <a:pt x="577" y="196"/>
                </a:moveTo>
                <a:cubicBezTo>
                  <a:pt x="577" y="196"/>
                  <a:pt x="577" y="196"/>
                  <a:pt x="577" y="196"/>
                </a:cubicBezTo>
                <a:cubicBezTo>
                  <a:pt x="577" y="196"/>
                  <a:pt x="577" y="196"/>
                  <a:pt x="577" y="196"/>
                </a:cubicBezTo>
                <a:close/>
                <a:moveTo>
                  <a:pt x="551" y="164"/>
                </a:moveTo>
                <a:cubicBezTo>
                  <a:pt x="550" y="165"/>
                  <a:pt x="550" y="165"/>
                  <a:pt x="550" y="165"/>
                </a:cubicBezTo>
                <a:cubicBezTo>
                  <a:pt x="559" y="174"/>
                  <a:pt x="568" y="184"/>
                  <a:pt x="577" y="195"/>
                </a:cubicBezTo>
                <a:cubicBezTo>
                  <a:pt x="577" y="195"/>
                  <a:pt x="577" y="195"/>
                  <a:pt x="577" y="195"/>
                </a:cubicBezTo>
                <a:cubicBezTo>
                  <a:pt x="577" y="190"/>
                  <a:pt x="564" y="175"/>
                  <a:pt x="551" y="164"/>
                </a:cubicBezTo>
                <a:close/>
                <a:moveTo>
                  <a:pt x="573" y="199"/>
                </a:moveTo>
                <a:cubicBezTo>
                  <a:pt x="574" y="199"/>
                  <a:pt x="574" y="198"/>
                  <a:pt x="575" y="197"/>
                </a:cubicBezTo>
                <a:cubicBezTo>
                  <a:pt x="567" y="186"/>
                  <a:pt x="557" y="175"/>
                  <a:pt x="548" y="166"/>
                </a:cubicBezTo>
                <a:cubicBezTo>
                  <a:pt x="544" y="168"/>
                  <a:pt x="544" y="168"/>
                  <a:pt x="544" y="168"/>
                </a:cubicBezTo>
                <a:cubicBezTo>
                  <a:pt x="549" y="175"/>
                  <a:pt x="555" y="183"/>
                  <a:pt x="559" y="188"/>
                </a:cubicBezTo>
                <a:cubicBezTo>
                  <a:pt x="565" y="195"/>
                  <a:pt x="570" y="199"/>
                  <a:pt x="573" y="199"/>
                </a:cubicBezTo>
                <a:close/>
                <a:moveTo>
                  <a:pt x="575" y="196"/>
                </a:moveTo>
                <a:cubicBezTo>
                  <a:pt x="576" y="196"/>
                  <a:pt x="576" y="196"/>
                  <a:pt x="576" y="196"/>
                </a:cubicBezTo>
                <a:cubicBezTo>
                  <a:pt x="576" y="196"/>
                  <a:pt x="576" y="196"/>
                  <a:pt x="576" y="196"/>
                </a:cubicBezTo>
                <a:cubicBezTo>
                  <a:pt x="576" y="196"/>
                  <a:pt x="577" y="195"/>
                  <a:pt x="577" y="195"/>
                </a:cubicBezTo>
                <a:cubicBezTo>
                  <a:pt x="568" y="184"/>
                  <a:pt x="559" y="174"/>
                  <a:pt x="550" y="165"/>
                </a:cubicBezTo>
                <a:cubicBezTo>
                  <a:pt x="548" y="166"/>
                  <a:pt x="548" y="166"/>
                  <a:pt x="548" y="166"/>
                </a:cubicBezTo>
                <a:cubicBezTo>
                  <a:pt x="557" y="175"/>
                  <a:pt x="567" y="186"/>
                  <a:pt x="575" y="197"/>
                </a:cubicBezTo>
                <a:cubicBezTo>
                  <a:pt x="575" y="197"/>
                  <a:pt x="575" y="197"/>
                  <a:pt x="575" y="196"/>
                </a:cubicBezTo>
                <a:close/>
                <a:moveTo>
                  <a:pt x="575" y="197"/>
                </a:moveTo>
                <a:cubicBezTo>
                  <a:pt x="574" y="198"/>
                  <a:pt x="574" y="199"/>
                  <a:pt x="573" y="199"/>
                </a:cubicBezTo>
                <a:cubicBezTo>
                  <a:pt x="570" y="199"/>
                  <a:pt x="565" y="195"/>
                  <a:pt x="559" y="188"/>
                </a:cubicBezTo>
                <a:cubicBezTo>
                  <a:pt x="555" y="183"/>
                  <a:pt x="549" y="175"/>
                  <a:pt x="544" y="168"/>
                </a:cubicBezTo>
                <a:cubicBezTo>
                  <a:pt x="543" y="168"/>
                  <a:pt x="543" y="168"/>
                  <a:pt x="543" y="168"/>
                </a:cubicBezTo>
                <a:cubicBezTo>
                  <a:pt x="548" y="176"/>
                  <a:pt x="554" y="184"/>
                  <a:pt x="558" y="189"/>
                </a:cubicBezTo>
                <a:cubicBezTo>
                  <a:pt x="565" y="197"/>
                  <a:pt x="573" y="205"/>
                  <a:pt x="576" y="197"/>
                </a:cubicBezTo>
                <a:cubicBezTo>
                  <a:pt x="576" y="198"/>
                  <a:pt x="576" y="198"/>
                  <a:pt x="576" y="198"/>
                </a:cubicBezTo>
                <a:lnTo>
                  <a:pt x="575" y="197"/>
                </a:lnTo>
                <a:close/>
                <a:moveTo>
                  <a:pt x="577" y="196"/>
                </a:moveTo>
                <a:cubicBezTo>
                  <a:pt x="577" y="196"/>
                  <a:pt x="577" y="196"/>
                  <a:pt x="577" y="195"/>
                </a:cubicBezTo>
                <a:cubicBezTo>
                  <a:pt x="577" y="195"/>
                  <a:pt x="577" y="195"/>
                  <a:pt x="577" y="195"/>
                </a:cubicBezTo>
                <a:lnTo>
                  <a:pt x="577" y="196"/>
                </a:lnTo>
                <a:close/>
                <a:moveTo>
                  <a:pt x="577" y="196"/>
                </a:moveTo>
                <a:cubicBezTo>
                  <a:pt x="576" y="197"/>
                  <a:pt x="576" y="197"/>
                  <a:pt x="576" y="197"/>
                </a:cubicBezTo>
                <a:cubicBezTo>
                  <a:pt x="577" y="197"/>
                  <a:pt x="577" y="197"/>
                  <a:pt x="577" y="196"/>
                </a:cubicBezTo>
                <a:close/>
                <a:moveTo>
                  <a:pt x="576" y="196"/>
                </a:moveTo>
                <a:cubicBezTo>
                  <a:pt x="576" y="196"/>
                  <a:pt x="576" y="196"/>
                  <a:pt x="576" y="196"/>
                </a:cubicBezTo>
                <a:cubicBezTo>
                  <a:pt x="575" y="196"/>
                  <a:pt x="575" y="196"/>
                  <a:pt x="575" y="196"/>
                </a:cubicBezTo>
                <a:cubicBezTo>
                  <a:pt x="575" y="197"/>
                  <a:pt x="575" y="197"/>
                  <a:pt x="575" y="197"/>
                </a:cubicBezTo>
                <a:cubicBezTo>
                  <a:pt x="576" y="198"/>
                  <a:pt x="576" y="198"/>
                  <a:pt x="576" y="198"/>
                </a:cubicBezTo>
                <a:cubicBezTo>
                  <a:pt x="576" y="197"/>
                  <a:pt x="576" y="197"/>
                  <a:pt x="576" y="197"/>
                </a:cubicBezTo>
                <a:cubicBezTo>
                  <a:pt x="576" y="197"/>
                  <a:pt x="576" y="197"/>
                  <a:pt x="576" y="197"/>
                </a:cubicBezTo>
                <a:cubicBezTo>
                  <a:pt x="576" y="197"/>
                  <a:pt x="576" y="197"/>
                  <a:pt x="576" y="197"/>
                </a:cubicBezTo>
                <a:cubicBezTo>
                  <a:pt x="577" y="196"/>
                  <a:pt x="577" y="196"/>
                  <a:pt x="577" y="196"/>
                </a:cubicBezTo>
                <a:cubicBezTo>
                  <a:pt x="577" y="196"/>
                  <a:pt x="577" y="196"/>
                  <a:pt x="577" y="196"/>
                </a:cubicBezTo>
                <a:cubicBezTo>
                  <a:pt x="577" y="195"/>
                  <a:pt x="577" y="195"/>
                  <a:pt x="577" y="195"/>
                </a:cubicBezTo>
                <a:cubicBezTo>
                  <a:pt x="577" y="195"/>
                  <a:pt x="576" y="196"/>
                  <a:pt x="576" y="196"/>
                </a:cubicBezTo>
                <a:close/>
                <a:moveTo>
                  <a:pt x="537" y="184"/>
                </a:moveTo>
                <a:cubicBezTo>
                  <a:pt x="536" y="180"/>
                  <a:pt x="536" y="180"/>
                  <a:pt x="536" y="180"/>
                </a:cubicBezTo>
                <a:cubicBezTo>
                  <a:pt x="539" y="183"/>
                  <a:pt x="539" y="183"/>
                  <a:pt x="539" y="183"/>
                </a:cubicBezTo>
                <a:cubicBezTo>
                  <a:pt x="537" y="179"/>
                  <a:pt x="536" y="176"/>
                  <a:pt x="534" y="173"/>
                </a:cubicBezTo>
                <a:cubicBezTo>
                  <a:pt x="532" y="174"/>
                  <a:pt x="532" y="174"/>
                  <a:pt x="532" y="174"/>
                </a:cubicBezTo>
                <a:cubicBezTo>
                  <a:pt x="534" y="177"/>
                  <a:pt x="535" y="181"/>
                  <a:pt x="537" y="184"/>
                </a:cubicBezTo>
                <a:close/>
                <a:moveTo>
                  <a:pt x="540" y="221"/>
                </a:moveTo>
                <a:cubicBezTo>
                  <a:pt x="540" y="222"/>
                  <a:pt x="540" y="222"/>
                  <a:pt x="540" y="222"/>
                </a:cubicBezTo>
                <a:cubicBezTo>
                  <a:pt x="540" y="223"/>
                  <a:pt x="540" y="223"/>
                  <a:pt x="540" y="223"/>
                </a:cubicBezTo>
                <a:lnTo>
                  <a:pt x="540" y="221"/>
                </a:lnTo>
                <a:close/>
                <a:moveTo>
                  <a:pt x="541" y="214"/>
                </a:moveTo>
                <a:cubicBezTo>
                  <a:pt x="541" y="214"/>
                  <a:pt x="541" y="214"/>
                  <a:pt x="542" y="214"/>
                </a:cubicBezTo>
                <a:cubicBezTo>
                  <a:pt x="542" y="206"/>
                  <a:pt x="541" y="198"/>
                  <a:pt x="540" y="190"/>
                </a:cubicBezTo>
                <a:cubicBezTo>
                  <a:pt x="539" y="188"/>
                  <a:pt x="538" y="186"/>
                  <a:pt x="537" y="184"/>
                </a:cubicBezTo>
                <a:cubicBezTo>
                  <a:pt x="538" y="194"/>
                  <a:pt x="539" y="205"/>
                  <a:pt x="540" y="215"/>
                </a:cubicBezTo>
                <a:cubicBezTo>
                  <a:pt x="540" y="214"/>
                  <a:pt x="540" y="214"/>
                  <a:pt x="541" y="214"/>
                </a:cubicBezTo>
                <a:close/>
                <a:moveTo>
                  <a:pt x="540" y="187"/>
                </a:moveTo>
                <a:cubicBezTo>
                  <a:pt x="538" y="184"/>
                  <a:pt x="538" y="184"/>
                  <a:pt x="538" y="184"/>
                </a:cubicBezTo>
                <a:cubicBezTo>
                  <a:pt x="536" y="180"/>
                  <a:pt x="536" y="180"/>
                  <a:pt x="536" y="180"/>
                </a:cubicBezTo>
                <a:cubicBezTo>
                  <a:pt x="537" y="184"/>
                  <a:pt x="537" y="184"/>
                  <a:pt x="537" y="184"/>
                </a:cubicBezTo>
                <a:cubicBezTo>
                  <a:pt x="538" y="186"/>
                  <a:pt x="539" y="188"/>
                  <a:pt x="540" y="190"/>
                </a:cubicBezTo>
                <a:lnTo>
                  <a:pt x="540" y="187"/>
                </a:lnTo>
                <a:close/>
                <a:moveTo>
                  <a:pt x="540" y="222"/>
                </a:moveTo>
                <a:cubicBezTo>
                  <a:pt x="540" y="220"/>
                  <a:pt x="540" y="217"/>
                  <a:pt x="540" y="215"/>
                </a:cubicBezTo>
                <a:cubicBezTo>
                  <a:pt x="538" y="219"/>
                  <a:pt x="535" y="231"/>
                  <a:pt x="532" y="242"/>
                </a:cubicBezTo>
                <a:cubicBezTo>
                  <a:pt x="534" y="241"/>
                  <a:pt x="534" y="241"/>
                  <a:pt x="534" y="241"/>
                </a:cubicBezTo>
                <a:cubicBezTo>
                  <a:pt x="536" y="234"/>
                  <a:pt x="538" y="227"/>
                  <a:pt x="540" y="222"/>
                </a:cubicBezTo>
                <a:close/>
                <a:moveTo>
                  <a:pt x="542" y="214"/>
                </a:moveTo>
                <a:cubicBezTo>
                  <a:pt x="542" y="218"/>
                  <a:pt x="542" y="218"/>
                  <a:pt x="542" y="218"/>
                </a:cubicBezTo>
                <a:cubicBezTo>
                  <a:pt x="543" y="222"/>
                  <a:pt x="545" y="230"/>
                  <a:pt x="546" y="238"/>
                </a:cubicBezTo>
                <a:cubicBezTo>
                  <a:pt x="547" y="238"/>
                  <a:pt x="547" y="238"/>
                  <a:pt x="547" y="238"/>
                </a:cubicBezTo>
                <a:cubicBezTo>
                  <a:pt x="546" y="228"/>
                  <a:pt x="543" y="218"/>
                  <a:pt x="542" y="215"/>
                </a:cubicBezTo>
                <a:cubicBezTo>
                  <a:pt x="542" y="215"/>
                  <a:pt x="542" y="215"/>
                  <a:pt x="542" y="214"/>
                </a:cubicBezTo>
                <a:close/>
                <a:moveTo>
                  <a:pt x="540" y="221"/>
                </a:moveTo>
                <a:cubicBezTo>
                  <a:pt x="540" y="217"/>
                  <a:pt x="541" y="215"/>
                  <a:pt x="541" y="215"/>
                </a:cubicBezTo>
                <a:cubicBezTo>
                  <a:pt x="541" y="215"/>
                  <a:pt x="541" y="216"/>
                  <a:pt x="542" y="218"/>
                </a:cubicBezTo>
                <a:cubicBezTo>
                  <a:pt x="542" y="214"/>
                  <a:pt x="542" y="214"/>
                  <a:pt x="542" y="214"/>
                </a:cubicBezTo>
                <a:cubicBezTo>
                  <a:pt x="541" y="214"/>
                  <a:pt x="541" y="214"/>
                  <a:pt x="541" y="214"/>
                </a:cubicBezTo>
                <a:cubicBezTo>
                  <a:pt x="540" y="214"/>
                  <a:pt x="540" y="214"/>
                  <a:pt x="540" y="215"/>
                </a:cubicBezTo>
                <a:cubicBezTo>
                  <a:pt x="540" y="217"/>
                  <a:pt x="540" y="220"/>
                  <a:pt x="540" y="222"/>
                </a:cubicBezTo>
                <a:lnTo>
                  <a:pt x="540" y="221"/>
                </a:lnTo>
                <a:close/>
                <a:moveTo>
                  <a:pt x="537" y="240"/>
                </a:moveTo>
                <a:cubicBezTo>
                  <a:pt x="539" y="240"/>
                  <a:pt x="539" y="240"/>
                  <a:pt x="539" y="240"/>
                </a:cubicBezTo>
                <a:cubicBezTo>
                  <a:pt x="539" y="234"/>
                  <a:pt x="540" y="229"/>
                  <a:pt x="540" y="223"/>
                </a:cubicBezTo>
                <a:cubicBezTo>
                  <a:pt x="539" y="228"/>
                  <a:pt x="538" y="234"/>
                  <a:pt x="537" y="240"/>
                </a:cubicBezTo>
                <a:close/>
                <a:moveTo>
                  <a:pt x="545" y="238"/>
                </a:moveTo>
                <a:cubicBezTo>
                  <a:pt x="544" y="232"/>
                  <a:pt x="543" y="226"/>
                  <a:pt x="542" y="222"/>
                </a:cubicBezTo>
                <a:cubicBezTo>
                  <a:pt x="542" y="228"/>
                  <a:pt x="541" y="234"/>
                  <a:pt x="541" y="239"/>
                </a:cubicBezTo>
                <a:lnTo>
                  <a:pt x="545" y="238"/>
                </a:lnTo>
                <a:close/>
                <a:moveTo>
                  <a:pt x="539" y="240"/>
                </a:moveTo>
                <a:cubicBezTo>
                  <a:pt x="541" y="239"/>
                  <a:pt x="541" y="239"/>
                  <a:pt x="541" y="239"/>
                </a:cubicBezTo>
                <a:cubicBezTo>
                  <a:pt x="541" y="234"/>
                  <a:pt x="542" y="228"/>
                  <a:pt x="542" y="222"/>
                </a:cubicBezTo>
                <a:cubicBezTo>
                  <a:pt x="541" y="220"/>
                  <a:pt x="541" y="219"/>
                  <a:pt x="541" y="218"/>
                </a:cubicBezTo>
                <a:cubicBezTo>
                  <a:pt x="540" y="221"/>
                  <a:pt x="540" y="221"/>
                  <a:pt x="540" y="221"/>
                </a:cubicBezTo>
                <a:cubicBezTo>
                  <a:pt x="540" y="223"/>
                  <a:pt x="540" y="223"/>
                  <a:pt x="540" y="223"/>
                </a:cubicBezTo>
                <a:cubicBezTo>
                  <a:pt x="540" y="229"/>
                  <a:pt x="539" y="234"/>
                  <a:pt x="539" y="240"/>
                </a:cubicBezTo>
                <a:close/>
                <a:moveTo>
                  <a:pt x="545" y="238"/>
                </a:moveTo>
                <a:cubicBezTo>
                  <a:pt x="546" y="238"/>
                  <a:pt x="546" y="238"/>
                  <a:pt x="546" y="238"/>
                </a:cubicBezTo>
                <a:cubicBezTo>
                  <a:pt x="545" y="230"/>
                  <a:pt x="543" y="222"/>
                  <a:pt x="542" y="218"/>
                </a:cubicBezTo>
                <a:cubicBezTo>
                  <a:pt x="542" y="222"/>
                  <a:pt x="542" y="222"/>
                  <a:pt x="542" y="222"/>
                </a:cubicBezTo>
                <a:cubicBezTo>
                  <a:pt x="543" y="226"/>
                  <a:pt x="544" y="232"/>
                  <a:pt x="545" y="238"/>
                </a:cubicBezTo>
                <a:close/>
                <a:moveTo>
                  <a:pt x="541" y="215"/>
                </a:moveTo>
                <a:cubicBezTo>
                  <a:pt x="541" y="215"/>
                  <a:pt x="540" y="217"/>
                  <a:pt x="540" y="221"/>
                </a:cubicBezTo>
                <a:cubicBezTo>
                  <a:pt x="541" y="218"/>
                  <a:pt x="541" y="218"/>
                  <a:pt x="541" y="218"/>
                </a:cubicBezTo>
                <a:cubicBezTo>
                  <a:pt x="541" y="219"/>
                  <a:pt x="541" y="220"/>
                  <a:pt x="542" y="222"/>
                </a:cubicBezTo>
                <a:cubicBezTo>
                  <a:pt x="542" y="218"/>
                  <a:pt x="542" y="218"/>
                  <a:pt x="542" y="218"/>
                </a:cubicBezTo>
                <a:cubicBezTo>
                  <a:pt x="541" y="216"/>
                  <a:pt x="541" y="215"/>
                  <a:pt x="541" y="215"/>
                </a:cubicBezTo>
                <a:close/>
                <a:moveTo>
                  <a:pt x="565" y="214"/>
                </a:moveTo>
                <a:cubicBezTo>
                  <a:pt x="564" y="213"/>
                  <a:pt x="564" y="213"/>
                  <a:pt x="564" y="213"/>
                </a:cubicBezTo>
                <a:cubicBezTo>
                  <a:pt x="565" y="215"/>
                  <a:pt x="565" y="215"/>
                  <a:pt x="565" y="215"/>
                </a:cubicBezTo>
                <a:lnTo>
                  <a:pt x="565" y="214"/>
                </a:lnTo>
                <a:close/>
                <a:moveTo>
                  <a:pt x="558" y="209"/>
                </a:moveTo>
                <a:cubicBezTo>
                  <a:pt x="558" y="208"/>
                  <a:pt x="558" y="208"/>
                  <a:pt x="559" y="207"/>
                </a:cubicBezTo>
                <a:cubicBezTo>
                  <a:pt x="559" y="207"/>
                  <a:pt x="559" y="207"/>
                  <a:pt x="560" y="208"/>
                </a:cubicBezTo>
                <a:cubicBezTo>
                  <a:pt x="554" y="199"/>
                  <a:pt x="546" y="190"/>
                  <a:pt x="539" y="183"/>
                </a:cubicBezTo>
                <a:cubicBezTo>
                  <a:pt x="540" y="185"/>
                  <a:pt x="541" y="187"/>
                  <a:pt x="542" y="189"/>
                </a:cubicBezTo>
                <a:cubicBezTo>
                  <a:pt x="548" y="195"/>
                  <a:pt x="553" y="202"/>
                  <a:pt x="558" y="209"/>
                </a:cubicBezTo>
                <a:close/>
                <a:moveTo>
                  <a:pt x="538" y="184"/>
                </a:moveTo>
                <a:cubicBezTo>
                  <a:pt x="540" y="187"/>
                  <a:pt x="540" y="187"/>
                  <a:pt x="540" y="187"/>
                </a:cubicBezTo>
                <a:cubicBezTo>
                  <a:pt x="542" y="189"/>
                  <a:pt x="542" y="189"/>
                  <a:pt x="542" y="189"/>
                </a:cubicBezTo>
                <a:cubicBezTo>
                  <a:pt x="541" y="187"/>
                  <a:pt x="540" y="185"/>
                  <a:pt x="539" y="183"/>
                </a:cubicBezTo>
                <a:cubicBezTo>
                  <a:pt x="536" y="180"/>
                  <a:pt x="536" y="180"/>
                  <a:pt x="536" y="180"/>
                </a:cubicBezTo>
                <a:lnTo>
                  <a:pt x="538" y="184"/>
                </a:lnTo>
                <a:close/>
                <a:moveTo>
                  <a:pt x="560" y="211"/>
                </a:moveTo>
                <a:cubicBezTo>
                  <a:pt x="558" y="209"/>
                  <a:pt x="558" y="209"/>
                  <a:pt x="558" y="209"/>
                </a:cubicBezTo>
                <a:cubicBezTo>
                  <a:pt x="558" y="209"/>
                  <a:pt x="558" y="209"/>
                  <a:pt x="559" y="210"/>
                </a:cubicBezTo>
                <a:cubicBezTo>
                  <a:pt x="560" y="213"/>
                  <a:pt x="564" y="222"/>
                  <a:pt x="567" y="233"/>
                </a:cubicBezTo>
                <a:cubicBezTo>
                  <a:pt x="568" y="232"/>
                  <a:pt x="568" y="232"/>
                  <a:pt x="568" y="232"/>
                </a:cubicBezTo>
                <a:cubicBezTo>
                  <a:pt x="565" y="224"/>
                  <a:pt x="562" y="216"/>
                  <a:pt x="560" y="211"/>
                </a:cubicBezTo>
                <a:close/>
                <a:moveTo>
                  <a:pt x="580" y="229"/>
                </a:moveTo>
                <a:cubicBezTo>
                  <a:pt x="583" y="229"/>
                  <a:pt x="583" y="229"/>
                  <a:pt x="583" y="229"/>
                </a:cubicBezTo>
                <a:cubicBezTo>
                  <a:pt x="574" y="219"/>
                  <a:pt x="564" y="210"/>
                  <a:pt x="560" y="208"/>
                </a:cubicBezTo>
                <a:cubicBezTo>
                  <a:pt x="562" y="210"/>
                  <a:pt x="563" y="212"/>
                  <a:pt x="565" y="214"/>
                </a:cubicBezTo>
                <a:cubicBezTo>
                  <a:pt x="569" y="217"/>
                  <a:pt x="575" y="223"/>
                  <a:pt x="580" y="229"/>
                </a:cubicBezTo>
                <a:close/>
                <a:moveTo>
                  <a:pt x="559" y="207"/>
                </a:moveTo>
                <a:cubicBezTo>
                  <a:pt x="558" y="208"/>
                  <a:pt x="558" y="208"/>
                  <a:pt x="558" y="209"/>
                </a:cubicBezTo>
                <a:cubicBezTo>
                  <a:pt x="560" y="211"/>
                  <a:pt x="560" y="211"/>
                  <a:pt x="560" y="211"/>
                </a:cubicBezTo>
                <a:cubicBezTo>
                  <a:pt x="560" y="209"/>
                  <a:pt x="559" y="208"/>
                  <a:pt x="559" y="208"/>
                </a:cubicBezTo>
                <a:cubicBezTo>
                  <a:pt x="559" y="208"/>
                  <a:pt x="561" y="210"/>
                  <a:pt x="564" y="213"/>
                </a:cubicBezTo>
                <a:cubicBezTo>
                  <a:pt x="565" y="214"/>
                  <a:pt x="565" y="214"/>
                  <a:pt x="565" y="214"/>
                </a:cubicBezTo>
                <a:cubicBezTo>
                  <a:pt x="563" y="212"/>
                  <a:pt x="562" y="210"/>
                  <a:pt x="560" y="208"/>
                </a:cubicBezTo>
                <a:cubicBezTo>
                  <a:pt x="559" y="207"/>
                  <a:pt x="559" y="207"/>
                  <a:pt x="559" y="207"/>
                </a:cubicBezTo>
                <a:close/>
                <a:moveTo>
                  <a:pt x="563" y="215"/>
                </a:moveTo>
                <a:cubicBezTo>
                  <a:pt x="565" y="220"/>
                  <a:pt x="567" y="226"/>
                  <a:pt x="570" y="232"/>
                </a:cubicBezTo>
                <a:cubicBezTo>
                  <a:pt x="574" y="231"/>
                  <a:pt x="574" y="231"/>
                  <a:pt x="574" y="231"/>
                </a:cubicBezTo>
                <a:cubicBezTo>
                  <a:pt x="570" y="226"/>
                  <a:pt x="567" y="220"/>
                  <a:pt x="563" y="215"/>
                </a:cubicBezTo>
                <a:close/>
                <a:moveTo>
                  <a:pt x="565" y="215"/>
                </a:moveTo>
                <a:cubicBezTo>
                  <a:pt x="569" y="220"/>
                  <a:pt x="572" y="225"/>
                  <a:pt x="576" y="230"/>
                </a:cubicBezTo>
                <a:cubicBezTo>
                  <a:pt x="577" y="230"/>
                  <a:pt x="577" y="230"/>
                  <a:pt x="577" y="230"/>
                </a:cubicBezTo>
                <a:cubicBezTo>
                  <a:pt x="573" y="224"/>
                  <a:pt x="569" y="219"/>
                  <a:pt x="565" y="215"/>
                </a:cubicBezTo>
                <a:close/>
                <a:moveTo>
                  <a:pt x="563" y="215"/>
                </a:moveTo>
                <a:cubicBezTo>
                  <a:pt x="567" y="220"/>
                  <a:pt x="570" y="226"/>
                  <a:pt x="574" y="231"/>
                </a:cubicBezTo>
                <a:cubicBezTo>
                  <a:pt x="576" y="230"/>
                  <a:pt x="576" y="230"/>
                  <a:pt x="576" y="230"/>
                </a:cubicBezTo>
                <a:cubicBezTo>
                  <a:pt x="572" y="225"/>
                  <a:pt x="569" y="220"/>
                  <a:pt x="565" y="215"/>
                </a:cubicBezTo>
                <a:cubicBezTo>
                  <a:pt x="564" y="213"/>
                  <a:pt x="564" y="213"/>
                  <a:pt x="564" y="213"/>
                </a:cubicBezTo>
                <a:cubicBezTo>
                  <a:pt x="561" y="211"/>
                  <a:pt x="561" y="211"/>
                  <a:pt x="561" y="211"/>
                </a:cubicBezTo>
                <a:lnTo>
                  <a:pt x="563" y="215"/>
                </a:lnTo>
                <a:close/>
                <a:moveTo>
                  <a:pt x="570" y="232"/>
                </a:moveTo>
                <a:cubicBezTo>
                  <a:pt x="567" y="226"/>
                  <a:pt x="565" y="220"/>
                  <a:pt x="563" y="215"/>
                </a:cubicBezTo>
                <a:cubicBezTo>
                  <a:pt x="560" y="211"/>
                  <a:pt x="560" y="211"/>
                  <a:pt x="560" y="211"/>
                </a:cubicBezTo>
                <a:cubicBezTo>
                  <a:pt x="562" y="216"/>
                  <a:pt x="565" y="224"/>
                  <a:pt x="568" y="232"/>
                </a:cubicBezTo>
                <a:lnTo>
                  <a:pt x="570" y="232"/>
                </a:lnTo>
                <a:close/>
                <a:moveTo>
                  <a:pt x="561" y="211"/>
                </a:moveTo>
                <a:cubicBezTo>
                  <a:pt x="564" y="213"/>
                  <a:pt x="564" y="213"/>
                  <a:pt x="564" y="213"/>
                </a:cubicBezTo>
                <a:cubicBezTo>
                  <a:pt x="561" y="210"/>
                  <a:pt x="559" y="208"/>
                  <a:pt x="559" y="208"/>
                </a:cubicBezTo>
                <a:cubicBezTo>
                  <a:pt x="559" y="208"/>
                  <a:pt x="560" y="209"/>
                  <a:pt x="560" y="211"/>
                </a:cubicBezTo>
                <a:cubicBezTo>
                  <a:pt x="563" y="215"/>
                  <a:pt x="563" y="215"/>
                  <a:pt x="563" y="215"/>
                </a:cubicBezTo>
                <a:lnTo>
                  <a:pt x="561" y="211"/>
                </a:lnTo>
                <a:close/>
                <a:moveTo>
                  <a:pt x="561" y="250"/>
                </a:moveTo>
                <a:cubicBezTo>
                  <a:pt x="560" y="246"/>
                  <a:pt x="560" y="246"/>
                  <a:pt x="560" y="246"/>
                </a:cubicBezTo>
                <a:cubicBezTo>
                  <a:pt x="559" y="242"/>
                  <a:pt x="559" y="242"/>
                  <a:pt x="559" y="242"/>
                </a:cubicBezTo>
                <a:cubicBezTo>
                  <a:pt x="560" y="246"/>
                  <a:pt x="560" y="246"/>
                  <a:pt x="560" y="246"/>
                </a:cubicBezTo>
                <a:cubicBezTo>
                  <a:pt x="560" y="250"/>
                  <a:pt x="560" y="250"/>
                  <a:pt x="560" y="250"/>
                </a:cubicBezTo>
                <a:cubicBezTo>
                  <a:pt x="560" y="253"/>
                  <a:pt x="560" y="253"/>
                  <a:pt x="560" y="253"/>
                </a:cubicBezTo>
                <a:cubicBezTo>
                  <a:pt x="563" y="269"/>
                  <a:pt x="564" y="285"/>
                  <a:pt x="564" y="301"/>
                </a:cubicBezTo>
                <a:cubicBezTo>
                  <a:pt x="567" y="301"/>
                  <a:pt x="567" y="301"/>
                  <a:pt x="567" y="301"/>
                </a:cubicBezTo>
                <a:cubicBezTo>
                  <a:pt x="567" y="285"/>
                  <a:pt x="565" y="268"/>
                  <a:pt x="562" y="252"/>
                </a:cubicBezTo>
                <a:lnTo>
                  <a:pt x="561" y="250"/>
                </a:lnTo>
                <a:close/>
                <a:moveTo>
                  <a:pt x="548" y="262"/>
                </a:moveTo>
                <a:cubicBezTo>
                  <a:pt x="549" y="256"/>
                  <a:pt x="548" y="246"/>
                  <a:pt x="547" y="238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7" y="247"/>
                  <a:pt x="547" y="256"/>
                  <a:pt x="546" y="261"/>
                </a:cubicBezTo>
                <a:cubicBezTo>
                  <a:pt x="545" y="270"/>
                  <a:pt x="541" y="279"/>
                  <a:pt x="534" y="275"/>
                </a:cubicBezTo>
                <a:cubicBezTo>
                  <a:pt x="534" y="275"/>
                  <a:pt x="534" y="275"/>
                  <a:pt x="533" y="275"/>
                </a:cubicBezTo>
                <a:cubicBezTo>
                  <a:pt x="533" y="275"/>
                  <a:pt x="533" y="275"/>
                  <a:pt x="533" y="275"/>
                </a:cubicBezTo>
                <a:cubicBezTo>
                  <a:pt x="533" y="275"/>
                  <a:pt x="533" y="275"/>
                  <a:pt x="533" y="275"/>
                </a:cubicBezTo>
                <a:cubicBezTo>
                  <a:pt x="533" y="275"/>
                  <a:pt x="533" y="274"/>
                  <a:pt x="533" y="274"/>
                </a:cubicBezTo>
                <a:cubicBezTo>
                  <a:pt x="532" y="274"/>
                  <a:pt x="531" y="274"/>
                  <a:pt x="531" y="274"/>
                </a:cubicBezTo>
                <a:cubicBezTo>
                  <a:pt x="528" y="272"/>
                  <a:pt x="528" y="267"/>
                  <a:pt x="529" y="259"/>
                </a:cubicBezTo>
                <a:cubicBezTo>
                  <a:pt x="530" y="255"/>
                  <a:pt x="532" y="248"/>
                  <a:pt x="534" y="241"/>
                </a:cubicBezTo>
                <a:cubicBezTo>
                  <a:pt x="532" y="242"/>
                  <a:pt x="532" y="242"/>
                  <a:pt x="532" y="242"/>
                </a:cubicBezTo>
                <a:cubicBezTo>
                  <a:pt x="530" y="249"/>
                  <a:pt x="528" y="256"/>
                  <a:pt x="527" y="259"/>
                </a:cubicBezTo>
                <a:cubicBezTo>
                  <a:pt x="526" y="262"/>
                  <a:pt x="526" y="267"/>
                  <a:pt x="526" y="270"/>
                </a:cubicBezTo>
                <a:cubicBezTo>
                  <a:pt x="527" y="273"/>
                  <a:pt x="528" y="274"/>
                  <a:pt x="529" y="275"/>
                </a:cubicBezTo>
                <a:cubicBezTo>
                  <a:pt x="530" y="276"/>
                  <a:pt x="532" y="276"/>
                  <a:pt x="534" y="276"/>
                </a:cubicBezTo>
                <a:cubicBezTo>
                  <a:pt x="536" y="277"/>
                  <a:pt x="538" y="277"/>
                  <a:pt x="539" y="277"/>
                </a:cubicBezTo>
                <a:cubicBezTo>
                  <a:pt x="544" y="275"/>
                  <a:pt x="546" y="268"/>
                  <a:pt x="548" y="262"/>
                </a:cubicBezTo>
                <a:close/>
                <a:moveTo>
                  <a:pt x="533" y="275"/>
                </a:moveTo>
                <a:cubicBezTo>
                  <a:pt x="533" y="275"/>
                  <a:pt x="533" y="275"/>
                  <a:pt x="533" y="275"/>
                </a:cubicBezTo>
                <a:cubicBezTo>
                  <a:pt x="533" y="275"/>
                  <a:pt x="533" y="275"/>
                  <a:pt x="533" y="275"/>
                </a:cubicBezTo>
                <a:close/>
                <a:moveTo>
                  <a:pt x="535" y="275"/>
                </a:moveTo>
                <a:cubicBezTo>
                  <a:pt x="537" y="275"/>
                  <a:pt x="538" y="275"/>
                  <a:pt x="539" y="275"/>
                </a:cubicBezTo>
                <a:cubicBezTo>
                  <a:pt x="541" y="274"/>
                  <a:pt x="544" y="269"/>
                  <a:pt x="545" y="261"/>
                </a:cubicBezTo>
                <a:cubicBezTo>
                  <a:pt x="546" y="256"/>
                  <a:pt x="546" y="247"/>
                  <a:pt x="545" y="238"/>
                </a:cubicBezTo>
                <a:cubicBezTo>
                  <a:pt x="541" y="239"/>
                  <a:pt x="541" y="239"/>
                  <a:pt x="541" y="239"/>
                </a:cubicBezTo>
                <a:cubicBezTo>
                  <a:pt x="540" y="251"/>
                  <a:pt x="538" y="263"/>
                  <a:pt x="535" y="275"/>
                </a:cubicBezTo>
                <a:close/>
                <a:moveTo>
                  <a:pt x="539" y="240"/>
                </a:moveTo>
                <a:cubicBezTo>
                  <a:pt x="537" y="240"/>
                  <a:pt x="537" y="240"/>
                  <a:pt x="537" y="240"/>
                </a:cubicBezTo>
                <a:cubicBezTo>
                  <a:pt x="535" y="255"/>
                  <a:pt x="531" y="270"/>
                  <a:pt x="533" y="274"/>
                </a:cubicBezTo>
                <a:cubicBezTo>
                  <a:pt x="533" y="274"/>
                  <a:pt x="533" y="274"/>
                  <a:pt x="533" y="274"/>
                </a:cubicBezTo>
                <a:cubicBezTo>
                  <a:pt x="536" y="263"/>
                  <a:pt x="538" y="252"/>
                  <a:pt x="539" y="240"/>
                </a:cubicBezTo>
                <a:close/>
                <a:moveTo>
                  <a:pt x="539" y="240"/>
                </a:moveTo>
                <a:cubicBezTo>
                  <a:pt x="538" y="252"/>
                  <a:pt x="536" y="263"/>
                  <a:pt x="533" y="274"/>
                </a:cubicBezTo>
                <a:cubicBezTo>
                  <a:pt x="534" y="274"/>
                  <a:pt x="534" y="274"/>
                  <a:pt x="534" y="274"/>
                </a:cubicBezTo>
                <a:cubicBezTo>
                  <a:pt x="534" y="274"/>
                  <a:pt x="534" y="274"/>
                  <a:pt x="534" y="274"/>
                </a:cubicBezTo>
                <a:cubicBezTo>
                  <a:pt x="535" y="274"/>
                  <a:pt x="535" y="274"/>
                  <a:pt x="535" y="274"/>
                </a:cubicBezTo>
                <a:cubicBezTo>
                  <a:pt x="535" y="274"/>
                  <a:pt x="535" y="274"/>
                  <a:pt x="535" y="275"/>
                </a:cubicBezTo>
                <a:cubicBezTo>
                  <a:pt x="538" y="263"/>
                  <a:pt x="540" y="251"/>
                  <a:pt x="541" y="239"/>
                </a:cubicBezTo>
                <a:lnTo>
                  <a:pt x="539" y="240"/>
                </a:lnTo>
                <a:close/>
                <a:moveTo>
                  <a:pt x="545" y="261"/>
                </a:moveTo>
                <a:cubicBezTo>
                  <a:pt x="544" y="269"/>
                  <a:pt x="541" y="274"/>
                  <a:pt x="539" y="275"/>
                </a:cubicBezTo>
                <a:cubicBezTo>
                  <a:pt x="538" y="275"/>
                  <a:pt x="537" y="275"/>
                  <a:pt x="535" y="275"/>
                </a:cubicBezTo>
                <a:cubicBezTo>
                  <a:pt x="535" y="275"/>
                  <a:pt x="535" y="275"/>
                  <a:pt x="535" y="275"/>
                </a:cubicBezTo>
                <a:cubicBezTo>
                  <a:pt x="533" y="275"/>
                  <a:pt x="533" y="275"/>
                  <a:pt x="533" y="275"/>
                </a:cubicBezTo>
                <a:cubicBezTo>
                  <a:pt x="534" y="275"/>
                  <a:pt x="534" y="275"/>
                  <a:pt x="534" y="275"/>
                </a:cubicBezTo>
                <a:cubicBezTo>
                  <a:pt x="541" y="279"/>
                  <a:pt x="545" y="270"/>
                  <a:pt x="546" y="261"/>
                </a:cubicBezTo>
                <a:cubicBezTo>
                  <a:pt x="547" y="256"/>
                  <a:pt x="547" y="247"/>
                  <a:pt x="546" y="238"/>
                </a:cubicBezTo>
                <a:cubicBezTo>
                  <a:pt x="545" y="238"/>
                  <a:pt x="545" y="238"/>
                  <a:pt x="545" y="238"/>
                </a:cubicBezTo>
                <a:cubicBezTo>
                  <a:pt x="546" y="247"/>
                  <a:pt x="546" y="256"/>
                  <a:pt x="545" y="261"/>
                </a:cubicBezTo>
                <a:close/>
                <a:moveTo>
                  <a:pt x="533" y="274"/>
                </a:moveTo>
                <a:cubicBezTo>
                  <a:pt x="533" y="274"/>
                  <a:pt x="533" y="275"/>
                  <a:pt x="533" y="275"/>
                </a:cubicBezTo>
                <a:cubicBezTo>
                  <a:pt x="533" y="274"/>
                  <a:pt x="533" y="274"/>
                  <a:pt x="533" y="274"/>
                </a:cubicBezTo>
                <a:close/>
                <a:moveTo>
                  <a:pt x="535" y="275"/>
                </a:moveTo>
                <a:cubicBezTo>
                  <a:pt x="535" y="274"/>
                  <a:pt x="535" y="274"/>
                  <a:pt x="535" y="274"/>
                </a:cubicBezTo>
                <a:cubicBezTo>
                  <a:pt x="534" y="274"/>
                  <a:pt x="534" y="274"/>
                  <a:pt x="534" y="274"/>
                </a:cubicBezTo>
                <a:cubicBezTo>
                  <a:pt x="534" y="274"/>
                  <a:pt x="534" y="274"/>
                  <a:pt x="534" y="274"/>
                </a:cubicBezTo>
                <a:cubicBezTo>
                  <a:pt x="534" y="274"/>
                  <a:pt x="534" y="274"/>
                  <a:pt x="533" y="274"/>
                </a:cubicBezTo>
                <a:cubicBezTo>
                  <a:pt x="533" y="275"/>
                  <a:pt x="533" y="275"/>
                  <a:pt x="533" y="275"/>
                </a:cubicBezTo>
                <a:cubicBezTo>
                  <a:pt x="533" y="275"/>
                  <a:pt x="533" y="275"/>
                  <a:pt x="533" y="275"/>
                </a:cubicBezTo>
                <a:cubicBezTo>
                  <a:pt x="535" y="275"/>
                  <a:pt x="535" y="275"/>
                  <a:pt x="535" y="275"/>
                </a:cubicBezTo>
                <a:close/>
                <a:moveTo>
                  <a:pt x="593" y="248"/>
                </a:moveTo>
                <a:cubicBezTo>
                  <a:pt x="596" y="253"/>
                  <a:pt x="597" y="257"/>
                  <a:pt x="598" y="260"/>
                </a:cubicBezTo>
                <a:cubicBezTo>
                  <a:pt x="598" y="263"/>
                  <a:pt x="598" y="265"/>
                  <a:pt x="597" y="266"/>
                </a:cubicBezTo>
                <a:cubicBezTo>
                  <a:pt x="596" y="267"/>
                  <a:pt x="596" y="267"/>
                  <a:pt x="595" y="267"/>
                </a:cubicBezTo>
                <a:cubicBezTo>
                  <a:pt x="595" y="267"/>
                  <a:pt x="595" y="268"/>
                  <a:pt x="595" y="268"/>
                </a:cubicBezTo>
                <a:cubicBezTo>
                  <a:pt x="595" y="268"/>
                  <a:pt x="595" y="268"/>
                  <a:pt x="595" y="268"/>
                </a:cubicBezTo>
                <a:cubicBezTo>
                  <a:pt x="594" y="268"/>
                  <a:pt x="594" y="268"/>
                  <a:pt x="594" y="268"/>
                </a:cubicBezTo>
                <a:cubicBezTo>
                  <a:pt x="594" y="268"/>
                  <a:pt x="594" y="269"/>
                  <a:pt x="594" y="269"/>
                </a:cubicBezTo>
                <a:cubicBezTo>
                  <a:pt x="594" y="269"/>
                  <a:pt x="594" y="269"/>
                  <a:pt x="594" y="269"/>
                </a:cubicBezTo>
                <a:cubicBezTo>
                  <a:pt x="588" y="275"/>
                  <a:pt x="582" y="265"/>
                  <a:pt x="578" y="256"/>
                </a:cubicBezTo>
                <a:cubicBezTo>
                  <a:pt x="575" y="250"/>
                  <a:pt x="572" y="241"/>
                  <a:pt x="568" y="232"/>
                </a:cubicBezTo>
                <a:cubicBezTo>
                  <a:pt x="567" y="233"/>
                  <a:pt x="567" y="233"/>
                  <a:pt x="567" y="233"/>
                </a:cubicBezTo>
                <a:cubicBezTo>
                  <a:pt x="571" y="241"/>
                  <a:pt x="574" y="251"/>
                  <a:pt x="577" y="257"/>
                </a:cubicBezTo>
                <a:cubicBezTo>
                  <a:pt x="580" y="263"/>
                  <a:pt x="584" y="271"/>
                  <a:pt x="589" y="272"/>
                </a:cubicBezTo>
                <a:cubicBezTo>
                  <a:pt x="591" y="272"/>
                  <a:pt x="593" y="272"/>
                  <a:pt x="594" y="270"/>
                </a:cubicBezTo>
                <a:cubicBezTo>
                  <a:pt x="596" y="270"/>
                  <a:pt x="597" y="269"/>
                  <a:pt x="599" y="268"/>
                </a:cubicBezTo>
                <a:cubicBezTo>
                  <a:pt x="601" y="264"/>
                  <a:pt x="600" y="257"/>
                  <a:pt x="595" y="247"/>
                </a:cubicBezTo>
                <a:cubicBezTo>
                  <a:pt x="594" y="243"/>
                  <a:pt x="589" y="236"/>
                  <a:pt x="583" y="229"/>
                </a:cubicBezTo>
                <a:cubicBezTo>
                  <a:pt x="580" y="229"/>
                  <a:pt x="580" y="229"/>
                  <a:pt x="580" y="229"/>
                </a:cubicBezTo>
                <a:cubicBezTo>
                  <a:pt x="586" y="236"/>
                  <a:pt x="591" y="242"/>
                  <a:pt x="593" y="248"/>
                </a:cubicBezTo>
                <a:close/>
                <a:moveTo>
                  <a:pt x="594" y="269"/>
                </a:moveTo>
                <a:cubicBezTo>
                  <a:pt x="594" y="269"/>
                  <a:pt x="594" y="269"/>
                  <a:pt x="594" y="269"/>
                </a:cubicBezTo>
                <a:cubicBezTo>
                  <a:pt x="594" y="269"/>
                  <a:pt x="594" y="269"/>
                  <a:pt x="594" y="269"/>
                </a:cubicBezTo>
                <a:close/>
                <a:moveTo>
                  <a:pt x="595" y="268"/>
                </a:moveTo>
                <a:cubicBezTo>
                  <a:pt x="595" y="268"/>
                  <a:pt x="595" y="268"/>
                  <a:pt x="595" y="268"/>
                </a:cubicBezTo>
                <a:cubicBezTo>
                  <a:pt x="595" y="268"/>
                  <a:pt x="594" y="268"/>
                  <a:pt x="594" y="268"/>
                </a:cubicBezTo>
                <a:lnTo>
                  <a:pt x="595" y="268"/>
                </a:lnTo>
                <a:close/>
                <a:moveTo>
                  <a:pt x="577" y="230"/>
                </a:moveTo>
                <a:cubicBezTo>
                  <a:pt x="576" y="230"/>
                  <a:pt x="576" y="230"/>
                  <a:pt x="576" y="230"/>
                </a:cubicBezTo>
                <a:cubicBezTo>
                  <a:pt x="583" y="242"/>
                  <a:pt x="589" y="254"/>
                  <a:pt x="594" y="267"/>
                </a:cubicBezTo>
                <a:cubicBezTo>
                  <a:pt x="594" y="267"/>
                  <a:pt x="595" y="267"/>
                  <a:pt x="595" y="267"/>
                </a:cubicBezTo>
                <a:cubicBezTo>
                  <a:pt x="595" y="265"/>
                  <a:pt x="593" y="259"/>
                  <a:pt x="590" y="252"/>
                </a:cubicBezTo>
                <a:cubicBezTo>
                  <a:pt x="587" y="245"/>
                  <a:pt x="582" y="237"/>
                  <a:pt x="577" y="230"/>
                </a:cubicBezTo>
                <a:close/>
                <a:moveTo>
                  <a:pt x="589" y="270"/>
                </a:moveTo>
                <a:cubicBezTo>
                  <a:pt x="590" y="270"/>
                  <a:pt x="591" y="269"/>
                  <a:pt x="592" y="268"/>
                </a:cubicBezTo>
                <a:cubicBezTo>
                  <a:pt x="587" y="255"/>
                  <a:pt x="581" y="243"/>
                  <a:pt x="574" y="231"/>
                </a:cubicBezTo>
                <a:cubicBezTo>
                  <a:pt x="570" y="232"/>
                  <a:pt x="570" y="232"/>
                  <a:pt x="570" y="232"/>
                </a:cubicBezTo>
                <a:cubicBezTo>
                  <a:pt x="573" y="241"/>
                  <a:pt x="576" y="250"/>
                  <a:pt x="579" y="256"/>
                </a:cubicBezTo>
                <a:cubicBezTo>
                  <a:pt x="583" y="264"/>
                  <a:pt x="586" y="269"/>
                  <a:pt x="589" y="270"/>
                </a:cubicBezTo>
                <a:close/>
                <a:moveTo>
                  <a:pt x="593" y="268"/>
                </a:moveTo>
                <a:cubicBezTo>
                  <a:pt x="593" y="267"/>
                  <a:pt x="593" y="267"/>
                  <a:pt x="593" y="267"/>
                </a:cubicBezTo>
                <a:cubicBezTo>
                  <a:pt x="594" y="267"/>
                  <a:pt x="594" y="267"/>
                  <a:pt x="594" y="267"/>
                </a:cubicBezTo>
                <a:cubicBezTo>
                  <a:pt x="594" y="267"/>
                  <a:pt x="594" y="267"/>
                  <a:pt x="594" y="267"/>
                </a:cubicBezTo>
                <a:cubicBezTo>
                  <a:pt x="589" y="254"/>
                  <a:pt x="583" y="242"/>
                  <a:pt x="576" y="230"/>
                </a:cubicBezTo>
                <a:cubicBezTo>
                  <a:pt x="574" y="231"/>
                  <a:pt x="574" y="231"/>
                  <a:pt x="574" y="231"/>
                </a:cubicBezTo>
                <a:cubicBezTo>
                  <a:pt x="581" y="243"/>
                  <a:pt x="587" y="255"/>
                  <a:pt x="592" y="268"/>
                </a:cubicBezTo>
                <a:cubicBezTo>
                  <a:pt x="592" y="268"/>
                  <a:pt x="593" y="268"/>
                  <a:pt x="593" y="268"/>
                </a:cubicBezTo>
                <a:close/>
                <a:moveTo>
                  <a:pt x="592" y="268"/>
                </a:moveTo>
                <a:cubicBezTo>
                  <a:pt x="591" y="269"/>
                  <a:pt x="590" y="270"/>
                  <a:pt x="589" y="270"/>
                </a:cubicBezTo>
                <a:cubicBezTo>
                  <a:pt x="586" y="269"/>
                  <a:pt x="583" y="264"/>
                  <a:pt x="579" y="256"/>
                </a:cubicBezTo>
                <a:cubicBezTo>
                  <a:pt x="576" y="250"/>
                  <a:pt x="573" y="241"/>
                  <a:pt x="570" y="232"/>
                </a:cubicBezTo>
                <a:cubicBezTo>
                  <a:pt x="568" y="232"/>
                  <a:pt x="568" y="232"/>
                  <a:pt x="568" y="232"/>
                </a:cubicBezTo>
                <a:cubicBezTo>
                  <a:pt x="572" y="241"/>
                  <a:pt x="575" y="250"/>
                  <a:pt x="578" y="256"/>
                </a:cubicBezTo>
                <a:cubicBezTo>
                  <a:pt x="582" y="265"/>
                  <a:pt x="588" y="275"/>
                  <a:pt x="594" y="269"/>
                </a:cubicBezTo>
                <a:cubicBezTo>
                  <a:pt x="593" y="269"/>
                  <a:pt x="593" y="269"/>
                  <a:pt x="593" y="269"/>
                </a:cubicBezTo>
                <a:lnTo>
                  <a:pt x="592" y="268"/>
                </a:lnTo>
                <a:close/>
                <a:moveTo>
                  <a:pt x="595" y="268"/>
                </a:moveTo>
                <a:cubicBezTo>
                  <a:pt x="595" y="268"/>
                  <a:pt x="595" y="267"/>
                  <a:pt x="595" y="267"/>
                </a:cubicBezTo>
                <a:cubicBezTo>
                  <a:pt x="595" y="267"/>
                  <a:pt x="594" y="267"/>
                  <a:pt x="594" y="267"/>
                </a:cubicBezTo>
                <a:lnTo>
                  <a:pt x="595" y="268"/>
                </a:lnTo>
                <a:close/>
                <a:moveTo>
                  <a:pt x="594" y="268"/>
                </a:moveTo>
                <a:cubicBezTo>
                  <a:pt x="594" y="269"/>
                  <a:pt x="594" y="269"/>
                  <a:pt x="594" y="269"/>
                </a:cubicBezTo>
                <a:cubicBezTo>
                  <a:pt x="594" y="269"/>
                  <a:pt x="594" y="268"/>
                  <a:pt x="594" y="268"/>
                </a:cubicBezTo>
                <a:close/>
                <a:moveTo>
                  <a:pt x="594" y="267"/>
                </a:moveTo>
                <a:cubicBezTo>
                  <a:pt x="593" y="267"/>
                  <a:pt x="593" y="267"/>
                  <a:pt x="593" y="267"/>
                </a:cubicBezTo>
                <a:cubicBezTo>
                  <a:pt x="593" y="268"/>
                  <a:pt x="593" y="268"/>
                  <a:pt x="593" y="268"/>
                </a:cubicBezTo>
                <a:cubicBezTo>
                  <a:pt x="593" y="268"/>
                  <a:pt x="592" y="268"/>
                  <a:pt x="592" y="268"/>
                </a:cubicBezTo>
                <a:cubicBezTo>
                  <a:pt x="593" y="269"/>
                  <a:pt x="593" y="269"/>
                  <a:pt x="593" y="269"/>
                </a:cubicBezTo>
                <a:cubicBezTo>
                  <a:pt x="594" y="269"/>
                  <a:pt x="594" y="269"/>
                  <a:pt x="594" y="269"/>
                </a:cubicBezTo>
                <a:cubicBezTo>
                  <a:pt x="594" y="269"/>
                  <a:pt x="594" y="269"/>
                  <a:pt x="594" y="269"/>
                </a:cubicBezTo>
                <a:cubicBezTo>
                  <a:pt x="594" y="269"/>
                  <a:pt x="594" y="269"/>
                  <a:pt x="594" y="269"/>
                </a:cubicBezTo>
                <a:cubicBezTo>
                  <a:pt x="594" y="268"/>
                  <a:pt x="594" y="268"/>
                  <a:pt x="594" y="268"/>
                </a:cubicBezTo>
                <a:cubicBezTo>
                  <a:pt x="594" y="268"/>
                  <a:pt x="595" y="268"/>
                  <a:pt x="595" y="268"/>
                </a:cubicBezTo>
                <a:cubicBezTo>
                  <a:pt x="594" y="267"/>
                  <a:pt x="594" y="267"/>
                  <a:pt x="594" y="267"/>
                </a:cubicBezTo>
                <a:cubicBezTo>
                  <a:pt x="594" y="267"/>
                  <a:pt x="594" y="267"/>
                  <a:pt x="594" y="267"/>
                </a:cubicBezTo>
                <a:close/>
                <a:moveTo>
                  <a:pt x="559" y="246"/>
                </a:moveTo>
                <a:cubicBezTo>
                  <a:pt x="559" y="242"/>
                  <a:pt x="559" y="242"/>
                  <a:pt x="559" y="242"/>
                </a:cubicBezTo>
                <a:cubicBezTo>
                  <a:pt x="561" y="245"/>
                  <a:pt x="561" y="245"/>
                  <a:pt x="561" y="245"/>
                </a:cubicBezTo>
                <a:cubicBezTo>
                  <a:pt x="560" y="242"/>
                  <a:pt x="559" y="238"/>
                  <a:pt x="558" y="235"/>
                </a:cubicBezTo>
                <a:cubicBezTo>
                  <a:pt x="556" y="235"/>
                  <a:pt x="556" y="235"/>
                  <a:pt x="556" y="235"/>
                </a:cubicBezTo>
                <a:cubicBezTo>
                  <a:pt x="557" y="239"/>
                  <a:pt x="558" y="242"/>
                  <a:pt x="559" y="246"/>
                </a:cubicBezTo>
                <a:close/>
                <a:moveTo>
                  <a:pt x="552" y="283"/>
                </a:moveTo>
                <a:cubicBezTo>
                  <a:pt x="552" y="284"/>
                  <a:pt x="552" y="284"/>
                  <a:pt x="552" y="284"/>
                </a:cubicBezTo>
                <a:cubicBezTo>
                  <a:pt x="551" y="285"/>
                  <a:pt x="551" y="285"/>
                  <a:pt x="551" y="285"/>
                </a:cubicBezTo>
                <a:lnTo>
                  <a:pt x="552" y="283"/>
                </a:lnTo>
                <a:close/>
                <a:moveTo>
                  <a:pt x="555" y="276"/>
                </a:moveTo>
                <a:cubicBezTo>
                  <a:pt x="555" y="276"/>
                  <a:pt x="555" y="276"/>
                  <a:pt x="556" y="277"/>
                </a:cubicBezTo>
                <a:cubicBezTo>
                  <a:pt x="557" y="269"/>
                  <a:pt x="559" y="261"/>
                  <a:pt x="560" y="253"/>
                </a:cubicBezTo>
                <a:cubicBezTo>
                  <a:pt x="560" y="250"/>
                  <a:pt x="559" y="248"/>
                  <a:pt x="559" y="246"/>
                </a:cubicBezTo>
                <a:cubicBezTo>
                  <a:pt x="558" y="257"/>
                  <a:pt x="556" y="267"/>
                  <a:pt x="553" y="277"/>
                </a:cubicBezTo>
                <a:cubicBezTo>
                  <a:pt x="554" y="276"/>
                  <a:pt x="554" y="276"/>
                  <a:pt x="555" y="276"/>
                </a:cubicBezTo>
                <a:close/>
                <a:moveTo>
                  <a:pt x="560" y="250"/>
                </a:moveTo>
                <a:cubicBezTo>
                  <a:pt x="560" y="246"/>
                  <a:pt x="560" y="246"/>
                  <a:pt x="560" y="246"/>
                </a:cubicBezTo>
                <a:cubicBezTo>
                  <a:pt x="559" y="242"/>
                  <a:pt x="559" y="242"/>
                  <a:pt x="559" y="242"/>
                </a:cubicBezTo>
                <a:cubicBezTo>
                  <a:pt x="559" y="246"/>
                  <a:pt x="559" y="246"/>
                  <a:pt x="559" y="246"/>
                </a:cubicBezTo>
                <a:cubicBezTo>
                  <a:pt x="559" y="248"/>
                  <a:pt x="560" y="250"/>
                  <a:pt x="560" y="253"/>
                </a:cubicBezTo>
                <a:lnTo>
                  <a:pt x="560" y="250"/>
                </a:lnTo>
                <a:close/>
                <a:moveTo>
                  <a:pt x="552" y="284"/>
                </a:moveTo>
                <a:cubicBezTo>
                  <a:pt x="552" y="281"/>
                  <a:pt x="553" y="279"/>
                  <a:pt x="553" y="277"/>
                </a:cubicBezTo>
                <a:cubicBezTo>
                  <a:pt x="551" y="280"/>
                  <a:pt x="545" y="291"/>
                  <a:pt x="539" y="301"/>
                </a:cubicBezTo>
                <a:cubicBezTo>
                  <a:pt x="542" y="301"/>
                  <a:pt x="542" y="301"/>
                  <a:pt x="542" y="301"/>
                </a:cubicBezTo>
                <a:cubicBezTo>
                  <a:pt x="545" y="295"/>
                  <a:pt x="549" y="288"/>
                  <a:pt x="552" y="284"/>
                </a:cubicBezTo>
                <a:close/>
                <a:moveTo>
                  <a:pt x="556" y="277"/>
                </a:moveTo>
                <a:cubicBezTo>
                  <a:pt x="555" y="280"/>
                  <a:pt x="555" y="280"/>
                  <a:pt x="555" y="280"/>
                </a:cubicBezTo>
                <a:cubicBezTo>
                  <a:pt x="555" y="285"/>
                  <a:pt x="555" y="293"/>
                  <a:pt x="554" y="301"/>
                </a:cubicBezTo>
                <a:cubicBezTo>
                  <a:pt x="555" y="301"/>
                  <a:pt x="555" y="301"/>
                  <a:pt x="555" y="301"/>
                </a:cubicBezTo>
                <a:cubicBezTo>
                  <a:pt x="556" y="291"/>
                  <a:pt x="556" y="281"/>
                  <a:pt x="556" y="278"/>
                </a:cubicBezTo>
                <a:cubicBezTo>
                  <a:pt x="556" y="278"/>
                  <a:pt x="556" y="277"/>
                  <a:pt x="556" y="277"/>
                </a:cubicBezTo>
                <a:close/>
                <a:moveTo>
                  <a:pt x="552" y="283"/>
                </a:moveTo>
                <a:cubicBezTo>
                  <a:pt x="554" y="279"/>
                  <a:pt x="554" y="277"/>
                  <a:pt x="554" y="277"/>
                </a:cubicBezTo>
                <a:cubicBezTo>
                  <a:pt x="555" y="277"/>
                  <a:pt x="555" y="278"/>
                  <a:pt x="555" y="280"/>
                </a:cubicBezTo>
                <a:cubicBezTo>
                  <a:pt x="556" y="277"/>
                  <a:pt x="556" y="277"/>
                  <a:pt x="556" y="277"/>
                </a:cubicBezTo>
                <a:cubicBezTo>
                  <a:pt x="555" y="276"/>
                  <a:pt x="555" y="276"/>
                  <a:pt x="555" y="276"/>
                </a:cubicBezTo>
                <a:cubicBezTo>
                  <a:pt x="554" y="276"/>
                  <a:pt x="554" y="276"/>
                  <a:pt x="553" y="277"/>
                </a:cubicBezTo>
                <a:cubicBezTo>
                  <a:pt x="553" y="279"/>
                  <a:pt x="552" y="281"/>
                  <a:pt x="552" y="284"/>
                </a:cubicBezTo>
                <a:lnTo>
                  <a:pt x="552" y="283"/>
                </a:lnTo>
                <a:close/>
                <a:moveTo>
                  <a:pt x="545" y="301"/>
                </a:moveTo>
                <a:cubicBezTo>
                  <a:pt x="546" y="301"/>
                  <a:pt x="546" y="301"/>
                  <a:pt x="546" y="301"/>
                </a:cubicBezTo>
                <a:cubicBezTo>
                  <a:pt x="548" y="296"/>
                  <a:pt x="550" y="290"/>
                  <a:pt x="551" y="285"/>
                </a:cubicBezTo>
                <a:cubicBezTo>
                  <a:pt x="550" y="289"/>
                  <a:pt x="547" y="295"/>
                  <a:pt x="545" y="301"/>
                </a:cubicBezTo>
                <a:close/>
                <a:moveTo>
                  <a:pt x="553" y="301"/>
                </a:moveTo>
                <a:cubicBezTo>
                  <a:pt x="554" y="295"/>
                  <a:pt x="554" y="289"/>
                  <a:pt x="554" y="284"/>
                </a:cubicBezTo>
                <a:cubicBezTo>
                  <a:pt x="552" y="290"/>
                  <a:pt x="551" y="295"/>
                  <a:pt x="549" y="301"/>
                </a:cubicBezTo>
                <a:lnTo>
                  <a:pt x="553" y="301"/>
                </a:lnTo>
                <a:close/>
                <a:moveTo>
                  <a:pt x="546" y="301"/>
                </a:moveTo>
                <a:cubicBezTo>
                  <a:pt x="549" y="301"/>
                  <a:pt x="549" y="301"/>
                  <a:pt x="549" y="301"/>
                </a:cubicBezTo>
                <a:cubicBezTo>
                  <a:pt x="551" y="295"/>
                  <a:pt x="552" y="290"/>
                  <a:pt x="554" y="284"/>
                </a:cubicBezTo>
                <a:cubicBezTo>
                  <a:pt x="554" y="283"/>
                  <a:pt x="554" y="281"/>
                  <a:pt x="554" y="280"/>
                </a:cubicBezTo>
                <a:cubicBezTo>
                  <a:pt x="552" y="283"/>
                  <a:pt x="552" y="283"/>
                  <a:pt x="552" y="283"/>
                </a:cubicBezTo>
                <a:cubicBezTo>
                  <a:pt x="551" y="285"/>
                  <a:pt x="551" y="285"/>
                  <a:pt x="551" y="285"/>
                </a:cubicBezTo>
                <a:cubicBezTo>
                  <a:pt x="550" y="290"/>
                  <a:pt x="548" y="296"/>
                  <a:pt x="546" y="301"/>
                </a:cubicBezTo>
                <a:close/>
                <a:moveTo>
                  <a:pt x="553" y="301"/>
                </a:moveTo>
                <a:cubicBezTo>
                  <a:pt x="554" y="301"/>
                  <a:pt x="554" y="301"/>
                  <a:pt x="554" y="301"/>
                </a:cubicBezTo>
                <a:cubicBezTo>
                  <a:pt x="555" y="293"/>
                  <a:pt x="555" y="285"/>
                  <a:pt x="555" y="280"/>
                </a:cubicBezTo>
                <a:cubicBezTo>
                  <a:pt x="554" y="284"/>
                  <a:pt x="554" y="284"/>
                  <a:pt x="554" y="284"/>
                </a:cubicBezTo>
                <a:cubicBezTo>
                  <a:pt x="554" y="289"/>
                  <a:pt x="554" y="295"/>
                  <a:pt x="553" y="301"/>
                </a:cubicBezTo>
                <a:close/>
                <a:moveTo>
                  <a:pt x="554" y="277"/>
                </a:moveTo>
                <a:cubicBezTo>
                  <a:pt x="554" y="277"/>
                  <a:pt x="554" y="279"/>
                  <a:pt x="552" y="283"/>
                </a:cubicBezTo>
                <a:cubicBezTo>
                  <a:pt x="554" y="280"/>
                  <a:pt x="554" y="280"/>
                  <a:pt x="554" y="280"/>
                </a:cubicBezTo>
                <a:cubicBezTo>
                  <a:pt x="554" y="281"/>
                  <a:pt x="554" y="283"/>
                  <a:pt x="554" y="284"/>
                </a:cubicBezTo>
                <a:cubicBezTo>
                  <a:pt x="555" y="280"/>
                  <a:pt x="555" y="280"/>
                  <a:pt x="555" y="280"/>
                </a:cubicBezTo>
                <a:cubicBezTo>
                  <a:pt x="555" y="278"/>
                  <a:pt x="555" y="277"/>
                  <a:pt x="554" y="277"/>
                </a:cubicBezTo>
                <a:close/>
                <a:moveTo>
                  <a:pt x="578" y="282"/>
                </a:moveTo>
                <a:cubicBezTo>
                  <a:pt x="578" y="281"/>
                  <a:pt x="578" y="281"/>
                  <a:pt x="578" y="281"/>
                </a:cubicBezTo>
                <a:cubicBezTo>
                  <a:pt x="578" y="283"/>
                  <a:pt x="578" y="283"/>
                  <a:pt x="578" y="283"/>
                </a:cubicBezTo>
                <a:lnTo>
                  <a:pt x="578" y="282"/>
                </a:lnTo>
                <a:close/>
                <a:moveTo>
                  <a:pt x="573" y="275"/>
                </a:moveTo>
                <a:cubicBezTo>
                  <a:pt x="573" y="275"/>
                  <a:pt x="573" y="274"/>
                  <a:pt x="574" y="274"/>
                </a:cubicBezTo>
                <a:cubicBezTo>
                  <a:pt x="574" y="274"/>
                  <a:pt x="575" y="274"/>
                  <a:pt x="575" y="275"/>
                </a:cubicBezTo>
                <a:cubicBezTo>
                  <a:pt x="571" y="265"/>
                  <a:pt x="566" y="255"/>
                  <a:pt x="561" y="245"/>
                </a:cubicBezTo>
                <a:cubicBezTo>
                  <a:pt x="561" y="248"/>
                  <a:pt x="562" y="250"/>
                  <a:pt x="562" y="252"/>
                </a:cubicBezTo>
                <a:cubicBezTo>
                  <a:pt x="566" y="260"/>
                  <a:pt x="570" y="267"/>
                  <a:pt x="573" y="275"/>
                </a:cubicBezTo>
                <a:close/>
                <a:moveTo>
                  <a:pt x="560" y="246"/>
                </a:moveTo>
                <a:cubicBezTo>
                  <a:pt x="561" y="250"/>
                  <a:pt x="561" y="250"/>
                  <a:pt x="561" y="250"/>
                </a:cubicBezTo>
                <a:cubicBezTo>
                  <a:pt x="562" y="252"/>
                  <a:pt x="562" y="252"/>
                  <a:pt x="562" y="252"/>
                </a:cubicBezTo>
                <a:cubicBezTo>
                  <a:pt x="562" y="250"/>
                  <a:pt x="561" y="248"/>
                  <a:pt x="561" y="245"/>
                </a:cubicBezTo>
                <a:cubicBezTo>
                  <a:pt x="559" y="242"/>
                  <a:pt x="559" y="242"/>
                  <a:pt x="559" y="242"/>
                </a:cubicBezTo>
                <a:lnTo>
                  <a:pt x="560" y="246"/>
                </a:lnTo>
                <a:close/>
                <a:moveTo>
                  <a:pt x="574" y="279"/>
                </a:moveTo>
                <a:cubicBezTo>
                  <a:pt x="573" y="275"/>
                  <a:pt x="573" y="275"/>
                  <a:pt x="573" y="275"/>
                </a:cubicBezTo>
                <a:cubicBezTo>
                  <a:pt x="573" y="276"/>
                  <a:pt x="573" y="276"/>
                  <a:pt x="573" y="276"/>
                </a:cubicBezTo>
                <a:cubicBezTo>
                  <a:pt x="576" y="301"/>
                  <a:pt x="576" y="301"/>
                  <a:pt x="576" y="301"/>
                </a:cubicBezTo>
                <a:cubicBezTo>
                  <a:pt x="577" y="301"/>
                  <a:pt x="577" y="301"/>
                  <a:pt x="577" y="301"/>
                </a:cubicBezTo>
                <a:cubicBezTo>
                  <a:pt x="576" y="292"/>
                  <a:pt x="575" y="283"/>
                  <a:pt x="574" y="279"/>
                </a:cubicBezTo>
                <a:close/>
                <a:moveTo>
                  <a:pt x="589" y="301"/>
                </a:moveTo>
                <a:cubicBezTo>
                  <a:pt x="592" y="301"/>
                  <a:pt x="592" y="301"/>
                  <a:pt x="592" y="301"/>
                </a:cubicBezTo>
                <a:cubicBezTo>
                  <a:pt x="586" y="289"/>
                  <a:pt x="579" y="278"/>
                  <a:pt x="575" y="275"/>
                </a:cubicBezTo>
                <a:cubicBezTo>
                  <a:pt x="576" y="277"/>
                  <a:pt x="577" y="279"/>
                  <a:pt x="578" y="282"/>
                </a:cubicBezTo>
                <a:cubicBezTo>
                  <a:pt x="581" y="286"/>
                  <a:pt x="586" y="293"/>
                  <a:pt x="589" y="301"/>
                </a:cubicBezTo>
                <a:close/>
                <a:moveTo>
                  <a:pt x="574" y="274"/>
                </a:moveTo>
                <a:cubicBezTo>
                  <a:pt x="573" y="274"/>
                  <a:pt x="573" y="275"/>
                  <a:pt x="573" y="275"/>
                </a:cubicBezTo>
                <a:cubicBezTo>
                  <a:pt x="574" y="279"/>
                  <a:pt x="574" y="279"/>
                  <a:pt x="574" y="279"/>
                </a:cubicBezTo>
                <a:cubicBezTo>
                  <a:pt x="574" y="276"/>
                  <a:pt x="574" y="275"/>
                  <a:pt x="574" y="275"/>
                </a:cubicBezTo>
                <a:cubicBezTo>
                  <a:pt x="574" y="275"/>
                  <a:pt x="576" y="277"/>
                  <a:pt x="578" y="281"/>
                </a:cubicBezTo>
                <a:cubicBezTo>
                  <a:pt x="578" y="282"/>
                  <a:pt x="578" y="282"/>
                  <a:pt x="578" y="282"/>
                </a:cubicBezTo>
                <a:cubicBezTo>
                  <a:pt x="577" y="279"/>
                  <a:pt x="576" y="277"/>
                  <a:pt x="575" y="275"/>
                </a:cubicBezTo>
                <a:cubicBezTo>
                  <a:pt x="575" y="274"/>
                  <a:pt x="574" y="274"/>
                  <a:pt x="574" y="274"/>
                </a:cubicBezTo>
                <a:close/>
                <a:moveTo>
                  <a:pt x="576" y="283"/>
                </a:moveTo>
                <a:cubicBezTo>
                  <a:pt x="578" y="301"/>
                  <a:pt x="578" y="301"/>
                  <a:pt x="578" y="301"/>
                </a:cubicBezTo>
                <a:cubicBezTo>
                  <a:pt x="582" y="301"/>
                  <a:pt x="582" y="301"/>
                  <a:pt x="582" y="301"/>
                </a:cubicBezTo>
                <a:cubicBezTo>
                  <a:pt x="580" y="295"/>
                  <a:pt x="578" y="289"/>
                  <a:pt x="576" y="283"/>
                </a:cubicBezTo>
                <a:close/>
                <a:moveTo>
                  <a:pt x="578" y="283"/>
                </a:moveTo>
                <a:cubicBezTo>
                  <a:pt x="581" y="289"/>
                  <a:pt x="583" y="295"/>
                  <a:pt x="585" y="301"/>
                </a:cubicBezTo>
                <a:cubicBezTo>
                  <a:pt x="586" y="301"/>
                  <a:pt x="586" y="301"/>
                  <a:pt x="586" y="301"/>
                </a:cubicBezTo>
                <a:cubicBezTo>
                  <a:pt x="584" y="294"/>
                  <a:pt x="581" y="288"/>
                  <a:pt x="578" y="283"/>
                </a:cubicBezTo>
                <a:close/>
                <a:moveTo>
                  <a:pt x="576" y="283"/>
                </a:moveTo>
                <a:cubicBezTo>
                  <a:pt x="578" y="289"/>
                  <a:pt x="580" y="295"/>
                  <a:pt x="582" y="301"/>
                </a:cubicBezTo>
                <a:cubicBezTo>
                  <a:pt x="585" y="301"/>
                  <a:pt x="585" y="301"/>
                  <a:pt x="585" y="301"/>
                </a:cubicBezTo>
                <a:cubicBezTo>
                  <a:pt x="583" y="295"/>
                  <a:pt x="581" y="289"/>
                  <a:pt x="578" y="283"/>
                </a:cubicBezTo>
                <a:cubicBezTo>
                  <a:pt x="578" y="281"/>
                  <a:pt x="578" y="281"/>
                  <a:pt x="578" y="281"/>
                </a:cubicBezTo>
                <a:cubicBezTo>
                  <a:pt x="577" y="280"/>
                  <a:pt x="576" y="279"/>
                  <a:pt x="576" y="278"/>
                </a:cubicBezTo>
                <a:lnTo>
                  <a:pt x="576" y="283"/>
                </a:lnTo>
                <a:close/>
                <a:moveTo>
                  <a:pt x="578" y="301"/>
                </a:moveTo>
                <a:cubicBezTo>
                  <a:pt x="576" y="283"/>
                  <a:pt x="576" y="283"/>
                  <a:pt x="576" y="283"/>
                </a:cubicBezTo>
                <a:cubicBezTo>
                  <a:pt x="574" y="279"/>
                  <a:pt x="574" y="279"/>
                  <a:pt x="574" y="279"/>
                </a:cubicBezTo>
                <a:cubicBezTo>
                  <a:pt x="575" y="283"/>
                  <a:pt x="576" y="292"/>
                  <a:pt x="577" y="301"/>
                </a:cubicBezTo>
                <a:lnTo>
                  <a:pt x="578" y="301"/>
                </a:lnTo>
                <a:close/>
                <a:moveTo>
                  <a:pt x="576" y="278"/>
                </a:moveTo>
                <a:cubicBezTo>
                  <a:pt x="576" y="279"/>
                  <a:pt x="577" y="280"/>
                  <a:pt x="578" y="281"/>
                </a:cubicBezTo>
                <a:cubicBezTo>
                  <a:pt x="576" y="277"/>
                  <a:pt x="574" y="275"/>
                  <a:pt x="574" y="275"/>
                </a:cubicBezTo>
                <a:cubicBezTo>
                  <a:pt x="574" y="275"/>
                  <a:pt x="574" y="276"/>
                  <a:pt x="574" y="279"/>
                </a:cubicBezTo>
                <a:cubicBezTo>
                  <a:pt x="576" y="283"/>
                  <a:pt x="576" y="283"/>
                  <a:pt x="576" y="283"/>
                </a:cubicBezTo>
                <a:lnTo>
                  <a:pt x="576" y="278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61" name="组合 1160">
            <a:extLst>
              <a:ext uri="{FF2B5EF4-FFF2-40B4-BE49-F238E27FC236}">
                <a16:creationId xmlns="" xmlns:a16="http://schemas.microsoft.com/office/drawing/2014/main" id="{D8BF2566-39B8-40D7-9794-6FA6EB85DEEF}"/>
              </a:ext>
            </a:extLst>
          </p:cNvPr>
          <p:cNvGrpSpPr/>
          <p:nvPr/>
        </p:nvGrpSpPr>
        <p:grpSpPr>
          <a:xfrm>
            <a:off x="435540" y="2848658"/>
            <a:ext cx="1163966" cy="1160686"/>
            <a:chOff x="4127501" y="6296025"/>
            <a:chExt cx="563563" cy="56197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162" name="Freeform 2776">
              <a:extLst>
                <a:ext uri="{FF2B5EF4-FFF2-40B4-BE49-F238E27FC236}">
                  <a16:creationId xmlns="" xmlns:a16="http://schemas.microsoft.com/office/drawing/2014/main" id="{18F66FEA-DCED-43A0-A1E0-E943CFFB1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426" y="6577013"/>
              <a:ext cx="20638" cy="30163"/>
            </a:xfrm>
            <a:custGeom>
              <a:avLst/>
              <a:gdLst>
                <a:gd name="T0" fmla="*/ 9 w 21"/>
                <a:gd name="T1" fmla="*/ 32 h 32"/>
                <a:gd name="T2" fmla="*/ 15 w 21"/>
                <a:gd name="T3" fmla="*/ 25 h 32"/>
                <a:gd name="T4" fmla="*/ 20 w 21"/>
                <a:gd name="T5" fmla="*/ 1 h 32"/>
                <a:gd name="T6" fmla="*/ 19 w 21"/>
                <a:gd name="T7" fmla="*/ 0 h 32"/>
                <a:gd name="T8" fmla="*/ 0 w 21"/>
                <a:gd name="T9" fmla="*/ 0 h 32"/>
                <a:gd name="T10" fmla="*/ 0 w 21"/>
                <a:gd name="T11" fmla="*/ 2 h 32"/>
                <a:gd name="T12" fmla="*/ 5 w 21"/>
                <a:gd name="T13" fmla="*/ 20 h 32"/>
                <a:gd name="T14" fmla="*/ 9 w 21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2">
                  <a:moveTo>
                    <a:pt x="9" y="32"/>
                  </a:moveTo>
                  <a:cubicBezTo>
                    <a:pt x="9" y="32"/>
                    <a:pt x="12" y="30"/>
                    <a:pt x="15" y="25"/>
                  </a:cubicBezTo>
                  <a:cubicBezTo>
                    <a:pt x="18" y="20"/>
                    <a:pt x="21" y="12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7"/>
                    <a:pt x="3" y="14"/>
                    <a:pt x="5" y="2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2777">
              <a:extLst>
                <a:ext uri="{FF2B5EF4-FFF2-40B4-BE49-F238E27FC236}">
                  <a16:creationId xmlns="" xmlns:a16="http://schemas.microsoft.com/office/drawing/2014/main" id="{4E6C33EF-D67E-4790-A18E-822D33FC2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6" y="6577013"/>
              <a:ext cx="11113" cy="33338"/>
            </a:xfrm>
            <a:custGeom>
              <a:avLst/>
              <a:gdLst>
                <a:gd name="T0" fmla="*/ 7 w 12"/>
                <a:gd name="T1" fmla="*/ 29 h 36"/>
                <a:gd name="T2" fmla="*/ 10 w 12"/>
                <a:gd name="T3" fmla="*/ 36 h 36"/>
                <a:gd name="T4" fmla="*/ 12 w 12"/>
                <a:gd name="T5" fmla="*/ 35 h 36"/>
                <a:gd name="T6" fmla="*/ 9 w 12"/>
                <a:gd name="T7" fmla="*/ 28 h 36"/>
                <a:gd name="T8" fmla="*/ 1 w 12"/>
                <a:gd name="T9" fmla="*/ 0 h 36"/>
                <a:gd name="T10" fmla="*/ 0 w 12"/>
                <a:gd name="T11" fmla="*/ 0 h 36"/>
                <a:gd name="T12" fmla="*/ 7 w 12"/>
                <a:gd name="T13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6">
                  <a:moveTo>
                    <a:pt x="7" y="29"/>
                  </a:moveTo>
                  <a:cubicBezTo>
                    <a:pt x="8" y="31"/>
                    <a:pt x="9" y="33"/>
                    <a:pt x="10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3"/>
                    <a:pt x="10" y="30"/>
                    <a:pt x="9" y="28"/>
                  </a:cubicBezTo>
                  <a:cubicBezTo>
                    <a:pt x="4" y="17"/>
                    <a:pt x="2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17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2778">
              <a:extLst>
                <a:ext uri="{FF2B5EF4-FFF2-40B4-BE49-F238E27FC236}">
                  <a16:creationId xmlns="" xmlns:a16="http://schemas.microsoft.com/office/drawing/2014/main" id="{28C1AD0F-EF9A-446B-BEB0-83C9C7A2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6577013"/>
              <a:ext cx="6350" cy="6350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7 h 8"/>
                <a:gd name="T4" fmla="*/ 2 w 7"/>
                <a:gd name="T5" fmla="*/ 8 h 8"/>
                <a:gd name="T6" fmla="*/ 6 w 7"/>
                <a:gd name="T7" fmla="*/ 2 h 8"/>
                <a:gd name="T8" fmla="*/ 7 w 7"/>
                <a:gd name="T9" fmla="*/ 0 h 8"/>
                <a:gd name="T10" fmla="*/ 5 w 7"/>
                <a:gd name="T11" fmla="*/ 0 h 8"/>
                <a:gd name="T12" fmla="*/ 4 w 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3" y="3"/>
                    <a:pt x="2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4" y="4"/>
                    <a:pt x="6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2779">
              <a:extLst>
                <a:ext uri="{FF2B5EF4-FFF2-40B4-BE49-F238E27FC236}">
                  <a16:creationId xmlns="" xmlns:a16="http://schemas.microsoft.com/office/drawing/2014/main" id="{BFEDBB62-B1BC-40B2-95F4-4FC919BA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6577013"/>
              <a:ext cx="9525" cy="4763"/>
            </a:xfrm>
            <a:custGeom>
              <a:avLst/>
              <a:gdLst>
                <a:gd name="T0" fmla="*/ 5 w 10"/>
                <a:gd name="T1" fmla="*/ 6 h 6"/>
                <a:gd name="T2" fmla="*/ 10 w 10"/>
                <a:gd name="T3" fmla="*/ 0 h 6"/>
                <a:gd name="T4" fmla="*/ 0 w 10"/>
                <a:gd name="T5" fmla="*/ 0 h 6"/>
                <a:gd name="T6" fmla="*/ 5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7" y="4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5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2780">
              <a:extLst>
                <a:ext uri="{FF2B5EF4-FFF2-40B4-BE49-F238E27FC236}">
                  <a16:creationId xmlns="" xmlns:a16="http://schemas.microsoft.com/office/drawing/2014/main" id="{638959F8-6412-488E-8AC8-91DE7A71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6581775"/>
              <a:ext cx="20638" cy="41275"/>
            </a:xfrm>
            <a:custGeom>
              <a:avLst/>
              <a:gdLst>
                <a:gd name="T0" fmla="*/ 21 w 23"/>
                <a:gd name="T1" fmla="*/ 0 h 44"/>
                <a:gd name="T2" fmla="*/ 14 w 23"/>
                <a:gd name="T3" fmla="*/ 5 h 44"/>
                <a:gd name="T4" fmla="*/ 3 w 23"/>
                <a:gd name="T5" fmla="*/ 22 h 44"/>
                <a:gd name="T6" fmla="*/ 4 w 23"/>
                <a:gd name="T7" fmla="*/ 42 h 44"/>
                <a:gd name="T8" fmla="*/ 13 w 23"/>
                <a:gd name="T9" fmla="*/ 44 h 44"/>
                <a:gd name="T10" fmla="*/ 21 w 23"/>
                <a:gd name="T11" fmla="*/ 29 h 44"/>
                <a:gd name="T12" fmla="*/ 22 w 23"/>
                <a:gd name="T13" fmla="*/ 11 h 44"/>
                <a:gd name="T14" fmla="*/ 21 w 23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4">
                  <a:moveTo>
                    <a:pt x="21" y="0"/>
                  </a:moveTo>
                  <a:cubicBezTo>
                    <a:pt x="21" y="0"/>
                    <a:pt x="18" y="1"/>
                    <a:pt x="14" y="5"/>
                  </a:cubicBezTo>
                  <a:cubicBezTo>
                    <a:pt x="10" y="8"/>
                    <a:pt x="6" y="14"/>
                    <a:pt x="3" y="22"/>
                  </a:cubicBezTo>
                  <a:cubicBezTo>
                    <a:pt x="0" y="31"/>
                    <a:pt x="2" y="37"/>
                    <a:pt x="4" y="42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6" y="41"/>
                    <a:pt x="19" y="36"/>
                    <a:pt x="21" y="29"/>
                  </a:cubicBezTo>
                  <a:cubicBezTo>
                    <a:pt x="22" y="25"/>
                    <a:pt x="23" y="17"/>
                    <a:pt x="22" y="11"/>
                  </a:cubicBezTo>
                  <a:cubicBezTo>
                    <a:pt x="22" y="5"/>
                    <a:pt x="21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2781">
              <a:extLst>
                <a:ext uri="{FF2B5EF4-FFF2-40B4-BE49-F238E27FC236}">
                  <a16:creationId xmlns="" xmlns:a16="http://schemas.microsoft.com/office/drawing/2014/main" id="{935161B6-AFEE-4ADB-897B-0EFDA86CB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6604000"/>
              <a:ext cx="19050" cy="25400"/>
            </a:xfrm>
            <a:custGeom>
              <a:avLst/>
              <a:gdLst>
                <a:gd name="T0" fmla="*/ 7 w 20"/>
                <a:gd name="T1" fmla="*/ 0 h 27"/>
                <a:gd name="T2" fmla="*/ 0 w 20"/>
                <a:gd name="T3" fmla="*/ 23 h 27"/>
                <a:gd name="T4" fmla="*/ 19 w 20"/>
                <a:gd name="T5" fmla="*/ 27 h 27"/>
                <a:gd name="T6" fmla="*/ 7 w 2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7">
                  <a:moveTo>
                    <a:pt x="7" y="0"/>
                  </a:moveTo>
                  <a:cubicBezTo>
                    <a:pt x="7" y="0"/>
                    <a:pt x="1" y="8"/>
                    <a:pt x="0" y="2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10"/>
                    <a:pt x="10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2782">
              <a:extLst>
                <a:ext uri="{FF2B5EF4-FFF2-40B4-BE49-F238E27FC236}">
                  <a16:creationId xmlns="" xmlns:a16="http://schemas.microsoft.com/office/drawing/2014/main" id="{33D76EE3-7DD0-477E-9C06-A5339A49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6611938"/>
              <a:ext cx="4763" cy="12700"/>
            </a:xfrm>
            <a:custGeom>
              <a:avLst/>
              <a:gdLst>
                <a:gd name="T0" fmla="*/ 1 w 4"/>
                <a:gd name="T1" fmla="*/ 6 h 14"/>
                <a:gd name="T2" fmla="*/ 0 w 4"/>
                <a:gd name="T3" fmla="*/ 13 h 14"/>
                <a:gd name="T4" fmla="*/ 0 w 4"/>
                <a:gd name="T5" fmla="*/ 14 h 14"/>
                <a:gd name="T6" fmla="*/ 1 w 4"/>
                <a:gd name="T7" fmla="*/ 14 h 14"/>
                <a:gd name="T8" fmla="*/ 1 w 4"/>
                <a:gd name="T9" fmla="*/ 13 h 14"/>
                <a:gd name="T10" fmla="*/ 3 w 4"/>
                <a:gd name="T11" fmla="*/ 1 h 14"/>
                <a:gd name="T12" fmla="*/ 4 w 4"/>
                <a:gd name="T13" fmla="*/ 0 h 14"/>
                <a:gd name="T14" fmla="*/ 1 w 4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4">
                  <a:moveTo>
                    <a:pt x="1" y="6"/>
                  </a:moveTo>
                  <a:cubicBezTo>
                    <a:pt x="0" y="8"/>
                    <a:pt x="0" y="10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6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2783">
              <a:extLst>
                <a:ext uri="{FF2B5EF4-FFF2-40B4-BE49-F238E27FC236}">
                  <a16:creationId xmlns="" xmlns:a16="http://schemas.microsoft.com/office/drawing/2014/main" id="{FF4E53A0-3A61-46BC-9C71-F89F740B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6584950"/>
              <a:ext cx="14288" cy="39688"/>
            </a:xfrm>
            <a:custGeom>
              <a:avLst/>
              <a:gdLst>
                <a:gd name="T0" fmla="*/ 7 w 15"/>
                <a:gd name="T1" fmla="*/ 32 h 42"/>
                <a:gd name="T2" fmla="*/ 11 w 15"/>
                <a:gd name="T3" fmla="*/ 25 h 42"/>
                <a:gd name="T4" fmla="*/ 10 w 15"/>
                <a:gd name="T5" fmla="*/ 29 h 42"/>
                <a:gd name="T6" fmla="*/ 14 w 15"/>
                <a:gd name="T7" fmla="*/ 17 h 42"/>
                <a:gd name="T8" fmla="*/ 15 w 15"/>
                <a:gd name="T9" fmla="*/ 6 h 42"/>
                <a:gd name="T10" fmla="*/ 13 w 15"/>
                <a:gd name="T11" fmla="*/ 0 h 42"/>
                <a:gd name="T12" fmla="*/ 13 w 15"/>
                <a:gd name="T13" fmla="*/ 4 h 42"/>
                <a:gd name="T14" fmla="*/ 12 w 15"/>
                <a:gd name="T15" fmla="*/ 16 h 42"/>
                <a:gd name="T16" fmla="*/ 0 w 15"/>
                <a:gd name="T17" fmla="*/ 41 h 42"/>
                <a:gd name="T18" fmla="*/ 2 w 15"/>
                <a:gd name="T19" fmla="*/ 42 h 42"/>
                <a:gd name="T20" fmla="*/ 7 w 15"/>
                <a:gd name="T21" fmla="*/ 35 h 42"/>
                <a:gd name="T22" fmla="*/ 7 w 1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42">
                  <a:moveTo>
                    <a:pt x="7" y="32"/>
                  </a:moveTo>
                  <a:cubicBezTo>
                    <a:pt x="8" y="30"/>
                    <a:pt x="11" y="25"/>
                    <a:pt x="11" y="25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24"/>
                    <a:pt x="13" y="20"/>
                    <a:pt x="14" y="17"/>
                  </a:cubicBezTo>
                  <a:cubicBezTo>
                    <a:pt x="14" y="12"/>
                    <a:pt x="15" y="8"/>
                    <a:pt x="15" y="6"/>
                  </a:cubicBezTo>
                  <a:cubicBezTo>
                    <a:pt x="15" y="4"/>
                    <a:pt x="13" y="0"/>
                    <a:pt x="13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9"/>
                    <a:pt x="12" y="16"/>
                  </a:cubicBezTo>
                  <a:cubicBezTo>
                    <a:pt x="11" y="23"/>
                    <a:pt x="8" y="33"/>
                    <a:pt x="0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4" y="39"/>
                    <a:pt x="5" y="37"/>
                    <a:pt x="7" y="35"/>
                  </a:cubicBezTo>
                  <a:lnTo>
                    <a:pt x="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2784">
              <a:extLst>
                <a:ext uri="{FF2B5EF4-FFF2-40B4-BE49-F238E27FC236}">
                  <a16:creationId xmlns="" xmlns:a16="http://schemas.microsoft.com/office/drawing/2014/main" id="{844588AA-B242-4F11-BEE6-3CA8ECFBA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901" y="6608763"/>
              <a:ext cx="3175" cy="9525"/>
            </a:xfrm>
            <a:custGeom>
              <a:avLst/>
              <a:gdLst>
                <a:gd name="T0" fmla="*/ 0 w 4"/>
                <a:gd name="T1" fmla="*/ 7 h 10"/>
                <a:gd name="T2" fmla="*/ 0 w 4"/>
                <a:gd name="T3" fmla="*/ 10 h 10"/>
                <a:gd name="T4" fmla="*/ 3 w 4"/>
                <a:gd name="T5" fmla="*/ 4 h 10"/>
                <a:gd name="T6" fmla="*/ 4 w 4"/>
                <a:gd name="T7" fmla="*/ 0 h 10"/>
                <a:gd name="T8" fmla="*/ 0 w 4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7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2785">
              <a:extLst>
                <a:ext uri="{FF2B5EF4-FFF2-40B4-BE49-F238E27FC236}">
                  <a16:creationId xmlns="" xmlns:a16="http://schemas.microsoft.com/office/drawing/2014/main" id="{6A13CA5A-113C-499D-B7B8-2BF16031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6626225"/>
              <a:ext cx="19050" cy="30163"/>
            </a:xfrm>
            <a:custGeom>
              <a:avLst/>
              <a:gdLst>
                <a:gd name="T0" fmla="*/ 3 w 19"/>
                <a:gd name="T1" fmla="*/ 33 h 33"/>
                <a:gd name="T2" fmla="*/ 10 w 19"/>
                <a:gd name="T3" fmla="*/ 27 h 33"/>
                <a:gd name="T4" fmla="*/ 19 w 19"/>
                <a:gd name="T5" fmla="*/ 5 h 33"/>
                <a:gd name="T6" fmla="*/ 19 w 19"/>
                <a:gd name="T7" fmla="*/ 4 h 33"/>
                <a:gd name="T8" fmla="*/ 0 w 19"/>
                <a:gd name="T9" fmla="*/ 0 h 33"/>
                <a:gd name="T10" fmla="*/ 0 w 19"/>
                <a:gd name="T11" fmla="*/ 2 h 33"/>
                <a:gd name="T12" fmla="*/ 1 w 19"/>
                <a:gd name="T13" fmla="*/ 21 h 33"/>
                <a:gd name="T14" fmla="*/ 3 w 1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3">
                  <a:moveTo>
                    <a:pt x="3" y="33"/>
                  </a:moveTo>
                  <a:cubicBezTo>
                    <a:pt x="3" y="33"/>
                    <a:pt x="6" y="31"/>
                    <a:pt x="10" y="27"/>
                  </a:cubicBezTo>
                  <a:cubicBezTo>
                    <a:pt x="14" y="23"/>
                    <a:pt x="18" y="16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7"/>
                    <a:pt x="0" y="14"/>
                    <a:pt x="1" y="21"/>
                  </a:cubicBez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2786">
              <a:extLst>
                <a:ext uri="{FF2B5EF4-FFF2-40B4-BE49-F238E27FC236}">
                  <a16:creationId xmlns="" xmlns:a16="http://schemas.microsoft.com/office/drawing/2014/main" id="{F3966FD3-CB6B-479A-8C90-3CF36C6BC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6624638"/>
              <a:ext cx="4763" cy="34925"/>
            </a:xfrm>
            <a:custGeom>
              <a:avLst/>
              <a:gdLst>
                <a:gd name="T0" fmla="*/ 3 w 6"/>
                <a:gd name="T1" fmla="*/ 29 h 37"/>
                <a:gd name="T2" fmla="*/ 4 w 6"/>
                <a:gd name="T3" fmla="*/ 37 h 37"/>
                <a:gd name="T4" fmla="*/ 6 w 6"/>
                <a:gd name="T5" fmla="*/ 36 h 37"/>
                <a:gd name="T6" fmla="*/ 4 w 6"/>
                <a:gd name="T7" fmla="*/ 29 h 37"/>
                <a:gd name="T8" fmla="*/ 2 w 6"/>
                <a:gd name="T9" fmla="*/ 0 h 37"/>
                <a:gd name="T10" fmla="*/ 1 w 6"/>
                <a:gd name="T11" fmla="*/ 0 h 37"/>
                <a:gd name="T12" fmla="*/ 3 w 6"/>
                <a:gd name="T1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7">
                  <a:moveTo>
                    <a:pt x="3" y="29"/>
                  </a:moveTo>
                  <a:cubicBezTo>
                    <a:pt x="3" y="32"/>
                    <a:pt x="4" y="34"/>
                    <a:pt x="4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4"/>
                    <a:pt x="5" y="31"/>
                    <a:pt x="4" y="29"/>
                  </a:cubicBezTo>
                  <a:cubicBezTo>
                    <a:pt x="2" y="17"/>
                    <a:pt x="2" y="7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17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787">
              <a:extLst>
                <a:ext uri="{FF2B5EF4-FFF2-40B4-BE49-F238E27FC236}">
                  <a16:creationId xmlns="" xmlns:a16="http://schemas.microsoft.com/office/drawing/2014/main" id="{E9CD1787-3443-4B3D-82B4-9990C538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6623050"/>
              <a:ext cx="7938" cy="7938"/>
            </a:xfrm>
            <a:custGeom>
              <a:avLst/>
              <a:gdLst>
                <a:gd name="T0" fmla="*/ 5 w 8"/>
                <a:gd name="T1" fmla="*/ 2 h 8"/>
                <a:gd name="T2" fmla="*/ 0 w 8"/>
                <a:gd name="T3" fmla="*/ 7 h 8"/>
                <a:gd name="T4" fmla="*/ 2 w 8"/>
                <a:gd name="T5" fmla="*/ 8 h 8"/>
                <a:gd name="T6" fmla="*/ 6 w 8"/>
                <a:gd name="T7" fmla="*/ 3 h 8"/>
                <a:gd name="T8" fmla="*/ 8 w 8"/>
                <a:gd name="T9" fmla="*/ 1 h 8"/>
                <a:gd name="T10" fmla="*/ 6 w 8"/>
                <a:gd name="T11" fmla="*/ 0 h 8"/>
                <a:gd name="T12" fmla="*/ 5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5" y="4"/>
                    <a:pt x="6" y="3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788">
              <a:extLst>
                <a:ext uri="{FF2B5EF4-FFF2-40B4-BE49-F238E27FC236}">
                  <a16:creationId xmlns="" xmlns:a16="http://schemas.microsoft.com/office/drawing/2014/main" id="{9EB27F39-010A-4110-9673-560CF7CB6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6619875"/>
              <a:ext cx="7938" cy="6350"/>
            </a:xfrm>
            <a:custGeom>
              <a:avLst/>
              <a:gdLst>
                <a:gd name="T0" fmla="*/ 3 w 9"/>
                <a:gd name="T1" fmla="*/ 7 h 7"/>
                <a:gd name="T2" fmla="*/ 9 w 9"/>
                <a:gd name="T3" fmla="*/ 2 h 7"/>
                <a:gd name="T4" fmla="*/ 0 w 9"/>
                <a:gd name="T5" fmla="*/ 0 h 7"/>
                <a:gd name="T6" fmla="*/ 3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3" y="7"/>
                  </a:moveTo>
                  <a:cubicBezTo>
                    <a:pt x="3" y="7"/>
                    <a:pt x="6" y="6"/>
                    <a:pt x="9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6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789">
              <a:extLst>
                <a:ext uri="{FF2B5EF4-FFF2-40B4-BE49-F238E27FC236}">
                  <a16:creationId xmlns="" xmlns:a16="http://schemas.microsoft.com/office/drawing/2014/main" id="{C5080433-D06D-4567-968A-54EB1CE7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6" y="6627813"/>
              <a:ext cx="25400" cy="39688"/>
            </a:xfrm>
            <a:custGeom>
              <a:avLst/>
              <a:gdLst>
                <a:gd name="T0" fmla="*/ 27 w 27"/>
                <a:gd name="T1" fmla="*/ 0 h 42"/>
                <a:gd name="T2" fmla="*/ 19 w 27"/>
                <a:gd name="T3" fmla="*/ 3 h 42"/>
                <a:gd name="T4" fmla="*/ 4 w 27"/>
                <a:gd name="T5" fmla="*/ 18 h 42"/>
                <a:gd name="T6" fmla="*/ 1 w 27"/>
                <a:gd name="T7" fmla="*/ 38 h 42"/>
                <a:gd name="T8" fmla="*/ 10 w 27"/>
                <a:gd name="T9" fmla="*/ 42 h 42"/>
                <a:gd name="T10" fmla="*/ 21 w 27"/>
                <a:gd name="T11" fmla="*/ 29 h 42"/>
                <a:gd name="T12" fmla="*/ 25 w 27"/>
                <a:gd name="T13" fmla="*/ 11 h 42"/>
                <a:gd name="T14" fmla="*/ 27 w 2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7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4" y="6"/>
                    <a:pt x="9" y="10"/>
                    <a:pt x="4" y="18"/>
                  </a:cubicBezTo>
                  <a:cubicBezTo>
                    <a:pt x="0" y="26"/>
                    <a:pt x="0" y="33"/>
                    <a:pt x="1" y="38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3" y="39"/>
                    <a:pt x="18" y="35"/>
                    <a:pt x="21" y="29"/>
                  </a:cubicBezTo>
                  <a:cubicBezTo>
                    <a:pt x="23" y="24"/>
                    <a:pt x="25" y="17"/>
                    <a:pt x="25" y="11"/>
                  </a:cubicBezTo>
                  <a:cubicBezTo>
                    <a:pt x="26" y="5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2790">
              <a:extLst>
                <a:ext uri="{FF2B5EF4-FFF2-40B4-BE49-F238E27FC236}">
                  <a16:creationId xmlns="" xmlns:a16="http://schemas.microsoft.com/office/drawing/2014/main" id="{DB60536C-C323-4B4E-923B-79B579A5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654800"/>
              <a:ext cx="20638" cy="25400"/>
            </a:xfrm>
            <a:custGeom>
              <a:avLst/>
              <a:gdLst>
                <a:gd name="T0" fmla="*/ 11 w 22"/>
                <a:gd name="T1" fmla="*/ 0 h 28"/>
                <a:gd name="T2" fmla="*/ 0 w 22"/>
                <a:gd name="T3" fmla="*/ 21 h 28"/>
                <a:gd name="T4" fmla="*/ 18 w 22"/>
                <a:gd name="T5" fmla="*/ 28 h 28"/>
                <a:gd name="T6" fmla="*/ 11 w 2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1" y="0"/>
                    <a:pt x="4" y="7"/>
                    <a:pt x="0" y="2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2" y="12"/>
                    <a:pt x="14" y="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791">
              <a:extLst>
                <a:ext uri="{FF2B5EF4-FFF2-40B4-BE49-F238E27FC236}">
                  <a16:creationId xmlns="" xmlns:a16="http://schemas.microsoft.com/office/drawing/2014/main" id="{A186E0EC-EF7D-4F83-8308-0B6C4CF0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6659563"/>
              <a:ext cx="4763" cy="12700"/>
            </a:xfrm>
            <a:custGeom>
              <a:avLst/>
              <a:gdLst>
                <a:gd name="T0" fmla="*/ 2 w 6"/>
                <a:gd name="T1" fmla="*/ 5 h 13"/>
                <a:gd name="T2" fmla="*/ 0 w 6"/>
                <a:gd name="T3" fmla="*/ 12 h 13"/>
                <a:gd name="T4" fmla="*/ 0 w 6"/>
                <a:gd name="T5" fmla="*/ 12 h 13"/>
                <a:gd name="T6" fmla="*/ 2 w 6"/>
                <a:gd name="T7" fmla="*/ 13 h 13"/>
                <a:gd name="T8" fmla="*/ 2 w 6"/>
                <a:gd name="T9" fmla="*/ 12 h 13"/>
                <a:gd name="T10" fmla="*/ 6 w 6"/>
                <a:gd name="T11" fmla="*/ 1 h 13"/>
                <a:gd name="T12" fmla="*/ 6 w 6"/>
                <a:gd name="T13" fmla="*/ 0 h 13"/>
                <a:gd name="T14" fmla="*/ 3 w 6"/>
                <a:gd name="T15" fmla="*/ 5 h 13"/>
                <a:gd name="T16" fmla="*/ 2 w 6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2" y="5"/>
                  </a:moveTo>
                  <a:cubicBezTo>
                    <a:pt x="2" y="7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5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4" y="3"/>
                    <a:pt x="3" y="5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792">
              <a:extLst>
                <a:ext uri="{FF2B5EF4-FFF2-40B4-BE49-F238E27FC236}">
                  <a16:creationId xmlns="" xmlns:a16="http://schemas.microsoft.com/office/drawing/2014/main" id="{C8882586-6114-448D-8CCC-7F314B24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1" y="6634163"/>
              <a:ext cx="19050" cy="36513"/>
            </a:xfrm>
            <a:custGeom>
              <a:avLst/>
              <a:gdLst>
                <a:gd name="T0" fmla="*/ 9 w 21"/>
                <a:gd name="T1" fmla="*/ 30 h 39"/>
                <a:gd name="T2" fmla="*/ 13 w 21"/>
                <a:gd name="T3" fmla="*/ 24 h 39"/>
                <a:gd name="T4" fmla="*/ 11 w 21"/>
                <a:gd name="T5" fmla="*/ 28 h 39"/>
                <a:gd name="T6" fmla="*/ 18 w 21"/>
                <a:gd name="T7" fmla="*/ 16 h 39"/>
                <a:gd name="T8" fmla="*/ 21 w 21"/>
                <a:gd name="T9" fmla="*/ 6 h 39"/>
                <a:gd name="T10" fmla="*/ 20 w 21"/>
                <a:gd name="T11" fmla="*/ 0 h 39"/>
                <a:gd name="T12" fmla="*/ 20 w 21"/>
                <a:gd name="T13" fmla="*/ 4 h 39"/>
                <a:gd name="T14" fmla="*/ 16 w 21"/>
                <a:gd name="T15" fmla="*/ 16 h 39"/>
                <a:gd name="T16" fmla="*/ 0 w 21"/>
                <a:gd name="T17" fmla="*/ 38 h 39"/>
                <a:gd name="T18" fmla="*/ 1 w 21"/>
                <a:gd name="T19" fmla="*/ 39 h 39"/>
                <a:gd name="T20" fmla="*/ 8 w 21"/>
                <a:gd name="T21" fmla="*/ 33 h 39"/>
                <a:gd name="T22" fmla="*/ 9 w 21"/>
                <a:gd name="T23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9">
                  <a:moveTo>
                    <a:pt x="9" y="30"/>
                  </a:moveTo>
                  <a:cubicBezTo>
                    <a:pt x="9" y="29"/>
                    <a:pt x="13" y="24"/>
                    <a:pt x="13" y="24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4" y="24"/>
                    <a:pt x="16" y="20"/>
                    <a:pt x="18" y="16"/>
                  </a:cubicBezTo>
                  <a:cubicBezTo>
                    <a:pt x="20" y="12"/>
                    <a:pt x="20" y="8"/>
                    <a:pt x="21" y="6"/>
                  </a:cubicBezTo>
                  <a:cubicBezTo>
                    <a:pt x="21" y="5"/>
                    <a:pt x="20" y="0"/>
                    <a:pt x="2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9"/>
                    <a:pt x="16" y="16"/>
                  </a:cubicBezTo>
                  <a:cubicBezTo>
                    <a:pt x="14" y="22"/>
                    <a:pt x="9" y="31"/>
                    <a:pt x="0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4" y="37"/>
                    <a:pt x="6" y="35"/>
                    <a:pt x="8" y="33"/>
                  </a:cubicBezTo>
                  <a:cubicBezTo>
                    <a:pt x="8" y="32"/>
                    <a:pt x="8" y="31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793">
              <a:extLst>
                <a:ext uri="{FF2B5EF4-FFF2-40B4-BE49-F238E27FC236}">
                  <a16:creationId xmlns="" xmlns:a16="http://schemas.microsoft.com/office/drawing/2014/main" id="{AAFDB5CB-D6EA-41B4-9342-FE6D377B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6656388"/>
              <a:ext cx="4763" cy="7938"/>
            </a:xfrm>
            <a:custGeom>
              <a:avLst/>
              <a:gdLst>
                <a:gd name="T0" fmla="*/ 1 w 5"/>
                <a:gd name="T1" fmla="*/ 6 h 9"/>
                <a:gd name="T2" fmla="*/ 0 w 5"/>
                <a:gd name="T3" fmla="*/ 9 h 9"/>
                <a:gd name="T4" fmla="*/ 3 w 5"/>
                <a:gd name="T5" fmla="*/ 4 h 9"/>
                <a:gd name="T6" fmla="*/ 5 w 5"/>
                <a:gd name="T7" fmla="*/ 0 h 9"/>
                <a:gd name="T8" fmla="*/ 1 w 5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1" y="6"/>
                  </a:moveTo>
                  <a:cubicBezTo>
                    <a:pt x="0" y="7"/>
                    <a:pt x="0" y="8"/>
                    <a:pt x="0" y="9"/>
                  </a:cubicBezTo>
                  <a:cubicBezTo>
                    <a:pt x="1" y="7"/>
                    <a:pt x="2" y="6"/>
                    <a:pt x="3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5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2794">
              <a:extLst>
                <a:ext uri="{FF2B5EF4-FFF2-40B4-BE49-F238E27FC236}">
                  <a16:creationId xmlns="" xmlns:a16="http://schemas.microsoft.com/office/drawing/2014/main" id="{82A7286F-190C-4FCA-A5E3-EAFA317E8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6673850"/>
              <a:ext cx="20638" cy="30163"/>
            </a:xfrm>
            <a:custGeom>
              <a:avLst/>
              <a:gdLst>
                <a:gd name="T0" fmla="*/ 0 w 22"/>
                <a:gd name="T1" fmla="*/ 33 h 33"/>
                <a:gd name="T2" fmla="*/ 8 w 22"/>
                <a:gd name="T3" fmla="*/ 29 h 33"/>
                <a:gd name="T4" fmla="*/ 22 w 22"/>
                <a:gd name="T5" fmla="*/ 9 h 33"/>
                <a:gd name="T6" fmla="*/ 22 w 22"/>
                <a:gd name="T7" fmla="*/ 7 h 33"/>
                <a:gd name="T8" fmla="*/ 4 w 22"/>
                <a:gd name="T9" fmla="*/ 0 h 33"/>
                <a:gd name="T10" fmla="*/ 3 w 22"/>
                <a:gd name="T11" fmla="*/ 2 h 33"/>
                <a:gd name="T12" fmla="*/ 1 w 22"/>
                <a:gd name="T13" fmla="*/ 21 h 33"/>
                <a:gd name="T14" fmla="*/ 0 w 2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3">
                  <a:moveTo>
                    <a:pt x="0" y="33"/>
                  </a:moveTo>
                  <a:cubicBezTo>
                    <a:pt x="0" y="33"/>
                    <a:pt x="4" y="32"/>
                    <a:pt x="8" y="29"/>
                  </a:cubicBezTo>
                  <a:cubicBezTo>
                    <a:pt x="13" y="25"/>
                    <a:pt x="19" y="19"/>
                    <a:pt x="22" y="9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2" y="7"/>
                    <a:pt x="2" y="14"/>
                    <a:pt x="1" y="21"/>
                  </a:cubicBez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795">
              <a:extLst>
                <a:ext uri="{FF2B5EF4-FFF2-40B4-BE49-F238E27FC236}">
                  <a16:creationId xmlns="" xmlns:a16="http://schemas.microsoft.com/office/drawing/2014/main" id="{40555ACA-B911-42FE-9E12-F816116C5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1" y="6670675"/>
              <a:ext cx="6350" cy="36513"/>
            </a:xfrm>
            <a:custGeom>
              <a:avLst/>
              <a:gdLst>
                <a:gd name="T0" fmla="*/ 0 w 6"/>
                <a:gd name="T1" fmla="*/ 30 h 38"/>
                <a:gd name="T2" fmla="*/ 1 w 6"/>
                <a:gd name="T3" fmla="*/ 38 h 38"/>
                <a:gd name="T4" fmla="*/ 2 w 6"/>
                <a:gd name="T5" fmla="*/ 37 h 38"/>
                <a:gd name="T6" fmla="*/ 2 w 6"/>
                <a:gd name="T7" fmla="*/ 30 h 38"/>
                <a:gd name="T8" fmla="*/ 6 w 6"/>
                <a:gd name="T9" fmla="*/ 1 h 38"/>
                <a:gd name="T10" fmla="*/ 4 w 6"/>
                <a:gd name="T11" fmla="*/ 0 h 38"/>
                <a:gd name="T12" fmla="*/ 0 w 6"/>
                <a:gd name="T13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8">
                  <a:moveTo>
                    <a:pt x="0" y="30"/>
                  </a:moveTo>
                  <a:cubicBezTo>
                    <a:pt x="0" y="33"/>
                    <a:pt x="1" y="35"/>
                    <a:pt x="1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5"/>
                    <a:pt x="2" y="32"/>
                    <a:pt x="2" y="30"/>
                  </a:cubicBezTo>
                  <a:cubicBezTo>
                    <a:pt x="2" y="18"/>
                    <a:pt x="4" y="8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7"/>
                    <a:pt x="0" y="17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796">
              <a:extLst>
                <a:ext uri="{FF2B5EF4-FFF2-40B4-BE49-F238E27FC236}">
                  <a16:creationId xmlns="" xmlns:a16="http://schemas.microsoft.com/office/drawing/2014/main" id="{6C941774-7F99-4809-8FE6-29098131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3" y="6669088"/>
              <a:ext cx="7938" cy="6350"/>
            </a:xfrm>
            <a:custGeom>
              <a:avLst/>
              <a:gdLst>
                <a:gd name="T0" fmla="*/ 6 w 8"/>
                <a:gd name="T1" fmla="*/ 1 h 6"/>
                <a:gd name="T2" fmla="*/ 0 w 8"/>
                <a:gd name="T3" fmla="*/ 5 h 6"/>
                <a:gd name="T4" fmla="*/ 1 w 8"/>
                <a:gd name="T5" fmla="*/ 6 h 6"/>
                <a:gd name="T6" fmla="*/ 7 w 8"/>
                <a:gd name="T7" fmla="*/ 2 h 6"/>
                <a:gd name="T8" fmla="*/ 8 w 8"/>
                <a:gd name="T9" fmla="*/ 1 h 6"/>
                <a:gd name="T10" fmla="*/ 7 w 8"/>
                <a:gd name="T11" fmla="*/ 0 h 6"/>
                <a:gd name="T12" fmla="*/ 6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5" y="4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2797">
              <a:extLst>
                <a:ext uri="{FF2B5EF4-FFF2-40B4-BE49-F238E27FC236}">
                  <a16:creationId xmlns="" xmlns:a16="http://schemas.microsoft.com/office/drawing/2014/main" id="{E43BA77E-1808-442F-A681-EE28BD0D7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63" y="6662738"/>
              <a:ext cx="7938" cy="7938"/>
            </a:xfrm>
            <a:custGeom>
              <a:avLst/>
              <a:gdLst>
                <a:gd name="T0" fmla="*/ 2 w 9"/>
                <a:gd name="T1" fmla="*/ 8 h 8"/>
                <a:gd name="T2" fmla="*/ 9 w 9"/>
                <a:gd name="T3" fmla="*/ 4 h 8"/>
                <a:gd name="T4" fmla="*/ 0 w 9"/>
                <a:gd name="T5" fmla="*/ 0 h 8"/>
                <a:gd name="T6" fmla="*/ 2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2" y="8"/>
                    <a:pt x="5" y="7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2798">
              <a:extLst>
                <a:ext uri="{FF2B5EF4-FFF2-40B4-BE49-F238E27FC236}">
                  <a16:creationId xmlns="" xmlns:a16="http://schemas.microsoft.com/office/drawing/2014/main" id="{57255D0D-5823-4546-8277-3C760B64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6672263"/>
              <a:ext cx="30163" cy="36513"/>
            </a:xfrm>
            <a:custGeom>
              <a:avLst/>
              <a:gdLst>
                <a:gd name="T0" fmla="*/ 32 w 32"/>
                <a:gd name="T1" fmla="*/ 0 h 38"/>
                <a:gd name="T2" fmla="*/ 24 w 32"/>
                <a:gd name="T3" fmla="*/ 2 h 38"/>
                <a:gd name="T4" fmla="*/ 7 w 32"/>
                <a:gd name="T5" fmla="*/ 14 h 38"/>
                <a:gd name="T6" fmla="*/ 0 w 32"/>
                <a:gd name="T7" fmla="*/ 33 h 38"/>
                <a:gd name="T8" fmla="*/ 8 w 32"/>
                <a:gd name="T9" fmla="*/ 38 h 38"/>
                <a:gd name="T10" fmla="*/ 21 w 32"/>
                <a:gd name="T11" fmla="*/ 27 h 38"/>
                <a:gd name="T12" fmla="*/ 29 w 32"/>
                <a:gd name="T13" fmla="*/ 11 h 38"/>
                <a:gd name="T14" fmla="*/ 32 w 32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8">
                  <a:moveTo>
                    <a:pt x="32" y="0"/>
                  </a:moveTo>
                  <a:cubicBezTo>
                    <a:pt x="32" y="0"/>
                    <a:pt x="29" y="0"/>
                    <a:pt x="24" y="2"/>
                  </a:cubicBezTo>
                  <a:cubicBezTo>
                    <a:pt x="19" y="3"/>
                    <a:pt x="13" y="7"/>
                    <a:pt x="7" y="14"/>
                  </a:cubicBezTo>
                  <a:cubicBezTo>
                    <a:pt x="1" y="21"/>
                    <a:pt x="0" y="27"/>
                    <a:pt x="0" y="33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2" y="36"/>
                    <a:pt x="17" y="33"/>
                    <a:pt x="21" y="27"/>
                  </a:cubicBezTo>
                  <a:cubicBezTo>
                    <a:pt x="24" y="23"/>
                    <a:pt x="27" y="17"/>
                    <a:pt x="29" y="11"/>
                  </a:cubicBezTo>
                  <a:cubicBezTo>
                    <a:pt x="31" y="5"/>
                    <a:pt x="32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2799">
              <a:extLst>
                <a:ext uri="{FF2B5EF4-FFF2-40B4-BE49-F238E27FC236}">
                  <a16:creationId xmlns="" xmlns:a16="http://schemas.microsoft.com/office/drawing/2014/main" id="{F7FBED68-353A-4855-B816-9AD76DB6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6700838"/>
              <a:ext cx="22225" cy="26988"/>
            </a:xfrm>
            <a:custGeom>
              <a:avLst/>
              <a:gdLst>
                <a:gd name="T0" fmla="*/ 15 w 24"/>
                <a:gd name="T1" fmla="*/ 0 h 29"/>
                <a:gd name="T2" fmla="*/ 0 w 24"/>
                <a:gd name="T3" fmla="*/ 18 h 29"/>
                <a:gd name="T4" fmla="*/ 17 w 24"/>
                <a:gd name="T5" fmla="*/ 29 h 29"/>
                <a:gd name="T6" fmla="*/ 15 w 24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9">
                  <a:moveTo>
                    <a:pt x="15" y="0"/>
                  </a:moveTo>
                  <a:cubicBezTo>
                    <a:pt x="15" y="0"/>
                    <a:pt x="7" y="5"/>
                    <a:pt x="0" y="1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4" y="14"/>
                    <a:pt x="17" y="3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2800">
              <a:extLst>
                <a:ext uri="{FF2B5EF4-FFF2-40B4-BE49-F238E27FC236}">
                  <a16:creationId xmlns="" xmlns:a16="http://schemas.microsoft.com/office/drawing/2014/main" id="{8956EA81-BE53-4CF0-B731-17B0B64D4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1" y="6704013"/>
              <a:ext cx="9525" cy="11113"/>
            </a:xfrm>
            <a:custGeom>
              <a:avLst/>
              <a:gdLst>
                <a:gd name="T0" fmla="*/ 4 w 9"/>
                <a:gd name="T1" fmla="*/ 4 h 11"/>
                <a:gd name="T2" fmla="*/ 1 w 9"/>
                <a:gd name="T3" fmla="*/ 10 h 11"/>
                <a:gd name="T4" fmla="*/ 0 w 9"/>
                <a:gd name="T5" fmla="*/ 10 h 11"/>
                <a:gd name="T6" fmla="*/ 2 w 9"/>
                <a:gd name="T7" fmla="*/ 11 h 11"/>
                <a:gd name="T8" fmla="*/ 2 w 9"/>
                <a:gd name="T9" fmla="*/ 11 h 11"/>
                <a:gd name="T10" fmla="*/ 8 w 9"/>
                <a:gd name="T11" fmla="*/ 0 h 11"/>
                <a:gd name="T12" fmla="*/ 9 w 9"/>
                <a:gd name="T13" fmla="*/ 0 h 11"/>
                <a:gd name="T14" fmla="*/ 4 w 9"/>
                <a:gd name="T15" fmla="*/ 3 h 11"/>
                <a:gd name="T16" fmla="*/ 4 w 9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4" y="4"/>
                  </a:moveTo>
                  <a:cubicBezTo>
                    <a:pt x="3" y="6"/>
                    <a:pt x="2" y="8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4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6" y="2"/>
                    <a:pt x="4" y="3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801">
              <a:extLst>
                <a:ext uri="{FF2B5EF4-FFF2-40B4-BE49-F238E27FC236}">
                  <a16:creationId xmlns="" xmlns:a16="http://schemas.microsoft.com/office/drawing/2014/main" id="{36A250F2-A70C-4458-B2EF-21549029D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6678613"/>
              <a:ext cx="25400" cy="33338"/>
            </a:xfrm>
            <a:custGeom>
              <a:avLst/>
              <a:gdLst>
                <a:gd name="T0" fmla="*/ 10 w 27"/>
                <a:gd name="T1" fmla="*/ 28 h 35"/>
                <a:gd name="T2" fmla="*/ 16 w 27"/>
                <a:gd name="T3" fmla="*/ 23 h 35"/>
                <a:gd name="T4" fmla="*/ 13 w 27"/>
                <a:gd name="T5" fmla="*/ 27 h 35"/>
                <a:gd name="T6" fmla="*/ 21 w 27"/>
                <a:gd name="T7" fmla="*/ 16 h 35"/>
                <a:gd name="T8" fmla="*/ 26 w 27"/>
                <a:gd name="T9" fmla="*/ 7 h 35"/>
                <a:gd name="T10" fmla="*/ 27 w 27"/>
                <a:gd name="T11" fmla="*/ 0 h 35"/>
                <a:gd name="T12" fmla="*/ 25 w 27"/>
                <a:gd name="T13" fmla="*/ 4 h 35"/>
                <a:gd name="T14" fmla="*/ 20 w 27"/>
                <a:gd name="T15" fmla="*/ 15 h 35"/>
                <a:gd name="T16" fmla="*/ 0 w 27"/>
                <a:gd name="T17" fmla="*/ 34 h 35"/>
                <a:gd name="T18" fmla="*/ 1 w 27"/>
                <a:gd name="T19" fmla="*/ 35 h 35"/>
                <a:gd name="T20" fmla="*/ 8 w 27"/>
                <a:gd name="T21" fmla="*/ 30 h 35"/>
                <a:gd name="T22" fmla="*/ 10 w 27"/>
                <a:gd name="T23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5">
                  <a:moveTo>
                    <a:pt x="10" y="28"/>
                  </a:moveTo>
                  <a:cubicBezTo>
                    <a:pt x="11" y="27"/>
                    <a:pt x="16" y="23"/>
                    <a:pt x="16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7" y="23"/>
                    <a:pt x="19" y="19"/>
                    <a:pt x="21" y="16"/>
                  </a:cubicBezTo>
                  <a:cubicBezTo>
                    <a:pt x="24" y="12"/>
                    <a:pt x="25" y="9"/>
                    <a:pt x="26" y="7"/>
                  </a:cubicBezTo>
                  <a:cubicBezTo>
                    <a:pt x="27" y="5"/>
                    <a:pt x="27" y="0"/>
                    <a:pt x="27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9"/>
                    <a:pt x="20" y="15"/>
                  </a:cubicBezTo>
                  <a:cubicBezTo>
                    <a:pt x="16" y="21"/>
                    <a:pt x="10" y="29"/>
                    <a:pt x="0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34"/>
                    <a:pt x="6" y="32"/>
                    <a:pt x="8" y="30"/>
                  </a:cubicBezTo>
                  <a:cubicBezTo>
                    <a:pt x="9" y="30"/>
                    <a:pt x="9" y="29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802">
              <a:extLst>
                <a:ext uri="{FF2B5EF4-FFF2-40B4-BE49-F238E27FC236}">
                  <a16:creationId xmlns="" xmlns:a16="http://schemas.microsoft.com/office/drawing/2014/main" id="{3E955C60-BE7E-4B96-98FE-44B8DB66B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63" y="6700838"/>
              <a:ext cx="6350" cy="6350"/>
            </a:xfrm>
            <a:custGeom>
              <a:avLst/>
              <a:gdLst>
                <a:gd name="T0" fmla="*/ 2 w 8"/>
                <a:gd name="T1" fmla="*/ 5 h 7"/>
                <a:gd name="T2" fmla="*/ 0 w 8"/>
                <a:gd name="T3" fmla="*/ 7 h 7"/>
                <a:gd name="T4" fmla="*/ 5 w 8"/>
                <a:gd name="T5" fmla="*/ 4 h 7"/>
                <a:gd name="T6" fmla="*/ 8 w 8"/>
                <a:gd name="T7" fmla="*/ 0 h 7"/>
                <a:gd name="T8" fmla="*/ 2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1" y="6"/>
                    <a:pt x="1" y="7"/>
                    <a:pt x="0" y="7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2803">
              <a:extLst>
                <a:ext uri="{FF2B5EF4-FFF2-40B4-BE49-F238E27FC236}">
                  <a16:creationId xmlns="" xmlns:a16="http://schemas.microsoft.com/office/drawing/2014/main" id="{B574B2BC-932D-4DAE-8B83-289B0C4EA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213" y="6718300"/>
              <a:ext cx="23813" cy="30163"/>
            </a:xfrm>
            <a:custGeom>
              <a:avLst/>
              <a:gdLst>
                <a:gd name="T0" fmla="*/ 0 w 26"/>
                <a:gd name="T1" fmla="*/ 32 h 32"/>
                <a:gd name="T2" fmla="*/ 8 w 26"/>
                <a:gd name="T3" fmla="*/ 30 h 32"/>
                <a:gd name="T4" fmla="*/ 25 w 26"/>
                <a:gd name="T5" fmla="*/ 12 h 32"/>
                <a:gd name="T6" fmla="*/ 26 w 26"/>
                <a:gd name="T7" fmla="*/ 11 h 32"/>
                <a:gd name="T8" fmla="*/ 9 w 26"/>
                <a:gd name="T9" fmla="*/ 0 h 32"/>
                <a:gd name="T10" fmla="*/ 9 w 26"/>
                <a:gd name="T11" fmla="*/ 2 h 32"/>
                <a:gd name="T12" fmla="*/ 3 w 26"/>
                <a:gd name="T13" fmla="*/ 20 h 32"/>
                <a:gd name="T14" fmla="*/ 0 w 26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0" y="32"/>
                    <a:pt x="3" y="32"/>
                    <a:pt x="8" y="30"/>
                  </a:cubicBezTo>
                  <a:cubicBezTo>
                    <a:pt x="14" y="27"/>
                    <a:pt x="20" y="22"/>
                    <a:pt x="25" y="12"/>
                  </a:cubicBezTo>
                  <a:cubicBezTo>
                    <a:pt x="25" y="12"/>
                    <a:pt x="26" y="11"/>
                    <a:pt x="26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6" y="7"/>
                    <a:pt x="5" y="14"/>
                    <a:pt x="3" y="20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804">
              <a:extLst>
                <a:ext uri="{FF2B5EF4-FFF2-40B4-BE49-F238E27FC236}">
                  <a16:creationId xmlns="" xmlns:a16="http://schemas.microsoft.com/office/drawing/2014/main" id="{397C7D66-F2C1-4E27-ADB7-CB9244C5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6713538"/>
              <a:ext cx="12700" cy="34925"/>
            </a:xfrm>
            <a:custGeom>
              <a:avLst/>
              <a:gdLst>
                <a:gd name="T0" fmla="*/ 1 w 12"/>
                <a:gd name="T1" fmla="*/ 29 h 37"/>
                <a:gd name="T2" fmla="*/ 0 w 12"/>
                <a:gd name="T3" fmla="*/ 36 h 37"/>
                <a:gd name="T4" fmla="*/ 1 w 12"/>
                <a:gd name="T5" fmla="*/ 37 h 37"/>
                <a:gd name="T6" fmla="*/ 3 w 12"/>
                <a:gd name="T7" fmla="*/ 29 h 37"/>
                <a:gd name="T8" fmla="*/ 12 w 12"/>
                <a:gd name="T9" fmla="*/ 1 h 37"/>
                <a:gd name="T10" fmla="*/ 10 w 12"/>
                <a:gd name="T11" fmla="*/ 0 h 37"/>
                <a:gd name="T12" fmla="*/ 1 w 12"/>
                <a:gd name="T1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7">
                  <a:moveTo>
                    <a:pt x="1" y="29"/>
                  </a:moveTo>
                  <a:cubicBezTo>
                    <a:pt x="1" y="31"/>
                    <a:pt x="0" y="34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4"/>
                    <a:pt x="2" y="32"/>
                    <a:pt x="3" y="29"/>
                  </a:cubicBezTo>
                  <a:cubicBezTo>
                    <a:pt x="5" y="17"/>
                    <a:pt x="9" y="8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7"/>
                    <a:pt x="3" y="16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805">
              <a:extLst>
                <a:ext uri="{FF2B5EF4-FFF2-40B4-BE49-F238E27FC236}">
                  <a16:creationId xmlns="" xmlns:a16="http://schemas.microsoft.com/office/drawing/2014/main" id="{6F662C40-7E00-4BEC-9442-51DA3FAC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6711950"/>
              <a:ext cx="9525" cy="3175"/>
            </a:xfrm>
            <a:custGeom>
              <a:avLst/>
              <a:gdLst>
                <a:gd name="T0" fmla="*/ 6 w 9"/>
                <a:gd name="T1" fmla="*/ 1 h 5"/>
                <a:gd name="T2" fmla="*/ 0 w 9"/>
                <a:gd name="T3" fmla="*/ 4 h 5"/>
                <a:gd name="T4" fmla="*/ 1 w 9"/>
                <a:gd name="T5" fmla="*/ 5 h 5"/>
                <a:gd name="T6" fmla="*/ 7 w 9"/>
                <a:gd name="T7" fmla="*/ 2 h 5"/>
                <a:gd name="T8" fmla="*/ 9 w 9"/>
                <a:gd name="T9" fmla="*/ 1 h 5"/>
                <a:gd name="T10" fmla="*/ 8 w 9"/>
                <a:gd name="T11" fmla="*/ 0 h 5"/>
                <a:gd name="T12" fmla="*/ 6 w 9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8" y="2"/>
                    <a:pt x="8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2806">
              <a:extLst>
                <a:ext uri="{FF2B5EF4-FFF2-40B4-BE49-F238E27FC236}">
                  <a16:creationId xmlns="" xmlns:a16="http://schemas.microsoft.com/office/drawing/2014/main" id="{59376748-3E2B-4E8D-8E0A-7478BCFC4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6704013"/>
              <a:ext cx="6350" cy="6350"/>
            </a:xfrm>
            <a:custGeom>
              <a:avLst/>
              <a:gdLst>
                <a:gd name="T0" fmla="*/ 1 w 8"/>
                <a:gd name="T1" fmla="*/ 7 h 7"/>
                <a:gd name="T2" fmla="*/ 8 w 8"/>
                <a:gd name="T3" fmla="*/ 5 h 7"/>
                <a:gd name="T4" fmla="*/ 0 w 8"/>
                <a:gd name="T5" fmla="*/ 0 h 7"/>
                <a:gd name="T6" fmla="*/ 1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1" y="7"/>
                    <a:pt x="4" y="7"/>
                    <a:pt x="8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807">
              <a:extLst>
                <a:ext uri="{FF2B5EF4-FFF2-40B4-BE49-F238E27FC236}">
                  <a16:creationId xmlns="" xmlns:a16="http://schemas.microsoft.com/office/drawing/2014/main" id="{9AA3FB9C-5F73-4912-B496-890158E1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6713538"/>
              <a:ext cx="33338" cy="31750"/>
            </a:xfrm>
            <a:custGeom>
              <a:avLst/>
              <a:gdLst>
                <a:gd name="T0" fmla="*/ 37 w 37"/>
                <a:gd name="T1" fmla="*/ 0 h 33"/>
                <a:gd name="T2" fmla="*/ 29 w 37"/>
                <a:gd name="T3" fmla="*/ 0 h 33"/>
                <a:gd name="T4" fmla="*/ 10 w 37"/>
                <a:gd name="T5" fmla="*/ 9 h 33"/>
                <a:gd name="T6" fmla="*/ 0 w 37"/>
                <a:gd name="T7" fmla="*/ 26 h 33"/>
                <a:gd name="T8" fmla="*/ 7 w 37"/>
                <a:gd name="T9" fmla="*/ 33 h 33"/>
                <a:gd name="T10" fmla="*/ 21 w 37"/>
                <a:gd name="T11" fmla="*/ 25 h 33"/>
                <a:gd name="T12" fmla="*/ 32 w 37"/>
                <a:gd name="T13" fmla="*/ 10 h 33"/>
                <a:gd name="T14" fmla="*/ 37 w 37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3">
                  <a:moveTo>
                    <a:pt x="37" y="0"/>
                  </a:moveTo>
                  <a:cubicBezTo>
                    <a:pt x="37" y="0"/>
                    <a:pt x="34" y="0"/>
                    <a:pt x="29" y="0"/>
                  </a:cubicBezTo>
                  <a:cubicBezTo>
                    <a:pt x="24" y="1"/>
                    <a:pt x="17" y="3"/>
                    <a:pt x="10" y="9"/>
                  </a:cubicBezTo>
                  <a:cubicBezTo>
                    <a:pt x="3" y="15"/>
                    <a:pt x="1" y="21"/>
                    <a:pt x="0" y="26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1" y="32"/>
                    <a:pt x="16" y="30"/>
                    <a:pt x="21" y="25"/>
                  </a:cubicBezTo>
                  <a:cubicBezTo>
                    <a:pt x="25" y="22"/>
                    <a:pt x="29" y="16"/>
                    <a:pt x="32" y="10"/>
                  </a:cubicBezTo>
                  <a:cubicBezTo>
                    <a:pt x="35" y="5"/>
                    <a:pt x="37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808">
              <a:extLst>
                <a:ext uri="{FF2B5EF4-FFF2-40B4-BE49-F238E27FC236}">
                  <a16:creationId xmlns="" xmlns:a16="http://schemas.microsoft.com/office/drawing/2014/main" id="{7FA94807-594D-4508-80A6-206EE0CA5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6743700"/>
              <a:ext cx="22225" cy="26988"/>
            </a:xfrm>
            <a:custGeom>
              <a:avLst/>
              <a:gdLst>
                <a:gd name="T0" fmla="*/ 18 w 23"/>
                <a:gd name="T1" fmla="*/ 0 h 29"/>
                <a:gd name="T2" fmla="*/ 0 w 23"/>
                <a:gd name="T3" fmla="*/ 15 h 29"/>
                <a:gd name="T4" fmla="*/ 14 w 23"/>
                <a:gd name="T5" fmla="*/ 29 h 29"/>
                <a:gd name="T6" fmla="*/ 18 w 23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9">
                  <a:moveTo>
                    <a:pt x="18" y="0"/>
                  </a:moveTo>
                  <a:cubicBezTo>
                    <a:pt x="18" y="0"/>
                    <a:pt x="9" y="3"/>
                    <a:pt x="0" y="1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23" y="15"/>
                    <a:pt x="19" y="3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809">
              <a:extLst>
                <a:ext uri="{FF2B5EF4-FFF2-40B4-BE49-F238E27FC236}">
                  <a16:creationId xmlns="" xmlns:a16="http://schemas.microsoft.com/office/drawing/2014/main" id="{7B3698AB-12A0-463D-8218-62C7843C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6" y="6743700"/>
              <a:ext cx="9525" cy="9525"/>
            </a:xfrm>
            <a:custGeom>
              <a:avLst/>
              <a:gdLst>
                <a:gd name="T0" fmla="*/ 5 w 11"/>
                <a:gd name="T1" fmla="*/ 4 h 10"/>
                <a:gd name="T2" fmla="*/ 1 w 11"/>
                <a:gd name="T3" fmla="*/ 9 h 10"/>
                <a:gd name="T4" fmla="*/ 0 w 11"/>
                <a:gd name="T5" fmla="*/ 9 h 10"/>
                <a:gd name="T6" fmla="*/ 1 w 11"/>
                <a:gd name="T7" fmla="*/ 10 h 10"/>
                <a:gd name="T8" fmla="*/ 2 w 11"/>
                <a:gd name="T9" fmla="*/ 10 h 10"/>
                <a:gd name="T10" fmla="*/ 10 w 11"/>
                <a:gd name="T11" fmla="*/ 1 h 10"/>
                <a:gd name="T12" fmla="*/ 11 w 11"/>
                <a:gd name="T13" fmla="*/ 0 h 10"/>
                <a:gd name="T14" fmla="*/ 5 w 11"/>
                <a:gd name="T15" fmla="*/ 3 h 10"/>
                <a:gd name="T16" fmla="*/ 5 w 11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5" y="4"/>
                  </a:moveTo>
                  <a:cubicBezTo>
                    <a:pt x="4" y="5"/>
                    <a:pt x="2" y="7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6" y="4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7" y="2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810">
              <a:extLst>
                <a:ext uri="{FF2B5EF4-FFF2-40B4-BE49-F238E27FC236}">
                  <a16:creationId xmlns="" xmlns:a16="http://schemas.microsoft.com/office/drawing/2014/main" id="{C2839C24-2143-4ABB-B281-3DD2BC86F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6723063"/>
              <a:ext cx="31750" cy="26988"/>
            </a:xfrm>
            <a:custGeom>
              <a:avLst/>
              <a:gdLst>
                <a:gd name="T0" fmla="*/ 11 w 33"/>
                <a:gd name="T1" fmla="*/ 24 h 29"/>
                <a:gd name="T2" fmla="*/ 18 w 33"/>
                <a:gd name="T3" fmla="*/ 20 h 29"/>
                <a:gd name="T4" fmla="*/ 15 w 33"/>
                <a:gd name="T5" fmla="*/ 23 h 29"/>
                <a:gd name="T6" fmla="*/ 25 w 33"/>
                <a:gd name="T7" fmla="*/ 15 h 29"/>
                <a:gd name="T8" fmla="*/ 32 w 33"/>
                <a:gd name="T9" fmla="*/ 6 h 29"/>
                <a:gd name="T10" fmla="*/ 33 w 33"/>
                <a:gd name="T11" fmla="*/ 0 h 29"/>
                <a:gd name="T12" fmla="*/ 31 w 33"/>
                <a:gd name="T13" fmla="*/ 4 h 29"/>
                <a:gd name="T14" fmla="*/ 24 w 33"/>
                <a:gd name="T15" fmla="*/ 14 h 29"/>
                <a:gd name="T16" fmla="*/ 0 w 33"/>
                <a:gd name="T17" fmla="*/ 28 h 29"/>
                <a:gd name="T18" fmla="*/ 1 w 33"/>
                <a:gd name="T19" fmla="*/ 29 h 29"/>
                <a:gd name="T20" fmla="*/ 9 w 33"/>
                <a:gd name="T21" fmla="*/ 26 h 29"/>
                <a:gd name="T22" fmla="*/ 11 w 33"/>
                <a:gd name="T2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9">
                  <a:moveTo>
                    <a:pt x="11" y="24"/>
                  </a:moveTo>
                  <a:cubicBezTo>
                    <a:pt x="12" y="23"/>
                    <a:pt x="18" y="20"/>
                    <a:pt x="18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9" y="20"/>
                    <a:pt x="22" y="17"/>
                    <a:pt x="25" y="15"/>
                  </a:cubicBezTo>
                  <a:cubicBezTo>
                    <a:pt x="28" y="11"/>
                    <a:pt x="30" y="8"/>
                    <a:pt x="32" y="6"/>
                  </a:cubicBezTo>
                  <a:cubicBezTo>
                    <a:pt x="32" y="5"/>
                    <a:pt x="33" y="0"/>
                    <a:pt x="33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29" y="8"/>
                    <a:pt x="24" y="14"/>
                  </a:cubicBezTo>
                  <a:cubicBezTo>
                    <a:pt x="19" y="18"/>
                    <a:pt x="11" y="25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4" y="29"/>
                    <a:pt x="7" y="27"/>
                    <a:pt x="9" y="26"/>
                  </a:cubicBezTo>
                  <a:lnTo>
                    <a:pt x="1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811">
              <a:extLst>
                <a:ext uri="{FF2B5EF4-FFF2-40B4-BE49-F238E27FC236}">
                  <a16:creationId xmlns="" xmlns:a16="http://schemas.microsoft.com/office/drawing/2014/main" id="{98C15135-D301-4A46-AE7F-41707E9F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1" y="6740525"/>
              <a:ext cx="9525" cy="6350"/>
            </a:xfrm>
            <a:custGeom>
              <a:avLst/>
              <a:gdLst>
                <a:gd name="T0" fmla="*/ 2 w 9"/>
                <a:gd name="T1" fmla="*/ 4 h 6"/>
                <a:gd name="T2" fmla="*/ 0 w 9"/>
                <a:gd name="T3" fmla="*/ 6 h 6"/>
                <a:gd name="T4" fmla="*/ 6 w 9"/>
                <a:gd name="T5" fmla="*/ 3 h 6"/>
                <a:gd name="T6" fmla="*/ 9 w 9"/>
                <a:gd name="T7" fmla="*/ 0 h 6"/>
                <a:gd name="T8" fmla="*/ 2 w 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2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3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2812">
              <a:extLst>
                <a:ext uri="{FF2B5EF4-FFF2-40B4-BE49-F238E27FC236}">
                  <a16:creationId xmlns="" xmlns:a16="http://schemas.microsoft.com/office/drawing/2014/main" id="{D867F25E-D6FA-424F-A4D3-4EC19434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1" y="6756400"/>
              <a:ext cx="26988" cy="28575"/>
            </a:xfrm>
            <a:custGeom>
              <a:avLst/>
              <a:gdLst>
                <a:gd name="T0" fmla="*/ 0 w 30"/>
                <a:gd name="T1" fmla="*/ 29 h 30"/>
                <a:gd name="T2" fmla="*/ 9 w 30"/>
                <a:gd name="T3" fmla="*/ 29 h 30"/>
                <a:gd name="T4" fmla="*/ 29 w 30"/>
                <a:gd name="T5" fmla="*/ 15 h 30"/>
                <a:gd name="T6" fmla="*/ 30 w 30"/>
                <a:gd name="T7" fmla="*/ 14 h 30"/>
                <a:gd name="T8" fmla="*/ 16 w 30"/>
                <a:gd name="T9" fmla="*/ 0 h 30"/>
                <a:gd name="T10" fmla="*/ 14 w 30"/>
                <a:gd name="T11" fmla="*/ 2 h 30"/>
                <a:gd name="T12" fmla="*/ 5 w 30"/>
                <a:gd name="T13" fmla="*/ 19 h 30"/>
                <a:gd name="T14" fmla="*/ 0 w 30"/>
                <a:gd name="T1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0" y="29"/>
                  </a:moveTo>
                  <a:cubicBezTo>
                    <a:pt x="0" y="29"/>
                    <a:pt x="4" y="30"/>
                    <a:pt x="9" y="29"/>
                  </a:cubicBezTo>
                  <a:cubicBezTo>
                    <a:pt x="15" y="27"/>
                    <a:pt x="22" y="24"/>
                    <a:pt x="29" y="15"/>
                  </a:cubicBezTo>
                  <a:cubicBezTo>
                    <a:pt x="29" y="15"/>
                    <a:pt x="29" y="14"/>
                    <a:pt x="30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1" y="6"/>
                    <a:pt x="8" y="13"/>
                    <a:pt x="5" y="19"/>
                  </a:cubicBez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813">
              <a:extLst>
                <a:ext uri="{FF2B5EF4-FFF2-40B4-BE49-F238E27FC236}">
                  <a16:creationId xmlns="" xmlns:a16="http://schemas.microsoft.com/office/drawing/2014/main" id="{BD436F58-4802-417E-B1F3-A3E54B2D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6751638"/>
              <a:ext cx="17463" cy="31750"/>
            </a:xfrm>
            <a:custGeom>
              <a:avLst/>
              <a:gdLst>
                <a:gd name="T0" fmla="*/ 3 w 18"/>
                <a:gd name="T1" fmla="*/ 26 h 34"/>
                <a:gd name="T2" fmla="*/ 0 w 18"/>
                <a:gd name="T3" fmla="*/ 33 h 34"/>
                <a:gd name="T4" fmla="*/ 2 w 18"/>
                <a:gd name="T5" fmla="*/ 34 h 34"/>
                <a:gd name="T6" fmla="*/ 4 w 18"/>
                <a:gd name="T7" fmla="*/ 27 h 34"/>
                <a:gd name="T8" fmla="*/ 18 w 18"/>
                <a:gd name="T9" fmla="*/ 1 h 34"/>
                <a:gd name="T10" fmla="*/ 17 w 18"/>
                <a:gd name="T11" fmla="*/ 0 h 34"/>
                <a:gd name="T12" fmla="*/ 3 w 18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4">
                  <a:moveTo>
                    <a:pt x="3" y="26"/>
                  </a:moveTo>
                  <a:cubicBezTo>
                    <a:pt x="2" y="29"/>
                    <a:pt x="1" y="31"/>
                    <a:pt x="0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2"/>
                    <a:pt x="3" y="29"/>
                    <a:pt x="4" y="27"/>
                  </a:cubicBezTo>
                  <a:cubicBezTo>
                    <a:pt x="9" y="15"/>
                    <a:pt x="14" y="7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6"/>
                    <a:pt x="7" y="15"/>
                    <a:pt x="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814">
              <a:extLst>
                <a:ext uri="{FF2B5EF4-FFF2-40B4-BE49-F238E27FC236}">
                  <a16:creationId xmlns="" xmlns:a16="http://schemas.microsoft.com/office/drawing/2014/main" id="{0A965921-23E1-46D5-9B14-B0003BD6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6" y="6748463"/>
              <a:ext cx="9525" cy="3175"/>
            </a:xfrm>
            <a:custGeom>
              <a:avLst/>
              <a:gdLst>
                <a:gd name="T0" fmla="*/ 7 w 9"/>
                <a:gd name="T1" fmla="*/ 1 h 4"/>
                <a:gd name="T2" fmla="*/ 0 w 9"/>
                <a:gd name="T3" fmla="*/ 2 h 4"/>
                <a:gd name="T4" fmla="*/ 0 w 9"/>
                <a:gd name="T5" fmla="*/ 4 h 4"/>
                <a:gd name="T6" fmla="*/ 7 w 9"/>
                <a:gd name="T7" fmla="*/ 2 h 4"/>
                <a:gd name="T8" fmla="*/ 9 w 9"/>
                <a:gd name="T9" fmla="*/ 1 h 4"/>
                <a:gd name="T10" fmla="*/ 8 w 9"/>
                <a:gd name="T11" fmla="*/ 0 h 4"/>
                <a:gd name="T12" fmla="*/ 7 w 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7" y="1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815">
              <a:extLst>
                <a:ext uri="{FF2B5EF4-FFF2-40B4-BE49-F238E27FC236}">
                  <a16:creationId xmlns="" xmlns:a16="http://schemas.microsoft.com/office/drawing/2014/main" id="{153D6D01-7230-42B4-80BB-4ACD436B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1" y="6738938"/>
              <a:ext cx="7938" cy="6350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7 h 8"/>
                <a:gd name="T4" fmla="*/ 1 w 8"/>
                <a:gd name="T5" fmla="*/ 0 h 8"/>
                <a:gd name="T6" fmla="*/ 0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3" y="8"/>
                    <a:pt x="8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816">
              <a:extLst>
                <a:ext uri="{FF2B5EF4-FFF2-40B4-BE49-F238E27FC236}">
                  <a16:creationId xmlns="" xmlns:a16="http://schemas.microsoft.com/office/drawing/2014/main" id="{06596BBE-5848-4E36-9EF5-D7B19CED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6748463"/>
              <a:ext cx="39688" cy="26988"/>
            </a:xfrm>
            <a:custGeom>
              <a:avLst/>
              <a:gdLst>
                <a:gd name="T0" fmla="*/ 42 w 42"/>
                <a:gd name="T1" fmla="*/ 2 h 29"/>
                <a:gd name="T2" fmla="*/ 33 w 42"/>
                <a:gd name="T3" fmla="*/ 1 h 29"/>
                <a:gd name="T4" fmla="*/ 13 w 42"/>
                <a:gd name="T5" fmla="*/ 6 h 29"/>
                <a:gd name="T6" fmla="*/ 0 w 42"/>
                <a:gd name="T7" fmla="*/ 21 h 29"/>
                <a:gd name="T8" fmla="*/ 5 w 42"/>
                <a:gd name="T9" fmla="*/ 29 h 29"/>
                <a:gd name="T10" fmla="*/ 21 w 42"/>
                <a:gd name="T11" fmla="*/ 23 h 29"/>
                <a:gd name="T12" fmla="*/ 35 w 42"/>
                <a:gd name="T13" fmla="*/ 11 h 29"/>
                <a:gd name="T14" fmla="*/ 42 w 42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9">
                  <a:moveTo>
                    <a:pt x="42" y="2"/>
                  </a:moveTo>
                  <a:cubicBezTo>
                    <a:pt x="42" y="2"/>
                    <a:pt x="38" y="1"/>
                    <a:pt x="33" y="1"/>
                  </a:cubicBezTo>
                  <a:cubicBezTo>
                    <a:pt x="28" y="0"/>
                    <a:pt x="21" y="1"/>
                    <a:pt x="13" y="6"/>
                  </a:cubicBezTo>
                  <a:cubicBezTo>
                    <a:pt x="5" y="10"/>
                    <a:pt x="1" y="16"/>
                    <a:pt x="0" y="2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9" y="28"/>
                    <a:pt x="15" y="27"/>
                    <a:pt x="21" y="23"/>
                  </a:cubicBezTo>
                  <a:cubicBezTo>
                    <a:pt x="25" y="21"/>
                    <a:pt x="31" y="16"/>
                    <a:pt x="35" y="11"/>
                  </a:cubicBezTo>
                  <a:cubicBezTo>
                    <a:pt x="39" y="6"/>
                    <a:pt x="42" y="2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817">
              <a:extLst>
                <a:ext uri="{FF2B5EF4-FFF2-40B4-BE49-F238E27FC236}">
                  <a16:creationId xmlns="" xmlns:a16="http://schemas.microsoft.com/office/drawing/2014/main" id="{C97D345D-0986-425B-9D81-A03B4C910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6778625"/>
              <a:ext cx="20638" cy="25400"/>
            </a:xfrm>
            <a:custGeom>
              <a:avLst/>
              <a:gdLst>
                <a:gd name="T0" fmla="*/ 21 w 23"/>
                <a:gd name="T1" fmla="*/ 0 h 28"/>
                <a:gd name="T2" fmla="*/ 0 w 23"/>
                <a:gd name="T3" fmla="*/ 12 h 28"/>
                <a:gd name="T4" fmla="*/ 12 w 23"/>
                <a:gd name="T5" fmla="*/ 28 h 28"/>
                <a:gd name="T6" fmla="*/ 21 w 23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8">
                  <a:moveTo>
                    <a:pt x="21" y="0"/>
                  </a:moveTo>
                  <a:cubicBezTo>
                    <a:pt x="21" y="0"/>
                    <a:pt x="11" y="2"/>
                    <a:pt x="0" y="12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23" y="17"/>
                    <a:pt x="22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818">
              <a:extLst>
                <a:ext uri="{FF2B5EF4-FFF2-40B4-BE49-F238E27FC236}">
                  <a16:creationId xmlns="" xmlns:a16="http://schemas.microsoft.com/office/drawing/2014/main" id="{E405EA7A-C885-4020-8978-89E450714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713" y="6777038"/>
              <a:ext cx="11113" cy="9525"/>
            </a:xfrm>
            <a:custGeom>
              <a:avLst/>
              <a:gdLst>
                <a:gd name="T0" fmla="*/ 6 w 12"/>
                <a:gd name="T1" fmla="*/ 3 h 9"/>
                <a:gd name="T2" fmla="*/ 0 w 12"/>
                <a:gd name="T3" fmla="*/ 7 h 9"/>
                <a:gd name="T4" fmla="*/ 0 w 12"/>
                <a:gd name="T5" fmla="*/ 7 h 9"/>
                <a:gd name="T6" fmla="*/ 1 w 12"/>
                <a:gd name="T7" fmla="*/ 9 h 9"/>
                <a:gd name="T8" fmla="*/ 1 w 12"/>
                <a:gd name="T9" fmla="*/ 8 h 9"/>
                <a:gd name="T10" fmla="*/ 11 w 12"/>
                <a:gd name="T11" fmla="*/ 1 h 9"/>
                <a:gd name="T12" fmla="*/ 12 w 12"/>
                <a:gd name="T13" fmla="*/ 0 h 9"/>
                <a:gd name="T14" fmla="*/ 6 w 12"/>
                <a:gd name="T15" fmla="*/ 2 h 9"/>
                <a:gd name="T16" fmla="*/ 6 w 12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6" y="3"/>
                  </a:moveTo>
                  <a:cubicBezTo>
                    <a:pt x="4" y="4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3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819">
              <a:extLst>
                <a:ext uri="{FF2B5EF4-FFF2-40B4-BE49-F238E27FC236}">
                  <a16:creationId xmlns="" xmlns:a16="http://schemas.microsoft.com/office/drawing/2014/main" id="{5A02BE11-519D-4C1E-94A3-118F1CD44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6759575"/>
              <a:ext cx="34925" cy="22225"/>
            </a:xfrm>
            <a:custGeom>
              <a:avLst/>
              <a:gdLst>
                <a:gd name="T0" fmla="*/ 11 w 38"/>
                <a:gd name="T1" fmla="*/ 20 h 23"/>
                <a:gd name="T2" fmla="*/ 19 w 38"/>
                <a:gd name="T3" fmla="*/ 17 h 23"/>
                <a:gd name="T4" fmla="*/ 15 w 38"/>
                <a:gd name="T5" fmla="*/ 19 h 23"/>
                <a:gd name="T6" fmla="*/ 27 w 38"/>
                <a:gd name="T7" fmla="*/ 13 h 23"/>
                <a:gd name="T8" fmla="*/ 35 w 38"/>
                <a:gd name="T9" fmla="*/ 6 h 23"/>
                <a:gd name="T10" fmla="*/ 38 w 38"/>
                <a:gd name="T11" fmla="*/ 0 h 23"/>
                <a:gd name="T12" fmla="*/ 35 w 38"/>
                <a:gd name="T13" fmla="*/ 3 h 23"/>
                <a:gd name="T14" fmla="*/ 26 w 38"/>
                <a:gd name="T15" fmla="*/ 12 h 23"/>
                <a:gd name="T16" fmla="*/ 0 w 38"/>
                <a:gd name="T17" fmla="*/ 22 h 23"/>
                <a:gd name="T18" fmla="*/ 1 w 38"/>
                <a:gd name="T19" fmla="*/ 23 h 23"/>
                <a:gd name="T20" fmla="*/ 9 w 38"/>
                <a:gd name="T21" fmla="*/ 21 h 23"/>
                <a:gd name="T22" fmla="*/ 11 w 38"/>
                <a:gd name="T2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1" y="20"/>
                  </a:moveTo>
                  <a:cubicBezTo>
                    <a:pt x="13" y="19"/>
                    <a:pt x="19" y="17"/>
                    <a:pt x="19" y="1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0" y="17"/>
                    <a:pt x="24" y="15"/>
                    <a:pt x="27" y="13"/>
                  </a:cubicBezTo>
                  <a:cubicBezTo>
                    <a:pt x="31" y="10"/>
                    <a:pt x="33" y="7"/>
                    <a:pt x="35" y="6"/>
                  </a:cubicBezTo>
                  <a:cubicBezTo>
                    <a:pt x="36" y="5"/>
                    <a:pt x="37" y="0"/>
                    <a:pt x="38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2" y="7"/>
                    <a:pt x="26" y="12"/>
                  </a:cubicBezTo>
                  <a:cubicBezTo>
                    <a:pt x="20" y="15"/>
                    <a:pt x="11" y="20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3"/>
                    <a:pt x="7" y="22"/>
                    <a:pt x="9" y="21"/>
                  </a:cubicBez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820">
              <a:extLst>
                <a:ext uri="{FF2B5EF4-FFF2-40B4-BE49-F238E27FC236}">
                  <a16:creationId xmlns="" xmlns:a16="http://schemas.microsoft.com/office/drawing/2014/main" id="{859807C9-009A-4D6E-88F8-5C7C3780F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6" y="6775450"/>
              <a:ext cx="9525" cy="4763"/>
            </a:xfrm>
            <a:custGeom>
              <a:avLst/>
              <a:gdLst>
                <a:gd name="T0" fmla="*/ 2 w 10"/>
                <a:gd name="T1" fmla="*/ 3 h 4"/>
                <a:gd name="T2" fmla="*/ 0 w 10"/>
                <a:gd name="T3" fmla="*/ 4 h 4"/>
                <a:gd name="T4" fmla="*/ 6 w 10"/>
                <a:gd name="T5" fmla="*/ 2 h 4"/>
                <a:gd name="T6" fmla="*/ 10 w 10"/>
                <a:gd name="T7" fmla="*/ 0 h 4"/>
                <a:gd name="T8" fmla="*/ 2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4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821">
              <a:extLst>
                <a:ext uri="{FF2B5EF4-FFF2-40B4-BE49-F238E27FC236}">
                  <a16:creationId xmlns="" xmlns:a16="http://schemas.microsoft.com/office/drawing/2014/main" id="{8E430897-2DA7-447F-92AC-5F4B5C48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1" y="6789738"/>
              <a:ext cx="31750" cy="25400"/>
            </a:xfrm>
            <a:custGeom>
              <a:avLst/>
              <a:gdLst>
                <a:gd name="T0" fmla="*/ 0 w 33"/>
                <a:gd name="T1" fmla="*/ 26 h 27"/>
                <a:gd name="T2" fmla="*/ 10 w 33"/>
                <a:gd name="T3" fmla="*/ 27 h 27"/>
                <a:gd name="T4" fmla="*/ 31 w 33"/>
                <a:gd name="T5" fmla="*/ 17 h 27"/>
                <a:gd name="T6" fmla="*/ 33 w 33"/>
                <a:gd name="T7" fmla="*/ 16 h 27"/>
                <a:gd name="T8" fmla="*/ 21 w 33"/>
                <a:gd name="T9" fmla="*/ 0 h 27"/>
                <a:gd name="T10" fmla="*/ 20 w 33"/>
                <a:gd name="T11" fmla="*/ 1 h 27"/>
                <a:gd name="T12" fmla="*/ 8 w 33"/>
                <a:gd name="T13" fmla="*/ 16 h 27"/>
                <a:gd name="T14" fmla="*/ 0 w 33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0" y="26"/>
                  </a:moveTo>
                  <a:cubicBezTo>
                    <a:pt x="0" y="26"/>
                    <a:pt x="4" y="27"/>
                    <a:pt x="10" y="27"/>
                  </a:cubicBezTo>
                  <a:cubicBezTo>
                    <a:pt x="15" y="27"/>
                    <a:pt x="23" y="24"/>
                    <a:pt x="31" y="17"/>
                  </a:cubicBezTo>
                  <a:cubicBezTo>
                    <a:pt x="32" y="17"/>
                    <a:pt x="32" y="16"/>
                    <a:pt x="33" y="1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6" y="5"/>
                    <a:pt x="12" y="11"/>
                    <a:pt x="8" y="16"/>
                  </a:cubicBez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822">
              <a:extLst>
                <a:ext uri="{FF2B5EF4-FFF2-40B4-BE49-F238E27FC236}">
                  <a16:creationId xmlns="" xmlns:a16="http://schemas.microsoft.com/office/drawing/2014/main" id="{CB93F8B3-BC0B-49DB-9A8A-63E5D1AC5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6783388"/>
              <a:ext cx="22225" cy="28575"/>
            </a:xfrm>
            <a:custGeom>
              <a:avLst/>
              <a:gdLst>
                <a:gd name="T0" fmla="*/ 4 w 24"/>
                <a:gd name="T1" fmla="*/ 23 h 30"/>
                <a:gd name="T2" fmla="*/ 0 w 24"/>
                <a:gd name="T3" fmla="*/ 30 h 30"/>
                <a:gd name="T4" fmla="*/ 1 w 24"/>
                <a:gd name="T5" fmla="*/ 30 h 30"/>
                <a:gd name="T6" fmla="*/ 5 w 24"/>
                <a:gd name="T7" fmla="*/ 24 h 30"/>
                <a:gd name="T8" fmla="*/ 24 w 24"/>
                <a:gd name="T9" fmla="*/ 2 h 30"/>
                <a:gd name="T10" fmla="*/ 23 w 24"/>
                <a:gd name="T11" fmla="*/ 0 h 30"/>
                <a:gd name="T12" fmla="*/ 4 w 24"/>
                <a:gd name="T13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0">
                  <a:moveTo>
                    <a:pt x="4" y="23"/>
                  </a:moveTo>
                  <a:cubicBezTo>
                    <a:pt x="3" y="25"/>
                    <a:pt x="1" y="28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3" y="28"/>
                    <a:pt x="4" y="26"/>
                    <a:pt x="5" y="24"/>
                  </a:cubicBezTo>
                  <a:cubicBezTo>
                    <a:pt x="12" y="14"/>
                    <a:pt x="19" y="6"/>
                    <a:pt x="24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5"/>
                    <a:pt x="10" y="12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823">
              <a:extLst>
                <a:ext uri="{FF2B5EF4-FFF2-40B4-BE49-F238E27FC236}">
                  <a16:creationId xmlns="" xmlns:a16="http://schemas.microsoft.com/office/drawing/2014/main" id="{8CF19D25-1FE4-478E-9485-D7123B8DE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6780213"/>
              <a:ext cx="9525" cy="1588"/>
            </a:xfrm>
            <a:custGeom>
              <a:avLst/>
              <a:gdLst>
                <a:gd name="T0" fmla="*/ 7 w 10"/>
                <a:gd name="T1" fmla="*/ 0 h 2"/>
                <a:gd name="T2" fmla="*/ 0 w 10"/>
                <a:gd name="T3" fmla="*/ 0 h 2"/>
                <a:gd name="T4" fmla="*/ 0 w 10"/>
                <a:gd name="T5" fmla="*/ 2 h 2"/>
                <a:gd name="T6" fmla="*/ 7 w 10"/>
                <a:gd name="T7" fmla="*/ 1 h 2"/>
                <a:gd name="T8" fmla="*/ 10 w 10"/>
                <a:gd name="T9" fmla="*/ 1 h 2"/>
                <a:gd name="T10" fmla="*/ 9 w 10"/>
                <a:gd name="T11" fmla="*/ 0 h 2"/>
                <a:gd name="T12" fmla="*/ 7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824">
              <a:extLst>
                <a:ext uri="{FF2B5EF4-FFF2-40B4-BE49-F238E27FC236}">
                  <a16:creationId xmlns="" xmlns:a16="http://schemas.microsoft.com/office/drawing/2014/main" id="{ED2D5933-4989-4CA0-AD7E-71E6C0BE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6" y="6767513"/>
              <a:ext cx="6350" cy="7938"/>
            </a:xfrm>
            <a:custGeom>
              <a:avLst/>
              <a:gdLst>
                <a:gd name="T0" fmla="*/ 0 w 8"/>
                <a:gd name="T1" fmla="*/ 7 h 8"/>
                <a:gd name="T2" fmla="*/ 8 w 8"/>
                <a:gd name="T3" fmla="*/ 8 h 8"/>
                <a:gd name="T4" fmla="*/ 3 w 8"/>
                <a:gd name="T5" fmla="*/ 0 h 8"/>
                <a:gd name="T6" fmla="*/ 0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1" y="7"/>
                    <a:pt x="3" y="8"/>
                    <a:pt x="8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825">
              <a:extLst>
                <a:ext uri="{FF2B5EF4-FFF2-40B4-BE49-F238E27FC236}">
                  <a16:creationId xmlns="" xmlns:a16="http://schemas.microsoft.com/office/drawing/2014/main" id="{6254CC6B-0913-47EF-8107-635AD0D6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913" y="6777038"/>
              <a:ext cx="41275" cy="22225"/>
            </a:xfrm>
            <a:custGeom>
              <a:avLst/>
              <a:gdLst>
                <a:gd name="T0" fmla="*/ 45 w 45"/>
                <a:gd name="T1" fmla="*/ 5 h 24"/>
                <a:gd name="T2" fmla="*/ 37 w 45"/>
                <a:gd name="T3" fmla="*/ 1 h 24"/>
                <a:gd name="T4" fmla="*/ 16 w 45"/>
                <a:gd name="T5" fmla="*/ 2 h 24"/>
                <a:gd name="T6" fmla="*/ 0 w 45"/>
                <a:gd name="T7" fmla="*/ 15 h 24"/>
                <a:gd name="T8" fmla="*/ 4 w 45"/>
                <a:gd name="T9" fmla="*/ 23 h 24"/>
                <a:gd name="T10" fmla="*/ 21 w 45"/>
                <a:gd name="T11" fmla="*/ 21 h 24"/>
                <a:gd name="T12" fmla="*/ 36 w 45"/>
                <a:gd name="T13" fmla="*/ 12 h 24"/>
                <a:gd name="T14" fmla="*/ 45 w 45"/>
                <a:gd name="T1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4">
                  <a:moveTo>
                    <a:pt x="45" y="5"/>
                  </a:moveTo>
                  <a:cubicBezTo>
                    <a:pt x="45" y="5"/>
                    <a:pt x="42" y="3"/>
                    <a:pt x="37" y="1"/>
                  </a:cubicBezTo>
                  <a:cubicBezTo>
                    <a:pt x="32" y="0"/>
                    <a:pt x="25" y="0"/>
                    <a:pt x="16" y="2"/>
                  </a:cubicBezTo>
                  <a:cubicBezTo>
                    <a:pt x="8" y="5"/>
                    <a:pt x="3" y="10"/>
                    <a:pt x="0" y="1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8" y="24"/>
                    <a:pt x="14" y="24"/>
                    <a:pt x="21" y="21"/>
                  </a:cubicBezTo>
                  <a:cubicBezTo>
                    <a:pt x="26" y="20"/>
                    <a:pt x="32" y="16"/>
                    <a:pt x="36" y="12"/>
                  </a:cubicBezTo>
                  <a:cubicBezTo>
                    <a:pt x="41" y="8"/>
                    <a:pt x="45" y="5"/>
                    <a:pt x="4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826">
              <a:extLst>
                <a:ext uri="{FF2B5EF4-FFF2-40B4-BE49-F238E27FC236}">
                  <a16:creationId xmlns="" xmlns:a16="http://schemas.microsoft.com/office/drawing/2014/main" id="{806F1687-16E3-4799-A885-AC18E92FA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26" y="6807200"/>
              <a:ext cx="20638" cy="25400"/>
            </a:xfrm>
            <a:custGeom>
              <a:avLst/>
              <a:gdLst>
                <a:gd name="T0" fmla="*/ 23 w 23"/>
                <a:gd name="T1" fmla="*/ 0 h 26"/>
                <a:gd name="T2" fmla="*/ 0 w 23"/>
                <a:gd name="T3" fmla="*/ 8 h 26"/>
                <a:gd name="T4" fmla="*/ 8 w 23"/>
                <a:gd name="T5" fmla="*/ 26 h 26"/>
                <a:gd name="T6" fmla="*/ 23 w 23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6">
                  <a:moveTo>
                    <a:pt x="23" y="0"/>
                  </a:moveTo>
                  <a:cubicBezTo>
                    <a:pt x="23" y="0"/>
                    <a:pt x="13" y="0"/>
                    <a:pt x="0" y="8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22" y="17"/>
                    <a:pt x="23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827">
              <a:extLst>
                <a:ext uri="{FF2B5EF4-FFF2-40B4-BE49-F238E27FC236}">
                  <a16:creationId xmlns="" xmlns:a16="http://schemas.microsoft.com/office/drawing/2014/main" id="{929341F1-A3FD-42BA-8C41-813A20D1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51" y="6804025"/>
              <a:ext cx="12700" cy="6350"/>
            </a:xfrm>
            <a:custGeom>
              <a:avLst/>
              <a:gdLst>
                <a:gd name="T0" fmla="*/ 7 w 13"/>
                <a:gd name="T1" fmla="*/ 1 h 6"/>
                <a:gd name="T2" fmla="*/ 1 w 13"/>
                <a:gd name="T3" fmla="*/ 4 h 6"/>
                <a:gd name="T4" fmla="*/ 0 w 13"/>
                <a:gd name="T5" fmla="*/ 4 h 6"/>
                <a:gd name="T6" fmla="*/ 1 w 13"/>
                <a:gd name="T7" fmla="*/ 6 h 6"/>
                <a:gd name="T8" fmla="*/ 1 w 13"/>
                <a:gd name="T9" fmla="*/ 5 h 6"/>
                <a:gd name="T10" fmla="*/ 12 w 13"/>
                <a:gd name="T11" fmla="*/ 0 h 6"/>
                <a:gd name="T12" fmla="*/ 13 w 13"/>
                <a:gd name="T13" fmla="*/ 0 h 6"/>
                <a:gd name="T14" fmla="*/ 7 w 13"/>
                <a:gd name="T15" fmla="*/ 0 h 6"/>
                <a:gd name="T16" fmla="*/ 7 w 13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2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828">
              <a:extLst>
                <a:ext uri="{FF2B5EF4-FFF2-40B4-BE49-F238E27FC236}">
                  <a16:creationId xmlns="" xmlns:a16="http://schemas.microsoft.com/office/drawing/2014/main" id="{96DC6B6B-EA29-4F55-A282-4A80BD366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263" y="6791325"/>
              <a:ext cx="38100" cy="14288"/>
            </a:xfrm>
            <a:custGeom>
              <a:avLst/>
              <a:gdLst>
                <a:gd name="T0" fmla="*/ 12 w 41"/>
                <a:gd name="T1" fmla="*/ 14 h 16"/>
                <a:gd name="T2" fmla="*/ 19 w 41"/>
                <a:gd name="T3" fmla="*/ 13 h 16"/>
                <a:gd name="T4" fmla="*/ 15 w 41"/>
                <a:gd name="T5" fmla="*/ 15 h 16"/>
                <a:gd name="T6" fmla="*/ 28 w 41"/>
                <a:gd name="T7" fmla="*/ 10 h 16"/>
                <a:gd name="T8" fmla="*/ 37 w 41"/>
                <a:gd name="T9" fmla="*/ 5 h 16"/>
                <a:gd name="T10" fmla="*/ 41 w 41"/>
                <a:gd name="T11" fmla="*/ 0 h 16"/>
                <a:gd name="T12" fmla="*/ 38 w 41"/>
                <a:gd name="T13" fmla="*/ 3 h 16"/>
                <a:gd name="T14" fmla="*/ 27 w 41"/>
                <a:gd name="T15" fmla="*/ 9 h 16"/>
                <a:gd name="T16" fmla="*/ 0 w 41"/>
                <a:gd name="T17" fmla="*/ 14 h 16"/>
                <a:gd name="T18" fmla="*/ 0 w 41"/>
                <a:gd name="T19" fmla="*/ 16 h 16"/>
                <a:gd name="T20" fmla="*/ 9 w 41"/>
                <a:gd name="T21" fmla="*/ 15 h 16"/>
                <a:gd name="T22" fmla="*/ 12 w 41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6">
                  <a:moveTo>
                    <a:pt x="12" y="14"/>
                  </a:moveTo>
                  <a:cubicBezTo>
                    <a:pt x="13" y="14"/>
                    <a:pt x="19" y="13"/>
                    <a:pt x="19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0" y="14"/>
                    <a:pt x="25" y="12"/>
                    <a:pt x="28" y="10"/>
                  </a:cubicBezTo>
                  <a:cubicBezTo>
                    <a:pt x="32" y="8"/>
                    <a:pt x="35" y="6"/>
                    <a:pt x="37" y="5"/>
                  </a:cubicBezTo>
                  <a:cubicBezTo>
                    <a:pt x="38" y="4"/>
                    <a:pt x="41" y="0"/>
                    <a:pt x="41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4" y="6"/>
                    <a:pt x="27" y="9"/>
                  </a:cubicBezTo>
                  <a:cubicBezTo>
                    <a:pt x="21" y="12"/>
                    <a:pt x="11" y="15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6" y="16"/>
                    <a:pt x="9" y="15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829">
              <a:extLst>
                <a:ext uri="{FF2B5EF4-FFF2-40B4-BE49-F238E27FC236}">
                  <a16:creationId xmlns="" xmlns:a16="http://schemas.microsoft.com/office/drawing/2014/main" id="{AD9748E4-0F20-43BD-855C-581057D0E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1" y="6802438"/>
              <a:ext cx="9525" cy="1588"/>
            </a:xfrm>
            <a:custGeom>
              <a:avLst/>
              <a:gdLst>
                <a:gd name="T0" fmla="*/ 3 w 10"/>
                <a:gd name="T1" fmla="*/ 1 h 2"/>
                <a:gd name="T2" fmla="*/ 0 w 10"/>
                <a:gd name="T3" fmla="*/ 2 h 2"/>
                <a:gd name="T4" fmla="*/ 6 w 10"/>
                <a:gd name="T5" fmla="*/ 2 h 2"/>
                <a:gd name="T6" fmla="*/ 10 w 10"/>
                <a:gd name="T7" fmla="*/ 0 h 2"/>
                <a:gd name="T8" fmla="*/ 3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3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831">
              <a:extLst>
                <a:ext uri="{FF2B5EF4-FFF2-40B4-BE49-F238E27FC236}">
                  <a16:creationId xmlns="" xmlns:a16="http://schemas.microsoft.com/office/drawing/2014/main" id="{61B6322D-E78E-4BEF-989C-2A7C73302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4" y="6815138"/>
              <a:ext cx="30163" cy="23813"/>
            </a:xfrm>
            <a:custGeom>
              <a:avLst/>
              <a:gdLst>
                <a:gd name="T0" fmla="*/ 0 w 33"/>
                <a:gd name="T1" fmla="*/ 21 h 25"/>
                <a:gd name="T2" fmla="*/ 9 w 33"/>
                <a:gd name="T3" fmla="*/ 24 h 25"/>
                <a:gd name="T4" fmla="*/ 32 w 33"/>
                <a:gd name="T5" fmla="*/ 19 h 25"/>
                <a:gd name="T6" fmla="*/ 33 w 33"/>
                <a:gd name="T7" fmla="*/ 18 h 25"/>
                <a:gd name="T8" fmla="*/ 25 w 33"/>
                <a:gd name="T9" fmla="*/ 0 h 25"/>
                <a:gd name="T10" fmla="*/ 23 w 33"/>
                <a:gd name="T11" fmla="*/ 1 h 25"/>
                <a:gd name="T12" fmla="*/ 9 w 33"/>
                <a:gd name="T13" fmla="*/ 13 h 25"/>
                <a:gd name="T14" fmla="*/ 0 w 3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0" y="21"/>
                  </a:moveTo>
                  <a:cubicBezTo>
                    <a:pt x="0" y="21"/>
                    <a:pt x="3" y="23"/>
                    <a:pt x="9" y="24"/>
                  </a:cubicBezTo>
                  <a:cubicBezTo>
                    <a:pt x="14" y="25"/>
                    <a:pt x="22" y="24"/>
                    <a:pt x="32" y="19"/>
                  </a:cubicBezTo>
                  <a:cubicBezTo>
                    <a:pt x="32" y="18"/>
                    <a:pt x="33" y="18"/>
                    <a:pt x="33" y="1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4" y="0"/>
                    <a:pt x="23" y="1"/>
                  </a:cubicBezTo>
                  <a:cubicBezTo>
                    <a:pt x="19" y="4"/>
                    <a:pt x="14" y="9"/>
                    <a:pt x="9" y="13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832">
              <a:extLst>
                <a:ext uri="{FF2B5EF4-FFF2-40B4-BE49-F238E27FC236}">
                  <a16:creationId xmlns="" xmlns:a16="http://schemas.microsoft.com/office/drawing/2014/main" id="{61B6B8D3-0BC9-4CC7-B56D-55CA430C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4" y="6808788"/>
              <a:ext cx="28575" cy="23813"/>
            </a:xfrm>
            <a:custGeom>
              <a:avLst/>
              <a:gdLst>
                <a:gd name="T0" fmla="*/ 5 w 29"/>
                <a:gd name="T1" fmla="*/ 19 h 26"/>
                <a:gd name="T2" fmla="*/ 0 w 29"/>
                <a:gd name="T3" fmla="*/ 25 h 26"/>
                <a:gd name="T4" fmla="*/ 1 w 29"/>
                <a:gd name="T5" fmla="*/ 26 h 26"/>
                <a:gd name="T6" fmla="*/ 6 w 29"/>
                <a:gd name="T7" fmla="*/ 20 h 26"/>
                <a:gd name="T8" fmla="*/ 29 w 29"/>
                <a:gd name="T9" fmla="*/ 2 h 26"/>
                <a:gd name="T10" fmla="*/ 28 w 29"/>
                <a:gd name="T11" fmla="*/ 0 h 26"/>
                <a:gd name="T12" fmla="*/ 5 w 29"/>
                <a:gd name="T1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6">
                  <a:moveTo>
                    <a:pt x="5" y="19"/>
                  </a:moveTo>
                  <a:cubicBezTo>
                    <a:pt x="3" y="21"/>
                    <a:pt x="2" y="23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4"/>
                    <a:pt x="4" y="22"/>
                    <a:pt x="6" y="20"/>
                  </a:cubicBezTo>
                  <a:cubicBezTo>
                    <a:pt x="14" y="11"/>
                    <a:pt x="23" y="5"/>
                    <a:pt x="29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4"/>
                    <a:pt x="13" y="10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833">
              <a:extLst>
                <a:ext uri="{FF2B5EF4-FFF2-40B4-BE49-F238E27FC236}">
                  <a16:creationId xmlns="" xmlns:a16="http://schemas.microsoft.com/office/drawing/2014/main" id="{48BAD6BC-550E-4698-B540-C2F40483F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9" y="6802438"/>
              <a:ext cx="9525" cy="3175"/>
            </a:xfrm>
            <a:custGeom>
              <a:avLst/>
              <a:gdLst>
                <a:gd name="T0" fmla="*/ 7 w 9"/>
                <a:gd name="T1" fmla="*/ 1 h 3"/>
                <a:gd name="T2" fmla="*/ 0 w 9"/>
                <a:gd name="T3" fmla="*/ 0 h 3"/>
                <a:gd name="T4" fmla="*/ 0 w 9"/>
                <a:gd name="T5" fmla="*/ 1 h 3"/>
                <a:gd name="T6" fmla="*/ 7 w 9"/>
                <a:gd name="T7" fmla="*/ 2 h 3"/>
                <a:gd name="T8" fmla="*/ 9 w 9"/>
                <a:gd name="T9" fmla="*/ 3 h 3"/>
                <a:gd name="T10" fmla="*/ 9 w 9"/>
                <a:gd name="T11" fmla="*/ 1 h 3"/>
                <a:gd name="T12" fmla="*/ 7 w 9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7" y="1"/>
                  </a:moveTo>
                  <a:cubicBezTo>
                    <a:pt x="5" y="1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834">
              <a:extLst>
                <a:ext uri="{FF2B5EF4-FFF2-40B4-BE49-F238E27FC236}">
                  <a16:creationId xmlns="" xmlns:a16="http://schemas.microsoft.com/office/drawing/2014/main" id="{4D4E3B28-1544-47A3-B423-D0543EC0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9" y="6791325"/>
              <a:ext cx="6350" cy="6350"/>
            </a:xfrm>
            <a:custGeom>
              <a:avLst/>
              <a:gdLst>
                <a:gd name="T0" fmla="*/ 0 w 7"/>
                <a:gd name="T1" fmla="*/ 6 h 8"/>
                <a:gd name="T2" fmla="*/ 7 w 7"/>
                <a:gd name="T3" fmla="*/ 8 h 8"/>
                <a:gd name="T4" fmla="*/ 3 w 7"/>
                <a:gd name="T5" fmla="*/ 0 h 8"/>
                <a:gd name="T6" fmla="*/ 0 w 7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0" y="6"/>
                    <a:pt x="2" y="8"/>
                    <a:pt x="7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835">
              <a:extLst>
                <a:ext uri="{FF2B5EF4-FFF2-40B4-BE49-F238E27FC236}">
                  <a16:creationId xmlns="" xmlns:a16="http://schemas.microsoft.com/office/drawing/2014/main" id="{83968400-7C0D-40AB-A294-0174141B3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1" y="6796088"/>
              <a:ext cx="42863" cy="20638"/>
            </a:xfrm>
            <a:custGeom>
              <a:avLst/>
              <a:gdLst>
                <a:gd name="T0" fmla="*/ 46 w 46"/>
                <a:gd name="T1" fmla="*/ 9 h 22"/>
                <a:gd name="T2" fmla="*/ 39 w 46"/>
                <a:gd name="T3" fmla="*/ 4 h 22"/>
                <a:gd name="T4" fmla="*/ 18 w 46"/>
                <a:gd name="T5" fmla="*/ 1 h 22"/>
                <a:gd name="T6" fmla="*/ 0 w 46"/>
                <a:gd name="T7" fmla="*/ 10 h 22"/>
                <a:gd name="T8" fmla="*/ 2 w 46"/>
                <a:gd name="T9" fmla="*/ 20 h 22"/>
                <a:gd name="T10" fmla="*/ 19 w 46"/>
                <a:gd name="T11" fmla="*/ 21 h 22"/>
                <a:gd name="T12" fmla="*/ 36 w 46"/>
                <a:gd name="T13" fmla="*/ 14 h 22"/>
                <a:gd name="T14" fmla="*/ 46 w 46"/>
                <a:gd name="T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2">
                  <a:moveTo>
                    <a:pt x="46" y="9"/>
                  </a:moveTo>
                  <a:cubicBezTo>
                    <a:pt x="46" y="9"/>
                    <a:pt x="43" y="6"/>
                    <a:pt x="39" y="4"/>
                  </a:cubicBezTo>
                  <a:cubicBezTo>
                    <a:pt x="34" y="2"/>
                    <a:pt x="27" y="0"/>
                    <a:pt x="18" y="1"/>
                  </a:cubicBezTo>
                  <a:cubicBezTo>
                    <a:pt x="9" y="2"/>
                    <a:pt x="4" y="6"/>
                    <a:pt x="0" y="1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6" y="21"/>
                    <a:pt x="12" y="22"/>
                    <a:pt x="19" y="21"/>
                  </a:cubicBezTo>
                  <a:cubicBezTo>
                    <a:pt x="24" y="20"/>
                    <a:pt x="31" y="17"/>
                    <a:pt x="36" y="14"/>
                  </a:cubicBezTo>
                  <a:cubicBezTo>
                    <a:pt x="42" y="12"/>
                    <a:pt x="46" y="9"/>
                    <a:pt x="4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836">
              <a:extLst>
                <a:ext uri="{FF2B5EF4-FFF2-40B4-BE49-F238E27FC236}">
                  <a16:creationId xmlns="" xmlns:a16="http://schemas.microsoft.com/office/drawing/2014/main" id="{6BE15AC9-1FBD-47E4-84E3-638781578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1" y="6826250"/>
              <a:ext cx="22225" cy="22225"/>
            </a:xfrm>
            <a:custGeom>
              <a:avLst/>
              <a:gdLst>
                <a:gd name="T0" fmla="*/ 23 w 23"/>
                <a:gd name="T1" fmla="*/ 2 h 24"/>
                <a:gd name="T2" fmla="*/ 0 w 23"/>
                <a:gd name="T3" fmla="*/ 5 h 24"/>
                <a:gd name="T4" fmla="*/ 4 w 23"/>
                <a:gd name="T5" fmla="*/ 24 h 24"/>
                <a:gd name="T6" fmla="*/ 19 w 23"/>
                <a:gd name="T7" fmla="*/ 12 h 24"/>
                <a:gd name="T8" fmla="*/ 23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23" y="2"/>
                  </a:moveTo>
                  <a:cubicBezTo>
                    <a:pt x="23" y="2"/>
                    <a:pt x="14" y="0"/>
                    <a:pt x="0" y="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2" y="21"/>
                    <a:pt x="17" y="16"/>
                    <a:pt x="19" y="12"/>
                  </a:cubicBezTo>
                  <a:cubicBezTo>
                    <a:pt x="22" y="8"/>
                    <a:pt x="23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837">
              <a:extLst>
                <a:ext uri="{FF2B5EF4-FFF2-40B4-BE49-F238E27FC236}">
                  <a16:creationId xmlns="" xmlns:a16="http://schemas.microsoft.com/office/drawing/2014/main" id="{03C5E3EC-7F43-49F9-B593-D4B5A2BF9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6823075"/>
              <a:ext cx="12700" cy="3175"/>
            </a:xfrm>
            <a:custGeom>
              <a:avLst/>
              <a:gdLst>
                <a:gd name="T0" fmla="*/ 7 w 14"/>
                <a:gd name="T1" fmla="*/ 0 h 4"/>
                <a:gd name="T2" fmla="*/ 1 w 14"/>
                <a:gd name="T3" fmla="*/ 2 h 4"/>
                <a:gd name="T4" fmla="*/ 0 w 14"/>
                <a:gd name="T5" fmla="*/ 2 h 4"/>
                <a:gd name="T6" fmla="*/ 0 w 14"/>
                <a:gd name="T7" fmla="*/ 4 h 4"/>
                <a:gd name="T8" fmla="*/ 1 w 14"/>
                <a:gd name="T9" fmla="*/ 4 h 4"/>
                <a:gd name="T10" fmla="*/ 13 w 14"/>
                <a:gd name="T11" fmla="*/ 0 h 4"/>
                <a:gd name="T12" fmla="*/ 14 w 14"/>
                <a:gd name="T13" fmla="*/ 0 h 4"/>
                <a:gd name="T14" fmla="*/ 8 w 14"/>
                <a:gd name="T15" fmla="*/ 0 h 4"/>
                <a:gd name="T16" fmla="*/ 7 w 1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1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838">
              <a:extLst>
                <a:ext uri="{FF2B5EF4-FFF2-40B4-BE49-F238E27FC236}">
                  <a16:creationId xmlns="" xmlns:a16="http://schemas.microsoft.com/office/drawing/2014/main" id="{69D63145-AAE4-455B-9987-402E41FC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6813550"/>
              <a:ext cx="39688" cy="9525"/>
            </a:xfrm>
            <a:custGeom>
              <a:avLst/>
              <a:gdLst>
                <a:gd name="T0" fmla="*/ 11 w 43"/>
                <a:gd name="T1" fmla="*/ 8 h 9"/>
                <a:gd name="T2" fmla="*/ 19 w 43"/>
                <a:gd name="T3" fmla="*/ 8 h 9"/>
                <a:gd name="T4" fmla="*/ 15 w 43"/>
                <a:gd name="T5" fmla="*/ 9 h 9"/>
                <a:gd name="T6" fmla="*/ 28 w 43"/>
                <a:gd name="T7" fmla="*/ 8 h 9"/>
                <a:gd name="T8" fmla="*/ 38 w 43"/>
                <a:gd name="T9" fmla="*/ 4 h 9"/>
                <a:gd name="T10" fmla="*/ 43 w 43"/>
                <a:gd name="T11" fmla="*/ 0 h 9"/>
                <a:gd name="T12" fmla="*/ 39 w 43"/>
                <a:gd name="T13" fmla="*/ 2 h 9"/>
                <a:gd name="T14" fmla="*/ 28 w 43"/>
                <a:gd name="T15" fmla="*/ 6 h 9"/>
                <a:gd name="T16" fmla="*/ 0 w 43"/>
                <a:gd name="T17" fmla="*/ 6 h 9"/>
                <a:gd name="T18" fmla="*/ 0 w 43"/>
                <a:gd name="T19" fmla="*/ 7 h 9"/>
                <a:gd name="T20" fmla="*/ 9 w 43"/>
                <a:gd name="T21" fmla="*/ 9 h 9"/>
                <a:gd name="T22" fmla="*/ 11 w 43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9">
                  <a:moveTo>
                    <a:pt x="11" y="8"/>
                  </a:moveTo>
                  <a:cubicBezTo>
                    <a:pt x="13" y="8"/>
                    <a:pt x="19" y="8"/>
                    <a:pt x="19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4" y="8"/>
                    <a:pt x="28" y="8"/>
                  </a:cubicBezTo>
                  <a:cubicBezTo>
                    <a:pt x="33" y="6"/>
                    <a:pt x="36" y="5"/>
                    <a:pt x="38" y="4"/>
                  </a:cubicBezTo>
                  <a:cubicBezTo>
                    <a:pt x="39" y="3"/>
                    <a:pt x="43" y="0"/>
                    <a:pt x="43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5" y="4"/>
                    <a:pt x="28" y="6"/>
                  </a:cubicBezTo>
                  <a:cubicBezTo>
                    <a:pt x="21" y="8"/>
                    <a:pt x="11" y="9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10" y="9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839">
              <a:extLst>
                <a:ext uri="{FF2B5EF4-FFF2-40B4-BE49-F238E27FC236}">
                  <a16:creationId xmlns="" xmlns:a16="http://schemas.microsoft.com/office/drawing/2014/main" id="{A210CA6A-545F-48D6-B637-12B8D85F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1" y="6821488"/>
              <a:ext cx="9525" cy="1588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6 w 10"/>
                <a:gd name="T5" fmla="*/ 1 h 1"/>
                <a:gd name="T6" fmla="*/ 10 w 10"/>
                <a:gd name="T7" fmla="*/ 0 h 1"/>
                <a:gd name="T8" fmla="*/ 2 w 1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840">
              <a:extLst>
                <a:ext uri="{FF2B5EF4-FFF2-40B4-BE49-F238E27FC236}">
                  <a16:creationId xmlns="" xmlns:a16="http://schemas.microsoft.com/office/drawing/2014/main" id="{A9732924-5019-4704-B1CE-839F0278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4" y="6831013"/>
              <a:ext cx="31750" cy="20638"/>
            </a:xfrm>
            <a:custGeom>
              <a:avLst/>
              <a:gdLst>
                <a:gd name="T0" fmla="*/ 0 w 33"/>
                <a:gd name="T1" fmla="*/ 16 h 23"/>
                <a:gd name="T2" fmla="*/ 8 w 33"/>
                <a:gd name="T3" fmla="*/ 21 h 23"/>
                <a:gd name="T4" fmla="*/ 32 w 33"/>
                <a:gd name="T5" fmla="*/ 20 h 23"/>
                <a:gd name="T6" fmla="*/ 33 w 33"/>
                <a:gd name="T7" fmla="*/ 19 h 23"/>
                <a:gd name="T8" fmla="*/ 29 w 33"/>
                <a:gd name="T9" fmla="*/ 0 h 23"/>
                <a:gd name="T10" fmla="*/ 27 w 33"/>
                <a:gd name="T11" fmla="*/ 1 h 23"/>
                <a:gd name="T12" fmla="*/ 10 w 33"/>
                <a:gd name="T13" fmla="*/ 10 h 23"/>
                <a:gd name="T14" fmla="*/ 0 w 33"/>
                <a:gd name="T1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3">
                  <a:moveTo>
                    <a:pt x="0" y="16"/>
                  </a:moveTo>
                  <a:cubicBezTo>
                    <a:pt x="0" y="16"/>
                    <a:pt x="3" y="19"/>
                    <a:pt x="8" y="21"/>
                  </a:cubicBezTo>
                  <a:cubicBezTo>
                    <a:pt x="13" y="22"/>
                    <a:pt x="22" y="23"/>
                    <a:pt x="32" y="20"/>
                  </a:cubicBezTo>
                  <a:cubicBezTo>
                    <a:pt x="32" y="20"/>
                    <a:pt x="33" y="19"/>
                    <a:pt x="33" y="1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2" y="3"/>
                    <a:pt x="16" y="7"/>
                    <a:pt x="10" y="10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841">
              <a:extLst>
                <a:ext uri="{FF2B5EF4-FFF2-40B4-BE49-F238E27FC236}">
                  <a16:creationId xmlns="" xmlns:a16="http://schemas.microsoft.com/office/drawing/2014/main" id="{E8BB0781-4BD6-4ACC-BDE7-67BD0CF5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51" y="6824663"/>
              <a:ext cx="30163" cy="19050"/>
            </a:xfrm>
            <a:custGeom>
              <a:avLst/>
              <a:gdLst>
                <a:gd name="T0" fmla="*/ 6 w 32"/>
                <a:gd name="T1" fmla="*/ 14 h 20"/>
                <a:gd name="T2" fmla="*/ 0 w 32"/>
                <a:gd name="T3" fmla="*/ 19 h 20"/>
                <a:gd name="T4" fmla="*/ 1 w 32"/>
                <a:gd name="T5" fmla="*/ 20 h 20"/>
                <a:gd name="T6" fmla="*/ 7 w 32"/>
                <a:gd name="T7" fmla="*/ 16 h 20"/>
                <a:gd name="T8" fmla="*/ 32 w 32"/>
                <a:gd name="T9" fmla="*/ 2 h 20"/>
                <a:gd name="T10" fmla="*/ 32 w 32"/>
                <a:gd name="T11" fmla="*/ 0 h 20"/>
                <a:gd name="T12" fmla="*/ 6 w 32"/>
                <a:gd name="T1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0">
                  <a:moveTo>
                    <a:pt x="6" y="14"/>
                  </a:moveTo>
                  <a:cubicBezTo>
                    <a:pt x="4" y="16"/>
                    <a:pt x="2" y="17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9"/>
                    <a:pt x="5" y="17"/>
                    <a:pt x="7" y="16"/>
                  </a:cubicBezTo>
                  <a:cubicBezTo>
                    <a:pt x="16" y="8"/>
                    <a:pt x="26" y="4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3"/>
                    <a:pt x="16" y="7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842">
              <a:extLst>
                <a:ext uri="{FF2B5EF4-FFF2-40B4-BE49-F238E27FC236}">
                  <a16:creationId xmlns="" xmlns:a16="http://schemas.microsoft.com/office/drawing/2014/main" id="{11120B8E-A9C1-4CEB-A9B5-588ECC30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9" y="6816725"/>
              <a:ext cx="9525" cy="3175"/>
            </a:xfrm>
            <a:custGeom>
              <a:avLst/>
              <a:gdLst>
                <a:gd name="T0" fmla="*/ 7 w 9"/>
                <a:gd name="T1" fmla="*/ 2 h 4"/>
                <a:gd name="T2" fmla="*/ 1 w 9"/>
                <a:gd name="T3" fmla="*/ 0 h 4"/>
                <a:gd name="T4" fmla="*/ 0 w 9"/>
                <a:gd name="T5" fmla="*/ 1 h 4"/>
                <a:gd name="T6" fmla="*/ 7 w 9"/>
                <a:gd name="T7" fmla="*/ 4 h 4"/>
                <a:gd name="T8" fmla="*/ 9 w 9"/>
                <a:gd name="T9" fmla="*/ 4 h 4"/>
                <a:gd name="T10" fmla="*/ 9 w 9"/>
                <a:gd name="T11" fmla="*/ 3 h 4"/>
                <a:gd name="T12" fmla="*/ 7 w 9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7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843">
              <a:extLst>
                <a:ext uri="{FF2B5EF4-FFF2-40B4-BE49-F238E27FC236}">
                  <a16:creationId xmlns="" xmlns:a16="http://schemas.microsoft.com/office/drawing/2014/main" id="{AA3D348B-918B-4C9A-B31E-6E84D122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9" y="6804025"/>
              <a:ext cx="6350" cy="9525"/>
            </a:xfrm>
            <a:custGeom>
              <a:avLst/>
              <a:gdLst>
                <a:gd name="T0" fmla="*/ 0 w 7"/>
                <a:gd name="T1" fmla="*/ 6 h 10"/>
                <a:gd name="T2" fmla="*/ 7 w 7"/>
                <a:gd name="T3" fmla="*/ 10 h 10"/>
                <a:gd name="T4" fmla="*/ 5 w 7"/>
                <a:gd name="T5" fmla="*/ 0 h 10"/>
                <a:gd name="T6" fmla="*/ 0 w 7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6"/>
                    <a:pt x="3" y="8"/>
                    <a:pt x="7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1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844">
              <a:extLst>
                <a:ext uri="{FF2B5EF4-FFF2-40B4-BE49-F238E27FC236}">
                  <a16:creationId xmlns="" xmlns:a16="http://schemas.microsoft.com/office/drawing/2014/main" id="{97ED889F-8846-4F7D-B774-513791A10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6805613"/>
              <a:ext cx="42863" cy="19050"/>
            </a:xfrm>
            <a:custGeom>
              <a:avLst/>
              <a:gdLst>
                <a:gd name="T0" fmla="*/ 45 w 45"/>
                <a:gd name="T1" fmla="*/ 13 h 20"/>
                <a:gd name="T2" fmla="*/ 39 w 45"/>
                <a:gd name="T3" fmla="*/ 7 h 20"/>
                <a:gd name="T4" fmla="*/ 19 w 45"/>
                <a:gd name="T5" fmla="*/ 1 h 20"/>
                <a:gd name="T6" fmla="*/ 0 w 45"/>
                <a:gd name="T7" fmla="*/ 6 h 20"/>
                <a:gd name="T8" fmla="*/ 0 w 45"/>
                <a:gd name="T9" fmla="*/ 16 h 20"/>
                <a:gd name="T10" fmla="*/ 17 w 45"/>
                <a:gd name="T11" fmla="*/ 20 h 20"/>
                <a:gd name="T12" fmla="*/ 34 w 45"/>
                <a:gd name="T13" fmla="*/ 17 h 20"/>
                <a:gd name="T14" fmla="*/ 45 w 4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0">
                  <a:moveTo>
                    <a:pt x="45" y="13"/>
                  </a:moveTo>
                  <a:cubicBezTo>
                    <a:pt x="45" y="13"/>
                    <a:pt x="43" y="10"/>
                    <a:pt x="39" y="7"/>
                  </a:cubicBezTo>
                  <a:cubicBezTo>
                    <a:pt x="34" y="4"/>
                    <a:pt x="28" y="1"/>
                    <a:pt x="19" y="1"/>
                  </a:cubicBezTo>
                  <a:cubicBezTo>
                    <a:pt x="10" y="0"/>
                    <a:pt x="4" y="3"/>
                    <a:pt x="0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8"/>
                    <a:pt x="9" y="20"/>
                    <a:pt x="17" y="20"/>
                  </a:cubicBezTo>
                  <a:cubicBezTo>
                    <a:pt x="21" y="20"/>
                    <a:pt x="29" y="19"/>
                    <a:pt x="34" y="17"/>
                  </a:cubicBezTo>
                  <a:cubicBezTo>
                    <a:pt x="40" y="15"/>
                    <a:pt x="45" y="13"/>
                    <a:pt x="4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845">
              <a:extLst>
                <a:ext uri="{FF2B5EF4-FFF2-40B4-BE49-F238E27FC236}">
                  <a16:creationId xmlns="" xmlns:a16="http://schemas.microsoft.com/office/drawing/2014/main" id="{0BE986C1-6770-4D11-BC44-712844C78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9" y="6835775"/>
              <a:ext cx="22225" cy="20638"/>
            </a:xfrm>
            <a:custGeom>
              <a:avLst/>
              <a:gdLst>
                <a:gd name="T0" fmla="*/ 24 w 24"/>
                <a:gd name="T1" fmla="*/ 4 h 22"/>
                <a:gd name="T2" fmla="*/ 0 w 24"/>
                <a:gd name="T3" fmla="*/ 3 h 22"/>
                <a:gd name="T4" fmla="*/ 1 w 24"/>
                <a:gd name="T5" fmla="*/ 22 h 22"/>
                <a:gd name="T6" fmla="*/ 24 w 24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4"/>
                  </a:moveTo>
                  <a:cubicBezTo>
                    <a:pt x="24" y="4"/>
                    <a:pt x="15" y="0"/>
                    <a:pt x="0" y="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7" y="19"/>
                    <a:pt x="22" y="8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846">
              <a:extLst>
                <a:ext uri="{FF2B5EF4-FFF2-40B4-BE49-F238E27FC236}">
                  <a16:creationId xmlns="" xmlns:a16="http://schemas.microsoft.com/office/drawing/2014/main" id="{BFFF1E0B-8ECD-4342-81D4-E3A10E3A2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9" y="6831013"/>
              <a:ext cx="12700" cy="1588"/>
            </a:xfrm>
            <a:custGeom>
              <a:avLst/>
              <a:gdLst>
                <a:gd name="T0" fmla="*/ 7 w 13"/>
                <a:gd name="T1" fmla="*/ 0 h 2"/>
                <a:gd name="T2" fmla="*/ 0 w 13"/>
                <a:gd name="T3" fmla="*/ 0 h 2"/>
                <a:gd name="T4" fmla="*/ 0 w 13"/>
                <a:gd name="T5" fmla="*/ 1 h 2"/>
                <a:gd name="T6" fmla="*/ 0 w 13"/>
                <a:gd name="T7" fmla="*/ 2 h 2"/>
                <a:gd name="T8" fmla="*/ 0 w 13"/>
                <a:gd name="T9" fmla="*/ 2 h 2"/>
                <a:gd name="T10" fmla="*/ 13 w 13"/>
                <a:gd name="T11" fmla="*/ 1 h 2"/>
                <a:gd name="T12" fmla="*/ 13 w 13"/>
                <a:gd name="T13" fmla="*/ 1 h 2"/>
                <a:gd name="T14" fmla="*/ 8 w 13"/>
                <a:gd name="T15" fmla="*/ 0 h 2"/>
                <a:gd name="T16" fmla="*/ 7 w 1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847">
              <a:extLst>
                <a:ext uri="{FF2B5EF4-FFF2-40B4-BE49-F238E27FC236}">
                  <a16:creationId xmlns="" xmlns:a16="http://schemas.microsoft.com/office/drawing/2014/main" id="{85EE8249-6347-41FC-921B-2C23F9F1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6826250"/>
              <a:ext cx="41275" cy="6350"/>
            </a:xfrm>
            <a:custGeom>
              <a:avLst/>
              <a:gdLst>
                <a:gd name="T0" fmla="*/ 11 w 44"/>
                <a:gd name="T1" fmla="*/ 5 h 7"/>
                <a:gd name="T2" fmla="*/ 19 w 44"/>
                <a:gd name="T3" fmla="*/ 6 h 7"/>
                <a:gd name="T4" fmla="*/ 14 w 44"/>
                <a:gd name="T5" fmla="*/ 6 h 7"/>
                <a:gd name="T6" fmla="*/ 28 w 44"/>
                <a:gd name="T7" fmla="*/ 7 h 7"/>
                <a:gd name="T8" fmla="*/ 38 w 44"/>
                <a:gd name="T9" fmla="*/ 6 h 7"/>
                <a:gd name="T10" fmla="*/ 44 w 44"/>
                <a:gd name="T11" fmla="*/ 2 h 7"/>
                <a:gd name="T12" fmla="*/ 40 w 44"/>
                <a:gd name="T13" fmla="*/ 3 h 7"/>
                <a:gd name="T14" fmla="*/ 28 w 44"/>
                <a:gd name="T15" fmla="*/ 5 h 7"/>
                <a:gd name="T16" fmla="*/ 0 w 44"/>
                <a:gd name="T17" fmla="*/ 0 h 7"/>
                <a:gd name="T18" fmla="*/ 0 w 44"/>
                <a:gd name="T19" fmla="*/ 2 h 7"/>
                <a:gd name="T20" fmla="*/ 9 w 44"/>
                <a:gd name="T21" fmla="*/ 5 h 7"/>
                <a:gd name="T22" fmla="*/ 11 w 44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">
                  <a:moveTo>
                    <a:pt x="11" y="5"/>
                  </a:moveTo>
                  <a:cubicBezTo>
                    <a:pt x="13" y="5"/>
                    <a:pt x="19" y="6"/>
                    <a:pt x="19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20" y="7"/>
                    <a:pt x="24" y="7"/>
                    <a:pt x="28" y="7"/>
                  </a:cubicBezTo>
                  <a:cubicBezTo>
                    <a:pt x="33" y="7"/>
                    <a:pt x="36" y="6"/>
                    <a:pt x="38" y="6"/>
                  </a:cubicBezTo>
                  <a:cubicBezTo>
                    <a:pt x="40" y="5"/>
                    <a:pt x="44" y="2"/>
                    <a:pt x="44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35" y="5"/>
                    <a:pt x="28" y="5"/>
                  </a:cubicBezTo>
                  <a:cubicBezTo>
                    <a:pt x="21" y="6"/>
                    <a:pt x="11" y="5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848">
              <a:extLst>
                <a:ext uri="{FF2B5EF4-FFF2-40B4-BE49-F238E27FC236}">
                  <a16:creationId xmlns="" xmlns:a16="http://schemas.microsoft.com/office/drawing/2014/main" id="{3EA227B7-F60D-4219-AA16-FF01AFA0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6" y="6831013"/>
              <a:ext cx="9525" cy="1588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0 h 1"/>
                <a:gd name="T4" fmla="*/ 5 w 10"/>
                <a:gd name="T5" fmla="*/ 1 h 1"/>
                <a:gd name="T6" fmla="*/ 10 w 10"/>
                <a:gd name="T7" fmla="*/ 1 h 1"/>
                <a:gd name="T8" fmla="*/ 2 w 1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849">
              <a:extLst>
                <a:ext uri="{FF2B5EF4-FFF2-40B4-BE49-F238E27FC236}">
                  <a16:creationId xmlns="" xmlns:a16="http://schemas.microsoft.com/office/drawing/2014/main" id="{91499D28-A218-4FF3-9978-2B8C4C08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614" y="6838950"/>
              <a:ext cx="30163" cy="19050"/>
            </a:xfrm>
            <a:custGeom>
              <a:avLst/>
              <a:gdLst>
                <a:gd name="T0" fmla="*/ 0 w 32"/>
                <a:gd name="T1" fmla="*/ 10 h 21"/>
                <a:gd name="T2" fmla="*/ 7 w 32"/>
                <a:gd name="T3" fmla="*/ 16 h 21"/>
                <a:gd name="T4" fmla="*/ 30 w 32"/>
                <a:gd name="T5" fmla="*/ 20 h 21"/>
                <a:gd name="T6" fmla="*/ 32 w 32"/>
                <a:gd name="T7" fmla="*/ 19 h 21"/>
                <a:gd name="T8" fmla="*/ 31 w 32"/>
                <a:gd name="T9" fmla="*/ 0 h 21"/>
                <a:gd name="T10" fmla="*/ 29 w 32"/>
                <a:gd name="T11" fmla="*/ 0 h 21"/>
                <a:gd name="T12" fmla="*/ 11 w 32"/>
                <a:gd name="T13" fmla="*/ 6 h 21"/>
                <a:gd name="T14" fmla="*/ 0 w 32"/>
                <a:gd name="T1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1">
                  <a:moveTo>
                    <a:pt x="0" y="10"/>
                  </a:moveTo>
                  <a:cubicBezTo>
                    <a:pt x="0" y="10"/>
                    <a:pt x="2" y="13"/>
                    <a:pt x="7" y="16"/>
                  </a:cubicBezTo>
                  <a:cubicBezTo>
                    <a:pt x="12" y="19"/>
                    <a:pt x="20" y="21"/>
                    <a:pt x="30" y="20"/>
                  </a:cubicBezTo>
                  <a:cubicBezTo>
                    <a:pt x="31" y="20"/>
                    <a:pt x="31" y="19"/>
                    <a:pt x="32" y="19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4" y="1"/>
                    <a:pt x="17" y="4"/>
                    <a:pt x="11" y="6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850">
              <a:extLst>
                <a:ext uri="{FF2B5EF4-FFF2-40B4-BE49-F238E27FC236}">
                  <a16:creationId xmlns="" xmlns:a16="http://schemas.microsoft.com/office/drawing/2014/main" id="{CA9E295C-09E5-4DEC-AEAA-456492A3B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1" y="6832600"/>
              <a:ext cx="33338" cy="11113"/>
            </a:xfrm>
            <a:custGeom>
              <a:avLst/>
              <a:gdLst>
                <a:gd name="T0" fmla="*/ 7 w 36"/>
                <a:gd name="T1" fmla="*/ 8 h 13"/>
                <a:gd name="T2" fmla="*/ 0 w 36"/>
                <a:gd name="T3" fmla="*/ 12 h 13"/>
                <a:gd name="T4" fmla="*/ 1 w 36"/>
                <a:gd name="T5" fmla="*/ 13 h 13"/>
                <a:gd name="T6" fmla="*/ 8 w 36"/>
                <a:gd name="T7" fmla="*/ 10 h 13"/>
                <a:gd name="T8" fmla="*/ 36 w 36"/>
                <a:gd name="T9" fmla="*/ 1 h 13"/>
                <a:gd name="T10" fmla="*/ 36 w 36"/>
                <a:gd name="T11" fmla="*/ 0 h 13"/>
                <a:gd name="T12" fmla="*/ 7 w 36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">
                  <a:moveTo>
                    <a:pt x="7" y="8"/>
                  </a:moveTo>
                  <a:cubicBezTo>
                    <a:pt x="5" y="10"/>
                    <a:pt x="3" y="11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8" y="10"/>
                  </a:cubicBezTo>
                  <a:cubicBezTo>
                    <a:pt x="19" y="5"/>
                    <a:pt x="29" y="2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1"/>
                    <a:pt x="18" y="3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851">
              <a:extLst>
                <a:ext uri="{FF2B5EF4-FFF2-40B4-BE49-F238E27FC236}">
                  <a16:creationId xmlns="" xmlns:a16="http://schemas.microsoft.com/office/drawing/2014/main" id="{175344C0-AB49-4AF8-8FC1-4D954C9AE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1" y="6823075"/>
              <a:ext cx="6350" cy="4763"/>
            </a:xfrm>
            <a:custGeom>
              <a:avLst/>
              <a:gdLst>
                <a:gd name="T0" fmla="*/ 7 w 8"/>
                <a:gd name="T1" fmla="*/ 3 h 6"/>
                <a:gd name="T2" fmla="*/ 1 w 8"/>
                <a:gd name="T3" fmla="*/ 0 h 6"/>
                <a:gd name="T4" fmla="*/ 0 w 8"/>
                <a:gd name="T5" fmla="*/ 1 h 6"/>
                <a:gd name="T6" fmla="*/ 6 w 8"/>
                <a:gd name="T7" fmla="*/ 5 h 6"/>
                <a:gd name="T8" fmla="*/ 8 w 8"/>
                <a:gd name="T9" fmla="*/ 6 h 6"/>
                <a:gd name="T10" fmla="*/ 8 w 8"/>
                <a:gd name="T11" fmla="*/ 4 h 6"/>
                <a:gd name="T12" fmla="*/ 7 w 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3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852">
              <a:extLst>
                <a:ext uri="{FF2B5EF4-FFF2-40B4-BE49-F238E27FC236}">
                  <a16:creationId xmlns="" xmlns:a16="http://schemas.microsoft.com/office/drawing/2014/main" id="{112A4616-AD91-4A2B-B994-782E062B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9" y="6811963"/>
              <a:ext cx="4763" cy="7938"/>
            </a:xfrm>
            <a:custGeom>
              <a:avLst/>
              <a:gdLst>
                <a:gd name="T0" fmla="*/ 0 w 6"/>
                <a:gd name="T1" fmla="*/ 5 h 10"/>
                <a:gd name="T2" fmla="*/ 6 w 6"/>
                <a:gd name="T3" fmla="*/ 10 h 10"/>
                <a:gd name="T4" fmla="*/ 6 w 6"/>
                <a:gd name="T5" fmla="*/ 0 h 10"/>
                <a:gd name="T6" fmla="*/ 0 w 6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0" y="5"/>
                    <a:pt x="2" y="7"/>
                    <a:pt x="6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853">
              <a:extLst>
                <a:ext uri="{FF2B5EF4-FFF2-40B4-BE49-F238E27FC236}">
                  <a16:creationId xmlns="" xmlns:a16="http://schemas.microsoft.com/office/drawing/2014/main" id="{A1805506-9C92-45B0-8C30-A45658E4C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4" y="6805613"/>
              <a:ext cx="41275" cy="20638"/>
            </a:xfrm>
            <a:custGeom>
              <a:avLst/>
              <a:gdLst>
                <a:gd name="T0" fmla="*/ 45 w 45"/>
                <a:gd name="T1" fmla="*/ 20 h 22"/>
                <a:gd name="T2" fmla="*/ 40 w 45"/>
                <a:gd name="T3" fmla="*/ 12 h 22"/>
                <a:gd name="T4" fmla="*/ 22 w 45"/>
                <a:gd name="T5" fmla="*/ 2 h 22"/>
                <a:gd name="T6" fmla="*/ 2 w 45"/>
                <a:gd name="T7" fmla="*/ 4 h 22"/>
                <a:gd name="T8" fmla="*/ 0 w 45"/>
                <a:gd name="T9" fmla="*/ 13 h 22"/>
                <a:gd name="T10" fmla="*/ 16 w 45"/>
                <a:gd name="T11" fmla="*/ 21 h 22"/>
                <a:gd name="T12" fmla="*/ 34 w 45"/>
                <a:gd name="T13" fmla="*/ 21 h 22"/>
                <a:gd name="T14" fmla="*/ 45 w 45"/>
                <a:gd name="T1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2">
                  <a:moveTo>
                    <a:pt x="45" y="20"/>
                  </a:moveTo>
                  <a:cubicBezTo>
                    <a:pt x="45" y="20"/>
                    <a:pt x="43" y="16"/>
                    <a:pt x="40" y="12"/>
                  </a:cubicBezTo>
                  <a:cubicBezTo>
                    <a:pt x="36" y="9"/>
                    <a:pt x="31" y="4"/>
                    <a:pt x="22" y="2"/>
                  </a:cubicBezTo>
                  <a:cubicBezTo>
                    <a:pt x="13" y="0"/>
                    <a:pt x="7" y="2"/>
                    <a:pt x="2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6"/>
                    <a:pt x="9" y="19"/>
                    <a:pt x="16" y="21"/>
                  </a:cubicBezTo>
                  <a:cubicBezTo>
                    <a:pt x="21" y="22"/>
                    <a:pt x="28" y="22"/>
                    <a:pt x="34" y="21"/>
                  </a:cubicBezTo>
                  <a:cubicBezTo>
                    <a:pt x="40" y="20"/>
                    <a:pt x="45" y="20"/>
                    <a:pt x="4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854">
              <a:extLst>
                <a:ext uri="{FF2B5EF4-FFF2-40B4-BE49-F238E27FC236}">
                  <a16:creationId xmlns="" xmlns:a16="http://schemas.microsoft.com/office/drawing/2014/main" id="{3C5D8FB0-AF66-4222-B9E0-CA688597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6835775"/>
              <a:ext cx="23813" cy="19050"/>
            </a:xfrm>
            <a:custGeom>
              <a:avLst/>
              <a:gdLst>
                <a:gd name="T0" fmla="*/ 26 w 26"/>
                <a:gd name="T1" fmla="*/ 6 h 20"/>
                <a:gd name="T2" fmla="*/ 3 w 26"/>
                <a:gd name="T3" fmla="*/ 0 h 20"/>
                <a:gd name="T4" fmla="*/ 0 w 26"/>
                <a:gd name="T5" fmla="*/ 20 h 20"/>
                <a:gd name="T6" fmla="*/ 26 w 26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0">
                  <a:moveTo>
                    <a:pt x="26" y="6"/>
                  </a:moveTo>
                  <a:cubicBezTo>
                    <a:pt x="26" y="6"/>
                    <a:pt x="18" y="1"/>
                    <a:pt x="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7" y="20"/>
                    <a:pt x="24" y="9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855">
              <a:extLst>
                <a:ext uri="{FF2B5EF4-FFF2-40B4-BE49-F238E27FC236}">
                  <a16:creationId xmlns="" xmlns:a16="http://schemas.microsoft.com/office/drawing/2014/main" id="{4F08A82A-CCA9-4A9A-AAA9-44E1F5DA0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6829425"/>
              <a:ext cx="12700" cy="3175"/>
            </a:xfrm>
            <a:custGeom>
              <a:avLst/>
              <a:gdLst>
                <a:gd name="T0" fmla="*/ 7 w 13"/>
                <a:gd name="T1" fmla="*/ 1 h 3"/>
                <a:gd name="T2" fmla="*/ 0 w 13"/>
                <a:gd name="T3" fmla="*/ 0 h 3"/>
                <a:gd name="T4" fmla="*/ 0 w 13"/>
                <a:gd name="T5" fmla="*/ 0 h 3"/>
                <a:gd name="T6" fmla="*/ 0 w 13"/>
                <a:gd name="T7" fmla="*/ 2 h 3"/>
                <a:gd name="T8" fmla="*/ 0 w 13"/>
                <a:gd name="T9" fmla="*/ 2 h 3"/>
                <a:gd name="T10" fmla="*/ 13 w 13"/>
                <a:gd name="T11" fmla="*/ 3 h 3"/>
                <a:gd name="T12" fmla="*/ 13 w 13"/>
                <a:gd name="T13" fmla="*/ 3 h 3"/>
                <a:gd name="T14" fmla="*/ 8 w 13"/>
                <a:gd name="T15" fmla="*/ 1 h 3"/>
                <a:gd name="T16" fmla="*/ 7 w 1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10" y="2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2856">
              <a:extLst>
                <a:ext uri="{FF2B5EF4-FFF2-40B4-BE49-F238E27FC236}">
                  <a16:creationId xmlns="" xmlns:a16="http://schemas.microsoft.com/office/drawing/2014/main" id="{E41C4AB0-8745-479E-BEFD-8E3EFAFE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6823075"/>
              <a:ext cx="41275" cy="12700"/>
            </a:xfrm>
            <a:custGeom>
              <a:avLst/>
              <a:gdLst>
                <a:gd name="T0" fmla="*/ 10 w 43"/>
                <a:gd name="T1" fmla="*/ 7 h 13"/>
                <a:gd name="T2" fmla="*/ 18 w 43"/>
                <a:gd name="T3" fmla="*/ 10 h 13"/>
                <a:gd name="T4" fmla="*/ 13 w 43"/>
                <a:gd name="T5" fmla="*/ 9 h 13"/>
                <a:gd name="T6" fmla="*/ 26 w 43"/>
                <a:gd name="T7" fmla="*/ 13 h 13"/>
                <a:gd name="T8" fmla="*/ 37 w 43"/>
                <a:gd name="T9" fmla="*/ 13 h 13"/>
                <a:gd name="T10" fmla="*/ 43 w 43"/>
                <a:gd name="T11" fmla="*/ 11 h 13"/>
                <a:gd name="T12" fmla="*/ 39 w 43"/>
                <a:gd name="T13" fmla="*/ 11 h 13"/>
                <a:gd name="T14" fmla="*/ 26 w 43"/>
                <a:gd name="T15" fmla="*/ 11 h 13"/>
                <a:gd name="T16" fmla="*/ 1 w 43"/>
                <a:gd name="T17" fmla="*/ 0 h 13"/>
                <a:gd name="T18" fmla="*/ 0 w 43"/>
                <a:gd name="T19" fmla="*/ 2 h 13"/>
                <a:gd name="T20" fmla="*/ 8 w 43"/>
                <a:gd name="T21" fmla="*/ 7 h 13"/>
                <a:gd name="T22" fmla="*/ 10 w 43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10" y="7"/>
                  </a:moveTo>
                  <a:cubicBezTo>
                    <a:pt x="12" y="7"/>
                    <a:pt x="18" y="10"/>
                    <a:pt x="18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8" y="11"/>
                    <a:pt x="23" y="12"/>
                    <a:pt x="26" y="13"/>
                  </a:cubicBezTo>
                  <a:cubicBezTo>
                    <a:pt x="31" y="13"/>
                    <a:pt x="35" y="13"/>
                    <a:pt x="37" y="13"/>
                  </a:cubicBezTo>
                  <a:cubicBezTo>
                    <a:pt x="38" y="13"/>
                    <a:pt x="43" y="11"/>
                    <a:pt x="43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4" y="12"/>
                    <a:pt x="26" y="11"/>
                  </a:cubicBezTo>
                  <a:cubicBezTo>
                    <a:pt x="20" y="10"/>
                    <a:pt x="10" y="7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857">
              <a:extLst>
                <a:ext uri="{FF2B5EF4-FFF2-40B4-BE49-F238E27FC236}">
                  <a16:creationId xmlns="" xmlns:a16="http://schemas.microsoft.com/office/drawing/2014/main" id="{A6E11152-DE33-400A-96E4-A5BA553D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4" y="6829425"/>
              <a:ext cx="9525" cy="3175"/>
            </a:xfrm>
            <a:custGeom>
              <a:avLst/>
              <a:gdLst>
                <a:gd name="T0" fmla="*/ 2 w 10"/>
                <a:gd name="T1" fmla="*/ 0 h 3"/>
                <a:gd name="T2" fmla="*/ 0 w 10"/>
                <a:gd name="T3" fmla="*/ 0 h 3"/>
                <a:gd name="T4" fmla="*/ 5 w 10"/>
                <a:gd name="T5" fmla="*/ 2 h 3"/>
                <a:gd name="T6" fmla="*/ 10 w 10"/>
                <a:gd name="T7" fmla="*/ 3 h 3"/>
                <a:gd name="T8" fmla="*/ 2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858">
              <a:extLst>
                <a:ext uri="{FF2B5EF4-FFF2-40B4-BE49-F238E27FC236}">
                  <a16:creationId xmlns="" xmlns:a16="http://schemas.microsoft.com/office/drawing/2014/main" id="{4007710B-D148-43A4-BA8A-04E3295E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226" y="6835775"/>
              <a:ext cx="31750" cy="19050"/>
            </a:xfrm>
            <a:custGeom>
              <a:avLst/>
              <a:gdLst>
                <a:gd name="T0" fmla="*/ 0 w 33"/>
                <a:gd name="T1" fmla="*/ 5 h 20"/>
                <a:gd name="T2" fmla="*/ 6 w 33"/>
                <a:gd name="T3" fmla="*/ 12 h 20"/>
                <a:gd name="T4" fmla="*/ 28 w 33"/>
                <a:gd name="T5" fmla="*/ 20 h 20"/>
                <a:gd name="T6" fmla="*/ 30 w 33"/>
                <a:gd name="T7" fmla="*/ 20 h 20"/>
                <a:gd name="T8" fmla="*/ 33 w 33"/>
                <a:gd name="T9" fmla="*/ 0 h 20"/>
                <a:gd name="T10" fmla="*/ 31 w 33"/>
                <a:gd name="T11" fmla="*/ 0 h 20"/>
                <a:gd name="T12" fmla="*/ 12 w 33"/>
                <a:gd name="T13" fmla="*/ 3 h 20"/>
                <a:gd name="T14" fmla="*/ 0 w 33"/>
                <a:gd name="T15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0" y="5"/>
                  </a:moveTo>
                  <a:cubicBezTo>
                    <a:pt x="0" y="5"/>
                    <a:pt x="2" y="8"/>
                    <a:pt x="6" y="12"/>
                  </a:cubicBezTo>
                  <a:cubicBezTo>
                    <a:pt x="10" y="15"/>
                    <a:pt x="17" y="19"/>
                    <a:pt x="28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6" y="0"/>
                    <a:pt x="18" y="2"/>
                    <a:pt x="12" y="3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859">
              <a:extLst>
                <a:ext uri="{FF2B5EF4-FFF2-40B4-BE49-F238E27FC236}">
                  <a16:creationId xmlns="" xmlns:a16="http://schemas.microsoft.com/office/drawing/2014/main" id="{7CA81CD5-EBDB-4A62-B23C-7790E4E5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9" y="6829425"/>
              <a:ext cx="33338" cy="6350"/>
            </a:xfrm>
            <a:custGeom>
              <a:avLst/>
              <a:gdLst>
                <a:gd name="T0" fmla="*/ 7 w 37"/>
                <a:gd name="T1" fmla="*/ 3 h 7"/>
                <a:gd name="T2" fmla="*/ 0 w 37"/>
                <a:gd name="T3" fmla="*/ 5 h 7"/>
                <a:gd name="T4" fmla="*/ 0 w 37"/>
                <a:gd name="T5" fmla="*/ 7 h 7"/>
                <a:gd name="T6" fmla="*/ 7 w 37"/>
                <a:gd name="T7" fmla="*/ 5 h 7"/>
                <a:gd name="T8" fmla="*/ 37 w 37"/>
                <a:gd name="T9" fmla="*/ 2 h 7"/>
                <a:gd name="T10" fmla="*/ 37 w 37"/>
                <a:gd name="T11" fmla="*/ 0 h 7"/>
                <a:gd name="T12" fmla="*/ 7 w 3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7">
                  <a:moveTo>
                    <a:pt x="7" y="3"/>
                  </a:moveTo>
                  <a:cubicBezTo>
                    <a:pt x="5" y="4"/>
                    <a:pt x="2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6"/>
                    <a:pt x="5" y="6"/>
                    <a:pt x="7" y="5"/>
                  </a:cubicBezTo>
                  <a:cubicBezTo>
                    <a:pt x="19" y="2"/>
                    <a:pt x="30" y="1"/>
                    <a:pt x="37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0" y="0"/>
                    <a:pt x="19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860">
              <a:extLst>
                <a:ext uri="{FF2B5EF4-FFF2-40B4-BE49-F238E27FC236}">
                  <a16:creationId xmlns="" xmlns:a16="http://schemas.microsoft.com/office/drawing/2014/main" id="{1DD03557-D844-4B44-B7F7-8695E4A8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6" y="6818313"/>
              <a:ext cx="7938" cy="635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0 h 7"/>
                <a:gd name="T4" fmla="*/ 0 w 8"/>
                <a:gd name="T5" fmla="*/ 1 h 7"/>
                <a:gd name="T6" fmla="*/ 6 w 8"/>
                <a:gd name="T7" fmla="*/ 6 h 7"/>
                <a:gd name="T8" fmla="*/ 7 w 8"/>
                <a:gd name="T9" fmla="*/ 7 h 7"/>
                <a:gd name="T10" fmla="*/ 8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5" y="3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4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861">
              <a:extLst>
                <a:ext uri="{FF2B5EF4-FFF2-40B4-BE49-F238E27FC236}">
                  <a16:creationId xmlns="" xmlns:a16="http://schemas.microsoft.com/office/drawing/2014/main" id="{784C458C-8A38-4BD3-A5B9-685A4570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6808788"/>
              <a:ext cx="6350" cy="9525"/>
            </a:xfrm>
            <a:custGeom>
              <a:avLst/>
              <a:gdLst>
                <a:gd name="T0" fmla="*/ 0 w 7"/>
                <a:gd name="T1" fmla="*/ 4 h 9"/>
                <a:gd name="T2" fmla="*/ 5 w 7"/>
                <a:gd name="T3" fmla="*/ 9 h 9"/>
                <a:gd name="T4" fmla="*/ 7 w 7"/>
                <a:gd name="T5" fmla="*/ 0 h 9"/>
                <a:gd name="T6" fmla="*/ 0 w 7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0" y="4"/>
                    <a:pt x="2" y="6"/>
                    <a:pt x="5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1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862">
              <a:extLst>
                <a:ext uri="{FF2B5EF4-FFF2-40B4-BE49-F238E27FC236}">
                  <a16:creationId xmlns="" xmlns:a16="http://schemas.microsoft.com/office/drawing/2014/main" id="{8EC31EEC-E3EB-4668-9D24-3E8FE1731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4" y="6797675"/>
              <a:ext cx="39688" cy="22225"/>
            </a:xfrm>
            <a:custGeom>
              <a:avLst/>
              <a:gdLst>
                <a:gd name="T0" fmla="*/ 43 w 43"/>
                <a:gd name="T1" fmla="*/ 25 h 25"/>
                <a:gd name="T2" fmla="*/ 39 w 43"/>
                <a:gd name="T3" fmla="*/ 17 h 25"/>
                <a:gd name="T4" fmla="*/ 24 w 43"/>
                <a:gd name="T5" fmla="*/ 4 h 25"/>
                <a:gd name="T6" fmla="*/ 3 w 43"/>
                <a:gd name="T7" fmla="*/ 2 h 25"/>
                <a:gd name="T8" fmla="*/ 0 w 43"/>
                <a:gd name="T9" fmla="*/ 11 h 25"/>
                <a:gd name="T10" fmla="*/ 14 w 43"/>
                <a:gd name="T11" fmla="*/ 21 h 25"/>
                <a:gd name="T12" fmla="*/ 32 w 43"/>
                <a:gd name="T13" fmla="*/ 25 h 25"/>
                <a:gd name="T14" fmla="*/ 43 w 43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43" y="25"/>
                  </a:moveTo>
                  <a:cubicBezTo>
                    <a:pt x="43" y="25"/>
                    <a:pt x="42" y="22"/>
                    <a:pt x="39" y="17"/>
                  </a:cubicBezTo>
                  <a:cubicBezTo>
                    <a:pt x="36" y="13"/>
                    <a:pt x="32" y="8"/>
                    <a:pt x="24" y="4"/>
                  </a:cubicBezTo>
                  <a:cubicBezTo>
                    <a:pt x="16" y="0"/>
                    <a:pt x="9" y="0"/>
                    <a:pt x="3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4"/>
                    <a:pt x="7" y="18"/>
                    <a:pt x="14" y="21"/>
                  </a:cubicBezTo>
                  <a:cubicBezTo>
                    <a:pt x="18" y="23"/>
                    <a:pt x="26" y="24"/>
                    <a:pt x="32" y="25"/>
                  </a:cubicBezTo>
                  <a:cubicBezTo>
                    <a:pt x="38" y="25"/>
                    <a:pt x="43" y="25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863">
              <a:extLst>
                <a:ext uri="{FF2B5EF4-FFF2-40B4-BE49-F238E27FC236}">
                  <a16:creationId xmlns="" xmlns:a16="http://schemas.microsoft.com/office/drawing/2014/main" id="{C4A51094-88D6-4183-8FCE-E2BD7F3DB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1" y="6824663"/>
              <a:ext cx="25400" cy="19050"/>
            </a:xfrm>
            <a:custGeom>
              <a:avLst/>
              <a:gdLst>
                <a:gd name="T0" fmla="*/ 28 w 28"/>
                <a:gd name="T1" fmla="*/ 10 h 21"/>
                <a:gd name="T2" fmla="*/ 6 w 28"/>
                <a:gd name="T3" fmla="*/ 0 h 21"/>
                <a:gd name="T4" fmla="*/ 0 w 28"/>
                <a:gd name="T5" fmla="*/ 18 h 21"/>
                <a:gd name="T6" fmla="*/ 28 w 28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28" y="10"/>
                  </a:moveTo>
                  <a:cubicBezTo>
                    <a:pt x="28" y="10"/>
                    <a:pt x="21" y="3"/>
                    <a:pt x="6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6" y="21"/>
                    <a:pt x="25" y="12"/>
                    <a:pt x="2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864">
              <a:extLst>
                <a:ext uri="{FF2B5EF4-FFF2-40B4-BE49-F238E27FC236}">
                  <a16:creationId xmlns="" xmlns:a16="http://schemas.microsoft.com/office/drawing/2014/main" id="{EE32ED18-0C2F-4042-A840-8556CBD43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6818313"/>
              <a:ext cx="12700" cy="4763"/>
            </a:xfrm>
            <a:custGeom>
              <a:avLst/>
              <a:gdLst>
                <a:gd name="T0" fmla="*/ 7 w 13"/>
                <a:gd name="T1" fmla="*/ 2 h 6"/>
                <a:gd name="T2" fmla="*/ 1 w 13"/>
                <a:gd name="T3" fmla="*/ 0 h 6"/>
                <a:gd name="T4" fmla="*/ 0 w 13"/>
                <a:gd name="T5" fmla="*/ 0 h 6"/>
                <a:gd name="T6" fmla="*/ 0 w 13"/>
                <a:gd name="T7" fmla="*/ 1 h 6"/>
                <a:gd name="T8" fmla="*/ 0 w 13"/>
                <a:gd name="T9" fmla="*/ 2 h 6"/>
                <a:gd name="T10" fmla="*/ 12 w 13"/>
                <a:gd name="T11" fmla="*/ 5 h 6"/>
                <a:gd name="T12" fmla="*/ 13 w 13"/>
                <a:gd name="T13" fmla="*/ 6 h 6"/>
                <a:gd name="T14" fmla="*/ 8 w 13"/>
                <a:gd name="T15" fmla="*/ 2 h 6"/>
                <a:gd name="T16" fmla="*/ 7 w 13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7" y="2"/>
                  </a:moveTo>
                  <a:cubicBezTo>
                    <a:pt x="6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3"/>
                    <a:pt x="12" y="5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5"/>
                    <a:pt x="10" y="3"/>
                    <a:pt x="8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865">
              <a:extLst>
                <a:ext uri="{FF2B5EF4-FFF2-40B4-BE49-F238E27FC236}">
                  <a16:creationId xmlns="" xmlns:a16="http://schemas.microsoft.com/office/drawing/2014/main" id="{8755FC46-62D8-455C-8569-5110A03D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9" y="6813550"/>
              <a:ext cx="38100" cy="17463"/>
            </a:xfrm>
            <a:custGeom>
              <a:avLst/>
              <a:gdLst>
                <a:gd name="T0" fmla="*/ 9 w 40"/>
                <a:gd name="T1" fmla="*/ 8 h 19"/>
                <a:gd name="T2" fmla="*/ 15 w 40"/>
                <a:gd name="T3" fmla="*/ 12 h 19"/>
                <a:gd name="T4" fmla="*/ 11 w 40"/>
                <a:gd name="T5" fmla="*/ 11 h 19"/>
                <a:gd name="T6" fmla="*/ 23 w 40"/>
                <a:gd name="T7" fmla="*/ 16 h 19"/>
                <a:gd name="T8" fmla="*/ 33 w 40"/>
                <a:gd name="T9" fmla="*/ 19 h 19"/>
                <a:gd name="T10" fmla="*/ 40 w 40"/>
                <a:gd name="T11" fmla="*/ 18 h 19"/>
                <a:gd name="T12" fmla="*/ 36 w 40"/>
                <a:gd name="T13" fmla="*/ 18 h 19"/>
                <a:gd name="T14" fmla="*/ 23 w 40"/>
                <a:gd name="T15" fmla="*/ 15 h 19"/>
                <a:gd name="T16" fmla="*/ 0 w 40"/>
                <a:gd name="T17" fmla="*/ 0 h 19"/>
                <a:gd name="T18" fmla="*/ 0 w 40"/>
                <a:gd name="T19" fmla="*/ 1 h 19"/>
                <a:gd name="T20" fmla="*/ 6 w 40"/>
                <a:gd name="T21" fmla="*/ 7 h 19"/>
                <a:gd name="T22" fmla="*/ 9 w 40"/>
                <a:gd name="T2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9">
                  <a:moveTo>
                    <a:pt x="9" y="8"/>
                  </a:moveTo>
                  <a:cubicBezTo>
                    <a:pt x="10" y="8"/>
                    <a:pt x="15" y="12"/>
                    <a:pt x="15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3"/>
                    <a:pt x="20" y="15"/>
                    <a:pt x="23" y="16"/>
                  </a:cubicBezTo>
                  <a:cubicBezTo>
                    <a:pt x="28" y="18"/>
                    <a:pt x="31" y="19"/>
                    <a:pt x="33" y="19"/>
                  </a:cubicBezTo>
                  <a:cubicBezTo>
                    <a:pt x="35" y="19"/>
                    <a:pt x="40" y="18"/>
                    <a:pt x="40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1" y="17"/>
                    <a:pt x="23" y="15"/>
                  </a:cubicBezTo>
                  <a:cubicBezTo>
                    <a:pt x="17" y="13"/>
                    <a:pt x="8" y="8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5"/>
                    <a:pt x="6" y="7"/>
                  </a:cubicBez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866">
              <a:extLst>
                <a:ext uri="{FF2B5EF4-FFF2-40B4-BE49-F238E27FC236}">
                  <a16:creationId xmlns="" xmlns:a16="http://schemas.microsoft.com/office/drawing/2014/main" id="{050CAB57-5AD4-4AF2-8965-25C5A274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9" y="6819900"/>
              <a:ext cx="7938" cy="4763"/>
            </a:xfrm>
            <a:custGeom>
              <a:avLst/>
              <a:gdLst>
                <a:gd name="T0" fmla="*/ 3 w 9"/>
                <a:gd name="T1" fmla="*/ 1 h 5"/>
                <a:gd name="T2" fmla="*/ 0 w 9"/>
                <a:gd name="T3" fmla="*/ 0 h 5"/>
                <a:gd name="T4" fmla="*/ 5 w 9"/>
                <a:gd name="T5" fmla="*/ 4 h 5"/>
                <a:gd name="T6" fmla="*/ 9 w 9"/>
                <a:gd name="T7" fmla="*/ 5 h 5"/>
                <a:gd name="T8" fmla="*/ 3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867">
              <a:extLst>
                <a:ext uri="{FF2B5EF4-FFF2-40B4-BE49-F238E27FC236}">
                  <a16:creationId xmlns="" xmlns:a16="http://schemas.microsoft.com/office/drawing/2014/main" id="{BD53A04A-1E55-4D7B-8369-C1AA2D09B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1" y="6823075"/>
              <a:ext cx="30163" cy="17463"/>
            </a:xfrm>
            <a:custGeom>
              <a:avLst/>
              <a:gdLst>
                <a:gd name="T0" fmla="*/ 0 w 33"/>
                <a:gd name="T1" fmla="*/ 0 h 20"/>
                <a:gd name="T2" fmla="*/ 4 w 33"/>
                <a:gd name="T3" fmla="*/ 8 h 20"/>
                <a:gd name="T4" fmla="*/ 25 w 33"/>
                <a:gd name="T5" fmla="*/ 20 h 20"/>
                <a:gd name="T6" fmla="*/ 27 w 33"/>
                <a:gd name="T7" fmla="*/ 20 h 20"/>
                <a:gd name="T8" fmla="*/ 33 w 33"/>
                <a:gd name="T9" fmla="*/ 2 h 20"/>
                <a:gd name="T10" fmla="*/ 31 w 33"/>
                <a:gd name="T11" fmla="*/ 1 h 20"/>
                <a:gd name="T12" fmla="*/ 12 w 33"/>
                <a:gd name="T13" fmla="*/ 0 h 20"/>
                <a:gd name="T14" fmla="*/ 0 w 3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0" y="0"/>
                  </a:moveTo>
                  <a:cubicBezTo>
                    <a:pt x="0" y="0"/>
                    <a:pt x="1" y="3"/>
                    <a:pt x="4" y="8"/>
                  </a:cubicBezTo>
                  <a:cubicBezTo>
                    <a:pt x="8" y="12"/>
                    <a:pt x="14" y="17"/>
                    <a:pt x="25" y="20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18" y="0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868">
              <a:extLst>
                <a:ext uri="{FF2B5EF4-FFF2-40B4-BE49-F238E27FC236}">
                  <a16:creationId xmlns="" xmlns:a16="http://schemas.microsoft.com/office/drawing/2014/main" id="{DF6E84DC-1510-4C2D-B0CA-64F6C4737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6815138"/>
              <a:ext cx="34925" cy="3175"/>
            </a:xfrm>
            <a:custGeom>
              <a:avLst/>
              <a:gdLst>
                <a:gd name="T0" fmla="*/ 7 w 37"/>
                <a:gd name="T1" fmla="*/ 1 h 4"/>
                <a:gd name="T2" fmla="*/ 0 w 37"/>
                <a:gd name="T3" fmla="*/ 1 h 4"/>
                <a:gd name="T4" fmla="*/ 0 w 37"/>
                <a:gd name="T5" fmla="*/ 3 h 4"/>
                <a:gd name="T6" fmla="*/ 8 w 37"/>
                <a:gd name="T7" fmla="*/ 2 h 4"/>
                <a:gd name="T8" fmla="*/ 37 w 37"/>
                <a:gd name="T9" fmla="*/ 4 h 4"/>
                <a:gd name="T10" fmla="*/ 37 w 37"/>
                <a:gd name="T11" fmla="*/ 3 h 4"/>
                <a:gd name="T12" fmla="*/ 7 w 37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7" y="1"/>
                  </a:moveTo>
                  <a:cubicBezTo>
                    <a:pt x="5" y="1"/>
                    <a:pt x="2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2"/>
                    <a:pt x="8" y="2"/>
                  </a:cubicBezTo>
                  <a:cubicBezTo>
                    <a:pt x="20" y="1"/>
                    <a:pt x="30" y="3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0" y="1"/>
                    <a:pt x="20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869">
              <a:extLst>
                <a:ext uri="{FF2B5EF4-FFF2-40B4-BE49-F238E27FC236}">
                  <a16:creationId xmlns="" xmlns:a16="http://schemas.microsoft.com/office/drawing/2014/main" id="{CB3776FE-69D2-4274-90E2-F51E1095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6" y="6807200"/>
              <a:ext cx="4763" cy="6350"/>
            </a:xfrm>
            <a:custGeom>
              <a:avLst/>
              <a:gdLst>
                <a:gd name="T0" fmla="*/ 5 w 6"/>
                <a:gd name="T1" fmla="*/ 5 h 8"/>
                <a:gd name="T2" fmla="*/ 1 w 6"/>
                <a:gd name="T3" fmla="*/ 0 h 8"/>
                <a:gd name="T4" fmla="*/ 0 w 6"/>
                <a:gd name="T5" fmla="*/ 1 h 8"/>
                <a:gd name="T6" fmla="*/ 4 w 6"/>
                <a:gd name="T7" fmla="*/ 6 h 8"/>
                <a:gd name="T8" fmla="*/ 6 w 6"/>
                <a:gd name="T9" fmla="*/ 8 h 8"/>
                <a:gd name="T10" fmla="*/ 6 w 6"/>
                <a:gd name="T11" fmla="*/ 7 h 8"/>
                <a:gd name="T12" fmla="*/ 5 w 6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3" y="5"/>
                    <a:pt x="4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2870">
              <a:extLst>
                <a:ext uri="{FF2B5EF4-FFF2-40B4-BE49-F238E27FC236}">
                  <a16:creationId xmlns="" xmlns:a16="http://schemas.microsoft.com/office/drawing/2014/main" id="{9B35AB5C-0872-4439-A202-F2CF7C86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6799263"/>
              <a:ext cx="6350" cy="7938"/>
            </a:xfrm>
            <a:custGeom>
              <a:avLst/>
              <a:gdLst>
                <a:gd name="T0" fmla="*/ 0 w 7"/>
                <a:gd name="T1" fmla="*/ 2 h 9"/>
                <a:gd name="T2" fmla="*/ 4 w 7"/>
                <a:gd name="T3" fmla="*/ 9 h 9"/>
                <a:gd name="T4" fmla="*/ 7 w 7"/>
                <a:gd name="T5" fmla="*/ 0 h 9"/>
                <a:gd name="T6" fmla="*/ 0 w 7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2"/>
                    <a:pt x="1" y="5"/>
                    <a:pt x="4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2871">
              <a:extLst>
                <a:ext uri="{FF2B5EF4-FFF2-40B4-BE49-F238E27FC236}">
                  <a16:creationId xmlns="" xmlns:a16="http://schemas.microsoft.com/office/drawing/2014/main" id="{75C47070-2840-46D1-91BD-FB140B8DA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1" y="6780213"/>
              <a:ext cx="36513" cy="28575"/>
            </a:xfrm>
            <a:custGeom>
              <a:avLst/>
              <a:gdLst>
                <a:gd name="T0" fmla="*/ 39 w 39"/>
                <a:gd name="T1" fmla="*/ 31 h 31"/>
                <a:gd name="T2" fmla="*/ 37 w 39"/>
                <a:gd name="T3" fmla="*/ 23 h 31"/>
                <a:gd name="T4" fmla="*/ 24 w 39"/>
                <a:gd name="T5" fmla="*/ 7 h 31"/>
                <a:gd name="T6" fmla="*/ 5 w 39"/>
                <a:gd name="T7" fmla="*/ 1 h 31"/>
                <a:gd name="T8" fmla="*/ 0 w 39"/>
                <a:gd name="T9" fmla="*/ 9 h 31"/>
                <a:gd name="T10" fmla="*/ 12 w 39"/>
                <a:gd name="T11" fmla="*/ 21 h 31"/>
                <a:gd name="T12" fmla="*/ 28 w 39"/>
                <a:gd name="T13" fmla="*/ 29 h 31"/>
                <a:gd name="T14" fmla="*/ 39 w 39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28"/>
                    <a:pt x="37" y="23"/>
                  </a:cubicBezTo>
                  <a:cubicBezTo>
                    <a:pt x="35" y="18"/>
                    <a:pt x="31" y="12"/>
                    <a:pt x="24" y="7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3"/>
                    <a:pt x="6" y="17"/>
                    <a:pt x="12" y="21"/>
                  </a:cubicBezTo>
                  <a:cubicBezTo>
                    <a:pt x="16" y="24"/>
                    <a:pt x="22" y="27"/>
                    <a:pt x="28" y="29"/>
                  </a:cubicBezTo>
                  <a:cubicBezTo>
                    <a:pt x="34" y="30"/>
                    <a:pt x="39" y="31"/>
                    <a:pt x="3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872">
              <a:extLst>
                <a:ext uri="{FF2B5EF4-FFF2-40B4-BE49-F238E27FC236}">
                  <a16:creationId xmlns="" xmlns:a16="http://schemas.microsoft.com/office/drawing/2014/main" id="{B4B71F2C-F6B1-4BAE-907F-8FF9D117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9" y="6804025"/>
              <a:ext cx="26988" cy="19050"/>
            </a:xfrm>
            <a:custGeom>
              <a:avLst/>
              <a:gdLst>
                <a:gd name="T0" fmla="*/ 29 w 29"/>
                <a:gd name="T1" fmla="*/ 14 h 20"/>
                <a:gd name="T2" fmla="*/ 9 w 29"/>
                <a:gd name="T3" fmla="*/ 0 h 20"/>
                <a:gd name="T4" fmla="*/ 0 w 29"/>
                <a:gd name="T5" fmla="*/ 17 h 20"/>
                <a:gd name="T6" fmla="*/ 19 w 29"/>
                <a:gd name="T7" fmla="*/ 18 h 20"/>
                <a:gd name="T8" fmla="*/ 29 w 29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29" y="14"/>
                  </a:moveTo>
                  <a:cubicBezTo>
                    <a:pt x="29" y="13"/>
                    <a:pt x="23" y="6"/>
                    <a:pt x="9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20"/>
                    <a:pt x="14" y="19"/>
                    <a:pt x="19" y="18"/>
                  </a:cubicBezTo>
                  <a:cubicBezTo>
                    <a:pt x="24" y="17"/>
                    <a:pt x="27" y="15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873">
              <a:extLst>
                <a:ext uri="{FF2B5EF4-FFF2-40B4-BE49-F238E27FC236}">
                  <a16:creationId xmlns="" xmlns:a16="http://schemas.microsoft.com/office/drawing/2014/main" id="{4EAE5BE9-06E6-4FD2-B886-E9FCE0F0F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6797675"/>
              <a:ext cx="11113" cy="6350"/>
            </a:xfrm>
            <a:custGeom>
              <a:avLst/>
              <a:gdLst>
                <a:gd name="T0" fmla="*/ 8 w 12"/>
                <a:gd name="T1" fmla="*/ 4 h 8"/>
                <a:gd name="T2" fmla="*/ 2 w 12"/>
                <a:gd name="T3" fmla="*/ 1 h 8"/>
                <a:gd name="T4" fmla="*/ 1 w 12"/>
                <a:gd name="T5" fmla="*/ 0 h 8"/>
                <a:gd name="T6" fmla="*/ 0 w 12"/>
                <a:gd name="T7" fmla="*/ 2 h 8"/>
                <a:gd name="T8" fmla="*/ 1 w 12"/>
                <a:gd name="T9" fmla="*/ 2 h 8"/>
                <a:gd name="T10" fmla="*/ 12 w 12"/>
                <a:gd name="T11" fmla="*/ 8 h 8"/>
                <a:gd name="T12" fmla="*/ 12 w 12"/>
                <a:gd name="T13" fmla="*/ 8 h 8"/>
                <a:gd name="T14" fmla="*/ 8 w 12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8" y="4"/>
                  </a:moveTo>
                  <a:cubicBezTo>
                    <a:pt x="6" y="3"/>
                    <a:pt x="4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5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0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874">
              <a:extLst>
                <a:ext uri="{FF2B5EF4-FFF2-40B4-BE49-F238E27FC236}">
                  <a16:creationId xmlns="" xmlns:a16="http://schemas.microsoft.com/office/drawing/2014/main" id="{CF49017A-ADC2-40BB-9299-27E5B462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6792913"/>
              <a:ext cx="33338" cy="23813"/>
            </a:xfrm>
            <a:custGeom>
              <a:avLst/>
              <a:gdLst>
                <a:gd name="T0" fmla="*/ 8 w 36"/>
                <a:gd name="T1" fmla="*/ 10 h 26"/>
                <a:gd name="T2" fmla="*/ 13 w 36"/>
                <a:gd name="T3" fmla="*/ 16 h 26"/>
                <a:gd name="T4" fmla="*/ 9 w 36"/>
                <a:gd name="T5" fmla="*/ 13 h 26"/>
                <a:gd name="T6" fmla="*/ 20 w 36"/>
                <a:gd name="T7" fmla="*/ 21 h 26"/>
                <a:gd name="T8" fmla="*/ 30 w 36"/>
                <a:gd name="T9" fmla="*/ 26 h 26"/>
                <a:gd name="T10" fmla="*/ 36 w 36"/>
                <a:gd name="T11" fmla="*/ 26 h 26"/>
                <a:gd name="T12" fmla="*/ 32 w 36"/>
                <a:gd name="T13" fmla="*/ 25 h 26"/>
                <a:gd name="T14" fmla="*/ 21 w 36"/>
                <a:gd name="T15" fmla="*/ 20 h 26"/>
                <a:gd name="T16" fmla="*/ 1 w 36"/>
                <a:gd name="T17" fmla="*/ 0 h 26"/>
                <a:gd name="T18" fmla="*/ 0 w 36"/>
                <a:gd name="T19" fmla="*/ 2 h 26"/>
                <a:gd name="T20" fmla="*/ 5 w 36"/>
                <a:gd name="T21" fmla="*/ 9 h 26"/>
                <a:gd name="T22" fmla="*/ 8 w 36"/>
                <a:gd name="T2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6">
                  <a:moveTo>
                    <a:pt x="8" y="10"/>
                  </a:moveTo>
                  <a:cubicBezTo>
                    <a:pt x="9" y="11"/>
                    <a:pt x="13" y="16"/>
                    <a:pt x="13" y="1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7"/>
                    <a:pt x="17" y="19"/>
                    <a:pt x="20" y="21"/>
                  </a:cubicBezTo>
                  <a:cubicBezTo>
                    <a:pt x="24" y="24"/>
                    <a:pt x="28" y="25"/>
                    <a:pt x="30" y="26"/>
                  </a:cubicBezTo>
                  <a:cubicBezTo>
                    <a:pt x="31" y="26"/>
                    <a:pt x="36" y="26"/>
                    <a:pt x="36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27" y="24"/>
                    <a:pt x="21" y="20"/>
                  </a:cubicBezTo>
                  <a:cubicBezTo>
                    <a:pt x="15" y="17"/>
                    <a:pt x="7" y="1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3" y="7"/>
                    <a:pt x="5" y="9"/>
                  </a:cubicBezTo>
                  <a:cubicBezTo>
                    <a:pt x="6" y="9"/>
                    <a:pt x="7" y="10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875">
              <a:extLst>
                <a:ext uri="{FF2B5EF4-FFF2-40B4-BE49-F238E27FC236}">
                  <a16:creationId xmlns="" xmlns:a16="http://schemas.microsoft.com/office/drawing/2014/main" id="{18AC25BF-B0FB-4B43-9347-BF3133E2E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9" y="6800850"/>
              <a:ext cx="6350" cy="6350"/>
            </a:xfrm>
            <a:custGeom>
              <a:avLst/>
              <a:gdLst>
                <a:gd name="T0" fmla="*/ 3 w 8"/>
                <a:gd name="T1" fmla="*/ 1 h 7"/>
                <a:gd name="T2" fmla="*/ 0 w 8"/>
                <a:gd name="T3" fmla="*/ 0 h 7"/>
                <a:gd name="T4" fmla="*/ 4 w 8"/>
                <a:gd name="T5" fmla="*/ 4 h 7"/>
                <a:gd name="T6" fmla="*/ 8 w 8"/>
                <a:gd name="T7" fmla="*/ 7 h 7"/>
                <a:gd name="T8" fmla="*/ 3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4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876">
              <a:extLst>
                <a:ext uri="{FF2B5EF4-FFF2-40B4-BE49-F238E27FC236}">
                  <a16:creationId xmlns="" xmlns:a16="http://schemas.microsoft.com/office/drawing/2014/main" id="{F1A6E88B-5048-477E-97E4-6D0EEDD4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1" y="6796088"/>
              <a:ext cx="28575" cy="22225"/>
            </a:xfrm>
            <a:custGeom>
              <a:avLst/>
              <a:gdLst>
                <a:gd name="T0" fmla="*/ 0 w 31"/>
                <a:gd name="T1" fmla="*/ 0 h 25"/>
                <a:gd name="T2" fmla="*/ 2 w 31"/>
                <a:gd name="T3" fmla="*/ 9 h 25"/>
                <a:gd name="T4" fmla="*/ 20 w 31"/>
                <a:gd name="T5" fmla="*/ 25 h 25"/>
                <a:gd name="T6" fmla="*/ 22 w 31"/>
                <a:gd name="T7" fmla="*/ 25 h 25"/>
                <a:gd name="T8" fmla="*/ 31 w 31"/>
                <a:gd name="T9" fmla="*/ 9 h 25"/>
                <a:gd name="T10" fmla="*/ 30 w 31"/>
                <a:gd name="T11" fmla="*/ 8 h 25"/>
                <a:gd name="T12" fmla="*/ 11 w 31"/>
                <a:gd name="T13" fmla="*/ 3 h 25"/>
                <a:gd name="T14" fmla="*/ 0 w 31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5">
                  <a:moveTo>
                    <a:pt x="0" y="0"/>
                  </a:moveTo>
                  <a:cubicBezTo>
                    <a:pt x="0" y="0"/>
                    <a:pt x="0" y="4"/>
                    <a:pt x="2" y="9"/>
                  </a:cubicBezTo>
                  <a:cubicBezTo>
                    <a:pt x="5" y="14"/>
                    <a:pt x="10" y="20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25" y="6"/>
                    <a:pt x="18" y="4"/>
                    <a:pt x="11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877">
              <a:extLst>
                <a:ext uri="{FF2B5EF4-FFF2-40B4-BE49-F238E27FC236}">
                  <a16:creationId xmlns="" xmlns:a16="http://schemas.microsoft.com/office/drawing/2014/main" id="{E6887696-1944-4F56-9460-3F03DD0B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6788150"/>
              <a:ext cx="34925" cy="11113"/>
            </a:xfrm>
            <a:custGeom>
              <a:avLst/>
              <a:gdLst>
                <a:gd name="T0" fmla="*/ 7 w 36"/>
                <a:gd name="T1" fmla="*/ 1 h 11"/>
                <a:gd name="T2" fmla="*/ 0 w 36"/>
                <a:gd name="T3" fmla="*/ 0 h 11"/>
                <a:gd name="T4" fmla="*/ 0 w 36"/>
                <a:gd name="T5" fmla="*/ 2 h 11"/>
                <a:gd name="T6" fmla="*/ 7 w 36"/>
                <a:gd name="T7" fmla="*/ 3 h 11"/>
                <a:gd name="T8" fmla="*/ 35 w 36"/>
                <a:gd name="T9" fmla="*/ 11 h 11"/>
                <a:gd name="T10" fmla="*/ 36 w 36"/>
                <a:gd name="T11" fmla="*/ 9 h 11"/>
                <a:gd name="T12" fmla="*/ 7 w 3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7" y="1"/>
                  </a:moveTo>
                  <a:cubicBezTo>
                    <a:pt x="5" y="1"/>
                    <a:pt x="2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7" y="3"/>
                  </a:cubicBezTo>
                  <a:cubicBezTo>
                    <a:pt x="19" y="4"/>
                    <a:pt x="29" y="8"/>
                    <a:pt x="35" y="11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0" y="6"/>
                    <a:pt x="20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878">
              <a:extLst>
                <a:ext uri="{FF2B5EF4-FFF2-40B4-BE49-F238E27FC236}">
                  <a16:creationId xmlns="" xmlns:a16="http://schemas.microsoft.com/office/drawing/2014/main" id="{A8077FF9-662E-45C6-AD2D-BA49F0829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4" y="6786563"/>
              <a:ext cx="4763" cy="7938"/>
            </a:xfrm>
            <a:custGeom>
              <a:avLst/>
              <a:gdLst>
                <a:gd name="T0" fmla="*/ 4 w 5"/>
                <a:gd name="T1" fmla="*/ 6 h 9"/>
                <a:gd name="T2" fmla="*/ 1 w 5"/>
                <a:gd name="T3" fmla="*/ 0 h 9"/>
                <a:gd name="T4" fmla="*/ 0 w 5"/>
                <a:gd name="T5" fmla="*/ 1 h 9"/>
                <a:gd name="T6" fmla="*/ 3 w 5"/>
                <a:gd name="T7" fmla="*/ 7 h 9"/>
                <a:gd name="T8" fmla="*/ 4 w 5"/>
                <a:gd name="T9" fmla="*/ 9 h 9"/>
                <a:gd name="T10" fmla="*/ 5 w 5"/>
                <a:gd name="T11" fmla="*/ 7 h 9"/>
                <a:gd name="T12" fmla="*/ 4 w 5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879">
              <a:extLst>
                <a:ext uri="{FF2B5EF4-FFF2-40B4-BE49-F238E27FC236}">
                  <a16:creationId xmlns="" xmlns:a16="http://schemas.microsoft.com/office/drawing/2014/main" id="{3545CAFF-D0D8-41B3-8898-FEC2BDAB8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6780213"/>
              <a:ext cx="7938" cy="7938"/>
            </a:xfrm>
            <a:custGeom>
              <a:avLst/>
              <a:gdLst>
                <a:gd name="T0" fmla="*/ 0 w 8"/>
                <a:gd name="T1" fmla="*/ 1 h 8"/>
                <a:gd name="T2" fmla="*/ 3 w 8"/>
                <a:gd name="T3" fmla="*/ 8 h 8"/>
                <a:gd name="T4" fmla="*/ 8 w 8"/>
                <a:gd name="T5" fmla="*/ 0 h 8"/>
                <a:gd name="T6" fmla="*/ 0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1"/>
                    <a:pt x="1" y="4"/>
                    <a:pt x="3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880">
              <a:extLst>
                <a:ext uri="{FF2B5EF4-FFF2-40B4-BE49-F238E27FC236}">
                  <a16:creationId xmlns="" xmlns:a16="http://schemas.microsoft.com/office/drawing/2014/main" id="{FA783FE1-E564-4A4C-A1A8-0151A6EB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6754813"/>
              <a:ext cx="31750" cy="33338"/>
            </a:xfrm>
            <a:custGeom>
              <a:avLst/>
              <a:gdLst>
                <a:gd name="T0" fmla="*/ 34 w 34"/>
                <a:gd name="T1" fmla="*/ 36 h 36"/>
                <a:gd name="T2" fmla="*/ 33 w 34"/>
                <a:gd name="T3" fmla="*/ 28 h 36"/>
                <a:gd name="T4" fmla="*/ 24 w 34"/>
                <a:gd name="T5" fmla="*/ 9 h 36"/>
                <a:gd name="T6" fmla="*/ 6 w 34"/>
                <a:gd name="T7" fmla="*/ 0 h 36"/>
                <a:gd name="T8" fmla="*/ 0 w 34"/>
                <a:gd name="T9" fmla="*/ 7 h 36"/>
                <a:gd name="T10" fmla="*/ 9 w 34"/>
                <a:gd name="T11" fmla="*/ 22 h 36"/>
                <a:gd name="T12" fmla="*/ 24 w 34"/>
                <a:gd name="T13" fmla="*/ 32 h 36"/>
                <a:gd name="T14" fmla="*/ 34 w 34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6">
                  <a:moveTo>
                    <a:pt x="34" y="36"/>
                  </a:moveTo>
                  <a:cubicBezTo>
                    <a:pt x="34" y="36"/>
                    <a:pt x="34" y="33"/>
                    <a:pt x="33" y="28"/>
                  </a:cubicBezTo>
                  <a:cubicBezTo>
                    <a:pt x="32" y="23"/>
                    <a:pt x="30" y="16"/>
                    <a:pt x="24" y="9"/>
                  </a:cubicBezTo>
                  <a:cubicBezTo>
                    <a:pt x="18" y="3"/>
                    <a:pt x="11" y="1"/>
                    <a:pt x="6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1"/>
                    <a:pt x="4" y="16"/>
                    <a:pt x="9" y="22"/>
                  </a:cubicBezTo>
                  <a:cubicBezTo>
                    <a:pt x="12" y="25"/>
                    <a:pt x="18" y="29"/>
                    <a:pt x="24" y="32"/>
                  </a:cubicBezTo>
                  <a:cubicBezTo>
                    <a:pt x="29" y="35"/>
                    <a:pt x="34" y="36"/>
                    <a:pt x="3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881">
              <a:extLst>
                <a:ext uri="{FF2B5EF4-FFF2-40B4-BE49-F238E27FC236}">
                  <a16:creationId xmlns="" xmlns:a16="http://schemas.microsoft.com/office/drawing/2014/main" id="{6CB5061B-04B7-422A-9D29-E7FBD81A2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9" y="6775450"/>
              <a:ext cx="28575" cy="20638"/>
            </a:xfrm>
            <a:custGeom>
              <a:avLst/>
              <a:gdLst>
                <a:gd name="T0" fmla="*/ 29 w 30"/>
                <a:gd name="T1" fmla="*/ 17 h 23"/>
                <a:gd name="T2" fmla="*/ 13 w 30"/>
                <a:gd name="T3" fmla="*/ 0 h 23"/>
                <a:gd name="T4" fmla="*/ 0 w 30"/>
                <a:gd name="T5" fmla="*/ 14 h 23"/>
                <a:gd name="T6" fmla="*/ 29 w 30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3">
                  <a:moveTo>
                    <a:pt x="29" y="17"/>
                  </a:moveTo>
                  <a:cubicBezTo>
                    <a:pt x="30" y="17"/>
                    <a:pt x="25" y="8"/>
                    <a:pt x="13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4" y="23"/>
                    <a:pt x="26" y="19"/>
                    <a:pt x="2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882">
              <a:extLst>
                <a:ext uri="{FF2B5EF4-FFF2-40B4-BE49-F238E27FC236}">
                  <a16:creationId xmlns="" xmlns:a16="http://schemas.microsoft.com/office/drawing/2014/main" id="{80E6D9B7-883F-40F0-A9F1-487D1EAA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4" y="6769100"/>
              <a:ext cx="9525" cy="9525"/>
            </a:xfrm>
            <a:custGeom>
              <a:avLst/>
              <a:gdLst>
                <a:gd name="T0" fmla="*/ 7 w 10"/>
                <a:gd name="T1" fmla="*/ 5 h 10"/>
                <a:gd name="T2" fmla="*/ 1 w 10"/>
                <a:gd name="T3" fmla="*/ 1 h 10"/>
                <a:gd name="T4" fmla="*/ 1 w 10"/>
                <a:gd name="T5" fmla="*/ 0 h 10"/>
                <a:gd name="T6" fmla="*/ 0 w 10"/>
                <a:gd name="T7" fmla="*/ 1 h 10"/>
                <a:gd name="T8" fmla="*/ 0 w 10"/>
                <a:gd name="T9" fmla="*/ 2 h 10"/>
                <a:gd name="T10" fmla="*/ 10 w 10"/>
                <a:gd name="T11" fmla="*/ 10 h 10"/>
                <a:gd name="T12" fmla="*/ 10 w 10"/>
                <a:gd name="T13" fmla="*/ 10 h 10"/>
                <a:gd name="T14" fmla="*/ 7 w 10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7" y="5"/>
                  </a:moveTo>
                  <a:cubicBezTo>
                    <a:pt x="5" y="3"/>
                    <a:pt x="3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6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8" y="7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883">
              <a:extLst>
                <a:ext uri="{FF2B5EF4-FFF2-40B4-BE49-F238E27FC236}">
                  <a16:creationId xmlns="" xmlns:a16="http://schemas.microsoft.com/office/drawing/2014/main" id="{4AB60C27-5804-48D5-B01B-7764E526E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9" y="6765925"/>
              <a:ext cx="28575" cy="30163"/>
            </a:xfrm>
            <a:custGeom>
              <a:avLst/>
              <a:gdLst>
                <a:gd name="T0" fmla="*/ 6 w 31"/>
                <a:gd name="T1" fmla="*/ 11 h 32"/>
                <a:gd name="T2" fmla="*/ 11 w 31"/>
                <a:gd name="T3" fmla="*/ 17 h 32"/>
                <a:gd name="T4" fmla="*/ 7 w 31"/>
                <a:gd name="T5" fmla="*/ 14 h 32"/>
                <a:gd name="T6" fmla="*/ 16 w 31"/>
                <a:gd name="T7" fmla="*/ 24 h 32"/>
                <a:gd name="T8" fmla="*/ 25 w 31"/>
                <a:gd name="T9" fmla="*/ 30 h 32"/>
                <a:gd name="T10" fmla="*/ 31 w 31"/>
                <a:gd name="T11" fmla="*/ 32 h 32"/>
                <a:gd name="T12" fmla="*/ 28 w 31"/>
                <a:gd name="T13" fmla="*/ 30 h 32"/>
                <a:gd name="T14" fmla="*/ 17 w 31"/>
                <a:gd name="T15" fmla="*/ 23 h 32"/>
                <a:gd name="T16" fmla="*/ 2 w 31"/>
                <a:gd name="T17" fmla="*/ 0 h 32"/>
                <a:gd name="T18" fmla="*/ 0 w 31"/>
                <a:gd name="T19" fmla="*/ 1 h 32"/>
                <a:gd name="T20" fmla="*/ 4 w 31"/>
                <a:gd name="T21" fmla="*/ 9 h 32"/>
                <a:gd name="T22" fmla="*/ 6 w 3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2">
                  <a:moveTo>
                    <a:pt x="6" y="11"/>
                  </a:moveTo>
                  <a:cubicBezTo>
                    <a:pt x="7" y="12"/>
                    <a:pt x="11" y="17"/>
                    <a:pt x="11" y="1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8"/>
                    <a:pt x="14" y="22"/>
                    <a:pt x="16" y="24"/>
                  </a:cubicBezTo>
                  <a:cubicBezTo>
                    <a:pt x="20" y="27"/>
                    <a:pt x="23" y="29"/>
                    <a:pt x="25" y="30"/>
                  </a:cubicBezTo>
                  <a:cubicBezTo>
                    <a:pt x="26" y="31"/>
                    <a:pt x="31" y="32"/>
                    <a:pt x="31" y="32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3" y="28"/>
                    <a:pt x="17" y="23"/>
                  </a:cubicBezTo>
                  <a:cubicBezTo>
                    <a:pt x="12" y="18"/>
                    <a:pt x="6" y="1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3" y="7"/>
                    <a:pt x="4" y="9"/>
                  </a:cubicBez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884">
              <a:extLst>
                <a:ext uri="{FF2B5EF4-FFF2-40B4-BE49-F238E27FC236}">
                  <a16:creationId xmlns="" xmlns:a16="http://schemas.microsoft.com/office/drawing/2014/main" id="{78A70103-7FAD-4FBC-A810-D746AE22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6773863"/>
              <a:ext cx="6350" cy="7938"/>
            </a:xfrm>
            <a:custGeom>
              <a:avLst/>
              <a:gdLst>
                <a:gd name="T0" fmla="*/ 2 w 7"/>
                <a:gd name="T1" fmla="*/ 2 h 8"/>
                <a:gd name="T2" fmla="*/ 0 w 7"/>
                <a:gd name="T3" fmla="*/ 0 h 8"/>
                <a:gd name="T4" fmla="*/ 3 w 7"/>
                <a:gd name="T5" fmla="*/ 5 h 8"/>
                <a:gd name="T6" fmla="*/ 7 w 7"/>
                <a:gd name="T7" fmla="*/ 8 h 8"/>
                <a:gd name="T8" fmla="*/ 2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3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885">
              <a:extLst>
                <a:ext uri="{FF2B5EF4-FFF2-40B4-BE49-F238E27FC236}">
                  <a16:creationId xmlns="" xmlns:a16="http://schemas.microsoft.com/office/drawing/2014/main" id="{8753A1D2-1126-4A30-AA21-A184F7B0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6761163"/>
              <a:ext cx="28575" cy="26988"/>
            </a:xfrm>
            <a:custGeom>
              <a:avLst/>
              <a:gdLst>
                <a:gd name="T0" fmla="*/ 0 w 30"/>
                <a:gd name="T1" fmla="*/ 0 h 29"/>
                <a:gd name="T2" fmla="*/ 1 w 30"/>
                <a:gd name="T3" fmla="*/ 10 h 29"/>
                <a:gd name="T4" fmla="*/ 16 w 30"/>
                <a:gd name="T5" fmla="*/ 29 h 29"/>
                <a:gd name="T6" fmla="*/ 17 w 30"/>
                <a:gd name="T7" fmla="*/ 29 h 29"/>
                <a:gd name="T8" fmla="*/ 30 w 30"/>
                <a:gd name="T9" fmla="*/ 15 h 29"/>
                <a:gd name="T10" fmla="*/ 28 w 30"/>
                <a:gd name="T11" fmla="*/ 14 h 29"/>
                <a:gd name="T12" fmla="*/ 11 w 30"/>
                <a:gd name="T13" fmla="*/ 5 h 29"/>
                <a:gd name="T14" fmla="*/ 0 w 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0" y="0"/>
                    <a:pt x="0" y="4"/>
                    <a:pt x="1" y="10"/>
                  </a:cubicBezTo>
                  <a:cubicBezTo>
                    <a:pt x="3" y="15"/>
                    <a:pt x="7" y="22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29" y="14"/>
                    <a:pt x="28" y="14"/>
                  </a:cubicBezTo>
                  <a:cubicBezTo>
                    <a:pt x="24" y="11"/>
                    <a:pt x="17" y="8"/>
                    <a:pt x="11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886">
              <a:extLst>
                <a:ext uri="{FF2B5EF4-FFF2-40B4-BE49-F238E27FC236}">
                  <a16:creationId xmlns="" xmlns:a16="http://schemas.microsoft.com/office/drawing/2014/main" id="{A9ED4B63-4463-4441-BE49-F57949ED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4" y="6754813"/>
              <a:ext cx="33338" cy="15875"/>
            </a:xfrm>
            <a:custGeom>
              <a:avLst/>
              <a:gdLst>
                <a:gd name="T0" fmla="*/ 8 w 35"/>
                <a:gd name="T1" fmla="*/ 2 h 16"/>
                <a:gd name="T2" fmla="*/ 1 w 35"/>
                <a:gd name="T3" fmla="*/ 0 h 16"/>
                <a:gd name="T4" fmla="*/ 0 w 35"/>
                <a:gd name="T5" fmla="*/ 1 h 16"/>
                <a:gd name="T6" fmla="*/ 8 w 35"/>
                <a:gd name="T7" fmla="*/ 3 h 16"/>
                <a:gd name="T8" fmla="*/ 34 w 35"/>
                <a:gd name="T9" fmla="*/ 16 h 16"/>
                <a:gd name="T10" fmla="*/ 35 w 35"/>
                <a:gd name="T11" fmla="*/ 15 h 16"/>
                <a:gd name="T12" fmla="*/ 8 w 3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6">
                  <a:moveTo>
                    <a:pt x="8" y="2"/>
                  </a:moveTo>
                  <a:cubicBezTo>
                    <a:pt x="6" y="1"/>
                    <a:pt x="3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3"/>
                    <a:pt x="8" y="3"/>
                  </a:cubicBezTo>
                  <a:cubicBezTo>
                    <a:pt x="19" y="7"/>
                    <a:pt x="28" y="12"/>
                    <a:pt x="34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29" y="11"/>
                    <a:pt x="20" y="6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887">
              <a:extLst>
                <a:ext uri="{FF2B5EF4-FFF2-40B4-BE49-F238E27FC236}">
                  <a16:creationId xmlns="" xmlns:a16="http://schemas.microsoft.com/office/drawing/2014/main" id="{9BAF11C7-AE2C-498A-9E3C-D4923CC3A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1" y="6757988"/>
              <a:ext cx="3175" cy="7938"/>
            </a:xfrm>
            <a:custGeom>
              <a:avLst/>
              <a:gdLst>
                <a:gd name="T0" fmla="*/ 3 w 4"/>
                <a:gd name="T1" fmla="*/ 7 h 9"/>
                <a:gd name="T2" fmla="*/ 1 w 4"/>
                <a:gd name="T3" fmla="*/ 0 h 9"/>
                <a:gd name="T4" fmla="*/ 0 w 4"/>
                <a:gd name="T5" fmla="*/ 0 h 9"/>
                <a:gd name="T6" fmla="*/ 2 w 4"/>
                <a:gd name="T7" fmla="*/ 7 h 9"/>
                <a:gd name="T8" fmla="*/ 2 w 4"/>
                <a:gd name="T9" fmla="*/ 9 h 9"/>
                <a:gd name="T10" fmla="*/ 4 w 4"/>
                <a:gd name="T11" fmla="*/ 8 h 9"/>
                <a:gd name="T12" fmla="*/ 3 w 4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3" y="7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888">
              <a:extLst>
                <a:ext uri="{FF2B5EF4-FFF2-40B4-BE49-F238E27FC236}">
                  <a16:creationId xmlns="" xmlns:a16="http://schemas.microsoft.com/office/drawing/2014/main" id="{61D958F2-6DFA-4548-BCF6-20FD64A54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6753225"/>
              <a:ext cx="7938" cy="7938"/>
            </a:xfrm>
            <a:custGeom>
              <a:avLst/>
              <a:gdLst>
                <a:gd name="T0" fmla="*/ 0 w 8"/>
                <a:gd name="T1" fmla="*/ 1 h 8"/>
                <a:gd name="T2" fmla="*/ 2 w 8"/>
                <a:gd name="T3" fmla="*/ 8 h 8"/>
                <a:gd name="T4" fmla="*/ 8 w 8"/>
                <a:gd name="T5" fmla="*/ 1 h 8"/>
                <a:gd name="T6" fmla="*/ 0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1"/>
                    <a:pt x="0" y="4"/>
                    <a:pt x="2" y="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889">
              <a:extLst>
                <a:ext uri="{FF2B5EF4-FFF2-40B4-BE49-F238E27FC236}">
                  <a16:creationId xmlns="" xmlns:a16="http://schemas.microsoft.com/office/drawing/2014/main" id="{E24DD66C-7994-4CD9-B6E6-DC1462F0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6721475"/>
              <a:ext cx="28575" cy="38100"/>
            </a:xfrm>
            <a:custGeom>
              <a:avLst/>
              <a:gdLst>
                <a:gd name="T0" fmla="*/ 28 w 30"/>
                <a:gd name="T1" fmla="*/ 41 h 41"/>
                <a:gd name="T2" fmla="*/ 30 w 30"/>
                <a:gd name="T3" fmla="*/ 33 h 41"/>
                <a:gd name="T4" fmla="*/ 24 w 30"/>
                <a:gd name="T5" fmla="*/ 13 h 41"/>
                <a:gd name="T6" fmla="*/ 8 w 30"/>
                <a:gd name="T7" fmla="*/ 0 h 41"/>
                <a:gd name="T8" fmla="*/ 0 w 30"/>
                <a:gd name="T9" fmla="*/ 6 h 41"/>
                <a:gd name="T10" fmla="*/ 7 w 30"/>
                <a:gd name="T11" fmla="*/ 22 h 41"/>
                <a:gd name="T12" fmla="*/ 19 w 30"/>
                <a:gd name="T13" fmla="*/ 35 h 41"/>
                <a:gd name="T14" fmla="*/ 28 w 30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1">
                  <a:moveTo>
                    <a:pt x="28" y="41"/>
                  </a:moveTo>
                  <a:cubicBezTo>
                    <a:pt x="28" y="41"/>
                    <a:pt x="30" y="38"/>
                    <a:pt x="30" y="33"/>
                  </a:cubicBezTo>
                  <a:cubicBezTo>
                    <a:pt x="30" y="28"/>
                    <a:pt x="28" y="21"/>
                    <a:pt x="24" y="13"/>
                  </a:cubicBezTo>
                  <a:cubicBezTo>
                    <a:pt x="19" y="5"/>
                    <a:pt x="13" y="2"/>
                    <a:pt x="8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0"/>
                    <a:pt x="2" y="16"/>
                    <a:pt x="7" y="22"/>
                  </a:cubicBezTo>
                  <a:cubicBezTo>
                    <a:pt x="9" y="26"/>
                    <a:pt x="15" y="31"/>
                    <a:pt x="19" y="35"/>
                  </a:cubicBezTo>
                  <a:cubicBezTo>
                    <a:pt x="24" y="39"/>
                    <a:pt x="28" y="41"/>
                    <a:pt x="2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890">
              <a:extLst>
                <a:ext uri="{FF2B5EF4-FFF2-40B4-BE49-F238E27FC236}">
                  <a16:creationId xmlns="" xmlns:a16="http://schemas.microsoft.com/office/drawing/2014/main" id="{4A91EA03-B422-461D-BD88-91BE45015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6738938"/>
              <a:ext cx="26988" cy="22225"/>
            </a:xfrm>
            <a:custGeom>
              <a:avLst/>
              <a:gdLst>
                <a:gd name="T0" fmla="*/ 28 w 28"/>
                <a:gd name="T1" fmla="*/ 20 h 24"/>
                <a:gd name="T2" fmla="*/ 15 w 28"/>
                <a:gd name="T3" fmla="*/ 0 h 24"/>
                <a:gd name="T4" fmla="*/ 0 w 28"/>
                <a:gd name="T5" fmla="*/ 12 h 24"/>
                <a:gd name="T6" fmla="*/ 28 w 28"/>
                <a:gd name="T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4">
                  <a:moveTo>
                    <a:pt x="28" y="20"/>
                  </a:moveTo>
                  <a:cubicBezTo>
                    <a:pt x="28" y="20"/>
                    <a:pt x="26" y="11"/>
                    <a:pt x="15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2" y="24"/>
                    <a:pt x="25" y="21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891">
              <a:extLst>
                <a:ext uri="{FF2B5EF4-FFF2-40B4-BE49-F238E27FC236}">
                  <a16:creationId xmlns="" xmlns:a16="http://schemas.microsoft.com/office/drawing/2014/main" id="{3052A3C3-AD62-4A74-A32E-831A2AF1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6" y="6734175"/>
              <a:ext cx="7938" cy="11113"/>
            </a:xfrm>
            <a:custGeom>
              <a:avLst/>
              <a:gdLst>
                <a:gd name="T0" fmla="*/ 6 w 9"/>
                <a:gd name="T1" fmla="*/ 5 h 11"/>
                <a:gd name="T2" fmla="*/ 1 w 9"/>
                <a:gd name="T3" fmla="*/ 0 h 11"/>
                <a:gd name="T4" fmla="*/ 1 w 9"/>
                <a:gd name="T5" fmla="*/ 0 h 11"/>
                <a:gd name="T6" fmla="*/ 0 w 9"/>
                <a:gd name="T7" fmla="*/ 1 h 11"/>
                <a:gd name="T8" fmla="*/ 0 w 9"/>
                <a:gd name="T9" fmla="*/ 1 h 11"/>
                <a:gd name="T10" fmla="*/ 8 w 9"/>
                <a:gd name="T11" fmla="*/ 11 h 11"/>
                <a:gd name="T12" fmla="*/ 9 w 9"/>
                <a:gd name="T13" fmla="*/ 11 h 11"/>
                <a:gd name="T14" fmla="*/ 6 w 9"/>
                <a:gd name="T15" fmla="*/ 6 h 11"/>
                <a:gd name="T16" fmla="*/ 6 w 9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6" y="5"/>
                  </a:moveTo>
                  <a:cubicBezTo>
                    <a:pt x="5" y="4"/>
                    <a:pt x="3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6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9"/>
                    <a:pt x="7" y="8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892">
              <a:extLst>
                <a:ext uri="{FF2B5EF4-FFF2-40B4-BE49-F238E27FC236}">
                  <a16:creationId xmlns="" xmlns:a16="http://schemas.microsoft.com/office/drawing/2014/main" id="{B48C39EB-79EB-463A-B13C-A6647BB75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1" y="6731000"/>
              <a:ext cx="23813" cy="34925"/>
            </a:xfrm>
            <a:custGeom>
              <a:avLst/>
              <a:gdLst>
                <a:gd name="T0" fmla="*/ 4 w 25"/>
                <a:gd name="T1" fmla="*/ 12 h 37"/>
                <a:gd name="T2" fmla="*/ 7 w 25"/>
                <a:gd name="T3" fmla="*/ 19 h 37"/>
                <a:gd name="T4" fmla="*/ 5 w 25"/>
                <a:gd name="T5" fmla="*/ 15 h 37"/>
                <a:gd name="T6" fmla="*/ 12 w 25"/>
                <a:gd name="T7" fmla="*/ 27 h 37"/>
                <a:gd name="T8" fmla="*/ 19 w 25"/>
                <a:gd name="T9" fmla="*/ 34 h 37"/>
                <a:gd name="T10" fmla="*/ 25 w 25"/>
                <a:gd name="T11" fmla="*/ 37 h 37"/>
                <a:gd name="T12" fmla="*/ 22 w 25"/>
                <a:gd name="T13" fmla="*/ 34 h 37"/>
                <a:gd name="T14" fmla="*/ 13 w 25"/>
                <a:gd name="T15" fmla="*/ 26 h 37"/>
                <a:gd name="T16" fmla="*/ 2 w 25"/>
                <a:gd name="T17" fmla="*/ 0 h 37"/>
                <a:gd name="T18" fmla="*/ 0 w 25"/>
                <a:gd name="T19" fmla="*/ 1 h 37"/>
                <a:gd name="T20" fmla="*/ 2 w 25"/>
                <a:gd name="T21" fmla="*/ 10 h 37"/>
                <a:gd name="T22" fmla="*/ 4 w 25"/>
                <a:gd name="T23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7">
                  <a:moveTo>
                    <a:pt x="4" y="12"/>
                  </a:moveTo>
                  <a:cubicBezTo>
                    <a:pt x="5" y="13"/>
                    <a:pt x="7" y="19"/>
                    <a:pt x="7" y="19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20"/>
                    <a:pt x="9" y="24"/>
                    <a:pt x="12" y="27"/>
                  </a:cubicBezTo>
                  <a:cubicBezTo>
                    <a:pt x="15" y="30"/>
                    <a:pt x="17" y="33"/>
                    <a:pt x="19" y="34"/>
                  </a:cubicBezTo>
                  <a:cubicBezTo>
                    <a:pt x="20" y="35"/>
                    <a:pt x="25" y="37"/>
                    <a:pt x="25" y="37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17" y="31"/>
                    <a:pt x="13" y="26"/>
                  </a:cubicBezTo>
                  <a:cubicBezTo>
                    <a:pt x="9" y="20"/>
                    <a:pt x="3" y="1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7"/>
                    <a:pt x="2" y="10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893">
              <a:extLst>
                <a:ext uri="{FF2B5EF4-FFF2-40B4-BE49-F238E27FC236}">
                  <a16:creationId xmlns="" xmlns:a16="http://schemas.microsoft.com/office/drawing/2014/main" id="{D6AD91AB-AD83-4EFB-A723-F422E0EE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6" y="6740525"/>
              <a:ext cx="3175" cy="7938"/>
            </a:xfrm>
            <a:custGeom>
              <a:avLst/>
              <a:gdLst>
                <a:gd name="T0" fmla="*/ 2 w 5"/>
                <a:gd name="T1" fmla="*/ 2 h 9"/>
                <a:gd name="T2" fmla="*/ 0 w 5"/>
                <a:gd name="T3" fmla="*/ 0 h 9"/>
                <a:gd name="T4" fmla="*/ 3 w 5"/>
                <a:gd name="T5" fmla="*/ 5 h 9"/>
                <a:gd name="T6" fmla="*/ 5 w 5"/>
                <a:gd name="T7" fmla="*/ 9 h 9"/>
                <a:gd name="T8" fmla="*/ 2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894">
              <a:extLst>
                <a:ext uri="{FF2B5EF4-FFF2-40B4-BE49-F238E27FC236}">
                  <a16:creationId xmlns="" xmlns:a16="http://schemas.microsoft.com/office/drawing/2014/main" id="{6ABE0797-B5FE-4DEB-A232-CF8CD7D4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714" y="6719888"/>
              <a:ext cx="25400" cy="30163"/>
            </a:xfrm>
            <a:custGeom>
              <a:avLst/>
              <a:gdLst>
                <a:gd name="T0" fmla="*/ 2 w 28"/>
                <a:gd name="T1" fmla="*/ 0 h 31"/>
                <a:gd name="T2" fmla="*/ 1 w 28"/>
                <a:gd name="T3" fmla="*/ 9 h 31"/>
                <a:gd name="T4" fmla="*/ 12 w 28"/>
                <a:gd name="T5" fmla="*/ 30 h 31"/>
                <a:gd name="T6" fmla="*/ 13 w 28"/>
                <a:gd name="T7" fmla="*/ 31 h 31"/>
                <a:gd name="T8" fmla="*/ 28 w 28"/>
                <a:gd name="T9" fmla="*/ 19 h 31"/>
                <a:gd name="T10" fmla="*/ 27 w 28"/>
                <a:gd name="T11" fmla="*/ 18 h 31"/>
                <a:gd name="T12" fmla="*/ 12 w 28"/>
                <a:gd name="T13" fmla="*/ 6 h 31"/>
                <a:gd name="T14" fmla="*/ 2 w 2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">
                  <a:moveTo>
                    <a:pt x="2" y="0"/>
                  </a:moveTo>
                  <a:cubicBezTo>
                    <a:pt x="2" y="0"/>
                    <a:pt x="0" y="3"/>
                    <a:pt x="1" y="9"/>
                  </a:cubicBezTo>
                  <a:cubicBezTo>
                    <a:pt x="2" y="14"/>
                    <a:pt x="4" y="22"/>
                    <a:pt x="12" y="30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7" y="18"/>
                    <a:pt x="27" y="18"/>
                  </a:cubicBezTo>
                  <a:cubicBezTo>
                    <a:pt x="23" y="14"/>
                    <a:pt x="17" y="10"/>
                    <a:pt x="12" y="6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895">
              <a:extLst>
                <a:ext uri="{FF2B5EF4-FFF2-40B4-BE49-F238E27FC236}">
                  <a16:creationId xmlns="" xmlns:a16="http://schemas.microsoft.com/office/drawing/2014/main" id="{B8D2AA5A-B31F-482E-A381-C4577BF2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1" y="6713538"/>
              <a:ext cx="30163" cy="22225"/>
            </a:xfrm>
            <a:custGeom>
              <a:avLst/>
              <a:gdLst>
                <a:gd name="T0" fmla="*/ 7 w 31"/>
                <a:gd name="T1" fmla="*/ 3 h 23"/>
                <a:gd name="T2" fmla="*/ 1 w 31"/>
                <a:gd name="T3" fmla="*/ 0 h 23"/>
                <a:gd name="T4" fmla="*/ 0 w 31"/>
                <a:gd name="T5" fmla="*/ 1 h 23"/>
                <a:gd name="T6" fmla="*/ 6 w 31"/>
                <a:gd name="T7" fmla="*/ 5 h 23"/>
                <a:gd name="T8" fmla="*/ 30 w 31"/>
                <a:gd name="T9" fmla="*/ 23 h 23"/>
                <a:gd name="T10" fmla="*/ 31 w 31"/>
                <a:gd name="T11" fmla="*/ 22 h 23"/>
                <a:gd name="T12" fmla="*/ 7 w 31"/>
                <a:gd name="T1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3">
                  <a:moveTo>
                    <a:pt x="7" y="3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17" y="11"/>
                    <a:pt x="25" y="18"/>
                    <a:pt x="30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17"/>
                    <a:pt x="18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896">
              <a:extLst>
                <a:ext uri="{FF2B5EF4-FFF2-40B4-BE49-F238E27FC236}">
                  <a16:creationId xmlns="" xmlns:a16="http://schemas.microsoft.com/office/drawing/2014/main" id="{D47FB537-A2B4-469E-9E5A-BB9F3413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1" y="6723063"/>
              <a:ext cx="3175" cy="7938"/>
            </a:xfrm>
            <a:custGeom>
              <a:avLst/>
              <a:gdLst>
                <a:gd name="T0" fmla="*/ 2 w 3"/>
                <a:gd name="T1" fmla="*/ 7 h 9"/>
                <a:gd name="T2" fmla="*/ 2 w 3"/>
                <a:gd name="T3" fmla="*/ 0 h 9"/>
                <a:gd name="T4" fmla="*/ 0 w 3"/>
                <a:gd name="T5" fmla="*/ 0 h 9"/>
                <a:gd name="T6" fmla="*/ 1 w 3"/>
                <a:gd name="T7" fmla="*/ 7 h 9"/>
                <a:gd name="T8" fmla="*/ 1 w 3"/>
                <a:gd name="T9" fmla="*/ 9 h 9"/>
                <a:gd name="T10" fmla="*/ 3 w 3"/>
                <a:gd name="T11" fmla="*/ 8 h 9"/>
                <a:gd name="T12" fmla="*/ 2 w 3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2" y="7"/>
                  </a:move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897">
              <a:extLst>
                <a:ext uri="{FF2B5EF4-FFF2-40B4-BE49-F238E27FC236}">
                  <a16:creationId xmlns="" xmlns:a16="http://schemas.microsoft.com/office/drawing/2014/main" id="{454D22E4-BAEF-4D35-9B15-D92464FF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6719888"/>
              <a:ext cx="7938" cy="7938"/>
            </a:xfrm>
            <a:custGeom>
              <a:avLst/>
              <a:gdLst>
                <a:gd name="T0" fmla="*/ 1 w 8"/>
                <a:gd name="T1" fmla="*/ 0 h 7"/>
                <a:gd name="T2" fmla="*/ 0 w 8"/>
                <a:gd name="T3" fmla="*/ 7 h 7"/>
                <a:gd name="T4" fmla="*/ 8 w 8"/>
                <a:gd name="T5" fmla="*/ 1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898">
              <a:extLst>
                <a:ext uri="{FF2B5EF4-FFF2-40B4-BE49-F238E27FC236}">
                  <a16:creationId xmlns="" xmlns:a16="http://schemas.microsoft.com/office/drawing/2014/main" id="{E3A5D917-F7F8-4512-A99C-FBF417403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1" y="6683375"/>
              <a:ext cx="23813" cy="41275"/>
            </a:xfrm>
            <a:custGeom>
              <a:avLst/>
              <a:gdLst>
                <a:gd name="T0" fmla="*/ 21 w 25"/>
                <a:gd name="T1" fmla="*/ 44 h 44"/>
                <a:gd name="T2" fmla="*/ 24 w 25"/>
                <a:gd name="T3" fmla="*/ 36 h 44"/>
                <a:gd name="T4" fmla="*/ 22 w 25"/>
                <a:gd name="T5" fmla="*/ 16 h 44"/>
                <a:gd name="T6" fmla="*/ 9 w 25"/>
                <a:gd name="T7" fmla="*/ 0 h 44"/>
                <a:gd name="T8" fmla="*/ 1 w 25"/>
                <a:gd name="T9" fmla="*/ 4 h 44"/>
                <a:gd name="T10" fmla="*/ 4 w 25"/>
                <a:gd name="T11" fmla="*/ 21 h 44"/>
                <a:gd name="T12" fmla="*/ 14 w 25"/>
                <a:gd name="T13" fmla="*/ 36 h 44"/>
                <a:gd name="T14" fmla="*/ 21 w 25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4">
                  <a:moveTo>
                    <a:pt x="21" y="44"/>
                  </a:moveTo>
                  <a:cubicBezTo>
                    <a:pt x="21" y="44"/>
                    <a:pt x="23" y="41"/>
                    <a:pt x="24" y="36"/>
                  </a:cubicBezTo>
                  <a:cubicBezTo>
                    <a:pt x="25" y="31"/>
                    <a:pt x="25" y="24"/>
                    <a:pt x="22" y="16"/>
                  </a:cubicBezTo>
                  <a:cubicBezTo>
                    <a:pt x="19" y="7"/>
                    <a:pt x="14" y="3"/>
                    <a:pt x="9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9"/>
                    <a:pt x="1" y="14"/>
                    <a:pt x="4" y="21"/>
                  </a:cubicBezTo>
                  <a:cubicBezTo>
                    <a:pt x="5" y="26"/>
                    <a:pt x="10" y="32"/>
                    <a:pt x="14" y="36"/>
                  </a:cubicBezTo>
                  <a:cubicBezTo>
                    <a:pt x="18" y="41"/>
                    <a:pt x="21" y="44"/>
                    <a:pt x="2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899">
              <a:extLst>
                <a:ext uri="{FF2B5EF4-FFF2-40B4-BE49-F238E27FC236}">
                  <a16:creationId xmlns="" xmlns:a16="http://schemas.microsoft.com/office/drawing/2014/main" id="{4DF54942-6BCB-4619-B14D-8AF3C7F6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1" y="6696075"/>
              <a:ext cx="23813" cy="22225"/>
            </a:xfrm>
            <a:custGeom>
              <a:avLst/>
              <a:gdLst>
                <a:gd name="T0" fmla="*/ 26 w 26"/>
                <a:gd name="T1" fmla="*/ 23 h 23"/>
                <a:gd name="T2" fmla="*/ 17 w 26"/>
                <a:gd name="T3" fmla="*/ 0 h 23"/>
                <a:gd name="T4" fmla="*/ 0 w 26"/>
                <a:gd name="T5" fmla="*/ 9 h 23"/>
                <a:gd name="T6" fmla="*/ 26 w 26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26" y="23"/>
                  </a:moveTo>
                  <a:cubicBezTo>
                    <a:pt x="26" y="22"/>
                    <a:pt x="26" y="13"/>
                    <a:pt x="1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23"/>
                    <a:pt x="23" y="23"/>
                    <a:pt x="2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900">
              <a:extLst>
                <a:ext uri="{FF2B5EF4-FFF2-40B4-BE49-F238E27FC236}">
                  <a16:creationId xmlns="" xmlns:a16="http://schemas.microsoft.com/office/drawing/2014/main" id="{6CCF3374-F15F-45AE-BE44-9F71910E8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6" y="6692900"/>
              <a:ext cx="4763" cy="12700"/>
            </a:xfrm>
            <a:custGeom>
              <a:avLst/>
              <a:gdLst>
                <a:gd name="T0" fmla="*/ 5 w 6"/>
                <a:gd name="T1" fmla="*/ 6 h 13"/>
                <a:gd name="T2" fmla="*/ 1 w 6"/>
                <a:gd name="T3" fmla="*/ 0 h 13"/>
                <a:gd name="T4" fmla="*/ 1 w 6"/>
                <a:gd name="T5" fmla="*/ 0 h 13"/>
                <a:gd name="T6" fmla="*/ 0 w 6"/>
                <a:gd name="T7" fmla="*/ 1 h 13"/>
                <a:gd name="T8" fmla="*/ 0 w 6"/>
                <a:gd name="T9" fmla="*/ 1 h 13"/>
                <a:gd name="T10" fmla="*/ 6 w 6"/>
                <a:gd name="T11" fmla="*/ 12 h 13"/>
                <a:gd name="T12" fmla="*/ 6 w 6"/>
                <a:gd name="T13" fmla="*/ 13 h 13"/>
                <a:gd name="T14" fmla="*/ 5 w 6"/>
                <a:gd name="T15" fmla="*/ 7 h 13"/>
                <a:gd name="T16" fmla="*/ 5 w 6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5" y="6"/>
                  </a:moveTo>
                  <a:cubicBezTo>
                    <a:pt x="4" y="5"/>
                    <a:pt x="3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7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5" y="9"/>
                    <a:pt x="5" y="7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901">
              <a:extLst>
                <a:ext uri="{FF2B5EF4-FFF2-40B4-BE49-F238E27FC236}">
                  <a16:creationId xmlns="" xmlns:a16="http://schemas.microsoft.com/office/drawing/2014/main" id="{2B6E0C69-0C94-44D3-8C49-D50C09CBA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1" y="6691313"/>
              <a:ext cx="15875" cy="38100"/>
            </a:xfrm>
            <a:custGeom>
              <a:avLst/>
              <a:gdLst>
                <a:gd name="T0" fmla="*/ 2 w 18"/>
                <a:gd name="T1" fmla="*/ 12 h 41"/>
                <a:gd name="T2" fmla="*/ 4 w 18"/>
                <a:gd name="T3" fmla="*/ 20 h 41"/>
                <a:gd name="T4" fmla="*/ 2 w 18"/>
                <a:gd name="T5" fmla="*/ 16 h 41"/>
                <a:gd name="T6" fmla="*/ 7 w 18"/>
                <a:gd name="T7" fmla="*/ 28 h 41"/>
                <a:gd name="T8" fmla="*/ 13 w 18"/>
                <a:gd name="T9" fmla="*/ 37 h 41"/>
                <a:gd name="T10" fmla="*/ 18 w 18"/>
                <a:gd name="T11" fmla="*/ 41 h 41"/>
                <a:gd name="T12" fmla="*/ 15 w 18"/>
                <a:gd name="T13" fmla="*/ 38 h 41"/>
                <a:gd name="T14" fmla="*/ 8 w 18"/>
                <a:gd name="T15" fmla="*/ 27 h 41"/>
                <a:gd name="T16" fmla="*/ 2 w 18"/>
                <a:gd name="T17" fmla="*/ 0 h 41"/>
                <a:gd name="T18" fmla="*/ 0 w 18"/>
                <a:gd name="T19" fmla="*/ 1 h 41"/>
                <a:gd name="T20" fmla="*/ 1 w 18"/>
                <a:gd name="T21" fmla="*/ 10 h 41"/>
                <a:gd name="T22" fmla="*/ 2 w 18"/>
                <a:gd name="T2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1">
                  <a:moveTo>
                    <a:pt x="2" y="12"/>
                  </a:moveTo>
                  <a:cubicBezTo>
                    <a:pt x="3" y="14"/>
                    <a:pt x="4" y="20"/>
                    <a:pt x="4" y="2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21"/>
                    <a:pt x="5" y="25"/>
                    <a:pt x="7" y="28"/>
                  </a:cubicBezTo>
                  <a:cubicBezTo>
                    <a:pt x="9" y="33"/>
                    <a:pt x="11" y="36"/>
                    <a:pt x="13" y="37"/>
                  </a:cubicBezTo>
                  <a:cubicBezTo>
                    <a:pt x="14" y="38"/>
                    <a:pt x="18" y="41"/>
                    <a:pt x="18" y="4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2" y="34"/>
                    <a:pt x="8" y="27"/>
                  </a:cubicBezTo>
                  <a:cubicBezTo>
                    <a:pt x="5" y="22"/>
                    <a:pt x="2" y="1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902">
              <a:extLst>
                <a:ext uri="{FF2B5EF4-FFF2-40B4-BE49-F238E27FC236}">
                  <a16:creationId xmlns="" xmlns:a16="http://schemas.microsoft.com/office/drawing/2014/main" id="{3AA3ABFE-8433-494A-A541-7F8D6E038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1" y="6699250"/>
              <a:ext cx="3175" cy="9525"/>
            </a:xfrm>
            <a:custGeom>
              <a:avLst/>
              <a:gdLst>
                <a:gd name="T0" fmla="*/ 1 w 3"/>
                <a:gd name="T1" fmla="*/ 2 h 10"/>
                <a:gd name="T2" fmla="*/ 0 w 3"/>
                <a:gd name="T3" fmla="*/ 0 h 10"/>
                <a:gd name="T4" fmla="*/ 1 w 3"/>
                <a:gd name="T5" fmla="*/ 6 h 10"/>
                <a:gd name="T6" fmla="*/ 3 w 3"/>
                <a:gd name="T7" fmla="*/ 10 h 10"/>
                <a:gd name="T8" fmla="*/ 1 w 3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903">
              <a:extLst>
                <a:ext uri="{FF2B5EF4-FFF2-40B4-BE49-F238E27FC236}">
                  <a16:creationId xmlns="" xmlns:a16="http://schemas.microsoft.com/office/drawing/2014/main" id="{60C748F8-0423-456F-90D2-E526F7098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4" y="6673850"/>
              <a:ext cx="23813" cy="30163"/>
            </a:xfrm>
            <a:custGeom>
              <a:avLst/>
              <a:gdLst>
                <a:gd name="T0" fmla="*/ 3 w 25"/>
                <a:gd name="T1" fmla="*/ 0 h 33"/>
                <a:gd name="T2" fmla="*/ 1 w 25"/>
                <a:gd name="T3" fmla="*/ 9 h 33"/>
                <a:gd name="T4" fmla="*/ 7 w 25"/>
                <a:gd name="T5" fmla="*/ 32 h 33"/>
                <a:gd name="T6" fmla="*/ 8 w 25"/>
                <a:gd name="T7" fmla="*/ 33 h 33"/>
                <a:gd name="T8" fmla="*/ 25 w 25"/>
                <a:gd name="T9" fmla="*/ 24 h 33"/>
                <a:gd name="T10" fmla="*/ 24 w 25"/>
                <a:gd name="T11" fmla="*/ 23 h 33"/>
                <a:gd name="T12" fmla="*/ 11 w 25"/>
                <a:gd name="T13" fmla="*/ 8 h 33"/>
                <a:gd name="T14" fmla="*/ 3 w 25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3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0" y="15"/>
                    <a:pt x="1" y="23"/>
                    <a:pt x="7" y="32"/>
                  </a:cubicBezTo>
                  <a:cubicBezTo>
                    <a:pt x="7" y="32"/>
                    <a:pt x="8" y="33"/>
                    <a:pt x="8" y="3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1" y="19"/>
                    <a:pt x="16" y="13"/>
                    <a:pt x="11" y="8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904">
              <a:extLst>
                <a:ext uri="{FF2B5EF4-FFF2-40B4-BE49-F238E27FC236}">
                  <a16:creationId xmlns="" xmlns:a16="http://schemas.microsoft.com/office/drawing/2014/main" id="{0FC9AC30-78F8-4C38-839E-826C35A4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76" y="6667500"/>
              <a:ext cx="25400" cy="26988"/>
            </a:xfrm>
            <a:custGeom>
              <a:avLst/>
              <a:gdLst>
                <a:gd name="T0" fmla="*/ 7 w 27"/>
                <a:gd name="T1" fmla="*/ 5 h 28"/>
                <a:gd name="T2" fmla="*/ 1 w 27"/>
                <a:gd name="T3" fmla="*/ 0 h 28"/>
                <a:gd name="T4" fmla="*/ 0 w 27"/>
                <a:gd name="T5" fmla="*/ 1 h 28"/>
                <a:gd name="T6" fmla="*/ 6 w 27"/>
                <a:gd name="T7" fmla="*/ 6 h 28"/>
                <a:gd name="T8" fmla="*/ 26 w 27"/>
                <a:gd name="T9" fmla="*/ 28 h 28"/>
                <a:gd name="T10" fmla="*/ 27 w 27"/>
                <a:gd name="T11" fmla="*/ 27 h 28"/>
                <a:gd name="T12" fmla="*/ 7 w 27"/>
                <a:gd name="T13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8">
                  <a:moveTo>
                    <a:pt x="7" y="5"/>
                  </a:moveTo>
                  <a:cubicBezTo>
                    <a:pt x="5" y="3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4"/>
                    <a:pt x="6" y="6"/>
                  </a:cubicBezTo>
                  <a:cubicBezTo>
                    <a:pt x="15" y="14"/>
                    <a:pt x="22" y="22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3" y="21"/>
                    <a:pt x="17" y="13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905">
              <a:extLst>
                <a:ext uri="{FF2B5EF4-FFF2-40B4-BE49-F238E27FC236}">
                  <a16:creationId xmlns="" xmlns:a16="http://schemas.microsoft.com/office/drawing/2014/main" id="{6D2B0AFC-F528-435C-8C30-44FA0EA0C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1" y="6683375"/>
              <a:ext cx="3175" cy="7938"/>
            </a:xfrm>
            <a:custGeom>
              <a:avLst/>
              <a:gdLst>
                <a:gd name="T0" fmla="*/ 2 w 3"/>
                <a:gd name="T1" fmla="*/ 7 h 9"/>
                <a:gd name="T2" fmla="*/ 3 w 3"/>
                <a:gd name="T3" fmla="*/ 0 h 9"/>
                <a:gd name="T4" fmla="*/ 1 w 3"/>
                <a:gd name="T5" fmla="*/ 0 h 9"/>
                <a:gd name="T6" fmla="*/ 1 w 3"/>
                <a:gd name="T7" fmla="*/ 7 h 9"/>
                <a:gd name="T8" fmla="*/ 0 w 3"/>
                <a:gd name="T9" fmla="*/ 9 h 9"/>
                <a:gd name="T10" fmla="*/ 2 w 3"/>
                <a:gd name="T11" fmla="*/ 8 h 9"/>
                <a:gd name="T12" fmla="*/ 2 w 3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2" y="7"/>
                  </a:moveTo>
                  <a:cubicBezTo>
                    <a:pt x="2" y="5"/>
                    <a:pt x="2" y="2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2906">
              <a:extLst>
                <a:ext uri="{FF2B5EF4-FFF2-40B4-BE49-F238E27FC236}">
                  <a16:creationId xmlns="" xmlns:a16="http://schemas.microsoft.com/office/drawing/2014/main" id="{E8800EF8-2B76-4ED4-8B90-607E70FFB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9" y="6681788"/>
              <a:ext cx="6350" cy="6350"/>
            </a:xfrm>
            <a:custGeom>
              <a:avLst/>
              <a:gdLst>
                <a:gd name="T0" fmla="*/ 1 w 8"/>
                <a:gd name="T1" fmla="*/ 0 h 7"/>
                <a:gd name="T2" fmla="*/ 0 w 8"/>
                <a:gd name="T3" fmla="*/ 7 h 7"/>
                <a:gd name="T4" fmla="*/ 8 w 8"/>
                <a:gd name="T5" fmla="*/ 3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2907">
              <a:extLst>
                <a:ext uri="{FF2B5EF4-FFF2-40B4-BE49-F238E27FC236}">
                  <a16:creationId xmlns="" xmlns:a16="http://schemas.microsoft.com/office/drawing/2014/main" id="{EC34DC1C-6E82-41F8-8079-E8C6FBB63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1" y="6643688"/>
              <a:ext cx="22225" cy="41275"/>
            </a:xfrm>
            <a:custGeom>
              <a:avLst/>
              <a:gdLst>
                <a:gd name="T0" fmla="*/ 15 w 23"/>
                <a:gd name="T1" fmla="*/ 45 h 45"/>
                <a:gd name="T2" fmla="*/ 19 w 23"/>
                <a:gd name="T3" fmla="*/ 38 h 45"/>
                <a:gd name="T4" fmla="*/ 21 w 23"/>
                <a:gd name="T5" fmla="*/ 17 h 45"/>
                <a:gd name="T6" fmla="*/ 11 w 23"/>
                <a:gd name="T7" fmla="*/ 0 h 45"/>
                <a:gd name="T8" fmla="*/ 2 w 23"/>
                <a:gd name="T9" fmla="*/ 2 h 45"/>
                <a:gd name="T10" fmla="*/ 2 w 23"/>
                <a:gd name="T11" fmla="*/ 19 h 45"/>
                <a:gd name="T12" fmla="*/ 9 w 23"/>
                <a:gd name="T13" fmla="*/ 36 h 45"/>
                <a:gd name="T14" fmla="*/ 15 w 23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5">
                  <a:moveTo>
                    <a:pt x="15" y="45"/>
                  </a:moveTo>
                  <a:cubicBezTo>
                    <a:pt x="15" y="45"/>
                    <a:pt x="17" y="43"/>
                    <a:pt x="19" y="38"/>
                  </a:cubicBezTo>
                  <a:cubicBezTo>
                    <a:pt x="21" y="33"/>
                    <a:pt x="23" y="26"/>
                    <a:pt x="21" y="17"/>
                  </a:cubicBezTo>
                  <a:cubicBezTo>
                    <a:pt x="20" y="9"/>
                    <a:pt x="15" y="3"/>
                    <a:pt x="1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6"/>
                    <a:pt x="0" y="12"/>
                    <a:pt x="2" y="19"/>
                  </a:cubicBezTo>
                  <a:cubicBezTo>
                    <a:pt x="3" y="24"/>
                    <a:pt x="6" y="31"/>
                    <a:pt x="9" y="36"/>
                  </a:cubicBezTo>
                  <a:cubicBezTo>
                    <a:pt x="12" y="41"/>
                    <a:pt x="15" y="45"/>
                    <a:pt x="1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908">
              <a:extLst>
                <a:ext uri="{FF2B5EF4-FFF2-40B4-BE49-F238E27FC236}">
                  <a16:creationId xmlns="" xmlns:a16="http://schemas.microsoft.com/office/drawing/2014/main" id="{54AD9928-5529-463A-8117-A8B20A91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6650038"/>
              <a:ext cx="22225" cy="22225"/>
            </a:xfrm>
            <a:custGeom>
              <a:avLst/>
              <a:gdLst>
                <a:gd name="T0" fmla="*/ 23 w 25"/>
                <a:gd name="T1" fmla="*/ 23 h 23"/>
                <a:gd name="T2" fmla="*/ 19 w 25"/>
                <a:gd name="T3" fmla="*/ 0 h 23"/>
                <a:gd name="T4" fmla="*/ 0 w 25"/>
                <a:gd name="T5" fmla="*/ 5 h 23"/>
                <a:gd name="T6" fmla="*/ 23 w 25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23" y="23"/>
                  </a:moveTo>
                  <a:cubicBezTo>
                    <a:pt x="23" y="23"/>
                    <a:pt x="25" y="14"/>
                    <a:pt x="19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7" y="20"/>
                    <a:pt x="19" y="23"/>
                    <a:pt x="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909">
              <a:extLst>
                <a:ext uri="{FF2B5EF4-FFF2-40B4-BE49-F238E27FC236}">
                  <a16:creationId xmlns="" xmlns:a16="http://schemas.microsoft.com/office/drawing/2014/main" id="{608338AE-7A16-498D-8B32-9E1583CD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6648450"/>
              <a:ext cx="3175" cy="12700"/>
            </a:xfrm>
            <a:custGeom>
              <a:avLst/>
              <a:gdLst>
                <a:gd name="T0" fmla="*/ 4 w 4"/>
                <a:gd name="T1" fmla="*/ 7 h 13"/>
                <a:gd name="T2" fmla="*/ 2 w 4"/>
                <a:gd name="T3" fmla="*/ 0 h 13"/>
                <a:gd name="T4" fmla="*/ 2 w 4"/>
                <a:gd name="T5" fmla="*/ 0 h 13"/>
                <a:gd name="T6" fmla="*/ 0 w 4"/>
                <a:gd name="T7" fmla="*/ 0 h 13"/>
                <a:gd name="T8" fmla="*/ 0 w 4"/>
                <a:gd name="T9" fmla="*/ 1 h 13"/>
                <a:gd name="T10" fmla="*/ 4 w 4"/>
                <a:gd name="T11" fmla="*/ 13 h 13"/>
                <a:gd name="T12" fmla="*/ 4 w 4"/>
                <a:gd name="T13" fmla="*/ 13 h 13"/>
                <a:gd name="T14" fmla="*/ 4 w 4"/>
                <a:gd name="T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3">
                  <a:moveTo>
                    <a:pt x="4" y="7"/>
                  </a:moveTo>
                  <a:cubicBezTo>
                    <a:pt x="4" y="5"/>
                    <a:pt x="3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8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1"/>
                    <a:pt x="4" y="9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2910">
              <a:extLst>
                <a:ext uri="{FF2B5EF4-FFF2-40B4-BE49-F238E27FC236}">
                  <a16:creationId xmlns="" xmlns:a16="http://schemas.microsoft.com/office/drawing/2014/main" id="{BB7CEE5E-A200-40EF-B044-DED0B94B7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6646863"/>
              <a:ext cx="11113" cy="39688"/>
            </a:xfrm>
            <a:custGeom>
              <a:avLst/>
              <a:gdLst>
                <a:gd name="T0" fmla="*/ 1 w 11"/>
                <a:gd name="T1" fmla="*/ 12 h 43"/>
                <a:gd name="T2" fmla="*/ 1 w 11"/>
                <a:gd name="T3" fmla="*/ 20 h 43"/>
                <a:gd name="T4" fmla="*/ 0 w 11"/>
                <a:gd name="T5" fmla="*/ 15 h 43"/>
                <a:gd name="T6" fmla="*/ 3 w 11"/>
                <a:gd name="T7" fmla="*/ 28 h 43"/>
                <a:gd name="T8" fmla="*/ 7 w 11"/>
                <a:gd name="T9" fmla="*/ 38 h 43"/>
                <a:gd name="T10" fmla="*/ 11 w 11"/>
                <a:gd name="T11" fmla="*/ 43 h 43"/>
                <a:gd name="T12" fmla="*/ 9 w 11"/>
                <a:gd name="T13" fmla="*/ 39 h 43"/>
                <a:gd name="T14" fmla="*/ 4 w 11"/>
                <a:gd name="T15" fmla="*/ 28 h 43"/>
                <a:gd name="T16" fmla="*/ 3 w 11"/>
                <a:gd name="T17" fmla="*/ 0 h 43"/>
                <a:gd name="T18" fmla="*/ 1 w 11"/>
                <a:gd name="T19" fmla="*/ 1 h 43"/>
                <a:gd name="T20" fmla="*/ 0 w 11"/>
                <a:gd name="T21" fmla="*/ 9 h 43"/>
                <a:gd name="T22" fmla="*/ 1 w 11"/>
                <a:gd name="T2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3">
                  <a:moveTo>
                    <a:pt x="1" y="12"/>
                  </a:moveTo>
                  <a:cubicBezTo>
                    <a:pt x="2" y="13"/>
                    <a:pt x="1" y="20"/>
                    <a:pt x="1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21"/>
                    <a:pt x="2" y="25"/>
                    <a:pt x="3" y="28"/>
                  </a:cubicBezTo>
                  <a:cubicBezTo>
                    <a:pt x="4" y="33"/>
                    <a:pt x="6" y="37"/>
                    <a:pt x="7" y="38"/>
                  </a:cubicBezTo>
                  <a:cubicBezTo>
                    <a:pt x="7" y="40"/>
                    <a:pt x="11" y="43"/>
                    <a:pt x="11" y="43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6" y="35"/>
                    <a:pt x="4" y="28"/>
                  </a:cubicBezTo>
                  <a:cubicBezTo>
                    <a:pt x="2" y="22"/>
                    <a:pt x="1" y="11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1" y="10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911">
              <a:extLst>
                <a:ext uri="{FF2B5EF4-FFF2-40B4-BE49-F238E27FC236}">
                  <a16:creationId xmlns="" xmlns:a16="http://schemas.microsoft.com/office/drawing/2014/main" id="{73F58555-72A7-4802-9F73-44C5DDEFE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6654800"/>
              <a:ext cx="1588" cy="11113"/>
            </a:xfrm>
            <a:custGeom>
              <a:avLst/>
              <a:gdLst>
                <a:gd name="T0" fmla="*/ 1 w 2"/>
                <a:gd name="T1" fmla="*/ 3 h 11"/>
                <a:gd name="T2" fmla="*/ 0 w 2"/>
                <a:gd name="T3" fmla="*/ 0 h 11"/>
                <a:gd name="T4" fmla="*/ 0 w 2"/>
                <a:gd name="T5" fmla="*/ 6 h 11"/>
                <a:gd name="T6" fmla="*/ 1 w 2"/>
                <a:gd name="T7" fmla="*/ 11 h 11"/>
                <a:gd name="T8" fmla="*/ 1 w 2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912">
              <a:extLst>
                <a:ext uri="{FF2B5EF4-FFF2-40B4-BE49-F238E27FC236}">
                  <a16:creationId xmlns="" xmlns:a16="http://schemas.microsoft.com/office/drawing/2014/main" id="{BE1F8299-53E9-4D6B-A235-1A3D9F33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9" y="6624638"/>
              <a:ext cx="22225" cy="30163"/>
            </a:xfrm>
            <a:custGeom>
              <a:avLst/>
              <a:gdLst>
                <a:gd name="T0" fmla="*/ 6 w 24"/>
                <a:gd name="T1" fmla="*/ 0 h 33"/>
                <a:gd name="T2" fmla="*/ 2 w 24"/>
                <a:gd name="T3" fmla="*/ 8 h 33"/>
                <a:gd name="T4" fmla="*/ 4 w 24"/>
                <a:gd name="T5" fmla="*/ 32 h 33"/>
                <a:gd name="T6" fmla="*/ 5 w 24"/>
                <a:gd name="T7" fmla="*/ 33 h 33"/>
                <a:gd name="T8" fmla="*/ 24 w 24"/>
                <a:gd name="T9" fmla="*/ 28 h 33"/>
                <a:gd name="T10" fmla="*/ 23 w 24"/>
                <a:gd name="T11" fmla="*/ 26 h 33"/>
                <a:gd name="T12" fmla="*/ 13 w 24"/>
                <a:gd name="T13" fmla="*/ 10 h 33"/>
                <a:gd name="T14" fmla="*/ 6 w 24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3">
                  <a:moveTo>
                    <a:pt x="6" y="0"/>
                  </a:moveTo>
                  <a:cubicBezTo>
                    <a:pt x="6" y="0"/>
                    <a:pt x="4" y="3"/>
                    <a:pt x="2" y="8"/>
                  </a:cubicBezTo>
                  <a:cubicBezTo>
                    <a:pt x="1" y="13"/>
                    <a:pt x="0" y="22"/>
                    <a:pt x="4" y="32"/>
                  </a:cubicBezTo>
                  <a:cubicBezTo>
                    <a:pt x="4" y="32"/>
                    <a:pt x="5" y="33"/>
                    <a:pt x="5" y="33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6"/>
                  </a:cubicBezTo>
                  <a:cubicBezTo>
                    <a:pt x="21" y="21"/>
                    <a:pt x="16" y="15"/>
                    <a:pt x="13" y="1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913">
              <a:extLst>
                <a:ext uri="{FF2B5EF4-FFF2-40B4-BE49-F238E27FC236}">
                  <a16:creationId xmlns="" xmlns:a16="http://schemas.microsoft.com/office/drawing/2014/main" id="{10C20B88-6E53-4662-A005-9386C9E61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6618288"/>
              <a:ext cx="20638" cy="30163"/>
            </a:xfrm>
            <a:custGeom>
              <a:avLst/>
              <a:gdLst>
                <a:gd name="T0" fmla="*/ 6 w 22"/>
                <a:gd name="T1" fmla="*/ 6 h 32"/>
                <a:gd name="T2" fmla="*/ 1 w 22"/>
                <a:gd name="T3" fmla="*/ 0 h 32"/>
                <a:gd name="T4" fmla="*/ 0 w 22"/>
                <a:gd name="T5" fmla="*/ 1 h 32"/>
                <a:gd name="T6" fmla="*/ 5 w 22"/>
                <a:gd name="T7" fmla="*/ 7 h 32"/>
                <a:gd name="T8" fmla="*/ 20 w 22"/>
                <a:gd name="T9" fmla="*/ 32 h 32"/>
                <a:gd name="T10" fmla="*/ 22 w 22"/>
                <a:gd name="T11" fmla="*/ 32 h 32"/>
                <a:gd name="T12" fmla="*/ 6 w 22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2">
                  <a:moveTo>
                    <a:pt x="6" y="6"/>
                  </a:moveTo>
                  <a:cubicBezTo>
                    <a:pt x="5" y="4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3" y="5"/>
                    <a:pt x="5" y="7"/>
                  </a:cubicBezTo>
                  <a:cubicBezTo>
                    <a:pt x="13" y="17"/>
                    <a:pt x="17" y="26"/>
                    <a:pt x="20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9" y="25"/>
                    <a:pt x="14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2914">
              <a:extLst>
                <a:ext uri="{FF2B5EF4-FFF2-40B4-BE49-F238E27FC236}">
                  <a16:creationId xmlns="" xmlns:a16="http://schemas.microsoft.com/office/drawing/2014/main" id="{5CD80C92-4C17-4EAF-AB74-12506D10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6638925"/>
              <a:ext cx="3175" cy="7938"/>
            </a:xfrm>
            <a:custGeom>
              <a:avLst/>
              <a:gdLst>
                <a:gd name="T0" fmla="*/ 2 w 4"/>
                <a:gd name="T1" fmla="*/ 7 h 9"/>
                <a:gd name="T2" fmla="*/ 4 w 4"/>
                <a:gd name="T3" fmla="*/ 0 h 9"/>
                <a:gd name="T4" fmla="*/ 3 w 4"/>
                <a:gd name="T5" fmla="*/ 0 h 9"/>
                <a:gd name="T6" fmla="*/ 1 w 4"/>
                <a:gd name="T7" fmla="*/ 6 h 9"/>
                <a:gd name="T8" fmla="*/ 0 w 4"/>
                <a:gd name="T9" fmla="*/ 9 h 9"/>
                <a:gd name="T10" fmla="*/ 2 w 4"/>
                <a:gd name="T11" fmla="*/ 8 h 9"/>
                <a:gd name="T12" fmla="*/ 2 w 4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cubicBezTo>
                    <a:pt x="3" y="5"/>
                    <a:pt x="4" y="2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4"/>
                    <a:pt x="1" y="6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2915">
              <a:extLst>
                <a:ext uri="{FF2B5EF4-FFF2-40B4-BE49-F238E27FC236}">
                  <a16:creationId xmlns="" xmlns:a16="http://schemas.microsoft.com/office/drawing/2014/main" id="{D350738E-24E5-483D-8AFB-E7CF1E83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9" y="6638925"/>
              <a:ext cx="9525" cy="6350"/>
            </a:xfrm>
            <a:custGeom>
              <a:avLst/>
              <a:gdLst>
                <a:gd name="T0" fmla="*/ 3 w 9"/>
                <a:gd name="T1" fmla="*/ 0 h 7"/>
                <a:gd name="T2" fmla="*/ 0 w 9"/>
                <a:gd name="T3" fmla="*/ 7 h 7"/>
                <a:gd name="T4" fmla="*/ 9 w 9"/>
                <a:gd name="T5" fmla="*/ 5 h 7"/>
                <a:gd name="T6" fmla="*/ 3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3" y="0"/>
                    <a:pt x="1" y="3"/>
                    <a:pt x="0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3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916">
              <a:extLst>
                <a:ext uri="{FF2B5EF4-FFF2-40B4-BE49-F238E27FC236}">
                  <a16:creationId xmlns="" xmlns:a16="http://schemas.microsoft.com/office/drawing/2014/main" id="{F8651DF8-158E-4BA4-B32D-7B28A626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6599238"/>
              <a:ext cx="19050" cy="41275"/>
            </a:xfrm>
            <a:custGeom>
              <a:avLst/>
              <a:gdLst>
                <a:gd name="T0" fmla="*/ 8 w 20"/>
                <a:gd name="T1" fmla="*/ 45 h 45"/>
                <a:gd name="T2" fmla="*/ 14 w 20"/>
                <a:gd name="T3" fmla="*/ 39 h 45"/>
                <a:gd name="T4" fmla="*/ 20 w 20"/>
                <a:gd name="T5" fmla="*/ 19 h 45"/>
                <a:gd name="T6" fmla="*/ 13 w 20"/>
                <a:gd name="T7" fmla="*/ 0 h 45"/>
                <a:gd name="T8" fmla="*/ 4 w 20"/>
                <a:gd name="T9" fmla="*/ 1 h 45"/>
                <a:gd name="T10" fmla="*/ 0 w 20"/>
                <a:gd name="T11" fmla="*/ 17 h 45"/>
                <a:gd name="T12" fmla="*/ 4 w 20"/>
                <a:gd name="T13" fmla="*/ 35 h 45"/>
                <a:gd name="T14" fmla="*/ 8 w 20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5">
                  <a:moveTo>
                    <a:pt x="8" y="45"/>
                  </a:moveTo>
                  <a:cubicBezTo>
                    <a:pt x="8" y="45"/>
                    <a:pt x="11" y="43"/>
                    <a:pt x="14" y="39"/>
                  </a:cubicBezTo>
                  <a:cubicBezTo>
                    <a:pt x="17" y="34"/>
                    <a:pt x="19" y="28"/>
                    <a:pt x="20" y="19"/>
                  </a:cubicBezTo>
                  <a:cubicBezTo>
                    <a:pt x="20" y="10"/>
                    <a:pt x="17" y="4"/>
                    <a:pt x="1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4"/>
                    <a:pt x="0" y="10"/>
                    <a:pt x="0" y="17"/>
                  </a:cubicBezTo>
                  <a:cubicBezTo>
                    <a:pt x="0" y="22"/>
                    <a:pt x="2" y="29"/>
                    <a:pt x="4" y="35"/>
                  </a:cubicBezTo>
                  <a:cubicBezTo>
                    <a:pt x="6" y="41"/>
                    <a:pt x="8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917">
              <a:extLst>
                <a:ext uri="{FF2B5EF4-FFF2-40B4-BE49-F238E27FC236}">
                  <a16:creationId xmlns="" xmlns:a16="http://schemas.microsoft.com/office/drawing/2014/main" id="{BB372F0D-7CA1-479A-A065-4369E441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9" y="6600825"/>
              <a:ext cx="22225" cy="22225"/>
            </a:xfrm>
            <a:custGeom>
              <a:avLst/>
              <a:gdLst>
                <a:gd name="T0" fmla="*/ 19 w 23"/>
                <a:gd name="T1" fmla="*/ 24 h 24"/>
                <a:gd name="T2" fmla="*/ 20 w 23"/>
                <a:gd name="T3" fmla="*/ 0 h 24"/>
                <a:gd name="T4" fmla="*/ 0 w 23"/>
                <a:gd name="T5" fmla="*/ 2 h 24"/>
                <a:gd name="T6" fmla="*/ 19 w 2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4">
                  <a:moveTo>
                    <a:pt x="19" y="24"/>
                  </a:moveTo>
                  <a:cubicBezTo>
                    <a:pt x="20" y="24"/>
                    <a:pt x="23" y="15"/>
                    <a:pt x="2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8"/>
                    <a:pt x="16" y="23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918">
              <a:extLst>
                <a:ext uri="{FF2B5EF4-FFF2-40B4-BE49-F238E27FC236}">
                  <a16:creationId xmlns="" xmlns:a16="http://schemas.microsoft.com/office/drawing/2014/main" id="{52D1DF56-686C-4E91-A330-554B48C60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1" y="6600825"/>
              <a:ext cx="3175" cy="12700"/>
            </a:xfrm>
            <a:custGeom>
              <a:avLst/>
              <a:gdLst>
                <a:gd name="T0" fmla="*/ 3 w 3"/>
                <a:gd name="T1" fmla="*/ 7 h 14"/>
                <a:gd name="T2" fmla="*/ 2 w 3"/>
                <a:gd name="T3" fmla="*/ 0 h 14"/>
                <a:gd name="T4" fmla="*/ 2 w 3"/>
                <a:gd name="T5" fmla="*/ 0 h 14"/>
                <a:gd name="T6" fmla="*/ 0 w 3"/>
                <a:gd name="T7" fmla="*/ 0 h 14"/>
                <a:gd name="T8" fmla="*/ 0 w 3"/>
                <a:gd name="T9" fmla="*/ 1 h 14"/>
                <a:gd name="T10" fmla="*/ 2 w 3"/>
                <a:gd name="T11" fmla="*/ 13 h 14"/>
                <a:gd name="T12" fmla="*/ 2 w 3"/>
                <a:gd name="T13" fmla="*/ 14 h 14"/>
                <a:gd name="T14" fmla="*/ 3 w 3"/>
                <a:gd name="T15" fmla="*/ 8 h 14"/>
                <a:gd name="T16" fmla="*/ 3 w 3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4">
                  <a:moveTo>
                    <a:pt x="3" y="7"/>
                  </a:moveTo>
                  <a:cubicBezTo>
                    <a:pt x="3" y="5"/>
                    <a:pt x="2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3" y="10"/>
                    <a:pt x="3" y="8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919">
              <a:extLst>
                <a:ext uri="{FF2B5EF4-FFF2-40B4-BE49-F238E27FC236}">
                  <a16:creationId xmlns="" xmlns:a16="http://schemas.microsoft.com/office/drawing/2014/main" id="{F96E15CB-5845-4AA1-9A08-A72B9EE3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901" y="6599238"/>
              <a:ext cx="7938" cy="41275"/>
            </a:xfrm>
            <a:custGeom>
              <a:avLst/>
              <a:gdLst>
                <a:gd name="T0" fmla="*/ 2 w 7"/>
                <a:gd name="T1" fmla="*/ 11 h 44"/>
                <a:gd name="T2" fmla="*/ 1 w 7"/>
                <a:gd name="T3" fmla="*/ 19 h 44"/>
                <a:gd name="T4" fmla="*/ 1 w 7"/>
                <a:gd name="T5" fmla="*/ 15 h 44"/>
                <a:gd name="T6" fmla="*/ 1 w 7"/>
                <a:gd name="T7" fmla="*/ 28 h 44"/>
                <a:gd name="T8" fmla="*/ 3 w 7"/>
                <a:gd name="T9" fmla="*/ 39 h 44"/>
                <a:gd name="T10" fmla="*/ 6 w 7"/>
                <a:gd name="T11" fmla="*/ 44 h 44"/>
                <a:gd name="T12" fmla="*/ 5 w 7"/>
                <a:gd name="T13" fmla="*/ 40 h 44"/>
                <a:gd name="T14" fmla="*/ 2 w 7"/>
                <a:gd name="T15" fmla="*/ 28 h 44"/>
                <a:gd name="T16" fmla="*/ 7 w 7"/>
                <a:gd name="T17" fmla="*/ 0 h 44"/>
                <a:gd name="T18" fmla="*/ 5 w 7"/>
                <a:gd name="T19" fmla="*/ 0 h 44"/>
                <a:gd name="T20" fmla="*/ 2 w 7"/>
                <a:gd name="T21" fmla="*/ 9 h 44"/>
                <a:gd name="T22" fmla="*/ 2 w 7"/>
                <a:gd name="T2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4">
                  <a:moveTo>
                    <a:pt x="2" y="11"/>
                  </a:moveTo>
                  <a:cubicBezTo>
                    <a:pt x="2" y="13"/>
                    <a:pt x="1" y="19"/>
                    <a:pt x="1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0"/>
                    <a:pt x="0" y="24"/>
                    <a:pt x="1" y="28"/>
                  </a:cubicBezTo>
                  <a:cubicBezTo>
                    <a:pt x="1" y="33"/>
                    <a:pt x="2" y="36"/>
                    <a:pt x="3" y="39"/>
                  </a:cubicBezTo>
                  <a:cubicBezTo>
                    <a:pt x="3" y="40"/>
                    <a:pt x="6" y="44"/>
                    <a:pt x="6" y="4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3" y="35"/>
                    <a:pt x="2" y="28"/>
                  </a:cubicBezTo>
                  <a:cubicBezTo>
                    <a:pt x="2" y="21"/>
                    <a:pt x="2" y="11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3" y="6"/>
                    <a:pt x="2" y="9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920">
              <a:extLst>
                <a:ext uri="{FF2B5EF4-FFF2-40B4-BE49-F238E27FC236}">
                  <a16:creationId xmlns="" xmlns:a16="http://schemas.microsoft.com/office/drawing/2014/main" id="{2D54463E-2694-4808-9D8F-A0328620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9" y="6608763"/>
              <a:ext cx="1588" cy="9525"/>
            </a:xfrm>
            <a:custGeom>
              <a:avLst/>
              <a:gdLst>
                <a:gd name="T0" fmla="*/ 1 w 1"/>
                <a:gd name="T1" fmla="*/ 2 h 10"/>
                <a:gd name="T2" fmla="*/ 1 w 1"/>
                <a:gd name="T3" fmla="*/ 0 h 10"/>
                <a:gd name="T4" fmla="*/ 0 w 1"/>
                <a:gd name="T5" fmla="*/ 6 h 10"/>
                <a:gd name="T6" fmla="*/ 0 w 1"/>
                <a:gd name="T7" fmla="*/ 10 h 10"/>
                <a:gd name="T8" fmla="*/ 1 w 1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0"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921">
              <a:extLst>
                <a:ext uri="{FF2B5EF4-FFF2-40B4-BE49-F238E27FC236}">
                  <a16:creationId xmlns="" xmlns:a16="http://schemas.microsoft.com/office/drawing/2014/main" id="{C6D88D0A-B028-41EE-83E0-976446DC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1" y="6572250"/>
              <a:ext cx="20638" cy="30163"/>
            </a:xfrm>
            <a:custGeom>
              <a:avLst/>
              <a:gdLst>
                <a:gd name="T0" fmla="*/ 10 w 22"/>
                <a:gd name="T1" fmla="*/ 0 h 32"/>
                <a:gd name="T2" fmla="*/ 4 w 22"/>
                <a:gd name="T3" fmla="*/ 7 h 32"/>
                <a:gd name="T4" fmla="*/ 2 w 22"/>
                <a:gd name="T5" fmla="*/ 31 h 32"/>
                <a:gd name="T6" fmla="*/ 2 w 22"/>
                <a:gd name="T7" fmla="*/ 32 h 32"/>
                <a:gd name="T8" fmla="*/ 22 w 22"/>
                <a:gd name="T9" fmla="*/ 30 h 32"/>
                <a:gd name="T10" fmla="*/ 21 w 22"/>
                <a:gd name="T11" fmla="*/ 29 h 32"/>
                <a:gd name="T12" fmla="*/ 14 w 22"/>
                <a:gd name="T13" fmla="*/ 11 h 32"/>
                <a:gd name="T14" fmla="*/ 10 w 22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2">
                  <a:moveTo>
                    <a:pt x="10" y="0"/>
                  </a:moveTo>
                  <a:cubicBezTo>
                    <a:pt x="10" y="0"/>
                    <a:pt x="7" y="2"/>
                    <a:pt x="4" y="7"/>
                  </a:cubicBezTo>
                  <a:cubicBezTo>
                    <a:pt x="2" y="12"/>
                    <a:pt x="0" y="20"/>
                    <a:pt x="2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7" y="17"/>
                    <a:pt x="14" y="1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922">
              <a:extLst>
                <a:ext uri="{FF2B5EF4-FFF2-40B4-BE49-F238E27FC236}">
                  <a16:creationId xmlns="" xmlns:a16="http://schemas.microsoft.com/office/drawing/2014/main" id="{47F2C5D9-45E2-41ED-A222-5B66CE3E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6567488"/>
              <a:ext cx="14288" cy="33338"/>
            </a:xfrm>
            <a:custGeom>
              <a:avLst/>
              <a:gdLst>
                <a:gd name="T0" fmla="*/ 5 w 15"/>
                <a:gd name="T1" fmla="*/ 7 h 35"/>
                <a:gd name="T2" fmla="*/ 1 w 15"/>
                <a:gd name="T3" fmla="*/ 0 h 35"/>
                <a:gd name="T4" fmla="*/ 0 w 15"/>
                <a:gd name="T5" fmla="*/ 1 h 35"/>
                <a:gd name="T6" fmla="*/ 3 w 15"/>
                <a:gd name="T7" fmla="*/ 7 h 35"/>
                <a:gd name="T8" fmla="*/ 13 w 15"/>
                <a:gd name="T9" fmla="*/ 35 h 35"/>
                <a:gd name="T10" fmla="*/ 15 w 15"/>
                <a:gd name="T11" fmla="*/ 35 h 35"/>
                <a:gd name="T12" fmla="*/ 5 w 15"/>
                <a:gd name="T1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5" y="7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9" y="18"/>
                    <a:pt x="12" y="28"/>
                    <a:pt x="13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28"/>
                    <a:pt x="11" y="18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923">
              <a:extLst>
                <a:ext uri="{FF2B5EF4-FFF2-40B4-BE49-F238E27FC236}">
                  <a16:creationId xmlns="" xmlns:a16="http://schemas.microsoft.com/office/drawing/2014/main" id="{E4E5EFD5-F652-407F-9F71-937E1D4B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4" y="6592888"/>
              <a:ext cx="4763" cy="6350"/>
            </a:xfrm>
            <a:custGeom>
              <a:avLst/>
              <a:gdLst>
                <a:gd name="T0" fmla="*/ 2 w 5"/>
                <a:gd name="T1" fmla="*/ 7 h 8"/>
                <a:gd name="T2" fmla="*/ 5 w 5"/>
                <a:gd name="T3" fmla="*/ 1 h 8"/>
                <a:gd name="T4" fmla="*/ 4 w 5"/>
                <a:gd name="T5" fmla="*/ 0 h 8"/>
                <a:gd name="T6" fmla="*/ 1 w 5"/>
                <a:gd name="T7" fmla="*/ 6 h 8"/>
                <a:gd name="T8" fmla="*/ 0 w 5"/>
                <a:gd name="T9" fmla="*/ 8 h 8"/>
                <a:gd name="T10" fmla="*/ 2 w 5"/>
                <a:gd name="T11" fmla="*/ 8 h 8"/>
                <a:gd name="T12" fmla="*/ 2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3" y="5"/>
                    <a:pt x="4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924">
              <a:extLst>
                <a:ext uri="{FF2B5EF4-FFF2-40B4-BE49-F238E27FC236}">
                  <a16:creationId xmlns="" xmlns:a16="http://schemas.microsoft.com/office/drawing/2014/main" id="{D3BF968D-5C20-431A-B19B-6715DB84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6592888"/>
              <a:ext cx="7938" cy="6350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7 h 7"/>
                <a:gd name="T4" fmla="*/ 9 w 9"/>
                <a:gd name="T5" fmla="*/ 6 h 7"/>
                <a:gd name="T6" fmla="*/ 4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4" y="0"/>
                    <a:pt x="2" y="2"/>
                    <a:pt x="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925">
              <a:extLst>
                <a:ext uri="{FF2B5EF4-FFF2-40B4-BE49-F238E27FC236}">
                  <a16:creationId xmlns="" xmlns:a16="http://schemas.microsoft.com/office/drawing/2014/main" id="{2D82FE43-A0F9-4515-A372-A610C3A17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4" y="6553200"/>
              <a:ext cx="20638" cy="41275"/>
            </a:xfrm>
            <a:custGeom>
              <a:avLst/>
              <a:gdLst>
                <a:gd name="T0" fmla="*/ 4 w 22"/>
                <a:gd name="T1" fmla="*/ 45 h 45"/>
                <a:gd name="T2" fmla="*/ 10 w 22"/>
                <a:gd name="T3" fmla="*/ 39 h 45"/>
                <a:gd name="T4" fmla="*/ 20 w 22"/>
                <a:gd name="T5" fmla="*/ 21 h 45"/>
                <a:gd name="T6" fmla="*/ 17 w 22"/>
                <a:gd name="T7" fmla="*/ 1 h 45"/>
                <a:gd name="T8" fmla="*/ 8 w 22"/>
                <a:gd name="T9" fmla="*/ 0 h 45"/>
                <a:gd name="T10" fmla="*/ 1 w 22"/>
                <a:gd name="T11" fmla="*/ 16 h 45"/>
                <a:gd name="T12" fmla="*/ 2 w 22"/>
                <a:gd name="T13" fmla="*/ 34 h 45"/>
                <a:gd name="T14" fmla="*/ 4 w 22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5">
                  <a:moveTo>
                    <a:pt x="4" y="45"/>
                  </a:moveTo>
                  <a:cubicBezTo>
                    <a:pt x="4" y="45"/>
                    <a:pt x="7" y="43"/>
                    <a:pt x="10" y="39"/>
                  </a:cubicBezTo>
                  <a:cubicBezTo>
                    <a:pt x="14" y="36"/>
                    <a:pt x="18" y="30"/>
                    <a:pt x="20" y="21"/>
                  </a:cubicBezTo>
                  <a:cubicBezTo>
                    <a:pt x="22" y="12"/>
                    <a:pt x="20" y="6"/>
                    <a:pt x="1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2" y="8"/>
                    <a:pt x="1" y="16"/>
                  </a:cubicBezTo>
                  <a:cubicBezTo>
                    <a:pt x="0" y="20"/>
                    <a:pt x="1" y="28"/>
                    <a:pt x="2" y="34"/>
                  </a:cubicBezTo>
                  <a:cubicBezTo>
                    <a:pt x="2" y="40"/>
                    <a:pt x="4" y="45"/>
                    <a:pt x="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926">
              <a:extLst>
                <a:ext uri="{FF2B5EF4-FFF2-40B4-BE49-F238E27FC236}">
                  <a16:creationId xmlns="" xmlns:a16="http://schemas.microsoft.com/office/drawing/2014/main" id="{C782ED08-B618-4753-A4D9-6D48AD86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9" y="6550025"/>
              <a:ext cx="19050" cy="23813"/>
            </a:xfrm>
            <a:custGeom>
              <a:avLst/>
              <a:gdLst>
                <a:gd name="T0" fmla="*/ 15 w 20"/>
                <a:gd name="T1" fmla="*/ 26 h 26"/>
                <a:gd name="T2" fmla="*/ 20 w 20"/>
                <a:gd name="T3" fmla="*/ 2 h 26"/>
                <a:gd name="T4" fmla="*/ 0 w 20"/>
                <a:gd name="T5" fmla="*/ 0 h 26"/>
                <a:gd name="T6" fmla="*/ 15 w 20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6">
                  <a:moveTo>
                    <a:pt x="15" y="26"/>
                  </a:moveTo>
                  <a:cubicBezTo>
                    <a:pt x="15" y="26"/>
                    <a:pt x="20" y="17"/>
                    <a:pt x="2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7"/>
                    <a:pt x="12" y="24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927">
              <a:extLst>
                <a:ext uri="{FF2B5EF4-FFF2-40B4-BE49-F238E27FC236}">
                  <a16:creationId xmlns="" xmlns:a16="http://schemas.microsoft.com/office/drawing/2014/main" id="{2A21B062-EF88-4972-8D5D-BB5CD641F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4" y="6551613"/>
              <a:ext cx="3175" cy="12700"/>
            </a:xfrm>
            <a:custGeom>
              <a:avLst/>
              <a:gdLst>
                <a:gd name="T0" fmla="*/ 3 w 3"/>
                <a:gd name="T1" fmla="*/ 7 h 13"/>
                <a:gd name="T2" fmla="*/ 3 w 3"/>
                <a:gd name="T3" fmla="*/ 0 h 13"/>
                <a:gd name="T4" fmla="*/ 3 w 3"/>
                <a:gd name="T5" fmla="*/ 0 h 13"/>
                <a:gd name="T6" fmla="*/ 1 w 3"/>
                <a:gd name="T7" fmla="*/ 0 h 13"/>
                <a:gd name="T8" fmla="*/ 1 w 3"/>
                <a:gd name="T9" fmla="*/ 0 h 13"/>
                <a:gd name="T10" fmla="*/ 0 w 3"/>
                <a:gd name="T11" fmla="*/ 13 h 13"/>
                <a:gd name="T12" fmla="*/ 0 w 3"/>
                <a:gd name="T13" fmla="*/ 13 h 13"/>
                <a:gd name="T14" fmla="*/ 3 w 3"/>
                <a:gd name="T15" fmla="*/ 8 h 13"/>
                <a:gd name="T16" fmla="*/ 3 w 3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3">
                  <a:moveTo>
                    <a:pt x="3" y="7"/>
                  </a:moveTo>
                  <a:cubicBezTo>
                    <a:pt x="3" y="5"/>
                    <a:pt x="3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2" y="10"/>
                    <a:pt x="3" y="8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928">
              <a:extLst>
                <a:ext uri="{FF2B5EF4-FFF2-40B4-BE49-F238E27FC236}">
                  <a16:creationId xmlns="" xmlns:a16="http://schemas.microsoft.com/office/drawing/2014/main" id="{51A40296-9375-4433-9ABE-67A55526C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139" y="6551613"/>
              <a:ext cx="12700" cy="41275"/>
            </a:xfrm>
            <a:custGeom>
              <a:avLst/>
              <a:gdLst>
                <a:gd name="T0" fmla="*/ 5 w 12"/>
                <a:gd name="T1" fmla="*/ 11 h 43"/>
                <a:gd name="T2" fmla="*/ 3 w 12"/>
                <a:gd name="T3" fmla="*/ 18 h 43"/>
                <a:gd name="T4" fmla="*/ 3 w 12"/>
                <a:gd name="T5" fmla="*/ 13 h 43"/>
                <a:gd name="T6" fmla="*/ 1 w 12"/>
                <a:gd name="T7" fmla="*/ 27 h 43"/>
                <a:gd name="T8" fmla="*/ 1 w 12"/>
                <a:gd name="T9" fmla="*/ 37 h 43"/>
                <a:gd name="T10" fmla="*/ 3 w 12"/>
                <a:gd name="T11" fmla="*/ 43 h 43"/>
                <a:gd name="T12" fmla="*/ 2 w 12"/>
                <a:gd name="T13" fmla="*/ 39 h 43"/>
                <a:gd name="T14" fmla="*/ 2 w 12"/>
                <a:gd name="T15" fmla="*/ 27 h 43"/>
                <a:gd name="T16" fmla="*/ 12 w 12"/>
                <a:gd name="T17" fmla="*/ 0 h 43"/>
                <a:gd name="T18" fmla="*/ 10 w 12"/>
                <a:gd name="T19" fmla="*/ 0 h 43"/>
                <a:gd name="T20" fmla="*/ 6 w 12"/>
                <a:gd name="T21" fmla="*/ 8 h 43"/>
                <a:gd name="T22" fmla="*/ 5 w 12"/>
                <a:gd name="T2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3">
                  <a:moveTo>
                    <a:pt x="5" y="11"/>
                  </a:moveTo>
                  <a:cubicBezTo>
                    <a:pt x="5" y="12"/>
                    <a:pt x="3" y="18"/>
                    <a:pt x="3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8"/>
                    <a:pt x="1" y="23"/>
                    <a:pt x="1" y="27"/>
                  </a:cubicBezTo>
                  <a:cubicBezTo>
                    <a:pt x="0" y="31"/>
                    <a:pt x="0" y="35"/>
                    <a:pt x="1" y="37"/>
                  </a:cubicBezTo>
                  <a:cubicBezTo>
                    <a:pt x="1" y="39"/>
                    <a:pt x="3" y="43"/>
                    <a:pt x="3" y="43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4"/>
                    <a:pt x="2" y="27"/>
                  </a:cubicBezTo>
                  <a:cubicBezTo>
                    <a:pt x="3" y="20"/>
                    <a:pt x="5" y="1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7" y="5"/>
                    <a:pt x="6" y="8"/>
                  </a:cubicBezTo>
                  <a:cubicBezTo>
                    <a:pt x="6" y="9"/>
                    <a:pt x="5" y="10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929">
              <a:extLst>
                <a:ext uri="{FF2B5EF4-FFF2-40B4-BE49-F238E27FC236}">
                  <a16:creationId xmlns="" xmlns:a16="http://schemas.microsoft.com/office/drawing/2014/main" id="{558DD404-581A-489A-9D28-B86FC134A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4" y="6559550"/>
              <a:ext cx="3175" cy="9525"/>
            </a:xfrm>
            <a:custGeom>
              <a:avLst/>
              <a:gdLst>
                <a:gd name="T0" fmla="*/ 2 w 3"/>
                <a:gd name="T1" fmla="*/ 3 h 10"/>
                <a:gd name="T2" fmla="*/ 3 w 3"/>
                <a:gd name="T3" fmla="*/ 0 h 10"/>
                <a:gd name="T4" fmla="*/ 0 w 3"/>
                <a:gd name="T5" fmla="*/ 5 h 10"/>
                <a:gd name="T6" fmla="*/ 0 w 3"/>
                <a:gd name="T7" fmla="*/ 10 h 10"/>
                <a:gd name="T8" fmla="*/ 2 w 3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2" y="3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2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930">
              <a:extLst>
                <a:ext uri="{FF2B5EF4-FFF2-40B4-BE49-F238E27FC236}">
                  <a16:creationId xmlns="" xmlns:a16="http://schemas.microsoft.com/office/drawing/2014/main" id="{1E797E46-F46B-4647-949C-126605AE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9" y="6521450"/>
              <a:ext cx="19050" cy="30163"/>
            </a:xfrm>
            <a:custGeom>
              <a:avLst/>
              <a:gdLst>
                <a:gd name="T0" fmla="*/ 14 w 20"/>
                <a:gd name="T1" fmla="*/ 0 h 32"/>
                <a:gd name="T2" fmla="*/ 7 w 20"/>
                <a:gd name="T3" fmla="*/ 6 h 32"/>
                <a:gd name="T4" fmla="*/ 0 w 20"/>
                <a:gd name="T5" fmla="*/ 29 h 32"/>
                <a:gd name="T6" fmla="*/ 0 w 20"/>
                <a:gd name="T7" fmla="*/ 30 h 32"/>
                <a:gd name="T8" fmla="*/ 20 w 20"/>
                <a:gd name="T9" fmla="*/ 32 h 32"/>
                <a:gd name="T10" fmla="*/ 20 w 20"/>
                <a:gd name="T11" fmla="*/ 30 h 32"/>
                <a:gd name="T12" fmla="*/ 16 w 20"/>
                <a:gd name="T13" fmla="*/ 11 h 32"/>
                <a:gd name="T14" fmla="*/ 14 w 20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2">
                  <a:moveTo>
                    <a:pt x="14" y="0"/>
                  </a:moveTo>
                  <a:cubicBezTo>
                    <a:pt x="14" y="0"/>
                    <a:pt x="11" y="1"/>
                    <a:pt x="7" y="6"/>
                  </a:cubicBezTo>
                  <a:cubicBezTo>
                    <a:pt x="4" y="10"/>
                    <a:pt x="0" y="18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1"/>
                    <a:pt x="20" y="30"/>
                  </a:cubicBezTo>
                  <a:cubicBezTo>
                    <a:pt x="19" y="25"/>
                    <a:pt x="18" y="18"/>
                    <a:pt x="16" y="1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2931">
              <a:extLst>
                <a:ext uri="{FF2B5EF4-FFF2-40B4-BE49-F238E27FC236}">
                  <a16:creationId xmlns="" xmlns:a16="http://schemas.microsoft.com/office/drawing/2014/main" id="{94424BF9-6343-4C35-9239-205C9AF9D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1" y="6518275"/>
              <a:ext cx="7938" cy="33338"/>
            </a:xfrm>
            <a:custGeom>
              <a:avLst/>
              <a:gdLst>
                <a:gd name="T0" fmla="*/ 4 w 9"/>
                <a:gd name="T1" fmla="*/ 7 h 37"/>
                <a:gd name="T2" fmla="*/ 2 w 9"/>
                <a:gd name="T3" fmla="*/ 0 h 37"/>
                <a:gd name="T4" fmla="*/ 0 w 9"/>
                <a:gd name="T5" fmla="*/ 1 h 37"/>
                <a:gd name="T6" fmla="*/ 3 w 9"/>
                <a:gd name="T7" fmla="*/ 8 h 37"/>
                <a:gd name="T8" fmla="*/ 7 w 9"/>
                <a:gd name="T9" fmla="*/ 37 h 37"/>
                <a:gd name="T10" fmla="*/ 9 w 9"/>
                <a:gd name="T11" fmla="*/ 37 h 37"/>
                <a:gd name="T12" fmla="*/ 4 w 9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7">
                  <a:moveTo>
                    <a:pt x="4" y="7"/>
                  </a:moveTo>
                  <a:cubicBezTo>
                    <a:pt x="3" y="5"/>
                    <a:pt x="2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ubicBezTo>
                    <a:pt x="6" y="20"/>
                    <a:pt x="7" y="30"/>
                    <a:pt x="7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0"/>
                    <a:pt x="8" y="19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932">
              <a:extLst>
                <a:ext uri="{FF2B5EF4-FFF2-40B4-BE49-F238E27FC236}">
                  <a16:creationId xmlns="" xmlns:a16="http://schemas.microsoft.com/office/drawing/2014/main" id="{C4675C42-D4D1-4BEC-9D67-36A89B09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4" y="6545263"/>
              <a:ext cx="6350" cy="6350"/>
            </a:xfrm>
            <a:custGeom>
              <a:avLst/>
              <a:gdLst>
                <a:gd name="T0" fmla="*/ 2 w 7"/>
                <a:gd name="T1" fmla="*/ 6 h 7"/>
                <a:gd name="T2" fmla="*/ 7 w 7"/>
                <a:gd name="T3" fmla="*/ 1 h 7"/>
                <a:gd name="T4" fmla="*/ 5 w 7"/>
                <a:gd name="T5" fmla="*/ 0 h 7"/>
                <a:gd name="T6" fmla="*/ 1 w 7"/>
                <a:gd name="T7" fmla="*/ 5 h 7"/>
                <a:gd name="T8" fmla="*/ 0 w 7"/>
                <a:gd name="T9" fmla="*/ 7 h 7"/>
                <a:gd name="T10" fmla="*/ 2 w 7"/>
                <a:gd name="T11" fmla="*/ 7 h 7"/>
                <a:gd name="T12" fmla="*/ 2 w 7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2" y="6"/>
                  </a:moveTo>
                  <a:cubicBezTo>
                    <a:pt x="4" y="4"/>
                    <a:pt x="5" y="3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3" y="3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933">
              <a:extLst>
                <a:ext uri="{FF2B5EF4-FFF2-40B4-BE49-F238E27FC236}">
                  <a16:creationId xmlns="" xmlns:a16="http://schemas.microsoft.com/office/drawing/2014/main" id="{E44E637A-D813-43E3-BC6F-4EFCE516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1" y="6548438"/>
              <a:ext cx="7938" cy="6350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5 h 6"/>
                <a:gd name="T4" fmla="*/ 9 w 9"/>
                <a:gd name="T5" fmla="*/ 6 h 6"/>
                <a:gd name="T6" fmla="*/ 5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5" y="0"/>
                    <a:pt x="3" y="1"/>
                    <a:pt x="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3"/>
                    <a:pt x="6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934">
              <a:extLst>
                <a:ext uri="{FF2B5EF4-FFF2-40B4-BE49-F238E27FC236}">
                  <a16:creationId xmlns="" xmlns:a16="http://schemas.microsoft.com/office/drawing/2014/main" id="{C115B801-9FE9-4670-8B53-45B6176C1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6507163"/>
              <a:ext cx="22225" cy="39688"/>
            </a:xfrm>
            <a:custGeom>
              <a:avLst/>
              <a:gdLst>
                <a:gd name="T0" fmla="*/ 1 w 25"/>
                <a:gd name="T1" fmla="*/ 43 h 43"/>
                <a:gd name="T2" fmla="*/ 8 w 25"/>
                <a:gd name="T3" fmla="*/ 39 h 43"/>
                <a:gd name="T4" fmla="*/ 21 w 25"/>
                <a:gd name="T5" fmla="*/ 23 h 43"/>
                <a:gd name="T6" fmla="*/ 22 w 25"/>
                <a:gd name="T7" fmla="*/ 3 h 43"/>
                <a:gd name="T8" fmla="*/ 13 w 25"/>
                <a:gd name="T9" fmla="*/ 0 h 43"/>
                <a:gd name="T10" fmla="*/ 4 w 25"/>
                <a:gd name="T11" fmla="*/ 14 h 43"/>
                <a:gd name="T12" fmla="*/ 1 w 25"/>
                <a:gd name="T13" fmla="*/ 32 h 43"/>
                <a:gd name="T14" fmla="*/ 1 w 25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3">
                  <a:moveTo>
                    <a:pt x="1" y="43"/>
                  </a:moveTo>
                  <a:cubicBezTo>
                    <a:pt x="1" y="43"/>
                    <a:pt x="4" y="42"/>
                    <a:pt x="8" y="39"/>
                  </a:cubicBezTo>
                  <a:cubicBezTo>
                    <a:pt x="13" y="36"/>
                    <a:pt x="18" y="31"/>
                    <a:pt x="21" y="23"/>
                  </a:cubicBezTo>
                  <a:cubicBezTo>
                    <a:pt x="25" y="15"/>
                    <a:pt x="24" y="8"/>
                    <a:pt x="22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3"/>
                    <a:pt x="6" y="8"/>
                    <a:pt x="4" y="14"/>
                  </a:cubicBezTo>
                  <a:cubicBezTo>
                    <a:pt x="2" y="19"/>
                    <a:pt x="1" y="26"/>
                    <a:pt x="1" y="32"/>
                  </a:cubicBezTo>
                  <a:cubicBezTo>
                    <a:pt x="0" y="38"/>
                    <a:pt x="1" y="43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935">
              <a:extLst>
                <a:ext uri="{FF2B5EF4-FFF2-40B4-BE49-F238E27FC236}">
                  <a16:creationId xmlns="" xmlns:a16="http://schemas.microsoft.com/office/drawing/2014/main" id="{C9071737-10B4-4DC6-9259-E0431E5CD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6" y="6497638"/>
              <a:ext cx="20638" cy="25400"/>
            </a:xfrm>
            <a:custGeom>
              <a:avLst/>
              <a:gdLst>
                <a:gd name="T0" fmla="*/ 12 w 21"/>
                <a:gd name="T1" fmla="*/ 28 h 28"/>
                <a:gd name="T2" fmla="*/ 21 w 21"/>
                <a:gd name="T3" fmla="*/ 6 h 28"/>
                <a:gd name="T4" fmla="*/ 2 w 21"/>
                <a:gd name="T5" fmla="*/ 0 h 28"/>
                <a:gd name="T6" fmla="*/ 12 w 21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8">
                  <a:moveTo>
                    <a:pt x="12" y="28"/>
                  </a:moveTo>
                  <a:cubicBezTo>
                    <a:pt x="12" y="28"/>
                    <a:pt x="18" y="21"/>
                    <a:pt x="2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7"/>
                    <a:pt x="9" y="26"/>
                    <a:pt x="1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936">
              <a:extLst>
                <a:ext uri="{FF2B5EF4-FFF2-40B4-BE49-F238E27FC236}">
                  <a16:creationId xmlns="" xmlns:a16="http://schemas.microsoft.com/office/drawing/2014/main" id="{6165431F-7CA8-498A-B804-1B3292B0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1" y="6503988"/>
              <a:ext cx="4763" cy="12700"/>
            </a:xfrm>
            <a:custGeom>
              <a:avLst/>
              <a:gdLst>
                <a:gd name="T0" fmla="*/ 3 w 5"/>
                <a:gd name="T1" fmla="*/ 8 h 14"/>
                <a:gd name="T2" fmla="*/ 5 w 5"/>
                <a:gd name="T3" fmla="*/ 1 h 14"/>
                <a:gd name="T4" fmla="*/ 5 w 5"/>
                <a:gd name="T5" fmla="*/ 1 h 14"/>
                <a:gd name="T6" fmla="*/ 3 w 5"/>
                <a:gd name="T7" fmla="*/ 0 h 14"/>
                <a:gd name="T8" fmla="*/ 3 w 5"/>
                <a:gd name="T9" fmla="*/ 1 h 14"/>
                <a:gd name="T10" fmla="*/ 0 w 5"/>
                <a:gd name="T11" fmla="*/ 13 h 14"/>
                <a:gd name="T12" fmla="*/ 0 w 5"/>
                <a:gd name="T13" fmla="*/ 14 h 14"/>
                <a:gd name="T14" fmla="*/ 3 w 5"/>
                <a:gd name="T15" fmla="*/ 9 h 14"/>
                <a:gd name="T16" fmla="*/ 3 w 5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3" y="8"/>
                  </a:move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8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2" y="10"/>
                    <a:pt x="3" y="9"/>
                  </a:cubicBez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937">
              <a:extLst>
                <a:ext uri="{FF2B5EF4-FFF2-40B4-BE49-F238E27FC236}">
                  <a16:creationId xmlns="" xmlns:a16="http://schemas.microsoft.com/office/drawing/2014/main" id="{FC096DBD-BB63-42F9-9AE8-9E77E54B1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4" y="6505575"/>
              <a:ext cx="17463" cy="38100"/>
            </a:xfrm>
            <a:custGeom>
              <a:avLst/>
              <a:gdLst>
                <a:gd name="T0" fmla="*/ 10 w 18"/>
                <a:gd name="T1" fmla="*/ 9 h 41"/>
                <a:gd name="T2" fmla="*/ 6 w 18"/>
                <a:gd name="T3" fmla="*/ 16 h 41"/>
                <a:gd name="T4" fmla="*/ 8 w 18"/>
                <a:gd name="T5" fmla="*/ 12 h 41"/>
                <a:gd name="T6" fmla="*/ 2 w 18"/>
                <a:gd name="T7" fmla="*/ 24 h 41"/>
                <a:gd name="T8" fmla="*/ 0 w 18"/>
                <a:gd name="T9" fmla="*/ 35 h 41"/>
                <a:gd name="T10" fmla="*/ 2 w 18"/>
                <a:gd name="T11" fmla="*/ 41 h 41"/>
                <a:gd name="T12" fmla="*/ 2 w 18"/>
                <a:gd name="T13" fmla="*/ 37 h 41"/>
                <a:gd name="T14" fmla="*/ 4 w 18"/>
                <a:gd name="T15" fmla="*/ 24 h 41"/>
                <a:gd name="T16" fmla="*/ 18 w 18"/>
                <a:gd name="T17" fmla="*/ 1 h 41"/>
                <a:gd name="T18" fmla="*/ 16 w 18"/>
                <a:gd name="T19" fmla="*/ 0 h 41"/>
                <a:gd name="T20" fmla="*/ 11 w 18"/>
                <a:gd name="T21" fmla="*/ 7 h 41"/>
                <a:gd name="T22" fmla="*/ 10 w 18"/>
                <a:gd name="T23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1">
                  <a:moveTo>
                    <a:pt x="10" y="9"/>
                  </a:moveTo>
                  <a:cubicBezTo>
                    <a:pt x="10" y="11"/>
                    <a:pt x="6" y="16"/>
                    <a:pt x="6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16"/>
                    <a:pt x="3" y="21"/>
                    <a:pt x="2" y="24"/>
                  </a:cubicBezTo>
                  <a:cubicBezTo>
                    <a:pt x="1" y="29"/>
                    <a:pt x="1" y="32"/>
                    <a:pt x="0" y="35"/>
                  </a:cubicBezTo>
                  <a:cubicBezTo>
                    <a:pt x="0" y="36"/>
                    <a:pt x="2" y="41"/>
                    <a:pt x="2" y="41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2"/>
                    <a:pt x="4" y="24"/>
                  </a:cubicBezTo>
                  <a:cubicBezTo>
                    <a:pt x="6" y="18"/>
                    <a:pt x="10" y="9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4"/>
                    <a:pt x="11" y="7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938">
              <a:extLst>
                <a:ext uri="{FF2B5EF4-FFF2-40B4-BE49-F238E27FC236}">
                  <a16:creationId xmlns="" xmlns:a16="http://schemas.microsoft.com/office/drawing/2014/main" id="{1E1798CA-FCD5-43CA-AF43-8F0DCCEA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4" y="6511925"/>
              <a:ext cx="4763" cy="7938"/>
            </a:xfrm>
            <a:custGeom>
              <a:avLst/>
              <a:gdLst>
                <a:gd name="T0" fmla="*/ 4 w 5"/>
                <a:gd name="T1" fmla="*/ 2 h 9"/>
                <a:gd name="T2" fmla="*/ 5 w 5"/>
                <a:gd name="T3" fmla="*/ 0 h 9"/>
                <a:gd name="T4" fmla="*/ 2 w 5"/>
                <a:gd name="T5" fmla="*/ 5 h 9"/>
                <a:gd name="T6" fmla="*/ 0 w 5"/>
                <a:gd name="T7" fmla="*/ 9 h 9"/>
                <a:gd name="T8" fmla="*/ 4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4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2939">
              <a:extLst>
                <a:ext uri="{FF2B5EF4-FFF2-40B4-BE49-F238E27FC236}">
                  <a16:creationId xmlns="" xmlns:a16="http://schemas.microsoft.com/office/drawing/2014/main" id="{13B74E70-8A71-460A-B88B-E28C07CF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6472238"/>
              <a:ext cx="17463" cy="30163"/>
            </a:xfrm>
            <a:custGeom>
              <a:avLst/>
              <a:gdLst>
                <a:gd name="T0" fmla="*/ 19 w 20"/>
                <a:gd name="T1" fmla="*/ 0 h 33"/>
                <a:gd name="T2" fmla="*/ 11 w 20"/>
                <a:gd name="T3" fmla="*/ 5 h 33"/>
                <a:gd name="T4" fmla="*/ 0 w 20"/>
                <a:gd name="T5" fmla="*/ 26 h 33"/>
                <a:gd name="T6" fmla="*/ 0 w 20"/>
                <a:gd name="T7" fmla="*/ 27 h 33"/>
                <a:gd name="T8" fmla="*/ 19 w 20"/>
                <a:gd name="T9" fmla="*/ 33 h 33"/>
                <a:gd name="T10" fmla="*/ 19 w 20"/>
                <a:gd name="T11" fmla="*/ 31 h 33"/>
                <a:gd name="T12" fmla="*/ 19 w 20"/>
                <a:gd name="T13" fmla="*/ 12 h 33"/>
                <a:gd name="T14" fmla="*/ 19 w 20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3">
                  <a:moveTo>
                    <a:pt x="19" y="0"/>
                  </a:moveTo>
                  <a:cubicBezTo>
                    <a:pt x="19" y="0"/>
                    <a:pt x="16" y="1"/>
                    <a:pt x="11" y="5"/>
                  </a:cubicBezTo>
                  <a:cubicBezTo>
                    <a:pt x="7" y="8"/>
                    <a:pt x="2" y="15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20" y="26"/>
                    <a:pt x="20" y="18"/>
                    <a:pt x="19" y="12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940">
              <a:extLst>
                <a:ext uri="{FF2B5EF4-FFF2-40B4-BE49-F238E27FC236}">
                  <a16:creationId xmlns="" xmlns:a16="http://schemas.microsoft.com/office/drawing/2014/main" id="{BFEA6C3F-7097-4119-AD62-0045C3937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6" y="6470650"/>
              <a:ext cx="3175" cy="33338"/>
            </a:xfrm>
            <a:custGeom>
              <a:avLst/>
              <a:gdLst>
                <a:gd name="T0" fmla="*/ 3 w 4"/>
                <a:gd name="T1" fmla="*/ 7 h 37"/>
                <a:gd name="T2" fmla="*/ 2 w 4"/>
                <a:gd name="T3" fmla="*/ 0 h 37"/>
                <a:gd name="T4" fmla="*/ 0 w 4"/>
                <a:gd name="T5" fmla="*/ 0 h 37"/>
                <a:gd name="T6" fmla="*/ 1 w 4"/>
                <a:gd name="T7" fmla="*/ 7 h 37"/>
                <a:gd name="T8" fmla="*/ 0 w 4"/>
                <a:gd name="T9" fmla="*/ 36 h 37"/>
                <a:gd name="T10" fmla="*/ 2 w 4"/>
                <a:gd name="T11" fmla="*/ 37 h 37"/>
                <a:gd name="T12" fmla="*/ 3 w 4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7">
                  <a:moveTo>
                    <a:pt x="3" y="7"/>
                  </a:move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1" y="7"/>
                  </a:cubicBezTo>
                  <a:cubicBezTo>
                    <a:pt x="2" y="19"/>
                    <a:pt x="1" y="30"/>
                    <a:pt x="0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0"/>
                    <a:pt x="4" y="20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941">
              <a:extLst>
                <a:ext uri="{FF2B5EF4-FFF2-40B4-BE49-F238E27FC236}">
                  <a16:creationId xmlns="" xmlns:a16="http://schemas.microsoft.com/office/drawing/2014/main" id="{6DE3EF22-0B3C-4227-9A26-B33E0F32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9" y="6499225"/>
              <a:ext cx="6350" cy="6350"/>
            </a:xfrm>
            <a:custGeom>
              <a:avLst/>
              <a:gdLst>
                <a:gd name="T0" fmla="*/ 3 w 8"/>
                <a:gd name="T1" fmla="*/ 6 h 7"/>
                <a:gd name="T2" fmla="*/ 8 w 8"/>
                <a:gd name="T3" fmla="*/ 1 h 7"/>
                <a:gd name="T4" fmla="*/ 7 w 8"/>
                <a:gd name="T5" fmla="*/ 0 h 7"/>
                <a:gd name="T6" fmla="*/ 2 w 8"/>
                <a:gd name="T7" fmla="*/ 4 h 7"/>
                <a:gd name="T8" fmla="*/ 0 w 8"/>
                <a:gd name="T9" fmla="*/ 6 h 7"/>
                <a:gd name="T10" fmla="*/ 2 w 8"/>
                <a:gd name="T11" fmla="*/ 7 h 7"/>
                <a:gd name="T12" fmla="*/ 3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3" y="6"/>
                  </a:moveTo>
                  <a:cubicBezTo>
                    <a:pt x="5" y="4"/>
                    <a:pt x="7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3"/>
                    <a:pt x="2" y="4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942">
              <a:extLst>
                <a:ext uri="{FF2B5EF4-FFF2-40B4-BE49-F238E27FC236}">
                  <a16:creationId xmlns="" xmlns:a16="http://schemas.microsoft.com/office/drawing/2014/main" id="{770875CF-F10A-4692-95DB-272F067B9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9" y="6503988"/>
              <a:ext cx="9525" cy="6350"/>
            </a:xfrm>
            <a:custGeom>
              <a:avLst/>
              <a:gdLst>
                <a:gd name="T0" fmla="*/ 6 w 9"/>
                <a:gd name="T1" fmla="*/ 0 h 7"/>
                <a:gd name="T2" fmla="*/ 0 w 9"/>
                <a:gd name="T3" fmla="*/ 4 h 7"/>
                <a:gd name="T4" fmla="*/ 9 w 9"/>
                <a:gd name="T5" fmla="*/ 7 h 7"/>
                <a:gd name="T6" fmla="*/ 6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6" y="0"/>
                    <a:pt x="4" y="1"/>
                    <a:pt x="0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4"/>
                    <a:pt x="7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943">
              <a:extLst>
                <a:ext uri="{FF2B5EF4-FFF2-40B4-BE49-F238E27FC236}">
                  <a16:creationId xmlns="" xmlns:a16="http://schemas.microsoft.com/office/drawing/2014/main" id="{94C5C174-750C-4D6E-AA35-0D1CEB54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1" y="6464300"/>
              <a:ext cx="28575" cy="38100"/>
            </a:xfrm>
            <a:custGeom>
              <a:avLst/>
              <a:gdLst>
                <a:gd name="T0" fmla="*/ 0 w 30"/>
                <a:gd name="T1" fmla="*/ 40 h 40"/>
                <a:gd name="T2" fmla="*/ 8 w 30"/>
                <a:gd name="T3" fmla="*/ 38 h 40"/>
                <a:gd name="T4" fmla="*/ 24 w 30"/>
                <a:gd name="T5" fmla="*/ 24 h 40"/>
                <a:gd name="T6" fmla="*/ 29 w 30"/>
                <a:gd name="T7" fmla="*/ 5 h 40"/>
                <a:gd name="T8" fmla="*/ 21 w 30"/>
                <a:gd name="T9" fmla="*/ 0 h 40"/>
                <a:gd name="T10" fmla="*/ 9 w 30"/>
                <a:gd name="T11" fmla="*/ 12 h 40"/>
                <a:gd name="T12" fmla="*/ 2 w 30"/>
                <a:gd name="T13" fmla="*/ 29 h 40"/>
                <a:gd name="T14" fmla="*/ 0 w 30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0" y="40"/>
                    <a:pt x="4" y="40"/>
                    <a:pt x="8" y="38"/>
                  </a:cubicBezTo>
                  <a:cubicBezTo>
                    <a:pt x="13" y="36"/>
                    <a:pt x="19" y="32"/>
                    <a:pt x="24" y="24"/>
                  </a:cubicBezTo>
                  <a:cubicBezTo>
                    <a:pt x="29" y="17"/>
                    <a:pt x="30" y="10"/>
                    <a:pt x="29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2"/>
                    <a:pt x="13" y="6"/>
                    <a:pt x="9" y="12"/>
                  </a:cubicBezTo>
                  <a:cubicBezTo>
                    <a:pt x="6" y="16"/>
                    <a:pt x="4" y="23"/>
                    <a:pt x="2" y="29"/>
                  </a:cubicBezTo>
                  <a:cubicBezTo>
                    <a:pt x="1" y="35"/>
                    <a:pt x="0" y="40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2944">
              <a:extLst>
                <a:ext uri="{FF2B5EF4-FFF2-40B4-BE49-F238E27FC236}">
                  <a16:creationId xmlns="" xmlns:a16="http://schemas.microsoft.com/office/drawing/2014/main" id="{5AB64F71-8827-44C6-AB15-988586A88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76" y="6446838"/>
              <a:ext cx="19050" cy="26988"/>
            </a:xfrm>
            <a:custGeom>
              <a:avLst/>
              <a:gdLst>
                <a:gd name="T0" fmla="*/ 7 w 20"/>
                <a:gd name="T1" fmla="*/ 29 h 29"/>
                <a:gd name="T2" fmla="*/ 20 w 20"/>
                <a:gd name="T3" fmla="*/ 9 h 29"/>
                <a:gd name="T4" fmla="*/ 3 w 20"/>
                <a:gd name="T5" fmla="*/ 0 h 29"/>
                <a:gd name="T6" fmla="*/ 2 w 20"/>
                <a:gd name="T7" fmla="*/ 20 h 29"/>
                <a:gd name="T8" fmla="*/ 7 w 20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9">
                  <a:moveTo>
                    <a:pt x="7" y="29"/>
                  </a:moveTo>
                  <a:cubicBezTo>
                    <a:pt x="8" y="29"/>
                    <a:pt x="15" y="23"/>
                    <a:pt x="20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8"/>
                    <a:pt x="1" y="15"/>
                    <a:pt x="2" y="20"/>
                  </a:cubicBezTo>
                  <a:cubicBezTo>
                    <a:pt x="4" y="25"/>
                    <a:pt x="6" y="28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2945">
              <a:extLst>
                <a:ext uri="{FF2B5EF4-FFF2-40B4-BE49-F238E27FC236}">
                  <a16:creationId xmlns="" xmlns:a16="http://schemas.microsoft.com/office/drawing/2014/main" id="{21D3B931-5F79-44C6-A783-A92378EFD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26" y="6457950"/>
              <a:ext cx="6350" cy="12700"/>
            </a:xfrm>
            <a:custGeom>
              <a:avLst/>
              <a:gdLst>
                <a:gd name="T0" fmla="*/ 4 w 7"/>
                <a:gd name="T1" fmla="*/ 8 h 12"/>
                <a:gd name="T2" fmla="*/ 7 w 7"/>
                <a:gd name="T3" fmla="*/ 1 h 12"/>
                <a:gd name="T4" fmla="*/ 7 w 7"/>
                <a:gd name="T5" fmla="*/ 1 h 12"/>
                <a:gd name="T6" fmla="*/ 6 w 7"/>
                <a:gd name="T7" fmla="*/ 0 h 12"/>
                <a:gd name="T8" fmla="*/ 5 w 7"/>
                <a:gd name="T9" fmla="*/ 1 h 12"/>
                <a:gd name="T10" fmla="*/ 0 w 7"/>
                <a:gd name="T11" fmla="*/ 12 h 12"/>
                <a:gd name="T12" fmla="*/ 0 w 7"/>
                <a:gd name="T13" fmla="*/ 12 h 12"/>
                <a:gd name="T14" fmla="*/ 4 w 7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8"/>
                  </a:moveTo>
                  <a:cubicBezTo>
                    <a:pt x="5" y="6"/>
                    <a:pt x="6" y="4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8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9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2946">
              <a:extLst>
                <a:ext uri="{FF2B5EF4-FFF2-40B4-BE49-F238E27FC236}">
                  <a16:creationId xmlns="" xmlns:a16="http://schemas.microsoft.com/office/drawing/2014/main" id="{A3EB98DE-BF30-469B-9EA7-0A5088B62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4" y="6461125"/>
              <a:ext cx="22225" cy="34925"/>
            </a:xfrm>
            <a:custGeom>
              <a:avLst/>
              <a:gdLst>
                <a:gd name="T0" fmla="*/ 14 w 24"/>
                <a:gd name="T1" fmla="*/ 7 h 37"/>
                <a:gd name="T2" fmla="*/ 9 w 24"/>
                <a:gd name="T3" fmla="*/ 13 h 37"/>
                <a:gd name="T4" fmla="*/ 12 w 24"/>
                <a:gd name="T5" fmla="*/ 9 h 37"/>
                <a:gd name="T6" fmla="*/ 4 w 24"/>
                <a:gd name="T7" fmla="*/ 20 h 37"/>
                <a:gd name="T8" fmla="*/ 0 w 24"/>
                <a:gd name="T9" fmla="*/ 30 h 37"/>
                <a:gd name="T10" fmla="*/ 0 w 24"/>
                <a:gd name="T11" fmla="*/ 37 h 37"/>
                <a:gd name="T12" fmla="*/ 1 w 24"/>
                <a:gd name="T13" fmla="*/ 33 h 37"/>
                <a:gd name="T14" fmla="*/ 5 w 24"/>
                <a:gd name="T15" fmla="*/ 21 h 37"/>
                <a:gd name="T16" fmla="*/ 24 w 24"/>
                <a:gd name="T17" fmla="*/ 0 h 37"/>
                <a:gd name="T18" fmla="*/ 22 w 24"/>
                <a:gd name="T19" fmla="*/ 0 h 37"/>
                <a:gd name="T20" fmla="*/ 16 w 24"/>
                <a:gd name="T21" fmla="*/ 5 h 37"/>
                <a:gd name="T22" fmla="*/ 14 w 24"/>
                <a:gd name="T2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7">
                  <a:moveTo>
                    <a:pt x="14" y="7"/>
                  </a:moveTo>
                  <a:cubicBezTo>
                    <a:pt x="14" y="9"/>
                    <a:pt x="9" y="13"/>
                    <a:pt x="9" y="1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8" y="13"/>
                    <a:pt x="6" y="17"/>
                    <a:pt x="4" y="20"/>
                  </a:cubicBezTo>
                  <a:cubicBezTo>
                    <a:pt x="2" y="25"/>
                    <a:pt x="1" y="28"/>
                    <a:pt x="0" y="30"/>
                  </a:cubicBezTo>
                  <a:cubicBezTo>
                    <a:pt x="0" y="32"/>
                    <a:pt x="0" y="37"/>
                    <a:pt x="0" y="3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28"/>
                    <a:pt x="5" y="21"/>
                  </a:cubicBezTo>
                  <a:cubicBezTo>
                    <a:pt x="9" y="15"/>
                    <a:pt x="14" y="7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1"/>
                    <a:pt x="18" y="3"/>
                    <a:pt x="16" y="5"/>
                  </a:cubicBezTo>
                  <a:cubicBezTo>
                    <a:pt x="15" y="6"/>
                    <a:pt x="15" y="7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947">
              <a:extLst>
                <a:ext uri="{FF2B5EF4-FFF2-40B4-BE49-F238E27FC236}">
                  <a16:creationId xmlns="" xmlns:a16="http://schemas.microsoft.com/office/drawing/2014/main" id="{3BA7FE46-D7F4-4679-8D1C-48DA7DAE9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1" y="6465888"/>
              <a:ext cx="6350" cy="7938"/>
            </a:xfrm>
            <a:custGeom>
              <a:avLst/>
              <a:gdLst>
                <a:gd name="T0" fmla="*/ 5 w 7"/>
                <a:gd name="T1" fmla="*/ 2 h 8"/>
                <a:gd name="T2" fmla="*/ 7 w 7"/>
                <a:gd name="T3" fmla="*/ 0 h 8"/>
                <a:gd name="T4" fmla="*/ 3 w 7"/>
                <a:gd name="T5" fmla="*/ 4 h 8"/>
                <a:gd name="T6" fmla="*/ 0 w 7"/>
                <a:gd name="T7" fmla="*/ 8 h 8"/>
                <a:gd name="T8" fmla="*/ 5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6" y="2"/>
                    <a:pt x="6" y="1"/>
                    <a:pt x="7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5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2948">
              <a:extLst>
                <a:ext uri="{FF2B5EF4-FFF2-40B4-BE49-F238E27FC236}">
                  <a16:creationId xmlns="" xmlns:a16="http://schemas.microsoft.com/office/drawing/2014/main" id="{BEDBC90B-E42A-44CA-912E-3855DF6B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251" y="6426200"/>
              <a:ext cx="22225" cy="30163"/>
            </a:xfrm>
            <a:custGeom>
              <a:avLst/>
              <a:gdLst>
                <a:gd name="T0" fmla="*/ 24 w 24"/>
                <a:gd name="T1" fmla="*/ 0 h 32"/>
                <a:gd name="T2" fmla="*/ 16 w 24"/>
                <a:gd name="T3" fmla="*/ 3 h 32"/>
                <a:gd name="T4" fmla="*/ 1 w 24"/>
                <a:gd name="T5" fmla="*/ 22 h 32"/>
                <a:gd name="T6" fmla="*/ 0 w 24"/>
                <a:gd name="T7" fmla="*/ 23 h 32"/>
                <a:gd name="T8" fmla="*/ 17 w 24"/>
                <a:gd name="T9" fmla="*/ 32 h 32"/>
                <a:gd name="T10" fmla="*/ 18 w 24"/>
                <a:gd name="T11" fmla="*/ 31 h 32"/>
                <a:gd name="T12" fmla="*/ 22 w 24"/>
                <a:gd name="T13" fmla="*/ 12 h 32"/>
                <a:gd name="T14" fmla="*/ 24 w 24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24" y="0"/>
                    <a:pt x="21" y="0"/>
                    <a:pt x="16" y="3"/>
                  </a:cubicBezTo>
                  <a:cubicBezTo>
                    <a:pt x="11" y="6"/>
                    <a:pt x="5" y="12"/>
                    <a:pt x="1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20" y="26"/>
                    <a:pt x="21" y="18"/>
                    <a:pt x="22" y="12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2949">
              <a:extLst>
                <a:ext uri="{FF2B5EF4-FFF2-40B4-BE49-F238E27FC236}">
                  <a16:creationId xmlns="" xmlns:a16="http://schemas.microsoft.com/office/drawing/2014/main" id="{C5FC74A1-5431-49C2-BCCC-3651E02F5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6" y="6424613"/>
              <a:ext cx="6350" cy="34925"/>
            </a:xfrm>
            <a:custGeom>
              <a:avLst/>
              <a:gdLst>
                <a:gd name="T0" fmla="*/ 8 w 8"/>
                <a:gd name="T1" fmla="*/ 7 h 37"/>
                <a:gd name="T2" fmla="*/ 8 w 8"/>
                <a:gd name="T3" fmla="*/ 0 h 37"/>
                <a:gd name="T4" fmla="*/ 6 w 8"/>
                <a:gd name="T5" fmla="*/ 0 h 37"/>
                <a:gd name="T6" fmla="*/ 6 w 8"/>
                <a:gd name="T7" fmla="*/ 7 h 37"/>
                <a:gd name="T8" fmla="*/ 0 w 8"/>
                <a:gd name="T9" fmla="*/ 36 h 37"/>
                <a:gd name="T10" fmla="*/ 1 w 8"/>
                <a:gd name="T11" fmla="*/ 37 h 37"/>
                <a:gd name="T12" fmla="*/ 8 w 8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8" y="7"/>
                  </a:moveTo>
                  <a:cubicBezTo>
                    <a:pt x="8" y="5"/>
                    <a:pt x="8" y="3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5"/>
                    <a:pt x="6" y="7"/>
                  </a:cubicBezTo>
                  <a:cubicBezTo>
                    <a:pt x="5" y="20"/>
                    <a:pt x="2" y="30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3" y="30"/>
                    <a:pt x="7" y="20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2950">
              <a:extLst>
                <a:ext uri="{FF2B5EF4-FFF2-40B4-BE49-F238E27FC236}">
                  <a16:creationId xmlns="" xmlns:a16="http://schemas.microsoft.com/office/drawing/2014/main" id="{63A7F2D2-F8CE-4EA0-8EC8-E726CFFC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1" y="6456363"/>
              <a:ext cx="7938" cy="4763"/>
            </a:xfrm>
            <a:custGeom>
              <a:avLst/>
              <a:gdLst>
                <a:gd name="T0" fmla="*/ 3 w 9"/>
                <a:gd name="T1" fmla="*/ 5 h 5"/>
                <a:gd name="T2" fmla="*/ 9 w 9"/>
                <a:gd name="T3" fmla="*/ 1 h 5"/>
                <a:gd name="T4" fmla="*/ 8 w 9"/>
                <a:gd name="T5" fmla="*/ 0 h 5"/>
                <a:gd name="T6" fmla="*/ 2 w 9"/>
                <a:gd name="T7" fmla="*/ 3 h 5"/>
                <a:gd name="T8" fmla="*/ 0 w 9"/>
                <a:gd name="T9" fmla="*/ 5 h 5"/>
                <a:gd name="T10" fmla="*/ 2 w 9"/>
                <a:gd name="T11" fmla="*/ 5 h 5"/>
                <a:gd name="T12" fmla="*/ 3 w 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3" y="5"/>
                  </a:moveTo>
                  <a:cubicBezTo>
                    <a:pt x="5" y="3"/>
                    <a:pt x="7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2951">
              <a:extLst>
                <a:ext uri="{FF2B5EF4-FFF2-40B4-BE49-F238E27FC236}">
                  <a16:creationId xmlns="" xmlns:a16="http://schemas.microsoft.com/office/drawing/2014/main" id="{69B35FC3-B58B-4B3D-958E-9E663EB0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9" y="6461125"/>
              <a:ext cx="6350" cy="7938"/>
            </a:xfrm>
            <a:custGeom>
              <a:avLst/>
              <a:gdLst>
                <a:gd name="T0" fmla="*/ 7 w 8"/>
                <a:gd name="T1" fmla="*/ 0 h 8"/>
                <a:gd name="T2" fmla="*/ 0 w 8"/>
                <a:gd name="T3" fmla="*/ 3 h 8"/>
                <a:gd name="T4" fmla="*/ 8 w 8"/>
                <a:gd name="T5" fmla="*/ 8 h 8"/>
                <a:gd name="T6" fmla="*/ 7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4" y="1"/>
                    <a:pt x="0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7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2952">
              <a:extLst>
                <a:ext uri="{FF2B5EF4-FFF2-40B4-BE49-F238E27FC236}">
                  <a16:creationId xmlns="" xmlns:a16="http://schemas.microsoft.com/office/drawing/2014/main" id="{114FCA04-86DF-4AEB-A4F2-0DF112E2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1" y="6424613"/>
              <a:ext cx="33338" cy="33338"/>
            </a:xfrm>
            <a:custGeom>
              <a:avLst/>
              <a:gdLst>
                <a:gd name="T0" fmla="*/ 0 w 35"/>
                <a:gd name="T1" fmla="*/ 36 h 36"/>
                <a:gd name="T2" fmla="*/ 8 w 35"/>
                <a:gd name="T3" fmla="*/ 35 h 36"/>
                <a:gd name="T4" fmla="*/ 26 w 35"/>
                <a:gd name="T5" fmla="*/ 25 h 36"/>
                <a:gd name="T6" fmla="*/ 35 w 35"/>
                <a:gd name="T7" fmla="*/ 6 h 36"/>
                <a:gd name="T8" fmla="*/ 27 w 35"/>
                <a:gd name="T9" fmla="*/ 0 h 36"/>
                <a:gd name="T10" fmla="*/ 13 w 35"/>
                <a:gd name="T11" fmla="*/ 10 h 36"/>
                <a:gd name="T12" fmla="*/ 4 w 35"/>
                <a:gd name="T13" fmla="*/ 26 h 36"/>
                <a:gd name="T14" fmla="*/ 0 w 35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6">
                  <a:moveTo>
                    <a:pt x="0" y="36"/>
                  </a:moveTo>
                  <a:cubicBezTo>
                    <a:pt x="0" y="36"/>
                    <a:pt x="3" y="36"/>
                    <a:pt x="8" y="35"/>
                  </a:cubicBezTo>
                  <a:cubicBezTo>
                    <a:pt x="13" y="34"/>
                    <a:pt x="20" y="31"/>
                    <a:pt x="26" y="25"/>
                  </a:cubicBezTo>
                  <a:cubicBezTo>
                    <a:pt x="33" y="18"/>
                    <a:pt x="34" y="12"/>
                    <a:pt x="35" y="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3" y="2"/>
                    <a:pt x="18" y="5"/>
                    <a:pt x="13" y="10"/>
                  </a:cubicBezTo>
                  <a:cubicBezTo>
                    <a:pt x="10" y="14"/>
                    <a:pt x="7" y="20"/>
                    <a:pt x="4" y="26"/>
                  </a:cubicBezTo>
                  <a:cubicBezTo>
                    <a:pt x="1" y="31"/>
                    <a:pt x="0" y="36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2953">
              <a:extLst>
                <a:ext uri="{FF2B5EF4-FFF2-40B4-BE49-F238E27FC236}">
                  <a16:creationId xmlns="" xmlns:a16="http://schemas.microsoft.com/office/drawing/2014/main" id="{DB202C38-6313-4AC0-8868-04A5A2EE9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6" y="6402388"/>
              <a:ext cx="20638" cy="28575"/>
            </a:xfrm>
            <a:custGeom>
              <a:avLst/>
              <a:gdLst>
                <a:gd name="T0" fmla="*/ 7 w 23"/>
                <a:gd name="T1" fmla="*/ 30 h 30"/>
                <a:gd name="T2" fmla="*/ 23 w 23"/>
                <a:gd name="T3" fmla="*/ 13 h 30"/>
                <a:gd name="T4" fmla="*/ 8 w 23"/>
                <a:gd name="T5" fmla="*/ 0 h 30"/>
                <a:gd name="T6" fmla="*/ 7 w 2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0">
                  <a:moveTo>
                    <a:pt x="7" y="30"/>
                  </a:moveTo>
                  <a:cubicBezTo>
                    <a:pt x="7" y="30"/>
                    <a:pt x="15" y="25"/>
                    <a:pt x="23" y="1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5"/>
                    <a:pt x="5" y="27"/>
                    <a:pt x="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2954">
              <a:extLst>
                <a:ext uri="{FF2B5EF4-FFF2-40B4-BE49-F238E27FC236}">
                  <a16:creationId xmlns="" xmlns:a16="http://schemas.microsoft.com/office/drawing/2014/main" id="{7A933382-D343-4A64-A454-751655228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9" y="6418263"/>
              <a:ext cx="9525" cy="9525"/>
            </a:xfrm>
            <a:custGeom>
              <a:avLst/>
              <a:gdLst>
                <a:gd name="T0" fmla="*/ 5 w 9"/>
                <a:gd name="T1" fmla="*/ 7 h 11"/>
                <a:gd name="T2" fmla="*/ 9 w 9"/>
                <a:gd name="T3" fmla="*/ 2 h 11"/>
                <a:gd name="T4" fmla="*/ 9 w 9"/>
                <a:gd name="T5" fmla="*/ 1 h 11"/>
                <a:gd name="T6" fmla="*/ 8 w 9"/>
                <a:gd name="T7" fmla="*/ 0 h 11"/>
                <a:gd name="T8" fmla="*/ 7 w 9"/>
                <a:gd name="T9" fmla="*/ 1 h 11"/>
                <a:gd name="T10" fmla="*/ 0 w 9"/>
                <a:gd name="T11" fmla="*/ 11 h 11"/>
                <a:gd name="T12" fmla="*/ 0 w 9"/>
                <a:gd name="T13" fmla="*/ 11 h 11"/>
                <a:gd name="T14" fmla="*/ 4 w 9"/>
                <a:gd name="T15" fmla="*/ 8 h 11"/>
                <a:gd name="T16" fmla="*/ 5 w 9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5" y="7"/>
                  </a:moveTo>
                  <a:cubicBezTo>
                    <a:pt x="6" y="6"/>
                    <a:pt x="7" y="4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7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3" y="9"/>
                    <a:pt x="4" y="8"/>
                  </a:cubicBez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2955">
              <a:extLst>
                <a:ext uri="{FF2B5EF4-FFF2-40B4-BE49-F238E27FC236}">
                  <a16:creationId xmlns="" xmlns:a16="http://schemas.microsoft.com/office/drawing/2014/main" id="{0C62A9E2-3F1C-4DC5-AEE2-98C9E53A1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4" y="6421438"/>
              <a:ext cx="30163" cy="30163"/>
            </a:xfrm>
            <a:custGeom>
              <a:avLst/>
              <a:gdLst>
                <a:gd name="T0" fmla="*/ 20 w 31"/>
                <a:gd name="T1" fmla="*/ 6 h 32"/>
                <a:gd name="T2" fmla="*/ 13 w 31"/>
                <a:gd name="T3" fmla="*/ 11 h 32"/>
                <a:gd name="T4" fmla="*/ 17 w 31"/>
                <a:gd name="T5" fmla="*/ 7 h 32"/>
                <a:gd name="T6" fmla="*/ 7 w 31"/>
                <a:gd name="T7" fmla="*/ 17 h 32"/>
                <a:gd name="T8" fmla="*/ 1 w 31"/>
                <a:gd name="T9" fmla="*/ 26 h 32"/>
                <a:gd name="T10" fmla="*/ 0 w 31"/>
                <a:gd name="T11" fmla="*/ 32 h 32"/>
                <a:gd name="T12" fmla="*/ 2 w 31"/>
                <a:gd name="T13" fmla="*/ 28 h 32"/>
                <a:gd name="T14" fmla="*/ 8 w 31"/>
                <a:gd name="T15" fmla="*/ 18 h 32"/>
                <a:gd name="T16" fmla="*/ 31 w 31"/>
                <a:gd name="T17" fmla="*/ 1 h 32"/>
                <a:gd name="T18" fmla="*/ 29 w 31"/>
                <a:gd name="T19" fmla="*/ 0 h 32"/>
                <a:gd name="T20" fmla="*/ 21 w 31"/>
                <a:gd name="T21" fmla="*/ 4 h 32"/>
                <a:gd name="T22" fmla="*/ 20 w 31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2">
                  <a:moveTo>
                    <a:pt x="20" y="6"/>
                  </a:moveTo>
                  <a:cubicBezTo>
                    <a:pt x="19" y="7"/>
                    <a:pt x="13" y="11"/>
                    <a:pt x="13" y="1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3" y="10"/>
                    <a:pt x="9" y="14"/>
                    <a:pt x="7" y="17"/>
                  </a:cubicBezTo>
                  <a:cubicBezTo>
                    <a:pt x="4" y="20"/>
                    <a:pt x="2" y="24"/>
                    <a:pt x="1" y="26"/>
                  </a:cubicBezTo>
                  <a:cubicBezTo>
                    <a:pt x="1" y="27"/>
                    <a:pt x="0" y="32"/>
                    <a:pt x="0" y="3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4" y="23"/>
                    <a:pt x="8" y="18"/>
                  </a:cubicBezTo>
                  <a:cubicBezTo>
                    <a:pt x="13" y="12"/>
                    <a:pt x="20" y="5"/>
                    <a:pt x="3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4" y="2"/>
                    <a:pt x="21" y="4"/>
                  </a:cubicBez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2956">
              <a:extLst>
                <a:ext uri="{FF2B5EF4-FFF2-40B4-BE49-F238E27FC236}">
                  <a16:creationId xmlns="" xmlns:a16="http://schemas.microsoft.com/office/drawing/2014/main" id="{561DC8FA-BD83-4AFD-A5B5-1480616F3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764" y="6424613"/>
              <a:ext cx="7938" cy="6350"/>
            </a:xfrm>
            <a:custGeom>
              <a:avLst/>
              <a:gdLst>
                <a:gd name="T0" fmla="*/ 7 w 8"/>
                <a:gd name="T1" fmla="*/ 2 h 7"/>
                <a:gd name="T2" fmla="*/ 8 w 8"/>
                <a:gd name="T3" fmla="*/ 0 h 7"/>
                <a:gd name="T4" fmla="*/ 4 w 8"/>
                <a:gd name="T5" fmla="*/ 3 h 7"/>
                <a:gd name="T6" fmla="*/ 0 w 8"/>
                <a:gd name="T7" fmla="*/ 7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2"/>
                    <a:pt x="4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6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2957">
              <a:extLst>
                <a:ext uri="{FF2B5EF4-FFF2-40B4-BE49-F238E27FC236}">
                  <a16:creationId xmlns="" xmlns:a16="http://schemas.microsoft.com/office/drawing/2014/main" id="{E7C47F3F-82E6-4C28-B784-0D086520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826" y="6384925"/>
              <a:ext cx="26988" cy="30163"/>
            </a:xfrm>
            <a:custGeom>
              <a:avLst/>
              <a:gdLst>
                <a:gd name="T0" fmla="*/ 28 w 28"/>
                <a:gd name="T1" fmla="*/ 0 h 31"/>
                <a:gd name="T2" fmla="*/ 19 w 28"/>
                <a:gd name="T3" fmla="*/ 2 h 31"/>
                <a:gd name="T4" fmla="*/ 1 w 28"/>
                <a:gd name="T5" fmla="*/ 17 h 31"/>
                <a:gd name="T6" fmla="*/ 0 w 28"/>
                <a:gd name="T7" fmla="*/ 19 h 31"/>
                <a:gd name="T8" fmla="*/ 15 w 28"/>
                <a:gd name="T9" fmla="*/ 31 h 31"/>
                <a:gd name="T10" fmla="*/ 16 w 28"/>
                <a:gd name="T11" fmla="*/ 29 h 31"/>
                <a:gd name="T12" fmla="*/ 24 w 28"/>
                <a:gd name="T13" fmla="*/ 11 h 31"/>
                <a:gd name="T14" fmla="*/ 28 w 2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cubicBezTo>
                    <a:pt x="28" y="0"/>
                    <a:pt x="24" y="0"/>
                    <a:pt x="19" y="2"/>
                  </a:cubicBezTo>
                  <a:cubicBezTo>
                    <a:pt x="14" y="4"/>
                    <a:pt x="7" y="8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9" y="25"/>
                    <a:pt x="22" y="17"/>
                    <a:pt x="24" y="11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958">
              <a:extLst>
                <a:ext uri="{FF2B5EF4-FFF2-40B4-BE49-F238E27FC236}">
                  <a16:creationId xmlns="" xmlns:a16="http://schemas.microsoft.com/office/drawing/2014/main" id="{05A8A9B9-F6B7-4836-A7FD-29B0DDBE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6" y="6384925"/>
              <a:ext cx="14288" cy="33338"/>
            </a:xfrm>
            <a:custGeom>
              <a:avLst/>
              <a:gdLst>
                <a:gd name="T0" fmla="*/ 13 w 15"/>
                <a:gd name="T1" fmla="*/ 8 h 35"/>
                <a:gd name="T2" fmla="*/ 15 w 15"/>
                <a:gd name="T3" fmla="*/ 0 h 35"/>
                <a:gd name="T4" fmla="*/ 13 w 15"/>
                <a:gd name="T5" fmla="*/ 0 h 35"/>
                <a:gd name="T6" fmla="*/ 12 w 15"/>
                <a:gd name="T7" fmla="*/ 7 h 35"/>
                <a:gd name="T8" fmla="*/ 0 w 15"/>
                <a:gd name="T9" fmla="*/ 34 h 35"/>
                <a:gd name="T10" fmla="*/ 1 w 15"/>
                <a:gd name="T11" fmla="*/ 35 h 35"/>
                <a:gd name="T12" fmla="*/ 13 w 15"/>
                <a:gd name="T13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5">
                  <a:moveTo>
                    <a:pt x="13" y="8"/>
                  </a:moveTo>
                  <a:cubicBezTo>
                    <a:pt x="14" y="5"/>
                    <a:pt x="14" y="3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2" y="5"/>
                    <a:pt x="12" y="7"/>
                  </a:cubicBezTo>
                  <a:cubicBezTo>
                    <a:pt x="8" y="19"/>
                    <a:pt x="3" y="28"/>
                    <a:pt x="0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5" y="29"/>
                    <a:pt x="10" y="20"/>
                    <a:pt x="1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959">
              <a:extLst>
                <a:ext uri="{FF2B5EF4-FFF2-40B4-BE49-F238E27FC236}">
                  <a16:creationId xmlns="" xmlns:a16="http://schemas.microsoft.com/office/drawing/2014/main" id="{CF001931-EDBD-4DC5-94F9-6B8789419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1" y="6418263"/>
              <a:ext cx="9525" cy="3175"/>
            </a:xfrm>
            <a:custGeom>
              <a:avLst/>
              <a:gdLst>
                <a:gd name="T0" fmla="*/ 3 w 9"/>
                <a:gd name="T1" fmla="*/ 4 h 5"/>
                <a:gd name="T2" fmla="*/ 9 w 9"/>
                <a:gd name="T3" fmla="*/ 2 h 5"/>
                <a:gd name="T4" fmla="*/ 9 w 9"/>
                <a:gd name="T5" fmla="*/ 0 h 5"/>
                <a:gd name="T6" fmla="*/ 2 w 9"/>
                <a:gd name="T7" fmla="*/ 3 h 5"/>
                <a:gd name="T8" fmla="*/ 0 w 9"/>
                <a:gd name="T9" fmla="*/ 4 h 5"/>
                <a:gd name="T10" fmla="*/ 2 w 9"/>
                <a:gd name="T11" fmla="*/ 5 h 5"/>
                <a:gd name="T12" fmla="*/ 3 w 9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3" y="4"/>
                  </a:moveTo>
                  <a:cubicBezTo>
                    <a:pt x="5" y="3"/>
                    <a:pt x="7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960">
              <a:extLst>
                <a:ext uri="{FF2B5EF4-FFF2-40B4-BE49-F238E27FC236}">
                  <a16:creationId xmlns="" xmlns:a16="http://schemas.microsoft.com/office/drawing/2014/main" id="{E48AE3C8-E2A6-4043-925A-F0E2BA75D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6424613"/>
              <a:ext cx="7938" cy="6350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1 h 7"/>
                <a:gd name="T4" fmla="*/ 8 w 8"/>
                <a:gd name="T5" fmla="*/ 7 h 7"/>
                <a:gd name="T6" fmla="*/ 8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5" y="0"/>
                    <a:pt x="0" y="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4"/>
                    <a:pt x="8" y="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961">
              <a:extLst>
                <a:ext uri="{FF2B5EF4-FFF2-40B4-BE49-F238E27FC236}">
                  <a16:creationId xmlns="" xmlns:a16="http://schemas.microsoft.com/office/drawing/2014/main" id="{68E6D3D6-1FA0-49EF-9B29-5219C2B6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6392863"/>
              <a:ext cx="38100" cy="26988"/>
            </a:xfrm>
            <a:custGeom>
              <a:avLst/>
              <a:gdLst>
                <a:gd name="T0" fmla="*/ 0 w 40"/>
                <a:gd name="T1" fmla="*/ 29 h 30"/>
                <a:gd name="T2" fmla="*/ 8 w 40"/>
                <a:gd name="T3" fmla="*/ 30 h 30"/>
                <a:gd name="T4" fmla="*/ 28 w 40"/>
                <a:gd name="T5" fmla="*/ 23 h 30"/>
                <a:gd name="T6" fmla="*/ 40 w 40"/>
                <a:gd name="T7" fmla="*/ 7 h 30"/>
                <a:gd name="T8" fmla="*/ 34 w 40"/>
                <a:gd name="T9" fmla="*/ 0 h 30"/>
                <a:gd name="T10" fmla="*/ 18 w 40"/>
                <a:gd name="T11" fmla="*/ 6 h 30"/>
                <a:gd name="T12" fmla="*/ 6 w 40"/>
                <a:gd name="T13" fmla="*/ 20 h 30"/>
                <a:gd name="T14" fmla="*/ 0 w 40"/>
                <a:gd name="T1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0">
                  <a:moveTo>
                    <a:pt x="0" y="29"/>
                  </a:moveTo>
                  <a:cubicBezTo>
                    <a:pt x="0" y="29"/>
                    <a:pt x="3" y="30"/>
                    <a:pt x="8" y="30"/>
                  </a:cubicBezTo>
                  <a:cubicBezTo>
                    <a:pt x="14" y="30"/>
                    <a:pt x="21" y="28"/>
                    <a:pt x="28" y="23"/>
                  </a:cubicBezTo>
                  <a:cubicBezTo>
                    <a:pt x="35" y="18"/>
                    <a:pt x="38" y="12"/>
                    <a:pt x="40" y="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4" y="2"/>
                    <a:pt x="18" y="6"/>
                  </a:cubicBezTo>
                  <a:cubicBezTo>
                    <a:pt x="14" y="9"/>
                    <a:pt x="9" y="15"/>
                    <a:pt x="6" y="20"/>
                  </a:cubicBezTo>
                  <a:cubicBezTo>
                    <a:pt x="2" y="25"/>
                    <a:pt x="0" y="29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962">
              <a:extLst>
                <a:ext uri="{FF2B5EF4-FFF2-40B4-BE49-F238E27FC236}">
                  <a16:creationId xmlns="" xmlns:a16="http://schemas.microsoft.com/office/drawing/2014/main" id="{D38E641C-6579-4563-9DBB-A548BB26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4" y="6364288"/>
              <a:ext cx="22225" cy="26988"/>
            </a:xfrm>
            <a:custGeom>
              <a:avLst/>
              <a:gdLst>
                <a:gd name="T0" fmla="*/ 3 w 23"/>
                <a:gd name="T1" fmla="*/ 29 h 29"/>
                <a:gd name="T2" fmla="*/ 23 w 23"/>
                <a:gd name="T3" fmla="*/ 15 h 29"/>
                <a:gd name="T4" fmla="*/ 10 w 23"/>
                <a:gd name="T5" fmla="*/ 0 h 29"/>
                <a:gd name="T6" fmla="*/ 3 w 23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9">
                  <a:moveTo>
                    <a:pt x="3" y="29"/>
                  </a:moveTo>
                  <a:cubicBezTo>
                    <a:pt x="4" y="29"/>
                    <a:pt x="13" y="26"/>
                    <a:pt x="23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13"/>
                    <a:pt x="3" y="25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963">
              <a:extLst>
                <a:ext uri="{FF2B5EF4-FFF2-40B4-BE49-F238E27FC236}">
                  <a16:creationId xmlns="" xmlns:a16="http://schemas.microsoft.com/office/drawing/2014/main" id="{D094E719-5DB8-4581-81D1-8209F86A4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9" y="6381750"/>
              <a:ext cx="11113" cy="9525"/>
            </a:xfrm>
            <a:custGeom>
              <a:avLst/>
              <a:gdLst>
                <a:gd name="T0" fmla="*/ 6 w 11"/>
                <a:gd name="T1" fmla="*/ 7 h 10"/>
                <a:gd name="T2" fmla="*/ 10 w 11"/>
                <a:gd name="T3" fmla="*/ 2 h 10"/>
                <a:gd name="T4" fmla="*/ 11 w 11"/>
                <a:gd name="T5" fmla="*/ 1 h 10"/>
                <a:gd name="T6" fmla="*/ 10 w 11"/>
                <a:gd name="T7" fmla="*/ 0 h 10"/>
                <a:gd name="T8" fmla="*/ 9 w 11"/>
                <a:gd name="T9" fmla="*/ 1 h 10"/>
                <a:gd name="T10" fmla="*/ 0 w 11"/>
                <a:gd name="T11" fmla="*/ 9 h 10"/>
                <a:gd name="T12" fmla="*/ 0 w 11"/>
                <a:gd name="T13" fmla="*/ 10 h 10"/>
                <a:gd name="T14" fmla="*/ 5 w 11"/>
                <a:gd name="T15" fmla="*/ 7 h 10"/>
                <a:gd name="T16" fmla="*/ 6 w 11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7"/>
                  </a:moveTo>
                  <a:cubicBezTo>
                    <a:pt x="7" y="5"/>
                    <a:pt x="9" y="4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4" y="6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3" y="8"/>
                    <a:pt x="5" y="7"/>
                  </a:cubicBez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964">
              <a:extLst>
                <a:ext uri="{FF2B5EF4-FFF2-40B4-BE49-F238E27FC236}">
                  <a16:creationId xmlns="" xmlns:a16="http://schemas.microsoft.com/office/drawing/2014/main" id="{AEC05C73-B882-4989-BB3B-CEF26A388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9" y="6386513"/>
              <a:ext cx="33338" cy="23813"/>
            </a:xfrm>
            <a:custGeom>
              <a:avLst/>
              <a:gdLst>
                <a:gd name="T0" fmla="*/ 24 w 36"/>
                <a:gd name="T1" fmla="*/ 4 h 26"/>
                <a:gd name="T2" fmla="*/ 17 w 36"/>
                <a:gd name="T3" fmla="*/ 7 h 26"/>
                <a:gd name="T4" fmla="*/ 21 w 36"/>
                <a:gd name="T5" fmla="*/ 5 h 26"/>
                <a:gd name="T6" fmla="*/ 10 w 36"/>
                <a:gd name="T7" fmla="*/ 12 h 26"/>
                <a:gd name="T8" fmla="*/ 2 w 36"/>
                <a:gd name="T9" fmla="*/ 20 h 26"/>
                <a:gd name="T10" fmla="*/ 0 w 36"/>
                <a:gd name="T11" fmla="*/ 26 h 26"/>
                <a:gd name="T12" fmla="*/ 2 w 36"/>
                <a:gd name="T13" fmla="*/ 22 h 26"/>
                <a:gd name="T14" fmla="*/ 11 w 36"/>
                <a:gd name="T15" fmla="*/ 13 h 26"/>
                <a:gd name="T16" fmla="*/ 36 w 36"/>
                <a:gd name="T17" fmla="*/ 1 h 26"/>
                <a:gd name="T18" fmla="*/ 34 w 36"/>
                <a:gd name="T19" fmla="*/ 0 h 26"/>
                <a:gd name="T20" fmla="*/ 26 w 36"/>
                <a:gd name="T21" fmla="*/ 2 h 26"/>
                <a:gd name="T22" fmla="*/ 24 w 36"/>
                <a:gd name="T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6">
                  <a:moveTo>
                    <a:pt x="24" y="4"/>
                  </a:moveTo>
                  <a:cubicBezTo>
                    <a:pt x="23" y="5"/>
                    <a:pt x="17" y="7"/>
                    <a:pt x="17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6" y="7"/>
                    <a:pt x="12" y="10"/>
                    <a:pt x="10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6"/>
                    <a:pt x="0" y="26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5" y="18"/>
                    <a:pt x="11" y="13"/>
                  </a:cubicBezTo>
                  <a:cubicBezTo>
                    <a:pt x="16" y="9"/>
                    <a:pt x="24" y="3"/>
                    <a:pt x="36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29" y="1"/>
                    <a:pt x="26" y="2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965">
              <a:extLst>
                <a:ext uri="{FF2B5EF4-FFF2-40B4-BE49-F238E27FC236}">
                  <a16:creationId xmlns="" xmlns:a16="http://schemas.microsoft.com/office/drawing/2014/main" id="{4488211C-253E-4A25-B1AA-390AA64A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6388100"/>
              <a:ext cx="7938" cy="4763"/>
            </a:xfrm>
            <a:custGeom>
              <a:avLst/>
              <a:gdLst>
                <a:gd name="T0" fmla="*/ 7 w 9"/>
                <a:gd name="T1" fmla="*/ 2 h 5"/>
                <a:gd name="T2" fmla="*/ 9 w 9"/>
                <a:gd name="T3" fmla="*/ 0 h 5"/>
                <a:gd name="T4" fmla="*/ 4 w 9"/>
                <a:gd name="T5" fmla="*/ 3 h 5"/>
                <a:gd name="T6" fmla="*/ 0 w 9"/>
                <a:gd name="T7" fmla="*/ 5 h 5"/>
                <a:gd name="T8" fmla="*/ 7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5" y="2"/>
                    <a:pt x="4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6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966">
              <a:extLst>
                <a:ext uri="{FF2B5EF4-FFF2-40B4-BE49-F238E27FC236}">
                  <a16:creationId xmlns="" xmlns:a16="http://schemas.microsoft.com/office/drawing/2014/main" id="{CCE762E1-9C2D-4113-8437-520B29D89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9" y="6351588"/>
              <a:ext cx="28575" cy="26988"/>
            </a:xfrm>
            <a:custGeom>
              <a:avLst/>
              <a:gdLst>
                <a:gd name="T0" fmla="*/ 31 w 31"/>
                <a:gd name="T1" fmla="*/ 2 h 29"/>
                <a:gd name="T2" fmla="*/ 22 w 31"/>
                <a:gd name="T3" fmla="*/ 1 h 29"/>
                <a:gd name="T4" fmla="*/ 1 w 31"/>
                <a:gd name="T5" fmla="*/ 13 h 29"/>
                <a:gd name="T6" fmla="*/ 0 w 31"/>
                <a:gd name="T7" fmla="*/ 14 h 29"/>
                <a:gd name="T8" fmla="*/ 13 w 31"/>
                <a:gd name="T9" fmla="*/ 29 h 29"/>
                <a:gd name="T10" fmla="*/ 14 w 31"/>
                <a:gd name="T11" fmla="*/ 28 h 29"/>
                <a:gd name="T12" fmla="*/ 25 w 31"/>
                <a:gd name="T13" fmla="*/ 12 h 29"/>
                <a:gd name="T14" fmla="*/ 31 w 31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9">
                  <a:moveTo>
                    <a:pt x="31" y="2"/>
                  </a:moveTo>
                  <a:cubicBezTo>
                    <a:pt x="31" y="2"/>
                    <a:pt x="28" y="0"/>
                    <a:pt x="22" y="1"/>
                  </a:cubicBezTo>
                  <a:cubicBezTo>
                    <a:pt x="17" y="2"/>
                    <a:pt x="9" y="5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8" y="24"/>
                    <a:pt x="22" y="17"/>
                    <a:pt x="25" y="12"/>
                  </a:cubicBezTo>
                  <a:lnTo>
                    <a:pt x="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967">
              <a:extLst>
                <a:ext uri="{FF2B5EF4-FFF2-40B4-BE49-F238E27FC236}">
                  <a16:creationId xmlns="" xmlns:a16="http://schemas.microsoft.com/office/drawing/2014/main" id="{EBA25A34-6C9D-41DA-8EBA-EFEB932B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4" y="6353175"/>
              <a:ext cx="20638" cy="30163"/>
            </a:xfrm>
            <a:custGeom>
              <a:avLst/>
              <a:gdLst>
                <a:gd name="T0" fmla="*/ 18 w 21"/>
                <a:gd name="T1" fmla="*/ 8 h 32"/>
                <a:gd name="T2" fmla="*/ 21 w 21"/>
                <a:gd name="T3" fmla="*/ 1 h 32"/>
                <a:gd name="T4" fmla="*/ 20 w 21"/>
                <a:gd name="T5" fmla="*/ 0 h 32"/>
                <a:gd name="T6" fmla="*/ 16 w 21"/>
                <a:gd name="T7" fmla="*/ 7 h 32"/>
                <a:gd name="T8" fmla="*/ 0 w 21"/>
                <a:gd name="T9" fmla="*/ 31 h 32"/>
                <a:gd name="T10" fmla="*/ 1 w 21"/>
                <a:gd name="T11" fmla="*/ 32 h 32"/>
                <a:gd name="T12" fmla="*/ 18 w 21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18" y="8"/>
                  </a:moveTo>
                  <a:cubicBezTo>
                    <a:pt x="19" y="6"/>
                    <a:pt x="20" y="3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3"/>
                    <a:pt x="17" y="5"/>
                    <a:pt x="16" y="7"/>
                  </a:cubicBezTo>
                  <a:cubicBezTo>
                    <a:pt x="11" y="18"/>
                    <a:pt x="5" y="26"/>
                    <a:pt x="0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6" y="27"/>
                    <a:pt x="12" y="19"/>
                    <a:pt x="1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968">
              <a:extLst>
                <a:ext uri="{FF2B5EF4-FFF2-40B4-BE49-F238E27FC236}">
                  <a16:creationId xmlns="" xmlns:a16="http://schemas.microsoft.com/office/drawing/2014/main" id="{8452EF71-EE3A-4613-B11C-BDF2BC623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9" y="6384925"/>
              <a:ext cx="9525" cy="3175"/>
            </a:xfrm>
            <a:custGeom>
              <a:avLst/>
              <a:gdLst>
                <a:gd name="T0" fmla="*/ 3 w 10"/>
                <a:gd name="T1" fmla="*/ 3 h 3"/>
                <a:gd name="T2" fmla="*/ 10 w 10"/>
                <a:gd name="T3" fmla="*/ 2 h 3"/>
                <a:gd name="T4" fmla="*/ 10 w 10"/>
                <a:gd name="T5" fmla="*/ 0 h 3"/>
                <a:gd name="T6" fmla="*/ 3 w 10"/>
                <a:gd name="T7" fmla="*/ 1 h 3"/>
                <a:gd name="T8" fmla="*/ 0 w 10"/>
                <a:gd name="T9" fmla="*/ 2 h 3"/>
                <a:gd name="T10" fmla="*/ 2 w 10"/>
                <a:gd name="T11" fmla="*/ 3 h 3"/>
                <a:gd name="T12" fmla="*/ 3 w 10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3"/>
                  </a:moveTo>
                  <a:cubicBezTo>
                    <a:pt x="5" y="2"/>
                    <a:pt x="8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969">
              <a:extLst>
                <a:ext uri="{FF2B5EF4-FFF2-40B4-BE49-F238E27FC236}">
                  <a16:creationId xmlns="" xmlns:a16="http://schemas.microsoft.com/office/drawing/2014/main" id="{E56FE013-5F6E-4CA3-8811-D13F1ABB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6391275"/>
              <a:ext cx="6350" cy="7938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1 h 8"/>
                <a:gd name="T4" fmla="*/ 6 w 7"/>
                <a:gd name="T5" fmla="*/ 8 h 8"/>
                <a:gd name="T6" fmla="*/ 7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5"/>
                    <a:pt x="7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970">
              <a:extLst>
                <a:ext uri="{FF2B5EF4-FFF2-40B4-BE49-F238E27FC236}">
                  <a16:creationId xmlns="" xmlns:a16="http://schemas.microsoft.com/office/drawing/2014/main" id="{7A20F424-6C6A-4A15-B6F1-C0AD329A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9" y="6365875"/>
              <a:ext cx="41275" cy="23813"/>
            </a:xfrm>
            <a:custGeom>
              <a:avLst/>
              <a:gdLst>
                <a:gd name="T0" fmla="*/ 0 w 44"/>
                <a:gd name="T1" fmla="*/ 22 h 26"/>
                <a:gd name="T2" fmla="*/ 9 w 44"/>
                <a:gd name="T3" fmla="*/ 25 h 26"/>
                <a:gd name="T4" fmla="*/ 29 w 44"/>
                <a:gd name="T5" fmla="*/ 22 h 26"/>
                <a:gd name="T6" fmla="*/ 44 w 44"/>
                <a:gd name="T7" fmla="*/ 8 h 26"/>
                <a:gd name="T8" fmla="*/ 39 w 44"/>
                <a:gd name="T9" fmla="*/ 0 h 26"/>
                <a:gd name="T10" fmla="*/ 23 w 44"/>
                <a:gd name="T11" fmla="*/ 3 h 26"/>
                <a:gd name="T12" fmla="*/ 8 w 44"/>
                <a:gd name="T13" fmla="*/ 14 h 26"/>
                <a:gd name="T14" fmla="*/ 0 w 44"/>
                <a:gd name="T1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6">
                  <a:moveTo>
                    <a:pt x="0" y="22"/>
                  </a:moveTo>
                  <a:cubicBezTo>
                    <a:pt x="0" y="22"/>
                    <a:pt x="4" y="24"/>
                    <a:pt x="9" y="25"/>
                  </a:cubicBezTo>
                  <a:cubicBezTo>
                    <a:pt x="14" y="26"/>
                    <a:pt x="21" y="25"/>
                    <a:pt x="29" y="22"/>
                  </a:cubicBezTo>
                  <a:cubicBezTo>
                    <a:pt x="37" y="18"/>
                    <a:pt x="41" y="13"/>
                    <a:pt x="44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29" y="0"/>
                    <a:pt x="23" y="3"/>
                  </a:cubicBezTo>
                  <a:cubicBezTo>
                    <a:pt x="18" y="6"/>
                    <a:pt x="12" y="10"/>
                    <a:pt x="8" y="14"/>
                  </a:cubicBezTo>
                  <a:cubicBezTo>
                    <a:pt x="4" y="19"/>
                    <a:pt x="0" y="22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971">
              <a:extLst>
                <a:ext uri="{FF2B5EF4-FFF2-40B4-BE49-F238E27FC236}">
                  <a16:creationId xmlns="" xmlns:a16="http://schemas.microsoft.com/office/drawing/2014/main" id="{E1B3217E-87B2-4A7E-AA5F-4A18438D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9" y="6332538"/>
              <a:ext cx="20638" cy="25400"/>
            </a:xfrm>
            <a:custGeom>
              <a:avLst/>
              <a:gdLst>
                <a:gd name="T0" fmla="*/ 1 w 22"/>
                <a:gd name="T1" fmla="*/ 27 h 27"/>
                <a:gd name="T2" fmla="*/ 22 w 22"/>
                <a:gd name="T3" fmla="*/ 17 h 27"/>
                <a:gd name="T4" fmla="*/ 13 w 22"/>
                <a:gd name="T5" fmla="*/ 0 h 27"/>
                <a:gd name="T6" fmla="*/ 1 w 22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7">
                  <a:moveTo>
                    <a:pt x="1" y="27"/>
                  </a:moveTo>
                  <a:cubicBezTo>
                    <a:pt x="1" y="27"/>
                    <a:pt x="10" y="26"/>
                    <a:pt x="22" y="1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10"/>
                    <a:pt x="0" y="23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972">
              <a:extLst>
                <a:ext uri="{FF2B5EF4-FFF2-40B4-BE49-F238E27FC236}">
                  <a16:creationId xmlns="" xmlns:a16="http://schemas.microsoft.com/office/drawing/2014/main" id="{0F18BFDB-F131-438C-9D4F-AD140027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6" y="6353175"/>
              <a:ext cx="11113" cy="7938"/>
            </a:xfrm>
            <a:custGeom>
              <a:avLst/>
              <a:gdLst>
                <a:gd name="T0" fmla="*/ 6 w 12"/>
                <a:gd name="T1" fmla="*/ 5 h 7"/>
                <a:gd name="T2" fmla="*/ 12 w 12"/>
                <a:gd name="T3" fmla="*/ 2 h 7"/>
                <a:gd name="T4" fmla="*/ 12 w 12"/>
                <a:gd name="T5" fmla="*/ 1 h 7"/>
                <a:gd name="T6" fmla="*/ 11 w 12"/>
                <a:gd name="T7" fmla="*/ 0 h 7"/>
                <a:gd name="T8" fmla="*/ 11 w 12"/>
                <a:gd name="T9" fmla="*/ 0 h 7"/>
                <a:gd name="T10" fmla="*/ 0 w 12"/>
                <a:gd name="T11" fmla="*/ 7 h 7"/>
                <a:gd name="T12" fmla="*/ 0 w 12"/>
                <a:gd name="T13" fmla="*/ 7 h 7"/>
                <a:gd name="T14" fmla="*/ 5 w 12"/>
                <a:gd name="T15" fmla="*/ 6 h 7"/>
                <a:gd name="T16" fmla="*/ 6 w 12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6" y="5"/>
                  </a:moveTo>
                  <a:cubicBezTo>
                    <a:pt x="8" y="4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5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5" y="6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973">
              <a:extLst>
                <a:ext uri="{FF2B5EF4-FFF2-40B4-BE49-F238E27FC236}">
                  <a16:creationId xmlns="" xmlns:a16="http://schemas.microsoft.com/office/drawing/2014/main" id="{9BCB4762-9A68-4F4C-A4CE-01DE42BB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6357938"/>
              <a:ext cx="36513" cy="19050"/>
            </a:xfrm>
            <a:custGeom>
              <a:avLst/>
              <a:gdLst>
                <a:gd name="T0" fmla="*/ 28 w 40"/>
                <a:gd name="T1" fmla="*/ 2 h 19"/>
                <a:gd name="T2" fmla="*/ 20 w 40"/>
                <a:gd name="T3" fmla="*/ 4 h 19"/>
                <a:gd name="T4" fmla="*/ 25 w 40"/>
                <a:gd name="T5" fmla="*/ 2 h 19"/>
                <a:gd name="T6" fmla="*/ 12 w 40"/>
                <a:gd name="T7" fmla="*/ 8 h 19"/>
                <a:gd name="T8" fmla="*/ 4 w 40"/>
                <a:gd name="T9" fmla="*/ 14 h 19"/>
                <a:gd name="T10" fmla="*/ 0 w 40"/>
                <a:gd name="T11" fmla="*/ 19 h 19"/>
                <a:gd name="T12" fmla="*/ 3 w 40"/>
                <a:gd name="T13" fmla="*/ 16 h 19"/>
                <a:gd name="T14" fmla="*/ 13 w 40"/>
                <a:gd name="T15" fmla="*/ 9 h 19"/>
                <a:gd name="T16" fmla="*/ 40 w 40"/>
                <a:gd name="T17" fmla="*/ 1 h 19"/>
                <a:gd name="T18" fmla="*/ 39 w 40"/>
                <a:gd name="T19" fmla="*/ 0 h 19"/>
                <a:gd name="T20" fmla="*/ 30 w 40"/>
                <a:gd name="T21" fmla="*/ 1 h 19"/>
                <a:gd name="T22" fmla="*/ 28 w 40"/>
                <a:gd name="T2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9">
                  <a:moveTo>
                    <a:pt x="28" y="2"/>
                  </a:moveTo>
                  <a:cubicBezTo>
                    <a:pt x="27" y="3"/>
                    <a:pt x="20" y="4"/>
                    <a:pt x="20" y="4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4"/>
                    <a:pt x="15" y="6"/>
                    <a:pt x="12" y="8"/>
                  </a:cubicBezTo>
                  <a:cubicBezTo>
                    <a:pt x="8" y="10"/>
                    <a:pt x="5" y="12"/>
                    <a:pt x="4" y="14"/>
                  </a:cubicBezTo>
                  <a:cubicBezTo>
                    <a:pt x="3" y="15"/>
                    <a:pt x="0" y="19"/>
                    <a:pt x="0" y="19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7" y="13"/>
                    <a:pt x="13" y="9"/>
                  </a:cubicBezTo>
                  <a:cubicBezTo>
                    <a:pt x="19" y="5"/>
                    <a:pt x="28" y="2"/>
                    <a:pt x="4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6" y="0"/>
                    <a:pt x="33" y="0"/>
                    <a:pt x="30" y="1"/>
                  </a:cubicBezTo>
                  <a:lnTo>
                    <a:pt x="2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974">
              <a:extLst>
                <a:ext uri="{FF2B5EF4-FFF2-40B4-BE49-F238E27FC236}">
                  <a16:creationId xmlns="" xmlns:a16="http://schemas.microsoft.com/office/drawing/2014/main" id="{B974CB82-406B-4AFC-BE52-7AE5A615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4" y="6359525"/>
              <a:ext cx="7938" cy="3175"/>
            </a:xfrm>
            <a:custGeom>
              <a:avLst/>
              <a:gdLst>
                <a:gd name="T0" fmla="*/ 8 w 10"/>
                <a:gd name="T1" fmla="*/ 1 h 3"/>
                <a:gd name="T2" fmla="*/ 10 w 10"/>
                <a:gd name="T3" fmla="*/ 0 h 3"/>
                <a:gd name="T4" fmla="*/ 5 w 10"/>
                <a:gd name="T5" fmla="*/ 1 h 3"/>
                <a:gd name="T6" fmla="*/ 0 w 10"/>
                <a:gd name="T7" fmla="*/ 3 h 3"/>
                <a:gd name="T8" fmla="*/ 8 w 10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8" y="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7" y="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975">
              <a:extLst>
                <a:ext uri="{FF2B5EF4-FFF2-40B4-BE49-F238E27FC236}">
                  <a16:creationId xmlns="" xmlns:a16="http://schemas.microsoft.com/office/drawing/2014/main" id="{1CF3BB5A-8F5D-4BFB-9023-5E9CC6F0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9" y="6324600"/>
              <a:ext cx="30163" cy="25400"/>
            </a:xfrm>
            <a:custGeom>
              <a:avLst/>
              <a:gdLst>
                <a:gd name="T0" fmla="*/ 33 w 33"/>
                <a:gd name="T1" fmla="*/ 3 h 26"/>
                <a:gd name="T2" fmla="*/ 24 w 33"/>
                <a:gd name="T3" fmla="*/ 1 h 26"/>
                <a:gd name="T4" fmla="*/ 1 w 33"/>
                <a:gd name="T5" fmla="*/ 8 h 26"/>
                <a:gd name="T6" fmla="*/ 0 w 33"/>
                <a:gd name="T7" fmla="*/ 9 h 26"/>
                <a:gd name="T8" fmla="*/ 9 w 33"/>
                <a:gd name="T9" fmla="*/ 26 h 26"/>
                <a:gd name="T10" fmla="*/ 11 w 33"/>
                <a:gd name="T11" fmla="*/ 25 h 26"/>
                <a:gd name="T12" fmla="*/ 25 w 33"/>
                <a:gd name="T13" fmla="*/ 11 h 26"/>
                <a:gd name="T14" fmla="*/ 33 w 3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33" y="3"/>
                  </a:moveTo>
                  <a:cubicBezTo>
                    <a:pt x="33" y="3"/>
                    <a:pt x="29" y="1"/>
                    <a:pt x="24" y="1"/>
                  </a:cubicBezTo>
                  <a:cubicBezTo>
                    <a:pt x="18" y="0"/>
                    <a:pt x="10" y="2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5"/>
                    <a:pt x="11" y="25"/>
                  </a:cubicBezTo>
                  <a:cubicBezTo>
                    <a:pt x="15" y="22"/>
                    <a:pt x="20" y="16"/>
                    <a:pt x="25" y="11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976">
              <a:extLst>
                <a:ext uri="{FF2B5EF4-FFF2-40B4-BE49-F238E27FC236}">
                  <a16:creationId xmlns="" xmlns:a16="http://schemas.microsoft.com/office/drawing/2014/main" id="{E0EFB752-F74B-466F-B459-7627812BC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1" y="6329363"/>
              <a:ext cx="25400" cy="25400"/>
            </a:xfrm>
            <a:custGeom>
              <a:avLst/>
              <a:gdLst>
                <a:gd name="T0" fmla="*/ 22 w 27"/>
                <a:gd name="T1" fmla="*/ 7 h 28"/>
                <a:gd name="T2" fmla="*/ 27 w 27"/>
                <a:gd name="T3" fmla="*/ 1 h 28"/>
                <a:gd name="T4" fmla="*/ 26 w 27"/>
                <a:gd name="T5" fmla="*/ 0 h 28"/>
                <a:gd name="T6" fmla="*/ 21 w 27"/>
                <a:gd name="T7" fmla="*/ 6 h 28"/>
                <a:gd name="T8" fmla="*/ 0 w 27"/>
                <a:gd name="T9" fmla="*/ 27 h 28"/>
                <a:gd name="T10" fmla="*/ 1 w 27"/>
                <a:gd name="T11" fmla="*/ 28 h 28"/>
                <a:gd name="T12" fmla="*/ 22 w 27"/>
                <a:gd name="T1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8">
                  <a:moveTo>
                    <a:pt x="22" y="7"/>
                  </a:moveTo>
                  <a:cubicBezTo>
                    <a:pt x="24" y="5"/>
                    <a:pt x="25" y="3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2"/>
                    <a:pt x="23" y="4"/>
                    <a:pt x="21" y="6"/>
                  </a:cubicBezTo>
                  <a:cubicBezTo>
                    <a:pt x="14" y="16"/>
                    <a:pt x="6" y="23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7" y="24"/>
                    <a:pt x="15" y="17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977">
              <a:extLst>
                <a:ext uri="{FF2B5EF4-FFF2-40B4-BE49-F238E27FC236}">
                  <a16:creationId xmlns="" xmlns:a16="http://schemas.microsoft.com/office/drawing/2014/main" id="{6420C446-6F55-48F4-905C-FF082DAA9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6" y="6357938"/>
              <a:ext cx="7938" cy="3175"/>
            </a:xfrm>
            <a:custGeom>
              <a:avLst/>
              <a:gdLst>
                <a:gd name="T0" fmla="*/ 2 w 9"/>
                <a:gd name="T1" fmla="*/ 1 h 2"/>
                <a:gd name="T2" fmla="*/ 9 w 9"/>
                <a:gd name="T3" fmla="*/ 2 h 2"/>
                <a:gd name="T4" fmla="*/ 9 w 9"/>
                <a:gd name="T5" fmla="*/ 0 h 2"/>
                <a:gd name="T6" fmla="*/ 2 w 9"/>
                <a:gd name="T7" fmla="*/ 0 h 2"/>
                <a:gd name="T8" fmla="*/ 0 w 9"/>
                <a:gd name="T9" fmla="*/ 0 h 2"/>
                <a:gd name="T10" fmla="*/ 1 w 9"/>
                <a:gd name="T11" fmla="*/ 1 h 2"/>
                <a:gd name="T12" fmla="*/ 2 w 9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2" y="1"/>
                  </a:moveTo>
                  <a:cubicBezTo>
                    <a:pt x="5" y="1"/>
                    <a:pt x="7" y="1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2978">
              <a:extLst>
                <a:ext uri="{FF2B5EF4-FFF2-40B4-BE49-F238E27FC236}">
                  <a16:creationId xmlns="" xmlns:a16="http://schemas.microsoft.com/office/drawing/2014/main" id="{B9CB6320-0F74-4E05-983D-33DF3ED7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1" y="6365875"/>
              <a:ext cx="7938" cy="6350"/>
            </a:xfrm>
            <a:custGeom>
              <a:avLst/>
              <a:gdLst>
                <a:gd name="T0" fmla="*/ 8 w 8"/>
                <a:gd name="T1" fmla="*/ 1 h 8"/>
                <a:gd name="T2" fmla="*/ 0 w 8"/>
                <a:gd name="T3" fmla="*/ 0 h 8"/>
                <a:gd name="T4" fmla="*/ 5 w 8"/>
                <a:gd name="T5" fmla="*/ 8 h 8"/>
                <a:gd name="T6" fmla="*/ 8 w 8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8" y="1"/>
                    <a:pt x="5" y="0"/>
                    <a:pt x="0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5"/>
                    <a:pt x="7" y="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2979">
              <a:extLst>
                <a:ext uri="{FF2B5EF4-FFF2-40B4-BE49-F238E27FC236}">
                  <a16:creationId xmlns="" xmlns:a16="http://schemas.microsoft.com/office/drawing/2014/main" id="{07E7DD28-539D-43D4-AC81-79BA9FDC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6345238"/>
              <a:ext cx="41275" cy="20638"/>
            </a:xfrm>
            <a:custGeom>
              <a:avLst/>
              <a:gdLst>
                <a:gd name="T0" fmla="*/ 0 w 45"/>
                <a:gd name="T1" fmla="*/ 16 h 23"/>
                <a:gd name="T2" fmla="*/ 8 w 45"/>
                <a:gd name="T3" fmla="*/ 20 h 23"/>
                <a:gd name="T4" fmla="*/ 28 w 45"/>
                <a:gd name="T5" fmla="*/ 21 h 23"/>
                <a:gd name="T6" fmla="*/ 45 w 45"/>
                <a:gd name="T7" fmla="*/ 10 h 23"/>
                <a:gd name="T8" fmla="*/ 42 w 45"/>
                <a:gd name="T9" fmla="*/ 1 h 23"/>
                <a:gd name="T10" fmla="*/ 25 w 45"/>
                <a:gd name="T11" fmla="*/ 2 h 23"/>
                <a:gd name="T12" fmla="*/ 9 w 45"/>
                <a:gd name="T13" fmla="*/ 10 h 23"/>
                <a:gd name="T14" fmla="*/ 0 w 45"/>
                <a:gd name="T1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3">
                  <a:moveTo>
                    <a:pt x="0" y="16"/>
                  </a:moveTo>
                  <a:cubicBezTo>
                    <a:pt x="0" y="16"/>
                    <a:pt x="3" y="18"/>
                    <a:pt x="8" y="20"/>
                  </a:cubicBezTo>
                  <a:cubicBezTo>
                    <a:pt x="12" y="22"/>
                    <a:pt x="19" y="23"/>
                    <a:pt x="28" y="21"/>
                  </a:cubicBezTo>
                  <a:cubicBezTo>
                    <a:pt x="37" y="19"/>
                    <a:pt x="42" y="14"/>
                    <a:pt x="45" y="1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8" y="0"/>
                    <a:pt x="32" y="0"/>
                    <a:pt x="25" y="2"/>
                  </a:cubicBezTo>
                  <a:cubicBezTo>
                    <a:pt x="21" y="3"/>
                    <a:pt x="14" y="6"/>
                    <a:pt x="9" y="10"/>
                  </a:cubicBezTo>
                  <a:cubicBezTo>
                    <a:pt x="4" y="13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2980">
              <a:extLst>
                <a:ext uri="{FF2B5EF4-FFF2-40B4-BE49-F238E27FC236}">
                  <a16:creationId xmlns="" xmlns:a16="http://schemas.microsoft.com/office/drawing/2014/main" id="{0F34FE05-D826-4CE0-AE8A-A8DF4E57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126" y="6310313"/>
              <a:ext cx="20638" cy="23813"/>
            </a:xfrm>
            <a:custGeom>
              <a:avLst/>
              <a:gdLst>
                <a:gd name="T0" fmla="*/ 0 w 23"/>
                <a:gd name="T1" fmla="*/ 24 h 25"/>
                <a:gd name="T2" fmla="*/ 23 w 23"/>
                <a:gd name="T3" fmla="*/ 19 h 25"/>
                <a:gd name="T4" fmla="*/ 17 w 23"/>
                <a:gd name="T5" fmla="*/ 0 h 25"/>
                <a:gd name="T6" fmla="*/ 0 w 23"/>
                <a:gd name="T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5">
                  <a:moveTo>
                    <a:pt x="0" y="24"/>
                  </a:moveTo>
                  <a:cubicBezTo>
                    <a:pt x="0" y="25"/>
                    <a:pt x="9" y="25"/>
                    <a:pt x="23" y="1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" y="8"/>
                    <a:pt x="0" y="21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2981">
              <a:extLst>
                <a:ext uri="{FF2B5EF4-FFF2-40B4-BE49-F238E27FC236}">
                  <a16:creationId xmlns="" xmlns:a16="http://schemas.microsoft.com/office/drawing/2014/main" id="{19E6F4F0-0FEF-4B7C-ABDE-8E9F523FB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239" y="6332538"/>
              <a:ext cx="11113" cy="4763"/>
            </a:xfrm>
            <a:custGeom>
              <a:avLst/>
              <a:gdLst>
                <a:gd name="T0" fmla="*/ 6 w 13"/>
                <a:gd name="T1" fmla="*/ 5 h 5"/>
                <a:gd name="T2" fmla="*/ 13 w 13"/>
                <a:gd name="T3" fmla="*/ 2 h 5"/>
                <a:gd name="T4" fmla="*/ 13 w 13"/>
                <a:gd name="T5" fmla="*/ 2 h 5"/>
                <a:gd name="T6" fmla="*/ 13 w 13"/>
                <a:gd name="T7" fmla="*/ 0 h 5"/>
                <a:gd name="T8" fmla="*/ 12 w 13"/>
                <a:gd name="T9" fmla="*/ 1 h 5"/>
                <a:gd name="T10" fmla="*/ 1 w 13"/>
                <a:gd name="T11" fmla="*/ 5 h 5"/>
                <a:gd name="T12" fmla="*/ 0 w 13"/>
                <a:gd name="T13" fmla="*/ 5 h 5"/>
                <a:gd name="T14" fmla="*/ 6 w 1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">
                  <a:moveTo>
                    <a:pt x="6" y="5"/>
                  </a:move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5" y="4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2982">
              <a:extLst>
                <a:ext uri="{FF2B5EF4-FFF2-40B4-BE49-F238E27FC236}">
                  <a16:creationId xmlns="" xmlns:a16="http://schemas.microsoft.com/office/drawing/2014/main" id="{D76C59BE-4DAA-4118-A524-B3CFC087B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9" y="6337300"/>
              <a:ext cx="38100" cy="12700"/>
            </a:xfrm>
            <a:custGeom>
              <a:avLst/>
              <a:gdLst>
                <a:gd name="T0" fmla="*/ 30 w 42"/>
                <a:gd name="T1" fmla="*/ 1 h 12"/>
                <a:gd name="T2" fmla="*/ 22 w 42"/>
                <a:gd name="T3" fmla="*/ 1 h 12"/>
                <a:gd name="T4" fmla="*/ 27 w 42"/>
                <a:gd name="T5" fmla="*/ 0 h 12"/>
                <a:gd name="T6" fmla="*/ 14 w 42"/>
                <a:gd name="T7" fmla="*/ 3 h 12"/>
                <a:gd name="T8" fmla="*/ 4 w 42"/>
                <a:gd name="T9" fmla="*/ 8 h 12"/>
                <a:gd name="T10" fmla="*/ 0 w 42"/>
                <a:gd name="T11" fmla="*/ 12 h 12"/>
                <a:gd name="T12" fmla="*/ 3 w 42"/>
                <a:gd name="T13" fmla="*/ 10 h 12"/>
                <a:gd name="T14" fmla="*/ 14 w 42"/>
                <a:gd name="T15" fmla="*/ 4 h 12"/>
                <a:gd name="T16" fmla="*/ 42 w 42"/>
                <a:gd name="T17" fmla="*/ 2 h 12"/>
                <a:gd name="T18" fmla="*/ 42 w 42"/>
                <a:gd name="T19" fmla="*/ 1 h 12"/>
                <a:gd name="T20" fmla="*/ 33 w 42"/>
                <a:gd name="T21" fmla="*/ 0 h 12"/>
                <a:gd name="T22" fmla="*/ 30 w 42"/>
                <a:gd name="T2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2">
                  <a:moveTo>
                    <a:pt x="30" y="1"/>
                  </a:moveTo>
                  <a:cubicBezTo>
                    <a:pt x="29" y="1"/>
                    <a:pt x="22" y="1"/>
                    <a:pt x="22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2" y="1"/>
                    <a:pt x="17" y="2"/>
                    <a:pt x="14" y="3"/>
                  </a:cubicBezTo>
                  <a:cubicBezTo>
                    <a:pt x="9" y="5"/>
                    <a:pt x="6" y="6"/>
                    <a:pt x="4" y="8"/>
                  </a:cubicBezTo>
                  <a:cubicBezTo>
                    <a:pt x="3" y="8"/>
                    <a:pt x="0" y="12"/>
                    <a:pt x="0" y="1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7" y="7"/>
                    <a:pt x="14" y="4"/>
                  </a:cubicBezTo>
                  <a:cubicBezTo>
                    <a:pt x="21" y="2"/>
                    <a:pt x="31" y="0"/>
                    <a:pt x="4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9" y="0"/>
                    <a:pt x="36" y="0"/>
                    <a:pt x="33" y="0"/>
                  </a:cubicBezTo>
                  <a:cubicBezTo>
                    <a:pt x="32" y="0"/>
                    <a:pt x="31" y="1"/>
                    <a:pt x="3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2983">
              <a:extLst>
                <a:ext uri="{FF2B5EF4-FFF2-40B4-BE49-F238E27FC236}">
                  <a16:creationId xmlns="" xmlns:a16="http://schemas.microsoft.com/office/drawing/2014/main" id="{772D4DB4-8B89-467A-AC18-C3264F0E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6" y="6337300"/>
              <a:ext cx="9525" cy="1588"/>
            </a:xfrm>
            <a:custGeom>
              <a:avLst/>
              <a:gdLst>
                <a:gd name="T0" fmla="*/ 8 w 11"/>
                <a:gd name="T1" fmla="*/ 1 h 1"/>
                <a:gd name="T2" fmla="*/ 11 w 11"/>
                <a:gd name="T3" fmla="*/ 0 h 1"/>
                <a:gd name="T4" fmla="*/ 5 w 11"/>
                <a:gd name="T5" fmla="*/ 0 h 1"/>
                <a:gd name="T6" fmla="*/ 0 w 11"/>
                <a:gd name="T7" fmla="*/ 1 h 1"/>
                <a:gd name="T8" fmla="*/ 8 w 1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8" y="1"/>
                  </a:moveTo>
                  <a:cubicBezTo>
                    <a:pt x="9" y="1"/>
                    <a:pt x="10" y="0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2984">
              <a:extLst>
                <a:ext uri="{FF2B5EF4-FFF2-40B4-BE49-F238E27FC236}">
                  <a16:creationId xmlns="" xmlns:a16="http://schemas.microsoft.com/office/drawing/2014/main" id="{9453AF25-7DEA-484C-AE35-A1685E80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1" y="6305550"/>
              <a:ext cx="30163" cy="23813"/>
            </a:xfrm>
            <a:custGeom>
              <a:avLst/>
              <a:gdLst>
                <a:gd name="T0" fmla="*/ 33 w 33"/>
                <a:gd name="T1" fmla="*/ 5 h 24"/>
                <a:gd name="T2" fmla="*/ 25 w 33"/>
                <a:gd name="T3" fmla="*/ 2 h 24"/>
                <a:gd name="T4" fmla="*/ 1 w 33"/>
                <a:gd name="T5" fmla="*/ 5 h 24"/>
                <a:gd name="T6" fmla="*/ 0 w 33"/>
                <a:gd name="T7" fmla="*/ 5 h 24"/>
                <a:gd name="T8" fmla="*/ 6 w 33"/>
                <a:gd name="T9" fmla="*/ 24 h 24"/>
                <a:gd name="T10" fmla="*/ 8 w 33"/>
                <a:gd name="T11" fmla="*/ 23 h 24"/>
                <a:gd name="T12" fmla="*/ 24 w 33"/>
                <a:gd name="T13" fmla="*/ 12 h 24"/>
                <a:gd name="T14" fmla="*/ 33 w 33"/>
                <a:gd name="T1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4">
                  <a:moveTo>
                    <a:pt x="33" y="5"/>
                  </a:moveTo>
                  <a:cubicBezTo>
                    <a:pt x="33" y="5"/>
                    <a:pt x="30" y="3"/>
                    <a:pt x="25" y="2"/>
                  </a:cubicBezTo>
                  <a:cubicBezTo>
                    <a:pt x="19" y="0"/>
                    <a:pt x="11" y="0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2" y="21"/>
                    <a:pt x="18" y="16"/>
                    <a:pt x="24" y="12"/>
                  </a:cubicBezTo>
                  <a:lnTo>
                    <a:pt x="3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2985">
              <a:extLst>
                <a:ext uri="{FF2B5EF4-FFF2-40B4-BE49-F238E27FC236}">
                  <a16:creationId xmlns="" xmlns:a16="http://schemas.microsoft.com/office/drawing/2014/main" id="{E693AF45-10FF-42CC-9E3A-55303C5D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6313488"/>
              <a:ext cx="30163" cy="22225"/>
            </a:xfrm>
            <a:custGeom>
              <a:avLst/>
              <a:gdLst>
                <a:gd name="T0" fmla="*/ 25 w 31"/>
                <a:gd name="T1" fmla="*/ 6 h 23"/>
                <a:gd name="T2" fmla="*/ 31 w 31"/>
                <a:gd name="T3" fmla="*/ 1 h 23"/>
                <a:gd name="T4" fmla="*/ 30 w 31"/>
                <a:gd name="T5" fmla="*/ 0 h 23"/>
                <a:gd name="T6" fmla="*/ 24 w 31"/>
                <a:gd name="T7" fmla="*/ 5 h 23"/>
                <a:gd name="T8" fmla="*/ 0 w 31"/>
                <a:gd name="T9" fmla="*/ 21 h 23"/>
                <a:gd name="T10" fmla="*/ 0 w 31"/>
                <a:gd name="T11" fmla="*/ 23 h 23"/>
                <a:gd name="T12" fmla="*/ 25 w 31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3">
                  <a:moveTo>
                    <a:pt x="25" y="6"/>
                  </a:moveTo>
                  <a:cubicBezTo>
                    <a:pt x="27" y="4"/>
                    <a:pt x="29" y="3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2"/>
                    <a:pt x="26" y="3"/>
                    <a:pt x="24" y="5"/>
                  </a:cubicBezTo>
                  <a:cubicBezTo>
                    <a:pt x="15" y="13"/>
                    <a:pt x="6" y="18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0"/>
                    <a:pt x="16" y="15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2986">
              <a:extLst>
                <a:ext uri="{FF2B5EF4-FFF2-40B4-BE49-F238E27FC236}">
                  <a16:creationId xmlns="" xmlns:a16="http://schemas.microsoft.com/office/drawing/2014/main" id="{76B04D7F-B2D9-4E59-86A8-331774DF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9" y="6338888"/>
              <a:ext cx="9525" cy="3175"/>
            </a:xfrm>
            <a:custGeom>
              <a:avLst/>
              <a:gdLst>
                <a:gd name="T0" fmla="*/ 2 w 9"/>
                <a:gd name="T1" fmla="*/ 1 h 3"/>
                <a:gd name="T2" fmla="*/ 8 w 9"/>
                <a:gd name="T3" fmla="*/ 3 h 3"/>
                <a:gd name="T4" fmla="*/ 9 w 9"/>
                <a:gd name="T5" fmla="*/ 2 h 3"/>
                <a:gd name="T6" fmla="*/ 2 w 9"/>
                <a:gd name="T7" fmla="*/ 0 h 3"/>
                <a:gd name="T8" fmla="*/ 0 w 9"/>
                <a:gd name="T9" fmla="*/ 0 h 3"/>
                <a:gd name="T10" fmla="*/ 0 w 9"/>
                <a:gd name="T11" fmla="*/ 1 h 3"/>
                <a:gd name="T12" fmla="*/ 2 w 9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2" y="1"/>
                  </a:moveTo>
                  <a:cubicBezTo>
                    <a:pt x="4" y="2"/>
                    <a:pt x="6" y="2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2987">
              <a:extLst>
                <a:ext uri="{FF2B5EF4-FFF2-40B4-BE49-F238E27FC236}">
                  <a16:creationId xmlns="" xmlns:a16="http://schemas.microsoft.com/office/drawing/2014/main" id="{12B836DF-3153-4B70-9F43-50A2FC4E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4" y="6345238"/>
              <a:ext cx="6350" cy="7938"/>
            </a:xfrm>
            <a:custGeom>
              <a:avLst/>
              <a:gdLst>
                <a:gd name="T0" fmla="*/ 7 w 7"/>
                <a:gd name="T1" fmla="*/ 3 h 9"/>
                <a:gd name="T2" fmla="*/ 0 w 7"/>
                <a:gd name="T3" fmla="*/ 0 h 9"/>
                <a:gd name="T4" fmla="*/ 3 w 7"/>
                <a:gd name="T5" fmla="*/ 9 h 9"/>
                <a:gd name="T6" fmla="*/ 7 w 7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3"/>
                    <a:pt x="5" y="1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7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2988">
              <a:extLst>
                <a:ext uri="{FF2B5EF4-FFF2-40B4-BE49-F238E27FC236}">
                  <a16:creationId xmlns="" xmlns:a16="http://schemas.microsoft.com/office/drawing/2014/main" id="{96F0533F-BAB3-474E-8BD1-7F89A765C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9" y="6330950"/>
              <a:ext cx="42863" cy="19050"/>
            </a:xfrm>
            <a:custGeom>
              <a:avLst/>
              <a:gdLst>
                <a:gd name="T0" fmla="*/ 0 w 46"/>
                <a:gd name="T1" fmla="*/ 10 h 20"/>
                <a:gd name="T2" fmla="*/ 7 w 46"/>
                <a:gd name="T3" fmla="*/ 15 h 20"/>
                <a:gd name="T4" fmla="*/ 27 w 46"/>
                <a:gd name="T5" fmla="*/ 20 h 20"/>
                <a:gd name="T6" fmla="*/ 46 w 46"/>
                <a:gd name="T7" fmla="*/ 13 h 20"/>
                <a:gd name="T8" fmla="*/ 44 w 46"/>
                <a:gd name="T9" fmla="*/ 3 h 20"/>
                <a:gd name="T10" fmla="*/ 28 w 46"/>
                <a:gd name="T11" fmla="*/ 1 h 20"/>
                <a:gd name="T12" fmla="*/ 10 w 46"/>
                <a:gd name="T13" fmla="*/ 5 h 20"/>
                <a:gd name="T14" fmla="*/ 0 w 46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0" y="10"/>
                    <a:pt x="2" y="13"/>
                    <a:pt x="7" y="15"/>
                  </a:cubicBezTo>
                  <a:cubicBezTo>
                    <a:pt x="11" y="18"/>
                    <a:pt x="18" y="20"/>
                    <a:pt x="27" y="20"/>
                  </a:cubicBezTo>
                  <a:cubicBezTo>
                    <a:pt x="36" y="20"/>
                    <a:pt x="42" y="16"/>
                    <a:pt x="46" y="1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1" y="2"/>
                    <a:pt x="35" y="0"/>
                    <a:pt x="28" y="1"/>
                  </a:cubicBezTo>
                  <a:cubicBezTo>
                    <a:pt x="23" y="1"/>
                    <a:pt x="16" y="3"/>
                    <a:pt x="10" y="5"/>
                  </a:cubicBezTo>
                  <a:cubicBezTo>
                    <a:pt x="5" y="8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2989">
              <a:extLst>
                <a:ext uri="{FF2B5EF4-FFF2-40B4-BE49-F238E27FC236}">
                  <a16:creationId xmlns="" xmlns:a16="http://schemas.microsoft.com/office/drawing/2014/main" id="{C8F05BC3-35A7-4E79-B9A1-7E61E5D4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1" y="6299200"/>
              <a:ext cx="22225" cy="20638"/>
            </a:xfrm>
            <a:custGeom>
              <a:avLst/>
              <a:gdLst>
                <a:gd name="T0" fmla="*/ 0 w 24"/>
                <a:gd name="T1" fmla="*/ 20 h 23"/>
                <a:gd name="T2" fmla="*/ 24 w 24"/>
                <a:gd name="T3" fmla="*/ 19 h 23"/>
                <a:gd name="T4" fmla="*/ 21 w 24"/>
                <a:gd name="T5" fmla="*/ 0 h 23"/>
                <a:gd name="T6" fmla="*/ 0 w 24"/>
                <a:gd name="T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3">
                  <a:moveTo>
                    <a:pt x="0" y="20"/>
                  </a:moveTo>
                  <a:cubicBezTo>
                    <a:pt x="0" y="20"/>
                    <a:pt x="9" y="23"/>
                    <a:pt x="24" y="1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5" y="5"/>
                    <a:pt x="1" y="17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2990">
              <a:extLst>
                <a:ext uri="{FF2B5EF4-FFF2-40B4-BE49-F238E27FC236}">
                  <a16:creationId xmlns="" xmlns:a16="http://schemas.microsoft.com/office/drawing/2014/main" id="{D0BF1659-1793-47A3-9123-2842EF89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6" y="6321425"/>
              <a:ext cx="12700" cy="3175"/>
            </a:xfrm>
            <a:custGeom>
              <a:avLst/>
              <a:gdLst>
                <a:gd name="T0" fmla="*/ 7 w 14"/>
                <a:gd name="T1" fmla="*/ 3 h 3"/>
                <a:gd name="T2" fmla="*/ 13 w 14"/>
                <a:gd name="T3" fmla="*/ 2 h 3"/>
                <a:gd name="T4" fmla="*/ 14 w 14"/>
                <a:gd name="T5" fmla="*/ 2 h 3"/>
                <a:gd name="T6" fmla="*/ 14 w 14"/>
                <a:gd name="T7" fmla="*/ 0 h 3"/>
                <a:gd name="T8" fmla="*/ 13 w 14"/>
                <a:gd name="T9" fmla="*/ 0 h 3"/>
                <a:gd name="T10" fmla="*/ 1 w 14"/>
                <a:gd name="T11" fmla="*/ 2 h 3"/>
                <a:gd name="T12" fmla="*/ 0 w 14"/>
                <a:gd name="T13" fmla="*/ 2 h 3"/>
                <a:gd name="T14" fmla="*/ 6 w 14"/>
                <a:gd name="T15" fmla="*/ 3 h 3"/>
                <a:gd name="T16" fmla="*/ 7 w 1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">
                  <a:moveTo>
                    <a:pt x="7" y="3"/>
                  </a:moveTo>
                  <a:cubicBezTo>
                    <a:pt x="8" y="3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3"/>
                    <a:pt x="6" y="3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2991">
              <a:extLst>
                <a:ext uri="{FF2B5EF4-FFF2-40B4-BE49-F238E27FC236}">
                  <a16:creationId xmlns="" xmlns:a16="http://schemas.microsoft.com/office/drawing/2014/main" id="{AFF3EB65-3A6B-45AD-823A-736E6EDC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9" y="6324600"/>
              <a:ext cx="41275" cy="6350"/>
            </a:xfrm>
            <a:custGeom>
              <a:avLst/>
              <a:gdLst>
                <a:gd name="T0" fmla="*/ 32 w 44"/>
                <a:gd name="T1" fmla="*/ 2 h 7"/>
                <a:gd name="T2" fmla="*/ 24 w 44"/>
                <a:gd name="T3" fmla="*/ 1 h 7"/>
                <a:gd name="T4" fmla="*/ 29 w 44"/>
                <a:gd name="T5" fmla="*/ 0 h 7"/>
                <a:gd name="T6" fmla="*/ 16 w 44"/>
                <a:gd name="T7" fmla="*/ 1 h 7"/>
                <a:gd name="T8" fmla="*/ 5 w 44"/>
                <a:gd name="T9" fmla="*/ 3 h 7"/>
                <a:gd name="T10" fmla="*/ 0 w 44"/>
                <a:gd name="T11" fmla="*/ 7 h 7"/>
                <a:gd name="T12" fmla="*/ 4 w 44"/>
                <a:gd name="T13" fmla="*/ 5 h 7"/>
                <a:gd name="T14" fmla="*/ 16 w 44"/>
                <a:gd name="T15" fmla="*/ 2 h 7"/>
                <a:gd name="T16" fmla="*/ 44 w 44"/>
                <a:gd name="T17" fmla="*/ 5 h 7"/>
                <a:gd name="T18" fmla="*/ 43 w 44"/>
                <a:gd name="T19" fmla="*/ 4 h 7"/>
                <a:gd name="T20" fmla="*/ 35 w 44"/>
                <a:gd name="T21" fmla="*/ 1 h 7"/>
                <a:gd name="T22" fmla="*/ 32 w 44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7">
                  <a:moveTo>
                    <a:pt x="32" y="2"/>
                  </a:moveTo>
                  <a:cubicBezTo>
                    <a:pt x="31" y="2"/>
                    <a:pt x="24" y="1"/>
                    <a:pt x="24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4" y="0"/>
                    <a:pt x="19" y="0"/>
                    <a:pt x="16" y="1"/>
                  </a:cubicBezTo>
                  <a:cubicBezTo>
                    <a:pt x="11" y="1"/>
                    <a:pt x="7" y="2"/>
                    <a:pt x="5" y="3"/>
                  </a:cubicBezTo>
                  <a:cubicBezTo>
                    <a:pt x="4" y="4"/>
                    <a:pt x="0" y="7"/>
                    <a:pt x="0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8" y="3"/>
                    <a:pt x="16" y="2"/>
                  </a:cubicBezTo>
                  <a:cubicBezTo>
                    <a:pt x="22" y="1"/>
                    <a:pt x="33" y="1"/>
                    <a:pt x="44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0" y="2"/>
                    <a:pt x="38" y="2"/>
                    <a:pt x="35" y="1"/>
                  </a:cubicBezTo>
                  <a:lnTo>
                    <a:pt x="3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2992">
              <a:extLst>
                <a:ext uri="{FF2B5EF4-FFF2-40B4-BE49-F238E27FC236}">
                  <a16:creationId xmlns="" xmlns:a16="http://schemas.microsoft.com/office/drawing/2014/main" id="{89FAF5F5-95F2-4687-A250-627E94E47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4" y="6324600"/>
              <a:ext cx="11113" cy="1588"/>
            </a:xfrm>
            <a:custGeom>
              <a:avLst/>
              <a:gdLst>
                <a:gd name="T0" fmla="*/ 8 w 11"/>
                <a:gd name="T1" fmla="*/ 2 h 2"/>
                <a:gd name="T2" fmla="*/ 11 w 11"/>
                <a:gd name="T3" fmla="*/ 1 h 2"/>
                <a:gd name="T4" fmla="*/ 5 w 11"/>
                <a:gd name="T5" fmla="*/ 0 h 2"/>
                <a:gd name="T6" fmla="*/ 0 w 11"/>
                <a:gd name="T7" fmla="*/ 1 h 2"/>
                <a:gd name="T8" fmla="*/ 8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8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7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2993">
              <a:extLst>
                <a:ext uri="{FF2B5EF4-FFF2-40B4-BE49-F238E27FC236}">
                  <a16:creationId xmlns="" xmlns:a16="http://schemas.microsoft.com/office/drawing/2014/main" id="{894539A0-1D19-422A-9DC6-E9290BCDA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801" y="6296025"/>
              <a:ext cx="30163" cy="20638"/>
            </a:xfrm>
            <a:custGeom>
              <a:avLst/>
              <a:gdLst>
                <a:gd name="T0" fmla="*/ 33 w 33"/>
                <a:gd name="T1" fmla="*/ 9 h 22"/>
                <a:gd name="T2" fmla="*/ 25 w 33"/>
                <a:gd name="T3" fmla="*/ 4 h 22"/>
                <a:gd name="T4" fmla="*/ 2 w 33"/>
                <a:gd name="T5" fmla="*/ 3 h 22"/>
                <a:gd name="T6" fmla="*/ 0 w 33"/>
                <a:gd name="T7" fmla="*/ 3 h 22"/>
                <a:gd name="T8" fmla="*/ 3 w 33"/>
                <a:gd name="T9" fmla="*/ 22 h 22"/>
                <a:gd name="T10" fmla="*/ 5 w 33"/>
                <a:gd name="T11" fmla="*/ 22 h 22"/>
                <a:gd name="T12" fmla="*/ 22 w 33"/>
                <a:gd name="T13" fmla="*/ 14 h 22"/>
                <a:gd name="T14" fmla="*/ 33 w 33"/>
                <a:gd name="T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2">
                  <a:moveTo>
                    <a:pt x="33" y="9"/>
                  </a:moveTo>
                  <a:cubicBezTo>
                    <a:pt x="33" y="9"/>
                    <a:pt x="31" y="6"/>
                    <a:pt x="25" y="4"/>
                  </a:cubicBezTo>
                  <a:cubicBezTo>
                    <a:pt x="20" y="2"/>
                    <a:pt x="12" y="0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10" y="20"/>
                    <a:pt x="16" y="17"/>
                    <a:pt x="22" y="14"/>
                  </a:cubicBezTo>
                  <a:lnTo>
                    <a:pt x="3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2994">
              <a:extLst>
                <a:ext uri="{FF2B5EF4-FFF2-40B4-BE49-F238E27FC236}">
                  <a16:creationId xmlns="" xmlns:a16="http://schemas.microsoft.com/office/drawing/2014/main" id="{29C9F651-C470-4EB6-8618-8BCD78AE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6308725"/>
              <a:ext cx="31750" cy="15875"/>
            </a:xfrm>
            <a:custGeom>
              <a:avLst/>
              <a:gdLst>
                <a:gd name="T0" fmla="*/ 27 w 34"/>
                <a:gd name="T1" fmla="*/ 5 h 17"/>
                <a:gd name="T2" fmla="*/ 34 w 34"/>
                <a:gd name="T3" fmla="*/ 1 h 17"/>
                <a:gd name="T4" fmla="*/ 33 w 34"/>
                <a:gd name="T5" fmla="*/ 0 h 17"/>
                <a:gd name="T6" fmla="*/ 27 w 34"/>
                <a:gd name="T7" fmla="*/ 4 h 17"/>
                <a:gd name="T8" fmla="*/ 0 w 34"/>
                <a:gd name="T9" fmla="*/ 15 h 17"/>
                <a:gd name="T10" fmla="*/ 0 w 34"/>
                <a:gd name="T11" fmla="*/ 17 h 17"/>
                <a:gd name="T12" fmla="*/ 27 w 34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7">
                  <a:moveTo>
                    <a:pt x="27" y="5"/>
                  </a:moveTo>
                  <a:cubicBezTo>
                    <a:pt x="30" y="4"/>
                    <a:pt x="32" y="2"/>
                    <a:pt x="34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1"/>
                    <a:pt x="29" y="2"/>
                    <a:pt x="27" y="4"/>
                  </a:cubicBezTo>
                  <a:cubicBezTo>
                    <a:pt x="16" y="10"/>
                    <a:pt x="6" y="13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17" y="12"/>
                    <a:pt x="2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2995">
              <a:extLst>
                <a:ext uri="{FF2B5EF4-FFF2-40B4-BE49-F238E27FC236}">
                  <a16:creationId xmlns="" xmlns:a16="http://schemas.microsoft.com/office/drawing/2014/main" id="{EE15228E-C760-4BA0-9676-6460DF81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6327775"/>
              <a:ext cx="9525" cy="4763"/>
            </a:xfrm>
            <a:custGeom>
              <a:avLst/>
              <a:gdLst>
                <a:gd name="T0" fmla="*/ 2 w 9"/>
                <a:gd name="T1" fmla="*/ 2 h 5"/>
                <a:gd name="T2" fmla="*/ 8 w 9"/>
                <a:gd name="T3" fmla="*/ 5 h 5"/>
                <a:gd name="T4" fmla="*/ 9 w 9"/>
                <a:gd name="T5" fmla="*/ 3 h 5"/>
                <a:gd name="T6" fmla="*/ 2 w 9"/>
                <a:gd name="T7" fmla="*/ 0 h 5"/>
                <a:gd name="T8" fmla="*/ 0 w 9"/>
                <a:gd name="T9" fmla="*/ 0 h 5"/>
                <a:gd name="T10" fmla="*/ 1 w 9"/>
                <a:gd name="T11" fmla="*/ 1 h 5"/>
                <a:gd name="T12" fmla="*/ 2 w 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2" y="2"/>
                  </a:moveTo>
                  <a:cubicBezTo>
                    <a:pt x="4" y="3"/>
                    <a:pt x="6" y="4"/>
                    <a:pt x="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2"/>
                    <a:pt x="5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2996">
              <a:extLst>
                <a:ext uri="{FF2B5EF4-FFF2-40B4-BE49-F238E27FC236}">
                  <a16:creationId xmlns="" xmlns:a16="http://schemas.microsoft.com/office/drawing/2014/main" id="{D722E993-029A-40AB-B0BC-DCE34632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4" y="6334125"/>
              <a:ext cx="6350" cy="9525"/>
            </a:xfrm>
            <a:custGeom>
              <a:avLst/>
              <a:gdLst>
                <a:gd name="T0" fmla="*/ 7 w 7"/>
                <a:gd name="T1" fmla="*/ 4 h 10"/>
                <a:gd name="T2" fmla="*/ 0 w 7"/>
                <a:gd name="T3" fmla="*/ 0 h 10"/>
                <a:gd name="T4" fmla="*/ 2 w 7"/>
                <a:gd name="T5" fmla="*/ 10 h 10"/>
                <a:gd name="T6" fmla="*/ 7 w 7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4"/>
                  </a:moveTo>
                  <a:cubicBezTo>
                    <a:pt x="7" y="4"/>
                    <a:pt x="5" y="2"/>
                    <a:pt x="0" y="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6" y="5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2997">
              <a:extLst>
                <a:ext uri="{FF2B5EF4-FFF2-40B4-BE49-F238E27FC236}">
                  <a16:creationId xmlns="" xmlns:a16="http://schemas.microsoft.com/office/drawing/2014/main" id="{5EE1B22E-DE0F-453A-9EF1-DB943B3B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6" y="6326188"/>
              <a:ext cx="41275" cy="20638"/>
            </a:xfrm>
            <a:custGeom>
              <a:avLst/>
              <a:gdLst>
                <a:gd name="T0" fmla="*/ 0 w 45"/>
                <a:gd name="T1" fmla="*/ 4 h 21"/>
                <a:gd name="T2" fmla="*/ 6 w 45"/>
                <a:gd name="T3" fmla="*/ 11 h 21"/>
                <a:gd name="T4" fmla="*/ 25 w 45"/>
                <a:gd name="T5" fmla="*/ 19 h 21"/>
                <a:gd name="T6" fmla="*/ 45 w 45"/>
                <a:gd name="T7" fmla="*/ 16 h 21"/>
                <a:gd name="T8" fmla="*/ 45 w 45"/>
                <a:gd name="T9" fmla="*/ 6 h 21"/>
                <a:gd name="T10" fmla="*/ 29 w 45"/>
                <a:gd name="T11" fmla="*/ 0 h 21"/>
                <a:gd name="T12" fmla="*/ 11 w 45"/>
                <a:gd name="T13" fmla="*/ 2 h 21"/>
                <a:gd name="T14" fmla="*/ 0 w 45"/>
                <a:gd name="T1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1">
                  <a:moveTo>
                    <a:pt x="0" y="4"/>
                  </a:moveTo>
                  <a:cubicBezTo>
                    <a:pt x="0" y="4"/>
                    <a:pt x="2" y="7"/>
                    <a:pt x="6" y="11"/>
                  </a:cubicBezTo>
                  <a:cubicBezTo>
                    <a:pt x="10" y="14"/>
                    <a:pt x="16" y="18"/>
                    <a:pt x="25" y="19"/>
                  </a:cubicBezTo>
                  <a:cubicBezTo>
                    <a:pt x="33" y="21"/>
                    <a:pt x="40" y="18"/>
                    <a:pt x="45" y="1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2" y="4"/>
                    <a:pt x="36" y="1"/>
                    <a:pt x="29" y="0"/>
                  </a:cubicBezTo>
                  <a:cubicBezTo>
                    <a:pt x="24" y="0"/>
                    <a:pt x="17" y="0"/>
                    <a:pt x="11" y="2"/>
                  </a:cubicBezTo>
                  <a:cubicBezTo>
                    <a:pt x="5" y="3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2998">
              <a:extLst>
                <a:ext uri="{FF2B5EF4-FFF2-40B4-BE49-F238E27FC236}">
                  <a16:creationId xmlns="" xmlns:a16="http://schemas.microsoft.com/office/drawing/2014/main" id="{F51E87AA-D3C4-4861-92EE-C9B9EC5C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4" y="6296025"/>
              <a:ext cx="23813" cy="19050"/>
            </a:xfrm>
            <a:custGeom>
              <a:avLst/>
              <a:gdLst>
                <a:gd name="T0" fmla="*/ 0 w 25"/>
                <a:gd name="T1" fmla="*/ 16 h 21"/>
                <a:gd name="T2" fmla="*/ 24 w 25"/>
                <a:gd name="T3" fmla="*/ 20 h 21"/>
                <a:gd name="T4" fmla="*/ 25 w 25"/>
                <a:gd name="T5" fmla="*/ 0 h 21"/>
                <a:gd name="T6" fmla="*/ 0 w 25"/>
                <a:gd name="T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0" y="16"/>
                  </a:moveTo>
                  <a:cubicBezTo>
                    <a:pt x="0" y="16"/>
                    <a:pt x="9" y="21"/>
                    <a:pt x="24" y="2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8" y="2"/>
                    <a:pt x="2" y="13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2999">
              <a:extLst>
                <a:ext uri="{FF2B5EF4-FFF2-40B4-BE49-F238E27FC236}">
                  <a16:creationId xmlns="" xmlns:a16="http://schemas.microsoft.com/office/drawing/2014/main" id="{566A22B7-BF35-4607-A94A-D980FB49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9" y="6319838"/>
              <a:ext cx="12700" cy="1588"/>
            </a:xfrm>
            <a:custGeom>
              <a:avLst/>
              <a:gdLst>
                <a:gd name="T0" fmla="*/ 6 w 14"/>
                <a:gd name="T1" fmla="*/ 2 h 2"/>
                <a:gd name="T2" fmla="*/ 13 w 14"/>
                <a:gd name="T3" fmla="*/ 2 h 2"/>
                <a:gd name="T4" fmla="*/ 14 w 14"/>
                <a:gd name="T5" fmla="*/ 2 h 2"/>
                <a:gd name="T6" fmla="*/ 14 w 14"/>
                <a:gd name="T7" fmla="*/ 1 h 2"/>
                <a:gd name="T8" fmla="*/ 13 w 14"/>
                <a:gd name="T9" fmla="*/ 1 h 2"/>
                <a:gd name="T10" fmla="*/ 1 w 14"/>
                <a:gd name="T11" fmla="*/ 0 h 2"/>
                <a:gd name="T12" fmla="*/ 0 w 14"/>
                <a:gd name="T13" fmla="*/ 0 h 2"/>
                <a:gd name="T14" fmla="*/ 6 w 1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">
                  <a:moveTo>
                    <a:pt x="6" y="2"/>
                  </a:moveTo>
                  <a:cubicBezTo>
                    <a:pt x="8" y="2"/>
                    <a:pt x="10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6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3000">
              <a:extLst>
                <a:ext uri="{FF2B5EF4-FFF2-40B4-BE49-F238E27FC236}">
                  <a16:creationId xmlns="" xmlns:a16="http://schemas.microsoft.com/office/drawing/2014/main" id="{C6668952-7419-4BF0-B1AE-0FFB011B3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4" y="6316663"/>
              <a:ext cx="39688" cy="9525"/>
            </a:xfrm>
            <a:custGeom>
              <a:avLst/>
              <a:gdLst>
                <a:gd name="T0" fmla="*/ 33 w 43"/>
                <a:gd name="T1" fmla="*/ 4 h 10"/>
                <a:gd name="T2" fmla="*/ 25 w 43"/>
                <a:gd name="T3" fmla="*/ 2 h 10"/>
                <a:gd name="T4" fmla="*/ 30 w 43"/>
                <a:gd name="T5" fmla="*/ 2 h 10"/>
                <a:gd name="T6" fmla="*/ 17 w 43"/>
                <a:gd name="T7" fmla="*/ 0 h 10"/>
                <a:gd name="T8" fmla="*/ 6 w 43"/>
                <a:gd name="T9" fmla="*/ 1 h 10"/>
                <a:gd name="T10" fmla="*/ 0 w 43"/>
                <a:gd name="T11" fmla="*/ 3 h 10"/>
                <a:gd name="T12" fmla="*/ 4 w 43"/>
                <a:gd name="T13" fmla="*/ 3 h 10"/>
                <a:gd name="T14" fmla="*/ 17 w 43"/>
                <a:gd name="T15" fmla="*/ 2 h 10"/>
                <a:gd name="T16" fmla="*/ 43 w 43"/>
                <a:gd name="T17" fmla="*/ 10 h 10"/>
                <a:gd name="T18" fmla="*/ 43 w 43"/>
                <a:gd name="T19" fmla="*/ 8 h 10"/>
                <a:gd name="T20" fmla="*/ 36 w 43"/>
                <a:gd name="T21" fmla="*/ 4 h 10"/>
                <a:gd name="T22" fmla="*/ 33 w 43"/>
                <a:gd name="T2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0">
                  <a:moveTo>
                    <a:pt x="33" y="4"/>
                  </a:moveTo>
                  <a:cubicBezTo>
                    <a:pt x="31" y="4"/>
                    <a:pt x="25" y="2"/>
                    <a:pt x="25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5" y="1"/>
                    <a:pt x="20" y="0"/>
                    <a:pt x="17" y="0"/>
                  </a:cubicBezTo>
                  <a:cubicBezTo>
                    <a:pt x="12" y="0"/>
                    <a:pt x="8" y="0"/>
                    <a:pt x="6" y="1"/>
                  </a:cubicBezTo>
                  <a:cubicBezTo>
                    <a:pt x="5" y="1"/>
                    <a:pt x="0" y="3"/>
                    <a:pt x="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9" y="1"/>
                    <a:pt x="17" y="2"/>
                  </a:cubicBezTo>
                  <a:cubicBezTo>
                    <a:pt x="23" y="2"/>
                    <a:pt x="34" y="4"/>
                    <a:pt x="43" y="10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38" y="5"/>
                    <a:pt x="36" y="4"/>
                  </a:cubicBezTo>
                  <a:lnTo>
                    <a:pt x="3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3001">
              <a:extLst>
                <a:ext uri="{FF2B5EF4-FFF2-40B4-BE49-F238E27FC236}">
                  <a16:creationId xmlns="" xmlns:a16="http://schemas.microsoft.com/office/drawing/2014/main" id="{477B9953-A077-494F-8C24-33F568F9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6319838"/>
              <a:ext cx="9525" cy="1588"/>
            </a:xfrm>
            <a:custGeom>
              <a:avLst/>
              <a:gdLst>
                <a:gd name="T0" fmla="*/ 8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0 h 2"/>
                <a:gd name="T8" fmla="*/ 8 w 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8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1"/>
                    <a:pt x="7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3002">
              <a:extLst>
                <a:ext uri="{FF2B5EF4-FFF2-40B4-BE49-F238E27FC236}">
                  <a16:creationId xmlns="" xmlns:a16="http://schemas.microsoft.com/office/drawing/2014/main" id="{3F275FB3-2EB9-42DE-A6BB-07369969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9" y="6296025"/>
              <a:ext cx="30163" cy="19050"/>
            </a:xfrm>
            <a:custGeom>
              <a:avLst/>
              <a:gdLst>
                <a:gd name="T0" fmla="*/ 32 w 32"/>
                <a:gd name="T1" fmla="*/ 13 h 20"/>
                <a:gd name="T2" fmla="*/ 26 w 32"/>
                <a:gd name="T3" fmla="*/ 6 h 20"/>
                <a:gd name="T4" fmla="*/ 3 w 32"/>
                <a:gd name="T5" fmla="*/ 0 h 20"/>
                <a:gd name="T6" fmla="*/ 1 w 32"/>
                <a:gd name="T7" fmla="*/ 0 h 20"/>
                <a:gd name="T8" fmla="*/ 0 w 32"/>
                <a:gd name="T9" fmla="*/ 20 h 20"/>
                <a:gd name="T10" fmla="*/ 2 w 32"/>
                <a:gd name="T11" fmla="*/ 20 h 20"/>
                <a:gd name="T12" fmla="*/ 21 w 32"/>
                <a:gd name="T13" fmla="*/ 16 h 20"/>
                <a:gd name="T14" fmla="*/ 32 w 32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0">
                  <a:moveTo>
                    <a:pt x="32" y="13"/>
                  </a:moveTo>
                  <a:cubicBezTo>
                    <a:pt x="32" y="13"/>
                    <a:pt x="30" y="9"/>
                    <a:pt x="26" y="6"/>
                  </a:cubicBezTo>
                  <a:cubicBezTo>
                    <a:pt x="21" y="3"/>
                    <a:pt x="1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7" y="19"/>
                    <a:pt x="14" y="17"/>
                    <a:pt x="21" y="16"/>
                  </a:cubicBezTo>
                  <a:lnTo>
                    <a:pt x="3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3003">
              <a:extLst>
                <a:ext uri="{FF2B5EF4-FFF2-40B4-BE49-F238E27FC236}">
                  <a16:creationId xmlns="" xmlns:a16="http://schemas.microsoft.com/office/drawing/2014/main" id="{49D374C8-D63D-4174-8146-B65C07A06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9" y="6311900"/>
              <a:ext cx="33338" cy="9525"/>
            </a:xfrm>
            <a:custGeom>
              <a:avLst/>
              <a:gdLst>
                <a:gd name="T0" fmla="*/ 29 w 36"/>
                <a:gd name="T1" fmla="*/ 4 h 10"/>
                <a:gd name="T2" fmla="*/ 36 w 36"/>
                <a:gd name="T3" fmla="*/ 1 h 10"/>
                <a:gd name="T4" fmla="*/ 35 w 36"/>
                <a:gd name="T5" fmla="*/ 0 h 10"/>
                <a:gd name="T6" fmla="*/ 28 w 36"/>
                <a:gd name="T7" fmla="*/ 2 h 10"/>
                <a:gd name="T8" fmla="*/ 0 w 36"/>
                <a:gd name="T9" fmla="*/ 9 h 10"/>
                <a:gd name="T10" fmla="*/ 0 w 36"/>
                <a:gd name="T11" fmla="*/ 10 h 10"/>
                <a:gd name="T12" fmla="*/ 29 w 3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">
                  <a:moveTo>
                    <a:pt x="29" y="4"/>
                  </a:moveTo>
                  <a:cubicBezTo>
                    <a:pt x="31" y="3"/>
                    <a:pt x="34" y="2"/>
                    <a:pt x="36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"/>
                    <a:pt x="31" y="2"/>
                    <a:pt x="28" y="2"/>
                  </a:cubicBezTo>
                  <a:cubicBezTo>
                    <a:pt x="17" y="7"/>
                    <a:pt x="7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7" y="8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3004">
              <a:extLst>
                <a:ext uri="{FF2B5EF4-FFF2-40B4-BE49-F238E27FC236}">
                  <a16:creationId xmlns="" xmlns:a16="http://schemas.microsoft.com/office/drawing/2014/main" id="{3982E813-06C2-4E8A-B15B-8EC00A564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6324600"/>
              <a:ext cx="7938" cy="6350"/>
            </a:xfrm>
            <a:custGeom>
              <a:avLst/>
              <a:gdLst>
                <a:gd name="T0" fmla="*/ 2 w 8"/>
                <a:gd name="T1" fmla="*/ 3 h 7"/>
                <a:gd name="T2" fmla="*/ 7 w 8"/>
                <a:gd name="T3" fmla="*/ 7 h 7"/>
                <a:gd name="T4" fmla="*/ 8 w 8"/>
                <a:gd name="T5" fmla="*/ 5 h 7"/>
                <a:gd name="T6" fmla="*/ 2 w 8"/>
                <a:gd name="T7" fmla="*/ 1 h 7"/>
                <a:gd name="T8" fmla="*/ 0 w 8"/>
                <a:gd name="T9" fmla="*/ 0 h 7"/>
                <a:gd name="T10" fmla="*/ 0 w 8"/>
                <a:gd name="T11" fmla="*/ 2 h 7"/>
                <a:gd name="T12" fmla="*/ 2 w 8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3"/>
                  </a:moveTo>
                  <a:cubicBezTo>
                    <a:pt x="4" y="4"/>
                    <a:pt x="5" y="5"/>
                    <a:pt x="7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4" y="3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3005">
              <a:extLst>
                <a:ext uri="{FF2B5EF4-FFF2-40B4-BE49-F238E27FC236}">
                  <a16:creationId xmlns="" xmlns:a16="http://schemas.microsoft.com/office/drawing/2014/main" id="{7C0C0DFB-1282-482A-839B-6FE24181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1" y="6332538"/>
              <a:ext cx="6350" cy="9525"/>
            </a:xfrm>
            <a:custGeom>
              <a:avLst/>
              <a:gdLst>
                <a:gd name="T0" fmla="*/ 6 w 6"/>
                <a:gd name="T1" fmla="*/ 5 h 10"/>
                <a:gd name="T2" fmla="*/ 0 w 6"/>
                <a:gd name="T3" fmla="*/ 0 h 10"/>
                <a:gd name="T4" fmla="*/ 0 w 6"/>
                <a:gd name="T5" fmla="*/ 10 h 10"/>
                <a:gd name="T6" fmla="*/ 6 w 6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5"/>
                  </a:moveTo>
                  <a:cubicBezTo>
                    <a:pt x="6" y="5"/>
                    <a:pt x="4" y="3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5" y="6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3006">
              <a:extLst>
                <a:ext uri="{FF2B5EF4-FFF2-40B4-BE49-F238E27FC236}">
                  <a16:creationId xmlns="" xmlns:a16="http://schemas.microsoft.com/office/drawing/2014/main" id="{5DA119E5-770E-4831-BF6B-C38625E4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1" y="6329363"/>
              <a:ext cx="39688" cy="20638"/>
            </a:xfrm>
            <a:custGeom>
              <a:avLst/>
              <a:gdLst>
                <a:gd name="T0" fmla="*/ 0 w 43"/>
                <a:gd name="T1" fmla="*/ 1 h 23"/>
                <a:gd name="T2" fmla="*/ 4 w 43"/>
                <a:gd name="T3" fmla="*/ 8 h 23"/>
                <a:gd name="T4" fmla="*/ 21 w 43"/>
                <a:gd name="T5" fmla="*/ 20 h 23"/>
                <a:gd name="T6" fmla="*/ 41 w 43"/>
                <a:gd name="T7" fmla="*/ 20 h 23"/>
                <a:gd name="T8" fmla="*/ 43 w 43"/>
                <a:gd name="T9" fmla="*/ 11 h 23"/>
                <a:gd name="T10" fmla="*/ 29 w 43"/>
                <a:gd name="T11" fmla="*/ 2 h 23"/>
                <a:gd name="T12" fmla="*/ 11 w 43"/>
                <a:gd name="T13" fmla="*/ 0 h 23"/>
                <a:gd name="T14" fmla="*/ 0 w 43"/>
                <a:gd name="T1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3">
                  <a:moveTo>
                    <a:pt x="0" y="1"/>
                  </a:moveTo>
                  <a:cubicBezTo>
                    <a:pt x="0" y="1"/>
                    <a:pt x="1" y="4"/>
                    <a:pt x="4" y="8"/>
                  </a:cubicBezTo>
                  <a:cubicBezTo>
                    <a:pt x="7" y="12"/>
                    <a:pt x="12" y="17"/>
                    <a:pt x="21" y="20"/>
                  </a:cubicBezTo>
                  <a:cubicBezTo>
                    <a:pt x="29" y="23"/>
                    <a:pt x="36" y="22"/>
                    <a:pt x="41" y="2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0" y="8"/>
                    <a:pt x="36" y="5"/>
                    <a:pt x="29" y="2"/>
                  </a:cubicBezTo>
                  <a:cubicBezTo>
                    <a:pt x="24" y="1"/>
                    <a:pt x="17" y="0"/>
                    <a:pt x="11" y="0"/>
                  </a:cubicBezTo>
                  <a:cubicBezTo>
                    <a:pt x="5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3007">
              <a:extLst>
                <a:ext uri="{FF2B5EF4-FFF2-40B4-BE49-F238E27FC236}">
                  <a16:creationId xmlns="" xmlns:a16="http://schemas.microsoft.com/office/drawing/2014/main" id="{26201E65-DC6A-4BED-90CC-D7A46635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4" y="6302375"/>
              <a:ext cx="25400" cy="19050"/>
            </a:xfrm>
            <a:custGeom>
              <a:avLst/>
              <a:gdLst>
                <a:gd name="T0" fmla="*/ 0 w 27"/>
                <a:gd name="T1" fmla="*/ 12 h 20"/>
                <a:gd name="T2" fmla="*/ 23 w 27"/>
                <a:gd name="T3" fmla="*/ 20 h 20"/>
                <a:gd name="T4" fmla="*/ 27 w 27"/>
                <a:gd name="T5" fmla="*/ 1 h 20"/>
                <a:gd name="T6" fmla="*/ 0 w 27"/>
                <a:gd name="T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0">
                  <a:moveTo>
                    <a:pt x="0" y="12"/>
                  </a:moveTo>
                  <a:cubicBezTo>
                    <a:pt x="0" y="13"/>
                    <a:pt x="8" y="19"/>
                    <a:pt x="23" y="2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1" y="0"/>
                    <a:pt x="2" y="10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3008">
              <a:extLst>
                <a:ext uri="{FF2B5EF4-FFF2-40B4-BE49-F238E27FC236}">
                  <a16:creationId xmlns="" xmlns:a16="http://schemas.microsoft.com/office/drawing/2014/main" id="{817F4975-FBCA-442C-8971-109AFB72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114" y="6324600"/>
              <a:ext cx="12700" cy="3175"/>
            </a:xfrm>
            <a:custGeom>
              <a:avLst/>
              <a:gdLst>
                <a:gd name="T0" fmla="*/ 6 w 13"/>
                <a:gd name="T1" fmla="*/ 3 h 4"/>
                <a:gd name="T2" fmla="*/ 12 w 13"/>
                <a:gd name="T3" fmla="*/ 4 h 4"/>
                <a:gd name="T4" fmla="*/ 13 w 13"/>
                <a:gd name="T5" fmla="*/ 4 h 4"/>
                <a:gd name="T6" fmla="*/ 13 w 13"/>
                <a:gd name="T7" fmla="*/ 3 h 4"/>
                <a:gd name="T8" fmla="*/ 13 w 13"/>
                <a:gd name="T9" fmla="*/ 3 h 4"/>
                <a:gd name="T10" fmla="*/ 1 w 13"/>
                <a:gd name="T11" fmla="*/ 0 h 4"/>
                <a:gd name="T12" fmla="*/ 0 w 13"/>
                <a:gd name="T13" fmla="*/ 0 h 4"/>
                <a:gd name="T14" fmla="*/ 5 w 13"/>
                <a:gd name="T15" fmla="*/ 3 h 4"/>
                <a:gd name="T16" fmla="*/ 6 w 1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">
                  <a:moveTo>
                    <a:pt x="6" y="3"/>
                  </a:moveTo>
                  <a:cubicBezTo>
                    <a:pt x="8" y="4"/>
                    <a:pt x="10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5" y="2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3009">
              <a:extLst>
                <a:ext uri="{FF2B5EF4-FFF2-40B4-BE49-F238E27FC236}">
                  <a16:creationId xmlns="" xmlns:a16="http://schemas.microsoft.com/office/drawing/2014/main" id="{DCC217E6-713B-4B4B-ABA0-06B1BF4A9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6" y="6318250"/>
              <a:ext cx="39688" cy="14288"/>
            </a:xfrm>
            <a:custGeom>
              <a:avLst/>
              <a:gdLst>
                <a:gd name="T0" fmla="*/ 32 w 41"/>
                <a:gd name="T1" fmla="*/ 8 h 16"/>
                <a:gd name="T2" fmla="*/ 25 w 41"/>
                <a:gd name="T3" fmla="*/ 5 h 16"/>
                <a:gd name="T4" fmla="*/ 29 w 41"/>
                <a:gd name="T5" fmla="*/ 6 h 16"/>
                <a:gd name="T6" fmla="*/ 16 w 41"/>
                <a:gd name="T7" fmla="*/ 1 h 16"/>
                <a:gd name="T8" fmla="*/ 6 w 41"/>
                <a:gd name="T9" fmla="*/ 0 h 16"/>
                <a:gd name="T10" fmla="*/ 0 w 41"/>
                <a:gd name="T11" fmla="*/ 2 h 16"/>
                <a:gd name="T12" fmla="*/ 4 w 41"/>
                <a:gd name="T13" fmla="*/ 1 h 16"/>
                <a:gd name="T14" fmla="*/ 16 w 41"/>
                <a:gd name="T15" fmla="*/ 3 h 16"/>
                <a:gd name="T16" fmla="*/ 41 w 41"/>
                <a:gd name="T17" fmla="*/ 16 h 16"/>
                <a:gd name="T18" fmla="*/ 41 w 41"/>
                <a:gd name="T19" fmla="*/ 14 h 16"/>
                <a:gd name="T20" fmla="*/ 34 w 41"/>
                <a:gd name="T21" fmla="*/ 9 h 16"/>
                <a:gd name="T22" fmla="*/ 32 w 41"/>
                <a:gd name="T2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6">
                  <a:moveTo>
                    <a:pt x="32" y="8"/>
                  </a:moveTo>
                  <a:cubicBezTo>
                    <a:pt x="30" y="8"/>
                    <a:pt x="25" y="5"/>
                    <a:pt x="25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8" y="0"/>
                    <a:pt x="6" y="0"/>
                  </a:cubicBezTo>
                  <a:cubicBezTo>
                    <a:pt x="4" y="0"/>
                    <a:pt x="0" y="1"/>
                    <a:pt x="0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9" y="1"/>
                    <a:pt x="16" y="3"/>
                  </a:cubicBezTo>
                  <a:cubicBezTo>
                    <a:pt x="23" y="5"/>
                    <a:pt x="32" y="8"/>
                    <a:pt x="41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39" y="12"/>
                    <a:pt x="36" y="11"/>
                    <a:pt x="34" y="9"/>
                  </a:cubicBezTo>
                  <a:lnTo>
                    <a:pt x="3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3010">
              <a:extLst>
                <a:ext uri="{FF2B5EF4-FFF2-40B4-BE49-F238E27FC236}">
                  <a16:creationId xmlns="" xmlns:a16="http://schemas.microsoft.com/office/drawing/2014/main" id="{04197295-7E68-4994-BA84-A05C1733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9" y="6323013"/>
              <a:ext cx="7938" cy="3175"/>
            </a:xfrm>
            <a:custGeom>
              <a:avLst/>
              <a:gdLst>
                <a:gd name="T0" fmla="*/ 7 w 9"/>
                <a:gd name="T1" fmla="*/ 3 h 4"/>
                <a:gd name="T2" fmla="*/ 9 w 9"/>
                <a:gd name="T3" fmla="*/ 4 h 4"/>
                <a:gd name="T4" fmla="*/ 4 w 9"/>
                <a:gd name="T5" fmla="*/ 1 h 4"/>
                <a:gd name="T6" fmla="*/ 0 w 9"/>
                <a:gd name="T7" fmla="*/ 0 h 4"/>
                <a:gd name="T8" fmla="*/ 7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6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3011">
              <a:extLst>
                <a:ext uri="{FF2B5EF4-FFF2-40B4-BE49-F238E27FC236}">
                  <a16:creationId xmlns="" xmlns:a16="http://schemas.microsoft.com/office/drawing/2014/main" id="{B8F5A780-0C34-4C77-B8A0-37DA31AD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1" y="6303963"/>
              <a:ext cx="31750" cy="17463"/>
            </a:xfrm>
            <a:custGeom>
              <a:avLst/>
              <a:gdLst>
                <a:gd name="T0" fmla="*/ 33 w 33"/>
                <a:gd name="T1" fmla="*/ 18 h 20"/>
                <a:gd name="T2" fmla="*/ 28 w 33"/>
                <a:gd name="T3" fmla="*/ 11 h 20"/>
                <a:gd name="T4" fmla="*/ 6 w 33"/>
                <a:gd name="T5" fmla="*/ 1 h 20"/>
                <a:gd name="T6" fmla="*/ 4 w 33"/>
                <a:gd name="T7" fmla="*/ 0 h 20"/>
                <a:gd name="T8" fmla="*/ 0 w 33"/>
                <a:gd name="T9" fmla="*/ 19 h 20"/>
                <a:gd name="T10" fmla="*/ 2 w 33"/>
                <a:gd name="T11" fmla="*/ 20 h 20"/>
                <a:gd name="T12" fmla="*/ 21 w 33"/>
                <a:gd name="T13" fmla="*/ 19 h 20"/>
                <a:gd name="T14" fmla="*/ 33 w 33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33" y="18"/>
                  </a:moveTo>
                  <a:cubicBezTo>
                    <a:pt x="33" y="18"/>
                    <a:pt x="32" y="15"/>
                    <a:pt x="28" y="11"/>
                  </a:cubicBezTo>
                  <a:cubicBezTo>
                    <a:pt x="24" y="7"/>
                    <a:pt x="17" y="2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7" y="20"/>
                    <a:pt x="14" y="20"/>
                    <a:pt x="21" y="19"/>
                  </a:cubicBez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3012">
              <a:extLst>
                <a:ext uri="{FF2B5EF4-FFF2-40B4-BE49-F238E27FC236}">
                  <a16:creationId xmlns="" xmlns:a16="http://schemas.microsoft.com/office/drawing/2014/main" id="{F87A52D9-E0C8-4F5E-BD85-5FA71508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6324600"/>
              <a:ext cx="34925" cy="4763"/>
            </a:xfrm>
            <a:custGeom>
              <a:avLst/>
              <a:gdLst>
                <a:gd name="T0" fmla="*/ 30 w 37"/>
                <a:gd name="T1" fmla="*/ 3 h 5"/>
                <a:gd name="T2" fmla="*/ 37 w 37"/>
                <a:gd name="T3" fmla="*/ 2 h 5"/>
                <a:gd name="T4" fmla="*/ 37 w 37"/>
                <a:gd name="T5" fmla="*/ 0 h 5"/>
                <a:gd name="T6" fmla="*/ 30 w 37"/>
                <a:gd name="T7" fmla="*/ 1 h 5"/>
                <a:gd name="T8" fmla="*/ 0 w 37"/>
                <a:gd name="T9" fmla="*/ 2 h 5"/>
                <a:gd name="T10" fmla="*/ 0 w 37"/>
                <a:gd name="T11" fmla="*/ 3 h 5"/>
                <a:gd name="T12" fmla="*/ 30 w 37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0" y="3"/>
                  </a:moveTo>
                  <a:cubicBezTo>
                    <a:pt x="32" y="2"/>
                    <a:pt x="35" y="2"/>
                    <a:pt x="37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1"/>
                    <a:pt x="32" y="1"/>
                    <a:pt x="30" y="1"/>
                  </a:cubicBezTo>
                  <a:cubicBezTo>
                    <a:pt x="18" y="3"/>
                    <a:pt x="7" y="3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4"/>
                    <a:pt x="18" y="5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3013">
              <a:extLst>
                <a:ext uri="{FF2B5EF4-FFF2-40B4-BE49-F238E27FC236}">
                  <a16:creationId xmlns="" xmlns:a16="http://schemas.microsoft.com/office/drawing/2014/main" id="{8939648A-B0BF-4080-A4D3-180D5C76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6330950"/>
              <a:ext cx="6350" cy="7938"/>
            </a:xfrm>
            <a:custGeom>
              <a:avLst/>
              <a:gdLst>
                <a:gd name="T0" fmla="*/ 1 w 7"/>
                <a:gd name="T1" fmla="*/ 3 h 8"/>
                <a:gd name="T2" fmla="*/ 6 w 7"/>
                <a:gd name="T3" fmla="*/ 8 h 8"/>
                <a:gd name="T4" fmla="*/ 7 w 7"/>
                <a:gd name="T5" fmla="*/ 7 h 8"/>
                <a:gd name="T6" fmla="*/ 2 w 7"/>
                <a:gd name="T7" fmla="*/ 2 h 8"/>
                <a:gd name="T8" fmla="*/ 0 w 7"/>
                <a:gd name="T9" fmla="*/ 0 h 8"/>
                <a:gd name="T10" fmla="*/ 0 w 7"/>
                <a:gd name="T11" fmla="*/ 2 h 8"/>
                <a:gd name="T12" fmla="*/ 1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2" y="5"/>
                    <a:pt x="4" y="6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3014">
              <a:extLst>
                <a:ext uri="{FF2B5EF4-FFF2-40B4-BE49-F238E27FC236}">
                  <a16:creationId xmlns="" xmlns:a16="http://schemas.microsoft.com/office/drawing/2014/main" id="{EB201308-43B1-49E3-8F7A-97D4A563E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1" y="6338888"/>
              <a:ext cx="6350" cy="7938"/>
            </a:xfrm>
            <a:custGeom>
              <a:avLst/>
              <a:gdLst>
                <a:gd name="T0" fmla="*/ 7 w 7"/>
                <a:gd name="T1" fmla="*/ 6 h 9"/>
                <a:gd name="T2" fmla="*/ 2 w 7"/>
                <a:gd name="T3" fmla="*/ 0 h 9"/>
                <a:gd name="T4" fmla="*/ 0 w 7"/>
                <a:gd name="T5" fmla="*/ 9 h 9"/>
                <a:gd name="T6" fmla="*/ 7 w 7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7" y="6"/>
                    <a:pt x="6" y="3"/>
                    <a:pt x="2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8"/>
                    <a:pt x="6" y="7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3015">
              <a:extLst>
                <a:ext uri="{FF2B5EF4-FFF2-40B4-BE49-F238E27FC236}">
                  <a16:creationId xmlns="" xmlns:a16="http://schemas.microsoft.com/office/drawing/2014/main" id="{030AC803-21C3-481E-9226-E91D7A88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989" y="6337300"/>
              <a:ext cx="38100" cy="25400"/>
            </a:xfrm>
            <a:custGeom>
              <a:avLst/>
              <a:gdLst>
                <a:gd name="T0" fmla="*/ 0 w 41"/>
                <a:gd name="T1" fmla="*/ 0 h 28"/>
                <a:gd name="T2" fmla="*/ 3 w 41"/>
                <a:gd name="T3" fmla="*/ 8 h 28"/>
                <a:gd name="T4" fmla="*/ 17 w 41"/>
                <a:gd name="T5" fmla="*/ 23 h 28"/>
                <a:gd name="T6" fmla="*/ 37 w 41"/>
                <a:gd name="T7" fmla="*/ 27 h 28"/>
                <a:gd name="T8" fmla="*/ 41 w 41"/>
                <a:gd name="T9" fmla="*/ 18 h 28"/>
                <a:gd name="T10" fmla="*/ 28 w 41"/>
                <a:gd name="T11" fmla="*/ 7 h 28"/>
                <a:gd name="T12" fmla="*/ 11 w 41"/>
                <a:gd name="T13" fmla="*/ 1 h 28"/>
                <a:gd name="T14" fmla="*/ 0 w 41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5" y="13"/>
                    <a:pt x="10" y="18"/>
                    <a:pt x="17" y="23"/>
                  </a:cubicBezTo>
                  <a:cubicBezTo>
                    <a:pt x="25" y="28"/>
                    <a:pt x="32" y="28"/>
                    <a:pt x="37" y="2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39" y="15"/>
                    <a:pt x="35" y="11"/>
                    <a:pt x="28" y="7"/>
                  </a:cubicBezTo>
                  <a:cubicBezTo>
                    <a:pt x="24" y="5"/>
                    <a:pt x="17" y="3"/>
                    <a:pt x="11" y="1"/>
                  </a:cubicBezTo>
                  <a:cubicBezTo>
                    <a:pt x="5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3016">
              <a:extLst>
                <a:ext uri="{FF2B5EF4-FFF2-40B4-BE49-F238E27FC236}">
                  <a16:creationId xmlns="" xmlns:a16="http://schemas.microsoft.com/office/drawing/2014/main" id="{943533D1-3C64-4D7C-A1EE-A9E146547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9" y="6316663"/>
              <a:ext cx="26988" cy="20638"/>
            </a:xfrm>
            <a:custGeom>
              <a:avLst/>
              <a:gdLst>
                <a:gd name="T0" fmla="*/ 0 w 29"/>
                <a:gd name="T1" fmla="*/ 11 h 23"/>
                <a:gd name="T2" fmla="*/ 21 w 29"/>
                <a:gd name="T3" fmla="*/ 23 h 23"/>
                <a:gd name="T4" fmla="*/ 29 w 29"/>
                <a:gd name="T5" fmla="*/ 5 h 23"/>
                <a:gd name="T6" fmla="*/ 0 w 29"/>
                <a:gd name="T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3">
                  <a:moveTo>
                    <a:pt x="0" y="11"/>
                  </a:moveTo>
                  <a:cubicBezTo>
                    <a:pt x="0" y="11"/>
                    <a:pt x="7" y="18"/>
                    <a:pt x="21" y="2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3" y="0"/>
                    <a:pt x="3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3017">
              <a:extLst>
                <a:ext uri="{FF2B5EF4-FFF2-40B4-BE49-F238E27FC236}">
                  <a16:creationId xmlns="" xmlns:a16="http://schemas.microsoft.com/office/drawing/2014/main" id="{3398DB70-E795-4D8F-96B9-CE509B04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9" y="6337300"/>
              <a:ext cx="12700" cy="6350"/>
            </a:xfrm>
            <a:custGeom>
              <a:avLst/>
              <a:gdLst>
                <a:gd name="T0" fmla="*/ 5 w 13"/>
                <a:gd name="T1" fmla="*/ 4 h 6"/>
                <a:gd name="T2" fmla="*/ 12 w 13"/>
                <a:gd name="T3" fmla="*/ 6 h 6"/>
                <a:gd name="T4" fmla="*/ 12 w 13"/>
                <a:gd name="T5" fmla="*/ 6 h 6"/>
                <a:gd name="T6" fmla="*/ 13 w 13"/>
                <a:gd name="T7" fmla="*/ 5 h 6"/>
                <a:gd name="T8" fmla="*/ 12 w 13"/>
                <a:gd name="T9" fmla="*/ 5 h 6"/>
                <a:gd name="T10" fmla="*/ 1 w 13"/>
                <a:gd name="T11" fmla="*/ 0 h 6"/>
                <a:gd name="T12" fmla="*/ 0 w 13"/>
                <a:gd name="T13" fmla="*/ 0 h 6"/>
                <a:gd name="T14" fmla="*/ 5 w 1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">
                  <a:moveTo>
                    <a:pt x="5" y="4"/>
                  </a:moveTo>
                  <a:cubicBezTo>
                    <a:pt x="7" y="5"/>
                    <a:pt x="9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5" y="2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3018">
              <a:extLst>
                <a:ext uri="{FF2B5EF4-FFF2-40B4-BE49-F238E27FC236}">
                  <a16:creationId xmlns="" xmlns:a16="http://schemas.microsoft.com/office/drawing/2014/main" id="{30B08B1E-692D-4A48-933A-CFA7E2E0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1" y="6327775"/>
              <a:ext cx="36513" cy="22225"/>
            </a:xfrm>
            <a:custGeom>
              <a:avLst/>
              <a:gdLst>
                <a:gd name="T0" fmla="*/ 30 w 38"/>
                <a:gd name="T1" fmla="*/ 13 h 23"/>
                <a:gd name="T2" fmla="*/ 24 w 38"/>
                <a:gd name="T3" fmla="*/ 8 h 23"/>
                <a:gd name="T4" fmla="*/ 28 w 38"/>
                <a:gd name="T5" fmla="*/ 11 h 23"/>
                <a:gd name="T6" fmla="*/ 17 w 38"/>
                <a:gd name="T7" fmla="*/ 4 h 23"/>
                <a:gd name="T8" fmla="*/ 6 w 38"/>
                <a:gd name="T9" fmla="*/ 0 h 23"/>
                <a:gd name="T10" fmla="*/ 0 w 38"/>
                <a:gd name="T11" fmla="*/ 1 h 23"/>
                <a:gd name="T12" fmla="*/ 4 w 38"/>
                <a:gd name="T13" fmla="*/ 1 h 23"/>
                <a:gd name="T14" fmla="*/ 16 w 38"/>
                <a:gd name="T15" fmla="*/ 5 h 23"/>
                <a:gd name="T16" fmla="*/ 38 w 38"/>
                <a:gd name="T17" fmla="*/ 23 h 23"/>
                <a:gd name="T18" fmla="*/ 38 w 38"/>
                <a:gd name="T19" fmla="*/ 21 h 23"/>
                <a:gd name="T20" fmla="*/ 33 w 38"/>
                <a:gd name="T21" fmla="*/ 15 h 23"/>
                <a:gd name="T22" fmla="*/ 30 w 38"/>
                <a:gd name="T2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30" y="13"/>
                  </a:moveTo>
                  <a:cubicBezTo>
                    <a:pt x="29" y="13"/>
                    <a:pt x="24" y="8"/>
                    <a:pt x="24" y="8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4" y="7"/>
                    <a:pt x="20" y="5"/>
                    <a:pt x="17" y="4"/>
                  </a:cubicBezTo>
                  <a:cubicBezTo>
                    <a:pt x="12" y="2"/>
                    <a:pt x="9" y="1"/>
                    <a:pt x="6" y="0"/>
                  </a:cubicBezTo>
                  <a:cubicBezTo>
                    <a:pt x="5" y="0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9" y="2"/>
                    <a:pt x="16" y="5"/>
                  </a:cubicBezTo>
                  <a:cubicBezTo>
                    <a:pt x="22" y="8"/>
                    <a:pt x="31" y="13"/>
                    <a:pt x="38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19"/>
                    <a:pt x="35" y="16"/>
                    <a:pt x="33" y="15"/>
                  </a:cubicBezTo>
                  <a:cubicBezTo>
                    <a:pt x="32" y="14"/>
                    <a:pt x="31" y="14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3019">
              <a:extLst>
                <a:ext uri="{FF2B5EF4-FFF2-40B4-BE49-F238E27FC236}">
                  <a16:creationId xmlns="" xmlns:a16="http://schemas.microsoft.com/office/drawing/2014/main" id="{B8FC7751-5FAF-49B3-AAA0-784FD0DDD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4" y="6335713"/>
              <a:ext cx="7938" cy="6350"/>
            </a:xfrm>
            <a:custGeom>
              <a:avLst/>
              <a:gdLst>
                <a:gd name="T0" fmla="*/ 6 w 9"/>
                <a:gd name="T1" fmla="*/ 5 h 7"/>
                <a:gd name="T2" fmla="*/ 9 w 9"/>
                <a:gd name="T3" fmla="*/ 7 h 7"/>
                <a:gd name="T4" fmla="*/ 4 w 9"/>
                <a:gd name="T5" fmla="*/ 3 h 7"/>
                <a:gd name="T6" fmla="*/ 0 w 9"/>
                <a:gd name="T7" fmla="*/ 0 h 7"/>
                <a:gd name="T8" fmla="*/ 6 w 9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7" y="6"/>
                    <a:pt x="8" y="6"/>
                    <a:pt x="9" y="7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3020">
              <a:extLst>
                <a:ext uri="{FF2B5EF4-FFF2-40B4-BE49-F238E27FC236}">
                  <a16:creationId xmlns="" xmlns:a16="http://schemas.microsoft.com/office/drawing/2014/main" id="{9D54CEC7-1AEA-43BB-860D-4241233D3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26" y="6321425"/>
              <a:ext cx="30163" cy="20638"/>
            </a:xfrm>
            <a:custGeom>
              <a:avLst/>
              <a:gdLst>
                <a:gd name="T0" fmla="*/ 33 w 33"/>
                <a:gd name="T1" fmla="*/ 23 h 23"/>
                <a:gd name="T2" fmla="*/ 29 w 33"/>
                <a:gd name="T3" fmla="*/ 15 h 23"/>
                <a:gd name="T4" fmla="*/ 10 w 33"/>
                <a:gd name="T5" fmla="*/ 1 h 23"/>
                <a:gd name="T6" fmla="*/ 8 w 33"/>
                <a:gd name="T7" fmla="*/ 0 h 23"/>
                <a:gd name="T8" fmla="*/ 0 w 33"/>
                <a:gd name="T9" fmla="*/ 18 h 23"/>
                <a:gd name="T10" fmla="*/ 2 w 33"/>
                <a:gd name="T11" fmla="*/ 18 h 23"/>
                <a:gd name="T12" fmla="*/ 21 w 33"/>
                <a:gd name="T13" fmla="*/ 22 h 23"/>
                <a:gd name="T14" fmla="*/ 33 w 3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3">
                  <a:moveTo>
                    <a:pt x="33" y="23"/>
                  </a:moveTo>
                  <a:cubicBezTo>
                    <a:pt x="33" y="23"/>
                    <a:pt x="32" y="19"/>
                    <a:pt x="29" y="15"/>
                  </a:cubicBezTo>
                  <a:cubicBezTo>
                    <a:pt x="26" y="10"/>
                    <a:pt x="20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7" y="20"/>
                    <a:pt x="14" y="21"/>
                    <a:pt x="21" y="22"/>
                  </a:cubicBezTo>
                  <a:lnTo>
                    <a:pt x="3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3021">
              <a:extLst>
                <a:ext uri="{FF2B5EF4-FFF2-40B4-BE49-F238E27FC236}">
                  <a16:creationId xmlns="" xmlns:a16="http://schemas.microsoft.com/office/drawing/2014/main" id="{318EE319-030B-4BA1-A6E9-D9AAE259E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51" y="6342063"/>
              <a:ext cx="34925" cy="7938"/>
            </a:xfrm>
            <a:custGeom>
              <a:avLst/>
              <a:gdLst>
                <a:gd name="T0" fmla="*/ 30 w 37"/>
                <a:gd name="T1" fmla="*/ 7 h 7"/>
                <a:gd name="T2" fmla="*/ 37 w 37"/>
                <a:gd name="T3" fmla="*/ 7 h 7"/>
                <a:gd name="T4" fmla="*/ 37 w 37"/>
                <a:gd name="T5" fmla="*/ 5 h 7"/>
                <a:gd name="T6" fmla="*/ 30 w 37"/>
                <a:gd name="T7" fmla="*/ 5 h 7"/>
                <a:gd name="T8" fmla="*/ 1 w 37"/>
                <a:gd name="T9" fmla="*/ 0 h 7"/>
                <a:gd name="T10" fmla="*/ 0 w 37"/>
                <a:gd name="T11" fmla="*/ 1 h 7"/>
                <a:gd name="T12" fmla="*/ 30 w 3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7">
                  <a:moveTo>
                    <a:pt x="30" y="7"/>
                  </a:moveTo>
                  <a:cubicBezTo>
                    <a:pt x="32" y="7"/>
                    <a:pt x="35" y="7"/>
                    <a:pt x="37" y="7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5"/>
                    <a:pt x="32" y="5"/>
                    <a:pt x="30" y="5"/>
                  </a:cubicBezTo>
                  <a:cubicBezTo>
                    <a:pt x="17" y="5"/>
                    <a:pt x="7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4"/>
                    <a:pt x="17" y="6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3022">
              <a:extLst>
                <a:ext uri="{FF2B5EF4-FFF2-40B4-BE49-F238E27FC236}">
                  <a16:creationId xmlns="" xmlns:a16="http://schemas.microsoft.com/office/drawing/2014/main" id="{4B7B6DFE-B256-4857-AE85-03BBF293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264" y="6346825"/>
              <a:ext cx="4763" cy="9525"/>
            </a:xfrm>
            <a:custGeom>
              <a:avLst/>
              <a:gdLst>
                <a:gd name="T0" fmla="*/ 1 w 6"/>
                <a:gd name="T1" fmla="*/ 3 h 9"/>
                <a:gd name="T2" fmla="*/ 4 w 6"/>
                <a:gd name="T3" fmla="*/ 9 h 9"/>
                <a:gd name="T4" fmla="*/ 6 w 6"/>
                <a:gd name="T5" fmla="*/ 8 h 9"/>
                <a:gd name="T6" fmla="*/ 2 w 6"/>
                <a:gd name="T7" fmla="*/ 2 h 9"/>
                <a:gd name="T8" fmla="*/ 0 w 6"/>
                <a:gd name="T9" fmla="*/ 0 h 9"/>
                <a:gd name="T10" fmla="*/ 0 w 6"/>
                <a:gd name="T11" fmla="*/ 2 h 9"/>
                <a:gd name="T12" fmla="*/ 1 w 6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1" y="3"/>
                  </a:moveTo>
                  <a:cubicBezTo>
                    <a:pt x="2" y="5"/>
                    <a:pt x="3" y="7"/>
                    <a:pt x="4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3023">
              <a:extLst>
                <a:ext uri="{FF2B5EF4-FFF2-40B4-BE49-F238E27FC236}">
                  <a16:creationId xmlns="" xmlns:a16="http://schemas.microsoft.com/office/drawing/2014/main" id="{D1BDFDA8-5FE5-430C-A7B2-0DD310CE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914" y="6353175"/>
              <a:ext cx="6350" cy="9525"/>
            </a:xfrm>
            <a:custGeom>
              <a:avLst/>
              <a:gdLst>
                <a:gd name="T0" fmla="*/ 7 w 7"/>
                <a:gd name="T1" fmla="*/ 7 h 9"/>
                <a:gd name="T2" fmla="*/ 4 w 7"/>
                <a:gd name="T3" fmla="*/ 0 h 9"/>
                <a:gd name="T4" fmla="*/ 0 w 7"/>
                <a:gd name="T5" fmla="*/ 9 h 9"/>
                <a:gd name="T6" fmla="*/ 7 w 7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7" y="7"/>
                    <a:pt x="7" y="4"/>
                    <a:pt x="4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6" y="8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3024">
              <a:extLst>
                <a:ext uri="{FF2B5EF4-FFF2-40B4-BE49-F238E27FC236}">
                  <a16:creationId xmlns="" xmlns:a16="http://schemas.microsoft.com/office/drawing/2014/main" id="{AF1651DA-3AF4-4258-ADB2-D7C577EF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439" y="6353175"/>
              <a:ext cx="33338" cy="31750"/>
            </a:xfrm>
            <a:custGeom>
              <a:avLst/>
              <a:gdLst>
                <a:gd name="T0" fmla="*/ 1 w 37"/>
                <a:gd name="T1" fmla="*/ 0 h 34"/>
                <a:gd name="T2" fmla="*/ 2 w 37"/>
                <a:gd name="T3" fmla="*/ 9 h 34"/>
                <a:gd name="T4" fmla="*/ 13 w 37"/>
                <a:gd name="T5" fmla="*/ 26 h 34"/>
                <a:gd name="T6" fmla="*/ 32 w 37"/>
                <a:gd name="T7" fmla="*/ 34 h 34"/>
                <a:gd name="T8" fmla="*/ 37 w 37"/>
                <a:gd name="T9" fmla="*/ 26 h 34"/>
                <a:gd name="T10" fmla="*/ 27 w 37"/>
                <a:gd name="T11" fmla="*/ 13 h 34"/>
                <a:gd name="T12" fmla="*/ 11 w 37"/>
                <a:gd name="T13" fmla="*/ 4 h 34"/>
                <a:gd name="T14" fmla="*/ 1 w 37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" y="0"/>
                  </a:moveTo>
                  <a:cubicBezTo>
                    <a:pt x="1" y="0"/>
                    <a:pt x="0" y="4"/>
                    <a:pt x="2" y="9"/>
                  </a:cubicBezTo>
                  <a:cubicBezTo>
                    <a:pt x="3" y="14"/>
                    <a:pt x="6" y="20"/>
                    <a:pt x="13" y="26"/>
                  </a:cubicBezTo>
                  <a:cubicBezTo>
                    <a:pt x="19" y="32"/>
                    <a:pt x="26" y="34"/>
                    <a:pt x="32" y="3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22"/>
                    <a:pt x="32" y="17"/>
                    <a:pt x="27" y="13"/>
                  </a:cubicBezTo>
                  <a:cubicBezTo>
                    <a:pt x="23" y="10"/>
                    <a:pt x="17" y="6"/>
                    <a:pt x="11" y="4"/>
                  </a:cubicBezTo>
                  <a:cubicBezTo>
                    <a:pt x="5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3025">
              <a:extLst>
                <a:ext uri="{FF2B5EF4-FFF2-40B4-BE49-F238E27FC236}">
                  <a16:creationId xmlns="" xmlns:a16="http://schemas.microsoft.com/office/drawing/2014/main" id="{92D1676C-3B82-49BB-BDD9-987A3FB92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6" y="6340475"/>
              <a:ext cx="28575" cy="22225"/>
            </a:xfrm>
            <a:custGeom>
              <a:avLst/>
              <a:gdLst>
                <a:gd name="T0" fmla="*/ 0 w 30"/>
                <a:gd name="T1" fmla="*/ 8 h 23"/>
                <a:gd name="T2" fmla="*/ 18 w 30"/>
                <a:gd name="T3" fmla="*/ 23 h 23"/>
                <a:gd name="T4" fmla="*/ 30 w 30"/>
                <a:gd name="T5" fmla="*/ 8 h 23"/>
                <a:gd name="T6" fmla="*/ 0 w 30"/>
                <a:gd name="T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3">
                  <a:moveTo>
                    <a:pt x="0" y="8"/>
                  </a:moveTo>
                  <a:cubicBezTo>
                    <a:pt x="0" y="8"/>
                    <a:pt x="5" y="16"/>
                    <a:pt x="18" y="23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15" y="0"/>
                    <a:pt x="3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3026">
              <a:extLst>
                <a:ext uri="{FF2B5EF4-FFF2-40B4-BE49-F238E27FC236}">
                  <a16:creationId xmlns="" xmlns:a16="http://schemas.microsoft.com/office/drawing/2014/main" id="{C513912C-38FA-4738-B853-9E1FB125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189" y="6359525"/>
              <a:ext cx="9525" cy="7938"/>
            </a:xfrm>
            <a:custGeom>
              <a:avLst/>
              <a:gdLst>
                <a:gd name="T0" fmla="*/ 4 w 11"/>
                <a:gd name="T1" fmla="*/ 6 h 9"/>
                <a:gd name="T2" fmla="*/ 10 w 11"/>
                <a:gd name="T3" fmla="*/ 9 h 9"/>
                <a:gd name="T4" fmla="*/ 10 w 11"/>
                <a:gd name="T5" fmla="*/ 9 h 9"/>
                <a:gd name="T6" fmla="*/ 11 w 11"/>
                <a:gd name="T7" fmla="*/ 8 h 9"/>
                <a:gd name="T8" fmla="*/ 10 w 11"/>
                <a:gd name="T9" fmla="*/ 8 h 9"/>
                <a:gd name="T10" fmla="*/ 0 w 11"/>
                <a:gd name="T11" fmla="*/ 1 h 9"/>
                <a:gd name="T12" fmla="*/ 0 w 11"/>
                <a:gd name="T13" fmla="*/ 0 h 9"/>
                <a:gd name="T14" fmla="*/ 3 w 11"/>
                <a:gd name="T15" fmla="*/ 5 h 9"/>
                <a:gd name="T16" fmla="*/ 4 w 11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">
                  <a:moveTo>
                    <a:pt x="4" y="6"/>
                  </a:moveTo>
                  <a:cubicBezTo>
                    <a:pt x="5" y="7"/>
                    <a:pt x="7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4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3027">
              <a:extLst>
                <a:ext uri="{FF2B5EF4-FFF2-40B4-BE49-F238E27FC236}">
                  <a16:creationId xmlns="" xmlns:a16="http://schemas.microsoft.com/office/drawing/2014/main" id="{5DB01E7D-84DE-4599-9D97-0CB016AD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9" y="6345238"/>
              <a:ext cx="31750" cy="26988"/>
            </a:xfrm>
            <a:custGeom>
              <a:avLst/>
              <a:gdLst>
                <a:gd name="T0" fmla="*/ 27 w 34"/>
                <a:gd name="T1" fmla="*/ 19 h 29"/>
                <a:gd name="T2" fmla="*/ 22 w 34"/>
                <a:gd name="T3" fmla="*/ 12 h 29"/>
                <a:gd name="T4" fmla="*/ 26 w 34"/>
                <a:gd name="T5" fmla="*/ 15 h 29"/>
                <a:gd name="T6" fmla="*/ 16 w 34"/>
                <a:gd name="T7" fmla="*/ 7 h 29"/>
                <a:gd name="T8" fmla="*/ 6 w 34"/>
                <a:gd name="T9" fmla="*/ 1 h 29"/>
                <a:gd name="T10" fmla="*/ 0 w 34"/>
                <a:gd name="T11" fmla="*/ 0 h 29"/>
                <a:gd name="T12" fmla="*/ 4 w 34"/>
                <a:gd name="T13" fmla="*/ 2 h 29"/>
                <a:gd name="T14" fmla="*/ 15 w 34"/>
                <a:gd name="T15" fmla="*/ 8 h 29"/>
                <a:gd name="T16" fmla="*/ 33 w 34"/>
                <a:gd name="T17" fmla="*/ 29 h 29"/>
                <a:gd name="T18" fmla="*/ 34 w 34"/>
                <a:gd name="T19" fmla="*/ 28 h 29"/>
                <a:gd name="T20" fmla="*/ 29 w 34"/>
                <a:gd name="T21" fmla="*/ 20 h 29"/>
                <a:gd name="T22" fmla="*/ 27 w 34"/>
                <a:gd name="T2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27" y="19"/>
                  </a:moveTo>
                  <a:cubicBezTo>
                    <a:pt x="26" y="18"/>
                    <a:pt x="22" y="12"/>
                    <a:pt x="22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2"/>
                    <a:pt x="19" y="9"/>
                    <a:pt x="16" y="7"/>
                  </a:cubicBezTo>
                  <a:cubicBezTo>
                    <a:pt x="12" y="4"/>
                    <a:pt x="8" y="2"/>
                    <a:pt x="6" y="1"/>
                  </a:cubicBezTo>
                  <a:cubicBezTo>
                    <a:pt x="5" y="1"/>
                    <a:pt x="0" y="0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9" y="3"/>
                    <a:pt x="15" y="8"/>
                  </a:cubicBezTo>
                  <a:cubicBezTo>
                    <a:pt x="20" y="12"/>
                    <a:pt x="28" y="1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5"/>
                    <a:pt x="31" y="22"/>
                    <a:pt x="29" y="20"/>
                  </a:cubicBezTo>
                  <a:cubicBezTo>
                    <a:pt x="28" y="20"/>
                    <a:pt x="28" y="19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3028">
              <a:extLst>
                <a:ext uri="{FF2B5EF4-FFF2-40B4-BE49-F238E27FC236}">
                  <a16:creationId xmlns="" xmlns:a16="http://schemas.microsoft.com/office/drawing/2014/main" id="{A7633FC4-9281-453D-BC67-5BFB070C7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6" y="6356350"/>
              <a:ext cx="6350" cy="7938"/>
            </a:xfrm>
            <a:custGeom>
              <a:avLst/>
              <a:gdLst>
                <a:gd name="T0" fmla="*/ 5 w 7"/>
                <a:gd name="T1" fmla="*/ 7 h 8"/>
                <a:gd name="T2" fmla="*/ 7 w 7"/>
                <a:gd name="T3" fmla="*/ 8 h 8"/>
                <a:gd name="T4" fmla="*/ 4 w 7"/>
                <a:gd name="T5" fmla="*/ 3 h 8"/>
                <a:gd name="T6" fmla="*/ 0 w 7"/>
                <a:gd name="T7" fmla="*/ 0 h 8"/>
                <a:gd name="T8" fmla="*/ 5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7"/>
                    <a:pt x="6" y="8"/>
                    <a:pt x="7" y="8"/>
                  </a:cubicBezTo>
                  <a:cubicBezTo>
                    <a:pt x="6" y="7"/>
                    <a:pt x="5" y="5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6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3029">
              <a:extLst>
                <a:ext uri="{FF2B5EF4-FFF2-40B4-BE49-F238E27FC236}">
                  <a16:creationId xmlns="" xmlns:a16="http://schemas.microsoft.com/office/drawing/2014/main" id="{0F46CC9C-3713-418C-A34C-8B7F7A14D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9" y="6348413"/>
              <a:ext cx="28575" cy="25400"/>
            </a:xfrm>
            <a:custGeom>
              <a:avLst/>
              <a:gdLst>
                <a:gd name="T0" fmla="*/ 31 w 31"/>
                <a:gd name="T1" fmla="*/ 27 h 27"/>
                <a:gd name="T2" fmla="*/ 29 w 31"/>
                <a:gd name="T3" fmla="*/ 18 h 27"/>
                <a:gd name="T4" fmla="*/ 13 w 31"/>
                <a:gd name="T5" fmla="*/ 0 h 27"/>
                <a:gd name="T6" fmla="*/ 12 w 31"/>
                <a:gd name="T7" fmla="*/ 0 h 27"/>
                <a:gd name="T8" fmla="*/ 0 w 31"/>
                <a:gd name="T9" fmla="*/ 15 h 27"/>
                <a:gd name="T10" fmla="*/ 2 w 31"/>
                <a:gd name="T11" fmla="*/ 16 h 27"/>
                <a:gd name="T12" fmla="*/ 20 w 31"/>
                <a:gd name="T13" fmla="*/ 23 h 27"/>
                <a:gd name="T14" fmla="*/ 31 w 31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7">
                  <a:moveTo>
                    <a:pt x="31" y="27"/>
                  </a:moveTo>
                  <a:cubicBezTo>
                    <a:pt x="31" y="27"/>
                    <a:pt x="31" y="23"/>
                    <a:pt x="29" y="18"/>
                  </a:cubicBezTo>
                  <a:cubicBezTo>
                    <a:pt x="27" y="13"/>
                    <a:pt x="22" y="6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6" y="19"/>
                    <a:pt x="14" y="21"/>
                    <a:pt x="20" y="23"/>
                  </a:cubicBezTo>
                  <a:lnTo>
                    <a:pt x="3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3030">
              <a:extLst>
                <a:ext uri="{FF2B5EF4-FFF2-40B4-BE49-F238E27FC236}">
                  <a16:creationId xmlns="" xmlns:a16="http://schemas.microsoft.com/office/drawing/2014/main" id="{B2084786-E561-42BD-9943-03129645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714" y="6367463"/>
              <a:ext cx="33338" cy="12700"/>
            </a:xfrm>
            <a:custGeom>
              <a:avLst/>
              <a:gdLst>
                <a:gd name="T0" fmla="*/ 28 w 36"/>
                <a:gd name="T1" fmla="*/ 12 h 14"/>
                <a:gd name="T2" fmla="*/ 35 w 36"/>
                <a:gd name="T3" fmla="*/ 14 h 14"/>
                <a:gd name="T4" fmla="*/ 36 w 36"/>
                <a:gd name="T5" fmla="*/ 12 h 14"/>
                <a:gd name="T6" fmla="*/ 28 w 36"/>
                <a:gd name="T7" fmla="*/ 11 h 14"/>
                <a:gd name="T8" fmla="*/ 1 w 36"/>
                <a:gd name="T9" fmla="*/ 0 h 14"/>
                <a:gd name="T10" fmla="*/ 0 w 36"/>
                <a:gd name="T11" fmla="*/ 1 h 14"/>
                <a:gd name="T12" fmla="*/ 28 w 36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">
                  <a:moveTo>
                    <a:pt x="28" y="12"/>
                  </a:moveTo>
                  <a:cubicBezTo>
                    <a:pt x="30" y="13"/>
                    <a:pt x="33" y="13"/>
                    <a:pt x="35" y="14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2"/>
                    <a:pt x="31" y="11"/>
                    <a:pt x="28" y="11"/>
                  </a:cubicBezTo>
                  <a:cubicBezTo>
                    <a:pt x="16" y="8"/>
                    <a:pt x="7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5"/>
                    <a:pt x="16" y="9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3032">
              <a:extLst>
                <a:ext uri="{FF2B5EF4-FFF2-40B4-BE49-F238E27FC236}">
                  <a16:creationId xmlns="" xmlns:a16="http://schemas.microsoft.com/office/drawing/2014/main" id="{5F05A95D-C6C6-429E-89FB-8323F515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6372225"/>
              <a:ext cx="3175" cy="7938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9 h 9"/>
                <a:gd name="T4" fmla="*/ 4 w 4"/>
                <a:gd name="T5" fmla="*/ 8 h 9"/>
                <a:gd name="T6" fmla="*/ 2 w 4"/>
                <a:gd name="T7" fmla="*/ 2 h 9"/>
                <a:gd name="T8" fmla="*/ 1 w 4"/>
                <a:gd name="T9" fmla="*/ 0 h 9"/>
                <a:gd name="T10" fmla="*/ 0 w 4"/>
                <a:gd name="T11" fmla="*/ 1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5"/>
                    <a:pt x="2" y="7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4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3033">
              <a:extLst>
                <a:ext uri="{FF2B5EF4-FFF2-40B4-BE49-F238E27FC236}">
                  <a16:creationId xmlns="" xmlns:a16="http://schemas.microsoft.com/office/drawing/2014/main" id="{59D72CE8-3D0B-4A2B-A2CE-DB162CDD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6376988"/>
              <a:ext cx="7938" cy="7938"/>
            </a:xfrm>
            <a:custGeom>
              <a:avLst/>
              <a:gdLst>
                <a:gd name="T0" fmla="*/ 7 w 7"/>
                <a:gd name="T1" fmla="*/ 7 h 8"/>
                <a:gd name="T2" fmla="*/ 5 w 7"/>
                <a:gd name="T3" fmla="*/ 0 h 8"/>
                <a:gd name="T4" fmla="*/ 0 w 7"/>
                <a:gd name="T5" fmla="*/ 8 h 8"/>
                <a:gd name="T6" fmla="*/ 7 w 7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7" y="7"/>
                    <a:pt x="7" y="4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8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3034">
              <a:extLst>
                <a:ext uri="{FF2B5EF4-FFF2-40B4-BE49-F238E27FC236}">
                  <a16:creationId xmlns="" xmlns:a16="http://schemas.microsoft.com/office/drawing/2014/main" id="{02A2FA5D-3AFB-4740-B1F6-FB4AA48E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126" y="6376988"/>
              <a:ext cx="30163" cy="36513"/>
            </a:xfrm>
            <a:custGeom>
              <a:avLst/>
              <a:gdLst>
                <a:gd name="T0" fmla="*/ 1 w 32"/>
                <a:gd name="T1" fmla="*/ 0 h 39"/>
                <a:gd name="T2" fmla="*/ 0 w 32"/>
                <a:gd name="T3" fmla="*/ 9 h 39"/>
                <a:gd name="T4" fmla="*/ 8 w 32"/>
                <a:gd name="T5" fmla="*/ 28 h 39"/>
                <a:gd name="T6" fmla="*/ 25 w 32"/>
                <a:gd name="T7" fmla="*/ 39 h 39"/>
                <a:gd name="T8" fmla="*/ 32 w 32"/>
                <a:gd name="T9" fmla="*/ 33 h 39"/>
                <a:gd name="T10" fmla="*/ 24 w 32"/>
                <a:gd name="T11" fmla="*/ 17 h 39"/>
                <a:gd name="T12" fmla="*/ 10 w 32"/>
                <a:gd name="T13" fmla="*/ 6 h 39"/>
                <a:gd name="T14" fmla="*/ 1 w 32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9">
                  <a:moveTo>
                    <a:pt x="1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1" y="14"/>
                    <a:pt x="2" y="21"/>
                    <a:pt x="8" y="28"/>
                  </a:cubicBezTo>
                  <a:cubicBezTo>
                    <a:pt x="13" y="35"/>
                    <a:pt x="19" y="38"/>
                    <a:pt x="25" y="3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29"/>
                    <a:pt x="29" y="23"/>
                    <a:pt x="24" y="17"/>
                  </a:cubicBezTo>
                  <a:cubicBezTo>
                    <a:pt x="21" y="14"/>
                    <a:pt x="15" y="9"/>
                    <a:pt x="10" y="6"/>
                  </a:cubicBezTo>
                  <a:cubicBezTo>
                    <a:pt x="5" y="3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3035">
              <a:extLst>
                <a:ext uri="{FF2B5EF4-FFF2-40B4-BE49-F238E27FC236}">
                  <a16:creationId xmlns="" xmlns:a16="http://schemas.microsoft.com/office/drawing/2014/main" id="{15CF2778-4C28-49BD-8608-2975A5E5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1" y="6373813"/>
              <a:ext cx="26988" cy="20638"/>
            </a:xfrm>
            <a:custGeom>
              <a:avLst/>
              <a:gdLst>
                <a:gd name="T0" fmla="*/ 0 w 29"/>
                <a:gd name="T1" fmla="*/ 4 h 23"/>
                <a:gd name="T2" fmla="*/ 15 w 29"/>
                <a:gd name="T3" fmla="*/ 23 h 23"/>
                <a:gd name="T4" fmla="*/ 29 w 29"/>
                <a:gd name="T5" fmla="*/ 10 h 23"/>
                <a:gd name="T6" fmla="*/ 0 w 29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3">
                  <a:moveTo>
                    <a:pt x="0" y="4"/>
                  </a:moveTo>
                  <a:cubicBezTo>
                    <a:pt x="0" y="5"/>
                    <a:pt x="3" y="14"/>
                    <a:pt x="15" y="2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16" y="0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3036">
              <a:extLst>
                <a:ext uri="{FF2B5EF4-FFF2-40B4-BE49-F238E27FC236}">
                  <a16:creationId xmlns="" xmlns:a16="http://schemas.microsoft.com/office/drawing/2014/main" id="{2A9C194B-888F-4405-865E-186FDD79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6389688"/>
              <a:ext cx="7938" cy="9525"/>
            </a:xfrm>
            <a:custGeom>
              <a:avLst/>
              <a:gdLst>
                <a:gd name="T0" fmla="*/ 3 w 9"/>
                <a:gd name="T1" fmla="*/ 5 h 10"/>
                <a:gd name="T2" fmla="*/ 8 w 9"/>
                <a:gd name="T3" fmla="*/ 10 h 10"/>
                <a:gd name="T4" fmla="*/ 8 w 9"/>
                <a:gd name="T5" fmla="*/ 10 h 10"/>
                <a:gd name="T6" fmla="*/ 9 w 9"/>
                <a:gd name="T7" fmla="*/ 9 h 10"/>
                <a:gd name="T8" fmla="*/ 9 w 9"/>
                <a:gd name="T9" fmla="*/ 9 h 10"/>
                <a:gd name="T10" fmla="*/ 0 w 9"/>
                <a:gd name="T11" fmla="*/ 0 h 10"/>
                <a:gd name="T12" fmla="*/ 0 w 9"/>
                <a:gd name="T13" fmla="*/ 0 h 10"/>
                <a:gd name="T14" fmla="*/ 2 w 9"/>
                <a:gd name="T15" fmla="*/ 5 h 10"/>
                <a:gd name="T16" fmla="*/ 3 w 9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3" y="5"/>
                  </a:moveTo>
                  <a:cubicBezTo>
                    <a:pt x="4" y="7"/>
                    <a:pt x="6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3037">
              <a:extLst>
                <a:ext uri="{FF2B5EF4-FFF2-40B4-BE49-F238E27FC236}">
                  <a16:creationId xmlns="" xmlns:a16="http://schemas.microsoft.com/office/drawing/2014/main" id="{4AF63506-E858-4AF3-967F-5F7ACC3B3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6372225"/>
              <a:ext cx="26988" cy="31750"/>
            </a:xfrm>
            <a:custGeom>
              <a:avLst/>
              <a:gdLst>
                <a:gd name="T0" fmla="*/ 23 w 28"/>
                <a:gd name="T1" fmla="*/ 23 h 34"/>
                <a:gd name="T2" fmla="*/ 20 w 28"/>
                <a:gd name="T3" fmla="*/ 16 h 34"/>
                <a:gd name="T4" fmla="*/ 23 w 28"/>
                <a:gd name="T5" fmla="*/ 20 h 34"/>
                <a:gd name="T6" fmla="*/ 15 w 28"/>
                <a:gd name="T7" fmla="*/ 9 h 34"/>
                <a:gd name="T8" fmla="*/ 6 w 28"/>
                <a:gd name="T9" fmla="*/ 2 h 34"/>
                <a:gd name="T10" fmla="*/ 0 w 28"/>
                <a:gd name="T11" fmla="*/ 0 h 34"/>
                <a:gd name="T12" fmla="*/ 4 w 28"/>
                <a:gd name="T13" fmla="*/ 2 h 34"/>
                <a:gd name="T14" fmla="*/ 14 w 28"/>
                <a:gd name="T15" fmla="*/ 10 h 34"/>
                <a:gd name="T16" fmla="*/ 27 w 28"/>
                <a:gd name="T17" fmla="*/ 34 h 34"/>
                <a:gd name="T18" fmla="*/ 28 w 28"/>
                <a:gd name="T19" fmla="*/ 33 h 34"/>
                <a:gd name="T20" fmla="*/ 25 w 28"/>
                <a:gd name="T21" fmla="*/ 25 h 34"/>
                <a:gd name="T22" fmla="*/ 23 w 28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4">
                  <a:moveTo>
                    <a:pt x="23" y="23"/>
                  </a:moveTo>
                  <a:cubicBezTo>
                    <a:pt x="22" y="22"/>
                    <a:pt x="20" y="16"/>
                    <a:pt x="20" y="16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0" y="15"/>
                    <a:pt x="17" y="12"/>
                    <a:pt x="15" y="9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5" y="1"/>
                    <a:pt x="1" y="0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8" y="5"/>
                    <a:pt x="14" y="10"/>
                  </a:cubicBezTo>
                  <a:cubicBezTo>
                    <a:pt x="18" y="15"/>
                    <a:pt x="24" y="23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0"/>
                    <a:pt x="27" y="28"/>
                    <a:pt x="25" y="25"/>
                  </a:cubicBezTo>
                  <a:lnTo>
                    <a:pt x="2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3038">
              <a:extLst>
                <a:ext uri="{FF2B5EF4-FFF2-40B4-BE49-F238E27FC236}">
                  <a16:creationId xmlns="" xmlns:a16="http://schemas.microsoft.com/office/drawing/2014/main" id="{AD2E99DE-1A99-49BF-AC8E-ACF834AC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113" y="6386513"/>
              <a:ext cx="4763" cy="7938"/>
            </a:xfrm>
            <a:custGeom>
              <a:avLst/>
              <a:gdLst>
                <a:gd name="T0" fmla="*/ 3 w 5"/>
                <a:gd name="T1" fmla="*/ 7 h 9"/>
                <a:gd name="T2" fmla="*/ 5 w 5"/>
                <a:gd name="T3" fmla="*/ 9 h 9"/>
                <a:gd name="T4" fmla="*/ 3 w 5"/>
                <a:gd name="T5" fmla="*/ 4 h 9"/>
                <a:gd name="T6" fmla="*/ 0 w 5"/>
                <a:gd name="T7" fmla="*/ 0 h 9"/>
                <a:gd name="T8" fmla="*/ 3 w 5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7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4" y="5"/>
                    <a:pt x="3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6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3039">
              <a:extLst>
                <a:ext uri="{FF2B5EF4-FFF2-40B4-BE49-F238E27FC236}">
                  <a16:creationId xmlns="" xmlns:a16="http://schemas.microsoft.com/office/drawing/2014/main" id="{255B8A7A-2990-4DED-B184-10108312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6383338"/>
              <a:ext cx="26988" cy="26988"/>
            </a:xfrm>
            <a:custGeom>
              <a:avLst/>
              <a:gdLst>
                <a:gd name="T0" fmla="*/ 28 w 29"/>
                <a:gd name="T1" fmla="*/ 30 h 30"/>
                <a:gd name="T2" fmla="*/ 28 w 29"/>
                <a:gd name="T3" fmla="*/ 21 h 30"/>
                <a:gd name="T4" fmla="*/ 15 w 29"/>
                <a:gd name="T5" fmla="*/ 1 h 30"/>
                <a:gd name="T6" fmla="*/ 14 w 29"/>
                <a:gd name="T7" fmla="*/ 0 h 30"/>
                <a:gd name="T8" fmla="*/ 0 w 29"/>
                <a:gd name="T9" fmla="*/ 13 h 30"/>
                <a:gd name="T10" fmla="*/ 1 w 29"/>
                <a:gd name="T11" fmla="*/ 15 h 30"/>
                <a:gd name="T12" fmla="*/ 17 w 29"/>
                <a:gd name="T13" fmla="*/ 25 h 30"/>
                <a:gd name="T14" fmla="*/ 28 w 2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0">
                  <a:moveTo>
                    <a:pt x="28" y="30"/>
                  </a:moveTo>
                  <a:cubicBezTo>
                    <a:pt x="28" y="30"/>
                    <a:pt x="29" y="27"/>
                    <a:pt x="28" y="21"/>
                  </a:cubicBezTo>
                  <a:cubicBezTo>
                    <a:pt x="26" y="16"/>
                    <a:pt x="23" y="8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5" y="18"/>
                    <a:pt x="12" y="21"/>
                    <a:pt x="17" y="25"/>
                  </a:cubicBezTo>
                  <a:lnTo>
                    <a:pt x="2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3040">
              <a:extLst>
                <a:ext uri="{FF2B5EF4-FFF2-40B4-BE49-F238E27FC236}">
                  <a16:creationId xmlns="" xmlns:a16="http://schemas.microsoft.com/office/drawing/2014/main" id="{82E5BE27-2D4F-486C-A645-37463FCDB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6" y="6399213"/>
              <a:ext cx="30163" cy="19050"/>
            </a:xfrm>
            <a:custGeom>
              <a:avLst/>
              <a:gdLst>
                <a:gd name="T0" fmla="*/ 26 w 33"/>
                <a:gd name="T1" fmla="*/ 17 h 20"/>
                <a:gd name="T2" fmla="*/ 33 w 33"/>
                <a:gd name="T3" fmla="*/ 20 h 20"/>
                <a:gd name="T4" fmla="*/ 33 w 33"/>
                <a:gd name="T5" fmla="*/ 19 h 20"/>
                <a:gd name="T6" fmla="*/ 26 w 33"/>
                <a:gd name="T7" fmla="*/ 16 h 20"/>
                <a:gd name="T8" fmla="*/ 1 w 33"/>
                <a:gd name="T9" fmla="*/ 0 h 20"/>
                <a:gd name="T10" fmla="*/ 0 w 33"/>
                <a:gd name="T11" fmla="*/ 1 h 20"/>
                <a:gd name="T12" fmla="*/ 26 w 33"/>
                <a:gd name="T1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0">
                  <a:moveTo>
                    <a:pt x="26" y="17"/>
                  </a:moveTo>
                  <a:cubicBezTo>
                    <a:pt x="28" y="18"/>
                    <a:pt x="30" y="19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18"/>
                    <a:pt x="29" y="17"/>
                    <a:pt x="26" y="16"/>
                  </a:cubicBezTo>
                  <a:cubicBezTo>
                    <a:pt x="15" y="11"/>
                    <a:pt x="7" y="5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4" y="1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3041">
              <a:extLst>
                <a:ext uri="{FF2B5EF4-FFF2-40B4-BE49-F238E27FC236}">
                  <a16:creationId xmlns="" xmlns:a16="http://schemas.microsoft.com/office/drawing/2014/main" id="{63A92249-9A8A-4615-9C44-ACF55CE9B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6402388"/>
              <a:ext cx="3175" cy="9525"/>
            </a:xfrm>
            <a:custGeom>
              <a:avLst/>
              <a:gdLst>
                <a:gd name="T0" fmla="*/ 0 w 3"/>
                <a:gd name="T1" fmla="*/ 3 h 10"/>
                <a:gd name="T2" fmla="*/ 2 w 3"/>
                <a:gd name="T3" fmla="*/ 10 h 10"/>
                <a:gd name="T4" fmla="*/ 3 w 3"/>
                <a:gd name="T5" fmla="*/ 9 h 10"/>
                <a:gd name="T6" fmla="*/ 2 w 3"/>
                <a:gd name="T7" fmla="*/ 2 h 10"/>
                <a:gd name="T8" fmla="*/ 1 w 3"/>
                <a:gd name="T9" fmla="*/ 0 h 10"/>
                <a:gd name="T10" fmla="*/ 0 w 3"/>
                <a:gd name="T11" fmla="*/ 1 h 10"/>
                <a:gd name="T12" fmla="*/ 0 w 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0">
                  <a:moveTo>
                    <a:pt x="0" y="3"/>
                  </a:moveTo>
                  <a:cubicBezTo>
                    <a:pt x="1" y="5"/>
                    <a:pt x="1" y="7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2" y="5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3042">
              <a:extLst>
                <a:ext uri="{FF2B5EF4-FFF2-40B4-BE49-F238E27FC236}">
                  <a16:creationId xmlns="" xmlns:a16="http://schemas.microsoft.com/office/drawing/2014/main" id="{C95CB59C-44D4-4B42-80B6-2C3F323C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6408738"/>
              <a:ext cx="6350" cy="6350"/>
            </a:xfrm>
            <a:custGeom>
              <a:avLst/>
              <a:gdLst>
                <a:gd name="T0" fmla="*/ 7 w 8"/>
                <a:gd name="T1" fmla="*/ 7 h 7"/>
                <a:gd name="T2" fmla="*/ 7 w 8"/>
                <a:gd name="T3" fmla="*/ 0 h 7"/>
                <a:gd name="T4" fmla="*/ 0 w 8"/>
                <a:gd name="T5" fmla="*/ 6 h 7"/>
                <a:gd name="T6" fmla="*/ 7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7" y="7"/>
                    <a:pt x="8" y="4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7"/>
                    <a:pt x="6" y="7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3043">
              <a:extLst>
                <a:ext uri="{FF2B5EF4-FFF2-40B4-BE49-F238E27FC236}">
                  <a16:creationId xmlns="" xmlns:a16="http://schemas.microsoft.com/office/drawing/2014/main" id="{D47EDDE4-F397-4F14-AA5B-1FD54F3EE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6408738"/>
              <a:ext cx="23813" cy="41275"/>
            </a:xfrm>
            <a:custGeom>
              <a:avLst/>
              <a:gdLst>
                <a:gd name="T0" fmla="*/ 3 w 27"/>
                <a:gd name="T1" fmla="*/ 0 h 43"/>
                <a:gd name="T2" fmla="*/ 1 w 27"/>
                <a:gd name="T3" fmla="*/ 8 h 43"/>
                <a:gd name="T4" fmla="*/ 5 w 27"/>
                <a:gd name="T5" fmla="*/ 29 h 43"/>
                <a:gd name="T6" fmla="*/ 19 w 27"/>
                <a:gd name="T7" fmla="*/ 43 h 43"/>
                <a:gd name="T8" fmla="*/ 27 w 27"/>
                <a:gd name="T9" fmla="*/ 38 h 43"/>
                <a:gd name="T10" fmla="*/ 23 w 27"/>
                <a:gd name="T11" fmla="*/ 21 h 43"/>
                <a:gd name="T12" fmla="*/ 11 w 27"/>
                <a:gd name="T13" fmla="*/ 7 h 43"/>
                <a:gd name="T14" fmla="*/ 3 w 27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3">
                  <a:moveTo>
                    <a:pt x="3" y="0"/>
                  </a:moveTo>
                  <a:cubicBezTo>
                    <a:pt x="3" y="0"/>
                    <a:pt x="1" y="3"/>
                    <a:pt x="1" y="8"/>
                  </a:cubicBezTo>
                  <a:cubicBezTo>
                    <a:pt x="0" y="14"/>
                    <a:pt x="1" y="21"/>
                    <a:pt x="5" y="29"/>
                  </a:cubicBezTo>
                  <a:cubicBezTo>
                    <a:pt x="9" y="37"/>
                    <a:pt x="14" y="41"/>
                    <a:pt x="19" y="43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4"/>
                    <a:pt x="26" y="28"/>
                    <a:pt x="23" y="21"/>
                  </a:cubicBezTo>
                  <a:cubicBezTo>
                    <a:pt x="20" y="17"/>
                    <a:pt x="16" y="12"/>
                    <a:pt x="11" y="7"/>
                  </a:cubicBezTo>
                  <a:cubicBezTo>
                    <a:pt x="7" y="3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3044">
              <a:extLst>
                <a:ext uri="{FF2B5EF4-FFF2-40B4-BE49-F238E27FC236}">
                  <a16:creationId xmlns="" xmlns:a16="http://schemas.microsoft.com/office/drawing/2014/main" id="{A89C60D2-EF0E-494E-8650-AAFFB8A2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6413500"/>
              <a:ext cx="25400" cy="20638"/>
            </a:xfrm>
            <a:custGeom>
              <a:avLst/>
              <a:gdLst>
                <a:gd name="T0" fmla="*/ 0 w 27"/>
                <a:gd name="T1" fmla="*/ 2 h 23"/>
                <a:gd name="T2" fmla="*/ 10 w 27"/>
                <a:gd name="T3" fmla="*/ 23 h 23"/>
                <a:gd name="T4" fmla="*/ 27 w 27"/>
                <a:gd name="T5" fmla="*/ 13 h 23"/>
                <a:gd name="T6" fmla="*/ 0 w 27"/>
                <a:gd name="T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0" y="2"/>
                  </a:moveTo>
                  <a:cubicBezTo>
                    <a:pt x="0" y="2"/>
                    <a:pt x="1" y="12"/>
                    <a:pt x="10" y="2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16" y="0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3045">
              <a:extLst>
                <a:ext uri="{FF2B5EF4-FFF2-40B4-BE49-F238E27FC236}">
                  <a16:creationId xmlns="" xmlns:a16="http://schemas.microsoft.com/office/drawing/2014/main" id="{6501C629-ED6E-4FF4-B723-0C0E4C3BF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038" y="6426200"/>
              <a:ext cx="7938" cy="11113"/>
            </a:xfrm>
            <a:custGeom>
              <a:avLst/>
              <a:gdLst>
                <a:gd name="T0" fmla="*/ 2 w 8"/>
                <a:gd name="T1" fmla="*/ 6 h 12"/>
                <a:gd name="T2" fmla="*/ 6 w 8"/>
                <a:gd name="T3" fmla="*/ 12 h 12"/>
                <a:gd name="T4" fmla="*/ 6 w 8"/>
                <a:gd name="T5" fmla="*/ 12 h 12"/>
                <a:gd name="T6" fmla="*/ 8 w 8"/>
                <a:gd name="T7" fmla="*/ 11 h 12"/>
                <a:gd name="T8" fmla="*/ 7 w 8"/>
                <a:gd name="T9" fmla="*/ 11 h 12"/>
                <a:gd name="T10" fmla="*/ 0 w 8"/>
                <a:gd name="T11" fmla="*/ 1 h 12"/>
                <a:gd name="T12" fmla="*/ 0 w 8"/>
                <a:gd name="T13" fmla="*/ 0 h 12"/>
                <a:gd name="T14" fmla="*/ 2 w 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2" y="6"/>
                  </a:moveTo>
                  <a:cubicBezTo>
                    <a:pt x="3" y="8"/>
                    <a:pt x="4" y="10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5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3046">
              <a:extLst>
                <a:ext uri="{FF2B5EF4-FFF2-40B4-BE49-F238E27FC236}">
                  <a16:creationId xmlns="" xmlns:a16="http://schemas.microsoft.com/office/drawing/2014/main" id="{06596E74-9E5F-4ADD-B5D7-25C9B840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6" y="6405563"/>
              <a:ext cx="20638" cy="34925"/>
            </a:xfrm>
            <a:custGeom>
              <a:avLst/>
              <a:gdLst>
                <a:gd name="T0" fmla="*/ 18 w 21"/>
                <a:gd name="T1" fmla="*/ 27 h 38"/>
                <a:gd name="T2" fmla="*/ 16 w 21"/>
                <a:gd name="T3" fmla="*/ 19 h 38"/>
                <a:gd name="T4" fmla="*/ 18 w 21"/>
                <a:gd name="T5" fmla="*/ 23 h 38"/>
                <a:gd name="T6" fmla="*/ 12 w 21"/>
                <a:gd name="T7" fmla="*/ 11 h 38"/>
                <a:gd name="T8" fmla="*/ 5 w 21"/>
                <a:gd name="T9" fmla="*/ 3 h 38"/>
                <a:gd name="T10" fmla="*/ 0 w 21"/>
                <a:gd name="T11" fmla="*/ 0 h 38"/>
                <a:gd name="T12" fmla="*/ 3 w 21"/>
                <a:gd name="T13" fmla="*/ 2 h 38"/>
                <a:gd name="T14" fmla="*/ 11 w 21"/>
                <a:gd name="T15" fmla="*/ 12 h 38"/>
                <a:gd name="T16" fmla="*/ 20 w 21"/>
                <a:gd name="T17" fmla="*/ 38 h 38"/>
                <a:gd name="T18" fmla="*/ 21 w 21"/>
                <a:gd name="T19" fmla="*/ 37 h 38"/>
                <a:gd name="T20" fmla="*/ 20 w 21"/>
                <a:gd name="T21" fmla="*/ 29 h 38"/>
                <a:gd name="T22" fmla="*/ 18 w 21"/>
                <a:gd name="T2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8">
                  <a:moveTo>
                    <a:pt x="18" y="27"/>
                  </a:moveTo>
                  <a:cubicBezTo>
                    <a:pt x="17" y="25"/>
                    <a:pt x="16" y="19"/>
                    <a:pt x="16" y="1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6" y="18"/>
                    <a:pt x="14" y="14"/>
                    <a:pt x="12" y="11"/>
                  </a:cubicBezTo>
                  <a:cubicBezTo>
                    <a:pt x="9" y="7"/>
                    <a:pt x="7" y="4"/>
                    <a:pt x="5" y="3"/>
                  </a:cubicBezTo>
                  <a:cubicBezTo>
                    <a:pt x="4" y="2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7" y="6"/>
                    <a:pt x="11" y="12"/>
                  </a:cubicBezTo>
                  <a:cubicBezTo>
                    <a:pt x="14" y="17"/>
                    <a:pt x="19" y="27"/>
                    <a:pt x="20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4"/>
                    <a:pt x="20" y="31"/>
                    <a:pt x="20" y="29"/>
                  </a:cubicBez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3047">
              <a:extLst>
                <a:ext uri="{FF2B5EF4-FFF2-40B4-BE49-F238E27FC236}">
                  <a16:creationId xmlns="" xmlns:a16="http://schemas.microsoft.com/office/drawing/2014/main" id="{6FA4B7CE-BBB0-487B-A1B4-A94FEDA0F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1" y="6423025"/>
              <a:ext cx="3175" cy="9525"/>
            </a:xfrm>
            <a:custGeom>
              <a:avLst/>
              <a:gdLst>
                <a:gd name="T0" fmla="*/ 2 w 4"/>
                <a:gd name="T1" fmla="*/ 8 h 10"/>
                <a:gd name="T2" fmla="*/ 4 w 4"/>
                <a:gd name="T3" fmla="*/ 10 h 10"/>
                <a:gd name="T4" fmla="*/ 2 w 4"/>
                <a:gd name="T5" fmla="*/ 4 h 10"/>
                <a:gd name="T6" fmla="*/ 0 w 4"/>
                <a:gd name="T7" fmla="*/ 0 h 10"/>
                <a:gd name="T8" fmla="*/ 2 w 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8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3048">
              <a:extLst>
                <a:ext uri="{FF2B5EF4-FFF2-40B4-BE49-F238E27FC236}">
                  <a16:creationId xmlns="" xmlns:a16="http://schemas.microsoft.com/office/drawing/2014/main" id="{329FFC19-1957-4F50-A2E5-55DECF428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6424613"/>
              <a:ext cx="25400" cy="30163"/>
            </a:xfrm>
            <a:custGeom>
              <a:avLst/>
              <a:gdLst>
                <a:gd name="T0" fmla="*/ 25 w 27"/>
                <a:gd name="T1" fmla="*/ 32 h 32"/>
                <a:gd name="T2" fmla="*/ 27 w 27"/>
                <a:gd name="T3" fmla="*/ 23 h 32"/>
                <a:gd name="T4" fmla="*/ 18 w 27"/>
                <a:gd name="T5" fmla="*/ 1 h 32"/>
                <a:gd name="T6" fmla="*/ 17 w 27"/>
                <a:gd name="T7" fmla="*/ 0 h 32"/>
                <a:gd name="T8" fmla="*/ 0 w 27"/>
                <a:gd name="T9" fmla="*/ 10 h 32"/>
                <a:gd name="T10" fmla="*/ 2 w 27"/>
                <a:gd name="T11" fmla="*/ 12 h 32"/>
                <a:gd name="T12" fmla="*/ 16 w 27"/>
                <a:gd name="T13" fmla="*/ 25 h 32"/>
                <a:gd name="T14" fmla="*/ 25 w 27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2">
                  <a:moveTo>
                    <a:pt x="25" y="32"/>
                  </a:moveTo>
                  <a:cubicBezTo>
                    <a:pt x="25" y="32"/>
                    <a:pt x="27" y="29"/>
                    <a:pt x="27" y="23"/>
                  </a:cubicBezTo>
                  <a:cubicBezTo>
                    <a:pt x="26" y="18"/>
                    <a:pt x="25" y="9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5" y="16"/>
                    <a:pt x="11" y="20"/>
                    <a:pt x="16" y="25"/>
                  </a:cubicBezTo>
                  <a:lnTo>
                    <a:pt x="2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3049">
              <a:extLst>
                <a:ext uri="{FF2B5EF4-FFF2-40B4-BE49-F238E27FC236}">
                  <a16:creationId xmlns="" xmlns:a16="http://schemas.microsoft.com/office/drawing/2014/main" id="{848FF6F4-D49E-4E8D-9F07-6A2C5C549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1" y="6437313"/>
              <a:ext cx="26988" cy="23813"/>
            </a:xfrm>
            <a:custGeom>
              <a:avLst/>
              <a:gdLst>
                <a:gd name="T0" fmla="*/ 22 w 29"/>
                <a:gd name="T1" fmla="*/ 22 h 26"/>
                <a:gd name="T2" fmla="*/ 29 w 29"/>
                <a:gd name="T3" fmla="*/ 26 h 26"/>
                <a:gd name="T4" fmla="*/ 29 w 29"/>
                <a:gd name="T5" fmla="*/ 24 h 26"/>
                <a:gd name="T6" fmla="*/ 23 w 29"/>
                <a:gd name="T7" fmla="*/ 20 h 26"/>
                <a:gd name="T8" fmla="*/ 2 w 29"/>
                <a:gd name="T9" fmla="*/ 0 h 26"/>
                <a:gd name="T10" fmla="*/ 0 w 29"/>
                <a:gd name="T11" fmla="*/ 1 h 26"/>
                <a:gd name="T12" fmla="*/ 22 w 29"/>
                <a:gd name="T1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6">
                  <a:moveTo>
                    <a:pt x="22" y="22"/>
                  </a:moveTo>
                  <a:cubicBezTo>
                    <a:pt x="25" y="23"/>
                    <a:pt x="27" y="24"/>
                    <a:pt x="29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7" y="23"/>
                    <a:pt x="25" y="22"/>
                    <a:pt x="23" y="20"/>
                  </a:cubicBezTo>
                  <a:cubicBezTo>
                    <a:pt x="13" y="13"/>
                    <a:pt x="6" y="6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7"/>
                    <a:pt x="12" y="14"/>
                    <a:pt x="2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3050">
              <a:extLst>
                <a:ext uri="{FF2B5EF4-FFF2-40B4-BE49-F238E27FC236}">
                  <a16:creationId xmlns="" xmlns:a16="http://schemas.microsoft.com/office/drawing/2014/main" id="{69C244A7-76A5-4A4F-AE09-E687778D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6440488"/>
              <a:ext cx="1588" cy="9525"/>
            </a:xfrm>
            <a:custGeom>
              <a:avLst/>
              <a:gdLst>
                <a:gd name="T0" fmla="*/ 0 w 1"/>
                <a:gd name="T1" fmla="*/ 3 h 10"/>
                <a:gd name="T2" fmla="*/ 0 w 1"/>
                <a:gd name="T3" fmla="*/ 10 h 10"/>
                <a:gd name="T4" fmla="*/ 1 w 1"/>
                <a:gd name="T5" fmla="*/ 10 h 10"/>
                <a:gd name="T6" fmla="*/ 1 w 1"/>
                <a:gd name="T7" fmla="*/ 3 h 10"/>
                <a:gd name="T8" fmla="*/ 1 w 1"/>
                <a:gd name="T9" fmla="*/ 0 h 10"/>
                <a:gd name="T10" fmla="*/ 0 w 1"/>
                <a:gd name="T11" fmla="*/ 1 h 10"/>
                <a:gd name="T12" fmla="*/ 0 w 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0" y="5"/>
                    <a:pt x="0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3051">
              <a:extLst>
                <a:ext uri="{FF2B5EF4-FFF2-40B4-BE49-F238E27FC236}">
                  <a16:creationId xmlns="" xmlns:a16="http://schemas.microsoft.com/office/drawing/2014/main" id="{02F1294A-48EA-4C18-A496-8FFF854D8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6445250"/>
              <a:ext cx="6350" cy="6350"/>
            </a:xfrm>
            <a:custGeom>
              <a:avLst/>
              <a:gdLst>
                <a:gd name="T0" fmla="*/ 7 w 8"/>
                <a:gd name="T1" fmla="*/ 7 h 7"/>
                <a:gd name="T2" fmla="*/ 8 w 8"/>
                <a:gd name="T3" fmla="*/ 0 h 7"/>
                <a:gd name="T4" fmla="*/ 0 w 8"/>
                <a:gd name="T5" fmla="*/ 5 h 7"/>
                <a:gd name="T6" fmla="*/ 7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7" y="7"/>
                    <a:pt x="8" y="4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6" y="7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3052">
              <a:extLst>
                <a:ext uri="{FF2B5EF4-FFF2-40B4-BE49-F238E27FC236}">
                  <a16:creationId xmlns="" xmlns:a16="http://schemas.microsoft.com/office/drawing/2014/main" id="{435D1F33-9D16-415D-97F8-603849E2B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6" y="6446838"/>
              <a:ext cx="23813" cy="41275"/>
            </a:xfrm>
            <a:custGeom>
              <a:avLst/>
              <a:gdLst>
                <a:gd name="T0" fmla="*/ 6 w 24"/>
                <a:gd name="T1" fmla="*/ 0 h 45"/>
                <a:gd name="T2" fmla="*/ 3 w 24"/>
                <a:gd name="T3" fmla="*/ 8 h 45"/>
                <a:gd name="T4" fmla="*/ 3 w 24"/>
                <a:gd name="T5" fmla="*/ 29 h 45"/>
                <a:gd name="T6" fmla="*/ 14 w 24"/>
                <a:gd name="T7" fmla="*/ 45 h 45"/>
                <a:gd name="T8" fmla="*/ 23 w 24"/>
                <a:gd name="T9" fmla="*/ 42 h 45"/>
                <a:gd name="T10" fmla="*/ 22 w 24"/>
                <a:gd name="T11" fmla="*/ 25 h 45"/>
                <a:gd name="T12" fmla="*/ 13 w 24"/>
                <a:gd name="T13" fmla="*/ 9 h 45"/>
                <a:gd name="T14" fmla="*/ 6 w 24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5">
                  <a:moveTo>
                    <a:pt x="6" y="0"/>
                  </a:moveTo>
                  <a:cubicBezTo>
                    <a:pt x="6" y="0"/>
                    <a:pt x="4" y="3"/>
                    <a:pt x="3" y="8"/>
                  </a:cubicBezTo>
                  <a:cubicBezTo>
                    <a:pt x="1" y="13"/>
                    <a:pt x="0" y="20"/>
                    <a:pt x="3" y="29"/>
                  </a:cubicBezTo>
                  <a:cubicBezTo>
                    <a:pt x="5" y="37"/>
                    <a:pt x="10" y="42"/>
                    <a:pt x="14" y="45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38"/>
                    <a:pt x="24" y="32"/>
                    <a:pt x="22" y="25"/>
                  </a:cubicBezTo>
                  <a:cubicBezTo>
                    <a:pt x="20" y="20"/>
                    <a:pt x="17" y="14"/>
                    <a:pt x="13" y="9"/>
                  </a:cubicBezTo>
                  <a:cubicBezTo>
                    <a:pt x="10" y="4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3053">
              <a:extLst>
                <a:ext uri="{FF2B5EF4-FFF2-40B4-BE49-F238E27FC236}">
                  <a16:creationId xmlns="" xmlns:a16="http://schemas.microsoft.com/office/drawing/2014/main" id="{3E0038C5-EF64-423C-8CDB-A5832625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6457950"/>
              <a:ext cx="22225" cy="20638"/>
            </a:xfrm>
            <a:custGeom>
              <a:avLst/>
              <a:gdLst>
                <a:gd name="T0" fmla="*/ 0 w 25"/>
                <a:gd name="T1" fmla="*/ 0 h 23"/>
                <a:gd name="T2" fmla="*/ 7 w 25"/>
                <a:gd name="T3" fmla="*/ 23 h 23"/>
                <a:gd name="T4" fmla="*/ 25 w 25"/>
                <a:gd name="T5" fmla="*/ 15 h 23"/>
                <a:gd name="T6" fmla="*/ 0 w 25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cubicBezTo>
                    <a:pt x="0" y="0"/>
                    <a:pt x="0" y="9"/>
                    <a:pt x="7" y="2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17" y="1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3054">
              <a:extLst>
                <a:ext uri="{FF2B5EF4-FFF2-40B4-BE49-F238E27FC236}">
                  <a16:creationId xmlns="" xmlns:a16="http://schemas.microsoft.com/office/drawing/2014/main" id="{FAAE6675-2742-401A-A3B1-9FFE240FF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1" y="6469063"/>
              <a:ext cx="6350" cy="12700"/>
            </a:xfrm>
            <a:custGeom>
              <a:avLst/>
              <a:gdLst>
                <a:gd name="T0" fmla="*/ 1 w 6"/>
                <a:gd name="T1" fmla="*/ 7 h 13"/>
                <a:gd name="T2" fmla="*/ 4 w 6"/>
                <a:gd name="T3" fmla="*/ 13 h 13"/>
                <a:gd name="T4" fmla="*/ 4 w 6"/>
                <a:gd name="T5" fmla="*/ 13 h 13"/>
                <a:gd name="T6" fmla="*/ 6 w 6"/>
                <a:gd name="T7" fmla="*/ 13 h 13"/>
                <a:gd name="T8" fmla="*/ 5 w 6"/>
                <a:gd name="T9" fmla="*/ 12 h 13"/>
                <a:gd name="T10" fmla="*/ 0 w 6"/>
                <a:gd name="T11" fmla="*/ 1 h 13"/>
                <a:gd name="T12" fmla="*/ 0 w 6"/>
                <a:gd name="T13" fmla="*/ 0 h 13"/>
                <a:gd name="T14" fmla="*/ 1 w 6"/>
                <a:gd name="T15" fmla="*/ 6 h 13"/>
                <a:gd name="T16" fmla="*/ 1 w 6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1" y="7"/>
                  </a:moveTo>
                  <a:cubicBezTo>
                    <a:pt x="2" y="8"/>
                    <a:pt x="3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6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3055">
              <a:extLst>
                <a:ext uri="{FF2B5EF4-FFF2-40B4-BE49-F238E27FC236}">
                  <a16:creationId xmlns="" xmlns:a16="http://schemas.microsoft.com/office/drawing/2014/main" id="{D268E607-9884-4E46-AF4A-A16B55A76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6445250"/>
              <a:ext cx="14288" cy="38100"/>
            </a:xfrm>
            <a:custGeom>
              <a:avLst/>
              <a:gdLst>
                <a:gd name="T0" fmla="*/ 13 w 14"/>
                <a:gd name="T1" fmla="*/ 30 h 41"/>
                <a:gd name="T2" fmla="*/ 12 w 14"/>
                <a:gd name="T3" fmla="*/ 22 h 41"/>
                <a:gd name="T4" fmla="*/ 13 w 14"/>
                <a:gd name="T5" fmla="*/ 26 h 41"/>
                <a:gd name="T6" fmla="*/ 10 w 14"/>
                <a:gd name="T7" fmla="*/ 13 h 41"/>
                <a:gd name="T8" fmla="*/ 5 w 14"/>
                <a:gd name="T9" fmla="*/ 4 h 41"/>
                <a:gd name="T10" fmla="*/ 0 w 14"/>
                <a:gd name="T11" fmla="*/ 0 h 41"/>
                <a:gd name="T12" fmla="*/ 2 w 14"/>
                <a:gd name="T13" fmla="*/ 3 h 41"/>
                <a:gd name="T14" fmla="*/ 8 w 14"/>
                <a:gd name="T15" fmla="*/ 14 h 41"/>
                <a:gd name="T16" fmla="*/ 12 w 14"/>
                <a:gd name="T17" fmla="*/ 41 h 41"/>
                <a:gd name="T18" fmla="*/ 13 w 14"/>
                <a:gd name="T19" fmla="*/ 41 h 41"/>
                <a:gd name="T20" fmla="*/ 14 w 14"/>
                <a:gd name="T21" fmla="*/ 32 h 41"/>
                <a:gd name="T22" fmla="*/ 13 w 14"/>
                <a:gd name="T2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41">
                  <a:moveTo>
                    <a:pt x="13" y="30"/>
                  </a:moveTo>
                  <a:cubicBezTo>
                    <a:pt x="12" y="28"/>
                    <a:pt x="12" y="22"/>
                    <a:pt x="12" y="22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1"/>
                    <a:pt x="11" y="17"/>
                    <a:pt x="10" y="13"/>
                  </a:cubicBezTo>
                  <a:cubicBezTo>
                    <a:pt x="8" y="9"/>
                    <a:pt x="6" y="5"/>
                    <a:pt x="5" y="4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5" y="7"/>
                    <a:pt x="8" y="14"/>
                  </a:cubicBezTo>
                  <a:cubicBezTo>
                    <a:pt x="11" y="20"/>
                    <a:pt x="13" y="30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38"/>
                    <a:pt x="14" y="35"/>
                    <a:pt x="14" y="32"/>
                  </a:cubicBezTo>
                  <a:cubicBezTo>
                    <a:pt x="13" y="31"/>
                    <a:pt x="13" y="30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3056">
              <a:extLst>
                <a:ext uri="{FF2B5EF4-FFF2-40B4-BE49-F238E27FC236}">
                  <a16:creationId xmlns="" xmlns:a16="http://schemas.microsoft.com/office/drawing/2014/main" id="{419F2B34-732A-4E65-AAF9-0958CFF2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1" y="6465888"/>
              <a:ext cx="1588" cy="7938"/>
            </a:xfrm>
            <a:custGeom>
              <a:avLst/>
              <a:gdLst>
                <a:gd name="T0" fmla="*/ 1 w 2"/>
                <a:gd name="T1" fmla="*/ 8 h 10"/>
                <a:gd name="T2" fmla="*/ 2 w 2"/>
                <a:gd name="T3" fmla="*/ 10 h 10"/>
                <a:gd name="T4" fmla="*/ 1 w 2"/>
                <a:gd name="T5" fmla="*/ 4 h 10"/>
                <a:gd name="T6" fmla="*/ 0 w 2"/>
                <a:gd name="T7" fmla="*/ 0 h 10"/>
                <a:gd name="T8" fmla="*/ 1 w 2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1" y="8"/>
                  </a:moveTo>
                  <a:cubicBezTo>
                    <a:pt x="1" y="8"/>
                    <a:pt x="1" y="9"/>
                    <a:pt x="2" y="10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3057">
              <a:extLst>
                <a:ext uri="{FF2B5EF4-FFF2-40B4-BE49-F238E27FC236}">
                  <a16:creationId xmlns="" xmlns:a16="http://schemas.microsoft.com/office/drawing/2014/main" id="{CE8F128B-8D96-4FD9-A952-83D307EF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6472238"/>
              <a:ext cx="22225" cy="31750"/>
            </a:xfrm>
            <a:custGeom>
              <a:avLst/>
              <a:gdLst>
                <a:gd name="T0" fmla="*/ 20 w 24"/>
                <a:gd name="T1" fmla="*/ 34 h 34"/>
                <a:gd name="T2" fmla="*/ 23 w 24"/>
                <a:gd name="T3" fmla="*/ 25 h 34"/>
                <a:gd name="T4" fmla="*/ 19 w 24"/>
                <a:gd name="T5" fmla="*/ 2 h 34"/>
                <a:gd name="T6" fmla="*/ 18 w 24"/>
                <a:gd name="T7" fmla="*/ 0 h 34"/>
                <a:gd name="T8" fmla="*/ 0 w 24"/>
                <a:gd name="T9" fmla="*/ 8 h 34"/>
                <a:gd name="T10" fmla="*/ 1 w 24"/>
                <a:gd name="T11" fmla="*/ 9 h 34"/>
                <a:gd name="T12" fmla="*/ 12 w 24"/>
                <a:gd name="T13" fmla="*/ 25 h 34"/>
                <a:gd name="T14" fmla="*/ 20 w 24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4">
                  <a:moveTo>
                    <a:pt x="20" y="34"/>
                  </a:moveTo>
                  <a:cubicBezTo>
                    <a:pt x="20" y="34"/>
                    <a:pt x="22" y="31"/>
                    <a:pt x="23" y="25"/>
                  </a:cubicBezTo>
                  <a:cubicBezTo>
                    <a:pt x="24" y="20"/>
                    <a:pt x="24" y="11"/>
                    <a:pt x="19" y="2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14"/>
                    <a:pt x="8" y="20"/>
                    <a:pt x="12" y="25"/>
                  </a:cubicBezTo>
                  <a:lnTo>
                    <a:pt x="2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3058">
              <a:extLst>
                <a:ext uri="{FF2B5EF4-FFF2-40B4-BE49-F238E27FC236}">
                  <a16:creationId xmlns="" xmlns:a16="http://schemas.microsoft.com/office/drawing/2014/main" id="{CA185558-F367-466F-A0C7-BE46FBF8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6481763"/>
              <a:ext cx="22225" cy="26988"/>
            </a:xfrm>
            <a:custGeom>
              <a:avLst/>
              <a:gdLst>
                <a:gd name="T0" fmla="*/ 18 w 24"/>
                <a:gd name="T1" fmla="*/ 24 h 30"/>
                <a:gd name="T2" fmla="*/ 23 w 24"/>
                <a:gd name="T3" fmla="*/ 30 h 30"/>
                <a:gd name="T4" fmla="*/ 24 w 24"/>
                <a:gd name="T5" fmla="*/ 29 h 30"/>
                <a:gd name="T6" fmla="*/ 19 w 24"/>
                <a:gd name="T7" fmla="*/ 23 h 30"/>
                <a:gd name="T8" fmla="*/ 2 w 24"/>
                <a:gd name="T9" fmla="*/ 0 h 30"/>
                <a:gd name="T10" fmla="*/ 0 w 24"/>
                <a:gd name="T11" fmla="*/ 0 h 30"/>
                <a:gd name="T12" fmla="*/ 18 w 24"/>
                <a:gd name="T13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0">
                  <a:moveTo>
                    <a:pt x="18" y="24"/>
                  </a:moveTo>
                  <a:cubicBezTo>
                    <a:pt x="20" y="26"/>
                    <a:pt x="22" y="28"/>
                    <a:pt x="23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7"/>
                    <a:pt x="21" y="25"/>
                    <a:pt x="19" y="23"/>
                  </a:cubicBezTo>
                  <a:cubicBezTo>
                    <a:pt x="10" y="15"/>
                    <a:pt x="5" y="6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9" y="15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3059">
              <a:extLst>
                <a:ext uri="{FF2B5EF4-FFF2-40B4-BE49-F238E27FC236}">
                  <a16:creationId xmlns="" xmlns:a16="http://schemas.microsoft.com/office/drawing/2014/main" id="{C95990CA-ABFC-4D25-9B25-D37195E2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6483350"/>
              <a:ext cx="3175" cy="7938"/>
            </a:xfrm>
            <a:custGeom>
              <a:avLst/>
              <a:gdLst>
                <a:gd name="T0" fmla="*/ 2 w 3"/>
                <a:gd name="T1" fmla="*/ 2 h 9"/>
                <a:gd name="T2" fmla="*/ 0 w 3"/>
                <a:gd name="T3" fmla="*/ 9 h 9"/>
                <a:gd name="T4" fmla="*/ 2 w 3"/>
                <a:gd name="T5" fmla="*/ 9 h 9"/>
                <a:gd name="T6" fmla="*/ 3 w 3"/>
                <a:gd name="T7" fmla="*/ 2 h 9"/>
                <a:gd name="T8" fmla="*/ 3 w 3"/>
                <a:gd name="T9" fmla="*/ 0 h 9"/>
                <a:gd name="T10" fmla="*/ 2 w 3"/>
                <a:gd name="T11" fmla="*/ 0 h 9"/>
                <a:gd name="T12" fmla="*/ 2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2" y="2"/>
                  </a:moveTo>
                  <a:cubicBezTo>
                    <a:pt x="1" y="4"/>
                    <a:pt x="1" y="6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3" y="4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3060">
              <a:extLst>
                <a:ext uri="{FF2B5EF4-FFF2-40B4-BE49-F238E27FC236}">
                  <a16:creationId xmlns="" xmlns:a16="http://schemas.microsoft.com/office/drawing/2014/main" id="{907732FA-B1F3-47E4-93ED-F91738C5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563" y="6486525"/>
              <a:ext cx="7938" cy="6350"/>
            </a:xfrm>
            <a:custGeom>
              <a:avLst/>
              <a:gdLst>
                <a:gd name="T0" fmla="*/ 7 w 9"/>
                <a:gd name="T1" fmla="*/ 7 h 7"/>
                <a:gd name="T2" fmla="*/ 9 w 9"/>
                <a:gd name="T3" fmla="*/ 0 h 7"/>
                <a:gd name="T4" fmla="*/ 0 w 9"/>
                <a:gd name="T5" fmla="*/ 3 h 7"/>
                <a:gd name="T6" fmla="*/ 7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7" y="7"/>
                    <a:pt x="8" y="4"/>
                    <a:pt x="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5" y="6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3061">
              <a:extLst>
                <a:ext uri="{FF2B5EF4-FFF2-40B4-BE49-F238E27FC236}">
                  <a16:creationId xmlns="" xmlns:a16="http://schemas.microsoft.com/office/drawing/2014/main" id="{75E4FD3F-6725-44DB-9935-10BFD90A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6" y="6488113"/>
              <a:ext cx="19050" cy="42863"/>
            </a:xfrm>
            <a:custGeom>
              <a:avLst/>
              <a:gdLst>
                <a:gd name="T0" fmla="*/ 9 w 21"/>
                <a:gd name="T1" fmla="*/ 0 h 46"/>
                <a:gd name="T2" fmla="*/ 4 w 21"/>
                <a:gd name="T3" fmla="*/ 7 h 46"/>
                <a:gd name="T4" fmla="*/ 0 w 21"/>
                <a:gd name="T5" fmla="*/ 28 h 46"/>
                <a:gd name="T6" fmla="*/ 9 w 21"/>
                <a:gd name="T7" fmla="*/ 46 h 46"/>
                <a:gd name="T8" fmla="*/ 18 w 21"/>
                <a:gd name="T9" fmla="*/ 44 h 46"/>
                <a:gd name="T10" fmla="*/ 20 w 21"/>
                <a:gd name="T11" fmla="*/ 27 h 46"/>
                <a:gd name="T12" fmla="*/ 14 w 21"/>
                <a:gd name="T13" fmla="*/ 10 h 46"/>
                <a:gd name="T14" fmla="*/ 9 w 21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6">
                  <a:moveTo>
                    <a:pt x="9" y="0"/>
                  </a:moveTo>
                  <a:cubicBezTo>
                    <a:pt x="9" y="0"/>
                    <a:pt x="7" y="3"/>
                    <a:pt x="4" y="7"/>
                  </a:cubicBezTo>
                  <a:cubicBezTo>
                    <a:pt x="2" y="12"/>
                    <a:pt x="0" y="19"/>
                    <a:pt x="0" y="28"/>
                  </a:cubicBezTo>
                  <a:cubicBezTo>
                    <a:pt x="1" y="37"/>
                    <a:pt x="5" y="42"/>
                    <a:pt x="9" y="4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0" y="40"/>
                    <a:pt x="21" y="35"/>
                    <a:pt x="20" y="27"/>
                  </a:cubicBezTo>
                  <a:cubicBezTo>
                    <a:pt x="19" y="23"/>
                    <a:pt x="17" y="16"/>
                    <a:pt x="14" y="10"/>
                  </a:cubicBezTo>
                  <a:cubicBezTo>
                    <a:pt x="12" y="5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3062">
              <a:extLst>
                <a:ext uri="{FF2B5EF4-FFF2-40B4-BE49-F238E27FC236}">
                  <a16:creationId xmlns="" xmlns:a16="http://schemas.microsoft.com/office/drawing/2014/main" id="{2D3776DC-131A-4EC3-8042-0F96110BB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488" y="6503988"/>
              <a:ext cx="22225" cy="22225"/>
            </a:xfrm>
            <a:custGeom>
              <a:avLst/>
              <a:gdLst>
                <a:gd name="T0" fmla="*/ 3 w 24"/>
                <a:gd name="T1" fmla="*/ 0 h 24"/>
                <a:gd name="T2" fmla="*/ 5 w 24"/>
                <a:gd name="T3" fmla="*/ 24 h 24"/>
                <a:gd name="T4" fmla="*/ 24 w 24"/>
                <a:gd name="T5" fmla="*/ 20 h 24"/>
                <a:gd name="T6" fmla="*/ 3 w 2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4">
                  <a:moveTo>
                    <a:pt x="3" y="0"/>
                  </a:moveTo>
                  <a:cubicBezTo>
                    <a:pt x="3" y="0"/>
                    <a:pt x="0" y="9"/>
                    <a:pt x="5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19" y="5"/>
                    <a:pt x="6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3063">
              <a:extLst>
                <a:ext uri="{FF2B5EF4-FFF2-40B4-BE49-F238E27FC236}">
                  <a16:creationId xmlns="" xmlns:a16="http://schemas.microsoft.com/office/drawing/2014/main" id="{7A608636-7E5C-43F2-9C2E-C04A2C6D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6" y="6515100"/>
              <a:ext cx="3175" cy="12700"/>
            </a:xfrm>
            <a:custGeom>
              <a:avLst/>
              <a:gdLst>
                <a:gd name="T0" fmla="*/ 0 w 3"/>
                <a:gd name="T1" fmla="*/ 7 h 14"/>
                <a:gd name="T2" fmla="*/ 2 w 3"/>
                <a:gd name="T3" fmla="*/ 14 h 14"/>
                <a:gd name="T4" fmla="*/ 2 w 3"/>
                <a:gd name="T5" fmla="*/ 14 h 14"/>
                <a:gd name="T6" fmla="*/ 3 w 3"/>
                <a:gd name="T7" fmla="*/ 14 h 14"/>
                <a:gd name="T8" fmla="*/ 3 w 3"/>
                <a:gd name="T9" fmla="*/ 13 h 14"/>
                <a:gd name="T10" fmla="*/ 0 w 3"/>
                <a:gd name="T11" fmla="*/ 1 h 14"/>
                <a:gd name="T12" fmla="*/ 0 w 3"/>
                <a:gd name="T13" fmla="*/ 0 h 14"/>
                <a:gd name="T14" fmla="*/ 0 w 3"/>
                <a:gd name="T15" fmla="*/ 6 h 14"/>
                <a:gd name="T16" fmla="*/ 0 w 3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4">
                  <a:moveTo>
                    <a:pt x="0" y="7"/>
                  </a:moveTo>
                  <a:cubicBezTo>
                    <a:pt x="0" y="9"/>
                    <a:pt x="1" y="11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6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3064">
              <a:extLst>
                <a:ext uri="{FF2B5EF4-FFF2-40B4-BE49-F238E27FC236}">
                  <a16:creationId xmlns="" xmlns:a16="http://schemas.microsoft.com/office/drawing/2014/main" id="{FEFF82A3-9789-43EC-9086-5047D8DC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6488113"/>
              <a:ext cx="9525" cy="41275"/>
            </a:xfrm>
            <a:custGeom>
              <a:avLst/>
              <a:gdLst>
                <a:gd name="T0" fmla="*/ 7 w 9"/>
                <a:gd name="T1" fmla="*/ 32 h 43"/>
                <a:gd name="T2" fmla="*/ 8 w 9"/>
                <a:gd name="T3" fmla="*/ 24 h 43"/>
                <a:gd name="T4" fmla="*/ 8 w 9"/>
                <a:gd name="T5" fmla="*/ 28 h 43"/>
                <a:gd name="T6" fmla="*/ 7 w 9"/>
                <a:gd name="T7" fmla="*/ 15 h 43"/>
                <a:gd name="T8" fmla="*/ 4 w 9"/>
                <a:gd name="T9" fmla="*/ 5 h 43"/>
                <a:gd name="T10" fmla="*/ 0 w 9"/>
                <a:gd name="T11" fmla="*/ 0 h 43"/>
                <a:gd name="T12" fmla="*/ 2 w 9"/>
                <a:gd name="T13" fmla="*/ 4 h 43"/>
                <a:gd name="T14" fmla="*/ 6 w 9"/>
                <a:gd name="T15" fmla="*/ 15 h 43"/>
                <a:gd name="T16" fmla="*/ 4 w 9"/>
                <a:gd name="T17" fmla="*/ 43 h 43"/>
                <a:gd name="T18" fmla="*/ 6 w 9"/>
                <a:gd name="T19" fmla="*/ 43 h 43"/>
                <a:gd name="T20" fmla="*/ 8 w 9"/>
                <a:gd name="T21" fmla="*/ 34 h 43"/>
                <a:gd name="T22" fmla="*/ 7 w 9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3">
                  <a:moveTo>
                    <a:pt x="7" y="32"/>
                  </a:moveTo>
                  <a:cubicBezTo>
                    <a:pt x="7" y="30"/>
                    <a:pt x="8" y="24"/>
                    <a:pt x="8" y="2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6" y="10"/>
                    <a:pt x="5" y="7"/>
                    <a:pt x="4" y="5"/>
                  </a:cubicBezTo>
                  <a:cubicBezTo>
                    <a:pt x="4" y="4"/>
                    <a:pt x="0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4" y="8"/>
                    <a:pt x="6" y="15"/>
                  </a:cubicBezTo>
                  <a:cubicBezTo>
                    <a:pt x="7" y="22"/>
                    <a:pt x="8" y="32"/>
                    <a:pt x="4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0"/>
                    <a:pt x="7" y="37"/>
                    <a:pt x="8" y="34"/>
                  </a:cubicBezTo>
                  <a:lnTo>
                    <a:pt x="7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3065">
              <a:extLst>
                <a:ext uri="{FF2B5EF4-FFF2-40B4-BE49-F238E27FC236}">
                  <a16:creationId xmlns="" xmlns:a16="http://schemas.microsoft.com/office/drawing/2014/main" id="{975D2460-69B0-48AA-A681-DF8BEC32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6" y="6510338"/>
              <a:ext cx="0" cy="9525"/>
            </a:xfrm>
            <a:custGeom>
              <a:avLst/>
              <a:gdLst>
                <a:gd name="T0" fmla="*/ 0 w 1"/>
                <a:gd name="T1" fmla="*/ 8 h 10"/>
                <a:gd name="T2" fmla="*/ 1 w 1"/>
                <a:gd name="T3" fmla="*/ 10 h 10"/>
                <a:gd name="T4" fmla="*/ 1 w 1"/>
                <a:gd name="T5" fmla="*/ 4 h 10"/>
                <a:gd name="T6" fmla="*/ 1 w 1"/>
                <a:gd name="T7" fmla="*/ 0 h 10"/>
                <a:gd name="T8" fmla="*/ 0 w 1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0">
                  <a:moveTo>
                    <a:pt x="0" y="8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3066">
              <a:extLst>
                <a:ext uri="{FF2B5EF4-FFF2-40B4-BE49-F238E27FC236}">
                  <a16:creationId xmlns="" xmlns:a16="http://schemas.microsoft.com/office/drawing/2014/main" id="{6E3132F1-44C1-41AF-ABD5-D4F0CD4A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663" y="6523038"/>
              <a:ext cx="22225" cy="31750"/>
            </a:xfrm>
            <a:custGeom>
              <a:avLst/>
              <a:gdLst>
                <a:gd name="T0" fmla="*/ 15 w 23"/>
                <a:gd name="T1" fmla="*/ 33 h 33"/>
                <a:gd name="T2" fmla="*/ 19 w 23"/>
                <a:gd name="T3" fmla="*/ 26 h 33"/>
                <a:gd name="T4" fmla="*/ 20 w 23"/>
                <a:gd name="T5" fmla="*/ 2 h 33"/>
                <a:gd name="T6" fmla="*/ 19 w 23"/>
                <a:gd name="T7" fmla="*/ 0 h 33"/>
                <a:gd name="T8" fmla="*/ 0 w 23"/>
                <a:gd name="T9" fmla="*/ 4 h 33"/>
                <a:gd name="T10" fmla="*/ 0 w 23"/>
                <a:gd name="T11" fmla="*/ 6 h 33"/>
                <a:gd name="T12" fmla="*/ 9 w 23"/>
                <a:gd name="T13" fmla="*/ 23 h 33"/>
                <a:gd name="T14" fmla="*/ 15 w 23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3">
                  <a:moveTo>
                    <a:pt x="15" y="33"/>
                  </a:moveTo>
                  <a:cubicBezTo>
                    <a:pt x="15" y="33"/>
                    <a:pt x="17" y="31"/>
                    <a:pt x="19" y="26"/>
                  </a:cubicBezTo>
                  <a:cubicBezTo>
                    <a:pt x="21" y="20"/>
                    <a:pt x="23" y="12"/>
                    <a:pt x="20" y="2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2" y="10"/>
                    <a:pt x="6" y="17"/>
                    <a:pt x="9" y="23"/>
                  </a:cubicBezTo>
                  <a:lnTo>
                    <a:pt x="15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3067">
              <a:extLst>
                <a:ext uri="{FF2B5EF4-FFF2-40B4-BE49-F238E27FC236}">
                  <a16:creationId xmlns="" xmlns:a16="http://schemas.microsoft.com/office/drawing/2014/main" id="{5F504CE2-06DB-41A1-A27B-8F0732CA6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6527800"/>
              <a:ext cx="17463" cy="30163"/>
            </a:xfrm>
            <a:custGeom>
              <a:avLst/>
              <a:gdLst>
                <a:gd name="T0" fmla="*/ 13 w 18"/>
                <a:gd name="T1" fmla="*/ 27 h 33"/>
                <a:gd name="T2" fmla="*/ 17 w 18"/>
                <a:gd name="T3" fmla="*/ 33 h 33"/>
                <a:gd name="T4" fmla="*/ 18 w 18"/>
                <a:gd name="T5" fmla="*/ 32 h 33"/>
                <a:gd name="T6" fmla="*/ 14 w 18"/>
                <a:gd name="T7" fmla="*/ 26 h 33"/>
                <a:gd name="T8" fmla="*/ 1 w 18"/>
                <a:gd name="T9" fmla="*/ 0 h 33"/>
                <a:gd name="T10" fmla="*/ 0 w 18"/>
                <a:gd name="T11" fmla="*/ 0 h 33"/>
                <a:gd name="T12" fmla="*/ 13 w 18"/>
                <a:gd name="T1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3">
                  <a:moveTo>
                    <a:pt x="13" y="27"/>
                  </a:moveTo>
                  <a:cubicBezTo>
                    <a:pt x="14" y="29"/>
                    <a:pt x="15" y="31"/>
                    <a:pt x="17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5" y="28"/>
                    <a:pt x="14" y="26"/>
                  </a:cubicBezTo>
                  <a:cubicBezTo>
                    <a:pt x="7" y="16"/>
                    <a:pt x="3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6" y="17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3068">
              <a:extLst>
                <a:ext uri="{FF2B5EF4-FFF2-40B4-BE49-F238E27FC236}">
                  <a16:creationId xmlns="" xmlns:a16="http://schemas.microsoft.com/office/drawing/2014/main" id="{B2B133BD-1E93-4B8D-99D3-99C6F5D8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6" y="6529388"/>
              <a:ext cx="4763" cy="7938"/>
            </a:xfrm>
            <a:custGeom>
              <a:avLst/>
              <a:gdLst>
                <a:gd name="T0" fmla="*/ 3 w 5"/>
                <a:gd name="T1" fmla="*/ 2 h 9"/>
                <a:gd name="T2" fmla="*/ 0 w 5"/>
                <a:gd name="T3" fmla="*/ 8 h 9"/>
                <a:gd name="T4" fmla="*/ 2 w 5"/>
                <a:gd name="T5" fmla="*/ 9 h 9"/>
                <a:gd name="T6" fmla="*/ 4 w 5"/>
                <a:gd name="T7" fmla="*/ 2 h 9"/>
                <a:gd name="T8" fmla="*/ 5 w 5"/>
                <a:gd name="T9" fmla="*/ 0 h 9"/>
                <a:gd name="T10" fmla="*/ 3 w 5"/>
                <a:gd name="T11" fmla="*/ 0 h 9"/>
                <a:gd name="T12" fmla="*/ 3 w 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cubicBezTo>
                    <a:pt x="2" y="4"/>
                    <a:pt x="1" y="6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6"/>
                    <a:pt x="3" y="4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3069">
              <a:extLst>
                <a:ext uri="{FF2B5EF4-FFF2-40B4-BE49-F238E27FC236}">
                  <a16:creationId xmlns="" xmlns:a16="http://schemas.microsoft.com/office/drawing/2014/main" id="{0105B24E-BFFE-421A-99E8-49FC473C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6529388"/>
              <a:ext cx="7938" cy="6350"/>
            </a:xfrm>
            <a:custGeom>
              <a:avLst/>
              <a:gdLst>
                <a:gd name="T0" fmla="*/ 5 w 9"/>
                <a:gd name="T1" fmla="*/ 7 h 7"/>
                <a:gd name="T2" fmla="*/ 9 w 9"/>
                <a:gd name="T3" fmla="*/ 0 h 7"/>
                <a:gd name="T4" fmla="*/ 0 w 9"/>
                <a:gd name="T5" fmla="*/ 2 h 7"/>
                <a:gd name="T6" fmla="*/ 5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5" y="7"/>
                    <a:pt x="7" y="5"/>
                    <a:pt x="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4" y="6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3070">
              <a:extLst>
                <a:ext uri="{FF2B5EF4-FFF2-40B4-BE49-F238E27FC236}">
                  <a16:creationId xmlns="" xmlns:a16="http://schemas.microsoft.com/office/drawing/2014/main" id="{A50306BA-6201-4FD1-B46D-D4AAA681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6534150"/>
              <a:ext cx="19050" cy="42863"/>
            </a:xfrm>
            <a:custGeom>
              <a:avLst/>
              <a:gdLst>
                <a:gd name="T0" fmla="*/ 16 w 21"/>
                <a:gd name="T1" fmla="*/ 0 h 45"/>
                <a:gd name="T2" fmla="*/ 9 w 21"/>
                <a:gd name="T3" fmla="*/ 6 h 45"/>
                <a:gd name="T4" fmla="*/ 2 w 21"/>
                <a:gd name="T5" fmla="*/ 25 h 45"/>
                <a:gd name="T6" fmla="*/ 6 w 21"/>
                <a:gd name="T7" fmla="*/ 45 h 45"/>
                <a:gd name="T8" fmla="*/ 16 w 21"/>
                <a:gd name="T9" fmla="*/ 45 h 45"/>
                <a:gd name="T10" fmla="*/ 21 w 21"/>
                <a:gd name="T11" fmla="*/ 29 h 45"/>
                <a:gd name="T12" fmla="*/ 19 w 21"/>
                <a:gd name="T13" fmla="*/ 11 h 45"/>
                <a:gd name="T14" fmla="*/ 16 w 21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5">
                  <a:moveTo>
                    <a:pt x="16" y="0"/>
                  </a:moveTo>
                  <a:cubicBezTo>
                    <a:pt x="16" y="0"/>
                    <a:pt x="13" y="2"/>
                    <a:pt x="9" y="6"/>
                  </a:cubicBezTo>
                  <a:cubicBezTo>
                    <a:pt x="6" y="10"/>
                    <a:pt x="3" y="16"/>
                    <a:pt x="2" y="25"/>
                  </a:cubicBezTo>
                  <a:cubicBezTo>
                    <a:pt x="0" y="34"/>
                    <a:pt x="3" y="40"/>
                    <a:pt x="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1"/>
                    <a:pt x="20" y="36"/>
                    <a:pt x="21" y="29"/>
                  </a:cubicBezTo>
                  <a:cubicBezTo>
                    <a:pt x="21" y="24"/>
                    <a:pt x="20" y="17"/>
                    <a:pt x="19" y="11"/>
                  </a:cubicBezTo>
                  <a:cubicBezTo>
                    <a:pt x="17" y="5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3071">
              <a:extLst>
                <a:ext uri="{FF2B5EF4-FFF2-40B4-BE49-F238E27FC236}">
                  <a16:creationId xmlns="" xmlns:a16="http://schemas.microsoft.com/office/drawing/2014/main" id="{F32EF355-7677-4B00-969E-4B8642E6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838" y="6554788"/>
              <a:ext cx="20638" cy="22225"/>
            </a:xfrm>
            <a:custGeom>
              <a:avLst/>
              <a:gdLst>
                <a:gd name="T0" fmla="*/ 4 w 21"/>
                <a:gd name="T1" fmla="*/ 0 h 24"/>
                <a:gd name="T2" fmla="*/ 2 w 21"/>
                <a:gd name="T3" fmla="*/ 24 h 24"/>
                <a:gd name="T4" fmla="*/ 21 w 21"/>
                <a:gd name="T5" fmla="*/ 24 h 24"/>
                <a:gd name="T6" fmla="*/ 4 w 21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4" y="0"/>
                  </a:moveTo>
                  <a:cubicBezTo>
                    <a:pt x="4" y="0"/>
                    <a:pt x="0" y="9"/>
                    <a:pt x="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9" y="8"/>
                    <a:pt x="8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3072">
              <a:extLst>
                <a:ext uri="{FF2B5EF4-FFF2-40B4-BE49-F238E27FC236}">
                  <a16:creationId xmlns="" xmlns:a16="http://schemas.microsoft.com/office/drawing/2014/main" id="{DF5E23B0-B225-45F1-AE86-9A5B9275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6" y="6562725"/>
              <a:ext cx="1588" cy="14288"/>
            </a:xfrm>
            <a:custGeom>
              <a:avLst/>
              <a:gdLst>
                <a:gd name="T0" fmla="*/ 0 w 2"/>
                <a:gd name="T1" fmla="*/ 6 h 14"/>
                <a:gd name="T2" fmla="*/ 1 w 2"/>
                <a:gd name="T3" fmla="*/ 13 h 14"/>
                <a:gd name="T4" fmla="*/ 1 w 2"/>
                <a:gd name="T5" fmla="*/ 14 h 14"/>
                <a:gd name="T6" fmla="*/ 2 w 2"/>
                <a:gd name="T7" fmla="*/ 14 h 14"/>
                <a:gd name="T8" fmla="*/ 2 w 2"/>
                <a:gd name="T9" fmla="*/ 13 h 14"/>
                <a:gd name="T10" fmla="*/ 2 w 2"/>
                <a:gd name="T11" fmla="*/ 1 h 14"/>
                <a:gd name="T12" fmla="*/ 2 w 2"/>
                <a:gd name="T13" fmla="*/ 0 h 14"/>
                <a:gd name="T14" fmla="*/ 0 w 2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0" y="6"/>
                  </a:moveTo>
                  <a:cubicBezTo>
                    <a:pt x="0" y="8"/>
                    <a:pt x="0" y="11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6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3073">
              <a:extLst>
                <a:ext uri="{FF2B5EF4-FFF2-40B4-BE49-F238E27FC236}">
                  <a16:creationId xmlns="" xmlns:a16="http://schemas.microsoft.com/office/drawing/2014/main" id="{A6A2D8C5-A2EE-4054-8FED-507A59EEA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6535738"/>
              <a:ext cx="6350" cy="41275"/>
            </a:xfrm>
            <a:custGeom>
              <a:avLst/>
              <a:gdLst>
                <a:gd name="T0" fmla="*/ 5 w 8"/>
                <a:gd name="T1" fmla="*/ 32 h 43"/>
                <a:gd name="T2" fmla="*/ 7 w 8"/>
                <a:gd name="T3" fmla="*/ 24 h 43"/>
                <a:gd name="T4" fmla="*/ 7 w 8"/>
                <a:gd name="T5" fmla="*/ 29 h 43"/>
                <a:gd name="T6" fmla="*/ 8 w 8"/>
                <a:gd name="T7" fmla="*/ 16 h 43"/>
                <a:gd name="T8" fmla="*/ 7 w 8"/>
                <a:gd name="T9" fmla="*/ 5 h 43"/>
                <a:gd name="T10" fmla="*/ 4 w 8"/>
                <a:gd name="T11" fmla="*/ 0 h 43"/>
                <a:gd name="T12" fmla="*/ 5 w 8"/>
                <a:gd name="T13" fmla="*/ 3 h 43"/>
                <a:gd name="T14" fmla="*/ 7 w 8"/>
                <a:gd name="T15" fmla="*/ 16 h 43"/>
                <a:gd name="T16" fmla="*/ 0 w 8"/>
                <a:gd name="T17" fmla="*/ 43 h 43"/>
                <a:gd name="T18" fmla="*/ 2 w 8"/>
                <a:gd name="T19" fmla="*/ 43 h 43"/>
                <a:gd name="T20" fmla="*/ 5 w 8"/>
                <a:gd name="T21" fmla="*/ 35 h 43"/>
                <a:gd name="T22" fmla="*/ 5 w 8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3">
                  <a:moveTo>
                    <a:pt x="5" y="32"/>
                  </a:moveTo>
                  <a:cubicBezTo>
                    <a:pt x="5" y="31"/>
                    <a:pt x="7" y="24"/>
                    <a:pt x="7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4"/>
                    <a:pt x="8" y="19"/>
                    <a:pt x="8" y="16"/>
                  </a:cubicBezTo>
                  <a:cubicBezTo>
                    <a:pt x="8" y="11"/>
                    <a:pt x="8" y="7"/>
                    <a:pt x="7" y="5"/>
                  </a:cubicBezTo>
                  <a:cubicBezTo>
                    <a:pt x="7" y="4"/>
                    <a:pt x="4" y="0"/>
                    <a:pt x="4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7" y="8"/>
                    <a:pt x="7" y="16"/>
                  </a:cubicBezTo>
                  <a:cubicBezTo>
                    <a:pt x="7" y="23"/>
                    <a:pt x="6" y="3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0"/>
                    <a:pt x="4" y="37"/>
                    <a:pt x="5" y="35"/>
                  </a:cubicBezTo>
                  <a:cubicBezTo>
                    <a:pt x="5" y="34"/>
                    <a:pt x="5" y="33"/>
                    <a:pt x="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3074">
              <a:extLst>
                <a:ext uri="{FF2B5EF4-FFF2-40B4-BE49-F238E27FC236}">
                  <a16:creationId xmlns="" xmlns:a16="http://schemas.microsoft.com/office/drawing/2014/main" id="{EB454028-8507-45FC-895F-A7DC302F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6" y="6557963"/>
              <a:ext cx="1588" cy="11113"/>
            </a:xfrm>
            <a:custGeom>
              <a:avLst/>
              <a:gdLst>
                <a:gd name="T0" fmla="*/ 0 w 2"/>
                <a:gd name="T1" fmla="*/ 8 h 11"/>
                <a:gd name="T2" fmla="*/ 0 w 2"/>
                <a:gd name="T3" fmla="*/ 11 h 11"/>
                <a:gd name="T4" fmla="*/ 2 w 2"/>
                <a:gd name="T5" fmla="*/ 5 h 11"/>
                <a:gd name="T6" fmla="*/ 2 w 2"/>
                <a:gd name="T7" fmla="*/ 0 h 11"/>
                <a:gd name="T8" fmla="*/ 0 w 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8"/>
                  </a:moveTo>
                  <a:cubicBezTo>
                    <a:pt x="0" y="9"/>
                    <a:pt x="0" y="10"/>
                    <a:pt x="0" y="11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7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9" name="组合 1458">
            <a:extLst>
              <a:ext uri="{FF2B5EF4-FFF2-40B4-BE49-F238E27FC236}">
                <a16:creationId xmlns="" xmlns:a16="http://schemas.microsoft.com/office/drawing/2014/main" id="{A8C6C519-4796-4D81-9CB3-FBFE1C1B6D0F}"/>
              </a:ext>
            </a:extLst>
          </p:cNvPr>
          <p:cNvGrpSpPr/>
          <p:nvPr/>
        </p:nvGrpSpPr>
        <p:grpSpPr>
          <a:xfrm>
            <a:off x="8562743" y="2847016"/>
            <a:ext cx="1160688" cy="1163966"/>
            <a:chOff x="4970463" y="6294438"/>
            <a:chExt cx="561976" cy="56356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460" name="Freeform 3075">
              <a:extLst>
                <a:ext uri="{FF2B5EF4-FFF2-40B4-BE49-F238E27FC236}">
                  <a16:creationId xmlns="" xmlns:a16="http://schemas.microsoft.com/office/drawing/2014/main" id="{454A11BB-E414-4D99-8C90-9156C3613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6577013"/>
              <a:ext cx="1588" cy="4763"/>
            </a:xfrm>
            <a:custGeom>
              <a:avLst/>
              <a:gdLst>
                <a:gd name="T0" fmla="*/ 0 w 2"/>
                <a:gd name="T1" fmla="*/ 3 h 5"/>
                <a:gd name="T2" fmla="*/ 2 w 2"/>
                <a:gd name="T3" fmla="*/ 3 h 5"/>
                <a:gd name="T4" fmla="*/ 1 w 2"/>
                <a:gd name="T5" fmla="*/ 0 h 5"/>
                <a:gd name="T6" fmla="*/ 0 w 2"/>
                <a:gd name="T7" fmla="*/ 0 h 5"/>
                <a:gd name="T8" fmla="*/ 0 w 2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5"/>
                    <a:pt x="2" y="4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3076">
              <a:extLst>
                <a:ext uri="{FF2B5EF4-FFF2-40B4-BE49-F238E27FC236}">
                  <a16:creationId xmlns="" xmlns:a16="http://schemas.microsoft.com/office/drawing/2014/main" id="{34BCCD5B-6694-4073-B555-8A585C02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6577013"/>
              <a:ext cx="3175" cy="6350"/>
            </a:xfrm>
            <a:custGeom>
              <a:avLst/>
              <a:gdLst>
                <a:gd name="T0" fmla="*/ 1 w 3"/>
                <a:gd name="T1" fmla="*/ 7 h 8"/>
                <a:gd name="T2" fmla="*/ 3 w 3"/>
                <a:gd name="T3" fmla="*/ 7 h 8"/>
                <a:gd name="T4" fmla="*/ 1 w 3"/>
                <a:gd name="T5" fmla="*/ 0 h 8"/>
                <a:gd name="T6" fmla="*/ 0 w 3"/>
                <a:gd name="T7" fmla="*/ 0 h 8"/>
                <a:gd name="T8" fmla="*/ 1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1" y="7"/>
                  </a:moveTo>
                  <a:cubicBezTo>
                    <a:pt x="1" y="8"/>
                    <a:pt x="3" y="8"/>
                    <a:pt x="3" y="7"/>
                  </a:cubicBezTo>
                  <a:cubicBezTo>
                    <a:pt x="2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3077">
              <a:extLst>
                <a:ext uri="{FF2B5EF4-FFF2-40B4-BE49-F238E27FC236}">
                  <a16:creationId xmlns="" xmlns:a16="http://schemas.microsoft.com/office/drawing/2014/main" id="{39A72F4C-9362-41AB-B6E1-D22840376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6577013"/>
              <a:ext cx="36513" cy="25400"/>
            </a:xfrm>
            <a:custGeom>
              <a:avLst/>
              <a:gdLst>
                <a:gd name="T0" fmla="*/ 28 w 39"/>
                <a:gd name="T1" fmla="*/ 0 h 28"/>
                <a:gd name="T2" fmla="*/ 22 w 39"/>
                <a:gd name="T3" fmla="*/ 1 h 28"/>
                <a:gd name="T4" fmla="*/ 30 w 39"/>
                <a:gd name="T5" fmla="*/ 3 h 28"/>
                <a:gd name="T6" fmla="*/ 20 w 39"/>
                <a:gd name="T7" fmla="*/ 3 h 28"/>
                <a:gd name="T8" fmla="*/ 28 w 39"/>
                <a:gd name="T9" fmla="*/ 6 h 28"/>
                <a:gd name="T10" fmla="*/ 17 w 39"/>
                <a:gd name="T11" fmla="*/ 6 h 28"/>
                <a:gd name="T12" fmla="*/ 25 w 39"/>
                <a:gd name="T13" fmla="*/ 8 h 28"/>
                <a:gd name="T14" fmla="*/ 14 w 39"/>
                <a:gd name="T15" fmla="*/ 8 h 28"/>
                <a:gd name="T16" fmla="*/ 22 w 39"/>
                <a:gd name="T17" fmla="*/ 11 h 28"/>
                <a:gd name="T18" fmla="*/ 12 w 39"/>
                <a:gd name="T19" fmla="*/ 10 h 28"/>
                <a:gd name="T20" fmla="*/ 19 w 39"/>
                <a:gd name="T21" fmla="*/ 13 h 28"/>
                <a:gd name="T22" fmla="*/ 10 w 39"/>
                <a:gd name="T23" fmla="*/ 12 h 28"/>
                <a:gd name="T24" fmla="*/ 16 w 39"/>
                <a:gd name="T25" fmla="*/ 15 h 28"/>
                <a:gd name="T26" fmla="*/ 7 w 39"/>
                <a:gd name="T27" fmla="*/ 15 h 28"/>
                <a:gd name="T28" fmla="*/ 13 w 39"/>
                <a:gd name="T29" fmla="*/ 17 h 28"/>
                <a:gd name="T30" fmla="*/ 5 w 39"/>
                <a:gd name="T31" fmla="*/ 17 h 28"/>
                <a:gd name="T32" fmla="*/ 10 w 39"/>
                <a:gd name="T33" fmla="*/ 19 h 28"/>
                <a:gd name="T34" fmla="*/ 4 w 39"/>
                <a:gd name="T35" fmla="*/ 19 h 28"/>
                <a:gd name="T36" fmla="*/ 7 w 39"/>
                <a:gd name="T37" fmla="*/ 21 h 28"/>
                <a:gd name="T38" fmla="*/ 2 w 39"/>
                <a:gd name="T39" fmla="*/ 21 h 28"/>
                <a:gd name="T40" fmla="*/ 4 w 39"/>
                <a:gd name="T41" fmla="*/ 23 h 28"/>
                <a:gd name="T42" fmla="*/ 1 w 39"/>
                <a:gd name="T43" fmla="*/ 24 h 28"/>
                <a:gd name="T44" fmla="*/ 1 w 39"/>
                <a:gd name="T45" fmla="*/ 25 h 28"/>
                <a:gd name="T46" fmla="*/ 2 w 39"/>
                <a:gd name="T47" fmla="*/ 27 h 28"/>
                <a:gd name="T48" fmla="*/ 4 w 39"/>
                <a:gd name="T49" fmla="*/ 27 h 28"/>
                <a:gd name="T50" fmla="*/ 5 w 39"/>
                <a:gd name="T51" fmla="*/ 24 h 28"/>
                <a:gd name="T52" fmla="*/ 7 w 39"/>
                <a:gd name="T53" fmla="*/ 27 h 28"/>
                <a:gd name="T54" fmla="*/ 8 w 39"/>
                <a:gd name="T55" fmla="*/ 22 h 28"/>
                <a:gd name="T56" fmla="*/ 10 w 39"/>
                <a:gd name="T57" fmla="*/ 26 h 28"/>
                <a:gd name="T58" fmla="*/ 11 w 39"/>
                <a:gd name="T59" fmla="*/ 20 h 28"/>
                <a:gd name="T60" fmla="*/ 13 w 39"/>
                <a:gd name="T61" fmla="*/ 25 h 28"/>
                <a:gd name="T62" fmla="*/ 14 w 39"/>
                <a:gd name="T63" fmla="*/ 18 h 28"/>
                <a:gd name="T64" fmla="*/ 16 w 39"/>
                <a:gd name="T65" fmla="*/ 24 h 28"/>
                <a:gd name="T66" fmla="*/ 17 w 39"/>
                <a:gd name="T67" fmla="*/ 16 h 28"/>
                <a:gd name="T68" fmla="*/ 19 w 39"/>
                <a:gd name="T69" fmla="*/ 22 h 28"/>
                <a:gd name="T70" fmla="*/ 20 w 39"/>
                <a:gd name="T71" fmla="*/ 14 h 28"/>
                <a:gd name="T72" fmla="*/ 22 w 39"/>
                <a:gd name="T73" fmla="*/ 20 h 28"/>
                <a:gd name="T74" fmla="*/ 23 w 39"/>
                <a:gd name="T75" fmla="*/ 12 h 28"/>
                <a:gd name="T76" fmla="*/ 25 w 39"/>
                <a:gd name="T77" fmla="*/ 19 h 28"/>
                <a:gd name="T78" fmla="*/ 26 w 39"/>
                <a:gd name="T79" fmla="*/ 9 h 28"/>
                <a:gd name="T80" fmla="*/ 27 w 39"/>
                <a:gd name="T81" fmla="*/ 8 h 28"/>
                <a:gd name="T82" fmla="*/ 30 w 39"/>
                <a:gd name="T83" fmla="*/ 16 h 28"/>
                <a:gd name="T84" fmla="*/ 30 w 39"/>
                <a:gd name="T85" fmla="*/ 6 h 28"/>
                <a:gd name="T86" fmla="*/ 33 w 39"/>
                <a:gd name="T87" fmla="*/ 14 h 28"/>
                <a:gd name="T88" fmla="*/ 33 w 39"/>
                <a:gd name="T89" fmla="*/ 4 h 28"/>
                <a:gd name="T90" fmla="*/ 36 w 39"/>
                <a:gd name="T91" fmla="*/ 12 h 28"/>
                <a:gd name="T92" fmla="*/ 36 w 39"/>
                <a:gd name="T93" fmla="*/ 1 h 28"/>
                <a:gd name="T94" fmla="*/ 39 w 39"/>
                <a:gd name="T95" fmla="*/ 9 h 28"/>
                <a:gd name="T96" fmla="*/ 34 w 39"/>
                <a:gd name="T9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8">
                  <a:moveTo>
                    <a:pt x="33" y="1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3"/>
                    <a:pt x="20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5"/>
                    <a:pt x="1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3" y="8"/>
                    <a:pt x="14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6" y="14"/>
                    <a:pt x="7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4" y="17"/>
                    <a:pt x="5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7"/>
                    <a:pt x="2" y="19"/>
                    <a:pt x="4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6" y="28"/>
                    <a:pt x="6" y="27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9" y="27"/>
                    <a:pt x="9" y="26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2" y="27"/>
                    <a:pt x="12" y="26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5" y="26"/>
                    <a:pt x="15" y="25"/>
                  </a:cubicBezTo>
                  <a:cubicBezTo>
                    <a:pt x="15" y="23"/>
                    <a:pt x="15" y="20"/>
                    <a:pt x="14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22"/>
                    <a:pt x="16" y="24"/>
                  </a:cubicBezTo>
                  <a:cubicBezTo>
                    <a:pt x="16" y="25"/>
                    <a:pt x="18" y="24"/>
                    <a:pt x="18" y="23"/>
                  </a:cubicBezTo>
                  <a:cubicBezTo>
                    <a:pt x="18" y="21"/>
                    <a:pt x="18" y="19"/>
                    <a:pt x="17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8"/>
                    <a:pt x="19" y="20"/>
                    <a:pt x="19" y="22"/>
                  </a:cubicBezTo>
                  <a:cubicBezTo>
                    <a:pt x="19" y="23"/>
                    <a:pt x="21" y="23"/>
                    <a:pt x="21" y="22"/>
                  </a:cubicBezTo>
                  <a:cubicBezTo>
                    <a:pt x="21" y="19"/>
                    <a:pt x="21" y="17"/>
                    <a:pt x="20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6"/>
                    <a:pt x="22" y="18"/>
                    <a:pt x="22" y="20"/>
                  </a:cubicBezTo>
                  <a:cubicBezTo>
                    <a:pt x="22" y="22"/>
                    <a:pt x="24" y="21"/>
                    <a:pt x="24" y="20"/>
                  </a:cubicBezTo>
                  <a:cubicBezTo>
                    <a:pt x="24" y="17"/>
                    <a:pt x="23" y="15"/>
                    <a:pt x="23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3"/>
                    <a:pt x="25" y="16"/>
                    <a:pt x="25" y="19"/>
                  </a:cubicBezTo>
                  <a:cubicBezTo>
                    <a:pt x="25" y="20"/>
                    <a:pt x="27" y="19"/>
                    <a:pt x="27" y="18"/>
                  </a:cubicBezTo>
                  <a:cubicBezTo>
                    <a:pt x="27" y="15"/>
                    <a:pt x="26" y="12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8" y="11"/>
                    <a:pt x="28" y="14"/>
                    <a:pt x="28" y="17"/>
                  </a:cubicBezTo>
                  <a:cubicBezTo>
                    <a:pt x="28" y="18"/>
                    <a:pt x="30" y="17"/>
                    <a:pt x="30" y="16"/>
                  </a:cubicBezTo>
                  <a:cubicBezTo>
                    <a:pt x="30" y="13"/>
                    <a:pt x="29" y="10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9"/>
                    <a:pt x="31" y="12"/>
                    <a:pt x="31" y="15"/>
                  </a:cubicBezTo>
                  <a:cubicBezTo>
                    <a:pt x="31" y="16"/>
                    <a:pt x="33" y="15"/>
                    <a:pt x="33" y="14"/>
                  </a:cubicBezTo>
                  <a:cubicBezTo>
                    <a:pt x="33" y="11"/>
                    <a:pt x="32" y="8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6"/>
                    <a:pt x="34" y="9"/>
                    <a:pt x="34" y="12"/>
                  </a:cubicBezTo>
                  <a:cubicBezTo>
                    <a:pt x="34" y="13"/>
                    <a:pt x="36" y="13"/>
                    <a:pt x="36" y="12"/>
                  </a:cubicBezTo>
                  <a:cubicBezTo>
                    <a:pt x="35" y="9"/>
                    <a:pt x="35" y="5"/>
                    <a:pt x="34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4"/>
                    <a:pt x="37" y="7"/>
                    <a:pt x="37" y="10"/>
                  </a:cubicBezTo>
                  <a:cubicBezTo>
                    <a:pt x="37" y="11"/>
                    <a:pt x="39" y="11"/>
                    <a:pt x="39" y="9"/>
                  </a:cubicBezTo>
                  <a:cubicBezTo>
                    <a:pt x="38" y="6"/>
                    <a:pt x="38" y="3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3078">
              <a:extLst>
                <a:ext uri="{FF2B5EF4-FFF2-40B4-BE49-F238E27FC236}">
                  <a16:creationId xmlns="" xmlns:a16="http://schemas.microsoft.com/office/drawing/2014/main" id="{0917F8D6-FFD6-4A85-8B67-03698E986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626" y="6577013"/>
              <a:ext cx="1588" cy="3175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3079">
              <a:extLst>
                <a:ext uri="{FF2B5EF4-FFF2-40B4-BE49-F238E27FC236}">
                  <a16:creationId xmlns="" xmlns:a16="http://schemas.microsoft.com/office/drawing/2014/main" id="{5B9A677D-5A08-4A5C-BFF6-4792EA040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1" y="6577013"/>
              <a:ext cx="317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3080">
              <a:extLst>
                <a:ext uri="{FF2B5EF4-FFF2-40B4-BE49-F238E27FC236}">
                  <a16:creationId xmlns="" xmlns:a16="http://schemas.microsoft.com/office/drawing/2014/main" id="{20C049DD-086B-4E83-8EE5-EA03F4413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563" y="6577013"/>
              <a:ext cx="15875" cy="17463"/>
            </a:xfrm>
            <a:custGeom>
              <a:avLst/>
              <a:gdLst>
                <a:gd name="T0" fmla="*/ 2 w 18"/>
                <a:gd name="T1" fmla="*/ 0 h 19"/>
                <a:gd name="T2" fmla="*/ 0 w 18"/>
                <a:gd name="T3" fmla="*/ 10 h 19"/>
                <a:gd name="T4" fmla="*/ 2 w 18"/>
                <a:gd name="T5" fmla="*/ 10 h 19"/>
                <a:gd name="T6" fmla="*/ 3 w 18"/>
                <a:gd name="T7" fmla="*/ 2 h 19"/>
                <a:gd name="T8" fmla="*/ 4 w 18"/>
                <a:gd name="T9" fmla="*/ 4 h 19"/>
                <a:gd name="T10" fmla="*/ 3 w 18"/>
                <a:gd name="T11" fmla="*/ 12 h 19"/>
                <a:gd name="T12" fmla="*/ 5 w 18"/>
                <a:gd name="T13" fmla="*/ 13 h 19"/>
                <a:gd name="T14" fmla="*/ 6 w 18"/>
                <a:gd name="T15" fmla="*/ 5 h 19"/>
                <a:gd name="T16" fmla="*/ 7 w 18"/>
                <a:gd name="T17" fmla="*/ 7 h 19"/>
                <a:gd name="T18" fmla="*/ 6 w 18"/>
                <a:gd name="T19" fmla="*/ 14 h 19"/>
                <a:gd name="T20" fmla="*/ 8 w 18"/>
                <a:gd name="T21" fmla="*/ 15 h 19"/>
                <a:gd name="T22" fmla="*/ 9 w 18"/>
                <a:gd name="T23" fmla="*/ 9 h 19"/>
                <a:gd name="T24" fmla="*/ 10 w 18"/>
                <a:gd name="T25" fmla="*/ 10 h 19"/>
                <a:gd name="T26" fmla="*/ 9 w 18"/>
                <a:gd name="T27" fmla="*/ 16 h 19"/>
                <a:gd name="T28" fmla="*/ 10 w 18"/>
                <a:gd name="T29" fmla="*/ 16 h 19"/>
                <a:gd name="T30" fmla="*/ 11 w 18"/>
                <a:gd name="T31" fmla="*/ 12 h 19"/>
                <a:gd name="T32" fmla="*/ 12 w 18"/>
                <a:gd name="T33" fmla="*/ 14 h 19"/>
                <a:gd name="T34" fmla="*/ 12 w 18"/>
                <a:gd name="T35" fmla="*/ 17 h 19"/>
                <a:gd name="T36" fmla="*/ 13 w 18"/>
                <a:gd name="T37" fmla="*/ 18 h 19"/>
                <a:gd name="T38" fmla="*/ 14 w 18"/>
                <a:gd name="T39" fmla="*/ 15 h 19"/>
                <a:gd name="T40" fmla="*/ 16 w 18"/>
                <a:gd name="T41" fmla="*/ 18 h 19"/>
                <a:gd name="T42" fmla="*/ 16 w 18"/>
                <a:gd name="T43" fmla="*/ 18 h 19"/>
                <a:gd name="T44" fmla="*/ 17 w 18"/>
                <a:gd name="T45" fmla="*/ 17 h 19"/>
                <a:gd name="T46" fmla="*/ 15 w 18"/>
                <a:gd name="T47" fmla="*/ 14 h 19"/>
                <a:gd name="T48" fmla="*/ 17 w 18"/>
                <a:gd name="T49" fmla="*/ 14 h 19"/>
                <a:gd name="T50" fmla="*/ 17 w 18"/>
                <a:gd name="T51" fmla="*/ 12 h 19"/>
                <a:gd name="T52" fmla="*/ 14 w 18"/>
                <a:gd name="T53" fmla="*/ 12 h 19"/>
                <a:gd name="T54" fmla="*/ 13 w 18"/>
                <a:gd name="T55" fmla="*/ 11 h 19"/>
                <a:gd name="T56" fmla="*/ 16 w 18"/>
                <a:gd name="T57" fmla="*/ 10 h 19"/>
                <a:gd name="T58" fmla="*/ 16 w 18"/>
                <a:gd name="T59" fmla="*/ 8 h 19"/>
                <a:gd name="T60" fmla="*/ 11 w 18"/>
                <a:gd name="T61" fmla="*/ 9 h 19"/>
                <a:gd name="T62" fmla="*/ 10 w 18"/>
                <a:gd name="T63" fmla="*/ 7 h 19"/>
                <a:gd name="T64" fmla="*/ 15 w 18"/>
                <a:gd name="T65" fmla="*/ 6 h 19"/>
                <a:gd name="T66" fmla="*/ 15 w 18"/>
                <a:gd name="T67" fmla="*/ 4 h 19"/>
                <a:gd name="T68" fmla="*/ 9 w 18"/>
                <a:gd name="T69" fmla="*/ 5 h 19"/>
                <a:gd name="T70" fmla="*/ 7 w 18"/>
                <a:gd name="T71" fmla="*/ 4 h 19"/>
                <a:gd name="T72" fmla="*/ 14 w 18"/>
                <a:gd name="T73" fmla="*/ 3 h 19"/>
                <a:gd name="T74" fmla="*/ 13 w 18"/>
                <a:gd name="T75" fmla="*/ 1 h 19"/>
                <a:gd name="T76" fmla="*/ 6 w 18"/>
                <a:gd name="T77" fmla="*/ 2 h 19"/>
                <a:gd name="T78" fmla="*/ 5 w 18"/>
                <a:gd name="T79" fmla="*/ 1 h 19"/>
                <a:gd name="T80" fmla="*/ 8 w 18"/>
                <a:gd name="T81" fmla="*/ 0 h 19"/>
                <a:gd name="T82" fmla="*/ 2 w 18"/>
                <a:gd name="T8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19">
                  <a:moveTo>
                    <a:pt x="2" y="0"/>
                  </a:moveTo>
                  <a:cubicBezTo>
                    <a:pt x="1" y="4"/>
                    <a:pt x="1" y="7"/>
                    <a:pt x="0" y="10"/>
                  </a:cubicBezTo>
                  <a:cubicBezTo>
                    <a:pt x="0" y="11"/>
                    <a:pt x="2" y="12"/>
                    <a:pt x="2" y="10"/>
                  </a:cubicBezTo>
                  <a:cubicBezTo>
                    <a:pt x="2" y="8"/>
                    <a:pt x="3" y="5"/>
                    <a:pt x="3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9"/>
                    <a:pt x="3" y="12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0"/>
                    <a:pt x="6" y="8"/>
                    <a:pt x="6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6" y="12"/>
                    <a:pt x="6" y="14"/>
                  </a:cubicBezTo>
                  <a:cubicBezTo>
                    <a:pt x="6" y="15"/>
                    <a:pt x="7" y="16"/>
                    <a:pt x="8" y="1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10" y="18"/>
                    <a:pt x="10" y="16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8"/>
                    <a:pt x="13" y="19"/>
                    <a:pt x="13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8" y="18"/>
                    <a:pt x="17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1"/>
                    <a:pt x="17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7" y="8"/>
                    <a:pt x="16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4"/>
                    <a:pt x="15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4" y="0"/>
                    <a:pt x="13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3081">
              <a:extLst>
                <a:ext uri="{FF2B5EF4-FFF2-40B4-BE49-F238E27FC236}">
                  <a16:creationId xmlns="" xmlns:a16="http://schemas.microsoft.com/office/drawing/2014/main" id="{DBE77B15-A6E6-45E5-8966-8F3CC28D5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6577013"/>
              <a:ext cx="3175" cy="6350"/>
            </a:xfrm>
            <a:custGeom>
              <a:avLst/>
              <a:gdLst>
                <a:gd name="T0" fmla="*/ 1 w 3"/>
                <a:gd name="T1" fmla="*/ 5 h 7"/>
                <a:gd name="T2" fmla="*/ 2 w 3"/>
                <a:gd name="T3" fmla="*/ 5 h 7"/>
                <a:gd name="T4" fmla="*/ 3 w 3"/>
                <a:gd name="T5" fmla="*/ 0 h 7"/>
                <a:gd name="T6" fmla="*/ 1 w 3"/>
                <a:gd name="T7" fmla="*/ 0 h 7"/>
                <a:gd name="T8" fmla="*/ 1 w 3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5"/>
                  </a:moveTo>
                  <a:cubicBezTo>
                    <a:pt x="0" y="6"/>
                    <a:pt x="2" y="7"/>
                    <a:pt x="2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3082">
              <a:extLst>
                <a:ext uri="{FF2B5EF4-FFF2-40B4-BE49-F238E27FC236}">
                  <a16:creationId xmlns="" xmlns:a16="http://schemas.microsoft.com/office/drawing/2014/main" id="{003011CB-B0DF-4BB9-A2B3-3DDAB5D1F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388" y="6577013"/>
              <a:ext cx="3175" cy="7938"/>
            </a:xfrm>
            <a:custGeom>
              <a:avLst/>
              <a:gdLst>
                <a:gd name="T0" fmla="*/ 0 w 3"/>
                <a:gd name="T1" fmla="*/ 7 h 9"/>
                <a:gd name="T2" fmla="*/ 2 w 3"/>
                <a:gd name="T3" fmla="*/ 8 h 9"/>
                <a:gd name="T4" fmla="*/ 3 w 3"/>
                <a:gd name="T5" fmla="*/ 0 h 9"/>
                <a:gd name="T6" fmla="*/ 2 w 3"/>
                <a:gd name="T7" fmla="*/ 0 h 9"/>
                <a:gd name="T8" fmla="*/ 0 w 3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0" y="7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3" y="5"/>
                    <a:pt x="3" y="3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3083">
              <a:extLst>
                <a:ext uri="{FF2B5EF4-FFF2-40B4-BE49-F238E27FC236}">
                  <a16:creationId xmlns="" xmlns:a16="http://schemas.microsoft.com/office/drawing/2014/main" id="{A930BCBD-02AB-42CD-89CC-D40126AE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6" y="6605588"/>
              <a:ext cx="6350" cy="1588"/>
            </a:xfrm>
            <a:custGeom>
              <a:avLst/>
              <a:gdLst>
                <a:gd name="T0" fmla="*/ 1 w 7"/>
                <a:gd name="T1" fmla="*/ 1 h 2"/>
                <a:gd name="T2" fmla="*/ 0 w 7"/>
                <a:gd name="T3" fmla="*/ 1 h 2"/>
                <a:gd name="T4" fmla="*/ 7 w 7"/>
                <a:gd name="T5" fmla="*/ 2 h 2"/>
                <a:gd name="T6" fmla="*/ 1 w 7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3084">
              <a:extLst>
                <a:ext uri="{FF2B5EF4-FFF2-40B4-BE49-F238E27FC236}">
                  <a16:creationId xmlns="" xmlns:a16="http://schemas.microsoft.com/office/drawing/2014/main" id="{BF7CAB12-6848-4E49-BF8A-427592E3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6577013"/>
              <a:ext cx="71438" cy="39688"/>
            </a:xfrm>
            <a:custGeom>
              <a:avLst/>
              <a:gdLst>
                <a:gd name="T0" fmla="*/ 38 w 76"/>
                <a:gd name="T1" fmla="*/ 7 h 43"/>
                <a:gd name="T2" fmla="*/ 39 w 76"/>
                <a:gd name="T3" fmla="*/ 9 h 43"/>
                <a:gd name="T4" fmla="*/ 41 w 76"/>
                <a:gd name="T5" fmla="*/ 17 h 43"/>
                <a:gd name="T6" fmla="*/ 41 w 76"/>
                <a:gd name="T7" fmla="*/ 22 h 43"/>
                <a:gd name="T8" fmla="*/ 45 w 76"/>
                <a:gd name="T9" fmla="*/ 16 h 43"/>
                <a:gd name="T10" fmla="*/ 47 w 76"/>
                <a:gd name="T11" fmla="*/ 18 h 43"/>
                <a:gd name="T12" fmla="*/ 47 w 76"/>
                <a:gd name="T13" fmla="*/ 31 h 43"/>
                <a:gd name="T14" fmla="*/ 47 w 76"/>
                <a:gd name="T15" fmla="*/ 33 h 43"/>
                <a:gd name="T16" fmla="*/ 53 w 76"/>
                <a:gd name="T17" fmla="*/ 26 h 43"/>
                <a:gd name="T18" fmla="*/ 54 w 76"/>
                <a:gd name="T19" fmla="*/ 28 h 43"/>
                <a:gd name="T20" fmla="*/ 52 w 76"/>
                <a:gd name="T21" fmla="*/ 41 h 43"/>
                <a:gd name="T22" fmla="*/ 57 w 76"/>
                <a:gd name="T23" fmla="*/ 31 h 43"/>
                <a:gd name="T24" fmla="*/ 57 w 76"/>
                <a:gd name="T25" fmla="*/ 41 h 43"/>
                <a:gd name="T26" fmla="*/ 58 w 76"/>
                <a:gd name="T27" fmla="*/ 41 h 43"/>
                <a:gd name="T28" fmla="*/ 62 w 76"/>
                <a:gd name="T29" fmla="*/ 39 h 43"/>
                <a:gd name="T30" fmla="*/ 64 w 76"/>
                <a:gd name="T31" fmla="*/ 41 h 43"/>
                <a:gd name="T32" fmla="*/ 75 w 76"/>
                <a:gd name="T33" fmla="*/ 43 h 43"/>
                <a:gd name="T34" fmla="*/ 65 w 76"/>
                <a:gd name="T35" fmla="*/ 40 h 43"/>
                <a:gd name="T36" fmla="*/ 64 w 76"/>
                <a:gd name="T37" fmla="*/ 38 h 43"/>
                <a:gd name="T38" fmla="*/ 71 w 76"/>
                <a:gd name="T39" fmla="*/ 34 h 43"/>
                <a:gd name="T40" fmla="*/ 69 w 76"/>
                <a:gd name="T41" fmla="*/ 32 h 43"/>
                <a:gd name="T42" fmla="*/ 58 w 76"/>
                <a:gd name="T43" fmla="*/ 30 h 43"/>
                <a:gd name="T44" fmla="*/ 67 w 76"/>
                <a:gd name="T45" fmla="*/ 27 h 43"/>
                <a:gd name="T46" fmla="*/ 65 w 76"/>
                <a:gd name="T47" fmla="*/ 25 h 43"/>
                <a:gd name="T48" fmla="*/ 53 w 76"/>
                <a:gd name="T49" fmla="*/ 23 h 43"/>
                <a:gd name="T50" fmla="*/ 52 w 76"/>
                <a:gd name="T51" fmla="*/ 21 h 43"/>
                <a:gd name="T52" fmla="*/ 60 w 76"/>
                <a:gd name="T53" fmla="*/ 17 h 43"/>
                <a:gd name="T54" fmla="*/ 57 w 76"/>
                <a:gd name="T55" fmla="*/ 15 h 43"/>
                <a:gd name="T56" fmla="*/ 46 w 76"/>
                <a:gd name="T57" fmla="*/ 14 h 43"/>
                <a:gd name="T58" fmla="*/ 44 w 76"/>
                <a:gd name="T59" fmla="*/ 12 h 43"/>
                <a:gd name="T60" fmla="*/ 48 w 76"/>
                <a:gd name="T61" fmla="*/ 8 h 43"/>
                <a:gd name="T62" fmla="*/ 42 w 76"/>
                <a:gd name="T63" fmla="*/ 7 h 43"/>
                <a:gd name="T64" fmla="*/ 33 w 76"/>
                <a:gd name="T65" fmla="*/ 0 h 43"/>
                <a:gd name="T66" fmla="*/ 23 w 76"/>
                <a:gd name="T67" fmla="*/ 24 h 43"/>
                <a:gd name="T68" fmla="*/ 22 w 76"/>
                <a:gd name="T69" fmla="*/ 25 h 43"/>
                <a:gd name="T70" fmla="*/ 14 w 76"/>
                <a:gd name="T71" fmla="*/ 26 h 43"/>
                <a:gd name="T72" fmla="*/ 9 w 76"/>
                <a:gd name="T73" fmla="*/ 26 h 43"/>
                <a:gd name="T74" fmla="*/ 15 w 76"/>
                <a:gd name="T75" fmla="*/ 30 h 43"/>
                <a:gd name="T76" fmla="*/ 13 w 76"/>
                <a:gd name="T77" fmla="*/ 32 h 43"/>
                <a:gd name="T78" fmla="*/ 1 w 76"/>
                <a:gd name="T79" fmla="*/ 31 h 43"/>
                <a:gd name="T80" fmla="*/ 13 w 76"/>
                <a:gd name="T81" fmla="*/ 35 h 43"/>
                <a:gd name="T82" fmla="*/ 14 w 76"/>
                <a:gd name="T83" fmla="*/ 35 h 43"/>
                <a:gd name="T84" fmla="*/ 17 w 76"/>
                <a:gd name="T85" fmla="*/ 31 h 43"/>
                <a:gd name="T86" fmla="*/ 19 w 76"/>
                <a:gd name="T87" fmla="*/ 30 h 43"/>
                <a:gd name="T88" fmla="*/ 22 w 76"/>
                <a:gd name="T89" fmla="*/ 34 h 43"/>
                <a:gd name="T90" fmla="*/ 23 w 76"/>
                <a:gd name="T91" fmla="*/ 28 h 43"/>
                <a:gd name="T92" fmla="*/ 30 w 76"/>
                <a:gd name="T93" fmla="*/ 21 h 43"/>
                <a:gd name="T94" fmla="*/ 30 w 76"/>
                <a:gd name="T95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43">
                  <a:moveTo>
                    <a:pt x="30" y="37"/>
                  </a:moveTo>
                  <a:cubicBezTo>
                    <a:pt x="32" y="25"/>
                    <a:pt x="33" y="14"/>
                    <a:pt x="33" y="2"/>
                  </a:cubicBezTo>
                  <a:cubicBezTo>
                    <a:pt x="34" y="4"/>
                    <a:pt x="36" y="6"/>
                    <a:pt x="38" y="7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2"/>
                    <a:pt x="38" y="12"/>
                    <a:pt x="39" y="11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40" y="18"/>
                    <a:pt x="41" y="17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6"/>
                    <a:pt x="42" y="19"/>
                    <a:pt x="41" y="22"/>
                  </a:cubicBezTo>
                  <a:cubicBezTo>
                    <a:pt x="40" y="24"/>
                    <a:pt x="42" y="24"/>
                    <a:pt x="42" y="23"/>
                  </a:cubicBezTo>
                  <a:cubicBezTo>
                    <a:pt x="43" y="20"/>
                    <a:pt x="44" y="18"/>
                    <a:pt x="44" y="15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0"/>
                    <a:pt x="44" y="23"/>
                    <a:pt x="43" y="27"/>
                  </a:cubicBezTo>
                  <a:cubicBezTo>
                    <a:pt x="42" y="28"/>
                    <a:pt x="44" y="29"/>
                    <a:pt x="44" y="27"/>
                  </a:cubicBezTo>
                  <a:cubicBezTo>
                    <a:pt x="45" y="24"/>
                    <a:pt x="46" y="21"/>
                    <a:pt x="47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23"/>
                    <a:pt x="46" y="27"/>
                    <a:pt x="45" y="30"/>
                  </a:cubicBezTo>
                  <a:cubicBezTo>
                    <a:pt x="45" y="31"/>
                    <a:pt x="46" y="32"/>
                    <a:pt x="47" y="31"/>
                  </a:cubicBezTo>
                  <a:cubicBezTo>
                    <a:pt x="48" y="28"/>
                    <a:pt x="48" y="24"/>
                    <a:pt x="49" y="21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6"/>
                    <a:pt x="48" y="30"/>
                    <a:pt x="47" y="33"/>
                  </a:cubicBezTo>
                  <a:cubicBezTo>
                    <a:pt x="47" y="35"/>
                    <a:pt x="49" y="35"/>
                    <a:pt x="49" y="34"/>
                  </a:cubicBezTo>
                  <a:cubicBezTo>
                    <a:pt x="50" y="31"/>
                    <a:pt x="51" y="28"/>
                    <a:pt x="52" y="2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29"/>
                    <a:pt x="51" y="33"/>
                    <a:pt x="50" y="37"/>
                  </a:cubicBezTo>
                  <a:cubicBezTo>
                    <a:pt x="49" y="38"/>
                    <a:pt x="51" y="39"/>
                    <a:pt x="51" y="37"/>
                  </a:cubicBezTo>
                  <a:cubicBezTo>
                    <a:pt x="52" y="34"/>
                    <a:pt x="53" y="31"/>
                    <a:pt x="54" y="28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3"/>
                    <a:pt x="53" y="36"/>
                    <a:pt x="52" y="40"/>
                  </a:cubicBezTo>
                  <a:cubicBezTo>
                    <a:pt x="52" y="40"/>
                    <a:pt x="52" y="40"/>
                    <a:pt x="52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5" y="37"/>
                    <a:pt x="56" y="34"/>
                    <a:pt x="57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5"/>
                    <a:pt x="56" y="38"/>
                    <a:pt x="55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8" y="39"/>
                    <a:pt x="58" y="37"/>
                    <a:pt x="59" y="34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6" y="43"/>
                    <a:pt x="76" y="41"/>
                    <a:pt x="74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7"/>
                    <a:pt x="73" y="37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2" y="36"/>
                    <a:pt x="72" y="33"/>
                    <a:pt x="7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70" y="32"/>
                    <a:pt x="70" y="30"/>
                    <a:pt x="69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6"/>
                    <a:pt x="67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6" y="25"/>
                    <a:pt x="66" y="23"/>
                    <a:pt x="65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2"/>
                    <a:pt x="63" y="20"/>
                    <a:pt x="62" y="20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1" y="18"/>
                    <a:pt x="61" y="16"/>
                    <a:pt x="60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3"/>
                    <a:pt x="57" y="13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2"/>
                    <a:pt x="54" y="10"/>
                    <a:pt x="53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8"/>
                    <a:pt x="48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4" y="7"/>
                    <a:pt x="43" y="5"/>
                    <a:pt x="42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5" y="2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6"/>
                    <a:pt x="31" y="12"/>
                    <a:pt x="30" y="18"/>
                  </a:cubicBezTo>
                  <a:cubicBezTo>
                    <a:pt x="28" y="20"/>
                    <a:pt x="26" y="22"/>
                    <a:pt x="23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3"/>
                    <a:pt x="19" y="24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6"/>
                    <a:pt x="14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6"/>
                    <a:pt x="7" y="27"/>
                    <a:pt x="8" y="27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7"/>
                    <a:pt x="3" y="29"/>
                    <a:pt x="4" y="29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2" y="35"/>
                    <a:pt x="22" y="34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8" y="22"/>
                    <a:pt x="30" y="21"/>
                  </a:cubicBezTo>
                  <a:cubicBezTo>
                    <a:pt x="30" y="26"/>
                    <a:pt x="29" y="32"/>
                    <a:pt x="28" y="37"/>
                  </a:cubicBezTo>
                  <a:cubicBezTo>
                    <a:pt x="31" y="37"/>
                    <a:pt x="31" y="37"/>
                    <a:pt x="31" y="37"/>
                  </a:cubicBezTo>
                  <a:lnTo>
                    <a:pt x="3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3085">
              <a:extLst>
                <a:ext uri="{FF2B5EF4-FFF2-40B4-BE49-F238E27FC236}">
                  <a16:creationId xmlns="" xmlns:a16="http://schemas.microsoft.com/office/drawing/2014/main" id="{9AB71B72-53C2-4847-A241-B2FF1FBF6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6608763"/>
              <a:ext cx="1588" cy="4763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3 h 5"/>
                <a:gd name="T4" fmla="*/ 2 w 2"/>
                <a:gd name="T5" fmla="*/ 1 h 5"/>
                <a:gd name="T6" fmla="*/ 0 w 2"/>
                <a:gd name="T7" fmla="*/ 0 h 5"/>
                <a:gd name="T8" fmla="*/ 0 w 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5"/>
                    <a:pt x="2" y="5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3086">
              <a:extLst>
                <a:ext uri="{FF2B5EF4-FFF2-40B4-BE49-F238E27FC236}">
                  <a16:creationId xmlns="" xmlns:a16="http://schemas.microsoft.com/office/drawing/2014/main" id="{A5D6F66D-16B8-4AC9-9BA4-2F41222F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6608763"/>
              <a:ext cx="1588" cy="7938"/>
            </a:xfrm>
            <a:custGeom>
              <a:avLst/>
              <a:gdLst>
                <a:gd name="T0" fmla="*/ 0 w 2"/>
                <a:gd name="T1" fmla="*/ 7 h 8"/>
                <a:gd name="T2" fmla="*/ 2 w 2"/>
                <a:gd name="T3" fmla="*/ 7 h 8"/>
                <a:gd name="T4" fmla="*/ 2 w 2"/>
                <a:gd name="T5" fmla="*/ 0 h 8"/>
                <a:gd name="T6" fmla="*/ 0 w 2"/>
                <a:gd name="T7" fmla="*/ 0 h 8"/>
                <a:gd name="T8" fmla="*/ 0 w 2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7"/>
                  </a:moveTo>
                  <a:cubicBezTo>
                    <a:pt x="0" y="8"/>
                    <a:pt x="2" y="8"/>
                    <a:pt x="2" y="7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3087">
              <a:extLst>
                <a:ext uri="{FF2B5EF4-FFF2-40B4-BE49-F238E27FC236}">
                  <a16:creationId xmlns="" xmlns:a16="http://schemas.microsoft.com/office/drawing/2014/main" id="{B77EC0AA-84DF-40FE-B7EC-E9C383C5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6607175"/>
              <a:ext cx="39688" cy="22225"/>
            </a:xfrm>
            <a:custGeom>
              <a:avLst/>
              <a:gdLst>
                <a:gd name="T0" fmla="*/ 32 w 41"/>
                <a:gd name="T1" fmla="*/ 1 h 25"/>
                <a:gd name="T2" fmla="*/ 26 w 41"/>
                <a:gd name="T3" fmla="*/ 1 h 25"/>
                <a:gd name="T4" fmla="*/ 33 w 41"/>
                <a:gd name="T5" fmla="*/ 5 h 25"/>
                <a:gd name="T6" fmla="*/ 23 w 41"/>
                <a:gd name="T7" fmla="*/ 3 h 25"/>
                <a:gd name="T8" fmla="*/ 30 w 41"/>
                <a:gd name="T9" fmla="*/ 7 h 25"/>
                <a:gd name="T10" fmla="*/ 20 w 41"/>
                <a:gd name="T11" fmla="*/ 5 h 25"/>
                <a:gd name="T12" fmla="*/ 27 w 41"/>
                <a:gd name="T13" fmla="*/ 9 h 25"/>
                <a:gd name="T14" fmla="*/ 17 w 41"/>
                <a:gd name="T15" fmla="*/ 7 h 25"/>
                <a:gd name="T16" fmla="*/ 24 w 41"/>
                <a:gd name="T17" fmla="*/ 11 h 25"/>
                <a:gd name="T18" fmla="*/ 14 w 41"/>
                <a:gd name="T19" fmla="*/ 9 h 25"/>
                <a:gd name="T20" fmla="*/ 21 w 41"/>
                <a:gd name="T21" fmla="*/ 12 h 25"/>
                <a:gd name="T22" fmla="*/ 12 w 41"/>
                <a:gd name="T23" fmla="*/ 11 h 25"/>
                <a:gd name="T24" fmla="*/ 18 w 41"/>
                <a:gd name="T25" fmla="*/ 14 h 25"/>
                <a:gd name="T26" fmla="*/ 9 w 41"/>
                <a:gd name="T27" fmla="*/ 13 h 25"/>
                <a:gd name="T28" fmla="*/ 14 w 41"/>
                <a:gd name="T29" fmla="*/ 16 h 25"/>
                <a:gd name="T30" fmla="*/ 7 w 41"/>
                <a:gd name="T31" fmla="*/ 14 h 25"/>
                <a:gd name="T32" fmla="*/ 11 w 41"/>
                <a:gd name="T33" fmla="*/ 17 h 25"/>
                <a:gd name="T34" fmla="*/ 5 w 41"/>
                <a:gd name="T35" fmla="*/ 16 h 25"/>
                <a:gd name="T36" fmla="*/ 8 w 41"/>
                <a:gd name="T37" fmla="*/ 19 h 25"/>
                <a:gd name="T38" fmla="*/ 3 w 41"/>
                <a:gd name="T39" fmla="*/ 18 h 25"/>
                <a:gd name="T40" fmla="*/ 5 w 41"/>
                <a:gd name="T41" fmla="*/ 20 h 25"/>
                <a:gd name="T42" fmla="*/ 1 w 41"/>
                <a:gd name="T43" fmla="*/ 20 h 25"/>
                <a:gd name="T44" fmla="*/ 1 w 41"/>
                <a:gd name="T45" fmla="*/ 22 h 25"/>
                <a:gd name="T46" fmla="*/ 1 w 41"/>
                <a:gd name="T47" fmla="*/ 24 h 25"/>
                <a:gd name="T48" fmla="*/ 4 w 41"/>
                <a:gd name="T49" fmla="*/ 24 h 25"/>
                <a:gd name="T50" fmla="*/ 6 w 41"/>
                <a:gd name="T51" fmla="*/ 22 h 25"/>
                <a:gd name="T52" fmla="*/ 7 w 41"/>
                <a:gd name="T53" fmla="*/ 24 h 25"/>
                <a:gd name="T54" fmla="*/ 9 w 41"/>
                <a:gd name="T55" fmla="*/ 20 h 25"/>
                <a:gd name="T56" fmla="*/ 10 w 41"/>
                <a:gd name="T57" fmla="*/ 24 h 25"/>
                <a:gd name="T58" fmla="*/ 12 w 41"/>
                <a:gd name="T59" fmla="*/ 19 h 25"/>
                <a:gd name="T60" fmla="*/ 13 w 41"/>
                <a:gd name="T61" fmla="*/ 23 h 25"/>
                <a:gd name="T62" fmla="*/ 15 w 41"/>
                <a:gd name="T63" fmla="*/ 17 h 25"/>
                <a:gd name="T64" fmla="*/ 16 w 41"/>
                <a:gd name="T65" fmla="*/ 23 h 25"/>
                <a:gd name="T66" fmla="*/ 19 w 41"/>
                <a:gd name="T67" fmla="*/ 16 h 25"/>
                <a:gd name="T68" fmla="*/ 20 w 41"/>
                <a:gd name="T69" fmla="*/ 22 h 25"/>
                <a:gd name="T70" fmla="*/ 22 w 41"/>
                <a:gd name="T71" fmla="*/ 14 h 25"/>
                <a:gd name="T72" fmla="*/ 23 w 41"/>
                <a:gd name="T73" fmla="*/ 21 h 25"/>
                <a:gd name="T74" fmla="*/ 25 w 41"/>
                <a:gd name="T75" fmla="*/ 12 h 25"/>
                <a:gd name="T76" fmla="*/ 26 w 41"/>
                <a:gd name="T77" fmla="*/ 19 h 25"/>
                <a:gd name="T78" fmla="*/ 28 w 41"/>
                <a:gd name="T79" fmla="*/ 10 h 25"/>
                <a:gd name="T80" fmla="*/ 29 w 41"/>
                <a:gd name="T81" fmla="*/ 9 h 25"/>
                <a:gd name="T82" fmla="*/ 31 w 41"/>
                <a:gd name="T83" fmla="*/ 18 h 25"/>
                <a:gd name="T84" fmla="*/ 33 w 41"/>
                <a:gd name="T85" fmla="*/ 7 h 25"/>
                <a:gd name="T86" fmla="*/ 34 w 41"/>
                <a:gd name="T87" fmla="*/ 16 h 25"/>
                <a:gd name="T88" fmla="*/ 36 w 41"/>
                <a:gd name="T89" fmla="*/ 5 h 25"/>
                <a:gd name="T90" fmla="*/ 38 w 41"/>
                <a:gd name="T91" fmla="*/ 14 h 25"/>
                <a:gd name="T92" fmla="*/ 39 w 41"/>
                <a:gd name="T93" fmla="*/ 3 h 25"/>
                <a:gd name="T94" fmla="*/ 41 w 41"/>
                <a:gd name="T95" fmla="*/ 12 h 25"/>
                <a:gd name="T96" fmla="*/ 37 w 41"/>
                <a:gd name="T9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" h="25">
                  <a:moveTo>
                    <a:pt x="36" y="3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3"/>
                    <a:pt x="23" y="3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3"/>
                    <a:pt x="19" y="5"/>
                    <a:pt x="20" y="5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6" y="7"/>
                    <a:pt x="17" y="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3" y="8"/>
                    <a:pt x="14" y="9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10"/>
                    <a:pt x="12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3" y="16"/>
                    <a:pt x="5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8"/>
                    <a:pt x="3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1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5"/>
                    <a:pt x="6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9" y="25"/>
                    <a:pt x="9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2" y="25"/>
                    <a:pt x="12" y="2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5" y="25"/>
                    <a:pt x="15" y="24"/>
                  </a:cubicBezTo>
                  <a:cubicBezTo>
                    <a:pt x="15" y="21"/>
                    <a:pt x="15" y="19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9"/>
                    <a:pt x="17" y="21"/>
                    <a:pt x="16" y="23"/>
                  </a:cubicBezTo>
                  <a:cubicBezTo>
                    <a:pt x="16" y="24"/>
                    <a:pt x="18" y="24"/>
                    <a:pt x="18" y="23"/>
                  </a:cubicBezTo>
                  <a:cubicBezTo>
                    <a:pt x="18" y="20"/>
                    <a:pt x="19" y="18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20" y="19"/>
                    <a:pt x="20" y="22"/>
                  </a:cubicBezTo>
                  <a:cubicBezTo>
                    <a:pt x="20" y="23"/>
                    <a:pt x="21" y="23"/>
                    <a:pt x="22" y="22"/>
                  </a:cubicBezTo>
                  <a:cubicBezTo>
                    <a:pt x="22" y="19"/>
                    <a:pt x="22" y="16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6"/>
                    <a:pt x="23" y="18"/>
                    <a:pt x="23" y="21"/>
                  </a:cubicBezTo>
                  <a:cubicBezTo>
                    <a:pt x="23" y="22"/>
                    <a:pt x="25" y="22"/>
                    <a:pt x="25" y="21"/>
                  </a:cubicBezTo>
                  <a:cubicBezTo>
                    <a:pt x="25" y="18"/>
                    <a:pt x="25" y="15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4"/>
                    <a:pt x="26" y="17"/>
                    <a:pt x="26" y="19"/>
                  </a:cubicBezTo>
                  <a:cubicBezTo>
                    <a:pt x="26" y="20"/>
                    <a:pt x="28" y="20"/>
                    <a:pt x="28" y="19"/>
                  </a:cubicBezTo>
                  <a:cubicBezTo>
                    <a:pt x="28" y="16"/>
                    <a:pt x="28" y="13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2"/>
                    <a:pt x="29" y="15"/>
                    <a:pt x="29" y="18"/>
                  </a:cubicBezTo>
                  <a:cubicBezTo>
                    <a:pt x="29" y="19"/>
                    <a:pt x="31" y="19"/>
                    <a:pt x="31" y="18"/>
                  </a:cubicBezTo>
                  <a:cubicBezTo>
                    <a:pt x="31" y="14"/>
                    <a:pt x="31" y="11"/>
                    <a:pt x="31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10"/>
                    <a:pt x="33" y="13"/>
                    <a:pt x="33" y="16"/>
                  </a:cubicBezTo>
                  <a:cubicBezTo>
                    <a:pt x="33" y="17"/>
                    <a:pt x="34" y="17"/>
                    <a:pt x="34" y="16"/>
                  </a:cubicBezTo>
                  <a:cubicBezTo>
                    <a:pt x="34" y="13"/>
                    <a:pt x="34" y="9"/>
                    <a:pt x="34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8"/>
                    <a:pt x="36" y="11"/>
                    <a:pt x="36" y="14"/>
                  </a:cubicBezTo>
                  <a:cubicBezTo>
                    <a:pt x="36" y="15"/>
                    <a:pt x="38" y="15"/>
                    <a:pt x="38" y="14"/>
                  </a:cubicBezTo>
                  <a:cubicBezTo>
                    <a:pt x="38" y="11"/>
                    <a:pt x="38" y="7"/>
                    <a:pt x="38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6"/>
                    <a:pt x="39" y="9"/>
                    <a:pt x="39" y="12"/>
                  </a:cubicBezTo>
                  <a:cubicBezTo>
                    <a:pt x="39" y="13"/>
                    <a:pt x="41" y="13"/>
                    <a:pt x="41" y="12"/>
                  </a:cubicBezTo>
                  <a:cubicBezTo>
                    <a:pt x="41" y="9"/>
                    <a:pt x="41" y="6"/>
                    <a:pt x="41" y="3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3088">
              <a:extLst>
                <a:ext uri="{FF2B5EF4-FFF2-40B4-BE49-F238E27FC236}">
                  <a16:creationId xmlns="" xmlns:a16="http://schemas.microsoft.com/office/drawing/2014/main" id="{9C1772A8-9A61-4456-B517-8B3C53D5E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1" y="6615113"/>
              <a:ext cx="3175" cy="31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3 h 4"/>
                <a:gd name="T4" fmla="*/ 3 w 3"/>
                <a:gd name="T5" fmla="*/ 0 h 4"/>
                <a:gd name="T6" fmla="*/ 1 w 3"/>
                <a:gd name="T7" fmla="*/ 0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2" y="4"/>
                    <a:pt x="2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3089">
              <a:extLst>
                <a:ext uri="{FF2B5EF4-FFF2-40B4-BE49-F238E27FC236}">
                  <a16:creationId xmlns="" xmlns:a16="http://schemas.microsoft.com/office/drawing/2014/main" id="{4B4CEF68-247B-44AF-86E1-75489BFB8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6615113"/>
              <a:ext cx="158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3090">
              <a:extLst>
                <a:ext uri="{FF2B5EF4-FFF2-40B4-BE49-F238E27FC236}">
                  <a16:creationId xmlns="" xmlns:a16="http://schemas.microsoft.com/office/drawing/2014/main" id="{F54FD0C4-E216-49D8-B1EE-23EF05EC4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6615113"/>
              <a:ext cx="15875" cy="20638"/>
            </a:xfrm>
            <a:custGeom>
              <a:avLst/>
              <a:gdLst>
                <a:gd name="T0" fmla="*/ 4 w 18"/>
                <a:gd name="T1" fmla="*/ 1 h 21"/>
                <a:gd name="T2" fmla="*/ 1 w 18"/>
                <a:gd name="T3" fmla="*/ 10 h 21"/>
                <a:gd name="T4" fmla="*/ 2 w 18"/>
                <a:gd name="T5" fmla="*/ 11 h 21"/>
                <a:gd name="T6" fmla="*/ 5 w 18"/>
                <a:gd name="T7" fmla="*/ 3 h 21"/>
                <a:gd name="T8" fmla="*/ 6 w 18"/>
                <a:gd name="T9" fmla="*/ 4 h 21"/>
                <a:gd name="T10" fmla="*/ 3 w 18"/>
                <a:gd name="T11" fmla="*/ 12 h 21"/>
                <a:gd name="T12" fmla="*/ 5 w 18"/>
                <a:gd name="T13" fmla="*/ 13 h 21"/>
                <a:gd name="T14" fmla="*/ 7 w 18"/>
                <a:gd name="T15" fmla="*/ 6 h 21"/>
                <a:gd name="T16" fmla="*/ 8 w 18"/>
                <a:gd name="T17" fmla="*/ 8 h 21"/>
                <a:gd name="T18" fmla="*/ 6 w 18"/>
                <a:gd name="T19" fmla="*/ 15 h 21"/>
                <a:gd name="T20" fmla="*/ 7 w 18"/>
                <a:gd name="T21" fmla="*/ 16 h 21"/>
                <a:gd name="T22" fmla="*/ 9 w 18"/>
                <a:gd name="T23" fmla="*/ 10 h 21"/>
                <a:gd name="T24" fmla="*/ 10 w 18"/>
                <a:gd name="T25" fmla="*/ 12 h 21"/>
                <a:gd name="T26" fmla="*/ 8 w 18"/>
                <a:gd name="T27" fmla="*/ 17 h 21"/>
                <a:gd name="T28" fmla="*/ 10 w 18"/>
                <a:gd name="T29" fmla="*/ 18 h 21"/>
                <a:gd name="T30" fmla="*/ 11 w 18"/>
                <a:gd name="T31" fmla="*/ 14 h 21"/>
                <a:gd name="T32" fmla="*/ 12 w 18"/>
                <a:gd name="T33" fmla="*/ 15 h 21"/>
                <a:gd name="T34" fmla="*/ 11 w 18"/>
                <a:gd name="T35" fmla="*/ 19 h 21"/>
                <a:gd name="T36" fmla="*/ 13 w 18"/>
                <a:gd name="T37" fmla="*/ 20 h 21"/>
                <a:gd name="T38" fmla="*/ 13 w 18"/>
                <a:gd name="T39" fmla="*/ 17 h 21"/>
                <a:gd name="T40" fmla="*/ 15 w 18"/>
                <a:gd name="T41" fmla="*/ 20 h 21"/>
                <a:gd name="T42" fmla="*/ 15 w 18"/>
                <a:gd name="T43" fmla="*/ 20 h 21"/>
                <a:gd name="T44" fmla="*/ 16 w 18"/>
                <a:gd name="T45" fmla="*/ 19 h 21"/>
                <a:gd name="T46" fmla="*/ 15 w 18"/>
                <a:gd name="T47" fmla="*/ 16 h 21"/>
                <a:gd name="T48" fmla="*/ 17 w 18"/>
                <a:gd name="T49" fmla="*/ 16 h 21"/>
                <a:gd name="T50" fmla="*/ 17 w 18"/>
                <a:gd name="T51" fmla="*/ 14 h 21"/>
                <a:gd name="T52" fmla="*/ 14 w 18"/>
                <a:gd name="T53" fmla="*/ 14 h 21"/>
                <a:gd name="T54" fmla="*/ 13 w 18"/>
                <a:gd name="T55" fmla="*/ 12 h 21"/>
                <a:gd name="T56" fmla="*/ 17 w 18"/>
                <a:gd name="T57" fmla="*/ 12 h 21"/>
                <a:gd name="T58" fmla="*/ 17 w 18"/>
                <a:gd name="T59" fmla="*/ 10 h 21"/>
                <a:gd name="T60" fmla="*/ 12 w 18"/>
                <a:gd name="T61" fmla="*/ 10 h 21"/>
                <a:gd name="T62" fmla="*/ 11 w 18"/>
                <a:gd name="T63" fmla="*/ 9 h 21"/>
                <a:gd name="T64" fmla="*/ 16 w 18"/>
                <a:gd name="T65" fmla="*/ 8 h 21"/>
                <a:gd name="T66" fmla="*/ 16 w 18"/>
                <a:gd name="T67" fmla="*/ 6 h 21"/>
                <a:gd name="T68" fmla="*/ 10 w 18"/>
                <a:gd name="T69" fmla="*/ 7 h 21"/>
                <a:gd name="T70" fmla="*/ 9 w 18"/>
                <a:gd name="T71" fmla="*/ 5 h 21"/>
                <a:gd name="T72" fmla="*/ 15 w 18"/>
                <a:gd name="T73" fmla="*/ 5 h 21"/>
                <a:gd name="T74" fmla="*/ 15 w 18"/>
                <a:gd name="T75" fmla="*/ 3 h 21"/>
                <a:gd name="T76" fmla="*/ 7 w 18"/>
                <a:gd name="T77" fmla="*/ 3 h 21"/>
                <a:gd name="T78" fmla="*/ 6 w 18"/>
                <a:gd name="T79" fmla="*/ 1 h 21"/>
                <a:gd name="T80" fmla="*/ 9 w 18"/>
                <a:gd name="T81" fmla="*/ 1 h 21"/>
                <a:gd name="T82" fmla="*/ 3 w 18"/>
                <a:gd name="T83" fmla="*/ 0 h 21"/>
                <a:gd name="T84" fmla="*/ 4 w 18"/>
                <a:gd name="T8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1">
                  <a:moveTo>
                    <a:pt x="4" y="1"/>
                  </a:moveTo>
                  <a:cubicBezTo>
                    <a:pt x="3" y="4"/>
                    <a:pt x="2" y="7"/>
                    <a:pt x="1" y="10"/>
                  </a:cubicBezTo>
                  <a:cubicBezTo>
                    <a:pt x="0" y="11"/>
                    <a:pt x="2" y="12"/>
                    <a:pt x="2" y="11"/>
                  </a:cubicBezTo>
                  <a:cubicBezTo>
                    <a:pt x="3" y="8"/>
                    <a:pt x="4" y="5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7"/>
                    <a:pt x="4" y="10"/>
                    <a:pt x="3" y="12"/>
                  </a:cubicBezTo>
                  <a:cubicBezTo>
                    <a:pt x="3" y="14"/>
                    <a:pt x="4" y="15"/>
                    <a:pt x="5" y="13"/>
                  </a:cubicBezTo>
                  <a:cubicBezTo>
                    <a:pt x="5" y="11"/>
                    <a:pt x="6" y="9"/>
                    <a:pt x="7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0"/>
                    <a:pt x="6" y="13"/>
                    <a:pt x="6" y="15"/>
                  </a:cubicBezTo>
                  <a:cubicBezTo>
                    <a:pt x="5" y="16"/>
                    <a:pt x="7" y="17"/>
                    <a:pt x="7" y="1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9" y="19"/>
                    <a:pt x="10" y="1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2" y="21"/>
                    <a:pt x="13" y="20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7" y="20"/>
                    <a:pt x="16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4"/>
                    <a:pt x="1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6"/>
                    <a:pt x="16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2"/>
                    <a:pt x="1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3091">
              <a:extLst>
                <a:ext uri="{FF2B5EF4-FFF2-40B4-BE49-F238E27FC236}">
                  <a16:creationId xmlns="" xmlns:a16="http://schemas.microsoft.com/office/drawing/2014/main" id="{18D7B91E-4279-4B21-AB28-73E13D920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38" y="6615113"/>
              <a:ext cx="3175" cy="6350"/>
            </a:xfrm>
            <a:custGeom>
              <a:avLst/>
              <a:gdLst>
                <a:gd name="T0" fmla="*/ 1 w 4"/>
                <a:gd name="T1" fmla="*/ 5 h 7"/>
                <a:gd name="T2" fmla="*/ 2 w 4"/>
                <a:gd name="T3" fmla="*/ 6 h 7"/>
                <a:gd name="T4" fmla="*/ 4 w 4"/>
                <a:gd name="T5" fmla="*/ 1 h 7"/>
                <a:gd name="T6" fmla="*/ 2 w 4"/>
                <a:gd name="T7" fmla="*/ 0 h 7"/>
                <a:gd name="T8" fmla="*/ 1 w 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5"/>
                  </a:moveTo>
                  <a:cubicBezTo>
                    <a:pt x="0" y="6"/>
                    <a:pt x="2" y="7"/>
                    <a:pt x="2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3092">
              <a:extLst>
                <a:ext uri="{FF2B5EF4-FFF2-40B4-BE49-F238E27FC236}">
                  <a16:creationId xmlns="" xmlns:a16="http://schemas.microsoft.com/office/drawing/2014/main" id="{CF72EAFD-97F9-4944-AB11-CD097E7F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6615113"/>
              <a:ext cx="3175" cy="9525"/>
            </a:xfrm>
            <a:custGeom>
              <a:avLst/>
              <a:gdLst>
                <a:gd name="T0" fmla="*/ 0 w 4"/>
                <a:gd name="T1" fmla="*/ 7 h 9"/>
                <a:gd name="T2" fmla="*/ 2 w 4"/>
                <a:gd name="T3" fmla="*/ 8 h 9"/>
                <a:gd name="T4" fmla="*/ 4 w 4"/>
                <a:gd name="T5" fmla="*/ 0 h 9"/>
                <a:gd name="T6" fmla="*/ 2 w 4"/>
                <a:gd name="T7" fmla="*/ 0 h 9"/>
                <a:gd name="T8" fmla="*/ 0 w 4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7"/>
                  </a:moveTo>
                  <a:cubicBezTo>
                    <a:pt x="0" y="8"/>
                    <a:pt x="1" y="9"/>
                    <a:pt x="2" y="8"/>
                  </a:cubicBezTo>
                  <a:cubicBezTo>
                    <a:pt x="3" y="5"/>
                    <a:pt x="4" y="3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3093">
              <a:extLst>
                <a:ext uri="{FF2B5EF4-FFF2-40B4-BE49-F238E27FC236}">
                  <a16:creationId xmlns="" xmlns:a16="http://schemas.microsoft.com/office/drawing/2014/main" id="{1C112298-209C-44F9-BB19-C4D29EF8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6" y="6635750"/>
              <a:ext cx="6350" cy="317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6 w 6"/>
                <a:gd name="T5" fmla="*/ 3 h 3"/>
                <a:gd name="T6" fmla="*/ 1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3094">
              <a:extLst>
                <a:ext uri="{FF2B5EF4-FFF2-40B4-BE49-F238E27FC236}">
                  <a16:creationId xmlns="" xmlns:a16="http://schemas.microsoft.com/office/drawing/2014/main" id="{97254061-5414-4F82-9F65-10FD29008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6610350"/>
              <a:ext cx="68263" cy="46038"/>
            </a:xfrm>
            <a:custGeom>
              <a:avLst/>
              <a:gdLst>
                <a:gd name="T0" fmla="*/ 41 w 73"/>
                <a:gd name="T1" fmla="*/ 8 h 49"/>
                <a:gd name="T2" fmla="*/ 42 w 73"/>
                <a:gd name="T3" fmla="*/ 10 h 49"/>
                <a:gd name="T4" fmla="*/ 42 w 73"/>
                <a:gd name="T5" fmla="*/ 18 h 49"/>
                <a:gd name="T6" fmla="*/ 42 w 73"/>
                <a:gd name="T7" fmla="*/ 23 h 49"/>
                <a:gd name="T8" fmla="*/ 47 w 73"/>
                <a:gd name="T9" fmla="*/ 18 h 49"/>
                <a:gd name="T10" fmla="*/ 48 w 73"/>
                <a:gd name="T11" fmla="*/ 20 h 49"/>
                <a:gd name="T12" fmla="*/ 46 w 73"/>
                <a:gd name="T13" fmla="*/ 33 h 49"/>
                <a:gd name="T14" fmla="*/ 46 w 73"/>
                <a:gd name="T15" fmla="*/ 35 h 49"/>
                <a:gd name="T16" fmla="*/ 53 w 73"/>
                <a:gd name="T17" fmla="*/ 28 h 49"/>
                <a:gd name="T18" fmla="*/ 54 w 73"/>
                <a:gd name="T19" fmla="*/ 31 h 49"/>
                <a:gd name="T20" fmla="*/ 50 w 73"/>
                <a:gd name="T21" fmla="*/ 43 h 49"/>
                <a:gd name="T22" fmla="*/ 56 w 73"/>
                <a:gd name="T23" fmla="*/ 34 h 49"/>
                <a:gd name="T24" fmla="*/ 55 w 73"/>
                <a:gd name="T25" fmla="*/ 45 h 49"/>
                <a:gd name="T26" fmla="*/ 56 w 73"/>
                <a:gd name="T27" fmla="*/ 45 h 49"/>
                <a:gd name="T28" fmla="*/ 60 w 73"/>
                <a:gd name="T29" fmla="*/ 43 h 49"/>
                <a:gd name="T30" fmla="*/ 61 w 73"/>
                <a:gd name="T31" fmla="*/ 45 h 49"/>
                <a:gd name="T32" fmla="*/ 72 w 73"/>
                <a:gd name="T33" fmla="*/ 49 h 49"/>
                <a:gd name="T34" fmla="*/ 63 w 73"/>
                <a:gd name="T35" fmla="*/ 44 h 49"/>
                <a:gd name="T36" fmla="*/ 62 w 73"/>
                <a:gd name="T37" fmla="*/ 42 h 49"/>
                <a:gd name="T38" fmla="*/ 70 w 73"/>
                <a:gd name="T39" fmla="*/ 39 h 49"/>
                <a:gd name="T40" fmla="*/ 68 w 73"/>
                <a:gd name="T41" fmla="*/ 37 h 49"/>
                <a:gd name="T42" fmla="*/ 58 w 73"/>
                <a:gd name="T43" fmla="*/ 33 h 49"/>
                <a:gd name="T44" fmla="*/ 67 w 73"/>
                <a:gd name="T45" fmla="*/ 32 h 49"/>
                <a:gd name="T46" fmla="*/ 65 w 73"/>
                <a:gd name="T47" fmla="*/ 30 h 49"/>
                <a:gd name="T48" fmla="*/ 54 w 73"/>
                <a:gd name="T49" fmla="*/ 26 h 49"/>
                <a:gd name="T50" fmla="*/ 53 w 73"/>
                <a:gd name="T51" fmla="*/ 24 h 49"/>
                <a:gd name="T52" fmla="*/ 61 w 73"/>
                <a:gd name="T53" fmla="*/ 21 h 49"/>
                <a:gd name="T54" fmla="*/ 59 w 73"/>
                <a:gd name="T55" fmla="*/ 19 h 49"/>
                <a:gd name="T56" fmla="*/ 48 w 73"/>
                <a:gd name="T57" fmla="*/ 16 h 49"/>
                <a:gd name="T58" fmla="*/ 47 w 73"/>
                <a:gd name="T59" fmla="*/ 14 h 49"/>
                <a:gd name="T60" fmla="*/ 51 w 73"/>
                <a:gd name="T61" fmla="*/ 10 h 49"/>
                <a:gd name="T62" fmla="*/ 45 w 73"/>
                <a:gd name="T63" fmla="*/ 9 h 49"/>
                <a:gd name="T64" fmla="*/ 38 w 73"/>
                <a:gd name="T65" fmla="*/ 0 h 49"/>
                <a:gd name="T66" fmla="*/ 24 w 73"/>
                <a:gd name="T67" fmla="*/ 22 h 49"/>
                <a:gd name="T68" fmla="*/ 22 w 73"/>
                <a:gd name="T69" fmla="*/ 23 h 49"/>
                <a:gd name="T70" fmla="*/ 14 w 73"/>
                <a:gd name="T71" fmla="*/ 23 h 49"/>
                <a:gd name="T72" fmla="*/ 10 w 73"/>
                <a:gd name="T73" fmla="*/ 22 h 49"/>
                <a:gd name="T74" fmla="*/ 15 w 73"/>
                <a:gd name="T75" fmla="*/ 28 h 49"/>
                <a:gd name="T76" fmla="*/ 13 w 73"/>
                <a:gd name="T77" fmla="*/ 29 h 49"/>
                <a:gd name="T78" fmla="*/ 1 w 73"/>
                <a:gd name="T79" fmla="*/ 26 h 49"/>
                <a:gd name="T80" fmla="*/ 12 w 73"/>
                <a:gd name="T81" fmla="*/ 31 h 49"/>
                <a:gd name="T82" fmla="*/ 13 w 73"/>
                <a:gd name="T83" fmla="*/ 32 h 49"/>
                <a:gd name="T84" fmla="*/ 17 w 73"/>
                <a:gd name="T85" fmla="*/ 28 h 49"/>
                <a:gd name="T86" fmla="*/ 19 w 73"/>
                <a:gd name="T87" fmla="*/ 27 h 49"/>
                <a:gd name="T88" fmla="*/ 21 w 73"/>
                <a:gd name="T89" fmla="*/ 32 h 49"/>
                <a:gd name="T90" fmla="*/ 23 w 73"/>
                <a:gd name="T91" fmla="*/ 27 h 49"/>
                <a:gd name="T92" fmla="*/ 31 w 73"/>
                <a:gd name="T93" fmla="*/ 20 h 49"/>
                <a:gd name="T94" fmla="*/ 29 w 73"/>
                <a:gd name="T95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" h="49">
                  <a:moveTo>
                    <a:pt x="29" y="36"/>
                  </a:moveTo>
                  <a:cubicBezTo>
                    <a:pt x="32" y="25"/>
                    <a:pt x="35" y="14"/>
                    <a:pt x="37" y="2"/>
                  </a:cubicBezTo>
                  <a:cubicBezTo>
                    <a:pt x="38" y="4"/>
                    <a:pt x="39" y="6"/>
                    <a:pt x="41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2"/>
                    <a:pt x="41" y="13"/>
                    <a:pt x="41" y="12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3"/>
                    <a:pt x="41" y="15"/>
                    <a:pt x="41" y="18"/>
                  </a:cubicBezTo>
                  <a:cubicBezTo>
                    <a:pt x="40" y="19"/>
                    <a:pt x="42" y="20"/>
                    <a:pt x="42" y="18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8"/>
                    <a:pt x="43" y="21"/>
                    <a:pt x="42" y="23"/>
                  </a:cubicBezTo>
                  <a:cubicBezTo>
                    <a:pt x="41" y="25"/>
                    <a:pt x="43" y="26"/>
                    <a:pt x="43" y="24"/>
                  </a:cubicBezTo>
                  <a:cubicBezTo>
                    <a:pt x="44" y="22"/>
                    <a:pt x="45" y="19"/>
                    <a:pt x="46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21"/>
                    <a:pt x="44" y="25"/>
                    <a:pt x="43" y="28"/>
                  </a:cubicBezTo>
                  <a:cubicBezTo>
                    <a:pt x="42" y="29"/>
                    <a:pt x="44" y="30"/>
                    <a:pt x="44" y="29"/>
                  </a:cubicBezTo>
                  <a:cubicBezTo>
                    <a:pt x="46" y="26"/>
                    <a:pt x="47" y="23"/>
                    <a:pt x="48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5"/>
                    <a:pt x="46" y="28"/>
                    <a:pt x="45" y="32"/>
                  </a:cubicBezTo>
                  <a:cubicBezTo>
                    <a:pt x="44" y="33"/>
                    <a:pt x="46" y="34"/>
                    <a:pt x="46" y="33"/>
                  </a:cubicBezTo>
                  <a:cubicBezTo>
                    <a:pt x="48" y="30"/>
                    <a:pt x="49" y="27"/>
                    <a:pt x="50" y="23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8"/>
                    <a:pt x="48" y="32"/>
                    <a:pt x="46" y="35"/>
                  </a:cubicBezTo>
                  <a:cubicBezTo>
                    <a:pt x="46" y="36"/>
                    <a:pt x="47" y="37"/>
                    <a:pt x="48" y="36"/>
                  </a:cubicBezTo>
                  <a:cubicBezTo>
                    <a:pt x="49" y="33"/>
                    <a:pt x="51" y="30"/>
                    <a:pt x="52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2"/>
                    <a:pt x="50" y="35"/>
                    <a:pt x="48" y="39"/>
                  </a:cubicBezTo>
                  <a:cubicBezTo>
                    <a:pt x="48" y="40"/>
                    <a:pt x="49" y="41"/>
                    <a:pt x="50" y="40"/>
                  </a:cubicBezTo>
                  <a:cubicBezTo>
                    <a:pt x="51" y="37"/>
                    <a:pt x="53" y="34"/>
                    <a:pt x="54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3" y="36"/>
                    <a:pt x="52" y="39"/>
                    <a:pt x="50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0"/>
                    <a:pt x="55" y="37"/>
                    <a:pt x="56" y="34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9"/>
                    <a:pt x="54" y="41"/>
                    <a:pt x="53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2"/>
                    <a:pt x="57" y="40"/>
                    <a:pt x="58" y="38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3" y="49"/>
                    <a:pt x="73" y="47"/>
                    <a:pt x="72" y="47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3"/>
                    <a:pt x="7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1" y="39"/>
                    <a:pt x="7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37"/>
                    <a:pt x="70" y="35"/>
                    <a:pt x="6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8" y="34"/>
                    <a:pt x="68" y="32"/>
                    <a:pt x="6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6" y="30"/>
                    <a:pt x="66" y="28"/>
                    <a:pt x="65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4" y="26"/>
                    <a:pt x="64" y="24"/>
                    <a:pt x="6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3" y="23"/>
                    <a:pt x="62" y="21"/>
                    <a:pt x="61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9"/>
                    <a:pt x="60" y="17"/>
                    <a:pt x="5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4"/>
                    <a:pt x="5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2" y="12"/>
                    <a:pt x="52" y="10"/>
                    <a:pt x="51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7" y="9"/>
                    <a:pt x="46" y="7"/>
                    <a:pt x="45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5"/>
                    <a:pt x="39" y="2"/>
                    <a:pt x="3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6"/>
                    <a:pt x="33" y="12"/>
                    <a:pt x="32" y="18"/>
                  </a:cubicBezTo>
                  <a:cubicBezTo>
                    <a:pt x="29" y="19"/>
                    <a:pt x="27" y="21"/>
                    <a:pt x="24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3" y="22"/>
                    <a:pt x="14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2"/>
                    <a:pt x="8" y="23"/>
                    <a:pt x="9" y="2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4"/>
                    <a:pt x="4" y="2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0" y="26"/>
                    <a:pt x="1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3"/>
                    <a:pt x="21" y="33"/>
                    <a:pt x="21" y="32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5" y="28"/>
                    <a:pt x="25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9" y="21"/>
                    <a:pt x="31" y="20"/>
                  </a:cubicBezTo>
                  <a:cubicBezTo>
                    <a:pt x="30" y="25"/>
                    <a:pt x="29" y="31"/>
                    <a:pt x="27" y="36"/>
                  </a:cubicBezTo>
                  <a:cubicBezTo>
                    <a:pt x="29" y="37"/>
                    <a:pt x="29" y="37"/>
                    <a:pt x="29" y="37"/>
                  </a:cubicBezTo>
                  <a:lnTo>
                    <a:pt x="2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3095">
              <a:extLst>
                <a:ext uri="{FF2B5EF4-FFF2-40B4-BE49-F238E27FC236}">
                  <a16:creationId xmlns="" xmlns:a16="http://schemas.microsoft.com/office/drawing/2014/main" id="{8EED79ED-378E-44B3-804B-FC0BD809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642100"/>
              <a:ext cx="1588" cy="3175"/>
            </a:xfrm>
            <a:custGeom>
              <a:avLst/>
              <a:gdLst>
                <a:gd name="T0" fmla="*/ 0 w 2"/>
                <a:gd name="T1" fmla="*/ 3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3096">
              <a:extLst>
                <a:ext uri="{FF2B5EF4-FFF2-40B4-BE49-F238E27FC236}">
                  <a16:creationId xmlns="" xmlns:a16="http://schemas.microsoft.com/office/drawing/2014/main" id="{57169889-1DFF-4624-B094-B70DC8EAD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6640513"/>
              <a:ext cx="3175" cy="7938"/>
            </a:xfrm>
            <a:custGeom>
              <a:avLst/>
              <a:gdLst>
                <a:gd name="T0" fmla="*/ 0 w 3"/>
                <a:gd name="T1" fmla="*/ 7 h 8"/>
                <a:gd name="T2" fmla="*/ 2 w 3"/>
                <a:gd name="T3" fmla="*/ 7 h 8"/>
                <a:gd name="T4" fmla="*/ 3 w 3"/>
                <a:gd name="T5" fmla="*/ 0 h 8"/>
                <a:gd name="T6" fmla="*/ 1 w 3"/>
                <a:gd name="T7" fmla="*/ 0 h 8"/>
                <a:gd name="T8" fmla="*/ 0 w 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7"/>
                  </a:moveTo>
                  <a:cubicBezTo>
                    <a:pt x="0" y="8"/>
                    <a:pt x="2" y="8"/>
                    <a:pt x="2" y="7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3097">
              <a:extLst>
                <a:ext uri="{FF2B5EF4-FFF2-40B4-BE49-F238E27FC236}">
                  <a16:creationId xmlns="" xmlns:a16="http://schemas.microsoft.com/office/drawing/2014/main" id="{8ECE8295-1E1C-4783-A3EF-0450A7F0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6635750"/>
              <a:ext cx="41275" cy="20638"/>
            </a:xfrm>
            <a:custGeom>
              <a:avLst/>
              <a:gdLst>
                <a:gd name="T0" fmla="*/ 35 w 44"/>
                <a:gd name="T1" fmla="*/ 2 h 22"/>
                <a:gd name="T2" fmla="*/ 29 w 44"/>
                <a:gd name="T3" fmla="*/ 1 h 22"/>
                <a:gd name="T4" fmla="*/ 36 w 44"/>
                <a:gd name="T5" fmla="*/ 5 h 22"/>
                <a:gd name="T6" fmla="*/ 26 w 44"/>
                <a:gd name="T7" fmla="*/ 2 h 22"/>
                <a:gd name="T8" fmla="*/ 33 w 44"/>
                <a:gd name="T9" fmla="*/ 7 h 22"/>
                <a:gd name="T10" fmla="*/ 23 w 44"/>
                <a:gd name="T11" fmla="*/ 4 h 22"/>
                <a:gd name="T12" fmla="*/ 30 w 44"/>
                <a:gd name="T13" fmla="*/ 8 h 22"/>
                <a:gd name="T14" fmla="*/ 20 w 44"/>
                <a:gd name="T15" fmla="*/ 5 h 22"/>
                <a:gd name="T16" fmla="*/ 26 w 44"/>
                <a:gd name="T17" fmla="*/ 10 h 22"/>
                <a:gd name="T18" fmla="*/ 17 w 44"/>
                <a:gd name="T19" fmla="*/ 6 h 22"/>
                <a:gd name="T20" fmla="*/ 23 w 44"/>
                <a:gd name="T21" fmla="*/ 11 h 22"/>
                <a:gd name="T22" fmla="*/ 14 w 44"/>
                <a:gd name="T23" fmla="*/ 8 h 22"/>
                <a:gd name="T24" fmla="*/ 19 w 44"/>
                <a:gd name="T25" fmla="*/ 12 h 22"/>
                <a:gd name="T26" fmla="*/ 11 w 44"/>
                <a:gd name="T27" fmla="*/ 9 h 22"/>
                <a:gd name="T28" fmla="*/ 16 w 44"/>
                <a:gd name="T29" fmla="*/ 13 h 22"/>
                <a:gd name="T30" fmla="*/ 9 w 44"/>
                <a:gd name="T31" fmla="*/ 11 h 22"/>
                <a:gd name="T32" fmla="*/ 13 w 44"/>
                <a:gd name="T33" fmla="*/ 15 h 22"/>
                <a:gd name="T34" fmla="*/ 6 w 44"/>
                <a:gd name="T35" fmla="*/ 12 h 22"/>
                <a:gd name="T36" fmla="*/ 9 w 44"/>
                <a:gd name="T37" fmla="*/ 16 h 22"/>
                <a:gd name="T38" fmla="*/ 4 w 44"/>
                <a:gd name="T39" fmla="*/ 14 h 22"/>
                <a:gd name="T40" fmla="*/ 6 w 44"/>
                <a:gd name="T41" fmla="*/ 17 h 22"/>
                <a:gd name="T42" fmla="*/ 2 w 44"/>
                <a:gd name="T43" fmla="*/ 16 h 22"/>
                <a:gd name="T44" fmla="*/ 2 w 44"/>
                <a:gd name="T45" fmla="*/ 18 h 22"/>
                <a:gd name="T46" fmla="*/ 2 w 44"/>
                <a:gd name="T47" fmla="*/ 19 h 22"/>
                <a:gd name="T48" fmla="*/ 4 w 44"/>
                <a:gd name="T49" fmla="*/ 20 h 22"/>
                <a:gd name="T50" fmla="*/ 7 w 44"/>
                <a:gd name="T51" fmla="*/ 18 h 22"/>
                <a:gd name="T52" fmla="*/ 7 w 44"/>
                <a:gd name="T53" fmla="*/ 21 h 22"/>
                <a:gd name="T54" fmla="*/ 10 w 44"/>
                <a:gd name="T55" fmla="*/ 17 h 22"/>
                <a:gd name="T56" fmla="*/ 11 w 44"/>
                <a:gd name="T57" fmla="*/ 21 h 22"/>
                <a:gd name="T58" fmla="*/ 13 w 44"/>
                <a:gd name="T59" fmla="*/ 16 h 22"/>
                <a:gd name="T60" fmla="*/ 14 w 44"/>
                <a:gd name="T61" fmla="*/ 21 h 22"/>
                <a:gd name="T62" fmla="*/ 17 w 44"/>
                <a:gd name="T63" fmla="*/ 15 h 22"/>
                <a:gd name="T64" fmla="*/ 17 w 44"/>
                <a:gd name="T65" fmla="*/ 21 h 22"/>
                <a:gd name="T66" fmla="*/ 20 w 44"/>
                <a:gd name="T67" fmla="*/ 14 h 22"/>
                <a:gd name="T68" fmla="*/ 20 w 44"/>
                <a:gd name="T69" fmla="*/ 20 h 22"/>
                <a:gd name="T70" fmla="*/ 24 w 44"/>
                <a:gd name="T71" fmla="*/ 13 h 22"/>
                <a:gd name="T72" fmla="*/ 24 w 44"/>
                <a:gd name="T73" fmla="*/ 19 h 22"/>
                <a:gd name="T74" fmla="*/ 27 w 44"/>
                <a:gd name="T75" fmla="*/ 11 h 22"/>
                <a:gd name="T76" fmla="*/ 27 w 44"/>
                <a:gd name="T77" fmla="*/ 18 h 22"/>
                <a:gd name="T78" fmla="*/ 30 w 44"/>
                <a:gd name="T79" fmla="*/ 10 h 22"/>
                <a:gd name="T80" fmla="*/ 32 w 44"/>
                <a:gd name="T81" fmla="*/ 9 h 22"/>
                <a:gd name="T82" fmla="*/ 32 w 44"/>
                <a:gd name="T83" fmla="*/ 18 h 22"/>
                <a:gd name="T84" fmla="*/ 35 w 44"/>
                <a:gd name="T85" fmla="*/ 8 h 22"/>
                <a:gd name="T86" fmla="*/ 36 w 44"/>
                <a:gd name="T87" fmla="*/ 17 h 22"/>
                <a:gd name="T88" fmla="*/ 39 w 44"/>
                <a:gd name="T89" fmla="*/ 6 h 22"/>
                <a:gd name="T90" fmla="*/ 39 w 44"/>
                <a:gd name="T91" fmla="*/ 15 h 22"/>
                <a:gd name="T92" fmla="*/ 42 w 44"/>
                <a:gd name="T93" fmla="*/ 5 h 22"/>
                <a:gd name="T94" fmla="*/ 43 w 44"/>
                <a:gd name="T95" fmla="*/ 14 h 22"/>
                <a:gd name="T96" fmla="*/ 41 w 44"/>
                <a:gd name="T9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22">
                  <a:moveTo>
                    <a:pt x="40" y="4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5" y="2"/>
                    <a:pt x="26" y="2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2" y="3"/>
                    <a:pt x="23" y="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3"/>
                    <a:pt x="19" y="4"/>
                    <a:pt x="20" y="5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3" y="7"/>
                    <a:pt x="14" y="8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9"/>
                    <a:pt x="11" y="9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8" y="10"/>
                    <a:pt x="9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3" y="14"/>
                    <a:pt x="4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4"/>
                    <a:pt x="1" y="15"/>
                    <a:pt x="2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6" y="21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9" y="22"/>
                    <a:pt x="9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2" y="22"/>
                    <a:pt x="12" y="21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6" y="19"/>
                    <a:pt x="16" y="17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6"/>
                    <a:pt x="18" y="19"/>
                    <a:pt x="17" y="21"/>
                  </a:cubicBezTo>
                  <a:cubicBezTo>
                    <a:pt x="17" y="22"/>
                    <a:pt x="19" y="22"/>
                    <a:pt x="19" y="21"/>
                  </a:cubicBezTo>
                  <a:cubicBezTo>
                    <a:pt x="19" y="19"/>
                    <a:pt x="20" y="16"/>
                    <a:pt x="20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6"/>
                    <a:pt x="21" y="18"/>
                    <a:pt x="20" y="20"/>
                  </a:cubicBezTo>
                  <a:cubicBezTo>
                    <a:pt x="20" y="21"/>
                    <a:pt x="22" y="21"/>
                    <a:pt x="22" y="20"/>
                  </a:cubicBezTo>
                  <a:cubicBezTo>
                    <a:pt x="23" y="18"/>
                    <a:pt x="23" y="15"/>
                    <a:pt x="24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4" y="17"/>
                    <a:pt x="24" y="19"/>
                  </a:cubicBezTo>
                  <a:cubicBezTo>
                    <a:pt x="24" y="20"/>
                    <a:pt x="25" y="21"/>
                    <a:pt x="26" y="20"/>
                  </a:cubicBezTo>
                  <a:cubicBezTo>
                    <a:pt x="26" y="17"/>
                    <a:pt x="27" y="14"/>
                    <a:pt x="27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3"/>
                    <a:pt x="28" y="16"/>
                    <a:pt x="27" y="18"/>
                  </a:cubicBezTo>
                  <a:cubicBezTo>
                    <a:pt x="27" y="20"/>
                    <a:pt x="29" y="20"/>
                    <a:pt x="29" y="19"/>
                  </a:cubicBezTo>
                  <a:cubicBezTo>
                    <a:pt x="30" y="16"/>
                    <a:pt x="30" y="13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2"/>
                    <a:pt x="31" y="15"/>
                    <a:pt x="31" y="17"/>
                  </a:cubicBezTo>
                  <a:cubicBezTo>
                    <a:pt x="30" y="19"/>
                    <a:pt x="32" y="19"/>
                    <a:pt x="32" y="18"/>
                  </a:cubicBezTo>
                  <a:cubicBezTo>
                    <a:pt x="33" y="15"/>
                    <a:pt x="33" y="12"/>
                    <a:pt x="34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11"/>
                    <a:pt x="35" y="13"/>
                    <a:pt x="34" y="16"/>
                  </a:cubicBezTo>
                  <a:cubicBezTo>
                    <a:pt x="34" y="17"/>
                    <a:pt x="36" y="18"/>
                    <a:pt x="36" y="17"/>
                  </a:cubicBezTo>
                  <a:cubicBezTo>
                    <a:pt x="36" y="13"/>
                    <a:pt x="37" y="10"/>
                    <a:pt x="37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9"/>
                    <a:pt x="38" y="12"/>
                    <a:pt x="37" y="15"/>
                  </a:cubicBezTo>
                  <a:cubicBezTo>
                    <a:pt x="37" y="16"/>
                    <a:pt x="39" y="16"/>
                    <a:pt x="39" y="15"/>
                  </a:cubicBezTo>
                  <a:cubicBezTo>
                    <a:pt x="40" y="12"/>
                    <a:pt x="40" y="9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8"/>
                    <a:pt x="41" y="11"/>
                    <a:pt x="41" y="14"/>
                  </a:cubicBezTo>
                  <a:cubicBezTo>
                    <a:pt x="41" y="15"/>
                    <a:pt x="43" y="15"/>
                    <a:pt x="43" y="14"/>
                  </a:cubicBezTo>
                  <a:cubicBezTo>
                    <a:pt x="43" y="11"/>
                    <a:pt x="44" y="7"/>
                    <a:pt x="44" y="4"/>
                  </a:cubicBezTo>
                  <a:cubicBezTo>
                    <a:pt x="41" y="3"/>
                    <a:pt x="41" y="3"/>
                    <a:pt x="41" y="3"/>
                  </a:cubicBezTo>
                  <a:lnTo>
                    <a:pt x="4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3098">
              <a:extLst>
                <a:ext uri="{FF2B5EF4-FFF2-40B4-BE49-F238E27FC236}">
                  <a16:creationId xmlns="" xmlns:a16="http://schemas.microsoft.com/office/drawing/2014/main" id="{2C5253FC-8BD3-4EEE-89A6-E7C8C51E7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26" y="6651625"/>
              <a:ext cx="3175" cy="4763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3 h 4"/>
                <a:gd name="T4" fmla="*/ 3 w 3"/>
                <a:gd name="T5" fmla="*/ 1 h 4"/>
                <a:gd name="T6" fmla="*/ 1 w 3"/>
                <a:gd name="T7" fmla="*/ 0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3099">
              <a:extLst>
                <a:ext uri="{FF2B5EF4-FFF2-40B4-BE49-F238E27FC236}">
                  <a16:creationId xmlns="" xmlns:a16="http://schemas.microsoft.com/office/drawing/2014/main" id="{7921528A-2116-4E4B-8307-90593AB82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6651625"/>
              <a:ext cx="1588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3100">
              <a:extLst>
                <a:ext uri="{FF2B5EF4-FFF2-40B4-BE49-F238E27FC236}">
                  <a16:creationId xmlns="" xmlns:a16="http://schemas.microsoft.com/office/drawing/2014/main" id="{8A7A129A-D431-455D-8ABF-8F0D03630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6654800"/>
              <a:ext cx="17463" cy="20638"/>
            </a:xfrm>
            <a:custGeom>
              <a:avLst/>
              <a:gdLst>
                <a:gd name="T0" fmla="*/ 5 w 18"/>
                <a:gd name="T1" fmla="*/ 0 h 22"/>
                <a:gd name="T2" fmla="*/ 1 w 18"/>
                <a:gd name="T3" fmla="*/ 9 h 22"/>
                <a:gd name="T4" fmla="*/ 2 w 18"/>
                <a:gd name="T5" fmla="*/ 10 h 22"/>
                <a:gd name="T6" fmla="*/ 6 w 18"/>
                <a:gd name="T7" fmla="*/ 2 h 22"/>
                <a:gd name="T8" fmla="*/ 7 w 18"/>
                <a:gd name="T9" fmla="*/ 4 h 22"/>
                <a:gd name="T10" fmla="*/ 3 w 18"/>
                <a:gd name="T11" fmla="*/ 12 h 22"/>
                <a:gd name="T12" fmla="*/ 4 w 18"/>
                <a:gd name="T13" fmla="*/ 13 h 22"/>
                <a:gd name="T14" fmla="*/ 8 w 18"/>
                <a:gd name="T15" fmla="*/ 6 h 22"/>
                <a:gd name="T16" fmla="*/ 8 w 18"/>
                <a:gd name="T17" fmla="*/ 8 h 22"/>
                <a:gd name="T18" fmla="*/ 5 w 18"/>
                <a:gd name="T19" fmla="*/ 14 h 22"/>
                <a:gd name="T20" fmla="*/ 6 w 18"/>
                <a:gd name="T21" fmla="*/ 16 h 22"/>
                <a:gd name="T22" fmla="*/ 9 w 18"/>
                <a:gd name="T23" fmla="*/ 10 h 22"/>
                <a:gd name="T24" fmla="*/ 10 w 18"/>
                <a:gd name="T25" fmla="*/ 12 h 22"/>
                <a:gd name="T26" fmla="*/ 7 w 18"/>
                <a:gd name="T27" fmla="*/ 17 h 22"/>
                <a:gd name="T28" fmla="*/ 9 w 18"/>
                <a:gd name="T29" fmla="*/ 18 h 22"/>
                <a:gd name="T30" fmla="*/ 11 w 18"/>
                <a:gd name="T31" fmla="*/ 14 h 22"/>
                <a:gd name="T32" fmla="*/ 11 w 18"/>
                <a:gd name="T33" fmla="*/ 16 h 22"/>
                <a:gd name="T34" fmla="*/ 10 w 18"/>
                <a:gd name="T35" fmla="*/ 19 h 22"/>
                <a:gd name="T36" fmla="*/ 11 w 18"/>
                <a:gd name="T37" fmla="*/ 20 h 22"/>
                <a:gd name="T38" fmla="*/ 12 w 18"/>
                <a:gd name="T39" fmla="*/ 18 h 22"/>
                <a:gd name="T40" fmla="*/ 13 w 18"/>
                <a:gd name="T41" fmla="*/ 21 h 22"/>
                <a:gd name="T42" fmla="*/ 13 w 18"/>
                <a:gd name="T43" fmla="*/ 21 h 22"/>
                <a:gd name="T44" fmla="*/ 15 w 18"/>
                <a:gd name="T45" fmla="*/ 20 h 22"/>
                <a:gd name="T46" fmla="*/ 14 w 18"/>
                <a:gd name="T47" fmla="*/ 17 h 22"/>
                <a:gd name="T48" fmla="*/ 16 w 18"/>
                <a:gd name="T49" fmla="*/ 17 h 22"/>
                <a:gd name="T50" fmla="*/ 16 w 18"/>
                <a:gd name="T51" fmla="*/ 15 h 22"/>
                <a:gd name="T52" fmla="*/ 13 w 18"/>
                <a:gd name="T53" fmla="*/ 15 h 22"/>
                <a:gd name="T54" fmla="*/ 13 w 18"/>
                <a:gd name="T55" fmla="*/ 13 h 22"/>
                <a:gd name="T56" fmla="*/ 16 w 18"/>
                <a:gd name="T57" fmla="*/ 14 h 22"/>
                <a:gd name="T58" fmla="*/ 17 w 18"/>
                <a:gd name="T59" fmla="*/ 11 h 22"/>
                <a:gd name="T60" fmla="*/ 12 w 18"/>
                <a:gd name="T61" fmla="*/ 11 h 22"/>
                <a:gd name="T62" fmla="*/ 11 w 18"/>
                <a:gd name="T63" fmla="*/ 9 h 22"/>
                <a:gd name="T64" fmla="*/ 16 w 18"/>
                <a:gd name="T65" fmla="*/ 10 h 22"/>
                <a:gd name="T66" fmla="*/ 16 w 18"/>
                <a:gd name="T67" fmla="*/ 7 h 22"/>
                <a:gd name="T68" fmla="*/ 10 w 18"/>
                <a:gd name="T69" fmla="*/ 7 h 22"/>
                <a:gd name="T70" fmla="*/ 9 w 18"/>
                <a:gd name="T71" fmla="*/ 5 h 22"/>
                <a:gd name="T72" fmla="*/ 16 w 18"/>
                <a:gd name="T73" fmla="*/ 6 h 22"/>
                <a:gd name="T74" fmla="*/ 16 w 18"/>
                <a:gd name="T75" fmla="*/ 4 h 22"/>
                <a:gd name="T76" fmla="*/ 8 w 18"/>
                <a:gd name="T77" fmla="*/ 3 h 22"/>
                <a:gd name="T78" fmla="*/ 8 w 18"/>
                <a:gd name="T79" fmla="*/ 1 h 22"/>
                <a:gd name="T80" fmla="*/ 11 w 18"/>
                <a:gd name="T81" fmla="*/ 1 h 22"/>
                <a:gd name="T82" fmla="*/ 5 w 18"/>
                <a:gd name="T8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2">
                  <a:moveTo>
                    <a:pt x="5" y="0"/>
                  </a:moveTo>
                  <a:cubicBezTo>
                    <a:pt x="4" y="3"/>
                    <a:pt x="2" y="6"/>
                    <a:pt x="1" y="9"/>
                  </a:cubicBezTo>
                  <a:cubicBezTo>
                    <a:pt x="0" y="10"/>
                    <a:pt x="2" y="11"/>
                    <a:pt x="2" y="10"/>
                  </a:cubicBezTo>
                  <a:cubicBezTo>
                    <a:pt x="4" y="7"/>
                    <a:pt x="5" y="5"/>
                    <a:pt x="6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7"/>
                    <a:pt x="4" y="9"/>
                    <a:pt x="3" y="12"/>
                  </a:cubicBezTo>
                  <a:cubicBezTo>
                    <a:pt x="2" y="13"/>
                    <a:pt x="4" y="14"/>
                    <a:pt x="4" y="13"/>
                  </a:cubicBezTo>
                  <a:cubicBezTo>
                    <a:pt x="5" y="11"/>
                    <a:pt x="7" y="8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0"/>
                    <a:pt x="6" y="12"/>
                    <a:pt x="5" y="14"/>
                  </a:cubicBezTo>
                  <a:cubicBezTo>
                    <a:pt x="4" y="16"/>
                    <a:pt x="6" y="17"/>
                    <a:pt x="6" y="1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8" y="19"/>
                    <a:pt x="9" y="1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11" y="21"/>
                    <a:pt x="11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5"/>
                    <a:pt x="16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8" y="11"/>
                    <a:pt x="17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8"/>
                    <a:pt x="16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4"/>
                    <a:pt x="1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3101">
              <a:extLst>
                <a:ext uri="{FF2B5EF4-FFF2-40B4-BE49-F238E27FC236}">
                  <a16:creationId xmlns="" xmlns:a16="http://schemas.microsoft.com/office/drawing/2014/main" id="{63440C7A-267C-4CFA-9ECB-8525A551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6653213"/>
              <a:ext cx="4763" cy="6350"/>
            </a:xfrm>
            <a:custGeom>
              <a:avLst/>
              <a:gdLst>
                <a:gd name="T0" fmla="*/ 1 w 5"/>
                <a:gd name="T1" fmla="*/ 4 h 6"/>
                <a:gd name="T2" fmla="*/ 2 w 5"/>
                <a:gd name="T3" fmla="*/ 5 h 6"/>
                <a:gd name="T4" fmla="*/ 5 w 5"/>
                <a:gd name="T5" fmla="*/ 0 h 6"/>
                <a:gd name="T6" fmla="*/ 3 w 5"/>
                <a:gd name="T7" fmla="*/ 0 h 6"/>
                <a:gd name="T8" fmla="*/ 1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0" y="5"/>
                    <a:pt x="2" y="6"/>
                    <a:pt x="2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3102">
              <a:extLst>
                <a:ext uri="{FF2B5EF4-FFF2-40B4-BE49-F238E27FC236}">
                  <a16:creationId xmlns="" xmlns:a16="http://schemas.microsoft.com/office/drawing/2014/main" id="{B8629948-41DE-4281-AB6F-14AF92732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1" y="6654800"/>
              <a:ext cx="6350" cy="7938"/>
            </a:xfrm>
            <a:custGeom>
              <a:avLst/>
              <a:gdLst>
                <a:gd name="T0" fmla="*/ 1 w 6"/>
                <a:gd name="T1" fmla="*/ 6 h 9"/>
                <a:gd name="T2" fmla="*/ 2 w 6"/>
                <a:gd name="T3" fmla="*/ 7 h 9"/>
                <a:gd name="T4" fmla="*/ 6 w 6"/>
                <a:gd name="T5" fmla="*/ 0 h 9"/>
                <a:gd name="T6" fmla="*/ 4 w 6"/>
                <a:gd name="T7" fmla="*/ 0 h 9"/>
                <a:gd name="T8" fmla="*/ 1 w 6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6"/>
                  </a:moveTo>
                  <a:cubicBezTo>
                    <a:pt x="0" y="8"/>
                    <a:pt x="2" y="9"/>
                    <a:pt x="2" y="7"/>
                  </a:cubicBezTo>
                  <a:cubicBezTo>
                    <a:pt x="4" y="5"/>
                    <a:pt x="5" y="3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3103">
              <a:extLst>
                <a:ext uri="{FF2B5EF4-FFF2-40B4-BE49-F238E27FC236}">
                  <a16:creationId xmlns="" xmlns:a16="http://schemas.microsoft.com/office/drawing/2014/main" id="{19EE25EB-7900-477E-95D3-F6CCF37BA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6662738"/>
              <a:ext cx="4763" cy="4763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1 h 4"/>
                <a:gd name="T4" fmla="*/ 6 w 6"/>
                <a:gd name="T5" fmla="*/ 4 h 4"/>
                <a:gd name="T6" fmla="*/ 2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3104">
              <a:extLst>
                <a:ext uri="{FF2B5EF4-FFF2-40B4-BE49-F238E27FC236}">
                  <a16:creationId xmlns="" xmlns:a16="http://schemas.microsoft.com/office/drawing/2014/main" id="{070F7260-8DF0-4921-B61D-750A9298F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88" y="6645275"/>
              <a:ext cx="65088" cy="50800"/>
            </a:xfrm>
            <a:custGeom>
              <a:avLst/>
              <a:gdLst>
                <a:gd name="T0" fmla="*/ 43 w 70"/>
                <a:gd name="T1" fmla="*/ 9 h 54"/>
                <a:gd name="T2" fmla="*/ 44 w 70"/>
                <a:gd name="T3" fmla="*/ 11 h 54"/>
                <a:gd name="T4" fmla="*/ 43 w 70"/>
                <a:gd name="T5" fmla="*/ 19 h 54"/>
                <a:gd name="T6" fmla="*/ 42 w 70"/>
                <a:gd name="T7" fmla="*/ 24 h 54"/>
                <a:gd name="T8" fmla="*/ 48 w 70"/>
                <a:gd name="T9" fmla="*/ 20 h 54"/>
                <a:gd name="T10" fmla="*/ 49 w 70"/>
                <a:gd name="T11" fmla="*/ 22 h 54"/>
                <a:gd name="T12" fmla="*/ 45 w 70"/>
                <a:gd name="T13" fmla="*/ 34 h 54"/>
                <a:gd name="T14" fmla="*/ 45 w 70"/>
                <a:gd name="T15" fmla="*/ 37 h 54"/>
                <a:gd name="T16" fmla="*/ 52 w 70"/>
                <a:gd name="T17" fmla="*/ 31 h 54"/>
                <a:gd name="T18" fmla="*/ 53 w 70"/>
                <a:gd name="T19" fmla="*/ 33 h 54"/>
                <a:gd name="T20" fmla="*/ 47 w 70"/>
                <a:gd name="T21" fmla="*/ 45 h 54"/>
                <a:gd name="T22" fmla="*/ 54 w 70"/>
                <a:gd name="T23" fmla="*/ 37 h 54"/>
                <a:gd name="T24" fmla="*/ 52 w 70"/>
                <a:gd name="T25" fmla="*/ 47 h 54"/>
                <a:gd name="T26" fmla="*/ 53 w 70"/>
                <a:gd name="T27" fmla="*/ 48 h 54"/>
                <a:gd name="T28" fmla="*/ 57 w 70"/>
                <a:gd name="T29" fmla="*/ 47 h 54"/>
                <a:gd name="T30" fmla="*/ 58 w 70"/>
                <a:gd name="T31" fmla="*/ 49 h 54"/>
                <a:gd name="T32" fmla="*/ 68 w 70"/>
                <a:gd name="T33" fmla="*/ 54 h 54"/>
                <a:gd name="T34" fmla="*/ 60 w 70"/>
                <a:gd name="T35" fmla="*/ 48 h 54"/>
                <a:gd name="T36" fmla="*/ 59 w 70"/>
                <a:gd name="T37" fmla="*/ 46 h 54"/>
                <a:gd name="T38" fmla="*/ 67 w 70"/>
                <a:gd name="T39" fmla="*/ 44 h 54"/>
                <a:gd name="T40" fmla="*/ 66 w 70"/>
                <a:gd name="T41" fmla="*/ 42 h 54"/>
                <a:gd name="T42" fmla="*/ 56 w 70"/>
                <a:gd name="T43" fmla="*/ 36 h 54"/>
                <a:gd name="T44" fmla="*/ 66 w 70"/>
                <a:gd name="T45" fmla="*/ 36 h 54"/>
                <a:gd name="T46" fmla="*/ 64 w 70"/>
                <a:gd name="T47" fmla="*/ 34 h 54"/>
                <a:gd name="T48" fmla="*/ 54 w 70"/>
                <a:gd name="T49" fmla="*/ 28 h 54"/>
                <a:gd name="T50" fmla="*/ 53 w 70"/>
                <a:gd name="T51" fmla="*/ 26 h 54"/>
                <a:gd name="T52" fmla="*/ 62 w 70"/>
                <a:gd name="T53" fmla="*/ 24 h 54"/>
                <a:gd name="T54" fmla="*/ 60 w 70"/>
                <a:gd name="T55" fmla="*/ 22 h 54"/>
                <a:gd name="T56" fmla="*/ 49 w 70"/>
                <a:gd name="T57" fmla="*/ 17 h 54"/>
                <a:gd name="T58" fmla="*/ 48 w 70"/>
                <a:gd name="T59" fmla="*/ 15 h 54"/>
                <a:gd name="T60" fmla="*/ 53 w 70"/>
                <a:gd name="T61" fmla="*/ 12 h 54"/>
                <a:gd name="T62" fmla="*/ 48 w 70"/>
                <a:gd name="T63" fmla="*/ 10 h 54"/>
                <a:gd name="T64" fmla="*/ 41 w 70"/>
                <a:gd name="T65" fmla="*/ 1 h 54"/>
                <a:gd name="T66" fmla="*/ 25 w 70"/>
                <a:gd name="T67" fmla="*/ 20 h 54"/>
                <a:gd name="T68" fmla="*/ 23 w 70"/>
                <a:gd name="T69" fmla="*/ 21 h 54"/>
                <a:gd name="T70" fmla="*/ 15 w 70"/>
                <a:gd name="T71" fmla="*/ 20 h 54"/>
                <a:gd name="T72" fmla="*/ 10 w 70"/>
                <a:gd name="T73" fmla="*/ 18 h 54"/>
                <a:gd name="T74" fmla="*/ 14 w 70"/>
                <a:gd name="T75" fmla="*/ 24 h 54"/>
                <a:gd name="T76" fmla="*/ 12 w 70"/>
                <a:gd name="T77" fmla="*/ 25 h 54"/>
                <a:gd name="T78" fmla="*/ 1 w 70"/>
                <a:gd name="T79" fmla="*/ 21 h 54"/>
                <a:gd name="T80" fmla="*/ 11 w 70"/>
                <a:gd name="T81" fmla="*/ 28 h 54"/>
                <a:gd name="T82" fmla="*/ 13 w 70"/>
                <a:gd name="T83" fmla="*/ 28 h 54"/>
                <a:gd name="T84" fmla="*/ 16 w 70"/>
                <a:gd name="T85" fmla="*/ 25 h 54"/>
                <a:gd name="T86" fmla="*/ 18 w 70"/>
                <a:gd name="T87" fmla="*/ 25 h 54"/>
                <a:gd name="T88" fmla="*/ 21 w 70"/>
                <a:gd name="T89" fmla="*/ 29 h 54"/>
                <a:gd name="T90" fmla="*/ 23 w 70"/>
                <a:gd name="T91" fmla="*/ 25 h 54"/>
                <a:gd name="T92" fmla="*/ 32 w 70"/>
                <a:gd name="T93" fmla="*/ 19 h 54"/>
                <a:gd name="T94" fmla="*/ 27 w 70"/>
                <a:gd name="T95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54">
                  <a:moveTo>
                    <a:pt x="27" y="35"/>
                  </a:moveTo>
                  <a:cubicBezTo>
                    <a:pt x="32" y="24"/>
                    <a:pt x="37" y="14"/>
                    <a:pt x="40" y="3"/>
                  </a:cubicBezTo>
                  <a:cubicBezTo>
                    <a:pt x="41" y="5"/>
                    <a:pt x="42" y="7"/>
                    <a:pt x="43" y="9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3"/>
                    <a:pt x="43" y="14"/>
                    <a:pt x="43" y="13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4"/>
                    <a:pt x="43" y="16"/>
                    <a:pt x="42" y="18"/>
                  </a:cubicBezTo>
                  <a:cubicBezTo>
                    <a:pt x="41" y="19"/>
                    <a:pt x="43" y="20"/>
                    <a:pt x="43" y="1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9"/>
                    <a:pt x="43" y="22"/>
                    <a:pt x="42" y="24"/>
                  </a:cubicBezTo>
                  <a:cubicBezTo>
                    <a:pt x="41" y="25"/>
                    <a:pt x="43" y="26"/>
                    <a:pt x="43" y="25"/>
                  </a:cubicBezTo>
                  <a:cubicBezTo>
                    <a:pt x="45" y="23"/>
                    <a:pt x="46" y="21"/>
                    <a:pt x="47" y="18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6" y="23"/>
                    <a:pt x="44" y="26"/>
                    <a:pt x="42" y="29"/>
                  </a:cubicBezTo>
                  <a:cubicBezTo>
                    <a:pt x="42" y="30"/>
                    <a:pt x="43" y="31"/>
                    <a:pt x="44" y="30"/>
                  </a:cubicBezTo>
                  <a:cubicBezTo>
                    <a:pt x="46" y="27"/>
                    <a:pt x="47" y="24"/>
                    <a:pt x="49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7"/>
                    <a:pt x="46" y="30"/>
                    <a:pt x="44" y="33"/>
                  </a:cubicBezTo>
                  <a:cubicBezTo>
                    <a:pt x="43" y="34"/>
                    <a:pt x="44" y="35"/>
                    <a:pt x="45" y="34"/>
                  </a:cubicBezTo>
                  <a:cubicBezTo>
                    <a:pt x="47" y="31"/>
                    <a:pt x="49" y="28"/>
                    <a:pt x="50" y="25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30"/>
                    <a:pt x="47" y="34"/>
                    <a:pt x="45" y="37"/>
                  </a:cubicBezTo>
                  <a:cubicBezTo>
                    <a:pt x="44" y="38"/>
                    <a:pt x="46" y="39"/>
                    <a:pt x="46" y="38"/>
                  </a:cubicBezTo>
                  <a:cubicBezTo>
                    <a:pt x="48" y="35"/>
                    <a:pt x="50" y="32"/>
                    <a:pt x="52" y="29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4"/>
                    <a:pt x="48" y="37"/>
                    <a:pt x="46" y="40"/>
                  </a:cubicBezTo>
                  <a:cubicBezTo>
                    <a:pt x="45" y="41"/>
                    <a:pt x="47" y="43"/>
                    <a:pt x="48" y="42"/>
                  </a:cubicBezTo>
                  <a:cubicBezTo>
                    <a:pt x="49" y="39"/>
                    <a:pt x="51" y="36"/>
                    <a:pt x="53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2" y="38"/>
                    <a:pt x="50" y="41"/>
                    <a:pt x="48" y="44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1" y="43"/>
                    <a:pt x="53" y="40"/>
                    <a:pt x="54" y="37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3" y="41"/>
                    <a:pt x="52" y="44"/>
                    <a:pt x="50" y="46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3" y="45"/>
                    <a:pt x="54" y="43"/>
                    <a:pt x="56" y="41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9" y="54"/>
                    <a:pt x="70" y="52"/>
                    <a:pt x="68" y="52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0"/>
                    <a:pt x="69" y="48"/>
                    <a:pt x="68" y="48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9" y="44"/>
                    <a:pt x="67" y="44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8" y="40"/>
                    <a:pt x="67" y="40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6" y="38"/>
                    <a:pt x="67" y="36"/>
                    <a:pt x="66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4"/>
                    <a:pt x="66" y="32"/>
                    <a:pt x="64" y="32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4" y="30"/>
                    <a:pt x="64" y="28"/>
                    <a:pt x="63" y="28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3" y="26"/>
                    <a:pt x="63" y="24"/>
                    <a:pt x="62" y="24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2"/>
                    <a:pt x="61" y="20"/>
                    <a:pt x="6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9"/>
                    <a:pt x="58" y="17"/>
                    <a:pt x="57" y="17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5"/>
                    <a:pt x="54" y="13"/>
                    <a:pt x="53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9"/>
                    <a:pt x="48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3" y="3"/>
                    <a:pt x="41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6"/>
                    <a:pt x="35" y="11"/>
                    <a:pt x="33" y="17"/>
                  </a:cubicBezTo>
                  <a:cubicBezTo>
                    <a:pt x="30" y="18"/>
                    <a:pt x="28" y="19"/>
                    <a:pt x="25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9"/>
                    <a:pt x="21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9"/>
                    <a:pt x="15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7"/>
                    <a:pt x="8" y="19"/>
                    <a:pt x="9" y="19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1" y="21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0"/>
                    <a:pt x="20" y="30"/>
                    <a:pt x="21" y="2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5" y="26"/>
                    <a:pt x="25" y="25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8" y="21"/>
                    <a:pt x="30" y="20"/>
                    <a:pt x="32" y="19"/>
                  </a:cubicBezTo>
                  <a:cubicBezTo>
                    <a:pt x="30" y="24"/>
                    <a:pt x="28" y="29"/>
                    <a:pt x="25" y="34"/>
                  </a:cubicBezTo>
                  <a:cubicBezTo>
                    <a:pt x="28" y="35"/>
                    <a:pt x="28" y="35"/>
                    <a:pt x="28" y="35"/>
                  </a:cubicBezTo>
                  <a:lnTo>
                    <a:pt x="2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3105">
              <a:extLst>
                <a:ext uri="{FF2B5EF4-FFF2-40B4-BE49-F238E27FC236}">
                  <a16:creationId xmlns="" xmlns:a16="http://schemas.microsoft.com/office/drawing/2014/main" id="{14FDA3C7-51FF-4FFD-A508-348121B5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6672263"/>
              <a:ext cx="3175" cy="4763"/>
            </a:xfrm>
            <a:custGeom>
              <a:avLst/>
              <a:gdLst>
                <a:gd name="T0" fmla="*/ 0 w 3"/>
                <a:gd name="T1" fmla="*/ 4 h 5"/>
                <a:gd name="T2" fmla="*/ 2 w 3"/>
                <a:gd name="T3" fmla="*/ 4 h 5"/>
                <a:gd name="T4" fmla="*/ 3 w 3"/>
                <a:gd name="T5" fmla="*/ 1 h 5"/>
                <a:gd name="T6" fmla="*/ 1 w 3"/>
                <a:gd name="T7" fmla="*/ 0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5"/>
                    <a:pt x="2" y="5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3106">
              <a:extLst>
                <a:ext uri="{FF2B5EF4-FFF2-40B4-BE49-F238E27FC236}">
                  <a16:creationId xmlns="" xmlns:a16="http://schemas.microsoft.com/office/drawing/2014/main" id="{598E1BF4-CE5F-420E-8ED2-93CB01A6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6670675"/>
              <a:ext cx="3175" cy="7938"/>
            </a:xfrm>
            <a:custGeom>
              <a:avLst/>
              <a:gdLst>
                <a:gd name="T0" fmla="*/ 1 w 4"/>
                <a:gd name="T1" fmla="*/ 7 h 8"/>
                <a:gd name="T2" fmla="*/ 2 w 4"/>
                <a:gd name="T3" fmla="*/ 7 h 8"/>
                <a:gd name="T4" fmla="*/ 4 w 4"/>
                <a:gd name="T5" fmla="*/ 1 h 8"/>
                <a:gd name="T6" fmla="*/ 3 w 4"/>
                <a:gd name="T7" fmla="*/ 0 h 8"/>
                <a:gd name="T8" fmla="*/ 1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1" y="7"/>
                  </a:moveTo>
                  <a:cubicBezTo>
                    <a:pt x="0" y="8"/>
                    <a:pt x="2" y="8"/>
                    <a:pt x="2" y="7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3107">
              <a:extLst>
                <a:ext uri="{FF2B5EF4-FFF2-40B4-BE49-F238E27FC236}">
                  <a16:creationId xmlns="" xmlns:a16="http://schemas.microsoft.com/office/drawing/2014/main" id="{4E255C51-E58D-4452-835E-6F344DF27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6664325"/>
              <a:ext cx="41275" cy="19050"/>
            </a:xfrm>
            <a:custGeom>
              <a:avLst/>
              <a:gdLst>
                <a:gd name="T0" fmla="*/ 37 w 45"/>
                <a:gd name="T1" fmla="*/ 3 h 20"/>
                <a:gd name="T2" fmla="*/ 32 w 45"/>
                <a:gd name="T3" fmla="*/ 1 h 20"/>
                <a:gd name="T4" fmla="*/ 38 w 45"/>
                <a:gd name="T5" fmla="*/ 6 h 20"/>
                <a:gd name="T6" fmla="*/ 28 w 45"/>
                <a:gd name="T7" fmla="*/ 2 h 20"/>
                <a:gd name="T8" fmla="*/ 34 w 45"/>
                <a:gd name="T9" fmla="*/ 7 h 20"/>
                <a:gd name="T10" fmla="*/ 25 w 45"/>
                <a:gd name="T11" fmla="*/ 3 h 20"/>
                <a:gd name="T12" fmla="*/ 31 w 45"/>
                <a:gd name="T13" fmla="*/ 8 h 20"/>
                <a:gd name="T14" fmla="*/ 21 w 45"/>
                <a:gd name="T15" fmla="*/ 4 h 20"/>
                <a:gd name="T16" fmla="*/ 27 w 45"/>
                <a:gd name="T17" fmla="*/ 9 h 20"/>
                <a:gd name="T18" fmla="*/ 18 w 45"/>
                <a:gd name="T19" fmla="*/ 5 h 20"/>
                <a:gd name="T20" fmla="*/ 23 w 45"/>
                <a:gd name="T21" fmla="*/ 10 h 20"/>
                <a:gd name="T22" fmla="*/ 15 w 45"/>
                <a:gd name="T23" fmla="*/ 6 h 20"/>
                <a:gd name="T24" fmla="*/ 20 w 45"/>
                <a:gd name="T25" fmla="*/ 11 h 20"/>
                <a:gd name="T26" fmla="*/ 12 w 45"/>
                <a:gd name="T27" fmla="*/ 7 h 20"/>
                <a:gd name="T28" fmla="*/ 16 w 45"/>
                <a:gd name="T29" fmla="*/ 11 h 20"/>
                <a:gd name="T30" fmla="*/ 9 w 45"/>
                <a:gd name="T31" fmla="*/ 8 h 20"/>
                <a:gd name="T32" fmla="*/ 13 w 45"/>
                <a:gd name="T33" fmla="*/ 12 h 20"/>
                <a:gd name="T34" fmla="*/ 7 w 45"/>
                <a:gd name="T35" fmla="*/ 9 h 20"/>
                <a:gd name="T36" fmla="*/ 9 w 45"/>
                <a:gd name="T37" fmla="*/ 12 h 20"/>
                <a:gd name="T38" fmla="*/ 4 w 45"/>
                <a:gd name="T39" fmla="*/ 10 h 20"/>
                <a:gd name="T40" fmla="*/ 6 w 45"/>
                <a:gd name="T41" fmla="*/ 13 h 20"/>
                <a:gd name="T42" fmla="*/ 2 w 45"/>
                <a:gd name="T43" fmla="*/ 12 h 20"/>
                <a:gd name="T44" fmla="*/ 2 w 45"/>
                <a:gd name="T45" fmla="*/ 13 h 20"/>
                <a:gd name="T46" fmla="*/ 2 w 45"/>
                <a:gd name="T47" fmla="*/ 15 h 20"/>
                <a:gd name="T48" fmla="*/ 4 w 45"/>
                <a:gd name="T49" fmla="*/ 16 h 20"/>
                <a:gd name="T50" fmla="*/ 6 w 45"/>
                <a:gd name="T51" fmla="*/ 14 h 20"/>
                <a:gd name="T52" fmla="*/ 7 w 45"/>
                <a:gd name="T53" fmla="*/ 17 h 20"/>
                <a:gd name="T54" fmla="*/ 10 w 45"/>
                <a:gd name="T55" fmla="*/ 14 h 20"/>
                <a:gd name="T56" fmla="*/ 10 w 45"/>
                <a:gd name="T57" fmla="*/ 18 h 20"/>
                <a:gd name="T58" fmla="*/ 13 w 45"/>
                <a:gd name="T59" fmla="*/ 14 h 20"/>
                <a:gd name="T60" fmla="*/ 13 w 45"/>
                <a:gd name="T61" fmla="*/ 18 h 20"/>
                <a:gd name="T62" fmla="*/ 17 w 45"/>
                <a:gd name="T63" fmla="*/ 13 h 20"/>
                <a:gd name="T64" fmla="*/ 16 w 45"/>
                <a:gd name="T65" fmla="*/ 19 h 20"/>
                <a:gd name="T66" fmla="*/ 20 w 45"/>
                <a:gd name="T67" fmla="*/ 12 h 20"/>
                <a:gd name="T68" fmla="*/ 20 w 45"/>
                <a:gd name="T69" fmla="*/ 19 h 20"/>
                <a:gd name="T70" fmla="*/ 24 w 45"/>
                <a:gd name="T71" fmla="*/ 12 h 20"/>
                <a:gd name="T72" fmla="*/ 23 w 45"/>
                <a:gd name="T73" fmla="*/ 18 h 20"/>
                <a:gd name="T74" fmla="*/ 28 w 45"/>
                <a:gd name="T75" fmla="*/ 11 h 20"/>
                <a:gd name="T76" fmla="*/ 27 w 45"/>
                <a:gd name="T77" fmla="*/ 18 h 20"/>
                <a:gd name="T78" fmla="*/ 31 w 45"/>
                <a:gd name="T79" fmla="*/ 10 h 20"/>
                <a:gd name="T80" fmla="*/ 33 w 45"/>
                <a:gd name="T81" fmla="*/ 10 h 20"/>
                <a:gd name="T82" fmla="*/ 32 w 45"/>
                <a:gd name="T83" fmla="*/ 18 h 20"/>
                <a:gd name="T84" fmla="*/ 36 w 45"/>
                <a:gd name="T85" fmla="*/ 9 h 20"/>
                <a:gd name="T86" fmla="*/ 35 w 45"/>
                <a:gd name="T87" fmla="*/ 17 h 20"/>
                <a:gd name="T88" fmla="*/ 40 w 45"/>
                <a:gd name="T89" fmla="*/ 8 h 20"/>
                <a:gd name="T90" fmla="*/ 39 w 45"/>
                <a:gd name="T91" fmla="*/ 17 h 20"/>
                <a:gd name="T92" fmla="*/ 43 w 45"/>
                <a:gd name="T93" fmla="*/ 7 h 20"/>
                <a:gd name="T94" fmla="*/ 43 w 45"/>
                <a:gd name="T95" fmla="*/ 16 h 20"/>
                <a:gd name="T96" fmla="*/ 42 w 45"/>
                <a:gd name="T9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20">
                  <a:moveTo>
                    <a:pt x="41" y="5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2" y="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1"/>
                    <a:pt x="28" y="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4" y="2"/>
                    <a:pt x="25" y="3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7" y="4"/>
                    <a:pt x="18" y="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4" y="5"/>
                    <a:pt x="15" y="6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1" y="6"/>
                    <a:pt x="12" y="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6" y="8"/>
                    <a:pt x="7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3" y="10"/>
                    <a:pt x="4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1" y="11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1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7"/>
                    <a:pt x="5" y="18"/>
                    <a:pt x="5" y="17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8"/>
                    <a:pt x="8" y="19"/>
                    <a:pt x="8" y="1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11" y="19"/>
                    <a:pt x="11" y="19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4" y="20"/>
                    <a:pt x="15" y="19"/>
                  </a:cubicBezTo>
                  <a:cubicBezTo>
                    <a:pt x="15" y="17"/>
                    <a:pt x="16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5"/>
                    <a:pt x="17" y="17"/>
                    <a:pt x="16" y="19"/>
                  </a:cubicBezTo>
                  <a:cubicBezTo>
                    <a:pt x="16" y="19"/>
                    <a:pt x="18" y="20"/>
                    <a:pt x="18" y="19"/>
                  </a:cubicBezTo>
                  <a:cubicBezTo>
                    <a:pt x="19" y="17"/>
                    <a:pt x="20" y="15"/>
                    <a:pt x="20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4"/>
                    <a:pt x="20" y="16"/>
                    <a:pt x="20" y="19"/>
                  </a:cubicBezTo>
                  <a:cubicBezTo>
                    <a:pt x="19" y="19"/>
                    <a:pt x="21" y="20"/>
                    <a:pt x="21" y="19"/>
                  </a:cubicBezTo>
                  <a:cubicBezTo>
                    <a:pt x="22" y="17"/>
                    <a:pt x="23" y="14"/>
                    <a:pt x="24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4"/>
                    <a:pt x="24" y="16"/>
                    <a:pt x="23" y="18"/>
                  </a:cubicBezTo>
                  <a:cubicBezTo>
                    <a:pt x="23" y="19"/>
                    <a:pt x="25" y="20"/>
                    <a:pt x="25" y="19"/>
                  </a:cubicBezTo>
                  <a:cubicBezTo>
                    <a:pt x="26" y="16"/>
                    <a:pt x="27" y="14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3"/>
                    <a:pt x="28" y="15"/>
                    <a:pt x="27" y="18"/>
                  </a:cubicBezTo>
                  <a:cubicBezTo>
                    <a:pt x="26" y="19"/>
                    <a:pt x="28" y="19"/>
                    <a:pt x="28" y="19"/>
                  </a:cubicBezTo>
                  <a:cubicBezTo>
                    <a:pt x="29" y="16"/>
                    <a:pt x="30" y="13"/>
                    <a:pt x="31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2"/>
                    <a:pt x="31" y="15"/>
                    <a:pt x="30" y="17"/>
                  </a:cubicBezTo>
                  <a:cubicBezTo>
                    <a:pt x="30" y="18"/>
                    <a:pt x="32" y="19"/>
                    <a:pt x="32" y="18"/>
                  </a:cubicBezTo>
                  <a:cubicBezTo>
                    <a:pt x="33" y="15"/>
                    <a:pt x="34" y="12"/>
                    <a:pt x="35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1"/>
                    <a:pt x="35" y="14"/>
                    <a:pt x="34" y="17"/>
                  </a:cubicBezTo>
                  <a:cubicBezTo>
                    <a:pt x="33" y="18"/>
                    <a:pt x="35" y="18"/>
                    <a:pt x="35" y="17"/>
                  </a:cubicBezTo>
                  <a:cubicBezTo>
                    <a:pt x="36" y="14"/>
                    <a:pt x="37" y="11"/>
                    <a:pt x="3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10"/>
                    <a:pt x="38" y="13"/>
                    <a:pt x="37" y="16"/>
                  </a:cubicBezTo>
                  <a:cubicBezTo>
                    <a:pt x="37" y="17"/>
                    <a:pt x="39" y="18"/>
                    <a:pt x="39" y="17"/>
                  </a:cubicBezTo>
                  <a:cubicBezTo>
                    <a:pt x="40" y="13"/>
                    <a:pt x="41" y="10"/>
                    <a:pt x="42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9"/>
                    <a:pt x="42" y="12"/>
                    <a:pt x="41" y="15"/>
                  </a:cubicBezTo>
                  <a:cubicBezTo>
                    <a:pt x="41" y="16"/>
                    <a:pt x="42" y="17"/>
                    <a:pt x="43" y="16"/>
                  </a:cubicBezTo>
                  <a:cubicBezTo>
                    <a:pt x="44" y="13"/>
                    <a:pt x="45" y="10"/>
                    <a:pt x="45" y="7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3108">
              <a:extLst>
                <a:ext uri="{FF2B5EF4-FFF2-40B4-BE49-F238E27FC236}">
                  <a16:creationId xmlns="" xmlns:a16="http://schemas.microsoft.com/office/drawing/2014/main" id="{985400E4-FB8E-4565-B0C4-E2890D06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6688138"/>
              <a:ext cx="3175" cy="3175"/>
            </a:xfrm>
            <a:custGeom>
              <a:avLst/>
              <a:gdLst>
                <a:gd name="T0" fmla="*/ 1 w 4"/>
                <a:gd name="T1" fmla="*/ 2 h 4"/>
                <a:gd name="T2" fmla="*/ 2 w 4"/>
                <a:gd name="T3" fmla="*/ 3 h 4"/>
                <a:gd name="T4" fmla="*/ 4 w 4"/>
                <a:gd name="T5" fmla="*/ 1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3109">
              <a:extLst>
                <a:ext uri="{FF2B5EF4-FFF2-40B4-BE49-F238E27FC236}">
                  <a16:creationId xmlns="" xmlns:a16="http://schemas.microsoft.com/office/drawing/2014/main" id="{EE5A2941-0F5A-4DC1-B90C-D5F9AFD0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668655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3110">
              <a:extLst>
                <a:ext uri="{FF2B5EF4-FFF2-40B4-BE49-F238E27FC236}">
                  <a16:creationId xmlns="" xmlns:a16="http://schemas.microsoft.com/office/drawing/2014/main" id="{989ABFD0-1432-4CBF-B75C-79662CE7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6691313"/>
              <a:ext cx="17463" cy="22225"/>
            </a:xfrm>
            <a:custGeom>
              <a:avLst/>
              <a:gdLst>
                <a:gd name="T0" fmla="*/ 7 w 18"/>
                <a:gd name="T1" fmla="*/ 1 h 24"/>
                <a:gd name="T2" fmla="*/ 1 w 18"/>
                <a:gd name="T3" fmla="*/ 8 h 24"/>
                <a:gd name="T4" fmla="*/ 2 w 18"/>
                <a:gd name="T5" fmla="*/ 10 h 24"/>
                <a:gd name="T6" fmla="*/ 7 w 18"/>
                <a:gd name="T7" fmla="*/ 3 h 24"/>
                <a:gd name="T8" fmla="*/ 8 w 18"/>
                <a:gd name="T9" fmla="*/ 5 h 24"/>
                <a:gd name="T10" fmla="*/ 3 w 18"/>
                <a:gd name="T11" fmla="*/ 12 h 24"/>
                <a:gd name="T12" fmla="*/ 4 w 18"/>
                <a:gd name="T13" fmla="*/ 13 h 24"/>
                <a:gd name="T14" fmla="*/ 8 w 18"/>
                <a:gd name="T15" fmla="*/ 7 h 24"/>
                <a:gd name="T16" fmla="*/ 9 w 18"/>
                <a:gd name="T17" fmla="*/ 9 h 24"/>
                <a:gd name="T18" fmla="*/ 4 w 18"/>
                <a:gd name="T19" fmla="*/ 15 h 24"/>
                <a:gd name="T20" fmla="*/ 6 w 18"/>
                <a:gd name="T21" fmla="*/ 16 h 24"/>
                <a:gd name="T22" fmla="*/ 9 w 18"/>
                <a:gd name="T23" fmla="*/ 11 h 24"/>
                <a:gd name="T24" fmla="*/ 10 w 18"/>
                <a:gd name="T25" fmla="*/ 13 h 24"/>
                <a:gd name="T26" fmla="*/ 6 w 18"/>
                <a:gd name="T27" fmla="*/ 18 h 24"/>
                <a:gd name="T28" fmla="*/ 7 w 18"/>
                <a:gd name="T29" fmla="*/ 19 h 24"/>
                <a:gd name="T30" fmla="*/ 10 w 18"/>
                <a:gd name="T31" fmla="*/ 15 h 24"/>
                <a:gd name="T32" fmla="*/ 10 w 18"/>
                <a:gd name="T33" fmla="*/ 17 h 24"/>
                <a:gd name="T34" fmla="*/ 8 w 18"/>
                <a:gd name="T35" fmla="*/ 20 h 24"/>
                <a:gd name="T36" fmla="*/ 10 w 18"/>
                <a:gd name="T37" fmla="*/ 21 h 24"/>
                <a:gd name="T38" fmla="*/ 11 w 18"/>
                <a:gd name="T39" fmla="*/ 20 h 24"/>
                <a:gd name="T40" fmla="*/ 11 w 18"/>
                <a:gd name="T41" fmla="*/ 22 h 24"/>
                <a:gd name="T42" fmla="*/ 12 w 18"/>
                <a:gd name="T43" fmla="*/ 23 h 24"/>
                <a:gd name="T44" fmla="*/ 13 w 18"/>
                <a:gd name="T45" fmla="*/ 22 h 24"/>
                <a:gd name="T46" fmla="*/ 13 w 18"/>
                <a:gd name="T47" fmla="*/ 19 h 24"/>
                <a:gd name="T48" fmla="*/ 15 w 18"/>
                <a:gd name="T49" fmla="*/ 19 h 24"/>
                <a:gd name="T50" fmla="*/ 15 w 18"/>
                <a:gd name="T51" fmla="*/ 17 h 24"/>
                <a:gd name="T52" fmla="*/ 12 w 18"/>
                <a:gd name="T53" fmla="*/ 16 h 24"/>
                <a:gd name="T54" fmla="*/ 12 w 18"/>
                <a:gd name="T55" fmla="*/ 15 h 24"/>
                <a:gd name="T56" fmla="*/ 16 w 18"/>
                <a:gd name="T57" fmla="*/ 16 h 24"/>
                <a:gd name="T58" fmla="*/ 16 w 18"/>
                <a:gd name="T59" fmla="*/ 13 h 24"/>
                <a:gd name="T60" fmla="*/ 11 w 18"/>
                <a:gd name="T61" fmla="*/ 12 h 24"/>
                <a:gd name="T62" fmla="*/ 11 w 18"/>
                <a:gd name="T63" fmla="*/ 10 h 24"/>
                <a:gd name="T64" fmla="*/ 16 w 18"/>
                <a:gd name="T65" fmla="*/ 12 h 24"/>
                <a:gd name="T66" fmla="*/ 17 w 18"/>
                <a:gd name="T67" fmla="*/ 10 h 24"/>
                <a:gd name="T68" fmla="*/ 10 w 18"/>
                <a:gd name="T69" fmla="*/ 8 h 24"/>
                <a:gd name="T70" fmla="*/ 10 w 18"/>
                <a:gd name="T71" fmla="*/ 6 h 24"/>
                <a:gd name="T72" fmla="*/ 16 w 18"/>
                <a:gd name="T73" fmla="*/ 8 h 24"/>
                <a:gd name="T74" fmla="*/ 17 w 18"/>
                <a:gd name="T75" fmla="*/ 6 h 24"/>
                <a:gd name="T76" fmla="*/ 9 w 18"/>
                <a:gd name="T77" fmla="*/ 4 h 24"/>
                <a:gd name="T78" fmla="*/ 9 w 18"/>
                <a:gd name="T79" fmla="*/ 2 h 24"/>
                <a:gd name="T80" fmla="*/ 12 w 18"/>
                <a:gd name="T81" fmla="*/ 3 h 24"/>
                <a:gd name="T82" fmla="*/ 6 w 18"/>
                <a:gd name="T83" fmla="*/ 0 h 24"/>
                <a:gd name="T84" fmla="*/ 7 w 18"/>
                <a:gd name="T8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4">
                  <a:moveTo>
                    <a:pt x="7" y="1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9"/>
                    <a:pt x="2" y="11"/>
                    <a:pt x="2" y="10"/>
                  </a:cubicBezTo>
                  <a:cubicBezTo>
                    <a:pt x="4" y="7"/>
                    <a:pt x="6" y="5"/>
                    <a:pt x="7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9"/>
                    <a:pt x="3" y="12"/>
                  </a:cubicBezTo>
                  <a:cubicBezTo>
                    <a:pt x="2" y="13"/>
                    <a:pt x="3" y="14"/>
                    <a:pt x="4" y="13"/>
                  </a:cubicBezTo>
                  <a:cubicBezTo>
                    <a:pt x="5" y="11"/>
                    <a:pt x="7" y="9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11"/>
                    <a:pt x="6" y="13"/>
                    <a:pt x="4" y="15"/>
                  </a:cubicBezTo>
                  <a:cubicBezTo>
                    <a:pt x="3" y="16"/>
                    <a:pt x="5" y="17"/>
                    <a:pt x="6" y="1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7" y="20"/>
                    <a:pt x="7" y="1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9" y="22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4" y="23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6" y="18"/>
                    <a:pt x="15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4"/>
                    <a:pt x="16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8" y="10"/>
                    <a:pt x="17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8" y="6"/>
                    <a:pt x="17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3111">
              <a:extLst>
                <a:ext uri="{FF2B5EF4-FFF2-40B4-BE49-F238E27FC236}">
                  <a16:creationId xmlns="" xmlns:a16="http://schemas.microsoft.com/office/drawing/2014/main" id="{E35FCA04-E6DC-473B-ABC7-039AC456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6" y="6689725"/>
              <a:ext cx="4763" cy="6350"/>
            </a:xfrm>
            <a:custGeom>
              <a:avLst/>
              <a:gdLst>
                <a:gd name="T0" fmla="*/ 1 w 6"/>
                <a:gd name="T1" fmla="*/ 3 h 6"/>
                <a:gd name="T2" fmla="*/ 3 w 6"/>
                <a:gd name="T3" fmla="*/ 5 h 6"/>
                <a:gd name="T4" fmla="*/ 6 w 6"/>
                <a:gd name="T5" fmla="*/ 0 h 6"/>
                <a:gd name="T6" fmla="*/ 4 w 6"/>
                <a:gd name="T7" fmla="*/ 0 h 6"/>
                <a:gd name="T8" fmla="*/ 1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2" y="6"/>
                    <a:pt x="3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3112">
              <a:extLst>
                <a:ext uri="{FF2B5EF4-FFF2-40B4-BE49-F238E27FC236}">
                  <a16:creationId xmlns="" xmlns:a16="http://schemas.microsoft.com/office/drawing/2014/main" id="{18532B3E-CC19-46C7-8851-16875AFB0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6691313"/>
              <a:ext cx="4763" cy="6350"/>
            </a:xfrm>
            <a:custGeom>
              <a:avLst/>
              <a:gdLst>
                <a:gd name="T0" fmla="*/ 1 w 6"/>
                <a:gd name="T1" fmla="*/ 6 h 8"/>
                <a:gd name="T2" fmla="*/ 2 w 6"/>
                <a:gd name="T3" fmla="*/ 7 h 8"/>
                <a:gd name="T4" fmla="*/ 6 w 6"/>
                <a:gd name="T5" fmla="*/ 1 h 8"/>
                <a:gd name="T6" fmla="*/ 5 w 6"/>
                <a:gd name="T7" fmla="*/ 0 h 8"/>
                <a:gd name="T8" fmla="*/ 1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6"/>
                  </a:moveTo>
                  <a:cubicBezTo>
                    <a:pt x="0" y="7"/>
                    <a:pt x="1" y="8"/>
                    <a:pt x="2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3113">
              <a:extLst>
                <a:ext uri="{FF2B5EF4-FFF2-40B4-BE49-F238E27FC236}">
                  <a16:creationId xmlns="" xmlns:a16="http://schemas.microsoft.com/office/drawing/2014/main" id="{30D1A04E-D1A4-457C-AB90-A848434E2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6" y="6689725"/>
              <a:ext cx="4763" cy="3175"/>
            </a:xfrm>
            <a:custGeom>
              <a:avLst/>
              <a:gdLst>
                <a:gd name="T0" fmla="*/ 2 w 6"/>
                <a:gd name="T1" fmla="*/ 1 h 4"/>
                <a:gd name="T2" fmla="*/ 0 w 6"/>
                <a:gd name="T3" fmla="*/ 1 h 4"/>
                <a:gd name="T4" fmla="*/ 6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3114">
              <a:extLst>
                <a:ext uri="{FF2B5EF4-FFF2-40B4-BE49-F238E27FC236}">
                  <a16:creationId xmlns="" xmlns:a16="http://schemas.microsoft.com/office/drawing/2014/main" id="{737DFF9F-41A7-485C-8988-01E6500F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6677025"/>
              <a:ext cx="60325" cy="53975"/>
            </a:xfrm>
            <a:custGeom>
              <a:avLst/>
              <a:gdLst>
                <a:gd name="T0" fmla="*/ 44 w 64"/>
                <a:gd name="T1" fmla="*/ 10 h 58"/>
                <a:gd name="T2" fmla="*/ 45 w 64"/>
                <a:gd name="T3" fmla="*/ 12 h 58"/>
                <a:gd name="T4" fmla="*/ 43 w 64"/>
                <a:gd name="T5" fmla="*/ 20 h 58"/>
                <a:gd name="T6" fmla="*/ 41 w 64"/>
                <a:gd name="T7" fmla="*/ 25 h 58"/>
                <a:gd name="T8" fmla="*/ 48 w 64"/>
                <a:gd name="T9" fmla="*/ 21 h 58"/>
                <a:gd name="T10" fmla="*/ 48 w 64"/>
                <a:gd name="T11" fmla="*/ 23 h 58"/>
                <a:gd name="T12" fmla="*/ 42 w 64"/>
                <a:gd name="T13" fmla="*/ 35 h 58"/>
                <a:gd name="T14" fmla="*/ 42 w 64"/>
                <a:gd name="T15" fmla="*/ 37 h 58"/>
                <a:gd name="T16" fmla="*/ 50 w 64"/>
                <a:gd name="T17" fmla="*/ 33 h 58"/>
                <a:gd name="T18" fmla="*/ 51 w 64"/>
                <a:gd name="T19" fmla="*/ 35 h 58"/>
                <a:gd name="T20" fmla="*/ 43 w 64"/>
                <a:gd name="T21" fmla="*/ 46 h 58"/>
                <a:gd name="T22" fmla="*/ 51 w 64"/>
                <a:gd name="T23" fmla="*/ 39 h 58"/>
                <a:gd name="T24" fmla="*/ 47 w 64"/>
                <a:gd name="T25" fmla="*/ 49 h 58"/>
                <a:gd name="T26" fmla="*/ 48 w 64"/>
                <a:gd name="T27" fmla="*/ 49 h 58"/>
                <a:gd name="T28" fmla="*/ 53 w 64"/>
                <a:gd name="T29" fmla="*/ 49 h 58"/>
                <a:gd name="T30" fmla="*/ 53 w 64"/>
                <a:gd name="T31" fmla="*/ 52 h 58"/>
                <a:gd name="T32" fmla="*/ 62 w 64"/>
                <a:gd name="T33" fmla="*/ 58 h 58"/>
                <a:gd name="T34" fmla="*/ 55 w 64"/>
                <a:gd name="T35" fmla="*/ 51 h 58"/>
                <a:gd name="T36" fmla="*/ 55 w 64"/>
                <a:gd name="T37" fmla="*/ 49 h 58"/>
                <a:gd name="T38" fmla="*/ 63 w 64"/>
                <a:gd name="T39" fmla="*/ 48 h 58"/>
                <a:gd name="T40" fmla="*/ 62 w 64"/>
                <a:gd name="T41" fmla="*/ 46 h 58"/>
                <a:gd name="T42" fmla="*/ 53 w 64"/>
                <a:gd name="T43" fmla="*/ 39 h 58"/>
                <a:gd name="T44" fmla="*/ 62 w 64"/>
                <a:gd name="T45" fmla="*/ 40 h 58"/>
                <a:gd name="T46" fmla="*/ 61 w 64"/>
                <a:gd name="T47" fmla="*/ 38 h 58"/>
                <a:gd name="T48" fmla="*/ 52 w 64"/>
                <a:gd name="T49" fmla="*/ 31 h 58"/>
                <a:gd name="T50" fmla="*/ 51 w 64"/>
                <a:gd name="T51" fmla="*/ 28 h 58"/>
                <a:gd name="T52" fmla="*/ 60 w 64"/>
                <a:gd name="T53" fmla="*/ 28 h 58"/>
                <a:gd name="T54" fmla="*/ 59 w 64"/>
                <a:gd name="T55" fmla="*/ 26 h 58"/>
                <a:gd name="T56" fmla="*/ 49 w 64"/>
                <a:gd name="T57" fmla="*/ 19 h 58"/>
                <a:gd name="T58" fmla="*/ 48 w 64"/>
                <a:gd name="T59" fmla="*/ 17 h 58"/>
                <a:gd name="T60" fmla="*/ 53 w 64"/>
                <a:gd name="T61" fmla="*/ 15 h 58"/>
                <a:gd name="T62" fmla="*/ 49 w 64"/>
                <a:gd name="T63" fmla="*/ 12 h 58"/>
                <a:gd name="T64" fmla="*/ 44 w 64"/>
                <a:gd name="T65" fmla="*/ 1 h 58"/>
                <a:gd name="T66" fmla="*/ 25 w 64"/>
                <a:gd name="T67" fmla="*/ 18 h 58"/>
                <a:gd name="T68" fmla="*/ 22 w 64"/>
                <a:gd name="T69" fmla="*/ 19 h 58"/>
                <a:gd name="T70" fmla="*/ 15 w 64"/>
                <a:gd name="T71" fmla="*/ 16 h 58"/>
                <a:gd name="T72" fmla="*/ 10 w 64"/>
                <a:gd name="T73" fmla="*/ 14 h 58"/>
                <a:gd name="T74" fmla="*/ 14 w 64"/>
                <a:gd name="T75" fmla="*/ 21 h 58"/>
                <a:gd name="T76" fmla="*/ 11 w 64"/>
                <a:gd name="T77" fmla="*/ 21 h 58"/>
                <a:gd name="T78" fmla="*/ 1 w 64"/>
                <a:gd name="T79" fmla="*/ 15 h 58"/>
                <a:gd name="T80" fmla="*/ 10 w 64"/>
                <a:gd name="T81" fmla="*/ 23 h 58"/>
                <a:gd name="T82" fmla="*/ 11 w 64"/>
                <a:gd name="T83" fmla="*/ 24 h 58"/>
                <a:gd name="T84" fmla="*/ 15 w 64"/>
                <a:gd name="T85" fmla="*/ 22 h 58"/>
                <a:gd name="T86" fmla="*/ 17 w 64"/>
                <a:gd name="T87" fmla="*/ 22 h 58"/>
                <a:gd name="T88" fmla="*/ 19 w 64"/>
                <a:gd name="T89" fmla="*/ 27 h 58"/>
                <a:gd name="T90" fmla="*/ 22 w 64"/>
                <a:gd name="T91" fmla="*/ 22 h 58"/>
                <a:gd name="T92" fmla="*/ 32 w 64"/>
                <a:gd name="T93" fmla="*/ 18 h 58"/>
                <a:gd name="T94" fmla="*/ 25 w 64"/>
                <a:gd name="T95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" h="58">
                  <a:moveTo>
                    <a:pt x="25" y="33"/>
                  </a:moveTo>
                  <a:cubicBezTo>
                    <a:pt x="31" y="23"/>
                    <a:pt x="37" y="13"/>
                    <a:pt x="42" y="3"/>
                  </a:cubicBezTo>
                  <a:cubicBezTo>
                    <a:pt x="43" y="5"/>
                    <a:pt x="44" y="7"/>
                    <a:pt x="44" y="10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3"/>
                    <a:pt x="43" y="14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2" y="21"/>
                    <a:pt x="43" y="20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5" y="20"/>
                    <a:pt x="43" y="22"/>
                    <a:pt x="41" y="25"/>
                  </a:cubicBezTo>
                  <a:cubicBezTo>
                    <a:pt x="40" y="26"/>
                    <a:pt x="41" y="27"/>
                    <a:pt x="42" y="26"/>
                  </a:cubicBezTo>
                  <a:cubicBezTo>
                    <a:pt x="44" y="24"/>
                    <a:pt x="45" y="22"/>
                    <a:pt x="47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5" y="24"/>
                    <a:pt x="43" y="27"/>
                    <a:pt x="41" y="29"/>
                  </a:cubicBezTo>
                  <a:cubicBezTo>
                    <a:pt x="40" y="30"/>
                    <a:pt x="41" y="32"/>
                    <a:pt x="42" y="31"/>
                  </a:cubicBezTo>
                  <a:cubicBezTo>
                    <a:pt x="44" y="28"/>
                    <a:pt x="46" y="26"/>
                    <a:pt x="48" y="23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8"/>
                    <a:pt x="44" y="31"/>
                    <a:pt x="41" y="34"/>
                  </a:cubicBezTo>
                  <a:cubicBezTo>
                    <a:pt x="40" y="34"/>
                    <a:pt x="41" y="36"/>
                    <a:pt x="42" y="35"/>
                  </a:cubicBezTo>
                  <a:cubicBezTo>
                    <a:pt x="45" y="32"/>
                    <a:pt x="47" y="30"/>
                    <a:pt x="49" y="27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7" y="32"/>
                    <a:pt x="44" y="35"/>
                    <a:pt x="42" y="37"/>
                  </a:cubicBezTo>
                  <a:cubicBezTo>
                    <a:pt x="41" y="38"/>
                    <a:pt x="42" y="40"/>
                    <a:pt x="43" y="39"/>
                  </a:cubicBezTo>
                  <a:cubicBezTo>
                    <a:pt x="45" y="36"/>
                    <a:pt x="48" y="34"/>
                    <a:pt x="50" y="31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8" y="36"/>
                    <a:pt x="45" y="39"/>
                    <a:pt x="43" y="41"/>
                  </a:cubicBezTo>
                  <a:cubicBezTo>
                    <a:pt x="42" y="42"/>
                    <a:pt x="43" y="44"/>
                    <a:pt x="44" y="43"/>
                  </a:cubicBezTo>
                  <a:cubicBezTo>
                    <a:pt x="46" y="40"/>
                    <a:pt x="48" y="38"/>
                    <a:pt x="51" y="35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8" y="40"/>
                    <a:pt x="46" y="43"/>
                    <a:pt x="43" y="45"/>
                  </a:cubicBezTo>
                  <a:cubicBezTo>
                    <a:pt x="43" y="45"/>
                    <a:pt x="43" y="46"/>
                    <a:pt x="43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4"/>
                    <a:pt x="49" y="42"/>
                    <a:pt x="51" y="3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3"/>
                    <a:pt x="48" y="45"/>
                    <a:pt x="45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9" y="47"/>
                    <a:pt x="50" y="45"/>
                    <a:pt x="52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8"/>
                    <a:pt x="64" y="56"/>
                    <a:pt x="63" y="56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4"/>
                    <a:pt x="64" y="52"/>
                    <a:pt x="63" y="52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3" y="50"/>
                    <a:pt x="64" y="48"/>
                    <a:pt x="63" y="48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3" y="46"/>
                    <a:pt x="64" y="44"/>
                    <a:pt x="63" y="44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3" y="42"/>
                    <a:pt x="64" y="40"/>
                    <a:pt x="62" y="40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3" y="36"/>
                    <a:pt x="62" y="36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2" y="34"/>
                    <a:pt x="62" y="32"/>
                    <a:pt x="61" y="32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1" y="30"/>
                    <a:pt x="61" y="28"/>
                    <a:pt x="60" y="28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0" y="26"/>
                    <a:pt x="60" y="24"/>
                    <a:pt x="59" y="24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8" y="22"/>
                    <a:pt x="58" y="20"/>
                    <a:pt x="57" y="1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7"/>
                    <a:pt x="54" y="15"/>
                    <a:pt x="53" y="15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0" y="12"/>
                    <a:pt x="50" y="10"/>
                    <a:pt x="49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7"/>
                    <a:pt x="45" y="4"/>
                    <a:pt x="44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6"/>
                    <a:pt x="36" y="11"/>
                    <a:pt x="33" y="16"/>
                  </a:cubicBezTo>
                  <a:cubicBezTo>
                    <a:pt x="30" y="17"/>
                    <a:pt x="27" y="18"/>
                    <a:pt x="25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7"/>
                    <a:pt x="21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4" y="15"/>
                    <a:pt x="15" y="1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8" y="14"/>
                    <a:pt x="9" y="15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4" y="14"/>
                    <a:pt x="5" y="1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4"/>
                    <a:pt x="1" y="15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5"/>
                    <a:pt x="17" y="23"/>
                    <a:pt x="17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8" y="28"/>
                    <a:pt x="19" y="27"/>
                  </a:cubicBezTo>
                  <a:cubicBezTo>
                    <a:pt x="20" y="25"/>
                    <a:pt x="20" y="23"/>
                    <a:pt x="21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3" y="24"/>
                    <a:pt x="24" y="2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20"/>
                    <a:pt x="29" y="19"/>
                    <a:pt x="32" y="18"/>
                  </a:cubicBezTo>
                  <a:cubicBezTo>
                    <a:pt x="29" y="23"/>
                    <a:pt x="26" y="28"/>
                    <a:pt x="23" y="32"/>
                  </a:cubicBezTo>
                  <a:cubicBezTo>
                    <a:pt x="25" y="34"/>
                    <a:pt x="25" y="34"/>
                    <a:pt x="25" y="34"/>
                  </a:cubicBezTo>
                  <a:lnTo>
                    <a:pt x="25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3115">
              <a:extLst>
                <a:ext uri="{FF2B5EF4-FFF2-40B4-BE49-F238E27FC236}">
                  <a16:creationId xmlns="" xmlns:a16="http://schemas.microsoft.com/office/drawing/2014/main" id="{F17C917A-05AA-4683-9719-6A5E353C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6" y="6700838"/>
              <a:ext cx="3175" cy="4763"/>
            </a:xfrm>
            <a:custGeom>
              <a:avLst/>
              <a:gdLst>
                <a:gd name="T0" fmla="*/ 0 w 3"/>
                <a:gd name="T1" fmla="*/ 3 h 5"/>
                <a:gd name="T2" fmla="*/ 2 w 3"/>
                <a:gd name="T3" fmla="*/ 4 h 5"/>
                <a:gd name="T4" fmla="*/ 3 w 3"/>
                <a:gd name="T5" fmla="*/ 1 h 5"/>
                <a:gd name="T6" fmla="*/ 2 w 3"/>
                <a:gd name="T7" fmla="*/ 0 h 5"/>
                <a:gd name="T8" fmla="*/ 0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2" y="5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3116">
              <a:extLst>
                <a:ext uri="{FF2B5EF4-FFF2-40B4-BE49-F238E27FC236}">
                  <a16:creationId xmlns="" xmlns:a16="http://schemas.microsoft.com/office/drawing/2014/main" id="{E879CBCC-211E-47DB-9633-F16DFDCC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51" y="6699250"/>
              <a:ext cx="4763" cy="7938"/>
            </a:xfrm>
            <a:custGeom>
              <a:avLst/>
              <a:gdLst>
                <a:gd name="T0" fmla="*/ 0 w 5"/>
                <a:gd name="T1" fmla="*/ 7 h 8"/>
                <a:gd name="T2" fmla="*/ 2 w 5"/>
                <a:gd name="T3" fmla="*/ 7 h 8"/>
                <a:gd name="T4" fmla="*/ 5 w 5"/>
                <a:gd name="T5" fmla="*/ 1 h 8"/>
                <a:gd name="T6" fmla="*/ 3 w 5"/>
                <a:gd name="T7" fmla="*/ 0 h 8"/>
                <a:gd name="T8" fmla="*/ 0 w 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0" y="8"/>
                    <a:pt x="2" y="8"/>
                    <a:pt x="2" y="7"/>
                  </a:cubicBezTo>
                  <a:cubicBezTo>
                    <a:pt x="3" y="5"/>
                    <a:pt x="4" y="3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3117">
              <a:extLst>
                <a:ext uri="{FF2B5EF4-FFF2-40B4-BE49-F238E27FC236}">
                  <a16:creationId xmlns="" xmlns:a16="http://schemas.microsoft.com/office/drawing/2014/main" id="{09DA1EE1-3CE8-49B6-AACA-64D2524BE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976" y="6689725"/>
              <a:ext cx="42863" cy="19050"/>
            </a:xfrm>
            <a:custGeom>
              <a:avLst/>
              <a:gdLst>
                <a:gd name="T0" fmla="*/ 39 w 46"/>
                <a:gd name="T1" fmla="*/ 4 h 20"/>
                <a:gd name="T2" fmla="*/ 33 w 46"/>
                <a:gd name="T3" fmla="*/ 2 h 20"/>
                <a:gd name="T4" fmla="*/ 38 w 46"/>
                <a:gd name="T5" fmla="*/ 8 h 20"/>
                <a:gd name="T6" fmla="*/ 30 w 46"/>
                <a:gd name="T7" fmla="*/ 2 h 20"/>
                <a:gd name="T8" fmla="*/ 35 w 46"/>
                <a:gd name="T9" fmla="*/ 9 h 20"/>
                <a:gd name="T10" fmla="*/ 26 w 46"/>
                <a:gd name="T11" fmla="*/ 2 h 20"/>
                <a:gd name="T12" fmla="*/ 31 w 46"/>
                <a:gd name="T13" fmla="*/ 9 h 20"/>
                <a:gd name="T14" fmla="*/ 23 w 46"/>
                <a:gd name="T15" fmla="*/ 3 h 20"/>
                <a:gd name="T16" fmla="*/ 27 w 46"/>
                <a:gd name="T17" fmla="*/ 9 h 20"/>
                <a:gd name="T18" fmla="*/ 20 w 46"/>
                <a:gd name="T19" fmla="*/ 3 h 20"/>
                <a:gd name="T20" fmla="*/ 24 w 46"/>
                <a:gd name="T21" fmla="*/ 10 h 20"/>
                <a:gd name="T22" fmla="*/ 16 w 46"/>
                <a:gd name="T23" fmla="*/ 4 h 20"/>
                <a:gd name="T24" fmla="*/ 20 w 46"/>
                <a:gd name="T25" fmla="*/ 10 h 20"/>
                <a:gd name="T26" fmla="*/ 13 w 46"/>
                <a:gd name="T27" fmla="*/ 5 h 20"/>
                <a:gd name="T28" fmla="*/ 17 w 46"/>
                <a:gd name="T29" fmla="*/ 10 h 20"/>
                <a:gd name="T30" fmla="*/ 10 w 46"/>
                <a:gd name="T31" fmla="*/ 5 h 20"/>
                <a:gd name="T32" fmla="*/ 13 w 46"/>
                <a:gd name="T33" fmla="*/ 10 h 20"/>
                <a:gd name="T34" fmla="*/ 8 w 46"/>
                <a:gd name="T35" fmla="*/ 6 h 20"/>
                <a:gd name="T36" fmla="*/ 9 w 46"/>
                <a:gd name="T37" fmla="*/ 10 h 20"/>
                <a:gd name="T38" fmla="*/ 5 w 46"/>
                <a:gd name="T39" fmla="*/ 7 h 20"/>
                <a:gd name="T40" fmla="*/ 6 w 46"/>
                <a:gd name="T41" fmla="*/ 10 h 20"/>
                <a:gd name="T42" fmla="*/ 3 w 46"/>
                <a:gd name="T43" fmla="*/ 8 h 20"/>
                <a:gd name="T44" fmla="*/ 2 w 46"/>
                <a:gd name="T45" fmla="*/ 10 h 20"/>
                <a:gd name="T46" fmla="*/ 2 w 46"/>
                <a:gd name="T47" fmla="*/ 11 h 20"/>
                <a:gd name="T48" fmla="*/ 3 w 46"/>
                <a:gd name="T49" fmla="*/ 13 h 20"/>
                <a:gd name="T50" fmla="*/ 6 w 46"/>
                <a:gd name="T51" fmla="*/ 11 h 20"/>
                <a:gd name="T52" fmla="*/ 6 w 46"/>
                <a:gd name="T53" fmla="*/ 14 h 20"/>
                <a:gd name="T54" fmla="*/ 10 w 46"/>
                <a:gd name="T55" fmla="*/ 12 h 20"/>
                <a:gd name="T56" fmla="*/ 9 w 46"/>
                <a:gd name="T57" fmla="*/ 15 h 20"/>
                <a:gd name="T58" fmla="*/ 13 w 46"/>
                <a:gd name="T59" fmla="*/ 12 h 20"/>
                <a:gd name="T60" fmla="*/ 12 w 46"/>
                <a:gd name="T61" fmla="*/ 16 h 20"/>
                <a:gd name="T62" fmla="*/ 17 w 46"/>
                <a:gd name="T63" fmla="*/ 12 h 20"/>
                <a:gd name="T64" fmla="*/ 16 w 46"/>
                <a:gd name="T65" fmla="*/ 17 h 20"/>
                <a:gd name="T66" fmla="*/ 21 w 46"/>
                <a:gd name="T67" fmla="*/ 11 h 20"/>
                <a:gd name="T68" fmla="*/ 19 w 46"/>
                <a:gd name="T69" fmla="*/ 17 h 20"/>
                <a:gd name="T70" fmla="*/ 24 w 46"/>
                <a:gd name="T71" fmla="*/ 11 h 20"/>
                <a:gd name="T72" fmla="*/ 22 w 46"/>
                <a:gd name="T73" fmla="*/ 18 h 20"/>
                <a:gd name="T74" fmla="*/ 28 w 46"/>
                <a:gd name="T75" fmla="*/ 11 h 20"/>
                <a:gd name="T76" fmla="*/ 26 w 46"/>
                <a:gd name="T77" fmla="*/ 18 h 20"/>
                <a:gd name="T78" fmla="*/ 31 w 46"/>
                <a:gd name="T79" fmla="*/ 11 h 20"/>
                <a:gd name="T80" fmla="*/ 33 w 46"/>
                <a:gd name="T81" fmla="*/ 11 h 20"/>
                <a:gd name="T82" fmla="*/ 31 w 46"/>
                <a:gd name="T83" fmla="*/ 19 h 20"/>
                <a:gd name="T84" fmla="*/ 37 w 46"/>
                <a:gd name="T85" fmla="*/ 10 h 20"/>
                <a:gd name="T86" fmla="*/ 35 w 46"/>
                <a:gd name="T87" fmla="*/ 19 h 20"/>
                <a:gd name="T88" fmla="*/ 40 w 46"/>
                <a:gd name="T89" fmla="*/ 10 h 20"/>
                <a:gd name="T90" fmla="*/ 38 w 46"/>
                <a:gd name="T91" fmla="*/ 18 h 20"/>
                <a:gd name="T92" fmla="*/ 44 w 46"/>
                <a:gd name="T93" fmla="*/ 9 h 20"/>
                <a:gd name="T94" fmla="*/ 42 w 46"/>
                <a:gd name="T95" fmla="*/ 18 h 20"/>
                <a:gd name="T96" fmla="*/ 43 w 46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20">
                  <a:moveTo>
                    <a:pt x="42" y="8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29" y="1"/>
                    <a:pt x="30" y="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5" y="2"/>
                    <a:pt x="26" y="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2"/>
                    <a:pt x="23" y="3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19" y="3"/>
                    <a:pt x="20" y="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3"/>
                    <a:pt x="16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2" y="4"/>
                    <a:pt x="13" y="5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5"/>
                    <a:pt x="8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6"/>
                    <a:pt x="5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7" y="16"/>
                    <a:pt x="8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7"/>
                    <a:pt x="11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3" y="18"/>
                    <a:pt x="14" y="17"/>
                  </a:cubicBezTo>
                  <a:cubicBezTo>
                    <a:pt x="15" y="15"/>
                    <a:pt x="16" y="13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7" y="15"/>
                    <a:pt x="16" y="17"/>
                  </a:cubicBezTo>
                  <a:cubicBezTo>
                    <a:pt x="15" y="18"/>
                    <a:pt x="17" y="19"/>
                    <a:pt x="17" y="18"/>
                  </a:cubicBezTo>
                  <a:cubicBezTo>
                    <a:pt x="18" y="16"/>
                    <a:pt x="19" y="14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3"/>
                    <a:pt x="20" y="15"/>
                    <a:pt x="19" y="17"/>
                  </a:cubicBezTo>
                  <a:cubicBezTo>
                    <a:pt x="18" y="18"/>
                    <a:pt x="20" y="19"/>
                    <a:pt x="20" y="18"/>
                  </a:cubicBezTo>
                  <a:cubicBezTo>
                    <a:pt x="22" y="16"/>
                    <a:pt x="23" y="14"/>
                    <a:pt x="24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3"/>
                    <a:pt x="23" y="16"/>
                    <a:pt x="22" y="18"/>
                  </a:cubicBezTo>
                  <a:cubicBezTo>
                    <a:pt x="22" y="19"/>
                    <a:pt x="23" y="20"/>
                    <a:pt x="24" y="19"/>
                  </a:cubicBezTo>
                  <a:cubicBezTo>
                    <a:pt x="25" y="16"/>
                    <a:pt x="27" y="14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3"/>
                    <a:pt x="27" y="16"/>
                    <a:pt x="26" y="18"/>
                  </a:cubicBezTo>
                  <a:cubicBezTo>
                    <a:pt x="25" y="19"/>
                    <a:pt x="27" y="20"/>
                    <a:pt x="27" y="19"/>
                  </a:cubicBezTo>
                  <a:cubicBezTo>
                    <a:pt x="29" y="16"/>
                    <a:pt x="30" y="13"/>
                    <a:pt x="31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3"/>
                    <a:pt x="31" y="16"/>
                    <a:pt x="29" y="18"/>
                  </a:cubicBezTo>
                  <a:cubicBezTo>
                    <a:pt x="29" y="19"/>
                    <a:pt x="31" y="20"/>
                    <a:pt x="31" y="19"/>
                  </a:cubicBezTo>
                  <a:cubicBezTo>
                    <a:pt x="32" y="16"/>
                    <a:pt x="34" y="13"/>
                    <a:pt x="35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3"/>
                    <a:pt x="34" y="15"/>
                    <a:pt x="33" y="18"/>
                  </a:cubicBezTo>
                  <a:cubicBezTo>
                    <a:pt x="33" y="19"/>
                    <a:pt x="34" y="20"/>
                    <a:pt x="35" y="19"/>
                  </a:cubicBezTo>
                  <a:cubicBezTo>
                    <a:pt x="36" y="16"/>
                    <a:pt x="38" y="13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2"/>
                    <a:pt x="38" y="15"/>
                    <a:pt x="37" y="18"/>
                  </a:cubicBezTo>
                  <a:cubicBezTo>
                    <a:pt x="36" y="19"/>
                    <a:pt x="38" y="19"/>
                    <a:pt x="38" y="18"/>
                  </a:cubicBezTo>
                  <a:cubicBezTo>
                    <a:pt x="40" y="15"/>
                    <a:pt x="41" y="12"/>
                    <a:pt x="43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12"/>
                    <a:pt x="42" y="15"/>
                    <a:pt x="40" y="17"/>
                  </a:cubicBezTo>
                  <a:cubicBezTo>
                    <a:pt x="40" y="18"/>
                    <a:pt x="42" y="19"/>
                    <a:pt x="42" y="18"/>
                  </a:cubicBezTo>
                  <a:cubicBezTo>
                    <a:pt x="43" y="15"/>
                    <a:pt x="45" y="12"/>
                    <a:pt x="46" y="9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4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3118">
              <a:extLst>
                <a:ext uri="{FF2B5EF4-FFF2-40B4-BE49-F238E27FC236}">
                  <a16:creationId xmlns="" xmlns:a16="http://schemas.microsoft.com/office/drawing/2014/main" id="{ED3B78F4-DC96-4E01-BE9F-9CBB24AD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721475"/>
              <a:ext cx="3175" cy="3175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3 h 3"/>
                <a:gd name="T4" fmla="*/ 4 w 4"/>
                <a:gd name="T5" fmla="*/ 1 h 3"/>
                <a:gd name="T6" fmla="*/ 2 w 4"/>
                <a:gd name="T7" fmla="*/ 0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3119">
              <a:extLst>
                <a:ext uri="{FF2B5EF4-FFF2-40B4-BE49-F238E27FC236}">
                  <a16:creationId xmlns="" xmlns:a16="http://schemas.microsoft.com/office/drawing/2014/main" id="{38B7F02D-D97A-4ED2-8AAB-E1C93DF8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719888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3120">
              <a:extLst>
                <a:ext uri="{FF2B5EF4-FFF2-40B4-BE49-F238E27FC236}">
                  <a16:creationId xmlns="" xmlns:a16="http://schemas.microsoft.com/office/drawing/2014/main" id="{D4A4921B-2099-42E8-BD59-F0AF5295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6726238"/>
              <a:ext cx="17463" cy="22225"/>
            </a:xfrm>
            <a:custGeom>
              <a:avLst/>
              <a:gdLst>
                <a:gd name="T0" fmla="*/ 7 w 18"/>
                <a:gd name="T1" fmla="*/ 0 h 24"/>
                <a:gd name="T2" fmla="*/ 1 w 18"/>
                <a:gd name="T3" fmla="*/ 7 h 24"/>
                <a:gd name="T4" fmla="*/ 2 w 18"/>
                <a:gd name="T5" fmla="*/ 9 h 24"/>
                <a:gd name="T6" fmla="*/ 8 w 18"/>
                <a:gd name="T7" fmla="*/ 3 h 24"/>
                <a:gd name="T8" fmla="*/ 8 w 18"/>
                <a:gd name="T9" fmla="*/ 4 h 24"/>
                <a:gd name="T10" fmla="*/ 2 w 18"/>
                <a:gd name="T11" fmla="*/ 11 h 24"/>
                <a:gd name="T12" fmla="*/ 3 w 18"/>
                <a:gd name="T13" fmla="*/ 12 h 24"/>
                <a:gd name="T14" fmla="*/ 8 w 18"/>
                <a:gd name="T15" fmla="*/ 7 h 24"/>
                <a:gd name="T16" fmla="*/ 8 w 18"/>
                <a:gd name="T17" fmla="*/ 9 h 24"/>
                <a:gd name="T18" fmla="*/ 3 w 18"/>
                <a:gd name="T19" fmla="*/ 14 h 24"/>
                <a:gd name="T20" fmla="*/ 4 w 18"/>
                <a:gd name="T21" fmla="*/ 15 h 24"/>
                <a:gd name="T22" fmla="*/ 8 w 18"/>
                <a:gd name="T23" fmla="*/ 11 h 24"/>
                <a:gd name="T24" fmla="*/ 8 w 18"/>
                <a:gd name="T25" fmla="*/ 13 h 24"/>
                <a:gd name="T26" fmla="*/ 4 w 18"/>
                <a:gd name="T27" fmla="*/ 17 h 24"/>
                <a:gd name="T28" fmla="*/ 5 w 18"/>
                <a:gd name="T29" fmla="*/ 19 h 24"/>
                <a:gd name="T30" fmla="*/ 9 w 18"/>
                <a:gd name="T31" fmla="*/ 15 h 24"/>
                <a:gd name="T32" fmla="*/ 9 w 18"/>
                <a:gd name="T33" fmla="*/ 17 h 24"/>
                <a:gd name="T34" fmla="*/ 6 w 18"/>
                <a:gd name="T35" fmla="*/ 20 h 24"/>
                <a:gd name="T36" fmla="*/ 7 w 18"/>
                <a:gd name="T37" fmla="*/ 21 h 24"/>
                <a:gd name="T38" fmla="*/ 9 w 18"/>
                <a:gd name="T39" fmla="*/ 20 h 24"/>
                <a:gd name="T40" fmla="*/ 9 w 18"/>
                <a:gd name="T41" fmla="*/ 22 h 24"/>
                <a:gd name="T42" fmla="*/ 9 w 18"/>
                <a:gd name="T43" fmla="*/ 23 h 24"/>
                <a:gd name="T44" fmla="*/ 11 w 18"/>
                <a:gd name="T45" fmla="*/ 22 h 24"/>
                <a:gd name="T46" fmla="*/ 11 w 18"/>
                <a:gd name="T47" fmla="*/ 19 h 24"/>
                <a:gd name="T48" fmla="*/ 13 w 18"/>
                <a:gd name="T49" fmla="*/ 20 h 24"/>
                <a:gd name="T50" fmla="*/ 13 w 18"/>
                <a:gd name="T51" fmla="*/ 18 h 24"/>
                <a:gd name="T52" fmla="*/ 11 w 18"/>
                <a:gd name="T53" fmla="*/ 17 h 24"/>
                <a:gd name="T54" fmla="*/ 11 w 18"/>
                <a:gd name="T55" fmla="*/ 15 h 24"/>
                <a:gd name="T56" fmla="*/ 14 w 18"/>
                <a:gd name="T57" fmla="*/ 16 h 24"/>
                <a:gd name="T58" fmla="*/ 15 w 18"/>
                <a:gd name="T59" fmla="*/ 14 h 24"/>
                <a:gd name="T60" fmla="*/ 10 w 18"/>
                <a:gd name="T61" fmla="*/ 12 h 24"/>
                <a:gd name="T62" fmla="*/ 10 w 18"/>
                <a:gd name="T63" fmla="*/ 11 h 24"/>
                <a:gd name="T64" fmla="*/ 15 w 18"/>
                <a:gd name="T65" fmla="*/ 13 h 24"/>
                <a:gd name="T66" fmla="*/ 16 w 18"/>
                <a:gd name="T67" fmla="*/ 11 h 24"/>
                <a:gd name="T68" fmla="*/ 10 w 18"/>
                <a:gd name="T69" fmla="*/ 8 h 24"/>
                <a:gd name="T70" fmla="*/ 10 w 18"/>
                <a:gd name="T71" fmla="*/ 6 h 24"/>
                <a:gd name="T72" fmla="*/ 16 w 18"/>
                <a:gd name="T73" fmla="*/ 9 h 24"/>
                <a:gd name="T74" fmla="*/ 17 w 18"/>
                <a:gd name="T75" fmla="*/ 7 h 24"/>
                <a:gd name="T76" fmla="*/ 10 w 18"/>
                <a:gd name="T77" fmla="*/ 4 h 24"/>
                <a:gd name="T78" fmla="*/ 9 w 18"/>
                <a:gd name="T79" fmla="*/ 2 h 24"/>
                <a:gd name="T80" fmla="*/ 12 w 18"/>
                <a:gd name="T81" fmla="*/ 3 h 24"/>
                <a:gd name="T82" fmla="*/ 7 w 18"/>
                <a:gd name="T8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4">
                  <a:moveTo>
                    <a:pt x="7" y="0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1" y="10"/>
                    <a:pt x="2" y="9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7"/>
                    <a:pt x="4" y="9"/>
                    <a:pt x="2" y="11"/>
                  </a:cubicBezTo>
                  <a:cubicBezTo>
                    <a:pt x="1" y="12"/>
                    <a:pt x="2" y="13"/>
                    <a:pt x="3" y="12"/>
                  </a:cubicBezTo>
                  <a:cubicBezTo>
                    <a:pt x="5" y="10"/>
                    <a:pt x="6" y="9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3" y="16"/>
                    <a:pt x="4" y="15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4" y="19"/>
                    <a:pt x="5" y="19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1"/>
                    <a:pt x="6" y="22"/>
                    <a:pt x="7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11" y="24"/>
                    <a:pt x="11" y="2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8"/>
                    <a:pt x="13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6" y="15"/>
                    <a:pt x="1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1"/>
                    <a:pt x="16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7"/>
                    <a:pt x="17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3121">
              <a:extLst>
                <a:ext uri="{FF2B5EF4-FFF2-40B4-BE49-F238E27FC236}">
                  <a16:creationId xmlns="" xmlns:a16="http://schemas.microsoft.com/office/drawing/2014/main" id="{C30A5D6B-61A3-4727-8D28-4D620AA3F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723063"/>
              <a:ext cx="6350" cy="4763"/>
            </a:xfrm>
            <a:custGeom>
              <a:avLst/>
              <a:gdLst>
                <a:gd name="T0" fmla="*/ 1 w 6"/>
                <a:gd name="T1" fmla="*/ 4 h 6"/>
                <a:gd name="T2" fmla="*/ 2 w 6"/>
                <a:gd name="T3" fmla="*/ 5 h 6"/>
                <a:gd name="T4" fmla="*/ 6 w 6"/>
                <a:gd name="T5" fmla="*/ 1 h 6"/>
                <a:gd name="T6" fmla="*/ 4 w 6"/>
                <a:gd name="T7" fmla="*/ 0 h 6"/>
                <a:gd name="T8" fmla="*/ 1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5"/>
                    <a:pt x="1" y="6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3122">
              <a:extLst>
                <a:ext uri="{FF2B5EF4-FFF2-40B4-BE49-F238E27FC236}">
                  <a16:creationId xmlns="" xmlns:a16="http://schemas.microsoft.com/office/drawing/2014/main" id="{B19DA374-91CD-4570-8ADA-D44473CDB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6724650"/>
              <a:ext cx="6350" cy="6350"/>
            </a:xfrm>
            <a:custGeom>
              <a:avLst/>
              <a:gdLst>
                <a:gd name="T0" fmla="*/ 1 w 7"/>
                <a:gd name="T1" fmla="*/ 6 h 8"/>
                <a:gd name="T2" fmla="*/ 2 w 7"/>
                <a:gd name="T3" fmla="*/ 7 h 8"/>
                <a:gd name="T4" fmla="*/ 7 w 7"/>
                <a:gd name="T5" fmla="*/ 1 h 8"/>
                <a:gd name="T6" fmla="*/ 6 w 7"/>
                <a:gd name="T7" fmla="*/ 0 h 8"/>
                <a:gd name="T8" fmla="*/ 1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6"/>
                    <a:pt x="1" y="8"/>
                    <a:pt x="2" y="7"/>
                  </a:cubicBezTo>
                  <a:cubicBezTo>
                    <a:pt x="4" y="5"/>
                    <a:pt x="6" y="3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3123">
              <a:extLst>
                <a:ext uri="{FF2B5EF4-FFF2-40B4-BE49-F238E27FC236}">
                  <a16:creationId xmlns="" xmlns:a16="http://schemas.microsoft.com/office/drawing/2014/main" id="{19B1A6D9-920A-4A7F-B202-F08AF4B0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6" y="6713538"/>
              <a:ext cx="4763" cy="4763"/>
            </a:xfrm>
            <a:custGeom>
              <a:avLst/>
              <a:gdLst>
                <a:gd name="T0" fmla="*/ 1 w 5"/>
                <a:gd name="T1" fmla="*/ 1 h 5"/>
                <a:gd name="T2" fmla="*/ 0 w 5"/>
                <a:gd name="T3" fmla="*/ 1 h 5"/>
                <a:gd name="T4" fmla="*/ 5 w 5"/>
                <a:gd name="T5" fmla="*/ 5 h 5"/>
                <a:gd name="T6" fmla="*/ 1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3124">
              <a:extLst>
                <a:ext uri="{FF2B5EF4-FFF2-40B4-BE49-F238E27FC236}">
                  <a16:creationId xmlns="" xmlns:a16="http://schemas.microsoft.com/office/drawing/2014/main" id="{E34A2E38-2003-43BB-8173-F74A3F7B7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6707188"/>
              <a:ext cx="55563" cy="57150"/>
            </a:xfrm>
            <a:custGeom>
              <a:avLst/>
              <a:gdLst>
                <a:gd name="T0" fmla="*/ 44 w 59"/>
                <a:gd name="T1" fmla="*/ 10 h 61"/>
                <a:gd name="T2" fmla="*/ 45 w 59"/>
                <a:gd name="T3" fmla="*/ 12 h 61"/>
                <a:gd name="T4" fmla="*/ 41 w 59"/>
                <a:gd name="T5" fmla="*/ 20 h 61"/>
                <a:gd name="T6" fmla="*/ 38 w 59"/>
                <a:gd name="T7" fmla="*/ 24 h 61"/>
                <a:gd name="T8" fmla="*/ 46 w 59"/>
                <a:gd name="T9" fmla="*/ 22 h 61"/>
                <a:gd name="T10" fmla="*/ 46 w 59"/>
                <a:gd name="T11" fmla="*/ 24 h 61"/>
                <a:gd name="T12" fmla="*/ 39 w 59"/>
                <a:gd name="T13" fmla="*/ 35 h 61"/>
                <a:gd name="T14" fmla="*/ 38 w 59"/>
                <a:gd name="T15" fmla="*/ 37 h 61"/>
                <a:gd name="T16" fmla="*/ 47 w 59"/>
                <a:gd name="T17" fmla="*/ 34 h 61"/>
                <a:gd name="T18" fmla="*/ 47 w 59"/>
                <a:gd name="T19" fmla="*/ 36 h 61"/>
                <a:gd name="T20" fmla="*/ 38 w 59"/>
                <a:gd name="T21" fmla="*/ 46 h 61"/>
                <a:gd name="T22" fmla="*/ 47 w 59"/>
                <a:gd name="T23" fmla="*/ 40 h 61"/>
                <a:gd name="T24" fmla="*/ 41 w 59"/>
                <a:gd name="T25" fmla="*/ 49 h 61"/>
                <a:gd name="T26" fmla="*/ 42 w 59"/>
                <a:gd name="T27" fmla="*/ 50 h 61"/>
                <a:gd name="T28" fmla="*/ 47 w 59"/>
                <a:gd name="T29" fmla="*/ 50 h 61"/>
                <a:gd name="T30" fmla="*/ 47 w 59"/>
                <a:gd name="T31" fmla="*/ 53 h 61"/>
                <a:gd name="T32" fmla="*/ 55 w 59"/>
                <a:gd name="T33" fmla="*/ 60 h 61"/>
                <a:gd name="T34" fmla="*/ 49 w 59"/>
                <a:gd name="T35" fmla="*/ 52 h 61"/>
                <a:gd name="T36" fmla="*/ 49 w 59"/>
                <a:gd name="T37" fmla="*/ 50 h 61"/>
                <a:gd name="T38" fmla="*/ 57 w 59"/>
                <a:gd name="T39" fmla="*/ 51 h 61"/>
                <a:gd name="T40" fmla="*/ 57 w 59"/>
                <a:gd name="T41" fmla="*/ 48 h 61"/>
                <a:gd name="T42" fmla="*/ 49 w 59"/>
                <a:gd name="T43" fmla="*/ 40 h 61"/>
                <a:gd name="T44" fmla="*/ 58 w 59"/>
                <a:gd name="T45" fmla="*/ 42 h 61"/>
                <a:gd name="T46" fmla="*/ 57 w 59"/>
                <a:gd name="T47" fmla="*/ 40 h 61"/>
                <a:gd name="T48" fmla="*/ 48 w 59"/>
                <a:gd name="T49" fmla="*/ 32 h 61"/>
                <a:gd name="T50" fmla="*/ 48 w 59"/>
                <a:gd name="T51" fmla="*/ 29 h 61"/>
                <a:gd name="T52" fmla="*/ 58 w 59"/>
                <a:gd name="T53" fmla="*/ 30 h 61"/>
                <a:gd name="T54" fmla="*/ 56 w 59"/>
                <a:gd name="T55" fmla="*/ 28 h 61"/>
                <a:gd name="T56" fmla="*/ 48 w 59"/>
                <a:gd name="T57" fmla="*/ 20 h 61"/>
                <a:gd name="T58" fmla="*/ 47 w 59"/>
                <a:gd name="T59" fmla="*/ 18 h 61"/>
                <a:gd name="T60" fmla="*/ 53 w 59"/>
                <a:gd name="T61" fmla="*/ 16 h 61"/>
                <a:gd name="T62" fmla="*/ 48 w 59"/>
                <a:gd name="T63" fmla="*/ 13 h 61"/>
                <a:gd name="T64" fmla="*/ 45 w 59"/>
                <a:gd name="T65" fmla="*/ 2 h 61"/>
                <a:gd name="T66" fmla="*/ 24 w 59"/>
                <a:gd name="T67" fmla="*/ 16 h 61"/>
                <a:gd name="T68" fmla="*/ 21 w 59"/>
                <a:gd name="T69" fmla="*/ 16 h 61"/>
                <a:gd name="T70" fmla="*/ 14 w 59"/>
                <a:gd name="T71" fmla="*/ 12 h 61"/>
                <a:gd name="T72" fmla="*/ 10 w 59"/>
                <a:gd name="T73" fmla="*/ 9 h 61"/>
                <a:gd name="T74" fmla="*/ 12 w 59"/>
                <a:gd name="T75" fmla="*/ 16 h 61"/>
                <a:gd name="T76" fmla="*/ 10 w 59"/>
                <a:gd name="T77" fmla="*/ 16 h 61"/>
                <a:gd name="T78" fmla="*/ 1 w 59"/>
                <a:gd name="T79" fmla="*/ 9 h 61"/>
                <a:gd name="T80" fmla="*/ 8 w 59"/>
                <a:gd name="T81" fmla="*/ 18 h 61"/>
                <a:gd name="T82" fmla="*/ 9 w 59"/>
                <a:gd name="T83" fmla="*/ 19 h 61"/>
                <a:gd name="T84" fmla="*/ 14 w 59"/>
                <a:gd name="T85" fmla="*/ 18 h 61"/>
                <a:gd name="T86" fmla="*/ 16 w 59"/>
                <a:gd name="T87" fmla="*/ 18 h 61"/>
                <a:gd name="T88" fmla="*/ 17 w 59"/>
                <a:gd name="T89" fmla="*/ 23 h 61"/>
                <a:gd name="T90" fmla="*/ 21 w 59"/>
                <a:gd name="T91" fmla="*/ 19 h 61"/>
                <a:gd name="T92" fmla="*/ 31 w 59"/>
                <a:gd name="T93" fmla="*/ 17 h 61"/>
                <a:gd name="T94" fmla="*/ 22 w 59"/>
                <a:gd name="T95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" h="61">
                  <a:moveTo>
                    <a:pt x="22" y="30"/>
                  </a:moveTo>
                  <a:cubicBezTo>
                    <a:pt x="30" y="22"/>
                    <a:pt x="37" y="13"/>
                    <a:pt x="43" y="3"/>
                  </a:cubicBezTo>
                  <a:cubicBezTo>
                    <a:pt x="44" y="5"/>
                    <a:pt x="44" y="8"/>
                    <a:pt x="44" y="10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3"/>
                    <a:pt x="42" y="14"/>
                    <a:pt x="43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40" y="21"/>
                    <a:pt x="41" y="20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3" y="20"/>
                    <a:pt x="41" y="22"/>
                    <a:pt x="38" y="24"/>
                  </a:cubicBezTo>
                  <a:cubicBezTo>
                    <a:pt x="38" y="25"/>
                    <a:pt x="39" y="27"/>
                    <a:pt x="40" y="26"/>
                  </a:cubicBezTo>
                  <a:cubicBezTo>
                    <a:pt x="42" y="24"/>
                    <a:pt x="44" y="22"/>
                    <a:pt x="46" y="20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3" y="24"/>
                    <a:pt x="40" y="26"/>
                    <a:pt x="38" y="29"/>
                  </a:cubicBezTo>
                  <a:cubicBezTo>
                    <a:pt x="37" y="30"/>
                    <a:pt x="38" y="31"/>
                    <a:pt x="39" y="30"/>
                  </a:cubicBezTo>
                  <a:cubicBezTo>
                    <a:pt x="41" y="28"/>
                    <a:pt x="44" y="26"/>
                    <a:pt x="46" y="24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3" y="28"/>
                    <a:pt x="41" y="31"/>
                    <a:pt x="38" y="33"/>
                  </a:cubicBezTo>
                  <a:cubicBezTo>
                    <a:pt x="37" y="34"/>
                    <a:pt x="38" y="35"/>
                    <a:pt x="39" y="35"/>
                  </a:cubicBezTo>
                  <a:cubicBezTo>
                    <a:pt x="41" y="32"/>
                    <a:pt x="44" y="30"/>
                    <a:pt x="46" y="28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4" y="32"/>
                    <a:pt x="41" y="35"/>
                    <a:pt x="38" y="37"/>
                  </a:cubicBezTo>
                  <a:cubicBezTo>
                    <a:pt x="37" y="38"/>
                    <a:pt x="38" y="39"/>
                    <a:pt x="39" y="39"/>
                  </a:cubicBezTo>
                  <a:cubicBezTo>
                    <a:pt x="41" y="36"/>
                    <a:pt x="44" y="34"/>
                    <a:pt x="47" y="32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4" y="36"/>
                    <a:pt x="41" y="39"/>
                    <a:pt x="38" y="41"/>
                  </a:cubicBezTo>
                  <a:cubicBezTo>
                    <a:pt x="37" y="42"/>
                    <a:pt x="38" y="43"/>
                    <a:pt x="39" y="43"/>
                  </a:cubicBezTo>
                  <a:cubicBezTo>
                    <a:pt x="42" y="40"/>
                    <a:pt x="44" y="38"/>
                    <a:pt x="47" y="36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40"/>
                    <a:pt x="41" y="43"/>
                    <a:pt x="38" y="45"/>
                  </a:cubicBezTo>
                  <a:cubicBezTo>
                    <a:pt x="38" y="45"/>
                    <a:pt x="38" y="45"/>
                    <a:pt x="38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2" y="45"/>
                    <a:pt x="44" y="42"/>
                    <a:pt x="47" y="40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5" y="44"/>
                    <a:pt x="42" y="46"/>
                    <a:pt x="40" y="4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3" y="47"/>
                    <a:pt x="45" y="46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6" y="61"/>
                    <a:pt x="57" y="59"/>
                    <a:pt x="56" y="58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7"/>
                    <a:pt x="58" y="55"/>
                    <a:pt x="57" y="55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53"/>
                    <a:pt x="58" y="51"/>
                    <a:pt x="57" y="51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49"/>
                    <a:pt x="59" y="47"/>
                    <a:pt x="58" y="4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8" y="45"/>
                    <a:pt x="59" y="43"/>
                    <a:pt x="58" y="42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8" y="41"/>
                    <a:pt x="59" y="39"/>
                    <a:pt x="58" y="38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7"/>
                    <a:pt x="59" y="35"/>
                    <a:pt x="58" y="34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8" y="33"/>
                    <a:pt x="59" y="31"/>
                    <a:pt x="58" y="30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8"/>
                    <a:pt x="58" y="26"/>
                    <a:pt x="57" y="26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4"/>
                    <a:pt x="56" y="22"/>
                    <a:pt x="55" y="22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9"/>
                    <a:pt x="54" y="17"/>
                    <a:pt x="53" y="16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3"/>
                    <a:pt x="50" y="11"/>
                    <a:pt x="49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7"/>
                    <a:pt x="45" y="4"/>
                    <a:pt x="45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5"/>
                    <a:pt x="36" y="10"/>
                    <a:pt x="32" y="15"/>
                  </a:cubicBezTo>
                  <a:cubicBezTo>
                    <a:pt x="29" y="15"/>
                    <a:pt x="26" y="15"/>
                    <a:pt x="24" y="16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19" y="13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4" y="11"/>
                    <a:pt x="14" y="12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8" y="9"/>
                    <a:pt x="9" y="1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4" y="8"/>
                    <a:pt x="5" y="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6" y="24"/>
                    <a:pt x="17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2" y="21"/>
                    <a:pt x="22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7"/>
                    <a:pt x="28" y="17"/>
                    <a:pt x="31" y="17"/>
                  </a:cubicBezTo>
                  <a:cubicBezTo>
                    <a:pt x="27" y="21"/>
                    <a:pt x="24" y="25"/>
                    <a:pt x="20" y="29"/>
                  </a:cubicBezTo>
                  <a:cubicBezTo>
                    <a:pt x="22" y="31"/>
                    <a:pt x="22" y="31"/>
                    <a:pt x="22" y="31"/>
                  </a:cubicBezTo>
                  <a:lnTo>
                    <a:pt x="2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3125">
              <a:extLst>
                <a:ext uri="{FF2B5EF4-FFF2-40B4-BE49-F238E27FC236}">
                  <a16:creationId xmlns="" xmlns:a16="http://schemas.microsoft.com/office/drawing/2014/main" id="{4FF726D3-EFC6-48B9-BC46-79B8DF75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6726238"/>
              <a:ext cx="3175" cy="4763"/>
            </a:xfrm>
            <a:custGeom>
              <a:avLst/>
              <a:gdLst>
                <a:gd name="T0" fmla="*/ 1 w 4"/>
                <a:gd name="T1" fmla="*/ 3 h 5"/>
                <a:gd name="T2" fmla="*/ 2 w 4"/>
                <a:gd name="T3" fmla="*/ 4 h 5"/>
                <a:gd name="T4" fmla="*/ 4 w 4"/>
                <a:gd name="T5" fmla="*/ 2 h 5"/>
                <a:gd name="T6" fmla="*/ 3 w 4"/>
                <a:gd name="T7" fmla="*/ 0 h 5"/>
                <a:gd name="T8" fmla="*/ 1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0" y="4"/>
                    <a:pt x="2" y="5"/>
                    <a:pt x="2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3126">
              <a:extLst>
                <a:ext uri="{FF2B5EF4-FFF2-40B4-BE49-F238E27FC236}">
                  <a16:creationId xmlns="" xmlns:a16="http://schemas.microsoft.com/office/drawing/2014/main" id="{DDCD0A3A-19C4-4A3D-99E0-4B126A67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026" y="6724650"/>
              <a:ext cx="6350" cy="6350"/>
            </a:xfrm>
            <a:custGeom>
              <a:avLst/>
              <a:gdLst>
                <a:gd name="T0" fmla="*/ 1 w 6"/>
                <a:gd name="T1" fmla="*/ 6 h 8"/>
                <a:gd name="T2" fmla="*/ 2 w 6"/>
                <a:gd name="T3" fmla="*/ 7 h 8"/>
                <a:gd name="T4" fmla="*/ 6 w 6"/>
                <a:gd name="T5" fmla="*/ 2 h 8"/>
                <a:gd name="T6" fmla="*/ 4 w 6"/>
                <a:gd name="T7" fmla="*/ 0 h 8"/>
                <a:gd name="T8" fmla="*/ 1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1" y="6"/>
                  </a:moveTo>
                  <a:cubicBezTo>
                    <a:pt x="0" y="7"/>
                    <a:pt x="2" y="8"/>
                    <a:pt x="2" y="7"/>
                  </a:cubicBezTo>
                  <a:cubicBezTo>
                    <a:pt x="3" y="5"/>
                    <a:pt x="5" y="4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3127">
              <a:extLst>
                <a:ext uri="{FF2B5EF4-FFF2-40B4-BE49-F238E27FC236}">
                  <a16:creationId xmlns="" xmlns:a16="http://schemas.microsoft.com/office/drawing/2014/main" id="{D33DF194-145F-4BBD-B650-C546C0FF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26" y="6713538"/>
              <a:ext cx="41275" cy="17463"/>
            </a:xfrm>
            <a:custGeom>
              <a:avLst/>
              <a:gdLst>
                <a:gd name="T0" fmla="*/ 39 w 45"/>
                <a:gd name="T1" fmla="*/ 5 h 20"/>
                <a:gd name="T2" fmla="*/ 34 w 45"/>
                <a:gd name="T3" fmla="*/ 2 h 20"/>
                <a:gd name="T4" fmla="*/ 38 w 45"/>
                <a:gd name="T5" fmla="*/ 9 h 20"/>
                <a:gd name="T6" fmla="*/ 30 w 45"/>
                <a:gd name="T7" fmla="*/ 2 h 20"/>
                <a:gd name="T8" fmla="*/ 34 w 45"/>
                <a:gd name="T9" fmla="*/ 9 h 20"/>
                <a:gd name="T10" fmla="*/ 27 w 45"/>
                <a:gd name="T11" fmla="*/ 2 h 20"/>
                <a:gd name="T12" fmla="*/ 31 w 45"/>
                <a:gd name="T13" fmla="*/ 9 h 20"/>
                <a:gd name="T14" fmla="*/ 23 w 45"/>
                <a:gd name="T15" fmla="*/ 2 h 20"/>
                <a:gd name="T16" fmla="*/ 27 w 45"/>
                <a:gd name="T17" fmla="*/ 9 h 20"/>
                <a:gd name="T18" fmla="*/ 20 w 45"/>
                <a:gd name="T19" fmla="*/ 2 h 20"/>
                <a:gd name="T20" fmla="*/ 23 w 45"/>
                <a:gd name="T21" fmla="*/ 8 h 20"/>
                <a:gd name="T22" fmla="*/ 17 w 45"/>
                <a:gd name="T23" fmla="*/ 2 h 20"/>
                <a:gd name="T24" fmla="*/ 20 w 45"/>
                <a:gd name="T25" fmla="*/ 8 h 20"/>
                <a:gd name="T26" fmla="*/ 14 w 45"/>
                <a:gd name="T27" fmla="*/ 2 h 20"/>
                <a:gd name="T28" fmla="*/ 16 w 45"/>
                <a:gd name="T29" fmla="*/ 8 h 20"/>
                <a:gd name="T30" fmla="*/ 11 w 45"/>
                <a:gd name="T31" fmla="*/ 2 h 20"/>
                <a:gd name="T32" fmla="*/ 13 w 45"/>
                <a:gd name="T33" fmla="*/ 7 h 20"/>
                <a:gd name="T34" fmla="*/ 8 w 45"/>
                <a:gd name="T35" fmla="*/ 2 h 20"/>
                <a:gd name="T36" fmla="*/ 9 w 45"/>
                <a:gd name="T37" fmla="*/ 7 h 20"/>
                <a:gd name="T38" fmla="*/ 5 w 45"/>
                <a:gd name="T39" fmla="*/ 3 h 20"/>
                <a:gd name="T40" fmla="*/ 6 w 45"/>
                <a:gd name="T41" fmla="*/ 6 h 20"/>
                <a:gd name="T42" fmla="*/ 3 w 45"/>
                <a:gd name="T43" fmla="*/ 4 h 20"/>
                <a:gd name="T44" fmla="*/ 2 w 45"/>
                <a:gd name="T45" fmla="*/ 5 h 20"/>
                <a:gd name="T46" fmla="*/ 1 w 45"/>
                <a:gd name="T47" fmla="*/ 7 h 20"/>
                <a:gd name="T48" fmla="*/ 3 w 45"/>
                <a:gd name="T49" fmla="*/ 8 h 20"/>
                <a:gd name="T50" fmla="*/ 6 w 45"/>
                <a:gd name="T51" fmla="*/ 8 h 20"/>
                <a:gd name="T52" fmla="*/ 5 w 45"/>
                <a:gd name="T53" fmla="*/ 10 h 20"/>
                <a:gd name="T54" fmla="*/ 9 w 45"/>
                <a:gd name="T55" fmla="*/ 8 h 20"/>
                <a:gd name="T56" fmla="*/ 8 w 45"/>
                <a:gd name="T57" fmla="*/ 12 h 20"/>
                <a:gd name="T58" fmla="*/ 13 w 45"/>
                <a:gd name="T59" fmla="*/ 9 h 20"/>
                <a:gd name="T60" fmla="*/ 11 w 45"/>
                <a:gd name="T61" fmla="*/ 13 h 20"/>
                <a:gd name="T62" fmla="*/ 16 w 45"/>
                <a:gd name="T63" fmla="*/ 9 h 20"/>
                <a:gd name="T64" fmla="*/ 14 w 45"/>
                <a:gd name="T65" fmla="*/ 14 h 20"/>
                <a:gd name="T66" fmla="*/ 20 w 45"/>
                <a:gd name="T67" fmla="*/ 10 h 20"/>
                <a:gd name="T68" fmla="*/ 17 w 45"/>
                <a:gd name="T69" fmla="*/ 15 h 20"/>
                <a:gd name="T70" fmla="*/ 24 w 45"/>
                <a:gd name="T71" fmla="*/ 10 h 20"/>
                <a:gd name="T72" fmla="*/ 21 w 45"/>
                <a:gd name="T73" fmla="*/ 16 h 20"/>
                <a:gd name="T74" fmla="*/ 27 w 45"/>
                <a:gd name="T75" fmla="*/ 10 h 20"/>
                <a:gd name="T76" fmla="*/ 24 w 45"/>
                <a:gd name="T77" fmla="*/ 17 h 20"/>
                <a:gd name="T78" fmla="*/ 31 w 45"/>
                <a:gd name="T79" fmla="*/ 11 h 20"/>
                <a:gd name="T80" fmla="*/ 32 w 45"/>
                <a:gd name="T81" fmla="*/ 11 h 20"/>
                <a:gd name="T82" fmla="*/ 29 w 45"/>
                <a:gd name="T83" fmla="*/ 18 h 20"/>
                <a:gd name="T84" fmla="*/ 36 w 45"/>
                <a:gd name="T85" fmla="*/ 11 h 20"/>
                <a:gd name="T86" fmla="*/ 33 w 45"/>
                <a:gd name="T87" fmla="*/ 19 h 20"/>
                <a:gd name="T88" fmla="*/ 40 w 45"/>
                <a:gd name="T89" fmla="*/ 11 h 20"/>
                <a:gd name="T90" fmla="*/ 37 w 45"/>
                <a:gd name="T91" fmla="*/ 19 h 20"/>
                <a:gd name="T92" fmla="*/ 44 w 45"/>
                <a:gd name="T93" fmla="*/ 11 h 20"/>
                <a:gd name="T94" fmla="*/ 40 w 45"/>
                <a:gd name="T95" fmla="*/ 19 h 20"/>
                <a:gd name="T96" fmla="*/ 43 w 45"/>
                <a:gd name="T9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20">
                  <a:moveTo>
                    <a:pt x="42" y="9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2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6" y="1"/>
                    <a:pt x="27" y="2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3" y="1"/>
                    <a:pt x="23" y="2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19" y="1"/>
                    <a:pt x="20" y="2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6" y="1"/>
                    <a:pt x="17" y="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3" y="1"/>
                    <a:pt x="14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1"/>
                    <a:pt x="11" y="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7" y="1"/>
                    <a:pt x="8" y="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3"/>
                    <a:pt x="3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4" y="10"/>
                    <a:pt x="4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6" y="12"/>
                    <a:pt x="7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9" y="14"/>
                    <a:pt x="10" y="1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2" y="15"/>
                    <a:pt x="12" y="14"/>
                  </a:cubicBezTo>
                  <a:cubicBezTo>
                    <a:pt x="14" y="13"/>
                    <a:pt x="15" y="11"/>
                    <a:pt x="1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5"/>
                    <a:pt x="15" y="16"/>
                    <a:pt x="16" y="15"/>
                  </a:cubicBezTo>
                  <a:cubicBezTo>
                    <a:pt x="17" y="14"/>
                    <a:pt x="19" y="12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2"/>
                    <a:pt x="19" y="14"/>
                    <a:pt x="17" y="15"/>
                  </a:cubicBezTo>
                  <a:cubicBezTo>
                    <a:pt x="17" y="16"/>
                    <a:pt x="18" y="17"/>
                    <a:pt x="19" y="16"/>
                  </a:cubicBezTo>
                  <a:cubicBezTo>
                    <a:pt x="20" y="14"/>
                    <a:pt x="22" y="12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2"/>
                    <a:pt x="22" y="14"/>
                    <a:pt x="21" y="16"/>
                  </a:cubicBezTo>
                  <a:cubicBezTo>
                    <a:pt x="20" y="17"/>
                    <a:pt x="22" y="18"/>
                    <a:pt x="22" y="17"/>
                  </a:cubicBezTo>
                  <a:cubicBezTo>
                    <a:pt x="24" y="15"/>
                    <a:pt x="26" y="13"/>
                    <a:pt x="27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3"/>
                    <a:pt x="26" y="15"/>
                    <a:pt x="24" y="17"/>
                  </a:cubicBezTo>
                  <a:cubicBezTo>
                    <a:pt x="24" y="18"/>
                    <a:pt x="25" y="19"/>
                    <a:pt x="26" y="18"/>
                  </a:cubicBezTo>
                  <a:cubicBezTo>
                    <a:pt x="27" y="16"/>
                    <a:pt x="29" y="13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3"/>
                    <a:pt x="29" y="15"/>
                    <a:pt x="28" y="18"/>
                  </a:cubicBezTo>
                  <a:cubicBezTo>
                    <a:pt x="27" y="18"/>
                    <a:pt x="29" y="19"/>
                    <a:pt x="29" y="18"/>
                  </a:cubicBezTo>
                  <a:cubicBezTo>
                    <a:pt x="31" y="16"/>
                    <a:pt x="33" y="13"/>
                    <a:pt x="35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3"/>
                    <a:pt x="33" y="16"/>
                    <a:pt x="31" y="18"/>
                  </a:cubicBezTo>
                  <a:cubicBezTo>
                    <a:pt x="31" y="19"/>
                    <a:pt x="32" y="20"/>
                    <a:pt x="33" y="19"/>
                  </a:cubicBezTo>
                  <a:cubicBezTo>
                    <a:pt x="35" y="16"/>
                    <a:pt x="37" y="14"/>
                    <a:pt x="38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13"/>
                    <a:pt x="37" y="16"/>
                    <a:pt x="35" y="18"/>
                  </a:cubicBezTo>
                  <a:cubicBezTo>
                    <a:pt x="34" y="19"/>
                    <a:pt x="36" y="20"/>
                    <a:pt x="37" y="19"/>
                  </a:cubicBezTo>
                  <a:cubicBezTo>
                    <a:pt x="38" y="16"/>
                    <a:pt x="40" y="14"/>
                    <a:pt x="42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2" y="13"/>
                    <a:pt x="40" y="16"/>
                    <a:pt x="39" y="18"/>
                  </a:cubicBezTo>
                  <a:cubicBezTo>
                    <a:pt x="38" y="19"/>
                    <a:pt x="40" y="20"/>
                    <a:pt x="40" y="19"/>
                  </a:cubicBezTo>
                  <a:cubicBezTo>
                    <a:pt x="42" y="17"/>
                    <a:pt x="44" y="14"/>
                    <a:pt x="45" y="11"/>
                  </a:cubicBezTo>
                  <a:cubicBezTo>
                    <a:pt x="43" y="9"/>
                    <a:pt x="43" y="9"/>
                    <a:pt x="43" y="9"/>
                  </a:cubicBezTo>
                  <a:lnTo>
                    <a:pt x="4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3128">
              <a:extLst>
                <a:ext uri="{FF2B5EF4-FFF2-40B4-BE49-F238E27FC236}">
                  <a16:creationId xmlns="" xmlns:a16="http://schemas.microsoft.com/office/drawing/2014/main" id="{8766CDBA-BE66-4F2D-A34B-EF32E8E2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188" y="6751638"/>
              <a:ext cx="4763" cy="3175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2 h 3"/>
                <a:gd name="T4" fmla="*/ 4 w 4"/>
                <a:gd name="T5" fmla="*/ 1 h 3"/>
                <a:gd name="T6" fmla="*/ 3 w 4"/>
                <a:gd name="T7" fmla="*/ 0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3129">
              <a:extLst>
                <a:ext uri="{FF2B5EF4-FFF2-40B4-BE49-F238E27FC236}">
                  <a16:creationId xmlns="" xmlns:a16="http://schemas.microsoft.com/office/drawing/2014/main" id="{98995314-15A5-408D-A5D1-DB4BADF24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6750050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3130">
              <a:extLst>
                <a:ext uri="{FF2B5EF4-FFF2-40B4-BE49-F238E27FC236}">
                  <a16:creationId xmlns="" xmlns:a16="http://schemas.microsoft.com/office/drawing/2014/main" id="{B011253E-2DAE-4251-AC73-B3463790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6756400"/>
              <a:ext cx="15875" cy="23813"/>
            </a:xfrm>
            <a:custGeom>
              <a:avLst/>
              <a:gdLst>
                <a:gd name="T0" fmla="*/ 9 w 18"/>
                <a:gd name="T1" fmla="*/ 0 h 24"/>
                <a:gd name="T2" fmla="*/ 1 w 18"/>
                <a:gd name="T3" fmla="*/ 6 h 24"/>
                <a:gd name="T4" fmla="*/ 2 w 18"/>
                <a:gd name="T5" fmla="*/ 8 h 24"/>
                <a:gd name="T6" fmla="*/ 9 w 18"/>
                <a:gd name="T7" fmla="*/ 3 h 24"/>
                <a:gd name="T8" fmla="*/ 9 w 18"/>
                <a:gd name="T9" fmla="*/ 5 h 24"/>
                <a:gd name="T10" fmla="*/ 2 w 18"/>
                <a:gd name="T11" fmla="*/ 10 h 24"/>
                <a:gd name="T12" fmla="*/ 3 w 18"/>
                <a:gd name="T13" fmla="*/ 11 h 24"/>
                <a:gd name="T14" fmla="*/ 8 w 18"/>
                <a:gd name="T15" fmla="*/ 7 h 24"/>
                <a:gd name="T16" fmla="*/ 8 w 18"/>
                <a:gd name="T17" fmla="*/ 9 h 24"/>
                <a:gd name="T18" fmla="*/ 2 w 18"/>
                <a:gd name="T19" fmla="*/ 13 h 24"/>
                <a:gd name="T20" fmla="*/ 3 w 18"/>
                <a:gd name="T21" fmla="*/ 15 h 24"/>
                <a:gd name="T22" fmla="*/ 8 w 18"/>
                <a:gd name="T23" fmla="*/ 11 h 24"/>
                <a:gd name="T24" fmla="*/ 8 w 18"/>
                <a:gd name="T25" fmla="*/ 13 h 24"/>
                <a:gd name="T26" fmla="*/ 3 w 18"/>
                <a:gd name="T27" fmla="*/ 16 h 24"/>
                <a:gd name="T28" fmla="*/ 4 w 18"/>
                <a:gd name="T29" fmla="*/ 18 h 24"/>
                <a:gd name="T30" fmla="*/ 8 w 18"/>
                <a:gd name="T31" fmla="*/ 16 h 24"/>
                <a:gd name="T32" fmla="*/ 8 w 18"/>
                <a:gd name="T33" fmla="*/ 17 h 24"/>
                <a:gd name="T34" fmla="*/ 5 w 18"/>
                <a:gd name="T35" fmla="*/ 19 h 24"/>
                <a:gd name="T36" fmla="*/ 6 w 18"/>
                <a:gd name="T37" fmla="*/ 21 h 24"/>
                <a:gd name="T38" fmla="*/ 7 w 18"/>
                <a:gd name="T39" fmla="*/ 20 h 24"/>
                <a:gd name="T40" fmla="*/ 7 w 18"/>
                <a:gd name="T41" fmla="*/ 22 h 24"/>
                <a:gd name="T42" fmla="*/ 7 w 18"/>
                <a:gd name="T43" fmla="*/ 23 h 24"/>
                <a:gd name="T44" fmla="*/ 9 w 18"/>
                <a:gd name="T45" fmla="*/ 23 h 24"/>
                <a:gd name="T46" fmla="*/ 9 w 18"/>
                <a:gd name="T47" fmla="*/ 20 h 24"/>
                <a:gd name="T48" fmla="*/ 11 w 18"/>
                <a:gd name="T49" fmla="*/ 21 h 24"/>
                <a:gd name="T50" fmla="*/ 12 w 18"/>
                <a:gd name="T51" fmla="*/ 19 h 24"/>
                <a:gd name="T52" fmla="*/ 10 w 18"/>
                <a:gd name="T53" fmla="*/ 17 h 24"/>
                <a:gd name="T54" fmla="*/ 10 w 18"/>
                <a:gd name="T55" fmla="*/ 15 h 24"/>
                <a:gd name="T56" fmla="*/ 13 w 18"/>
                <a:gd name="T57" fmla="*/ 17 h 24"/>
                <a:gd name="T58" fmla="*/ 14 w 18"/>
                <a:gd name="T59" fmla="*/ 16 h 24"/>
                <a:gd name="T60" fmla="*/ 10 w 18"/>
                <a:gd name="T61" fmla="*/ 13 h 24"/>
                <a:gd name="T62" fmla="*/ 10 w 18"/>
                <a:gd name="T63" fmla="*/ 11 h 24"/>
                <a:gd name="T64" fmla="*/ 15 w 18"/>
                <a:gd name="T65" fmla="*/ 14 h 24"/>
                <a:gd name="T66" fmla="*/ 16 w 18"/>
                <a:gd name="T67" fmla="*/ 12 h 24"/>
                <a:gd name="T68" fmla="*/ 10 w 18"/>
                <a:gd name="T69" fmla="*/ 9 h 24"/>
                <a:gd name="T70" fmla="*/ 10 w 18"/>
                <a:gd name="T71" fmla="*/ 7 h 24"/>
                <a:gd name="T72" fmla="*/ 16 w 18"/>
                <a:gd name="T73" fmla="*/ 10 h 24"/>
                <a:gd name="T74" fmla="*/ 17 w 18"/>
                <a:gd name="T75" fmla="*/ 8 h 24"/>
                <a:gd name="T76" fmla="*/ 11 w 18"/>
                <a:gd name="T77" fmla="*/ 4 h 24"/>
                <a:gd name="T78" fmla="*/ 11 w 18"/>
                <a:gd name="T79" fmla="*/ 3 h 24"/>
                <a:gd name="T80" fmla="*/ 13 w 18"/>
                <a:gd name="T81" fmla="*/ 4 h 24"/>
                <a:gd name="T82" fmla="*/ 9 w 18"/>
                <a:gd name="T8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cubicBezTo>
                    <a:pt x="6" y="2"/>
                    <a:pt x="4" y="4"/>
                    <a:pt x="1" y="6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4" y="6"/>
                    <a:pt x="7" y="5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6"/>
                    <a:pt x="4" y="8"/>
                    <a:pt x="2" y="10"/>
                  </a:cubicBezTo>
                  <a:cubicBezTo>
                    <a:pt x="1" y="11"/>
                    <a:pt x="1" y="12"/>
                    <a:pt x="3" y="11"/>
                  </a:cubicBezTo>
                  <a:cubicBezTo>
                    <a:pt x="5" y="10"/>
                    <a:pt x="7" y="9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0"/>
                    <a:pt x="4" y="12"/>
                    <a:pt x="2" y="13"/>
                  </a:cubicBezTo>
                  <a:cubicBezTo>
                    <a:pt x="1" y="14"/>
                    <a:pt x="2" y="16"/>
                    <a:pt x="3" y="15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7"/>
                    <a:pt x="3" y="19"/>
                    <a:pt x="4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20"/>
                    <a:pt x="4" y="22"/>
                    <a:pt x="6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9" y="24"/>
                    <a:pt x="9" y="23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19"/>
                    <a:pt x="12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5" y="16"/>
                    <a:pt x="14" y="1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7" y="13"/>
                    <a:pt x="16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8" y="9"/>
                    <a:pt x="17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3131">
              <a:extLst>
                <a:ext uri="{FF2B5EF4-FFF2-40B4-BE49-F238E27FC236}">
                  <a16:creationId xmlns="" xmlns:a16="http://schemas.microsoft.com/office/drawing/2014/main" id="{AC5CC69C-A6A3-428F-8C44-860AB7B4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6753225"/>
              <a:ext cx="4763" cy="4763"/>
            </a:xfrm>
            <a:custGeom>
              <a:avLst/>
              <a:gdLst>
                <a:gd name="T0" fmla="*/ 1 w 6"/>
                <a:gd name="T1" fmla="*/ 3 h 5"/>
                <a:gd name="T2" fmla="*/ 1 w 6"/>
                <a:gd name="T3" fmla="*/ 4 h 5"/>
                <a:gd name="T4" fmla="*/ 6 w 6"/>
                <a:gd name="T5" fmla="*/ 1 h 5"/>
                <a:gd name="T6" fmla="*/ 4 w 6"/>
                <a:gd name="T7" fmla="*/ 0 h 5"/>
                <a:gd name="T8" fmla="*/ 1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4"/>
                    <a:pt x="0" y="5"/>
                    <a:pt x="1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3132">
              <a:extLst>
                <a:ext uri="{FF2B5EF4-FFF2-40B4-BE49-F238E27FC236}">
                  <a16:creationId xmlns="" xmlns:a16="http://schemas.microsoft.com/office/drawing/2014/main" id="{19A01698-1117-42B2-9BCA-AA4398FF9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6754813"/>
              <a:ext cx="7938" cy="6350"/>
            </a:xfrm>
            <a:custGeom>
              <a:avLst/>
              <a:gdLst>
                <a:gd name="T0" fmla="*/ 1 w 8"/>
                <a:gd name="T1" fmla="*/ 5 h 7"/>
                <a:gd name="T2" fmla="*/ 2 w 8"/>
                <a:gd name="T3" fmla="*/ 6 h 7"/>
                <a:gd name="T4" fmla="*/ 8 w 8"/>
                <a:gd name="T5" fmla="*/ 1 h 7"/>
                <a:gd name="T6" fmla="*/ 7 w 8"/>
                <a:gd name="T7" fmla="*/ 0 h 7"/>
                <a:gd name="T8" fmla="*/ 1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0" y="5"/>
                    <a:pt x="1" y="7"/>
                    <a:pt x="2" y="6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3133">
              <a:extLst>
                <a:ext uri="{FF2B5EF4-FFF2-40B4-BE49-F238E27FC236}">
                  <a16:creationId xmlns="" xmlns:a16="http://schemas.microsoft.com/office/drawing/2014/main" id="{8FA60627-8754-43CC-BB03-23FF7AA2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6734175"/>
              <a:ext cx="3175" cy="4763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4 w 4"/>
                <a:gd name="T5" fmla="*/ 6 h 6"/>
                <a:gd name="T6" fmla="*/ 2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3134">
              <a:extLst>
                <a:ext uri="{FF2B5EF4-FFF2-40B4-BE49-F238E27FC236}">
                  <a16:creationId xmlns="" xmlns:a16="http://schemas.microsoft.com/office/drawing/2014/main" id="{514D6B7F-4744-412C-B841-70A53C89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6734175"/>
              <a:ext cx="52388" cy="57150"/>
            </a:xfrm>
            <a:custGeom>
              <a:avLst/>
              <a:gdLst>
                <a:gd name="T0" fmla="*/ 44 w 55"/>
                <a:gd name="T1" fmla="*/ 10 h 62"/>
                <a:gd name="T2" fmla="*/ 44 w 55"/>
                <a:gd name="T3" fmla="*/ 12 h 62"/>
                <a:gd name="T4" fmla="*/ 39 w 55"/>
                <a:gd name="T5" fmla="*/ 19 h 62"/>
                <a:gd name="T6" fmla="*/ 36 w 55"/>
                <a:gd name="T7" fmla="*/ 23 h 62"/>
                <a:gd name="T8" fmla="*/ 44 w 55"/>
                <a:gd name="T9" fmla="*/ 22 h 62"/>
                <a:gd name="T10" fmla="*/ 43 w 55"/>
                <a:gd name="T11" fmla="*/ 24 h 62"/>
                <a:gd name="T12" fmla="*/ 35 w 55"/>
                <a:gd name="T13" fmla="*/ 33 h 62"/>
                <a:gd name="T14" fmla="*/ 33 w 55"/>
                <a:gd name="T15" fmla="*/ 36 h 62"/>
                <a:gd name="T16" fmla="*/ 43 w 55"/>
                <a:gd name="T17" fmla="*/ 34 h 62"/>
                <a:gd name="T18" fmla="*/ 42 w 55"/>
                <a:gd name="T19" fmla="*/ 36 h 62"/>
                <a:gd name="T20" fmla="*/ 32 w 55"/>
                <a:gd name="T21" fmla="*/ 44 h 62"/>
                <a:gd name="T22" fmla="*/ 42 w 55"/>
                <a:gd name="T23" fmla="*/ 40 h 62"/>
                <a:gd name="T24" fmla="*/ 35 w 55"/>
                <a:gd name="T25" fmla="*/ 48 h 62"/>
                <a:gd name="T26" fmla="*/ 36 w 55"/>
                <a:gd name="T27" fmla="*/ 49 h 62"/>
                <a:gd name="T28" fmla="*/ 40 w 55"/>
                <a:gd name="T29" fmla="*/ 50 h 62"/>
                <a:gd name="T30" fmla="*/ 40 w 55"/>
                <a:gd name="T31" fmla="*/ 52 h 62"/>
                <a:gd name="T32" fmla="*/ 47 w 55"/>
                <a:gd name="T33" fmla="*/ 61 h 62"/>
                <a:gd name="T34" fmla="*/ 42 w 55"/>
                <a:gd name="T35" fmla="*/ 53 h 62"/>
                <a:gd name="T36" fmla="*/ 42 w 55"/>
                <a:gd name="T37" fmla="*/ 50 h 62"/>
                <a:gd name="T38" fmla="*/ 51 w 55"/>
                <a:gd name="T39" fmla="*/ 52 h 62"/>
                <a:gd name="T40" fmla="*/ 50 w 55"/>
                <a:gd name="T41" fmla="*/ 50 h 62"/>
                <a:gd name="T42" fmla="*/ 44 w 55"/>
                <a:gd name="T43" fmla="*/ 40 h 62"/>
                <a:gd name="T44" fmla="*/ 52 w 55"/>
                <a:gd name="T45" fmla="*/ 44 h 62"/>
                <a:gd name="T46" fmla="*/ 52 w 55"/>
                <a:gd name="T47" fmla="*/ 42 h 62"/>
                <a:gd name="T48" fmla="*/ 45 w 55"/>
                <a:gd name="T49" fmla="*/ 32 h 62"/>
                <a:gd name="T50" fmla="*/ 45 w 55"/>
                <a:gd name="T51" fmla="*/ 30 h 62"/>
                <a:gd name="T52" fmla="*/ 54 w 55"/>
                <a:gd name="T53" fmla="*/ 32 h 62"/>
                <a:gd name="T54" fmla="*/ 53 w 55"/>
                <a:gd name="T55" fmla="*/ 29 h 62"/>
                <a:gd name="T56" fmla="*/ 46 w 55"/>
                <a:gd name="T57" fmla="*/ 20 h 62"/>
                <a:gd name="T58" fmla="*/ 46 w 55"/>
                <a:gd name="T59" fmla="*/ 18 h 62"/>
                <a:gd name="T60" fmla="*/ 51 w 55"/>
                <a:gd name="T61" fmla="*/ 17 h 62"/>
                <a:gd name="T62" fmla="*/ 47 w 55"/>
                <a:gd name="T63" fmla="*/ 13 h 62"/>
                <a:gd name="T64" fmla="*/ 46 w 55"/>
                <a:gd name="T65" fmla="*/ 2 h 62"/>
                <a:gd name="T66" fmla="*/ 22 w 55"/>
                <a:gd name="T67" fmla="*/ 12 h 62"/>
                <a:gd name="T68" fmla="*/ 20 w 55"/>
                <a:gd name="T69" fmla="*/ 12 h 62"/>
                <a:gd name="T70" fmla="*/ 14 w 55"/>
                <a:gd name="T71" fmla="*/ 7 h 62"/>
                <a:gd name="T72" fmla="*/ 10 w 55"/>
                <a:gd name="T73" fmla="*/ 4 h 62"/>
                <a:gd name="T74" fmla="*/ 11 w 55"/>
                <a:gd name="T75" fmla="*/ 11 h 62"/>
                <a:gd name="T76" fmla="*/ 9 w 55"/>
                <a:gd name="T77" fmla="*/ 11 h 62"/>
                <a:gd name="T78" fmla="*/ 1 w 55"/>
                <a:gd name="T79" fmla="*/ 2 h 62"/>
                <a:gd name="T80" fmla="*/ 7 w 55"/>
                <a:gd name="T81" fmla="*/ 13 h 62"/>
                <a:gd name="T82" fmla="*/ 8 w 55"/>
                <a:gd name="T83" fmla="*/ 14 h 62"/>
                <a:gd name="T84" fmla="*/ 13 w 55"/>
                <a:gd name="T85" fmla="*/ 13 h 62"/>
                <a:gd name="T86" fmla="*/ 15 w 55"/>
                <a:gd name="T87" fmla="*/ 13 h 62"/>
                <a:gd name="T88" fmla="*/ 15 w 55"/>
                <a:gd name="T89" fmla="*/ 19 h 62"/>
                <a:gd name="T90" fmla="*/ 19 w 55"/>
                <a:gd name="T91" fmla="*/ 15 h 62"/>
                <a:gd name="T92" fmla="*/ 29 w 55"/>
                <a:gd name="T93" fmla="*/ 15 h 62"/>
                <a:gd name="T94" fmla="*/ 18 w 55"/>
                <a:gd name="T9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62">
                  <a:moveTo>
                    <a:pt x="18" y="26"/>
                  </a:moveTo>
                  <a:cubicBezTo>
                    <a:pt x="28" y="19"/>
                    <a:pt x="36" y="11"/>
                    <a:pt x="44" y="3"/>
                  </a:cubicBezTo>
                  <a:cubicBezTo>
                    <a:pt x="44" y="5"/>
                    <a:pt x="44" y="8"/>
                    <a:pt x="44" y="10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41" y="14"/>
                    <a:pt x="42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8" y="18"/>
                    <a:pt x="38" y="20"/>
                    <a:pt x="39" y="19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20"/>
                    <a:pt x="39" y="21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9" y="23"/>
                    <a:pt x="41" y="22"/>
                    <a:pt x="44" y="20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4"/>
                    <a:pt x="38" y="26"/>
                    <a:pt x="35" y="28"/>
                  </a:cubicBezTo>
                  <a:cubicBezTo>
                    <a:pt x="33" y="28"/>
                    <a:pt x="34" y="30"/>
                    <a:pt x="35" y="29"/>
                  </a:cubicBezTo>
                  <a:cubicBezTo>
                    <a:pt x="38" y="28"/>
                    <a:pt x="41" y="26"/>
                    <a:pt x="43" y="24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0" y="28"/>
                    <a:pt x="37" y="30"/>
                    <a:pt x="34" y="32"/>
                  </a:cubicBezTo>
                  <a:cubicBezTo>
                    <a:pt x="33" y="32"/>
                    <a:pt x="33" y="34"/>
                    <a:pt x="35" y="33"/>
                  </a:cubicBezTo>
                  <a:cubicBezTo>
                    <a:pt x="37" y="32"/>
                    <a:pt x="40" y="30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0" y="32"/>
                    <a:pt x="37" y="34"/>
                    <a:pt x="33" y="36"/>
                  </a:cubicBezTo>
                  <a:cubicBezTo>
                    <a:pt x="32" y="36"/>
                    <a:pt x="33" y="38"/>
                    <a:pt x="34" y="37"/>
                  </a:cubicBezTo>
                  <a:cubicBezTo>
                    <a:pt x="37" y="36"/>
                    <a:pt x="40" y="34"/>
                    <a:pt x="43" y="32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39" y="36"/>
                    <a:pt x="36" y="38"/>
                    <a:pt x="33" y="40"/>
                  </a:cubicBezTo>
                  <a:cubicBezTo>
                    <a:pt x="32" y="40"/>
                    <a:pt x="33" y="42"/>
                    <a:pt x="34" y="41"/>
                  </a:cubicBezTo>
                  <a:cubicBezTo>
                    <a:pt x="37" y="40"/>
                    <a:pt x="40" y="38"/>
                    <a:pt x="42" y="3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40"/>
                    <a:pt x="36" y="42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6" y="44"/>
                    <a:pt x="39" y="42"/>
                    <a:pt x="42" y="40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39" y="44"/>
                    <a:pt x="36" y="45"/>
                    <a:pt x="34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7"/>
                    <a:pt x="39" y="46"/>
                    <a:pt x="41" y="44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2"/>
                    <a:pt x="49" y="60"/>
                    <a:pt x="48" y="60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50" y="57"/>
                    <a:pt x="49" y="56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0" y="54"/>
                    <a:pt x="51" y="53"/>
                    <a:pt x="51" y="52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2" y="49"/>
                    <a:pt x="52" y="48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6"/>
                    <a:pt x="53" y="45"/>
                    <a:pt x="52" y="44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2"/>
                    <a:pt x="54" y="41"/>
                    <a:pt x="53" y="4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3" y="38"/>
                    <a:pt x="54" y="37"/>
                    <a:pt x="54" y="3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4"/>
                    <a:pt x="55" y="33"/>
                    <a:pt x="54" y="32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5"/>
                    <a:pt x="54" y="24"/>
                    <a:pt x="53" y="23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20"/>
                    <a:pt x="52" y="18"/>
                    <a:pt x="51" y="1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4"/>
                    <a:pt x="49" y="12"/>
                    <a:pt x="48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7"/>
                    <a:pt x="46" y="4"/>
                    <a:pt x="46" y="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4"/>
                    <a:pt x="36" y="9"/>
                    <a:pt x="31" y="13"/>
                  </a:cubicBezTo>
                  <a:cubicBezTo>
                    <a:pt x="28" y="13"/>
                    <a:pt x="25" y="13"/>
                    <a:pt x="22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3" y="6"/>
                    <a:pt x="14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8" y="4"/>
                    <a:pt x="9" y="5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4" y="2"/>
                    <a:pt x="5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0" y="1"/>
                    <a:pt x="1" y="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4" y="19"/>
                    <a:pt x="15" y="19"/>
                  </a:cubicBezTo>
                  <a:cubicBezTo>
                    <a:pt x="16" y="17"/>
                    <a:pt x="17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20" y="17"/>
                    <a:pt x="21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5" y="14"/>
                    <a:pt x="27" y="14"/>
                    <a:pt x="29" y="15"/>
                  </a:cubicBezTo>
                  <a:cubicBezTo>
                    <a:pt x="25" y="18"/>
                    <a:pt x="21" y="22"/>
                    <a:pt x="17" y="25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3135">
              <a:extLst>
                <a:ext uri="{FF2B5EF4-FFF2-40B4-BE49-F238E27FC236}">
                  <a16:creationId xmlns="" xmlns:a16="http://schemas.microsoft.com/office/drawing/2014/main" id="{E8C2799C-E6C9-440D-905C-4087BE0E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8" y="6748463"/>
              <a:ext cx="4763" cy="4763"/>
            </a:xfrm>
            <a:custGeom>
              <a:avLst/>
              <a:gdLst>
                <a:gd name="T0" fmla="*/ 1 w 4"/>
                <a:gd name="T1" fmla="*/ 3 h 5"/>
                <a:gd name="T2" fmla="*/ 2 w 4"/>
                <a:gd name="T3" fmla="*/ 4 h 5"/>
                <a:gd name="T4" fmla="*/ 4 w 4"/>
                <a:gd name="T5" fmla="*/ 2 h 5"/>
                <a:gd name="T6" fmla="*/ 3 w 4"/>
                <a:gd name="T7" fmla="*/ 0 h 5"/>
                <a:gd name="T8" fmla="*/ 1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0" y="4"/>
                    <a:pt x="1" y="5"/>
                    <a:pt x="2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3136">
              <a:extLst>
                <a:ext uri="{FF2B5EF4-FFF2-40B4-BE49-F238E27FC236}">
                  <a16:creationId xmlns="" xmlns:a16="http://schemas.microsoft.com/office/drawing/2014/main" id="{6377FEFA-1F33-46A7-81B6-DE6ABBE36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6746875"/>
              <a:ext cx="6350" cy="6350"/>
            </a:xfrm>
            <a:custGeom>
              <a:avLst/>
              <a:gdLst>
                <a:gd name="T0" fmla="*/ 0 w 6"/>
                <a:gd name="T1" fmla="*/ 5 h 7"/>
                <a:gd name="T2" fmla="*/ 2 w 6"/>
                <a:gd name="T3" fmla="*/ 6 h 7"/>
                <a:gd name="T4" fmla="*/ 6 w 6"/>
                <a:gd name="T5" fmla="*/ 2 h 7"/>
                <a:gd name="T6" fmla="*/ 5 w 6"/>
                <a:gd name="T7" fmla="*/ 0 h 7"/>
                <a:gd name="T8" fmla="*/ 0 w 6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6"/>
                    <a:pt x="1" y="7"/>
                    <a:pt x="2" y="6"/>
                  </a:cubicBezTo>
                  <a:cubicBezTo>
                    <a:pt x="3" y="5"/>
                    <a:pt x="5" y="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3137">
              <a:extLst>
                <a:ext uri="{FF2B5EF4-FFF2-40B4-BE49-F238E27FC236}">
                  <a16:creationId xmlns="" xmlns:a16="http://schemas.microsoft.com/office/drawing/2014/main" id="{7D872F07-F388-4F73-AE35-DC4DB81D2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1" y="6731000"/>
              <a:ext cx="39688" cy="22225"/>
            </a:xfrm>
            <a:custGeom>
              <a:avLst/>
              <a:gdLst>
                <a:gd name="T0" fmla="*/ 38 w 44"/>
                <a:gd name="T1" fmla="*/ 9 h 24"/>
                <a:gd name="T2" fmla="*/ 34 w 44"/>
                <a:gd name="T3" fmla="*/ 5 h 24"/>
                <a:gd name="T4" fmla="*/ 37 w 44"/>
                <a:gd name="T5" fmla="*/ 13 h 24"/>
                <a:gd name="T6" fmla="*/ 31 w 44"/>
                <a:gd name="T7" fmla="*/ 4 h 24"/>
                <a:gd name="T8" fmla="*/ 34 w 44"/>
                <a:gd name="T9" fmla="*/ 12 h 24"/>
                <a:gd name="T10" fmla="*/ 27 w 44"/>
                <a:gd name="T11" fmla="*/ 4 h 24"/>
                <a:gd name="T12" fmla="*/ 30 w 44"/>
                <a:gd name="T13" fmla="*/ 11 h 24"/>
                <a:gd name="T14" fmla="*/ 24 w 44"/>
                <a:gd name="T15" fmla="*/ 3 h 24"/>
                <a:gd name="T16" fmla="*/ 26 w 44"/>
                <a:gd name="T17" fmla="*/ 10 h 24"/>
                <a:gd name="T18" fmla="*/ 21 w 44"/>
                <a:gd name="T19" fmla="*/ 3 h 24"/>
                <a:gd name="T20" fmla="*/ 23 w 44"/>
                <a:gd name="T21" fmla="*/ 10 h 24"/>
                <a:gd name="T22" fmla="*/ 17 w 44"/>
                <a:gd name="T23" fmla="*/ 2 h 24"/>
                <a:gd name="T24" fmla="*/ 19 w 44"/>
                <a:gd name="T25" fmla="*/ 9 h 24"/>
                <a:gd name="T26" fmla="*/ 14 w 44"/>
                <a:gd name="T27" fmla="*/ 2 h 24"/>
                <a:gd name="T28" fmla="*/ 16 w 44"/>
                <a:gd name="T29" fmla="*/ 8 h 24"/>
                <a:gd name="T30" fmla="*/ 11 w 44"/>
                <a:gd name="T31" fmla="*/ 2 h 24"/>
                <a:gd name="T32" fmla="*/ 12 w 44"/>
                <a:gd name="T33" fmla="*/ 7 h 24"/>
                <a:gd name="T34" fmla="*/ 8 w 44"/>
                <a:gd name="T35" fmla="*/ 1 h 24"/>
                <a:gd name="T36" fmla="*/ 9 w 44"/>
                <a:gd name="T37" fmla="*/ 6 h 24"/>
                <a:gd name="T38" fmla="*/ 6 w 44"/>
                <a:gd name="T39" fmla="*/ 2 h 24"/>
                <a:gd name="T40" fmla="*/ 6 w 44"/>
                <a:gd name="T41" fmla="*/ 5 h 24"/>
                <a:gd name="T42" fmla="*/ 3 w 44"/>
                <a:gd name="T43" fmla="*/ 2 h 24"/>
                <a:gd name="T44" fmla="*/ 2 w 44"/>
                <a:gd name="T45" fmla="*/ 3 h 24"/>
                <a:gd name="T46" fmla="*/ 1 w 44"/>
                <a:gd name="T47" fmla="*/ 5 h 24"/>
                <a:gd name="T48" fmla="*/ 2 w 44"/>
                <a:gd name="T49" fmla="*/ 7 h 24"/>
                <a:gd name="T50" fmla="*/ 5 w 44"/>
                <a:gd name="T51" fmla="*/ 6 h 24"/>
                <a:gd name="T52" fmla="*/ 5 w 44"/>
                <a:gd name="T53" fmla="*/ 9 h 24"/>
                <a:gd name="T54" fmla="*/ 9 w 44"/>
                <a:gd name="T55" fmla="*/ 7 h 24"/>
                <a:gd name="T56" fmla="*/ 7 w 44"/>
                <a:gd name="T57" fmla="*/ 11 h 24"/>
                <a:gd name="T58" fmla="*/ 12 w 44"/>
                <a:gd name="T59" fmla="*/ 8 h 24"/>
                <a:gd name="T60" fmla="*/ 10 w 44"/>
                <a:gd name="T61" fmla="*/ 13 h 24"/>
                <a:gd name="T62" fmla="*/ 16 w 44"/>
                <a:gd name="T63" fmla="*/ 9 h 24"/>
                <a:gd name="T64" fmla="*/ 13 w 44"/>
                <a:gd name="T65" fmla="*/ 14 h 24"/>
                <a:gd name="T66" fmla="*/ 19 w 44"/>
                <a:gd name="T67" fmla="*/ 10 h 24"/>
                <a:gd name="T68" fmla="*/ 16 w 44"/>
                <a:gd name="T69" fmla="*/ 16 h 24"/>
                <a:gd name="T70" fmla="*/ 23 w 44"/>
                <a:gd name="T71" fmla="*/ 11 h 24"/>
                <a:gd name="T72" fmla="*/ 19 w 44"/>
                <a:gd name="T73" fmla="*/ 17 h 24"/>
                <a:gd name="T74" fmla="*/ 26 w 44"/>
                <a:gd name="T75" fmla="*/ 12 h 24"/>
                <a:gd name="T76" fmla="*/ 22 w 44"/>
                <a:gd name="T77" fmla="*/ 18 h 24"/>
                <a:gd name="T78" fmla="*/ 30 w 44"/>
                <a:gd name="T79" fmla="*/ 13 h 24"/>
                <a:gd name="T80" fmla="*/ 31 w 44"/>
                <a:gd name="T81" fmla="*/ 13 h 24"/>
                <a:gd name="T82" fmla="*/ 27 w 44"/>
                <a:gd name="T83" fmla="*/ 21 h 24"/>
                <a:gd name="T84" fmla="*/ 35 w 44"/>
                <a:gd name="T85" fmla="*/ 14 h 24"/>
                <a:gd name="T86" fmla="*/ 30 w 44"/>
                <a:gd name="T87" fmla="*/ 21 h 24"/>
                <a:gd name="T88" fmla="*/ 39 w 44"/>
                <a:gd name="T89" fmla="*/ 15 h 24"/>
                <a:gd name="T90" fmla="*/ 34 w 44"/>
                <a:gd name="T91" fmla="*/ 22 h 24"/>
                <a:gd name="T92" fmla="*/ 42 w 44"/>
                <a:gd name="T93" fmla="*/ 15 h 24"/>
                <a:gd name="T94" fmla="*/ 38 w 44"/>
                <a:gd name="T95" fmla="*/ 23 h 24"/>
                <a:gd name="T96" fmla="*/ 42 w 44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24">
                  <a:moveTo>
                    <a:pt x="41" y="13"/>
                  </a:moveTo>
                  <a:cubicBezTo>
                    <a:pt x="38" y="9"/>
                    <a:pt x="38" y="9"/>
                    <a:pt x="38" y="9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0" y="3"/>
                    <a:pt x="31" y="4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7" y="3"/>
                    <a:pt x="27" y="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3" y="2"/>
                    <a:pt x="24" y="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0" y="2"/>
                    <a:pt x="21" y="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7" y="1"/>
                    <a:pt x="17" y="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1"/>
                    <a:pt x="6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3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9"/>
                    <a:pt x="4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5" y="11"/>
                    <a:pt x="6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8" y="13"/>
                    <a:pt x="8" y="12"/>
                  </a:cubicBezTo>
                  <a:cubicBezTo>
                    <a:pt x="10" y="11"/>
                    <a:pt x="11" y="10"/>
                    <a:pt x="12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10" y="15"/>
                    <a:pt x="11" y="14"/>
                  </a:cubicBezTo>
                  <a:cubicBezTo>
                    <a:pt x="13" y="12"/>
                    <a:pt x="14" y="11"/>
                    <a:pt x="16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4" y="13"/>
                    <a:pt x="13" y="14"/>
                  </a:cubicBezTo>
                  <a:cubicBezTo>
                    <a:pt x="12" y="15"/>
                    <a:pt x="13" y="16"/>
                    <a:pt x="14" y="16"/>
                  </a:cubicBezTo>
                  <a:cubicBezTo>
                    <a:pt x="16" y="14"/>
                    <a:pt x="17" y="12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2"/>
                    <a:pt x="17" y="14"/>
                    <a:pt x="16" y="16"/>
                  </a:cubicBezTo>
                  <a:cubicBezTo>
                    <a:pt x="15" y="16"/>
                    <a:pt x="16" y="18"/>
                    <a:pt x="17" y="17"/>
                  </a:cubicBezTo>
                  <a:cubicBezTo>
                    <a:pt x="19" y="15"/>
                    <a:pt x="21" y="13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1" y="15"/>
                    <a:pt x="19" y="17"/>
                  </a:cubicBezTo>
                  <a:cubicBezTo>
                    <a:pt x="18" y="18"/>
                    <a:pt x="20" y="19"/>
                    <a:pt x="20" y="18"/>
                  </a:cubicBezTo>
                  <a:cubicBezTo>
                    <a:pt x="22" y="16"/>
                    <a:pt x="24" y="14"/>
                    <a:pt x="26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4"/>
                    <a:pt x="24" y="16"/>
                    <a:pt x="22" y="18"/>
                  </a:cubicBezTo>
                  <a:cubicBezTo>
                    <a:pt x="21" y="19"/>
                    <a:pt x="23" y="20"/>
                    <a:pt x="24" y="19"/>
                  </a:cubicBezTo>
                  <a:cubicBezTo>
                    <a:pt x="26" y="17"/>
                    <a:pt x="28" y="15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9" y="15"/>
                    <a:pt x="28" y="17"/>
                    <a:pt x="26" y="19"/>
                  </a:cubicBezTo>
                  <a:cubicBezTo>
                    <a:pt x="25" y="20"/>
                    <a:pt x="26" y="21"/>
                    <a:pt x="27" y="21"/>
                  </a:cubicBezTo>
                  <a:cubicBezTo>
                    <a:pt x="29" y="18"/>
                    <a:pt x="31" y="16"/>
                    <a:pt x="33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6"/>
                    <a:pt x="31" y="18"/>
                    <a:pt x="29" y="20"/>
                  </a:cubicBezTo>
                  <a:cubicBezTo>
                    <a:pt x="28" y="21"/>
                    <a:pt x="30" y="22"/>
                    <a:pt x="30" y="21"/>
                  </a:cubicBezTo>
                  <a:cubicBezTo>
                    <a:pt x="33" y="19"/>
                    <a:pt x="35" y="17"/>
                    <a:pt x="37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7"/>
                    <a:pt x="35" y="19"/>
                    <a:pt x="33" y="21"/>
                  </a:cubicBezTo>
                  <a:cubicBezTo>
                    <a:pt x="32" y="22"/>
                    <a:pt x="33" y="23"/>
                    <a:pt x="34" y="22"/>
                  </a:cubicBezTo>
                  <a:cubicBezTo>
                    <a:pt x="36" y="20"/>
                    <a:pt x="39" y="17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7"/>
                    <a:pt x="38" y="20"/>
                    <a:pt x="36" y="22"/>
                  </a:cubicBezTo>
                  <a:cubicBezTo>
                    <a:pt x="36" y="23"/>
                    <a:pt x="37" y="24"/>
                    <a:pt x="38" y="23"/>
                  </a:cubicBezTo>
                  <a:cubicBezTo>
                    <a:pt x="40" y="21"/>
                    <a:pt x="42" y="18"/>
                    <a:pt x="44" y="16"/>
                  </a:cubicBezTo>
                  <a:cubicBezTo>
                    <a:pt x="42" y="13"/>
                    <a:pt x="42" y="13"/>
                    <a:pt x="42" y="13"/>
                  </a:cubicBezTo>
                  <a:lnTo>
                    <a:pt x="4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3138">
              <a:extLst>
                <a:ext uri="{FF2B5EF4-FFF2-40B4-BE49-F238E27FC236}">
                  <a16:creationId xmlns="" xmlns:a16="http://schemas.microsoft.com/office/drawing/2014/main" id="{B324C8FB-3CCB-4F2C-B6FA-326CCF94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1" y="6777038"/>
              <a:ext cx="3175" cy="3175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2 h 3"/>
                <a:gd name="T4" fmla="*/ 4 w 4"/>
                <a:gd name="T5" fmla="*/ 1 h 3"/>
                <a:gd name="T6" fmla="*/ 3 w 4"/>
                <a:gd name="T7" fmla="*/ 0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1" y="3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3139">
              <a:extLst>
                <a:ext uri="{FF2B5EF4-FFF2-40B4-BE49-F238E27FC236}">
                  <a16:creationId xmlns="" xmlns:a16="http://schemas.microsoft.com/office/drawing/2014/main" id="{680EA565-C099-4451-BADD-7A5F40F5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1" y="6775450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3140">
              <a:extLst>
                <a:ext uri="{FF2B5EF4-FFF2-40B4-BE49-F238E27FC236}">
                  <a16:creationId xmlns="" xmlns:a16="http://schemas.microsoft.com/office/drawing/2014/main" id="{060701F4-A2C9-4DB0-8E0D-6F10594C0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6783388"/>
              <a:ext cx="15875" cy="23813"/>
            </a:xfrm>
            <a:custGeom>
              <a:avLst/>
              <a:gdLst>
                <a:gd name="T0" fmla="*/ 10 w 17"/>
                <a:gd name="T1" fmla="*/ 0 h 24"/>
                <a:gd name="T2" fmla="*/ 1 w 17"/>
                <a:gd name="T3" fmla="*/ 5 h 24"/>
                <a:gd name="T4" fmla="*/ 2 w 17"/>
                <a:gd name="T5" fmla="*/ 7 h 24"/>
                <a:gd name="T6" fmla="*/ 9 w 17"/>
                <a:gd name="T7" fmla="*/ 3 h 24"/>
                <a:gd name="T8" fmla="*/ 9 w 17"/>
                <a:gd name="T9" fmla="*/ 4 h 24"/>
                <a:gd name="T10" fmla="*/ 1 w 17"/>
                <a:gd name="T11" fmla="*/ 8 h 24"/>
                <a:gd name="T12" fmla="*/ 2 w 17"/>
                <a:gd name="T13" fmla="*/ 10 h 24"/>
                <a:gd name="T14" fmla="*/ 8 w 17"/>
                <a:gd name="T15" fmla="*/ 7 h 24"/>
                <a:gd name="T16" fmla="*/ 8 w 17"/>
                <a:gd name="T17" fmla="*/ 9 h 24"/>
                <a:gd name="T18" fmla="*/ 1 w 17"/>
                <a:gd name="T19" fmla="*/ 12 h 24"/>
                <a:gd name="T20" fmla="*/ 2 w 17"/>
                <a:gd name="T21" fmla="*/ 14 h 24"/>
                <a:gd name="T22" fmla="*/ 7 w 17"/>
                <a:gd name="T23" fmla="*/ 11 h 24"/>
                <a:gd name="T24" fmla="*/ 7 w 17"/>
                <a:gd name="T25" fmla="*/ 13 h 24"/>
                <a:gd name="T26" fmla="*/ 2 w 17"/>
                <a:gd name="T27" fmla="*/ 15 h 24"/>
                <a:gd name="T28" fmla="*/ 2 w 17"/>
                <a:gd name="T29" fmla="*/ 17 h 24"/>
                <a:gd name="T30" fmla="*/ 7 w 17"/>
                <a:gd name="T31" fmla="*/ 15 h 24"/>
                <a:gd name="T32" fmla="*/ 6 w 17"/>
                <a:gd name="T33" fmla="*/ 17 h 24"/>
                <a:gd name="T34" fmla="*/ 3 w 17"/>
                <a:gd name="T35" fmla="*/ 18 h 24"/>
                <a:gd name="T36" fmla="*/ 3 w 17"/>
                <a:gd name="T37" fmla="*/ 20 h 24"/>
                <a:gd name="T38" fmla="*/ 5 w 17"/>
                <a:gd name="T39" fmla="*/ 19 h 24"/>
                <a:gd name="T40" fmla="*/ 5 w 17"/>
                <a:gd name="T41" fmla="*/ 22 h 24"/>
                <a:gd name="T42" fmla="*/ 5 w 17"/>
                <a:gd name="T43" fmla="*/ 22 h 24"/>
                <a:gd name="T44" fmla="*/ 7 w 17"/>
                <a:gd name="T45" fmla="*/ 22 h 24"/>
                <a:gd name="T46" fmla="*/ 7 w 17"/>
                <a:gd name="T47" fmla="*/ 19 h 24"/>
                <a:gd name="T48" fmla="*/ 9 w 17"/>
                <a:gd name="T49" fmla="*/ 21 h 24"/>
                <a:gd name="T50" fmla="*/ 10 w 17"/>
                <a:gd name="T51" fmla="*/ 19 h 24"/>
                <a:gd name="T52" fmla="*/ 8 w 17"/>
                <a:gd name="T53" fmla="*/ 17 h 24"/>
                <a:gd name="T54" fmla="*/ 8 w 17"/>
                <a:gd name="T55" fmla="*/ 15 h 24"/>
                <a:gd name="T56" fmla="*/ 11 w 17"/>
                <a:gd name="T57" fmla="*/ 18 h 24"/>
                <a:gd name="T58" fmla="*/ 13 w 17"/>
                <a:gd name="T59" fmla="*/ 16 h 24"/>
                <a:gd name="T60" fmla="*/ 9 w 17"/>
                <a:gd name="T61" fmla="*/ 13 h 24"/>
                <a:gd name="T62" fmla="*/ 9 w 17"/>
                <a:gd name="T63" fmla="*/ 11 h 24"/>
                <a:gd name="T64" fmla="*/ 13 w 17"/>
                <a:gd name="T65" fmla="*/ 14 h 24"/>
                <a:gd name="T66" fmla="*/ 15 w 17"/>
                <a:gd name="T67" fmla="*/ 13 h 24"/>
                <a:gd name="T68" fmla="*/ 10 w 17"/>
                <a:gd name="T69" fmla="*/ 9 h 24"/>
                <a:gd name="T70" fmla="*/ 10 w 17"/>
                <a:gd name="T71" fmla="*/ 7 h 24"/>
                <a:gd name="T72" fmla="*/ 15 w 17"/>
                <a:gd name="T73" fmla="*/ 11 h 24"/>
                <a:gd name="T74" fmla="*/ 17 w 17"/>
                <a:gd name="T75" fmla="*/ 9 h 24"/>
                <a:gd name="T76" fmla="*/ 11 w 17"/>
                <a:gd name="T77" fmla="*/ 4 h 24"/>
                <a:gd name="T78" fmla="*/ 11 w 17"/>
                <a:gd name="T79" fmla="*/ 3 h 24"/>
                <a:gd name="T80" fmla="*/ 13 w 17"/>
                <a:gd name="T81" fmla="*/ 5 h 24"/>
                <a:gd name="T82" fmla="*/ 10 w 17"/>
                <a:gd name="T8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4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4" y="7"/>
                    <a:pt x="1" y="8"/>
                  </a:cubicBezTo>
                  <a:cubicBezTo>
                    <a:pt x="0" y="9"/>
                    <a:pt x="1" y="11"/>
                    <a:pt x="2" y="10"/>
                  </a:cubicBezTo>
                  <a:cubicBezTo>
                    <a:pt x="4" y="9"/>
                    <a:pt x="6" y="8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0"/>
                    <a:pt x="4" y="11"/>
                    <a:pt x="1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8"/>
                    <a:pt x="2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9"/>
                    <a:pt x="2" y="21"/>
                    <a:pt x="3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3"/>
                    <a:pt x="6" y="24"/>
                    <a:pt x="7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1" y="20"/>
                    <a:pt x="10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4" y="17"/>
                    <a:pt x="13" y="1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3"/>
                    <a:pt x="15" y="13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0"/>
                    <a:pt x="17" y="9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3141">
              <a:extLst>
                <a:ext uri="{FF2B5EF4-FFF2-40B4-BE49-F238E27FC236}">
                  <a16:creationId xmlns="" xmlns:a16="http://schemas.microsoft.com/office/drawing/2014/main" id="{7382D95B-E511-4909-BDF9-99823C9C3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1" y="6780213"/>
              <a:ext cx="4763" cy="3175"/>
            </a:xfrm>
            <a:custGeom>
              <a:avLst/>
              <a:gdLst>
                <a:gd name="T0" fmla="*/ 1 w 6"/>
                <a:gd name="T1" fmla="*/ 2 h 5"/>
                <a:gd name="T2" fmla="*/ 1 w 6"/>
                <a:gd name="T3" fmla="*/ 4 h 5"/>
                <a:gd name="T4" fmla="*/ 6 w 6"/>
                <a:gd name="T5" fmla="*/ 1 h 5"/>
                <a:gd name="T6" fmla="*/ 5 w 6"/>
                <a:gd name="T7" fmla="*/ 0 h 5"/>
                <a:gd name="T8" fmla="*/ 1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0" y="3"/>
                    <a:pt x="0" y="5"/>
                    <a:pt x="1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3142">
              <a:extLst>
                <a:ext uri="{FF2B5EF4-FFF2-40B4-BE49-F238E27FC236}">
                  <a16:creationId xmlns="" xmlns:a16="http://schemas.microsoft.com/office/drawing/2014/main" id="{80039371-05B5-41C3-A638-ED869416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6781800"/>
              <a:ext cx="7938" cy="4763"/>
            </a:xfrm>
            <a:custGeom>
              <a:avLst/>
              <a:gdLst>
                <a:gd name="T0" fmla="*/ 2 w 9"/>
                <a:gd name="T1" fmla="*/ 3 h 5"/>
                <a:gd name="T2" fmla="*/ 2 w 9"/>
                <a:gd name="T3" fmla="*/ 5 h 5"/>
                <a:gd name="T4" fmla="*/ 9 w 9"/>
                <a:gd name="T5" fmla="*/ 1 h 5"/>
                <a:gd name="T6" fmla="*/ 8 w 9"/>
                <a:gd name="T7" fmla="*/ 0 h 5"/>
                <a:gd name="T8" fmla="*/ 2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2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3143">
              <a:extLst>
                <a:ext uri="{FF2B5EF4-FFF2-40B4-BE49-F238E27FC236}">
                  <a16:creationId xmlns="" xmlns:a16="http://schemas.microsoft.com/office/drawing/2014/main" id="{FAFA8D68-5767-4AAF-B244-A2F5453E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1" y="6751638"/>
              <a:ext cx="3175" cy="476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0 h 6"/>
                <a:gd name="T4" fmla="*/ 3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3144">
              <a:extLst>
                <a:ext uri="{FF2B5EF4-FFF2-40B4-BE49-F238E27FC236}">
                  <a16:creationId xmlns="" xmlns:a16="http://schemas.microsoft.com/office/drawing/2014/main" id="{5B900E75-4A22-4DA9-B39F-D281377A5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6751638"/>
              <a:ext cx="47625" cy="63500"/>
            </a:xfrm>
            <a:custGeom>
              <a:avLst/>
              <a:gdLst>
                <a:gd name="T0" fmla="*/ 42 w 51"/>
                <a:gd name="T1" fmla="*/ 15 h 67"/>
                <a:gd name="T2" fmla="*/ 42 w 51"/>
                <a:gd name="T3" fmla="*/ 17 h 67"/>
                <a:gd name="T4" fmla="*/ 37 w 51"/>
                <a:gd name="T5" fmla="*/ 24 h 67"/>
                <a:gd name="T6" fmla="*/ 33 w 51"/>
                <a:gd name="T7" fmla="*/ 27 h 67"/>
                <a:gd name="T8" fmla="*/ 40 w 51"/>
                <a:gd name="T9" fmla="*/ 27 h 67"/>
                <a:gd name="T10" fmla="*/ 40 w 51"/>
                <a:gd name="T11" fmla="*/ 29 h 67"/>
                <a:gd name="T12" fmla="*/ 30 w 51"/>
                <a:gd name="T13" fmla="*/ 37 h 67"/>
                <a:gd name="T14" fmla="*/ 28 w 51"/>
                <a:gd name="T15" fmla="*/ 39 h 67"/>
                <a:gd name="T16" fmla="*/ 38 w 51"/>
                <a:gd name="T17" fmla="*/ 38 h 67"/>
                <a:gd name="T18" fmla="*/ 37 w 51"/>
                <a:gd name="T19" fmla="*/ 41 h 67"/>
                <a:gd name="T20" fmla="*/ 26 w 51"/>
                <a:gd name="T21" fmla="*/ 47 h 67"/>
                <a:gd name="T22" fmla="*/ 36 w 51"/>
                <a:gd name="T23" fmla="*/ 45 h 67"/>
                <a:gd name="T24" fmla="*/ 28 w 51"/>
                <a:gd name="T25" fmla="*/ 51 h 67"/>
                <a:gd name="T26" fmla="*/ 29 w 51"/>
                <a:gd name="T27" fmla="*/ 52 h 67"/>
                <a:gd name="T28" fmla="*/ 33 w 51"/>
                <a:gd name="T29" fmla="*/ 54 h 67"/>
                <a:gd name="T30" fmla="*/ 32 w 51"/>
                <a:gd name="T31" fmla="*/ 56 h 67"/>
                <a:gd name="T32" fmla="*/ 38 w 51"/>
                <a:gd name="T33" fmla="*/ 66 h 67"/>
                <a:gd name="T34" fmla="*/ 34 w 51"/>
                <a:gd name="T35" fmla="*/ 57 h 67"/>
                <a:gd name="T36" fmla="*/ 35 w 51"/>
                <a:gd name="T37" fmla="*/ 55 h 67"/>
                <a:gd name="T38" fmla="*/ 43 w 51"/>
                <a:gd name="T39" fmla="*/ 58 h 67"/>
                <a:gd name="T40" fmla="*/ 43 w 51"/>
                <a:gd name="T41" fmla="*/ 55 h 67"/>
                <a:gd name="T42" fmla="*/ 38 w 51"/>
                <a:gd name="T43" fmla="*/ 45 h 67"/>
                <a:gd name="T44" fmla="*/ 46 w 51"/>
                <a:gd name="T45" fmla="*/ 50 h 67"/>
                <a:gd name="T46" fmla="*/ 46 w 51"/>
                <a:gd name="T47" fmla="*/ 48 h 67"/>
                <a:gd name="T48" fmla="*/ 40 w 51"/>
                <a:gd name="T49" fmla="*/ 37 h 67"/>
                <a:gd name="T50" fmla="*/ 40 w 51"/>
                <a:gd name="T51" fmla="*/ 35 h 67"/>
                <a:gd name="T52" fmla="*/ 49 w 51"/>
                <a:gd name="T53" fmla="*/ 38 h 67"/>
                <a:gd name="T54" fmla="*/ 48 w 51"/>
                <a:gd name="T55" fmla="*/ 35 h 67"/>
                <a:gd name="T56" fmla="*/ 43 w 51"/>
                <a:gd name="T57" fmla="*/ 25 h 67"/>
                <a:gd name="T58" fmla="*/ 43 w 51"/>
                <a:gd name="T59" fmla="*/ 23 h 67"/>
                <a:gd name="T60" fmla="*/ 48 w 51"/>
                <a:gd name="T61" fmla="*/ 23 h 67"/>
                <a:gd name="T62" fmla="*/ 45 w 51"/>
                <a:gd name="T63" fmla="*/ 19 h 67"/>
                <a:gd name="T64" fmla="*/ 45 w 51"/>
                <a:gd name="T65" fmla="*/ 7 h 67"/>
                <a:gd name="T66" fmla="*/ 21 w 51"/>
                <a:gd name="T67" fmla="*/ 14 h 67"/>
                <a:gd name="T68" fmla="*/ 19 w 51"/>
                <a:gd name="T69" fmla="*/ 14 h 67"/>
                <a:gd name="T70" fmla="*/ 13 w 51"/>
                <a:gd name="T71" fmla="*/ 8 h 67"/>
                <a:gd name="T72" fmla="*/ 10 w 51"/>
                <a:gd name="T73" fmla="*/ 4 h 67"/>
                <a:gd name="T74" fmla="*/ 10 w 51"/>
                <a:gd name="T75" fmla="*/ 11 h 67"/>
                <a:gd name="T76" fmla="*/ 8 w 51"/>
                <a:gd name="T77" fmla="*/ 11 h 67"/>
                <a:gd name="T78" fmla="*/ 1 w 51"/>
                <a:gd name="T79" fmla="*/ 1 h 67"/>
                <a:gd name="T80" fmla="*/ 6 w 51"/>
                <a:gd name="T81" fmla="*/ 13 h 67"/>
                <a:gd name="T82" fmla="*/ 6 w 51"/>
                <a:gd name="T83" fmla="*/ 14 h 67"/>
                <a:gd name="T84" fmla="*/ 11 w 51"/>
                <a:gd name="T85" fmla="*/ 14 h 67"/>
                <a:gd name="T86" fmla="*/ 13 w 51"/>
                <a:gd name="T87" fmla="*/ 14 h 67"/>
                <a:gd name="T88" fmla="*/ 12 w 51"/>
                <a:gd name="T89" fmla="*/ 19 h 67"/>
                <a:gd name="T90" fmla="*/ 17 w 51"/>
                <a:gd name="T91" fmla="*/ 17 h 67"/>
                <a:gd name="T92" fmla="*/ 27 w 51"/>
                <a:gd name="T93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" h="67">
                  <a:moveTo>
                    <a:pt x="15" y="28"/>
                  </a:moveTo>
                  <a:cubicBezTo>
                    <a:pt x="25" y="22"/>
                    <a:pt x="34" y="15"/>
                    <a:pt x="43" y="8"/>
                  </a:cubicBezTo>
                  <a:cubicBezTo>
                    <a:pt x="43" y="10"/>
                    <a:pt x="43" y="13"/>
                    <a:pt x="42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7"/>
                    <a:pt x="39" y="19"/>
                    <a:pt x="40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4"/>
                    <a:pt x="37" y="24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8" y="24"/>
                    <a:pt x="35" y="26"/>
                    <a:pt x="33" y="27"/>
                  </a:cubicBezTo>
                  <a:cubicBezTo>
                    <a:pt x="31" y="27"/>
                    <a:pt x="32" y="29"/>
                    <a:pt x="33" y="29"/>
                  </a:cubicBezTo>
                  <a:cubicBezTo>
                    <a:pt x="36" y="27"/>
                    <a:pt x="38" y="26"/>
                    <a:pt x="41" y="25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7" y="28"/>
                    <a:pt x="34" y="30"/>
                    <a:pt x="30" y="31"/>
                  </a:cubicBezTo>
                  <a:cubicBezTo>
                    <a:pt x="29" y="31"/>
                    <a:pt x="30" y="33"/>
                    <a:pt x="31" y="33"/>
                  </a:cubicBezTo>
                  <a:cubicBezTo>
                    <a:pt x="34" y="31"/>
                    <a:pt x="37" y="30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6" y="32"/>
                    <a:pt x="33" y="34"/>
                    <a:pt x="29" y="35"/>
                  </a:cubicBezTo>
                  <a:cubicBezTo>
                    <a:pt x="28" y="36"/>
                    <a:pt x="28" y="37"/>
                    <a:pt x="30" y="37"/>
                  </a:cubicBezTo>
                  <a:cubicBezTo>
                    <a:pt x="33" y="35"/>
                    <a:pt x="36" y="34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5" y="36"/>
                    <a:pt x="32" y="37"/>
                    <a:pt x="28" y="39"/>
                  </a:cubicBezTo>
                  <a:cubicBezTo>
                    <a:pt x="27" y="39"/>
                    <a:pt x="27" y="41"/>
                    <a:pt x="29" y="41"/>
                  </a:cubicBezTo>
                  <a:cubicBezTo>
                    <a:pt x="32" y="39"/>
                    <a:pt x="35" y="38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4" y="40"/>
                    <a:pt x="31" y="41"/>
                    <a:pt x="27" y="43"/>
                  </a:cubicBezTo>
                  <a:cubicBezTo>
                    <a:pt x="26" y="43"/>
                    <a:pt x="26" y="45"/>
                    <a:pt x="28" y="45"/>
                  </a:cubicBezTo>
                  <a:cubicBezTo>
                    <a:pt x="31" y="43"/>
                    <a:pt x="34" y="42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3" y="44"/>
                    <a:pt x="30" y="45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7" y="48"/>
                  </a:cubicBezTo>
                  <a:cubicBezTo>
                    <a:pt x="30" y="47"/>
                    <a:pt x="33" y="46"/>
                    <a:pt x="36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7"/>
                    <a:pt x="30" y="49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32" y="49"/>
                    <a:pt x="35" y="48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7"/>
                    <a:pt x="40" y="66"/>
                    <a:pt x="39" y="65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2" y="62"/>
                    <a:pt x="41" y="61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0"/>
                    <a:pt x="44" y="58"/>
                    <a:pt x="43" y="58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4" y="56"/>
                    <a:pt x="45" y="55"/>
                    <a:pt x="44" y="54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5" y="52"/>
                    <a:pt x="46" y="51"/>
                    <a:pt x="46" y="5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8" y="47"/>
                    <a:pt x="47" y="46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3"/>
                    <a:pt x="48" y="42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40"/>
                    <a:pt x="50" y="39"/>
                    <a:pt x="49" y="38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36"/>
                    <a:pt x="51" y="35"/>
                    <a:pt x="50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2"/>
                    <a:pt x="50" y="30"/>
                    <a:pt x="50" y="2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6"/>
                    <a:pt x="49" y="24"/>
                    <a:pt x="48" y="23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0"/>
                    <a:pt x="47" y="18"/>
                    <a:pt x="47" y="1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3"/>
                    <a:pt x="45" y="10"/>
                    <a:pt x="45" y="7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39" y="9"/>
                    <a:pt x="34" y="13"/>
                    <a:pt x="29" y="16"/>
                  </a:cubicBezTo>
                  <a:cubicBezTo>
                    <a:pt x="27" y="15"/>
                    <a:pt x="24" y="15"/>
                    <a:pt x="21" y="14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8" y="11"/>
                    <a:pt x="18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3" y="7"/>
                    <a:pt x="13" y="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8" y="3"/>
                    <a:pt x="8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4" y="1"/>
                    <a:pt x="5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1" y="20"/>
                    <a:pt x="12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7" y="19"/>
                    <a:pt x="18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23" y="20"/>
                    <a:pt x="18" y="23"/>
                    <a:pt x="13" y="26"/>
                  </a:cubicBezTo>
                  <a:cubicBezTo>
                    <a:pt x="15" y="28"/>
                    <a:pt x="15" y="28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3145">
              <a:extLst>
                <a:ext uri="{FF2B5EF4-FFF2-40B4-BE49-F238E27FC236}">
                  <a16:creationId xmlns="" xmlns:a16="http://schemas.microsoft.com/office/drawing/2014/main" id="{E07C00D6-AEC6-4AD0-AC06-1B3274084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401" y="6767513"/>
              <a:ext cx="4763" cy="4763"/>
            </a:xfrm>
            <a:custGeom>
              <a:avLst/>
              <a:gdLst>
                <a:gd name="T0" fmla="*/ 1 w 5"/>
                <a:gd name="T1" fmla="*/ 2 h 5"/>
                <a:gd name="T2" fmla="*/ 2 w 5"/>
                <a:gd name="T3" fmla="*/ 4 h 5"/>
                <a:gd name="T4" fmla="*/ 5 w 5"/>
                <a:gd name="T5" fmla="*/ 2 h 5"/>
                <a:gd name="T6" fmla="*/ 4 w 5"/>
                <a:gd name="T7" fmla="*/ 0 h 5"/>
                <a:gd name="T8" fmla="*/ 1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3"/>
                    <a:pt x="2" y="5"/>
                    <a:pt x="2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3146">
              <a:extLst>
                <a:ext uri="{FF2B5EF4-FFF2-40B4-BE49-F238E27FC236}">
                  <a16:creationId xmlns="" xmlns:a16="http://schemas.microsoft.com/office/drawing/2014/main" id="{A02AE2F8-D793-4ABD-AA98-CA4433BE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6765925"/>
              <a:ext cx="7938" cy="4763"/>
            </a:xfrm>
            <a:custGeom>
              <a:avLst/>
              <a:gdLst>
                <a:gd name="T0" fmla="*/ 1 w 7"/>
                <a:gd name="T1" fmla="*/ 4 h 6"/>
                <a:gd name="T2" fmla="*/ 2 w 7"/>
                <a:gd name="T3" fmla="*/ 6 h 6"/>
                <a:gd name="T4" fmla="*/ 7 w 7"/>
                <a:gd name="T5" fmla="*/ 1 h 6"/>
                <a:gd name="T6" fmla="*/ 6 w 7"/>
                <a:gd name="T7" fmla="*/ 0 h 6"/>
                <a:gd name="T8" fmla="*/ 1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0" y="5"/>
                    <a:pt x="1" y="6"/>
                    <a:pt x="2" y="6"/>
                  </a:cubicBezTo>
                  <a:cubicBezTo>
                    <a:pt x="4" y="4"/>
                    <a:pt x="6" y="3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3147">
              <a:extLst>
                <a:ext uri="{FF2B5EF4-FFF2-40B4-BE49-F238E27FC236}">
                  <a16:creationId xmlns="" xmlns:a16="http://schemas.microsoft.com/office/drawing/2014/main" id="{4875A688-5627-44D0-AC11-0F7F0E2C0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6743700"/>
              <a:ext cx="39688" cy="26988"/>
            </a:xfrm>
            <a:custGeom>
              <a:avLst/>
              <a:gdLst>
                <a:gd name="T0" fmla="*/ 37 w 42"/>
                <a:gd name="T1" fmla="*/ 14 h 28"/>
                <a:gd name="T2" fmla="*/ 33 w 42"/>
                <a:gd name="T3" fmla="*/ 9 h 28"/>
                <a:gd name="T4" fmla="*/ 35 w 42"/>
                <a:gd name="T5" fmla="*/ 17 h 28"/>
                <a:gd name="T6" fmla="*/ 30 w 42"/>
                <a:gd name="T7" fmla="*/ 8 h 28"/>
                <a:gd name="T8" fmla="*/ 32 w 42"/>
                <a:gd name="T9" fmla="*/ 16 h 28"/>
                <a:gd name="T10" fmla="*/ 27 w 42"/>
                <a:gd name="T11" fmla="*/ 7 h 28"/>
                <a:gd name="T12" fmla="*/ 28 w 42"/>
                <a:gd name="T13" fmla="*/ 15 h 28"/>
                <a:gd name="T14" fmla="*/ 23 w 42"/>
                <a:gd name="T15" fmla="*/ 6 h 28"/>
                <a:gd name="T16" fmla="*/ 25 w 42"/>
                <a:gd name="T17" fmla="*/ 13 h 28"/>
                <a:gd name="T18" fmla="*/ 20 w 42"/>
                <a:gd name="T19" fmla="*/ 5 h 28"/>
                <a:gd name="T20" fmla="*/ 21 w 42"/>
                <a:gd name="T21" fmla="*/ 12 h 28"/>
                <a:gd name="T22" fmla="*/ 17 w 42"/>
                <a:gd name="T23" fmla="*/ 4 h 28"/>
                <a:gd name="T24" fmla="*/ 18 w 42"/>
                <a:gd name="T25" fmla="*/ 11 h 28"/>
                <a:gd name="T26" fmla="*/ 14 w 42"/>
                <a:gd name="T27" fmla="*/ 3 h 28"/>
                <a:gd name="T28" fmla="*/ 15 w 42"/>
                <a:gd name="T29" fmla="*/ 9 h 28"/>
                <a:gd name="T30" fmla="*/ 11 w 42"/>
                <a:gd name="T31" fmla="*/ 2 h 28"/>
                <a:gd name="T32" fmla="*/ 12 w 42"/>
                <a:gd name="T33" fmla="*/ 8 h 28"/>
                <a:gd name="T34" fmla="*/ 8 w 42"/>
                <a:gd name="T35" fmla="*/ 2 h 28"/>
                <a:gd name="T36" fmla="*/ 8 w 42"/>
                <a:gd name="T37" fmla="*/ 6 h 28"/>
                <a:gd name="T38" fmla="*/ 6 w 42"/>
                <a:gd name="T39" fmla="*/ 2 h 28"/>
                <a:gd name="T40" fmla="*/ 5 w 42"/>
                <a:gd name="T41" fmla="*/ 4 h 28"/>
                <a:gd name="T42" fmla="*/ 3 w 42"/>
                <a:gd name="T43" fmla="*/ 2 h 28"/>
                <a:gd name="T44" fmla="*/ 1 w 42"/>
                <a:gd name="T45" fmla="*/ 3 h 28"/>
                <a:gd name="T46" fmla="*/ 1 w 42"/>
                <a:gd name="T47" fmla="*/ 4 h 28"/>
                <a:gd name="T48" fmla="*/ 2 w 42"/>
                <a:gd name="T49" fmla="*/ 6 h 28"/>
                <a:gd name="T50" fmla="*/ 5 w 42"/>
                <a:gd name="T51" fmla="*/ 6 h 28"/>
                <a:gd name="T52" fmla="*/ 4 w 42"/>
                <a:gd name="T53" fmla="*/ 9 h 28"/>
                <a:gd name="T54" fmla="*/ 8 w 42"/>
                <a:gd name="T55" fmla="*/ 8 h 28"/>
                <a:gd name="T56" fmla="*/ 6 w 42"/>
                <a:gd name="T57" fmla="*/ 11 h 28"/>
                <a:gd name="T58" fmla="*/ 11 w 42"/>
                <a:gd name="T59" fmla="*/ 9 h 28"/>
                <a:gd name="T60" fmla="*/ 8 w 42"/>
                <a:gd name="T61" fmla="*/ 13 h 28"/>
                <a:gd name="T62" fmla="*/ 14 w 42"/>
                <a:gd name="T63" fmla="*/ 11 h 28"/>
                <a:gd name="T64" fmla="*/ 11 w 42"/>
                <a:gd name="T65" fmla="*/ 15 h 28"/>
                <a:gd name="T66" fmla="*/ 18 w 42"/>
                <a:gd name="T67" fmla="*/ 12 h 28"/>
                <a:gd name="T68" fmla="*/ 14 w 42"/>
                <a:gd name="T69" fmla="*/ 17 h 28"/>
                <a:gd name="T70" fmla="*/ 21 w 42"/>
                <a:gd name="T71" fmla="*/ 14 h 28"/>
                <a:gd name="T72" fmla="*/ 17 w 42"/>
                <a:gd name="T73" fmla="*/ 19 h 28"/>
                <a:gd name="T74" fmla="*/ 24 w 42"/>
                <a:gd name="T75" fmla="*/ 15 h 28"/>
                <a:gd name="T76" fmla="*/ 20 w 42"/>
                <a:gd name="T77" fmla="*/ 20 h 28"/>
                <a:gd name="T78" fmla="*/ 28 w 42"/>
                <a:gd name="T79" fmla="*/ 16 h 28"/>
                <a:gd name="T80" fmla="*/ 29 w 42"/>
                <a:gd name="T81" fmla="*/ 17 h 28"/>
                <a:gd name="T82" fmla="*/ 24 w 42"/>
                <a:gd name="T83" fmla="*/ 23 h 28"/>
                <a:gd name="T84" fmla="*/ 33 w 42"/>
                <a:gd name="T85" fmla="*/ 18 h 28"/>
                <a:gd name="T86" fmla="*/ 27 w 42"/>
                <a:gd name="T87" fmla="*/ 25 h 28"/>
                <a:gd name="T88" fmla="*/ 36 w 42"/>
                <a:gd name="T89" fmla="*/ 19 h 28"/>
                <a:gd name="T90" fmla="*/ 31 w 42"/>
                <a:gd name="T91" fmla="*/ 26 h 28"/>
                <a:gd name="T92" fmla="*/ 40 w 42"/>
                <a:gd name="T93" fmla="*/ 21 h 28"/>
                <a:gd name="T94" fmla="*/ 34 w 42"/>
                <a:gd name="T95" fmla="*/ 28 h 28"/>
                <a:gd name="T96" fmla="*/ 40 w 42"/>
                <a:gd name="T9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28">
                  <a:moveTo>
                    <a:pt x="39" y="18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0" y="7"/>
                    <a:pt x="30" y="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6" y="6"/>
                    <a:pt x="27" y="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3" y="5"/>
                    <a:pt x="23" y="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2"/>
                    <a:pt x="17" y="3"/>
                    <a:pt x="17" y="4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5" y="0"/>
                    <a:pt x="6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4" y="11"/>
                    <a:pt x="5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6" y="13"/>
                    <a:pt x="7" y="12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1"/>
                    <a:pt x="10" y="12"/>
                    <a:pt x="8" y="13"/>
                  </a:cubicBezTo>
                  <a:cubicBezTo>
                    <a:pt x="7" y="14"/>
                    <a:pt x="8" y="15"/>
                    <a:pt x="9" y="15"/>
                  </a:cubicBezTo>
                  <a:cubicBezTo>
                    <a:pt x="11" y="13"/>
                    <a:pt x="13" y="12"/>
                    <a:pt x="1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4" y="15"/>
                    <a:pt x="16" y="14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5" y="16"/>
                    <a:pt x="14" y="17"/>
                  </a:cubicBezTo>
                  <a:cubicBezTo>
                    <a:pt x="13" y="18"/>
                    <a:pt x="14" y="19"/>
                    <a:pt x="15" y="18"/>
                  </a:cubicBezTo>
                  <a:cubicBezTo>
                    <a:pt x="17" y="17"/>
                    <a:pt x="19" y="15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6"/>
                    <a:pt x="19" y="17"/>
                    <a:pt x="17" y="19"/>
                  </a:cubicBezTo>
                  <a:cubicBezTo>
                    <a:pt x="16" y="19"/>
                    <a:pt x="17" y="21"/>
                    <a:pt x="18" y="20"/>
                  </a:cubicBezTo>
                  <a:cubicBezTo>
                    <a:pt x="20" y="19"/>
                    <a:pt x="22" y="17"/>
                    <a:pt x="24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7"/>
                    <a:pt x="22" y="19"/>
                    <a:pt x="20" y="20"/>
                  </a:cubicBezTo>
                  <a:cubicBezTo>
                    <a:pt x="19" y="21"/>
                    <a:pt x="20" y="22"/>
                    <a:pt x="21" y="22"/>
                  </a:cubicBezTo>
                  <a:cubicBezTo>
                    <a:pt x="23" y="20"/>
                    <a:pt x="26" y="18"/>
                    <a:pt x="28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19"/>
                    <a:pt x="25" y="20"/>
                    <a:pt x="23" y="22"/>
                  </a:cubicBezTo>
                  <a:cubicBezTo>
                    <a:pt x="22" y="23"/>
                    <a:pt x="23" y="24"/>
                    <a:pt x="24" y="23"/>
                  </a:cubicBezTo>
                  <a:cubicBezTo>
                    <a:pt x="26" y="22"/>
                    <a:pt x="29" y="20"/>
                    <a:pt x="31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20"/>
                    <a:pt x="28" y="22"/>
                    <a:pt x="26" y="24"/>
                  </a:cubicBezTo>
                  <a:cubicBezTo>
                    <a:pt x="25" y="24"/>
                    <a:pt x="26" y="26"/>
                    <a:pt x="27" y="25"/>
                  </a:cubicBezTo>
                  <a:cubicBezTo>
                    <a:pt x="30" y="23"/>
                    <a:pt x="32" y="21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4" y="21"/>
                    <a:pt x="32" y="23"/>
                    <a:pt x="30" y="25"/>
                  </a:cubicBezTo>
                  <a:cubicBezTo>
                    <a:pt x="29" y="26"/>
                    <a:pt x="30" y="27"/>
                    <a:pt x="31" y="26"/>
                  </a:cubicBezTo>
                  <a:cubicBezTo>
                    <a:pt x="33" y="24"/>
                    <a:pt x="36" y="22"/>
                    <a:pt x="38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8" y="22"/>
                    <a:pt x="35" y="24"/>
                    <a:pt x="33" y="26"/>
                  </a:cubicBezTo>
                  <a:cubicBezTo>
                    <a:pt x="32" y="27"/>
                    <a:pt x="33" y="28"/>
                    <a:pt x="34" y="28"/>
                  </a:cubicBezTo>
                  <a:cubicBezTo>
                    <a:pt x="37" y="26"/>
                    <a:pt x="39" y="24"/>
                    <a:pt x="42" y="22"/>
                  </a:cubicBezTo>
                  <a:cubicBezTo>
                    <a:pt x="40" y="19"/>
                    <a:pt x="40" y="19"/>
                    <a:pt x="40" y="19"/>
                  </a:cubicBezTo>
                  <a:lnTo>
                    <a:pt x="3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3148">
              <a:extLst>
                <a:ext uri="{FF2B5EF4-FFF2-40B4-BE49-F238E27FC236}">
                  <a16:creationId xmlns="" xmlns:a16="http://schemas.microsoft.com/office/drawing/2014/main" id="{DB39D5DB-9101-4A77-9C1C-BDD1BABA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6799263"/>
              <a:ext cx="3175" cy="3175"/>
            </a:xfrm>
            <a:custGeom>
              <a:avLst/>
              <a:gdLst>
                <a:gd name="T0" fmla="*/ 1 w 4"/>
                <a:gd name="T1" fmla="*/ 0 h 3"/>
                <a:gd name="T2" fmla="*/ 2 w 4"/>
                <a:gd name="T3" fmla="*/ 2 h 3"/>
                <a:gd name="T4" fmla="*/ 4 w 4"/>
                <a:gd name="T5" fmla="*/ 1 h 3"/>
                <a:gd name="T6" fmla="*/ 3 w 4"/>
                <a:gd name="T7" fmla="*/ 0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3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3149">
              <a:extLst>
                <a:ext uri="{FF2B5EF4-FFF2-40B4-BE49-F238E27FC236}">
                  <a16:creationId xmlns="" xmlns:a16="http://schemas.microsoft.com/office/drawing/2014/main" id="{C830459E-9174-402B-9F01-7B259449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6796088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3150">
              <a:extLst>
                <a:ext uri="{FF2B5EF4-FFF2-40B4-BE49-F238E27FC236}">
                  <a16:creationId xmlns="" xmlns:a16="http://schemas.microsoft.com/office/drawing/2014/main" id="{B81C0223-9D8E-4594-93DA-DF120393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88" y="6807200"/>
              <a:ext cx="17463" cy="20638"/>
            </a:xfrm>
            <a:custGeom>
              <a:avLst/>
              <a:gdLst>
                <a:gd name="T0" fmla="*/ 12 w 18"/>
                <a:gd name="T1" fmla="*/ 0 h 23"/>
                <a:gd name="T2" fmla="*/ 3 w 18"/>
                <a:gd name="T3" fmla="*/ 3 h 23"/>
                <a:gd name="T4" fmla="*/ 3 w 18"/>
                <a:gd name="T5" fmla="*/ 5 h 23"/>
                <a:gd name="T6" fmla="*/ 11 w 18"/>
                <a:gd name="T7" fmla="*/ 2 h 23"/>
                <a:gd name="T8" fmla="*/ 10 w 18"/>
                <a:gd name="T9" fmla="*/ 4 h 23"/>
                <a:gd name="T10" fmla="*/ 2 w 18"/>
                <a:gd name="T11" fmla="*/ 7 h 23"/>
                <a:gd name="T12" fmla="*/ 2 w 18"/>
                <a:gd name="T13" fmla="*/ 9 h 23"/>
                <a:gd name="T14" fmla="*/ 9 w 18"/>
                <a:gd name="T15" fmla="*/ 6 h 23"/>
                <a:gd name="T16" fmla="*/ 9 w 18"/>
                <a:gd name="T17" fmla="*/ 8 h 23"/>
                <a:gd name="T18" fmla="*/ 2 w 18"/>
                <a:gd name="T19" fmla="*/ 11 h 23"/>
                <a:gd name="T20" fmla="*/ 2 w 18"/>
                <a:gd name="T21" fmla="*/ 12 h 23"/>
                <a:gd name="T22" fmla="*/ 8 w 18"/>
                <a:gd name="T23" fmla="*/ 10 h 23"/>
                <a:gd name="T24" fmla="*/ 7 w 18"/>
                <a:gd name="T25" fmla="*/ 12 h 23"/>
                <a:gd name="T26" fmla="*/ 2 w 18"/>
                <a:gd name="T27" fmla="*/ 14 h 23"/>
                <a:gd name="T28" fmla="*/ 2 w 18"/>
                <a:gd name="T29" fmla="*/ 16 h 23"/>
                <a:gd name="T30" fmla="*/ 6 w 18"/>
                <a:gd name="T31" fmla="*/ 14 h 23"/>
                <a:gd name="T32" fmla="*/ 6 w 18"/>
                <a:gd name="T33" fmla="*/ 16 h 23"/>
                <a:gd name="T34" fmla="*/ 2 w 18"/>
                <a:gd name="T35" fmla="*/ 17 h 23"/>
                <a:gd name="T36" fmla="*/ 2 w 18"/>
                <a:gd name="T37" fmla="*/ 19 h 23"/>
                <a:gd name="T38" fmla="*/ 5 w 18"/>
                <a:gd name="T39" fmla="*/ 18 h 23"/>
                <a:gd name="T40" fmla="*/ 4 w 18"/>
                <a:gd name="T41" fmla="*/ 21 h 23"/>
                <a:gd name="T42" fmla="*/ 3 w 18"/>
                <a:gd name="T43" fmla="*/ 21 h 23"/>
                <a:gd name="T44" fmla="*/ 5 w 18"/>
                <a:gd name="T45" fmla="*/ 22 h 23"/>
                <a:gd name="T46" fmla="*/ 7 w 18"/>
                <a:gd name="T47" fmla="*/ 19 h 23"/>
                <a:gd name="T48" fmla="*/ 8 w 18"/>
                <a:gd name="T49" fmla="*/ 20 h 23"/>
                <a:gd name="T50" fmla="*/ 9 w 18"/>
                <a:gd name="T51" fmla="*/ 19 h 23"/>
                <a:gd name="T52" fmla="*/ 8 w 18"/>
                <a:gd name="T53" fmla="*/ 16 h 23"/>
                <a:gd name="T54" fmla="*/ 8 w 18"/>
                <a:gd name="T55" fmla="*/ 15 h 23"/>
                <a:gd name="T56" fmla="*/ 11 w 18"/>
                <a:gd name="T57" fmla="*/ 18 h 23"/>
                <a:gd name="T58" fmla="*/ 12 w 18"/>
                <a:gd name="T59" fmla="*/ 16 h 23"/>
                <a:gd name="T60" fmla="*/ 9 w 18"/>
                <a:gd name="T61" fmla="*/ 12 h 23"/>
                <a:gd name="T62" fmla="*/ 10 w 18"/>
                <a:gd name="T63" fmla="*/ 11 h 23"/>
                <a:gd name="T64" fmla="*/ 13 w 18"/>
                <a:gd name="T65" fmla="*/ 15 h 23"/>
                <a:gd name="T66" fmla="*/ 15 w 18"/>
                <a:gd name="T67" fmla="*/ 13 h 23"/>
                <a:gd name="T68" fmla="*/ 11 w 18"/>
                <a:gd name="T69" fmla="*/ 8 h 23"/>
                <a:gd name="T70" fmla="*/ 11 w 18"/>
                <a:gd name="T71" fmla="*/ 7 h 23"/>
                <a:gd name="T72" fmla="*/ 16 w 18"/>
                <a:gd name="T73" fmla="*/ 12 h 23"/>
                <a:gd name="T74" fmla="*/ 17 w 18"/>
                <a:gd name="T75" fmla="*/ 10 h 23"/>
                <a:gd name="T76" fmla="*/ 12 w 18"/>
                <a:gd name="T77" fmla="*/ 4 h 23"/>
                <a:gd name="T78" fmla="*/ 13 w 18"/>
                <a:gd name="T79" fmla="*/ 3 h 23"/>
                <a:gd name="T80" fmla="*/ 15 w 18"/>
                <a:gd name="T81" fmla="*/ 5 h 23"/>
                <a:gd name="T82" fmla="*/ 12 w 18"/>
                <a:gd name="T8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3">
                  <a:moveTo>
                    <a:pt x="12" y="0"/>
                  </a:moveTo>
                  <a:cubicBezTo>
                    <a:pt x="9" y="1"/>
                    <a:pt x="6" y="2"/>
                    <a:pt x="3" y="3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6" y="4"/>
                    <a:pt x="8" y="3"/>
                    <a:pt x="11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5"/>
                    <a:pt x="5" y="6"/>
                    <a:pt x="2" y="7"/>
                  </a:cubicBezTo>
                  <a:cubicBezTo>
                    <a:pt x="1" y="7"/>
                    <a:pt x="1" y="9"/>
                    <a:pt x="2" y="9"/>
                  </a:cubicBezTo>
                  <a:cubicBezTo>
                    <a:pt x="5" y="8"/>
                    <a:pt x="7" y="7"/>
                    <a:pt x="9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9"/>
                    <a:pt x="4" y="10"/>
                    <a:pt x="2" y="11"/>
                  </a:cubicBezTo>
                  <a:cubicBezTo>
                    <a:pt x="0" y="11"/>
                    <a:pt x="1" y="13"/>
                    <a:pt x="2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1" y="16"/>
                    <a:pt x="2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5" y="23"/>
                    <a:pt x="5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1"/>
                    <a:pt x="10" y="20"/>
                    <a:pt x="9" y="1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3" y="17"/>
                    <a:pt x="12" y="16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6" y="14"/>
                    <a:pt x="15" y="13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8" y="11"/>
                    <a:pt x="17" y="1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3151">
              <a:extLst>
                <a:ext uri="{FF2B5EF4-FFF2-40B4-BE49-F238E27FC236}">
                  <a16:creationId xmlns="" xmlns:a16="http://schemas.microsoft.com/office/drawing/2014/main" id="{21D24E77-146F-4388-9773-70C9B472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863" y="6800850"/>
              <a:ext cx="6350" cy="3175"/>
            </a:xfrm>
            <a:custGeom>
              <a:avLst/>
              <a:gdLst>
                <a:gd name="T0" fmla="*/ 1 w 7"/>
                <a:gd name="T1" fmla="*/ 2 h 4"/>
                <a:gd name="T2" fmla="*/ 2 w 7"/>
                <a:gd name="T3" fmla="*/ 4 h 4"/>
                <a:gd name="T4" fmla="*/ 7 w 7"/>
                <a:gd name="T5" fmla="*/ 2 h 4"/>
                <a:gd name="T6" fmla="*/ 6 w 7"/>
                <a:gd name="T7" fmla="*/ 0 h 4"/>
                <a:gd name="T8" fmla="*/ 1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3"/>
                    <a:pt x="0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3152">
              <a:extLst>
                <a:ext uri="{FF2B5EF4-FFF2-40B4-BE49-F238E27FC236}">
                  <a16:creationId xmlns="" xmlns:a16="http://schemas.microsoft.com/office/drawing/2014/main" id="{F35139EE-AB8F-4B0D-89D4-2AC86C0C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6804025"/>
              <a:ext cx="9525" cy="4763"/>
            </a:xfrm>
            <a:custGeom>
              <a:avLst/>
              <a:gdLst>
                <a:gd name="T0" fmla="*/ 1 w 9"/>
                <a:gd name="T1" fmla="*/ 3 h 5"/>
                <a:gd name="T2" fmla="*/ 2 w 9"/>
                <a:gd name="T3" fmla="*/ 5 h 5"/>
                <a:gd name="T4" fmla="*/ 9 w 9"/>
                <a:gd name="T5" fmla="*/ 2 h 5"/>
                <a:gd name="T6" fmla="*/ 8 w 9"/>
                <a:gd name="T7" fmla="*/ 0 h 5"/>
                <a:gd name="T8" fmla="*/ 1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4" y="4"/>
                    <a:pt x="7" y="3"/>
                    <a:pt x="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3153">
              <a:extLst>
                <a:ext uri="{FF2B5EF4-FFF2-40B4-BE49-F238E27FC236}">
                  <a16:creationId xmlns="" xmlns:a16="http://schemas.microsoft.com/office/drawing/2014/main" id="{8DD52AA5-92AF-4357-AC4A-3B3A47CF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6764338"/>
              <a:ext cx="1588" cy="6350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2 w 2"/>
                <a:gd name="T5" fmla="*/ 6 h 6"/>
                <a:gd name="T6" fmla="*/ 1 w 2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3154">
              <a:extLst>
                <a:ext uri="{FF2B5EF4-FFF2-40B4-BE49-F238E27FC236}">
                  <a16:creationId xmlns="" xmlns:a16="http://schemas.microsoft.com/office/drawing/2014/main" id="{5504C2F0-84A3-422C-9A28-7596F0BE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51" y="6765925"/>
              <a:ext cx="42863" cy="66675"/>
            </a:xfrm>
            <a:custGeom>
              <a:avLst/>
              <a:gdLst>
                <a:gd name="T0" fmla="*/ 40 w 45"/>
                <a:gd name="T1" fmla="*/ 22 h 72"/>
                <a:gd name="T2" fmla="*/ 39 w 45"/>
                <a:gd name="T3" fmla="*/ 24 h 72"/>
                <a:gd name="T4" fmla="*/ 32 w 45"/>
                <a:gd name="T5" fmla="*/ 29 h 72"/>
                <a:gd name="T6" fmla="*/ 28 w 45"/>
                <a:gd name="T7" fmla="*/ 32 h 72"/>
                <a:gd name="T8" fmla="*/ 36 w 45"/>
                <a:gd name="T9" fmla="*/ 33 h 72"/>
                <a:gd name="T10" fmla="*/ 35 w 45"/>
                <a:gd name="T11" fmla="*/ 35 h 72"/>
                <a:gd name="T12" fmla="*/ 24 w 45"/>
                <a:gd name="T13" fmla="*/ 41 h 72"/>
                <a:gd name="T14" fmla="*/ 22 w 45"/>
                <a:gd name="T15" fmla="*/ 43 h 72"/>
                <a:gd name="T16" fmla="*/ 31 w 45"/>
                <a:gd name="T17" fmla="*/ 44 h 72"/>
                <a:gd name="T18" fmla="*/ 30 w 45"/>
                <a:gd name="T19" fmla="*/ 46 h 72"/>
                <a:gd name="T20" fmla="*/ 18 w 45"/>
                <a:gd name="T21" fmla="*/ 51 h 72"/>
                <a:gd name="T22" fmla="*/ 29 w 45"/>
                <a:gd name="T23" fmla="*/ 50 h 72"/>
                <a:gd name="T24" fmla="*/ 20 w 45"/>
                <a:gd name="T25" fmla="*/ 55 h 72"/>
                <a:gd name="T26" fmla="*/ 20 w 45"/>
                <a:gd name="T27" fmla="*/ 56 h 72"/>
                <a:gd name="T28" fmla="*/ 24 w 45"/>
                <a:gd name="T29" fmla="*/ 59 h 72"/>
                <a:gd name="T30" fmla="*/ 23 w 45"/>
                <a:gd name="T31" fmla="*/ 61 h 72"/>
                <a:gd name="T32" fmla="*/ 27 w 45"/>
                <a:gd name="T33" fmla="*/ 71 h 72"/>
                <a:gd name="T34" fmla="*/ 25 w 45"/>
                <a:gd name="T35" fmla="*/ 62 h 72"/>
                <a:gd name="T36" fmla="*/ 26 w 45"/>
                <a:gd name="T37" fmla="*/ 59 h 72"/>
                <a:gd name="T38" fmla="*/ 33 w 45"/>
                <a:gd name="T39" fmla="*/ 64 h 72"/>
                <a:gd name="T40" fmla="*/ 34 w 45"/>
                <a:gd name="T41" fmla="*/ 61 h 72"/>
                <a:gd name="T42" fmla="*/ 30 w 45"/>
                <a:gd name="T43" fmla="*/ 51 h 72"/>
                <a:gd name="T44" fmla="*/ 37 w 45"/>
                <a:gd name="T45" fmla="*/ 57 h 72"/>
                <a:gd name="T46" fmla="*/ 38 w 45"/>
                <a:gd name="T47" fmla="*/ 54 h 72"/>
                <a:gd name="T48" fmla="*/ 34 w 45"/>
                <a:gd name="T49" fmla="*/ 43 h 72"/>
                <a:gd name="T50" fmla="*/ 35 w 45"/>
                <a:gd name="T51" fmla="*/ 41 h 72"/>
                <a:gd name="T52" fmla="*/ 43 w 45"/>
                <a:gd name="T53" fmla="*/ 45 h 72"/>
                <a:gd name="T54" fmla="*/ 42 w 45"/>
                <a:gd name="T55" fmla="*/ 43 h 72"/>
                <a:gd name="T56" fmla="*/ 38 w 45"/>
                <a:gd name="T57" fmla="*/ 32 h 72"/>
                <a:gd name="T58" fmla="*/ 39 w 45"/>
                <a:gd name="T59" fmla="*/ 30 h 72"/>
                <a:gd name="T60" fmla="*/ 44 w 45"/>
                <a:gd name="T61" fmla="*/ 31 h 72"/>
                <a:gd name="T62" fmla="*/ 42 w 45"/>
                <a:gd name="T63" fmla="*/ 26 h 72"/>
                <a:gd name="T64" fmla="*/ 44 w 45"/>
                <a:gd name="T65" fmla="*/ 14 h 72"/>
                <a:gd name="T66" fmla="*/ 18 w 45"/>
                <a:gd name="T67" fmla="*/ 17 h 72"/>
                <a:gd name="T68" fmla="*/ 16 w 45"/>
                <a:gd name="T69" fmla="*/ 17 h 72"/>
                <a:gd name="T70" fmla="*/ 11 w 45"/>
                <a:gd name="T71" fmla="*/ 10 h 72"/>
                <a:gd name="T72" fmla="*/ 9 w 45"/>
                <a:gd name="T73" fmla="*/ 6 h 72"/>
                <a:gd name="T74" fmla="*/ 8 w 45"/>
                <a:gd name="T75" fmla="*/ 13 h 72"/>
                <a:gd name="T76" fmla="*/ 6 w 45"/>
                <a:gd name="T77" fmla="*/ 12 h 72"/>
                <a:gd name="T78" fmla="*/ 1 w 45"/>
                <a:gd name="T79" fmla="*/ 1 h 72"/>
                <a:gd name="T80" fmla="*/ 3 w 45"/>
                <a:gd name="T81" fmla="*/ 14 h 72"/>
                <a:gd name="T82" fmla="*/ 4 w 45"/>
                <a:gd name="T83" fmla="*/ 15 h 72"/>
                <a:gd name="T84" fmla="*/ 9 w 45"/>
                <a:gd name="T85" fmla="*/ 15 h 72"/>
                <a:gd name="T86" fmla="*/ 11 w 45"/>
                <a:gd name="T87" fmla="*/ 16 h 72"/>
                <a:gd name="T88" fmla="*/ 9 w 45"/>
                <a:gd name="T89" fmla="*/ 21 h 72"/>
                <a:gd name="T90" fmla="*/ 14 w 45"/>
                <a:gd name="T91" fmla="*/ 19 h 72"/>
                <a:gd name="T92" fmla="*/ 24 w 45"/>
                <a:gd name="T93" fmla="*/ 2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" h="72">
                  <a:moveTo>
                    <a:pt x="10" y="30"/>
                  </a:moveTo>
                  <a:cubicBezTo>
                    <a:pt x="21" y="26"/>
                    <a:pt x="31" y="21"/>
                    <a:pt x="42" y="15"/>
                  </a:cubicBezTo>
                  <a:cubicBezTo>
                    <a:pt x="41" y="17"/>
                    <a:pt x="40" y="19"/>
                    <a:pt x="40" y="2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6" y="25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28"/>
                    <a:pt x="31" y="29"/>
                    <a:pt x="32" y="29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4" y="30"/>
                    <a:pt x="31" y="31"/>
                    <a:pt x="28" y="32"/>
                  </a:cubicBezTo>
                  <a:cubicBezTo>
                    <a:pt x="27" y="32"/>
                    <a:pt x="27" y="34"/>
                    <a:pt x="28" y="34"/>
                  </a:cubicBezTo>
                  <a:cubicBezTo>
                    <a:pt x="31" y="33"/>
                    <a:pt x="34" y="32"/>
                    <a:pt x="36" y="31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2" y="34"/>
                    <a:pt x="29" y="35"/>
                    <a:pt x="25" y="36"/>
                  </a:cubicBezTo>
                  <a:cubicBezTo>
                    <a:pt x="24" y="36"/>
                    <a:pt x="24" y="38"/>
                    <a:pt x="26" y="37"/>
                  </a:cubicBezTo>
                  <a:cubicBezTo>
                    <a:pt x="29" y="37"/>
                    <a:pt x="32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1" y="37"/>
                    <a:pt x="27" y="38"/>
                    <a:pt x="23" y="39"/>
                  </a:cubicBezTo>
                  <a:cubicBezTo>
                    <a:pt x="22" y="40"/>
                    <a:pt x="22" y="41"/>
                    <a:pt x="24" y="41"/>
                  </a:cubicBezTo>
                  <a:cubicBezTo>
                    <a:pt x="27" y="40"/>
                    <a:pt x="30" y="39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9" y="41"/>
                    <a:pt x="25" y="42"/>
                    <a:pt x="22" y="43"/>
                  </a:cubicBezTo>
                  <a:cubicBezTo>
                    <a:pt x="21" y="43"/>
                    <a:pt x="21" y="45"/>
                    <a:pt x="22" y="45"/>
                  </a:cubicBezTo>
                  <a:cubicBezTo>
                    <a:pt x="25" y="44"/>
                    <a:pt x="29" y="43"/>
                    <a:pt x="32" y="42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45"/>
                    <a:pt x="24" y="46"/>
                    <a:pt x="20" y="47"/>
                  </a:cubicBezTo>
                  <a:cubicBezTo>
                    <a:pt x="19" y="47"/>
                    <a:pt x="19" y="49"/>
                    <a:pt x="20" y="48"/>
                  </a:cubicBezTo>
                  <a:cubicBezTo>
                    <a:pt x="24" y="48"/>
                    <a:pt x="27" y="47"/>
                    <a:pt x="30" y="46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6" y="49"/>
                    <a:pt x="22" y="49"/>
                    <a:pt x="19" y="50"/>
                  </a:cubicBezTo>
                  <a:cubicBezTo>
                    <a:pt x="18" y="50"/>
                    <a:pt x="18" y="50"/>
                    <a:pt x="18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2" y="51"/>
                    <a:pt x="25" y="51"/>
                    <a:pt x="29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5" y="52"/>
                    <a:pt x="22" y="53"/>
                    <a:pt x="19" y="53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2" y="55"/>
                    <a:pt x="25" y="54"/>
                    <a:pt x="27" y="53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8" y="72"/>
                    <a:pt x="30" y="71"/>
                    <a:pt x="29" y="7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9"/>
                    <a:pt x="32" y="68"/>
                    <a:pt x="31" y="67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6"/>
                    <a:pt x="34" y="65"/>
                    <a:pt x="33" y="64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5" y="62"/>
                    <a:pt x="36" y="61"/>
                    <a:pt x="36" y="6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7" y="59"/>
                    <a:pt x="38" y="57"/>
                    <a:pt x="37" y="57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5"/>
                    <a:pt x="40" y="54"/>
                    <a:pt x="39" y="5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0" y="51"/>
                    <a:pt x="42" y="50"/>
                    <a:pt x="41" y="4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3" y="46"/>
                    <a:pt x="43" y="4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5" y="42"/>
                    <a:pt x="44" y="41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9"/>
                    <a:pt x="45" y="38"/>
                    <a:pt x="44" y="3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3"/>
                    <a:pt x="45" y="32"/>
                    <a:pt x="44" y="31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7"/>
                    <a:pt x="44" y="25"/>
                    <a:pt x="43" y="24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19"/>
                    <a:pt x="43" y="17"/>
                    <a:pt x="44" y="14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5"/>
                    <a:pt x="32" y="18"/>
                    <a:pt x="26" y="20"/>
                  </a:cubicBezTo>
                  <a:cubicBezTo>
                    <a:pt x="24" y="19"/>
                    <a:pt x="21" y="18"/>
                    <a:pt x="18" y="1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3"/>
                    <a:pt x="16" y="14"/>
                    <a:pt x="16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1" y="9"/>
                    <a:pt x="11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7" y="5"/>
                    <a:pt x="7" y="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0"/>
                    <a:pt x="8" y="22"/>
                    <a:pt x="9" y="2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4" y="21"/>
                    <a:pt x="15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0" y="20"/>
                    <a:pt x="22" y="21"/>
                    <a:pt x="24" y="22"/>
                  </a:cubicBezTo>
                  <a:cubicBezTo>
                    <a:pt x="19" y="24"/>
                    <a:pt x="14" y="26"/>
                    <a:pt x="9" y="28"/>
                  </a:cubicBezTo>
                  <a:cubicBezTo>
                    <a:pt x="10" y="30"/>
                    <a:pt x="10" y="30"/>
                    <a:pt x="1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3155">
              <a:extLst>
                <a:ext uri="{FF2B5EF4-FFF2-40B4-BE49-F238E27FC236}">
                  <a16:creationId xmlns="" xmlns:a16="http://schemas.microsoft.com/office/drawing/2014/main" id="{8799BD6C-4EEA-4FD5-8DA1-363C55C29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6781800"/>
              <a:ext cx="4763" cy="3175"/>
            </a:xfrm>
            <a:custGeom>
              <a:avLst/>
              <a:gdLst>
                <a:gd name="T0" fmla="*/ 1 w 5"/>
                <a:gd name="T1" fmla="*/ 1 h 3"/>
                <a:gd name="T2" fmla="*/ 2 w 5"/>
                <a:gd name="T3" fmla="*/ 3 h 3"/>
                <a:gd name="T4" fmla="*/ 5 w 5"/>
                <a:gd name="T5" fmla="*/ 1 h 3"/>
                <a:gd name="T6" fmla="*/ 4 w 5"/>
                <a:gd name="T7" fmla="*/ 0 h 3"/>
                <a:gd name="T8" fmla="*/ 1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3156">
              <a:extLst>
                <a:ext uri="{FF2B5EF4-FFF2-40B4-BE49-F238E27FC236}">
                  <a16:creationId xmlns="" xmlns:a16="http://schemas.microsoft.com/office/drawing/2014/main" id="{0AB7A879-0A1D-4EF7-97A6-C0FD9525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6780213"/>
              <a:ext cx="6350" cy="3175"/>
            </a:xfrm>
            <a:custGeom>
              <a:avLst/>
              <a:gdLst>
                <a:gd name="T0" fmla="*/ 1 w 8"/>
                <a:gd name="T1" fmla="*/ 3 h 5"/>
                <a:gd name="T2" fmla="*/ 2 w 8"/>
                <a:gd name="T3" fmla="*/ 5 h 5"/>
                <a:gd name="T4" fmla="*/ 8 w 8"/>
                <a:gd name="T5" fmla="*/ 2 h 5"/>
                <a:gd name="T6" fmla="*/ 7 w 8"/>
                <a:gd name="T7" fmla="*/ 0 h 5"/>
                <a:gd name="T8" fmla="*/ 1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4" y="4"/>
                    <a:pt x="6" y="3"/>
                    <a:pt x="8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3157">
              <a:extLst>
                <a:ext uri="{FF2B5EF4-FFF2-40B4-BE49-F238E27FC236}">
                  <a16:creationId xmlns="" xmlns:a16="http://schemas.microsoft.com/office/drawing/2014/main" id="{370E38F3-7823-428F-B574-6EF0F528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6753225"/>
              <a:ext cx="34925" cy="30163"/>
            </a:xfrm>
            <a:custGeom>
              <a:avLst/>
              <a:gdLst>
                <a:gd name="T0" fmla="*/ 35 w 38"/>
                <a:gd name="T1" fmla="*/ 18 h 32"/>
                <a:gd name="T2" fmla="*/ 32 w 38"/>
                <a:gd name="T3" fmla="*/ 13 h 32"/>
                <a:gd name="T4" fmla="*/ 33 w 38"/>
                <a:gd name="T5" fmla="*/ 21 h 32"/>
                <a:gd name="T6" fmla="*/ 29 w 38"/>
                <a:gd name="T7" fmla="*/ 11 h 32"/>
                <a:gd name="T8" fmla="*/ 30 w 38"/>
                <a:gd name="T9" fmla="*/ 20 h 32"/>
                <a:gd name="T10" fmla="*/ 26 w 38"/>
                <a:gd name="T11" fmla="*/ 10 h 32"/>
                <a:gd name="T12" fmla="*/ 26 w 38"/>
                <a:gd name="T13" fmla="*/ 18 h 32"/>
                <a:gd name="T14" fmla="*/ 23 w 38"/>
                <a:gd name="T15" fmla="*/ 8 h 32"/>
                <a:gd name="T16" fmla="*/ 23 w 38"/>
                <a:gd name="T17" fmla="*/ 16 h 32"/>
                <a:gd name="T18" fmla="*/ 20 w 38"/>
                <a:gd name="T19" fmla="*/ 7 h 32"/>
                <a:gd name="T20" fmla="*/ 20 w 38"/>
                <a:gd name="T21" fmla="*/ 14 h 32"/>
                <a:gd name="T22" fmla="*/ 17 w 38"/>
                <a:gd name="T23" fmla="*/ 5 h 32"/>
                <a:gd name="T24" fmla="*/ 17 w 38"/>
                <a:gd name="T25" fmla="*/ 12 h 32"/>
                <a:gd name="T26" fmla="*/ 14 w 38"/>
                <a:gd name="T27" fmla="*/ 4 h 32"/>
                <a:gd name="T28" fmla="*/ 14 w 38"/>
                <a:gd name="T29" fmla="*/ 10 h 32"/>
                <a:gd name="T30" fmla="*/ 11 w 38"/>
                <a:gd name="T31" fmla="*/ 3 h 32"/>
                <a:gd name="T32" fmla="*/ 11 w 38"/>
                <a:gd name="T33" fmla="*/ 8 h 32"/>
                <a:gd name="T34" fmla="*/ 8 w 38"/>
                <a:gd name="T35" fmla="*/ 2 h 32"/>
                <a:gd name="T36" fmla="*/ 8 w 38"/>
                <a:gd name="T37" fmla="*/ 6 h 32"/>
                <a:gd name="T38" fmla="*/ 6 w 38"/>
                <a:gd name="T39" fmla="*/ 1 h 32"/>
                <a:gd name="T40" fmla="*/ 5 w 38"/>
                <a:gd name="T41" fmla="*/ 4 h 32"/>
                <a:gd name="T42" fmla="*/ 3 w 38"/>
                <a:gd name="T43" fmla="*/ 1 h 32"/>
                <a:gd name="T44" fmla="*/ 2 w 38"/>
                <a:gd name="T45" fmla="*/ 2 h 32"/>
                <a:gd name="T46" fmla="*/ 1 w 38"/>
                <a:gd name="T47" fmla="*/ 3 h 32"/>
                <a:gd name="T48" fmla="*/ 1 w 38"/>
                <a:gd name="T49" fmla="*/ 5 h 32"/>
                <a:gd name="T50" fmla="*/ 4 w 38"/>
                <a:gd name="T51" fmla="*/ 6 h 32"/>
                <a:gd name="T52" fmla="*/ 3 w 38"/>
                <a:gd name="T53" fmla="*/ 8 h 32"/>
                <a:gd name="T54" fmla="*/ 7 w 38"/>
                <a:gd name="T55" fmla="*/ 8 h 32"/>
                <a:gd name="T56" fmla="*/ 5 w 38"/>
                <a:gd name="T57" fmla="*/ 11 h 32"/>
                <a:gd name="T58" fmla="*/ 10 w 38"/>
                <a:gd name="T59" fmla="*/ 10 h 32"/>
                <a:gd name="T60" fmla="*/ 7 w 38"/>
                <a:gd name="T61" fmla="*/ 13 h 32"/>
                <a:gd name="T62" fmla="*/ 13 w 38"/>
                <a:gd name="T63" fmla="*/ 12 h 32"/>
                <a:gd name="T64" fmla="*/ 9 w 38"/>
                <a:gd name="T65" fmla="*/ 16 h 32"/>
                <a:gd name="T66" fmla="*/ 16 w 38"/>
                <a:gd name="T67" fmla="*/ 14 h 32"/>
                <a:gd name="T68" fmla="*/ 11 w 38"/>
                <a:gd name="T69" fmla="*/ 18 h 32"/>
                <a:gd name="T70" fmla="*/ 19 w 38"/>
                <a:gd name="T71" fmla="*/ 16 h 32"/>
                <a:gd name="T72" fmla="*/ 14 w 38"/>
                <a:gd name="T73" fmla="*/ 20 h 32"/>
                <a:gd name="T74" fmla="*/ 22 w 38"/>
                <a:gd name="T75" fmla="*/ 18 h 32"/>
                <a:gd name="T76" fmla="*/ 17 w 38"/>
                <a:gd name="T77" fmla="*/ 22 h 32"/>
                <a:gd name="T78" fmla="*/ 26 w 38"/>
                <a:gd name="T79" fmla="*/ 19 h 32"/>
                <a:gd name="T80" fmla="*/ 27 w 38"/>
                <a:gd name="T81" fmla="*/ 20 h 32"/>
                <a:gd name="T82" fmla="*/ 21 w 38"/>
                <a:gd name="T83" fmla="*/ 26 h 32"/>
                <a:gd name="T84" fmla="*/ 30 w 38"/>
                <a:gd name="T85" fmla="*/ 22 h 32"/>
                <a:gd name="T86" fmla="*/ 24 w 38"/>
                <a:gd name="T87" fmla="*/ 28 h 32"/>
                <a:gd name="T88" fmla="*/ 34 w 38"/>
                <a:gd name="T89" fmla="*/ 24 h 32"/>
                <a:gd name="T90" fmla="*/ 27 w 38"/>
                <a:gd name="T91" fmla="*/ 30 h 32"/>
                <a:gd name="T92" fmla="*/ 37 w 38"/>
                <a:gd name="T93" fmla="*/ 25 h 32"/>
                <a:gd name="T94" fmla="*/ 30 w 38"/>
                <a:gd name="T95" fmla="*/ 31 h 32"/>
                <a:gd name="T96" fmla="*/ 37 w 38"/>
                <a:gd name="T9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" h="32">
                  <a:moveTo>
                    <a:pt x="36" y="23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8"/>
                    <a:pt x="26" y="9"/>
                    <a:pt x="26" y="1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3" y="7"/>
                    <a:pt x="23" y="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1" y="2"/>
                    <a:pt x="11" y="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8" y="1"/>
                    <a:pt x="8" y="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3" y="10"/>
                    <a:pt x="4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5" y="13"/>
                    <a:pt x="5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9" y="14"/>
                    <a:pt x="11" y="13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4"/>
                    <a:pt x="11" y="15"/>
                    <a:pt x="9" y="16"/>
                  </a:cubicBezTo>
                  <a:cubicBezTo>
                    <a:pt x="8" y="16"/>
                    <a:pt x="9" y="18"/>
                    <a:pt x="10" y="17"/>
                  </a:cubicBezTo>
                  <a:cubicBezTo>
                    <a:pt x="12" y="16"/>
                    <a:pt x="14" y="15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6"/>
                    <a:pt x="13" y="17"/>
                    <a:pt x="11" y="18"/>
                  </a:cubicBezTo>
                  <a:cubicBezTo>
                    <a:pt x="11" y="18"/>
                    <a:pt x="11" y="20"/>
                    <a:pt x="12" y="19"/>
                  </a:cubicBezTo>
                  <a:cubicBezTo>
                    <a:pt x="15" y="18"/>
                    <a:pt x="17" y="17"/>
                    <a:pt x="19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8" y="18"/>
                    <a:pt x="16" y="19"/>
                    <a:pt x="14" y="20"/>
                  </a:cubicBezTo>
                  <a:cubicBezTo>
                    <a:pt x="13" y="21"/>
                    <a:pt x="14" y="22"/>
                    <a:pt x="15" y="22"/>
                  </a:cubicBezTo>
                  <a:cubicBezTo>
                    <a:pt x="18" y="20"/>
                    <a:pt x="20" y="19"/>
                    <a:pt x="22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20"/>
                    <a:pt x="19" y="21"/>
                    <a:pt x="17" y="22"/>
                  </a:cubicBezTo>
                  <a:cubicBezTo>
                    <a:pt x="16" y="23"/>
                    <a:pt x="17" y="24"/>
                    <a:pt x="18" y="24"/>
                  </a:cubicBezTo>
                  <a:cubicBezTo>
                    <a:pt x="20" y="22"/>
                    <a:pt x="23" y="21"/>
                    <a:pt x="26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22"/>
                    <a:pt x="22" y="23"/>
                    <a:pt x="20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3" y="24"/>
                    <a:pt x="26" y="23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3"/>
                    <a:pt x="25" y="25"/>
                    <a:pt x="23" y="26"/>
                  </a:cubicBezTo>
                  <a:cubicBezTo>
                    <a:pt x="22" y="27"/>
                    <a:pt x="23" y="28"/>
                    <a:pt x="24" y="28"/>
                  </a:cubicBezTo>
                  <a:cubicBezTo>
                    <a:pt x="27" y="26"/>
                    <a:pt x="29" y="25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1" y="25"/>
                    <a:pt x="29" y="27"/>
                    <a:pt x="26" y="28"/>
                  </a:cubicBezTo>
                  <a:cubicBezTo>
                    <a:pt x="25" y="29"/>
                    <a:pt x="26" y="30"/>
                    <a:pt x="27" y="30"/>
                  </a:cubicBezTo>
                  <a:cubicBezTo>
                    <a:pt x="30" y="28"/>
                    <a:pt x="33" y="26"/>
                    <a:pt x="3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2" y="28"/>
                    <a:pt x="29" y="30"/>
                  </a:cubicBezTo>
                  <a:cubicBezTo>
                    <a:pt x="28" y="30"/>
                    <a:pt x="29" y="32"/>
                    <a:pt x="30" y="31"/>
                  </a:cubicBezTo>
                  <a:cubicBezTo>
                    <a:pt x="33" y="30"/>
                    <a:pt x="36" y="28"/>
                    <a:pt x="38" y="27"/>
                  </a:cubicBezTo>
                  <a:cubicBezTo>
                    <a:pt x="37" y="23"/>
                    <a:pt x="37" y="23"/>
                    <a:pt x="37" y="23"/>
                  </a:cubicBezTo>
                  <a:lnTo>
                    <a:pt x="3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3158">
              <a:extLst>
                <a:ext uri="{FF2B5EF4-FFF2-40B4-BE49-F238E27FC236}">
                  <a16:creationId xmlns="" xmlns:a16="http://schemas.microsoft.com/office/drawing/2014/main" id="{A262E165-443E-4FBC-A411-BA015B02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6" y="6815138"/>
              <a:ext cx="3175" cy="3175"/>
            </a:xfrm>
            <a:custGeom>
              <a:avLst/>
              <a:gdLst>
                <a:gd name="T0" fmla="*/ 1 w 4"/>
                <a:gd name="T1" fmla="*/ 1 h 3"/>
                <a:gd name="T2" fmla="*/ 1 w 4"/>
                <a:gd name="T3" fmla="*/ 3 h 3"/>
                <a:gd name="T4" fmla="*/ 4 w 4"/>
                <a:gd name="T5" fmla="*/ 2 h 3"/>
                <a:gd name="T6" fmla="*/ 3 w 4"/>
                <a:gd name="T7" fmla="*/ 0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3159">
              <a:extLst>
                <a:ext uri="{FF2B5EF4-FFF2-40B4-BE49-F238E27FC236}">
                  <a16:creationId xmlns="" xmlns:a16="http://schemas.microsoft.com/office/drawing/2014/main" id="{2DFA6259-1DF3-4D75-B282-1EDD0D39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3" y="6813550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3160">
              <a:extLst>
                <a:ext uri="{FF2B5EF4-FFF2-40B4-BE49-F238E27FC236}">
                  <a16:creationId xmlns="" xmlns:a16="http://schemas.microsoft.com/office/drawing/2014/main" id="{6F914BA3-35D3-4124-A402-362368DF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76" y="6823075"/>
              <a:ext cx="15875" cy="20638"/>
            </a:xfrm>
            <a:custGeom>
              <a:avLst/>
              <a:gdLst>
                <a:gd name="T0" fmla="*/ 13 w 18"/>
                <a:gd name="T1" fmla="*/ 1 h 22"/>
                <a:gd name="T2" fmla="*/ 4 w 18"/>
                <a:gd name="T3" fmla="*/ 2 h 22"/>
                <a:gd name="T4" fmla="*/ 4 w 18"/>
                <a:gd name="T5" fmla="*/ 4 h 22"/>
                <a:gd name="T6" fmla="*/ 12 w 18"/>
                <a:gd name="T7" fmla="*/ 3 h 22"/>
                <a:gd name="T8" fmla="*/ 11 w 18"/>
                <a:gd name="T9" fmla="*/ 4 h 22"/>
                <a:gd name="T10" fmla="*/ 3 w 18"/>
                <a:gd name="T11" fmla="*/ 6 h 22"/>
                <a:gd name="T12" fmla="*/ 3 w 18"/>
                <a:gd name="T13" fmla="*/ 8 h 22"/>
                <a:gd name="T14" fmla="*/ 10 w 18"/>
                <a:gd name="T15" fmla="*/ 6 h 22"/>
                <a:gd name="T16" fmla="*/ 9 w 18"/>
                <a:gd name="T17" fmla="*/ 8 h 22"/>
                <a:gd name="T18" fmla="*/ 2 w 18"/>
                <a:gd name="T19" fmla="*/ 9 h 22"/>
                <a:gd name="T20" fmla="*/ 2 w 18"/>
                <a:gd name="T21" fmla="*/ 11 h 22"/>
                <a:gd name="T22" fmla="*/ 8 w 18"/>
                <a:gd name="T23" fmla="*/ 10 h 22"/>
                <a:gd name="T24" fmla="*/ 7 w 18"/>
                <a:gd name="T25" fmla="*/ 12 h 22"/>
                <a:gd name="T26" fmla="*/ 1 w 18"/>
                <a:gd name="T27" fmla="*/ 13 h 22"/>
                <a:gd name="T28" fmla="*/ 1 w 18"/>
                <a:gd name="T29" fmla="*/ 15 h 22"/>
                <a:gd name="T30" fmla="*/ 6 w 18"/>
                <a:gd name="T31" fmla="*/ 14 h 22"/>
                <a:gd name="T32" fmla="*/ 5 w 18"/>
                <a:gd name="T33" fmla="*/ 15 h 22"/>
                <a:gd name="T34" fmla="*/ 1 w 18"/>
                <a:gd name="T35" fmla="*/ 16 h 22"/>
                <a:gd name="T36" fmla="*/ 1 w 18"/>
                <a:gd name="T37" fmla="*/ 18 h 22"/>
                <a:gd name="T38" fmla="*/ 4 w 18"/>
                <a:gd name="T39" fmla="*/ 17 h 22"/>
                <a:gd name="T40" fmla="*/ 2 w 18"/>
                <a:gd name="T41" fmla="*/ 20 h 22"/>
                <a:gd name="T42" fmla="*/ 2 w 18"/>
                <a:gd name="T43" fmla="*/ 20 h 22"/>
                <a:gd name="T44" fmla="*/ 4 w 18"/>
                <a:gd name="T45" fmla="*/ 21 h 22"/>
                <a:gd name="T46" fmla="*/ 6 w 18"/>
                <a:gd name="T47" fmla="*/ 18 h 22"/>
                <a:gd name="T48" fmla="*/ 7 w 18"/>
                <a:gd name="T49" fmla="*/ 20 h 22"/>
                <a:gd name="T50" fmla="*/ 8 w 18"/>
                <a:gd name="T51" fmla="*/ 19 h 22"/>
                <a:gd name="T52" fmla="*/ 7 w 18"/>
                <a:gd name="T53" fmla="*/ 16 h 22"/>
                <a:gd name="T54" fmla="*/ 8 w 18"/>
                <a:gd name="T55" fmla="*/ 14 h 22"/>
                <a:gd name="T56" fmla="*/ 10 w 18"/>
                <a:gd name="T57" fmla="*/ 18 h 22"/>
                <a:gd name="T58" fmla="*/ 12 w 18"/>
                <a:gd name="T59" fmla="*/ 17 h 22"/>
                <a:gd name="T60" fmla="*/ 9 w 18"/>
                <a:gd name="T61" fmla="*/ 12 h 22"/>
                <a:gd name="T62" fmla="*/ 10 w 18"/>
                <a:gd name="T63" fmla="*/ 11 h 22"/>
                <a:gd name="T64" fmla="*/ 13 w 18"/>
                <a:gd name="T65" fmla="*/ 15 h 22"/>
                <a:gd name="T66" fmla="*/ 15 w 18"/>
                <a:gd name="T67" fmla="*/ 14 h 22"/>
                <a:gd name="T68" fmla="*/ 11 w 18"/>
                <a:gd name="T69" fmla="*/ 9 h 22"/>
                <a:gd name="T70" fmla="*/ 12 w 18"/>
                <a:gd name="T71" fmla="*/ 7 h 22"/>
                <a:gd name="T72" fmla="*/ 16 w 18"/>
                <a:gd name="T73" fmla="*/ 12 h 22"/>
                <a:gd name="T74" fmla="*/ 17 w 18"/>
                <a:gd name="T75" fmla="*/ 11 h 22"/>
                <a:gd name="T76" fmla="*/ 13 w 18"/>
                <a:gd name="T77" fmla="*/ 5 h 22"/>
                <a:gd name="T78" fmla="*/ 14 w 18"/>
                <a:gd name="T79" fmla="*/ 3 h 22"/>
                <a:gd name="T80" fmla="*/ 16 w 18"/>
                <a:gd name="T81" fmla="*/ 6 h 22"/>
                <a:gd name="T82" fmla="*/ 14 w 18"/>
                <a:gd name="T83" fmla="*/ 0 h 22"/>
                <a:gd name="T84" fmla="*/ 13 w 18"/>
                <a:gd name="T8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2">
                  <a:moveTo>
                    <a:pt x="13" y="1"/>
                  </a:moveTo>
                  <a:cubicBezTo>
                    <a:pt x="10" y="1"/>
                    <a:pt x="7" y="2"/>
                    <a:pt x="4" y="2"/>
                  </a:cubicBezTo>
                  <a:cubicBezTo>
                    <a:pt x="3" y="3"/>
                    <a:pt x="3" y="5"/>
                    <a:pt x="4" y="4"/>
                  </a:cubicBezTo>
                  <a:cubicBezTo>
                    <a:pt x="7" y="4"/>
                    <a:pt x="10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6" y="5"/>
                    <a:pt x="3" y="6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5" y="7"/>
                    <a:pt x="8" y="7"/>
                    <a:pt x="10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8"/>
                    <a:pt x="4" y="9"/>
                    <a:pt x="2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8"/>
                    <a:pt x="1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3" y="22"/>
                    <a:pt x="4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9" y="20"/>
                    <a:pt x="8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2" y="18"/>
                    <a:pt x="12" y="17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8" y="12"/>
                    <a:pt x="17" y="1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3161">
              <a:extLst>
                <a:ext uri="{FF2B5EF4-FFF2-40B4-BE49-F238E27FC236}">
                  <a16:creationId xmlns="" xmlns:a16="http://schemas.microsoft.com/office/drawing/2014/main" id="{D6BD883E-89B5-4C43-8889-01632283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6818313"/>
              <a:ext cx="6350" cy="3175"/>
            </a:xfrm>
            <a:custGeom>
              <a:avLst/>
              <a:gdLst>
                <a:gd name="T0" fmla="*/ 2 w 7"/>
                <a:gd name="T1" fmla="*/ 1 h 4"/>
                <a:gd name="T2" fmla="*/ 2 w 7"/>
                <a:gd name="T3" fmla="*/ 3 h 4"/>
                <a:gd name="T4" fmla="*/ 7 w 7"/>
                <a:gd name="T5" fmla="*/ 2 h 4"/>
                <a:gd name="T6" fmla="*/ 6 w 7"/>
                <a:gd name="T7" fmla="*/ 0 h 4"/>
                <a:gd name="T8" fmla="*/ 2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4"/>
                    <a:pt x="2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3162">
              <a:extLst>
                <a:ext uri="{FF2B5EF4-FFF2-40B4-BE49-F238E27FC236}">
                  <a16:creationId xmlns="" xmlns:a16="http://schemas.microsoft.com/office/drawing/2014/main" id="{293C45EA-B374-4F37-8D3E-8ED702EC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1" y="6819900"/>
              <a:ext cx="7938" cy="4763"/>
            </a:xfrm>
            <a:custGeom>
              <a:avLst/>
              <a:gdLst>
                <a:gd name="T0" fmla="*/ 1 w 9"/>
                <a:gd name="T1" fmla="*/ 2 h 4"/>
                <a:gd name="T2" fmla="*/ 1 w 9"/>
                <a:gd name="T3" fmla="*/ 4 h 4"/>
                <a:gd name="T4" fmla="*/ 9 w 9"/>
                <a:gd name="T5" fmla="*/ 2 h 4"/>
                <a:gd name="T6" fmla="*/ 8 w 9"/>
                <a:gd name="T7" fmla="*/ 0 h 4"/>
                <a:gd name="T8" fmla="*/ 1 w 9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2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4" y="3"/>
                    <a:pt x="7" y="3"/>
                    <a:pt x="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3163">
              <a:extLst>
                <a:ext uri="{FF2B5EF4-FFF2-40B4-BE49-F238E27FC236}">
                  <a16:creationId xmlns="" xmlns:a16="http://schemas.microsoft.com/office/drawing/2014/main" id="{9761A063-F78A-4BA7-AD36-9DE90686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6772275"/>
              <a:ext cx="0" cy="7938"/>
            </a:xfrm>
            <a:custGeom>
              <a:avLst/>
              <a:gdLst>
                <a:gd name="T0" fmla="*/ 1 w 1"/>
                <a:gd name="T1" fmla="*/ 1 h 7"/>
                <a:gd name="T2" fmla="*/ 0 w 1"/>
                <a:gd name="T3" fmla="*/ 0 h 7"/>
                <a:gd name="T4" fmla="*/ 1 w 1"/>
                <a:gd name="T5" fmla="*/ 7 h 7"/>
                <a:gd name="T6" fmla="*/ 1 w 1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3164">
              <a:extLst>
                <a:ext uri="{FF2B5EF4-FFF2-40B4-BE49-F238E27FC236}">
                  <a16:creationId xmlns="" xmlns:a16="http://schemas.microsoft.com/office/drawing/2014/main" id="{0C6C99AB-4406-4D7B-8F0E-B3A90508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6" y="6775450"/>
              <a:ext cx="38100" cy="69850"/>
            </a:xfrm>
            <a:custGeom>
              <a:avLst/>
              <a:gdLst>
                <a:gd name="T0" fmla="*/ 36 w 41"/>
                <a:gd name="T1" fmla="*/ 27 h 76"/>
                <a:gd name="T2" fmla="*/ 35 w 41"/>
                <a:gd name="T3" fmla="*/ 29 h 76"/>
                <a:gd name="T4" fmla="*/ 28 w 41"/>
                <a:gd name="T5" fmla="*/ 33 h 76"/>
                <a:gd name="T6" fmla="*/ 23 w 41"/>
                <a:gd name="T7" fmla="*/ 35 h 76"/>
                <a:gd name="T8" fmla="*/ 30 w 41"/>
                <a:gd name="T9" fmla="*/ 37 h 76"/>
                <a:gd name="T10" fmla="*/ 29 w 41"/>
                <a:gd name="T11" fmla="*/ 39 h 76"/>
                <a:gd name="T12" fmla="*/ 17 w 41"/>
                <a:gd name="T13" fmla="*/ 44 h 76"/>
                <a:gd name="T14" fmla="*/ 15 w 41"/>
                <a:gd name="T15" fmla="*/ 46 h 76"/>
                <a:gd name="T16" fmla="*/ 24 w 41"/>
                <a:gd name="T17" fmla="*/ 48 h 76"/>
                <a:gd name="T18" fmla="*/ 23 w 41"/>
                <a:gd name="T19" fmla="*/ 50 h 76"/>
                <a:gd name="T20" fmla="*/ 10 w 41"/>
                <a:gd name="T21" fmla="*/ 53 h 76"/>
                <a:gd name="T22" fmla="*/ 21 w 41"/>
                <a:gd name="T23" fmla="*/ 53 h 76"/>
                <a:gd name="T24" fmla="*/ 11 w 41"/>
                <a:gd name="T25" fmla="*/ 57 h 76"/>
                <a:gd name="T26" fmla="*/ 12 w 41"/>
                <a:gd name="T27" fmla="*/ 59 h 76"/>
                <a:gd name="T28" fmla="*/ 15 w 41"/>
                <a:gd name="T29" fmla="*/ 62 h 76"/>
                <a:gd name="T30" fmla="*/ 14 w 41"/>
                <a:gd name="T31" fmla="*/ 64 h 76"/>
                <a:gd name="T32" fmla="*/ 16 w 41"/>
                <a:gd name="T33" fmla="*/ 74 h 76"/>
                <a:gd name="T34" fmla="*/ 16 w 41"/>
                <a:gd name="T35" fmla="*/ 64 h 76"/>
                <a:gd name="T36" fmla="*/ 17 w 41"/>
                <a:gd name="T37" fmla="*/ 63 h 76"/>
                <a:gd name="T38" fmla="*/ 24 w 41"/>
                <a:gd name="T39" fmla="*/ 68 h 76"/>
                <a:gd name="T40" fmla="*/ 24 w 41"/>
                <a:gd name="T41" fmla="*/ 66 h 76"/>
                <a:gd name="T42" fmla="*/ 23 w 41"/>
                <a:gd name="T43" fmla="*/ 54 h 76"/>
                <a:gd name="T44" fmla="*/ 29 w 41"/>
                <a:gd name="T45" fmla="*/ 61 h 76"/>
                <a:gd name="T46" fmla="*/ 29 w 41"/>
                <a:gd name="T47" fmla="*/ 59 h 76"/>
                <a:gd name="T48" fmla="*/ 27 w 41"/>
                <a:gd name="T49" fmla="*/ 47 h 76"/>
                <a:gd name="T50" fmla="*/ 28 w 41"/>
                <a:gd name="T51" fmla="*/ 45 h 76"/>
                <a:gd name="T52" fmla="*/ 35 w 41"/>
                <a:gd name="T53" fmla="*/ 51 h 76"/>
                <a:gd name="T54" fmla="*/ 36 w 41"/>
                <a:gd name="T55" fmla="*/ 48 h 76"/>
                <a:gd name="T56" fmla="*/ 33 w 41"/>
                <a:gd name="T57" fmla="*/ 37 h 76"/>
                <a:gd name="T58" fmla="*/ 34 w 41"/>
                <a:gd name="T59" fmla="*/ 35 h 76"/>
                <a:gd name="T60" fmla="*/ 39 w 41"/>
                <a:gd name="T61" fmla="*/ 37 h 76"/>
                <a:gd name="T62" fmla="*/ 38 w 41"/>
                <a:gd name="T63" fmla="*/ 31 h 76"/>
                <a:gd name="T64" fmla="*/ 41 w 41"/>
                <a:gd name="T65" fmla="*/ 20 h 76"/>
                <a:gd name="T66" fmla="*/ 16 w 41"/>
                <a:gd name="T67" fmla="*/ 20 h 76"/>
                <a:gd name="T68" fmla="*/ 14 w 41"/>
                <a:gd name="T69" fmla="*/ 19 h 76"/>
                <a:gd name="T70" fmla="*/ 10 w 41"/>
                <a:gd name="T71" fmla="*/ 12 h 76"/>
                <a:gd name="T72" fmla="*/ 8 w 41"/>
                <a:gd name="T73" fmla="*/ 7 h 76"/>
                <a:gd name="T74" fmla="*/ 6 w 41"/>
                <a:gd name="T75" fmla="*/ 14 h 76"/>
                <a:gd name="T76" fmla="*/ 4 w 41"/>
                <a:gd name="T77" fmla="*/ 13 h 76"/>
                <a:gd name="T78" fmla="*/ 0 w 41"/>
                <a:gd name="T79" fmla="*/ 1 h 76"/>
                <a:gd name="T80" fmla="*/ 1 w 41"/>
                <a:gd name="T81" fmla="*/ 14 h 76"/>
                <a:gd name="T82" fmla="*/ 2 w 41"/>
                <a:gd name="T83" fmla="*/ 15 h 76"/>
                <a:gd name="T84" fmla="*/ 6 w 41"/>
                <a:gd name="T85" fmla="*/ 16 h 76"/>
                <a:gd name="T86" fmla="*/ 8 w 41"/>
                <a:gd name="T87" fmla="*/ 17 h 76"/>
                <a:gd name="T88" fmla="*/ 6 w 41"/>
                <a:gd name="T89" fmla="*/ 22 h 76"/>
                <a:gd name="T90" fmla="*/ 11 w 41"/>
                <a:gd name="T91" fmla="*/ 21 h 76"/>
                <a:gd name="T92" fmla="*/ 21 w 41"/>
                <a:gd name="T93" fmla="*/ 25 h 76"/>
                <a:gd name="T94" fmla="*/ 6 w 41"/>
                <a:gd name="T95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76">
                  <a:moveTo>
                    <a:pt x="6" y="31"/>
                  </a:moveTo>
                  <a:cubicBezTo>
                    <a:pt x="17" y="28"/>
                    <a:pt x="28" y="25"/>
                    <a:pt x="39" y="21"/>
                  </a:cubicBezTo>
                  <a:cubicBezTo>
                    <a:pt x="38" y="23"/>
                    <a:pt x="37" y="25"/>
                    <a:pt x="36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8"/>
                    <a:pt x="32" y="30"/>
                    <a:pt x="33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0" y="31"/>
                    <a:pt x="28" y="32"/>
                  </a:cubicBezTo>
                  <a:cubicBezTo>
                    <a:pt x="26" y="32"/>
                    <a:pt x="26" y="34"/>
                    <a:pt x="28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5"/>
                    <a:pt x="26" y="35"/>
                    <a:pt x="23" y="35"/>
                  </a:cubicBezTo>
                  <a:cubicBezTo>
                    <a:pt x="22" y="36"/>
                    <a:pt x="22" y="37"/>
                    <a:pt x="23" y="37"/>
                  </a:cubicBezTo>
                  <a:cubicBezTo>
                    <a:pt x="26" y="37"/>
                    <a:pt x="28" y="37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38"/>
                    <a:pt x="23" y="38"/>
                    <a:pt x="20" y="39"/>
                  </a:cubicBezTo>
                  <a:cubicBezTo>
                    <a:pt x="18" y="39"/>
                    <a:pt x="18" y="41"/>
                    <a:pt x="20" y="41"/>
                  </a:cubicBezTo>
                  <a:cubicBezTo>
                    <a:pt x="23" y="40"/>
                    <a:pt x="26" y="40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1"/>
                    <a:pt x="21" y="42"/>
                    <a:pt x="17" y="42"/>
                  </a:cubicBezTo>
                  <a:cubicBezTo>
                    <a:pt x="16" y="42"/>
                    <a:pt x="16" y="44"/>
                    <a:pt x="17" y="44"/>
                  </a:cubicBezTo>
                  <a:cubicBezTo>
                    <a:pt x="21" y="44"/>
                    <a:pt x="24" y="43"/>
                    <a:pt x="27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3" y="45"/>
                    <a:pt x="19" y="45"/>
                    <a:pt x="15" y="46"/>
                  </a:cubicBezTo>
                  <a:cubicBezTo>
                    <a:pt x="14" y="46"/>
                    <a:pt x="14" y="48"/>
                    <a:pt x="15" y="47"/>
                  </a:cubicBezTo>
                  <a:cubicBezTo>
                    <a:pt x="18" y="47"/>
                    <a:pt x="22" y="47"/>
                    <a:pt x="25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1" y="48"/>
                    <a:pt x="17" y="49"/>
                    <a:pt x="13" y="49"/>
                  </a:cubicBezTo>
                  <a:cubicBezTo>
                    <a:pt x="12" y="49"/>
                    <a:pt x="12" y="51"/>
                    <a:pt x="13" y="51"/>
                  </a:cubicBezTo>
                  <a:cubicBezTo>
                    <a:pt x="16" y="51"/>
                    <a:pt x="20" y="50"/>
                    <a:pt x="23" y="5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8" y="52"/>
                    <a:pt x="15" y="52"/>
                    <a:pt x="11" y="52"/>
                  </a:cubicBezTo>
                  <a:cubicBezTo>
                    <a:pt x="11" y="52"/>
                    <a:pt x="10" y="52"/>
                    <a:pt x="10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4" y="54"/>
                    <a:pt x="18" y="54"/>
                    <a:pt x="21" y="53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7" y="55"/>
                    <a:pt x="14" y="55"/>
                    <a:pt x="11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7"/>
                    <a:pt x="16" y="57"/>
                    <a:pt x="19" y="57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7" y="76"/>
                    <a:pt x="19" y="75"/>
                    <a:pt x="18" y="73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3"/>
                    <a:pt x="21" y="72"/>
                    <a:pt x="21" y="71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4" y="69"/>
                    <a:pt x="24" y="6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7"/>
                    <a:pt x="27" y="66"/>
                    <a:pt x="26" y="6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9" y="62"/>
                    <a:pt x="29" y="6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0" y="60"/>
                    <a:pt x="32" y="59"/>
                    <a:pt x="31" y="5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7"/>
                    <a:pt x="34" y="56"/>
                    <a:pt x="33" y="5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3"/>
                    <a:pt x="36" y="52"/>
                    <a:pt x="35" y="5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8" y="48"/>
                    <a:pt x="37" y="4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5"/>
                    <a:pt x="39" y="44"/>
                    <a:pt x="38" y="4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9"/>
                    <a:pt x="40" y="38"/>
                    <a:pt x="39" y="37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40" y="31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5"/>
                    <a:pt x="40" y="23"/>
                    <a:pt x="41" y="20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5" y="20"/>
                    <a:pt x="29" y="22"/>
                    <a:pt x="23" y="24"/>
                  </a:cubicBezTo>
                  <a:cubicBezTo>
                    <a:pt x="21" y="23"/>
                    <a:pt x="18" y="21"/>
                    <a:pt x="16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3" y="16"/>
                    <a:pt x="13" y="1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0"/>
                    <a:pt x="10" y="10"/>
                    <a:pt x="10" y="12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6" y="6"/>
                    <a:pt x="6" y="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3"/>
                    <a:pt x="3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8" y="21"/>
                    <a:pt x="9" y="20"/>
                    <a:pt x="11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3"/>
                    <a:pt x="19" y="24"/>
                    <a:pt x="21" y="25"/>
                  </a:cubicBezTo>
                  <a:cubicBezTo>
                    <a:pt x="15" y="26"/>
                    <a:pt x="10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6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3165">
              <a:extLst>
                <a:ext uri="{FF2B5EF4-FFF2-40B4-BE49-F238E27FC236}">
                  <a16:creationId xmlns="" xmlns:a16="http://schemas.microsoft.com/office/drawing/2014/main" id="{C72A18FF-5D0F-4EF7-A512-C5DF0B67E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6791325"/>
              <a:ext cx="4763" cy="3175"/>
            </a:xfrm>
            <a:custGeom>
              <a:avLst/>
              <a:gdLst>
                <a:gd name="T0" fmla="*/ 1 w 5"/>
                <a:gd name="T1" fmla="*/ 1 h 3"/>
                <a:gd name="T2" fmla="*/ 2 w 5"/>
                <a:gd name="T3" fmla="*/ 3 h 3"/>
                <a:gd name="T4" fmla="*/ 5 w 5"/>
                <a:gd name="T5" fmla="*/ 2 h 3"/>
                <a:gd name="T6" fmla="*/ 4 w 5"/>
                <a:gd name="T7" fmla="*/ 0 h 3"/>
                <a:gd name="T8" fmla="*/ 1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3166">
              <a:extLst>
                <a:ext uri="{FF2B5EF4-FFF2-40B4-BE49-F238E27FC236}">
                  <a16:creationId xmlns="" xmlns:a16="http://schemas.microsoft.com/office/drawing/2014/main" id="{77432BF5-FEE8-4635-BCF7-DAE543C9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726" y="6788150"/>
              <a:ext cx="7938" cy="4763"/>
            </a:xfrm>
            <a:custGeom>
              <a:avLst/>
              <a:gdLst>
                <a:gd name="T0" fmla="*/ 1 w 8"/>
                <a:gd name="T1" fmla="*/ 3 h 5"/>
                <a:gd name="T2" fmla="*/ 2 w 8"/>
                <a:gd name="T3" fmla="*/ 4 h 5"/>
                <a:gd name="T4" fmla="*/ 8 w 8"/>
                <a:gd name="T5" fmla="*/ 2 h 5"/>
                <a:gd name="T6" fmla="*/ 8 w 8"/>
                <a:gd name="T7" fmla="*/ 0 h 5"/>
                <a:gd name="T8" fmla="*/ 1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0" y="3"/>
                    <a:pt x="1" y="5"/>
                    <a:pt x="2" y="4"/>
                  </a:cubicBezTo>
                  <a:cubicBezTo>
                    <a:pt x="4" y="4"/>
                    <a:pt x="6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3167">
              <a:extLst>
                <a:ext uri="{FF2B5EF4-FFF2-40B4-BE49-F238E27FC236}">
                  <a16:creationId xmlns="" xmlns:a16="http://schemas.microsoft.com/office/drawing/2014/main" id="{0BA46C2C-71F8-4ED9-9724-C1B4DDFB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757988"/>
              <a:ext cx="31750" cy="33338"/>
            </a:xfrm>
            <a:custGeom>
              <a:avLst/>
              <a:gdLst>
                <a:gd name="T0" fmla="*/ 32 w 34"/>
                <a:gd name="T1" fmla="*/ 23 h 36"/>
                <a:gd name="T2" fmla="*/ 30 w 34"/>
                <a:gd name="T3" fmla="*/ 17 h 36"/>
                <a:gd name="T4" fmla="*/ 30 w 34"/>
                <a:gd name="T5" fmla="*/ 26 h 36"/>
                <a:gd name="T6" fmla="*/ 27 w 34"/>
                <a:gd name="T7" fmla="*/ 15 h 36"/>
                <a:gd name="T8" fmla="*/ 27 w 34"/>
                <a:gd name="T9" fmla="*/ 24 h 36"/>
                <a:gd name="T10" fmla="*/ 25 w 34"/>
                <a:gd name="T11" fmla="*/ 13 h 36"/>
                <a:gd name="T12" fmla="*/ 24 w 34"/>
                <a:gd name="T13" fmla="*/ 21 h 36"/>
                <a:gd name="T14" fmla="*/ 22 w 34"/>
                <a:gd name="T15" fmla="*/ 11 h 36"/>
                <a:gd name="T16" fmla="*/ 21 w 34"/>
                <a:gd name="T17" fmla="*/ 19 h 36"/>
                <a:gd name="T18" fmla="*/ 19 w 34"/>
                <a:gd name="T19" fmla="*/ 9 h 36"/>
                <a:gd name="T20" fmla="*/ 18 w 34"/>
                <a:gd name="T21" fmla="*/ 17 h 36"/>
                <a:gd name="T22" fmla="*/ 16 w 34"/>
                <a:gd name="T23" fmla="*/ 8 h 36"/>
                <a:gd name="T24" fmla="*/ 15 w 34"/>
                <a:gd name="T25" fmla="*/ 14 h 36"/>
                <a:gd name="T26" fmla="*/ 14 w 34"/>
                <a:gd name="T27" fmla="*/ 6 h 36"/>
                <a:gd name="T28" fmla="*/ 13 w 34"/>
                <a:gd name="T29" fmla="*/ 12 h 36"/>
                <a:gd name="T30" fmla="*/ 11 w 34"/>
                <a:gd name="T31" fmla="*/ 4 h 36"/>
                <a:gd name="T32" fmla="*/ 10 w 34"/>
                <a:gd name="T33" fmla="*/ 10 h 36"/>
                <a:gd name="T34" fmla="*/ 8 w 34"/>
                <a:gd name="T35" fmla="*/ 3 h 36"/>
                <a:gd name="T36" fmla="*/ 7 w 34"/>
                <a:gd name="T37" fmla="*/ 7 h 36"/>
                <a:gd name="T38" fmla="*/ 6 w 34"/>
                <a:gd name="T39" fmla="*/ 2 h 36"/>
                <a:gd name="T40" fmla="*/ 5 w 34"/>
                <a:gd name="T41" fmla="*/ 5 h 36"/>
                <a:gd name="T42" fmla="*/ 3 w 34"/>
                <a:gd name="T43" fmla="*/ 1 h 36"/>
                <a:gd name="T44" fmla="*/ 2 w 34"/>
                <a:gd name="T45" fmla="*/ 2 h 36"/>
                <a:gd name="T46" fmla="*/ 1 w 34"/>
                <a:gd name="T47" fmla="*/ 3 h 36"/>
                <a:gd name="T48" fmla="*/ 1 w 34"/>
                <a:gd name="T49" fmla="*/ 5 h 36"/>
                <a:gd name="T50" fmla="*/ 4 w 34"/>
                <a:gd name="T51" fmla="*/ 6 h 36"/>
                <a:gd name="T52" fmla="*/ 2 w 34"/>
                <a:gd name="T53" fmla="*/ 8 h 36"/>
                <a:gd name="T54" fmla="*/ 6 w 34"/>
                <a:gd name="T55" fmla="*/ 9 h 36"/>
                <a:gd name="T56" fmla="*/ 3 w 34"/>
                <a:gd name="T57" fmla="*/ 11 h 36"/>
                <a:gd name="T58" fmla="*/ 9 w 34"/>
                <a:gd name="T59" fmla="*/ 11 h 36"/>
                <a:gd name="T60" fmla="*/ 5 w 34"/>
                <a:gd name="T61" fmla="*/ 14 h 36"/>
                <a:gd name="T62" fmla="*/ 12 w 34"/>
                <a:gd name="T63" fmla="*/ 13 h 36"/>
                <a:gd name="T64" fmla="*/ 7 w 34"/>
                <a:gd name="T65" fmla="*/ 16 h 36"/>
                <a:gd name="T66" fmla="*/ 14 w 34"/>
                <a:gd name="T67" fmla="*/ 16 h 36"/>
                <a:gd name="T68" fmla="*/ 9 w 34"/>
                <a:gd name="T69" fmla="*/ 19 h 36"/>
                <a:gd name="T70" fmla="*/ 17 w 34"/>
                <a:gd name="T71" fmla="*/ 18 h 36"/>
                <a:gd name="T72" fmla="*/ 11 w 34"/>
                <a:gd name="T73" fmla="*/ 22 h 36"/>
                <a:gd name="T74" fmla="*/ 20 w 34"/>
                <a:gd name="T75" fmla="*/ 20 h 36"/>
                <a:gd name="T76" fmla="*/ 14 w 34"/>
                <a:gd name="T77" fmla="*/ 24 h 36"/>
                <a:gd name="T78" fmla="*/ 23 w 34"/>
                <a:gd name="T79" fmla="*/ 23 h 36"/>
                <a:gd name="T80" fmla="*/ 24 w 34"/>
                <a:gd name="T81" fmla="*/ 24 h 36"/>
                <a:gd name="T82" fmla="*/ 17 w 34"/>
                <a:gd name="T83" fmla="*/ 28 h 36"/>
                <a:gd name="T84" fmla="*/ 27 w 34"/>
                <a:gd name="T85" fmla="*/ 26 h 36"/>
                <a:gd name="T86" fmla="*/ 20 w 34"/>
                <a:gd name="T87" fmla="*/ 31 h 36"/>
                <a:gd name="T88" fmla="*/ 30 w 34"/>
                <a:gd name="T89" fmla="*/ 28 h 36"/>
                <a:gd name="T90" fmla="*/ 23 w 34"/>
                <a:gd name="T91" fmla="*/ 33 h 36"/>
                <a:gd name="T92" fmla="*/ 33 w 34"/>
                <a:gd name="T93" fmla="*/ 30 h 36"/>
                <a:gd name="T94" fmla="*/ 26 w 34"/>
                <a:gd name="T95" fmla="*/ 35 h 36"/>
                <a:gd name="T96" fmla="*/ 34 w 34"/>
                <a:gd name="T9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36">
                  <a:moveTo>
                    <a:pt x="33" y="28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0" y="17"/>
                    <a:pt x="3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7" y="14"/>
                    <a:pt x="27" y="1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5" y="12"/>
                    <a:pt x="25" y="1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8"/>
                    <a:pt x="19" y="8"/>
                    <a:pt x="19" y="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6" y="6"/>
                    <a:pt x="16" y="8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4" y="5"/>
                    <a:pt x="14" y="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8" y="2"/>
                    <a:pt x="8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2" y="10"/>
                    <a:pt x="2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3" y="13"/>
                    <a:pt x="4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5" y="16"/>
                    <a:pt x="6" y="15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5"/>
                    <a:pt x="9" y="16"/>
                    <a:pt x="7" y="16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10" y="17"/>
                    <a:pt x="12" y="17"/>
                    <a:pt x="14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8"/>
                    <a:pt x="11" y="18"/>
                    <a:pt x="9" y="19"/>
                  </a:cubicBezTo>
                  <a:cubicBezTo>
                    <a:pt x="8" y="19"/>
                    <a:pt x="9" y="21"/>
                    <a:pt x="10" y="21"/>
                  </a:cubicBezTo>
                  <a:cubicBezTo>
                    <a:pt x="12" y="20"/>
                    <a:pt x="15" y="19"/>
                    <a:pt x="17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20"/>
                    <a:pt x="14" y="21"/>
                    <a:pt x="11" y="22"/>
                  </a:cubicBezTo>
                  <a:cubicBezTo>
                    <a:pt x="10" y="22"/>
                    <a:pt x="11" y="24"/>
                    <a:pt x="12" y="23"/>
                  </a:cubicBezTo>
                  <a:cubicBezTo>
                    <a:pt x="15" y="22"/>
                    <a:pt x="17" y="21"/>
                    <a:pt x="20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9" y="22"/>
                    <a:pt x="16" y="23"/>
                    <a:pt x="14" y="24"/>
                  </a:cubicBezTo>
                  <a:cubicBezTo>
                    <a:pt x="13" y="25"/>
                    <a:pt x="13" y="26"/>
                    <a:pt x="14" y="26"/>
                  </a:cubicBezTo>
                  <a:cubicBezTo>
                    <a:pt x="17" y="25"/>
                    <a:pt x="20" y="24"/>
                    <a:pt x="23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5"/>
                    <a:pt x="19" y="26"/>
                    <a:pt x="16" y="27"/>
                  </a:cubicBezTo>
                  <a:cubicBezTo>
                    <a:pt x="15" y="27"/>
                    <a:pt x="16" y="29"/>
                    <a:pt x="17" y="28"/>
                  </a:cubicBezTo>
                  <a:cubicBezTo>
                    <a:pt x="20" y="27"/>
                    <a:pt x="23" y="26"/>
                    <a:pt x="26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7"/>
                    <a:pt x="22" y="28"/>
                    <a:pt x="19" y="29"/>
                  </a:cubicBezTo>
                  <a:cubicBezTo>
                    <a:pt x="18" y="29"/>
                    <a:pt x="19" y="31"/>
                    <a:pt x="20" y="31"/>
                  </a:cubicBezTo>
                  <a:cubicBezTo>
                    <a:pt x="23" y="30"/>
                    <a:pt x="26" y="28"/>
                    <a:pt x="29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7" y="29"/>
                    <a:pt x="25" y="30"/>
                    <a:pt x="22" y="31"/>
                  </a:cubicBezTo>
                  <a:cubicBezTo>
                    <a:pt x="21" y="32"/>
                    <a:pt x="22" y="33"/>
                    <a:pt x="23" y="33"/>
                  </a:cubicBezTo>
                  <a:cubicBezTo>
                    <a:pt x="26" y="32"/>
                    <a:pt x="29" y="31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0" y="31"/>
                    <a:pt x="28" y="33"/>
                    <a:pt x="25" y="34"/>
                  </a:cubicBezTo>
                  <a:cubicBezTo>
                    <a:pt x="24" y="34"/>
                    <a:pt x="25" y="36"/>
                    <a:pt x="26" y="35"/>
                  </a:cubicBezTo>
                  <a:cubicBezTo>
                    <a:pt x="29" y="34"/>
                    <a:pt x="32" y="33"/>
                    <a:pt x="34" y="32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3168">
              <a:extLst>
                <a:ext uri="{FF2B5EF4-FFF2-40B4-BE49-F238E27FC236}">
                  <a16:creationId xmlns="" xmlns:a16="http://schemas.microsoft.com/office/drawing/2014/main" id="{291BE6A6-82C8-4DB9-870B-D5A60E47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6" y="6827838"/>
              <a:ext cx="4763" cy="158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2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3169">
              <a:extLst>
                <a:ext uri="{FF2B5EF4-FFF2-40B4-BE49-F238E27FC236}">
                  <a16:creationId xmlns="" xmlns:a16="http://schemas.microsoft.com/office/drawing/2014/main" id="{AC9DFA24-1BC0-4EB2-AF53-542E4657A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01" y="6824663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3170">
              <a:extLst>
                <a:ext uri="{FF2B5EF4-FFF2-40B4-BE49-F238E27FC236}">
                  <a16:creationId xmlns="" xmlns:a16="http://schemas.microsoft.com/office/drawing/2014/main" id="{33461F18-A959-47FA-B2A8-0168D680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6835775"/>
              <a:ext cx="17463" cy="19050"/>
            </a:xfrm>
            <a:custGeom>
              <a:avLst/>
              <a:gdLst>
                <a:gd name="T0" fmla="*/ 16 w 19"/>
                <a:gd name="T1" fmla="*/ 0 h 20"/>
                <a:gd name="T2" fmla="*/ 6 w 19"/>
                <a:gd name="T3" fmla="*/ 1 h 20"/>
                <a:gd name="T4" fmla="*/ 6 w 19"/>
                <a:gd name="T5" fmla="*/ 2 h 20"/>
                <a:gd name="T6" fmla="*/ 14 w 19"/>
                <a:gd name="T7" fmla="*/ 2 h 20"/>
                <a:gd name="T8" fmla="*/ 13 w 19"/>
                <a:gd name="T9" fmla="*/ 3 h 20"/>
                <a:gd name="T10" fmla="*/ 5 w 19"/>
                <a:gd name="T11" fmla="*/ 4 h 20"/>
                <a:gd name="T12" fmla="*/ 4 w 19"/>
                <a:gd name="T13" fmla="*/ 6 h 20"/>
                <a:gd name="T14" fmla="*/ 12 w 19"/>
                <a:gd name="T15" fmla="*/ 5 h 20"/>
                <a:gd name="T16" fmla="*/ 11 w 19"/>
                <a:gd name="T17" fmla="*/ 7 h 20"/>
                <a:gd name="T18" fmla="*/ 3 w 19"/>
                <a:gd name="T19" fmla="*/ 7 h 20"/>
                <a:gd name="T20" fmla="*/ 3 w 19"/>
                <a:gd name="T21" fmla="*/ 9 h 20"/>
                <a:gd name="T22" fmla="*/ 9 w 19"/>
                <a:gd name="T23" fmla="*/ 9 h 20"/>
                <a:gd name="T24" fmla="*/ 8 w 19"/>
                <a:gd name="T25" fmla="*/ 10 h 20"/>
                <a:gd name="T26" fmla="*/ 2 w 19"/>
                <a:gd name="T27" fmla="*/ 10 h 20"/>
                <a:gd name="T28" fmla="*/ 2 w 19"/>
                <a:gd name="T29" fmla="*/ 12 h 20"/>
                <a:gd name="T30" fmla="*/ 6 w 19"/>
                <a:gd name="T31" fmla="*/ 12 h 20"/>
                <a:gd name="T32" fmla="*/ 5 w 19"/>
                <a:gd name="T33" fmla="*/ 13 h 20"/>
                <a:gd name="T34" fmla="*/ 2 w 19"/>
                <a:gd name="T35" fmla="*/ 13 h 20"/>
                <a:gd name="T36" fmla="*/ 1 w 19"/>
                <a:gd name="T37" fmla="*/ 15 h 20"/>
                <a:gd name="T38" fmla="*/ 4 w 19"/>
                <a:gd name="T39" fmla="*/ 15 h 20"/>
                <a:gd name="T40" fmla="*/ 2 w 19"/>
                <a:gd name="T41" fmla="*/ 17 h 20"/>
                <a:gd name="T42" fmla="*/ 2 w 19"/>
                <a:gd name="T43" fmla="*/ 18 h 20"/>
                <a:gd name="T44" fmla="*/ 3 w 19"/>
                <a:gd name="T45" fmla="*/ 19 h 20"/>
                <a:gd name="T46" fmla="*/ 5 w 19"/>
                <a:gd name="T47" fmla="*/ 16 h 20"/>
                <a:gd name="T48" fmla="*/ 6 w 19"/>
                <a:gd name="T49" fmla="*/ 18 h 20"/>
                <a:gd name="T50" fmla="*/ 8 w 19"/>
                <a:gd name="T51" fmla="*/ 17 h 20"/>
                <a:gd name="T52" fmla="*/ 7 w 19"/>
                <a:gd name="T53" fmla="*/ 14 h 20"/>
                <a:gd name="T54" fmla="*/ 8 w 19"/>
                <a:gd name="T55" fmla="*/ 13 h 20"/>
                <a:gd name="T56" fmla="*/ 10 w 19"/>
                <a:gd name="T57" fmla="*/ 16 h 20"/>
                <a:gd name="T58" fmla="*/ 12 w 19"/>
                <a:gd name="T59" fmla="*/ 16 h 20"/>
                <a:gd name="T60" fmla="*/ 10 w 19"/>
                <a:gd name="T61" fmla="*/ 11 h 20"/>
                <a:gd name="T62" fmla="*/ 11 w 19"/>
                <a:gd name="T63" fmla="*/ 10 h 20"/>
                <a:gd name="T64" fmla="*/ 13 w 19"/>
                <a:gd name="T65" fmla="*/ 14 h 20"/>
                <a:gd name="T66" fmla="*/ 15 w 19"/>
                <a:gd name="T67" fmla="*/ 13 h 20"/>
                <a:gd name="T68" fmla="*/ 12 w 19"/>
                <a:gd name="T69" fmla="*/ 8 h 20"/>
                <a:gd name="T70" fmla="*/ 14 w 19"/>
                <a:gd name="T71" fmla="*/ 6 h 20"/>
                <a:gd name="T72" fmla="*/ 16 w 19"/>
                <a:gd name="T73" fmla="*/ 12 h 20"/>
                <a:gd name="T74" fmla="*/ 18 w 19"/>
                <a:gd name="T75" fmla="*/ 11 h 20"/>
                <a:gd name="T76" fmla="*/ 15 w 19"/>
                <a:gd name="T77" fmla="*/ 4 h 20"/>
                <a:gd name="T78" fmla="*/ 16 w 19"/>
                <a:gd name="T79" fmla="*/ 3 h 20"/>
                <a:gd name="T80" fmla="*/ 17 w 19"/>
                <a:gd name="T81" fmla="*/ 6 h 20"/>
                <a:gd name="T82" fmla="*/ 16 w 19"/>
                <a:gd name="T8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20">
                  <a:moveTo>
                    <a:pt x="16" y="0"/>
                  </a:moveTo>
                  <a:cubicBezTo>
                    <a:pt x="13" y="0"/>
                    <a:pt x="9" y="0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9" y="2"/>
                    <a:pt x="12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7" y="4"/>
                    <a:pt x="5" y="4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7" y="6"/>
                    <a:pt x="9" y="5"/>
                    <a:pt x="12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7"/>
                    <a:pt x="6" y="7"/>
                    <a:pt x="3" y="7"/>
                  </a:cubicBezTo>
                  <a:cubicBezTo>
                    <a:pt x="2" y="7"/>
                    <a:pt x="2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3" y="20"/>
                    <a:pt x="3" y="19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9" y="18"/>
                    <a:pt x="8" y="1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8"/>
                    <a:pt x="12" y="17"/>
                    <a:pt x="12" y="16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5" y="15"/>
                    <a:pt x="15" y="1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9" y="12"/>
                    <a:pt x="18" y="11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3171">
              <a:extLst>
                <a:ext uri="{FF2B5EF4-FFF2-40B4-BE49-F238E27FC236}">
                  <a16:creationId xmlns="" xmlns:a16="http://schemas.microsoft.com/office/drawing/2014/main" id="{4EB52BE6-9BAD-4C12-A137-2282C44B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6829425"/>
              <a:ext cx="6350" cy="3175"/>
            </a:xfrm>
            <a:custGeom>
              <a:avLst/>
              <a:gdLst>
                <a:gd name="T0" fmla="*/ 2 w 7"/>
                <a:gd name="T1" fmla="*/ 0 h 2"/>
                <a:gd name="T2" fmla="*/ 2 w 7"/>
                <a:gd name="T3" fmla="*/ 2 h 2"/>
                <a:gd name="T4" fmla="*/ 7 w 7"/>
                <a:gd name="T5" fmla="*/ 1 h 2"/>
                <a:gd name="T6" fmla="*/ 7 w 7"/>
                <a:gd name="T7" fmla="*/ 0 h 2"/>
                <a:gd name="T8" fmla="*/ 2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3172">
              <a:extLst>
                <a:ext uri="{FF2B5EF4-FFF2-40B4-BE49-F238E27FC236}">
                  <a16:creationId xmlns="" xmlns:a16="http://schemas.microsoft.com/office/drawing/2014/main" id="{576256D1-DE37-4D35-AA4B-0BB8B750B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6832600"/>
              <a:ext cx="9525" cy="1588"/>
            </a:xfrm>
            <a:custGeom>
              <a:avLst/>
              <a:gdLst>
                <a:gd name="T0" fmla="*/ 2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9 w 10"/>
                <a:gd name="T7" fmla="*/ 0 h 2"/>
                <a:gd name="T8" fmla="*/ 2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3173">
              <a:extLst>
                <a:ext uri="{FF2B5EF4-FFF2-40B4-BE49-F238E27FC236}">
                  <a16:creationId xmlns="" xmlns:a16="http://schemas.microsoft.com/office/drawing/2014/main" id="{4E417B94-8012-4149-94A0-838DC8B1E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6777038"/>
              <a:ext cx="1588" cy="6350"/>
            </a:xfrm>
            <a:custGeom>
              <a:avLst/>
              <a:gdLst>
                <a:gd name="T0" fmla="*/ 1 w 1"/>
                <a:gd name="T1" fmla="*/ 1 h 7"/>
                <a:gd name="T2" fmla="*/ 0 w 1"/>
                <a:gd name="T3" fmla="*/ 0 h 7"/>
                <a:gd name="T4" fmla="*/ 1 w 1"/>
                <a:gd name="T5" fmla="*/ 7 h 7"/>
                <a:gd name="T6" fmla="*/ 1 w 1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3174">
              <a:extLst>
                <a:ext uri="{FF2B5EF4-FFF2-40B4-BE49-F238E27FC236}">
                  <a16:creationId xmlns="" xmlns:a16="http://schemas.microsoft.com/office/drawing/2014/main" id="{6C7942FF-125D-472E-A122-DDD5A0C1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780213"/>
              <a:ext cx="34925" cy="71438"/>
            </a:xfrm>
            <a:custGeom>
              <a:avLst/>
              <a:gdLst>
                <a:gd name="T0" fmla="*/ 32 w 38"/>
                <a:gd name="T1" fmla="*/ 32 h 77"/>
                <a:gd name="T2" fmla="*/ 31 w 38"/>
                <a:gd name="T3" fmla="*/ 34 h 77"/>
                <a:gd name="T4" fmla="*/ 23 w 38"/>
                <a:gd name="T5" fmla="*/ 37 h 77"/>
                <a:gd name="T6" fmla="*/ 18 w 38"/>
                <a:gd name="T7" fmla="*/ 38 h 77"/>
                <a:gd name="T8" fmla="*/ 25 w 38"/>
                <a:gd name="T9" fmla="*/ 42 h 77"/>
                <a:gd name="T10" fmla="*/ 24 w 38"/>
                <a:gd name="T11" fmla="*/ 43 h 77"/>
                <a:gd name="T12" fmla="*/ 11 w 38"/>
                <a:gd name="T13" fmla="*/ 46 h 77"/>
                <a:gd name="T14" fmla="*/ 9 w 38"/>
                <a:gd name="T15" fmla="*/ 47 h 77"/>
                <a:gd name="T16" fmla="*/ 18 w 38"/>
                <a:gd name="T17" fmla="*/ 51 h 77"/>
                <a:gd name="T18" fmla="*/ 16 w 38"/>
                <a:gd name="T19" fmla="*/ 53 h 77"/>
                <a:gd name="T20" fmla="*/ 3 w 38"/>
                <a:gd name="T21" fmla="*/ 54 h 77"/>
                <a:gd name="T22" fmla="*/ 14 w 38"/>
                <a:gd name="T23" fmla="*/ 56 h 77"/>
                <a:gd name="T24" fmla="*/ 3 w 38"/>
                <a:gd name="T25" fmla="*/ 58 h 77"/>
                <a:gd name="T26" fmla="*/ 4 w 38"/>
                <a:gd name="T27" fmla="*/ 60 h 77"/>
                <a:gd name="T28" fmla="*/ 7 w 38"/>
                <a:gd name="T29" fmla="*/ 63 h 77"/>
                <a:gd name="T30" fmla="*/ 5 w 38"/>
                <a:gd name="T31" fmla="*/ 65 h 77"/>
                <a:gd name="T32" fmla="*/ 6 w 38"/>
                <a:gd name="T33" fmla="*/ 76 h 77"/>
                <a:gd name="T34" fmla="*/ 7 w 38"/>
                <a:gd name="T35" fmla="*/ 66 h 77"/>
                <a:gd name="T36" fmla="*/ 8 w 38"/>
                <a:gd name="T37" fmla="*/ 64 h 77"/>
                <a:gd name="T38" fmla="*/ 14 w 38"/>
                <a:gd name="T39" fmla="*/ 71 h 77"/>
                <a:gd name="T40" fmla="*/ 15 w 38"/>
                <a:gd name="T41" fmla="*/ 69 h 77"/>
                <a:gd name="T42" fmla="*/ 15 w 38"/>
                <a:gd name="T43" fmla="*/ 57 h 77"/>
                <a:gd name="T44" fmla="*/ 20 w 38"/>
                <a:gd name="T45" fmla="*/ 65 h 77"/>
                <a:gd name="T46" fmla="*/ 21 w 38"/>
                <a:gd name="T47" fmla="*/ 63 h 77"/>
                <a:gd name="T48" fmla="*/ 21 w 38"/>
                <a:gd name="T49" fmla="*/ 51 h 77"/>
                <a:gd name="T50" fmla="*/ 22 w 38"/>
                <a:gd name="T51" fmla="*/ 49 h 77"/>
                <a:gd name="T52" fmla="*/ 28 w 38"/>
                <a:gd name="T53" fmla="*/ 56 h 77"/>
                <a:gd name="T54" fmla="*/ 29 w 38"/>
                <a:gd name="T55" fmla="*/ 53 h 77"/>
                <a:gd name="T56" fmla="*/ 28 w 38"/>
                <a:gd name="T57" fmla="*/ 41 h 77"/>
                <a:gd name="T58" fmla="*/ 29 w 38"/>
                <a:gd name="T59" fmla="*/ 40 h 77"/>
                <a:gd name="T60" fmla="*/ 34 w 38"/>
                <a:gd name="T61" fmla="*/ 42 h 77"/>
                <a:gd name="T62" fmla="*/ 33 w 38"/>
                <a:gd name="T63" fmla="*/ 37 h 77"/>
                <a:gd name="T64" fmla="*/ 38 w 38"/>
                <a:gd name="T65" fmla="*/ 26 h 77"/>
                <a:gd name="T66" fmla="*/ 13 w 38"/>
                <a:gd name="T67" fmla="*/ 22 h 77"/>
                <a:gd name="T68" fmla="*/ 12 w 38"/>
                <a:gd name="T69" fmla="*/ 21 h 77"/>
                <a:gd name="T70" fmla="*/ 9 w 38"/>
                <a:gd name="T71" fmla="*/ 13 h 77"/>
                <a:gd name="T72" fmla="*/ 8 w 38"/>
                <a:gd name="T73" fmla="*/ 8 h 77"/>
                <a:gd name="T74" fmla="*/ 5 w 38"/>
                <a:gd name="T75" fmla="*/ 15 h 77"/>
                <a:gd name="T76" fmla="*/ 3 w 38"/>
                <a:gd name="T77" fmla="*/ 13 h 77"/>
                <a:gd name="T78" fmla="*/ 1 w 38"/>
                <a:gd name="T79" fmla="*/ 1 h 77"/>
                <a:gd name="T80" fmla="*/ 0 w 38"/>
                <a:gd name="T81" fmla="*/ 14 h 77"/>
                <a:gd name="T82" fmla="*/ 0 w 38"/>
                <a:gd name="T83" fmla="*/ 15 h 77"/>
                <a:gd name="T84" fmla="*/ 5 w 38"/>
                <a:gd name="T85" fmla="*/ 17 h 77"/>
                <a:gd name="T86" fmla="*/ 6 w 38"/>
                <a:gd name="T87" fmla="*/ 19 h 77"/>
                <a:gd name="T88" fmla="*/ 3 w 38"/>
                <a:gd name="T89" fmla="*/ 23 h 77"/>
                <a:gd name="T90" fmla="*/ 9 w 38"/>
                <a:gd name="T91" fmla="*/ 23 h 77"/>
                <a:gd name="T92" fmla="*/ 18 w 38"/>
                <a:gd name="T93" fmla="*/ 28 h 77"/>
                <a:gd name="T94" fmla="*/ 2 w 38"/>
                <a:gd name="T95" fmla="*/ 3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77">
                  <a:moveTo>
                    <a:pt x="2" y="31"/>
                  </a:moveTo>
                  <a:cubicBezTo>
                    <a:pt x="13" y="30"/>
                    <a:pt x="25" y="29"/>
                    <a:pt x="36" y="26"/>
                  </a:cubicBezTo>
                  <a:cubicBezTo>
                    <a:pt x="35" y="28"/>
                    <a:pt x="34" y="30"/>
                    <a:pt x="32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4"/>
                    <a:pt x="29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8" y="35"/>
                    <a:pt x="26" y="35"/>
                    <a:pt x="23" y="35"/>
                  </a:cubicBezTo>
                  <a:cubicBezTo>
                    <a:pt x="22" y="35"/>
                    <a:pt x="22" y="37"/>
                    <a:pt x="2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9"/>
                    <a:pt x="21" y="39"/>
                    <a:pt x="18" y="38"/>
                  </a:cubicBezTo>
                  <a:cubicBezTo>
                    <a:pt x="17" y="38"/>
                    <a:pt x="17" y="40"/>
                    <a:pt x="18" y="40"/>
                  </a:cubicBezTo>
                  <a:cubicBezTo>
                    <a:pt x="21" y="40"/>
                    <a:pt x="24" y="40"/>
                    <a:pt x="26" y="40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18" y="41"/>
                    <a:pt x="15" y="41"/>
                  </a:cubicBezTo>
                  <a:cubicBezTo>
                    <a:pt x="13" y="41"/>
                    <a:pt x="13" y="43"/>
                    <a:pt x="14" y="43"/>
                  </a:cubicBezTo>
                  <a:cubicBezTo>
                    <a:pt x="18" y="43"/>
                    <a:pt x="21" y="43"/>
                    <a:pt x="24" y="43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9" y="45"/>
                    <a:pt x="15" y="45"/>
                    <a:pt x="12" y="44"/>
                  </a:cubicBezTo>
                  <a:cubicBezTo>
                    <a:pt x="10" y="44"/>
                    <a:pt x="10" y="46"/>
                    <a:pt x="11" y="46"/>
                  </a:cubicBezTo>
                  <a:cubicBezTo>
                    <a:pt x="15" y="46"/>
                    <a:pt x="18" y="47"/>
                    <a:pt x="22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7" y="48"/>
                    <a:pt x="13" y="48"/>
                    <a:pt x="9" y="47"/>
                  </a:cubicBezTo>
                  <a:cubicBezTo>
                    <a:pt x="8" y="47"/>
                    <a:pt x="7" y="49"/>
                    <a:pt x="9" y="49"/>
                  </a:cubicBezTo>
                  <a:cubicBezTo>
                    <a:pt x="12" y="49"/>
                    <a:pt x="15" y="50"/>
                    <a:pt x="19" y="5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4" y="51"/>
                    <a:pt x="10" y="51"/>
                    <a:pt x="6" y="50"/>
                  </a:cubicBezTo>
                  <a:cubicBezTo>
                    <a:pt x="5" y="50"/>
                    <a:pt x="5" y="52"/>
                    <a:pt x="6" y="52"/>
                  </a:cubicBezTo>
                  <a:cubicBezTo>
                    <a:pt x="9" y="52"/>
                    <a:pt x="13" y="53"/>
                    <a:pt x="16" y="53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1" y="54"/>
                    <a:pt x="8" y="54"/>
                    <a:pt x="4" y="53"/>
                  </a:cubicBezTo>
                  <a:cubicBezTo>
                    <a:pt x="4" y="53"/>
                    <a:pt x="3" y="53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7" y="55"/>
                    <a:pt x="10" y="56"/>
                    <a:pt x="14" y="56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7"/>
                    <a:pt x="6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9"/>
                    <a:pt x="8" y="59"/>
                    <a:pt x="11" y="59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8" y="77"/>
                    <a:pt x="8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5"/>
                    <a:pt x="11" y="74"/>
                    <a:pt x="11" y="7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2"/>
                    <a:pt x="14" y="72"/>
                    <a:pt x="14" y="7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7" y="69"/>
                    <a:pt x="17" y="6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20" y="66"/>
                    <a:pt x="20" y="6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3" y="63"/>
                    <a:pt x="23" y="6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1"/>
                    <a:pt x="26" y="60"/>
                    <a:pt x="26" y="5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7" y="58"/>
                    <a:pt x="29" y="57"/>
                    <a:pt x="28" y="5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4"/>
                    <a:pt x="31" y="53"/>
                    <a:pt x="31" y="5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50"/>
                    <a:pt x="33" y="49"/>
                    <a:pt x="33" y="48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4"/>
                    <a:pt x="34" y="43"/>
                    <a:pt x="34" y="42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8"/>
                    <a:pt x="35" y="37"/>
                    <a:pt x="35" y="36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1"/>
                    <a:pt x="37" y="29"/>
                    <a:pt x="38" y="26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2" y="25"/>
                    <a:pt x="26" y="26"/>
                    <a:pt x="20" y="27"/>
                  </a:cubicBezTo>
                  <a:cubicBezTo>
                    <a:pt x="18" y="26"/>
                    <a:pt x="15" y="24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2" y="18"/>
                    <a:pt x="12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9" y="12"/>
                    <a:pt x="9" y="1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6" y="7"/>
                    <a:pt x="6" y="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3"/>
                    <a:pt x="3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5"/>
                    <a:pt x="9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5"/>
                    <a:pt x="16" y="26"/>
                    <a:pt x="18" y="28"/>
                  </a:cubicBezTo>
                  <a:cubicBezTo>
                    <a:pt x="12" y="28"/>
                    <a:pt x="7" y="29"/>
                    <a:pt x="1" y="29"/>
                  </a:cubicBezTo>
                  <a:cubicBezTo>
                    <a:pt x="2" y="32"/>
                    <a:pt x="2" y="32"/>
                    <a:pt x="2" y="32"/>
                  </a:cubicBezTo>
                  <a:lnTo>
                    <a:pt x="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3175">
              <a:extLst>
                <a:ext uri="{FF2B5EF4-FFF2-40B4-BE49-F238E27FC236}">
                  <a16:creationId xmlns="" xmlns:a16="http://schemas.microsoft.com/office/drawing/2014/main" id="{D59A3A23-8C72-40EF-B501-38982F1B4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1" y="6796088"/>
              <a:ext cx="4763" cy="3175"/>
            </a:xfrm>
            <a:custGeom>
              <a:avLst/>
              <a:gdLst>
                <a:gd name="T0" fmla="*/ 1 w 5"/>
                <a:gd name="T1" fmla="*/ 1 h 3"/>
                <a:gd name="T2" fmla="*/ 2 w 5"/>
                <a:gd name="T3" fmla="*/ 3 h 3"/>
                <a:gd name="T4" fmla="*/ 5 w 5"/>
                <a:gd name="T5" fmla="*/ 2 h 3"/>
                <a:gd name="T6" fmla="*/ 5 w 5"/>
                <a:gd name="T7" fmla="*/ 0 h 3"/>
                <a:gd name="T8" fmla="*/ 1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3176">
              <a:extLst>
                <a:ext uri="{FF2B5EF4-FFF2-40B4-BE49-F238E27FC236}">
                  <a16:creationId xmlns="" xmlns:a16="http://schemas.microsoft.com/office/drawing/2014/main" id="{31C86219-7957-4C91-99CF-7D5CAED4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976" y="6792913"/>
              <a:ext cx="7938" cy="4763"/>
            </a:xfrm>
            <a:custGeom>
              <a:avLst/>
              <a:gdLst>
                <a:gd name="T0" fmla="*/ 2 w 8"/>
                <a:gd name="T1" fmla="*/ 2 h 4"/>
                <a:gd name="T2" fmla="*/ 2 w 8"/>
                <a:gd name="T3" fmla="*/ 4 h 4"/>
                <a:gd name="T4" fmla="*/ 8 w 8"/>
                <a:gd name="T5" fmla="*/ 2 h 4"/>
                <a:gd name="T6" fmla="*/ 8 w 8"/>
                <a:gd name="T7" fmla="*/ 0 h 4"/>
                <a:gd name="T8" fmla="*/ 2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2" y="2"/>
                  </a:moveTo>
                  <a:cubicBezTo>
                    <a:pt x="0" y="2"/>
                    <a:pt x="1" y="4"/>
                    <a:pt x="2" y="4"/>
                  </a:cubicBezTo>
                  <a:cubicBezTo>
                    <a:pt x="4" y="3"/>
                    <a:pt x="6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3177">
              <a:extLst>
                <a:ext uri="{FF2B5EF4-FFF2-40B4-BE49-F238E27FC236}">
                  <a16:creationId xmlns="" xmlns:a16="http://schemas.microsoft.com/office/drawing/2014/main" id="{B3A28730-CE16-4714-BD94-6271FBEE7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338" y="6759575"/>
              <a:ext cx="28575" cy="34925"/>
            </a:xfrm>
            <a:custGeom>
              <a:avLst/>
              <a:gdLst>
                <a:gd name="T0" fmla="*/ 30 w 30"/>
                <a:gd name="T1" fmla="*/ 27 h 38"/>
                <a:gd name="T2" fmla="*/ 28 w 30"/>
                <a:gd name="T3" fmla="*/ 21 h 38"/>
                <a:gd name="T4" fmla="*/ 26 w 30"/>
                <a:gd name="T5" fmla="*/ 29 h 38"/>
                <a:gd name="T6" fmla="*/ 26 w 30"/>
                <a:gd name="T7" fmla="*/ 18 h 38"/>
                <a:gd name="T8" fmla="*/ 24 w 30"/>
                <a:gd name="T9" fmla="*/ 27 h 38"/>
                <a:gd name="T10" fmla="*/ 23 w 30"/>
                <a:gd name="T11" fmla="*/ 16 h 38"/>
                <a:gd name="T12" fmla="*/ 21 w 30"/>
                <a:gd name="T13" fmla="*/ 24 h 38"/>
                <a:gd name="T14" fmla="*/ 21 w 30"/>
                <a:gd name="T15" fmla="*/ 14 h 38"/>
                <a:gd name="T16" fmla="*/ 19 w 30"/>
                <a:gd name="T17" fmla="*/ 21 h 38"/>
                <a:gd name="T18" fmla="*/ 18 w 30"/>
                <a:gd name="T19" fmla="*/ 11 h 38"/>
                <a:gd name="T20" fmla="*/ 16 w 30"/>
                <a:gd name="T21" fmla="*/ 19 h 38"/>
                <a:gd name="T22" fmla="*/ 16 w 30"/>
                <a:gd name="T23" fmla="*/ 9 h 38"/>
                <a:gd name="T24" fmla="*/ 14 w 30"/>
                <a:gd name="T25" fmla="*/ 16 h 38"/>
                <a:gd name="T26" fmla="*/ 13 w 30"/>
                <a:gd name="T27" fmla="*/ 7 h 38"/>
                <a:gd name="T28" fmla="*/ 11 w 30"/>
                <a:gd name="T29" fmla="*/ 13 h 38"/>
                <a:gd name="T30" fmla="*/ 11 w 30"/>
                <a:gd name="T31" fmla="*/ 5 h 38"/>
                <a:gd name="T32" fmla="*/ 9 w 30"/>
                <a:gd name="T33" fmla="*/ 10 h 38"/>
                <a:gd name="T34" fmla="*/ 9 w 30"/>
                <a:gd name="T35" fmla="*/ 4 h 38"/>
                <a:gd name="T36" fmla="*/ 7 w 30"/>
                <a:gd name="T37" fmla="*/ 8 h 38"/>
                <a:gd name="T38" fmla="*/ 6 w 30"/>
                <a:gd name="T39" fmla="*/ 2 h 38"/>
                <a:gd name="T40" fmla="*/ 5 w 30"/>
                <a:gd name="T41" fmla="*/ 5 h 38"/>
                <a:gd name="T42" fmla="*/ 4 w 30"/>
                <a:gd name="T43" fmla="*/ 1 h 38"/>
                <a:gd name="T44" fmla="*/ 2 w 30"/>
                <a:gd name="T45" fmla="*/ 1 h 38"/>
                <a:gd name="T46" fmla="*/ 1 w 30"/>
                <a:gd name="T47" fmla="*/ 2 h 38"/>
                <a:gd name="T48" fmla="*/ 1 w 30"/>
                <a:gd name="T49" fmla="*/ 5 h 38"/>
                <a:gd name="T50" fmla="*/ 4 w 30"/>
                <a:gd name="T51" fmla="*/ 6 h 38"/>
                <a:gd name="T52" fmla="*/ 1 w 30"/>
                <a:gd name="T53" fmla="*/ 8 h 38"/>
                <a:gd name="T54" fmla="*/ 6 w 30"/>
                <a:gd name="T55" fmla="*/ 9 h 38"/>
                <a:gd name="T56" fmla="*/ 2 w 30"/>
                <a:gd name="T57" fmla="*/ 11 h 38"/>
                <a:gd name="T58" fmla="*/ 8 w 30"/>
                <a:gd name="T59" fmla="*/ 12 h 38"/>
                <a:gd name="T60" fmla="*/ 4 w 30"/>
                <a:gd name="T61" fmla="*/ 14 h 38"/>
                <a:gd name="T62" fmla="*/ 10 w 30"/>
                <a:gd name="T63" fmla="*/ 14 h 38"/>
                <a:gd name="T64" fmla="*/ 5 w 30"/>
                <a:gd name="T65" fmla="*/ 17 h 38"/>
                <a:gd name="T66" fmla="*/ 13 w 30"/>
                <a:gd name="T67" fmla="*/ 17 h 38"/>
                <a:gd name="T68" fmla="*/ 7 w 30"/>
                <a:gd name="T69" fmla="*/ 20 h 38"/>
                <a:gd name="T70" fmla="*/ 15 w 30"/>
                <a:gd name="T71" fmla="*/ 20 h 38"/>
                <a:gd name="T72" fmla="*/ 9 w 30"/>
                <a:gd name="T73" fmla="*/ 22 h 38"/>
                <a:gd name="T74" fmla="*/ 18 w 30"/>
                <a:gd name="T75" fmla="*/ 23 h 38"/>
                <a:gd name="T76" fmla="*/ 11 w 30"/>
                <a:gd name="T77" fmla="*/ 25 h 38"/>
                <a:gd name="T78" fmla="*/ 20 w 30"/>
                <a:gd name="T79" fmla="*/ 25 h 38"/>
                <a:gd name="T80" fmla="*/ 21 w 30"/>
                <a:gd name="T81" fmla="*/ 26 h 38"/>
                <a:gd name="T82" fmla="*/ 13 w 30"/>
                <a:gd name="T83" fmla="*/ 30 h 38"/>
                <a:gd name="T84" fmla="*/ 24 w 30"/>
                <a:gd name="T85" fmla="*/ 29 h 38"/>
                <a:gd name="T86" fmla="*/ 16 w 30"/>
                <a:gd name="T87" fmla="*/ 33 h 38"/>
                <a:gd name="T88" fmla="*/ 26 w 30"/>
                <a:gd name="T89" fmla="*/ 32 h 38"/>
                <a:gd name="T90" fmla="*/ 18 w 30"/>
                <a:gd name="T91" fmla="*/ 35 h 38"/>
                <a:gd name="T92" fmla="*/ 29 w 30"/>
                <a:gd name="T93" fmla="*/ 34 h 38"/>
                <a:gd name="T94" fmla="*/ 21 w 30"/>
                <a:gd name="T95" fmla="*/ 38 h 38"/>
                <a:gd name="T96" fmla="*/ 30 w 30"/>
                <a:gd name="T97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38">
                  <a:moveTo>
                    <a:pt x="29" y="32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6" y="17"/>
                    <a:pt x="26" y="1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8" y="10"/>
                    <a:pt x="18" y="1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6" y="8"/>
                    <a:pt x="16" y="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4" y="6"/>
                    <a:pt x="13" y="7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1" y="4"/>
                    <a:pt x="11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9" y="2"/>
                    <a:pt x="9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1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10"/>
                    <a:pt x="2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2" y="13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6"/>
                    <a:pt x="4" y="15"/>
                  </a:cubicBezTo>
                  <a:cubicBezTo>
                    <a:pt x="6" y="15"/>
                    <a:pt x="8" y="15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5" y="19"/>
                    <a:pt x="6" y="18"/>
                  </a:cubicBezTo>
                  <a:cubicBezTo>
                    <a:pt x="8" y="18"/>
                    <a:pt x="10" y="18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1" y="19"/>
                    <a:pt x="9" y="19"/>
                    <a:pt x="7" y="20"/>
                  </a:cubicBezTo>
                  <a:cubicBezTo>
                    <a:pt x="6" y="20"/>
                    <a:pt x="6" y="22"/>
                    <a:pt x="7" y="21"/>
                  </a:cubicBezTo>
                  <a:cubicBezTo>
                    <a:pt x="10" y="21"/>
                    <a:pt x="12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22"/>
                    <a:pt x="11" y="22"/>
                    <a:pt x="9" y="22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2" y="24"/>
                    <a:pt x="15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6" y="24"/>
                    <a:pt x="13" y="25"/>
                    <a:pt x="11" y="25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4" y="27"/>
                    <a:pt x="17" y="26"/>
                    <a:pt x="20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7"/>
                    <a:pt x="16" y="28"/>
                    <a:pt x="13" y="28"/>
                  </a:cubicBezTo>
                  <a:cubicBezTo>
                    <a:pt x="12" y="28"/>
                    <a:pt x="12" y="30"/>
                    <a:pt x="13" y="30"/>
                  </a:cubicBezTo>
                  <a:cubicBezTo>
                    <a:pt x="17" y="29"/>
                    <a:pt x="20" y="29"/>
                    <a:pt x="23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30"/>
                    <a:pt x="18" y="30"/>
                    <a:pt x="15" y="31"/>
                  </a:cubicBezTo>
                  <a:cubicBezTo>
                    <a:pt x="14" y="31"/>
                    <a:pt x="15" y="33"/>
                    <a:pt x="16" y="33"/>
                  </a:cubicBezTo>
                  <a:cubicBezTo>
                    <a:pt x="19" y="32"/>
                    <a:pt x="22" y="31"/>
                    <a:pt x="2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2"/>
                    <a:pt x="21" y="33"/>
                    <a:pt x="18" y="34"/>
                  </a:cubicBezTo>
                  <a:cubicBezTo>
                    <a:pt x="17" y="34"/>
                    <a:pt x="17" y="36"/>
                    <a:pt x="18" y="35"/>
                  </a:cubicBezTo>
                  <a:cubicBezTo>
                    <a:pt x="22" y="35"/>
                    <a:pt x="25" y="34"/>
                    <a:pt x="28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6" y="35"/>
                    <a:pt x="23" y="36"/>
                    <a:pt x="20" y="36"/>
                  </a:cubicBezTo>
                  <a:cubicBezTo>
                    <a:pt x="19" y="37"/>
                    <a:pt x="20" y="38"/>
                    <a:pt x="21" y="38"/>
                  </a:cubicBezTo>
                  <a:cubicBezTo>
                    <a:pt x="24" y="37"/>
                    <a:pt x="27" y="37"/>
                    <a:pt x="30" y="36"/>
                  </a:cubicBezTo>
                  <a:cubicBezTo>
                    <a:pt x="30" y="33"/>
                    <a:pt x="30" y="33"/>
                    <a:pt x="30" y="33"/>
                  </a:cubicBezTo>
                  <a:lnTo>
                    <a:pt x="2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3178">
              <a:extLst>
                <a:ext uri="{FF2B5EF4-FFF2-40B4-BE49-F238E27FC236}">
                  <a16:creationId xmlns="" xmlns:a16="http://schemas.microsoft.com/office/drawing/2014/main" id="{151A95B7-7242-4D18-8F86-FC71509C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832600"/>
              <a:ext cx="1588" cy="1588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3179">
              <a:extLst>
                <a:ext uri="{FF2B5EF4-FFF2-40B4-BE49-F238E27FC236}">
                  <a16:creationId xmlns="" xmlns:a16="http://schemas.microsoft.com/office/drawing/2014/main" id="{F610BF96-81A3-43A4-9C09-EB48D6AE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1" y="6829425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3180">
              <a:extLst>
                <a:ext uri="{FF2B5EF4-FFF2-40B4-BE49-F238E27FC236}">
                  <a16:creationId xmlns="" xmlns:a16="http://schemas.microsoft.com/office/drawing/2014/main" id="{C24C072F-D56E-4075-98A3-EE2DFDE7A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6840538"/>
              <a:ext cx="19050" cy="17463"/>
            </a:xfrm>
            <a:custGeom>
              <a:avLst/>
              <a:gdLst>
                <a:gd name="T0" fmla="*/ 18 w 19"/>
                <a:gd name="T1" fmla="*/ 1 h 19"/>
                <a:gd name="T2" fmla="*/ 8 w 19"/>
                <a:gd name="T3" fmla="*/ 0 h 19"/>
                <a:gd name="T4" fmla="*/ 8 w 19"/>
                <a:gd name="T5" fmla="*/ 2 h 19"/>
                <a:gd name="T6" fmla="*/ 16 w 19"/>
                <a:gd name="T7" fmla="*/ 3 h 19"/>
                <a:gd name="T8" fmla="*/ 15 w 19"/>
                <a:gd name="T9" fmla="*/ 4 h 19"/>
                <a:gd name="T10" fmla="*/ 6 w 19"/>
                <a:gd name="T11" fmla="*/ 3 h 19"/>
                <a:gd name="T12" fmla="*/ 6 w 19"/>
                <a:gd name="T13" fmla="*/ 5 h 19"/>
                <a:gd name="T14" fmla="*/ 13 w 19"/>
                <a:gd name="T15" fmla="*/ 6 h 19"/>
                <a:gd name="T16" fmla="*/ 12 w 19"/>
                <a:gd name="T17" fmla="*/ 7 h 19"/>
                <a:gd name="T18" fmla="*/ 4 w 19"/>
                <a:gd name="T19" fmla="*/ 6 h 19"/>
                <a:gd name="T20" fmla="*/ 4 w 19"/>
                <a:gd name="T21" fmla="*/ 8 h 19"/>
                <a:gd name="T22" fmla="*/ 10 w 19"/>
                <a:gd name="T23" fmla="*/ 9 h 19"/>
                <a:gd name="T24" fmla="*/ 9 w 19"/>
                <a:gd name="T25" fmla="*/ 10 h 19"/>
                <a:gd name="T26" fmla="*/ 3 w 19"/>
                <a:gd name="T27" fmla="*/ 9 h 19"/>
                <a:gd name="T28" fmla="*/ 2 w 19"/>
                <a:gd name="T29" fmla="*/ 11 h 19"/>
                <a:gd name="T30" fmla="*/ 7 w 19"/>
                <a:gd name="T31" fmla="*/ 12 h 19"/>
                <a:gd name="T32" fmla="*/ 5 w 19"/>
                <a:gd name="T33" fmla="*/ 13 h 19"/>
                <a:gd name="T34" fmla="*/ 2 w 19"/>
                <a:gd name="T35" fmla="*/ 12 h 19"/>
                <a:gd name="T36" fmla="*/ 1 w 19"/>
                <a:gd name="T37" fmla="*/ 14 h 19"/>
                <a:gd name="T38" fmla="*/ 4 w 19"/>
                <a:gd name="T39" fmla="*/ 14 h 19"/>
                <a:gd name="T40" fmla="*/ 2 w 19"/>
                <a:gd name="T41" fmla="*/ 16 h 19"/>
                <a:gd name="T42" fmla="*/ 1 w 19"/>
                <a:gd name="T43" fmla="*/ 17 h 19"/>
                <a:gd name="T44" fmla="*/ 3 w 19"/>
                <a:gd name="T45" fmla="*/ 18 h 19"/>
                <a:gd name="T46" fmla="*/ 5 w 19"/>
                <a:gd name="T47" fmla="*/ 16 h 19"/>
                <a:gd name="T48" fmla="*/ 6 w 19"/>
                <a:gd name="T49" fmla="*/ 18 h 19"/>
                <a:gd name="T50" fmla="*/ 8 w 19"/>
                <a:gd name="T51" fmla="*/ 17 h 19"/>
                <a:gd name="T52" fmla="*/ 7 w 19"/>
                <a:gd name="T53" fmla="*/ 14 h 19"/>
                <a:gd name="T54" fmla="*/ 8 w 19"/>
                <a:gd name="T55" fmla="*/ 13 h 19"/>
                <a:gd name="T56" fmla="*/ 9 w 19"/>
                <a:gd name="T57" fmla="*/ 17 h 19"/>
                <a:gd name="T58" fmla="*/ 11 w 19"/>
                <a:gd name="T59" fmla="*/ 16 h 19"/>
                <a:gd name="T60" fmla="*/ 10 w 19"/>
                <a:gd name="T61" fmla="*/ 11 h 19"/>
                <a:gd name="T62" fmla="*/ 12 w 19"/>
                <a:gd name="T63" fmla="*/ 10 h 19"/>
                <a:gd name="T64" fmla="*/ 13 w 19"/>
                <a:gd name="T65" fmla="*/ 15 h 19"/>
                <a:gd name="T66" fmla="*/ 15 w 19"/>
                <a:gd name="T67" fmla="*/ 14 h 19"/>
                <a:gd name="T68" fmla="*/ 13 w 19"/>
                <a:gd name="T69" fmla="*/ 8 h 19"/>
                <a:gd name="T70" fmla="*/ 15 w 19"/>
                <a:gd name="T71" fmla="*/ 7 h 19"/>
                <a:gd name="T72" fmla="*/ 16 w 19"/>
                <a:gd name="T73" fmla="*/ 13 h 19"/>
                <a:gd name="T74" fmla="*/ 18 w 19"/>
                <a:gd name="T75" fmla="*/ 13 h 19"/>
                <a:gd name="T76" fmla="*/ 16 w 19"/>
                <a:gd name="T77" fmla="*/ 5 h 19"/>
                <a:gd name="T78" fmla="*/ 18 w 19"/>
                <a:gd name="T79" fmla="*/ 4 h 19"/>
                <a:gd name="T80" fmla="*/ 18 w 19"/>
                <a:gd name="T81" fmla="*/ 7 h 19"/>
                <a:gd name="T82" fmla="*/ 18 w 19"/>
                <a:gd name="T8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19">
                  <a:moveTo>
                    <a:pt x="18" y="1"/>
                  </a:moveTo>
                  <a:cubicBezTo>
                    <a:pt x="15" y="1"/>
                    <a:pt x="11" y="1"/>
                    <a:pt x="8" y="0"/>
                  </a:cubicBezTo>
                  <a:cubicBezTo>
                    <a:pt x="7" y="0"/>
                    <a:pt x="6" y="2"/>
                    <a:pt x="8" y="2"/>
                  </a:cubicBezTo>
                  <a:cubicBezTo>
                    <a:pt x="11" y="2"/>
                    <a:pt x="13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4"/>
                    <a:pt x="9" y="4"/>
                    <a:pt x="6" y="3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8" y="5"/>
                    <a:pt x="11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7" y="7"/>
                    <a:pt x="4" y="6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11"/>
                    <a:pt x="2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4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2" y="19"/>
                    <a:pt x="3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8" y="18"/>
                    <a:pt x="8" y="1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2" y="17"/>
                    <a:pt x="11" y="16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5" y="16"/>
                    <a:pt x="15" y="1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9" y="14"/>
                    <a:pt x="18" y="1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3181">
              <a:extLst>
                <a:ext uri="{FF2B5EF4-FFF2-40B4-BE49-F238E27FC236}">
                  <a16:creationId xmlns="" xmlns:a16="http://schemas.microsoft.com/office/drawing/2014/main" id="{1899665C-D941-4462-9CD9-E1B909627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6834188"/>
              <a:ext cx="6350" cy="3175"/>
            </a:xfrm>
            <a:custGeom>
              <a:avLst/>
              <a:gdLst>
                <a:gd name="T0" fmla="*/ 2 w 7"/>
                <a:gd name="T1" fmla="*/ 0 h 3"/>
                <a:gd name="T2" fmla="*/ 1 w 7"/>
                <a:gd name="T3" fmla="*/ 2 h 3"/>
                <a:gd name="T4" fmla="*/ 7 w 7"/>
                <a:gd name="T5" fmla="*/ 3 h 3"/>
                <a:gd name="T6" fmla="*/ 7 w 7"/>
                <a:gd name="T7" fmla="*/ 1 h 3"/>
                <a:gd name="T8" fmla="*/ 2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3182">
              <a:extLst>
                <a:ext uri="{FF2B5EF4-FFF2-40B4-BE49-F238E27FC236}">
                  <a16:creationId xmlns="" xmlns:a16="http://schemas.microsoft.com/office/drawing/2014/main" id="{0E421CCA-CB26-425C-9852-CCF850D0D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1" y="6837363"/>
              <a:ext cx="7938" cy="3175"/>
            </a:xfrm>
            <a:custGeom>
              <a:avLst/>
              <a:gdLst>
                <a:gd name="T0" fmla="*/ 2 w 9"/>
                <a:gd name="T1" fmla="*/ 0 h 3"/>
                <a:gd name="T2" fmla="*/ 1 w 9"/>
                <a:gd name="T3" fmla="*/ 2 h 3"/>
                <a:gd name="T4" fmla="*/ 9 w 9"/>
                <a:gd name="T5" fmla="*/ 3 h 3"/>
                <a:gd name="T6" fmla="*/ 9 w 9"/>
                <a:gd name="T7" fmla="*/ 1 h 3"/>
                <a:gd name="T8" fmla="*/ 2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4" y="2"/>
                    <a:pt x="6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4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3183">
              <a:extLst>
                <a:ext uri="{FF2B5EF4-FFF2-40B4-BE49-F238E27FC236}">
                  <a16:creationId xmlns="" xmlns:a16="http://schemas.microsoft.com/office/drawing/2014/main" id="{B24B3265-372F-44C4-A8D9-072873EC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163" y="6777038"/>
              <a:ext cx="1588" cy="6350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0 h 7"/>
                <a:gd name="T4" fmla="*/ 0 w 2"/>
                <a:gd name="T5" fmla="*/ 7 h 7"/>
                <a:gd name="T6" fmla="*/ 2 w 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3184">
              <a:extLst>
                <a:ext uri="{FF2B5EF4-FFF2-40B4-BE49-F238E27FC236}">
                  <a16:creationId xmlns="" xmlns:a16="http://schemas.microsoft.com/office/drawing/2014/main" id="{98F6040A-74E2-4AA7-BB2C-393D2048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780213"/>
              <a:ext cx="38100" cy="71438"/>
            </a:xfrm>
            <a:custGeom>
              <a:avLst/>
              <a:gdLst>
                <a:gd name="T0" fmla="*/ 34 w 41"/>
                <a:gd name="T1" fmla="*/ 36 h 76"/>
                <a:gd name="T2" fmla="*/ 32 w 41"/>
                <a:gd name="T3" fmla="*/ 37 h 76"/>
                <a:gd name="T4" fmla="*/ 24 w 41"/>
                <a:gd name="T5" fmla="*/ 39 h 76"/>
                <a:gd name="T6" fmla="*/ 19 w 41"/>
                <a:gd name="T7" fmla="*/ 40 h 76"/>
                <a:gd name="T8" fmla="*/ 25 w 41"/>
                <a:gd name="T9" fmla="*/ 44 h 76"/>
                <a:gd name="T10" fmla="*/ 24 w 41"/>
                <a:gd name="T11" fmla="*/ 46 h 76"/>
                <a:gd name="T12" fmla="*/ 11 w 41"/>
                <a:gd name="T13" fmla="*/ 46 h 76"/>
                <a:gd name="T14" fmla="*/ 8 w 41"/>
                <a:gd name="T15" fmla="*/ 47 h 76"/>
                <a:gd name="T16" fmla="*/ 17 w 41"/>
                <a:gd name="T17" fmla="*/ 52 h 76"/>
                <a:gd name="T18" fmla="*/ 15 w 41"/>
                <a:gd name="T19" fmla="*/ 54 h 76"/>
                <a:gd name="T20" fmla="*/ 2 w 41"/>
                <a:gd name="T21" fmla="*/ 53 h 76"/>
                <a:gd name="T22" fmla="*/ 12 w 41"/>
                <a:gd name="T23" fmla="*/ 56 h 76"/>
                <a:gd name="T24" fmla="*/ 1 w 41"/>
                <a:gd name="T25" fmla="*/ 57 h 76"/>
                <a:gd name="T26" fmla="*/ 1 w 41"/>
                <a:gd name="T27" fmla="*/ 59 h 76"/>
                <a:gd name="T28" fmla="*/ 4 w 41"/>
                <a:gd name="T29" fmla="*/ 63 h 76"/>
                <a:gd name="T30" fmla="*/ 2 w 41"/>
                <a:gd name="T31" fmla="*/ 64 h 76"/>
                <a:gd name="T32" fmla="*/ 1 w 41"/>
                <a:gd name="T33" fmla="*/ 75 h 76"/>
                <a:gd name="T34" fmla="*/ 3 w 41"/>
                <a:gd name="T35" fmla="*/ 66 h 76"/>
                <a:gd name="T36" fmla="*/ 5 w 41"/>
                <a:gd name="T37" fmla="*/ 64 h 76"/>
                <a:gd name="T38" fmla="*/ 10 w 41"/>
                <a:gd name="T39" fmla="*/ 71 h 76"/>
                <a:gd name="T40" fmla="*/ 11 w 41"/>
                <a:gd name="T41" fmla="*/ 69 h 76"/>
                <a:gd name="T42" fmla="*/ 13 w 41"/>
                <a:gd name="T43" fmla="*/ 58 h 76"/>
                <a:gd name="T44" fmla="*/ 17 w 41"/>
                <a:gd name="T45" fmla="*/ 66 h 76"/>
                <a:gd name="T46" fmla="*/ 18 w 41"/>
                <a:gd name="T47" fmla="*/ 64 h 76"/>
                <a:gd name="T48" fmla="*/ 19 w 41"/>
                <a:gd name="T49" fmla="*/ 52 h 76"/>
                <a:gd name="T50" fmla="*/ 21 w 41"/>
                <a:gd name="T51" fmla="*/ 51 h 76"/>
                <a:gd name="T52" fmla="*/ 26 w 41"/>
                <a:gd name="T53" fmla="*/ 58 h 76"/>
                <a:gd name="T54" fmla="*/ 27 w 41"/>
                <a:gd name="T55" fmla="*/ 56 h 76"/>
                <a:gd name="T56" fmla="*/ 28 w 41"/>
                <a:gd name="T57" fmla="*/ 44 h 76"/>
                <a:gd name="T58" fmla="*/ 29 w 41"/>
                <a:gd name="T59" fmla="*/ 43 h 76"/>
                <a:gd name="T60" fmla="*/ 34 w 41"/>
                <a:gd name="T61" fmla="*/ 46 h 76"/>
                <a:gd name="T62" fmla="*/ 34 w 41"/>
                <a:gd name="T63" fmla="*/ 40 h 76"/>
                <a:gd name="T64" fmla="*/ 41 w 41"/>
                <a:gd name="T65" fmla="*/ 31 h 76"/>
                <a:gd name="T66" fmla="*/ 16 w 41"/>
                <a:gd name="T67" fmla="*/ 23 h 76"/>
                <a:gd name="T68" fmla="*/ 15 w 41"/>
                <a:gd name="T69" fmla="*/ 21 h 76"/>
                <a:gd name="T70" fmla="*/ 13 w 41"/>
                <a:gd name="T71" fmla="*/ 13 h 76"/>
                <a:gd name="T72" fmla="*/ 13 w 41"/>
                <a:gd name="T73" fmla="*/ 8 h 76"/>
                <a:gd name="T74" fmla="*/ 9 w 41"/>
                <a:gd name="T75" fmla="*/ 14 h 76"/>
                <a:gd name="T76" fmla="*/ 7 w 41"/>
                <a:gd name="T77" fmla="*/ 13 h 76"/>
                <a:gd name="T78" fmla="*/ 7 w 41"/>
                <a:gd name="T79" fmla="*/ 1 h 76"/>
                <a:gd name="T80" fmla="*/ 5 w 41"/>
                <a:gd name="T81" fmla="*/ 13 h 76"/>
                <a:gd name="T82" fmla="*/ 4 w 41"/>
                <a:gd name="T83" fmla="*/ 14 h 76"/>
                <a:gd name="T84" fmla="*/ 8 w 41"/>
                <a:gd name="T85" fmla="*/ 17 h 76"/>
                <a:gd name="T86" fmla="*/ 10 w 41"/>
                <a:gd name="T87" fmla="*/ 18 h 76"/>
                <a:gd name="T88" fmla="*/ 6 w 41"/>
                <a:gd name="T89" fmla="*/ 22 h 76"/>
                <a:gd name="T90" fmla="*/ 12 w 41"/>
                <a:gd name="T91" fmla="*/ 23 h 76"/>
                <a:gd name="T92" fmla="*/ 20 w 41"/>
                <a:gd name="T93" fmla="*/ 29 h 76"/>
                <a:gd name="T94" fmla="*/ 4 w 41"/>
                <a:gd name="T95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76">
                  <a:moveTo>
                    <a:pt x="4" y="30"/>
                  </a:moveTo>
                  <a:cubicBezTo>
                    <a:pt x="15" y="31"/>
                    <a:pt x="27" y="31"/>
                    <a:pt x="38" y="31"/>
                  </a:cubicBezTo>
                  <a:cubicBezTo>
                    <a:pt x="37" y="32"/>
                    <a:pt x="35" y="34"/>
                    <a:pt x="34" y="36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9" y="35"/>
                    <a:pt x="29" y="37"/>
                    <a:pt x="30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7"/>
                    <a:pt x="23" y="39"/>
                    <a:pt x="24" y="3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5" y="41"/>
                    <a:pt x="22" y="40"/>
                    <a:pt x="19" y="40"/>
                  </a:cubicBezTo>
                  <a:cubicBezTo>
                    <a:pt x="18" y="40"/>
                    <a:pt x="17" y="41"/>
                    <a:pt x="18" y="42"/>
                  </a:cubicBezTo>
                  <a:cubicBezTo>
                    <a:pt x="21" y="42"/>
                    <a:pt x="24" y="43"/>
                    <a:pt x="26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43"/>
                    <a:pt x="18" y="43"/>
                    <a:pt x="15" y="42"/>
                  </a:cubicBezTo>
                  <a:cubicBezTo>
                    <a:pt x="14" y="42"/>
                    <a:pt x="13" y="44"/>
                    <a:pt x="14" y="44"/>
                  </a:cubicBezTo>
                  <a:cubicBezTo>
                    <a:pt x="17" y="45"/>
                    <a:pt x="21" y="45"/>
                    <a:pt x="24" y="46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9" y="46"/>
                    <a:pt x="15" y="45"/>
                    <a:pt x="11" y="45"/>
                  </a:cubicBezTo>
                  <a:cubicBezTo>
                    <a:pt x="10" y="44"/>
                    <a:pt x="10" y="46"/>
                    <a:pt x="11" y="46"/>
                  </a:cubicBezTo>
                  <a:cubicBezTo>
                    <a:pt x="14" y="47"/>
                    <a:pt x="17" y="48"/>
                    <a:pt x="21" y="48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6" y="49"/>
                    <a:pt x="12" y="48"/>
                    <a:pt x="8" y="47"/>
                  </a:cubicBezTo>
                  <a:cubicBezTo>
                    <a:pt x="7" y="47"/>
                    <a:pt x="6" y="49"/>
                    <a:pt x="8" y="49"/>
                  </a:cubicBezTo>
                  <a:cubicBezTo>
                    <a:pt x="11" y="50"/>
                    <a:pt x="14" y="50"/>
                    <a:pt x="18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3" y="52"/>
                    <a:pt x="9" y="51"/>
                    <a:pt x="5" y="50"/>
                  </a:cubicBezTo>
                  <a:cubicBezTo>
                    <a:pt x="4" y="50"/>
                    <a:pt x="3" y="51"/>
                    <a:pt x="5" y="52"/>
                  </a:cubicBezTo>
                  <a:cubicBezTo>
                    <a:pt x="8" y="52"/>
                    <a:pt x="11" y="53"/>
                    <a:pt x="15" y="5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0" y="54"/>
                    <a:pt x="6" y="53"/>
                    <a:pt x="2" y="53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5" y="55"/>
                    <a:pt x="8" y="56"/>
                    <a:pt x="12" y="56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7" y="57"/>
                    <a:pt x="4" y="56"/>
                    <a:pt x="1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3" y="76"/>
                    <a:pt x="3" y="7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5" y="75"/>
                    <a:pt x="7" y="74"/>
                    <a:pt x="6" y="7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2"/>
                    <a:pt x="10" y="72"/>
                    <a:pt x="10" y="7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70"/>
                    <a:pt x="14" y="70"/>
                    <a:pt x="13" y="6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8"/>
                    <a:pt x="17" y="67"/>
                    <a:pt x="17" y="6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20" y="65"/>
                    <a:pt x="20" y="6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3"/>
                    <a:pt x="23" y="62"/>
                    <a:pt x="23" y="6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60"/>
                    <a:pt x="26" y="60"/>
                    <a:pt x="26" y="5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9" y="56"/>
                    <a:pt x="29" y="5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2" y="53"/>
                    <a:pt x="31" y="51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4" y="47"/>
                    <a:pt x="34" y="46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6" y="41"/>
                    <a:pt x="36" y="4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7" y="35"/>
                    <a:pt x="39" y="33"/>
                    <a:pt x="41" y="3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4" y="29"/>
                    <a:pt x="28" y="29"/>
                    <a:pt x="22" y="29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5" y="18"/>
                    <a:pt x="15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4" y="12"/>
                    <a:pt x="13" y="1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2"/>
                    <a:pt x="6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5"/>
                    <a:pt x="1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6"/>
                    <a:pt x="18" y="27"/>
                    <a:pt x="20" y="29"/>
                  </a:cubicBezTo>
                  <a:cubicBezTo>
                    <a:pt x="14" y="29"/>
                    <a:pt x="9" y="29"/>
                    <a:pt x="3" y="28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3185">
              <a:extLst>
                <a:ext uri="{FF2B5EF4-FFF2-40B4-BE49-F238E27FC236}">
                  <a16:creationId xmlns="" xmlns:a16="http://schemas.microsoft.com/office/drawing/2014/main" id="{37A6FBDF-6B23-4726-840B-9D86005B0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796088"/>
              <a:ext cx="3175" cy="1588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3186">
              <a:extLst>
                <a:ext uri="{FF2B5EF4-FFF2-40B4-BE49-F238E27FC236}">
                  <a16:creationId xmlns="" xmlns:a16="http://schemas.microsoft.com/office/drawing/2014/main" id="{529D7EEA-0042-457B-A715-FEAB08DA1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6792913"/>
              <a:ext cx="7938" cy="3175"/>
            </a:xfrm>
            <a:custGeom>
              <a:avLst/>
              <a:gdLst>
                <a:gd name="T0" fmla="*/ 2 w 8"/>
                <a:gd name="T1" fmla="*/ 1 h 3"/>
                <a:gd name="T2" fmla="*/ 2 w 8"/>
                <a:gd name="T3" fmla="*/ 3 h 3"/>
                <a:gd name="T4" fmla="*/ 8 w 8"/>
                <a:gd name="T5" fmla="*/ 2 h 3"/>
                <a:gd name="T6" fmla="*/ 8 w 8"/>
                <a:gd name="T7" fmla="*/ 0 h 3"/>
                <a:gd name="T8" fmla="*/ 2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2" y="1"/>
                  </a:moveTo>
                  <a:cubicBezTo>
                    <a:pt x="0" y="1"/>
                    <a:pt x="1" y="3"/>
                    <a:pt x="2" y="3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3187">
              <a:extLst>
                <a:ext uri="{FF2B5EF4-FFF2-40B4-BE49-F238E27FC236}">
                  <a16:creationId xmlns="" xmlns:a16="http://schemas.microsoft.com/office/drawing/2014/main" id="{64013DDB-BCAA-474F-98F5-957DF079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6754813"/>
              <a:ext cx="25400" cy="38100"/>
            </a:xfrm>
            <a:custGeom>
              <a:avLst/>
              <a:gdLst>
                <a:gd name="T0" fmla="*/ 26 w 27"/>
                <a:gd name="T1" fmla="*/ 31 h 41"/>
                <a:gd name="T2" fmla="*/ 26 w 27"/>
                <a:gd name="T3" fmla="*/ 25 h 41"/>
                <a:gd name="T4" fmla="*/ 23 w 27"/>
                <a:gd name="T5" fmla="*/ 33 h 41"/>
                <a:gd name="T6" fmla="*/ 24 w 27"/>
                <a:gd name="T7" fmla="*/ 22 h 41"/>
                <a:gd name="T8" fmla="*/ 21 w 27"/>
                <a:gd name="T9" fmla="*/ 30 h 41"/>
                <a:gd name="T10" fmla="*/ 22 w 27"/>
                <a:gd name="T11" fmla="*/ 19 h 41"/>
                <a:gd name="T12" fmla="*/ 18 w 27"/>
                <a:gd name="T13" fmla="*/ 27 h 41"/>
                <a:gd name="T14" fmla="*/ 20 w 27"/>
                <a:gd name="T15" fmla="*/ 17 h 41"/>
                <a:gd name="T16" fmla="*/ 16 w 27"/>
                <a:gd name="T17" fmla="*/ 24 h 41"/>
                <a:gd name="T18" fmla="*/ 17 w 27"/>
                <a:gd name="T19" fmla="*/ 14 h 41"/>
                <a:gd name="T20" fmla="*/ 14 w 27"/>
                <a:gd name="T21" fmla="*/ 21 h 41"/>
                <a:gd name="T22" fmla="*/ 15 w 27"/>
                <a:gd name="T23" fmla="*/ 11 h 41"/>
                <a:gd name="T24" fmla="*/ 12 w 27"/>
                <a:gd name="T25" fmla="*/ 18 h 41"/>
                <a:gd name="T26" fmla="*/ 13 w 27"/>
                <a:gd name="T27" fmla="*/ 9 h 41"/>
                <a:gd name="T28" fmla="*/ 10 w 27"/>
                <a:gd name="T29" fmla="*/ 15 h 41"/>
                <a:gd name="T30" fmla="*/ 11 w 27"/>
                <a:gd name="T31" fmla="*/ 7 h 41"/>
                <a:gd name="T32" fmla="*/ 9 w 27"/>
                <a:gd name="T33" fmla="*/ 11 h 41"/>
                <a:gd name="T34" fmla="*/ 9 w 27"/>
                <a:gd name="T35" fmla="*/ 5 h 41"/>
                <a:gd name="T36" fmla="*/ 7 w 27"/>
                <a:gd name="T37" fmla="*/ 8 h 41"/>
                <a:gd name="T38" fmla="*/ 7 w 27"/>
                <a:gd name="T39" fmla="*/ 3 h 41"/>
                <a:gd name="T40" fmla="*/ 5 w 27"/>
                <a:gd name="T41" fmla="*/ 5 h 41"/>
                <a:gd name="T42" fmla="*/ 5 w 27"/>
                <a:gd name="T43" fmla="*/ 2 h 41"/>
                <a:gd name="T44" fmla="*/ 3 w 27"/>
                <a:gd name="T45" fmla="*/ 2 h 41"/>
                <a:gd name="T46" fmla="*/ 2 w 27"/>
                <a:gd name="T47" fmla="*/ 2 h 41"/>
                <a:gd name="T48" fmla="*/ 1 w 27"/>
                <a:gd name="T49" fmla="*/ 5 h 41"/>
                <a:gd name="T50" fmla="*/ 4 w 27"/>
                <a:gd name="T51" fmla="*/ 6 h 41"/>
                <a:gd name="T52" fmla="*/ 1 w 27"/>
                <a:gd name="T53" fmla="*/ 8 h 41"/>
                <a:gd name="T54" fmla="*/ 6 w 27"/>
                <a:gd name="T55" fmla="*/ 9 h 41"/>
                <a:gd name="T56" fmla="*/ 2 w 27"/>
                <a:gd name="T57" fmla="*/ 11 h 41"/>
                <a:gd name="T58" fmla="*/ 7 w 27"/>
                <a:gd name="T59" fmla="*/ 13 h 41"/>
                <a:gd name="T60" fmla="*/ 3 w 27"/>
                <a:gd name="T61" fmla="*/ 14 h 41"/>
                <a:gd name="T62" fmla="*/ 9 w 27"/>
                <a:gd name="T63" fmla="*/ 16 h 41"/>
                <a:gd name="T64" fmla="*/ 4 w 27"/>
                <a:gd name="T65" fmla="*/ 17 h 41"/>
                <a:gd name="T66" fmla="*/ 11 w 27"/>
                <a:gd name="T67" fmla="*/ 19 h 41"/>
                <a:gd name="T68" fmla="*/ 5 w 27"/>
                <a:gd name="T69" fmla="*/ 20 h 41"/>
                <a:gd name="T70" fmla="*/ 13 w 27"/>
                <a:gd name="T71" fmla="*/ 22 h 41"/>
                <a:gd name="T72" fmla="*/ 6 w 27"/>
                <a:gd name="T73" fmla="*/ 23 h 41"/>
                <a:gd name="T74" fmla="*/ 15 w 27"/>
                <a:gd name="T75" fmla="*/ 25 h 41"/>
                <a:gd name="T76" fmla="*/ 8 w 27"/>
                <a:gd name="T77" fmla="*/ 27 h 41"/>
                <a:gd name="T78" fmla="*/ 17 w 27"/>
                <a:gd name="T79" fmla="*/ 28 h 41"/>
                <a:gd name="T80" fmla="*/ 18 w 27"/>
                <a:gd name="T81" fmla="*/ 29 h 41"/>
                <a:gd name="T82" fmla="*/ 10 w 27"/>
                <a:gd name="T83" fmla="*/ 32 h 41"/>
                <a:gd name="T84" fmla="*/ 20 w 27"/>
                <a:gd name="T85" fmla="*/ 32 h 41"/>
                <a:gd name="T86" fmla="*/ 12 w 27"/>
                <a:gd name="T87" fmla="*/ 35 h 41"/>
                <a:gd name="T88" fmla="*/ 22 w 27"/>
                <a:gd name="T89" fmla="*/ 35 h 41"/>
                <a:gd name="T90" fmla="*/ 14 w 27"/>
                <a:gd name="T91" fmla="*/ 38 h 41"/>
                <a:gd name="T92" fmla="*/ 25 w 27"/>
                <a:gd name="T93" fmla="*/ 38 h 41"/>
                <a:gd name="T94" fmla="*/ 16 w 27"/>
                <a:gd name="T95" fmla="*/ 41 h 41"/>
                <a:gd name="T96" fmla="*/ 26 w 27"/>
                <a:gd name="T9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41">
                  <a:moveTo>
                    <a:pt x="25" y="36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1"/>
                    <a:pt x="24" y="21"/>
                    <a:pt x="24" y="2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8"/>
                    <a:pt x="22" y="1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5"/>
                    <a:pt x="20" y="1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6" y="10"/>
                    <a:pt x="15" y="1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8"/>
                    <a:pt x="13" y="9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2" y="6"/>
                    <a:pt x="11" y="7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7" y="2"/>
                    <a:pt x="7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2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3"/>
                    <a:pt x="2" y="13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6"/>
                    <a:pt x="3" y="16"/>
                  </a:cubicBezTo>
                  <a:cubicBezTo>
                    <a:pt x="5" y="16"/>
                    <a:pt x="7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6" y="17"/>
                    <a:pt x="4" y="17"/>
                  </a:cubicBezTo>
                  <a:cubicBezTo>
                    <a:pt x="3" y="17"/>
                    <a:pt x="3" y="19"/>
                    <a:pt x="4" y="19"/>
                  </a:cubicBezTo>
                  <a:cubicBezTo>
                    <a:pt x="6" y="19"/>
                    <a:pt x="9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0" y="20"/>
                    <a:pt x="7" y="20"/>
                    <a:pt x="5" y="20"/>
                  </a:cubicBezTo>
                  <a:cubicBezTo>
                    <a:pt x="4" y="20"/>
                    <a:pt x="4" y="22"/>
                    <a:pt x="5" y="22"/>
                  </a:cubicBezTo>
                  <a:cubicBezTo>
                    <a:pt x="8" y="22"/>
                    <a:pt x="10" y="22"/>
                    <a:pt x="13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1" y="23"/>
                    <a:pt x="9" y="23"/>
                    <a:pt x="6" y="23"/>
                  </a:cubicBezTo>
                  <a:cubicBezTo>
                    <a:pt x="5" y="24"/>
                    <a:pt x="5" y="25"/>
                    <a:pt x="7" y="25"/>
                  </a:cubicBezTo>
                  <a:cubicBezTo>
                    <a:pt x="9" y="25"/>
                    <a:pt x="12" y="25"/>
                    <a:pt x="15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6"/>
                    <a:pt x="11" y="27"/>
                    <a:pt x="8" y="27"/>
                  </a:cubicBezTo>
                  <a:cubicBezTo>
                    <a:pt x="7" y="27"/>
                    <a:pt x="7" y="28"/>
                    <a:pt x="8" y="28"/>
                  </a:cubicBezTo>
                  <a:cubicBezTo>
                    <a:pt x="11" y="28"/>
                    <a:pt x="14" y="28"/>
                    <a:pt x="17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3" y="30"/>
                    <a:pt x="10" y="30"/>
                  </a:cubicBezTo>
                  <a:cubicBezTo>
                    <a:pt x="9" y="30"/>
                    <a:pt x="9" y="32"/>
                    <a:pt x="10" y="32"/>
                  </a:cubicBezTo>
                  <a:cubicBezTo>
                    <a:pt x="13" y="31"/>
                    <a:pt x="16" y="31"/>
                    <a:pt x="19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7" y="32"/>
                    <a:pt x="15" y="33"/>
                    <a:pt x="12" y="33"/>
                  </a:cubicBezTo>
                  <a:cubicBezTo>
                    <a:pt x="11" y="33"/>
                    <a:pt x="11" y="35"/>
                    <a:pt x="12" y="35"/>
                  </a:cubicBezTo>
                  <a:cubicBezTo>
                    <a:pt x="15" y="34"/>
                    <a:pt x="18" y="34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5"/>
                    <a:pt x="17" y="36"/>
                    <a:pt x="14" y="36"/>
                  </a:cubicBezTo>
                  <a:cubicBezTo>
                    <a:pt x="13" y="36"/>
                    <a:pt x="13" y="38"/>
                    <a:pt x="14" y="38"/>
                  </a:cubicBezTo>
                  <a:cubicBezTo>
                    <a:pt x="17" y="37"/>
                    <a:pt x="21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8"/>
                    <a:pt x="19" y="39"/>
                    <a:pt x="16" y="39"/>
                  </a:cubicBezTo>
                  <a:cubicBezTo>
                    <a:pt x="15" y="39"/>
                    <a:pt x="15" y="41"/>
                    <a:pt x="16" y="41"/>
                  </a:cubicBezTo>
                  <a:cubicBezTo>
                    <a:pt x="19" y="40"/>
                    <a:pt x="22" y="40"/>
                    <a:pt x="26" y="40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3188">
              <a:extLst>
                <a:ext uri="{FF2B5EF4-FFF2-40B4-BE49-F238E27FC236}">
                  <a16:creationId xmlns="" xmlns:a16="http://schemas.microsoft.com/office/drawing/2014/main" id="{5735255C-FACB-4387-B1F4-B5BAFC6A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6" y="6832600"/>
              <a:ext cx="3175" cy="158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4 w 4"/>
                <a:gd name="T5" fmla="*/ 2 h 2"/>
                <a:gd name="T6" fmla="*/ 4 w 4"/>
                <a:gd name="T7" fmla="*/ 1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3189">
              <a:extLst>
                <a:ext uri="{FF2B5EF4-FFF2-40B4-BE49-F238E27FC236}">
                  <a16:creationId xmlns="" xmlns:a16="http://schemas.microsoft.com/office/drawing/2014/main" id="{0356FB1D-69B7-431E-BF0F-4340C0DE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8294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3190">
              <a:extLst>
                <a:ext uri="{FF2B5EF4-FFF2-40B4-BE49-F238E27FC236}">
                  <a16:creationId xmlns="" xmlns:a16="http://schemas.microsoft.com/office/drawing/2014/main" id="{DBFDE19A-CD22-4408-9CA2-A3A9710F5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51" y="6838950"/>
              <a:ext cx="19050" cy="17463"/>
            </a:xfrm>
            <a:custGeom>
              <a:avLst/>
              <a:gdLst>
                <a:gd name="T0" fmla="*/ 19 w 20"/>
                <a:gd name="T1" fmla="*/ 2 h 18"/>
                <a:gd name="T2" fmla="*/ 10 w 20"/>
                <a:gd name="T3" fmla="*/ 0 h 18"/>
                <a:gd name="T4" fmla="*/ 9 w 20"/>
                <a:gd name="T5" fmla="*/ 2 h 18"/>
                <a:gd name="T6" fmla="*/ 18 w 20"/>
                <a:gd name="T7" fmla="*/ 4 h 18"/>
                <a:gd name="T8" fmla="*/ 16 w 20"/>
                <a:gd name="T9" fmla="*/ 5 h 18"/>
                <a:gd name="T10" fmla="*/ 8 w 20"/>
                <a:gd name="T11" fmla="*/ 3 h 18"/>
                <a:gd name="T12" fmla="*/ 7 w 20"/>
                <a:gd name="T13" fmla="*/ 4 h 18"/>
                <a:gd name="T14" fmla="*/ 14 w 20"/>
                <a:gd name="T15" fmla="*/ 6 h 18"/>
                <a:gd name="T16" fmla="*/ 13 w 20"/>
                <a:gd name="T17" fmla="*/ 7 h 18"/>
                <a:gd name="T18" fmla="*/ 5 w 20"/>
                <a:gd name="T19" fmla="*/ 5 h 18"/>
                <a:gd name="T20" fmla="*/ 5 w 20"/>
                <a:gd name="T21" fmla="*/ 7 h 18"/>
                <a:gd name="T22" fmla="*/ 11 w 20"/>
                <a:gd name="T23" fmla="*/ 9 h 18"/>
                <a:gd name="T24" fmla="*/ 9 w 20"/>
                <a:gd name="T25" fmla="*/ 10 h 18"/>
                <a:gd name="T26" fmla="*/ 3 w 20"/>
                <a:gd name="T27" fmla="*/ 8 h 18"/>
                <a:gd name="T28" fmla="*/ 3 w 20"/>
                <a:gd name="T29" fmla="*/ 10 h 18"/>
                <a:gd name="T30" fmla="*/ 7 w 20"/>
                <a:gd name="T31" fmla="*/ 11 h 18"/>
                <a:gd name="T32" fmla="*/ 5 w 20"/>
                <a:gd name="T33" fmla="*/ 12 h 18"/>
                <a:gd name="T34" fmla="*/ 2 w 20"/>
                <a:gd name="T35" fmla="*/ 11 h 18"/>
                <a:gd name="T36" fmla="*/ 1 w 20"/>
                <a:gd name="T37" fmla="*/ 13 h 18"/>
                <a:gd name="T38" fmla="*/ 3 w 20"/>
                <a:gd name="T39" fmla="*/ 13 h 18"/>
                <a:gd name="T40" fmla="*/ 1 w 20"/>
                <a:gd name="T41" fmla="*/ 15 h 18"/>
                <a:gd name="T42" fmla="*/ 1 w 20"/>
                <a:gd name="T43" fmla="*/ 15 h 18"/>
                <a:gd name="T44" fmla="*/ 2 w 20"/>
                <a:gd name="T45" fmla="*/ 16 h 18"/>
                <a:gd name="T46" fmla="*/ 5 w 20"/>
                <a:gd name="T47" fmla="*/ 15 h 18"/>
                <a:gd name="T48" fmla="*/ 5 w 20"/>
                <a:gd name="T49" fmla="*/ 17 h 18"/>
                <a:gd name="T50" fmla="*/ 7 w 20"/>
                <a:gd name="T51" fmla="*/ 16 h 18"/>
                <a:gd name="T52" fmla="*/ 7 w 20"/>
                <a:gd name="T53" fmla="*/ 13 h 18"/>
                <a:gd name="T54" fmla="*/ 8 w 20"/>
                <a:gd name="T55" fmla="*/ 12 h 18"/>
                <a:gd name="T56" fmla="*/ 9 w 20"/>
                <a:gd name="T57" fmla="*/ 16 h 18"/>
                <a:gd name="T58" fmla="*/ 11 w 20"/>
                <a:gd name="T59" fmla="*/ 16 h 18"/>
                <a:gd name="T60" fmla="*/ 10 w 20"/>
                <a:gd name="T61" fmla="*/ 11 h 18"/>
                <a:gd name="T62" fmla="*/ 12 w 20"/>
                <a:gd name="T63" fmla="*/ 10 h 18"/>
                <a:gd name="T64" fmla="*/ 13 w 20"/>
                <a:gd name="T65" fmla="*/ 15 h 18"/>
                <a:gd name="T66" fmla="*/ 15 w 20"/>
                <a:gd name="T67" fmla="*/ 15 h 18"/>
                <a:gd name="T68" fmla="*/ 14 w 20"/>
                <a:gd name="T69" fmla="*/ 9 h 18"/>
                <a:gd name="T70" fmla="*/ 15 w 20"/>
                <a:gd name="T71" fmla="*/ 7 h 18"/>
                <a:gd name="T72" fmla="*/ 16 w 20"/>
                <a:gd name="T73" fmla="*/ 14 h 18"/>
                <a:gd name="T74" fmla="*/ 18 w 20"/>
                <a:gd name="T75" fmla="*/ 13 h 18"/>
                <a:gd name="T76" fmla="*/ 17 w 20"/>
                <a:gd name="T77" fmla="*/ 6 h 18"/>
                <a:gd name="T78" fmla="*/ 19 w 20"/>
                <a:gd name="T79" fmla="*/ 5 h 18"/>
                <a:gd name="T80" fmla="*/ 19 w 20"/>
                <a:gd name="T81" fmla="*/ 8 h 18"/>
                <a:gd name="T82" fmla="*/ 20 w 20"/>
                <a:gd name="T83" fmla="*/ 2 h 18"/>
                <a:gd name="T84" fmla="*/ 19 w 20"/>
                <a:gd name="T8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18">
                  <a:moveTo>
                    <a:pt x="19" y="2"/>
                  </a:moveTo>
                  <a:cubicBezTo>
                    <a:pt x="16" y="1"/>
                    <a:pt x="13" y="1"/>
                    <a:pt x="10" y="0"/>
                  </a:cubicBezTo>
                  <a:cubicBezTo>
                    <a:pt x="9" y="0"/>
                    <a:pt x="8" y="1"/>
                    <a:pt x="9" y="2"/>
                  </a:cubicBezTo>
                  <a:cubicBezTo>
                    <a:pt x="12" y="2"/>
                    <a:pt x="15" y="3"/>
                    <a:pt x="18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4"/>
                    <a:pt x="10" y="3"/>
                    <a:pt x="8" y="3"/>
                  </a:cubicBezTo>
                  <a:cubicBezTo>
                    <a:pt x="6" y="2"/>
                    <a:pt x="6" y="4"/>
                    <a:pt x="7" y="4"/>
                  </a:cubicBezTo>
                  <a:cubicBezTo>
                    <a:pt x="9" y="5"/>
                    <a:pt x="12" y="5"/>
                    <a:pt x="14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7"/>
                    <a:pt x="8" y="6"/>
                    <a:pt x="5" y="5"/>
                  </a:cubicBezTo>
                  <a:cubicBezTo>
                    <a:pt x="4" y="5"/>
                    <a:pt x="3" y="7"/>
                    <a:pt x="5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9"/>
                    <a:pt x="3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1" y="17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7" y="18"/>
                    <a:pt x="7" y="1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11" y="17"/>
                    <a:pt x="11" y="16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9" y="15"/>
                    <a:pt x="18" y="13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3191">
              <a:extLst>
                <a:ext uri="{FF2B5EF4-FFF2-40B4-BE49-F238E27FC236}">
                  <a16:creationId xmlns="" xmlns:a16="http://schemas.microsoft.com/office/drawing/2014/main" id="{D5271D32-F9CA-413E-9293-F8D181118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6834188"/>
              <a:ext cx="4763" cy="3175"/>
            </a:xfrm>
            <a:custGeom>
              <a:avLst/>
              <a:gdLst>
                <a:gd name="T0" fmla="*/ 2 w 6"/>
                <a:gd name="T1" fmla="*/ 1 h 4"/>
                <a:gd name="T2" fmla="*/ 1 w 6"/>
                <a:gd name="T3" fmla="*/ 2 h 4"/>
                <a:gd name="T4" fmla="*/ 6 w 6"/>
                <a:gd name="T5" fmla="*/ 4 h 4"/>
                <a:gd name="T6" fmla="*/ 6 w 6"/>
                <a:gd name="T7" fmla="*/ 2 h 4"/>
                <a:gd name="T8" fmla="*/ 2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3192">
              <a:extLst>
                <a:ext uri="{FF2B5EF4-FFF2-40B4-BE49-F238E27FC236}">
                  <a16:creationId xmlns="" xmlns:a16="http://schemas.microsoft.com/office/drawing/2014/main" id="{581D9FEF-5045-457C-8CD9-A5B41F15A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6835775"/>
              <a:ext cx="7938" cy="4763"/>
            </a:xfrm>
            <a:custGeom>
              <a:avLst/>
              <a:gdLst>
                <a:gd name="T0" fmla="*/ 2 w 9"/>
                <a:gd name="T1" fmla="*/ 0 h 4"/>
                <a:gd name="T2" fmla="*/ 1 w 9"/>
                <a:gd name="T3" fmla="*/ 2 h 4"/>
                <a:gd name="T4" fmla="*/ 9 w 9"/>
                <a:gd name="T5" fmla="*/ 4 h 4"/>
                <a:gd name="T6" fmla="*/ 9 w 9"/>
                <a:gd name="T7" fmla="*/ 2 h 4"/>
                <a:gd name="T8" fmla="*/ 2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6" y="3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1"/>
                    <a:pt x="4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3193">
              <a:extLst>
                <a:ext uri="{FF2B5EF4-FFF2-40B4-BE49-F238E27FC236}">
                  <a16:creationId xmlns="" xmlns:a16="http://schemas.microsoft.com/office/drawing/2014/main" id="{8413A6CC-FF41-4988-BC1B-6C190DFF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772275"/>
              <a:ext cx="3175" cy="7938"/>
            </a:xfrm>
            <a:custGeom>
              <a:avLst/>
              <a:gdLst>
                <a:gd name="T0" fmla="*/ 2 w 3"/>
                <a:gd name="T1" fmla="*/ 2 h 7"/>
                <a:gd name="T2" fmla="*/ 2 w 3"/>
                <a:gd name="T3" fmla="*/ 0 h 7"/>
                <a:gd name="T4" fmla="*/ 0 w 3"/>
                <a:gd name="T5" fmla="*/ 7 h 7"/>
                <a:gd name="T6" fmla="*/ 2 w 3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3194">
              <a:extLst>
                <a:ext uri="{FF2B5EF4-FFF2-40B4-BE49-F238E27FC236}">
                  <a16:creationId xmlns="" xmlns:a16="http://schemas.microsoft.com/office/drawing/2014/main" id="{7A55DA08-9C63-4EF0-AFE8-1D315887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126" y="6775450"/>
              <a:ext cx="42863" cy="69850"/>
            </a:xfrm>
            <a:custGeom>
              <a:avLst/>
              <a:gdLst>
                <a:gd name="T0" fmla="*/ 39 w 46"/>
                <a:gd name="T1" fmla="*/ 40 h 75"/>
                <a:gd name="T2" fmla="*/ 37 w 46"/>
                <a:gd name="T3" fmla="*/ 41 h 75"/>
                <a:gd name="T4" fmla="*/ 29 w 46"/>
                <a:gd name="T5" fmla="*/ 42 h 75"/>
                <a:gd name="T6" fmla="*/ 23 w 46"/>
                <a:gd name="T7" fmla="*/ 42 h 75"/>
                <a:gd name="T8" fmla="*/ 29 w 46"/>
                <a:gd name="T9" fmla="*/ 47 h 75"/>
                <a:gd name="T10" fmla="*/ 28 w 46"/>
                <a:gd name="T11" fmla="*/ 48 h 75"/>
                <a:gd name="T12" fmla="*/ 15 w 46"/>
                <a:gd name="T13" fmla="*/ 47 h 75"/>
                <a:gd name="T14" fmla="*/ 12 w 46"/>
                <a:gd name="T15" fmla="*/ 47 h 75"/>
                <a:gd name="T16" fmla="*/ 19 w 46"/>
                <a:gd name="T17" fmla="*/ 53 h 75"/>
                <a:gd name="T18" fmla="*/ 17 w 46"/>
                <a:gd name="T19" fmla="*/ 55 h 75"/>
                <a:gd name="T20" fmla="*/ 5 w 46"/>
                <a:gd name="T21" fmla="*/ 52 h 75"/>
                <a:gd name="T22" fmla="*/ 14 w 46"/>
                <a:gd name="T23" fmla="*/ 57 h 75"/>
                <a:gd name="T24" fmla="*/ 3 w 46"/>
                <a:gd name="T25" fmla="*/ 56 h 75"/>
                <a:gd name="T26" fmla="*/ 3 w 46"/>
                <a:gd name="T27" fmla="*/ 58 h 75"/>
                <a:gd name="T28" fmla="*/ 5 w 46"/>
                <a:gd name="T29" fmla="*/ 62 h 75"/>
                <a:gd name="T30" fmla="*/ 3 w 46"/>
                <a:gd name="T31" fmla="*/ 63 h 75"/>
                <a:gd name="T32" fmla="*/ 0 w 46"/>
                <a:gd name="T33" fmla="*/ 74 h 75"/>
                <a:gd name="T34" fmla="*/ 4 w 46"/>
                <a:gd name="T35" fmla="*/ 65 h 75"/>
                <a:gd name="T36" fmla="*/ 6 w 46"/>
                <a:gd name="T37" fmla="*/ 63 h 75"/>
                <a:gd name="T38" fmla="*/ 10 w 46"/>
                <a:gd name="T39" fmla="*/ 71 h 75"/>
                <a:gd name="T40" fmla="*/ 12 w 46"/>
                <a:gd name="T41" fmla="*/ 69 h 75"/>
                <a:gd name="T42" fmla="*/ 15 w 46"/>
                <a:gd name="T43" fmla="*/ 58 h 75"/>
                <a:gd name="T44" fmla="*/ 17 w 46"/>
                <a:gd name="T45" fmla="*/ 67 h 75"/>
                <a:gd name="T46" fmla="*/ 19 w 46"/>
                <a:gd name="T47" fmla="*/ 66 h 75"/>
                <a:gd name="T48" fmla="*/ 22 w 46"/>
                <a:gd name="T49" fmla="*/ 54 h 75"/>
                <a:gd name="T50" fmla="*/ 24 w 46"/>
                <a:gd name="T51" fmla="*/ 53 h 75"/>
                <a:gd name="T52" fmla="*/ 28 w 46"/>
                <a:gd name="T53" fmla="*/ 61 h 75"/>
                <a:gd name="T54" fmla="*/ 29 w 46"/>
                <a:gd name="T55" fmla="*/ 59 h 75"/>
                <a:gd name="T56" fmla="*/ 32 w 46"/>
                <a:gd name="T57" fmla="*/ 47 h 75"/>
                <a:gd name="T58" fmla="*/ 34 w 46"/>
                <a:gd name="T59" fmla="*/ 46 h 75"/>
                <a:gd name="T60" fmla="*/ 37 w 46"/>
                <a:gd name="T61" fmla="*/ 50 h 75"/>
                <a:gd name="T62" fmla="*/ 38 w 46"/>
                <a:gd name="T63" fmla="*/ 44 h 75"/>
                <a:gd name="T64" fmla="*/ 46 w 46"/>
                <a:gd name="T65" fmla="*/ 36 h 75"/>
                <a:gd name="T66" fmla="*/ 23 w 46"/>
                <a:gd name="T67" fmla="*/ 24 h 75"/>
                <a:gd name="T68" fmla="*/ 22 w 46"/>
                <a:gd name="T69" fmla="*/ 23 h 75"/>
                <a:gd name="T70" fmla="*/ 22 w 46"/>
                <a:gd name="T71" fmla="*/ 14 h 75"/>
                <a:gd name="T72" fmla="*/ 22 w 46"/>
                <a:gd name="T73" fmla="*/ 10 h 75"/>
                <a:gd name="T74" fmla="*/ 17 w 46"/>
                <a:gd name="T75" fmla="*/ 15 h 75"/>
                <a:gd name="T76" fmla="*/ 16 w 46"/>
                <a:gd name="T77" fmla="*/ 13 h 75"/>
                <a:gd name="T78" fmla="*/ 18 w 46"/>
                <a:gd name="T79" fmla="*/ 1 h 75"/>
                <a:gd name="T80" fmla="*/ 13 w 46"/>
                <a:gd name="T81" fmla="*/ 13 h 75"/>
                <a:gd name="T82" fmla="*/ 13 w 46"/>
                <a:gd name="T83" fmla="*/ 14 h 75"/>
                <a:gd name="T84" fmla="*/ 17 w 46"/>
                <a:gd name="T85" fmla="*/ 17 h 75"/>
                <a:gd name="T86" fmla="*/ 18 w 46"/>
                <a:gd name="T87" fmla="*/ 19 h 75"/>
                <a:gd name="T88" fmla="*/ 14 w 46"/>
                <a:gd name="T89" fmla="*/ 22 h 75"/>
                <a:gd name="T90" fmla="*/ 19 w 46"/>
                <a:gd name="T91" fmla="*/ 24 h 75"/>
                <a:gd name="T92" fmla="*/ 26 w 46"/>
                <a:gd name="T93" fmla="*/ 31 h 75"/>
                <a:gd name="T94" fmla="*/ 10 w 46"/>
                <a:gd name="T95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" h="75">
                  <a:moveTo>
                    <a:pt x="10" y="30"/>
                  </a:moveTo>
                  <a:cubicBezTo>
                    <a:pt x="21" y="33"/>
                    <a:pt x="33" y="34"/>
                    <a:pt x="44" y="35"/>
                  </a:cubicBezTo>
                  <a:cubicBezTo>
                    <a:pt x="42" y="37"/>
                    <a:pt x="41" y="38"/>
                    <a:pt x="39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5" y="38"/>
                    <a:pt x="34" y="40"/>
                    <a:pt x="35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9" y="42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29" y="44"/>
                    <a:pt x="26" y="43"/>
                    <a:pt x="23" y="42"/>
                  </a:cubicBezTo>
                  <a:cubicBezTo>
                    <a:pt x="22" y="41"/>
                    <a:pt x="21" y="43"/>
                    <a:pt x="23" y="43"/>
                  </a:cubicBezTo>
                  <a:cubicBezTo>
                    <a:pt x="25" y="44"/>
                    <a:pt x="28" y="45"/>
                    <a:pt x="31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6"/>
                    <a:pt x="22" y="44"/>
                    <a:pt x="19" y="43"/>
                  </a:cubicBezTo>
                  <a:cubicBezTo>
                    <a:pt x="18" y="43"/>
                    <a:pt x="17" y="44"/>
                    <a:pt x="18" y="45"/>
                  </a:cubicBezTo>
                  <a:cubicBezTo>
                    <a:pt x="21" y="46"/>
                    <a:pt x="24" y="47"/>
                    <a:pt x="28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2" y="48"/>
                    <a:pt x="19" y="47"/>
                    <a:pt x="15" y="45"/>
                  </a:cubicBezTo>
                  <a:cubicBezTo>
                    <a:pt x="14" y="45"/>
                    <a:pt x="13" y="46"/>
                    <a:pt x="15" y="47"/>
                  </a:cubicBezTo>
                  <a:cubicBezTo>
                    <a:pt x="18" y="48"/>
                    <a:pt x="21" y="49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9" y="50"/>
                    <a:pt x="16" y="49"/>
                    <a:pt x="12" y="47"/>
                  </a:cubicBezTo>
                  <a:cubicBezTo>
                    <a:pt x="11" y="47"/>
                    <a:pt x="10" y="49"/>
                    <a:pt x="11" y="49"/>
                  </a:cubicBezTo>
                  <a:cubicBezTo>
                    <a:pt x="14" y="50"/>
                    <a:pt x="18" y="51"/>
                    <a:pt x="21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6" y="52"/>
                    <a:pt x="12" y="51"/>
                    <a:pt x="9" y="50"/>
                  </a:cubicBezTo>
                  <a:cubicBezTo>
                    <a:pt x="7" y="49"/>
                    <a:pt x="7" y="51"/>
                    <a:pt x="8" y="51"/>
                  </a:cubicBezTo>
                  <a:cubicBezTo>
                    <a:pt x="11" y="52"/>
                    <a:pt x="14" y="54"/>
                    <a:pt x="17" y="55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2" y="54"/>
                    <a:pt x="9" y="53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55"/>
                    <a:pt x="11" y="56"/>
                    <a:pt x="14" y="57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9" y="57"/>
                    <a:pt x="7" y="56"/>
                    <a:pt x="4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6" y="57"/>
                    <a:pt x="8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3" y="75"/>
                    <a:pt x="3" y="7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4"/>
                    <a:pt x="6" y="74"/>
                    <a:pt x="6" y="72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2"/>
                    <a:pt x="10" y="72"/>
                    <a:pt x="10" y="7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71"/>
                    <a:pt x="14" y="70"/>
                    <a:pt x="14" y="6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9"/>
                    <a:pt x="17" y="69"/>
                    <a:pt x="17" y="6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7"/>
                    <a:pt x="21" y="67"/>
                    <a:pt x="21" y="6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5"/>
                    <a:pt x="24" y="64"/>
                    <a:pt x="24" y="6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2"/>
                    <a:pt x="28" y="62"/>
                    <a:pt x="28" y="6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31" y="60"/>
                    <a:pt x="31" y="5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6"/>
                    <a:pt x="34" y="56"/>
                    <a:pt x="34" y="5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7" y="51"/>
                    <a:pt x="37" y="50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6"/>
                    <a:pt x="40" y="45"/>
                    <a:pt x="40" y="44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2" y="39"/>
                    <a:pt x="44" y="38"/>
                    <a:pt x="46" y="36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0" y="33"/>
                    <a:pt x="34" y="32"/>
                    <a:pt x="29" y="31"/>
                  </a:cubicBezTo>
                  <a:cubicBezTo>
                    <a:pt x="27" y="29"/>
                    <a:pt x="25" y="27"/>
                    <a:pt x="23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0"/>
                    <a:pt x="23" y="20"/>
                    <a:pt x="23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4"/>
                    <a:pt x="22" y="13"/>
                    <a:pt x="22" y="14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8"/>
                    <a:pt x="21" y="8"/>
                    <a:pt x="21" y="9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18" y="0"/>
                    <a:pt x="18" y="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0"/>
                    <a:pt x="13" y="22"/>
                    <a:pt x="14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7"/>
                    <a:pt x="25" y="29"/>
                    <a:pt x="26" y="31"/>
                  </a:cubicBezTo>
                  <a:cubicBezTo>
                    <a:pt x="21" y="30"/>
                    <a:pt x="15" y="29"/>
                    <a:pt x="10" y="28"/>
                  </a:cubicBezTo>
                  <a:cubicBezTo>
                    <a:pt x="9" y="30"/>
                    <a:pt x="9" y="30"/>
                    <a:pt x="9" y="30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3195">
              <a:extLst>
                <a:ext uri="{FF2B5EF4-FFF2-40B4-BE49-F238E27FC236}">
                  <a16:creationId xmlns="" xmlns:a16="http://schemas.microsoft.com/office/drawing/2014/main" id="{AEBB900C-A6B3-4AE5-9051-61FEC49EA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6791325"/>
              <a:ext cx="3175" cy="1588"/>
            </a:xfrm>
            <a:custGeom>
              <a:avLst/>
              <a:gdLst>
                <a:gd name="T0" fmla="*/ 1 w 4"/>
                <a:gd name="T1" fmla="*/ 0 h 2"/>
                <a:gd name="T2" fmla="*/ 1 w 4"/>
                <a:gd name="T3" fmla="*/ 2 h 2"/>
                <a:gd name="T4" fmla="*/ 4 w 4"/>
                <a:gd name="T5" fmla="*/ 2 h 2"/>
                <a:gd name="T6" fmla="*/ 4 w 4"/>
                <a:gd name="T7" fmla="*/ 0 h 2"/>
                <a:gd name="T8" fmla="*/ 1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3196">
              <a:extLst>
                <a:ext uri="{FF2B5EF4-FFF2-40B4-BE49-F238E27FC236}">
                  <a16:creationId xmlns="" xmlns:a16="http://schemas.microsoft.com/office/drawing/2014/main" id="{1CAFB59B-EABC-46AF-BA93-66184B00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788150"/>
              <a:ext cx="7938" cy="3175"/>
            </a:xfrm>
            <a:custGeom>
              <a:avLst/>
              <a:gdLst>
                <a:gd name="T0" fmla="*/ 1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8 w 8"/>
                <a:gd name="T7" fmla="*/ 0 h 2"/>
                <a:gd name="T8" fmla="*/ 1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3" y="2"/>
                    <a:pt x="5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3197">
              <a:extLst>
                <a:ext uri="{FF2B5EF4-FFF2-40B4-BE49-F238E27FC236}">
                  <a16:creationId xmlns="" xmlns:a16="http://schemas.microsoft.com/office/drawing/2014/main" id="{4AEEE700-99C2-47FB-8FB3-439D21C77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6748463"/>
              <a:ext cx="22225" cy="39688"/>
            </a:xfrm>
            <a:custGeom>
              <a:avLst/>
              <a:gdLst>
                <a:gd name="T0" fmla="*/ 22 w 24"/>
                <a:gd name="T1" fmla="*/ 34 h 43"/>
                <a:gd name="T2" fmla="*/ 23 w 24"/>
                <a:gd name="T3" fmla="*/ 28 h 43"/>
                <a:gd name="T4" fmla="*/ 19 w 24"/>
                <a:gd name="T5" fmla="*/ 35 h 43"/>
                <a:gd name="T6" fmla="*/ 21 w 24"/>
                <a:gd name="T7" fmla="*/ 25 h 43"/>
                <a:gd name="T8" fmla="*/ 17 w 24"/>
                <a:gd name="T9" fmla="*/ 32 h 43"/>
                <a:gd name="T10" fmla="*/ 20 w 24"/>
                <a:gd name="T11" fmla="*/ 22 h 43"/>
                <a:gd name="T12" fmla="*/ 15 w 24"/>
                <a:gd name="T13" fmla="*/ 29 h 43"/>
                <a:gd name="T14" fmla="*/ 18 w 24"/>
                <a:gd name="T15" fmla="*/ 19 h 43"/>
                <a:gd name="T16" fmla="*/ 14 w 24"/>
                <a:gd name="T17" fmla="*/ 25 h 43"/>
                <a:gd name="T18" fmla="*/ 16 w 24"/>
                <a:gd name="T19" fmla="*/ 16 h 43"/>
                <a:gd name="T20" fmla="*/ 12 w 24"/>
                <a:gd name="T21" fmla="*/ 22 h 43"/>
                <a:gd name="T22" fmla="*/ 15 w 24"/>
                <a:gd name="T23" fmla="*/ 13 h 43"/>
                <a:gd name="T24" fmla="*/ 11 w 24"/>
                <a:gd name="T25" fmla="*/ 19 h 43"/>
                <a:gd name="T26" fmla="*/ 13 w 24"/>
                <a:gd name="T27" fmla="*/ 10 h 43"/>
                <a:gd name="T28" fmla="*/ 9 w 24"/>
                <a:gd name="T29" fmla="*/ 15 h 43"/>
                <a:gd name="T30" fmla="*/ 11 w 24"/>
                <a:gd name="T31" fmla="*/ 8 h 43"/>
                <a:gd name="T32" fmla="*/ 8 w 24"/>
                <a:gd name="T33" fmla="*/ 12 h 43"/>
                <a:gd name="T34" fmla="*/ 9 w 24"/>
                <a:gd name="T35" fmla="*/ 6 h 43"/>
                <a:gd name="T36" fmla="*/ 7 w 24"/>
                <a:gd name="T37" fmla="*/ 9 h 43"/>
                <a:gd name="T38" fmla="*/ 8 w 24"/>
                <a:gd name="T39" fmla="*/ 4 h 43"/>
                <a:gd name="T40" fmla="*/ 5 w 24"/>
                <a:gd name="T41" fmla="*/ 6 h 43"/>
                <a:gd name="T42" fmla="*/ 6 w 24"/>
                <a:gd name="T43" fmla="*/ 2 h 43"/>
                <a:gd name="T44" fmla="*/ 4 w 24"/>
                <a:gd name="T45" fmla="*/ 2 h 43"/>
                <a:gd name="T46" fmla="*/ 2 w 24"/>
                <a:gd name="T47" fmla="*/ 2 h 43"/>
                <a:gd name="T48" fmla="*/ 2 w 24"/>
                <a:gd name="T49" fmla="*/ 4 h 43"/>
                <a:gd name="T50" fmla="*/ 4 w 24"/>
                <a:gd name="T51" fmla="*/ 6 h 43"/>
                <a:gd name="T52" fmla="*/ 1 w 24"/>
                <a:gd name="T53" fmla="*/ 7 h 43"/>
                <a:gd name="T54" fmla="*/ 5 w 24"/>
                <a:gd name="T55" fmla="*/ 10 h 43"/>
                <a:gd name="T56" fmla="*/ 1 w 24"/>
                <a:gd name="T57" fmla="*/ 11 h 43"/>
                <a:gd name="T58" fmla="*/ 6 w 24"/>
                <a:gd name="T59" fmla="*/ 13 h 43"/>
                <a:gd name="T60" fmla="*/ 2 w 24"/>
                <a:gd name="T61" fmla="*/ 14 h 43"/>
                <a:gd name="T62" fmla="*/ 8 w 24"/>
                <a:gd name="T63" fmla="*/ 16 h 43"/>
                <a:gd name="T64" fmla="*/ 2 w 24"/>
                <a:gd name="T65" fmla="*/ 17 h 43"/>
                <a:gd name="T66" fmla="*/ 9 w 24"/>
                <a:gd name="T67" fmla="*/ 20 h 43"/>
                <a:gd name="T68" fmla="*/ 3 w 24"/>
                <a:gd name="T69" fmla="*/ 20 h 43"/>
                <a:gd name="T70" fmla="*/ 11 w 24"/>
                <a:gd name="T71" fmla="*/ 23 h 43"/>
                <a:gd name="T72" fmla="*/ 4 w 24"/>
                <a:gd name="T73" fmla="*/ 24 h 43"/>
                <a:gd name="T74" fmla="*/ 12 w 24"/>
                <a:gd name="T75" fmla="*/ 26 h 43"/>
                <a:gd name="T76" fmla="*/ 5 w 24"/>
                <a:gd name="T77" fmla="*/ 27 h 43"/>
                <a:gd name="T78" fmla="*/ 14 w 24"/>
                <a:gd name="T79" fmla="*/ 30 h 43"/>
                <a:gd name="T80" fmla="*/ 15 w 24"/>
                <a:gd name="T81" fmla="*/ 31 h 43"/>
                <a:gd name="T82" fmla="*/ 6 w 24"/>
                <a:gd name="T83" fmla="*/ 32 h 43"/>
                <a:gd name="T84" fmla="*/ 16 w 24"/>
                <a:gd name="T85" fmla="*/ 34 h 43"/>
                <a:gd name="T86" fmla="*/ 8 w 24"/>
                <a:gd name="T87" fmla="*/ 35 h 43"/>
                <a:gd name="T88" fmla="*/ 18 w 24"/>
                <a:gd name="T89" fmla="*/ 38 h 43"/>
                <a:gd name="T90" fmla="*/ 9 w 24"/>
                <a:gd name="T91" fmla="*/ 39 h 43"/>
                <a:gd name="T92" fmla="*/ 20 w 24"/>
                <a:gd name="T93" fmla="*/ 41 h 43"/>
                <a:gd name="T94" fmla="*/ 11 w 24"/>
                <a:gd name="T95" fmla="*/ 42 h 43"/>
                <a:gd name="T96" fmla="*/ 21 w 24"/>
                <a:gd name="T97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43">
                  <a:moveTo>
                    <a:pt x="21" y="38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2" y="24"/>
                    <a:pt x="21" y="2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0" y="21"/>
                    <a:pt x="20" y="2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18" y="18"/>
                    <a:pt x="18" y="1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7" y="15"/>
                    <a:pt x="16" y="1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5" y="12"/>
                    <a:pt x="15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3" y="9"/>
                    <a:pt x="13" y="1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2" y="7"/>
                    <a:pt x="11" y="8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0" y="5"/>
                    <a:pt x="9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1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6"/>
                    <a:pt x="1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2"/>
                    <a:pt x="1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1" y="16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" y="18"/>
                    <a:pt x="4" y="17"/>
                    <a:pt x="2" y="17"/>
                  </a:cubicBezTo>
                  <a:cubicBezTo>
                    <a:pt x="1" y="17"/>
                    <a:pt x="1" y="19"/>
                    <a:pt x="2" y="19"/>
                  </a:cubicBezTo>
                  <a:cubicBezTo>
                    <a:pt x="4" y="19"/>
                    <a:pt x="7" y="19"/>
                    <a:pt x="9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1"/>
                    <a:pt x="5" y="21"/>
                    <a:pt x="3" y="20"/>
                  </a:cubicBezTo>
                  <a:cubicBezTo>
                    <a:pt x="2" y="20"/>
                    <a:pt x="2" y="22"/>
                    <a:pt x="3" y="22"/>
                  </a:cubicBezTo>
                  <a:cubicBezTo>
                    <a:pt x="5" y="23"/>
                    <a:pt x="8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9" y="24"/>
                    <a:pt x="6" y="24"/>
                    <a:pt x="4" y="24"/>
                  </a:cubicBezTo>
                  <a:cubicBezTo>
                    <a:pt x="3" y="24"/>
                    <a:pt x="3" y="25"/>
                    <a:pt x="4" y="25"/>
                  </a:cubicBezTo>
                  <a:cubicBezTo>
                    <a:pt x="7" y="26"/>
                    <a:pt x="9" y="26"/>
                    <a:pt x="12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8"/>
                    <a:pt x="8" y="27"/>
                    <a:pt x="5" y="27"/>
                  </a:cubicBezTo>
                  <a:cubicBezTo>
                    <a:pt x="4" y="27"/>
                    <a:pt x="4" y="29"/>
                    <a:pt x="5" y="29"/>
                  </a:cubicBezTo>
                  <a:cubicBezTo>
                    <a:pt x="8" y="29"/>
                    <a:pt x="11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2" y="31"/>
                    <a:pt x="9" y="31"/>
                    <a:pt x="6" y="30"/>
                  </a:cubicBezTo>
                  <a:cubicBezTo>
                    <a:pt x="5" y="30"/>
                    <a:pt x="5" y="32"/>
                    <a:pt x="6" y="32"/>
                  </a:cubicBezTo>
                  <a:cubicBezTo>
                    <a:pt x="9" y="32"/>
                    <a:pt x="12" y="33"/>
                    <a:pt x="15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3" y="34"/>
                    <a:pt x="11" y="34"/>
                    <a:pt x="8" y="34"/>
                  </a:cubicBezTo>
                  <a:cubicBezTo>
                    <a:pt x="7" y="34"/>
                    <a:pt x="7" y="35"/>
                    <a:pt x="8" y="35"/>
                  </a:cubicBezTo>
                  <a:cubicBezTo>
                    <a:pt x="11" y="36"/>
                    <a:pt x="14" y="36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5" y="37"/>
                    <a:pt x="12" y="37"/>
                    <a:pt x="9" y="37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6" y="39"/>
                    <a:pt x="19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7" y="41"/>
                    <a:pt x="14" y="41"/>
                    <a:pt x="11" y="40"/>
                  </a:cubicBezTo>
                  <a:cubicBezTo>
                    <a:pt x="10" y="40"/>
                    <a:pt x="10" y="42"/>
                    <a:pt x="11" y="42"/>
                  </a:cubicBezTo>
                  <a:cubicBezTo>
                    <a:pt x="14" y="42"/>
                    <a:pt x="17" y="43"/>
                    <a:pt x="20" y="43"/>
                  </a:cubicBezTo>
                  <a:cubicBezTo>
                    <a:pt x="21" y="40"/>
                    <a:pt x="21" y="40"/>
                    <a:pt x="21" y="40"/>
                  </a:cubicBezTo>
                  <a:lnTo>
                    <a:pt x="2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3198">
              <a:extLst>
                <a:ext uri="{FF2B5EF4-FFF2-40B4-BE49-F238E27FC236}">
                  <a16:creationId xmlns="" xmlns:a16="http://schemas.microsoft.com/office/drawing/2014/main" id="{AA4FD2C9-01DC-4C8E-856B-A1A511EF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126" y="6824663"/>
              <a:ext cx="4763" cy="3175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2 h 3"/>
                <a:gd name="T4" fmla="*/ 3 w 4"/>
                <a:gd name="T5" fmla="*/ 3 h 3"/>
                <a:gd name="T6" fmla="*/ 4 w 4"/>
                <a:gd name="T7" fmla="*/ 2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3199">
              <a:extLst>
                <a:ext uri="{FF2B5EF4-FFF2-40B4-BE49-F238E27FC236}">
                  <a16:creationId xmlns="" xmlns:a16="http://schemas.microsoft.com/office/drawing/2014/main" id="{BAC7B920-44EE-4F30-BD43-365EDC1E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824663"/>
              <a:ext cx="0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3200">
              <a:extLst>
                <a:ext uri="{FF2B5EF4-FFF2-40B4-BE49-F238E27FC236}">
                  <a16:creationId xmlns="" xmlns:a16="http://schemas.microsoft.com/office/drawing/2014/main" id="{EC707F7B-82E1-4064-8EC8-0801ABA81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076" y="6832600"/>
              <a:ext cx="20638" cy="15875"/>
            </a:xfrm>
            <a:custGeom>
              <a:avLst/>
              <a:gdLst>
                <a:gd name="T0" fmla="*/ 21 w 22"/>
                <a:gd name="T1" fmla="*/ 4 h 17"/>
                <a:gd name="T2" fmla="*/ 13 w 22"/>
                <a:gd name="T3" fmla="*/ 0 h 17"/>
                <a:gd name="T4" fmla="*/ 12 w 22"/>
                <a:gd name="T5" fmla="*/ 2 h 17"/>
                <a:gd name="T6" fmla="*/ 19 w 22"/>
                <a:gd name="T7" fmla="*/ 5 h 17"/>
                <a:gd name="T8" fmla="*/ 18 w 22"/>
                <a:gd name="T9" fmla="*/ 6 h 17"/>
                <a:gd name="T10" fmla="*/ 10 w 22"/>
                <a:gd name="T11" fmla="*/ 2 h 17"/>
                <a:gd name="T12" fmla="*/ 9 w 22"/>
                <a:gd name="T13" fmla="*/ 4 h 17"/>
                <a:gd name="T14" fmla="*/ 16 w 22"/>
                <a:gd name="T15" fmla="*/ 7 h 17"/>
                <a:gd name="T16" fmla="*/ 14 w 22"/>
                <a:gd name="T17" fmla="*/ 8 h 17"/>
                <a:gd name="T18" fmla="*/ 7 w 22"/>
                <a:gd name="T19" fmla="*/ 5 h 17"/>
                <a:gd name="T20" fmla="*/ 6 w 22"/>
                <a:gd name="T21" fmla="*/ 6 h 17"/>
                <a:gd name="T22" fmla="*/ 12 w 22"/>
                <a:gd name="T23" fmla="*/ 9 h 17"/>
                <a:gd name="T24" fmla="*/ 10 w 22"/>
                <a:gd name="T25" fmla="*/ 10 h 17"/>
                <a:gd name="T26" fmla="*/ 5 w 22"/>
                <a:gd name="T27" fmla="*/ 7 h 17"/>
                <a:gd name="T28" fmla="*/ 4 w 22"/>
                <a:gd name="T29" fmla="*/ 9 h 17"/>
                <a:gd name="T30" fmla="*/ 8 w 22"/>
                <a:gd name="T31" fmla="*/ 11 h 17"/>
                <a:gd name="T32" fmla="*/ 6 w 22"/>
                <a:gd name="T33" fmla="*/ 11 h 17"/>
                <a:gd name="T34" fmla="*/ 3 w 22"/>
                <a:gd name="T35" fmla="*/ 10 h 17"/>
                <a:gd name="T36" fmla="*/ 2 w 22"/>
                <a:gd name="T37" fmla="*/ 11 h 17"/>
                <a:gd name="T38" fmla="*/ 4 w 22"/>
                <a:gd name="T39" fmla="*/ 12 h 17"/>
                <a:gd name="T40" fmla="*/ 2 w 22"/>
                <a:gd name="T41" fmla="*/ 13 h 17"/>
                <a:gd name="T42" fmla="*/ 1 w 22"/>
                <a:gd name="T43" fmla="*/ 14 h 17"/>
                <a:gd name="T44" fmla="*/ 2 w 22"/>
                <a:gd name="T45" fmla="*/ 15 h 17"/>
                <a:gd name="T46" fmla="*/ 5 w 22"/>
                <a:gd name="T47" fmla="*/ 14 h 17"/>
                <a:gd name="T48" fmla="*/ 5 w 22"/>
                <a:gd name="T49" fmla="*/ 16 h 17"/>
                <a:gd name="T50" fmla="*/ 7 w 22"/>
                <a:gd name="T51" fmla="*/ 16 h 17"/>
                <a:gd name="T52" fmla="*/ 7 w 22"/>
                <a:gd name="T53" fmla="*/ 13 h 17"/>
                <a:gd name="T54" fmla="*/ 9 w 22"/>
                <a:gd name="T55" fmla="*/ 12 h 17"/>
                <a:gd name="T56" fmla="*/ 9 w 22"/>
                <a:gd name="T57" fmla="*/ 16 h 17"/>
                <a:gd name="T58" fmla="*/ 11 w 22"/>
                <a:gd name="T59" fmla="*/ 16 h 17"/>
                <a:gd name="T60" fmla="*/ 11 w 22"/>
                <a:gd name="T61" fmla="*/ 11 h 17"/>
                <a:gd name="T62" fmla="*/ 13 w 22"/>
                <a:gd name="T63" fmla="*/ 10 h 17"/>
                <a:gd name="T64" fmla="*/ 13 w 22"/>
                <a:gd name="T65" fmla="*/ 16 h 17"/>
                <a:gd name="T66" fmla="*/ 15 w 22"/>
                <a:gd name="T67" fmla="*/ 16 h 17"/>
                <a:gd name="T68" fmla="*/ 15 w 22"/>
                <a:gd name="T69" fmla="*/ 9 h 17"/>
                <a:gd name="T70" fmla="*/ 17 w 22"/>
                <a:gd name="T71" fmla="*/ 9 h 17"/>
                <a:gd name="T72" fmla="*/ 17 w 22"/>
                <a:gd name="T73" fmla="*/ 15 h 17"/>
                <a:gd name="T74" fmla="*/ 19 w 22"/>
                <a:gd name="T75" fmla="*/ 15 h 17"/>
                <a:gd name="T76" fmla="*/ 19 w 22"/>
                <a:gd name="T77" fmla="*/ 7 h 17"/>
                <a:gd name="T78" fmla="*/ 21 w 22"/>
                <a:gd name="T79" fmla="*/ 7 h 17"/>
                <a:gd name="T80" fmla="*/ 20 w 22"/>
                <a:gd name="T81" fmla="*/ 10 h 17"/>
                <a:gd name="T82" fmla="*/ 22 w 22"/>
                <a:gd name="T83" fmla="*/ 4 h 17"/>
                <a:gd name="T84" fmla="*/ 21 w 22"/>
                <a:gd name="T8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17">
                  <a:moveTo>
                    <a:pt x="21" y="4"/>
                  </a:moveTo>
                  <a:cubicBezTo>
                    <a:pt x="18" y="3"/>
                    <a:pt x="16" y="2"/>
                    <a:pt x="13" y="0"/>
                  </a:cubicBezTo>
                  <a:cubicBezTo>
                    <a:pt x="11" y="0"/>
                    <a:pt x="10" y="1"/>
                    <a:pt x="12" y="2"/>
                  </a:cubicBezTo>
                  <a:cubicBezTo>
                    <a:pt x="14" y="3"/>
                    <a:pt x="17" y="4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5"/>
                    <a:pt x="12" y="4"/>
                    <a:pt x="10" y="2"/>
                  </a:cubicBezTo>
                  <a:cubicBezTo>
                    <a:pt x="9" y="2"/>
                    <a:pt x="8" y="3"/>
                    <a:pt x="9" y="4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7"/>
                    <a:pt x="9" y="6"/>
                    <a:pt x="7" y="5"/>
                  </a:cubicBezTo>
                  <a:cubicBezTo>
                    <a:pt x="6" y="4"/>
                    <a:pt x="5" y="6"/>
                    <a:pt x="6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3" y="8"/>
                    <a:pt x="4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11"/>
                    <a:pt x="2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1" y="16"/>
                    <a:pt x="2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7" y="17"/>
                    <a:pt x="7" y="1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11" y="17"/>
                    <a:pt x="11" y="1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5" y="17"/>
                    <a:pt x="15" y="1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9" y="16"/>
                    <a:pt x="19" y="1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3201">
              <a:extLst>
                <a:ext uri="{FF2B5EF4-FFF2-40B4-BE49-F238E27FC236}">
                  <a16:creationId xmlns="" xmlns:a16="http://schemas.microsoft.com/office/drawing/2014/main" id="{F34CB881-9D0A-4A1C-91AC-A0DE5738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951" y="6827838"/>
              <a:ext cx="6350" cy="3175"/>
            </a:xfrm>
            <a:custGeom>
              <a:avLst/>
              <a:gdLst>
                <a:gd name="T0" fmla="*/ 2 w 6"/>
                <a:gd name="T1" fmla="*/ 1 h 4"/>
                <a:gd name="T2" fmla="*/ 1 w 6"/>
                <a:gd name="T3" fmla="*/ 2 h 4"/>
                <a:gd name="T4" fmla="*/ 6 w 6"/>
                <a:gd name="T5" fmla="*/ 4 h 4"/>
                <a:gd name="T6" fmla="*/ 6 w 6"/>
                <a:gd name="T7" fmla="*/ 3 h 4"/>
                <a:gd name="T8" fmla="*/ 2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202">
              <a:extLst>
                <a:ext uri="{FF2B5EF4-FFF2-40B4-BE49-F238E27FC236}">
                  <a16:creationId xmlns="" xmlns:a16="http://schemas.microsoft.com/office/drawing/2014/main" id="{10795F29-0683-4E2B-AA05-9CFBDBF8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6829425"/>
              <a:ext cx="7938" cy="4763"/>
            </a:xfrm>
            <a:custGeom>
              <a:avLst/>
              <a:gdLst>
                <a:gd name="T0" fmla="*/ 3 w 9"/>
                <a:gd name="T1" fmla="*/ 0 h 5"/>
                <a:gd name="T2" fmla="*/ 2 w 9"/>
                <a:gd name="T3" fmla="*/ 2 h 5"/>
                <a:gd name="T4" fmla="*/ 9 w 9"/>
                <a:gd name="T5" fmla="*/ 5 h 5"/>
                <a:gd name="T6" fmla="*/ 9 w 9"/>
                <a:gd name="T7" fmla="*/ 3 h 5"/>
                <a:gd name="T8" fmla="*/ 3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1" y="0"/>
                    <a:pt x="0" y="1"/>
                    <a:pt x="2" y="2"/>
                  </a:cubicBezTo>
                  <a:cubicBezTo>
                    <a:pt x="4" y="3"/>
                    <a:pt x="7" y="4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2"/>
                    <a:pt x="5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3203">
              <a:extLst>
                <a:ext uri="{FF2B5EF4-FFF2-40B4-BE49-F238E27FC236}">
                  <a16:creationId xmlns="" xmlns:a16="http://schemas.microsoft.com/office/drawing/2014/main" id="{BFC74CF8-453D-4745-9503-8BB3A416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838" y="6764338"/>
              <a:ext cx="3175" cy="6350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0 h 6"/>
                <a:gd name="T4" fmla="*/ 0 w 3"/>
                <a:gd name="T5" fmla="*/ 6 h 6"/>
                <a:gd name="T6" fmla="*/ 2 w 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3204">
              <a:extLst>
                <a:ext uri="{FF2B5EF4-FFF2-40B4-BE49-F238E27FC236}">
                  <a16:creationId xmlns="" xmlns:a16="http://schemas.microsoft.com/office/drawing/2014/main" id="{B0CAAF1D-9056-4205-8F72-9D28D7DF0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38" y="6767513"/>
              <a:ext cx="49213" cy="66675"/>
            </a:xfrm>
            <a:custGeom>
              <a:avLst/>
              <a:gdLst>
                <a:gd name="T0" fmla="*/ 43 w 52"/>
                <a:gd name="T1" fmla="*/ 42 h 71"/>
                <a:gd name="T2" fmla="*/ 41 w 52"/>
                <a:gd name="T3" fmla="*/ 43 h 71"/>
                <a:gd name="T4" fmla="*/ 33 w 52"/>
                <a:gd name="T5" fmla="*/ 43 h 71"/>
                <a:gd name="T6" fmla="*/ 28 w 52"/>
                <a:gd name="T7" fmla="*/ 42 h 71"/>
                <a:gd name="T8" fmla="*/ 33 w 52"/>
                <a:gd name="T9" fmla="*/ 47 h 71"/>
                <a:gd name="T10" fmla="*/ 31 w 52"/>
                <a:gd name="T11" fmla="*/ 49 h 71"/>
                <a:gd name="T12" fmla="*/ 18 w 52"/>
                <a:gd name="T13" fmla="*/ 45 h 71"/>
                <a:gd name="T14" fmla="*/ 16 w 52"/>
                <a:gd name="T15" fmla="*/ 46 h 71"/>
                <a:gd name="T16" fmla="*/ 22 w 52"/>
                <a:gd name="T17" fmla="*/ 53 h 71"/>
                <a:gd name="T18" fmla="*/ 20 w 52"/>
                <a:gd name="T19" fmla="*/ 54 h 71"/>
                <a:gd name="T20" fmla="*/ 8 w 52"/>
                <a:gd name="T21" fmla="*/ 49 h 71"/>
                <a:gd name="T22" fmla="*/ 16 w 52"/>
                <a:gd name="T23" fmla="*/ 55 h 71"/>
                <a:gd name="T24" fmla="*/ 6 w 52"/>
                <a:gd name="T25" fmla="*/ 53 h 71"/>
                <a:gd name="T26" fmla="*/ 5 w 52"/>
                <a:gd name="T27" fmla="*/ 54 h 71"/>
                <a:gd name="T28" fmla="*/ 7 w 52"/>
                <a:gd name="T29" fmla="*/ 59 h 71"/>
                <a:gd name="T30" fmla="*/ 5 w 52"/>
                <a:gd name="T31" fmla="*/ 60 h 71"/>
                <a:gd name="T32" fmla="*/ 0 w 52"/>
                <a:gd name="T33" fmla="*/ 70 h 71"/>
                <a:gd name="T34" fmla="*/ 5 w 52"/>
                <a:gd name="T35" fmla="*/ 61 h 71"/>
                <a:gd name="T36" fmla="*/ 8 w 52"/>
                <a:gd name="T37" fmla="*/ 61 h 71"/>
                <a:gd name="T38" fmla="*/ 10 w 52"/>
                <a:gd name="T39" fmla="*/ 69 h 71"/>
                <a:gd name="T40" fmla="*/ 12 w 52"/>
                <a:gd name="T41" fmla="*/ 67 h 71"/>
                <a:gd name="T42" fmla="*/ 17 w 52"/>
                <a:gd name="T43" fmla="*/ 57 h 71"/>
                <a:gd name="T44" fmla="*/ 18 w 52"/>
                <a:gd name="T45" fmla="*/ 66 h 71"/>
                <a:gd name="T46" fmla="*/ 20 w 52"/>
                <a:gd name="T47" fmla="*/ 65 h 71"/>
                <a:gd name="T48" fmla="*/ 25 w 52"/>
                <a:gd name="T49" fmla="*/ 54 h 71"/>
                <a:gd name="T50" fmla="*/ 27 w 52"/>
                <a:gd name="T51" fmla="*/ 53 h 71"/>
                <a:gd name="T52" fmla="*/ 29 w 52"/>
                <a:gd name="T53" fmla="*/ 62 h 71"/>
                <a:gd name="T54" fmla="*/ 31 w 52"/>
                <a:gd name="T55" fmla="*/ 59 h 71"/>
                <a:gd name="T56" fmla="*/ 35 w 52"/>
                <a:gd name="T57" fmla="*/ 48 h 71"/>
                <a:gd name="T58" fmla="*/ 37 w 52"/>
                <a:gd name="T59" fmla="*/ 47 h 71"/>
                <a:gd name="T60" fmla="*/ 40 w 52"/>
                <a:gd name="T61" fmla="*/ 52 h 71"/>
                <a:gd name="T62" fmla="*/ 42 w 52"/>
                <a:gd name="T63" fmla="*/ 47 h 71"/>
                <a:gd name="T64" fmla="*/ 51 w 52"/>
                <a:gd name="T65" fmla="*/ 39 h 71"/>
                <a:gd name="T66" fmla="*/ 31 w 52"/>
                <a:gd name="T67" fmla="*/ 25 h 71"/>
                <a:gd name="T68" fmla="*/ 30 w 52"/>
                <a:gd name="T69" fmla="*/ 23 h 71"/>
                <a:gd name="T70" fmla="*/ 31 w 52"/>
                <a:gd name="T71" fmla="*/ 15 h 71"/>
                <a:gd name="T72" fmla="*/ 32 w 52"/>
                <a:gd name="T73" fmla="*/ 10 h 71"/>
                <a:gd name="T74" fmla="*/ 26 w 52"/>
                <a:gd name="T75" fmla="*/ 14 h 71"/>
                <a:gd name="T76" fmla="*/ 25 w 52"/>
                <a:gd name="T77" fmla="*/ 12 h 71"/>
                <a:gd name="T78" fmla="*/ 28 w 52"/>
                <a:gd name="T79" fmla="*/ 1 h 71"/>
                <a:gd name="T80" fmla="*/ 22 w 52"/>
                <a:gd name="T81" fmla="*/ 12 h 71"/>
                <a:gd name="T82" fmla="*/ 22 w 52"/>
                <a:gd name="T83" fmla="*/ 13 h 71"/>
                <a:gd name="T84" fmla="*/ 25 w 52"/>
                <a:gd name="T85" fmla="*/ 16 h 71"/>
                <a:gd name="T86" fmla="*/ 26 w 52"/>
                <a:gd name="T87" fmla="*/ 18 h 71"/>
                <a:gd name="T88" fmla="*/ 21 w 52"/>
                <a:gd name="T89" fmla="*/ 21 h 71"/>
                <a:gd name="T90" fmla="*/ 26 w 52"/>
                <a:gd name="T91" fmla="*/ 23 h 71"/>
                <a:gd name="T92" fmla="*/ 32 w 52"/>
                <a:gd name="T9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71">
                  <a:moveTo>
                    <a:pt x="16" y="28"/>
                  </a:moveTo>
                  <a:cubicBezTo>
                    <a:pt x="27" y="32"/>
                    <a:pt x="38" y="36"/>
                    <a:pt x="49" y="38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39" y="40"/>
                    <a:pt x="39" y="42"/>
                    <a:pt x="40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8" y="43"/>
                    <a:pt x="36" y="42"/>
                    <a:pt x="34" y="41"/>
                  </a:cubicBezTo>
                  <a:cubicBezTo>
                    <a:pt x="33" y="41"/>
                    <a:pt x="32" y="42"/>
                    <a:pt x="33" y="43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4" y="44"/>
                    <a:pt x="31" y="43"/>
                    <a:pt x="28" y="42"/>
                  </a:cubicBezTo>
                  <a:cubicBezTo>
                    <a:pt x="27" y="41"/>
                    <a:pt x="26" y="43"/>
                    <a:pt x="27" y="43"/>
                  </a:cubicBezTo>
                  <a:cubicBezTo>
                    <a:pt x="29" y="44"/>
                    <a:pt x="32" y="46"/>
                    <a:pt x="34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0" y="46"/>
                    <a:pt x="27" y="44"/>
                    <a:pt x="23" y="43"/>
                  </a:cubicBezTo>
                  <a:cubicBezTo>
                    <a:pt x="22" y="42"/>
                    <a:pt x="21" y="43"/>
                    <a:pt x="22" y="44"/>
                  </a:cubicBezTo>
                  <a:cubicBezTo>
                    <a:pt x="25" y="46"/>
                    <a:pt x="28" y="47"/>
                    <a:pt x="3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6" y="48"/>
                    <a:pt x="23" y="46"/>
                    <a:pt x="19" y="44"/>
                  </a:cubicBezTo>
                  <a:cubicBezTo>
                    <a:pt x="18" y="43"/>
                    <a:pt x="17" y="45"/>
                    <a:pt x="18" y="45"/>
                  </a:cubicBezTo>
                  <a:cubicBezTo>
                    <a:pt x="21" y="47"/>
                    <a:pt x="24" y="49"/>
                    <a:pt x="27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2" y="49"/>
                    <a:pt x="19" y="47"/>
                    <a:pt x="16" y="46"/>
                  </a:cubicBezTo>
                  <a:cubicBezTo>
                    <a:pt x="15" y="45"/>
                    <a:pt x="14" y="46"/>
                    <a:pt x="15" y="47"/>
                  </a:cubicBezTo>
                  <a:cubicBezTo>
                    <a:pt x="18" y="49"/>
                    <a:pt x="21" y="50"/>
                    <a:pt x="24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9" y="51"/>
                    <a:pt x="15" y="49"/>
                    <a:pt x="12" y="47"/>
                  </a:cubicBezTo>
                  <a:cubicBezTo>
                    <a:pt x="11" y="47"/>
                    <a:pt x="10" y="48"/>
                    <a:pt x="11" y="49"/>
                  </a:cubicBezTo>
                  <a:cubicBezTo>
                    <a:pt x="14" y="50"/>
                    <a:pt x="17" y="52"/>
                    <a:pt x="20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5" y="53"/>
                    <a:pt x="12" y="51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0" y="52"/>
                    <a:pt x="13" y="54"/>
                    <a:pt x="16" y="5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2" y="54"/>
                    <a:pt x="9" y="53"/>
                    <a:pt x="7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8" y="54"/>
                    <a:pt x="10" y="56"/>
                    <a:pt x="12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2" y="71"/>
                    <a:pt x="2" y="70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6" y="71"/>
                    <a:pt x="6" y="7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0"/>
                    <a:pt x="10" y="70"/>
                    <a:pt x="10" y="6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8"/>
                    <a:pt x="14" y="69"/>
                    <a:pt x="14" y="6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7"/>
                    <a:pt x="18" y="67"/>
                    <a:pt x="18" y="6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6"/>
                    <a:pt x="22" y="66"/>
                    <a:pt x="22" y="6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6" y="64"/>
                    <a:pt x="26" y="6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3"/>
                    <a:pt x="29" y="63"/>
                    <a:pt x="29" y="6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0"/>
                    <a:pt x="33" y="61"/>
                    <a:pt x="33" y="5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7"/>
                    <a:pt x="37" y="58"/>
                    <a:pt x="37" y="5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3"/>
                    <a:pt x="40" y="53"/>
                    <a:pt x="40" y="52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4" y="48"/>
                    <a:pt x="44" y="47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7" y="42"/>
                    <a:pt x="49" y="41"/>
                    <a:pt x="51" y="39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6" y="36"/>
                    <a:pt x="40" y="34"/>
                    <a:pt x="35" y="32"/>
                  </a:cubicBezTo>
                  <a:cubicBezTo>
                    <a:pt x="33" y="30"/>
                    <a:pt x="32" y="27"/>
                    <a:pt x="31" y="25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1" y="20"/>
                    <a:pt x="31" y="21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1" y="14"/>
                    <a:pt x="31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1" y="8"/>
                    <a:pt x="30" y="9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4"/>
                    <a:pt x="30" y="3"/>
                    <a:pt x="30" y="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20" y="21"/>
                    <a:pt x="21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5"/>
                    <a:pt x="26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7"/>
                    <a:pt x="31" y="29"/>
                    <a:pt x="32" y="32"/>
                  </a:cubicBezTo>
                  <a:cubicBezTo>
                    <a:pt x="27" y="30"/>
                    <a:pt x="22" y="28"/>
                    <a:pt x="17" y="26"/>
                  </a:cubicBezTo>
                  <a:cubicBezTo>
                    <a:pt x="16" y="28"/>
                    <a:pt x="16" y="28"/>
                    <a:pt x="1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3205">
              <a:extLst>
                <a:ext uri="{FF2B5EF4-FFF2-40B4-BE49-F238E27FC236}">
                  <a16:creationId xmlns="" xmlns:a16="http://schemas.microsoft.com/office/drawing/2014/main" id="{4818FF0E-8A6C-493F-A9BC-850D5F954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3" y="6781800"/>
              <a:ext cx="4763" cy="1588"/>
            </a:xfrm>
            <a:custGeom>
              <a:avLst/>
              <a:gdLst>
                <a:gd name="T0" fmla="*/ 1 w 5"/>
                <a:gd name="T1" fmla="*/ 0 h 2"/>
                <a:gd name="T2" fmla="*/ 1 w 5"/>
                <a:gd name="T3" fmla="*/ 2 h 2"/>
                <a:gd name="T4" fmla="*/ 4 w 5"/>
                <a:gd name="T5" fmla="*/ 2 h 2"/>
                <a:gd name="T6" fmla="*/ 5 w 5"/>
                <a:gd name="T7" fmla="*/ 1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3206">
              <a:extLst>
                <a:ext uri="{FF2B5EF4-FFF2-40B4-BE49-F238E27FC236}">
                  <a16:creationId xmlns="" xmlns:a16="http://schemas.microsoft.com/office/drawing/2014/main" id="{D914E8D8-64B7-4BC0-98FB-8CF321F0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726" y="6777038"/>
              <a:ext cx="6350" cy="4763"/>
            </a:xfrm>
            <a:custGeom>
              <a:avLst/>
              <a:gdLst>
                <a:gd name="T0" fmla="*/ 1 w 8"/>
                <a:gd name="T1" fmla="*/ 0 h 4"/>
                <a:gd name="T2" fmla="*/ 1 w 8"/>
                <a:gd name="T3" fmla="*/ 2 h 4"/>
                <a:gd name="T4" fmla="*/ 7 w 8"/>
                <a:gd name="T5" fmla="*/ 4 h 4"/>
                <a:gd name="T6" fmla="*/ 8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3"/>
                    <a:pt x="5" y="3"/>
                    <a:pt x="7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3207">
              <a:extLst>
                <a:ext uri="{FF2B5EF4-FFF2-40B4-BE49-F238E27FC236}">
                  <a16:creationId xmlns="" xmlns:a16="http://schemas.microsoft.com/office/drawing/2014/main" id="{337F4CDB-F700-4335-80F7-5031528D0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6735763"/>
              <a:ext cx="19050" cy="42863"/>
            </a:xfrm>
            <a:custGeom>
              <a:avLst/>
              <a:gdLst>
                <a:gd name="T0" fmla="*/ 19 w 21"/>
                <a:gd name="T1" fmla="*/ 36 h 45"/>
                <a:gd name="T2" fmla="*/ 20 w 21"/>
                <a:gd name="T3" fmla="*/ 30 h 45"/>
                <a:gd name="T4" fmla="*/ 15 w 21"/>
                <a:gd name="T5" fmla="*/ 37 h 45"/>
                <a:gd name="T6" fmla="*/ 19 w 21"/>
                <a:gd name="T7" fmla="*/ 27 h 45"/>
                <a:gd name="T8" fmla="*/ 14 w 21"/>
                <a:gd name="T9" fmla="*/ 33 h 45"/>
                <a:gd name="T10" fmla="*/ 18 w 21"/>
                <a:gd name="T11" fmla="*/ 24 h 45"/>
                <a:gd name="T12" fmla="*/ 12 w 21"/>
                <a:gd name="T13" fmla="*/ 30 h 45"/>
                <a:gd name="T14" fmla="*/ 16 w 21"/>
                <a:gd name="T15" fmla="*/ 20 h 45"/>
                <a:gd name="T16" fmla="*/ 11 w 21"/>
                <a:gd name="T17" fmla="*/ 26 h 45"/>
                <a:gd name="T18" fmla="*/ 15 w 21"/>
                <a:gd name="T19" fmla="*/ 17 h 45"/>
                <a:gd name="T20" fmla="*/ 10 w 21"/>
                <a:gd name="T21" fmla="*/ 23 h 45"/>
                <a:gd name="T22" fmla="*/ 14 w 21"/>
                <a:gd name="T23" fmla="*/ 14 h 45"/>
                <a:gd name="T24" fmla="*/ 9 w 21"/>
                <a:gd name="T25" fmla="*/ 19 h 45"/>
                <a:gd name="T26" fmla="*/ 13 w 21"/>
                <a:gd name="T27" fmla="*/ 12 h 45"/>
                <a:gd name="T28" fmla="*/ 8 w 21"/>
                <a:gd name="T29" fmla="*/ 16 h 45"/>
                <a:gd name="T30" fmla="*/ 11 w 21"/>
                <a:gd name="T31" fmla="*/ 9 h 45"/>
                <a:gd name="T32" fmla="*/ 8 w 21"/>
                <a:gd name="T33" fmla="*/ 12 h 45"/>
                <a:gd name="T34" fmla="*/ 10 w 21"/>
                <a:gd name="T35" fmla="*/ 6 h 45"/>
                <a:gd name="T36" fmla="*/ 7 w 21"/>
                <a:gd name="T37" fmla="*/ 9 h 45"/>
                <a:gd name="T38" fmla="*/ 9 w 21"/>
                <a:gd name="T39" fmla="*/ 4 h 45"/>
                <a:gd name="T40" fmla="*/ 6 w 21"/>
                <a:gd name="T41" fmla="*/ 5 h 45"/>
                <a:gd name="T42" fmla="*/ 7 w 21"/>
                <a:gd name="T43" fmla="*/ 2 h 45"/>
                <a:gd name="T44" fmla="*/ 5 w 21"/>
                <a:gd name="T45" fmla="*/ 1 h 45"/>
                <a:gd name="T46" fmla="*/ 4 w 21"/>
                <a:gd name="T47" fmla="*/ 2 h 45"/>
                <a:gd name="T48" fmla="*/ 3 w 21"/>
                <a:gd name="T49" fmla="*/ 4 h 45"/>
                <a:gd name="T50" fmla="*/ 4 w 21"/>
                <a:gd name="T51" fmla="*/ 6 h 45"/>
                <a:gd name="T52" fmla="*/ 2 w 21"/>
                <a:gd name="T53" fmla="*/ 7 h 45"/>
                <a:gd name="T54" fmla="*/ 5 w 21"/>
                <a:gd name="T55" fmla="*/ 10 h 45"/>
                <a:gd name="T56" fmla="*/ 1 w 21"/>
                <a:gd name="T57" fmla="*/ 10 h 45"/>
                <a:gd name="T58" fmla="*/ 6 w 21"/>
                <a:gd name="T59" fmla="*/ 13 h 45"/>
                <a:gd name="T60" fmla="*/ 1 w 21"/>
                <a:gd name="T61" fmla="*/ 13 h 45"/>
                <a:gd name="T62" fmla="*/ 7 w 21"/>
                <a:gd name="T63" fmla="*/ 17 h 45"/>
                <a:gd name="T64" fmla="*/ 1 w 21"/>
                <a:gd name="T65" fmla="*/ 16 h 45"/>
                <a:gd name="T66" fmla="*/ 8 w 21"/>
                <a:gd name="T67" fmla="*/ 20 h 45"/>
                <a:gd name="T68" fmla="*/ 1 w 21"/>
                <a:gd name="T69" fmla="*/ 20 h 45"/>
                <a:gd name="T70" fmla="*/ 9 w 21"/>
                <a:gd name="T71" fmla="*/ 24 h 45"/>
                <a:gd name="T72" fmla="*/ 2 w 21"/>
                <a:gd name="T73" fmla="*/ 23 h 45"/>
                <a:gd name="T74" fmla="*/ 10 w 21"/>
                <a:gd name="T75" fmla="*/ 27 h 45"/>
                <a:gd name="T76" fmla="*/ 2 w 21"/>
                <a:gd name="T77" fmla="*/ 27 h 45"/>
                <a:gd name="T78" fmla="*/ 11 w 21"/>
                <a:gd name="T79" fmla="*/ 31 h 45"/>
                <a:gd name="T80" fmla="*/ 11 w 21"/>
                <a:gd name="T81" fmla="*/ 32 h 45"/>
                <a:gd name="T82" fmla="*/ 3 w 21"/>
                <a:gd name="T83" fmla="*/ 32 h 45"/>
                <a:gd name="T84" fmla="*/ 13 w 21"/>
                <a:gd name="T85" fmla="*/ 36 h 45"/>
                <a:gd name="T86" fmla="*/ 4 w 21"/>
                <a:gd name="T87" fmla="*/ 35 h 45"/>
                <a:gd name="T88" fmla="*/ 14 w 21"/>
                <a:gd name="T89" fmla="*/ 39 h 45"/>
                <a:gd name="T90" fmla="*/ 5 w 21"/>
                <a:gd name="T91" fmla="*/ 39 h 45"/>
                <a:gd name="T92" fmla="*/ 15 w 21"/>
                <a:gd name="T93" fmla="*/ 43 h 45"/>
                <a:gd name="T94" fmla="*/ 6 w 21"/>
                <a:gd name="T95" fmla="*/ 43 h 45"/>
                <a:gd name="T96" fmla="*/ 17 w 21"/>
                <a:gd name="T97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45">
                  <a:moveTo>
                    <a:pt x="16" y="40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7"/>
                    <a:pt x="20" y="26"/>
                    <a:pt x="19" y="2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7" y="20"/>
                    <a:pt x="16" y="2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6" y="16"/>
                    <a:pt x="15" y="17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5" y="13"/>
                    <a:pt x="14" y="1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1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1" y="5"/>
                    <a:pt x="10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1"/>
                    <a:pt x="7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8"/>
                    <a:pt x="1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3" y="15"/>
                    <a:pt x="5" y="16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3" y="17"/>
                    <a:pt x="1" y="16"/>
                  </a:cubicBezTo>
                  <a:cubicBezTo>
                    <a:pt x="0" y="16"/>
                    <a:pt x="0" y="18"/>
                    <a:pt x="1" y="18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1"/>
                    <a:pt x="4" y="20"/>
                    <a:pt x="1" y="20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4" y="22"/>
                    <a:pt x="6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25"/>
                    <a:pt x="4" y="24"/>
                    <a:pt x="2" y="23"/>
                  </a:cubicBezTo>
                  <a:cubicBezTo>
                    <a:pt x="1" y="23"/>
                    <a:pt x="0" y="25"/>
                    <a:pt x="1" y="25"/>
                  </a:cubicBezTo>
                  <a:cubicBezTo>
                    <a:pt x="4" y="26"/>
                    <a:pt x="7" y="26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8"/>
                    <a:pt x="5" y="27"/>
                    <a:pt x="2" y="27"/>
                  </a:cubicBezTo>
                  <a:cubicBezTo>
                    <a:pt x="1" y="26"/>
                    <a:pt x="1" y="28"/>
                    <a:pt x="2" y="28"/>
                  </a:cubicBezTo>
                  <a:cubicBezTo>
                    <a:pt x="5" y="29"/>
                    <a:pt x="8" y="30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9" y="32"/>
                    <a:pt x="6" y="31"/>
                    <a:pt x="3" y="30"/>
                  </a:cubicBezTo>
                  <a:cubicBezTo>
                    <a:pt x="2" y="30"/>
                    <a:pt x="2" y="32"/>
                    <a:pt x="3" y="32"/>
                  </a:cubicBezTo>
                  <a:cubicBezTo>
                    <a:pt x="6" y="33"/>
                    <a:pt x="9" y="33"/>
                    <a:pt x="12" y="34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0" y="35"/>
                    <a:pt x="7" y="34"/>
                    <a:pt x="4" y="34"/>
                  </a:cubicBezTo>
                  <a:cubicBezTo>
                    <a:pt x="3" y="33"/>
                    <a:pt x="3" y="35"/>
                    <a:pt x="4" y="35"/>
                  </a:cubicBezTo>
                  <a:cubicBezTo>
                    <a:pt x="7" y="36"/>
                    <a:pt x="10" y="37"/>
                    <a:pt x="13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39"/>
                    <a:pt x="8" y="38"/>
                    <a:pt x="5" y="37"/>
                  </a:cubicBezTo>
                  <a:cubicBezTo>
                    <a:pt x="4" y="37"/>
                    <a:pt x="4" y="39"/>
                    <a:pt x="5" y="39"/>
                  </a:cubicBezTo>
                  <a:cubicBezTo>
                    <a:pt x="8" y="40"/>
                    <a:pt x="11" y="41"/>
                    <a:pt x="15" y="41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2" y="42"/>
                    <a:pt x="9" y="41"/>
                    <a:pt x="6" y="41"/>
                  </a:cubicBezTo>
                  <a:cubicBezTo>
                    <a:pt x="5" y="41"/>
                    <a:pt x="5" y="42"/>
                    <a:pt x="6" y="43"/>
                  </a:cubicBezTo>
                  <a:cubicBezTo>
                    <a:pt x="9" y="43"/>
                    <a:pt x="12" y="44"/>
                    <a:pt x="15" y="45"/>
                  </a:cubicBezTo>
                  <a:cubicBezTo>
                    <a:pt x="17" y="41"/>
                    <a:pt x="17" y="41"/>
                    <a:pt x="17" y="41"/>
                  </a:cubicBezTo>
                  <a:lnTo>
                    <a:pt x="1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3208">
              <a:extLst>
                <a:ext uri="{FF2B5EF4-FFF2-40B4-BE49-F238E27FC236}">
                  <a16:creationId xmlns="" xmlns:a16="http://schemas.microsoft.com/office/drawing/2014/main" id="{AE61CAA9-6673-41D0-BE36-F463D953F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613" y="6813550"/>
              <a:ext cx="4763" cy="3175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2 h 3"/>
                <a:gd name="T4" fmla="*/ 3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3209">
              <a:extLst>
                <a:ext uri="{FF2B5EF4-FFF2-40B4-BE49-F238E27FC236}">
                  <a16:creationId xmlns="" xmlns:a16="http://schemas.microsoft.com/office/drawing/2014/main" id="{0B24F868-CDB2-4725-AC94-B63D92D35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6813550"/>
              <a:ext cx="0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3210">
              <a:extLst>
                <a:ext uri="{FF2B5EF4-FFF2-40B4-BE49-F238E27FC236}">
                  <a16:creationId xmlns="" xmlns:a16="http://schemas.microsoft.com/office/drawing/2014/main" id="{638E133E-3D27-4F88-87D1-BFE9FB21C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6" y="6818313"/>
              <a:ext cx="20638" cy="15875"/>
            </a:xfrm>
            <a:custGeom>
              <a:avLst/>
              <a:gdLst>
                <a:gd name="T0" fmla="*/ 23 w 23"/>
                <a:gd name="T1" fmla="*/ 5 h 17"/>
                <a:gd name="T2" fmla="*/ 15 w 23"/>
                <a:gd name="T3" fmla="*/ 0 h 17"/>
                <a:gd name="T4" fmla="*/ 14 w 23"/>
                <a:gd name="T5" fmla="*/ 2 h 17"/>
                <a:gd name="T6" fmla="*/ 21 w 23"/>
                <a:gd name="T7" fmla="*/ 6 h 17"/>
                <a:gd name="T8" fmla="*/ 19 w 23"/>
                <a:gd name="T9" fmla="*/ 7 h 17"/>
                <a:gd name="T10" fmla="*/ 12 w 23"/>
                <a:gd name="T11" fmla="*/ 2 h 17"/>
                <a:gd name="T12" fmla="*/ 10 w 23"/>
                <a:gd name="T13" fmla="*/ 4 h 17"/>
                <a:gd name="T14" fmla="*/ 17 w 23"/>
                <a:gd name="T15" fmla="*/ 7 h 17"/>
                <a:gd name="T16" fmla="*/ 15 w 23"/>
                <a:gd name="T17" fmla="*/ 8 h 17"/>
                <a:gd name="T18" fmla="*/ 9 w 23"/>
                <a:gd name="T19" fmla="*/ 4 h 17"/>
                <a:gd name="T20" fmla="*/ 7 w 23"/>
                <a:gd name="T21" fmla="*/ 5 h 17"/>
                <a:gd name="T22" fmla="*/ 13 w 23"/>
                <a:gd name="T23" fmla="*/ 9 h 17"/>
                <a:gd name="T24" fmla="*/ 11 w 23"/>
                <a:gd name="T25" fmla="*/ 9 h 17"/>
                <a:gd name="T26" fmla="*/ 6 w 23"/>
                <a:gd name="T27" fmla="*/ 6 h 17"/>
                <a:gd name="T28" fmla="*/ 5 w 23"/>
                <a:gd name="T29" fmla="*/ 8 h 17"/>
                <a:gd name="T30" fmla="*/ 8 w 23"/>
                <a:gd name="T31" fmla="*/ 10 h 17"/>
                <a:gd name="T32" fmla="*/ 7 w 23"/>
                <a:gd name="T33" fmla="*/ 10 h 17"/>
                <a:gd name="T34" fmla="*/ 4 w 23"/>
                <a:gd name="T35" fmla="*/ 9 h 17"/>
                <a:gd name="T36" fmla="*/ 2 w 23"/>
                <a:gd name="T37" fmla="*/ 10 h 17"/>
                <a:gd name="T38" fmla="*/ 4 w 23"/>
                <a:gd name="T39" fmla="*/ 11 h 17"/>
                <a:gd name="T40" fmla="*/ 2 w 23"/>
                <a:gd name="T41" fmla="*/ 12 h 17"/>
                <a:gd name="T42" fmla="*/ 1 w 23"/>
                <a:gd name="T43" fmla="*/ 12 h 17"/>
                <a:gd name="T44" fmla="*/ 2 w 23"/>
                <a:gd name="T45" fmla="*/ 14 h 17"/>
                <a:gd name="T46" fmla="*/ 5 w 23"/>
                <a:gd name="T47" fmla="*/ 13 h 17"/>
                <a:gd name="T48" fmla="*/ 5 w 23"/>
                <a:gd name="T49" fmla="*/ 15 h 17"/>
                <a:gd name="T50" fmla="*/ 7 w 23"/>
                <a:gd name="T51" fmla="*/ 15 h 17"/>
                <a:gd name="T52" fmla="*/ 8 w 23"/>
                <a:gd name="T53" fmla="*/ 12 h 17"/>
                <a:gd name="T54" fmla="*/ 9 w 23"/>
                <a:gd name="T55" fmla="*/ 12 h 17"/>
                <a:gd name="T56" fmla="*/ 9 w 23"/>
                <a:gd name="T57" fmla="*/ 15 h 17"/>
                <a:gd name="T58" fmla="*/ 11 w 23"/>
                <a:gd name="T59" fmla="*/ 16 h 17"/>
                <a:gd name="T60" fmla="*/ 12 w 23"/>
                <a:gd name="T61" fmla="*/ 11 h 17"/>
                <a:gd name="T62" fmla="*/ 13 w 23"/>
                <a:gd name="T63" fmla="*/ 11 h 17"/>
                <a:gd name="T64" fmla="*/ 12 w 23"/>
                <a:gd name="T65" fmla="*/ 16 h 17"/>
                <a:gd name="T66" fmla="*/ 15 w 23"/>
                <a:gd name="T67" fmla="*/ 16 h 17"/>
                <a:gd name="T68" fmla="*/ 16 w 23"/>
                <a:gd name="T69" fmla="*/ 10 h 17"/>
                <a:gd name="T70" fmla="*/ 18 w 23"/>
                <a:gd name="T71" fmla="*/ 9 h 17"/>
                <a:gd name="T72" fmla="*/ 16 w 23"/>
                <a:gd name="T73" fmla="*/ 15 h 17"/>
                <a:gd name="T74" fmla="*/ 19 w 23"/>
                <a:gd name="T75" fmla="*/ 16 h 17"/>
                <a:gd name="T76" fmla="*/ 20 w 23"/>
                <a:gd name="T77" fmla="*/ 8 h 17"/>
                <a:gd name="T78" fmla="*/ 22 w 23"/>
                <a:gd name="T79" fmla="*/ 8 h 17"/>
                <a:gd name="T80" fmla="*/ 21 w 23"/>
                <a:gd name="T81" fmla="*/ 11 h 17"/>
                <a:gd name="T82" fmla="*/ 23 w 23"/>
                <a:gd name="T8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17">
                  <a:moveTo>
                    <a:pt x="23" y="5"/>
                  </a:moveTo>
                  <a:cubicBezTo>
                    <a:pt x="20" y="4"/>
                    <a:pt x="17" y="2"/>
                    <a:pt x="15" y="0"/>
                  </a:cubicBezTo>
                  <a:cubicBezTo>
                    <a:pt x="14" y="0"/>
                    <a:pt x="12" y="1"/>
                    <a:pt x="14" y="2"/>
                  </a:cubicBezTo>
                  <a:cubicBezTo>
                    <a:pt x="16" y="3"/>
                    <a:pt x="18" y="5"/>
                    <a:pt x="21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5"/>
                    <a:pt x="14" y="4"/>
                    <a:pt x="12" y="2"/>
                  </a:cubicBezTo>
                  <a:cubicBezTo>
                    <a:pt x="10" y="1"/>
                    <a:pt x="9" y="3"/>
                    <a:pt x="10" y="4"/>
                  </a:cubicBezTo>
                  <a:cubicBezTo>
                    <a:pt x="12" y="5"/>
                    <a:pt x="14" y="6"/>
                    <a:pt x="17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7"/>
                    <a:pt x="11" y="5"/>
                    <a:pt x="9" y="4"/>
                  </a:cubicBezTo>
                  <a:cubicBezTo>
                    <a:pt x="7" y="3"/>
                    <a:pt x="6" y="5"/>
                    <a:pt x="7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7"/>
                    <a:pt x="5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1" y="9"/>
                    <a:pt x="2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1" y="14"/>
                    <a:pt x="2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7" y="16"/>
                    <a:pt x="7" y="15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7"/>
                    <a:pt x="11" y="17"/>
                    <a:pt x="11" y="16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4" y="17"/>
                    <a:pt x="15" y="1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5"/>
                    <a:pt x="23" y="5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3211">
              <a:extLst>
                <a:ext uri="{FF2B5EF4-FFF2-40B4-BE49-F238E27FC236}">
                  <a16:creationId xmlns="" xmlns:a16="http://schemas.microsoft.com/office/drawing/2014/main" id="{48207668-AA1D-4FAC-920B-D6A3497F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38" y="6815138"/>
              <a:ext cx="4763" cy="4763"/>
            </a:xfrm>
            <a:custGeom>
              <a:avLst/>
              <a:gdLst>
                <a:gd name="T0" fmla="*/ 2 w 6"/>
                <a:gd name="T1" fmla="*/ 1 h 5"/>
                <a:gd name="T2" fmla="*/ 1 w 6"/>
                <a:gd name="T3" fmla="*/ 2 h 5"/>
                <a:gd name="T4" fmla="*/ 6 w 6"/>
                <a:gd name="T5" fmla="*/ 5 h 5"/>
                <a:gd name="T6" fmla="*/ 6 w 6"/>
                <a:gd name="T7" fmla="*/ 3 h 5"/>
                <a:gd name="T8" fmla="*/ 2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3212">
              <a:extLst>
                <a:ext uri="{FF2B5EF4-FFF2-40B4-BE49-F238E27FC236}">
                  <a16:creationId xmlns="" xmlns:a16="http://schemas.microsoft.com/office/drawing/2014/main" id="{BB0945B6-0C93-4827-ACE1-ACB0F3CC1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63" y="6816725"/>
              <a:ext cx="7938" cy="6350"/>
            </a:xfrm>
            <a:custGeom>
              <a:avLst/>
              <a:gdLst>
                <a:gd name="T0" fmla="*/ 2 w 8"/>
                <a:gd name="T1" fmla="*/ 1 h 6"/>
                <a:gd name="T2" fmla="*/ 1 w 8"/>
                <a:gd name="T3" fmla="*/ 2 h 6"/>
                <a:gd name="T4" fmla="*/ 8 w 8"/>
                <a:gd name="T5" fmla="*/ 6 h 6"/>
                <a:gd name="T6" fmla="*/ 8 w 8"/>
                <a:gd name="T7" fmla="*/ 4 h 6"/>
                <a:gd name="T8" fmla="*/ 2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3"/>
                    <a:pt x="5" y="5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3213">
              <a:extLst>
                <a:ext uri="{FF2B5EF4-FFF2-40B4-BE49-F238E27FC236}">
                  <a16:creationId xmlns="" xmlns:a16="http://schemas.microsoft.com/office/drawing/2014/main" id="{6FDF7B64-26FF-4B7F-9589-935AD464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63" y="6751638"/>
              <a:ext cx="3175" cy="4763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0 h 6"/>
                <a:gd name="T4" fmla="*/ 0 w 4"/>
                <a:gd name="T5" fmla="*/ 6 h 6"/>
                <a:gd name="T6" fmla="*/ 3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3214">
              <a:extLst>
                <a:ext uri="{FF2B5EF4-FFF2-40B4-BE49-F238E27FC236}">
                  <a16:creationId xmlns="" xmlns:a16="http://schemas.microsoft.com/office/drawing/2014/main" id="{4152A2B6-1739-4809-A317-76ACC261D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6" y="6754813"/>
              <a:ext cx="52388" cy="61913"/>
            </a:xfrm>
            <a:custGeom>
              <a:avLst/>
              <a:gdLst>
                <a:gd name="T0" fmla="*/ 47 w 57"/>
                <a:gd name="T1" fmla="*/ 44 h 67"/>
                <a:gd name="T2" fmla="*/ 45 w 57"/>
                <a:gd name="T3" fmla="*/ 45 h 67"/>
                <a:gd name="T4" fmla="*/ 37 w 57"/>
                <a:gd name="T5" fmla="*/ 43 h 67"/>
                <a:gd name="T6" fmla="*/ 32 w 57"/>
                <a:gd name="T7" fmla="*/ 41 h 67"/>
                <a:gd name="T8" fmla="*/ 36 w 57"/>
                <a:gd name="T9" fmla="*/ 48 h 67"/>
                <a:gd name="T10" fmla="*/ 34 w 57"/>
                <a:gd name="T11" fmla="*/ 48 h 67"/>
                <a:gd name="T12" fmla="*/ 22 w 57"/>
                <a:gd name="T13" fmla="*/ 43 h 67"/>
                <a:gd name="T14" fmla="*/ 20 w 57"/>
                <a:gd name="T15" fmla="*/ 43 h 67"/>
                <a:gd name="T16" fmla="*/ 25 w 57"/>
                <a:gd name="T17" fmla="*/ 51 h 67"/>
                <a:gd name="T18" fmla="*/ 23 w 57"/>
                <a:gd name="T19" fmla="*/ 52 h 67"/>
                <a:gd name="T20" fmla="*/ 11 w 57"/>
                <a:gd name="T21" fmla="*/ 45 h 67"/>
                <a:gd name="T22" fmla="*/ 19 w 57"/>
                <a:gd name="T23" fmla="*/ 53 h 67"/>
                <a:gd name="T24" fmla="*/ 9 w 57"/>
                <a:gd name="T25" fmla="*/ 49 h 67"/>
                <a:gd name="T26" fmla="*/ 8 w 57"/>
                <a:gd name="T27" fmla="*/ 50 h 67"/>
                <a:gd name="T28" fmla="*/ 9 w 57"/>
                <a:gd name="T29" fmla="*/ 55 h 67"/>
                <a:gd name="T30" fmla="*/ 6 w 57"/>
                <a:gd name="T31" fmla="*/ 56 h 67"/>
                <a:gd name="T32" fmla="*/ 1 w 57"/>
                <a:gd name="T33" fmla="*/ 65 h 67"/>
                <a:gd name="T34" fmla="*/ 7 w 57"/>
                <a:gd name="T35" fmla="*/ 57 h 67"/>
                <a:gd name="T36" fmla="*/ 9 w 57"/>
                <a:gd name="T37" fmla="*/ 57 h 67"/>
                <a:gd name="T38" fmla="*/ 11 w 57"/>
                <a:gd name="T39" fmla="*/ 65 h 67"/>
                <a:gd name="T40" fmla="*/ 13 w 57"/>
                <a:gd name="T41" fmla="*/ 64 h 67"/>
                <a:gd name="T42" fmla="*/ 19 w 57"/>
                <a:gd name="T43" fmla="*/ 55 h 67"/>
                <a:gd name="T44" fmla="*/ 19 w 57"/>
                <a:gd name="T45" fmla="*/ 64 h 67"/>
                <a:gd name="T46" fmla="*/ 21 w 57"/>
                <a:gd name="T47" fmla="*/ 63 h 67"/>
                <a:gd name="T48" fmla="*/ 27 w 57"/>
                <a:gd name="T49" fmla="*/ 52 h 67"/>
                <a:gd name="T50" fmla="*/ 29 w 57"/>
                <a:gd name="T51" fmla="*/ 52 h 67"/>
                <a:gd name="T52" fmla="*/ 31 w 57"/>
                <a:gd name="T53" fmla="*/ 61 h 67"/>
                <a:gd name="T54" fmla="*/ 33 w 57"/>
                <a:gd name="T55" fmla="*/ 59 h 67"/>
                <a:gd name="T56" fmla="*/ 39 w 57"/>
                <a:gd name="T57" fmla="*/ 49 h 67"/>
                <a:gd name="T58" fmla="*/ 41 w 57"/>
                <a:gd name="T59" fmla="*/ 48 h 67"/>
                <a:gd name="T60" fmla="*/ 43 w 57"/>
                <a:gd name="T61" fmla="*/ 53 h 67"/>
                <a:gd name="T62" fmla="*/ 46 w 57"/>
                <a:gd name="T63" fmla="*/ 48 h 67"/>
                <a:gd name="T64" fmla="*/ 56 w 57"/>
                <a:gd name="T65" fmla="*/ 42 h 67"/>
                <a:gd name="T66" fmla="*/ 37 w 57"/>
                <a:gd name="T67" fmla="*/ 25 h 67"/>
                <a:gd name="T68" fmla="*/ 37 w 57"/>
                <a:gd name="T69" fmla="*/ 23 h 67"/>
                <a:gd name="T70" fmla="*/ 39 w 57"/>
                <a:gd name="T71" fmla="*/ 15 h 67"/>
                <a:gd name="T72" fmla="*/ 41 w 57"/>
                <a:gd name="T73" fmla="*/ 10 h 67"/>
                <a:gd name="T74" fmla="*/ 34 w 57"/>
                <a:gd name="T75" fmla="*/ 14 h 67"/>
                <a:gd name="T76" fmla="*/ 34 w 57"/>
                <a:gd name="T77" fmla="*/ 12 h 67"/>
                <a:gd name="T78" fmla="*/ 39 w 57"/>
                <a:gd name="T79" fmla="*/ 1 h 67"/>
                <a:gd name="T80" fmla="*/ 31 w 57"/>
                <a:gd name="T81" fmla="*/ 11 h 67"/>
                <a:gd name="T82" fmla="*/ 31 w 57"/>
                <a:gd name="T83" fmla="*/ 12 h 67"/>
                <a:gd name="T84" fmla="*/ 33 w 57"/>
                <a:gd name="T85" fmla="*/ 16 h 67"/>
                <a:gd name="T86" fmla="*/ 34 w 57"/>
                <a:gd name="T87" fmla="*/ 18 h 67"/>
                <a:gd name="T88" fmla="*/ 29 w 57"/>
                <a:gd name="T89" fmla="*/ 20 h 67"/>
                <a:gd name="T90" fmla="*/ 33 w 57"/>
                <a:gd name="T91" fmla="*/ 22 h 67"/>
                <a:gd name="T92" fmla="*/ 38 w 57"/>
                <a:gd name="T93" fmla="*/ 32 h 67"/>
                <a:gd name="T94" fmla="*/ 23 w 57"/>
                <a:gd name="T95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" h="67">
                  <a:moveTo>
                    <a:pt x="23" y="26"/>
                  </a:moveTo>
                  <a:cubicBezTo>
                    <a:pt x="33" y="32"/>
                    <a:pt x="43" y="37"/>
                    <a:pt x="54" y="41"/>
                  </a:cubicBezTo>
                  <a:cubicBezTo>
                    <a:pt x="52" y="42"/>
                    <a:pt x="50" y="43"/>
                    <a:pt x="47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4" y="41"/>
                    <a:pt x="43" y="43"/>
                    <a:pt x="44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2" y="44"/>
                    <a:pt x="40" y="43"/>
                    <a:pt x="38" y="41"/>
                  </a:cubicBezTo>
                  <a:cubicBezTo>
                    <a:pt x="37" y="41"/>
                    <a:pt x="36" y="42"/>
                    <a:pt x="37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7" y="45"/>
                    <a:pt x="35" y="43"/>
                    <a:pt x="32" y="41"/>
                  </a:cubicBezTo>
                  <a:cubicBezTo>
                    <a:pt x="31" y="40"/>
                    <a:pt x="30" y="42"/>
                    <a:pt x="31" y="42"/>
                  </a:cubicBezTo>
                  <a:cubicBezTo>
                    <a:pt x="33" y="44"/>
                    <a:pt x="36" y="46"/>
                    <a:pt x="38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3" y="46"/>
                    <a:pt x="30" y="44"/>
                    <a:pt x="28" y="41"/>
                  </a:cubicBezTo>
                  <a:cubicBezTo>
                    <a:pt x="27" y="41"/>
                    <a:pt x="25" y="42"/>
                    <a:pt x="26" y="43"/>
                  </a:cubicBezTo>
                  <a:cubicBezTo>
                    <a:pt x="29" y="45"/>
                    <a:pt x="32" y="47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29" y="47"/>
                    <a:pt x="26" y="44"/>
                    <a:pt x="23" y="42"/>
                  </a:cubicBezTo>
                  <a:cubicBezTo>
                    <a:pt x="22" y="41"/>
                    <a:pt x="21" y="43"/>
                    <a:pt x="22" y="43"/>
                  </a:cubicBezTo>
                  <a:cubicBezTo>
                    <a:pt x="25" y="46"/>
                    <a:pt x="28" y="48"/>
                    <a:pt x="30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6" y="48"/>
                    <a:pt x="23" y="46"/>
                    <a:pt x="20" y="43"/>
                  </a:cubicBezTo>
                  <a:cubicBezTo>
                    <a:pt x="19" y="42"/>
                    <a:pt x="17" y="44"/>
                    <a:pt x="18" y="45"/>
                  </a:cubicBezTo>
                  <a:cubicBezTo>
                    <a:pt x="21" y="47"/>
                    <a:pt x="24" y="49"/>
                    <a:pt x="27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2" y="49"/>
                    <a:pt x="19" y="47"/>
                    <a:pt x="16" y="44"/>
                  </a:cubicBezTo>
                  <a:cubicBezTo>
                    <a:pt x="15" y="43"/>
                    <a:pt x="13" y="45"/>
                    <a:pt x="14" y="46"/>
                  </a:cubicBezTo>
                  <a:cubicBezTo>
                    <a:pt x="17" y="48"/>
                    <a:pt x="20" y="50"/>
                    <a:pt x="23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8" y="50"/>
                    <a:pt x="15" y="48"/>
                    <a:pt x="12" y="45"/>
                  </a:cubicBezTo>
                  <a:cubicBezTo>
                    <a:pt x="12" y="45"/>
                    <a:pt x="11" y="45"/>
                    <a:pt x="11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1" y="47"/>
                    <a:pt x="11" y="47"/>
                  </a:cubicBezTo>
                  <a:cubicBezTo>
                    <a:pt x="13" y="49"/>
                    <a:pt x="16" y="51"/>
                    <a:pt x="19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4" y="51"/>
                    <a:pt x="12" y="50"/>
                    <a:pt x="10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1" y="51"/>
                    <a:pt x="13" y="52"/>
                    <a:pt x="15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2" y="67"/>
                    <a:pt x="3" y="66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6"/>
                    <a:pt x="6" y="67"/>
                    <a:pt x="7" y="6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6"/>
                    <a:pt x="10" y="66"/>
                    <a:pt x="11" y="6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2" y="65"/>
                    <a:pt x="14" y="66"/>
                    <a:pt x="15" y="6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5"/>
                    <a:pt x="18" y="65"/>
                    <a:pt x="19" y="6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4"/>
                    <a:pt x="22" y="64"/>
                    <a:pt x="23" y="6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63"/>
                    <a:pt x="26" y="63"/>
                    <a:pt x="27" y="6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8" y="62"/>
                    <a:pt x="30" y="62"/>
                    <a:pt x="31" y="6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2" y="60"/>
                    <a:pt x="34" y="61"/>
                    <a:pt x="35" y="5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4"/>
                    <a:pt x="43" y="54"/>
                    <a:pt x="43" y="53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9"/>
                    <a:pt x="47" y="50"/>
                    <a:pt x="48" y="48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51" y="44"/>
                    <a:pt x="53" y="43"/>
                    <a:pt x="56" y="42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1" y="38"/>
                    <a:pt x="46" y="35"/>
                    <a:pt x="40" y="33"/>
                  </a:cubicBezTo>
                  <a:cubicBezTo>
                    <a:pt x="39" y="30"/>
                    <a:pt x="38" y="27"/>
                    <a:pt x="37" y="25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1"/>
                    <a:pt x="39" y="20"/>
                    <a:pt x="38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5"/>
                    <a:pt x="40" y="14"/>
                    <a:pt x="39" y="15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0" y="8"/>
                    <a:pt x="40" y="9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0" y="4"/>
                    <a:pt x="39" y="5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0" y="0"/>
                    <a:pt x="39" y="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8" y="19"/>
                    <a:pt x="29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4"/>
                    <a:pt x="33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7"/>
                    <a:pt x="37" y="30"/>
                    <a:pt x="38" y="32"/>
                  </a:cubicBezTo>
                  <a:cubicBezTo>
                    <a:pt x="33" y="29"/>
                    <a:pt x="28" y="27"/>
                    <a:pt x="23" y="24"/>
                  </a:cubicBezTo>
                  <a:cubicBezTo>
                    <a:pt x="22" y="26"/>
                    <a:pt x="22" y="26"/>
                    <a:pt x="22" y="26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3215">
              <a:extLst>
                <a:ext uri="{FF2B5EF4-FFF2-40B4-BE49-F238E27FC236}">
                  <a16:creationId xmlns="" xmlns:a16="http://schemas.microsoft.com/office/drawing/2014/main" id="{4DCE14D3-BC9C-4F6E-B8D8-42A92249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1" y="6765925"/>
              <a:ext cx="4763" cy="3175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2 h 3"/>
                <a:gd name="T4" fmla="*/ 4 w 5"/>
                <a:gd name="T5" fmla="*/ 3 h 3"/>
                <a:gd name="T6" fmla="*/ 5 w 5"/>
                <a:gd name="T7" fmla="*/ 1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3216">
              <a:extLst>
                <a:ext uri="{FF2B5EF4-FFF2-40B4-BE49-F238E27FC236}">
                  <a16:creationId xmlns="" xmlns:a16="http://schemas.microsoft.com/office/drawing/2014/main" id="{6D308AE0-2B36-4DC2-9367-54FCAFC4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563" y="6762750"/>
              <a:ext cx="7938" cy="3175"/>
            </a:xfrm>
            <a:custGeom>
              <a:avLst/>
              <a:gdLst>
                <a:gd name="T0" fmla="*/ 2 w 9"/>
                <a:gd name="T1" fmla="*/ 0 h 4"/>
                <a:gd name="T2" fmla="*/ 1 w 9"/>
                <a:gd name="T3" fmla="*/ 2 h 4"/>
                <a:gd name="T4" fmla="*/ 8 w 9"/>
                <a:gd name="T5" fmla="*/ 4 h 4"/>
                <a:gd name="T6" fmla="*/ 9 w 9"/>
                <a:gd name="T7" fmla="*/ 3 h 4"/>
                <a:gd name="T8" fmla="*/ 2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3" y="3"/>
                    <a:pt x="6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4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3217">
              <a:extLst>
                <a:ext uri="{FF2B5EF4-FFF2-40B4-BE49-F238E27FC236}">
                  <a16:creationId xmlns="" xmlns:a16="http://schemas.microsoft.com/office/drawing/2014/main" id="{BB835F0D-FF19-4341-84D2-A2296E428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88" y="6721475"/>
              <a:ext cx="19050" cy="42863"/>
            </a:xfrm>
            <a:custGeom>
              <a:avLst/>
              <a:gdLst>
                <a:gd name="T0" fmla="*/ 17 w 20"/>
                <a:gd name="T1" fmla="*/ 38 h 46"/>
                <a:gd name="T2" fmla="*/ 19 w 20"/>
                <a:gd name="T3" fmla="*/ 32 h 46"/>
                <a:gd name="T4" fmla="*/ 13 w 20"/>
                <a:gd name="T5" fmla="*/ 38 h 46"/>
                <a:gd name="T6" fmla="*/ 18 w 20"/>
                <a:gd name="T7" fmla="*/ 29 h 46"/>
                <a:gd name="T8" fmla="*/ 12 w 20"/>
                <a:gd name="T9" fmla="*/ 34 h 46"/>
                <a:gd name="T10" fmla="*/ 18 w 20"/>
                <a:gd name="T11" fmla="*/ 25 h 46"/>
                <a:gd name="T12" fmla="*/ 11 w 20"/>
                <a:gd name="T13" fmla="*/ 31 h 46"/>
                <a:gd name="T14" fmla="*/ 17 w 20"/>
                <a:gd name="T15" fmla="*/ 22 h 46"/>
                <a:gd name="T16" fmla="*/ 11 w 20"/>
                <a:gd name="T17" fmla="*/ 27 h 46"/>
                <a:gd name="T18" fmla="*/ 16 w 20"/>
                <a:gd name="T19" fmla="*/ 19 h 46"/>
                <a:gd name="T20" fmla="*/ 10 w 20"/>
                <a:gd name="T21" fmla="*/ 23 h 46"/>
                <a:gd name="T22" fmla="*/ 15 w 20"/>
                <a:gd name="T23" fmla="*/ 16 h 46"/>
                <a:gd name="T24" fmla="*/ 10 w 20"/>
                <a:gd name="T25" fmla="*/ 20 h 46"/>
                <a:gd name="T26" fmla="*/ 15 w 20"/>
                <a:gd name="T27" fmla="*/ 12 h 46"/>
                <a:gd name="T28" fmla="*/ 10 w 20"/>
                <a:gd name="T29" fmla="*/ 16 h 46"/>
                <a:gd name="T30" fmla="*/ 14 w 20"/>
                <a:gd name="T31" fmla="*/ 10 h 46"/>
                <a:gd name="T32" fmla="*/ 9 w 20"/>
                <a:gd name="T33" fmla="*/ 13 h 46"/>
                <a:gd name="T34" fmla="*/ 13 w 20"/>
                <a:gd name="T35" fmla="*/ 7 h 46"/>
                <a:gd name="T36" fmla="*/ 9 w 20"/>
                <a:gd name="T37" fmla="*/ 9 h 46"/>
                <a:gd name="T38" fmla="*/ 12 w 20"/>
                <a:gd name="T39" fmla="*/ 4 h 46"/>
                <a:gd name="T40" fmla="*/ 9 w 20"/>
                <a:gd name="T41" fmla="*/ 5 h 46"/>
                <a:gd name="T42" fmla="*/ 10 w 20"/>
                <a:gd name="T43" fmla="*/ 2 h 46"/>
                <a:gd name="T44" fmla="*/ 9 w 20"/>
                <a:gd name="T45" fmla="*/ 1 h 46"/>
                <a:gd name="T46" fmla="*/ 7 w 20"/>
                <a:gd name="T47" fmla="*/ 1 h 46"/>
                <a:gd name="T48" fmla="*/ 6 w 20"/>
                <a:gd name="T49" fmla="*/ 3 h 46"/>
                <a:gd name="T50" fmla="*/ 7 w 20"/>
                <a:gd name="T51" fmla="*/ 6 h 46"/>
                <a:gd name="T52" fmla="*/ 4 w 20"/>
                <a:gd name="T53" fmla="*/ 6 h 46"/>
                <a:gd name="T54" fmla="*/ 7 w 20"/>
                <a:gd name="T55" fmla="*/ 9 h 46"/>
                <a:gd name="T56" fmla="*/ 3 w 20"/>
                <a:gd name="T57" fmla="*/ 9 h 46"/>
                <a:gd name="T58" fmla="*/ 8 w 20"/>
                <a:gd name="T59" fmla="*/ 13 h 46"/>
                <a:gd name="T60" fmla="*/ 3 w 20"/>
                <a:gd name="T61" fmla="*/ 12 h 46"/>
                <a:gd name="T62" fmla="*/ 8 w 20"/>
                <a:gd name="T63" fmla="*/ 17 h 46"/>
                <a:gd name="T64" fmla="*/ 2 w 20"/>
                <a:gd name="T65" fmla="*/ 16 h 46"/>
                <a:gd name="T66" fmla="*/ 8 w 20"/>
                <a:gd name="T67" fmla="*/ 20 h 46"/>
                <a:gd name="T68" fmla="*/ 2 w 20"/>
                <a:gd name="T69" fmla="*/ 19 h 46"/>
                <a:gd name="T70" fmla="*/ 9 w 20"/>
                <a:gd name="T71" fmla="*/ 24 h 46"/>
                <a:gd name="T72" fmla="*/ 2 w 20"/>
                <a:gd name="T73" fmla="*/ 22 h 46"/>
                <a:gd name="T74" fmla="*/ 9 w 20"/>
                <a:gd name="T75" fmla="*/ 27 h 46"/>
                <a:gd name="T76" fmla="*/ 2 w 20"/>
                <a:gd name="T77" fmla="*/ 26 h 46"/>
                <a:gd name="T78" fmla="*/ 10 w 20"/>
                <a:gd name="T79" fmla="*/ 31 h 46"/>
                <a:gd name="T80" fmla="*/ 10 w 20"/>
                <a:gd name="T81" fmla="*/ 33 h 46"/>
                <a:gd name="T82" fmla="*/ 2 w 20"/>
                <a:gd name="T83" fmla="*/ 31 h 46"/>
                <a:gd name="T84" fmla="*/ 11 w 20"/>
                <a:gd name="T85" fmla="*/ 36 h 46"/>
                <a:gd name="T86" fmla="*/ 2 w 20"/>
                <a:gd name="T87" fmla="*/ 35 h 46"/>
                <a:gd name="T88" fmla="*/ 11 w 20"/>
                <a:gd name="T89" fmla="*/ 40 h 46"/>
                <a:gd name="T90" fmla="*/ 3 w 20"/>
                <a:gd name="T91" fmla="*/ 38 h 46"/>
                <a:gd name="T92" fmla="*/ 12 w 20"/>
                <a:gd name="T93" fmla="*/ 44 h 46"/>
                <a:gd name="T94" fmla="*/ 3 w 20"/>
                <a:gd name="T95" fmla="*/ 42 h 46"/>
                <a:gd name="T96" fmla="*/ 14 w 20"/>
                <a:gd name="T9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" h="46">
                  <a:moveTo>
                    <a:pt x="14" y="42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29"/>
                    <a:pt x="19" y="28"/>
                    <a:pt x="18" y="29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8" y="24"/>
                    <a:pt x="18" y="25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2"/>
                    <a:pt x="18" y="21"/>
                    <a:pt x="17" y="2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19"/>
                    <a:pt x="17" y="18"/>
                    <a:pt x="16" y="1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6" y="15"/>
                    <a:pt x="15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5" y="12"/>
                    <a:pt x="15" y="12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9"/>
                    <a:pt x="14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3" y="6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1" y="1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4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4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10"/>
                    <a:pt x="3" y="11"/>
                  </a:cubicBezTo>
                  <a:cubicBezTo>
                    <a:pt x="4" y="12"/>
                    <a:pt x="6" y="12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1" y="14"/>
                    <a:pt x="2" y="14"/>
                  </a:cubicBezTo>
                  <a:cubicBezTo>
                    <a:pt x="4" y="15"/>
                    <a:pt x="6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4" y="18"/>
                    <a:pt x="6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1"/>
                    <a:pt x="4" y="20"/>
                    <a:pt x="2" y="19"/>
                  </a:cubicBezTo>
                  <a:cubicBezTo>
                    <a:pt x="1" y="19"/>
                    <a:pt x="1" y="20"/>
                    <a:pt x="1" y="21"/>
                  </a:cubicBezTo>
                  <a:cubicBezTo>
                    <a:pt x="4" y="22"/>
                    <a:pt x="6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24"/>
                    <a:pt x="4" y="23"/>
                    <a:pt x="2" y="22"/>
                  </a:cubicBezTo>
                  <a:cubicBezTo>
                    <a:pt x="1" y="22"/>
                    <a:pt x="0" y="24"/>
                    <a:pt x="1" y="24"/>
                  </a:cubicBezTo>
                  <a:cubicBezTo>
                    <a:pt x="4" y="25"/>
                    <a:pt x="7" y="26"/>
                    <a:pt x="9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7" y="28"/>
                    <a:pt x="5" y="27"/>
                    <a:pt x="2" y="26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4" y="29"/>
                    <a:pt x="7" y="30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7" y="32"/>
                    <a:pt x="5" y="31"/>
                    <a:pt x="2" y="30"/>
                  </a:cubicBezTo>
                  <a:cubicBezTo>
                    <a:pt x="1" y="29"/>
                    <a:pt x="1" y="31"/>
                    <a:pt x="2" y="31"/>
                  </a:cubicBezTo>
                  <a:cubicBezTo>
                    <a:pt x="5" y="32"/>
                    <a:pt x="8" y="34"/>
                    <a:pt x="10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8" y="35"/>
                    <a:pt x="5" y="34"/>
                    <a:pt x="3" y="33"/>
                  </a:cubicBezTo>
                  <a:cubicBezTo>
                    <a:pt x="2" y="33"/>
                    <a:pt x="1" y="34"/>
                    <a:pt x="2" y="35"/>
                  </a:cubicBezTo>
                  <a:cubicBezTo>
                    <a:pt x="5" y="36"/>
                    <a:pt x="8" y="37"/>
                    <a:pt x="11" y="3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9" y="39"/>
                    <a:pt x="6" y="38"/>
                    <a:pt x="3" y="37"/>
                  </a:cubicBezTo>
                  <a:cubicBezTo>
                    <a:pt x="2" y="36"/>
                    <a:pt x="2" y="38"/>
                    <a:pt x="3" y="38"/>
                  </a:cubicBezTo>
                  <a:cubicBezTo>
                    <a:pt x="6" y="40"/>
                    <a:pt x="9" y="41"/>
                    <a:pt x="12" y="4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9" y="43"/>
                    <a:pt x="7" y="42"/>
                    <a:pt x="4" y="40"/>
                  </a:cubicBezTo>
                  <a:cubicBezTo>
                    <a:pt x="3" y="40"/>
                    <a:pt x="2" y="42"/>
                    <a:pt x="3" y="42"/>
                  </a:cubicBezTo>
                  <a:cubicBezTo>
                    <a:pt x="6" y="43"/>
                    <a:pt x="9" y="44"/>
                    <a:pt x="12" y="46"/>
                  </a:cubicBezTo>
                  <a:cubicBezTo>
                    <a:pt x="14" y="43"/>
                    <a:pt x="14" y="43"/>
                    <a:pt x="14" y="43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3218">
              <a:extLst>
                <a:ext uri="{FF2B5EF4-FFF2-40B4-BE49-F238E27FC236}">
                  <a16:creationId xmlns="" xmlns:a16="http://schemas.microsoft.com/office/drawing/2014/main" id="{D5536E9F-63E5-48D6-8319-5786CA38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6797675"/>
              <a:ext cx="4763" cy="1588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2 h 3"/>
                <a:gd name="T4" fmla="*/ 3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3219">
              <a:extLst>
                <a:ext uri="{FF2B5EF4-FFF2-40B4-BE49-F238E27FC236}">
                  <a16:creationId xmlns="" xmlns:a16="http://schemas.microsoft.com/office/drawing/2014/main" id="{CAE40045-25A1-4174-AADA-9D1FC132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1" y="6796088"/>
              <a:ext cx="0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3220">
              <a:extLst>
                <a:ext uri="{FF2B5EF4-FFF2-40B4-BE49-F238E27FC236}">
                  <a16:creationId xmlns="" xmlns:a16="http://schemas.microsoft.com/office/drawing/2014/main" id="{1E21F15E-900F-4365-8B54-E8A70B2A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6799263"/>
              <a:ext cx="22225" cy="17463"/>
            </a:xfrm>
            <a:custGeom>
              <a:avLst/>
              <a:gdLst>
                <a:gd name="T0" fmla="*/ 24 w 24"/>
                <a:gd name="T1" fmla="*/ 7 h 18"/>
                <a:gd name="T2" fmla="*/ 16 w 24"/>
                <a:gd name="T3" fmla="*/ 1 h 18"/>
                <a:gd name="T4" fmla="*/ 15 w 24"/>
                <a:gd name="T5" fmla="*/ 2 h 18"/>
                <a:gd name="T6" fmla="*/ 21 w 24"/>
                <a:gd name="T7" fmla="*/ 7 h 18"/>
                <a:gd name="T8" fmla="*/ 20 w 24"/>
                <a:gd name="T9" fmla="*/ 8 h 18"/>
                <a:gd name="T10" fmla="*/ 13 w 24"/>
                <a:gd name="T11" fmla="*/ 2 h 18"/>
                <a:gd name="T12" fmla="*/ 12 w 24"/>
                <a:gd name="T13" fmla="*/ 3 h 18"/>
                <a:gd name="T14" fmla="*/ 17 w 24"/>
                <a:gd name="T15" fmla="*/ 8 h 18"/>
                <a:gd name="T16" fmla="*/ 15 w 24"/>
                <a:gd name="T17" fmla="*/ 8 h 18"/>
                <a:gd name="T18" fmla="*/ 10 w 24"/>
                <a:gd name="T19" fmla="*/ 3 h 18"/>
                <a:gd name="T20" fmla="*/ 8 w 24"/>
                <a:gd name="T21" fmla="*/ 5 h 18"/>
                <a:gd name="T22" fmla="*/ 13 w 24"/>
                <a:gd name="T23" fmla="*/ 9 h 18"/>
                <a:gd name="T24" fmla="*/ 11 w 24"/>
                <a:gd name="T25" fmla="*/ 9 h 18"/>
                <a:gd name="T26" fmla="*/ 7 w 24"/>
                <a:gd name="T27" fmla="*/ 5 h 18"/>
                <a:gd name="T28" fmla="*/ 5 w 24"/>
                <a:gd name="T29" fmla="*/ 6 h 18"/>
                <a:gd name="T30" fmla="*/ 9 w 24"/>
                <a:gd name="T31" fmla="*/ 9 h 18"/>
                <a:gd name="T32" fmla="*/ 7 w 24"/>
                <a:gd name="T33" fmla="*/ 10 h 18"/>
                <a:gd name="T34" fmla="*/ 4 w 24"/>
                <a:gd name="T35" fmla="*/ 7 h 18"/>
                <a:gd name="T36" fmla="*/ 3 w 24"/>
                <a:gd name="T37" fmla="*/ 8 h 18"/>
                <a:gd name="T38" fmla="*/ 4 w 24"/>
                <a:gd name="T39" fmla="*/ 10 h 18"/>
                <a:gd name="T40" fmla="*/ 2 w 24"/>
                <a:gd name="T41" fmla="*/ 10 h 18"/>
                <a:gd name="T42" fmla="*/ 1 w 24"/>
                <a:gd name="T43" fmla="*/ 10 h 18"/>
                <a:gd name="T44" fmla="*/ 2 w 24"/>
                <a:gd name="T45" fmla="*/ 12 h 18"/>
                <a:gd name="T46" fmla="*/ 5 w 24"/>
                <a:gd name="T47" fmla="*/ 12 h 18"/>
                <a:gd name="T48" fmla="*/ 4 w 24"/>
                <a:gd name="T49" fmla="*/ 14 h 18"/>
                <a:gd name="T50" fmla="*/ 6 w 24"/>
                <a:gd name="T51" fmla="*/ 14 h 18"/>
                <a:gd name="T52" fmla="*/ 7 w 24"/>
                <a:gd name="T53" fmla="*/ 11 h 18"/>
                <a:gd name="T54" fmla="*/ 9 w 24"/>
                <a:gd name="T55" fmla="*/ 11 h 18"/>
                <a:gd name="T56" fmla="*/ 8 w 24"/>
                <a:gd name="T57" fmla="*/ 15 h 18"/>
                <a:gd name="T58" fmla="*/ 10 w 24"/>
                <a:gd name="T59" fmla="*/ 15 h 18"/>
                <a:gd name="T60" fmla="*/ 12 w 24"/>
                <a:gd name="T61" fmla="*/ 11 h 18"/>
                <a:gd name="T62" fmla="*/ 14 w 24"/>
                <a:gd name="T63" fmla="*/ 11 h 18"/>
                <a:gd name="T64" fmla="*/ 12 w 24"/>
                <a:gd name="T65" fmla="*/ 16 h 18"/>
                <a:gd name="T66" fmla="*/ 14 w 24"/>
                <a:gd name="T67" fmla="*/ 16 h 18"/>
                <a:gd name="T68" fmla="*/ 16 w 24"/>
                <a:gd name="T69" fmla="*/ 10 h 18"/>
                <a:gd name="T70" fmla="*/ 18 w 24"/>
                <a:gd name="T71" fmla="*/ 10 h 18"/>
                <a:gd name="T72" fmla="*/ 16 w 24"/>
                <a:gd name="T73" fmla="*/ 16 h 18"/>
                <a:gd name="T74" fmla="*/ 18 w 24"/>
                <a:gd name="T75" fmla="*/ 17 h 18"/>
                <a:gd name="T76" fmla="*/ 20 w 24"/>
                <a:gd name="T77" fmla="*/ 9 h 18"/>
                <a:gd name="T78" fmla="*/ 22 w 24"/>
                <a:gd name="T79" fmla="*/ 9 h 18"/>
                <a:gd name="T80" fmla="*/ 21 w 24"/>
                <a:gd name="T81" fmla="*/ 12 h 18"/>
                <a:gd name="T82" fmla="*/ 24 w 24"/>
                <a:gd name="T8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8">
                  <a:moveTo>
                    <a:pt x="24" y="7"/>
                  </a:moveTo>
                  <a:cubicBezTo>
                    <a:pt x="21" y="5"/>
                    <a:pt x="19" y="3"/>
                    <a:pt x="16" y="1"/>
                  </a:cubicBezTo>
                  <a:cubicBezTo>
                    <a:pt x="15" y="0"/>
                    <a:pt x="14" y="1"/>
                    <a:pt x="15" y="2"/>
                  </a:cubicBezTo>
                  <a:cubicBezTo>
                    <a:pt x="17" y="4"/>
                    <a:pt x="19" y="6"/>
                    <a:pt x="21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6"/>
                    <a:pt x="15" y="4"/>
                    <a:pt x="13" y="2"/>
                  </a:cubicBezTo>
                  <a:cubicBezTo>
                    <a:pt x="12" y="1"/>
                    <a:pt x="11" y="2"/>
                    <a:pt x="12" y="3"/>
                  </a:cubicBezTo>
                  <a:cubicBezTo>
                    <a:pt x="13" y="5"/>
                    <a:pt x="15" y="6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7"/>
                    <a:pt x="12" y="5"/>
                    <a:pt x="10" y="3"/>
                  </a:cubicBezTo>
                  <a:cubicBezTo>
                    <a:pt x="9" y="3"/>
                    <a:pt x="7" y="4"/>
                    <a:pt x="8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4" y="5"/>
                    <a:pt x="5" y="6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2" y="7"/>
                    <a:pt x="3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6" y="15"/>
                    <a:pt x="6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10" y="17"/>
                    <a:pt x="10" y="15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4" y="17"/>
                    <a:pt x="14" y="1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7" y="18"/>
                    <a:pt x="18" y="1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7"/>
                    <a:pt x="24" y="7"/>
                    <a:pt x="2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3221">
              <a:extLst>
                <a:ext uri="{FF2B5EF4-FFF2-40B4-BE49-F238E27FC236}">
                  <a16:creationId xmlns="" xmlns:a16="http://schemas.microsoft.com/office/drawing/2014/main" id="{ECC1293B-D14D-4DB1-9BFE-845B3B6DE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6797675"/>
              <a:ext cx="6350" cy="4763"/>
            </a:xfrm>
            <a:custGeom>
              <a:avLst/>
              <a:gdLst>
                <a:gd name="T0" fmla="*/ 2 w 6"/>
                <a:gd name="T1" fmla="*/ 0 h 5"/>
                <a:gd name="T2" fmla="*/ 1 w 6"/>
                <a:gd name="T3" fmla="*/ 2 h 5"/>
                <a:gd name="T4" fmla="*/ 5 w 6"/>
                <a:gd name="T5" fmla="*/ 5 h 5"/>
                <a:gd name="T6" fmla="*/ 6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3222">
              <a:extLst>
                <a:ext uri="{FF2B5EF4-FFF2-40B4-BE49-F238E27FC236}">
                  <a16:creationId xmlns="" xmlns:a16="http://schemas.microsoft.com/office/drawing/2014/main" id="{0C701820-B566-4C0A-94A6-4210A3412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6799263"/>
              <a:ext cx="6350" cy="6350"/>
            </a:xfrm>
            <a:custGeom>
              <a:avLst/>
              <a:gdLst>
                <a:gd name="T0" fmla="*/ 3 w 8"/>
                <a:gd name="T1" fmla="*/ 1 h 7"/>
                <a:gd name="T2" fmla="*/ 1 w 8"/>
                <a:gd name="T3" fmla="*/ 2 h 7"/>
                <a:gd name="T4" fmla="*/ 8 w 8"/>
                <a:gd name="T5" fmla="*/ 7 h 7"/>
                <a:gd name="T6" fmla="*/ 8 w 8"/>
                <a:gd name="T7" fmla="*/ 5 h 7"/>
                <a:gd name="T8" fmla="*/ 3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3"/>
                    <a:pt x="6" y="5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5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3223">
              <a:extLst>
                <a:ext uri="{FF2B5EF4-FFF2-40B4-BE49-F238E27FC236}">
                  <a16:creationId xmlns="" xmlns:a16="http://schemas.microsoft.com/office/drawing/2014/main" id="{4E7AD93C-9F46-4557-A5B7-A98C708E5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6734175"/>
              <a:ext cx="4763" cy="4763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0 h 5"/>
                <a:gd name="T4" fmla="*/ 0 w 5"/>
                <a:gd name="T5" fmla="*/ 5 h 5"/>
                <a:gd name="T6" fmla="*/ 4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3224">
              <a:extLst>
                <a:ext uri="{FF2B5EF4-FFF2-40B4-BE49-F238E27FC236}">
                  <a16:creationId xmlns="" xmlns:a16="http://schemas.microsoft.com/office/drawing/2014/main" id="{98C7E1A6-B46D-44EC-AC36-B785602C5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6737350"/>
              <a:ext cx="53975" cy="57150"/>
            </a:xfrm>
            <a:custGeom>
              <a:avLst/>
              <a:gdLst>
                <a:gd name="T0" fmla="*/ 50 w 59"/>
                <a:gd name="T1" fmla="*/ 44 h 61"/>
                <a:gd name="T2" fmla="*/ 48 w 59"/>
                <a:gd name="T3" fmla="*/ 45 h 61"/>
                <a:gd name="T4" fmla="*/ 40 w 59"/>
                <a:gd name="T5" fmla="*/ 42 h 61"/>
                <a:gd name="T6" fmla="*/ 35 w 59"/>
                <a:gd name="T7" fmla="*/ 39 h 61"/>
                <a:gd name="T8" fmla="*/ 38 w 59"/>
                <a:gd name="T9" fmla="*/ 47 h 61"/>
                <a:gd name="T10" fmla="*/ 36 w 59"/>
                <a:gd name="T11" fmla="*/ 47 h 61"/>
                <a:gd name="T12" fmla="*/ 25 w 59"/>
                <a:gd name="T13" fmla="*/ 40 h 61"/>
                <a:gd name="T14" fmla="*/ 22 w 59"/>
                <a:gd name="T15" fmla="*/ 40 h 61"/>
                <a:gd name="T16" fmla="*/ 26 w 59"/>
                <a:gd name="T17" fmla="*/ 48 h 61"/>
                <a:gd name="T18" fmla="*/ 24 w 59"/>
                <a:gd name="T19" fmla="*/ 49 h 61"/>
                <a:gd name="T20" fmla="*/ 14 w 59"/>
                <a:gd name="T21" fmla="*/ 40 h 61"/>
                <a:gd name="T22" fmla="*/ 20 w 59"/>
                <a:gd name="T23" fmla="*/ 49 h 61"/>
                <a:gd name="T24" fmla="*/ 11 w 59"/>
                <a:gd name="T25" fmla="*/ 44 h 61"/>
                <a:gd name="T26" fmla="*/ 10 w 59"/>
                <a:gd name="T27" fmla="*/ 45 h 61"/>
                <a:gd name="T28" fmla="*/ 10 w 59"/>
                <a:gd name="T29" fmla="*/ 50 h 61"/>
                <a:gd name="T30" fmla="*/ 7 w 59"/>
                <a:gd name="T31" fmla="*/ 50 h 61"/>
                <a:gd name="T32" fmla="*/ 0 w 59"/>
                <a:gd name="T33" fmla="*/ 58 h 61"/>
                <a:gd name="T34" fmla="*/ 8 w 59"/>
                <a:gd name="T35" fmla="*/ 52 h 61"/>
                <a:gd name="T36" fmla="*/ 10 w 59"/>
                <a:gd name="T37" fmla="*/ 52 h 61"/>
                <a:gd name="T38" fmla="*/ 10 w 59"/>
                <a:gd name="T39" fmla="*/ 60 h 61"/>
                <a:gd name="T40" fmla="*/ 12 w 59"/>
                <a:gd name="T41" fmla="*/ 59 h 61"/>
                <a:gd name="T42" fmla="*/ 20 w 59"/>
                <a:gd name="T43" fmla="*/ 51 h 61"/>
                <a:gd name="T44" fmla="*/ 18 w 59"/>
                <a:gd name="T45" fmla="*/ 60 h 61"/>
                <a:gd name="T46" fmla="*/ 21 w 59"/>
                <a:gd name="T47" fmla="*/ 59 h 61"/>
                <a:gd name="T48" fmla="*/ 28 w 59"/>
                <a:gd name="T49" fmla="*/ 50 h 61"/>
                <a:gd name="T50" fmla="*/ 31 w 59"/>
                <a:gd name="T51" fmla="*/ 50 h 61"/>
                <a:gd name="T52" fmla="*/ 31 w 59"/>
                <a:gd name="T53" fmla="*/ 59 h 61"/>
                <a:gd name="T54" fmla="*/ 33 w 59"/>
                <a:gd name="T55" fmla="*/ 57 h 61"/>
                <a:gd name="T56" fmla="*/ 40 w 59"/>
                <a:gd name="T57" fmla="*/ 48 h 61"/>
                <a:gd name="T58" fmla="*/ 42 w 59"/>
                <a:gd name="T59" fmla="*/ 48 h 61"/>
                <a:gd name="T60" fmla="*/ 44 w 59"/>
                <a:gd name="T61" fmla="*/ 53 h 61"/>
                <a:gd name="T62" fmla="*/ 47 w 59"/>
                <a:gd name="T63" fmla="*/ 48 h 61"/>
                <a:gd name="T64" fmla="*/ 58 w 59"/>
                <a:gd name="T65" fmla="*/ 44 h 61"/>
                <a:gd name="T66" fmla="*/ 43 w 59"/>
                <a:gd name="T67" fmla="*/ 24 h 61"/>
                <a:gd name="T68" fmla="*/ 42 w 59"/>
                <a:gd name="T69" fmla="*/ 22 h 61"/>
                <a:gd name="T70" fmla="*/ 46 w 59"/>
                <a:gd name="T71" fmla="*/ 14 h 61"/>
                <a:gd name="T72" fmla="*/ 48 w 59"/>
                <a:gd name="T73" fmla="*/ 10 h 61"/>
                <a:gd name="T74" fmla="*/ 41 w 59"/>
                <a:gd name="T75" fmla="*/ 13 h 61"/>
                <a:gd name="T76" fmla="*/ 41 w 59"/>
                <a:gd name="T77" fmla="*/ 11 h 61"/>
                <a:gd name="T78" fmla="*/ 48 w 59"/>
                <a:gd name="T79" fmla="*/ 0 h 61"/>
                <a:gd name="T80" fmla="*/ 39 w 59"/>
                <a:gd name="T81" fmla="*/ 9 h 61"/>
                <a:gd name="T82" fmla="*/ 38 w 59"/>
                <a:gd name="T83" fmla="*/ 10 h 61"/>
                <a:gd name="T84" fmla="*/ 40 w 59"/>
                <a:gd name="T85" fmla="*/ 14 h 61"/>
                <a:gd name="T86" fmla="*/ 40 w 59"/>
                <a:gd name="T87" fmla="*/ 17 h 61"/>
                <a:gd name="T88" fmla="*/ 35 w 59"/>
                <a:gd name="T89" fmla="*/ 18 h 61"/>
                <a:gd name="T90" fmla="*/ 39 w 59"/>
                <a:gd name="T91" fmla="*/ 21 h 61"/>
                <a:gd name="T92" fmla="*/ 42 w 59"/>
                <a:gd name="T93" fmla="*/ 31 h 61"/>
                <a:gd name="T94" fmla="*/ 28 w 59"/>
                <a:gd name="T95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" h="61">
                  <a:moveTo>
                    <a:pt x="28" y="23"/>
                  </a:moveTo>
                  <a:cubicBezTo>
                    <a:pt x="37" y="30"/>
                    <a:pt x="47" y="37"/>
                    <a:pt x="57" y="43"/>
                  </a:cubicBezTo>
                  <a:cubicBezTo>
                    <a:pt x="54" y="43"/>
                    <a:pt x="52" y="44"/>
                    <a:pt x="50" y="44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1"/>
                    <a:pt x="45" y="43"/>
                    <a:pt x="46" y="43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4" y="44"/>
                    <a:pt x="43" y="42"/>
                    <a:pt x="41" y="41"/>
                  </a:cubicBezTo>
                  <a:cubicBezTo>
                    <a:pt x="40" y="40"/>
                    <a:pt x="39" y="41"/>
                    <a:pt x="40" y="42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44"/>
                    <a:pt x="37" y="42"/>
                    <a:pt x="35" y="39"/>
                  </a:cubicBezTo>
                  <a:cubicBezTo>
                    <a:pt x="34" y="39"/>
                    <a:pt x="33" y="40"/>
                    <a:pt x="34" y="41"/>
                  </a:cubicBezTo>
                  <a:cubicBezTo>
                    <a:pt x="36" y="42"/>
                    <a:pt x="38" y="44"/>
                    <a:pt x="40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6" y="44"/>
                    <a:pt x="33" y="42"/>
                    <a:pt x="30" y="39"/>
                  </a:cubicBezTo>
                  <a:cubicBezTo>
                    <a:pt x="30" y="38"/>
                    <a:pt x="28" y="39"/>
                    <a:pt x="29" y="40"/>
                  </a:cubicBezTo>
                  <a:cubicBezTo>
                    <a:pt x="31" y="42"/>
                    <a:pt x="34" y="45"/>
                    <a:pt x="36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5"/>
                    <a:pt x="29" y="42"/>
                    <a:pt x="26" y="39"/>
                  </a:cubicBezTo>
                  <a:cubicBezTo>
                    <a:pt x="25" y="38"/>
                    <a:pt x="24" y="39"/>
                    <a:pt x="25" y="40"/>
                  </a:cubicBezTo>
                  <a:cubicBezTo>
                    <a:pt x="27" y="43"/>
                    <a:pt x="30" y="45"/>
                    <a:pt x="32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8" y="45"/>
                    <a:pt x="25" y="42"/>
                    <a:pt x="22" y="40"/>
                  </a:cubicBezTo>
                  <a:cubicBezTo>
                    <a:pt x="21" y="39"/>
                    <a:pt x="20" y="40"/>
                    <a:pt x="21" y="41"/>
                  </a:cubicBezTo>
                  <a:cubicBezTo>
                    <a:pt x="23" y="43"/>
                    <a:pt x="26" y="46"/>
                    <a:pt x="28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4" y="46"/>
                    <a:pt x="21" y="43"/>
                    <a:pt x="18" y="40"/>
                  </a:cubicBezTo>
                  <a:cubicBezTo>
                    <a:pt x="17" y="39"/>
                    <a:pt x="16" y="40"/>
                    <a:pt x="17" y="41"/>
                  </a:cubicBezTo>
                  <a:cubicBezTo>
                    <a:pt x="19" y="44"/>
                    <a:pt x="22" y="46"/>
                    <a:pt x="24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0" y="46"/>
                    <a:pt x="17" y="43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5" y="44"/>
                    <a:pt x="17" y="47"/>
                    <a:pt x="20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6" y="47"/>
                    <a:pt x="14" y="45"/>
                    <a:pt x="12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6"/>
                    <a:pt x="14" y="48"/>
                    <a:pt x="16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2" y="60"/>
                    <a:pt x="2" y="59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6" y="61"/>
                    <a:pt x="6" y="60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10" y="61"/>
                    <a:pt x="10" y="6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4" y="61"/>
                    <a:pt x="14" y="6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8" y="61"/>
                    <a:pt x="18" y="6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60"/>
                    <a:pt x="22" y="61"/>
                    <a:pt x="22" y="6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4" y="60"/>
                    <a:pt x="26" y="60"/>
                    <a:pt x="27" y="5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8" y="59"/>
                    <a:pt x="30" y="60"/>
                    <a:pt x="31" y="5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7"/>
                    <a:pt x="39" y="57"/>
                    <a:pt x="39" y="5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3"/>
                    <a:pt x="44" y="54"/>
                    <a:pt x="44" y="5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9"/>
                    <a:pt x="49" y="50"/>
                    <a:pt x="49" y="49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3" y="46"/>
                    <a:pt x="56" y="45"/>
                    <a:pt x="58" y="44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4" y="39"/>
                    <a:pt x="49" y="36"/>
                    <a:pt x="44" y="32"/>
                  </a:cubicBezTo>
                  <a:cubicBezTo>
                    <a:pt x="44" y="30"/>
                    <a:pt x="43" y="27"/>
                    <a:pt x="43" y="2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6" y="13"/>
                    <a:pt x="46" y="14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9"/>
                    <a:pt x="48" y="8"/>
                    <a:pt x="47" y="9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49" y="4"/>
                    <a:pt x="48" y="4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5"/>
                    <a:pt x="34" y="17"/>
                    <a:pt x="35" y="18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1"/>
                    <a:pt x="37" y="22"/>
                    <a:pt x="38" y="2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6"/>
                    <a:pt x="42" y="29"/>
                    <a:pt x="42" y="31"/>
                  </a:cubicBezTo>
                  <a:cubicBezTo>
                    <a:pt x="38" y="28"/>
                    <a:pt x="33" y="25"/>
                    <a:pt x="29" y="21"/>
                  </a:cubicBezTo>
                  <a:cubicBezTo>
                    <a:pt x="27" y="23"/>
                    <a:pt x="27" y="23"/>
                    <a:pt x="27" y="23"/>
                  </a:cubicBezTo>
                  <a:lnTo>
                    <a:pt x="2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3225">
              <a:extLst>
                <a:ext uri="{FF2B5EF4-FFF2-40B4-BE49-F238E27FC236}">
                  <a16:creationId xmlns="" xmlns:a16="http://schemas.microsoft.com/office/drawing/2014/main" id="{FF68338F-907F-4FF5-834B-7E1384AC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163" y="6746875"/>
              <a:ext cx="4763" cy="3175"/>
            </a:xfrm>
            <a:custGeom>
              <a:avLst/>
              <a:gdLst>
                <a:gd name="T0" fmla="*/ 2 w 5"/>
                <a:gd name="T1" fmla="*/ 1 h 4"/>
                <a:gd name="T2" fmla="*/ 1 w 5"/>
                <a:gd name="T3" fmla="*/ 3 h 4"/>
                <a:gd name="T4" fmla="*/ 4 w 5"/>
                <a:gd name="T5" fmla="*/ 4 h 4"/>
                <a:gd name="T6" fmla="*/ 5 w 5"/>
                <a:gd name="T7" fmla="*/ 2 h 4"/>
                <a:gd name="T8" fmla="*/ 2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3226">
              <a:extLst>
                <a:ext uri="{FF2B5EF4-FFF2-40B4-BE49-F238E27FC236}">
                  <a16:creationId xmlns="" xmlns:a16="http://schemas.microsoft.com/office/drawing/2014/main" id="{09350601-DE5D-4874-A1B1-8FDE8450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6" y="6743700"/>
              <a:ext cx="7938" cy="4763"/>
            </a:xfrm>
            <a:custGeom>
              <a:avLst/>
              <a:gdLst>
                <a:gd name="T0" fmla="*/ 2 w 8"/>
                <a:gd name="T1" fmla="*/ 1 h 6"/>
                <a:gd name="T2" fmla="*/ 1 w 8"/>
                <a:gd name="T3" fmla="*/ 2 h 6"/>
                <a:gd name="T4" fmla="*/ 7 w 8"/>
                <a:gd name="T5" fmla="*/ 6 h 6"/>
                <a:gd name="T6" fmla="*/ 8 w 8"/>
                <a:gd name="T7" fmla="*/ 4 h 6"/>
                <a:gd name="T8" fmla="*/ 2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3" y="3"/>
                    <a:pt x="5" y="5"/>
                    <a:pt x="7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3"/>
                    <a:pt x="4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3227">
              <a:extLst>
                <a:ext uri="{FF2B5EF4-FFF2-40B4-BE49-F238E27FC236}">
                  <a16:creationId xmlns="" xmlns:a16="http://schemas.microsoft.com/office/drawing/2014/main" id="{BB96DBEC-A1BB-4F65-BA99-B7FD513AD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6" y="6702425"/>
              <a:ext cx="19050" cy="42863"/>
            </a:xfrm>
            <a:custGeom>
              <a:avLst/>
              <a:gdLst>
                <a:gd name="T0" fmla="*/ 15 w 20"/>
                <a:gd name="T1" fmla="*/ 39 h 46"/>
                <a:gd name="T2" fmla="*/ 18 w 20"/>
                <a:gd name="T3" fmla="*/ 34 h 46"/>
                <a:gd name="T4" fmla="*/ 11 w 20"/>
                <a:gd name="T5" fmla="*/ 39 h 46"/>
                <a:gd name="T6" fmla="*/ 18 w 20"/>
                <a:gd name="T7" fmla="*/ 30 h 46"/>
                <a:gd name="T8" fmla="*/ 11 w 20"/>
                <a:gd name="T9" fmla="*/ 35 h 46"/>
                <a:gd name="T10" fmla="*/ 18 w 20"/>
                <a:gd name="T11" fmla="*/ 27 h 46"/>
                <a:gd name="T12" fmla="*/ 11 w 20"/>
                <a:gd name="T13" fmla="*/ 31 h 46"/>
                <a:gd name="T14" fmla="*/ 18 w 20"/>
                <a:gd name="T15" fmla="*/ 23 h 46"/>
                <a:gd name="T16" fmla="*/ 11 w 20"/>
                <a:gd name="T17" fmla="*/ 27 h 46"/>
                <a:gd name="T18" fmla="*/ 18 w 20"/>
                <a:gd name="T19" fmla="*/ 20 h 46"/>
                <a:gd name="T20" fmla="*/ 11 w 20"/>
                <a:gd name="T21" fmla="*/ 24 h 46"/>
                <a:gd name="T22" fmla="*/ 17 w 20"/>
                <a:gd name="T23" fmla="*/ 17 h 46"/>
                <a:gd name="T24" fmla="*/ 11 w 20"/>
                <a:gd name="T25" fmla="*/ 20 h 46"/>
                <a:gd name="T26" fmla="*/ 17 w 20"/>
                <a:gd name="T27" fmla="*/ 14 h 46"/>
                <a:gd name="T28" fmla="*/ 11 w 20"/>
                <a:gd name="T29" fmla="*/ 17 h 46"/>
                <a:gd name="T30" fmla="*/ 16 w 20"/>
                <a:gd name="T31" fmla="*/ 11 h 46"/>
                <a:gd name="T32" fmla="*/ 12 w 20"/>
                <a:gd name="T33" fmla="*/ 13 h 46"/>
                <a:gd name="T34" fmla="*/ 16 w 20"/>
                <a:gd name="T35" fmla="*/ 8 h 46"/>
                <a:gd name="T36" fmla="*/ 12 w 20"/>
                <a:gd name="T37" fmla="*/ 9 h 46"/>
                <a:gd name="T38" fmla="*/ 15 w 20"/>
                <a:gd name="T39" fmla="*/ 5 h 46"/>
                <a:gd name="T40" fmla="*/ 12 w 20"/>
                <a:gd name="T41" fmla="*/ 6 h 46"/>
                <a:gd name="T42" fmla="*/ 14 w 20"/>
                <a:gd name="T43" fmla="*/ 3 h 46"/>
                <a:gd name="T44" fmla="*/ 13 w 20"/>
                <a:gd name="T45" fmla="*/ 2 h 46"/>
                <a:gd name="T46" fmla="*/ 11 w 20"/>
                <a:gd name="T47" fmla="*/ 2 h 46"/>
                <a:gd name="T48" fmla="*/ 9 w 20"/>
                <a:gd name="T49" fmla="*/ 3 h 46"/>
                <a:gd name="T50" fmla="*/ 11 w 20"/>
                <a:gd name="T51" fmla="*/ 6 h 46"/>
                <a:gd name="T52" fmla="*/ 8 w 20"/>
                <a:gd name="T53" fmla="*/ 6 h 46"/>
                <a:gd name="T54" fmla="*/ 10 w 20"/>
                <a:gd name="T55" fmla="*/ 10 h 46"/>
                <a:gd name="T56" fmla="*/ 6 w 20"/>
                <a:gd name="T57" fmla="*/ 9 h 46"/>
                <a:gd name="T58" fmla="*/ 10 w 20"/>
                <a:gd name="T59" fmla="*/ 13 h 46"/>
                <a:gd name="T60" fmla="*/ 5 w 20"/>
                <a:gd name="T61" fmla="*/ 12 h 46"/>
                <a:gd name="T62" fmla="*/ 10 w 20"/>
                <a:gd name="T63" fmla="*/ 17 h 46"/>
                <a:gd name="T64" fmla="*/ 4 w 20"/>
                <a:gd name="T65" fmla="*/ 15 h 46"/>
                <a:gd name="T66" fmla="*/ 10 w 20"/>
                <a:gd name="T67" fmla="*/ 20 h 46"/>
                <a:gd name="T68" fmla="*/ 4 w 20"/>
                <a:gd name="T69" fmla="*/ 18 h 46"/>
                <a:gd name="T70" fmla="*/ 9 w 20"/>
                <a:gd name="T71" fmla="*/ 24 h 46"/>
                <a:gd name="T72" fmla="*/ 3 w 20"/>
                <a:gd name="T73" fmla="*/ 22 h 46"/>
                <a:gd name="T74" fmla="*/ 9 w 20"/>
                <a:gd name="T75" fmla="*/ 28 h 46"/>
                <a:gd name="T76" fmla="*/ 3 w 20"/>
                <a:gd name="T77" fmla="*/ 25 h 46"/>
                <a:gd name="T78" fmla="*/ 9 w 20"/>
                <a:gd name="T79" fmla="*/ 31 h 46"/>
                <a:gd name="T80" fmla="*/ 9 w 20"/>
                <a:gd name="T81" fmla="*/ 33 h 46"/>
                <a:gd name="T82" fmla="*/ 1 w 20"/>
                <a:gd name="T83" fmla="*/ 30 h 46"/>
                <a:gd name="T84" fmla="*/ 10 w 20"/>
                <a:gd name="T85" fmla="*/ 37 h 46"/>
                <a:gd name="T86" fmla="*/ 1 w 20"/>
                <a:gd name="T87" fmla="*/ 34 h 46"/>
                <a:gd name="T88" fmla="*/ 10 w 20"/>
                <a:gd name="T89" fmla="*/ 40 h 46"/>
                <a:gd name="T90" fmla="*/ 1 w 20"/>
                <a:gd name="T91" fmla="*/ 38 h 46"/>
                <a:gd name="T92" fmla="*/ 10 w 20"/>
                <a:gd name="T93" fmla="*/ 44 h 46"/>
                <a:gd name="T94" fmla="*/ 1 w 20"/>
                <a:gd name="T95" fmla="*/ 41 h 46"/>
                <a:gd name="T96" fmla="*/ 12 w 20"/>
                <a:gd name="T9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" h="46">
                  <a:moveTo>
                    <a:pt x="12" y="42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8" y="34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19" y="30"/>
                    <a:pt x="18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7"/>
                    <a:pt x="19" y="26"/>
                    <a:pt x="18" y="27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4"/>
                    <a:pt x="19" y="23"/>
                    <a:pt x="18" y="23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8" y="19"/>
                    <a:pt x="18" y="2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7"/>
                    <a:pt x="18" y="16"/>
                    <a:pt x="17" y="1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8" y="13"/>
                    <a:pt x="17" y="14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7" y="10"/>
                    <a:pt x="16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6" y="4"/>
                    <a:pt x="15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5" y="2"/>
                    <a:pt x="14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6" y="7"/>
                    <a:pt x="7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10"/>
                    <a:pt x="5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4"/>
                    <a:pt x="7" y="13"/>
                    <a:pt x="5" y="12"/>
                  </a:cubicBezTo>
                  <a:cubicBezTo>
                    <a:pt x="4" y="11"/>
                    <a:pt x="3" y="13"/>
                    <a:pt x="4" y="13"/>
                  </a:cubicBezTo>
                  <a:cubicBezTo>
                    <a:pt x="6" y="15"/>
                    <a:pt x="8" y="16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7"/>
                    <a:pt x="6" y="16"/>
                    <a:pt x="4" y="15"/>
                  </a:cubicBezTo>
                  <a:cubicBezTo>
                    <a:pt x="4" y="14"/>
                    <a:pt x="3" y="16"/>
                    <a:pt x="3" y="17"/>
                  </a:cubicBezTo>
                  <a:cubicBezTo>
                    <a:pt x="5" y="18"/>
                    <a:pt x="7" y="19"/>
                    <a:pt x="10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6" y="20"/>
                    <a:pt x="4" y="18"/>
                  </a:cubicBezTo>
                  <a:cubicBezTo>
                    <a:pt x="3" y="18"/>
                    <a:pt x="2" y="19"/>
                    <a:pt x="3" y="20"/>
                  </a:cubicBezTo>
                  <a:cubicBezTo>
                    <a:pt x="5" y="21"/>
                    <a:pt x="7" y="23"/>
                    <a:pt x="9" y="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7" y="24"/>
                    <a:pt x="5" y="23"/>
                    <a:pt x="3" y="22"/>
                  </a:cubicBezTo>
                  <a:cubicBezTo>
                    <a:pt x="2" y="21"/>
                    <a:pt x="1" y="23"/>
                    <a:pt x="2" y="23"/>
                  </a:cubicBezTo>
                  <a:cubicBezTo>
                    <a:pt x="5" y="25"/>
                    <a:pt x="7" y="26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7" y="28"/>
                    <a:pt x="5" y="27"/>
                    <a:pt x="3" y="25"/>
                  </a:cubicBezTo>
                  <a:cubicBezTo>
                    <a:pt x="2" y="25"/>
                    <a:pt x="1" y="26"/>
                    <a:pt x="2" y="27"/>
                  </a:cubicBezTo>
                  <a:cubicBezTo>
                    <a:pt x="4" y="28"/>
                    <a:pt x="7" y="30"/>
                    <a:pt x="9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7" y="32"/>
                    <a:pt x="5" y="30"/>
                    <a:pt x="2" y="29"/>
                  </a:cubicBezTo>
                  <a:cubicBezTo>
                    <a:pt x="1" y="28"/>
                    <a:pt x="1" y="30"/>
                    <a:pt x="1" y="30"/>
                  </a:cubicBezTo>
                  <a:cubicBezTo>
                    <a:pt x="4" y="32"/>
                    <a:pt x="7" y="34"/>
                    <a:pt x="10" y="35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7" y="35"/>
                    <a:pt x="5" y="34"/>
                    <a:pt x="2" y="32"/>
                  </a:cubicBezTo>
                  <a:cubicBezTo>
                    <a:pt x="1" y="32"/>
                    <a:pt x="0" y="33"/>
                    <a:pt x="1" y="34"/>
                  </a:cubicBezTo>
                  <a:cubicBezTo>
                    <a:pt x="4" y="36"/>
                    <a:pt x="7" y="37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9"/>
                    <a:pt x="5" y="38"/>
                    <a:pt x="2" y="36"/>
                  </a:cubicBezTo>
                  <a:cubicBezTo>
                    <a:pt x="1" y="35"/>
                    <a:pt x="0" y="37"/>
                    <a:pt x="1" y="38"/>
                  </a:cubicBezTo>
                  <a:cubicBezTo>
                    <a:pt x="4" y="39"/>
                    <a:pt x="7" y="41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7" y="43"/>
                    <a:pt x="5" y="41"/>
                    <a:pt x="2" y="40"/>
                  </a:cubicBezTo>
                  <a:cubicBezTo>
                    <a:pt x="1" y="39"/>
                    <a:pt x="0" y="41"/>
                    <a:pt x="1" y="41"/>
                  </a:cubicBezTo>
                  <a:cubicBezTo>
                    <a:pt x="4" y="43"/>
                    <a:pt x="7" y="45"/>
                    <a:pt x="10" y="46"/>
                  </a:cubicBezTo>
                  <a:cubicBezTo>
                    <a:pt x="12" y="43"/>
                    <a:pt x="12" y="43"/>
                    <a:pt x="12" y="43"/>
                  </a:cubicBezTo>
                  <a:lnTo>
                    <a:pt x="1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3228">
              <a:extLst>
                <a:ext uri="{FF2B5EF4-FFF2-40B4-BE49-F238E27FC236}">
                  <a16:creationId xmlns="" xmlns:a16="http://schemas.microsoft.com/office/drawing/2014/main" id="{9BB2FC5B-866F-488E-9D2D-0CB690FE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6775450"/>
              <a:ext cx="4763" cy="3175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3229">
              <a:extLst>
                <a:ext uri="{FF2B5EF4-FFF2-40B4-BE49-F238E27FC236}">
                  <a16:creationId xmlns="" xmlns:a16="http://schemas.microsoft.com/office/drawing/2014/main" id="{BEA75818-0F61-476A-A4D4-7D30B002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6775450"/>
              <a:ext cx="1588" cy="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3230">
              <a:extLst>
                <a:ext uri="{FF2B5EF4-FFF2-40B4-BE49-F238E27FC236}">
                  <a16:creationId xmlns="" xmlns:a16="http://schemas.microsoft.com/office/drawing/2014/main" id="{A9432D19-8D8A-4E51-98CB-1B088442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6777038"/>
              <a:ext cx="22225" cy="15875"/>
            </a:xfrm>
            <a:custGeom>
              <a:avLst/>
              <a:gdLst>
                <a:gd name="T0" fmla="*/ 24 w 24"/>
                <a:gd name="T1" fmla="*/ 8 h 18"/>
                <a:gd name="T2" fmla="*/ 17 w 24"/>
                <a:gd name="T3" fmla="*/ 1 h 18"/>
                <a:gd name="T4" fmla="*/ 16 w 24"/>
                <a:gd name="T5" fmla="*/ 2 h 18"/>
                <a:gd name="T6" fmla="*/ 21 w 24"/>
                <a:gd name="T7" fmla="*/ 8 h 18"/>
                <a:gd name="T8" fmla="*/ 19 w 24"/>
                <a:gd name="T9" fmla="*/ 8 h 18"/>
                <a:gd name="T10" fmla="*/ 14 w 24"/>
                <a:gd name="T11" fmla="*/ 2 h 18"/>
                <a:gd name="T12" fmla="*/ 12 w 24"/>
                <a:gd name="T13" fmla="*/ 3 h 18"/>
                <a:gd name="T14" fmla="*/ 17 w 24"/>
                <a:gd name="T15" fmla="*/ 8 h 18"/>
                <a:gd name="T16" fmla="*/ 15 w 24"/>
                <a:gd name="T17" fmla="*/ 8 h 18"/>
                <a:gd name="T18" fmla="*/ 10 w 24"/>
                <a:gd name="T19" fmla="*/ 3 h 18"/>
                <a:gd name="T20" fmla="*/ 9 w 24"/>
                <a:gd name="T21" fmla="*/ 3 h 18"/>
                <a:gd name="T22" fmla="*/ 13 w 24"/>
                <a:gd name="T23" fmla="*/ 8 h 18"/>
                <a:gd name="T24" fmla="*/ 11 w 24"/>
                <a:gd name="T25" fmla="*/ 8 h 18"/>
                <a:gd name="T26" fmla="*/ 7 w 24"/>
                <a:gd name="T27" fmla="*/ 4 h 18"/>
                <a:gd name="T28" fmla="*/ 6 w 24"/>
                <a:gd name="T29" fmla="*/ 5 h 18"/>
                <a:gd name="T30" fmla="*/ 9 w 24"/>
                <a:gd name="T31" fmla="*/ 8 h 18"/>
                <a:gd name="T32" fmla="*/ 7 w 24"/>
                <a:gd name="T33" fmla="*/ 8 h 18"/>
                <a:gd name="T34" fmla="*/ 4 w 24"/>
                <a:gd name="T35" fmla="*/ 5 h 18"/>
                <a:gd name="T36" fmla="*/ 3 w 24"/>
                <a:gd name="T37" fmla="*/ 6 h 18"/>
                <a:gd name="T38" fmla="*/ 4 w 24"/>
                <a:gd name="T39" fmla="*/ 8 h 18"/>
                <a:gd name="T40" fmla="*/ 2 w 24"/>
                <a:gd name="T41" fmla="*/ 8 h 18"/>
                <a:gd name="T42" fmla="*/ 1 w 24"/>
                <a:gd name="T43" fmla="*/ 8 h 18"/>
                <a:gd name="T44" fmla="*/ 1 w 24"/>
                <a:gd name="T45" fmla="*/ 10 h 18"/>
                <a:gd name="T46" fmla="*/ 5 w 24"/>
                <a:gd name="T47" fmla="*/ 10 h 18"/>
                <a:gd name="T48" fmla="*/ 4 w 24"/>
                <a:gd name="T49" fmla="*/ 12 h 18"/>
                <a:gd name="T50" fmla="*/ 6 w 24"/>
                <a:gd name="T51" fmla="*/ 13 h 18"/>
                <a:gd name="T52" fmla="*/ 7 w 24"/>
                <a:gd name="T53" fmla="*/ 10 h 18"/>
                <a:gd name="T54" fmla="*/ 9 w 24"/>
                <a:gd name="T55" fmla="*/ 10 h 18"/>
                <a:gd name="T56" fmla="*/ 7 w 24"/>
                <a:gd name="T57" fmla="*/ 13 h 18"/>
                <a:gd name="T58" fmla="*/ 9 w 24"/>
                <a:gd name="T59" fmla="*/ 14 h 18"/>
                <a:gd name="T60" fmla="*/ 11 w 24"/>
                <a:gd name="T61" fmla="*/ 10 h 18"/>
                <a:gd name="T62" fmla="*/ 13 w 24"/>
                <a:gd name="T63" fmla="*/ 10 h 18"/>
                <a:gd name="T64" fmla="*/ 11 w 24"/>
                <a:gd name="T65" fmla="*/ 15 h 18"/>
                <a:gd name="T66" fmla="*/ 13 w 24"/>
                <a:gd name="T67" fmla="*/ 16 h 18"/>
                <a:gd name="T68" fmla="*/ 16 w 24"/>
                <a:gd name="T69" fmla="*/ 10 h 18"/>
                <a:gd name="T70" fmla="*/ 17 w 24"/>
                <a:gd name="T71" fmla="*/ 10 h 18"/>
                <a:gd name="T72" fmla="*/ 14 w 24"/>
                <a:gd name="T73" fmla="*/ 16 h 18"/>
                <a:gd name="T74" fmla="*/ 16 w 24"/>
                <a:gd name="T75" fmla="*/ 17 h 18"/>
                <a:gd name="T76" fmla="*/ 20 w 24"/>
                <a:gd name="T77" fmla="*/ 10 h 18"/>
                <a:gd name="T78" fmla="*/ 22 w 24"/>
                <a:gd name="T79" fmla="*/ 10 h 18"/>
                <a:gd name="T80" fmla="*/ 20 w 24"/>
                <a:gd name="T81" fmla="*/ 13 h 18"/>
                <a:gd name="T82" fmla="*/ 24 w 24"/>
                <a:gd name="T8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8">
                  <a:moveTo>
                    <a:pt x="24" y="8"/>
                  </a:moveTo>
                  <a:cubicBezTo>
                    <a:pt x="21" y="6"/>
                    <a:pt x="19" y="3"/>
                    <a:pt x="17" y="1"/>
                  </a:cubicBezTo>
                  <a:cubicBezTo>
                    <a:pt x="16" y="0"/>
                    <a:pt x="15" y="1"/>
                    <a:pt x="16" y="2"/>
                  </a:cubicBezTo>
                  <a:cubicBezTo>
                    <a:pt x="18" y="4"/>
                    <a:pt x="19" y="6"/>
                    <a:pt x="21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1"/>
                    <a:pt x="11" y="1"/>
                    <a:pt x="12" y="3"/>
                  </a:cubicBezTo>
                  <a:cubicBezTo>
                    <a:pt x="14" y="4"/>
                    <a:pt x="15" y="6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6"/>
                    <a:pt x="12" y="4"/>
                    <a:pt x="10" y="3"/>
                  </a:cubicBezTo>
                  <a:cubicBezTo>
                    <a:pt x="10" y="1"/>
                    <a:pt x="8" y="2"/>
                    <a:pt x="9" y="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2" y="5"/>
                    <a:pt x="3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5" y="14"/>
                    <a:pt x="6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4"/>
                    <a:pt x="8" y="15"/>
                    <a:pt x="9" y="14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2" y="17"/>
                    <a:pt x="13" y="1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6" y="18"/>
                    <a:pt x="16" y="1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4" y="8"/>
                    <a:pt x="2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3231">
              <a:extLst>
                <a:ext uri="{FF2B5EF4-FFF2-40B4-BE49-F238E27FC236}">
                  <a16:creationId xmlns="" xmlns:a16="http://schemas.microsoft.com/office/drawing/2014/main" id="{D7F8D9E2-8AAD-4FA6-BC28-BFE71EE3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763" y="6775450"/>
              <a:ext cx="6350" cy="4763"/>
            </a:xfrm>
            <a:custGeom>
              <a:avLst/>
              <a:gdLst>
                <a:gd name="T0" fmla="*/ 3 w 6"/>
                <a:gd name="T1" fmla="*/ 1 h 5"/>
                <a:gd name="T2" fmla="*/ 1 w 6"/>
                <a:gd name="T3" fmla="*/ 2 h 5"/>
                <a:gd name="T4" fmla="*/ 5 w 6"/>
                <a:gd name="T5" fmla="*/ 5 h 5"/>
                <a:gd name="T6" fmla="*/ 6 w 6"/>
                <a:gd name="T7" fmla="*/ 4 h 5"/>
                <a:gd name="T8" fmla="*/ 3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3233">
              <a:extLst>
                <a:ext uri="{FF2B5EF4-FFF2-40B4-BE49-F238E27FC236}">
                  <a16:creationId xmlns="" xmlns:a16="http://schemas.microsoft.com/office/drawing/2014/main" id="{86491C6A-70A6-423F-85CC-2B8C0E63C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6775451"/>
              <a:ext cx="6350" cy="793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2 h 8"/>
                <a:gd name="T4" fmla="*/ 6 w 7"/>
                <a:gd name="T5" fmla="*/ 8 h 8"/>
                <a:gd name="T6" fmla="*/ 7 w 7"/>
                <a:gd name="T7" fmla="*/ 7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4" y="6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3234">
              <a:extLst>
                <a:ext uri="{FF2B5EF4-FFF2-40B4-BE49-F238E27FC236}">
                  <a16:creationId xmlns="" xmlns:a16="http://schemas.microsoft.com/office/drawing/2014/main" id="{3D74193B-CF86-4C81-8A28-C9CB041F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1" y="6713538"/>
              <a:ext cx="4763" cy="4763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0 h 4"/>
                <a:gd name="T4" fmla="*/ 0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3235">
              <a:extLst>
                <a:ext uri="{FF2B5EF4-FFF2-40B4-BE49-F238E27FC236}">
                  <a16:creationId xmlns="" xmlns:a16="http://schemas.microsoft.com/office/drawing/2014/main" id="{FFDED796-D213-4DB7-9F4B-0AF40E231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6716713"/>
              <a:ext cx="58738" cy="53975"/>
            </a:xfrm>
            <a:custGeom>
              <a:avLst/>
              <a:gdLst>
                <a:gd name="T0" fmla="*/ 52 w 62"/>
                <a:gd name="T1" fmla="*/ 44 h 57"/>
                <a:gd name="T2" fmla="*/ 50 w 62"/>
                <a:gd name="T3" fmla="*/ 44 h 57"/>
                <a:gd name="T4" fmla="*/ 42 w 62"/>
                <a:gd name="T5" fmla="*/ 40 h 57"/>
                <a:gd name="T6" fmla="*/ 38 w 62"/>
                <a:gd name="T7" fmla="*/ 37 h 57"/>
                <a:gd name="T8" fmla="*/ 40 w 62"/>
                <a:gd name="T9" fmla="*/ 45 h 57"/>
                <a:gd name="T10" fmla="*/ 38 w 62"/>
                <a:gd name="T11" fmla="*/ 45 h 57"/>
                <a:gd name="T12" fmla="*/ 28 w 62"/>
                <a:gd name="T13" fmla="*/ 36 h 57"/>
                <a:gd name="T14" fmla="*/ 26 w 62"/>
                <a:gd name="T15" fmla="*/ 35 h 57"/>
                <a:gd name="T16" fmla="*/ 28 w 62"/>
                <a:gd name="T17" fmla="*/ 44 h 57"/>
                <a:gd name="T18" fmla="*/ 26 w 62"/>
                <a:gd name="T19" fmla="*/ 44 h 57"/>
                <a:gd name="T20" fmla="*/ 17 w 62"/>
                <a:gd name="T21" fmla="*/ 35 h 57"/>
                <a:gd name="T22" fmla="*/ 22 w 62"/>
                <a:gd name="T23" fmla="*/ 44 h 57"/>
                <a:gd name="T24" fmla="*/ 14 w 62"/>
                <a:gd name="T25" fmla="*/ 38 h 57"/>
                <a:gd name="T26" fmla="*/ 12 w 62"/>
                <a:gd name="T27" fmla="*/ 39 h 57"/>
                <a:gd name="T28" fmla="*/ 12 w 62"/>
                <a:gd name="T29" fmla="*/ 43 h 57"/>
                <a:gd name="T30" fmla="*/ 9 w 62"/>
                <a:gd name="T31" fmla="*/ 43 h 57"/>
                <a:gd name="T32" fmla="*/ 1 w 62"/>
                <a:gd name="T33" fmla="*/ 51 h 57"/>
                <a:gd name="T34" fmla="*/ 9 w 62"/>
                <a:gd name="T35" fmla="*/ 45 h 57"/>
                <a:gd name="T36" fmla="*/ 12 w 62"/>
                <a:gd name="T37" fmla="*/ 45 h 57"/>
                <a:gd name="T38" fmla="*/ 11 w 62"/>
                <a:gd name="T39" fmla="*/ 54 h 57"/>
                <a:gd name="T40" fmla="*/ 13 w 62"/>
                <a:gd name="T41" fmla="*/ 53 h 57"/>
                <a:gd name="T42" fmla="*/ 22 w 62"/>
                <a:gd name="T43" fmla="*/ 46 h 57"/>
                <a:gd name="T44" fmla="*/ 19 w 62"/>
                <a:gd name="T45" fmla="*/ 55 h 57"/>
                <a:gd name="T46" fmla="*/ 21 w 62"/>
                <a:gd name="T47" fmla="*/ 54 h 57"/>
                <a:gd name="T48" fmla="*/ 30 w 62"/>
                <a:gd name="T49" fmla="*/ 46 h 57"/>
                <a:gd name="T50" fmla="*/ 32 w 62"/>
                <a:gd name="T51" fmla="*/ 46 h 57"/>
                <a:gd name="T52" fmla="*/ 31 w 62"/>
                <a:gd name="T53" fmla="*/ 56 h 57"/>
                <a:gd name="T54" fmla="*/ 34 w 62"/>
                <a:gd name="T55" fmla="*/ 54 h 57"/>
                <a:gd name="T56" fmla="*/ 42 w 62"/>
                <a:gd name="T57" fmla="*/ 46 h 57"/>
                <a:gd name="T58" fmla="*/ 44 w 62"/>
                <a:gd name="T59" fmla="*/ 46 h 57"/>
                <a:gd name="T60" fmla="*/ 45 w 62"/>
                <a:gd name="T61" fmla="*/ 52 h 57"/>
                <a:gd name="T62" fmla="*/ 49 w 62"/>
                <a:gd name="T63" fmla="*/ 48 h 57"/>
                <a:gd name="T64" fmla="*/ 60 w 62"/>
                <a:gd name="T65" fmla="*/ 45 h 57"/>
                <a:gd name="T66" fmla="*/ 48 w 62"/>
                <a:gd name="T67" fmla="*/ 23 h 57"/>
                <a:gd name="T68" fmla="*/ 48 w 62"/>
                <a:gd name="T69" fmla="*/ 21 h 57"/>
                <a:gd name="T70" fmla="*/ 52 w 62"/>
                <a:gd name="T71" fmla="*/ 14 h 57"/>
                <a:gd name="T72" fmla="*/ 56 w 62"/>
                <a:gd name="T73" fmla="*/ 10 h 57"/>
                <a:gd name="T74" fmla="*/ 48 w 62"/>
                <a:gd name="T75" fmla="*/ 12 h 57"/>
                <a:gd name="T76" fmla="*/ 48 w 62"/>
                <a:gd name="T77" fmla="*/ 9 h 57"/>
                <a:gd name="T78" fmla="*/ 57 w 62"/>
                <a:gd name="T79" fmla="*/ 0 h 57"/>
                <a:gd name="T80" fmla="*/ 46 w 62"/>
                <a:gd name="T81" fmla="*/ 7 h 57"/>
                <a:gd name="T82" fmla="*/ 45 w 62"/>
                <a:gd name="T83" fmla="*/ 8 h 57"/>
                <a:gd name="T84" fmla="*/ 46 w 62"/>
                <a:gd name="T85" fmla="*/ 13 h 57"/>
                <a:gd name="T86" fmla="*/ 46 w 62"/>
                <a:gd name="T87" fmla="*/ 15 h 57"/>
                <a:gd name="T88" fmla="*/ 41 w 62"/>
                <a:gd name="T89" fmla="*/ 15 h 57"/>
                <a:gd name="T90" fmla="*/ 45 w 62"/>
                <a:gd name="T91" fmla="*/ 20 h 57"/>
                <a:gd name="T92" fmla="*/ 46 w 62"/>
                <a:gd name="T93" fmla="*/ 30 h 57"/>
                <a:gd name="T94" fmla="*/ 34 w 62"/>
                <a:gd name="T9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57">
                  <a:moveTo>
                    <a:pt x="34" y="20"/>
                  </a:moveTo>
                  <a:cubicBezTo>
                    <a:pt x="42" y="28"/>
                    <a:pt x="50" y="36"/>
                    <a:pt x="59" y="43"/>
                  </a:cubicBezTo>
                  <a:cubicBezTo>
                    <a:pt x="57" y="44"/>
                    <a:pt x="54" y="44"/>
                    <a:pt x="52" y="44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1"/>
                    <a:pt x="48" y="42"/>
                    <a:pt x="49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3"/>
                    <a:pt x="45" y="41"/>
                    <a:pt x="44" y="39"/>
                  </a:cubicBezTo>
                  <a:cubicBezTo>
                    <a:pt x="43" y="38"/>
                    <a:pt x="42" y="39"/>
                    <a:pt x="42" y="4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2"/>
                    <a:pt x="40" y="39"/>
                    <a:pt x="38" y="37"/>
                  </a:cubicBezTo>
                  <a:cubicBezTo>
                    <a:pt x="38" y="36"/>
                    <a:pt x="36" y="37"/>
                    <a:pt x="37" y="38"/>
                  </a:cubicBezTo>
                  <a:cubicBezTo>
                    <a:pt x="38" y="40"/>
                    <a:pt x="40" y="42"/>
                    <a:pt x="42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8" y="42"/>
                    <a:pt x="36" y="39"/>
                    <a:pt x="34" y="36"/>
                  </a:cubicBezTo>
                  <a:cubicBezTo>
                    <a:pt x="33" y="35"/>
                    <a:pt x="31" y="36"/>
                    <a:pt x="32" y="37"/>
                  </a:cubicBezTo>
                  <a:cubicBezTo>
                    <a:pt x="34" y="39"/>
                    <a:pt x="36" y="42"/>
                    <a:pt x="38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2"/>
                    <a:pt x="32" y="39"/>
                    <a:pt x="30" y="35"/>
                  </a:cubicBezTo>
                  <a:cubicBezTo>
                    <a:pt x="29" y="34"/>
                    <a:pt x="27" y="35"/>
                    <a:pt x="28" y="36"/>
                  </a:cubicBezTo>
                  <a:cubicBezTo>
                    <a:pt x="30" y="39"/>
                    <a:pt x="32" y="42"/>
                    <a:pt x="34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0" y="42"/>
                    <a:pt x="28" y="38"/>
                    <a:pt x="26" y="35"/>
                  </a:cubicBezTo>
                  <a:cubicBezTo>
                    <a:pt x="25" y="34"/>
                    <a:pt x="23" y="35"/>
                    <a:pt x="24" y="36"/>
                  </a:cubicBezTo>
                  <a:cubicBezTo>
                    <a:pt x="26" y="39"/>
                    <a:pt x="28" y="42"/>
                    <a:pt x="30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6" y="41"/>
                    <a:pt x="24" y="38"/>
                    <a:pt x="22" y="35"/>
                  </a:cubicBezTo>
                  <a:cubicBezTo>
                    <a:pt x="21" y="34"/>
                    <a:pt x="19" y="35"/>
                    <a:pt x="20" y="36"/>
                  </a:cubicBezTo>
                  <a:cubicBezTo>
                    <a:pt x="22" y="39"/>
                    <a:pt x="24" y="42"/>
                    <a:pt x="26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20" y="41"/>
                    <a:pt x="22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8" y="42"/>
                    <a:pt x="17" y="39"/>
                    <a:pt x="15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40"/>
                    <a:pt x="16" y="42"/>
                    <a:pt x="18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2"/>
                    <a:pt x="2" y="53"/>
                    <a:pt x="3" y="52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3"/>
                    <a:pt x="6" y="54"/>
                    <a:pt x="7" y="53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4"/>
                    <a:pt x="10" y="55"/>
                    <a:pt x="11" y="5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4"/>
                    <a:pt x="14" y="55"/>
                    <a:pt x="15" y="54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5"/>
                    <a:pt x="18" y="56"/>
                    <a:pt x="19" y="5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5"/>
                    <a:pt x="22" y="56"/>
                    <a:pt x="23" y="5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5"/>
                    <a:pt x="26" y="56"/>
                    <a:pt x="27" y="5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30" y="57"/>
                    <a:pt x="31" y="5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5"/>
                    <a:pt x="35" y="56"/>
                    <a:pt x="35" y="5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4"/>
                    <a:pt x="39" y="55"/>
                    <a:pt x="40" y="54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5" y="53"/>
                    <a:pt x="45" y="52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9"/>
                    <a:pt x="50" y="50"/>
                    <a:pt x="51" y="48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5" y="46"/>
                    <a:pt x="58" y="45"/>
                    <a:pt x="60" y="45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7" y="39"/>
                    <a:pt x="53" y="36"/>
                    <a:pt x="48" y="31"/>
                  </a:cubicBezTo>
                  <a:cubicBezTo>
                    <a:pt x="48" y="29"/>
                    <a:pt x="48" y="26"/>
                    <a:pt x="48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0"/>
                    <a:pt x="51" y="19"/>
                    <a:pt x="50" y="1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5"/>
                    <a:pt x="53" y="13"/>
                    <a:pt x="52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8"/>
                    <a:pt x="55" y="8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5"/>
                    <a:pt x="57" y="4"/>
                    <a:pt x="56" y="4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7" y="0"/>
                    <a:pt x="57" y="0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3"/>
                    <a:pt x="40" y="15"/>
                    <a:pt x="41" y="15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19"/>
                    <a:pt x="43" y="20"/>
                    <a:pt x="44" y="21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5"/>
                    <a:pt x="46" y="27"/>
                    <a:pt x="46" y="30"/>
                  </a:cubicBezTo>
                  <a:cubicBezTo>
                    <a:pt x="42" y="26"/>
                    <a:pt x="39" y="22"/>
                    <a:pt x="35" y="18"/>
                  </a:cubicBezTo>
                  <a:cubicBezTo>
                    <a:pt x="33" y="20"/>
                    <a:pt x="33" y="20"/>
                    <a:pt x="33" y="20"/>
                  </a:cubicBezTo>
                  <a:lnTo>
                    <a:pt x="3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3236">
              <a:extLst>
                <a:ext uri="{FF2B5EF4-FFF2-40B4-BE49-F238E27FC236}">
                  <a16:creationId xmlns="" xmlns:a16="http://schemas.microsoft.com/office/drawing/2014/main" id="{5F8218DF-792D-4664-8C4E-C7BC31F9E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351" y="6724651"/>
              <a:ext cx="4763" cy="31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2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3237">
              <a:extLst>
                <a:ext uri="{FF2B5EF4-FFF2-40B4-BE49-F238E27FC236}">
                  <a16:creationId xmlns="" xmlns:a16="http://schemas.microsoft.com/office/drawing/2014/main" id="{487116A5-492B-4498-AEB6-9C48B549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351" y="6719888"/>
              <a:ext cx="6350" cy="6350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3 h 7"/>
                <a:gd name="T4" fmla="*/ 6 w 7"/>
                <a:gd name="T5" fmla="*/ 7 h 7"/>
                <a:gd name="T6" fmla="*/ 7 w 7"/>
                <a:gd name="T7" fmla="*/ 5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4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3238">
              <a:extLst>
                <a:ext uri="{FF2B5EF4-FFF2-40B4-BE49-F238E27FC236}">
                  <a16:creationId xmlns="" xmlns:a16="http://schemas.microsoft.com/office/drawing/2014/main" id="{2BE4E89A-5BC7-46A0-814F-DA62D6DD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351" y="6681788"/>
              <a:ext cx="20638" cy="41275"/>
            </a:xfrm>
            <a:custGeom>
              <a:avLst/>
              <a:gdLst>
                <a:gd name="T0" fmla="*/ 15 w 22"/>
                <a:gd name="T1" fmla="*/ 38 h 44"/>
                <a:gd name="T2" fmla="*/ 19 w 22"/>
                <a:gd name="T3" fmla="*/ 34 h 44"/>
                <a:gd name="T4" fmla="*/ 11 w 22"/>
                <a:gd name="T5" fmla="*/ 37 h 44"/>
                <a:gd name="T6" fmla="*/ 19 w 22"/>
                <a:gd name="T7" fmla="*/ 30 h 44"/>
                <a:gd name="T8" fmla="*/ 12 w 22"/>
                <a:gd name="T9" fmla="*/ 34 h 44"/>
                <a:gd name="T10" fmla="*/ 19 w 22"/>
                <a:gd name="T11" fmla="*/ 27 h 44"/>
                <a:gd name="T12" fmla="*/ 12 w 22"/>
                <a:gd name="T13" fmla="*/ 30 h 44"/>
                <a:gd name="T14" fmla="*/ 20 w 22"/>
                <a:gd name="T15" fmla="*/ 23 h 44"/>
                <a:gd name="T16" fmla="*/ 12 w 22"/>
                <a:gd name="T17" fmla="*/ 26 h 44"/>
                <a:gd name="T18" fmla="*/ 20 w 22"/>
                <a:gd name="T19" fmla="*/ 20 h 44"/>
                <a:gd name="T20" fmla="*/ 13 w 22"/>
                <a:gd name="T21" fmla="*/ 23 h 44"/>
                <a:gd name="T22" fmla="*/ 20 w 22"/>
                <a:gd name="T23" fmla="*/ 17 h 44"/>
                <a:gd name="T24" fmla="*/ 14 w 22"/>
                <a:gd name="T25" fmla="*/ 19 h 44"/>
                <a:gd name="T26" fmla="*/ 20 w 22"/>
                <a:gd name="T27" fmla="*/ 14 h 44"/>
                <a:gd name="T28" fmla="*/ 14 w 22"/>
                <a:gd name="T29" fmla="*/ 16 h 44"/>
                <a:gd name="T30" fmla="*/ 20 w 22"/>
                <a:gd name="T31" fmla="*/ 11 h 44"/>
                <a:gd name="T32" fmla="*/ 15 w 22"/>
                <a:gd name="T33" fmla="*/ 12 h 44"/>
                <a:gd name="T34" fmla="*/ 20 w 22"/>
                <a:gd name="T35" fmla="*/ 8 h 44"/>
                <a:gd name="T36" fmla="*/ 16 w 22"/>
                <a:gd name="T37" fmla="*/ 9 h 44"/>
                <a:gd name="T38" fmla="*/ 20 w 22"/>
                <a:gd name="T39" fmla="*/ 5 h 44"/>
                <a:gd name="T40" fmla="*/ 17 w 22"/>
                <a:gd name="T41" fmla="*/ 5 h 44"/>
                <a:gd name="T42" fmla="*/ 19 w 22"/>
                <a:gd name="T43" fmla="*/ 2 h 44"/>
                <a:gd name="T44" fmla="*/ 18 w 22"/>
                <a:gd name="T45" fmla="*/ 1 h 44"/>
                <a:gd name="T46" fmla="*/ 16 w 22"/>
                <a:gd name="T47" fmla="*/ 1 h 44"/>
                <a:gd name="T48" fmla="*/ 14 w 22"/>
                <a:gd name="T49" fmla="*/ 2 h 44"/>
                <a:gd name="T50" fmla="*/ 15 w 22"/>
                <a:gd name="T51" fmla="*/ 5 h 44"/>
                <a:gd name="T52" fmla="*/ 12 w 22"/>
                <a:gd name="T53" fmla="*/ 4 h 44"/>
                <a:gd name="T54" fmla="*/ 14 w 22"/>
                <a:gd name="T55" fmla="*/ 9 h 44"/>
                <a:gd name="T56" fmla="*/ 11 w 22"/>
                <a:gd name="T57" fmla="*/ 7 h 44"/>
                <a:gd name="T58" fmla="*/ 13 w 22"/>
                <a:gd name="T59" fmla="*/ 12 h 44"/>
                <a:gd name="T60" fmla="*/ 9 w 22"/>
                <a:gd name="T61" fmla="*/ 10 h 44"/>
                <a:gd name="T62" fmla="*/ 13 w 22"/>
                <a:gd name="T63" fmla="*/ 16 h 44"/>
                <a:gd name="T64" fmla="*/ 8 w 22"/>
                <a:gd name="T65" fmla="*/ 13 h 44"/>
                <a:gd name="T66" fmla="*/ 12 w 22"/>
                <a:gd name="T67" fmla="*/ 19 h 44"/>
                <a:gd name="T68" fmla="*/ 6 w 22"/>
                <a:gd name="T69" fmla="*/ 16 h 44"/>
                <a:gd name="T70" fmla="*/ 11 w 22"/>
                <a:gd name="T71" fmla="*/ 23 h 44"/>
                <a:gd name="T72" fmla="*/ 5 w 22"/>
                <a:gd name="T73" fmla="*/ 19 h 44"/>
                <a:gd name="T74" fmla="*/ 11 w 22"/>
                <a:gd name="T75" fmla="*/ 26 h 44"/>
                <a:gd name="T76" fmla="*/ 4 w 22"/>
                <a:gd name="T77" fmla="*/ 23 h 44"/>
                <a:gd name="T78" fmla="*/ 10 w 22"/>
                <a:gd name="T79" fmla="*/ 30 h 44"/>
                <a:gd name="T80" fmla="*/ 10 w 22"/>
                <a:gd name="T81" fmla="*/ 32 h 44"/>
                <a:gd name="T82" fmla="*/ 2 w 22"/>
                <a:gd name="T83" fmla="*/ 28 h 44"/>
                <a:gd name="T84" fmla="*/ 10 w 22"/>
                <a:gd name="T85" fmla="*/ 35 h 44"/>
                <a:gd name="T86" fmla="*/ 2 w 22"/>
                <a:gd name="T87" fmla="*/ 31 h 44"/>
                <a:gd name="T88" fmla="*/ 9 w 22"/>
                <a:gd name="T89" fmla="*/ 39 h 44"/>
                <a:gd name="T90" fmla="*/ 1 w 22"/>
                <a:gd name="T91" fmla="*/ 35 h 44"/>
                <a:gd name="T92" fmla="*/ 9 w 22"/>
                <a:gd name="T93" fmla="*/ 43 h 44"/>
                <a:gd name="T94" fmla="*/ 1 w 22"/>
                <a:gd name="T95" fmla="*/ 39 h 44"/>
                <a:gd name="T96" fmla="*/ 11 w 22"/>
                <a:gd name="T9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44">
                  <a:moveTo>
                    <a:pt x="11" y="41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19" y="33"/>
                    <a:pt x="19" y="34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1"/>
                    <a:pt x="20" y="30"/>
                    <a:pt x="19" y="30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0" y="26"/>
                    <a:pt x="19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3"/>
                    <a:pt x="20" y="2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1" y="19"/>
                    <a:pt x="20" y="2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1" y="16"/>
                    <a:pt x="20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4"/>
                    <a:pt x="21" y="13"/>
                    <a:pt x="20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1" y="10"/>
                    <a:pt x="20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1" y="7"/>
                    <a:pt x="20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4"/>
                    <a:pt x="20" y="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3"/>
                    <a:pt x="20" y="2"/>
                    <a:pt x="19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3"/>
                    <a:pt x="13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0" y="5"/>
                    <a:pt x="11" y="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9"/>
                    <a:pt x="7" y="11"/>
                    <a:pt x="8" y="11"/>
                  </a:cubicBezTo>
                  <a:cubicBezTo>
                    <a:pt x="9" y="13"/>
                    <a:pt x="11" y="14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9" y="14"/>
                    <a:pt x="8" y="13"/>
                  </a:cubicBezTo>
                  <a:cubicBezTo>
                    <a:pt x="7" y="12"/>
                    <a:pt x="6" y="14"/>
                    <a:pt x="7" y="14"/>
                  </a:cubicBezTo>
                  <a:cubicBezTo>
                    <a:pt x="8" y="16"/>
                    <a:pt x="10" y="18"/>
                    <a:pt x="12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9"/>
                    <a:pt x="8" y="18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7" y="19"/>
                    <a:pt x="9" y="21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9" y="23"/>
                    <a:pt x="7" y="21"/>
                    <a:pt x="5" y="19"/>
                  </a:cubicBezTo>
                  <a:cubicBezTo>
                    <a:pt x="5" y="19"/>
                    <a:pt x="3" y="20"/>
                    <a:pt x="4" y="21"/>
                  </a:cubicBezTo>
                  <a:cubicBezTo>
                    <a:pt x="6" y="23"/>
                    <a:pt x="9" y="25"/>
                    <a:pt x="11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26"/>
                    <a:pt x="6" y="25"/>
                    <a:pt x="4" y="23"/>
                  </a:cubicBezTo>
                  <a:cubicBezTo>
                    <a:pt x="4" y="22"/>
                    <a:pt x="3" y="24"/>
                    <a:pt x="3" y="24"/>
                  </a:cubicBezTo>
                  <a:cubicBezTo>
                    <a:pt x="6" y="26"/>
                    <a:pt x="8" y="28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8" y="30"/>
                    <a:pt x="6" y="28"/>
                    <a:pt x="4" y="26"/>
                  </a:cubicBezTo>
                  <a:cubicBezTo>
                    <a:pt x="3" y="26"/>
                    <a:pt x="2" y="27"/>
                    <a:pt x="2" y="28"/>
                  </a:cubicBezTo>
                  <a:cubicBezTo>
                    <a:pt x="5" y="30"/>
                    <a:pt x="7" y="32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3"/>
                    <a:pt x="5" y="32"/>
                    <a:pt x="3" y="30"/>
                  </a:cubicBezTo>
                  <a:cubicBezTo>
                    <a:pt x="2" y="29"/>
                    <a:pt x="1" y="31"/>
                    <a:pt x="2" y="31"/>
                  </a:cubicBezTo>
                  <a:cubicBezTo>
                    <a:pt x="4" y="33"/>
                    <a:pt x="7" y="35"/>
                    <a:pt x="9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7" y="37"/>
                    <a:pt x="5" y="35"/>
                    <a:pt x="2" y="33"/>
                  </a:cubicBezTo>
                  <a:cubicBezTo>
                    <a:pt x="1" y="33"/>
                    <a:pt x="0" y="34"/>
                    <a:pt x="1" y="35"/>
                  </a:cubicBezTo>
                  <a:cubicBezTo>
                    <a:pt x="4" y="37"/>
                    <a:pt x="6" y="39"/>
                    <a:pt x="9" y="4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1"/>
                    <a:pt x="4" y="39"/>
                    <a:pt x="2" y="37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3" y="41"/>
                    <a:pt x="6" y="43"/>
                    <a:pt x="8" y="44"/>
                  </a:cubicBezTo>
                  <a:cubicBezTo>
                    <a:pt x="11" y="42"/>
                    <a:pt x="11" y="42"/>
                    <a:pt x="11" y="42"/>
                  </a:cubicBezTo>
                  <a:lnTo>
                    <a:pt x="1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3239">
              <a:extLst>
                <a:ext uri="{FF2B5EF4-FFF2-40B4-BE49-F238E27FC236}">
                  <a16:creationId xmlns="" xmlns:a16="http://schemas.microsoft.com/office/drawing/2014/main" id="{E6395963-2FE2-4414-A79A-A2D4AF13D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6748463"/>
              <a:ext cx="3175" cy="3175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3240">
              <a:extLst>
                <a:ext uri="{FF2B5EF4-FFF2-40B4-BE49-F238E27FC236}">
                  <a16:creationId xmlns="" xmlns:a16="http://schemas.microsoft.com/office/drawing/2014/main" id="{E41EB7F7-E764-4705-B7E1-1F5FC57A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748463"/>
              <a:ext cx="0" cy="15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3241">
              <a:extLst>
                <a:ext uri="{FF2B5EF4-FFF2-40B4-BE49-F238E27FC236}">
                  <a16:creationId xmlns="" xmlns:a16="http://schemas.microsoft.com/office/drawing/2014/main" id="{BA267300-9F8D-4147-821E-9410F972E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6748463"/>
              <a:ext cx="22225" cy="17463"/>
            </a:xfrm>
            <a:custGeom>
              <a:avLst/>
              <a:gdLst>
                <a:gd name="T0" fmla="*/ 24 w 24"/>
                <a:gd name="T1" fmla="*/ 9 h 18"/>
                <a:gd name="T2" fmla="*/ 18 w 24"/>
                <a:gd name="T3" fmla="*/ 1 h 18"/>
                <a:gd name="T4" fmla="*/ 17 w 24"/>
                <a:gd name="T5" fmla="*/ 2 h 18"/>
                <a:gd name="T6" fmla="*/ 21 w 24"/>
                <a:gd name="T7" fmla="*/ 9 h 18"/>
                <a:gd name="T8" fmla="*/ 19 w 24"/>
                <a:gd name="T9" fmla="*/ 9 h 18"/>
                <a:gd name="T10" fmla="*/ 15 w 24"/>
                <a:gd name="T11" fmla="*/ 1 h 18"/>
                <a:gd name="T12" fmla="*/ 13 w 24"/>
                <a:gd name="T13" fmla="*/ 2 h 18"/>
                <a:gd name="T14" fmla="*/ 17 w 24"/>
                <a:gd name="T15" fmla="*/ 8 h 18"/>
                <a:gd name="T16" fmla="*/ 15 w 24"/>
                <a:gd name="T17" fmla="*/ 8 h 18"/>
                <a:gd name="T18" fmla="*/ 11 w 24"/>
                <a:gd name="T19" fmla="*/ 2 h 18"/>
                <a:gd name="T20" fmla="*/ 10 w 24"/>
                <a:gd name="T21" fmla="*/ 2 h 18"/>
                <a:gd name="T22" fmla="*/ 13 w 24"/>
                <a:gd name="T23" fmla="*/ 8 h 18"/>
                <a:gd name="T24" fmla="*/ 11 w 24"/>
                <a:gd name="T25" fmla="*/ 7 h 18"/>
                <a:gd name="T26" fmla="*/ 8 w 24"/>
                <a:gd name="T27" fmla="*/ 2 h 18"/>
                <a:gd name="T28" fmla="*/ 6 w 24"/>
                <a:gd name="T29" fmla="*/ 3 h 18"/>
                <a:gd name="T30" fmla="*/ 9 w 24"/>
                <a:gd name="T31" fmla="*/ 7 h 18"/>
                <a:gd name="T32" fmla="*/ 7 w 24"/>
                <a:gd name="T33" fmla="*/ 7 h 18"/>
                <a:gd name="T34" fmla="*/ 5 w 24"/>
                <a:gd name="T35" fmla="*/ 4 h 18"/>
                <a:gd name="T36" fmla="*/ 3 w 24"/>
                <a:gd name="T37" fmla="*/ 4 h 18"/>
                <a:gd name="T38" fmla="*/ 4 w 24"/>
                <a:gd name="T39" fmla="*/ 6 h 18"/>
                <a:gd name="T40" fmla="*/ 2 w 24"/>
                <a:gd name="T41" fmla="*/ 6 h 18"/>
                <a:gd name="T42" fmla="*/ 1 w 24"/>
                <a:gd name="T43" fmla="*/ 6 h 18"/>
                <a:gd name="T44" fmla="*/ 1 w 24"/>
                <a:gd name="T45" fmla="*/ 8 h 18"/>
                <a:gd name="T46" fmla="*/ 4 w 24"/>
                <a:gd name="T47" fmla="*/ 8 h 18"/>
                <a:gd name="T48" fmla="*/ 3 w 24"/>
                <a:gd name="T49" fmla="*/ 10 h 18"/>
                <a:gd name="T50" fmla="*/ 5 w 24"/>
                <a:gd name="T51" fmla="*/ 11 h 18"/>
                <a:gd name="T52" fmla="*/ 7 w 24"/>
                <a:gd name="T53" fmla="*/ 9 h 18"/>
                <a:gd name="T54" fmla="*/ 9 w 24"/>
                <a:gd name="T55" fmla="*/ 9 h 18"/>
                <a:gd name="T56" fmla="*/ 6 w 24"/>
                <a:gd name="T57" fmla="*/ 12 h 18"/>
                <a:gd name="T58" fmla="*/ 8 w 24"/>
                <a:gd name="T59" fmla="*/ 13 h 18"/>
                <a:gd name="T60" fmla="*/ 11 w 24"/>
                <a:gd name="T61" fmla="*/ 9 h 18"/>
                <a:gd name="T62" fmla="*/ 13 w 24"/>
                <a:gd name="T63" fmla="*/ 10 h 18"/>
                <a:gd name="T64" fmla="*/ 10 w 24"/>
                <a:gd name="T65" fmla="*/ 14 h 18"/>
                <a:gd name="T66" fmla="*/ 12 w 24"/>
                <a:gd name="T67" fmla="*/ 15 h 18"/>
                <a:gd name="T68" fmla="*/ 15 w 24"/>
                <a:gd name="T69" fmla="*/ 10 h 18"/>
                <a:gd name="T70" fmla="*/ 17 w 24"/>
                <a:gd name="T71" fmla="*/ 10 h 18"/>
                <a:gd name="T72" fmla="*/ 13 w 24"/>
                <a:gd name="T73" fmla="*/ 15 h 18"/>
                <a:gd name="T74" fmla="*/ 15 w 24"/>
                <a:gd name="T75" fmla="*/ 17 h 18"/>
                <a:gd name="T76" fmla="*/ 19 w 24"/>
                <a:gd name="T77" fmla="*/ 10 h 18"/>
                <a:gd name="T78" fmla="*/ 21 w 24"/>
                <a:gd name="T79" fmla="*/ 11 h 18"/>
                <a:gd name="T80" fmla="*/ 20 w 24"/>
                <a:gd name="T81" fmla="*/ 13 h 18"/>
                <a:gd name="T82" fmla="*/ 24 w 24"/>
                <a:gd name="T8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8">
                  <a:moveTo>
                    <a:pt x="24" y="9"/>
                  </a:moveTo>
                  <a:cubicBezTo>
                    <a:pt x="22" y="6"/>
                    <a:pt x="20" y="4"/>
                    <a:pt x="18" y="1"/>
                  </a:cubicBezTo>
                  <a:cubicBezTo>
                    <a:pt x="18" y="0"/>
                    <a:pt x="16" y="1"/>
                    <a:pt x="17" y="2"/>
                  </a:cubicBezTo>
                  <a:cubicBezTo>
                    <a:pt x="18" y="4"/>
                    <a:pt x="20" y="6"/>
                    <a:pt x="21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6"/>
                    <a:pt x="16" y="4"/>
                    <a:pt x="15" y="1"/>
                  </a:cubicBezTo>
                  <a:cubicBezTo>
                    <a:pt x="14" y="0"/>
                    <a:pt x="12" y="1"/>
                    <a:pt x="13" y="2"/>
                  </a:cubicBezTo>
                  <a:cubicBezTo>
                    <a:pt x="14" y="4"/>
                    <a:pt x="16" y="6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6"/>
                    <a:pt x="13" y="4"/>
                    <a:pt x="11" y="2"/>
                  </a:cubicBezTo>
                  <a:cubicBezTo>
                    <a:pt x="11" y="1"/>
                    <a:pt x="9" y="1"/>
                    <a:pt x="10" y="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3"/>
                    <a:pt x="3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2"/>
                    <a:pt x="5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7" y="14"/>
                    <a:pt x="8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11" y="16"/>
                    <a:pt x="12" y="15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8"/>
                    <a:pt x="15" y="17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4" y="9"/>
                    <a:pt x="2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3242">
              <a:extLst>
                <a:ext uri="{FF2B5EF4-FFF2-40B4-BE49-F238E27FC236}">
                  <a16:creationId xmlns="" xmlns:a16="http://schemas.microsoft.com/office/drawing/2014/main" id="{563FE252-3F55-49B9-ACD0-E07E6A00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6748463"/>
              <a:ext cx="3175" cy="6350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2 h 6"/>
                <a:gd name="T4" fmla="*/ 3 w 4"/>
                <a:gd name="T5" fmla="*/ 6 h 6"/>
                <a:gd name="T6" fmla="*/ 4 w 4"/>
                <a:gd name="T7" fmla="*/ 5 h 6"/>
                <a:gd name="T8" fmla="*/ 2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3243">
              <a:extLst>
                <a:ext uri="{FF2B5EF4-FFF2-40B4-BE49-F238E27FC236}">
                  <a16:creationId xmlns="" xmlns:a16="http://schemas.microsoft.com/office/drawing/2014/main" id="{84BDF70F-AA50-4559-9313-9A0142D10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601" y="6748463"/>
              <a:ext cx="4763" cy="7938"/>
            </a:xfrm>
            <a:custGeom>
              <a:avLst/>
              <a:gdLst>
                <a:gd name="T0" fmla="*/ 2 w 6"/>
                <a:gd name="T1" fmla="*/ 1 h 8"/>
                <a:gd name="T2" fmla="*/ 0 w 6"/>
                <a:gd name="T3" fmla="*/ 2 h 8"/>
                <a:gd name="T4" fmla="*/ 5 w 6"/>
                <a:gd name="T5" fmla="*/ 8 h 8"/>
                <a:gd name="T6" fmla="*/ 6 w 6"/>
                <a:gd name="T7" fmla="*/ 7 h 8"/>
                <a:gd name="T8" fmla="*/ 2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2" y="4"/>
                    <a:pt x="3" y="6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3244">
              <a:extLst>
                <a:ext uri="{FF2B5EF4-FFF2-40B4-BE49-F238E27FC236}">
                  <a16:creationId xmlns="" xmlns:a16="http://schemas.microsoft.com/office/drawing/2014/main" id="{AA080E85-20D2-4031-BA8D-1C8B7435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001" y="6691313"/>
              <a:ext cx="6350" cy="1588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0 w 6"/>
                <a:gd name="T5" fmla="*/ 3 h 3"/>
                <a:gd name="T6" fmla="*/ 5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3245">
              <a:extLst>
                <a:ext uri="{FF2B5EF4-FFF2-40B4-BE49-F238E27FC236}">
                  <a16:creationId xmlns="" xmlns:a16="http://schemas.microsoft.com/office/drawing/2014/main" id="{8EB24DAD-32CA-4312-A876-95CCD8B8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438" y="6692901"/>
              <a:ext cx="60325" cy="49213"/>
            </a:xfrm>
            <a:custGeom>
              <a:avLst/>
              <a:gdLst>
                <a:gd name="T0" fmla="*/ 52 w 64"/>
                <a:gd name="T1" fmla="*/ 43 h 53"/>
                <a:gd name="T2" fmla="*/ 50 w 64"/>
                <a:gd name="T3" fmla="*/ 43 h 53"/>
                <a:gd name="T4" fmla="*/ 43 w 64"/>
                <a:gd name="T5" fmla="*/ 38 h 53"/>
                <a:gd name="T6" fmla="*/ 39 w 64"/>
                <a:gd name="T7" fmla="*/ 34 h 53"/>
                <a:gd name="T8" fmla="*/ 40 w 64"/>
                <a:gd name="T9" fmla="*/ 42 h 53"/>
                <a:gd name="T10" fmla="*/ 38 w 64"/>
                <a:gd name="T11" fmla="*/ 42 h 53"/>
                <a:gd name="T12" fmla="*/ 29 w 64"/>
                <a:gd name="T13" fmla="*/ 32 h 53"/>
                <a:gd name="T14" fmla="*/ 27 w 64"/>
                <a:gd name="T15" fmla="*/ 31 h 53"/>
                <a:gd name="T16" fmla="*/ 28 w 64"/>
                <a:gd name="T17" fmla="*/ 40 h 53"/>
                <a:gd name="T18" fmla="*/ 26 w 64"/>
                <a:gd name="T19" fmla="*/ 40 h 53"/>
                <a:gd name="T20" fmla="*/ 19 w 64"/>
                <a:gd name="T21" fmla="*/ 29 h 53"/>
                <a:gd name="T22" fmla="*/ 22 w 64"/>
                <a:gd name="T23" fmla="*/ 39 h 53"/>
                <a:gd name="T24" fmla="*/ 15 w 64"/>
                <a:gd name="T25" fmla="*/ 32 h 53"/>
                <a:gd name="T26" fmla="*/ 14 w 64"/>
                <a:gd name="T27" fmla="*/ 32 h 53"/>
                <a:gd name="T28" fmla="*/ 12 w 64"/>
                <a:gd name="T29" fmla="*/ 37 h 53"/>
                <a:gd name="T30" fmla="*/ 10 w 64"/>
                <a:gd name="T31" fmla="*/ 36 h 53"/>
                <a:gd name="T32" fmla="*/ 1 w 64"/>
                <a:gd name="T33" fmla="*/ 42 h 53"/>
                <a:gd name="T34" fmla="*/ 10 w 64"/>
                <a:gd name="T35" fmla="*/ 38 h 53"/>
                <a:gd name="T36" fmla="*/ 12 w 64"/>
                <a:gd name="T37" fmla="*/ 39 h 53"/>
                <a:gd name="T38" fmla="*/ 10 w 64"/>
                <a:gd name="T39" fmla="*/ 47 h 53"/>
                <a:gd name="T40" fmla="*/ 12 w 64"/>
                <a:gd name="T41" fmla="*/ 47 h 53"/>
                <a:gd name="T42" fmla="*/ 22 w 64"/>
                <a:gd name="T43" fmla="*/ 41 h 53"/>
                <a:gd name="T44" fmla="*/ 17 w 64"/>
                <a:gd name="T45" fmla="*/ 49 h 53"/>
                <a:gd name="T46" fmla="*/ 20 w 64"/>
                <a:gd name="T47" fmla="*/ 49 h 53"/>
                <a:gd name="T48" fmla="*/ 30 w 64"/>
                <a:gd name="T49" fmla="*/ 43 h 53"/>
                <a:gd name="T50" fmla="*/ 32 w 64"/>
                <a:gd name="T51" fmla="*/ 43 h 53"/>
                <a:gd name="T52" fmla="*/ 29 w 64"/>
                <a:gd name="T53" fmla="*/ 52 h 53"/>
                <a:gd name="T54" fmla="*/ 32 w 64"/>
                <a:gd name="T55" fmla="*/ 51 h 53"/>
                <a:gd name="T56" fmla="*/ 42 w 64"/>
                <a:gd name="T57" fmla="*/ 44 h 53"/>
                <a:gd name="T58" fmla="*/ 44 w 64"/>
                <a:gd name="T59" fmla="*/ 45 h 53"/>
                <a:gd name="T60" fmla="*/ 44 w 64"/>
                <a:gd name="T61" fmla="*/ 50 h 53"/>
                <a:gd name="T62" fmla="*/ 48 w 64"/>
                <a:gd name="T63" fmla="*/ 47 h 53"/>
                <a:gd name="T64" fmla="*/ 60 w 64"/>
                <a:gd name="T65" fmla="*/ 46 h 53"/>
                <a:gd name="T66" fmla="*/ 51 w 64"/>
                <a:gd name="T67" fmla="*/ 22 h 53"/>
                <a:gd name="T68" fmla="*/ 52 w 64"/>
                <a:gd name="T69" fmla="*/ 20 h 53"/>
                <a:gd name="T70" fmla="*/ 57 w 64"/>
                <a:gd name="T71" fmla="*/ 14 h 53"/>
                <a:gd name="T72" fmla="*/ 60 w 64"/>
                <a:gd name="T73" fmla="*/ 10 h 53"/>
                <a:gd name="T74" fmla="*/ 53 w 64"/>
                <a:gd name="T75" fmla="*/ 11 h 53"/>
                <a:gd name="T76" fmla="*/ 54 w 64"/>
                <a:gd name="T77" fmla="*/ 9 h 53"/>
                <a:gd name="T78" fmla="*/ 63 w 64"/>
                <a:gd name="T79" fmla="*/ 1 h 53"/>
                <a:gd name="T80" fmla="*/ 52 w 64"/>
                <a:gd name="T81" fmla="*/ 6 h 53"/>
                <a:gd name="T82" fmla="*/ 51 w 64"/>
                <a:gd name="T83" fmla="*/ 7 h 53"/>
                <a:gd name="T84" fmla="*/ 51 w 64"/>
                <a:gd name="T85" fmla="*/ 12 h 53"/>
                <a:gd name="T86" fmla="*/ 51 w 64"/>
                <a:gd name="T87" fmla="*/ 14 h 53"/>
                <a:gd name="T88" fmla="*/ 46 w 64"/>
                <a:gd name="T89" fmla="*/ 14 h 53"/>
                <a:gd name="T90" fmla="*/ 48 w 64"/>
                <a:gd name="T91" fmla="*/ 18 h 53"/>
                <a:gd name="T92" fmla="*/ 49 w 64"/>
                <a:gd name="T93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53">
                  <a:moveTo>
                    <a:pt x="37" y="17"/>
                  </a:moveTo>
                  <a:cubicBezTo>
                    <a:pt x="44" y="26"/>
                    <a:pt x="51" y="35"/>
                    <a:pt x="59" y="44"/>
                  </a:cubicBezTo>
                  <a:cubicBezTo>
                    <a:pt x="57" y="44"/>
                    <a:pt x="54" y="44"/>
                    <a:pt x="52" y="43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0"/>
                    <a:pt x="48" y="41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7" y="41"/>
                    <a:pt x="46" y="39"/>
                    <a:pt x="45" y="37"/>
                  </a:cubicBezTo>
                  <a:cubicBezTo>
                    <a:pt x="44" y="36"/>
                    <a:pt x="42" y="37"/>
                    <a:pt x="43" y="38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2" y="40"/>
                    <a:pt x="41" y="37"/>
                    <a:pt x="39" y="34"/>
                  </a:cubicBezTo>
                  <a:cubicBezTo>
                    <a:pt x="39" y="33"/>
                    <a:pt x="37" y="34"/>
                    <a:pt x="38" y="35"/>
                  </a:cubicBezTo>
                  <a:cubicBezTo>
                    <a:pt x="39" y="38"/>
                    <a:pt x="40" y="40"/>
                    <a:pt x="42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39"/>
                    <a:pt x="37" y="36"/>
                    <a:pt x="35" y="33"/>
                  </a:cubicBezTo>
                  <a:cubicBezTo>
                    <a:pt x="35" y="32"/>
                    <a:pt x="33" y="32"/>
                    <a:pt x="33" y="33"/>
                  </a:cubicBezTo>
                  <a:cubicBezTo>
                    <a:pt x="35" y="36"/>
                    <a:pt x="36" y="39"/>
                    <a:pt x="38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4" y="38"/>
                    <a:pt x="33" y="35"/>
                    <a:pt x="31" y="32"/>
                  </a:cubicBezTo>
                  <a:cubicBezTo>
                    <a:pt x="30" y="31"/>
                    <a:pt x="29" y="31"/>
                    <a:pt x="29" y="32"/>
                  </a:cubicBezTo>
                  <a:cubicBezTo>
                    <a:pt x="31" y="35"/>
                    <a:pt x="32" y="38"/>
                    <a:pt x="34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38"/>
                    <a:pt x="29" y="34"/>
                    <a:pt x="27" y="31"/>
                  </a:cubicBezTo>
                  <a:cubicBezTo>
                    <a:pt x="27" y="30"/>
                    <a:pt x="25" y="30"/>
                    <a:pt x="25" y="32"/>
                  </a:cubicBezTo>
                  <a:cubicBezTo>
                    <a:pt x="27" y="35"/>
                    <a:pt x="28" y="38"/>
                    <a:pt x="30" y="4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37"/>
                    <a:pt x="25" y="34"/>
                    <a:pt x="23" y="30"/>
                  </a:cubicBezTo>
                  <a:cubicBezTo>
                    <a:pt x="23" y="29"/>
                    <a:pt x="21" y="30"/>
                    <a:pt x="21" y="31"/>
                  </a:cubicBezTo>
                  <a:cubicBezTo>
                    <a:pt x="23" y="34"/>
                    <a:pt x="24" y="37"/>
                    <a:pt x="26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36"/>
                    <a:pt x="21" y="33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9" y="33"/>
                    <a:pt x="20" y="36"/>
                    <a:pt x="22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6"/>
                    <a:pt x="18" y="33"/>
                    <a:pt x="16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4"/>
                    <a:pt x="17" y="36"/>
                    <a:pt x="18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1" y="45"/>
                    <a:pt x="2" y="4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5"/>
                    <a:pt x="5" y="46"/>
                    <a:pt x="6" y="45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6"/>
                    <a:pt x="9" y="48"/>
                    <a:pt x="10" y="4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8"/>
                    <a:pt x="13" y="49"/>
                    <a:pt x="13" y="48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7" y="50"/>
                    <a:pt x="17" y="49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21" y="51"/>
                    <a:pt x="21" y="5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5" y="52"/>
                    <a:pt x="25" y="51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9" y="53"/>
                    <a:pt x="29" y="52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2"/>
                    <a:pt x="33" y="53"/>
                    <a:pt x="34" y="52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8" y="52"/>
                    <a:pt x="38" y="52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50"/>
                    <a:pt x="43" y="51"/>
                    <a:pt x="44" y="50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8"/>
                    <a:pt x="49" y="49"/>
                    <a:pt x="50" y="48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5" y="46"/>
                    <a:pt x="57" y="46"/>
                    <a:pt x="60" y="46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58" y="40"/>
                    <a:pt x="54" y="35"/>
                    <a:pt x="50" y="30"/>
                  </a:cubicBezTo>
                  <a:cubicBezTo>
                    <a:pt x="50" y="28"/>
                    <a:pt x="51" y="25"/>
                    <a:pt x="51" y="22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4" y="18"/>
                    <a:pt x="53" y="1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3"/>
                    <a:pt x="57" y="1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0"/>
                    <a:pt x="61" y="8"/>
                    <a:pt x="60" y="9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6"/>
                    <a:pt x="63" y="4"/>
                    <a:pt x="62" y="5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4" y="2"/>
                    <a:pt x="64" y="0"/>
                    <a:pt x="63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1"/>
                    <a:pt x="45" y="13"/>
                    <a:pt x="46" y="14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7"/>
                    <a:pt x="46" y="19"/>
                    <a:pt x="47" y="20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4"/>
                    <a:pt x="49" y="26"/>
                    <a:pt x="49" y="28"/>
                  </a:cubicBezTo>
                  <a:cubicBezTo>
                    <a:pt x="45" y="24"/>
                    <a:pt x="42" y="20"/>
                    <a:pt x="39" y="15"/>
                  </a:cubicBezTo>
                  <a:cubicBezTo>
                    <a:pt x="37" y="17"/>
                    <a:pt x="37" y="17"/>
                    <a:pt x="3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3246">
              <a:extLst>
                <a:ext uri="{FF2B5EF4-FFF2-40B4-BE49-F238E27FC236}">
                  <a16:creationId xmlns="" xmlns:a16="http://schemas.microsoft.com/office/drawing/2014/main" id="{B43D5773-A4C6-4F26-AD92-8C03C2BF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697663"/>
              <a:ext cx="4763" cy="4763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3247">
              <a:extLst>
                <a:ext uri="{FF2B5EF4-FFF2-40B4-BE49-F238E27FC236}">
                  <a16:creationId xmlns="" xmlns:a16="http://schemas.microsoft.com/office/drawing/2014/main" id="{AA149B91-1833-4851-9945-107EC6EB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692901"/>
              <a:ext cx="6350" cy="6350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3 h 7"/>
                <a:gd name="T4" fmla="*/ 5 w 7"/>
                <a:gd name="T5" fmla="*/ 7 h 7"/>
                <a:gd name="T6" fmla="*/ 7 w 7"/>
                <a:gd name="T7" fmla="*/ 6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2" y="4"/>
                    <a:pt x="3" y="6"/>
                    <a:pt x="5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3248">
              <a:extLst>
                <a:ext uri="{FF2B5EF4-FFF2-40B4-BE49-F238E27FC236}">
                  <a16:creationId xmlns="" xmlns:a16="http://schemas.microsoft.com/office/drawing/2014/main" id="{78FD0407-8AE6-4860-9271-0F24F32A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657976"/>
              <a:ext cx="25400" cy="39688"/>
            </a:xfrm>
            <a:custGeom>
              <a:avLst/>
              <a:gdLst>
                <a:gd name="T0" fmla="*/ 15 w 26"/>
                <a:gd name="T1" fmla="*/ 38 h 43"/>
                <a:gd name="T2" fmla="*/ 20 w 26"/>
                <a:gd name="T3" fmla="*/ 34 h 43"/>
                <a:gd name="T4" fmla="*/ 12 w 26"/>
                <a:gd name="T5" fmla="*/ 37 h 43"/>
                <a:gd name="T6" fmla="*/ 21 w 26"/>
                <a:gd name="T7" fmla="*/ 31 h 43"/>
                <a:gd name="T8" fmla="*/ 12 w 26"/>
                <a:gd name="T9" fmla="*/ 33 h 43"/>
                <a:gd name="T10" fmla="*/ 21 w 26"/>
                <a:gd name="T11" fmla="*/ 28 h 43"/>
                <a:gd name="T12" fmla="*/ 13 w 26"/>
                <a:gd name="T13" fmla="*/ 30 h 43"/>
                <a:gd name="T14" fmla="*/ 22 w 26"/>
                <a:gd name="T15" fmla="*/ 24 h 43"/>
                <a:gd name="T16" fmla="*/ 15 w 26"/>
                <a:gd name="T17" fmla="*/ 26 h 43"/>
                <a:gd name="T18" fmla="*/ 23 w 26"/>
                <a:gd name="T19" fmla="*/ 21 h 43"/>
                <a:gd name="T20" fmla="*/ 16 w 26"/>
                <a:gd name="T21" fmla="*/ 23 h 43"/>
                <a:gd name="T22" fmla="*/ 24 w 26"/>
                <a:gd name="T23" fmla="*/ 18 h 43"/>
                <a:gd name="T24" fmla="*/ 17 w 26"/>
                <a:gd name="T25" fmla="*/ 19 h 43"/>
                <a:gd name="T26" fmla="*/ 24 w 26"/>
                <a:gd name="T27" fmla="*/ 15 h 43"/>
                <a:gd name="T28" fmla="*/ 18 w 26"/>
                <a:gd name="T29" fmla="*/ 16 h 43"/>
                <a:gd name="T30" fmla="*/ 25 w 26"/>
                <a:gd name="T31" fmla="*/ 12 h 43"/>
                <a:gd name="T32" fmla="*/ 19 w 26"/>
                <a:gd name="T33" fmla="*/ 12 h 43"/>
                <a:gd name="T34" fmla="*/ 25 w 26"/>
                <a:gd name="T35" fmla="*/ 9 h 43"/>
                <a:gd name="T36" fmla="*/ 21 w 26"/>
                <a:gd name="T37" fmla="*/ 9 h 43"/>
                <a:gd name="T38" fmla="*/ 25 w 26"/>
                <a:gd name="T39" fmla="*/ 6 h 43"/>
                <a:gd name="T40" fmla="*/ 22 w 26"/>
                <a:gd name="T41" fmla="*/ 6 h 43"/>
                <a:gd name="T42" fmla="*/ 25 w 26"/>
                <a:gd name="T43" fmla="*/ 3 h 43"/>
                <a:gd name="T44" fmla="*/ 24 w 26"/>
                <a:gd name="T45" fmla="*/ 2 h 43"/>
                <a:gd name="T46" fmla="*/ 22 w 26"/>
                <a:gd name="T47" fmla="*/ 1 h 43"/>
                <a:gd name="T48" fmla="*/ 20 w 26"/>
                <a:gd name="T49" fmla="*/ 3 h 43"/>
                <a:gd name="T50" fmla="*/ 20 w 26"/>
                <a:gd name="T51" fmla="*/ 6 h 43"/>
                <a:gd name="T52" fmla="*/ 18 w 26"/>
                <a:gd name="T53" fmla="*/ 5 h 43"/>
                <a:gd name="T54" fmla="*/ 19 w 26"/>
                <a:gd name="T55" fmla="*/ 9 h 43"/>
                <a:gd name="T56" fmla="*/ 16 w 26"/>
                <a:gd name="T57" fmla="*/ 7 h 43"/>
                <a:gd name="T58" fmla="*/ 18 w 26"/>
                <a:gd name="T59" fmla="*/ 12 h 43"/>
                <a:gd name="T60" fmla="*/ 14 w 26"/>
                <a:gd name="T61" fmla="*/ 9 h 43"/>
                <a:gd name="T62" fmla="*/ 16 w 26"/>
                <a:gd name="T63" fmla="*/ 16 h 43"/>
                <a:gd name="T64" fmla="*/ 12 w 26"/>
                <a:gd name="T65" fmla="*/ 12 h 43"/>
                <a:gd name="T66" fmla="*/ 15 w 26"/>
                <a:gd name="T67" fmla="*/ 19 h 43"/>
                <a:gd name="T68" fmla="*/ 10 w 26"/>
                <a:gd name="T69" fmla="*/ 15 h 43"/>
                <a:gd name="T70" fmla="*/ 14 w 26"/>
                <a:gd name="T71" fmla="*/ 22 h 43"/>
                <a:gd name="T72" fmla="*/ 9 w 26"/>
                <a:gd name="T73" fmla="*/ 18 h 43"/>
                <a:gd name="T74" fmla="*/ 13 w 26"/>
                <a:gd name="T75" fmla="*/ 26 h 43"/>
                <a:gd name="T76" fmla="*/ 7 w 26"/>
                <a:gd name="T77" fmla="*/ 21 h 43"/>
                <a:gd name="T78" fmla="*/ 12 w 26"/>
                <a:gd name="T79" fmla="*/ 29 h 43"/>
                <a:gd name="T80" fmla="*/ 11 w 26"/>
                <a:gd name="T81" fmla="*/ 31 h 43"/>
                <a:gd name="T82" fmla="*/ 4 w 26"/>
                <a:gd name="T83" fmla="*/ 26 h 43"/>
                <a:gd name="T84" fmla="*/ 10 w 26"/>
                <a:gd name="T85" fmla="*/ 34 h 43"/>
                <a:gd name="T86" fmla="*/ 3 w 26"/>
                <a:gd name="T87" fmla="*/ 29 h 43"/>
                <a:gd name="T88" fmla="*/ 9 w 26"/>
                <a:gd name="T89" fmla="*/ 38 h 43"/>
                <a:gd name="T90" fmla="*/ 2 w 26"/>
                <a:gd name="T91" fmla="*/ 33 h 43"/>
                <a:gd name="T92" fmla="*/ 9 w 26"/>
                <a:gd name="T93" fmla="*/ 42 h 43"/>
                <a:gd name="T94" fmla="*/ 1 w 26"/>
                <a:gd name="T95" fmla="*/ 37 h 43"/>
                <a:gd name="T96" fmla="*/ 10 w 26"/>
                <a:gd name="T9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43">
                  <a:moveTo>
                    <a:pt x="11" y="40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0"/>
                    <a:pt x="21" y="31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7"/>
                    <a:pt x="21" y="28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5"/>
                    <a:pt x="23" y="24"/>
                    <a:pt x="22" y="24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0"/>
                    <a:pt x="23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7"/>
                    <a:pt x="24" y="18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5" y="14"/>
                    <a:pt x="24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1"/>
                    <a:pt x="25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8"/>
                    <a:pt x="25" y="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5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5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8" y="3"/>
                    <a:pt x="19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5"/>
                    <a:pt x="16" y="6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4" y="7"/>
                    <a:pt x="14" y="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2" y="10"/>
                    <a:pt x="12" y="11"/>
                  </a:cubicBezTo>
                  <a:cubicBezTo>
                    <a:pt x="14" y="12"/>
                    <a:pt x="15" y="14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3" y="14"/>
                    <a:pt x="12" y="12"/>
                  </a:cubicBezTo>
                  <a:cubicBezTo>
                    <a:pt x="11" y="11"/>
                    <a:pt x="10" y="13"/>
                    <a:pt x="10" y="13"/>
                  </a:cubicBezTo>
                  <a:cubicBezTo>
                    <a:pt x="12" y="15"/>
                    <a:pt x="14" y="17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9"/>
                    <a:pt x="12" y="17"/>
                    <a:pt x="10" y="15"/>
                  </a:cubicBezTo>
                  <a:cubicBezTo>
                    <a:pt x="9" y="14"/>
                    <a:pt x="8" y="16"/>
                    <a:pt x="9" y="16"/>
                  </a:cubicBezTo>
                  <a:cubicBezTo>
                    <a:pt x="10" y="18"/>
                    <a:pt x="12" y="20"/>
                    <a:pt x="14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2"/>
                    <a:pt x="10" y="20"/>
                    <a:pt x="9" y="18"/>
                  </a:cubicBezTo>
                  <a:cubicBezTo>
                    <a:pt x="8" y="17"/>
                    <a:pt x="7" y="19"/>
                    <a:pt x="7" y="19"/>
                  </a:cubicBezTo>
                  <a:cubicBezTo>
                    <a:pt x="9" y="22"/>
                    <a:pt x="11" y="24"/>
                    <a:pt x="13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5"/>
                    <a:pt x="9" y="23"/>
                    <a:pt x="7" y="21"/>
                  </a:cubicBezTo>
                  <a:cubicBezTo>
                    <a:pt x="6" y="21"/>
                    <a:pt x="5" y="22"/>
                    <a:pt x="6" y="23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9" y="29"/>
                    <a:pt x="8" y="27"/>
                    <a:pt x="6" y="25"/>
                  </a:cubicBezTo>
                  <a:cubicBezTo>
                    <a:pt x="5" y="24"/>
                    <a:pt x="4" y="25"/>
                    <a:pt x="4" y="26"/>
                  </a:cubicBezTo>
                  <a:cubicBezTo>
                    <a:pt x="7" y="28"/>
                    <a:pt x="9" y="31"/>
                    <a:pt x="11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32"/>
                    <a:pt x="6" y="30"/>
                    <a:pt x="5" y="28"/>
                  </a:cubicBezTo>
                  <a:cubicBezTo>
                    <a:pt x="4" y="27"/>
                    <a:pt x="3" y="29"/>
                    <a:pt x="3" y="29"/>
                  </a:cubicBezTo>
                  <a:cubicBezTo>
                    <a:pt x="5" y="32"/>
                    <a:pt x="8" y="34"/>
                    <a:pt x="10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6"/>
                    <a:pt x="5" y="34"/>
                    <a:pt x="3" y="32"/>
                  </a:cubicBezTo>
                  <a:cubicBezTo>
                    <a:pt x="3" y="31"/>
                    <a:pt x="1" y="32"/>
                    <a:pt x="2" y="33"/>
                  </a:cubicBezTo>
                  <a:cubicBezTo>
                    <a:pt x="4" y="35"/>
                    <a:pt x="7" y="38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0"/>
                    <a:pt x="4" y="38"/>
                    <a:pt x="2" y="35"/>
                  </a:cubicBezTo>
                  <a:cubicBezTo>
                    <a:pt x="2" y="34"/>
                    <a:pt x="0" y="36"/>
                    <a:pt x="1" y="37"/>
                  </a:cubicBezTo>
                  <a:cubicBezTo>
                    <a:pt x="3" y="39"/>
                    <a:pt x="5" y="41"/>
                    <a:pt x="8" y="43"/>
                  </a:cubicBezTo>
                  <a:cubicBezTo>
                    <a:pt x="10" y="42"/>
                    <a:pt x="10" y="42"/>
                    <a:pt x="10" y="42"/>
                  </a:cubicBezTo>
                  <a:lnTo>
                    <a:pt x="1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3249">
              <a:extLst>
                <a:ext uri="{FF2B5EF4-FFF2-40B4-BE49-F238E27FC236}">
                  <a16:creationId xmlns="" xmlns:a16="http://schemas.microsoft.com/office/drawing/2014/main" id="{CF7EE026-D1D1-492F-8C1A-689AC761C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6718301"/>
              <a:ext cx="3175" cy="476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1 h 4"/>
                <a:gd name="T4" fmla="*/ 2 w 3"/>
                <a:gd name="T5" fmla="*/ 4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3250">
              <a:extLst>
                <a:ext uri="{FF2B5EF4-FFF2-40B4-BE49-F238E27FC236}">
                  <a16:creationId xmlns="" xmlns:a16="http://schemas.microsoft.com/office/drawing/2014/main" id="{C1FDCD9A-6B90-4C61-8C18-6B03EB84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6719888"/>
              <a:ext cx="1588" cy="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3251">
              <a:extLst>
                <a:ext uri="{FF2B5EF4-FFF2-40B4-BE49-F238E27FC236}">
                  <a16:creationId xmlns="" xmlns:a16="http://schemas.microsoft.com/office/drawing/2014/main" id="{EFC9A7E5-CB57-4388-BCF1-0F17F8F9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1" y="6716713"/>
              <a:ext cx="23813" cy="15875"/>
            </a:xfrm>
            <a:custGeom>
              <a:avLst/>
              <a:gdLst>
                <a:gd name="T0" fmla="*/ 23 w 24"/>
                <a:gd name="T1" fmla="*/ 10 h 17"/>
                <a:gd name="T2" fmla="*/ 19 w 24"/>
                <a:gd name="T3" fmla="*/ 1 h 17"/>
                <a:gd name="T4" fmla="*/ 17 w 24"/>
                <a:gd name="T5" fmla="*/ 2 h 17"/>
                <a:gd name="T6" fmla="*/ 21 w 24"/>
                <a:gd name="T7" fmla="*/ 9 h 17"/>
                <a:gd name="T8" fmla="*/ 19 w 24"/>
                <a:gd name="T9" fmla="*/ 9 h 17"/>
                <a:gd name="T10" fmla="*/ 16 w 24"/>
                <a:gd name="T11" fmla="*/ 1 h 17"/>
                <a:gd name="T12" fmla="*/ 14 w 24"/>
                <a:gd name="T13" fmla="*/ 1 h 17"/>
                <a:gd name="T14" fmla="*/ 17 w 24"/>
                <a:gd name="T15" fmla="*/ 8 h 17"/>
                <a:gd name="T16" fmla="*/ 15 w 24"/>
                <a:gd name="T17" fmla="*/ 8 h 17"/>
                <a:gd name="T18" fmla="*/ 12 w 24"/>
                <a:gd name="T19" fmla="*/ 1 h 17"/>
                <a:gd name="T20" fmla="*/ 10 w 24"/>
                <a:gd name="T21" fmla="*/ 1 h 17"/>
                <a:gd name="T22" fmla="*/ 13 w 24"/>
                <a:gd name="T23" fmla="*/ 7 h 17"/>
                <a:gd name="T24" fmla="*/ 11 w 24"/>
                <a:gd name="T25" fmla="*/ 6 h 17"/>
                <a:gd name="T26" fmla="*/ 9 w 24"/>
                <a:gd name="T27" fmla="*/ 1 h 17"/>
                <a:gd name="T28" fmla="*/ 7 w 24"/>
                <a:gd name="T29" fmla="*/ 1 h 17"/>
                <a:gd name="T30" fmla="*/ 9 w 24"/>
                <a:gd name="T31" fmla="*/ 6 h 17"/>
                <a:gd name="T32" fmla="*/ 7 w 24"/>
                <a:gd name="T33" fmla="*/ 5 h 17"/>
                <a:gd name="T34" fmla="*/ 5 w 24"/>
                <a:gd name="T35" fmla="*/ 2 h 17"/>
                <a:gd name="T36" fmla="*/ 4 w 24"/>
                <a:gd name="T37" fmla="*/ 2 h 17"/>
                <a:gd name="T38" fmla="*/ 5 w 24"/>
                <a:gd name="T39" fmla="*/ 4 h 17"/>
                <a:gd name="T40" fmla="*/ 2 w 24"/>
                <a:gd name="T41" fmla="*/ 3 h 17"/>
                <a:gd name="T42" fmla="*/ 2 w 24"/>
                <a:gd name="T43" fmla="*/ 3 h 17"/>
                <a:gd name="T44" fmla="*/ 1 w 24"/>
                <a:gd name="T45" fmla="*/ 5 h 17"/>
                <a:gd name="T46" fmla="*/ 4 w 24"/>
                <a:gd name="T47" fmla="*/ 6 h 17"/>
                <a:gd name="T48" fmla="*/ 3 w 24"/>
                <a:gd name="T49" fmla="*/ 8 h 17"/>
                <a:gd name="T50" fmla="*/ 4 w 24"/>
                <a:gd name="T51" fmla="*/ 9 h 17"/>
                <a:gd name="T52" fmla="*/ 7 w 24"/>
                <a:gd name="T53" fmla="*/ 7 h 17"/>
                <a:gd name="T54" fmla="*/ 8 w 24"/>
                <a:gd name="T55" fmla="*/ 8 h 17"/>
                <a:gd name="T56" fmla="*/ 6 w 24"/>
                <a:gd name="T57" fmla="*/ 10 h 17"/>
                <a:gd name="T58" fmla="*/ 7 w 24"/>
                <a:gd name="T59" fmla="*/ 12 h 17"/>
                <a:gd name="T60" fmla="*/ 11 w 24"/>
                <a:gd name="T61" fmla="*/ 8 h 17"/>
                <a:gd name="T62" fmla="*/ 12 w 24"/>
                <a:gd name="T63" fmla="*/ 9 h 17"/>
                <a:gd name="T64" fmla="*/ 9 w 24"/>
                <a:gd name="T65" fmla="*/ 13 h 17"/>
                <a:gd name="T66" fmla="*/ 10 w 24"/>
                <a:gd name="T67" fmla="*/ 14 h 17"/>
                <a:gd name="T68" fmla="*/ 15 w 24"/>
                <a:gd name="T69" fmla="*/ 10 h 17"/>
                <a:gd name="T70" fmla="*/ 17 w 24"/>
                <a:gd name="T71" fmla="*/ 10 h 17"/>
                <a:gd name="T72" fmla="*/ 12 w 24"/>
                <a:gd name="T73" fmla="*/ 15 h 17"/>
                <a:gd name="T74" fmla="*/ 14 w 24"/>
                <a:gd name="T75" fmla="*/ 16 h 17"/>
                <a:gd name="T76" fmla="*/ 19 w 24"/>
                <a:gd name="T77" fmla="*/ 11 h 17"/>
                <a:gd name="T78" fmla="*/ 21 w 24"/>
                <a:gd name="T79" fmla="*/ 11 h 17"/>
                <a:gd name="T80" fmla="*/ 19 w 24"/>
                <a:gd name="T81" fmla="*/ 13 h 17"/>
                <a:gd name="T82" fmla="*/ 24 w 24"/>
                <a:gd name="T83" fmla="*/ 10 h 17"/>
                <a:gd name="T84" fmla="*/ 23 w 24"/>
                <a:gd name="T8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7">
                  <a:moveTo>
                    <a:pt x="23" y="10"/>
                  </a:moveTo>
                  <a:cubicBezTo>
                    <a:pt x="22" y="7"/>
                    <a:pt x="20" y="4"/>
                    <a:pt x="19" y="1"/>
                  </a:cubicBezTo>
                  <a:cubicBezTo>
                    <a:pt x="19" y="0"/>
                    <a:pt x="17" y="0"/>
                    <a:pt x="17" y="2"/>
                  </a:cubicBezTo>
                  <a:cubicBezTo>
                    <a:pt x="19" y="4"/>
                    <a:pt x="20" y="7"/>
                    <a:pt x="21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6"/>
                    <a:pt x="17" y="4"/>
                    <a:pt x="16" y="1"/>
                  </a:cubicBezTo>
                  <a:cubicBezTo>
                    <a:pt x="15" y="0"/>
                    <a:pt x="13" y="0"/>
                    <a:pt x="14" y="1"/>
                  </a:cubicBezTo>
                  <a:cubicBezTo>
                    <a:pt x="15" y="4"/>
                    <a:pt x="16" y="6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5"/>
                    <a:pt x="13" y="3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6" y="0"/>
                    <a:pt x="7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3" y="1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4" y="10"/>
                    <a:pt x="4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6" y="13"/>
                    <a:pt x="7" y="1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10" y="15"/>
                    <a:pt x="10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3" y="17"/>
                    <a:pt x="14" y="1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3252">
              <a:extLst>
                <a:ext uri="{FF2B5EF4-FFF2-40B4-BE49-F238E27FC236}">
                  <a16:creationId xmlns="" xmlns:a16="http://schemas.microsoft.com/office/drawing/2014/main" id="{9FDC7B25-A500-43CF-9C87-D4A7F1461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6718301"/>
              <a:ext cx="4763" cy="4763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2 h 6"/>
                <a:gd name="T4" fmla="*/ 3 w 5"/>
                <a:gd name="T5" fmla="*/ 6 h 6"/>
                <a:gd name="T6" fmla="*/ 5 w 5"/>
                <a:gd name="T7" fmla="*/ 5 h 6"/>
                <a:gd name="T8" fmla="*/ 3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0"/>
                    <a:pt x="0" y="0"/>
                    <a:pt x="1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3253">
              <a:extLst>
                <a:ext uri="{FF2B5EF4-FFF2-40B4-BE49-F238E27FC236}">
                  <a16:creationId xmlns="" xmlns:a16="http://schemas.microsoft.com/office/drawing/2014/main" id="{06DF9B74-1FB5-4019-A7B9-7420FE3D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8" y="6716713"/>
              <a:ext cx="4763" cy="7938"/>
            </a:xfrm>
            <a:custGeom>
              <a:avLst/>
              <a:gdLst>
                <a:gd name="T0" fmla="*/ 2 w 5"/>
                <a:gd name="T1" fmla="*/ 2 h 9"/>
                <a:gd name="T2" fmla="*/ 0 w 5"/>
                <a:gd name="T3" fmla="*/ 2 h 9"/>
                <a:gd name="T4" fmla="*/ 3 w 5"/>
                <a:gd name="T5" fmla="*/ 9 h 9"/>
                <a:gd name="T6" fmla="*/ 5 w 5"/>
                <a:gd name="T7" fmla="*/ 8 h 9"/>
                <a:gd name="T8" fmla="*/ 2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6"/>
                    <a:pt x="3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3254">
              <a:extLst>
                <a:ext uri="{FF2B5EF4-FFF2-40B4-BE49-F238E27FC236}">
                  <a16:creationId xmlns="" xmlns:a16="http://schemas.microsoft.com/office/drawing/2014/main" id="{99D4ABD4-36C7-4677-A791-5F7EA46C5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664326"/>
              <a:ext cx="4763" cy="3175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0 w 6"/>
                <a:gd name="T5" fmla="*/ 3 h 3"/>
                <a:gd name="T6" fmla="*/ 5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3255">
              <a:extLst>
                <a:ext uri="{FF2B5EF4-FFF2-40B4-BE49-F238E27FC236}">
                  <a16:creationId xmlns="" xmlns:a16="http://schemas.microsoft.com/office/drawing/2014/main" id="{AA48C5CB-DB5E-42A7-B1CF-05F1CB30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1" y="6665913"/>
              <a:ext cx="66675" cy="46038"/>
            </a:xfrm>
            <a:custGeom>
              <a:avLst/>
              <a:gdLst>
                <a:gd name="T0" fmla="*/ 51 w 70"/>
                <a:gd name="T1" fmla="*/ 41 h 48"/>
                <a:gd name="T2" fmla="*/ 49 w 70"/>
                <a:gd name="T3" fmla="*/ 41 h 48"/>
                <a:gd name="T4" fmla="*/ 43 w 70"/>
                <a:gd name="T5" fmla="*/ 35 h 48"/>
                <a:gd name="T6" fmla="*/ 40 w 70"/>
                <a:gd name="T7" fmla="*/ 30 h 48"/>
                <a:gd name="T8" fmla="*/ 40 w 70"/>
                <a:gd name="T9" fmla="*/ 38 h 48"/>
                <a:gd name="T10" fmla="*/ 38 w 70"/>
                <a:gd name="T11" fmla="*/ 38 h 48"/>
                <a:gd name="T12" fmla="*/ 30 w 70"/>
                <a:gd name="T13" fmla="*/ 27 h 48"/>
                <a:gd name="T14" fmla="*/ 28 w 70"/>
                <a:gd name="T15" fmla="*/ 25 h 48"/>
                <a:gd name="T16" fmla="*/ 28 w 70"/>
                <a:gd name="T17" fmla="*/ 35 h 48"/>
                <a:gd name="T18" fmla="*/ 26 w 70"/>
                <a:gd name="T19" fmla="*/ 34 h 48"/>
                <a:gd name="T20" fmla="*/ 20 w 70"/>
                <a:gd name="T21" fmla="*/ 22 h 48"/>
                <a:gd name="T22" fmla="*/ 22 w 70"/>
                <a:gd name="T23" fmla="*/ 32 h 48"/>
                <a:gd name="T24" fmla="*/ 16 w 70"/>
                <a:gd name="T25" fmla="*/ 24 h 48"/>
                <a:gd name="T26" fmla="*/ 15 w 70"/>
                <a:gd name="T27" fmla="*/ 25 h 48"/>
                <a:gd name="T28" fmla="*/ 13 w 70"/>
                <a:gd name="T29" fmla="*/ 29 h 48"/>
                <a:gd name="T30" fmla="*/ 11 w 70"/>
                <a:gd name="T31" fmla="*/ 28 h 48"/>
                <a:gd name="T32" fmla="*/ 0 w 70"/>
                <a:gd name="T33" fmla="*/ 32 h 48"/>
                <a:gd name="T34" fmla="*/ 10 w 70"/>
                <a:gd name="T35" fmla="*/ 30 h 48"/>
                <a:gd name="T36" fmla="*/ 12 w 70"/>
                <a:gd name="T37" fmla="*/ 31 h 48"/>
                <a:gd name="T38" fmla="*/ 9 w 70"/>
                <a:gd name="T39" fmla="*/ 38 h 48"/>
                <a:gd name="T40" fmla="*/ 11 w 70"/>
                <a:gd name="T41" fmla="*/ 38 h 48"/>
                <a:gd name="T42" fmla="*/ 22 w 70"/>
                <a:gd name="T43" fmla="*/ 34 h 48"/>
                <a:gd name="T44" fmla="*/ 16 w 70"/>
                <a:gd name="T45" fmla="*/ 42 h 48"/>
                <a:gd name="T46" fmla="*/ 18 w 70"/>
                <a:gd name="T47" fmla="*/ 42 h 48"/>
                <a:gd name="T48" fmla="*/ 29 w 70"/>
                <a:gd name="T49" fmla="*/ 37 h 48"/>
                <a:gd name="T50" fmla="*/ 32 w 70"/>
                <a:gd name="T51" fmla="*/ 38 h 48"/>
                <a:gd name="T52" fmla="*/ 28 w 70"/>
                <a:gd name="T53" fmla="*/ 46 h 48"/>
                <a:gd name="T54" fmla="*/ 30 w 70"/>
                <a:gd name="T55" fmla="*/ 46 h 48"/>
                <a:gd name="T56" fmla="*/ 41 w 70"/>
                <a:gd name="T57" fmla="*/ 40 h 48"/>
                <a:gd name="T58" fmla="*/ 43 w 70"/>
                <a:gd name="T59" fmla="*/ 41 h 48"/>
                <a:gd name="T60" fmla="*/ 42 w 70"/>
                <a:gd name="T61" fmla="*/ 46 h 48"/>
                <a:gd name="T62" fmla="*/ 47 w 70"/>
                <a:gd name="T63" fmla="*/ 44 h 48"/>
                <a:gd name="T64" fmla="*/ 59 w 70"/>
                <a:gd name="T65" fmla="*/ 45 h 48"/>
                <a:gd name="T66" fmla="*/ 54 w 70"/>
                <a:gd name="T67" fmla="*/ 20 h 48"/>
                <a:gd name="T68" fmla="*/ 54 w 70"/>
                <a:gd name="T69" fmla="*/ 18 h 48"/>
                <a:gd name="T70" fmla="*/ 60 w 70"/>
                <a:gd name="T71" fmla="*/ 12 h 48"/>
                <a:gd name="T72" fmla="*/ 64 w 70"/>
                <a:gd name="T73" fmla="*/ 10 h 48"/>
                <a:gd name="T74" fmla="*/ 57 w 70"/>
                <a:gd name="T75" fmla="*/ 9 h 48"/>
                <a:gd name="T76" fmla="*/ 58 w 70"/>
                <a:gd name="T77" fmla="*/ 7 h 48"/>
                <a:gd name="T78" fmla="*/ 68 w 70"/>
                <a:gd name="T79" fmla="*/ 1 h 48"/>
                <a:gd name="T80" fmla="*/ 56 w 70"/>
                <a:gd name="T81" fmla="*/ 5 h 48"/>
                <a:gd name="T82" fmla="*/ 55 w 70"/>
                <a:gd name="T83" fmla="*/ 5 h 48"/>
                <a:gd name="T84" fmla="*/ 55 w 70"/>
                <a:gd name="T85" fmla="*/ 10 h 48"/>
                <a:gd name="T86" fmla="*/ 54 w 70"/>
                <a:gd name="T87" fmla="*/ 12 h 48"/>
                <a:gd name="T88" fmla="*/ 49 w 70"/>
                <a:gd name="T89" fmla="*/ 11 h 48"/>
                <a:gd name="T90" fmla="*/ 51 w 70"/>
                <a:gd name="T91" fmla="*/ 16 h 48"/>
                <a:gd name="T92" fmla="*/ 50 w 70"/>
                <a:gd name="T93" fmla="*/ 26 h 48"/>
                <a:gd name="T94" fmla="*/ 41 w 70"/>
                <a:gd name="T9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48">
                  <a:moveTo>
                    <a:pt x="41" y="13"/>
                  </a:moveTo>
                  <a:cubicBezTo>
                    <a:pt x="46" y="23"/>
                    <a:pt x="52" y="33"/>
                    <a:pt x="58" y="43"/>
                  </a:cubicBezTo>
                  <a:cubicBezTo>
                    <a:pt x="56" y="42"/>
                    <a:pt x="53" y="42"/>
                    <a:pt x="51" y="4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37"/>
                    <a:pt x="48" y="38"/>
                    <a:pt x="48" y="39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3"/>
                    <a:pt x="43" y="33"/>
                    <a:pt x="43" y="35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6"/>
                    <a:pt x="41" y="33"/>
                    <a:pt x="40" y="30"/>
                  </a:cubicBezTo>
                  <a:cubicBezTo>
                    <a:pt x="40" y="29"/>
                    <a:pt x="38" y="30"/>
                    <a:pt x="38" y="31"/>
                  </a:cubicBezTo>
                  <a:cubicBezTo>
                    <a:pt x="39" y="33"/>
                    <a:pt x="40" y="36"/>
                    <a:pt x="41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8" y="35"/>
                    <a:pt x="37" y="31"/>
                    <a:pt x="36" y="28"/>
                  </a:cubicBezTo>
                  <a:cubicBezTo>
                    <a:pt x="36" y="27"/>
                    <a:pt x="34" y="27"/>
                    <a:pt x="34" y="28"/>
                  </a:cubicBezTo>
                  <a:cubicBezTo>
                    <a:pt x="35" y="31"/>
                    <a:pt x="36" y="35"/>
                    <a:pt x="38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3"/>
                    <a:pt x="33" y="30"/>
                    <a:pt x="32" y="26"/>
                  </a:cubicBezTo>
                  <a:cubicBezTo>
                    <a:pt x="32" y="25"/>
                    <a:pt x="30" y="26"/>
                    <a:pt x="30" y="27"/>
                  </a:cubicBezTo>
                  <a:cubicBezTo>
                    <a:pt x="31" y="30"/>
                    <a:pt x="33" y="33"/>
                    <a:pt x="3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2"/>
                    <a:pt x="30" y="29"/>
                    <a:pt x="28" y="25"/>
                  </a:cubicBezTo>
                  <a:cubicBezTo>
                    <a:pt x="28" y="24"/>
                    <a:pt x="26" y="24"/>
                    <a:pt x="27" y="25"/>
                  </a:cubicBezTo>
                  <a:cubicBezTo>
                    <a:pt x="28" y="29"/>
                    <a:pt x="29" y="32"/>
                    <a:pt x="30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1"/>
                    <a:pt x="26" y="27"/>
                    <a:pt x="25" y="24"/>
                  </a:cubicBezTo>
                  <a:cubicBezTo>
                    <a:pt x="24" y="23"/>
                    <a:pt x="22" y="23"/>
                    <a:pt x="23" y="24"/>
                  </a:cubicBezTo>
                  <a:cubicBezTo>
                    <a:pt x="24" y="27"/>
                    <a:pt x="25" y="31"/>
                    <a:pt x="26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0"/>
                    <a:pt x="22" y="26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6"/>
                    <a:pt x="21" y="29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29"/>
                    <a:pt x="19" y="26"/>
                    <a:pt x="18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6"/>
                    <a:pt x="18" y="29"/>
                    <a:pt x="18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5"/>
                    <a:pt x="2" y="34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4" y="37"/>
                    <a:pt x="5" y="36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8" y="39"/>
                    <a:pt x="9" y="3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9"/>
                    <a:pt x="11" y="41"/>
                    <a:pt x="12" y="40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1"/>
                    <a:pt x="15" y="42"/>
                    <a:pt x="16" y="42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9" y="44"/>
                    <a:pt x="20" y="4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4"/>
                    <a:pt x="23" y="45"/>
                    <a:pt x="24" y="45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7" y="47"/>
                    <a:pt x="28" y="46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1" y="48"/>
                    <a:pt x="32" y="47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7"/>
                    <a:pt x="36" y="48"/>
                    <a:pt x="36" y="47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6"/>
                    <a:pt x="41" y="47"/>
                    <a:pt x="42" y="46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6" y="45"/>
                    <a:pt x="48" y="46"/>
                    <a:pt x="49" y="45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3" y="44"/>
                    <a:pt x="56" y="44"/>
                    <a:pt x="59" y="45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57" y="38"/>
                    <a:pt x="54" y="33"/>
                    <a:pt x="51" y="28"/>
                  </a:cubicBezTo>
                  <a:cubicBezTo>
                    <a:pt x="52" y="25"/>
                    <a:pt x="53" y="22"/>
                    <a:pt x="54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8" y="18"/>
                    <a:pt x="57" y="17"/>
                    <a:pt x="56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4"/>
                    <a:pt x="61" y="12"/>
                    <a:pt x="60" y="1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9"/>
                    <a:pt x="65" y="8"/>
                    <a:pt x="64" y="8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6"/>
                    <a:pt x="68" y="4"/>
                    <a:pt x="67" y="4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2"/>
                    <a:pt x="69" y="0"/>
                    <a:pt x="68" y="1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8"/>
                    <a:pt x="49" y="10"/>
                    <a:pt x="49" y="11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5"/>
                    <a:pt x="49" y="16"/>
                    <a:pt x="50" y="17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1" y="21"/>
                    <a:pt x="51" y="24"/>
                    <a:pt x="50" y="26"/>
                  </a:cubicBezTo>
                  <a:cubicBezTo>
                    <a:pt x="47" y="21"/>
                    <a:pt x="45" y="16"/>
                    <a:pt x="42" y="11"/>
                  </a:cubicBezTo>
                  <a:cubicBezTo>
                    <a:pt x="40" y="12"/>
                    <a:pt x="40" y="12"/>
                    <a:pt x="40" y="12"/>
                  </a:cubicBezTo>
                  <a:lnTo>
                    <a:pt x="4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3256">
              <a:extLst>
                <a:ext uri="{FF2B5EF4-FFF2-40B4-BE49-F238E27FC236}">
                  <a16:creationId xmlns="" xmlns:a16="http://schemas.microsoft.com/office/drawing/2014/main" id="{04801033-17E4-4230-B703-B6C802DA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6669088"/>
              <a:ext cx="3175" cy="3175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3257">
              <a:extLst>
                <a:ext uri="{FF2B5EF4-FFF2-40B4-BE49-F238E27FC236}">
                  <a16:creationId xmlns="" xmlns:a16="http://schemas.microsoft.com/office/drawing/2014/main" id="{37653033-2AF9-4887-BACC-8BCAFB33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6665913"/>
              <a:ext cx="6350" cy="6350"/>
            </a:xfrm>
            <a:custGeom>
              <a:avLst/>
              <a:gdLst>
                <a:gd name="T0" fmla="*/ 2 w 6"/>
                <a:gd name="T1" fmla="*/ 0 h 7"/>
                <a:gd name="T2" fmla="*/ 1 w 6"/>
                <a:gd name="T3" fmla="*/ 2 h 7"/>
                <a:gd name="T4" fmla="*/ 4 w 6"/>
                <a:gd name="T5" fmla="*/ 7 h 7"/>
                <a:gd name="T6" fmla="*/ 6 w 6"/>
                <a:gd name="T7" fmla="*/ 6 h 7"/>
                <a:gd name="T8" fmla="*/ 2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4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3258">
              <a:extLst>
                <a:ext uri="{FF2B5EF4-FFF2-40B4-BE49-F238E27FC236}">
                  <a16:creationId xmlns="" xmlns:a16="http://schemas.microsoft.com/office/drawing/2014/main" id="{C9EB1945-2C8D-4DCF-A5EB-FACBD1184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6632576"/>
              <a:ext cx="26988" cy="38100"/>
            </a:xfrm>
            <a:custGeom>
              <a:avLst/>
              <a:gdLst>
                <a:gd name="T0" fmla="*/ 14 w 30"/>
                <a:gd name="T1" fmla="*/ 37 h 41"/>
                <a:gd name="T2" fmla="*/ 20 w 30"/>
                <a:gd name="T3" fmla="*/ 33 h 41"/>
                <a:gd name="T4" fmla="*/ 11 w 30"/>
                <a:gd name="T5" fmla="*/ 35 h 41"/>
                <a:gd name="T6" fmla="*/ 21 w 30"/>
                <a:gd name="T7" fmla="*/ 30 h 41"/>
                <a:gd name="T8" fmla="*/ 13 w 30"/>
                <a:gd name="T9" fmla="*/ 31 h 41"/>
                <a:gd name="T10" fmla="*/ 22 w 30"/>
                <a:gd name="T11" fmla="*/ 27 h 41"/>
                <a:gd name="T12" fmla="*/ 14 w 30"/>
                <a:gd name="T13" fmla="*/ 28 h 41"/>
                <a:gd name="T14" fmla="*/ 24 w 30"/>
                <a:gd name="T15" fmla="*/ 24 h 41"/>
                <a:gd name="T16" fmla="*/ 16 w 30"/>
                <a:gd name="T17" fmla="*/ 24 h 41"/>
                <a:gd name="T18" fmla="*/ 25 w 30"/>
                <a:gd name="T19" fmla="*/ 21 h 41"/>
                <a:gd name="T20" fmla="*/ 17 w 30"/>
                <a:gd name="T21" fmla="*/ 21 h 41"/>
                <a:gd name="T22" fmla="*/ 26 w 30"/>
                <a:gd name="T23" fmla="*/ 17 h 41"/>
                <a:gd name="T24" fmla="*/ 19 w 30"/>
                <a:gd name="T25" fmla="*/ 18 h 41"/>
                <a:gd name="T26" fmla="*/ 27 w 30"/>
                <a:gd name="T27" fmla="*/ 15 h 41"/>
                <a:gd name="T28" fmla="*/ 21 w 30"/>
                <a:gd name="T29" fmla="*/ 15 h 41"/>
                <a:gd name="T30" fmla="*/ 28 w 30"/>
                <a:gd name="T31" fmla="*/ 12 h 41"/>
                <a:gd name="T32" fmla="*/ 22 w 30"/>
                <a:gd name="T33" fmla="*/ 12 h 41"/>
                <a:gd name="T34" fmla="*/ 29 w 30"/>
                <a:gd name="T35" fmla="*/ 9 h 41"/>
                <a:gd name="T36" fmla="*/ 24 w 30"/>
                <a:gd name="T37" fmla="*/ 9 h 41"/>
                <a:gd name="T38" fmla="*/ 29 w 30"/>
                <a:gd name="T39" fmla="*/ 6 h 41"/>
                <a:gd name="T40" fmla="*/ 26 w 30"/>
                <a:gd name="T41" fmla="*/ 6 h 41"/>
                <a:gd name="T42" fmla="*/ 29 w 30"/>
                <a:gd name="T43" fmla="*/ 3 h 41"/>
                <a:gd name="T44" fmla="*/ 28 w 30"/>
                <a:gd name="T45" fmla="*/ 2 h 41"/>
                <a:gd name="T46" fmla="*/ 27 w 30"/>
                <a:gd name="T47" fmla="*/ 1 h 41"/>
                <a:gd name="T48" fmla="*/ 25 w 30"/>
                <a:gd name="T49" fmla="*/ 2 h 41"/>
                <a:gd name="T50" fmla="*/ 25 w 30"/>
                <a:gd name="T51" fmla="*/ 5 h 41"/>
                <a:gd name="T52" fmla="*/ 22 w 30"/>
                <a:gd name="T53" fmla="*/ 4 h 41"/>
                <a:gd name="T54" fmla="*/ 23 w 30"/>
                <a:gd name="T55" fmla="*/ 8 h 41"/>
                <a:gd name="T56" fmla="*/ 20 w 30"/>
                <a:gd name="T57" fmla="*/ 6 h 41"/>
                <a:gd name="T58" fmla="*/ 21 w 30"/>
                <a:gd name="T59" fmla="*/ 11 h 41"/>
                <a:gd name="T60" fmla="*/ 17 w 30"/>
                <a:gd name="T61" fmla="*/ 8 h 41"/>
                <a:gd name="T62" fmla="*/ 19 w 30"/>
                <a:gd name="T63" fmla="*/ 14 h 41"/>
                <a:gd name="T64" fmla="*/ 15 w 30"/>
                <a:gd name="T65" fmla="*/ 10 h 41"/>
                <a:gd name="T66" fmla="*/ 17 w 30"/>
                <a:gd name="T67" fmla="*/ 17 h 41"/>
                <a:gd name="T68" fmla="*/ 13 w 30"/>
                <a:gd name="T69" fmla="*/ 13 h 41"/>
                <a:gd name="T70" fmla="*/ 16 w 30"/>
                <a:gd name="T71" fmla="*/ 21 h 41"/>
                <a:gd name="T72" fmla="*/ 11 w 30"/>
                <a:gd name="T73" fmla="*/ 16 h 41"/>
                <a:gd name="T74" fmla="*/ 14 w 30"/>
                <a:gd name="T75" fmla="*/ 24 h 41"/>
                <a:gd name="T76" fmla="*/ 9 w 30"/>
                <a:gd name="T77" fmla="*/ 19 h 41"/>
                <a:gd name="T78" fmla="*/ 13 w 30"/>
                <a:gd name="T79" fmla="*/ 27 h 41"/>
                <a:gd name="T80" fmla="*/ 12 w 30"/>
                <a:gd name="T81" fmla="*/ 29 h 41"/>
                <a:gd name="T82" fmla="*/ 6 w 30"/>
                <a:gd name="T83" fmla="*/ 23 h 41"/>
                <a:gd name="T84" fmla="*/ 10 w 30"/>
                <a:gd name="T85" fmla="*/ 32 h 41"/>
                <a:gd name="T86" fmla="*/ 4 w 30"/>
                <a:gd name="T87" fmla="*/ 26 h 41"/>
                <a:gd name="T88" fmla="*/ 9 w 30"/>
                <a:gd name="T89" fmla="*/ 35 h 41"/>
                <a:gd name="T90" fmla="*/ 2 w 30"/>
                <a:gd name="T91" fmla="*/ 29 h 41"/>
                <a:gd name="T92" fmla="*/ 8 w 30"/>
                <a:gd name="T93" fmla="*/ 39 h 41"/>
                <a:gd name="T94" fmla="*/ 1 w 30"/>
                <a:gd name="T95" fmla="*/ 33 h 41"/>
                <a:gd name="T96" fmla="*/ 9 w 30"/>
                <a:gd name="T9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41">
                  <a:moveTo>
                    <a:pt x="10" y="38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1"/>
                    <a:pt x="22" y="30"/>
                    <a:pt x="21" y="30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3" y="27"/>
                    <a:pt x="22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3"/>
                    <a:pt x="24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0"/>
                    <a:pt x="25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17"/>
                    <a:pt x="26" y="1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4"/>
                    <a:pt x="27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1"/>
                    <a:pt x="28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29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3"/>
                    <a:pt x="29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8" y="0"/>
                    <a:pt x="27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0" y="4"/>
                    <a:pt x="21" y="4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6"/>
                    <a:pt x="18" y="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5" y="8"/>
                    <a:pt x="16" y="9"/>
                  </a:cubicBezTo>
                  <a:cubicBezTo>
                    <a:pt x="17" y="11"/>
                    <a:pt x="18" y="12"/>
                    <a:pt x="19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4"/>
                    <a:pt x="16" y="12"/>
                    <a:pt x="15" y="10"/>
                  </a:cubicBezTo>
                  <a:cubicBezTo>
                    <a:pt x="15" y="9"/>
                    <a:pt x="13" y="10"/>
                    <a:pt x="14" y="11"/>
                  </a:cubicBezTo>
                  <a:cubicBezTo>
                    <a:pt x="15" y="13"/>
                    <a:pt x="16" y="15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7"/>
                    <a:pt x="14" y="15"/>
                    <a:pt x="13" y="13"/>
                  </a:cubicBezTo>
                  <a:cubicBezTo>
                    <a:pt x="12" y="12"/>
                    <a:pt x="11" y="13"/>
                    <a:pt x="11" y="14"/>
                  </a:cubicBezTo>
                  <a:cubicBezTo>
                    <a:pt x="13" y="16"/>
                    <a:pt x="14" y="18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0"/>
                    <a:pt x="12" y="18"/>
                    <a:pt x="11" y="16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1" y="19"/>
                    <a:pt x="13" y="22"/>
                    <a:pt x="14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3"/>
                    <a:pt x="10" y="21"/>
                    <a:pt x="9" y="19"/>
                  </a:cubicBezTo>
                  <a:cubicBezTo>
                    <a:pt x="9" y="18"/>
                    <a:pt x="7" y="19"/>
                    <a:pt x="8" y="20"/>
                  </a:cubicBezTo>
                  <a:cubicBezTo>
                    <a:pt x="9" y="22"/>
                    <a:pt x="11" y="25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6"/>
                    <a:pt x="9" y="24"/>
                    <a:pt x="7" y="22"/>
                  </a:cubicBezTo>
                  <a:cubicBezTo>
                    <a:pt x="7" y="21"/>
                    <a:pt x="5" y="22"/>
                    <a:pt x="6" y="23"/>
                  </a:cubicBezTo>
                  <a:cubicBezTo>
                    <a:pt x="7" y="25"/>
                    <a:pt x="9" y="28"/>
                    <a:pt x="11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0"/>
                    <a:pt x="7" y="27"/>
                    <a:pt x="6" y="25"/>
                  </a:cubicBezTo>
                  <a:cubicBezTo>
                    <a:pt x="5" y="24"/>
                    <a:pt x="3" y="25"/>
                    <a:pt x="4" y="26"/>
                  </a:cubicBezTo>
                  <a:cubicBezTo>
                    <a:pt x="6" y="29"/>
                    <a:pt x="8" y="31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3"/>
                    <a:pt x="6" y="31"/>
                    <a:pt x="4" y="28"/>
                  </a:cubicBezTo>
                  <a:cubicBezTo>
                    <a:pt x="3" y="27"/>
                    <a:pt x="2" y="28"/>
                    <a:pt x="2" y="29"/>
                  </a:cubicBezTo>
                  <a:cubicBezTo>
                    <a:pt x="4" y="32"/>
                    <a:pt x="6" y="35"/>
                    <a:pt x="8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6" y="37"/>
                    <a:pt x="4" y="34"/>
                    <a:pt x="2" y="32"/>
                  </a:cubicBezTo>
                  <a:cubicBezTo>
                    <a:pt x="2" y="31"/>
                    <a:pt x="0" y="32"/>
                    <a:pt x="1" y="33"/>
                  </a:cubicBezTo>
                  <a:cubicBezTo>
                    <a:pt x="3" y="35"/>
                    <a:pt x="5" y="38"/>
                    <a:pt x="6" y="41"/>
                  </a:cubicBezTo>
                  <a:cubicBezTo>
                    <a:pt x="9" y="39"/>
                    <a:pt x="9" y="39"/>
                    <a:pt x="9" y="39"/>
                  </a:cubicBez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3259">
              <a:extLst>
                <a:ext uri="{FF2B5EF4-FFF2-40B4-BE49-F238E27FC236}">
                  <a16:creationId xmlns="" xmlns:a16="http://schemas.microsoft.com/office/drawing/2014/main" id="{60D3167B-7E96-4638-9CF2-953D1AF45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6684963"/>
              <a:ext cx="3175" cy="3175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4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3260">
              <a:extLst>
                <a:ext uri="{FF2B5EF4-FFF2-40B4-BE49-F238E27FC236}">
                  <a16:creationId xmlns="" xmlns:a16="http://schemas.microsoft.com/office/drawing/2014/main" id="{D3B9F884-4098-4440-B8A9-83B25B55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6686551"/>
              <a:ext cx="0" cy="15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3261">
              <a:extLst>
                <a:ext uri="{FF2B5EF4-FFF2-40B4-BE49-F238E27FC236}">
                  <a16:creationId xmlns="" xmlns:a16="http://schemas.microsoft.com/office/drawing/2014/main" id="{77A99C78-876D-474C-A986-4E64FF45F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6680201"/>
              <a:ext cx="20638" cy="17463"/>
            </a:xfrm>
            <a:custGeom>
              <a:avLst/>
              <a:gdLst>
                <a:gd name="T0" fmla="*/ 22 w 22"/>
                <a:gd name="T1" fmla="*/ 12 h 18"/>
                <a:gd name="T2" fmla="*/ 19 w 22"/>
                <a:gd name="T3" fmla="*/ 3 h 18"/>
                <a:gd name="T4" fmla="*/ 17 w 22"/>
                <a:gd name="T5" fmla="*/ 3 h 18"/>
                <a:gd name="T6" fmla="*/ 20 w 22"/>
                <a:gd name="T7" fmla="*/ 11 h 18"/>
                <a:gd name="T8" fmla="*/ 18 w 22"/>
                <a:gd name="T9" fmla="*/ 10 h 18"/>
                <a:gd name="T10" fmla="*/ 16 w 22"/>
                <a:gd name="T11" fmla="*/ 2 h 18"/>
                <a:gd name="T12" fmla="*/ 14 w 22"/>
                <a:gd name="T13" fmla="*/ 2 h 18"/>
                <a:gd name="T14" fmla="*/ 16 w 22"/>
                <a:gd name="T15" fmla="*/ 9 h 18"/>
                <a:gd name="T16" fmla="*/ 14 w 22"/>
                <a:gd name="T17" fmla="*/ 9 h 18"/>
                <a:gd name="T18" fmla="*/ 12 w 22"/>
                <a:gd name="T19" fmla="*/ 1 h 18"/>
                <a:gd name="T20" fmla="*/ 10 w 22"/>
                <a:gd name="T21" fmla="*/ 2 h 18"/>
                <a:gd name="T22" fmla="*/ 12 w 22"/>
                <a:gd name="T23" fmla="*/ 8 h 18"/>
                <a:gd name="T24" fmla="*/ 10 w 22"/>
                <a:gd name="T25" fmla="*/ 7 h 18"/>
                <a:gd name="T26" fmla="*/ 9 w 22"/>
                <a:gd name="T27" fmla="*/ 1 h 18"/>
                <a:gd name="T28" fmla="*/ 7 w 22"/>
                <a:gd name="T29" fmla="*/ 1 h 18"/>
                <a:gd name="T30" fmla="*/ 8 w 22"/>
                <a:gd name="T31" fmla="*/ 6 h 18"/>
                <a:gd name="T32" fmla="*/ 7 w 22"/>
                <a:gd name="T33" fmla="*/ 5 h 18"/>
                <a:gd name="T34" fmla="*/ 6 w 22"/>
                <a:gd name="T35" fmla="*/ 1 h 18"/>
                <a:gd name="T36" fmla="*/ 4 w 22"/>
                <a:gd name="T37" fmla="*/ 1 h 18"/>
                <a:gd name="T38" fmla="*/ 4 w 22"/>
                <a:gd name="T39" fmla="*/ 4 h 18"/>
                <a:gd name="T40" fmla="*/ 2 w 22"/>
                <a:gd name="T41" fmla="*/ 2 h 18"/>
                <a:gd name="T42" fmla="*/ 2 w 22"/>
                <a:gd name="T43" fmla="*/ 2 h 18"/>
                <a:gd name="T44" fmla="*/ 1 w 22"/>
                <a:gd name="T45" fmla="*/ 4 h 18"/>
                <a:gd name="T46" fmla="*/ 4 w 22"/>
                <a:gd name="T47" fmla="*/ 6 h 18"/>
                <a:gd name="T48" fmla="*/ 2 w 22"/>
                <a:gd name="T49" fmla="*/ 7 h 18"/>
                <a:gd name="T50" fmla="*/ 4 w 22"/>
                <a:gd name="T51" fmla="*/ 9 h 18"/>
                <a:gd name="T52" fmla="*/ 6 w 22"/>
                <a:gd name="T53" fmla="*/ 7 h 18"/>
                <a:gd name="T54" fmla="*/ 8 w 22"/>
                <a:gd name="T55" fmla="*/ 8 h 18"/>
                <a:gd name="T56" fmla="*/ 5 w 22"/>
                <a:gd name="T57" fmla="*/ 10 h 18"/>
                <a:gd name="T58" fmla="*/ 6 w 22"/>
                <a:gd name="T59" fmla="*/ 12 h 18"/>
                <a:gd name="T60" fmla="*/ 10 w 22"/>
                <a:gd name="T61" fmla="*/ 9 h 18"/>
                <a:gd name="T62" fmla="*/ 12 w 22"/>
                <a:gd name="T63" fmla="*/ 9 h 18"/>
                <a:gd name="T64" fmla="*/ 7 w 22"/>
                <a:gd name="T65" fmla="*/ 13 h 18"/>
                <a:gd name="T66" fmla="*/ 9 w 22"/>
                <a:gd name="T67" fmla="*/ 14 h 18"/>
                <a:gd name="T68" fmla="*/ 14 w 22"/>
                <a:gd name="T69" fmla="*/ 11 h 18"/>
                <a:gd name="T70" fmla="*/ 15 w 22"/>
                <a:gd name="T71" fmla="*/ 11 h 18"/>
                <a:gd name="T72" fmla="*/ 10 w 22"/>
                <a:gd name="T73" fmla="*/ 15 h 18"/>
                <a:gd name="T74" fmla="*/ 12 w 22"/>
                <a:gd name="T75" fmla="*/ 17 h 18"/>
                <a:gd name="T76" fmla="*/ 18 w 22"/>
                <a:gd name="T77" fmla="*/ 12 h 18"/>
                <a:gd name="T78" fmla="*/ 19 w 22"/>
                <a:gd name="T79" fmla="*/ 13 h 18"/>
                <a:gd name="T80" fmla="*/ 17 w 22"/>
                <a:gd name="T81" fmla="*/ 15 h 18"/>
                <a:gd name="T82" fmla="*/ 22 w 22"/>
                <a:gd name="T8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18">
                  <a:moveTo>
                    <a:pt x="22" y="12"/>
                  </a:moveTo>
                  <a:cubicBezTo>
                    <a:pt x="21" y="9"/>
                    <a:pt x="20" y="6"/>
                    <a:pt x="19" y="3"/>
                  </a:cubicBezTo>
                  <a:cubicBezTo>
                    <a:pt x="19" y="2"/>
                    <a:pt x="17" y="2"/>
                    <a:pt x="17" y="3"/>
                  </a:cubicBezTo>
                  <a:cubicBezTo>
                    <a:pt x="18" y="6"/>
                    <a:pt x="19" y="8"/>
                    <a:pt x="20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8"/>
                    <a:pt x="17" y="5"/>
                    <a:pt x="16" y="2"/>
                  </a:cubicBezTo>
                  <a:cubicBezTo>
                    <a:pt x="15" y="1"/>
                    <a:pt x="14" y="1"/>
                    <a:pt x="14" y="2"/>
                  </a:cubicBezTo>
                  <a:cubicBezTo>
                    <a:pt x="15" y="5"/>
                    <a:pt x="15" y="7"/>
                    <a:pt x="16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3" y="4"/>
                    <a:pt x="12" y="1"/>
                  </a:cubicBezTo>
                  <a:cubicBezTo>
                    <a:pt x="12" y="0"/>
                    <a:pt x="10" y="0"/>
                    <a:pt x="10" y="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3" y="9"/>
                    <a:pt x="4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8" y="15"/>
                    <a:pt x="9" y="14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11" y="18"/>
                    <a:pt x="12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3262">
              <a:extLst>
                <a:ext uri="{FF2B5EF4-FFF2-40B4-BE49-F238E27FC236}">
                  <a16:creationId xmlns="" xmlns:a16="http://schemas.microsoft.com/office/drawing/2014/main" id="{14769F9D-EBCC-43D7-93D8-BB39D5B3E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6683376"/>
              <a:ext cx="3175" cy="6350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1 h 6"/>
                <a:gd name="T4" fmla="*/ 2 w 4"/>
                <a:gd name="T5" fmla="*/ 6 h 6"/>
                <a:gd name="T6" fmla="*/ 4 w 4"/>
                <a:gd name="T7" fmla="*/ 6 h 6"/>
                <a:gd name="T8" fmla="*/ 3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3263">
              <a:extLst>
                <a:ext uri="{FF2B5EF4-FFF2-40B4-BE49-F238E27FC236}">
                  <a16:creationId xmlns="" xmlns:a16="http://schemas.microsoft.com/office/drawing/2014/main" id="{7DEFF4B5-7E01-4629-8242-3185CD42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6683376"/>
              <a:ext cx="3175" cy="7938"/>
            </a:xfrm>
            <a:custGeom>
              <a:avLst/>
              <a:gdLst>
                <a:gd name="T0" fmla="*/ 2 w 4"/>
                <a:gd name="T1" fmla="*/ 1 h 9"/>
                <a:gd name="T2" fmla="*/ 0 w 4"/>
                <a:gd name="T3" fmla="*/ 1 h 9"/>
                <a:gd name="T4" fmla="*/ 2 w 4"/>
                <a:gd name="T5" fmla="*/ 9 h 9"/>
                <a:gd name="T6" fmla="*/ 4 w 4"/>
                <a:gd name="T7" fmla="*/ 8 h 9"/>
                <a:gd name="T8" fmla="*/ 2 w 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2" y="6"/>
                    <a:pt x="2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3264">
              <a:extLst>
                <a:ext uri="{FF2B5EF4-FFF2-40B4-BE49-F238E27FC236}">
                  <a16:creationId xmlns="" xmlns:a16="http://schemas.microsoft.com/office/drawing/2014/main" id="{A65A5004-EE44-4053-9478-B7C32709F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6635751"/>
              <a:ext cx="6350" cy="3175"/>
            </a:xfrm>
            <a:custGeom>
              <a:avLst/>
              <a:gdLst>
                <a:gd name="T0" fmla="*/ 6 w 7"/>
                <a:gd name="T1" fmla="*/ 1 h 2"/>
                <a:gd name="T2" fmla="*/ 7 w 7"/>
                <a:gd name="T3" fmla="*/ 0 h 2"/>
                <a:gd name="T4" fmla="*/ 0 w 7"/>
                <a:gd name="T5" fmla="*/ 2 h 2"/>
                <a:gd name="T6" fmla="*/ 6 w 7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6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3265">
              <a:extLst>
                <a:ext uri="{FF2B5EF4-FFF2-40B4-BE49-F238E27FC236}">
                  <a16:creationId xmlns="" xmlns:a16="http://schemas.microsoft.com/office/drawing/2014/main" id="{165CC520-F3D2-4B79-8E72-382529226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6638926"/>
              <a:ext cx="69850" cy="38100"/>
            </a:xfrm>
            <a:custGeom>
              <a:avLst/>
              <a:gdLst>
                <a:gd name="T0" fmla="*/ 50 w 74"/>
                <a:gd name="T1" fmla="*/ 38 h 42"/>
                <a:gd name="T2" fmla="*/ 48 w 74"/>
                <a:gd name="T3" fmla="*/ 37 h 42"/>
                <a:gd name="T4" fmla="*/ 43 w 74"/>
                <a:gd name="T5" fmla="*/ 30 h 42"/>
                <a:gd name="T6" fmla="*/ 41 w 74"/>
                <a:gd name="T7" fmla="*/ 25 h 42"/>
                <a:gd name="T8" fmla="*/ 39 w 74"/>
                <a:gd name="T9" fmla="*/ 33 h 42"/>
                <a:gd name="T10" fmla="*/ 37 w 74"/>
                <a:gd name="T11" fmla="*/ 32 h 42"/>
                <a:gd name="T12" fmla="*/ 32 w 74"/>
                <a:gd name="T13" fmla="*/ 20 h 42"/>
                <a:gd name="T14" fmla="*/ 30 w 74"/>
                <a:gd name="T15" fmla="*/ 18 h 42"/>
                <a:gd name="T16" fmla="*/ 28 w 74"/>
                <a:gd name="T17" fmla="*/ 28 h 42"/>
                <a:gd name="T18" fmla="*/ 26 w 74"/>
                <a:gd name="T19" fmla="*/ 27 h 42"/>
                <a:gd name="T20" fmla="*/ 23 w 74"/>
                <a:gd name="T21" fmla="*/ 14 h 42"/>
                <a:gd name="T22" fmla="*/ 23 w 74"/>
                <a:gd name="T23" fmla="*/ 25 h 42"/>
                <a:gd name="T24" fmla="*/ 18 w 74"/>
                <a:gd name="T25" fmla="*/ 16 h 42"/>
                <a:gd name="T26" fmla="*/ 17 w 74"/>
                <a:gd name="T27" fmla="*/ 16 h 42"/>
                <a:gd name="T28" fmla="*/ 14 w 74"/>
                <a:gd name="T29" fmla="*/ 20 h 42"/>
                <a:gd name="T30" fmla="*/ 12 w 74"/>
                <a:gd name="T31" fmla="*/ 18 h 42"/>
                <a:gd name="T32" fmla="*/ 1 w 74"/>
                <a:gd name="T33" fmla="*/ 22 h 42"/>
                <a:gd name="T34" fmla="*/ 11 w 74"/>
                <a:gd name="T35" fmla="*/ 20 h 42"/>
                <a:gd name="T36" fmla="*/ 13 w 74"/>
                <a:gd name="T37" fmla="*/ 22 h 42"/>
                <a:gd name="T38" fmla="*/ 9 w 74"/>
                <a:gd name="T39" fmla="*/ 29 h 42"/>
                <a:gd name="T40" fmla="*/ 11 w 74"/>
                <a:gd name="T41" fmla="*/ 29 h 42"/>
                <a:gd name="T42" fmla="*/ 22 w 74"/>
                <a:gd name="T43" fmla="*/ 26 h 42"/>
                <a:gd name="T44" fmla="*/ 15 w 74"/>
                <a:gd name="T45" fmla="*/ 33 h 42"/>
                <a:gd name="T46" fmla="*/ 18 w 74"/>
                <a:gd name="T47" fmla="*/ 33 h 42"/>
                <a:gd name="T48" fmla="*/ 29 w 74"/>
                <a:gd name="T49" fmla="*/ 30 h 42"/>
                <a:gd name="T50" fmla="*/ 31 w 74"/>
                <a:gd name="T51" fmla="*/ 31 h 42"/>
                <a:gd name="T52" fmla="*/ 26 w 74"/>
                <a:gd name="T53" fmla="*/ 39 h 42"/>
                <a:gd name="T54" fmla="*/ 29 w 74"/>
                <a:gd name="T55" fmla="*/ 39 h 42"/>
                <a:gd name="T56" fmla="*/ 40 w 74"/>
                <a:gd name="T57" fmla="*/ 36 h 42"/>
                <a:gd name="T58" fmla="*/ 42 w 74"/>
                <a:gd name="T59" fmla="*/ 36 h 42"/>
                <a:gd name="T60" fmla="*/ 41 w 74"/>
                <a:gd name="T61" fmla="*/ 42 h 42"/>
                <a:gd name="T62" fmla="*/ 46 w 74"/>
                <a:gd name="T63" fmla="*/ 40 h 42"/>
                <a:gd name="T64" fmla="*/ 57 w 74"/>
                <a:gd name="T65" fmla="*/ 42 h 42"/>
                <a:gd name="T66" fmla="*/ 56 w 74"/>
                <a:gd name="T67" fmla="*/ 17 h 42"/>
                <a:gd name="T68" fmla="*/ 57 w 74"/>
                <a:gd name="T69" fmla="*/ 15 h 42"/>
                <a:gd name="T70" fmla="*/ 64 w 74"/>
                <a:gd name="T71" fmla="*/ 11 h 42"/>
                <a:gd name="T72" fmla="*/ 68 w 74"/>
                <a:gd name="T73" fmla="*/ 9 h 42"/>
                <a:gd name="T74" fmla="*/ 61 w 74"/>
                <a:gd name="T75" fmla="*/ 7 h 42"/>
                <a:gd name="T76" fmla="*/ 62 w 74"/>
                <a:gd name="T77" fmla="*/ 5 h 42"/>
                <a:gd name="T78" fmla="*/ 73 w 74"/>
                <a:gd name="T79" fmla="*/ 0 h 42"/>
                <a:gd name="T80" fmla="*/ 61 w 74"/>
                <a:gd name="T81" fmla="*/ 2 h 42"/>
                <a:gd name="T82" fmla="*/ 59 w 74"/>
                <a:gd name="T83" fmla="*/ 3 h 42"/>
                <a:gd name="T84" fmla="*/ 59 w 74"/>
                <a:gd name="T85" fmla="*/ 7 h 42"/>
                <a:gd name="T86" fmla="*/ 58 w 74"/>
                <a:gd name="T87" fmla="*/ 9 h 42"/>
                <a:gd name="T88" fmla="*/ 53 w 74"/>
                <a:gd name="T89" fmla="*/ 7 h 42"/>
                <a:gd name="T90" fmla="*/ 54 w 74"/>
                <a:gd name="T91" fmla="*/ 13 h 42"/>
                <a:gd name="T92" fmla="*/ 51 w 74"/>
                <a:gd name="T93" fmla="*/ 22 h 42"/>
                <a:gd name="T94" fmla="*/ 44 w 74"/>
                <a:gd name="T9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42">
                  <a:moveTo>
                    <a:pt x="44" y="8"/>
                  </a:moveTo>
                  <a:cubicBezTo>
                    <a:pt x="47" y="19"/>
                    <a:pt x="52" y="30"/>
                    <a:pt x="57" y="40"/>
                  </a:cubicBezTo>
                  <a:cubicBezTo>
                    <a:pt x="54" y="39"/>
                    <a:pt x="52" y="39"/>
                    <a:pt x="50" y="38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7" y="34"/>
                    <a:pt x="48" y="35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4"/>
                    <a:pt x="45" y="32"/>
                    <a:pt x="45" y="30"/>
                  </a:cubicBezTo>
                  <a:cubicBezTo>
                    <a:pt x="45" y="29"/>
                    <a:pt x="43" y="29"/>
                    <a:pt x="43" y="30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2"/>
                    <a:pt x="41" y="29"/>
                    <a:pt x="41" y="25"/>
                  </a:cubicBezTo>
                  <a:cubicBezTo>
                    <a:pt x="41" y="24"/>
                    <a:pt x="39" y="24"/>
                    <a:pt x="39" y="26"/>
                  </a:cubicBezTo>
                  <a:cubicBezTo>
                    <a:pt x="39" y="28"/>
                    <a:pt x="40" y="31"/>
                    <a:pt x="41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0"/>
                    <a:pt x="38" y="26"/>
                    <a:pt x="37" y="23"/>
                  </a:cubicBezTo>
                  <a:cubicBezTo>
                    <a:pt x="37" y="21"/>
                    <a:pt x="35" y="21"/>
                    <a:pt x="35" y="23"/>
                  </a:cubicBezTo>
                  <a:cubicBezTo>
                    <a:pt x="36" y="26"/>
                    <a:pt x="37" y="29"/>
                    <a:pt x="37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28"/>
                    <a:pt x="34" y="24"/>
                    <a:pt x="34" y="20"/>
                  </a:cubicBezTo>
                  <a:cubicBezTo>
                    <a:pt x="33" y="19"/>
                    <a:pt x="31" y="19"/>
                    <a:pt x="32" y="20"/>
                  </a:cubicBezTo>
                  <a:cubicBezTo>
                    <a:pt x="32" y="24"/>
                    <a:pt x="33" y="27"/>
                    <a:pt x="34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26"/>
                    <a:pt x="31" y="22"/>
                    <a:pt x="30" y="18"/>
                  </a:cubicBezTo>
                  <a:cubicBezTo>
                    <a:pt x="30" y="17"/>
                    <a:pt x="28" y="17"/>
                    <a:pt x="28" y="18"/>
                  </a:cubicBezTo>
                  <a:cubicBezTo>
                    <a:pt x="29" y="22"/>
                    <a:pt x="29" y="25"/>
                    <a:pt x="30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4"/>
                    <a:pt x="27" y="20"/>
                    <a:pt x="26" y="17"/>
                  </a:cubicBezTo>
                  <a:cubicBezTo>
                    <a:pt x="26" y="15"/>
                    <a:pt x="24" y="15"/>
                    <a:pt x="25" y="17"/>
                  </a:cubicBezTo>
                  <a:cubicBezTo>
                    <a:pt x="25" y="20"/>
                    <a:pt x="26" y="23"/>
                    <a:pt x="26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2"/>
                    <a:pt x="23" y="18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8"/>
                    <a:pt x="22" y="21"/>
                    <a:pt x="23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0" y="18"/>
                    <a:pt x="20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8"/>
                    <a:pt x="19" y="20"/>
                    <a:pt x="19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1" y="24"/>
                    <a:pt x="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4" y="27"/>
                    <a:pt x="5" y="26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8" y="29"/>
                    <a:pt x="9" y="29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1" y="31"/>
                    <a:pt x="12" y="31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4" y="34"/>
                    <a:pt x="15" y="33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4"/>
                    <a:pt x="18" y="36"/>
                    <a:pt x="19" y="35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6"/>
                    <a:pt x="21" y="38"/>
                    <a:pt x="22" y="3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8"/>
                    <a:pt x="25" y="40"/>
                    <a:pt x="26" y="39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8" y="40"/>
                    <a:pt x="29" y="41"/>
                    <a:pt x="30" y="41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41"/>
                    <a:pt x="34" y="42"/>
                    <a:pt x="35" y="41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1"/>
                    <a:pt x="40" y="42"/>
                    <a:pt x="41" y="4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6" y="42"/>
                    <a:pt x="47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2" y="41"/>
                    <a:pt x="55" y="41"/>
                    <a:pt x="57" y="4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7" y="36"/>
                    <a:pt x="54" y="30"/>
                    <a:pt x="52" y="25"/>
                  </a:cubicBezTo>
                  <a:cubicBezTo>
                    <a:pt x="53" y="22"/>
                    <a:pt x="54" y="19"/>
                    <a:pt x="56" y="17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60" y="14"/>
                    <a:pt x="59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5" y="12"/>
                    <a:pt x="65" y="10"/>
                    <a:pt x="64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69" y="7"/>
                    <a:pt x="6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2" y="5"/>
                    <a:pt x="72" y="3"/>
                    <a:pt x="71" y="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2"/>
                    <a:pt x="74" y="0"/>
                    <a:pt x="73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2" y="6"/>
                    <a:pt x="53" y="7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2"/>
                    <a:pt x="52" y="13"/>
                    <a:pt x="53" y="14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8"/>
                    <a:pt x="52" y="20"/>
                    <a:pt x="51" y="22"/>
                  </a:cubicBezTo>
                  <a:cubicBezTo>
                    <a:pt x="49" y="17"/>
                    <a:pt x="47" y="12"/>
                    <a:pt x="46" y="7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4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3266">
              <a:extLst>
                <a:ext uri="{FF2B5EF4-FFF2-40B4-BE49-F238E27FC236}">
                  <a16:creationId xmlns="" xmlns:a16="http://schemas.microsoft.com/office/drawing/2014/main" id="{12BAD97E-8A56-4A4F-8B5B-3725278B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6" y="6638926"/>
              <a:ext cx="3175" cy="3175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4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3267">
              <a:extLst>
                <a:ext uri="{FF2B5EF4-FFF2-40B4-BE49-F238E27FC236}">
                  <a16:creationId xmlns="" xmlns:a16="http://schemas.microsoft.com/office/drawing/2014/main" id="{3004135E-6956-4A58-B4B8-214D485A6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6" y="6634163"/>
              <a:ext cx="4763" cy="635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1 h 7"/>
                <a:gd name="T4" fmla="*/ 4 w 5"/>
                <a:gd name="T5" fmla="*/ 7 h 7"/>
                <a:gd name="T6" fmla="*/ 5 w 5"/>
                <a:gd name="T7" fmla="*/ 7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3268">
              <a:extLst>
                <a:ext uri="{FF2B5EF4-FFF2-40B4-BE49-F238E27FC236}">
                  <a16:creationId xmlns="" xmlns:a16="http://schemas.microsoft.com/office/drawing/2014/main" id="{5C8312D8-D33B-4856-BDE8-E3DB7D18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6607176"/>
              <a:ext cx="31750" cy="33338"/>
            </a:xfrm>
            <a:custGeom>
              <a:avLst/>
              <a:gdLst>
                <a:gd name="T0" fmla="*/ 13 w 34"/>
                <a:gd name="T1" fmla="*/ 34 h 36"/>
                <a:gd name="T2" fmla="*/ 19 w 34"/>
                <a:gd name="T3" fmla="*/ 31 h 36"/>
                <a:gd name="T4" fmla="*/ 10 w 34"/>
                <a:gd name="T5" fmla="*/ 31 h 36"/>
                <a:gd name="T6" fmla="*/ 21 w 34"/>
                <a:gd name="T7" fmla="*/ 28 h 36"/>
                <a:gd name="T8" fmla="*/ 12 w 34"/>
                <a:gd name="T9" fmla="*/ 28 h 36"/>
                <a:gd name="T10" fmla="*/ 23 w 34"/>
                <a:gd name="T11" fmla="*/ 25 h 36"/>
                <a:gd name="T12" fmla="*/ 14 w 34"/>
                <a:gd name="T13" fmla="*/ 25 h 36"/>
                <a:gd name="T14" fmla="*/ 24 w 34"/>
                <a:gd name="T15" fmla="*/ 22 h 36"/>
                <a:gd name="T16" fmla="*/ 16 w 34"/>
                <a:gd name="T17" fmla="*/ 22 h 36"/>
                <a:gd name="T18" fmla="*/ 26 w 34"/>
                <a:gd name="T19" fmla="*/ 19 h 36"/>
                <a:gd name="T20" fmla="*/ 18 w 34"/>
                <a:gd name="T21" fmla="*/ 19 h 36"/>
                <a:gd name="T22" fmla="*/ 27 w 34"/>
                <a:gd name="T23" fmla="*/ 17 h 36"/>
                <a:gd name="T24" fmla="*/ 21 w 34"/>
                <a:gd name="T25" fmla="*/ 16 h 36"/>
                <a:gd name="T26" fmla="*/ 29 w 34"/>
                <a:gd name="T27" fmla="*/ 14 h 36"/>
                <a:gd name="T28" fmla="*/ 23 w 34"/>
                <a:gd name="T29" fmla="*/ 13 h 36"/>
                <a:gd name="T30" fmla="*/ 30 w 34"/>
                <a:gd name="T31" fmla="*/ 11 h 36"/>
                <a:gd name="T32" fmla="*/ 25 w 34"/>
                <a:gd name="T33" fmla="*/ 10 h 36"/>
                <a:gd name="T34" fmla="*/ 31 w 34"/>
                <a:gd name="T35" fmla="*/ 8 h 36"/>
                <a:gd name="T36" fmla="*/ 27 w 34"/>
                <a:gd name="T37" fmla="*/ 7 h 36"/>
                <a:gd name="T38" fmla="*/ 32 w 34"/>
                <a:gd name="T39" fmla="*/ 6 h 36"/>
                <a:gd name="T40" fmla="*/ 29 w 34"/>
                <a:gd name="T41" fmla="*/ 5 h 36"/>
                <a:gd name="T42" fmla="*/ 33 w 34"/>
                <a:gd name="T43" fmla="*/ 3 h 36"/>
                <a:gd name="T44" fmla="*/ 32 w 34"/>
                <a:gd name="T45" fmla="*/ 2 h 36"/>
                <a:gd name="T46" fmla="*/ 31 w 34"/>
                <a:gd name="T47" fmla="*/ 0 h 36"/>
                <a:gd name="T48" fmla="*/ 29 w 34"/>
                <a:gd name="T49" fmla="*/ 1 h 36"/>
                <a:gd name="T50" fmla="*/ 28 w 34"/>
                <a:gd name="T51" fmla="*/ 4 h 36"/>
                <a:gd name="T52" fmla="*/ 26 w 34"/>
                <a:gd name="T53" fmla="*/ 2 h 36"/>
                <a:gd name="T54" fmla="*/ 26 w 34"/>
                <a:gd name="T55" fmla="*/ 7 h 36"/>
                <a:gd name="T56" fmla="*/ 23 w 34"/>
                <a:gd name="T57" fmla="*/ 4 h 36"/>
                <a:gd name="T58" fmla="*/ 23 w 34"/>
                <a:gd name="T59" fmla="*/ 9 h 36"/>
                <a:gd name="T60" fmla="*/ 20 w 34"/>
                <a:gd name="T61" fmla="*/ 6 h 36"/>
                <a:gd name="T62" fmla="*/ 21 w 34"/>
                <a:gd name="T63" fmla="*/ 12 h 36"/>
                <a:gd name="T64" fmla="*/ 18 w 34"/>
                <a:gd name="T65" fmla="*/ 8 h 36"/>
                <a:gd name="T66" fmla="*/ 19 w 34"/>
                <a:gd name="T67" fmla="*/ 15 h 36"/>
                <a:gd name="T68" fmla="*/ 15 w 34"/>
                <a:gd name="T69" fmla="*/ 10 h 36"/>
                <a:gd name="T70" fmla="*/ 17 w 34"/>
                <a:gd name="T71" fmla="*/ 18 h 36"/>
                <a:gd name="T72" fmla="*/ 13 w 34"/>
                <a:gd name="T73" fmla="*/ 13 h 36"/>
                <a:gd name="T74" fmla="*/ 15 w 34"/>
                <a:gd name="T75" fmla="*/ 21 h 36"/>
                <a:gd name="T76" fmla="*/ 11 w 34"/>
                <a:gd name="T77" fmla="*/ 15 h 36"/>
                <a:gd name="T78" fmla="*/ 13 w 34"/>
                <a:gd name="T79" fmla="*/ 24 h 36"/>
                <a:gd name="T80" fmla="*/ 12 w 34"/>
                <a:gd name="T81" fmla="*/ 25 h 36"/>
                <a:gd name="T82" fmla="*/ 7 w 34"/>
                <a:gd name="T83" fmla="*/ 19 h 36"/>
                <a:gd name="T84" fmla="*/ 10 w 34"/>
                <a:gd name="T85" fmla="*/ 29 h 36"/>
                <a:gd name="T86" fmla="*/ 5 w 34"/>
                <a:gd name="T87" fmla="*/ 22 h 36"/>
                <a:gd name="T88" fmla="*/ 8 w 34"/>
                <a:gd name="T89" fmla="*/ 32 h 36"/>
                <a:gd name="T90" fmla="*/ 3 w 34"/>
                <a:gd name="T91" fmla="*/ 25 h 36"/>
                <a:gd name="T92" fmla="*/ 6 w 34"/>
                <a:gd name="T93" fmla="*/ 35 h 36"/>
                <a:gd name="T94" fmla="*/ 1 w 34"/>
                <a:gd name="T95" fmla="*/ 28 h 36"/>
                <a:gd name="T96" fmla="*/ 8 w 34"/>
                <a:gd name="T9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36">
                  <a:moveTo>
                    <a:pt x="8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0"/>
                    <a:pt x="22" y="28"/>
                    <a:pt x="21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4" y="25"/>
                    <a:pt x="2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2"/>
                    <a:pt x="24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19"/>
                    <a:pt x="26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8"/>
                    <a:pt x="29" y="16"/>
                    <a:pt x="27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0" y="14"/>
                    <a:pt x="29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3" y="8"/>
                    <a:pt x="31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6"/>
                    <a:pt x="3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4" y="5"/>
                    <a:pt x="34" y="3"/>
                    <a:pt x="33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0"/>
                    <a:pt x="27" y="1"/>
                    <a:pt x="27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1"/>
                    <a:pt x="24" y="2"/>
                    <a:pt x="24" y="3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1" y="4"/>
                    <a:pt x="21" y="4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8" y="5"/>
                    <a:pt x="19" y="6"/>
                  </a:cubicBezTo>
                  <a:cubicBezTo>
                    <a:pt x="20" y="8"/>
                    <a:pt x="20" y="10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0"/>
                    <a:pt x="18" y="8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7" y="11"/>
                    <a:pt x="18" y="13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4"/>
                    <a:pt x="16" y="12"/>
                    <a:pt x="15" y="10"/>
                  </a:cubicBezTo>
                  <a:cubicBezTo>
                    <a:pt x="15" y="9"/>
                    <a:pt x="13" y="10"/>
                    <a:pt x="14" y="11"/>
                  </a:cubicBezTo>
                  <a:cubicBezTo>
                    <a:pt x="15" y="13"/>
                    <a:pt x="16" y="16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7"/>
                    <a:pt x="14" y="15"/>
                    <a:pt x="13" y="13"/>
                  </a:cubicBezTo>
                  <a:cubicBezTo>
                    <a:pt x="13" y="12"/>
                    <a:pt x="11" y="12"/>
                    <a:pt x="11" y="13"/>
                  </a:cubicBezTo>
                  <a:cubicBezTo>
                    <a:pt x="12" y="16"/>
                    <a:pt x="14" y="19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8"/>
                    <a:pt x="11" y="15"/>
                  </a:cubicBezTo>
                  <a:cubicBezTo>
                    <a:pt x="10" y="14"/>
                    <a:pt x="9" y="15"/>
                    <a:pt x="9" y="16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3"/>
                    <a:pt x="10" y="20"/>
                    <a:pt x="8" y="18"/>
                  </a:cubicBezTo>
                  <a:cubicBezTo>
                    <a:pt x="8" y="17"/>
                    <a:pt x="6" y="18"/>
                    <a:pt x="7" y="19"/>
                  </a:cubicBezTo>
                  <a:cubicBezTo>
                    <a:pt x="8" y="22"/>
                    <a:pt x="9" y="24"/>
                    <a:pt x="11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6"/>
                    <a:pt x="7" y="23"/>
                    <a:pt x="6" y="21"/>
                  </a:cubicBezTo>
                  <a:cubicBezTo>
                    <a:pt x="6" y="20"/>
                    <a:pt x="4" y="21"/>
                    <a:pt x="5" y="22"/>
                  </a:cubicBezTo>
                  <a:cubicBezTo>
                    <a:pt x="6" y="25"/>
                    <a:pt x="7" y="28"/>
                    <a:pt x="9" y="30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29"/>
                    <a:pt x="5" y="27"/>
                    <a:pt x="4" y="24"/>
                  </a:cubicBezTo>
                  <a:cubicBezTo>
                    <a:pt x="4" y="23"/>
                    <a:pt x="2" y="24"/>
                    <a:pt x="3" y="25"/>
                  </a:cubicBezTo>
                  <a:cubicBezTo>
                    <a:pt x="4" y="28"/>
                    <a:pt x="5" y="31"/>
                    <a:pt x="7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2"/>
                    <a:pt x="3" y="30"/>
                    <a:pt x="2" y="27"/>
                  </a:cubicBezTo>
                  <a:cubicBezTo>
                    <a:pt x="2" y="26"/>
                    <a:pt x="0" y="27"/>
                    <a:pt x="1" y="28"/>
                  </a:cubicBezTo>
                  <a:cubicBezTo>
                    <a:pt x="2" y="31"/>
                    <a:pt x="3" y="34"/>
                    <a:pt x="5" y="36"/>
                  </a:cubicBezTo>
                  <a:cubicBezTo>
                    <a:pt x="8" y="35"/>
                    <a:pt x="8" y="35"/>
                    <a:pt x="8" y="35"/>
                  </a:cubicBezTo>
                  <a:lnTo>
                    <a:pt x="8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3269">
              <a:extLst>
                <a:ext uri="{FF2B5EF4-FFF2-40B4-BE49-F238E27FC236}">
                  <a16:creationId xmlns="" xmlns:a16="http://schemas.microsoft.com/office/drawing/2014/main" id="{47D505AA-7BD7-45B8-AB25-DB7CF128C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1" y="6650038"/>
              <a:ext cx="3175" cy="3175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1 h 4"/>
                <a:gd name="T4" fmla="*/ 1 w 3"/>
                <a:gd name="T5" fmla="*/ 4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3270">
              <a:extLst>
                <a:ext uri="{FF2B5EF4-FFF2-40B4-BE49-F238E27FC236}">
                  <a16:creationId xmlns="" xmlns:a16="http://schemas.microsoft.com/office/drawing/2014/main" id="{677EEA09-8A0B-44CC-824A-6EBB7946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563" y="6651626"/>
              <a:ext cx="1588" cy="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3271">
              <a:extLst>
                <a:ext uri="{FF2B5EF4-FFF2-40B4-BE49-F238E27FC236}">
                  <a16:creationId xmlns="" xmlns:a16="http://schemas.microsoft.com/office/drawing/2014/main" id="{7446DE15-2AE9-44A2-AAE6-88A3D0A5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6640513"/>
              <a:ext cx="20638" cy="17463"/>
            </a:xfrm>
            <a:custGeom>
              <a:avLst/>
              <a:gdLst>
                <a:gd name="T0" fmla="*/ 20 w 21"/>
                <a:gd name="T1" fmla="*/ 15 h 18"/>
                <a:gd name="T2" fmla="*/ 19 w 21"/>
                <a:gd name="T3" fmla="*/ 5 h 18"/>
                <a:gd name="T4" fmla="*/ 17 w 21"/>
                <a:gd name="T5" fmla="*/ 5 h 18"/>
                <a:gd name="T6" fmla="*/ 18 w 21"/>
                <a:gd name="T7" fmla="*/ 13 h 18"/>
                <a:gd name="T8" fmla="*/ 17 w 21"/>
                <a:gd name="T9" fmla="*/ 12 h 18"/>
                <a:gd name="T10" fmla="*/ 16 w 21"/>
                <a:gd name="T11" fmla="*/ 4 h 18"/>
                <a:gd name="T12" fmla="*/ 14 w 21"/>
                <a:gd name="T13" fmla="*/ 4 h 18"/>
                <a:gd name="T14" fmla="*/ 15 w 21"/>
                <a:gd name="T15" fmla="*/ 11 h 18"/>
                <a:gd name="T16" fmla="*/ 13 w 21"/>
                <a:gd name="T17" fmla="*/ 10 h 18"/>
                <a:gd name="T18" fmla="*/ 13 w 21"/>
                <a:gd name="T19" fmla="*/ 3 h 18"/>
                <a:gd name="T20" fmla="*/ 11 w 21"/>
                <a:gd name="T21" fmla="*/ 2 h 18"/>
                <a:gd name="T22" fmla="*/ 11 w 21"/>
                <a:gd name="T23" fmla="*/ 9 h 18"/>
                <a:gd name="T24" fmla="*/ 10 w 21"/>
                <a:gd name="T25" fmla="*/ 8 h 18"/>
                <a:gd name="T26" fmla="*/ 9 w 21"/>
                <a:gd name="T27" fmla="*/ 2 h 18"/>
                <a:gd name="T28" fmla="*/ 7 w 21"/>
                <a:gd name="T29" fmla="*/ 2 h 18"/>
                <a:gd name="T30" fmla="*/ 8 w 21"/>
                <a:gd name="T31" fmla="*/ 6 h 18"/>
                <a:gd name="T32" fmla="*/ 6 w 21"/>
                <a:gd name="T33" fmla="*/ 5 h 18"/>
                <a:gd name="T34" fmla="*/ 6 w 21"/>
                <a:gd name="T35" fmla="*/ 1 h 18"/>
                <a:gd name="T36" fmla="*/ 4 w 21"/>
                <a:gd name="T37" fmla="*/ 1 h 18"/>
                <a:gd name="T38" fmla="*/ 4 w 21"/>
                <a:gd name="T39" fmla="*/ 4 h 18"/>
                <a:gd name="T40" fmla="*/ 2 w 21"/>
                <a:gd name="T41" fmla="*/ 2 h 18"/>
                <a:gd name="T42" fmla="*/ 2 w 21"/>
                <a:gd name="T43" fmla="*/ 2 h 18"/>
                <a:gd name="T44" fmla="*/ 1 w 21"/>
                <a:gd name="T45" fmla="*/ 4 h 18"/>
                <a:gd name="T46" fmla="*/ 4 w 21"/>
                <a:gd name="T47" fmla="*/ 5 h 18"/>
                <a:gd name="T48" fmla="*/ 2 w 21"/>
                <a:gd name="T49" fmla="*/ 6 h 18"/>
                <a:gd name="T50" fmla="*/ 3 w 21"/>
                <a:gd name="T51" fmla="*/ 8 h 18"/>
                <a:gd name="T52" fmla="*/ 6 w 21"/>
                <a:gd name="T53" fmla="*/ 7 h 18"/>
                <a:gd name="T54" fmla="*/ 7 w 21"/>
                <a:gd name="T55" fmla="*/ 8 h 18"/>
                <a:gd name="T56" fmla="*/ 4 w 21"/>
                <a:gd name="T57" fmla="*/ 10 h 18"/>
                <a:gd name="T58" fmla="*/ 5 w 21"/>
                <a:gd name="T59" fmla="*/ 12 h 18"/>
                <a:gd name="T60" fmla="*/ 9 w 21"/>
                <a:gd name="T61" fmla="*/ 9 h 18"/>
                <a:gd name="T62" fmla="*/ 11 w 21"/>
                <a:gd name="T63" fmla="*/ 10 h 18"/>
                <a:gd name="T64" fmla="*/ 6 w 21"/>
                <a:gd name="T65" fmla="*/ 13 h 18"/>
                <a:gd name="T66" fmla="*/ 7 w 21"/>
                <a:gd name="T67" fmla="*/ 15 h 18"/>
                <a:gd name="T68" fmla="*/ 13 w 21"/>
                <a:gd name="T69" fmla="*/ 12 h 18"/>
                <a:gd name="T70" fmla="*/ 14 w 21"/>
                <a:gd name="T71" fmla="*/ 13 h 18"/>
                <a:gd name="T72" fmla="*/ 8 w 21"/>
                <a:gd name="T73" fmla="*/ 16 h 18"/>
                <a:gd name="T74" fmla="*/ 10 w 21"/>
                <a:gd name="T75" fmla="*/ 18 h 18"/>
                <a:gd name="T76" fmla="*/ 16 w 21"/>
                <a:gd name="T77" fmla="*/ 14 h 18"/>
                <a:gd name="T78" fmla="*/ 18 w 21"/>
                <a:gd name="T79" fmla="*/ 15 h 18"/>
                <a:gd name="T80" fmla="*/ 15 w 21"/>
                <a:gd name="T81" fmla="*/ 16 h 18"/>
                <a:gd name="T82" fmla="*/ 21 w 21"/>
                <a:gd name="T83" fmla="*/ 15 h 18"/>
                <a:gd name="T84" fmla="*/ 20 w 21"/>
                <a:gd name="T8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18">
                  <a:moveTo>
                    <a:pt x="20" y="15"/>
                  </a:moveTo>
                  <a:cubicBezTo>
                    <a:pt x="20" y="11"/>
                    <a:pt x="20" y="8"/>
                    <a:pt x="19" y="5"/>
                  </a:cubicBezTo>
                  <a:cubicBezTo>
                    <a:pt x="19" y="4"/>
                    <a:pt x="17" y="4"/>
                    <a:pt x="17" y="5"/>
                  </a:cubicBezTo>
                  <a:cubicBezTo>
                    <a:pt x="18" y="8"/>
                    <a:pt x="18" y="11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9"/>
                    <a:pt x="16" y="7"/>
                    <a:pt x="16" y="4"/>
                  </a:cubicBezTo>
                  <a:cubicBezTo>
                    <a:pt x="16" y="2"/>
                    <a:pt x="14" y="2"/>
                    <a:pt x="14" y="4"/>
                  </a:cubicBezTo>
                  <a:cubicBezTo>
                    <a:pt x="14" y="6"/>
                    <a:pt x="15" y="9"/>
                    <a:pt x="15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5"/>
                    <a:pt x="13" y="3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2" y="9"/>
                    <a:pt x="3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4" y="12"/>
                    <a:pt x="5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6" y="15"/>
                    <a:pt x="7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9" y="18"/>
                    <a:pt x="10" y="18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1" y="15"/>
                    <a:pt x="21" y="15"/>
                    <a:pt x="21" y="15"/>
                  </a:cubicBezTo>
                  <a:lnTo>
                    <a:pt x="2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3272">
              <a:extLst>
                <a:ext uri="{FF2B5EF4-FFF2-40B4-BE49-F238E27FC236}">
                  <a16:creationId xmlns="" xmlns:a16="http://schemas.microsoft.com/office/drawing/2014/main" id="{5F31DC19-0C0F-4BA7-AF0E-8E373911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6646863"/>
              <a:ext cx="1588" cy="6350"/>
            </a:xfrm>
            <a:custGeom>
              <a:avLst/>
              <a:gdLst>
                <a:gd name="T0" fmla="*/ 2 w 3"/>
                <a:gd name="T1" fmla="*/ 1 h 6"/>
                <a:gd name="T2" fmla="*/ 0 w 3"/>
                <a:gd name="T3" fmla="*/ 1 h 6"/>
                <a:gd name="T4" fmla="*/ 1 w 3"/>
                <a:gd name="T5" fmla="*/ 6 h 6"/>
                <a:gd name="T6" fmla="*/ 3 w 3"/>
                <a:gd name="T7" fmla="*/ 6 h 6"/>
                <a:gd name="T8" fmla="*/ 2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3273">
              <a:extLst>
                <a:ext uri="{FF2B5EF4-FFF2-40B4-BE49-F238E27FC236}">
                  <a16:creationId xmlns="" xmlns:a16="http://schemas.microsoft.com/office/drawing/2014/main" id="{A797FD9D-976E-4797-9FF5-2B7AECA2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6645276"/>
              <a:ext cx="3175" cy="9525"/>
            </a:xfrm>
            <a:custGeom>
              <a:avLst/>
              <a:gdLst>
                <a:gd name="T0" fmla="*/ 2 w 3"/>
                <a:gd name="T1" fmla="*/ 2 h 9"/>
                <a:gd name="T2" fmla="*/ 0 w 3"/>
                <a:gd name="T3" fmla="*/ 2 h 9"/>
                <a:gd name="T4" fmla="*/ 1 w 3"/>
                <a:gd name="T5" fmla="*/ 9 h 9"/>
                <a:gd name="T6" fmla="*/ 3 w 3"/>
                <a:gd name="T7" fmla="*/ 9 h 9"/>
                <a:gd name="T8" fmla="*/ 2 w 3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2" y="2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6"/>
                    <a:pt x="2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3274">
              <a:extLst>
                <a:ext uri="{FF2B5EF4-FFF2-40B4-BE49-F238E27FC236}">
                  <a16:creationId xmlns="" xmlns:a16="http://schemas.microsoft.com/office/drawing/2014/main" id="{F2A6896C-CE6C-400F-A0FB-195D50D2C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6607176"/>
              <a:ext cx="6350" cy="0"/>
            </a:xfrm>
            <a:custGeom>
              <a:avLst/>
              <a:gdLst>
                <a:gd name="T0" fmla="*/ 6 w 7"/>
                <a:gd name="T1" fmla="*/ 1 h 1"/>
                <a:gd name="T2" fmla="*/ 7 w 7"/>
                <a:gd name="T3" fmla="*/ 0 h 1"/>
                <a:gd name="T4" fmla="*/ 0 w 7"/>
                <a:gd name="T5" fmla="*/ 1 h 1"/>
                <a:gd name="T6" fmla="*/ 6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6" y="1"/>
                  </a:moveTo>
                  <a:cubicBezTo>
                    <a:pt x="6" y="1"/>
                    <a:pt x="7" y="1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3275">
              <a:extLst>
                <a:ext uri="{FF2B5EF4-FFF2-40B4-BE49-F238E27FC236}">
                  <a16:creationId xmlns="" xmlns:a16="http://schemas.microsoft.com/office/drawing/2014/main" id="{2FA9028E-7AE3-4A22-94C2-ACDEDFB00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6608763"/>
              <a:ext cx="73025" cy="36513"/>
            </a:xfrm>
            <a:custGeom>
              <a:avLst/>
              <a:gdLst>
                <a:gd name="T0" fmla="*/ 47 w 77"/>
                <a:gd name="T1" fmla="*/ 34 h 40"/>
                <a:gd name="T2" fmla="*/ 45 w 77"/>
                <a:gd name="T3" fmla="*/ 33 h 40"/>
                <a:gd name="T4" fmla="*/ 41 w 77"/>
                <a:gd name="T5" fmla="*/ 25 h 40"/>
                <a:gd name="T6" fmla="*/ 40 w 77"/>
                <a:gd name="T7" fmla="*/ 20 h 40"/>
                <a:gd name="T8" fmla="*/ 37 w 77"/>
                <a:gd name="T9" fmla="*/ 28 h 40"/>
                <a:gd name="T10" fmla="*/ 35 w 77"/>
                <a:gd name="T11" fmla="*/ 27 h 40"/>
                <a:gd name="T12" fmla="*/ 32 w 77"/>
                <a:gd name="T13" fmla="*/ 14 h 40"/>
                <a:gd name="T14" fmla="*/ 30 w 77"/>
                <a:gd name="T15" fmla="*/ 12 h 40"/>
                <a:gd name="T16" fmla="*/ 27 w 77"/>
                <a:gd name="T17" fmla="*/ 21 h 40"/>
                <a:gd name="T18" fmla="*/ 25 w 77"/>
                <a:gd name="T19" fmla="*/ 20 h 40"/>
                <a:gd name="T20" fmla="*/ 24 w 77"/>
                <a:gd name="T21" fmla="*/ 7 h 40"/>
                <a:gd name="T22" fmla="*/ 22 w 77"/>
                <a:gd name="T23" fmla="*/ 17 h 40"/>
                <a:gd name="T24" fmla="*/ 19 w 77"/>
                <a:gd name="T25" fmla="*/ 7 h 40"/>
                <a:gd name="T26" fmla="*/ 17 w 77"/>
                <a:gd name="T27" fmla="*/ 7 h 40"/>
                <a:gd name="T28" fmla="*/ 14 w 77"/>
                <a:gd name="T29" fmla="*/ 11 h 40"/>
                <a:gd name="T30" fmla="*/ 12 w 77"/>
                <a:gd name="T31" fmla="*/ 9 h 40"/>
                <a:gd name="T32" fmla="*/ 1 w 77"/>
                <a:gd name="T33" fmla="*/ 11 h 40"/>
                <a:gd name="T34" fmla="*/ 11 w 77"/>
                <a:gd name="T35" fmla="*/ 11 h 40"/>
                <a:gd name="T36" fmla="*/ 13 w 77"/>
                <a:gd name="T37" fmla="*/ 12 h 40"/>
                <a:gd name="T38" fmla="*/ 8 w 77"/>
                <a:gd name="T39" fmla="*/ 19 h 40"/>
                <a:gd name="T40" fmla="*/ 10 w 77"/>
                <a:gd name="T41" fmla="*/ 20 h 40"/>
                <a:gd name="T42" fmla="*/ 21 w 77"/>
                <a:gd name="T43" fmla="*/ 19 h 40"/>
                <a:gd name="T44" fmla="*/ 14 w 77"/>
                <a:gd name="T45" fmla="*/ 24 h 40"/>
                <a:gd name="T46" fmla="*/ 16 w 77"/>
                <a:gd name="T47" fmla="*/ 25 h 40"/>
                <a:gd name="T48" fmla="*/ 28 w 77"/>
                <a:gd name="T49" fmla="*/ 24 h 40"/>
                <a:gd name="T50" fmla="*/ 30 w 77"/>
                <a:gd name="T51" fmla="*/ 25 h 40"/>
                <a:gd name="T52" fmla="*/ 23 w 77"/>
                <a:gd name="T53" fmla="*/ 32 h 40"/>
                <a:gd name="T54" fmla="*/ 26 w 77"/>
                <a:gd name="T55" fmla="*/ 32 h 40"/>
                <a:gd name="T56" fmla="*/ 38 w 77"/>
                <a:gd name="T57" fmla="*/ 30 h 40"/>
                <a:gd name="T58" fmla="*/ 40 w 77"/>
                <a:gd name="T59" fmla="*/ 32 h 40"/>
                <a:gd name="T60" fmla="*/ 37 w 77"/>
                <a:gd name="T61" fmla="*/ 36 h 40"/>
                <a:gd name="T62" fmla="*/ 43 w 77"/>
                <a:gd name="T63" fmla="*/ 35 h 40"/>
                <a:gd name="T64" fmla="*/ 53 w 77"/>
                <a:gd name="T65" fmla="*/ 40 h 40"/>
                <a:gd name="T66" fmla="*/ 56 w 77"/>
                <a:gd name="T67" fmla="*/ 14 h 40"/>
                <a:gd name="T68" fmla="*/ 57 w 77"/>
                <a:gd name="T69" fmla="*/ 12 h 40"/>
                <a:gd name="T70" fmla="*/ 65 w 77"/>
                <a:gd name="T71" fmla="*/ 9 h 40"/>
                <a:gd name="T72" fmla="*/ 69 w 77"/>
                <a:gd name="T73" fmla="*/ 8 h 40"/>
                <a:gd name="T74" fmla="*/ 62 w 77"/>
                <a:gd name="T75" fmla="*/ 5 h 40"/>
                <a:gd name="T76" fmla="*/ 64 w 77"/>
                <a:gd name="T77" fmla="*/ 3 h 40"/>
                <a:gd name="T78" fmla="*/ 76 w 77"/>
                <a:gd name="T79" fmla="*/ 1 h 40"/>
                <a:gd name="T80" fmla="*/ 63 w 77"/>
                <a:gd name="T81" fmla="*/ 1 h 40"/>
                <a:gd name="T82" fmla="*/ 62 w 77"/>
                <a:gd name="T83" fmla="*/ 1 h 40"/>
                <a:gd name="T84" fmla="*/ 60 w 77"/>
                <a:gd name="T85" fmla="*/ 5 h 40"/>
                <a:gd name="T86" fmla="*/ 59 w 77"/>
                <a:gd name="T87" fmla="*/ 7 h 40"/>
                <a:gd name="T88" fmla="*/ 55 w 77"/>
                <a:gd name="T89" fmla="*/ 4 h 40"/>
                <a:gd name="T90" fmla="*/ 55 w 77"/>
                <a:gd name="T91" fmla="*/ 10 h 40"/>
                <a:gd name="T92" fmla="*/ 51 w 77"/>
                <a:gd name="T93" fmla="*/ 19 h 40"/>
                <a:gd name="T94" fmla="*/ 46 w 77"/>
                <a:gd name="T9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" h="40">
                  <a:moveTo>
                    <a:pt x="46" y="4"/>
                  </a:moveTo>
                  <a:cubicBezTo>
                    <a:pt x="47" y="15"/>
                    <a:pt x="50" y="26"/>
                    <a:pt x="53" y="38"/>
                  </a:cubicBezTo>
                  <a:cubicBezTo>
                    <a:pt x="51" y="36"/>
                    <a:pt x="49" y="35"/>
                    <a:pt x="47" y="34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0"/>
                    <a:pt x="45" y="30"/>
                    <a:pt x="45" y="31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0"/>
                    <a:pt x="43" y="28"/>
                    <a:pt x="43" y="25"/>
                  </a:cubicBezTo>
                  <a:cubicBezTo>
                    <a:pt x="43" y="24"/>
                    <a:pt x="41" y="24"/>
                    <a:pt x="41" y="25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7"/>
                    <a:pt x="40" y="24"/>
                    <a:pt x="40" y="20"/>
                  </a:cubicBezTo>
                  <a:cubicBezTo>
                    <a:pt x="40" y="19"/>
                    <a:pt x="38" y="19"/>
                    <a:pt x="38" y="20"/>
                  </a:cubicBezTo>
                  <a:cubicBezTo>
                    <a:pt x="38" y="23"/>
                    <a:pt x="38" y="26"/>
                    <a:pt x="39" y="29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4"/>
                    <a:pt x="37" y="21"/>
                    <a:pt x="37" y="17"/>
                  </a:cubicBezTo>
                  <a:cubicBezTo>
                    <a:pt x="37" y="16"/>
                    <a:pt x="35" y="16"/>
                    <a:pt x="35" y="17"/>
                  </a:cubicBezTo>
                  <a:cubicBezTo>
                    <a:pt x="35" y="20"/>
                    <a:pt x="35" y="23"/>
                    <a:pt x="35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2"/>
                    <a:pt x="34" y="18"/>
                    <a:pt x="33" y="14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8"/>
                    <a:pt x="32" y="21"/>
                    <a:pt x="32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0"/>
                    <a:pt x="30" y="16"/>
                    <a:pt x="30" y="12"/>
                  </a:cubicBezTo>
                  <a:cubicBezTo>
                    <a:pt x="30" y="11"/>
                    <a:pt x="28" y="10"/>
                    <a:pt x="28" y="12"/>
                  </a:cubicBezTo>
                  <a:cubicBezTo>
                    <a:pt x="28" y="15"/>
                    <a:pt x="29" y="19"/>
                    <a:pt x="29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17"/>
                    <a:pt x="27" y="13"/>
                    <a:pt x="27" y="10"/>
                  </a:cubicBezTo>
                  <a:cubicBezTo>
                    <a:pt x="27" y="8"/>
                    <a:pt x="25" y="8"/>
                    <a:pt x="25" y="9"/>
                  </a:cubicBezTo>
                  <a:cubicBezTo>
                    <a:pt x="25" y="13"/>
                    <a:pt x="25" y="16"/>
                    <a:pt x="25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5"/>
                    <a:pt x="24" y="11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10"/>
                    <a:pt x="22" y="14"/>
                    <a:pt x="22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3"/>
                    <a:pt x="21" y="10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0"/>
                    <a:pt x="19" y="12"/>
                    <a:pt x="19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3"/>
                    <a:pt x="2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4" y="16"/>
                    <a:pt x="5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7" y="19"/>
                    <a:pt x="8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22"/>
                    <a:pt x="11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5"/>
                    <a:pt x="14" y="2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6" y="27"/>
                    <a:pt x="17" y="27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8"/>
                    <a:pt x="19" y="30"/>
                    <a:pt x="20" y="29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2" y="32"/>
                    <a:pt x="23" y="32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3"/>
                    <a:pt x="26" y="34"/>
                    <a:pt x="27" y="34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30" y="36"/>
                    <a:pt x="31" y="35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6" y="37"/>
                    <a:pt x="37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3" y="38"/>
                    <a:pt x="44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9" y="37"/>
                    <a:pt x="51" y="38"/>
                    <a:pt x="53" y="40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33"/>
                    <a:pt x="53" y="27"/>
                    <a:pt x="51" y="22"/>
                  </a:cubicBezTo>
                  <a:cubicBezTo>
                    <a:pt x="53" y="19"/>
                    <a:pt x="54" y="17"/>
                    <a:pt x="56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4"/>
                    <a:pt x="60" y="12"/>
                    <a:pt x="59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6" y="11"/>
                    <a:pt x="66" y="9"/>
                    <a:pt x="65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6"/>
                    <a:pt x="69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4" y="5"/>
                    <a:pt x="74" y="3"/>
                    <a:pt x="73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6" y="2"/>
                    <a:pt x="77" y="1"/>
                    <a:pt x="76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3"/>
                    <a:pt x="54" y="3"/>
                    <a:pt x="55" y="4"/>
                  </a:cubicBezTo>
                  <a:cubicBezTo>
                    <a:pt x="55" y="6"/>
                    <a:pt x="56" y="8"/>
                    <a:pt x="57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3" y="9"/>
                    <a:pt x="53" y="11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5"/>
                    <a:pt x="52" y="17"/>
                    <a:pt x="51" y="19"/>
                  </a:cubicBezTo>
                  <a:cubicBezTo>
                    <a:pt x="49" y="14"/>
                    <a:pt x="48" y="8"/>
                    <a:pt x="48" y="3"/>
                  </a:cubicBezTo>
                  <a:cubicBezTo>
                    <a:pt x="45" y="3"/>
                    <a:pt x="45" y="3"/>
                    <a:pt x="45" y="3"/>
                  </a:cubicBezTo>
                  <a:lnTo>
                    <a:pt x="4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3276">
              <a:extLst>
                <a:ext uri="{FF2B5EF4-FFF2-40B4-BE49-F238E27FC236}">
                  <a16:creationId xmlns="" xmlns:a16="http://schemas.microsoft.com/office/drawing/2014/main" id="{9973D8A8-96FE-4CB0-80A3-380F7B80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8" y="6605588"/>
              <a:ext cx="3175" cy="4763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2 h 5"/>
                <a:gd name="T4" fmla="*/ 1 w 3"/>
                <a:gd name="T5" fmla="*/ 5 h 5"/>
                <a:gd name="T6" fmla="*/ 3 w 3"/>
                <a:gd name="T7" fmla="*/ 4 h 5"/>
                <a:gd name="T8" fmla="*/ 2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3277">
              <a:extLst>
                <a:ext uri="{FF2B5EF4-FFF2-40B4-BE49-F238E27FC236}">
                  <a16:creationId xmlns="" xmlns:a16="http://schemas.microsoft.com/office/drawing/2014/main" id="{5608B5E9-0B8B-463A-867E-DB5ABAED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6602413"/>
              <a:ext cx="3175" cy="6350"/>
            </a:xfrm>
            <a:custGeom>
              <a:avLst/>
              <a:gdLst>
                <a:gd name="T0" fmla="*/ 2 w 4"/>
                <a:gd name="T1" fmla="*/ 1 h 8"/>
                <a:gd name="T2" fmla="*/ 0 w 4"/>
                <a:gd name="T3" fmla="*/ 2 h 8"/>
                <a:gd name="T4" fmla="*/ 2 w 4"/>
                <a:gd name="T5" fmla="*/ 8 h 8"/>
                <a:gd name="T6" fmla="*/ 4 w 4"/>
                <a:gd name="T7" fmla="*/ 8 h 8"/>
                <a:gd name="T8" fmla="*/ 2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6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3278">
              <a:extLst>
                <a:ext uri="{FF2B5EF4-FFF2-40B4-BE49-F238E27FC236}">
                  <a16:creationId xmlns="" xmlns:a16="http://schemas.microsoft.com/office/drawing/2014/main" id="{493473FE-281E-406A-868B-E8CF90B5B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6578601"/>
              <a:ext cx="34925" cy="30163"/>
            </a:xfrm>
            <a:custGeom>
              <a:avLst/>
              <a:gdLst>
                <a:gd name="T0" fmla="*/ 12 w 37"/>
                <a:gd name="T1" fmla="*/ 31 h 33"/>
                <a:gd name="T2" fmla="*/ 18 w 37"/>
                <a:gd name="T3" fmla="*/ 30 h 33"/>
                <a:gd name="T4" fmla="*/ 9 w 37"/>
                <a:gd name="T5" fmla="*/ 28 h 33"/>
                <a:gd name="T6" fmla="*/ 20 w 37"/>
                <a:gd name="T7" fmla="*/ 27 h 33"/>
                <a:gd name="T8" fmla="*/ 12 w 37"/>
                <a:gd name="T9" fmla="*/ 26 h 33"/>
                <a:gd name="T10" fmla="*/ 22 w 37"/>
                <a:gd name="T11" fmla="*/ 24 h 33"/>
                <a:gd name="T12" fmla="*/ 14 w 37"/>
                <a:gd name="T13" fmla="*/ 23 h 33"/>
                <a:gd name="T14" fmla="*/ 24 w 37"/>
                <a:gd name="T15" fmla="*/ 22 h 33"/>
                <a:gd name="T16" fmla="*/ 17 w 37"/>
                <a:gd name="T17" fmla="*/ 20 h 33"/>
                <a:gd name="T18" fmla="*/ 27 w 37"/>
                <a:gd name="T19" fmla="*/ 19 h 33"/>
                <a:gd name="T20" fmla="*/ 19 w 37"/>
                <a:gd name="T21" fmla="*/ 17 h 33"/>
                <a:gd name="T22" fmla="*/ 29 w 37"/>
                <a:gd name="T23" fmla="*/ 16 h 33"/>
                <a:gd name="T24" fmla="*/ 22 w 37"/>
                <a:gd name="T25" fmla="*/ 15 h 33"/>
                <a:gd name="T26" fmla="*/ 30 w 37"/>
                <a:gd name="T27" fmla="*/ 14 h 33"/>
                <a:gd name="T28" fmla="*/ 24 w 37"/>
                <a:gd name="T29" fmla="*/ 12 h 33"/>
                <a:gd name="T30" fmla="*/ 32 w 37"/>
                <a:gd name="T31" fmla="*/ 11 h 33"/>
                <a:gd name="T32" fmla="*/ 27 w 37"/>
                <a:gd name="T33" fmla="*/ 10 h 33"/>
                <a:gd name="T34" fmla="*/ 34 w 37"/>
                <a:gd name="T35" fmla="*/ 9 h 33"/>
                <a:gd name="T36" fmla="*/ 30 w 37"/>
                <a:gd name="T37" fmla="*/ 7 h 33"/>
                <a:gd name="T38" fmla="*/ 35 w 37"/>
                <a:gd name="T39" fmla="*/ 6 h 33"/>
                <a:gd name="T40" fmla="*/ 32 w 37"/>
                <a:gd name="T41" fmla="*/ 5 h 33"/>
                <a:gd name="T42" fmla="*/ 36 w 37"/>
                <a:gd name="T43" fmla="*/ 4 h 33"/>
                <a:gd name="T44" fmla="*/ 35 w 37"/>
                <a:gd name="T45" fmla="*/ 2 h 33"/>
                <a:gd name="T46" fmla="*/ 34 w 37"/>
                <a:gd name="T47" fmla="*/ 1 h 33"/>
                <a:gd name="T48" fmla="*/ 32 w 37"/>
                <a:gd name="T49" fmla="*/ 1 h 33"/>
                <a:gd name="T50" fmla="*/ 31 w 37"/>
                <a:gd name="T51" fmla="*/ 4 h 33"/>
                <a:gd name="T52" fmla="*/ 29 w 37"/>
                <a:gd name="T53" fmla="*/ 2 h 33"/>
                <a:gd name="T54" fmla="*/ 28 w 37"/>
                <a:gd name="T55" fmla="*/ 6 h 33"/>
                <a:gd name="T56" fmla="*/ 26 w 37"/>
                <a:gd name="T57" fmla="*/ 3 h 33"/>
                <a:gd name="T58" fmla="*/ 26 w 37"/>
                <a:gd name="T59" fmla="*/ 9 h 33"/>
                <a:gd name="T60" fmla="*/ 23 w 37"/>
                <a:gd name="T61" fmla="*/ 5 h 33"/>
                <a:gd name="T62" fmla="*/ 23 w 37"/>
                <a:gd name="T63" fmla="*/ 11 h 33"/>
                <a:gd name="T64" fmla="*/ 20 w 37"/>
                <a:gd name="T65" fmla="*/ 6 h 33"/>
                <a:gd name="T66" fmla="*/ 20 w 37"/>
                <a:gd name="T67" fmla="*/ 14 h 33"/>
                <a:gd name="T68" fmla="*/ 18 w 37"/>
                <a:gd name="T69" fmla="*/ 8 h 33"/>
                <a:gd name="T70" fmla="*/ 18 w 37"/>
                <a:gd name="T71" fmla="*/ 16 h 33"/>
                <a:gd name="T72" fmla="*/ 15 w 37"/>
                <a:gd name="T73" fmla="*/ 10 h 33"/>
                <a:gd name="T74" fmla="*/ 15 w 37"/>
                <a:gd name="T75" fmla="*/ 19 h 33"/>
                <a:gd name="T76" fmla="*/ 12 w 37"/>
                <a:gd name="T77" fmla="*/ 13 h 33"/>
                <a:gd name="T78" fmla="*/ 13 w 37"/>
                <a:gd name="T79" fmla="*/ 22 h 33"/>
                <a:gd name="T80" fmla="*/ 12 w 37"/>
                <a:gd name="T81" fmla="*/ 23 h 33"/>
                <a:gd name="T82" fmla="*/ 8 w 37"/>
                <a:gd name="T83" fmla="*/ 16 h 33"/>
                <a:gd name="T84" fmla="*/ 9 w 37"/>
                <a:gd name="T85" fmla="*/ 26 h 33"/>
                <a:gd name="T86" fmla="*/ 5 w 37"/>
                <a:gd name="T87" fmla="*/ 18 h 33"/>
                <a:gd name="T88" fmla="*/ 7 w 37"/>
                <a:gd name="T89" fmla="*/ 29 h 33"/>
                <a:gd name="T90" fmla="*/ 3 w 37"/>
                <a:gd name="T91" fmla="*/ 21 h 33"/>
                <a:gd name="T92" fmla="*/ 5 w 37"/>
                <a:gd name="T93" fmla="*/ 31 h 33"/>
                <a:gd name="T94" fmla="*/ 0 w 37"/>
                <a:gd name="T95" fmla="*/ 24 h 33"/>
                <a:gd name="T96" fmla="*/ 6 w 37"/>
                <a:gd name="T9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33">
                  <a:moveTo>
                    <a:pt x="7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7"/>
                    <a:pt x="2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4"/>
                    <a:pt x="2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6" y="22"/>
                    <a:pt x="24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8" y="19"/>
                    <a:pt x="2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6"/>
                    <a:pt x="2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2" y="14"/>
                    <a:pt x="30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1"/>
                    <a:pt x="32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5" y="9"/>
                    <a:pt x="34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6" y="7"/>
                    <a:pt x="35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6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1"/>
                    <a:pt x="35" y="0"/>
                    <a:pt x="34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0" y="1"/>
                    <a:pt x="30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7" y="1"/>
                    <a:pt x="27" y="2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4" y="3"/>
                    <a:pt x="24" y="4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1" y="4"/>
                    <a:pt x="21" y="5"/>
                  </a:cubicBezTo>
                  <a:cubicBezTo>
                    <a:pt x="22" y="7"/>
                    <a:pt x="22" y="9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8" y="6"/>
                    <a:pt x="19" y="7"/>
                  </a:cubicBezTo>
                  <a:cubicBezTo>
                    <a:pt x="19" y="9"/>
                    <a:pt x="20" y="11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3"/>
                    <a:pt x="18" y="10"/>
                    <a:pt x="18" y="8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11"/>
                    <a:pt x="17" y="14"/>
                    <a:pt x="18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5"/>
                    <a:pt x="15" y="13"/>
                    <a:pt x="15" y="10"/>
                  </a:cubicBezTo>
                  <a:cubicBezTo>
                    <a:pt x="15" y="9"/>
                    <a:pt x="13" y="10"/>
                    <a:pt x="13" y="11"/>
                  </a:cubicBezTo>
                  <a:cubicBezTo>
                    <a:pt x="14" y="14"/>
                    <a:pt x="15" y="16"/>
                    <a:pt x="15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3" y="15"/>
                    <a:pt x="12" y="13"/>
                  </a:cubicBezTo>
                  <a:cubicBezTo>
                    <a:pt x="12" y="12"/>
                    <a:pt x="10" y="12"/>
                    <a:pt x="10" y="13"/>
                  </a:cubicBezTo>
                  <a:cubicBezTo>
                    <a:pt x="11" y="16"/>
                    <a:pt x="12" y="19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0"/>
                    <a:pt x="10" y="18"/>
                    <a:pt x="9" y="15"/>
                  </a:cubicBezTo>
                  <a:cubicBezTo>
                    <a:pt x="9" y="14"/>
                    <a:pt x="7" y="15"/>
                    <a:pt x="8" y="16"/>
                  </a:cubicBezTo>
                  <a:cubicBezTo>
                    <a:pt x="9" y="19"/>
                    <a:pt x="9" y="22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3"/>
                    <a:pt x="8" y="20"/>
                    <a:pt x="7" y="18"/>
                  </a:cubicBezTo>
                  <a:cubicBezTo>
                    <a:pt x="7" y="16"/>
                    <a:pt x="5" y="17"/>
                    <a:pt x="5" y="18"/>
                  </a:cubicBezTo>
                  <a:cubicBezTo>
                    <a:pt x="6" y="21"/>
                    <a:pt x="7" y="24"/>
                    <a:pt x="8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6"/>
                    <a:pt x="5" y="23"/>
                    <a:pt x="4" y="20"/>
                  </a:cubicBezTo>
                  <a:cubicBezTo>
                    <a:pt x="4" y="19"/>
                    <a:pt x="2" y="20"/>
                    <a:pt x="3" y="21"/>
                  </a:cubicBezTo>
                  <a:cubicBezTo>
                    <a:pt x="4" y="24"/>
                    <a:pt x="5" y="27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29"/>
                    <a:pt x="3" y="26"/>
                    <a:pt x="2" y="23"/>
                  </a:cubicBezTo>
                  <a:cubicBezTo>
                    <a:pt x="2" y="22"/>
                    <a:pt x="0" y="23"/>
                    <a:pt x="0" y="24"/>
                  </a:cubicBezTo>
                  <a:cubicBezTo>
                    <a:pt x="1" y="27"/>
                    <a:pt x="2" y="30"/>
                    <a:pt x="3" y="33"/>
                  </a:cubicBezTo>
                  <a:cubicBezTo>
                    <a:pt x="6" y="32"/>
                    <a:pt x="6" y="32"/>
                    <a:pt x="6" y="32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3279">
              <a:extLst>
                <a:ext uri="{FF2B5EF4-FFF2-40B4-BE49-F238E27FC236}">
                  <a16:creationId xmlns="" xmlns:a16="http://schemas.microsoft.com/office/drawing/2014/main" id="{54C8FB14-2C44-4209-B33E-41A3D9C9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1" y="6610351"/>
              <a:ext cx="1588" cy="4763"/>
            </a:xfrm>
            <a:custGeom>
              <a:avLst/>
              <a:gdLst>
                <a:gd name="T0" fmla="*/ 2 w 2"/>
                <a:gd name="T1" fmla="*/ 2 h 4"/>
                <a:gd name="T2" fmla="*/ 0 w 2"/>
                <a:gd name="T3" fmla="*/ 2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3280">
              <a:extLst>
                <a:ext uri="{FF2B5EF4-FFF2-40B4-BE49-F238E27FC236}">
                  <a16:creationId xmlns="" xmlns:a16="http://schemas.microsoft.com/office/drawing/2014/main" id="{8512B2CD-389F-415C-991F-31957FAC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6613526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3281">
              <a:extLst>
                <a:ext uri="{FF2B5EF4-FFF2-40B4-BE49-F238E27FC236}">
                  <a16:creationId xmlns="" xmlns:a16="http://schemas.microsoft.com/office/drawing/2014/main" id="{0BFBCE8D-EB4E-42A8-AE51-EFECF4A4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1" y="6599238"/>
              <a:ext cx="17463" cy="19050"/>
            </a:xfrm>
            <a:custGeom>
              <a:avLst/>
              <a:gdLst>
                <a:gd name="T0" fmla="*/ 18 w 18"/>
                <a:gd name="T1" fmla="*/ 17 h 19"/>
                <a:gd name="T2" fmla="*/ 18 w 18"/>
                <a:gd name="T3" fmla="*/ 8 h 19"/>
                <a:gd name="T4" fmla="*/ 16 w 18"/>
                <a:gd name="T5" fmla="*/ 7 h 19"/>
                <a:gd name="T6" fmla="*/ 16 w 18"/>
                <a:gd name="T7" fmla="*/ 16 h 19"/>
                <a:gd name="T8" fmla="*/ 15 w 18"/>
                <a:gd name="T9" fmla="*/ 14 h 19"/>
                <a:gd name="T10" fmla="*/ 15 w 18"/>
                <a:gd name="T11" fmla="*/ 6 h 19"/>
                <a:gd name="T12" fmla="*/ 13 w 18"/>
                <a:gd name="T13" fmla="*/ 5 h 19"/>
                <a:gd name="T14" fmla="*/ 13 w 18"/>
                <a:gd name="T15" fmla="*/ 13 h 19"/>
                <a:gd name="T16" fmla="*/ 12 w 18"/>
                <a:gd name="T17" fmla="*/ 12 h 19"/>
                <a:gd name="T18" fmla="*/ 12 w 18"/>
                <a:gd name="T19" fmla="*/ 4 h 19"/>
                <a:gd name="T20" fmla="*/ 10 w 18"/>
                <a:gd name="T21" fmla="*/ 4 h 19"/>
                <a:gd name="T22" fmla="*/ 10 w 18"/>
                <a:gd name="T23" fmla="*/ 10 h 19"/>
                <a:gd name="T24" fmla="*/ 9 w 18"/>
                <a:gd name="T25" fmla="*/ 9 h 19"/>
                <a:gd name="T26" fmla="*/ 9 w 18"/>
                <a:gd name="T27" fmla="*/ 3 h 19"/>
                <a:gd name="T28" fmla="*/ 7 w 18"/>
                <a:gd name="T29" fmla="*/ 2 h 19"/>
                <a:gd name="T30" fmla="*/ 7 w 18"/>
                <a:gd name="T31" fmla="*/ 7 h 19"/>
                <a:gd name="T32" fmla="*/ 6 w 18"/>
                <a:gd name="T33" fmla="*/ 6 h 19"/>
                <a:gd name="T34" fmla="*/ 6 w 18"/>
                <a:gd name="T35" fmla="*/ 2 h 19"/>
                <a:gd name="T36" fmla="*/ 4 w 18"/>
                <a:gd name="T37" fmla="*/ 2 h 19"/>
                <a:gd name="T38" fmla="*/ 4 w 18"/>
                <a:gd name="T39" fmla="*/ 4 h 19"/>
                <a:gd name="T40" fmla="*/ 2 w 18"/>
                <a:gd name="T41" fmla="*/ 2 h 19"/>
                <a:gd name="T42" fmla="*/ 2 w 18"/>
                <a:gd name="T43" fmla="*/ 2 h 19"/>
                <a:gd name="T44" fmla="*/ 0 w 18"/>
                <a:gd name="T45" fmla="*/ 3 h 19"/>
                <a:gd name="T46" fmla="*/ 3 w 18"/>
                <a:gd name="T47" fmla="*/ 6 h 19"/>
                <a:gd name="T48" fmla="*/ 1 w 18"/>
                <a:gd name="T49" fmla="*/ 6 h 19"/>
                <a:gd name="T50" fmla="*/ 2 w 18"/>
                <a:gd name="T51" fmla="*/ 8 h 19"/>
                <a:gd name="T52" fmla="*/ 4 w 18"/>
                <a:gd name="T53" fmla="*/ 7 h 19"/>
                <a:gd name="T54" fmla="*/ 6 w 18"/>
                <a:gd name="T55" fmla="*/ 9 h 19"/>
                <a:gd name="T56" fmla="*/ 2 w 18"/>
                <a:gd name="T57" fmla="*/ 10 h 19"/>
                <a:gd name="T58" fmla="*/ 3 w 18"/>
                <a:gd name="T59" fmla="*/ 12 h 19"/>
                <a:gd name="T60" fmla="*/ 8 w 18"/>
                <a:gd name="T61" fmla="*/ 10 h 19"/>
                <a:gd name="T62" fmla="*/ 9 w 18"/>
                <a:gd name="T63" fmla="*/ 12 h 19"/>
                <a:gd name="T64" fmla="*/ 4 w 18"/>
                <a:gd name="T65" fmla="*/ 13 h 19"/>
                <a:gd name="T66" fmla="*/ 5 w 18"/>
                <a:gd name="T67" fmla="*/ 15 h 19"/>
                <a:gd name="T68" fmla="*/ 11 w 18"/>
                <a:gd name="T69" fmla="*/ 13 h 19"/>
                <a:gd name="T70" fmla="*/ 12 w 18"/>
                <a:gd name="T71" fmla="*/ 14 h 19"/>
                <a:gd name="T72" fmla="*/ 6 w 18"/>
                <a:gd name="T73" fmla="*/ 17 h 19"/>
                <a:gd name="T74" fmla="*/ 7 w 18"/>
                <a:gd name="T75" fmla="*/ 19 h 19"/>
                <a:gd name="T76" fmla="*/ 14 w 18"/>
                <a:gd name="T77" fmla="*/ 16 h 19"/>
                <a:gd name="T78" fmla="*/ 15 w 18"/>
                <a:gd name="T79" fmla="*/ 17 h 19"/>
                <a:gd name="T80" fmla="*/ 12 w 18"/>
                <a:gd name="T81" fmla="*/ 18 h 19"/>
                <a:gd name="T82" fmla="*/ 18 w 18"/>
                <a:gd name="T8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19">
                  <a:moveTo>
                    <a:pt x="18" y="17"/>
                  </a:moveTo>
                  <a:cubicBezTo>
                    <a:pt x="18" y="14"/>
                    <a:pt x="18" y="11"/>
                    <a:pt x="18" y="8"/>
                  </a:cubicBezTo>
                  <a:cubicBezTo>
                    <a:pt x="18" y="6"/>
                    <a:pt x="17" y="6"/>
                    <a:pt x="16" y="7"/>
                  </a:cubicBezTo>
                  <a:cubicBezTo>
                    <a:pt x="16" y="10"/>
                    <a:pt x="16" y="13"/>
                    <a:pt x="16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1"/>
                    <a:pt x="15" y="9"/>
                    <a:pt x="15" y="6"/>
                  </a:cubicBezTo>
                  <a:cubicBezTo>
                    <a:pt x="15" y="4"/>
                    <a:pt x="13" y="4"/>
                    <a:pt x="13" y="5"/>
                  </a:cubicBezTo>
                  <a:cubicBezTo>
                    <a:pt x="13" y="8"/>
                    <a:pt x="13" y="10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7"/>
                    <a:pt x="12" y="4"/>
                  </a:cubicBezTo>
                  <a:cubicBezTo>
                    <a:pt x="12" y="3"/>
                    <a:pt x="10" y="2"/>
                    <a:pt x="10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7" y="1"/>
                    <a:pt x="7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4" y="0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2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2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4" y="16"/>
                    <a:pt x="5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6" y="19"/>
                    <a:pt x="7" y="19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8" y="17"/>
                    <a:pt x="18" y="17"/>
                    <a:pt x="1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3282">
              <a:extLst>
                <a:ext uri="{FF2B5EF4-FFF2-40B4-BE49-F238E27FC236}">
                  <a16:creationId xmlns="" xmlns:a16="http://schemas.microsoft.com/office/drawing/2014/main" id="{CA0F8B56-6FE6-4462-B881-784300C4E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6608763"/>
              <a:ext cx="1588" cy="6350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1 h 7"/>
                <a:gd name="T4" fmla="*/ 0 w 2"/>
                <a:gd name="T5" fmla="*/ 7 h 7"/>
                <a:gd name="T6" fmla="*/ 1 w 2"/>
                <a:gd name="T7" fmla="*/ 6 h 7"/>
                <a:gd name="T8" fmla="*/ 2 w 2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3283">
              <a:extLst>
                <a:ext uri="{FF2B5EF4-FFF2-40B4-BE49-F238E27FC236}">
                  <a16:creationId xmlns="" xmlns:a16="http://schemas.microsoft.com/office/drawing/2014/main" id="{DA6C628A-4DF7-49EA-853B-FB650CEC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6607176"/>
              <a:ext cx="3175" cy="7938"/>
            </a:xfrm>
            <a:custGeom>
              <a:avLst/>
              <a:gdLst>
                <a:gd name="T0" fmla="*/ 2 w 2"/>
                <a:gd name="T1" fmla="*/ 2 h 9"/>
                <a:gd name="T2" fmla="*/ 1 w 2"/>
                <a:gd name="T3" fmla="*/ 1 h 9"/>
                <a:gd name="T4" fmla="*/ 0 w 2"/>
                <a:gd name="T5" fmla="*/ 9 h 9"/>
                <a:gd name="T6" fmla="*/ 2 w 2"/>
                <a:gd name="T7" fmla="*/ 9 h 9"/>
                <a:gd name="T8" fmla="*/ 2 w 2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2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6"/>
                    <a:pt x="2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3284">
              <a:extLst>
                <a:ext uri="{FF2B5EF4-FFF2-40B4-BE49-F238E27FC236}">
                  <a16:creationId xmlns="" xmlns:a16="http://schemas.microsoft.com/office/drawing/2014/main" id="{98D4BBB2-402B-4FDE-B400-85C5451D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6577013"/>
              <a:ext cx="4763" cy="0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0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3285">
              <a:extLst>
                <a:ext uri="{FF2B5EF4-FFF2-40B4-BE49-F238E27FC236}">
                  <a16:creationId xmlns="" xmlns:a16="http://schemas.microsoft.com/office/drawing/2014/main" id="{69B787E3-0460-4403-8CCD-913287E83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813" y="6577013"/>
              <a:ext cx="71438" cy="33338"/>
            </a:xfrm>
            <a:custGeom>
              <a:avLst/>
              <a:gdLst>
                <a:gd name="T0" fmla="*/ 43 w 77"/>
                <a:gd name="T1" fmla="*/ 31 h 37"/>
                <a:gd name="T2" fmla="*/ 41 w 77"/>
                <a:gd name="T3" fmla="*/ 29 h 37"/>
                <a:gd name="T4" fmla="*/ 38 w 77"/>
                <a:gd name="T5" fmla="*/ 21 h 37"/>
                <a:gd name="T6" fmla="*/ 38 w 77"/>
                <a:gd name="T7" fmla="*/ 16 h 37"/>
                <a:gd name="T8" fmla="*/ 34 w 77"/>
                <a:gd name="T9" fmla="*/ 23 h 37"/>
                <a:gd name="T10" fmla="*/ 32 w 77"/>
                <a:gd name="T11" fmla="*/ 22 h 37"/>
                <a:gd name="T12" fmla="*/ 30 w 77"/>
                <a:gd name="T13" fmla="*/ 9 h 37"/>
                <a:gd name="T14" fmla="*/ 29 w 77"/>
                <a:gd name="T15" fmla="*/ 6 h 37"/>
                <a:gd name="T16" fmla="*/ 25 w 77"/>
                <a:gd name="T17" fmla="*/ 15 h 37"/>
                <a:gd name="T18" fmla="*/ 23 w 77"/>
                <a:gd name="T19" fmla="*/ 13 h 37"/>
                <a:gd name="T20" fmla="*/ 24 w 77"/>
                <a:gd name="T21" fmla="*/ 0 h 37"/>
                <a:gd name="T22" fmla="*/ 21 w 77"/>
                <a:gd name="T23" fmla="*/ 10 h 37"/>
                <a:gd name="T24" fmla="*/ 19 w 77"/>
                <a:gd name="T25" fmla="*/ 0 h 37"/>
                <a:gd name="T26" fmla="*/ 17 w 77"/>
                <a:gd name="T27" fmla="*/ 0 h 37"/>
                <a:gd name="T28" fmla="*/ 14 w 77"/>
                <a:gd name="T29" fmla="*/ 3 h 37"/>
                <a:gd name="T30" fmla="*/ 12 w 77"/>
                <a:gd name="T31" fmla="*/ 1 h 37"/>
                <a:gd name="T32" fmla="*/ 1 w 77"/>
                <a:gd name="T33" fmla="*/ 1 h 37"/>
                <a:gd name="T34" fmla="*/ 11 w 77"/>
                <a:gd name="T35" fmla="*/ 3 h 37"/>
                <a:gd name="T36" fmla="*/ 12 w 77"/>
                <a:gd name="T37" fmla="*/ 4 h 37"/>
                <a:gd name="T38" fmla="*/ 6 w 77"/>
                <a:gd name="T39" fmla="*/ 10 h 37"/>
                <a:gd name="T40" fmla="*/ 8 w 77"/>
                <a:gd name="T41" fmla="*/ 11 h 37"/>
                <a:gd name="T42" fmla="*/ 19 w 77"/>
                <a:gd name="T43" fmla="*/ 12 h 37"/>
                <a:gd name="T44" fmla="*/ 11 w 77"/>
                <a:gd name="T45" fmla="*/ 16 h 37"/>
                <a:gd name="T46" fmla="*/ 13 w 77"/>
                <a:gd name="T47" fmla="*/ 17 h 37"/>
                <a:gd name="T48" fmla="*/ 25 w 77"/>
                <a:gd name="T49" fmla="*/ 18 h 37"/>
                <a:gd name="T50" fmla="*/ 27 w 77"/>
                <a:gd name="T51" fmla="*/ 19 h 37"/>
                <a:gd name="T52" fmla="*/ 20 w 77"/>
                <a:gd name="T53" fmla="*/ 25 h 37"/>
                <a:gd name="T54" fmla="*/ 22 w 77"/>
                <a:gd name="T55" fmla="*/ 26 h 37"/>
                <a:gd name="T56" fmla="*/ 34 w 77"/>
                <a:gd name="T57" fmla="*/ 26 h 37"/>
                <a:gd name="T58" fmla="*/ 36 w 77"/>
                <a:gd name="T59" fmla="*/ 27 h 37"/>
                <a:gd name="T60" fmla="*/ 33 w 77"/>
                <a:gd name="T61" fmla="*/ 32 h 37"/>
                <a:gd name="T62" fmla="*/ 38 w 77"/>
                <a:gd name="T63" fmla="*/ 31 h 37"/>
                <a:gd name="T64" fmla="*/ 48 w 77"/>
                <a:gd name="T65" fmla="*/ 37 h 37"/>
                <a:gd name="T66" fmla="*/ 54 w 77"/>
                <a:gd name="T67" fmla="*/ 13 h 37"/>
                <a:gd name="T68" fmla="*/ 56 w 77"/>
                <a:gd name="T69" fmla="*/ 11 h 37"/>
                <a:gd name="T70" fmla="*/ 64 w 77"/>
                <a:gd name="T71" fmla="*/ 9 h 37"/>
                <a:gd name="T72" fmla="*/ 69 w 77"/>
                <a:gd name="T73" fmla="*/ 8 h 37"/>
                <a:gd name="T74" fmla="*/ 62 w 77"/>
                <a:gd name="T75" fmla="*/ 5 h 37"/>
                <a:gd name="T76" fmla="*/ 64 w 77"/>
                <a:gd name="T77" fmla="*/ 3 h 37"/>
                <a:gd name="T78" fmla="*/ 76 w 77"/>
                <a:gd name="T79" fmla="*/ 2 h 37"/>
                <a:gd name="T80" fmla="*/ 64 w 77"/>
                <a:gd name="T81" fmla="*/ 0 h 37"/>
                <a:gd name="T82" fmla="*/ 62 w 77"/>
                <a:gd name="T83" fmla="*/ 0 h 37"/>
                <a:gd name="T84" fmla="*/ 60 w 77"/>
                <a:gd name="T85" fmla="*/ 4 h 37"/>
                <a:gd name="T86" fmla="*/ 58 w 77"/>
                <a:gd name="T87" fmla="*/ 6 h 37"/>
                <a:gd name="T88" fmla="*/ 55 w 77"/>
                <a:gd name="T89" fmla="*/ 3 h 37"/>
                <a:gd name="T90" fmla="*/ 54 w 77"/>
                <a:gd name="T91" fmla="*/ 8 h 37"/>
                <a:gd name="T92" fmla="*/ 48 w 77"/>
                <a:gd name="T93" fmla="*/ 16 h 37"/>
                <a:gd name="T94" fmla="*/ 46 w 77"/>
                <a:gd name="T9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" h="37">
                  <a:moveTo>
                    <a:pt x="46" y="1"/>
                  </a:moveTo>
                  <a:cubicBezTo>
                    <a:pt x="46" y="12"/>
                    <a:pt x="47" y="24"/>
                    <a:pt x="48" y="35"/>
                  </a:cubicBezTo>
                  <a:cubicBezTo>
                    <a:pt x="47" y="34"/>
                    <a:pt x="45" y="32"/>
                    <a:pt x="43" y="31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1" y="26"/>
                    <a:pt x="41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40" y="24"/>
                    <a:pt x="40" y="22"/>
                  </a:cubicBezTo>
                  <a:cubicBezTo>
                    <a:pt x="40" y="21"/>
                    <a:pt x="39" y="20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3"/>
                    <a:pt x="37" y="19"/>
                    <a:pt x="38" y="16"/>
                  </a:cubicBezTo>
                  <a:cubicBezTo>
                    <a:pt x="38" y="15"/>
                    <a:pt x="36" y="15"/>
                    <a:pt x="36" y="16"/>
                  </a:cubicBezTo>
                  <a:cubicBezTo>
                    <a:pt x="36" y="19"/>
                    <a:pt x="35" y="21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0"/>
                    <a:pt x="35" y="16"/>
                    <a:pt x="35" y="12"/>
                  </a:cubicBezTo>
                  <a:cubicBezTo>
                    <a:pt x="35" y="11"/>
                    <a:pt x="33" y="11"/>
                    <a:pt x="33" y="12"/>
                  </a:cubicBezTo>
                  <a:cubicBezTo>
                    <a:pt x="33" y="15"/>
                    <a:pt x="33" y="18"/>
                    <a:pt x="32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7"/>
                    <a:pt x="32" y="13"/>
                    <a:pt x="32" y="9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30" y="12"/>
                    <a:pt x="30" y="16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4"/>
                    <a:pt x="29" y="10"/>
                    <a:pt x="29" y="6"/>
                  </a:cubicBezTo>
                  <a:cubicBezTo>
                    <a:pt x="30" y="5"/>
                    <a:pt x="28" y="5"/>
                    <a:pt x="28" y="6"/>
                  </a:cubicBezTo>
                  <a:cubicBezTo>
                    <a:pt x="27" y="9"/>
                    <a:pt x="27" y="13"/>
                    <a:pt x="26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1"/>
                    <a:pt x="26" y="7"/>
                    <a:pt x="27" y="4"/>
                  </a:cubicBezTo>
                  <a:cubicBezTo>
                    <a:pt x="27" y="2"/>
                    <a:pt x="25" y="2"/>
                    <a:pt x="25" y="3"/>
                  </a:cubicBezTo>
                  <a:cubicBezTo>
                    <a:pt x="24" y="6"/>
                    <a:pt x="24" y="10"/>
                    <a:pt x="23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8"/>
                    <a:pt x="23" y="5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4"/>
                    <a:pt x="21" y="7"/>
                    <a:pt x="2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6"/>
                    <a:pt x="20" y="3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3"/>
                    <a:pt x="18" y="5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10"/>
                    <a:pt x="6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3"/>
                    <a:pt x="8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10" y="16"/>
                    <a:pt x="11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3" y="19"/>
                    <a:pt x="14" y="19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2"/>
                    <a:pt x="17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5"/>
                    <a:pt x="20" y="25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2" y="28"/>
                    <a:pt x="23" y="28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6" y="30"/>
                    <a:pt x="27" y="3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2" y="32"/>
                    <a:pt x="33" y="32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2"/>
                    <a:pt x="38" y="34"/>
                    <a:pt x="39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4" y="34"/>
                    <a:pt x="46" y="36"/>
                    <a:pt x="48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0" y="31"/>
                    <a:pt x="49" y="25"/>
                    <a:pt x="49" y="19"/>
                  </a:cubicBezTo>
                  <a:cubicBezTo>
                    <a:pt x="51" y="17"/>
                    <a:pt x="52" y="15"/>
                    <a:pt x="54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9" y="13"/>
                    <a:pt x="59" y="11"/>
                    <a:pt x="58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1"/>
                    <a:pt x="65" y="9"/>
                    <a:pt x="64" y="9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0" y="7"/>
                    <a:pt x="69" y="7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6"/>
                    <a:pt x="74" y="5"/>
                    <a:pt x="73" y="4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7" y="4"/>
                    <a:pt x="77" y="2"/>
                    <a:pt x="76" y="2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4" y="1"/>
                    <a:pt x="55" y="3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2" y="7"/>
                    <a:pt x="52" y="8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3"/>
                    <a:pt x="50" y="15"/>
                    <a:pt x="48" y="16"/>
                  </a:cubicBezTo>
                  <a:cubicBezTo>
                    <a:pt x="48" y="11"/>
                    <a:pt x="48" y="6"/>
                    <a:pt x="48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3286">
              <a:extLst>
                <a:ext uri="{FF2B5EF4-FFF2-40B4-BE49-F238E27FC236}">
                  <a16:creationId xmlns="" xmlns:a16="http://schemas.microsoft.com/office/drawing/2014/main" id="{CC48D712-C5AC-4D64-9D7E-77D4F440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1" y="6572251"/>
              <a:ext cx="1588" cy="4763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3287">
              <a:extLst>
                <a:ext uri="{FF2B5EF4-FFF2-40B4-BE49-F238E27FC236}">
                  <a16:creationId xmlns="" xmlns:a16="http://schemas.microsoft.com/office/drawing/2014/main" id="{31455FA9-6656-485C-AA00-A8DB57844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8" y="6569076"/>
              <a:ext cx="3175" cy="7938"/>
            </a:xfrm>
            <a:custGeom>
              <a:avLst/>
              <a:gdLst>
                <a:gd name="T0" fmla="*/ 2 w 3"/>
                <a:gd name="T1" fmla="*/ 1 h 8"/>
                <a:gd name="T2" fmla="*/ 0 w 3"/>
                <a:gd name="T3" fmla="*/ 2 h 8"/>
                <a:gd name="T4" fmla="*/ 1 w 3"/>
                <a:gd name="T5" fmla="*/ 8 h 8"/>
                <a:gd name="T6" fmla="*/ 3 w 3"/>
                <a:gd name="T7" fmla="*/ 8 h 8"/>
                <a:gd name="T8" fmla="*/ 2 w 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2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3288">
              <a:extLst>
                <a:ext uri="{FF2B5EF4-FFF2-40B4-BE49-F238E27FC236}">
                  <a16:creationId xmlns="" xmlns:a16="http://schemas.microsoft.com/office/drawing/2014/main" id="{6047B27A-3D86-4B54-9C2A-066ACB93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6550026"/>
              <a:ext cx="36513" cy="26988"/>
            </a:xfrm>
            <a:custGeom>
              <a:avLst/>
              <a:gdLst>
                <a:gd name="T0" fmla="*/ 11 w 39"/>
                <a:gd name="T1" fmla="*/ 28 h 28"/>
                <a:gd name="T2" fmla="*/ 17 w 39"/>
                <a:gd name="T3" fmla="*/ 27 h 28"/>
                <a:gd name="T4" fmla="*/ 8 w 39"/>
                <a:gd name="T5" fmla="*/ 25 h 28"/>
                <a:gd name="T6" fmla="*/ 19 w 39"/>
                <a:gd name="T7" fmla="*/ 25 h 28"/>
                <a:gd name="T8" fmla="*/ 11 w 39"/>
                <a:gd name="T9" fmla="*/ 22 h 28"/>
                <a:gd name="T10" fmla="*/ 22 w 39"/>
                <a:gd name="T11" fmla="*/ 23 h 28"/>
                <a:gd name="T12" fmla="*/ 14 w 39"/>
                <a:gd name="T13" fmla="*/ 20 h 28"/>
                <a:gd name="T14" fmla="*/ 24 w 39"/>
                <a:gd name="T15" fmla="*/ 20 h 28"/>
                <a:gd name="T16" fmla="*/ 17 w 39"/>
                <a:gd name="T17" fmla="*/ 18 h 28"/>
                <a:gd name="T18" fmla="*/ 27 w 39"/>
                <a:gd name="T19" fmla="*/ 18 h 28"/>
                <a:gd name="T20" fmla="*/ 20 w 39"/>
                <a:gd name="T21" fmla="*/ 15 h 28"/>
                <a:gd name="T22" fmla="*/ 29 w 39"/>
                <a:gd name="T23" fmla="*/ 16 h 28"/>
                <a:gd name="T24" fmla="*/ 23 w 39"/>
                <a:gd name="T25" fmla="*/ 13 h 28"/>
                <a:gd name="T26" fmla="*/ 31 w 39"/>
                <a:gd name="T27" fmla="*/ 14 h 28"/>
                <a:gd name="T28" fmla="*/ 26 w 39"/>
                <a:gd name="T29" fmla="*/ 11 h 28"/>
                <a:gd name="T30" fmla="*/ 33 w 39"/>
                <a:gd name="T31" fmla="*/ 11 h 28"/>
                <a:gd name="T32" fmla="*/ 29 w 39"/>
                <a:gd name="T33" fmla="*/ 9 h 28"/>
                <a:gd name="T34" fmla="*/ 35 w 39"/>
                <a:gd name="T35" fmla="*/ 9 h 28"/>
                <a:gd name="T36" fmla="*/ 31 w 39"/>
                <a:gd name="T37" fmla="*/ 7 h 28"/>
                <a:gd name="T38" fmla="*/ 37 w 39"/>
                <a:gd name="T39" fmla="*/ 7 h 28"/>
                <a:gd name="T40" fmla="*/ 34 w 39"/>
                <a:gd name="T41" fmla="*/ 5 h 28"/>
                <a:gd name="T42" fmla="*/ 38 w 39"/>
                <a:gd name="T43" fmla="*/ 5 h 28"/>
                <a:gd name="T44" fmla="*/ 38 w 39"/>
                <a:gd name="T45" fmla="*/ 3 h 28"/>
                <a:gd name="T46" fmla="*/ 37 w 39"/>
                <a:gd name="T47" fmla="*/ 1 h 28"/>
                <a:gd name="T48" fmla="*/ 35 w 39"/>
                <a:gd name="T49" fmla="*/ 1 h 28"/>
                <a:gd name="T50" fmla="*/ 33 w 39"/>
                <a:gd name="T51" fmla="*/ 4 h 28"/>
                <a:gd name="T52" fmla="*/ 32 w 39"/>
                <a:gd name="T53" fmla="*/ 2 h 28"/>
                <a:gd name="T54" fmla="*/ 30 w 39"/>
                <a:gd name="T55" fmla="*/ 6 h 28"/>
                <a:gd name="T56" fmla="*/ 29 w 39"/>
                <a:gd name="T57" fmla="*/ 2 h 28"/>
                <a:gd name="T58" fmla="*/ 27 w 39"/>
                <a:gd name="T59" fmla="*/ 8 h 28"/>
                <a:gd name="T60" fmla="*/ 26 w 39"/>
                <a:gd name="T61" fmla="*/ 3 h 28"/>
                <a:gd name="T62" fmla="*/ 24 w 39"/>
                <a:gd name="T63" fmla="*/ 10 h 28"/>
                <a:gd name="T64" fmla="*/ 22 w 39"/>
                <a:gd name="T65" fmla="*/ 5 h 28"/>
                <a:gd name="T66" fmla="*/ 21 w 39"/>
                <a:gd name="T67" fmla="*/ 12 h 28"/>
                <a:gd name="T68" fmla="*/ 19 w 39"/>
                <a:gd name="T69" fmla="*/ 6 h 28"/>
                <a:gd name="T70" fmla="*/ 19 w 39"/>
                <a:gd name="T71" fmla="*/ 14 h 28"/>
                <a:gd name="T72" fmla="*/ 16 w 39"/>
                <a:gd name="T73" fmla="*/ 8 h 28"/>
                <a:gd name="T74" fmla="*/ 16 w 39"/>
                <a:gd name="T75" fmla="*/ 16 h 28"/>
                <a:gd name="T76" fmla="*/ 13 w 39"/>
                <a:gd name="T77" fmla="*/ 10 h 28"/>
                <a:gd name="T78" fmla="*/ 13 w 39"/>
                <a:gd name="T79" fmla="*/ 19 h 28"/>
                <a:gd name="T80" fmla="*/ 12 w 39"/>
                <a:gd name="T81" fmla="*/ 20 h 28"/>
                <a:gd name="T82" fmla="*/ 9 w 39"/>
                <a:gd name="T83" fmla="*/ 12 h 28"/>
                <a:gd name="T84" fmla="*/ 9 w 39"/>
                <a:gd name="T85" fmla="*/ 22 h 28"/>
                <a:gd name="T86" fmla="*/ 6 w 39"/>
                <a:gd name="T87" fmla="*/ 14 h 28"/>
                <a:gd name="T88" fmla="*/ 6 w 39"/>
                <a:gd name="T89" fmla="*/ 25 h 28"/>
                <a:gd name="T90" fmla="*/ 3 w 39"/>
                <a:gd name="T91" fmla="*/ 16 h 28"/>
                <a:gd name="T92" fmla="*/ 3 w 39"/>
                <a:gd name="T93" fmla="*/ 27 h 28"/>
                <a:gd name="T94" fmla="*/ 0 w 39"/>
                <a:gd name="T95" fmla="*/ 19 h 28"/>
                <a:gd name="T96" fmla="*/ 5 w 39"/>
                <a:gd name="T9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8">
                  <a:moveTo>
                    <a:pt x="6" y="27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5"/>
                    <a:pt x="19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3" y="23"/>
                    <a:pt x="22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8" y="18"/>
                    <a:pt x="27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4"/>
                    <a:pt x="31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5" y="12"/>
                    <a:pt x="33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9"/>
                    <a:pt x="35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8" y="7"/>
                    <a:pt x="37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9" y="5"/>
                    <a:pt x="38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8" y="1"/>
                    <a:pt x="37" y="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3" y="0"/>
                    <a:pt x="33" y="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1"/>
                    <a:pt x="30" y="2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7" y="2"/>
                    <a:pt x="27" y="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4" y="3"/>
                    <a:pt x="24" y="4"/>
                  </a:cubicBezTo>
                  <a:cubicBezTo>
                    <a:pt x="24" y="6"/>
                    <a:pt x="24" y="8"/>
                    <a:pt x="24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9"/>
                    <a:pt x="23" y="7"/>
                    <a:pt x="22" y="5"/>
                  </a:cubicBezTo>
                  <a:cubicBezTo>
                    <a:pt x="22" y="4"/>
                    <a:pt x="21" y="4"/>
                    <a:pt x="21" y="5"/>
                  </a:cubicBezTo>
                  <a:cubicBezTo>
                    <a:pt x="21" y="7"/>
                    <a:pt x="21" y="10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20" y="8"/>
                    <a:pt x="19" y="6"/>
                  </a:cubicBezTo>
                  <a:cubicBezTo>
                    <a:pt x="19" y="5"/>
                    <a:pt x="18" y="5"/>
                    <a:pt x="18" y="6"/>
                  </a:cubicBezTo>
                  <a:cubicBezTo>
                    <a:pt x="18" y="9"/>
                    <a:pt x="18" y="12"/>
                    <a:pt x="19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3"/>
                    <a:pt x="17" y="10"/>
                    <a:pt x="16" y="8"/>
                  </a:cubicBezTo>
                  <a:cubicBezTo>
                    <a:pt x="16" y="7"/>
                    <a:pt x="15" y="7"/>
                    <a:pt x="15" y="8"/>
                  </a:cubicBezTo>
                  <a:cubicBezTo>
                    <a:pt x="15" y="11"/>
                    <a:pt x="15" y="14"/>
                    <a:pt x="16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2"/>
                    <a:pt x="13" y="10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3"/>
                    <a:pt x="12" y="16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7"/>
                    <a:pt x="11" y="14"/>
                    <a:pt x="10" y="12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9" y="15"/>
                    <a:pt x="9" y="18"/>
                    <a:pt x="10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19"/>
                    <a:pt x="8" y="17"/>
                    <a:pt x="8" y="14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7"/>
                    <a:pt x="7" y="20"/>
                    <a:pt x="7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2"/>
                    <a:pt x="5" y="19"/>
                    <a:pt x="5" y="16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3" y="20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4"/>
                    <a:pt x="2" y="21"/>
                    <a:pt x="2" y="18"/>
                  </a:cubicBezTo>
                  <a:cubicBezTo>
                    <a:pt x="2" y="17"/>
                    <a:pt x="0" y="18"/>
                    <a:pt x="0" y="19"/>
                  </a:cubicBezTo>
                  <a:cubicBezTo>
                    <a:pt x="0" y="22"/>
                    <a:pt x="1" y="25"/>
                    <a:pt x="2" y="28"/>
                  </a:cubicBezTo>
                  <a:cubicBezTo>
                    <a:pt x="5" y="28"/>
                    <a:pt x="5" y="28"/>
                    <a:pt x="5" y="28"/>
                  </a:cubicBezTo>
                  <a:lnTo>
                    <a:pt x="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3289">
              <a:extLst>
                <a:ext uri="{FF2B5EF4-FFF2-40B4-BE49-F238E27FC236}">
                  <a16:creationId xmlns="" xmlns:a16="http://schemas.microsoft.com/office/drawing/2014/main" id="{8D47348C-6A94-431E-9FC4-2A8C8203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6572251"/>
              <a:ext cx="1588" cy="4763"/>
            </a:xfrm>
            <a:custGeom>
              <a:avLst/>
              <a:gdLst>
                <a:gd name="T0" fmla="*/ 2 w 2"/>
                <a:gd name="T1" fmla="*/ 2 h 4"/>
                <a:gd name="T2" fmla="*/ 0 w 2"/>
                <a:gd name="T3" fmla="*/ 2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3290">
              <a:extLst>
                <a:ext uri="{FF2B5EF4-FFF2-40B4-BE49-F238E27FC236}">
                  <a16:creationId xmlns="" xmlns:a16="http://schemas.microsoft.com/office/drawing/2014/main" id="{326EA606-17E7-4FA3-AFA6-DF5BFA30C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1" y="6575426"/>
              <a:ext cx="1588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3291">
              <a:extLst>
                <a:ext uri="{FF2B5EF4-FFF2-40B4-BE49-F238E27FC236}">
                  <a16:creationId xmlns="" xmlns:a16="http://schemas.microsoft.com/office/drawing/2014/main" id="{AB989D33-8CD2-4CE3-9D20-395A5C84B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3" y="6557963"/>
              <a:ext cx="17463" cy="19050"/>
            </a:xfrm>
            <a:custGeom>
              <a:avLst/>
              <a:gdLst>
                <a:gd name="T0" fmla="*/ 17 w 19"/>
                <a:gd name="T1" fmla="*/ 19 h 19"/>
                <a:gd name="T2" fmla="*/ 19 w 19"/>
                <a:gd name="T3" fmla="*/ 9 h 19"/>
                <a:gd name="T4" fmla="*/ 17 w 19"/>
                <a:gd name="T5" fmla="*/ 9 h 19"/>
                <a:gd name="T6" fmla="*/ 15 w 19"/>
                <a:gd name="T7" fmla="*/ 17 h 19"/>
                <a:gd name="T8" fmla="*/ 14 w 19"/>
                <a:gd name="T9" fmla="*/ 16 h 19"/>
                <a:gd name="T10" fmla="*/ 16 w 19"/>
                <a:gd name="T11" fmla="*/ 7 h 19"/>
                <a:gd name="T12" fmla="*/ 14 w 19"/>
                <a:gd name="T13" fmla="*/ 7 h 19"/>
                <a:gd name="T14" fmla="*/ 13 w 19"/>
                <a:gd name="T15" fmla="*/ 14 h 19"/>
                <a:gd name="T16" fmla="*/ 12 w 19"/>
                <a:gd name="T17" fmla="*/ 12 h 19"/>
                <a:gd name="T18" fmla="*/ 13 w 19"/>
                <a:gd name="T19" fmla="*/ 5 h 19"/>
                <a:gd name="T20" fmla="*/ 11 w 19"/>
                <a:gd name="T21" fmla="*/ 4 h 19"/>
                <a:gd name="T22" fmla="*/ 10 w 19"/>
                <a:gd name="T23" fmla="*/ 11 h 19"/>
                <a:gd name="T24" fmla="*/ 9 w 19"/>
                <a:gd name="T25" fmla="*/ 9 h 19"/>
                <a:gd name="T26" fmla="*/ 10 w 19"/>
                <a:gd name="T27" fmla="*/ 3 h 19"/>
                <a:gd name="T28" fmla="*/ 8 w 19"/>
                <a:gd name="T29" fmla="*/ 3 h 19"/>
                <a:gd name="T30" fmla="*/ 7 w 19"/>
                <a:gd name="T31" fmla="*/ 7 h 19"/>
                <a:gd name="T32" fmla="*/ 6 w 19"/>
                <a:gd name="T33" fmla="*/ 6 h 19"/>
                <a:gd name="T34" fmla="*/ 7 w 19"/>
                <a:gd name="T35" fmla="*/ 2 h 19"/>
                <a:gd name="T36" fmla="*/ 5 w 19"/>
                <a:gd name="T37" fmla="*/ 1 h 19"/>
                <a:gd name="T38" fmla="*/ 5 w 19"/>
                <a:gd name="T39" fmla="*/ 4 h 19"/>
                <a:gd name="T40" fmla="*/ 3 w 19"/>
                <a:gd name="T41" fmla="*/ 2 h 19"/>
                <a:gd name="T42" fmla="*/ 3 w 19"/>
                <a:gd name="T43" fmla="*/ 1 h 19"/>
                <a:gd name="T44" fmla="*/ 2 w 19"/>
                <a:gd name="T45" fmla="*/ 3 h 19"/>
                <a:gd name="T46" fmla="*/ 3 w 19"/>
                <a:gd name="T47" fmla="*/ 5 h 19"/>
                <a:gd name="T48" fmla="*/ 2 w 19"/>
                <a:gd name="T49" fmla="*/ 6 h 19"/>
                <a:gd name="T50" fmla="*/ 2 w 19"/>
                <a:gd name="T51" fmla="*/ 8 h 19"/>
                <a:gd name="T52" fmla="*/ 5 w 19"/>
                <a:gd name="T53" fmla="*/ 7 h 19"/>
                <a:gd name="T54" fmla="*/ 6 w 19"/>
                <a:gd name="T55" fmla="*/ 9 h 19"/>
                <a:gd name="T56" fmla="*/ 2 w 19"/>
                <a:gd name="T57" fmla="*/ 9 h 19"/>
                <a:gd name="T58" fmla="*/ 3 w 19"/>
                <a:gd name="T59" fmla="*/ 11 h 19"/>
                <a:gd name="T60" fmla="*/ 8 w 19"/>
                <a:gd name="T61" fmla="*/ 11 h 19"/>
                <a:gd name="T62" fmla="*/ 9 w 19"/>
                <a:gd name="T63" fmla="*/ 12 h 19"/>
                <a:gd name="T64" fmla="*/ 4 w 19"/>
                <a:gd name="T65" fmla="*/ 13 h 19"/>
                <a:gd name="T66" fmla="*/ 4 w 19"/>
                <a:gd name="T67" fmla="*/ 15 h 19"/>
                <a:gd name="T68" fmla="*/ 10 w 19"/>
                <a:gd name="T69" fmla="*/ 14 h 19"/>
                <a:gd name="T70" fmla="*/ 11 w 19"/>
                <a:gd name="T71" fmla="*/ 15 h 19"/>
                <a:gd name="T72" fmla="*/ 5 w 19"/>
                <a:gd name="T73" fmla="*/ 17 h 19"/>
                <a:gd name="T74" fmla="*/ 6 w 19"/>
                <a:gd name="T75" fmla="*/ 19 h 19"/>
                <a:gd name="T76" fmla="*/ 13 w 19"/>
                <a:gd name="T77" fmla="*/ 17 h 19"/>
                <a:gd name="T78" fmla="*/ 14 w 19"/>
                <a:gd name="T79" fmla="*/ 19 h 19"/>
                <a:gd name="T80" fmla="*/ 11 w 19"/>
                <a:gd name="T81" fmla="*/ 19 h 19"/>
                <a:gd name="T82" fmla="*/ 17 w 19"/>
                <a:gd name="T8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19">
                  <a:moveTo>
                    <a:pt x="17" y="19"/>
                  </a:moveTo>
                  <a:cubicBezTo>
                    <a:pt x="17" y="16"/>
                    <a:pt x="18" y="13"/>
                    <a:pt x="19" y="9"/>
                  </a:cubicBezTo>
                  <a:cubicBezTo>
                    <a:pt x="19" y="8"/>
                    <a:pt x="17" y="8"/>
                    <a:pt x="17" y="9"/>
                  </a:cubicBezTo>
                  <a:cubicBezTo>
                    <a:pt x="16" y="12"/>
                    <a:pt x="16" y="14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3"/>
                    <a:pt x="15" y="10"/>
                    <a:pt x="16" y="7"/>
                  </a:cubicBezTo>
                  <a:cubicBezTo>
                    <a:pt x="16" y="6"/>
                    <a:pt x="14" y="5"/>
                    <a:pt x="14" y="7"/>
                  </a:cubicBezTo>
                  <a:cubicBezTo>
                    <a:pt x="14" y="9"/>
                    <a:pt x="13" y="11"/>
                    <a:pt x="13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8"/>
                    <a:pt x="13" y="5"/>
                  </a:cubicBezTo>
                  <a:cubicBezTo>
                    <a:pt x="13" y="4"/>
                    <a:pt x="11" y="3"/>
                    <a:pt x="11" y="4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9" y="1"/>
                    <a:pt x="8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2" y="12"/>
                    <a:pt x="3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3" y="15"/>
                    <a:pt x="4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3292">
              <a:extLst>
                <a:ext uri="{FF2B5EF4-FFF2-40B4-BE49-F238E27FC236}">
                  <a16:creationId xmlns="" xmlns:a16="http://schemas.microsoft.com/office/drawing/2014/main" id="{93D95CA5-4DAE-4291-945B-3990E7914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1" y="6570663"/>
              <a:ext cx="1588" cy="6350"/>
            </a:xfrm>
            <a:custGeom>
              <a:avLst/>
              <a:gdLst>
                <a:gd name="T0" fmla="*/ 2 w 2"/>
                <a:gd name="T1" fmla="*/ 1 h 6"/>
                <a:gd name="T2" fmla="*/ 0 w 2"/>
                <a:gd name="T3" fmla="*/ 1 h 6"/>
                <a:gd name="T4" fmla="*/ 0 w 2"/>
                <a:gd name="T5" fmla="*/ 6 h 6"/>
                <a:gd name="T6" fmla="*/ 1 w 2"/>
                <a:gd name="T7" fmla="*/ 6 h 6"/>
                <a:gd name="T8" fmla="*/ 2 w 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3293">
              <a:extLst>
                <a:ext uri="{FF2B5EF4-FFF2-40B4-BE49-F238E27FC236}">
                  <a16:creationId xmlns="" xmlns:a16="http://schemas.microsoft.com/office/drawing/2014/main" id="{2732CF37-32D4-4819-A7CE-84CB6E97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6567488"/>
              <a:ext cx="3175" cy="9525"/>
            </a:xfrm>
            <a:custGeom>
              <a:avLst/>
              <a:gdLst>
                <a:gd name="T0" fmla="*/ 3 w 4"/>
                <a:gd name="T1" fmla="*/ 2 h 9"/>
                <a:gd name="T2" fmla="*/ 2 w 4"/>
                <a:gd name="T3" fmla="*/ 1 h 9"/>
                <a:gd name="T4" fmla="*/ 0 w 4"/>
                <a:gd name="T5" fmla="*/ 9 h 9"/>
                <a:gd name="T6" fmla="*/ 2 w 4"/>
                <a:gd name="T7" fmla="*/ 9 h 9"/>
                <a:gd name="T8" fmla="*/ 3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3" y="2"/>
                  </a:moveTo>
                  <a:cubicBezTo>
                    <a:pt x="4" y="1"/>
                    <a:pt x="2" y="0"/>
                    <a:pt x="2" y="1"/>
                  </a:cubicBezTo>
                  <a:cubicBezTo>
                    <a:pt x="1" y="4"/>
                    <a:pt x="1" y="7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7"/>
                    <a:pt x="3" y="4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3294">
              <a:extLst>
                <a:ext uri="{FF2B5EF4-FFF2-40B4-BE49-F238E27FC236}">
                  <a16:creationId xmlns="" xmlns:a16="http://schemas.microsoft.com/office/drawing/2014/main" id="{03E365FB-4DBE-4FA4-90B6-55626A2E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6545263"/>
              <a:ext cx="6350" cy="1588"/>
            </a:xfrm>
            <a:custGeom>
              <a:avLst/>
              <a:gdLst>
                <a:gd name="T0" fmla="*/ 5 w 7"/>
                <a:gd name="T1" fmla="*/ 2 h 2"/>
                <a:gd name="T2" fmla="*/ 7 w 7"/>
                <a:gd name="T3" fmla="*/ 1 h 2"/>
                <a:gd name="T4" fmla="*/ 0 w 7"/>
                <a:gd name="T5" fmla="*/ 0 h 2"/>
                <a:gd name="T6" fmla="*/ 5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6" y="2"/>
                    <a:pt x="7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3295">
              <a:extLst>
                <a:ext uri="{FF2B5EF4-FFF2-40B4-BE49-F238E27FC236}">
                  <a16:creationId xmlns="" xmlns:a16="http://schemas.microsoft.com/office/drawing/2014/main" id="{827EFFCA-EA3A-4B86-89B8-7BC17900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401" y="6535738"/>
              <a:ext cx="71438" cy="41275"/>
            </a:xfrm>
            <a:custGeom>
              <a:avLst/>
              <a:gdLst>
                <a:gd name="T0" fmla="*/ 38 w 76"/>
                <a:gd name="T1" fmla="*/ 36 h 43"/>
                <a:gd name="T2" fmla="*/ 37 w 76"/>
                <a:gd name="T3" fmla="*/ 34 h 43"/>
                <a:gd name="T4" fmla="*/ 35 w 76"/>
                <a:gd name="T5" fmla="*/ 26 h 43"/>
                <a:gd name="T6" fmla="*/ 35 w 76"/>
                <a:gd name="T7" fmla="*/ 21 h 43"/>
                <a:gd name="T8" fmla="*/ 30 w 76"/>
                <a:gd name="T9" fmla="*/ 27 h 43"/>
                <a:gd name="T10" fmla="*/ 29 w 76"/>
                <a:gd name="T11" fmla="*/ 25 h 43"/>
                <a:gd name="T12" fmla="*/ 29 w 76"/>
                <a:gd name="T13" fmla="*/ 12 h 43"/>
                <a:gd name="T14" fmla="*/ 28 w 76"/>
                <a:gd name="T15" fmla="*/ 10 h 43"/>
                <a:gd name="T16" fmla="*/ 23 w 76"/>
                <a:gd name="T17" fmla="*/ 18 h 43"/>
                <a:gd name="T18" fmla="*/ 22 w 76"/>
                <a:gd name="T19" fmla="*/ 16 h 43"/>
                <a:gd name="T20" fmla="*/ 24 w 76"/>
                <a:gd name="T21" fmla="*/ 3 h 43"/>
                <a:gd name="T22" fmla="*/ 19 w 76"/>
                <a:gd name="T23" fmla="*/ 12 h 43"/>
                <a:gd name="T24" fmla="*/ 19 w 76"/>
                <a:gd name="T25" fmla="*/ 2 h 43"/>
                <a:gd name="T26" fmla="*/ 17 w 76"/>
                <a:gd name="T27" fmla="*/ 2 h 43"/>
                <a:gd name="T28" fmla="*/ 13 w 76"/>
                <a:gd name="T29" fmla="*/ 4 h 43"/>
                <a:gd name="T30" fmla="*/ 12 w 76"/>
                <a:gd name="T31" fmla="*/ 2 h 43"/>
                <a:gd name="T32" fmla="*/ 1 w 76"/>
                <a:gd name="T33" fmla="*/ 0 h 43"/>
                <a:gd name="T34" fmla="*/ 11 w 76"/>
                <a:gd name="T35" fmla="*/ 3 h 43"/>
                <a:gd name="T36" fmla="*/ 12 w 76"/>
                <a:gd name="T37" fmla="*/ 5 h 43"/>
                <a:gd name="T38" fmla="*/ 5 w 76"/>
                <a:gd name="T39" fmla="*/ 10 h 43"/>
                <a:gd name="T40" fmla="*/ 6 w 76"/>
                <a:gd name="T41" fmla="*/ 11 h 43"/>
                <a:gd name="T42" fmla="*/ 18 w 76"/>
                <a:gd name="T43" fmla="*/ 14 h 43"/>
                <a:gd name="T44" fmla="*/ 9 w 76"/>
                <a:gd name="T45" fmla="*/ 17 h 43"/>
                <a:gd name="T46" fmla="*/ 11 w 76"/>
                <a:gd name="T47" fmla="*/ 18 h 43"/>
                <a:gd name="T48" fmla="*/ 23 w 76"/>
                <a:gd name="T49" fmla="*/ 20 h 43"/>
                <a:gd name="T50" fmla="*/ 24 w 76"/>
                <a:gd name="T51" fmla="*/ 22 h 43"/>
                <a:gd name="T52" fmla="*/ 16 w 76"/>
                <a:gd name="T53" fmla="*/ 27 h 43"/>
                <a:gd name="T54" fmla="*/ 19 w 76"/>
                <a:gd name="T55" fmla="*/ 28 h 43"/>
                <a:gd name="T56" fmla="*/ 30 w 76"/>
                <a:gd name="T57" fmla="*/ 30 h 43"/>
                <a:gd name="T58" fmla="*/ 32 w 76"/>
                <a:gd name="T59" fmla="*/ 31 h 43"/>
                <a:gd name="T60" fmla="*/ 28 w 76"/>
                <a:gd name="T61" fmla="*/ 35 h 43"/>
                <a:gd name="T62" fmla="*/ 33 w 76"/>
                <a:gd name="T63" fmla="*/ 36 h 43"/>
                <a:gd name="T64" fmla="*/ 42 w 76"/>
                <a:gd name="T65" fmla="*/ 43 h 43"/>
                <a:gd name="T66" fmla="*/ 52 w 76"/>
                <a:gd name="T67" fmla="*/ 20 h 43"/>
                <a:gd name="T68" fmla="*/ 54 w 76"/>
                <a:gd name="T69" fmla="*/ 18 h 43"/>
                <a:gd name="T70" fmla="*/ 62 w 76"/>
                <a:gd name="T71" fmla="*/ 17 h 43"/>
                <a:gd name="T72" fmla="*/ 67 w 76"/>
                <a:gd name="T73" fmla="*/ 17 h 43"/>
                <a:gd name="T74" fmla="*/ 61 w 76"/>
                <a:gd name="T75" fmla="*/ 13 h 43"/>
                <a:gd name="T76" fmla="*/ 63 w 76"/>
                <a:gd name="T77" fmla="*/ 12 h 43"/>
                <a:gd name="T78" fmla="*/ 75 w 76"/>
                <a:gd name="T79" fmla="*/ 12 h 43"/>
                <a:gd name="T80" fmla="*/ 63 w 76"/>
                <a:gd name="T81" fmla="*/ 9 h 43"/>
                <a:gd name="T82" fmla="*/ 62 w 76"/>
                <a:gd name="T83" fmla="*/ 8 h 43"/>
                <a:gd name="T84" fmla="*/ 59 w 76"/>
                <a:gd name="T85" fmla="*/ 12 h 43"/>
                <a:gd name="T86" fmla="*/ 57 w 76"/>
                <a:gd name="T87" fmla="*/ 13 h 43"/>
                <a:gd name="T88" fmla="*/ 54 w 76"/>
                <a:gd name="T89" fmla="*/ 10 h 43"/>
                <a:gd name="T90" fmla="*/ 53 w 76"/>
                <a:gd name="T91" fmla="*/ 15 h 43"/>
                <a:gd name="T92" fmla="*/ 46 w 76"/>
                <a:gd name="T93" fmla="*/ 23 h 43"/>
                <a:gd name="T94" fmla="*/ 46 w 76"/>
                <a:gd name="T95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43">
                  <a:moveTo>
                    <a:pt x="46" y="7"/>
                  </a:moveTo>
                  <a:cubicBezTo>
                    <a:pt x="44" y="18"/>
                    <a:pt x="43" y="29"/>
                    <a:pt x="43" y="41"/>
                  </a:cubicBezTo>
                  <a:cubicBezTo>
                    <a:pt x="41" y="39"/>
                    <a:pt x="40" y="38"/>
                    <a:pt x="38" y="36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7" y="31"/>
                    <a:pt x="37" y="32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5"/>
                    <a:pt x="35" y="25"/>
                    <a:pt x="35" y="2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7"/>
                    <a:pt x="34" y="24"/>
                    <a:pt x="35" y="21"/>
                  </a:cubicBezTo>
                  <a:cubicBezTo>
                    <a:pt x="35" y="20"/>
                    <a:pt x="34" y="19"/>
                    <a:pt x="33" y="20"/>
                  </a:cubicBezTo>
                  <a:cubicBezTo>
                    <a:pt x="33" y="23"/>
                    <a:pt x="32" y="26"/>
                    <a:pt x="31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4"/>
                    <a:pt x="32" y="20"/>
                    <a:pt x="33" y="17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31" y="19"/>
                    <a:pt x="30" y="22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0"/>
                    <a:pt x="30" y="17"/>
                    <a:pt x="31" y="13"/>
                  </a:cubicBezTo>
                  <a:cubicBezTo>
                    <a:pt x="31" y="12"/>
                    <a:pt x="29" y="11"/>
                    <a:pt x="29" y="12"/>
                  </a:cubicBezTo>
                  <a:cubicBezTo>
                    <a:pt x="28" y="16"/>
                    <a:pt x="27" y="19"/>
                    <a:pt x="26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17"/>
                    <a:pt x="27" y="13"/>
                    <a:pt x="28" y="10"/>
                  </a:cubicBezTo>
                  <a:cubicBezTo>
                    <a:pt x="29" y="9"/>
                    <a:pt x="27" y="8"/>
                    <a:pt x="27" y="9"/>
                  </a:cubicBezTo>
                  <a:cubicBezTo>
                    <a:pt x="26" y="12"/>
                    <a:pt x="25" y="16"/>
                    <a:pt x="24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4"/>
                    <a:pt x="25" y="10"/>
                    <a:pt x="26" y="7"/>
                  </a:cubicBezTo>
                  <a:cubicBezTo>
                    <a:pt x="26" y="5"/>
                    <a:pt x="25" y="5"/>
                    <a:pt x="24" y="6"/>
                  </a:cubicBezTo>
                  <a:cubicBezTo>
                    <a:pt x="23" y="9"/>
                    <a:pt x="22" y="12"/>
                    <a:pt x="22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1"/>
                    <a:pt x="23" y="7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0" y="9"/>
                    <a:pt x="19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8"/>
                    <a:pt x="20" y="5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4"/>
                    <a:pt x="17" y="7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6"/>
                    <a:pt x="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8"/>
                    <a:pt x="4" y="10"/>
                    <a:pt x="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6" y="13"/>
                    <a:pt x="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5"/>
                    <a:pt x="8" y="17"/>
                    <a:pt x="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20"/>
                    <a:pt x="1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4"/>
                    <a:pt x="13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4" y="25"/>
                    <a:pt x="15" y="27"/>
                    <a:pt x="16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8" y="30"/>
                    <a:pt x="1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1" y="33"/>
                    <a:pt x="23" y="33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4"/>
                    <a:pt x="27" y="35"/>
                    <a:pt x="28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9" y="39"/>
                    <a:pt x="41" y="41"/>
                    <a:pt x="42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37"/>
                    <a:pt x="45" y="31"/>
                    <a:pt x="46" y="25"/>
                  </a:cubicBezTo>
                  <a:cubicBezTo>
                    <a:pt x="48" y="23"/>
                    <a:pt x="50" y="21"/>
                    <a:pt x="52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1"/>
                    <a:pt x="57" y="19"/>
                    <a:pt x="56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2" y="19"/>
                    <a:pt x="63" y="18"/>
                    <a:pt x="62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8"/>
                    <a:pt x="69" y="16"/>
                    <a:pt x="68" y="16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6"/>
                    <a:pt x="73" y="14"/>
                    <a:pt x="72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4"/>
                    <a:pt x="76" y="13"/>
                    <a:pt x="75" y="12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8"/>
                    <a:pt x="54" y="9"/>
                    <a:pt x="54" y="1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1" y="14"/>
                    <a:pt x="51" y="15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9" y="20"/>
                    <a:pt x="48" y="21"/>
                    <a:pt x="46" y="23"/>
                  </a:cubicBezTo>
                  <a:cubicBezTo>
                    <a:pt x="46" y="17"/>
                    <a:pt x="47" y="12"/>
                    <a:pt x="48" y="6"/>
                  </a:cubicBezTo>
                  <a:cubicBezTo>
                    <a:pt x="45" y="6"/>
                    <a:pt x="45" y="6"/>
                    <a:pt x="45" y="6"/>
                  </a:cubicBezTo>
                  <a:lnTo>
                    <a:pt x="4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3296">
              <a:extLst>
                <a:ext uri="{FF2B5EF4-FFF2-40B4-BE49-F238E27FC236}">
                  <a16:creationId xmlns="" xmlns:a16="http://schemas.microsoft.com/office/drawing/2014/main" id="{E130FABB-2848-41A3-AB3A-6B5E3D61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6" y="6538913"/>
              <a:ext cx="1588" cy="4763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2 h 5"/>
                <a:gd name="T4" fmla="*/ 0 w 2"/>
                <a:gd name="T5" fmla="*/ 5 h 5"/>
                <a:gd name="T6" fmla="*/ 2 w 2"/>
                <a:gd name="T7" fmla="*/ 5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3297">
              <a:extLst>
                <a:ext uri="{FF2B5EF4-FFF2-40B4-BE49-F238E27FC236}">
                  <a16:creationId xmlns="" xmlns:a16="http://schemas.microsoft.com/office/drawing/2014/main" id="{F527541C-36BA-4F6D-AA61-9AC6E5038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6535738"/>
              <a:ext cx="1588" cy="7938"/>
            </a:xfrm>
            <a:custGeom>
              <a:avLst/>
              <a:gdLst>
                <a:gd name="T0" fmla="*/ 2 w 2"/>
                <a:gd name="T1" fmla="*/ 1 h 8"/>
                <a:gd name="T2" fmla="*/ 0 w 2"/>
                <a:gd name="T3" fmla="*/ 2 h 8"/>
                <a:gd name="T4" fmla="*/ 0 w 2"/>
                <a:gd name="T5" fmla="*/ 8 h 8"/>
                <a:gd name="T6" fmla="*/ 2 w 2"/>
                <a:gd name="T7" fmla="*/ 8 h 8"/>
                <a:gd name="T8" fmla="*/ 2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1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3298">
              <a:extLst>
                <a:ext uri="{FF2B5EF4-FFF2-40B4-BE49-F238E27FC236}">
                  <a16:creationId xmlns="" xmlns:a16="http://schemas.microsoft.com/office/drawing/2014/main" id="{F342BFA6-9D27-463D-9669-5DA80DED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6" y="6523038"/>
              <a:ext cx="38100" cy="23813"/>
            </a:xfrm>
            <a:custGeom>
              <a:avLst/>
              <a:gdLst>
                <a:gd name="T0" fmla="*/ 9 w 41"/>
                <a:gd name="T1" fmla="*/ 24 h 25"/>
                <a:gd name="T2" fmla="*/ 15 w 41"/>
                <a:gd name="T3" fmla="*/ 24 h 25"/>
                <a:gd name="T4" fmla="*/ 7 w 41"/>
                <a:gd name="T5" fmla="*/ 20 h 25"/>
                <a:gd name="T6" fmla="*/ 18 w 41"/>
                <a:gd name="T7" fmla="*/ 22 h 25"/>
                <a:gd name="T8" fmla="*/ 11 w 41"/>
                <a:gd name="T9" fmla="*/ 18 h 25"/>
                <a:gd name="T10" fmla="*/ 21 w 41"/>
                <a:gd name="T11" fmla="*/ 20 h 25"/>
                <a:gd name="T12" fmla="*/ 14 w 41"/>
                <a:gd name="T13" fmla="*/ 16 h 25"/>
                <a:gd name="T14" fmla="*/ 24 w 41"/>
                <a:gd name="T15" fmla="*/ 18 h 25"/>
                <a:gd name="T16" fmla="*/ 17 w 41"/>
                <a:gd name="T17" fmla="*/ 15 h 25"/>
                <a:gd name="T18" fmla="*/ 27 w 41"/>
                <a:gd name="T19" fmla="*/ 16 h 25"/>
                <a:gd name="T20" fmla="*/ 20 w 41"/>
                <a:gd name="T21" fmla="*/ 13 h 25"/>
                <a:gd name="T22" fmla="*/ 29 w 41"/>
                <a:gd name="T23" fmla="*/ 15 h 25"/>
                <a:gd name="T24" fmla="*/ 23 w 41"/>
                <a:gd name="T25" fmla="*/ 11 h 25"/>
                <a:gd name="T26" fmla="*/ 32 w 41"/>
                <a:gd name="T27" fmla="*/ 13 h 25"/>
                <a:gd name="T28" fmla="*/ 26 w 41"/>
                <a:gd name="T29" fmla="*/ 9 h 25"/>
                <a:gd name="T30" fmla="*/ 34 w 41"/>
                <a:gd name="T31" fmla="*/ 11 h 25"/>
                <a:gd name="T32" fmla="*/ 30 w 41"/>
                <a:gd name="T33" fmla="*/ 8 h 25"/>
                <a:gd name="T34" fmla="*/ 36 w 41"/>
                <a:gd name="T35" fmla="*/ 9 h 25"/>
                <a:gd name="T36" fmla="*/ 33 w 41"/>
                <a:gd name="T37" fmla="*/ 6 h 25"/>
                <a:gd name="T38" fmla="*/ 38 w 41"/>
                <a:gd name="T39" fmla="*/ 7 h 25"/>
                <a:gd name="T40" fmla="*/ 36 w 41"/>
                <a:gd name="T41" fmla="*/ 5 h 25"/>
                <a:gd name="T42" fmla="*/ 40 w 41"/>
                <a:gd name="T43" fmla="*/ 5 h 25"/>
                <a:gd name="T44" fmla="*/ 40 w 41"/>
                <a:gd name="T45" fmla="*/ 3 h 25"/>
                <a:gd name="T46" fmla="*/ 39 w 41"/>
                <a:gd name="T47" fmla="*/ 2 h 25"/>
                <a:gd name="T48" fmla="*/ 37 w 41"/>
                <a:gd name="T49" fmla="*/ 1 h 25"/>
                <a:gd name="T50" fmla="*/ 35 w 41"/>
                <a:gd name="T51" fmla="*/ 3 h 25"/>
                <a:gd name="T52" fmla="*/ 34 w 41"/>
                <a:gd name="T53" fmla="*/ 1 h 25"/>
                <a:gd name="T54" fmla="*/ 32 w 41"/>
                <a:gd name="T55" fmla="*/ 5 h 25"/>
                <a:gd name="T56" fmla="*/ 31 w 41"/>
                <a:gd name="T57" fmla="*/ 1 h 25"/>
                <a:gd name="T58" fmla="*/ 29 w 41"/>
                <a:gd name="T59" fmla="*/ 6 h 25"/>
                <a:gd name="T60" fmla="*/ 27 w 41"/>
                <a:gd name="T61" fmla="*/ 2 h 25"/>
                <a:gd name="T62" fmla="*/ 25 w 41"/>
                <a:gd name="T63" fmla="*/ 8 h 25"/>
                <a:gd name="T64" fmla="*/ 24 w 41"/>
                <a:gd name="T65" fmla="*/ 3 h 25"/>
                <a:gd name="T66" fmla="*/ 22 w 41"/>
                <a:gd name="T67" fmla="*/ 10 h 25"/>
                <a:gd name="T68" fmla="*/ 21 w 41"/>
                <a:gd name="T69" fmla="*/ 4 h 25"/>
                <a:gd name="T70" fmla="*/ 19 w 41"/>
                <a:gd name="T71" fmla="*/ 11 h 25"/>
                <a:gd name="T72" fmla="*/ 18 w 41"/>
                <a:gd name="T73" fmla="*/ 5 h 25"/>
                <a:gd name="T74" fmla="*/ 16 w 41"/>
                <a:gd name="T75" fmla="*/ 13 h 25"/>
                <a:gd name="T76" fmla="*/ 15 w 41"/>
                <a:gd name="T77" fmla="*/ 6 h 25"/>
                <a:gd name="T78" fmla="*/ 13 w 41"/>
                <a:gd name="T79" fmla="*/ 15 h 25"/>
                <a:gd name="T80" fmla="*/ 11 w 41"/>
                <a:gd name="T81" fmla="*/ 16 h 25"/>
                <a:gd name="T82" fmla="*/ 10 w 41"/>
                <a:gd name="T83" fmla="*/ 8 h 25"/>
                <a:gd name="T84" fmla="*/ 8 w 41"/>
                <a:gd name="T85" fmla="*/ 18 h 25"/>
                <a:gd name="T86" fmla="*/ 6 w 41"/>
                <a:gd name="T87" fmla="*/ 9 h 25"/>
                <a:gd name="T88" fmla="*/ 5 w 41"/>
                <a:gd name="T89" fmla="*/ 20 h 25"/>
                <a:gd name="T90" fmla="*/ 3 w 41"/>
                <a:gd name="T91" fmla="*/ 11 h 25"/>
                <a:gd name="T92" fmla="*/ 2 w 41"/>
                <a:gd name="T93" fmla="*/ 22 h 25"/>
                <a:gd name="T94" fmla="*/ 0 w 41"/>
                <a:gd name="T95" fmla="*/ 13 h 25"/>
                <a:gd name="T96" fmla="*/ 3 w 41"/>
                <a:gd name="T9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" h="25">
                  <a:moveTo>
                    <a:pt x="4" y="22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4"/>
                    <a:pt x="1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3"/>
                    <a:pt x="18" y="2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2" y="21"/>
                    <a:pt x="21" y="2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19"/>
                    <a:pt x="24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8" y="17"/>
                    <a:pt x="27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30" y="15"/>
                    <a:pt x="29" y="15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3"/>
                    <a:pt x="32" y="1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5" y="11"/>
                    <a:pt x="34" y="11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7" y="9"/>
                    <a:pt x="36" y="9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9"/>
                    <a:pt x="39" y="7"/>
                    <a:pt x="38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1" y="5"/>
                    <a:pt x="40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0" y="1"/>
                    <a:pt x="39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5" y="0"/>
                    <a:pt x="35" y="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32" y="0"/>
                    <a:pt x="32" y="1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6" y="1"/>
                    <a:pt x="26" y="2"/>
                  </a:cubicBezTo>
                  <a:cubicBezTo>
                    <a:pt x="26" y="4"/>
                    <a:pt x="25" y="6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7"/>
                    <a:pt x="24" y="5"/>
                    <a:pt x="24" y="3"/>
                  </a:cubicBezTo>
                  <a:cubicBezTo>
                    <a:pt x="24" y="2"/>
                    <a:pt x="23" y="1"/>
                    <a:pt x="22" y="2"/>
                  </a:cubicBezTo>
                  <a:cubicBezTo>
                    <a:pt x="22" y="5"/>
                    <a:pt x="22" y="7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8"/>
                    <a:pt x="21" y="6"/>
                    <a:pt x="21" y="4"/>
                  </a:cubicBezTo>
                  <a:cubicBezTo>
                    <a:pt x="21" y="3"/>
                    <a:pt x="19" y="2"/>
                    <a:pt x="19" y="4"/>
                  </a:cubicBezTo>
                  <a:cubicBezTo>
                    <a:pt x="19" y="6"/>
                    <a:pt x="19" y="9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7"/>
                    <a:pt x="18" y="5"/>
                  </a:cubicBezTo>
                  <a:cubicBezTo>
                    <a:pt x="18" y="4"/>
                    <a:pt x="16" y="4"/>
                    <a:pt x="16" y="5"/>
                  </a:cubicBezTo>
                  <a:cubicBezTo>
                    <a:pt x="16" y="8"/>
                    <a:pt x="16" y="10"/>
                    <a:pt x="16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1"/>
                    <a:pt x="14" y="9"/>
                    <a:pt x="15" y="6"/>
                  </a:cubicBezTo>
                  <a:cubicBezTo>
                    <a:pt x="15" y="5"/>
                    <a:pt x="13" y="5"/>
                    <a:pt x="13" y="6"/>
                  </a:cubicBezTo>
                  <a:cubicBezTo>
                    <a:pt x="13" y="9"/>
                    <a:pt x="13" y="12"/>
                    <a:pt x="13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3"/>
                    <a:pt x="11" y="10"/>
                    <a:pt x="11" y="8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11"/>
                    <a:pt x="9" y="14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5"/>
                    <a:pt x="8" y="12"/>
                    <a:pt x="8" y="9"/>
                  </a:cubicBezTo>
                  <a:cubicBezTo>
                    <a:pt x="8" y="8"/>
                    <a:pt x="6" y="8"/>
                    <a:pt x="6" y="9"/>
                  </a:cubicBezTo>
                  <a:cubicBezTo>
                    <a:pt x="6" y="13"/>
                    <a:pt x="6" y="16"/>
                    <a:pt x="6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5" y="14"/>
                    <a:pt x="5" y="11"/>
                  </a:cubicBezTo>
                  <a:cubicBezTo>
                    <a:pt x="5" y="10"/>
                    <a:pt x="3" y="10"/>
                    <a:pt x="3" y="11"/>
                  </a:cubicBezTo>
                  <a:cubicBezTo>
                    <a:pt x="3" y="14"/>
                    <a:pt x="3" y="18"/>
                    <a:pt x="3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19"/>
                    <a:pt x="2" y="16"/>
                    <a:pt x="2" y="13"/>
                  </a:cubicBezTo>
                  <a:cubicBezTo>
                    <a:pt x="2" y="12"/>
                    <a:pt x="0" y="12"/>
                    <a:pt x="0" y="13"/>
                  </a:cubicBezTo>
                  <a:cubicBezTo>
                    <a:pt x="0" y="16"/>
                    <a:pt x="0" y="19"/>
                    <a:pt x="0" y="23"/>
                  </a:cubicBezTo>
                  <a:cubicBezTo>
                    <a:pt x="3" y="23"/>
                    <a:pt x="3" y="23"/>
                    <a:pt x="3" y="23"/>
                  </a:cubicBezTo>
                  <a:lnTo>
                    <a:pt x="4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3299">
              <a:extLst>
                <a:ext uri="{FF2B5EF4-FFF2-40B4-BE49-F238E27FC236}">
                  <a16:creationId xmlns="" xmlns:a16="http://schemas.microsoft.com/office/drawing/2014/main" id="{26C139A6-FDB2-468C-BDE7-C0D2E66D7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451" y="6534151"/>
              <a:ext cx="1588" cy="4763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2 h 4"/>
                <a:gd name="T4" fmla="*/ 0 w 3"/>
                <a:gd name="T5" fmla="*/ 4 h 4"/>
                <a:gd name="T6" fmla="*/ 2 w 3"/>
                <a:gd name="T7" fmla="*/ 4 h 4"/>
                <a:gd name="T8" fmla="*/ 2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3" y="1"/>
                    <a:pt x="1" y="0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3300">
              <a:extLst>
                <a:ext uri="{FF2B5EF4-FFF2-40B4-BE49-F238E27FC236}">
                  <a16:creationId xmlns="" xmlns:a16="http://schemas.microsoft.com/office/drawing/2014/main" id="{BF488629-848C-4B73-9EC1-C3C1DE28D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6538913"/>
              <a:ext cx="3175" cy="0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3301">
              <a:extLst>
                <a:ext uri="{FF2B5EF4-FFF2-40B4-BE49-F238E27FC236}">
                  <a16:creationId xmlns="" xmlns:a16="http://schemas.microsoft.com/office/drawing/2014/main" id="{78CB9805-5AF0-45CD-A56C-9A7860FE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813" y="6518276"/>
              <a:ext cx="15875" cy="19050"/>
            </a:xfrm>
            <a:custGeom>
              <a:avLst/>
              <a:gdLst>
                <a:gd name="T0" fmla="*/ 14 w 18"/>
                <a:gd name="T1" fmla="*/ 21 h 21"/>
                <a:gd name="T2" fmla="*/ 17 w 18"/>
                <a:gd name="T3" fmla="*/ 12 h 21"/>
                <a:gd name="T4" fmla="*/ 16 w 18"/>
                <a:gd name="T5" fmla="*/ 11 h 21"/>
                <a:gd name="T6" fmla="*/ 13 w 18"/>
                <a:gd name="T7" fmla="*/ 19 h 21"/>
                <a:gd name="T8" fmla="*/ 12 w 18"/>
                <a:gd name="T9" fmla="*/ 17 h 21"/>
                <a:gd name="T10" fmla="*/ 15 w 18"/>
                <a:gd name="T11" fmla="*/ 9 h 21"/>
                <a:gd name="T12" fmla="*/ 13 w 18"/>
                <a:gd name="T13" fmla="*/ 8 h 21"/>
                <a:gd name="T14" fmla="*/ 11 w 18"/>
                <a:gd name="T15" fmla="*/ 15 h 21"/>
                <a:gd name="T16" fmla="*/ 10 w 18"/>
                <a:gd name="T17" fmla="*/ 13 h 21"/>
                <a:gd name="T18" fmla="*/ 12 w 18"/>
                <a:gd name="T19" fmla="*/ 6 h 21"/>
                <a:gd name="T20" fmla="*/ 11 w 18"/>
                <a:gd name="T21" fmla="*/ 5 h 21"/>
                <a:gd name="T22" fmla="*/ 9 w 18"/>
                <a:gd name="T23" fmla="*/ 11 h 21"/>
                <a:gd name="T24" fmla="*/ 8 w 18"/>
                <a:gd name="T25" fmla="*/ 10 h 21"/>
                <a:gd name="T26" fmla="*/ 10 w 18"/>
                <a:gd name="T27" fmla="*/ 4 h 21"/>
                <a:gd name="T28" fmla="*/ 8 w 18"/>
                <a:gd name="T29" fmla="*/ 3 h 21"/>
                <a:gd name="T30" fmla="*/ 6 w 18"/>
                <a:gd name="T31" fmla="*/ 8 h 21"/>
                <a:gd name="T32" fmla="*/ 6 w 18"/>
                <a:gd name="T33" fmla="*/ 6 h 21"/>
                <a:gd name="T34" fmla="*/ 7 w 18"/>
                <a:gd name="T35" fmla="*/ 3 h 21"/>
                <a:gd name="T36" fmla="*/ 5 w 18"/>
                <a:gd name="T37" fmla="*/ 2 h 21"/>
                <a:gd name="T38" fmla="*/ 4 w 18"/>
                <a:gd name="T39" fmla="*/ 4 h 21"/>
                <a:gd name="T40" fmla="*/ 3 w 18"/>
                <a:gd name="T41" fmla="*/ 1 h 21"/>
                <a:gd name="T42" fmla="*/ 3 w 18"/>
                <a:gd name="T43" fmla="*/ 1 h 21"/>
                <a:gd name="T44" fmla="*/ 1 w 18"/>
                <a:gd name="T45" fmla="*/ 2 h 21"/>
                <a:gd name="T46" fmla="*/ 3 w 18"/>
                <a:gd name="T47" fmla="*/ 5 h 21"/>
                <a:gd name="T48" fmla="*/ 1 w 18"/>
                <a:gd name="T49" fmla="*/ 5 h 21"/>
                <a:gd name="T50" fmla="*/ 1 w 18"/>
                <a:gd name="T51" fmla="*/ 7 h 21"/>
                <a:gd name="T52" fmla="*/ 4 w 18"/>
                <a:gd name="T53" fmla="*/ 7 h 21"/>
                <a:gd name="T54" fmla="*/ 5 w 18"/>
                <a:gd name="T55" fmla="*/ 9 h 21"/>
                <a:gd name="T56" fmla="*/ 1 w 18"/>
                <a:gd name="T57" fmla="*/ 9 h 21"/>
                <a:gd name="T58" fmla="*/ 1 w 18"/>
                <a:gd name="T59" fmla="*/ 11 h 21"/>
                <a:gd name="T60" fmla="*/ 6 w 18"/>
                <a:gd name="T61" fmla="*/ 11 h 21"/>
                <a:gd name="T62" fmla="*/ 7 w 18"/>
                <a:gd name="T63" fmla="*/ 13 h 21"/>
                <a:gd name="T64" fmla="*/ 2 w 18"/>
                <a:gd name="T65" fmla="*/ 13 h 21"/>
                <a:gd name="T66" fmla="*/ 2 w 18"/>
                <a:gd name="T67" fmla="*/ 15 h 21"/>
                <a:gd name="T68" fmla="*/ 8 w 18"/>
                <a:gd name="T69" fmla="*/ 15 h 21"/>
                <a:gd name="T70" fmla="*/ 9 w 18"/>
                <a:gd name="T71" fmla="*/ 16 h 21"/>
                <a:gd name="T72" fmla="*/ 3 w 18"/>
                <a:gd name="T73" fmla="*/ 17 h 21"/>
                <a:gd name="T74" fmla="*/ 3 w 18"/>
                <a:gd name="T75" fmla="*/ 19 h 21"/>
                <a:gd name="T76" fmla="*/ 10 w 18"/>
                <a:gd name="T77" fmla="*/ 18 h 21"/>
                <a:gd name="T78" fmla="*/ 11 w 18"/>
                <a:gd name="T79" fmla="*/ 20 h 21"/>
                <a:gd name="T80" fmla="*/ 8 w 18"/>
                <a:gd name="T81" fmla="*/ 20 h 21"/>
                <a:gd name="T82" fmla="*/ 14 w 18"/>
                <a:gd name="T8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1">
                  <a:moveTo>
                    <a:pt x="14" y="21"/>
                  </a:moveTo>
                  <a:cubicBezTo>
                    <a:pt x="15" y="18"/>
                    <a:pt x="16" y="15"/>
                    <a:pt x="17" y="12"/>
                  </a:cubicBezTo>
                  <a:cubicBezTo>
                    <a:pt x="18" y="10"/>
                    <a:pt x="16" y="9"/>
                    <a:pt x="16" y="11"/>
                  </a:cubicBezTo>
                  <a:cubicBezTo>
                    <a:pt x="15" y="13"/>
                    <a:pt x="14" y="16"/>
                    <a:pt x="13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4"/>
                    <a:pt x="14" y="12"/>
                    <a:pt x="15" y="9"/>
                  </a:cubicBezTo>
                  <a:cubicBezTo>
                    <a:pt x="15" y="8"/>
                    <a:pt x="14" y="7"/>
                    <a:pt x="13" y="8"/>
                  </a:cubicBezTo>
                  <a:cubicBezTo>
                    <a:pt x="12" y="10"/>
                    <a:pt x="11" y="13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9"/>
                    <a:pt x="12" y="6"/>
                  </a:cubicBezTo>
                  <a:cubicBezTo>
                    <a:pt x="13" y="5"/>
                    <a:pt x="11" y="4"/>
                    <a:pt x="11" y="5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8" y="2"/>
                    <a:pt x="8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9"/>
                    <a:pt x="3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4" y="21"/>
                    <a:pt x="14" y="21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3302">
              <a:extLst>
                <a:ext uri="{FF2B5EF4-FFF2-40B4-BE49-F238E27FC236}">
                  <a16:creationId xmlns="" xmlns:a16="http://schemas.microsoft.com/office/drawing/2014/main" id="{484278DA-7521-4D6E-A4E2-A7A104F2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6530976"/>
              <a:ext cx="3175" cy="7938"/>
            </a:xfrm>
            <a:custGeom>
              <a:avLst/>
              <a:gdLst>
                <a:gd name="T0" fmla="*/ 3 w 3"/>
                <a:gd name="T1" fmla="*/ 2 h 7"/>
                <a:gd name="T2" fmla="*/ 1 w 3"/>
                <a:gd name="T3" fmla="*/ 1 h 7"/>
                <a:gd name="T4" fmla="*/ 0 w 3"/>
                <a:gd name="T5" fmla="*/ 7 h 7"/>
                <a:gd name="T6" fmla="*/ 1 w 3"/>
                <a:gd name="T7" fmla="*/ 7 h 7"/>
                <a:gd name="T8" fmla="*/ 3 w 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3303">
              <a:extLst>
                <a:ext uri="{FF2B5EF4-FFF2-40B4-BE49-F238E27FC236}">
                  <a16:creationId xmlns="" xmlns:a16="http://schemas.microsoft.com/office/drawing/2014/main" id="{1862180C-E944-4771-A1AD-B9A889EAB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6529388"/>
              <a:ext cx="4763" cy="7938"/>
            </a:xfrm>
            <a:custGeom>
              <a:avLst/>
              <a:gdLst>
                <a:gd name="T0" fmla="*/ 5 w 5"/>
                <a:gd name="T1" fmla="*/ 2 h 9"/>
                <a:gd name="T2" fmla="*/ 3 w 5"/>
                <a:gd name="T3" fmla="*/ 2 h 9"/>
                <a:gd name="T4" fmla="*/ 0 w 5"/>
                <a:gd name="T5" fmla="*/ 9 h 9"/>
                <a:gd name="T6" fmla="*/ 2 w 5"/>
                <a:gd name="T7" fmla="*/ 9 h 9"/>
                <a:gd name="T8" fmla="*/ 5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cubicBezTo>
                    <a:pt x="5" y="1"/>
                    <a:pt x="3" y="0"/>
                    <a:pt x="3" y="2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7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3304">
              <a:extLst>
                <a:ext uri="{FF2B5EF4-FFF2-40B4-BE49-F238E27FC236}">
                  <a16:creationId xmlns="" xmlns:a16="http://schemas.microsoft.com/office/drawing/2014/main" id="{765CF65D-3D32-4591-B3D9-69E51356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6515101"/>
              <a:ext cx="6350" cy="3175"/>
            </a:xfrm>
            <a:custGeom>
              <a:avLst/>
              <a:gdLst>
                <a:gd name="T0" fmla="*/ 5 w 7"/>
                <a:gd name="T1" fmla="*/ 2 h 2"/>
                <a:gd name="T2" fmla="*/ 7 w 7"/>
                <a:gd name="T3" fmla="*/ 2 h 2"/>
                <a:gd name="T4" fmla="*/ 0 w 7"/>
                <a:gd name="T5" fmla="*/ 0 h 2"/>
                <a:gd name="T6" fmla="*/ 5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6" y="2"/>
                    <a:pt x="7" y="2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3305">
              <a:extLst>
                <a:ext uri="{FF2B5EF4-FFF2-40B4-BE49-F238E27FC236}">
                  <a16:creationId xmlns="" xmlns:a16="http://schemas.microsoft.com/office/drawing/2014/main" id="{197103CC-2BD1-443A-AC86-58107EC0A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6496051"/>
              <a:ext cx="68263" cy="46038"/>
            </a:xfrm>
            <a:custGeom>
              <a:avLst/>
              <a:gdLst>
                <a:gd name="T0" fmla="*/ 33 w 74"/>
                <a:gd name="T1" fmla="*/ 41 h 49"/>
                <a:gd name="T2" fmla="*/ 32 w 74"/>
                <a:gd name="T3" fmla="*/ 39 h 49"/>
                <a:gd name="T4" fmla="*/ 32 w 74"/>
                <a:gd name="T5" fmla="*/ 31 h 49"/>
                <a:gd name="T6" fmla="*/ 32 w 74"/>
                <a:gd name="T7" fmla="*/ 26 h 49"/>
                <a:gd name="T8" fmla="*/ 27 w 74"/>
                <a:gd name="T9" fmla="*/ 31 h 49"/>
                <a:gd name="T10" fmla="*/ 26 w 74"/>
                <a:gd name="T11" fmla="*/ 29 h 49"/>
                <a:gd name="T12" fmla="*/ 28 w 74"/>
                <a:gd name="T13" fmla="*/ 16 h 49"/>
                <a:gd name="T14" fmla="*/ 27 w 74"/>
                <a:gd name="T15" fmla="*/ 14 h 49"/>
                <a:gd name="T16" fmla="*/ 21 w 74"/>
                <a:gd name="T17" fmla="*/ 21 h 49"/>
                <a:gd name="T18" fmla="*/ 20 w 74"/>
                <a:gd name="T19" fmla="*/ 19 h 49"/>
                <a:gd name="T20" fmla="*/ 24 w 74"/>
                <a:gd name="T21" fmla="*/ 6 h 49"/>
                <a:gd name="T22" fmla="*/ 18 w 74"/>
                <a:gd name="T23" fmla="*/ 15 h 49"/>
                <a:gd name="T24" fmla="*/ 19 w 74"/>
                <a:gd name="T25" fmla="*/ 5 h 49"/>
                <a:gd name="T26" fmla="*/ 18 w 74"/>
                <a:gd name="T27" fmla="*/ 4 h 49"/>
                <a:gd name="T28" fmla="*/ 13 w 74"/>
                <a:gd name="T29" fmla="*/ 6 h 49"/>
                <a:gd name="T30" fmla="*/ 12 w 74"/>
                <a:gd name="T31" fmla="*/ 4 h 49"/>
                <a:gd name="T32" fmla="*/ 2 w 74"/>
                <a:gd name="T33" fmla="*/ 0 h 49"/>
                <a:gd name="T34" fmla="*/ 11 w 74"/>
                <a:gd name="T35" fmla="*/ 5 h 49"/>
                <a:gd name="T36" fmla="*/ 12 w 74"/>
                <a:gd name="T37" fmla="*/ 7 h 49"/>
                <a:gd name="T38" fmla="*/ 4 w 74"/>
                <a:gd name="T39" fmla="*/ 10 h 49"/>
                <a:gd name="T40" fmla="*/ 5 w 74"/>
                <a:gd name="T41" fmla="*/ 12 h 49"/>
                <a:gd name="T42" fmla="*/ 16 w 74"/>
                <a:gd name="T43" fmla="*/ 16 h 49"/>
                <a:gd name="T44" fmla="*/ 7 w 74"/>
                <a:gd name="T45" fmla="*/ 18 h 49"/>
                <a:gd name="T46" fmla="*/ 9 w 74"/>
                <a:gd name="T47" fmla="*/ 19 h 49"/>
                <a:gd name="T48" fmla="*/ 20 w 74"/>
                <a:gd name="T49" fmla="*/ 23 h 49"/>
                <a:gd name="T50" fmla="*/ 21 w 74"/>
                <a:gd name="T51" fmla="*/ 25 h 49"/>
                <a:gd name="T52" fmla="*/ 12 w 74"/>
                <a:gd name="T53" fmla="*/ 29 h 49"/>
                <a:gd name="T54" fmla="*/ 15 w 74"/>
                <a:gd name="T55" fmla="*/ 30 h 49"/>
                <a:gd name="T56" fmla="*/ 26 w 74"/>
                <a:gd name="T57" fmla="*/ 34 h 49"/>
                <a:gd name="T58" fmla="*/ 27 w 74"/>
                <a:gd name="T59" fmla="*/ 36 h 49"/>
                <a:gd name="T60" fmla="*/ 23 w 74"/>
                <a:gd name="T61" fmla="*/ 39 h 49"/>
                <a:gd name="T62" fmla="*/ 28 w 74"/>
                <a:gd name="T63" fmla="*/ 40 h 49"/>
                <a:gd name="T64" fmla="*/ 36 w 74"/>
                <a:gd name="T65" fmla="*/ 49 h 49"/>
                <a:gd name="T66" fmla="*/ 49 w 74"/>
                <a:gd name="T67" fmla="*/ 27 h 49"/>
                <a:gd name="T68" fmla="*/ 51 w 74"/>
                <a:gd name="T69" fmla="*/ 26 h 49"/>
                <a:gd name="T70" fmla="*/ 59 w 74"/>
                <a:gd name="T71" fmla="*/ 26 h 49"/>
                <a:gd name="T72" fmla="*/ 64 w 74"/>
                <a:gd name="T73" fmla="*/ 27 h 49"/>
                <a:gd name="T74" fmla="*/ 59 w 74"/>
                <a:gd name="T75" fmla="*/ 22 h 49"/>
                <a:gd name="T76" fmla="*/ 61 w 74"/>
                <a:gd name="T77" fmla="*/ 21 h 49"/>
                <a:gd name="T78" fmla="*/ 73 w 74"/>
                <a:gd name="T79" fmla="*/ 23 h 49"/>
                <a:gd name="T80" fmla="*/ 62 w 74"/>
                <a:gd name="T81" fmla="*/ 18 h 49"/>
                <a:gd name="T82" fmla="*/ 60 w 74"/>
                <a:gd name="T83" fmla="*/ 17 h 49"/>
                <a:gd name="T84" fmla="*/ 57 w 74"/>
                <a:gd name="T85" fmla="*/ 21 h 49"/>
                <a:gd name="T86" fmla="*/ 55 w 74"/>
                <a:gd name="T87" fmla="*/ 22 h 49"/>
                <a:gd name="T88" fmla="*/ 52 w 74"/>
                <a:gd name="T89" fmla="*/ 18 h 49"/>
                <a:gd name="T90" fmla="*/ 51 w 74"/>
                <a:gd name="T91" fmla="*/ 23 h 49"/>
                <a:gd name="T92" fmla="*/ 43 w 74"/>
                <a:gd name="T93" fmla="*/ 29 h 49"/>
                <a:gd name="T94" fmla="*/ 45 w 74"/>
                <a:gd name="T95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49">
                  <a:moveTo>
                    <a:pt x="45" y="13"/>
                  </a:moveTo>
                  <a:cubicBezTo>
                    <a:pt x="41" y="24"/>
                    <a:pt x="39" y="36"/>
                    <a:pt x="37" y="47"/>
                  </a:cubicBezTo>
                  <a:cubicBezTo>
                    <a:pt x="36" y="45"/>
                    <a:pt x="34" y="43"/>
                    <a:pt x="33" y="41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7"/>
                    <a:pt x="33" y="36"/>
                    <a:pt x="32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6"/>
                    <a:pt x="32" y="34"/>
                    <a:pt x="33" y="32"/>
                  </a:cubicBezTo>
                  <a:cubicBezTo>
                    <a:pt x="34" y="31"/>
                    <a:pt x="32" y="30"/>
                    <a:pt x="32" y="3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2"/>
                    <a:pt x="31" y="29"/>
                    <a:pt x="32" y="26"/>
                  </a:cubicBezTo>
                  <a:cubicBezTo>
                    <a:pt x="33" y="25"/>
                    <a:pt x="31" y="24"/>
                    <a:pt x="31" y="25"/>
                  </a:cubicBezTo>
                  <a:cubicBezTo>
                    <a:pt x="30" y="27"/>
                    <a:pt x="28" y="30"/>
                    <a:pt x="27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28"/>
                    <a:pt x="29" y="25"/>
                    <a:pt x="31" y="21"/>
                  </a:cubicBezTo>
                  <a:cubicBezTo>
                    <a:pt x="31" y="20"/>
                    <a:pt x="30" y="19"/>
                    <a:pt x="29" y="20"/>
                  </a:cubicBezTo>
                  <a:cubicBezTo>
                    <a:pt x="28" y="23"/>
                    <a:pt x="27" y="26"/>
                    <a:pt x="26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4"/>
                    <a:pt x="28" y="21"/>
                    <a:pt x="29" y="17"/>
                  </a:cubicBezTo>
                  <a:cubicBezTo>
                    <a:pt x="30" y="16"/>
                    <a:pt x="28" y="15"/>
                    <a:pt x="28" y="16"/>
                  </a:cubicBezTo>
                  <a:cubicBezTo>
                    <a:pt x="26" y="20"/>
                    <a:pt x="25" y="23"/>
                    <a:pt x="23" y="2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1"/>
                    <a:pt x="26" y="17"/>
                    <a:pt x="27" y="14"/>
                  </a:cubicBezTo>
                  <a:cubicBezTo>
                    <a:pt x="28" y="13"/>
                    <a:pt x="26" y="12"/>
                    <a:pt x="26" y="13"/>
                  </a:cubicBezTo>
                  <a:cubicBezTo>
                    <a:pt x="24" y="16"/>
                    <a:pt x="23" y="19"/>
                    <a:pt x="22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17"/>
                    <a:pt x="24" y="14"/>
                    <a:pt x="25" y="10"/>
                  </a:cubicBezTo>
                  <a:cubicBezTo>
                    <a:pt x="26" y="9"/>
                    <a:pt x="24" y="8"/>
                    <a:pt x="24" y="9"/>
                  </a:cubicBezTo>
                  <a:cubicBezTo>
                    <a:pt x="22" y="12"/>
                    <a:pt x="21" y="16"/>
                    <a:pt x="20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4"/>
                    <a:pt x="22" y="10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9"/>
                    <a:pt x="19" y="12"/>
                    <a:pt x="18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1"/>
                    <a:pt x="19" y="8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7"/>
                    <a:pt x="17" y="9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6"/>
                    <a:pt x="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10"/>
                    <a:pt x="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4"/>
                    <a:pt x="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9"/>
                    <a:pt x="7" y="21"/>
                    <a:pt x="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5"/>
                    <a:pt x="1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9"/>
                    <a:pt x="1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2"/>
                    <a:pt x="1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6"/>
                    <a:pt x="18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7"/>
                    <a:pt x="22" y="39"/>
                    <a:pt x="23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0"/>
                    <a:pt x="27" y="42"/>
                    <a:pt x="28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45"/>
                    <a:pt x="35" y="47"/>
                    <a:pt x="36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3"/>
                    <a:pt x="41" y="37"/>
                    <a:pt x="42" y="32"/>
                  </a:cubicBezTo>
                  <a:cubicBezTo>
                    <a:pt x="44" y="30"/>
                    <a:pt x="47" y="29"/>
                    <a:pt x="49" y="27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9"/>
                    <a:pt x="54" y="27"/>
                    <a:pt x="53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60" y="28"/>
                    <a:pt x="60" y="27"/>
                    <a:pt x="59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5" y="28"/>
                    <a:pt x="66" y="26"/>
                    <a:pt x="65" y="26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70" y="27"/>
                    <a:pt x="70" y="25"/>
                    <a:pt x="69" y="25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4" y="24"/>
                    <a:pt x="73" y="23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6"/>
                    <a:pt x="53" y="16"/>
                    <a:pt x="52" y="18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1"/>
                    <a:pt x="49" y="21"/>
                    <a:pt x="49" y="23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7" y="27"/>
                    <a:pt x="45" y="28"/>
                    <a:pt x="43" y="29"/>
                  </a:cubicBezTo>
                  <a:cubicBezTo>
                    <a:pt x="44" y="24"/>
                    <a:pt x="45" y="19"/>
                    <a:pt x="47" y="13"/>
                  </a:cubicBezTo>
                  <a:cubicBezTo>
                    <a:pt x="44" y="13"/>
                    <a:pt x="44" y="13"/>
                    <a:pt x="44" y="13"/>
                  </a:cubicBezTo>
                  <a:lnTo>
                    <a:pt x="4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3306">
              <a:extLst>
                <a:ext uri="{FF2B5EF4-FFF2-40B4-BE49-F238E27FC236}">
                  <a16:creationId xmlns="" xmlns:a16="http://schemas.microsoft.com/office/drawing/2014/main" id="{704D5CAF-4F18-4601-A596-83F4E836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6507163"/>
              <a:ext cx="1588" cy="4763"/>
            </a:xfrm>
            <a:custGeom>
              <a:avLst/>
              <a:gdLst>
                <a:gd name="T0" fmla="*/ 2 w 2"/>
                <a:gd name="T1" fmla="*/ 1 h 5"/>
                <a:gd name="T2" fmla="*/ 0 w 2"/>
                <a:gd name="T3" fmla="*/ 1 h 5"/>
                <a:gd name="T4" fmla="*/ 0 w 2"/>
                <a:gd name="T5" fmla="*/ 4 h 5"/>
                <a:gd name="T6" fmla="*/ 2 w 2"/>
                <a:gd name="T7" fmla="*/ 5 h 5"/>
                <a:gd name="T8" fmla="*/ 2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3307">
              <a:extLst>
                <a:ext uri="{FF2B5EF4-FFF2-40B4-BE49-F238E27FC236}">
                  <a16:creationId xmlns="" xmlns:a16="http://schemas.microsoft.com/office/drawing/2014/main" id="{15C0A723-1A9E-4253-8B01-010D44D1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1" y="6503988"/>
              <a:ext cx="3175" cy="7938"/>
            </a:xfrm>
            <a:custGeom>
              <a:avLst/>
              <a:gdLst>
                <a:gd name="T0" fmla="*/ 2 w 2"/>
                <a:gd name="T1" fmla="*/ 2 h 8"/>
                <a:gd name="T2" fmla="*/ 1 w 2"/>
                <a:gd name="T3" fmla="*/ 1 h 8"/>
                <a:gd name="T4" fmla="*/ 0 w 2"/>
                <a:gd name="T5" fmla="*/ 8 h 8"/>
                <a:gd name="T6" fmla="*/ 1 w 2"/>
                <a:gd name="T7" fmla="*/ 8 h 8"/>
                <a:gd name="T8" fmla="*/ 2 w 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2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3308">
              <a:extLst>
                <a:ext uri="{FF2B5EF4-FFF2-40B4-BE49-F238E27FC236}">
                  <a16:creationId xmlns="" xmlns:a16="http://schemas.microsoft.com/office/drawing/2014/main" id="{45567CCA-165A-4265-B760-A0F0001E9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6" y="6496051"/>
              <a:ext cx="41275" cy="22225"/>
            </a:xfrm>
            <a:custGeom>
              <a:avLst/>
              <a:gdLst>
                <a:gd name="T0" fmla="*/ 8 w 43"/>
                <a:gd name="T1" fmla="*/ 21 h 23"/>
                <a:gd name="T2" fmla="*/ 14 w 43"/>
                <a:gd name="T3" fmla="*/ 22 h 23"/>
                <a:gd name="T4" fmla="*/ 7 w 43"/>
                <a:gd name="T5" fmla="*/ 17 h 23"/>
                <a:gd name="T6" fmla="*/ 18 w 43"/>
                <a:gd name="T7" fmla="*/ 20 h 23"/>
                <a:gd name="T8" fmla="*/ 11 w 43"/>
                <a:gd name="T9" fmla="*/ 15 h 23"/>
                <a:gd name="T10" fmla="*/ 21 w 43"/>
                <a:gd name="T11" fmla="*/ 19 h 23"/>
                <a:gd name="T12" fmla="*/ 14 w 43"/>
                <a:gd name="T13" fmla="*/ 14 h 23"/>
                <a:gd name="T14" fmla="*/ 24 w 43"/>
                <a:gd name="T15" fmla="*/ 17 h 23"/>
                <a:gd name="T16" fmla="*/ 18 w 43"/>
                <a:gd name="T17" fmla="*/ 12 h 23"/>
                <a:gd name="T18" fmla="*/ 27 w 43"/>
                <a:gd name="T19" fmla="*/ 16 h 23"/>
                <a:gd name="T20" fmla="*/ 21 w 43"/>
                <a:gd name="T21" fmla="*/ 11 h 23"/>
                <a:gd name="T22" fmla="*/ 30 w 43"/>
                <a:gd name="T23" fmla="*/ 14 h 23"/>
                <a:gd name="T24" fmla="*/ 24 w 43"/>
                <a:gd name="T25" fmla="*/ 10 h 23"/>
                <a:gd name="T26" fmla="*/ 32 w 43"/>
                <a:gd name="T27" fmla="*/ 13 h 23"/>
                <a:gd name="T28" fmla="*/ 28 w 43"/>
                <a:gd name="T29" fmla="*/ 9 h 23"/>
                <a:gd name="T30" fmla="*/ 35 w 43"/>
                <a:gd name="T31" fmla="*/ 11 h 23"/>
                <a:gd name="T32" fmla="*/ 31 w 43"/>
                <a:gd name="T33" fmla="*/ 8 h 23"/>
                <a:gd name="T34" fmla="*/ 38 w 43"/>
                <a:gd name="T35" fmla="*/ 10 h 23"/>
                <a:gd name="T36" fmla="*/ 35 w 43"/>
                <a:gd name="T37" fmla="*/ 7 h 23"/>
                <a:gd name="T38" fmla="*/ 40 w 43"/>
                <a:gd name="T39" fmla="*/ 8 h 23"/>
                <a:gd name="T40" fmla="*/ 38 w 43"/>
                <a:gd name="T41" fmla="*/ 6 h 23"/>
                <a:gd name="T42" fmla="*/ 42 w 43"/>
                <a:gd name="T43" fmla="*/ 6 h 23"/>
                <a:gd name="T44" fmla="*/ 42 w 43"/>
                <a:gd name="T45" fmla="*/ 5 h 23"/>
                <a:gd name="T46" fmla="*/ 42 w 43"/>
                <a:gd name="T47" fmla="*/ 3 h 23"/>
                <a:gd name="T48" fmla="*/ 40 w 43"/>
                <a:gd name="T49" fmla="*/ 2 h 23"/>
                <a:gd name="T50" fmla="*/ 37 w 43"/>
                <a:gd name="T51" fmla="*/ 4 h 23"/>
                <a:gd name="T52" fmla="*/ 36 w 43"/>
                <a:gd name="T53" fmla="*/ 2 h 23"/>
                <a:gd name="T54" fmla="*/ 34 w 43"/>
                <a:gd name="T55" fmla="*/ 5 h 23"/>
                <a:gd name="T56" fmla="*/ 33 w 43"/>
                <a:gd name="T57" fmla="*/ 1 h 23"/>
                <a:gd name="T58" fmla="*/ 30 w 43"/>
                <a:gd name="T59" fmla="*/ 6 h 23"/>
                <a:gd name="T60" fmla="*/ 30 w 43"/>
                <a:gd name="T61" fmla="*/ 1 h 23"/>
                <a:gd name="T62" fmla="*/ 27 w 43"/>
                <a:gd name="T63" fmla="*/ 7 h 23"/>
                <a:gd name="T64" fmla="*/ 27 w 43"/>
                <a:gd name="T65" fmla="*/ 2 h 23"/>
                <a:gd name="T66" fmla="*/ 24 w 43"/>
                <a:gd name="T67" fmla="*/ 8 h 23"/>
                <a:gd name="T68" fmla="*/ 23 w 43"/>
                <a:gd name="T69" fmla="*/ 2 h 23"/>
                <a:gd name="T70" fmla="*/ 20 w 43"/>
                <a:gd name="T71" fmla="*/ 10 h 23"/>
                <a:gd name="T72" fmla="*/ 20 w 43"/>
                <a:gd name="T73" fmla="*/ 3 h 23"/>
                <a:gd name="T74" fmla="*/ 17 w 43"/>
                <a:gd name="T75" fmla="*/ 11 h 23"/>
                <a:gd name="T76" fmla="*/ 17 w 43"/>
                <a:gd name="T77" fmla="*/ 4 h 23"/>
                <a:gd name="T78" fmla="*/ 13 w 43"/>
                <a:gd name="T79" fmla="*/ 12 h 23"/>
                <a:gd name="T80" fmla="*/ 12 w 43"/>
                <a:gd name="T81" fmla="*/ 13 h 23"/>
                <a:gd name="T82" fmla="*/ 11 w 43"/>
                <a:gd name="T83" fmla="*/ 5 h 23"/>
                <a:gd name="T84" fmla="*/ 8 w 43"/>
                <a:gd name="T85" fmla="*/ 14 h 23"/>
                <a:gd name="T86" fmla="*/ 8 w 43"/>
                <a:gd name="T87" fmla="*/ 6 h 23"/>
                <a:gd name="T88" fmla="*/ 5 w 43"/>
                <a:gd name="T89" fmla="*/ 16 h 23"/>
                <a:gd name="T90" fmla="*/ 4 w 43"/>
                <a:gd name="T91" fmla="*/ 7 h 23"/>
                <a:gd name="T92" fmla="*/ 2 w 43"/>
                <a:gd name="T93" fmla="*/ 18 h 23"/>
                <a:gd name="T94" fmla="*/ 1 w 43"/>
                <a:gd name="T95" fmla="*/ 9 h 23"/>
                <a:gd name="T96" fmla="*/ 3 w 43"/>
                <a:gd name="T9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" h="23">
                  <a:moveTo>
                    <a:pt x="4" y="18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9" y="21"/>
                    <a:pt x="18" y="2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1" y="19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5" y="18"/>
                    <a:pt x="24" y="1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8"/>
                    <a:pt x="28" y="16"/>
                    <a:pt x="27" y="16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5"/>
                    <a:pt x="30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5"/>
                    <a:pt x="33" y="13"/>
                    <a:pt x="32" y="13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3"/>
                    <a:pt x="36" y="12"/>
                    <a:pt x="35" y="11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9" y="10"/>
                    <a:pt x="38" y="10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8"/>
                    <a:pt x="43" y="7"/>
                    <a:pt x="42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3" y="3"/>
                    <a:pt x="42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8" y="1"/>
                    <a:pt x="38" y="2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1"/>
                    <a:pt x="35" y="0"/>
                    <a:pt x="35" y="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2" y="0"/>
                    <a:pt x="31" y="1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28" y="0"/>
                    <a:pt x="28" y="1"/>
                  </a:cubicBezTo>
                  <a:cubicBezTo>
                    <a:pt x="28" y="3"/>
                    <a:pt x="27" y="5"/>
                    <a:pt x="27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6"/>
                    <a:pt x="26" y="4"/>
                    <a:pt x="27" y="2"/>
                  </a:cubicBezTo>
                  <a:cubicBezTo>
                    <a:pt x="27" y="1"/>
                    <a:pt x="25" y="0"/>
                    <a:pt x="25" y="1"/>
                  </a:cubicBezTo>
                  <a:cubicBezTo>
                    <a:pt x="24" y="4"/>
                    <a:pt x="24" y="6"/>
                    <a:pt x="24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7"/>
                    <a:pt x="23" y="4"/>
                    <a:pt x="23" y="2"/>
                  </a:cubicBezTo>
                  <a:cubicBezTo>
                    <a:pt x="24" y="1"/>
                    <a:pt x="22" y="1"/>
                    <a:pt x="22" y="2"/>
                  </a:cubicBezTo>
                  <a:cubicBezTo>
                    <a:pt x="21" y="5"/>
                    <a:pt x="21" y="7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0" y="2"/>
                    <a:pt x="18" y="2"/>
                    <a:pt x="18" y="3"/>
                  </a:cubicBezTo>
                  <a:cubicBezTo>
                    <a:pt x="18" y="5"/>
                    <a:pt x="17" y="8"/>
                    <a:pt x="17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6" y="6"/>
                    <a:pt x="17" y="4"/>
                  </a:cubicBezTo>
                  <a:cubicBezTo>
                    <a:pt x="17" y="3"/>
                    <a:pt x="15" y="2"/>
                    <a:pt x="15" y="4"/>
                  </a:cubicBezTo>
                  <a:cubicBezTo>
                    <a:pt x="14" y="6"/>
                    <a:pt x="14" y="9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3" y="8"/>
                    <a:pt x="13" y="5"/>
                  </a:cubicBezTo>
                  <a:cubicBezTo>
                    <a:pt x="13" y="4"/>
                    <a:pt x="12" y="3"/>
                    <a:pt x="11" y="5"/>
                  </a:cubicBezTo>
                  <a:cubicBezTo>
                    <a:pt x="11" y="8"/>
                    <a:pt x="10" y="11"/>
                    <a:pt x="10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2"/>
                    <a:pt x="9" y="9"/>
                    <a:pt x="10" y="6"/>
                  </a:cubicBezTo>
                  <a:cubicBezTo>
                    <a:pt x="10" y="5"/>
                    <a:pt x="8" y="5"/>
                    <a:pt x="8" y="6"/>
                  </a:cubicBezTo>
                  <a:cubicBezTo>
                    <a:pt x="7" y="9"/>
                    <a:pt x="7" y="12"/>
                    <a:pt x="6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3"/>
                    <a:pt x="6" y="10"/>
                    <a:pt x="6" y="7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10"/>
                    <a:pt x="3" y="14"/>
                    <a:pt x="3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3" y="9"/>
                  </a:cubicBezTo>
                  <a:cubicBezTo>
                    <a:pt x="3" y="8"/>
                    <a:pt x="1" y="7"/>
                    <a:pt x="1" y="9"/>
                  </a:cubicBezTo>
                  <a:cubicBezTo>
                    <a:pt x="1" y="12"/>
                    <a:pt x="0" y="15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3309">
              <a:extLst>
                <a:ext uri="{FF2B5EF4-FFF2-40B4-BE49-F238E27FC236}">
                  <a16:creationId xmlns="" xmlns:a16="http://schemas.microsoft.com/office/drawing/2014/main" id="{4C88DE02-070B-437E-809A-86AD1E6F0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388" y="6497638"/>
              <a:ext cx="3175" cy="3175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1 h 4"/>
                <a:gd name="T4" fmla="*/ 0 w 3"/>
                <a:gd name="T5" fmla="*/ 4 h 4"/>
                <a:gd name="T6" fmla="*/ 2 w 3"/>
                <a:gd name="T7" fmla="*/ 4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3310">
              <a:extLst>
                <a:ext uri="{FF2B5EF4-FFF2-40B4-BE49-F238E27FC236}">
                  <a16:creationId xmlns="" xmlns:a16="http://schemas.microsoft.com/office/drawing/2014/main" id="{9BC4556B-4598-4371-BE3E-9CB89CBF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563" y="6500813"/>
              <a:ext cx="1588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3311">
              <a:extLst>
                <a:ext uri="{FF2B5EF4-FFF2-40B4-BE49-F238E27FC236}">
                  <a16:creationId xmlns="" xmlns:a16="http://schemas.microsoft.com/office/drawing/2014/main" id="{F2EAE519-DD7C-4302-A811-D4F02210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6477001"/>
              <a:ext cx="17463" cy="22225"/>
            </a:xfrm>
            <a:custGeom>
              <a:avLst/>
              <a:gdLst>
                <a:gd name="T0" fmla="*/ 13 w 18"/>
                <a:gd name="T1" fmla="*/ 22 h 23"/>
                <a:gd name="T2" fmla="*/ 17 w 18"/>
                <a:gd name="T3" fmla="*/ 14 h 23"/>
                <a:gd name="T4" fmla="*/ 15 w 18"/>
                <a:gd name="T5" fmla="*/ 13 h 23"/>
                <a:gd name="T6" fmla="*/ 12 w 18"/>
                <a:gd name="T7" fmla="*/ 20 h 23"/>
                <a:gd name="T8" fmla="*/ 11 w 18"/>
                <a:gd name="T9" fmla="*/ 18 h 23"/>
                <a:gd name="T10" fmla="*/ 15 w 18"/>
                <a:gd name="T11" fmla="*/ 11 h 23"/>
                <a:gd name="T12" fmla="*/ 13 w 18"/>
                <a:gd name="T13" fmla="*/ 10 h 23"/>
                <a:gd name="T14" fmla="*/ 10 w 18"/>
                <a:gd name="T15" fmla="*/ 16 h 23"/>
                <a:gd name="T16" fmla="*/ 9 w 18"/>
                <a:gd name="T17" fmla="*/ 14 h 23"/>
                <a:gd name="T18" fmla="*/ 13 w 18"/>
                <a:gd name="T19" fmla="*/ 8 h 23"/>
                <a:gd name="T20" fmla="*/ 11 w 18"/>
                <a:gd name="T21" fmla="*/ 7 h 23"/>
                <a:gd name="T22" fmla="*/ 8 w 18"/>
                <a:gd name="T23" fmla="*/ 12 h 23"/>
                <a:gd name="T24" fmla="*/ 8 w 18"/>
                <a:gd name="T25" fmla="*/ 10 h 23"/>
                <a:gd name="T26" fmla="*/ 11 w 18"/>
                <a:gd name="T27" fmla="*/ 5 h 23"/>
                <a:gd name="T28" fmla="*/ 9 w 18"/>
                <a:gd name="T29" fmla="*/ 4 h 23"/>
                <a:gd name="T30" fmla="*/ 7 w 18"/>
                <a:gd name="T31" fmla="*/ 8 h 23"/>
                <a:gd name="T32" fmla="*/ 6 w 18"/>
                <a:gd name="T33" fmla="*/ 6 h 23"/>
                <a:gd name="T34" fmla="*/ 8 w 18"/>
                <a:gd name="T35" fmla="*/ 3 h 23"/>
                <a:gd name="T36" fmla="*/ 7 w 18"/>
                <a:gd name="T37" fmla="*/ 2 h 23"/>
                <a:gd name="T38" fmla="*/ 5 w 18"/>
                <a:gd name="T39" fmla="*/ 4 h 23"/>
                <a:gd name="T40" fmla="*/ 5 w 18"/>
                <a:gd name="T41" fmla="*/ 2 h 23"/>
                <a:gd name="T42" fmla="*/ 4 w 18"/>
                <a:gd name="T43" fmla="*/ 1 h 23"/>
                <a:gd name="T44" fmla="*/ 3 w 18"/>
                <a:gd name="T45" fmla="*/ 2 h 23"/>
                <a:gd name="T46" fmla="*/ 4 w 18"/>
                <a:gd name="T47" fmla="*/ 5 h 23"/>
                <a:gd name="T48" fmla="*/ 2 w 18"/>
                <a:gd name="T49" fmla="*/ 5 h 23"/>
                <a:gd name="T50" fmla="*/ 2 w 18"/>
                <a:gd name="T51" fmla="*/ 7 h 23"/>
                <a:gd name="T52" fmla="*/ 5 w 18"/>
                <a:gd name="T53" fmla="*/ 7 h 23"/>
                <a:gd name="T54" fmla="*/ 5 w 18"/>
                <a:gd name="T55" fmla="*/ 9 h 23"/>
                <a:gd name="T56" fmla="*/ 1 w 18"/>
                <a:gd name="T57" fmla="*/ 9 h 23"/>
                <a:gd name="T58" fmla="*/ 1 w 18"/>
                <a:gd name="T59" fmla="*/ 11 h 23"/>
                <a:gd name="T60" fmla="*/ 6 w 18"/>
                <a:gd name="T61" fmla="*/ 11 h 23"/>
                <a:gd name="T62" fmla="*/ 7 w 18"/>
                <a:gd name="T63" fmla="*/ 13 h 23"/>
                <a:gd name="T64" fmla="*/ 2 w 18"/>
                <a:gd name="T65" fmla="*/ 13 h 23"/>
                <a:gd name="T66" fmla="*/ 1 w 18"/>
                <a:gd name="T67" fmla="*/ 15 h 23"/>
                <a:gd name="T68" fmla="*/ 8 w 18"/>
                <a:gd name="T69" fmla="*/ 15 h 23"/>
                <a:gd name="T70" fmla="*/ 8 w 18"/>
                <a:gd name="T71" fmla="*/ 17 h 23"/>
                <a:gd name="T72" fmla="*/ 2 w 18"/>
                <a:gd name="T73" fmla="*/ 16 h 23"/>
                <a:gd name="T74" fmla="*/ 2 w 18"/>
                <a:gd name="T75" fmla="*/ 19 h 23"/>
                <a:gd name="T76" fmla="*/ 9 w 18"/>
                <a:gd name="T77" fmla="*/ 19 h 23"/>
                <a:gd name="T78" fmla="*/ 10 w 18"/>
                <a:gd name="T79" fmla="*/ 21 h 23"/>
                <a:gd name="T80" fmla="*/ 7 w 18"/>
                <a:gd name="T81" fmla="*/ 21 h 23"/>
                <a:gd name="T82" fmla="*/ 13 w 18"/>
                <a:gd name="T83" fmla="*/ 23 h 23"/>
                <a:gd name="T84" fmla="*/ 13 w 18"/>
                <a:gd name="T8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3">
                  <a:moveTo>
                    <a:pt x="13" y="22"/>
                  </a:moveTo>
                  <a:cubicBezTo>
                    <a:pt x="14" y="19"/>
                    <a:pt x="15" y="16"/>
                    <a:pt x="17" y="14"/>
                  </a:cubicBezTo>
                  <a:cubicBezTo>
                    <a:pt x="18" y="12"/>
                    <a:pt x="16" y="11"/>
                    <a:pt x="15" y="13"/>
                  </a:cubicBezTo>
                  <a:cubicBezTo>
                    <a:pt x="14" y="15"/>
                    <a:pt x="13" y="17"/>
                    <a:pt x="12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6"/>
                    <a:pt x="14" y="13"/>
                    <a:pt x="15" y="11"/>
                  </a:cubicBezTo>
                  <a:cubicBezTo>
                    <a:pt x="16" y="9"/>
                    <a:pt x="14" y="8"/>
                    <a:pt x="13" y="10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2" y="10"/>
                    <a:pt x="13" y="8"/>
                  </a:cubicBezTo>
                  <a:cubicBezTo>
                    <a:pt x="13" y="7"/>
                    <a:pt x="12" y="6"/>
                    <a:pt x="11" y="7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3"/>
                    <a:pt x="9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7" y="1"/>
                    <a:pt x="7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1"/>
                    <a:pt x="3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7"/>
                    <a:pt x="2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9"/>
                    <a:pt x="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3" y="23"/>
                    <a:pt x="13" y="23"/>
                    <a:pt x="13" y="23"/>
                  </a:cubicBezTo>
                  <a:lnTo>
                    <a:pt x="1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3312">
              <a:extLst>
                <a:ext uri="{FF2B5EF4-FFF2-40B4-BE49-F238E27FC236}">
                  <a16:creationId xmlns="" xmlns:a16="http://schemas.microsoft.com/office/drawing/2014/main" id="{BEFDF905-8B4B-4CFD-99F1-AEDA43A2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6494463"/>
              <a:ext cx="4763" cy="4763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1 h 6"/>
                <a:gd name="T4" fmla="*/ 0 w 4"/>
                <a:gd name="T5" fmla="*/ 6 h 6"/>
                <a:gd name="T6" fmla="*/ 2 w 4"/>
                <a:gd name="T7" fmla="*/ 6 h 6"/>
                <a:gd name="T8" fmla="*/ 4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3313">
              <a:extLst>
                <a:ext uri="{FF2B5EF4-FFF2-40B4-BE49-F238E27FC236}">
                  <a16:creationId xmlns="" xmlns:a16="http://schemas.microsoft.com/office/drawing/2014/main" id="{77AF7F70-9581-4647-9BDD-A71D8F77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6491288"/>
              <a:ext cx="4763" cy="7938"/>
            </a:xfrm>
            <a:custGeom>
              <a:avLst/>
              <a:gdLst>
                <a:gd name="T0" fmla="*/ 5 w 5"/>
                <a:gd name="T1" fmla="*/ 2 h 8"/>
                <a:gd name="T2" fmla="*/ 3 w 5"/>
                <a:gd name="T3" fmla="*/ 1 h 8"/>
                <a:gd name="T4" fmla="*/ 0 w 5"/>
                <a:gd name="T5" fmla="*/ 8 h 8"/>
                <a:gd name="T6" fmla="*/ 2 w 5"/>
                <a:gd name="T7" fmla="*/ 8 h 8"/>
                <a:gd name="T8" fmla="*/ 5 w 5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4" y="0"/>
                    <a:pt x="3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4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3314">
              <a:extLst>
                <a:ext uri="{FF2B5EF4-FFF2-40B4-BE49-F238E27FC236}">
                  <a16:creationId xmlns="" xmlns:a16="http://schemas.microsoft.com/office/drawing/2014/main" id="{BB03EEDF-8D3B-4C3A-9513-0E1F48B8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486526"/>
              <a:ext cx="4763" cy="3175"/>
            </a:xfrm>
            <a:custGeom>
              <a:avLst/>
              <a:gdLst>
                <a:gd name="T0" fmla="*/ 4 w 6"/>
                <a:gd name="T1" fmla="*/ 3 h 3"/>
                <a:gd name="T2" fmla="*/ 6 w 6"/>
                <a:gd name="T3" fmla="*/ 3 h 3"/>
                <a:gd name="T4" fmla="*/ 0 w 6"/>
                <a:gd name="T5" fmla="*/ 0 h 3"/>
                <a:gd name="T6" fmla="*/ 4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5" y="3"/>
                    <a:pt x="6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3315">
              <a:extLst>
                <a:ext uri="{FF2B5EF4-FFF2-40B4-BE49-F238E27FC236}">
                  <a16:creationId xmlns="" xmlns:a16="http://schemas.microsoft.com/office/drawing/2014/main" id="{69FFD6CD-F08A-4920-A2DB-C57C721EF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6457951"/>
              <a:ext cx="65088" cy="50800"/>
            </a:xfrm>
            <a:custGeom>
              <a:avLst/>
              <a:gdLst>
                <a:gd name="T0" fmla="*/ 26 w 70"/>
                <a:gd name="T1" fmla="*/ 45 h 54"/>
                <a:gd name="T2" fmla="*/ 26 w 70"/>
                <a:gd name="T3" fmla="*/ 43 h 54"/>
                <a:gd name="T4" fmla="*/ 27 w 70"/>
                <a:gd name="T5" fmla="*/ 35 h 54"/>
                <a:gd name="T6" fmla="*/ 28 w 70"/>
                <a:gd name="T7" fmla="*/ 30 h 54"/>
                <a:gd name="T8" fmla="*/ 22 w 70"/>
                <a:gd name="T9" fmla="*/ 35 h 54"/>
                <a:gd name="T10" fmla="*/ 21 w 70"/>
                <a:gd name="T11" fmla="*/ 33 h 54"/>
                <a:gd name="T12" fmla="*/ 25 w 70"/>
                <a:gd name="T13" fmla="*/ 20 h 54"/>
                <a:gd name="T14" fmla="*/ 25 w 70"/>
                <a:gd name="T15" fmla="*/ 18 h 54"/>
                <a:gd name="T16" fmla="*/ 17 w 70"/>
                <a:gd name="T17" fmla="*/ 23 h 54"/>
                <a:gd name="T18" fmla="*/ 17 w 70"/>
                <a:gd name="T19" fmla="*/ 21 h 54"/>
                <a:gd name="T20" fmla="*/ 22 w 70"/>
                <a:gd name="T21" fmla="*/ 9 h 54"/>
                <a:gd name="T22" fmla="*/ 15 w 70"/>
                <a:gd name="T23" fmla="*/ 17 h 54"/>
                <a:gd name="T24" fmla="*/ 18 w 70"/>
                <a:gd name="T25" fmla="*/ 7 h 54"/>
                <a:gd name="T26" fmla="*/ 17 w 70"/>
                <a:gd name="T27" fmla="*/ 7 h 54"/>
                <a:gd name="T28" fmla="*/ 12 w 70"/>
                <a:gd name="T29" fmla="*/ 8 h 54"/>
                <a:gd name="T30" fmla="*/ 12 w 70"/>
                <a:gd name="T31" fmla="*/ 5 h 54"/>
                <a:gd name="T32" fmla="*/ 2 w 70"/>
                <a:gd name="T33" fmla="*/ 0 h 54"/>
                <a:gd name="T34" fmla="*/ 10 w 70"/>
                <a:gd name="T35" fmla="*/ 6 h 54"/>
                <a:gd name="T36" fmla="*/ 11 w 70"/>
                <a:gd name="T37" fmla="*/ 8 h 54"/>
                <a:gd name="T38" fmla="*/ 2 w 70"/>
                <a:gd name="T39" fmla="*/ 10 h 54"/>
                <a:gd name="T40" fmla="*/ 4 w 70"/>
                <a:gd name="T41" fmla="*/ 12 h 54"/>
                <a:gd name="T42" fmla="*/ 13 w 70"/>
                <a:gd name="T43" fmla="*/ 18 h 54"/>
                <a:gd name="T44" fmla="*/ 4 w 70"/>
                <a:gd name="T45" fmla="*/ 18 h 54"/>
                <a:gd name="T46" fmla="*/ 6 w 70"/>
                <a:gd name="T47" fmla="*/ 20 h 54"/>
                <a:gd name="T48" fmla="*/ 16 w 70"/>
                <a:gd name="T49" fmla="*/ 26 h 54"/>
                <a:gd name="T50" fmla="*/ 17 w 70"/>
                <a:gd name="T51" fmla="*/ 28 h 54"/>
                <a:gd name="T52" fmla="*/ 8 w 70"/>
                <a:gd name="T53" fmla="*/ 30 h 54"/>
                <a:gd name="T54" fmla="*/ 10 w 70"/>
                <a:gd name="T55" fmla="*/ 32 h 54"/>
                <a:gd name="T56" fmla="*/ 21 w 70"/>
                <a:gd name="T57" fmla="*/ 37 h 54"/>
                <a:gd name="T58" fmla="*/ 22 w 70"/>
                <a:gd name="T59" fmla="*/ 39 h 54"/>
                <a:gd name="T60" fmla="*/ 17 w 70"/>
                <a:gd name="T61" fmla="*/ 42 h 54"/>
                <a:gd name="T62" fmla="*/ 22 w 70"/>
                <a:gd name="T63" fmla="*/ 44 h 54"/>
                <a:gd name="T64" fmla="*/ 28 w 70"/>
                <a:gd name="T65" fmla="*/ 54 h 54"/>
                <a:gd name="T66" fmla="*/ 45 w 70"/>
                <a:gd name="T67" fmla="*/ 34 h 54"/>
                <a:gd name="T68" fmla="*/ 47 w 70"/>
                <a:gd name="T69" fmla="*/ 33 h 54"/>
                <a:gd name="T70" fmla="*/ 55 w 70"/>
                <a:gd name="T71" fmla="*/ 35 h 54"/>
                <a:gd name="T72" fmla="*/ 59 w 70"/>
                <a:gd name="T73" fmla="*/ 36 h 54"/>
                <a:gd name="T74" fmla="*/ 55 w 70"/>
                <a:gd name="T75" fmla="*/ 30 h 54"/>
                <a:gd name="T76" fmla="*/ 57 w 70"/>
                <a:gd name="T77" fmla="*/ 29 h 54"/>
                <a:gd name="T78" fmla="*/ 69 w 70"/>
                <a:gd name="T79" fmla="*/ 34 h 54"/>
                <a:gd name="T80" fmla="*/ 58 w 70"/>
                <a:gd name="T81" fmla="*/ 27 h 54"/>
                <a:gd name="T82" fmla="*/ 57 w 70"/>
                <a:gd name="T83" fmla="*/ 26 h 54"/>
                <a:gd name="T84" fmla="*/ 53 w 70"/>
                <a:gd name="T85" fmla="*/ 29 h 54"/>
                <a:gd name="T86" fmla="*/ 51 w 70"/>
                <a:gd name="T87" fmla="*/ 30 h 54"/>
                <a:gd name="T88" fmla="*/ 49 w 70"/>
                <a:gd name="T89" fmla="*/ 25 h 54"/>
                <a:gd name="T90" fmla="*/ 47 w 70"/>
                <a:gd name="T91" fmla="*/ 30 h 54"/>
                <a:gd name="T92" fmla="*/ 38 w 70"/>
                <a:gd name="T93" fmla="*/ 35 h 54"/>
                <a:gd name="T94" fmla="*/ 42 w 70"/>
                <a:gd name="T95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54">
                  <a:moveTo>
                    <a:pt x="42" y="20"/>
                  </a:moveTo>
                  <a:cubicBezTo>
                    <a:pt x="37" y="30"/>
                    <a:pt x="33" y="41"/>
                    <a:pt x="30" y="52"/>
                  </a:cubicBezTo>
                  <a:cubicBezTo>
                    <a:pt x="28" y="50"/>
                    <a:pt x="27" y="48"/>
                    <a:pt x="26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2"/>
                    <a:pt x="27" y="41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7" y="38"/>
                    <a:pt x="28" y="36"/>
                  </a:cubicBezTo>
                  <a:cubicBezTo>
                    <a:pt x="29" y="35"/>
                    <a:pt x="27" y="34"/>
                    <a:pt x="27" y="35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5" y="35"/>
                    <a:pt x="26" y="33"/>
                    <a:pt x="28" y="30"/>
                  </a:cubicBezTo>
                  <a:cubicBezTo>
                    <a:pt x="29" y="29"/>
                    <a:pt x="27" y="28"/>
                    <a:pt x="27" y="29"/>
                  </a:cubicBezTo>
                  <a:cubicBezTo>
                    <a:pt x="25" y="31"/>
                    <a:pt x="24" y="34"/>
                    <a:pt x="22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4" y="32"/>
                    <a:pt x="25" y="28"/>
                    <a:pt x="27" y="25"/>
                  </a:cubicBezTo>
                  <a:cubicBezTo>
                    <a:pt x="28" y="24"/>
                    <a:pt x="27" y="23"/>
                    <a:pt x="26" y="24"/>
                  </a:cubicBezTo>
                  <a:cubicBezTo>
                    <a:pt x="24" y="27"/>
                    <a:pt x="23" y="30"/>
                    <a:pt x="21" y="3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2" y="28"/>
                    <a:pt x="24" y="25"/>
                    <a:pt x="26" y="21"/>
                  </a:cubicBezTo>
                  <a:cubicBezTo>
                    <a:pt x="27" y="20"/>
                    <a:pt x="26" y="19"/>
                    <a:pt x="25" y="20"/>
                  </a:cubicBezTo>
                  <a:cubicBezTo>
                    <a:pt x="23" y="23"/>
                    <a:pt x="21" y="26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4"/>
                    <a:pt x="23" y="21"/>
                    <a:pt x="25" y="18"/>
                  </a:cubicBezTo>
                  <a:cubicBezTo>
                    <a:pt x="26" y="17"/>
                    <a:pt x="24" y="15"/>
                    <a:pt x="24" y="16"/>
                  </a:cubicBezTo>
                  <a:cubicBezTo>
                    <a:pt x="22" y="19"/>
                    <a:pt x="20" y="22"/>
                    <a:pt x="18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0"/>
                    <a:pt x="21" y="17"/>
                    <a:pt x="24" y="14"/>
                  </a:cubicBezTo>
                  <a:cubicBezTo>
                    <a:pt x="24" y="13"/>
                    <a:pt x="23" y="12"/>
                    <a:pt x="22" y="13"/>
                  </a:cubicBezTo>
                  <a:cubicBezTo>
                    <a:pt x="20" y="15"/>
                    <a:pt x="18" y="18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16"/>
                    <a:pt x="20" y="13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2"/>
                    <a:pt x="17" y="14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3"/>
                    <a:pt x="18" y="11"/>
                    <a:pt x="20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9"/>
                    <a:pt x="15" y="11"/>
                    <a:pt x="14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10"/>
                    <a:pt x="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2" y="14"/>
                    <a:pt x="3" y="14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3" y="18"/>
                    <a:pt x="4" y="1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4" y="22"/>
                    <a:pt x="5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5" y="26"/>
                    <a:pt x="7" y="26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30"/>
                    <a:pt x="8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4"/>
                    <a:pt x="10" y="34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1" y="37"/>
                    <a:pt x="1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2"/>
                    <a:pt x="17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4"/>
                    <a:pt x="21" y="46"/>
                    <a:pt x="22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9"/>
                    <a:pt x="27" y="51"/>
                    <a:pt x="28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3" y="49"/>
                    <a:pt x="35" y="43"/>
                    <a:pt x="37" y="37"/>
                  </a:cubicBezTo>
                  <a:cubicBezTo>
                    <a:pt x="39" y="36"/>
                    <a:pt x="42" y="35"/>
                    <a:pt x="45" y="34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6"/>
                    <a:pt x="49" y="35"/>
                    <a:pt x="48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7"/>
                    <a:pt x="56" y="35"/>
                    <a:pt x="55" y="35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0" y="37"/>
                    <a:pt x="62" y="36"/>
                    <a:pt x="61" y="35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6" y="35"/>
                    <a:pt x="65" y="35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6"/>
                    <a:pt x="70" y="34"/>
                    <a:pt x="69" y="34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0" y="24"/>
                    <a:pt x="49" y="25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5" y="28"/>
                    <a:pt x="45" y="29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2" y="33"/>
                    <a:pt x="40" y="34"/>
                    <a:pt x="38" y="35"/>
                  </a:cubicBezTo>
                  <a:cubicBezTo>
                    <a:pt x="40" y="30"/>
                    <a:pt x="42" y="25"/>
                    <a:pt x="44" y="20"/>
                  </a:cubicBezTo>
                  <a:cubicBezTo>
                    <a:pt x="42" y="19"/>
                    <a:pt x="42" y="19"/>
                    <a:pt x="42" y="19"/>
                  </a:cubicBezTo>
                  <a:lnTo>
                    <a:pt x="4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3316">
              <a:extLst>
                <a:ext uri="{FF2B5EF4-FFF2-40B4-BE49-F238E27FC236}">
                  <a16:creationId xmlns="" xmlns:a16="http://schemas.microsoft.com/office/drawing/2014/main" id="{9A177742-906F-4CA9-964A-B1BBFC83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6477001"/>
              <a:ext cx="3175" cy="4763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0 w 3"/>
                <a:gd name="T5" fmla="*/ 4 h 5"/>
                <a:gd name="T6" fmla="*/ 1 w 3"/>
                <a:gd name="T7" fmla="*/ 5 h 5"/>
                <a:gd name="T8" fmla="*/ 2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3317">
              <a:extLst>
                <a:ext uri="{FF2B5EF4-FFF2-40B4-BE49-F238E27FC236}">
                  <a16:creationId xmlns="" xmlns:a16="http://schemas.microsoft.com/office/drawing/2014/main" id="{5C0603B3-979B-4FD7-8276-56139109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601" y="6473826"/>
              <a:ext cx="3175" cy="79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0 w 4"/>
                <a:gd name="T5" fmla="*/ 7 h 8"/>
                <a:gd name="T6" fmla="*/ 2 w 4"/>
                <a:gd name="T7" fmla="*/ 8 h 8"/>
                <a:gd name="T8" fmla="*/ 4 w 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3" y="4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3318">
              <a:extLst>
                <a:ext uri="{FF2B5EF4-FFF2-40B4-BE49-F238E27FC236}">
                  <a16:creationId xmlns="" xmlns:a16="http://schemas.microsoft.com/office/drawing/2014/main" id="{49B313DF-F4F1-4FD7-9EFA-1C95E2E3B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188" y="6470651"/>
              <a:ext cx="42863" cy="19050"/>
            </a:xfrm>
            <a:custGeom>
              <a:avLst/>
              <a:gdLst>
                <a:gd name="T0" fmla="*/ 8 w 46"/>
                <a:gd name="T1" fmla="*/ 18 h 21"/>
                <a:gd name="T2" fmla="*/ 14 w 46"/>
                <a:gd name="T3" fmla="*/ 20 h 21"/>
                <a:gd name="T4" fmla="*/ 8 w 46"/>
                <a:gd name="T5" fmla="*/ 14 h 21"/>
                <a:gd name="T6" fmla="*/ 18 w 46"/>
                <a:gd name="T7" fmla="*/ 19 h 21"/>
                <a:gd name="T8" fmla="*/ 12 w 46"/>
                <a:gd name="T9" fmla="*/ 13 h 21"/>
                <a:gd name="T10" fmla="*/ 21 w 46"/>
                <a:gd name="T11" fmla="*/ 18 h 21"/>
                <a:gd name="T12" fmla="*/ 15 w 46"/>
                <a:gd name="T13" fmla="*/ 12 h 21"/>
                <a:gd name="T14" fmla="*/ 24 w 46"/>
                <a:gd name="T15" fmla="*/ 17 h 21"/>
                <a:gd name="T16" fmla="*/ 19 w 46"/>
                <a:gd name="T17" fmla="*/ 11 h 21"/>
                <a:gd name="T18" fmla="*/ 27 w 46"/>
                <a:gd name="T19" fmla="*/ 16 h 21"/>
                <a:gd name="T20" fmla="*/ 22 w 46"/>
                <a:gd name="T21" fmla="*/ 10 h 21"/>
                <a:gd name="T22" fmla="*/ 31 w 46"/>
                <a:gd name="T23" fmla="*/ 15 h 21"/>
                <a:gd name="T24" fmla="*/ 26 w 46"/>
                <a:gd name="T25" fmla="*/ 10 h 21"/>
                <a:gd name="T26" fmla="*/ 34 w 46"/>
                <a:gd name="T27" fmla="*/ 14 h 21"/>
                <a:gd name="T28" fmla="*/ 29 w 46"/>
                <a:gd name="T29" fmla="*/ 9 h 21"/>
                <a:gd name="T30" fmla="*/ 36 w 46"/>
                <a:gd name="T31" fmla="*/ 13 h 21"/>
                <a:gd name="T32" fmla="*/ 33 w 46"/>
                <a:gd name="T33" fmla="*/ 8 h 21"/>
                <a:gd name="T34" fmla="*/ 39 w 46"/>
                <a:gd name="T35" fmla="*/ 11 h 21"/>
                <a:gd name="T36" fmla="*/ 37 w 46"/>
                <a:gd name="T37" fmla="*/ 8 h 21"/>
                <a:gd name="T38" fmla="*/ 41 w 46"/>
                <a:gd name="T39" fmla="*/ 10 h 21"/>
                <a:gd name="T40" fmla="*/ 40 w 46"/>
                <a:gd name="T41" fmla="*/ 7 h 21"/>
                <a:gd name="T42" fmla="*/ 43 w 46"/>
                <a:gd name="T43" fmla="*/ 8 h 21"/>
                <a:gd name="T44" fmla="*/ 44 w 46"/>
                <a:gd name="T45" fmla="*/ 7 h 21"/>
                <a:gd name="T46" fmla="*/ 44 w 46"/>
                <a:gd name="T47" fmla="*/ 5 h 21"/>
                <a:gd name="T48" fmla="*/ 42 w 46"/>
                <a:gd name="T49" fmla="*/ 4 h 21"/>
                <a:gd name="T50" fmla="*/ 40 w 46"/>
                <a:gd name="T51" fmla="*/ 6 h 21"/>
                <a:gd name="T52" fmla="*/ 39 w 46"/>
                <a:gd name="T53" fmla="*/ 3 h 21"/>
                <a:gd name="T54" fmla="*/ 36 w 46"/>
                <a:gd name="T55" fmla="*/ 6 h 21"/>
                <a:gd name="T56" fmla="*/ 36 w 46"/>
                <a:gd name="T57" fmla="*/ 2 h 21"/>
                <a:gd name="T58" fmla="*/ 32 w 46"/>
                <a:gd name="T59" fmla="*/ 7 h 21"/>
                <a:gd name="T60" fmla="*/ 33 w 46"/>
                <a:gd name="T61" fmla="*/ 2 h 21"/>
                <a:gd name="T62" fmla="*/ 29 w 46"/>
                <a:gd name="T63" fmla="*/ 7 h 21"/>
                <a:gd name="T64" fmla="*/ 29 w 46"/>
                <a:gd name="T65" fmla="*/ 2 h 21"/>
                <a:gd name="T66" fmla="*/ 25 w 46"/>
                <a:gd name="T67" fmla="*/ 8 h 21"/>
                <a:gd name="T68" fmla="*/ 26 w 46"/>
                <a:gd name="T69" fmla="*/ 2 h 21"/>
                <a:gd name="T70" fmla="*/ 22 w 46"/>
                <a:gd name="T71" fmla="*/ 9 h 21"/>
                <a:gd name="T72" fmla="*/ 23 w 46"/>
                <a:gd name="T73" fmla="*/ 2 h 21"/>
                <a:gd name="T74" fmla="*/ 18 w 46"/>
                <a:gd name="T75" fmla="*/ 9 h 21"/>
                <a:gd name="T76" fmla="*/ 19 w 46"/>
                <a:gd name="T77" fmla="*/ 2 h 21"/>
                <a:gd name="T78" fmla="*/ 15 w 46"/>
                <a:gd name="T79" fmla="*/ 10 h 21"/>
                <a:gd name="T80" fmla="*/ 13 w 46"/>
                <a:gd name="T81" fmla="*/ 11 h 21"/>
                <a:gd name="T82" fmla="*/ 14 w 46"/>
                <a:gd name="T83" fmla="*/ 2 h 21"/>
                <a:gd name="T84" fmla="*/ 9 w 46"/>
                <a:gd name="T85" fmla="*/ 12 h 21"/>
                <a:gd name="T86" fmla="*/ 10 w 46"/>
                <a:gd name="T87" fmla="*/ 3 h 21"/>
                <a:gd name="T88" fmla="*/ 6 w 46"/>
                <a:gd name="T89" fmla="*/ 13 h 21"/>
                <a:gd name="T90" fmla="*/ 7 w 46"/>
                <a:gd name="T91" fmla="*/ 4 h 21"/>
                <a:gd name="T92" fmla="*/ 2 w 46"/>
                <a:gd name="T93" fmla="*/ 14 h 21"/>
                <a:gd name="T94" fmla="*/ 3 w 46"/>
                <a:gd name="T95" fmla="*/ 5 h 21"/>
                <a:gd name="T96" fmla="*/ 3 w 46"/>
                <a:gd name="T9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21">
                  <a:moveTo>
                    <a:pt x="4" y="15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9" y="19"/>
                    <a:pt x="18" y="1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2" y="18"/>
                    <a:pt x="21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5" y="17"/>
                    <a:pt x="24" y="17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7"/>
                    <a:pt x="28" y="16"/>
                    <a:pt x="27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5"/>
                    <a:pt x="31" y="1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5"/>
                    <a:pt x="34" y="14"/>
                    <a:pt x="34" y="14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40" y="12"/>
                    <a:pt x="39" y="11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2"/>
                    <a:pt x="42" y="11"/>
                    <a:pt x="41" y="10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10"/>
                    <a:pt x="44" y="9"/>
                    <a:pt x="43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5"/>
                    <a:pt x="44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1"/>
                    <a:pt x="37" y="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1" y="0"/>
                    <a:pt x="31" y="1"/>
                  </a:cubicBezTo>
                  <a:cubicBezTo>
                    <a:pt x="30" y="3"/>
                    <a:pt x="30" y="5"/>
                    <a:pt x="29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6"/>
                    <a:pt x="29" y="4"/>
                    <a:pt x="29" y="2"/>
                  </a:cubicBezTo>
                  <a:cubicBezTo>
                    <a:pt x="30" y="1"/>
                    <a:pt x="28" y="0"/>
                    <a:pt x="28" y="1"/>
                  </a:cubicBezTo>
                  <a:cubicBezTo>
                    <a:pt x="27" y="3"/>
                    <a:pt x="26" y="6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6"/>
                    <a:pt x="25" y="4"/>
                    <a:pt x="26" y="2"/>
                  </a:cubicBezTo>
                  <a:cubicBezTo>
                    <a:pt x="26" y="1"/>
                    <a:pt x="25" y="0"/>
                    <a:pt x="24" y="1"/>
                  </a:cubicBezTo>
                  <a:cubicBezTo>
                    <a:pt x="23" y="4"/>
                    <a:pt x="23" y="6"/>
                    <a:pt x="22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7"/>
                    <a:pt x="22" y="4"/>
                    <a:pt x="23" y="2"/>
                  </a:cubicBezTo>
                  <a:cubicBezTo>
                    <a:pt x="23" y="1"/>
                    <a:pt x="21" y="0"/>
                    <a:pt x="21" y="1"/>
                  </a:cubicBezTo>
                  <a:cubicBezTo>
                    <a:pt x="20" y="4"/>
                    <a:pt x="19" y="7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8" y="5"/>
                    <a:pt x="19" y="2"/>
                  </a:cubicBezTo>
                  <a:cubicBezTo>
                    <a:pt x="19" y="1"/>
                    <a:pt x="18" y="1"/>
                    <a:pt x="17" y="2"/>
                  </a:cubicBezTo>
                  <a:cubicBezTo>
                    <a:pt x="16" y="5"/>
                    <a:pt x="15" y="7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8"/>
                    <a:pt x="15" y="5"/>
                    <a:pt x="16" y="3"/>
                  </a:cubicBezTo>
                  <a:cubicBezTo>
                    <a:pt x="16" y="2"/>
                    <a:pt x="14" y="1"/>
                    <a:pt x="14" y="2"/>
                  </a:cubicBezTo>
                  <a:cubicBezTo>
                    <a:pt x="13" y="5"/>
                    <a:pt x="12" y="8"/>
                    <a:pt x="11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9"/>
                    <a:pt x="11" y="6"/>
                    <a:pt x="12" y="3"/>
                  </a:cubicBezTo>
                  <a:cubicBezTo>
                    <a:pt x="12" y="2"/>
                    <a:pt x="11" y="2"/>
                    <a:pt x="10" y="3"/>
                  </a:cubicBezTo>
                  <a:cubicBezTo>
                    <a:pt x="9" y="6"/>
                    <a:pt x="8" y="9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0"/>
                    <a:pt x="8" y="7"/>
                    <a:pt x="8" y="4"/>
                  </a:cubicBezTo>
                  <a:cubicBezTo>
                    <a:pt x="9" y="3"/>
                    <a:pt x="7" y="3"/>
                    <a:pt x="7" y="4"/>
                  </a:cubicBezTo>
                  <a:cubicBezTo>
                    <a:pt x="6" y="7"/>
                    <a:pt x="5" y="10"/>
                    <a:pt x="4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1"/>
                    <a:pt x="4" y="8"/>
                    <a:pt x="5" y="5"/>
                  </a:cubicBezTo>
                  <a:cubicBezTo>
                    <a:pt x="5" y="4"/>
                    <a:pt x="3" y="4"/>
                    <a:pt x="3" y="5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3319">
              <a:extLst>
                <a:ext uri="{FF2B5EF4-FFF2-40B4-BE49-F238E27FC236}">
                  <a16:creationId xmlns="" xmlns:a16="http://schemas.microsoft.com/office/drawing/2014/main" id="{FD3D2280-9352-4CC1-BB77-532A6EB6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6" y="6461126"/>
              <a:ext cx="3175" cy="4763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1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2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3320">
              <a:extLst>
                <a:ext uri="{FF2B5EF4-FFF2-40B4-BE49-F238E27FC236}">
                  <a16:creationId xmlns="" xmlns:a16="http://schemas.microsoft.com/office/drawing/2014/main" id="{0346058B-FF50-4AEE-909C-78B51CEA7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6465888"/>
              <a:ext cx="0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3321">
              <a:extLst>
                <a:ext uri="{FF2B5EF4-FFF2-40B4-BE49-F238E27FC236}">
                  <a16:creationId xmlns="" xmlns:a16="http://schemas.microsoft.com/office/drawing/2014/main" id="{D1B6373B-2E1A-4EF4-A752-C43D2F03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6438901"/>
              <a:ext cx="15875" cy="22225"/>
            </a:xfrm>
            <a:custGeom>
              <a:avLst/>
              <a:gdLst>
                <a:gd name="T0" fmla="*/ 11 w 17"/>
                <a:gd name="T1" fmla="*/ 24 h 24"/>
                <a:gd name="T2" fmla="*/ 17 w 17"/>
                <a:gd name="T3" fmla="*/ 16 h 24"/>
                <a:gd name="T4" fmla="*/ 15 w 17"/>
                <a:gd name="T5" fmla="*/ 15 h 24"/>
                <a:gd name="T6" fmla="*/ 11 w 17"/>
                <a:gd name="T7" fmla="*/ 21 h 24"/>
                <a:gd name="T8" fmla="*/ 10 w 17"/>
                <a:gd name="T9" fmla="*/ 20 h 24"/>
                <a:gd name="T10" fmla="*/ 15 w 17"/>
                <a:gd name="T11" fmla="*/ 13 h 24"/>
                <a:gd name="T12" fmla="*/ 14 w 17"/>
                <a:gd name="T13" fmla="*/ 11 h 24"/>
                <a:gd name="T14" fmla="*/ 10 w 17"/>
                <a:gd name="T15" fmla="*/ 17 h 24"/>
                <a:gd name="T16" fmla="*/ 9 w 17"/>
                <a:gd name="T17" fmla="*/ 15 h 24"/>
                <a:gd name="T18" fmla="*/ 13 w 17"/>
                <a:gd name="T19" fmla="*/ 10 h 24"/>
                <a:gd name="T20" fmla="*/ 12 w 17"/>
                <a:gd name="T21" fmla="*/ 8 h 24"/>
                <a:gd name="T22" fmla="*/ 9 w 17"/>
                <a:gd name="T23" fmla="*/ 13 h 24"/>
                <a:gd name="T24" fmla="*/ 8 w 17"/>
                <a:gd name="T25" fmla="*/ 11 h 24"/>
                <a:gd name="T26" fmla="*/ 12 w 17"/>
                <a:gd name="T27" fmla="*/ 7 h 24"/>
                <a:gd name="T28" fmla="*/ 10 w 17"/>
                <a:gd name="T29" fmla="*/ 5 h 24"/>
                <a:gd name="T30" fmla="*/ 8 w 17"/>
                <a:gd name="T31" fmla="*/ 9 h 24"/>
                <a:gd name="T32" fmla="*/ 7 w 17"/>
                <a:gd name="T33" fmla="*/ 7 h 24"/>
                <a:gd name="T34" fmla="*/ 9 w 17"/>
                <a:gd name="T35" fmla="*/ 4 h 24"/>
                <a:gd name="T36" fmla="*/ 8 w 17"/>
                <a:gd name="T37" fmla="*/ 3 h 24"/>
                <a:gd name="T38" fmla="*/ 7 w 17"/>
                <a:gd name="T39" fmla="*/ 5 h 24"/>
                <a:gd name="T40" fmla="*/ 6 w 17"/>
                <a:gd name="T41" fmla="*/ 2 h 24"/>
                <a:gd name="T42" fmla="*/ 6 w 17"/>
                <a:gd name="T43" fmla="*/ 2 h 24"/>
                <a:gd name="T44" fmla="*/ 4 w 17"/>
                <a:gd name="T45" fmla="*/ 2 h 24"/>
                <a:gd name="T46" fmla="*/ 5 w 17"/>
                <a:gd name="T47" fmla="*/ 5 h 24"/>
                <a:gd name="T48" fmla="*/ 3 w 17"/>
                <a:gd name="T49" fmla="*/ 5 h 24"/>
                <a:gd name="T50" fmla="*/ 3 w 17"/>
                <a:gd name="T51" fmla="*/ 7 h 24"/>
                <a:gd name="T52" fmla="*/ 5 w 17"/>
                <a:gd name="T53" fmla="*/ 8 h 24"/>
                <a:gd name="T54" fmla="*/ 6 w 17"/>
                <a:gd name="T55" fmla="*/ 10 h 24"/>
                <a:gd name="T56" fmla="*/ 2 w 17"/>
                <a:gd name="T57" fmla="*/ 9 h 24"/>
                <a:gd name="T58" fmla="*/ 2 w 17"/>
                <a:gd name="T59" fmla="*/ 11 h 24"/>
                <a:gd name="T60" fmla="*/ 6 w 17"/>
                <a:gd name="T61" fmla="*/ 12 h 24"/>
                <a:gd name="T62" fmla="*/ 7 w 17"/>
                <a:gd name="T63" fmla="*/ 14 h 24"/>
                <a:gd name="T64" fmla="*/ 2 w 17"/>
                <a:gd name="T65" fmla="*/ 13 h 24"/>
                <a:gd name="T66" fmla="*/ 1 w 17"/>
                <a:gd name="T67" fmla="*/ 15 h 24"/>
                <a:gd name="T68" fmla="*/ 7 w 17"/>
                <a:gd name="T69" fmla="*/ 16 h 24"/>
                <a:gd name="T70" fmla="*/ 8 w 17"/>
                <a:gd name="T71" fmla="*/ 18 h 24"/>
                <a:gd name="T72" fmla="*/ 2 w 17"/>
                <a:gd name="T73" fmla="*/ 16 h 24"/>
                <a:gd name="T74" fmla="*/ 1 w 17"/>
                <a:gd name="T75" fmla="*/ 19 h 24"/>
                <a:gd name="T76" fmla="*/ 8 w 17"/>
                <a:gd name="T77" fmla="*/ 20 h 24"/>
                <a:gd name="T78" fmla="*/ 9 w 17"/>
                <a:gd name="T79" fmla="*/ 22 h 24"/>
                <a:gd name="T80" fmla="*/ 6 w 17"/>
                <a:gd name="T81" fmla="*/ 21 h 24"/>
                <a:gd name="T82" fmla="*/ 11 w 17"/>
                <a:gd name="T8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4">
                  <a:moveTo>
                    <a:pt x="11" y="24"/>
                  </a:moveTo>
                  <a:cubicBezTo>
                    <a:pt x="13" y="21"/>
                    <a:pt x="15" y="18"/>
                    <a:pt x="17" y="16"/>
                  </a:cubicBezTo>
                  <a:cubicBezTo>
                    <a:pt x="17" y="15"/>
                    <a:pt x="16" y="14"/>
                    <a:pt x="15" y="15"/>
                  </a:cubicBezTo>
                  <a:cubicBezTo>
                    <a:pt x="14" y="17"/>
                    <a:pt x="12" y="19"/>
                    <a:pt x="11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17"/>
                    <a:pt x="13" y="15"/>
                    <a:pt x="15" y="13"/>
                  </a:cubicBezTo>
                  <a:cubicBezTo>
                    <a:pt x="16" y="12"/>
                    <a:pt x="15" y="10"/>
                    <a:pt x="14" y="11"/>
                  </a:cubicBezTo>
                  <a:cubicBezTo>
                    <a:pt x="12" y="13"/>
                    <a:pt x="11" y="15"/>
                    <a:pt x="10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3"/>
                    <a:pt x="12" y="11"/>
                    <a:pt x="13" y="10"/>
                  </a:cubicBezTo>
                  <a:cubicBezTo>
                    <a:pt x="14" y="8"/>
                    <a:pt x="13" y="7"/>
                    <a:pt x="12" y="8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1" y="4"/>
                    <a:pt x="10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9" y="2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4" y="1"/>
                    <a:pt x="4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7"/>
                    <a:pt x="3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10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1" y="24"/>
                    <a:pt x="11" y="24"/>
                    <a:pt x="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3322">
              <a:extLst>
                <a:ext uri="{FF2B5EF4-FFF2-40B4-BE49-F238E27FC236}">
                  <a16:creationId xmlns="" xmlns:a16="http://schemas.microsoft.com/office/drawing/2014/main" id="{EEB017C2-5A00-4AFE-A712-EFE375CE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501" y="6457951"/>
              <a:ext cx="4763" cy="6350"/>
            </a:xfrm>
            <a:custGeom>
              <a:avLst/>
              <a:gdLst>
                <a:gd name="T0" fmla="*/ 5 w 5"/>
                <a:gd name="T1" fmla="*/ 3 h 7"/>
                <a:gd name="T2" fmla="*/ 3 w 5"/>
                <a:gd name="T3" fmla="*/ 2 h 7"/>
                <a:gd name="T4" fmla="*/ 0 w 5"/>
                <a:gd name="T5" fmla="*/ 6 h 7"/>
                <a:gd name="T6" fmla="*/ 2 w 5"/>
                <a:gd name="T7" fmla="*/ 7 h 7"/>
                <a:gd name="T8" fmla="*/ 5 w 5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5" y="2"/>
                    <a:pt x="4" y="0"/>
                    <a:pt x="3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3323">
              <a:extLst>
                <a:ext uri="{FF2B5EF4-FFF2-40B4-BE49-F238E27FC236}">
                  <a16:creationId xmlns="" xmlns:a16="http://schemas.microsoft.com/office/drawing/2014/main" id="{E1C710EB-C64D-4A95-98BB-1F849796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6" y="6454776"/>
              <a:ext cx="6350" cy="7938"/>
            </a:xfrm>
            <a:custGeom>
              <a:avLst/>
              <a:gdLst>
                <a:gd name="T0" fmla="*/ 6 w 7"/>
                <a:gd name="T1" fmla="*/ 2 h 8"/>
                <a:gd name="T2" fmla="*/ 5 w 7"/>
                <a:gd name="T3" fmla="*/ 1 h 8"/>
                <a:gd name="T4" fmla="*/ 0 w 7"/>
                <a:gd name="T5" fmla="*/ 7 h 8"/>
                <a:gd name="T6" fmla="*/ 2 w 7"/>
                <a:gd name="T7" fmla="*/ 8 h 8"/>
                <a:gd name="T8" fmla="*/ 6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cubicBezTo>
                    <a:pt x="7" y="1"/>
                    <a:pt x="6" y="0"/>
                    <a:pt x="5" y="1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5" y="4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3324">
              <a:extLst>
                <a:ext uri="{FF2B5EF4-FFF2-40B4-BE49-F238E27FC236}">
                  <a16:creationId xmlns="" xmlns:a16="http://schemas.microsoft.com/office/drawing/2014/main" id="{228E4EDD-7F8E-4955-BB20-566107561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001" y="6459538"/>
              <a:ext cx="6350" cy="3175"/>
            </a:xfrm>
            <a:custGeom>
              <a:avLst/>
              <a:gdLst>
                <a:gd name="T0" fmla="*/ 4 w 6"/>
                <a:gd name="T1" fmla="*/ 4 h 4"/>
                <a:gd name="T2" fmla="*/ 6 w 6"/>
                <a:gd name="T3" fmla="*/ 4 h 4"/>
                <a:gd name="T4" fmla="*/ 0 w 6"/>
                <a:gd name="T5" fmla="*/ 0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5" y="4"/>
                    <a:pt x="5" y="4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3325">
              <a:extLst>
                <a:ext uri="{FF2B5EF4-FFF2-40B4-BE49-F238E27FC236}">
                  <a16:creationId xmlns="" xmlns:a16="http://schemas.microsoft.com/office/drawing/2014/main" id="{B3D3987C-BDF6-4015-BFC3-66F31F8D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6421438"/>
              <a:ext cx="60325" cy="55563"/>
            </a:xfrm>
            <a:custGeom>
              <a:avLst/>
              <a:gdLst>
                <a:gd name="T0" fmla="*/ 19 w 64"/>
                <a:gd name="T1" fmla="*/ 48 h 58"/>
                <a:gd name="T2" fmla="*/ 19 w 64"/>
                <a:gd name="T3" fmla="*/ 46 h 58"/>
                <a:gd name="T4" fmla="*/ 21 w 64"/>
                <a:gd name="T5" fmla="*/ 38 h 58"/>
                <a:gd name="T6" fmla="*/ 23 w 64"/>
                <a:gd name="T7" fmla="*/ 34 h 58"/>
                <a:gd name="T8" fmla="*/ 16 w 64"/>
                <a:gd name="T9" fmla="*/ 37 h 58"/>
                <a:gd name="T10" fmla="*/ 16 w 64"/>
                <a:gd name="T11" fmla="*/ 35 h 58"/>
                <a:gd name="T12" fmla="*/ 21 w 64"/>
                <a:gd name="T13" fmla="*/ 23 h 58"/>
                <a:gd name="T14" fmla="*/ 22 w 64"/>
                <a:gd name="T15" fmla="*/ 21 h 58"/>
                <a:gd name="T16" fmla="*/ 14 w 64"/>
                <a:gd name="T17" fmla="*/ 25 h 58"/>
                <a:gd name="T18" fmla="*/ 13 w 64"/>
                <a:gd name="T19" fmla="*/ 23 h 58"/>
                <a:gd name="T20" fmla="*/ 21 w 64"/>
                <a:gd name="T21" fmla="*/ 12 h 58"/>
                <a:gd name="T22" fmla="*/ 12 w 64"/>
                <a:gd name="T23" fmla="*/ 19 h 58"/>
                <a:gd name="T24" fmla="*/ 17 w 64"/>
                <a:gd name="T25" fmla="*/ 10 h 58"/>
                <a:gd name="T26" fmla="*/ 16 w 64"/>
                <a:gd name="T27" fmla="*/ 9 h 58"/>
                <a:gd name="T28" fmla="*/ 11 w 64"/>
                <a:gd name="T29" fmla="*/ 9 h 58"/>
                <a:gd name="T30" fmla="*/ 11 w 64"/>
                <a:gd name="T31" fmla="*/ 7 h 58"/>
                <a:gd name="T32" fmla="*/ 2 w 64"/>
                <a:gd name="T33" fmla="*/ 0 h 58"/>
                <a:gd name="T34" fmla="*/ 9 w 64"/>
                <a:gd name="T35" fmla="*/ 7 h 58"/>
                <a:gd name="T36" fmla="*/ 9 w 64"/>
                <a:gd name="T37" fmla="*/ 10 h 58"/>
                <a:gd name="T38" fmla="*/ 1 w 64"/>
                <a:gd name="T39" fmla="*/ 10 h 58"/>
                <a:gd name="T40" fmla="*/ 2 w 64"/>
                <a:gd name="T41" fmla="*/ 12 h 58"/>
                <a:gd name="T42" fmla="*/ 11 w 64"/>
                <a:gd name="T43" fmla="*/ 19 h 58"/>
                <a:gd name="T44" fmla="*/ 1 w 64"/>
                <a:gd name="T45" fmla="*/ 18 h 58"/>
                <a:gd name="T46" fmla="*/ 3 w 64"/>
                <a:gd name="T47" fmla="*/ 20 h 58"/>
                <a:gd name="T48" fmla="*/ 12 w 64"/>
                <a:gd name="T49" fmla="*/ 28 h 58"/>
                <a:gd name="T50" fmla="*/ 13 w 64"/>
                <a:gd name="T51" fmla="*/ 30 h 58"/>
                <a:gd name="T52" fmla="*/ 3 w 64"/>
                <a:gd name="T53" fmla="*/ 31 h 58"/>
                <a:gd name="T54" fmla="*/ 5 w 64"/>
                <a:gd name="T55" fmla="*/ 33 h 58"/>
                <a:gd name="T56" fmla="*/ 15 w 64"/>
                <a:gd name="T57" fmla="*/ 39 h 58"/>
                <a:gd name="T58" fmla="*/ 15 w 64"/>
                <a:gd name="T59" fmla="*/ 41 h 58"/>
                <a:gd name="T60" fmla="*/ 10 w 64"/>
                <a:gd name="T61" fmla="*/ 43 h 58"/>
                <a:gd name="T62" fmla="*/ 15 w 64"/>
                <a:gd name="T63" fmla="*/ 46 h 58"/>
                <a:gd name="T64" fmla="*/ 20 w 64"/>
                <a:gd name="T65" fmla="*/ 57 h 58"/>
                <a:gd name="T66" fmla="*/ 39 w 64"/>
                <a:gd name="T67" fmla="*/ 40 h 58"/>
                <a:gd name="T68" fmla="*/ 41 w 64"/>
                <a:gd name="T69" fmla="*/ 39 h 58"/>
                <a:gd name="T70" fmla="*/ 49 w 64"/>
                <a:gd name="T71" fmla="*/ 42 h 58"/>
                <a:gd name="T72" fmla="*/ 53 w 64"/>
                <a:gd name="T73" fmla="*/ 44 h 58"/>
                <a:gd name="T74" fmla="*/ 50 w 64"/>
                <a:gd name="T75" fmla="*/ 38 h 58"/>
                <a:gd name="T76" fmla="*/ 52 w 64"/>
                <a:gd name="T77" fmla="*/ 37 h 58"/>
                <a:gd name="T78" fmla="*/ 63 w 64"/>
                <a:gd name="T79" fmla="*/ 43 h 58"/>
                <a:gd name="T80" fmla="*/ 54 w 64"/>
                <a:gd name="T81" fmla="*/ 35 h 58"/>
                <a:gd name="T82" fmla="*/ 53 w 64"/>
                <a:gd name="T83" fmla="*/ 34 h 58"/>
                <a:gd name="T84" fmla="*/ 48 w 64"/>
                <a:gd name="T85" fmla="*/ 36 h 58"/>
                <a:gd name="T86" fmla="*/ 46 w 64"/>
                <a:gd name="T87" fmla="*/ 37 h 58"/>
                <a:gd name="T88" fmla="*/ 45 w 64"/>
                <a:gd name="T89" fmla="*/ 32 h 58"/>
                <a:gd name="T90" fmla="*/ 42 w 64"/>
                <a:gd name="T91" fmla="*/ 36 h 58"/>
                <a:gd name="T92" fmla="*/ 32 w 64"/>
                <a:gd name="T93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58">
                  <a:moveTo>
                    <a:pt x="39" y="25"/>
                  </a:moveTo>
                  <a:cubicBezTo>
                    <a:pt x="32" y="35"/>
                    <a:pt x="27" y="45"/>
                    <a:pt x="21" y="55"/>
                  </a:cubicBezTo>
                  <a:cubicBezTo>
                    <a:pt x="21" y="53"/>
                    <a:pt x="20" y="51"/>
                    <a:pt x="19" y="48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2" y="45"/>
                    <a:pt x="21" y="44"/>
                    <a:pt x="20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2" y="37"/>
                    <a:pt x="21" y="38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38"/>
                    <a:pt x="21" y="36"/>
                    <a:pt x="23" y="34"/>
                  </a:cubicBezTo>
                  <a:cubicBezTo>
                    <a:pt x="24" y="33"/>
                    <a:pt x="23" y="31"/>
                    <a:pt x="22" y="32"/>
                  </a:cubicBezTo>
                  <a:cubicBezTo>
                    <a:pt x="20" y="34"/>
                    <a:pt x="18" y="36"/>
                    <a:pt x="17" y="3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4"/>
                    <a:pt x="21" y="32"/>
                    <a:pt x="23" y="29"/>
                  </a:cubicBezTo>
                  <a:cubicBezTo>
                    <a:pt x="24" y="28"/>
                    <a:pt x="23" y="27"/>
                    <a:pt x="22" y="28"/>
                  </a:cubicBezTo>
                  <a:cubicBezTo>
                    <a:pt x="20" y="30"/>
                    <a:pt x="18" y="32"/>
                    <a:pt x="16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8" y="30"/>
                    <a:pt x="20" y="28"/>
                    <a:pt x="23" y="25"/>
                  </a:cubicBezTo>
                  <a:cubicBezTo>
                    <a:pt x="24" y="24"/>
                    <a:pt x="22" y="22"/>
                    <a:pt x="21" y="23"/>
                  </a:cubicBezTo>
                  <a:cubicBezTo>
                    <a:pt x="19" y="26"/>
                    <a:pt x="17" y="28"/>
                    <a:pt x="15" y="31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7" y="26"/>
                    <a:pt x="19" y="24"/>
                    <a:pt x="22" y="21"/>
                  </a:cubicBezTo>
                  <a:cubicBezTo>
                    <a:pt x="23" y="20"/>
                    <a:pt x="22" y="18"/>
                    <a:pt x="21" y="19"/>
                  </a:cubicBezTo>
                  <a:cubicBezTo>
                    <a:pt x="18" y="22"/>
                    <a:pt x="16" y="24"/>
                    <a:pt x="14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6" y="22"/>
                    <a:pt x="19" y="20"/>
                    <a:pt x="21" y="17"/>
                  </a:cubicBezTo>
                  <a:cubicBezTo>
                    <a:pt x="22" y="16"/>
                    <a:pt x="21" y="14"/>
                    <a:pt x="20" y="15"/>
                  </a:cubicBezTo>
                  <a:cubicBezTo>
                    <a:pt x="18" y="18"/>
                    <a:pt x="15" y="20"/>
                    <a:pt x="13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19"/>
                    <a:pt x="18" y="16"/>
                    <a:pt x="20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7" y="14"/>
                    <a:pt x="15" y="16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5"/>
                    <a:pt x="16" y="13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1"/>
                    <a:pt x="13" y="13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4"/>
                    <a:pt x="1" y="14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8"/>
                    <a:pt x="1" y="18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2"/>
                    <a:pt x="2" y="2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6"/>
                    <a:pt x="3" y="2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2" y="30"/>
                    <a:pt x="3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4"/>
                    <a:pt x="5" y="35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6"/>
                    <a:pt x="6" y="38"/>
                    <a:pt x="7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1"/>
                    <a:pt x="9" y="43"/>
                    <a:pt x="10" y="4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6"/>
                    <a:pt x="14" y="48"/>
                    <a:pt x="15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2"/>
                    <a:pt x="19" y="54"/>
                    <a:pt x="20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5" y="53"/>
                    <a:pt x="28" y="47"/>
                    <a:pt x="31" y="42"/>
                  </a:cubicBezTo>
                  <a:cubicBezTo>
                    <a:pt x="34" y="41"/>
                    <a:pt x="36" y="41"/>
                    <a:pt x="39" y="40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3"/>
                    <a:pt x="44" y="41"/>
                    <a:pt x="43" y="4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4"/>
                    <a:pt x="50" y="43"/>
                    <a:pt x="49" y="42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5"/>
                    <a:pt x="55" y="44"/>
                    <a:pt x="55" y="43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60" y="44"/>
                    <a:pt x="59" y="44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5"/>
                    <a:pt x="64" y="44"/>
                    <a:pt x="63" y="4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3"/>
                    <a:pt x="47" y="35"/>
                    <a:pt x="46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1"/>
                    <a:pt x="45" y="31"/>
                    <a:pt x="45" y="32"/>
                  </a:cubicBezTo>
                  <a:cubicBezTo>
                    <a:pt x="44" y="34"/>
                    <a:pt x="43" y="35"/>
                    <a:pt x="43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0" y="34"/>
                    <a:pt x="40" y="35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7" y="39"/>
                    <a:pt x="34" y="39"/>
                    <a:pt x="32" y="40"/>
                  </a:cubicBezTo>
                  <a:cubicBezTo>
                    <a:pt x="35" y="35"/>
                    <a:pt x="38" y="31"/>
                    <a:pt x="41" y="26"/>
                  </a:cubicBezTo>
                  <a:cubicBezTo>
                    <a:pt x="39" y="25"/>
                    <a:pt x="39" y="25"/>
                    <a:pt x="3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3326">
              <a:extLst>
                <a:ext uri="{FF2B5EF4-FFF2-40B4-BE49-F238E27FC236}">
                  <a16:creationId xmlns="" xmlns:a16="http://schemas.microsoft.com/office/drawing/2014/main" id="{45684CD5-9764-4AD8-B288-73733302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88" y="6448426"/>
              <a:ext cx="3175" cy="3175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1 h 4"/>
                <a:gd name="T4" fmla="*/ 0 w 3"/>
                <a:gd name="T5" fmla="*/ 3 h 4"/>
                <a:gd name="T6" fmla="*/ 1 w 3"/>
                <a:gd name="T7" fmla="*/ 4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3327">
              <a:extLst>
                <a:ext uri="{FF2B5EF4-FFF2-40B4-BE49-F238E27FC236}">
                  <a16:creationId xmlns="" xmlns:a16="http://schemas.microsoft.com/office/drawing/2014/main" id="{D1CF26C0-CBFE-42AF-86DE-191F7D99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76" y="6446838"/>
              <a:ext cx="4763" cy="6350"/>
            </a:xfrm>
            <a:custGeom>
              <a:avLst/>
              <a:gdLst>
                <a:gd name="T0" fmla="*/ 4 w 5"/>
                <a:gd name="T1" fmla="*/ 2 h 8"/>
                <a:gd name="T2" fmla="*/ 3 w 5"/>
                <a:gd name="T3" fmla="*/ 1 h 8"/>
                <a:gd name="T4" fmla="*/ 0 w 5"/>
                <a:gd name="T5" fmla="*/ 7 h 8"/>
                <a:gd name="T6" fmla="*/ 2 w 5"/>
                <a:gd name="T7" fmla="*/ 8 h 8"/>
                <a:gd name="T8" fmla="*/ 4 w 5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4" y="2"/>
                  </a:moveTo>
                  <a:cubicBezTo>
                    <a:pt x="5" y="1"/>
                    <a:pt x="3" y="0"/>
                    <a:pt x="3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3328">
              <a:extLst>
                <a:ext uri="{FF2B5EF4-FFF2-40B4-BE49-F238E27FC236}">
                  <a16:creationId xmlns="" xmlns:a16="http://schemas.microsoft.com/office/drawing/2014/main" id="{E97CBE2C-629E-480E-B2B8-069EC40B4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651" y="6445251"/>
              <a:ext cx="41275" cy="17463"/>
            </a:xfrm>
            <a:custGeom>
              <a:avLst/>
              <a:gdLst>
                <a:gd name="T0" fmla="*/ 7 w 45"/>
                <a:gd name="T1" fmla="*/ 15 h 19"/>
                <a:gd name="T2" fmla="*/ 12 w 45"/>
                <a:gd name="T3" fmla="*/ 18 h 19"/>
                <a:gd name="T4" fmla="*/ 7 w 45"/>
                <a:gd name="T5" fmla="*/ 11 h 19"/>
                <a:gd name="T6" fmla="*/ 16 w 45"/>
                <a:gd name="T7" fmla="*/ 17 h 19"/>
                <a:gd name="T8" fmla="*/ 11 w 45"/>
                <a:gd name="T9" fmla="*/ 11 h 19"/>
                <a:gd name="T10" fmla="*/ 20 w 45"/>
                <a:gd name="T11" fmla="*/ 17 h 19"/>
                <a:gd name="T12" fmla="*/ 15 w 45"/>
                <a:gd name="T13" fmla="*/ 10 h 19"/>
                <a:gd name="T14" fmla="*/ 23 w 45"/>
                <a:gd name="T15" fmla="*/ 16 h 19"/>
                <a:gd name="T16" fmla="*/ 18 w 45"/>
                <a:gd name="T17" fmla="*/ 10 h 19"/>
                <a:gd name="T18" fmla="*/ 26 w 45"/>
                <a:gd name="T19" fmla="*/ 16 h 19"/>
                <a:gd name="T20" fmla="*/ 22 w 45"/>
                <a:gd name="T21" fmla="*/ 10 h 19"/>
                <a:gd name="T22" fmla="*/ 29 w 45"/>
                <a:gd name="T23" fmla="*/ 15 h 19"/>
                <a:gd name="T24" fmla="*/ 26 w 45"/>
                <a:gd name="T25" fmla="*/ 9 h 19"/>
                <a:gd name="T26" fmla="*/ 32 w 45"/>
                <a:gd name="T27" fmla="*/ 15 h 19"/>
                <a:gd name="T28" fmla="*/ 29 w 45"/>
                <a:gd name="T29" fmla="*/ 9 h 19"/>
                <a:gd name="T30" fmla="*/ 35 w 45"/>
                <a:gd name="T31" fmla="*/ 14 h 19"/>
                <a:gd name="T32" fmla="*/ 33 w 45"/>
                <a:gd name="T33" fmla="*/ 9 h 19"/>
                <a:gd name="T34" fmla="*/ 38 w 45"/>
                <a:gd name="T35" fmla="*/ 13 h 19"/>
                <a:gd name="T36" fmla="*/ 36 w 45"/>
                <a:gd name="T37" fmla="*/ 9 h 19"/>
                <a:gd name="T38" fmla="*/ 41 w 45"/>
                <a:gd name="T39" fmla="*/ 12 h 19"/>
                <a:gd name="T40" fmla="*/ 40 w 45"/>
                <a:gd name="T41" fmla="*/ 9 h 19"/>
                <a:gd name="T42" fmla="*/ 43 w 45"/>
                <a:gd name="T43" fmla="*/ 11 h 19"/>
                <a:gd name="T44" fmla="*/ 44 w 45"/>
                <a:gd name="T45" fmla="*/ 10 h 19"/>
                <a:gd name="T46" fmla="*/ 44 w 45"/>
                <a:gd name="T47" fmla="*/ 8 h 19"/>
                <a:gd name="T48" fmla="*/ 42 w 45"/>
                <a:gd name="T49" fmla="*/ 6 h 19"/>
                <a:gd name="T50" fmla="*/ 40 w 45"/>
                <a:gd name="T51" fmla="*/ 8 h 19"/>
                <a:gd name="T52" fmla="*/ 40 w 45"/>
                <a:gd name="T53" fmla="*/ 5 h 19"/>
                <a:gd name="T54" fmla="*/ 36 w 45"/>
                <a:gd name="T55" fmla="*/ 8 h 19"/>
                <a:gd name="T56" fmla="*/ 37 w 45"/>
                <a:gd name="T57" fmla="*/ 4 h 19"/>
                <a:gd name="T58" fmla="*/ 32 w 45"/>
                <a:gd name="T59" fmla="*/ 8 h 19"/>
                <a:gd name="T60" fmla="*/ 33 w 45"/>
                <a:gd name="T61" fmla="*/ 3 h 19"/>
                <a:gd name="T62" fmla="*/ 29 w 45"/>
                <a:gd name="T63" fmla="*/ 8 h 19"/>
                <a:gd name="T64" fmla="*/ 30 w 45"/>
                <a:gd name="T65" fmla="*/ 2 h 19"/>
                <a:gd name="T66" fmla="*/ 25 w 45"/>
                <a:gd name="T67" fmla="*/ 8 h 19"/>
                <a:gd name="T68" fmla="*/ 27 w 45"/>
                <a:gd name="T69" fmla="*/ 2 h 19"/>
                <a:gd name="T70" fmla="*/ 22 w 45"/>
                <a:gd name="T71" fmla="*/ 8 h 19"/>
                <a:gd name="T72" fmla="*/ 23 w 45"/>
                <a:gd name="T73" fmla="*/ 1 h 19"/>
                <a:gd name="T74" fmla="*/ 18 w 45"/>
                <a:gd name="T75" fmla="*/ 8 h 19"/>
                <a:gd name="T76" fmla="*/ 20 w 45"/>
                <a:gd name="T77" fmla="*/ 1 h 19"/>
                <a:gd name="T78" fmla="*/ 14 w 45"/>
                <a:gd name="T79" fmla="*/ 8 h 19"/>
                <a:gd name="T80" fmla="*/ 13 w 45"/>
                <a:gd name="T81" fmla="*/ 9 h 19"/>
                <a:gd name="T82" fmla="*/ 15 w 45"/>
                <a:gd name="T83" fmla="*/ 0 h 19"/>
                <a:gd name="T84" fmla="*/ 9 w 45"/>
                <a:gd name="T85" fmla="*/ 9 h 19"/>
                <a:gd name="T86" fmla="*/ 11 w 45"/>
                <a:gd name="T87" fmla="*/ 1 h 19"/>
                <a:gd name="T88" fmla="*/ 5 w 45"/>
                <a:gd name="T89" fmla="*/ 9 h 19"/>
                <a:gd name="T90" fmla="*/ 7 w 45"/>
                <a:gd name="T91" fmla="*/ 1 h 19"/>
                <a:gd name="T92" fmla="*/ 2 w 45"/>
                <a:gd name="T93" fmla="*/ 10 h 19"/>
                <a:gd name="T94" fmla="*/ 4 w 45"/>
                <a:gd name="T95" fmla="*/ 1 h 19"/>
                <a:gd name="T96" fmla="*/ 2 w 45"/>
                <a:gd name="T9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19">
                  <a:moveTo>
                    <a:pt x="4" y="11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7" y="18"/>
                    <a:pt x="16" y="1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9"/>
                    <a:pt x="20" y="18"/>
                    <a:pt x="20" y="1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4" y="17"/>
                    <a:pt x="23" y="1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7" y="17"/>
                    <a:pt x="26" y="16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7"/>
                    <a:pt x="30" y="16"/>
                    <a:pt x="29" y="1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3" y="15"/>
                    <a:pt x="32" y="15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6"/>
                    <a:pt x="36" y="15"/>
                    <a:pt x="35" y="14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5"/>
                    <a:pt x="39" y="14"/>
                    <a:pt x="38" y="13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1" y="12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3"/>
                    <a:pt x="44" y="12"/>
                    <a:pt x="43" y="11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5" y="8"/>
                    <a:pt x="44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1" y="5"/>
                    <a:pt x="41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39" y="3"/>
                    <a:pt x="38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6" y="2"/>
                    <a:pt x="35" y="3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2"/>
                    <a:pt x="32" y="1"/>
                    <a:pt x="32" y="2"/>
                  </a:cubicBezTo>
                  <a:cubicBezTo>
                    <a:pt x="31" y="4"/>
                    <a:pt x="30" y="6"/>
                    <a:pt x="29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1" y="1"/>
                    <a:pt x="29" y="1"/>
                    <a:pt x="29" y="1"/>
                  </a:cubicBezTo>
                  <a:cubicBezTo>
                    <a:pt x="27" y="4"/>
                    <a:pt x="26" y="6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6"/>
                    <a:pt x="26" y="4"/>
                    <a:pt x="27" y="2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24" y="3"/>
                    <a:pt x="23" y="6"/>
                    <a:pt x="2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2" y="4"/>
                    <a:pt x="23" y="1"/>
                  </a:cubicBezTo>
                  <a:cubicBezTo>
                    <a:pt x="24" y="0"/>
                    <a:pt x="22" y="0"/>
                    <a:pt x="22" y="1"/>
                  </a:cubicBezTo>
                  <a:cubicBezTo>
                    <a:pt x="20" y="3"/>
                    <a:pt x="19" y="6"/>
                    <a:pt x="1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9" y="4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3"/>
                    <a:pt x="16" y="6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6"/>
                    <a:pt x="15" y="4"/>
                    <a:pt x="16" y="1"/>
                  </a:cubicBezTo>
                  <a:cubicBezTo>
                    <a:pt x="17" y="0"/>
                    <a:pt x="15" y="0"/>
                    <a:pt x="15" y="0"/>
                  </a:cubicBezTo>
                  <a:cubicBezTo>
                    <a:pt x="13" y="3"/>
                    <a:pt x="12" y="6"/>
                    <a:pt x="11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6"/>
                    <a:pt x="11" y="4"/>
                    <a:pt x="13" y="1"/>
                  </a:cubicBezTo>
                  <a:cubicBezTo>
                    <a:pt x="13" y="0"/>
                    <a:pt x="12" y="0"/>
                    <a:pt x="11" y="1"/>
                  </a:cubicBezTo>
                  <a:cubicBezTo>
                    <a:pt x="10" y="3"/>
                    <a:pt x="8" y="6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7"/>
                    <a:pt x="8" y="4"/>
                    <a:pt x="9" y="2"/>
                  </a:cubicBezTo>
                  <a:cubicBezTo>
                    <a:pt x="10" y="1"/>
                    <a:pt x="8" y="0"/>
                    <a:pt x="7" y="1"/>
                  </a:cubicBezTo>
                  <a:cubicBezTo>
                    <a:pt x="6" y="4"/>
                    <a:pt x="5" y="7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7"/>
                    <a:pt x="4" y="5"/>
                    <a:pt x="5" y="2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3329">
              <a:extLst>
                <a:ext uri="{FF2B5EF4-FFF2-40B4-BE49-F238E27FC236}">
                  <a16:creationId xmlns="" xmlns:a16="http://schemas.microsoft.com/office/drawing/2014/main" id="{14CE0143-F464-4E1B-8216-8DE23FF0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726" y="6429376"/>
              <a:ext cx="3175" cy="3175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1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2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3330">
              <a:extLst>
                <a:ext uri="{FF2B5EF4-FFF2-40B4-BE49-F238E27FC236}">
                  <a16:creationId xmlns="" xmlns:a16="http://schemas.microsoft.com/office/drawing/2014/main" id="{C5A1625D-3E36-4519-A530-56BF558A3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6432551"/>
              <a:ext cx="1588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3331">
              <a:extLst>
                <a:ext uri="{FF2B5EF4-FFF2-40B4-BE49-F238E27FC236}">
                  <a16:creationId xmlns="" xmlns:a16="http://schemas.microsoft.com/office/drawing/2014/main" id="{FFE5BEB6-E74D-4AFB-A9B5-4F58678DC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6403976"/>
              <a:ext cx="17463" cy="22225"/>
            </a:xfrm>
            <a:custGeom>
              <a:avLst/>
              <a:gdLst>
                <a:gd name="T0" fmla="*/ 10 w 18"/>
                <a:gd name="T1" fmla="*/ 24 h 24"/>
                <a:gd name="T2" fmla="*/ 17 w 18"/>
                <a:gd name="T3" fmla="*/ 17 h 24"/>
                <a:gd name="T4" fmla="*/ 16 w 18"/>
                <a:gd name="T5" fmla="*/ 16 h 24"/>
                <a:gd name="T6" fmla="*/ 10 w 18"/>
                <a:gd name="T7" fmla="*/ 22 h 24"/>
                <a:gd name="T8" fmla="*/ 10 w 18"/>
                <a:gd name="T9" fmla="*/ 20 h 24"/>
                <a:gd name="T10" fmla="*/ 16 w 18"/>
                <a:gd name="T11" fmla="*/ 14 h 24"/>
                <a:gd name="T12" fmla="*/ 15 w 18"/>
                <a:gd name="T13" fmla="*/ 12 h 24"/>
                <a:gd name="T14" fmla="*/ 10 w 18"/>
                <a:gd name="T15" fmla="*/ 17 h 24"/>
                <a:gd name="T16" fmla="*/ 10 w 18"/>
                <a:gd name="T17" fmla="*/ 16 h 24"/>
                <a:gd name="T18" fmla="*/ 15 w 18"/>
                <a:gd name="T19" fmla="*/ 10 h 24"/>
                <a:gd name="T20" fmla="*/ 14 w 18"/>
                <a:gd name="T21" fmla="*/ 9 h 24"/>
                <a:gd name="T22" fmla="*/ 9 w 18"/>
                <a:gd name="T23" fmla="*/ 13 h 24"/>
                <a:gd name="T24" fmla="*/ 9 w 18"/>
                <a:gd name="T25" fmla="*/ 11 h 24"/>
                <a:gd name="T26" fmla="*/ 13 w 18"/>
                <a:gd name="T27" fmla="*/ 7 h 24"/>
                <a:gd name="T28" fmla="*/ 12 w 18"/>
                <a:gd name="T29" fmla="*/ 6 h 24"/>
                <a:gd name="T30" fmla="*/ 9 w 18"/>
                <a:gd name="T31" fmla="*/ 9 h 24"/>
                <a:gd name="T32" fmla="*/ 9 w 18"/>
                <a:gd name="T33" fmla="*/ 7 h 24"/>
                <a:gd name="T34" fmla="*/ 12 w 18"/>
                <a:gd name="T35" fmla="*/ 5 h 24"/>
                <a:gd name="T36" fmla="*/ 11 w 18"/>
                <a:gd name="T37" fmla="*/ 3 h 24"/>
                <a:gd name="T38" fmla="*/ 9 w 18"/>
                <a:gd name="T39" fmla="*/ 5 h 24"/>
                <a:gd name="T40" fmla="*/ 9 w 18"/>
                <a:gd name="T41" fmla="*/ 2 h 24"/>
                <a:gd name="T42" fmla="*/ 9 w 18"/>
                <a:gd name="T43" fmla="*/ 1 h 24"/>
                <a:gd name="T44" fmla="*/ 7 w 18"/>
                <a:gd name="T45" fmla="*/ 2 h 24"/>
                <a:gd name="T46" fmla="*/ 7 w 18"/>
                <a:gd name="T47" fmla="*/ 5 h 24"/>
                <a:gd name="T48" fmla="*/ 5 w 18"/>
                <a:gd name="T49" fmla="*/ 4 h 24"/>
                <a:gd name="T50" fmla="*/ 4 w 18"/>
                <a:gd name="T51" fmla="*/ 6 h 24"/>
                <a:gd name="T52" fmla="*/ 7 w 18"/>
                <a:gd name="T53" fmla="*/ 7 h 24"/>
                <a:gd name="T54" fmla="*/ 7 w 18"/>
                <a:gd name="T55" fmla="*/ 9 h 24"/>
                <a:gd name="T56" fmla="*/ 4 w 18"/>
                <a:gd name="T57" fmla="*/ 8 h 24"/>
                <a:gd name="T58" fmla="*/ 3 w 18"/>
                <a:gd name="T59" fmla="*/ 10 h 24"/>
                <a:gd name="T60" fmla="*/ 7 w 18"/>
                <a:gd name="T61" fmla="*/ 12 h 24"/>
                <a:gd name="T62" fmla="*/ 8 w 18"/>
                <a:gd name="T63" fmla="*/ 14 h 24"/>
                <a:gd name="T64" fmla="*/ 3 w 18"/>
                <a:gd name="T65" fmla="*/ 12 h 24"/>
                <a:gd name="T66" fmla="*/ 2 w 18"/>
                <a:gd name="T67" fmla="*/ 14 h 24"/>
                <a:gd name="T68" fmla="*/ 8 w 18"/>
                <a:gd name="T69" fmla="*/ 16 h 24"/>
                <a:gd name="T70" fmla="*/ 8 w 18"/>
                <a:gd name="T71" fmla="*/ 18 h 24"/>
                <a:gd name="T72" fmla="*/ 2 w 18"/>
                <a:gd name="T73" fmla="*/ 15 h 24"/>
                <a:gd name="T74" fmla="*/ 1 w 18"/>
                <a:gd name="T75" fmla="*/ 17 h 24"/>
                <a:gd name="T76" fmla="*/ 8 w 18"/>
                <a:gd name="T77" fmla="*/ 20 h 24"/>
                <a:gd name="T78" fmla="*/ 8 w 18"/>
                <a:gd name="T79" fmla="*/ 22 h 24"/>
                <a:gd name="T80" fmla="*/ 6 w 18"/>
                <a:gd name="T81" fmla="*/ 21 h 24"/>
                <a:gd name="T82" fmla="*/ 11 w 18"/>
                <a:gd name="T83" fmla="*/ 24 h 24"/>
                <a:gd name="T84" fmla="*/ 10 w 18"/>
                <a:gd name="T8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4">
                  <a:moveTo>
                    <a:pt x="10" y="24"/>
                  </a:moveTo>
                  <a:cubicBezTo>
                    <a:pt x="13" y="22"/>
                    <a:pt x="15" y="19"/>
                    <a:pt x="17" y="17"/>
                  </a:cubicBezTo>
                  <a:cubicBezTo>
                    <a:pt x="18" y="16"/>
                    <a:pt x="17" y="15"/>
                    <a:pt x="16" y="16"/>
                  </a:cubicBezTo>
                  <a:cubicBezTo>
                    <a:pt x="14" y="18"/>
                    <a:pt x="12" y="20"/>
                    <a:pt x="10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4" y="16"/>
                    <a:pt x="16" y="14"/>
                  </a:cubicBezTo>
                  <a:cubicBezTo>
                    <a:pt x="17" y="13"/>
                    <a:pt x="16" y="11"/>
                    <a:pt x="15" y="12"/>
                  </a:cubicBezTo>
                  <a:cubicBezTo>
                    <a:pt x="13" y="14"/>
                    <a:pt x="12" y="16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4"/>
                    <a:pt x="13" y="12"/>
                    <a:pt x="15" y="10"/>
                  </a:cubicBezTo>
                  <a:cubicBezTo>
                    <a:pt x="16" y="9"/>
                    <a:pt x="15" y="8"/>
                    <a:pt x="1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3" y="5"/>
                    <a:pt x="12" y="6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2" y="2"/>
                    <a:pt x="11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4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2" y="9"/>
                    <a:pt x="3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13"/>
                    <a:pt x="2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7"/>
                    <a:pt x="1" y="1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1" y="24"/>
                    <a:pt x="11" y="24"/>
                    <a:pt x="11" y="24"/>
                  </a:cubicBezTo>
                  <a:lnTo>
                    <a:pt x="1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3332">
              <a:extLst>
                <a:ext uri="{FF2B5EF4-FFF2-40B4-BE49-F238E27FC236}">
                  <a16:creationId xmlns="" xmlns:a16="http://schemas.microsoft.com/office/drawing/2014/main" id="{09AC2B37-D54B-4CEF-BE5B-40500C03D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6424613"/>
              <a:ext cx="6350" cy="6350"/>
            </a:xfrm>
            <a:custGeom>
              <a:avLst/>
              <a:gdLst>
                <a:gd name="T0" fmla="*/ 5 w 6"/>
                <a:gd name="T1" fmla="*/ 2 h 6"/>
                <a:gd name="T2" fmla="*/ 4 w 6"/>
                <a:gd name="T3" fmla="*/ 1 h 6"/>
                <a:gd name="T4" fmla="*/ 0 w 6"/>
                <a:gd name="T5" fmla="*/ 5 h 6"/>
                <a:gd name="T6" fmla="*/ 2 w 6"/>
                <a:gd name="T7" fmla="*/ 6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6" y="1"/>
                    <a:pt x="5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3333">
              <a:extLst>
                <a:ext uri="{FF2B5EF4-FFF2-40B4-BE49-F238E27FC236}">
                  <a16:creationId xmlns="" xmlns:a16="http://schemas.microsoft.com/office/drawing/2014/main" id="{020B92D6-4B0A-4A39-B359-47ACE2CB2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963" y="6421438"/>
              <a:ext cx="6350" cy="7938"/>
            </a:xfrm>
            <a:custGeom>
              <a:avLst/>
              <a:gdLst>
                <a:gd name="T0" fmla="*/ 7 w 8"/>
                <a:gd name="T1" fmla="*/ 3 h 8"/>
                <a:gd name="T2" fmla="*/ 6 w 8"/>
                <a:gd name="T3" fmla="*/ 1 h 8"/>
                <a:gd name="T4" fmla="*/ 0 w 8"/>
                <a:gd name="T5" fmla="*/ 7 h 8"/>
                <a:gd name="T6" fmla="*/ 2 w 8"/>
                <a:gd name="T7" fmla="*/ 8 h 8"/>
                <a:gd name="T8" fmla="*/ 7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8" y="2"/>
                    <a:pt x="7" y="0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5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3334">
              <a:extLst>
                <a:ext uri="{FF2B5EF4-FFF2-40B4-BE49-F238E27FC236}">
                  <a16:creationId xmlns="" xmlns:a16="http://schemas.microsoft.com/office/drawing/2014/main" id="{D6D6BA8A-1D64-4B5D-A432-1BC53D0C2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1" y="6435726"/>
              <a:ext cx="4763" cy="4763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4 h 5"/>
                <a:gd name="T4" fmla="*/ 0 w 5"/>
                <a:gd name="T5" fmla="*/ 0 h 5"/>
                <a:gd name="T6" fmla="*/ 3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5"/>
                    <a:pt x="4" y="5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3335">
              <a:extLst>
                <a:ext uri="{FF2B5EF4-FFF2-40B4-BE49-F238E27FC236}">
                  <a16:creationId xmlns="" xmlns:a16="http://schemas.microsoft.com/office/drawing/2014/main" id="{7530CFF9-CDBC-4484-82E3-CEC63B18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6389688"/>
              <a:ext cx="55563" cy="57150"/>
            </a:xfrm>
            <a:custGeom>
              <a:avLst/>
              <a:gdLst>
                <a:gd name="T0" fmla="*/ 14 w 59"/>
                <a:gd name="T1" fmla="*/ 51 h 61"/>
                <a:gd name="T2" fmla="*/ 14 w 59"/>
                <a:gd name="T3" fmla="*/ 49 h 61"/>
                <a:gd name="T4" fmla="*/ 17 w 59"/>
                <a:gd name="T5" fmla="*/ 41 h 61"/>
                <a:gd name="T6" fmla="*/ 20 w 59"/>
                <a:gd name="T7" fmla="*/ 37 h 61"/>
                <a:gd name="T8" fmla="*/ 13 w 59"/>
                <a:gd name="T9" fmla="*/ 40 h 61"/>
                <a:gd name="T10" fmla="*/ 13 w 59"/>
                <a:gd name="T11" fmla="*/ 37 h 61"/>
                <a:gd name="T12" fmla="*/ 20 w 59"/>
                <a:gd name="T13" fmla="*/ 27 h 61"/>
                <a:gd name="T14" fmla="*/ 21 w 59"/>
                <a:gd name="T15" fmla="*/ 24 h 61"/>
                <a:gd name="T16" fmla="*/ 12 w 59"/>
                <a:gd name="T17" fmla="*/ 27 h 61"/>
                <a:gd name="T18" fmla="*/ 12 w 59"/>
                <a:gd name="T19" fmla="*/ 25 h 61"/>
                <a:gd name="T20" fmla="*/ 21 w 59"/>
                <a:gd name="T21" fmla="*/ 16 h 61"/>
                <a:gd name="T22" fmla="*/ 12 w 59"/>
                <a:gd name="T23" fmla="*/ 21 h 61"/>
                <a:gd name="T24" fmla="*/ 18 w 59"/>
                <a:gd name="T25" fmla="*/ 12 h 61"/>
                <a:gd name="T26" fmla="*/ 16 w 59"/>
                <a:gd name="T27" fmla="*/ 11 h 61"/>
                <a:gd name="T28" fmla="*/ 12 w 59"/>
                <a:gd name="T29" fmla="*/ 11 h 61"/>
                <a:gd name="T30" fmla="*/ 12 w 59"/>
                <a:gd name="T31" fmla="*/ 9 h 61"/>
                <a:gd name="T32" fmla="*/ 4 w 59"/>
                <a:gd name="T33" fmla="*/ 1 h 61"/>
                <a:gd name="T34" fmla="*/ 10 w 59"/>
                <a:gd name="T35" fmla="*/ 9 h 61"/>
                <a:gd name="T36" fmla="*/ 10 w 59"/>
                <a:gd name="T37" fmla="*/ 11 h 61"/>
                <a:gd name="T38" fmla="*/ 2 w 59"/>
                <a:gd name="T39" fmla="*/ 11 h 61"/>
                <a:gd name="T40" fmla="*/ 2 w 59"/>
                <a:gd name="T41" fmla="*/ 13 h 61"/>
                <a:gd name="T42" fmla="*/ 10 w 59"/>
                <a:gd name="T43" fmla="*/ 21 h 61"/>
                <a:gd name="T44" fmla="*/ 1 w 59"/>
                <a:gd name="T45" fmla="*/ 19 h 61"/>
                <a:gd name="T46" fmla="*/ 2 w 59"/>
                <a:gd name="T47" fmla="*/ 21 h 61"/>
                <a:gd name="T48" fmla="*/ 10 w 59"/>
                <a:gd name="T49" fmla="*/ 30 h 61"/>
                <a:gd name="T50" fmla="*/ 10 w 59"/>
                <a:gd name="T51" fmla="*/ 32 h 61"/>
                <a:gd name="T52" fmla="*/ 1 w 59"/>
                <a:gd name="T53" fmla="*/ 31 h 61"/>
                <a:gd name="T54" fmla="*/ 3 w 59"/>
                <a:gd name="T55" fmla="*/ 34 h 61"/>
                <a:gd name="T56" fmla="*/ 11 w 59"/>
                <a:gd name="T57" fmla="*/ 41 h 61"/>
                <a:gd name="T58" fmla="*/ 11 w 59"/>
                <a:gd name="T59" fmla="*/ 44 h 61"/>
                <a:gd name="T60" fmla="*/ 6 w 59"/>
                <a:gd name="T61" fmla="*/ 45 h 61"/>
                <a:gd name="T62" fmla="*/ 10 w 59"/>
                <a:gd name="T63" fmla="*/ 48 h 61"/>
                <a:gd name="T64" fmla="*/ 14 w 59"/>
                <a:gd name="T65" fmla="*/ 60 h 61"/>
                <a:gd name="T66" fmla="*/ 35 w 59"/>
                <a:gd name="T67" fmla="*/ 46 h 61"/>
                <a:gd name="T68" fmla="*/ 37 w 59"/>
                <a:gd name="T69" fmla="*/ 46 h 61"/>
                <a:gd name="T70" fmla="*/ 44 w 59"/>
                <a:gd name="T71" fmla="*/ 49 h 61"/>
                <a:gd name="T72" fmla="*/ 49 w 59"/>
                <a:gd name="T73" fmla="*/ 52 h 61"/>
                <a:gd name="T74" fmla="*/ 46 w 59"/>
                <a:gd name="T75" fmla="*/ 45 h 61"/>
                <a:gd name="T76" fmla="*/ 48 w 59"/>
                <a:gd name="T77" fmla="*/ 45 h 61"/>
                <a:gd name="T78" fmla="*/ 58 w 59"/>
                <a:gd name="T79" fmla="*/ 52 h 61"/>
                <a:gd name="T80" fmla="*/ 50 w 59"/>
                <a:gd name="T81" fmla="*/ 43 h 61"/>
                <a:gd name="T82" fmla="*/ 49 w 59"/>
                <a:gd name="T83" fmla="*/ 42 h 61"/>
                <a:gd name="T84" fmla="*/ 45 w 59"/>
                <a:gd name="T85" fmla="*/ 43 h 61"/>
                <a:gd name="T86" fmla="*/ 43 w 59"/>
                <a:gd name="T87" fmla="*/ 43 h 61"/>
                <a:gd name="T88" fmla="*/ 42 w 59"/>
                <a:gd name="T89" fmla="*/ 38 h 61"/>
                <a:gd name="T90" fmla="*/ 38 w 59"/>
                <a:gd name="T91" fmla="*/ 42 h 61"/>
                <a:gd name="T92" fmla="*/ 28 w 59"/>
                <a:gd name="T93" fmla="*/ 45 h 61"/>
                <a:gd name="T94" fmla="*/ 37 w 59"/>
                <a:gd name="T9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" h="61">
                  <a:moveTo>
                    <a:pt x="37" y="31"/>
                  </a:moveTo>
                  <a:cubicBezTo>
                    <a:pt x="29" y="40"/>
                    <a:pt x="22" y="49"/>
                    <a:pt x="15" y="58"/>
                  </a:cubicBezTo>
                  <a:cubicBezTo>
                    <a:pt x="15" y="56"/>
                    <a:pt x="15" y="54"/>
                    <a:pt x="14" y="51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8"/>
                    <a:pt x="16" y="47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8" y="41"/>
                    <a:pt x="17" y="41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6" y="41"/>
                    <a:pt x="18" y="39"/>
                    <a:pt x="20" y="37"/>
                  </a:cubicBezTo>
                  <a:cubicBezTo>
                    <a:pt x="21" y="36"/>
                    <a:pt x="20" y="35"/>
                    <a:pt x="19" y="35"/>
                  </a:cubicBezTo>
                  <a:cubicBezTo>
                    <a:pt x="17" y="37"/>
                    <a:pt x="15" y="39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6" y="37"/>
                    <a:pt x="18" y="35"/>
                    <a:pt x="21" y="32"/>
                  </a:cubicBezTo>
                  <a:cubicBezTo>
                    <a:pt x="22" y="32"/>
                    <a:pt x="21" y="30"/>
                    <a:pt x="20" y="31"/>
                  </a:cubicBezTo>
                  <a:cubicBezTo>
                    <a:pt x="18" y="33"/>
                    <a:pt x="15" y="35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5" y="33"/>
                    <a:pt x="18" y="31"/>
                    <a:pt x="21" y="28"/>
                  </a:cubicBezTo>
                  <a:cubicBezTo>
                    <a:pt x="22" y="27"/>
                    <a:pt x="21" y="26"/>
                    <a:pt x="20" y="27"/>
                  </a:cubicBezTo>
                  <a:cubicBezTo>
                    <a:pt x="18" y="29"/>
                    <a:pt x="15" y="31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5" y="29"/>
                    <a:pt x="18" y="27"/>
                    <a:pt x="21" y="24"/>
                  </a:cubicBezTo>
                  <a:cubicBezTo>
                    <a:pt x="22" y="23"/>
                    <a:pt x="21" y="22"/>
                    <a:pt x="20" y="23"/>
                  </a:cubicBezTo>
                  <a:cubicBezTo>
                    <a:pt x="17" y="25"/>
                    <a:pt x="15" y="27"/>
                    <a:pt x="12" y="29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5"/>
                    <a:pt x="18" y="23"/>
                    <a:pt x="21" y="20"/>
                  </a:cubicBezTo>
                  <a:cubicBezTo>
                    <a:pt x="22" y="19"/>
                    <a:pt x="21" y="18"/>
                    <a:pt x="20" y="19"/>
                  </a:cubicBezTo>
                  <a:cubicBezTo>
                    <a:pt x="17" y="21"/>
                    <a:pt x="15" y="23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1"/>
                    <a:pt x="18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7"/>
                    <a:pt x="14" y="19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4"/>
                    <a:pt x="14" y="15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2"/>
                    <a:pt x="3" y="3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1" y="6"/>
                    <a:pt x="2" y="7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1" y="10"/>
                    <a:pt x="2" y="1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0" y="18"/>
                    <a:pt x="1" y="19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0" y="22"/>
                    <a:pt x="1" y="23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6"/>
                    <a:pt x="1" y="27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31"/>
                    <a:pt x="1" y="31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1" y="35"/>
                    <a:pt x="2" y="35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2" y="39"/>
                    <a:pt x="3" y="40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3"/>
                    <a:pt x="5" y="44"/>
                    <a:pt x="6" y="45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50"/>
                    <a:pt x="10" y="5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4"/>
                    <a:pt x="13" y="57"/>
                    <a:pt x="14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9" y="56"/>
                    <a:pt x="23" y="51"/>
                    <a:pt x="27" y="47"/>
                  </a:cubicBezTo>
                  <a:cubicBezTo>
                    <a:pt x="29" y="46"/>
                    <a:pt x="32" y="46"/>
                    <a:pt x="35" y="4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9"/>
                    <a:pt x="39" y="48"/>
                    <a:pt x="39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1"/>
                    <a:pt x="45" y="50"/>
                    <a:pt x="44" y="49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3"/>
                    <a:pt x="51" y="52"/>
                    <a:pt x="50" y="51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4" y="54"/>
                    <a:pt x="55" y="53"/>
                    <a:pt x="54" y="52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9" y="53"/>
                    <a:pt x="58" y="52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2" y="38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1"/>
                    <a:pt x="37" y="40"/>
                    <a:pt x="37" y="41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3" y="44"/>
                    <a:pt x="30" y="44"/>
                    <a:pt x="28" y="45"/>
                  </a:cubicBezTo>
                  <a:cubicBezTo>
                    <a:pt x="32" y="40"/>
                    <a:pt x="35" y="36"/>
                    <a:pt x="39" y="32"/>
                  </a:cubicBezTo>
                  <a:cubicBezTo>
                    <a:pt x="37" y="30"/>
                    <a:pt x="37" y="30"/>
                    <a:pt x="37" y="30"/>
                  </a:cubicBezTo>
                  <a:lnTo>
                    <a:pt x="3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3336">
              <a:extLst>
                <a:ext uri="{FF2B5EF4-FFF2-40B4-BE49-F238E27FC236}">
                  <a16:creationId xmlns="" xmlns:a16="http://schemas.microsoft.com/office/drawing/2014/main" id="{24FBB840-2678-44CE-BCB6-E602D1A9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6" y="6421438"/>
              <a:ext cx="3175" cy="4763"/>
            </a:xfrm>
            <a:custGeom>
              <a:avLst/>
              <a:gdLst>
                <a:gd name="T0" fmla="*/ 3 w 3"/>
                <a:gd name="T1" fmla="*/ 2 h 5"/>
                <a:gd name="T2" fmla="*/ 1 w 3"/>
                <a:gd name="T3" fmla="*/ 1 h 5"/>
                <a:gd name="T4" fmla="*/ 0 w 3"/>
                <a:gd name="T5" fmla="*/ 4 h 5"/>
                <a:gd name="T6" fmla="*/ 1 w 3"/>
                <a:gd name="T7" fmla="*/ 5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3337">
              <a:extLst>
                <a:ext uri="{FF2B5EF4-FFF2-40B4-BE49-F238E27FC236}">
                  <a16:creationId xmlns="" xmlns:a16="http://schemas.microsoft.com/office/drawing/2014/main" id="{37C5B65B-278D-4282-9BA9-88E10C3A4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6421438"/>
              <a:ext cx="6350" cy="7938"/>
            </a:xfrm>
            <a:custGeom>
              <a:avLst/>
              <a:gdLst>
                <a:gd name="T0" fmla="*/ 5 w 6"/>
                <a:gd name="T1" fmla="*/ 2 h 8"/>
                <a:gd name="T2" fmla="*/ 4 w 6"/>
                <a:gd name="T3" fmla="*/ 1 h 8"/>
                <a:gd name="T4" fmla="*/ 0 w 6"/>
                <a:gd name="T5" fmla="*/ 7 h 8"/>
                <a:gd name="T6" fmla="*/ 1 w 6"/>
                <a:gd name="T7" fmla="*/ 8 h 8"/>
                <a:gd name="T8" fmla="*/ 5 w 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2"/>
                  </a:moveTo>
                  <a:cubicBezTo>
                    <a:pt x="6" y="1"/>
                    <a:pt x="4" y="0"/>
                    <a:pt x="4" y="1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4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3338">
              <a:extLst>
                <a:ext uri="{FF2B5EF4-FFF2-40B4-BE49-F238E27FC236}">
                  <a16:creationId xmlns="" xmlns:a16="http://schemas.microsoft.com/office/drawing/2014/main" id="{5CCF5FD7-40B1-4287-8DD5-202AF5B50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6421438"/>
              <a:ext cx="42863" cy="19050"/>
            </a:xfrm>
            <a:custGeom>
              <a:avLst/>
              <a:gdLst>
                <a:gd name="T0" fmla="*/ 7 w 46"/>
                <a:gd name="T1" fmla="*/ 15 h 20"/>
                <a:gd name="T2" fmla="*/ 12 w 46"/>
                <a:gd name="T3" fmla="*/ 18 h 20"/>
                <a:gd name="T4" fmla="*/ 8 w 46"/>
                <a:gd name="T5" fmla="*/ 11 h 20"/>
                <a:gd name="T6" fmla="*/ 15 w 46"/>
                <a:gd name="T7" fmla="*/ 19 h 20"/>
                <a:gd name="T8" fmla="*/ 11 w 46"/>
                <a:gd name="T9" fmla="*/ 11 h 20"/>
                <a:gd name="T10" fmla="*/ 19 w 46"/>
                <a:gd name="T11" fmla="*/ 19 h 20"/>
                <a:gd name="T12" fmla="*/ 15 w 46"/>
                <a:gd name="T13" fmla="*/ 11 h 20"/>
                <a:gd name="T14" fmla="*/ 22 w 46"/>
                <a:gd name="T15" fmla="*/ 19 h 20"/>
                <a:gd name="T16" fmla="*/ 19 w 46"/>
                <a:gd name="T17" fmla="*/ 12 h 20"/>
                <a:gd name="T18" fmla="*/ 26 w 46"/>
                <a:gd name="T19" fmla="*/ 19 h 20"/>
                <a:gd name="T20" fmla="*/ 22 w 46"/>
                <a:gd name="T21" fmla="*/ 12 h 20"/>
                <a:gd name="T22" fmla="*/ 29 w 46"/>
                <a:gd name="T23" fmla="*/ 19 h 20"/>
                <a:gd name="T24" fmla="*/ 26 w 46"/>
                <a:gd name="T25" fmla="*/ 12 h 20"/>
                <a:gd name="T26" fmla="*/ 32 w 46"/>
                <a:gd name="T27" fmla="*/ 18 h 20"/>
                <a:gd name="T28" fmla="*/ 29 w 46"/>
                <a:gd name="T29" fmla="*/ 13 h 20"/>
                <a:gd name="T30" fmla="*/ 35 w 46"/>
                <a:gd name="T31" fmla="*/ 18 h 20"/>
                <a:gd name="T32" fmla="*/ 33 w 46"/>
                <a:gd name="T33" fmla="*/ 13 h 20"/>
                <a:gd name="T34" fmla="*/ 38 w 46"/>
                <a:gd name="T35" fmla="*/ 18 h 20"/>
                <a:gd name="T36" fmla="*/ 37 w 46"/>
                <a:gd name="T37" fmla="*/ 14 h 20"/>
                <a:gd name="T38" fmla="*/ 41 w 46"/>
                <a:gd name="T39" fmla="*/ 17 h 20"/>
                <a:gd name="T40" fmla="*/ 40 w 46"/>
                <a:gd name="T41" fmla="*/ 14 h 20"/>
                <a:gd name="T42" fmla="*/ 43 w 46"/>
                <a:gd name="T43" fmla="*/ 16 h 20"/>
                <a:gd name="T44" fmla="*/ 44 w 46"/>
                <a:gd name="T45" fmla="*/ 15 h 20"/>
                <a:gd name="T46" fmla="*/ 45 w 46"/>
                <a:gd name="T47" fmla="*/ 14 h 20"/>
                <a:gd name="T48" fmla="*/ 43 w 46"/>
                <a:gd name="T49" fmla="*/ 12 h 20"/>
                <a:gd name="T50" fmla="*/ 40 w 46"/>
                <a:gd name="T51" fmla="*/ 13 h 20"/>
                <a:gd name="T52" fmla="*/ 40 w 46"/>
                <a:gd name="T53" fmla="*/ 10 h 20"/>
                <a:gd name="T54" fmla="*/ 37 w 46"/>
                <a:gd name="T55" fmla="*/ 12 h 20"/>
                <a:gd name="T56" fmla="*/ 38 w 46"/>
                <a:gd name="T57" fmla="*/ 8 h 20"/>
                <a:gd name="T58" fmla="*/ 33 w 46"/>
                <a:gd name="T59" fmla="*/ 11 h 20"/>
                <a:gd name="T60" fmla="*/ 35 w 46"/>
                <a:gd name="T61" fmla="*/ 7 h 20"/>
                <a:gd name="T62" fmla="*/ 29 w 46"/>
                <a:gd name="T63" fmla="*/ 11 h 20"/>
                <a:gd name="T64" fmla="*/ 32 w 46"/>
                <a:gd name="T65" fmla="*/ 6 h 20"/>
                <a:gd name="T66" fmla="*/ 26 w 46"/>
                <a:gd name="T67" fmla="*/ 11 h 20"/>
                <a:gd name="T68" fmla="*/ 28 w 46"/>
                <a:gd name="T69" fmla="*/ 5 h 20"/>
                <a:gd name="T70" fmla="*/ 22 w 46"/>
                <a:gd name="T71" fmla="*/ 10 h 20"/>
                <a:gd name="T72" fmla="*/ 25 w 46"/>
                <a:gd name="T73" fmla="*/ 4 h 20"/>
                <a:gd name="T74" fmla="*/ 19 w 46"/>
                <a:gd name="T75" fmla="*/ 10 h 20"/>
                <a:gd name="T76" fmla="*/ 22 w 46"/>
                <a:gd name="T77" fmla="*/ 3 h 20"/>
                <a:gd name="T78" fmla="*/ 15 w 46"/>
                <a:gd name="T79" fmla="*/ 10 h 20"/>
                <a:gd name="T80" fmla="*/ 13 w 46"/>
                <a:gd name="T81" fmla="*/ 10 h 20"/>
                <a:gd name="T82" fmla="*/ 17 w 46"/>
                <a:gd name="T83" fmla="*/ 2 h 20"/>
                <a:gd name="T84" fmla="*/ 10 w 46"/>
                <a:gd name="T85" fmla="*/ 9 h 20"/>
                <a:gd name="T86" fmla="*/ 13 w 46"/>
                <a:gd name="T87" fmla="*/ 1 h 20"/>
                <a:gd name="T88" fmla="*/ 6 w 46"/>
                <a:gd name="T89" fmla="*/ 9 h 20"/>
                <a:gd name="T90" fmla="*/ 9 w 46"/>
                <a:gd name="T91" fmla="*/ 1 h 20"/>
                <a:gd name="T92" fmla="*/ 2 w 46"/>
                <a:gd name="T93" fmla="*/ 9 h 20"/>
                <a:gd name="T94" fmla="*/ 5 w 46"/>
                <a:gd name="T95" fmla="*/ 1 h 20"/>
                <a:gd name="T96" fmla="*/ 3 w 46"/>
                <a:gd name="T9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20">
                  <a:moveTo>
                    <a:pt x="4" y="11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0"/>
                    <a:pt x="16" y="19"/>
                    <a:pt x="15" y="1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20" y="20"/>
                    <a:pt x="19" y="19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20"/>
                    <a:pt x="23" y="20"/>
                    <a:pt x="22" y="1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6" y="20"/>
                    <a:pt x="26" y="19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30" y="19"/>
                    <a:pt x="29" y="1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3" y="19"/>
                    <a:pt x="32" y="18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6" y="19"/>
                    <a:pt x="35" y="18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9" y="19"/>
                    <a:pt x="38" y="18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8"/>
                    <a:pt x="41" y="1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8"/>
                    <a:pt x="44" y="17"/>
                    <a:pt x="43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4"/>
                    <a:pt x="45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2" y="10"/>
                    <a:pt x="42" y="11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9"/>
                    <a:pt x="40" y="8"/>
                    <a:pt x="39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7" y="6"/>
                    <a:pt x="36" y="7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6"/>
                    <a:pt x="34" y="5"/>
                    <a:pt x="33" y="6"/>
                  </a:cubicBezTo>
                  <a:cubicBezTo>
                    <a:pt x="32" y="8"/>
                    <a:pt x="31" y="9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9"/>
                    <a:pt x="30" y="7"/>
                    <a:pt x="32" y="6"/>
                  </a:cubicBezTo>
                  <a:cubicBezTo>
                    <a:pt x="32" y="5"/>
                    <a:pt x="31" y="4"/>
                    <a:pt x="30" y="5"/>
                  </a:cubicBezTo>
                  <a:cubicBezTo>
                    <a:pt x="29" y="7"/>
                    <a:pt x="27" y="9"/>
                    <a:pt x="26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9"/>
                    <a:pt x="27" y="7"/>
                    <a:pt x="28" y="5"/>
                  </a:cubicBezTo>
                  <a:cubicBezTo>
                    <a:pt x="29" y="4"/>
                    <a:pt x="28" y="3"/>
                    <a:pt x="27" y="4"/>
                  </a:cubicBezTo>
                  <a:cubicBezTo>
                    <a:pt x="25" y="6"/>
                    <a:pt x="24" y="8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8"/>
                    <a:pt x="24" y="6"/>
                    <a:pt x="25" y="4"/>
                  </a:cubicBezTo>
                  <a:cubicBezTo>
                    <a:pt x="26" y="3"/>
                    <a:pt x="24" y="2"/>
                    <a:pt x="24" y="3"/>
                  </a:cubicBezTo>
                  <a:cubicBezTo>
                    <a:pt x="22" y="5"/>
                    <a:pt x="20" y="8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8"/>
                    <a:pt x="20" y="5"/>
                    <a:pt x="22" y="3"/>
                  </a:cubicBezTo>
                  <a:cubicBezTo>
                    <a:pt x="22" y="2"/>
                    <a:pt x="21" y="1"/>
                    <a:pt x="20" y="2"/>
                  </a:cubicBezTo>
                  <a:cubicBezTo>
                    <a:pt x="18" y="5"/>
                    <a:pt x="17" y="7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7"/>
                    <a:pt x="16" y="5"/>
                    <a:pt x="18" y="3"/>
                  </a:cubicBezTo>
                  <a:cubicBezTo>
                    <a:pt x="19" y="2"/>
                    <a:pt x="17" y="1"/>
                    <a:pt x="17" y="2"/>
                  </a:cubicBezTo>
                  <a:cubicBezTo>
                    <a:pt x="15" y="4"/>
                    <a:pt x="13" y="7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7"/>
                    <a:pt x="13" y="5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11" y="4"/>
                    <a:pt x="9" y="7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7"/>
                    <a:pt x="9" y="4"/>
                    <a:pt x="11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7" y="4"/>
                    <a:pt x="6" y="6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7"/>
                    <a:pt x="5" y="4"/>
                    <a:pt x="7" y="2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3" y="11"/>
                    <a:pt x="3" y="11"/>
                    <a:pt x="3" y="11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3339">
              <a:extLst>
                <a:ext uri="{FF2B5EF4-FFF2-40B4-BE49-F238E27FC236}">
                  <a16:creationId xmlns="" xmlns:a16="http://schemas.microsoft.com/office/drawing/2014/main" id="{06B024DC-8D78-4A70-B721-62BC9445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538" y="6399213"/>
              <a:ext cx="3175" cy="3175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1 h 4"/>
                <a:gd name="T4" fmla="*/ 0 w 3"/>
                <a:gd name="T5" fmla="*/ 2 h 4"/>
                <a:gd name="T6" fmla="*/ 1 w 3"/>
                <a:gd name="T7" fmla="*/ 4 h 4"/>
                <a:gd name="T8" fmla="*/ 2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3" y="2"/>
                    <a:pt x="3" y="0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3340">
              <a:extLst>
                <a:ext uri="{FF2B5EF4-FFF2-40B4-BE49-F238E27FC236}">
                  <a16:creationId xmlns="" xmlns:a16="http://schemas.microsoft.com/office/drawing/2014/main" id="{6ADD43C1-E8A4-4531-8C92-0E187CCBE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6402388"/>
              <a:ext cx="0" cy="158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3341">
              <a:extLst>
                <a:ext uri="{FF2B5EF4-FFF2-40B4-BE49-F238E27FC236}">
                  <a16:creationId xmlns="" xmlns:a16="http://schemas.microsoft.com/office/drawing/2014/main" id="{694BB863-356E-4572-B3A6-8025D4D1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6373813"/>
              <a:ext cx="15875" cy="22225"/>
            </a:xfrm>
            <a:custGeom>
              <a:avLst/>
              <a:gdLst>
                <a:gd name="T0" fmla="*/ 9 w 18"/>
                <a:gd name="T1" fmla="*/ 24 h 24"/>
                <a:gd name="T2" fmla="*/ 17 w 18"/>
                <a:gd name="T3" fmla="*/ 18 h 24"/>
                <a:gd name="T4" fmla="*/ 16 w 18"/>
                <a:gd name="T5" fmla="*/ 16 h 24"/>
                <a:gd name="T6" fmla="*/ 9 w 18"/>
                <a:gd name="T7" fmla="*/ 21 h 24"/>
                <a:gd name="T8" fmla="*/ 9 w 18"/>
                <a:gd name="T9" fmla="*/ 20 h 24"/>
                <a:gd name="T10" fmla="*/ 16 w 18"/>
                <a:gd name="T11" fmla="*/ 14 h 24"/>
                <a:gd name="T12" fmla="*/ 15 w 18"/>
                <a:gd name="T13" fmla="*/ 13 h 24"/>
                <a:gd name="T14" fmla="*/ 9 w 18"/>
                <a:gd name="T15" fmla="*/ 17 h 24"/>
                <a:gd name="T16" fmla="*/ 9 w 18"/>
                <a:gd name="T17" fmla="*/ 15 h 24"/>
                <a:gd name="T18" fmla="*/ 15 w 18"/>
                <a:gd name="T19" fmla="*/ 11 h 24"/>
                <a:gd name="T20" fmla="*/ 15 w 18"/>
                <a:gd name="T21" fmla="*/ 9 h 24"/>
                <a:gd name="T22" fmla="*/ 10 w 18"/>
                <a:gd name="T23" fmla="*/ 13 h 24"/>
                <a:gd name="T24" fmla="*/ 10 w 18"/>
                <a:gd name="T25" fmla="*/ 11 h 24"/>
                <a:gd name="T26" fmla="*/ 14 w 18"/>
                <a:gd name="T27" fmla="*/ 8 h 24"/>
                <a:gd name="T28" fmla="*/ 14 w 18"/>
                <a:gd name="T29" fmla="*/ 6 h 24"/>
                <a:gd name="T30" fmla="*/ 10 w 18"/>
                <a:gd name="T31" fmla="*/ 9 h 24"/>
                <a:gd name="T32" fmla="*/ 10 w 18"/>
                <a:gd name="T33" fmla="*/ 7 h 24"/>
                <a:gd name="T34" fmla="*/ 13 w 18"/>
                <a:gd name="T35" fmla="*/ 5 h 24"/>
                <a:gd name="T36" fmla="*/ 12 w 18"/>
                <a:gd name="T37" fmla="*/ 3 h 24"/>
                <a:gd name="T38" fmla="*/ 10 w 18"/>
                <a:gd name="T39" fmla="*/ 4 h 24"/>
                <a:gd name="T40" fmla="*/ 11 w 18"/>
                <a:gd name="T41" fmla="*/ 2 h 24"/>
                <a:gd name="T42" fmla="*/ 11 w 18"/>
                <a:gd name="T43" fmla="*/ 1 h 24"/>
                <a:gd name="T44" fmla="*/ 9 w 18"/>
                <a:gd name="T45" fmla="*/ 1 h 24"/>
                <a:gd name="T46" fmla="*/ 8 w 18"/>
                <a:gd name="T47" fmla="*/ 5 h 24"/>
                <a:gd name="T48" fmla="*/ 7 w 18"/>
                <a:gd name="T49" fmla="*/ 4 h 24"/>
                <a:gd name="T50" fmla="*/ 6 w 18"/>
                <a:gd name="T51" fmla="*/ 5 h 24"/>
                <a:gd name="T52" fmla="*/ 8 w 18"/>
                <a:gd name="T53" fmla="*/ 7 h 24"/>
                <a:gd name="T54" fmla="*/ 8 w 18"/>
                <a:gd name="T55" fmla="*/ 9 h 24"/>
                <a:gd name="T56" fmla="*/ 5 w 18"/>
                <a:gd name="T57" fmla="*/ 7 h 24"/>
                <a:gd name="T58" fmla="*/ 4 w 18"/>
                <a:gd name="T59" fmla="*/ 9 h 24"/>
                <a:gd name="T60" fmla="*/ 8 w 18"/>
                <a:gd name="T61" fmla="*/ 11 h 24"/>
                <a:gd name="T62" fmla="*/ 8 w 18"/>
                <a:gd name="T63" fmla="*/ 13 h 24"/>
                <a:gd name="T64" fmla="*/ 3 w 18"/>
                <a:gd name="T65" fmla="*/ 10 h 24"/>
                <a:gd name="T66" fmla="*/ 2 w 18"/>
                <a:gd name="T67" fmla="*/ 12 h 24"/>
                <a:gd name="T68" fmla="*/ 7 w 18"/>
                <a:gd name="T69" fmla="*/ 16 h 24"/>
                <a:gd name="T70" fmla="*/ 7 w 18"/>
                <a:gd name="T71" fmla="*/ 17 h 24"/>
                <a:gd name="T72" fmla="*/ 2 w 18"/>
                <a:gd name="T73" fmla="*/ 14 h 24"/>
                <a:gd name="T74" fmla="*/ 1 w 18"/>
                <a:gd name="T75" fmla="*/ 16 h 24"/>
                <a:gd name="T76" fmla="*/ 7 w 18"/>
                <a:gd name="T77" fmla="*/ 20 h 24"/>
                <a:gd name="T78" fmla="*/ 7 w 18"/>
                <a:gd name="T79" fmla="*/ 22 h 24"/>
                <a:gd name="T80" fmla="*/ 5 w 18"/>
                <a:gd name="T81" fmla="*/ 20 h 24"/>
                <a:gd name="T82" fmla="*/ 9 w 18"/>
                <a:gd name="T8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4">
                  <a:moveTo>
                    <a:pt x="9" y="24"/>
                  </a:moveTo>
                  <a:cubicBezTo>
                    <a:pt x="11" y="22"/>
                    <a:pt x="14" y="20"/>
                    <a:pt x="17" y="18"/>
                  </a:cubicBezTo>
                  <a:cubicBezTo>
                    <a:pt x="18" y="17"/>
                    <a:pt x="17" y="16"/>
                    <a:pt x="16" y="16"/>
                  </a:cubicBezTo>
                  <a:cubicBezTo>
                    <a:pt x="13" y="18"/>
                    <a:pt x="11" y="20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8"/>
                    <a:pt x="14" y="16"/>
                    <a:pt x="16" y="14"/>
                  </a:cubicBezTo>
                  <a:cubicBezTo>
                    <a:pt x="17" y="14"/>
                    <a:pt x="16" y="12"/>
                    <a:pt x="15" y="13"/>
                  </a:cubicBezTo>
                  <a:cubicBezTo>
                    <a:pt x="13" y="14"/>
                    <a:pt x="11" y="16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5"/>
                    <a:pt x="14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3" y="2"/>
                    <a:pt x="12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9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5" y="5"/>
                    <a:pt x="6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8"/>
                    <a:pt x="4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2"/>
                    <a:pt x="2" y="1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5"/>
                    <a:pt x="1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3342">
              <a:extLst>
                <a:ext uri="{FF2B5EF4-FFF2-40B4-BE49-F238E27FC236}">
                  <a16:creationId xmlns="" xmlns:a16="http://schemas.microsoft.com/office/drawing/2014/main" id="{3E04F7AE-89FC-43E3-A63E-AE0E04E4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6394451"/>
              <a:ext cx="4763" cy="4763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0 w 6"/>
                <a:gd name="T5" fmla="*/ 4 h 5"/>
                <a:gd name="T6" fmla="*/ 1 w 6"/>
                <a:gd name="T7" fmla="*/ 5 h 5"/>
                <a:gd name="T8" fmla="*/ 5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2"/>
                    <a:pt x="5" y="0"/>
                    <a:pt x="4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3343">
              <a:extLst>
                <a:ext uri="{FF2B5EF4-FFF2-40B4-BE49-F238E27FC236}">
                  <a16:creationId xmlns="" xmlns:a16="http://schemas.microsoft.com/office/drawing/2014/main" id="{E60307EC-2C50-4781-8391-D02966BF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3" y="6391276"/>
              <a:ext cx="6350" cy="6350"/>
            </a:xfrm>
            <a:custGeom>
              <a:avLst/>
              <a:gdLst>
                <a:gd name="T0" fmla="*/ 7 w 8"/>
                <a:gd name="T1" fmla="*/ 3 h 7"/>
                <a:gd name="T2" fmla="*/ 6 w 8"/>
                <a:gd name="T3" fmla="*/ 1 h 7"/>
                <a:gd name="T4" fmla="*/ 0 w 8"/>
                <a:gd name="T5" fmla="*/ 6 h 7"/>
                <a:gd name="T6" fmla="*/ 1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8" y="2"/>
                    <a:pt x="7" y="0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5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3344">
              <a:extLst>
                <a:ext uri="{FF2B5EF4-FFF2-40B4-BE49-F238E27FC236}">
                  <a16:creationId xmlns="" xmlns:a16="http://schemas.microsoft.com/office/drawing/2014/main" id="{4F4E253A-BE64-4A4F-8C96-B51480D3B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6413501"/>
              <a:ext cx="3175" cy="6350"/>
            </a:xfrm>
            <a:custGeom>
              <a:avLst/>
              <a:gdLst>
                <a:gd name="T0" fmla="*/ 3 w 4"/>
                <a:gd name="T1" fmla="*/ 5 h 6"/>
                <a:gd name="T2" fmla="*/ 4 w 4"/>
                <a:gd name="T3" fmla="*/ 5 h 6"/>
                <a:gd name="T4" fmla="*/ 0 w 4"/>
                <a:gd name="T5" fmla="*/ 0 h 6"/>
                <a:gd name="T6" fmla="*/ 3 w 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3" y="6"/>
                    <a:pt x="4" y="6"/>
                    <a:pt x="4" y="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3345">
              <a:extLst>
                <a:ext uri="{FF2B5EF4-FFF2-40B4-BE49-F238E27FC236}">
                  <a16:creationId xmlns="" xmlns:a16="http://schemas.microsoft.com/office/drawing/2014/main" id="{9B99614A-94F9-4EA2-B08C-30188FFE0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063" y="6361113"/>
              <a:ext cx="52388" cy="58738"/>
            </a:xfrm>
            <a:custGeom>
              <a:avLst/>
              <a:gdLst>
                <a:gd name="T0" fmla="*/ 11 w 55"/>
                <a:gd name="T1" fmla="*/ 52 h 62"/>
                <a:gd name="T2" fmla="*/ 11 w 55"/>
                <a:gd name="T3" fmla="*/ 50 h 62"/>
                <a:gd name="T4" fmla="*/ 15 w 55"/>
                <a:gd name="T5" fmla="*/ 43 h 62"/>
                <a:gd name="T6" fmla="*/ 19 w 55"/>
                <a:gd name="T7" fmla="*/ 39 h 62"/>
                <a:gd name="T8" fmla="*/ 11 w 55"/>
                <a:gd name="T9" fmla="*/ 41 h 62"/>
                <a:gd name="T10" fmla="*/ 11 w 55"/>
                <a:gd name="T11" fmla="*/ 38 h 62"/>
                <a:gd name="T12" fmla="*/ 20 w 55"/>
                <a:gd name="T13" fmla="*/ 29 h 62"/>
                <a:gd name="T14" fmla="*/ 21 w 55"/>
                <a:gd name="T15" fmla="*/ 26 h 62"/>
                <a:gd name="T16" fmla="*/ 12 w 55"/>
                <a:gd name="T17" fmla="*/ 28 h 62"/>
                <a:gd name="T18" fmla="*/ 12 w 55"/>
                <a:gd name="T19" fmla="*/ 26 h 62"/>
                <a:gd name="T20" fmla="*/ 23 w 55"/>
                <a:gd name="T21" fmla="*/ 18 h 62"/>
                <a:gd name="T22" fmla="*/ 13 w 55"/>
                <a:gd name="T23" fmla="*/ 22 h 62"/>
                <a:gd name="T24" fmla="*/ 20 w 55"/>
                <a:gd name="T25" fmla="*/ 14 h 62"/>
                <a:gd name="T26" fmla="*/ 19 w 55"/>
                <a:gd name="T27" fmla="*/ 13 h 62"/>
                <a:gd name="T28" fmla="*/ 14 w 55"/>
                <a:gd name="T29" fmla="*/ 12 h 62"/>
                <a:gd name="T30" fmla="*/ 15 w 55"/>
                <a:gd name="T31" fmla="*/ 10 h 62"/>
                <a:gd name="T32" fmla="*/ 8 w 55"/>
                <a:gd name="T33" fmla="*/ 1 h 62"/>
                <a:gd name="T34" fmla="*/ 13 w 55"/>
                <a:gd name="T35" fmla="*/ 10 h 62"/>
                <a:gd name="T36" fmla="*/ 12 w 55"/>
                <a:gd name="T37" fmla="*/ 12 h 62"/>
                <a:gd name="T38" fmla="*/ 4 w 55"/>
                <a:gd name="T39" fmla="*/ 10 h 62"/>
                <a:gd name="T40" fmla="*/ 4 w 55"/>
                <a:gd name="T41" fmla="*/ 12 h 62"/>
                <a:gd name="T42" fmla="*/ 11 w 55"/>
                <a:gd name="T43" fmla="*/ 22 h 62"/>
                <a:gd name="T44" fmla="*/ 2 w 55"/>
                <a:gd name="T45" fmla="*/ 18 h 62"/>
                <a:gd name="T46" fmla="*/ 3 w 55"/>
                <a:gd name="T47" fmla="*/ 21 h 62"/>
                <a:gd name="T48" fmla="*/ 10 w 55"/>
                <a:gd name="T49" fmla="*/ 30 h 62"/>
                <a:gd name="T50" fmla="*/ 10 w 55"/>
                <a:gd name="T51" fmla="*/ 33 h 62"/>
                <a:gd name="T52" fmla="*/ 1 w 55"/>
                <a:gd name="T53" fmla="*/ 30 h 62"/>
                <a:gd name="T54" fmla="*/ 2 w 55"/>
                <a:gd name="T55" fmla="*/ 33 h 62"/>
                <a:gd name="T56" fmla="*/ 9 w 55"/>
                <a:gd name="T57" fmla="*/ 42 h 62"/>
                <a:gd name="T58" fmla="*/ 9 w 55"/>
                <a:gd name="T59" fmla="*/ 44 h 62"/>
                <a:gd name="T60" fmla="*/ 4 w 55"/>
                <a:gd name="T61" fmla="*/ 45 h 62"/>
                <a:gd name="T62" fmla="*/ 7 w 55"/>
                <a:gd name="T63" fmla="*/ 49 h 62"/>
                <a:gd name="T64" fmla="*/ 9 w 55"/>
                <a:gd name="T65" fmla="*/ 60 h 62"/>
                <a:gd name="T66" fmla="*/ 32 w 55"/>
                <a:gd name="T67" fmla="*/ 50 h 62"/>
                <a:gd name="T68" fmla="*/ 34 w 55"/>
                <a:gd name="T69" fmla="*/ 50 h 62"/>
                <a:gd name="T70" fmla="*/ 41 w 55"/>
                <a:gd name="T71" fmla="*/ 55 h 62"/>
                <a:gd name="T72" fmla="*/ 45 w 55"/>
                <a:gd name="T73" fmla="*/ 58 h 62"/>
                <a:gd name="T74" fmla="*/ 43 w 55"/>
                <a:gd name="T75" fmla="*/ 51 h 62"/>
                <a:gd name="T76" fmla="*/ 46 w 55"/>
                <a:gd name="T77" fmla="*/ 51 h 62"/>
                <a:gd name="T78" fmla="*/ 54 w 55"/>
                <a:gd name="T79" fmla="*/ 60 h 62"/>
                <a:gd name="T80" fmla="*/ 48 w 55"/>
                <a:gd name="T81" fmla="*/ 49 h 62"/>
                <a:gd name="T82" fmla="*/ 47 w 55"/>
                <a:gd name="T83" fmla="*/ 48 h 62"/>
                <a:gd name="T84" fmla="*/ 42 w 55"/>
                <a:gd name="T85" fmla="*/ 49 h 62"/>
                <a:gd name="T86" fmla="*/ 40 w 55"/>
                <a:gd name="T87" fmla="*/ 49 h 62"/>
                <a:gd name="T88" fmla="*/ 40 w 55"/>
                <a:gd name="T89" fmla="*/ 44 h 62"/>
                <a:gd name="T90" fmla="*/ 36 w 55"/>
                <a:gd name="T91" fmla="*/ 47 h 62"/>
                <a:gd name="T92" fmla="*/ 25 w 55"/>
                <a:gd name="T93" fmla="*/ 48 h 62"/>
                <a:gd name="T94" fmla="*/ 36 w 55"/>
                <a:gd name="T95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62">
                  <a:moveTo>
                    <a:pt x="36" y="36"/>
                  </a:moveTo>
                  <a:cubicBezTo>
                    <a:pt x="27" y="43"/>
                    <a:pt x="19" y="51"/>
                    <a:pt x="11" y="59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4" y="50"/>
                    <a:pt x="13" y="48"/>
                    <a:pt x="12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4"/>
                    <a:pt x="16" y="42"/>
                    <a:pt x="15" y="43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4" y="42"/>
                    <a:pt x="16" y="41"/>
                    <a:pt x="19" y="39"/>
                  </a:cubicBezTo>
                  <a:cubicBezTo>
                    <a:pt x="20" y="38"/>
                    <a:pt x="19" y="37"/>
                    <a:pt x="18" y="37"/>
                  </a:cubicBezTo>
                  <a:cubicBezTo>
                    <a:pt x="16" y="39"/>
                    <a:pt x="13" y="40"/>
                    <a:pt x="11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7" y="37"/>
                    <a:pt x="20" y="35"/>
                  </a:cubicBezTo>
                  <a:cubicBezTo>
                    <a:pt x="21" y="34"/>
                    <a:pt x="21" y="32"/>
                    <a:pt x="19" y="33"/>
                  </a:cubicBezTo>
                  <a:cubicBezTo>
                    <a:pt x="17" y="35"/>
                    <a:pt x="14" y="36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34"/>
                    <a:pt x="18" y="32"/>
                    <a:pt x="21" y="30"/>
                  </a:cubicBezTo>
                  <a:cubicBezTo>
                    <a:pt x="22" y="30"/>
                    <a:pt x="21" y="28"/>
                    <a:pt x="20" y="29"/>
                  </a:cubicBezTo>
                  <a:cubicBezTo>
                    <a:pt x="17" y="31"/>
                    <a:pt x="14" y="32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5" y="30"/>
                    <a:pt x="18" y="28"/>
                    <a:pt x="21" y="26"/>
                  </a:cubicBezTo>
                  <a:cubicBezTo>
                    <a:pt x="22" y="26"/>
                    <a:pt x="22" y="24"/>
                    <a:pt x="21" y="25"/>
                  </a:cubicBezTo>
                  <a:cubicBezTo>
                    <a:pt x="18" y="27"/>
                    <a:pt x="15" y="28"/>
                    <a:pt x="12" y="3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9" y="24"/>
                    <a:pt x="22" y="23"/>
                  </a:cubicBezTo>
                  <a:cubicBezTo>
                    <a:pt x="23" y="22"/>
                    <a:pt x="22" y="20"/>
                    <a:pt x="21" y="21"/>
                  </a:cubicBezTo>
                  <a:cubicBezTo>
                    <a:pt x="18" y="23"/>
                    <a:pt x="15" y="24"/>
                    <a:pt x="12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2"/>
                    <a:pt x="19" y="20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9"/>
                    <a:pt x="16" y="20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6" y="19"/>
                    <a:pt x="18" y="17"/>
                    <a:pt x="21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8" y="15"/>
                    <a:pt x="16" y="17"/>
                    <a:pt x="13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2"/>
                    <a:pt x="7" y="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4" y="6"/>
                    <a:pt x="5" y="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3" y="10"/>
                    <a:pt x="4" y="1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2" y="13"/>
                    <a:pt x="3" y="14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7"/>
                    <a:pt x="2" y="1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1" y="22"/>
                    <a:pt x="2" y="2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0" y="26"/>
                    <a:pt x="1" y="26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8"/>
                    <a:pt x="0" y="30"/>
                    <a:pt x="1" y="3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2"/>
                    <a:pt x="0" y="34"/>
                    <a:pt x="1" y="35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7"/>
                    <a:pt x="1" y="39"/>
                    <a:pt x="2" y="3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8"/>
                    <a:pt x="5" y="50"/>
                    <a:pt x="6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5"/>
                    <a:pt x="9" y="58"/>
                    <a:pt x="9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5" y="58"/>
                    <a:pt x="19" y="54"/>
                    <a:pt x="24" y="49"/>
                  </a:cubicBezTo>
                  <a:cubicBezTo>
                    <a:pt x="26" y="50"/>
                    <a:pt x="29" y="50"/>
                    <a:pt x="32" y="50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3"/>
                    <a:pt x="36" y="53"/>
                    <a:pt x="35" y="52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7"/>
                    <a:pt x="42" y="56"/>
                    <a:pt x="41" y="55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9"/>
                    <a:pt x="47" y="59"/>
                    <a:pt x="46" y="58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1"/>
                    <a:pt x="51" y="60"/>
                    <a:pt x="50" y="59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3" y="62"/>
                    <a:pt x="55" y="61"/>
                    <a:pt x="54" y="60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1" y="43"/>
                    <a:pt x="40" y="44"/>
                  </a:cubicBezTo>
                  <a:cubicBezTo>
                    <a:pt x="39" y="45"/>
                    <a:pt x="37" y="47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6"/>
                    <a:pt x="35" y="45"/>
                    <a:pt x="34" y="4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8"/>
                    <a:pt x="28" y="48"/>
                    <a:pt x="25" y="48"/>
                  </a:cubicBezTo>
                  <a:cubicBezTo>
                    <a:pt x="29" y="44"/>
                    <a:pt x="34" y="40"/>
                    <a:pt x="38" y="37"/>
                  </a:cubicBezTo>
                  <a:cubicBezTo>
                    <a:pt x="36" y="35"/>
                    <a:pt x="36" y="35"/>
                    <a:pt x="36" y="35"/>
                  </a:cubicBezTo>
                  <a:lnTo>
                    <a:pt x="36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3346">
              <a:extLst>
                <a:ext uri="{FF2B5EF4-FFF2-40B4-BE49-F238E27FC236}">
                  <a16:creationId xmlns="" xmlns:a16="http://schemas.microsoft.com/office/drawing/2014/main" id="{34A247E6-B687-46E5-9EE5-B1487D1B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6399213"/>
              <a:ext cx="4763" cy="4763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1 h 5"/>
                <a:gd name="T4" fmla="*/ 0 w 4"/>
                <a:gd name="T5" fmla="*/ 3 h 5"/>
                <a:gd name="T6" fmla="*/ 1 w 4"/>
                <a:gd name="T7" fmla="*/ 5 h 5"/>
                <a:gd name="T8" fmla="*/ 3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4" y="1"/>
                    <a:pt x="2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3347">
              <a:extLst>
                <a:ext uri="{FF2B5EF4-FFF2-40B4-BE49-F238E27FC236}">
                  <a16:creationId xmlns="" xmlns:a16="http://schemas.microsoft.com/office/drawing/2014/main" id="{9CA86DC7-0063-4AE6-B422-75FB2988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6" y="6399213"/>
              <a:ext cx="6350" cy="6350"/>
            </a:xfrm>
            <a:custGeom>
              <a:avLst/>
              <a:gdLst>
                <a:gd name="T0" fmla="*/ 5 w 6"/>
                <a:gd name="T1" fmla="*/ 2 h 7"/>
                <a:gd name="T2" fmla="*/ 4 w 6"/>
                <a:gd name="T3" fmla="*/ 1 h 7"/>
                <a:gd name="T4" fmla="*/ 0 w 6"/>
                <a:gd name="T5" fmla="*/ 6 h 7"/>
                <a:gd name="T6" fmla="*/ 1 w 6"/>
                <a:gd name="T7" fmla="*/ 7 h 7"/>
                <a:gd name="T8" fmla="*/ 5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2"/>
                  </a:moveTo>
                  <a:cubicBezTo>
                    <a:pt x="6" y="1"/>
                    <a:pt x="5" y="0"/>
                    <a:pt x="4" y="1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3348">
              <a:extLst>
                <a:ext uri="{FF2B5EF4-FFF2-40B4-BE49-F238E27FC236}">
                  <a16:creationId xmlns="" xmlns:a16="http://schemas.microsoft.com/office/drawing/2014/main" id="{F78B93B1-1752-4F08-A875-E55CCF99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6399213"/>
              <a:ext cx="41275" cy="22225"/>
            </a:xfrm>
            <a:custGeom>
              <a:avLst/>
              <a:gdLst>
                <a:gd name="T0" fmla="*/ 5 w 44"/>
                <a:gd name="T1" fmla="*/ 15 h 24"/>
                <a:gd name="T2" fmla="*/ 10 w 44"/>
                <a:gd name="T3" fmla="*/ 20 h 24"/>
                <a:gd name="T4" fmla="*/ 7 w 44"/>
                <a:gd name="T5" fmla="*/ 12 h 24"/>
                <a:gd name="T6" fmla="*/ 13 w 44"/>
                <a:gd name="T7" fmla="*/ 20 h 24"/>
                <a:gd name="T8" fmla="*/ 10 w 44"/>
                <a:gd name="T9" fmla="*/ 12 h 24"/>
                <a:gd name="T10" fmla="*/ 17 w 44"/>
                <a:gd name="T11" fmla="*/ 21 h 24"/>
                <a:gd name="T12" fmla="*/ 14 w 44"/>
                <a:gd name="T13" fmla="*/ 13 h 24"/>
                <a:gd name="T14" fmla="*/ 20 w 44"/>
                <a:gd name="T15" fmla="*/ 21 h 24"/>
                <a:gd name="T16" fmla="*/ 17 w 44"/>
                <a:gd name="T17" fmla="*/ 14 h 24"/>
                <a:gd name="T18" fmla="*/ 23 w 44"/>
                <a:gd name="T19" fmla="*/ 22 h 24"/>
                <a:gd name="T20" fmla="*/ 21 w 44"/>
                <a:gd name="T21" fmla="*/ 15 h 24"/>
                <a:gd name="T22" fmla="*/ 26 w 44"/>
                <a:gd name="T23" fmla="*/ 22 h 24"/>
                <a:gd name="T24" fmla="*/ 24 w 44"/>
                <a:gd name="T25" fmla="*/ 15 h 24"/>
                <a:gd name="T26" fmla="*/ 30 w 44"/>
                <a:gd name="T27" fmla="*/ 22 h 24"/>
                <a:gd name="T28" fmla="*/ 28 w 44"/>
                <a:gd name="T29" fmla="*/ 16 h 24"/>
                <a:gd name="T30" fmla="*/ 33 w 44"/>
                <a:gd name="T31" fmla="*/ 23 h 24"/>
                <a:gd name="T32" fmla="*/ 31 w 44"/>
                <a:gd name="T33" fmla="*/ 17 h 24"/>
                <a:gd name="T34" fmla="*/ 35 w 44"/>
                <a:gd name="T35" fmla="*/ 23 h 24"/>
                <a:gd name="T36" fmla="*/ 35 w 44"/>
                <a:gd name="T37" fmla="*/ 19 h 24"/>
                <a:gd name="T38" fmla="*/ 38 w 44"/>
                <a:gd name="T39" fmla="*/ 23 h 24"/>
                <a:gd name="T40" fmla="*/ 38 w 44"/>
                <a:gd name="T41" fmla="*/ 20 h 24"/>
                <a:gd name="T42" fmla="*/ 41 w 44"/>
                <a:gd name="T43" fmla="*/ 22 h 24"/>
                <a:gd name="T44" fmla="*/ 42 w 44"/>
                <a:gd name="T45" fmla="*/ 21 h 24"/>
                <a:gd name="T46" fmla="*/ 43 w 44"/>
                <a:gd name="T47" fmla="*/ 20 h 24"/>
                <a:gd name="T48" fmla="*/ 41 w 44"/>
                <a:gd name="T49" fmla="*/ 18 h 24"/>
                <a:gd name="T50" fmla="*/ 38 w 44"/>
                <a:gd name="T51" fmla="*/ 18 h 24"/>
                <a:gd name="T52" fmla="*/ 39 w 44"/>
                <a:gd name="T53" fmla="*/ 15 h 24"/>
                <a:gd name="T54" fmla="*/ 35 w 44"/>
                <a:gd name="T55" fmla="*/ 17 h 24"/>
                <a:gd name="T56" fmla="*/ 37 w 44"/>
                <a:gd name="T57" fmla="*/ 13 h 24"/>
                <a:gd name="T58" fmla="*/ 32 w 44"/>
                <a:gd name="T59" fmla="*/ 16 h 24"/>
                <a:gd name="T60" fmla="*/ 34 w 44"/>
                <a:gd name="T61" fmla="*/ 12 h 24"/>
                <a:gd name="T62" fmla="*/ 28 w 44"/>
                <a:gd name="T63" fmla="*/ 15 h 24"/>
                <a:gd name="T64" fmla="*/ 31 w 44"/>
                <a:gd name="T65" fmla="*/ 10 h 24"/>
                <a:gd name="T66" fmla="*/ 25 w 44"/>
                <a:gd name="T67" fmla="*/ 14 h 24"/>
                <a:gd name="T68" fmla="*/ 28 w 44"/>
                <a:gd name="T69" fmla="*/ 9 h 24"/>
                <a:gd name="T70" fmla="*/ 21 w 44"/>
                <a:gd name="T71" fmla="*/ 13 h 24"/>
                <a:gd name="T72" fmla="*/ 25 w 44"/>
                <a:gd name="T73" fmla="*/ 7 h 24"/>
                <a:gd name="T74" fmla="*/ 18 w 44"/>
                <a:gd name="T75" fmla="*/ 12 h 24"/>
                <a:gd name="T76" fmla="*/ 22 w 44"/>
                <a:gd name="T77" fmla="*/ 6 h 24"/>
                <a:gd name="T78" fmla="*/ 14 w 44"/>
                <a:gd name="T79" fmla="*/ 11 h 24"/>
                <a:gd name="T80" fmla="*/ 12 w 44"/>
                <a:gd name="T81" fmla="*/ 11 h 24"/>
                <a:gd name="T82" fmla="*/ 17 w 44"/>
                <a:gd name="T83" fmla="*/ 4 h 24"/>
                <a:gd name="T84" fmla="*/ 9 w 44"/>
                <a:gd name="T85" fmla="*/ 10 h 24"/>
                <a:gd name="T86" fmla="*/ 13 w 44"/>
                <a:gd name="T87" fmla="*/ 3 h 24"/>
                <a:gd name="T88" fmla="*/ 5 w 44"/>
                <a:gd name="T89" fmla="*/ 10 h 24"/>
                <a:gd name="T90" fmla="*/ 10 w 44"/>
                <a:gd name="T91" fmla="*/ 2 h 24"/>
                <a:gd name="T92" fmla="*/ 1 w 44"/>
                <a:gd name="T93" fmla="*/ 9 h 24"/>
                <a:gd name="T94" fmla="*/ 6 w 44"/>
                <a:gd name="T95" fmla="*/ 1 h 24"/>
                <a:gd name="T96" fmla="*/ 2 w 44"/>
                <a:gd name="T9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24">
                  <a:moveTo>
                    <a:pt x="3" y="11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4" y="21"/>
                    <a:pt x="13" y="2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2"/>
                    <a:pt x="17" y="22"/>
                    <a:pt x="17" y="2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4" y="23"/>
                    <a:pt x="23" y="2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4"/>
                    <a:pt x="27" y="23"/>
                    <a:pt x="26" y="2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4"/>
                    <a:pt x="30" y="23"/>
                    <a:pt x="30" y="22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4"/>
                    <a:pt x="33" y="24"/>
                    <a:pt x="33" y="23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9" y="24"/>
                    <a:pt x="38" y="23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3"/>
                    <a:pt x="41" y="23"/>
                    <a:pt x="41" y="22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2"/>
                    <a:pt x="44" y="20"/>
                    <a:pt x="43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7"/>
                    <a:pt x="41" y="16"/>
                    <a:pt x="40" y="1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39" y="13"/>
                    <a:pt x="38" y="1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6" y="11"/>
                    <a:pt x="35" y="12"/>
                  </a:cubicBezTo>
                  <a:cubicBezTo>
                    <a:pt x="34" y="13"/>
                    <a:pt x="33" y="15"/>
                    <a:pt x="32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1"/>
                    <a:pt x="33" y="10"/>
                    <a:pt x="33" y="10"/>
                  </a:cubicBezTo>
                  <a:cubicBezTo>
                    <a:pt x="31" y="12"/>
                    <a:pt x="30" y="13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3"/>
                    <a:pt x="30" y="11"/>
                    <a:pt x="31" y="10"/>
                  </a:cubicBezTo>
                  <a:cubicBezTo>
                    <a:pt x="32" y="9"/>
                    <a:pt x="30" y="8"/>
                    <a:pt x="30" y="9"/>
                  </a:cubicBezTo>
                  <a:cubicBezTo>
                    <a:pt x="28" y="10"/>
                    <a:pt x="26" y="12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5" y="12"/>
                    <a:pt x="26" y="10"/>
                    <a:pt x="28" y="9"/>
                  </a:cubicBezTo>
                  <a:cubicBezTo>
                    <a:pt x="29" y="8"/>
                    <a:pt x="27" y="7"/>
                    <a:pt x="27" y="7"/>
                  </a:cubicBezTo>
                  <a:cubicBezTo>
                    <a:pt x="25" y="9"/>
                    <a:pt x="23" y="11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1"/>
                    <a:pt x="23" y="9"/>
                    <a:pt x="25" y="7"/>
                  </a:cubicBezTo>
                  <a:cubicBezTo>
                    <a:pt x="26" y="6"/>
                    <a:pt x="24" y="5"/>
                    <a:pt x="23" y="6"/>
                  </a:cubicBezTo>
                  <a:cubicBezTo>
                    <a:pt x="21" y="8"/>
                    <a:pt x="19" y="10"/>
                    <a:pt x="18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0"/>
                    <a:pt x="20" y="8"/>
                    <a:pt x="22" y="6"/>
                  </a:cubicBezTo>
                  <a:cubicBezTo>
                    <a:pt x="22" y="5"/>
                    <a:pt x="21" y="4"/>
                    <a:pt x="20" y="5"/>
                  </a:cubicBezTo>
                  <a:cubicBezTo>
                    <a:pt x="18" y="7"/>
                    <a:pt x="16" y="9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4" y="9"/>
                    <a:pt x="16" y="7"/>
                    <a:pt x="18" y="5"/>
                  </a:cubicBezTo>
                  <a:cubicBezTo>
                    <a:pt x="19" y="4"/>
                    <a:pt x="18" y="3"/>
                    <a:pt x="17" y="4"/>
                  </a:cubicBezTo>
                  <a:cubicBezTo>
                    <a:pt x="15" y="6"/>
                    <a:pt x="12" y="8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3"/>
                    <a:pt x="14" y="2"/>
                    <a:pt x="13" y="3"/>
                  </a:cubicBezTo>
                  <a:cubicBezTo>
                    <a:pt x="11" y="5"/>
                    <a:pt x="9" y="7"/>
                    <a:pt x="7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7"/>
                    <a:pt x="9" y="5"/>
                    <a:pt x="11" y="3"/>
                  </a:cubicBezTo>
                  <a:cubicBezTo>
                    <a:pt x="12" y="2"/>
                    <a:pt x="10" y="1"/>
                    <a:pt x="10" y="2"/>
                  </a:cubicBezTo>
                  <a:cubicBezTo>
                    <a:pt x="7" y="4"/>
                    <a:pt x="5" y="7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5" y="5"/>
                    <a:pt x="7" y="2"/>
                  </a:cubicBezTo>
                  <a:cubicBezTo>
                    <a:pt x="8" y="2"/>
                    <a:pt x="7" y="0"/>
                    <a:pt x="6" y="1"/>
                  </a:cubicBezTo>
                  <a:cubicBezTo>
                    <a:pt x="4" y="4"/>
                    <a:pt x="2" y="6"/>
                    <a:pt x="0" y="8"/>
                  </a:cubicBezTo>
                  <a:cubicBezTo>
                    <a:pt x="2" y="11"/>
                    <a:pt x="2" y="11"/>
                    <a:pt x="2" y="11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3349">
              <a:extLst>
                <a:ext uri="{FF2B5EF4-FFF2-40B4-BE49-F238E27FC236}">
                  <a16:creationId xmlns="" xmlns:a16="http://schemas.microsoft.com/office/drawing/2014/main" id="{218EE20A-BF1A-4B0F-8F3D-C0EF285E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6372226"/>
              <a:ext cx="4763" cy="4763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1 h 4"/>
                <a:gd name="T4" fmla="*/ 0 w 4"/>
                <a:gd name="T5" fmla="*/ 2 h 4"/>
                <a:gd name="T6" fmla="*/ 1 w 4"/>
                <a:gd name="T7" fmla="*/ 4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3" y="0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3350">
              <a:extLst>
                <a:ext uri="{FF2B5EF4-FFF2-40B4-BE49-F238E27FC236}">
                  <a16:creationId xmlns="" xmlns:a16="http://schemas.microsoft.com/office/drawing/2014/main" id="{49F98873-33C9-47AA-B907-6675A974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701" y="63769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3351">
              <a:extLst>
                <a:ext uri="{FF2B5EF4-FFF2-40B4-BE49-F238E27FC236}">
                  <a16:creationId xmlns="" xmlns:a16="http://schemas.microsoft.com/office/drawing/2014/main" id="{7C9C23F4-17EA-40B6-97FB-3FC0ACAE6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6346826"/>
              <a:ext cx="17463" cy="22225"/>
            </a:xfrm>
            <a:custGeom>
              <a:avLst/>
              <a:gdLst>
                <a:gd name="T0" fmla="*/ 8 w 18"/>
                <a:gd name="T1" fmla="*/ 23 h 23"/>
                <a:gd name="T2" fmla="*/ 16 w 18"/>
                <a:gd name="T3" fmla="*/ 18 h 23"/>
                <a:gd name="T4" fmla="*/ 16 w 18"/>
                <a:gd name="T5" fmla="*/ 17 h 23"/>
                <a:gd name="T6" fmla="*/ 9 w 18"/>
                <a:gd name="T7" fmla="*/ 21 h 23"/>
                <a:gd name="T8" fmla="*/ 9 w 18"/>
                <a:gd name="T9" fmla="*/ 19 h 23"/>
                <a:gd name="T10" fmla="*/ 16 w 18"/>
                <a:gd name="T11" fmla="*/ 15 h 23"/>
                <a:gd name="T12" fmla="*/ 16 w 18"/>
                <a:gd name="T13" fmla="*/ 13 h 23"/>
                <a:gd name="T14" fmla="*/ 9 w 18"/>
                <a:gd name="T15" fmla="*/ 17 h 23"/>
                <a:gd name="T16" fmla="*/ 10 w 18"/>
                <a:gd name="T17" fmla="*/ 15 h 23"/>
                <a:gd name="T18" fmla="*/ 16 w 18"/>
                <a:gd name="T19" fmla="*/ 11 h 23"/>
                <a:gd name="T20" fmla="*/ 16 w 18"/>
                <a:gd name="T21" fmla="*/ 10 h 23"/>
                <a:gd name="T22" fmla="*/ 10 w 18"/>
                <a:gd name="T23" fmla="*/ 12 h 23"/>
                <a:gd name="T24" fmla="*/ 11 w 18"/>
                <a:gd name="T25" fmla="*/ 11 h 23"/>
                <a:gd name="T26" fmla="*/ 16 w 18"/>
                <a:gd name="T27" fmla="*/ 8 h 23"/>
                <a:gd name="T28" fmla="*/ 15 w 18"/>
                <a:gd name="T29" fmla="*/ 6 h 23"/>
                <a:gd name="T30" fmla="*/ 11 w 18"/>
                <a:gd name="T31" fmla="*/ 8 h 23"/>
                <a:gd name="T32" fmla="*/ 12 w 18"/>
                <a:gd name="T33" fmla="*/ 6 h 23"/>
                <a:gd name="T34" fmla="*/ 15 w 18"/>
                <a:gd name="T35" fmla="*/ 5 h 23"/>
                <a:gd name="T36" fmla="*/ 14 w 18"/>
                <a:gd name="T37" fmla="*/ 3 h 23"/>
                <a:gd name="T38" fmla="*/ 12 w 18"/>
                <a:gd name="T39" fmla="*/ 4 h 23"/>
                <a:gd name="T40" fmla="*/ 13 w 18"/>
                <a:gd name="T41" fmla="*/ 1 h 23"/>
                <a:gd name="T42" fmla="*/ 13 w 18"/>
                <a:gd name="T43" fmla="*/ 1 h 23"/>
                <a:gd name="T44" fmla="*/ 11 w 18"/>
                <a:gd name="T45" fmla="*/ 1 h 23"/>
                <a:gd name="T46" fmla="*/ 10 w 18"/>
                <a:gd name="T47" fmla="*/ 4 h 23"/>
                <a:gd name="T48" fmla="*/ 9 w 18"/>
                <a:gd name="T49" fmla="*/ 3 h 23"/>
                <a:gd name="T50" fmla="*/ 7 w 18"/>
                <a:gd name="T51" fmla="*/ 4 h 23"/>
                <a:gd name="T52" fmla="*/ 10 w 18"/>
                <a:gd name="T53" fmla="*/ 6 h 23"/>
                <a:gd name="T54" fmla="*/ 9 w 18"/>
                <a:gd name="T55" fmla="*/ 8 h 23"/>
                <a:gd name="T56" fmla="*/ 6 w 18"/>
                <a:gd name="T57" fmla="*/ 6 h 23"/>
                <a:gd name="T58" fmla="*/ 5 w 18"/>
                <a:gd name="T59" fmla="*/ 7 h 23"/>
                <a:gd name="T60" fmla="*/ 9 w 18"/>
                <a:gd name="T61" fmla="*/ 10 h 23"/>
                <a:gd name="T62" fmla="*/ 8 w 18"/>
                <a:gd name="T63" fmla="*/ 12 h 23"/>
                <a:gd name="T64" fmla="*/ 4 w 18"/>
                <a:gd name="T65" fmla="*/ 9 h 23"/>
                <a:gd name="T66" fmla="*/ 3 w 18"/>
                <a:gd name="T67" fmla="*/ 11 h 23"/>
                <a:gd name="T68" fmla="*/ 8 w 18"/>
                <a:gd name="T69" fmla="*/ 15 h 23"/>
                <a:gd name="T70" fmla="*/ 7 w 18"/>
                <a:gd name="T71" fmla="*/ 16 h 23"/>
                <a:gd name="T72" fmla="*/ 3 w 18"/>
                <a:gd name="T73" fmla="*/ 12 h 23"/>
                <a:gd name="T74" fmla="*/ 1 w 18"/>
                <a:gd name="T75" fmla="*/ 14 h 23"/>
                <a:gd name="T76" fmla="*/ 7 w 18"/>
                <a:gd name="T77" fmla="*/ 19 h 23"/>
                <a:gd name="T78" fmla="*/ 7 w 18"/>
                <a:gd name="T79" fmla="*/ 21 h 23"/>
                <a:gd name="T80" fmla="*/ 4 w 18"/>
                <a:gd name="T81" fmla="*/ 19 h 23"/>
                <a:gd name="T82" fmla="*/ 8 w 18"/>
                <a:gd name="T8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3">
                  <a:moveTo>
                    <a:pt x="8" y="23"/>
                  </a:moveTo>
                  <a:cubicBezTo>
                    <a:pt x="11" y="21"/>
                    <a:pt x="14" y="20"/>
                    <a:pt x="16" y="18"/>
                  </a:cubicBezTo>
                  <a:cubicBezTo>
                    <a:pt x="18" y="18"/>
                    <a:pt x="17" y="16"/>
                    <a:pt x="16" y="17"/>
                  </a:cubicBezTo>
                  <a:cubicBezTo>
                    <a:pt x="13" y="18"/>
                    <a:pt x="11" y="19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7"/>
                    <a:pt x="14" y="16"/>
                    <a:pt x="16" y="15"/>
                  </a:cubicBezTo>
                  <a:cubicBezTo>
                    <a:pt x="18" y="14"/>
                    <a:pt x="17" y="12"/>
                    <a:pt x="16" y="13"/>
                  </a:cubicBezTo>
                  <a:cubicBezTo>
                    <a:pt x="14" y="14"/>
                    <a:pt x="12" y="15"/>
                    <a:pt x="9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7" y="11"/>
                    <a:pt x="17" y="9"/>
                    <a:pt x="16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6"/>
                    <a:pt x="15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6" y="2"/>
                    <a:pt x="14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7" y="4"/>
                    <a:pt x="7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6"/>
                    <a:pt x="5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2" y="10"/>
                    <a:pt x="3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0" y="13"/>
                    <a:pt x="1" y="14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23"/>
                    <a:pt x="8" y="23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3352">
              <a:extLst>
                <a:ext uri="{FF2B5EF4-FFF2-40B4-BE49-F238E27FC236}">
                  <a16:creationId xmlns="" xmlns:a16="http://schemas.microsoft.com/office/drawing/2014/main" id="{3B9C4BDA-C840-471D-A35E-D8F8C3E07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6" y="6369051"/>
              <a:ext cx="6350" cy="4763"/>
            </a:xfrm>
            <a:custGeom>
              <a:avLst/>
              <a:gdLst>
                <a:gd name="T0" fmla="*/ 5 w 6"/>
                <a:gd name="T1" fmla="*/ 2 h 4"/>
                <a:gd name="T2" fmla="*/ 4 w 6"/>
                <a:gd name="T3" fmla="*/ 0 h 4"/>
                <a:gd name="T4" fmla="*/ 0 w 6"/>
                <a:gd name="T5" fmla="*/ 3 h 4"/>
                <a:gd name="T6" fmla="*/ 1 w 6"/>
                <a:gd name="T7" fmla="*/ 4 h 4"/>
                <a:gd name="T8" fmla="*/ 5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cubicBezTo>
                    <a:pt x="6" y="1"/>
                    <a:pt x="5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3353">
              <a:extLst>
                <a:ext uri="{FF2B5EF4-FFF2-40B4-BE49-F238E27FC236}">
                  <a16:creationId xmlns="" xmlns:a16="http://schemas.microsoft.com/office/drawing/2014/main" id="{DE73FCFA-83B9-4956-8674-57488D97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6365876"/>
              <a:ext cx="7938" cy="6350"/>
            </a:xfrm>
            <a:custGeom>
              <a:avLst/>
              <a:gdLst>
                <a:gd name="T0" fmla="*/ 7 w 8"/>
                <a:gd name="T1" fmla="*/ 2 h 6"/>
                <a:gd name="T2" fmla="*/ 7 w 8"/>
                <a:gd name="T3" fmla="*/ 0 h 6"/>
                <a:gd name="T4" fmla="*/ 0 w 8"/>
                <a:gd name="T5" fmla="*/ 4 h 6"/>
                <a:gd name="T6" fmla="*/ 1 w 8"/>
                <a:gd name="T7" fmla="*/ 6 h 6"/>
                <a:gd name="T8" fmla="*/ 7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2"/>
                  </a:moveTo>
                  <a:cubicBezTo>
                    <a:pt x="8" y="1"/>
                    <a:pt x="8" y="0"/>
                    <a:pt x="7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3354">
              <a:extLst>
                <a:ext uri="{FF2B5EF4-FFF2-40B4-BE49-F238E27FC236}">
                  <a16:creationId xmlns="" xmlns:a16="http://schemas.microsoft.com/office/drawing/2014/main" id="{E0453C32-1790-46C6-B8EE-5E9235C9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63" y="6397626"/>
              <a:ext cx="3175" cy="4763"/>
            </a:xfrm>
            <a:custGeom>
              <a:avLst/>
              <a:gdLst>
                <a:gd name="T0" fmla="*/ 2 w 3"/>
                <a:gd name="T1" fmla="*/ 5 h 6"/>
                <a:gd name="T2" fmla="*/ 3 w 3"/>
                <a:gd name="T3" fmla="*/ 5 h 6"/>
                <a:gd name="T4" fmla="*/ 0 w 3"/>
                <a:gd name="T5" fmla="*/ 0 h 6"/>
                <a:gd name="T6" fmla="*/ 2 w 3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2" y="5"/>
                    <a:pt x="3" y="6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3355">
              <a:extLst>
                <a:ext uri="{FF2B5EF4-FFF2-40B4-BE49-F238E27FC236}">
                  <a16:creationId xmlns="" xmlns:a16="http://schemas.microsoft.com/office/drawing/2014/main" id="{5918870F-6980-4E90-A2D5-2E854B12C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226" y="6337301"/>
              <a:ext cx="46038" cy="63500"/>
            </a:xfrm>
            <a:custGeom>
              <a:avLst/>
              <a:gdLst>
                <a:gd name="T0" fmla="*/ 8 w 50"/>
                <a:gd name="T1" fmla="*/ 52 h 68"/>
                <a:gd name="T2" fmla="*/ 9 w 50"/>
                <a:gd name="T3" fmla="*/ 50 h 68"/>
                <a:gd name="T4" fmla="*/ 14 w 50"/>
                <a:gd name="T5" fmla="*/ 44 h 68"/>
                <a:gd name="T6" fmla="*/ 18 w 50"/>
                <a:gd name="T7" fmla="*/ 40 h 68"/>
                <a:gd name="T8" fmla="*/ 10 w 50"/>
                <a:gd name="T9" fmla="*/ 41 h 68"/>
                <a:gd name="T10" fmla="*/ 11 w 50"/>
                <a:gd name="T11" fmla="*/ 38 h 68"/>
                <a:gd name="T12" fmla="*/ 21 w 50"/>
                <a:gd name="T13" fmla="*/ 30 h 68"/>
                <a:gd name="T14" fmla="*/ 23 w 50"/>
                <a:gd name="T15" fmla="*/ 28 h 68"/>
                <a:gd name="T16" fmla="*/ 13 w 50"/>
                <a:gd name="T17" fmla="*/ 29 h 68"/>
                <a:gd name="T18" fmla="*/ 14 w 50"/>
                <a:gd name="T19" fmla="*/ 27 h 68"/>
                <a:gd name="T20" fmla="*/ 25 w 50"/>
                <a:gd name="T21" fmla="*/ 20 h 68"/>
                <a:gd name="T22" fmla="*/ 15 w 50"/>
                <a:gd name="T23" fmla="*/ 23 h 68"/>
                <a:gd name="T24" fmla="*/ 23 w 50"/>
                <a:gd name="T25" fmla="*/ 16 h 68"/>
                <a:gd name="T26" fmla="*/ 22 w 50"/>
                <a:gd name="T27" fmla="*/ 15 h 68"/>
                <a:gd name="T28" fmla="*/ 18 w 50"/>
                <a:gd name="T29" fmla="*/ 13 h 68"/>
                <a:gd name="T30" fmla="*/ 19 w 50"/>
                <a:gd name="T31" fmla="*/ 11 h 68"/>
                <a:gd name="T32" fmla="*/ 13 w 50"/>
                <a:gd name="T33" fmla="*/ 1 h 68"/>
                <a:gd name="T34" fmla="*/ 17 w 50"/>
                <a:gd name="T35" fmla="*/ 10 h 68"/>
                <a:gd name="T36" fmla="*/ 16 w 50"/>
                <a:gd name="T37" fmla="*/ 13 h 68"/>
                <a:gd name="T38" fmla="*/ 8 w 50"/>
                <a:gd name="T39" fmla="*/ 10 h 68"/>
                <a:gd name="T40" fmla="*/ 8 w 50"/>
                <a:gd name="T41" fmla="*/ 12 h 68"/>
                <a:gd name="T42" fmla="*/ 13 w 50"/>
                <a:gd name="T43" fmla="*/ 22 h 68"/>
                <a:gd name="T44" fmla="*/ 5 w 50"/>
                <a:gd name="T45" fmla="*/ 17 h 68"/>
                <a:gd name="T46" fmla="*/ 5 w 50"/>
                <a:gd name="T47" fmla="*/ 20 h 68"/>
                <a:gd name="T48" fmla="*/ 11 w 50"/>
                <a:gd name="T49" fmla="*/ 30 h 68"/>
                <a:gd name="T50" fmla="*/ 10 w 50"/>
                <a:gd name="T51" fmla="*/ 33 h 68"/>
                <a:gd name="T52" fmla="*/ 2 w 50"/>
                <a:gd name="T53" fmla="*/ 29 h 68"/>
                <a:gd name="T54" fmla="*/ 2 w 50"/>
                <a:gd name="T55" fmla="*/ 32 h 68"/>
                <a:gd name="T56" fmla="*/ 8 w 50"/>
                <a:gd name="T57" fmla="*/ 42 h 68"/>
                <a:gd name="T58" fmla="*/ 8 w 50"/>
                <a:gd name="T59" fmla="*/ 44 h 68"/>
                <a:gd name="T60" fmla="*/ 2 w 50"/>
                <a:gd name="T61" fmla="*/ 44 h 68"/>
                <a:gd name="T62" fmla="*/ 5 w 50"/>
                <a:gd name="T63" fmla="*/ 48 h 68"/>
                <a:gd name="T64" fmla="*/ 5 w 50"/>
                <a:gd name="T65" fmla="*/ 60 h 68"/>
                <a:gd name="T66" fmla="*/ 30 w 50"/>
                <a:gd name="T67" fmla="*/ 53 h 68"/>
                <a:gd name="T68" fmla="*/ 32 w 50"/>
                <a:gd name="T69" fmla="*/ 54 h 68"/>
                <a:gd name="T70" fmla="*/ 38 w 50"/>
                <a:gd name="T71" fmla="*/ 59 h 68"/>
                <a:gd name="T72" fmla="*/ 41 w 50"/>
                <a:gd name="T73" fmla="*/ 63 h 68"/>
                <a:gd name="T74" fmla="*/ 41 w 50"/>
                <a:gd name="T75" fmla="*/ 56 h 68"/>
                <a:gd name="T76" fmla="*/ 43 w 50"/>
                <a:gd name="T77" fmla="*/ 56 h 68"/>
                <a:gd name="T78" fmla="*/ 50 w 50"/>
                <a:gd name="T79" fmla="*/ 66 h 68"/>
                <a:gd name="T80" fmla="*/ 45 w 50"/>
                <a:gd name="T81" fmla="*/ 55 h 68"/>
                <a:gd name="T82" fmla="*/ 45 w 50"/>
                <a:gd name="T83" fmla="*/ 54 h 68"/>
                <a:gd name="T84" fmla="*/ 40 w 50"/>
                <a:gd name="T85" fmla="*/ 54 h 68"/>
                <a:gd name="T86" fmla="*/ 38 w 50"/>
                <a:gd name="T87" fmla="*/ 53 h 68"/>
                <a:gd name="T88" fmla="*/ 39 w 50"/>
                <a:gd name="T89" fmla="*/ 48 h 68"/>
                <a:gd name="T90" fmla="*/ 34 w 50"/>
                <a:gd name="T91" fmla="*/ 51 h 68"/>
                <a:gd name="T92" fmla="*/ 23 w 50"/>
                <a:gd name="T93" fmla="*/ 50 h 68"/>
                <a:gd name="T94" fmla="*/ 36 w 50"/>
                <a:gd name="T95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" h="68">
                  <a:moveTo>
                    <a:pt x="36" y="40"/>
                  </a:moveTo>
                  <a:cubicBezTo>
                    <a:pt x="26" y="46"/>
                    <a:pt x="16" y="52"/>
                    <a:pt x="7" y="59"/>
                  </a:cubicBezTo>
                  <a:cubicBezTo>
                    <a:pt x="8" y="57"/>
                    <a:pt x="8" y="55"/>
                    <a:pt x="8" y="52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0"/>
                    <a:pt x="12" y="49"/>
                    <a:pt x="10" y="49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5" y="43"/>
                    <a:pt x="14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2" y="43"/>
                    <a:pt x="15" y="42"/>
                    <a:pt x="18" y="40"/>
                  </a:cubicBezTo>
                  <a:cubicBezTo>
                    <a:pt x="19" y="40"/>
                    <a:pt x="19" y="38"/>
                    <a:pt x="18" y="39"/>
                  </a:cubicBezTo>
                  <a:cubicBezTo>
                    <a:pt x="15" y="40"/>
                    <a:pt x="13" y="41"/>
                    <a:pt x="10" y="42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4" y="39"/>
                    <a:pt x="17" y="38"/>
                    <a:pt x="20" y="36"/>
                  </a:cubicBezTo>
                  <a:cubicBezTo>
                    <a:pt x="21" y="36"/>
                    <a:pt x="21" y="34"/>
                    <a:pt x="20" y="34"/>
                  </a:cubicBezTo>
                  <a:cubicBezTo>
                    <a:pt x="17" y="36"/>
                    <a:pt x="14" y="37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35"/>
                    <a:pt x="18" y="34"/>
                    <a:pt x="22" y="32"/>
                  </a:cubicBezTo>
                  <a:cubicBezTo>
                    <a:pt x="23" y="32"/>
                    <a:pt x="22" y="30"/>
                    <a:pt x="21" y="30"/>
                  </a:cubicBezTo>
                  <a:cubicBezTo>
                    <a:pt x="18" y="32"/>
                    <a:pt x="15" y="33"/>
                    <a:pt x="12" y="35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6" y="31"/>
                    <a:pt x="19" y="30"/>
                    <a:pt x="23" y="28"/>
                  </a:cubicBezTo>
                  <a:cubicBezTo>
                    <a:pt x="24" y="28"/>
                    <a:pt x="23" y="26"/>
                    <a:pt x="22" y="27"/>
                  </a:cubicBezTo>
                  <a:cubicBezTo>
                    <a:pt x="19" y="28"/>
                    <a:pt x="16" y="29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7"/>
                    <a:pt x="20" y="26"/>
                    <a:pt x="24" y="24"/>
                  </a:cubicBezTo>
                  <a:cubicBezTo>
                    <a:pt x="25" y="24"/>
                    <a:pt x="24" y="22"/>
                    <a:pt x="23" y="23"/>
                  </a:cubicBezTo>
                  <a:cubicBezTo>
                    <a:pt x="20" y="24"/>
                    <a:pt x="17" y="25"/>
                    <a:pt x="14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8" y="23"/>
                    <a:pt x="21" y="22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1" y="20"/>
                    <a:pt x="18" y="21"/>
                    <a:pt x="15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8" y="20"/>
                    <a:pt x="21" y="19"/>
                    <a:pt x="24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7"/>
                    <a:pt x="18" y="18"/>
                    <a:pt x="16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2"/>
                    <a:pt x="12" y="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9" y="5"/>
                    <a:pt x="10" y="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7" y="9"/>
                    <a:pt x="8" y="1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6" y="13"/>
                    <a:pt x="6" y="1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4" y="16"/>
                    <a:pt x="5" y="1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3"/>
                    <a:pt x="2" y="24"/>
                    <a:pt x="3" y="2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7"/>
                    <a:pt x="1" y="28"/>
                    <a:pt x="2" y="29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0" y="33"/>
                    <a:pt x="1" y="33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0" y="37"/>
                    <a:pt x="1" y="38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1"/>
                    <a:pt x="2" y="43"/>
                    <a:pt x="2" y="44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3" y="49"/>
                    <a:pt x="4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5"/>
                    <a:pt x="6" y="57"/>
                    <a:pt x="5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2" y="58"/>
                    <a:pt x="16" y="55"/>
                    <a:pt x="21" y="51"/>
                  </a:cubicBezTo>
                  <a:cubicBezTo>
                    <a:pt x="24" y="52"/>
                    <a:pt x="27" y="52"/>
                    <a:pt x="30" y="53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7"/>
                    <a:pt x="33" y="56"/>
                    <a:pt x="33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61"/>
                    <a:pt x="38" y="60"/>
                    <a:pt x="38" y="59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4"/>
                    <a:pt x="43" y="64"/>
                    <a:pt x="42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6"/>
                    <a:pt x="47" y="66"/>
                    <a:pt x="46" y="65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9" y="68"/>
                    <a:pt x="50" y="67"/>
                    <a:pt x="50" y="6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49"/>
                    <a:pt x="39" y="47"/>
                    <a:pt x="39" y="48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0"/>
                    <a:pt x="33" y="49"/>
                    <a:pt x="32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1"/>
                    <a:pt x="26" y="50"/>
                    <a:pt x="23" y="50"/>
                  </a:cubicBezTo>
                  <a:cubicBezTo>
                    <a:pt x="28" y="47"/>
                    <a:pt x="33" y="44"/>
                    <a:pt x="37" y="41"/>
                  </a:cubicBezTo>
                  <a:cubicBezTo>
                    <a:pt x="36" y="39"/>
                    <a:pt x="36" y="39"/>
                    <a:pt x="36" y="39"/>
                  </a:cubicBezTo>
                  <a:lnTo>
                    <a:pt x="3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3356">
              <a:extLst>
                <a:ext uri="{FF2B5EF4-FFF2-40B4-BE49-F238E27FC236}">
                  <a16:creationId xmlns="" xmlns:a16="http://schemas.microsoft.com/office/drawing/2014/main" id="{4C7D5DE4-7859-4CA2-94A6-99624DB2B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6" y="6381751"/>
              <a:ext cx="4763" cy="31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3357">
              <a:extLst>
                <a:ext uri="{FF2B5EF4-FFF2-40B4-BE49-F238E27FC236}">
                  <a16:creationId xmlns="" xmlns:a16="http://schemas.microsoft.com/office/drawing/2014/main" id="{6A8FE0BD-3B86-4668-92DD-01E6BA1E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1" y="6381751"/>
              <a:ext cx="6350" cy="6350"/>
            </a:xfrm>
            <a:custGeom>
              <a:avLst/>
              <a:gdLst>
                <a:gd name="T0" fmla="*/ 6 w 7"/>
                <a:gd name="T1" fmla="*/ 2 h 7"/>
                <a:gd name="T2" fmla="*/ 5 w 7"/>
                <a:gd name="T3" fmla="*/ 1 h 7"/>
                <a:gd name="T4" fmla="*/ 0 w 7"/>
                <a:gd name="T5" fmla="*/ 5 h 7"/>
                <a:gd name="T6" fmla="*/ 1 w 7"/>
                <a:gd name="T7" fmla="*/ 7 h 7"/>
                <a:gd name="T8" fmla="*/ 6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7" y="1"/>
                    <a:pt x="5" y="0"/>
                    <a:pt x="5" y="1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4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3358">
              <a:extLst>
                <a:ext uri="{FF2B5EF4-FFF2-40B4-BE49-F238E27FC236}">
                  <a16:creationId xmlns="" xmlns:a16="http://schemas.microsoft.com/office/drawing/2014/main" id="{CBBCB7FC-2C3E-4B2A-BBF8-0D71E492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1" y="6383338"/>
              <a:ext cx="39688" cy="25400"/>
            </a:xfrm>
            <a:custGeom>
              <a:avLst/>
              <a:gdLst>
                <a:gd name="T0" fmla="*/ 5 w 42"/>
                <a:gd name="T1" fmla="*/ 15 h 28"/>
                <a:gd name="T2" fmla="*/ 8 w 42"/>
                <a:gd name="T3" fmla="*/ 19 h 28"/>
                <a:gd name="T4" fmla="*/ 7 w 42"/>
                <a:gd name="T5" fmla="*/ 11 h 28"/>
                <a:gd name="T6" fmla="*/ 12 w 42"/>
                <a:gd name="T7" fmla="*/ 20 h 28"/>
                <a:gd name="T8" fmla="*/ 10 w 42"/>
                <a:gd name="T9" fmla="*/ 12 h 28"/>
                <a:gd name="T10" fmla="*/ 15 w 42"/>
                <a:gd name="T11" fmla="*/ 22 h 28"/>
                <a:gd name="T12" fmla="*/ 13 w 42"/>
                <a:gd name="T13" fmla="*/ 14 h 28"/>
                <a:gd name="T14" fmla="*/ 18 w 42"/>
                <a:gd name="T15" fmla="*/ 23 h 28"/>
                <a:gd name="T16" fmla="*/ 17 w 42"/>
                <a:gd name="T17" fmla="*/ 15 h 28"/>
                <a:gd name="T18" fmla="*/ 22 w 42"/>
                <a:gd name="T19" fmla="*/ 24 h 28"/>
                <a:gd name="T20" fmla="*/ 20 w 42"/>
                <a:gd name="T21" fmla="*/ 16 h 28"/>
                <a:gd name="T22" fmla="*/ 25 w 42"/>
                <a:gd name="T23" fmla="*/ 24 h 28"/>
                <a:gd name="T24" fmla="*/ 24 w 42"/>
                <a:gd name="T25" fmla="*/ 18 h 28"/>
                <a:gd name="T26" fmla="*/ 28 w 42"/>
                <a:gd name="T27" fmla="*/ 25 h 28"/>
                <a:gd name="T28" fmla="*/ 27 w 42"/>
                <a:gd name="T29" fmla="*/ 19 h 28"/>
                <a:gd name="T30" fmla="*/ 31 w 42"/>
                <a:gd name="T31" fmla="*/ 26 h 28"/>
                <a:gd name="T32" fmla="*/ 30 w 42"/>
                <a:gd name="T33" fmla="*/ 21 h 28"/>
                <a:gd name="T34" fmla="*/ 33 w 42"/>
                <a:gd name="T35" fmla="*/ 26 h 28"/>
                <a:gd name="T36" fmla="*/ 33 w 42"/>
                <a:gd name="T37" fmla="*/ 22 h 28"/>
                <a:gd name="T38" fmla="*/ 36 w 42"/>
                <a:gd name="T39" fmla="*/ 27 h 28"/>
                <a:gd name="T40" fmla="*/ 37 w 42"/>
                <a:gd name="T41" fmla="*/ 24 h 28"/>
                <a:gd name="T42" fmla="*/ 39 w 42"/>
                <a:gd name="T43" fmla="*/ 27 h 28"/>
                <a:gd name="T44" fmla="*/ 40 w 42"/>
                <a:gd name="T45" fmla="*/ 26 h 28"/>
                <a:gd name="T46" fmla="*/ 41 w 42"/>
                <a:gd name="T47" fmla="*/ 24 h 28"/>
                <a:gd name="T48" fmla="*/ 40 w 42"/>
                <a:gd name="T49" fmla="*/ 22 h 28"/>
                <a:gd name="T50" fmla="*/ 37 w 42"/>
                <a:gd name="T51" fmla="*/ 22 h 28"/>
                <a:gd name="T52" fmla="*/ 38 w 42"/>
                <a:gd name="T53" fmla="*/ 20 h 28"/>
                <a:gd name="T54" fmla="*/ 34 w 42"/>
                <a:gd name="T55" fmla="*/ 21 h 28"/>
                <a:gd name="T56" fmla="*/ 36 w 42"/>
                <a:gd name="T57" fmla="*/ 17 h 28"/>
                <a:gd name="T58" fmla="*/ 31 w 42"/>
                <a:gd name="T59" fmla="*/ 19 h 28"/>
                <a:gd name="T60" fmla="*/ 34 w 42"/>
                <a:gd name="T61" fmla="*/ 15 h 28"/>
                <a:gd name="T62" fmla="*/ 27 w 42"/>
                <a:gd name="T63" fmla="*/ 17 h 28"/>
                <a:gd name="T64" fmla="*/ 31 w 42"/>
                <a:gd name="T65" fmla="*/ 13 h 28"/>
                <a:gd name="T66" fmla="*/ 24 w 42"/>
                <a:gd name="T67" fmla="*/ 16 h 28"/>
                <a:gd name="T68" fmla="*/ 28 w 42"/>
                <a:gd name="T69" fmla="*/ 11 h 28"/>
                <a:gd name="T70" fmla="*/ 21 w 42"/>
                <a:gd name="T71" fmla="*/ 15 h 28"/>
                <a:gd name="T72" fmla="*/ 25 w 42"/>
                <a:gd name="T73" fmla="*/ 9 h 28"/>
                <a:gd name="T74" fmla="*/ 17 w 42"/>
                <a:gd name="T75" fmla="*/ 13 h 28"/>
                <a:gd name="T76" fmla="*/ 22 w 42"/>
                <a:gd name="T77" fmla="*/ 8 h 28"/>
                <a:gd name="T78" fmla="*/ 14 w 42"/>
                <a:gd name="T79" fmla="*/ 12 h 28"/>
                <a:gd name="T80" fmla="*/ 12 w 42"/>
                <a:gd name="T81" fmla="*/ 11 h 28"/>
                <a:gd name="T82" fmla="*/ 18 w 42"/>
                <a:gd name="T83" fmla="*/ 5 h 28"/>
                <a:gd name="T84" fmla="*/ 9 w 42"/>
                <a:gd name="T85" fmla="*/ 10 h 28"/>
                <a:gd name="T86" fmla="*/ 14 w 42"/>
                <a:gd name="T87" fmla="*/ 3 h 28"/>
                <a:gd name="T88" fmla="*/ 5 w 42"/>
                <a:gd name="T89" fmla="*/ 9 h 28"/>
                <a:gd name="T90" fmla="*/ 11 w 42"/>
                <a:gd name="T91" fmla="*/ 2 h 28"/>
                <a:gd name="T92" fmla="*/ 2 w 42"/>
                <a:gd name="T93" fmla="*/ 8 h 28"/>
                <a:gd name="T94" fmla="*/ 7 w 42"/>
                <a:gd name="T95" fmla="*/ 1 h 28"/>
                <a:gd name="T96" fmla="*/ 2 w 42"/>
                <a:gd name="T9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28">
                  <a:moveTo>
                    <a:pt x="3" y="10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2"/>
                    <a:pt x="12" y="22"/>
                    <a:pt x="12" y="2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5" y="23"/>
                    <a:pt x="15" y="2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9" y="24"/>
                    <a:pt x="18" y="2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2" y="25"/>
                    <a:pt x="22" y="2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5" y="26"/>
                    <a:pt x="25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7"/>
                    <a:pt x="28" y="26"/>
                    <a:pt x="28" y="2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31" y="27"/>
                    <a:pt x="31" y="26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4" y="28"/>
                    <a:pt x="33" y="26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7" y="28"/>
                    <a:pt x="36" y="27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8"/>
                    <a:pt x="39" y="28"/>
                    <a:pt x="39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6"/>
                    <a:pt x="42" y="25"/>
                    <a:pt x="41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0" y="20"/>
                    <a:pt x="39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19"/>
                    <a:pt x="38" y="18"/>
                    <a:pt x="37" y="18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6" y="15"/>
                    <a:pt x="35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17"/>
                    <a:pt x="32" y="16"/>
                    <a:pt x="34" y="15"/>
                  </a:cubicBezTo>
                  <a:cubicBezTo>
                    <a:pt x="34" y="15"/>
                    <a:pt x="33" y="13"/>
                    <a:pt x="33" y="14"/>
                  </a:cubicBezTo>
                  <a:cubicBezTo>
                    <a:pt x="31" y="15"/>
                    <a:pt x="29" y="16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1" y="11"/>
                    <a:pt x="30" y="12"/>
                  </a:cubicBezTo>
                  <a:cubicBezTo>
                    <a:pt x="28" y="13"/>
                    <a:pt x="26" y="15"/>
                    <a:pt x="24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4"/>
                    <a:pt x="26" y="13"/>
                    <a:pt x="28" y="11"/>
                  </a:cubicBezTo>
                  <a:cubicBezTo>
                    <a:pt x="29" y="11"/>
                    <a:pt x="28" y="9"/>
                    <a:pt x="27" y="10"/>
                  </a:cubicBezTo>
                  <a:cubicBezTo>
                    <a:pt x="25" y="11"/>
                    <a:pt x="23" y="13"/>
                    <a:pt x="21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2"/>
                    <a:pt x="23" y="11"/>
                    <a:pt x="25" y="9"/>
                  </a:cubicBezTo>
                  <a:cubicBezTo>
                    <a:pt x="26" y="9"/>
                    <a:pt x="25" y="7"/>
                    <a:pt x="24" y="8"/>
                  </a:cubicBezTo>
                  <a:cubicBezTo>
                    <a:pt x="22" y="10"/>
                    <a:pt x="20" y="11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1"/>
                    <a:pt x="20" y="9"/>
                    <a:pt x="22" y="8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19" y="8"/>
                    <a:pt x="16" y="10"/>
                    <a:pt x="14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0" y="6"/>
                    <a:pt x="19" y="4"/>
                    <a:pt x="18" y="5"/>
                  </a:cubicBezTo>
                  <a:cubicBezTo>
                    <a:pt x="15" y="7"/>
                    <a:pt x="13" y="9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8"/>
                    <a:pt x="13" y="6"/>
                    <a:pt x="16" y="5"/>
                  </a:cubicBezTo>
                  <a:cubicBezTo>
                    <a:pt x="17" y="4"/>
                    <a:pt x="15" y="3"/>
                    <a:pt x="14" y="3"/>
                  </a:cubicBezTo>
                  <a:cubicBezTo>
                    <a:pt x="12" y="5"/>
                    <a:pt x="9" y="7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7"/>
                    <a:pt x="10" y="5"/>
                    <a:pt x="12" y="3"/>
                  </a:cubicBezTo>
                  <a:cubicBezTo>
                    <a:pt x="13" y="3"/>
                    <a:pt x="12" y="1"/>
                    <a:pt x="11" y="2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6" y="4"/>
                    <a:pt x="9" y="2"/>
                  </a:cubicBezTo>
                  <a:cubicBezTo>
                    <a:pt x="10" y="1"/>
                    <a:pt x="8" y="0"/>
                    <a:pt x="7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3359">
              <a:extLst>
                <a:ext uri="{FF2B5EF4-FFF2-40B4-BE49-F238E27FC236}">
                  <a16:creationId xmlns="" xmlns:a16="http://schemas.microsoft.com/office/drawing/2014/main" id="{9DD3E6AD-CB53-46CE-84BA-99EF7FD0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863" y="6351588"/>
              <a:ext cx="4763" cy="3175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1 w 4"/>
                <a:gd name="T7" fmla="*/ 3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3360">
              <a:extLst>
                <a:ext uri="{FF2B5EF4-FFF2-40B4-BE49-F238E27FC236}">
                  <a16:creationId xmlns="" xmlns:a16="http://schemas.microsoft.com/office/drawing/2014/main" id="{98AE7E0D-EF45-4239-A9A4-DCBA4FAB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1" y="6356351"/>
              <a:ext cx="1588" cy="0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3361">
              <a:extLst>
                <a:ext uri="{FF2B5EF4-FFF2-40B4-BE49-F238E27FC236}">
                  <a16:creationId xmlns="" xmlns:a16="http://schemas.microsoft.com/office/drawing/2014/main" id="{8C290590-B3B0-4066-92A0-22BC0E364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6324601"/>
              <a:ext cx="15875" cy="22225"/>
            </a:xfrm>
            <a:custGeom>
              <a:avLst/>
              <a:gdLst>
                <a:gd name="T0" fmla="*/ 6 w 17"/>
                <a:gd name="T1" fmla="*/ 23 h 23"/>
                <a:gd name="T2" fmla="*/ 15 w 17"/>
                <a:gd name="T3" fmla="*/ 20 h 23"/>
                <a:gd name="T4" fmla="*/ 15 w 17"/>
                <a:gd name="T5" fmla="*/ 18 h 23"/>
                <a:gd name="T6" fmla="*/ 7 w 17"/>
                <a:gd name="T7" fmla="*/ 21 h 23"/>
                <a:gd name="T8" fmla="*/ 8 w 17"/>
                <a:gd name="T9" fmla="*/ 19 h 23"/>
                <a:gd name="T10" fmla="*/ 16 w 17"/>
                <a:gd name="T11" fmla="*/ 16 h 23"/>
                <a:gd name="T12" fmla="*/ 15 w 17"/>
                <a:gd name="T13" fmla="*/ 14 h 23"/>
                <a:gd name="T14" fmla="*/ 8 w 17"/>
                <a:gd name="T15" fmla="*/ 17 h 23"/>
                <a:gd name="T16" fmla="*/ 9 w 17"/>
                <a:gd name="T17" fmla="*/ 15 h 23"/>
                <a:gd name="T18" fmla="*/ 16 w 17"/>
                <a:gd name="T19" fmla="*/ 13 h 23"/>
                <a:gd name="T20" fmla="*/ 16 w 17"/>
                <a:gd name="T21" fmla="*/ 11 h 23"/>
                <a:gd name="T22" fmla="*/ 10 w 17"/>
                <a:gd name="T23" fmla="*/ 13 h 23"/>
                <a:gd name="T24" fmla="*/ 11 w 17"/>
                <a:gd name="T25" fmla="*/ 11 h 23"/>
                <a:gd name="T26" fmla="*/ 16 w 17"/>
                <a:gd name="T27" fmla="*/ 9 h 23"/>
                <a:gd name="T28" fmla="*/ 16 w 17"/>
                <a:gd name="T29" fmla="*/ 8 h 23"/>
                <a:gd name="T30" fmla="*/ 11 w 17"/>
                <a:gd name="T31" fmla="*/ 9 h 23"/>
                <a:gd name="T32" fmla="*/ 12 w 17"/>
                <a:gd name="T33" fmla="*/ 7 h 23"/>
                <a:gd name="T34" fmla="*/ 16 w 17"/>
                <a:gd name="T35" fmla="*/ 6 h 23"/>
                <a:gd name="T36" fmla="*/ 15 w 17"/>
                <a:gd name="T37" fmla="*/ 4 h 23"/>
                <a:gd name="T38" fmla="*/ 13 w 17"/>
                <a:gd name="T39" fmla="*/ 5 h 23"/>
                <a:gd name="T40" fmla="*/ 14 w 17"/>
                <a:gd name="T41" fmla="*/ 3 h 23"/>
                <a:gd name="T42" fmla="*/ 14 w 17"/>
                <a:gd name="T43" fmla="*/ 2 h 23"/>
                <a:gd name="T44" fmla="*/ 12 w 17"/>
                <a:gd name="T45" fmla="*/ 2 h 23"/>
                <a:gd name="T46" fmla="*/ 11 w 17"/>
                <a:gd name="T47" fmla="*/ 5 h 23"/>
                <a:gd name="T48" fmla="*/ 10 w 17"/>
                <a:gd name="T49" fmla="*/ 3 h 23"/>
                <a:gd name="T50" fmla="*/ 8 w 17"/>
                <a:gd name="T51" fmla="*/ 5 h 23"/>
                <a:gd name="T52" fmla="*/ 10 w 17"/>
                <a:gd name="T53" fmla="*/ 7 h 23"/>
                <a:gd name="T54" fmla="*/ 10 w 17"/>
                <a:gd name="T55" fmla="*/ 9 h 23"/>
                <a:gd name="T56" fmla="*/ 7 w 17"/>
                <a:gd name="T57" fmla="*/ 6 h 23"/>
                <a:gd name="T58" fmla="*/ 5 w 17"/>
                <a:gd name="T59" fmla="*/ 7 h 23"/>
                <a:gd name="T60" fmla="*/ 9 w 17"/>
                <a:gd name="T61" fmla="*/ 11 h 23"/>
                <a:gd name="T62" fmla="*/ 8 w 17"/>
                <a:gd name="T63" fmla="*/ 13 h 23"/>
                <a:gd name="T64" fmla="*/ 5 w 17"/>
                <a:gd name="T65" fmla="*/ 9 h 23"/>
                <a:gd name="T66" fmla="*/ 3 w 17"/>
                <a:gd name="T67" fmla="*/ 10 h 23"/>
                <a:gd name="T68" fmla="*/ 7 w 17"/>
                <a:gd name="T69" fmla="*/ 15 h 23"/>
                <a:gd name="T70" fmla="*/ 6 w 17"/>
                <a:gd name="T71" fmla="*/ 16 h 23"/>
                <a:gd name="T72" fmla="*/ 2 w 17"/>
                <a:gd name="T73" fmla="*/ 12 h 23"/>
                <a:gd name="T74" fmla="*/ 1 w 17"/>
                <a:gd name="T75" fmla="*/ 13 h 23"/>
                <a:gd name="T76" fmla="*/ 6 w 17"/>
                <a:gd name="T77" fmla="*/ 19 h 23"/>
                <a:gd name="T78" fmla="*/ 5 w 17"/>
                <a:gd name="T79" fmla="*/ 20 h 23"/>
                <a:gd name="T80" fmla="*/ 3 w 17"/>
                <a:gd name="T81" fmla="*/ 18 h 23"/>
                <a:gd name="T82" fmla="*/ 6 w 17"/>
                <a:gd name="T8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3">
                  <a:moveTo>
                    <a:pt x="6" y="23"/>
                  </a:moveTo>
                  <a:cubicBezTo>
                    <a:pt x="9" y="22"/>
                    <a:pt x="12" y="21"/>
                    <a:pt x="15" y="20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2" y="19"/>
                    <a:pt x="10" y="20"/>
                    <a:pt x="7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6"/>
                    <a:pt x="17" y="14"/>
                    <a:pt x="15" y="14"/>
                  </a:cubicBezTo>
                  <a:cubicBezTo>
                    <a:pt x="13" y="15"/>
                    <a:pt x="11" y="16"/>
                    <a:pt x="8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4" y="14"/>
                    <a:pt x="16" y="13"/>
                  </a:cubicBezTo>
                  <a:cubicBezTo>
                    <a:pt x="17" y="12"/>
                    <a:pt x="17" y="10"/>
                    <a:pt x="16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7"/>
                    <a:pt x="16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4"/>
                    <a:pt x="15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3" y="0"/>
                    <a:pt x="12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8" y="4"/>
                    <a:pt x="8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2" y="9"/>
                    <a:pt x="3" y="10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0" y="12"/>
                    <a:pt x="1" y="1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6" y="23"/>
                    <a:pt x="6" y="23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3362">
              <a:extLst>
                <a:ext uri="{FF2B5EF4-FFF2-40B4-BE49-F238E27FC236}">
                  <a16:creationId xmlns="" xmlns:a16="http://schemas.microsoft.com/office/drawing/2014/main" id="{2FC6505A-0DA4-4742-86F5-6C4AAE3E1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6348413"/>
              <a:ext cx="6350" cy="3175"/>
            </a:xfrm>
            <a:custGeom>
              <a:avLst/>
              <a:gdLst>
                <a:gd name="T0" fmla="*/ 6 w 7"/>
                <a:gd name="T1" fmla="*/ 2 h 4"/>
                <a:gd name="T2" fmla="*/ 5 w 7"/>
                <a:gd name="T3" fmla="*/ 0 h 4"/>
                <a:gd name="T4" fmla="*/ 0 w 7"/>
                <a:gd name="T5" fmla="*/ 2 h 4"/>
                <a:gd name="T6" fmla="*/ 1 w 7"/>
                <a:gd name="T7" fmla="*/ 4 h 4"/>
                <a:gd name="T8" fmla="*/ 6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cubicBezTo>
                    <a:pt x="7" y="2"/>
                    <a:pt x="6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3363">
              <a:extLst>
                <a:ext uri="{FF2B5EF4-FFF2-40B4-BE49-F238E27FC236}">
                  <a16:creationId xmlns="" xmlns:a16="http://schemas.microsoft.com/office/drawing/2014/main" id="{3EA73333-ECAE-461F-B09C-C27D49774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6345238"/>
              <a:ext cx="9525" cy="4763"/>
            </a:xfrm>
            <a:custGeom>
              <a:avLst/>
              <a:gdLst>
                <a:gd name="T0" fmla="*/ 7 w 9"/>
                <a:gd name="T1" fmla="*/ 2 h 5"/>
                <a:gd name="T2" fmla="*/ 7 w 9"/>
                <a:gd name="T3" fmla="*/ 1 h 5"/>
                <a:gd name="T4" fmla="*/ 0 w 9"/>
                <a:gd name="T5" fmla="*/ 3 h 5"/>
                <a:gd name="T6" fmla="*/ 0 w 9"/>
                <a:gd name="T7" fmla="*/ 5 h 5"/>
                <a:gd name="T8" fmla="*/ 7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9" y="2"/>
                    <a:pt x="8" y="0"/>
                    <a:pt x="7" y="1"/>
                  </a:cubicBezTo>
                  <a:cubicBezTo>
                    <a:pt x="5" y="2"/>
                    <a:pt x="2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3364">
              <a:extLst>
                <a:ext uri="{FF2B5EF4-FFF2-40B4-BE49-F238E27FC236}">
                  <a16:creationId xmlns="" xmlns:a16="http://schemas.microsoft.com/office/drawing/2014/main" id="{A9A9D54E-07A9-440D-B953-98F53F391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838" y="6383338"/>
              <a:ext cx="1588" cy="4763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6 h 6"/>
                <a:gd name="T4" fmla="*/ 0 w 2"/>
                <a:gd name="T5" fmla="*/ 0 h 6"/>
                <a:gd name="T6" fmla="*/ 1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3365">
              <a:extLst>
                <a:ext uri="{FF2B5EF4-FFF2-40B4-BE49-F238E27FC236}">
                  <a16:creationId xmlns="" xmlns:a16="http://schemas.microsoft.com/office/drawing/2014/main" id="{5C9D2633-99E0-4A20-B6D4-C8A4BE9F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6" y="6319838"/>
              <a:ext cx="41275" cy="68263"/>
            </a:xfrm>
            <a:custGeom>
              <a:avLst/>
              <a:gdLst>
                <a:gd name="T0" fmla="*/ 5 w 44"/>
                <a:gd name="T1" fmla="*/ 51 h 72"/>
                <a:gd name="T2" fmla="*/ 6 w 44"/>
                <a:gd name="T3" fmla="*/ 49 h 72"/>
                <a:gd name="T4" fmla="*/ 12 w 44"/>
                <a:gd name="T5" fmla="*/ 43 h 72"/>
                <a:gd name="T6" fmla="*/ 17 w 44"/>
                <a:gd name="T7" fmla="*/ 40 h 72"/>
                <a:gd name="T8" fmla="*/ 9 w 44"/>
                <a:gd name="T9" fmla="*/ 40 h 72"/>
                <a:gd name="T10" fmla="*/ 10 w 44"/>
                <a:gd name="T11" fmla="*/ 38 h 72"/>
                <a:gd name="T12" fmla="*/ 21 w 44"/>
                <a:gd name="T13" fmla="*/ 31 h 72"/>
                <a:gd name="T14" fmla="*/ 23 w 44"/>
                <a:gd name="T15" fmla="*/ 29 h 72"/>
                <a:gd name="T16" fmla="*/ 13 w 44"/>
                <a:gd name="T17" fmla="*/ 28 h 72"/>
                <a:gd name="T18" fmla="*/ 14 w 44"/>
                <a:gd name="T19" fmla="*/ 26 h 72"/>
                <a:gd name="T20" fmla="*/ 27 w 44"/>
                <a:gd name="T21" fmla="*/ 22 h 72"/>
                <a:gd name="T22" fmla="*/ 16 w 44"/>
                <a:gd name="T23" fmla="*/ 22 h 72"/>
                <a:gd name="T24" fmla="*/ 25 w 44"/>
                <a:gd name="T25" fmla="*/ 17 h 72"/>
                <a:gd name="T26" fmla="*/ 24 w 44"/>
                <a:gd name="T27" fmla="*/ 16 h 72"/>
                <a:gd name="T28" fmla="*/ 20 w 44"/>
                <a:gd name="T29" fmla="*/ 13 h 72"/>
                <a:gd name="T30" fmla="*/ 22 w 44"/>
                <a:gd name="T31" fmla="*/ 11 h 72"/>
                <a:gd name="T32" fmla="*/ 18 w 44"/>
                <a:gd name="T33" fmla="*/ 1 h 72"/>
                <a:gd name="T34" fmla="*/ 20 w 44"/>
                <a:gd name="T35" fmla="*/ 11 h 72"/>
                <a:gd name="T36" fmla="*/ 19 w 44"/>
                <a:gd name="T37" fmla="*/ 13 h 72"/>
                <a:gd name="T38" fmla="*/ 11 w 44"/>
                <a:gd name="T39" fmla="*/ 9 h 72"/>
                <a:gd name="T40" fmla="*/ 11 w 44"/>
                <a:gd name="T41" fmla="*/ 11 h 72"/>
                <a:gd name="T42" fmla="*/ 14 w 44"/>
                <a:gd name="T43" fmla="*/ 22 h 72"/>
                <a:gd name="T44" fmla="*/ 7 w 44"/>
                <a:gd name="T45" fmla="*/ 16 h 72"/>
                <a:gd name="T46" fmla="*/ 7 w 44"/>
                <a:gd name="T47" fmla="*/ 18 h 72"/>
                <a:gd name="T48" fmla="*/ 11 w 44"/>
                <a:gd name="T49" fmla="*/ 29 h 72"/>
                <a:gd name="T50" fmla="*/ 10 w 44"/>
                <a:gd name="T51" fmla="*/ 32 h 72"/>
                <a:gd name="T52" fmla="*/ 2 w 44"/>
                <a:gd name="T53" fmla="*/ 27 h 72"/>
                <a:gd name="T54" fmla="*/ 2 w 44"/>
                <a:gd name="T55" fmla="*/ 30 h 72"/>
                <a:gd name="T56" fmla="*/ 7 w 44"/>
                <a:gd name="T57" fmla="*/ 41 h 72"/>
                <a:gd name="T58" fmla="*/ 6 w 44"/>
                <a:gd name="T59" fmla="*/ 43 h 72"/>
                <a:gd name="T60" fmla="*/ 1 w 44"/>
                <a:gd name="T61" fmla="*/ 42 h 72"/>
                <a:gd name="T62" fmla="*/ 3 w 44"/>
                <a:gd name="T63" fmla="*/ 47 h 72"/>
                <a:gd name="T64" fmla="*/ 1 w 44"/>
                <a:gd name="T65" fmla="*/ 58 h 72"/>
                <a:gd name="T66" fmla="*/ 26 w 44"/>
                <a:gd name="T67" fmla="*/ 55 h 72"/>
                <a:gd name="T68" fmla="*/ 28 w 44"/>
                <a:gd name="T69" fmla="*/ 56 h 72"/>
                <a:gd name="T70" fmla="*/ 33 w 44"/>
                <a:gd name="T71" fmla="*/ 62 h 72"/>
                <a:gd name="T72" fmla="*/ 36 w 44"/>
                <a:gd name="T73" fmla="*/ 66 h 72"/>
                <a:gd name="T74" fmla="*/ 37 w 44"/>
                <a:gd name="T75" fmla="*/ 59 h 72"/>
                <a:gd name="T76" fmla="*/ 39 w 44"/>
                <a:gd name="T77" fmla="*/ 60 h 72"/>
                <a:gd name="T78" fmla="*/ 44 w 44"/>
                <a:gd name="T79" fmla="*/ 71 h 72"/>
                <a:gd name="T80" fmla="*/ 41 w 44"/>
                <a:gd name="T81" fmla="*/ 59 h 72"/>
                <a:gd name="T82" fmla="*/ 41 w 44"/>
                <a:gd name="T83" fmla="*/ 57 h 72"/>
                <a:gd name="T84" fmla="*/ 36 w 44"/>
                <a:gd name="T85" fmla="*/ 57 h 72"/>
                <a:gd name="T86" fmla="*/ 34 w 44"/>
                <a:gd name="T87" fmla="*/ 56 h 72"/>
                <a:gd name="T88" fmla="*/ 36 w 44"/>
                <a:gd name="T89" fmla="*/ 51 h 72"/>
                <a:gd name="T90" fmla="*/ 31 w 44"/>
                <a:gd name="T91" fmla="*/ 53 h 72"/>
                <a:gd name="T92" fmla="*/ 21 w 44"/>
                <a:gd name="T93" fmla="*/ 51 h 72"/>
                <a:gd name="T94" fmla="*/ 34 w 44"/>
                <a:gd name="T95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72">
                  <a:moveTo>
                    <a:pt x="34" y="42"/>
                  </a:moveTo>
                  <a:cubicBezTo>
                    <a:pt x="24" y="47"/>
                    <a:pt x="13" y="52"/>
                    <a:pt x="3" y="57"/>
                  </a:cubicBezTo>
                  <a:cubicBezTo>
                    <a:pt x="4" y="55"/>
                    <a:pt x="5" y="53"/>
                    <a:pt x="5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9" y="49"/>
                    <a:pt x="9" y="48"/>
                    <a:pt x="8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5"/>
                    <a:pt x="14" y="43"/>
                    <a:pt x="12" y="43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42"/>
                    <a:pt x="14" y="41"/>
                    <a:pt x="17" y="40"/>
                  </a:cubicBezTo>
                  <a:cubicBezTo>
                    <a:pt x="18" y="40"/>
                    <a:pt x="18" y="38"/>
                    <a:pt x="17" y="39"/>
                  </a:cubicBezTo>
                  <a:cubicBezTo>
                    <a:pt x="14" y="39"/>
                    <a:pt x="11" y="40"/>
                    <a:pt x="8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39"/>
                    <a:pt x="16" y="38"/>
                    <a:pt x="19" y="37"/>
                  </a:cubicBezTo>
                  <a:cubicBezTo>
                    <a:pt x="21" y="36"/>
                    <a:pt x="20" y="35"/>
                    <a:pt x="19" y="35"/>
                  </a:cubicBezTo>
                  <a:cubicBezTo>
                    <a:pt x="16" y="36"/>
                    <a:pt x="13" y="37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35"/>
                    <a:pt x="18" y="34"/>
                    <a:pt x="21" y="33"/>
                  </a:cubicBezTo>
                  <a:cubicBezTo>
                    <a:pt x="23" y="33"/>
                    <a:pt x="22" y="31"/>
                    <a:pt x="21" y="31"/>
                  </a:cubicBezTo>
                  <a:cubicBezTo>
                    <a:pt x="18" y="32"/>
                    <a:pt x="15" y="33"/>
                    <a:pt x="11" y="3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6" y="31"/>
                    <a:pt x="19" y="30"/>
                    <a:pt x="23" y="29"/>
                  </a:cubicBezTo>
                  <a:cubicBezTo>
                    <a:pt x="24" y="29"/>
                    <a:pt x="24" y="27"/>
                    <a:pt x="23" y="27"/>
                  </a:cubicBezTo>
                  <a:cubicBezTo>
                    <a:pt x="19" y="28"/>
                    <a:pt x="16" y="29"/>
                    <a:pt x="13" y="3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7" y="27"/>
                    <a:pt x="21" y="26"/>
                    <a:pt x="25" y="26"/>
                  </a:cubicBezTo>
                  <a:cubicBezTo>
                    <a:pt x="26" y="25"/>
                    <a:pt x="26" y="23"/>
                    <a:pt x="24" y="24"/>
                  </a:cubicBezTo>
                  <a:cubicBezTo>
                    <a:pt x="21" y="25"/>
                    <a:pt x="18" y="25"/>
                    <a:pt x="14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4"/>
                    <a:pt x="22" y="23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3" y="21"/>
                    <a:pt x="19" y="22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20"/>
                    <a:pt x="23" y="19"/>
                    <a:pt x="26" y="1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3" y="18"/>
                    <a:pt x="20" y="18"/>
                    <a:pt x="18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5" y="1"/>
                    <a:pt x="16" y="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3" y="4"/>
                    <a:pt x="14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1" y="8"/>
                    <a:pt x="11" y="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7" y="15"/>
                    <a:pt x="7" y="1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3" y="22"/>
                    <a:pt x="4" y="2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1" y="26"/>
                    <a:pt x="2" y="27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0" y="30"/>
                    <a:pt x="1" y="31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3"/>
                    <a:pt x="0" y="35"/>
                    <a:pt x="0" y="3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39"/>
                    <a:pt x="0" y="41"/>
                    <a:pt x="1" y="42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6"/>
                    <a:pt x="1" y="47"/>
                    <a:pt x="2" y="48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3"/>
                    <a:pt x="2" y="55"/>
                    <a:pt x="1" y="58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8" y="57"/>
                    <a:pt x="13" y="54"/>
                    <a:pt x="18" y="52"/>
                  </a:cubicBezTo>
                  <a:cubicBezTo>
                    <a:pt x="21" y="53"/>
                    <a:pt x="24" y="54"/>
                    <a:pt x="26" y="55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29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4" y="63"/>
                    <a:pt x="33" y="62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8"/>
                    <a:pt x="38" y="67"/>
                    <a:pt x="37" y="6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41" y="70"/>
                    <a:pt x="41" y="6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2"/>
                    <a:pt x="44" y="72"/>
                    <a:pt x="44" y="71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7" y="51"/>
                    <a:pt x="36" y="51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2"/>
                    <a:pt x="31" y="51"/>
                    <a:pt x="30" y="51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5" y="52"/>
                    <a:pt x="23" y="51"/>
                    <a:pt x="21" y="51"/>
                  </a:cubicBezTo>
                  <a:cubicBezTo>
                    <a:pt x="26" y="48"/>
                    <a:pt x="31" y="46"/>
                    <a:pt x="36" y="44"/>
                  </a:cubicBezTo>
                  <a:cubicBezTo>
                    <a:pt x="35" y="42"/>
                    <a:pt x="35" y="42"/>
                    <a:pt x="35" y="42"/>
                  </a:cubicBezTo>
                  <a:lnTo>
                    <a:pt x="3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3366">
              <a:extLst>
                <a:ext uri="{FF2B5EF4-FFF2-40B4-BE49-F238E27FC236}">
                  <a16:creationId xmlns="" xmlns:a16="http://schemas.microsoft.com/office/drawing/2014/main" id="{9F0B14E0-725A-4066-AFA0-4EE7EF2FF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6367463"/>
              <a:ext cx="4763" cy="4763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1 w 5"/>
                <a:gd name="T7" fmla="*/ 4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1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3367">
              <a:extLst>
                <a:ext uri="{FF2B5EF4-FFF2-40B4-BE49-F238E27FC236}">
                  <a16:creationId xmlns="" xmlns:a16="http://schemas.microsoft.com/office/drawing/2014/main" id="{F7FFD97D-D3EE-42B1-8375-8FA535372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076" y="6369051"/>
              <a:ext cx="7938" cy="4763"/>
            </a:xfrm>
            <a:custGeom>
              <a:avLst/>
              <a:gdLst>
                <a:gd name="T0" fmla="*/ 7 w 8"/>
                <a:gd name="T1" fmla="*/ 2 h 5"/>
                <a:gd name="T2" fmla="*/ 6 w 8"/>
                <a:gd name="T3" fmla="*/ 0 h 5"/>
                <a:gd name="T4" fmla="*/ 0 w 8"/>
                <a:gd name="T5" fmla="*/ 4 h 5"/>
                <a:gd name="T6" fmla="*/ 1 w 8"/>
                <a:gd name="T7" fmla="*/ 5 h 5"/>
                <a:gd name="T8" fmla="*/ 7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2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3368">
              <a:extLst>
                <a:ext uri="{FF2B5EF4-FFF2-40B4-BE49-F238E27FC236}">
                  <a16:creationId xmlns="" xmlns:a16="http://schemas.microsoft.com/office/drawing/2014/main" id="{CFDF65AC-296E-46B8-8E1E-A5588A7E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076" y="6369051"/>
              <a:ext cx="36513" cy="30163"/>
            </a:xfrm>
            <a:custGeom>
              <a:avLst/>
              <a:gdLst>
                <a:gd name="T0" fmla="*/ 4 w 39"/>
                <a:gd name="T1" fmla="*/ 14 h 32"/>
                <a:gd name="T2" fmla="*/ 6 w 39"/>
                <a:gd name="T3" fmla="*/ 19 h 32"/>
                <a:gd name="T4" fmla="*/ 6 w 39"/>
                <a:gd name="T5" fmla="*/ 11 h 32"/>
                <a:gd name="T6" fmla="*/ 10 w 39"/>
                <a:gd name="T7" fmla="*/ 21 h 32"/>
                <a:gd name="T8" fmla="*/ 9 w 39"/>
                <a:gd name="T9" fmla="*/ 13 h 32"/>
                <a:gd name="T10" fmla="*/ 13 w 39"/>
                <a:gd name="T11" fmla="*/ 23 h 32"/>
                <a:gd name="T12" fmla="*/ 12 w 39"/>
                <a:gd name="T13" fmla="*/ 14 h 32"/>
                <a:gd name="T14" fmla="*/ 16 w 39"/>
                <a:gd name="T15" fmla="*/ 24 h 32"/>
                <a:gd name="T16" fmla="*/ 16 w 39"/>
                <a:gd name="T17" fmla="*/ 16 h 32"/>
                <a:gd name="T18" fmla="*/ 19 w 39"/>
                <a:gd name="T19" fmla="*/ 26 h 32"/>
                <a:gd name="T20" fmla="*/ 19 w 39"/>
                <a:gd name="T21" fmla="*/ 18 h 32"/>
                <a:gd name="T22" fmla="*/ 22 w 39"/>
                <a:gd name="T23" fmla="*/ 27 h 32"/>
                <a:gd name="T24" fmla="*/ 22 w 39"/>
                <a:gd name="T25" fmla="*/ 20 h 32"/>
                <a:gd name="T26" fmla="*/ 25 w 39"/>
                <a:gd name="T27" fmla="*/ 28 h 32"/>
                <a:gd name="T28" fmla="*/ 25 w 39"/>
                <a:gd name="T29" fmla="*/ 22 h 32"/>
                <a:gd name="T30" fmla="*/ 28 w 39"/>
                <a:gd name="T31" fmla="*/ 29 h 32"/>
                <a:gd name="T32" fmla="*/ 28 w 39"/>
                <a:gd name="T33" fmla="*/ 24 h 32"/>
                <a:gd name="T34" fmla="*/ 30 w 39"/>
                <a:gd name="T35" fmla="*/ 30 h 32"/>
                <a:gd name="T36" fmla="*/ 31 w 39"/>
                <a:gd name="T37" fmla="*/ 26 h 32"/>
                <a:gd name="T38" fmla="*/ 33 w 39"/>
                <a:gd name="T39" fmla="*/ 31 h 32"/>
                <a:gd name="T40" fmla="*/ 34 w 39"/>
                <a:gd name="T41" fmla="*/ 28 h 32"/>
                <a:gd name="T42" fmla="*/ 36 w 39"/>
                <a:gd name="T43" fmla="*/ 31 h 32"/>
                <a:gd name="T44" fmla="*/ 37 w 39"/>
                <a:gd name="T45" fmla="*/ 30 h 32"/>
                <a:gd name="T46" fmla="*/ 38 w 39"/>
                <a:gd name="T47" fmla="*/ 29 h 32"/>
                <a:gd name="T48" fmla="*/ 37 w 39"/>
                <a:gd name="T49" fmla="*/ 27 h 32"/>
                <a:gd name="T50" fmla="*/ 34 w 39"/>
                <a:gd name="T51" fmla="*/ 26 h 32"/>
                <a:gd name="T52" fmla="*/ 36 w 39"/>
                <a:gd name="T53" fmla="*/ 24 h 32"/>
                <a:gd name="T54" fmla="*/ 32 w 39"/>
                <a:gd name="T55" fmla="*/ 24 h 32"/>
                <a:gd name="T56" fmla="*/ 34 w 39"/>
                <a:gd name="T57" fmla="*/ 22 h 32"/>
                <a:gd name="T58" fmla="*/ 29 w 39"/>
                <a:gd name="T59" fmla="*/ 22 h 32"/>
                <a:gd name="T60" fmla="*/ 32 w 39"/>
                <a:gd name="T61" fmla="*/ 19 h 32"/>
                <a:gd name="T62" fmla="*/ 26 w 39"/>
                <a:gd name="T63" fmla="*/ 20 h 32"/>
                <a:gd name="T64" fmla="*/ 30 w 39"/>
                <a:gd name="T65" fmla="*/ 17 h 32"/>
                <a:gd name="T66" fmla="*/ 23 w 39"/>
                <a:gd name="T67" fmla="*/ 18 h 32"/>
                <a:gd name="T68" fmla="*/ 27 w 39"/>
                <a:gd name="T69" fmla="*/ 14 h 32"/>
                <a:gd name="T70" fmla="*/ 19 w 39"/>
                <a:gd name="T71" fmla="*/ 17 h 32"/>
                <a:gd name="T72" fmla="*/ 25 w 39"/>
                <a:gd name="T73" fmla="*/ 12 h 32"/>
                <a:gd name="T74" fmla="*/ 16 w 39"/>
                <a:gd name="T75" fmla="*/ 15 h 32"/>
                <a:gd name="T76" fmla="*/ 22 w 39"/>
                <a:gd name="T77" fmla="*/ 10 h 32"/>
                <a:gd name="T78" fmla="*/ 13 w 39"/>
                <a:gd name="T79" fmla="*/ 13 h 32"/>
                <a:gd name="T80" fmla="*/ 12 w 39"/>
                <a:gd name="T81" fmla="*/ 12 h 32"/>
                <a:gd name="T82" fmla="*/ 18 w 39"/>
                <a:gd name="T83" fmla="*/ 6 h 32"/>
                <a:gd name="T84" fmla="*/ 8 w 39"/>
                <a:gd name="T85" fmla="*/ 10 h 32"/>
                <a:gd name="T86" fmla="*/ 15 w 39"/>
                <a:gd name="T87" fmla="*/ 4 h 32"/>
                <a:gd name="T88" fmla="*/ 5 w 39"/>
                <a:gd name="T89" fmla="*/ 9 h 32"/>
                <a:gd name="T90" fmla="*/ 12 w 39"/>
                <a:gd name="T91" fmla="*/ 3 h 32"/>
                <a:gd name="T92" fmla="*/ 2 w 39"/>
                <a:gd name="T93" fmla="*/ 7 h 32"/>
                <a:gd name="T94" fmla="*/ 8 w 39"/>
                <a:gd name="T95" fmla="*/ 1 h 32"/>
                <a:gd name="T96" fmla="*/ 2 w 39"/>
                <a:gd name="T9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32">
                  <a:moveTo>
                    <a:pt x="3" y="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7" y="20"/>
                    <a:pt x="6" y="1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10" y="22"/>
                    <a:pt x="10" y="2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3" y="24"/>
                    <a:pt x="13" y="2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19" y="2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2" y="28"/>
                    <a:pt x="22" y="2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8" y="30"/>
                    <a:pt x="28" y="29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0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2"/>
                    <a:pt x="33" y="32"/>
                    <a:pt x="33" y="31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6" y="32"/>
                    <a:pt x="36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9" y="30"/>
                    <a:pt x="38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7"/>
                    <a:pt x="37" y="25"/>
                    <a:pt x="37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6" y="22"/>
                    <a:pt x="35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1"/>
                    <a:pt x="34" y="20"/>
                    <a:pt x="33" y="20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7"/>
                    <a:pt x="31" y="17"/>
                  </a:cubicBezTo>
                  <a:cubicBezTo>
                    <a:pt x="29" y="18"/>
                    <a:pt x="27" y="19"/>
                    <a:pt x="26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19"/>
                    <a:pt x="28" y="18"/>
                    <a:pt x="30" y="17"/>
                  </a:cubicBezTo>
                  <a:cubicBezTo>
                    <a:pt x="31" y="16"/>
                    <a:pt x="30" y="15"/>
                    <a:pt x="29" y="15"/>
                  </a:cubicBezTo>
                  <a:cubicBezTo>
                    <a:pt x="27" y="16"/>
                    <a:pt x="25" y="17"/>
                    <a:pt x="23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6"/>
                    <a:pt x="25" y="15"/>
                    <a:pt x="27" y="14"/>
                  </a:cubicBezTo>
                  <a:cubicBezTo>
                    <a:pt x="28" y="14"/>
                    <a:pt x="27" y="12"/>
                    <a:pt x="26" y="13"/>
                  </a:cubicBezTo>
                  <a:cubicBezTo>
                    <a:pt x="24" y="14"/>
                    <a:pt x="22" y="15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4"/>
                    <a:pt x="22" y="13"/>
                    <a:pt x="25" y="12"/>
                  </a:cubicBezTo>
                  <a:cubicBezTo>
                    <a:pt x="26" y="12"/>
                    <a:pt x="25" y="10"/>
                    <a:pt x="24" y="11"/>
                  </a:cubicBezTo>
                  <a:cubicBezTo>
                    <a:pt x="21" y="12"/>
                    <a:pt x="19" y="13"/>
                    <a:pt x="16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3"/>
                    <a:pt x="20" y="11"/>
                    <a:pt x="22" y="10"/>
                  </a:cubicBezTo>
                  <a:cubicBezTo>
                    <a:pt x="23" y="10"/>
                    <a:pt x="22" y="8"/>
                    <a:pt x="21" y="8"/>
                  </a:cubicBezTo>
                  <a:cubicBezTo>
                    <a:pt x="18" y="10"/>
                    <a:pt x="16" y="11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1"/>
                    <a:pt x="17" y="9"/>
                    <a:pt x="19" y="8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5" y="8"/>
                    <a:pt x="13" y="9"/>
                    <a:pt x="10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9"/>
                    <a:pt x="13" y="7"/>
                    <a:pt x="16" y="6"/>
                  </a:cubicBezTo>
                  <a:cubicBezTo>
                    <a:pt x="17" y="6"/>
                    <a:pt x="16" y="4"/>
                    <a:pt x="15" y="4"/>
                  </a:cubicBezTo>
                  <a:cubicBezTo>
                    <a:pt x="12" y="6"/>
                    <a:pt x="9" y="8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7"/>
                    <a:pt x="10" y="6"/>
                    <a:pt x="13" y="4"/>
                  </a:cubicBezTo>
                  <a:cubicBezTo>
                    <a:pt x="14" y="4"/>
                    <a:pt x="13" y="2"/>
                    <a:pt x="12" y="3"/>
                  </a:cubicBezTo>
                  <a:cubicBezTo>
                    <a:pt x="9" y="4"/>
                    <a:pt x="6" y="6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7" y="4"/>
                    <a:pt x="9" y="2"/>
                  </a:cubicBezTo>
                  <a:cubicBezTo>
                    <a:pt x="10" y="2"/>
                    <a:pt x="9" y="0"/>
                    <a:pt x="8" y="1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3369">
              <a:extLst>
                <a:ext uri="{FF2B5EF4-FFF2-40B4-BE49-F238E27FC236}">
                  <a16:creationId xmlns="" xmlns:a16="http://schemas.microsoft.com/office/drawing/2014/main" id="{918E5843-69EF-4106-AA69-7510FA21D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8" y="6335713"/>
              <a:ext cx="3175" cy="1588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0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3370">
              <a:extLst>
                <a:ext uri="{FF2B5EF4-FFF2-40B4-BE49-F238E27FC236}">
                  <a16:creationId xmlns="" xmlns:a16="http://schemas.microsoft.com/office/drawing/2014/main" id="{0FE1FF8F-6B53-49DF-B560-D4D6D684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76" y="6338888"/>
              <a:ext cx="0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3371">
              <a:extLst>
                <a:ext uri="{FF2B5EF4-FFF2-40B4-BE49-F238E27FC236}">
                  <a16:creationId xmlns="" xmlns:a16="http://schemas.microsoft.com/office/drawing/2014/main" id="{736DD53E-27C1-43D7-BA37-F4F9A32E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438" y="6308726"/>
              <a:ext cx="15875" cy="20638"/>
            </a:xfrm>
            <a:custGeom>
              <a:avLst/>
              <a:gdLst>
                <a:gd name="T0" fmla="*/ 4 w 18"/>
                <a:gd name="T1" fmla="*/ 22 h 22"/>
                <a:gd name="T2" fmla="*/ 14 w 18"/>
                <a:gd name="T3" fmla="*/ 20 h 22"/>
                <a:gd name="T4" fmla="*/ 14 w 18"/>
                <a:gd name="T5" fmla="*/ 18 h 22"/>
                <a:gd name="T6" fmla="*/ 6 w 18"/>
                <a:gd name="T7" fmla="*/ 20 h 22"/>
                <a:gd name="T8" fmla="*/ 6 w 18"/>
                <a:gd name="T9" fmla="*/ 18 h 22"/>
                <a:gd name="T10" fmla="*/ 15 w 18"/>
                <a:gd name="T11" fmla="*/ 16 h 22"/>
                <a:gd name="T12" fmla="*/ 15 w 18"/>
                <a:gd name="T13" fmla="*/ 14 h 22"/>
                <a:gd name="T14" fmla="*/ 8 w 18"/>
                <a:gd name="T15" fmla="*/ 16 h 22"/>
                <a:gd name="T16" fmla="*/ 8 w 18"/>
                <a:gd name="T17" fmla="*/ 14 h 22"/>
                <a:gd name="T18" fmla="*/ 16 w 18"/>
                <a:gd name="T19" fmla="*/ 13 h 22"/>
                <a:gd name="T20" fmla="*/ 16 w 18"/>
                <a:gd name="T21" fmla="*/ 11 h 22"/>
                <a:gd name="T22" fmla="*/ 10 w 18"/>
                <a:gd name="T23" fmla="*/ 12 h 22"/>
                <a:gd name="T24" fmla="*/ 11 w 18"/>
                <a:gd name="T25" fmla="*/ 11 h 22"/>
                <a:gd name="T26" fmla="*/ 16 w 18"/>
                <a:gd name="T27" fmla="*/ 10 h 22"/>
                <a:gd name="T28" fmla="*/ 16 w 18"/>
                <a:gd name="T29" fmla="*/ 8 h 22"/>
                <a:gd name="T30" fmla="*/ 12 w 18"/>
                <a:gd name="T31" fmla="*/ 9 h 22"/>
                <a:gd name="T32" fmla="*/ 13 w 18"/>
                <a:gd name="T33" fmla="*/ 7 h 22"/>
                <a:gd name="T34" fmla="*/ 16 w 18"/>
                <a:gd name="T35" fmla="*/ 6 h 22"/>
                <a:gd name="T36" fmla="*/ 16 w 18"/>
                <a:gd name="T37" fmla="*/ 4 h 22"/>
                <a:gd name="T38" fmla="*/ 14 w 18"/>
                <a:gd name="T39" fmla="*/ 5 h 22"/>
                <a:gd name="T40" fmla="*/ 15 w 18"/>
                <a:gd name="T41" fmla="*/ 3 h 22"/>
                <a:gd name="T42" fmla="*/ 16 w 18"/>
                <a:gd name="T43" fmla="*/ 2 h 22"/>
                <a:gd name="T44" fmla="*/ 14 w 18"/>
                <a:gd name="T45" fmla="*/ 1 h 22"/>
                <a:gd name="T46" fmla="*/ 12 w 18"/>
                <a:gd name="T47" fmla="*/ 4 h 22"/>
                <a:gd name="T48" fmla="*/ 11 w 18"/>
                <a:gd name="T49" fmla="*/ 2 h 22"/>
                <a:gd name="T50" fmla="*/ 9 w 18"/>
                <a:gd name="T51" fmla="*/ 4 h 22"/>
                <a:gd name="T52" fmla="*/ 11 w 18"/>
                <a:gd name="T53" fmla="*/ 6 h 22"/>
                <a:gd name="T54" fmla="*/ 10 w 18"/>
                <a:gd name="T55" fmla="*/ 8 h 22"/>
                <a:gd name="T56" fmla="*/ 8 w 18"/>
                <a:gd name="T57" fmla="*/ 5 h 22"/>
                <a:gd name="T58" fmla="*/ 6 w 18"/>
                <a:gd name="T59" fmla="*/ 6 h 22"/>
                <a:gd name="T60" fmla="*/ 9 w 18"/>
                <a:gd name="T61" fmla="*/ 10 h 22"/>
                <a:gd name="T62" fmla="*/ 8 w 18"/>
                <a:gd name="T63" fmla="*/ 12 h 22"/>
                <a:gd name="T64" fmla="*/ 5 w 18"/>
                <a:gd name="T65" fmla="*/ 7 h 22"/>
                <a:gd name="T66" fmla="*/ 3 w 18"/>
                <a:gd name="T67" fmla="*/ 8 h 22"/>
                <a:gd name="T68" fmla="*/ 7 w 18"/>
                <a:gd name="T69" fmla="*/ 14 h 22"/>
                <a:gd name="T70" fmla="*/ 6 w 18"/>
                <a:gd name="T71" fmla="*/ 15 h 22"/>
                <a:gd name="T72" fmla="*/ 2 w 18"/>
                <a:gd name="T73" fmla="*/ 10 h 22"/>
                <a:gd name="T74" fmla="*/ 0 w 18"/>
                <a:gd name="T75" fmla="*/ 11 h 22"/>
                <a:gd name="T76" fmla="*/ 5 w 18"/>
                <a:gd name="T77" fmla="*/ 17 h 22"/>
                <a:gd name="T78" fmla="*/ 4 w 18"/>
                <a:gd name="T79" fmla="*/ 19 h 22"/>
                <a:gd name="T80" fmla="*/ 2 w 18"/>
                <a:gd name="T81" fmla="*/ 16 h 22"/>
                <a:gd name="T82" fmla="*/ 4 w 18"/>
                <a:gd name="T8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22">
                  <a:moveTo>
                    <a:pt x="4" y="22"/>
                  </a:moveTo>
                  <a:cubicBezTo>
                    <a:pt x="7" y="21"/>
                    <a:pt x="11" y="20"/>
                    <a:pt x="14" y="20"/>
                  </a:cubicBezTo>
                  <a:cubicBezTo>
                    <a:pt x="15" y="20"/>
                    <a:pt x="15" y="18"/>
                    <a:pt x="14" y="18"/>
                  </a:cubicBezTo>
                  <a:cubicBezTo>
                    <a:pt x="11" y="18"/>
                    <a:pt x="8" y="19"/>
                    <a:pt x="6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7"/>
                    <a:pt x="12" y="17"/>
                    <a:pt x="15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2" y="15"/>
                    <a:pt x="10" y="15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3"/>
                    <a:pt x="17" y="11"/>
                    <a:pt x="16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9"/>
                    <a:pt x="18" y="7"/>
                    <a:pt x="16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8" y="4"/>
                    <a:pt x="16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1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9" y="3"/>
                    <a:pt x="9" y="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5" y="5"/>
                    <a:pt x="6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0" y="10"/>
                    <a:pt x="0" y="1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22"/>
                    <a:pt x="4" y="22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3372">
              <a:extLst>
                <a:ext uri="{FF2B5EF4-FFF2-40B4-BE49-F238E27FC236}">
                  <a16:creationId xmlns="" xmlns:a16="http://schemas.microsoft.com/office/drawing/2014/main" id="{34E5573F-04FF-42D3-B19C-97F27170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1" y="6332538"/>
              <a:ext cx="6350" cy="3175"/>
            </a:xfrm>
            <a:custGeom>
              <a:avLst/>
              <a:gdLst>
                <a:gd name="T0" fmla="*/ 5 w 6"/>
                <a:gd name="T1" fmla="*/ 2 h 3"/>
                <a:gd name="T2" fmla="*/ 5 w 6"/>
                <a:gd name="T3" fmla="*/ 0 h 3"/>
                <a:gd name="T4" fmla="*/ 0 w 6"/>
                <a:gd name="T5" fmla="*/ 1 h 3"/>
                <a:gd name="T6" fmla="*/ 0 w 6"/>
                <a:gd name="T7" fmla="*/ 3 h 3"/>
                <a:gd name="T8" fmla="*/ 5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cubicBezTo>
                    <a:pt x="6" y="2"/>
                    <a:pt x="6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3373">
              <a:extLst>
                <a:ext uri="{FF2B5EF4-FFF2-40B4-BE49-F238E27FC236}">
                  <a16:creationId xmlns="" xmlns:a16="http://schemas.microsoft.com/office/drawing/2014/main" id="{58015B39-1E66-4690-9956-8451A933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201" y="6329363"/>
              <a:ext cx="7938" cy="3175"/>
            </a:xfrm>
            <a:custGeom>
              <a:avLst/>
              <a:gdLst>
                <a:gd name="T0" fmla="*/ 7 w 9"/>
                <a:gd name="T1" fmla="*/ 2 h 4"/>
                <a:gd name="T2" fmla="*/ 7 w 9"/>
                <a:gd name="T3" fmla="*/ 0 h 4"/>
                <a:gd name="T4" fmla="*/ 0 w 9"/>
                <a:gd name="T5" fmla="*/ 2 h 4"/>
                <a:gd name="T6" fmla="*/ 0 w 9"/>
                <a:gd name="T7" fmla="*/ 4 h 4"/>
                <a:gd name="T8" fmla="*/ 7 w 9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2"/>
                  </a:moveTo>
                  <a:cubicBezTo>
                    <a:pt x="9" y="2"/>
                    <a:pt x="9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3374">
              <a:extLst>
                <a:ext uri="{FF2B5EF4-FFF2-40B4-BE49-F238E27FC236}">
                  <a16:creationId xmlns="" xmlns:a16="http://schemas.microsoft.com/office/drawing/2014/main" id="{B98846A4-354F-4A78-8407-0A7B72ACF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6373813"/>
              <a:ext cx="1588" cy="6350"/>
            </a:xfrm>
            <a:custGeom>
              <a:avLst/>
              <a:gdLst>
                <a:gd name="T0" fmla="*/ 1 w 2"/>
                <a:gd name="T1" fmla="*/ 6 h 7"/>
                <a:gd name="T2" fmla="*/ 2 w 2"/>
                <a:gd name="T3" fmla="*/ 7 h 7"/>
                <a:gd name="T4" fmla="*/ 0 w 2"/>
                <a:gd name="T5" fmla="*/ 0 h 7"/>
                <a:gd name="T6" fmla="*/ 1 w 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7"/>
                    <a:pt x="1" y="7"/>
                    <a:pt x="2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3375">
              <a:extLst>
                <a:ext uri="{FF2B5EF4-FFF2-40B4-BE49-F238E27FC236}">
                  <a16:creationId xmlns="" xmlns:a16="http://schemas.microsoft.com/office/drawing/2014/main" id="{D143B92C-4B3B-4758-87F3-87D60210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3" y="6308726"/>
              <a:ext cx="36513" cy="69850"/>
            </a:xfrm>
            <a:custGeom>
              <a:avLst/>
              <a:gdLst>
                <a:gd name="T0" fmla="*/ 5 w 40"/>
                <a:gd name="T1" fmla="*/ 48 h 75"/>
                <a:gd name="T2" fmla="*/ 6 w 40"/>
                <a:gd name="T3" fmla="*/ 46 h 75"/>
                <a:gd name="T4" fmla="*/ 13 w 40"/>
                <a:gd name="T5" fmla="*/ 42 h 75"/>
                <a:gd name="T6" fmla="*/ 18 w 40"/>
                <a:gd name="T7" fmla="*/ 40 h 75"/>
                <a:gd name="T8" fmla="*/ 10 w 40"/>
                <a:gd name="T9" fmla="*/ 38 h 75"/>
                <a:gd name="T10" fmla="*/ 11 w 40"/>
                <a:gd name="T11" fmla="*/ 36 h 75"/>
                <a:gd name="T12" fmla="*/ 24 w 40"/>
                <a:gd name="T13" fmla="*/ 31 h 75"/>
                <a:gd name="T14" fmla="*/ 26 w 40"/>
                <a:gd name="T15" fmla="*/ 30 h 75"/>
                <a:gd name="T16" fmla="*/ 16 w 40"/>
                <a:gd name="T17" fmla="*/ 27 h 75"/>
                <a:gd name="T18" fmla="*/ 18 w 40"/>
                <a:gd name="T19" fmla="*/ 25 h 75"/>
                <a:gd name="T20" fmla="*/ 31 w 40"/>
                <a:gd name="T21" fmla="*/ 23 h 75"/>
                <a:gd name="T22" fmla="*/ 20 w 40"/>
                <a:gd name="T23" fmla="*/ 22 h 75"/>
                <a:gd name="T24" fmla="*/ 29 w 40"/>
                <a:gd name="T25" fmla="*/ 18 h 75"/>
                <a:gd name="T26" fmla="*/ 29 w 40"/>
                <a:gd name="T27" fmla="*/ 17 h 75"/>
                <a:gd name="T28" fmla="*/ 26 w 40"/>
                <a:gd name="T29" fmla="*/ 14 h 75"/>
                <a:gd name="T30" fmla="*/ 27 w 40"/>
                <a:gd name="T31" fmla="*/ 12 h 75"/>
                <a:gd name="T32" fmla="*/ 25 w 40"/>
                <a:gd name="T33" fmla="*/ 1 h 75"/>
                <a:gd name="T34" fmla="*/ 25 w 40"/>
                <a:gd name="T35" fmla="*/ 11 h 75"/>
                <a:gd name="T36" fmla="*/ 24 w 40"/>
                <a:gd name="T37" fmla="*/ 13 h 75"/>
                <a:gd name="T38" fmla="*/ 17 w 40"/>
                <a:gd name="T39" fmla="*/ 8 h 75"/>
                <a:gd name="T40" fmla="*/ 16 w 40"/>
                <a:gd name="T41" fmla="*/ 10 h 75"/>
                <a:gd name="T42" fmla="*/ 18 w 40"/>
                <a:gd name="T43" fmla="*/ 21 h 75"/>
                <a:gd name="T44" fmla="*/ 12 w 40"/>
                <a:gd name="T45" fmla="*/ 14 h 75"/>
                <a:gd name="T46" fmla="*/ 12 w 40"/>
                <a:gd name="T47" fmla="*/ 16 h 75"/>
                <a:gd name="T48" fmla="*/ 14 w 40"/>
                <a:gd name="T49" fmla="*/ 28 h 75"/>
                <a:gd name="T50" fmla="*/ 13 w 40"/>
                <a:gd name="T51" fmla="*/ 30 h 75"/>
                <a:gd name="T52" fmla="*/ 5 w 40"/>
                <a:gd name="T53" fmla="*/ 24 h 75"/>
                <a:gd name="T54" fmla="*/ 5 w 40"/>
                <a:gd name="T55" fmla="*/ 27 h 75"/>
                <a:gd name="T56" fmla="*/ 8 w 40"/>
                <a:gd name="T57" fmla="*/ 38 h 75"/>
                <a:gd name="T58" fmla="*/ 7 w 40"/>
                <a:gd name="T59" fmla="*/ 40 h 75"/>
                <a:gd name="T60" fmla="*/ 2 w 40"/>
                <a:gd name="T61" fmla="*/ 38 h 75"/>
                <a:gd name="T62" fmla="*/ 3 w 40"/>
                <a:gd name="T63" fmla="*/ 44 h 75"/>
                <a:gd name="T64" fmla="*/ 0 w 40"/>
                <a:gd name="T65" fmla="*/ 55 h 75"/>
                <a:gd name="T66" fmla="*/ 25 w 40"/>
                <a:gd name="T67" fmla="*/ 55 h 75"/>
                <a:gd name="T68" fmla="*/ 27 w 40"/>
                <a:gd name="T69" fmla="*/ 57 h 75"/>
                <a:gd name="T70" fmla="*/ 31 w 40"/>
                <a:gd name="T71" fmla="*/ 64 h 75"/>
                <a:gd name="T72" fmla="*/ 33 w 40"/>
                <a:gd name="T73" fmla="*/ 68 h 75"/>
                <a:gd name="T74" fmla="*/ 35 w 40"/>
                <a:gd name="T75" fmla="*/ 61 h 75"/>
                <a:gd name="T76" fmla="*/ 37 w 40"/>
                <a:gd name="T77" fmla="*/ 62 h 75"/>
                <a:gd name="T78" fmla="*/ 40 w 40"/>
                <a:gd name="T79" fmla="*/ 74 h 75"/>
                <a:gd name="T80" fmla="*/ 39 w 40"/>
                <a:gd name="T81" fmla="*/ 62 h 75"/>
                <a:gd name="T82" fmla="*/ 39 w 40"/>
                <a:gd name="T83" fmla="*/ 60 h 75"/>
                <a:gd name="T84" fmla="*/ 35 w 40"/>
                <a:gd name="T85" fmla="*/ 59 h 75"/>
                <a:gd name="T86" fmla="*/ 33 w 40"/>
                <a:gd name="T87" fmla="*/ 58 h 75"/>
                <a:gd name="T88" fmla="*/ 35 w 40"/>
                <a:gd name="T89" fmla="*/ 53 h 75"/>
                <a:gd name="T90" fmla="*/ 30 w 40"/>
                <a:gd name="T91" fmla="*/ 54 h 75"/>
                <a:gd name="T92" fmla="*/ 20 w 40"/>
                <a:gd name="T93" fmla="*/ 5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75">
                  <a:moveTo>
                    <a:pt x="35" y="44"/>
                  </a:moveTo>
                  <a:cubicBezTo>
                    <a:pt x="24" y="47"/>
                    <a:pt x="13" y="50"/>
                    <a:pt x="2" y="55"/>
                  </a:cubicBezTo>
                  <a:cubicBezTo>
                    <a:pt x="3" y="52"/>
                    <a:pt x="4" y="50"/>
                    <a:pt x="5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9" y="47"/>
                    <a:pt x="9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9" y="44"/>
                    <a:pt x="11" y="44"/>
                    <a:pt x="13" y="44"/>
                  </a:cubicBezTo>
                  <a:cubicBezTo>
                    <a:pt x="14" y="43"/>
                    <a:pt x="14" y="42"/>
                    <a:pt x="13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2" y="41"/>
                    <a:pt x="15" y="40"/>
                    <a:pt x="18" y="40"/>
                  </a:cubicBezTo>
                  <a:cubicBezTo>
                    <a:pt x="19" y="40"/>
                    <a:pt x="19" y="38"/>
                    <a:pt x="18" y="38"/>
                  </a:cubicBezTo>
                  <a:cubicBezTo>
                    <a:pt x="15" y="38"/>
                    <a:pt x="12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7"/>
                    <a:pt x="17" y="37"/>
                    <a:pt x="21" y="36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18" y="35"/>
                    <a:pt x="15" y="35"/>
                    <a:pt x="11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6" y="34"/>
                    <a:pt x="20" y="33"/>
                    <a:pt x="24" y="33"/>
                  </a:cubicBezTo>
                  <a:cubicBezTo>
                    <a:pt x="25" y="33"/>
                    <a:pt x="25" y="31"/>
                    <a:pt x="24" y="31"/>
                  </a:cubicBezTo>
                  <a:cubicBezTo>
                    <a:pt x="20" y="32"/>
                    <a:pt x="17" y="32"/>
                    <a:pt x="13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8" y="30"/>
                    <a:pt x="22" y="30"/>
                    <a:pt x="26" y="30"/>
                  </a:cubicBezTo>
                  <a:cubicBezTo>
                    <a:pt x="27" y="30"/>
                    <a:pt x="27" y="28"/>
                    <a:pt x="26" y="28"/>
                  </a:cubicBezTo>
                  <a:cubicBezTo>
                    <a:pt x="22" y="28"/>
                    <a:pt x="19" y="28"/>
                    <a:pt x="15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7"/>
                    <a:pt x="24" y="27"/>
                    <a:pt x="28" y="26"/>
                  </a:cubicBezTo>
                  <a:cubicBezTo>
                    <a:pt x="29" y="26"/>
                    <a:pt x="29" y="24"/>
                    <a:pt x="28" y="24"/>
                  </a:cubicBezTo>
                  <a:cubicBezTo>
                    <a:pt x="24" y="25"/>
                    <a:pt x="21" y="25"/>
                    <a:pt x="18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3"/>
                    <a:pt x="26" y="23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3" y="22"/>
                    <a:pt x="20" y="22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4" y="20"/>
                    <a:pt x="27" y="20"/>
                    <a:pt x="30" y="20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7" y="18"/>
                    <a:pt x="25" y="18"/>
                    <a:pt x="22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2" y="1"/>
                    <a:pt x="23" y="2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19" y="4"/>
                    <a:pt x="20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5"/>
                    <a:pt x="17" y="6"/>
                    <a:pt x="17" y="8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4" y="10"/>
                    <a:pt x="15" y="1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2"/>
                    <a:pt x="12" y="13"/>
                    <a:pt x="12" y="1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9" y="16"/>
                    <a:pt x="10" y="1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7" y="20"/>
                    <a:pt x="8" y="2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3" y="27"/>
                    <a:pt x="4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0"/>
                    <a:pt x="2" y="32"/>
                    <a:pt x="2" y="3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1" y="37"/>
                    <a:pt x="2" y="3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3"/>
                    <a:pt x="1" y="44"/>
                    <a:pt x="2" y="45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1" y="52"/>
                    <a:pt x="0" y="55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5"/>
                    <a:pt x="12" y="53"/>
                    <a:pt x="18" y="51"/>
                  </a:cubicBezTo>
                  <a:cubicBezTo>
                    <a:pt x="20" y="53"/>
                    <a:pt x="23" y="54"/>
                    <a:pt x="25" y="55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60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31" y="65"/>
                    <a:pt x="31" y="64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9"/>
                    <a:pt x="34" y="69"/>
                    <a:pt x="34" y="68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3"/>
                    <a:pt x="37" y="73"/>
                    <a:pt x="37" y="7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5"/>
                    <a:pt x="40" y="75"/>
                    <a:pt x="40" y="7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7" y="54"/>
                    <a:pt x="36" y="53"/>
                    <a:pt x="35" y="53"/>
                  </a:cubicBezTo>
                  <a:cubicBezTo>
                    <a:pt x="33" y="54"/>
                    <a:pt x="31" y="55"/>
                    <a:pt x="29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1" y="54"/>
                    <a:pt x="30" y="52"/>
                    <a:pt x="29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4" y="53"/>
                    <a:pt x="22" y="52"/>
                    <a:pt x="20" y="50"/>
                  </a:cubicBezTo>
                  <a:cubicBezTo>
                    <a:pt x="25" y="49"/>
                    <a:pt x="31" y="48"/>
                    <a:pt x="36" y="46"/>
                  </a:cubicBezTo>
                  <a:cubicBezTo>
                    <a:pt x="35" y="44"/>
                    <a:pt x="35" y="44"/>
                    <a:pt x="3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3376">
              <a:extLst>
                <a:ext uri="{FF2B5EF4-FFF2-40B4-BE49-F238E27FC236}">
                  <a16:creationId xmlns="" xmlns:a16="http://schemas.microsoft.com/office/drawing/2014/main" id="{3DA298CF-0504-4E61-B59D-AF64AF8D3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6357938"/>
              <a:ext cx="4763" cy="3175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0 w 5"/>
                <a:gd name="T7" fmla="*/ 3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3377">
              <a:extLst>
                <a:ext uri="{FF2B5EF4-FFF2-40B4-BE49-F238E27FC236}">
                  <a16:creationId xmlns="" xmlns:a16="http://schemas.microsoft.com/office/drawing/2014/main" id="{0A654E57-F840-43A9-8F1B-AC8FF6F87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6359526"/>
              <a:ext cx="7938" cy="4763"/>
            </a:xfrm>
            <a:custGeom>
              <a:avLst/>
              <a:gdLst>
                <a:gd name="T0" fmla="*/ 7 w 8"/>
                <a:gd name="T1" fmla="*/ 2 h 5"/>
                <a:gd name="T2" fmla="*/ 6 w 8"/>
                <a:gd name="T3" fmla="*/ 1 h 5"/>
                <a:gd name="T4" fmla="*/ 0 w 8"/>
                <a:gd name="T5" fmla="*/ 3 h 5"/>
                <a:gd name="T6" fmla="*/ 0 w 8"/>
                <a:gd name="T7" fmla="*/ 5 h 5"/>
                <a:gd name="T8" fmla="*/ 7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2"/>
                  </a:moveTo>
                  <a:cubicBezTo>
                    <a:pt x="8" y="2"/>
                    <a:pt x="7" y="0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3378">
              <a:extLst>
                <a:ext uri="{FF2B5EF4-FFF2-40B4-BE49-F238E27FC236}">
                  <a16:creationId xmlns="" xmlns:a16="http://schemas.microsoft.com/office/drawing/2014/main" id="{90893486-5A51-48DF-BF5B-695CE8432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6362701"/>
              <a:ext cx="33338" cy="31750"/>
            </a:xfrm>
            <a:custGeom>
              <a:avLst/>
              <a:gdLst>
                <a:gd name="T0" fmla="*/ 2 w 35"/>
                <a:gd name="T1" fmla="*/ 12 h 35"/>
                <a:gd name="T2" fmla="*/ 4 w 35"/>
                <a:gd name="T3" fmla="*/ 18 h 35"/>
                <a:gd name="T4" fmla="*/ 5 w 35"/>
                <a:gd name="T5" fmla="*/ 10 h 35"/>
                <a:gd name="T6" fmla="*/ 7 w 35"/>
                <a:gd name="T7" fmla="*/ 20 h 35"/>
                <a:gd name="T8" fmla="*/ 8 w 35"/>
                <a:gd name="T9" fmla="*/ 12 h 35"/>
                <a:gd name="T10" fmla="*/ 10 w 35"/>
                <a:gd name="T11" fmla="*/ 22 h 35"/>
                <a:gd name="T12" fmla="*/ 11 w 35"/>
                <a:gd name="T13" fmla="*/ 14 h 35"/>
                <a:gd name="T14" fmla="*/ 13 w 35"/>
                <a:gd name="T15" fmla="*/ 24 h 35"/>
                <a:gd name="T16" fmla="*/ 14 w 35"/>
                <a:gd name="T17" fmla="*/ 16 h 35"/>
                <a:gd name="T18" fmla="*/ 16 w 35"/>
                <a:gd name="T19" fmla="*/ 26 h 35"/>
                <a:gd name="T20" fmla="*/ 17 w 35"/>
                <a:gd name="T21" fmla="*/ 19 h 35"/>
                <a:gd name="T22" fmla="*/ 18 w 35"/>
                <a:gd name="T23" fmla="*/ 28 h 35"/>
                <a:gd name="T24" fmla="*/ 20 w 35"/>
                <a:gd name="T25" fmla="*/ 21 h 35"/>
                <a:gd name="T26" fmla="*/ 21 w 35"/>
                <a:gd name="T27" fmla="*/ 29 h 35"/>
                <a:gd name="T28" fmla="*/ 22 w 35"/>
                <a:gd name="T29" fmla="*/ 23 h 35"/>
                <a:gd name="T30" fmla="*/ 24 w 35"/>
                <a:gd name="T31" fmla="*/ 31 h 35"/>
                <a:gd name="T32" fmla="*/ 25 w 35"/>
                <a:gd name="T33" fmla="*/ 26 h 35"/>
                <a:gd name="T34" fmla="*/ 26 w 35"/>
                <a:gd name="T35" fmla="*/ 32 h 35"/>
                <a:gd name="T36" fmla="*/ 28 w 35"/>
                <a:gd name="T37" fmla="*/ 28 h 35"/>
                <a:gd name="T38" fmla="*/ 29 w 35"/>
                <a:gd name="T39" fmla="*/ 33 h 35"/>
                <a:gd name="T40" fmla="*/ 30 w 35"/>
                <a:gd name="T41" fmla="*/ 31 h 35"/>
                <a:gd name="T42" fmla="*/ 31 w 35"/>
                <a:gd name="T43" fmla="*/ 34 h 35"/>
                <a:gd name="T44" fmla="*/ 33 w 35"/>
                <a:gd name="T45" fmla="*/ 34 h 35"/>
                <a:gd name="T46" fmla="*/ 34 w 35"/>
                <a:gd name="T47" fmla="*/ 32 h 35"/>
                <a:gd name="T48" fmla="*/ 34 w 35"/>
                <a:gd name="T49" fmla="*/ 30 h 35"/>
                <a:gd name="T50" fmla="*/ 31 w 35"/>
                <a:gd name="T51" fmla="*/ 29 h 35"/>
                <a:gd name="T52" fmla="*/ 33 w 35"/>
                <a:gd name="T53" fmla="*/ 27 h 35"/>
                <a:gd name="T54" fmla="*/ 28 w 35"/>
                <a:gd name="T55" fmla="*/ 27 h 35"/>
                <a:gd name="T56" fmla="*/ 31 w 35"/>
                <a:gd name="T57" fmla="*/ 24 h 35"/>
                <a:gd name="T58" fmla="*/ 26 w 35"/>
                <a:gd name="T59" fmla="*/ 24 h 35"/>
                <a:gd name="T60" fmla="*/ 30 w 35"/>
                <a:gd name="T61" fmla="*/ 21 h 35"/>
                <a:gd name="T62" fmla="*/ 23 w 35"/>
                <a:gd name="T63" fmla="*/ 22 h 35"/>
                <a:gd name="T64" fmla="*/ 28 w 35"/>
                <a:gd name="T65" fmla="*/ 19 h 35"/>
                <a:gd name="T66" fmla="*/ 20 w 35"/>
                <a:gd name="T67" fmla="*/ 19 h 35"/>
                <a:gd name="T68" fmla="*/ 26 w 35"/>
                <a:gd name="T69" fmla="*/ 16 h 35"/>
                <a:gd name="T70" fmla="*/ 18 w 35"/>
                <a:gd name="T71" fmla="*/ 17 h 35"/>
                <a:gd name="T72" fmla="*/ 23 w 35"/>
                <a:gd name="T73" fmla="*/ 14 h 35"/>
                <a:gd name="T74" fmla="*/ 15 w 35"/>
                <a:gd name="T75" fmla="*/ 15 h 35"/>
                <a:gd name="T76" fmla="*/ 21 w 35"/>
                <a:gd name="T77" fmla="*/ 11 h 35"/>
                <a:gd name="T78" fmla="*/ 12 w 35"/>
                <a:gd name="T79" fmla="*/ 12 h 35"/>
                <a:gd name="T80" fmla="*/ 11 w 35"/>
                <a:gd name="T81" fmla="*/ 12 h 35"/>
                <a:gd name="T82" fmla="*/ 18 w 35"/>
                <a:gd name="T83" fmla="*/ 7 h 35"/>
                <a:gd name="T84" fmla="*/ 8 w 35"/>
                <a:gd name="T85" fmla="*/ 9 h 35"/>
                <a:gd name="T86" fmla="*/ 15 w 35"/>
                <a:gd name="T87" fmla="*/ 5 h 35"/>
                <a:gd name="T88" fmla="*/ 5 w 35"/>
                <a:gd name="T89" fmla="*/ 7 h 35"/>
                <a:gd name="T90" fmla="*/ 12 w 35"/>
                <a:gd name="T91" fmla="*/ 2 h 35"/>
                <a:gd name="T92" fmla="*/ 2 w 35"/>
                <a:gd name="T93" fmla="*/ 5 h 35"/>
                <a:gd name="T94" fmla="*/ 9 w 35"/>
                <a:gd name="T95" fmla="*/ 0 h 35"/>
                <a:gd name="T96" fmla="*/ 1 w 35"/>
                <a:gd name="T97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35">
                  <a:moveTo>
                    <a:pt x="2" y="7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3" y="25"/>
                    <a:pt x="13" y="2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6" y="27"/>
                    <a:pt x="16" y="2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8" y="29"/>
                    <a:pt x="18" y="2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1" y="31"/>
                    <a:pt x="21" y="2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4" y="32"/>
                    <a:pt x="24" y="31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6" y="33"/>
                    <a:pt x="26" y="32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4"/>
                    <a:pt x="29" y="34"/>
                    <a:pt x="29" y="3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5"/>
                    <a:pt x="35" y="33"/>
                    <a:pt x="34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4" y="28"/>
                    <a:pt x="33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3" y="25"/>
                    <a:pt x="32" y="2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2"/>
                    <a:pt x="31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0" y="19"/>
                    <a:pt x="29" y="20"/>
                  </a:cubicBezTo>
                  <a:cubicBezTo>
                    <a:pt x="27" y="20"/>
                    <a:pt x="25" y="21"/>
                    <a:pt x="23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20"/>
                    <a:pt x="26" y="19"/>
                    <a:pt x="28" y="19"/>
                  </a:cubicBezTo>
                  <a:cubicBezTo>
                    <a:pt x="29" y="18"/>
                    <a:pt x="28" y="17"/>
                    <a:pt x="27" y="17"/>
                  </a:cubicBezTo>
                  <a:cubicBezTo>
                    <a:pt x="25" y="18"/>
                    <a:pt x="23" y="19"/>
                    <a:pt x="20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8"/>
                    <a:pt x="24" y="17"/>
                    <a:pt x="26" y="16"/>
                  </a:cubicBezTo>
                  <a:cubicBezTo>
                    <a:pt x="27" y="16"/>
                    <a:pt x="26" y="14"/>
                    <a:pt x="25" y="14"/>
                  </a:cubicBezTo>
                  <a:cubicBezTo>
                    <a:pt x="23" y="15"/>
                    <a:pt x="20" y="16"/>
                    <a:pt x="18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9" y="15"/>
                    <a:pt x="21" y="14"/>
                    <a:pt x="23" y="14"/>
                  </a:cubicBezTo>
                  <a:cubicBezTo>
                    <a:pt x="24" y="13"/>
                    <a:pt x="24" y="12"/>
                    <a:pt x="23" y="12"/>
                  </a:cubicBezTo>
                  <a:cubicBezTo>
                    <a:pt x="20" y="13"/>
                    <a:pt x="17" y="14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3"/>
                    <a:pt x="19" y="12"/>
                    <a:pt x="21" y="11"/>
                  </a:cubicBezTo>
                  <a:cubicBezTo>
                    <a:pt x="22" y="11"/>
                    <a:pt x="21" y="9"/>
                    <a:pt x="20" y="9"/>
                  </a:cubicBezTo>
                  <a:cubicBezTo>
                    <a:pt x="18" y="10"/>
                    <a:pt x="15" y="11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6" y="10"/>
                    <a:pt x="18" y="9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17" y="6"/>
                    <a:pt x="16" y="4"/>
                    <a:pt x="15" y="5"/>
                  </a:cubicBezTo>
                  <a:cubicBezTo>
                    <a:pt x="12" y="6"/>
                    <a:pt x="9" y="7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3" y="4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9" y="3"/>
                    <a:pt x="6" y="5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7" y="3"/>
                    <a:pt x="10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3379">
              <a:extLst>
                <a:ext uri="{FF2B5EF4-FFF2-40B4-BE49-F238E27FC236}">
                  <a16:creationId xmlns="" xmlns:a16="http://schemas.microsoft.com/office/drawing/2014/main" id="{414DCCDA-0787-4A7B-A3EB-339131112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6324601"/>
              <a:ext cx="3175" cy="1588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0 h 2"/>
                <a:gd name="T4" fmla="*/ 0 w 4"/>
                <a:gd name="T5" fmla="*/ 0 h 2"/>
                <a:gd name="T6" fmla="*/ 1 w 4"/>
                <a:gd name="T7" fmla="*/ 2 h 2"/>
                <a:gd name="T8" fmla="*/ 3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3380">
              <a:extLst>
                <a:ext uri="{FF2B5EF4-FFF2-40B4-BE49-F238E27FC236}">
                  <a16:creationId xmlns="" xmlns:a16="http://schemas.microsoft.com/office/drawing/2014/main" id="{817CAB42-4D1C-426F-A64F-31A79EF9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888" y="6327776"/>
              <a:ext cx="0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3381">
              <a:extLst>
                <a:ext uri="{FF2B5EF4-FFF2-40B4-BE49-F238E27FC236}">
                  <a16:creationId xmlns="" xmlns:a16="http://schemas.microsoft.com/office/drawing/2014/main" id="{67A364C4-CA36-4BF7-9364-789D9263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126" y="6299201"/>
              <a:ext cx="17463" cy="19050"/>
            </a:xfrm>
            <a:custGeom>
              <a:avLst/>
              <a:gdLst>
                <a:gd name="T0" fmla="*/ 3 w 19"/>
                <a:gd name="T1" fmla="*/ 19 h 20"/>
                <a:gd name="T2" fmla="*/ 13 w 19"/>
                <a:gd name="T3" fmla="*/ 19 h 20"/>
                <a:gd name="T4" fmla="*/ 13 w 19"/>
                <a:gd name="T5" fmla="*/ 17 h 20"/>
                <a:gd name="T6" fmla="*/ 4 w 19"/>
                <a:gd name="T7" fmla="*/ 17 h 20"/>
                <a:gd name="T8" fmla="*/ 6 w 19"/>
                <a:gd name="T9" fmla="*/ 16 h 20"/>
                <a:gd name="T10" fmla="*/ 14 w 19"/>
                <a:gd name="T11" fmla="*/ 15 h 20"/>
                <a:gd name="T12" fmla="*/ 14 w 19"/>
                <a:gd name="T13" fmla="*/ 14 h 20"/>
                <a:gd name="T14" fmla="*/ 7 w 19"/>
                <a:gd name="T15" fmla="*/ 14 h 20"/>
                <a:gd name="T16" fmla="*/ 8 w 19"/>
                <a:gd name="T17" fmla="*/ 13 h 20"/>
                <a:gd name="T18" fmla="*/ 15 w 19"/>
                <a:gd name="T19" fmla="*/ 12 h 20"/>
                <a:gd name="T20" fmla="*/ 16 w 19"/>
                <a:gd name="T21" fmla="*/ 10 h 20"/>
                <a:gd name="T22" fmla="*/ 10 w 19"/>
                <a:gd name="T23" fmla="*/ 11 h 20"/>
                <a:gd name="T24" fmla="*/ 11 w 19"/>
                <a:gd name="T25" fmla="*/ 9 h 20"/>
                <a:gd name="T26" fmla="*/ 17 w 19"/>
                <a:gd name="T27" fmla="*/ 9 h 20"/>
                <a:gd name="T28" fmla="*/ 17 w 19"/>
                <a:gd name="T29" fmla="*/ 7 h 20"/>
                <a:gd name="T30" fmla="*/ 12 w 19"/>
                <a:gd name="T31" fmla="*/ 7 h 20"/>
                <a:gd name="T32" fmla="*/ 13 w 19"/>
                <a:gd name="T33" fmla="*/ 6 h 20"/>
                <a:gd name="T34" fmla="*/ 17 w 19"/>
                <a:gd name="T35" fmla="*/ 6 h 20"/>
                <a:gd name="T36" fmla="*/ 17 w 19"/>
                <a:gd name="T37" fmla="*/ 4 h 20"/>
                <a:gd name="T38" fmla="*/ 15 w 19"/>
                <a:gd name="T39" fmla="*/ 4 h 20"/>
                <a:gd name="T40" fmla="*/ 17 w 19"/>
                <a:gd name="T41" fmla="*/ 2 h 20"/>
                <a:gd name="T42" fmla="*/ 17 w 19"/>
                <a:gd name="T43" fmla="*/ 2 h 20"/>
                <a:gd name="T44" fmla="*/ 15 w 19"/>
                <a:gd name="T45" fmla="*/ 1 h 20"/>
                <a:gd name="T46" fmla="*/ 13 w 19"/>
                <a:gd name="T47" fmla="*/ 3 h 20"/>
                <a:gd name="T48" fmla="*/ 13 w 19"/>
                <a:gd name="T49" fmla="*/ 1 h 20"/>
                <a:gd name="T50" fmla="*/ 11 w 19"/>
                <a:gd name="T51" fmla="*/ 2 h 20"/>
                <a:gd name="T52" fmla="*/ 12 w 19"/>
                <a:gd name="T53" fmla="*/ 5 h 20"/>
                <a:gd name="T54" fmla="*/ 11 w 19"/>
                <a:gd name="T55" fmla="*/ 6 h 20"/>
                <a:gd name="T56" fmla="*/ 9 w 19"/>
                <a:gd name="T57" fmla="*/ 3 h 20"/>
                <a:gd name="T58" fmla="*/ 7 w 19"/>
                <a:gd name="T59" fmla="*/ 4 h 20"/>
                <a:gd name="T60" fmla="*/ 9 w 19"/>
                <a:gd name="T61" fmla="*/ 8 h 20"/>
                <a:gd name="T62" fmla="*/ 8 w 19"/>
                <a:gd name="T63" fmla="*/ 10 h 20"/>
                <a:gd name="T64" fmla="*/ 6 w 19"/>
                <a:gd name="T65" fmla="*/ 5 h 20"/>
                <a:gd name="T66" fmla="*/ 4 w 19"/>
                <a:gd name="T67" fmla="*/ 6 h 20"/>
                <a:gd name="T68" fmla="*/ 6 w 19"/>
                <a:gd name="T69" fmla="*/ 12 h 20"/>
                <a:gd name="T70" fmla="*/ 5 w 19"/>
                <a:gd name="T71" fmla="*/ 13 h 20"/>
                <a:gd name="T72" fmla="*/ 3 w 19"/>
                <a:gd name="T73" fmla="*/ 7 h 20"/>
                <a:gd name="T74" fmla="*/ 1 w 19"/>
                <a:gd name="T75" fmla="*/ 8 h 20"/>
                <a:gd name="T76" fmla="*/ 4 w 19"/>
                <a:gd name="T77" fmla="*/ 15 h 20"/>
                <a:gd name="T78" fmla="*/ 3 w 19"/>
                <a:gd name="T79" fmla="*/ 16 h 20"/>
                <a:gd name="T80" fmla="*/ 1 w 19"/>
                <a:gd name="T81" fmla="*/ 14 h 20"/>
                <a:gd name="T82" fmla="*/ 3 w 19"/>
                <a:gd name="T83" fmla="*/ 20 h 20"/>
                <a:gd name="T84" fmla="*/ 3 w 19"/>
                <a:gd name="T8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" h="20">
                  <a:moveTo>
                    <a:pt x="3" y="19"/>
                  </a:moveTo>
                  <a:cubicBezTo>
                    <a:pt x="6" y="19"/>
                    <a:pt x="9" y="19"/>
                    <a:pt x="13" y="19"/>
                  </a:cubicBezTo>
                  <a:cubicBezTo>
                    <a:pt x="14" y="19"/>
                    <a:pt x="14" y="17"/>
                    <a:pt x="13" y="17"/>
                  </a:cubicBezTo>
                  <a:cubicBezTo>
                    <a:pt x="10" y="17"/>
                    <a:pt x="7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11" y="16"/>
                    <a:pt x="14" y="15"/>
                  </a:cubicBezTo>
                  <a:cubicBezTo>
                    <a:pt x="15" y="15"/>
                    <a:pt x="16" y="14"/>
                    <a:pt x="14" y="14"/>
                  </a:cubicBezTo>
                  <a:cubicBezTo>
                    <a:pt x="12" y="14"/>
                    <a:pt x="9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2"/>
                    <a:pt x="13" y="12"/>
                    <a:pt x="15" y="12"/>
                  </a:cubicBezTo>
                  <a:cubicBezTo>
                    <a:pt x="17" y="12"/>
                    <a:pt x="17" y="10"/>
                    <a:pt x="16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7"/>
                    <a:pt x="17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9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6" y="0"/>
                    <a:pt x="15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1"/>
                    <a:pt x="11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7" y="3"/>
                    <a:pt x="7" y="4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3" y="5"/>
                    <a:pt x="4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0" y="7"/>
                    <a:pt x="1" y="8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20"/>
                    <a:pt x="3" y="20"/>
                    <a:pt x="3" y="20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3382">
              <a:extLst>
                <a:ext uri="{FF2B5EF4-FFF2-40B4-BE49-F238E27FC236}">
                  <a16:creationId xmlns="" xmlns:a16="http://schemas.microsoft.com/office/drawing/2014/main" id="{08E97235-2F58-4583-818D-65EF81C4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1" y="6321426"/>
              <a:ext cx="6350" cy="3175"/>
            </a:xfrm>
            <a:custGeom>
              <a:avLst/>
              <a:gdLst>
                <a:gd name="T0" fmla="*/ 5 w 6"/>
                <a:gd name="T1" fmla="*/ 2 h 3"/>
                <a:gd name="T2" fmla="*/ 5 w 6"/>
                <a:gd name="T3" fmla="*/ 0 h 3"/>
                <a:gd name="T4" fmla="*/ 0 w 6"/>
                <a:gd name="T5" fmla="*/ 1 h 3"/>
                <a:gd name="T6" fmla="*/ 0 w 6"/>
                <a:gd name="T7" fmla="*/ 3 h 3"/>
                <a:gd name="T8" fmla="*/ 5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cubicBezTo>
                    <a:pt x="6" y="2"/>
                    <a:pt x="6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3383">
              <a:extLst>
                <a:ext uri="{FF2B5EF4-FFF2-40B4-BE49-F238E27FC236}">
                  <a16:creationId xmlns="" xmlns:a16="http://schemas.microsoft.com/office/drawing/2014/main" id="{50121E13-9B7C-4447-9EF1-9B3E619D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713" y="6318251"/>
              <a:ext cx="9525" cy="1588"/>
            </a:xfrm>
            <a:custGeom>
              <a:avLst/>
              <a:gdLst>
                <a:gd name="T0" fmla="*/ 8 w 9"/>
                <a:gd name="T1" fmla="*/ 2 h 2"/>
                <a:gd name="T2" fmla="*/ 8 w 9"/>
                <a:gd name="T3" fmla="*/ 0 h 2"/>
                <a:gd name="T4" fmla="*/ 0 w 9"/>
                <a:gd name="T5" fmla="*/ 1 h 2"/>
                <a:gd name="T6" fmla="*/ 0 w 9"/>
                <a:gd name="T7" fmla="*/ 2 h 2"/>
                <a:gd name="T8" fmla="*/ 8 w 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9" y="2"/>
                    <a:pt x="9" y="0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3384">
              <a:extLst>
                <a:ext uri="{FF2B5EF4-FFF2-40B4-BE49-F238E27FC236}">
                  <a16:creationId xmlns="" xmlns:a16="http://schemas.microsoft.com/office/drawing/2014/main" id="{CD2F9C09-DB4A-40D4-851F-1DC7A386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163" y="6369051"/>
              <a:ext cx="0" cy="6350"/>
            </a:xfrm>
            <a:custGeom>
              <a:avLst/>
              <a:gdLst>
                <a:gd name="T0" fmla="*/ 0 w 1"/>
                <a:gd name="T1" fmla="*/ 6 h 7"/>
                <a:gd name="T2" fmla="*/ 1 w 1"/>
                <a:gd name="T3" fmla="*/ 7 h 7"/>
                <a:gd name="T4" fmla="*/ 0 w 1"/>
                <a:gd name="T5" fmla="*/ 0 h 7"/>
                <a:gd name="T6" fmla="*/ 0 w 1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cubicBezTo>
                    <a:pt x="0" y="7"/>
                    <a:pt x="0" y="7"/>
                    <a:pt x="1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3385">
              <a:extLst>
                <a:ext uri="{FF2B5EF4-FFF2-40B4-BE49-F238E27FC236}">
                  <a16:creationId xmlns="" xmlns:a16="http://schemas.microsoft.com/office/drawing/2014/main" id="{7B51924F-90FC-4E94-9F47-CD9059FA7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1" y="6300788"/>
              <a:ext cx="36513" cy="73025"/>
            </a:xfrm>
            <a:custGeom>
              <a:avLst/>
              <a:gdLst>
                <a:gd name="T0" fmla="*/ 6 w 39"/>
                <a:gd name="T1" fmla="*/ 45 h 77"/>
                <a:gd name="T2" fmla="*/ 8 w 39"/>
                <a:gd name="T3" fmla="*/ 43 h 77"/>
                <a:gd name="T4" fmla="*/ 16 w 39"/>
                <a:gd name="T5" fmla="*/ 40 h 77"/>
                <a:gd name="T6" fmla="*/ 21 w 39"/>
                <a:gd name="T7" fmla="*/ 39 h 77"/>
                <a:gd name="T8" fmla="*/ 13 w 39"/>
                <a:gd name="T9" fmla="*/ 36 h 77"/>
                <a:gd name="T10" fmla="*/ 15 w 39"/>
                <a:gd name="T11" fmla="*/ 34 h 77"/>
                <a:gd name="T12" fmla="*/ 27 w 39"/>
                <a:gd name="T13" fmla="*/ 31 h 77"/>
                <a:gd name="T14" fmla="*/ 30 w 39"/>
                <a:gd name="T15" fmla="*/ 30 h 77"/>
                <a:gd name="T16" fmla="*/ 21 w 39"/>
                <a:gd name="T17" fmla="*/ 26 h 77"/>
                <a:gd name="T18" fmla="*/ 22 w 39"/>
                <a:gd name="T19" fmla="*/ 24 h 77"/>
                <a:gd name="T20" fmla="*/ 36 w 39"/>
                <a:gd name="T21" fmla="*/ 24 h 77"/>
                <a:gd name="T22" fmla="*/ 25 w 39"/>
                <a:gd name="T23" fmla="*/ 21 h 77"/>
                <a:gd name="T24" fmla="*/ 35 w 39"/>
                <a:gd name="T25" fmla="*/ 19 h 77"/>
                <a:gd name="T26" fmla="*/ 35 w 39"/>
                <a:gd name="T27" fmla="*/ 17 h 77"/>
                <a:gd name="T28" fmla="*/ 32 w 39"/>
                <a:gd name="T29" fmla="*/ 14 h 77"/>
                <a:gd name="T30" fmla="*/ 34 w 39"/>
                <a:gd name="T31" fmla="*/ 12 h 77"/>
                <a:gd name="T32" fmla="*/ 33 w 39"/>
                <a:gd name="T33" fmla="*/ 1 h 77"/>
                <a:gd name="T34" fmla="*/ 32 w 39"/>
                <a:gd name="T35" fmla="*/ 11 h 77"/>
                <a:gd name="T36" fmla="*/ 30 w 39"/>
                <a:gd name="T37" fmla="*/ 13 h 77"/>
                <a:gd name="T38" fmla="*/ 25 w 39"/>
                <a:gd name="T39" fmla="*/ 7 h 77"/>
                <a:gd name="T40" fmla="*/ 24 w 39"/>
                <a:gd name="T41" fmla="*/ 9 h 77"/>
                <a:gd name="T42" fmla="*/ 24 w 39"/>
                <a:gd name="T43" fmla="*/ 20 h 77"/>
                <a:gd name="T44" fmla="*/ 19 w 39"/>
                <a:gd name="T45" fmla="*/ 12 h 77"/>
                <a:gd name="T46" fmla="*/ 18 w 39"/>
                <a:gd name="T47" fmla="*/ 14 h 77"/>
                <a:gd name="T48" fmla="*/ 18 w 39"/>
                <a:gd name="T49" fmla="*/ 26 h 77"/>
                <a:gd name="T50" fmla="*/ 17 w 39"/>
                <a:gd name="T51" fmla="*/ 28 h 77"/>
                <a:gd name="T52" fmla="*/ 11 w 39"/>
                <a:gd name="T53" fmla="*/ 21 h 77"/>
                <a:gd name="T54" fmla="*/ 10 w 39"/>
                <a:gd name="T55" fmla="*/ 24 h 77"/>
                <a:gd name="T56" fmla="*/ 11 w 39"/>
                <a:gd name="T57" fmla="*/ 36 h 77"/>
                <a:gd name="T58" fmla="*/ 10 w 39"/>
                <a:gd name="T59" fmla="*/ 38 h 77"/>
                <a:gd name="T60" fmla="*/ 5 w 39"/>
                <a:gd name="T61" fmla="*/ 35 h 77"/>
                <a:gd name="T62" fmla="*/ 5 w 39"/>
                <a:gd name="T63" fmla="*/ 40 h 77"/>
                <a:gd name="T64" fmla="*/ 0 w 39"/>
                <a:gd name="T65" fmla="*/ 51 h 77"/>
                <a:gd name="T66" fmla="*/ 26 w 39"/>
                <a:gd name="T67" fmla="*/ 55 h 77"/>
                <a:gd name="T68" fmla="*/ 27 w 39"/>
                <a:gd name="T69" fmla="*/ 57 h 77"/>
                <a:gd name="T70" fmla="*/ 30 w 39"/>
                <a:gd name="T71" fmla="*/ 64 h 77"/>
                <a:gd name="T72" fmla="*/ 31 w 39"/>
                <a:gd name="T73" fmla="*/ 69 h 77"/>
                <a:gd name="T74" fmla="*/ 34 w 39"/>
                <a:gd name="T75" fmla="*/ 62 h 77"/>
                <a:gd name="T76" fmla="*/ 36 w 39"/>
                <a:gd name="T77" fmla="*/ 64 h 77"/>
                <a:gd name="T78" fmla="*/ 38 w 39"/>
                <a:gd name="T79" fmla="*/ 76 h 77"/>
                <a:gd name="T80" fmla="*/ 39 w 39"/>
                <a:gd name="T81" fmla="*/ 63 h 77"/>
                <a:gd name="T82" fmla="*/ 38 w 39"/>
                <a:gd name="T83" fmla="*/ 62 h 77"/>
                <a:gd name="T84" fmla="*/ 34 w 39"/>
                <a:gd name="T85" fmla="*/ 60 h 77"/>
                <a:gd name="T86" fmla="*/ 33 w 39"/>
                <a:gd name="T87" fmla="*/ 59 h 77"/>
                <a:gd name="T88" fmla="*/ 36 w 39"/>
                <a:gd name="T89" fmla="*/ 55 h 77"/>
                <a:gd name="T90" fmla="*/ 30 w 39"/>
                <a:gd name="T91" fmla="*/ 55 h 77"/>
                <a:gd name="T92" fmla="*/ 21 w 39"/>
                <a:gd name="T93" fmla="*/ 50 h 77"/>
                <a:gd name="T94" fmla="*/ 37 w 39"/>
                <a:gd name="T95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77">
                  <a:moveTo>
                    <a:pt x="37" y="46"/>
                  </a:moveTo>
                  <a:cubicBezTo>
                    <a:pt x="25" y="47"/>
                    <a:pt x="14" y="48"/>
                    <a:pt x="3" y="51"/>
                  </a:cubicBezTo>
                  <a:cubicBezTo>
                    <a:pt x="4" y="49"/>
                    <a:pt x="5" y="47"/>
                    <a:pt x="6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3"/>
                    <a:pt x="1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42"/>
                    <a:pt x="13" y="42"/>
                    <a:pt x="15" y="42"/>
                  </a:cubicBezTo>
                  <a:cubicBezTo>
                    <a:pt x="16" y="42"/>
                    <a:pt x="17" y="40"/>
                    <a:pt x="16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39"/>
                    <a:pt x="17" y="39"/>
                    <a:pt x="21" y="39"/>
                  </a:cubicBezTo>
                  <a:cubicBezTo>
                    <a:pt x="22" y="39"/>
                    <a:pt x="22" y="37"/>
                    <a:pt x="21" y="37"/>
                  </a:cubicBezTo>
                  <a:cubicBezTo>
                    <a:pt x="18" y="37"/>
                    <a:pt x="15" y="37"/>
                    <a:pt x="12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7" y="36"/>
                    <a:pt x="21" y="36"/>
                    <a:pt x="24" y="36"/>
                  </a:cubicBezTo>
                  <a:cubicBezTo>
                    <a:pt x="25" y="36"/>
                    <a:pt x="26" y="34"/>
                    <a:pt x="24" y="34"/>
                  </a:cubicBezTo>
                  <a:cubicBezTo>
                    <a:pt x="21" y="34"/>
                    <a:pt x="18" y="34"/>
                    <a:pt x="15" y="34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0" y="33"/>
                    <a:pt x="23" y="33"/>
                    <a:pt x="27" y="33"/>
                  </a:cubicBezTo>
                  <a:cubicBezTo>
                    <a:pt x="28" y="33"/>
                    <a:pt x="29" y="31"/>
                    <a:pt x="27" y="31"/>
                  </a:cubicBezTo>
                  <a:cubicBezTo>
                    <a:pt x="24" y="31"/>
                    <a:pt x="21" y="31"/>
                    <a:pt x="17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2" y="29"/>
                    <a:pt x="26" y="30"/>
                    <a:pt x="30" y="30"/>
                  </a:cubicBezTo>
                  <a:cubicBezTo>
                    <a:pt x="31" y="30"/>
                    <a:pt x="31" y="28"/>
                    <a:pt x="30" y="28"/>
                  </a:cubicBezTo>
                  <a:cubicBezTo>
                    <a:pt x="27" y="28"/>
                    <a:pt x="23" y="28"/>
                    <a:pt x="20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5" y="26"/>
                    <a:pt x="29" y="27"/>
                    <a:pt x="32" y="27"/>
                  </a:cubicBezTo>
                  <a:cubicBezTo>
                    <a:pt x="34" y="27"/>
                    <a:pt x="34" y="25"/>
                    <a:pt x="33" y="25"/>
                  </a:cubicBezTo>
                  <a:cubicBezTo>
                    <a:pt x="29" y="25"/>
                    <a:pt x="26" y="25"/>
                    <a:pt x="22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7" y="23"/>
                    <a:pt x="31" y="23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2" y="22"/>
                    <a:pt x="29" y="22"/>
                    <a:pt x="25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9" y="20"/>
                    <a:pt x="32" y="20"/>
                    <a:pt x="35" y="21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0" y="18"/>
                    <a:pt x="28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1" y="1"/>
                    <a:pt x="31" y="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7" y="3"/>
                    <a:pt x="28" y="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5"/>
                    <a:pt x="24" y="6"/>
                    <a:pt x="25" y="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8"/>
                    <a:pt x="21" y="8"/>
                    <a:pt x="22" y="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0"/>
                    <a:pt x="18" y="11"/>
                    <a:pt x="19" y="1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4"/>
                    <a:pt x="16" y="1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3" y="17"/>
                    <a:pt x="13" y="1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0" y="20"/>
                    <a:pt x="11" y="2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8" y="24"/>
                    <a:pt x="8" y="2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6" y="28"/>
                    <a:pt x="6" y="2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3"/>
                    <a:pt x="4" y="34"/>
                    <a:pt x="5" y="35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3" y="40"/>
                    <a:pt x="4" y="41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3" y="46"/>
                    <a:pt x="2" y="49"/>
                    <a:pt x="0" y="51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7" y="52"/>
                    <a:pt x="13" y="51"/>
                    <a:pt x="19" y="50"/>
                  </a:cubicBezTo>
                  <a:cubicBezTo>
                    <a:pt x="21" y="52"/>
                    <a:pt x="23" y="53"/>
                    <a:pt x="26" y="55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9"/>
                    <a:pt x="27" y="60"/>
                    <a:pt x="27" y="59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5"/>
                    <a:pt x="30" y="65"/>
                    <a:pt x="30" y="64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70"/>
                    <a:pt x="32" y="71"/>
                    <a:pt x="33" y="6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4"/>
                    <a:pt x="35" y="74"/>
                    <a:pt x="35" y="7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7"/>
                    <a:pt x="38" y="77"/>
                    <a:pt x="38" y="7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4"/>
                    <a:pt x="36" y="55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4"/>
                    <a:pt x="31" y="53"/>
                    <a:pt x="29" y="5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5" y="52"/>
                    <a:pt x="23" y="51"/>
                    <a:pt x="21" y="50"/>
                  </a:cubicBezTo>
                  <a:cubicBezTo>
                    <a:pt x="27" y="49"/>
                    <a:pt x="32" y="48"/>
                    <a:pt x="37" y="48"/>
                  </a:cubicBezTo>
                  <a:cubicBezTo>
                    <a:pt x="37" y="45"/>
                    <a:pt x="37" y="45"/>
                    <a:pt x="37" y="45"/>
                  </a:cubicBezTo>
                  <a:lnTo>
                    <a:pt x="37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3386">
              <a:extLst>
                <a:ext uri="{FF2B5EF4-FFF2-40B4-BE49-F238E27FC236}">
                  <a16:creationId xmlns="" xmlns:a16="http://schemas.microsoft.com/office/drawing/2014/main" id="{B656B2FB-64BB-478C-926A-82CD5778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6" y="6353176"/>
              <a:ext cx="4763" cy="3175"/>
            </a:xfrm>
            <a:custGeom>
              <a:avLst/>
              <a:gdLst>
                <a:gd name="T0" fmla="*/ 3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0 w 5"/>
                <a:gd name="T7" fmla="*/ 3 h 3"/>
                <a:gd name="T8" fmla="*/ 3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cubicBezTo>
                    <a:pt x="5" y="2"/>
                    <a:pt x="4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3387">
              <a:extLst>
                <a:ext uri="{FF2B5EF4-FFF2-40B4-BE49-F238E27FC236}">
                  <a16:creationId xmlns="" xmlns:a16="http://schemas.microsoft.com/office/drawing/2014/main" id="{EA061649-1A69-43B0-9FDE-56133B39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6" y="6356351"/>
              <a:ext cx="7938" cy="3175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1 h 4"/>
                <a:gd name="T4" fmla="*/ 0 w 8"/>
                <a:gd name="T5" fmla="*/ 2 h 4"/>
                <a:gd name="T6" fmla="*/ 0 w 8"/>
                <a:gd name="T7" fmla="*/ 4 h 4"/>
                <a:gd name="T8" fmla="*/ 7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2"/>
                    <a:pt x="8" y="0"/>
                    <a:pt x="7" y="1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3388">
              <a:extLst>
                <a:ext uri="{FF2B5EF4-FFF2-40B4-BE49-F238E27FC236}">
                  <a16:creationId xmlns="" xmlns:a16="http://schemas.microsoft.com/office/drawing/2014/main" id="{78B3410E-D789-4AC7-9D39-F279CE91C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163" y="6357938"/>
              <a:ext cx="26988" cy="36513"/>
            </a:xfrm>
            <a:custGeom>
              <a:avLst/>
              <a:gdLst>
                <a:gd name="T0" fmla="*/ 0 w 30"/>
                <a:gd name="T1" fmla="*/ 11 h 38"/>
                <a:gd name="T2" fmla="*/ 1 w 30"/>
                <a:gd name="T3" fmla="*/ 17 h 38"/>
                <a:gd name="T4" fmla="*/ 3 w 30"/>
                <a:gd name="T5" fmla="*/ 9 h 38"/>
                <a:gd name="T6" fmla="*/ 4 w 30"/>
                <a:gd name="T7" fmla="*/ 20 h 38"/>
                <a:gd name="T8" fmla="*/ 6 w 30"/>
                <a:gd name="T9" fmla="*/ 12 h 38"/>
                <a:gd name="T10" fmla="*/ 6 w 30"/>
                <a:gd name="T11" fmla="*/ 22 h 38"/>
                <a:gd name="T12" fmla="*/ 9 w 30"/>
                <a:gd name="T13" fmla="*/ 14 h 38"/>
                <a:gd name="T14" fmla="*/ 9 w 30"/>
                <a:gd name="T15" fmla="*/ 25 h 38"/>
                <a:gd name="T16" fmla="*/ 11 w 30"/>
                <a:gd name="T17" fmla="*/ 17 h 38"/>
                <a:gd name="T18" fmla="*/ 11 w 30"/>
                <a:gd name="T19" fmla="*/ 27 h 38"/>
                <a:gd name="T20" fmla="*/ 14 w 30"/>
                <a:gd name="T21" fmla="*/ 20 h 38"/>
                <a:gd name="T22" fmla="*/ 14 w 30"/>
                <a:gd name="T23" fmla="*/ 29 h 38"/>
                <a:gd name="T24" fmla="*/ 16 w 30"/>
                <a:gd name="T25" fmla="*/ 22 h 38"/>
                <a:gd name="T26" fmla="*/ 16 w 30"/>
                <a:gd name="T27" fmla="*/ 31 h 38"/>
                <a:gd name="T28" fmla="*/ 18 w 30"/>
                <a:gd name="T29" fmla="*/ 25 h 38"/>
                <a:gd name="T30" fmla="*/ 19 w 30"/>
                <a:gd name="T31" fmla="*/ 33 h 38"/>
                <a:gd name="T32" fmla="*/ 21 w 30"/>
                <a:gd name="T33" fmla="*/ 28 h 38"/>
                <a:gd name="T34" fmla="*/ 21 w 30"/>
                <a:gd name="T35" fmla="*/ 35 h 38"/>
                <a:gd name="T36" fmla="*/ 23 w 30"/>
                <a:gd name="T37" fmla="*/ 31 h 38"/>
                <a:gd name="T38" fmla="*/ 23 w 30"/>
                <a:gd name="T39" fmla="*/ 36 h 38"/>
                <a:gd name="T40" fmla="*/ 25 w 30"/>
                <a:gd name="T41" fmla="*/ 34 h 38"/>
                <a:gd name="T42" fmla="*/ 26 w 30"/>
                <a:gd name="T43" fmla="*/ 37 h 38"/>
                <a:gd name="T44" fmla="*/ 27 w 30"/>
                <a:gd name="T45" fmla="*/ 37 h 38"/>
                <a:gd name="T46" fmla="*/ 29 w 30"/>
                <a:gd name="T47" fmla="*/ 36 h 38"/>
                <a:gd name="T48" fmla="*/ 29 w 30"/>
                <a:gd name="T49" fmla="*/ 34 h 38"/>
                <a:gd name="T50" fmla="*/ 26 w 30"/>
                <a:gd name="T51" fmla="*/ 32 h 38"/>
                <a:gd name="T52" fmla="*/ 28 w 30"/>
                <a:gd name="T53" fmla="*/ 31 h 38"/>
                <a:gd name="T54" fmla="*/ 24 w 30"/>
                <a:gd name="T55" fmla="*/ 29 h 38"/>
                <a:gd name="T56" fmla="*/ 27 w 30"/>
                <a:gd name="T57" fmla="*/ 28 h 38"/>
                <a:gd name="T58" fmla="*/ 22 w 30"/>
                <a:gd name="T59" fmla="*/ 27 h 38"/>
                <a:gd name="T60" fmla="*/ 26 w 30"/>
                <a:gd name="T61" fmla="*/ 25 h 38"/>
                <a:gd name="T62" fmla="*/ 19 w 30"/>
                <a:gd name="T63" fmla="*/ 24 h 38"/>
                <a:gd name="T64" fmla="*/ 25 w 30"/>
                <a:gd name="T65" fmla="*/ 22 h 38"/>
                <a:gd name="T66" fmla="*/ 17 w 30"/>
                <a:gd name="T67" fmla="*/ 21 h 38"/>
                <a:gd name="T68" fmla="*/ 23 w 30"/>
                <a:gd name="T69" fmla="*/ 19 h 38"/>
                <a:gd name="T70" fmla="*/ 15 w 30"/>
                <a:gd name="T71" fmla="*/ 18 h 38"/>
                <a:gd name="T72" fmla="*/ 21 w 30"/>
                <a:gd name="T73" fmla="*/ 16 h 38"/>
                <a:gd name="T74" fmla="*/ 12 w 30"/>
                <a:gd name="T75" fmla="*/ 16 h 38"/>
                <a:gd name="T76" fmla="*/ 19 w 30"/>
                <a:gd name="T77" fmla="*/ 13 h 38"/>
                <a:gd name="T78" fmla="*/ 10 w 30"/>
                <a:gd name="T79" fmla="*/ 13 h 38"/>
                <a:gd name="T80" fmla="*/ 9 w 30"/>
                <a:gd name="T81" fmla="*/ 12 h 38"/>
                <a:gd name="T82" fmla="*/ 16 w 30"/>
                <a:gd name="T83" fmla="*/ 8 h 38"/>
                <a:gd name="T84" fmla="*/ 6 w 30"/>
                <a:gd name="T85" fmla="*/ 9 h 38"/>
                <a:gd name="T86" fmla="*/ 14 w 30"/>
                <a:gd name="T87" fmla="*/ 6 h 38"/>
                <a:gd name="T88" fmla="*/ 3 w 30"/>
                <a:gd name="T89" fmla="*/ 7 h 38"/>
                <a:gd name="T90" fmla="*/ 11 w 30"/>
                <a:gd name="T91" fmla="*/ 3 h 38"/>
                <a:gd name="T92" fmla="*/ 1 w 30"/>
                <a:gd name="T93" fmla="*/ 4 h 38"/>
                <a:gd name="T94" fmla="*/ 9 w 30"/>
                <a:gd name="T95" fmla="*/ 0 h 38"/>
                <a:gd name="T96" fmla="*/ 0 w 30"/>
                <a:gd name="T97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38">
                  <a:moveTo>
                    <a:pt x="1" y="6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1"/>
                    <a:pt x="4" y="21"/>
                    <a:pt x="4" y="2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6" y="23"/>
                    <a:pt x="6" y="2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9" y="26"/>
                    <a:pt x="9" y="2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4" y="30"/>
                    <a:pt x="14" y="2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21" y="36"/>
                    <a:pt x="21" y="35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3" y="37"/>
                    <a:pt x="23" y="36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6" y="38"/>
                    <a:pt x="26" y="37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8"/>
                    <a:pt x="29" y="37"/>
                    <a:pt x="29" y="36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4"/>
                    <a:pt x="29" y="32"/>
                    <a:pt x="29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0"/>
                    <a:pt x="29" y="29"/>
                    <a:pt x="28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7"/>
                    <a:pt x="28" y="26"/>
                    <a:pt x="27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4" y="23"/>
                    <a:pt x="22" y="23"/>
                    <a:pt x="19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2" y="20"/>
                    <a:pt x="19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19"/>
                    <a:pt x="21" y="19"/>
                    <a:pt x="23" y="19"/>
                  </a:cubicBezTo>
                  <a:cubicBezTo>
                    <a:pt x="24" y="18"/>
                    <a:pt x="23" y="17"/>
                    <a:pt x="22" y="17"/>
                  </a:cubicBezTo>
                  <a:cubicBezTo>
                    <a:pt x="20" y="17"/>
                    <a:pt x="17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9" y="16"/>
                    <a:pt x="21" y="16"/>
                  </a:cubicBezTo>
                  <a:cubicBezTo>
                    <a:pt x="22" y="16"/>
                    <a:pt x="22" y="14"/>
                    <a:pt x="21" y="14"/>
                  </a:cubicBezTo>
                  <a:cubicBezTo>
                    <a:pt x="18" y="15"/>
                    <a:pt x="15" y="15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4"/>
                    <a:pt x="16" y="13"/>
                    <a:pt x="19" y="13"/>
                  </a:cubicBezTo>
                  <a:cubicBezTo>
                    <a:pt x="20" y="13"/>
                    <a:pt x="20" y="11"/>
                    <a:pt x="18" y="11"/>
                  </a:cubicBezTo>
                  <a:cubicBezTo>
                    <a:pt x="16" y="12"/>
                    <a:pt x="13" y="12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1"/>
                    <a:pt x="14" y="11"/>
                    <a:pt x="17" y="10"/>
                  </a:cubicBezTo>
                  <a:cubicBezTo>
                    <a:pt x="18" y="10"/>
                    <a:pt x="17" y="8"/>
                    <a:pt x="16" y="8"/>
                  </a:cubicBezTo>
                  <a:cubicBezTo>
                    <a:pt x="13" y="9"/>
                    <a:pt x="10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12" y="8"/>
                    <a:pt x="14" y="7"/>
                  </a:cubicBezTo>
                  <a:cubicBezTo>
                    <a:pt x="15" y="7"/>
                    <a:pt x="15" y="5"/>
                    <a:pt x="14" y="6"/>
                  </a:cubicBezTo>
                  <a:cubicBezTo>
                    <a:pt x="11" y="6"/>
                    <a:pt x="8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5"/>
                    <a:pt x="12" y="5"/>
                  </a:cubicBezTo>
                  <a:cubicBezTo>
                    <a:pt x="13" y="4"/>
                    <a:pt x="12" y="3"/>
                    <a:pt x="11" y="3"/>
                  </a:cubicBezTo>
                  <a:cubicBezTo>
                    <a:pt x="8" y="4"/>
                    <a:pt x="5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6" y="3"/>
                    <a:pt x="9" y="2"/>
                  </a:cubicBezTo>
                  <a:cubicBezTo>
                    <a:pt x="10" y="2"/>
                    <a:pt x="10" y="0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3389">
              <a:extLst>
                <a:ext uri="{FF2B5EF4-FFF2-40B4-BE49-F238E27FC236}">
                  <a16:creationId xmlns="" xmlns:a16="http://schemas.microsoft.com/office/drawing/2014/main" id="{050231E8-E968-4107-ACED-A4B8E7F6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319838"/>
              <a:ext cx="4763" cy="1588"/>
            </a:xfrm>
            <a:custGeom>
              <a:avLst/>
              <a:gdLst>
                <a:gd name="T0" fmla="*/ 2 w 4"/>
                <a:gd name="T1" fmla="*/ 2 h 2"/>
                <a:gd name="T2" fmla="*/ 3 w 4"/>
                <a:gd name="T3" fmla="*/ 0 h 2"/>
                <a:gd name="T4" fmla="*/ 0 w 4"/>
                <a:gd name="T5" fmla="*/ 0 h 2"/>
                <a:gd name="T6" fmla="*/ 0 w 4"/>
                <a:gd name="T7" fmla="*/ 2 h 2"/>
                <a:gd name="T8" fmla="*/ 2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3390">
              <a:extLst>
                <a:ext uri="{FF2B5EF4-FFF2-40B4-BE49-F238E27FC236}">
                  <a16:creationId xmlns="" xmlns:a16="http://schemas.microsoft.com/office/drawing/2014/main" id="{F4B58DC8-9358-4903-8D58-92F4AD93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6321426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3391">
              <a:extLst>
                <a:ext uri="{FF2B5EF4-FFF2-40B4-BE49-F238E27FC236}">
                  <a16:creationId xmlns="" xmlns:a16="http://schemas.microsoft.com/office/drawing/2014/main" id="{18B28B6D-67D3-4E07-A927-B2F8E8BDB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294438"/>
              <a:ext cx="17463" cy="19050"/>
            </a:xfrm>
            <a:custGeom>
              <a:avLst/>
              <a:gdLst>
                <a:gd name="T0" fmla="*/ 1 w 19"/>
                <a:gd name="T1" fmla="*/ 18 h 19"/>
                <a:gd name="T2" fmla="*/ 10 w 19"/>
                <a:gd name="T3" fmla="*/ 19 h 19"/>
                <a:gd name="T4" fmla="*/ 11 w 19"/>
                <a:gd name="T5" fmla="*/ 17 h 19"/>
                <a:gd name="T6" fmla="*/ 3 w 19"/>
                <a:gd name="T7" fmla="*/ 16 h 19"/>
                <a:gd name="T8" fmla="*/ 4 w 19"/>
                <a:gd name="T9" fmla="*/ 15 h 19"/>
                <a:gd name="T10" fmla="*/ 13 w 19"/>
                <a:gd name="T11" fmla="*/ 16 h 19"/>
                <a:gd name="T12" fmla="*/ 13 w 19"/>
                <a:gd name="T13" fmla="*/ 14 h 19"/>
                <a:gd name="T14" fmla="*/ 6 w 19"/>
                <a:gd name="T15" fmla="*/ 13 h 19"/>
                <a:gd name="T16" fmla="*/ 7 w 19"/>
                <a:gd name="T17" fmla="*/ 12 h 19"/>
                <a:gd name="T18" fmla="*/ 14 w 19"/>
                <a:gd name="T19" fmla="*/ 13 h 19"/>
                <a:gd name="T20" fmla="*/ 15 w 19"/>
                <a:gd name="T21" fmla="*/ 11 h 19"/>
                <a:gd name="T22" fmla="*/ 9 w 19"/>
                <a:gd name="T23" fmla="*/ 10 h 19"/>
                <a:gd name="T24" fmla="*/ 10 w 19"/>
                <a:gd name="T25" fmla="*/ 9 h 19"/>
                <a:gd name="T26" fmla="*/ 16 w 19"/>
                <a:gd name="T27" fmla="*/ 10 h 19"/>
                <a:gd name="T28" fmla="*/ 16 w 19"/>
                <a:gd name="T29" fmla="*/ 8 h 19"/>
                <a:gd name="T30" fmla="*/ 12 w 19"/>
                <a:gd name="T31" fmla="*/ 8 h 19"/>
                <a:gd name="T32" fmla="*/ 13 w 19"/>
                <a:gd name="T33" fmla="*/ 6 h 19"/>
                <a:gd name="T34" fmla="*/ 17 w 19"/>
                <a:gd name="T35" fmla="*/ 7 h 19"/>
                <a:gd name="T36" fmla="*/ 17 w 19"/>
                <a:gd name="T37" fmla="*/ 5 h 19"/>
                <a:gd name="T38" fmla="*/ 15 w 19"/>
                <a:gd name="T39" fmla="*/ 5 h 19"/>
                <a:gd name="T40" fmla="*/ 17 w 19"/>
                <a:gd name="T41" fmla="*/ 3 h 19"/>
                <a:gd name="T42" fmla="*/ 18 w 19"/>
                <a:gd name="T43" fmla="*/ 3 h 19"/>
                <a:gd name="T44" fmla="*/ 16 w 19"/>
                <a:gd name="T45" fmla="*/ 1 h 19"/>
                <a:gd name="T46" fmla="*/ 14 w 19"/>
                <a:gd name="T47" fmla="*/ 4 h 19"/>
                <a:gd name="T48" fmla="*/ 13 w 19"/>
                <a:gd name="T49" fmla="*/ 2 h 19"/>
                <a:gd name="T50" fmla="*/ 11 w 19"/>
                <a:gd name="T51" fmla="*/ 2 h 19"/>
                <a:gd name="T52" fmla="*/ 12 w 19"/>
                <a:gd name="T53" fmla="*/ 5 h 19"/>
                <a:gd name="T54" fmla="*/ 10 w 19"/>
                <a:gd name="T55" fmla="*/ 6 h 19"/>
                <a:gd name="T56" fmla="*/ 9 w 19"/>
                <a:gd name="T57" fmla="*/ 3 h 19"/>
                <a:gd name="T58" fmla="*/ 7 w 19"/>
                <a:gd name="T59" fmla="*/ 3 h 19"/>
                <a:gd name="T60" fmla="*/ 9 w 19"/>
                <a:gd name="T61" fmla="*/ 8 h 19"/>
                <a:gd name="T62" fmla="*/ 7 w 19"/>
                <a:gd name="T63" fmla="*/ 9 h 19"/>
                <a:gd name="T64" fmla="*/ 6 w 19"/>
                <a:gd name="T65" fmla="*/ 4 h 19"/>
                <a:gd name="T66" fmla="*/ 4 w 19"/>
                <a:gd name="T67" fmla="*/ 5 h 19"/>
                <a:gd name="T68" fmla="*/ 5 w 19"/>
                <a:gd name="T69" fmla="*/ 11 h 19"/>
                <a:gd name="T70" fmla="*/ 4 w 19"/>
                <a:gd name="T71" fmla="*/ 12 h 19"/>
                <a:gd name="T72" fmla="*/ 2 w 19"/>
                <a:gd name="T73" fmla="*/ 6 h 19"/>
                <a:gd name="T74" fmla="*/ 0 w 19"/>
                <a:gd name="T75" fmla="*/ 7 h 19"/>
                <a:gd name="T76" fmla="*/ 2 w 19"/>
                <a:gd name="T77" fmla="*/ 14 h 19"/>
                <a:gd name="T78" fmla="*/ 1 w 19"/>
                <a:gd name="T79" fmla="*/ 15 h 19"/>
                <a:gd name="T80" fmla="*/ 0 w 19"/>
                <a:gd name="T81" fmla="*/ 12 h 19"/>
                <a:gd name="T82" fmla="*/ 1 w 19"/>
                <a:gd name="T8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19">
                  <a:moveTo>
                    <a:pt x="1" y="18"/>
                  </a:moveTo>
                  <a:cubicBezTo>
                    <a:pt x="4" y="18"/>
                    <a:pt x="7" y="19"/>
                    <a:pt x="10" y="19"/>
                  </a:cubicBezTo>
                  <a:cubicBezTo>
                    <a:pt x="12" y="19"/>
                    <a:pt x="12" y="17"/>
                    <a:pt x="11" y="17"/>
                  </a:cubicBezTo>
                  <a:cubicBezTo>
                    <a:pt x="8" y="17"/>
                    <a:pt x="5" y="17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5"/>
                    <a:pt x="10" y="16"/>
                    <a:pt x="13" y="16"/>
                  </a:cubicBezTo>
                  <a:cubicBezTo>
                    <a:pt x="14" y="16"/>
                    <a:pt x="14" y="14"/>
                    <a:pt x="13" y="14"/>
                  </a:cubicBezTo>
                  <a:cubicBezTo>
                    <a:pt x="11" y="14"/>
                    <a:pt x="8" y="14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2"/>
                    <a:pt x="12" y="13"/>
                    <a:pt x="14" y="13"/>
                  </a:cubicBezTo>
                  <a:cubicBezTo>
                    <a:pt x="16" y="13"/>
                    <a:pt x="16" y="11"/>
                    <a:pt x="15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8"/>
                    <a:pt x="16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5"/>
                    <a:pt x="17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7" y="1"/>
                    <a:pt x="16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1" y="1"/>
                    <a:pt x="11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7" y="2"/>
                    <a:pt x="7" y="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3" y="4"/>
                    <a:pt x="4" y="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0" y="6"/>
                    <a:pt x="0" y="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3392">
              <a:extLst>
                <a:ext uri="{FF2B5EF4-FFF2-40B4-BE49-F238E27FC236}">
                  <a16:creationId xmlns="" xmlns:a16="http://schemas.microsoft.com/office/drawing/2014/main" id="{50A2A8A5-D67A-443F-95A3-9EAB24E30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316663"/>
              <a:ext cx="6350" cy="1588"/>
            </a:xfrm>
            <a:custGeom>
              <a:avLst/>
              <a:gdLst>
                <a:gd name="T0" fmla="*/ 5 w 7"/>
                <a:gd name="T1" fmla="*/ 2 h 2"/>
                <a:gd name="T2" fmla="*/ 5 w 7"/>
                <a:gd name="T3" fmla="*/ 0 h 2"/>
                <a:gd name="T4" fmla="*/ 0 w 7"/>
                <a:gd name="T5" fmla="*/ 0 h 2"/>
                <a:gd name="T6" fmla="*/ 0 w 7"/>
                <a:gd name="T7" fmla="*/ 1 h 2"/>
                <a:gd name="T8" fmla="*/ 5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6" y="2"/>
                    <a:pt x="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3393">
              <a:extLst>
                <a:ext uri="{FF2B5EF4-FFF2-40B4-BE49-F238E27FC236}">
                  <a16:creationId xmlns="" xmlns:a16="http://schemas.microsoft.com/office/drawing/2014/main" id="{A867A383-08A2-49F1-9C1E-6C66FD729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6313488"/>
              <a:ext cx="7938" cy="1588"/>
            </a:xfrm>
            <a:custGeom>
              <a:avLst/>
              <a:gdLst>
                <a:gd name="T0" fmla="*/ 7 w 9"/>
                <a:gd name="T1" fmla="*/ 3 h 3"/>
                <a:gd name="T2" fmla="*/ 8 w 9"/>
                <a:gd name="T3" fmla="*/ 1 h 3"/>
                <a:gd name="T4" fmla="*/ 0 w 9"/>
                <a:gd name="T5" fmla="*/ 0 h 3"/>
                <a:gd name="T6" fmla="*/ 0 w 9"/>
                <a:gd name="T7" fmla="*/ 2 h 3"/>
                <a:gd name="T8" fmla="*/ 7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7" y="3"/>
                  </a:moveTo>
                  <a:cubicBezTo>
                    <a:pt x="9" y="3"/>
                    <a:pt x="9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3394">
              <a:extLst>
                <a:ext uri="{FF2B5EF4-FFF2-40B4-BE49-F238E27FC236}">
                  <a16:creationId xmlns="" xmlns:a16="http://schemas.microsoft.com/office/drawing/2014/main" id="{BD0CCCB6-F79C-49C6-9BF8-B3B72ADFF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6369051"/>
              <a:ext cx="3175" cy="6350"/>
            </a:xfrm>
            <a:custGeom>
              <a:avLst/>
              <a:gdLst>
                <a:gd name="T0" fmla="*/ 0 w 2"/>
                <a:gd name="T1" fmla="*/ 6 h 7"/>
                <a:gd name="T2" fmla="*/ 1 w 2"/>
                <a:gd name="T3" fmla="*/ 7 h 7"/>
                <a:gd name="T4" fmla="*/ 2 w 2"/>
                <a:gd name="T5" fmla="*/ 0 h 7"/>
                <a:gd name="T6" fmla="*/ 0 w 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3395">
              <a:extLst>
                <a:ext uri="{FF2B5EF4-FFF2-40B4-BE49-F238E27FC236}">
                  <a16:creationId xmlns="" xmlns:a16="http://schemas.microsoft.com/office/drawing/2014/main" id="{3021396A-932D-4D2A-941B-248EF192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8" y="6300788"/>
              <a:ext cx="38100" cy="73025"/>
            </a:xfrm>
            <a:custGeom>
              <a:avLst/>
              <a:gdLst>
                <a:gd name="T0" fmla="*/ 7 w 40"/>
                <a:gd name="T1" fmla="*/ 41 h 77"/>
                <a:gd name="T2" fmla="*/ 9 w 40"/>
                <a:gd name="T3" fmla="*/ 39 h 77"/>
                <a:gd name="T4" fmla="*/ 17 w 40"/>
                <a:gd name="T5" fmla="*/ 37 h 77"/>
                <a:gd name="T6" fmla="*/ 22 w 40"/>
                <a:gd name="T7" fmla="*/ 36 h 77"/>
                <a:gd name="T8" fmla="*/ 15 w 40"/>
                <a:gd name="T9" fmla="*/ 32 h 77"/>
                <a:gd name="T10" fmla="*/ 17 w 40"/>
                <a:gd name="T11" fmla="*/ 31 h 77"/>
                <a:gd name="T12" fmla="*/ 30 w 40"/>
                <a:gd name="T13" fmla="*/ 30 h 77"/>
                <a:gd name="T14" fmla="*/ 32 w 40"/>
                <a:gd name="T15" fmla="*/ 29 h 77"/>
                <a:gd name="T16" fmla="*/ 24 w 40"/>
                <a:gd name="T17" fmla="*/ 24 h 77"/>
                <a:gd name="T18" fmla="*/ 26 w 40"/>
                <a:gd name="T19" fmla="*/ 22 h 77"/>
                <a:gd name="T20" fmla="*/ 39 w 40"/>
                <a:gd name="T21" fmla="*/ 24 h 77"/>
                <a:gd name="T22" fmla="*/ 29 w 40"/>
                <a:gd name="T23" fmla="*/ 20 h 77"/>
                <a:gd name="T24" fmla="*/ 39 w 40"/>
                <a:gd name="T25" fmla="*/ 19 h 77"/>
                <a:gd name="T26" fmla="*/ 40 w 40"/>
                <a:gd name="T27" fmla="*/ 17 h 77"/>
                <a:gd name="T28" fmla="*/ 37 w 40"/>
                <a:gd name="T29" fmla="*/ 14 h 77"/>
                <a:gd name="T30" fmla="*/ 39 w 40"/>
                <a:gd name="T31" fmla="*/ 12 h 77"/>
                <a:gd name="T32" fmla="*/ 40 w 40"/>
                <a:gd name="T33" fmla="*/ 1 h 77"/>
                <a:gd name="T34" fmla="*/ 37 w 40"/>
                <a:gd name="T35" fmla="*/ 11 h 77"/>
                <a:gd name="T36" fmla="*/ 36 w 40"/>
                <a:gd name="T37" fmla="*/ 12 h 77"/>
                <a:gd name="T38" fmla="*/ 31 w 40"/>
                <a:gd name="T39" fmla="*/ 5 h 77"/>
                <a:gd name="T40" fmla="*/ 29 w 40"/>
                <a:gd name="T41" fmla="*/ 7 h 77"/>
                <a:gd name="T42" fmla="*/ 28 w 40"/>
                <a:gd name="T43" fmla="*/ 18 h 77"/>
                <a:gd name="T44" fmla="*/ 24 w 40"/>
                <a:gd name="T45" fmla="*/ 10 h 77"/>
                <a:gd name="T46" fmla="*/ 23 w 40"/>
                <a:gd name="T47" fmla="*/ 12 h 77"/>
                <a:gd name="T48" fmla="*/ 22 w 40"/>
                <a:gd name="T49" fmla="*/ 24 h 77"/>
                <a:gd name="T50" fmla="*/ 20 w 40"/>
                <a:gd name="T51" fmla="*/ 25 h 77"/>
                <a:gd name="T52" fmla="*/ 15 w 40"/>
                <a:gd name="T53" fmla="*/ 18 h 77"/>
                <a:gd name="T54" fmla="*/ 14 w 40"/>
                <a:gd name="T55" fmla="*/ 20 h 77"/>
                <a:gd name="T56" fmla="*/ 13 w 40"/>
                <a:gd name="T57" fmla="*/ 32 h 77"/>
                <a:gd name="T58" fmla="*/ 11 w 40"/>
                <a:gd name="T59" fmla="*/ 34 h 77"/>
                <a:gd name="T60" fmla="*/ 7 w 40"/>
                <a:gd name="T61" fmla="*/ 30 h 77"/>
                <a:gd name="T62" fmla="*/ 7 w 40"/>
                <a:gd name="T63" fmla="*/ 36 h 77"/>
                <a:gd name="T64" fmla="*/ 0 w 40"/>
                <a:gd name="T65" fmla="*/ 45 h 77"/>
                <a:gd name="T66" fmla="*/ 24 w 40"/>
                <a:gd name="T67" fmla="*/ 53 h 77"/>
                <a:gd name="T68" fmla="*/ 26 w 40"/>
                <a:gd name="T69" fmla="*/ 55 h 77"/>
                <a:gd name="T70" fmla="*/ 27 w 40"/>
                <a:gd name="T71" fmla="*/ 63 h 77"/>
                <a:gd name="T72" fmla="*/ 28 w 40"/>
                <a:gd name="T73" fmla="*/ 68 h 77"/>
                <a:gd name="T74" fmla="*/ 32 w 40"/>
                <a:gd name="T75" fmla="*/ 62 h 77"/>
                <a:gd name="T76" fmla="*/ 33 w 40"/>
                <a:gd name="T77" fmla="*/ 63 h 77"/>
                <a:gd name="T78" fmla="*/ 34 w 40"/>
                <a:gd name="T79" fmla="*/ 76 h 77"/>
                <a:gd name="T80" fmla="*/ 36 w 40"/>
                <a:gd name="T81" fmla="*/ 63 h 77"/>
                <a:gd name="T82" fmla="*/ 36 w 40"/>
                <a:gd name="T83" fmla="*/ 62 h 77"/>
                <a:gd name="T84" fmla="*/ 32 w 40"/>
                <a:gd name="T85" fmla="*/ 60 h 77"/>
                <a:gd name="T86" fmla="*/ 31 w 40"/>
                <a:gd name="T87" fmla="*/ 58 h 77"/>
                <a:gd name="T88" fmla="*/ 34 w 40"/>
                <a:gd name="T89" fmla="*/ 54 h 77"/>
                <a:gd name="T90" fmla="*/ 29 w 40"/>
                <a:gd name="T91" fmla="*/ 54 h 77"/>
                <a:gd name="T92" fmla="*/ 21 w 40"/>
                <a:gd name="T93" fmla="*/ 47 h 77"/>
                <a:gd name="T94" fmla="*/ 37 w 40"/>
                <a:gd name="T95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" h="77">
                  <a:moveTo>
                    <a:pt x="37" y="46"/>
                  </a:moveTo>
                  <a:cubicBezTo>
                    <a:pt x="25" y="45"/>
                    <a:pt x="14" y="45"/>
                    <a:pt x="2" y="46"/>
                  </a:cubicBezTo>
                  <a:cubicBezTo>
                    <a:pt x="4" y="44"/>
                    <a:pt x="5" y="42"/>
                    <a:pt x="7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2" y="39"/>
                    <a:pt x="11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6" y="35"/>
                    <a:pt x="19" y="36"/>
                    <a:pt x="22" y="36"/>
                  </a:cubicBezTo>
                  <a:cubicBezTo>
                    <a:pt x="23" y="37"/>
                    <a:pt x="24" y="35"/>
                    <a:pt x="22" y="35"/>
                  </a:cubicBezTo>
                  <a:cubicBezTo>
                    <a:pt x="20" y="34"/>
                    <a:pt x="17" y="34"/>
                    <a:pt x="14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9" y="33"/>
                    <a:pt x="22" y="33"/>
                    <a:pt x="26" y="34"/>
                  </a:cubicBezTo>
                  <a:cubicBezTo>
                    <a:pt x="27" y="34"/>
                    <a:pt x="28" y="33"/>
                    <a:pt x="27" y="32"/>
                  </a:cubicBezTo>
                  <a:cubicBezTo>
                    <a:pt x="23" y="32"/>
                    <a:pt x="20" y="31"/>
                    <a:pt x="17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2" y="30"/>
                    <a:pt x="26" y="31"/>
                    <a:pt x="29" y="32"/>
                  </a:cubicBezTo>
                  <a:cubicBezTo>
                    <a:pt x="31" y="32"/>
                    <a:pt x="31" y="30"/>
                    <a:pt x="30" y="30"/>
                  </a:cubicBezTo>
                  <a:cubicBezTo>
                    <a:pt x="27" y="29"/>
                    <a:pt x="23" y="28"/>
                    <a:pt x="20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5" y="27"/>
                    <a:pt x="29" y="28"/>
                    <a:pt x="32" y="29"/>
                  </a:cubicBezTo>
                  <a:cubicBezTo>
                    <a:pt x="34" y="29"/>
                    <a:pt x="34" y="27"/>
                    <a:pt x="33" y="27"/>
                  </a:cubicBezTo>
                  <a:cubicBezTo>
                    <a:pt x="30" y="26"/>
                    <a:pt x="26" y="26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8" y="25"/>
                    <a:pt x="32" y="25"/>
                    <a:pt x="35" y="26"/>
                  </a:cubicBezTo>
                  <a:cubicBezTo>
                    <a:pt x="37" y="27"/>
                    <a:pt x="37" y="25"/>
                    <a:pt x="36" y="25"/>
                  </a:cubicBezTo>
                  <a:cubicBezTo>
                    <a:pt x="33" y="24"/>
                    <a:pt x="29" y="23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1" y="22"/>
                    <a:pt x="35" y="23"/>
                    <a:pt x="38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6" y="21"/>
                    <a:pt x="32" y="21"/>
                    <a:pt x="29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6" y="20"/>
                    <a:pt x="39" y="21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8"/>
                    <a:pt x="35" y="18"/>
                    <a:pt x="32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38" y="0"/>
                    <a:pt x="38" y="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4" y="2"/>
                    <a:pt x="34" y="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7" y="6"/>
                    <a:pt x="27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4" y="9"/>
                    <a:pt x="24" y="1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1" y="11"/>
                    <a:pt x="21" y="1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18" y="14"/>
                    <a:pt x="18" y="1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4" y="17"/>
                    <a:pt x="15" y="1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1" y="20"/>
                    <a:pt x="12" y="2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9" y="24"/>
                    <a:pt x="9" y="2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7" y="29"/>
                    <a:pt x="7" y="3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5" y="35"/>
                    <a:pt x="5" y="3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41"/>
                    <a:pt x="2" y="43"/>
                    <a:pt x="0" y="4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6" y="47"/>
                    <a:pt x="12" y="47"/>
                    <a:pt x="18" y="47"/>
                  </a:cubicBezTo>
                  <a:cubicBezTo>
                    <a:pt x="20" y="49"/>
                    <a:pt x="22" y="51"/>
                    <a:pt x="24" y="53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8"/>
                    <a:pt x="25" y="58"/>
                    <a:pt x="26" y="57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9"/>
                    <a:pt x="29" y="70"/>
                    <a:pt x="29" y="68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3"/>
                    <a:pt x="31" y="73"/>
                    <a:pt x="31" y="7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6"/>
                    <a:pt x="33" y="77"/>
                    <a:pt x="34" y="7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6"/>
                    <a:pt x="36" y="54"/>
                    <a:pt x="34" y="54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3"/>
                    <a:pt x="30" y="52"/>
                    <a:pt x="29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4" y="51"/>
                    <a:pt x="23" y="49"/>
                    <a:pt x="21" y="47"/>
                  </a:cubicBezTo>
                  <a:cubicBezTo>
                    <a:pt x="26" y="47"/>
                    <a:pt x="32" y="47"/>
                    <a:pt x="37" y="48"/>
                  </a:cubicBezTo>
                  <a:cubicBezTo>
                    <a:pt x="38" y="45"/>
                    <a:pt x="38" y="45"/>
                    <a:pt x="38" y="45"/>
                  </a:cubicBezTo>
                  <a:lnTo>
                    <a:pt x="37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3396">
              <a:extLst>
                <a:ext uri="{FF2B5EF4-FFF2-40B4-BE49-F238E27FC236}">
                  <a16:creationId xmlns="" xmlns:a16="http://schemas.microsoft.com/office/drawing/2014/main" id="{E31B322E-6F83-40ED-AD4F-EB509B12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354763"/>
              <a:ext cx="4763" cy="1588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0 h 2"/>
                <a:gd name="T4" fmla="*/ 0 w 4"/>
                <a:gd name="T5" fmla="*/ 0 h 2"/>
                <a:gd name="T6" fmla="*/ 0 w 4"/>
                <a:gd name="T7" fmla="*/ 2 h 2"/>
                <a:gd name="T8" fmla="*/ 3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3397">
              <a:extLst>
                <a:ext uri="{FF2B5EF4-FFF2-40B4-BE49-F238E27FC236}">
                  <a16:creationId xmlns="" xmlns:a16="http://schemas.microsoft.com/office/drawing/2014/main" id="{0C22671B-12B1-4060-A052-62F31353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356351"/>
              <a:ext cx="6350" cy="3175"/>
            </a:xfrm>
            <a:custGeom>
              <a:avLst/>
              <a:gdLst>
                <a:gd name="T0" fmla="*/ 7 w 8"/>
                <a:gd name="T1" fmla="*/ 2 h 3"/>
                <a:gd name="T2" fmla="*/ 7 w 8"/>
                <a:gd name="T3" fmla="*/ 1 h 3"/>
                <a:gd name="T4" fmla="*/ 0 w 8"/>
                <a:gd name="T5" fmla="*/ 1 h 3"/>
                <a:gd name="T6" fmla="*/ 0 w 8"/>
                <a:gd name="T7" fmla="*/ 3 h 3"/>
                <a:gd name="T8" fmla="*/ 7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2"/>
                  </a:moveTo>
                  <a:cubicBezTo>
                    <a:pt x="8" y="2"/>
                    <a:pt x="8" y="0"/>
                    <a:pt x="7" y="1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5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3398">
              <a:extLst>
                <a:ext uri="{FF2B5EF4-FFF2-40B4-BE49-F238E27FC236}">
                  <a16:creationId xmlns="" xmlns:a16="http://schemas.microsoft.com/office/drawing/2014/main" id="{4B980737-86AB-451D-8261-471D1753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6" y="6359526"/>
              <a:ext cx="23813" cy="38100"/>
            </a:xfrm>
            <a:custGeom>
              <a:avLst/>
              <a:gdLst>
                <a:gd name="T0" fmla="*/ 1 w 26"/>
                <a:gd name="T1" fmla="*/ 10 h 41"/>
                <a:gd name="T2" fmla="*/ 1 w 26"/>
                <a:gd name="T3" fmla="*/ 16 h 41"/>
                <a:gd name="T4" fmla="*/ 4 w 26"/>
                <a:gd name="T5" fmla="*/ 9 h 41"/>
                <a:gd name="T6" fmla="*/ 3 w 26"/>
                <a:gd name="T7" fmla="*/ 19 h 41"/>
                <a:gd name="T8" fmla="*/ 6 w 26"/>
                <a:gd name="T9" fmla="*/ 12 h 41"/>
                <a:gd name="T10" fmla="*/ 5 w 26"/>
                <a:gd name="T11" fmla="*/ 22 h 41"/>
                <a:gd name="T12" fmla="*/ 8 w 26"/>
                <a:gd name="T13" fmla="*/ 15 h 41"/>
                <a:gd name="T14" fmla="*/ 7 w 26"/>
                <a:gd name="T15" fmla="*/ 25 h 41"/>
                <a:gd name="T16" fmla="*/ 10 w 26"/>
                <a:gd name="T17" fmla="*/ 18 h 41"/>
                <a:gd name="T18" fmla="*/ 9 w 26"/>
                <a:gd name="T19" fmla="*/ 27 h 41"/>
                <a:gd name="T20" fmla="*/ 12 w 26"/>
                <a:gd name="T21" fmla="*/ 21 h 41"/>
                <a:gd name="T22" fmla="*/ 11 w 26"/>
                <a:gd name="T23" fmla="*/ 30 h 41"/>
                <a:gd name="T24" fmla="*/ 14 w 26"/>
                <a:gd name="T25" fmla="*/ 24 h 41"/>
                <a:gd name="T26" fmla="*/ 13 w 26"/>
                <a:gd name="T27" fmla="*/ 32 h 41"/>
                <a:gd name="T28" fmla="*/ 16 w 26"/>
                <a:gd name="T29" fmla="*/ 27 h 41"/>
                <a:gd name="T30" fmla="*/ 16 w 26"/>
                <a:gd name="T31" fmla="*/ 34 h 41"/>
                <a:gd name="T32" fmla="*/ 18 w 26"/>
                <a:gd name="T33" fmla="*/ 30 h 41"/>
                <a:gd name="T34" fmla="*/ 18 w 26"/>
                <a:gd name="T35" fmla="*/ 36 h 41"/>
                <a:gd name="T36" fmla="*/ 20 w 26"/>
                <a:gd name="T37" fmla="*/ 33 h 41"/>
                <a:gd name="T38" fmla="*/ 20 w 26"/>
                <a:gd name="T39" fmla="*/ 38 h 41"/>
                <a:gd name="T40" fmla="*/ 22 w 26"/>
                <a:gd name="T41" fmla="*/ 36 h 41"/>
                <a:gd name="T42" fmla="*/ 22 w 26"/>
                <a:gd name="T43" fmla="*/ 40 h 41"/>
                <a:gd name="T44" fmla="*/ 24 w 26"/>
                <a:gd name="T45" fmla="*/ 40 h 41"/>
                <a:gd name="T46" fmla="*/ 25 w 26"/>
                <a:gd name="T47" fmla="*/ 39 h 41"/>
                <a:gd name="T48" fmla="*/ 25 w 26"/>
                <a:gd name="T49" fmla="*/ 37 h 41"/>
                <a:gd name="T50" fmla="*/ 23 w 26"/>
                <a:gd name="T51" fmla="*/ 35 h 41"/>
                <a:gd name="T52" fmla="*/ 25 w 26"/>
                <a:gd name="T53" fmla="*/ 33 h 41"/>
                <a:gd name="T54" fmla="*/ 21 w 26"/>
                <a:gd name="T55" fmla="*/ 32 h 41"/>
                <a:gd name="T56" fmla="*/ 25 w 26"/>
                <a:gd name="T57" fmla="*/ 30 h 41"/>
                <a:gd name="T58" fmla="*/ 19 w 26"/>
                <a:gd name="T59" fmla="*/ 29 h 41"/>
                <a:gd name="T60" fmla="*/ 24 w 26"/>
                <a:gd name="T61" fmla="*/ 27 h 41"/>
                <a:gd name="T62" fmla="*/ 18 w 26"/>
                <a:gd name="T63" fmla="*/ 26 h 41"/>
                <a:gd name="T64" fmla="*/ 23 w 26"/>
                <a:gd name="T65" fmla="*/ 24 h 41"/>
                <a:gd name="T66" fmla="*/ 16 w 26"/>
                <a:gd name="T67" fmla="*/ 22 h 41"/>
                <a:gd name="T68" fmla="*/ 22 w 26"/>
                <a:gd name="T69" fmla="*/ 21 h 41"/>
                <a:gd name="T70" fmla="*/ 14 w 26"/>
                <a:gd name="T71" fmla="*/ 19 h 41"/>
                <a:gd name="T72" fmla="*/ 20 w 26"/>
                <a:gd name="T73" fmla="*/ 18 h 41"/>
                <a:gd name="T74" fmla="*/ 12 w 26"/>
                <a:gd name="T75" fmla="*/ 16 h 41"/>
                <a:gd name="T76" fmla="*/ 19 w 26"/>
                <a:gd name="T77" fmla="*/ 15 h 41"/>
                <a:gd name="T78" fmla="*/ 10 w 26"/>
                <a:gd name="T79" fmla="*/ 13 h 41"/>
                <a:gd name="T80" fmla="*/ 9 w 26"/>
                <a:gd name="T81" fmla="*/ 12 h 41"/>
                <a:gd name="T82" fmla="*/ 17 w 26"/>
                <a:gd name="T83" fmla="*/ 10 h 41"/>
                <a:gd name="T84" fmla="*/ 7 w 26"/>
                <a:gd name="T85" fmla="*/ 9 h 41"/>
                <a:gd name="T86" fmla="*/ 15 w 26"/>
                <a:gd name="T87" fmla="*/ 7 h 41"/>
                <a:gd name="T88" fmla="*/ 4 w 26"/>
                <a:gd name="T89" fmla="*/ 6 h 41"/>
                <a:gd name="T90" fmla="*/ 13 w 26"/>
                <a:gd name="T91" fmla="*/ 4 h 41"/>
                <a:gd name="T92" fmla="*/ 2 w 26"/>
                <a:gd name="T93" fmla="*/ 3 h 41"/>
                <a:gd name="T94" fmla="*/ 11 w 26"/>
                <a:gd name="T95" fmla="*/ 1 h 41"/>
                <a:gd name="T96" fmla="*/ 1 w 26"/>
                <a:gd name="T9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41">
                  <a:moveTo>
                    <a:pt x="2" y="6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3" y="20"/>
                    <a:pt x="3" y="1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3"/>
                    <a:pt x="5" y="23"/>
                    <a:pt x="5" y="2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7" y="26"/>
                    <a:pt x="7" y="2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9" y="28"/>
                    <a:pt x="9" y="2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1" y="31"/>
                    <a:pt x="11" y="3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5" y="36"/>
                    <a:pt x="16" y="3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7" y="38"/>
                    <a:pt x="18" y="36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9"/>
                    <a:pt x="19" y="39"/>
                    <a:pt x="20" y="38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40"/>
                    <a:pt x="22" y="41"/>
                    <a:pt x="22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6" y="40"/>
                    <a:pt x="25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5"/>
                    <a:pt x="25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2"/>
                    <a:pt x="25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3" y="29"/>
                    <a:pt x="21" y="29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5"/>
                    <a:pt x="24" y="25"/>
                  </a:cubicBezTo>
                  <a:cubicBezTo>
                    <a:pt x="22" y="25"/>
                    <a:pt x="20" y="25"/>
                    <a:pt x="18" y="26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21" y="24"/>
                    <a:pt x="23" y="24"/>
                  </a:cubicBezTo>
                  <a:cubicBezTo>
                    <a:pt x="24" y="24"/>
                    <a:pt x="24" y="22"/>
                    <a:pt x="23" y="22"/>
                  </a:cubicBezTo>
                  <a:cubicBezTo>
                    <a:pt x="21" y="22"/>
                    <a:pt x="18" y="22"/>
                    <a:pt x="16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1"/>
                    <a:pt x="19" y="21"/>
                    <a:pt x="22" y="21"/>
                  </a:cubicBezTo>
                  <a:cubicBezTo>
                    <a:pt x="23" y="21"/>
                    <a:pt x="23" y="19"/>
                    <a:pt x="22" y="19"/>
                  </a:cubicBezTo>
                  <a:cubicBezTo>
                    <a:pt x="19" y="19"/>
                    <a:pt x="16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8"/>
                    <a:pt x="18" y="18"/>
                    <a:pt x="20" y="18"/>
                  </a:cubicBezTo>
                  <a:cubicBezTo>
                    <a:pt x="21" y="18"/>
                    <a:pt x="21" y="16"/>
                    <a:pt x="20" y="16"/>
                  </a:cubicBezTo>
                  <a:cubicBezTo>
                    <a:pt x="17" y="16"/>
                    <a:pt x="15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5"/>
                    <a:pt x="16" y="15"/>
                    <a:pt x="19" y="15"/>
                  </a:cubicBezTo>
                  <a:cubicBezTo>
                    <a:pt x="20" y="15"/>
                    <a:pt x="20" y="13"/>
                    <a:pt x="19" y="13"/>
                  </a:cubicBezTo>
                  <a:cubicBezTo>
                    <a:pt x="16" y="13"/>
                    <a:pt x="13" y="13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4" y="12"/>
                    <a:pt x="17" y="12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4" y="10"/>
                    <a:pt x="11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2" y="9"/>
                    <a:pt x="15" y="8"/>
                  </a:cubicBezTo>
                  <a:cubicBezTo>
                    <a:pt x="16" y="8"/>
                    <a:pt x="16" y="7"/>
                    <a:pt x="15" y="7"/>
                  </a:cubicBezTo>
                  <a:cubicBezTo>
                    <a:pt x="12" y="7"/>
                    <a:pt x="8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6"/>
                    <a:pt x="10" y="6"/>
                    <a:pt x="13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0" y="4"/>
                    <a:pt x="6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8" y="3"/>
                    <a:pt x="11" y="2"/>
                  </a:cubicBezTo>
                  <a:cubicBezTo>
                    <a:pt x="12" y="2"/>
                    <a:pt x="12" y="0"/>
                    <a:pt x="11" y="1"/>
                  </a:cubicBezTo>
                  <a:cubicBezTo>
                    <a:pt x="7" y="1"/>
                    <a:pt x="4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3399">
              <a:extLst>
                <a:ext uri="{FF2B5EF4-FFF2-40B4-BE49-F238E27FC236}">
                  <a16:creationId xmlns="" xmlns:a16="http://schemas.microsoft.com/office/drawing/2014/main" id="{65A58627-CE31-48C9-B776-1B884D244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1" y="6319838"/>
              <a:ext cx="4763" cy="1588"/>
            </a:xfrm>
            <a:custGeom>
              <a:avLst/>
              <a:gdLst>
                <a:gd name="T0" fmla="*/ 2 w 4"/>
                <a:gd name="T1" fmla="*/ 2 h 2"/>
                <a:gd name="T2" fmla="*/ 3 w 4"/>
                <a:gd name="T3" fmla="*/ 0 h 2"/>
                <a:gd name="T4" fmla="*/ 0 w 4"/>
                <a:gd name="T5" fmla="*/ 0 h 2"/>
                <a:gd name="T6" fmla="*/ 0 w 4"/>
                <a:gd name="T7" fmla="*/ 2 h 2"/>
                <a:gd name="T8" fmla="*/ 2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3400">
              <a:extLst>
                <a:ext uri="{FF2B5EF4-FFF2-40B4-BE49-F238E27FC236}">
                  <a16:creationId xmlns="" xmlns:a16="http://schemas.microsoft.com/office/drawing/2014/main" id="{CF2EA5CA-286C-4283-83FF-068E9267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1" y="6321426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3401">
              <a:extLst>
                <a:ext uri="{FF2B5EF4-FFF2-40B4-BE49-F238E27FC236}">
                  <a16:creationId xmlns="" xmlns:a16="http://schemas.microsoft.com/office/drawing/2014/main" id="{FD888861-093F-4167-8584-8DBE57DD6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6297613"/>
              <a:ext cx="19050" cy="17463"/>
            </a:xfrm>
            <a:custGeom>
              <a:avLst/>
              <a:gdLst>
                <a:gd name="T0" fmla="*/ 0 w 20"/>
                <a:gd name="T1" fmla="*/ 16 h 19"/>
                <a:gd name="T2" fmla="*/ 10 w 20"/>
                <a:gd name="T3" fmla="*/ 18 h 19"/>
                <a:gd name="T4" fmla="*/ 10 w 20"/>
                <a:gd name="T5" fmla="*/ 17 h 19"/>
                <a:gd name="T6" fmla="*/ 2 w 20"/>
                <a:gd name="T7" fmla="*/ 15 h 19"/>
                <a:gd name="T8" fmla="*/ 4 w 20"/>
                <a:gd name="T9" fmla="*/ 14 h 19"/>
                <a:gd name="T10" fmla="*/ 12 w 20"/>
                <a:gd name="T11" fmla="*/ 16 h 19"/>
                <a:gd name="T12" fmla="*/ 13 w 20"/>
                <a:gd name="T13" fmla="*/ 14 h 19"/>
                <a:gd name="T14" fmla="*/ 6 w 20"/>
                <a:gd name="T15" fmla="*/ 12 h 19"/>
                <a:gd name="T16" fmla="*/ 7 w 20"/>
                <a:gd name="T17" fmla="*/ 11 h 19"/>
                <a:gd name="T18" fmla="*/ 14 w 20"/>
                <a:gd name="T19" fmla="*/ 13 h 19"/>
                <a:gd name="T20" fmla="*/ 15 w 20"/>
                <a:gd name="T21" fmla="*/ 11 h 19"/>
                <a:gd name="T22" fmla="*/ 9 w 20"/>
                <a:gd name="T23" fmla="*/ 10 h 19"/>
                <a:gd name="T24" fmla="*/ 11 w 20"/>
                <a:gd name="T25" fmla="*/ 9 h 19"/>
                <a:gd name="T26" fmla="*/ 16 w 20"/>
                <a:gd name="T27" fmla="*/ 10 h 19"/>
                <a:gd name="T28" fmla="*/ 17 w 20"/>
                <a:gd name="T29" fmla="*/ 9 h 19"/>
                <a:gd name="T30" fmla="*/ 13 w 20"/>
                <a:gd name="T31" fmla="*/ 7 h 19"/>
                <a:gd name="T32" fmla="*/ 14 w 20"/>
                <a:gd name="T33" fmla="*/ 6 h 19"/>
                <a:gd name="T34" fmla="*/ 18 w 20"/>
                <a:gd name="T35" fmla="*/ 7 h 19"/>
                <a:gd name="T36" fmla="*/ 19 w 20"/>
                <a:gd name="T37" fmla="*/ 6 h 19"/>
                <a:gd name="T38" fmla="*/ 16 w 20"/>
                <a:gd name="T39" fmla="*/ 5 h 19"/>
                <a:gd name="T40" fmla="*/ 19 w 20"/>
                <a:gd name="T41" fmla="*/ 4 h 19"/>
                <a:gd name="T42" fmla="*/ 19 w 20"/>
                <a:gd name="T43" fmla="*/ 3 h 19"/>
                <a:gd name="T44" fmla="*/ 18 w 20"/>
                <a:gd name="T45" fmla="*/ 2 h 19"/>
                <a:gd name="T46" fmla="*/ 15 w 20"/>
                <a:gd name="T47" fmla="*/ 4 h 19"/>
                <a:gd name="T48" fmla="*/ 15 w 20"/>
                <a:gd name="T49" fmla="*/ 2 h 19"/>
                <a:gd name="T50" fmla="*/ 13 w 20"/>
                <a:gd name="T51" fmla="*/ 2 h 19"/>
                <a:gd name="T52" fmla="*/ 13 w 20"/>
                <a:gd name="T53" fmla="*/ 5 h 19"/>
                <a:gd name="T54" fmla="*/ 11 w 20"/>
                <a:gd name="T55" fmla="*/ 6 h 19"/>
                <a:gd name="T56" fmla="*/ 11 w 20"/>
                <a:gd name="T57" fmla="*/ 2 h 19"/>
                <a:gd name="T58" fmla="*/ 9 w 20"/>
                <a:gd name="T59" fmla="*/ 2 h 19"/>
                <a:gd name="T60" fmla="*/ 9 w 20"/>
                <a:gd name="T61" fmla="*/ 7 h 19"/>
                <a:gd name="T62" fmla="*/ 8 w 20"/>
                <a:gd name="T63" fmla="*/ 8 h 19"/>
                <a:gd name="T64" fmla="*/ 7 w 20"/>
                <a:gd name="T65" fmla="*/ 3 h 19"/>
                <a:gd name="T66" fmla="*/ 5 w 20"/>
                <a:gd name="T67" fmla="*/ 3 h 19"/>
                <a:gd name="T68" fmla="*/ 6 w 20"/>
                <a:gd name="T69" fmla="*/ 10 h 19"/>
                <a:gd name="T70" fmla="*/ 4 w 20"/>
                <a:gd name="T71" fmla="*/ 11 h 19"/>
                <a:gd name="T72" fmla="*/ 4 w 20"/>
                <a:gd name="T73" fmla="*/ 4 h 19"/>
                <a:gd name="T74" fmla="*/ 1 w 20"/>
                <a:gd name="T75" fmla="*/ 5 h 19"/>
                <a:gd name="T76" fmla="*/ 2 w 20"/>
                <a:gd name="T77" fmla="*/ 12 h 19"/>
                <a:gd name="T78" fmla="*/ 1 w 20"/>
                <a:gd name="T79" fmla="*/ 13 h 19"/>
                <a:gd name="T80" fmla="*/ 0 w 20"/>
                <a:gd name="T81" fmla="*/ 10 h 19"/>
                <a:gd name="T82" fmla="*/ 0 w 20"/>
                <a:gd name="T8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" h="19">
                  <a:moveTo>
                    <a:pt x="0" y="16"/>
                  </a:moveTo>
                  <a:cubicBezTo>
                    <a:pt x="3" y="17"/>
                    <a:pt x="7" y="18"/>
                    <a:pt x="10" y="18"/>
                  </a:cubicBezTo>
                  <a:cubicBezTo>
                    <a:pt x="11" y="19"/>
                    <a:pt x="12" y="17"/>
                    <a:pt x="10" y="17"/>
                  </a:cubicBezTo>
                  <a:cubicBezTo>
                    <a:pt x="8" y="16"/>
                    <a:pt x="5" y="15"/>
                    <a:pt x="2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9" y="15"/>
                    <a:pt x="12" y="16"/>
                  </a:cubicBezTo>
                  <a:cubicBezTo>
                    <a:pt x="13" y="16"/>
                    <a:pt x="14" y="14"/>
                    <a:pt x="13" y="14"/>
                  </a:cubicBezTo>
                  <a:cubicBezTo>
                    <a:pt x="10" y="13"/>
                    <a:pt x="8" y="13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12"/>
                    <a:pt x="12" y="12"/>
                    <a:pt x="14" y="13"/>
                  </a:cubicBezTo>
                  <a:cubicBezTo>
                    <a:pt x="16" y="13"/>
                    <a:pt x="16" y="12"/>
                    <a:pt x="15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18" y="9"/>
                    <a:pt x="17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20" y="6"/>
                    <a:pt x="19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19" y="1"/>
                    <a:pt x="18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2" y="1"/>
                    <a:pt x="13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5" y="2"/>
                    <a:pt x="5" y="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3402">
              <a:extLst>
                <a:ext uri="{FF2B5EF4-FFF2-40B4-BE49-F238E27FC236}">
                  <a16:creationId xmlns="" xmlns:a16="http://schemas.microsoft.com/office/drawing/2014/main" id="{6A1EA77C-6740-4AC5-B0E4-904982013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6316663"/>
              <a:ext cx="4763" cy="3175"/>
            </a:xfrm>
            <a:custGeom>
              <a:avLst/>
              <a:gdLst>
                <a:gd name="T0" fmla="*/ 4 w 6"/>
                <a:gd name="T1" fmla="*/ 3 h 3"/>
                <a:gd name="T2" fmla="*/ 5 w 6"/>
                <a:gd name="T3" fmla="*/ 1 h 3"/>
                <a:gd name="T4" fmla="*/ 0 w 6"/>
                <a:gd name="T5" fmla="*/ 0 h 3"/>
                <a:gd name="T6" fmla="*/ 0 w 6"/>
                <a:gd name="T7" fmla="*/ 1 h 3"/>
                <a:gd name="T8" fmla="*/ 4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6" y="1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3403">
              <a:extLst>
                <a:ext uri="{FF2B5EF4-FFF2-40B4-BE49-F238E27FC236}">
                  <a16:creationId xmlns="" xmlns:a16="http://schemas.microsoft.com/office/drawing/2014/main" id="{B11CD745-FE53-4698-A597-BDFBE4A8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6313488"/>
              <a:ext cx="7938" cy="3175"/>
            </a:xfrm>
            <a:custGeom>
              <a:avLst/>
              <a:gdLst>
                <a:gd name="T0" fmla="*/ 7 w 9"/>
                <a:gd name="T1" fmla="*/ 4 h 4"/>
                <a:gd name="T2" fmla="*/ 8 w 9"/>
                <a:gd name="T3" fmla="*/ 2 h 4"/>
                <a:gd name="T4" fmla="*/ 0 w 9"/>
                <a:gd name="T5" fmla="*/ 0 h 4"/>
                <a:gd name="T6" fmla="*/ 0 w 9"/>
                <a:gd name="T7" fmla="*/ 2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cubicBezTo>
                    <a:pt x="8" y="4"/>
                    <a:pt x="9" y="3"/>
                    <a:pt x="8" y="2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3404">
              <a:extLst>
                <a:ext uri="{FF2B5EF4-FFF2-40B4-BE49-F238E27FC236}">
                  <a16:creationId xmlns="" xmlns:a16="http://schemas.microsoft.com/office/drawing/2014/main" id="{7746B7EA-EF49-4718-858B-020BACB3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6373813"/>
              <a:ext cx="1588" cy="6350"/>
            </a:xfrm>
            <a:custGeom>
              <a:avLst/>
              <a:gdLst>
                <a:gd name="T0" fmla="*/ 0 w 2"/>
                <a:gd name="T1" fmla="*/ 6 h 7"/>
                <a:gd name="T2" fmla="*/ 1 w 2"/>
                <a:gd name="T3" fmla="*/ 7 h 7"/>
                <a:gd name="T4" fmla="*/ 2 w 2"/>
                <a:gd name="T5" fmla="*/ 0 h 7"/>
                <a:gd name="T6" fmla="*/ 0 w 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0" y="6"/>
                    <a:pt x="0" y="7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3405">
              <a:extLst>
                <a:ext uri="{FF2B5EF4-FFF2-40B4-BE49-F238E27FC236}">
                  <a16:creationId xmlns="" xmlns:a16="http://schemas.microsoft.com/office/drawing/2014/main" id="{87067D58-0DE6-47BD-AEAF-2F0A1FEDE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6307138"/>
              <a:ext cx="42863" cy="69850"/>
            </a:xfrm>
            <a:custGeom>
              <a:avLst/>
              <a:gdLst>
                <a:gd name="T0" fmla="*/ 8 w 46"/>
                <a:gd name="T1" fmla="*/ 36 h 75"/>
                <a:gd name="T2" fmla="*/ 10 w 46"/>
                <a:gd name="T3" fmla="*/ 34 h 75"/>
                <a:gd name="T4" fmla="*/ 18 w 46"/>
                <a:gd name="T5" fmla="*/ 33 h 75"/>
                <a:gd name="T6" fmla="*/ 23 w 46"/>
                <a:gd name="T7" fmla="*/ 34 h 75"/>
                <a:gd name="T8" fmla="*/ 17 w 46"/>
                <a:gd name="T9" fmla="*/ 29 h 75"/>
                <a:gd name="T10" fmla="*/ 19 w 46"/>
                <a:gd name="T11" fmla="*/ 27 h 75"/>
                <a:gd name="T12" fmla="*/ 32 w 46"/>
                <a:gd name="T13" fmla="*/ 28 h 75"/>
                <a:gd name="T14" fmla="*/ 35 w 46"/>
                <a:gd name="T15" fmla="*/ 28 h 75"/>
                <a:gd name="T16" fmla="*/ 27 w 46"/>
                <a:gd name="T17" fmla="*/ 22 h 75"/>
                <a:gd name="T18" fmla="*/ 29 w 46"/>
                <a:gd name="T19" fmla="*/ 21 h 75"/>
                <a:gd name="T20" fmla="*/ 42 w 46"/>
                <a:gd name="T21" fmla="*/ 24 h 75"/>
                <a:gd name="T22" fmla="*/ 33 w 46"/>
                <a:gd name="T23" fmla="*/ 18 h 75"/>
                <a:gd name="T24" fmla="*/ 43 w 46"/>
                <a:gd name="T25" fmla="*/ 19 h 75"/>
                <a:gd name="T26" fmla="*/ 44 w 46"/>
                <a:gd name="T27" fmla="*/ 18 h 75"/>
                <a:gd name="T28" fmla="*/ 42 w 46"/>
                <a:gd name="T29" fmla="*/ 13 h 75"/>
                <a:gd name="T30" fmla="*/ 44 w 46"/>
                <a:gd name="T31" fmla="*/ 12 h 75"/>
                <a:gd name="T32" fmla="*/ 46 w 46"/>
                <a:gd name="T33" fmla="*/ 1 h 75"/>
                <a:gd name="T34" fmla="*/ 43 w 46"/>
                <a:gd name="T35" fmla="*/ 11 h 75"/>
                <a:gd name="T36" fmla="*/ 40 w 46"/>
                <a:gd name="T37" fmla="*/ 12 h 75"/>
                <a:gd name="T38" fmla="*/ 37 w 46"/>
                <a:gd name="T39" fmla="*/ 4 h 75"/>
                <a:gd name="T40" fmla="*/ 35 w 46"/>
                <a:gd name="T41" fmla="*/ 6 h 75"/>
                <a:gd name="T42" fmla="*/ 32 w 46"/>
                <a:gd name="T43" fmla="*/ 17 h 75"/>
                <a:gd name="T44" fmla="*/ 29 w 46"/>
                <a:gd name="T45" fmla="*/ 8 h 75"/>
                <a:gd name="T46" fmla="*/ 28 w 46"/>
                <a:gd name="T47" fmla="*/ 10 h 75"/>
                <a:gd name="T48" fmla="*/ 25 w 46"/>
                <a:gd name="T49" fmla="*/ 21 h 75"/>
                <a:gd name="T50" fmla="*/ 23 w 46"/>
                <a:gd name="T51" fmla="*/ 23 h 75"/>
                <a:gd name="T52" fmla="*/ 19 w 46"/>
                <a:gd name="T53" fmla="*/ 14 h 75"/>
                <a:gd name="T54" fmla="*/ 17 w 46"/>
                <a:gd name="T55" fmla="*/ 17 h 75"/>
                <a:gd name="T56" fmla="*/ 15 w 46"/>
                <a:gd name="T57" fmla="*/ 28 h 75"/>
                <a:gd name="T58" fmla="*/ 13 w 46"/>
                <a:gd name="T59" fmla="*/ 29 h 75"/>
                <a:gd name="T60" fmla="*/ 9 w 46"/>
                <a:gd name="T61" fmla="*/ 25 h 75"/>
                <a:gd name="T62" fmla="*/ 8 w 46"/>
                <a:gd name="T63" fmla="*/ 31 h 75"/>
                <a:gd name="T64" fmla="*/ 1 w 46"/>
                <a:gd name="T65" fmla="*/ 39 h 75"/>
                <a:gd name="T66" fmla="*/ 23 w 46"/>
                <a:gd name="T67" fmla="*/ 51 h 75"/>
                <a:gd name="T68" fmla="*/ 25 w 46"/>
                <a:gd name="T69" fmla="*/ 53 h 75"/>
                <a:gd name="T70" fmla="*/ 25 w 46"/>
                <a:gd name="T71" fmla="*/ 61 h 75"/>
                <a:gd name="T72" fmla="*/ 24 w 46"/>
                <a:gd name="T73" fmla="*/ 66 h 75"/>
                <a:gd name="T74" fmla="*/ 29 w 46"/>
                <a:gd name="T75" fmla="*/ 60 h 75"/>
                <a:gd name="T76" fmla="*/ 31 w 46"/>
                <a:gd name="T77" fmla="*/ 62 h 75"/>
                <a:gd name="T78" fmla="*/ 29 w 46"/>
                <a:gd name="T79" fmla="*/ 74 h 75"/>
                <a:gd name="T80" fmla="*/ 33 w 46"/>
                <a:gd name="T81" fmla="*/ 63 h 75"/>
                <a:gd name="T82" fmla="*/ 34 w 46"/>
                <a:gd name="T83" fmla="*/ 61 h 75"/>
                <a:gd name="T84" fmla="*/ 30 w 46"/>
                <a:gd name="T85" fmla="*/ 58 h 75"/>
                <a:gd name="T86" fmla="*/ 29 w 46"/>
                <a:gd name="T87" fmla="*/ 56 h 75"/>
                <a:gd name="T88" fmla="*/ 33 w 46"/>
                <a:gd name="T89" fmla="*/ 53 h 75"/>
                <a:gd name="T90" fmla="*/ 28 w 46"/>
                <a:gd name="T91" fmla="*/ 52 h 75"/>
                <a:gd name="T92" fmla="*/ 21 w 46"/>
                <a:gd name="T93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75">
                  <a:moveTo>
                    <a:pt x="37" y="45"/>
                  </a:moveTo>
                  <a:cubicBezTo>
                    <a:pt x="26" y="43"/>
                    <a:pt x="14" y="41"/>
                    <a:pt x="3" y="40"/>
                  </a:cubicBezTo>
                  <a:cubicBezTo>
                    <a:pt x="4" y="39"/>
                    <a:pt x="6" y="37"/>
                    <a:pt x="8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7"/>
                    <a:pt x="13" y="35"/>
                    <a:pt x="12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5"/>
                    <a:pt x="19" y="34"/>
                    <a:pt x="18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32"/>
                    <a:pt x="20" y="33"/>
                    <a:pt x="23" y="34"/>
                  </a:cubicBezTo>
                  <a:cubicBezTo>
                    <a:pt x="24" y="34"/>
                    <a:pt x="25" y="32"/>
                    <a:pt x="24" y="32"/>
                  </a:cubicBezTo>
                  <a:cubicBezTo>
                    <a:pt x="21" y="31"/>
                    <a:pt x="19" y="30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1" y="30"/>
                    <a:pt x="24" y="31"/>
                    <a:pt x="28" y="32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5" y="29"/>
                    <a:pt x="22" y="28"/>
                    <a:pt x="19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7"/>
                    <a:pt x="28" y="29"/>
                    <a:pt x="31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29" y="27"/>
                    <a:pt x="26" y="26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8" y="25"/>
                    <a:pt x="31" y="26"/>
                    <a:pt x="35" y="28"/>
                  </a:cubicBezTo>
                  <a:cubicBezTo>
                    <a:pt x="36" y="28"/>
                    <a:pt x="37" y="27"/>
                    <a:pt x="36" y="26"/>
                  </a:cubicBezTo>
                  <a:cubicBezTo>
                    <a:pt x="32" y="25"/>
                    <a:pt x="29" y="24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31" y="23"/>
                    <a:pt x="35" y="24"/>
                    <a:pt x="38" y="26"/>
                  </a:cubicBezTo>
                  <a:cubicBezTo>
                    <a:pt x="39" y="26"/>
                    <a:pt x="40" y="25"/>
                    <a:pt x="39" y="24"/>
                  </a:cubicBezTo>
                  <a:cubicBezTo>
                    <a:pt x="36" y="23"/>
                    <a:pt x="33" y="22"/>
                    <a:pt x="29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4" y="21"/>
                    <a:pt x="38" y="22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2" y="22"/>
                    <a:pt x="42" y="22"/>
                  </a:cubicBezTo>
                  <a:cubicBezTo>
                    <a:pt x="39" y="21"/>
                    <a:pt x="36" y="20"/>
                    <a:pt x="33" y="1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7" y="19"/>
                    <a:pt x="40" y="20"/>
                    <a:pt x="43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1" y="18"/>
                    <a:pt x="39" y="17"/>
                    <a:pt x="36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4" y="0"/>
                    <a:pt x="44" y="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0" y="2"/>
                    <a:pt x="40" y="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37" y="3"/>
                    <a:pt x="37" y="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3" y="5"/>
                    <a:pt x="33" y="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7"/>
                    <a:pt x="29" y="7"/>
                    <a:pt x="29" y="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8"/>
                    <a:pt x="26" y="9"/>
                    <a:pt x="26" y="1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2" y="11"/>
                    <a:pt x="22" y="1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19" y="13"/>
                    <a:pt x="19" y="1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5"/>
                    <a:pt x="15" y="16"/>
                    <a:pt x="16" y="1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2" y="19"/>
                    <a:pt x="12" y="2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9" y="24"/>
                    <a:pt x="9" y="25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0"/>
                    <a:pt x="6" y="30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36"/>
                    <a:pt x="3" y="38"/>
                    <a:pt x="1" y="3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6" y="42"/>
                    <a:pt x="12" y="43"/>
                    <a:pt x="18" y="44"/>
                  </a:cubicBezTo>
                  <a:cubicBezTo>
                    <a:pt x="20" y="46"/>
                    <a:pt x="22" y="49"/>
                    <a:pt x="23" y="51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4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1"/>
                    <a:pt x="24" y="62"/>
                    <a:pt x="25" y="61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5" y="68"/>
                    <a:pt x="26" y="66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1"/>
                    <a:pt x="27" y="72"/>
                    <a:pt x="27" y="7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7" y="74"/>
                    <a:pt x="29" y="75"/>
                    <a:pt x="29" y="74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4" y="55"/>
                    <a:pt x="34" y="53"/>
                    <a:pt x="33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2"/>
                    <a:pt x="29" y="50"/>
                    <a:pt x="28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3" y="48"/>
                    <a:pt x="22" y="46"/>
                    <a:pt x="21" y="44"/>
                  </a:cubicBezTo>
                  <a:cubicBezTo>
                    <a:pt x="26" y="45"/>
                    <a:pt x="32" y="46"/>
                    <a:pt x="37" y="47"/>
                  </a:cubicBezTo>
                  <a:cubicBezTo>
                    <a:pt x="37" y="45"/>
                    <a:pt x="37" y="45"/>
                    <a:pt x="3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3406">
              <a:extLst>
                <a:ext uri="{FF2B5EF4-FFF2-40B4-BE49-F238E27FC236}">
                  <a16:creationId xmlns="" xmlns:a16="http://schemas.microsoft.com/office/drawing/2014/main" id="{76AD577E-4150-4421-A2B7-F0C2C708D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6359526"/>
              <a:ext cx="4763" cy="158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1 h 2"/>
                <a:gd name="T4" fmla="*/ 1 w 5"/>
                <a:gd name="T5" fmla="*/ 0 h 2"/>
                <a:gd name="T6" fmla="*/ 0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3407">
              <a:extLst>
                <a:ext uri="{FF2B5EF4-FFF2-40B4-BE49-F238E27FC236}">
                  <a16:creationId xmlns="" xmlns:a16="http://schemas.microsoft.com/office/drawing/2014/main" id="{576CB21A-A69B-4BFE-9985-BBD134F20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6362701"/>
              <a:ext cx="7938" cy="3175"/>
            </a:xfrm>
            <a:custGeom>
              <a:avLst/>
              <a:gdLst>
                <a:gd name="T0" fmla="*/ 7 w 8"/>
                <a:gd name="T1" fmla="*/ 3 h 3"/>
                <a:gd name="T2" fmla="*/ 7 w 8"/>
                <a:gd name="T3" fmla="*/ 1 h 3"/>
                <a:gd name="T4" fmla="*/ 0 w 8"/>
                <a:gd name="T5" fmla="*/ 0 h 3"/>
                <a:gd name="T6" fmla="*/ 0 w 8"/>
                <a:gd name="T7" fmla="*/ 2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8" y="3"/>
                    <a:pt x="8" y="1"/>
                    <a:pt x="7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3408">
              <a:extLst>
                <a:ext uri="{FF2B5EF4-FFF2-40B4-BE49-F238E27FC236}">
                  <a16:creationId xmlns="" xmlns:a16="http://schemas.microsoft.com/office/drawing/2014/main" id="{572FD613-9EDA-480C-A72C-4CEE6666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488" y="6365876"/>
              <a:ext cx="22225" cy="39688"/>
            </a:xfrm>
            <a:custGeom>
              <a:avLst/>
              <a:gdLst>
                <a:gd name="T0" fmla="*/ 1 w 24"/>
                <a:gd name="T1" fmla="*/ 8 h 42"/>
                <a:gd name="T2" fmla="*/ 1 w 24"/>
                <a:gd name="T3" fmla="*/ 14 h 42"/>
                <a:gd name="T4" fmla="*/ 5 w 24"/>
                <a:gd name="T5" fmla="*/ 7 h 42"/>
                <a:gd name="T6" fmla="*/ 2 w 24"/>
                <a:gd name="T7" fmla="*/ 17 h 42"/>
                <a:gd name="T8" fmla="*/ 7 w 24"/>
                <a:gd name="T9" fmla="*/ 10 h 42"/>
                <a:gd name="T10" fmla="*/ 4 w 24"/>
                <a:gd name="T11" fmla="*/ 20 h 42"/>
                <a:gd name="T12" fmla="*/ 9 w 24"/>
                <a:gd name="T13" fmla="*/ 14 h 42"/>
                <a:gd name="T14" fmla="*/ 6 w 24"/>
                <a:gd name="T15" fmla="*/ 23 h 42"/>
                <a:gd name="T16" fmla="*/ 10 w 24"/>
                <a:gd name="T17" fmla="*/ 17 h 42"/>
                <a:gd name="T18" fmla="*/ 8 w 24"/>
                <a:gd name="T19" fmla="*/ 26 h 42"/>
                <a:gd name="T20" fmla="*/ 12 w 24"/>
                <a:gd name="T21" fmla="*/ 20 h 42"/>
                <a:gd name="T22" fmla="*/ 9 w 24"/>
                <a:gd name="T23" fmla="*/ 29 h 42"/>
                <a:gd name="T24" fmla="*/ 13 w 24"/>
                <a:gd name="T25" fmla="*/ 23 h 42"/>
                <a:gd name="T26" fmla="*/ 11 w 24"/>
                <a:gd name="T27" fmla="*/ 32 h 42"/>
                <a:gd name="T28" fmla="*/ 15 w 24"/>
                <a:gd name="T29" fmla="*/ 27 h 42"/>
                <a:gd name="T30" fmla="*/ 13 w 24"/>
                <a:gd name="T31" fmla="*/ 34 h 42"/>
                <a:gd name="T32" fmla="*/ 16 w 24"/>
                <a:gd name="T33" fmla="*/ 30 h 42"/>
                <a:gd name="T34" fmla="*/ 14 w 24"/>
                <a:gd name="T35" fmla="*/ 37 h 42"/>
                <a:gd name="T36" fmla="*/ 17 w 24"/>
                <a:gd name="T37" fmla="*/ 33 h 42"/>
                <a:gd name="T38" fmla="*/ 16 w 24"/>
                <a:gd name="T39" fmla="*/ 39 h 42"/>
                <a:gd name="T40" fmla="*/ 18 w 24"/>
                <a:gd name="T41" fmla="*/ 37 h 42"/>
                <a:gd name="T42" fmla="*/ 18 w 24"/>
                <a:gd name="T43" fmla="*/ 40 h 42"/>
                <a:gd name="T44" fmla="*/ 20 w 24"/>
                <a:gd name="T45" fmla="*/ 41 h 42"/>
                <a:gd name="T46" fmla="*/ 21 w 24"/>
                <a:gd name="T47" fmla="*/ 40 h 42"/>
                <a:gd name="T48" fmla="*/ 22 w 24"/>
                <a:gd name="T49" fmla="*/ 38 h 42"/>
                <a:gd name="T50" fmla="*/ 20 w 24"/>
                <a:gd name="T51" fmla="*/ 36 h 42"/>
                <a:gd name="T52" fmla="*/ 22 w 24"/>
                <a:gd name="T53" fmla="*/ 35 h 42"/>
                <a:gd name="T54" fmla="*/ 19 w 24"/>
                <a:gd name="T55" fmla="*/ 33 h 42"/>
                <a:gd name="T56" fmla="*/ 22 w 24"/>
                <a:gd name="T57" fmla="*/ 32 h 42"/>
                <a:gd name="T58" fmla="*/ 17 w 24"/>
                <a:gd name="T59" fmla="*/ 29 h 42"/>
                <a:gd name="T60" fmla="*/ 22 w 24"/>
                <a:gd name="T61" fmla="*/ 28 h 42"/>
                <a:gd name="T62" fmla="*/ 16 w 24"/>
                <a:gd name="T63" fmla="*/ 26 h 42"/>
                <a:gd name="T64" fmla="*/ 22 w 24"/>
                <a:gd name="T65" fmla="*/ 25 h 42"/>
                <a:gd name="T66" fmla="*/ 15 w 24"/>
                <a:gd name="T67" fmla="*/ 23 h 42"/>
                <a:gd name="T68" fmla="*/ 21 w 24"/>
                <a:gd name="T69" fmla="*/ 22 h 42"/>
                <a:gd name="T70" fmla="*/ 13 w 24"/>
                <a:gd name="T71" fmla="*/ 19 h 42"/>
                <a:gd name="T72" fmla="*/ 20 w 24"/>
                <a:gd name="T73" fmla="*/ 19 h 42"/>
                <a:gd name="T74" fmla="*/ 12 w 24"/>
                <a:gd name="T75" fmla="*/ 16 h 42"/>
                <a:gd name="T76" fmla="*/ 19 w 24"/>
                <a:gd name="T77" fmla="*/ 15 h 42"/>
                <a:gd name="T78" fmla="*/ 10 w 24"/>
                <a:gd name="T79" fmla="*/ 13 h 42"/>
                <a:gd name="T80" fmla="*/ 9 w 24"/>
                <a:gd name="T81" fmla="*/ 11 h 42"/>
                <a:gd name="T82" fmla="*/ 18 w 24"/>
                <a:gd name="T83" fmla="*/ 10 h 42"/>
                <a:gd name="T84" fmla="*/ 8 w 24"/>
                <a:gd name="T85" fmla="*/ 8 h 42"/>
                <a:gd name="T86" fmla="*/ 16 w 24"/>
                <a:gd name="T87" fmla="*/ 7 h 42"/>
                <a:gd name="T88" fmla="*/ 6 w 24"/>
                <a:gd name="T89" fmla="*/ 5 h 42"/>
                <a:gd name="T90" fmla="*/ 15 w 24"/>
                <a:gd name="T91" fmla="*/ 3 h 42"/>
                <a:gd name="T92" fmla="*/ 4 w 24"/>
                <a:gd name="T93" fmla="*/ 1 h 42"/>
                <a:gd name="T94" fmla="*/ 13 w 24"/>
                <a:gd name="T95" fmla="*/ 0 h 42"/>
                <a:gd name="T96" fmla="*/ 3 w 24"/>
                <a:gd name="T97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42">
                  <a:moveTo>
                    <a:pt x="3" y="4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1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4" y="22"/>
                    <a:pt x="4" y="2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5" y="25"/>
                    <a:pt x="6" y="2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7" y="27"/>
                    <a:pt x="8" y="26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9"/>
                    <a:pt x="9" y="30"/>
                    <a:pt x="9" y="2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2"/>
                    <a:pt x="10" y="33"/>
                    <a:pt x="11" y="3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2" y="35"/>
                    <a:pt x="13" y="34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4" y="38"/>
                    <a:pt x="14" y="37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6" y="40"/>
                    <a:pt x="16" y="3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8" y="41"/>
                    <a:pt x="18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2" y="41"/>
                    <a:pt x="21" y="40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6"/>
                    <a:pt x="2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5"/>
                    <a:pt x="24" y="33"/>
                    <a:pt x="23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4" y="30"/>
                    <a:pt x="23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7"/>
                    <a:pt x="22" y="27"/>
                  </a:cubicBezTo>
                  <a:cubicBezTo>
                    <a:pt x="20" y="26"/>
                    <a:pt x="18" y="26"/>
                    <a:pt x="16" y="26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5"/>
                    <a:pt x="20" y="25"/>
                    <a:pt x="22" y="25"/>
                  </a:cubicBezTo>
                  <a:cubicBezTo>
                    <a:pt x="23" y="25"/>
                    <a:pt x="23" y="23"/>
                    <a:pt x="22" y="23"/>
                  </a:cubicBezTo>
                  <a:cubicBezTo>
                    <a:pt x="19" y="23"/>
                    <a:pt x="17" y="23"/>
                    <a:pt x="15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6" y="21"/>
                    <a:pt x="19" y="22"/>
                    <a:pt x="21" y="22"/>
                  </a:cubicBezTo>
                  <a:cubicBezTo>
                    <a:pt x="22" y="22"/>
                    <a:pt x="22" y="20"/>
                    <a:pt x="21" y="20"/>
                  </a:cubicBezTo>
                  <a:cubicBezTo>
                    <a:pt x="18" y="20"/>
                    <a:pt x="16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5" y="18"/>
                    <a:pt x="17" y="18"/>
                    <a:pt x="20" y="19"/>
                  </a:cubicBezTo>
                  <a:cubicBezTo>
                    <a:pt x="21" y="19"/>
                    <a:pt x="21" y="17"/>
                    <a:pt x="20" y="17"/>
                  </a:cubicBezTo>
                  <a:cubicBezTo>
                    <a:pt x="17" y="16"/>
                    <a:pt x="14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6" y="15"/>
                    <a:pt x="19" y="15"/>
                  </a:cubicBezTo>
                  <a:cubicBezTo>
                    <a:pt x="20" y="15"/>
                    <a:pt x="20" y="14"/>
                    <a:pt x="19" y="13"/>
                  </a:cubicBezTo>
                  <a:cubicBezTo>
                    <a:pt x="16" y="13"/>
                    <a:pt x="13" y="13"/>
                    <a:pt x="10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5" y="12"/>
                    <a:pt x="17" y="12"/>
                  </a:cubicBezTo>
                  <a:cubicBezTo>
                    <a:pt x="19" y="12"/>
                    <a:pt x="19" y="10"/>
                    <a:pt x="18" y="10"/>
                  </a:cubicBezTo>
                  <a:cubicBezTo>
                    <a:pt x="14" y="10"/>
                    <a:pt x="11" y="10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3" y="8"/>
                    <a:pt x="16" y="9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3" y="6"/>
                    <a:pt x="10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6" y="5"/>
                    <a:pt x="16" y="4"/>
                    <a:pt x="15" y="3"/>
                  </a:cubicBezTo>
                  <a:cubicBezTo>
                    <a:pt x="11" y="3"/>
                    <a:pt x="8" y="3"/>
                    <a:pt x="5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7" y="1"/>
                    <a:pt x="10" y="2"/>
                    <a:pt x="13" y="2"/>
                  </a:cubicBezTo>
                  <a:cubicBezTo>
                    <a:pt x="14" y="2"/>
                    <a:pt x="14" y="0"/>
                    <a:pt x="13" y="0"/>
                  </a:cubicBezTo>
                  <a:cubicBezTo>
                    <a:pt x="10" y="0"/>
                    <a:pt x="7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3409">
              <a:extLst>
                <a:ext uri="{FF2B5EF4-FFF2-40B4-BE49-F238E27FC236}">
                  <a16:creationId xmlns="" xmlns:a16="http://schemas.microsoft.com/office/drawing/2014/main" id="{968BD602-43F9-4313-9B8C-B6DDF68A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6324601"/>
              <a:ext cx="3175" cy="3175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1 h 3"/>
                <a:gd name="T4" fmla="*/ 0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3"/>
                    <a:pt x="4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3410">
              <a:extLst>
                <a:ext uri="{FF2B5EF4-FFF2-40B4-BE49-F238E27FC236}">
                  <a16:creationId xmlns="" xmlns:a16="http://schemas.microsoft.com/office/drawing/2014/main" id="{18AA725D-3545-4B39-9D1D-C7AADF45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601" y="6327776"/>
              <a:ext cx="1588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3411">
              <a:extLst>
                <a:ext uri="{FF2B5EF4-FFF2-40B4-BE49-F238E27FC236}">
                  <a16:creationId xmlns="" xmlns:a16="http://schemas.microsoft.com/office/drawing/2014/main" id="{24A95C02-99D3-4BFF-A6C2-6838CCE0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6" y="6305551"/>
              <a:ext cx="20638" cy="15875"/>
            </a:xfrm>
            <a:custGeom>
              <a:avLst/>
              <a:gdLst>
                <a:gd name="T0" fmla="*/ 0 w 22"/>
                <a:gd name="T1" fmla="*/ 13 h 18"/>
                <a:gd name="T2" fmla="*/ 9 w 22"/>
                <a:gd name="T3" fmla="*/ 17 h 18"/>
                <a:gd name="T4" fmla="*/ 10 w 22"/>
                <a:gd name="T5" fmla="*/ 15 h 18"/>
                <a:gd name="T6" fmla="*/ 2 w 22"/>
                <a:gd name="T7" fmla="*/ 12 h 18"/>
                <a:gd name="T8" fmla="*/ 4 w 22"/>
                <a:gd name="T9" fmla="*/ 11 h 18"/>
                <a:gd name="T10" fmla="*/ 12 w 22"/>
                <a:gd name="T11" fmla="*/ 15 h 18"/>
                <a:gd name="T12" fmla="*/ 13 w 22"/>
                <a:gd name="T13" fmla="*/ 13 h 18"/>
                <a:gd name="T14" fmla="*/ 6 w 22"/>
                <a:gd name="T15" fmla="*/ 10 h 18"/>
                <a:gd name="T16" fmla="*/ 8 w 22"/>
                <a:gd name="T17" fmla="*/ 10 h 18"/>
                <a:gd name="T18" fmla="*/ 15 w 22"/>
                <a:gd name="T19" fmla="*/ 12 h 18"/>
                <a:gd name="T20" fmla="*/ 16 w 22"/>
                <a:gd name="T21" fmla="*/ 11 h 18"/>
                <a:gd name="T22" fmla="*/ 10 w 22"/>
                <a:gd name="T23" fmla="*/ 8 h 18"/>
                <a:gd name="T24" fmla="*/ 12 w 22"/>
                <a:gd name="T25" fmla="*/ 8 h 18"/>
                <a:gd name="T26" fmla="*/ 17 w 22"/>
                <a:gd name="T27" fmla="*/ 10 h 18"/>
                <a:gd name="T28" fmla="*/ 18 w 22"/>
                <a:gd name="T29" fmla="*/ 8 h 18"/>
                <a:gd name="T30" fmla="*/ 14 w 22"/>
                <a:gd name="T31" fmla="*/ 7 h 18"/>
                <a:gd name="T32" fmla="*/ 16 w 22"/>
                <a:gd name="T33" fmla="*/ 6 h 18"/>
                <a:gd name="T34" fmla="*/ 19 w 22"/>
                <a:gd name="T35" fmla="*/ 7 h 18"/>
                <a:gd name="T36" fmla="*/ 20 w 22"/>
                <a:gd name="T37" fmla="*/ 6 h 18"/>
                <a:gd name="T38" fmla="*/ 18 w 22"/>
                <a:gd name="T39" fmla="*/ 5 h 18"/>
                <a:gd name="T40" fmla="*/ 20 w 22"/>
                <a:gd name="T41" fmla="*/ 4 h 18"/>
                <a:gd name="T42" fmla="*/ 21 w 22"/>
                <a:gd name="T43" fmla="*/ 4 h 18"/>
                <a:gd name="T44" fmla="*/ 20 w 22"/>
                <a:gd name="T45" fmla="*/ 2 h 18"/>
                <a:gd name="T46" fmla="*/ 17 w 22"/>
                <a:gd name="T47" fmla="*/ 3 h 18"/>
                <a:gd name="T48" fmla="*/ 17 w 22"/>
                <a:gd name="T49" fmla="*/ 1 h 18"/>
                <a:gd name="T50" fmla="*/ 15 w 22"/>
                <a:gd name="T51" fmla="*/ 1 h 18"/>
                <a:gd name="T52" fmla="*/ 14 w 22"/>
                <a:gd name="T53" fmla="*/ 4 h 18"/>
                <a:gd name="T54" fmla="*/ 13 w 22"/>
                <a:gd name="T55" fmla="*/ 5 h 18"/>
                <a:gd name="T56" fmla="*/ 13 w 22"/>
                <a:gd name="T57" fmla="*/ 1 h 18"/>
                <a:gd name="T58" fmla="*/ 11 w 22"/>
                <a:gd name="T59" fmla="*/ 1 h 18"/>
                <a:gd name="T60" fmla="*/ 11 w 22"/>
                <a:gd name="T61" fmla="*/ 6 h 18"/>
                <a:gd name="T62" fmla="*/ 9 w 22"/>
                <a:gd name="T63" fmla="*/ 7 h 18"/>
                <a:gd name="T64" fmla="*/ 9 w 22"/>
                <a:gd name="T65" fmla="*/ 2 h 18"/>
                <a:gd name="T66" fmla="*/ 7 w 22"/>
                <a:gd name="T67" fmla="*/ 2 h 18"/>
                <a:gd name="T68" fmla="*/ 7 w 22"/>
                <a:gd name="T69" fmla="*/ 8 h 18"/>
                <a:gd name="T70" fmla="*/ 5 w 22"/>
                <a:gd name="T71" fmla="*/ 9 h 18"/>
                <a:gd name="T72" fmla="*/ 5 w 22"/>
                <a:gd name="T73" fmla="*/ 2 h 18"/>
                <a:gd name="T74" fmla="*/ 3 w 22"/>
                <a:gd name="T75" fmla="*/ 2 h 18"/>
                <a:gd name="T76" fmla="*/ 3 w 22"/>
                <a:gd name="T77" fmla="*/ 10 h 18"/>
                <a:gd name="T78" fmla="*/ 1 w 22"/>
                <a:gd name="T79" fmla="*/ 11 h 18"/>
                <a:gd name="T80" fmla="*/ 1 w 22"/>
                <a:gd name="T81" fmla="*/ 8 h 18"/>
                <a:gd name="T82" fmla="*/ 0 w 22"/>
                <a:gd name="T83" fmla="*/ 14 h 18"/>
                <a:gd name="T84" fmla="*/ 0 w 22"/>
                <a:gd name="T8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18">
                  <a:moveTo>
                    <a:pt x="0" y="13"/>
                  </a:moveTo>
                  <a:cubicBezTo>
                    <a:pt x="3" y="15"/>
                    <a:pt x="6" y="16"/>
                    <a:pt x="9" y="17"/>
                  </a:cubicBezTo>
                  <a:cubicBezTo>
                    <a:pt x="10" y="18"/>
                    <a:pt x="11" y="16"/>
                    <a:pt x="10" y="15"/>
                  </a:cubicBezTo>
                  <a:cubicBezTo>
                    <a:pt x="8" y="14"/>
                    <a:pt x="5" y="13"/>
                    <a:pt x="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12"/>
                    <a:pt x="9" y="14"/>
                    <a:pt x="12" y="15"/>
                  </a:cubicBezTo>
                  <a:cubicBezTo>
                    <a:pt x="13" y="15"/>
                    <a:pt x="14" y="14"/>
                    <a:pt x="13" y="13"/>
                  </a:cubicBezTo>
                  <a:cubicBezTo>
                    <a:pt x="11" y="12"/>
                    <a:pt x="8" y="11"/>
                    <a:pt x="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2" y="11"/>
                    <a:pt x="15" y="12"/>
                  </a:cubicBezTo>
                  <a:cubicBezTo>
                    <a:pt x="16" y="13"/>
                    <a:pt x="17" y="11"/>
                    <a:pt x="16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9" y="9"/>
                    <a:pt x="18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1" y="6"/>
                    <a:pt x="20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1" y="1"/>
                    <a:pt x="20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5" y="0"/>
                    <a:pt x="15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1"/>
                    <a:pt x="3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3412">
              <a:extLst>
                <a:ext uri="{FF2B5EF4-FFF2-40B4-BE49-F238E27FC236}">
                  <a16:creationId xmlns="" xmlns:a16="http://schemas.microsoft.com/office/drawing/2014/main" id="{793F2E0B-4368-45C0-8D0F-A88953B8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6321426"/>
              <a:ext cx="6350" cy="4763"/>
            </a:xfrm>
            <a:custGeom>
              <a:avLst/>
              <a:gdLst>
                <a:gd name="T0" fmla="*/ 4 w 6"/>
                <a:gd name="T1" fmla="*/ 3 h 4"/>
                <a:gd name="T2" fmla="*/ 5 w 6"/>
                <a:gd name="T3" fmla="*/ 2 h 4"/>
                <a:gd name="T4" fmla="*/ 0 w 6"/>
                <a:gd name="T5" fmla="*/ 0 h 4"/>
                <a:gd name="T6" fmla="*/ 0 w 6"/>
                <a:gd name="T7" fmla="*/ 2 h 4"/>
                <a:gd name="T8" fmla="*/ 4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3"/>
                  </a:moveTo>
                  <a:cubicBezTo>
                    <a:pt x="5" y="4"/>
                    <a:pt x="6" y="2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3413">
              <a:extLst>
                <a:ext uri="{FF2B5EF4-FFF2-40B4-BE49-F238E27FC236}">
                  <a16:creationId xmlns="" xmlns:a16="http://schemas.microsoft.com/office/drawing/2014/main" id="{2B6FECC5-181D-4E6F-A33A-244D156B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6319838"/>
              <a:ext cx="7938" cy="4763"/>
            </a:xfrm>
            <a:custGeom>
              <a:avLst/>
              <a:gdLst>
                <a:gd name="T0" fmla="*/ 7 w 9"/>
                <a:gd name="T1" fmla="*/ 4 h 5"/>
                <a:gd name="T2" fmla="*/ 8 w 9"/>
                <a:gd name="T3" fmla="*/ 3 h 5"/>
                <a:gd name="T4" fmla="*/ 1 w 9"/>
                <a:gd name="T5" fmla="*/ 0 h 5"/>
                <a:gd name="T6" fmla="*/ 0 w 9"/>
                <a:gd name="T7" fmla="*/ 1 h 5"/>
                <a:gd name="T8" fmla="*/ 7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4"/>
                  </a:moveTo>
                  <a:cubicBezTo>
                    <a:pt x="8" y="5"/>
                    <a:pt x="9" y="3"/>
                    <a:pt x="8" y="3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3414">
              <a:extLst>
                <a:ext uri="{FF2B5EF4-FFF2-40B4-BE49-F238E27FC236}">
                  <a16:creationId xmlns="" xmlns:a16="http://schemas.microsoft.com/office/drawing/2014/main" id="{32C1511C-6F68-451E-9AA3-5800478E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6383338"/>
              <a:ext cx="1588" cy="4763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0 h 6"/>
                <a:gd name="T6" fmla="*/ 0 w 3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6"/>
                    <a:pt x="0" y="6"/>
                    <a:pt x="1" y="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3415">
              <a:extLst>
                <a:ext uri="{FF2B5EF4-FFF2-40B4-BE49-F238E27FC236}">
                  <a16:creationId xmlns="" xmlns:a16="http://schemas.microsoft.com/office/drawing/2014/main" id="{AA72666C-9D6D-4A47-8532-A474E382E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8" y="6319838"/>
              <a:ext cx="49213" cy="66675"/>
            </a:xfrm>
            <a:custGeom>
              <a:avLst/>
              <a:gdLst>
                <a:gd name="T0" fmla="*/ 8 w 52"/>
                <a:gd name="T1" fmla="*/ 29 h 72"/>
                <a:gd name="T2" fmla="*/ 10 w 52"/>
                <a:gd name="T3" fmla="*/ 28 h 72"/>
                <a:gd name="T4" fmla="*/ 19 w 52"/>
                <a:gd name="T5" fmla="*/ 29 h 72"/>
                <a:gd name="T6" fmla="*/ 24 w 52"/>
                <a:gd name="T7" fmla="*/ 30 h 72"/>
                <a:gd name="T8" fmla="*/ 19 w 52"/>
                <a:gd name="T9" fmla="*/ 24 h 72"/>
                <a:gd name="T10" fmla="*/ 21 w 52"/>
                <a:gd name="T11" fmla="*/ 23 h 72"/>
                <a:gd name="T12" fmla="*/ 33 w 52"/>
                <a:gd name="T13" fmla="*/ 26 h 72"/>
                <a:gd name="T14" fmla="*/ 36 w 52"/>
                <a:gd name="T15" fmla="*/ 26 h 72"/>
                <a:gd name="T16" fmla="*/ 30 w 52"/>
                <a:gd name="T17" fmla="*/ 19 h 72"/>
                <a:gd name="T18" fmla="*/ 32 w 52"/>
                <a:gd name="T19" fmla="*/ 18 h 72"/>
                <a:gd name="T20" fmla="*/ 44 w 52"/>
                <a:gd name="T21" fmla="*/ 23 h 72"/>
                <a:gd name="T22" fmla="*/ 36 w 52"/>
                <a:gd name="T23" fmla="*/ 16 h 72"/>
                <a:gd name="T24" fmla="*/ 46 w 52"/>
                <a:gd name="T25" fmla="*/ 18 h 72"/>
                <a:gd name="T26" fmla="*/ 46 w 52"/>
                <a:gd name="T27" fmla="*/ 17 h 72"/>
                <a:gd name="T28" fmla="*/ 45 w 52"/>
                <a:gd name="T29" fmla="*/ 12 h 72"/>
                <a:gd name="T30" fmla="*/ 47 w 52"/>
                <a:gd name="T31" fmla="*/ 12 h 72"/>
                <a:gd name="T32" fmla="*/ 51 w 52"/>
                <a:gd name="T33" fmla="*/ 1 h 72"/>
                <a:gd name="T34" fmla="*/ 46 w 52"/>
                <a:gd name="T35" fmla="*/ 10 h 72"/>
                <a:gd name="T36" fmla="*/ 44 w 52"/>
                <a:gd name="T37" fmla="*/ 11 h 72"/>
                <a:gd name="T38" fmla="*/ 41 w 52"/>
                <a:gd name="T39" fmla="*/ 3 h 72"/>
                <a:gd name="T40" fmla="*/ 40 w 52"/>
                <a:gd name="T41" fmla="*/ 4 h 72"/>
                <a:gd name="T42" fmla="*/ 35 w 52"/>
                <a:gd name="T43" fmla="*/ 14 h 72"/>
                <a:gd name="T44" fmla="*/ 34 w 52"/>
                <a:gd name="T45" fmla="*/ 5 h 72"/>
                <a:gd name="T46" fmla="*/ 32 w 52"/>
                <a:gd name="T47" fmla="*/ 7 h 72"/>
                <a:gd name="T48" fmla="*/ 27 w 52"/>
                <a:gd name="T49" fmla="*/ 18 h 72"/>
                <a:gd name="T50" fmla="*/ 25 w 52"/>
                <a:gd name="T51" fmla="*/ 19 h 72"/>
                <a:gd name="T52" fmla="*/ 22 w 52"/>
                <a:gd name="T53" fmla="*/ 10 h 72"/>
                <a:gd name="T54" fmla="*/ 21 w 52"/>
                <a:gd name="T55" fmla="*/ 12 h 72"/>
                <a:gd name="T56" fmla="*/ 16 w 52"/>
                <a:gd name="T57" fmla="*/ 23 h 72"/>
                <a:gd name="T58" fmla="*/ 14 w 52"/>
                <a:gd name="T59" fmla="*/ 24 h 72"/>
                <a:gd name="T60" fmla="*/ 11 w 52"/>
                <a:gd name="T61" fmla="*/ 19 h 72"/>
                <a:gd name="T62" fmla="*/ 10 w 52"/>
                <a:gd name="T63" fmla="*/ 25 h 72"/>
                <a:gd name="T64" fmla="*/ 0 w 52"/>
                <a:gd name="T65" fmla="*/ 32 h 72"/>
                <a:gd name="T66" fmla="*/ 21 w 52"/>
                <a:gd name="T67" fmla="*/ 47 h 72"/>
                <a:gd name="T68" fmla="*/ 22 w 52"/>
                <a:gd name="T69" fmla="*/ 49 h 72"/>
                <a:gd name="T70" fmla="*/ 21 w 52"/>
                <a:gd name="T71" fmla="*/ 57 h 72"/>
                <a:gd name="T72" fmla="*/ 20 w 52"/>
                <a:gd name="T73" fmla="*/ 61 h 72"/>
                <a:gd name="T74" fmla="*/ 26 w 52"/>
                <a:gd name="T75" fmla="*/ 57 h 72"/>
                <a:gd name="T76" fmla="*/ 27 w 52"/>
                <a:gd name="T77" fmla="*/ 59 h 72"/>
                <a:gd name="T78" fmla="*/ 23 w 52"/>
                <a:gd name="T79" fmla="*/ 71 h 72"/>
                <a:gd name="T80" fmla="*/ 29 w 52"/>
                <a:gd name="T81" fmla="*/ 60 h 72"/>
                <a:gd name="T82" fmla="*/ 30 w 52"/>
                <a:gd name="T83" fmla="*/ 58 h 72"/>
                <a:gd name="T84" fmla="*/ 27 w 52"/>
                <a:gd name="T85" fmla="*/ 55 h 72"/>
                <a:gd name="T86" fmla="*/ 26 w 52"/>
                <a:gd name="T87" fmla="*/ 53 h 72"/>
                <a:gd name="T88" fmla="*/ 30 w 52"/>
                <a:gd name="T89" fmla="*/ 50 h 72"/>
                <a:gd name="T90" fmla="*/ 26 w 52"/>
                <a:gd name="T91" fmla="*/ 48 h 72"/>
                <a:gd name="T92" fmla="*/ 20 w 52"/>
                <a:gd name="T93" fmla="*/ 40 h 72"/>
                <a:gd name="T94" fmla="*/ 35 w 52"/>
                <a:gd name="T95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" h="72">
                  <a:moveTo>
                    <a:pt x="35" y="43"/>
                  </a:moveTo>
                  <a:cubicBezTo>
                    <a:pt x="25" y="39"/>
                    <a:pt x="14" y="35"/>
                    <a:pt x="2" y="33"/>
                  </a:cubicBezTo>
                  <a:cubicBezTo>
                    <a:pt x="4" y="32"/>
                    <a:pt x="6" y="30"/>
                    <a:pt x="8" y="29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1"/>
                    <a:pt x="13" y="30"/>
                    <a:pt x="12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4" y="28"/>
                    <a:pt x="16" y="29"/>
                    <a:pt x="18" y="30"/>
                  </a:cubicBezTo>
                  <a:cubicBezTo>
                    <a:pt x="19" y="31"/>
                    <a:pt x="20" y="29"/>
                    <a:pt x="19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8" y="27"/>
                    <a:pt x="21" y="28"/>
                    <a:pt x="24" y="30"/>
                  </a:cubicBezTo>
                  <a:cubicBezTo>
                    <a:pt x="25" y="30"/>
                    <a:pt x="26" y="29"/>
                    <a:pt x="25" y="28"/>
                  </a:cubicBezTo>
                  <a:cubicBezTo>
                    <a:pt x="22" y="27"/>
                    <a:pt x="20" y="26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5"/>
                    <a:pt x="25" y="27"/>
                    <a:pt x="28" y="29"/>
                  </a:cubicBezTo>
                  <a:cubicBezTo>
                    <a:pt x="29" y="29"/>
                    <a:pt x="30" y="28"/>
                    <a:pt x="29" y="27"/>
                  </a:cubicBezTo>
                  <a:cubicBezTo>
                    <a:pt x="27" y="26"/>
                    <a:pt x="24" y="24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24"/>
                    <a:pt x="29" y="25"/>
                    <a:pt x="32" y="27"/>
                  </a:cubicBezTo>
                  <a:cubicBezTo>
                    <a:pt x="33" y="28"/>
                    <a:pt x="35" y="26"/>
                    <a:pt x="33" y="26"/>
                  </a:cubicBezTo>
                  <a:cubicBezTo>
                    <a:pt x="30" y="24"/>
                    <a:pt x="27" y="22"/>
                    <a:pt x="24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9" y="22"/>
                    <a:pt x="33" y="24"/>
                    <a:pt x="36" y="26"/>
                  </a:cubicBezTo>
                  <a:cubicBezTo>
                    <a:pt x="37" y="26"/>
                    <a:pt x="38" y="25"/>
                    <a:pt x="37" y="24"/>
                  </a:cubicBezTo>
                  <a:cubicBezTo>
                    <a:pt x="34" y="22"/>
                    <a:pt x="31" y="21"/>
                    <a:pt x="28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3" y="20"/>
                    <a:pt x="36" y="22"/>
                    <a:pt x="40" y="24"/>
                  </a:cubicBezTo>
                  <a:cubicBezTo>
                    <a:pt x="41" y="25"/>
                    <a:pt x="42" y="23"/>
                    <a:pt x="41" y="23"/>
                  </a:cubicBezTo>
                  <a:cubicBezTo>
                    <a:pt x="38" y="21"/>
                    <a:pt x="35" y="19"/>
                    <a:pt x="32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7" y="19"/>
                    <a:pt x="40" y="21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2" y="19"/>
                    <a:pt x="39" y="18"/>
                    <a:pt x="36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0" y="17"/>
                    <a:pt x="42" y="18"/>
                    <a:pt x="45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4" y="17"/>
                    <a:pt x="42" y="16"/>
                    <a:pt x="39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0"/>
                    <a:pt x="49" y="0"/>
                    <a:pt x="4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1"/>
                    <a:pt x="46" y="1"/>
                    <a:pt x="45" y="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2"/>
                    <a:pt x="42" y="1"/>
                    <a:pt x="41" y="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3"/>
                    <a:pt x="38" y="3"/>
                    <a:pt x="38" y="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4" y="4"/>
                    <a:pt x="34" y="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0" y="5"/>
                    <a:pt x="30" y="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6" y="7"/>
                    <a:pt x="26" y="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2" y="9"/>
                    <a:pt x="22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19" y="11"/>
                    <a:pt x="19" y="1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5" y="14"/>
                    <a:pt x="15" y="1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1" y="18"/>
                    <a:pt x="11" y="19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8" y="24"/>
                    <a:pt x="8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9"/>
                    <a:pt x="3" y="30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6"/>
                    <a:pt x="11" y="37"/>
                    <a:pt x="17" y="39"/>
                  </a:cubicBezTo>
                  <a:cubicBezTo>
                    <a:pt x="19" y="42"/>
                    <a:pt x="20" y="44"/>
                    <a:pt x="21" y="47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21" y="51"/>
                    <a:pt x="21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9" y="57"/>
                    <a:pt x="21" y="58"/>
                    <a:pt x="21" y="57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2"/>
                    <a:pt x="21" y="64"/>
                    <a:pt x="21" y="62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0" y="67"/>
                    <a:pt x="22" y="68"/>
                    <a:pt x="22" y="67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71"/>
                    <a:pt x="23" y="72"/>
                    <a:pt x="23" y="7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2"/>
                    <a:pt x="32" y="51"/>
                    <a:pt x="30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7" y="47"/>
                    <a:pt x="26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4"/>
                    <a:pt x="21" y="42"/>
                    <a:pt x="20" y="40"/>
                  </a:cubicBezTo>
                  <a:cubicBezTo>
                    <a:pt x="25" y="41"/>
                    <a:pt x="30" y="43"/>
                    <a:pt x="35" y="45"/>
                  </a:cubicBezTo>
                  <a:cubicBezTo>
                    <a:pt x="36" y="43"/>
                    <a:pt x="36" y="43"/>
                    <a:pt x="36" y="43"/>
                  </a:cubicBezTo>
                  <a:lnTo>
                    <a:pt x="3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3416">
              <a:extLst>
                <a:ext uri="{FF2B5EF4-FFF2-40B4-BE49-F238E27FC236}">
                  <a16:creationId xmlns="" xmlns:a16="http://schemas.microsoft.com/office/drawing/2014/main" id="{6B7BB2FC-345C-4962-BE51-07BE84B9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3" y="6369051"/>
              <a:ext cx="4763" cy="3175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0 h 2"/>
                <a:gd name="T4" fmla="*/ 1 w 5"/>
                <a:gd name="T5" fmla="*/ 0 h 2"/>
                <a:gd name="T6" fmla="*/ 0 w 5"/>
                <a:gd name="T7" fmla="*/ 2 h 2"/>
                <a:gd name="T8" fmla="*/ 3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4" y="2"/>
                    <a:pt x="5" y="1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3417">
              <a:extLst>
                <a:ext uri="{FF2B5EF4-FFF2-40B4-BE49-F238E27FC236}">
                  <a16:creationId xmlns="" xmlns:a16="http://schemas.microsoft.com/office/drawing/2014/main" id="{3E074258-BD4C-4538-938E-2C9A2044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3" y="6372226"/>
              <a:ext cx="6350" cy="3175"/>
            </a:xfrm>
            <a:custGeom>
              <a:avLst/>
              <a:gdLst>
                <a:gd name="T0" fmla="*/ 7 w 8"/>
                <a:gd name="T1" fmla="*/ 3 h 3"/>
                <a:gd name="T2" fmla="*/ 7 w 8"/>
                <a:gd name="T3" fmla="*/ 1 h 3"/>
                <a:gd name="T4" fmla="*/ 1 w 8"/>
                <a:gd name="T5" fmla="*/ 0 h 3"/>
                <a:gd name="T6" fmla="*/ 0 w 8"/>
                <a:gd name="T7" fmla="*/ 1 h 3"/>
                <a:gd name="T8" fmla="*/ 7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3"/>
                  </a:moveTo>
                  <a:cubicBezTo>
                    <a:pt x="8" y="3"/>
                    <a:pt x="8" y="1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2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3418">
              <a:extLst>
                <a:ext uri="{FF2B5EF4-FFF2-40B4-BE49-F238E27FC236}">
                  <a16:creationId xmlns="" xmlns:a16="http://schemas.microsoft.com/office/drawing/2014/main" id="{FEDC7D94-1A27-452F-9BA0-E299E020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6375401"/>
              <a:ext cx="20638" cy="41275"/>
            </a:xfrm>
            <a:custGeom>
              <a:avLst/>
              <a:gdLst>
                <a:gd name="T0" fmla="*/ 2 w 21"/>
                <a:gd name="T1" fmla="*/ 8 h 44"/>
                <a:gd name="T2" fmla="*/ 1 w 21"/>
                <a:gd name="T3" fmla="*/ 14 h 44"/>
                <a:gd name="T4" fmla="*/ 6 w 21"/>
                <a:gd name="T5" fmla="*/ 7 h 44"/>
                <a:gd name="T6" fmla="*/ 2 w 21"/>
                <a:gd name="T7" fmla="*/ 17 h 44"/>
                <a:gd name="T8" fmla="*/ 7 w 21"/>
                <a:gd name="T9" fmla="*/ 11 h 44"/>
                <a:gd name="T10" fmla="*/ 3 w 21"/>
                <a:gd name="T11" fmla="*/ 21 h 44"/>
                <a:gd name="T12" fmla="*/ 8 w 21"/>
                <a:gd name="T13" fmla="*/ 14 h 44"/>
                <a:gd name="T14" fmla="*/ 4 w 21"/>
                <a:gd name="T15" fmla="*/ 24 h 44"/>
                <a:gd name="T16" fmla="*/ 9 w 21"/>
                <a:gd name="T17" fmla="*/ 18 h 44"/>
                <a:gd name="T18" fmla="*/ 5 w 21"/>
                <a:gd name="T19" fmla="*/ 27 h 44"/>
                <a:gd name="T20" fmla="*/ 11 w 21"/>
                <a:gd name="T21" fmla="*/ 21 h 44"/>
                <a:gd name="T22" fmla="*/ 7 w 21"/>
                <a:gd name="T23" fmla="*/ 30 h 44"/>
                <a:gd name="T24" fmla="*/ 11 w 21"/>
                <a:gd name="T25" fmla="*/ 25 h 44"/>
                <a:gd name="T26" fmla="*/ 8 w 21"/>
                <a:gd name="T27" fmla="*/ 33 h 44"/>
                <a:gd name="T28" fmla="*/ 12 w 21"/>
                <a:gd name="T29" fmla="*/ 28 h 44"/>
                <a:gd name="T30" fmla="*/ 9 w 21"/>
                <a:gd name="T31" fmla="*/ 35 h 44"/>
                <a:gd name="T32" fmla="*/ 13 w 21"/>
                <a:gd name="T33" fmla="*/ 32 h 44"/>
                <a:gd name="T34" fmla="*/ 11 w 21"/>
                <a:gd name="T35" fmla="*/ 38 h 44"/>
                <a:gd name="T36" fmla="*/ 14 w 21"/>
                <a:gd name="T37" fmla="*/ 35 h 44"/>
                <a:gd name="T38" fmla="*/ 12 w 21"/>
                <a:gd name="T39" fmla="*/ 40 h 44"/>
                <a:gd name="T40" fmla="*/ 15 w 21"/>
                <a:gd name="T41" fmla="*/ 39 h 44"/>
                <a:gd name="T42" fmla="*/ 14 w 21"/>
                <a:gd name="T43" fmla="*/ 42 h 44"/>
                <a:gd name="T44" fmla="*/ 15 w 21"/>
                <a:gd name="T45" fmla="*/ 43 h 44"/>
                <a:gd name="T46" fmla="*/ 17 w 21"/>
                <a:gd name="T47" fmla="*/ 43 h 44"/>
                <a:gd name="T48" fmla="*/ 18 w 21"/>
                <a:gd name="T49" fmla="*/ 41 h 44"/>
                <a:gd name="T50" fmla="*/ 16 w 21"/>
                <a:gd name="T51" fmla="*/ 38 h 44"/>
                <a:gd name="T52" fmla="*/ 19 w 21"/>
                <a:gd name="T53" fmla="*/ 37 h 44"/>
                <a:gd name="T54" fmla="*/ 16 w 21"/>
                <a:gd name="T55" fmla="*/ 35 h 44"/>
                <a:gd name="T56" fmla="*/ 19 w 21"/>
                <a:gd name="T57" fmla="*/ 34 h 44"/>
                <a:gd name="T58" fmla="*/ 15 w 21"/>
                <a:gd name="T59" fmla="*/ 31 h 44"/>
                <a:gd name="T60" fmla="*/ 20 w 21"/>
                <a:gd name="T61" fmla="*/ 31 h 44"/>
                <a:gd name="T62" fmla="*/ 14 w 21"/>
                <a:gd name="T63" fmla="*/ 28 h 44"/>
                <a:gd name="T64" fmla="*/ 20 w 21"/>
                <a:gd name="T65" fmla="*/ 28 h 44"/>
                <a:gd name="T66" fmla="*/ 13 w 21"/>
                <a:gd name="T67" fmla="*/ 24 h 44"/>
                <a:gd name="T68" fmla="*/ 19 w 21"/>
                <a:gd name="T69" fmla="*/ 24 h 44"/>
                <a:gd name="T70" fmla="*/ 12 w 21"/>
                <a:gd name="T71" fmla="*/ 21 h 44"/>
                <a:gd name="T72" fmla="*/ 19 w 21"/>
                <a:gd name="T73" fmla="*/ 21 h 44"/>
                <a:gd name="T74" fmla="*/ 11 w 21"/>
                <a:gd name="T75" fmla="*/ 17 h 44"/>
                <a:gd name="T76" fmla="*/ 18 w 21"/>
                <a:gd name="T77" fmla="*/ 18 h 44"/>
                <a:gd name="T78" fmla="*/ 10 w 21"/>
                <a:gd name="T79" fmla="*/ 14 h 44"/>
                <a:gd name="T80" fmla="*/ 9 w 21"/>
                <a:gd name="T81" fmla="*/ 12 h 44"/>
                <a:gd name="T82" fmla="*/ 18 w 21"/>
                <a:gd name="T83" fmla="*/ 12 h 44"/>
                <a:gd name="T84" fmla="*/ 8 w 21"/>
                <a:gd name="T85" fmla="*/ 9 h 44"/>
                <a:gd name="T86" fmla="*/ 17 w 21"/>
                <a:gd name="T87" fmla="*/ 9 h 44"/>
                <a:gd name="T88" fmla="*/ 7 w 21"/>
                <a:gd name="T89" fmla="*/ 5 h 44"/>
                <a:gd name="T90" fmla="*/ 16 w 21"/>
                <a:gd name="T91" fmla="*/ 5 h 44"/>
                <a:gd name="T92" fmla="*/ 6 w 21"/>
                <a:gd name="T93" fmla="*/ 2 h 44"/>
                <a:gd name="T94" fmla="*/ 15 w 21"/>
                <a:gd name="T95" fmla="*/ 2 h 44"/>
                <a:gd name="T96" fmla="*/ 4 w 21"/>
                <a:gd name="T9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44">
                  <a:moveTo>
                    <a:pt x="5" y="4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4"/>
                    <a:pt x="4" y="25"/>
                    <a:pt x="4" y="2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5" y="28"/>
                    <a:pt x="5" y="27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0"/>
                    <a:pt x="6" y="31"/>
                    <a:pt x="7" y="3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3"/>
                    <a:pt x="7" y="34"/>
                    <a:pt x="8" y="3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9" y="36"/>
                    <a:pt x="9" y="35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8"/>
                    <a:pt x="10" y="39"/>
                    <a:pt x="11" y="38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2" y="41"/>
                    <a:pt x="12" y="40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2"/>
                    <a:pt x="13" y="43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17" y="44"/>
                    <a:pt x="17" y="43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1"/>
                    <a:pt x="20" y="39"/>
                    <a:pt x="19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8"/>
                    <a:pt x="20" y="36"/>
                    <a:pt x="19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1" y="33"/>
                    <a:pt x="20" y="3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0" y="29"/>
                  </a:cubicBezTo>
                  <a:cubicBezTo>
                    <a:pt x="18" y="29"/>
                    <a:pt x="16" y="28"/>
                    <a:pt x="14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7"/>
                    <a:pt x="20" y="28"/>
                  </a:cubicBezTo>
                  <a:cubicBezTo>
                    <a:pt x="21" y="28"/>
                    <a:pt x="21" y="26"/>
                    <a:pt x="20" y="26"/>
                  </a:cubicBezTo>
                  <a:cubicBezTo>
                    <a:pt x="18" y="25"/>
                    <a:pt x="15" y="25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3"/>
                    <a:pt x="17" y="24"/>
                    <a:pt x="19" y="24"/>
                  </a:cubicBezTo>
                  <a:cubicBezTo>
                    <a:pt x="20" y="25"/>
                    <a:pt x="21" y="23"/>
                    <a:pt x="20" y="23"/>
                  </a:cubicBezTo>
                  <a:cubicBezTo>
                    <a:pt x="17" y="22"/>
                    <a:pt x="15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20"/>
                    <a:pt x="16" y="20"/>
                    <a:pt x="19" y="21"/>
                  </a:cubicBezTo>
                  <a:cubicBezTo>
                    <a:pt x="20" y="21"/>
                    <a:pt x="20" y="20"/>
                    <a:pt x="19" y="19"/>
                  </a:cubicBezTo>
                  <a:cubicBezTo>
                    <a:pt x="17" y="18"/>
                    <a:pt x="14" y="18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6"/>
                    <a:pt x="16" y="17"/>
                    <a:pt x="18" y="18"/>
                  </a:cubicBezTo>
                  <a:cubicBezTo>
                    <a:pt x="19" y="18"/>
                    <a:pt x="20" y="16"/>
                    <a:pt x="19" y="16"/>
                  </a:cubicBezTo>
                  <a:cubicBezTo>
                    <a:pt x="16" y="15"/>
                    <a:pt x="13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2" y="13"/>
                    <a:pt x="15" y="13"/>
                    <a:pt x="18" y="14"/>
                  </a:cubicBezTo>
                  <a:cubicBezTo>
                    <a:pt x="19" y="14"/>
                    <a:pt x="19" y="13"/>
                    <a:pt x="18" y="12"/>
                  </a:cubicBezTo>
                  <a:cubicBezTo>
                    <a:pt x="15" y="11"/>
                    <a:pt x="12" y="11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9"/>
                    <a:pt x="14" y="10"/>
                    <a:pt x="17" y="11"/>
                  </a:cubicBezTo>
                  <a:cubicBezTo>
                    <a:pt x="18" y="11"/>
                    <a:pt x="18" y="9"/>
                    <a:pt x="17" y="9"/>
                  </a:cubicBezTo>
                  <a:cubicBezTo>
                    <a:pt x="14" y="8"/>
                    <a:pt x="11" y="7"/>
                    <a:pt x="8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6"/>
                    <a:pt x="13" y="6"/>
                    <a:pt x="16" y="7"/>
                  </a:cubicBezTo>
                  <a:cubicBezTo>
                    <a:pt x="17" y="7"/>
                    <a:pt x="17" y="5"/>
                    <a:pt x="16" y="5"/>
                  </a:cubicBezTo>
                  <a:cubicBezTo>
                    <a:pt x="13" y="4"/>
                    <a:pt x="9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9" y="2"/>
                    <a:pt x="11" y="3"/>
                    <a:pt x="14" y="3"/>
                  </a:cubicBezTo>
                  <a:cubicBezTo>
                    <a:pt x="15" y="4"/>
                    <a:pt x="16" y="2"/>
                    <a:pt x="15" y="2"/>
                  </a:cubicBezTo>
                  <a:cubicBezTo>
                    <a:pt x="12" y="1"/>
                    <a:pt x="8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3419">
              <a:extLst>
                <a:ext uri="{FF2B5EF4-FFF2-40B4-BE49-F238E27FC236}">
                  <a16:creationId xmlns="" xmlns:a16="http://schemas.microsoft.com/office/drawing/2014/main" id="{A4EF158A-B0DD-4ECD-A202-735239FC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1" y="6335713"/>
              <a:ext cx="3175" cy="3175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3420">
              <a:extLst>
                <a:ext uri="{FF2B5EF4-FFF2-40B4-BE49-F238E27FC236}">
                  <a16:creationId xmlns="" xmlns:a16="http://schemas.microsoft.com/office/drawing/2014/main" id="{E4C441D2-D269-4E08-8AA9-8A542F808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113" y="6338888"/>
              <a:ext cx="1588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3421">
              <a:extLst>
                <a:ext uri="{FF2B5EF4-FFF2-40B4-BE49-F238E27FC236}">
                  <a16:creationId xmlns="" xmlns:a16="http://schemas.microsoft.com/office/drawing/2014/main" id="{00ADA2DD-4DB5-4BD9-A037-2885039C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6" y="6318251"/>
              <a:ext cx="20638" cy="17463"/>
            </a:xfrm>
            <a:custGeom>
              <a:avLst/>
              <a:gdLst>
                <a:gd name="T0" fmla="*/ 0 w 23"/>
                <a:gd name="T1" fmla="*/ 12 h 18"/>
                <a:gd name="T2" fmla="*/ 8 w 23"/>
                <a:gd name="T3" fmla="*/ 17 h 18"/>
                <a:gd name="T4" fmla="*/ 9 w 23"/>
                <a:gd name="T5" fmla="*/ 15 h 18"/>
                <a:gd name="T6" fmla="*/ 2 w 23"/>
                <a:gd name="T7" fmla="*/ 11 h 18"/>
                <a:gd name="T8" fmla="*/ 4 w 23"/>
                <a:gd name="T9" fmla="*/ 11 h 18"/>
                <a:gd name="T10" fmla="*/ 11 w 23"/>
                <a:gd name="T11" fmla="*/ 15 h 18"/>
                <a:gd name="T12" fmla="*/ 12 w 23"/>
                <a:gd name="T13" fmla="*/ 14 h 18"/>
                <a:gd name="T14" fmla="*/ 6 w 23"/>
                <a:gd name="T15" fmla="*/ 10 h 18"/>
                <a:gd name="T16" fmla="*/ 8 w 23"/>
                <a:gd name="T17" fmla="*/ 9 h 18"/>
                <a:gd name="T18" fmla="*/ 14 w 23"/>
                <a:gd name="T19" fmla="*/ 13 h 18"/>
                <a:gd name="T20" fmla="*/ 15 w 23"/>
                <a:gd name="T21" fmla="*/ 12 h 18"/>
                <a:gd name="T22" fmla="*/ 10 w 23"/>
                <a:gd name="T23" fmla="*/ 9 h 18"/>
                <a:gd name="T24" fmla="*/ 12 w 23"/>
                <a:gd name="T25" fmla="*/ 8 h 18"/>
                <a:gd name="T26" fmla="*/ 17 w 23"/>
                <a:gd name="T27" fmla="*/ 11 h 18"/>
                <a:gd name="T28" fmla="*/ 18 w 23"/>
                <a:gd name="T29" fmla="*/ 10 h 18"/>
                <a:gd name="T30" fmla="*/ 14 w 23"/>
                <a:gd name="T31" fmla="*/ 7 h 18"/>
                <a:gd name="T32" fmla="*/ 16 w 23"/>
                <a:gd name="T33" fmla="*/ 7 h 18"/>
                <a:gd name="T34" fmla="*/ 19 w 23"/>
                <a:gd name="T35" fmla="*/ 9 h 18"/>
                <a:gd name="T36" fmla="*/ 20 w 23"/>
                <a:gd name="T37" fmla="*/ 7 h 18"/>
                <a:gd name="T38" fmla="*/ 18 w 23"/>
                <a:gd name="T39" fmla="*/ 6 h 18"/>
                <a:gd name="T40" fmla="*/ 21 w 23"/>
                <a:gd name="T41" fmla="*/ 5 h 18"/>
                <a:gd name="T42" fmla="*/ 21 w 23"/>
                <a:gd name="T43" fmla="*/ 5 h 18"/>
                <a:gd name="T44" fmla="*/ 21 w 23"/>
                <a:gd name="T45" fmla="*/ 4 h 18"/>
                <a:gd name="T46" fmla="*/ 18 w 23"/>
                <a:gd name="T47" fmla="*/ 4 h 18"/>
                <a:gd name="T48" fmla="*/ 18 w 23"/>
                <a:gd name="T49" fmla="*/ 2 h 18"/>
                <a:gd name="T50" fmla="*/ 16 w 23"/>
                <a:gd name="T51" fmla="*/ 2 h 18"/>
                <a:gd name="T52" fmla="*/ 15 w 23"/>
                <a:gd name="T53" fmla="*/ 5 h 18"/>
                <a:gd name="T54" fmla="*/ 13 w 23"/>
                <a:gd name="T55" fmla="*/ 5 h 18"/>
                <a:gd name="T56" fmla="*/ 14 w 23"/>
                <a:gd name="T57" fmla="*/ 2 h 18"/>
                <a:gd name="T58" fmla="*/ 12 w 23"/>
                <a:gd name="T59" fmla="*/ 1 h 18"/>
                <a:gd name="T60" fmla="*/ 11 w 23"/>
                <a:gd name="T61" fmla="*/ 6 h 18"/>
                <a:gd name="T62" fmla="*/ 9 w 23"/>
                <a:gd name="T63" fmla="*/ 7 h 18"/>
                <a:gd name="T64" fmla="*/ 10 w 23"/>
                <a:gd name="T65" fmla="*/ 2 h 18"/>
                <a:gd name="T66" fmla="*/ 8 w 23"/>
                <a:gd name="T67" fmla="*/ 1 h 18"/>
                <a:gd name="T68" fmla="*/ 7 w 23"/>
                <a:gd name="T69" fmla="*/ 7 h 18"/>
                <a:gd name="T70" fmla="*/ 5 w 23"/>
                <a:gd name="T71" fmla="*/ 8 h 18"/>
                <a:gd name="T72" fmla="*/ 6 w 23"/>
                <a:gd name="T73" fmla="*/ 2 h 18"/>
                <a:gd name="T74" fmla="*/ 4 w 23"/>
                <a:gd name="T75" fmla="*/ 1 h 18"/>
                <a:gd name="T76" fmla="*/ 3 w 23"/>
                <a:gd name="T77" fmla="*/ 9 h 18"/>
                <a:gd name="T78" fmla="*/ 1 w 23"/>
                <a:gd name="T79" fmla="*/ 9 h 18"/>
                <a:gd name="T80" fmla="*/ 2 w 23"/>
                <a:gd name="T81" fmla="*/ 6 h 18"/>
                <a:gd name="T82" fmla="*/ 0 w 23"/>
                <a:gd name="T8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18">
                  <a:moveTo>
                    <a:pt x="0" y="12"/>
                  </a:moveTo>
                  <a:cubicBezTo>
                    <a:pt x="3" y="14"/>
                    <a:pt x="5" y="15"/>
                    <a:pt x="8" y="17"/>
                  </a:cubicBezTo>
                  <a:cubicBezTo>
                    <a:pt x="9" y="18"/>
                    <a:pt x="10" y="16"/>
                    <a:pt x="9" y="15"/>
                  </a:cubicBezTo>
                  <a:cubicBezTo>
                    <a:pt x="7" y="14"/>
                    <a:pt x="5" y="13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2"/>
                    <a:pt x="9" y="14"/>
                    <a:pt x="11" y="15"/>
                  </a:cubicBezTo>
                  <a:cubicBezTo>
                    <a:pt x="12" y="16"/>
                    <a:pt x="14" y="14"/>
                    <a:pt x="12" y="14"/>
                  </a:cubicBezTo>
                  <a:cubicBezTo>
                    <a:pt x="10" y="12"/>
                    <a:pt x="8" y="11"/>
                    <a:pt x="6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2" y="12"/>
                    <a:pt x="14" y="13"/>
                  </a:cubicBezTo>
                  <a:cubicBezTo>
                    <a:pt x="15" y="14"/>
                    <a:pt x="17" y="13"/>
                    <a:pt x="15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2"/>
                    <a:pt x="19" y="10"/>
                    <a:pt x="18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2" y="8"/>
                    <a:pt x="20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5"/>
                    <a:pt x="22" y="3"/>
                    <a:pt x="2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6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2" y="0"/>
                    <a:pt x="12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4" y="0"/>
                    <a:pt x="4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3422">
              <a:extLst>
                <a:ext uri="{FF2B5EF4-FFF2-40B4-BE49-F238E27FC236}">
                  <a16:creationId xmlns="" xmlns:a16="http://schemas.microsoft.com/office/drawing/2014/main" id="{F16B4B22-54FA-44CC-B701-E5724052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1" y="6332538"/>
              <a:ext cx="6350" cy="4763"/>
            </a:xfrm>
            <a:custGeom>
              <a:avLst/>
              <a:gdLst>
                <a:gd name="T0" fmla="*/ 4 w 7"/>
                <a:gd name="T1" fmla="*/ 4 h 5"/>
                <a:gd name="T2" fmla="*/ 5 w 7"/>
                <a:gd name="T3" fmla="*/ 3 h 5"/>
                <a:gd name="T4" fmla="*/ 1 w 7"/>
                <a:gd name="T5" fmla="*/ 0 h 5"/>
                <a:gd name="T6" fmla="*/ 0 w 7"/>
                <a:gd name="T7" fmla="*/ 2 h 5"/>
                <a:gd name="T8" fmla="*/ 4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4"/>
                  </a:moveTo>
                  <a:cubicBezTo>
                    <a:pt x="5" y="5"/>
                    <a:pt x="7" y="3"/>
                    <a:pt x="5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3423">
              <a:extLst>
                <a:ext uri="{FF2B5EF4-FFF2-40B4-BE49-F238E27FC236}">
                  <a16:creationId xmlns="" xmlns:a16="http://schemas.microsoft.com/office/drawing/2014/main" id="{0B20F37A-49F6-4114-BCF6-367C2EAF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8" y="6330951"/>
              <a:ext cx="7938" cy="4763"/>
            </a:xfrm>
            <a:custGeom>
              <a:avLst/>
              <a:gdLst>
                <a:gd name="T0" fmla="*/ 7 w 9"/>
                <a:gd name="T1" fmla="*/ 6 h 6"/>
                <a:gd name="T2" fmla="*/ 8 w 9"/>
                <a:gd name="T3" fmla="*/ 4 h 6"/>
                <a:gd name="T4" fmla="*/ 1 w 9"/>
                <a:gd name="T5" fmla="*/ 0 h 6"/>
                <a:gd name="T6" fmla="*/ 0 w 9"/>
                <a:gd name="T7" fmla="*/ 2 h 6"/>
                <a:gd name="T8" fmla="*/ 7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7" y="6"/>
                  </a:moveTo>
                  <a:cubicBezTo>
                    <a:pt x="8" y="6"/>
                    <a:pt x="9" y="5"/>
                    <a:pt x="8" y="4"/>
                  </a:cubicBezTo>
                  <a:cubicBezTo>
                    <a:pt x="6" y="3"/>
                    <a:pt x="3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4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3424">
              <a:extLst>
                <a:ext uri="{FF2B5EF4-FFF2-40B4-BE49-F238E27FC236}">
                  <a16:creationId xmlns="" xmlns:a16="http://schemas.microsoft.com/office/drawing/2014/main" id="{CF138C5D-EED6-4385-91F6-B72A074A6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1" y="6397626"/>
              <a:ext cx="3175" cy="3175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5 h 5"/>
                <a:gd name="T4" fmla="*/ 4 w 4"/>
                <a:gd name="T5" fmla="*/ 0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3425">
              <a:extLst>
                <a:ext uri="{FF2B5EF4-FFF2-40B4-BE49-F238E27FC236}">
                  <a16:creationId xmlns="" xmlns:a16="http://schemas.microsoft.com/office/drawing/2014/main" id="{D64D7A26-0B7A-4BE1-8916-FADAC6A46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76" y="6335713"/>
              <a:ext cx="52388" cy="63500"/>
            </a:xfrm>
            <a:custGeom>
              <a:avLst/>
              <a:gdLst>
                <a:gd name="T0" fmla="*/ 9 w 56"/>
                <a:gd name="T1" fmla="*/ 23 h 67"/>
                <a:gd name="T2" fmla="*/ 11 w 56"/>
                <a:gd name="T3" fmla="*/ 23 h 67"/>
                <a:gd name="T4" fmla="*/ 20 w 56"/>
                <a:gd name="T5" fmla="*/ 24 h 67"/>
                <a:gd name="T6" fmla="*/ 25 w 56"/>
                <a:gd name="T7" fmla="*/ 26 h 67"/>
                <a:gd name="T8" fmla="*/ 20 w 56"/>
                <a:gd name="T9" fmla="*/ 20 h 67"/>
                <a:gd name="T10" fmla="*/ 22 w 56"/>
                <a:gd name="T11" fmla="*/ 19 h 67"/>
                <a:gd name="T12" fmla="*/ 35 w 56"/>
                <a:gd name="T13" fmla="*/ 24 h 67"/>
                <a:gd name="T14" fmla="*/ 37 w 56"/>
                <a:gd name="T15" fmla="*/ 24 h 67"/>
                <a:gd name="T16" fmla="*/ 32 w 56"/>
                <a:gd name="T17" fmla="*/ 16 h 67"/>
                <a:gd name="T18" fmla="*/ 34 w 56"/>
                <a:gd name="T19" fmla="*/ 15 h 67"/>
                <a:gd name="T20" fmla="*/ 46 w 56"/>
                <a:gd name="T21" fmla="*/ 22 h 67"/>
                <a:gd name="T22" fmla="*/ 38 w 56"/>
                <a:gd name="T23" fmla="*/ 14 h 67"/>
                <a:gd name="T24" fmla="*/ 48 w 56"/>
                <a:gd name="T25" fmla="*/ 18 h 67"/>
                <a:gd name="T26" fmla="*/ 49 w 56"/>
                <a:gd name="T27" fmla="*/ 17 h 67"/>
                <a:gd name="T28" fmla="*/ 48 w 56"/>
                <a:gd name="T29" fmla="*/ 12 h 67"/>
                <a:gd name="T30" fmla="*/ 50 w 56"/>
                <a:gd name="T31" fmla="*/ 12 h 67"/>
                <a:gd name="T32" fmla="*/ 56 w 56"/>
                <a:gd name="T33" fmla="*/ 2 h 67"/>
                <a:gd name="T34" fmla="*/ 50 w 56"/>
                <a:gd name="T35" fmla="*/ 10 h 67"/>
                <a:gd name="T36" fmla="*/ 47 w 56"/>
                <a:gd name="T37" fmla="*/ 10 h 67"/>
                <a:gd name="T38" fmla="*/ 46 w 56"/>
                <a:gd name="T39" fmla="*/ 2 h 67"/>
                <a:gd name="T40" fmla="*/ 44 w 56"/>
                <a:gd name="T41" fmla="*/ 3 h 67"/>
                <a:gd name="T42" fmla="*/ 38 w 56"/>
                <a:gd name="T43" fmla="*/ 13 h 67"/>
                <a:gd name="T44" fmla="*/ 38 w 56"/>
                <a:gd name="T45" fmla="*/ 3 h 67"/>
                <a:gd name="T46" fmla="*/ 36 w 56"/>
                <a:gd name="T47" fmla="*/ 5 h 67"/>
                <a:gd name="T48" fmla="*/ 30 w 56"/>
                <a:gd name="T49" fmla="*/ 15 h 67"/>
                <a:gd name="T50" fmla="*/ 27 w 56"/>
                <a:gd name="T51" fmla="*/ 15 h 67"/>
                <a:gd name="T52" fmla="*/ 26 w 56"/>
                <a:gd name="T53" fmla="*/ 6 h 67"/>
                <a:gd name="T54" fmla="*/ 24 w 56"/>
                <a:gd name="T55" fmla="*/ 8 h 67"/>
                <a:gd name="T56" fmla="*/ 18 w 56"/>
                <a:gd name="T57" fmla="*/ 18 h 67"/>
                <a:gd name="T58" fmla="*/ 16 w 56"/>
                <a:gd name="T59" fmla="*/ 19 h 67"/>
                <a:gd name="T60" fmla="*/ 14 w 56"/>
                <a:gd name="T61" fmla="*/ 14 h 67"/>
                <a:gd name="T62" fmla="*/ 11 w 56"/>
                <a:gd name="T63" fmla="*/ 19 h 67"/>
                <a:gd name="T64" fmla="*/ 1 w 56"/>
                <a:gd name="T65" fmla="*/ 25 h 67"/>
                <a:gd name="T66" fmla="*/ 19 w 56"/>
                <a:gd name="T67" fmla="*/ 43 h 67"/>
                <a:gd name="T68" fmla="*/ 20 w 56"/>
                <a:gd name="T69" fmla="*/ 45 h 67"/>
                <a:gd name="T70" fmla="*/ 18 w 56"/>
                <a:gd name="T71" fmla="*/ 53 h 67"/>
                <a:gd name="T72" fmla="*/ 16 w 56"/>
                <a:gd name="T73" fmla="*/ 57 h 67"/>
                <a:gd name="T74" fmla="*/ 22 w 56"/>
                <a:gd name="T75" fmla="*/ 53 h 67"/>
                <a:gd name="T76" fmla="*/ 23 w 56"/>
                <a:gd name="T77" fmla="*/ 55 h 67"/>
                <a:gd name="T78" fmla="*/ 18 w 56"/>
                <a:gd name="T79" fmla="*/ 67 h 67"/>
                <a:gd name="T80" fmla="*/ 26 w 56"/>
                <a:gd name="T81" fmla="*/ 57 h 67"/>
                <a:gd name="T82" fmla="*/ 26 w 56"/>
                <a:gd name="T83" fmla="*/ 56 h 67"/>
                <a:gd name="T84" fmla="*/ 24 w 56"/>
                <a:gd name="T85" fmla="*/ 52 h 67"/>
                <a:gd name="T86" fmla="*/ 23 w 56"/>
                <a:gd name="T87" fmla="*/ 49 h 67"/>
                <a:gd name="T88" fmla="*/ 28 w 56"/>
                <a:gd name="T89" fmla="*/ 48 h 67"/>
                <a:gd name="T90" fmla="*/ 23 w 56"/>
                <a:gd name="T91" fmla="*/ 45 h 67"/>
                <a:gd name="T92" fmla="*/ 19 w 56"/>
                <a:gd name="T93" fmla="*/ 36 h 67"/>
                <a:gd name="T94" fmla="*/ 34 w 56"/>
                <a:gd name="T95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67">
                  <a:moveTo>
                    <a:pt x="34" y="41"/>
                  </a:moveTo>
                  <a:cubicBezTo>
                    <a:pt x="24" y="35"/>
                    <a:pt x="14" y="30"/>
                    <a:pt x="3" y="26"/>
                  </a:cubicBezTo>
                  <a:cubicBezTo>
                    <a:pt x="5" y="25"/>
                    <a:pt x="7" y="24"/>
                    <a:pt x="9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4"/>
                    <a:pt x="13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3"/>
                    <a:pt x="17" y="25"/>
                    <a:pt x="18" y="26"/>
                  </a:cubicBezTo>
                  <a:cubicBezTo>
                    <a:pt x="19" y="26"/>
                    <a:pt x="21" y="25"/>
                    <a:pt x="20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3"/>
                    <a:pt x="22" y="24"/>
                    <a:pt x="25" y="26"/>
                  </a:cubicBezTo>
                  <a:cubicBezTo>
                    <a:pt x="26" y="27"/>
                    <a:pt x="27" y="26"/>
                    <a:pt x="26" y="25"/>
                  </a:cubicBezTo>
                  <a:cubicBezTo>
                    <a:pt x="24" y="23"/>
                    <a:pt x="21" y="22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3" y="22"/>
                    <a:pt x="26" y="24"/>
                    <a:pt x="29" y="26"/>
                  </a:cubicBezTo>
                  <a:cubicBezTo>
                    <a:pt x="30" y="27"/>
                    <a:pt x="31" y="25"/>
                    <a:pt x="30" y="25"/>
                  </a:cubicBezTo>
                  <a:cubicBezTo>
                    <a:pt x="28" y="23"/>
                    <a:pt x="25" y="21"/>
                    <a:pt x="22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21"/>
                    <a:pt x="30" y="23"/>
                    <a:pt x="33" y="25"/>
                  </a:cubicBezTo>
                  <a:cubicBezTo>
                    <a:pt x="34" y="26"/>
                    <a:pt x="36" y="25"/>
                    <a:pt x="35" y="24"/>
                  </a:cubicBezTo>
                  <a:cubicBezTo>
                    <a:pt x="32" y="22"/>
                    <a:pt x="29" y="20"/>
                    <a:pt x="26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1" y="19"/>
                    <a:pt x="34" y="22"/>
                    <a:pt x="37" y="24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21"/>
                    <a:pt x="33" y="19"/>
                    <a:pt x="30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5" y="18"/>
                    <a:pt x="38" y="21"/>
                    <a:pt x="41" y="23"/>
                  </a:cubicBezTo>
                  <a:cubicBezTo>
                    <a:pt x="42" y="24"/>
                    <a:pt x="43" y="23"/>
                    <a:pt x="42" y="22"/>
                  </a:cubicBezTo>
                  <a:cubicBezTo>
                    <a:pt x="40" y="20"/>
                    <a:pt x="37" y="17"/>
                    <a:pt x="34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9" y="17"/>
                    <a:pt x="42" y="20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4" y="19"/>
                    <a:pt x="41" y="16"/>
                    <a:pt x="38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5" y="18"/>
                    <a:pt x="47" y="20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6" y="16"/>
                    <a:pt x="44" y="15"/>
                    <a:pt x="42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4" y="0"/>
                    <a:pt x="54" y="2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0" y="1"/>
                    <a:pt x="50" y="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1"/>
                    <a:pt x="46" y="1"/>
                    <a:pt x="46" y="2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2"/>
                    <a:pt x="42" y="1"/>
                    <a:pt x="42" y="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3"/>
                    <a:pt x="38" y="2"/>
                    <a:pt x="38" y="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3"/>
                    <a:pt x="34" y="3"/>
                    <a:pt x="34" y="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0" y="4"/>
                    <a:pt x="30" y="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6" y="5"/>
                    <a:pt x="26" y="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2" y="7"/>
                    <a:pt x="22" y="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18" y="9"/>
                    <a:pt x="18" y="1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3"/>
                    <a:pt x="14" y="13"/>
                    <a:pt x="14" y="1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9" y="18"/>
                    <a:pt x="9" y="19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3"/>
                    <a:pt x="4" y="24"/>
                    <a:pt x="1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9"/>
                    <a:pt x="11" y="32"/>
                    <a:pt x="17" y="34"/>
                  </a:cubicBezTo>
                  <a:cubicBezTo>
                    <a:pt x="18" y="37"/>
                    <a:pt x="18" y="40"/>
                    <a:pt x="19" y="43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6"/>
                    <a:pt x="18" y="47"/>
                    <a:pt x="19" y="46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2"/>
                    <a:pt x="17" y="53"/>
                    <a:pt x="18" y="53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8"/>
                    <a:pt x="16" y="59"/>
                    <a:pt x="17" y="58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5" y="62"/>
                    <a:pt x="17" y="64"/>
                    <a:pt x="17" y="63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6" y="66"/>
                    <a:pt x="17" y="67"/>
                    <a:pt x="18" y="67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50"/>
                    <a:pt x="29" y="48"/>
                    <a:pt x="28" y="48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5" y="43"/>
                    <a:pt x="24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0"/>
                    <a:pt x="20" y="38"/>
                    <a:pt x="19" y="36"/>
                  </a:cubicBezTo>
                  <a:cubicBezTo>
                    <a:pt x="24" y="38"/>
                    <a:pt x="29" y="40"/>
                    <a:pt x="33" y="43"/>
                  </a:cubicBezTo>
                  <a:cubicBezTo>
                    <a:pt x="35" y="41"/>
                    <a:pt x="35" y="41"/>
                    <a:pt x="35" y="41"/>
                  </a:cubicBezTo>
                  <a:lnTo>
                    <a:pt x="34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3426">
              <a:extLst>
                <a:ext uri="{FF2B5EF4-FFF2-40B4-BE49-F238E27FC236}">
                  <a16:creationId xmlns="" xmlns:a16="http://schemas.microsoft.com/office/drawing/2014/main" id="{EE7BD7F8-43C0-4576-BAD1-35480D653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6" y="6383338"/>
              <a:ext cx="3175" cy="3175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3"/>
                    <a:pt x="4" y="2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3427">
              <a:extLst>
                <a:ext uri="{FF2B5EF4-FFF2-40B4-BE49-F238E27FC236}">
                  <a16:creationId xmlns="" xmlns:a16="http://schemas.microsoft.com/office/drawing/2014/main" id="{86BFE9D1-3372-459A-BF46-E64BDA7C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8" y="6386513"/>
              <a:ext cx="7938" cy="3175"/>
            </a:xfrm>
            <a:custGeom>
              <a:avLst/>
              <a:gdLst>
                <a:gd name="T0" fmla="*/ 7 w 8"/>
                <a:gd name="T1" fmla="*/ 4 h 4"/>
                <a:gd name="T2" fmla="*/ 7 w 8"/>
                <a:gd name="T3" fmla="*/ 2 h 4"/>
                <a:gd name="T4" fmla="*/ 1 w 8"/>
                <a:gd name="T5" fmla="*/ 0 h 4"/>
                <a:gd name="T6" fmla="*/ 0 w 8"/>
                <a:gd name="T7" fmla="*/ 2 h 4"/>
                <a:gd name="T8" fmla="*/ 7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4"/>
                  </a:moveTo>
                  <a:cubicBezTo>
                    <a:pt x="8" y="4"/>
                    <a:pt x="8" y="3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3428">
              <a:extLst>
                <a:ext uri="{FF2B5EF4-FFF2-40B4-BE49-F238E27FC236}">
                  <a16:creationId xmlns="" xmlns:a16="http://schemas.microsoft.com/office/drawing/2014/main" id="{E298D00B-205A-4E36-90F4-74E14379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1" y="6389688"/>
              <a:ext cx="17463" cy="41275"/>
            </a:xfrm>
            <a:custGeom>
              <a:avLst/>
              <a:gdLst>
                <a:gd name="T0" fmla="*/ 3 w 19"/>
                <a:gd name="T1" fmla="*/ 8 h 45"/>
                <a:gd name="T2" fmla="*/ 1 w 19"/>
                <a:gd name="T3" fmla="*/ 13 h 45"/>
                <a:gd name="T4" fmla="*/ 7 w 19"/>
                <a:gd name="T5" fmla="*/ 7 h 45"/>
                <a:gd name="T6" fmla="*/ 1 w 19"/>
                <a:gd name="T7" fmla="*/ 17 h 45"/>
                <a:gd name="T8" fmla="*/ 8 w 19"/>
                <a:gd name="T9" fmla="*/ 11 h 45"/>
                <a:gd name="T10" fmla="*/ 2 w 19"/>
                <a:gd name="T11" fmla="*/ 20 h 45"/>
                <a:gd name="T12" fmla="*/ 8 w 19"/>
                <a:gd name="T13" fmla="*/ 15 h 45"/>
                <a:gd name="T14" fmla="*/ 3 w 19"/>
                <a:gd name="T15" fmla="*/ 23 h 45"/>
                <a:gd name="T16" fmla="*/ 9 w 19"/>
                <a:gd name="T17" fmla="*/ 18 h 45"/>
                <a:gd name="T18" fmla="*/ 4 w 19"/>
                <a:gd name="T19" fmla="*/ 27 h 45"/>
                <a:gd name="T20" fmla="*/ 9 w 19"/>
                <a:gd name="T21" fmla="*/ 22 h 45"/>
                <a:gd name="T22" fmla="*/ 4 w 19"/>
                <a:gd name="T23" fmla="*/ 30 h 45"/>
                <a:gd name="T24" fmla="*/ 10 w 19"/>
                <a:gd name="T25" fmla="*/ 25 h 45"/>
                <a:gd name="T26" fmla="*/ 5 w 19"/>
                <a:gd name="T27" fmla="*/ 33 h 45"/>
                <a:gd name="T28" fmla="*/ 10 w 19"/>
                <a:gd name="T29" fmla="*/ 29 h 45"/>
                <a:gd name="T30" fmla="*/ 6 w 19"/>
                <a:gd name="T31" fmla="*/ 36 h 45"/>
                <a:gd name="T32" fmla="*/ 11 w 19"/>
                <a:gd name="T33" fmla="*/ 33 h 45"/>
                <a:gd name="T34" fmla="*/ 7 w 19"/>
                <a:gd name="T35" fmla="*/ 38 h 45"/>
                <a:gd name="T36" fmla="*/ 11 w 19"/>
                <a:gd name="T37" fmla="*/ 36 h 45"/>
                <a:gd name="T38" fmla="*/ 8 w 19"/>
                <a:gd name="T39" fmla="*/ 41 h 45"/>
                <a:gd name="T40" fmla="*/ 11 w 19"/>
                <a:gd name="T41" fmla="*/ 40 h 45"/>
                <a:gd name="T42" fmla="*/ 10 w 19"/>
                <a:gd name="T43" fmla="*/ 43 h 45"/>
                <a:gd name="T44" fmla="*/ 11 w 19"/>
                <a:gd name="T45" fmla="*/ 44 h 45"/>
                <a:gd name="T46" fmla="*/ 13 w 19"/>
                <a:gd name="T47" fmla="*/ 44 h 45"/>
                <a:gd name="T48" fmla="*/ 14 w 19"/>
                <a:gd name="T49" fmla="*/ 42 h 45"/>
                <a:gd name="T50" fmla="*/ 13 w 19"/>
                <a:gd name="T51" fmla="*/ 39 h 45"/>
                <a:gd name="T52" fmla="*/ 15 w 19"/>
                <a:gd name="T53" fmla="*/ 39 h 45"/>
                <a:gd name="T54" fmla="*/ 12 w 19"/>
                <a:gd name="T55" fmla="*/ 36 h 45"/>
                <a:gd name="T56" fmla="*/ 16 w 19"/>
                <a:gd name="T57" fmla="*/ 36 h 45"/>
                <a:gd name="T58" fmla="*/ 12 w 19"/>
                <a:gd name="T59" fmla="*/ 32 h 45"/>
                <a:gd name="T60" fmla="*/ 17 w 19"/>
                <a:gd name="T61" fmla="*/ 33 h 45"/>
                <a:gd name="T62" fmla="*/ 12 w 19"/>
                <a:gd name="T63" fmla="*/ 29 h 45"/>
                <a:gd name="T64" fmla="*/ 17 w 19"/>
                <a:gd name="T65" fmla="*/ 30 h 45"/>
                <a:gd name="T66" fmla="*/ 11 w 19"/>
                <a:gd name="T67" fmla="*/ 25 h 45"/>
                <a:gd name="T68" fmla="*/ 18 w 19"/>
                <a:gd name="T69" fmla="*/ 26 h 45"/>
                <a:gd name="T70" fmla="*/ 11 w 19"/>
                <a:gd name="T71" fmla="*/ 21 h 45"/>
                <a:gd name="T72" fmla="*/ 18 w 19"/>
                <a:gd name="T73" fmla="*/ 23 h 45"/>
                <a:gd name="T74" fmla="*/ 11 w 19"/>
                <a:gd name="T75" fmla="*/ 18 h 45"/>
                <a:gd name="T76" fmla="*/ 18 w 19"/>
                <a:gd name="T77" fmla="*/ 19 h 45"/>
                <a:gd name="T78" fmla="*/ 10 w 19"/>
                <a:gd name="T79" fmla="*/ 14 h 45"/>
                <a:gd name="T80" fmla="*/ 10 w 19"/>
                <a:gd name="T81" fmla="*/ 13 h 45"/>
                <a:gd name="T82" fmla="*/ 18 w 19"/>
                <a:gd name="T83" fmla="*/ 14 h 45"/>
                <a:gd name="T84" fmla="*/ 9 w 19"/>
                <a:gd name="T85" fmla="*/ 9 h 45"/>
                <a:gd name="T86" fmla="*/ 18 w 19"/>
                <a:gd name="T87" fmla="*/ 10 h 45"/>
                <a:gd name="T88" fmla="*/ 8 w 19"/>
                <a:gd name="T89" fmla="*/ 5 h 45"/>
                <a:gd name="T90" fmla="*/ 17 w 19"/>
                <a:gd name="T91" fmla="*/ 7 h 45"/>
                <a:gd name="T92" fmla="*/ 7 w 19"/>
                <a:gd name="T93" fmla="*/ 2 h 45"/>
                <a:gd name="T94" fmla="*/ 16 w 19"/>
                <a:gd name="T95" fmla="*/ 3 h 45"/>
                <a:gd name="T96" fmla="*/ 6 w 19"/>
                <a:gd name="T9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5">
                  <a:moveTo>
                    <a:pt x="6" y="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1" y="21"/>
                    <a:pt x="2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2" y="24"/>
                    <a:pt x="3" y="2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3" y="27"/>
                    <a:pt x="4" y="2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4" y="31"/>
                    <a:pt x="4" y="30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4" y="34"/>
                    <a:pt x="5" y="33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5"/>
                    <a:pt x="5" y="37"/>
                    <a:pt x="6" y="36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6" y="39"/>
                    <a:pt x="7" y="38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2"/>
                    <a:pt x="8" y="4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9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5"/>
                    <a:pt x="13" y="45"/>
                    <a:pt x="13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2"/>
                    <a:pt x="16" y="41"/>
                    <a:pt x="15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38"/>
                    <a:pt x="16" y="3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6"/>
                    <a:pt x="18" y="35"/>
                    <a:pt x="17" y="34"/>
                  </a:cubicBezTo>
                  <a:cubicBezTo>
                    <a:pt x="15" y="34"/>
                    <a:pt x="14" y="33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9" y="32"/>
                    <a:pt x="18" y="31"/>
                  </a:cubicBezTo>
                  <a:cubicBezTo>
                    <a:pt x="16" y="30"/>
                    <a:pt x="14" y="29"/>
                    <a:pt x="12" y="29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6" y="27"/>
                    <a:pt x="14" y="26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6" y="25"/>
                    <a:pt x="18" y="26"/>
                  </a:cubicBezTo>
                  <a:cubicBezTo>
                    <a:pt x="19" y="27"/>
                    <a:pt x="19" y="25"/>
                    <a:pt x="18" y="25"/>
                  </a:cubicBezTo>
                  <a:cubicBezTo>
                    <a:pt x="16" y="23"/>
                    <a:pt x="13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1"/>
                    <a:pt x="15" y="22"/>
                    <a:pt x="18" y="23"/>
                  </a:cubicBezTo>
                  <a:cubicBezTo>
                    <a:pt x="19" y="23"/>
                    <a:pt x="19" y="22"/>
                    <a:pt x="18" y="21"/>
                  </a:cubicBezTo>
                  <a:cubicBezTo>
                    <a:pt x="16" y="20"/>
                    <a:pt x="13" y="19"/>
                    <a:pt x="11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17"/>
                    <a:pt x="15" y="18"/>
                    <a:pt x="18" y="19"/>
                  </a:cubicBezTo>
                  <a:cubicBezTo>
                    <a:pt x="19" y="20"/>
                    <a:pt x="19" y="18"/>
                    <a:pt x="18" y="18"/>
                  </a:cubicBezTo>
                  <a:cubicBezTo>
                    <a:pt x="15" y="16"/>
                    <a:pt x="13" y="15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4"/>
                    <a:pt x="15" y="15"/>
                    <a:pt x="17" y="16"/>
                  </a:cubicBezTo>
                  <a:cubicBezTo>
                    <a:pt x="18" y="16"/>
                    <a:pt x="19" y="14"/>
                    <a:pt x="18" y="14"/>
                  </a:cubicBezTo>
                  <a:cubicBezTo>
                    <a:pt x="15" y="13"/>
                    <a:pt x="12" y="12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10"/>
                    <a:pt x="14" y="11"/>
                    <a:pt x="17" y="12"/>
                  </a:cubicBezTo>
                  <a:cubicBezTo>
                    <a:pt x="18" y="13"/>
                    <a:pt x="19" y="11"/>
                    <a:pt x="18" y="10"/>
                  </a:cubicBezTo>
                  <a:cubicBezTo>
                    <a:pt x="15" y="9"/>
                    <a:pt x="12" y="8"/>
                    <a:pt x="9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6"/>
                    <a:pt x="14" y="7"/>
                    <a:pt x="16" y="8"/>
                  </a:cubicBezTo>
                  <a:cubicBezTo>
                    <a:pt x="17" y="9"/>
                    <a:pt x="18" y="7"/>
                    <a:pt x="17" y="7"/>
                  </a:cubicBezTo>
                  <a:cubicBezTo>
                    <a:pt x="14" y="5"/>
                    <a:pt x="11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3"/>
                    <a:pt x="13" y="4"/>
                    <a:pt x="16" y="5"/>
                  </a:cubicBezTo>
                  <a:cubicBezTo>
                    <a:pt x="17" y="5"/>
                    <a:pt x="17" y="3"/>
                    <a:pt x="16" y="3"/>
                  </a:cubicBezTo>
                  <a:cubicBezTo>
                    <a:pt x="13" y="2"/>
                    <a:pt x="11" y="1"/>
                    <a:pt x="8" y="0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3429">
              <a:extLst>
                <a:ext uri="{FF2B5EF4-FFF2-40B4-BE49-F238E27FC236}">
                  <a16:creationId xmlns="" xmlns:a16="http://schemas.microsoft.com/office/drawing/2014/main" id="{3F3293B8-9AE0-42C7-B11D-D5053D20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6353176"/>
              <a:ext cx="4763" cy="3175"/>
            </a:xfrm>
            <a:custGeom>
              <a:avLst/>
              <a:gdLst>
                <a:gd name="T0" fmla="*/ 2 w 4"/>
                <a:gd name="T1" fmla="*/ 3 h 4"/>
                <a:gd name="T2" fmla="*/ 3 w 4"/>
                <a:gd name="T3" fmla="*/ 2 h 4"/>
                <a:gd name="T4" fmla="*/ 1 w 4"/>
                <a:gd name="T5" fmla="*/ 0 h 4"/>
                <a:gd name="T6" fmla="*/ 0 w 4"/>
                <a:gd name="T7" fmla="*/ 2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3" y="4"/>
                    <a:pt x="4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3430">
              <a:extLst>
                <a:ext uri="{FF2B5EF4-FFF2-40B4-BE49-F238E27FC236}">
                  <a16:creationId xmlns="" xmlns:a16="http://schemas.microsoft.com/office/drawing/2014/main" id="{4F89248A-FA57-4778-91D9-67594D4EA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6356351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3431">
              <a:extLst>
                <a:ext uri="{FF2B5EF4-FFF2-40B4-BE49-F238E27FC236}">
                  <a16:creationId xmlns="" xmlns:a16="http://schemas.microsoft.com/office/drawing/2014/main" id="{903A12C7-1A4E-4430-AC93-B5A7EA69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1" y="6337301"/>
              <a:ext cx="22225" cy="15875"/>
            </a:xfrm>
            <a:custGeom>
              <a:avLst/>
              <a:gdLst>
                <a:gd name="T0" fmla="*/ 0 w 24"/>
                <a:gd name="T1" fmla="*/ 10 h 17"/>
                <a:gd name="T2" fmla="*/ 7 w 24"/>
                <a:gd name="T3" fmla="*/ 16 h 17"/>
                <a:gd name="T4" fmla="*/ 9 w 24"/>
                <a:gd name="T5" fmla="*/ 15 h 17"/>
                <a:gd name="T6" fmla="*/ 2 w 24"/>
                <a:gd name="T7" fmla="*/ 10 h 17"/>
                <a:gd name="T8" fmla="*/ 4 w 24"/>
                <a:gd name="T9" fmla="*/ 10 h 17"/>
                <a:gd name="T10" fmla="*/ 11 w 24"/>
                <a:gd name="T11" fmla="*/ 15 h 17"/>
                <a:gd name="T12" fmla="*/ 12 w 24"/>
                <a:gd name="T13" fmla="*/ 14 h 17"/>
                <a:gd name="T14" fmla="*/ 7 w 24"/>
                <a:gd name="T15" fmla="*/ 9 h 17"/>
                <a:gd name="T16" fmla="*/ 8 w 24"/>
                <a:gd name="T17" fmla="*/ 9 h 17"/>
                <a:gd name="T18" fmla="*/ 14 w 24"/>
                <a:gd name="T19" fmla="*/ 14 h 17"/>
                <a:gd name="T20" fmla="*/ 15 w 24"/>
                <a:gd name="T21" fmla="*/ 13 h 17"/>
                <a:gd name="T22" fmla="*/ 11 w 24"/>
                <a:gd name="T23" fmla="*/ 9 h 17"/>
                <a:gd name="T24" fmla="*/ 13 w 24"/>
                <a:gd name="T25" fmla="*/ 8 h 17"/>
                <a:gd name="T26" fmla="*/ 17 w 24"/>
                <a:gd name="T27" fmla="*/ 12 h 17"/>
                <a:gd name="T28" fmla="*/ 18 w 24"/>
                <a:gd name="T29" fmla="*/ 11 h 17"/>
                <a:gd name="T30" fmla="*/ 15 w 24"/>
                <a:gd name="T31" fmla="*/ 8 h 17"/>
                <a:gd name="T32" fmla="*/ 17 w 24"/>
                <a:gd name="T33" fmla="*/ 8 h 17"/>
                <a:gd name="T34" fmla="*/ 20 w 24"/>
                <a:gd name="T35" fmla="*/ 10 h 17"/>
                <a:gd name="T36" fmla="*/ 21 w 24"/>
                <a:gd name="T37" fmla="*/ 9 h 17"/>
                <a:gd name="T38" fmla="*/ 19 w 24"/>
                <a:gd name="T39" fmla="*/ 7 h 17"/>
                <a:gd name="T40" fmla="*/ 22 w 24"/>
                <a:gd name="T41" fmla="*/ 7 h 17"/>
                <a:gd name="T42" fmla="*/ 22 w 24"/>
                <a:gd name="T43" fmla="*/ 7 h 17"/>
                <a:gd name="T44" fmla="*/ 22 w 24"/>
                <a:gd name="T45" fmla="*/ 5 h 17"/>
                <a:gd name="T46" fmla="*/ 19 w 24"/>
                <a:gd name="T47" fmla="*/ 6 h 17"/>
                <a:gd name="T48" fmla="*/ 19 w 24"/>
                <a:gd name="T49" fmla="*/ 4 h 17"/>
                <a:gd name="T50" fmla="*/ 17 w 24"/>
                <a:gd name="T51" fmla="*/ 3 h 17"/>
                <a:gd name="T52" fmla="*/ 16 w 24"/>
                <a:gd name="T53" fmla="*/ 6 h 17"/>
                <a:gd name="T54" fmla="*/ 14 w 24"/>
                <a:gd name="T55" fmla="*/ 6 h 17"/>
                <a:gd name="T56" fmla="*/ 16 w 24"/>
                <a:gd name="T57" fmla="*/ 2 h 17"/>
                <a:gd name="T58" fmla="*/ 14 w 24"/>
                <a:gd name="T59" fmla="*/ 2 h 17"/>
                <a:gd name="T60" fmla="*/ 12 w 24"/>
                <a:gd name="T61" fmla="*/ 6 h 17"/>
                <a:gd name="T62" fmla="*/ 10 w 24"/>
                <a:gd name="T63" fmla="*/ 7 h 17"/>
                <a:gd name="T64" fmla="*/ 12 w 24"/>
                <a:gd name="T65" fmla="*/ 2 h 17"/>
                <a:gd name="T66" fmla="*/ 10 w 24"/>
                <a:gd name="T67" fmla="*/ 1 h 17"/>
                <a:gd name="T68" fmla="*/ 8 w 24"/>
                <a:gd name="T69" fmla="*/ 7 h 17"/>
                <a:gd name="T70" fmla="*/ 6 w 24"/>
                <a:gd name="T71" fmla="*/ 7 h 17"/>
                <a:gd name="T72" fmla="*/ 8 w 24"/>
                <a:gd name="T73" fmla="*/ 1 h 17"/>
                <a:gd name="T74" fmla="*/ 6 w 24"/>
                <a:gd name="T75" fmla="*/ 1 h 17"/>
                <a:gd name="T76" fmla="*/ 4 w 24"/>
                <a:gd name="T77" fmla="*/ 8 h 17"/>
                <a:gd name="T78" fmla="*/ 2 w 24"/>
                <a:gd name="T79" fmla="*/ 8 h 17"/>
                <a:gd name="T80" fmla="*/ 3 w 24"/>
                <a:gd name="T81" fmla="*/ 5 h 17"/>
                <a:gd name="T82" fmla="*/ 0 w 24"/>
                <a:gd name="T8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7">
                  <a:moveTo>
                    <a:pt x="0" y="10"/>
                  </a:moveTo>
                  <a:cubicBezTo>
                    <a:pt x="3" y="12"/>
                    <a:pt x="5" y="14"/>
                    <a:pt x="7" y="16"/>
                  </a:cubicBezTo>
                  <a:cubicBezTo>
                    <a:pt x="8" y="17"/>
                    <a:pt x="10" y="16"/>
                    <a:pt x="9" y="15"/>
                  </a:cubicBezTo>
                  <a:cubicBezTo>
                    <a:pt x="7" y="13"/>
                    <a:pt x="5" y="12"/>
                    <a:pt x="2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9" y="13"/>
                    <a:pt x="11" y="15"/>
                  </a:cubicBezTo>
                  <a:cubicBezTo>
                    <a:pt x="12" y="16"/>
                    <a:pt x="13" y="15"/>
                    <a:pt x="12" y="14"/>
                  </a:cubicBezTo>
                  <a:cubicBezTo>
                    <a:pt x="10" y="12"/>
                    <a:pt x="9" y="11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2" y="12"/>
                    <a:pt x="14" y="14"/>
                  </a:cubicBezTo>
                  <a:cubicBezTo>
                    <a:pt x="15" y="15"/>
                    <a:pt x="16" y="14"/>
                    <a:pt x="15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9" y="12"/>
                    <a:pt x="18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2" y="10"/>
                    <a:pt x="21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7"/>
                    <a:pt x="23" y="5"/>
                    <a:pt x="22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3"/>
                    <a:pt x="18" y="2"/>
                    <a:pt x="17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4" y="1"/>
                    <a:pt x="14" y="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0" y="0"/>
                    <a:pt x="10" y="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3432">
              <a:extLst>
                <a:ext uri="{FF2B5EF4-FFF2-40B4-BE49-F238E27FC236}">
                  <a16:creationId xmlns="" xmlns:a16="http://schemas.microsoft.com/office/drawing/2014/main" id="{048663DE-90BE-40B2-B627-1DE1B668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6350001"/>
              <a:ext cx="4763" cy="6350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4 h 6"/>
                <a:gd name="T4" fmla="*/ 1 w 6"/>
                <a:gd name="T5" fmla="*/ 0 h 6"/>
                <a:gd name="T6" fmla="*/ 0 w 6"/>
                <a:gd name="T7" fmla="*/ 2 h 6"/>
                <a:gd name="T8" fmla="*/ 3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3434">
              <a:extLst>
                <a:ext uri="{FF2B5EF4-FFF2-40B4-BE49-F238E27FC236}">
                  <a16:creationId xmlns="" xmlns:a16="http://schemas.microsoft.com/office/drawing/2014/main" id="{1405D619-E0D7-4382-A449-A392F6A2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6346825"/>
              <a:ext cx="7938" cy="7938"/>
            </a:xfrm>
            <a:custGeom>
              <a:avLst/>
              <a:gdLst>
                <a:gd name="T0" fmla="*/ 6 w 8"/>
                <a:gd name="T1" fmla="*/ 7 h 8"/>
                <a:gd name="T2" fmla="*/ 7 w 8"/>
                <a:gd name="T3" fmla="*/ 5 h 8"/>
                <a:gd name="T4" fmla="*/ 1 w 8"/>
                <a:gd name="T5" fmla="*/ 0 h 8"/>
                <a:gd name="T6" fmla="*/ 0 w 8"/>
                <a:gd name="T7" fmla="*/ 2 h 8"/>
                <a:gd name="T8" fmla="*/ 6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7" y="8"/>
                    <a:pt x="8" y="6"/>
                    <a:pt x="7" y="5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5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3435">
              <a:extLst>
                <a:ext uri="{FF2B5EF4-FFF2-40B4-BE49-F238E27FC236}">
                  <a16:creationId xmlns="" xmlns:a16="http://schemas.microsoft.com/office/drawing/2014/main" id="{FA1DD7C9-8EBC-4C8A-9CA3-6176FB62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6413500"/>
              <a:ext cx="3175" cy="4763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5 h 5"/>
                <a:gd name="T4" fmla="*/ 4 w 4"/>
                <a:gd name="T5" fmla="*/ 0 h 5"/>
                <a:gd name="T6" fmla="*/ 0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3436">
              <a:extLst>
                <a:ext uri="{FF2B5EF4-FFF2-40B4-BE49-F238E27FC236}">
                  <a16:creationId xmlns="" xmlns:a16="http://schemas.microsoft.com/office/drawing/2014/main" id="{1D915F9B-BEA5-4655-BF2A-EE3745FD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6357938"/>
              <a:ext cx="55563" cy="58738"/>
            </a:xfrm>
            <a:custGeom>
              <a:avLst/>
              <a:gdLst>
                <a:gd name="T0" fmla="*/ 10 w 60"/>
                <a:gd name="T1" fmla="*/ 17 h 62"/>
                <a:gd name="T2" fmla="*/ 12 w 60"/>
                <a:gd name="T3" fmla="*/ 16 h 62"/>
                <a:gd name="T4" fmla="*/ 20 w 60"/>
                <a:gd name="T5" fmla="*/ 19 h 62"/>
                <a:gd name="T6" fmla="*/ 25 w 60"/>
                <a:gd name="T7" fmla="*/ 22 h 62"/>
                <a:gd name="T8" fmla="*/ 21 w 60"/>
                <a:gd name="T9" fmla="*/ 15 h 62"/>
                <a:gd name="T10" fmla="*/ 24 w 60"/>
                <a:gd name="T11" fmla="*/ 14 h 62"/>
                <a:gd name="T12" fmla="*/ 35 w 60"/>
                <a:gd name="T13" fmla="*/ 21 h 62"/>
                <a:gd name="T14" fmla="*/ 37 w 60"/>
                <a:gd name="T15" fmla="*/ 22 h 62"/>
                <a:gd name="T16" fmla="*/ 34 w 60"/>
                <a:gd name="T17" fmla="*/ 13 h 62"/>
                <a:gd name="T18" fmla="*/ 36 w 60"/>
                <a:gd name="T19" fmla="*/ 13 h 62"/>
                <a:gd name="T20" fmla="*/ 46 w 60"/>
                <a:gd name="T21" fmla="*/ 21 h 62"/>
                <a:gd name="T22" fmla="*/ 40 w 60"/>
                <a:gd name="T23" fmla="*/ 12 h 62"/>
                <a:gd name="T24" fmla="*/ 49 w 60"/>
                <a:gd name="T25" fmla="*/ 17 h 62"/>
                <a:gd name="T26" fmla="*/ 50 w 60"/>
                <a:gd name="T27" fmla="*/ 16 h 62"/>
                <a:gd name="T28" fmla="*/ 50 w 60"/>
                <a:gd name="T29" fmla="*/ 12 h 62"/>
                <a:gd name="T30" fmla="*/ 52 w 60"/>
                <a:gd name="T31" fmla="*/ 11 h 62"/>
                <a:gd name="T32" fmla="*/ 59 w 60"/>
                <a:gd name="T33" fmla="*/ 3 h 62"/>
                <a:gd name="T34" fmla="*/ 52 w 60"/>
                <a:gd name="T35" fmla="*/ 10 h 62"/>
                <a:gd name="T36" fmla="*/ 50 w 60"/>
                <a:gd name="T37" fmla="*/ 10 h 62"/>
                <a:gd name="T38" fmla="*/ 49 w 60"/>
                <a:gd name="T39" fmla="*/ 1 h 62"/>
                <a:gd name="T40" fmla="*/ 47 w 60"/>
                <a:gd name="T41" fmla="*/ 2 h 62"/>
                <a:gd name="T42" fmla="*/ 40 w 60"/>
                <a:gd name="T43" fmla="*/ 10 h 62"/>
                <a:gd name="T44" fmla="*/ 41 w 60"/>
                <a:gd name="T45" fmla="*/ 1 h 62"/>
                <a:gd name="T46" fmla="*/ 39 w 60"/>
                <a:gd name="T47" fmla="*/ 2 h 62"/>
                <a:gd name="T48" fmla="*/ 31 w 60"/>
                <a:gd name="T49" fmla="*/ 11 h 62"/>
                <a:gd name="T50" fmla="*/ 29 w 60"/>
                <a:gd name="T51" fmla="*/ 12 h 62"/>
                <a:gd name="T52" fmla="*/ 29 w 60"/>
                <a:gd name="T53" fmla="*/ 2 h 62"/>
                <a:gd name="T54" fmla="*/ 27 w 60"/>
                <a:gd name="T55" fmla="*/ 4 h 62"/>
                <a:gd name="T56" fmla="*/ 20 w 60"/>
                <a:gd name="T57" fmla="*/ 13 h 62"/>
                <a:gd name="T58" fmla="*/ 17 w 60"/>
                <a:gd name="T59" fmla="*/ 14 h 62"/>
                <a:gd name="T60" fmla="*/ 16 w 60"/>
                <a:gd name="T61" fmla="*/ 8 h 62"/>
                <a:gd name="T62" fmla="*/ 12 w 60"/>
                <a:gd name="T63" fmla="*/ 13 h 62"/>
                <a:gd name="T64" fmla="*/ 2 w 60"/>
                <a:gd name="T65" fmla="*/ 17 h 62"/>
                <a:gd name="T66" fmla="*/ 17 w 60"/>
                <a:gd name="T67" fmla="*/ 37 h 62"/>
                <a:gd name="T68" fmla="*/ 17 w 60"/>
                <a:gd name="T69" fmla="*/ 40 h 62"/>
                <a:gd name="T70" fmla="*/ 14 w 60"/>
                <a:gd name="T71" fmla="*/ 47 h 62"/>
                <a:gd name="T72" fmla="*/ 12 w 60"/>
                <a:gd name="T73" fmla="*/ 51 h 62"/>
                <a:gd name="T74" fmla="*/ 19 w 60"/>
                <a:gd name="T75" fmla="*/ 48 h 62"/>
                <a:gd name="T76" fmla="*/ 19 w 60"/>
                <a:gd name="T77" fmla="*/ 51 h 62"/>
                <a:gd name="T78" fmla="*/ 12 w 60"/>
                <a:gd name="T79" fmla="*/ 61 h 62"/>
                <a:gd name="T80" fmla="*/ 21 w 60"/>
                <a:gd name="T81" fmla="*/ 52 h 62"/>
                <a:gd name="T82" fmla="*/ 22 w 60"/>
                <a:gd name="T83" fmla="*/ 51 h 62"/>
                <a:gd name="T84" fmla="*/ 20 w 60"/>
                <a:gd name="T85" fmla="*/ 47 h 62"/>
                <a:gd name="T86" fmla="*/ 20 w 60"/>
                <a:gd name="T87" fmla="*/ 45 h 62"/>
                <a:gd name="T88" fmla="*/ 25 w 60"/>
                <a:gd name="T89" fmla="*/ 44 h 62"/>
                <a:gd name="T90" fmla="*/ 21 w 60"/>
                <a:gd name="T91" fmla="*/ 40 h 62"/>
                <a:gd name="T92" fmla="*/ 18 w 60"/>
                <a:gd name="T93" fmla="*/ 3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" h="62">
                  <a:moveTo>
                    <a:pt x="32" y="38"/>
                  </a:moveTo>
                  <a:cubicBezTo>
                    <a:pt x="23" y="31"/>
                    <a:pt x="13" y="24"/>
                    <a:pt x="3" y="19"/>
                  </a:cubicBezTo>
                  <a:cubicBezTo>
                    <a:pt x="5" y="18"/>
                    <a:pt x="8" y="17"/>
                    <a:pt x="10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5" y="19"/>
                    <a:pt x="14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8"/>
                    <a:pt x="17" y="19"/>
                    <a:pt x="19" y="21"/>
                  </a:cubicBezTo>
                  <a:cubicBezTo>
                    <a:pt x="20" y="21"/>
                    <a:pt x="21" y="20"/>
                    <a:pt x="20" y="19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7"/>
                    <a:pt x="22" y="20"/>
                    <a:pt x="25" y="22"/>
                  </a:cubicBezTo>
                  <a:cubicBezTo>
                    <a:pt x="26" y="23"/>
                    <a:pt x="27" y="22"/>
                    <a:pt x="26" y="21"/>
                  </a:cubicBezTo>
                  <a:cubicBezTo>
                    <a:pt x="24" y="19"/>
                    <a:pt x="22" y="17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7"/>
                    <a:pt x="27" y="20"/>
                    <a:pt x="29" y="22"/>
                  </a:cubicBezTo>
                  <a:cubicBezTo>
                    <a:pt x="30" y="23"/>
                    <a:pt x="32" y="22"/>
                    <a:pt x="31" y="21"/>
                  </a:cubicBezTo>
                  <a:cubicBezTo>
                    <a:pt x="28" y="19"/>
                    <a:pt x="26" y="17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8" y="17"/>
                    <a:pt x="31" y="19"/>
                    <a:pt x="34" y="22"/>
                  </a:cubicBezTo>
                  <a:cubicBezTo>
                    <a:pt x="34" y="23"/>
                    <a:pt x="36" y="22"/>
                    <a:pt x="35" y="21"/>
                  </a:cubicBezTo>
                  <a:cubicBezTo>
                    <a:pt x="33" y="19"/>
                    <a:pt x="30" y="16"/>
                    <a:pt x="28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2" y="16"/>
                    <a:pt x="35" y="19"/>
                    <a:pt x="37" y="22"/>
                  </a:cubicBezTo>
                  <a:cubicBezTo>
                    <a:pt x="38" y="23"/>
                    <a:pt x="40" y="21"/>
                    <a:pt x="39" y="21"/>
                  </a:cubicBezTo>
                  <a:cubicBezTo>
                    <a:pt x="37" y="18"/>
                    <a:pt x="34" y="16"/>
                    <a:pt x="32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6" y="16"/>
                    <a:pt x="39" y="18"/>
                    <a:pt x="41" y="21"/>
                  </a:cubicBezTo>
                  <a:cubicBezTo>
                    <a:pt x="42" y="22"/>
                    <a:pt x="44" y="21"/>
                    <a:pt x="43" y="20"/>
                  </a:cubicBezTo>
                  <a:cubicBezTo>
                    <a:pt x="41" y="18"/>
                    <a:pt x="38" y="15"/>
                    <a:pt x="36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5"/>
                    <a:pt x="43" y="18"/>
                    <a:pt x="45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5" y="17"/>
                    <a:pt x="42" y="15"/>
                    <a:pt x="40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4"/>
                    <a:pt x="46" y="16"/>
                    <a:pt x="48" y="19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7" y="15"/>
                    <a:pt x="46" y="14"/>
                    <a:pt x="44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2"/>
                    <a:pt x="58" y="1"/>
                    <a:pt x="57" y="2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6" y="1"/>
                    <a:pt x="54" y="0"/>
                    <a:pt x="54" y="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1"/>
                    <a:pt x="50" y="0"/>
                    <a:pt x="49" y="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1"/>
                    <a:pt x="46" y="0"/>
                    <a:pt x="45" y="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1"/>
                    <a:pt x="42" y="0"/>
                    <a:pt x="41" y="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38" y="0"/>
                    <a:pt x="37" y="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4" y="1"/>
                    <a:pt x="33" y="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0" y="1"/>
                    <a:pt x="29" y="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5" y="2"/>
                    <a:pt x="25" y="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1" y="4"/>
                    <a:pt x="21" y="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6" y="7"/>
                    <a:pt x="16" y="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1" y="11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6"/>
                    <a:pt x="4" y="16"/>
                    <a:pt x="2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22"/>
                    <a:pt x="11" y="25"/>
                    <a:pt x="16" y="29"/>
                  </a:cubicBezTo>
                  <a:cubicBezTo>
                    <a:pt x="16" y="32"/>
                    <a:pt x="17" y="35"/>
                    <a:pt x="17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5" y="42"/>
                    <a:pt x="16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3" y="48"/>
                    <a:pt x="14" y="47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2"/>
                    <a:pt x="12" y="53"/>
                    <a:pt x="13" y="53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6"/>
                    <a:pt x="11" y="58"/>
                    <a:pt x="12" y="57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60"/>
                    <a:pt x="11" y="62"/>
                    <a:pt x="12" y="61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6"/>
                    <a:pt x="26" y="44"/>
                    <a:pt x="25" y="44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39"/>
                    <a:pt x="22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5"/>
                    <a:pt x="18" y="33"/>
                    <a:pt x="18" y="30"/>
                  </a:cubicBezTo>
                  <a:cubicBezTo>
                    <a:pt x="22" y="33"/>
                    <a:pt x="27" y="37"/>
                    <a:pt x="31" y="40"/>
                  </a:cubicBezTo>
                  <a:cubicBezTo>
                    <a:pt x="32" y="38"/>
                    <a:pt x="32" y="38"/>
                    <a:pt x="3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3437">
              <a:extLst>
                <a:ext uri="{FF2B5EF4-FFF2-40B4-BE49-F238E27FC236}">
                  <a16:creationId xmlns="" xmlns:a16="http://schemas.microsoft.com/office/drawing/2014/main" id="{9F44A717-7863-4E43-9AB2-E86FA086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563" y="6402388"/>
              <a:ext cx="4763" cy="3175"/>
            </a:xfrm>
            <a:custGeom>
              <a:avLst/>
              <a:gdLst>
                <a:gd name="T0" fmla="*/ 3 w 5"/>
                <a:gd name="T1" fmla="*/ 3 h 4"/>
                <a:gd name="T2" fmla="*/ 4 w 5"/>
                <a:gd name="T3" fmla="*/ 2 h 4"/>
                <a:gd name="T4" fmla="*/ 1 w 5"/>
                <a:gd name="T5" fmla="*/ 0 h 4"/>
                <a:gd name="T6" fmla="*/ 0 w 5"/>
                <a:gd name="T7" fmla="*/ 2 h 4"/>
                <a:gd name="T8" fmla="*/ 3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4" y="4"/>
                    <a:pt x="5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3438">
              <a:extLst>
                <a:ext uri="{FF2B5EF4-FFF2-40B4-BE49-F238E27FC236}">
                  <a16:creationId xmlns="" xmlns:a16="http://schemas.microsoft.com/office/drawing/2014/main" id="{A8B4994E-180A-437F-9FA6-04F1FE48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976" y="6405563"/>
              <a:ext cx="7938" cy="4763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3 h 5"/>
                <a:gd name="T4" fmla="*/ 1 w 8"/>
                <a:gd name="T5" fmla="*/ 0 h 5"/>
                <a:gd name="T6" fmla="*/ 0 w 8"/>
                <a:gd name="T7" fmla="*/ 1 h 5"/>
                <a:gd name="T8" fmla="*/ 6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7" y="5"/>
                    <a:pt x="8" y="3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3439">
              <a:extLst>
                <a:ext uri="{FF2B5EF4-FFF2-40B4-BE49-F238E27FC236}">
                  <a16:creationId xmlns="" xmlns:a16="http://schemas.microsoft.com/office/drawing/2014/main" id="{D5C0E529-AA0C-41C6-966C-38B7B6E8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1" y="6407150"/>
              <a:ext cx="17463" cy="42863"/>
            </a:xfrm>
            <a:custGeom>
              <a:avLst/>
              <a:gdLst>
                <a:gd name="T0" fmla="*/ 5 w 19"/>
                <a:gd name="T1" fmla="*/ 7 h 46"/>
                <a:gd name="T2" fmla="*/ 1 w 19"/>
                <a:gd name="T3" fmla="*/ 12 h 46"/>
                <a:gd name="T4" fmla="*/ 8 w 19"/>
                <a:gd name="T5" fmla="*/ 8 h 46"/>
                <a:gd name="T6" fmla="*/ 1 w 19"/>
                <a:gd name="T7" fmla="*/ 16 h 46"/>
                <a:gd name="T8" fmla="*/ 9 w 19"/>
                <a:gd name="T9" fmla="*/ 11 h 46"/>
                <a:gd name="T10" fmla="*/ 2 w 19"/>
                <a:gd name="T11" fmla="*/ 19 h 46"/>
                <a:gd name="T12" fmla="*/ 9 w 19"/>
                <a:gd name="T13" fmla="*/ 15 h 46"/>
                <a:gd name="T14" fmla="*/ 2 w 19"/>
                <a:gd name="T15" fmla="*/ 23 h 46"/>
                <a:gd name="T16" fmla="*/ 9 w 19"/>
                <a:gd name="T17" fmla="*/ 19 h 46"/>
                <a:gd name="T18" fmla="*/ 2 w 19"/>
                <a:gd name="T19" fmla="*/ 26 h 46"/>
                <a:gd name="T20" fmla="*/ 9 w 19"/>
                <a:gd name="T21" fmla="*/ 22 h 46"/>
                <a:gd name="T22" fmla="*/ 3 w 19"/>
                <a:gd name="T23" fmla="*/ 29 h 46"/>
                <a:gd name="T24" fmla="*/ 9 w 19"/>
                <a:gd name="T25" fmla="*/ 26 h 46"/>
                <a:gd name="T26" fmla="*/ 3 w 19"/>
                <a:gd name="T27" fmla="*/ 33 h 46"/>
                <a:gd name="T28" fmla="*/ 8 w 19"/>
                <a:gd name="T29" fmla="*/ 30 h 46"/>
                <a:gd name="T30" fmla="*/ 3 w 19"/>
                <a:gd name="T31" fmla="*/ 36 h 46"/>
                <a:gd name="T32" fmla="*/ 8 w 19"/>
                <a:gd name="T33" fmla="*/ 33 h 46"/>
                <a:gd name="T34" fmla="*/ 4 w 19"/>
                <a:gd name="T35" fmla="*/ 38 h 46"/>
                <a:gd name="T36" fmla="*/ 8 w 19"/>
                <a:gd name="T37" fmla="*/ 37 h 46"/>
                <a:gd name="T38" fmla="*/ 5 w 19"/>
                <a:gd name="T39" fmla="*/ 41 h 46"/>
                <a:gd name="T40" fmla="*/ 8 w 19"/>
                <a:gd name="T41" fmla="*/ 40 h 46"/>
                <a:gd name="T42" fmla="*/ 6 w 19"/>
                <a:gd name="T43" fmla="*/ 43 h 46"/>
                <a:gd name="T44" fmla="*/ 7 w 19"/>
                <a:gd name="T45" fmla="*/ 44 h 46"/>
                <a:gd name="T46" fmla="*/ 9 w 19"/>
                <a:gd name="T47" fmla="*/ 45 h 46"/>
                <a:gd name="T48" fmla="*/ 10 w 19"/>
                <a:gd name="T49" fmla="*/ 43 h 46"/>
                <a:gd name="T50" fmla="*/ 9 w 19"/>
                <a:gd name="T51" fmla="*/ 40 h 46"/>
                <a:gd name="T52" fmla="*/ 12 w 19"/>
                <a:gd name="T53" fmla="*/ 40 h 46"/>
                <a:gd name="T54" fmla="*/ 10 w 19"/>
                <a:gd name="T55" fmla="*/ 37 h 46"/>
                <a:gd name="T56" fmla="*/ 13 w 19"/>
                <a:gd name="T57" fmla="*/ 37 h 46"/>
                <a:gd name="T58" fmla="*/ 10 w 19"/>
                <a:gd name="T59" fmla="*/ 33 h 46"/>
                <a:gd name="T60" fmla="*/ 14 w 19"/>
                <a:gd name="T61" fmla="*/ 34 h 46"/>
                <a:gd name="T62" fmla="*/ 10 w 19"/>
                <a:gd name="T63" fmla="*/ 29 h 46"/>
                <a:gd name="T64" fmla="*/ 15 w 19"/>
                <a:gd name="T65" fmla="*/ 31 h 46"/>
                <a:gd name="T66" fmla="*/ 10 w 19"/>
                <a:gd name="T67" fmla="*/ 26 h 46"/>
                <a:gd name="T68" fmla="*/ 16 w 19"/>
                <a:gd name="T69" fmla="*/ 28 h 46"/>
                <a:gd name="T70" fmla="*/ 10 w 19"/>
                <a:gd name="T71" fmla="*/ 22 h 46"/>
                <a:gd name="T72" fmla="*/ 17 w 19"/>
                <a:gd name="T73" fmla="*/ 25 h 46"/>
                <a:gd name="T74" fmla="*/ 10 w 19"/>
                <a:gd name="T75" fmla="*/ 19 h 46"/>
                <a:gd name="T76" fmla="*/ 17 w 19"/>
                <a:gd name="T77" fmla="*/ 21 h 46"/>
                <a:gd name="T78" fmla="*/ 10 w 19"/>
                <a:gd name="T79" fmla="*/ 15 h 46"/>
                <a:gd name="T80" fmla="*/ 10 w 19"/>
                <a:gd name="T81" fmla="*/ 13 h 46"/>
                <a:gd name="T82" fmla="*/ 18 w 19"/>
                <a:gd name="T83" fmla="*/ 16 h 46"/>
                <a:gd name="T84" fmla="*/ 10 w 19"/>
                <a:gd name="T85" fmla="*/ 10 h 46"/>
                <a:gd name="T86" fmla="*/ 18 w 19"/>
                <a:gd name="T87" fmla="*/ 12 h 46"/>
                <a:gd name="T88" fmla="*/ 10 w 19"/>
                <a:gd name="T89" fmla="*/ 6 h 46"/>
                <a:gd name="T90" fmla="*/ 18 w 19"/>
                <a:gd name="T91" fmla="*/ 9 h 46"/>
                <a:gd name="T92" fmla="*/ 10 w 19"/>
                <a:gd name="T93" fmla="*/ 2 h 46"/>
                <a:gd name="T94" fmla="*/ 18 w 19"/>
                <a:gd name="T95" fmla="*/ 5 h 46"/>
                <a:gd name="T96" fmla="*/ 8 w 19"/>
                <a:gd name="T9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6">
                  <a:moveTo>
                    <a:pt x="8" y="4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1" y="17"/>
                    <a:pt x="1" y="1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1" y="20"/>
                    <a:pt x="2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1" y="24"/>
                    <a:pt x="2" y="2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7"/>
                    <a:pt x="2" y="26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2" y="30"/>
                    <a:pt x="3" y="29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8"/>
                    <a:pt x="3" y="39"/>
                    <a:pt x="4" y="38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4" y="42"/>
                    <a:pt x="5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3"/>
                    <a:pt x="5" y="44"/>
                    <a:pt x="6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9" y="46"/>
                    <a:pt x="9" y="45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2" y="42"/>
                    <a:pt x="11" y="4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1"/>
                    <a:pt x="14" y="39"/>
                    <a:pt x="13" y="3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8"/>
                    <a:pt x="15" y="37"/>
                    <a:pt x="14" y="36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2"/>
                    <a:pt x="13" y="33"/>
                    <a:pt x="14" y="34"/>
                  </a:cubicBezTo>
                  <a:cubicBezTo>
                    <a:pt x="15" y="35"/>
                    <a:pt x="16" y="33"/>
                    <a:pt x="15" y="33"/>
                  </a:cubicBezTo>
                  <a:cubicBezTo>
                    <a:pt x="14" y="32"/>
                    <a:pt x="12" y="31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2" y="29"/>
                    <a:pt x="14" y="30"/>
                    <a:pt x="15" y="31"/>
                  </a:cubicBezTo>
                  <a:cubicBezTo>
                    <a:pt x="16" y="32"/>
                    <a:pt x="17" y="30"/>
                    <a:pt x="16" y="30"/>
                  </a:cubicBezTo>
                  <a:cubicBezTo>
                    <a:pt x="14" y="28"/>
                    <a:pt x="12" y="27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5"/>
                    <a:pt x="14" y="27"/>
                    <a:pt x="16" y="28"/>
                  </a:cubicBezTo>
                  <a:cubicBezTo>
                    <a:pt x="17" y="28"/>
                    <a:pt x="18" y="27"/>
                    <a:pt x="17" y="26"/>
                  </a:cubicBezTo>
                  <a:cubicBezTo>
                    <a:pt x="15" y="25"/>
                    <a:pt x="13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2"/>
                    <a:pt x="15" y="23"/>
                    <a:pt x="17" y="25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15" y="21"/>
                    <a:pt x="13" y="20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3" y="18"/>
                    <a:pt x="15" y="20"/>
                    <a:pt x="17" y="21"/>
                  </a:cubicBezTo>
                  <a:cubicBezTo>
                    <a:pt x="18" y="22"/>
                    <a:pt x="19" y="20"/>
                    <a:pt x="18" y="19"/>
                  </a:cubicBezTo>
                  <a:cubicBezTo>
                    <a:pt x="15" y="18"/>
                    <a:pt x="13" y="16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5"/>
                    <a:pt x="15" y="16"/>
                    <a:pt x="17" y="18"/>
                  </a:cubicBezTo>
                  <a:cubicBezTo>
                    <a:pt x="18" y="18"/>
                    <a:pt x="19" y="16"/>
                    <a:pt x="18" y="16"/>
                  </a:cubicBezTo>
                  <a:cubicBezTo>
                    <a:pt x="16" y="14"/>
                    <a:pt x="13" y="13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1"/>
                    <a:pt x="15" y="12"/>
                    <a:pt x="18" y="14"/>
                  </a:cubicBezTo>
                  <a:cubicBezTo>
                    <a:pt x="19" y="14"/>
                    <a:pt x="19" y="13"/>
                    <a:pt x="18" y="12"/>
                  </a:cubicBezTo>
                  <a:cubicBezTo>
                    <a:pt x="16" y="11"/>
                    <a:pt x="13" y="9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8" y="10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3"/>
                    <a:pt x="15" y="5"/>
                    <a:pt x="18" y="6"/>
                  </a:cubicBezTo>
                  <a:cubicBezTo>
                    <a:pt x="19" y="7"/>
                    <a:pt x="19" y="5"/>
                    <a:pt x="18" y="5"/>
                  </a:cubicBezTo>
                  <a:cubicBezTo>
                    <a:pt x="16" y="3"/>
                    <a:pt x="13" y="2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3440">
              <a:extLst>
                <a:ext uri="{FF2B5EF4-FFF2-40B4-BE49-F238E27FC236}">
                  <a16:creationId xmlns="" xmlns:a16="http://schemas.microsoft.com/office/drawing/2014/main" id="{B747412F-1582-4EEE-8B71-52B1C989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6373813"/>
              <a:ext cx="4763" cy="4763"/>
            </a:xfrm>
            <a:custGeom>
              <a:avLst/>
              <a:gdLst>
                <a:gd name="T0" fmla="*/ 1 w 4"/>
                <a:gd name="T1" fmla="*/ 3 h 4"/>
                <a:gd name="T2" fmla="*/ 3 w 4"/>
                <a:gd name="T3" fmla="*/ 2 h 4"/>
                <a:gd name="T4" fmla="*/ 1 w 4"/>
                <a:gd name="T5" fmla="*/ 0 h 4"/>
                <a:gd name="T6" fmla="*/ 0 w 4"/>
                <a:gd name="T7" fmla="*/ 2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4"/>
                    <a:pt x="4" y="3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3441">
              <a:extLst>
                <a:ext uri="{FF2B5EF4-FFF2-40B4-BE49-F238E27FC236}">
                  <a16:creationId xmlns="" xmlns:a16="http://schemas.microsoft.com/office/drawing/2014/main" id="{70F1739C-3AA3-4FCE-98BA-498C12629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1" y="637698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3442">
              <a:extLst>
                <a:ext uri="{FF2B5EF4-FFF2-40B4-BE49-F238E27FC236}">
                  <a16:creationId xmlns="" xmlns:a16="http://schemas.microsoft.com/office/drawing/2014/main" id="{C02067FD-0E97-4C1C-B2C1-670D37456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6361113"/>
              <a:ext cx="22225" cy="15875"/>
            </a:xfrm>
            <a:custGeom>
              <a:avLst/>
              <a:gdLst>
                <a:gd name="T0" fmla="*/ 0 w 24"/>
                <a:gd name="T1" fmla="*/ 9 h 17"/>
                <a:gd name="T2" fmla="*/ 6 w 24"/>
                <a:gd name="T3" fmla="*/ 16 h 17"/>
                <a:gd name="T4" fmla="*/ 8 w 24"/>
                <a:gd name="T5" fmla="*/ 15 h 17"/>
                <a:gd name="T6" fmla="*/ 2 w 24"/>
                <a:gd name="T7" fmla="*/ 9 h 17"/>
                <a:gd name="T8" fmla="*/ 4 w 24"/>
                <a:gd name="T9" fmla="*/ 9 h 17"/>
                <a:gd name="T10" fmla="*/ 10 w 24"/>
                <a:gd name="T11" fmla="*/ 16 h 17"/>
                <a:gd name="T12" fmla="*/ 12 w 24"/>
                <a:gd name="T13" fmla="*/ 15 h 17"/>
                <a:gd name="T14" fmla="*/ 7 w 24"/>
                <a:gd name="T15" fmla="*/ 9 h 17"/>
                <a:gd name="T16" fmla="*/ 9 w 24"/>
                <a:gd name="T17" fmla="*/ 9 h 17"/>
                <a:gd name="T18" fmla="*/ 13 w 24"/>
                <a:gd name="T19" fmla="*/ 15 h 17"/>
                <a:gd name="T20" fmla="*/ 15 w 24"/>
                <a:gd name="T21" fmla="*/ 14 h 17"/>
                <a:gd name="T22" fmla="*/ 11 w 24"/>
                <a:gd name="T23" fmla="*/ 9 h 17"/>
                <a:gd name="T24" fmla="*/ 13 w 24"/>
                <a:gd name="T25" fmla="*/ 9 h 17"/>
                <a:gd name="T26" fmla="*/ 17 w 24"/>
                <a:gd name="T27" fmla="*/ 14 h 17"/>
                <a:gd name="T28" fmla="*/ 18 w 24"/>
                <a:gd name="T29" fmla="*/ 13 h 17"/>
                <a:gd name="T30" fmla="*/ 15 w 24"/>
                <a:gd name="T31" fmla="*/ 9 h 17"/>
                <a:gd name="T32" fmla="*/ 17 w 24"/>
                <a:gd name="T33" fmla="*/ 9 h 17"/>
                <a:gd name="T34" fmla="*/ 19 w 24"/>
                <a:gd name="T35" fmla="*/ 12 h 17"/>
                <a:gd name="T36" fmla="*/ 21 w 24"/>
                <a:gd name="T37" fmla="*/ 11 h 17"/>
                <a:gd name="T38" fmla="*/ 20 w 24"/>
                <a:gd name="T39" fmla="*/ 9 h 17"/>
                <a:gd name="T40" fmla="*/ 22 w 24"/>
                <a:gd name="T41" fmla="*/ 9 h 17"/>
                <a:gd name="T42" fmla="*/ 23 w 24"/>
                <a:gd name="T43" fmla="*/ 9 h 17"/>
                <a:gd name="T44" fmla="*/ 22 w 24"/>
                <a:gd name="T45" fmla="*/ 7 h 17"/>
                <a:gd name="T46" fmla="*/ 19 w 24"/>
                <a:gd name="T47" fmla="*/ 7 h 17"/>
                <a:gd name="T48" fmla="*/ 20 w 24"/>
                <a:gd name="T49" fmla="*/ 6 h 17"/>
                <a:gd name="T50" fmla="*/ 18 w 24"/>
                <a:gd name="T51" fmla="*/ 5 h 17"/>
                <a:gd name="T52" fmla="*/ 17 w 24"/>
                <a:gd name="T53" fmla="*/ 7 h 17"/>
                <a:gd name="T54" fmla="*/ 15 w 24"/>
                <a:gd name="T55" fmla="*/ 7 h 17"/>
                <a:gd name="T56" fmla="*/ 17 w 24"/>
                <a:gd name="T57" fmla="*/ 4 h 17"/>
                <a:gd name="T58" fmla="*/ 15 w 24"/>
                <a:gd name="T59" fmla="*/ 3 h 17"/>
                <a:gd name="T60" fmla="*/ 12 w 24"/>
                <a:gd name="T61" fmla="*/ 7 h 17"/>
                <a:gd name="T62" fmla="*/ 11 w 24"/>
                <a:gd name="T63" fmla="*/ 7 h 17"/>
                <a:gd name="T64" fmla="*/ 13 w 24"/>
                <a:gd name="T65" fmla="*/ 3 h 17"/>
                <a:gd name="T66" fmla="*/ 11 w 24"/>
                <a:gd name="T67" fmla="*/ 2 h 17"/>
                <a:gd name="T68" fmla="*/ 8 w 24"/>
                <a:gd name="T69" fmla="*/ 7 h 17"/>
                <a:gd name="T70" fmla="*/ 6 w 24"/>
                <a:gd name="T71" fmla="*/ 7 h 17"/>
                <a:gd name="T72" fmla="*/ 9 w 24"/>
                <a:gd name="T73" fmla="*/ 2 h 17"/>
                <a:gd name="T74" fmla="*/ 7 w 24"/>
                <a:gd name="T75" fmla="*/ 1 h 17"/>
                <a:gd name="T76" fmla="*/ 4 w 24"/>
                <a:gd name="T77" fmla="*/ 7 h 17"/>
                <a:gd name="T78" fmla="*/ 2 w 24"/>
                <a:gd name="T79" fmla="*/ 7 h 17"/>
                <a:gd name="T80" fmla="*/ 3 w 24"/>
                <a:gd name="T81" fmla="*/ 5 h 17"/>
                <a:gd name="T82" fmla="*/ 0 w 24"/>
                <a:gd name="T8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7">
                  <a:moveTo>
                    <a:pt x="0" y="9"/>
                  </a:moveTo>
                  <a:cubicBezTo>
                    <a:pt x="2" y="12"/>
                    <a:pt x="4" y="14"/>
                    <a:pt x="6" y="16"/>
                  </a:cubicBezTo>
                  <a:cubicBezTo>
                    <a:pt x="7" y="17"/>
                    <a:pt x="9" y="17"/>
                    <a:pt x="8" y="15"/>
                  </a:cubicBezTo>
                  <a:cubicBezTo>
                    <a:pt x="6" y="13"/>
                    <a:pt x="4" y="11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8" y="14"/>
                    <a:pt x="10" y="16"/>
                  </a:cubicBezTo>
                  <a:cubicBezTo>
                    <a:pt x="11" y="17"/>
                    <a:pt x="12" y="16"/>
                    <a:pt x="12" y="15"/>
                  </a:cubicBezTo>
                  <a:cubicBezTo>
                    <a:pt x="10" y="13"/>
                    <a:pt x="8" y="11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4" y="16"/>
                    <a:pt x="16" y="15"/>
                    <a:pt x="15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9" y="14"/>
                    <a:pt x="18" y="1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3"/>
                    <a:pt x="22" y="12"/>
                    <a:pt x="21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7"/>
                    <a:pt x="22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19" y="4"/>
                    <a:pt x="18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5" y="2"/>
                    <a:pt x="15" y="3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2" y="1"/>
                    <a:pt x="11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8" y="0"/>
                    <a:pt x="7" y="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3443">
              <a:extLst>
                <a:ext uri="{FF2B5EF4-FFF2-40B4-BE49-F238E27FC236}">
                  <a16:creationId xmlns="" xmlns:a16="http://schemas.microsoft.com/office/drawing/2014/main" id="{55B282D7-D467-4B3C-8FDF-FBD5CA8BD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6372225"/>
              <a:ext cx="4763" cy="6350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4 h 6"/>
                <a:gd name="T4" fmla="*/ 1 w 5"/>
                <a:gd name="T5" fmla="*/ 0 h 6"/>
                <a:gd name="T6" fmla="*/ 0 w 5"/>
                <a:gd name="T7" fmla="*/ 1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6"/>
                    <a:pt x="5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3444">
              <a:extLst>
                <a:ext uri="{FF2B5EF4-FFF2-40B4-BE49-F238E27FC236}">
                  <a16:creationId xmlns="" xmlns:a16="http://schemas.microsoft.com/office/drawing/2014/main" id="{0439FCE1-213B-4A38-833F-CA320EA1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1" y="6369050"/>
              <a:ext cx="6350" cy="7938"/>
            </a:xfrm>
            <a:custGeom>
              <a:avLst/>
              <a:gdLst>
                <a:gd name="T0" fmla="*/ 5 w 7"/>
                <a:gd name="T1" fmla="*/ 7 h 8"/>
                <a:gd name="T2" fmla="*/ 6 w 7"/>
                <a:gd name="T3" fmla="*/ 6 h 8"/>
                <a:gd name="T4" fmla="*/ 1 w 7"/>
                <a:gd name="T5" fmla="*/ 0 h 8"/>
                <a:gd name="T6" fmla="*/ 0 w 7"/>
                <a:gd name="T7" fmla="*/ 2 h 8"/>
                <a:gd name="T8" fmla="*/ 5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7"/>
                    <a:pt x="6" y="6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3" y="5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3445">
              <a:extLst>
                <a:ext uri="{FF2B5EF4-FFF2-40B4-BE49-F238E27FC236}">
                  <a16:creationId xmlns="" xmlns:a16="http://schemas.microsoft.com/office/drawing/2014/main" id="{CFF9EE9F-5447-4D94-A2D4-70E0802C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6" y="6435725"/>
              <a:ext cx="4763" cy="3175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4 h 4"/>
                <a:gd name="T4" fmla="*/ 5 w 5"/>
                <a:gd name="T5" fmla="*/ 0 h 4"/>
                <a:gd name="T6" fmla="*/ 0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3446">
              <a:extLst>
                <a:ext uri="{FF2B5EF4-FFF2-40B4-BE49-F238E27FC236}">
                  <a16:creationId xmlns="" xmlns:a16="http://schemas.microsoft.com/office/drawing/2014/main" id="{332F189B-E156-489E-A9E8-375BD716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6383338"/>
              <a:ext cx="57150" cy="53975"/>
            </a:xfrm>
            <a:custGeom>
              <a:avLst/>
              <a:gdLst>
                <a:gd name="T0" fmla="*/ 10 w 61"/>
                <a:gd name="T1" fmla="*/ 12 h 57"/>
                <a:gd name="T2" fmla="*/ 12 w 61"/>
                <a:gd name="T3" fmla="*/ 12 h 57"/>
                <a:gd name="T4" fmla="*/ 19 w 61"/>
                <a:gd name="T5" fmla="*/ 16 h 57"/>
                <a:gd name="T6" fmla="*/ 23 w 61"/>
                <a:gd name="T7" fmla="*/ 19 h 57"/>
                <a:gd name="T8" fmla="*/ 21 w 61"/>
                <a:gd name="T9" fmla="*/ 12 h 57"/>
                <a:gd name="T10" fmla="*/ 24 w 61"/>
                <a:gd name="T11" fmla="*/ 12 h 57"/>
                <a:gd name="T12" fmla="*/ 34 w 61"/>
                <a:gd name="T13" fmla="*/ 20 h 57"/>
                <a:gd name="T14" fmla="*/ 36 w 61"/>
                <a:gd name="T15" fmla="*/ 21 h 57"/>
                <a:gd name="T16" fmla="*/ 34 w 61"/>
                <a:gd name="T17" fmla="*/ 12 h 57"/>
                <a:gd name="T18" fmla="*/ 36 w 61"/>
                <a:gd name="T19" fmla="*/ 12 h 57"/>
                <a:gd name="T20" fmla="*/ 45 w 61"/>
                <a:gd name="T21" fmla="*/ 22 h 57"/>
                <a:gd name="T22" fmla="*/ 40 w 61"/>
                <a:gd name="T23" fmla="*/ 12 h 57"/>
                <a:gd name="T24" fmla="*/ 48 w 61"/>
                <a:gd name="T25" fmla="*/ 18 h 57"/>
                <a:gd name="T26" fmla="*/ 49 w 61"/>
                <a:gd name="T27" fmla="*/ 17 h 57"/>
                <a:gd name="T28" fmla="*/ 50 w 61"/>
                <a:gd name="T29" fmla="*/ 13 h 57"/>
                <a:gd name="T30" fmla="*/ 52 w 61"/>
                <a:gd name="T31" fmla="*/ 13 h 57"/>
                <a:gd name="T32" fmla="*/ 61 w 61"/>
                <a:gd name="T33" fmla="*/ 6 h 57"/>
                <a:gd name="T34" fmla="*/ 52 w 61"/>
                <a:gd name="T35" fmla="*/ 11 h 57"/>
                <a:gd name="T36" fmla="*/ 50 w 61"/>
                <a:gd name="T37" fmla="*/ 11 h 57"/>
                <a:gd name="T38" fmla="*/ 51 w 61"/>
                <a:gd name="T39" fmla="*/ 3 h 57"/>
                <a:gd name="T40" fmla="*/ 49 w 61"/>
                <a:gd name="T41" fmla="*/ 3 h 57"/>
                <a:gd name="T42" fmla="*/ 40 w 61"/>
                <a:gd name="T43" fmla="*/ 10 h 57"/>
                <a:gd name="T44" fmla="*/ 43 w 61"/>
                <a:gd name="T45" fmla="*/ 1 h 57"/>
                <a:gd name="T46" fmla="*/ 41 w 61"/>
                <a:gd name="T47" fmla="*/ 2 h 57"/>
                <a:gd name="T48" fmla="*/ 32 w 61"/>
                <a:gd name="T49" fmla="*/ 10 h 57"/>
                <a:gd name="T50" fmla="*/ 29 w 61"/>
                <a:gd name="T51" fmla="*/ 10 h 57"/>
                <a:gd name="T52" fmla="*/ 31 w 61"/>
                <a:gd name="T53" fmla="*/ 1 h 57"/>
                <a:gd name="T54" fmla="*/ 28 w 61"/>
                <a:gd name="T55" fmla="*/ 2 h 57"/>
                <a:gd name="T56" fmla="*/ 20 w 61"/>
                <a:gd name="T57" fmla="*/ 10 h 57"/>
                <a:gd name="T58" fmla="*/ 17 w 61"/>
                <a:gd name="T59" fmla="*/ 10 h 57"/>
                <a:gd name="T60" fmla="*/ 17 w 61"/>
                <a:gd name="T61" fmla="*/ 5 h 57"/>
                <a:gd name="T62" fmla="*/ 13 w 61"/>
                <a:gd name="T63" fmla="*/ 9 h 57"/>
                <a:gd name="T64" fmla="*/ 1 w 61"/>
                <a:gd name="T65" fmla="*/ 11 h 57"/>
                <a:gd name="T66" fmla="*/ 14 w 61"/>
                <a:gd name="T67" fmla="*/ 33 h 57"/>
                <a:gd name="T68" fmla="*/ 14 w 61"/>
                <a:gd name="T69" fmla="*/ 36 h 57"/>
                <a:gd name="T70" fmla="*/ 9 w 61"/>
                <a:gd name="T71" fmla="*/ 42 h 57"/>
                <a:gd name="T72" fmla="*/ 6 w 61"/>
                <a:gd name="T73" fmla="*/ 46 h 57"/>
                <a:gd name="T74" fmla="*/ 13 w 61"/>
                <a:gd name="T75" fmla="*/ 45 h 57"/>
                <a:gd name="T76" fmla="*/ 13 w 61"/>
                <a:gd name="T77" fmla="*/ 47 h 57"/>
                <a:gd name="T78" fmla="*/ 5 w 61"/>
                <a:gd name="T79" fmla="*/ 56 h 57"/>
                <a:gd name="T80" fmla="*/ 15 w 61"/>
                <a:gd name="T81" fmla="*/ 49 h 57"/>
                <a:gd name="T82" fmla="*/ 16 w 61"/>
                <a:gd name="T83" fmla="*/ 48 h 57"/>
                <a:gd name="T84" fmla="*/ 15 w 61"/>
                <a:gd name="T85" fmla="*/ 43 h 57"/>
                <a:gd name="T86" fmla="*/ 15 w 61"/>
                <a:gd name="T87" fmla="*/ 41 h 57"/>
                <a:gd name="T88" fmla="*/ 20 w 61"/>
                <a:gd name="T89" fmla="*/ 41 h 57"/>
                <a:gd name="T90" fmla="*/ 17 w 61"/>
                <a:gd name="T91" fmla="*/ 37 h 57"/>
                <a:gd name="T92" fmla="*/ 15 w 61"/>
                <a:gd name="T93" fmla="*/ 27 h 57"/>
                <a:gd name="T94" fmla="*/ 28 w 61"/>
                <a:gd name="T95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57">
                  <a:moveTo>
                    <a:pt x="28" y="36"/>
                  </a:moveTo>
                  <a:cubicBezTo>
                    <a:pt x="20" y="28"/>
                    <a:pt x="12" y="20"/>
                    <a:pt x="3" y="13"/>
                  </a:cubicBezTo>
                  <a:cubicBezTo>
                    <a:pt x="5" y="13"/>
                    <a:pt x="7" y="12"/>
                    <a:pt x="10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4" y="15"/>
                    <a:pt x="13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4"/>
                    <a:pt x="16" y="15"/>
                    <a:pt x="18" y="17"/>
                  </a:cubicBezTo>
                  <a:cubicBezTo>
                    <a:pt x="19" y="18"/>
                    <a:pt x="20" y="17"/>
                    <a:pt x="19" y="1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4"/>
                    <a:pt x="22" y="17"/>
                    <a:pt x="23" y="19"/>
                  </a:cubicBezTo>
                  <a:cubicBezTo>
                    <a:pt x="24" y="20"/>
                    <a:pt x="26" y="19"/>
                    <a:pt x="25" y="18"/>
                  </a:cubicBezTo>
                  <a:cubicBezTo>
                    <a:pt x="23" y="16"/>
                    <a:pt x="22" y="14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15"/>
                    <a:pt x="26" y="17"/>
                    <a:pt x="28" y="20"/>
                  </a:cubicBezTo>
                  <a:cubicBezTo>
                    <a:pt x="29" y="21"/>
                    <a:pt x="30" y="20"/>
                    <a:pt x="30" y="19"/>
                  </a:cubicBezTo>
                  <a:cubicBezTo>
                    <a:pt x="28" y="17"/>
                    <a:pt x="26" y="14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15"/>
                    <a:pt x="30" y="18"/>
                    <a:pt x="32" y="21"/>
                  </a:cubicBezTo>
                  <a:cubicBezTo>
                    <a:pt x="33" y="22"/>
                    <a:pt x="35" y="21"/>
                    <a:pt x="34" y="20"/>
                  </a:cubicBezTo>
                  <a:cubicBezTo>
                    <a:pt x="32" y="17"/>
                    <a:pt x="30" y="14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2" y="15"/>
                    <a:pt x="34" y="18"/>
                    <a:pt x="36" y="21"/>
                  </a:cubicBezTo>
                  <a:cubicBezTo>
                    <a:pt x="37" y="22"/>
                    <a:pt x="39" y="21"/>
                    <a:pt x="38" y="20"/>
                  </a:cubicBezTo>
                  <a:cubicBezTo>
                    <a:pt x="36" y="17"/>
                    <a:pt x="34" y="14"/>
                    <a:pt x="32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5"/>
                    <a:pt x="38" y="18"/>
                    <a:pt x="40" y="21"/>
                  </a:cubicBezTo>
                  <a:cubicBezTo>
                    <a:pt x="41" y="22"/>
                    <a:pt x="43" y="21"/>
                    <a:pt x="42" y="20"/>
                  </a:cubicBezTo>
                  <a:cubicBezTo>
                    <a:pt x="40" y="17"/>
                    <a:pt x="38" y="15"/>
                    <a:pt x="36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5"/>
                    <a:pt x="42" y="18"/>
                    <a:pt x="44" y="21"/>
                  </a:cubicBezTo>
                  <a:cubicBezTo>
                    <a:pt x="44" y="21"/>
                    <a:pt x="44" y="22"/>
                    <a:pt x="45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0"/>
                    <a:pt x="46" y="20"/>
                  </a:cubicBezTo>
                  <a:cubicBezTo>
                    <a:pt x="44" y="18"/>
                    <a:pt x="42" y="15"/>
                    <a:pt x="40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7"/>
                    <a:pt x="47" y="20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6"/>
                    <a:pt x="45" y="14"/>
                    <a:pt x="44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0" y="3"/>
                    <a:pt x="59" y="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6" y="2"/>
                    <a:pt x="55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2" y="2"/>
                    <a:pt x="51" y="3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0" y="2"/>
                    <a:pt x="48" y="1"/>
                    <a:pt x="47" y="2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0" y="0"/>
                    <a:pt x="39" y="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5" y="0"/>
                    <a:pt x="35" y="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1" y="0"/>
                    <a:pt x="31" y="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1"/>
                    <a:pt x="27" y="0"/>
                    <a:pt x="26" y="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7" y="4"/>
                    <a:pt x="17" y="5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2" y="7"/>
                    <a:pt x="11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1"/>
                    <a:pt x="4" y="11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17"/>
                    <a:pt x="9" y="21"/>
                    <a:pt x="13" y="25"/>
                  </a:cubicBezTo>
                  <a:cubicBezTo>
                    <a:pt x="14" y="28"/>
                    <a:pt x="14" y="31"/>
                    <a:pt x="14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11" y="37"/>
                    <a:pt x="12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2"/>
                    <a:pt x="8" y="43"/>
                    <a:pt x="9" y="42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1"/>
                    <a:pt x="5" y="53"/>
                    <a:pt x="6" y="52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5"/>
                    <a:pt x="4" y="57"/>
                    <a:pt x="5" y="56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3"/>
                    <a:pt x="21" y="42"/>
                    <a:pt x="20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6"/>
                    <a:pt x="18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1"/>
                    <a:pt x="15" y="29"/>
                    <a:pt x="15" y="27"/>
                  </a:cubicBezTo>
                  <a:cubicBezTo>
                    <a:pt x="19" y="30"/>
                    <a:pt x="23" y="34"/>
                    <a:pt x="27" y="38"/>
                  </a:cubicBezTo>
                  <a:cubicBezTo>
                    <a:pt x="29" y="36"/>
                    <a:pt x="29" y="36"/>
                    <a:pt x="29" y="36"/>
                  </a:cubicBezTo>
                  <a:lnTo>
                    <a:pt x="2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3447">
              <a:extLst>
                <a:ext uri="{FF2B5EF4-FFF2-40B4-BE49-F238E27FC236}">
                  <a16:creationId xmlns="" xmlns:a16="http://schemas.microsoft.com/office/drawing/2014/main" id="{9A2F383B-350B-41E1-A195-960420D78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6426200"/>
              <a:ext cx="3175" cy="3175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1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3448">
              <a:extLst>
                <a:ext uri="{FF2B5EF4-FFF2-40B4-BE49-F238E27FC236}">
                  <a16:creationId xmlns="" xmlns:a16="http://schemas.microsoft.com/office/drawing/2014/main" id="{03762B52-8D48-4B7C-B46C-31CCC764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6427788"/>
              <a:ext cx="7938" cy="6350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2 w 8"/>
                <a:gd name="T5" fmla="*/ 0 h 6"/>
                <a:gd name="T6" fmla="*/ 0 w 8"/>
                <a:gd name="T7" fmla="*/ 1 h 6"/>
                <a:gd name="T8" fmla="*/ 6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7" y="6"/>
                    <a:pt x="8" y="4"/>
                    <a:pt x="7" y="4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4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3449">
              <a:extLst>
                <a:ext uri="{FF2B5EF4-FFF2-40B4-BE49-F238E27FC236}">
                  <a16:creationId xmlns="" xmlns:a16="http://schemas.microsoft.com/office/drawing/2014/main" id="{63B33AB4-CA26-4707-935E-61EF52B9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6429375"/>
              <a:ext cx="20638" cy="42863"/>
            </a:xfrm>
            <a:custGeom>
              <a:avLst/>
              <a:gdLst>
                <a:gd name="T0" fmla="*/ 7 w 22"/>
                <a:gd name="T1" fmla="*/ 6 h 45"/>
                <a:gd name="T2" fmla="*/ 3 w 22"/>
                <a:gd name="T3" fmla="*/ 10 h 45"/>
                <a:gd name="T4" fmla="*/ 11 w 22"/>
                <a:gd name="T5" fmla="*/ 7 h 45"/>
                <a:gd name="T6" fmla="*/ 3 w 22"/>
                <a:gd name="T7" fmla="*/ 14 h 45"/>
                <a:gd name="T8" fmla="*/ 10 w 22"/>
                <a:gd name="T9" fmla="*/ 11 h 45"/>
                <a:gd name="T10" fmla="*/ 2 w 22"/>
                <a:gd name="T11" fmla="*/ 18 h 45"/>
                <a:gd name="T12" fmla="*/ 10 w 22"/>
                <a:gd name="T13" fmla="*/ 14 h 45"/>
                <a:gd name="T14" fmla="*/ 2 w 22"/>
                <a:gd name="T15" fmla="*/ 21 h 45"/>
                <a:gd name="T16" fmla="*/ 9 w 22"/>
                <a:gd name="T17" fmla="*/ 18 h 45"/>
                <a:gd name="T18" fmla="*/ 2 w 22"/>
                <a:gd name="T19" fmla="*/ 24 h 45"/>
                <a:gd name="T20" fmla="*/ 9 w 22"/>
                <a:gd name="T21" fmla="*/ 21 h 45"/>
                <a:gd name="T22" fmla="*/ 2 w 22"/>
                <a:gd name="T23" fmla="*/ 28 h 45"/>
                <a:gd name="T24" fmla="*/ 8 w 22"/>
                <a:gd name="T25" fmla="*/ 25 h 45"/>
                <a:gd name="T26" fmla="*/ 2 w 22"/>
                <a:gd name="T27" fmla="*/ 31 h 45"/>
                <a:gd name="T28" fmla="*/ 7 w 22"/>
                <a:gd name="T29" fmla="*/ 29 h 45"/>
                <a:gd name="T30" fmla="*/ 2 w 22"/>
                <a:gd name="T31" fmla="*/ 34 h 45"/>
                <a:gd name="T32" fmla="*/ 7 w 22"/>
                <a:gd name="T33" fmla="*/ 32 h 45"/>
                <a:gd name="T34" fmla="*/ 2 w 22"/>
                <a:gd name="T35" fmla="*/ 37 h 45"/>
                <a:gd name="T36" fmla="*/ 6 w 22"/>
                <a:gd name="T37" fmla="*/ 36 h 45"/>
                <a:gd name="T38" fmla="*/ 2 w 22"/>
                <a:gd name="T39" fmla="*/ 39 h 45"/>
                <a:gd name="T40" fmla="*/ 5 w 22"/>
                <a:gd name="T41" fmla="*/ 39 h 45"/>
                <a:gd name="T42" fmla="*/ 3 w 22"/>
                <a:gd name="T43" fmla="*/ 42 h 45"/>
                <a:gd name="T44" fmla="*/ 4 w 22"/>
                <a:gd name="T45" fmla="*/ 43 h 45"/>
                <a:gd name="T46" fmla="*/ 5 w 22"/>
                <a:gd name="T47" fmla="*/ 44 h 45"/>
                <a:gd name="T48" fmla="*/ 7 w 22"/>
                <a:gd name="T49" fmla="*/ 42 h 45"/>
                <a:gd name="T50" fmla="*/ 7 w 22"/>
                <a:gd name="T51" fmla="*/ 39 h 45"/>
                <a:gd name="T52" fmla="*/ 9 w 22"/>
                <a:gd name="T53" fmla="*/ 40 h 45"/>
                <a:gd name="T54" fmla="*/ 8 w 22"/>
                <a:gd name="T55" fmla="*/ 36 h 45"/>
                <a:gd name="T56" fmla="*/ 11 w 22"/>
                <a:gd name="T57" fmla="*/ 37 h 45"/>
                <a:gd name="T58" fmla="*/ 8 w 22"/>
                <a:gd name="T59" fmla="*/ 32 h 45"/>
                <a:gd name="T60" fmla="*/ 13 w 22"/>
                <a:gd name="T61" fmla="*/ 34 h 45"/>
                <a:gd name="T62" fmla="*/ 9 w 22"/>
                <a:gd name="T63" fmla="*/ 29 h 45"/>
                <a:gd name="T64" fmla="*/ 14 w 22"/>
                <a:gd name="T65" fmla="*/ 31 h 45"/>
                <a:gd name="T66" fmla="*/ 10 w 22"/>
                <a:gd name="T67" fmla="*/ 25 h 45"/>
                <a:gd name="T68" fmla="*/ 15 w 22"/>
                <a:gd name="T69" fmla="*/ 28 h 45"/>
                <a:gd name="T70" fmla="*/ 10 w 22"/>
                <a:gd name="T71" fmla="*/ 22 h 45"/>
                <a:gd name="T72" fmla="*/ 16 w 22"/>
                <a:gd name="T73" fmla="*/ 25 h 45"/>
                <a:gd name="T74" fmla="*/ 11 w 22"/>
                <a:gd name="T75" fmla="*/ 18 h 45"/>
                <a:gd name="T76" fmla="*/ 17 w 22"/>
                <a:gd name="T77" fmla="*/ 21 h 45"/>
                <a:gd name="T78" fmla="*/ 12 w 22"/>
                <a:gd name="T79" fmla="*/ 14 h 45"/>
                <a:gd name="T80" fmla="*/ 12 w 22"/>
                <a:gd name="T81" fmla="*/ 13 h 45"/>
                <a:gd name="T82" fmla="*/ 19 w 22"/>
                <a:gd name="T83" fmla="*/ 17 h 45"/>
                <a:gd name="T84" fmla="*/ 12 w 22"/>
                <a:gd name="T85" fmla="*/ 9 h 45"/>
                <a:gd name="T86" fmla="*/ 20 w 22"/>
                <a:gd name="T87" fmla="*/ 13 h 45"/>
                <a:gd name="T88" fmla="*/ 13 w 22"/>
                <a:gd name="T89" fmla="*/ 5 h 45"/>
                <a:gd name="T90" fmla="*/ 21 w 22"/>
                <a:gd name="T91" fmla="*/ 9 h 45"/>
                <a:gd name="T92" fmla="*/ 13 w 22"/>
                <a:gd name="T93" fmla="*/ 2 h 45"/>
                <a:gd name="T94" fmla="*/ 21 w 22"/>
                <a:gd name="T95" fmla="*/ 6 h 45"/>
                <a:gd name="T96" fmla="*/ 11 w 22"/>
                <a:gd name="T9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45">
                  <a:moveTo>
                    <a:pt x="11" y="3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2" y="15"/>
                    <a:pt x="3" y="1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1" y="22"/>
                    <a:pt x="2" y="21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1" y="25"/>
                    <a:pt x="2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40"/>
                    <a:pt x="2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4"/>
                    <a:pt x="5" y="45"/>
                    <a:pt x="5" y="44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8" y="43"/>
                    <a:pt x="9" y="41"/>
                    <a:pt x="8" y="41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11" y="39"/>
                    <a:pt x="11" y="3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8"/>
                    <a:pt x="13" y="36"/>
                    <a:pt x="12" y="3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5" y="34"/>
                    <a:pt x="14" y="33"/>
                  </a:cubicBezTo>
                  <a:cubicBezTo>
                    <a:pt x="12" y="31"/>
                    <a:pt x="11" y="30"/>
                    <a:pt x="9" y="2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5" y="32"/>
                    <a:pt x="16" y="31"/>
                    <a:pt x="15" y="30"/>
                  </a:cubicBezTo>
                  <a:cubicBezTo>
                    <a:pt x="13" y="28"/>
                    <a:pt x="12" y="27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5"/>
                    <a:pt x="14" y="27"/>
                    <a:pt x="15" y="28"/>
                  </a:cubicBezTo>
                  <a:cubicBezTo>
                    <a:pt x="16" y="29"/>
                    <a:pt x="17" y="27"/>
                    <a:pt x="16" y="27"/>
                  </a:cubicBezTo>
                  <a:cubicBezTo>
                    <a:pt x="14" y="25"/>
                    <a:pt x="12" y="23"/>
                    <a:pt x="10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2"/>
                    <a:pt x="15" y="23"/>
                    <a:pt x="16" y="25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5" y="22"/>
                    <a:pt x="13" y="20"/>
                    <a:pt x="11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8"/>
                    <a:pt x="15" y="20"/>
                    <a:pt x="17" y="21"/>
                  </a:cubicBezTo>
                  <a:cubicBezTo>
                    <a:pt x="18" y="22"/>
                    <a:pt x="19" y="21"/>
                    <a:pt x="18" y="20"/>
                  </a:cubicBezTo>
                  <a:cubicBezTo>
                    <a:pt x="16" y="18"/>
                    <a:pt x="14" y="16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4"/>
                    <a:pt x="16" y="16"/>
                    <a:pt x="18" y="18"/>
                  </a:cubicBezTo>
                  <a:cubicBezTo>
                    <a:pt x="19" y="19"/>
                    <a:pt x="20" y="17"/>
                    <a:pt x="19" y="17"/>
                  </a:cubicBezTo>
                  <a:cubicBezTo>
                    <a:pt x="17" y="14"/>
                    <a:pt x="14" y="13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4" y="11"/>
                    <a:pt x="17" y="13"/>
                    <a:pt x="19" y="14"/>
                  </a:cubicBezTo>
                  <a:cubicBezTo>
                    <a:pt x="20" y="15"/>
                    <a:pt x="21" y="14"/>
                    <a:pt x="20" y="13"/>
                  </a:cubicBezTo>
                  <a:cubicBezTo>
                    <a:pt x="17" y="11"/>
                    <a:pt x="15" y="9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7"/>
                    <a:pt x="17" y="9"/>
                    <a:pt x="19" y="11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18" y="7"/>
                    <a:pt x="15" y="5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3"/>
                    <a:pt x="18" y="5"/>
                    <a:pt x="20" y="7"/>
                  </a:cubicBezTo>
                  <a:cubicBezTo>
                    <a:pt x="21" y="8"/>
                    <a:pt x="22" y="6"/>
                    <a:pt x="21" y="6"/>
                  </a:cubicBezTo>
                  <a:cubicBezTo>
                    <a:pt x="18" y="4"/>
                    <a:pt x="16" y="2"/>
                    <a:pt x="13" y="0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3450">
              <a:extLst>
                <a:ext uri="{FF2B5EF4-FFF2-40B4-BE49-F238E27FC236}">
                  <a16:creationId xmlns="" xmlns:a16="http://schemas.microsoft.com/office/drawing/2014/main" id="{3014B478-21A3-403E-8301-1C946A1B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363" y="6400800"/>
              <a:ext cx="3175" cy="3175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2 h 4"/>
                <a:gd name="T4" fmla="*/ 1 w 3"/>
                <a:gd name="T5" fmla="*/ 0 h 4"/>
                <a:gd name="T6" fmla="*/ 0 w 3"/>
                <a:gd name="T7" fmla="*/ 2 h 4"/>
                <a:gd name="T8" fmla="*/ 1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2" y="4"/>
                    <a:pt x="3" y="4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3451">
              <a:extLst>
                <a:ext uri="{FF2B5EF4-FFF2-40B4-BE49-F238E27FC236}">
                  <a16:creationId xmlns="" xmlns:a16="http://schemas.microsoft.com/office/drawing/2014/main" id="{7DF729FB-83F5-48E0-8520-9EE2A188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6403975"/>
              <a:ext cx="0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3452">
              <a:extLst>
                <a:ext uri="{FF2B5EF4-FFF2-40B4-BE49-F238E27FC236}">
                  <a16:creationId xmlns="" xmlns:a16="http://schemas.microsoft.com/office/drawing/2014/main" id="{E4457755-1193-4E51-8E18-3A44AD02F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6388100"/>
              <a:ext cx="22225" cy="15875"/>
            </a:xfrm>
            <a:custGeom>
              <a:avLst/>
              <a:gdLst>
                <a:gd name="T0" fmla="*/ 0 w 24"/>
                <a:gd name="T1" fmla="*/ 8 h 17"/>
                <a:gd name="T2" fmla="*/ 5 w 24"/>
                <a:gd name="T3" fmla="*/ 16 h 17"/>
                <a:gd name="T4" fmla="*/ 7 w 24"/>
                <a:gd name="T5" fmla="*/ 15 h 17"/>
                <a:gd name="T6" fmla="*/ 3 w 24"/>
                <a:gd name="T7" fmla="*/ 8 h 17"/>
                <a:gd name="T8" fmla="*/ 4 w 24"/>
                <a:gd name="T9" fmla="*/ 9 h 17"/>
                <a:gd name="T10" fmla="*/ 9 w 24"/>
                <a:gd name="T11" fmla="*/ 16 h 17"/>
                <a:gd name="T12" fmla="*/ 11 w 24"/>
                <a:gd name="T13" fmla="*/ 15 h 17"/>
                <a:gd name="T14" fmla="*/ 7 w 24"/>
                <a:gd name="T15" fmla="*/ 9 h 17"/>
                <a:gd name="T16" fmla="*/ 9 w 24"/>
                <a:gd name="T17" fmla="*/ 9 h 17"/>
                <a:gd name="T18" fmla="*/ 12 w 24"/>
                <a:gd name="T19" fmla="*/ 16 h 17"/>
                <a:gd name="T20" fmla="*/ 14 w 24"/>
                <a:gd name="T21" fmla="*/ 15 h 17"/>
                <a:gd name="T22" fmla="*/ 11 w 24"/>
                <a:gd name="T23" fmla="*/ 10 h 17"/>
                <a:gd name="T24" fmla="*/ 13 w 24"/>
                <a:gd name="T25" fmla="*/ 10 h 17"/>
                <a:gd name="T26" fmla="*/ 16 w 24"/>
                <a:gd name="T27" fmla="*/ 15 h 17"/>
                <a:gd name="T28" fmla="*/ 18 w 24"/>
                <a:gd name="T29" fmla="*/ 14 h 17"/>
                <a:gd name="T30" fmla="*/ 15 w 24"/>
                <a:gd name="T31" fmla="*/ 10 h 17"/>
                <a:gd name="T32" fmla="*/ 17 w 24"/>
                <a:gd name="T33" fmla="*/ 11 h 17"/>
                <a:gd name="T34" fmla="*/ 19 w 24"/>
                <a:gd name="T35" fmla="*/ 14 h 17"/>
                <a:gd name="T36" fmla="*/ 21 w 24"/>
                <a:gd name="T37" fmla="*/ 13 h 17"/>
                <a:gd name="T38" fmla="*/ 19 w 24"/>
                <a:gd name="T39" fmla="*/ 11 h 17"/>
                <a:gd name="T40" fmla="*/ 22 w 24"/>
                <a:gd name="T41" fmla="*/ 12 h 17"/>
                <a:gd name="T42" fmla="*/ 22 w 24"/>
                <a:gd name="T43" fmla="*/ 12 h 17"/>
                <a:gd name="T44" fmla="*/ 22 w 24"/>
                <a:gd name="T45" fmla="*/ 10 h 17"/>
                <a:gd name="T46" fmla="*/ 19 w 24"/>
                <a:gd name="T47" fmla="*/ 9 h 17"/>
                <a:gd name="T48" fmla="*/ 21 w 24"/>
                <a:gd name="T49" fmla="*/ 7 h 17"/>
                <a:gd name="T50" fmla="*/ 19 w 24"/>
                <a:gd name="T51" fmla="*/ 6 h 17"/>
                <a:gd name="T52" fmla="*/ 17 w 24"/>
                <a:gd name="T53" fmla="*/ 9 h 17"/>
                <a:gd name="T54" fmla="*/ 15 w 24"/>
                <a:gd name="T55" fmla="*/ 8 h 17"/>
                <a:gd name="T56" fmla="*/ 17 w 24"/>
                <a:gd name="T57" fmla="*/ 5 h 17"/>
                <a:gd name="T58" fmla="*/ 16 w 24"/>
                <a:gd name="T59" fmla="*/ 4 h 17"/>
                <a:gd name="T60" fmla="*/ 13 w 24"/>
                <a:gd name="T61" fmla="*/ 8 h 17"/>
                <a:gd name="T62" fmla="*/ 11 w 24"/>
                <a:gd name="T63" fmla="*/ 8 h 17"/>
                <a:gd name="T64" fmla="*/ 14 w 24"/>
                <a:gd name="T65" fmla="*/ 3 h 17"/>
                <a:gd name="T66" fmla="*/ 12 w 24"/>
                <a:gd name="T67" fmla="*/ 2 h 17"/>
                <a:gd name="T68" fmla="*/ 8 w 24"/>
                <a:gd name="T69" fmla="*/ 7 h 17"/>
                <a:gd name="T70" fmla="*/ 7 w 24"/>
                <a:gd name="T71" fmla="*/ 7 h 17"/>
                <a:gd name="T72" fmla="*/ 10 w 24"/>
                <a:gd name="T73" fmla="*/ 2 h 17"/>
                <a:gd name="T74" fmla="*/ 9 w 24"/>
                <a:gd name="T75" fmla="*/ 1 h 17"/>
                <a:gd name="T76" fmla="*/ 4 w 24"/>
                <a:gd name="T77" fmla="*/ 7 h 17"/>
                <a:gd name="T78" fmla="*/ 2 w 24"/>
                <a:gd name="T79" fmla="*/ 7 h 17"/>
                <a:gd name="T80" fmla="*/ 4 w 24"/>
                <a:gd name="T81" fmla="*/ 4 h 17"/>
                <a:gd name="T82" fmla="*/ 0 w 24"/>
                <a:gd name="T8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7">
                  <a:moveTo>
                    <a:pt x="0" y="8"/>
                  </a:moveTo>
                  <a:cubicBezTo>
                    <a:pt x="2" y="11"/>
                    <a:pt x="4" y="14"/>
                    <a:pt x="5" y="16"/>
                  </a:cubicBezTo>
                  <a:cubicBezTo>
                    <a:pt x="6" y="17"/>
                    <a:pt x="8" y="17"/>
                    <a:pt x="7" y="15"/>
                  </a:cubicBezTo>
                  <a:cubicBezTo>
                    <a:pt x="6" y="13"/>
                    <a:pt x="4" y="11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7" y="14"/>
                    <a:pt x="9" y="16"/>
                  </a:cubicBezTo>
                  <a:cubicBezTo>
                    <a:pt x="10" y="17"/>
                    <a:pt x="11" y="16"/>
                    <a:pt x="11" y="15"/>
                  </a:cubicBezTo>
                  <a:cubicBezTo>
                    <a:pt x="9" y="13"/>
                    <a:pt x="8" y="11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1"/>
                    <a:pt x="11" y="13"/>
                    <a:pt x="12" y="16"/>
                  </a:cubicBezTo>
                  <a:cubicBezTo>
                    <a:pt x="13" y="17"/>
                    <a:pt x="15" y="16"/>
                    <a:pt x="14" y="15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8" y="15"/>
                    <a:pt x="18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1" y="14"/>
                    <a:pt x="21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2"/>
                    <a:pt x="24" y="10"/>
                    <a:pt x="22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5"/>
                    <a:pt x="19" y="6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6" y="3"/>
                    <a:pt x="16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3" y="1"/>
                    <a:pt x="12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9" y="0"/>
                    <a:pt x="9" y="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3453">
              <a:extLst>
                <a:ext uri="{FF2B5EF4-FFF2-40B4-BE49-F238E27FC236}">
                  <a16:creationId xmlns="" xmlns:a16="http://schemas.microsoft.com/office/drawing/2014/main" id="{CED36B8D-CC43-44E3-8223-6220C913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1" y="6399213"/>
              <a:ext cx="4763" cy="4763"/>
            </a:xfrm>
            <a:custGeom>
              <a:avLst/>
              <a:gdLst>
                <a:gd name="T0" fmla="*/ 3 w 5"/>
                <a:gd name="T1" fmla="*/ 5 h 6"/>
                <a:gd name="T2" fmla="*/ 5 w 5"/>
                <a:gd name="T3" fmla="*/ 5 h 6"/>
                <a:gd name="T4" fmla="*/ 2 w 5"/>
                <a:gd name="T5" fmla="*/ 0 h 6"/>
                <a:gd name="T6" fmla="*/ 0 w 5"/>
                <a:gd name="T7" fmla="*/ 1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4" y="6"/>
                    <a:pt x="5" y="6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3454">
              <a:extLst>
                <a:ext uri="{FF2B5EF4-FFF2-40B4-BE49-F238E27FC236}">
                  <a16:creationId xmlns="" xmlns:a16="http://schemas.microsoft.com/office/drawing/2014/main" id="{13EAEBD4-11A2-40FA-A6FA-EB981E4EB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6" y="6397625"/>
              <a:ext cx="6350" cy="6350"/>
            </a:xfrm>
            <a:custGeom>
              <a:avLst/>
              <a:gdLst>
                <a:gd name="T0" fmla="*/ 4 w 6"/>
                <a:gd name="T1" fmla="*/ 7 h 8"/>
                <a:gd name="T2" fmla="*/ 5 w 6"/>
                <a:gd name="T3" fmla="*/ 7 h 8"/>
                <a:gd name="T4" fmla="*/ 1 w 6"/>
                <a:gd name="T5" fmla="*/ 0 h 8"/>
                <a:gd name="T6" fmla="*/ 0 w 6"/>
                <a:gd name="T7" fmla="*/ 1 h 8"/>
                <a:gd name="T8" fmla="*/ 4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8"/>
                    <a:pt x="6" y="8"/>
                    <a:pt x="5" y="7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3455">
              <a:extLst>
                <a:ext uri="{FF2B5EF4-FFF2-40B4-BE49-F238E27FC236}">
                  <a16:creationId xmlns="" xmlns:a16="http://schemas.microsoft.com/office/drawing/2014/main" id="{BD71A624-BC92-4855-84FD-91A0D74A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6" y="6459538"/>
              <a:ext cx="4763" cy="3175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3456">
              <a:extLst>
                <a:ext uri="{FF2B5EF4-FFF2-40B4-BE49-F238E27FC236}">
                  <a16:creationId xmlns="" xmlns:a16="http://schemas.microsoft.com/office/drawing/2014/main" id="{5C808587-DCF4-4F3D-97AA-CF2D5891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6" y="6410325"/>
              <a:ext cx="60325" cy="50800"/>
            </a:xfrm>
            <a:custGeom>
              <a:avLst/>
              <a:gdLst>
                <a:gd name="T0" fmla="*/ 13 w 65"/>
                <a:gd name="T1" fmla="*/ 10 h 53"/>
                <a:gd name="T2" fmla="*/ 15 w 65"/>
                <a:gd name="T3" fmla="*/ 10 h 53"/>
                <a:gd name="T4" fmla="*/ 22 w 65"/>
                <a:gd name="T5" fmla="*/ 15 h 53"/>
                <a:gd name="T6" fmla="*/ 25 w 65"/>
                <a:gd name="T7" fmla="*/ 19 h 53"/>
                <a:gd name="T8" fmla="*/ 24 w 65"/>
                <a:gd name="T9" fmla="*/ 11 h 53"/>
                <a:gd name="T10" fmla="*/ 27 w 65"/>
                <a:gd name="T11" fmla="*/ 11 h 53"/>
                <a:gd name="T12" fmla="*/ 35 w 65"/>
                <a:gd name="T13" fmla="*/ 21 h 53"/>
                <a:gd name="T14" fmla="*/ 38 w 65"/>
                <a:gd name="T15" fmla="*/ 22 h 53"/>
                <a:gd name="T16" fmla="*/ 36 w 65"/>
                <a:gd name="T17" fmla="*/ 13 h 53"/>
                <a:gd name="T18" fmla="*/ 39 w 65"/>
                <a:gd name="T19" fmla="*/ 13 h 53"/>
                <a:gd name="T20" fmla="*/ 46 w 65"/>
                <a:gd name="T21" fmla="*/ 24 h 53"/>
                <a:gd name="T22" fmla="*/ 43 w 65"/>
                <a:gd name="T23" fmla="*/ 14 h 53"/>
                <a:gd name="T24" fmla="*/ 50 w 65"/>
                <a:gd name="T25" fmla="*/ 22 h 53"/>
                <a:gd name="T26" fmla="*/ 51 w 65"/>
                <a:gd name="T27" fmla="*/ 21 h 53"/>
                <a:gd name="T28" fmla="*/ 53 w 65"/>
                <a:gd name="T29" fmla="*/ 16 h 53"/>
                <a:gd name="T30" fmla="*/ 55 w 65"/>
                <a:gd name="T31" fmla="*/ 17 h 53"/>
                <a:gd name="T32" fmla="*/ 64 w 65"/>
                <a:gd name="T33" fmla="*/ 11 h 53"/>
                <a:gd name="T34" fmla="*/ 55 w 65"/>
                <a:gd name="T35" fmla="*/ 15 h 53"/>
                <a:gd name="T36" fmla="*/ 53 w 65"/>
                <a:gd name="T37" fmla="*/ 14 h 53"/>
                <a:gd name="T38" fmla="*/ 55 w 65"/>
                <a:gd name="T39" fmla="*/ 6 h 53"/>
                <a:gd name="T40" fmla="*/ 53 w 65"/>
                <a:gd name="T41" fmla="*/ 6 h 53"/>
                <a:gd name="T42" fmla="*/ 43 w 65"/>
                <a:gd name="T43" fmla="*/ 12 h 53"/>
                <a:gd name="T44" fmla="*/ 47 w 65"/>
                <a:gd name="T45" fmla="*/ 4 h 53"/>
                <a:gd name="T46" fmla="*/ 45 w 65"/>
                <a:gd name="T47" fmla="*/ 4 h 53"/>
                <a:gd name="T48" fmla="*/ 35 w 65"/>
                <a:gd name="T49" fmla="*/ 11 h 53"/>
                <a:gd name="T50" fmla="*/ 33 w 65"/>
                <a:gd name="T51" fmla="*/ 10 h 53"/>
                <a:gd name="T52" fmla="*/ 35 w 65"/>
                <a:gd name="T53" fmla="*/ 2 h 53"/>
                <a:gd name="T54" fmla="*/ 33 w 65"/>
                <a:gd name="T55" fmla="*/ 2 h 53"/>
                <a:gd name="T56" fmla="*/ 23 w 65"/>
                <a:gd name="T57" fmla="*/ 9 h 53"/>
                <a:gd name="T58" fmla="*/ 21 w 65"/>
                <a:gd name="T59" fmla="*/ 9 h 53"/>
                <a:gd name="T60" fmla="*/ 21 w 65"/>
                <a:gd name="T61" fmla="*/ 3 h 53"/>
                <a:gd name="T62" fmla="*/ 16 w 65"/>
                <a:gd name="T63" fmla="*/ 7 h 53"/>
                <a:gd name="T64" fmla="*/ 5 w 65"/>
                <a:gd name="T65" fmla="*/ 7 h 53"/>
                <a:gd name="T66" fmla="*/ 14 w 65"/>
                <a:gd name="T67" fmla="*/ 31 h 53"/>
                <a:gd name="T68" fmla="*/ 13 w 65"/>
                <a:gd name="T69" fmla="*/ 34 h 53"/>
                <a:gd name="T70" fmla="*/ 8 w 65"/>
                <a:gd name="T71" fmla="*/ 40 h 53"/>
                <a:gd name="T72" fmla="*/ 4 w 65"/>
                <a:gd name="T73" fmla="*/ 43 h 53"/>
                <a:gd name="T74" fmla="*/ 12 w 65"/>
                <a:gd name="T75" fmla="*/ 42 h 53"/>
                <a:gd name="T76" fmla="*/ 11 w 65"/>
                <a:gd name="T77" fmla="*/ 45 h 53"/>
                <a:gd name="T78" fmla="*/ 2 w 65"/>
                <a:gd name="T79" fmla="*/ 52 h 53"/>
                <a:gd name="T80" fmla="*/ 13 w 65"/>
                <a:gd name="T81" fmla="*/ 47 h 53"/>
                <a:gd name="T82" fmla="*/ 14 w 65"/>
                <a:gd name="T83" fmla="*/ 46 h 53"/>
                <a:gd name="T84" fmla="*/ 14 w 65"/>
                <a:gd name="T85" fmla="*/ 41 h 53"/>
                <a:gd name="T86" fmla="*/ 14 w 65"/>
                <a:gd name="T87" fmla="*/ 39 h 53"/>
                <a:gd name="T88" fmla="*/ 19 w 65"/>
                <a:gd name="T89" fmla="*/ 40 h 53"/>
                <a:gd name="T90" fmla="*/ 16 w 65"/>
                <a:gd name="T91" fmla="*/ 35 h 53"/>
                <a:gd name="T92" fmla="*/ 16 w 65"/>
                <a:gd name="T93" fmla="*/ 25 h 53"/>
                <a:gd name="T94" fmla="*/ 27 w 65"/>
                <a:gd name="T9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5" h="53">
                  <a:moveTo>
                    <a:pt x="27" y="36"/>
                  </a:moveTo>
                  <a:cubicBezTo>
                    <a:pt x="21" y="27"/>
                    <a:pt x="14" y="18"/>
                    <a:pt x="6" y="9"/>
                  </a:cubicBezTo>
                  <a:cubicBezTo>
                    <a:pt x="8" y="9"/>
                    <a:pt x="10" y="10"/>
                    <a:pt x="13" y="1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7" y="13"/>
                    <a:pt x="16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2"/>
                    <a:pt x="19" y="14"/>
                    <a:pt x="20" y="16"/>
                  </a:cubicBezTo>
                  <a:cubicBezTo>
                    <a:pt x="21" y="17"/>
                    <a:pt x="22" y="16"/>
                    <a:pt x="22" y="1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3"/>
                    <a:pt x="24" y="16"/>
                    <a:pt x="25" y="19"/>
                  </a:cubicBezTo>
                  <a:cubicBezTo>
                    <a:pt x="26" y="20"/>
                    <a:pt x="28" y="19"/>
                    <a:pt x="27" y="18"/>
                  </a:cubicBezTo>
                  <a:cubicBezTo>
                    <a:pt x="26" y="16"/>
                    <a:pt x="24" y="13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6" y="14"/>
                    <a:pt x="28" y="17"/>
                    <a:pt x="30" y="21"/>
                  </a:cubicBezTo>
                  <a:cubicBezTo>
                    <a:pt x="30" y="22"/>
                    <a:pt x="32" y="21"/>
                    <a:pt x="31" y="20"/>
                  </a:cubicBezTo>
                  <a:cubicBezTo>
                    <a:pt x="30" y="17"/>
                    <a:pt x="28" y="14"/>
                    <a:pt x="27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15"/>
                    <a:pt x="32" y="18"/>
                    <a:pt x="34" y="22"/>
                  </a:cubicBezTo>
                  <a:cubicBezTo>
                    <a:pt x="34" y="23"/>
                    <a:pt x="36" y="22"/>
                    <a:pt x="35" y="21"/>
                  </a:cubicBezTo>
                  <a:cubicBezTo>
                    <a:pt x="34" y="18"/>
                    <a:pt x="32" y="15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6"/>
                    <a:pt x="36" y="19"/>
                    <a:pt x="38" y="22"/>
                  </a:cubicBezTo>
                  <a:cubicBezTo>
                    <a:pt x="38" y="23"/>
                    <a:pt x="40" y="23"/>
                    <a:pt x="39" y="22"/>
                  </a:cubicBezTo>
                  <a:cubicBezTo>
                    <a:pt x="38" y="19"/>
                    <a:pt x="36" y="16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6"/>
                    <a:pt x="40" y="20"/>
                    <a:pt x="42" y="23"/>
                  </a:cubicBezTo>
                  <a:cubicBezTo>
                    <a:pt x="42" y="24"/>
                    <a:pt x="44" y="24"/>
                    <a:pt x="43" y="22"/>
                  </a:cubicBezTo>
                  <a:cubicBezTo>
                    <a:pt x="42" y="19"/>
                    <a:pt x="40" y="16"/>
                    <a:pt x="39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7"/>
                    <a:pt x="44" y="20"/>
                    <a:pt x="45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0"/>
                    <a:pt x="44" y="17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7"/>
                    <a:pt x="47" y="20"/>
                    <a:pt x="48" y="23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19"/>
                    <a:pt x="48" y="17"/>
                    <a:pt x="47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3" y="9"/>
                    <a:pt x="63" y="9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1" y="8"/>
                    <a:pt x="60" y="7"/>
                    <a:pt x="59" y="8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6" y="5"/>
                    <a:pt x="55" y="6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6"/>
                    <a:pt x="52" y="4"/>
                    <a:pt x="51" y="5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4"/>
                    <a:pt x="48" y="3"/>
                    <a:pt x="47" y="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3"/>
                    <a:pt x="44" y="2"/>
                    <a:pt x="43" y="3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3"/>
                    <a:pt x="40" y="1"/>
                    <a:pt x="39" y="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2"/>
                    <a:pt x="36" y="1"/>
                    <a:pt x="35" y="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2" y="0"/>
                    <a:pt x="31" y="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2"/>
                    <a:pt x="27" y="1"/>
                    <a:pt x="26" y="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1" y="2"/>
                    <a:pt x="21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5" y="5"/>
                    <a:pt x="15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8"/>
                    <a:pt x="7" y="8"/>
                    <a:pt x="5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14"/>
                    <a:pt x="11" y="18"/>
                    <a:pt x="15" y="23"/>
                  </a:cubicBezTo>
                  <a:cubicBezTo>
                    <a:pt x="14" y="26"/>
                    <a:pt x="14" y="29"/>
                    <a:pt x="14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10" y="35"/>
                    <a:pt x="12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9"/>
                    <a:pt x="7" y="40"/>
                    <a:pt x="8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4"/>
                    <a:pt x="4" y="45"/>
                    <a:pt x="5" y="45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2" y="49"/>
                    <a:pt x="3" y="49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1"/>
                    <a:pt x="1" y="53"/>
                    <a:pt x="2" y="52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2"/>
                    <a:pt x="15" y="41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2"/>
                    <a:pt x="20" y="41"/>
                    <a:pt x="19" y="40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6"/>
                    <a:pt x="18" y="34"/>
                    <a:pt x="17" y="34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29"/>
                    <a:pt x="16" y="27"/>
                    <a:pt x="16" y="25"/>
                  </a:cubicBezTo>
                  <a:cubicBezTo>
                    <a:pt x="20" y="29"/>
                    <a:pt x="23" y="33"/>
                    <a:pt x="26" y="38"/>
                  </a:cubicBezTo>
                  <a:cubicBezTo>
                    <a:pt x="28" y="37"/>
                    <a:pt x="28" y="37"/>
                    <a:pt x="28" y="37"/>
                  </a:cubicBezTo>
                  <a:lnTo>
                    <a:pt x="2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3457">
              <a:extLst>
                <a:ext uri="{FF2B5EF4-FFF2-40B4-BE49-F238E27FC236}">
                  <a16:creationId xmlns="" xmlns:a16="http://schemas.microsoft.com/office/drawing/2014/main" id="{37F8EC43-AD4A-4B3B-B704-005B7A6D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1" y="6451600"/>
              <a:ext cx="3175" cy="4763"/>
            </a:xfrm>
            <a:custGeom>
              <a:avLst/>
              <a:gdLst>
                <a:gd name="T0" fmla="*/ 2 w 4"/>
                <a:gd name="T1" fmla="*/ 4 h 5"/>
                <a:gd name="T2" fmla="*/ 3 w 4"/>
                <a:gd name="T3" fmla="*/ 2 h 5"/>
                <a:gd name="T4" fmla="*/ 1 w 4"/>
                <a:gd name="T5" fmla="*/ 0 h 5"/>
                <a:gd name="T6" fmla="*/ 0 w 4"/>
                <a:gd name="T7" fmla="*/ 1 h 5"/>
                <a:gd name="T8" fmla="*/ 2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3458">
              <a:extLst>
                <a:ext uri="{FF2B5EF4-FFF2-40B4-BE49-F238E27FC236}">
                  <a16:creationId xmlns="" xmlns:a16="http://schemas.microsoft.com/office/drawing/2014/main" id="{97207AC3-A817-43B5-87D7-2215ACE0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6" y="6453188"/>
              <a:ext cx="6350" cy="6350"/>
            </a:xfrm>
            <a:custGeom>
              <a:avLst/>
              <a:gdLst>
                <a:gd name="T0" fmla="*/ 5 w 7"/>
                <a:gd name="T1" fmla="*/ 6 h 7"/>
                <a:gd name="T2" fmla="*/ 6 w 7"/>
                <a:gd name="T3" fmla="*/ 5 h 7"/>
                <a:gd name="T4" fmla="*/ 2 w 7"/>
                <a:gd name="T5" fmla="*/ 0 h 7"/>
                <a:gd name="T6" fmla="*/ 0 w 7"/>
                <a:gd name="T7" fmla="*/ 1 h 7"/>
                <a:gd name="T8" fmla="*/ 5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cubicBezTo>
                    <a:pt x="6" y="7"/>
                    <a:pt x="7" y="6"/>
                    <a:pt x="6" y="5"/>
                  </a:cubicBezTo>
                  <a:cubicBezTo>
                    <a:pt x="5" y="3"/>
                    <a:pt x="3" y="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3" y="4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3459">
              <a:extLst>
                <a:ext uri="{FF2B5EF4-FFF2-40B4-BE49-F238E27FC236}">
                  <a16:creationId xmlns="" xmlns:a16="http://schemas.microsoft.com/office/drawing/2014/main" id="{DE3F75CA-AA0A-41FE-B868-7F8CADA6E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6454775"/>
              <a:ext cx="22225" cy="39688"/>
            </a:xfrm>
            <a:custGeom>
              <a:avLst/>
              <a:gdLst>
                <a:gd name="T0" fmla="*/ 11 w 25"/>
                <a:gd name="T1" fmla="*/ 5 h 43"/>
                <a:gd name="T2" fmla="*/ 6 w 25"/>
                <a:gd name="T3" fmla="*/ 9 h 43"/>
                <a:gd name="T4" fmla="*/ 14 w 25"/>
                <a:gd name="T5" fmla="*/ 6 h 43"/>
                <a:gd name="T6" fmla="*/ 5 w 25"/>
                <a:gd name="T7" fmla="*/ 12 h 43"/>
                <a:gd name="T8" fmla="*/ 13 w 25"/>
                <a:gd name="T9" fmla="*/ 10 h 43"/>
                <a:gd name="T10" fmla="*/ 4 w 25"/>
                <a:gd name="T11" fmla="*/ 16 h 43"/>
                <a:gd name="T12" fmla="*/ 12 w 25"/>
                <a:gd name="T13" fmla="*/ 14 h 43"/>
                <a:gd name="T14" fmla="*/ 4 w 25"/>
                <a:gd name="T15" fmla="*/ 19 h 43"/>
                <a:gd name="T16" fmla="*/ 11 w 25"/>
                <a:gd name="T17" fmla="*/ 17 h 43"/>
                <a:gd name="T18" fmla="*/ 3 w 25"/>
                <a:gd name="T19" fmla="*/ 22 h 43"/>
                <a:gd name="T20" fmla="*/ 10 w 25"/>
                <a:gd name="T21" fmla="*/ 21 h 43"/>
                <a:gd name="T22" fmla="*/ 2 w 25"/>
                <a:gd name="T23" fmla="*/ 25 h 43"/>
                <a:gd name="T24" fmla="*/ 9 w 25"/>
                <a:gd name="T25" fmla="*/ 24 h 43"/>
                <a:gd name="T26" fmla="*/ 2 w 25"/>
                <a:gd name="T27" fmla="*/ 29 h 43"/>
                <a:gd name="T28" fmla="*/ 8 w 25"/>
                <a:gd name="T29" fmla="*/ 27 h 43"/>
                <a:gd name="T30" fmla="*/ 1 w 25"/>
                <a:gd name="T31" fmla="*/ 32 h 43"/>
                <a:gd name="T32" fmla="*/ 6 w 25"/>
                <a:gd name="T33" fmla="*/ 31 h 43"/>
                <a:gd name="T34" fmla="*/ 1 w 25"/>
                <a:gd name="T35" fmla="*/ 34 h 43"/>
                <a:gd name="T36" fmla="*/ 5 w 25"/>
                <a:gd name="T37" fmla="*/ 34 h 43"/>
                <a:gd name="T38" fmla="*/ 1 w 25"/>
                <a:gd name="T39" fmla="*/ 37 h 43"/>
                <a:gd name="T40" fmla="*/ 4 w 25"/>
                <a:gd name="T41" fmla="*/ 37 h 43"/>
                <a:gd name="T42" fmla="*/ 1 w 25"/>
                <a:gd name="T43" fmla="*/ 40 h 43"/>
                <a:gd name="T44" fmla="*/ 2 w 25"/>
                <a:gd name="T45" fmla="*/ 41 h 43"/>
                <a:gd name="T46" fmla="*/ 4 w 25"/>
                <a:gd name="T47" fmla="*/ 42 h 43"/>
                <a:gd name="T48" fmla="*/ 6 w 25"/>
                <a:gd name="T49" fmla="*/ 41 h 43"/>
                <a:gd name="T50" fmla="*/ 5 w 25"/>
                <a:gd name="T51" fmla="*/ 38 h 43"/>
                <a:gd name="T52" fmla="*/ 8 w 25"/>
                <a:gd name="T53" fmla="*/ 39 h 43"/>
                <a:gd name="T54" fmla="*/ 7 w 25"/>
                <a:gd name="T55" fmla="*/ 34 h 43"/>
                <a:gd name="T56" fmla="*/ 10 w 25"/>
                <a:gd name="T57" fmla="*/ 36 h 43"/>
                <a:gd name="T58" fmla="*/ 8 w 25"/>
                <a:gd name="T59" fmla="*/ 31 h 43"/>
                <a:gd name="T60" fmla="*/ 12 w 25"/>
                <a:gd name="T61" fmla="*/ 34 h 43"/>
                <a:gd name="T62" fmla="*/ 9 w 25"/>
                <a:gd name="T63" fmla="*/ 28 h 43"/>
                <a:gd name="T64" fmla="*/ 14 w 25"/>
                <a:gd name="T65" fmla="*/ 31 h 43"/>
                <a:gd name="T66" fmla="*/ 11 w 25"/>
                <a:gd name="T67" fmla="*/ 24 h 43"/>
                <a:gd name="T68" fmla="*/ 16 w 25"/>
                <a:gd name="T69" fmla="*/ 28 h 43"/>
                <a:gd name="T70" fmla="*/ 12 w 25"/>
                <a:gd name="T71" fmla="*/ 21 h 43"/>
                <a:gd name="T72" fmla="*/ 17 w 25"/>
                <a:gd name="T73" fmla="*/ 25 h 43"/>
                <a:gd name="T74" fmla="*/ 13 w 25"/>
                <a:gd name="T75" fmla="*/ 17 h 43"/>
                <a:gd name="T76" fmla="*/ 19 w 25"/>
                <a:gd name="T77" fmla="*/ 22 h 43"/>
                <a:gd name="T78" fmla="*/ 14 w 25"/>
                <a:gd name="T79" fmla="*/ 14 h 43"/>
                <a:gd name="T80" fmla="*/ 14 w 25"/>
                <a:gd name="T81" fmla="*/ 12 h 43"/>
                <a:gd name="T82" fmla="*/ 21 w 25"/>
                <a:gd name="T83" fmla="*/ 17 h 43"/>
                <a:gd name="T84" fmla="*/ 15 w 25"/>
                <a:gd name="T85" fmla="*/ 9 h 43"/>
                <a:gd name="T86" fmla="*/ 22 w 25"/>
                <a:gd name="T87" fmla="*/ 14 h 43"/>
                <a:gd name="T88" fmla="*/ 16 w 25"/>
                <a:gd name="T89" fmla="*/ 5 h 43"/>
                <a:gd name="T90" fmla="*/ 24 w 25"/>
                <a:gd name="T91" fmla="*/ 10 h 43"/>
                <a:gd name="T92" fmla="*/ 17 w 25"/>
                <a:gd name="T93" fmla="*/ 1 h 43"/>
                <a:gd name="T94" fmla="*/ 25 w 25"/>
                <a:gd name="T95" fmla="*/ 7 h 43"/>
                <a:gd name="T96" fmla="*/ 15 w 25"/>
                <a:gd name="T9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43">
                  <a:moveTo>
                    <a:pt x="15" y="3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3"/>
                    <a:pt x="5" y="12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3" y="20"/>
                    <a:pt x="4" y="19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2" y="23"/>
                    <a:pt x="3" y="2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6"/>
                    <a:pt x="2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5"/>
                    <a:pt x="1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8"/>
                    <a:pt x="1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9"/>
                    <a:pt x="0" y="40"/>
                    <a:pt x="1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3" y="43"/>
                    <a:pt x="4" y="42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8" y="40"/>
                    <a:pt x="7" y="4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10" y="38"/>
                    <a:pt x="9" y="38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7"/>
                    <a:pt x="12" y="36"/>
                    <a:pt x="12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5"/>
                    <a:pt x="14" y="33"/>
                    <a:pt x="14" y="33"/>
                  </a:cubicBezTo>
                  <a:cubicBezTo>
                    <a:pt x="12" y="31"/>
                    <a:pt x="11" y="29"/>
                    <a:pt x="9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8"/>
                    <a:pt x="13" y="29"/>
                    <a:pt x="14" y="31"/>
                  </a:cubicBezTo>
                  <a:cubicBezTo>
                    <a:pt x="15" y="32"/>
                    <a:pt x="16" y="31"/>
                    <a:pt x="15" y="30"/>
                  </a:cubicBezTo>
                  <a:cubicBezTo>
                    <a:pt x="14" y="28"/>
                    <a:pt x="12" y="26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5"/>
                    <a:pt x="14" y="26"/>
                    <a:pt x="16" y="28"/>
                  </a:cubicBezTo>
                  <a:cubicBezTo>
                    <a:pt x="16" y="29"/>
                    <a:pt x="18" y="28"/>
                    <a:pt x="17" y="27"/>
                  </a:cubicBezTo>
                  <a:cubicBezTo>
                    <a:pt x="15" y="25"/>
                    <a:pt x="14" y="23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21"/>
                    <a:pt x="16" y="23"/>
                    <a:pt x="17" y="25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7" y="22"/>
                    <a:pt x="15" y="19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8"/>
                    <a:pt x="17" y="20"/>
                    <a:pt x="19" y="22"/>
                  </a:cubicBezTo>
                  <a:cubicBezTo>
                    <a:pt x="19" y="23"/>
                    <a:pt x="21" y="21"/>
                    <a:pt x="20" y="21"/>
                  </a:cubicBezTo>
                  <a:cubicBezTo>
                    <a:pt x="18" y="18"/>
                    <a:pt x="16" y="16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6" y="14"/>
                    <a:pt x="18" y="16"/>
                    <a:pt x="20" y="18"/>
                  </a:cubicBezTo>
                  <a:cubicBezTo>
                    <a:pt x="21" y="19"/>
                    <a:pt x="22" y="18"/>
                    <a:pt x="21" y="17"/>
                  </a:cubicBezTo>
                  <a:cubicBezTo>
                    <a:pt x="19" y="15"/>
                    <a:pt x="17" y="13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11"/>
                    <a:pt x="19" y="13"/>
                    <a:pt x="21" y="15"/>
                  </a:cubicBezTo>
                  <a:cubicBezTo>
                    <a:pt x="22" y="16"/>
                    <a:pt x="23" y="15"/>
                    <a:pt x="22" y="14"/>
                  </a:cubicBezTo>
                  <a:cubicBezTo>
                    <a:pt x="20" y="11"/>
                    <a:pt x="18" y="9"/>
                    <a:pt x="16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7"/>
                    <a:pt x="20" y="9"/>
                    <a:pt x="22" y="12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1" y="8"/>
                    <a:pt x="19" y="5"/>
                    <a:pt x="17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4"/>
                    <a:pt x="21" y="6"/>
                    <a:pt x="23" y="8"/>
                  </a:cubicBezTo>
                  <a:cubicBezTo>
                    <a:pt x="24" y="9"/>
                    <a:pt x="25" y="7"/>
                    <a:pt x="25" y="7"/>
                  </a:cubicBezTo>
                  <a:cubicBezTo>
                    <a:pt x="22" y="4"/>
                    <a:pt x="20" y="2"/>
                    <a:pt x="18" y="0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3460">
              <a:extLst>
                <a:ext uri="{FF2B5EF4-FFF2-40B4-BE49-F238E27FC236}">
                  <a16:creationId xmlns="" xmlns:a16="http://schemas.microsoft.com/office/drawing/2014/main" id="{7A962CF8-ABCF-46FA-AB5F-30C79E770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6430963"/>
              <a:ext cx="3175" cy="4763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2 h 4"/>
                <a:gd name="T4" fmla="*/ 2 w 4"/>
                <a:gd name="T5" fmla="*/ 0 h 4"/>
                <a:gd name="T6" fmla="*/ 0 w 4"/>
                <a:gd name="T7" fmla="*/ 1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2" y="4"/>
                    <a:pt x="4" y="3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3461">
              <a:extLst>
                <a:ext uri="{FF2B5EF4-FFF2-40B4-BE49-F238E27FC236}">
                  <a16:creationId xmlns="" xmlns:a16="http://schemas.microsoft.com/office/drawing/2014/main" id="{B7973FE6-DFCF-4816-A934-52240DE58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432550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3462">
              <a:extLst>
                <a:ext uri="{FF2B5EF4-FFF2-40B4-BE49-F238E27FC236}">
                  <a16:creationId xmlns="" xmlns:a16="http://schemas.microsoft.com/office/drawing/2014/main" id="{EA5AEF3D-951A-4F62-817B-F7F1A4D05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6419850"/>
              <a:ext cx="22225" cy="17463"/>
            </a:xfrm>
            <a:custGeom>
              <a:avLst/>
              <a:gdLst>
                <a:gd name="T0" fmla="*/ 1 w 24"/>
                <a:gd name="T1" fmla="*/ 7 h 18"/>
                <a:gd name="T2" fmla="*/ 5 w 24"/>
                <a:gd name="T3" fmla="*/ 16 h 18"/>
                <a:gd name="T4" fmla="*/ 6 w 24"/>
                <a:gd name="T5" fmla="*/ 16 h 18"/>
                <a:gd name="T6" fmla="*/ 3 w 24"/>
                <a:gd name="T7" fmla="*/ 8 h 18"/>
                <a:gd name="T8" fmla="*/ 5 w 24"/>
                <a:gd name="T9" fmla="*/ 8 h 18"/>
                <a:gd name="T10" fmla="*/ 8 w 24"/>
                <a:gd name="T11" fmla="*/ 16 h 18"/>
                <a:gd name="T12" fmla="*/ 10 w 24"/>
                <a:gd name="T13" fmla="*/ 16 h 18"/>
                <a:gd name="T14" fmla="*/ 7 w 24"/>
                <a:gd name="T15" fmla="*/ 9 h 18"/>
                <a:gd name="T16" fmla="*/ 9 w 24"/>
                <a:gd name="T17" fmla="*/ 10 h 18"/>
                <a:gd name="T18" fmla="*/ 12 w 24"/>
                <a:gd name="T19" fmla="*/ 16 h 18"/>
                <a:gd name="T20" fmla="*/ 13 w 24"/>
                <a:gd name="T21" fmla="*/ 16 h 18"/>
                <a:gd name="T22" fmla="*/ 11 w 24"/>
                <a:gd name="T23" fmla="*/ 10 h 18"/>
                <a:gd name="T24" fmla="*/ 13 w 24"/>
                <a:gd name="T25" fmla="*/ 11 h 18"/>
                <a:gd name="T26" fmla="*/ 15 w 24"/>
                <a:gd name="T27" fmla="*/ 16 h 18"/>
                <a:gd name="T28" fmla="*/ 17 w 24"/>
                <a:gd name="T29" fmla="*/ 16 h 18"/>
                <a:gd name="T30" fmla="*/ 15 w 24"/>
                <a:gd name="T31" fmla="*/ 12 h 18"/>
                <a:gd name="T32" fmla="*/ 17 w 24"/>
                <a:gd name="T33" fmla="*/ 12 h 18"/>
                <a:gd name="T34" fmla="*/ 18 w 24"/>
                <a:gd name="T35" fmla="*/ 16 h 18"/>
                <a:gd name="T36" fmla="*/ 20 w 24"/>
                <a:gd name="T37" fmla="*/ 15 h 18"/>
                <a:gd name="T38" fmla="*/ 19 w 24"/>
                <a:gd name="T39" fmla="*/ 13 h 18"/>
                <a:gd name="T40" fmla="*/ 22 w 24"/>
                <a:gd name="T41" fmla="*/ 14 h 18"/>
                <a:gd name="T42" fmla="*/ 22 w 24"/>
                <a:gd name="T43" fmla="*/ 14 h 18"/>
                <a:gd name="T44" fmla="*/ 22 w 24"/>
                <a:gd name="T45" fmla="*/ 12 h 18"/>
                <a:gd name="T46" fmla="*/ 19 w 24"/>
                <a:gd name="T47" fmla="*/ 11 h 18"/>
                <a:gd name="T48" fmla="*/ 21 w 24"/>
                <a:gd name="T49" fmla="*/ 10 h 18"/>
                <a:gd name="T50" fmla="*/ 19 w 24"/>
                <a:gd name="T51" fmla="*/ 8 h 18"/>
                <a:gd name="T52" fmla="*/ 17 w 24"/>
                <a:gd name="T53" fmla="*/ 10 h 18"/>
                <a:gd name="T54" fmla="*/ 15 w 24"/>
                <a:gd name="T55" fmla="*/ 10 h 18"/>
                <a:gd name="T56" fmla="*/ 18 w 24"/>
                <a:gd name="T57" fmla="*/ 7 h 18"/>
                <a:gd name="T58" fmla="*/ 17 w 24"/>
                <a:gd name="T59" fmla="*/ 5 h 18"/>
                <a:gd name="T60" fmla="*/ 13 w 24"/>
                <a:gd name="T61" fmla="*/ 9 h 18"/>
                <a:gd name="T62" fmla="*/ 11 w 24"/>
                <a:gd name="T63" fmla="*/ 8 h 18"/>
                <a:gd name="T64" fmla="*/ 15 w 24"/>
                <a:gd name="T65" fmla="*/ 5 h 18"/>
                <a:gd name="T66" fmla="*/ 13 w 24"/>
                <a:gd name="T67" fmla="*/ 3 h 18"/>
                <a:gd name="T68" fmla="*/ 9 w 24"/>
                <a:gd name="T69" fmla="*/ 8 h 18"/>
                <a:gd name="T70" fmla="*/ 7 w 24"/>
                <a:gd name="T71" fmla="*/ 7 h 18"/>
                <a:gd name="T72" fmla="*/ 12 w 24"/>
                <a:gd name="T73" fmla="*/ 3 h 18"/>
                <a:gd name="T74" fmla="*/ 10 w 24"/>
                <a:gd name="T75" fmla="*/ 1 h 18"/>
                <a:gd name="T76" fmla="*/ 5 w 24"/>
                <a:gd name="T77" fmla="*/ 7 h 18"/>
                <a:gd name="T78" fmla="*/ 3 w 24"/>
                <a:gd name="T79" fmla="*/ 6 h 18"/>
                <a:gd name="T80" fmla="*/ 5 w 24"/>
                <a:gd name="T81" fmla="*/ 4 h 18"/>
                <a:gd name="T82" fmla="*/ 0 w 24"/>
                <a:gd name="T83" fmla="*/ 7 h 18"/>
                <a:gd name="T84" fmla="*/ 1 w 24"/>
                <a:gd name="T8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8">
                  <a:moveTo>
                    <a:pt x="1" y="7"/>
                  </a:moveTo>
                  <a:cubicBezTo>
                    <a:pt x="2" y="10"/>
                    <a:pt x="3" y="13"/>
                    <a:pt x="5" y="16"/>
                  </a:cubicBezTo>
                  <a:cubicBezTo>
                    <a:pt x="5" y="17"/>
                    <a:pt x="7" y="17"/>
                    <a:pt x="6" y="16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7" y="14"/>
                    <a:pt x="8" y="16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9" y="14"/>
                    <a:pt x="8" y="11"/>
                    <a:pt x="7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2"/>
                    <a:pt x="11" y="14"/>
                    <a:pt x="12" y="16"/>
                  </a:cubicBezTo>
                  <a:cubicBezTo>
                    <a:pt x="12" y="18"/>
                    <a:pt x="14" y="17"/>
                    <a:pt x="13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21" y="16"/>
                    <a:pt x="20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4" y="13"/>
                    <a:pt x="22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0" y="7"/>
                    <a:pt x="19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7" y="5"/>
                    <a:pt x="17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4" y="2"/>
                    <a:pt x="13" y="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3463">
              <a:extLst>
                <a:ext uri="{FF2B5EF4-FFF2-40B4-BE49-F238E27FC236}">
                  <a16:creationId xmlns="" xmlns:a16="http://schemas.microsoft.com/office/drawing/2014/main" id="{ABDB1C52-2C6F-40E9-BE60-DACF6162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6429375"/>
              <a:ext cx="3175" cy="6350"/>
            </a:xfrm>
            <a:custGeom>
              <a:avLst/>
              <a:gdLst>
                <a:gd name="T0" fmla="*/ 2 w 4"/>
                <a:gd name="T1" fmla="*/ 5 h 6"/>
                <a:gd name="T2" fmla="*/ 4 w 4"/>
                <a:gd name="T3" fmla="*/ 5 h 6"/>
                <a:gd name="T4" fmla="*/ 2 w 4"/>
                <a:gd name="T5" fmla="*/ 0 h 6"/>
                <a:gd name="T6" fmla="*/ 0 w 4"/>
                <a:gd name="T7" fmla="*/ 1 h 6"/>
                <a:gd name="T8" fmla="*/ 2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6"/>
                    <a:pt x="4" y="6"/>
                    <a:pt x="4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3464">
              <a:extLst>
                <a:ext uri="{FF2B5EF4-FFF2-40B4-BE49-F238E27FC236}">
                  <a16:creationId xmlns="" xmlns:a16="http://schemas.microsoft.com/office/drawing/2014/main" id="{9BDEE03B-ADCF-4A03-AE98-7F4657A6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8" y="6427788"/>
              <a:ext cx="4763" cy="7938"/>
            </a:xfrm>
            <a:custGeom>
              <a:avLst/>
              <a:gdLst>
                <a:gd name="T0" fmla="*/ 3 w 5"/>
                <a:gd name="T1" fmla="*/ 8 h 9"/>
                <a:gd name="T2" fmla="*/ 5 w 5"/>
                <a:gd name="T3" fmla="*/ 7 h 9"/>
                <a:gd name="T4" fmla="*/ 1 w 5"/>
                <a:gd name="T5" fmla="*/ 0 h 9"/>
                <a:gd name="T6" fmla="*/ 0 w 5"/>
                <a:gd name="T7" fmla="*/ 1 h 9"/>
                <a:gd name="T8" fmla="*/ 3 w 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8"/>
                  </a:moveTo>
                  <a:cubicBezTo>
                    <a:pt x="3" y="9"/>
                    <a:pt x="5" y="8"/>
                    <a:pt x="5" y="7"/>
                  </a:cubicBezTo>
                  <a:cubicBezTo>
                    <a:pt x="4" y="5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3465">
              <a:extLst>
                <a:ext uri="{FF2B5EF4-FFF2-40B4-BE49-F238E27FC236}">
                  <a16:creationId xmlns="" xmlns:a16="http://schemas.microsoft.com/office/drawing/2014/main" id="{06E816FD-7848-42F8-8051-24EA71BA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3" y="6486525"/>
              <a:ext cx="4763" cy="3175"/>
            </a:xfrm>
            <a:custGeom>
              <a:avLst/>
              <a:gdLst>
                <a:gd name="T0" fmla="*/ 1 w 6"/>
                <a:gd name="T1" fmla="*/ 1 h 3"/>
                <a:gd name="T2" fmla="*/ 0 w 6"/>
                <a:gd name="T3" fmla="*/ 3 h 3"/>
                <a:gd name="T4" fmla="*/ 6 w 6"/>
                <a:gd name="T5" fmla="*/ 0 h 3"/>
                <a:gd name="T6" fmla="*/ 1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3466">
              <a:extLst>
                <a:ext uri="{FF2B5EF4-FFF2-40B4-BE49-F238E27FC236}">
                  <a16:creationId xmlns="" xmlns:a16="http://schemas.microsoft.com/office/drawing/2014/main" id="{43B2C458-D67C-4477-8DD8-AD7E1750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1" y="6442075"/>
              <a:ext cx="65088" cy="44450"/>
            </a:xfrm>
            <a:custGeom>
              <a:avLst/>
              <a:gdLst>
                <a:gd name="T0" fmla="*/ 19 w 70"/>
                <a:gd name="T1" fmla="*/ 7 h 48"/>
                <a:gd name="T2" fmla="*/ 21 w 70"/>
                <a:gd name="T3" fmla="*/ 8 h 48"/>
                <a:gd name="T4" fmla="*/ 27 w 70"/>
                <a:gd name="T5" fmla="*/ 14 h 48"/>
                <a:gd name="T6" fmla="*/ 30 w 70"/>
                <a:gd name="T7" fmla="*/ 18 h 48"/>
                <a:gd name="T8" fmla="*/ 30 w 70"/>
                <a:gd name="T9" fmla="*/ 10 h 48"/>
                <a:gd name="T10" fmla="*/ 32 w 70"/>
                <a:gd name="T11" fmla="*/ 11 h 48"/>
                <a:gd name="T12" fmla="*/ 39 w 70"/>
                <a:gd name="T13" fmla="*/ 22 h 48"/>
                <a:gd name="T14" fmla="*/ 41 w 70"/>
                <a:gd name="T15" fmla="*/ 23 h 48"/>
                <a:gd name="T16" fmla="*/ 42 w 70"/>
                <a:gd name="T17" fmla="*/ 14 h 48"/>
                <a:gd name="T18" fmla="*/ 44 w 70"/>
                <a:gd name="T19" fmla="*/ 14 h 48"/>
                <a:gd name="T20" fmla="*/ 49 w 70"/>
                <a:gd name="T21" fmla="*/ 26 h 48"/>
                <a:gd name="T22" fmla="*/ 48 w 70"/>
                <a:gd name="T23" fmla="*/ 16 h 48"/>
                <a:gd name="T24" fmla="*/ 54 w 70"/>
                <a:gd name="T25" fmla="*/ 24 h 48"/>
                <a:gd name="T26" fmla="*/ 55 w 70"/>
                <a:gd name="T27" fmla="*/ 24 h 48"/>
                <a:gd name="T28" fmla="*/ 57 w 70"/>
                <a:gd name="T29" fmla="*/ 20 h 48"/>
                <a:gd name="T30" fmla="*/ 59 w 70"/>
                <a:gd name="T31" fmla="*/ 20 h 48"/>
                <a:gd name="T32" fmla="*/ 69 w 70"/>
                <a:gd name="T33" fmla="*/ 16 h 48"/>
                <a:gd name="T34" fmla="*/ 60 w 70"/>
                <a:gd name="T35" fmla="*/ 19 h 48"/>
                <a:gd name="T36" fmla="*/ 57 w 70"/>
                <a:gd name="T37" fmla="*/ 18 h 48"/>
                <a:gd name="T38" fmla="*/ 61 w 70"/>
                <a:gd name="T39" fmla="*/ 10 h 48"/>
                <a:gd name="T40" fmla="*/ 59 w 70"/>
                <a:gd name="T41" fmla="*/ 10 h 48"/>
                <a:gd name="T42" fmla="*/ 48 w 70"/>
                <a:gd name="T43" fmla="*/ 14 h 48"/>
                <a:gd name="T44" fmla="*/ 54 w 70"/>
                <a:gd name="T45" fmla="*/ 7 h 48"/>
                <a:gd name="T46" fmla="*/ 51 w 70"/>
                <a:gd name="T47" fmla="*/ 6 h 48"/>
                <a:gd name="T48" fmla="*/ 40 w 70"/>
                <a:gd name="T49" fmla="*/ 11 h 48"/>
                <a:gd name="T50" fmla="*/ 38 w 70"/>
                <a:gd name="T51" fmla="*/ 11 h 48"/>
                <a:gd name="T52" fmla="*/ 42 w 70"/>
                <a:gd name="T53" fmla="*/ 2 h 48"/>
                <a:gd name="T54" fmla="*/ 39 w 70"/>
                <a:gd name="T55" fmla="*/ 3 h 48"/>
                <a:gd name="T56" fmla="*/ 29 w 70"/>
                <a:gd name="T57" fmla="*/ 8 h 48"/>
                <a:gd name="T58" fmla="*/ 27 w 70"/>
                <a:gd name="T59" fmla="*/ 7 h 48"/>
                <a:gd name="T60" fmla="*/ 27 w 70"/>
                <a:gd name="T61" fmla="*/ 2 h 48"/>
                <a:gd name="T62" fmla="*/ 23 w 70"/>
                <a:gd name="T63" fmla="*/ 5 h 48"/>
                <a:gd name="T64" fmla="*/ 11 w 70"/>
                <a:gd name="T65" fmla="*/ 4 h 48"/>
                <a:gd name="T66" fmla="*/ 16 w 70"/>
                <a:gd name="T67" fmla="*/ 29 h 48"/>
                <a:gd name="T68" fmla="*/ 16 w 70"/>
                <a:gd name="T69" fmla="*/ 31 h 48"/>
                <a:gd name="T70" fmla="*/ 9 w 70"/>
                <a:gd name="T71" fmla="*/ 36 h 48"/>
                <a:gd name="T72" fmla="*/ 5 w 70"/>
                <a:gd name="T73" fmla="*/ 39 h 48"/>
                <a:gd name="T74" fmla="*/ 13 w 70"/>
                <a:gd name="T75" fmla="*/ 39 h 48"/>
                <a:gd name="T76" fmla="*/ 12 w 70"/>
                <a:gd name="T77" fmla="*/ 41 h 48"/>
                <a:gd name="T78" fmla="*/ 1 w 70"/>
                <a:gd name="T79" fmla="*/ 47 h 48"/>
                <a:gd name="T80" fmla="*/ 13 w 70"/>
                <a:gd name="T81" fmla="*/ 44 h 48"/>
                <a:gd name="T82" fmla="*/ 15 w 70"/>
                <a:gd name="T83" fmla="*/ 43 h 48"/>
                <a:gd name="T84" fmla="*/ 15 w 70"/>
                <a:gd name="T85" fmla="*/ 38 h 48"/>
                <a:gd name="T86" fmla="*/ 16 w 70"/>
                <a:gd name="T87" fmla="*/ 36 h 48"/>
                <a:gd name="T88" fmla="*/ 20 w 70"/>
                <a:gd name="T89" fmla="*/ 38 h 48"/>
                <a:gd name="T90" fmla="*/ 18 w 70"/>
                <a:gd name="T91" fmla="*/ 33 h 48"/>
                <a:gd name="T92" fmla="*/ 20 w 70"/>
                <a:gd name="T93" fmla="*/ 22 h 48"/>
                <a:gd name="T94" fmla="*/ 29 w 70"/>
                <a:gd name="T95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48">
                  <a:moveTo>
                    <a:pt x="29" y="36"/>
                  </a:moveTo>
                  <a:cubicBezTo>
                    <a:pt x="24" y="25"/>
                    <a:pt x="18" y="15"/>
                    <a:pt x="12" y="6"/>
                  </a:cubicBezTo>
                  <a:cubicBezTo>
                    <a:pt x="14" y="6"/>
                    <a:pt x="16" y="7"/>
                    <a:pt x="19" y="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2" y="11"/>
                    <a:pt x="22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7" y="15"/>
                    <a:pt x="27" y="1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8" y="12"/>
                    <a:pt x="29" y="15"/>
                    <a:pt x="30" y="18"/>
                  </a:cubicBezTo>
                  <a:cubicBezTo>
                    <a:pt x="30" y="19"/>
                    <a:pt x="32" y="19"/>
                    <a:pt x="31" y="17"/>
                  </a:cubicBezTo>
                  <a:cubicBezTo>
                    <a:pt x="31" y="15"/>
                    <a:pt x="30" y="12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3"/>
                    <a:pt x="33" y="17"/>
                    <a:pt x="34" y="20"/>
                  </a:cubicBezTo>
                  <a:cubicBezTo>
                    <a:pt x="34" y="21"/>
                    <a:pt x="36" y="21"/>
                    <a:pt x="35" y="20"/>
                  </a:cubicBezTo>
                  <a:cubicBezTo>
                    <a:pt x="34" y="17"/>
                    <a:pt x="33" y="14"/>
                    <a:pt x="32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5"/>
                    <a:pt x="36" y="18"/>
                    <a:pt x="38" y="22"/>
                  </a:cubicBezTo>
                  <a:cubicBezTo>
                    <a:pt x="38" y="23"/>
                    <a:pt x="40" y="23"/>
                    <a:pt x="39" y="22"/>
                  </a:cubicBezTo>
                  <a:cubicBezTo>
                    <a:pt x="38" y="18"/>
                    <a:pt x="37" y="15"/>
                    <a:pt x="36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6"/>
                    <a:pt x="40" y="20"/>
                    <a:pt x="41" y="23"/>
                  </a:cubicBezTo>
                  <a:cubicBezTo>
                    <a:pt x="42" y="24"/>
                    <a:pt x="44" y="24"/>
                    <a:pt x="43" y="23"/>
                  </a:cubicBezTo>
                  <a:cubicBezTo>
                    <a:pt x="42" y="20"/>
                    <a:pt x="41" y="16"/>
                    <a:pt x="40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17"/>
                    <a:pt x="44" y="21"/>
                    <a:pt x="45" y="25"/>
                  </a:cubicBezTo>
                  <a:cubicBezTo>
                    <a:pt x="46" y="26"/>
                    <a:pt x="47" y="25"/>
                    <a:pt x="47" y="24"/>
                  </a:cubicBezTo>
                  <a:cubicBezTo>
                    <a:pt x="46" y="21"/>
                    <a:pt x="45" y="18"/>
                    <a:pt x="44" y="1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7" y="19"/>
                    <a:pt x="48" y="22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0" y="22"/>
                    <a:pt x="49" y="19"/>
                    <a:pt x="48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9"/>
                    <a:pt x="51" y="22"/>
                    <a:pt x="52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2"/>
                    <a:pt x="52" y="20"/>
                    <a:pt x="51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0" y="15"/>
                    <a:pt x="69" y="13"/>
                    <a:pt x="68" y="14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3"/>
                    <a:pt x="65" y="11"/>
                    <a:pt x="65" y="12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3" y="11"/>
                    <a:pt x="62" y="9"/>
                    <a:pt x="61" y="1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0" y="9"/>
                    <a:pt x="58" y="7"/>
                    <a:pt x="57" y="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5" y="6"/>
                    <a:pt x="54" y="7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6"/>
                    <a:pt x="51" y="4"/>
                    <a:pt x="50" y="5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7" y="3"/>
                    <a:pt x="46" y="4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3" y="1"/>
                    <a:pt x="42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2"/>
                    <a:pt x="39" y="1"/>
                    <a:pt x="38" y="1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4" y="0"/>
                    <a:pt x="33" y="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28" y="1"/>
                    <a:pt x="27" y="2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2"/>
                    <a:pt x="21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4" y="4"/>
                    <a:pt x="1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10"/>
                    <a:pt x="16" y="15"/>
                    <a:pt x="19" y="20"/>
                  </a:cubicBezTo>
                  <a:cubicBezTo>
                    <a:pt x="18" y="23"/>
                    <a:pt x="17" y="26"/>
                    <a:pt x="16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3" y="32"/>
                    <a:pt x="14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5"/>
                    <a:pt x="8" y="36"/>
                    <a:pt x="9" y="36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41"/>
                    <a:pt x="6" y="4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3"/>
                    <a:pt x="2" y="44"/>
                    <a:pt x="3" y="44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8"/>
                    <a:pt x="1" y="47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40"/>
                    <a:pt x="21" y="39"/>
                    <a:pt x="20" y="38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4"/>
                    <a:pt x="20" y="32"/>
                    <a:pt x="20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7"/>
                    <a:pt x="19" y="25"/>
                    <a:pt x="20" y="22"/>
                  </a:cubicBezTo>
                  <a:cubicBezTo>
                    <a:pt x="23" y="27"/>
                    <a:pt x="25" y="32"/>
                    <a:pt x="27" y="37"/>
                  </a:cubicBezTo>
                  <a:cubicBezTo>
                    <a:pt x="30" y="36"/>
                    <a:pt x="30" y="36"/>
                    <a:pt x="30" y="36"/>
                  </a:cubicBezTo>
                  <a:lnTo>
                    <a:pt x="2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3467">
              <a:extLst>
                <a:ext uri="{FF2B5EF4-FFF2-40B4-BE49-F238E27FC236}">
                  <a16:creationId xmlns="" xmlns:a16="http://schemas.microsoft.com/office/drawing/2014/main" id="{315AE571-054D-4415-B8F1-F3CC3090F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6" y="6480175"/>
              <a:ext cx="3175" cy="3175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1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3468">
              <a:extLst>
                <a:ext uri="{FF2B5EF4-FFF2-40B4-BE49-F238E27FC236}">
                  <a16:creationId xmlns="" xmlns:a16="http://schemas.microsoft.com/office/drawing/2014/main" id="{4B2CA800-8083-4843-B49E-0C305E1FF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6481763"/>
              <a:ext cx="6350" cy="6350"/>
            </a:xfrm>
            <a:custGeom>
              <a:avLst/>
              <a:gdLst>
                <a:gd name="T0" fmla="*/ 4 w 6"/>
                <a:gd name="T1" fmla="*/ 7 h 8"/>
                <a:gd name="T2" fmla="*/ 5 w 6"/>
                <a:gd name="T3" fmla="*/ 6 h 8"/>
                <a:gd name="T4" fmla="*/ 1 w 6"/>
                <a:gd name="T5" fmla="*/ 0 h 8"/>
                <a:gd name="T6" fmla="*/ 0 w 6"/>
                <a:gd name="T7" fmla="*/ 1 h 8"/>
                <a:gd name="T8" fmla="*/ 4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8"/>
                    <a:pt x="6" y="7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3469">
              <a:extLst>
                <a:ext uri="{FF2B5EF4-FFF2-40B4-BE49-F238E27FC236}">
                  <a16:creationId xmlns="" xmlns:a16="http://schemas.microsoft.com/office/drawing/2014/main" id="{BC558BB6-6CA1-400F-8E39-804027233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6" y="6483350"/>
              <a:ext cx="26988" cy="36513"/>
            </a:xfrm>
            <a:custGeom>
              <a:avLst/>
              <a:gdLst>
                <a:gd name="T0" fmla="*/ 15 w 29"/>
                <a:gd name="T1" fmla="*/ 4 h 40"/>
                <a:gd name="T2" fmla="*/ 10 w 29"/>
                <a:gd name="T3" fmla="*/ 7 h 40"/>
                <a:gd name="T4" fmla="*/ 19 w 29"/>
                <a:gd name="T5" fmla="*/ 6 h 40"/>
                <a:gd name="T6" fmla="*/ 9 w 29"/>
                <a:gd name="T7" fmla="*/ 10 h 40"/>
                <a:gd name="T8" fmla="*/ 17 w 29"/>
                <a:gd name="T9" fmla="*/ 9 h 40"/>
                <a:gd name="T10" fmla="*/ 7 w 29"/>
                <a:gd name="T11" fmla="*/ 13 h 40"/>
                <a:gd name="T12" fmla="*/ 16 w 29"/>
                <a:gd name="T13" fmla="*/ 12 h 40"/>
                <a:gd name="T14" fmla="*/ 6 w 29"/>
                <a:gd name="T15" fmla="*/ 17 h 40"/>
                <a:gd name="T16" fmla="*/ 14 w 29"/>
                <a:gd name="T17" fmla="*/ 16 h 40"/>
                <a:gd name="T18" fmla="*/ 5 w 29"/>
                <a:gd name="T19" fmla="*/ 20 h 40"/>
                <a:gd name="T20" fmla="*/ 12 w 29"/>
                <a:gd name="T21" fmla="*/ 19 h 40"/>
                <a:gd name="T22" fmla="*/ 4 w 29"/>
                <a:gd name="T23" fmla="*/ 23 h 40"/>
                <a:gd name="T24" fmla="*/ 11 w 29"/>
                <a:gd name="T25" fmla="*/ 22 h 40"/>
                <a:gd name="T26" fmla="*/ 3 w 29"/>
                <a:gd name="T27" fmla="*/ 26 h 40"/>
                <a:gd name="T28" fmla="*/ 9 w 29"/>
                <a:gd name="T29" fmla="*/ 25 h 40"/>
                <a:gd name="T30" fmla="*/ 2 w 29"/>
                <a:gd name="T31" fmla="*/ 29 h 40"/>
                <a:gd name="T32" fmla="*/ 7 w 29"/>
                <a:gd name="T33" fmla="*/ 29 h 40"/>
                <a:gd name="T34" fmla="*/ 1 w 29"/>
                <a:gd name="T35" fmla="*/ 31 h 40"/>
                <a:gd name="T36" fmla="*/ 6 w 29"/>
                <a:gd name="T37" fmla="*/ 32 h 40"/>
                <a:gd name="T38" fmla="*/ 1 w 29"/>
                <a:gd name="T39" fmla="*/ 34 h 40"/>
                <a:gd name="T40" fmla="*/ 4 w 29"/>
                <a:gd name="T41" fmla="*/ 35 h 40"/>
                <a:gd name="T42" fmla="*/ 1 w 29"/>
                <a:gd name="T43" fmla="*/ 37 h 40"/>
                <a:gd name="T44" fmla="*/ 1 w 29"/>
                <a:gd name="T45" fmla="*/ 38 h 40"/>
                <a:gd name="T46" fmla="*/ 3 w 29"/>
                <a:gd name="T47" fmla="*/ 39 h 40"/>
                <a:gd name="T48" fmla="*/ 5 w 29"/>
                <a:gd name="T49" fmla="*/ 38 h 40"/>
                <a:gd name="T50" fmla="*/ 5 w 29"/>
                <a:gd name="T51" fmla="*/ 35 h 40"/>
                <a:gd name="T52" fmla="*/ 8 w 29"/>
                <a:gd name="T53" fmla="*/ 37 h 40"/>
                <a:gd name="T54" fmla="*/ 7 w 29"/>
                <a:gd name="T55" fmla="*/ 32 h 40"/>
                <a:gd name="T56" fmla="*/ 10 w 29"/>
                <a:gd name="T57" fmla="*/ 35 h 40"/>
                <a:gd name="T58" fmla="*/ 9 w 29"/>
                <a:gd name="T59" fmla="*/ 29 h 40"/>
                <a:gd name="T60" fmla="*/ 12 w 29"/>
                <a:gd name="T61" fmla="*/ 32 h 40"/>
                <a:gd name="T62" fmla="*/ 11 w 29"/>
                <a:gd name="T63" fmla="*/ 26 h 40"/>
                <a:gd name="T64" fmla="*/ 15 w 29"/>
                <a:gd name="T65" fmla="*/ 30 h 40"/>
                <a:gd name="T66" fmla="*/ 12 w 29"/>
                <a:gd name="T67" fmla="*/ 23 h 40"/>
                <a:gd name="T68" fmla="*/ 17 w 29"/>
                <a:gd name="T69" fmla="*/ 27 h 40"/>
                <a:gd name="T70" fmla="*/ 14 w 29"/>
                <a:gd name="T71" fmla="*/ 20 h 40"/>
                <a:gd name="T72" fmla="*/ 19 w 29"/>
                <a:gd name="T73" fmla="*/ 24 h 40"/>
                <a:gd name="T74" fmla="*/ 16 w 29"/>
                <a:gd name="T75" fmla="*/ 16 h 40"/>
                <a:gd name="T76" fmla="*/ 21 w 29"/>
                <a:gd name="T77" fmla="*/ 22 h 40"/>
                <a:gd name="T78" fmla="*/ 17 w 29"/>
                <a:gd name="T79" fmla="*/ 13 h 40"/>
                <a:gd name="T80" fmla="*/ 18 w 29"/>
                <a:gd name="T81" fmla="*/ 12 h 40"/>
                <a:gd name="T82" fmla="*/ 24 w 29"/>
                <a:gd name="T83" fmla="*/ 17 h 40"/>
                <a:gd name="T84" fmla="*/ 19 w 29"/>
                <a:gd name="T85" fmla="*/ 8 h 40"/>
                <a:gd name="T86" fmla="*/ 26 w 29"/>
                <a:gd name="T87" fmla="*/ 14 h 40"/>
                <a:gd name="T88" fmla="*/ 21 w 29"/>
                <a:gd name="T89" fmla="*/ 5 h 40"/>
                <a:gd name="T90" fmla="*/ 27 w 29"/>
                <a:gd name="T91" fmla="*/ 11 h 40"/>
                <a:gd name="T92" fmla="*/ 22 w 29"/>
                <a:gd name="T93" fmla="*/ 1 h 40"/>
                <a:gd name="T94" fmla="*/ 29 w 29"/>
                <a:gd name="T95" fmla="*/ 7 h 40"/>
                <a:gd name="T96" fmla="*/ 20 w 29"/>
                <a:gd name="T9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40">
                  <a:moveTo>
                    <a:pt x="20" y="2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8" y="10"/>
                    <a:pt x="9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4"/>
                    <a:pt x="7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7"/>
                    <a:pt x="6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20"/>
                    <a:pt x="5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6"/>
                    <a:pt x="3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9"/>
                    <a:pt x="2" y="2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2"/>
                    <a:pt x="1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2" y="40"/>
                    <a:pt x="3" y="39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7" y="38"/>
                    <a:pt x="6" y="37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10" y="37"/>
                    <a:pt x="9" y="36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6"/>
                    <a:pt x="12" y="35"/>
                    <a:pt x="12" y="3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3" y="30"/>
                    <a:pt x="12" y="28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6"/>
                    <a:pt x="14" y="28"/>
                    <a:pt x="15" y="30"/>
                  </a:cubicBezTo>
                  <a:cubicBezTo>
                    <a:pt x="15" y="31"/>
                    <a:pt x="17" y="30"/>
                    <a:pt x="16" y="29"/>
                  </a:cubicBezTo>
                  <a:cubicBezTo>
                    <a:pt x="15" y="27"/>
                    <a:pt x="14" y="25"/>
                    <a:pt x="12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6" y="25"/>
                    <a:pt x="17" y="27"/>
                  </a:cubicBezTo>
                  <a:cubicBezTo>
                    <a:pt x="17" y="28"/>
                    <a:pt x="19" y="27"/>
                    <a:pt x="18" y="26"/>
                  </a:cubicBezTo>
                  <a:cubicBezTo>
                    <a:pt x="17" y="24"/>
                    <a:pt x="15" y="22"/>
                    <a:pt x="14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7" y="22"/>
                    <a:pt x="19" y="24"/>
                  </a:cubicBezTo>
                  <a:cubicBezTo>
                    <a:pt x="19" y="25"/>
                    <a:pt x="21" y="24"/>
                    <a:pt x="20" y="23"/>
                  </a:cubicBezTo>
                  <a:cubicBezTo>
                    <a:pt x="19" y="21"/>
                    <a:pt x="17" y="19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7"/>
                    <a:pt x="19" y="19"/>
                    <a:pt x="21" y="22"/>
                  </a:cubicBezTo>
                  <a:cubicBezTo>
                    <a:pt x="21" y="22"/>
                    <a:pt x="23" y="21"/>
                    <a:pt x="22" y="21"/>
                  </a:cubicBezTo>
                  <a:cubicBezTo>
                    <a:pt x="21" y="18"/>
                    <a:pt x="19" y="15"/>
                    <a:pt x="17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4"/>
                    <a:pt x="21" y="16"/>
                    <a:pt x="23" y="18"/>
                  </a:cubicBezTo>
                  <a:cubicBezTo>
                    <a:pt x="23" y="19"/>
                    <a:pt x="25" y="18"/>
                    <a:pt x="24" y="17"/>
                  </a:cubicBezTo>
                  <a:cubicBezTo>
                    <a:pt x="22" y="15"/>
                    <a:pt x="21" y="12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3" y="13"/>
                    <a:pt x="24" y="15"/>
                  </a:cubicBezTo>
                  <a:cubicBezTo>
                    <a:pt x="25" y="16"/>
                    <a:pt x="26" y="15"/>
                    <a:pt x="26" y="14"/>
                  </a:cubicBezTo>
                  <a:cubicBezTo>
                    <a:pt x="24" y="12"/>
                    <a:pt x="22" y="9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7"/>
                    <a:pt x="24" y="10"/>
                    <a:pt x="26" y="12"/>
                  </a:cubicBezTo>
                  <a:cubicBezTo>
                    <a:pt x="26" y="13"/>
                    <a:pt x="28" y="12"/>
                    <a:pt x="27" y="11"/>
                  </a:cubicBezTo>
                  <a:cubicBezTo>
                    <a:pt x="25" y="8"/>
                    <a:pt x="24" y="5"/>
                    <a:pt x="22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4"/>
                    <a:pt x="26" y="6"/>
                    <a:pt x="27" y="9"/>
                  </a:cubicBezTo>
                  <a:cubicBezTo>
                    <a:pt x="28" y="9"/>
                    <a:pt x="29" y="8"/>
                    <a:pt x="29" y="7"/>
                  </a:cubicBezTo>
                  <a:cubicBezTo>
                    <a:pt x="27" y="5"/>
                    <a:pt x="25" y="2"/>
                    <a:pt x="23" y="0"/>
                  </a:cubicBezTo>
                  <a:cubicBezTo>
                    <a:pt x="20" y="1"/>
                    <a:pt x="20" y="1"/>
                    <a:pt x="20" y="1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3470">
              <a:extLst>
                <a:ext uri="{FF2B5EF4-FFF2-40B4-BE49-F238E27FC236}">
                  <a16:creationId xmlns="" xmlns:a16="http://schemas.microsoft.com/office/drawing/2014/main" id="{5FC0D93C-1935-48F2-B955-24038FD1E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6" y="6464300"/>
              <a:ext cx="3175" cy="3175"/>
            </a:xfrm>
            <a:custGeom>
              <a:avLst/>
              <a:gdLst>
                <a:gd name="T0" fmla="*/ 1 w 3"/>
                <a:gd name="T1" fmla="*/ 3 h 4"/>
                <a:gd name="T2" fmla="*/ 2 w 3"/>
                <a:gd name="T3" fmla="*/ 3 h 4"/>
                <a:gd name="T4" fmla="*/ 2 w 3"/>
                <a:gd name="T5" fmla="*/ 0 h 4"/>
                <a:gd name="T6" fmla="*/ 0 w 3"/>
                <a:gd name="T7" fmla="*/ 1 h 4"/>
                <a:gd name="T8" fmla="*/ 1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3" y="4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3471">
              <a:extLst>
                <a:ext uri="{FF2B5EF4-FFF2-40B4-BE49-F238E27FC236}">
                  <a16:creationId xmlns="" xmlns:a16="http://schemas.microsoft.com/office/drawing/2014/main" id="{6F25099E-9799-4232-82D6-CF32758B1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64658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3472">
              <a:extLst>
                <a:ext uri="{FF2B5EF4-FFF2-40B4-BE49-F238E27FC236}">
                  <a16:creationId xmlns="" xmlns:a16="http://schemas.microsoft.com/office/drawing/2014/main" id="{C6D212B9-C99E-466F-B8B5-B1AC512F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6456363"/>
              <a:ext cx="20638" cy="15875"/>
            </a:xfrm>
            <a:custGeom>
              <a:avLst/>
              <a:gdLst>
                <a:gd name="T0" fmla="*/ 1 w 23"/>
                <a:gd name="T1" fmla="*/ 5 h 17"/>
                <a:gd name="T2" fmla="*/ 3 w 23"/>
                <a:gd name="T3" fmla="*/ 14 h 17"/>
                <a:gd name="T4" fmla="*/ 5 w 23"/>
                <a:gd name="T5" fmla="*/ 14 h 17"/>
                <a:gd name="T6" fmla="*/ 3 w 23"/>
                <a:gd name="T7" fmla="*/ 6 h 17"/>
                <a:gd name="T8" fmla="*/ 5 w 23"/>
                <a:gd name="T9" fmla="*/ 7 h 17"/>
                <a:gd name="T10" fmla="*/ 7 w 23"/>
                <a:gd name="T11" fmla="*/ 15 h 17"/>
                <a:gd name="T12" fmla="*/ 9 w 23"/>
                <a:gd name="T13" fmla="*/ 15 h 17"/>
                <a:gd name="T14" fmla="*/ 7 w 23"/>
                <a:gd name="T15" fmla="*/ 8 h 17"/>
                <a:gd name="T16" fmla="*/ 9 w 23"/>
                <a:gd name="T17" fmla="*/ 9 h 17"/>
                <a:gd name="T18" fmla="*/ 10 w 23"/>
                <a:gd name="T19" fmla="*/ 16 h 17"/>
                <a:gd name="T20" fmla="*/ 12 w 23"/>
                <a:gd name="T21" fmla="*/ 16 h 17"/>
                <a:gd name="T22" fmla="*/ 11 w 23"/>
                <a:gd name="T23" fmla="*/ 10 h 17"/>
                <a:gd name="T24" fmla="*/ 12 w 23"/>
                <a:gd name="T25" fmla="*/ 10 h 17"/>
                <a:gd name="T26" fmla="*/ 14 w 23"/>
                <a:gd name="T27" fmla="*/ 16 h 17"/>
                <a:gd name="T28" fmla="*/ 16 w 23"/>
                <a:gd name="T29" fmla="*/ 16 h 17"/>
                <a:gd name="T30" fmla="*/ 15 w 23"/>
                <a:gd name="T31" fmla="*/ 12 h 17"/>
                <a:gd name="T32" fmla="*/ 16 w 23"/>
                <a:gd name="T33" fmla="*/ 12 h 17"/>
                <a:gd name="T34" fmla="*/ 17 w 23"/>
                <a:gd name="T35" fmla="*/ 16 h 17"/>
                <a:gd name="T36" fmla="*/ 19 w 23"/>
                <a:gd name="T37" fmla="*/ 16 h 17"/>
                <a:gd name="T38" fmla="*/ 18 w 23"/>
                <a:gd name="T39" fmla="*/ 14 h 17"/>
                <a:gd name="T40" fmla="*/ 21 w 23"/>
                <a:gd name="T41" fmla="*/ 15 h 17"/>
                <a:gd name="T42" fmla="*/ 21 w 23"/>
                <a:gd name="T43" fmla="*/ 15 h 17"/>
                <a:gd name="T44" fmla="*/ 22 w 23"/>
                <a:gd name="T45" fmla="*/ 13 h 17"/>
                <a:gd name="T46" fmla="*/ 19 w 23"/>
                <a:gd name="T47" fmla="*/ 12 h 17"/>
                <a:gd name="T48" fmla="*/ 20 w 23"/>
                <a:gd name="T49" fmla="*/ 10 h 17"/>
                <a:gd name="T50" fmla="*/ 19 w 23"/>
                <a:gd name="T51" fmla="*/ 9 h 17"/>
                <a:gd name="T52" fmla="*/ 17 w 23"/>
                <a:gd name="T53" fmla="*/ 10 h 17"/>
                <a:gd name="T54" fmla="*/ 15 w 23"/>
                <a:gd name="T55" fmla="*/ 10 h 17"/>
                <a:gd name="T56" fmla="*/ 18 w 23"/>
                <a:gd name="T57" fmla="*/ 7 h 17"/>
                <a:gd name="T58" fmla="*/ 17 w 23"/>
                <a:gd name="T59" fmla="*/ 6 h 17"/>
                <a:gd name="T60" fmla="*/ 13 w 23"/>
                <a:gd name="T61" fmla="*/ 9 h 17"/>
                <a:gd name="T62" fmla="*/ 11 w 23"/>
                <a:gd name="T63" fmla="*/ 8 h 17"/>
                <a:gd name="T64" fmla="*/ 15 w 23"/>
                <a:gd name="T65" fmla="*/ 5 h 17"/>
                <a:gd name="T66" fmla="*/ 14 w 23"/>
                <a:gd name="T67" fmla="*/ 3 h 17"/>
                <a:gd name="T68" fmla="*/ 9 w 23"/>
                <a:gd name="T69" fmla="*/ 7 h 17"/>
                <a:gd name="T70" fmla="*/ 7 w 23"/>
                <a:gd name="T71" fmla="*/ 6 h 17"/>
                <a:gd name="T72" fmla="*/ 12 w 23"/>
                <a:gd name="T73" fmla="*/ 2 h 17"/>
                <a:gd name="T74" fmla="*/ 11 w 23"/>
                <a:gd name="T75" fmla="*/ 0 h 17"/>
                <a:gd name="T76" fmla="*/ 5 w 23"/>
                <a:gd name="T77" fmla="*/ 5 h 17"/>
                <a:gd name="T78" fmla="*/ 4 w 23"/>
                <a:gd name="T79" fmla="*/ 4 h 17"/>
                <a:gd name="T80" fmla="*/ 6 w 23"/>
                <a:gd name="T81" fmla="*/ 2 h 17"/>
                <a:gd name="T82" fmla="*/ 0 w 23"/>
                <a:gd name="T83" fmla="*/ 5 h 17"/>
                <a:gd name="T84" fmla="*/ 1 w 23"/>
                <a:gd name="T8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17">
                  <a:moveTo>
                    <a:pt x="1" y="5"/>
                  </a:moveTo>
                  <a:cubicBezTo>
                    <a:pt x="2" y="8"/>
                    <a:pt x="3" y="11"/>
                    <a:pt x="3" y="14"/>
                  </a:cubicBezTo>
                  <a:cubicBezTo>
                    <a:pt x="4" y="16"/>
                    <a:pt x="6" y="15"/>
                    <a:pt x="5" y="14"/>
                  </a:cubicBezTo>
                  <a:cubicBezTo>
                    <a:pt x="5" y="11"/>
                    <a:pt x="4" y="9"/>
                    <a:pt x="3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0"/>
                    <a:pt x="6" y="12"/>
                    <a:pt x="7" y="15"/>
                  </a:cubicBezTo>
                  <a:cubicBezTo>
                    <a:pt x="7" y="16"/>
                    <a:pt x="9" y="16"/>
                    <a:pt x="9" y="15"/>
                  </a:cubicBezTo>
                  <a:cubicBezTo>
                    <a:pt x="8" y="13"/>
                    <a:pt x="8" y="10"/>
                    <a:pt x="7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10" y="13"/>
                    <a:pt x="10" y="16"/>
                  </a:cubicBezTo>
                  <a:cubicBezTo>
                    <a:pt x="11" y="17"/>
                    <a:pt x="13" y="17"/>
                    <a:pt x="12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6" y="17"/>
                    <a:pt x="16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9" y="17"/>
                    <a:pt x="19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3" y="14"/>
                    <a:pt x="22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0" y="8"/>
                    <a:pt x="19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5"/>
                    <a:pt x="17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5" y="2"/>
                    <a:pt x="14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3473">
              <a:extLst>
                <a:ext uri="{FF2B5EF4-FFF2-40B4-BE49-F238E27FC236}">
                  <a16:creationId xmlns="" xmlns:a16="http://schemas.microsoft.com/office/drawing/2014/main" id="{753CFEBD-DD0C-4A21-8C19-D7DECCD9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1" y="6462713"/>
              <a:ext cx="3175" cy="6350"/>
            </a:xfrm>
            <a:custGeom>
              <a:avLst/>
              <a:gdLst>
                <a:gd name="T0" fmla="*/ 1 w 3"/>
                <a:gd name="T1" fmla="*/ 5 h 6"/>
                <a:gd name="T2" fmla="*/ 3 w 3"/>
                <a:gd name="T3" fmla="*/ 5 h 6"/>
                <a:gd name="T4" fmla="*/ 2 w 3"/>
                <a:gd name="T5" fmla="*/ 0 h 6"/>
                <a:gd name="T6" fmla="*/ 0 w 3"/>
                <a:gd name="T7" fmla="*/ 1 h 6"/>
                <a:gd name="T8" fmla="*/ 1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2" y="6"/>
                    <a:pt x="3" y="6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3474">
              <a:extLst>
                <a:ext uri="{FF2B5EF4-FFF2-40B4-BE49-F238E27FC236}">
                  <a16:creationId xmlns="" xmlns:a16="http://schemas.microsoft.com/office/drawing/2014/main" id="{C6A0C19B-2435-4540-B174-DA68FF26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6" y="6461125"/>
              <a:ext cx="3175" cy="9525"/>
            </a:xfrm>
            <a:custGeom>
              <a:avLst/>
              <a:gdLst>
                <a:gd name="T0" fmla="*/ 2 w 4"/>
                <a:gd name="T1" fmla="*/ 8 h 10"/>
                <a:gd name="T2" fmla="*/ 4 w 4"/>
                <a:gd name="T3" fmla="*/ 8 h 10"/>
                <a:gd name="T4" fmla="*/ 1 w 4"/>
                <a:gd name="T5" fmla="*/ 0 h 10"/>
                <a:gd name="T6" fmla="*/ 0 w 4"/>
                <a:gd name="T7" fmla="*/ 1 h 10"/>
                <a:gd name="T8" fmla="*/ 2 w 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8"/>
                  </a:moveTo>
                  <a:cubicBezTo>
                    <a:pt x="2" y="10"/>
                    <a:pt x="4" y="9"/>
                    <a:pt x="4" y="8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3475">
              <a:extLst>
                <a:ext uri="{FF2B5EF4-FFF2-40B4-BE49-F238E27FC236}">
                  <a16:creationId xmlns="" xmlns:a16="http://schemas.microsoft.com/office/drawing/2014/main" id="{2BE24CE2-4040-4449-82CF-6D7A2C61A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6" y="6515100"/>
              <a:ext cx="6350" cy="3175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0 h 2"/>
                <a:gd name="T6" fmla="*/ 1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3476">
              <a:extLst>
                <a:ext uri="{FF2B5EF4-FFF2-40B4-BE49-F238E27FC236}">
                  <a16:creationId xmlns="" xmlns:a16="http://schemas.microsoft.com/office/drawing/2014/main" id="{EABA7265-6C1D-4322-AE99-B7E22489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6475413"/>
              <a:ext cx="68263" cy="39688"/>
            </a:xfrm>
            <a:custGeom>
              <a:avLst/>
              <a:gdLst>
                <a:gd name="T0" fmla="*/ 24 w 73"/>
                <a:gd name="T1" fmla="*/ 4 h 42"/>
                <a:gd name="T2" fmla="*/ 26 w 73"/>
                <a:gd name="T3" fmla="*/ 5 h 42"/>
                <a:gd name="T4" fmla="*/ 31 w 73"/>
                <a:gd name="T5" fmla="*/ 12 h 42"/>
                <a:gd name="T6" fmla="*/ 33 w 73"/>
                <a:gd name="T7" fmla="*/ 17 h 42"/>
                <a:gd name="T8" fmla="*/ 34 w 73"/>
                <a:gd name="T9" fmla="*/ 9 h 42"/>
                <a:gd name="T10" fmla="*/ 36 w 73"/>
                <a:gd name="T11" fmla="*/ 10 h 42"/>
                <a:gd name="T12" fmla="*/ 42 w 73"/>
                <a:gd name="T13" fmla="*/ 22 h 42"/>
                <a:gd name="T14" fmla="*/ 44 w 73"/>
                <a:gd name="T15" fmla="*/ 24 h 42"/>
                <a:gd name="T16" fmla="*/ 45 w 73"/>
                <a:gd name="T17" fmla="*/ 14 h 42"/>
                <a:gd name="T18" fmla="*/ 47 w 73"/>
                <a:gd name="T19" fmla="*/ 16 h 42"/>
                <a:gd name="T20" fmla="*/ 51 w 73"/>
                <a:gd name="T21" fmla="*/ 28 h 42"/>
                <a:gd name="T22" fmla="*/ 51 w 73"/>
                <a:gd name="T23" fmla="*/ 17 h 42"/>
                <a:gd name="T24" fmla="*/ 56 w 73"/>
                <a:gd name="T25" fmla="*/ 27 h 42"/>
                <a:gd name="T26" fmla="*/ 57 w 73"/>
                <a:gd name="T27" fmla="*/ 26 h 42"/>
                <a:gd name="T28" fmla="*/ 60 w 73"/>
                <a:gd name="T29" fmla="*/ 23 h 42"/>
                <a:gd name="T30" fmla="*/ 62 w 73"/>
                <a:gd name="T31" fmla="*/ 24 h 42"/>
                <a:gd name="T32" fmla="*/ 72 w 73"/>
                <a:gd name="T33" fmla="*/ 21 h 42"/>
                <a:gd name="T34" fmla="*/ 63 w 73"/>
                <a:gd name="T35" fmla="*/ 22 h 42"/>
                <a:gd name="T36" fmla="*/ 61 w 73"/>
                <a:gd name="T37" fmla="*/ 21 h 42"/>
                <a:gd name="T38" fmla="*/ 65 w 73"/>
                <a:gd name="T39" fmla="*/ 14 h 42"/>
                <a:gd name="T40" fmla="*/ 63 w 73"/>
                <a:gd name="T41" fmla="*/ 13 h 42"/>
                <a:gd name="T42" fmla="*/ 52 w 73"/>
                <a:gd name="T43" fmla="*/ 16 h 42"/>
                <a:gd name="T44" fmla="*/ 58 w 73"/>
                <a:gd name="T45" fmla="*/ 9 h 42"/>
                <a:gd name="T46" fmla="*/ 56 w 73"/>
                <a:gd name="T47" fmla="*/ 9 h 42"/>
                <a:gd name="T48" fmla="*/ 44 w 73"/>
                <a:gd name="T49" fmla="*/ 12 h 42"/>
                <a:gd name="T50" fmla="*/ 42 w 73"/>
                <a:gd name="T51" fmla="*/ 11 h 42"/>
                <a:gd name="T52" fmla="*/ 48 w 73"/>
                <a:gd name="T53" fmla="*/ 3 h 42"/>
                <a:gd name="T54" fmla="*/ 45 w 73"/>
                <a:gd name="T55" fmla="*/ 3 h 42"/>
                <a:gd name="T56" fmla="*/ 34 w 73"/>
                <a:gd name="T57" fmla="*/ 7 h 42"/>
                <a:gd name="T58" fmla="*/ 32 w 73"/>
                <a:gd name="T59" fmla="*/ 6 h 42"/>
                <a:gd name="T60" fmla="*/ 33 w 73"/>
                <a:gd name="T61" fmla="*/ 1 h 42"/>
                <a:gd name="T62" fmla="*/ 28 w 73"/>
                <a:gd name="T63" fmla="*/ 3 h 42"/>
                <a:gd name="T64" fmla="*/ 17 w 73"/>
                <a:gd name="T65" fmla="*/ 0 h 42"/>
                <a:gd name="T66" fmla="*/ 18 w 73"/>
                <a:gd name="T67" fmla="*/ 25 h 42"/>
                <a:gd name="T68" fmla="*/ 17 w 73"/>
                <a:gd name="T69" fmla="*/ 27 h 42"/>
                <a:gd name="T70" fmla="*/ 10 w 73"/>
                <a:gd name="T71" fmla="*/ 32 h 42"/>
                <a:gd name="T72" fmla="*/ 6 w 73"/>
                <a:gd name="T73" fmla="*/ 34 h 42"/>
                <a:gd name="T74" fmla="*/ 13 w 73"/>
                <a:gd name="T75" fmla="*/ 35 h 42"/>
                <a:gd name="T76" fmla="*/ 12 w 73"/>
                <a:gd name="T77" fmla="*/ 37 h 42"/>
                <a:gd name="T78" fmla="*/ 1 w 73"/>
                <a:gd name="T79" fmla="*/ 42 h 42"/>
                <a:gd name="T80" fmla="*/ 13 w 73"/>
                <a:gd name="T81" fmla="*/ 40 h 42"/>
                <a:gd name="T82" fmla="*/ 14 w 73"/>
                <a:gd name="T83" fmla="*/ 39 h 42"/>
                <a:gd name="T84" fmla="*/ 15 w 73"/>
                <a:gd name="T85" fmla="*/ 35 h 42"/>
                <a:gd name="T86" fmla="*/ 16 w 73"/>
                <a:gd name="T87" fmla="*/ 33 h 42"/>
                <a:gd name="T88" fmla="*/ 21 w 73"/>
                <a:gd name="T89" fmla="*/ 35 h 42"/>
                <a:gd name="T90" fmla="*/ 20 w 73"/>
                <a:gd name="T91" fmla="*/ 30 h 42"/>
                <a:gd name="T92" fmla="*/ 23 w 73"/>
                <a:gd name="T93" fmla="*/ 20 h 42"/>
                <a:gd name="T94" fmla="*/ 30 w 73"/>
                <a:gd name="T95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" h="42">
                  <a:moveTo>
                    <a:pt x="30" y="34"/>
                  </a:moveTo>
                  <a:cubicBezTo>
                    <a:pt x="26" y="23"/>
                    <a:pt x="22" y="12"/>
                    <a:pt x="17" y="2"/>
                  </a:cubicBezTo>
                  <a:cubicBezTo>
                    <a:pt x="19" y="3"/>
                    <a:pt x="22" y="4"/>
                    <a:pt x="24" y="4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7" y="8"/>
                    <a:pt x="26" y="7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0"/>
                    <a:pt x="29" y="12"/>
                  </a:cubicBezTo>
                  <a:cubicBezTo>
                    <a:pt x="29" y="14"/>
                    <a:pt x="31" y="13"/>
                    <a:pt x="31" y="12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11"/>
                    <a:pt x="32" y="14"/>
                    <a:pt x="33" y="17"/>
                  </a:cubicBezTo>
                  <a:cubicBezTo>
                    <a:pt x="33" y="18"/>
                    <a:pt x="35" y="18"/>
                    <a:pt x="35" y="17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13"/>
                    <a:pt x="36" y="16"/>
                    <a:pt x="37" y="20"/>
                  </a:cubicBezTo>
                  <a:cubicBezTo>
                    <a:pt x="37" y="21"/>
                    <a:pt x="39" y="21"/>
                    <a:pt x="38" y="20"/>
                  </a:cubicBezTo>
                  <a:cubicBezTo>
                    <a:pt x="38" y="16"/>
                    <a:pt x="37" y="13"/>
                    <a:pt x="36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5"/>
                    <a:pt x="40" y="18"/>
                    <a:pt x="40" y="22"/>
                  </a:cubicBezTo>
                  <a:cubicBezTo>
                    <a:pt x="40" y="23"/>
                    <a:pt x="42" y="23"/>
                    <a:pt x="42" y="22"/>
                  </a:cubicBezTo>
                  <a:cubicBezTo>
                    <a:pt x="41" y="19"/>
                    <a:pt x="41" y="15"/>
                    <a:pt x="40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6"/>
                    <a:pt x="43" y="20"/>
                    <a:pt x="44" y="24"/>
                  </a:cubicBezTo>
                  <a:cubicBezTo>
                    <a:pt x="44" y="25"/>
                    <a:pt x="46" y="25"/>
                    <a:pt x="46" y="24"/>
                  </a:cubicBezTo>
                  <a:cubicBezTo>
                    <a:pt x="45" y="20"/>
                    <a:pt x="44" y="17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8"/>
                    <a:pt x="47" y="22"/>
                    <a:pt x="47" y="26"/>
                  </a:cubicBezTo>
                  <a:cubicBezTo>
                    <a:pt x="47" y="27"/>
                    <a:pt x="49" y="27"/>
                    <a:pt x="49" y="26"/>
                  </a:cubicBezTo>
                  <a:cubicBezTo>
                    <a:pt x="49" y="22"/>
                    <a:pt x="48" y="19"/>
                    <a:pt x="47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20"/>
                    <a:pt x="50" y="24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7"/>
                  </a:cubicBezTo>
                  <a:cubicBezTo>
                    <a:pt x="52" y="24"/>
                    <a:pt x="52" y="21"/>
                    <a:pt x="51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21"/>
                    <a:pt x="54" y="24"/>
                    <a:pt x="54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4"/>
                    <a:pt x="55" y="22"/>
                    <a:pt x="55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0"/>
                    <a:pt x="72" y="18"/>
                    <a:pt x="71" y="19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5"/>
                    <a:pt x="66" y="13"/>
                    <a:pt x="65" y="14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4" y="13"/>
                    <a:pt x="63" y="11"/>
                    <a:pt x="62" y="11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10"/>
                    <a:pt x="59" y="9"/>
                    <a:pt x="58" y="9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8"/>
                    <a:pt x="56" y="6"/>
                    <a:pt x="55" y="7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4"/>
                    <a:pt x="51" y="5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5" y="1"/>
                    <a:pt x="44" y="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0" y="0"/>
                    <a:pt x="39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2"/>
                    <a:pt x="34" y="0"/>
                    <a:pt x="33" y="1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2"/>
                    <a:pt x="28" y="0"/>
                    <a:pt x="27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2"/>
                    <a:pt x="19" y="1"/>
                    <a:pt x="17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6"/>
                    <a:pt x="19" y="12"/>
                    <a:pt x="22" y="17"/>
                  </a:cubicBezTo>
                  <a:cubicBezTo>
                    <a:pt x="20" y="20"/>
                    <a:pt x="19" y="23"/>
                    <a:pt x="18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8"/>
                    <a:pt x="15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2"/>
                    <a:pt x="10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6"/>
                    <a:pt x="6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7"/>
                    <a:pt x="2" y="39"/>
                    <a:pt x="3" y="3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2"/>
                    <a:pt x="1" y="42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7"/>
                    <a:pt x="21" y="36"/>
                    <a:pt x="21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2" y="30"/>
                    <a:pt x="21" y="2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5" y="25"/>
                    <a:pt x="26" y="30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3477">
              <a:extLst>
                <a:ext uri="{FF2B5EF4-FFF2-40B4-BE49-F238E27FC236}">
                  <a16:creationId xmlns="" xmlns:a16="http://schemas.microsoft.com/office/drawing/2014/main" id="{94DA9C0E-B902-40B0-A51D-5785A1156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6510338"/>
              <a:ext cx="4763" cy="4763"/>
            </a:xfrm>
            <a:custGeom>
              <a:avLst/>
              <a:gdLst>
                <a:gd name="T0" fmla="*/ 2 w 4"/>
                <a:gd name="T1" fmla="*/ 4 h 5"/>
                <a:gd name="T2" fmla="*/ 3 w 4"/>
                <a:gd name="T3" fmla="*/ 3 h 5"/>
                <a:gd name="T4" fmla="*/ 2 w 4"/>
                <a:gd name="T5" fmla="*/ 0 h 5"/>
                <a:gd name="T6" fmla="*/ 0 w 4"/>
                <a:gd name="T7" fmla="*/ 1 h 5"/>
                <a:gd name="T8" fmla="*/ 2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5"/>
                    <a:pt x="4" y="4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3478">
              <a:extLst>
                <a:ext uri="{FF2B5EF4-FFF2-40B4-BE49-F238E27FC236}">
                  <a16:creationId xmlns="" xmlns:a16="http://schemas.microsoft.com/office/drawing/2014/main" id="{245FF224-A55E-4968-AE85-18EF4DB9B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413" y="6511925"/>
              <a:ext cx="6350" cy="7938"/>
            </a:xfrm>
            <a:custGeom>
              <a:avLst/>
              <a:gdLst>
                <a:gd name="T0" fmla="*/ 3 w 6"/>
                <a:gd name="T1" fmla="*/ 7 h 8"/>
                <a:gd name="T2" fmla="*/ 5 w 6"/>
                <a:gd name="T3" fmla="*/ 6 h 8"/>
                <a:gd name="T4" fmla="*/ 2 w 6"/>
                <a:gd name="T5" fmla="*/ 0 h 8"/>
                <a:gd name="T6" fmla="*/ 0 w 6"/>
                <a:gd name="T7" fmla="*/ 0 h 8"/>
                <a:gd name="T8" fmla="*/ 3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cubicBezTo>
                    <a:pt x="4" y="8"/>
                    <a:pt x="6" y="7"/>
                    <a:pt x="5" y="6"/>
                  </a:cubicBezTo>
                  <a:cubicBezTo>
                    <a:pt x="4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3479">
              <a:extLst>
                <a:ext uri="{FF2B5EF4-FFF2-40B4-BE49-F238E27FC236}">
                  <a16:creationId xmlns="" xmlns:a16="http://schemas.microsoft.com/office/drawing/2014/main" id="{19A0584B-7545-4A0E-AE44-318D09AFD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26" y="6513513"/>
              <a:ext cx="31750" cy="33338"/>
            </a:xfrm>
            <a:custGeom>
              <a:avLst/>
              <a:gdLst>
                <a:gd name="T0" fmla="*/ 20 w 34"/>
                <a:gd name="T1" fmla="*/ 3 h 37"/>
                <a:gd name="T2" fmla="*/ 15 w 34"/>
                <a:gd name="T3" fmla="*/ 5 h 37"/>
                <a:gd name="T4" fmla="*/ 23 w 34"/>
                <a:gd name="T5" fmla="*/ 5 h 37"/>
                <a:gd name="T6" fmla="*/ 13 w 34"/>
                <a:gd name="T7" fmla="*/ 8 h 37"/>
                <a:gd name="T8" fmla="*/ 21 w 34"/>
                <a:gd name="T9" fmla="*/ 8 h 37"/>
                <a:gd name="T10" fmla="*/ 11 w 34"/>
                <a:gd name="T11" fmla="*/ 11 h 37"/>
                <a:gd name="T12" fmla="*/ 19 w 34"/>
                <a:gd name="T13" fmla="*/ 11 h 37"/>
                <a:gd name="T14" fmla="*/ 9 w 34"/>
                <a:gd name="T15" fmla="*/ 14 h 37"/>
                <a:gd name="T16" fmla="*/ 17 w 34"/>
                <a:gd name="T17" fmla="*/ 14 h 37"/>
                <a:gd name="T18" fmla="*/ 8 w 34"/>
                <a:gd name="T19" fmla="*/ 17 h 37"/>
                <a:gd name="T20" fmla="*/ 15 w 34"/>
                <a:gd name="T21" fmla="*/ 17 h 37"/>
                <a:gd name="T22" fmla="*/ 6 w 34"/>
                <a:gd name="T23" fmla="*/ 20 h 37"/>
                <a:gd name="T24" fmla="*/ 13 w 34"/>
                <a:gd name="T25" fmla="*/ 20 h 37"/>
                <a:gd name="T26" fmla="*/ 5 w 34"/>
                <a:gd name="T27" fmla="*/ 23 h 37"/>
                <a:gd name="T28" fmla="*/ 11 w 34"/>
                <a:gd name="T29" fmla="*/ 23 h 37"/>
                <a:gd name="T30" fmla="*/ 3 w 34"/>
                <a:gd name="T31" fmla="*/ 25 h 37"/>
                <a:gd name="T32" fmla="*/ 9 w 34"/>
                <a:gd name="T33" fmla="*/ 26 h 37"/>
                <a:gd name="T34" fmla="*/ 2 w 34"/>
                <a:gd name="T35" fmla="*/ 28 h 37"/>
                <a:gd name="T36" fmla="*/ 7 w 34"/>
                <a:gd name="T37" fmla="*/ 29 h 37"/>
                <a:gd name="T38" fmla="*/ 1 w 34"/>
                <a:gd name="T39" fmla="*/ 31 h 37"/>
                <a:gd name="T40" fmla="*/ 4 w 34"/>
                <a:gd name="T41" fmla="*/ 32 h 37"/>
                <a:gd name="T42" fmla="*/ 1 w 34"/>
                <a:gd name="T43" fmla="*/ 33 h 37"/>
                <a:gd name="T44" fmla="*/ 2 w 34"/>
                <a:gd name="T45" fmla="*/ 35 h 37"/>
                <a:gd name="T46" fmla="*/ 3 w 34"/>
                <a:gd name="T47" fmla="*/ 36 h 37"/>
                <a:gd name="T48" fmla="*/ 5 w 34"/>
                <a:gd name="T49" fmla="*/ 35 h 37"/>
                <a:gd name="T50" fmla="*/ 6 w 34"/>
                <a:gd name="T51" fmla="*/ 32 h 37"/>
                <a:gd name="T52" fmla="*/ 8 w 34"/>
                <a:gd name="T53" fmla="*/ 34 h 37"/>
                <a:gd name="T54" fmla="*/ 8 w 34"/>
                <a:gd name="T55" fmla="*/ 30 h 37"/>
                <a:gd name="T56" fmla="*/ 11 w 34"/>
                <a:gd name="T57" fmla="*/ 32 h 37"/>
                <a:gd name="T58" fmla="*/ 10 w 34"/>
                <a:gd name="T59" fmla="*/ 27 h 37"/>
                <a:gd name="T60" fmla="*/ 13 w 34"/>
                <a:gd name="T61" fmla="*/ 31 h 37"/>
                <a:gd name="T62" fmla="*/ 12 w 34"/>
                <a:gd name="T63" fmla="*/ 24 h 37"/>
                <a:gd name="T64" fmla="*/ 16 w 34"/>
                <a:gd name="T65" fmla="*/ 28 h 37"/>
                <a:gd name="T66" fmla="*/ 15 w 34"/>
                <a:gd name="T67" fmla="*/ 21 h 37"/>
                <a:gd name="T68" fmla="*/ 18 w 34"/>
                <a:gd name="T69" fmla="*/ 26 h 37"/>
                <a:gd name="T70" fmla="*/ 17 w 34"/>
                <a:gd name="T71" fmla="*/ 18 h 37"/>
                <a:gd name="T72" fmla="*/ 21 w 34"/>
                <a:gd name="T73" fmla="*/ 24 h 37"/>
                <a:gd name="T74" fmla="*/ 19 w 34"/>
                <a:gd name="T75" fmla="*/ 15 h 37"/>
                <a:gd name="T76" fmla="*/ 23 w 34"/>
                <a:gd name="T77" fmla="*/ 21 h 37"/>
                <a:gd name="T78" fmla="*/ 21 w 34"/>
                <a:gd name="T79" fmla="*/ 12 h 37"/>
                <a:gd name="T80" fmla="*/ 22 w 34"/>
                <a:gd name="T81" fmla="*/ 11 h 37"/>
                <a:gd name="T82" fmla="*/ 27 w 34"/>
                <a:gd name="T83" fmla="*/ 17 h 37"/>
                <a:gd name="T84" fmla="*/ 24 w 34"/>
                <a:gd name="T85" fmla="*/ 8 h 37"/>
                <a:gd name="T86" fmla="*/ 29 w 34"/>
                <a:gd name="T87" fmla="*/ 15 h 37"/>
                <a:gd name="T88" fmla="*/ 26 w 34"/>
                <a:gd name="T89" fmla="*/ 4 h 37"/>
                <a:gd name="T90" fmla="*/ 31 w 34"/>
                <a:gd name="T91" fmla="*/ 12 h 37"/>
                <a:gd name="T92" fmla="*/ 28 w 34"/>
                <a:gd name="T93" fmla="*/ 1 h 37"/>
                <a:gd name="T94" fmla="*/ 33 w 34"/>
                <a:gd name="T95" fmla="*/ 8 h 37"/>
                <a:gd name="T96" fmla="*/ 26 w 34"/>
                <a:gd name="T9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37">
                  <a:moveTo>
                    <a:pt x="25" y="2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8" y="14"/>
                    <a:pt x="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20"/>
                    <a:pt x="6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3"/>
                    <a:pt x="5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2" y="25"/>
                    <a:pt x="3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31"/>
                    <a:pt x="1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3"/>
                    <a:pt x="1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2" y="37"/>
                    <a:pt x="3" y="36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7" y="36"/>
                    <a:pt x="7" y="35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3" y="33"/>
                    <a:pt x="12" y="32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5" y="31"/>
                    <a:pt x="15" y="30"/>
                  </a:cubicBezTo>
                  <a:cubicBezTo>
                    <a:pt x="14" y="28"/>
                    <a:pt x="13" y="26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5"/>
                    <a:pt x="15" y="27"/>
                    <a:pt x="16" y="28"/>
                  </a:cubicBezTo>
                  <a:cubicBezTo>
                    <a:pt x="16" y="29"/>
                    <a:pt x="18" y="29"/>
                    <a:pt x="18" y="28"/>
                  </a:cubicBezTo>
                  <a:cubicBezTo>
                    <a:pt x="17" y="25"/>
                    <a:pt x="16" y="23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2"/>
                    <a:pt x="17" y="24"/>
                    <a:pt x="18" y="26"/>
                  </a:cubicBezTo>
                  <a:cubicBezTo>
                    <a:pt x="19" y="27"/>
                    <a:pt x="20" y="26"/>
                    <a:pt x="20" y="25"/>
                  </a:cubicBezTo>
                  <a:cubicBezTo>
                    <a:pt x="19" y="23"/>
                    <a:pt x="18" y="21"/>
                    <a:pt x="17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9"/>
                    <a:pt x="20" y="21"/>
                    <a:pt x="21" y="24"/>
                  </a:cubicBezTo>
                  <a:cubicBezTo>
                    <a:pt x="21" y="25"/>
                    <a:pt x="23" y="24"/>
                    <a:pt x="22" y="23"/>
                  </a:cubicBezTo>
                  <a:cubicBezTo>
                    <a:pt x="21" y="20"/>
                    <a:pt x="20" y="18"/>
                    <a:pt x="19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2" y="19"/>
                    <a:pt x="23" y="21"/>
                  </a:cubicBezTo>
                  <a:cubicBezTo>
                    <a:pt x="23" y="22"/>
                    <a:pt x="25" y="21"/>
                    <a:pt x="25" y="20"/>
                  </a:cubicBezTo>
                  <a:cubicBezTo>
                    <a:pt x="23" y="18"/>
                    <a:pt x="22" y="15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3"/>
                    <a:pt x="24" y="16"/>
                    <a:pt x="25" y="18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6" y="15"/>
                    <a:pt x="24" y="12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10"/>
                    <a:pt x="26" y="13"/>
                    <a:pt x="28" y="15"/>
                  </a:cubicBezTo>
                  <a:cubicBezTo>
                    <a:pt x="28" y="16"/>
                    <a:pt x="30" y="16"/>
                    <a:pt x="29" y="15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7"/>
                    <a:pt x="28" y="10"/>
                    <a:pt x="30" y="12"/>
                  </a:cubicBezTo>
                  <a:cubicBezTo>
                    <a:pt x="30" y="13"/>
                    <a:pt x="32" y="13"/>
                    <a:pt x="31" y="12"/>
                  </a:cubicBezTo>
                  <a:cubicBezTo>
                    <a:pt x="30" y="9"/>
                    <a:pt x="28" y="6"/>
                    <a:pt x="27" y="3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4"/>
                    <a:pt x="30" y="7"/>
                    <a:pt x="32" y="9"/>
                  </a:cubicBezTo>
                  <a:cubicBezTo>
                    <a:pt x="32" y="10"/>
                    <a:pt x="34" y="9"/>
                    <a:pt x="33" y="8"/>
                  </a:cubicBezTo>
                  <a:cubicBezTo>
                    <a:pt x="32" y="6"/>
                    <a:pt x="30" y="3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lnTo>
                    <a:pt x="2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3480">
              <a:extLst>
                <a:ext uri="{FF2B5EF4-FFF2-40B4-BE49-F238E27FC236}">
                  <a16:creationId xmlns="" xmlns:a16="http://schemas.microsoft.com/office/drawing/2014/main" id="{C0EC8FAA-3BA6-41C9-BCA6-D58A32D2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6500813"/>
              <a:ext cx="1588" cy="3175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2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4"/>
                    <a:pt x="2" y="4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3481">
              <a:extLst>
                <a:ext uri="{FF2B5EF4-FFF2-40B4-BE49-F238E27FC236}">
                  <a16:creationId xmlns="" xmlns:a16="http://schemas.microsoft.com/office/drawing/2014/main" id="{0A154CAC-DDD6-4298-92EB-BBFD78E25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6502400"/>
              <a:ext cx="1588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3482">
              <a:extLst>
                <a:ext uri="{FF2B5EF4-FFF2-40B4-BE49-F238E27FC236}">
                  <a16:creationId xmlns="" xmlns:a16="http://schemas.microsoft.com/office/drawing/2014/main" id="{DF56E9B0-E58C-4DE6-B298-5C9B0C78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1" y="6494463"/>
              <a:ext cx="20638" cy="17463"/>
            </a:xfrm>
            <a:custGeom>
              <a:avLst/>
              <a:gdLst>
                <a:gd name="T0" fmla="*/ 0 w 21"/>
                <a:gd name="T1" fmla="*/ 4 h 18"/>
                <a:gd name="T2" fmla="*/ 2 w 21"/>
                <a:gd name="T3" fmla="*/ 13 h 18"/>
                <a:gd name="T4" fmla="*/ 3 w 21"/>
                <a:gd name="T5" fmla="*/ 13 h 18"/>
                <a:gd name="T6" fmla="*/ 2 w 21"/>
                <a:gd name="T7" fmla="*/ 5 h 18"/>
                <a:gd name="T8" fmla="*/ 4 w 21"/>
                <a:gd name="T9" fmla="*/ 6 h 18"/>
                <a:gd name="T10" fmla="*/ 5 w 21"/>
                <a:gd name="T11" fmla="*/ 15 h 18"/>
                <a:gd name="T12" fmla="*/ 7 w 21"/>
                <a:gd name="T13" fmla="*/ 15 h 18"/>
                <a:gd name="T14" fmla="*/ 6 w 21"/>
                <a:gd name="T15" fmla="*/ 7 h 18"/>
                <a:gd name="T16" fmla="*/ 7 w 21"/>
                <a:gd name="T17" fmla="*/ 8 h 18"/>
                <a:gd name="T18" fmla="*/ 8 w 21"/>
                <a:gd name="T19" fmla="*/ 16 h 18"/>
                <a:gd name="T20" fmla="*/ 10 w 21"/>
                <a:gd name="T21" fmla="*/ 16 h 18"/>
                <a:gd name="T22" fmla="*/ 9 w 21"/>
                <a:gd name="T23" fmla="*/ 10 h 18"/>
                <a:gd name="T24" fmla="*/ 11 w 21"/>
                <a:gd name="T25" fmla="*/ 11 h 18"/>
                <a:gd name="T26" fmla="*/ 12 w 21"/>
                <a:gd name="T27" fmla="*/ 16 h 18"/>
                <a:gd name="T28" fmla="*/ 13 w 21"/>
                <a:gd name="T29" fmla="*/ 17 h 18"/>
                <a:gd name="T30" fmla="*/ 13 w 21"/>
                <a:gd name="T31" fmla="*/ 12 h 18"/>
                <a:gd name="T32" fmla="*/ 14 w 21"/>
                <a:gd name="T33" fmla="*/ 13 h 18"/>
                <a:gd name="T34" fmla="*/ 15 w 21"/>
                <a:gd name="T35" fmla="*/ 17 h 18"/>
                <a:gd name="T36" fmla="*/ 17 w 21"/>
                <a:gd name="T37" fmla="*/ 17 h 18"/>
                <a:gd name="T38" fmla="*/ 16 w 21"/>
                <a:gd name="T39" fmla="*/ 15 h 18"/>
                <a:gd name="T40" fmla="*/ 19 w 21"/>
                <a:gd name="T41" fmla="*/ 16 h 18"/>
                <a:gd name="T42" fmla="*/ 19 w 21"/>
                <a:gd name="T43" fmla="*/ 16 h 18"/>
                <a:gd name="T44" fmla="*/ 20 w 21"/>
                <a:gd name="T45" fmla="*/ 15 h 18"/>
                <a:gd name="T46" fmla="*/ 17 w 21"/>
                <a:gd name="T47" fmla="*/ 13 h 18"/>
                <a:gd name="T48" fmla="*/ 19 w 21"/>
                <a:gd name="T49" fmla="*/ 12 h 18"/>
                <a:gd name="T50" fmla="*/ 18 w 21"/>
                <a:gd name="T51" fmla="*/ 10 h 18"/>
                <a:gd name="T52" fmla="*/ 15 w 21"/>
                <a:gd name="T53" fmla="*/ 11 h 18"/>
                <a:gd name="T54" fmla="*/ 14 w 21"/>
                <a:gd name="T55" fmla="*/ 10 h 18"/>
                <a:gd name="T56" fmla="*/ 17 w 21"/>
                <a:gd name="T57" fmla="*/ 9 h 18"/>
                <a:gd name="T58" fmla="*/ 16 w 21"/>
                <a:gd name="T59" fmla="*/ 7 h 18"/>
                <a:gd name="T60" fmla="*/ 12 w 21"/>
                <a:gd name="T61" fmla="*/ 9 h 18"/>
                <a:gd name="T62" fmla="*/ 10 w 21"/>
                <a:gd name="T63" fmla="*/ 8 h 18"/>
                <a:gd name="T64" fmla="*/ 15 w 21"/>
                <a:gd name="T65" fmla="*/ 5 h 18"/>
                <a:gd name="T66" fmla="*/ 14 w 21"/>
                <a:gd name="T67" fmla="*/ 3 h 18"/>
                <a:gd name="T68" fmla="*/ 8 w 21"/>
                <a:gd name="T69" fmla="*/ 6 h 18"/>
                <a:gd name="T70" fmla="*/ 7 w 21"/>
                <a:gd name="T71" fmla="*/ 5 h 18"/>
                <a:gd name="T72" fmla="*/ 12 w 21"/>
                <a:gd name="T73" fmla="*/ 2 h 18"/>
                <a:gd name="T74" fmla="*/ 11 w 21"/>
                <a:gd name="T75" fmla="*/ 1 h 18"/>
                <a:gd name="T76" fmla="*/ 5 w 21"/>
                <a:gd name="T77" fmla="*/ 4 h 18"/>
                <a:gd name="T78" fmla="*/ 3 w 21"/>
                <a:gd name="T79" fmla="*/ 3 h 18"/>
                <a:gd name="T80" fmla="*/ 6 w 21"/>
                <a:gd name="T81" fmla="*/ 2 h 18"/>
                <a:gd name="T82" fmla="*/ 0 w 21"/>
                <a:gd name="T8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18">
                  <a:moveTo>
                    <a:pt x="0" y="4"/>
                  </a:moveTo>
                  <a:cubicBezTo>
                    <a:pt x="1" y="7"/>
                    <a:pt x="1" y="10"/>
                    <a:pt x="2" y="13"/>
                  </a:cubicBezTo>
                  <a:cubicBezTo>
                    <a:pt x="2" y="14"/>
                    <a:pt x="3" y="15"/>
                    <a:pt x="3" y="13"/>
                  </a:cubicBezTo>
                  <a:cubicBezTo>
                    <a:pt x="3" y="10"/>
                    <a:pt x="3" y="8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5" y="12"/>
                    <a:pt x="5" y="15"/>
                  </a:cubicBezTo>
                  <a:cubicBezTo>
                    <a:pt x="5" y="16"/>
                    <a:pt x="7" y="16"/>
                    <a:pt x="7" y="15"/>
                  </a:cubicBezTo>
                  <a:cubicBezTo>
                    <a:pt x="6" y="12"/>
                    <a:pt x="6" y="10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17"/>
                    <a:pt x="10" y="17"/>
                    <a:pt x="10" y="1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8"/>
                    <a:pt x="13" y="18"/>
                    <a:pt x="13" y="1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7" y="18"/>
                    <a:pt x="17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7"/>
                    <a:pt x="21" y="15"/>
                    <a:pt x="20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19" y="9"/>
                    <a:pt x="18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7" y="6"/>
                    <a:pt x="16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5" y="3"/>
                    <a:pt x="14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2" y="0"/>
                    <a:pt x="11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3483">
              <a:extLst>
                <a:ext uri="{FF2B5EF4-FFF2-40B4-BE49-F238E27FC236}">
                  <a16:creationId xmlns="" xmlns:a16="http://schemas.microsoft.com/office/drawing/2014/main" id="{D8506042-9F48-4B4F-A47D-D33B9920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6499225"/>
              <a:ext cx="3175" cy="6350"/>
            </a:xfrm>
            <a:custGeom>
              <a:avLst/>
              <a:gdLst>
                <a:gd name="T0" fmla="*/ 1 w 3"/>
                <a:gd name="T1" fmla="*/ 5 h 6"/>
                <a:gd name="T2" fmla="*/ 3 w 3"/>
                <a:gd name="T3" fmla="*/ 5 h 6"/>
                <a:gd name="T4" fmla="*/ 2 w 3"/>
                <a:gd name="T5" fmla="*/ 0 h 6"/>
                <a:gd name="T6" fmla="*/ 0 w 3"/>
                <a:gd name="T7" fmla="*/ 0 h 6"/>
                <a:gd name="T8" fmla="*/ 1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6"/>
                    <a:pt x="3" y="6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3484">
              <a:extLst>
                <a:ext uri="{FF2B5EF4-FFF2-40B4-BE49-F238E27FC236}">
                  <a16:creationId xmlns="" xmlns:a16="http://schemas.microsoft.com/office/drawing/2014/main" id="{1B0E2C39-FA36-4965-A70F-038D5016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6499225"/>
              <a:ext cx="1588" cy="7938"/>
            </a:xfrm>
            <a:custGeom>
              <a:avLst/>
              <a:gdLst>
                <a:gd name="T0" fmla="*/ 1 w 3"/>
                <a:gd name="T1" fmla="*/ 8 h 9"/>
                <a:gd name="T2" fmla="*/ 3 w 3"/>
                <a:gd name="T3" fmla="*/ 8 h 9"/>
                <a:gd name="T4" fmla="*/ 2 w 3"/>
                <a:gd name="T5" fmla="*/ 0 h 9"/>
                <a:gd name="T6" fmla="*/ 0 w 3"/>
                <a:gd name="T7" fmla="*/ 0 h 9"/>
                <a:gd name="T8" fmla="*/ 1 w 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1" y="8"/>
                  </a:moveTo>
                  <a:cubicBezTo>
                    <a:pt x="1" y="9"/>
                    <a:pt x="3" y="9"/>
                    <a:pt x="3" y="8"/>
                  </a:cubicBezTo>
                  <a:cubicBezTo>
                    <a:pt x="3" y="5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3485">
              <a:extLst>
                <a:ext uri="{FF2B5EF4-FFF2-40B4-BE49-F238E27FC236}">
                  <a16:creationId xmlns="" xmlns:a16="http://schemas.microsoft.com/office/drawing/2014/main" id="{CADE1572-DC95-4BE3-B824-9E338FDB5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6" y="6545263"/>
              <a:ext cx="6350" cy="1588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0 h 1"/>
                <a:gd name="T6" fmla="*/ 1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3486">
              <a:extLst>
                <a:ext uri="{FF2B5EF4-FFF2-40B4-BE49-F238E27FC236}">
                  <a16:creationId xmlns="" xmlns:a16="http://schemas.microsoft.com/office/drawing/2014/main" id="{5586B02B-B741-4C5F-BFB8-0E875E49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063" y="6508750"/>
              <a:ext cx="71438" cy="36513"/>
            </a:xfrm>
            <a:custGeom>
              <a:avLst/>
              <a:gdLst>
                <a:gd name="T0" fmla="*/ 30 w 76"/>
                <a:gd name="T1" fmla="*/ 5 h 39"/>
                <a:gd name="T2" fmla="*/ 31 w 76"/>
                <a:gd name="T3" fmla="*/ 6 h 39"/>
                <a:gd name="T4" fmla="*/ 35 w 76"/>
                <a:gd name="T5" fmla="*/ 14 h 39"/>
                <a:gd name="T6" fmla="*/ 37 w 76"/>
                <a:gd name="T7" fmla="*/ 19 h 39"/>
                <a:gd name="T8" fmla="*/ 39 w 76"/>
                <a:gd name="T9" fmla="*/ 11 h 39"/>
                <a:gd name="T10" fmla="*/ 41 w 76"/>
                <a:gd name="T11" fmla="*/ 13 h 39"/>
                <a:gd name="T12" fmla="*/ 45 w 76"/>
                <a:gd name="T13" fmla="*/ 25 h 39"/>
                <a:gd name="T14" fmla="*/ 47 w 76"/>
                <a:gd name="T15" fmla="*/ 27 h 39"/>
                <a:gd name="T16" fmla="*/ 49 w 76"/>
                <a:gd name="T17" fmla="*/ 18 h 39"/>
                <a:gd name="T18" fmla="*/ 51 w 76"/>
                <a:gd name="T19" fmla="*/ 20 h 39"/>
                <a:gd name="T20" fmla="*/ 53 w 76"/>
                <a:gd name="T21" fmla="*/ 33 h 39"/>
                <a:gd name="T22" fmla="*/ 55 w 76"/>
                <a:gd name="T23" fmla="*/ 22 h 39"/>
                <a:gd name="T24" fmla="*/ 58 w 76"/>
                <a:gd name="T25" fmla="*/ 32 h 39"/>
                <a:gd name="T26" fmla="*/ 59 w 76"/>
                <a:gd name="T27" fmla="*/ 32 h 39"/>
                <a:gd name="T28" fmla="*/ 62 w 76"/>
                <a:gd name="T29" fmla="*/ 28 h 39"/>
                <a:gd name="T30" fmla="*/ 64 w 76"/>
                <a:gd name="T31" fmla="*/ 30 h 39"/>
                <a:gd name="T32" fmla="*/ 75 w 76"/>
                <a:gd name="T33" fmla="*/ 28 h 39"/>
                <a:gd name="T34" fmla="*/ 65 w 76"/>
                <a:gd name="T35" fmla="*/ 28 h 39"/>
                <a:gd name="T36" fmla="*/ 64 w 76"/>
                <a:gd name="T37" fmla="*/ 27 h 39"/>
                <a:gd name="T38" fmla="*/ 69 w 76"/>
                <a:gd name="T39" fmla="*/ 21 h 39"/>
                <a:gd name="T40" fmla="*/ 67 w 76"/>
                <a:gd name="T41" fmla="*/ 20 h 39"/>
                <a:gd name="T42" fmla="*/ 56 w 76"/>
                <a:gd name="T43" fmla="*/ 21 h 39"/>
                <a:gd name="T44" fmla="*/ 63 w 76"/>
                <a:gd name="T45" fmla="*/ 15 h 39"/>
                <a:gd name="T46" fmla="*/ 61 w 76"/>
                <a:gd name="T47" fmla="*/ 14 h 39"/>
                <a:gd name="T48" fmla="*/ 49 w 76"/>
                <a:gd name="T49" fmla="*/ 16 h 39"/>
                <a:gd name="T50" fmla="*/ 47 w 76"/>
                <a:gd name="T51" fmla="*/ 14 h 39"/>
                <a:gd name="T52" fmla="*/ 53 w 76"/>
                <a:gd name="T53" fmla="*/ 8 h 39"/>
                <a:gd name="T54" fmla="*/ 51 w 76"/>
                <a:gd name="T55" fmla="*/ 7 h 39"/>
                <a:gd name="T56" fmla="*/ 39 w 76"/>
                <a:gd name="T57" fmla="*/ 9 h 39"/>
                <a:gd name="T58" fmla="*/ 37 w 76"/>
                <a:gd name="T59" fmla="*/ 8 h 39"/>
                <a:gd name="T60" fmla="*/ 40 w 76"/>
                <a:gd name="T61" fmla="*/ 3 h 39"/>
                <a:gd name="T62" fmla="*/ 34 w 76"/>
                <a:gd name="T63" fmla="*/ 4 h 39"/>
                <a:gd name="T64" fmla="*/ 23 w 76"/>
                <a:gd name="T65" fmla="*/ 0 h 39"/>
                <a:gd name="T66" fmla="*/ 21 w 76"/>
                <a:gd name="T67" fmla="*/ 25 h 39"/>
                <a:gd name="T68" fmla="*/ 20 w 76"/>
                <a:gd name="T69" fmla="*/ 27 h 39"/>
                <a:gd name="T70" fmla="*/ 12 w 76"/>
                <a:gd name="T71" fmla="*/ 30 h 39"/>
                <a:gd name="T72" fmla="*/ 7 w 76"/>
                <a:gd name="T73" fmla="*/ 31 h 39"/>
                <a:gd name="T74" fmla="*/ 14 w 76"/>
                <a:gd name="T75" fmla="*/ 34 h 39"/>
                <a:gd name="T76" fmla="*/ 13 w 76"/>
                <a:gd name="T77" fmla="*/ 36 h 39"/>
                <a:gd name="T78" fmla="*/ 1 w 76"/>
                <a:gd name="T79" fmla="*/ 39 h 39"/>
                <a:gd name="T80" fmla="*/ 14 w 76"/>
                <a:gd name="T81" fmla="*/ 39 h 39"/>
                <a:gd name="T82" fmla="*/ 15 w 76"/>
                <a:gd name="T83" fmla="*/ 38 h 39"/>
                <a:gd name="T84" fmla="*/ 17 w 76"/>
                <a:gd name="T85" fmla="*/ 34 h 39"/>
                <a:gd name="T86" fmla="*/ 18 w 76"/>
                <a:gd name="T87" fmla="*/ 32 h 39"/>
                <a:gd name="T88" fmla="*/ 22 w 76"/>
                <a:gd name="T89" fmla="*/ 35 h 39"/>
                <a:gd name="T90" fmla="*/ 22 w 76"/>
                <a:gd name="T91" fmla="*/ 30 h 39"/>
                <a:gd name="T92" fmla="*/ 26 w 76"/>
                <a:gd name="T93" fmla="*/ 20 h 39"/>
                <a:gd name="T94" fmla="*/ 31 w 76"/>
                <a:gd name="T95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39">
                  <a:moveTo>
                    <a:pt x="31" y="36"/>
                  </a:moveTo>
                  <a:cubicBezTo>
                    <a:pt x="29" y="24"/>
                    <a:pt x="27" y="13"/>
                    <a:pt x="23" y="2"/>
                  </a:cubicBezTo>
                  <a:cubicBezTo>
                    <a:pt x="25" y="3"/>
                    <a:pt x="28" y="4"/>
                    <a:pt x="30" y="5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2" y="10"/>
                    <a:pt x="32" y="8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9"/>
                    <a:pt x="33" y="12"/>
                    <a:pt x="33" y="14"/>
                  </a:cubicBezTo>
                  <a:cubicBezTo>
                    <a:pt x="34" y="15"/>
                    <a:pt x="35" y="15"/>
                    <a:pt x="35" y="14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6"/>
                    <a:pt x="37" y="19"/>
                  </a:cubicBezTo>
                  <a:cubicBezTo>
                    <a:pt x="37" y="20"/>
                    <a:pt x="39" y="20"/>
                    <a:pt x="39" y="19"/>
                  </a:cubicBezTo>
                  <a:cubicBezTo>
                    <a:pt x="39" y="16"/>
                    <a:pt x="38" y="13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5"/>
                    <a:pt x="40" y="19"/>
                    <a:pt x="40" y="22"/>
                  </a:cubicBezTo>
                  <a:cubicBezTo>
                    <a:pt x="40" y="23"/>
                    <a:pt x="42" y="24"/>
                    <a:pt x="42" y="22"/>
                  </a:cubicBezTo>
                  <a:cubicBezTo>
                    <a:pt x="42" y="19"/>
                    <a:pt x="42" y="16"/>
                    <a:pt x="41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7"/>
                    <a:pt x="43" y="21"/>
                    <a:pt x="43" y="25"/>
                  </a:cubicBezTo>
                  <a:cubicBezTo>
                    <a:pt x="43" y="26"/>
                    <a:pt x="45" y="26"/>
                    <a:pt x="45" y="25"/>
                  </a:cubicBezTo>
                  <a:cubicBezTo>
                    <a:pt x="45" y="22"/>
                    <a:pt x="45" y="18"/>
                    <a:pt x="45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20"/>
                    <a:pt x="46" y="24"/>
                    <a:pt x="47" y="27"/>
                  </a:cubicBezTo>
                  <a:cubicBezTo>
                    <a:pt x="47" y="29"/>
                    <a:pt x="48" y="29"/>
                    <a:pt x="48" y="28"/>
                  </a:cubicBezTo>
                  <a:cubicBezTo>
                    <a:pt x="48" y="24"/>
                    <a:pt x="48" y="21"/>
                    <a:pt x="48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22"/>
                    <a:pt x="50" y="26"/>
                    <a:pt x="50" y="30"/>
                  </a:cubicBezTo>
                  <a:cubicBezTo>
                    <a:pt x="50" y="31"/>
                    <a:pt x="52" y="31"/>
                    <a:pt x="52" y="30"/>
                  </a:cubicBezTo>
                  <a:cubicBezTo>
                    <a:pt x="52" y="27"/>
                    <a:pt x="51" y="23"/>
                    <a:pt x="51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4"/>
                    <a:pt x="53" y="28"/>
                    <a:pt x="53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9"/>
                    <a:pt x="55" y="26"/>
                    <a:pt x="55" y="22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6"/>
                    <a:pt x="56" y="29"/>
                    <a:pt x="56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0"/>
                    <a:pt x="58" y="27"/>
                    <a:pt x="58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6" y="28"/>
                    <a:pt x="76" y="26"/>
                    <a:pt x="75" y="27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3" y="23"/>
                    <a:pt x="72" y="23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0" y="20"/>
                    <a:pt x="69" y="21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8" y="19"/>
                    <a:pt x="67" y="17"/>
                    <a:pt x="66" y="18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6"/>
                    <a:pt x="64" y="15"/>
                    <a:pt x="63" y="15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4"/>
                    <a:pt x="61" y="12"/>
                    <a:pt x="60" y="12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1"/>
                    <a:pt x="58" y="9"/>
                    <a:pt x="57" y="10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9"/>
                    <a:pt x="54" y="7"/>
                    <a:pt x="53" y="8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7"/>
                    <a:pt x="51" y="5"/>
                    <a:pt x="50" y="5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5"/>
                    <a:pt x="46" y="3"/>
                    <a:pt x="45" y="4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4"/>
                    <a:pt x="41" y="2"/>
                    <a:pt x="4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3"/>
                    <a:pt x="34" y="2"/>
                    <a:pt x="3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2"/>
                    <a:pt x="26" y="1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6"/>
                    <a:pt x="24" y="12"/>
                    <a:pt x="26" y="18"/>
                  </a:cubicBezTo>
                  <a:cubicBezTo>
                    <a:pt x="24" y="20"/>
                    <a:pt x="22" y="23"/>
                    <a:pt x="21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6" y="27"/>
                    <a:pt x="18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1" y="30"/>
                    <a:pt x="12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3"/>
                    <a:pt x="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6"/>
                    <a:pt x="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9"/>
                    <a:pt x="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3" y="36"/>
                    <a:pt x="22" y="35"/>
                  </a:cubicBezTo>
                  <a:cubicBezTo>
                    <a:pt x="22" y="33"/>
                    <a:pt x="21" y="31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4" y="30"/>
                    <a:pt x="23" y="29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4"/>
                    <a:pt x="25" y="22"/>
                    <a:pt x="26" y="20"/>
                  </a:cubicBezTo>
                  <a:cubicBezTo>
                    <a:pt x="27" y="26"/>
                    <a:pt x="28" y="31"/>
                    <a:pt x="29" y="36"/>
                  </a:cubicBezTo>
                  <a:cubicBezTo>
                    <a:pt x="32" y="36"/>
                    <a:pt x="32" y="36"/>
                    <a:pt x="32" y="36"/>
                  </a:cubicBezTo>
                  <a:lnTo>
                    <a:pt x="3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3487">
              <a:extLst>
                <a:ext uri="{FF2B5EF4-FFF2-40B4-BE49-F238E27FC236}">
                  <a16:creationId xmlns="" xmlns:a16="http://schemas.microsoft.com/office/drawing/2014/main" id="{DA46190F-2D64-426E-AE2A-E000E8D2E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6543675"/>
              <a:ext cx="3175" cy="3175"/>
            </a:xfrm>
            <a:custGeom>
              <a:avLst/>
              <a:gdLst>
                <a:gd name="T0" fmla="*/ 1 w 3"/>
                <a:gd name="T1" fmla="*/ 3 h 4"/>
                <a:gd name="T2" fmla="*/ 3 w 3"/>
                <a:gd name="T3" fmla="*/ 2 h 4"/>
                <a:gd name="T4" fmla="*/ 2 w 3"/>
                <a:gd name="T5" fmla="*/ 0 h 4"/>
                <a:gd name="T6" fmla="*/ 0 w 3"/>
                <a:gd name="T7" fmla="*/ 0 h 4"/>
                <a:gd name="T8" fmla="*/ 1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3" y="4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3488">
              <a:extLst>
                <a:ext uri="{FF2B5EF4-FFF2-40B4-BE49-F238E27FC236}">
                  <a16:creationId xmlns="" xmlns:a16="http://schemas.microsoft.com/office/drawing/2014/main" id="{ADA46F9F-4810-4A98-9342-37F65E1A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6543675"/>
              <a:ext cx="4763" cy="7938"/>
            </a:xfrm>
            <a:custGeom>
              <a:avLst/>
              <a:gdLst>
                <a:gd name="T0" fmla="*/ 2 w 4"/>
                <a:gd name="T1" fmla="*/ 7 h 8"/>
                <a:gd name="T2" fmla="*/ 4 w 4"/>
                <a:gd name="T3" fmla="*/ 6 h 8"/>
                <a:gd name="T4" fmla="*/ 2 w 4"/>
                <a:gd name="T5" fmla="*/ 0 h 8"/>
                <a:gd name="T6" fmla="*/ 0 w 4"/>
                <a:gd name="T7" fmla="*/ 0 h 8"/>
                <a:gd name="T8" fmla="*/ 2 w 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2" y="7"/>
                  </a:moveTo>
                  <a:cubicBezTo>
                    <a:pt x="3" y="8"/>
                    <a:pt x="4" y="7"/>
                    <a:pt x="4" y="6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3489">
              <a:extLst>
                <a:ext uri="{FF2B5EF4-FFF2-40B4-BE49-F238E27FC236}">
                  <a16:creationId xmlns="" xmlns:a16="http://schemas.microsoft.com/office/drawing/2014/main" id="{4495E41B-C223-4A91-88FF-E425F6EB1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1" y="6545263"/>
              <a:ext cx="33338" cy="30163"/>
            </a:xfrm>
            <a:custGeom>
              <a:avLst/>
              <a:gdLst>
                <a:gd name="T0" fmla="*/ 25 w 37"/>
                <a:gd name="T1" fmla="*/ 1 h 32"/>
                <a:gd name="T2" fmla="*/ 19 w 37"/>
                <a:gd name="T3" fmla="*/ 3 h 32"/>
                <a:gd name="T4" fmla="*/ 27 w 37"/>
                <a:gd name="T5" fmla="*/ 4 h 32"/>
                <a:gd name="T6" fmla="*/ 17 w 37"/>
                <a:gd name="T7" fmla="*/ 5 h 32"/>
                <a:gd name="T8" fmla="*/ 25 w 37"/>
                <a:gd name="T9" fmla="*/ 7 h 32"/>
                <a:gd name="T10" fmla="*/ 14 w 37"/>
                <a:gd name="T11" fmla="*/ 8 h 32"/>
                <a:gd name="T12" fmla="*/ 22 w 37"/>
                <a:gd name="T13" fmla="*/ 9 h 32"/>
                <a:gd name="T14" fmla="*/ 12 w 37"/>
                <a:gd name="T15" fmla="*/ 11 h 32"/>
                <a:gd name="T16" fmla="*/ 20 w 37"/>
                <a:gd name="T17" fmla="*/ 12 h 32"/>
                <a:gd name="T18" fmla="*/ 10 w 37"/>
                <a:gd name="T19" fmla="*/ 13 h 32"/>
                <a:gd name="T20" fmla="*/ 17 w 37"/>
                <a:gd name="T21" fmla="*/ 15 h 32"/>
                <a:gd name="T22" fmla="*/ 8 w 37"/>
                <a:gd name="T23" fmla="*/ 16 h 32"/>
                <a:gd name="T24" fmla="*/ 15 w 37"/>
                <a:gd name="T25" fmla="*/ 17 h 32"/>
                <a:gd name="T26" fmla="*/ 6 w 37"/>
                <a:gd name="T27" fmla="*/ 18 h 32"/>
                <a:gd name="T28" fmla="*/ 12 w 37"/>
                <a:gd name="T29" fmla="*/ 20 h 32"/>
                <a:gd name="T30" fmla="*/ 5 w 37"/>
                <a:gd name="T31" fmla="*/ 21 h 32"/>
                <a:gd name="T32" fmla="*/ 10 w 37"/>
                <a:gd name="T33" fmla="*/ 22 h 32"/>
                <a:gd name="T34" fmla="*/ 3 w 37"/>
                <a:gd name="T35" fmla="*/ 23 h 32"/>
                <a:gd name="T36" fmla="*/ 7 w 37"/>
                <a:gd name="T37" fmla="*/ 25 h 32"/>
                <a:gd name="T38" fmla="*/ 2 w 37"/>
                <a:gd name="T39" fmla="*/ 26 h 32"/>
                <a:gd name="T40" fmla="*/ 4 w 37"/>
                <a:gd name="T41" fmla="*/ 27 h 32"/>
                <a:gd name="T42" fmla="*/ 1 w 37"/>
                <a:gd name="T43" fmla="*/ 28 h 32"/>
                <a:gd name="T44" fmla="*/ 1 w 37"/>
                <a:gd name="T45" fmla="*/ 30 h 32"/>
                <a:gd name="T46" fmla="*/ 2 w 37"/>
                <a:gd name="T47" fmla="*/ 31 h 32"/>
                <a:gd name="T48" fmla="*/ 5 w 37"/>
                <a:gd name="T49" fmla="*/ 31 h 32"/>
                <a:gd name="T50" fmla="*/ 6 w 37"/>
                <a:gd name="T51" fmla="*/ 28 h 32"/>
                <a:gd name="T52" fmla="*/ 8 w 37"/>
                <a:gd name="T53" fmla="*/ 30 h 32"/>
                <a:gd name="T54" fmla="*/ 8 w 37"/>
                <a:gd name="T55" fmla="*/ 26 h 32"/>
                <a:gd name="T56" fmla="*/ 11 w 37"/>
                <a:gd name="T57" fmla="*/ 29 h 32"/>
                <a:gd name="T58" fmla="*/ 11 w 37"/>
                <a:gd name="T59" fmla="*/ 23 h 32"/>
                <a:gd name="T60" fmla="*/ 14 w 37"/>
                <a:gd name="T61" fmla="*/ 28 h 32"/>
                <a:gd name="T62" fmla="*/ 14 w 37"/>
                <a:gd name="T63" fmla="*/ 21 h 32"/>
                <a:gd name="T64" fmla="*/ 16 w 37"/>
                <a:gd name="T65" fmla="*/ 26 h 32"/>
                <a:gd name="T66" fmla="*/ 16 w 37"/>
                <a:gd name="T67" fmla="*/ 18 h 32"/>
                <a:gd name="T68" fmla="*/ 19 w 37"/>
                <a:gd name="T69" fmla="*/ 24 h 32"/>
                <a:gd name="T70" fmla="*/ 19 w 37"/>
                <a:gd name="T71" fmla="*/ 16 h 32"/>
                <a:gd name="T72" fmla="*/ 22 w 37"/>
                <a:gd name="T73" fmla="*/ 22 h 32"/>
                <a:gd name="T74" fmla="*/ 21 w 37"/>
                <a:gd name="T75" fmla="*/ 13 h 32"/>
                <a:gd name="T76" fmla="*/ 25 w 37"/>
                <a:gd name="T77" fmla="*/ 20 h 32"/>
                <a:gd name="T78" fmla="*/ 24 w 37"/>
                <a:gd name="T79" fmla="*/ 10 h 32"/>
                <a:gd name="T80" fmla="*/ 25 w 37"/>
                <a:gd name="T81" fmla="*/ 9 h 32"/>
                <a:gd name="T82" fmla="*/ 29 w 37"/>
                <a:gd name="T83" fmla="*/ 17 h 32"/>
                <a:gd name="T84" fmla="*/ 27 w 37"/>
                <a:gd name="T85" fmla="*/ 7 h 32"/>
                <a:gd name="T86" fmla="*/ 32 w 37"/>
                <a:gd name="T87" fmla="*/ 14 h 32"/>
                <a:gd name="T88" fmla="*/ 30 w 37"/>
                <a:gd name="T89" fmla="*/ 4 h 32"/>
                <a:gd name="T90" fmla="*/ 34 w 37"/>
                <a:gd name="T91" fmla="*/ 11 h 32"/>
                <a:gd name="T92" fmla="*/ 32 w 37"/>
                <a:gd name="T93" fmla="*/ 1 h 32"/>
                <a:gd name="T94" fmla="*/ 37 w 37"/>
                <a:gd name="T95" fmla="*/ 9 h 32"/>
                <a:gd name="T96" fmla="*/ 30 w 37"/>
                <a:gd name="T9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32">
                  <a:moveTo>
                    <a:pt x="30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5"/>
                    <a:pt x="1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3" y="8"/>
                    <a:pt x="1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1" y="11"/>
                    <a:pt x="1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4"/>
                    <a:pt x="7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5" y="18"/>
                    <a:pt x="6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3" y="21"/>
                    <a:pt x="5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6"/>
                    <a:pt x="2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1" y="32"/>
                    <a:pt x="2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7" y="32"/>
                    <a:pt x="6" y="31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10" y="31"/>
                    <a:pt x="9" y="3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3" y="30"/>
                    <a:pt x="12" y="29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6" y="28"/>
                    <a:pt x="15" y="27"/>
                  </a:cubicBezTo>
                  <a:cubicBezTo>
                    <a:pt x="15" y="25"/>
                    <a:pt x="14" y="23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8" y="26"/>
                    <a:pt x="18" y="25"/>
                  </a:cubicBezTo>
                  <a:cubicBezTo>
                    <a:pt x="18" y="23"/>
                    <a:pt x="17" y="21"/>
                    <a:pt x="16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20"/>
                    <a:pt x="19" y="22"/>
                    <a:pt x="19" y="24"/>
                  </a:cubicBezTo>
                  <a:cubicBezTo>
                    <a:pt x="19" y="25"/>
                    <a:pt x="21" y="25"/>
                    <a:pt x="21" y="24"/>
                  </a:cubicBezTo>
                  <a:cubicBezTo>
                    <a:pt x="20" y="21"/>
                    <a:pt x="20" y="18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7"/>
                    <a:pt x="21" y="19"/>
                    <a:pt x="22" y="22"/>
                  </a:cubicBezTo>
                  <a:cubicBezTo>
                    <a:pt x="22" y="23"/>
                    <a:pt x="24" y="22"/>
                    <a:pt x="24" y="21"/>
                  </a:cubicBezTo>
                  <a:cubicBezTo>
                    <a:pt x="23" y="19"/>
                    <a:pt x="22" y="16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5"/>
                    <a:pt x="24" y="17"/>
                    <a:pt x="25" y="20"/>
                  </a:cubicBezTo>
                  <a:cubicBezTo>
                    <a:pt x="25" y="21"/>
                    <a:pt x="27" y="20"/>
                    <a:pt x="26" y="19"/>
                  </a:cubicBezTo>
                  <a:cubicBezTo>
                    <a:pt x="26" y="16"/>
                    <a:pt x="25" y="13"/>
                    <a:pt x="24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2"/>
                    <a:pt x="27" y="15"/>
                    <a:pt x="27" y="17"/>
                  </a:cubicBezTo>
                  <a:cubicBezTo>
                    <a:pt x="28" y="18"/>
                    <a:pt x="29" y="18"/>
                    <a:pt x="29" y="17"/>
                  </a:cubicBezTo>
                  <a:cubicBezTo>
                    <a:pt x="28" y="14"/>
                    <a:pt x="27" y="11"/>
                    <a:pt x="26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9"/>
                    <a:pt x="29" y="12"/>
                    <a:pt x="30" y="15"/>
                  </a:cubicBezTo>
                  <a:cubicBezTo>
                    <a:pt x="30" y="16"/>
                    <a:pt x="32" y="15"/>
                    <a:pt x="32" y="14"/>
                  </a:cubicBezTo>
                  <a:cubicBezTo>
                    <a:pt x="31" y="11"/>
                    <a:pt x="30" y="8"/>
                    <a:pt x="29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6"/>
                    <a:pt x="32" y="9"/>
                    <a:pt x="32" y="12"/>
                  </a:cubicBezTo>
                  <a:cubicBezTo>
                    <a:pt x="33" y="13"/>
                    <a:pt x="34" y="12"/>
                    <a:pt x="34" y="11"/>
                  </a:cubicBezTo>
                  <a:cubicBezTo>
                    <a:pt x="33" y="8"/>
                    <a:pt x="32" y="5"/>
                    <a:pt x="31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4"/>
                    <a:pt x="34" y="6"/>
                    <a:pt x="35" y="9"/>
                  </a:cubicBezTo>
                  <a:cubicBezTo>
                    <a:pt x="35" y="10"/>
                    <a:pt x="37" y="10"/>
                    <a:pt x="37" y="9"/>
                  </a:cubicBezTo>
                  <a:cubicBezTo>
                    <a:pt x="36" y="6"/>
                    <a:pt x="35" y="3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3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3490">
              <a:extLst>
                <a:ext uri="{FF2B5EF4-FFF2-40B4-BE49-F238E27FC236}">
                  <a16:creationId xmlns="" xmlns:a16="http://schemas.microsoft.com/office/drawing/2014/main" id="{2C4D4DAA-DABC-4A4F-BD9C-466CA4A4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1" y="6538913"/>
              <a:ext cx="3175" cy="3175"/>
            </a:xfrm>
            <a:custGeom>
              <a:avLst/>
              <a:gdLst>
                <a:gd name="T0" fmla="*/ 0 w 2"/>
                <a:gd name="T1" fmla="*/ 2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4"/>
                    <a:pt x="2" y="4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3491">
              <a:extLst>
                <a:ext uri="{FF2B5EF4-FFF2-40B4-BE49-F238E27FC236}">
                  <a16:creationId xmlns="" xmlns:a16="http://schemas.microsoft.com/office/drawing/2014/main" id="{60E68478-D9BB-4732-9023-315CF978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6538913"/>
              <a:ext cx="1588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3492">
              <a:extLst>
                <a:ext uri="{FF2B5EF4-FFF2-40B4-BE49-F238E27FC236}">
                  <a16:creationId xmlns="" xmlns:a16="http://schemas.microsoft.com/office/drawing/2014/main" id="{9711AAAD-6D3E-4615-BE43-DE93EC74B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976" y="6535738"/>
              <a:ext cx="17463" cy="17463"/>
            </a:xfrm>
            <a:custGeom>
              <a:avLst/>
              <a:gdLst>
                <a:gd name="T0" fmla="*/ 1 w 19"/>
                <a:gd name="T1" fmla="*/ 2 h 19"/>
                <a:gd name="T2" fmla="*/ 0 w 19"/>
                <a:gd name="T3" fmla="*/ 12 h 19"/>
                <a:gd name="T4" fmla="*/ 2 w 19"/>
                <a:gd name="T5" fmla="*/ 12 h 19"/>
                <a:gd name="T6" fmla="*/ 2 w 19"/>
                <a:gd name="T7" fmla="*/ 4 h 19"/>
                <a:gd name="T8" fmla="*/ 4 w 19"/>
                <a:gd name="T9" fmla="*/ 5 h 19"/>
                <a:gd name="T10" fmla="*/ 4 w 19"/>
                <a:gd name="T11" fmla="*/ 13 h 19"/>
                <a:gd name="T12" fmla="*/ 5 w 19"/>
                <a:gd name="T13" fmla="*/ 14 h 19"/>
                <a:gd name="T14" fmla="*/ 6 w 19"/>
                <a:gd name="T15" fmla="*/ 6 h 19"/>
                <a:gd name="T16" fmla="*/ 7 w 19"/>
                <a:gd name="T17" fmla="*/ 8 h 19"/>
                <a:gd name="T18" fmla="*/ 7 w 19"/>
                <a:gd name="T19" fmla="*/ 15 h 19"/>
                <a:gd name="T20" fmla="*/ 9 w 19"/>
                <a:gd name="T21" fmla="*/ 15 h 19"/>
                <a:gd name="T22" fmla="*/ 9 w 19"/>
                <a:gd name="T23" fmla="*/ 9 h 19"/>
                <a:gd name="T24" fmla="*/ 10 w 19"/>
                <a:gd name="T25" fmla="*/ 11 h 19"/>
                <a:gd name="T26" fmla="*/ 10 w 19"/>
                <a:gd name="T27" fmla="*/ 16 h 19"/>
                <a:gd name="T28" fmla="*/ 12 w 19"/>
                <a:gd name="T29" fmla="*/ 17 h 19"/>
                <a:gd name="T30" fmla="*/ 12 w 19"/>
                <a:gd name="T31" fmla="*/ 12 h 19"/>
                <a:gd name="T32" fmla="*/ 13 w 19"/>
                <a:gd name="T33" fmla="*/ 14 h 19"/>
                <a:gd name="T34" fmla="*/ 13 w 19"/>
                <a:gd name="T35" fmla="*/ 17 h 19"/>
                <a:gd name="T36" fmla="*/ 15 w 19"/>
                <a:gd name="T37" fmla="*/ 18 h 19"/>
                <a:gd name="T38" fmla="*/ 15 w 19"/>
                <a:gd name="T39" fmla="*/ 15 h 19"/>
                <a:gd name="T40" fmla="*/ 17 w 19"/>
                <a:gd name="T41" fmla="*/ 17 h 19"/>
                <a:gd name="T42" fmla="*/ 17 w 19"/>
                <a:gd name="T43" fmla="*/ 18 h 19"/>
                <a:gd name="T44" fmla="*/ 18 w 19"/>
                <a:gd name="T45" fmla="*/ 16 h 19"/>
                <a:gd name="T46" fmla="*/ 16 w 19"/>
                <a:gd name="T47" fmla="*/ 14 h 19"/>
                <a:gd name="T48" fmla="*/ 18 w 19"/>
                <a:gd name="T49" fmla="*/ 13 h 19"/>
                <a:gd name="T50" fmla="*/ 17 w 19"/>
                <a:gd name="T51" fmla="*/ 11 h 19"/>
                <a:gd name="T52" fmla="*/ 14 w 19"/>
                <a:gd name="T53" fmla="*/ 12 h 19"/>
                <a:gd name="T54" fmla="*/ 13 w 19"/>
                <a:gd name="T55" fmla="*/ 11 h 19"/>
                <a:gd name="T56" fmla="*/ 17 w 19"/>
                <a:gd name="T57" fmla="*/ 9 h 19"/>
                <a:gd name="T58" fmla="*/ 16 w 19"/>
                <a:gd name="T59" fmla="*/ 7 h 19"/>
                <a:gd name="T60" fmla="*/ 11 w 19"/>
                <a:gd name="T61" fmla="*/ 9 h 19"/>
                <a:gd name="T62" fmla="*/ 10 w 19"/>
                <a:gd name="T63" fmla="*/ 8 h 19"/>
                <a:gd name="T64" fmla="*/ 15 w 19"/>
                <a:gd name="T65" fmla="*/ 6 h 19"/>
                <a:gd name="T66" fmla="*/ 14 w 19"/>
                <a:gd name="T67" fmla="*/ 4 h 19"/>
                <a:gd name="T68" fmla="*/ 8 w 19"/>
                <a:gd name="T69" fmla="*/ 6 h 19"/>
                <a:gd name="T70" fmla="*/ 7 w 19"/>
                <a:gd name="T71" fmla="*/ 5 h 19"/>
                <a:gd name="T72" fmla="*/ 13 w 19"/>
                <a:gd name="T73" fmla="*/ 3 h 19"/>
                <a:gd name="T74" fmla="*/ 12 w 19"/>
                <a:gd name="T75" fmla="*/ 1 h 19"/>
                <a:gd name="T76" fmla="*/ 5 w 19"/>
                <a:gd name="T77" fmla="*/ 3 h 19"/>
                <a:gd name="T78" fmla="*/ 4 w 19"/>
                <a:gd name="T79" fmla="*/ 2 h 19"/>
                <a:gd name="T80" fmla="*/ 6 w 19"/>
                <a:gd name="T81" fmla="*/ 1 h 19"/>
                <a:gd name="T82" fmla="*/ 0 w 19"/>
                <a:gd name="T83" fmla="*/ 2 h 19"/>
                <a:gd name="T84" fmla="*/ 1 w 19"/>
                <a:gd name="T8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" h="19">
                  <a:moveTo>
                    <a:pt x="1" y="2"/>
                  </a:moveTo>
                  <a:cubicBezTo>
                    <a:pt x="1" y="5"/>
                    <a:pt x="1" y="8"/>
                    <a:pt x="0" y="12"/>
                  </a:cubicBezTo>
                  <a:cubicBezTo>
                    <a:pt x="0" y="13"/>
                    <a:pt x="2" y="13"/>
                    <a:pt x="2" y="12"/>
                  </a:cubicBezTo>
                  <a:cubicBezTo>
                    <a:pt x="2" y="9"/>
                    <a:pt x="2" y="6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11"/>
                    <a:pt x="4" y="13"/>
                  </a:cubicBezTo>
                  <a:cubicBezTo>
                    <a:pt x="4" y="15"/>
                    <a:pt x="5" y="15"/>
                    <a:pt x="5" y="14"/>
                  </a:cubicBezTo>
                  <a:cubicBezTo>
                    <a:pt x="6" y="11"/>
                    <a:pt x="6" y="9"/>
                    <a:pt x="6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0"/>
                    <a:pt x="7" y="13"/>
                    <a:pt x="7" y="15"/>
                  </a:cubicBezTo>
                  <a:cubicBezTo>
                    <a:pt x="7" y="16"/>
                    <a:pt x="8" y="17"/>
                    <a:pt x="9" y="1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8"/>
                    <a:pt x="12" y="18"/>
                    <a:pt x="12" y="17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9"/>
                    <a:pt x="15" y="19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18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8" y="11"/>
                    <a:pt x="17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7" y="7"/>
                    <a:pt x="16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5" y="4"/>
                    <a:pt x="14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3" y="0"/>
                    <a:pt x="12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3493">
              <a:extLst>
                <a:ext uri="{FF2B5EF4-FFF2-40B4-BE49-F238E27FC236}">
                  <a16:creationId xmlns="" xmlns:a16="http://schemas.microsoft.com/office/drawing/2014/main" id="{F2469C17-9696-4732-8F5B-2A95F268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626" y="6538913"/>
              <a:ext cx="1588" cy="4763"/>
            </a:xfrm>
            <a:custGeom>
              <a:avLst/>
              <a:gdLst>
                <a:gd name="T0" fmla="*/ 0 w 2"/>
                <a:gd name="T1" fmla="*/ 5 h 6"/>
                <a:gd name="T2" fmla="*/ 2 w 2"/>
                <a:gd name="T3" fmla="*/ 5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6"/>
                    <a:pt x="2" y="6"/>
                    <a:pt x="2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3494">
              <a:extLst>
                <a:ext uri="{FF2B5EF4-FFF2-40B4-BE49-F238E27FC236}">
                  <a16:creationId xmlns="" xmlns:a16="http://schemas.microsoft.com/office/drawing/2014/main" id="{6204C4D1-ADFE-4D44-9426-EAA3DF91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6537325"/>
              <a:ext cx="1588" cy="7938"/>
            </a:xfrm>
            <a:custGeom>
              <a:avLst/>
              <a:gdLst>
                <a:gd name="T0" fmla="*/ 0 w 2"/>
                <a:gd name="T1" fmla="*/ 8 h 9"/>
                <a:gd name="T2" fmla="*/ 2 w 2"/>
                <a:gd name="T3" fmla="*/ 8 h 9"/>
                <a:gd name="T4" fmla="*/ 2 w 2"/>
                <a:gd name="T5" fmla="*/ 0 h 9"/>
                <a:gd name="T6" fmla="*/ 0 w 2"/>
                <a:gd name="T7" fmla="*/ 0 h 9"/>
                <a:gd name="T8" fmla="*/ 0 w 2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0" y="8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2" y="5"/>
                    <a:pt x="2" y="3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3495">
              <a:extLst>
                <a:ext uri="{FF2B5EF4-FFF2-40B4-BE49-F238E27FC236}">
                  <a16:creationId xmlns="" xmlns:a16="http://schemas.microsoft.com/office/drawing/2014/main" id="{CBEA30BB-607F-4E7A-A780-8AF41CC2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6575425"/>
              <a:ext cx="4763" cy="1588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3496">
              <a:extLst>
                <a:ext uri="{FF2B5EF4-FFF2-40B4-BE49-F238E27FC236}">
                  <a16:creationId xmlns="" xmlns:a16="http://schemas.microsoft.com/office/drawing/2014/main" id="{17DBAEAA-64AF-4E54-BB83-CCA1E150B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6542088"/>
              <a:ext cx="71438" cy="34925"/>
            </a:xfrm>
            <a:custGeom>
              <a:avLst/>
              <a:gdLst>
                <a:gd name="T0" fmla="*/ 34 w 77"/>
                <a:gd name="T1" fmla="*/ 6 h 37"/>
                <a:gd name="T2" fmla="*/ 36 w 77"/>
                <a:gd name="T3" fmla="*/ 8 h 37"/>
                <a:gd name="T4" fmla="*/ 38 w 77"/>
                <a:gd name="T5" fmla="*/ 16 h 37"/>
                <a:gd name="T6" fmla="*/ 39 w 77"/>
                <a:gd name="T7" fmla="*/ 21 h 37"/>
                <a:gd name="T8" fmla="*/ 43 w 77"/>
                <a:gd name="T9" fmla="*/ 14 h 37"/>
                <a:gd name="T10" fmla="*/ 44 w 77"/>
                <a:gd name="T11" fmla="*/ 16 h 37"/>
                <a:gd name="T12" fmla="*/ 46 w 77"/>
                <a:gd name="T13" fmla="*/ 28 h 37"/>
                <a:gd name="T14" fmla="*/ 47 w 77"/>
                <a:gd name="T15" fmla="*/ 31 h 37"/>
                <a:gd name="T16" fmla="*/ 52 w 77"/>
                <a:gd name="T17" fmla="*/ 22 h 37"/>
                <a:gd name="T18" fmla="*/ 53 w 77"/>
                <a:gd name="T19" fmla="*/ 24 h 37"/>
                <a:gd name="T20" fmla="*/ 53 w 77"/>
                <a:gd name="T21" fmla="*/ 37 h 37"/>
                <a:gd name="T22" fmla="*/ 56 w 77"/>
                <a:gd name="T23" fmla="*/ 27 h 37"/>
                <a:gd name="T24" fmla="*/ 58 w 77"/>
                <a:gd name="T25" fmla="*/ 37 h 37"/>
                <a:gd name="T26" fmla="*/ 59 w 77"/>
                <a:gd name="T27" fmla="*/ 37 h 37"/>
                <a:gd name="T28" fmla="*/ 63 w 77"/>
                <a:gd name="T29" fmla="*/ 34 h 37"/>
                <a:gd name="T30" fmla="*/ 65 w 77"/>
                <a:gd name="T31" fmla="*/ 36 h 37"/>
                <a:gd name="T32" fmla="*/ 76 w 77"/>
                <a:gd name="T33" fmla="*/ 36 h 37"/>
                <a:gd name="T34" fmla="*/ 66 w 77"/>
                <a:gd name="T35" fmla="*/ 35 h 37"/>
                <a:gd name="T36" fmla="*/ 64 w 77"/>
                <a:gd name="T37" fmla="*/ 33 h 37"/>
                <a:gd name="T38" fmla="*/ 71 w 77"/>
                <a:gd name="T39" fmla="*/ 28 h 37"/>
                <a:gd name="T40" fmla="*/ 69 w 77"/>
                <a:gd name="T41" fmla="*/ 26 h 37"/>
                <a:gd name="T42" fmla="*/ 58 w 77"/>
                <a:gd name="T43" fmla="*/ 26 h 37"/>
                <a:gd name="T44" fmla="*/ 66 w 77"/>
                <a:gd name="T45" fmla="*/ 21 h 37"/>
                <a:gd name="T46" fmla="*/ 64 w 77"/>
                <a:gd name="T47" fmla="*/ 20 h 37"/>
                <a:gd name="T48" fmla="*/ 52 w 77"/>
                <a:gd name="T49" fmla="*/ 20 h 37"/>
                <a:gd name="T50" fmla="*/ 50 w 77"/>
                <a:gd name="T51" fmla="*/ 18 h 37"/>
                <a:gd name="T52" fmla="*/ 57 w 77"/>
                <a:gd name="T53" fmla="*/ 12 h 37"/>
                <a:gd name="T54" fmla="*/ 54 w 77"/>
                <a:gd name="T55" fmla="*/ 12 h 37"/>
                <a:gd name="T56" fmla="*/ 43 w 77"/>
                <a:gd name="T57" fmla="*/ 12 h 37"/>
                <a:gd name="T58" fmla="*/ 41 w 77"/>
                <a:gd name="T59" fmla="*/ 10 h 37"/>
                <a:gd name="T60" fmla="*/ 44 w 77"/>
                <a:gd name="T61" fmla="*/ 6 h 37"/>
                <a:gd name="T62" fmla="*/ 39 w 77"/>
                <a:gd name="T63" fmla="*/ 6 h 37"/>
                <a:gd name="T64" fmla="*/ 29 w 77"/>
                <a:gd name="T65" fmla="*/ 0 h 37"/>
                <a:gd name="T66" fmla="*/ 22 w 77"/>
                <a:gd name="T67" fmla="*/ 25 h 37"/>
                <a:gd name="T68" fmla="*/ 21 w 77"/>
                <a:gd name="T69" fmla="*/ 26 h 37"/>
                <a:gd name="T70" fmla="*/ 13 w 77"/>
                <a:gd name="T71" fmla="*/ 28 h 37"/>
                <a:gd name="T72" fmla="*/ 8 w 77"/>
                <a:gd name="T73" fmla="*/ 29 h 37"/>
                <a:gd name="T74" fmla="*/ 15 w 77"/>
                <a:gd name="T75" fmla="*/ 33 h 37"/>
                <a:gd name="T76" fmla="*/ 13 w 77"/>
                <a:gd name="T77" fmla="*/ 34 h 37"/>
                <a:gd name="T78" fmla="*/ 1 w 77"/>
                <a:gd name="T79" fmla="*/ 35 h 37"/>
                <a:gd name="T80" fmla="*/ 13 w 77"/>
                <a:gd name="T81" fmla="*/ 37 h 37"/>
                <a:gd name="T82" fmla="*/ 15 w 77"/>
                <a:gd name="T83" fmla="*/ 37 h 37"/>
                <a:gd name="T84" fmla="*/ 17 w 77"/>
                <a:gd name="T85" fmla="*/ 33 h 37"/>
                <a:gd name="T86" fmla="*/ 18 w 77"/>
                <a:gd name="T87" fmla="*/ 31 h 37"/>
                <a:gd name="T88" fmla="*/ 22 w 77"/>
                <a:gd name="T89" fmla="*/ 35 h 37"/>
                <a:gd name="T90" fmla="*/ 23 w 77"/>
                <a:gd name="T91" fmla="*/ 29 h 37"/>
                <a:gd name="T92" fmla="*/ 28 w 77"/>
                <a:gd name="T9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37">
                  <a:moveTo>
                    <a:pt x="31" y="37"/>
                  </a:moveTo>
                  <a:cubicBezTo>
                    <a:pt x="31" y="25"/>
                    <a:pt x="30" y="14"/>
                    <a:pt x="28" y="2"/>
                  </a:cubicBezTo>
                  <a:cubicBezTo>
                    <a:pt x="30" y="4"/>
                    <a:pt x="32" y="5"/>
                    <a:pt x="34" y="6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1"/>
                    <a:pt x="35" y="11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1"/>
                    <a:pt x="37" y="13"/>
                    <a:pt x="36" y="15"/>
                  </a:cubicBezTo>
                  <a:cubicBezTo>
                    <a:pt x="36" y="17"/>
                    <a:pt x="38" y="17"/>
                    <a:pt x="38" y="16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5"/>
                    <a:pt x="39" y="18"/>
                    <a:pt x="39" y="21"/>
                  </a:cubicBezTo>
                  <a:cubicBezTo>
                    <a:pt x="39" y="22"/>
                    <a:pt x="41" y="23"/>
                    <a:pt x="41" y="21"/>
                  </a:cubicBezTo>
                  <a:cubicBezTo>
                    <a:pt x="41" y="19"/>
                    <a:pt x="41" y="16"/>
                    <a:pt x="42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8"/>
                    <a:pt x="42" y="21"/>
                    <a:pt x="42" y="25"/>
                  </a:cubicBezTo>
                  <a:cubicBezTo>
                    <a:pt x="42" y="26"/>
                    <a:pt x="43" y="26"/>
                    <a:pt x="43" y="25"/>
                  </a:cubicBezTo>
                  <a:cubicBezTo>
                    <a:pt x="44" y="22"/>
                    <a:pt x="44" y="19"/>
                    <a:pt x="44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20"/>
                    <a:pt x="45" y="24"/>
                    <a:pt x="45" y="28"/>
                  </a:cubicBezTo>
                  <a:cubicBezTo>
                    <a:pt x="44" y="29"/>
                    <a:pt x="46" y="30"/>
                    <a:pt x="46" y="28"/>
                  </a:cubicBezTo>
                  <a:cubicBezTo>
                    <a:pt x="47" y="25"/>
                    <a:pt x="47" y="22"/>
                    <a:pt x="47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23"/>
                    <a:pt x="48" y="27"/>
                    <a:pt x="47" y="31"/>
                  </a:cubicBezTo>
                  <a:cubicBezTo>
                    <a:pt x="47" y="32"/>
                    <a:pt x="49" y="33"/>
                    <a:pt x="49" y="31"/>
                  </a:cubicBezTo>
                  <a:cubicBezTo>
                    <a:pt x="50" y="28"/>
                    <a:pt x="50" y="25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6"/>
                    <a:pt x="51" y="30"/>
                    <a:pt x="50" y="34"/>
                  </a:cubicBezTo>
                  <a:cubicBezTo>
                    <a:pt x="50" y="35"/>
                    <a:pt x="52" y="35"/>
                    <a:pt x="52" y="34"/>
                  </a:cubicBezTo>
                  <a:cubicBezTo>
                    <a:pt x="52" y="31"/>
                    <a:pt x="53" y="27"/>
                    <a:pt x="53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4" y="29"/>
                    <a:pt x="54" y="33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4"/>
                    <a:pt x="56" y="30"/>
                    <a:pt x="56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31"/>
                    <a:pt x="57" y="34"/>
                    <a:pt x="56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5"/>
                    <a:pt x="59" y="32"/>
                    <a:pt x="59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6"/>
                    <a:pt x="76" y="34"/>
                    <a:pt x="75" y="34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3"/>
                    <a:pt x="74" y="31"/>
                    <a:pt x="73" y="31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29"/>
                    <a:pt x="72" y="27"/>
                    <a:pt x="71" y="28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0" y="26"/>
                    <a:pt x="69" y="24"/>
                    <a:pt x="68" y="24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18"/>
                    <a:pt x="63" y="18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7"/>
                    <a:pt x="61" y="15"/>
                    <a:pt x="60" y="15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4"/>
                    <a:pt x="58" y="12"/>
                    <a:pt x="57" y="12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6" y="11"/>
                    <a:pt x="55" y="9"/>
                    <a:pt x="54" y="10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2" y="9"/>
                    <a:pt x="51" y="7"/>
                    <a:pt x="50" y="7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5"/>
                    <a:pt x="44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5"/>
                    <a:pt x="39" y="4"/>
                    <a:pt x="38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3"/>
                    <a:pt x="31" y="2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6"/>
                    <a:pt x="28" y="12"/>
                    <a:pt x="28" y="18"/>
                  </a:cubicBezTo>
                  <a:cubicBezTo>
                    <a:pt x="26" y="20"/>
                    <a:pt x="24" y="23"/>
                    <a:pt x="22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6"/>
                    <a:pt x="19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8"/>
                    <a:pt x="13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3"/>
                    <a:pt x="4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2" y="36"/>
                    <a:pt x="22" y="35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5" y="30"/>
                    <a:pt x="24" y="29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4"/>
                    <a:pt x="27" y="22"/>
                    <a:pt x="28" y="21"/>
                  </a:cubicBezTo>
                  <a:cubicBezTo>
                    <a:pt x="29" y="26"/>
                    <a:pt x="29" y="32"/>
                    <a:pt x="29" y="37"/>
                  </a:cubicBezTo>
                  <a:cubicBezTo>
                    <a:pt x="31" y="37"/>
                    <a:pt x="31" y="37"/>
                    <a:pt x="3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80" name="组合 1879">
            <a:extLst>
              <a:ext uri="{FF2B5EF4-FFF2-40B4-BE49-F238E27FC236}">
                <a16:creationId xmlns="" xmlns:a16="http://schemas.microsoft.com/office/drawing/2014/main" id="{49523D68-7239-44DA-90D1-4ABDB39ABC1A}"/>
              </a:ext>
            </a:extLst>
          </p:cNvPr>
          <p:cNvGrpSpPr/>
          <p:nvPr/>
        </p:nvGrpSpPr>
        <p:grpSpPr>
          <a:xfrm>
            <a:off x="10592495" y="2850297"/>
            <a:ext cx="1163966" cy="1157408"/>
            <a:chOff x="5813426" y="6296025"/>
            <a:chExt cx="563563" cy="56038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881" name="Freeform 3497">
              <a:extLst>
                <a:ext uri="{FF2B5EF4-FFF2-40B4-BE49-F238E27FC236}">
                  <a16:creationId xmlns="" xmlns:a16="http://schemas.microsoft.com/office/drawing/2014/main" id="{559B836B-0E59-4EC9-BEC4-68C4342B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3" y="6584950"/>
              <a:ext cx="31750" cy="46038"/>
            </a:xfrm>
            <a:custGeom>
              <a:avLst/>
              <a:gdLst>
                <a:gd name="T0" fmla="*/ 29 w 34"/>
                <a:gd name="T1" fmla="*/ 14 h 50"/>
                <a:gd name="T2" fmla="*/ 12 w 34"/>
                <a:gd name="T3" fmla="*/ 4 h 50"/>
                <a:gd name="T4" fmla="*/ 0 w 34"/>
                <a:gd name="T5" fmla="*/ 0 h 50"/>
                <a:gd name="T6" fmla="*/ 0 w 34"/>
                <a:gd name="T7" fmla="*/ 13 h 50"/>
                <a:gd name="T8" fmla="*/ 2 w 34"/>
                <a:gd name="T9" fmla="*/ 32 h 50"/>
                <a:gd name="T10" fmla="*/ 29 w 34"/>
                <a:gd name="T11" fmla="*/ 50 h 50"/>
                <a:gd name="T12" fmla="*/ 33 w 34"/>
                <a:gd name="T13" fmla="*/ 36 h 50"/>
                <a:gd name="T14" fmla="*/ 29 w 34"/>
                <a:gd name="T15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0">
                  <a:moveTo>
                    <a:pt x="29" y="14"/>
                  </a:moveTo>
                  <a:cubicBezTo>
                    <a:pt x="26" y="11"/>
                    <a:pt x="19" y="7"/>
                    <a:pt x="12" y="4"/>
                  </a:cubicBezTo>
                  <a:cubicBezTo>
                    <a:pt x="6" y="2"/>
                    <a:pt x="0" y="0"/>
                    <a:pt x="0" y="0"/>
                  </a:cubicBezTo>
                  <a:cubicBezTo>
                    <a:pt x="0" y="0"/>
                    <a:pt x="0" y="6"/>
                    <a:pt x="0" y="13"/>
                  </a:cubicBezTo>
                  <a:cubicBezTo>
                    <a:pt x="1" y="20"/>
                    <a:pt x="1" y="28"/>
                    <a:pt x="2" y="32"/>
                  </a:cubicBezTo>
                  <a:cubicBezTo>
                    <a:pt x="5" y="45"/>
                    <a:pt x="29" y="50"/>
                    <a:pt x="29" y="50"/>
                  </a:cubicBezTo>
                  <a:cubicBezTo>
                    <a:pt x="29" y="50"/>
                    <a:pt x="32" y="44"/>
                    <a:pt x="33" y="36"/>
                  </a:cubicBezTo>
                  <a:cubicBezTo>
                    <a:pt x="34" y="28"/>
                    <a:pt x="34" y="19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3498">
              <a:extLst>
                <a:ext uri="{FF2B5EF4-FFF2-40B4-BE49-F238E27FC236}">
                  <a16:creationId xmlns="" xmlns:a16="http://schemas.microsoft.com/office/drawing/2014/main" id="{12FAA565-8A5C-45BF-B6E0-841FFDF4B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1" y="6584950"/>
              <a:ext cx="36513" cy="38100"/>
            </a:xfrm>
            <a:custGeom>
              <a:avLst/>
              <a:gdLst>
                <a:gd name="T0" fmla="*/ 9 w 40"/>
                <a:gd name="T1" fmla="*/ 9 h 41"/>
                <a:gd name="T2" fmla="*/ 27 w 40"/>
                <a:gd name="T3" fmla="*/ 3 h 41"/>
                <a:gd name="T4" fmla="*/ 40 w 40"/>
                <a:gd name="T5" fmla="*/ 0 h 41"/>
                <a:gd name="T6" fmla="*/ 38 w 40"/>
                <a:gd name="T7" fmla="*/ 13 h 41"/>
                <a:gd name="T8" fmla="*/ 32 w 40"/>
                <a:gd name="T9" fmla="*/ 31 h 41"/>
                <a:gd name="T10" fmla="*/ 0 w 40"/>
                <a:gd name="T11" fmla="*/ 36 h 41"/>
                <a:gd name="T12" fmla="*/ 1 w 40"/>
                <a:gd name="T13" fmla="*/ 25 h 41"/>
                <a:gd name="T14" fmla="*/ 9 w 40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9" y="9"/>
                  </a:moveTo>
                  <a:cubicBezTo>
                    <a:pt x="13" y="7"/>
                    <a:pt x="20" y="5"/>
                    <a:pt x="27" y="3"/>
                  </a:cubicBezTo>
                  <a:cubicBezTo>
                    <a:pt x="34" y="1"/>
                    <a:pt x="40" y="0"/>
                    <a:pt x="40" y="0"/>
                  </a:cubicBezTo>
                  <a:cubicBezTo>
                    <a:pt x="40" y="0"/>
                    <a:pt x="39" y="6"/>
                    <a:pt x="38" y="13"/>
                  </a:cubicBezTo>
                  <a:cubicBezTo>
                    <a:pt x="37" y="20"/>
                    <a:pt x="34" y="27"/>
                    <a:pt x="32" y="31"/>
                  </a:cubicBezTo>
                  <a:cubicBezTo>
                    <a:pt x="25" y="41"/>
                    <a:pt x="0" y="36"/>
                    <a:pt x="0" y="36"/>
                  </a:cubicBezTo>
                  <a:cubicBezTo>
                    <a:pt x="0" y="36"/>
                    <a:pt x="0" y="31"/>
                    <a:pt x="1" y="25"/>
                  </a:cubicBezTo>
                  <a:cubicBezTo>
                    <a:pt x="2" y="19"/>
                    <a:pt x="4" y="13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3499">
              <a:extLst>
                <a:ext uri="{FF2B5EF4-FFF2-40B4-BE49-F238E27FC236}">
                  <a16:creationId xmlns="" xmlns:a16="http://schemas.microsoft.com/office/drawing/2014/main" id="{9A956503-B74E-4543-B780-3482A3EA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6" y="6577013"/>
              <a:ext cx="11113" cy="57150"/>
            </a:xfrm>
            <a:custGeom>
              <a:avLst/>
              <a:gdLst>
                <a:gd name="T0" fmla="*/ 4 w 11"/>
                <a:gd name="T1" fmla="*/ 61 h 61"/>
                <a:gd name="T2" fmla="*/ 11 w 11"/>
                <a:gd name="T3" fmla="*/ 0 h 61"/>
                <a:gd name="T4" fmla="*/ 7 w 11"/>
                <a:gd name="T5" fmla="*/ 0 h 61"/>
                <a:gd name="T6" fmla="*/ 0 w 11"/>
                <a:gd name="T7" fmla="*/ 60 h 61"/>
                <a:gd name="T8" fmla="*/ 4 w 1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4" y="61"/>
                  </a:moveTo>
                  <a:cubicBezTo>
                    <a:pt x="9" y="41"/>
                    <a:pt x="11" y="20"/>
                    <a:pt x="1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0"/>
                    <a:pt x="5" y="40"/>
                    <a:pt x="0" y="60"/>
                  </a:cubicBezTo>
                  <a:lnTo>
                    <a:pt x="4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3500">
              <a:extLst>
                <a:ext uri="{FF2B5EF4-FFF2-40B4-BE49-F238E27FC236}">
                  <a16:creationId xmlns="" xmlns:a16="http://schemas.microsoft.com/office/drawing/2014/main" id="{390D3D7B-607F-47A6-9754-E41B690A9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6640513"/>
              <a:ext cx="31750" cy="52388"/>
            </a:xfrm>
            <a:custGeom>
              <a:avLst/>
              <a:gdLst>
                <a:gd name="T0" fmla="*/ 31 w 35"/>
                <a:gd name="T1" fmla="*/ 21 h 56"/>
                <a:gd name="T2" fmla="*/ 17 w 35"/>
                <a:gd name="T3" fmla="*/ 8 h 56"/>
                <a:gd name="T4" fmla="*/ 6 w 35"/>
                <a:gd name="T5" fmla="*/ 0 h 56"/>
                <a:gd name="T6" fmla="*/ 3 w 35"/>
                <a:gd name="T7" fmla="*/ 13 h 56"/>
                <a:gd name="T8" fmla="*/ 0 w 35"/>
                <a:gd name="T9" fmla="*/ 32 h 56"/>
                <a:gd name="T10" fmla="*/ 23 w 35"/>
                <a:gd name="T11" fmla="*/ 56 h 56"/>
                <a:gd name="T12" fmla="*/ 30 w 35"/>
                <a:gd name="T13" fmla="*/ 43 h 56"/>
                <a:gd name="T14" fmla="*/ 31 w 35"/>
                <a:gd name="T15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6">
                  <a:moveTo>
                    <a:pt x="31" y="21"/>
                  </a:moveTo>
                  <a:cubicBezTo>
                    <a:pt x="29" y="18"/>
                    <a:pt x="23" y="12"/>
                    <a:pt x="17" y="8"/>
                  </a:cubicBezTo>
                  <a:cubicBezTo>
                    <a:pt x="11" y="4"/>
                    <a:pt x="6" y="0"/>
                    <a:pt x="6" y="0"/>
                  </a:cubicBezTo>
                  <a:cubicBezTo>
                    <a:pt x="6" y="0"/>
                    <a:pt x="4" y="6"/>
                    <a:pt x="3" y="13"/>
                  </a:cubicBezTo>
                  <a:cubicBezTo>
                    <a:pt x="2" y="20"/>
                    <a:pt x="0" y="28"/>
                    <a:pt x="0" y="32"/>
                  </a:cubicBezTo>
                  <a:cubicBezTo>
                    <a:pt x="1" y="45"/>
                    <a:pt x="23" y="56"/>
                    <a:pt x="23" y="56"/>
                  </a:cubicBezTo>
                  <a:cubicBezTo>
                    <a:pt x="23" y="56"/>
                    <a:pt x="27" y="51"/>
                    <a:pt x="30" y="43"/>
                  </a:cubicBezTo>
                  <a:cubicBezTo>
                    <a:pt x="33" y="36"/>
                    <a:pt x="35" y="27"/>
                    <a:pt x="3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3501">
              <a:extLst>
                <a:ext uri="{FF2B5EF4-FFF2-40B4-BE49-F238E27FC236}">
                  <a16:creationId xmlns="" xmlns:a16="http://schemas.microsoft.com/office/drawing/2014/main" id="{2856A768-57B5-431F-B63D-9C399B9B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6" y="6640513"/>
              <a:ext cx="44450" cy="34925"/>
            </a:xfrm>
            <a:custGeom>
              <a:avLst/>
              <a:gdLst>
                <a:gd name="T0" fmla="*/ 15 w 47"/>
                <a:gd name="T1" fmla="*/ 3 h 37"/>
                <a:gd name="T2" fmla="*/ 33 w 47"/>
                <a:gd name="T3" fmla="*/ 1 h 37"/>
                <a:gd name="T4" fmla="*/ 47 w 47"/>
                <a:gd name="T5" fmla="*/ 0 h 37"/>
                <a:gd name="T6" fmla="*/ 42 w 47"/>
                <a:gd name="T7" fmla="*/ 13 h 37"/>
                <a:gd name="T8" fmla="*/ 32 w 47"/>
                <a:gd name="T9" fmla="*/ 29 h 37"/>
                <a:gd name="T10" fmla="*/ 0 w 47"/>
                <a:gd name="T11" fmla="*/ 27 h 37"/>
                <a:gd name="T12" fmla="*/ 3 w 47"/>
                <a:gd name="T13" fmla="*/ 16 h 37"/>
                <a:gd name="T14" fmla="*/ 15 w 47"/>
                <a:gd name="T1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7">
                  <a:moveTo>
                    <a:pt x="15" y="3"/>
                  </a:moveTo>
                  <a:cubicBezTo>
                    <a:pt x="18" y="2"/>
                    <a:pt x="26" y="1"/>
                    <a:pt x="33" y="1"/>
                  </a:cubicBezTo>
                  <a:cubicBezTo>
                    <a:pt x="41" y="0"/>
                    <a:pt x="47" y="0"/>
                    <a:pt x="47" y="0"/>
                  </a:cubicBezTo>
                  <a:cubicBezTo>
                    <a:pt x="47" y="0"/>
                    <a:pt x="45" y="6"/>
                    <a:pt x="42" y="13"/>
                  </a:cubicBezTo>
                  <a:cubicBezTo>
                    <a:pt x="39" y="19"/>
                    <a:pt x="35" y="26"/>
                    <a:pt x="32" y="29"/>
                  </a:cubicBezTo>
                  <a:cubicBezTo>
                    <a:pt x="22" y="37"/>
                    <a:pt x="0" y="27"/>
                    <a:pt x="0" y="27"/>
                  </a:cubicBezTo>
                  <a:cubicBezTo>
                    <a:pt x="0" y="27"/>
                    <a:pt x="1" y="22"/>
                    <a:pt x="3" y="16"/>
                  </a:cubicBezTo>
                  <a:cubicBezTo>
                    <a:pt x="5" y="10"/>
                    <a:pt x="9" y="4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3502">
              <a:extLst>
                <a:ext uri="{FF2B5EF4-FFF2-40B4-BE49-F238E27FC236}">
                  <a16:creationId xmlns="" xmlns:a16="http://schemas.microsoft.com/office/drawing/2014/main" id="{341C8B8B-5F72-4B7B-AAE1-26DF7917D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6632575"/>
              <a:ext cx="22225" cy="55563"/>
            </a:xfrm>
            <a:custGeom>
              <a:avLst/>
              <a:gdLst>
                <a:gd name="T0" fmla="*/ 4 w 25"/>
                <a:gd name="T1" fmla="*/ 59 h 59"/>
                <a:gd name="T2" fmla="*/ 25 w 25"/>
                <a:gd name="T3" fmla="*/ 1 h 59"/>
                <a:gd name="T4" fmla="*/ 21 w 25"/>
                <a:gd name="T5" fmla="*/ 0 h 59"/>
                <a:gd name="T6" fmla="*/ 0 w 25"/>
                <a:gd name="T7" fmla="*/ 57 h 59"/>
                <a:gd name="T8" fmla="*/ 4 w 25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9">
                  <a:moveTo>
                    <a:pt x="4" y="59"/>
                  </a:moveTo>
                  <a:cubicBezTo>
                    <a:pt x="13" y="41"/>
                    <a:pt x="20" y="21"/>
                    <a:pt x="25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0"/>
                    <a:pt x="9" y="39"/>
                    <a:pt x="0" y="57"/>
                  </a:cubicBezTo>
                  <a:lnTo>
                    <a:pt x="4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3503">
              <a:extLst>
                <a:ext uri="{FF2B5EF4-FFF2-40B4-BE49-F238E27FC236}">
                  <a16:creationId xmlns="" xmlns:a16="http://schemas.microsoft.com/office/drawing/2014/main" id="{AF81E692-71A2-433A-AB88-C87190E1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6694488"/>
              <a:ext cx="36513" cy="53975"/>
            </a:xfrm>
            <a:custGeom>
              <a:avLst/>
              <a:gdLst>
                <a:gd name="T0" fmla="*/ 36 w 38"/>
                <a:gd name="T1" fmla="*/ 26 h 58"/>
                <a:gd name="T2" fmla="*/ 25 w 38"/>
                <a:gd name="T3" fmla="*/ 10 h 58"/>
                <a:gd name="T4" fmla="*/ 16 w 38"/>
                <a:gd name="T5" fmla="*/ 0 h 58"/>
                <a:gd name="T6" fmla="*/ 10 w 38"/>
                <a:gd name="T7" fmla="*/ 12 h 58"/>
                <a:gd name="T8" fmla="*/ 3 w 38"/>
                <a:gd name="T9" fmla="*/ 30 h 58"/>
                <a:gd name="T10" fmla="*/ 19 w 38"/>
                <a:gd name="T11" fmla="*/ 58 h 58"/>
                <a:gd name="T12" fmla="*/ 29 w 38"/>
                <a:gd name="T13" fmla="*/ 48 h 58"/>
                <a:gd name="T14" fmla="*/ 36 w 38"/>
                <a:gd name="T15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8">
                  <a:moveTo>
                    <a:pt x="36" y="26"/>
                  </a:moveTo>
                  <a:cubicBezTo>
                    <a:pt x="34" y="22"/>
                    <a:pt x="30" y="16"/>
                    <a:pt x="25" y="10"/>
                  </a:cubicBezTo>
                  <a:cubicBezTo>
                    <a:pt x="20" y="5"/>
                    <a:pt x="16" y="0"/>
                    <a:pt x="16" y="0"/>
                  </a:cubicBezTo>
                  <a:cubicBezTo>
                    <a:pt x="16" y="0"/>
                    <a:pt x="13" y="6"/>
                    <a:pt x="10" y="12"/>
                  </a:cubicBezTo>
                  <a:cubicBezTo>
                    <a:pt x="7" y="19"/>
                    <a:pt x="4" y="26"/>
                    <a:pt x="3" y="30"/>
                  </a:cubicBezTo>
                  <a:cubicBezTo>
                    <a:pt x="0" y="43"/>
                    <a:pt x="19" y="58"/>
                    <a:pt x="19" y="58"/>
                  </a:cubicBezTo>
                  <a:cubicBezTo>
                    <a:pt x="19" y="58"/>
                    <a:pt x="25" y="54"/>
                    <a:pt x="29" y="48"/>
                  </a:cubicBezTo>
                  <a:cubicBezTo>
                    <a:pt x="34" y="41"/>
                    <a:pt x="38" y="33"/>
                    <a:pt x="3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3504">
              <a:extLst>
                <a:ext uri="{FF2B5EF4-FFF2-40B4-BE49-F238E27FC236}">
                  <a16:creationId xmlns="" xmlns:a16="http://schemas.microsoft.com/office/drawing/2014/main" id="{929B8FBB-FE47-4EAF-895C-7E2331A1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6689725"/>
              <a:ext cx="49213" cy="33338"/>
            </a:xfrm>
            <a:custGeom>
              <a:avLst/>
              <a:gdLst>
                <a:gd name="T0" fmla="*/ 20 w 52"/>
                <a:gd name="T1" fmla="*/ 0 h 35"/>
                <a:gd name="T2" fmla="*/ 39 w 52"/>
                <a:gd name="T3" fmla="*/ 2 h 35"/>
                <a:gd name="T4" fmla="*/ 52 w 52"/>
                <a:gd name="T5" fmla="*/ 5 h 35"/>
                <a:gd name="T6" fmla="*/ 44 w 52"/>
                <a:gd name="T7" fmla="*/ 16 h 35"/>
                <a:gd name="T8" fmla="*/ 31 w 52"/>
                <a:gd name="T9" fmla="*/ 29 h 35"/>
                <a:gd name="T10" fmla="*/ 0 w 52"/>
                <a:gd name="T11" fmla="*/ 20 h 35"/>
                <a:gd name="T12" fmla="*/ 6 w 52"/>
                <a:gd name="T13" fmla="*/ 10 h 35"/>
                <a:gd name="T14" fmla="*/ 20 w 52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5">
                  <a:moveTo>
                    <a:pt x="20" y="0"/>
                  </a:moveTo>
                  <a:cubicBezTo>
                    <a:pt x="24" y="0"/>
                    <a:pt x="32" y="1"/>
                    <a:pt x="39" y="2"/>
                  </a:cubicBezTo>
                  <a:cubicBezTo>
                    <a:pt x="46" y="4"/>
                    <a:pt x="52" y="5"/>
                    <a:pt x="52" y="5"/>
                  </a:cubicBezTo>
                  <a:cubicBezTo>
                    <a:pt x="52" y="5"/>
                    <a:pt x="49" y="10"/>
                    <a:pt x="44" y="16"/>
                  </a:cubicBezTo>
                  <a:cubicBezTo>
                    <a:pt x="40" y="21"/>
                    <a:pt x="35" y="27"/>
                    <a:pt x="31" y="29"/>
                  </a:cubicBezTo>
                  <a:cubicBezTo>
                    <a:pt x="20" y="35"/>
                    <a:pt x="0" y="20"/>
                    <a:pt x="0" y="20"/>
                  </a:cubicBezTo>
                  <a:cubicBezTo>
                    <a:pt x="0" y="20"/>
                    <a:pt x="2" y="15"/>
                    <a:pt x="6" y="10"/>
                  </a:cubicBezTo>
                  <a:cubicBezTo>
                    <a:pt x="9" y="5"/>
                    <a:pt x="14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3505">
              <a:extLst>
                <a:ext uri="{FF2B5EF4-FFF2-40B4-BE49-F238E27FC236}">
                  <a16:creationId xmlns="" xmlns:a16="http://schemas.microsoft.com/office/drawing/2014/main" id="{4BD87D6A-0FD2-4888-8701-A6B00C34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6686550"/>
              <a:ext cx="34925" cy="49213"/>
            </a:xfrm>
            <a:custGeom>
              <a:avLst/>
              <a:gdLst>
                <a:gd name="T0" fmla="*/ 3 w 37"/>
                <a:gd name="T1" fmla="*/ 54 h 54"/>
                <a:gd name="T2" fmla="*/ 37 w 37"/>
                <a:gd name="T3" fmla="*/ 2 h 54"/>
                <a:gd name="T4" fmla="*/ 33 w 37"/>
                <a:gd name="T5" fmla="*/ 0 h 54"/>
                <a:gd name="T6" fmla="*/ 0 w 37"/>
                <a:gd name="T7" fmla="*/ 51 h 54"/>
                <a:gd name="T8" fmla="*/ 3 w 37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4">
                  <a:moveTo>
                    <a:pt x="3" y="54"/>
                  </a:moveTo>
                  <a:cubicBezTo>
                    <a:pt x="16" y="38"/>
                    <a:pt x="28" y="20"/>
                    <a:pt x="37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4" y="18"/>
                    <a:pt x="13" y="35"/>
                    <a:pt x="0" y="51"/>
                  </a:cubicBezTo>
                  <a:lnTo>
                    <a:pt x="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3506">
              <a:extLst>
                <a:ext uri="{FF2B5EF4-FFF2-40B4-BE49-F238E27FC236}">
                  <a16:creationId xmlns="" xmlns:a16="http://schemas.microsoft.com/office/drawing/2014/main" id="{F18B7CF5-2930-4DC6-BCDB-92D7C01F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6740525"/>
              <a:ext cx="36513" cy="55563"/>
            </a:xfrm>
            <a:custGeom>
              <a:avLst/>
              <a:gdLst>
                <a:gd name="T0" fmla="*/ 38 w 38"/>
                <a:gd name="T1" fmla="*/ 30 h 58"/>
                <a:gd name="T2" fmla="*/ 31 w 38"/>
                <a:gd name="T3" fmla="*/ 12 h 58"/>
                <a:gd name="T4" fmla="*/ 24 w 38"/>
                <a:gd name="T5" fmla="*/ 0 h 58"/>
                <a:gd name="T6" fmla="*/ 16 w 38"/>
                <a:gd name="T7" fmla="*/ 10 h 58"/>
                <a:gd name="T8" fmla="*/ 5 w 38"/>
                <a:gd name="T9" fmla="*/ 26 h 58"/>
                <a:gd name="T10" fmla="*/ 14 w 38"/>
                <a:gd name="T11" fmla="*/ 58 h 58"/>
                <a:gd name="T12" fmla="*/ 26 w 38"/>
                <a:gd name="T13" fmla="*/ 49 h 58"/>
                <a:gd name="T14" fmla="*/ 38 w 38"/>
                <a:gd name="T1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8">
                  <a:moveTo>
                    <a:pt x="38" y="30"/>
                  </a:moveTo>
                  <a:cubicBezTo>
                    <a:pt x="37" y="26"/>
                    <a:pt x="34" y="18"/>
                    <a:pt x="31" y="12"/>
                  </a:cubicBezTo>
                  <a:cubicBezTo>
                    <a:pt x="28" y="5"/>
                    <a:pt x="24" y="0"/>
                    <a:pt x="24" y="0"/>
                  </a:cubicBezTo>
                  <a:cubicBezTo>
                    <a:pt x="24" y="0"/>
                    <a:pt x="21" y="5"/>
                    <a:pt x="16" y="10"/>
                  </a:cubicBezTo>
                  <a:cubicBezTo>
                    <a:pt x="12" y="16"/>
                    <a:pt x="7" y="22"/>
                    <a:pt x="5" y="26"/>
                  </a:cubicBezTo>
                  <a:cubicBezTo>
                    <a:pt x="0" y="38"/>
                    <a:pt x="14" y="58"/>
                    <a:pt x="14" y="58"/>
                  </a:cubicBezTo>
                  <a:cubicBezTo>
                    <a:pt x="14" y="58"/>
                    <a:pt x="20" y="55"/>
                    <a:pt x="26" y="49"/>
                  </a:cubicBezTo>
                  <a:cubicBezTo>
                    <a:pt x="32" y="44"/>
                    <a:pt x="38" y="37"/>
                    <a:pt x="38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3507">
              <a:extLst>
                <a:ext uri="{FF2B5EF4-FFF2-40B4-BE49-F238E27FC236}">
                  <a16:creationId xmlns="" xmlns:a16="http://schemas.microsoft.com/office/drawing/2014/main" id="{98E4375A-9B6D-4B0F-A0A5-76049BA2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1" y="6729413"/>
              <a:ext cx="49213" cy="31750"/>
            </a:xfrm>
            <a:custGeom>
              <a:avLst/>
              <a:gdLst>
                <a:gd name="T0" fmla="*/ 24 w 53"/>
                <a:gd name="T1" fmla="*/ 1 h 35"/>
                <a:gd name="T2" fmla="*/ 41 w 53"/>
                <a:gd name="T3" fmla="*/ 8 h 35"/>
                <a:gd name="T4" fmla="*/ 53 w 53"/>
                <a:gd name="T5" fmla="*/ 13 h 35"/>
                <a:gd name="T6" fmla="*/ 44 w 53"/>
                <a:gd name="T7" fmla="*/ 22 h 35"/>
                <a:gd name="T8" fmla="*/ 28 w 53"/>
                <a:gd name="T9" fmla="*/ 32 h 35"/>
                <a:gd name="T10" fmla="*/ 0 w 53"/>
                <a:gd name="T11" fmla="*/ 16 h 35"/>
                <a:gd name="T12" fmla="*/ 7 w 53"/>
                <a:gd name="T13" fmla="*/ 8 h 35"/>
                <a:gd name="T14" fmla="*/ 24 w 53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5">
                  <a:moveTo>
                    <a:pt x="24" y="1"/>
                  </a:moveTo>
                  <a:cubicBezTo>
                    <a:pt x="27" y="1"/>
                    <a:pt x="35" y="5"/>
                    <a:pt x="41" y="8"/>
                  </a:cubicBezTo>
                  <a:cubicBezTo>
                    <a:pt x="48" y="10"/>
                    <a:pt x="53" y="13"/>
                    <a:pt x="53" y="13"/>
                  </a:cubicBezTo>
                  <a:cubicBezTo>
                    <a:pt x="53" y="13"/>
                    <a:pt x="49" y="18"/>
                    <a:pt x="44" y="22"/>
                  </a:cubicBezTo>
                  <a:cubicBezTo>
                    <a:pt x="38" y="26"/>
                    <a:pt x="31" y="31"/>
                    <a:pt x="28" y="32"/>
                  </a:cubicBezTo>
                  <a:cubicBezTo>
                    <a:pt x="15" y="35"/>
                    <a:pt x="0" y="16"/>
                    <a:pt x="0" y="16"/>
                  </a:cubicBezTo>
                  <a:cubicBezTo>
                    <a:pt x="0" y="16"/>
                    <a:pt x="3" y="12"/>
                    <a:pt x="7" y="8"/>
                  </a:cubicBezTo>
                  <a:cubicBezTo>
                    <a:pt x="12" y="4"/>
                    <a:pt x="17" y="0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3508">
              <a:extLst>
                <a:ext uri="{FF2B5EF4-FFF2-40B4-BE49-F238E27FC236}">
                  <a16:creationId xmlns="" xmlns:a16="http://schemas.microsoft.com/office/drawing/2014/main" id="{3EC954F8-946B-4865-89CF-CBD227B9C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1" y="6734175"/>
              <a:ext cx="44450" cy="41275"/>
            </a:xfrm>
            <a:custGeom>
              <a:avLst/>
              <a:gdLst>
                <a:gd name="T0" fmla="*/ 2 w 47"/>
                <a:gd name="T1" fmla="*/ 45 h 45"/>
                <a:gd name="T2" fmla="*/ 47 w 47"/>
                <a:gd name="T3" fmla="*/ 3 h 45"/>
                <a:gd name="T4" fmla="*/ 44 w 47"/>
                <a:gd name="T5" fmla="*/ 0 h 45"/>
                <a:gd name="T6" fmla="*/ 0 w 47"/>
                <a:gd name="T7" fmla="*/ 42 h 45"/>
                <a:gd name="T8" fmla="*/ 2 w 4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5">
                  <a:moveTo>
                    <a:pt x="2" y="45"/>
                  </a:moveTo>
                  <a:cubicBezTo>
                    <a:pt x="18" y="33"/>
                    <a:pt x="34" y="18"/>
                    <a:pt x="47" y="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16"/>
                    <a:pt x="16" y="30"/>
                    <a:pt x="0" y="42"/>
                  </a:cubicBezTo>
                  <a:lnTo>
                    <a:pt x="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3509">
              <a:extLst>
                <a:ext uri="{FF2B5EF4-FFF2-40B4-BE49-F238E27FC236}">
                  <a16:creationId xmlns="" xmlns:a16="http://schemas.microsoft.com/office/drawing/2014/main" id="{297556E1-C906-4510-B4D6-02504A65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538" y="6780213"/>
              <a:ext cx="36513" cy="49213"/>
            </a:xfrm>
            <a:custGeom>
              <a:avLst/>
              <a:gdLst>
                <a:gd name="T0" fmla="*/ 38 w 39"/>
                <a:gd name="T1" fmla="*/ 32 h 53"/>
                <a:gd name="T2" fmla="*/ 36 w 39"/>
                <a:gd name="T3" fmla="*/ 13 h 53"/>
                <a:gd name="T4" fmla="*/ 32 w 39"/>
                <a:gd name="T5" fmla="*/ 0 h 53"/>
                <a:gd name="T6" fmla="*/ 22 w 39"/>
                <a:gd name="T7" fmla="*/ 8 h 53"/>
                <a:gd name="T8" fmla="*/ 8 w 39"/>
                <a:gd name="T9" fmla="*/ 21 h 53"/>
                <a:gd name="T10" fmla="*/ 9 w 39"/>
                <a:gd name="T11" fmla="*/ 53 h 53"/>
                <a:gd name="T12" fmla="*/ 23 w 39"/>
                <a:gd name="T13" fmla="*/ 48 h 53"/>
                <a:gd name="T14" fmla="*/ 38 w 39"/>
                <a:gd name="T15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3">
                  <a:moveTo>
                    <a:pt x="38" y="32"/>
                  </a:moveTo>
                  <a:cubicBezTo>
                    <a:pt x="39" y="28"/>
                    <a:pt x="38" y="20"/>
                    <a:pt x="36" y="13"/>
                  </a:cubicBezTo>
                  <a:cubicBezTo>
                    <a:pt x="34" y="6"/>
                    <a:pt x="32" y="0"/>
                    <a:pt x="32" y="0"/>
                  </a:cubicBezTo>
                  <a:cubicBezTo>
                    <a:pt x="32" y="0"/>
                    <a:pt x="28" y="3"/>
                    <a:pt x="22" y="8"/>
                  </a:cubicBezTo>
                  <a:cubicBezTo>
                    <a:pt x="17" y="12"/>
                    <a:pt x="10" y="17"/>
                    <a:pt x="8" y="21"/>
                  </a:cubicBezTo>
                  <a:cubicBezTo>
                    <a:pt x="0" y="31"/>
                    <a:pt x="9" y="53"/>
                    <a:pt x="9" y="53"/>
                  </a:cubicBezTo>
                  <a:cubicBezTo>
                    <a:pt x="9" y="53"/>
                    <a:pt x="16" y="52"/>
                    <a:pt x="23" y="48"/>
                  </a:cubicBezTo>
                  <a:cubicBezTo>
                    <a:pt x="30" y="44"/>
                    <a:pt x="37" y="39"/>
                    <a:pt x="3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3510">
              <a:extLst>
                <a:ext uri="{FF2B5EF4-FFF2-40B4-BE49-F238E27FC236}">
                  <a16:creationId xmlns="" xmlns:a16="http://schemas.microsoft.com/office/drawing/2014/main" id="{FD8B0EAC-E9B8-43A1-B83A-06DC2B62E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6759575"/>
              <a:ext cx="49213" cy="31750"/>
            </a:xfrm>
            <a:custGeom>
              <a:avLst/>
              <a:gdLst>
                <a:gd name="T0" fmla="*/ 27 w 53"/>
                <a:gd name="T1" fmla="*/ 3 h 34"/>
                <a:gd name="T2" fmla="*/ 43 w 53"/>
                <a:gd name="T3" fmla="*/ 13 h 34"/>
                <a:gd name="T4" fmla="*/ 53 w 53"/>
                <a:gd name="T5" fmla="*/ 22 h 34"/>
                <a:gd name="T6" fmla="*/ 42 w 53"/>
                <a:gd name="T7" fmla="*/ 28 h 34"/>
                <a:gd name="T8" fmla="*/ 24 w 53"/>
                <a:gd name="T9" fmla="*/ 34 h 34"/>
                <a:gd name="T10" fmla="*/ 0 w 53"/>
                <a:gd name="T11" fmla="*/ 12 h 34"/>
                <a:gd name="T12" fmla="*/ 10 w 53"/>
                <a:gd name="T13" fmla="*/ 6 h 34"/>
                <a:gd name="T14" fmla="*/ 27 w 53"/>
                <a:gd name="T15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4">
                  <a:moveTo>
                    <a:pt x="27" y="3"/>
                  </a:moveTo>
                  <a:cubicBezTo>
                    <a:pt x="31" y="4"/>
                    <a:pt x="37" y="9"/>
                    <a:pt x="43" y="13"/>
                  </a:cubicBezTo>
                  <a:cubicBezTo>
                    <a:pt x="49" y="18"/>
                    <a:pt x="53" y="22"/>
                    <a:pt x="53" y="22"/>
                  </a:cubicBezTo>
                  <a:cubicBezTo>
                    <a:pt x="53" y="22"/>
                    <a:pt x="48" y="25"/>
                    <a:pt x="42" y="28"/>
                  </a:cubicBezTo>
                  <a:cubicBezTo>
                    <a:pt x="36" y="31"/>
                    <a:pt x="28" y="34"/>
                    <a:pt x="24" y="34"/>
                  </a:cubicBezTo>
                  <a:cubicBezTo>
                    <a:pt x="11" y="34"/>
                    <a:pt x="0" y="12"/>
                    <a:pt x="0" y="12"/>
                  </a:cubicBezTo>
                  <a:cubicBezTo>
                    <a:pt x="0" y="12"/>
                    <a:pt x="5" y="8"/>
                    <a:pt x="10" y="6"/>
                  </a:cubicBezTo>
                  <a:cubicBezTo>
                    <a:pt x="15" y="3"/>
                    <a:pt x="21" y="0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3511">
              <a:extLst>
                <a:ext uri="{FF2B5EF4-FFF2-40B4-BE49-F238E27FC236}">
                  <a16:creationId xmlns="" xmlns:a16="http://schemas.microsoft.com/office/drawing/2014/main" id="{490CF157-C675-40D4-8CB6-E55CF7801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838" y="6772275"/>
              <a:ext cx="52388" cy="31750"/>
            </a:xfrm>
            <a:custGeom>
              <a:avLst/>
              <a:gdLst>
                <a:gd name="T0" fmla="*/ 2 w 55"/>
                <a:gd name="T1" fmla="*/ 34 h 34"/>
                <a:gd name="T2" fmla="*/ 55 w 55"/>
                <a:gd name="T3" fmla="*/ 3 h 34"/>
                <a:gd name="T4" fmla="*/ 53 w 55"/>
                <a:gd name="T5" fmla="*/ 0 h 34"/>
                <a:gd name="T6" fmla="*/ 0 w 55"/>
                <a:gd name="T7" fmla="*/ 30 h 34"/>
                <a:gd name="T8" fmla="*/ 2 w 55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4">
                  <a:moveTo>
                    <a:pt x="2" y="34"/>
                  </a:moveTo>
                  <a:cubicBezTo>
                    <a:pt x="20" y="26"/>
                    <a:pt x="38" y="15"/>
                    <a:pt x="55" y="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2"/>
                    <a:pt x="0" y="30"/>
                  </a:cubicBezTo>
                  <a:lnTo>
                    <a:pt x="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3512">
              <a:extLst>
                <a:ext uri="{FF2B5EF4-FFF2-40B4-BE49-F238E27FC236}">
                  <a16:creationId xmlns="" xmlns:a16="http://schemas.microsoft.com/office/drawing/2014/main" id="{F4EAC43A-7FEB-4407-97EF-9FB16371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388" y="6805613"/>
              <a:ext cx="38100" cy="44450"/>
            </a:xfrm>
            <a:custGeom>
              <a:avLst/>
              <a:gdLst>
                <a:gd name="T0" fmla="*/ 38 w 40"/>
                <a:gd name="T1" fmla="*/ 33 h 47"/>
                <a:gd name="T2" fmla="*/ 40 w 40"/>
                <a:gd name="T3" fmla="*/ 14 h 47"/>
                <a:gd name="T4" fmla="*/ 39 w 40"/>
                <a:gd name="T5" fmla="*/ 1 h 47"/>
                <a:gd name="T6" fmla="*/ 27 w 40"/>
                <a:gd name="T7" fmla="*/ 6 h 47"/>
                <a:gd name="T8" fmla="*/ 10 w 40"/>
                <a:gd name="T9" fmla="*/ 15 h 47"/>
                <a:gd name="T10" fmla="*/ 4 w 40"/>
                <a:gd name="T11" fmla="*/ 47 h 47"/>
                <a:gd name="T12" fmla="*/ 19 w 40"/>
                <a:gd name="T13" fmla="*/ 45 h 47"/>
                <a:gd name="T14" fmla="*/ 38 w 40"/>
                <a:gd name="T15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7">
                  <a:moveTo>
                    <a:pt x="38" y="33"/>
                  </a:moveTo>
                  <a:cubicBezTo>
                    <a:pt x="39" y="29"/>
                    <a:pt x="40" y="21"/>
                    <a:pt x="40" y="14"/>
                  </a:cubicBezTo>
                  <a:cubicBezTo>
                    <a:pt x="40" y="7"/>
                    <a:pt x="39" y="1"/>
                    <a:pt x="39" y="1"/>
                  </a:cubicBezTo>
                  <a:cubicBezTo>
                    <a:pt x="39" y="0"/>
                    <a:pt x="34" y="3"/>
                    <a:pt x="27" y="6"/>
                  </a:cubicBezTo>
                  <a:cubicBezTo>
                    <a:pt x="21" y="9"/>
                    <a:pt x="14" y="12"/>
                    <a:pt x="10" y="15"/>
                  </a:cubicBezTo>
                  <a:cubicBezTo>
                    <a:pt x="0" y="23"/>
                    <a:pt x="4" y="47"/>
                    <a:pt x="4" y="47"/>
                  </a:cubicBezTo>
                  <a:cubicBezTo>
                    <a:pt x="4" y="47"/>
                    <a:pt x="11" y="47"/>
                    <a:pt x="19" y="45"/>
                  </a:cubicBezTo>
                  <a:cubicBezTo>
                    <a:pt x="27" y="44"/>
                    <a:pt x="35" y="40"/>
                    <a:pt x="3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3513">
              <a:extLst>
                <a:ext uri="{FF2B5EF4-FFF2-40B4-BE49-F238E27FC236}">
                  <a16:creationId xmlns="" xmlns:a16="http://schemas.microsoft.com/office/drawing/2014/main" id="{AD2A4BD3-B27F-4161-8C09-83377AC8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6780213"/>
              <a:ext cx="46038" cy="31750"/>
            </a:xfrm>
            <a:custGeom>
              <a:avLst/>
              <a:gdLst>
                <a:gd name="T0" fmla="*/ 28 w 49"/>
                <a:gd name="T1" fmla="*/ 4 h 34"/>
                <a:gd name="T2" fmla="*/ 41 w 49"/>
                <a:gd name="T3" fmla="*/ 18 h 34"/>
                <a:gd name="T4" fmla="*/ 49 w 49"/>
                <a:gd name="T5" fmla="*/ 29 h 34"/>
                <a:gd name="T6" fmla="*/ 37 w 49"/>
                <a:gd name="T7" fmla="*/ 32 h 34"/>
                <a:gd name="T8" fmla="*/ 18 w 49"/>
                <a:gd name="T9" fmla="*/ 34 h 34"/>
                <a:gd name="T10" fmla="*/ 0 w 49"/>
                <a:gd name="T11" fmla="*/ 7 h 34"/>
                <a:gd name="T12" fmla="*/ 11 w 49"/>
                <a:gd name="T13" fmla="*/ 3 h 34"/>
                <a:gd name="T14" fmla="*/ 28 w 49"/>
                <a:gd name="T1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4">
                  <a:moveTo>
                    <a:pt x="28" y="4"/>
                  </a:moveTo>
                  <a:cubicBezTo>
                    <a:pt x="31" y="6"/>
                    <a:pt x="37" y="13"/>
                    <a:pt x="41" y="18"/>
                  </a:cubicBezTo>
                  <a:cubicBezTo>
                    <a:pt x="46" y="24"/>
                    <a:pt x="49" y="28"/>
                    <a:pt x="49" y="29"/>
                  </a:cubicBezTo>
                  <a:cubicBezTo>
                    <a:pt x="49" y="29"/>
                    <a:pt x="44" y="31"/>
                    <a:pt x="37" y="32"/>
                  </a:cubicBezTo>
                  <a:cubicBezTo>
                    <a:pt x="30" y="33"/>
                    <a:pt x="22" y="34"/>
                    <a:pt x="18" y="34"/>
                  </a:cubicBezTo>
                  <a:cubicBezTo>
                    <a:pt x="5" y="31"/>
                    <a:pt x="0" y="7"/>
                    <a:pt x="0" y="7"/>
                  </a:cubicBezTo>
                  <a:cubicBezTo>
                    <a:pt x="0" y="7"/>
                    <a:pt x="5" y="4"/>
                    <a:pt x="11" y="3"/>
                  </a:cubicBezTo>
                  <a:cubicBezTo>
                    <a:pt x="16" y="1"/>
                    <a:pt x="23" y="0"/>
                    <a:pt x="2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3514">
              <a:extLst>
                <a:ext uri="{FF2B5EF4-FFF2-40B4-BE49-F238E27FC236}">
                  <a16:creationId xmlns="" xmlns:a16="http://schemas.microsoft.com/office/drawing/2014/main" id="{9334FD12-7298-40FB-96B7-8308FA0C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6800850"/>
              <a:ext cx="55563" cy="20638"/>
            </a:xfrm>
            <a:custGeom>
              <a:avLst/>
              <a:gdLst>
                <a:gd name="T0" fmla="*/ 0 w 60"/>
                <a:gd name="T1" fmla="*/ 22 h 22"/>
                <a:gd name="T2" fmla="*/ 60 w 60"/>
                <a:gd name="T3" fmla="*/ 4 h 22"/>
                <a:gd name="T4" fmla="*/ 58 w 60"/>
                <a:gd name="T5" fmla="*/ 0 h 22"/>
                <a:gd name="T6" fmla="*/ 0 w 60"/>
                <a:gd name="T7" fmla="*/ 18 h 22"/>
                <a:gd name="T8" fmla="*/ 0 w 6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2">
                  <a:moveTo>
                    <a:pt x="0" y="22"/>
                  </a:moveTo>
                  <a:cubicBezTo>
                    <a:pt x="21" y="18"/>
                    <a:pt x="41" y="12"/>
                    <a:pt x="60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9" y="8"/>
                    <a:pt x="20" y="14"/>
                    <a:pt x="0" y="18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3515">
              <a:extLst>
                <a:ext uri="{FF2B5EF4-FFF2-40B4-BE49-F238E27FC236}">
                  <a16:creationId xmlns="" xmlns:a16="http://schemas.microsoft.com/office/drawing/2014/main" id="{C91CF9B3-4392-4373-AE12-F873F40FC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8063" y="6819900"/>
              <a:ext cx="42863" cy="36513"/>
            </a:xfrm>
            <a:custGeom>
              <a:avLst/>
              <a:gdLst>
                <a:gd name="T0" fmla="*/ 36 w 45"/>
                <a:gd name="T1" fmla="*/ 32 h 39"/>
                <a:gd name="T2" fmla="*/ 43 w 45"/>
                <a:gd name="T3" fmla="*/ 13 h 39"/>
                <a:gd name="T4" fmla="*/ 45 w 45"/>
                <a:gd name="T5" fmla="*/ 0 h 39"/>
                <a:gd name="T6" fmla="*/ 32 w 45"/>
                <a:gd name="T7" fmla="*/ 3 h 39"/>
                <a:gd name="T8" fmla="*/ 13 w 45"/>
                <a:gd name="T9" fmla="*/ 7 h 39"/>
                <a:gd name="T10" fmla="*/ 0 w 45"/>
                <a:gd name="T11" fmla="*/ 38 h 39"/>
                <a:gd name="T12" fmla="*/ 15 w 45"/>
                <a:gd name="T13" fmla="*/ 39 h 39"/>
                <a:gd name="T14" fmla="*/ 36 w 45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9">
                  <a:moveTo>
                    <a:pt x="36" y="32"/>
                  </a:moveTo>
                  <a:cubicBezTo>
                    <a:pt x="38" y="28"/>
                    <a:pt x="41" y="20"/>
                    <a:pt x="43" y="13"/>
                  </a:cubicBezTo>
                  <a:cubicBezTo>
                    <a:pt x="44" y="6"/>
                    <a:pt x="45" y="0"/>
                    <a:pt x="45" y="0"/>
                  </a:cubicBezTo>
                  <a:cubicBezTo>
                    <a:pt x="45" y="0"/>
                    <a:pt x="39" y="1"/>
                    <a:pt x="32" y="3"/>
                  </a:cubicBezTo>
                  <a:cubicBezTo>
                    <a:pt x="25" y="4"/>
                    <a:pt x="17" y="6"/>
                    <a:pt x="13" y="7"/>
                  </a:cubicBezTo>
                  <a:cubicBezTo>
                    <a:pt x="2" y="13"/>
                    <a:pt x="0" y="38"/>
                    <a:pt x="0" y="38"/>
                  </a:cubicBezTo>
                  <a:cubicBezTo>
                    <a:pt x="0" y="38"/>
                    <a:pt x="7" y="39"/>
                    <a:pt x="15" y="39"/>
                  </a:cubicBezTo>
                  <a:cubicBezTo>
                    <a:pt x="23" y="39"/>
                    <a:pt x="32" y="37"/>
                    <a:pt x="3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3516">
              <a:extLst>
                <a:ext uri="{FF2B5EF4-FFF2-40B4-BE49-F238E27FC236}">
                  <a16:creationId xmlns="" xmlns:a16="http://schemas.microsoft.com/office/drawing/2014/main" id="{5724C830-636E-4592-A1B0-CF7257E54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6788150"/>
              <a:ext cx="41275" cy="33338"/>
            </a:xfrm>
            <a:custGeom>
              <a:avLst/>
              <a:gdLst>
                <a:gd name="T0" fmla="*/ 29 w 44"/>
                <a:gd name="T1" fmla="*/ 5 h 35"/>
                <a:gd name="T2" fmla="*/ 38 w 44"/>
                <a:gd name="T3" fmla="*/ 22 h 35"/>
                <a:gd name="T4" fmla="*/ 44 w 44"/>
                <a:gd name="T5" fmla="*/ 34 h 35"/>
                <a:gd name="T6" fmla="*/ 31 w 44"/>
                <a:gd name="T7" fmla="*/ 34 h 35"/>
                <a:gd name="T8" fmla="*/ 12 w 44"/>
                <a:gd name="T9" fmla="*/ 32 h 35"/>
                <a:gd name="T10" fmla="*/ 1 w 44"/>
                <a:gd name="T11" fmla="*/ 1 h 35"/>
                <a:gd name="T12" fmla="*/ 12 w 44"/>
                <a:gd name="T13" fmla="*/ 0 h 35"/>
                <a:gd name="T14" fmla="*/ 29 w 44"/>
                <a:gd name="T1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5">
                  <a:moveTo>
                    <a:pt x="29" y="5"/>
                  </a:moveTo>
                  <a:cubicBezTo>
                    <a:pt x="32" y="8"/>
                    <a:pt x="35" y="16"/>
                    <a:pt x="38" y="22"/>
                  </a:cubicBezTo>
                  <a:cubicBezTo>
                    <a:pt x="41" y="28"/>
                    <a:pt x="44" y="34"/>
                    <a:pt x="44" y="34"/>
                  </a:cubicBezTo>
                  <a:cubicBezTo>
                    <a:pt x="44" y="34"/>
                    <a:pt x="38" y="35"/>
                    <a:pt x="31" y="34"/>
                  </a:cubicBezTo>
                  <a:cubicBezTo>
                    <a:pt x="24" y="34"/>
                    <a:pt x="16" y="33"/>
                    <a:pt x="12" y="32"/>
                  </a:cubicBezTo>
                  <a:cubicBezTo>
                    <a:pt x="0" y="26"/>
                    <a:pt x="1" y="1"/>
                    <a:pt x="1" y="1"/>
                  </a:cubicBezTo>
                  <a:cubicBezTo>
                    <a:pt x="1" y="1"/>
                    <a:pt x="6" y="0"/>
                    <a:pt x="12" y="0"/>
                  </a:cubicBezTo>
                  <a:cubicBezTo>
                    <a:pt x="18" y="0"/>
                    <a:pt x="25" y="1"/>
                    <a:pt x="2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3517">
              <a:extLst>
                <a:ext uri="{FF2B5EF4-FFF2-40B4-BE49-F238E27FC236}">
                  <a16:creationId xmlns="" xmlns:a16="http://schemas.microsoft.com/office/drawing/2014/main" id="{8160AAA5-EAFD-4996-8561-202459A13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6818313"/>
              <a:ext cx="57150" cy="6350"/>
            </a:xfrm>
            <a:custGeom>
              <a:avLst/>
              <a:gdLst>
                <a:gd name="T0" fmla="*/ 0 w 61"/>
                <a:gd name="T1" fmla="*/ 7 h 8"/>
                <a:gd name="T2" fmla="*/ 61 w 61"/>
                <a:gd name="T3" fmla="*/ 4 h 8"/>
                <a:gd name="T4" fmla="*/ 61 w 61"/>
                <a:gd name="T5" fmla="*/ 0 h 8"/>
                <a:gd name="T6" fmla="*/ 0 w 61"/>
                <a:gd name="T7" fmla="*/ 3 h 8"/>
                <a:gd name="T8" fmla="*/ 0 w 6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">
                  <a:moveTo>
                    <a:pt x="0" y="7"/>
                  </a:moveTo>
                  <a:cubicBezTo>
                    <a:pt x="20" y="8"/>
                    <a:pt x="41" y="7"/>
                    <a:pt x="61" y="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1" y="3"/>
                    <a:pt x="20" y="4"/>
                    <a:pt x="0" y="3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3518">
              <a:extLst>
                <a:ext uri="{FF2B5EF4-FFF2-40B4-BE49-F238E27FC236}">
                  <a16:creationId xmlns="" xmlns:a16="http://schemas.microsoft.com/office/drawing/2014/main" id="{C530F51C-A624-4EF2-8D99-E43F9BC0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6821488"/>
              <a:ext cx="49213" cy="31750"/>
            </a:xfrm>
            <a:custGeom>
              <a:avLst/>
              <a:gdLst>
                <a:gd name="T0" fmla="*/ 36 w 52"/>
                <a:gd name="T1" fmla="*/ 29 h 34"/>
                <a:gd name="T2" fmla="*/ 46 w 52"/>
                <a:gd name="T3" fmla="*/ 13 h 34"/>
                <a:gd name="T4" fmla="*/ 52 w 52"/>
                <a:gd name="T5" fmla="*/ 0 h 34"/>
                <a:gd name="T6" fmla="*/ 39 w 52"/>
                <a:gd name="T7" fmla="*/ 0 h 34"/>
                <a:gd name="T8" fmla="*/ 19 w 52"/>
                <a:gd name="T9" fmla="*/ 0 h 34"/>
                <a:gd name="T10" fmla="*/ 0 w 52"/>
                <a:gd name="T11" fmla="*/ 27 h 34"/>
                <a:gd name="T12" fmla="*/ 13 w 52"/>
                <a:gd name="T13" fmla="*/ 32 h 34"/>
                <a:gd name="T14" fmla="*/ 36 w 52"/>
                <a:gd name="T15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4">
                  <a:moveTo>
                    <a:pt x="36" y="29"/>
                  </a:moveTo>
                  <a:cubicBezTo>
                    <a:pt x="39" y="26"/>
                    <a:pt x="43" y="19"/>
                    <a:pt x="46" y="13"/>
                  </a:cubicBezTo>
                  <a:cubicBezTo>
                    <a:pt x="50" y="6"/>
                    <a:pt x="52" y="1"/>
                    <a:pt x="52" y="0"/>
                  </a:cubicBezTo>
                  <a:cubicBezTo>
                    <a:pt x="52" y="0"/>
                    <a:pt x="46" y="0"/>
                    <a:pt x="39" y="0"/>
                  </a:cubicBezTo>
                  <a:cubicBezTo>
                    <a:pt x="32" y="0"/>
                    <a:pt x="23" y="0"/>
                    <a:pt x="19" y="0"/>
                  </a:cubicBezTo>
                  <a:cubicBezTo>
                    <a:pt x="7" y="3"/>
                    <a:pt x="0" y="27"/>
                    <a:pt x="0" y="27"/>
                  </a:cubicBezTo>
                  <a:cubicBezTo>
                    <a:pt x="0" y="27"/>
                    <a:pt x="6" y="30"/>
                    <a:pt x="13" y="32"/>
                  </a:cubicBezTo>
                  <a:cubicBezTo>
                    <a:pt x="21" y="33"/>
                    <a:pt x="30" y="34"/>
                    <a:pt x="3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3519">
              <a:extLst>
                <a:ext uri="{FF2B5EF4-FFF2-40B4-BE49-F238E27FC236}">
                  <a16:creationId xmlns="" xmlns:a16="http://schemas.microsoft.com/office/drawing/2014/main" id="{07D5AC06-9FC0-4D4A-8770-E5D0A913E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6783388"/>
              <a:ext cx="39688" cy="39688"/>
            </a:xfrm>
            <a:custGeom>
              <a:avLst/>
              <a:gdLst>
                <a:gd name="T0" fmla="*/ 33 w 41"/>
                <a:gd name="T1" fmla="*/ 10 h 42"/>
                <a:gd name="T2" fmla="*/ 38 w 41"/>
                <a:gd name="T3" fmla="*/ 28 h 42"/>
                <a:gd name="T4" fmla="*/ 41 w 41"/>
                <a:gd name="T5" fmla="*/ 41 h 42"/>
                <a:gd name="T6" fmla="*/ 28 w 41"/>
                <a:gd name="T7" fmla="*/ 39 h 42"/>
                <a:gd name="T8" fmla="*/ 10 w 41"/>
                <a:gd name="T9" fmla="*/ 32 h 42"/>
                <a:gd name="T10" fmla="*/ 7 w 41"/>
                <a:gd name="T11" fmla="*/ 0 h 42"/>
                <a:gd name="T12" fmla="*/ 18 w 41"/>
                <a:gd name="T13" fmla="*/ 1 h 42"/>
                <a:gd name="T14" fmla="*/ 33 w 41"/>
                <a:gd name="T15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2">
                  <a:moveTo>
                    <a:pt x="33" y="10"/>
                  </a:moveTo>
                  <a:cubicBezTo>
                    <a:pt x="35" y="14"/>
                    <a:pt x="36" y="22"/>
                    <a:pt x="38" y="28"/>
                  </a:cubicBezTo>
                  <a:cubicBezTo>
                    <a:pt x="40" y="35"/>
                    <a:pt x="41" y="41"/>
                    <a:pt x="41" y="41"/>
                  </a:cubicBezTo>
                  <a:cubicBezTo>
                    <a:pt x="41" y="42"/>
                    <a:pt x="35" y="41"/>
                    <a:pt x="28" y="39"/>
                  </a:cubicBezTo>
                  <a:cubicBezTo>
                    <a:pt x="21" y="37"/>
                    <a:pt x="14" y="34"/>
                    <a:pt x="10" y="32"/>
                  </a:cubicBezTo>
                  <a:cubicBezTo>
                    <a:pt x="0" y="24"/>
                    <a:pt x="7" y="0"/>
                    <a:pt x="7" y="0"/>
                  </a:cubicBezTo>
                  <a:cubicBezTo>
                    <a:pt x="7" y="0"/>
                    <a:pt x="12" y="0"/>
                    <a:pt x="18" y="1"/>
                  </a:cubicBezTo>
                  <a:cubicBezTo>
                    <a:pt x="24" y="2"/>
                    <a:pt x="30" y="5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3520">
              <a:extLst>
                <a:ext uri="{FF2B5EF4-FFF2-40B4-BE49-F238E27FC236}">
                  <a16:creationId xmlns="" xmlns:a16="http://schemas.microsoft.com/office/drawing/2014/main" id="{D5711DA5-0D6A-4EF9-972F-03D7B9FE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6811963"/>
              <a:ext cx="57150" cy="12700"/>
            </a:xfrm>
            <a:custGeom>
              <a:avLst/>
              <a:gdLst>
                <a:gd name="T0" fmla="*/ 0 w 61"/>
                <a:gd name="T1" fmla="*/ 3 h 14"/>
                <a:gd name="T2" fmla="*/ 61 w 61"/>
                <a:gd name="T3" fmla="*/ 14 h 14"/>
                <a:gd name="T4" fmla="*/ 61 w 61"/>
                <a:gd name="T5" fmla="*/ 10 h 14"/>
                <a:gd name="T6" fmla="*/ 1 w 61"/>
                <a:gd name="T7" fmla="*/ 0 h 14"/>
                <a:gd name="T8" fmla="*/ 0 w 61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4">
                  <a:moveTo>
                    <a:pt x="0" y="3"/>
                  </a:moveTo>
                  <a:cubicBezTo>
                    <a:pt x="20" y="9"/>
                    <a:pt x="40" y="13"/>
                    <a:pt x="61" y="1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41" y="9"/>
                    <a:pt x="20" y="5"/>
                    <a:pt x="1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3521">
              <a:extLst>
                <a:ext uri="{FF2B5EF4-FFF2-40B4-BE49-F238E27FC236}">
                  <a16:creationId xmlns="" xmlns:a16="http://schemas.microsoft.com/office/drawing/2014/main" id="{CA09E198-0FC0-47AC-A377-F6F043E60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802438"/>
              <a:ext cx="52388" cy="33338"/>
            </a:xfrm>
            <a:custGeom>
              <a:avLst/>
              <a:gdLst>
                <a:gd name="T0" fmla="*/ 34 w 57"/>
                <a:gd name="T1" fmla="*/ 32 h 35"/>
                <a:gd name="T2" fmla="*/ 49 w 57"/>
                <a:gd name="T3" fmla="*/ 18 h 35"/>
                <a:gd name="T4" fmla="*/ 57 w 57"/>
                <a:gd name="T5" fmla="*/ 8 h 35"/>
                <a:gd name="T6" fmla="*/ 44 w 57"/>
                <a:gd name="T7" fmla="*/ 4 h 35"/>
                <a:gd name="T8" fmla="*/ 25 w 57"/>
                <a:gd name="T9" fmla="*/ 0 h 35"/>
                <a:gd name="T10" fmla="*/ 0 w 57"/>
                <a:gd name="T11" fmla="*/ 21 h 35"/>
                <a:gd name="T12" fmla="*/ 12 w 57"/>
                <a:gd name="T13" fmla="*/ 29 h 35"/>
                <a:gd name="T14" fmla="*/ 34 w 57"/>
                <a:gd name="T1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5">
                  <a:moveTo>
                    <a:pt x="34" y="32"/>
                  </a:moveTo>
                  <a:cubicBezTo>
                    <a:pt x="38" y="30"/>
                    <a:pt x="44" y="24"/>
                    <a:pt x="49" y="18"/>
                  </a:cubicBezTo>
                  <a:cubicBezTo>
                    <a:pt x="53" y="13"/>
                    <a:pt x="57" y="8"/>
                    <a:pt x="57" y="8"/>
                  </a:cubicBezTo>
                  <a:cubicBezTo>
                    <a:pt x="57" y="8"/>
                    <a:pt x="51" y="6"/>
                    <a:pt x="44" y="4"/>
                  </a:cubicBezTo>
                  <a:cubicBezTo>
                    <a:pt x="37" y="3"/>
                    <a:pt x="29" y="0"/>
                    <a:pt x="25" y="0"/>
                  </a:cubicBezTo>
                  <a:cubicBezTo>
                    <a:pt x="12" y="0"/>
                    <a:pt x="0" y="21"/>
                    <a:pt x="0" y="21"/>
                  </a:cubicBezTo>
                  <a:cubicBezTo>
                    <a:pt x="0" y="21"/>
                    <a:pt x="5" y="26"/>
                    <a:pt x="12" y="29"/>
                  </a:cubicBezTo>
                  <a:cubicBezTo>
                    <a:pt x="19" y="33"/>
                    <a:pt x="28" y="35"/>
                    <a:pt x="3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3522">
              <a:extLst>
                <a:ext uri="{FF2B5EF4-FFF2-40B4-BE49-F238E27FC236}">
                  <a16:creationId xmlns="" xmlns:a16="http://schemas.microsoft.com/office/drawing/2014/main" id="{6F8E68F1-76F4-4E6A-8EA4-AB1C0C1B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288" y="6764338"/>
              <a:ext cx="33338" cy="46038"/>
            </a:xfrm>
            <a:custGeom>
              <a:avLst/>
              <a:gdLst>
                <a:gd name="T0" fmla="*/ 35 w 36"/>
                <a:gd name="T1" fmla="*/ 17 h 49"/>
                <a:gd name="T2" fmla="*/ 36 w 36"/>
                <a:gd name="T3" fmla="*/ 35 h 49"/>
                <a:gd name="T4" fmla="*/ 36 w 36"/>
                <a:gd name="T5" fmla="*/ 49 h 49"/>
                <a:gd name="T6" fmla="*/ 24 w 36"/>
                <a:gd name="T7" fmla="*/ 43 h 49"/>
                <a:gd name="T8" fmla="*/ 8 w 36"/>
                <a:gd name="T9" fmla="*/ 32 h 49"/>
                <a:gd name="T10" fmla="*/ 12 w 36"/>
                <a:gd name="T11" fmla="*/ 0 h 49"/>
                <a:gd name="T12" fmla="*/ 23 w 36"/>
                <a:gd name="T13" fmla="*/ 4 h 49"/>
                <a:gd name="T14" fmla="*/ 35 w 36"/>
                <a:gd name="T15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9">
                  <a:moveTo>
                    <a:pt x="35" y="17"/>
                  </a:moveTo>
                  <a:cubicBezTo>
                    <a:pt x="36" y="20"/>
                    <a:pt x="36" y="28"/>
                    <a:pt x="36" y="35"/>
                  </a:cubicBezTo>
                  <a:cubicBezTo>
                    <a:pt x="36" y="43"/>
                    <a:pt x="36" y="49"/>
                    <a:pt x="36" y="49"/>
                  </a:cubicBezTo>
                  <a:cubicBezTo>
                    <a:pt x="36" y="49"/>
                    <a:pt x="30" y="47"/>
                    <a:pt x="24" y="43"/>
                  </a:cubicBezTo>
                  <a:cubicBezTo>
                    <a:pt x="18" y="40"/>
                    <a:pt x="11" y="36"/>
                    <a:pt x="8" y="32"/>
                  </a:cubicBezTo>
                  <a:cubicBezTo>
                    <a:pt x="0" y="22"/>
                    <a:pt x="12" y="0"/>
                    <a:pt x="12" y="0"/>
                  </a:cubicBezTo>
                  <a:cubicBezTo>
                    <a:pt x="12" y="0"/>
                    <a:pt x="17" y="2"/>
                    <a:pt x="23" y="4"/>
                  </a:cubicBezTo>
                  <a:cubicBezTo>
                    <a:pt x="28" y="7"/>
                    <a:pt x="34" y="10"/>
                    <a:pt x="3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3523">
              <a:extLst>
                <a:ext uri="{FF2B5EF4-FFF2-40B4-BE49-F238E27FC236}">
                  <a16:creationId xmlns="" xmlns:a16="http://schemas.microsoft.com/office/drawing/2014/main" id="{AA1593DC-0A93-4E84-A6BB-2AD5A5FBC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8" y="6788150"/>
              <a:ext cx="55563" cy="25400"/>
            </a:xfrm>
            <a:custGeom>
              <a:avLst/>
              <a:gdLst>
                <a:gd name="T0" fmla="*/ 0 w 58"/>
                <a:gd name="T1" fmla="*/ 3 h 27"/>
                <a:gd name="T2" fmla="*/ 57 w 58"/>
                <a:gd name="T3" fmla="*/ 27 h 27"/>
                <a:gd name="T4" fmla="*/ 58 w 58"/>
                <a:gd name="T5" fmla="*/ 24 h 27"/>
                <a:gd name="T6" fmla="*/ 2 w 58"/>
                <a:gd name="T7" fmla="*/ 0 h 27"/>
                <a:gd name="T8" fmla="*/ 0 w 58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0" y="3"/>
                  </a:moveTo>
                  <a:cubicBezTo>
                    <a:pt x="18" y="13"/>
                    <a:pt x="37" y="22"/>
                    <a:pt x="57" y="27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39" y="18"/>
                    <a:pt x="20" y="10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3524">
              <a:extLst>
                <a:ext uri="{FF2B5EF4-FFF2-40B4-BE49-F238E27FC236}">
                  <a16:creationId xmlns="" xmlns:a16="http://schemas.microsoft.com/office/drawing/2014/main" id="{54FB2C37-0E1E-4C58-88A8-75432698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63" y="6769100"/>
              <a:ext cx="53975" cy="34925"/>
            </a:xfrm>
            <a:custGeom>
              <a:avLst/>
              <a:gdLst>
                <a:gd name="T0" fmla="*/ 31 w 58"/>
                <a:gd name="T1" fmla="*/ 36 h 38"/>
                <a:gd name="T2" fmla="*/ 48 w 58"/>
                <a:gd name="T3" fmla="*/ 26 h 38"/>
                <a:gd name="T4" fmla="*/ 58 w 58"/>
                <a:gd name="T5" fmla="*/ 18 h 38"/>
                <a:gd name="T6" fmla="*/ 47 w 58"/>
                <a:gd name="T7" fmla="*/ 11 h 38"/>
                <a:gd name="T8" fmla="*/ 29 w 58"/>
                <a:gd name="T9" fmla="*/ 3 h 38"/>
                <a:gd name="T10" fmla="*/ 0 w 58"/>
                <a:gd name="T11" fmla="*/ 18 h 38"/>
                <a:gd name="T12" fmla="*/ 10 w 58"/>
                <a:gd name="T13" fmla="*/ 28 h 38"/>
                <a:gd name="T14" fmla="*/ 31 w 58"/>
                <a:gd name="T15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8">
                  <a:moveTo>
                    <a:pt x="31" y="36"/>
                  </a:moveTo>
                  <a:cubicBezTo>
                    <a:pt x="35" y="35"/>
                    <a:pt x="42" y="30"/>
                    <a:pt x="48" y="26"/>
                  </a:cubicBezTo>
                  <a:cubicBezTo>
                    <a:pt x="54" y="22"/>
                    <a:pt x="58" y="18"/>
                    <a:pt x="58" y="18"/>
                  </a:cubicBezTo>
                  <a:cubicBezTo>
                    <a:pt x="58" y="17"/>
                    <a:pt x="53" y="15"/>
                    <a:pt x="47" y="11"/>
                  </a:cubicBezTo>
                  <a:cubicBezTo>
                    <a:pt x="41" y="8"/>
                    <a:pt x="34" y="4"/>
                    <a:pt x="29" y="3"/>
                  </a:cubicBezTo>
                  <a:cubicBezTo>
                    <a:pt x="17" y="0"/>
                    <a:pt x="0" y="18"/>
                    <a:pt x="0" y="18"/>
                  </a:cubicBezTo>
                  <a:cubicBezTo>
                    <a:pt x="0" y="18"/>
                    <a:pt x="4" y="23"/>
                    <a:pt x="10" y="28"/>
                  </a:cubicBezTo>
                  <a:cubicBezTo>
                    <a:pt x="16" y="33"/>
                    <a:pt x="24" y="38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3525">
              <a:extLst>
                <a:ext uri="{FF2B5EF4-FFF2-40B4-BE49-F238E27FC236}">
                  <a16:creationId xmlns="" xmlns:a16="http://schemas.microsoft.com/office/drawing/2014/main" id="{EE8F043C-E1FD-4423-8554-1EB477CB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838" y="6735763"/>
              <a:ext cx="31750" cy="50800"/>
            </a:xfrm>
            <a:custGeom>
              <a:avLst/>
              <a:gdLst>
                <a:gd name="T0" fmla="*/ 35 w 35"/>
                <a:gd name="T1" fmla="*/ 21 h 53"/>
                <a:gd name="T2" fmla="*/ 32 w 35"/>
                <a:gd name="T3" fmla="*/ 40 h 53"/>
                <a:gd name="T4" fmla="*/ 28 w 35"/>
                <a:gd name="T5" fmla="*/ 53 h 53"/>
                <a:gd name="T6" fmla="*/ 18 w 35"/>
                <a:gd name="T7" fmla="*/ 44 h 53"/>
                <a:gd name="T8" fmla="*/ 6 w 35"/>
                <a:gd name="T9" fmla="*/ 30 h 53"/>
                <a:gd name="T10" fmla="*/ 17 w 35"/>
                <a:gd name="T11" fmla="*/ 0 h 53"/>
                <a:gd name="T12" fmla="*/ 26 w 35"/>
                <a:gd name="T13" fmla="*/ 6 h 53"/>
                <a:gd name="T14" fmla="*/ 35 w 35"/>
                <a:gd name="T15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3">
                  <a:moveTo>
                    <a:pt x="35" y="21"/>
                  </a:moveTo>
                  <a:cubicBezTo>
                    <a:pt x="35" y="25"/>
                    <a:pt x="34" y="33"/>
                    <a:pt x="32" y="40"/>
                  </a:cubicBezTo>
                  <a:cubicBezTo>
                    <a:pt x="30" y="47"/>
                    <a:pt x="28" y="53"/>
                    <a:pt x="28" y="53"/>
                  </a:cubicBezTo>
                  <a:cubicBezTo>
                    <a:pt x="28" y="53"/>
                    <a:pt x="23" y="49"/>
                    <a:pt x="18" y="44"/>
                  </a:cubicBezTo>
                  <a:cubicBezTo>
                    <a:pt x="13" y="40"/>
                    <a:pt x="7" y="34"/>
                    <a:pt x="6" y="30"/>
                  </a:cubicBezTo>
                  <a:cubicBezTo>
                    <a:pt x="0" y="19"/>
                    <a:pt x="17" y="0"/>
                    <a:pt x="17" y="0"/>
                  </a:cubicBezTo>
                  <a:cubicBezTo>
                    <a:pt x="17" y="0"/>
                    <a:pt x="21" y="2"/>
                    <a:pt x="26" y="6"/>
                  </a:cubicBezTo>
                  <a:cubicBezTo>
                    <a:pt x="31" y="10"/>
                    <a:pt x="35" y="15"/>
                    <a:pt x="3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3526">
              <a:extLst>
                <a:ext uri="{FF2B5EF4-FFF2-40B4-BE49-F238E27FC236}">
                  <a16:creationId xmlns="" xmlns:a16="http://schemas.microsoft.com/office/drawing/2014/main" id="{4392D5D5-CA31-4A64-BD60-2DCE0B6A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1" y="6754813"/>
              <a:ext cx="49213" cy="36513"/>
            </a:xfrm>
            <a:custGeom>
              <a:avLst/>
              <a:gdLst>
                <a:gd name="T0" fmla="*/ 0 w 51"/>
                <a:gd name="T1" fmla="*/ 3 h 40"/>
                <a:gd name="T2" fmla="*/ 49 w 51"/>
                <a:gd name="T3" fmla="*/ 40 h 40"/>
                <a:gd name="T4" fmla="*/ 51 w 51"/>
                <a:gd name="T5" fmla="*/ 37 h 40"/>
                <a:gd name="T6" fmla="*/ 2 w 51"/>
                <a:gd name="T7" fmla="*/ 0 h 40"/>
                <a:gd name="T8" fmla="*/ 0 w 51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0">
                  <a:moveTo>
                    <a:pt x="0" y="3"/>
                  </a:moveTo>
                  <a:cubicBezTo>
                    <a:pt x="15" y="17"/>
                    <a:pt x="31" y="30"/>
                    <a:pt x="49" y="40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4" y="26"/>
                    <a:pt x="17" y="14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3527">
              <a:extLst>
                <a:ext uri="{FF2B5EF4-FFF2-40B4-BE49-F238E27FC236}">
                  <a16:creationId xmlns="" xmlns:a16="http://schemas.microsoft.com/office/drawing/2014/main" id="{30130B17-D1A8-44D2-9D39-29D29190A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1" y="6724650"/>
              <a:ext cx="53975" cy="36513"/>
            </a:xfrm>
            <a:custGeom>
              <a:avLst/>
              <a:gdLst>
                <a:gd name="T0" fmla="*/ 26 w 57"/>
                <a:gd name="T1" fmla="*/ 39 h 39"/>
                <a:gd name="T2" fmla="*/ 45 w 57"/>
                <a:gd name="T3" fmla="*/ 33 h 39"/>
                <a:gd name="T4" fmla="*/ 57 w 57"/>
                <a:gd name="T5" fmla="*/ 27 h 39"/>
                <a:gd name="T6" fmla="*/ 47 w 57"/>
                <a:gd name="T7" fmla="*/ 18 h 39"/>
                <a:gd name="T8" fmla="*/ 32 w 57"/>
                <a:gd name="T9" fmla="*/ 6 h 39"/>
                <a:gd name="T10" fmla="*/ 0 w 57"/>
                <a:gd name="T11" fmla="*/ 14 h 39"/>
                <a:gd name="T12" fmla="*/ 7 w 57"/>
                <a:gd name="T13" fmla="*/ 26 h 39"/>
                <a:gd name="T14" fmla="*/ 26 w 57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9">
                  <a:moveTo>
                    <a:pt x="26" y="39"/>
                  </a:moveTo>
                  <a:cubicBezTo>
                    <a:pt x="30" y="39"/>
                    <a:pt x="38" y="36"/>
                    <a:pt x="45" y="33"/>
                  </a:cubicBezTo>
                  <a:cubicBezTo>
                    <a:pt x="51" y="30"/>
                    <a:pt x="57" y="27"/>
                    <a:pt x="57" y="27"/>
                  </a:cubicBezTo>
                  <a:cubicBezTo>
                    <a:pt x="57" y="27"/>
                    <a:pt x="52" y="23"/>
                    <a:pt x="47" y="18"/>
                  </a:cubicBezTo>
                  <a:cubicBezTo>
                    <a:pt x="41" y="14"/>
                    <a:pt x="35" y="8"/>
                    <a:pt x="32" y="6"/>
                  </a:cubicBezTo>
                  <a:cubicBezTo>
                    <a:pt x="20" y="0"/>
                    <a:pt x="0" y="14"/>
                    <a:pt x="0" y="14"/>
                  </a:cubicBezTo>
                  <a:cubicBezTo>
                    <a:pt x="0" y="14"/>
                    <a:pt x="2" y="20"/>
                    <a:pt x="7" y="26"/>
                  </a:cubicBezTo>
                  <a:cubicBezTo>
                    <a:pt x="12" y="33"/>
                    <a:pt x="19" y="39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3528">
              <a:extLst>
                <a:ext uri="{FF2B5EF4-FFF2-40B4-BE49-F238E27FC236}">
                  <a16:creationId xmlns="" xmlns:a16="http://schemas.microsoft.com/office/drawing/2014/main" id="{75548247-72BF-4285-8719-A1CABAEF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6699250"/>
              <a:ext cx="31750" cy="50800"/>
            </a:xfrm>
            <a:custGeom>
              <a:avLst/>
              <a:gdLst>
                <a:gd name="T0" fmla="*/ 34 w 35"/>
                <a:gd name="T1" fmla="*/ 25 h 54"/>
                <a:gd name="T2" fmla="*/ 26 w 35"/>
                <a:gd name="T3" fmla="*/ 43 h 54"/>
                <a:gd name="T4" fmla="*/ 20 w 35"/>
                <a:gd name="T5" fmla="*/ 54 h 54"/>
                <a:gd name="T6" fmla="*/ 11 w 35"/>
                <a:gd name="T7" fmla="*/ 44 h 54"/>
                <a:gd name="T8" fmla="*/ 2 w 35"/>
                <a:gd name="T9" fmla="*/ 27 h 54"/>
                <a:gd name="T10" fmla="*/ 20 w 35"/>
                <a:gd name="T11" fmla="*/ 0 h 54"/>
                <a:gd name="T12" fmla="*/ 28 w 35"/>
                <a:gd name="T13" fmla="*/ 8 h 54"/>
                <a:gd name="T14" fmla="*/ 34 w 35"/>
                <a:gd name="T15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4">
                  <a:moveTo>
                    <a:pt x="34" y="25"/>
                  </a:moveTo>
                  <a:cubicBezTo>
                    <a:pt x="33" y="29"/>
                    <a:pt x="29" y="36"/>
                    <a:pt x="26" y="43"/>
                  </a:cubicBezTo>
                  <a:cubicBezTo>
                    <a:pt x="23" y="49"/>
                    <a:pt x="20" y="54"/>
                    <a:pt x="20" y="54"/>
                  </a:cubicBezTo>
                  <a:cubicBezTo>
                    <a:pt x="19" y="54"/>
                    <a:pt x="15" y="50"/>
                    <a:pt x="11" y="44"/>
                  </a:cubicBezTo>
                  <a:cubicBezTo>
                    <a:pt x="7" y="38"/>
                    <a:pt x="3" y="31"/>
                    <a:pt x="2" y="27"/>
                  </a:cubicBezTo>
                  <a:cubicBezTo>
                    <a:pt x="0" y="15"/>
                    <a:pt x="20" y="0"/>
                    <a:pt x="20" y="0"/>
                  </a:cubicBezTo>
                  <a:cubicBezTo>
                    <a:pt x="20" y="0"/>
                    <a:pt x="24" y="4"/>
                    <a:pt x="28" y="8"/>
                  </a:cubicBezTo>
                  <a:cubicBezTo>
                    <a:pt x="32" y="13"/>
                    <a:pt x="35" y="19"/>
                    <a:pt x="3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3529">
              <a:extLst>
                <a:ext uri="{FF2B5EF4-FFF2-40B4-BE49-F238E27FC236}">
                  <a16:creationId xmlns="" xmlns:a16="http://schemas.microsoft.com/office/drawing/2014/main" id="{1B5EC2DF-7FDB-4239-9B3B-4A6E2B29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711950"/>
              <a:ext cx="39688" cy="44450"/>
            </a:xfrm>
            <a:custGeom>
              <a:avLst/>
              <a:gdLst>
                <a:gd name="T0" fmla="*/ 0 w 42"/>
                <a:gd name="T1" fmla="*/ 2 h 49"/>
                <a:gd name="T2" fmla="*/ 40 w 42"/>
                <a:gd name="T3" fmla="*/ 49 h 49"/>
                <a:gd name="T4" fmla="*/ 42 w 42"/>
                <a:gd name="T5" fmla="*/ 46 h 49"/>
                <a:gd name="T6" fmla="*/ 3 w 42"/>
                <a:gd name="T7" fmla="*/ 0 h 49"/>
                <a:gd name="T8" fmla="*/ 0 w 42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9">
                  <a:moveTo>
                    <a:pt x="0" y="2"/>
                  </a:moveTo>
                  <a:cubicBezTo>
                    <a:pt x="11" y="19"/>
                    <a:pt x="25" y="35"/>
                    <a:pt x="40" y="49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28" y="32"/>
                    <a:pt x="14" y="17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3530">
              <a:extLst>
                <a:ext uri="{FF2B5EF4-FFF2-40B4-BE49-F238E27FC236}">
                  <a16:creationId xmlns="" xmlns:a16="http://schemas.microsoft.com/office/drawing/2014/main" id="{D5F8B9CF-7B9B-4A9D-8D38-A543C85F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651" y="6672263"/>
              <a:ext cx="49213" cy="36513"/>
            </a:xfrm>
            <a:custGeom>
              <a:avLst/>
              <a:gdLst>
                <a:gd name="T0" fmla="*/ 20 w 53"/>
                <a:gd name="T1" fmla="*/ 39 h 40"/>
                <a:gd name="T2" fmla="*/ 40 w 53"/>
                <a:gd name="T3" fmla="*/ 38 h 40"/>
                <a:gd name="T4" fmla="*/ 53 w 53"/>
                <a:gd name="T5" fmla="*/ 35 h 40"/>
                <a:gd name="T6" fmla="*/ 45 w 53"/>
                <a:gd name="T7" fmla="*/ 24 h 40"/>
                <a:gd name="T8" fmla="*/ 33 w 53"/>
                <a:gd name="T9" fmla="*/ 9 h 40"/>
                <a:gd name="T10" fmla="*/ 0 w 53"/>
                <a:gd name="T11" fmla="*/ 9 h 40"/>
                <a:gd name="T12" fmla="*/ 5 w 53"/>
                <a:gd name="T13" fmla="*/ 23 h 40"/>
                <a:gd name="T14" fmla="*/ 20 w 53"/>
                <a:gd name="T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0">
                  <a:moveTo>
                    <a:pt x="20" y="39"/>
                  </a:moveTo>
                  <a:cubicBezTo>
                    <a:pt x="24" y="40"/>
                    <a:pt x="33" y="39"/>
                    <a:pt x="40" y="38"/>
                  </a:cubicBezTo>
                  <a:cubicBezTo>
                    <a:pt x="47" y="37"/>
                    <a:pt x="53" y="35"/>
                    <a:pt x="53" y="35"/>
                  </a:cubicBezTo>
                  <a:cubicBezTo>
                    <a:pt x="53" y="35"/>
                    <a:pt x="49" y="30"/>
                    <a:pt x="45" y="24"/>
                  </a:cubicBezTo>
                  <a:cubicBezTo>
                    <a:pt x="41" y="18"/>
                    <a:pt x="37" y="12"/>
                    <a:pt x="33" y="9"/>
                  </a:cubicBezTo>
                  <a:cubicBezTo>
                    <a:pt x="24" y="0"/>
                    <a:pt x="1" y="9"/>
                    <a:pt x="0" y="9"/>
                  </a:cubicBezTo>
                  <a:cubicBezTo>
                    <a:pt x="1" y="9"/>
                    <a:pt x="2" y="16"/>
                    <a:pt x="5" y="23"/>
                  </a:cubicBezTo>
                  <a:cubicBezTo>
                    <a:pt x="8" y="30"/>
                    <a:pt x="13" y="38"/>
                    <a:pt x="2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3531">
              <a:extLst>
                <a:ext uri="{FF2B5EF4-FFF2-40B4-BE49-F238E27FC236}">
                  <a16:creationId xmlns="" xmlns:a16="http://schemas.microsoft.com/office/drawing/2014/main" id="{53F226F1-35F4-4133-B7AD-098E0ABE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6656388"/>
              <a:ext cx="31750" cy="47625"/>
            </a:xfrm>
            <a:custGeom>
              <a:avLst/>
              <a:gdLst>
                <a:gd name="T0" fmla="*/ 31 w 34"/>
                <a:gd name="T1" fmla="*/ 27 h 52"/>
                <a:gd name="T2" fmla="*/ 20 w 34"/>
                <a:gd name="T3" fmla="*/ 42 h 52"/>
                <a:gd name="T4" fmla="*/ 11 w 34"/>
                <a:gd name="T5" fmla="*/ 52 h 52"/>
                <a:gd name="T6" fmla="*/ 5 w 34"/>
                <a:gd name="T7" fmla="*/ 40 h 52"/>
                <a:gd name="T8" fmla="*/ 0 w 34"/>
                <a:gd name="T9" fmla="*/ 22 h 52"/>
                <a:gd name="T10" fmla="*/ 24 w 34"/>
                <a:gd name="T11" fmla="*/ 0 h 52"/>
                <a:gd name="T12" fmla="*/ 29 w 34"/>
                <a:gd name="T13" fmla="*/ 9 h 52"/>
                <a:gd name="T14" fmla="*/ 31 w 34"/>
                <a:gd name="T1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2">
                  <a:moveTo>
                    <a:pt x="31" y="27"/>
                  </a:moveTo>
                  <a:cubicBezTo>
                    <a:pt x="29" y="31"/>
                    <a:pt x="24" y="37"/>
                    <a:pt x="20" y="42"/>
                  </a:cubicBezTo>
                  <a:cubicBezTo>
                    <a:pt x="15" y="47"/>
                    <a:pt x="11" y="52"/>
                    <a:pt x="11" y="52"/>
                  </a:cubicBezTo>
                  <a:cubicBezTo>
                    <a:pt x="11" y="52"/>
                    <a:pt x="8" y="47"/>
                    <a:pt x="5" y="40"/>
                  </a:cubicBezTo>
                  <a:cubicBezTo>
                    <a:pt x="3" y="34"/>
                    <a:pt x="0" y="26"/>
                    <a:pt x="0" y="22"/>
                  </a:cubicBezTo>
                  <a:cubicBezTo>
                    <a:pt x="1" y="9"/>
                    <a:pt x="24" y="0"/>
                    <a:pt x="24" y="0"/>
                  </a:cubicBezTo>
                  <a:cubicBezTo>
                    <a:pt x="24" y="0"/>
                    <a:pt x="27" y="4"/>
                    <a:pt x="29" y="9"/>
                  </a:cubicBezTo>
                  <a:cubicBezTo>
                    <a:pt x="32" y="15"/>
                    <a:pt x="34" y="21"/>
                    <a:pt x="3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3532">
              <a:extLst>
                <a:ext uri="{FF2B5EF4-FFF2-40B4-BE49-F238E27FC236}">
                  <a16:creationId xmlns="" xmlns:a16="http://schemas.microsoft.com/office/drawing/2014/main" id="{10D0B029-8D1D-41E1-A7BA-AB223A6A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6659563"/>
              <a:ext cx="30163" cy="53975"/>
            </a:xfrm>
            <a:custGeom>
              <a:avLst/>
              <a:gdLst>
                <a:gd name="T0" fmla="*/ 0 w 31"/>
                <a:gd name="T1" fmla="*/ 2 h 57"/>
                <a:gd name="T2" fmla="*/ 28 w 31"/>
                <a:gd name="T3" fmla="*/ 57 h 57"/>
                <a:gd name="T4" fmla="*/ 31 w 31"/>
                <a:gd name="T5" fmla="*/ 55 h 57"/>
                <a:gd name="T6" fmla="*/ 4 w 31"/>
                <a:gd name="T7" fmla="*/ 0 h 57"/>
                <a:gd name="T8" fmla="*/ 0 w 31"/>
                <a:gd name="T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7">
                  <a:moveTo>
                    <a:pt x="0" y="2"/>
                  </a:moveTo>
                  <a:cubicBezTo>
                    <a:pt x="7" y="21"/>
                    <a:pt x="17" y="40"/>
                    <a:pt x="28" y="57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0" y="38"/>
                    <a:pt x="11" y="19"/>
                    <a:pt x="4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3533">
              <a:extLst>
                <a:ext uri="{FF2B5EF4-FFF2-40B4-BE49-F238E27FC236}">
                  <a16:creationId xmlns="" xmlns:a16="http://schemas.microsoft.com/office/drawing/2014/main" id="{1CA4306D-682F-4ED9-AF74-1CFD5264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6615113"/>
              <a:ext cx="42863" cy="38100"/>
            </a:xfrm>
            <a:custGeom>
              <a:avLst/>
              <a:gdLst>
                <a:gd name="T0" fmla="*/ 13 w 45"/>
                <a:gd name="T1" fmla="*/ 37 h 41"/>
                <a:gd name="T2" fmla="*/ 32 w 45"/>
                <a:gd name="T3" fmla="*/ 40 h 41"/>
                <a:gd name="T4" fmla="*/ 45 w 45"/>
                <a:gd name="T5" fmla="*/ 40 h 41"/>
                <a:gd name="T6" fmla="*/ 40 w 45"/>
                <a:gd name="T7" fmla="*/ 28 h 41"/>
                <a:gd name="T8" fmla="*/ 32 w 45"/>
                <a:gd name="T9" fmla="*/ 11 h 41"/>
                <a:gd name="T10" fmla="*/ 0 w 45"/>
                <a:gd name="T11" fmla="*/ 3 h 41"/>
                <a:gd name="T12" fmla="*/ 1 w 45"/>
                <a:gd name="T13" fmla="*/ 17 h 41"/>
                <a:gd name="T14" fmla="*/ 13 w 45"/>
                <a:gd name="T1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1">
                  <a:moveTo>
                    <a:pt x="13" y="37"/>
                  </a:moveTo>
                  <a:cubicBezTo>
                    <a:pt x="16" y="39"/>
                    <a:pt x="25" y="40"/>
                    <a:pt x="32" y="40"/>
                  </a:cubicBezTo>
                  <a:cubicBezTo>
                    <a:pt x="39" y="41"/>
                    <a:pt x="45" y="40"/>
                    <a:pt x="45" y="40"/>
                  </a:cubicBezTo>
                  <a:cubicBezTo>
                    <a:pt x="45" y="40"/>
                    <a:pt x="43" y="35"/>
                    <a:pt x="40" y="28"/>
                  </a:cubicBezTo>
                  <a:cubicBezTo>
                    <a:pt x="38" y="22"/>
                    <a:pt x="35" y="14"/>
                    <a:pt x="32" y="11"/>
                  </a:cubicBezTo>
                  <a:cubicBezTo>
                    <a:pt x="25" y="0"/>
                    <a:pt x="0" y="3"/>
                    <a:pt x="0" y="3"/>
                  </a:cubicBezTo>
                  <a:cubicBezTo>
                    <a:pt x="0" y="3"/>
                    <a:pt x="0" y="10"/>
                    <a:pt x="1" y="17"/>
                  </a:cubicBezTo>
                  <a:cubicBezTo>
                    <a:pt x="3" y="25"/>
                    <a:pt x="6" y="34"/>
                    <a:pt x="1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3534">
              <a:extLst>
                <a:ext uri="{FF2B5EF4-FFF2-40B4-BE49-F238E27FC236}">
                  <a16:creationId xmlns="" xmlns:a16="http://schemas.microsoft.com/office/drawing/2014/main" id="{8E9C83DE-0BBC-409F-A412-F79341BB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6608763"/>
              <a:ext cx="31750" cy="42863"/>
            </a:xfrm>
            <a:custGeom>
              <a:avLst/>
              <a:gdLst>
                <a:gd name="T0" fmla="*/ 30 w 34"/>
                <a:gd name="T1" fmla="*/ 28 h 47"/>
                <a:gd name="T2" fmla="*/ 15 w 34"/>
                <a:gd name="T3" fmla="*/ 40 h 47"/>
                <a:gd name="T4" fmla="*/ 4 w 34"/>
                <a:gd name="T5" fmla="*/ 47 h 47"/>
                <a:gd name="T6" fmla="*/ 1 w 34"/>
                <a:gd name="T7" fmla="*/ 34 h 47"/>
                <a:gd name="T8" fmla="*/ 1 w 34"/>
                <a:gd name="T9" fmla="*/ 16 h 47"/>
                <a:gd name="T10" fmla="*/ 29 w 34"/>
                <a:gd name="T11" fmla="*/ 0 h 47"/>
                <a:gd name="T12" fmla="*/ 32 w 34"/>
                <a:gd name="T13" fmla="*/ 10 h 47"/>
                <a:gd name="T14" fmla="*/ 30 w 34"/>
                <a:gd name="T1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7">
                  <a:moveTo>
                    <a:pt x="30" y="28"/>
                  </a:moveTo>
                  <a:cubicBezTo>
                    <a:pt x="27" y="31"/>
                    <a:pt x="21" y="36"/>
                    <a:pt x="15" y="40"/>
                  </a:cubicBezTo>
                  <a:cubicBezTo>
                    <a:pt x="9" y="44"/>
                    <a:pt x="4" y="47"/>
                    <a:pt x="4" y="47"/>
                  </a:cubicBezTo>
                  <a:cubicBezTo>
                    <a:pt x="4" y="47"/>
                    <a:pt x="2" y="41"/>
                    <a:pt x="1" y="34"/>
                  </a:cubicBezTo>
                  <a:cubicBezTo>
                    <a:pt x="0" y="28"/>
                    <a:pt x="0" y="20"/>
                    <a:pt x="1" y="16"/>
                  </a:cubicBezTo>
                  <a:cubicBezTo>
                    <a:pt x="4" y="3"/>
                    <a:pt x="29" y="0"/>
                    <a:pt x="29" y="0"/>
                  </a:cubicBezTo>
                  <a:cubicBezTo>
                    <a:pt x="29" y="0"/>
                    <a:pt x="31" y="4"/>
                    <a:pt x="32" y="10"/>
                  </a:cubicBezTo>
                  <a:cubicBezTo>
                    <a:pt x="33" y="16"/>
                    <a:pt x="34" y="23"/>
                    <a:pt x="3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3535">
              <a:extLst>
                <a:ext uri="{FF2B5EF4-FFF2-40B4-BE49-F238E27FC236}">
                  <a16:creationId xmlns="" xmlns:a16="http://schemas.microsoft.com/office/drawing/2014/main" id="{6D424D0D-2888-4830-BFB7-4AF9AEEA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1" y="6604000"/>
              <a:ext cx="17463" cy="57150"/>
            </a:xfrm>
            <a:custGeom>
              <a:avLst/>
              <a:gdLst>
                <a:gd name="T0" fmla="*/ 0 w 18"/>
                <a:gd name="T1" fmla="*/ 1 h 61"/>
                <a:gd name="T2" fmla="*/ 14 w 18"/>
                <a:gd name="T3" fmla="*/ 61 h 61"/>
                <a:gd name="T4" fmla="*/ 18 w 18"/>
                <a:gd name="T5" fmla="*/ 59 h 61"/>
                <a:gd name="T6" fmla="*/ 4 w 18"/>
                <a:gd name="T7" fmla="*/ 0 h 61"/>
                <a:gd name="T8" fmla="*/ 0 w 18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1">
                  <a:moveTo>
                    <a:pt x="0" y="1"/>
                  </a:moveTo>
                  <a:cubicBezTo>
                    <a:pt x="2" y="21"/>
                    <a:pt x="7" y="41"/>
                    <a:pt x="14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1" y="40"/>
                    <a:pt x="6" y="20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3536">
              <a:extLst>
                <a:ext uri="{FF2B5EF4-FFF2-40B4-BE49-F238E27FC236}">
                  <a16:creationId xmlns="" xmlns:a16="http://schemas.microsoft.com/office/drawing/2014/main" id="{CE4A67D2-A87C-4DCC-BB18-FD96CF59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26" y="6551613"/>
              <a:ext cx="36513" cy="44450"/>
            </a:xfrm>
            <a:custGeom>
              <a:avLst/>
              <a:gdLst>
                <a:gd name="T0" fmla="*/ 7 w 38"/>
                <a:gd name="T1" fmla="*/ 36 h 47"/>
                <a:gd name="T2" fmla="*/ 25 w 38"/>
                <a:gd name="T3" fmla="*/ 44 h 47"/>
                <a:gd name="T4" fmla="*/ 38 w 38"/>
                <a:gd name="T5" fmla="*/ 47 h 47"/>
                <a:gd name="T6" fmla="*/ 36 w 38"/>
                <a:gd name="T7" fmla="*/ 34 h 47"/>
                <a:gd name="T8" fmla="*/ 33 w 38"/>
                <a:gd name="T9" fmla="*/ 15 h 47"/>
                <a:gd name="T10" fmla="*/ 3 w 38"/>
                <a:gd name="T11" fmla="*/ 0 h 47"/>
                <a:gd name="T12" fmla="*/ 1 w 38"/>
                <a:gd name="T13" fmla="*/ 15 h 47"/>
                <a:gd name="T14" fmla="*/ 7 w 38"/>
                <a:gd name="T15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7">
                  <a:moveTo>
                    <a:pt x="7" y="36"/>
                  </a:moveTo>
                  <a:cubicBezTo>
                    <a:pt x="11" y="39"/>
                    <a:pt x="18" y="42"/>
                    <a:pt x="25" y="44"/>
                  </a:cubicBezTo>
                  <a:cubicBezTo>
                    <a:pt x="32" y="46"/>
                    <a:pt x="38" y="47"/>
                    <a:pt x="38" y="47"/>
                  </a:cubicBezTo>
                  <a:cubicBezTo>
                    <a:pt x="38" y="47"/>
                    <a:pt x="37" y="41"/>
                    <a:pt x="36" y="34"/>
                  </a:cubicBezTo>
                  <a:cubicBezTo>
                    <a:pt x="35" y="27"/>
                    <a:pt x="34" y="19"/>
                    <a:pt x="33" y="15"/>
                  </a:cubicBezTo>
                  <a:cubicBezTo>
                    <a:pt x="28" y="3"/>
                    <a:pt x="3" y="0"/>
                    <a:pt x="3" y="0"/>
                  </a:cubicBezTo>
                  <a:cubicBezTo>
                    <a:pt x="3" y="0"/>
                    <a:pt x="1" y="7"/>
                    <a:pt x="1" y="15"/>
                  </a:cubicBezTo>
                  <a:cubicBezTo>
                    <a:pt x="0" y="23"/>
                    <a:pt x="2" y="32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3537">
              <a:extLst>
                <a:ext uri="{FF2B5EF4-FFF2-40B4-BE49-F238E27FC236}">
                  <a16:creationId xmlns="" xmlns:a16="http://schemas.microsoft.com/office/drawing/2014/main" id="{702C3AB4-4AE1-47DC-949B-75DC3E4F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938" y="6556375"/>
              <a:ext cx="33338" cy="39688"/>
            </a:xfrm>
            <a:custGeom>
              <a:avLst/>
              <a:gdLst>
                <a:gd name="T0" fmla="*/ 30 w 36"/>
                <a:gd name="T1" fmla="*/ 30 h 43"/>
                <a:gd name="T2" fmla="*/ 12 w 36"/>
                <a:gd name="T3" fmla="*/ 38 h 43"/>
                <a:gd name="T4" fmla="*/ 0 w 36"/>
                <a:gd name="T5" fmla="*/ 43 h 43"/>
                <a:gd name="T6" fmla="*/ 0 w 36"/>
                <a:gd name="T7" fmla="*/ 30 h 43"/>
                <a:gd name="T8" fmla="*/ 4 w 36"/>
                <a:gd name="T9" fmla="*/ 12 h 43"/>
                <a:gd name="T10" fmla="*/ 35 w 36"/>
                <a:gd name="T11" fmla="*/ 2 h 43"/>
                <a:gd name="T12" fmla="*/ 36 w 36"/>
                <a:gd name="T13" fmla="*/ 14 h 43"/>
                <a:gd name="T14" fmla="*/ 30 w 36"/>
                <a:gd name="T15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3">
                  <a:moveTo>
                    <a:pt x="30" y="30"/>
                  </a:moveTo>
                  <a:cubicBezTo>
                    <a:pt x="26" y="32"/>
                    <a:pt x="19" y="36"/>
                    <a:pt x="12" y="38"/>
                  </a:cubicBezTo>
                  <a:cubicBezTo>
                    <a:pt x="6" y="41"/>
                    <a:pt x="0" y="43"/>
                    <a:pt x="0" y="43"/>
                  </a:cubicBezTo>
                  <a:cubicBezTo>
                    <a:pt x="0" y="43"/>
                    <a:pt x="0" y="37"/>
                    <a:pt x="0" y="30"/>
                  </a:cubicBezTo>
                  <a:cubicBezTo>
                    <a:pt x="1" y="23"/>
                    <a:pt x="2" y="15"/>
                    <a:pt x="4" y="12"/>
                  </a:cubicBezTo>
                  <a:cubicBezTo>
                    <a:pt x="10" y="0"/>
                    <a:pt x="35" y="2"/>
                    <a:pt x="35" y="2"/>
                  </a:cubicBezTo>
                  <a:cubicBezTo>
                    <a:pt x="35" y="2"/>
                    <a:pt x="36" y="8"/>
                    <a:pt x="36" y="14"/>
                  </a:cubicBezTo>
                  <a:cubicBezTo>
                    <a:pt x="36" y="20"/>
                    <a:pt x="35" y="26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3538">
              <a:extLst>
                <a:ext uri="{FF2B5EF4-FFF2-40B4-BE49-F238E27FC236}">
                  <a16:creationId xmlns="" xmlns:a16="http://schemas.microsoft.com/office/drawing/2014/main" id="{7CD54245-887D-4A4A-B314-80D8B43A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6546850"/>
              <a:ext cx="4763" cy="58738"/>
            </a:xfrm>
            <a:custGeom>
              <a:avLst/>
              <a:gdLst>
                <a:gd name="T0" fmla="*/ 2 w 6"/>
                <a:gd name="T1" fmla="*/ 0 h 62"/>
                <a:gd name="T2" fmla="*/ 2 w 6"/>
                <a:gd name="T3" fmla="*/ 62 h 62"/>
                <a:gd name="T4" fmla="*/ 6 w 6"/>
                <a:gd name="T5" fmla="*/ 61 h 62"/>
                <a:gd name="T6" fmla="*/ 6 w 6"/>
                <a:gd name="T7" fmla="*/ 0 h 62"/>
                <a:gd name="T8" fmla="*/ 2 w 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2">
                  <a:moveTo>
                    <a:pt x="2" y="0"/>
                  </a:moveTo>
                  <a:cubicBezTo>
                    <a:pt x="0" y="20"/>
                    <a:pt x="0" y="41"/>
                    <a:pt x="2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4" y="41"/>
                    <a:pt x="4" y="20"/>
                    <a:pt x="6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3539">
              <a:extLst>
                <a:ext uri="{FF2B5EF4-FFF2-40B4-BE49-F238E27FC236}">
                  <a16:creationId xmlns="" xmlns:a16="http://schemas.microsoft.com/office/drawing/2014/main" id="{6BA5AFCC-D413-44B4-AEA5-6F51A6A84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6488113"/>
              <a:ext cx="33338" cy="50800"/>
            </a:xfrm>
            <a:custGeom>
              <a:avLst/>
              <a:gdLst>
                <a:gd name="T0" fmla="*/ 5 w 35"/>
                <a:gd name="T1" fmla="*/ 36 h 54"/>
                <a:gd name="T2" fmla="*/ 20 w 35"/>
                <a:gd name="T3" fmla="*/ 48 h 54"/>
                <a:gd name="T4" fmla="*/ 32 w 35"/>
                <a:gd name="T5" fmla="*/ 54 h 54"/>
                <a:gd name="T6" fmla="*/ 33 w 35"/>
                <a:gd name="T7" fmla="*/ 41 h 54"/>
                <a:gd name="T8" fmla="*/ 34 w 35"/>
                <a:gd name="T9" fmla="*/ 22 h 54"/>
                <a:gd name="T10" fmla="*/ 9 w 35"/>
                <a:gd name="T11" fmla="*/ 0 h 54"/>
                <a:gd name="T12" fmla="*/ 3 w 35"/>
                <a:gd name="T13" fmla="*/ 14 h 54"/>
                <a:gd name="T14" fmla="*/ 5 w 35"/>
                <a:gd name="T15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4">
                  <a:moveTo>
                    <a:pt x="5" y="36"/>
                  </a:moveTo>
                  <a:cubicBezTo>
                    <a:pt x="7" y="40"/>
                    <a:pt x="14" y="44"/>
                    <a:pt x="20" y="48"/>
                  </a:cubicBezTo>
                  <a:cubicBezTo>
                    <a:pt x="27" y="51"/>
                    <a:pt x="32" y="54"/>
                    <a:pt x="32" y="54"/>
                  </a:cubicBezTo>
                  <a:cubicBezTo>
                    <a:pt x="32" y="54"/>
                    <a:pt x="33" y="48"/>
                    <a:pt x="33" y="41"/>
                  </a:cubicBezTo>
                  <a:cubicBezTo>
                    <a:pt x="34" y="34"/>
                    <a:pt x="35" y="26"/>
                    <a:pt x="34" y="22"/>
                  </a:cubicBezTo>
                  <a:cubicBezTo>
                    <a:pt x="32" y="9"/>
                    <a:pt x="9" y="0"/>
                    <a:pt x="9" y="0"/>
                  </a:cubicBezTo>
                  <a:cubicBezTo>
                    <a:pt x="9" y="0"/>
                    <a:pt x="6" y="6"/>
                    <a:pt x="3" y="14"/>
                  </a:cubicBezTo>
                  <a:cubicBezTo>
                    <a:pt x="1" y="22"/>
                    <a:pt x="0" y="31"/>
                    <a:pt x="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3540">
              <a:extLst>
                <a:ext uri="{FF2B5EF4-FFF2-40B4-BE49-F238E27FC236}">
                  <a16:creationId xmlns="" xmlns:a16="http://schemas.microsoft.com/office/drawing/2014/main" id="{815F0AC4-7B94-4A55-A1B5-C05107F2A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6" y="6502400"/>
              <a:ext cx="41275" cy="36513"/>
            </a:xfrm>
            <a:custGeom>
              <a:avLst/>
              <a:gdLst>
                <a:gd name="T0" fmla="*/ 32 w 44"/>
                <a:gd name="T1" fmla="*/ 33 h 39"/>
                <a:gd name="T2" fmla="*/ 13 w 44"/>
                <a:gd name="T3" fmla="*/ 37 h 39"/>
                <a:gd name="T4" fmla="*/ 0 w 44"/>
                <a:gd name="T5" fmla="*/ 39 h 39"/>
                <a:gd name="T6" fmla="*/ 4 w 44"/>
                <a:gd name="T7" fmla="*/ 26 h 39"/>
                <a:gd name="T8" fmla="*/ 12 w 44"/>
                <a:gd name="T9" fmla="*/ 9 h 39"/>
                <a:gd name="T10" fmla="*/ 44 w 44"/>
                <a:gd name="T11" fmla="*/ 7 h 39"/>
                <a:gd name="T12" fmla="*/ 42 w 44"/>
                <a:gd name="T13" fmla="*/ 18 h 39"/>
                <a:gd name="T14" fmla="*/ 32 w 44"/>
                <a:gd name="T15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9">
                  <a:moveTo>
                    <a:pt x="32" y="33"/>
                  </a:moveTo>
                  <a:cubicBezTo>
                    <a:pt x="28" y="34"/>
                    <a:pt x="20" y="36"/>
                    <a:pt x="13" y="37"/>
                  </a:cubicBezTo>
                  <a:cubicBezTo>
                    <a:pt x="6" y="38"/>
                    <a:pt x="0" y="39"/>
                    <a:pt x="0" y="39"/>
                  </a:cubicBezTo>
                  <a:cubicBezTo>
                    <a:pt x="0" y="39"/>
                    <a:pt x="1" y="33"/>
                    <a:pt x="4" y="26"/>
                  </a:cubicBezTo>
                  <a:cubicBezTo>
                    <a:pt x="6" y="20"/>
                    <a:pt x="9" y="12"/>
                    <a:pt x="12" y="9"/>
                  </a:cubicBezTo>
                  <a:cubicBezTo>
                    <a:pt x="20" y="0"/>
                    <a:pt x="44" y="7"/>
                    <a:pt x="44" y="7"/>
                  </a:cubicBezTo>
                  <a:cubicBezTo>
                    <a:pt x="44" y="7"/>
                    <a:pt x="43" y="13"/>
                    <a:pt x="42" y="18"/>
                  </a:cubicBezTo>
                  <a:cubicBezTo>
                    <a:pt x="40" y="24"/>
                    <a:pt x="38" y="30"/>
                    <a:pt x="3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3541">
              <a:extLst>
                <a:ext uri="{FF2B5EF4-FFF2-40B4-BE49-F238E27FC236}">
                  <a16:creationId xmlns="" xmlns:a16="http://schemas.microsoft.com/office/drawing/2014/main" id="{99066523-D7F7-48BC-ACAE-16014B62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1" y="6491288"/>
              <a:ext cx="17463" cy="55563"/>
            </a:xfrm>
            <a:custGeom>
              <a:avLst/>
              <a:gdLst>
                <a:gd name="T0" fmla="*/ 14 w 18"/>
                <a:gd name="T1" fmla="*/ 0 h 60"/>
                <a:gd name="T2" fmla="*/ 0 w 18"/>
                <a:gd name="T3" fmla="*/ 60 h 60"/>
                <a:gd name="T4" fmla="*/ 4 w 18"/>
                <a:gd name="T5" fmla="*/ 60 h 60"/>
                <a:gd name="T6" fmla="*/ 18 w 18"/>
                <a:gd name="T7" fmla="*/ 1 h 60"/>
                <a:gd name="T8" fmla="*/ 14 w 18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0">
                  <a:moveTo>
                    <a:pt x="14" y="0"/>
                  </a:moveTo>
                  <a:cubicBezTo>
                    <a:pt x="7" y="19"/>
                    <a:pt x="2" y="39"/>
                    <a:pt x="0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6" y="40"/>
                    <a:pt x="11" y="20"/>
                    <a:pt x="18" y="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3542">
              <a:extLst>
                <a:ext uri="{FF2B5EF4-FFF2-40B4-BE49-F238E27FC236}">
                  <a16:creationId xmlns="" xmlns:a16="http://schemas.microsoft.com/office/drawing/2014/main" id="{9FA37076-B538-41BE-A17D-835EF5D2B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6429375"/>
              <a:ext cx="33338" cy="53975"/>
            </a:xfrm>
            <a:custGeom>
              <a:avLst/>
              <a:gdLst>
                <a:gd name="T0" fmla="*/ 3 w 36"/>
                <a:gd name="T1" fmla="*/ 34 h 58"/>
                <a:gd name="T2" fmla="*/ 15 w 36"/>
                <a:gd name="T3" fmla="*/ 49 h 58"/>
                <a:gd name="T4" fmla="*/ 25 w 36"/>
                <a:gd name="T5" fmla="*/ 58 h 58"/>
                <a:gd name="T6" fmla="*/ 30 w 36"/>
                <a:gd name="T7" fmla="*/ 45 h 58"/>
                <a:gd name="T8" fmla="*/ 35 w 36"/>
                <a:gd name="T9" fmla="*/ 27 h 58"/>
                <a:gd name="T10" fmla="*/ 15 w 36"/>
                <a:gd name="T11" fmla="*/ 0 h 58"/>
                <a:gd name="T12" fmla="*/ 7 w 36"/>
                <a:gd name="T13" fmla="*/ 12 h 58"/>
                <a:gd name="T14" fmla="*/ 3 w 36"/>
                <a:gd name="T15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8">
                  <a:moveTo>
                    <a:pt x="3" y="34"/>
                  </a:moveTo>
                  <a:cubicBezTo>
                    <a:pt x="4" y="38"/>
                    <a:pt x="10" y="44"/>
                    <a:pt x="15" y="49"/>
                  </a:cubicBezTo>
                  <a:cubicBezTo>
                    <a:pt x="20" y="54"/>
                    <a:pt x="25" y="58"/>
                    <a:pt x="25" y="58"/>
                  </a:cubicBezTo>
                  <a:cubicBezTo>
                    <a:pt x="25" y="58"/>
                    <a:pt x="27" y="52"/>
                    <a:pt x="30" y="45"/>
                  </a:cubicBezTo>
                  <a:cubicBezTo>
                    <a:pt x="32" y="39"/>
                    <a:pt x="34" y="31"/>
                    <a:pt x="35" y="27"/>
                  </a:cubicBezTo>
                  <a:cubicBezTo>
                    <a:pt x="36" y="14"/>
                    <a:pt x="15" y="0"/>
                    <a:pt x="15" y="0"/>
                  </a:cubicBezTo>
                  <a:cubicBezTo>
                    <a:pt x="15" y="0"/>
                    <a:pt x="10" y="5"/>
                    <a:pt x="7" y="12"/>
                  </a:cubicBezTo>
                  <a:cubicBezTo>
                    <a:pt x="3" y="19"/>
                    <a:pt x="0" y="28"/>
                    <a:pt x="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3543">
              <a:extLst>
                <a:ext uri="{FF2B5EF4-FFF2-40B4-BE49-F238E27FC236}">
                  <a16:creationId xmlns="" xmlns:a16="http://schemas.microsoft.com/office/drawing/2014/main" id="{5B75A94D-BE9B-4B86-93BF-18BD9BE2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6451600"/>
              <a:ext cx="47625" cy="34925"/>
            </a:xfrm>
            <a:custGeom>
              <a:avLst/>
              <a:gdLst>
                <a:gd name="T0" fmla="*/ 33 w 50"/>
                <a:gd name="T1" fmla="*/ 35 h 36"/>
                <a:gd name="T2" fmla="*/ 14 w 50"/>
                <a:gd name="T3" fmla="*/ 35 h 36"/>
                <a:gd name="T4" fmla="*/ 0 w 50"/>
                <a:gd name="T5" fmla="*/ 34 h 36"/>
                <a:gd name="T6" fmla="*/ 7 w 50"/>
                <a:gd name="T7" fmla="*/ 22 h 36"/>
                <a:gd name="T8" fmla="*/ 18 w 50"/>
                <a:gd name="T9" fmla="*/ 8 h 36"/>
                <a:gd name="T10" fmla="*/ 50 w 50"/>
                <a:gd name="T11" fmla="*/ 13 h 36"/>
                <a:gd name="T12" fmla="*/ 46 w 50"/>
                <a:gd name="T13" fmla="*/ 23 h 36"/>
                <a:gd name="T14" fmla="*/ 33 w 50"/>
                <a:gd name="T1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36">
                  <a:moveTo>
                    <a:pt x="33" y="35"/>
                  </a:moveTo>
                  <a:cubicBezTo>
                    <a:pt x="29" y="36"/>
                    <a:pt x="21" y="36"/>
                    <a:pt x="14" y="35"/>
                  </a:cubicBezTo>
                  <a:cubicBezTo>
                    <a:pt x="7" y="35"/>
                    <a:pt x="0" y="34"/>
                    <a:pt x="0" y="34"/>
                  </a:cubicBezTo>
                  <a:cubicBezTo>
                    <a:pt x="0" y="34"/>
                    <a:pt x="3" y="28"/>
                    <a:pt x="7" y="22"/>
                  </a:cubicBezTo>
                  <a:cubicBezTo>
                    <a:pt x="10" y="16"/>
                    <a:pt x="15" y="10"/>
                    <a:pt x="18" y="8"/>
                  </a:cubicBezTo>
                  <a:cubicBezTo>
                    <a:pt x="29" y="0"/>
                    <a:pt x="50" y="13"/>
                    <a:pt x="50" y="13"/>
                  </a:cubicBezTo>
                  <a:cubicBezTo>
                    <a:pt x="50" y="13"/>
                    <a:pt x="48" y="18"/>
                    <a:pt x="46" y="23"/>
                  </a:cubicBezTo>
                  <a:cubicBezTo>
                    <a:pt x="43" y="29"/>
                    <a:pt x="39" y="34"/>
                    <a:pt x="3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3544">
              <a:extLst>
                <a:ext uri="{FF2B5EF4-FFF2-40B4-BE49-F238E27FC236}">
                  <a16:creationId xmlns="" xmlns:a16="http://schemas.microsoft.com/office/drawing/2014/main" id="{51C34DB2-5CDC-4EB5-B69D-E3B3BA0F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6440488"/>
              <a:ext cx="30163" cy="52388"/>
            </a:xfrm>
            <a:custGeom>
              <a:avLst/>
              <a:gdLst>
                <a:gd name="T0" fmla="*/ 28 w 31"/>
                <a:gd name="T1" fmla="*/ 0 h 56"/>
                <a:gd name="T2" fmla="*/ 0 w 31"/>
                <a:gd name="T3" fmla="*/ 55 h 56"/>
                <a:gd name="T4" fmla="*/ 4 w 31"/>
                <a:gd name="T5" fmla="*/ 56 h 56"/>
                <a:gd name="T6" fmla="*/ 31 w 31"/>
                <a:gd name="T7" fmla="*/ 2 h 56"/>
                <a:gd name="T8" fmla="*/ 28 w 31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6">
                  <a:moveTo>
                    <a:pt x="28" y="0"/>
                  </a:moveTo>
                  <a:cubicBezTo>
                    <a:pt x="17" y="17"/>
                    <a:pt x="7" y="35"/>
                    <a:pt x="0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11" y="37"/>
                    <a:pt x="20" y="19"/>
                    <a:pt x="31" y="2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3545">
              <a:extLst>
                <a:ext uri="{FF2B5EF4-FFF2-40B4-BE49-F238E27FC236}">
                  <a16:creationId xmlns="" xmlns:a16="http://schemas.microsoft.com/office/drawing/2014/main" id="{576FF9DD-1D05-4C46-96AB-29A4CB1D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6" y="6378575"/>
              <a:ext cx="36513" cy="55563"/>
            </a:xfrm>
            <a:custGeom>
              <a:avLst/>
              <a:gdLst>
                <a:gd name="T0" fmla="*/ 1 w 38"/>
                <a:gd name="T1" fmla="*/ 30 h 58"/>
                <a:gd name="T2" fmla="*/ 10 w 38"/>
                <a:gd name="T3" fmla="*/ 47 h 58"/>
                <a:gd name="T4" fmla="*/ 18 w 38"/>
                <a:gd name="T5" fmla="*/ 58 h 58"/>
                <a:gd name="T6" fmla="*/ 25 w 38"/>
                <a:gd name="T7" fmla="*/ 47 h 58"/>
                <a:gd name="T8" fmla="*/ 34 w 38"/>
                <a:gd name="T9" fmla="*/ 30 h 58"/>
                <a:gd name="T10" fmla="*/ 21 w 38"/>
                <a:gd name="T11" fmla="*/ 0 h 58"/>
                <a:gd name="T12" fmla="*/ 10 w 38"/>
                <a:gd name="T13" fmla="*/ 9 h 58"/>
                <a:gd name="T14" fmla="*/ 1 w 38"/>
                <a:gd name="T1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8">
                  <a:moveTo>
                    <a:pt x="1" y="30"/>
                  </a:moveTo>
                  <a:cubicBezTo>
                    <a:pt x="2" y="34"/>
                    <a:pt x="6" y="41"/>
                    <a:pt x="10" y="47"/>
                  </a:cubicBezTo>
                  <a:cubicBezTo>
                    <a:pt x="14" y="53"/>
                    <a:pt x="18" y="58"/>
                    <a:pt x="18" y="58"/>
                  </a:cubicBezTo>
                  <a:cubicBezTo>
                    <a:pt x="18" y="58"/>
                    <a:pt x="21" y="53"/>
                    <a:pt x="25" y="47"/>
                  </a:cubicBezTo>
                  <a:cubicBezTo>
                    <a:pt x="28" y="41"/>
                    <a:pt x="33" y="34"/>
                    <a:pt x="34" y="30"/>
                  </a:cubicBezTo>
                  <a:cubicBezTo>
                    <a:pt x="38" y="18"/>
                    <a:pt x="21" y="0"/>
                    <a:pt x="21" y="0"/>
                  </a:cubicBezTo>
                  <a:cubicBezTo>
                    <a:pt x="21" y="0"/>
                    <a:pt x="15" y="4"/>
                    <a:pt x="10" y="9"/>
                  </a:cubicBezTo>
                  <a:cubicBezTo>
                    <a:pt x="5" y="15"/>
                    <a:pt x="0" y="23"/>
                    <a:pt x="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3546">
              <a:extLst>
                <a:ext uri="{FF2B5EF4-FFF2-40B4-BE49-F238E27FC236}">
                  <a16:creationId xmlns="" xmlns:a16="http://schemas.microsoft.com/office/drawing/2014/main" id="{4BA85727-A54E-4F55-8095-6B0B7F53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6408738"/>
              <a:ext cx="49213" cy="33338"/>
            </a:xfrm>
            <a:custGeom>
              <a:avLst/>
              <a:gdLst>
                <a:gd name="T0" fmla="*/ 31 w 53"/>
                <a:gd name="T1" fmla="*/ 35 h 35"/>
                <a:gd name="T2" fmla="*/ 12 w 53"/>
                <a:gd name="T3" fmla="*/ 30 h 35"/>
                <a:gd name="T4" fmla="*/ 0 w 53"/>
                <a:gd name="T5" fmla="*/ 26 h 35"/>
                <a:gd name="T6" fmla="*/ 8 w 53"/>
                <a:gd name="T7" fmla="*/ 16 h 35"/>
                <a:gd name="T8" fmla="*/ 23 w 53"/>
                <a:gd name="T9" fmla="*/ 5 h 35"/>
                <a:gd name="T10" fmla="*/ 53 w 53"/>
                <a:gd name="T11" fmla="*/ 17 h 35"/>
                <a:gd name="T12" fmla="*/ 46 w 53"/>
                <a:gd name="T13" fmla="*/ 26 h 35"/>
                <a:gd name="T14" fmla="*/ 31 w 53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5">
                  <a:moveTo>
                    <a:pt x="31" y="35"/>
                  </a:moveTo>
                  <a:cubicBezTo>
                    <a:pt x="27" y="35"/>
                    <a:pt x="19" y="32"/>
                    <a:pt x="12" y="30"/>
                  </a:cubicBezTo>
                  <a:cubicBezTo>
                    <a:pt x="6" y="28"/>
                    <a:pt x="0" y="26"/>
                    <a:pt x="0" y="26"/>
                  </a:cubicBezTo>
                  <a:cubicBezTo>
                    <a:pt x="0" y="26"/>
                    <a:pt x="4" y="21"/>
                    <a:pt x="8" y="16"/>
                  </a:cubicBezTo>
                  <a:cubicBezTo>
                    <a:pt x="13" y="11"/>
                    <a:pt x="20" y="6"/>
                    <a:pt x="23" y="5"/>
                  </a:cubicBezTo>
                  <a:cubicBezTo>
                    <a:pt x="35" y="0"/>
                    <a:pt x="53" y="17"/>
                    <a:pt x="53" y="17"/>
                  </a:cubicBezTo>
                  <a:cubicBezTo>
                    <a:pt x="53" y="17"/>
                    <a:pt x="50" y="22"/>
                    <a:pt x="46" y="26"/>
                  </a:cubicBezTo>
                  <a:cubicBezTo>
                    <a:pt x="42" y="31"/>
                    <a:pt x="37" y="35"/>
                    <a:pt x="3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3547">
              <a:extLst>
                <a:ext uri="{FF2B5EF4-FFF2-40B4-BE49-F238E27FC236}">
                  <a16:creationId xmlns="" xmlns:a16="http://schemas.microsoft.com/office/drawing/2014/main" id="{A7D4E121-382E-4E63-A24D-3F71CC36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6394450"/>
              <a:ext cx="39688" cy="47625"/>
            </a:xfrm>
            <a:custGeom>
              <a:avLst/>
              <a:gdLst>
                <a:gd name="T0" fmla="*/ 40 w 42"/>
                <a:gd name="T1" fmla="*/ 0 h 50"/>
                <a:gd name="T2" fmla="*/ 0 w 42"/>
                <a:gd name="T3" fmla="*/ 48 h 50"/>
                <a:gd name="T4" fmla="*/ 3 w 42"/>
                <a:gd name="T5" fmla="*/ 50 h 50"/>
                <a:gd name="T6" fmla="*/ 42 w 42"/>
                <a:gd name="T7" fmla="*/ 3 h 50"/>
                <a:gd name="T8" fmla="*/ 40 w 4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0">
                  <a:moveTo>
                    <a:pt x="40" y="0"/>
                  </a:moveTo>
                  <a:cubicBezTo>
                    <a:pt x="25" y="14"/>
                    <a:pt x="11" y="30"/>
                    <a:pt x="0" y="48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4" y="33"/>
                    <a:pt x="28" y="17"/>
                    <a:pt x="42" y="3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3548">
              <a:extLst>
                <a:ext uri="{FF2B5EF4-FFF2-40B4-BE49-F238E27FC236}">
                  <a16:creationId xmlns="" xmlns:a16="http://schemas.microsoft.com/office/drawing/2014/main" id="{36A861D3-7EE4-4CF2-8EC5-3C8E3470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63" y="6338888"/>
              <a:ext cx="36513" cy="52388"/>
            </a:xfrm>
            <a:custGeom>
              <a:avLst/>
              <a:gdLst>
                <a:gd name="T0" fmla="*/ 0 w 39"/>
                <a:gd name="T1" fmla="*/ 24 h 56"/>
                <a:gd name="T2" fmla="*/ 5 w 39"/>
                <a:gd name="T3" fmla="*/ 43 h 56"/>
                <a:gd name="T4" fmla="*/ 10 w 39"/>
                <a:gd name="T5" fmla="*/ 56 h 56"/>
                <a:gd name="T6" fmla="*/ 19 w 39"/>
                <a:gd name="T7" fmla="*/ 46 h 56"/>
                <a:gd name="T8" fmla="*/ 32 w 39"/>
                <a:gd name="T9" fmla="*/ 32 h 56"/>
                <a:gd name="T10" fmla="*/ 26 w 39"/>
                <a:gd name="T11" fmla="*/ 0 h 56"/>
                <a:gd name="T12" fmla="*/ 13 w 39"/>
                <a:gd name="T13" fmla="*/ 6 h 56"/>
                <a:gd name="T14" fmla="*/ 0 w 39"/>
                <a:gd name="T15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6">
                  <a:moveTo>
                    <a:pt x="0" y="24"/>
                  </a:moveTo>
                  <a:cubicBezTo>
                    <a:pt x="0" y="29"/>
                    <a:pt x="2" y="36"/>
                    <a:pt x="5" y="43"/>
                  </a:cubicBezTo>
                  <a:cubicBezTo>
                    <a:pt x="7" y="50"/>
                    <a:pt x="10" y="56"/>
                    <a:pt x="10" y="56"/>
                  </a:cubicBezTo>
                  <a:cubicBezTo>
                    <a:pt x="10" y="56"/>
                    <a:pt x="14" y="51"/>
                    <a:pt x="19" y="46"/>
                  </a:cubicBezTo>
                  <a:cubicBezTo>
                    <a:pt x="24" y="41"/>
                    <a:pt x="30" y="36"/>
                    <a:pt x="32" y="32"/>
                  </a:cubicBezTo>
                  <a:cubicBezTo>
                    <a:pt x="39" y="21"/>
                    <a:pt x="26" y="0"/>
                    <a:pt x="26" y="0"/>
                  </a:cubicBezTo>
                  <a:cubicBezTo>
                    <a:pt x="26" y="0"/>
                    <a:pt x="20" y="2"/>
                    <a:pt x="13" y="6"/>
                  </a:cubicBezTo>
                  <a:cubicBezTo>
                    <a:pt x="7" y="11"/>
                    <a:pt x="0" y="17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3549">
              <a:extLst>
                <a:ext uri="{FF2B5EF4-FFF2-40B4-BE49-F238E27FC236}">
                  <a16:creationId xmlns="" xmlns:a16="http://schemas.microsoft.com/office/drawing/2014/main" id="{20A366CD-37FF-4493-BD79-1FD1E8C1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6373813"/>
              <a:ext cx="49213" cy="33338"/>
            </a:xfrm>
            <a:custGeom>
              <a:avLst/>
              <a:gdLst>
                <a:gd name="T0" fmla="*/ 28 w 53"/>
                <a:gd name="T1" fmla="*/ 33 h 35"/>
                <a:gd name="T2" fmla="*/ 11 w 53"/>
                <a:gd name="T3" fmla="*/ 25 h 35"/>
                <a:gd name="T4" fmla="*/ 0 w 53"/>
                <a:gd name="T5" fmla="*/ 18 h 35"/>
                <a:gd name="T6" fmla="*/ 10 w 53"/>
                <a:gd name="T7" fmla="*/ 10 h 35"/>
                <a:gd name="T8" fmla="*/ 28 w 53"/>
                <a:gd name="T9" fmla="*/ 2 h 35"/>
                <a:gd name="T10" fmla="*/ 53 w 53"/>
                <a:gd name="T11" fmla="*/ 21 h 35"/>
                <a:gd name="T12" fmla="*/ 45 w 53"/>
                <a:gd name="T13" fmla="*/ 28 h 35"/>
                <a:gd name="T14" fmla="*/ 28 w 53"/>
                <a:gd name="T1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35">
                  <a:moveTo>
                    <a:pt x="28" y="33"/>
                  </a:moveTo>
                  <a:cubicBezTo>
                    <a:pt x="24" y="32"/>
                    <a:pt x="17" y="28"/>
                    <a:pt x="11" y="25"/>
                  </a:cubicBezTo>
                  <a:cubicBezTo>
                    <a:pt x="5" y="21"/>
                    <a:pt x="0" y="18"/>
                    <a:pt x="0" y="18"/>
                  </a:cubicBezTo>
                  <a:cubicBezTo>
                    <a:pt x="0" y="17"/>
                    <a:pt x="5" y="14"/>
                    <a:pt x="10" y="10"/>
                  </a:cubicBezTo>
                  <a:cubicBezTo>
                    <a:pt x="16" y="6"/>
                    <a:pt x="24" y="3"/>
                    <a:pt x="28" y="2"/>
                  </a:cubicBezTo>
                  <a:cubicBezTo>
                    <a:pt x="40" y="0"/>
                    <a:pt x="53" y="21"/>
                    <a:pt x="53" y="21"/>
                  </a:cubicBezTo>
                  <a:cubicBezTo>
                    <a:pt x="53" y="21"/>
                    <a:pt x="50" y="25"/>
                    <a:pt x="45" y="28"/>
                  </a:cubicBezTo>
                  <a:cubicBezTo>
                    <a:pt x="40" y="32"/>
                    <a:pt x="34" y="35"/>
                    <a:pt x="2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3550">
              <a:extLst>
                <a:ext uri="{FF2B5EF4-FFF2-40B4-BE49-F238E27FC236}">
                  <a16:creationId xmlns="" xmlns:a16="http://schemas.microsoft.com/office/drawing/2014/main" id="{AACFE55F-571B-4D33-865D-18BDAB0AA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1" y="6361113"/>
              <a:ext cx="49213" cy="36513"/>
            </a:xfrm>
            <a:custGeom>
              <a:avLst/>
              <a:gdLst>
                <a:gd name="T0" fmla="*/ 49 w 51"/>
                <a:gd name="T1" fmla="*/ 0 h 40"/>
                <a:gd name="T2" fmla="*/ 0 w 51"/>
                <a:gd name="T3" fmla="*/ 37 h 40"/>
                <a:gd name="T4" fmla="*/ 2 w 51"/>
                <a:gd name="T5" fmla="*/ 40 h 40"/>
                <a:gd name="T6" fmla="*/ 51 w 51"/>
                <a:gd name="T7" fmla="*/ 4 h 40"/>
                <a:gd name="T8" fmla="*/ 49 w 5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0">
                  <a:moveTo>
                    <a:pt x="49" y="0"/>
                  </a:moveTo>
                  <a:cubicBezTo>
                    <a:pt x="31" y="11"/>
                    <a:pt x="15" y="23"/>
                    <a:pt x="0" y="37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7" y="26"/>
                    <a:pt x="34" y="14"/>
                    <a:pt x="51" y="4"/>
                  </a:cubicBez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3551">
              <a:extLst>
                <a:ext uri="{FF2B5EF4-FFF2-40B4-BE49-F238E27FC236}">
                  <a16:creationId xmlns="" xmlns:a16="http://schemas.microsoft.com/office/drawing/2014/main" id="{77FBBB50-B089-4022-A59D-64DE7F0B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938" y="6310313"/>
              <a:ext cx="36513" cy="47625"/>
            </a:xfrm>
            <a:custGeom>
              <a:avLst/>
              <a:gdLst>
                <a:gd name="T0" fmla="*/ 1 w 39"/>
                <a:gd name="T1" fmla="*/ 18 h 51"/>
                <a:gd name="T2" fmla="*/ 1 w 39"/>
                <a:gd name="T3" fmla="*/ 37 h 51"/>
                <a:gd name="T4" fmla="*/ 3 w 39"/>
                <a:gd name="T5" fmla="*/ 51 h 51"/>
                <a:gd name="T6" fmla="*/ 14 w 39"/>
                <a:gd name="T7" fmla="*/ 44 h 51"/>
                <a:gd name="T8" fmla="*/ 30 w 39"/>
                <a:gd name="T9" fmla="*/ 33 h 51"/>
                <a:gd name="T10" fmla="*/ 32 w 39"/>
                <a:gd name="T11" fmla="*/ 0 h 51"/>
                <a:gd name="T12" fmla="*/ 18 w 39"/>
                <a:gd name="T13" fmla="*/ 4 h 51"/>
                <a:gd name="T14" fmla="*/ 1 w 39"/>
                <a:gd name="T15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1">
                  <a:moveTo>
                    <a:pt x="1" y="18"/>
                  </a:moveTo>
                  <a:cubicBezTo>
                    <a:pt x="0" y="22"/>
                    <a:pt x="0" y="30"/>
                    <a:pt x="1" y="37"/>
                  </a:cubicBezTo>
                  <a:cubicBezTo>
                    <a:pt x="2" y="45"/>
                    <a:pt x="3" y="51"/>
                    <a:pt x="3" y="51"/>
                  </a:cubicBezTo>
                  <a:cubicBezTo>
                    <a:pt x="3" y="51"/>
                    <a:pt x="8" y="47"/>
                    <a:pt x="14" y="44"/>
                  </a:cubicBezTo>
                  <a:cubicBezTo>
                    <a:pt x="20" y="40"/>
                    <a:pt x="27" y="36"/>
                    <a:pt x="30" y="33"/>
                  </a:cubicBezTo>
                  <a:cubicBezTo>
                    <a:pt x="39" y="23"/>
                    <a:pt x="32" y="0"/>
                    <a:pt x="32" y="0"/>
                  </a:cubicBezTo>
                  <a:cubicBezTo>
                    <a:pt x="32" y="0"/>
                    <a:pt x="25" y="1"/>
                    <a:pt x="18" y="4"/>
                  </a:cubicBezTo>
                  <a:cubicBezTo>
                    <a:pt x="11" y="6"/>
                    <a:pt x="3" y="11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3552">
              <a:extLst>
                <a:ext uri="{FF2B5EF4-FFF2-40B4-BE49-F238E27FC236}">
                  <a16:creationId xmlns="" xmlns:a16="http://schemas.microsoft.com/office/drawing/2014/main" id="{2C6C1B31-1CC8-4F90-AEF5-B31AAFB2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6350000"/>
              <a:ext cx="47625" cy="31750"/>
            </a:xfrm>
            <a:custGeom>
              <a:avLst/>
              <a:gdLst>
                <a:gd name="T0" fmla="*/ 24 w 52"/>
                <a:gd name="T1" fmla="*/ 30 h 34"/>
                <a:gd name="T2" fmla="*/ 10 w 52"/>
                <a:gd name="T3" fmla="*/ 18 h 34"/>
                <a:gd name="T4" fmla="*/ 0 w 52"/>
                <a:gd name="T5" fmla="*/ 9 h 34"/>
                <a:gd name="T6" fmla="*/ 12 w 52"/>
                <a:gd name="T7" fmla="*/ 4 h 34"/>
                <a:gd name="T8" fmla="*/ 31 w 52"/>
                <a:gd name="T9" fmla="*/ 0 h 34"/>
                <a:gd name="T10" fmla="*/ 52 w 52"/>
                <a:gd name="T11" fmla="*/ 25 h 34"/>
                <a:gd name="T12" fmla="*/ 42 w 52"/>
                <a:gd name="T13" fmla="*/ 30 h 34"/>
                <a:gd name="T14" fmla="*/ 24 w 52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4">
                  <a:moveTo>
                    <a:pt x="24" y="30"/>
                  </a:moveTo>
                  <a:cubicBezTo>
                    <a:pt x="20" y="28"/>
                    <a:pt x="15" y="23"/>
                    <a:pt x="10" y="18"/>
                  </a:cubicBezTo>
                  <a:cubicBezTo>
                    <a:pt x="4" y="13"/>
                    <a:pt x="0" y="9"/>
                    <a:pt x="0" y="9"/>
                  </a:cubicBezTo>
                  <a:cubicBezTo>
                    <a:pt x="0" y="9"/>
                    <a:pt x="6" y="6"/>
                    <a:pt x="12" y="4"/>
                  </a:cubicBezTo>
                  <a:cubicBezTo>
                    <a:pt x="19" y="1"/>
                    <a:pt x="27" y="0"/>
                    <a:pt x="31" y="0"/>
                  </a:cubicBezTo>
                  <a:cubicBezTo>
                    <a:pt x="44" y="1"/>
                    <a:pt x="51" y="25"/>
                    <a:pt x="52" y="25"/>
                  </a:cubicBezTo>
                  <a:cubicBezTo>
                    <a:pt x="52" y="25"/>
                    <a:pt x="47" y="27"/>
                    <a:pt x="42" y="30"/>
                  </a:cubicBezTo>
                  <a:cubicBezTo>
                    <a:pt x="36" y="32"/>
                    <a:pt x="29" y="34"/>
                    <a:pt x="2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3553">
              <a:extLst>
                <a:ext uri="{FF2B5EF4-FFF2-40B4-BE49-F238E27FC236}">
                  <a16:creationId xmlns="" xmlns:a16="http://schemas.microsoft.com/office/drawing/2014/main" id="{B0055431-3905-4C4D-B47C-33DA3D84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8" y="6337300"/>
              <a:ext cx="55563" cy="26988"/>
            </a:xfrm>
            <a:custGeom>
              <a:avLst/>
              <a:gdLst>
                <a:gd name="T0" fmla="*/ 57 w 58"/>
                <a:gd name="T1" fmla="*/ 0 h 28"/>
                <a:gd name="T2" fmla="*/ 0 w 58"/>
                <a:gd name="T3" fmla="*/ 24 h 28"/>
                <a:gd name="T4" fmla="*/ 2 w 58"/>
                <a:gd name="T5" fmla="*/ 28 h 28"/>
                <a:gd name="T6" fmla="*/ 58 w 58"/>
                <a:gd name="T7" fmla="*/ 4 h 28"/>
                <a:gd name="T8" fmla="*/ 57 w 5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8">
                  <a:moveTo>
                    <a:pt x="57" y="0"/>
                  </a:moveTo>
                  <a:cubicBezTo>
                    <a:pt x="37" y="6"/>
                    <a:pt x="18" y="14"/>
                    <a:pt x="0" y="24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0" y="18"/>
                    <a:pt x="39" y="9"/>
                    <a:pt x="58" y="4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3554">
              <a:extLst>
                <a:ext uri="{FF2B5EF4-FFF2-40B4-BE49-F238E27FC236}">
                  <a16:creationId xmlns="" xmlns:a16="http://schemas.microsoft.com/office/drawing/2014/main" id="{5A0C1AC1-2D98-46AC-B332-06DA1611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01" y="6297613"/>
              <a:ext cx="39688" cy="39688"/>
            </a:xfrm>
            <a:custGeom>
              <a:avLst/>
              <a:gdLst>
                <a:gd name="T0" fmla="*/ 6 w 42"/>
                <a:gd name="T1" fmla="*/ 11 h 43"/>
                <a:gd name="T2" fmla="*/ 1 w 42"/>
                <a:gd name="T3" fmla="*/ 30 h 43"/>
                <a:gd name="T4" fmla="*/ 0 w 42"/>
                <a:gd name="T5" fmla="*/ 43 h 43"/>
                <a:gd name="T6" fmla="*/ 13 w 42"/>
                <a:gd name="T7" fmla="*/ 39 h 43"/>
                <a:gd name="T8" fmla="*/ 31 w 42"/>
                <a:gd name="T9" fmla="*/ 32 h 43"/>
                <a:gd name="T10" fmla="*/ 40 w 42"/>
                <a:gd name="T11" fmla="*/ 1 h 43"/>
                <a:gd name="T12" fmla="*/ 26 w 42"/>
                <a:gd name="T13" fmla="*/ 1 h 43"/>
                <a:gd name="T14" fmla="*/ 6 w 42"/>
                <a:gd name="T15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3">
                  <a:moveTo>
                    <a:pt x="6" y="11"/>
                  </a:moveTo>
                  <a:cubicBezTo>
                    <a:pt x="4" y="15"/>
                    <a:pt x="2" y="23"/>
                    <a:pt x="1" y="30"/>
                  </a:cubicBezTo>
                  <a:cubicBezTo>
                    <a:pt x="0" y="37"/>
                    <a:pt x="0" y="43"/>
                    <a:pt x="0" y="43"/>
                  </a:cubicBezTo>
                  <a:cubicBezTo>
                    <a:pt x="0" y="43"/>
                    <a:pt x="6" y="41"/>
                    <a:pt x="13" y="39"/>
                  </a:cubicBezTo>
                  <a:cubicBezTo>
                    <a:pt x="19" y="37"/>
                    <a:pt x="27" y="34"/>
                    <a:pt x="31" y="32"/>
                  </a:cubicBezTo>
                  <a:cubicBezTo>
                    <a:pt x="42" y="25"/>
                    <a:pt x="40" y="1"/>
                    <a:pt x="40" y="1"/>
                  </a:cubicBezTo>
                  <a:cubicBezTo>
                    <a:pt x="40" y="1"/>
                    <a:pt x="33" y="0"/>
                    <a:pt x="26" y="1"/>
                  </a:cubicBezTo>
                  <a:cubicBezTo>
                    <a:pt x="18" y="2"/>
                    <a:pt x="9" y="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3555">
              <a:extLst>
                <a:ext uri="{FF2B5EF4-FFF2-40B4-BE49-F238E27FC236}">
                  <a16:creationId xmlns="" xmlns:a16="http://schemas.microsoft.com/office/drawing/2014/main" id="{B3268282-3B29-4545-A9E9-75EB2FF58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01" y="6335713"/>
              <a:ext cx="44450" cy="30163"/>
            </a:xfrm>
            <a:custGeom>
              <a:avLst/>
              <a:gdLst>
                <a:gd name="T0" fmla="*/ 18 w 47"/>
                <a:gd name="T1" fmla="*/ 29 h 33"/>
                <a:gd name="T2" fmla="*/ 7 w 47"/>
                <a:gd name="T3" fmla="*/ 14 h 33"/>
                <a:gd name="T4" fmla="*/ 0 w 47"/>
                <a:gd name="T5" fmla="*/ 2 h 33"/>
                <a:gd name="T6" fmla="*/ 13 w 47"/>
                <a:gd name="T7" fmla="*/ 0 h 33"/>
                <a:gd name="T8" fmla="*/ 32 w 47"/>
                <a:gd name="T9" fmla="*/ 1 h 33"/>
                <a:gd name="T10" fmla="*/ 47 w 47"/>
                <a:gd name="T11" fmla="*/ 30 h 33"/>
                <a:gd name="T12" fmla="*/ 36 w 47"/>
                <a:gd name="T13" fmla="*/ 32 h 33"/>
                <a:gd name="T14" fmla="*/ 18 w 47"/>
                <a:gd name="T1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3">
                  <a:moveTo>
                    <a:pt x="18" y="29"/>
                  </a:moveTo>
                  <a:cubicBezTo>
                    <a:pt x="15" y="26"/>
                    <a:pt x="11" y="20"/>
                    <a:pt x="7" y="14"/>
                  </a:cubicBezTo>
                  <a:cubicBezTo>
                    <a:pt x="3" y="8"/>
                    <a:pt x="0" y="2"/>
                    <a:pt x="0" y="2"/>
                  </a:cubicBezTo>
                  <a:cubicBezTo>
                    <a:pt x="0" y="2"/>
                    <a:pt x="6" y="1"/>
                    <a:pt x="13" y="0"/>
                  </a:cubicBezTo>
                  <a:cubicBezTo>
                    <a:pt x="20" y="0"/>
                    <a:pt x="28" y="0"/>
                    <a:pt x="32" y="1"/>
                  </a:cubicBezTo>
                  <a:cubicBezTo>
                    <a:pt x="44" y="5"/>
                    <a:pt x="46" y="30"/>
                    <a:pt x="47" y="30"/>
                  </a:cubicBezTo>
                  <a:cubicBezTo>
                    <a:pt x="47" y="30"/>
                    <a:pt x="42" y="32"/>
                    <a:pt x="36" y="32"/>
                  </a:cubicBezTo>
                  <a:cubicBezTo>
                    <a:pt x="30" y="33"/>
                    <a:pt x="23" y="33"/>
                    <a:pt x="1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3556">
              <a:extLst>
                <a:ext uri="{FF2B5EF4-FFF2-40B4-BE49-F238E27FC236}">
                  <a16:creationId xmlns="" xmlns:a16="http://schemas.microsoft.com/office/drawing/2014/main" id="{A3B318D5-0548-4327-86B5-7FEDA43F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4563" y="6327775"/>
              <a:ext cx="57150" cy="14288"/>
            </a:xfrm>
            <a:custGeom>
              <a:avLst/>
              <a:gdLst>
                <a:gd name="T0" fmla="*/ 61 w 61"/>
                <a:gd name="T1" fmla="*/ 0 h 15"/>
                <a:gd name="T2" fmla="*/ 0 w 61"/>
                <a:gd name="T3" fmla="*/ 11 h 15"/>
                <a:gd name="T4" fmla="*/ 1 w 61"/>
                <a:gd name="T5" fmla="*/ 15 h 15"/>
                <a:gd name="T6" fmla="*/ 61 w 61"/>
                <a:gd name="T7" fmla="*/ 4 h 15"/>
                <a:gd name="T8" fmla="*/ 61 w 6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40" y="1"/>
                    <a:pt x="20" y="5"/>
                    <a:pt x="0" y="1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0" y="9"/>
                    <a:pt x="41" y="5"/>
                    <a:pt x="61" y="4"/>
                  </a:cubicBez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3557">
              <a:extLst>
                <a:ext uri="{FF2B5EF4-FFF2-40B4-BE49-F238E27FC236}">
                  <a16:creationId xmlns="" xmlns:a16="http://schemas.microsoft.com/office/drawing/2014/main" id="{A522BC0D-2A60-4E14-8124-CAD32562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6296025"/>
              <a:ext cx="46038" cy="33338"/>
            </a:xfrm>
            <a:custGeom>
              <a:avLst/>
              <a:gdLst>
                <a:gd name="T0" fmla="*/ 13 w 49"/>
                <a:gd name="T1" fmla="*/ 6 h 36"/>
                <a:gd name="T2" fmla="*/ 4 w 49"/>
                <a:gd name="T3" fmla="*/ 23 h 36"/>
                <a:gd name="T4" fmla="*/ 0 w 49"/>
                <a:gd name="T5" fmla="*/ 36 h 36"/>
                <a:gd name="T6" fmla="*/ 13 w 49"/>
                <a:gd name="T7" fmla="*/ 35 h 36"/>
                <a:gd name="T8" fmla="*/ 32 w 49"/>
                <a:gd name="T9" fmla="*/ 32 h 36"/>
                <a:gd name="T10" fmla="*/ 49 w 49"/>
                <a:gd name="T11" fmla="*/ 4 h 36"/>
                <a:gd name="T12" fmla="*/ 34 w 49"/>
                <a:gd name="T13" fmla="*/ 0 h 36"/>
                <a:gd name="T14" fmla="*/ 13 w 49"/>
                <a:gd name="T15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6">
                  <a:moveTo>
                    <a:pt x="13" y="6"/>
                  </a:moveTo>
                  <a:cubicBezTo>
                    <a:pt x="10" y="9"/>
                    <a:pt x="6" y="16"/>
                    <a:pt x="4" y="23"/>
                  </a:cubicBezTo>
                  <a:cubicBezTo>
                    <a:pt x="1" y="30"/>
                    <a:pt x="0" y="36"/>
                    <a:pt x="0" y="36"/>
                  </a:cubicBezTo>
                  <a:cubicBezTo>
                    <a:pt x="0" y="36"/>
                    <a:pt x="6" y="35"/>
                    <a:pt x="13" y="35"/>
                  </a:cubicBezTo>
                  <a:cubicBezTo>
                    <a:pt x="20" y="34"/>
                    <a:pt x="28" y="33"/>
                    <a:pt x="32" y="32"/>
                  </a:cubicBezTo>
                  <a:cubicBezTo>
                    <a:pt x="44" y="28"/>
                    <a:pt x="49" y="4"/>
                    <a:pt x="49" y="4"/>
                  </a:cubicBezTo>
                  <a:cubicBezTo>
                    <a:pt x="49" y="4"/>
                    <a:pt x="42" y="1"/>
                    <a:pt x="34" y="0"/>
                  </a:cubicBezTo>
                  <a:cubicBezTo>
                    <a:pt x="26" y="0"/>
                    <a:pt x="17" y="0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3558">
              <a:extLst>
                <a:ext uri="{FF2B5EF4-FFF2-40B4-BE49-F238E27FC236}">
                  <a16:creationId xmlns="" xmlns:a16="http://schemas.microsoft.com/office/drawing/2014/main" id="{683875B4-7236-43E5-84EF-EE2E6D27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1" y="6329363"/>
              <a:ext cx="39688" cy="36513"/>
            </a:xfrm>
            <a:custGeom>
              <a:avLst/>
              <a:gdLst>
                <a:gd name="T0" fmla="*/ 11 w 42"/>
                <a:gd name="T1" fmla="*/ 30 h 38"/>
                <a:gd name="T2" fmla="*/ 4 w 42"/>
                <a:gd name="T3" fmla="*/ 12 h 38"/>
                <a:gd name="T4" fmla="*/ 0 w 42"/>
                <a:gd name="T5" fmla="*/ 0 h 38"/>
                <a:gd name="T6" fmla="*/ 13 w 42"/>
                <a:gd name="T7" fmla="*/ 1 h 38"/>
                <a:gd name="T8" fmla="*/ 31 w 42"/>
                <a:gd name="T9" fmla="*/ 6 h 38"/>
                <a:gd name="T10" fmla="*/ 39 w 42"/>
                <a:gd name="T11" fmla="*/ 37 h 38"/>
                <a:gd name="T12" fmla="*/ 28 w 42"/>
                <a:gd name="T13" fmla="*/ 37 h 38"/>
                <a:gd name="T14" fmla="*/ 11 w 42"/>
                <a:gd name="T15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8">
                  <a:moveTo>
                    <a:pt x="11" y="30"/>
                  </a:moveTo>
                  <a:cubicBezTo>
                    <a:pt x="9" y="27"/>
                    <a:pt x="6" y="19"/>
                    <a:pt x="4" y="12"/>
                  </a:cubicBezTo>
                  <a:cubicBezTo>
                    <a:pt x="2" y="6"/>
                    <a:pt x="0" y="0"/>
                    <a:pt x="0" y="0"/>
                  </a:cubicBezTo>
                  <a:cubicBezTo>
                    <a:pt x="0" y="0"/>
                    <a:pt x="6" y="0"/>
                    <a:pt x="13" y="1"/>
                  </a:cubicBezTo>
                  <a:cubicBezTo>
                    <a:pt x="20" y="2"/>
                    <a:pt x="28" y="4"/>
                    <a:pt x="31" y="6"/>
                  </a:cubicBezTo>
                  <a:cubicBezTo>
                    <a:pt x="42" y="13"/>
                    <a:pt x="39" y="37"/>
                    <a:pt x="39" y="37"/>
                  </a:cubicBezTo>
                  <a:cubicBezTo>
                    <a:pt x="39" y="37"/>
                    <a:pt x="33" y="38"/>
                    <a:pt x="28" y="37"/>
                  </a:cubicBezTo>
                  <a:cubicBezTo>
                    <a:pt x="22" y="37"/>
                    <a:pt x="15" y="35"/>
                    <a:pt x="1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3559">
              <a:extLst>
                <a:ext uri="{FF2B5EF4-FFF2-40B4-BE49-F238E27FC236}">
                  <a16:creationId xmlns="" xmlns:a16="http://schemas.microsoft.com/office/drawing/2014/main" id="{B4C96584-3346-48B0-8A25-54CB10295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6326188"/>
              <a:ext cx="57150" cy="9525"/>
            </a:xfrm>
            <a:custGeom>
              <a:avLst/>
              <a:gdLst>
                <a:gd name="T0" fmla="*/ 61 w 61"/>
                <a:gd name="T1" fmla="*/ 5 h 9"/>
                <a:gd name="T2" fmla="*/ 0 w 61"/>
                <a:gd name="T3" fmla="*/ 1 h 9"/>
                <a:gd name="T4" fmla="*/ 0 w 61"/>
                <a:gd name="T5" fmla="*/ 5 h 9"/>
                <a:gd name="T6" fmla="*/ 61 w 61"/>
                <a:gd name="T7" fmla="*/ 9 h 9"/>
                <a:gd name="T8" fmla="*/ 61 w 6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9">
                  <a:moveTo>
                    <a:pt x="61" y="5"/>
                  </a:moveTo>
                  <a:cubicBezTo>
                    <a:pt x="41" y="1"/>
                    <a:pt x="2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0" y="4"/>
                    <a:pt x="41" y="5"/>
                    <a:pt x="61" y="9"/>
                  </a:cubicBezTo>
                  <a:lnTo>
                    <a:pt x="6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3560">
              <a:extLst>
                <a:ext uri="{FF2B5EF4-FFF2-40B4-BE49-F238E27FC236}">
                  <a16:creationId xmlns="" xmlns:a16="http://schemas.microsoft.com/office/drawing/2014/main" id="{9CE3D781-00D7-4E4E-AA7C-358760048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801" y="6305550"/>
              <a:ext cx="52388" cy="33338"/>
            </a:xfrm>
            <a:custGeom>
              <a:avLst/>
              <a:gdLst>
                <a:gd name="T0" fmla="*/ 19 w 55"/>
                <a:gd name="T1" fmla="*/ 4 h 35"/>
                <a:gd name="T2" fmla="*/ 7 w 55"/>
                <a:gd name="T3" fmla="*/ 19 h 35"/>
                <a:gd name="T4" fmla="*/ 0 w 55"/>
                <a:gd name="T5" fmla="*/ 30 h 35"/>
                <a:gd name="T6" fmla="*/ 13 w 55"/>
                <a:gd name="T7" fmla="*/ 32 h 35"/>
                <a:gd name="T8" fmla="*/ 32 w 55"/>
                <a:gd name="T9" fmla="*/ 34 h 35"/>
                <a:gd name="T10" fmla="*/ 55 w 55"/>
                <a:gd name="T11" fmla="*/ 10 h 35"/>
                <a:gd name="T12" fmla="*/ 42 w 55"/>
                <a:gd name="T13" fmla="*/ 4 h 35"/>
                <a:gd name="T14" fmla="*/ 19 w 55"/>
                <a:gd name="T1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19" y="4"/>
                  </a:moveTo>
                  <a:cubicBezTo>
                    <a:pt x="16" y="6"/>
                    <a:pt x="11" y="13"/>
                    <a:pt x="7" y="19"/>
                  </a:cubicBezTo>
                  <a:cubicBezTo>
                    <a:pt x="3" y="25"/>
                    <a:pt x="0" y="30"/>
                    <a:pt x="0" y="30"/>
                  </a:cubicBezTo>
                  <a:cubicBezTo>
                    <a:pt x="0" y="30"/>
                    <a:pt x="6" y="31"/>
                    <a:pt x="13" y="32"/>
                  </a:cubicBezTo>
                  <a:cubicBezTo>
                    <a:pt x="20" y="33"/>
                    <a:pt x="28" y="35"/>
                    <a:pt x="32" y="34"/>
                  </a:cubicBezTo>
                  <a:cubicBezTo>
                    <a:pt x="45" y="33"/>
                    <a:pt x="55" y="10"/>
                    <a:pt x="55" y="10"/>
                  </a:cubicBezTo>
                  <a:cubicBezTo>
                    <a:pt x="55" y="10"/>
                    <a:pt x="49" y="7"/>
                    <a:pt x="42" y="4"/>
                  </a:cubicBezTo>
                  <a:cubicBezTo>
                    <a:pt x="34" y="1"/>
                    <a:pt x="25" y="0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3561">
              <a:extLst>
                <a:ext uri="{FF2B5EF4-FFF2-40B4-BE49-F238E27FC236}">
                  <a16:creationId xmlns="" xmlns:a16="http://schemas.microsoft.com/office/drawing/2014/main" id="{7583DD9D-0028-449A-82E5-D69928FF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801" y="6334125"/>
              <a:ext cx="36513" cy="42863"/>
            </a:xfrm>
            <a:custGeom>
              <a:avLst/>
              <a:gdLst>
                <a:gd name="T0" fmla="*/ 4 w 38"/>
                <a:gd name="T1" fmla="*/ 32 h 46"/>
                <a:gd name="T2" fmla="*/ 1 w 38"/>
                <a:gd name="T3" fmla="*/ 14 h 46"/>
                <a:gd name="T4" fmla="*/ 0 w 38"/>
                <a:gd name="T5" fmla="*/ 0 h 46"/>
                <a:gd name="T6" fmla="*/ 12 w 38"/>
                <a:gd name="T7" fmla="*/ 5 h 46"/>
                <a:gd name="T8" fmla="*/ 29 w 38"/>
                <a:gd name="T9" fmla="*/ 13 h 46"/>
                <a:gd name="T10" fmla="*/ 29 w 38"/>
                <a:gd name="T11" fmla="*/ 46 h 46"/>
                <a:gd name="T12" fmla="*/ 18 w 38"/>
                <a:gd name="T13" fmla="*/ 43 h 46"/>
                <a:gd name="T14" fmla="*/ 4 w 38"/>
                <a:gd name="T15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6">
                  <a:moveTo>
                    <a:pt x="4" y="32"/>
                  </a:moveTo>
                  <a:cubicBezTo>
                    <a:pt x="3" y="29"/>
                    <a:pt x="2" y="21"/>
                    <a:pt x="1" y="14"/>
                  </a:cubicBezTo>
                  <a:cubicBezTo>
                    <a:pt x="0" y="7"/>
                    <a:pt x="0" y="0"/>
                    <a:pt x="0" y="0"/>
                  </a:cubicBezTo>
                  <a:cubicBezTo>
                    <a:pt x="0" y="0"/>
                    <a:pt x="6" y="2"/>
                    <a:pt x="12" y="5"/>
                  </a:cubicBezTo>
                  <a:cubicBezTo>
                    <a:pt x="19" y="7"/>
                    <a:pt x="26" y="11"/>
                    <a:pt x="29" y="13"/>
                  </a:cubicBezTo>
                  <a:cubicBezTo>
                    <a:pt x="38" y="23"/>
                    <a:pt x="29" y="46"/>
                    <a:pt x="29" y="46"/>
                  </a:cubicBezTo>
                  <a:cubicBezTo>
                    <a:pt x="29" y="46"/>
                    <a:pt x="24" y="45"/>
                    <a:pt x="18" y="43"/>
                  </a:cubicBezTo>
                  <a:cubicBezTo>
                    <a:pt x="12" y="41"/>
                    <a:pt x="6" y="38"/>
                    <a:pt x="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3562">
              <a:extLst>
                <a:ext uri="{FF2B5EF4-FFF2-40B4-BE49-F238E27FC236}">
                  <a16:creationId xmlns="" xmlns:a16="http://schemas.microsoft.com/office/drawing/2014/main" id="{84709C2D-A586-48FE-83EF-5910EC5A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6330950"/>
              <a:ext cx="55563" cy="20638"/>
            </a:xfrm>
            <a:custGeom>
              <a:avLst/>
              <a:gdLst>
                <a:gd name="T0" fmla="*/ 60 w 60"/>
                <a:gd name="T1" fmla="*/ 17 h 21"/>
                <a:gd name="T2" fmla="*/ 0 w 60"/>
                <a:gd name="T3" fmla="*/ 0 h 21"/>
                <a:gd name="T4" fmla="*/ 0 w 60"/>
                <a:gd name="T5" fmla="*/ 4 h 21"/>
                <a:gd name="T6" fmla="*/ 58 w 60"/>
                <a:gd name="T7" fmla="*/ 21 h 21"/>
                <a:gd name="T8" fmla="*/ 60 w 60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1">
                  <a:moveTo>
                    <a:pt x="60" y="17"/>
                  </a:moveTo>
                  <a:cubicBezTo>
                    <a:pt x="41" y="9"/>
                    <a:pt x="21" y="3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0" y="7"/>
                    <a:pt x="39" y="13"/>
                    <a:pt x="58" y="21"/>
                  </a:cubicBezTo>
                  <a:lnTo>
                    <a:pt x="6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3563">
              <a:extLst>
                <a:ext uri="{FF2B5EF4-FFF2-40B4-BE49-F238E27FC236}">
                  <a16:creationId xmlns="" xmlns:a16="http://schemas.microsoft.com/office/drawing/2014/main" id="{96992D86-26FC-4E03-88F1-E73A2014E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6" y="6330950"/>
              <a:ext cx="55563" cy="34925"/>
            </a:xfrm>
            <a:custGeom>
              <a:avLst/>
              <a:gdLst>
                <a:gd name="T0" fmla="*/ 25 w 58"/>
                <a:gd name="T1" fmla="*/ 3 h 37"/>
                <a:gd name="T2" fmla="*/ 9 w 58"/>
                <a:gd name="T3" fmla="*/ 14 h 37"/>
                <a:gd name="T4" fmla="*/ 0 w 58"/>
                <a:gd name="T5" fmla="*/ 24 h 37"/>
                <a:gd name="T6" fmla="*/ 12 w 58"/>
                <a:gd name="T7" fmla="*/ 29 h 37"/>
                <a:gd name="T8" fmla="*/ 30 w 58"/>
                <a:gd name="T9" fmla="*/ 35 h 37"/>
                <a:gd name="T10" fmla="*/ 58 w 58"/>
                <a:gd name="T11" fmla="*/ 17 h 37"/>
                <a:gd name="T12" fmla="*/ 47 w 58"/>
                <a:gd name="T13" fmla="*/ 8 h 37"/>
                <a:gd name="T14" fmla="*/ 25 w 58"/>
                <a:gd name="T1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7">
                  <a:moveTo>
                    <a:pt x="25" y="3"/>
                  </a:moveTo>
                  <a:cubicBezTo>
                    <a:pt x="21" y="4"/>
                    <a:pt x="15" y="9"/>
                    <a:pt x="9" y="14"/>
                  </a:cubicBezTo>
                  <a:cubicBezTo>
                    <a:pt x="4" y="19"/>
                    <a:pt x="0" y="24"/>
                    <a:pt x="0" y="24"/>
                  </a:cubicBezTo>
                  <a:cubicBezTo>
                    <a:pt x="0" y="24"/>
                    <a:pt x="6" y="26"/>
                    <a:pt x="12" y="29"/>
                  </a:cubicBezTo>
                  <a:cubicBezTo>
                    <a:pt x="19" y="32"/>
                    <a:pt x="26" y="35"/>
                    <a:pt x="30" y="35"/>
                  </a:cubicBezTo>
                  <a:cubicBezTo>
                    <a:pt x="43" y="37"/>
                    <a:pt x="58" y="17"/>
                    <a:pt x="58" y="17"/>
                  </a:cubicBezTo>
                  <a:cubicBezTo>
                    <a:pt x="58" y="17"/>
                    <a:pt x="53" y="12"/>
                    <a:pt x="47" y="8"/>
                  </a:cubicBezTo>
                  <a:cubicBezTo>
                    <a:pt x="40" y="4"/>
                    <a:pt x="31" y="0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3564">
              <a:extLst>
                <a:ext uri="{FF2B5EF4-FFF2-40B4-BE49-F238E27FC236}">
                  <a16:creationId xmlns="" xmlns:a16="http://schemas.microsoft.com/office/drawing/2014/main" id="{D69925E5-8C5A-4D5F-AA47-59A139A4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1" y="6353175"/>
              <a:ext cx="33338" cy="47625"/>
            </a:xfrm>
            <a:custGeom>
              <a:avLst/>
              <a:gdLst>
                <a:gd name="T0" fmla="*/ 1 w 36"/>
                <a:gd name="T1" fmla="*/ 32 h 51"/>
                <a:gd name="T2" fmla="*/ 2 w 36"/>
                <a:gd name="T3" fmla="*/ 13 h 51"/>
                <a:gd name="T4" fmla="*/ 4 w 36"/>
                <a:gd name="T5" fmla="*/ 0 h 51"/>
                <a:gd name="T6" fmla="*/ 15 w 36"/>
                <a:gd name="T7" fmla="*/ 7 h 51"/>
                <a:gd name="T8" fmla="*/ 29 w 36"/>
                <a:gd name="T9" fmla="*/ 19 h 51"/>
                <a:gd name="T10" fmla="*/ 22 w 36"/>
                <a:gd name="T11" fmla="*/ 51 h 51"/>
                <a:gd name="T12" fmla="*/ 12 w 36"/>
                <a:gd name="T13" fmla="*/ 46 h 51"/>
                <a:gd name="T14" fmla="*/ 1 w 36"/>
                <a:gd name="T15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1">
                  <a:moveTo>
                    <a:pt x="1" y="32"/>
                  </a:moveTo>
                  <a:cubicBezTo>
                    <a:pt x="0" y="28"/>
                    <a:pt x="1" y="20"/>
                    <a:pt x="2" y="13"/>
                  </a:cubicBezTo>
                  <a:cubicBezTo>
                    <a:pt x="3" y="6"/>
                    <a:pt x="4" y="0"/>
                    <a:pt x="4" y="0"/>
                  </a:cubicBezTo>
                  <a:cubicBezTo>
                    <a:pt x="4" y="0"/>
                    <a:pt x="9" y="3"/>
                    <a:pt x="15" y="7"/>
                  </a:cubicBezTo>
                  <a:cubicBezTo>
                    <a:pt x="21" y="11"/>
                    <a:pt x="27" y="16"/>
                    <a:pt x="29" y="19"/>
                  </a:cubicBezTo>
                  <a:cubicBezTo>
                    <a:pt x="36" y="30"/>
                    <a:pt x="22" y="51"/>
                    <a:pt x="22" y="51"/>
                  </a:cubicBezTo>
                  <a:cubicBezTo>
                    <a:pt x="22" y="51"/>
                    <a:pt x="17" y="49"/>
                    <a:pt x="12" y="46"/>
                  </a:cubicBezTo>
                  <a:cubicBezTo>
                    <a:pt x="7" y="43"/>
                    <a:pt x="1" y="38"/>
                    <a:pt x="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3565">
              <a:extLst>
                <a:ext uri="{FF2B5EF4-FFF2-40B4-BE49-F238E27FC236}">
                  <a16:creationId xmlns="" xmlns:a16="http://schemas.microsoft.com/office/drawing/2014/main" id="{0538EB89-7E43-4AD0-A699-DE53CE67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838" y="6346825"/>
              <a:ext cx="52388" cy="33338"/>
            </a:xfrm>
            <a:custGeom>
              <a:avLst/>
              <a:gdLst>
                <a:gd name="T0" fmla="*/ 55 w 55"/>
                <a:gd name="T1" fmla="*/ 31 h 35"/>
                <a:gd name="T2" fmla="*/ 2 w 55"/>
                <a:gd name="T3" fmla="*/ 0 h 35"/>
                <a:gd name="T4" fmla="*/ 0 w 55"/>
                <a:gd name="T5" fmla="*/ 4 h 35"/>
                <a:gd name="T6" fmla="*/ 53 w 55"/>
                <a:gd name="T7" fmla="*/ 35 h 35"/>
                <a:gd name="T8" fmla="*/ 55 w 55"/>
                <a:gd name="T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5">
                  <a:moveTo>
                    <a:pt x="55" y="31"/>
                  </a:moveTo>
                  <a:cubicBezTo>
                    <a:pt x="38" y="19"/>
                    <a:pt x="20" y="9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9" y="12"/>
                    <a:pt x="36" y="22"/>
                    <a:pt x="53" y="35"/>
                  </a:cubicBezTo>
                  <a:lnTo>
                    <a:pt x="5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3566">
              <a:extLst>
                <a:ext uri="{FF2B5EF4-FFF2-40B4-BE49-F238E27FC236}">
                  <a16:creationId xmlns="" xmlns:a16="http://schemas.microsoft.com/office/drawing/2014/main" id="{E0C1B3DF-26B8-48C4-8785-BF584279E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6369050"/>
              <a:ext cx="53975" cy="34925"/>
            </a:xfrm>
            <a:custGeom>
              <a:avLst/>
              <a:gdLst>
                <a:gd name="T0" fmla="*/ 29 w 58"/>
                <a:gd name="T1" fmla="*/ 1 h 38"/>
                <a:gd name="T2" fmla="*/ 11 w 58"/>
                <a:gd name="T3" fmla="*/ 8 h 38"/>
                <a:gd name="T4" fmla="*/ 0 w 58"/>
                <a:gd name="T5" fmla="*/ 15 h 38"/>
                <a:gd name="T6" fmla="*/ 11 w 58"/>
                <a:gd name="T7" fmla="*/ 23 h 38"/>
                <a:gd name="T8" fmla="*/ 27 w 58"/>
                <a:gd name="T9" fmla="*/ 33 h 38"/>
                <a:gd name="T10" fmla="*/ 58 w 58"/>
                <a:gd name="T11" fmla="*/ 22 h 38"/>
                <a:gd name="T12" fmla="*/ 49 w 58"/>
                <a:gd name="T13" fmla="*/ 11 h 38"/>
                <a:gd name="T14" fmla="*/ 29 w 58"/>
                <a:gd name="T1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8">
                  <a:moveTo>
                    <a:pt x="29" y="1"/>
                  </a:moveTo>
                  <a:cubicBezTo>
                    <a:pt x="25" y="1"/>
                    <a:pt x="17" y="5"/>
                    <a:pt x="11" y="8"/>
                  </a:cubicBezTo>
                  <a:cubicBezTo>
                    <a:pt x="5" y="12"/>
                    <a:pt x="0" y="15"/>
                    <a:pt x="0" y="15"/>
                  </a:cubicBezTo>
                  <a:cubicBezTo>
                    <a:pt x="0" y="16"/>
                    <a:pt x="5" y="19"/>
                    <a:pt x="11" y="23"/>
                  </a:cubicBezTo>
                  <a:cubicBezTo>
                    <a:pt x="17" y="27"/>
                    <a:pt x="23" y="32"/>
                    <a:pt x="27" y="33"/>
                  </a:cubicBezTo>
                  <a:cubicBezTo>
                    <a:pt x="39" y="38"/>
                    <a:pt x="58" y="22"/>
                    <a:pt x="58" y="22"/>
                  </a:cubicBezTo>
                  <a:cubicBezTo>
                    <a:pt x="58" y="22"/>
                    <a:pt x="55" y="16"/>
                    <a:pt x="49" y="11"/>
                  </a:cubicBezTo>
                  <a:cubicBezTo>
                    <a:pt x="44" y="5"/>
                    <a:pt x="36" y="0"/>
                    <a:pt x="2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3567">
              <a:extLst>
                <a:ext uri="{FF2B5EF4-FFF2-40B4-BE49-F238E27FC236}">
                  <a16:creationId xmlns="" xmlns:a16="http://schemas.microsoft.com/office/drawing/2014/main" id="{9FEA1D20-73B8-4E06-B1F6-8803E395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6383338"/>
              <a:ext cx="31750" cy="50800"/>
            </a:xfrm>
            <a:custGeom>
              <a:avLst/>
              <a:gdLst>
                <a:gd name="T0" fmla="*/ 0 w 35"/>
                <a:gd name="T1" fmla="*/ 31 h 54"/>
                <a:gd name="T2" fmla="*/ 6 w 35"/>
                <a:gd name="T3" fmla="*/ 13 h 54"/>
                <a:gd name="T4" fmla="*/ 11 w 35"/>
                <a:gd name="T5" fmla="*/ 0 h 54"/>
                <a:gd name="T6" fmla="*/ 20 w 35"/>
                <a:gd name="T7" fmla="*/ 10 h 54"/>
                <a:gd name="T8" fmla="*/ 31 w 35"/>
                <a:gd name="T9" fmla="*/ 25 h 54"/>
                <a:gd name="T10" fmla="*/ 17 w 35"/>
                <a:gd name="T11" fmla="*/ 54 h 54"/>
                <a:gd name="T12" fmla="*/ 8 w 35"/>
                <a:gd name="T13" fmla="*/ 47 h 54"/>
                <a:gd name="T14" fmla="*/ 0 w 35"/>
                <a:gd name="T15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54">
                  <a:moveTo>
                    <a:pt x="0" y="31"/>
                  </a:moveTo>
                  <a:cubicBezTo>
                    <a:pt x="1" y="27"/>
                    <a:pt x="4" y="20"/>
                    <a:pt x="6" y="13"/>
                  </a:cubicBezTo>
                  <a:cubicBezTo>
                    <a:pt x="9" y="6"/>
                    <a:pt x="11" y="1"/>
                    <a:pt x="11" y="0"/>
                  </a:cubicBezTo>
                  <a:cubicBezTo>
                    <a:pt x="11" y="0"/>
                    <a:pt x="16" y="5"/>
                    <a:pt x="20" y="10"/>
                  </a:cubicBezTo>
                  <a:cubicBezTo>
                    <a:pt x="25" y="15"/>
                    <a:pt x="30" y="21"/>
                    <a:pt x="31" y="25"/>
                  </a:cubicBezTo>
                  <a:cubicBezTo>
                    <a:pt x="35" y="37"/>
                    <a:pt x="17" y="54"/>
                    <a:pt x="17" y="54"/>
                  </a:cubicBezTo>
                  <a:cubicBezTo>
                    <a:pt x="17" y="54"/>
                    <a:pt x="12" y="51"/>
                    <a:pt x="8" y="47"/>
                  </a:cubicBezTo>
                  <a:cubicBezTo>
                    <a:pt x="4" y="43"/>
                    <a:pt x="0" y="37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3568">
              <a:extLst>
                <a:ext uri="{FF2B5EF4-FFF2-40B4-BE49-F238E27FC236}">
                  <a16:creationId xmlns="" xmlns:a16="http://schemas.microsoft.com/office/drawing/2014/main" id="{30E9CA5A-5AAC-478B-982C-DCFF56B71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1" y="6376988"/>
              <a:ext cx="44450" cy="41275"/>
            </a:xfrm>
            <a:custGeom>
              <a:avLst/>
              <a:gdLst>
                <a:gd name="T0" fmla="*/ 47 w 47"/>
                <a:gd name="T1" fmla="*/ 43 h 45"/>
                <a:gd name="T2" fmla="*/ 2 w 47"/>
                <a:gd name="T3" fmla="*/ 0 h 45"/>
                <a:gd name="T4" fmla="*/ 0 w 47"/>
                <a:gd name="T5" fmla="*/ 4 h 45"/>
                <a:gd name="T6" fmla="*/ 44 w 47"/>
                <a:gd name="T7" fmla="*/ 45 h 45"/>
                <a:gd name="T8" fmla="*/ 47 w 47"/>
                <a:gd name="T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5">
                  <a:moveTo>
                    <a:pt x="47" y="43"/>
                  </a:moveTo>
                  <a:cubicBezTo>
                    <a:pt x="34" y="27"/>
                    <a:pt x="18" y="13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6" y="16"/>
                    <a:pt x="31" y="30"/>
                    <a:pt x="44" y="45"/>
                  </a:cubicBezTo>
                  <a:lnTo>
                    <a:pt x="47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3569">
              <a:extLst>
                <a:ext uri="{FF2B5EF4-FFF2-40B4-BE49-F238E27FC236}">
                  <a16:creationId xmlns="" xmlns:a16="http://schemas.microsoft.com/office/drawing/2014/main" id="{1DDD0996-824C-47C9-A3D9-A825261A3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6" y="6416675"/>
              <a:ext cx="52388" cy="36513"/>
            </a:xfrm>
            <a:custGeom>
              <a:avLst/>
              <a:gdLst>
                <a:gd name="T0" fmla="*/ 32 w 55"/>
                <a:gd name="T1" fmla="*/ 0 h 39"/>
                <a:gd name="T2" fmla="*/ 13 w 55"/>
                <a:gd name="T3" fmla="*/ 4 h 39"/>
                <a:gd name="T4" fmla="*/ 0 w 55"/>
                <a:gd name="T5" fmla="*/ 8 h 39"/>
                <a:gd name="T6" fmla="*/ 9 w 55"/>
                <a:gd name="T7" fmla="*/ 18 h 39"/>
                <a:gd name="T8" fmla="*/ 22 w 55"/>
                <a:gd name="T9" fmla="*/ 32 h 39"/>
                <a:gd name="T10" fmla="*/ 55 w 55"/>
                <a:gd name="T11" fmla="*/ 28 h 39"/>
                <a:gd name="T12" fmla="*/ 49 w 55"/>
                <a:gd name="T13" fmla="*/ 15 h 39"/>
                <a:gd name="T14" fmla="*/ 32 w 55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9">
                  <a:moveTo>
                    <a:pt x="32" y="0"/>
                  </a:moveTo>
                  <a:cubicBezTo>
                    <a:pt x="28" y="0"/>
                    <a:pt x="20" y="2"/>
                    <a:pt x="13" y="4"/>
                  </a:cubicBezTo>
                  <a:cubicBezTo>
                    <a:pt x="6" y="6"/>
                    <a:pt x="0" y="8"/>
                    <a:pt x="0" y="8"/>
                  </a:cubicBezTo>
                  <a:cubicBezTo>
                    <a:pt x="0" y="8"/>
                    <a:pt x="4" y="13"/>
                    <a:pt x="9" y="18"/>
                  </a:cubicBezTo>
                  <a:cubicBezTo>
                    <a:pt x="14" y="23"/>
                    <a:pt x="19" y="29"/>
                    <a:pt x="22" y="32"/>
                  </a:cubicBezTo>
                  <a:cubicBezTo>
                    <a:pt x="33" y="39"/>
                    <a:pt x="55" y="28"/>
                    <a:pt x="55" y="28"/>
                  </a:cubicBezTo>
                  <a:cubicBezTo>
                    <a:pt x="55" y="28"/>
                    <a:pt x="53" y="21"/>
                    <a:pt x="49" y="15"/>
                  </a:cubicBezTo>
                  <a:cubicBezTo>
                    <a:pt x="45" y="8"/>
                    <a:pt x="39" y="1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3570">
              <a:extLst>
                <a:ext uri="{FF2B5EF4-FFF2-40B4-BE49-F238E27FC236}">
                  <a16:creationId xmlns="" xmlns:a16="http://schemas.microsoft.com/office/drawing/2014/main" id="{94E09A5C-AC90-45E7-92B2-9B1AA5AF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6424613"/>
              <a:ext cx="31750" cy="49213"/>
            </a:xfrm>
            <a:custGeom>
              <a:avLst/>
              <a:gdLst>
                <a:gd name="T0" fmla="*/ 2 w 34"/>
                <a:gd name="T1" fmla="*/ 27 h 53"/>
                <a:gd name="T2" fmla="*/ 11 w 34"/>
                <a:gd name="T3" fmla="*/ 11 h 53"/>
                <a:gd name="T4" fmla="*/ 19 w 34"/>
                <a:gd name="T5" fmla="*/ 0 h 53"/>
                <a:gd name="T6" fmla="*/ 26 w 34"/>
                <a:gd name="T7" fmla="*/ 11 h 53"/>
                <a:gd name="T8" fmla="*/ 33 w 34"/>
                <a:gd name="T9" fmla="*/ 29 h 53"/>
                <a:gd name="T10" fmla="*/ 12 w 34"/>
                <a:gd name="T11" fmla="*/ 53 h 53"/>
                <a:gd name="T12" fmla="*/ 6 w 34"/>
                <a:gd name="T13" fmla="*/ 45 h 53"/>
                <a:gd name="T14" fmla="*/ 2 w 34"/>
                <a:gd name="T1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3">
                  <a:moveTo>
                    <a:pt x="2" y="27"/>
                  </a:moveTo>
                  <a:cubicBezTo>
                    <a:pt x="3" y="24"/>
                    <a:pt x="8" y="17"/>
                    <a:pt x="11" y="11"/>
                  </a:cubicBezTo>
                  <a:cubicBezTo>
                    <a:pt x="15" y="5"/>
                    <a:pt x="19" y="0"/>
                    <a:pt x="19" y="0"/>
                  </a:cubicBezTo>
                  <a:cubicBezTo>
                    <a:pt x="19" y="0"/>
                    <a:pt x="23" y="5"/>
                    <a:pt x="26" y="11"/>
                  </a:cubicBezTo>
                  <a:cubicBezTo>
                    <a:pt x="29" y="17"/>
                    <a:pt x="33" y="25"/>
                    <a:pt x="33" y="29"/>
                  </a:cubicBezTo>
                  <a:cubicBezTo>
                    <a:pt x="34" y="42"/>
                    <a:pt x="12" y="53"/>
                    <a:pt x="12" y="53"/>
                  </a:cubicBezTo>
                  <a:cubicBezTo>
                    <a:pt x="12" y="53"/>
                    <a:pt x="9" y="50"/>
                    <a:pt x="6" y="45"/>
                  </a:cubicBezTo>
                  <a:cubicBezTo>
                    <a:pt x="2" y="39"/>
                    <a:pt x="0" y="33"/>
                    <a:pt x="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3571">
              <a:extLst>
                <a:ext uri="{FF2B5EF4-FFF2-40B4-BE49-F238E27FC236}">
                  <a16:creationId xmlns="" xmlns:a16="http://schemas.microsoft.com/office/drawing/2014/main" id="{C353D528-7B49-4E56-81AD-78E88E75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6416675"/>
              <a:ext cx="34925" cy="49213"/>
            </a:xfrm>
            <a:custGeom>
              <a:avLst/>
              <a:gdLst>
                <a:gd name="T0" fmla="*/ 37 w 37"/>
                <a:gd name="T1" fmla="*/ 51 h 53"/>
                <a:gd name="T2" fmla="*/ 3 w 37"/>
                <a:gd name="T3" fmla="*/ 0 h 53"/>
                <a:gd name="T4" fmla="*/ 0 w 37"/>
                <a:gd name="T5" fmla="*/ 2 h 53"/>
                <a:gd name="T6" fmla="*/ 33 w 37"/>
                <a:gd name="T7" fmla="*/ 53 h 53"/>
                <a:gd name="T8" fmla="*/ 37 w 37"/>
                <a:gd name="T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37" y="51"/>
                  </a:moveTo>
                  <a:cubicBezTo>
                    <a:pt x="28" y="33"/>
                    <a:pt x="16" y="16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8"/>
                    <a:pt x="24" y="35"/>
                    <a:pt x="33" y="53"/>
                  </a:cubicBezTo>
                  <a:lnTo>
                    <a:pt x="37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3572">
              <a:extLst>
                <a:ext uri="{FF2B5EF4-FFF2-40B4-BE49-F238E27FC236}">
                  <a16:creationId xmlns="" xmlns:a16="http://schemas.microsoft.com/office/drawing/2014/main" id="{E1D91F4B-C224-4BCB-822E-D37C7952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6472238"/>
              <a:ext cx="46038" cy="36513"/>
            </a:xfrm>
            <a:custGeom>
              <a:avLst/>
              <a:gdLst>
                <a:gd name="T0" fmla="*/ 33 w 49"/>
                <a:gd name="T1" fmla="*/ 1 h 39"/>
                <a:gd name="T2" fmla="*/ 13 w 49"/>
                <a:gd name="T3" fmla="*/ 0 h 39"/>
                <a:gd name="T4" fmla="*/ 0 w 49"/>
                <a:gd name="T5" fmla="*/ 1 h 39"/>
                <a:gd name="T6" fmla="*/ 6 w 49"/>
                <a:gd name="T7" fmla="*/ 13 h 39"/>
                <a:gd name="T8" fmla="*/ 16 w 49"/>
                <a:gd name="T9" fmla="*/ 29 h 39"/>
                <a:gd name="T10" fmla="*/ 49 w 49"/>
                <a:gd name="T11" fmla="*/ 33 h 39"/>
                <a:gd name="T12" fmla="*/ 46 w 49"/>
                <a:gd name="T13" fmla="*/ 19 h 39"/>
                <a:gd name="T14" fmla="*/ 33 w 49"/>
                <a:gd name="T1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9">
                  <a:moveTo>
                    <a:pt x="33" y="1"/>
                  </a:moveTo>
                  <a:cubicBezTo>
                    <a:pt x="29" y="0"/>
                    <a:pt x="20" y="0"/>
                    <a:pt x="13" y="0"/>
                  </a:cubicBezTo>
                  <a:cubicBezTo>
                    <a:pt x="6" y="0"/>
                    <a:pt x="0" y="1"/>
                    <a:pt x="0" y="1"/>
                  </a:cubicBezTo>
                  <a:cubicBezTo>
                    <a:pt x="0" y="1"/>
                    <a:pt x="3" y="7"/>
                    <a:pt x="6" y="13"/>
                  </a:cubicBezTo>
                  <a:cubicBezTo>
                    <a:pt x="10" y="19"/>
                    <a:pt x="13" y="26"/>
                    <a:pt x="16" y="29"/>
                  </a:cubicBezTo>
                  <a:cubicBezTo>
                    <a:pt x="25" y="39"/>
                    <a:pt x="49" y="33"/>
                    <a:pt x="49" y="33"/>
                  </a:cubicBezTo>
                  <a:cubicBezTo>
                    <a:pt x="49" y="33"/>
                    <a:pt x="48" y="27"/>
                    <a:pt x="46" y="19"/>
                  </a:cubicBezTo>
                  <a:cubicBezTo>
                    <a:pt x="44" y="11"/>
                    <a:pt x="39" y="3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3573">
              <a:extLst>
                <a:ext uri="{FF2B5EF4-FFF2-40B4-BE49-F238E27FC236}">
                  <a16:creationId xmlns="" xmlns:a16="http://schemas.microsoft.com/office/drawing/2014/main" id="{5F1B46BA-F9F5-47AD-B916-253C3817A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6472238"/>
              <a:ext cx="31750" cy="47625"/>
            </a:xfrm>
            <a:custGeom>
              <a:avLst/>
              <a:gdLst>
                <a:gd name="T0" fmla="*/ 4 w 34"/>
                <a:gd name="T1" fmla="*/ 23 h 51"/>
                <a:gd name="T2" fmla="*/ 17 w 34"/>
                <a:gd name="T3" fmla="*/ 9 h 51"/>
                <a:gd name="T4" fmla="*/ 27 w 34"/>
                <a:gd name="T5" fmla="*/ 0 h 51"/>
                <a:gd name="T6" fmla="*/ 31 w 34"/>
                <a:gd name="T7" fmla="*/ 13 h 51"/>
                <a:gd name="T8" fmla="*/ 34 w 34"/>
                <a:gd name="T9" fmla="*/ 31 h 51"/>
                <a:gd name="T10" fmla="*/ 8 w 34"/>
                <a:gd name="T11" fmla="*/ 51 h 51"/>
                <a:gd name="T12" fmla="*/ 4 w 34"/>
                <a:gd name="T13" fmla="*/ 41 h 51"/>
                <a:gd name="T14" fmla="*/ 4 w 34"/>
                <a:gd name="T15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1">
                  <a:moveTo>
                    <a:pt x="4" y="23"/>
                  </a:moveTo>
                  <a:cubicBezTo>
                    <a:pt x="6" y="20"/>
                    <a:pt x="12" y="14"/>
                    <a:pt x="17" y="9"/>
                  </a:cubicBezTo>
                  <a:cubicBezTo>
                    <a:pt x="22" y="4"/>
                    <a:pt x="27" y="0"/>
                    <a:pt x="27" y="0"/>
                  </a:cubicBezTo>
                  <a:cubicBezTo>
                    <a:pt x="27" y="0"/>
                    <a:pt x="29" y="6"/>
                    <a:pt x="31" y="13"/>
                  </a:cubicBezTo>
                  <a:cubicBezTo>
                    <a:pt x="33" y="20"/>
                    <a:pt x="34" y="27"/>
                    <a:pt x="34" y="31"/>
                  </a:cubicBezTo>
                  <a:cubicBezTo>
                    <a:pt x="32" y="44"/>
                    <a:pt x="8" y="51"/>
                    <a:pt x="8" y="51"/>
                  </a:cubicBezTo>
                  <a:cubicBezTo>
                    <a:pt x="8" y="51"/>
                    <a:pt x="5" y="46"/>
                    <a:pt x="4" y="41"/>
                  </a:cubicBezTo>
                  <a:cubicBezTo>
                    <a:pt x="2" y="35"/>
                    <a:pt x="0" y="28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3574">
              <a:extLst>
                <a:ext uri="{FF2B5EF4-FFF2-40B4-BE49-F238E27FC236}">
                  <a16:creationId xmlns="" xmlns:a16="http://schemas.microsoft.com/office/drawing/2014/main" id="{0E67D908-FFAE-4EF2-BF87-01ED15A6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076" y="6464300"/>
              <a:ext cx="22225" cy="55563"/>
            </a:xfrm>
            <a:custGeom>
              <a:avLst/>
              <a:gdLst>
                <a:gd name="T0" fmla="*/ 25 w 25"/>
                <a:gd name="T1" fmla="*/ 58 h 59"/>
                <a:gd name="T2" fmla="*/ 4 w 25"/>
                <a:gd name="T3" fmla="*/ 0 h 59"/>
                <a:gd name="T4" fmla="*/ 0 w 25"/>
                <a:gd name="T5" fmla="*/ 2 h 59"/>
                <a:gd name="T6" fmla="*/ 21 w 25"/>
                <a:gd name="T7" fmla="*/ 59 h 59"/>
                <a:gd name="T8" fmla="*/ 25 w 25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9">
                  <a:moveTo>
                    <a:pt x="25" y="58"/>
                  </a:moveTo>
                  <a:cubicBezTo>
                    <a:pt x="20" y="38"/>
                    <a:pt x="13" y="19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0"/>
                    <a:pt x="16" y="39"/>
                    <a:pt x="21" y="59"/>
                  </a:cubicBezTo>
                  <a:lnTo>
                    <a:pt x="25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3575">
              <a:extLst>
                <a:ext uri="{FF2B5EF4-FFF2-40B4-BE49-F238E27FC236}">
                  <a16:creationId xmlns="" xmlns:a16="http://schemas.microsoft.com/office/drawing/2014/main" id="{9BBC4F55-FD7A-423C-85BC-97C016B81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1" y="6527800"/>
              <a:ext cx="39688" cy="39688"/>
            </a:xfrm>
            <a:custGeom>
              <a:avLst/>
              <a:gdLst>
                <a:gd name="T0" fmla="*/ 32 w 41"/>
                <a:gd name="T1" fmla="*/ 7 h 42"/>
                <a:gd name="T2" fmla="*/ 13 w 41"/>
                <a:gd name="T3" fmla="*/ 1 h 42"/>
                <a:gd name="T4" fmla="*/ 0 w 41"/>
                <a:gd name="T5" fmla="*/ 0 h 42"/>
                <a:gd name="T6" fmla="*/ 3 w 41"/>
                <a:gd name="T7" fmla="*/ 12 h 42"/>
                <a:gd name="T8" fmla="*/ 9 w 41"/>
                <a:gd name="T9" fmla="*/ 31 h 42"/>
                <a:gd name="T10" fmla="*/ 40 w 41"/>
                <a:gd name="T11" fmla="*/ 42 h 42"/>
                <a:gd name="T12" fmla="*/ 41 w 41"/>
                <a:gd name="T13" fmla="*/ 27 h 42"/>
                <a:gd name="T14" fmla="*/ 32 w 41"/>
                <a:gd name="T15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2">
                  <a:moveTo>
                    <a:pt x="32" y="7"/>
                  </a:moveTo>
                  <a:cubicBezTo>
                    <a:pt x="28" y="5"/>
                    <a:pt x="20" y="3"/>
                    <a:pt x="13" y="1"/>
                  </a:cubicBezTo>
                  <a:cubicBezTo>
                    <a:pt x="6" y="0"/>
                    <a:pt x="0" y="0"/>
                    <a:pt x="0" y="0"/>
                  </a:cubicBezTo>
                  <a:cubicBezTo>
                    <a:pt x="0" y="0"/>
                    <a:pt x="1" y="6"/>
                    <a:pt x="3" y="12"/>
                  </a:cubicBezTo>
                  <a:cubicBezTo>
                    <a:pt x="5" y="19"/>
                    <a:pt x="7" y="27"/>
                    <a:pt x="9" y="31"/>
                  </a:cubicBezTo>
                  <a:cubicBezTo>
                    <a:pt x="16" y="42"/>
                    <a:pt x="40" y="42"/>
                    <a:pt x="40" y="42"/>
                  </a:cubicBezTo>
                  <a:cubicBezTo>
                    <a:pt x="40" y="42"/>
                    <a:pt x="41" y="35"/>
                    <a:pt x="41" y="27"/>
                  </a:cubicBezTo>
                  <a:cubicBezTo>
                    <a:pt x="40" y="20"/>
                    <a:pt x="38" y="11"/>
                    <a:pt x="3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3576">
              <a:extLst>
                <a:ext uri="{FF2B5EF4-FFF2-40B4-BE49-F238E27FC236}">
                  <a16:creationId xmlns="" xmlns:a16="http://schemas.microsoft.com/office/drawing/2014/main" id="{58329BE0-0AF0-4F21-891F-A11538AEE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6527800"/>
              <a:ext cx="31750" cy="41275"/>
            </a:xfrm>
            <a:custGeom>
              <a:avLst/>
              <a:gdLst>
                <a:gd name="T0" fmla="*/ 5 w 34"/>
                <a:gd name="T1" fmla="*/ 16 h 44"/>
                <a:gd name="T2" fmla="*/ 21 w 34"/>
                <a:gd name="T3" fmla="*/ 6 h 44"/>
                <a:gd name="T4" fmla="*/ 33 w 34"/>
                <a:gd name="T5" fmla="*/ 0 h 44"/>
                <a:gd name="T6" fmla="*/ 34 w 34"/>
                <a:gd name="T7" fmla="*/ 13 h 44"/>
                <a:gd name="T8" fmla="*/ 32 w 34"/>
                <a:gd name="T9" fmla="*/ 31 h 44"/>
                <a:gd name="T10" fmla="*/ 3 w 34"/>
                <a:gd name="T11" fmla="*/ 44 h 44"/>
                <a:gd name="T12" fmla="*/ 1 w 34"/>
                <a:gd name="T13" fmla="*/ 33 h 44"/>
                <a:gd name="T14" fmla="*/ 5 w 34"/>
                <a:gd name="T15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4">
                  <a:moveTo>
                    <a:pt x="5" y="16"/>
                  </a:moveTo>
                  <a:cubicBezTo>
                    <a:pt x="8" y="13"/>
                    <a:pt x="15" y="9"/>
                    <a:pt x="21" y="6"/>
                  </a:cubicBezTo>
                  <a:cubicBezTo>
                    <a:pt x="27" y="3"/>
                    <a:pt x="33" y="0"/>
                    <a:pt x="33" y="0"/>
                  </a:cubicBezTo>
                  <a:cubicBezTo>
                    <a:pt x="33" y="0"/>
                    <a:pt x="34" y="6"/>
                    <a:pt x="34" y="13"/>
                  </a:cubicBezTo>
                  <a:cubicBezTo>
                    <a:pt x="34" y="20"/>
                    <a:pt x="34" y="28"/>
                    <a:pt x="32" y="31"/>
                  </a:cubicBezTo>
                  <a:cubicBezTo>
                    <a:pt x="28" y="44"/>
                    <a:pt x="3" y="44"/>
                    <a:pt x="3" y="44"/>
                  </a:cubicBezTo>
                  <a:cubicBezTo>
                    <a:pt x="3" y="44"/>
                    <a:pt x="1" y="39"/>
                    <a:pt x="1" y="33"/>
                  </a:cubicBezTo>
                  <a:cubicBezTo>
                    <a:pt x="0" y="27"/>
                    <a:pt x="1" y="20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3577">
              <a:extLst>
                <a:ext uri="{FF2B5EF4-FFF2-40B4-BE49-F238E27FC236}">
                  <a16:creationId xmlns="" xmlns:a16="http://schemas.microsoft.com/office/drawing/2014/main" id="{E7696CC3-561D-43CC-993F-7849CF47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6" y="6518275"/>
              <a:ext cx="11113" cy="58738"/>
            </a:xfrm>
            <a:custGeom>
              <a:avLst/>
              <a:gdLst>
                <a:gd name="T0" fmla="*/ 11 w 11"/>
                <a:gd name="T1" fmla="*/ 62 h 62"/>
                <a:gd name="T2" fmla="*/ 4 w 11"/>
                <a:gd name="T3" fmla="*/ 0 h 62"/>
                <a:gd name="T4" fmla="*/ 0 w 11"/>
                <a:gd name="T5" fmla="*/ 1 h 62"/>
                <a:gd name="T6" fmla="*/ 7 w 11"/>
                <a:gd name="T7" fmla="*/ 62 h 62"/>
                <a:gd name="T8" fmla="*/ 11 w 11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2">
                  <a:moveTo>
                    <a:pt x="11" y="62"/>
                  </a:moveTo>
                  <a:cubicBezTo>
                    <a:pt x="11" y="41"/>
                    <a:pt x="9" y="2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21"/>
                    <a:pt x="7" y="41"/>
                    <a:pt x="7" y="62"/>
                  </a:cubicBezTo>
                  <a:lnTo>
                    <a:pt x="1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2" name="组合 1961">
            <a:extLst>
              <a:ext uri="{FF2B5EF4-FFF2-40B4-BE49-F238E27FC236}">
                <a16:creationId xmlns="" xmlns:a16="http://schemas.microsoft.com/office/drawing/2014/main" id="{93F0298B-CE61-4724-B149-7BE2FB0783CD}"/>
              </a:ext>
            </a:extLst>
          </p:cNvPr>
          <p:cNvGrpSpPr/>
          <p:nvPr/>
        </p:nvGrpSpPr>
        <p:grpSpPr>
          <a:xfrm>
            <a:off x="8562743" y="4883700"/>
            <a:ext cx="1160688" cy="1160688"/>
            <a:chOff x="7500938" y="6296025"/>
            <a:chExt cx="561976" cy="5619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963" name="Freeform 3578">
              <a:extLst>
                <a:ext uri="{FF2B5EF4-FFF2-40B4-BE49-F238E27FC236}">
                  <a16:creationId xmlns="" xmlns:a16="http://schemas.microsoft.com/office/drawing/2014/main" id="{AB116A79-1C1E-4048-8081-C710EE57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3" y="6577013"/>
              <a:ext cx="38100" cy="41275"/>
            </a:xfrm>
            <a:custGeom>
              <a:avLst/>
              <a:gdLst>
                <a:gd name="T0" fmla="*/ 36 w 42"/>
                <a:gd name="T1" fmla="*/ 5 h 45"/>
                <a:gd name="T2" fmla="*/ 36 w 42"/>
                <a:gd name="T3" fmla="*/ 0 h 45"/>
                <a:gd name="T4" fmla="*/ 32 w 42"/>
                <a:gd name="T5" fmla="*/ 0 h 45"/>
                <a:gd name="T6" fmla="*/ 28 w 42"/>
                <a:gd name="T7" fmla="*/ 11 h 45"/>
                <a:gd name="T8" fmla="*/ 7 w 42"/>
                <a:gd name="T9" fmla="*/ 39 h 45"/>
                <a:gd name="T10" fmla="*/ 7 w 42"/>
                <a:gd name="T11" fmla="*/ 39 h 45"/>
                <a:gd name="T12" fmla="*/ 27 w 42"/>
                <a:gd name="T13" fmla="*/ 10 h 45"/>
                <a:gd name="T14" fmla="*/ 31 w 42"/>
                <a:gd name="T15" fmla="*/ 0 h 45"/>
                <a:gd name="T16" fmla="*/ 17 w 42"/>
                <a:gd name="T17" fmla="*/ 0 h 45"/>
                <a:gd name="T18" fmla="*/ 0 w 42"/>
                <a:gd name="T19" fmla="*/ 45 h 45"/>
                <a:gd name="T20" fmla="*/ 42 w 42"/>
                <a:gd name="T21" fmla="*/ 0 h 45"/>
                <a:gd name="T22" fmla="*/ 37 w 42"/>
                <a:gd name="T23" fmla="*/ 0 h 45"/>
                <a:gd name="T24" fmla="*/ 36 w 42"/>
                <a:gd name="T25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5">
                  <a:moveTo>
                    <a:pt x="36" y="5"/>
                  </a:moveTo>
                  <a:cubicBezTo>
                    <a:pt x="36" y="3"/>
                    <a:pt x="36" y="2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4"/>
                    <a:pt x="30" y="7"/>
                    <a:pt x="28" y="11"/>
                  </a:cubicBezTo>
                  <a:cubicBezTo>
                    <a:pt x="23" y="22"/>
                    <a:pt x="16" y="31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6" y="31"/>
                    <a:pt x="22" y="21"/>
                    <a:pt x="27" y="10"/>
                  </a:cubicBezTo>
                  <a:cubicBezTo>
                    <a:pt x="29" y="7"/>
                    <a:pt x="30" y="4"/>
                    <a:pt x="3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13"/>
                    <a:pt x="4" y="27"/>
                    <a:pt x="0" y="45"/>
                  </a:cubicBezTo>
                  <a:cubicBezTo>
                    <a:pt x="29" y="39"/>
                    <a:pt x="38" y="21"/>
                    <a:pt x="4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2"/>
                    <a:pt x="37" y="3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3579">
              <a:extLst>
                <a:ext uri="{FF2B5EF4-FFF2-40B4-BE49-F238E27FC236}">
                  <a16:creationId xmlns="" xmlns:a16="http://schemas.microsoft.com/office/drawing/2014/main" id="{A43336B8-C64A-42F8-BB67-12EBAB92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6580188"/>
              <a:ext cx="26988" cy="57150"/>
            </a:xfrm>
            <a:custGeom>
              <a:avLst/>
              <a:gdLst>
                <a:gd name="T0" fmla="*/ 10 w 29"/>
                <a:gd name="T1" fmla="*/ 57 h 61"/>
                <a:gd name="T2" fmla="*/ 20 w 29"/>
                <a:gd name="T3" fmla="*/ 59 h 61"/>
                <a:gd name="T4" fmla="*/ 15 w 29"/>
                <a:gd name="T5" fmla="*/ 36 h 61"/>
                <a:gd name="T6" fmla="*/ 8 w 29"/>
                <a:gd name="T7" fmla="*/ 22 h 61"/>
                <a:gd name="T8" fmla="*/ 3 w 29"/>
                <a:gd name="T9" fmla="*/ 7 h 61"/>
                <a:gd name="T10" fmla="*/ 3 w 29"/>
                <a:gd name="T11" fmla="*/ 7 h 61"/>
                <a:gd name="T12" fmla="*/ 9 w 29"/>
                <a:gd name="T13" fmla="*/ 21 h 61"/>
                <a:gd name="T14" fmla="*/ 16 w 29"/>
                <a:gd name="T15" fmla="*/ 36 h 61"/>
                <a:gd name="T16" fmla="*/ 21 w 29"/>
                <a:gd name="T17" fmla="*/ 59 h 61"/>
                <a:gd name="T18" fmla="*/ 27 w 29"/>
                <a:gd name="T19" fmla="*/ 61 h 61"/>
                <a:gd name="T20" fmla="*/ 21 w 29"/>
                <a:gd name="T21" fmla="*/ 27 h 61"/>
                <a:gd name="T22" fmla="*/ 1 w 29"/>
                <a:gd name="T23" fmla="*/ 0 h 61"/>
                <a:gd name="T24" fmla="*/ 0 w 29"/>
                <a:gd name="T25" fmla="*/ 16 h 61"/>
                <a:gd name="T26" fmla="*/ 10 w 29"/>
                <a:gd name="T27" fmla="*/ 5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61">
                  <a:moveTo>
                    <a:pt x="10" y="57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19" y="51"/>
                    <a:pt x="18" y="43"/>
                    <a:pt x="15" y="36"/>
                  </a:cubicBezTo>
                  <a:cubicBezTo>
                    <a:pt x="13" y="31"/>
                    <a:pt x="11" y="27"/>
                    <a:pt x="8" y="22"/>
                  </a:cubicBezTo>
                  <a:cubicBezTo>
                    <a:pt x="6" y="17"/>
                    <a:pt x="4" y="12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12"/>
                    <a:pt x="7" y="17"/>
                    <a:pt x="9" y="21"/>
                  </a:cubicBezTo>
                  <a:cubicBezTo>
                    <a:pt x="12" y="26"/>
                    <a:pt x="14" y="31"/>
                    <a:pt x="16" y="36"/>
                  </a:cubicBezTo>
                  <a:cubicBezTo>
                    <a:pt x="18" y="43"/>
                    <a:pt x="20" y="51"/>
                    <a:pt x="21" y="59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48"/>
                    <a:pt x="26" y="37"/>
                    <a:pt x="21" y="27"/>
                  </a:cubicBezTo>
                  <a:cubicBezTo>
                    <a:pt x="16" y="18"/>
                    <a:pt x="8" y="10"/>
                    <a:pt x="1" y="0"/>
                  </a:cubicBezTo>
                  <a:cubicBezTo>
                    <a:pt x="1" y="6"/>
                    <a:pt x="1" y="11"/>
                    <a:pt x="0" y="16"/>
                  </a:cubicBezTo>
                  <a:cubicBezTo>
                    <a:pt x="1" y="31"/>
                    <a:pt x="4" y="43"/>
                    <a:pt x="1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3580">
              <a:extLst>
                <a:ext uri="{FF2B5EF4-FFF2-40B4-BE49-F238E27FC236}">
                  <a16:creationId xmlns="" xmlns:a16="http://schemas.microsoft.com/office/drawing/2014/main" id="{65DC5585-A55B-4533-8C8E-8DBE0B4FD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599238"/>
              <a:ext cx="30163" cy="30163"/>
            </a:xfrm>
            <a:custGeom>
              <a:avLst/>
              <a:gdLst>
                <a:gd name="T0" fmla="*/ 32 w 32"/>
                <a:gd name="T1" fmla="*/ 0 h 31"/>
                <a:gd name="T2" fmla="*/ 0 w 32"/>
                <a:gd name="T3" fmla="*/ 26 h 31"/>
                <a:gd name="T4" fmla="*/ 13 w 32"/>
                <a:gd name="T5" fmla="*/ 29 h 31"/>
                <a:gd name="T6" fmla="*/ 17 w 32"/>
                <a:gd name="T7" fmla="*/ 23 h 31"/>
                <a:gd name="T8" fmla="*/ 28 w 32"/>
                <a:gd name="T9" fmla="*/ 8 h 31"/>
                <a:gd name="T10" fmla="*/ 28 w 32"/>
                <a:gd name="T11" fmla="*/ 8 h 31"/>
                <a:gd name="T12" fmla="*/ 19 w 32"/>
                <a:gd name="T13" fmla="*/ 22 h 31"/>
                <a:gd name="T14" fmla="*/ 19 w 32"/>
                <a:gd name="T15" fmla="*/ 29 h 31"/>
                <a:gd name="T16" fmla="*/ 19 w 32"/>
                <a:gd name="T17" fmla="*/ 30 h 31"/>
                <a:gd name="T18" fmla="*/ 24 w 32"/>
                <a:gd name="T19" fmla="*/ 31 h 31"/>
                <a:gd name="T20" fmla="*/ 32 w 32"/>
                <a:gd name="T21" fmla="*/ 6 h 31"/>
                <a:gd name="T22" fmla="*/ 32 w 32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32" y="0"/>
                  </a:moveTo>
                  <a:cubicBezTo>
                    <a:pt x="19" y="9"/>
                    <a:pt x="8" y="17"/>
                    <a:pt x="0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18"/>
                    <a:pt x="23" y="12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4" y="12"/>
                    <a:pt x="21" y="18"/>
                    <a:pt x="19" y="22"/>
                  </a:cubicBezTo>
                  <a:cubicBezTo>
                    <a:pt x="19" y="25"/>
                    <a:pt x="19" y="27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23"/>
                    <a:pt x="29" y="15"/>
                    <a:pt x="32" y="6"/>
                  </a:cubicBez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3581">
              <a:extLst>
                <a:ext uri="{FF2B5EF4-FFF2-40B4-BE49-F238E27FC236}">
                  <a16:creationId xmlns="" xmlns:a16="http://schemas.microsoft.com/office/drawing/2014/main" id="{B3564541-3F65-4E0C-B711-9280DD144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6578600"/>
              <a:ext cx="11113" cy="6350"/>
            </a:xfrm>
            <a:custGeom>
              <a:avLst/>
              <a:gdLst>
                <a:gd name="T0" fmla="*/ 11 w 11"/>
                <a:gd name="T1" fmla="*/ 2 h 7"/>
                <a:gd name="T2" fmla="*/ 5 w 11"/>
                <a:gd name="T3" fmla="*/ 3 h 7"/>
                <a:gd name="T4" fmla="*/ 0 w 11"/>
                <a:gd name="T5" fmla="*/ 7 h 7"/>
                <a:gd name="T6" fmla="*/ 5 w 11"/>
                <a:gd name="T7" fmla="*/ 3 h 7"/>
                <a:gd name="T8" fmla="*/ 10 w 11"/>
                <a:gd name="T9" fmla="*/ 0 h 7"/>
                <a:gd name="T10" fmla="*/ 11 w 11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9" y="2"/>
                    <a:pt x="7" y="2"/>
                    <a:pt x="5" y="3"/>
                  </a:cubicBezTo>
                  <a:cubicBezTo>
                    <a:pt x="3" y="4"/>
                    <a:pt x="1" y="5"/>
                    <a:pt x="0" y="7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3582">
              <a:extLst>
                <a:ext uri="{FF2B5EF4-FFF2-40B4-BE49-F238E27FC236}">
                  <a16:creationId xmlns="" xmlns:a16="http://schemas.microsoft.com/office/drawing/2014/main" id="{166C71C3-50CF-40A9-8C88-5181EFA27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6588125"/>
              <a:ext cx="1588" cy="11113"/>
            </a:xfrm>
            <a:custGeom>
              <a:avLst/>
              <a:gdLst>
                <a:gd name="T0" fmla="*/ 1 w 2"/>
                <a:gd name="T1" fmla="*/ 0 h 12"/>
                <a:gd name="T2" fmla="*/ 2 w 2"/>
                <a:gd name="T3" fmla="*/ 6 h 12"/>
                <a:gd name="T4" fmla="*/ 2 w 2"/>
                <a:gd name="T5" fmla="*/ 12 h 12"/>
                <a:gd name="T6" fmla="*/ 2 w 2"/>
                <a:gd name="T7" fmla="*/ 6 h 12"/>
                <a:gd name="T8" fmla="*/ 0 w 2"/>
                <a:gd name="T9" fmla="*/ 1 h 12"/>
                <a:gd name="T10" fmla="*/ 1 w 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4"/>
                    <a:pt x="1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3583">
              <a:extLst>
                <a:ext uri="{FF2B5EF4-FFF2-40B4-BE49-F238E27FC236}">
                  <a16:creationId xmlns="" xmlns:a16="http://schemas.microsoft.com/office/drawing/2014/main" id="{01AF735B-8DD7-45F3-A707-367250F8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6596063"/>
              <a:ext cx="11113" cy="4763"/>
            </a:xfrm>
            <a:custGeom>
              <a:avLst/>
              <a:gdLst>
                <a:gd name="T0" fmla="*/ 11 w 11"/>
                <a:gd name="T1" fmla="*/ 1 h 5"/>
                <a:gd name="T2" fmla="*/ 5 w 11"/>
                <a:gd name="T3" fmla="*/ 3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9" y="1"/>
                    <a:pt x="7" y="2"/>
                    <a:pt x="5" y="3"/>
                  </a:cubicBezTo>
                  <a:cubicBezTo>
                    <a:pt x="3" y="3"/>
                    <a:pt x="2" y="4"/>
                    <a:pt x="0" y="5"/>
                  </a:cubicBezTo>
                  <a:cubicBezTo>
                    <a:pt x="3" y="3"/>
                    <a:pt x="7" y="1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3584">
              <a:extLst>
                <a:ext uri="{FF2B5EF4-FFF2-40B4-BE49-F238E27FC236}">
                  <a16:creationId xmlns="" xmlns:a16="http://schemas.microsoft.com/office/drawing/2014/main" id="{E15B99DD-5BE4-4AE5-96FE-0CAE66A1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6599238"/>
              <a:ext cx="7938" cy="6350"/>
            </a:xfrm>
            <a:custGeom>
              <a:avLst/>
              <a:gdLst>
                <a:gd name="T0" fmla="*/ 1 w 9"/>
                <a:gd name="T1" fmla="*/ 0 h 7"/>
                <a:gd name="T2" fmla="*/ 5 w 9"/>
                <a:gd name="T3" fmla="*/ 3 h 7"/>
                <a:gd name="T4" fmla="*/ 9 w 9"/>
                <a:gd name="T5" fmla="*/ 7 h 7"/>
                <a:gd name="T6" fmla="*/ 5 w 9"/>
                <a:gd name="T7" fmla="*/ 4 h 7"/>
                <a:gd name="T8" fmla="*/ 0 w 9"/>
                <a:gd name="T9" fmla="*/ 2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7" y="4"/>
                    <a:pt x="8" y="6"/>
                    <a:pt x="9" y="7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4" y="3"/>
                    <a:pt x="2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3585">
              <a:extLst>
                <a:ext uri="{FF2B5EF4-FFF2-40B4-BE49-F238E27FC236}">
                  <a16:creationId xmlns="" xmlns:a16="http://schemas.microsoft.com/office/drawing/2014/main" id="{22AA7FCC-3D88-4115-9D04-9547F711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6607175"/>
              <a:ext cx="4763" cy="11113"/>
            </a:xfrm>
            <a:custGeom>
              <a:avLst/>
              <a:gdLst>
                <a:gd name="T0" fmla="*/ 4 w 4"/>
                <a:gd name="T1" fmla="*/ 1 h 11"/>
                <a:gd name="T2" fmla="*/ 1 w 4"/>
                <a:gd name="T3" fmla="*/ 5 h 11"/>
                <a:gd name="T4" fmla="*/ 1 w 4"/>
                <a:gd name="T5" fmla="*/ 11 h 11"/>
                <a:gd name="T6" fmla="*/ 1 w 4"/>
                <a:gd name="T7" fmla="*/ 5 h 11"/>
                <a:gd name="T8" fmla="*/ 3 w 4"/>
                <a:gd name="T9" fmla="*/ 0 h 11"/>
                <a:gd name="T10" fmla="*/ 4 w 4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4" y="1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1" y="3"/>
                    <a:pt x="2" y="2"/>
                    <a:pt x="3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3586">
              <a:extLst>
                <a:ext uri="{FF2B5EF4-FFF2-40B4-BE49-F238E27FC236}">
                  <a16:creationId xmlns="" xmlns:a16="http://schemas.microsoft.com/office/drawing/2014/main" id="{ED7D38D5-EB92-4068-901E-A04B83A5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6615113"/>
              <a:ext cx="7938" cy="6350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0 w 7"/>
                <a:gd name="T5" fmla="*/ 1 h 7"/>
                <a:gd name="T6" fmla="*/ 0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3" y="2"/>
                    <a:pt x="5" y="4"/>
                    <a:pt x="7" y="7"/>
                  </a:cubicBezTo>
                  <a:cubicBezTo>
                    <a:pt x="5" y="5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3587">
              <a:extLst>
                <a:ext uri="{FF2B5EF4-FFF2-40B4-BE49-F238E27FC236}">
                  <a16:creationId xmlns="" xmlns:a16="http://schemas.microsoft.com/office/drawing/2014/main" id="{8073E776-4D50-4E9F-A019-A7992A70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6624638"/>
              <a:ext cx="3175" cy="9525"/>
            </a:xfrm>
            <a:custGeom>
              <a:avLst/>
              <a:gdLst>
                <a:gd name="T0" fmla="*/ 4 w 4"/>
                <a:gd name="T1" fmla="*/ 0 h 10"/>
                <a:gd name="T2" fmla="*/ 0 w 4"/>
                <a:gd name="T3" fmla="*/ 10 h 10"/>
                <a:gd name="T4" fmla="*/ 3 w 4"/>
                <a:gd name="T5" fmla="*/ 0 h 10"/>
                <a:gd name="T6" fmla="*/ 4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3"/>
                    <a:pt x="1" y="7"/>
                    <a:pt x="0" y="10"/>
                  </a:cubicBezTo>
                  <a:cubicBezTo>
                    <a:pt x="1" y="7"/>
                    <a:pt x="1" y="3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3588">
              <a:extLst>
                <a:ext uri="{FF2B5EF4-FFF2-40B4-BE49-F238E27FC236}">
                  <a16:creationId xmlns="" xmlns:a16="http://schemas.microsoft.com/office/drawing/2014/main" id="{3A4599BD-17B8-422C-9CE3-FF3D46B2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451" y="6577013"/>
              <a:ext cx="17463" cy="15875"/>
            </a:xfrm>
            <a:custGeom>
              <a:avLst/>
              <a:gdLst>
                <a:gd name="T0" fmla="*/ 13 w 18"/>
                <a:gd name="T1" fmla="*/ 9 h 18"/>
                <a:gd name="T2" fmla="*/ 13 w 18"/>
                <a:gd name="T3" fmla="*/ 9 h 18"/>
                <a:gd name="T4" fmla="*/ 11 w 18"/>
                <a:gd name="T5" fmla="*/ 0 h 18"/>
                <a:gd name="T6" fmla="*/ 0 w 18"/>
                <a:gd name="T7" fmla="*/ 0 h 18"/>
                <a:gd name="T8" fmla="*/ 15 w 18"/>
                <a:gd name="T9" fmla="*/ 18 h 18"/>
                <a:gd name="T10" fmla="*/ 18 w 18"/>
                <a:gd name="T11" fmla="*/ 0 h 18"/>
                <a:gd name="T12" fmla="*/ 11 w 18"/>
                <a:gd name="T13" fmla="*/ 0 h 18"/>
                <a:gd name="T14" fmla="*/ 13 w 18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6"/>
                    <a:pt x="12" y="3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0" y="12"/>
                    <a:pt x="15" y="18"/>
                  </a:cubicBezTo>
                  <a:cubicBezTo>
                    <a:pt x="17" y="12"/>
                    <a:pt x="18" y="6"/>
                    <a:pt x="1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3"/>
                    <a:pt x="13" y="6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3589">
              <a:extLst>
                <a:ext uri="{FF2B5EF4-FFF2-40B4-BE49-F238E27FC236}">
                  <a16:creationId xmlns="" xmlns:a16="http://schemas.microsoft.com/office/drawing/2014/main" id="{A52E2600-0518-43A6-9F06-0117E05E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3" y="6577013"/>
              <a:ext cx="1588" cy="7938"/>
            </a:xfrm>
            <a:custGeom>
              <a:avLst/>
              <a:gdLst>
                <a:gd name="T0" fmla="*/ 2 w 2"/>
                <a:gd name="T1" fmla="*/ 9 h 9"/>
                <a:gd name="T2" fmla="*/ 0 w 2"/>
                <a:gd name="T3" fmla="*/ 0 h 9"/>
                <a:gd name="T4" fmla="*/ 0 w 2"/>
                <a:gd name="T5" fmla="*/ 0 h 9"/>
                <a:gd name="T6" fmla="*/ 2 w 2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3590">
              <a:extLst>
                <a:ext uri="{FF2B5EF4-FFF2-40B4-BE49-F238E27FC236}">
                  <a16:creationId xmlns="" xmlns:a16="http://schemas.microsoft.com/office/drawing/2014/main" id="{3EFAFFC4-DDAA-4319-95BD-5ECCAAA1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6577013"/>
              <a:ext cx="23813" cy="36513"/>
            </a:xfrm>
            <a:custGeom>
              <a:avLst/>
              <a:gdLst>
                <a:gd name="T0" fmla="*/ 0 w 25"/>
                <a:gd name="T1" fmla="*/ 39 h 39"/>
                <a:gd name="T2" fmla="*/ 0 w 25"/>
                <a:gd name="T3" fmla="*/ 39 h 39"/>
                <a:gd name="T4" fmla="*/ 21 w 25"/>
                <a:gd name="T5" fmla="*/ 11 h 39"/>
                <a:gd name="T6" fmla="*/ 25 w 25"/>
                <a:gd name="T7" fmla="*/ 0 h 39"/>
                <a:gd name="T8" fmla="*/ 24 w 25"/>
                <a:gd name="T9" fmla="*/ 0 h 39"/>
                <a:gd name="T10" fmla="*/ 20 w 25"/>
                <a:gd name="T11" fmla="*/ 10 h 39"/>
                <a:gd name="T12" fmla="*/ 0 w 25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9" y="31"/>
                    <a:pt x="16" y="22"/>
                    <a:pt x="21" y="11"/>
                  </a:cubicBezTo>
                  <a:cubicBezTo>
                    <a:pt x="23" y="7"/>
                    <a:pt x="24" y="4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4"/>
                    <a:pt x="22" y="7"/>
                    <a:pt x="20" y="10"/>
                  </a:cubicBezTo>
                  <a:cubicBezTo>
                    <a:pt x="15" y="21"/>
                    <a:pt x="9" y="31"/>
                    <a:pt x="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3591">
              <a:extLst>
                <a:ext uri="{FF2B5EF4-FFF2-40B4-BE49-F238E27FC236}">
                  <a16:creationId xmlns="" xmlns:a16="http://schemas.microsoft.com/office/drawing/2014/main" id="{6541DB9C-E5A2-43CE-8F6A-FEF3BB37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1" y="6577013"/>
              <a:ext cx="1588" cy="4763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3592">
              <a:extLst>
                <a:ext uri="{FF2B5EF4-FFF2-40B4-BE49-F238E27FC236}">
                  <a16:creationId xmlns="" xmlns:a16="http://schemas.microsoft.com/office/drawing/2014/main" id="{86C3200C-D263-4396-BD88-15DBD9C37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338" y="6586538"/>
              <a:ext cx="15875" cy="49213"/>
            </a:xfrm>
            <a:custGeom>
              <a:avLst/>
              <a:gdLst>
                <a:gd name="T0" fmla="*/ 13 w 18"/>
                <a:gd name="T1" fmla="*/ 29 h 52"/>
                <a:gd name="T2" fmla="*/ 6 w 18"/>
                <a:gd name="T3" fmla="*/ 14 h 52"/>
                <a:gd name="T4" fmla="*/ 0 w 18"/>
                <a:gd name="T5" fmla="*/ 0 h 52"/>
                <a:gd name="T6" fmla="*/ 0 w 18"/>
                <a:gd name="T7" fmla="*/ 0 h 52"/>
                <a:gd name="T8" fmla="*/ 5 w 18"/>
                <a:gd name="T9" fmla="*/ 15 h 52"/>
                <a:gd name="T10" fmla="*/ 12 w 18"/>
                <a:gd name="T11" fmla="*/ 29 h 52"/>
                <a:gd name="T12" fmla="*/ 17 w 18"/>
                <a:gd name="T13" fmla="*/ 52 h 52"/>
                <a:gd name="T14" fmla="*/ 18 w 18"/>
                <a:gd name="T15" fmla="*/ 52 h 52"/>
                <a:gd name="T16" fmla="*/ 13 w 18"/>
                <a:gd name="T17" fmla="*/ 2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2">
                  <a:moveTo>
                    <a:pt x="13" y="29"/>
                  </a:moveTo>
                  <a:cubicBezTo>
                    <a:pt x="11" y="24"/>
                    <a:pt x="9" y="19"/>
                    <a:pt x="6" y="14"/>
                  </a:cubicBezTo>
                  <a:cubicBezTo>
                    <a:pt x="4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0"/>
                    <a:pt x="5" y="15"/>
                  </a:cubicBezTo>
                  <a:cubicBezTo>
                    <a:pt x="8" y="20"/>
                    <a:pt x="10" y="24"/>
                    <a:pt x="12" y="29"/>
                  </a:cubicBezTo>
                  <a:cubicBezTo>
                    <a:pt x="15" y="36"/>
                    <a:pt x="16" y="44"/>
                    <a:pt x="17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44"/>
                    <a:pt x="15" y="36"/>
                    <a:pt x="1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3593">
              <a:extLst>
                <a:ext uri="{FF2B5EF4-FFF2-40B4-BE49-F238E27FC236}">
                  <a16:creationId xmlns="" xmlns:a16="http://schemas.microsoft.com/office/drawing/2014/main" id="{3E2E8B94-9BFB-4D9E-B764-7B8CCD0F0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3" y="6623050"/>
              <a:ext cx="1588" cy="4763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3 w 3"/>
                <a:gd name="T5" fmla="*/ 5 h 5"/>
                <a:gd name="T6" fmla="*/ 3 w 3"/>
                <a:gd name="T7" fmla="*/ 4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3594">
              <a:extLst>
                <a:ext uri="{FF2B5EF4-FFF2-40B4-BE49-F238E27FC236}">
                  <a16:creationId xmlns="" xmlns:a16="http://schemas.microsoft.com/office/drawing/2014/main" id="{0EDFE5AF-C659-4AD1-9B36-5567E064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6607175"/>
              <a:ext cx="14288" cy="19050"/>
            </a:xfrm>
            <a:custGeom>
              <a:avLst/>
              <a:gdLst>
                <a:gd name="T0" fmla="*/ 4 w 15"/>
                <a:gd name="T1" fmla="*/ 17 h 21"/>
                <a:gd name="T2" fmla="*/ 4 w 15"/>
                <a:gd name="T3" fmla="*/ 15 h 21"/>
                <a:gd name="T4" fmla="*/ 6 w 15"/>
                <a:gd name="T5" fmla="*/ 14 h 21"/>
                <a:gd name="T6" fmla="*/ 6 w 15"/>
                <a:gd name="T7" fmla="*/ 14 h 21"/>
                <a:gd name="T8" fmla="*/ 15 w 15"/>
                <a:gd name="T9" fmla="*/ 0 h 21"/>
                <a:gd name="T10" fmla="*/ 15 w 15"/>
                <a:gd name="T11" fmla="*/ 0 h 21"/>
                <a:gd name="T12" fmla="*/ 4 w 15"/>
                <a:gd name="T13" fmla="*/ 15 h 21"/>
                <a:gd name="T14" fmla="*/ 0 w 15"/>
                <a:gd name="T15" fmla="*/ 21 h 21"/>
                <a:gd name="T16" fmla="*/ 2 w 15"/>
                <a:gd name="T17" fmla="*/ 21 h 21"/>
                <a:gd name="T18" fmla="*/ 4 w 15"/>
                <a:gd name="T1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4" y="17"/>
                  </a:moveTo>
                  <a:cubicBezTo>
                    <a:pt x="4" y="16"/>
                    <a:pt x="4" y="15"/>
                    <a:pt x="4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0"/>
                    <a:pt x="11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4"/>
                    <a:pt x="7" y="10"/>
                    <a:pt x="4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lnTo>
                    <a:pt x="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3595">
              <a:extLst>
                <a:ext uri="{FF2B5EF4-FFF2-40B4-BE49-F238E27FC236}">
                  <a16:creationId xmlns="" xmlns:a16="http://schemas.microsoft.com/office/drawing/2014/main" id="{C5285339-49A1-4871-96DF-09FFD145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6619875"/>
              <a:ext cx="1588" cy="7938"/>
            </a:xfrm>
            <a:custGeom>
              <a:avLst/>
              <a:gdLst>
                <a:gd name="T0" fmla="*/ 0 w 2"/>
                <a:gd name="T1" fmla="*/ 3 h 8"/>
                <a:gd name="T2" fmla="*/ 1 w 2"/>
                <a:gd name="T3" fmla="*/ 7 h 8"/>
                <a:gd name="T4" fmla="*/ 1 w 2"/>
                <a:gd name="T5" fmla="*/ 8 h 8"/>
                <a:gd name="T6" fmla="*/ 2 w 2"/>
                <a:gd name="T7" fmla="*/ 8 h 8"/>
                <a:gd name="T8" fmla="*/ 2 w 2"/>
                <a:gd name="T9" fmla="*/ 7 h 8"/>
                <a:gd name="T10" fmla="*/ 2 w 2"/>
                <a:gd name="T11" fmla="*/ 0 h 8"/>
                <a:gd name="T12" fmla="*/ 1 w 2"/>
                <a:gd name="T13" fmla="*/ 2 h 8"/>
                <a:gd name="T14" fmla="*/ 0 w 2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8">
                  <a:moveTo>
                    <a:pt x="0" y="3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5"/>
                    <a:pt x="2" y="3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3596">
              <a:extLst>
                <a:ext uri="{FF2B5EF4-FFF2-40B4-BE49-F238E27FC236}">
                  <a16:creationId xmlns="" xmlns:a16="http://schemas.microsoft.com/office/drawing/2014/main" id="{22003E50-FF16-4820-BA59-856847DA3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6619875"/>
              <a:ext cx="1588" cy="3175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3 h 3"/>
                <a:gd name="T4" fmla="*/ 1 w 2"/>
                <a:gd name="T5" fmla="*/ 2 h 3"/>
                <a:gd name="T6" fmla="*/ 2 w 2"/>
                <a:gd name="T7" fmla="*/ 0 h 3"/>
                <a:gd name="T8" fmla="*/ 2 w 2"/>
                <a:gd name="T9" fmla="*/ 0 h 3"/>
                <a:gd name="T10" fmla="*/ 0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3597">
              <a:extLst>
                <a:ext uri="{FF2B5EF4-FFF2-40B4-BE49-F238E27FC236}">
                  <a16:creationId xmlns="" xmlns:a16="http://schemas.microsoft.com/office/drawing/2014/main" id="{2AF88968-D07A-4A36-A050-5C581A52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6577013"/>
              <a:ext cx="9525" cy="53975"/>
            </a:xfrm>
            <a:custGeom>
              <a:avLst/>
              <a:gdLst>
                <a:gd name="T0" fmla="*/ 5 w 10"/>
                <a:gd name="T1" fmla="*/ 31 h 58"/>
                <a:gd name="T2" fmla="*/ 0 w 10"/>
                <a:gd name="T3" fmla="*/ 57 h 58"/>
                <a:gd name="T4" fmla="*/ 4 w 10"/>
                <a:gd name="T5" fmla="*/ 58 h 58"/>
                <a:gd name="T6" fmla="*/ 9 w 10"/>
                <a:gd name="T7" fmla="*/ 20 h 58"/>
                <a:gd name="T8" fmla="*/ 9 w 10"/>
                <a:gd name="T9" fmla="*/ 3 h 58"/>
                <a:gd name="T10" fmla="*/ 10 w 10"/>
                <a:gd name="T11" fmla="*/ 4 h 58"/>
                <a:gd name="T12" fmla="*/ 10 w 10"/>
                <a:gd name="T13" fmla="*/ 0 h 58"/>
                <a:gd name="T14" fmla="*/ 7 w 10"/>
                <a:gd name="T15" fmla="*/ 0 h 58"/>
                <a:gd name="T16" fmla="*/ 5 w 10"/>
                <a:gd name="T17" fmla="*/ 25 h 58"/>
                <a:gd name="T18" fmla="*/ 7 w 10"/>
                <a:gd name="T19" fmla="*/ 25 h 58"/>
                <a:gd name="T20" fmla="*/ 5 w 10"/>
                <a:gd name="T2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8">
                  <a:moveTo>
                    <a:pt x="5" y="31"/>
                  </a:moveTo>
                  <a:cubicBezTo>
                    <a:pt x="4" y="39"/>
                    <a:pt x="2" y="48"/>
                    <a:pt x="0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7" y="45"/>
                    <a:pt x="8" y="33"/>
                    <a:pt x="9" y="20"/>
                  </a:cubicBezTo>
                  <a:cubicBezTo>
                    <a:pt x="9" y="15"/>
                    <a:pt x="9" y="9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9"/>
                    <a:pt x="6" y="17"/>
                    <a:pt x="5" y="25"/>
                  </a:cubicBezTo>
                  <a:cubicBezTo>
                    <a:pt x="7" y="25"/>
                    <a:pt x="7" y="25"/>
                    <a:pt x="7" y="25"/>
                  </a:cubicBezTo>
                  <a:lnTo>
                    <a:pt x="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3598">
              <a:extLst>
                <a:ext uri="{FF2B5EF4-FFF2-40B4-BE49-F238E27FC236}">
                  <a16:creationId xmlns="" xmlns:a16="http://schemas.microsoft.com/office/drawing/2014/main" id="{350838E1-644C-45E2-B0FE-A8FEA0539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6578600"/>
              <a:ext cx="1588" cy="15875"/>
            </a:xfrm>
            <a:custGeom>
              <a:avLst/>
              <a:gdLst>
                <a:gd name="T0" fmla="*/ 0 w 1"/>
                <a:gd name="T1" fmla="*/ 17 h 17"/>
                <a:gd name="T2" fmla="*/ 1 w 1"/>
                <a:gd name="T3" fmla="*/ 1 h 17"/>
                <a:gd name="T4" fmla="*/ 0 w 1"/>
                <a:gd name="T5" fmla="*/ 0 h 17"/>
                <a:gd name="T6" fmla="*/ 0 w 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17"/>
                  </a:moveTo>
                  <a:cubicBezTo>
                    <a:pt x="1" y="12"/>
                    <a:pt x="1" y="7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3599">
              <a:extLst>
                <a:ext uri="{FF2B5EF4-FFF2-40B4-BE49-F238E27FC236}">
                  <a16:creationId xmlns="" xmlns:a16="http://schemas.microsoft.com/office/drawing/2014/main" id="{BE911A8A-0003-4CFA-8AAD-D6DCDC2C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8" y="6599238"/>
              <a:ext cx="1588" cy="635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3600">
              <a:extLst>
                <a:ext uri="{FF2B5EF4-FFF2-40B4-BE49-F238E27FC236}">
                  <a16:creationId xmlns="" xmlns:a16="http://schemas.microsoft.com/office/drawing/2014/main" id="{BBE0B521-8308-4332-84E2-CEE3D750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6624638"/>
              <a:ext cx="47625" cy="38100"/>
            </a:xfrm>
            <a:custGeom>
              <a:avLst/>
              <a:gdLst>
                <a:gd name="T0" fmla="*/ 44 w 51"/>
                <a:gd name="T1" fmla="*/ 9 h 41"/>
                <a:gd name="T2" fmla="*/ 45 w 51"/>
                <a:gd name="T3" fmla="*/ 4 h 41"/>
                <a:gd name="T4" fmla="*/ 42 w 51"/>
                <a:gd name="T5" fmla="*/ 3 h 41"/>
                <a:gd name="T6" fmla="*/ 35 w 51"/>
                <a:gd name="T7" fmla="*/ 13 h 41"/>
                <a:gd name="T8" fmla="*/ 8 w 51"/>
                <a:gd name="T9" fmla="*/ 35 h 41"/>
                <a:gd name="T10" fmla="*/ 8 w 51"/>
                <a:gd name="T11" fmla="*/ 35 h 41"/>
                <a:gd name="T12" fmla="*/ 34 w 51"/>
                <a:gd name="T13" fmla="*/ 12 h 41"/>
                <a:gd name="T14" fmla="*/ 40 w 51"/>
                <a:gd name="T15" fmla="*/ 3 h 41"/>
                <a:gd name="T16" fmla="*/ 27 w 51"/>
                <a:gd name="T17" fmla="*/ 0 h 41"/>
                <a:gd name="T18" fmla="*/ 0 w 51"/>
                <a:gd name="T19" fmla="*/ 40 h 41"/>
                <a:gd name="T20" fmla="*/ 51 w 51"/>
                <a:gd name="T21" fmla="*/ 5 h 41"/>
                <a:gd name="T22" fmla="*/ 46 w 51"/>
                <a:gd name="T23" fmla="*/ 4 h 41"/>
                <a:gd name="T24" fmla="*/ 44 w 51"/>
                <a:gd name="T2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1">
                  <a:moveTo>
                    <a:pt x="44" y="9"/>
                  </a:moveTo>
                  <a:cubicBezTo>
                    <a:pt x="45" y="7"/>
                    <a:pt x="45" y="5"/>
                    <a:pt x="45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6"/>
                    <a:pt x="37" y="10"/>
                    <a:pt x="35" y="13"/>
                  </a:cubicBezTo>
                  <a:cubicBezTo>
                    <a:pt x="28" y="22"/>
                    <a:pt x="19" y="30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9" y="30"/>
                    <a:pt x="27" y="22"/>
                    <a:pt x="34" y="12"/>
                  </a:cubicBezTo>
                  <a:cubicBezTo>
                    <a:pt x="36" y="9"/>
                    <a:pt x="38" y="6"/>
                    <a:pt x="40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1"/>
                    <a:pt x="8" y="23"/>
                    <a:pt x="0" y="40"/>
                  </a:cubicBezTo>
                  <a:cubicBezTo>
                    <a:pt x="30" y="41"/>
                    <a:pt x="43" y="25"/>
                    <a:pt x="51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6"/>
                    <a:pt x="45" y="7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3601">
              <a:extLst>
                <a:ext uri="{FF2B5EF4-FFF2-40B4-BE49-F238E27FC236}">
                  <a16:creationId xmlns="" xmlns:a16="http://schemas.microsoft.com/office/drawing/2014/main" id="{7127C597-A05C-41F7-9F96-557A814F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6634163"/>
              <a:ext cx="22225" cy="60325"/>
            </a:xfrm>
            <a:custGeom>
              <a:avLst/>
              <a:gdLst>
                <a:gd name="T0" fmla="*/ 3 w 24"/>
                <a:gd name="T1" fmla="*/ 57 h 64"/>
                <a:gd name="T2" fmla="*/ 13 w 24"/>
                <a:gd name="T3" fmla="*/ 62 h 64"/>
                <a:gd name="T4" fmla="*/ 13 w 24"/>
                <a:gd name="T5" fmla="*/ 38 h 64"/>
                <a:gd name="T6" fmla="*/ 9 w 24"/>
                <a:gd name="T7" fmla="*/ 22 h 64"/>
                <a:gd name="T8" fmla="*/ 7 w 24"/>
                <a:gd name="T9" fmla="*/ 7 h 64"/>
                <a:gd name="T10" fmla="*/ 7 w 24"/>
                <a:gd name="T11" fmla="*/ 7 h 64"/>
                <a:gd name="T12" fmla="*/ 10 w 24"/>
                <a:gd name="T13" fmla="*/ 22 h 64"/>
                <a:gd name="T14" fmla="*/ 13 w 24"/>
                <a:gd name="T15" fmla="*/ 38 h 64"/>
                <a:gd name="T16" fmla="*/ 13 w 24"/>
                <a:gd name="T17" fmla="*/ 62 h 64"/>
                <a:gd name="T18" fmla="*/ 19 w 24"/>
                <a:gd name="T19" fmla="*/ 64 h 64"/>
                <a:gd name="T20" fmla="*/ 21 w 24"/>
                <a:gd name="T21" fmla="*/ 31 h 64"/>
                <a:gd name="T22" fmla="*/ 7 w 24"/>
                <a:gd name="T23" fmla="*/ 0 h 64"/>
                <a:gd name="T24" fmla="*/ 3 w 24"/>
                <a:gd name="T25" fmla="*/ 15 h 64"/>
                <a:gd name="T26" fmla="*/ 3 w 24"/>
                <a:gd name="T2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3" y="57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4" y="54"/>
                    <a:pt x="14" y="46"/>
                    <a:pt x="13" y="38"/>
                  </a:cubicBezTo>
                  <a:cubicBezTo>
                    <a:pt x="12" y="33"/>
                    <a:pt x="11" y="28"/>
                    <a:pt x="9" y="22"/>
                  </a:cubicBezTo>
                  <a:cubicBezTo>
                    <a:pt x="9" y="17"/>
                    <a:pt x="7" y="12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12"/>
                    <a:pt x="9" y="17"/>
                    <a:pt x="10" y="22"/>
                  </a:cubicBezTo>
                  <a:cubicBezTo>
                    <a:pt x="12" y="27"/>
                    <a:pt x="13" y="32"/>
                    <a:pt x="13" y="38"/>
                  </a:cubicBezTo>
                  <a:cubicBezTo>
                    <a:pt x="14" y="46"/>
                    <a:pt x="14" y="54"/>
                    <a:pt x="13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4" y="52"/>
                    <a:pt x="24" y="41"/>
                    <a:pt x="21" y="31"/>
                  </a:cubicBezTo>
                  <a:cubicBezTo>
                    <a:pt x="18" y="20"/>
                    <a:pt x="12" y="10"/>
                    <a:pt x="7" y="0"/>
                  </a:cubicBezTo>
                  <a:cubicBezTo>
                    <a:pt x="6" y="5"/>
                    <a:pt x="4" y="10"/>
                    <a:pt x="3" y="15"/>
                  </a:cubicBezTo>
                  <a:cubicBezTo>
                    <a:pt x="0" y="30"/>
                    <a:pt x="0" y="43"/>
                    <a:pt x="3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3602">
              <a:extLst>
                <a:ext uri="{FF2B5EF4-FFF2-40B4-BE49-F238E27FC236}">
                  <a16:creationId xmlns="" xmlns:a16="http://schemas.microsoft.com/office/drawing/2014/main" id="{89439F1F-FA85-4234-A343-6598003A3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6651625"/>
              <a:ext cx="34925" cy="26988"/>
            </a:xfrm>
            <a:custGeom>
              <a:avLst/>
              <a:gdLst>
                <a:gd name="T0" fmla="*/ 38 w 38"/>
                <a:gd name="T1" fmla="*/ 0 h 29"/>
                <a:gd name="T2" fmla="*/ 0 w 38"/>
                <a:gd name="T3" fmla="*/ 18 h 29"/>
                <a:gd name="T4" fmla="*/ 13 w 38"/>
                <a:gd name="T5" fmla="*/ 24 h 29"/>
                <a:gd name="T6" fmla="*/ 18 w 38"/>
                <a:gd name="T7" fmla="*/ 19 h 29"/>
                <a:gd name="T8" fmla="*/ 32 w 38"/>
                <a:gd name="T9" fmla="*/ 7 h 29"/>
                <a:gd name="T10" fmla="*/ 32 w 38"/>
                <a:gd name="T11" fmla="*/ 7 h 29"/>
                <a:gd name="T12" fmla="*/ 20 w 38"/>
                <a:gd name="T13" fmla="*/ 19 h 29"/>
                <a:gd name="T14" fmla="*/ 19 w 38"/>
                <a:gd name="T15" fmla="*/ 25 h 29"/>
                <a:gd name="T16" fmla="*/ 18 w 38"/>
                <a:gd name="T17" fmla="*/ 26 h 29"/>
                <a:gd name="T18" fmla="*/ 23 w 38"/>
                <a:gd name="T19" fmla="*/ 29 h 29"/>
                <a:gd name="T20" fmla="*/ 36 w 38"/>
                <a:gd name="T21" fmla="*/ 5 h 29"/>
                <a:gd name="T22" fmla="*/ 38 w 38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9">
                  <a:moveTo>
                    <a:pt x="38" y="0"/>
                  </a:moveTo>
                  <a:cubicBezTo>
                    <a:pt x="23" y="6"/>
                    <a:pt x="11" y="12"/>
                    <a:pt x="0" y="18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2" y="15"/>
                    <a:pt x="26" y="10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10"/>
                    <a:pt x="23" y="15"/>
                    <a:pt x="20" y="19"/>
                  </a:cubicBezTo>
                  <a:cubicBezTo>
                    <a:pt x="20" y="21"/>
                    <a:pt x="19" y="23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8" y="21"/>
                    <a:pt x="32" y="14"/>
                    <a:pt x="36" y="5"/>
                  </a:cubicBez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3603">
              <a:extLst>
                <a:ext uri="{FF2B5EF4-FFF2-40B4-BE49-F238E27FC236}">
                  <a16:creationId xmlns="" xmlns:a16="http://schemas.microsoft.com/office/drawing/2014/main" id="{9E24037C-6C15-4DFB-B04F-A8D4DB2E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629400"/>
              <a:ext cx="11113" cy="3175"/>
            </a:xfrm>
            <a:custGeom>
              <a:avLst/>
              <a:gdLst>
                <a:gd name="T0" fmla="*/ 11 w 11"/>
                <a:gd name="T1" fmla="*/ 1 h 4"/>
                <a:gd name="T2" fmla="*/ 5 w 11"/>
                <a:gd name="T3" fmla="*/ 2 h 4"/>
                <a:gd name="T4" fmla="*/ 0 w 11"/>
                <a:gd name="T5" fmla="*/ 4 h 4"/>
                <a:gd name="T6" fmla="*/ 5 w 11"/>
                <a:gd name="T7" fmla="*/ 1 h 4"/>
                <a:gd name="T8" fmla="*/ 11 w 11"/>
                <a:gd name="T9" fmla="*/ 0 h 4"/>
                <a:gd name="T10" fmla="*/ 11 w 11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9" y="1"/>
                    <a:pt x="7" y="1"/>
                    <a:pt x="5" y="2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1" y="3"/>
                    <a:pt x="3" y="2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3604">
              <a:extLst>
                <a:ext uri="{FF2B5EF4-FFF2-40B4-BE49-F238E27FC236}">
                  <a16:creationId xmlns="" xmlns:a16="http://schemas.microsoft.com/office/drawing/2014/main" id="{36CE6DA6-72E0-4E94-8DA0-87E05E988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8" y="6637338"/>
              <a:ext cx="1588" cy="9525"/>
            </a:xfrm>
            <a:custGeom>
              <a:avLst/>
              <a:gdLst>
                <a:gd name="T0" fmla="*/ 2 w 2"/>
                <a:gd name="T1" fmla="*/ 0 h 11"/>
                <a:gd name="T2" fmla="*/ 2 w 2"/>
                <a:gd name="T3" fmla="*/ 6 h 11"/>
                <a:gd name="T4" fmla="*/ 0 w 2"/>
                <a:gd name="T5" fmla="*/ 11 h 11"/>
                <a:gd name="T6" fmla="*/ 1 w 2"/>
                <a:gd name="T7" fmla="*/ 6 h 11"/>
                <a:gd name="T8" fmla="*/ 1 w 2"/>
                <a:gd name="T9" fmla="*/ 0 h 11"/>
                <a:gd name="T10" fmla="*/ 2 w 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2" y="4"/>
                    <a:pt x="2" y="2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3605">
              <a:extLst>
                <a:ext uri="{FF2B5EF4-FFF2-40B4-BE49-F238E27FC236}">
                  <a16:creationId xmlns="" xmlns:a16="http://schemas.microsoft.com/office/drawing/2014/main" id="{DADF1A90-FEA3-4428-A785-E937AE89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3" y="6643688"/>
              <a:ext cx="11113" cy="3175"/>
            </a:xfrm>
            <a:custGeom>
              <a:avLst/>
              <a:gdLst>
                <a:gd name="T0" fmla="*/ 12 w 12"/>
                <a:gd name="T1" fmla="*/ 1 h 3"/>
                <a:gd name="T2" fmla="*/ 6 w 12"/>
                <a:gd name="T3" fmla="*/ 2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10" y="1"/>
                    <a:pt x="8" y="1"/>
                    <a:pt x="6" y="2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4" y="2"/>
                    <a:pt x="7" y="0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3606">
              <a:extLst>
                <a:ext uri="{FF2B5EF4-FFF2-40B4-BE49-F238E27FC236}">
                  <a16:creationId xmlns="" xmlns:a16="http://schemas.microsoft.com/office/drawing/2014/main" id="{0503B23B-EC94-44CC-A2ED-95FFFD6C9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8" y="6654800"/>
              <a:ext cx="6350" cy="6350"/>
            </a:xfrm>
            <a:custGeom>
              <a:avLst/>
              <a:gdLst>
                <a:gd name="T0" fmla="*/ 0 w 6"/>
                <a:gd name="T1" fmla="*/ 0 h 8"/>
                <a:gd name="T2" fmla="*/ 4 w 6"/>
                <a:gd name="T3" fmla="*/ 4 h 8"/>
                <a:gd name="T4" fmla="*/ 6 w 6"/>
                <a:gd name="T5" fmla="*/ 8 h 8"/>
                <a:gd name="T6" fmla="*/ 3 w 6"/>
                <a:gd name="T7" fmla="*/ 4 h 8"/>
                <a:gd name="T8" fmla="*/ 0 w 6"/>
                <a:gd name="T9" fmla="*/ 1 h 8"/>
                <a:gd name="T10" fmla="*/ 0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5"/>
                    <a:pt x="6" y="7"/>
                    <a:pt x="6" y="8"/>
                  </a:cubicBezTo>
                  <a:cubicBezTo>
                    <a:pt x="6" y="7"/>
                    <a:pt x="5" y="5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3607">
              <a:extLst>
                <a:ext uri="{FF2B5EF4-FFF2-40B4-BE49-F238E27FC236}">
                  <a16:creationId xmlns="" xmlns:a16="http://schemas.microsoft.com/office/drawing/2014/main" id="{A1B83235-8B63-44CC-A44F-653FC9D0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813" y="6662738"/>
              <a:ext cx="4763" cy="9525"/>
            </a:xfrm>
            <a:custGeom>
              <a:avLst/>
              <a:gdLst>
                <a:gd name="T0" fmla="*/ 5 w 5"/>
                <a:gd name="T1" fmla="*/ 1 h 10"/>
                <a:gd name="T2" fmla="*/ 2 w 5"/>
                <a:gd name="T3" fmla="*/ 5 h 10"/>
                <a:gd name="T4" fmla="*/ 0 w 5"/>
                <a:gd name="T5" fmla="*/ 10 h 10"/>
                <a:gd name="T6" fmla="*/ 1 w 5"/>
                <a:gd name="T7" fmla="*/ 5 h 10"/>
                <a:gd name="T8" fmla="*/ 4 w 5"/>
                <a:gd name="T9" fmla="*/ 0 h 10"/>
                <a:gd name="T10" fmla="*/ 5 w 5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cubicBezTo>
                    <a:pt x="4" y="2"/>
                    <a:pt x="3" y="4"/>
                    <a:pt x="2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2" y="3"/>
                    <a:pt x="3" y="2"/>
                    <a:pt x="4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3608">
              <a:extLst>
                <a:ext uri="{FF2B5EF4-FFF2-40B4-BE49-F238E27FC236}">
                  <a16:creationId xmlns="" xmlns:a16="http://schemas.microsoft.com/office/drawing/2014/main" id="{4483CE62-4B4F-4843-98BA-71DBFB20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6670675"/>
              <a:ext cx="6350" cy="7938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9 h 9"/>
                <a:gd name="T4" fmla="*/ 0 w 6"/>
                <a:gd name="T5" fmla="*/ 1 h 9"/>
                <a:gd name="T6" fmla="*/ 1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3" y="2"/>
                    <a:pt x="5" y="5"/>
                    <a:pt x="6" y="9"/>
                  </a:cubicBezTo>
                  <a:cubicBezTo>
                    <a:pt x="5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3609">
              <a:extLst>
                <a:ext uri="{FF2B5EF4-FFF2-40B4-BE49-F238E27FC236}">
                  <a16:creationId xmlns="" xmlns:a16="http://schemas.microsoft.com/office/drawing/2014/main" id="{0DFD6EED-6D49-4A6C-9ACD-EDCB9EE92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8" y="6680200"/>
              <a:ext cx="4763" cy="7938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9 h 9"/>
                <a:gd name="T4" fmla="*/ 5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1" y="6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3610">
              <a:extLst>
                <a:ext uri="{FF2B5EF4-FFF2-40B4-BE49-F238E27FC236}">
                  <a16:creationId xmlns="" xmlns:a16="http://schemas.microsoft.com/office/drawing/2014/main" id="{F4EF6690-3F5E-4BF6-AF32-1F320D377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8" y="6634163"/>
              <a:ext cx="15875" cy="19050"/>
            </a:xfrm>
            <a:custGeom>
              <a:avLst/>
              <a:gdLst>
                <a:gd name="T0" fmla="*/ 11 w 17"/>
                <a:gd name="T1" fmla="*/ 12 h 21"/>
                <a:gd name="T2" fmla="*/ 11 w 17"/>
                <a:gd name="T3" fmla="*/ 12 h 21"/>
                <a:gd name="T4" fmla="*/ 10 w 17"/>
                <a:gd name="T5" fmla="*/ 2 h 21"/>
                <a:gd name="T6" fmla="*/ 0 w 17"/>
                <a:gd name="T7" fmla="*/ 0 h 21"/>
                <a:gd name="T8" fmla="*/ 11 w 17"/>
                <a:gd name="T9" fmla="*/ 21 h 21"/>
                <a:gd name="T10" fmla="*/ 17 w 17"/>
                <a:gd name="T11" fmla="*/ 4 h 21"/>
                <a:gd name="T12" fmla="*/ 11 w 17"/>
                <a:gd name="T13" fmla="*/ 2 h 21"/>
                <a:gd name="T14" fmla="*/ 11 w 17"/>
                <a:gd name="T1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8"/>
                    <a:pt x="11" y="5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6" y="13"/>
                    <a:pt x="11" y="21"/>
                  </a:cubicBezTo>
                  <a:cubicBezTo>
                    <a:pt x="14" y="15"/>
                    <a:pt x="16" y="9"/>
                    <a:pt x="17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5"/>
                    <a:pt x="11" y="8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3611">
              <a:extLst>
                <a:ext uri="{FF2B5EF4-FFF2-40B4-BE49-F238E27FC236}">
                  <a16:creationId xmlns="" xmlns:a16="http://schemas.microsoft.com/office/drawing/2014/main" id="{09F2603B-08D5-4608-AFBD-D10567B4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6635750"/>
              <a:ext cx="0" cy="9525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0 h 10"/>
                <a:gd name="T4" fmla="*/ 0 w 1"/>
                <a:gd name="T5" fmla="*/ 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1" y="6"/>
                    <a:pt x="1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3612">
              <a:extLst>
                <a:ext uri="{FF2B5EF4-FFF2-40B4-BE49-F238E27FC236}">
                  <a16:creationId xmlns="" xmlns:a16="http://schemas.microsoft.com/office/drawing/2014/main" id="{A95AC72F-6403-4199-B0DD-CE9534F58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3" y="6626225"/>
              <a:ext cx="31750" cy="30163"/>
            </a:xfrm>
            <a:custGeom>
              <a:avLst/>
              <a:gdLst>
                <a:gd name="T0" fmla="*/ 0 w 34"/>
                <a:gd name="T1" fmla="*/ 32 h 32"/>
                <a:gd name="T2" fmla="*/ 0 w 34"/>
                <a:gd name="T3" fmla="*/ 32 h 32"/>
                <a:gd name="T4" fmla="*/ 27 w 34"/>
                <a:gd name="T5" fmla="*/ 10 h 32"/>
                <a:gd name="T6" fmla="*/ 34 w 34"/>
                <a:gd name="T7" fmla="*/ 0 h 32"/>
                <a:gd name="T8" fmla="*/ 32 w 34"/>
                <a:gd name="T9" fmla="*/ 0 h 32"/>
                <a:gd name="T10" fmla="*/ 26 w 34"/>
                <a:gd name="T11" fmla="*/ 9 h 32"/>
                <a:gd name="T12" fmla="*/ 0 w 3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1" y="27"/>
                    <a:pt x="20" y="19"/>
                    <a:pt x="27" y="10"/>
                  </a:cubicBezTo>
                  <a:cubicBezTo>
                    <a:pt x="29" y="7"/>
                    <a:pt x="32" y="3"/>
                    <a:pt x="3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3"/>
                    <a:pt x="28" y="6"/>
                    <a:pt x="26" y="9"/>
                  </a:cubicBezTo>
                  <a:cubicBezTo>
                    <a:pt x="19" y="19"/>
                    <a:pt x="11" y="27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3613">
              <a:extLst>
                <a:ext uri="{FF2B5EF4-FFF2-40B4-BE49-F238E27FC236}">
                  <a16:creationId xmlns="" xmlns:a16="http://schemas.microsoft.com/office/drawing/2014/main" id="{58768780-D77B-420C-B717-52968E769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6627813"/>
              <a:ext cx="1588" cy="4763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3614">
              <a:extLst>
                <a:ext uri="{FF2B5EF4-FFF2-40B4-BE49-F238E27FC236}">
                  <a16:creationId xmlns="" xmlns:a16="http://schemas.microsoft.com/office/drawing/2014/main" id="{F0EEEEC2-13A1-4672-8FF6-BB2CE603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813" y="6640513"/>
              <a:ext cx="7938" cy="52388"/>
            </a:xfrm>
            <a:custGeom>
              <a:avLst/>
              <a:gdLst>
                <a:gd name="T0" fmla="*/ 6 w 7"/>
                <a:gd name="T1" fmla="*/ 31 h 55"/>
                <a:gd name="T2" fmla="*/ 3 w 7"/>
                <a:gd name="T3" fmla="*/ 15 h 55"/>
                <a:gd name="T4" fmla="*/ 0 w 7"/>
                <a:gd name="T5" fmla="*/ 0 h 55"/>
                <a:gd name="T6" fmla="*/ 0 w 7"/>
                <a:gd name="T7" fmla="*/ 0 h 55"/>
                <a:gd name="T8" fmla="*/ 2 w 7"/>
                <a:gd name="T9" fmla="*/ 15 h 55"/>
                <a:gd name="T10" fmla="*/ 6 w 7"/>
                <a:gd name="T11" fmla="*/ 31 h 55"/>
                <a:gd name="T12" fmla="*/ 6 w 7"/>
                <a:gd name="T13" fmla="*/ 55 h 55"/>
                <a:gd name="T14" fmla="*/ 6 w 7"/>
                <a:gd name="T15" fmla="*/ 55 h 55"/>
                <a:gd name="T16" fmla="*/ 6 w 7"/>
                <a:gd name="T17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5">
                  <a:moveTo>
                    <a:pt x="6" y="31"/>
                  </a:moveTo>
                  <a:cubicBezTo>
                    <a:pt x="6" y="25"/>
                    <a:pt x="5" y="20"/>
                    <a:pt x="3" y="15"/>
                  </a:cubicBezTo>
                  <a:cubicBezTo>
                    <a:pt x="2" y="10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2" y="10"/>
                    <a:pt x="2" y="15"/>
                  </a:cubicBezTo>
                  <a:cubicBezTo>
                    <a:pt x="4" y="21"/>
                    <a:pt x="5" y="26"/>
                    <a:pt x="6" y="31"/>
                  </a:cubicBezTo>
                  <a:cubicBezTo>
                    <a:pt x="7" y="39"/>
                    <a:pt x="7" y="47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7" y="47"/>
                    <a:pt x="7" y="39"/>
                    <a:pt x="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3615">
              <a:extLst>
                <a:ext uri="{FF2B5EF4-FFF2-40B4-BE49-F238E27FC236}">
                  <a16:creationId xmlns="" xmlns:a16="http://schemas.microsoft.com/office/drawing/2014/main" id="{D3D03E87-2B6B-4C69-8483-A192FEE6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6672263"/>
              <a:ext cx="3175" cy="4763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4 h 5"/>
                <a:gd name="T4" fmla="*/ 3 w 4"/>
                <a:gd name="T5" fmla="*/ 5 h 5"/>
                <a:gd name="T6" fmla="*/ 4 w 4"/>
                <a:gd name="T7" fmla="*/ 4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3616">
              <a:extLst>
                <a:ext uri="{FF2B5EF4-FFF2-40B4-BE49-F238E27FC236}">
                  <a16:creationId xmlns="" xmlns:a16="http://schemas.microsoft.com/office/drawing/2014/main" id="{5EC08BA5-31C7-4782-B177-54B8FCD31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6659563"/>
              <a:ext cx="19050" cy="15875"/>
            </a:xfrm>
            <a:custGeom>
              <a:avLst/>
              <a:gdLst>
                <a:gd name="T0" fmla="*/ 5 w 19"/>
                <a:gd name="T1" fmla="*/ 14 h 18"/>
                <a:gd name="T2" fmla="*/ 5 w 19"/>
                <a:gd name="T3" fmla="*/ 12 h 18"/>
                <a:gd name="T4" fmla="*/ 7 w 19"/>
                <a:gd name="T5" fmla="*/ 12 h 18"/>
                <a:gd name="T6" fmla="*/ 7 w 19"/>
                <a:gd name="T7" fmla="*/ 12 h 18"/>
                <a:gd name="T8" fmla="*/ 19 w 19"/>
                <a:gd name="T9" fmla="*/ 0 h 18"/>
                <a:gd name="T10" fmla="*/ 19 w 19"/>
                <a:gd name="T11" fmla="*/ 0 h 18"/>
                <a:gd name="T12" fmla="*/ 5 w 19"/>
                <a:gd name="T13" fmla="*/ 12 h 18"/>
                <a:gd name="T14" fmla="*/ 0 w 19"/>
                <a:gd name="T15" fmla="*/ 17 h 18"/>
                <a:gd name="T16" fmla="*/ 1 w 19"/>
                <a:gd name="T17" fmla="*/ 18 h 18"/>
                <a:gd name="T18" fmla="*/ 5 w 19"/>
                <a:gd name="T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5" y="14"/>
                  </a:moveTo>
                  <a:cubicBezTo>
                    <a:pt x="5" y="13"/>
                    <a:pt x="5" y="13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8"/>
                    <a:pt x="14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9" y="8"/>
                    <a:pt x="5" y="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3617">
              <a:extLst>
                <a:ext uri="{FF2B5EF4-FFF2-40B4-BE49-F238E27FC236}">
                  <a16:creationId xmlns="" xmlns:a16="http://schemas.microsoft.com/office/drawing/2014/main" id="{530AC11B-65DA-4778-B30F-D58EAD1B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670675"/>
              <a:ext cx="3175" cy="6350"/>
            </a:xfrm>
            <a:custGeom>
              <a:avLst/>
              <a:gdLst>
                <a:gd name="T0" fmla="*/ 1 w 3"/>
                <a:gd name="T1" fmla="*/ 2 h 7"/>
                <a:gd name="T2" fmla="*/ 1 w 3"/>
                <a:gd name="T3" fmla="*/ 6 h 7"/>
                <a:gd name="T4" fmla="*/ 0 w 3"/>
                <a:gd name="T5" fmla="*/ 7 h 7"/>
                <a:gd name="T6" fmla="*/ 1 w 3"/>
                <a:gd name="T7" fmla="*/ 7 h 7"/>
                <a:gd name="T8" fmla="*/ 2 w 3"/>
                <a:gd name="T9" fmla="*/ 6 h 7"/>
                <a:gd name="T10" fmla="*/ 3 w 3"/>
                <a:gd name="T11" fmla="*/ 0 h 7"/>
                <a:gd name="T12" fmla="*/ 2 w 3"/>
                <a:gd name="T13" fmla="*/ 1 h 7"/>
                <a:gd name="T14" fmla="*/ 1 w 3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1" y="2"/>
                  </a:moveTo>
                  <a:cubicBezTo>
                    <a:pt x="1" y="3"/>
                    <a:pt x="1" y="5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4"/>
                    <a:pt x="3" y="2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3618">
              <a:extLst>
                <a:ext uri="{FF2B5EF4-FFF2-40B4-BE49-F238E27FC236}">
                  <a16:creationId xmlns="" xmlns:a16="http://schemas.microsoft.com/office/drawing/2014/main" id="{135AAC47-9C35-4BDE-8770-FE31A798D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670675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3619">
              <a:extLst>
                <a:ext uri="{FF2B5EF4-FFF2-40B4-BE49-F238E27FC236}">
                  <a16:creationId xmlns="" xmlns:a16="http://schemas.microsoft.com/office/drawing/2014/main" id="{D5820055-BE68-46D3-8CED-3AF09352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3" y="6629400"/>
              <a:ext cx="20638" cy="52388"/>
            </a:xfrm>
            <a:custGeom>
              <a:avLst/>
              <a:gdLst>
                <a:gd name="T0" fmla="*/ 10 w 22"/>
                <a:gd name="T1" fmla="*/ 29 h 56"/>
                <a:gd name="T2" fmla="*/ 0 w 22"/>
                <a:gd name="T3" fmla="*/ 54 h 56"/>
                <a:gd name="T4" fmla="*/ 3 w 22"/>
                <a:gd name="T5" fmla="*/ 56 h 56"/>
                <a:gd name="T6" fmla="*/ 17 w 22"/>
                <a:gd name="T7" fmla="*/ 20 h 56"/>
                <a:gd name="T8" fmla="*/ 20 w 22"/>
                <a:gd name="T9" fmla="*/ 4 h 56"/>
                <a:gd name="T10" fmla="*/ 21 w 22"/>
                <a:gd name="T11" fmla="*/ 5 h 56"/>
                <a:gd name="T12" fmla="*/ 22 w 22"/>
                <a:gd name="T13" fmla="*/ 1 h 56"/>
                <a:gd name="T14" fmla="*/ 18 w 22"/>
                <a:gd name="T15" fmla="*/ 0 h 56"/>
                <a:gd name="T16" fmla="*/ 12 w 22"/>
                <a:gd name="T17" fmla="*/ 24 h 56"/>
                <a:gd name="T18" fmla="*/ 13 w 22"/>
                <a:gd name="T19" fmla="*/ 24 h 56"/>
                <a:gd name="T20" fmla="*/ 10 w 22"/>
                <a:gd name="T21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6">
                  <a:moveTo>
                    <a:pt x="10" y="29"/>
                  </a:moveTo>
                  <a:cubicBezTo>
                    <a:pt x="7" y="38"/>
                    <a:pt x="4" y="46"/>
                    <a:pt x="0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44"/>
                    <a:pt x="13" y="32"/>
                    <a:pt x="17" y="20"/>
                  </a:cubicBezTo>
                  <a:cubicBezTo>
                    <a:pt x="18" y="15"/>
                    <a:pt x="19" y="9"/>
                    <a:pt x="20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8"/>
                    <a:pt x="14" y="16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3620">
              <a:extLst>
                <a:ext uri="{FF2B5EF4-FFF2-40B4-BE49-F238E27FC236}">
                  <a16:creationId xmlns="" xmlns:a16="http://schemas.microsoft.com/office/drawing/2014/main" id="{C1410452-66D0-4598-A6B6-CE13BA90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8" y="6634163"/>
              <a:ext cx="3175" cy="14288"/>
            </a:xfrm>
            <a:custGeom>
              <a:avLst/>
              <a:gdLst>
                <a:gd name="T0" fmla="*/ 0 w 4"/>
                <a:gd name="T1" fmla="*/ 16 h 16"/>
                <a:gd name="T2" fmla="*/ 4 w 4"/>
                <a:gd name="T3" fmla="*/ 1 h 16"/>
                <a:gd name="T4" fmla="*/ 3 w 4"/>
                <a:gd name="T5" fmla="*/ 0 h 16"/>
                <a:gd name="T6" fmla="*/ 0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0" y="16"/>
                  </a:moveTo>
                  <a:cubicBezTo>
                    <a:pt x="1" y="11"/>
                    <a:pt x="3" y="6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3621">
              <a:extLst>
                <a:ext uri="{FF2B5EF4-FFF2-40B4-BE49-F238E27FC236}">
                  <a16:creationId xmlns="" xmlns:a16="http://schemas.microsoft.com/office/drawing/2014/main" id="{482B3E51-6562-4F5E-92F4-A138BFFA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8" y="6651625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3622">
              <a:extLst>
                <a:ext uri="{FF2B5EF4-FFF2-40B4-BE49-F238E27FC236}">
                  <a16:creationId xmlns="" xmlns:a16="http://schemas.microsoft.com/office/drawing/2014/main" id="{982004CF-6D96-44AD-A49F-092C358A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1" y="6669088"/>
              <a:ext cx="52388" cy="38100"/>
            </a:xfrm>
            <a:custGeom>
              <a:avLst/>
              <a:gdLst>
                <a:gd name="T0" fmla="*/ 50 w 57"/>
                <a:gd name="T1" fmla="*/ 12 h 41"/>
                <a:gd name="T2" fmla="*/ 51 w 57"/>
                <a:gd name="T3" fmla="*/ 8 h 41"/>
                <a:gd name="T4" fmla="*/ 48 w 57"/>
                <a:gd name="T5" fmla="*/ 7 h 41"/>
                <a:gd name="T6" fmla="*/ 40 w 57"/>
                <a:gd name="T7" fmla="*/ 15 h 41"/>
                <a:gd name="T8" fmla="*/ 9 w 57"/>
                <a:gd name="T9" fmla="*/ 31 h 41"/>
                <a:gd name="T10" fmla="*/ 9 w 57"/>
                <a:gd name="T11" fmla="*/ 31 h 41"/>
                <a:gd name="T12" fmla="*/ 39 w 57"/>
                <a:gd name="T13" fmla="*/ 14 h 41"/>
                <a:gd name="T14" fmla="*/ 47 w 57"/>
                <a:gd name="T15" fmla="*/ 6 h 41"/>
                <a:gd name="T16" fmla="*/ 34 w 57"/>
                <a:gd name="T17" fmla="*/ 0 h 41"/>
                <a:gd name="T18" fmla="*/ 0 w 57"/>
                <a:gd name="T19" fmla="*/ 33 h 41"/>
                <a:gd name="T20" fmla="*/ 57 w 57"/>
                <a:gd name="T21" fmla="*/ 11 h 41"/>
                <a:gd name="T22" fmla="*/ 52 w 57"/>
                <a:gd name="T23" fmla="*/ 8 h 41"/>
                <a:gd name="T24" fmla="*/ 50 w 57"/>
                <a:gd name="T25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41">
                  <a:moveTo>
                    <a:pt x="50" y="12"/>
                  </a:moveTo>
                  <a:cubicBezTo>
                    <a:pt x="50" y="11"/>
                    <a:pt x="51" y="10"/>
                    <a:pt x="51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6" y="9"/>
                    <a:pt x="43" y="12"/>
                    <a:pt x="40" y="15"/>
                  </a:cubicBezTo>
                  <a:cubicBezTo>
                    <a:pt x="31" y="22"/>
                    <a:pt x="20" y="28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20" y="28"/>
                    <a:pt x="30" y="22"/>
                    <a:pt x="39" y="14"/>
                  </a:cubicBezTo>
                  <a:cubicBezTo>
                    <a:pt x="42" y="11"/>
                    <a:pt x="45" y="9"/>
                    <a:pt x="47" y="6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1" y="9"/>
                    <a:pt x="11" y="19"/>
                    <a:pt x="0" y="33"/>
                  </a:cubicBezTo>
                  <a:cubicBezTo>
                    <a:pt x="28" y="41"/>
                    <a:pt x="45" y="28"/>
                    <a:pt x="57" y="11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10"/>
                    <a:pt x="51" y="11"/>
                    <a:pt x="5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3623">
              <a:extLst>
                <a:ext uri="{FF2B5EF4-FFF2-40B4-BE49-F238E27FC236}">
                  <a16:creationId xmlns="" xmlns:a16="http://schemas.microsoft.com/office/drawing/2014/main" id="{F695DD10-84FF-40B2-83C1-DD8D746E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3" y="6686550"/>
              <a:ext cx="20638" cy="60325"/>
            </a:xfrm>
            <a:custGeom>
              <a:avLst/>
              <a:gdLst>
                <a:gd name="T0" fmla="*/ 0 w 23"/>
                <a:gd name="T1" fmla="*/ 55 h 65"/>
                <a:gd name="T2" fmla="*/ 8 w 23"/>
                <a:gd name="T3" fmla="*/ 61 h 65"/>
                <a:gd name="T4" fmla="*/ 13 w 23"/>
                <a:gd name="T5" fmla="*/ 38 h 65"/>
                <a:gd name="T6" fmla="*/ 13 w 23"/>
                <a:gd name="T7" fmla="*/ 22 h 65"/>
                <a:gd name="T8" fmla="*/ 14 w 23"/>
                <a:gd name="T9" fmla="*/ 6 h 65"/>
                <a:gd name="T10" fmla="*/ 15 w 23"/>
                <a:gd name="T11" fmla="*/ 6 h 65"/>
                <a:gd name="T12" fmla="*/ 14 w 23"/>
                <a:gd name="T13" fmla="*/ 22 h 65"/>
                <a:gd name="T14" fmla="*/ 14 w 23"/>
                <a:gd name="T15" fmla="*/ 38 h 65"/>
                <a:gd name="T16" fmla="*/ 8 w 23"/>
                <a:gd name="T17" fmla="*/ 61 h 65"/>
                <a:gd name="T18" fmla="*/ 13 w 23"/>
                <a:gd name="T19" fmla="*/ 65 h 65"/>
                <a:gd name="T20" fmla="*/ 22 w 23"/>
                <a:gd name="T21" fmla="*/ 32 h 65"/>
                <a:gd name="T22" fmla="*/ 16 w 23"/>
                <a:gd name="T23" fmla="*/ 0 h 65"/>
                <a:gd name="T24" fmla="*/ 8 w 23"/>
                <a:gd name="T25" fmla="*/ 13 h 65"/>
                <a:gd name="T26" fmla="*/ 0 w 23"/>
                <a:gd name="T27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65">
                  <a:moveTo>
                    <a:pt x="0" y="55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11" y="53"/>
                    <a:pt x="12" y="46"/>
                    <a:pt x="13" y="38"/>
                  </a:cubicBezTo>
                  <a:cubicBezTo>
                    <a:pt x="13" y="33"/>
                    <a:pt x="13" y="27"/>
                    <a:pt x="13" y="22"/>
                  </a:cubicBezTo>
                  <a:cubicBezTo>
                    <a:pt x="13" y="17"/>
                    <a:pt x="13" y="12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12"/>
                    <a:pt x="14" y="17"/>
                    <a:pt x="14" y="22"/>
                  </a:cubicBezTo>
                  <a:cubicBezTo>
                    <a:pt x="14" y="27"/>
                    <a:pt x="14" y="33"/>
                    <a:pt x="14" y="38"/>
                  </a:cubicBezTo>
                  <a:cubicBezTo>
                    <a:pt x="13" y="46"/>
                    <a:pt x="11" y="54"/>
                    <a:pt x="8" y="6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21" y="54"/>
                    <a:pt x="23" y="43"/>
                    <a:pt x="22" y="32"/>
                  </a:cubicBezTo>
                  <a:cubicBezTo>
                    <a:pt x="22" y="22"/>
                    <a:pt x="18" y="11"/>
                    <a:pt x="16" y="0"/>
                  </a:cubicBezTo>
                  <a:cubicBezTo>
                    <a:pt x="13" y="4"/>
                    <a:pt x="11" y="9"/>
                    <a:pt x="8" y="13"/>
                  </a:cubicBezTo>
                  <a:cubicBezTo>
                    <a:pt x="3" y="27"/>
                    <a:pt x="0" y="40"/>
                    <a:pt x="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3624">
              <a:extLst>
                <a:ext uri="{FF2B5EF4-FFF2-40B4-BE49-F238E27FC236}">
                  <a16:creationId xmlns="" xmlns:a16="http://schemas.microsoft.com/office/drawing/2014/main" id="{6CF9E478-5D19-4614-A4AB-494D2DA6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6702425"/>
              <a:ext cx="38100" cy="22225"/>
            </a:xfrm>
            <a:custGeom>
              <a:avLst/>
              <a:gdLst>
                <a:gd name="T0" fmla="*/ 40 w 40"/>
                <a:gd name="T1" fmla="*/ 0 h 24"/>
                <a:gd name="T2" fmla="*/ 0 w 40"/>
                <a:gd name="T3" fmla="*/ 9 h 24"/>
                <a:gd name="T4" fmla="*/ 11 w 40"/>
                <a:gd name="T5" fmla="*/ 17 h 24"/>
                <a:gd name="T6" fmla="*/ 17 w 40"/>
                <a:gd name="T7" fmla="*/ 13 h 24"/>
                <a:gd name="T8" fmla="*/ 33 w 40"/>
                <a:gd name="T9" fmla="*/ 4 h 24"/>
                <a:gd name="T10" fmla="*/ 33 w 40"/>
                <a:gd name="T11" fmla="*/ 4 h 24"/>
                <a:gd name="T12" fmla="*/ 19 w 40"/>
                <a:gd name="T13" fmla="*/ 14 h 24"/>
                <a:gd name="T14" fmla="*/ 16 w 40"/>
                <a:gd name="T15" fmla="*/ 20 h 24"/>
                <a:gd name="T16" fmla="*/ 16 w 40"/>
                <a:gd name="T17" fmla="*/ 21 h 24"/>
                <a:gd name="T18" fmla="*/ 20 w 40"/>
                <a:gd name="T19" fmla="*/ 24 h 24"/>
                <a:gd name="T20" fmla="*/ 38 w 40"/>
                <a:gd name="T21" fmla="*/ 4 h 24"/>
                <a:gd name="T22" fmla="*/ 40 w 40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4">
                  <a:moveTo>
                    <a:pt x="40" y="0"/>
                  </a:moveTo>
                  <a:cubicBezTo>
                    <a:pt x="24" y="2"/>
                    <a:pt x="11" y="5"/>
                    <a:pt x="0" y="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2" y="10"/>
                    <a:pt x="27" y="7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8" y="7"/>
                    <a:pt x="23" y="11"/>
                    <a:pt x="19" y="14"/>
                  </a:cubicBezTo>
                  <a:cubicBezTo>
                    <a:pt x="18" y="16"/>
                    <a:pt x="17" y="18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6" y="18"/>
                    <a:pt x="32" y="11"/>
                    <a:pt x="38" y="4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3625">
              <a:extLst>
                <a:ext uri="{FF2B5EF4-FFF2-40B4-BE49-F238E27FC236}">
                  <a16:creationId xmlns="" xmlns:a16="http://schemas.microsoft.com/office/drawing/2014/main" id="{77423DBD-BAA4-4928-AF16-305CE309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3" y="6675438"/>
              <a:ext cx="11113" cy="1588"/>
            </a:xfrm>
            <a:custGeom>
              <a:avLst/>
              <a:gdLst>
                <a:gd name="T0" fmla="*/ 12 w 12"/>
                <a:gd name="T1" fmla="*/ 2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  <a:gd name="T10" fmla="*/ 12 w 1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3626">
              <a:extLst>
                <a:ext uri="{FF2B5EF4-FFF2-40B4-BE49-F238E27FC236}">
                  <a16:creationId xmlns="" xmlns:a16="http://schemas.microsoft.com/office/drawing/2014/main" id="{F7C3E684-781F-47F7-A122-B18372977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6683375"/>
              <a:ext cx="4763" cy="9525"/>
            </a:xfrm>
            <a:custGeom>
              <a:avLst/>
              <a:gdLst>
                <a:gd name="T0" fmla="*/ 5 w 5"/>
                <a:gd name="T1" fmla="*/ 0 h 11"/>
                <a:gd name="T2" fmla="*/ 3 w 5"/>
                <a:gd name="T3" fmla="*/ 6 h 11"/>
                <a:gd name="T4" fmla="*/ 0 w 5"/>
                <a:gd name="T5" fmla="*/ 11 h 11"/>
                <a:gd name="T6" fmla="*/ 3 w 5"/>
                <a:gd name="T7" fmla="*/ 6 h 11"/>
                <a:gd name="T8" fmla="*/ 4 w 5"/>
                <a:gd name="T9" fmla="*/ 0 h 11"/>
                <a:gd name="T10" fmla="*/ 5 w 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5" y="2"/>
                    <a:pt x="4" y="4"/>
                    <a:pt x="3" y="6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3" y="4"/>
                    <a:pt x="4" y="2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3627">
              <a:extLst>
                <a:ext uri="{FF2B5EF4-FFF2-40B4-BE49-F238E27FC236}">
                  <a16:creationId xmlns="" xmlns:a16="http://schemas.microsoft.com/office/drawing/2014/main" id="{CE0F5A7E-69FE-4825-8E39-4769E45CC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6688138"/>
              <a:ext cx="11113" cy="1588"/>
            </a:xfrm>
            <a:custGeom>
              <a:avLst/>
              <a:gdLst>
                <a:gd name="T0" fmla="*/ 11 w 12"/>
                <a:gd name="T1" fmla="*/ 2 h 2"/>
                <a:gd name="T2" fmla="*/ 6 w 12"/>
                <a:gd name="T3" fmla="*/ 1 h 2"/>
                <a:gd name="T4" fmla="*/ 0 w 12"/>
                <a:gd name="T5" fmla="*/ 2 h 2"/>
                <a:gd name="T6" fmla="*/ 12 w 12"/>
                <a:gd name="T7" fmla="*/ 1 h 2"/>
                <a:gd name="T8" fmla="*/ 11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1" y="2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4" y="1"/>
                    <a:pt x="8" y="0"/>
                    <a:pt x="12" y="1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3628">
              <a:extLst>
                <a:ext uri="{FF2B5EF4-FFF2-40B4-BE49-F238E27FC236}">
                  <a16:creationId xmlns="" xmlns:a16="http://schemas.microsoft.com/office/drawing/2014/main" id="{6CE3355D-773D-4EF1-AD87-B0596B36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6705600"/>
              <a:ext cx="4763" cy="79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4 h 9"/>
                <a:gd name="T4" fmla="*/ 5 w 5"/>
                <a:gd name="T5" fmla="*/ 9 h 9"/>
                <a:gd name="T6" fmla="*/ 3 w 5"/>
                <a:gd name="T7" fmla="*/ 5 h 9"/>
                <a:gd name="T8" fmla="*/ 0 w 5"/>
                <a:gd name="T9" fmla="*/ 1 h 9"/>
                <a:gd name="T10" fmla="*/ 1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1"/>
                    <a:pt x="3" y="3"/>
                    <a:pt x="4" y="4"/>
                  </a:cubicBezTo>
                  <a:cubicBezTo>
                    <a:pt x="5" y="6"/>
                    <a:pt x="5" y="8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3"/>
                    <a:pt x="1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3629">
              <a:extLst>
                <a:ext uri="{FF2B5EF4-FFF2-40B4-BE49-F238E27FC236}">
                  <a16:creationId xmlns="" xmlns:a16="http://schemas.microsoft.com/office/drawing/2014/main" id="{71F0447A-27B3-4B85-9C4E-8A52B457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13" y="6713538"/>
              <a:ext cx="6350" cy="9525"/>
            </a:xfrm>
            <a:custGeom>
              <a:avLst/>
              <a:gdLst>
                <a:gd name="T0" fmla="*/ 7 w 7"/>
                <a:gd name="T1" fmla="*/ 1 h 9"/>
                <a:gd name="T2" fmla="*/ 3 w 7"/>
                <a:gd name="T3" fmla="*/ 4 h 9"/>
                <a:gd name="T4" fmla="*/ 0 w 7"/>
                <a:gd name="T5" fmla="*/ 9 h 9"/>
                <a:gd name="T6" fmla="*/ 2 w 7"/>
                <a:gd name="T7" fmla="*/ 4 h 9"/>
                <a:gd name="T8" fmla="*/ 6 w 7"/>
                <a:gd name="T9" fmla="*/ 0 h 9"/>
                <a:gd name="T10" fmla="*/ 7 w 7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cubicBezTo>
                    <a:pt x="5" y="2"/>
                    <a:pt x="4" y="3"/>
                    <a:pt x="3" y="4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2"/>
                    <a:pt x="5" y="1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3630">
              <a:extLst>
                <a:ext uri="{FF2B5EF4-FFF2-40B4-BE49-F238E27FC236}">
                  <a16:creationId xmlns="" xmlns:a16="http://schemas.microsoft.com/office/drawing/2014/main" id="{D4C5457F-6C8B-48DA-9C8A-EEE38D1A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6" y="6723063"/>
              <a:ext cx="4763" cy="7938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0 w 4"/>
                <a:gd name="T5" fmla="*/ 1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3" y="3"/>
                    <a:pt x="4" y="6"/>
                    <a:pt x="4" y="10"/>
                  </a:cubicBezTo>
                  <a:cubicBezTo>
                    <a:pt x="3" y="6"/>
                    <a:pt x="2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3631">
              <a:extLst>
                <a:ext uri="{FF2B5EF4-FFF2-40B4-BE49-F238E27FC236}">
                  <a16:creationId xmlns="" xmlns:a16="http://schemas.microsoft.com/office/drawing/2014/main" id="{ACA930A4-62A4-4310-A7D4-3CA2D3434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731000"/>
              <a:ext cx="6350" cy="7938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7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1" y="5"/>
                    <a:pt x="4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3632">
              <a:extLst>
                <a:ext uri="{FF2B5EF4-FFF2-40B4-BE49-F238E27FC236}">
                  <a16:creationId xmlns="" xmlns:a16="http://schemas.microsoft.com/office/drawing/2014/main" id="{C8818DFC-4B4D-4990-AAD8-4BD776AD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8" y="6688138"/>
              <a:ext cx="15875" cy="20638"/>
            </a:xfrm>
            <a:custGeom>
              <a:avLst/>
              <a:gdLst>
                <a:gd name="T0" fmla="*/ 8 w 16"/>
                <a:gd name="T1" fmla="*/ 14 h 23"/>
                <a:gd name="T2" fmla="*/ 8 w 16"/>
                <a:gd name="T3" fmla="*/ 14 h 23"/>
                <a:gd name="T4" fmla="*/ 10 w 16"/>
                <a:gd name="T5" fmla="*/ 5 h 23"/>
                <a:gd name="T6" fmla="*/ 0 w 16"/>
                <a:gd name="T7" fmla="*/ 0 h 23"/>
                <a:gd name="T8" fmla="*/ 6 w 16"/>
                <a:gd name="T9" fmla="*/ 23 h 23"/>
                <a:gd name="T10" fmla="*/ 16 w 16"/>
                <a:gd name="T11" fmla="*/ 7 h 23"/>
                <a:gd name="T12" fmla="*/ 10 w 16"/>
                <a:gd name="T13" fmla="*/ 5 h 23"/>
                <a:gd name="T14" fmla="*/ 8 w 16"/>
                <a:gd name="T1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8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9" y="11"/>
                    <a:pt x="10" y="8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4" y="15"/>
                    <a:pt x="6" y="23"/>
                  </a:cubicBezTo>
                  <a:cubicBezTo>
                    <a:pt x="11" y="18"/>
                    <a:pt x="14" y="12"/>
                    <a:pt x="16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8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3633">
              <a:extLst>
                <a:ext uri="{FF2B5EF4-FFF2-40B4-BE49-F238E27FC236}">
                  <a16:creationId xmlns="" xmlns:a16="http://schemas.microsoft.com/office/drawing/2014/main" id="{FDFBCE8B-A4F8-404C-A56C-48D7A78C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6692900"/>
              <a:ext cx="1588" cy="7938"/>
            </a:xfrm>
            <a:custGeom>
              <a:avLst/>
              <a:gdLst>
                <a:gd name="T0" fmla="*/ 0 w 2"/>
                <a:gd name="T1" fmla="*/ 9 h 9"/>
                <a:gd name="T2" fmla="*/ 2 w 2"/>
                <a:gd name="T3" fmla="*/ 0 h 9"/>
                <a:gd name="T4" fmla="*/ 2 w 2"/>
                <a:gd name="T5" fmla="*/ 0 h 9"/>
                <a:gd name="T6" fmla="*/ 0 w 2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1" y="6"/>
                    <a:pt x="2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3635">
              <a:extLst>
                <a:ext uri="{FF2B5EF4-FFF2-40B4-BE49-F238E27FC236}">
                  <a16:creationId xmlns="" xmlns:a16="http://schemas.microsoft.com/office/drawing/2014/main" id="{51549300-62CE-4EA4-AC93-DC11B0969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9" y="6675438"/>
              <a:ext cx="36513" cy="22225"/>
            </a:xfrm>
            <a:custGeom>
              <a:avLst/>
              <a:gdLst>
                <a:gd name="T0" fmla="*/ 0 w 39"/>
                <a:gd name="T1" fmla="*/ 25 h 25"/>
                <a:gd name="T2" fmla="*/ 0 w 39"/>
                <a:gd name="T3" fmla="*/ 25 h 25"/>
                <a:gd name="T4" fmla="*/ 31 w 39"/>
                <a:gd name="T5" fmla="*/ 9 h 25"/>
                <a:gd name="T6" fmla="*/ 39 w 39"/>
                <a:gd name="T7" fmla="*/ 1 h 25"/>
                <a:gd name="T8" fmla="*/ 38 w 39"/>
                <a:gd name="T9" fmla="*/ 0 h 25"/>
                <a:gd name="T10" fmla="*/ 30 w 39"/>
                <a:gd name="T11" fmla="*/ 8 h 25"/>
                <a:gd name="T12" fmla="*/ 0 w 39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1" y="22"/>
                    <a:pt x="22" y="16"/>
                    <a:pt x="31" y="9"/>
                  </a:cubicBezTo>
                  <a:cubicBezTo>
                    <a:pt x="34" y="6"/>
                    <a:pt x="37" y="3"/>
                    <a:pt x="39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6" y="3"/>
                    <a:pt x="33" y="5"/>
                    <a:pt x="30" y="8"/>
                  </a:cubicBezTo>
                  <a:cubicBezTo>
                    <a:pt x="21" y="16"/>
                    <a:pt x="11" y="22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3636">
              <a:extLst>
                <a:ext uri="{FF2B5EF4-FFF2-40B4-BE49-F238E27FC236}">
                  <a16:creationId xmlns="" xmlns:a16="http://schemas.microsoft.com/office/drawing/2014/main" id="{E0C81AD6-596E-4388-A3DF-CDBE3955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6677026"/>
              <a:ext cx="1588" cy="3175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3637">
              <a:extLst>
                <a:ext uri="{FF2B5EF4-FFF2-40B4-BE49-F238E27FC236}">
                  <a16:creationId xmlns="" xmlns:a16="http://schemas.microsoft.com/office/drawing/2014/main" id="{4D4C5F1A-5EB7-4776-BEFF-729EA16A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6691313"/>
              <a:ext cx="6350" cy="52388"/>
            </a:xfrm>
            <a:custGeom>
              <a:avLst/>
              <a:gdLst>
                <a:gd name="T0" fmla="*/ 6 w 7"/>
                <a:gd name="T1" fmla="*/ 32 h 55"/>
                <a:gd name="T2" fmla="*/ 6 w 7"/>
                <a:gd name="T3" fmla="*/ 16 h 55"/>
                <a:gd name="T4" fmla="*/ 7 w 7"/>
                <a:gd name="T5" fmla="*/ 0 h 55"/>
                <a:gd name="T6" fmla="*/ 6 w 7"/>
                <a:gd name="T7" fmla="*/ 0 h 55"/>
                <a:gd name="T8" fmla="*/ 5 w 7"/>
                <a:gd name="T9" fmla="*/ 16 h 55"/>
                <a:gd name="T10" fmla="*/ 5 w 7"/>
                <a:gd name="T11" fmla="*/ 32 h 55"/>
                <a:gd name="T12" fmla="*/ 0 w 7"/>
                <a:gd name="T13" fmla="*/ 55 h 55"/>
                <a:gd name="T14" fmla="*/ 0 w 7"/>
                <a:gd name="T15" fmla="*/ 55 h 55"/>
                <a:gd name="T16" fmla="*/ 6 w 7"/>
                <a:gd name="T17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5">
                  <a:moveTo>
                    <a:pt x="6" y="32"/>
                  </a:moveTo>
                  <a:cubicBezTo>
                    <a:pt x="6" y="27"/>
                    <a:pt x="6" y="21"/>
                    <a:pt x="6" y="16"/>
                  </a:cubicBezTo>
                  <a:cubicBezTo>
                    <a:pt x="6" y="11"/>
                    <a:pt x="6" y="6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6"/>
                    <a:pt x="5" y="11"/>
                    <a:pt x="5" y="16"/>
                  </a:cubicBezTo>
                  <a:cubicBezTo>
                    <a:pt x="5" y="21"/>
                    <a:pt x="5" y="27"/>
                    <a:pt x="5" y="32"/>
                  </a:cubicBezTo>
                  <a:cubicBezTo>
                    <a:pt x="4" y="40"/>
                    <a:pt x="3" y="4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" y="48"/>
                    <a:pt x="5" y="40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3638">
              <a:extLst>
                <a:ext uri="{FF2B5EF4-FFF2-40B4-BE49-F238E27FC236}">
                  <a16:creationId xmlns="" xmlns:a16="http://schemas.microsoft.com/office/drawing/2014/main" id="{C6017FAC-9D0F-43F4-BBDF-68BFB317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715126"/>
              <a:ext cx="4763" cy="4763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4 w 5"/>
                <a:gd name="T7" fmla="*/ 4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3639">
              <a:extLst>
                <a:ext uri="{FF2B5EF4-FFF2-40B4-BE49-F238E27FC236}">
                  <a16:creationId xmlns="" xmlns:a16="http://schemas.microsoft.com/office/drawing/2014/main" id="{E95084FE-8F4E-40E0-8327-6F0A0F9D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705601"/>
              <a:ext cx="20638" cy="12700"/>
            </a:xfrm>
            <a:custGeom>
              <a:avLst/>
              <a:gdLst>
                <a:gd name="T0" fmla="*/ 6 w 22"/>
                <a:gd name="T1" fmla="*/ 11 h 14"/>
                <a:gd name="T2" fmla="*/ 6 w 22"/>
                <a:gd name="T3" fmla="*/ 10 h 14"/>
                <a:gd name="T4" fmla="*/ 8 w 22"/>
                <a:gd name="T5" fmla="*/ 10 h 14"/>
                <a:gd name="T6" fmla="*/ 8 w 22"/>
                <a:gd name="T7" fmla="*/ 10 h 14"/>
                <a:gd name="T8" fmla="*/ 22 w 22"/>
                <a:gd name="T9" fmla="*/ 0 h 14"/>
                <a:gd name="T10" fmla="*/ 22 w 22"/>
                <a:gd name="T11" fmla="*/ 0 h 14"/>
                <a:gd name="T12" fmla="*/ 6 w 22"/>
                <a:gd name="T13" fmla="*/ 9 h 14"/>
                <a:gd name="T14" fmla="*/ 0 w 22"/>
                <a:gd name="T15" fmla="*/ 13 h 14"/>
                <a:gd name="T16" fmla="*/ 1 w 22"/>
                <a:gd name="T17" fmla="*/ 14 h 14"/>
                <a:gd name="T18" fmla="*/ 6 w 22"/>
                <a:gd name="T1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4">
                  <a:moveTo>
                    <a:pt x="6" y="11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2" y="7"/>
                    <a:pt x="17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3"/>
                    <a:pt x="11" y="6"/>
                    <a:pt x="6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3640">
              <a:extLst>
                <a:ext uri="{FF2B5EF4-FFF2-40B4-BE49-F238E27FC236}">
                  <a16:creationId xmlns="" xmlns:a16="http://schemas.microsoft.com/office/drawing/2014/main" id="{A9D69EAF-20E9-411A-95D3-166AC337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6715126"/>
              <a:ext cx="4763" cy="6350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0 w 4"/>
                <a:gd name="T5" fmla="*/ 6 h 7"/>
                <a:gd name="T6" fmla="*/ 1 w 4"/>
                <a:gd name="T7" fmla="*/ 7 h 7"/>
                <a:gd name="T8" fmla="*/ 1 w 4"/>
                <a:gd name="T9" fmla="*/ 6 h 7"/>
                <a:gd name="T10" fmla="*/ 4 w 4"/>
                <a:gd name="T11" fmla="*/ 0 h 7"/>
                <a:gd name="T12" fmla="*/ 3 w 4"/>
                <a:gd name="T13" fmla="*/ 1 h 7"/>
                <a:gd name="T14" fmla="*/ 2 w 4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3641">
              <a:extLst>
                <a:ext uri="{FF2B5EF4-FFF2-40B4-BE49-F238E27FC236}">
                  <a16:creationId xmlns="" xmlns:a16="http://schemas.microsoft.com/office/drawing/2014/main" id="{20882A13-01DE-4918-A926-5234D6CE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6715126"/>
              <a:ext cx="3175" cy="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3642">
              <a:extLst>
                <a:ext uri="{FF2B5EF4-FFF2-40B4-BE49-F238E27FC236}">
                  <a16:creationId xmlns="" xmlns:a16="http://schemas.microsoft.com/office/drawing/2014/main" id="{F61CFA23-38C0-4364-A473-4E285560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6" y="6680201"/>
              <a:ext cx="30163" cy="47625"/>
            </a:xfrm>
            <a:custGeom>
              <a:avLst/>
              <a:gdLst>
                <a:gd name="T0" fmla="*/ 15 w 32"/>
                <a:gd name="T1" fmla="*/ 27 h 51"/>
                <a:gd name="T2" fmla="*/ 0 w 32"/>
                <a:gd name="T3" fmla="*/ 49 h 51"/>
                <a:gd name="T4" fmla="*/ 2 w 32"/>
                <a:gd name="T5" fmla="*/ 51 h 51"/>
                <a:gd name="T6" fmla="*/ 23 w 32"/>
                <a:gd name="T7" fmla="*/ 19 h 51"/>
                <a:gd name="T8" fmla="*/ 30 w 32"/>
                <a:gd name="T9" fmla="*/ 4 h 51"/>
                <a:gd name="T10" fmla="*/ 31 w 32"/>
                <a:gd name="T11" fmla="*/ 6 h 51"/>
                <a:gd name="T12" fmla="*/ 32 w 32"/>
                <a:gd name="T13" fmla="*/ 2 h 51"/>
                <a:gd name="T14" fmla="*/ 29 w 32"/>
                <a:gd name="T15" fmla="*/ 0 h 51"/>
                <a:gd name="T16" fmla="*/ 17 w 32"/>
                <a:gd name="T17" fmla="*/ 23 h 51"/>
                <a:gd name="T18" fmla="*/ 19 w 32"/>
                <a:gd name="T19" fmla="*/ 22 h 51"/>
                <a:gd name="T20" fmla="*/ 15 w 32"/>
                <a:gd name="T2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1">
                  <a:moveTo>
                    <a:pt x="15" y="27"/>
                  </a:moveTo>
                  <a:cubicBezTo>
                    <a:pt x="10" y="35"/>
                    <a:pt x="5" y="42"/>
                    <a:pt x="0" y="49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0" y="41"/>
                    <a:pt x="17" y="30"/>
                    <a:pt x="23" y="19"/>
                  </a:cubicBezTo>
                  <a:cubicBezTo>
                    <a:pt x="25" y="15"/>
                    <a:pt x="28" y="10"/>
                    <a:pt x="30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8"/>
                    <a:pt x="22" y="15"/>
                    <a:pt x="17" y="23"/>
                  </a:cubicBezTo>
                  <a:cubicBezTo>
                    <a:pt x="19" y="22"/>
                    <a:pt x="19" y="22"/>
                    <a:pt x="19" y="22"/>
                  </a:cubicBez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3643">
              <a:extLst>
                <a:ext uri="{FF2B5EF4-FFF2-40B4-BE49-F238E27FC236}">
                  <a16:creationId xmlns="" xmlns:a16="http://schemas.microsoft.com/office/drawing/2014/main" id="{92CF1529-CB1F-4633-80B8-E50665DEF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6683376"/>
              <a:ext cx="6350" cy="14288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2 h 15"/>
                <a:gd name="T4" fmla="*/ 7 w 8"/>
                <a:gd name="T5" fmla="*/ 0 h 15"/>
                <a:gd name="T6" fmla="*/ 0 w 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3" y="11"/>
                    <a:pt x="5" y="6"/>
                    <a:pt x="8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6"/>
                    <a:pt x="2" y="1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3644">
              <a:extLst>
                <a:ext uri="{FF2B5EF4-FFF2-40B4-BE49-F238E27FC236}">
                  <a16:creationId xmlns="" xmlns:a16="http://schemas.microsoft.com/office/drawing/2014/main" id="{76B26A26-DFA2-4539-B1DD-EFD9B2D0A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6700838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3645">
              <a:extLst>
                <a:ext uri="{FF2B5EF4-FFF2-40B4-BE49-F238E27FC236}">
                  <a16:creationId xmlns="" xmlns:a16="http://schemas.microsoft.com/office/drawing/2014/main" id="{E0E9E687-CC0F-4F41-ACD8-659078D7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6710363"/>
              <a:ext cx="57150" cy="34925"/>
            </a:xfrm>
            <a:custGeom>
              <a:avLst/>
              <a:gdLst>
                <a:gd name="T0" fmla="*/ 53 w 61"/>
                <a:gd name="T1" fmla="*/ 15 h 38"/>
                <a:gd name="T2" fmla="*/ 56 w 61"/>
                <a:gd name="T3" fmla="*/ 11 h 38"/>
                <a:gd name="T4" fmla="*/ 53 w 61"/>
                <a:gd name="T5" fmla="*/ 9 h 38"/>
                <a:gd name="T6" fmla="*/ 43 w 61"/>
                <a:gd name="T7" fmla="*/ 15 h 38"/>
                <a:gd name="T8" fmla="*/ 9 w 61"/>
                <a:gd name="T9" fmla="*/ 24 h 38"/>
                <a:gd name="T10" fmla="*/ 9 w 61"/>
                <a:gd name="T11" fmla="*/ 24 h 38"/>
                <a:gd name="T12" fmla="*/ 43 w 61"/>
                <a:gd name="T13" fmla="*/ 14 h 38"/>
                <a:gd name="T14" fmla="*/ 52 w 61"/>
                <a:gd name="T15" fmla="*/ 8 h 38"/>
                <a:gd name="T16" fmla="*/ 41 w 61"/>
                <a:gd name="T17" fmla="*/ 0 h 38"/>
                <a:gd name="T18" fmla="*/ 0 w 61"/>
                <a:gd name="T19" fmla="*/ 25 h 38"/>
                <a:gd name="T20" fmla="*/ 61 w 61"/>
                <a:gd name="T21" fmla="*/ 15 h 38"/>
                <a:gd name="T22" fmla="*/ 57 w 61"/>
                <a:gd name="T23" fmla="*/ 12 h 38"/>
                <a:gd name="T24" fmla="*/ 53 w 61"/>
                <a:gd name="T25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38">
                  <a:moveTo>
                    <a:pt x="53" y="15"/>
                  </a:moveTo>
                  <a:cubicBezTo>
                    <a:pt x="54" y="14"/>
                    <a:pt x="55" y="13"/>
                    <a:pt x="56" y="11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0" y="11"/>
                    <a:pt x="47" y="13"/>
                    <a:pt x="43" y="15"/>
                  </a:cubicBezTo>
                  <a:cubicBezTo>
                    <a:pt x="33" y="21"/>
                    <a:pt x="21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21" y="24"/>
                    <a:pt x="32" y="20"/>
                    <a:pt x="43" y="14"/>
                  </a:cubicBezTo>
                  <a:cubicBezTo>
                    <a:pt x="46" y="12"/>
                    <a:pt x="49" y="10"/>
                    <a:pt x="52" y="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6" y="5"/>
                    <a:pt x="14" y="13"/>
                    <a:pt x="0" y="25"/>
                  </a:cubicBezTo>
                  <a:cubicBezTo>
                    <a:pt x="27" y="38"/>
                    <a:pt x="45" y="29"/>
                    <a:pt x="61" y="15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3"/>
                    <a:pt x="54" y="14"/>
                    <a:pt x="5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3646">
              <a:extLst>
                <a:ext uri="{FF2B5EF4-FFF2-40B4-BE49-F238E27FC236}">
                  <a16:creationId xmlns="" xmlns:a16="http://schemas.microsoft.com/office/drawing/2014/main" id="{CE7EE3EF-20F3-4BBA-810B-4DAC8D688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6731001"/>
              <a:ext cx="26988" cy="60325"/>
            </a:xfrm>
            <a:custGeom>
              <a:avLst/>
              <a:gdLst>
                <a:gd name="T0" fmla="*/ 0 w 28"/>
                <a:gd name="T1" fmla="*/ 50 h 63"/>
                <a:gd name="T2" fmla="*/ 6 w 28"/>
                <a:gd name="T3" fmla="*/ 58 h 63"/>
                <a:gd name="T4" fmla="*/ 16 w 28"/>
                <a:gd name="T5" fmla="*/ 37 h 63"/>
                <a:gd name="T6" fmla="*/ 20 w 28"/>
                <a:gd name="T7" fmla="*/ 21 h 63"/>
                <a:gd name="T8" fmla="*/ 24 w 28"/>
                <a:gd name="T9" fmla="*/ 6 h 63"/>
                <a:gd name="T10" fmla="*/ 24 w 28"/>
                <a:gd name="T11" fmla="*/ 6 h 63"/>
                <a:gd name="T12" fmla="*/ 21 w 28"/>
                <a:gd name="T13" fmla="*/ 21 h 63"/>
                <a:gd name="T14" fmla="*/ 17 w 28"/>
                <a:gd name="T15" fmla="*/ 37 h 63"/>
                <a:gd name="T16" fmla="*/ 7 w 28"/>
                <a:gd name="T17" fmla="*/ 58 h 63"/>
                <a:gd name="T18" fmla="*/ 11 w 28"/>
                <a:gd name="T19" fmla="*/ 63 h 63"/>
                <a:gd name="T20" fmla="*/ 26 w 28"/>
                <a:gd name="T21" fmla="*/ 33 h 63"/>
                <a:gd name="T22" fmla="*/ 27 w 28"/>
                <a:gd name="T23" fmla="*/ 0 h 63"/>
                <a:gd name="T24" fmla="*/ 17 w 28"/>
                <a:gd name="T25" fmla="*/ 12 h 63"/>
                <a:gd name="T26" fmla="*/ 0 w 28"/>
                <a:gd name="T27" fmla="*/ 5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63">
                  <a:moveTo>
                    <a:pt x="0" y="50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11" y="51"/>
                    <a:pt x="14" y="44"/>
                    <a:pt x="16" y="37"/>
                  </a:cubicBezTo>
                  <a:cubicBezTo>
                    <a:pt x="17" y="31"/>
                    <a:pt x="19" y="26"/>
                    <a:pt x="20" y="21"/>
                  </a:cubicBezTo>
                  <a:cubicBezTo>
                    <a:pt x="21" y="16"/>
                    <a:pt x="22" y="11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11"/>
                    <a:pt x="22" y="16"/>
                    <a:pt x="21" y="21"/>
                  </a:cubicBezTo>
                  <a:cubicBezTo>
                    <a:pt x="20" y="26"/>
                    <a:pt x="18" y="32"/>
                    <a:pt x="17" y="37"/>
                  </a:cubicBezTo>
                  <a:cubicBezTo>
                    <a:pt x="14" y="44"/>
                    <a:pt x="11" y="52"/>
                    <a:pt x="7" y="5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21" y="54"/>
                    <a:pt x="25" y="44"/>
                    <a:pt x="26" y="33"/>
                  </a:cubicBezTo>
                  <a:cubicBezTo>
                    <a:pt x="28" y="23"/>
                    <a:pt x="27" y="11"/>
                    <a:pt x="27" y="0"/>
                  </a:cubicBezTo>
                  <a:cubicBezTo>
                    <a:pt x="24" y="4"/>
                    <a:pt x="20" y="8"/>
                    <a:pt x="17" y="12"/>
                  </a:cubicBezTo>
                  <a:cubicBezTo>
                    <a:pt x="8" y="24"/>
                    <a:pt x="3" y="36"/>
                    <a:pt x="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3647">
              <a:extLst>
                <a:ext uri="{FF2B5EF4-FFF2-40B4-BE49-F238E27FC236}">
                  <a16:creationId xmlns="" xmlns:a16="http://schemas.microsoft.com/office/drawing/2014/main" id="{2123315F-442F-4201-B28F-464CD672E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6743701"/>
              <a:ext cx="38100" cy="19050"/>
            </a:xfrm>
            <a:custGeom>
              <a:avLst/>
              <a:gdLst>
                <a:gd name="T0" fmla="*/ 41 w 41"/>
                <a:gd name="T1" fmla="*/ 2 h 21"/>
                <a:gd name="T2" fmla="*/ 0 w 41"/>
                <a:gd name="T3" fmla="*/ 2 h 21"/>
                <a:gd name="T4" fmla="*/ 9 w 41"/>
                <a:gd name="T5" fmla="*/ 13 h 21"/>
                <a:gd name="T6" fmla="*/ 15 w 41"/>
                <a:gd name="T7" fmla="*/ 10 h 21"/>
                <a:gd name="T8" fmla="*/ 33 w 41"/>
                <a:gd name="T9" fmla="*/ 5 h 21"/>
                <a:gd name="T10" fmla="*/ 33 w 41"/>
                <a:gd name="T11" fmla="*/ 5 h 21"/>
                <a:gd name="T12" fmla="*/ 17 w 41"/>
                <a:gd name="T13" fmla="*/ 11 h 21"/>
                <a:gd name="T14" fmla="*/ 14 w 41"/>
                <a:gd name="T15" fmla="*/ 16 h 21"/>
                <a:gd name="T16" fmla="*/ 13 w 41"/>
                <a:gd name="T17" fmla="*/ 17 h 21"/>
                <a:gd name="T18" fmla="*/ 16 w 41"/>
                <a:gd name="T19" fmla="*/ 21 h 21"/>
                <a:gd name="T20" fmla="*/ 38 w 41"/>
                <a:gd name="T21" fmla="*/ 5 h 21"/>
                <a:gd name="T22" fmla="*/ 41 w 41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1">
                  <a:moveTo>
                    <a:pt x="41" y="2"/>
                  </a:moveTo>
                  <a:cubicBezTo>
                    <a:pt x="25" y="1"/>
                    <a:pt x="12" y="0"/>
                    <a:pt x="0" y="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8"/>
                    <a:pt x="27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8" y="6"/>
                    <a:pt x="22" y="9"/>
                    <a:pt x="17" y="11"/>
                  </a:cubicBezTo>
                  <a:cubicBezTo>
                    <a:pt x="16" y="13"/>
                    <a:pt x="15" y="14"/>
                    <a:pt x="14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3" y="16"/>
                    <a:pt x="30" y="11"/>
                    <a:pt x="38" y="5"/>
                  </a:cubicBezTo>
                  <a:lnTo>
                    <a:pt x="4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3648">
              <a:extLst>
                <a:ext uri="{FF2B5EF4-FFF2-40B4-BE49-F238E27FC236}">
                  <a16:creationId xmlns="" xmlns:a16="http://schemas.microsoft.com/office/drawing/2014/main" id="{020D325B-BBE2-4DE2-B5DC-24A19A3E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6718301"/>
              <a:ext cx="11113" cy="1588"/>
            </a:xfrm>
            <a:custGeom>
              <a:avLst/>
              <a:gdLst>
                <a:gd name="T0" fmla="*/ 12 w 12"/>
                <a:gd name="T1" fmla="*/ 3 h 3"/>
                <a:gd name="T2" fmla="*/ 6 w 12"/>
                <a:gd name="T3" fmla="*/ 1 h 3"/>
                <a:gd name="T4" fmla="*/ 0 w 12"/>
                <a:gd name="T5" fmla="*/ 0 h 3"/>
                <a:gd name="T6" fmla="*/ 6 w 12"/>
                <a:gd name="T7" fmla="*/ 0 h 3"/>
                <a:gd name="T8" fmla="*/ 12 w 12"/>
                <a:gd name="T9" fmla="*/ 2 h 3"/>
                <a:gd name="T10" fmla="*/ 12 w 1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10" y="2"/>
                    <a:pt x="8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1"/>
                    <a:pt x="12" y="2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3649">
              <a:extLst>
                <a:ext uri="{FF2B5EF4-FFF2-40B4-BE49-F238E27FC236}">
                  <a16:creationId xmlns="" xmlns:a16="http://schemas.microsoft.com/office/drawing/2014/main" id="{75892FF3-5A3C-496B-A02F-95B8733A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6724651"/>
              <a:ext cx="6350" cy="9525"/>
            </a:xfrm>
            <a:custGeom>
              <a:avLst/>
              <a:gdLst>
                <a:gd name="T0" fmla="*/ 7 w 7"/>
                <a:gd name="T1" fmla="*/ 1 h 10"/>
                <a:gd name="T2" fmla="*/ 4 w 7"/>
                <a:gd name="T3" fmla="*/ 6 h 10"/>
                <a:gd name="T4" fmla="*/ 0 w 7"/>
                <a:gd name="T5" fmla="*/ 10 h 10"/>
                <a:gd name="T6" fmla="*/ 4 w 7"/>
                <a:gd name="T7" fmla="*/ 6 h 10"/>
                <a:gd name="T8" fmla="*/ 6 w 7"/>
                <a:gd name="T9" fmla="*/ 0 h 10"/>
                <a:gd name="T10" fmla="*/ 7 w 7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6" y="3"/>
                    <a:pt x="5" y="4"/>
                    <a:pt x="4" y="6"/>
                  </a:cubicBezTo>
                  <a:cubicBezTo>
                    <a:pt x="3" y="7"/>
                    <a:pt x="2" y="9"/>
                    <a:pt x="0" y="10"/>
                  </a:cubicBezTo>
                  <a:cubicBezTo>
                    <a:pt x="2" y="9"/>
                    <a:pt x="3" y="7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3650">
              <a:extLst>
                <a:ext uri="{FF2B5EF4-FFF2-40B4-BE49-F238E27FC236}">
                  <a16:creationId xmlns="" xmlns:a16="http://schemas.microsoft.com/office/drawing/2014/main" id="{4EB16D01-54E8-4823-9772-E8EF6C258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1" y="6726238"/>
              <a:ext cx="11113" cy="3175"/>
            </a:xfrm>
            <a:custGeom>
              <a:avLst/>
              <a:gdLst>
                <a:gd name="T0" fmla="*/ 12 w 12"/>
                <a:gd name="T1" fmla="*/ 3 h 3"/>
                <a:gd name="T2" fmla="*/ 6 w 12"/>
                <a:gd name="T3" fmla="*/ 1 h 3"/>
                <a:gd name="T4" fmla="*/ 0 w 12"/>
                <a:gd name="T5" fmla="*/ 0 h 3"/>
                <a:gd name="T6" fmla="*/ 12 w 12"/>
                <a:gd name="T7" fmla="*/ 2 h 3"/>
                <a:gd name="T8" fmla="*/ 12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10" y="2"/>
                    <a:pt x="8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4" y="0"/>
                    <a:pt x="8" y="1"/>
                    <a:pt x="12" y="2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3651">
              <a:extLst>
                <a:ext uri="{FF2B5EF4-FFF2-40B4-BE49-F238E27FC236}">
                  <a16:creationId xmlns="" xmlns:a16="http://schemas.microsoft.com/office/drawing/2014/main" id="{6C755F38-7C55-4F3F-8393-C750BF58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6" y="6750051"/>
              <a:ext cx="3175" cy="9525"/>
            </a:xfrm>
            <a:custGeom>
              <a:avLst/>
              <a:gdLst>
                <a:gd name="T0" fmla="*/ 1 w 3"/>
                <a:gd name="T1" fmla="*/ 0 h 10"/>
                <a:gd name="T2" fmla="*/ 3 w 3"/>
                <a:gd name="T3" fmla="*/ 5 h 10"/>
                <a:gd name="T4" fmla="*/ 3 w 3"/>
                <a:gd name="T5" fmla="*/ 10 h 10"/>
                <a:gd name="T6" fmla="*/ 2 w 3"/>
                <a:gd name="T7" fmla="*/ 5 h 10"/>
                <a:gd name="T8" fmla="*/ 0 w 3"/>
                <a:gd name="T9" fmla="*/ 1 h 10"/>
                <a:gd name="T10" fmla="*/ 1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cubicBezTo>
                    <a:pt x="2" y="2"/>
                    <a:pt x="2" y="3"/>
                    <a:pt x="3" y="5"/>
                  </a:cubicBezTo>
                  <a:cubicBezTo>
                    <a:pt x="3" y="7"/>
                    <a:pt x="3" y="9"/>
                    <a:pt x="3" y="10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2" y="4"/>
                    <a:pt x="1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3652">
              <a:extLst>
                <a:ext uri="{FF2B5EF4-FFF2-40B4-BE49-F238E27FC236}">
                  <a16:creationId xmlns="" xmlns:a16="http://schemas.microsoft.com/office/drawing/2014/main" id="{2EA5857D-7611-48D3-995D-9F929DE57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901" y="6759576"/>
              <a:ext cx="7938" cy="6350"/>
            </a:xfrm>
            <a:custGeom>
              <a:avLst/>
              <a:gdLst>
                <a:gd name="T0" fmla="*/ 8 w 8"/>
                <a:gd name="T1" fmla="*/ 1 h 7"/>
                <a:gd name="T2" fmla="*/ 4 w 8"/>
                <a:gd name="T3" fmla="*/ 3 h 7"/>
                <a:gd name="T4" fmla="*/ 0 w 8"/>
                <a:gd name="T5" fmla="*/ 7 h 7"/>
                <a:gd name="T6" fmla="*/ 3 w 8"/>
                <a:gd name="T7" fmla="*/ 3 h 7"/>
                <a:gd name="T8" fmla="*/ 8 w 8"/>
                <a:gd name="T9" fmla="*/ 0 h 7"/>
                <a:gd name="T10" fmla="*/ 8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7" y="2"/>
                    <a:pt x="5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5" y="2"/>
                    <a:pt x="6" y="1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3653">
              <a:extLst>
                <a:ext uri="{FF2B5EF4-FFF2-40B4-BE49-F238E27FC236}">
                  <a16:creationId xmlns="" xmlns:a16="http://schemas.microsoft.com/office/drawing/2014/main" id="{8A44D814-BC17-4F5F-9A6F-4C21138D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767513"/>
              <a:ext cx="3175" cy="9525"/>
            </a:xfrm>
            <a:custGeom>
              <a:avLst/>
              <a:gdLst>
                <a:gd name="T0" fmla="*/ 0 w 2"/>
                <a:gd name="T1" fmla="*/ 0 h 10"/>
                <a:gd name="T2" fmla="*/ 2 w 2"/>
                <a:gd name="T3" fmla="*/ 10 h 10"/>
                <a:gd name="T4" fmla="*/ 0 w 2"/>
                <a:gd name="T5" fmla="*/ 1 h 10"/>
                <a:gd name="T6" fmla="*/ 0 w 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3"/>
                    <a:pt x="2" y="7"/>
                    <a:pt x="2" y="10"/>
                  </a:cubicBezTo>
                  <a:cubicBezTo>
                    <a:pt x="2" y="7"/>
                    <a:pt x="1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3654">
              <a:extLst>
                <a:ext uri="{FF2B5EF4-FFF2-40B4-BE49-F238E27FC236}">
                  <a16:creationId xmlns="" xmlns:a16="http://schemas.microsoft.com/office/drawing/2014/main" id="{051D7943-E41E-448F-9883-0F065E38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6775451"/>
              <a:ext cx="9525" cy="6350"/>
            </a:xfrm>
            <a:custGeom>
              <a:avLst/>
              <a:gdLst>
                <a:gd name="T0" fmla="*/ 9 w 9"/>
                <a:gd name="T1" fmla="*/ 1 h 7"/>
                <a:gd name="T2" fmla="*/ 0 w 9"/>
                <a:gd name="T3" fmla="*/ 7 h 7"/>
                <a:gd name="T4" fmla="*/ 8 w 9"/>
                <a:gd name="T5" fmla="*/ 0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2" y="4"/>
                    <a:pt x="5" y="1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3655">
              <a:extLst>
                <a:ext uri="{FF2B5EF4-FFF2-40B4-BE49-F238E27FC236}">
                  <a16:creationId xmlns="" xmlns:a16="http://schemas.microsoft.com/office/drawing/2014/main" id="{97BAA7E5-3A48-42E7-A005-03AD2FB1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6737351"/>
              <a:ext cx="11113" cy="22225"/>
            </a:xfrm>
            <a:custGeom>
              <a:avLst/>
              <a:gdLst>
                <a:gd name="T0" fmla="*/ 5 w 13"/>
                <a:gd name="T1" fmla="*/ 15 h 23"/>
                <a:gd name="T2" fmla="*/ 4 w 13"/>
                <a:gd name="T3" fmla="*/ 15 h 23"/>
                <a:gd name="T4" fmla="*/ 8 w 13"/>
                <a:gd name="T5" fmla="*/ 6 h 23"/>
                <a:gd name="T6" fmla="*/ 0 w 13"/>
                <a:gd name="T7" fmla="*/ 0 h 23"/>
                <a:gd name="T8" fmla="*/ 1 w 13"/>
                <a:gd name="T9" fmla="*/ 23 h 23"/>
                <a:gd name="T10" fmla="*/ 13 w 13"/>
                <a:gd name="T11" fmla="*/ 10 h 23"/>
                <a:gd name="T12" fmla="*/ 8 w 13"/>
                <a:gd name="T13" fmla="*/ 6 h 23"/>
                <a:gd name="T14" fmla="*/ 5 w 13"/>
                <a:gd name="T1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5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6" y="12"/>
                    <a:pt x="7" y="9"/>
                    <a:pt x="8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14"/>
                    <a:pt x="1" y="23"/>
                  </a:cubicBezTo>
                  <a:cubicBezTo>
                    <a:pt x="6" y="19"/>
                    <a:pt x="10" y="14"/>
                    <a:pt x="13" y="1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9"/>
                    <a:pt x="6" y="12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3656">
              <a:extLst>
                <a:ext uri="{FF2B5EF4-FFF2-40B4-BE49-F238E27FC236}">
                  <a16:creationId xmlns="" xmlns:a16="http://schemas.microsoft.com/office/drawing/2014/main" id="{F3B5CB74-AC05-402A-A1DA-887F1E77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6743701"/>
              <a:ext cx="4763" cy="7938"/>
            </a:xfrm>
            <a:custGeom>
              <a:avLst/>
              <a:gdLst>
                <a:gd name="T0" fmla="*/ 1 w 4"/>
                <a:gd name="T1" fmla="*/ 9 h 9"/>
                <a:gd name="T2" fmla="*/ 4 w 4"/>
                <a:gd name="T3" fmla="*/ 0 h 9"/>
                <a:gd name="T4" fmla="*/ 4 w 4"/>
                <a:gd name="T5" fmla="*/ 0 h 9"/>
                <a:gd name="T6" fmla="*/ 0 w 4"/>
                <a:gd name="T7" fmla="*/ 9 h 9"/>
                <a:gd name="T8" fmla="*/ 1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9"/>
                  </a:moveTo>
                  <a:cubicBezTo>
                    <a:pt x="2" y="6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2" y="6"/>
                    <a:pt x="0" y="9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3657">
              <a:extLst>
                <a:ext uri="{FF2B5EF4-FFF2-40B4-BE49-F238E27FC236}">
                  <a16:creationId xmlns="" xmlns:a16="http://schemas.microsoft.com/office/drawing/2014/main" id="{02E7FF6B-B1FA-4BB9-90DE-B33865939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76" y="6718301"/>
              <a:ext cx="39688" cy="14288"/>
            </a:xfrm>
            <a:custGeom>
              <a:avLst/>
              <a:gdLst>
                <a:gd name="T0" fmla="*/ 0 w 44"/>
                <a:gd name="T1" fmla="*/ 16 h 16"/>
                <a:gd name="T2" fmla="*/ 0 w 44"/>
                <a:gd name="T3" fmla="*/ 16 h 16"/>
                <a:gd name="T4" fmla="*/ 34 w 44"/>
                <a:gd name="T5" fmla="*/ 7 h 16"/>
                <a:gd name="T6" fmla="*/ 44 w 44"/>
                <a:gd name="T7" fmla="*/ 1 h 16"/>
                <a:gd name="T8" fmla="*/ 43 w 44"/>
                <a:gd name="T9" fmla="*/ 0 h 16"/>
                <a:gd name="T10" fmla="*/ 34 w 44"/>
                <a:gd name="T11" fmla="*/ 6 h 16"/>
                <a:gd name="T12" fmla="*/ 0 w 4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6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2" y="16"/>
                    <a:pt x="24" y="13"/>
                    <a:pt x="34" y="7"/>
                  </a:cubicBezTo>
                  <a:cubicBezTo>
                    <a:pt x="38" y="5"/>
                    <a:pt x="41" y="3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2"/>
                    <a:pt x="37" y="4"/>
                    <a:pt x="34" y="6"/>
                  </a:cubicBezTo>
                  <a:cubicBezTo>
                    <a:pt x="23" y="12"/>
                    <a:pt x="12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3658">
              <a:extLst>
                <a:ext uri="{FF2B5EF4-FFF2-40B4-BE49-F238E27FC236}">
                  <a16:creationId xmlns="" xmlns:a16="http://schemas.microsoft.com/office/drawing/2014/main" id="{E8B3522D-2A0E-4232-8A9E-B645E2247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719888"/>
              <a:ext cx="4763" cy="4763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3659">
              <a:extLst>
                <a:ext uri="{FF2B5EF4-FFF2-40B4-BE49-F238E27FC236}">
                  <a16:creationId xmlns="" xmlns:a16="http://schemas.microsoft.com/office/drawing/2014/main" id="{CDB60287-435C-45FE-A656-CF0FF102C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6737351"/>
              <a:ext cx="15875" cy="49213"/>
            </a:xfrm>
            <a:custGeom>
              <a:avLst/>
              <a:gdLst>
                <a:gd name="T0" fmla="*/ 11 w 18"/>
                <a:gd name="T1" fmla="*/ 31 h 52"/>
                <a:gd name="T2" fmla="*/ 15 w 18"/>
                <a:gd name="T3" fmla="*/ 15 h 52"/>
                <a:gd name="T4" fmla="*/ 18 w 18"/>
                <a:gd name="T5" fmla="*/ 0 h 52"/>
                <a:gd name="T6" fmla="*/ 18 w 18"/>
                <a:gd name="T7" fmla="*/ 0 h 52"/>
                <a:gd name="T8" fmla="*/ 14 w 18"/>
                <a:gd name="T9" fmla="*/ 15 h 52"/>
                <a:gd name="T10" fmla="*/ 10 w 18"/>
                <a:gd name="T11" fmla="*/ 31 h 52"/>
                <a:gd name="T12" fmla="*/ 0 w 18"/>
                <a:gd name="T13" fmla="*/ 52 h 52"/>
                <a:gd name="T14" fmla="*/ 1 w 18"/>
                <a:gd name="T15" fmla="*/ 52 h 52"/>
                <a:gd name="T16" fmla="*/ 11 w 18"/>
                <a:gd name="T17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2">
                  <a:moveTo>
                    <a:pt x="11" y="31"/>
                  </a:moveTo>
                  <a:cubicBezTo>
                    <a:pt x="12" y="26"/>
                    <a:pt x="14" y="20"/>
                    <a:pt x="15" y="15"/>
                  </a:cubicBezTo>
                  <a:cubicBezTo>
                    <a:pt x="16" y="10"/>
                    <a:pt x="17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5"/>
                    <a:pt x="15" y="10"/>
                    <a:pt x="14" y="15"/>
                  </a:cubicBezTo>
                  <a:cubicBezTo>
                    <a:pt x="13" y="20"/>
                    <a:pt x="11" y="25"/>
                    <a:pt x="10" y="31"/>
                  </a:cubicBezTo>
                  <a:cubicBezTo>
                    <a:pt x="8" y="38"/>
                    <a:pt x="5" y="45"/>
                    <a:pt x="0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5" y="46"/>
                    <a:pt x="8" y="38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3660">
              <a:extLst>
                <a:ext uri="{FF2B5EF4-FFF2-40B4-BE49-F238E27FC236}">
                  <a16:creationId xmlns="" xmlns:a16="http://schemas.microsoft.com/office/drawing/2014/main" id="{947F4B83-32EC-4095-9715-D3182EC4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6" y="6754813"/>
              <a:ext cx="4763" cy="317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3 w 5"/>
                <a:gd name="T7" fmla="*/ 3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3661">
              <a:extLst>
                <a:ext uri="{FF2B5EF4-FFF2-40B4-BE49-F238E27FC236}">
                  <a16:creationId xmlns="" xmlns:a16="http://schemas.microsoft.com/office/drawing/2014/main" id="{D052B551-9AAB-4869-A16A-EAAFD8B8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739" y="6748463"/>
              <a:ext cx="22225" cy="7938"/>
            </a:xfrm>
            <a:custGeom>
              <a:avLst/>
              <a:gdLst>
                <a:gd name="T0" fmla="*/ 6 w 24"/>
                <a:gd name="T1" fmla="*/ 7 h 9"/>
                <a:gd name="T2" fmla="*/ 6 w 24"/>
                <a:gd name="T3" fmla="*/ 5 h 9"/>
                <a:gd name="T4" fmla="*/ 8 w 24"/>
                <a:gd name="T5" fmla="*/ 6 h 9"/>
                <a:gd name="T6" fmla="*/ 8 w 24"/>
                <a:gd name="T7" fmla="*/ 6 h 9"/>
                <a:gd name="T8" fmla="*/ 24 w 24"/>
                <a:gd name="T9" fmla="*/ 0 h 9"/>
                <a:gd name="T10" fmla="*/ 24 w 24"/>
                <a:gd name="T11" fmla="*/ 0 h 9"/>
                <a:gd name="T12" fmla="*/ 6 w 24"/>
                <a:gd name="T13" fmla="*/ 5 h 9"/>
                <a:gd name="T14" fmla="*/ 0 w 24"/>
                <a:gd name="T15" fmla="*/ 8 h 9"/>
                <a:gd name="T16" fmla="*/ 1 w 24"/>
                <a:gd name="T17" fmla="*/ 9 h 9"/>
                <a:gd name="T18" fmla="*/ 6 w 24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9">
                  <a:moveTo>
                    <a:pt x="6" y="7"/>
                  </a:moveTo>
                  <a:cubicBezTo>
                    <a:pt x="6" y="6"/>
                    <a:pt x="6" y="6"/>
                    <a:pt x="6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4"/>
                    <a:pt x="19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6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3662">
              <a:extLst>
                <a:ext uri="{FF2B5EF4-FFF2-40B4-BE49-F238E27FC236}">
                  <a16:creationId xmlns="" xmlns:a16="http://schemas.microsoft.com/office/drawing/2014/main" id="{DE8C1751-EAD2-4F95-AE24-D04D6AC1A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6753226"/>
              <a:ext cx="4763" cy="6350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4 h 6"/>
                <a:gd name="T4" fmla="*/ 0 w 5"/>
                <a:gd name="T5" fmla="*/ 5 h 6"/>
                <a:gd name="T6" fmla="*/ 1 w 5"/>
                <a:gd name="T7" fmla="*/ 6 h 6"/>
                <a:gd name="T8" fmla="*/ 2 w 5"/>
                <a:gd name="T9" fmla="*/ 5 h 6"/>
                <a:gd name="T10" fmla="*/ 5 w 5"/>
                <a:gd name="T11" fmla="*/ 0 h 6"/>
                <a:gd name="T12" fmla="*/ 4 w 5"/>
                <a:gd name="T13" fmla="*/ 0 h 6"/>
                <a:gd name="T14" fmla="*/ 3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3" y="3"/>
                    <a:pt x="4" y="2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3663">
              <a:extLst>
                <a:ext uri="{FF2B5EF4-FFF2-40B4-BE49-F238E27FC236}">
                  <a16:creationId xmlns="" xmlns:a16="http://schemas.microsoft.com/office/drawing/2014/main" id="{792C86FB-F97F-422C-8C88-56F2CF34D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6751638"/>
              <a:ext cx="1588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3664">
              <a:extLst>
                <a:ext uri="{FF2B5EF4-FFF2-40B4-BE49-F238E27FC236}">
                  <a16:creationId xmlns="" xmlns:a16="http://schemas.microsoft.com/office/drawing/2014/main" id="{B4A14D34-9473-40DF-AF15-D7344AB6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6726238"/>
              <a:ext cx="39688" cy="41275"/>
            </a:xfrm>
            <a:custGeom>
              <a:avLst/>
              <a:gdLst>
                <a:gd name="T0" fmla="*/ 20 w 42"/>
                <a:gd name="T1" fmla="*/ 23 h 44"/>
                <a:gd name="T2" fmla="*/ 0 w 42"/>
                <a:gd name="T3" fmla="*/ 42 h 44"/>
                <a:gd name="T4" fmla="*/ 3 w 42"/>
                <a:gd name="T5" fmla="*/ 44 h 44"/>
                <a:gd name="T6" fmla="*/ 30 w 42"/>
                <a:gd name="T7" fmla="*/ 18 h 44"/>
                <a:gd name="T8" fmla="*/ 40 w 42"/>
                <a:gd name="T9" fmla="*/ 4 h 44"/>
                <a:gd name="T10" fmla="*/ 40 w 42"/>
                <a:gd name="T11" fmla="*/ 6 h 44"/>
                <a:gd name="T12" fmla="*/ 42 w 42"/>
                <a:gd name="T13" fmla="*/ 2 h 44"/>
                <a:gd name="T14" fmla="*/ 40 w 42"/>
                <a:gd name="T15" fmla="*/ 0 h 44"/>
                <a:gd name="T16" fmla="*/ 23 w 42"/>
                <a:gd name="T17" fmla="*/ 20 h 44"/>
                <a:gd name="T18" fmla="*/ 25 w 42"/>
                <a:gd name="T19" fmla="*/ 20 h 44"/>
                <a:gd name="T20" fmla="*/ 20 w 42"/>
                <a:gd name="T21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4">
                  <a:moveTo>
                    <a:pt x="20" y="23"/>
                  </a:moveTo>
                  <a:cubicBezTo>
                    <a:pt x="14" y="30"/>
                    <a:pt x="7" y="36"/>
                    <a:pt x="0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2" y="36"/>
                    <a:pt x="21" y="27"/>
                    <a:pt x="30" y="18"/>
                  </a:cubicBezTo>
                  <a:cubicBezTo>
                    <a:pt x="33" y="13"/>
                    <a:pt x="36" y="9"/>
                    <a:pt x="40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7"/>
                    <a:pt x="29" y="13"/>
                    <a:pt x="23" y="20"/>
                  </a:cubicBezTo>
                  <a:cubicBezTo>
                    <a:pt x="25" y="20"/>
                    <a:pt x="25" y="20"/>
                    <a:pt x="25" y="20"/>
                  </a:cubicBezTo>
                  <a:lnTo>
                    <a:pt x="2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3665">
              <a:extLst>
                <a:ext uri="{FF2B5EF4-FFF2-40B4-BE49-F238E27FC236}">
                  <a16:creationId xmlns="" xmlns:a16="http://schemas.microsoft.com/office/drawing/2014/main" id="{D46E1728-90E1-4B6C-9008-E9F2F1C8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9251" y="6729413"/>
              <a:ext cx="9525" cy="14288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2 h 14"/>
                <a:gd name="T4" fmla="*/ 10 w 10"/>
                <a:gd name="T5" fmla="*/ 0 h 14"/>
                <a:gd name="T6" fmla="*/ 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3" y="10"/>
                    <a:pt x="7" y="6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5"/>
                    <a:pt x="3" y="9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3666">
              <a:extLst>
                <a:ext uri="{FF2B5EF4-FFF2-40B4-BE49-F238E27FC236}">
                  <a16:creationId xmlns="" xmlns:a16="http://schemas.microsoft.com/office/drawing/2014/main" id="{2624203C-1C70-425C-B6C9-CBDA8637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674528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3667">
              <a:extLst>
                <a:ext uri="{FF2B5EF4-FFF2-40B4-BE49-F238E27FC236}">
                  <a16:creationId xmlns="" xmlns:a16="http://schemas.microsoft.com/office/drawing/2014/main" id="{52161A5B-16E8-4968-8908-C1280813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9" y="6745288"/>
              <a:ext cx="57150" cy="31750"/>
            </a:xfrm>
            <a:custGeom>
              <a:avLst/>
              <a:gdLst>
                <a:gd name="T0" fmla="*/ 55 w 62"/>
                <a:gd name="T1" fmla="*/ 18 h 34"/>
                <a:gd name="T2" fmla="*/ 58 w 62"/>
                <a:gd name="T3" fmla="*/ 14 h 34"/>
                <a:gd name="T4" fmla="*/ 56 w 62"/>
                <a:gd name="T5" fmla="*/ 12 h 34"/>
                <a:gd name="T6" fmla="*/ 45 w 62"/>
                <a:gd name="T7" fmla="*/ 15 h 34"/>
                <a:gd name="T8" fmla="*/ 10 w 62"/>
                <a:gd name="T9" fmla="*/ 17 h 34"/>
                <a:gd name="T10" fmla="*/ 10 w 62"/>
                <a:gd name="T11" fmla="*/ 17 h 34"/>
                <a:gd name="T12" fmla="*/ 44 w 62"/>
                <a:gd name="T13" fmla="*/ 14 h 34"/>
                <a:gd name="T14" fmla="*/ 55 w 62"/>
                <a:gd name="T15" fmla="*/ 11 h 34"/>
                <a:gd name="T16" fmla="*/ 46 w 62"/>
                <a:gd name="T17" fmla="*/ 0 h 34"/>
                <a:gd name="T18" fmla="*/ 0 w 62"/>
                <a:gd name="T19" fmla="*/ 16 h 34"/>
                <a:gd name="T20" fmla="*/ 62 w 62"/>
                <a:gd name="T21" fmla="*/ 19 h 34"/>
                <a:gd name="T22" fmla="*/ 59 w 62"/>
                <a:gd name="T23" fmla="*/ 15 h 34"/>
                <a:gd name="T24" fmla="*/ 55 w 62"/>
                <a:gd name="T2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34">
                  <a:moveTo>
                    <a:pt x="55" y="18"/>
                  </a:moveTo>
                  <a:cubicBezTo>
                    <a:pt x="56" y="17"/>
                    <a:pt x="57" y="15"/>
                    <a:pt x="58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2" y="13"/>
                    <a:pt x="49" y="14"/>
                    <a:pt x="45" y="15"/>
                  </a:cubicBezTo>
                  <a:cubicBezTo>
                    <a:pt x="33" y="19"/>
                    <a:pt x="21" y="19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21" y="19"/>
                    <a:pt x="33" y="18"/>
                    <a:pt x="44" y="14"/>
                  </a:cubicBezTo>
                  <a:cubicBezTo>
                    <a:pt x="48" y="13"/>
                    <a:pt x="51" y="12"/>
                    <a:pt x="55" y="1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2"/>
                    <a:pt x="17" y="7"/>
                    <a:pt x="0" y="16"/>
                  </a:cubicBezTo>
                  <a:cubicBezTo>
                    <a:pt x="24" y="34"/>
                    <a:pt x="44" y="30"/>
                    <a:pt x="62" y="19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7" y="16"/>
                    <a:pt x="56" y="17"/>
                    <a:pt x="5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3668">
              <a:extLst>
                <a:ext uri="{FF2B5EF4-FFF2-40B4-BE49-F238E27FC236}">
                  <a16:creationId xmlns="" xmlns:a16="http://schemas.microsoft.com/office/drawing/2014/main" id="{E098B83D-354B-4D52-840D-B005005A9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1" y="6770688"/>
              <a:ext cx="34925" cy="53975"/>
            </a:xfrm>
            <a:custGeom>
              <a:avLst/>
              <a:gdLst>
                <a:gd name="T0" fmla="*/ 0 w 37"/>
                <a:gd name="T1" fmla="*/ 43 h 59"/>
                <a:gd name="T2" fmla="*/ 5 w 37"/>
                <a:gd name="T3" fmla="*/ 53 h 59"/>
                <a:gd name="T4" fmla="*/ 19 w 37"/>
                <a:gd name="T5" fmla="*/ 34 h 59"/>
                <a:gd name="T6" fmla="*/ 26 w 37"/>
                <a:gd name="T7" fmla="*/ 20 h 59"/>
                <a:gd name="T8" fmla="*/ 33 w 37"/>
                <a:gd name="T9" fmla="*/ 6 h 59"/>
                <a:gd name="T10" fmla="*/ 33 w 37"/>
                <a:gd name="T11" fmla="*/ 6 h 59"/>
                <a:gd name="T12" fmla="*/ 27 w 37"/>
                <a:gd name="T13" fmla="*/ 20 h 59"/>
                <a:gd name="T14" fmla="*/ 20 w 37"/>
                <a:gd name="T15" fmla="*/ 34 h 59"/>
                <a:gd name="T16" fmla="*/ 5 w 37"/>
                <a:gd name="T17" fmla="*/ 53 h 59"/>
                <a:gd name="T18" fmla="*/ 8 w 37"/>
                <a:gd name="T19" fmla="*/ 59 h 59"/>
                <a:gd name="T20" fmla="*/ 30 w 37"/>
                <a:gd name="T21" fmla="*/ 33 h 59"/>
                <a:gd name="T22" fmla="*/ 37 w 37"/>
                <a:gd name="T23" fmla="*/ 0 h 59"/>
                <a:gd name="T24" fmla="*/ 25 w 37"/>
                <a:gd name="T25" fmla="*/ 10 h 59"/>
                <a:gd name="T26" fmla="*/ 0 w 37"/>
                <a:gd name="T27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9">
                  <a:moveTo>
                    <a:pt x="0" y="43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10" y="47"/>
                    <a:pt x="15" y="41"/>
                    <a:pt x="19" y="34"/>
                  </a:cubicBezTo>
                  <a:cubicBezTo>
                    <a:pt x="21" y="29"/>
                    <a:pt x="24" y="24"/>
                    <a:pt x="26" y="20"/>
                  </a:cubicBezTo>
                  <a:cubicBezTo>
                    <a:pt x="28" y="15"/>
                    <a:pt x="30" y="10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1" y="10"/>
                    <a:pt x="29" y="15"/>
                    <a:pt x="27" y="20"/>
                  </a:cubicBezTo>
                  <a:cubicBezTo>
                    <a:pt x="25" y="25"/>
                    <a:pt x="22" y="30"/>
                    <a:pt x="20" y="34"/>
                  </a:cubicBezTo>
                  <a:cubicBezTo>
                    <a:pt x="16" y="41"/>
                    <a:pt x="11" y="47"/>
                    <a:pt x="5" y="53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19" y="52"/>
                    <a:pt x="26" y="43"/>
                    <a:pt x="30" y="33"/>
                  </a:cubicBezTo>
                  <a:cubicBezTo>
                    <a:pt x="33" y="23"/>
                    <a:pt x="35" y="12"/>
                    <a:pt x="37" y="0"/>
                  </a:cubicBezTo>
                  <a:cubicBezTo>
                    <a:pt x="33" y="3"/>
                    <a:pt x="29" y="7"/>
                    <a:pt x="25" y="10"/>
                  </a:cubicBezTo>
                  <a:cubicBezTo>
                    <a:pt x="14" y="20"/>
                    <a:pt x="6" y="3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3669">
              <a:extLst>
                <a:ext uri="{FF2B5EF4-FFF2-40B4-BE49-F238E27FC236}">
                  <a16:creationId xmlns="" xmlns:a16="http://schemas.microsoft.com/office/drawing/2014/main" id="{8A1050C3-03E3-4B0B-A277-295AAAAC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5114" y="6772276"/>
              <a:ext cx="38100" cy="19050"/>
            </a:xfrm>
            <a:custGeom>
              <a:avLst/>
              <a:gdLst>
                <a:gd name="T0" fmla="*/ 40 w 40"/>
                <a:gd name="T1" fmla="*/ 8 h 21"/>
                <a:gd name="T2" fmla="*/ 0 w 40"/>
                <a:gd name="T3" fmla="*/ 0 h 21"/>
                <a:gd name="T4" fmla="*/ 6 w 40"/>
                <a:gd name="T5" fmla="*/ 12 h 21"/>
                <a:gd name="T6" fmla="*/ 13 w 40"/>
                <a:gd name="T7" fmla="*/ 11 h 21"/>
                <a:gd name="T8" fmla="*/ 32 w 40"/>
                <a:gd name="T9" fmla="*/ 9 h 21"/>
                <a:gd name="T10" fmla="*/ 32 w 40"/>
                <a:gd name="T11" fmla="*/ 9 h 21"/>
                <a:gd name="T12" fmla="*/ 14 w 40"/>
                <a:gd name="T13" fmla="*/ 12 h 21"/>
                <a:gd name="T14" fmla="*/ 10 w 40"/>
                <a:gd name="T15" fmla="*/ 16 h 21"/>
                <a:gd name="T16" fmla="*/ 9 w 40"/>
                <a:gd name="T17" fmla="*/ 17 h 21"/>
                <a:gd name="T18" fmla="*/ 11 w 40"/>
                <a:gd name="T19" fmla="*/ 21 h 21"/>
                <a:gd name="T20" fmla="*/ 36 w 40"/>
                <a:gd name="T21" fmla="*/ 11 h 21"/>
                <a:gd name="T22" fmla="*/ 40 w 40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1">
                  <a:moveTo>
                    <a:pt x="40" y="8"/>
                  </a:moveTo>
                  <a:cubicBezTo>
                    <a:pt x="25" y="4"/>
                    <a:pt x="12" y="1"/>
                    <a:pt x="0" y="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9" y="10"/>
                    <a:pt x="25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6" y="10"/>
                    <a:pt x="20" y="11"/>
                    <a:pt x="14" y="12"/>
                  </a:cubicBezTo>
                  <a:cubicBezTo>
                    <a:pt x="13" y="14"/>
                    <a:pt x="12" y="15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9" y="19"/>
                    <a:pt x="27" y="15"/>
                    <a:pt x="36" y="11"/>
                  </a:cubicBezTo>
                  <a:lnTo>
                    <a:pt x="4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3670">
              <a:extLst>
                <a:ext uri="{FF2B5EF4-FFF2-40B4-BE49-F238E27FC236}">
                  <a16:creationId xmlns="" xmlns:a16="http://schemas.microsoft.com/office/drawing/2014/main" id="{7FCA5FB8-A125-4A75-9547-00D631B8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9" y="6751638"/>
              <a:ext cx="11113" cy="4763"/>
            </a:xfrm>
            <a:custGeom>
              <a:avLst/>
              <a:gdLst>
                <a:gd name="T0" fmla="*/ 11 w 12"/>
                <a:gd name="T1" fmla="*/ 5 h 5"/>
                <a:gd name="T2" fmla="*/ 6 w 12"/>
                <a:gd name="T3" fmla="*/ 1 h 5"/>
                <a:gd name="T4" fmla="*/ 0 w 12"/>
                <a:gd name="T5" fmla="*/ 0 h 5"/>
                <a:gd name="T6" fmla="*/ 6 w 12"/>
                <a:gd name="T7" fmla="*/ 1 h 5"/>
                <a:gd name="T8" fmla="*/ 12 w 12"/>
                <a:gd name="T9" fmla="*/ 3 h 5"/>
                <a:gd name="T10" fmla="*/ 11 w 1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11" y="5"/>
                  </a:moveTo>
                  <a:cubicBezTo>
                    <a:pt x="9" y="3"/>
                    <a:pt x="8" y="2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lnTo>
                    <a:pt x="1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3671">
              <a:extLst>
                <a:ext uri="{FF2B5EF4-FFF2-40B4-BE49-F238E27FC236}">
                  <a16:creationId xmlns="" xmlns:a16="http://schemas.microsoft.com/office/drawing/2014/main" id="{EC13BB23-8474-4C53-8E49-6CCDB73B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689" y="6759576"/>
              <a:ext cx="7938" cy="6350"/>
            </a:xfrm>
            <a:custGeom>
              <a:avLst/>
              <a:gdLst>
                <a:gd name="T0" fmla="*/ 8 w 8"/>
                <a:gd name="T1" fmla="*/ 1 h 8"/>
                <a:gd name="T2" fmla="*/ 5 w 8"/>
                <a:gd name="T3" fmla="*/ 5 h 8"/>
                <a:gd name="T4" fmla="*/ 0 w 8"/>
                <a:gd name="T5" fmla="*/ 8 h 8"/>
                <a:gd name="T6" fmla="*/ 4 w 8"/>
                <a:gd name="T7" fmla="*/ 5 h 8"/>
                <a:gd name="T8" fmla="*/ 7 w 8"/>
                <a:gd name="T9" fmla="*/ 0 h 8"/>
                <a:gd name="T10" fmla="*/ 8 w 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1" y="7"/>
                    <a:pt x="0" y="8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3672">
              <a:extLst>
                <a:ext uri="{FF2B5EF4-FFF2-40B4-BE49-F238E27FC236}">
                  <a16:creationId xmlns="" xmlns:a16="http://schemas.microsoft.com/office/drawing/2014/main" id="{28960769-6F13-46D8-BE7A-D82B77B9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6756401"/>
              <a:ext cx="9525" cy="4763"/>
            </a:xfrm>
            <a:custGeom>
              <a:avLst/>
              <a:gdLst>
                <a:gd name="T0" fmla="*/ 10 w 11"/>
                <a:gd name="T1" fmla="*/ 5 h 5"/>
                <a:gd name="T2" fmla="*/ 5 w 11"/>
                <a:gd name="T3" fmla="*/ 1 h 5"/>
                <a:gd name="T4" fmla="*/ 0 w 11"/>
                <a:gd name="T5" fmla="*/ 0 h 5"/>
                <a:gd name="T6" fmla="*/ 11 w 11"/>
                <a:gd name="T7" fmla="*/ 4 h 5"/>
                <a:gd name="T8" fmla="*/ 1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5"/>
                  </a:moveTo>
                  <a:cubicBezTo>
                    <a:pt x="9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4" y="0"/>
                    <a:pt x="8" y="2"/>
                    <a:pt x="11" y="4"/>
                  </a:cubicBez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3673">
              <a:extLst>
                <a:ext uri="{FF2B5EF4-FFF2-40B4-BE49-F238E27FC236}">
                  <a16:creationId xmlns="" xmlns:a16="http://schemas.microsoft.com/office/drawing/2014/main" id="{261DCD7D-A830-4FF2-9E3F-17B7C1005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6788151"/>
              <a:ext cx="1588" cy="9525"/>
            </a:xfrm>
            <a:custGeom>
              <a:avLst/>
              <a:gdLst>
                <a:gd name="T0" fmla="*/ 1 w 2"/>
                <a:gd name="T1" fmla="*/ 0 h 10"/>
                <a:gd name="T2" fmla="*/ 2 w 2"/>
                <a:gd name="T3" fmla="*/ 5 h 10"/>
                <a:gd name="T4" fmla="*/ 1 w 2"/>
                <a:gd name="T5" fmla="*/ 10 h 10"/>
                <a:gd name="T6" fmla="*/ 1 w 2"/>
                <a:gd name="T7" fmla="*/ 5 h 10"/>
                <a:gd name="T8" fmla="*/ 0 w 2"/>
                <a:gd name="T9" fmla="*/ 1 h 10"/>
                <a:gd name="T10" fmla="*/ 1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2" y="2"/>
                    <a:pt x="2" y="3"/>
                    <a:pt x="2" y="5"/>
                  </a:cubicBezTo>
                  <a:cubicBezTo>
                    <a:pt x="2" y="7"/>
                    <a:pt x="1" y="9"/>
                    <a:pt x="1" y="10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0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3674">
              <a:extLst>
                <a:ext uri="{FF2B5EF4-FFF2-40B4-BE49-F238E27FC236}">
                  <a16:creationId xmlns="" xmlns:a16="http://schemas.microsoft.com/office/drawing/2014/main" id="{32A0D4B7-6351-4847-994D-16E63D3B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6796088"/>
              <a:ext cx="7938" cy="3175"/>
            </a:xfrm>
            <a:custGeom>
              <a:avLst/>
              <a:gdLst>
                <a:gd name="T0" fmla="*/ 9 w 9"/>
                <a:gd name="T1" fmla="*/ 1 h 5"/>
                <a:gd name="T2" fmla="*/ 4 w 9"/>
                <a:gd name="T3" fmla="*/ 2 h 5"/>
                <a:gd name="T4" fmla="*/ 0 w 9"/>
                <a:gd name="T5" fmla="*/ 5 h 5"/>
                <a:gd name="T6" fmla="*/ 4 w 9"/>
                <a:gd name="T7" fmla="*/ 2 h 5"/>
                <a:gd name="T8" fmla="*/ 9 w 9"/>
                <a:gd name="T9" fmla="*/ 0 h 5"/>
                <a:gd name="T10" fmla="*/ 9 w 9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1"/>
                  </a:moveTo>
                  <a:cubicBezTo>
                    <a:pt x="8" y="1"/>
                    <a:pt x="6" y="2"/>
                    <a:pt x="4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6" y="1"/>
                    <a:pt x="7" y="0"/>
                    <a:pt x="9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3675">
              <a:extLst>
                <a:ext uri="{FF2B5EF4-FFF2-40B4-BE49-F238E27FC236}">
                  <a16:creationId xmlns="" xmlns:a16="http://schemas.microsoft.com/office/drawing/2014/main" id="{81A0EBCD-067B-4CB5-8F6F-4A81A0A1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6802438"/>
              <a:ext cx="1588" cy="9525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10 h 10"/>
                <a:gd name="T4" fmla="*/ 0 w 2"/>
                <a:gd name="T5" fmla="*/ 1 h 10"/>
                <a:gd name="T6" fmla="*/ 1 w 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2" y="4"/>
                    <a:pt x="1" y="7"/>
                    <a:pt x="0" y="10"/>
                  </a:cubicBezTo>
                  <a:cubicBezTo>
                    <a:pt x="1" y="7"/>
                    <a:pt x="1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3676">
              <a:extLst>
                <a:ext uri="{FF2B5EF4-FFF2-40B4-BE49-F238E27FC236}">
                  <a16:creationId xmlns="" xmlns:a16="http://schemas.microsoft.com/office/drawing/2014/main" id="{5B00B1C0-D45E-4470-BAFD-3B75654F7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6810376"/>
              <a:ext cx="9525" cy="4763"/>
            </a:xfrm>
            <a:custGeom>
              <a:avLst/>
              <a:gdLst>
                <a:gd name="T0" fmla="*/ 10 w 10"/>
                <a:gd name="T1" fmla="*/ 1 h 5"/>
                <a:gd name="T2" fmla="*/ 0 w 10"/>
                <a:gd name="T3" fmla="*/ 5 h 5"/>
                <a:gd name="T4" fmla="*/ 10 w 10"/>
                <a:gd name="T5" fmla="*/ 0 h 5"/>
                <a:gd name="T6" fmla="*/ 10 w 10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1"/>
                  </a:moveTo>
                  <a:cubicBezTo>
                    <a:pt x="7" y="1"/>
                    <a:pt x="3" y="3"/>
                    <a:pt x="0" y="5"/>
                  </a:cubicBezTo>
                  <a:cubicBezTo>
                    <a:pt x="3" y="3"/>
                    <a:pt x="6" y="1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3677">
              <a:extLst>
                <a:ext uri="{FF2B5EF4-FFF2-40B4-BE49-F238E27FC236}">
                  <a16:creationId xmlns="" xmlns:a16="http://schemas.microsoft.com/office/drawing/2014/main" id="{8505185C-B80B-4BA2-B22C-3979C5B9B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6778626"/>
              <a:ext cx="15875" cy="20638"/>
            </a:xfrm>
            <a:custGeom>
              <a:avLst/>
              <a:gdLst>
                <a:gd name="T0" fmla="*/ 6 w 16"/>
                <a:gd name="T1" fmla="*/ 16 h 23"/>
                <a:gd name="T2" fmla="*/ 6 w 16"/>
                <a:gd name="T3" fmla="*/ 16 h 23"/>
                <a:gd name="T4" fmla="*/ 11 w 16"/>
                <a:gd name="T5" fmla="*/ 8 h 23"/>
                <a:gd name="T6" fmla="*/ 5 w 16"/>
                <a:gd name="T7" fmla="*/ 0 h 23"/>
                <a:gd name="T8" fmla="*/ 0 w 16"/>
                <a:gd name="T9" fmla="*/ 23 h 23"/>
                <a:gd name="T10" fmla="*/ 16 w 16"/>
                <a:gd name="T11" fmla="*/ 13 h 23"/>
                <a:gd name="T12" fmla="*/ 12 w 16"/>
                <a:gd name="T13" fmla="*/ 8 h 23"/>
                <a:gd name="T14" fmla="*/ 6 w 16"/>
                <a:gd name="T1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8" y="13"/>
                    <a:pt x="10" y="11"/>
                    <a:pt x="11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15"/>
                    <a:pt x="0" y="23"/>
                  </a:cubicBezTo>
                  <a:cubicBezTo>
                    <a:pt x="7" y="20"/>
                    <a:pt x="12" y="17"/>
                    <a:pt x="16" y="1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1"/>
                    <a:pt x="8" y="13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3678">
              <a:extLst>
                <a:ext uri="{FF2B5EF4-FFF2-40B4-BE49-F238E27FC236}">
                  <a16:creationId xmlns="" xmlns:a16="http://schemas.microsoft.com/office/drawing/2014/main" id="{16BD731B-7D55-40EE-B3E5-6CC1848D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64" y="6786563"/>
              <a:ext cx="4763" cy="6350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0 h 8"/>
                <a:gd name="T4" fmla="*/ 5 w 6"/>
                <a:gd name="T5" fmla="*/ 0 h 8"/>
                <a:gd name="T6" fmla="*/ 0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5"/>
                    <a:pt x="4" y="3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3679">
              <a:extLst>
                <a:ext uri="{FF2B5EF4-FFF2-40B4-BE49-F238E27FC236}">
                  <a16:creationId xmlns="" xmlns:a16="http://schemas.microsoft.com/office/drawing/2014/main" id="{DB659EF1-6C5B-41D5-BACD-54075A257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6754813"/>
              <a:ext cx="42863" cy="7938"/>
            </a:xfrm>
            <a:custGeom>
              <a:avLst/>
              <a:gdLst>
                <a:gd name="T0" fmla="*/ 0 w 46"/>
                <a:gd name="T1" fmla="*/ 6 h 8"/>
                <a:gd name="T2" fmla="*/ 0 w 46"/>
                <a:gd name="T3" fmla="*/ 6 h 8"/>
                <a:gd name="T4" fmla="*/ 35 w 46"/>
                <a:gd name="T5" fmla="*/ 4 h 8"/>
                <a:gd name="T6" fmla="*/ 46 w 46"/>
                <a:gd name="T7" fmla="*/ 1 h 8"/>
                <a:gd name="T8" fmla="*/ 45 w 46"/>
                <a:gd name="T9" fmla="*/ 0 h 8"/>
                <a:gd name="T10" fmla="*/ 34 w 46"/>
                <a:gd name="T11" fmla="*/ 3 h 8"/>
                <a:gd name="T12" fmla="*/ 0 w 46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8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1" y="8"/>
                    <a:pt x="23" y="8"/>
                    <a:pt x="35" y="4"/>
                  </a:cubicBezTo>
                  <a:cubicBezTo>
                    <a:pt x="39" y="3"/>
                    <a:pt x="42" y="2"/>
                    <a:pt x="46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1" y="1"/>
                    <a:pt x="38" y="2"/>
                    <a:pt x="34" y="3"/>
                  </a:cubicBezTo>
                  <a:cubicBezTo>
                    <a:pt x="23" y="7"/>
                    <a:pt x="11" y="8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3680">
              <a:extLst>
                <a:ext uri="{FF2B5EF4-FFF2-40B4-BE49-F238E27FC236}">
                  <a16:creationId xmlns="" xmlns:a16="http://schemas.microsoft.com/office/drawing/2014/main" id="{4248DBFB-3F21-454A-B2FF-134E3D600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739" y="6757988"/>
              <a:ext cx="3175" cy="317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3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3681">
              <a:extLst>
                <a:ext uri="{FF2B5EF4-FFF2-40B4-BE49-F238E27FC236}">
                  <a16:creationId xmlns="" xmlns:a16="http://schemas.microsoft.com/office/drawing/2014/main" id="{DCE79C91-06D5-4D61-8A99-9D6C033BC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4" y="6775451"/>
              <a:ext cx="25400" cy="44450"/>
            </a:xfrm>
            <a:custGeom>
              <a:avLst/>
              <a:gdLst>
                <a:gd name="T0" fmla="*/ 15 w 28"/>
                <a:gd name="T1" fmla="*/ 28 h 47"/>
                <a:gd name="T2" fmla="*/ 22 w 28"/>
                <a:gd name="T3" fmla="*/ 14 h 47"/>
                <a:gd name="T4" fmla="*/ 28 w 28"/>
                <a:gd name="T5" fmla="*/ 0 h 47"/>
                <a:gd name="T6" fmla="*/ 28 w 28"/>
                <a:gd name="T7" fmla="*/ 0 h 47"/>
                <a:gd name="T8" fmla="*/ 21 w 28"/>
                <a:gd name="T9" fmla="*/ 14 h 47"/>
                <a:gd name="T10" fmla="*/ 14 w 28"/>
                <a:gd name="T11" fmla="*/ 28 h 47"/>
                <a:gd name="T12" fmla="*/ 0 w 28"/>
                <a:gd name="T13" fmla="*/ 47 h 47"/>
                <a:gd name="T14" fmla="*/ 0 w 28"/>
                <a:gd name="T15" fmla="*/ 47 h 47"/>
                <a:gd name="T16" fmla="*/ 15 w 28"/>
                <a:gd name="T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7">
                  <a:moveTo>
                    <a:pt x="15" y="28"/>
                  </a:moveTo>
                  <a:cubicBezTo>
                    <a:pt x="17" y="24"/>
                    <a:pt x="20" y="19"/>
                    <a:pt x="22" y="14"/>
                  </a:cubicBezTo>
                  <a:cubicBezTo>
                    <a:pt x="24" y="9"/>
                    <a:pt x="26" y="4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4"/>
                    <a:pt x="23" y="9"/>
                    <a:pt x="21" y="14"/>
                  </a:cubicBezTo>
                  <a:cubicBezTo>
                    <a:pt x="19" y="18"/>
                    <a:pt x="16" y="23"/>
                    <a:pt x="14" y="28"/>
                  </a:cubicBezTo>
                  <a:cubicBezTo>
                    <a:pt x="10" y="35"/>
                    <a:pt x="5" y="41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6" y="41"/>
                    <a:pt x="11" y="35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3682">
              <a:extLst>
                <a:ext uri="{FF2B5EF4-FFF2-40B4-BE49-F238E27FC236}">
                  <a16:creationId xmlns="" xmlns:a16="http://schemas.microsoft.com/office/drawing/2014/main" id="{028E4397-9FA5-414A-A370-4F395BF4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6783388"/>
              <a:ext cx="4763" cy="317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3683">
              <a:extLst>
                <a:ext uri="{FF2B5EF4-FFF2-40B4-BE49-F238E27FC236}">
                  <a16:creationId xmlns="" xmlns:a16="http://schemas.microsoft.com/office/drawing/2014/main" id="{09C60CC2-E4F4-4ED2-AB87-06AD4E0D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6780213"/>
              <a:ext cx="23813" cy="3175"/>
            </a:xfrm>
            <a:custGeom>
              <a:avLst/>
              <a:gdLst>
                <a:gd name="T0" fmla="*/ 6 w 26"/>
                <a:gd name="T1" fmla="*/ 3 h 4"/>
                <a:gd name="T2" fmla="*/ 7 w 26"/>
                <a:gd name="T3" fmla="*/ 2 h 4"/>
                <a:gd name="T4" fmla="*/ 9 w 26"/>
                <a:gd name="T5" fmla="*/ 3 h 4"/>
                <a:gd name="T6" fmla="*/ 8 w 26"/>
                <a:gd name="T7" fmla="*/ 3 h 4"/>
                <a:gd name="T8" fmla="*/ 26 w 26"/>
                <a:gd name="T9" fmla="*/ 0 h 4"/>
                <a:gd name="T10" fmla="*/ 26 w 26"/>
                <a:gd name="T11" fmla="*/ 0 h 4"/>
                <a:gd name="T12" fmla="*/ 7 w 26"/>
                <a:gd name="T13" fmla="*/ 2 h 4"/>
                <a:gd name="T14" fmla="*/ 0 w 26"/>
                <a:gd name="T15" fmla="*/ 3 h 4"/>
                <a:gd name="T16" fmla="*/ 1 w 26"/>
                <a:gd name="T17" fmla="*/ 4 h 4"/>
                <a:gd name="T18" fmla="*/ 6 w 26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">
                  <a:moveTo>
                    <a:pt x="6" y="3"/>
                  </a:moveTo>
                  <a:cubicBezTo>
                    <a:pt x="6" y="3"/>
                    <a:pt x="7" y="2"/>
                    <a:pt x="7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4" y="2"/>
                    <a:pt x="20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9" y="0"/>
                    <a:pt x="13" y="1"/>
                    <a:pt x="7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3684">
              <a:extLst>
                <a:ext uri="{FF2B5EF4-FFF2-40B4-BE49-F238E27FC236}">
                  <a16:creationId xmlns="" xmlns:a16="http://schemas.microsoft.com/office/drawing/2014/main" id="{4CB77CFB-1FFF-47BA-B623-3EB3E8C36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3051" y="6783388"/>
              <a:ext cx="4763" cy="4763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4 h 5"/>
                <a:gd name="T4" fmla="*/ 0 w 6"/>
                <a:gd name="T5" fmla="*/ 4 h 5"/>
                <a:gd name="T6" fmla="*/ 1 w 6"/>
                <a:gd name="T7" fmla="*/ 5 h 5"/>
                <a:gd name="T8" fmla="*/ 2 w 6"/>
                <a:gd name="T9" fmla="*/ 4 h 5"/>
                <a:gd name="T10" fmla="*/ 6 w 6"/>
                <a:gd name="T11" fmla="*/ 0 h 5"/>
                <a:gd name="T12" fmla="*/ 5 w 6"/>
                <a:gd name="T13" fmla="*/ 0 h 5"/>
                <a:gd name="T14" fmla="*/ 4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4" y="3"/>
                    <a:pt x="5" y="2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3685">
              <a:extLst>
                <a:ext uri="{FF2B5EF4-FFF2-40B4-BE49-F238E27FC236}">
                  <a16:creationId xmlns="" xmlns:a16="http://schemas.microsoft.com/office/drawing/2014/main" id="{4C223051-8455-4FE2-929F-E79006B7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6" y="6781801"/>
              <a:ext cx="3175" cy="1588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1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3686">
              <a:extLst>
                <a:ext uri="{FF2B5EF4-FFF2-40B4-BE49-F238E27FC236}">
                  <a16:creationId xmlns="" xmlns:a16="http://schemas.microsoft.com/office/drawing/2014/main" id="{4F51EF34-4E98-4B5F-B07B-5B3B3E18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6765926"/>
              <a:ext cx="46038" cy="31750"/>
            </a:xfrm>
            <a:custGeom>
              <a:avLst/>
              <a:gdLst>
                <a:gd name="T0" fmla="*/ 23 w 50"/>
                <a:gd name="T1" fmla="*/ 18 h 35"/>
                <a:gd name="T2" fmla="*/ 0 w 50"/>
                <a:gd name="T3" fmla="*/ 32 h 35"/>
                <a:gd name="T4" fmla="*/ 2 w 50"/>
                <a:gd name="T5" fmla="*/ 35 h 35"/>
                <a:gd name="T6" fmla="*/ 34 w 50"/>
                <a:gd name="T7" fmla="*/ 15 h 35"/>
                <a:gd name="T8" fmla="*/ 46 w 50"/>
                <a:gd name="T9" fmla="*/ 4 h 35"/>
                <a:gd name="T10" fmla="*/ 46 w 50"/>
                <a:gd name="T11" fmla="*/ 5 h 35"/>
                <a:gd name="T12" fmla="*/ 50 w 50"/>
                <a:gd name="T13" fmla="*/ 2 h 35"/>
                <a:gd name="T14" fmla="*/ 47 w 50"/>
                <a:gd name="T15" fmla="*/ 0 h 35"/>
                <a:gd name="T16" fmla="*/ 27 w 50"/>
                <a:gd name="T17" fmla="*/ 15 h 35"/>
                <a:gd name="T18" fmla="*/ 29 w 50"/>
                <a:gd name="T19" fmla="*/ 16 h 35"/>
                <a:gd name="T20" fmla="*/ 23 w 50"/>
                <a:gd name="T2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5">
                  <a:moveTo>
                    <a:pt x="23" y="18"/>
                  </a:moveTo>
                  <a:cubicBezTo>
                    <a:pt x="16" y="23"/>
                    <a:pt x="8" y="28"/>
                    <a:pt x="0" y="3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3" y="29"/>
                    <a:pt x="24" y="22"/>
                    <a:pt x="34" y="15"/>
                  </a:cubicBezTo>
                  <a:cubicBezTo>
                    <a:pt x="38" y="11"/>
                    <a:pt x="42" y="8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1" y="5"/>
                    <a:pt x="34" y="10"/>
                    <a:pt x="27" y="15"/>
                  </a:cubicBezTo>
                  <a:cubicBezTo>
                    <a:pt x="29" y="16"/>
                    <a:pt x="29" y="16"/>
                    <a:pt x="29" y="16"/>
                  </a:cubicBezTo>
                  <a:lnTo>
                    <a:pt x="2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3687">
              <a:extLst>
                <a:ext uri="{FF2B5EF4-FFF2-40B4-BE49-F238E27FC236}">
                  <a16:creationId xmlns="" xmlns:a16="http://schemas.microsoft.com/office/drawing/2014/main" id="{5EDC919D-A87C-4401-B853-0C233B088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6769101"/>
              <a:ext cx="11113" cy="11113"/>
            </a:xfrm>
            <a:custGeom>
              <a:avLst/>
              <a:gdLst>
                <a:gd name="T0" fmla="*/ 0 w 12"/>
                <a:gd name="T1" fmla="*/ 11 h 11"/>
                <a:gd name="T2" fmla="*/ 12 w 12"/>
                <a:gd name="T3" fmla="*/ 1 h 11"/>
                <a:gd name="T4" fmla="*/ 12 w 12"/>
                <a:gd name="T5" fmla="*/ 0 h 11"/>
                <a:gd name="T6" fmla="*/ 0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4"/>
                    <a:pt x="4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3688">
              <a:extLst>
                <a:ext uri="{FF2B5EF4-FFF2-40B4-BE49-F238E27FC236}">
                  <a16:creationId xmlns="" xmlns:a16="http://schemas.microsoft.com/office/drawing/2014/main" id="{A8518C90-CD89-4223-A435-6783D363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6780213"/>
              <a:ext cx="6350" cy="1588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3689">
              <a:extLst>
                <a:ext uri="{FF2B5EF4-FFF2-40B4-BE49-F238E27FC236}">
                  <a16:creationId xmlns="" xmlns:a16="http://schemas.microsoft.com/office/drawing/2014/main" id="{3AD6ED73-69E1-48A9-B606-FE06F202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4" y="6770688"/>
              <a:ext cx="55563" cy="26988"/>
            </a:xfrm>
            <a:custGeom>
              <a:avLst/>
              <a:gdLst>
                <a:gd name="T0" fmla="*/ 52 w 59"/>
                <a:gd name="T1" fmla="*/ 21 h 30"/>
                <a:gd name="T2" fmla="*/ 56 w 59"/>
                <a:gd name="T3" fmla="*/ 18 h 30"/>
                <a:gd name="T4" fmla="*/ 55 w 59"/>
                <a:gd name="T5" fmla="*/ 15 h 30"/>
                <a:gd name="T6" fmla="*/ 43 w 59"/>
                <a:gd name="T7" fmla="*/ 16 h 30"/>
                <a:gd name="T8" fmla="*/ 9 w 59"/>
                <a:gd name="T9" fmla="*/ 11 h 30"/>
                <a:gd name="T10" fmla="*/ 9 w 59"/>
                <a:gd name="T11" fmla="*/ 10 h 30"/>
                <a:gd name="T12" fmla="*/ 43 w 59"/>
                <a:gd name="T13" fmla="*/ 15 h 30"/>
                <a:gd name="T14" fmla="*/ 54 w 59"/>
                <a:gd name="T15" fmla="*/ 14 h 30"/>
                <a:gd name="T16" fmla="*/ 48 w 59"/>
                <a:gd name="T17" fmla="*/ 2 h 30"/>
                <a:gd name="T18" fmla="*/ 0 w 59"/>
                <a:gd name="T19" fmla="*/ 7 h 30"/>
                <a:gd name="T20" fmla="*/ 59 w 59"/>
                <a:gd name="T21" fmla="*/ 23 h 30"/>
                <a:gd name="T22" fmla="*/ 57 w 59"/>
                <a:gd name="T23" fmla="*/ 19 h 30"/>
                <a:gd name="T24" fmla="*/ 52 w 59"/>
                <a:gd name="T2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0">
                  <a:moveTo>
                    <a:pt x="52" y="21"/>
                  </a:moveTo>
                  <a:cubicBezTo>
                    <a:pt x="54" y="20"/>
                    <a:pt x="55" y="19"/>
                    <a:pt x="56" y="18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1" y="16"/>
                    <a:pt x="47" y="16"/>
                    <a:pt x="43" y="16"/>
                  </a:cubicBezTo>
                  <a:cubicBezTo>
                    <a:pt x="31" y="17"/>
                    <a:pt x="19" y="15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0" y="15"/>
                    <a:pt x="31" y="16"/>
                    <a:pt x="43" y="15"/>
                  </a:cubicBezTo>
                  <a:cubicBezTo>
                    <a:pt x="47" y="15"/>
                    <a:pt x="51" y="15"/>
                    <a:pt x="54" y="1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32" y="0"/>
                    <a:pt x="18" y="3"/>
                    <a:pt x="0" y="7"/>
                  </a:cubicBezTo>
                  <a:cubicBezTo>
                    <a:pt x="19" y="30"/>
                    <a:pt x="39" y="30"/>
                    <a:pt x="59" y="23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5" y="20"/>
                    <a:pt x="54" y="20"/>
                    <a:pt x="5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3690">
              <a:extLst>
                <a:ext uri="{FF2B5EF4-FFF2-40B4-BE49-F238E27FC236}">
                  <a16:creationId xmlns="" xmlns:a16="http://schemas.microsoft.com/office/drawing/2014/main" id="{63714454-82F2-4FA8-91B9-227E6C8A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6799263"/>
              <a:ext cx="44450" cy="49213"/>
            </a:xfrm>
            <a:custGeom>
              <a:avLst/>
              <a:gdLst>
                <a:gd name="T0" fmla="*/ 0 w 46"/>
                <a:gd name="T1" fmla="*/ 34 h 51"/>
                <a:gd name="T2" fmla="*/ 3 w 46"/>
                <a:gd name="T3" fmla="*/ 44 h 51"/>
                <a:gd name="T4" fmla="*/ 20 w 46"/>
                <a:gd name="T5" fmla="*/ 29 h 51"/>
                <a:gd name="T6" fmla="*/ 30 w 46"/>
                <a:gd name="T7" fmla="*/ 16 h 51"/>
                <a:gd name="T8" fmla="*/ 41 w 46"/>
                <a:gd name="T9" fmla="*/ 5 h 51"/>
                <a:gd name="T10" fmla="*/ 41 w 46"/>
                <a:gd name="T11" fmla="*/ 5 h 51"/>
                <a:gd name="T12" fmla="*/ 31 w 46"/>
                <a:gd name="T13" fmla="*/ 17 h 51"/>
                <a:gd name="T14" fmla="*/ 21 w 46"/>
                <a:gd name="T15" fmla="*/ 29 h 51"/>
                <a:gd name="T16" fmla="*/ 3 w 46"/>
                <a:gd name="T17" fmla="*/ 45 h 51"/>
                <a:gd name="T18" fmla="*/ 4 w 46"/>
                <a:gd name="T19" fmla="*/ 51 h 51"/>
                <a:gd name="T20" fmla="*/ 31 w 46"/>
                <a:gd name="T21" fmla="*/ 30 h 51"/>
                <a:gd name="T22" fmla="*/ 46 w 46"/>
                <a:gd name="T23" fmla="*/ 0 h 51"/>
                <a:gd name="T24" fmla="*/ 32 w 46"/>
                <a:gd name="T25" fmla="*/ 7 h 51"/>
                <a:gd name="T26" fmla="*/ 0 w 46"/>
                <a:gd name="T27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1">
                  <a:moveTo>
                    <a:pt x="0" y="34"/>
                  </a:moveTo>
                  <a:cubicBezTo>
                    <a:pt x="3" y="44"/>
                    <a:pt x="3" y="44"/>
                    <a:pt x="3" y="44"/>
                  </a:cubicBezTo>
                  <a:cubicBezTo>
                    <a:pt x="9" y="40"/>
                    <a:pt x="15" y="35"/>
                    <a:pt x="20" y="29"/>
                  </a:cubicBezTo>
                  <a:cubicBezTo>
                    <a:pt x="24" y="25"/>
                    <a:pt x="27" y="21"/>
                    <a:pt x="30" y="16"/>
                  </a:cubicBezTo>
                  <a:cubicBezTo>
                    <a:pt x="34" y="12"/>
                    <a:pt x="37" y="8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7" y="9"/>
                    <a:pt x="34" y="13"/>
                    <a:pt x="31" y="17"/>
                  </a:cubicBezTo>
                  <a:cubicBezTo>
                    <a:pt x="28" y="21"/>
                    <a:pt x="25" y="25"/>
                    <a:pt x="21" y="29"/>
                  </a:cubicBezTo>
                  <a:cubicBezTo>
                    <a:pt x="16" y="35"/>
                    <a:pt x="10" y="40"/>
                    <a:pt x="3" y="4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17" y="47"/>
                    <a:pt x="25" y="39"/>
                    <a:pt x="31" y="30"/>
                  </a:cubicBezTo>
                  <a:cubicBezTo>
                    <a:pt x="37" y="21"/>
                    <a:pt x="41" y="11"/>
                    <a:pt x="46" y="0"/>
                  </a:cubicBezTo>
                  <a:cubicBezTo>
                    <a:pt x="41" y="2"/>
                    <a:pt x="37" y="4"/>
                    <a:pt x="32" y="7"/>
                  </a:cubicBezTo>
                  <a:cubicBezTo>
                    <a:pt x="19" y="14"/>
                    <a:pt x="9" y="23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3691">
              <a:extLst>
                <a:ext uri="{FF2B5EF4-FFF2-40B4-BE49-F238E27FC236}">
                  <a16:creationId xmlns="" xmlns:a16="http://schemas.microsoft.com/office/drawing/2014/main" id="{83AF559D-17C7-4499-B004-857834FB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4" y="6789738"/>
              <a:ext cx="34925" cy="22225"/>
            </a:xfrm>
            <a:custGeom>
              <a:avLst/>
              <a:gdLst>
                <a:gd name="T0" fmla="*/ 38 w 38"/>
                <a:gd name="T1" fmla="*/ 17 h 23"/>
                <a:gd name="T2" fmla="*/ 0 w 38"/>
                <a:gd name="T3" fmla="*/ 0 h 23"/>
                <a:gd name="T4" fmla="*/ 4 w 38"/>
                <a:gd name="T5" fmla="*/ 13 h 23"/>
                <a:gd name="T6" fmla="*/ 11 w 38"/>
                <a:gd name="T7" fmla="*/ 13 h 23"/>
                <a:gd name="T8" fmla="*/ 29 w 38"/>
                <a:gd name="T9" fmla="*/ 16 h 23"/>
                <a:gd name="T10" fmla="*/ 29 w 38"/>
                <a:gd name="T11" fmla="*/ 16 h 23"/>
                <a:gd name="T12" fmla="*/ 12 w 38"/>
                <a:gd name="T13" fmla="*/ 15 h 23"/>
                <a:gd name="T14" fmla="*/ 7 w 38"/>
                <a:gd name="T15" fmla="*/ 18 h 23"/>
                <a:gd name="T16" fmla="*/ 5 w 38"/>
                <a:gd name="T17" fmla="*/ 18 h 23"/>
                <a:gd name="T18" fmla="*/ 7 w 38"/>
                <a:gd name="T19" fmla="*/ 23 h 23"/>
                <a:gd name="T20" fmla="*/ 33 w 38"/>
                <a:gd name="T21" fmla="*/ 19 h 23"/>
                <a:gd name="T22" fmla="*/ 38 w 38"/>
                <a:gd name="T2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38" y="17"/>
                  </a:moveTo>
                  <a:cubicBezTo>
                    <a:pt x="24" y="9"/>
                    <a:pt x="12" y="3"/>
                    <a:pt x="0" y="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7" y="14"/>
                    <a:pt x="23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4" y="15"/>
                    <a:pt x="18" y="15"/>
                    <a:pt x="12" y="15"/>
                  </a:cubicBezTo>
                  <a:cubicBezTo>
                    <a:pt x="10" y="16"/>
                    <a:pt x="9" y="17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5" y="22"/>
                    <a:pt x="24" y="21"/>
                    <a:pt x="33" y="19"/>
                  </a:cubicBezTo>
                  <a:lnTo>
                    <a:pt x="3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3692">
              <a:extLst>
                <a:ext uri="{FF2B5EF4-FFF2-40B4-BE49-F238E27FC236}">
                  <a16:creationId xmlns="" xmlns:a16="http://schemas.microsoft.com/office/drawing/2014/main" id="{829056A8-0302-488C-BDD6-276EE88E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4" y="6777038"/>
              <a:ext cx="9525" cy="6350"/>
            </a:xfrm>
            <a:custGeom>
              <a:avLst/>
              <a:gdLst>
                <a:gd name="T0" fmla="*/ 10 w 11"/>
                <a:gd name="T1" fmla="*/ 7 h 7"/>
                <a:gd name="T2" fmla="*/ 6 w 11"/>
                <a:gd name="T3" fmla="*/ 3 h 7"/>
                <a:gd name="T4" fmla="*/ 0 w 11"/>
                <a:gd name="T5" fmla="*/ 0 h 7"/>
                <a:gd name="T6" fmla="*/ 6 w 11"/>
                <a:gd name="T7" fmla="*/ 2 h 7"/>
                <a:gd name="T8" fmla="*/ 11 w 11"/>
                <a:gd name="T9" fmla="*/ 6 h 7"/>
                <a:gd name="T10" fmla="*/ 10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0" y="7"/>
                  </a:moveTo>
                  <a:cubicBezTo>
                    <a:pt x="9" y="6"/>
                    <a:pt x="7" y="4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8" y="3"/>
                    <a:pt x="9" y="5"/>
                    <a:pt x="11" y="6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3693">
              <a:extLst>
                <a:ext uri="{FF2B5EF4-FFF2-40B4-BE49-F238E27FC236}">
                  <a16:creationId xmlns="" xmlns:a16="http://schemas.microsoft.com/office/drawing/2014/main" id="{F623B211-FDCE-4B27-ACD5-B1A6EFB2C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6784976"/>
              <a:ext cx="7938" cy="6350"/>
            </a:xfrm>
            <a:custGeom>
              <a:avLst/>
              <a:gdLst>
                <a:gd name="T0" fmla="*/ 10 w 10"/>
                <a:gd name="T1" fmla="*/ 0 h 6"/>
                <a:gd name="T2" fmla="*/ 5 w 10"/>
                <a:gd name="T3" fmla="*/ 4 h 6"/>
                <a:gd name="T4" fmla="*/ 0 w 10"/>
                <a:gd name="T5" fmla="*/ 6 h 6"/>
                <a:gd name="T6" fmla="*/ 5 w 10"/>
                <a:gd name="T7" fmla="*/ 4 h 6"/>
                <a:gd name="T8" fmla="*/ 9 w 10"/>
                <a:gd name="T9" fmla="*/ 0 h 6"/>
                <a:gd name="T10" fmla="*/ 10 w 10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9" y="2"/>
                    <a:pt x="7" y="3"/>
                    <a:pt x="5" y="4"/>
                  </a:cubicBezTo>
                  <a:cubicBezTo>
                    <a:pt x="3" y="5"/>
                    <a:pt x="2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7" y="3"/>
                    <a:pt x="8" y="1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3694">
              <a:extLst>
                <a:ext uri="{FF2B5EF4-FFF2-40B4-BE49-F238E27FC236}">
                  <a16:creationId xmlns="" xmlns:a16="http://schemas.microsoft.com/office/drawing/2014/main" id="{768B49FC-3E65-4C40-B70A-B44F812C1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6778626"/>
              <a:ext cx="7938" cy="6350"/>
            </a:xfrm>
            <a:custGeom>
              <a:avLst/>
              <a:gdLst>
                <a:gd name="T0" fmla="*/ 9 w 9"/>
                <a:gd name="T1" fmla="*/ 7 h 7"/>
                <a:gd name="T2" fmla="*/ 5 w 9"/>
                <a:gd name="T3" fmla="*/ 3 h 7"/>
                <a:gd name="T4" fmla="*/ 0 w 9"/>
                <a:gd name="T5" fmla="*/ 0 h 7"/>
                <a:gd name="T6" fmla="*/ 9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7" y="5"/>
                    <a:pt x="6" y="4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3" y="1"/>
                    <a:pt x="7" y="3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3695">
              <a:extLst>
                <a:ext uri="{FF2B5EF4-FFF2-40B4-BE49-F238E27FC236}">
                  <a16:creationId xmlns="" xmlns:a16="http://schemas.microsoft.com/office/drawing/2014/main" id="{25C6EFDD-F350-4AED-A150-30FDCF1F4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4" y="6815138"/>
              <a:ext cx="3175" cy="9525"/>
            </a:xfrm>
            <a:custGeom>
              <a:avLst/>
              <a:gdLst>
                <a:gd name="T0" fmla="*/ 3 w 3"/>
                <a:gd name="T1" fmla="*/ 0 h 10"/>
                <a:gd name="T2" fmla="*/ 2 w 3"/>
                <a:gd name="T3" fmla="*/ 5 h 10"/>
                <a:gd name="T4" fmla="*/ 0 w 3"/>
                <a:gd name="T5" fmla="*/ 10 h 10"/>
                <a:gd name="T6" fmla="*/ 2 w 3"/>
                <a:gd name="T7" fmla="*/ 5 h 10"/>
                <a:gd name="T8" fmla="*/ 1 w 3"/>
                <a:gd name="T9" fmla="*/ 0 h 10"/>
                <a:gd name="T10" fmla="*/ 3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2" y="4"/>
                    <a:pt x="2" y="2"/>
                    <a:pt x="1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3696">
              <a:extLst>
                <a:ext uri="{FF2B5EF4-FFF2-40B4-BE49-F238E27FC236}">
                  <a16:creationId xmlns="" xmlns:a16="http://schemas.microsoft.com/office/drawing/2014/main" id="{09BA0201-C6D7-4561-A70D-2CF86A679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4" y="6821488"/>
              <a:ext cx="9525" cy="3175"/>
            </a:xfrm>
            <a:custGeom>
              <a:avLst/>
              <a:gdLst>
                <a:gd name="T0" fmla="*/ 10 w 10"/>
                <a:gd name="T1" fmla="*/ 1 h 3"/>
                <a:gd name="T2" fmla="*/ 5 w 10"/>
                <a:gd name="T3" fmla="*/ 1 h 3"/>
                <a:gd name="T4" fmla="*/ 0 w 10"/>
                <a:gd name="T5" fmla="*/ 3 h 3"/>
                <a:gd name="T6" fmla="*/ 5 w 10"/>
                <a:gd name="T7" fmla="*/ 1 h 3"/>
                <a:gd name="T8" fmla="*/ 10 w 10"/>
                <a:gd name="T9" fmla="*/ 0 h 3"/>
                <a:gd name="T10" fmla="*/ 1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9" y="1"/>
                    <a:pt x="7" y="1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7" y="0"/>
                    <a:pt x="9" y="0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3697">
              <a:extLst>
                <a:ext uri="{FF2B5EF4-FFF2-40B4-BE49-F238E27FC236}">
                  <a16:creationId xmlns="" xmlns:a16="http://schemas.microsoft.com/office/drawing/2014/main" id="{4A12298D-31EA-43BD-9EE8-A57B0572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7651" y="6827838"/>
              <a:ext cx="3175" cy="9525"/>
            </a:xfrm>
            <a:custGeom>
              <a:avLst/>
              <a:gdLst>
                <a:gd name="T0" fmla="*/ 3 w 3"/>
                <a:gd name="T1" fmla="*/ 0 h 10"/>
                <a:gd name="T2" fmla="*/ 0 w 3"/>
                <a:gd name="T3" fmla="*/ 10 h 10"/>
                <a:gd name="T4" fmla="*/ 2 w 3"/>
                <a:gd name="T5" fmla="*/ 0 h 10"/>
                <a:gd name="T6" fmla="*/ 3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4"/>
                    <a:pt x="2" y="7"/>
                    <a:pt x="0" y="10"/>
                  </a:cubicBezTo>
                  <a:cubicBezTo>
                    <a:pt x="2" y="7"/>
                    <a:pt x="3" y="4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3698">
              <a:extLst>
                <a:ext uri="{FF2B5EF4-FFF2-40B4-BE49-F238E27FC236}">
                  <a16:creationId xmlns="" xmlns:a16="http://schemas.microsoft.com/office/drawing/2014/main" id="{979E6B8D-DD42-45C7-95C0-2B972752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6834188"/>
              <a:ext cx="9525" cy="1588"/>
            </a:xfrm>
            <a:custGeom>
              <a:avLst/>
              <a:gdLst>
                <a:gd name="T0" fmla="*/ 11 w 11"/>
                <a:gd name="T1" fmla="*/ 0 h 2"/>
                <a:gd name="T2" fmla="*/ 0 w 11"/>
                <a:gd name="T3" fmla="*/ 2 h 2"/>
                <a:gd name="T4" fmla="*/ 11 w 1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7" y="0"/>
                    <a:pt x="4" y="1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3699">
              <a:extLst>
                <a:ext uri="{FF2B5EF4-FFF2-40B4-BE49-F238E27FC236}">
                  <a16:creationId xmlns="" xmlns:a16="http://schemas.microsoft.com/office/drawing/2014/main" id="{02781C1A-DCC1-47F4-80A0-490F7D68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6810376"/>
              <a:ext cx="15875" cy="20638"/>
            </a:xfrm>
            <a:custGeom>
              <a:avLst/>
              <a:gdLst>
                <a:gd name="T0" fmla="*/ 7 w 17"/>
                <a:gd name="T1" fmla="*/ 16 h 22"/>
                <a:gd name="T2" fmla="*/ 7 w 17"/>
                <a:gd name="T3" fmla="*/ 16 h 22"/>
                <a:gd name="T4" fmla="*/ 14 w 17"/>
                <a:gd name="T5" fmla="*/ 10 h 22"/>
                <a:gd name="T6" fmla="*/ 9 w 17"/>
                <a:gd name="T7" fmla="*/ 0 h 22"/>
                <a:gd name="T8" fmla="*/ 0 w 17"/>
                <a:gd name="T9" fmla="*/ 22 h 22"/>
                <a:gd name="T10" fmla="*/ 17 w 17"/>
                <a:gd name="T11" fmla="*/ 16 h 22"/>
                <a:gd name="T12" fmla="*/ 14 w 17"/>
                <a:gd name="T13" fmla="*/ 10 h 22"/>
                <a:gd name="T14" fmla="*/ 7 w 17"/>
                <a:gd name="T1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2">
                  <a:moveTo>
                    <a:pt x="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9" y="14"/>
                    <a:pt x="12" y="12"/>
                    <a:pt x="14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7"/>
                    <a:pt x="3" y="14"/>
                    <a:pt x="0" y="22"/>
                  </a:cubicBezTo>
                  <a:cubicBezTo>
                    <a:pt x="7" y="21"/>
                    <a:pt x="12" y="18"/>
                    <a:pt x="17" y="1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2"/>
                    <a:pt x="9" y="14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3700">
              <a:extLst>
                <a:ext uri="{FF2B5EF4-FFF2-40B4-BE49-F238E27FC236}">
                  <a16:creationId xmlns="" xmlns:a16="http://schemas.microsoft.com/office/drawing/2014/main" id="{84E16C9E-3E89-48F6-8E0A-D8BDA15D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4" y="6819901"/>
              <a:ext cx="6350" cy="476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7 w 7"/>
                <a:gd name="T5" fmla="*/ 0 h 6"/>
                <a:gd name="T6" fmla="*/ 0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3701">
              <a:extLst>
                <a:ext uri="{FF2B5EF4-FFF2-40B4-BE49-F238E27FC236}">
                  <a16:creationId xmlns="" xmlns:a16="http://schemas.microsoft.com/office/drawing/2014/main" id="{25DF48B7-D875-46FB-8611-FBC9F6E06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601" y="6780213"/>
              <a:ext cx="42863" cy="6350"/>
            </a:xfrm>
            <a:custGeom>
              <a:avLst/>
              <a:gdLst>
                <a:gd name="T0" fmla="*/ 0 w 46"/>
                <a:gd name="T1" fmla="*/ 0 h 7"/>
                <a:gd name="T2" fmla="*/ 0 w 46"/>
                <a:gd name="T3" fmla="*/ 1 h 7"/>
                <a:gd name="T4" fmla="*/ 34 w 46"/>
                <a:gd name="T5" fmla="*/ 6 h 7"/>
                <a:gd name="T6" fmla="*/ 46 w 46"/>
                <a:gd name="T7" fmla="*/ 5 h 7"/>
                <a:gd name="T8" fmla="*/ 45 w 46"/>
                <a:gd name="T9" fmla="*/ 4 h 7"/>
                <a:gd name="T10" fmla="*/ 34 w 46"/>
                <a:gd name="T11" fmla="*/ 5 h 7"/>
                <a:gd name="T12" fmla="*/ 0 w 4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0" y="5"/>
                    <a:pt x="22" y="7"/>
                    <a:pt x="34" y="6"/>
                  </a:cubicBezTo>
                  <a:cubicBezTo>
                    <a:pt x="38" y="6"/>
                    <a:pt x="42" y="6"/>
                    <a:pt x="46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2" y="5"/>
                    <a:pt x="38" y="5"/>
                    <a:pt x="34" y="5"/>
                  </a:cubicBezTo>
                  <a:cubicBezTo>
                    <a:pt x="22" y="6"/>
                    <a:pt x="1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3702">
              <a:extLst>
                <a:ext uri="{FF2B5EF4-FFF2-40B4-BE49-F238E27FC236}">
                  <a16:creationId xmlns="" xmlns:a16="http://schemas.microsoft.com/office/drawing/2014/main" id="{931D7C05-BCD5-4559-8F11-F85400CD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9" y="6786563"/>
              <a:ext cx="4763" cy="3175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3703">
              <a:extLst>
                <a:ext uri="{FF2B5EF4-FFF2-40B4-BE49-F238E27FC236}">
                  <a16:creationId xmlns="" xmlns:a16="http://schemas.microsoft.com/office/drawing/2014/main" id="{506788DB-31ED-4494-AB67-901165B5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6804026"/>
              <a:ext cx="36513" cy="38100"/>
            </a:xfrm>
            <a:custGeom>
              <a:avLst/>
              <a:gdLst>
                <a:gd name="T0" fmla="*/ 18 w 38"/>
                <a:gd name="T1" fmla="*/ 24 h 40"/>
                <a:gd name="T2" fmla="*/ 28 w 38"/>
                <a:gd name="T3" fmla="*/ 12 h 40"/>
                <a:gd name="T4" fmla="*/ 38 w 38"/>
                <a:gd name="T5" fmla="*/ 0 h 40"/>
                <a:gd name="T6" fmla="*/ 38 w 38"/>
                <a:gd name="T7" fmla="*/ 0 h 40"/>
                <a:gd name="T8" fmla="*/ 27 w 38"/>
                <a:gd name="T9" fmla="*/ 11 h 40"/>
                <a:gd name="T10" fmla="*/ 17 w 38"/>
                <a:gd name="T11" fmla="*/ 24 h 40"/>
                <a:gd name="T12" fmla="*/ 0 w 38"/>
                <a:gd name="T13" fmla="*/ 39 h 40"/>
                <a:gd name="T14" fmla="*/ 0 w 38"/>
                <a:gd name="T15" fmla="*/ 40 h 40"/>
                <a:gd name="T16" fmla="*/ 18 w 38"/>
                <a:gd name="T1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0">
                  <a:moveTo>
                    <a:pt x="18" y="24"/>
                  </a:moveTo>
                  <a:cubicBezTo>
                    <a:pt x="22" y="20"/>
                    <a:pt x="25" y="16"/>
                    <a:pt x="28" y="12"/>
                  </a:cubicBezTo>
                  <a:cubicBezTo>
                    <a:pt x="31" y="8"/>
                    <a:pt x="34" y="4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4" y="3"/>
                    <a:pt x="31" y="7"/>
                    <a:pt x="27" y="11"/>
                  </a:cubicBezTo>
                  <a:cubicBezTo>
                    <a:pt x="24" y="16"/>
                    <a:pt x="21" y="20"/>
                    <a:pt x="17" y="24"/>
                  </a:cubicBezTo>
                  <a:cubicBezTo>
                    <a:pt x="12" y="30"/>
                    <a:pt x="6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35"/>
                    <a:pt x="13" y="30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3704">
              <a:extLst>
                <a:ext uri="{FF2B5EF4-FFF2-40B4-BE49-F238E27FC236}">
                  <a16:creationId xmlns="" xmlns:a16="http://schemas.microsoft.com/office/drawing/2014/main" id="{D8DC2025-C9A8-42B1-B40B-CC08C0802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9" y="6802438"/>
              <a:ext cx="6350" cy="4763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0 h 4"/>
                <a:gd name="T4" fmla="*/ 1 w 6"/>
                <a:gd name="T5" fmla="*/ 4 h 4"/>
                <a:gd name="T6" fmla="*/ 2 w 6"/>
                <a:gd name="T7" fmla="*/ 3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3705">
              <a:extLst>
                <a:ext uri="{FF2B5EF4-FFF2-40B4-BE49-F238E27FC236}">
                  <a16:creationId xmlns="" xmlns:a16="http://schemas.microsoft.com/office/drawing/2014/main" id="{0B25A659-2392-4618-96BB-0F30E385F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9" y="6802438"/>
              <a:ext cx="23813" cy="1588"/>
            </a:xfrm>
            <a:custGeom>
              <a:avLst/>
              <a:gdLst>
                <a:gd name="T0" fmla="*/ 6 w 25"/>
                <a:gd name="T1" fmla="*/ 2 h 3"/>
                <a:gd name="T2" fmla="*/ 7 w 25"/>
                <a:gd name="T3" fmla="*/ 1 h 3"/>
                <a:gd name="T4" fmla="*/ 8 w 25"/>
                <a:gd name="T5" fmla="*/ 2 h 3"/>
                <a:gd name="T6" fmla="*/ 8 w 25"/>
                <a:gd name="T7" fmla="*/ 2 h 3"/>
                <a:gd name="T8" fmla="*/ 25 w 25"/>
                <a:gd name="T9" fmla="*/ 3 h 3"/>
                <a:gd name="T10" fmla="*/ 25 w 25"/>
                <a:gd name="T11" fmla="*/ 3 h 3"/>
                <a:gd name="T12" fmla="*/ 7 w 25"/>
                <a:gd name="T13" fmla="*/ 0 h 3"/>
                <a:gd name="T14" fmla="*/ 0 w 25"/>
                <a:gd name="T15" fmla="*/ 0 h 3"/>
                <a:gd name="T16" fmla="*/ 0 w 25"/>
                <a:gd name="T17" fmla="*/ 1 h 3"/>
                <a:gd name="T18" fmla="*/ 6 w 2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">
                  <a:moveTo>
                    <a:pt x="6" y="2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4" y="2"/>
                    <a:pt x="20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"/>
                    <a:pt x="13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3706">
              <a:extLst>
                <a:ext uri="{FF2B5EF4-FFF2-40B4-BE49-F238E27FC236}">
                  <a16:creationId xmlns="" xmlns:a16="http://schemas.microsoft.com/office/drawing/2014/main" id="{73D0A6D1-933D-4D5E-BE85-F97AD57E6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6" y="6804026"/>
              <a:ext cx="6350" cy="3175"/>
            </a:xfrm>
            <a:custGeom>
              <a:avLst/>
              <a:gdLst>
                <a:gd name="T0" fmla="*/ 5 w 7"/>
                <a:gd name="T1" fmla="*/ 0 h 3"/>
                <a:gd name="T2" fmla="*/ 1 w 7"/>
                <a:gd name="T3" fmla="*/ 2 h 3"/>
                <a:gd name="T4" fmla="*/ 0 w 7"/>
                <a:gd name="T5" fmla="*/ 3 h 3"/>
                <a:gd name="T6" fmla="*/ 0 w 7"/>
                <a:gd name="T7" fmla="*/ 3 h 3"/>
                <a:gd name="T8" fmla="*/ 2 w 7"/>
                <a:gd name="T9" fmla="*/ 3 h 3"/>
                <a:gd name="T10" fmla="*/ 7 w 7"/>
                <a:gd name="T11" fmla="*/ 0 h 3"/>
                <a:gd name="T12" fmla="*/ 6 w 7"/>
                <a:gd name="T13" fmla="*/ 0 h 3"/>
                <a:gd name="T14" fmla="*/ 5 w 7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4" y="1"/>
                    <a:pt x="3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3707">
              <a:extLst>
                <a:ext uri="{FF2B5EF4-FFF2-40B4-BE49-F238E27FC236}">
                  <a16:creationId xmlns="" xmlns:a16="http://schemas.microsoft.com/office/drawing/2014/main" id="{483AABD9-E2C7-43AB-A185-289C6A37F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189" y="6802438"/>
              <a:ext cx="1588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3708">
              <a:extLst>
                <a:ext uri="{FF2B5EF4-FFF2-40B4-BE49-F238E27FC236}">
                  <a16:creationId xmlns="" xmlns:a16="http://schemas.microsoft.com/office/drawing/2014/main" id="{5BEAF67F-4FA0-4B58-B108-1AC2D9AA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4" y="6796088"/>
              <a:ext cx="52388" cy="22225"/>
            </a:xfrm>
            <a:custGeom>
              <a:avLst/>
              <a:gdLst>
                <a:gd name="T0" fmla="*/ 25 w 55"/>
                <a:gd name="T1" fmla="*/ 13 h 24"/>
                <a:gd name="T2" fmla="*/ 0 w 55"/>
                <a:gd name="T3" fmla="*/ 21 h 24"/>
                <a:gd name="T4" fmla="*/ 1 w 55"/>
                <a:gd name="T5" fmla="*/ 24 h 24"/>
                <a:gd name="T6" fmla="*/ 37 w 55"/>
                <a:gd name="T7" fmla="*/ 12 h 24"/>
                <a:gd name="T8" fmla="*/ 51 w 55"/>
                <a:gd name="T9" fmla="*/ 4 h 24"/>
                <a:gd name="T10" fmla="*/ 51 w 55"/>
                <a:gd name="T11" fmla="*/ 5 h 24"/>
                <a:gd name="T12" fmla="*/ 55 w 55"/>
                <a:gd name="T13" fmla="*/ 3 h 24"/>
                <a:gd name="T14" fmla="*/ 53 w 55"/>
                <a:gd name="T15" fmla="*/ 0 h 24"/>
                <a:gd name="T16" fmla="*/ 30 w 55"/>
                <a:gd name="T17" fmla="*/ 11 h 24"/>
                <a:gd name="T18" fmla="*/ 31 w 55"/>
                <a:gd name="T19" fmla="*/ 11 h 24"/>
                <a:gd name="T20" fmla="*/ 25 w 55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4">
                  <a:moveTo>
                    <a:pt x="25" y="13"/>
                  </a:moveTo>
                  <a:cubicBezTo>
                    <a:pt x="17" y="16"/>
                    <a:pt x="8" y="19"/>
                    <a:pt x="0" y="21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3" y="21"/>
                    <a:pt x="25" y="17"/>
                    <a:pt x="37" y="12"/>
                  </a:cubicBezTo>
                  <a:cubicBezTo>
                    <a:pt x="41" y="9"/>
                    <a:pt x="46" y="6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6" y="4"/>
                    <a:pt x="38" y="7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lnTo>
                    <a:pt x="2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3709">
              <a:extLst>
                <a:ext uri="{FF2B5EF4-FFF2-40B4-BE49-F238E27FC236}">
                  <a16:creationId xmlns="" xmlns:a16="http://schemas.microsoft.com/office/drawing/2014/main" id="{CDC62410-6AC1-40D4-ABC5-D9399C978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9" y="6799263"/>
              <a:ext cx="14288" cy="7938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1 h 8"/>
                <a:gd name="T4" fmla="*/ 14 w 14"/>
                <a:gd name="T5" fmla="*/ 0 h 8"/>
                <a:gd name="T6" fmla="*/ 0 w 1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3710">
              <a:extLst>
                <a:ext uri="{FF2B5EF4-FFF2-40B4-BE49-F238E27FC236}">
                  <a16:creationId xmlns="" xmlns:a16="http://schemas.microsoft.com/office/drawing/2014/main" id="{AB8DC775-82D9-4531-B883-54E1A46DB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6805613"/>
              <a:ext cx="6350" cy="1588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3711">
              <a:extLst>
                <a:ext uri="{FF2B5EF4-FFF2-40B4-BE49-F238E27FC236}">
                  <a16:creationId xmlns="" xmlns:a16="http://schemas.microsoft.com/office/drawing/2014/main" id="{89771DC6-D3D8-4D53-A87C-03AE7290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4" y="6783388"/>
              <a:ext cx="50800" cy="30163"/>
            </a:xfrm>
            <a:custGeom>
              <a:avLst/>
              <a:gdLst>
                <a:gd name="T0" fmla="*/ 48 w 54"/>
                <a:gd name="T1" fmla="*/ 25 h 32"/>
                <a:gd name="T2" fmla="*/ 52 w 54"/>
                <a:gd name="T3" fmla="*/ 24 h 32"/>
                <a:gd name="T4" fmla="*/ 51 w 54"/>
                <a:gd name="T5" fmla="*/ 20 h 32"/>
                <a:gd name="T6" fmla="*/ 40 w 54"/>
                <a:gd name="T7" fmla="*/ 19 h 32"/>
                <a:gd name="T8" fmla="*/ 7 w 54"/>
                <a:gd name="T9" fmla="*/ 6 h 32"/>
                <a:gd name="T10" fmla="*/ 7 w 54"/>
                <a:gd name="T11" fmla="*/ 6 h 32"/>
                <a:gd name="T12" fmla="*/ 40 w 54"/>
                <a:gd name="T13" fmla="*/ 18 h 32"/>
                <a:gd name="T14" fmla="*/ 51 w 54"/>
                <a:gd name="T15" fmla="*/ 19 h 32"/>
                <a:gd name="T16" fmla="*/ 47 w 54"/>
                <a:gd name="T17" fmla="*/ 6 h 32"/>
                <a:gd name="T18" fmla="*/ 0 w 54"/>
                <a:gd name="T19" fmla="*/ 1 h 32"/>
                <a:gd name="T20" fmla="*/ 54 w 54"/>
                <a:gd name="T21" fmla="*/ 29 h 32"/>
                <a:gd name="T22" fmla="*/ 52 w 54"/>
                <a:gd name="T23" fmla="*/ 24 h 32"/>
                <a:gd name="T24" fmla="*/ 48 w 54"/>
                <a:gd name="T2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8" y="25"/>
                  </a:moveTo>
                  <a:cubicBezTo>
                    <a:pt x="49" y="25"/>
                    <a:pt x="51" y="24"/>
                    <a:pt x="52" y="24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7" y="20"/>
                    <a:pt x="44" y="20"/>
                    <a:pt x="40" y="19"/>
                  </a:cubicBezTo>
                  <a:cubicBezTo>
                    <a:pt x="28" y="17"/>
                    <a:pt x="17" y="13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7" y="12"/>
                    <a:pt x="28" y="16"/>
                    <a:pt x="40" y="18"/>
                  </a:cubicBezTo>
                  <a:cubicBezTo>
                    <a:pt x="44" y="18"/>
                    <a:pt x="47" y="19"/>
                    <a:pt x="51" y="19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32" y="1"/>
                    <a:pt x="18" y="0"/>
                    <a:pt x="0" y="1"/>
                  </a:cubicBezTo>
                  <a:cubicBezTo>
                    <a:pt x="13" y="27"/>
                    <a:pt x="33" y="32"/>
                    <a:pt x="54" y="29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1" y="25"/>
                    <a:pt x="49" y="25"/>
                    <a:pt x="4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3712">
              <a:extLst>
                <a:ext uri="{FF2B5EF4-FFF2-40B4-BE49-F238E27FC236}">
                  <a16:creationId xmlns="" xmlns:a16="http://schemas.microsoft.com/office/drawing/2014/main" id="{4F2FEFBA-6EF9-4DE7-B39A-5AA8E313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819901"/>
              <a:ext cx="50800" cy="36513"/>
            </a:xfrm>
            <a:custGeom>
              <a:avLst/>
              <a:gdLst>
                <a:gd name="T0" fmla="*/ 0 w 53"/>
                <a:gd name="T1" fmla="*/ 23 h 40"/>
                <a:gd name="T2" fmla="*/ 1 w 53"/>
                <a:gd name="T3" fmla="*/ 34 h 40"/>
                <a:gd name="T4" fmla="*/ 22 w 53"/>
                <a:gd name="T5" fmla="*/ 22 h 40"/>
                <a:gd name="T6" fmla="*/ 34 w 53"/>
                <a:gd name="T7" fmla="*/ 12 h 40"/>
                <a:gd name="T8" fmla="*/ 47 w 53"/>
                <a:gd name="T9" fmla="*/ 3 h 40"/>
                <a:gd name="T10" fmla="*/ 47 w 53"/>
                <a:gd name="T11" fmla="*/ 3 h 40"/>
                <a:gd name="T12" fmla="*/ 35 w 53"/>
                <a:gd name="T13" fmla="*/ 13 h 40"/>
                <a:gd name="T14" fmla="*/ 22 w 53"/>
                <a:gd name="T15" fmla="*/ 23 h 40"/>
                <a:gd name="T16" fmla="*/ 1 w 53"/>
                <a:gd name="T17" fmla="*/ 34 h 40"/>
                <a:gd name="T18" fmla="*/ 1 w 53"/>
                <a:gd name="T19" fmla="*/ 40 h 40"/>
                <a:gd name="T20" fmla="*/ 32 w 53"/>
                <a:gd name="T21" fmla="*/ 26 h 40"/>
                <a:gd name="T22" fmla="*/ 53 w 53"/>
                <a:gd name="T23" fmla="*/ 0 h 40"/>
                <a:gd name="T24" fmla="*/ 38 w 53"/>
                <a:gd name="T25" fmla="*/ 3 h 40"/>
                <a:gd name="T26" fmla="*/ 0 w 5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0">
                  <a:moveTo>
                    <a:pt x="0" y="23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8" y="31"/>
                    <a:pt x="15" y="27"/>
                    <a:pt x="22" y="22"/>
                  </a:cubicBezTo>
                  <a:cubicBezTo>
                    <a:pt x="26" y="19"/>
                    <a:pt x="30" y="16"/>
                    <a:pt x="34" y="12"/>
                  </a:cubicBezTo>
                  <a:cubicBezTo>
                    <a:pt x="38" y="9"/>
                    <a:pt x="42" y="5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2" y="6"/>
                    <a:pt x="38" y="9"/>
                    <a:pt x="35" y="13"/>
                  </a:cubicBezTo>
                  <a:cubicBezTo>
                    <a:pt x="31" y="16"/>
                    <a:pt x="27" y="20"/>
                    <a:pt x="22" y="23"/>
                  </a:cubicBezTo>
                  <a:cubicBezTo>
                    <a:pt x="16" y="27"/>
                    <a:pt x="9" y="31"/>
                    <a:pt x="1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5" y="39"/>
                    <a:pt x="24" y="33"/>
                    <a:pt x="32" y="26"/>
                  </a:cubicBezTo>
                  <a:cubicBezTo>
                    <a:pt x="40" y="18"/>
                    <a:pt x="46" y="9"/>
                    <a:pt x="53" y="0"/>
                  </a:cubicBezTo>
                  <a:cubicBezTo>
                    <a:pt x="48" y="1"/>
                    <a:pt x="43" y="2"/>
                    <a:pt x="38" y="3"/>
                  </a:cubicBezTo>
                  <a:cubicBezTo>
                    <a:pt x="23" y="8"/>
                    <a:pt x="12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3713">
              <a:extLst>
                <a:ext uri="{FF2B5EF4-FFF2-40B4-BE49-F238E27FC236}">
                  <a16:creationId xmlns="" xmlns:a16="http://schemas.microsoft.com/office/drawing/2014/main" id="{8AE6FACA-85F2-47DB-98BE-19B381A5D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9" y="6797676"/>
              <a:ext cx="31750" cy="22225"/>
            </a:xfrm>
            <a:custGeom>
              <a:avLst/>
              <a:gdLst>
                <a:gd name="T0" fmla="*/ 33 w 33"/>
                <a:gd name="T1" fmla="*/ 25 h 25"/>
                <a:gd name="T2" fmla="*/ 0 w 33"/>
                <a:gd name="T3" fmla="*/ 0 h 25"/>
                <a:gd name="T4" fmla="*/ 1 w 33"/>
                <a:gd name="T5" fmla="*/ 14 h 25"/>
                <a:gd name="T6" fmla="*/ 7 w 33"/>
                <a:gd name="T7" fmla="*/ 16 h 25"/>
                <a:gd name="T8" fmla="*/ 25 w 33"/>
                <a:gd name="T9" fmla="*/ 22 h 25"/>
                <a:gd name="T10" fmla="*/ 25 w 33"/>
                <a:gd name="T11" fmla="*/ 22 h 25"/>
                <a:gd name="T12" fmla="*/ 8 w 33"/>
                <a:gd name="T13" fmla="*/ 17 h 25"/>
                <a:gd name="T14" fmla="*/ 2 w 33"/>
                <a:gd name="T15" fmla="*/ 19 h 25"/>
                <a:gd name="T16" fmla="*/ 1 w 33"/>
                <a:gd name="T17" fmla="*/ 19 h 25"/>
                <a:gd name="T18" fmla="*/ 1 w 33"/>
                <a:gd name="T19" fmla="*/ 24 h 25"/>
                <a:gd name="T20" fmla="*/ 28 w 33"/>
                <a:gd name="T21" fmla="*/ 25 h 25"/>
                <a:gd name="T22" fmla="*/ 33 w 33"/>
                <a:gd name="T2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5">
                  <a:moveTo>
                    <a:pt x="33" y="25"/>
                  </a:moveTo>
                  <a:cubicBezTo>
                    <a:pt x="21" y="14"/>
                    <a:pt x="10" y="6"/>
                    <a:pt x="0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7"/>
                    <a:pt x="19" y="19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9" y="20"/>
                    <a:pt x="14" y="19"/>
                    <a:pt x="8" y="17"/>
                  </a:cubicBezTo>
                  <a:cubicBezTo>
                    <a:pt x="6" y="18"/>
                    <a:pt x="4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0" y="25"/>
                    <a:pt x="19" y="25"/>
                    <a:pt x="28" y="25"/>
                  </a:cubicBezTo>
                  <a:lnTo>
                    <a:pt x="33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3714">
              <a:extLst>
                <a:ext uri="{FF2B5EF4-FFF2-40B4-BE49-F238E27FC236}">
                  <a16:creationId xmlns="" xmlns:a16="http://schemas.microsoft.com/office/drawing/2014/main" id="{D4EDD0C5-01AA-4412-956C-C1ED16B8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4" y="6792913"/>
              <a:ext cx="7938" cy="9525"/>
            </a:xfrm>
            <a:custGeom>
              <a:avLst/>
              <a:gdLst>
                <a:gd name="T0" fmla="*/ 7 w 9"/>
                <a:gd name="T1" fmla="*/ 9 h 9"/>
                <a:gd name="T2" fmla="*/ 4 w 9"/>
                <a:gd name="T3" fmla="*/ 4 h 9"/>
                <a:gd name="T4" fmla="*/ 0 w 9"/>
                <a:gd name="T5" fmla="*/ 0 h 9"/>
                <a:gd name="T6" fmla="*/ 5 w 9"/>
                <a:gd name="T7" fmla="*/ 4 h 9"/>
                <a:gd name="T8" fmla="*/ 9 w 9"/>
                <a:gd name="T9" fmla="*/ 9 h 9"/>
                <a:gd name="T10" fmla="*/ 7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5"/>
                    <a:pt x="8" y="7"/>
                    <a:pt x="9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3715">
              <a:extLst>
                <a:ext uri="{FF2B5EF4-FFF2-40B4-BE49-F238E27FC236}">
                  <a16:creationId xmlns="" xmlns:a16="http://schemas.microsoft.com/office/drawing/2014/main" id="{14287DAB-0A92-47A9-A578-13C3E9283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4" y="6800851"/>
              <a:ext cx="9525" cy="3175"/>
            </a:xfrm>
            <a:custGeom>
              <a:avLst/>
              <a:gdLst>
                <a:gd name="T0" fmla="*/ 11 w 11"/>
                <a:gd name="T1" fmla="*/ 1 h 4"/>
                <a:gd name="T2" fmla="*/ 6 w 11"/>
                <a:gd name="T3" fmla="*/ 3 h 4"/>
                <a:gd name="T4" fmla="*/ 0 w 11"/>
                <a:gd name="T5" fmla="*/ 4 h 4"/>
                <a:gd name="T6" fmla="*/ 6 w 11"/>
                <a:gd name="T7" fmla="*/ 3 h 4"/>
                <a:gd name="T8" fmla="*/ 11 w 11"/>
                <a:gd name="T9" fmla="*/ 0 h 4"/>
                <a:gd name="T10" fmla="*/ 11 w 11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8" y="2"/>
                    <a:pt x="9" y="1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3716">
              <a:extLst>
                <a:ext uri="{FF2B5EF4-FFF2-40B4-BE49-F238E27FC236}">
                  <a16:creationId xmlns="" xmlns:a16="http://schemas.microsoft.com/office/drawing/2014/main" id="{33289DF2-3D58-4BFB-AF83-3F09ABE8C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5264" y="6791326"/>
              <a:ext cx="7938" cy="7938"/>
            </a:xfrm>
            <a:custGeom>
              <a:avLst/>
              <a:gdLst>
                <a:gd name="T0" fmla="*/ 7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8 w 8"/>
                <a:gd name="T7" fmla="*/ 9 h 9"/>
                <a:gd name="T8" fmla="*/ 7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cubicBezTo>
                    <a:pt x="7" y="7"/>
                    <a:pt x="6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3" y="2"/>
                    <a:pt x="6" y="5"/>
                    <a:pt x="8" y="9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3717">
              <a:extLst>
                <a:ext uri="{FF2B5EF4-FFF2-40B4-BE49-F238E27FC236}">
                  <a16:creationId xmlns="" xmlns:a16="http://schemas.microsoft.com/office/drawing/2014/main" id="{B6DF5663-7CC6-4A1A-83DF-987055EB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6831013"/>
              <a:ext cx="3175" cy="9525"/>
            </a:xfrm>
            <a:custGeom>
              <a:avLst/>
              <a:gdLst>
                <a:gd name="T0" fmla="*/ 4 w 4"/>
                <a:gd name="T1" fmla="*/ 0 h 10"/>
                <a:gd name="T2" fmla="*/ 3 w 4"/>
                <a:gd name="T3" fmla="*/ 5 h 10"/>
                <a:gd name="T4" fmla="*/ 0 w 4"/>
                <a:gd name="T5" fmla="*/ 10 h 10"/>
                <a:gd name="T6" fmla="*/ 2 w 4"/>
                <a:gd name="T7" fmla="*/ 5 h 10"/>
                <a:gd name="T8" fmla="*/ 3 w 4"/>
                <a:gd name="T9" fmla="*/ 0 h 10"/>
                <a:gd name="T10" fmla="*/ 4 w 4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1" y="8"/>
                    <a:pt x="2" y="7"/>
                    <a:pt x="2" y="5"/>
                  </a:cubicBezTo>
                  <a:cubicBezTo>
                    <a:pt x="3" y="3"/>
                    <a:pt x="3" y="2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3718">
              <a:extLst>
                <a:ext uri="{FF2B5EF4-FFF2-40B4-BE49-F238E27FC236}">
                  <a16:creationId xmlns="" xmlns:a16="http://schemas.microsoft.com/office/drawing/2014/main" id="{0DF28CEB-71B1-43CB-90AA-351356FD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1" y="6835776"/>
              <a:ext cx="11113" cy="1588"/>
            </a:xfrm>
            <a:custGeom>
              <a:avLst/>
              <a:gdLst>
                <a:gd name="T0" fmla="*/ 10 w 11"/>
                <a:gd name="T1" fmla="*/ 2 h 2"/>
                <a:gd name="T2" fmla="*/ 5 w 11"/>
                <a:gd name="T3" fmla="*/ 1 h 2"/>
                <a:gd name="T4" fmla="*/ 0 w 11"/>
                <a:gd name="T5" fmla="*/ 1 h 2"/>
                <a:gd name="T6" fmla="*/ 5 w 11"/>
                <a:gd name="T7" fmla="*/ 0 h 2"/>
                <a:gd name="T8" fmla="*/ 11 w 11"/>
                <a:gd name="T9" fmla="*/ 0 h 2"/>
                <a:gd name="T10" fmla="*/ 10 w 1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10" y="2"/>
                  </a:moveTo>
                  <a:cubicBezTo>
                    <a:pt x="9" y="1"/>
                    <a:pt x="7" y="1"/>
                    <a:pt x="5" y="1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3719">
              <a:extLst>
                <a:ext uri="{FF2B5EF4-FFF2-40B4-BE49-F238E27FC236}">
                  <a16:creationId xmlns="" xmlns:a16="http://schemas.microsoft.com/office/drawing/2014/main" id="{0E3161DB-DA39-41A2-A942-BB392D7B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1" y="6842126"/>
              <a:ext cx="4763" cy="7938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8 h 8"/>
                <a:gd name="T4" fmla="*/ 4 w 5"/>
                <a:gd name="T5" fmla="*/ 0 h 8"/>
                <a:gd name="T6" fmla="*/ 5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3"/>
                    <a:pt x="2" y="6"/>
                    <a:pt x="0" y="8"/>
                  </a:cubicBezTo>
                  <a:cubicBezTo>
                    <a:pt x="2" y="6"/>
                    <a:pt x="4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3720">
              <a:extLst>
                <a:ext uri="{FF2B5EF4-FFF2-40B4-BE49-F238E27FC236}">
                  <a16:creationId xmlns="" xmlns:a16="http://schemas.microsoft.com/office/drawing/2014/main" id="{CB777F91-BC30-489C-AB83-D5B0B405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6845301"/>
              <a:ext cx="7938" cy="1588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1 h 2"/>
                <a:gd name="T4" fmla="*/ 10 w 10"/>
                <a:gd name="T5" fmla="*/ 1 h 2"/>
                <a:gd name="T6" fmla="*/ 10 w 10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3" y="1"/>
                    <a:pt x="7" y="0"/>
                    <a:pt x="10" y="1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3721">
              <a:extLst>
                <a:ext uri="{FF2B5EF4-FFF2-40B4-BE49-F238E27FC236}">
                  <a16:creationId xmlns="" xmlns:a16="http://schemas.microsoft.com/office/drawing/2014/main" id="{D94E45B0-C70B-4989-ABD4-88F182E2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6" y="6832601"/>
              <a:ext cx="17463" cy="17463"/>
            </a:xfrm>
            <a:custGeom>
              <a:avLst/>
              <a:gdLst>
                <a:gd name="T0" fmla="*/ 9 w 18"/>
                <a:gd name="T1" fmla="*/ 15 h 19"/>
                <a:gd name="T2" fmla="*/ 9 w 18"/>
                <a:gd name="T3" fmla="*/ 15 h 19"/>
                <a:gd name="T4" fmla="*/ 17 w 18"/>
                <a:gd name="T5" fmla="*/ 10 h 19"/>
                <a:gd name="T6" fmla="*/ 14 w 18"/>
                <a:gd name="T7" fmla="*/ 0 h 19"/>
                <a:gd name="T8" fmla="*/ 0 w 18"/>
                <a:gd name="T9" fmla="*/ 19 h 19"/>
                <a:gd name="T10" fmla="*/ 18 w 18"/>
                <a:gd name="T11" fmla="*/ 17 h 19"/>
                <a:gd name="T12" fmla="*/ 17 w 18"/>
                <a:gd name="T13" fmla="*/ 11 h 19"/>
                <a:gd name="T14" fmla="*/ 9 w 18"/>
                <a:gd name="T1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9"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4" y="12"/>
                    <a:pt x="17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6"/>
                    <a:pt x="5" y="12"/>
                    <a:pt x="0" y="19"/>
                  </a:cubicBezTo>
                  <a:cubicBezTo>
                    <a:pt x="7" y="19"/>
                    <a:pt x="13" y="18"/>
                    <a:pt x="18" y="17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2"/>
                    <a:pt x="12" y="14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3722">
              <a:extLst>
                <a:ext uri="{FF2B5EF4-FFF2-40B4-BE49-F238E27FC236}">
                  <a16:creationId xmlns="" xmlns:a16="http://schemas.microsoft.com/office/drawing/2014/main" id="{BB4DFAE2-0109-4133-A918-27A62B9E3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4" y="6840538"/>
              <a:ext cx="7938" cy="4763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1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3723">
              <a:extLst>
                <a:ext uri="{FF2B5EF4-FFF2-40B4-BE49-F238E27FC236}">
                  <a16:creationId xmlns="" xmlns:a16="http://schemas.microsoft.com/office/drawing/2014/main" id="{FD866BB2-46E3-4CDF-B0B4-33912EED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2564" y="6789738"/>
              <a:ext cx="41275" cy="12700"/>
            </a:xfrm>
            <a:custGeom>
              <a:avLst/>
              <a:gdLst>
                <a:gd name="T0" fmla="*/ 0 w 44"/>
                <a:gd name="T1" fmla="*/ 0 h 14"/>
                <a:gd name="T2" fmla="*/ 0 w 44"/>
                <a:gd name="T3" fmla="*/ 0 h 14"/>
                <a:gd name="T4" fmla="*/ 33 w 44"/>
                <a:gd name="T5" fmla="*/ 13 h 14"/>
                <a:gd name="T6" fmla="*/ 44 w 44"/>
                <a:gd name="T7" fmla="*/ 14 h 14"/>
                <a:gd name="T8" fmla="*/ 44 w 44"/>
                <a:gd name="T9" fmla="*/ 13 h 14"/>
                <a:gd name="T10" fmla="*/ 33 w 44"/>
                <a:gd name="T11" fmla="*/ 12 h 14"/>
                <a:gd name="T12" fmla="*/ 0 w 4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7"/>
                    <a:pt x="21" y="11"/>
                    <a:pt x="33" y="13"/>
                  </a:cubicBezTo>
                  <a:cubicBezTo>
                    <a:pt x="37" y="14"/>
                    <a:pt x="40" y="14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0" y="13"/>
                    <a:pt x="37" y="12"/>
                    <a:pt x="33" y="12"/>
                  </a:cubicBezTo>
                  <a:cubicBezTo>
                    <a:pt x="21" y="10"/>
                    <a:pt x="10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3724">
              <a:extLst>
                <a:ext uri="{FF2B5EF4-FFF2-40B4-BE49-F238E27FC236}">
                  <a16:creationId xmlns="" xmlns:a16="http://schemas.microsoft.com/office/drawing/2014/main" id="{BC6CB30D-E398-45BB-BB48-A486A7E71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4" y="6807201"/>
              <a:ext cx="4763" cy="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3725">
              <a:extLst>
                <a:ext uri="{FF2B5EF4-FFF2-40B4-BE49-F238E27FC236}">
                  <a16:creationId xmlns="" xmlns:a16="http://schemas.microsoft.com/office/drawing/2014/main" id="{201175B7-0895-4E36-BC6F-F29CAF40B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4" y="6823076"/>
              <a:ext cx="42863" cy="28575"/>
            </a:xfrm>
            <a:custGeom>
              <a:avLst/>
              <a:gdLst>
                <a:gd name="T0" fmla="*/ 21 w 46"/>
                <a:gd name="T1" fmla="*/ 20 h 31"/>
                <a:gd name="T2" fmla="*/ 34 w 46"/>
                <a:gd name="T3" fmla="*/ 10 h 31"/>
                <a:gd name="T4" fmla="*/ 46 w 46"/>
                <a:gd name="T5" fmla="*/ 0 h 31"/>
                <a:gd name="T6" fmla="*/ 46 w 46"/>
                <a:gd name="T7" fmla="*/ 0 h 31"/>
                <a:gd name="T8" fmla="*/ 33 w 46"/>
                <a:gd name="T9" fmla="*/ 9 h 31"/>
                <a:gd name="T10" fmla="*/ 21 w 46"/>
                <a:gd name="T11" fmla="*/ 19 h 31"/>
                <a:gd name="T12" fmla="*/ 0 w 46"/>
                <a:gd name="T13" fmla="*/ 31 h 31"/>
                <a:gd name="T14" fmla="*/ 0 w 46"/>
                <a:gd name="T15" fmla="*/ 31 h 31"/>
                <a:gd name="T16" fmla="*/ 21 w 46"/>
                <a:gd name="T1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1">
                  <a:moveTo>
                    <a:pt x="21" y="20"/>
                  </a:moveTo>
                  <a:cubicBezTo>
                    <a:pt x="26" y="17"/>
                    <a:pt x="30" y="13"/>
                    <a:pt x="34" y="10"/>
                  </a:cubicBezTo>
                  <a:cubicBezTo>
                    <a:pt x="37" y="6"/>
                    <a:pt x="41" y="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1" y="2"/>
                    <a:pt x="37" y="6"/>
                    <a:pt x="33" y="9"/>
                  </a:cubicBezTo>
                  <a:cubicBezTo>
                    <a:pt x="29" y="13"/>
                    <a:pt x="25" y="16"/>
                    <a:pt x="21" y="19"/>
                  </a:cubicBezTo>
                  <a:cubicBezTo>
                    <a:pt x="14" y="24"/>
                    <a:pt x="7" y="28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28"/>
                    <a:pt x="15" y="24"/>
                    <a:pt x="2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3726">
              <a:extLst>
                <a:ext uri="{FF2B5EF4-FFF2-40B4-BE49-F238E27FC236}">
                  <a16:creationId xmlns="" xmlns:a16="http://schemas.microsoft.com/office/drawing/2014/main" id="{CA915AF7-D602-40F9-8BD6-F4AFF5AC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811963"/>
              <a:ext cx="4763" cy="1588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0 h 3"/>
                <a:gd name="T4" fmla="*/ 0 w 5"/>
                <a:gd name="T5" fmla="*/ 3 h 3"/>
                <a:gd name="T6" fmla="*/ 1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3727">
              <a:extLst>
                <a:ext uri="{FF2B5EF4-FFF2-40B4-BE49-F238E27FC236}">
                  <a16:creationId xmlns="" xmlns:a16="http://schemas.microsoft.com/office/drawing/2014/main" id="{465FEEA5-2234-4F8D-8435-D01AE2B1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810376"/>
              <a:ext cx="22225" cy="7938"/>
            </a:xfrm>
            <a:custGeom>
              <a:avLst/>
              <a:gdLst>
                <a:gd name="T0" fmla="*/ 5 w 24"/>
                <a:gd name="T1" fmla="*/ 3 h 8"/>
                <a:gd name="T2" fmla="*/ 6 w 24"/>
                <a:gd name="T3" fmla="*/ 2 h 8"/>
                <a:gd name="T4" fmla="*/ 7 w 24"/>
                <a:gd name="T5" fmla="*/ 3 h 8"/>
                <a:gd name="T6" fmla="*/ 7 w 24"/>
                <a:gd name="T7" fmla="*/ 3 h 8"/>
                <a:gd name="T8" fmla="*/ 24 w 24"/>
                <a:gd name="T9" fmla="*/ 8 h 8"/>
                <a:gd name="T10" fmla="*/ 24 w 24"/>
                <a:gd name="T11" fmla="*/ 8 h 8"/>
                <a:gd name="T12" fmla="*/ 6 w 24"/>
                <a:gd name="T13" fmla="*/ 2 h 8"/>
                <a:gd name="T14" fmla="*/ 0 w 24"/>
                <a:gd name="T15" fmla="*/ 0 h 8"/>
                <a:gd name="T16" fmla="*/ 0 w 24"/>
                <a:gd name="T17" fmla="*/ 1 h 8"/>
                <a:gd name="T18" fmla="*/ 5 w 24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8">
                  <a:moveTo>
                    <a:pt x="5" y="3"/>
                  </a:moveTo>
                  <a:cubicBezTo>
                    <a:pt x="5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3" y="5"/>
                    <a:pt x="18" y="6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8" y="5"/>
                    <a:pt x="12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3728">
              <a:extLst>
                <a:ext uri="{FF2B5EF4-FFF2-40B4-BE49-F238E27FC236}">
                  <a16:creationId xmlns="" xmlns:a16="http://schemas.microsoft.com/office/drawing/2014/main" id="{BCC13EAC-6C19-492D-9D22-472B6ABBE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813551"/>
              <a:ext cx="6350" cy="1588"/>
            </a:xfrm>
            <a:custGeom>
              <a:avLst/>
              <a:gdLst>
                <a:gd name="T0" fmla="*/ 5 w 7"/>
                <a:gd name="T1" fmla="*/ 0 h 2"/>
                <a:gd name="T2" fmla="*/ 1 w 7"/>
                <a:gd name="T3" fmla="*/ 1 h 2"/>
                <a:gd name="T4" fmla="*/ 0 w 7"/>
                <a:gd name="T5" fmla="*/ 1 h 2"/>
                <a:gd name="T6" fmla="*/ 0 w 7"/>
                <a:gd name="T7" fmla="*/ 2 h 2"/>
                <a:gd name="T8" fmla="*/ 1 w 7"/>
                <a:gd name="T9" fmla="*/ 2 h 2"/>
                <a:gd name="T10" fmla="*/ 7 w 7"/>
                <a:gd name="T11" fmla="*/ 0 h 2"/>
                <a:gd name="T12" fmla="*/ 6 w 7"/>
                <a:gd name="T13" fmla="*/ 0 h 2"/>
                <a:gd name="T14" fmla="*/ 5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3729">
              <a:extLst>
                <a:ext uri="{FF2B5EF4-FFF2-40B4-BE49-F238E27FC236}">
                  <a16:creationId xmlns="" xmlns:a16="http://schemas.microsoft.com/office/drawing/2014/main" id="{00C0A788-BB92-45BB-BAD2-E34B87DD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9" y="6811963"/>
              <a:ext cx="1588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3730">
              <a:extLst>
                <a:ext uri="{FF2B5EF4-FFF2-40B4-BE49-F238E27FC236}">
                  <a16:creationId xmlns="" xmlns:a16="http://schemas.microsoft.com/office/drawing/2014/main" id="{96E2928D-0B5D-406F-9948-7AEF45A53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815138"/>
              <a:ext cx="53975" cy="12700"/>
            </a:xfrm>
            <a:custGeom>
              <a:avLst/>
              <a:gdLst>
                <a:gd name="T0" fmla="*/ 27 w 58"/>
                <a:gd name="T1" fmla="*/ 6 h 13"/>
                <a:gd name="T2" fmla="*/ 0 w 58"/>
                <a:gd name="T3" fmla="*/ 9 h 13"/>
                <a:gd name="T4" fmla="*/ 1 w 58"/>
                <a:gd name="T5" fmla="*/ 13 h 13"/>
                <a:gd name="T6" fmla="*/ 39 w 58"/>
                <a:gd name="T7" fmla="*/ 8 h 13"/>
                <a:gd name="T8" fmla="*/ 54 w 58"/>
                <a:gd name="T9" fmla="*/ 3 h 13"/>
                <a:gd name="T10" fmla="*/ 54 w 58"/>
                <a:gd name="T11" fmla="*/ 5 h 13"/>
                <a:gd name="T12" fmla="*/ 58 w 58"/>
                <a:gd name="T13" fmla="*/ 3 h 13"/>
                <a:gd name="T14" fmla="*/ 57 w 58"/>
                <a:gd name="T15" fmla="*/ 0 h 13"/>
                <a:gd name="T16" fmla="*/ 32 w 58"/>
                <a:gd name="T17" fmla="*/ 6 h 13"/>
                <a:gd name="T18" fmla="*/ 33 w 58"/>
                <a:gd name="T19" fmla="*/ 6 h 13"/>
                <a:gd name="T20" fmla="*/ 27 w 58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3">
                  <a:moveTo>
                    <a:pt x="27" y="6"/>
                  </a:moveTo>
                  <a:cubicBezTo>
                    <a:pt x="18" y="8"/>
                    <a:pt x="9" y="9"/>
                    <a:pt x="0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3" y="12"/>
                    <a:pt x="26" y="10"/>
                    <a:pt x="39" y="8"/>
                  </a:cubicBezTo>
                  <a:cubicBezTo>
                    <a:pt x="43" y="6"/>
                    <a:pt x="49" y="5"/>
                    <a:pt x="54" y="3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9" y="2"/>
                    <a:pt x="40" y="4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lnTo>
                    <a:pt x="2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3731">
              <a:extLst>
                <a:ext uri="{FF2B5EF4-FFF2-40B4-BE49-F238E27FC236}">
                  <a16:creationId xmlns="" xmlns:a16="http://schemas.microsoft.com/office/drawing/2014/main" id="{279CD5CD-AE46-498F-8E8F-A579BC57B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9" y="6818313"/>
              <a:ext cx="14288" cy="4763"/>
            </a:xfrm>
            <a:custGeom>
              <a:avLst/>
              <a:gdLst>
                <a:gd name="T0" fmla="*/ 0 w 15"/>
                <a:gd name="T1" fmla="*/ 5 h 5"/>
                <a:gd name="T2" fmla="*/ 15 w 15"/>
                <a:gd name="T3" fmla="*/ 2 h 5"/>
                <a:gd name="T4" fmla="*/ 15 w 15"/>
                <a:gd name="T5" fmla="*/ 0 h 5"/>
                <a:gd name="T6" fmla="*/ 0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4"/>
                    <a:pt x="10" y="3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4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3732">
              <a:extLst>
                <a:ext uri="{FF2B5EF4-FFF2-40B4-BE49-F238E27FC236}">
                  <a16:creationId xmlns="" xmlns:a16="http://schemas.microsoft.com/office/drawing/2014/main" id="{3C0EADE2-23CC-4F98-995F-B52E2A72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6819901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3733">
              <a:extLst>
                <a:ext uri="{FF2B5EF4-FFF2-40B4-BE49-F238E27FC236}">
                  <a16:creationId xmlns="" xmlns:a16="http://schemas.microsoft.com/office/drawing/2014/main" id="{2DF6847D-3075-46C2-A242-EFEC2ED4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0176" y="6783388"/>
              <a:ext cx="44450" cy="36513"/>
            </a:xfrm>
            <a:custGeom>
              <a:avLst/>
              <a:gdLst>
                <a:gd name="T0" fmla="*/ 42 w 47"/>
                <a:gd name="T1" fmla="*/ 34 h 39"/>
                <a:gd name="T2" fmla="*/ 47 w 47"/>
                <a:gd name="T3" fmla="*/ 33 h 39"/>
                <a:gd name="T4" fmla="*/ 47 w 47"/>
                <a:gd name="T5" fmla="*/ 30 h 39"/>
                <a:gd name="T6" fmla="*/ 36 w 47"/>
                <a:gd name="T7" fmla="*/ 26 h 39"/>
                <a:gd name="T8" fmla="*/ 7 w 47"/>
                <a:gd name="T9" fmla="*/ 7 h 39"/>
                <a:gd name="T10" fmla="*/ 7 w 47"/>
                <a:gd name="T11" fmla="*/ 6 h 39"/>
                <a:gd name="T12" fmla="*/ 36 w 47"/>
                <a:gd name="T13" fmla="*/ 25 h 39"/>
                <a:gd name="T14" fmla="*/ 47 w 47"/>
                <a:gd name="T15" fmla="*/ 29 h 39"/>
                <a:gd name="T16" fmla="*/ 46 w 47"/>
                <a:gd name="T17" fmla="*/ 15 h 39"/>
                <a:gd name="T18" fmla="*/ 0 w 47"/>
                <a:gd name="T19" fmla="*/ 0 h 39"/>
                <a:gd name="T20" fmla="*/ 47 w 47"/>
                <a:gd name="T21" fmla="*/ 39 h 39"/>
                <a:gd name="T22" fmla="*/ 47 w 47"/>
                <a:gd name="T23" fmla="*/ 34 h 39"/>
                <a:gd name="T24" fmla="*/ 42 w 47"/>
                <a:gd name="T25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39">
                  <a:moveTo>
                    <a:pt x="42" y="34"/>
                  </a:moveTo>
                  <a:cubicBezTo>
                    <a:pt x="44" y="34"/>
                    <a:pt x="45" y="34"/>
                    <a:pt x="47" y="33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3" y="29"/>
                    <a:pt x="39" y="28"/>
                    <a:pt x="36" y="26"/>
                  </a:cubicBezTo>
                  <a:cubicBezTo>
                    <a:pt x="25" y="22"/>
                    <a:pt x="14" y="15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5" y="15"/>
                    <a:pt x="25" y="21"/>
                    <a:pt x="36" y="25"/>
                  </a:cubicBezTo>
                  <a:cubicBezTo>
                    <a:pt x="40" y="27"/>
                    <a:pt x="43" y="28"/>
                    <a:pt x="47" y="29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32" y="7"/>
                    <a:pt x="18" y="3"/>
                    <a:pt x="0" y="0"/>
                  </a:cubicBezTo>
                  <a:cubicBezTo>
                    <a:pt x="7" y="28"/>
                    <a:pt x="26" y="37"/>
                    <a:pt x="47" y="39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5" y="34"/>
                    <a:pt x="44" y="34"/>
                    <a:pt x="4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3734">
              <a:extLst>
                <a:ext uri="{FF2B5EF4-FFF2-40B4-BE49-F238E27FC236}">
                  <a16:creationId xmlns="" xmlns:a16="http://schemas.microsoft.com/office/drawing/2014/main" id="{4C34E185-CB83-4175-B544-749015C1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827838"/>
              <a:ext cx="53975" cy="26988"/>
            </a:xfrm>
            <a:custGeom>
              <a:avLst/>
              <a:gdLst>
                <a:gd name="T0" fmla="*/ 3 w 59"/>
                <a:gd name="T1" fmla="*/ 12 h 30"/>
                <a:gd name="T2" fmla="*/ 2 w 59"/>
                <a:gd name="T3" fmla="*/ 22 h 30"/>
                <a:gd name="T4" fmla="*/ 24 w 59"/>
                <a:gd name="T5" fmla="*/ 15 h 30"/>
                <a:gd name="T6" fmla="*/ 38 w 59"/>
                <a:gd name="T7" fmla="*/ 8 h 30"/>
                <a:gd name="T8" fmla="*/ 53 w 59"/>
                <a:gd name="T9" fmla="*/ 2 h 30"/>
                <a:gd name="T10" fmla="*/ 53 w 59"/>
                <a:gd name="T11" fmla="*/ 2 h 30"/>
                <a:gd name="T12" fmla="*/ 39 w 59"/>
                <a:gd name="T13" fmla="*/ 9 h 30"/>
                <a:gd name="T14" fmla="*/ 25 w 59"/>
                <a:gd name="T15" fmla="*/ 16 h 30"/>
                <a:gd name="T16" fmla="*/ 1 w 59"/>
                <a:gd name="T17" fmla="*/ 23 h 30"/>
                <a:gd name="T18" fmla="*/ 0 w 59"/>
                <a:gd name="T19" fmla="*/ 29 h 30"/>
                <a:gd name="T20" fmla="*/ 33 w 59"/>
                <a:gd name="T21" fmla="*/ 21 h 30"/>
                <a:gd name="T22" fmla="*/ 59 w 59"/>
                <a:gd name="T23" fmla="*/ 0 h 30"/>
                <a:gd name="T24" fmla="*/ 44 w 59"/>
                <a:gd name="T25" fmla="*/ 0 h 30"/>
                <a:gd name="T26" fmla="*/ 3 w 59"/>
                <a:gd name="T2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30">
                  <a:moveTo>
                    <a:pt x="3" y="1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10" y="21"/>
                    <a:pt x="17" y="19"/>
                    <a:pt x="24" y="15"/>
                  </a:cubicBezTo>
                  <a:cubicBezTo>
                    <a:pt x="29" y="13"/>
                    <a:pt x="34" y="11"/>
                    <a:pt x="38" y="8"/>
                  </a:cubicBezTo>
                  <a:cubicBezTo>
                    <a:pt x="43" y="6"/>
                    <a:pt x="48" y="3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4"/>
                    <a:pt x="43" y="7"/>
                    <a:pt x="39" y="9"/>
                  </a:cubicBezTo>
                  <a:cubicBezTo>
                    <a:pt x="34" y="12"/>
                    <a:pt x="29" y="14"/>
                    <a:pt x="25" y="16"/>
                  </a:cubicBezTo>
                  <a:cubicBezTo>
                    <a:pt x="17" y="19"/>
                    <a:pt x="10" y="22"/>
                    <a:pt x="1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30"/>
                    <a:pt x="24" y="27"/>
                    <a:pt x="33" y="21"/>
                  </a:cubicBezTo>
                  <a:cubicBezTo>
                    <a:pt x="43" y="16"/>
                    <a:pt x="50" y="8"/>
                    <a:pt x="59" y="0"/>
                  </a:cubicBezTo>
                  <a:cubicBezTo>
                    <a:pt x="54" y="0"/>
                    <a:pt x="49" y="0"/>
                    <a:pt x="44" y="0"/>
                  </a:cubicBezTo>
                  <a:cubicBezTo>
                    <a:pt x="29" y="2"/>
                    <a:pt x="16" y="5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3735">
              <a:extLst>
                <a:ext uri="{FF2B5EF4-FFF2-40B4-BE49-F238E27FC236}">
                  <a16:creationId xmlns="" xmlns:a16="http://schemas.microsoft.com/office/drawing/2014/main" id="{E745D791-41E0-43A8-8759-B3268119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794501"/>
              <a:ext cx="28575" cy="28575"/>
            </a:xfrm>
            <a:custGeom>
              <a:avLst/>
              <a:gdLst>
                <a:gd name="T0" fmla="*/ 31 w 31"/>
                <a:gd name="T1" fmla="*/ 31 h 31"/>
                <a:gd name="T2" fmla="*/ 4 w 31"/>
                <a:gd name="T3" fmla="*/ 0 h 31"/>
                <a:gd name="T4" fmla="*/ 2 w 31"/>
                <a:gd name="T5" fmla="*/ 14 h 31"/>
                <a:gd name="T6" fmla="*/ 8 w 31"/>
                <a:gd name="T7" fmla="*/ 17 h 31"/>
                <a:gd name="T8" fmla="*/ 23 w 31"/>
                <a:gd name="T9" fmla="*/ 27 h 31"/>
                <a:gd name="T10" fmla="*/ 23 w 31"/>
                <a:gd name="T11" fmla="*/ 27 h 31"/>
                <a:gd name="T12" fmla="*/ 8 w 31"/>
                <a:gd name="T13" fmla="*/ 19 h 31"/>
                <a:gd name="T14" fmla="*/ 2 w 31"/>
                <a:gd name="T15" fmla="*/ 19 h 31"/>
                <a:gd name="T16" fmla="*/ 1 w 31"/>
                <a:gd name="T17" fmla="*/ 19 h 31"/>
                <a:gd name="T18" fmla="*/ 0 w 31"/>
                <a:gd name="T19" fmla="*/ 24 h 31"/>
                <a:gd name="T20" fmla="*/ 26 w 31"/>
                <a:gd name="T21" fmla="*/ 31 h 31"/>
                <a:gd name="T22" fmla="*/ 31 w 31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1">
                  <a:moveTo>
                    <a:pt x="31" y="31"/>
                  </a:moveTo>
                  <a:cubicBezTo>
                    <a:pt x="21" y="18"/>
                    <a:pt x="13" y="8"/>
                    <a:pt x="4" y="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3" y="20"/>
                    <a:pt x="19" y="23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4"/>
                    <a:pt x="13" y="21"/>
                    <a:pt x="8" y="19"/>
                  </a:cubicBezTo>
                  <a:cubicBezTo>
                    <a:pt x="6" y="19"/>
                    <a:pt x="4" y="20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7"/>
                    <a:pt x="17" y="29"/>
                    <a:pt x="26" y="31"/>
                  </a:cubicBezTo>
                  <a:lnTo>
                    <a:pt x="3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3736">
              <a:extLst>
                <a:ext uri="{FF2B5EF4-FFF2-40B4-BE49-F238E27FC236}">
                  <a16:creationId xmlns="" xmlns:a16="http://schemas.microsoft.com/office/drawing/2014/main" id="{35EFA3FF-9035-4DEE-965B-B9322ED3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689" y="6799263"/>
              <a:ext cx="4763" cy="9525"/>
            </a:xfrm>
            <a:custGeom>
              <a:avLst/>
              <a:gdLst>
                <a:gd name="T0" fmla="*/ 5 w 6"/>
                <a:gd name="T1" fmla="*/ 10 h 10"/>
                <a:gd name="T2" fmla="*/ 3 w 6"/>
                <a:gd name="T3" fmla="*/ 5 h 10"/>
                <a:gd name="T4" fmla="*/ 0 w 6"/>
                <a:gd name="T5" fmla="*/ 0 h 10"/>
                <a:gd name="T6" fmla="*/ 4 w 6"/>
                <a:gd name="T7" fmla="*/ 4 h 10"/>
                <a:gd name="T8" fmla="*/ 6 w 6"/>
                <a:gd name="T9" fmla="*/ 10 h 10"/>
                <a:gd name="T10" fmla="*/ 5 w 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5" y="10"/>
                  </a:moveTo>
                  <a:cubicBezTo>
                    <a:pt x="5" y="8"/>
                    <a:pt x="4" y="7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3737">
              <a:extLst>
                <a:ext uri="{FF2B5EF4-FFF2-40B4-BE49-F238E27FC236}">
                  <a16:creationId xmlns="" xmlns:a16="http://schemas.microsoft.com/office/drawing/2014/main" id="{02FADB80-6560-473E-BE22-69E04F82F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6807201"/>
              <a:ext cx="9525" cy="1588"/>
            </a:xfrm>
            <a:custGeom>
              <a:avLst/>
              <a:gdLst>
                <a:gd name="T0" fmla="*/ 11 w 11"/>
                <a:gd name="T1" fmla="*/ 1 h 2"/>
                <a:gd name="T2" fmla="*/ 6 w 11"/>
                <a:gd name="T3" fmla="*/ 2 h 2"/>
                <a:gd name="T4" fmla="*/ 0 w 11"/>
                <a:gd name="T5" fmla="*/ 1 h 2"/>
                <a:gd name="T6" fmla="*/ 6 w 11"/>
                <a:gd name="T7" fmla="*/ 1 h 2"/>
                <a:gd name="T8" fmla="*/ 11 w 11"/>
                <a:gd name="T9" fmla="*/ 0 h 2"/>
                <a:gd name="T10" fmla="*/ 11 w 1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10" y="2"/>
                    <a:pt x="8" y="2"/>
                    <a:pt x="6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9" y="1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3738">
              <a:extLst>
                <a:ext uri="{FF2B5EF4-FFF2-40B4-BE49-F238E27FC236}">
                  <a16:creationId xmlns="" xmlns:a16="http://schemas.microsoft.com/office/drawing/2014/main" id="{1E418716-8C86-48E9-997C-BA954E0F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639" y="6792913"/>
              <a:ext cx="6350" cy="9525"/>
            </a:xfrm>
            <a:custGeom>
              <a:avLst/>
              <a:gdLst>
                <a:gd name="T0" fmla="*/ 5 w 6"/>
                <a:gd name="T1" fmla="*/ 11 h 11"/>
                <a:gd name="T2" fmla="*/ 3 w 6"/>
                <a:gd name="T3" fmla="*/ 5 h 11"/>
                <a:gd name="T4" fmla="*/ 0 w 6"/>
                <a:gd name="T5" fmla="*/ 0 h 11"/>
                <a:gd name="T6" fmla="*/ 6 w 6"/>
                <a:gd name="T7" fmla="*/ 10 h 11"/>
                <a:gd name="T8" fmla="*/ 5 w 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11"/>
                  </a:moveTo>
                  <a:cubicBezTo>
                    <a:pt x="5" y="9"/>
                    <a:pt x="4" y="7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3" y="3"/>
                    <a:pt x="5" y="6"/>
                    <a:pt x="6" y="10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3739">
              <a:extLst>
                <a:ext uri="{FF2B5EF4-FFF2-40B4-BE49-F238E27FC236}">
                  <a16:creationId xmlns="" xmlns:a16="http://schemas.microsoft.com/office/drawing/2014/main" id="{94C84D87-E9EB-45BD-ADCC-F04672BD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6834188"/>
              <a:ext cx="6350" cy="9525"/>
            </a:xfrm>
            <a:custGeom>
              <a:avLst/>
              <a:gdLst>
                <a:gd name="T0" fmla="*/ 7 w 7"/>
                <a:gd name="T1" fmla="*/ 1 h 9"/>
                <a:gd name="T2" fmla="*/ 4 w 7"/>
                <a:gd name="T3" fmla="*/ 5 h 9"/>
                <a:gd name="T4" fmla="*/ 0 w 7"/>
                <a:gd name="T5" fmla="*/ 9 h 9"/>
                <a:gd name="T6" fmla="*/ 4 w 7"/>
                <a:gd name="T7" fmla="*/ 5 h 9"/>
                <a:gd name="T8" fmla="*/ 5 w 7"/>
                <a:gd name="T9" fmla="*/ 0 h 9"/>
                <a:gd name="T10" fmla="*/ 7 w 7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cubicBezTo>
                    <a:pt x="6" y="2"/>
                    <a:pt x="5" y="4"/>
                    <a:pt x="4" y="5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3"/>
                    <a:pt x="5" y="2"/>
                    <a:pt x="5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3740">
              <a:extLst>
                <a:ext uri="{FF2B5EF4-FFF2-40B4-BE49-F238E27FC236}">
                  <a16:creationId xmlns="" xmlns:a16="http://schemas.microsoft.com/office/drawing/2014/main" id="{1BBDAC8F-25D5-48C4-9B21-6E2CCB231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9" y="6835776"/>
              <a:ext cx="9525" cy="3175"/>
            </a:xfrm>
            <a:custGeom>
              <a:avLst/>
              <a:gdLst>
                <a:gd name="T0" fmla="*/ 9 w 10"/>
                <a:gd name="T1" fmla="*/ 3 h 3"/>
                <a:gd name="T2" fmla="*/ 5 w 10"/>
                <a:gd name="T3" fmla="*/ 1 h 3"/>
                <a:gd name="T4" fmla="*/ 0 w 10"/>
                <a:gd name="T5" fmla="*/ 0 h 3"/>
                <a:gd name="T6" fmla="*/ 5 w 10"/>
                <a:gd name="T7" fmla="*/ 0 h 3"/>
                <a:gd name="T8" fmla="*/ 10 w 10"/>
                <a:gd name="T9" fmla="*/ 2 h 3"/>
                <a:gd name="T10" fmla="*/ 9 w 10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9" y="3"/>
                  </a:moveTo>
                  <a:cubicBezTo>
                    <a:pt x="8" y="2"/>
                    <a:pt x="6" y="2"/>
                    <a:pt x="5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7" y="1"/>
                    <a:pt x="8" y="1"/>
                    <a:pt x="10" y="2"/>
                  </a:cubicBez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3741">
              <a:extLst>
                <a:ext uri="{FF2B5EF4-FFF2-40B4-BE49-F238E27FC236}">
                  <a16:creationId xmlns="" xmlns:a16="http://schemas.microsoft.com/office/drawing/2014/main" id="{266F1550-9817-4CAD-B30F-D5215F811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0176" y="6842126"/>
              <a:ext cx="6350" cy="7938"/>
            </a:xfrm>
            <a:custGeom>
              <a:avLst/>
              <a:gdLst>
                <a:gd name="T0" fmla="*/ 7 w 7"/>
                <a:gd name="T1" fmla="*/ 1 h 8"/>
                <a:gd name="T2" fmla="*/ 0 w 7"/>
                <a:gd name="T3" fmla="*/ 8 h 8"/>
                <a:gd name="T4" fmla="*/ 6 w 7"/>
                <a:gd name="T5" fmla="*/ 0 h 8"/>
                <a:gd name="T6" fmla="*/ 7 w 7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6" y="4"/>
                    <a:pt x="3" y="6"/>
                    <a:pt x="0" y="8"/>
                  </a:cubicBezTo>
                  <a:cubicBezTo>
                    <a:pt x="3" y="6"/>
                    <a:pt x="5" y="3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3742">
              <a:extLst>
                <a:ext uri="{FF2B5EF4-FFF2-40B4-BE49-F238E27FC236}">
                  <a16:creationId xmlns="" xmlns:a16="http://schemas.microsoft.com/office/drawing/2014/main" id="{ED247E97-D876-46A4-833F-1D74AFF2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6843713"/>
              <a:ext cx="11113" cy="1588"/>
            </a:xfrm>
            <a:custGeom>
              <a:avLst/>
              <a:gdLst>
                <a:gd name="T0" fmla="*/ 10 w 11"/>
                <a:gd name="T1" fmla="*/ 3 h 3"/>
                <a:gd name="T2" fmla="*/ 0 w 11"/>
                <a:gd name="T3" fmla="*/ 0 h 3"/>
                <a:gd name="T4" fmla="*/ 11 w 11"/>
                <a:gd name="T5" fmla="*/ 2 h 3"/>
                <a:gd name="T6" fmla="*/ 10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3743">
              <a:extLst>
                <a:ext uri="{FF2B5EF4-FFF2-40B4-BE49-F238E27FC236}">
                  <a16:creationId xmlns="" xmlns:a16="http://schemas.microsoft.com/office/drawing/2014/main" id="{21F9F01E-A572-42F2-8A3E-612CC7F2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1" y="6840538"/>
              <a:ext cx="17463" cy="17463"/>
            </a:xfrm>
            <a:custGeom>
              <a:avLst/>
              <a:gdLst>
                <a:gd name="T0" fmla="*/ 9 w 18"/>
                <a:gd name="T1" fmla="*/ 13 h 18"/>
                <a:gd name="T2" fmla="*/ 9 w 18"/>
                <a:gd name="T3" fmla="*/ 13 h 18"/>
                <a:gd name="T4" fmla="*/ 18 w 18"/>
                <a:gd name="T5" fmla="*/ 11 h 18"/>
                <a:gd name="T6" fmla="*/ 17 w 18"/>
                <a:gd name="T7" fmla="*/ 0 h 18"/>
                <a:gd name="T8" fmla="*/ 0 w 18"/>
                <a:gd name="T9" fmla="*/ 16 h 18"/>
                <a:gd name="T10" fmla="*/ 18 w 18"/>
                <a:gd name="T11" fmla="*/ 17 h 18"/>
                <a:gd name="T12" fmla="*/ 18 w 18"/>
                <a:gd name="T13" fmla="*/ 11 h 18"/>
                <a:gd name="T14" fmla="*/ 9 w 18"/>
                <a:gd name="T1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5"/>
                    <a:pt x="6" y="10"/>
                    <a:pt x="0" y="16"/>
                  </a:cubicBezTo>
                  <a:cubicBezTo>
                    <a:pt x="7" y="17"/>
                    <a:pt x="13" y="18"/>
                    <a:pt x="18" y="1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3744">
              <a:extLst>
                <a:ext uri="{FF2B5EF4-FFF2-40B4-BE49-F238E27FC236}">
                  <a16:creationId xmlns="" xmlns:a16="http://schemas.microsoft.com/office/drawing/2014/main" id="{396C3242-7058-4681-AFA4-49F15F89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6" y="6851651"/>
              <a:ext cx="7938" cy="1588"/>
            </a:xfrm>
            <a:custGeom>
              <a:avLst/>
              <a:gdLst>
                <a:gd name="T0" fmla="*/ 0 w 9"/>
                <a:gd name="T1" fmla="*/ 2 h 2"/>
                <a:gd name="T2" fmla="*/ 9 w 9"/>
                <a:gd name="T3" fmla="*/ 0 h 2"/>
                <a:gd name="T4" fmla="*/ 9 w 9"/>
                <a:gd name="T5" fmla="*/ 0 h 2"/>
                <a:gd name="T6" fmla="*/ 0 w 9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3745">
              <a:extLst>
                <a:ext uri="{FF2B5EF4-FFF2-40B4-BE49-F238E27FC236}">
                  <a16:creationId xmlns="" xmlns:a16="http://schemas.microsoft.com/office/drawing/2014/main" id="{07613147-94D0-452B-B365-1C1CD3FB6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526" y="6788151"/>
              <a:ext cx="38100" cy="23813"/>
            </a:xfrm>
            <a:custGeom>
              <a:avLst/>
              <a:gdLst>
                <a:gd name="T0" fmla="*/ 0 w 40"/>
                <a:gd name="T1" fmla="*/ 0 h 24"/>
                <a:gd name="T2" fmla="*/ 0 w 40"/>
                <a:gd name="T3" fmla="*/ 1 h 24"/>
                <a:gd name="T4" fmla="*/ 29 w 40"/>
                <a:gd name="T5" fmla="*/ 20 h 24"/>
                <a:gd name="T6" fmla="*/ 40 w 40"/>
                <a:gd name="T7" fmla="*/ 24 h 24"/>
                <a:gd name="T8" fmla="*/ 40 w 40"/>
                <a:gd name="T9" fmla="*/ 23 h 24"/>
                <a:gd name="T10" fmla="*/ 29 w 40"/>
                <a:gd name="T11" fmla="*/ 19 h 24"/>
                <a:gd name="T12" fmla="*/ 0 w 4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9"/>
                    <a:pt x="18" y="16"/>
                    <a:pt x="29" y="20"/>
                  </a:cubicBezTo>
                  <a:cubicBezTo>
                    <a:pt x="32" y="22"/>
                    <a:pt x="36" y="23"/>
                    <a:pt x="40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6" y="22"/>
                    <a:pt x="33" y="21"/>
                    <a:pt x="29" y="19"/>
                  </a:cubicBezTo>
                  <a:cubicBezTo>
                    <a:pt x="18" y="15"/>
                    <a:pt x="8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3746">
              <a:extLst>
                <a:ext uri="{FF2B5EF4-FFF2-40B4-BE49-F238E27FC236}">
                  <a16:creationId xmlns="" xmlns:a16="http://schemas.microsoft.com/office/drawing/2014/main" id="{ABEF8554-8704-42A9-9AAC-4AAE9ACD3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4" y="6813551"/>
              <a:ext cx="4763" cy="1588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5 w 5"/>
                <a:gd name="T5" fmla="*/ 0 h 1"/>
                <a:gd name="T6" fmla="*/ 0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3747">
              <a:extLst>
                <a:ext uri="{FF2B5EF4-FFF2-40B4-BE49-F238E27FC236}">
                  <a16:creationId xmlns="" xmlns:a16="http://schemas.microsoft.com/office/drawing/2014/main" id="{5EC25C4F-3B78-4B86-8F14-21D58F04A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829426"/>
              <a:ext cx="49213" cy="19050"/>
            </a:xfrm>
            <a:custGeom>
              <a:avLst/>
              <a:gdLst>
                <a:gd name="T0" fmla="*/ 24 w 52"/>
                <a:gd name="T1" fmla="*/ 14 h 21"/>
                <a:gd name="T2" fmla="*/ 38 w 52"/>
                <a:gd name="T3" fmla="*/ 7 h 21"/>
                <a:gd name="T4" fmla="*/ 52 w 52"/>
                <a:gd name="T5" fmla="*/ 0 h 21"/>
                <a:gd name="T6" fmla="*/ 52 w 52"/>
                <a:gd name="T7" fmla="*/ 0 h 21"/>
                <a:gd name="T8" fmla="*/ 37 w 52"/>
                <a:gd name="T9" fmla="*/ 6 h 21"/>
                <a:gd name="T10" fmla="*/ 23 w 52"/>
                <a:gd name="T11" fmla="*/ 13 h 21"/>
                <a:gd name="T12" fmla="*/ 1 w 52"/>
                <a:gd name="T13" fmla="*/ 20 h 21"/>
                <a:gd name="T14" fmla="*/ 0 w 52"/>
                <a:gd name="T15" fmla="*/ 21 h 21"/>
                <a:gd name="T16" fmla="*/ 24 w 52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1">
                  <a:moveTo>
                    <a:pt x="24" y="14"/>
                  </a:moveTo>
                  <a:cubicBezTo>
                    <a:pt x="28" y="12"/>
                    <a:pt x="33" y="10"/>
                    <a:pt x="38" y="7"/>
                  </a:cubicBezTo>
                  <a:cubicBezTo>
                    <a:pt x="42" y="5"/>
                    <a:pt x="47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1"/>
                    <a:pt x="42" y="4"/>
                    <a:pt x="37" y="6"/>
                  </a:cubicBezTo>
                  <a:cubicBezTo>
                    <a:pt x="33" y="9"/>
                    <a:pt x="28" y="11"/>
                    <a:pt x="23" y="13"/>
                  </a:cubicBezTo>
                  <a:cubicBezTo>
                    <a:pt x="16" y="17"/>
                    <a:pt x="9" y="19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20"/>
                    <a:pt x="16" y="17"/>
                    <a:pt x="2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3748">
              <a:extLst>
                <a:ext uri="{FF2B5EF4-FFF2-40B4-BE49-F238E27FC236}">
                  <a16:creationId xmlns="" xmlns:a16="http://schemas.microsoft.com/office/drawing/2014/main" id="{8E649060-BA0C-44D5-B08B-15EFADD21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808788"/>
              <a:ext cx="4763" cy="3175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0 h 4"/>
                <a:gd name="T4" fmla="*/ 0 w 5"/>
                <a:gd name="T5" fmla="*/ 4 h 4"/>
                <a:gd name="T6" fmla="*/ 1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3749">
              <a:extLst>
                <a:ext uri="{FF2B5EF4-FFF2-40B4-BE49-F238E27FC236}">
                  <a16:creationId xmlns="" xmlns:a16="http://schemas.microsoft.com/office/drawing/2014/main" id="{EBD62153-487C-42AD-8450-8FC91DFF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807201"/>
              <a:ext cx="20638" cy="12700"/>
            </a:xfrm>
            <a:custGeom>
              <a:avLst/>
              <a:gdLst>
                <a:gd name="T0" fmla="*/ 5 w 22"/>
                <a:gd name="T1" fmla="*/ 4 h 13"/>
                <a:gd name="T2" fmla="*/ 7 w 22"/>
                <a:gd name="T3" fmla="*/ 3 h 13"/>
                <a:gd name="T4" fmla="*/ 7 w 22"/>
                <a:gd name="T5" fmla="*/ 5 h 13"/>
                <a:gd name="T6" fmla="*/ 7 w 22"/>
                <a:gd name="T7" fmla="*/ 5 h 13"/>
                <a:gd name="T8" fmla="*/ 22 w 22"/>
                <a:gd name="T9" fmla="*/ 13 h 13"/>
                <a:gd name="T10" fmla="*/ 22 w 22"/>
                <a:gd name="T11" fmla="*/ 13 h 13"/>
                <a:gd name="T12" fmla="*/ 7 w 22"/>
                <a:gd name="T13" fmla="*/ 3 h 13"/>
                <a:gd name="T14" fmla="*/ 1 w 22"/>
                <a:gd name="T15" fmla="*/ 0 h 13"/>
                <a:gd name="T16" fmla="*/ 0 w 22"/>
                <a:gd name="T17" fmla="*/ 1 h 13"/>
                <a:gd name="T18" fmla="*/ 5 w 22"/>
                <a:gd name="T1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5" y="4"/>
                  </a:moveTo>
                  <a:cubicBezTo>
                    <a:pt x="6" y="4"/>
                    <a:pt x="6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7"/>
                    <a:pt x="18" y="10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8" y="9"/>
                    <a:pt x="12" y="6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3750">
              <a:extLst>
                <a:ext uri="{FF2B5EF4-FFF2-40B4-BE49-F238E27FC236}">
                  <a16:creationId xmlns="" xmlns:a16="http://schemas.microsoft.com/office/drawing/2014/main" id="{DB23B240-09DF-40E5-BF9D-B1609A60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811963"/>
              <a:ext cx="7938" cy="1588"/>
            </a:xfrm>
            <a:custGeom>
              <a:avLst/>
              <a:gdLst>
                <a:gd name="T0" fmla="*/ 5 w 7"/>
                <a:gd name="T1" fmla="*/ 0 h 2"/>
                <a:gd name="T2" fmla="*/ 1 w 7"/>
                <a:gd name="T3" fmla="*/ 1 h 2"/>
                <a:gd name="T4" fmla="*/ 0 w 7"/>
                <a:gd name="T5" fmla="*/ 1 h 2"/>
                <a:gd name="T6" fmla="*/ 0 w 7"/>
                <a:gd name="T7" fmla="*/ 1 h 2"/>
                <a:gd name="T8" fmla="*/ 1 w 7"/>
                <a:gd name="T9" fmla="*/ 1 h 2"/>
                <a:gd name="T10" fmla="*/ 7 w 7"/>
                <a:gd name="T11" fmla="*/ 1 h 2"/>
                <a:gd name="T12" fmla="*/ 6 w 7"/>
                <a:gd name="T13" fmla="*/ 0 h 2"/>
                <a:gd name="T14" fmla="*/ 5 w 7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3751">
              <a:extLst>
                <a:ext uri="{FF2B5EF4-FFF2-40B4-BE49-F238E27FC236}">
                  <a16:creationId xmlns="" xmlns:a16="http://schemas.microsoft.com/office/drawing/2014/main" id="{7CD27496-26AF-4E22-B234-CE816190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1" y="6810376"/>
              <a:ext cx="3175" cy="158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3752">
              <a:extLst>
                <a:ext uri="{FF2B5EF4-FFF2-40B4-BE49-F238E27FC236}">
                  <a16:creationId xmlns="" xmlns:a16="http://schemas.microsoft.com/office/drawing/2014/main" id="{A58B5A91-753B-47A7-8443-C1E306A1D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6819901"/>
              <a:ext cx="53975" cy="7938"/>
            </a:xfrm>
            <a:custGeom>
              <a:avLst/>
              <a:gdLst>
                <a:gd name="T0" fmla="*/ 27 w 58"/>
                <a:gd name="T1" fmla="*/ 3 h 7"/>
                <a:gd name="T2" fmla="*/ 0 w 58"/>
                <a:gd name="T3" fmla="*/ 0 h 7"/>
                <a:gd name="T4" fmla="*/ 0 w 58"/>
                <a:gd name="T5" fmla="*/ 4 h 7"/>
                <a:gd name="T6" fmla="*/ 38 w 58"/>
                <a:gd name="T7" fmla="*/ 7 h 7"/>
                <a:gd name="T8" fmla="*/ 54 w 58"/>
                <a:gd name="T9" fmla="*/ 6 h 7"/>
                <a:gd name="T10" fmla="*/ 53 w 58"/>
                <a:gd name="T11" fmla="*/ 7 h 7"/>
                <a:gd name="T12" fmla="*/ 58 w 58"/>
                <a:gd name="T13" fmla="*/ 7 h 7"/>
                <a:gd name="T14" fmla="*/ 57 w 58"/>
                <a:gd name="T15" fmla="*/ 3 h 7"/>
                <a:gd name="T16" fmla="*/ 32 w 58"/>
                <a:gd name="T17" fmla="*/ 3 h 7"/>
                <a:gd name="T18" fmla="*/ 33 w 58"/>
                <a:gd name="T19" fmla="*/ 4 h 7"/>
                <a:gd name="T20" fmla="*/ 27 w 5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7">
                  <a:moveTo>
                    <a:pt x="27" y="3"/>
                  </a:moveTo>
                  <a:cubicBezTo>
                    <a:pt x="18" y="3"/>
                    <a:pt x="9" y="2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6"/>
                    <a:pt x="25" y="7"/>
                    <a:pt x="38" y="7"/>
                  </a:cubicBezTo>
                  <a:cubicBezTo>
                    <a:pt x="43" y="6"/>
                    <a:pt x="48" y="6"/>
                    <a:pt x="54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49" y="4"/>
                    <a:pt x="40" y="4"/>
                    <a:pt x="32" y="3"/>
                  </a:cubicBezTo>
                  <a:cubicBezTo>
                    <a:pt x="33" y="4"/>
                    <a:pt x="33" y="4"/>
                    <a:pt x="33" y="4"/>
                  </a:cubicBezTo>
                  <a:lnTo>
                    <a:pt x="2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3753">
              <a:extLst>
                <a:ext uri="{FF2B5EF4-FFF2-40B4-BE49-F238E27FC236}">
                  <a16:creationId xmlns="" xmlns:a16="http://schemas.microsoft.com/office/drawing/2014/main" id="{8A2A81AC-C5CD-4FB8-B197-71A9B89FA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7164" y="6826251"/>
              <a:ext cx="14288" cy="1588"/>
            </a:xfrm>
            <a:custGeom>
              <a:avLst/>
              <a:gdLst>
                <a:gd name="T0" fmla="*/ 0 w 16"/>
                <a:gd name="T1" fmla="*/ 1 h 1"/>
                <a:gd name="T2" fmla="*/ 15 w 16"/>
                <a:gd name="T3" fmla="*/ 1 h 1"/>
                <a:gd name="T4" fmla="*/ 16 w 16"/>
                <a:gd name="T5" fmla="*/ 0 h 1"/>
                <a:gd name="T6" fmla="*/ 0 w 1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cubicBezTo>
                    <a:pt x="5" y="1"/>
                    <a:pt x="10" y="1"/>
                    <a:pt x="1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0"/>
                    <a:pt x="5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3754">
              <a:extLst>
                <a:ext uri="{FF2B5EF4-FFF2-40B4-BE49-F238E27FC236}">
                  <a16:creationId xmlns="" xmlns:a16="http://schemas.microsoft.com/office/drawing/2014/main" id="{6DC57BEE-F5D3-478C-B5B3-1F67ED14B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6823076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3 w 4"/>
                <a:gd name="T3" fmla="*/ 0 h 1"/>
                <a:gd name="T4" fmla="*/ 0 w 4"/>
                <a:gd name="T5" fmla="*/ 0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3755">
              <a:extLst>
                <a:ext uri="{FF2B5EF4-FFF2-40B4-BE49-F238E27FC236}">
                  <a16:creationId xmlns="" xmlns:a16="http://schemas.microsoft.com/office/drawing/2014/main" id="{36F92F02-FDCA-4D82-AFB9-926191D2A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4" y="6772276"/>
              <a:ext cx="38100" cy="44450"/>
            </a:xfrm>
            <a:custGeom>
              <a:avLst/>
              <a:gdLst>
                <a:gd name="T0" fmla="*/ 33 w 41"/>
                <a:gd name="T1" fmla="*/ 42 h 48"/>
                <a:gd name="T2" fmla="*/ 38 w 41"/>
                <a:gd name="T3" fmla="*/ 43 h 48"/>
                <a:gd name="T4" fmla="*/ 38 w 41"/>
                <a:gd name="T5" fmla="*/ 39 h 48"/>
                <a:gd name="T6" fmla="*/ 28 w 41"/>
                <a:gd name="T7" fmla="*/ 33 h 48"/>
                <a:gd name="T8" fmla="*/ 4 w 41"/>
                <a:gd name="T9" fmla="*/ 8 h 48"/>
                <a:gd name="T10" fmla="*/ 5 w 41"/>
                <a:gd name="T11" fmla="*/ 8 h 48"/>
                <a:gd name="T12" fmla="*/ 29 w 41"/>
                <a:gd name="T13" fmla="*/ 32 h 48"/>
                <a:gd name="T14" fmla="*/ 39 w 41"/>
                <a:gd name="T15" fmla="*/ 38 h 48"/>
                <a:gd name="T16" fmla="*/ 41 w 41"/>
                <a:gd name="T17" fmla="*/ 24 h 48"/>
                <a:gd name="T18" fmla="*/ 0 w 41"/>
                <a:gd name="T19" fmla="*/ 0 h 48"/>
                <a:gd name="T20" fmla="*/ 37 w 41"/>
                <a:gd name="T21" fmla="*/ 48 h 48"/>
                <a:gd name="T22" fmla="*/ 38 w 41"/>
                <a:gd name="T23" fmla="*/ 43 h 48"/>
                <a:gd name="T24" fmla="*/ 33 w 41"/>
                <a:gd name="T25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8">
                  <a:moveTo>
                    <a:pt x="33" y="42"/>
                  </a:moveTo>
                  <a:cubicBezTo>
                    <a:pt x="35" y="42"/>
                    <a:pt x="36" y="43"/>
                    <a:pt x="38" y="43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7"/>
                    <a:pt x="32" y="35"/>
                    <a:pt x="28" y="33"/>
                  </a:cubicBezTo>
                  <a:cubicBezTo>
                    <a:pt x="19" y="26"/>
                    <a:pt x="10" y="1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18"/>
                    <a:pt x="19" y="26"/>
                    <a:pt x="29" y="32"/>
                  </a:cubicBezTo>
                  <a:cubicBezTo>
                    <a:pt x="32" y="34"/>
                    <a:pt x="35" y="36"/>
                    <a:pt x="39" y="38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29" y="13"/>
                    <a:pt x="16" y="7"/>
                    <a:pt x="0" y="0"/>
                  </a:cubicBezTo>
                  <a:cubicBezTo>
                    <a:pt x="0" y="29"/>
                    <a:pt x="17" y="41"/>
                    <a:pt x="37" y="48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6" y="43"/>
                    <a:pt x="35" y="43"/>
                    <a:pt x="3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3756">
              <a:extLst>
                <a:ext uri="{FF2B5EF4-FFF2-40B4-BE49-F238E27FC236}">
                  <a16:creationId xmlns="" xmlns:a16="http://schemas.microsoft.com/office/drawing/2014/main" id="{C6697190-3BDA-4C46-820B-C299F48D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1" y="6818313"/>
              <a:ext cx="58738" cy="23813"/>
            </a:xfrm>
            <a:custGeom>
              <a:avLst/>
              <a:gdLst>
                <a:gd name="T0" fmla="*/ 6 w 63"/>
                <a:gd name="T1" fmla="*/ 4 h 25"/>
                <a:gd name="T2" fmla="*/ 2 w 63"/>
                <a:gd name="T3" fmla="*/ 14 h 25"/>
                <a:gd name="T4" fmla="*/ 26 w 63"/>
                <a:gd name="T5" fmla="*/ 13 h 25"/>
                <a:gd name="T6" fmla="*/ 41 w 63"/>
                <a:gd name="T7" fmla="*/ 9 h 25"/>
                <a:gd name="T8" fmla="*/ 56 w 63"/>
                <a:gd name="T9" fmla="*/ 6 h 25"/>
                <a:gd name="T10" fmla="*/ 56 w 63"/>
                <a:gd name="T11" fmla="*/ 6 h 25"/>
                <a:gd name="T12" fmla="*/ 41 w 63"/>
                <a:gd name="T13" fmla="*/ 10 h 25"/>
                <a:gd name="T14" fmla="*/ 26 w 63"/>
                <a:gd name="T15" fmla="*/ 13 h 25"/>
                <a:gd name="T16" fmla="*/ 2 w 63"/>
                <a:gd name="T17" fmla="*/ 15 h 25"/>
                <a:gd name="T18" fmla="*/ 0 w 63"/>
                <a:gd name="T19" fmla="*/ 20 h 25"/>
                <a:gd name="T20" fmla="*/ 33 w 63"/>
                <a:gd name="T21" fmla="*/ 20 h 25"/>
                <a:gd name="T22" fmla="*/ 63 w 63"/>
                <a:gd name="T23" fmla="*/ 5 h 25"/>
                <a:gd name="T24" fmla="*/ 48 w 63"/>
                <a:gd name="T25" fmla="*/ 2 h 25"/>
                <a:gd name="T26" fmla="*/ 6 w 63"/>
                <a:gd name="T2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25">
                  <a:moveTo>
                    <a:pt x="6" y="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10" y="15"/>
                    <a:pt x="18" y="14"/>
                    <a:pt x="26" y="13"/>
                  </a:cubicBezTo>
                  <a:cubicBezTo>
                    <a:pt x="31" y="11"/>
                    <a:pt x="36" y="10"/>
                    <a:pt x="41" y="9"/>
                  </a:cubicBezTo>
                  <a:cubicBezTo>
                    <a:pt x="46" y="7"/>
                    <a:pt x="51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1" y="6"/>
                    <a:pt x="46" y="8"/>
                    <a:pt x="41" y="10"/>
                  </a:cubicBezTo>
                  <a:cubicBezTo>
                    <a:pt x="36" y="11"/>
                    <a:pt x="31" y="12"/>
                    <a:pt x="26" y="13"/>
                  </a:cubicBezTo>
                  <a:cubicBezTo>
                    <a:pt x="18" y="15"/>
                    <a:pt x="10" y="15"/>
                    <a:pt x="2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2" y="25"/>
                    <a:pt x="23" y="24"/>
                    <a:pt x="33" y="20"/>
                  </a:cubicBezTo>
                  <a:cubicBezTo>
                    <a:pt x="44" y="17"/>
                    <a:pt x="53" y="11"/>
                    <a:pt x="63" y="5"/>
                  </a:cubicBezTo>
                  <a:cubicBezTo>
                    <a:pt x="58" y="4"/>
                    <a:pt x="53" y="3"/>
                    <a:pt x="48" y="2"/>
                  </a:cubicBezTo>
                  <a:cubicBezTo>
                    <a:pt x="33" y="0"/>
                    <a:pt x="20" y="1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3757">
              <a:extLst>
                <a:ext uri="{FF2B5EF4-FFF2-40B4-BE49-F238E27FC236}">
                  <a16:creationId xmlns="" xmlns:a16="http://schemas.microsoft.com/office/drawing/2014/main" id="{65400571-A11A-4619-83D3-DA922F66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9" y="6781801"/>
              <a:ext cx="25400" cy="34925"/>
            </a:xfrm>
            <a:custGeom>
              <a:avLst/>
              <a:gdLst>
                <a:gd name="T0" fmla="*/ 28 w 28"/>
                <a:gd name="T1" fmla="*/ 37 h 37"/>
                <a:gd name="T2" fmla="*/ 9 w 28"/>
                <a:gd name="T3" fmla="*/ 0 h 37"/>
                <a:gd name="T4" fmla="*/ 3 w 28"/>
                <a:gd name="T5" fmla="*/ 13 h 37"/>
                <a:gd name="T6" fmla="*/ 9 w 28"/>
                <a:gd name="T7" fmla="*/ 18 h 37"/>
                <a:gd name="T8" fmla="*/ 22 w 28"/>
                <a:gd name="T9" fmla="*/ 31 h 37"/>
                <a:gd name="T10" fmla="*/ 22 w 28"/>
                <a:gd name="T11" fmla="*/ 31 h 37"/>
                <a:gd name="T12" fmla="*/ 9 w 28"/>
                <a:gd name="T13" fmla="*/ 20 h 37"/>
                <a:gd name="T14" fmla="*/ 3 w 28"/>
                <a:gd name="T15" fmla="*/ 19 h 37"/>
                <a:gd name="T16" fmla="*/ 1 w 28"/>
                <a:gd name="T17" fmla="*/ 18 h 37"/>
                <a:gd name="T18" fmla="*/ 0 w 28"/>
                <a:gd name="T19" fmla="*/ 23 h 37"/>
                <a:gd name="T20" fmla="*/ 23 w 28"/>
                <a:gd name="T21" fmla="*/ 35 h 37"/>
                <a:gd name="T22" fmla="*/ 28 w 28"/>
                <a:gd name="T2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7">
                  <a:moveTo>
                    <a:pt x="28" y="37"/>
                  </a:moveTo>
                  <a:cubicBezTo>
                    <a:pt x="22" y="22"/>
                    <a:pt x="16" y="10"/>
                    <a:pt x="9" y="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3" y="22"/>
                    <a:pt x="18" y="26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18" y="27"/>
                    <a:pt x="13" y="23"/>
                    <a:pt x="9" y="20"/>
                  </a:cubicBezTo>
                  <a:cubicBezTo>
                    <a:pt x="7" y="20"/>
                    <a:pt x="5" y="20"/>
                    <a:pt x="3" y="19"/>
                  </a:cubicBezTo>
                  <a:cubicBezTo>
                    <a:pt x="2" y="19"/>
                    <a:pt x="2" y="19"/>
                    <a:pt x="1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7" y="28"/>
                    <a:pt x="15" y="31"/>
                    <a:pt x="23" y="35"/>
                  </a:cubicBez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3758">
              <a:extLst>
                <a:ext uri="{FF2B5EF4-FFF2-40B4-BE49-F238E27FC236}">
                  <a16:creationId xmlns="" xmlns:a16="http://schemas.microsoft.com/office/drawing/2014/main" id="{4338376F-921F-46BA-A5BD-D36810F0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6796088"/>
              <a:ext cx="4763" cy="11113"/>
            </a:xfrm>
            <a:custGeom>
              <a:avLst/>
              <a:gdLst>
                <a:gd name="T0" fmla="*/ 3 w 5"/>
                <a:gd name="T1" fmla="*/ 12 h 12"/>
                <a:gd name="T2" fmla="*/ 2 w 5"/>
                <a:gd name="T3" fmla="*/ 6 h 12"/>
                <a:gd name="T4" fmla="*/ 0 w 5"/>
                <a:gd name="T5" fmla="*/ 0 h 12"/>
                <a:gd name="T6" fmla="*/ 3 w 5"/>
                <a:gd name="T7" fmla="*/ 6 h 12"/>
                <a:gd name="T8" fmla="*/ 5 w 5"/>
                <a:gd name="T9" fmla="*/ 12 h 12"/>
                <a:gd name="T10" fmla="*/ 3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3" y="10"/>
                    <a:pt x="3" y="8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4" y="7"/>
                    <a:pt x="4" y="9"/>
                    <a:pt x="5" y="1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3759">
              <a:extLst>
                <a:ext uri="{FF2B5EF4-FFF2-40B4-BE49-F238E27FC236}">
                  <a16:creationId xmlns="" xmlns:a16="http://schemas.microsoft.com/office/drawing/2014/main" id="{5B83A8C2-BDEB-438E-86A1-46304743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1601" y="6800851"/>
              <a:ext cx="11113" cy="1588"/>
            </a:xfrm>
            <a:custGeom>
              <a:avLst/>
              <a:gdLst>
                <a:gd name="T0" fmla="*/ 11 w 11"/>
                <a:gd name="T1" fmla="*/ 1 h 2"/>
                <a:gd name="T2" fmla="*/ 5 w 11"/>
                <a:gd name="T3" fmla="*/ 1 h 2"/>
                <a:gd name="T4" fmla="*/ 0 w 11"/>
                <a:gd name="T5" fmla="*/ 0 h 2"/>
                <a:gd name="T6" fmla="*/ 5 w 11"/>
                <a:gd name="T7" fmla="*/ 1 h 2"/>
                <a:gd name="T8" fmla="*/ 11 w 11"/>
                <a:gd name="T9" fmla="*/ 0 h 2"/>
                <a:gd name="T10" fmla="*/ 11 w 1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9" y="2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7" y="1"/>
                    <a:pt x="9" y="1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3760">
              <a:extLst>
                <a:ext uri="{FF2B5EF4-FFF2-40B4-BE49-F238E27FC236}">
                  <a16:creationId xmlns="" xmlns:a16="http://schemas.microsoft.com/office/drawing/2014/main" id="{70513E53-C354-434B-AA82-2C4EAEEE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1601" y="6784976"/>
              <a:ext cx="3175" cy="11113"/>
            </a:xfrm>
            <a:custGeom>
              <a:avLst/>
              <a:gdLst>
                <a:gd name="T0" fmla="*/ 2 w 3"/>
                <a:gd name="T1" fmla="*/ 11 h 11"/>
                <a:gd name="T2" fmla="*/ 2 w 3"/>
                <a:gd name="T3" fmla="*/ 5 h 11"/>
                <a:gd name="T4" fmla="*/ 0 w 3"/>
                <a:gd name="T5" fmla="*/ 0 h 11"/>
                <a:gd name="T6" fmla="*/ 3 w 3"/>
                <a:gd name="T7" fmla="*/ 11 h 11"/>
                <a:gd name="T8" fmla="*/ 2 w 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3" y="9"/>
                    <a:pt x="2" y="7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2" y="3"/>
                    <a:pt x="3" y="7"/>
                    <a:pt x="3" y="11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3761">
              <a:extLst>
                <a:ext uri="{FF2B5EF4-FFF2-40B4-BE49-F238E27FC236}">
                  <a16:creationId xmlns="" xmlns:a16="http://schemas.microsoft.com/office/drawing/2014/main" id="{51D2C18D-46B7-4782-BA18-7E2C81AC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1" y="6827838"/>
              <a:ext cx="7938" cy="6350"/>
            </a:xfrm>
            <a:custGeom>
              <a:avLst/>
              <a:gdLst>
                <a:gd name="T0" fmla="*/ 8 w 8"/>
                <a:gd name="T1" fmla="*/ 0 h 7"/>
                <a:gd name="T2" fmla="*/ 5 w 8"/>
                <a:gd name="T3" fmla="*/ 4 h 7"/>
                <a:gd name="T4" fmla="*/ 0 w 8"/>
                <a:gd name="T5" fmla="*/ 7 h 7"/>
                <a:gd name="T6" fmla="*/ 4 w 8"/>
                <a:gd name="T7" fmla="*/ 4 h 7"/>
                <a:gd name="T8" fmla="*/ 7 w 8"/>
                <a:gd name="T9" fmla="*/ 0 h 7"/>
                <a:gd name="T10" fmla="*/ 8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2"/>
                    <a:pt x="6" y="3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6" y="2"/>
                    <a:pt x="7" y="1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3762">
              <a:extLst>
                <a:ext uri="{FF2B5EF4-FFF2-40B4-BE49-F238E27FC236}">
                  <a16:creationId xmlns="" xmlns:a16="http://schemas.microsoft.com/office/drawing/2014/main" id="{66E1750D-CF1B-4E4A-8E11-265D59AC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6" y="6824663"/>
              <a:ext cx="9525" cy="4763"/>
            </a:xfrm>
            <a:custGeom>
              <a:avLst/>
              <a:gdLst>
                <a:gd name="T0" fmla="*/ 9 w 10"/>
                <a:gd name="T1" fmla="*/ 5 h 5"/>
                <a:gd name="T2" fmla="*/ 5 w 10"/>
                <a:gd name="T3" fmla="*/ 2 h 5"/>
                <a:gd name="T4" fmla="*/ 0 w 10"/>
                <a:gd name="T5" fmla="*/ 0 h 5"/>
                <a:gd name="T6" fmla="*/ 6 w 10"/>
                <a:gd name="T7" fmla="*/ 1 h 5"/>
                <a:gd name="T8" fmla="*/ 10 w 10"/>
                <a:gd name="T9" fmla="*/ 4 h 5"/>
                <a:gd name="T10" fmla="*/ 9 w 1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9" y="3"/>
                    <a:pt x="10" y="4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3763">
              <a:extLst>
                <a:ext uri="{FF2B5EF4-FFF2-40B4-BE49-F238E27FC236}">
                  <a16:creationId xmlns="" xmlns:a16="http://schemas.microsoft.com/office/drawing/2014/main" id="{F77FA621-900C-4CED-A04D-410E8992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831013"/>
              <a:ext cx="7938" cy="4763"/>
            </a:xfrm>
            <a:custGeom>
              <a:avLst/>
              <a:gdLst>
                <a:gd name="T0" fmla="*/ 9 w 9"/>
                <a:gd name="T1" fmla="*/ 1 h 6"/>
                <a:gd name="T2" fmla="*/ 0 w 9"/>
                <a:gd name="T3" fmla="*/ 6 h 6"/>
                <a:gd name="T4" fmla="*/ 8 w 9"/>
                <a:gd name="T5" fmla="*/ 0 h 6"/>
                <a:gd name="T6" fmla="*/ 9 w 9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7" y="3"/>
                    <a:pt x="4" y="5"/>
                    <a:pt x="0" y="6"/>
                  </a:cubicBezTo>
                  <a:cubicBezTo>
                    <a:pt x="4" y="5"/>
                    <a:pt x="6" y="3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3764">
              <a:extLst>
                <a:ext uri="{FF2B5EF4-FFF2-40B4-BE49-F238E27FC236}">
                  <a16:creationId xmlns="" xmlns:a16="http://schemas.microsoft.com/office/drawing/2014/main" id="{83B4A017-224A-44E9-9C9F-D6A1CA3E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4" y="6827838"/>
              <a:ext cx="9525" cy="4763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10 w 10"/>
                <a:gd name="T5" fmla="*/ 4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2"/>
                    <a:pt x="4" y="1"/>
                    <a:pt x="0" y="0"/>
                  </a:cubicBezTo>
                  <a:cubicBezTo>
                    <a:pt x="4" y="1"/>
                    <a:pt x="7" y="2"/>
                    <a:pt x="10" y="4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3765">
              <a:extLst>
                <a:ext uri="{FF2B5EF4-FFF2-40B4-BE49-F238E27FC236}">
                  <a16:creationId xmlns="" xmlns:a16="http://schemas.microsoft.com/office/drawing/2014/main" id="{BF0C9EC5-8C6C-4FBF-92CB-15F859D6B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4" y="6838951"/>
              <a:ext cx="17463" cy="15875"/>
            </a:xfrm>
            <a:custGeom>
              <a:avLst/>
              <a:gdLst>
                <a:gd name="T0" fmla="*/ 9 w 20"/>
                <a:gd name="T1" fmla="*/ 11 h 17"/>
                <a:gd name="T2" fmla="*/ 9 w 20"/>
                <a:gd name="T3" fmla="*/ 11 h 17"/>
                <a:gd name="T4" fmla="*/ 19 w 20"/>
                <a:gd name="T5" fmla="*/ 10 h 17"/>
                <a:gd name="T6" fmla="*/ 20 w 20"/>
                <a:gd name="T7" fmla="*/ 0 h 17"/>
                <a:gd name="T8" fmla="*/ 0 w 20"/>
                <a:gd name="T9" fmla="*/ 12 h 17"/>
                <a:gd name="T10" fmla="*/ 17 w 20"/>
                <a:gd name="T11" fmla="*/ 17 h 17"/>
                <a:gd name="T12" fmla="*/ 18 w 20"/>
                <a:gd name="T13" fmla="*/ 11 h 17"/>
                <a:gd name="T14" fmla="*/ 9 w 20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"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2" y="11"/>
                    <a:pt x="15" y="11"/>
                    <a:pt x="19" y="1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3"/>
                    <a:pt x="7" y="7"/>
                    <a:pt x="0" y="12"/>
                  </a:cubicBezTo>
                  <a:cubicBezTo>
                    <a:pt x="6" y="14"/>
                    <a:pt x="12" y="16"/>
                    <a:pt x="17" y="1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1"/>
                    <a:pt x="12" y="11"/>
                    <a:pt x="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3766">
              <a:extLst>
                <a:ext uri="{FF2B5EF4-FFF2-40B4-BE49-F238E27FC236}">
                  <a16:creationId xmlns="" xmlns:a16="http://schemas.microsoft.com/office/drawing/2014/main" id="{604FC7BF-582B-4CFF-A4A2-18EB81360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951" y="6848476"/>
              <a:ext cx="9525" cy="0"/>
            </a:xfrm>
            <a:custGeom>
              <a:avLst/>
              <a:gdLst>
                <a:gd name="T0" fmla="*/ 0 w 10"/>
                <a:gd name="T1" fmla="*/ 1 h 1"/>
                <a:gd name="T2" fmla="*/ 9 w 10"/>
                <a:gd name="T3" fmla="*/ 1 h 1"/>
                <a:gd name="T4" fmla="*/ 10 w 10"/>
                <a:gd name="T5" fmla="*/ 0 h 1"/>
                <a:gd name="T6" fmla="*/ 0 w 10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3767">
              <a:extLst>
                <a:ext uri="{FF2B5EF4-FFF2-40B4-BE49-F238E27FC236}">
                  <a16:creationId xmlns="" xmlns:a16="http://schemas.microsoft.com/office/drawing/2014/main" id="{817C5C81-4C2B-4ED6-8CBA-CBDC5A2F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9" y="6780213"/>
              <a:ext cx="33338" cy="28575"/>
            </a:xfrm>
            <a:custGeom>
              <a:avLst/>
              <a:gdLst>
                <a:gd name="T0" fmla="*/ 1 w 35"/>
                <a:gd name="T1" fmla="*/ 0 h 31"/>
                <a:gd name="T2" fmla="*/ 0 w 35"/>
                <a:gd name="T3" fmla="*/ 0 h 31"/>
                <a:gd name="T4" fmla="*/ 24 w 35"/>
                <a:gd name="T5" fmla="*/ 25 h 31"/>
                <a:gd name="T6" fmla="*/ 34 w 35"/>
                <a:gd name="T7" fmla="*/ 31 h 31"/>
                <a:gd name="T8" fmla="*/ 35 w 35"/>
                <a:gd name="T9" fmla="*/ 30 h 31"/>
                <a:gd name="T10" fmla="*/ 25 w 35"/>
                <a:gd name="T11" fmla="*/ 24 h 31"/>
                <a:gd name="T12" fmla="*/ 1 w 35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10"/>
                    <a:pt x="15" y="18"/>
                    <a:pt x="24" y="25"/>
                  </a:cubicBezTo>
                  <a:cubicBezTo>
                    <a:pt x="28" y="27"/>
                    <a:pt x="31" y="29"/>
                    <a:pt x="34" y="3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1" y="28"/>
                    <a:pt x="28" y="26"/>
                    <a:pt x="25" y="24"/>
                  </a:cubicBezTo>
                  <a:cubicBezTo>
                    <a:pt x="15" y="18"/>
                    <a:pt x="6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3768">
              <a:extLst>
                <a:ext uri="{FF2B5EF4-FFF2-40B4-BE49-F238E27FC236}">
                  <a16:creationId xmlns="" xmlns:a16="http://schemas.microsoft.com/office/drawing/2014/main" id="{227238A5-44FC-4366-9811-931EEF728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6811963"/>
              <a:ext cx="4763" cy="0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3769">
              <a:extLst>
                <a:ext uri="{FF2B5EF4-FFF2-40B4-BE49-F238E27FC236}">
                  <a16:creationId xmlns="" xmlns:a16="http://schemas.microsoft.com/office/drawing/2014/main" id="{5979B076-7A27-4AD6-B17C-A54D1226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9" y="6824663"/>
              <a:ext cx="50800" cy="7938"/>
            </a:xfrm>
            <a:custGeom>
              <a:avLst/>
              <a:gdLst>
                <a:gd name="T0" fmla="*/ 24 w 54"/>
                <a:gd name="T1" fmla="*/ 7 h 9"/>
                <a:gd name="T2" fmla="*/ 39 w 54"/>
                <a:gd name="T3" fmla="*/ 4 h 9"/>
                <a:gd name="T4" fmla="*/ 54 w 54"/>
                <a:gd name="T5" fmla="*/ 0 h 9"/>
                <a:gd name="T6" fmla="*/ 54 w 54"/>
                <a:gd name="T7" fmla="*/ 0 h 9"/>
                <a:gd name="T8" fmla="*/ 39 w 54"/>
                <a:gd name="T9" fmla="*/ 3 h 9"/>
                <a:gd name="T10" fmla="*/ 24 w 54"/>
                <a:gd name="T11" fmla="*/ 7 h 9"/>
                <a:gd name="T12" fmla="*/ 0 w 54"/>
                <a:gd name="T13" fmla="*/ 8 h 9"/>
                <a:gd name="T14" fmla="*/ 0 w 54"/>
                <a:gd name="T15" fmla="*/ 9 h 9"/>
                <a:gd name="T16" fmla="*/ 24 w 54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9">
                  <a:moveTo>
                    <a:pt x="24" y="7"/>
                  </a:moveTo>
                  <a:cubicBezTo>
                    <a:pt x="29" y="6"/>
                    <a:pt x="34" y="5"/>
                    <a:pt x="39" y="4"/>
                  </a:cubicBezTo>
                  <a:cubicBezTo>
                    <a:pt x="44" y="2"/>
                    <a:pt x="49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0"/>
                    <a:pt x="44" y="1"/>
                    <a:pt x="39" y="3"/>
                  </a:cubicBezTo>
                  <a:cubicBezTo>
                    <a:pt x="34" y="4"/>
                    <a:pt x="29" y="5"/>
                    <a:pt x="24" y="7"/>
                  </a:cubicBezTo>
                  <a:cubicBezTo>
                    <a:pt x="16" y="8"/>
                    <a:pt x="8" y="9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9"/>
                    <a:pt x="16" y="9"/>
                    <a:pt x="2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3770">
              <a:extLst>
                <a:ext uri="{FF2B5EF4-FFF2-40B4-BE49-F238E27FC236}">
                  <a16:creationId xmlns="" xmlns:a16="http://schemas.microsoft.com/office/drawing/2014/main" id="{2C931D90-390F-4F61-A64D-6CFC33B0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796088"/>
              <a:ext cx="4763" cy="1588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0 w 5"/>
                <a:gd name="T5" fmla="*/ 3 h 3"/>
                <a:gd name="T6" fmla="*/ 1 w 5"/>
                <a:gd name="T7" fmla="*/ 3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3771">
              <a:extLst>
                <a:ext uri="{FF2B5EF4-FFF2-40B4-BE49-F238E27FC236}">
                  <a16:creationId xmlns="" xmlns:a16="http://schemas.microsoft.com/office/drawing/2014/main" id="{5E333CDD-95AB-4986-B6E0-00C65BFC6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4" y="6792913"/>
              <a:ext cx="17463" cy="17463"/>
            </a:xfrm>
            <a:custGeom>
              <a:avLst/>
              <a:gdLst>
                <a:gd name="T0" fmla="*/ 4 w 19"/>
                <a:gd name="T1" fmla="*/ 5 h 18"/>
                <a:gd name="T2" fmla="*/ 6 w 19"/>
                <a:gd name="T3" fmla="*/ 5 h 18"/>
                <a:gd name="T4" fmla="*/ 6 w 19"/>
                <a:gd name="T5" fmla="*/ 7 h 18"/>
                <a:gd name="T6" fmla="*/ 6 w 19"/>
                <a:gd name="T7" fmla="*/ 7 h 18"/>
                <a:gd name="T8" fmla="*/ 19 w 19"/>
                <a:gd name="T9" fmla="*/ 18 h 18"/>
                <a:gd name="T10" fmla="*/ 19 w 19"/>
                <a:gd name="T11" fmla="*/ 18 h 18"/>
                <a:gd name="T12" fmla="*/ 6 w 19"/>
                <a:gd name="T13" fmla="*/ 5 h 18"/>
                <a:gd name="T14" fmla="*/ 0 w 19"/>
                <a:gd name="T15" fmla="*/ 0 h 18"/>
                <a:gd name="T16" fmla="*/ 0 w 19"/>
                <a:gd name="T17" fmla="*/ 2 h 18"/>
                <a:gd name="T18" fmla="*/ 4 w 19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4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0" y="10"/>
                    <a:pt x="15" y="14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5" y="13"/>
                    <a:pt x="10" y="9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3772">
              <a:extLst>
                <a:ext uri="{FF2B5EF4-FFF2-40B4-BE49-F238E27FC236}">
                  <a16:creationId xmlns="" xmlns:a16="http://schemas.microsoft.com/office/drawing/2014/main" id="{760E79B1-CE59-4ED0-A610-262BD5A09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797676"/>
              <a:ext cx="6350" cy="1588"/>
            </a:xfrm>
            <a:custGeom>
              <a:avLst/>
              <a:gdLst>
                <a:gd name="T0" fmla="*/ 6 w 8"/>
                <a:gd name="T1" fmla="*/ 0 h 2"/>
                <a:gd name="T2" fmla="*/ 2 w 8"/>
                <a:gd name="T3" fmla="*/ 0 h 2"/>
                <a:gd name="T4" fmla="*/ 1 w 8"/>
                <a:gd name="T5" fmla="*/ 0 h 2"/>
                <a:gd name="T6" fmla="*/ 0 w 8"/>
                <a:gd name="T7" fmla="*/ 0 h 2"/>
                <a:gd name="T8" fmla="*/ 2 w 8"/>
                <a:gd name="T9" fmla="*/ 1 h 2"/>
                <a:gd name="T10" fmla="*/ 8 w 8"/>
                <a:gd name="T11" fmla="*/ 2 h 2"/>
                <a:gd name="T12" fmla="*/ 7 w 8"/>
                <a:gd name="T13" fmla="*/ 1 h 2"/>
                <a:gd name="T14" fmla="*/ 6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3773">
              <a:extLst>
                <a:ext uri="{FF2B5EF4-FFF2-40B4-BE49-F238E27FC236}">
                  <a16:creationId xmlns="" xmlns:a16="http://schemas.microsoft.com/office/drawing/2014/main" id="{FA41E08E-A16A-4299-A4A6-5CCB0366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9" y="6797676"/>
              <a:ext cx="1588" cy="158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3774">
              <a:extLst>
                <a:ext uri="{FF2B5EF4-FFF2-40B4-BE49-F238E27FC236}">
                  <a16:creationId xmlns="" xmlns:a16="http://schemas.microsoft.com/office/drawing/2014/main" id="{6CE37565-9C12-4CF6-AF79-645ECD38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6807201"/>
              <a:ext cx="52388" cy="17463"/>
            </a:xfrm>
            <a:custGeom>
              <a:avLst/>
              <a:gdLst>
                <a:gd name="T0" fmla="*/ 26 w 56"/>
                <a:gd name="T1" fmla="*/ 8 h 19"/>
                <a:gd name="T2" fmla="*/ 1 w 56"/>
                <a:gd name="T3" fmla="*/ 0 h 19"/>
                <a:gd name="T4" fmla="*/ 0 w 56"/>
                <a:gd name="T5" fmla="*/ 3 h 19"/>
                <a:gd name="T6" fmla="*/ 36 w 56"/>
                <a:gd name="T7" fmla="*/ 15 h 19"/>
                <a:gd name="T8" fmla="*/ 53 w 56"/>
                <a:gd name="T9" fmla="*/ 17 h 19"/>
                <a:gd name="T10" fmla="*/ 51 w 56"/>
                <a:gd name="T11" fmla="*/ 18 h 19"/>
                <a:gd name="T12" fmla="*/ 56 w 56"/>
                <a:gd name="T13" fmla="*/ 19 h 19"/>
                <a:gd name="T14" fmla="*/ 56 w 56"/>
                <a:gd name="T15" fmla="*/ 15 h 19"/>
                <a:gd name="T16" fmla="*/ 31 w 56"/>
                <a:gd name="T17" fmla="*/ 10 h 19"/>
                <a:gd name="T18" fmla="*/ 32 w 56"/>
                <a:gd name="T19" fmla="*/ 11 h 19"/>
                <a:gd name="T20" fmla="*/ 26 w 56"/>
                <a:gd name="T21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19">
                  <a:moveTo>
                    <a:pt x="26" y="8"/>
                  </a:moveTo>
                  <a:cubicBezTo>
                    <a:pt x="18" y="6"/>
                    <a:pt x="9" y="3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2" y="8"/>
                    <a:pt x="24" y="12"/>
                    <a:pt x="36" y="15"/>
                  </a:cubicBezTo>
                  <a:cubicBezTo>
                    <a:pt x="41" y="15"/>
                    <a:pt x="47" y="16"/>
                    <a:pt x="53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48" y="14"/>
                    <a:pt x="40" y="12"/>
                    <a:pt x="31" y="10"/>
                  </a:cubicBezTo>
                  <a:cubicBezTo>
                    <a:pt x="32" y="11"/>
                    <a:pt x="32" y="11"/>
                    <a:pt x="32" y="11"/>
                  </a:cubicBezTo>
                  <a:lnTo>
                    <a:pt x="2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3775">
              <a:extLst>
                <a:ext uri="{FF2B5EF4-FFF2-40B4-BE49-F238E27FC236}">
                  <a16:creationId xmlns="" xmlns:a16="http://schemas.microsoft.com/office/drawing/2014/main" id="{5057BE4C-6274-4EF9-978F-23E20769A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1601" y="6819901"/>
              <a:ext cx="15875" cy="3175"/>
            </a:xfrm>
            <a:custGeom>
              <a:avLst/>
              <a:gdLst>
                <a:gd name="T0" fmla="*/ 0 w 17"/>
                <a:gd name="T1" fmla="*/ 0 h 3"/>
                <a:gd name="T2" fmla="*/ 15 w 17"/>
                <a:gd name="T3" fmla="*/ 3 h 3"/>
                <a:gd name="T4" fmla="*/ 17 w 17"/>
                <a:gd name="T5" fmla="*/ 2 h 3"/>
                <a:gd name="T6" fmla="*/ 0 w 1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1"/>
                    <a:pt x="10" y="2"/>
                    <a:pt x="15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3776">
              <a:extLst>
                <a:ext uri="{FF2B5EF4-FFF2-40B4-BE49-F238E27FC236}">
                  <a16:creationId xmlns="" xmlns:a16="http://schemas.microsoft.com/office/drawing/2014/main" id="{8589483E-84F8-430E-8B36-B449A5B4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4" y="681355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3777">
              <a:extLst>
                <a:ext uri="{FF2B5EF4-FFF2-40B4-BE49-F238E27FC236}">
                  <a16:creationId xmlns="" xmlns:a16="http://schemas.microsoft.com/office/drawing/2014/main" id="{80539D9D-E51B-4CAF-898F-9890887E4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6751638"/>
              <a:ext cx="38100" cy="50800"/>
            </a:xfrm>
            <a:custGeom>
              <a:avLst/>
              <a:gdLst>
                <a:gd name="T0" fmla="*/ 29 w 41"/>
                <a:gd name="T1" fmla="*/ 48 h 55"/>
                <a:gd name="T2" fmla="*/ 34 w 41"/>
                <a:gd name="T3" fmla="*/ 50 h 55"/>
                <a:gd name="T4" fmla="*/ 35 w 41"/>
                <a:gd name="T5" fmla="*/ 47 h 55"/>
                <a:gd name="T6" fmla="*/ 27 w 41"/>
                <a:gd name="T7" fmla="*/ 39 h 55"/>
                <a:gd name="T8" fmla="*/ 9 w 41"/>
                <a:gd name="T9" fmla="*/ 9 h 55"/>
                <a:gd name="T10" fmla="*/ 9 w 41"/>
                <a:gd name="T11" fmla="*/ 8 h 55"/>
                <a:gd name="T12" fmla="*/ 27 w 41"/>
                <a:gd name="T13" fmla="*/ 38 h 55"/>
                <a:gd name="T14" fmla="*/ 35 w 41"/>
                <a:gd name="T15" fmla="*/ 45 h 55"/>
                <a:gd name="T16" fmla="*/ 41 w 41"/>
                <a:gd name="T17" fmla="*/ 32 h 55"/>
                <a:gd name="T18" fmla="*/ 6 w 41"/>
                <a:gd name="T19" fmla="*/ 0 h 55"/>
                <a:gd name="T20" fmla="*/ 32 w 41"/>
                <a:gd name="T21" fmla="*/ 55 h 55"/>
                <a:gd name="T22" fmla="*/ 33 w 41"/>
                <a:gd name="T23" fmla="*/ 50 h 55"/>
                <a:gd name="T24" fmla="*/ 29 w 41"/>
                <a:gd name="T25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55">
                  <a:moveTo>
                    <a:pt x="29" y="48"/>
                  </a:moveTo>
                  <a:cubicBezTo>
                    <a:pt x="31" y="49"/>
                    <a:pt x="32" y="49"/>
                    <a:pt x="34" y="50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2" y="44"/>
                    <a:pt x="29" y="41"/>
                    <a:pt x="27" y="39"/>
                  </a:cubicBezTo>
                  <a:cubicBezTo>
                    <a:pt x="18" y="30"/>
                    <a:pt x="12" y="20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20"/>
                    <a:pt x="19" y="29"/>
                    <a:pt x="27" y="38"/>
                  </a:cubicBezTo>
                  <a:cubicBezTo>
                    <a:pt x="30" y="40"/>
                    <a:pt x="33" y="43"/>
                    <a:pt x="35" y="45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1" y="20"/>
                    <a:pt x="20" y="10"/>
                    <a:pt x="6" y="0"/>
                  </a:cubicBezTo>
                  <a:cubicBezTo>
                    <a:pt x="0" y="29"/>
                    <a:pt x="13" y="44"/>
                    <a:pt x="32" y="5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2" y="50"/>
                    <a:pt x="31" y="49"/>
                    <a:pt x="2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3778">
              <a:extLst>
                <a:ext uri="{FF2B5EF4-FFF2-40B4-BE49-F238E27FC236}">
                  <a16:creationId xmlns="" xmlns:a16="http://schemas.microsoft.com/office/drawing/2014/main" id="{1A97B98B-7992-4CC3-91FA-02D727253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6796088"/>
              <a:ext cx="61913" cy="20638"/>
            </a:xfrm>
            <a:custGeom>
              <a:avLst/>
              <a:gdLst>
                <a:gd name="T0" fmla="*/ 10 w 66"/>
                <a:gd name="T1" fmla="*/ 1 h 23"/>
                <a:gd name="T2" fmla="*/ 4 w 66"/>
                <a:gd name="T3" fmla="*/ 9 h 23"/>
                <a:gd name="T4" fmla="*/ 27 w 66"/>
                <a:gd name="T5" fmla="*/ 13 h 23"/>
                <a:gd name="T6" fmla="*/ 43 w 66"/>
                <a:gd name="T7" fmla="*/ 12 h 23"/>
                <a:gd name="T8" fmla="*/ 59 w 66"/>
                <a:gd name="T9" fmla="*/ 13 h 23"/>
                <a:gd name="T10" fmla="*/ 59 w 66"/>
                <a:gd name="T11" fmla="*/ 13 h 23"/>
                <a:gd name="T12" fmla="*/ 43 w 66"/>
                <a:gd name="T13" fmla="*/ 13 h 23"/>
                <a:gd name="T14" fmla="*/ 27 w 66"/>
                <a:gd name="T15" fmla="*/ 14 h 23"/>
                <a:gd name="T16" fmla="*/ 4 w 66"/>
                <a:gd name="T17" fmla="*/ 10 h 23"/>
                <a:gd name="T18" fmla="*/ 0 w 66"/>
                <a:gd name="T19" fmla="*/ 15 h 23"/>
                <a:gd name="T20" fmla="*/ 33 w 66"/>
                <a:gd name="T21" fmla="*/ 22 h 23"/>
                <a:gd name="T22" fmla="*/ 66 w 66"/>
                <a:gd name="T23" fmla="*/ 13 h 23"/>
                <a:gd name="T24" fmla="*/ 52 w 66"/>
                <a:gd name="T25" fmla="*/ 7 h 23"/>
                <a:gd name="T26" fmla="*/ 10 w 66"/>
                <a:gd name="T2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23">
                  <a:moveTo>
                    <a:pt x="10" y="1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2" y="12"/>
                    <a:pt x="20" y="13"/>
                    <a:pt x="27" y="13"/>
                  </a:cubicBezTo>
                  <a:cubicBezTo>
                    <a:pt x="33" y="13"/>
                    <a:pt x="38" y="13"/>
                    <a:pt x="43" y="12"/>
                  </a:cubicBezTo>
                  <a:cubicBezTo>
                    <a:pt x="48" y="12"/>
                    <a:pt x="54" y="12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4" y="12"/>
                    <a:pt x="49" y="13"/>
                    <a:pt x="43" y="13"/>
                  </a:cubicBezTo>
                  <a:cubicBezTo>
                    <a:pt x="38" y="14"/>
                    <a:pt x="33" y="14"/>
                    <a:pt x="27" y="14"/>
                  </a:cubicBezTo>
                  <a:cubicBezTo>
                    <a:pt x="20" y="13"/>
                    <a:pt x="12" y="12"/>
                    <a:pt x="4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22"/>
                    <a:pt x="23" y="23"/>
                    <a:pt x="33" y="22"/>
                  </a:cubicBezTo>
                  <a:cubicBezTo>
                    <a:pt x="44" y="21"/>
                    <a:pt x="55" y="17"/>
                    <a:pt x="66" y="13"/>
                  </a:cubicBezTo>
                  <a:cubicBezTo>
                    <a:pt x="61" y="11"/>
                    <a:pt x="56" y="9"/>
                    <a:pt x="52" y="7"/>
                  </a:cubicBezTo>
                  <a:cubicBezTo>
                    <a:pt x="37" y="2"/>
                    <a:pt x="25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3779">
              <a:extLst>
                <a:ext uri="{FF2B5EF4-FFF2-40B4-BE49-F238E27FC236}">
                  <a16:creationId xmlns="" xmlns:a16="http://schemas.microsoft.com/office/drawing/2014/main" id="{453B62FF-5803-474B-888E-EC962F0F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6759576"/>
              <a:ext cx="23813" cy="36513"/>
            </a:xfrm>
            <a:custGeom>
              <a:avLst/>
              <a:gdLst>
                <a:gd name="T0" fmla="*/ 25 w 25"/>
                <a:gd name="T1" fmla="*/ 39 h 39"/>
                <a:gd name="T2" fmla="*/ 14 w 25"/>
                <a:gd name="T3" fmla="*/ 0 h 39"/>
                <a:gd name="T4" fmla="*/ 6 w 25"/>
                <a:gd name="T5" fmla="*/ 11 h 39"/>
                <a:gd name="T6" fmla="*/ 10 w 25"/>
                <a:gd name="T7" fmla="*/ 17 h 39"/>
                <a:gd name="T8" fmla="*/ 20 w 25"/>
                <a:gd name="T9" fmla="*/ 32 h 39"/>
                <a:gd name="T10" fmla="*/ 20 w 25"/>
                <a:gd name="T11" fmla="*/ 32 h 39"/>
                <a:gd name="T12" fmla="*/ 10 w 25"/>
                <a:gd name="T13" fmla="*/ 18 h 39"/>
                <a:gd name="T14" fmla="*/ 4 w 25"/>
                <a:gd name="T15" fmla="*/ 16 h 39"/>
                <a:gd name="T16" fmla="*/ 3 w 25"/>
                <a:gd name="T17" fmla="*/ 16 h 39"/>
                <a:gd name="T18" fmla="*/ 0 w 25"/>
                <a:gd name="T19" fmla="*/ 20 h 39"/>
                <a:gd name="T20" fmla="*/ 20 w 25"/>
                <a:gd name="T21" fmla="*/ 37 h 39"/>
                <a:gd name="T22" fmla="*/ 25 w 25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9">
                  <a:moveTo>
                    <a:pt x="25" y="39"/>
                  </a:moveTo>
                  <a:cubicBezTo>
                    <a:pt x="22" y="23"/>
                    <a:pt x="18" y="11"/>
                    <a:pt x="14" y="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21"/>
                    <a:pt x="17" y="26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7" y="27"/>
                    <a:pt x="13" y="23"/>
                    <a:pt x="10" y="18"/>
                  </a:cubicBezTo>
                  <a:cubicBezTo>
                    <a:pt x="7" y="18"/>
                    <a:pt x="6" y="17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6"/>
                    <a:pt x="13" y="31"/>
                    <a:pt x="20" y="37"/>
                  </a:cubicBezTo>
                  <a:lnTo>
                    <a:pt x="2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3780">
              <a:extLst>
                <a:ext uri="{FF2B5EF4-FFF2-40B4-BE49-F238E27FC236}">
                  <a16:creationId xmlns="" xmlns:a16="http://schemas.microsoft.com/office/drawing/2014/main" id="{3D144D98-C653-4646-866B-04C787087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9" y="6781801"/>
              <a:ext cx="1588" cy="11113"/>
            </a:xfrm>
            <a:custGeom>
              <a:avLst/>
              <a:gdLst>
                <a:gd name="T0" fmla="*/ 0 w 2"/>
                <a:gd name="T1" fmla="*/ 12 h 12"/>
                <a:gd name="T2" fmla="*/ 1 w 2"/>
                <a:gd name="T3" fmla="*/ 6 h 12"/>
                <a:gd name="T4" fmla="*/ 0 w 2"/>
                <a:gd name="T5" fmla="*/ 0 h 12"/>
                <a:gd name="T6" fmla="*/ 2 w 2"/>
                <a:gd name="T7" fmla="*/ 6 h 12"/>
                <a:gd name="T8" fmla="*/ 2 w 2"/>
                <a:gd name="T9" fmla="*/ 12 h 12"/>
                <a:gd name="T10" fmla="*/ 0 w 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1" y="10"/>
                    <a:pt x="1" y="8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1" y="2"/>
                    <a:pt x="1" y="3"/>
                    <a:pt x="2" y="6"/>
                  </a:cubicBezTo>
                  <a:cubicBezTo>
                    <a:pt x="2" y="8"/>
                    <a:pt x="2" y="10"/>
                    <a:pt x="2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3781">
              <a:extLst>
                <a:ext uri="{FF2B5EF4-FFF2-40B4-BE49-F238E27FC236}">
                  <a16:creationId xmlns="" xmlns:a16="http://schemas.microsoft.com/office/drawing/2014/main" id="{BDDA324A-4D5F-48CC-9596-E2646F07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4" y="6781801"/>
              <a:ext cx="9525" cy="4763"/>
            </a:xfrm>
            <a:custGeom>
              <a:avLst/>
              <a:gdLst>
                <a:gd name="T0" fmla="*/ 11 w 11"/>
                <a:gd name="T1" fmla="*/ 4 h 4"/>
                <a:gd name="T2" fmla="*/ 5 w 11"/>
                <a:gd name="T3" fmla="*/ 3 h 4"/>
                <a:gd name="T4" fmla="*/ 0 w 11"/>
                <a:gd name="T5" fmla="*/ 0 h 4"/>
                <a:gd name="T6" fmla="*/ 5 w 11"/>
                <a:gd name="T7" fmla="*/ 3 h 4"/>
                <a:gd name="T8" fmla="*/ 11 w 11"/>
                <a:gd name="T9" fmla="*/ 3 h 4"/>
                <a:gd name="T10" fmla="*/ 11 w 11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9" y="4"/>
                    <a:pt x="7" y="4"/>
                    <a:pt x="5" y="3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7" y="3"/>
                    <a:pt x="9" y="4"/>
                    <a:pt x="11" y="3"/>
                  </a:cubicBez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3782">
              <a:extLst>
                <a:ext uri="{FF2B5EF4-FFF2-40B4-BE49-F238E27FC236}">
                  <a16:creationId xmlns="" xmlns:a16="http://schemas.microsoft.com/office/drawing/2014/main" id="{A4813ABC-444C-4A34-AD48-3769A4D1C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9" y="6767513"/>
              <a:ext cx="1588" cy="11113"/>
            </a:xfrm>
            <a:custGeom>
              <a:avLst/>
              <a:gdLst>
                <a:gd name="T0" fmla="*/ 1 w 2"/>
                <a:gd name="T1" fmla="*/ 12 h 12"/>
                <a:gd name="T2" fmla="*/ 1 w 2"/>
                <a:gd name="T3" fmla="*/ 6 h 12"/>
                <a:gd name="T4" fmla="*/ 0 w 2"/>
                <a:gd name="T5" fmla="*/ 0 h 12"/>
                <a:gd name="T6" fmla="*/ 1 w 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2">
                  <a:moveTo>
                    <a:pt x="1" y="12"/>
                  </a:moveTo>
                  <a:cubicBezTo>
                    <a:pt x="1" y="10"/>
                    <a:pt x="1" y="8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2" y="4"/>
                    <a:pt x="2" y="8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3783">
              <a:extLst>
                <a:ext uri="{FF2B5EF4-FFF2-40B4-BE49-F238E27FC236}">
                  <a16:creationId xmlns="" xmlns:a16="http://schemas.microsoft.com/office/drawing/2014/main" id="{BE78F541-63BC-4663-970F-7DAA23B4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4" y="6807201"/>
              <a:ext cx="7938" cy="4763"/>
            </a:xfrm>
            <a:custGeom>
              <a:avLst/>
              <a:gdLst>
                <a:gd name="T0" fmla="*/ 9 w 9"/>
                <a:gd name="T1" fmla="*/ 1 h 6"/>
                <a:gd name="T2" fmla="*/ 5 w 9"/>
                <a:gd name="T3" fmla="*/ 4 h 6"/>
                <a:gd name="T4" fmla="*/ 0 w 9"/>
                <a:gd name="T5" fmla="*/ 6 h 6"/>
                <a:gd name="T6" fmla="*/ 5 w 9"/>
                <a:gd name="T7" fmla="*/ 4 h 6"/>
                <a:gd name="T8" fmla="*/ 8 w 9"/>
                <a:gd name="T9" fmla="*/ 0 h 6"/>
                <a:gd name="T10" fmla="*/ 9 w 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8" y="3"/>
                    <a:pt x="7" y="4"/>
                    <a:pt x="5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3784">
              <a:extLst>
                <a:ext uri="{FF2B5EF4-FFF2-40B4-BE49-F238E27FC236}">
                  <a16:creationId xmlns="" xmlns:a16="http://schemas.microsoft.com/office/drawing/2014/main" id="{DEA6C4D5-7208-4537-BEA2-EE602E3E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6802438"/>
              <a:ext cx="9525" cy="4763"/>
            </a:xfrm>
            <a:custGeom>
              <a:avLst/>
              <a:gdLst>
                <a:gd name="T0" fmla="*/ 8 w 9"/>
                <a:gd name="T1" fmla="*/ 6 h 6"/>
                <a:gd name="T2" fmla="*/ 5 w 9"/>
                <a:gd name="T3" fmla="*/ 3 h 6"/>
                <a:gd name="T4" fmla="*/ 0 w 9"/>
                <a:gd name="T5" fmla="*/ 0 h 6"/>
                <a:gd name="T6" fmla="*/ 5 w 9"/>
                <a:gd name="T7" fmla="*/ 2 h 6"/>
                <a:gd name="T8" fmla="*/ 9 w 9"/>
                <a:gd name="T9" fmla="*/ 6 h 6"/>
                <a:gd name="T10" fmla="*/ 8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7" y="5"/>
                    <a:pt x="6" y="4"/>
                    <a:pt x="5" y="3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3"/>
                    <a:pt x="8" y="4"/>
                    <a:pt x="9" y="6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3785">
              <a:extLst>
                <a:ext uri="{FF2B5EF4-FFF2-40B4-BE49-F238E27FC236}">
                  <a16:creationId xmlns="" xmlns:a16="http://schemas.microsoft.com/office/drawing/2014/main" id="{DA760C54-690A-4C00-B453-644857926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051" y="6807201"/>
              <a:ext cx="7938" cy="4763"/>
            </a:xfrm>
            <a:custGeom>
              <a:avLst/>
              <a:gdLst>
                <a:gd name="T0" fmla="*/ 9 w 9"/>
                <a:gd name="T1" fmla="*/ 1 h 4"/>
                <a:gd name="T2" fmla="*/ 0 w 9"/>
                <a:gd name="T3" fmla="*/ 4 h 4"/>
                <a:gd name="T4" fmla="*/ 8 w 9"/>
                <a:gd name="T5" fmla="*/ 0 h 4"/>
                <a:gd name="T6" fmla="*/ 9 w 9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7" y="3"/>
                    <a:pt x="3" y="4"/>
                    <a:pt x="0" y="4"/>
                  </a:cubicBezTo>
                  <a:cubicBezTo>
                    <a:pt x="3" y="4"/>
                    <a:pt x="6" y="2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3786">
              <a:extLst>
                <a:ext uri="{FF2B5EF4-FFF2-40B4-BE49-F238E27FC236}">
                  <a16:creationId xmlns="" xmlns:a16="http://schemas.microsoft.com/office/drawing/2014/main" id="{1C37B61C-3E44-4492-8DD5-97AE7298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4" y="6800851"/>
              <a:ext cx="6350" cy="6350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4"/>
                    <a:pt x="3" y="1"/>
                    <a:pt x="0" y="0"/>
                  </a:cubicBezTo>
                  <a:cubicBezTo>
                    <a:pt x="3" y="1"/>
                    <a:pt x="6" y="3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3787">
              <a:extLst>
                <a:ext uri="{FF2B5EF4-FFF2-40B4-BE49-F238E27FC236}">
                  <a16:creationId xmlns="" xmlns:a16="http://schemas.microsoft.com/office/drawing/2014/main" id="{0E3584A4-D6E9-4424-85A0-A3D878CA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4" y="6823076"/>
              <a:ext cx="20638" cy="14288"/>
            </a:xfrm>
            <a:custGeom>
              <a:avLst/>
              <a:gdLst>
                <a:gd name="T0" fmla="*/ 9 w 22"/>
                <a:gd name="T1" fmla="*/ 9 h 16"/>
                <a:gd name="T2" fmla="*/ 9 w 22"/>
                <a:gd name="T3" fmla="*/ 9 h 16"/>
                <a:gd name="T4" fmla="*/ 18 w 22"/>
                <a:gd name="T5" fmla="*/ 10 h 16"/>
                <a:gd name="T6" fmla="*/ 22 w 22"/>
                <a:gd name="T7" fmla="*/ 0 h 16"/>
                <a:gd name="T8" fmla="*/ 0 w 22"/>
                <a:gd name="T9" fmla="*/ 7 h 16"/>
                <a:gd name="T10" fmla="*/ 16 w 22"/>
                <a:gd name="T11" fmla="*/ 16 h 16"/>
                <a:gd name="T12" fmla="*/ 18 w 22"/>
                <a:gd name="T13" fmla="*/ 11 h 16"/>
                <a:gd name="T14" fmla="*/ 9 w 22"/>
                <a:gd name="T1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2" y="10"/>
                    <a:pt x="15" y="10"/>
                    <a:pt x="18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2"/>
                    <a:pt x="8" y="5"/>
                    <a:pt x="0" y="7"/>
                  </a:cubicBezTo>
                  <a:cubicBezTo>
                    <a:pt x="5" y="12"/>
                    <a:pt x="11" y="14"/>
                    <a:pt x="16" y="16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0"/>
                    <a:pt x="12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3788">
              <a:extLst>
                <a:ext uri="{FF2B5EF4-FFF2-40B4-BE49-F238E27FC236}">
                  <a16:creationId xmlns="" xmlns:a16="http://schemas.microsoft.com/office/drawing/2014/main" id="{8C6232B3-2664-4E78-8DC6-5745D7ABC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1" y="6831013"/>
              <a:ext cx="7938" cy="1588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2 h 2"/>
                <a:gd name="T4" fmla="*/ 9 w 9"/>
                <a:gd name="T5" fmla="*/ 1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3789">
              <a:extLst>
                <a:ext uri="{FF2B5EF4-FFF2-40B4-BE49-F238E27FC236}">
                  <a16:creationId xmlns="" xmlns:a16="http://schemas.microsoft.com/office/drawing/2014/main" id="{3814389D-0462-43B3-8923-372FCFE1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4" y="6759576"/>
              <a:ext cx="25400" cy="36513"/>
            </a:xfrm>
            <a:custGeom>
              <a:avLst/>
              <a:gdLst>
                <a:gd name="T0" fmla="*/ 0 w 26"/>
                <a:gd name="T1" fmla="*/ 0 h 39"/>
                <a:gd name="T2" fmla="*/ 0 w 26"/>
                <a:gd name="T3" fmla="*/ 1 h 39"/>
                <a:gd name="T4" fmla="*/ 18 w 26"/>
                <a:gd name="T5" fmla="*/ 31 h 39"/>
                <a:gd name="T6" fmla="*/ 26 w 26"/>
                <a:gd name="T7" fmla="*/ 39 h 39"/>
                <a:gd name="T8" fmla="*/ 26 w 26"/>
                <a:gd name="T9" fmla="*/ 37 h 39"/>
                <a:gd name="T10" fmla="*/ 18 w 26"/>
                <a:gd name="T11" fmla="*/ 30 h 39"/>
                <a:gd name="T12" fmla="*/ 0 w 26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2"/>
                    <a:pt x="9" y="22"/>
                    <a:pt x="18" y="31"/>
                  </a:cubicBezTo>
                  <a:cubicBezTo>
                    <a:pt x="20" y="33"/>
                    <a:pt x="23" y="36"/>
                    <a:pt x="26" y="3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5"/>
                    <a:pt x="21" y="32"/>
                    <a:pt x="18" y="30"/>
                  </a:cubicBezTo>
                  <a:cubicBezTo>
                    <a:pt x="10" y="21"/>
                    <a:pt x="3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3790">
              <a:extLst>
                <a:ext uri="{FF2B5EF4-FFF2-40B4-BE49-F238E27FC236}">
                  <a16:creationId xmlns="" xmlns:a16="http://schemas.microsoft.com/office/drawing/2014/main" id="{F64B1679-0BF0-4A4E-8A33-15EB3BE6D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6796088"/>
              <a:ext cx="4763" cy="1588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2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3791">
              <a:extLst>
                <a:ext uri="{FF2B5EF4-FFF2-40B4-BE49-F238E27FC236}">
                  <a16:creationId xmlns="" xmlns:a16="http://schemas.microsoft.com/office/drawing/2014/main" id="{47D2C23A-A1DB-45C1-86C0-B39DAACA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6804026"/>
              <a:ext cx="52388" cy="4763"/>
            </a:xfrm>
            <a:custGeom>
              <a:avLst/>
              <a:gdLst>
                <a:gd name="T0" fmla="*/ 23 w 55"/>
                <a:gd name="T1" fmla="*/ 5 h 5"/>
                <a:gd name="T2" fmla="*/ 39 w 55"/>
                <a:gd name="T3" fmla="*/ 4 h 5"/>
                <a:gd name="T4" fmla="*/ 55 w 55"/>
                <a:gd name="T5" fmla="*/ 4 h 5"/>
                <a:gd name="T6" fmla="*/ 55 w 55"/>
                <a:gd name="T7" fmla="*/ 4 h 5"/>
                <a:gd name="T8" fmla="*/ 39 w 55"/>
                <a:gd name="T9" fmla="*/ 3 h 5"/>
                <a:gd name="T10" fmla="*/ 23 w 55"/>
                <a:gd name="T11" fmla="*/ 4 h 5"/>
                <a:gd name="T12" fmla="*/ 0 w 55"/>
                <a:gd name="T13" fmla="*/ 0 h 5"/>
                <a:gd name="T14" fmla="*/ 0 w 55"/>
                <a:gd name="T15" fmla="*/ 1 h 5"/>
                <a:gd name="T16" fmla="*/ 23 w 5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">
                  <a:moveTo>
                    <a:pt x="23" y="5"/>
                  </a:moveTo>
                  <a:cubicBezTo>
                    <a:pt x="29" y="5"/>
                    <a:pt x="34" y="5"/>
                    <a:pt x="39" y="4"/>
                  </a:cubicBezTo>
                  <a:cubicBezTo>
                    <a:pt x="45" y="4"/>
                    <a:pt x="50" y="3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0" y="3"/>
                    <a:pt x="44" y="3"/>
                    <a:pt x="39" y="3"/>
                  </a:cubicBezTo>
                  <a:cubicBezTo>
                    <a:pt x="34" y="4"/>
                    <a:pt x="29" y="4"/>
                    <a:pt x="23" y="4"/>
                  </a:cubicBezTo>
                  <a:cubicBezTo>
                    <a:pt x="16" y="4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3"/>
                    <a:pt x="16" y="4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3792">
              <a:extLst>
                <a:ext uri="{FF2B5EF4-FFF2-40B4-BE49-F238E27FC236}">
                  <a16:creationId xmlns="" xmlns:a16="http://schemas.microsoft.com/office/drawing/2014/main" id="{277D028E-E850-4508-BF2C-440BB435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6770688"/>
              <a:ext cx="4763" cy="4763"/>
            </a:xfrm>
            <a:custGeom>
              <a:avLst/>
              <a:gdLst>
                <a:gd name="T0" fmla="*/ 5 w 5"/>
                <a:gd name="T1" fmla="*/ 4 h 4"/>
                <a:gd name="T2" fmla="*/ 2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5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3793">
              <a:extLst>
                <a:ext uri="{FF2B5EF4-FFF2-40B4-BE49-F238E27FC236}">
                  <a16:creationId xmlns="" xmlns:a16="http://schemas.microsoft.com/office/drawing/2014/main" id="{FA66F67B-5D9D-4A2F-8674-911E613CB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6770688"/>
              <a:ext cx="14288" cy="19050"/>
            </a:xfrm>
            <a:custGeom>
              <a:avLst/>
              <a:gdLst>
                <a:gd name="T0" fmla="*/ 3 w 15"/>
                <a:gd name="T1" fmla="*/ 5 h 21"/>
                <a:gd name="T2" fmla="*/ 5 w 15"/>
                <a:gd name="T3" fmla="*/ 6 h 21"/>
                <a:gd name="T4" fmla="*/ 5 w 15"/>
                <a:gd name="T5" fmla="*/ 7 h 21"/>
                <a:gd name="T6" fmla="*/ 5 w 15"/>
                <a:gd name="T7" fmla="*/ 7 h 21"/>
                <a:gd name="T8" fmla="*/ 15 w 15"/>
                <a:gd name="T9" fmla="*/ 21 h 21"/>
                <a:gd name="T10" fmla="*/ 15 w 15"/>
                <a:gd name="T11" fmla="*/ 21 h 21"/>
                <a:gd name="T12" fmla="*/ 5 w 15"/>
                <a:gd name="T13" fmla="*/ 6 h 21"/>
                <a:gd name="T14" fmla="*/ 1 w 15"/>
                <a:gd name="T15" fmla="*/ 0 h 21"/>
                <a:gd name="T16" fmla="*/ 0 w 15"/>
                <a:gd name="T17" fmla="*/ 1 h 21"/>
                <a:gd name="T18" fmla="*/ 3 w 15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3" y="5"/>
                  </a:moveTo>
                  <a:cubicBezTo>
                    <a:pt x="4" y="5"/>
                    <a:pt x="4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12"/>
                    <a:pt x="12" y="16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2" y="15"/>
                    <a:pt x="9" y="10"/>
                    <a:pt x="5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3794">
              <a:extLst>
                <a:ext uri="{FF2B5EF4-FFF2-40B4-BE49-F238E27FC236}">
                  <a16:creationId xmlns="" xmlns:a16="http://schemas.microsoft.com/office/drawing/2014/main" id="{8731FD14-2A27-4A00-B27F-5FBCB4A1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6773863"/>
              <a:ext cx="6350" cy="3175"/>
            </a:xfrm>
            <a:custGeom>
              <a:avLst/>
              <a:gdLst>
                <a:gd name="T0" fmla="*/ 5 w 7"/>
                <a:gd name="T1" fmla="*/ 1 h 3"/>
                <a:gd name="T2" fmla="*/ 1 w 7"/>
                <a:gd name="T3" fmla="*/ 1 h 3"/>
                <a:gd name="T4" fmla="*/ 0 w 7"/>
                <a:gd name="T5" fmla="*/ 0 h 3"/>
                <a:gd name="T6" fmla="*/ 0 w 7"/>
                <a:gd name="T7" fmla="*/ 1 h 3"/>
                <a:gd name="T8" fmla="*/ 1 w 7"/>
                <a:gd name="T9" fmla="*/ 1 h 3"/>
                <a:gd name="T10" fmla="*/ 7 w 7"/>
                <a:gd name="T11" fmla="*/ 3 h 3"/>
                <a:gd name="T12" fmla="*/ 6 w 7"/>
                <a:gd name="T13" fmla="*/ 2 h 3"/>
                <a:gd name="T14" fmla="*/ 5 w 7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">
                  <a:moveTo>
                    <a:pt x="5" y="1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2"/>
                    <a:pt x="4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3795">
              <a:extLst>
                <a:ext uri="{FF2B5EF4-FFF2-40B4-BE49-F238E27FC236}">
                  <a16:creationId xmlns="" xmlns:a16="http://schemas.microsoft.com/office/drawing/2014/main" id="{0A5BEFB4-40C0-414C-A4DA-5EA3542F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6775451"/>
              <a:ext cx="1588" cy="1588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3796">
              <a:extLst>
                <a:ext uri="{FF2B5EF4-FFF2-40B4-BE49-F238E27FC236}">
                  <a16:creationId xmlns="" xmlns:a16="http://schemas.microsoft.com/office/drawing/2014/main" id="{16BBA772-502A-41D5-A510-48BEDFF5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639" y="6781801"/>
              <a:ext cx="49213" cy="26988"/>
            </a:xfrm>
            <a:custGeom>
              <a:avLst/>
              <a:gdLst>
                <a:gd name="T0" fmla="*/ 24 w 52"/>
                <a:gd name="T1" fmla="*/ 14 h 30"/>
                <a:gd name="T2" fmla="*/ 2 w 52"/>
                <a:gd name="T3" fmla="*/ 0 h 30"/>
                <a:gd name="T4" fmla="*/ 0 w 52"/>
                <a:gd name="T5" fmla="*/ 3 h 30"/>
                <a:gd name="T6" fmla="*/ 33 w 52"/>
                <a:gd name="T7" fmla="*/ 22 h 30"/>
                <a:gd name="T8" fmla="*/ 48 w 52"/>
                <a:gd name="T9" fmla="*/ 28 h 30"/>
                <a:gd name="T10" fmla="*/ 47 w 52"/>
                <a:gd name="T11" fmla="*/ 28 h 30"/>
                <a:gd name="T12" fmla="*/ 51 w 52"/>
                <a:gd name="T13" fmla="*/ 30 h 30"/>
                <a:gd name="T14" fmla="*/ 52 w 52"/>
                <a:gd name="T15" fmla="*/ 27 h 30"/>
                <a:gd name="T16" fmla="*/ 29 w 52"/>
                <a:gd name="T17" fmla="*/ 16 h 30"/>
                <a:gd name="T18" fmla="*/ 29 w 52"/>
                <a:gd name="T19" fmla="*/ 18 h 30"/>
                <a:gd name="T20" fmla="*/ 24 w 52"/>
                <a:gd name="T2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0">
                  <a:moveTo>
                    <a:pt x="24" y="14"/>
                  </a:moveTo>
                  <a:cubicBezTo>
                    <a:pt x="17" y="10"/>
                    <a:pt x="9" y="5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0" y="10"/>
                    <a:pt x="21" y="16"/>
                    <a:pt x="33" y="22"/>
                  </a:cubicBezTo>
                  <a:cubicBezTo>
                    <a:pt x="38" y="24"/>
                    <a:pt x="43" y="26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4" y="24"/>
                    <a:pt x="37" y="20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lnTo>
                    <a:pt x="2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3797">
              <a:extLst>
                <a:ext uri="{FF2B5EF4-FFF2-40B4-BE49-F238E27FC236}">
                  <a16:creationId xmlns="" xmlns:a16="http://schemas.microsoft.com/office/drawing/2014/main" id="{F1322CF3-3639-4BA6-8FAD-921F2BFC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9" y="6802438"/>
              <a:ext cx="12700" cy="4763"/>
            </a:xfrm>
            <a:custGeom>
              <a:avLst/>
              <a:gdLst>
                <a:gd name="T0" fmla="*/ 0 w 15"/>
                <a:gd name="T1" fmla="*/ 0 h 6"/>
                <a:gd name="T2" fmla="*/ 14 w 15"/>
                <a:gd name="T3" fmla="*/ 6 h 6"/>
                <a:gd name="T4" fmla="*/ 15 w 15"/>
                <a:gd name="T5" fmla="*/ 6 h 6"/>
                <a:gd name="T6" fmla="*/ 0 w 1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4" y="2"/>
                    <a:pt x="9" y="4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4"/>
                    <a:pt x="5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3798">
              <a:extLst>
                <a:ext uri="{FF2B5EF4-FFF2-40B4-BE49-F238E27FC236}">
                  <a16:creationId xmlns="" xmlns:a16="http://schemas.microsoft.com/office/drawing/2014/main" id="{76312A93-1686-4368-A14A-5DC0CF7A6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4" y="6794501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3799">
              <a:extLst>
                <a:ext uri="{FF2B5EF4-FFF2-40B4-BE49-F238E27FC236}">
                  <a16:creationId xmlns="" xmlns:a16="http://schemas.microsoft.com/office/drawing/2014/main" id="{E8000B86-3483-4C81-9D74-A2EC32C59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9" y="6723063"/>
              <a:ext cx="36513" cy="55563"/>
            </a:xfrm>
            <a:custGeom>
              <a:avLst/>
              <a:gdLst>
                <a:gd name="T0" fmla="*/ 24 w 39"/>
                <a:gd name="T1" fmla="*/ 52 h 60"/>
                <a:gd name="T2" fmla="*/ 28 w 39"/>
                <a:gd name="T3" fmla="*/ 55 h 60"/>
                <a:gd name="T4" fmla="*/ 30 w 39"/>
                <a:gd name="T5" fmla="*/ 52 h 60"/>
                <a:gd name="T6" fmla="*/ 24 w 39"/>
                <a:gd name="T7" fmla="*/ 42 h 60"/>
                <a:gd name="T8" fmla="*/ 12 w 39"/>
                <a:gd name="T9" fmla="*/ 9 h 60"/>
                <a:gd name="T10" fmla="*/ 13 w 39"/>
                <a:gd name="T11" fmla="*/ 9 h 60"/>
                <a:gd name="T12" fmla="*/ 24 w 39"/>
                <a:gd name="T13" fmla="*/ 42 h 60"/>
                <a:gd name="T14" fmla="*/ 31 w 39"/>
                <a:gd name="T15" fmla="*/ 51 h 60"/>
                <a:gd name="T16" fmla="*/ 39 w 39"/>
                <a:gd name="T17" fmla="*/ 40 h 60"/>
                <a:gd name="T18" fmla="*/ 11 w 39"/>
                <a:gd name="T19" fmla="*/ 0 h 60"/>
                <a:gd name="T20" fmla="*/ 25 w 39"/>
                <a:gd name="T21" fmla="*/ 60 h 60"/>
                <a:gd name="T22" fmla="*/ 28 w 39"/>
                <a:gd name="T23" fmla="*/ 56 h 60"/>
                <a:gd name="T24" fmla="*/ 24 w 39"/>
                <a:gd name="T25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60">
                  <a:moveTo>
                    <a:pt x="24" y="52"/>
                  </a:moveTo>
                  <a:cubicBezTo>
                    <a:pt x="25" y="53"/>
                    <a:pt x="27" y="54"/>
                    <a:pt x="28" y="55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49"/>
                    <a:pt x="26" y="46"/>
                    <a:pt x="24" y="42"/>
                  </a:cubicBezTo>
                  <a:cubicBezTo>
                    <a:pt x="17" y="32"/>
                    <a:pt x="13" y="2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21"/>
                    <a:pt x="18" y="32"/>
                    <a:pt x="24" y="42"/>
                  </a:cubicBezTo>
                  <a:cubicBezTo>
                    <a:pt x="26" y="45"/>
                    <a:pt x="29" y="48"/>
                    <a:pt x="31" y="5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2" y="25"/>
                    <a:pt x="24" y="13"/>
                    <a:pt x="11" y="0"/>
                  </a:cubicBezTo>
                  <a:cubicBezTo>
                    <a:pt x="0" y="27"/>
                    <a:pt x="9" y="45"/>
                    <a:pt x="25" y="60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6" y="55"/>
                    <a:pt x="25" y="54"/>
                    <a:pt x="2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3800">
              <a:extLst>
                <a:ext uri="{FF2B5EF4-FFF2-40B4-BE49-F238E27FC236}">
                  <a16:creationId xmlns="" xmlns:a16="http://schemas.microsoft.com/office/drawing/2014/main" id="{C0CA331B-364F-46C6-8CF2-F6A706870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9" y="6759576"/>
              <a:ext cx="60325" cy="23813"/>
            </a:xfrm>
            <a:custGeom>
              <a:avLst/>
              <a:gdLst>
                <a:gd name="T0" fmla="*/ 12 w 64"/>
                <a:gd name="T1" fmla="*/ 0 h 27"/>
                <a:gd name="T2" fmla="*/ 5 w 64"/>
                <a:gd name="T3" fmla="*/ 7 h 27"/>
                <a:gd name="T4" fmla="*/ 27 w 64"/>
                <a:gd name="T5" fmla="*/ 16 h 27"/>
                <a:gd name="T6" fmla="*/ 42 w 64"/>
                <a:gd name="T7" fmla="*/ 18 h 27"/>
                <a:gd name="T8" fmla="*/ 57 w 64"/>
                <a:gd name="T9" fmla="*/ 22 h 27"/>
                <a:gd name="T10" fmla="*/ 57 w 64"/>
                <a:gd name="T11" fmla="*/ 22 h 27"/>
                <a:gd name="T12" fmla="*/ 42 w 64"/>
                <a:gd name="T13" fmla="*/ 19 h 27"/>
                <a:gd name="T14" fmla="*/ 27 w 64"/>
                <a:gd name="T15" fmla="*/ 16 h 27"/>
                <a:gd name="T16" fmla="*/ 4 w 64"/>
                <a:gd name="T17" fmla="*/ 7 h 27"/>
                <a:gd name="T18" fmla="*/ 0 w 64"/>
                <a:gd name="T19" fmla="*/ 12 h 27"/>
                <a:gd name="T20" fmla="*/ 30 w 64"/>
                <a:gd name="T21" fmla="*/ 26 h 27"/>
                <a:gd name="T22" fmla="*/ 64 w 64"/>
                <a:gd name="T23" fmla="*/ 24 h 27"/>
                <a:gd name="T24" fmla="*/ 52 w 64"/>
                <a:gd name="T25" fmla="*/ 15 h 27"/>
                <a:gd name="T26" fmla="*/ 12 w 64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27">
                  <a:moveTo>
                    <a:pt x="12" y="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12" y="11"/>
                    <a:pt x="19" y="14"/>
                    <a:pt x="27" y="16"/>
                  </a:cubicBezTo>
                  <a:cubicBezTo>
                    <a:pt x="32" y="17"/>
                    <a:pt x="37" y="18"/>
                    <a:pt x="42" y="18"/>
                  </a:cubicBezTo>
                  <a:cubicBezTo>
                    <a:pt x="47" y="19"/>
                    <a:pt x="53" y="20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2" y="21"/>
                    <a:pt x="47" y="20"/>
                    <a:pt x="42" y="19"/>
                  </a:cubicBezTo>
                  <a:cubicBezTo>
                    <a:pt x="37" y="19"/>
                    <a:pt x="32" y="18"/>
                    <a:pt x="27" y="16"/>
                  </a:cubicBezTo>
                  <a:cubicBezTo>
                    <a:pt x="19" y="14"/>
                    <a:pt x="11" y="12"/>
                    <a:pt x="4" y="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21"/>
                    <a:pt x="20" y="25"/>
                    <a:pt x="30" y="26"/>
                  </a:cubicBezTo>
                  <a:cubicBezTo>
                    <a:pt x="41" y="27"/>
                    <a:pt x="52" y="25"/>
                    <a:pt x="64" y="24"/>
                  </a:cubicBezTo>
                  <a:cubicBezTo>
                    <a:pt x="60" y="21"/>
                    <a:pt x="56" y="18"/>
                    <a:pt x="52" y="15"/>
                  </a:cubicBezTo>
                  <a:cubicBezTo>
                    <a:pt x="39" y="7"/>
                    <a:pt x="27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3801">
              <a:extLst>
                <a:ext uri="{FF2B5EF4-FFF2-40B4-BE49-F238E27FC236}">
                  <a16:creationId xmlns="" xmlns:a16="http://schemas.microsoft.com/office/drawing/2014/main" id="{7B856A2C-962F-4C5C-8E9D-DC34B836F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6727826"/>
              <a:ext cx="19050" cy="39688"/>
            </a:xfrm>
            <a:custGeom>
              <a:avLst/>
              <a:gdLst>
                <a:gd name="T0" fmla="*/ 20 w 20"/>
                <a:gd name="T1" fmla="*/ 42 h 42"/>
                <a:gd name="T2" fmla="*/ 18 w 20"/>
                <a:gd name="T3" fmla="*/ 0 h 42"/>
                <a:gd name="T4" fmla="*/ 8 w 20"/>
                <a:gd name="T5" fmla="*/ 10 h 42"/>
                <a:gd name="T6" fmla="*/ 10 w 20"/>
                <a:gd name="T7" fmla="*/ 16 h 42"/>
                <a:gd name="T8" fmla="*/ 17 w 20"/>
                <a:gd name="T9" fmla="*/ 34 h 42"/>
                <a:gd name="T10" fmla="*/ 17 w 20"/>
                <a:gd name="T11" fmla="*/ 34 h 42"/>
                <a:gd name="T12" fmla="*/ 10 w 20"/>
                <a:gd name="T13" fmla="*/ 18 h 42"/>
                <a:gd name="T14" fmla="*/ 4 w 20"/>
                <a:gd name="T15" fmla="*/ 15 h 42"/>
                <a:gd name="T16" fmla="*/ 4 w 20"/>
                <a:gd name="T17" fmla="*/ 14 h 42"/>
                <a:gd name="T18" fmla="*/ 0 w 20"/>
                <a:gd name="T19" fmla="*/ 17 h 42"/>
                <a:gd name="T20" fmla="*/ 16 w 20"/>
                <a:gd name="T21" fmla="*/ 38 h 42"/>
                <a:gd name="T22" fmla="*/ 20 w 20"/>
                <a:gd name="T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2">
                  <a:moveTo>
                    <a:pt x="20" y="42"/>
                  </a:moveTo>
                  <a:cubicBezTo>
                    <a:pt x="20" y="25"/>
                    <a:pt x="20" y="12"/>
                    <a:pt x="1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22"/>
                    <a:pt x="16" y="28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28"/>
                    <a:pt x="12" y="23"/>
                    <a:pt x="10" y="18"/>
                  </a:cubicBezTo>
                  <a:cubicBezTo>
                    <a:pt x="8" y="17"/>
                    <a:pt x="6" y="16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24"/>
                    <a:pt x="10" y="31"/>
                    <a:pt x="16" y="38"/>
                  </a:cubicBezTo>
                  <a:lnTo>
                    <a:pt x="2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3802">
              <a:extLst>
                <a:ext uri="{FF2B5EF4-FFF2-40B4-BE49-F238E27FC236}">
                  <a16:creationId xmlns="" xmlns:a16="http://schemas.microsoft.com/office/drawing/2014/main" id="{AF9E1C6F-7C05-43BF-B11C-6FC918DC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9" y="6756401"/>
              <a:ext cx="3175" cy="11113"/>
            </a:xfrm>
            <a:custGeom>
              <a:avLst/>
              <a:gdLst>
                <a:gd name="T0" fmla="*/ 0 w 3"/>
                <a:gd name="T1" fmla="*/ 12 h 12"/>
                <a:gd name="T2" fmla="*/ 2 w 3"/>
                <a:gd name="T3" fmla="*/ 6 h 12"/>
                <a:gd name="T4" fmla="*/ 2 w 3"/>
                <a:gd name="T5" fmla="*/ 0 h 12"/>
                <a:gd name="T6" fmla="*/ 3 w 3"/>
                <a:gd name="T7" fmla="*/ 6 h 12"/>
                <a:gd name="T8" fmla="*/ 1 w 3"/>
                <a:gd name="T9" fmla="*/ 12 h 12"/>
                <a:gd name="T10" fmla="*/ 0 w 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1" y="10"/>
                    <a:pt x="2" y="8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2" y="2"/>
                    <a:pt x="3" y="4"/>
                    <a:pt x="3" y="6"/>
                  </a:cubicBezTo>
                  <a:cubicBezTo>
                    <a:pt x="3" y="8"/>
                    <a:pt x="2" y="10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3803">
              <a:extLst>
                <a:ext uri="{FF2B5EF4-FFF2-40B4-BE49-F238E27FC236}">
                  <a16:creationId xmlns="" xmlns:a16="http://schemas.microsoft.com/office/drawing/2014/main" id="{015CFDF7-B7BE-46C1-B9BF-9EBA77545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6754813"/>
              <a:ext cx="9525" cy="6350"/>
            </a:xfrm>
            <a:custGeom>
              <a:avLst/>
              <a:gdLst>
                <a:gd name="T0" fmla="*/ 10 w 10"/>
                <a:gd name="T1" fmla="*/ 6 h 6"/>
                <a:gd name="T2" fmla="*/ 4 w 10"/>
                <a:gd name="T3" fmla="*/ 4 h 6"/>
                <a:gd name="T4" fmla="*/ 0 w 10"/>
                <a:gd name="T5" fmla="*/ 0 h 6"/>
                <a:gd name="T6" fmla="*/ 5 w 10"/>
                <a:gd name="T7" fmla="*/ 3 h 6"/>
                <a:gd name="T8" fmla="*/ 10 w 10"/>
                <a:gd name="T9" fmla="*/ 5 h 6"/>
                <a:gd name="T10" fmla="*/ 10 w 10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8" y="6"/>
                    <a:pt x="6" y="5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8" y="5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3804">
              <a:extLst>
                <a:ext uri="{FF2B5EF4-FFF2-40B4-BE49-F238E27FC236}">
                  <a16:creationId xmlns="" xmlns:a16="http://schemas.microsoft.com/office/drawing/2014/main" id="{65BB1165-49F0-4710-86EF-F19BFF90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4" y="6740526"/>
              <a:ext cx="3175" cy="11113"/>
            </a:xfrm>
            <a:custGeom>
              <a:avLst/>
              <a:gdLst>
                <a:gd name="T0" fmla="*/ 0 w 3"/>
                <a:gd name="T1" fmla="*/ 11 h 11"/>
                <a:gd name="T2" fmla="*/ 2 w 3"/>
                <a:gd name="T3" fmla="*/ 5 h 11"/>
                <a:gd name="T4" fmla="*/ 2 w 3"/>
                <a:gd name="T5" fmla="*/ 0 h 11"/>
                <a:gd name="T6" fmla="*/ 1 w 3"/>
                <a:gd name="T7" fmla="*/ 11 h 11"/>
                <a:gd name="T8" fmla="*/ 0 w 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cubicBezTo>
                    <a:pt x="1" y="9"/>
                    <a:pt x="1" y="7"/>
                    <a:pt x="2" y="5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3"/>
                    <a:pt x="2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3805">
              <a:extLst>
                <a:ext uri="{FF2B5EF4-FFF2-40B4-BE49-F238E27FC236}">
                  <a16:creationId xmlns="" xmlns:a16="http://schemas.microsoft.com/office/drawing/2014/main" id="{1FCAD7CE-8E18-4AD3-B541-F7B724D7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9" y="6775451"/>
              <a:ext cx="7938" cy="4763"/>
            </a:xfrm>
            <a:custGeom>
              <a:avLst/>
              <a:gdLst>
                <a:gd name="T0" fmla="*/ 10 w 10"/>
                <a:gd name="T1" fmla="*/ 2 h 4"/>
                <a:gd name="T2" fmla="*/ 5 w 10"/>
                <a:gd name="T3" fmla="*/ 4 h 4"/>
                <a:gd name="T4" fmla="*/ 0 w 10"/>
                <a:gd name="T5" fmla="*/ 4 h 4"/>
                <a:gd name="T6" fmla="*/ 5 w 10"/>
                <a:gd name="T7" fmla="*/ 3 h 4"/>
                <a:gd name="T8" fmla="*/ 9 w 10"/>
                <a:gd name="T9" fmla="*/ 0 h 4"/>
                <a:gd name="T10" fmla="*/ 10 w 10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cubicBezTo>
                    <a:pt x="9" y="3"/>
                    <a:pt x="7" y="3"/>
                    <a:pt x="5" y="4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2" y="4"/>
                    <a:pt x="4" y="4"/>
                    <a:pt x="5" y="3"/>
                  </a:cubicBezTo>
                  <a:cubicBezTo>
                    <a:pt x="7" y="2"/>
                    <a:pt x="8" y="2"/>
                    <a:pt x="9" y="0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3806">
              <a:extLst>
                <a:ext uri="{FF2B5EF4-FFF2-40B4-BE49-F238E27FC236}">
                  <a16:creationId xmlns="" xmlns:a16="http://schemas.microsoft.com/office/drawing/2014/main" id="{6FCA3FC6-1464-4547-A6B0-21977DBAE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9" y="6767513"/>
              <a:ext cx="6350" cy="7938"/>
            </a:xfrm>
            <a:custGeom>
              <a:avLst/>
              <a:gdLst>
                <a:gd name="T0" fmla="*/ 6 w 7"/>
                <a:gd name="T1" fmla="*/ 8 h 8"/>
                <a:gd name="T2" fmla="*/ 4 w 7"/>
                <a:gd name="T3" fmla="*/ 4 h 8"/>
                <a:gd name="T4" fmla="*/ 0 w 7"/>
                <a:gd name="T5" fmla="*/ 0 h 8"/>
                <a:gd name="T6" fmla="*/ 4 w 7"/>
                <a:gd name="T7" fmla="*/ 4 h 8"/>
                <a:gd name="T8" fmla="*/ 7 w 7"/>
                <a:gd name="T9" fmla="*/ 8 h 8"/>
                <a:gd name="T10" fmla="*/ 6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6" y="8"/>
                  </a:moveTo>
                  <a:cubicBezTo>
                    <a:pt x="6" y="7"/>
                    <a:pt x="5" y="5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5" y="5"/>
                    <a:pt x="7" y="6"/>
                    <a:pt x="7" y="8"/>
                  </a:cubicBezTo>
                  <a:lnTo>
                    <a:pt x="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3807">
              <a:extLst>
                <a:ext uri="{FF2B5EF4-FFF2-40B4-BE49-F238E27FC236}">
                  <a16:creationId xmlns="" xmlns:a16="http://schemas.microsoft.com/office/drawing/2014/main" id="{5A2A2A79-C585-429B-BC9B-5C75B834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6" y="6772276"/>
              <a:ext cx="9525" cy="3175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3 h 3"/>
                <a:gd name="T4" fmla="*/ 10 w 10"/>
                <a:gd name="T5" fmla="*/ 0 h 3"/>
                <a:gd name="T6" fmla="*/ 10 w 10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7" y="3"/>
                    <a:pt x="4" y="3"/>
                    <a:pt x="0" y="3"/>
                  </a:cubicBezTo>
                  <a:cubicBezTo>
                    <a:pt x="4" y="3"/>
                    <a:pt x="7" y="2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3808">
              <a:extLst>
                <a:ext uri="{FF2B5EF4-FFF2-40B4-BE49-F238E27FC236}">
                  <a16:creationId xmlns="" xmlns:a16="http://schemas.microsoft.com/office/drawing/2014/main" id="{1BA8B973-B5C3-443C-9294-513ABBEB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6" y="6762751"/>
              <a:ext cx="6350" cy="7938"/>
            </a:xfrm>
            <a:custGeom>
              <a:avLst/>
              <a:gdLst>
                <a:gd name="T0" fmla="*/ 6 w 7"/>
                <a:gd name="T1" fmla="*/ 9 h 9"/>
                <a:gd name="T2" fmla="*/ 0 w 7"/>
                <a:gd name="T3" fmla="*/ 0 h 9"/>
                <a:gd name="T4" fmla="*/ 7 w 7"/>
                <a:gd name="T5" fmla="*/ 9 h 9"/>
                <a:gd name="T6" fmla="*/ 6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6" y="9"/>
                  </a:moveTo>
                  <a:cubicBezTo>
                    <a:pt x="5" y="6"/>
                    <a:pt x="3" y="3"/>
                    <a:pt x="0" y="0"/>
                  </a:cubicBezTo>
                  <a:cubicBezTo>
                    <a:pt x="3" y="3"/>
                    <a:pt x="6" y="5"/>
                    <a:pt x="7" y="9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3809">
              <a:extLst>
                <a:ext uri="{FF2B5EF4-FFF2-40B4-BE49-F238E27FC236}">
                  <a16:creationId xmlns="" xmlns:a16="http://schemas.microsoft.com/office/drawing/2014/main" id="{C4588FFC-D8B3-45D9-AC97-D83D4923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6796088"/>
              <a:ext cx="22225" cy="12700"/>
            </a:xfrm>
            <a:custGeom>
              <a:avLst/>
              <a:gdLst>
                <a:gd name="T0" fmla="*/ 8 w 23"/>
                <a:gd name="T1" fmla="*/ 5 h 14"/>
                <a:gd name="T2" fmla="*/ 8 w 23"/>
                <a:gd name="T3" fmla="*/ 5 h 14"/>
                <a:gd name="T4" fmla="*/ 17 w 23"/>
                <a:gd name="T5" fmla="*/ 8 h 14"/>
                <a:gd name="T6" fmla="*/ 23 w 23"/>
                <a:gd name="T7" fmla="*/ 0 h 14"/>
                <a:gd name="T8" fmla="*/ 0 w 23"/>
                <a:gd name="T9" fmla="*/ 2 h 14"/>
                <a:gd name="T10" fmla="*/ 13 w 23"/>
                <a:gd name="T11" fmla="*/ 14 h 14"/>
                <a:gd name="T12" fmla="*/ 17 w 23"/>
                <a:gd name="T13" fmla="*/ 9 h 14"/>
                <a:gd name="T14" fmla="*/ 8 w 23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1" y="6"/>
                    <a:pt x="14" y="7"/>
                    <a:pt x="17" y="8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8" y="1"/>
                    <a:pt x="0" y="2"/>
                  </a:cubicBezTo>
                  <a:cubicBezTo>
                    <a:pt x="4" y="7"/>
                    <a:pt x="9" y="11"/>
                    <a:pt x="13" y="1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8"/>
                    <a:pt x="11" y="7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3810">
              <a:extLst>
                <a:ext uri="{FF2B5EF4-FFF2-40B4-BE49-F238E27FC236}">
                  <a16:creationId xmlns="" xmlns:a16="http://schemas.microsoft.com/office/drawing/2014/main" id="{1558D6FB-0E56-4014-9EF5-7271AFB93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4" y="6800851"/>
              <a:ext cx="7938" cy="3175"/>
            </a:xfrm>
            <a:custGeom>
              <a:avLst/>
              <a:gdLst>
                <a:gd name="T0" fmla="*/ 0 w 9"/>
                <a:gd name="T1" fmla="*/ 0 h 4"/>
                <a:gd name="T2" fmla="*/ 9 w 9"/>
                <a:gd name="T3" fmla="*/ 4 h 4"/>
                <a:gd name="T4" fmla="*/ 9 w 9"/>
                <a:gd name="T5" fmla="*/ 3 h 4"/>
                <a:gd name="T6" fmla="*/ 0 w 9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2"/>
                    <a:pt x="6" y="3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3811">
              <a:extLst>
                <a:ext uri="{FF2B5EF4-FFF2-40B4-BE49-F238E27FC236}">
                  <a16:creationId xmlns="" xmlns:a16="http://schemas.microsoft.com/office/drawing/2014/main" id="{F67937A4-9657-432E-9BAF-4F5A1CE36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701" y="6731001"/>
              <a:ext cx="17463" cy="39688"/>
            </a:xfrm>
            <a:custGeom>
              <a:avLst/>
              <a:gdLst>
                <a:gd name="T0" fmla="*/ 1 w 19"/>
                <a:gd name="T1" fmla="*/ 0 h 43"/>
                <a:gd name="T2" fmla="*/ 0 w 19"/>
                <a:gd name="T3" fmla="*/ 0 h 43"/>
                <a:gd name="T4" fmla="*/ 12 w 19"/>
                <a:gd name="T5" fmla="*/ 33 h 43"/>
                <a:gd name="T6" fmla="*/ 18 w 19"/>
                <a:gd name="T7" fmla="*/ 43 h 43"/>
                <a:gd name="T8" fmla="*/ 19 w 19"/>
                <a:gd name="T9" fmla="*/ 42 h 43"/>
                <a:gd name="T10" fmla="*/ 12 w 19"/>
                <a:gd name="T11" fmla="*/ 33 h 43"/>
                <a:gd name="T12" fmla="*/ 1 w 1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5" y="23"/>
                    <a:pt x="12" y="33"/>
                  </a:cubicBezTo>
                  <a:cubicBezTo>
                    <a:pt x="14" y="37"/>
                    <a:pt x="16" y="40"/>
                    <a:pt x="18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7" y="39"/>
                    <a:pt x="14" y="36"/>
                    <a:pt x="12" y="33"/>
                  </a:cubicBezTo>
                  <a:cubicBezTo>
                    <a:pt x="6" y="23"/>
                    <a:pt x="2" y="1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3812">
              <a:extLst>
                <a:ext uri="{FF2B5EF4-FFF2-40B4-BE49-F238E27FC236}">
                  <a16:creationId xmlns="" xmlns:a16="http://schemas.microsoft.com/office/drawing/2014/main" id="{52DDC98D-4EF6-4B58-BA26-7D3AA24AF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4" y="6770688"/>
              <a:ext cx="3175" cy="4763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4 w 4"/>
                <a:gd name="T5" fmla="*/ 3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3813">
              <a:extLst>
                <a:ext uri="{FF2B5EF4-FFF2-40B4-BE49-F238E27FC236}">
                  <a16:creationId xmlns="" xmlns:a16="http://schemas.microsoft.com/office/drawing/2014/main" id="{70ABD117-7E75-4018-B85A-A349EFC7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4" y="6765926"/>
              <a:ext cx="50800" cy="14288"/>
            </a:xfrm>
            <a:custGeom>
              <a:avLst/>
              <a:gdLst>
                <a:gd name="T0" fmla="*/ 23 w 53"/>
                <a:gd name="T1" fmla="*/ 9 h 15"/>
                <a:gd name="T2" fmla="*/ 38 w 53"/>
                <a:gd name="T3" fmla="*/ 12 h 15"/>
                <a:gd name="T4" fmla="*/ 53 w 53"/>
                <a:gd name="T5" fmla="*/ 15 h 15"/>
                <a:gd name="T6" fmla="*/ 53 w 53"/>
                <a:gd name="T7" fmla="*/ 15 h 15"/>
                <a:gd name="T8" fmla="*/ 38 w 53"/>
                <a:gd name="T9" fmla="*/ 11 h 15"/>
                <a:gd name="T10" fmla="*/ 23 w 53"/>
                <a:gd name="T11" fmla="*/ 9 h 15"/>
                <a:gd name="T12" fmla="*/ 1 w 53"/>
                <a:gd name="T13" fmla="*/ 0 h 15"/>
                <a:gd name="T14" fmla="*/ 0 w 53"/>
                <a:gd name="T15" fmla="*/ 0 h 15"/>
                <a:gd name="T16" fmla="*/ 23 w 53"/>
                <a:gd name="T1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23" y="9"/>
                  </a:moveTo>
                  <a:cubicBezTo>
                    <a:pt x="28" y="11"/>
                    <a:pt x="33" y="12"/>
                    <a:pt x="38" y="12"/>
                  </a:cubicBezTo>
                  <a:cubicBezTo>
                    <a:pt x="43" y="13"/>
                    <a:pt x="48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9" y="13"/>
                    <a:pt x="43" y="12"/>
                    <a:pt x="38" y="11"/>
                  </a:cubicBezTo>
                  <a:cubicBezTo>
                    <a:pt x="33" y="11"/>
                    <a:pt x="28" y="10"/>
                    <a:pt x="23" y="9"/>
                  </a:cubicBezTo>
                  <a:cubicBezTo>
                    <a:pt x="15" y="7"/>
                    <a:pt x="8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5"/>
                    <a:pt x="15" y="7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3814">
              <a:extLst>
                <a:ext uri="{FF2B5EF4-FFF2-40B4-BE49-F238E27FC236}">
                  <a16:creationId xmlns="" xmlns:a16="http://schemas.microsoft.com/office/drawing/2014/main" id="{F99A6DF9-E8F2-40E9-911B-D6C2140D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9" y="6738938"/>
              <a:ext cx="3175" cy="4763"/>
            </a:xfrm>
            <a:custGeom>
              <a:avLst/>
              <a:gdLst>
                <a:gd name="T0" fmla="*/ 5 w 5"/>
                <a:gd name="T1" fmla="*/ 5 h 5"/>
                <a:gd name="T2" fmla="*/ 3 w 5"/>
                <a:gd name="T3" fmla="*/ 0 h 5"/>
                <a:gd name="T4" fmla="*/ 0 w 5"/>
                <a:gd name="T5" fmla="*/ 2 h 5"/>
                <a:gd name="T6" fmla="*/ 1 w 5"/>
                <a:gd name="T7" fmla="*/ 3 h 5"/>
                <a:gd name="T8" fmla="*/ 5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4"/>
                    <a:pt x="3" y="4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3815">
              <a:extLst>
                <a:ext uri="{FF2B5EF4-FFF2-40B4-BE49-F238E27FC236}">
                  <a16:creationId xmlns="" xmlns:a16="http://schemas.microsoft.com/office/drawing/2014/main" id="{B55D6D35-EBB2-4196-BA07-480FDA4A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6737351"/>
              <a:ext cx="9525" cy="22225"/>
            </a:xfrm>
            <a:custGeom>
              <a:avLst/>
              <a:gdLst>
                <a:gd name="T0" fmla="*/ 2 w 10"/>
                <a:gd name="T1" fmla="*/ 6 h 24"/>
                <a:gd name="T2" fmla="*/ 3 w 10"/>
                <a:gd name="T3" fmla="*/ 6 h 24"/>
                <a:gd name="T4" fmla="*/ 3 w 10"/>
                <a:gd name="T5" fmla="*/ 8 h 24"/>
                <a:gd name="T6" fmla="*/ 3 w 10"/>
                <a:gd name="T7" fmla="*/ 8 h 24"/>
                <a:gd name="T8" fmla="*/ 10 w 10"/>
                <a:gd name="T9" fmla="*/ 24 h 24"/>
                <a:gd name="T10" fmla="*/ 10 w 10"/>
                <a:gd name="T11" fmla="*/ 24 h 24"/>
                <a:gd name="T12" fmla="*/ 3 w 10"/>
                <a:gd name="T13" fmla="*/ 6 h 24"/>
                <a:gd name="T14" fmla="*/ 1 w 10"/>
                <a:gd name="T15" fmla="*/ 0 h 24"/>
                <a:gd name="T16" fmla="*/ 0 w 10"/>
                <a:gd name="T17" fmla="*/ 1 h 24"/>
                <a:gd name="T18" fmla="*/ 2 w 10"/>
                <a:gd name="T1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2" y="6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13"/>
                    <a:pt x="8" y="18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8"/>
                    <a:pt x="6" y="12"/>
                    <a:pt x="3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3816">
              <a:extLst>
                <a:ext uri="{FF2B5EF4-FFF2-40B4-BE49-F238E27FC236}">
                  <a16:creationId xmlns="" xmlns:a16="http://schemas.microsoft.com/office/drawing/2014/main" id="{FDB7E2D2-37F9-4CB5-B0B6-06AF7ADD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9" y="6740526"/>
              <a:ext cx="4763" cy="47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1 h 5"/>
                <a:gd name="T4" fmla="*/ 0 w 6"/>
                <a:gd name="T5" fmla="*/ 0 h 5"/>
                <a:gd name="T6" fmla="*/ 0 w 6"/>
                <a:gd name="T7" fmla="*/ 1 h 5"/>
                <a:gd name="T8" fmla="*/ 0 w 6"/>
                <a:gd name="T9" fmla="*/ 2 h 5"/>
                <a:gd name="T10" fmla="*/ 6 w 6"/>
                <a:gd name="T11" fmla="*/ 5 h 5"/>
                <a:gd name="T12" fmla="*/ 5 w 6"/>
                <a:gd name="T13" fmla="*/ 4 h 5"/>
                <a:gd name="T14" fmla="*/ 5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3817">
              <a:extLst>
                <a:ext uri="{FF2B5EF4-FFF2-40B4-BE49-F238E27FC236}">
                  <a16:creationId xmlns="" xmlns:a16="http://schemas.microsoft.com/office/drawing/2014/main" id="{33A09940-8F7B-4E59-862A-96473D66F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4" y="6743701"/>
              <a:ext cx="1588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3818">
              <a:extLst>
                <a:ext uri="{FF2B5EF4-FFF2-40B4-BE49-F238E27FC236}">
                  <a16:creationId xmlns="" xmlns:a16="http://schemas.microsoft.com/office/drawing/2014/main" id="{93414AC9-6065-418C-8A76-FA0D0550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6746876"/>
              <a:ext cx="42863" cy="36513"/>
            </a:xfrm>
            <a:custGeom>
              <a:avLst/>
              <a:gdLst>
                <a:gd name="T0" fmla="*/ 22 w 47"/>
                <a:gd name="T1" fmla="*/ 18 h 40"/>
                <a:gd name="T2" fmla="*/ 3 w 47"/>
                <a:gd name="T3" fmla="*/ 0 h 40"/>
                <a:gd name="T4" fmla="*/ 0 w 47"/>
                <a:gd name="T5" fmla="*/ 2 h 40"/>
                <a:gd name="T6" fmla="*/ 29 w 47"/>
                <a:gd name="T7" fmla="*/ 28 h 40"/>
                <a:gd name="T8" fmla="*/ 42 w 47"/>
                <a:gd name="T9" fmla="*/ 37 h 40"/>
                <a:gd name="T10" fmla="*/ 41 w 47"/>
                <a:gd name="T11" fmla="*/ 37 h 40"/>
                <a:gd name="T12" fmla="*/ 45 w 47"/>
                <a:gd name="T13" fmla="*/ 40 h 40"/>
                <a:gd name="T14" fmla="*/ 47 w 47"/>
                <a:gd name="T15" fmla="*/ 37 h 40"/>
                <a:gd name="T16" fmla="*/ 26 w 47"/>
                <a:gd name="T17" fmla="*/ 22 h 40"/>
                <a:gd name="T18" fmla="*/ 26 w 47"/>
                <a:gd name="T19" fmla="*/ 23 h 40"/>
                <a:gd name="T20" fmla="*/ 22 w 47"/>
                <a:gd name="T21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40">
                  <a:moveTo>
                    <a:pt x="22" y="18"/>
                  </a:moveTo>
                  <a:cubicBezTo>
                    <a:pt x="16" y="13"/>
                    <a:pt x="9" y="6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2"/>
                    <a:pt x="19" y="20"/>
                    <a:pt x="29" y="28"/>
                  </a:cubicBezTo>
                  <a:cubicBezTo>
                    <a:pt x="33" y="31"/>
                    <a:pt x="38" y="34"/>
                    <a:pt x="42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0" y="32"/>
                    <a:pt x="33" y="27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lnTo>
                    <a:pt x="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3819">
              <a:extLst>
                <a:ext uri="{FF2B5EF4-FFF2-40B4-BE49-F238E27FC236}">
                  <a16:creationId xmlns="" xmlns:a16="http://schemas.microsoft.com/office/drawing/2014/main" id="{075CD70F-5529-4F47-9CDD-DF8697CA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6772276"/>
              <a:ext cx="11113" cy="9525"/>
            </a:xfrm>
            <a:custGeom>
              <a:avLst/>
              <a:gdLst>
                <a:gd name="T0" fmla="*/ 0 w 13"/>
                <a:gd name="T1" fmla="*/ 0 h 9"/>
                <a:gd name="T2" fmla="*/ 12 w 13"/>
                <a:gd name="T3" fmla="*/ 9 h 9"/>
                <a:gd name="T4" fmla="*/ 13 w 13"/>
                <a:gd name="T5" fmla="*/ 9 h 9"/>
                <a:gd name="T6" fmla="*/ 0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3"/>
                    <a:pt x="8" y="6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6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3820">
              <a:extLst>
                <a:ext uri="{FF2B5EF4-FFF2-40B4-BE49-F238E27FC236}">
                  <a16:creationId xmlns="" xmlns:a16="http://schemas.microsoft.com/office/drawing/2014/main" id="{3DB4B440-D4AF-4253-A682-8F8990E7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676433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3821">
              <a:extLst>
                <a:ext uri="{FF2B5EF4-FFF2-40B4-BE49-F238E27FC236}">
                  <a16:creationId xmlns="" xmlns:a16="http://schemas.microsoft.com/office/drawing/2014/main" id="{6C29BCD2-9FA5-4BB7-B9DB-C66DF060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1" y="6686551"/>
              <a:ext cx="33338" cy="57150"/>
            </a:xfrm>
            <a:custGeom>
              <a:avLst/>
              <a:gdLst>
                <a:gd name="T0" fmla="*/ 19 w 36"/>
                <a:gd name="T1" fmla="*/ 54 h 61"/>
                <a:gd name="T2" fmla="*/ 22 w 36"/>
                <a:gd name="T3" fmla="*/ 57 h 61"/>
                <a:gd name="T4" fmla="*/ 25 w 36"/>
                <a:gd name="T5" fmla="*/ 55 h 61"/>
                <a:gd name="T6" fmla="*/ 20 w 36"/>
                <a:gd name="T7" fmla="*/ 44 h 61"/>
                <a:gd name="T8" fmla="*/ 17 w 36"/>
                <a:gd name="T9" fmla="*/ 9 h 61"/>
                <a:gd name="T10" fmla="*/ 17 w 36"/>
                <a:gd name="T11" fmla="*/ 9 h 61"/>
                <a:gd name="T12" fmla="*/ 21 w 36"/>
                <a:gd name="T13" fmla="*/ 44 h 61"/>
                <a:gd name="T14" fmla="*/ 26 w 36"/>
                <a:gd name="T15" fmla="*/ 54 h 61"/>
                <a:gd name="T16" fmla="*/ 36 w 36"/>
                <a:gd name="T17" fmla="*/ 44 h 61"/>
                <a:gd name="T18" fmla="*/ 18 w 36"/>
                <a:gd name="T19" fmla="*/ 0 h 61"/>
                <a:gd name="T20" fmla="*/ 18 w 36"/>
                <a:gd name="T21" fmla="*/ 61 h 61"/>
                <a:gd name="T22" fmla="*/ 22 w 36"/>
                <a:gd name="T23" fmla="*/ 58 h 61"/>
                <a:gd name="T24" fmla="*/ 19 w 36"/>
                <a:gd name="T25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61">
                  <a:moveTo>
                    <a:pt x="19" y="54"/>
                  </a:moveTo>
                  <a:cubicBezTo>
                    <a:pt x="20" y="55"/>
                    <a:pt x="21" y="56"/>
                    <a:pt x="22" y="57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3" y="51"/>
                    <a:pt x="22" y="48"/>
                    <a:pt x="20" y="44"/>
                  </a:cubicBezTo>
                  <a:cubicBezTo>
                    <a:pt x="16" y="33"/>
                    <a:pt x="15" y="2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21"/>
                    <a:pt x="17" y="33"/>
                    <a:pt x="21" y="44"/>
                  </a:cubicBezTo>
                  <a:cubicBezTo>
                    <a:pt x="23" y="47"/>
                    <a:pt x="24" y="51"/>
                    <a:pt x="26" y="5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29"/>
                    <a:pt x="27" y="16"/>
                    <a:pt x="18" y="0"/>
                  </a:cubicBezTo>
                  <a:cubicBezTo>
                    <a:pt x="0" y="24"/>
                    <a:pt x="6" y="44"/>
                    <a:pt x="18" y="61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0" y="57"/>
                    <a:pt x="19" y="55"/>
                    <a:pt x="19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3822">
              <a:extLst>
                <a:ext uri="{FF2B5EF4-FFF2-40B4-BE49-F238E27FC236}">
                  <a16:creationId xmlns="" xmlns:a16="http://schemas.microsoft.com/office/drawing/2014/main" id="{A2A92581-907D-4A6A-B903-68A41F466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6713538"/>
              <a:ext cx="55563" cy="31750"/>
            </a:xfrm>
            <a:custGeom>
              <a:avLst/>
              <a:gdLst>
                <a:gd name="T0" fmla="*/ 14 w 59"/>
                <a:gd name="T1" fmla="*/ 0 h 35"/>
                <a:gd name="T2" fmla="*/ 5 w 59"/>
                <a:gd name="T3" fmla="*/ 6 h 35"/>
                <a:gd name="T4" fmla="*/ 25 w 59"/>
                <a:gd name="T5" fmla="*/ 19 h 35"/>
                <a:gd name="T6" fmla="*/ 39 w 59"/>
                <a:gd name="T7" fmla="*/ 25 h 35"/>
                <a:gd name="T8" fmla="*/ 54 w 59"/>
                <a:gd name="T9" fmla="*/ 32 h 35"/>
                <a:gd name="T10" fmla="*/ 53 w 59"/>
                <a:gd name="T11" fmla="*/ 32 h 35"/>
                <a:gd name="T12" fmla="*/ 39 w 59"/>
                <a:gd name="T13" fmla="*/ 26 h 35"/>
                <a:gd name="T14" fmla="*/ 25 w 59"/>
                <a:gd name="T15" fmla="*/ 19 h 35"/>
                <a:gd name="T16" fmla="*/ 5 w 59"/>
                <a:gd name="T17" fmla="*/ 6 h 35"/>
                <a:gd name="T18" fmla="*/ 0 w 59"/>
                <a:gd name="T19" fmla="*/ 9 h 35"/>
                <a:gd name="T20" fmla="*/ 26 w 59"/>
                <a:gd name="T21" fmla="*/ 29 h 35"/>
                <a:gd name="T22" fmla="*/ 59 w 59"/>
                <a:gd name="T23" fmla="*/ 35 h 35"/>
                <a:gd name="T24" fmla="*/ 49 w 59"/>
                <a:gd name="T25" fmla="*/ 23 h 35"/>
                <a:gd name="T26" fmla="*/ 14 w 59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35">
                  <a:moveTo>
                    <a:pt x="14" y="0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11" y="11"/>
                    <a:pt x="18" y="15"/>
                    <a:pt x="25" y="19"/>
                  </a:cubicBezTo>
                  <a:cubicBezTo>
                    <a:pt x="30" y="21"/>
                    <a:pt x="35" y="23"/>
                    <a:pt x="39" y="25"/>
                  </a:cubicBezTo>
                  <a:cubicBezTo>
                    <a:pt x="44" y="27"/>
                    <a:pt x="49" y="29"/>
                    <a:pt x="54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49" y="29"/>
                    <a:pt x="44" y="27"/>
                    <a:pt x="39" y="26"/>
                  </a:cubicBezTo>
                  <a:cubicBezTo>
                    <a:pt x="34" y="24"/>
                    <a:pt x="29" y="22"/>
                    <a:pt x="25" y="19"/>
                  </a:cubicBezTo>
                  <a:cubicBezTo>
                    <a:pt x="18" y="16"/>
                    <a:pt x="11" y="11"/>
                    <a:pt x="5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20"/>
                    <a:pt x="16" y="26"/>
                    <a:pt x="26" y="29"/>
                  </a:cubicBezTo>
                  <a:cubicBezTo>
                    <a:pt x="37" y="33"/>
                    <a:pt x="48" y="34"/>
                    <a:pt x="59" y="35"/>
                  </a:cubicBezTo>
                  <a:cubicBezTo>
                    <a:pt x="56" y="31"/>
                    <a:pt x="53" y="27"/>
                    <a:pt x="49" y="23"/>
                  </a:cubicBezTo>
                  <a:cubicBezTo>
                    <a:pt x="39" y="13"/>
                    <a:pt x="28" y="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3823">
              <a:extLst>
                <a:ext uri="{FF2B5EF4-FFF2-40B4-BE49-F238E27FC236}">
                  <a16:creationId xmlns="" xmlns:a16="http://schemas.microsoft.com/office/drawing/2014/main" id="{45B7D37D-1693-4EF0-A043-6BDAB74C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6691313"/>
              <a:ext cx="19050" cy="38100"/>
            </a:xfrm>
            <a:custGeom>
              <a:avLst/>
              <a:gdLst>
                <a:gd name="T0" fmla="*/ 14 w 21"/>
                <a:gd name="T1" fmla="*/ 41 h 41"/>
                <a:gd name="T2" fmla="*/ 21 w 21"/>
                <a:gd name="T3" fmla="*/ 0 h 41"/>
                <a:gd name="T4" fmla="*/ 9 w 21"/>
                <a:gd name="T5" fmla="*/ 7 h 41"/>
                <a:gd name="T6" fmla="*/ 10 w 21"/>
                <a:gd name="T7" fmla="*/ 14 h 41"/>
                <a:gd name="T8" fmla="*/ 13 w 21"/>
                <a:gd name="T9" fmla="*/ 32 h 41"/>
                <a:gd name="T10" fmla="*/ 13 w 21"/>
                <a:gd name="T11" fmla="*/ 32 h 41"/>
                <a:gd name="T12" fmla="*/ 9 w 21"/>
                <a:gd name="T13" fmla="*/ 15 h 41"/>
                <a:gd name="T14" fmla="*/ 5 w 21"/>
                <a:gd name="T15" fmla="*/ 11 h 41"/>
                <a:gd name="T16" fmla="*/ 4 w 21"/>
                <a:gd name="T17" fmla="*/ 10 h 41"/>
                <a:gd name="T18" fmla="*/ 0 w 21"/>
                <a:gd name="T19" fmla="*/ 12 h 41"/>
                <a:gd name="T20" fmla="*/ 11 w 21"/>
                <a:gd name="T21" fmla="*/ 37 h 41"/>
                <a:gd name="T22" fmla="*/ 14 w 21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1">
                  <a:moveTo>
                    <a:pt x="14" y="41"/>
                  </a:moveTo>
                  <a:cubicBezTo>
                    <a:pt x="18" y="25"/>
                    <a:pt x="20" y="12"/>
                    <a:pt x="21" y="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20"/>
                    <a:pt x="13" y="26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26"/>
                    <a:pt x="11" y="21"/>
                    <a:pt x="9" y="15"/>
                  </a:cubicBezTo>
                  <a:cubicBezTo>
                    <a:pt x="7" y="14"/>
                    <a:pt x="6" y="13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20"/>
                    <a:pt x="7" y="28"/>
                    <a:pt x="11" y="37"/>
                  </a:cubicBezTo>
                  <a:lnTo>
                    <a:pt x="14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3824">
              <a:extLst>
                <a:ext uri="{FF2B5EF4-FFF2-40B4-BE49-F238E27FC236}">
                  <a16:creationId xmlns="" xmlns:a16="http://schemas.microsoft.com/office/drawing/2014/main" id="{2D297762-F8F2-4472-9A56-953CC7E6A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9" y="6724651"/>
              <a:ext cx="4763" cy="11113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6 h 12"/>
                <a:gd name="T4" fmla="*/ 5 w 5"/>
                <a:gd name="T5" fmla="*/ 0 h 12"/>
                <a:gd name="T6" fmla="*/ 4 w 5"/>
                <a:gd name="T7" fmla="*/ 6 h 12"/>
                <a:gd name="T8" fmla="*/ 2 w 5"/>
                <a:gd name="T9" fmla="*/ 12 h 12"/>
                <a:gd name="T10" fmla="*/ 0 w 5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2" y="10"/>
                    <a:pt x="3" y="8"/>
                    <a:pt x="3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4" y="8"/>
                    <a:pt x="3" y="10"/>
                    <a:pt x="2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3825">
              <a:extLst>
                <a:ext uri="{FF2B5EF4-FFF2-40B4-BE49-F238E27FC236}">
                  <a16:creationId xmlns="" xmlns:a16="http://schemas.microsoft.com/office/drawing/2014/main" id="{7641D2ED-E32C-476B-9C87-5C882CDA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4" y="6718301"/>
              <a:ext cx="6350" cy="9525"/>
            </a:xfrm>
            <a:custGeom>
              <a:avLst/>
              <a:gdLst>
                <a:gd name="T0" fmla="*/ 8 w 8"/>
                <a:gd name="T1" fmla="*/ 9 h 9"/>
                <a:gd name="T2" fmla="*/ 3 w 8"/>
                <a:gd name="T3" fmla="*/ 5 h 9"/>
                <a:gd name="T4" fmla="*/ 0 w 8"/>
                <a:gd name="T5" fmla="*/ 0 h 9"/>
                <a:gd name="T6" fmla="*/ 4 w 8"/>
                <a:gd name="T7" fmla="*/ 5 h 9"/>
                <a:gd name="T8" fmla="*/ 8 w 8"/>
                <a:gd name="T9" fmla="*/ 8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5" y="7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3826">
              <a:extLst>
                <a:ext uri="{FF2B5EF4-FFF2-40B4-BE49-F238E27FC236}">
                  <a16:creationId xmlns="" xmlns:a16="http://schemas.microsoft.com/office/drawing/2014/main" id="{CD353701-706C-4D5C-B37E-363B10D07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6707188"/>
              <a:ext cx="4763" cy="9525"/>
            </a:xfrm>
            <a:custGeom>
              <a:avLst/>
              <a:gdLst>
                <a:gd name="T0" fmla="*/ 0 w 5"/>
                <a:gd name="T1" fmla="*/ 11 h 11"/>
                <a:gd name="T2" fmla="*/ 3 w 5"/>
                <a:gd name="T3" fmla="*/ 6 h 11"/>
                <a:gd name="T4" fmla="*/ 5 w 5"/>
                <a:gd name="T5" fmla="*/ 0 h 11"/>
                <a:gd name="T6" fmla="*/ 1 w 5"/>
                <a:gd name="T7" fmla="*/ 11 h 11"/>
                <a:gd name="T8" fmla="*/ 0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9"/>
                    <a:pt x="2" y="7"/>
                    <a:pt x="3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4" y="4"/>
                    <a:pt x="3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3827">
              <a:extLst>
                <a:ext uri="{FF2B5EF4-FFF2-40B4-BE49-F238E27FC236}">
                  <a16:creationId xmlns="" xmlns:a16="http://schemas.microsoft.com/office/drawing/2014/main" id="{B2A43004-4E10-4536-ADFB-AFB66A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6735763"/>
              <a:ext cx="9525" cy="3175"/>
            </a:xfrm>
            <a:custGeom>
              <a:avLst/>
              <a:gdLst>
                <a:gd name="T0" fmla="*/ 10 w 10"/>
                <a:gd name="T1" fmla="*/ 1 h 2"/>
                <a:gd name="T2" fmla="*/ 5 w 10"/>
                <a:gd name="T3" fmla="*/ 2 h 2"/>
                <a:gd name="T4" fmla="*/ 0 w 10"/>
                <a:gd name="T5" fmla="*/ 1 h 2"/>
                <a:gd name="T6" fmla="*/ 5 w 10"/>
                <a:gd name="T7" fmla="*/ 1 h 2"/>
                <a:gd name="T8" fmla="*/ 9 w 10"/>
                <a:gd name="T9" fmla="*/ 0 h 2"/>
                <a:gd name="T10" fmla="*/ 10 w 10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9" y="2"/>
                    <a:pt x="7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7" y="1"/>
                    <a:pt x="8" y="1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3828">
              <a:extLst>
                <a:ext uri="{FF2B5EF4-FFF2-40B4-BE49-F238E27FC236}">
                  <a16:creationId xmlns="" xmlns:a16="http://schemas.microsoft.com/office/drawing/2014/main" id="{9B4956D9-3F2B-4B2A-8649-C6DF62FA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9" y="6724651"/>
              <a:ext cx="6350" cy="9525"/>
            </a:xfrm>
            <a:custGeom>
              <a:avLst/>
              <a:gdLst>
                <a:gd name="T0" fmla="*/ 5 w 6"/>
                <a:gd name="T1" fmla="*/ 9 h 9"/>
                <a:gd name="T2" fmla="*/ 3 w 6"/>
                <a:gd name="T3" fmla="*/ 4 h 9"/>
                <a:gd name="T4" fmla="*/ 0 w 6"/>
                <a:gd name="T5" fmla="*/ 0 h 9"/>
                <a:gd name="T6" fmla="*/ 4 w 6"/>
                <a:gd name="T7" fmla="*/ 4 h 9"/>
                <a:gd name="T8" fmla="*/ 6 w 6"/>
                <a:gd name="T9" fmla="*/ 9 h 9"/>
                <a:gd name="T10" fmla="*/ 5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5" y="9"/>
                  </a:moveTo>
                  <a:cubicBezTo>
                    <a:pt x="5" y="7"/>
                    <a:pt x="4" y="5"/>
                    <a:pt x="3" y="4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2" y="1"/>
                    <a:pt x="3" y="2"/>
                    <a:pt x="4" y="4"/>
                  </a:cubicBezTo>
                  <a:cubicBezTo>
                    <a:pt x="5" y="5"/>
                    <a:pt x="6" y="7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3829">
              <a:extLst>
                <a:ext uri="{FF2B5EF4-FFF2-40B4-BE49-F238E27FC236}">
                  <a16:creationId xmlns="" xmlns:a16="http://schemas.microsoft.com/office/drawing/2014/main" id="{5B117744-A229-4FC6-950A-8A4A979A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729413"/>
              <a:ext cx="9525" cy="1588"/>
            </a:xfrm>
            <a:custGeom>
              <a:avLst/>
              <a:gdLst>
                <a:gd name="T0" fmla="*/ 10 w 10"/>
                <a:gd name="T1" fmla="*/ 1 h 2"/>
                <a:gd name="T2" fmla="*/ 0 w 10"/>
                <a:gd name="T3" fmla="*/ 0 h 2"/>
                <a:gd name="T4" fmla="*/ 10 w 10"/>
                <a:gd name="T5" fmla="*/ 0 h 2"/>
                <a:gd name="T6" fmla="*/ 10 w 10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2"/>
                    <a:pt x="4" y="1"/>
                    <a:pt x="0" y="0"/>
                  </a:cubicBezTo>
                  <a:cubicBezTo>
                    <a:pt x="4" y="1"/>
                    <a:pt x="7" y="1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3830">
              <a:extLst>
                <a:ext uri="{FF2B5EF4-FFF2-40B4-BE49-F238E27FC236}">
                  <a16:creationId xmlns="" xmlns:a16="http://schemas.microsoft.com/office/drawing/2014/main" id="{39303EDA-130E-4F3C-9502-93003175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6716713"/>
              <a:ext cx="4763" cy="7938"/>
            </a:xfrm>
            <a:custGeom>
              <a:avLst/>
              <a:gdLst>
                <a:gd name="T0" fmla="*/ 4 w 5"/>
                <a:gd name="T1" fmla="*/ 9 h 9"/>
                <a:gd name="T2" fmla="*/ 0 w 5"/>
                <a:gd name="T3" fmla="*/ 0 h 9"/>
                <a:gd name="T4" fmla="*/ 5 w 5"/>
                <a:gd name="T5" fmla="*/ 9 h 9"/>
                <a:gd name="T6" fmla="*/ 4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4" y="6"/>
                    <a:pt x="2" y="3"/>
                    <a:pt x="0" y="0"/>
                  </a:cubicBezTo>
                  <a:cubicBezTo>
                    <a:pt x="2" y="3"/>
                    <a:pt x="4" y="6"/>
                    <a:pt x="5" y="9"/>
                  </a:cubicBez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3831">
              <a:extLst>
                <a:ext uri="{FF2B5EF4-FFF2-40B4-BE49-F238E27FC236}">
                  <a16:creationId xmlns="" xmlns:a16="http://schemas.microsoft.com/office/drawing/2014/main" id="{A846B130-3B1F-41FF-8013-4A1E650E5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4" y="6756401"/>
              <a:ext cx="20638" cy="14288"/>
            </a:xfrm>
            <a:custGeom>
              <a:avLst/>
              <a:gdLst>
                <a:gd name="T0" fmla="*/ 8 w 23"/>
                <a:gd name="T1" fmla="*/ 5 h 15"/>
                <a:gd name="T2" fmla="*/ 8 w 23"/>
                <a:gd name="T3" fmla="*/ 5 h 15"/>
                <a:gd name="T4" fmla="*/ 16 w 23"/>
                <a:gd name="T5" fmla="*/ 10 h 15"/>
                <a:gd name="T6" fmla="*/ 23 w 23"/>
                <a:gd name="T7" fmla="*/ 3 h 15"/>
                <a:gd name="T8" fmla="*/ 0 w 23"/>
                <a:gd name="T9" fmla="*/ 0 h 15"/>
                <a:gd name="T10" fmla="*/ 11 w 23"/>
                <a:gd name="T11" fmla="*/ 15 h 15"/>
                <a:gd name="T12" fmla="*/ 15 w 23"/>
                <a:gd name="T13" fmla="*/ 10 h 15"/>
                <a:gd name="T14" fmla="*/ 8 w 23"/>
                <a:gd name="T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5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0" y="7"/>
                    <a:pt x="13" y="9"/>
                    <a:pt x="16" y="1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2"/>
                    <a:pt x="9" y="1"/>
                    <a:pt x="0" y="0"/>
                  </a:cubicBezTo>
                  <a:cubicBezTo>
                    <a:pt x="3" y="6"/>
                    <a:pt x="7" y="11"/>
                    <a:pt x="11" y="15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9"/>
                    <a:pt x="10" y="7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3832">
              <a:extLst>
                <a:ext uri="{FF2B5EF4-FFF2-40B4-BE49-F238E27FC236}">
                  <a16:creationId xmlns="" xmlns:a16="http://schemas.microsoft.com/office/drawing/2014/main" id="{EEB72CA8-ACAF-4FE0-85B9-E4EFA88E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4" y="6761163"/>
              <a:ext cx="7938" cy="4763"/>
            </a:xfrm>
            <a:custGeom>
              <a:avLst/>
              <a:gdLst>
                <a:gd name="T0" fmla="*/ 0 w 8"/>
                <a:gd name="T1" fmla="*/ 0 h 5"/>
                <a:gd name="T2" fmla="*/ 7 w 8"/>
                <a:gd name="T3" fmla="*/ 5 h 5"/>
                <a:gd name="T4" fmla="*/ 8 w 8"/>
                <a:gd name="T5" fmla="*/ 5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2"/>
                    <a:pt x="5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4"/>
                    <a:pt x="2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3833">
              <a:extLst>
                <a:ext uri="{FF2B5EF4-FFF2-40B4-BE49-F238E27FC236}">
                  <a16:creationId xmlns="" xmlns:a16="http://schemas.microsoft.com/office/drawing/2014/main" id="{34BA165B-EBFE-4F5F-8653-4768672CE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6696076"/>
              <a:ext cx="11113" cy="42863"/>
            </a:xfrm>
            <a:custGeom>
              <a:avLst/>
              <a:gdLst>
                <a:gd name="T0" fmla="*/ 2 w 11"/>
                <a:gd name="T1" fmla="*/ 0 h 46"/>
                <a:gd name="T2" fmla="*/ 2 w 11"/>
                <a:gd name="T3" fmla="*/ 0 h 46"/>
                <a:gd name="T4" fmla="*/ 5 w 11"/>
                <a:gd name="T5" fmla="*/ 35 h 46"/>
                <a:gd name="T6" fmla="*/ 10 w 11"/>
                <a:gd name="T7" fmla="*/ 46 h 46"/>
                <a:gd name="T8" fmla="*/ 11 w 11"/>
                <a:gd name="T9" fmla="*/ 45 h 46"/>
                <a:gd name="T10" fmla="*/ 6 w 11"/>
                <a:gd name="T11" fmla="*/ 35 h 46"/>
                <a:gd name="T12" fmla="*/ 2 w 11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1" y="24"/>
                    <a:pt x="5" y="35"/>
                  </a:cubicBezTo>
                  <a:cubicBezTo>
                    <a:pt x="7" y="39"/>
                    <a:pt x="8" y="42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9" y="42"/>
                    <a:pt x="8" y="38"/>
                    <a:pt x="6" y="35"/>
                  </a:cubicBezTo>
                  <a:cubicBezTo>
                    <a:pt x="2" y="24"/>
                    <a:pt x="0" y="1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3834">
              <a:extLst>
                <a:ext uri="{FF2B5EF4-FFF2-40B4-BE49-F238E27FC236}">
                  <a16:creationId xmlns="" xmlns:a16="http://schemas.microsoft.com/office/drawing/2014/main" id="{DCB79E6D-313A-4D4E-ACFC-F013C59B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4" y="6737351"/>
              <a:ext cx="3175" cy="31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3836">
              <a:extLst>
                <a:ext uri="{FF2B5EF4-FFF2-40B4-BE49-F238E27FC236}">
                  <a16:creationId xmlns="" xmlns:a16="http://schemas.microsoft.com/office/drawing/2014/main" id="{D70EABCF-D9AE-47F8-9CF0-C267DE3B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8" y="6718300"/>
              <a:ext cx="46038" cy="25400"/>
            </a:xfrm>
            <a:custGeom>
              <a:avLst/>
              <a:gdLst>
                <a:gd name="T0" fmla="*/ 20 w 49"/>
                <a:gd name="T1" fmla="*/ 13 h 26"/>
                <a:gd name="T2" fmla="*/ 34 w 49"/>
                <a:gd name="T3" fmla="*/ 20 h 26"/>
                <a:gd name="T4" fmla="*/ 48 w 49"/>
                <a:gd name="T5" fmla="*/ 26 h 26"/>
                <a:gd name="T6" fmla="*/ 49 w 49"/>
                <a:gd name="T7" fmla="*/ 26 h 26"/>
                <a:gd name="T8" fmla="*/ 34 w 49"/>
                <a:gd name="T9" fmla="*/ 19 h 26"/>
                <a:gd name="T10" fmla="*/ 20 w 49"/>
                <a:gd name="T11" fmla="*/ 13 h 26"/>
                <a:gd name="T12" fmla="*/ 0 w 49"/>
                <a:gd name="T13" fmla="*/ 0 h 26"/>
                <a:gd name="T14" fmla="*/ 0 w 49"/>
                <a:gd name="T15" fmla="*/ 0 h 26"/>
                <a:gd name="T16" fmla="*/ 20 w 49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20" y="13"/>
                  </a:moveTo>
                  <a:cubicBezTo>
                    <a:pt x="24" y="16"/>
                    <a:pt x="29" y="18"/>
                    <a:pt x="34" y="20"/>
                  </a:cubicBezTo>
                  <a:cubicBezTo>
                    <a:pt x="39" y="21"/>
                    <a:pt x="44" y="23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4" y="23"/>
                    <a:pt x="39" y="21"/>
                    <a:pt x="34" y="19"/>
                  </a:cubicBezTo>
                  <a:cubicBezTo>
                    <a:pt x="30" y="17"/>
                    <a:pt x="25" y="15"/>
                    <a:pt x="20" y="13"/>
                  </a:cubicBezTo>
                  <a:cubicBezTo>
                    <a:pt x="13" y="9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5"/>
                    <a:pt x="13" y="1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3837">
              <a:extLst>
                <a:ext uri="{FF2B5EF4-FFF2-40B4-BE49-F238E27FC236}">
                  <a16:creationId xmlns="" xmlns:a16="http://schemas.microsoft.com/office/drawing/2014/main" id="{0918820C-DEBB-45CF-A738-B50AF30D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6697663"/>
              <a:ext cx="3175" cy="4763"/>
            </a:xfrm>
            <a:custGeom>
              <a:avLst/>
              <a:gdLst>
                <a:gd name="T0" fmla="*/ 4 w 4"/>
                <a:gd name="T1" fmla="*/ 5 h 5"/>
                <a:gd name="T2" fmla="*/ 3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4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4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3838">
              <a:extLst>
                <a:ext uri="{FF2B5EF4-FFF2-40B4-BE49-F238E27FC236}">
                  <a16:creationId xmlns="" xmlns:a16="http://schemas.microsoft.com/office/drawing/2014/main" id="{86025532-7055-496D-98CE-E77CE18A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6697663"/>
              <a:ext cx="4763" cy="22225"/>
            </a:xfrm>
            <a:custGeom>
              <a:avLst/>
              <a:gdLst>
                <a:gd name="T0" fmla="*/ 1 w 5"/>
                <a:gd name="T1" fmla="*/ 6 h 25"/>
                <a:gd name="T2" fmla="*/ 2 w 5"/>
                <a:gd name="T3" fmla="*/ 7 h 25"/>
                <a:gd name="T4" fmla="*/ 1 w 5"/>
                <a:gd name="T5" fmla="*/ 8 h 25"/>
                <a:gd name="T6" fmla="*/ 1 w 5"/>
                <a:gd name="T7" fmla="*/ 8 h 25"/>
                <a:gd name="T8" fmla="*/ 5 w 5"/>
                <a:gd name="T9" fmla="*/ 25 h 25"/>
                <a:gd name="T10" fmla="*/ 5 w 5"/>
                <a:gd name="T11" fmla="*/ 25 h 25"/>
                <a:gd name="T12" fmla="*/ 2 w 5"/>
                <a:gd name="T13" fmla="*/ 7 h 25"/>
                <a:gd name="T14" fmla="*/ 1 w 5"/>
                <a:gd name="T15" fmla="*/ 0 h 25"/>
                <a:gd name="T16" fmla="*/ 0 w 5"/>
                <a:gd name="T17" fmla="*/ 1 h 25"/>
                <a:gd name="T18" fmla="*/ 1 w 5"/>
                <a:gd name="T1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5">
                  <a:moveTo>
                    <a:pt x="1" y="6"/>
                  </a:moveTo>
                  <a:cubicBezTo>
                    <a:pt x="1" y="6"/>
                    <a:pt x="2" y="6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4"/>
                    <a:pt x="4" y="19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19"/>
                    <a:pt x="3" y="13"/>
                    <a:pt x="2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3839">
              <a:extLst>
                <a:ext uri="{FF2B5EF4-FFF2-40B4-BE49-F238E27FC236}">
                  <a16:creationId xmlns="" xmlns:a16="http://schemas.microsoft.com/office/drawing/2014/main" id="{D6762808-F087-49B7-B9F9-7BA0D1E77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6699250"/>
              <a:ext cx="4763" cy="4763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1 h 6"/>
                <a:gd name="T4" fmla="*/ 1 w 5"/>
                <a:gd name="T5" fmla="*/ 0 h 6"/>
                <a:gd name="T6" fmla="*/ 0 w 5"/>
                <a:gd name="T7" fmla="*/ 1 h 6"/>
                <a:gd name="T8" fmla="*/ 1 w 5"/>
                <a:gd name="T9" fmla="*/ 2 h 6"/>
                <a:gd name="T10" fmla="*/ 5 w 5"/>
                <a:gd name="T11" fmla="*/ 6 h 6"/>
                <a:gd name="T12" fmla="*/ 5 w 5"/>
                <a:gd name="T13" fmla="*/ 5 h 6"/>
                <a:gd name="T14" fmla="*/ 5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3"/>
                    <a:pt x="2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3840">
              <a:extLst>
                <a:ext uri="{FF2B5EF4-FFF2-40B4-BE49-F238E27FC236}">
                  <a16:creationId xmlns="" xmlns:a16="http://schemas.microsoft.com/office/drawing/2014/main" id="{F21EA5A6-139E-4425-9B5B-8CF24711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6702425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3841">
              <a:extLst>
                <a:ext uri="{FF2B5EF4-FFF2-40B4-BE49-F238E27FC236}">
                  <a16:creationId xmlns="" xmlns:a16="http://schemas.microsoft.com/office/drawing/2014/main" id="{54753813-2E15-4278-BAD3-4BD12256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6704013"/>
              <a:ext cx="34925" cy="44450"/>
            </a:xfrm>
            <a:custGeom>
              <a:avLst/>
              <a:gdLst>
                <a:gd name="T0" fmla="*/ 18 w 38"/>
                <a:gd name="T1" fmla="*/ 23 h 48"/>
                <a:gd name="T2" fmla="*/ 3 w 38"/>
                <a:gd name="T3" fmla="*/ 0 h 48"/>
                <a:gd name="T4" fmla="*/ 0 w 38"/>
                <a:gd name="T5" fmla="*/ 2 h 48"/>
                <a:gd name="T6" fmla="*/ 22 w 38"/>
                <a:gd name="T7" fmla="*/ 33 h 48"/>
                <a:gd name="T8" fmla="*/ 34 w 38"/>
                <a:gd name="T9" fmla="*/ 45 h 48"/>
                <a:gd name="T10" fmla="*/ 32 w 38"/>
                <a:gd name="T11" fmla="*/ 45 h 48"/>
                <a:gd name="T12" fmla="*/ 35 w 38"/>
                <a:gd name="T13" fmla="*/ 48 h 48"/>
                <a:gd name="T14" fmla="*/ 38 w 38"/>
                <a:gd name="T15" fmla="*/ 46 h 48"/>
                <a:gd name="T16" fmla="*/ 21 w 38"/>
                <a:gd name="T17" fmla="*/ 27 h 48"/>
                <a:gd name="T18" fmla="*/ 21 w 38"/>
                <a:gd name="T19" fmla="*/ 28 h 48"/>
                <a:gd name="T20" fmla="*/ 18 w 38"/>
                <a:gd name="T21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8">
                  <a:moveTo>
                    <a:pt x="18" y="23"/>
                  </a:moveTo>
                  <a:cubicBezTo>
                    <a:pt x="13" y="15"/>
                    <a:pt x="8" y="8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13"/>
                    <a:pt x="14" y="24"/>
                    <a:pt x="22" y="33"/>
                  </a:cubicBezTo>
                  <a:cubicBezTo>
                    <a:pt x="26" y="37"/>
                    <a:pt x="30" y="41"/>
                    <a:pt x="34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2" y="40"/>
                    <a:pt x="27" y="33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lnTo>
                    <a:pt x="1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3842">
              <a:extLst>
                <a:ext uri="{FF2B5EF4-FFF2-40B4-BE49-F238E27FC236}">
                  <a16:creationId xmlns="" xmlns:a16="http://schemas.microsoft.com/office/drawing/2014/main" id="{CBD60203-247D-46CF-AE73-7398D516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6734175"/>
              <a:ext cx="11113" cy="11113"/>
            </a:xfrm>
            <a:custGeom>
              <a:avLst/>
              <a:gdLst>
                <a:gd name="T0" fmla="*/ 0 w 12"/>
                <a:gd name="T1" fmla="*/ 0 h 12"/>
                <a:gd name="T2" fmla="*/ 10 w 12"/>
                <a:gd name="T3" fmla="*/ 12 h 12"/>
                <a:gd name="T4" fmla="*/ 12 w 12"/>
                <a:gd name="T5" fmla="*/ 12 h 12"/>
                <a:gd name="T6" fmla="*/ 0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4"/>
                    <a:pt x="7" y="8"/>
                    <a:pt x="1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3843">
              <a:extLst>
                <a:ext uri="{FF2B5EF4-FFF2-40B4-BE49-F238E27FC236}">
                  <a16:creationId xmlns="" xmlns:a16="http://schemas.microsoft.com/office/drawing/2014/main" id="{C8FEA8DE-9B0D-4B73-8241-2DE53A22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6724650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3844">
              <a:extLst>
                <a:ext uri="{FF2B5EF4-FFF2-40B4-BE49-F238E27FC236}">
                  <a16:creationId xmlns="" xmlns:a16="http://schemas.microsoft.com/office/drawing/2014/main" id="{3A2FC711-B583-4014-B4A6-80961796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6645275"/>
              <a:ext cx="26988" cy="57150"/>
            </a:xfrm>
            <a:custGeom>
              <a:avLst/>
              <a:gdLst>
                <a:gd name="T0" fmla="*/ 11 w 30"/>
                <a:gd name="T1" fmla="*/ 53 h 60"/>
                <a:gd name="T2" fmla="*/ 14 w 30"/>
                <a:gd name="T3" fmla="*/ 57 h 60"/>
                <a:gd name="T4" fmla="*/ 17 w 30"/>
                <a:gd name="T5" fmla="*/ 56 h 60"/>
                <a:gd name="T6" fmla="*/ 15 w 30"/>
                <a:gd name="T7" fmla="*/ 44 h 60"/>
                <a:gd name="T8" fmla="*/ 19 w 30"/>
                <a:gd name="T9" fmla="*/ 9 h 60"/>
                <a:gd name="T10" fmla="*/ 19 w 30"/>
                <a:gd name="T11" fmla="*/ 9 h 60"/>
                <a:gd name="T12" fmla="*/ 16 w 30"/>
                <a:gd name="T13" fmla="*/ 44 h 60"/>
                <a:gd name="T14" fmla="*/ 18 w 30"/>
                <a:gd name="T15" fmla="*/ 55 h 60"/>
                <a:gd name="T16" fmla="*/ 30 w 30"/>
                <a:gd name="T17" fmla="*/ 48 h 60"/>
                <a:gd name="T18" fmla="*/ 22 w 30"/>
                <a:gd name="T19" fmla="*/ 0 h 60"/>
                <a:gd name="T20" fmla="*/ 9 w 30"/>
                <a:gd name="T21" fmla="*/ 60 h 60"/>
                <a:gd name="T22" fmla="*/ 13 w 30"/>
                <a:gd name="T23" fmla="*/ 58 h 60"/>
                <a:gd name="T24" fmla="*/ 11 w 30"/>
                <a:gd name="T25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0">
                  <a:moveTo>
                    <a:pt x="11" y="53"/>
                  </a:moveTo>
                  <a:cubicBezTo>
                    <a:pt x="12" y="55"/>
                    <a:pt x="13" y="56"/>
                    <a:pt x="14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2"/>
                    <a:pt x="15" y="48"/>
                    <a:pt x="15" y="44"/>
                  </a:cubicBezTo>
                  <a:cubicBezTo>
                    <a:pt x="13" y="32"/>
                    <a:pt x="14" y="2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20"/>
                    <a:pt x="14" y="32"/>
                    <a:pt x="16" y="44"/>
                  </a:cubicBezTo>
                  <a:cubicBezTo>
                    <a:pt x="16" y="48"/>
                    <a:pt x="17" y="51"/>
                    <a:pt x="18" y="55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32"/>
                    <a:pt x="27" y="18"/>
                    <a:pt x="22" y="0"/>
                  </a:cubicBezTo>
                  <a:cubicBezTo>
                    <a:pt x="0" y="20"/>
                    <a:pt x="1" y="41"/>
                    <a:pt x="9" y="60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6"/>
                    <a:pt x="12" y="55"/>
                    <a:pt x="1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3845">
              <a:extLst>
                <a:ext uri="{FF2B5EF4-FFF2-40B4-BE49-F238E27FC236}">
                  <a16:creationId xmlns="" xmlns:a16="http://schemas.microsoft.com/office/drawing/2014/main" id="{A33B6C5C-69B1-4410-9E76-5B86E732F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6661150"/>
              <a:ext cx="49213" cy="41275"/>
            </a:xfrm>
            <a:custGeom>
              <a:avLst/>
              <a:gdLst>
                <a:gd name="T0" fmla="*/ 16 w 53"/>
                <a:gd name="T1" fmla="*/ 0 h 43"/>
                <a:gd name="T2" fmla="*/ 6 w 53"/>
                <a:gd name="T3" fmla="*/ 3 h 43"/>
                <a:gd name="T4" fmla="*/ 23 w 53"/>
                <a:gd name="T5" fmla="*/ 20 h 43"/>
                <a:gd name="T6" fmla="*/ 36 w 53"/>
                <a:gd name="T7" fmla="*/ 29 h 43"/>
                <a:gd name="T8" fmla="*/ 48 w 53"/>
                <a:gd name="T9" fmla="*/ 39 h 43"/>
                <a:gd name="T10" fmla="*/ 48 w 53"/>
                <a:gd name="T11" fmla="*/ 39 h 43"/>
                <a:gd name="T12" fmla="*/ 35 w 53"/>
                <a:gd name="T13" fmla="*/ 30 h 43"/>
                <a:gd name="T14" fmla="*/ 22 w 53"/>
                <a:gd name="T15" fmla="*/ 20 h 43"/>
                <a:gd name="T16" fmla="*/ 6 w 53"/>
                <a:gd name="T17" fmla="*/ 3 h 43"/>
                <a:gd name="T18" fmla="*/ 0 w 53"/>
                <a:gd name="T19" fmla="*/ 5 h 43"/>
                <a:gd name="T20" fmla="*/ 22 w 53"/>
                <a:gd name="T21" fmla="*/ 31 h 43"/>
                <a:gd name="T22" fmla="*/ 53 w 53"/>
                <a:gd name="T23" fmla="*/ 43 h 43"/>
                <a:gd name="T24" fmla="*/ 46 w 53"/>
                <a:gd name="T25" fmla="*/ 30 h 43"/>
                <a:gd name="T26" fmla="*/ 16 w 53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3">
                  <a:moveTo>
                    <a:pt x="1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11" y="9"/>
                    <a:pt x="17" y="15"/>
                    <a:pt x="23" y="20"/>
                  </a:cubicBezTo>
                  <a:cubicBezTo>
                    <a:pt x="27" y="23"/>
                    <a:pt x="31" y="26"/>
                    <a:pt x="36" y="29"/>
                  </a:cubicBezTo>
                  <a:cubicBezTo>
                    <a:pt x="40" y="32"/>
                    <a:pt x="45" y="35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4" y="35"/>
                    <a:pt x="40" y="33"/>
                    <a:pt x="35" y="30"/>
                  </a:cubicBezTo>
                  <a:cubicBezTo>
                    <a:pt x="31" y="27"/>
                    <a:pt x="27" y="24"/>
                    <a:pt x="22" y="20"/>
                  </a:cubicBezTo>
                  <a:cubicBezTo>
                    <a:pt x="16" y="16"/>
                    <a:pt x="11" y="10"/>
                    <a:pt x="6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17"/>
                    <a:pt x="13" y="25"/>
                    <a:pt x="22" y="31"/>
                  </a:cubicBezTo>
                  <a:cubicBezTo>
                    <a:pt x="31" y="36"/>
                    <a:pt x="42" y="39"/>
                    <a:pt x="53" y="43"/>
                  </a:cubicBezTo>
                  <a:cubicBezTo>
                    <a:pt x="51" y="39"/>
                    <a:pt x="48" y="34"/>
                    <a:pt x="46" y="30"/>
                  </a:cubicBezTo>
                  <a:cubicBezTo>
                    <a:pt x="37" y="17"/>
                    <a:pt x="28" y="8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3846">
              <a:extLst>
                <a:ext uri="{FF2B5EF4-FFF2-40B4-BE49-F238E27FC236}">
                  <a16:creationId xmlns="" xmlns:a16="http://schemas.microsoft.com/office/drawing/2014/main" id="{40F18AB3-1129-4AEA-97F7-D735F8A6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6646863"/>
              <a:ext cx="22225" cy="36513"/>
            </a:xfrm>
            <a:custGeom>
              <a:avLst/>
              <a:gdLst>
                <a:gd name="T0" fmla="*/ 8 w 23"/>
                <a:gd name="T1" fmla="*/ 39 h 39"/>
                <a:gd name="T2" fmla="*/ 23 w 23"/>
                <a:gd name="T3" fmla="*/ 0 h 39"/>
                <a:gd name="T4" fmla="*/ 10 w 23"/>
                <a:gd name="T5" fmla="*/ 5 h 39"/>
                <a:gd name="T6" fmla="*/ 10 w 23"/>
                <a:gd name="T7" fmla="*/ 12 h 39"/>
                <a:gd name="T8" fmla="*/ 9 w 23"/>
                <a:gd name="T9" fmla="*/ 30 h 39"/>
                <a:gd name="T10" fmla="*/ 8 w 23"/>
                <a:gd name="T11" fmla="*/ 30 h 39"/>
                <a:gd name="T12" fmla="*/ 9 w 23"/>
                <a:gd name="T13" fmla="*/ 13 h 39"/>
                <a:gd name="T14" fmla="*/ 5 w 23"/>
                <a:gd name="T15" fmla="*/ 8 h 39"/>
                <a:gd name="T16" fmla="*/ 5 w 23"/>
                <a:gd name="T17" fmla="*/ 7 h 39"/>
                <a:gd name="T18" fmla="*/ 0 w 23"/>
                <a:gd name="T19" fmla="*/ 8 h 39"/>
                <a:gd name="T20" fmla="*/ 6 w 23"/>
                <a:gd name="T21" fmla="*/ 34 h 39"/>
                <a:gd name="T22" fmla="*/ 8 w 23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9">
                  <a:moveTo>
                    <a:pt x="8" y="39"/>
                  </a:moveTo>
                  <a:cubicBezTo>
                    <a:pt x="15" y="24"/>
                    <a:pt x="20" y="12"/>
                    <a:pt x="23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8"/>
                    <a:pt x="10" y="24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24"/>
                    <a:pt x="9" y="19"/>
                    <a:pt x="9" y="13"/>
                  </a:cubicBezTo>
                  <a:cubicBezTo>
                    <a:pt x="7" y="12"/>
                    <a:pt x="6" y="10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7"/>
                    <a:pt x="4" y="25"/>
                    <a:pt x="6" y="34"/>
                  </a:cubicBezTo>
                  <a:lnTo>
                    <a:pt x="8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3847">
              <a:extLst>
                <a:ext uri="{FF2B5EF4-FFF2-40B4-BE49-F238E27FC236}">
                  <a16:creationId xmlns="" xmlns:a16="http://schemas.microsoft.com/office/drawing/2014/main" id="{0BDB3994-8F7E-4288-B521-1C527A9BE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6684963"/>
              <a:ext cx="6350" cy="11113"/>
            </a:xfrm>
            <a:custGeom>
              <a:avLst/>
              <a:gdLst>
                <a:gd name="T0" fmla="*/ 0 w 7"/>
                <a:gd name="T1" fmla="*/ 10 h 11"/>
                <a:gd name="T2" fmla="*/ 4 w 7"/>
                <a:gd name="T3" fmla="*/ 5 h 11"/>
                <a:gd name="T4" fmla="*/ 7 w 7"/>
                <a:gd name="T5" fmla="*/ 0 h 11"/>
                <a:gd name="T6" fmla="*/ 5 w 7"/>
                <a:gd name="T7" fmla="*/ 6 h 11"/>
                <a:gd name="T8" fmla="*/ 1 w 7"/>
                <a:gd name="T9" fmla="*/ 11 h 11"/>
                <a:gd name="T10" fmla="*/ 0 w 7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2" y="8"/>
                    <a:pt x="3" y="7"/>
                    <a:pt x="4" y="5"/>
                  </a:cubicBezTo>
                  <a:cubicBezTo>
                    <a:pt x="6" y="4"/>
                    <a:pt x="6" y="2"/>
                    <a:pt x="7" y="0"/>
                  </a:cubicBezTo>
                  <a:cubicBezTo>
                    <a:pt x="7" y="2"/>
                    <a:pt x="6" y="4"/>
                    <a:pt x="5" y="6"/>
                  </a:cubicBezTo>
                  <a:cubicBezTo>
                    <a:pt x="4" y="7"/>
                    <a:pt x="3" y="9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3848">
              <a:extLst>
                <a:ext uri="{FF2B5EF4-FFF2-40B4-BE49-F238E27FC236}">
                  <a16:creationId xmlns="" xmlns:a16="http://schemas.microsoft.com/office/drawing/2014/main" id="{FD37494A-3DBD-4568-8AE9-ABF5B536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6677025"/>
              <a:ext cx="6350" cy="9525"/>
            </a:xfrm>
            <a:custGeom>
              <a:avLst/>
              <a:gdLst>
                <a:gd name="T0" fmla="*/ 6 w 6"/>
                <a:gd name="T1" fmla="*/ 10 h 10"/>
                <a:gd name="T2" fmla="*/ 2 w 6"/>
                <a:gd name="T3" fmla="*/ 5 h 10"/>
                <a:gd name="T4" fmla="*/ 0 w 6"/>
                <a:gd name="T5" fmla="*/ 0 h 10"/>
                <a:gd name="T6" fmla="*/ 2 w 6"/>
                <a:gd name="T7" fmla="*/ 5 h 10"/>
                <a:gd name="T8" fmla="*/ 6 w 6"/>
                <a:gd name="T9" fmla="*/ 9 h 10"/>
                <a:gd name="T10" fmla="*/ 6 w 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4" y="8"/>
                    <a:pt x="3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3" y="7"/>
                    <a:pt x="5" y="8"/>
                    <a:pt x="6" y="9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3849">
              <a:extLst>
                <a:ext uri="{FF2B5EF4-FFF2-40B4-BE49-F238E27FC236}">
                  <a16:creationId xmlns="" xmlns:a16="http://schemas.microsoft.com/office/drawing/2014/main" id="{B0C1BAD3-8103-4637-8632-883CCDCBF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6665913"/>
              <a:ext cx="6350" cy="9525"/>
            </a:xfrm>
            <a:custGeom>
              <a:avLst/>
              <a:gdLst>
                <a:gd name="T0" fmla="*/ 0 w 7"/>
                <a:gd name="T1" fmla="*/ 9 h 10"/>
                <a:gd name="T2" fmla="*/ 4 w 7"/>
                <a:gd name="T3" fmla="*/ 5 h 10"/>
                <a:gd name="T4" fmla="*/ 7 w 7"/>
                <a:gd name="T5" fmla="*/ 0 h 10"/>
                <a:gd name="T6" fmla="*/ 1 w 7"/>
                <a:gd name="T7" fmla="*/ 10 h 10"/>
                <a:gd name="T8" fmla="*/ 0 w 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9"/>
                  </a:moveTo>
                  <a:cubicBezTo>
                    <a:pt x="2" y="8"/>
                    <a:pt x="3" y="7"/>
                    <a:pt x="4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6" y="4"/>
                    <a:pt x="4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3850">
              <a:extLst>
                <a:ext uri="{FF2B5EF4-FFF2-40B4-BE49-F238E27FC236}">
                  <a16:creationId xmlns="" xmlns:a16="http://schemas.microsoft.com/office/drawing/2014/main" id="{256A6275-C0D7-4A76-9DAC-75CC2884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688138"/>
              <a:ext cx="9525" cy="3175"/>
            </a:xfrm>
            <a:custGeom>
              <a:avLst/>
              <a:gdLst>
                <a:gd name="T0" fmla="*/ 10 w 10"/>
                <a:gd name="T1" fmla="*/ 1 h 2"/>
                <a:gd name="T2" fmla="*/ 5 w 10"/>
                <a:gd name="T3" fmla="*/ 1 h 2"/>
                <a:gd name="T4" fmla="*/ 0 w 10"/>
                <a:gd name="T5" fmla="*/ 0 h 2"/>
                <a:gd name="T6" fmla="*/ 5 w 10"/>
                <a:gd name="T7" fmla="*/ 1 h 2"/>
                <a:gd name="T8" fmla="*/ 10 w 10"/>
                <a:gd name="T9" fmla="*/ 0 h 2"/>
                <a:gd name="T10" fmla="*/ 10 w 10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8" y="2"/>
                    <a:pt x="7" y="2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8" y="0"/>
                    <a:pt x="10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3851">
              <a:extLst>
                <a:ext uri="{FF2B5EF4-FFF2-40B4-BE49-F238E27FC236}">
                  <a16:creationId xmlns="" xmlns:a16="http://schemas.microsoft.com/office/drawing/2014/main" id="{26EED156-E3A3-4676-AFF1-9FC7B1BF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675438"/>
              <a:ext cx="3175" cy="7938"/>
            </a:xfrm>
            <a:custGeom>
              <a:avLst/>
              <a:gdLst>
                <a:gd name="T0" fmla="*/ 2 w 3"/>
                <a:gd name="T1" fmla="*/ 10 h 10"/>
                <a:gd name="T2" fmla="*/ 2 w 3"/>
                <a:gd name="T3" fmla="*/ 5 h 10"/>
                <a:gd name="T4" fmla="*/ 0 w 3"/>
                <a:gd name="T5" fmla="*/ 0 h 10"/>
                <a:gd name="T6" fmla="*/ 2 w 3"/>
                <a:gd name="T7" fmla="*/ 5 h 10"/>
                <a:gd name="T8" fmla="*/ 3 w 3"/>
                <a:gd name="T9" fmla="*/ 10 h 10"/>
                <a:gd name="T10" fmla="*/ 2 w 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2" y="9"/>
                    <a:pt x="2" y="7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3" y="7"/>
                    <a:pt x="3" y="8"/>
                    <a:pt x="3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3852">
              <a:extLst>
                <a:ext uri="{FF2B5EF4-FFF2-40B4-BE49-F238E27FC236}">
                  <a16:creationId xmlns="" xmlns:a16="http://schemas.microsoft.com/office/drawing/2014/main" id="{E4F82980-44EF-4156-A949-7FE0BC36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8" y="6677025"/>
              <a:ext cx="7938" cy="3175"/>
            </a:xfrm>
            <a:custGeom>
              <a:avLst/>
              <a:gdLst>
                <a:gd name="T0" fmla="*/ 9 w 9"/>
                <a:gd name="T1" fmla="*/ 3 h 3"/>
                <a:gd name="T2" fmla="*/ 0 w 9"/>
                <a:gd name="T3" fmla="*/ 0 h 3"/>
                <a:gd name="T4" fmla="*/ 9 w 9"/>
                <a:gd name="T5" fmla="*/ 2 h 3"/>
                <a:gd name="T6" fmla="*/ 9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3" y="2"/>
                    <a:pt x="6" y="2"/>
                    <a:pt x="9" y="2"/>
                  </a:cubicBez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3853">
              <a:extLst>
                <a:ext uri="{FF2B5EF4-FFF2-40B4-BE49-F238E27FC236}">
                  <a16:creationId xmlns="" xmlns:a16="http://schemas.microsoft.com/office/drawing/2014/main" id="{B9893CBE-602A-4A90-8FEA-9DA94DA38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8" y="6662738"/>
              <a:ext cx="1588" cy="11113"/>
            </a:xfrm>
            <a:custGeom>
              <a:avLst/>
              <a:gdLst>
                <a:gd name="T0" fmla="*/ 2 w 3"/>
                <a:gd name="T1" fmla="*/ 10 h 11"/>
                <a:gd name="T2" fmla="*/ 0 w 3"/>
                <a:gd name="T3" fmla="*/ 0 h 11"/>
                <a:gd name="T4" fmla="*/ 3 w 3"/>
                <a:gd name="T5" fmla="*/ 11 h 11"/>
                <a:gd name="T6" fmla="*/ 2 w 3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2" y="10"/>
                  </a:moveTo>
                  <a:cubicBezTo>
                    <a:pt x="2" y="7"/>
                    <a:pt x="1" y="3"/>
                    <a:pt x="0" y="0"/>
                  </a:cubicBezTo>
                  <a:cubicBezTo>
                    <a:pt x="1" y="3"/>
                    <a:pt x="3" y="7"/>
                    <a:pt x="3" y="11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3854">
              <a:extLst>
                <a:ext uri="{FF2B5EF4-FFF2-40B4-BE49-F238E27FC236}">
                  <a16:creationId xmlns="" xmlns:a16="http://schemas.microsoft.com/office/drawing/2014/main" id="{DCC51851-AC95-420B-B897-BD4CE957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705600"/>
              <a:ext cx="20638" cy="15875"/>
            </a:xfrm>
            <a:custGeom>
              <a:avLst/>
              <a:gdLst>
                <a:gd name="T0" fmla="*/ 6 w 22"/>
                <a:gd name="T1" fmla="*/ 7 h 17"/>
                <a:gd name="T2" fmla="*/ 7 w 22"/>
                <a:gd name="T3" fmla="*/ 7 h 17"/>
                <a:gd name="T4" fmla="*/ 13 w 22"/>
                <a:gd name="T5" fmla="*/ 14 h 17"/>
                <a:gd name="T6" fmla="*/ 22 w 22"/>
                <a:gd name="T7" fmla="*/ 8 h 17"/>
                <a:gd name="T8" fmla="*/ 0 w 22"/>
                <a:gd name="T9" fmla="*/ 0 h 17"/>
                <a:gd name="T10" fmla="*/ 8 w 22"/>
                <a:gd name="T11" fmla="*/ 17 h 17"/>
                <a:gd name="T12" fmla="*/ 13 w 22"/>
                <a:gd name="T13" fmla="*/ 14 h 17"/>
                <a:gd name="T14" fmla="*/ 6 w 22"/>
                <a:gd name="T1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7">
                  <a:moveTo>
                    <a:pt x="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9" y="9"/>
                    <a:pt x="11" y="12"/>
                    <a:pt x="13" y="14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6" y="5"/>
                    <a:pt x="8" y="3"/>
                    <a:pt x="0" y="0"/>
                  </a:cubicBezTo>
                  <a:cubicBezTo>
                    <a:pt x="2" y="7"/>
                    <a:pt x="5" y="12"/>
                    <a:pt x="8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2"/>
                    <a:pt x="8" y="10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3855">
              <a:extLst>
                <a:ext uri="{FF2B5EF4-FFF2-40B4-BE49-F238E27FC236}">
                  <a16:creationId xmlns="" xmlns:a16="http://schemas.microsoft.com/office/drawing/2014/main" id="{85EA8937-706C-4067-AD24-A7D400E5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711950"/>
              <a:ext cx="6350" cy="6350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7 w 7"/>
                <a:gd name="T5" fmla="*/ 7 h 7"/>
                <a:gd name="T6" fmla="*/ 1 w 7"/>
                <a:gd name="T7" fmla="*/ 0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3"/>
                    <a:pt x="5" y="5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5"/>
                    <a:pt x="3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3856">
              <a:extLst>
                <a:ext uri="{FF2B5EF4-FFF2-40B4-BE49-F238E27FC236}">
                  <a16:creationId xmlns="" xmlns:a16="http://schemas.microsoft.com/office/drawing/2014/main" id="{29A4D320-44D4-4188-8E13-4501CDD7D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6654800"/>
              <a:ext cx="6350" cy="42863"/>
            </a:xfrm>
            <a:custGeom>
              <a:avLst/>
              <a:gdLst>
                <a:gd name="T0" fmla="*/ 6 w 6"/>
                <a:gd name="T1" fmla="*/ 0 h 47"/>
                <a:gd name="T2" fmla="*/ 6 w 6"/>
                <a:gd name="T3" fmla="*/ 0 h 47"/>
                <a:gd name="T4" fmla="*/ 2 w 6"/>
                <a:gd name="T5" fmla="*/ 35 h 47"/>
                <a:gd name="T6" fmla="*/ 4 w 6"/>
                <a:gd name="T7" fmla="*/ 47 h 47"/>
                <a:gd name="T8" fmla="*/ 5 w 6"/>
                <a:gd name="T9" fmla="*/ 46 h 47"/>
                <a:gd name="T10" fmla="*/ 3 w 6"/>
                <a:gd name="T11" fmla="*/ 35 h 47"/>
                <a:gd name="T12" fmla="*/ 6 w 6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" y="11"/>
                    <a:pt x="0" y="23"/>
                    <a:pt x="2" y="35"/>
                  </a:cubicBezTo>
                  <a:cubicBezTo>
                    <a:pt x="2" y="39"/>
                    <a:pt x="3" y="43"/>
                    <a:pt x="4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2"/>
                    <a:pt x="3" y="39"/>
                    <a:pt x="3" y="35"/>
                  </a:cubicBezTo>
                  <a:cubicBezTo>
                    <a:pt x="1" y="23"/>
                    <a:pt x="2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3857">
              <a:extLst>
                <a:ext uri="{FF2B5EF4-FFF2-40B4-BE49-F238E27FC236}">
                  <a16:creationId xmlns="" xmlns:a16="http://schemas.microsoft.com/office/drawing/2014/main" id="{7AD9314A-7EF5-4D5A-94E8-47F0B7C2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6696075"/>
              <a:ext cx="3175" cy="3175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3 w 3"/>
                <a:gd name="T5" fmla="*/ 4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3858">
              <a:extLst>
                <a:ext uri="{FF2B5EF4-FFF2-40B4-BE49-F238E27FC236}">
                  <a16:creationId xmlns="" xmlns:a16="http://schemas.microsoft.com/office/drawing/2014/main" id="{BC979BB1-7959-4FDB-8462-4D0FFBA04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6664325"/>
              <a:ext cx="39688" cy="33338"/>
            </a:xfrm>
            <a:custGeom>
              <a:avLst/>
              <a:gdLst>
                <a:gd name="T0" fmla="*/ 16 w 42"/>
                <a:gd name="T1" fmla="*/ 17 h 36"/>
                <a:gd name="T2" fmla="*/ 29 w 42"/>
                <a:gd name="T3" fmla="*/ 27 h 36"/>
                <a:gd name="T4" fmla="*/ 42 w 42"/>
                <a:gd name="T5" fmla="*/ 36 h 36"/>
                <a:gd name="T6" fmla="*/ 42 w 42"/>
                <a:gd name="T7" fmla="*/ 36 h 36"/>
                <a:gd name="T8" fmla="*/ 30 w 42"/>
                <a:gd name="T9" fmla="*/ 26 h 36"/>
                <a:gd name="T10" fmla="*/ 17 w 42"/>
                <a:gd name="T11" fmla="*/ 17 h 36"/>
                <a:gd name="T12" fmla="*/ 0 w 42"/>
                <a:gd name="T13" fmla="*/ 0 h 36"/>
                <a:gd name="T14" fmla="*/ 0 w 42"/>
                <a:gd name="T15" fmla="*/ 0 h 36"/>
                <a:gd name="T16" fmla="*/ 16 w 42"/>
                <a:gd name="T1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16" y="17"/>
                  </a:moveTo>
                  <a:cubicBezTo>
                    <a:pt x="21" y="21"/>
                    <a:pt x="25" y="24"/>
                    <a:pt x="29" y="27"/>
                  </a:cubicBezTo>
                  <a:cubicBezTo>
                    <a:pt x="34" y="30"/>
                    <a:pt x="38" y="32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2"/>
                    <a:pt x="34" y="29"/>
                    <a:pt x="30" y="26"/>
                  </a:cubicBezTo>
                  <a:cubicBezTo>
                    <a:pt x="25" y="23"/>
                    <a:pt x="21" y="20"/>
                    <a:pt x="17" y="17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10" y="13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3859">
              <a:extLst>
                <a:ext uri="{FF2B5EF4-FFF2-40B4-BE49-F238E27FC236}">
                  <a16:creationId xmlns="" xmlns:a16="http://schemas.microsoft.com/office/drawing/2014/main" id="{B92331BB-7FC3-4F5D-BB79-41D749BA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651625"/>
              <a:ext cx="3175" cy="4763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3860">
              <a:extLst>
                <a:ext uri="{FF2B5EF4-FFF2-40B4-BE49-F238E27FC236}">
                  <a16:creationId xmlns="" xmlns:a16="http://schemas.microsoft.com/office/drawing/2014/main" id="{6A57F8D6-0194-46D9-814A-A952B4F94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651625"/>
              <a:ext cx="1588" cy="23813"/>
            </a:xfrm>
            <a:custGeom>
              <a:avLst/>
              <a:gdLst>
                <a:gd name="T0" fmla="*/ 1 w 2"/>
                <a:gd name="T1" fmla="*/ 6 h 25"/>
                <a:gd name="T2" fmla="*/ 2 w 2"/>
                <a:gd name="T3" fmla="*/ 7 h 25"/>
                <a:gd name="T4" fmla="*/ 1 w 2"/>
                <a:gd name="T5" fmla="*/ 8 h 25"/>
                <a:gd name="T6" fmla="*/ 1 w 2"/>
                <a:gd name="T7" fmla="*/ 8 h 25"/>
                <a:gd name="T8" fmla="*/ 0 w 2"/>
                <a:gd name="T9" fmla="*/ 25 h 25"/>
                <a:gd name="T10" fmla="*/ 1 w 2"/>
                <a:gd name="T11" fmla="*/ 25 h 25"/>
                <a:gd name="T12" fmla="*/ 2 w 2"/>
                <a:gd name="T13" fmla="*/ 7 h 25"/>
                <a:gd name="T14" fmla="*/ 2 w 2"/>
                <a:gd name="T15" fmla="*/ 0 h 25"/>
                <a:gd name="T16" fmla="*/ 1 w 2"/>
                <a:gd name="T17" fmla="*/ 0 h 25"/>
                <a:gd name="T18" fmla="*/ 1 w 2"/>
                <a:gd name="T1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5">
                  <a:moveTo>
                    <a:pt x="1" y="6"/>
                  </a:moveTo>
                  <a:cubicBezTo>
                    <a:pt x="1" y="6"/>
                    <a:pt x="2" y="6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4"/>
                    <a:pt x="1" y="19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19"/>
                    <a:pt x="2" y="13"/>
                    <a:pt x="2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3861">
              <a:extLst>
                <a:ext uri="{FF2B5EF4-FFF2-40B4-BE49-F238E27FC236}">
                  <a16:creationId xmlns="" xmlns:a16="http://schemas.microsoft.com/office/drawing/2014/main" id="{74C3ADDE-C428-4B86-8056-8B50EFBE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651625"/>
              <a:ext cx="3175" cy="7938"/>
            </a:xfrm>
            <a:custGeom>
              <a:avLst/>
              <a:gdLst>
                <a:gd name="T0" fmla="*/ 4 w 4"/>
                <a:gd name="T1" fmla="*/ 5 h 7"/>
                <a:gd name="T2" fmla="*/ 1 w 4"/>
                <a:gd name="T3" fmla="*/ 1 h 7"/>
                <a:gd name="T4" fmla="*/ 1 w 4"/>
                <a:gd name="T5" fmla="*/ 0 h 7"/>
                <a:gd name="T6" fmla="*/ 0 w 4"/>
                <a:gd name="T7" fmla="*/ 1 h 7"/>
                <a:gd name="T8" fmla="*/ 0 w 4"/>
                <a:gd name="T9" fmla="*/ 2 h 7"/>
                <a:gd name="T10" fmla="*/ 4 w 4"/>
                <a:gd name="T11" fmla="*/ 7 h 7"/>
                <a:gd name="T12" fmla="*/ 4 w 4"/>
                <a:gd name="T13" fmla="*/ 6 h 7"/>
                <a:gd name="T14" fmla="*/ 4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cubicBezTo>
                    <a:pt x="3" y="4"/>
                    <a:pt x="2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3862">
              <a:extLst>
                <a:ext uri="{FF2B5EF4-FFF2-40B4-BE49-F238E27FC236}">
                  <a16:creationId xmlns="" xmlns:a16="http://schemas.microsoft.com/office/drawing/2014/main" id="{75516924-7F60-468C-9A7C-C825DDB3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656388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3863">
              <a:extLst>
                <a:ext uri="{FF2B5EF4-FFF2-40B4-BE49-F238E27FC236}">
                  <a16:creationId xmlns="" xmlns:a16="http://schemas.microsoft.com/office/drawing/2014/main" id="{1CA3818A-5811-4DC0-8FFD-1438C95B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656388"/>
              <a:ext cx="25400" cy="49213"/>
            </a:xfrm>
            <a:custGeom>
              <a:avLst/>
              <a:gdLst>
                <a:gd name="T0" fmla="*/ 13 w 27"/>
                <a:gd name="T1" fmla="*/ 24 h 53"/>
                <a:gd name="T2" fmla="*/ 3 w 27"/>
                <a:gd name="T3" fmla="*/ 0 h 53"/>
                <a:gd name="T4" fmla="*/ 0 w 27"/>
                <a:gd name="T5" fmla="*/ 1 h 53"/>
                <a:gd name="T6" fmla="*/ 15 w 27"/>
                <a:gd name="T7" fmla="*/ 36 h 53"/>
                <a:gd name="T8" fmla="*/ 23 w 27"/>
                <a:gd name="T9" fmla="*/ 50 h 53"/>
                <a:gd name="T10" fmla="*/ 22 w 27"/>
                <a:gd name="T11" fmla="*/ 49 h 53"/>
                <a:gd name="T12" fmla="*/ 24 w 27"/>
                <a:gd name="T13" fmla="*/ 53 h 53"/>
                <a:gd name="T14" fmla="*/ 27 w 27"/>
                <a:gd name="T15" fmla="*/ 51 h 53"/>
                <a:gd name="T16" fmla="*/ 15 w 27"/>
                <a:gd name="T17" fmla="*/ 29 h 53"/>
                <a:gd name="T18" fmla="*/ 15 w 27"/>
                <a:gd name="T19" fmla="*/ 30 h 53"/>
                <a:gd name="T20" fmla="*/ 13 w 27"/>
                <a:gd name="T21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3">
                  <a:moveTo>
                    <a:pt x="13" y="24"/>
                  </a:moveTo>
                  <a:cubicBezTo>
                    <a:pt x="9" y="16"/>
                    <a:pt x="6" y="8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3"/>
                    <a:pt x="9" y="25"/>
                    <a:pt x="15" y="36"/>
                  </a:cubicBezTo>
                  <a:cubicBezTo>
                    <a:pt x="18" y="40"/>
                    <a:pt x="20" y="45"/>
                    <a:pt x="23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3" y="44"/>
                    <a:pt x="19" y="37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3864">
              <a:extLst>
                <a:ext uri="{FF2B5EF4-FFF2-40B4-BE49-F238E27FC236}">
                  <a16:creationId xmlns="" xmlns:a16="http://schemas.microsoft.com/office/drawing/2014/main" id="{AC19B1BB-9BB1-48DB-A88F-DBC461C9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689725"/>
              <a:ext cx="6350" cy="12700"/>
            </a:xfrm>
            <a:custGeom>
              <a:avLst/>
              <a:gdLst>
                <a:gd name="T0" fmla="*/ 0 w 8"/>
                <a:gd name="T1" fmla="*/ 0 h 14"/>
                <a:gd name="T2" fmla="*/ 7 w 8"/>
                <a:gd name="T3" fmla="*/ 13 h 14"/>
                <a:gd name="T4" fmla="*/ 8 w 8"/>
                <a:gd name="T5" fmla="*/ 14 h 14"/>
                <a:gd name="T6" fmla="*/ 0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2" y="4"/>
                    <a:pt x="5" y="9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3865">
              <a:extLst>
                <a:ext uri="{FF2B5EF4-FFF2-40B4-BE49-F238E27FC236}">
                  <a16:creationId xmlns="" xmlns:a16="http://schemas.microsoft.com/office/drawing/2014/main" id="{38A2DD27-F341-4BCF-80B4-3FB1DC3E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678613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3866">
              <a:extLst>
                <a:ext uri="{FF2B5EF4-FFF2-40B4-BE49-F238E27FC236}">
                  <a16:creationId xmlns="" xmlns:a16="http://schemas.microsoft.com/office/drawing/2014/main" id="{5974AFC8-66E2-42CF-BDB6-113A55FC4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6602413"/>
              <a:ext cx="28575" cy="52388"/>
            </a:xfrm>
            <a:custGeom>
              <a:avLst/>
              <a:gdLst>
                <a:gd name="T0" fmla="*/ 7 w 30"/>
                <a:gd name="T1" fmla="*/ 50 h 56"/>
                <a:gd name="T2" fmla="*/ 9 w 30"/>
                <a:gd name="T3" fmla="*/ 54 h 56"/>
                <a:gd name="T4" fmla="*/ 12 w 30"/>
                <a:gd name="T5" fmla="*/ 53 h 56"/>
                <a:gd name="T6" fmla="*/ 13 w 30"/>
                <a:gd name="T7" fmla="*/ 42 h 56"/>
                <a:gd name="T8" fmla="*/ 24 w 30"/>
                <a:gd name="T9" fmla="*/ 9 h 56"/>
                <a:gd name="T10" fmla="*/ 24 w 30"/>
                <a:gd name="T11" fmla="*/ 9 h 56"/>
                <a:gd name="T12" fmla="*/ 14 w 30"/>
                <a:gd name="T13" fmla="*/ 42 h 56"/>
                <a:gd name="T14" fmla="*/ 13 w 30"/>
                <a:gd name="T15" fmla="*/ 53 h 56"/>
                <a:gd name="T16" fmla="*/ 26 w 30"/>
                <a:gd name="T17" fmla="*/ 48 h 56"/>
                <a:gd name="T18" fmla="*/ 29 w 30"/>
                <a:gd name="T19" fmla="*/ 0 h 56"/>
                <a:gd name="T20" fmla="*/ 3 w 30"/>
                <a:gd name="T21" fmla="*/ 56 h 56"/>
                <a:gd name="T22" fmla="*/ 8 w 30"/>
                <a:gd name="T23" fmla="*/ 55 h 56"/>
                <a:gd name="T24" fmla="*/ 7 w 30"/>
                <a:gd name="T25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6">
                  <a:moveTo>
                    <a:pt x="7" y="50"/>
                  </a:moveTo>
                  <a:cubicBezTo>
                    <a:pt x="7" y="52"/>
                    <a:pt x="8" y="53"/>
                    <a:pt x="9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49"/>
                    <a:pt x="12" y="46"/>
                    <a:pt x="13" y="42"/>
                  </a:cubicBezTo>
                  <a:cubicBezTo>
                    <a:pt x="14" y="30"/>
                    <a:pt x="17" y="1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8" y="19"/>
                    <a:pt x="15" y="30"/>
                    <a:pt x="14" y="42"/>
                  </a:cubicBezTo>
                  <a:cubicBezTo>
                    <a:pt x="13" y="45"/>
                    <a:pt x="13" y="49"/>
                    <a:pt x="13" y="5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33"/>
                    <a:pt x="30" y="19"/>
                    <a:pt x="29" y="0"/>
                  </a:cubicBezTo>
                  <a:cubicBezTo>
                    <a:pt x="3" y="15"/>
                    <a:pt x="0" y="35"/>
                    <a:pt x="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3"/>
                    <a:pt x="7" y="52"/>
                    <a:pt x="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3867">
              <a:extLst>
                <a:ext uri="{FF2B5EF4-FFF2-40B4-BE49-F238E27FC236}">
                  <a16:creationId xmlns="" xmlns:a16="http://schemas.microsoft.com/office/drawing/2014/main" id="{952754DF-29F0-4832-829E-57278D28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6605588"/>
              <a:ext cx="41275" cy="46038"/>
            </a:xfrm>
            <a:custGeom>
              <a:avLst/>
              <a:gdLst>
                <a:gd name="T0" fmla="*/ 17 w 44"/>
                <a:gd name="T1" fmla="*/ 0 h 50"/>
                <a:gd name="T2" fmla="*/ 7 w 44"/>
                <a:gd name="T3" fmla="*/ 1 h 50"/>
                <a:gd name="T4" fmla="*/ 19 w 44"/>
                <a:gd name="T5" fmla="*/ 21 h 50"/>
                <a:gd name="T6" fmla="*/ 30 w 44"/>
                <a:gd name="T7" fmla="*/ 33 h 50"/>
                <a:gd name="T8" fmla="*/ 40 w 44"/>
                <a:gd name="T9" fmla="*/ 45 h 50"/>
                <a:gd name="T10" fmla="*/ 40 w 44"/>
                <a:gd name="T11" fmla="*/ 45 h 50"/>
                <a:gd name="T12" fmla="*/ 29 w 44"/>
                <a:gd name="T13" fmla="*/ 33 h 50"/>
                <a:gd name="T14" fmla="*/ 19 w 44"/>
                <a:gd name="T15" fmla="*/ 21 h 50"/>
                <a:gd name="T16" fmla="*/ 6 w 44"/>
                <a:gd name="T17" fmla="*/ 1 h 50"/>
                <a:gd name="T18" fmla="*/ 0 w 44"/>
                <a:gd name="T19" fmla="*/ 1 h 50"/>
                <a:gd name="T20" fmla="*/ 16 w 44"/>
                <a:gd name="T21" fmla="*/ 31 h 50"/>
                <a:gd name="T22" fmla="*/ 44 w 44"/>
                <a:gd name="T23" fmla="*/ 50 h 50"/>
                <a:gd name="T24" fmla="*/ 39 w 44"/>
                <a:gd name="T25" fmla="*/ 36 h 50"/>
                <a:gd name="T26" fmla="*/ 17 w 44"/>
                <a:gd name="T2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50">
                  <a:moveTo>
                    <a:pt x="1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0" y="8"/>
                    <a:pt x="14" y="15"/>
                    <a:pt x="19" y="21"/>
                  </a:cubicBezTo>
                  <a:cubicBezTo>
                    <a:pt x="23" y="25"/>
                    <a:pt x="26" y="29"/>
                    <a:pt x="30" y="33"/>
                  </a:cubicBezTo>
                  <a:cubicBezTo>
                    <a:pt x="33" y="36"/>
                    <a:pt x="37" y="40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7" y="41"/>
                    <a:pt x="33" y="37"/>
                    <a:pt x="29" y="33"/>
                  </a:cubicBezTo>
                  <a:cubicBezTo>
                    <a:pt x="26" y="30"/>
                    <a:pt x="22" y="26"/>
                    <a:pt x="19" y="21"/>
                  </a:cubicBezTo>
                  <a:cubicBezTo>
                    <a:pt x="14" y="15"/>
                    <a:pt x="10" y="8"/>
                    <a:pt x="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5"/>
                    <a:pt x="8" y="24"/>
                    <a:pt x="16" y="31"/>
                  </a:cubicBezTo>
                  <a:cubicBezTo>
                    <a:pt x="24" y="39"/>
                    <a:pt x="34" y="44"/>
                    <a:pt x="44" y="50"/>
                  </a:cubicBezTo>
                  <a:cubicBezTo>
                    <a:pt x="42" y="46"/>
                    <a:pt x="41" y="41"/>
                    <a:pt x="39" y="36"/>
                  </a:cubicBezTo>
                  <a:cubicBezTo>
                    <a:pt x="34" y="22"/>
                    <a:pt x="27" y="11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3868">
              <a:extLst>
                <a:ext uri="{FF2B5EF4-FFF2-40B4-BE49-F238E27FC236}">
                  <a16:creationId xmlns="" xmlns:a16="http://schemas.microsoft.com/office/drawing/2014/main" id="{FA167B2F-877D-472A-B765-CB727BF2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6600825"/>
              <a:ext cx="23813" cy="31750"/>
            </a:xfrm>
            <a:custGeom>
              <a:avLst/>
              <a:gdLst>
                <a:gd name="T0" fmla="*/ 2 w 25"/>
                <a:gd name="T1" fmla="*/ 34 h 34"/>
                <a:gd name="T2" fmla="*/ 25 w 25"/>
                <a:gd name="T3" fmla="*/ 0 h 34"/>
                <a:gd name="T4" fmla="*/ 11 w 25"/>
                <a:gd name="T5" fmla="*/ 1 h 34"/>
                <a:gd name="T6" fmla="*/ 10 w 25"/>
                <a:gd name="T7" fmla="*/ 8 h 34"/>
                <a:gd name="T8" fmla="*/ 5 w 25"/>
                <a:gd name="T9" fmla="*/ 26 h 34"/>
                <a:gd name="T10" fmla="*/ 4 w 25"/>
                <a:gd name="T11" fmla="*/ 26 h 34"/>
                <a:gd name="T12" fmla="*/ 8 w 25"/>
                <a:gd name="T13" fmla="*/ 9 h 34"/>
                <a:gd name="T14" fmla="*/ 6 w 25"/>
                <a:gd name="T15" fmla="*/ 3 h 34"/>
                <a:gd name="T16" fmla="*/ 6 w 25"/>
                <a:gd name="T17" fmla="*/ 2 h 34"/>
                <a:gd name="T18" fmla="*/ 1 w 25"/>
                <a:gd name="T19" fmla="*/ 2 h 34"/>
                <a:gd name="T20" fmla="*/ 1 w 25"/>
                <a:gd name="T21" fmla="*/ 29 h 34"/>
                <a:gd name="T22" fmla="*/ 2 w 25"/>
                <a:gd name="T2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4">
                  <a:moveTo>
                    <a:pt x="2" y="34"/>
                  </a:moveTo>
                  <a:cubicBezTo>
                    <a:pt x="12" y="21"/>
                    <a:pt x="20" y="10"/>
                    <a:pt x="2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14"/>
                    <a:pt x="7" y="20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0"/>
                    <a:pt x="7" y="14"/>
                    <a:pt x="8" y="9"/>
                  </a:cubicBezTo>
                  <a:cubicBezTo>
                    <a:pt x="7" y="7"/>
                    <a:pt x="7" y="5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1" y="20"/>
                    <a:pt x="1" y="29"/>
                  </a:cubicBezTo>
                  <a:lnTo>
                    <a:pt x="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3869">
              <a:extLst>
                <a:ext uri="{FF2B5EF4-FFF2-40B4-BE49-F238E27FC236}">
                  <a16:creationId xmlns="" xmlns:a16="http://schemas.microsoft.com/office/drawing/2014/main" id="{A202174C-F38F-429D-8A46-52CE0D40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640513"/>
              <a:ext cx="9525" cy="9525"/>
            </a:xfrm>
            <a:custGeom>
              <a:avLst/>
              <a:gdLst>
                <a:gd name="T0" fmla="*/ 0 w 9"/>
                <a:gd name="T1" fmla="*/ 8 h 10"/>
                <a:gd name="T2" fmla="*/ 5 w 9"/>
                <a:gd name="T3" fmla="*/ 5 h 10"/>
                <a:gd name="T4" fmla="*/ 9 w 9"/>
                <a:gd name="T5" fmla="*/ 0 h 10"/>
                <a:gd name="T6" fmla="*/ 6 w 9"/>
                <a:gd name="T7" fmla="*/ 5 h 10"/>
                <a:gd name="T8" fmla="*/ 1 w 9"/>
                <a:gd name="T9" fmla="*/ 10 h 10"/>
                <a:gd name="T10" fmla="*/ 0 w 9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2" y="8"/>
                    <a:pt x="4" y="6"/>
                    <a:pt x="5" y="5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8" y="2"/>
                    <a:pt x="7" y="4"/>
                    <a:pt x="6" y="5"/>
                  </a:cubicBezTo>
                  <a:cubicBezTo>
                    <a:pt x="5" y="7"/>
                    <a:pt x="3" y="8"/>
                    <a:pt x="1" y="10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3870">
              <a:extLst>
                <a:ext uri="{FF2B5EF4-FFF2-40B4-BE49-F238E27FC236}">
                  <a16:creationId xmlns="" xmlns:a16="http://schemas.microsoft.com/office/drawing/2014/main" id="{09C02A5B-DB0D-4A5A-8B06-39F866C70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629400"/>
              <a:ext cx="4763" cy="9525"/>
            </a:xfrm>
            <a:custGeom>
              <a:avLst/>
              <a:gdLst>
                <a:gd name="T0" fmla="*/ 4 w 5"/>
                <a:gd name="T1" fmla="*/ 11 h 11"/>
                <a:gd name="T2" fmla="*/ 1 w 5"/>
                <a:gd name="T3" fmla="*/ 6 h 11"/>
                <a:gd name="T4" fmla="*/ 0 w 5"/>
                <a:gd name="T5" fmla="*/ 0 h 11"/>
                <a:gd name="T6" fmla="*/ 1 w 5"/>
                <a:gd name="T7" fmla="*/ 6 h 11"/>
                <a:gd name="T8" fmla="*/ 5 w 5"/>
                <a:gd name="T9" fmla="*/ 11 h 11"/>
                <a:gd name="T10" fmla="*/ 4 w 5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2" y="10"/>
                    <a:pt x="2" y="8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2" y="8"/>
                    <a:pt x="3" y="9"/>
                    <a:pt x="5" y="11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3871">
              <a:extLst>
                <a:ext uri="{FF2B5EF4-FFF2-40B4-BE49-F238E27FC236}">
                  <a16:creationId xmlns="" xmlns:a16="http://schemas.microsoft.com/office/drawing/2014/main" id="{32B4D2C4-FF24-4053-B4C7-E7F61C2F1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6623050"/>
              <a:ext cx="7938" cy="6350"/>
            </a:xfrm>
            <a:custGeom>
              <a:avLst/>
              <a:gdLst>
                <a:gd name="T0" fmla="*/ 0 w 9"/>
                <a:gd name="T1" fmla="*/ 7 h 8"/>
                <a:gd name="T2" fmla="*/ 5 w 9"/>
                <a:gd name="T3" fmla="*/ 4 h 8"/>
                <a:gd name="T4" fmla="*/ 9 w 9"/>
                <a:gd name="T5" fmla="*/ 0 h 8"/>
                <a:gd name="T6" fmla="*/ 0 w 9"/>
                <a:gd name="T7" fmla="*/ 8 h 8"/>
                <a:gd name="T8" fmla="*/ 0 w 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7" y="3"/>
                    <a:pt x="4" y="6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3872">
              <a:extLst>
                <a:ext uri="{FF2B5EF4-FFF2-40B4-BE49-F238E27FC236}">
                  <a16:creationId xmlns="" xmlns:a16="http://schemas.microsoft.com/office/drawing/2014/main" id="{8E2F217D-7DD4-4A40-8B11-967ED399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6634163"/>
              <a:ext cx="9525" cy="3175"/>
            </a:xfrm>
            <a:custGeom>
              <a:avLst/>
              <a:gdLst>
                <a:gd name="T0" fmla="*/ 10 w 10"/>
                <a:gd name="T1" fmla="*/ 4 h 4"/>
                <a:gd name="T2" fmla="*/ 5 w 10"/>
                <a:gd name="T3" fmla="*/ 3 h 4"/>
                <a:gd name="T4" fmla="*/ 0 w 10"/>
                <a:gd name="T5" fmla="*/ 0 h 4"/>
                <a:gd name="T6" fmla="*/ 5 w 10"/>
                <a:gd name="T7" fmla="*/ 2 h 4"/>
                <a:gd name="T8" fmla="*/ 10 w 10"/>
                <a:gd name="T9" fmla="*/ 3 h 4"/>
                <a:gd name="T10" fmla="*/ 10 w 10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8" y="4"/>
                    <a:pt x="6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7" y="3"/>
                    <a:pt x="8" y="3"/>
                    <a:pt x="10" y="3"/>
                  </a:cubicBez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3873">
              <a:extLst>
                <a:ext uri="{FF2B5EF4-FFF2-40B4-BE49-F238E27FC236}">
                  <a16:creationId xmlns="" xmlns:a16="http://schemas.microsoft.com/office/drawing/2014/main" id="{6DCD209C-4C5B-4127-99E3-6723F7E2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163" y="6619875"/>
              <a:ext cx="1588" cy="11113"/>
            </a:xfrm>
            <a:custGeom>
              <a:avLst/>
              <a:gdLst>
                <a:gd name="T0" fmla="*/ 0 w 2"/>
                <a:gd name="T1" fmla="*/ 10 h 11"/>
                <a:gd name="T2" fmla="*/ 1 w 2"/>
                <a:gd name="T3" fmla="*/ 5 h 11"/>
                <a:gd name="T4" fmla="*/ 0 w 2"/>
                <a:gd name="T5" fmla="*/ 0 h 11"/>
                <a:gd name="T6" fmla="*/ 2 w 2"/>
                <a:gd name="T7" fmla="*/ 5 h 11"/>
                <a:gd name="T8" fmla="*/ 1 w 2"/>
                <a:gd name="T9" fmla="*/ 11 h 11"/>
                <a:gd name="T10" fmla="*/ 0 w 2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0" y="10"/>
                  </a:moveTo>
                  <a:cubicBezTo>
                    <a:pt x="1" y="9"/>
                    <a:pt x="1" y="7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ubicBezTo>
                    <a:pt x="2" y="7"/>
                    <a:pt x="2" y="9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3874">
              <a:extLst>
                <a:ext uri="{FF2B5EF4-FFF2-40B4-BE49-F238E27FC236}">
                  <a16:creationId xmlns="" xmlns:a16="http://schemas.microsoft.com/office/drawing/2014/main" id="{7329D2E5-7428-4342-8566-8C8FEE058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3" y="6619875"/>
              <a:ext cx="7938" cy="4763"/>
            </a:xfrm>
            <a:custGeom>
              <a:avLst/>
              <a:gdLst>
                <a:gd name="T0" fmla="*/ 9 w 9"/>
                <a:gd name="T1" fmla="*/ 4 h 4"/>
                <a:gd name="T2" fmla="*/ 0 w 9"/>
                <a:gd name="T3" fmla="*/ 0 h 4"/>
                <a:gd name="T4" fmla="*/ 9 w 9"/>
                <a:gd name="T5" fmla="*/ 3 h 4"/>
                <a:gd name="T6" fmla="*/ 9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5" y="4"/>
                    <a:pt x="2" y="2"/>
                    <a:pt x="0" y="0"/>
                  </a:cubicBezTo>
                  <a:cubicBezTo>
                    <a:pt x="3" y="2"/>
                    <a:pt x="6" y="3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3875">
              <a:extLst>
                <a:ext uri="{FF2B5EF4-FFF2-40B4-BE49-F238E27FC236}">
                  <a16:creationId xmlns="" xmlns:a16="http://schemas.microsoft.com/office/drawing/2014/main" id="{D91E3189-21F3-44AE-8418-E2DC69393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1" y="6607175"/>
              <a:ext cx="1588" cy="9525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0 h 11"/>
                <a:gd name="T4" fmla="*/ 1 w 1"/>
                <a:gd name="T5" fmla="*/ 11 h 11"/>
                <a:gd name="T6" fmla="*/ 0 w 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1" y="7"/>
                    <a:pt x="1" y="4"/>
                    <a:pt x="0" y="0"/>
                  </a:cubicBezTo>
                  <a:cubicBezTo>
                    <a:pt x="1" y="4"/>
                    <a:pt x="1" y="7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3876">
              <a:extLst>
                <a:ext uri="{FF2B5EF4-FFF2-40B4-BE49-F238E27FC236}">
                  <a16:creationId xmlns="" xmlns:a16="http://schemas.microsoft.com/office/drawing/2014/main" id="{9DFA26E9-79FA-46A7-867E-FD50352A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3" y="6650038"/>
              <a:ext cx="19050" cy="15875"/>
            </a:xfrm>
            <a:custGeom>
              <a:avLst/>
              <a:gdLst>
                <a:gd name="T0" fmla="*/ 5 w 20"/>
                <a:gd name="T1" fmla="*/ 8 h 18"/>
                <a:gd name="T2" fmla="*/ 5 w 20"/>
                <a:gd name="T3" fmla="*/ 8 h 18"/>
                <a:gd name="T4" fmla="*/ 10 w 20"/>
                <a:gd name="T5" fmla="*/ 16 h 18"/>
                <a:gd name="T6" fmla="*/ 20 w 20"/>
                <a:gd name="T7" fmla="*/ 13 h 18"/>
                <a:gd name="T8" fmla="*/ 0 w 20"/>
                <a:gd name="T9" fmla="*/ 0 h 18"/>
                <a:gd name="T10" fmla="*/ 4 w 20"/>
                <a:gd name="T11" fmla="*/ 18 h 18"/>
                <a:gd name="T12" fmla="*/ 10 w 20"/>
                <a:gd name="T13" fmla="*/ 16 h 18"/>
                <a:gd name="T14" fmla="*/ 5 w 20"/>
                <a:gd name="T1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7" y="11"/>
                    <a:pt x="9" y="13"/>
                    <a:pt x="10" y="16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5" y="8"/>
                    <a:pt x="8" y="4"/>
                    <a:pt x="0" y="0"/>
                  </a:cubicBezTo>
                  <a:cubicBezTo>
                    <a:pt x="1" y="7"/>
                    <a:pt x="2" y="13"/>
                    <a:pt x="4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4"/>
                    <a:pt x="7" y="11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3877">
              <a:extLst>
                <a:ext uri="{FF2B5EF4-FFF2-40B4-BE49-F238E27FC236}">
                  <a16:creationId xmlns="" xmlns:a16="http://schemas.microsoft.com/office/drawing/2014/main" id="{EA213089-5661-4599-9AF0-72F051DA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6656388"/>
              <a:ext cx="4763" cy="7938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8 h 8"/>
                <a:gd name="T4" fmla="*/ 5 w 5"/>
                <a:gd name="T5" fmla="*/ 8 h 8"/>
                <a:gd name="T6" fmla="*/ 0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3"/>
                    <a:pt x="3" y="6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3878">
              <a:extLst>
                <a:ext uri="{FF2B5EF4-FFF2-40B4-BE49-F238E27FC236}">
                  <a16:creationId xmlns="" xmlns:a16="http://schemas.microsoft.com/office/drawing/2014/main" id="{5095850C-7892-44CB-BEB4-C089C556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610350"/>
              <a:ext cx="11113" cy="41275"/>
            </a:xfrm>
            <a:custGeom>
              <a:avLst/>
              <a:gdLst>
                <a:gd name="T0" fmla="*/ 12 w 12"/>
                <a:gd name="T1" fmla="*/ 0 h 44"/>
                <a:gd name="T2" fmla="*/ 12 w 12"/>
                <a:gd name="T3" fmla="*/ 0 h 44"/>
                <a:gd name="T4" fmla="*/ 1 w 12"/>
                <a:gd name="T5" fmla="*/ 33 h 44"/>
                <a:gd name="T6" fmla="*/ 0 w 12"/>
                <a:gd name="T7" fmla="*/ 44 h 44"/>
                <a:gd name="T8" fmla="*/ 1 w 12"/>
                <a:gd name="T9" fmla="*/ 44 h 44"/>
                <a:gd name="T10" fmla="*/ 2 w 12"/>
                <a:gd name="T11" fmla="*/ 33 h 44"/>
                <a:gd name="T12" fmla="*/ 12 w 12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9"/>
                    <a:pt x="2" y="21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0"/>
                    <a:pt x="1" y="36"/>
                    <a:pt x="2" y="33"/>
                  </a:cubicBezTo>
                  <a:cubicBezTo>
                    <a:pt x="3" y="21"/>
                    <a:pt x="6" y="1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3879">
              <a:extLst>
                <a:ext uri="{FF2B5EF4-FFF2-40B4-BE49-F238E27FC236}">
                  <a16:creationId xmlns="" xmlns:a16="http://schemas.microsoft.com/office/drawing/2014/main" id="{437D306A-ECAE-4702-AD3E-1F96114F7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648450"/>
              <a:ext cx="1588" cy="4763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5 h 5"/>
                <a:gd name="T4" fmla="*/ 2 w 2"/>
                <a:gd name="T5" fmla="*/ 4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3880">
              <a:extLst>
                <a:ext uri="{FF2B5EF4-FFF2-40B4-BE49-F238E27FC236}">
                  <a16:creationId xmlns="" xmlns:a16="http://schemas.microsoft.com/office/drawing/2014/main" id="{38E3DDA1-8F07-48F5-88CA-ABCC6A62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607175"/>
              <a:ext cx="31750" cy="39688"/>
            </a:xfrm>
            <a:custGeom>
              <a:avLst/>
              <a:gdLst>
                <a:gd name="T0" fmla="*/ 13 w 34"/>
                <a:gd name="T1" fmla="*/ 20 h 44"/>
                <a:gd name="T2" fmla="*/ 23 w 34"/>
                <a:gd name="T3" fmla="*/ 32 h 44"/>
                <a:gd name="T4" fmla="*/ 34 w 34"/>
                <a:gd name="T5" fmla="*/ 44 h 44"/>
                <a:gd name="T6" fmla="*/ 34 w 34"/>
                <a:gd name="T7" fmla="*/ 44 h 44"/>
                <a:gd name="T8" fmla="*/ 24 w 34"/>
                <a:gd name="T9" fmla="*/ 32 h 44"/>
                <a:gd name="T10" fmla="*/ 13 w 34"/>
                <a:gd name="T11" fmla="*/ 20 h 44"/>
                <a:gd name="T12" fmla="*/ 1 w 34"/>
                <a:gd name="T13" fmla="*/ 0 h 44"/>
                <a:gd name="T14" fmla="*/ 0 w 34"/>
                <a:gd name="T15" fmla="*/ 0 h 44"/>
                <a:gd name="T16" fmla="*/ 13 w 34"/>
                <a:gd name="T17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4">
                  <a:moveTo>
                    <a:pt x="13" y="20"/>
                  </a:moveTo>
                  <a:cubicBezTo>
                    <a:pt x="16" y="25"/>
                    <a:pt x="20" y="29"/>
                    <a:pt x="23" y="32"/>
                  </a:cubicBezTo>
                  <a:cubicBezTo>
                    <a:pt x="27" y="36"/>
                    <a:pt x="31" y="40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1" y="39"/>
                    <a:pt x="27" y="35"/>
                    <a:pt x="24" y="32"/>
                  </a:cubicBezTo>
                  <a:cubicBezTo>
                    <a:pt x="20" y="28"/>
                    <a:pt x="17" y="24"/>
                    <a:pt x="13" y="20"/>
                  </a:cubicBezTo>
                  <a:cubicBezTo>
                    <a:pt x="8" y="14"/>
                    <a:pt x="4" y="7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8" y="14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3881">
              <a:extLst>
                <a:ext uri="{FF2B5EF4-FFF2-40B4-BE49-F238E27FC236}">
                  <a16:creationId xmlns="" xmlns:a16="http://schemas.microsoft.com/office/drawing/2014/main" id="{4FA40DAA-FF7C-445D-B802-4AF59FF23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602413"/>
              <a:ext cx="3175" cy="4763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0 h 5"/>
                <a:gd name="T4" fmla="*/ 0 w 3"/>
                <a:gd name="T5" fmla="*/ 1 h 5"/>
                <a:gd name="T6" fmla="*/ 0 w 3"/>
                <a:gd name="T7" fmla="*/ 2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3882">
              <a:extLst>
                <a:ext uri="{FF2B5EF4-FFF2-40B4-BE49-F238E27FC236}">
                  <a16:creationId xmlns="" xmlns:a16="http://schemas.microsoft.com/office/drawing/2014/main" id="{721C6BF0-75D5-460E-8B42-68E39ED8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6602413"/>
              <a:ext cx="6350" cy="22225"/>
            </a:xfrm>
            <a:custGeom>
              <a:avLst/>
              <a:gdLst>
                <a:gd name="T0" fmla="*/ 5 w 7"/>
                <a:gd name="T1" fmla="*/ 5 h 25"/>
                <a:gd name="T2" fmla="*/ 6 w 7"/>
                <a:gd name="T3" fmla="*/ 7 h 25"/>
                <a:gd name="T4" fmla="*/ 5 w 7"/>
                <a:gd name="T5" fmla="*/ 8 h 25"/>
                <a:gd name="T6" fmla="*/ 4 w 7"/>
                <a:gd name="T7" fmla="*/ 8 h 25"/>
                <a:gd name="T8" fmla="*/ 0 w 7"/>
                <a:gd name="T9" fmla="*/ 25 h 25"/>
                <a:gd name="T10" fmla="*/ 1 w 7"/>
                <a:gd name="T11" fmla="*/ 25 h 25"/>
                <a:gd name="T12" fmla="*/ 6 w 7"/>
                <a:gd name="T13" fmla="*/ 7 h 25"/>
                <a:gd name="T14" fmla="*/ 7 w 7"/>
                <a:gd name="T15" fmla="*/ 0 h 25"/>
                <a:gd name="T16" fmla="*/ 6 w 7"/>
                <a:gd name="T17" fmla="*/ 0 h 25"/>
                <a:gd name="T18" fmla="*/ 5 w 7"/>
                <a:gd name="T1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5">
                  <a:moveTo>
                    <a:pt x="5" y="5"/>
                  </a:moveTo>
                  <a:cubicBezTo>
                    <a:pt x="5" y="6"/>
                    <a:pt x="6" y="6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3"/>
                    <a:pt x="2" y="19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" y="19"/>
                    <a:pt x="5" y="13"/>
                    <a:pt x="6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3883">
              <a:extLst>
                <a:ext uri="{FF2B5EF4-FFF2-40B4-BE49-F238E27FC236}">
                  <a16:creationId xmlns="" xmlns:a16="http://schemas.microsoft.com/office/drawing/2014/main" id="{6AE8E6AF-F3B9-41BF-ADB4-F51495BE4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602413"/>
              <a:ext cx="3175" cy="6350"/>
            </a:xfrm>
            <a:custGeom>
              <a:avLst/>
              <a:gdLst>
                <a:gd name="T0" fmla="*/ 3 w 3"/>
                <a:gd name="T1" fmla="*/ 4 h 7"/>
                <a:gd name="T2" fmla="*/ 1 w 3"/>
                <a:gd name="T3" fmla="*/ 1 h 7"/>
                <a:gd name="T4" fmla="*/ 1 w 3"/>
                <a:gd name="T5" fmla="*/ 0 h 7"/>
                <a:gd name="T6" fmla="*/ 0 w 3"/>
                <a:gd name="T7" fmla="*/ 0 h 7"/>
                <a:gd name="T8" fmla="*/ 0 w 3"/>
                <a:gd name="T9" fmla="*/ 1 h 7"/>
                <a:gd name="T10" fmla="*/ 2 w 3"/>
                <a:gd name="T11" fmla="*/ 7 h 7"/>
                <a:gd name="T12" fmla="*/ 3 w 3"/>
                <a:gd name="T13" fmla="*/ 6 h 7"/>
                <a:gd name="T14" fmla="*/ 3 w 3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3" y="4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3884">
              <a:extLst>
                <a:ext uri="{FF2B5EF4-FFF2-40B4-BE49-F238E27FC236}">
                  <a16:creationId xmlns="" xmlns:a16="http://schemas.microsoft.com/office/drawing/2014/main" id="{275DF6B8-722E-4E39-BED1-9A4FD54D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8" y="6607175"/>
              <a:ext cx="1588" cy="158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3885">
              <a:extLst>
                <a:ext uri="{FF2B5EF4-FFF2-40B4-BE49-F238E27FC236}">
                  <a16:creationId xmlns="" xmlns:a16="http://schemas.microsoft.com/office/drawing/2014/main" id="{4F0A04DE-C5F5-4F45-A47A-9731A4F5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604000"/>
              <a:ext cx="14288" cy="52388"/>
            </a:xfrm>
            <a:custGeom>
              <a:avLst/>
              <a:gdLst>
                <a:gd name="T0" fmla="*/ 7 w 15"/>
                <a:gd name="T1" fmla="*/ 26 h 57"/>
                <a:gd name="T2" fmla="*/ 3 w 15"/>
                <a:gd name="T3" fmla="*/ 0 h 57"/>
                <a:gd name="T4" fmla="*/ 0 w 15"/>
                <a:gd name="T5" fmla="*/ 0 h 57"/>
                <a:gd name="T6" fmla="*/ 6 w 15"/>
                <a:gd name="T7" fmla="*/ 38 h 57"/>
                <a:gd name="T8" fmla="*/ 12 w 15"/>
                <a:gd name="T9" fmla="*/ 53 h 57"/>
                <a:gd name="T10" fmla="*/ 11 w 15"/>
                <a:gd name="T11" fmla="*/ 52 h 57"/>
                <a:gd name="T12" fmla="*/ 12 w 15"/>
                <a:gd name="T13" fmla="*/ 57 h 57"/>
                <a:gd name="T14" fmla="*/ 15 w 15"/>
                <a:gd name="T15" fmla="*/ 56 h 57"/>
                <a:gd name="T16" fmla="*/ 8 w 15"/>
                <a:gd name="T17" fmla="*/ 31 h 57"/>
                <a:gd name="T18" fmla="*/ 8 w 15"/>
                <a:gd name="T19" fmla="*/ 32 h 57"/>
                <a:gd name="T20" fmla="*/ 7 w 15"/>
                <a:gd name="T21" fmla="*/ 2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7">
                  <a:moveTo>
                    <a:pt x="7" y="26"/>
                  </a:moveTo>
                  <a:cubicBezTo>
                    <a:pt x="5" y="17"/>
                    <a:pt x="4" y="8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3" y="25"/>
                    <a:pt x="6" y="38"/>
                  </a:cubicBezTo>
                  <a:cubicBezTo>
                    <a:pt x="8" y="42"/>
                    <a:pt x="10" y="48"/>
                    <a:pt x="12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3" y="47"/>
                    <a:pt x="10" y="39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3886">
              <a:extLst>
                <a:ext uri="{FF2B5EF4-FFF2-40B4-BE49-F238E27FC236}">
                  <a16:creationId xmlns="" xmlns:a16="http://schemas.microsoft.com/office/drawing/2014/main" id="{D095C8E9-7B9F-4FDA-AB85-BE41C01DF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6638925"/>
              <a:ext cx="6350" cy="14288"/>
            </a:xfrm>
            <a:custGeom>
              <a:avLst/>
              <a:gdLst>
                <a:gd name="T0" fmla="*/ 0 w 6"/>
                <a:gd name="T1" fmla="*/ 0 h 15"/>
                <a:gd name="T2" fmla="*/ 5 w 6"/>
                <a:gd name="T3" fmla="*/ 14 h 15"/>
                <a:gd name="T4" fmla="*/ 6 w 6"/>
                <a:gd name="T5" fmla="*/ 15 h 15"/>
                <a:gd name="T6" fmla="*/ 0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5"/>
                    <a:pt x="3" y="10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0"/>
                    <a:pt x="2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3887">
              <a:extLst>
                <a:ext uri="{FF2B5EF4-FFF2-40B4-BE49-F238E27FC236}">
                  <a16:creationId xmlns="" xmlns:a16="http://schemas.microsoft.com/office/drawing/2014/main" id="{D34C50C7-2035-49F4-923D-A532B4F62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627813"/>
              <a:ext cx="0" cy="6350"/>
            </a:xfrm>
            <a:custGeom>
              <a:avLst/>
              <a:gdLst>
                <a:gd name="T0" fmla="*/ 4 h 4"/>
                <a:gd name="T1" fmla="*/ 3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3888">
              <a:extLst>
                <a:ext uri="{FF2B5EF4-FFF2-40B4-BE49-F238E27FC236}">
                  <a16:creationId xmlns="" xmlns:a16="http://schemas.microsoft.com/office/drawing/2014/main" id="{363EBECF-2ACD-4F0C-BBF5-F8EF1282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556375"/>
              <a:ext cx="34925" cy="46038"/>
            </a:xfrm>
            <a:custGeom>
              <a:avLst/>
              <a:gdLst>
                <a:gd name="T0" fmla="*/ 5 w 37"/>
                <a:gd name="T1" fmla="*/ 44 h 49"/>
                <a:gd name="T2" fmla="*/ 6 w 37"/>
                <a:gd name="T3" fmla="*/ 49 h 49"/>
                <a:gd name="T4" fmla="*/ 9 w 37"/>
                <a:gd name="T5" fmla="*/ 48 h 49"/>
                <a:gd name="T6" fmla="*/ 12 w 37"/>
                <a:gd name="T7" fmla="*/ 37 h 49"/>
                <a:gd name="T8" fmla="*/ 31 w 37"/>
                <a:gd name="T9" fmla="*/ 7 h 49"/>
                <a:gd name="T10" fmla="*/ 31 w 37"/>
                <a:gd name="T11" fmla="*/ 7 h 49"/>
                <a:gd name="T12" fmla="*/ 13 w 37"/>
                <a:gd name="T13" fmla="*/ 37 h 49"/>
                <a:gd name="T14" fmla="*/ 10 w 37"/>
                <a:gd name="T15" fmla="*/ 48 h 49"/>
                <a:gd name="T16" fmla="*/ 24 w 37"/>
                <a:gd name="T17" fmla="*/ 47 h 49"/>
                <a:gd name="T18" fmla="*/ 37 w 37"/>
                <a:gd name="T19" fmla="*/ 0 h 49"/>
                <a:gd name="T20" fmla="*/ 0 w 37"/>
                <a:gd name="T21" fmla="*/ 49 h 49"/>
                <a:gd name="T22" fmla="*/ 5 w 37"/>
                <a:gd name="T23" fmla="*/ 49 h 49"/>
                <a:gd name="T24" fmla="*/ 5 w 37"/>
                <a:gd name="T2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49">
                  <a:moveTo>
                    <a:pt x="5" y="44"/>
                  </a:moveTo>
                  <a:cubicBezTo>
                    <a:pt x="5" y="45"/>
                    <a:pt x="5" y="47"/>
                    <a:pt x="6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4"/>
                    <a:pt x="11" y="41"/>
                    <a:pt x="12" y="37"/>
                  </a:cubicBezTo>
                  <a:cubicBezTo>
                    <a:pt x="16" y="26"/>
                    <a:pt x="22" y="15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2" y="15"/>
                    <a:pt x="17" y="26"/>
                    <a:pt x="13" y="37"/>
                  </a:cubicBezTo>
                  <a:cubicBezTo>
                    <a:pt x="12" y="41"/>
                    <a:pt x="11" y="44"/>
                    <a:pt x="10" y="48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31" y="32"/>
                    <a:pt x="35" y="18"/>
                    <a:pt x="37" y="0"/>
                  </a:cubicBezTo>
                  <a:cubicBezTo>
                    <a:pt x="9" y="9"/>
                    <a:pt x="1" y="28"/>
                    <a:pt x="0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7"/>
                    <a:pt x="5" y="45"/>
                    <a:pt x="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3889">
              <a:extLst>
                <a:ext uri="{FF2B5EF4-FFF2-40B4-BE49-F238E27FC236}">
                  <a16:creationId xmlns="" xmlns:a16="http://schemas.microsoft.com/office/drawing/2014/main" id="{C8C4F9EB-EE99-4CFB-BEFF-BADF3106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6546850"/>
              <a:ext cx="30163" cy="52388"/>
            </a:xfrm>
            <a:custGeom>
              <a:avLst/>
              <a:gdLst>
                <a:gd name="T0" fmla="*/ 18 w 33"/>
                <a:gd name="T1" fmla="*/ 1 h 57"/>
                <a:gd name="T2" fmla="*/ 8 w 33"/>
                <a:gd name="T3" fmla="*/ 0 h 57"/>
                <a:gd name="T4" fmla="*/ 16 w 33"/>
                <a:gd name="T5" fmla="*/ 22 h 57"/>
                <a:gd name="T6" fmla="*/ 24 w 33"/>
                <a:gd name="T7" fmla="*/ 36 h 57"/>
                <a:gd name="T8" fmla="*/ 31 w 33"/>
                <a:gd name="T9" fmla="*/ 50 h 57"/>
                <a:gd name="T10" fmla="*/ 30 w 33"/>
                <a:gd name="T11" fmla="*/ 50 h 57"/>
                <a:gd name="T12" fmla="*/ 23 w 33"/>
                <a:gd name="T13" fmla="*/ 37 h 57"/>
                <a:gd name="T14" fmla="*/ 15 w 33"/>
                <a:gd name="T15" fmla="*/ 23 h 57"/>
                <a:gd name="T16" fmla="*/ 7 w 33"/>
                <a:gd name="T17" fmla="*/ 0 h 57"/>
                <a:gd name="T18" fmla="*/ 1 w 33"/>
                <a:gd name="T19" fmla="*/ 0 h 57"/>
                <a:gd name="T20" fmla="*/ 10 w 33"/>
                <a:gd name="T21" fmla="*/ 32 h 57"/>
                <a:gd name="T22" fmla="*/ 33 w 33"/>
                <a:gd name="T23" fmla="*/ 57 h 57"/>
                <a:gd name="T24" fmla="*/ 32 w 33"/>
                <a:gd name="T25" fmla="*/ 41 h 57"/>
                <a:gd name="T26" fmla="*/ 18 w 33"/>
                <a:gd name="T2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7">
                  <a:moveTo>
                    <a:pt x="1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8"/>
                    <a:pt x="12" y="16"/>
                    <a:pt x="16" y="22"/>
                  </a:cubicBezTo>
                  <a:cubicBezTo>
                    <a:pt x="18" y="27"/>
                    <a:pt x="21" y="32"/>
                    <a:pt x="24" y="36"/>
                  </a:cubicBezTo>
                  <a:cubicBezTo>
                    <a:pt x="26" y="41"/>
                    <a:pt x="29" y="45"/>
                    <a:pt x="31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45"/>
                    <a:pt x="26" y="41"/>
                    <a:pt x="23" y="37"/>
                  </a:cubicBezTo>
                  <a:cubicBezTo>
                    <a:pt x="20" y="32"/>
                    <a:pt x="17" y="28"/>
                    <a:pt x="15" y="23"/>
                  </a:cubicBezTo>
                  <a:cubicBezTo>
                    <a:pt x="12" y="16"/>
                    <a:pt x="9" y="8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3"/>
                    <a:pt x="4" y="23"/>
                    <a:pt x="10" y="32"/>
                  </a:cubicBezTo>
                  <a:cubicBezTo>
                    <a:pt x="17" y="41"/>
                    <a:pt x="25" y="48"/>
                    <a:pt x="33" y="57"/>
                  </a:cubicBezTo>
                  <a:cubicBezTo>
                    <a:pt x="33" y="52"/>
                    <a:pt x="32" y="46"/>
                    <a:pt x="32" y="41"/>
                  </a:cubicBezTo>
                  <a:cubicBezTo>
                    <a:pt x="30" y="26"/>
                    <a:pt x="26" y="14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3890">
              <a:extLst>
                <a:ext uri="{FF2B5EF4-FFF2-40B4-BE49-F238E27FC236}">
                  <a16:creationId xmlns="" xmlns:a16="http://schemas.microsoft.com/office/drawing/2014/main" id="{8B0ADD3D-96E7-459E-990C-87C0E634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6550025"/>
              <a:ext cx="26988" cy="28575"/>
            </a:xfrm>
            <a:custGeom>
              <a:avLst/>
              <a:gdLst>
                <a:gd name="T0" fmla="*/ 0 w 29"/>
                <a:gd name="T1" fmla="*/ 31 h 31"/>
                <a:gd name="T2" fmla="*/ 29 w 29"/>
                <a:gd name="T3" fmla="*/ 2 h 31"/>
                <a:gd name="T4" fmla="*/ 15 w 29"/>
                <a:gd name="T5" fmla="*/ 1 h 31"/>
                <a:gd name="T6" fmla="*/ 13 w 29"/>
                <a:gd name="T7" fmla="*/ 7 h 31"/>
                <a:gd name="T8" fmla="*/ 3 w 29"/>
                <a:gd name="T9" fmla="*/ 23 h 31"/>
                <a:gd name="T10" fmla="*/ 3 w 29"/>
                <a:gd name="T11" fmla="*/ 23 h 31"/>
                <a:gd name="T12" fmla="*/ 11 w 29"/>
                <a:gd name="T13" fmla="*/ 8 h 31"/>
                <a:gd name="T14" fmla="*/ 10 w 29"/>
                <a:gd name="T15" fmla="*/ 2 h 31"/>
                <a:gd name="T16" fmla="*/ 10 w 29"/>
                <a:gd name="T17" fmla="*/ 0 h 31"/>
                <a:gd name="T18" fmla="*/ 5 w 29"/>
                <a:gd name="T19" fmla="*/ 0 h 31"/>
                <a:gd name="T20" fmla="*/ 0 w 29"/>
                <a:gd name="T21" fmla="*/ 26 h 31"/>
                <a:gd name="T22" fmla="*/ 0 w 29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1">
                  <a:moveTo>
                    <a:pt x="0" y="31"/>
                  </a:moveTo>
                  <a:cubicBezTo>
                    <a:pt x="12" y="21"/>
                    <a:pt x="22" y="12"/>
                    <a:pt x="29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13"/>
                    <a:pt x="7" y="18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18"/>
                    <a:pt x="9" y="13"/>
                    <a:pt x="11" y="8"/>
                  </a:cubicBezTo>
                  <a:cubicBezTo>
                    <a:pt x="10" y="6"/>
                    <a:pt x="10" y="4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8"/>
                    <a:pt x="1" y="17"/>
                    <a:pt x="0" y="26"/>
                  </a:cubicBez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3891">
              <a:extLst>
                <a:ext uri="{FF2B5EF4-FFF2-40B4-BE49-F238E27FC236}">
                  <a16:creationId xmlns="" xmlns:a16="http://schemas.microsoft.com/office/drawing/2014/main" id="{AA017865-1C2E-4085-A6FD-B1367F10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3" y="6592888"/>
              <a:ext cx="9525" cy="6350"/>
            </a:xfrm>
            <a:custGeom>
              <a:avLst/>
              <a:gdLst>
                <a:gd name="T0" fmla="*/ 0 w 10"/>
                <a:gd name="T1" fmla="*/ 6 h 8"/>
                <a:gd name="T2" fmla="*/ 5 w 10"/>
                <a:gd name="T3" fmla="*/ 4 h 8"/>
                <a:gd name="T4" fmla="*/ 10 w 10"/>
                <a:gd name="T5" fmla="*/ 0 h 8"/>
                <a:gd name="T6" fmla="*/ 6 w 10"/>
                <a:gd name="T7" fmla="*/ 5 h 8"/>
                <a:gd name="T8" fmla="*/ 0 w 10"/>
                <a:gd name="T9" fmla="*/ 8 h 8"/>
                <a:gd name="T10" fmla="*/ 0 w 10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7" y="3"/>
                    <a:pt x="8" y="2"/>
                    <a:pt x="10" y="0"/>
                  </a:cubicBezTo>
                  <a:cubicBezTo>
                    <a:pt x="9" y="2"/>
                    <a:pt x="7" y="3"/>
                    <a:pt x="6" y="5"/>
                  </a:cubicBezTo>
                  <a:cubicBezTo>
                    <a:pt x="4" y="6"/>
                    <a:pt x="2" y="7"/>
                    <a:pt x="0" y="8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3892">
              <a:extLst>
                <a:ext uri="{FF2B5EF4-FFF2-40B4-BE49-F238E27FC236}">
                  <a16:creationId xmlns="" xmlns:a16="http://schemas.microsoft.com/office/drawing/2014/main" id="{C76BE359-4859-4974-9C56-414584DBD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3" y="6578600"/>
              <a:ext cx="3175" cy="12700"/>
            </a:xfrm>
            <a:custGeom>
              <a:avLst/>
              <a:gdLst>
                <a:gd name="T0" fmla="*/ 2 w 3"/>
                <a:gd name="T1" fmla="*/ 12 h 12"/>
                <a:gd name="T2" fmla="*/ 0 w 3"/>
                <a:gd name="T3" fmla="*/ 6 h 12"/>
                <a:gd name="T4" fmla="*/ 0 w 3"/>
                <a:gd name="T5" fmla="*/ 0 h 12"/>
                <a:gd name="T6" fmla="*/ 1 w 3"/>
                <a:gd name="T7" fmla="*/ 6 h 12"/>
                <a:gd name="T8" fmla="*/ 3 w 3"/>
                <a:gd name="T9" fmla="*/ 11 h 12"/>
                <a:gd name="T10" fmla="*/ 2 w 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10"/>
                    <a:pt x="0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8"/>
                    <a:pt x="2" y="10"/>
                    <a:pt x="3" y="11"/>
                  </a:cubicBez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3893">
              <a:extLst>
                <a:ext uri="{FF2B5EF4-FFF2-40B4-BE49-F238E27FC236}">
                  <a16:creationId xmlns="" xmlns:a16="http://schemas.microsoft.com/office/drawing/2014/main" id="{B8F3D87E-C60A-44A9-BEB1-8EECD6A3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575425"/>
              <a:ext cx="9525" cy="6350"/>
            </a:xfrm>
            <a:custGeom>
              <a:avLst/>
              <a:gdLst>
                <a:gd name="T0" fmla="*/ 0 w 10"/>
                <a:gd name="T1" fmla="*/ 5 h 6"/>
                <a:gd name="T2" fmla="*/ 6 w 10"/>
                <a:gd name="T3" fmla="*/ 3 h 6"/>
                <a:gd name="T4" fmla="*/ 10 w 10"/>
                <a:gd name="T5" fmla="*/ 0 h 6"/>
                <a:gd name="T6" fmla="*/ 1 w 10"/>
                <a:gd name="T7" fmla="*/ 6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9" y="1"/>
                    <a:pt x="10" y="0"/>
                  </a:cubicBezTo>
                  <a:cubicBezTo>
                    <a:pt x="8" y="2"/>
                    <a:pt x="5" y="5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3894">
              <a:extLst>
                <a:ext uri="{FF2B5EF4-FFF2-40B4-BE49-F238E27FC236}">
                  <a16:creationId xmlns="" xmlns:a16="http://schemas.microsoft.com/office/drawing/2014/main" id="{5542B170-C5AC-4FBF-8CC2-29F53FDA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6577013"/>
              <a:ext cx="7938" cy="4763"/>
            </a:xfrm>
            <a:custGeom>
              <a:avLst/>
              <a:gdLst>
                <a:gd name="T0" fmla="*/ 8 w 9"/>
                <a:gd name="T1" fmla="*/ 6 h 6"/>
                <a:gd name="T2" fmla="*/ 4 w 9"/>
                <a:gd name="T3" fmla="*/ 3 h 6"/>
                <a:gd name="T4" fmla="*/ 0 w 9"/>
                <a:gd name="T5" fmla="*/ 0 h 6"/>
                <a:gd name="T6" fmla="*/ 4 w 9"/>
                <a:gd name="T7" fmla="*/ 3 h 6"/>
                <a:gd name="T8" fmla="*/ 9 w 9"/>
                <a:gd name="T9" fmla="*/ 4 h 6"/>
                <a:gd name="T10" fmla="*/ 8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7" y="5"/>
                    <a:pt x="5" y="4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5" y="3"/>
                    <a:pt x="7" y="4"/>
                    <a:pt x="9" y="4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3895">
              <a:extLst>
                <a:ext uri="{FF2B5EF4-FFF2-40B4-BE49-F238E27FC236}">
                  <a16:creationId xmlns="" xmlns:a16="http://schemas.microsoft.com/office/drawing/2014/main" id="{17CFD3D4-EFE4-4647-A0DA-5C00F523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3" y="6564313"/>
              <a:ext cx="3175" cy="9525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5 h 10"/>
                <a:gd name="T4" fmla="*/ 3 w 3"/>
                <a:gd name="T5" fmla="*/ 0 h 10"/>
                <a:gd name="T6" fmla="*/ 3 w 3"/>
                <a:gd name="T7" fmla="*/ 5 h 10"/>
                <a:gd name="T8" fmla="*/ 2 w 3"/>
                <a:gd name="T9" fmla="*/ 10 h 10"/>
                <a:gd name="T10" fmla="*/ 0 w 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8"/>
                    <a:pt x="2" y="7"/>
                    <a:pt x="2" y="5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3" y="1"/>
                    <a:pt x="3" y="3"/>
                    <a:pt x="3" y="5"/>
                  </a:cubicBezTo>
                  <a:cubicBezTo>
                    <a:pt x="3" y="7"/>
                    <a:pt x="2" y="9"/>
                    <a:pt x="2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3896">
              <a:extLst>
                <a:ext uri="{FF2B5EF4-FFF2-40B4-BE49-F238E27FC236}">
                  <a16:creationId xmlns="" xmlns:a16="http://schemas.microsoft.com/office/drawing/2014/main" id="{5EE6A0A8-E6CB-42BF-9275-8FDE5FCD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561138"/>
              <a:ext cx="7938" cy="6350"/>
            </a:xfrm>
            <a:custGeom>
              <a:avLst/>
              <a:gdLst>
                <a:gd name="T0" fmla="*/ 7 w 8"/>
                <a:gd name="T1" fmla="*/ 7 h 7"/>
                <a:gd name="T2" fmla="*/ 0 w 8"/>
                <a:gd name="T3" fmla="*/ 0 h 7"/>
                <a:gd name="T4" fmla="*/ 8 w 8"/>
                <a:gd name="T5" fmla="*/ 6 h 7"/>
                <a:gd name="T6" fmla="*/ 7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4" y="5"/>
                    <a:pt x="2" y="3"/>
                    <a:pt x="0" y="0"/>
                  </a:cubicBezTo>
                  <a:cubicBezTo>
                    <a:pt x="2" y="3"/>
                    <a:pt x="5" y="5"/>
                    <a:pt x="8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3897">
              <a:extLst>
                <a:ext uri="{FF2B5EF4-FFF2-40B4-BE49-F238E27FC236}">
                  <a16:creationId xmlns="" xmlns:a16="http://schemas.microsoft.com/office/drawing/2014/main" id="{760F1FD7-FE2D-467E-BCF2-BF4C33CEE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3" y="6548438"/>
              <a:ext cx="1588" cy="9525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7"/>
                    <a:pt x="2" y="3"/>
                    <a:pt x="2" y="0"/>
                  </a:cubicBezTo>
                  <a:cubicBezTo>
                    <a:pt x="2" y="3"/>
                    <a:pt x="2" y="7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3898">
              <a:extLst>
                <a:ext uri="{FF2B5EF4-FFF2-40B4-BE49-F238E27FC236}">
                  <a16:creationId xmlns="" xmlns:a16="http://schemas.microsoft.com/office/drawing/2014/main" id="{384D0EC1-2417-424E-8963-FE1DCCE9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6589713"/>
              <a:ext cx="15875" cy="17463"/>
            </a:xfrm>
            <a:custGeom>
              <a:avLst/>
              <a:gdLst>
                <a:gd name="T0" fmla="*/ 4 w 18"/>
                <a:gd name="T1" fmla="*/ 9 h 18"/>
                <a:gd name="T2" fmla="*/ 5 w 18"/>
                <a:gd name="T3" fmla="*/ 9 h 18"/>
                <a:gd name="T4" fmla="*/ 8 w 18"/>
                <a:gd name="T5" fmla="*/ 18 h 18"/>
                <a:gd name="T6" fmla="*/ 18 w 18"/>
                <a:gd name="T7" fmla="*/ 17 h 18"/>
                <a:gd name="T8" fmla="*/ 2 w 18"/>
                <a:gd name="T9" fmla="*/ 0 h 18"/>
                <a:gd name="T10" fmla="*/ 1 w 18"/>
                <a:gd name="T11" fmla="*/ 18 h 18"/>
                <a:gd name="T12" fmla="*/ 7 w 18"/>
                <a:gd name="T13" fmla="*/ 18 h 18"/>
                <a:gd name="T14" fmla="*/ 4 w 18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2"/>
                    <a:pt x="7" y="15"/>
                    <a:pt x="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3" y="11"/>
                    <a:pt x="8" y="6"/>
                    <a:pt x="2" y="0"/>
                  </a:cubicBezTo>
                  <a:cubicBezTo>
                    <a:pt x="0" y="7"/>
                    <a:pt x="0" y="13"/>
                    <a:pt x="1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5"/>
                    <a:pt x="5" y="12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3899">
              <a:extLst>
                <a:ext uri="{FF2B5EF4-FFF2-40B4-BE49-F238E27FC236}">
                  <a16:creationId xmlns="" xmlns:a16="http://schemas.microsoft.com/office/drawing/2014/main" id="{50CACCCE-25A5-40E6-A2D2-D83B1C745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13" y="6597650"/>
              <a:ext cx="3175" cy="952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9 h 9"/>
                <a:gd name="T4" fmla="*/ 4 w 4"/>
                <a:gd name="T5" fmla="*/ 9 h 9"/>
                <a:gd name="T6" fmla="*/ 1 w 4"/>
                <a:gd name="T7" fmla="*/ 0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1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3900">
              <a:extLst>
                <a:ext uri="{FF2B5EF4-FFF2-40B4-BE49-F238E27FC236}">
                  <a16:creationId xmlns="" xmlns:a16="http://schemas.microsoft.com/office/drawing/2014/main" id="{431E5DEF-42FB-46B9-9762-E3C49C81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6562725"/>
              <a:ext cx="20638" cy="39688"/>
            </a:xfrm>
            <a:custGeom>
              <a:avLst/>
              <a:gdLst>
                <a:gd name="T0" fmla="*/ 22 w 22"/>
                <a:gd name="T1" fmla="*/ 0 h 41"/>
                <a:gd name="T2" fmla="*/ 22 w 22"/>
                <a:gd name="T3" fmla="*/ 0 h 41"/>
                <a:gd name="T4" fmla="*/ 3 w 22"/>
                <a:gd name="T5" fmla="*/ 30 h 41"/>
                <a:gd name="T6" fmla="*/ 0 w 22"/>
                <a:gd name="T7" fmla="*/ 41 h 41"/>
                <a:gd name="T8" fmla="*/ 1 w 22"/>
                <a:gd name="T9" fmla="*/ 41 h 41"/>
                <a:gd name="T10" fmla="*/ 4 w 22"/>
                <a:gd name="T11" fmla="*/ 30 h 41"/>
                <a:gd name="T12" fmla="*/ 22 w 22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1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3" y="8"/>
                    <a:pt x="7" y="19"/>
                    <a:pt x="3" y="30"/>
                  </a:cubicBezTo>
                  <a:cubicBezTo>
                    <a:pt x="2" y="34"/>
                    <a:pt x="1" y="37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37"/>
                    <a:pt x="3" y="34"/>
                    <a:pt x="4" y="30"/>
                  </a:cubicBezTo>
                  <a:cubicBezTo>
                    <a:pt x="8" y="19"/>
                    <a:pt x="13" y="8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3901">
              <a:extLst>
                <a:ext uri="{FF2B5EF4-FFF2-40B4-BE49-F238E27FC236}">
                  <a16:creationId xmlns="" xmlns:a16="http://schemas.microsoft.com/office/drawing/2014/main" id="{927047AA-EC15-4EBA-A6CC-AF209B35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97650"/>
              <a:ext cx="0" cy="476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3902">
              <a:extLst>
                <a:ext uri="{FF2B5EF4-FFF2-40B4-BE49-F238E27FC236}">
                  <a16:creationId xmlns="" xmlns:a16="http://schemas.microsoft.com/office/drawing/2014/main" id="{0E808CC4-49D2-44F3-94C8-4A658A63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546850"/>
              <a:ext cx="22225" cy="46038"/>
            </a:xfrm>
            <a:custGeom>
              <a:avLst/>
              <a:gdLst>
                <a:gd name="T0" fmla="*/ 8 w 24"/>
                <a:gd name="T1" fmla="*/ 23 h 50"/>
                <a:gd name="T2" fmla="*/ 16 w 24"/>
                <a:gd name="T3" fmla="*/ 37 h 50"/>
                <a:gd name="T4" fmla="*/ 23 w 24"/>
                <a:gd name="T5" fmla="*/ 50 h 50"/>
                <a:gd name="T6" fmla="*/ 24 w 24"/>
                <a:gd name="T7" fmla="*/ 50 h 50"/>
                <a:gd name="T8" fmla="*/ 17 w 24"/>
                <a:gd name="T9" fmla="*/ 36 h 50"/>
                <a:gd name="T10" fmla="*/ 9 w 24"/>
                <a:gd name="T11" fmla="*/ 22 h 50"/>
                <a:gd name="T12" fmla="*/ 1 w 24"/>
                <a:gd name="T13" fmla="*/ 0 h 50"/>
                <a:gd name="T14" fmla="*/ 0 w 24"/>
                <a:gd name="T15" fmla="*/ 0 h 50"/>
                <a:gd name="T16" fmla="*/ 8 w 24"/>
                <a:gd name="T17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0">
                  <a:moveTo>
                    <a:pt x="8" y="23"/>
                  </a:moveTo>
                  <a:cubicBezTo>
                    <a:pt x="10" y="28"/>
                    <a:pt x="13" y="32"/>
                    <a:pt x="16" y="37"/>
                  </a:cubicBezTo>
                  <a:cubicBezTo>
                    <a:pt x="19" y="41"/>
                    <a:pt x="21" y="45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5"/>
                    <a:pt x="19" y="41"/>
                    <a:pt x="17" y="36"/>
                  </a:cubicBezTo>
                  <a:cubicBezTo>
                    <a:pt x="14" y="32"/>
                    <a:pt x="11" y="27"/>
                    <a:pt x="9" y="22"/>
                  </a:cubicBezTo>
                  <a:cubicBezTo>
                    <a:pt x="5" y="16"/>
                    <a:pt x="2" y="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5" y="16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3903">
              <a:extLst>
                <a:ext uri="{FF2B5EF4-FFF2-40B4-BE49-F238E27FC236}">
                  <a16:creationId xmlns="" xmlns:a16="http://schemas.microsoft.com/office/drawing/2014/main" id="{3FCF9859-4F7B-4628-AF6A-8A8316C3E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50025"/>
              <a:ext cx="3175" cy="6350"/>
            </a:xfrm>
            <a:custGeom>
              <a:avLst/>
              <a:gdLst>
                <a:gd name="T0" fmla="*/ 1 w 3"/>
                <a:gd name="T1" fmla="*/ 6 h 6"/>
                <a:gd name="T2" fmla="*/ 3 w 3"/>
                <a:gd name="T3" fmla="*/ 1 h 6"/>
                <a:gd name="T4" fmla="*/ 0 w 3"/>
                <a:gd name="T5" fmla="*/ 0 h 6"/>
                <a:gd name="T6" fmla="*/ 0 w 3"/>
                <a:gd name="T7" fmla="*/ 2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3904">
              <a:extLst>
                <a:ext uri="{FF2B5EF4-FFF2-40B4-BE49-F238E27FC236}">
                  <a16:creationId xmlns="" xmlns:a16="http://schemas.microsoft.com/office/drawing/2014/main" id="{0BBB864E-72A4-4AE8-9C9E-391E6A30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6551613"/>
              <a:ext cx="11113" cy="20638"/>
            </a:xfrm>
            <a:custGeom>
              <a:avLst/>
              <a:gdLst>
                <a:gd name="T0" fmla="*/ 9 w 12"/>
                <a:gd name="T1" fmla="*/ 5 h 22"/>
                <a:gd name="T2" fmla="*/ 10 w 12"/>
                <a:gd name="T3" fmla="*/ 6 h 22"/>
                <a:gd name="T4" fmla="*/ 8 w 12"/>
                <a:gd name="T5" fmla="*/ 7 h 22"/>
                <a:gd name="T6" fmla="*/ 8 w 12"/>
                <a:gd name="T7" fmla="*/ 7 h 22"/>
                <a:gd name="T8" fmla="*/ 0 w 12"/>
                <a:gd name="T9" fmla="*/ 22 h 22"/>
                <a:gd name="T10" fmla="*/ 0 w 12"/>
                <a:gd name="T11" fmla="*/ 22 h 22"/>
                <a:gd name="T12" fmla="*/ 10 w 12"/>
                <a:gd name="T13" fmla="*/ 6 h 22"/>
                <a:gd name="T14" fmla="*/ 12 w 12"/>
                <a:gd name="T15" fmla="*/ 0 h 22"/>
                <a:gd name="T16" fmla="*/ 11 w 12"/>
                <a:gd name="T17" fmla="*/ 0 h 22"/>
                <a:gd name="T18" fmla="*/ 9 w 12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2">
                  <a:moveTo>
                    <a:pt x="9" y="5"/>
                  </a:moveTo>
                  <a:cubicBezTo>
                    <a:pt x="9" y="5"/>
                    <a:pt x="9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12"/>
                    <a:pt x="3" y="17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17"/>
                    <a:pt x="7" y="12"/>
                    <a:pt x="10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3905">
              <a:extLst>
                <a:ext uri="{FF2B5EF4-FFF2-40B4-BE49-F238E27FC236}">
                  <a16:creationId xmlns="" xmlns:a16="http://schemas.microsoft.com/office/drawing/2014/main" id="{37D79545-E99C-4DF6-A2CC-3CA29B03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50025"/>
              <a:ext cx="1588" cy="7938"/>
            </a:xfrm>
            <a:custGeom>
              <a:avLst/>
              <a:gdLst>
                <a:gd name="T0" fmla="*/ 2 w 2"/>
                <a:gd name="T1" fmla="*/ 6 h 8"/>
                <a:gd name="T2" fmla="*/ 1 w 2"/>
                <a:gd name="T3" fmla="*/ 2 h 8"/>
                <a:gd name="T4" fmla="*/ 1 w 2"/>
                <a:gd name="T5" fmla="*/ 0 h 8"/>
                <a:gd name="T6" fmla="*/ 0 w 2"/>
                <a:gd name="T7" fmla="*/ 0 h 8"/>
                <a:gd name="T8" fmla="*/ 0 w 2"/>
                <a:gd name="T9" fmla="*/ 2 h 8"/>
                <a:gd name="T10" fmla="*/ 1 w 2"/>
                <a:gd name="T11" fmla="*/ 8 h 8"/>
                <a:gd name="T12" fmla="*/ 1 w 2"/>
                <a:gd name="T13" fmla="*/ 7 h 8"/>
                <a:gd name="T14" fmla="*/ 2 w 2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8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3906">
              <a:extLst>
                <a:ext uri="{FF2B5EF4-FFF2-40B4-BE49-F238E27FC236}">
                  <a16:creationId xmlns="" xmlns:a16="http://schemas.microsoft.com/office/drawing/2014/main" id="{B9CEAB3C-2B84-4E5A-BA36-35C812F8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56375"/>
              <a:ext cx="3175" cy="158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3907">
              <a:extLst>
                <a:ext uri="{FF2B5EF4-FFF2-40B4-BE49-F238E27FC236}">
                  <a16:creationId xmlns="" xmlns:a16="http://schemas.microsoft.com/office/drawing/2014/main" id="{9C9C052C-2C92-4E5E-8526-6484784E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6550025"/>
              <a:ext cx="4763" cy="53975"/>
            </a:xfrm>
            <a:custGeom>
              <a:avLst/>
              <a:gdLst>
                <a:gd name="T0" fmla="*/ 4 w 5"/>
                <a:gd name="T1" fmla="*/ 27 h 58"/>
                <a:gd name="T2" fmla="*/ 5 w 5"/>
                <a:gd name="T3" fmla="*/ 0 h 58"/>
                <a:gd name="T4" fmla="*/ 2 w 5"/>
                <a:gd name="T5" fmla="*/ 0 h 58"/>
                <a:gd name="T6" fmla="*/ 0 w 5"/>
                <a:gd name="T7" fmla="*/ 38 h 58"/>
                <a:gd name="T8" fmla="*/ 2 w 5"/>
                <a:gd name="T9" fmla="*/ 55 h 58"/>
                <a:gd name="T10" fmla="*/ 1 w 5"/>
                <a:gd name="T11" fmla="*/ 54 h 58"/>
                <a:gd name="T12" fmla="*/ 2 w 5"/>
                <a:gd name="T13" fmla="*/ 58 h 58"/>
                <a:gd name="T14" fmla="*/ 5 w 5"/>
                <a:gd name="T15" fmla="*/ 58 h 58"/>
                <a:gd name="T16" fmla="*/ 4 w 5"/>
                <a:gd name="T17" fmla="*/ 32 h 58"/>
                <a:gd name="T18" fmla="*/ 3 w 5"/>
                <a:gd name="T19" fmla="*/ 33 h 58"/>
                <a:gd name="T20" fmla="*/ 4 w 5"/>
                <a:gd name="T21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8">
                  <a:moveTo>
                    <a:pt x="4" y="27"/>
                  </a:moveTo>
                  <a:cubicBezTo>
                    <a:pt x="4" y="18"/>
                    <a:pt x="4" y="9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6"/>
                    <a:pt x="0" y="38"/>
                  </a:cubicBezTo>
                  <a:cubicBezTo>
                    <a:pt x="1" y="43"/>
                    <a:pt x="2" y="49"/>
                    <a:pt x="2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49"/>
                    <a:pt x="4" y="41"/>
                    <a:pt x="4" y="32"/>
                  </a:cubicBezTo>
                  <a:cubicBezTo>
                    <a:pt x="3" y="33"/>
                    <a:pt x="3" y="33"/>
                    <a:pt x="3" y="33"/>
                  </a:cubicBezTo>
                  <a:lnTo>
                    <a:pt x="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3908">
              <a:extLst>
                <a:ext uri="{FF2B5EF4-FFF2-40B4-BE49-F238E27FC236}">
                  <a16:creationId xmlns="" xmlns:a16="http://schemas.microsoft.com/office/drawing/2014/main" id="{34324EBB-C571-4879-9346-B90EE6C40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1101" y="6584950"/>
              <a:ext cx="1588" cy="15875"/>
            </a:xfrm>
            <a:custGeom>
              <a:avLst/>
              <a:gdLst>
                <a:gd name="T0" fmla="*/ 0 w 2"/>
                <a:gd name="T1" fmla="*/ 0 h 17"/>
                <a:gd name="T2" fmla="*/ 1 w 2"/>
                <a:gd name="T3" fmla="*/ 16 h 17"/>
                <a:gd name="T4" fmla="*/ 2 w 2"/>
                <a:gd name="T5" fmla="*/ 17 h 17"/>
                <a:gd name="T6" fmla="*/ 0 w 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0" y="5"/>
                    <a:pt x="1" y="11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1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3909">
              <a:extLst>
                <a:ext uri="{FF2B5EF4-FFF2-40B4-BE49-F238E27FC236}">
                  <a16:creationId xmlns="" xmlns:a16="http://schemas.microsoft.com/office/drawing/2014/main" id="{907263F0-00D2-40B9-BF0E-C97CA17D2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575425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3910">
              <a:extLst>
                <a:ext uri="{FF2B5EF4-FFF2-40B4-BE49-F238E27FC236}">
                  <a16:creationId xmlns="" xmlns:a16="http://schemas.microsoft.com/office/drawing/2014/main" id="{B3463973-9433-48BD-8F30-9855473B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513513"/>
              <a:ext cx="44450" cy="38100"/>
            </a:xfrm>
            <a:custGeom>
              <a:avLst/>
              <a:gdLst>
                <a:gd name="T0" fmla="*/ 6 w 47"/>
                <a:gd name="T1" fmla="*/ 36 h 42"/>
                <a:gd name="T2" fmla="*/ 6 w 47"/>
                <a:gd name="T3" fmla="*/ 40 h 42"/>
                <a:gd name="T4" fmla="*/ 9 w 47"/>
                <a:gd name="T5" fmla="*/ 41 h 42"/>
                <a:gd name="T6" fmla="*/ 15 w 47"/>
                <a:gd name="T7" fmla="*/ 31 h 42"/>
                <a:gd name="T8" fmla="*/ 39 w 47"/>
                <a:gd name="T9" fmla="*/ 5 h 42"/>
                <a:gd name="T10" fmla="*/ 39 w 47"/>
                <a:gd name="T11" fmla="*/ 5 h 42"/>
                <a:gd name="T12" fmla="*/ 16 w 47"/>
                <a:gd name="T13" fmla="*/ 31 h 42"/>
                <a:gd name="T14" fmla="*/ 10 w 47"/>
                <a:gd name="T15" fmla="*/ 41 h 42"/>
                <a:gd name="T16" fmla="*/ 24 w 47"/>
                <a:gd name="T17" fmla="*/ 42 h 42"/>
                <a:gd name="T18" fmla="*/ 47 w 47"/>
                <a:gd name="T19" fmla="*/ 0 h 42"/>
                <a:gd name="T20" fmla="*/ 0 w 47"/>
                <a:gd name="T21" fmla="*/ 40 h 42"/>
                <a:gd name="T22" fmla="*/ 5 w 47"/>
                <a:gd name="T23" fmla="*/ 40 h 42"/>
                <a:gd name="T24" fmla="*/ 6 w 47"/>
                <a:gd name="T25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2">
                  <a:moveTo>
                    <a:pt x="6" y="36"/>
                  </a:moveTo>
                  <a:cubicBezTo>
                    <a:pt x="6" y="37"/>
                    <a:pt x="6" y="39"/>
                    <a:pt x="6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1" y="37"/>
                    <a:pt x="13" y="34"/>
                    <a:pt x="15" y="31"/>
                  </a:cubicBezTo>
                  <a:cubicBezTo>
                    <a:pt x="21" y="20"/>
                    <a:pt x="29" y="11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29" y="12"/>
                    <a:pt x="21" y="21"/>
                    <a:pt x="16" y="31"/>
                  </a:cubicBezTo>
                  <a:cubicBezTo>
                    <a:pt x="14" y="34"/>
                    <a:pt x="12" y="38"/>
                    <a:pt x="10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34" y="30"/>
                    <a:pt x="40" y="17"/>
                    <a:pt x="47" y="0"/>
                  </a:cubicBezTo>
                  <a:cubicBezTo>
                    <a:pt x="17" y="2"/>
                    <a:pt x="6" y="19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5" y="37"/>
                    <a:pt x="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3911">
              <a:extLst>
                <a:ext uri="{FF2B5EF4-FFF2-40B4-BE49-F238E27FC236}">
                  <a16:creationId xmlns="" xmlns:a16="http://schemas.microsoft.com/office/drawing/2014/main" id="{8418A1FA-0942-4A11-8022-210C3C1D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463" y="6486525"/>
              <a:ext cx="25400" cy="58738"/>
            </a:xfrm>
            <a:custGeom>
              <a:avLst/>
              <a:gdLst>
                <a:gd name="T0" fmla="*/ 20 w 26"/>
                <a:gd name="T1" fmla="*/ 6 h 63"/>
                <a:gd name="T2" fmla="*/ 10 w 26"/>
                <a:gd name="T3" fmla="*/ 2 h 63"/>
                <a:gd name="T4" fmla="*/ 13 w 26"/>
                <a:gd name="T5" fmla="*/ 26 h 63"/>
                <a:gd name="T6" fmla="*/ 18 w 26"/>
                <a:gd name="T7" fmla="*/ 41 h 63"/>
                <a:gd name="T8" fmla="*/ 22 w 26"/>
                <a:gd name="T9" fmla="*/ 56 h 63"/>
                <a:gd name="T10" fmla="*/ 22 w 26"/>
                <a:gd name="T11" fmla="*/ 56 h 63"/>
                <a:gd name="T12" fmla="*/ 17 w 26"/>
                <a:gd name="T13" fmla="*/ 41 h 63"/>
                <a:gd name="T14" fmla="*/ 13 w 26"/>
                <a:gd name="T15" fmla="*/ 26 h 63"/>
                <a:gd name="T16" fmla="*/ 10 w 26"/>
                <a:gd name="T17" fmla="*/ 2 h 63"/>
                <a:gd name="T18" fmla="*/ 4 w 26"/>
                <a:gd name="T19" fmla="*/ 0 h 63"/>
                <a:gd name="T20" fmla="*/ 6 w 26"/>
                <a:gd name="T21" fmla="*/ 34 h 63"/>
                <a:gd name="T22" fmla="*/ 23 w 26"/>
                <a:gd name="T23" fmla="*/ 63 h 63"/>
                <a:gd name="T24" fmla="*/ 25 w 26"/>
                <a:gd name="T25" fmla="*/ 47 h 63"/>
                <a:gd name="T26" fmla="*/ 20 w 26"/>
                <a:gd name="T27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63">
                  <a:moveTo>
                    <a:pt x="20" y="6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0"/>
                    <a:pt x="11" y="18"/>
                    <a:pt x="13" y="26"/>
                  </a:cubicBezTo>
                  <a:cubicBezTo>
                    <a:pt x="15" y="31"/>
                    <a:pt x="16" y="36"/>
                    <a:pt x="18" y="41"/>
                  </a:cubicBezTo>
                  <a:cubicBezTo>
                    <a:pt x="20" y="46"/>
                    <a:pt x="21" y="51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1" y="51"/>
                    <a:pt x="19" y="46"/>
                    <a:pt x="17" y="41"/>
                  </a:cubicBezTo>
                  <a:cubicBezTo>
                    <a:pt x="15" y="36"/>
                    <a:pt x="14" y="31"/>
                    <a:pt x="13" y="26"/>
                  </a:cubicBezTo>
                  <a:cubicBezTo>
                    <a:pt x="11" y="18"/>
                    <a:pt x="10" y="10"/>
                    <a:pt x="1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3"/>
                    <a:pt x="2" y="24"/>
                    <a:pt x="6" y="34"/>
                  </a:cubicBezTo>
                  <a:cubicBezTo>
                    <a:pt x="10" y="44"/>
                    <a:pt x="17" y="53"/>
                    <a:pt x="23" y="63"/>
                  </a:cubicBezTo>
                  <a:cubicBezTo>
                    <a:pt x="24" y="58"/>
                    <a:pt x="24" y="52"/>
                    <a:pt x="25" y="47"/>
                  </a:cubicBezTo>
                  <a:cubicBezTo>
                    <a:pt x="26" y="32"/>
                    <a:pt x="25" y="20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3912">
              <a:extLst>
                <a:ext uri="{FF2B5EF4-FFF2-40B4-BE49-F238E27FC236}">
                  <a16:creationId xmlns="" xmlns:a16="http://schemas.microsoft.com/office/drawing/2014/main" id="{DE123E72-6BAF-4FC8-BD9F-9A3EB64CC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499225"/>
              <a:ext cx="33338" cy="26988"/>
            </a:xfrm>
            <a:custGeom>
              <a:avLst/>
              <a:gdLst>
                <a:gd name="T0" fmla="*/ 0 w 35"/>
                <a:gd name="T1" fmla="*/ 29 h 29"/>
                <a:gd name="T2" fmla="*/ 35 w 35"/>
                <a:gd name="T3" fmla="*/ 8 h 29"/>
                <a:gd name="T4" fmla="*/ 22 w 35"/>
                <a:gd name="T5" fmla="*/ 3 h 29"/>
                <a:gd name="T6" fmla="*/ 18 w 35"/>
                <a:gd name="T7" fmla="*/ 9 h 29"/>
                <a:gd name="T8" fmla="*/ 6 w 35"/>
                <a:gd name="T9" fmla="*/ 23 h 29"/>
                <a:gd name="T10" fmla="*/ 5 w 35"/>
                <a:gd name="T11" fmla="*/ 22 h 29"/>
                <a:gd name="T12" fmla="*/ 16 w 35"/>
                <a:gd name="T13" fmla="*/ 9 h 29"/>
                <a:gd name="T14" fmla="*/ 16 w 35"/>
                <a:gd name="T15" fmla="*/ 3 h 29"/>
                <a:gd name="T16" fmla="*/ 17 w 35"/>
                <a:gd name="T17" fmla="*/ 1 h 29"/>
                <a:gd name="T18" fmla="*/ 12 w 35"/>
                <a:gd name="T19" fmla="*/ 0 h 29"/>
                <a:gd name="T20" fmla="*/ 1 w 35"/>
                <a:gd name="T21" fmla="*/ 24 h 29"/>
                <a:gd name="T22" fmla="*/ 0 w 35"/>
                <a:gd name="T2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9">
                  <a:moveTo>
                    <a:pt x="0" y="29"/>
                  </a:moveTo>
                  <a:cubicBezTo>
                    <a:pt x="15" y="22"/>
                    <a:pt x="26" y="15"/>
                    <a:pt x="35" y="8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4" y="13"/>
                    <a:pt x="10" y="19"/>
                    <a:pt x="6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9" y="18"/>
                    <a:pt x="13" y="13"/>
                    <a:pt x="16" y="9"/>
                  </a:cubicBezTo>
                  <a:cubicBezTo>
                    <a:pt x="16" y="7"/>
                    <a:pt x="16" y="5"/>
                    <a:pt x="16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7"/>
                    <a:pt x="5" y="16"/>
                    <a:pt x="1" y="24"/>
                  </a:cubicBez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3913">
              <a:extLst>
                <a:ext uri="{FF2B5EF4-FFF2-40B4-BE49-F238E27FC236}">
                  <a16:creationId xmlns="" xmlns:a16="http://schemas.microsoft.com/office/drawing/2014/main" id="{6695B1E2-05C9-4CEF-8B67-10694029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8563" y="6545263"/>
              <a:ext cx="11113" cy="4763"/>
            </a:xfrm>
            <a:custGeom>
              <a:avLst/>
              <a:gdLst>
                <a:gd name="T0" fmla="*/ 0 w 12"/>
                <a:gd name="T1" fmla="*/ 3 h 5"/>
                <a:gd name="T2" fmla="*/ 6 w 12"/>
                <a:gd name="T3" fmla="*/ 2 h 5"/>
                <a:gd name="T4" fmla="*/ 12 w 12"/>
                <a:gd name="T5" fmla="*/ 0 h 5"/>
                <a:gd name="T6" fmla="*/ 7 w 12"/>
                <a:gd name="T7" fmla="*/ 3 h 5"/>
                <a:gd name="T8" fmla="*/ 0 w 12"/>
                <a:gd name="T9" fmla="*/ 5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5" y="4"/>
                    <a:pt x="3" y="5"/>
                    <a:pt x="0" y="5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3914">
              <a:extLst>
                <a:ext uri="{FF2B5EF4-FFF2-40B4-BE49-F238E27FC236}">
                  <a16:creationId xmlns="" xmlns:a16="http://schemas.microsoft.com/office/drawing/2014/main" id="{856EFAB3-C574-437E-9FDF-77B2E0C48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529388"/>
              <a:ext cx="1588" cy="11113"/>
            </a:xfrm>
            <a:custGeom>
              <a:avLst/>
              <a:gdLst>
                <a:gd name="T0" fmla="*/ 0 w 2"/>
                <a:gd name="T1" fmla="*/ 11 h 11"/>
                <a:gd name="T2" fmla="*/ 0 w 2"/>
                <a:gd name="T3" fmla="*/ 6 h 11"/>
                <a:gd name="T4" fmla="*/ 2 w 2"/>
                <a:gd name="T5" fmla="*/ 0 h 11"/>
                <a:gd name="T6" fmla="*/ 1 w 2"/>
                <a:gd name="T7" fmla="*/ 6 h 11"/>
                <a:gd name="T8" fmla="*/ 1 w 2"/>
                <a:gd name="T9" fmla="*/ 11 h 11"/>
                <a:gd name="T10" fmla="*/ 0 w 2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0" y="11"/>
                  </a:moveTo>
                  <a:cubicBezTo>
                    <a:pt x="0" y="9"/>
                    <a:pt x="0" y="7"/>
                    <a:pt x="0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7"/>
                    <a:pt x="1" y="9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3915">
              <a:extLst>
                <a:ext uri="{FF2B5EF4-FFF2-40B4-BE49-F238E27FC236}">
                  <a16:creationId xmlns="" xmlns:a16="http://schemas.microsoft.com/office/drawing/2014/main" id="{A2E9DEEC-B7D0-4343-927D-5F7CA898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6529388"/>
              <a:ext cx="9525" cy="3175"/>
            </a:xfrm>
            <a:custGeom>
              <a:avLst/>
              <a:gdLst>
                <a:gd name="T0" fmla="*/ 0 w 11"/>
                <a:gd name="T1" fmla="*/ 3 h 4"/>
                <a:gd name="T2" fmla="*/ 6 w 11"/>
                <a:gd name="T3" fmla="*/ 2 h 4"/>
                <a:gd name="T4" fmla="*/ 11 w 11"/>
                <a:gd name="T5" fmla="*/ 0 h 4"/>
                <a:gd name="T6" fmla="*/ 0 w 11"/>
                <a:gd name="T7" fmla="*/ 4 h 4"/>
                <a:gd name="T8" fmla="*/ 0 w 1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9" y="1"/>
                    <a:pt x="11" y="0"/>
                  </a:cubicBezTo>
                  <a:cubicBezTo>
                    <a:pt x="8" y="2"/>
                    <a:pt x="4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3916">
              <a:extLst>
                <a:ext uri="{FF2B5EF4-FFF2-40B4-BE49-F238E27FC236}">
                  <a16:creationId xmlns="" xmlns:a16="http://schemas.microsoft.com/office/drawing/2014/main" id="{DF1A7BB1-FED0-47CF-B27D-3F1823BE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6518275"/>
              <a:ext cx="6350" cy="7938"/>
            </a:xfrm>
            <a:custGeom>
              <a:avLst/>
              <a:gdLst>
                <a:gd name="T0" fmla="*/ 7 w 7"/>
                <a:gd name="T1" fmla="*/ 8 h 8"/>
                <a:gd name="T2" fmla="*/ 2 w 7"/>
                <a:gd name="T3" fmla="*/ 5 h 8"/>
                <a:gd name="T4" fmla="*/ 0 w 7"/>
                <a:gd name="T5" fmla="*/ 0 h 8"/>
                <a:gd name="T6" fmla="*/ 3 w 7"/>
                <a:gd name="T7" fmla="*/ 4 h 8"/>
                <a:gd name="T8" fmla="*/ 7 w 7"/>
                <a:gd name="T9" fmla="*/ 7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7"/>
                    <a:pt x="4" y="6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6" y="6"/>
                    <a:pt x="7" y="7"/>
                  </a:cubicBez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3917">
              <a:extLst>
                <a:ext uri="{FF2B5EF4-FFF2-40B4-BE49-F238E27FC236}">
                  <a16:creationId xmlns="" xmlns:a16="http://schemas.microsoft.com/office/drawing/2014/main" id="{B3775408-4398-4BD6-AEE0-6285A7CF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1" y="6508750"/>
              <a:ext cx="3175" cy="9525"/>
            </a:xfrm>
            <a:custGeom>
              <a:avLst/>
              <a:gdLst>
                <a:gd name="T0" fmla="*/ 0 w 4"/>
                <a:gd name="T1" fmla="*/ 9 h 10"/>
                <a:gd name="T2" fmla="*/ 2 w 4"/>
                <a:gd name="T3" fmla="*/ 5 h 10"/>
                <a:gd name="T4" fmla="*/ 4 w 4"/>
                <a:gd name="T5" fmla="*/ 0 h 10"/>
                <a:gd name="T6" fmla="*/ 3 w 4"/>
                <a:gd name="T7" fmla="*/ 5 h 10"/>
                <a:gd name="T8" fmla="*/ 1 w 4"/>
                <a:gd name="T9" fmla="*/ 10 h 10"/>
                <a:gd name="T10" fmla="*/ 0 w 4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0" y="9"/>
                  </a:moveTo>
                  <a:cubicBezTo>
                    <a:pt x="1" y="8"/>
                    <a:pt x="2" y="6"/>
                    <a:pt x="2" y="5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4" y="2"/>
                    <a:pt x="4" y="3"/>
                    <a:pt x="3" y="5"/>
                  </a:cubicBezTo>
                  <a:cubicBezTo>
                    <a:pt x="2" y="7"/>
                    <a:pt x="2" y="8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3918">
              <a:extLst>
                <a:ext uri="{FF2B5EF4-FFF2-40B4-BE49-F238E27FC236}">
                  <a16:creationId xmlns="" xmlns:a16="http://schemas.microsoft.com/office/drawing/2014/main" id="{DBD61B59-34CD-4B92-B664-5CB2AF89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3" y="6502400"/>
              <a:ext cx="6350" cy="6350"/>
            </a:xfrm>
            <a:custGeom>
              <a:avLst/>
              <a:gdLst>
                <a:gd name="T0" fmla="*/ 6 w 7"/>
                <a:gd name="T1" fmla="*/ 7 h 7"/>
                <a:gd name="T2" fmla="*/ 0 w 7"/>
                <a:gd name="T3" fmla="*/ 0 h 7"/>
                <a:gd name="T4" fmla="*/ 7 w 7"/>
                <a:gd name="T5" fmla="*/ 7 h 7"/>
                <a:gd name="T6" fmla="*/ 6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2" y="3"/>
                    <a:pt x="4" y="5"/>
                    <a:pt x="7" y="7"/>
                  </a:cubicBez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3919">
              <a:extLst>
                <a:ext uri="{FF2B5EF4-FFF2-40B4-BE49-F238E27FC236}">
                  <a16:creationId xmlns="" xmlns:a16="http://schemas.microsoft.com/office/drawing/2014/main" id="{B6BFC613-E462-4D65-A836-C8095FA8E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6" y="6491288"/>
              <a:ext cx="3175" cy="9525"/>
            </a:xfrm>
            <a:custGeom>
              <a:avLst/>
              <a:gdLst>
                <a:gd name="T0" fmla="*/ 0 w 4"/>
                <a:gd name="T1" fmla="*/ 9 h 10"/>
                <a:gd name="T2" fmla="*/ 4 w 4"/>
                <a:gd name="T3" fmla="*/ 0 h 10"/>
                <a:gd name="T4" fmla="*/ 0 w 4"/>
                <a:gd name="T5" fmla="*/ 10 h 10"/>
                <a:gd name="T6" fmla="*/ 0 w 4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9"/>
                  </a:moveTo>
                  <a:cubicBezTo>
                    <a:pt x="2" y="7"/>
                    <a:pt x="3" y="3"/>
                    <a:pt x="4" y="0"/>
                  </a:cubicBezTo>
                  <a:cubicBezTo>
                    <a:pt x="3" y="3"/>
                    <a:pt x="2" y="7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3920">
              <a:extLst>
                <a:ext uri="{FF2B5EF4-FFF2-40B4-BE49-F238E27FC236}">
                  <a16:creationId xmlns="" xmlns:a16="http://schemas.microsoft.com/office/drawing/2014/main" id="{74570CAE-ED59-4214-A900-1D8F47755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6529388"/>
              <a:ext cx="15875" cy="17463"/>
            </a:xfrm>
            <a:custGeom>
              <a:avLst/>
              <a:gdLst>
                <a:gd name="T0" fmla="*/ 5 w 17"/>
                <a:gd name="T1" fmla="*/ 9 h 19"/>
                <a:gd name="T2" fmla="*/ 5 w 17"/>
                <a:gd name="T3" fmla="*/ 9 h 19"/>
                <a:gd name="T4" fmla="*/ 7 w 17"/>
                <a:gd name="T5" fmla="*/ 18 h 19"/>
                <a:gd name="T6" fmla="*/ 17 w 17"/>
                <a:gd name="T7" fmla="*/ 19 h 19"/>
                <a:gd name="T8" fmla="*/ 4 w 17"/>
                <a:gd name="T9" fmla="*/ 0 h 19"/>
                <a:gd name="T10" fmla="*/ 0 w 17"/>
                <a:gd name="T11" fmla="*/ 18 h 19"/>
                <a:gd name="T12" fmla="*/ 6 w 17"/>
                <a:gd name="T13" fmla="*/ 18 h 19"/>
                <a:gd name="T14" fmla="*/ 5 w 17"/>
                <a:gd name="T1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6" y="15"/>
                    <a:pt x="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13"/>
                    <a:pt x="9" y="7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5"/>
                    <a:pt x="6" y="12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3921">
              <a:extLst>
                <a:ext uri="{FF2B5EF4-FFF2-40B4-BE49-F238E27FC236}">
                  <a16:creationId xmlns="" xmlns:a16="http://schemas.microsoft.com/office/drawing/2014/main" id="{606765D7-48F8-426F-BB06-344E0EE72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1" y="6538913"/>
              <a:ext cx="1588" cy="7938"/>
            </a:xfrm>
            <a:custGeom>
              <a:avLst/>
              <a:gdLst>
                <a:gd name="T0" fmla="*/ 0 w 2"/>
                <a:gd name="T1" fmla="*/ 0 h 9"/>
                <a:gd name="T2" fmla="*/ 1 w 2"/>
                <a:gd name="T3" fmla="*/ 9 h 9"/>
                <a:gd name="T4" fmla="*/ 2 w 2"/>
                <a:gd name="T5" fmla="*/ 9 h 9"/>
                <a:gd name="T6" fmla="*/ 0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6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3922">
              <a:extLst>
                <a:ext uri="{FF2B5EF4-FFF2-40B4-BE49-F238E27FC236}">
                  <a16:creationId xmlns="" xmlns:a16="http://schemas.microsoft.com/office/drawing/2014/main" id="{C21A02AC-D264-406C-8BCC-0EBD222E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6" y="6518275"/>
              <a:ext cx="28575" cy="33338"/>
            </a:xfrm>
            <a:custGeom>
              <a:avLst/>
              <a:gdLst>
                <a:gd name="T0" fmla="*/ 30 w 30"/>
                <a:gd name="T1" fmla="*/ 0 h 36"/>
                <a:gd name="T2" fmla="*/ 30 w 30"/>
                <a:gd name="T3" fmla="*/ 0 h 36"/>
                <a:gd name="T4" fmla="*/ 6 w 30"/>
                <a:gd name="T5" fmla="*/ 26 h 36"/>
                <a:gd name="T6" fmla="*/ 0 w 30"/>
                <a:gd name="T7" fmla="*/ 36 h 36"/>
                <a:gd name="T8" fmla="*/ 1 w 30"/>
                <a:gd name="T9" fmla="*/ 36 h 36"/>
                <a:gd name="T10" fmla="*/ 7 w 30"/>
                <a:gd name="T11" fmla="*/ 26 h 36"/>
                <a:gd name="T12" fmla="*/ 30 w 30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0" y="6"/>
                    <a:pt x="12" y="15"/>
                    <a:pt x="6" y="26"/>
                  </a:cubicBezTo>
                  <a:cubicBezTo>
                    <a:pt x="4" y="29"/>
                    <a:pt x="2" y="32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3"/>
                    <a:pt x="5" y="29"/>
                    <a:pt x="7" y="26"/>
                  </a:cubicBezTo>
                  <a:cubicBezTo>
                    <a:pt x="12" y="16"/>
                    <a:pt x="20" y="7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3923">
              <a:extLst>
                <a:ext uri="{FF2B5EF4-FFF2-40B4-BE49-F238E27FC236}">
                  <a16:creationId xmlns="" xmlns:a16="http://schemas.microsoft.com/office/drawing/2014/main" id="{3A76E6F9-9885-4DA2-A6B5-655986E6D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46850"/>
              <a:ext cx="0" cy="317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3924">
              <a:extLst>
                <a:ext uri="{FF2B5EF4-FFF2-40B4-BE49-F238E27FC236}">
                  <a16:creationId xmlns="" xmlns:a16="http://schemas.microsoft.com/office/drawing/2014/main" id="{C2F0D259-91FA-4C04-94C3-F36006B35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6488113"/>
              <a:ext cx="11113" cy="50800"/>
            </a:xfrm>
            <a:custGeom>
              <a:avLst/>
              <a:gdLst>
                <a:gd name="T0" fmla="*/ 3 w 12"/>
                <a:gd name="T1" fmla="*/ 24 h 54"/>
                <a:gd name="T2" fmla="*/ 7 w 12"/>
                <a:gd name="T3" fmla="*/ 39 h 54"/>
                <a:gd name="T4" fmla="*/ 12 w 12"/>
                <a:gd name="T5" fmla="*/ 54 h 54"/>
                <a:gd name="T6" fmla="*/ 12 w 12"/>
                <a:gd name="T7" fmla="*/ 54 h 54"/>
                <a:gd name="T8" fmla="*/ 8 w 12"/>
                <a:gd name="T9" fmla="*/ 39 h 54"/>
                <a:gd name="T10" fmla="*/ 3 w 12"/>
                <a:gd name="T11" fmla="*/ 24 h 54"/>
                <a:gd name="T12" fmla="*/ 0 w 12"/>
                <a:gd name="T13" fmla="*/ 0 h 54"/>
                <a:gd name="T14" fmla="*/ 0 w 12"/>
                <a:gd name="T15" fmla="*/ 0 h 54"/>
                <a:gd name="T16" fmla="*/ 3 w 12"/>
                <a:gd name="T17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3" y="24"/>
                  </a:moveTo>
                  <a:cubicBezTo>
                    <a:pt x="4" y="29"/>
                    <a:pt x="5" y="34"/>
                    <a:pt x="7" y="39"/>
                  </a:cubicBezTo>
                  <a:cubicBezTo>
                    <a:pt x="9" y="44"/>
                    <a:pt x="11" y="49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49"/>
                    <a:pt x="10" y="44"/>
                    <a:pt x="8" y="39"/>
                  </a:cubicBezTo>
                  <a:cubicBezTo>
                    <a:pt x="6" y="34"/>
                    <a:pt x="5" y="29"/>
                    <a:pt x="3" y="24"/>
                  </a:cubicBezTo>
                  <a:cubicBezTo>
                    <a:pt x="1" y="16"/>
                    <a:pt x="0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3925">
              <a:extLst>
                <a:ext uri="{FF2B5EF4-FFF2-40B4-BE49-F238E27FC236}">
                  <a16:creationId xmlns="" xmlns:a16="http://schemas.microsoft.com/office/drawing/2014/main" id="{637B24EB-63FA-46B3-B424-61016ACE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500813"/>
              <a:ext cx="3175" cy="4763"/>
            </a:xfrm>
            <a:custGeom>
              <a:avLst/>
              <a:gdLst>
                <a:gd name="T0" fmla="*/ 1 w 4"/>
                <a:gd name="T1" fmla="*/ 5 h 5"/>
                <a:gd name="T2" fmla="*/ 4 w 4"/>
                <a:gd name="T3" fmla="*/ 1 h 5"/>
                <a:gd name="T4" fmla="*/ 1 w 4"/>
                <a:gd name="T5" fmla="*/ 0 h 5"/>
                <a:gd name="T6" fmla="*/ 0 w 4"/>
                <a:gd name="T7" fmla="*/ 1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3926">
              <a:extLst>
                <a:ext uri="{FF2B5EF4-FFF2-40B4-BE49-F238E27FC236}">
                  <a16:creationId xmlns="" xmlns:a16="http://schemas.microsoft.com/office/drawing/2014/main" id="{04EDF1C7-10A5-4269-AEEA-47757570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502400"/>
              <a:ext cx="15875" cy="17463"/>
            </a:xfrm>
            <a:custGeom>
              <a:avLst/>
              <a:gdLst>
                <a:gd name="T0" fmla="*/ 13 w 17"/>
                <a:gd name="T1" fmla="*/ 4 h 20"/>
                <a:gd name="T2" fmla="*/ 13 w 17"/>
                <a:gd name="T3" fmla="*/ 6 h 20"/>
                <a:gd name="T4" fmla="*/ 11 w 17"/>
                <a:gd name="T5" fmla="*/ 6 h 20"/>
                <a:gd name="T6" fmla="*/ 11 w 17"/>
                <a:gd name="T7" fmla="*/ 6 h 20"/>
                <a:gd name="T8" fmla="*/ 0 w 17"/>
                <a:gd name="T9" fmla="*/ 19 h 20"/>
                <a:gd name="T10" fmla="*/ 1 w 17"/>
                <a:gd name="T11" fmla="*/ 20 h 20"/>
                <a:gd name="T12" fmla="*/ 13 w 17"/>
                <a:gd name="T13" fmla="*/ 6 h 20"/>
                <a:gd name="T14" fmla="*/ 17 w 17"/>
                <a:gd name="T15" fmla="*/ 0 h 20"/>
                <a:gd name="T16" fmla="*/ 16 w 17"/>
                <a:gd name="T17" fmla="*/ 0 h 20"/>
                <a:gd name="T18" fmla="*/ 13 w 17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0">
                  <a:moveTo>
                    <a:pt x="13" y="4"/>
                  </a:moveTo>
                  <a:cubicBezTo>
                    <a:pt x="13" y="5"/>
                    <a:pt x="13" y="5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10"/>
                    <a:pt x="4" y="15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16"/>
                    <a:pt x="9" y="10"/>
                    <a:pt x="13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3927">
              <a:extLst>
                <a:ext uri="{FF2B5EF4-FFF2-40B4-BE49-F238E27FC236}">
                  <a16:creationId xmlns="" xmlns:a16="http://schemas.microsoft.com/office/drawing/2014/main" id="{5A484EE8-3C89-40FF-8312-97882287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499225"/>
              <a:ext cx="1588" cy="7938"/>
            </a:xfrm>
            <a:custGeom>
              <a:avLst/>
              <a:gdLst>
                <a:gd name="T0" fmla="*/ 2 w 2"/>
                <a:gd name="T1" fmla="*/ 6 h 8"/>
                <a:gd name="T2" fmla="*/ 1 w 2"/>
                <a:gd name="T3" fmla="*/ 2 h 8"/>
                <a:gd name="T4" fmla="*/ 2 w 2"/>
                <a:gd name="T5" fmla="*/ 1 h 8"/>
                <a:gd name="T6" fmla="*/ 1 w 2"/>
                <a:gd name="T7" fmla="*/ 0 h 8"/>
                <a:gd name="T8" fmla="*/ 0 w 2"/>
                <a:gd name="T9" fmla="*/ 2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8">
                  <a:moveTo>
                    <a:pt x="2" y="6"/>
                  </a:moveTo>
                  <a:cubicBezTo>
                    <a:pt x="1" y="5"/>
                    <a:pt x="1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3928">
              <a:extLst>
                <a:ext uri="{FF2B5EF4-FFF2-40B4-BE49-F238E27FC236}">
                  <a16:creationId xmlns="" xmlns:a16="http://schemas.microsoft.com/office/drawing/2014/main" id="{F9CED7D6-7565-4A7A-8080-177B7F15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505575"/>
              <a:ext cx="1588" cy="158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3929">
              <a:extLst>
                <a:ext uri="{FF2B5EF4-FFF2-40B4-BE49-F238E27FC236}">
                  <a16:creationId xmlns="" xmlns:a16="http://schemas.microsoft.com/office/drawing/2014/main" id="{2E631F00-E6CB-4BF3-A75B-1B23FB400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496050"/>
              <a:ext cx="14288" cy="53975"/>
            </a:xfrm>
            <a:custGeom>
              <a:avLst/>
              <a:gdLst>
                <a:gd name="T0" fmla="*/ 8 w 15"/>
                <a:gd name="T1" fmla="*/ 27 h 57"/>
                <a:gd name="T2" fmla="*/ 15 w 15"/>
                <a:gd name="T3" fmla="*/ 2 h 57"/>
                <a:gd name="T4" fmla="*/ 12 w 15"/>
                <a:gd name="T5" fmla="*/ 0 h 57"/>
                <a:gd name="T6" fmla="*/ 2 w 15"/>
                <a:gd name="T7" fmla="*/ 37 h 57"/>
                <a:gd name="T8" fmla="*/ 1 w 15"/>
                <a:gd name="T9" fmla="*/ 54 h 57"/>
                <a:gd name="T10" fmla="*/ 0 w 15"/>
                <a:gd name="T11" fmla="*/ 53 h 57"/>
                <a:gd name="T12" fmla="*/ 0 w 15"/>
                <a:gd name="T13" fmla="*/ 57 h 57"/>
                <a:gd name="T14" fmla="*/ 3 w 15"/>
                <a:gd name="T15" fmla="*/ 57 h 57"/>
                <a:gd name="T16" fmla="*/ 7 w 15"/>
                <a:gd name="T17" fmla="*/ 32 h 57"/>
                <a:gd name="T18" fmla="*/ 6 w 15"/>
                <a:gd name="T19" fmla="*/ 33 h 57"/>
                <a:gd name="T20" fmla="*/ 8 w 15"/>
                <a:gd name="T21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7">
                  <a:moveTo>
                    <a:pt x="8" y="27"/>
                  </a:moveTo>
                  <a:cubicBezTo>
                    <a:pt x="10" y="19"/>
                    <a:pt x="12" y="10"/>
                    <a:pt x="15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3"/>
                    <a:pt x="5" y="25"/>
                    <a:pt x="2" y="37"/>
                  </a:cubicBezTo>
                  <a:cubicBezTo>
                    <a:pt x="2" y="43"/>
                    <a:pt x="2" y="48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49"/>
                    <a:pt x="5" y="41"/>
                    <a:pt x="7" y="32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3930">
              <a:extLst>
                <a:ext uri="{FF2B5EF4-FFF2-40B4-BE49-F238E27FC236}">
                  <a16:creationId xmlns="" xmlns:a16="http://schemas.microsoft.com/office/drawing/2014/main" id="{F387C016-D1B9-42DD-BD26-3BA144016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530975"/>
              <a:ext cx="1588" cy="15875"/>
            </a:xfrm>
            <a:custGeom>
              <a:avLst/>
              <a:gdLst>
                <a:gd name="T0" fmla="*/ 2 w 2"/>
                <a:gd name="T1" fmla="*/ 0 h 17"/>
                <a:gd name="T2" fmla="*/ 0 w 2"/>
                <a:gd name="T3" fmla="*/ 16 h 17"/>
                <a:gd name="T4" fmla="*/ 1 w 2"/>
                <a:gd name="T5" fmla="*/ 17 h 17"/>
                <a:gd name="T6" fmla="*/ 2 w 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1" y="5"/>
                    <a:pt x="1" y="11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1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3931">
              <a:extLst>
                <a:ext uri="{FF2B5EF4-FFF2-40B4-BE49-F238E27FC236}">
                  <a16:creationId xmlns="" xmlns:a16="http://schemas.microsoft.com/office/drawing/2014/main" id="{0C5F474E-9BC4-45A7-8CBA-8FA334284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1" y="6521450"/>
              <a:ext cx="1588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3932">
              <a:extLst>
                <a:ext uri="{FF2B5EF4-FFF2-40B4-BE49-F238E27FC236}">
                  <a16:creationId xmlns="" xmlns:a16="http://schemas.microsoft.com/office/drawing/2014/main" id="{D52E16B2-3C7C-4001-98A3-1567AD2FA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151" y="6467475"/>
              <a:ext cx="50800" cy="38100"/>
            </a:xfrm>
            <a:custGeom>
              <a:avLst/>
              <a:gdLst>
                <a:gd name="T0" fmla="*/ 7 w 54"/>
                <a:gd name="T1" fmla="*/ 30 h 41"/>
                <a:gd name="T2" fmla="*/ 6 w 54"/>
                <a:gd name="T3" fmla="*/ 35 h 41"/>
                <a:gd name="T4" fmla="*/ 9 w 54"/>
                <a:gd name="T5" fmla="*/ 36 h 41"/>
                <a:gd name="T6" fmla="*/ 16 w 54"/>
                <a:gd name="T7" fmla="*/ 27 h 41"/>
                <a:gd name="T8" fmla="*/ 45 w 54"/>
                <a:gd name="T9" fmla="*/ 7 h 41"/>
                <a:gd name="T10" fmla="*/ 45 w 54"/>
                <a:gd name="T11" fmla="*/ 8 h 41"/>
                <a:gd name="T12" fmla="*/ 17 w 54"/>
                <a:gd name="T13" fmla="*/ 28 h 41"/>
                <a:gd name="T14" fmla="*/ 10 w 54"/>
                <a:gd name="T15" fmla="*/ 36 h 41"/>
                <a:gd name="T16" fmla="*/ 23 w 54"/>
                <a:gd name="T17" fmla="*/ 41 h 41"/>
                <a:gd name="T18" fmla="*/ 54 w 54"/>
                <a:gd name="T19" fmla="*/ 4 h 41"/>
                <a:gd name="T20" fmla="*/ 0 w 54"/>
                <a:gd name="T21" fmla="*/ 33 h 41"/>
                <a:gd name="T22" fmla="*/ 5 w 54"/>
                <a:gd name="T23" fmla="*/ 34 h 41"/>
                <a:gd name="T24" fmla="*/ 7 w 54"/>
                <a:gd name="T25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41">
                  <a:moveTo>
                    <a:pt x="7" y="30"/>
                  </a:moveTo>
                  <a:cubicBezTo>
                    <a:pt x="6" y="32"/>
                    <a:pt x="6" y="33"/>
                    <a:pt x="6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3"/>
                    <a:pt x="14" y="30"/>
                    <a:pt x="16" y="27"/>
                  </a:cubicBezTo>
                  <a:cubicBezTo>
                    <a:pt x="25" y="18"/>
                    <a:pt x="34" y="11"/>
                    <a:pt x="45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5" y="12"/>
                    <a:pt x="25" y="19"/>
                    <a:pt x="17" y="28"/>
                  </a:cubicBezTo>
                  <a:cubicBezTo>
                    <a:pt x="15" y="30"/>
                    <a:pt x="12" y="33"/>
                    <a:pt x="10" y="36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36" y="31"/>
                    <a:pt x="44" y="19"/>
                    <a:pt x="54" y="4"/>
                  </a:cubicBezTo>
                  <a:cubicBezTo>
                    <a:pt x="25" y="0"/>
                    <a:pt x="10" y="14"/>
                    <a:pt x="0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3933">
              <a:extLst>
                <a:ext uri="{FF2B5EF4-FFF2-40B4-BE49-F238E27FC236}">
                  <a16:creationId xmlns="" xmlns:a16="http://schemas.microsoft.com/office/drawing/2014/main" id="{40075F4D-C405-43A1-9389-EAD95343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2688" y="6430963"/>
              <a:ext cx="22225" cy="61913"/>
            </a:xfrm>
            <a:custGeom>
              <a:avLst/>
              <a:gdLst>
                <a:gd name="T0" fmla="*/ 22 w 23"/>
                <a:gd name="T1" fmla="*/ 9 h 65"/>
                <a:gd name="T2" fmla="*/ 13 w 23"/>
                <a:gd name="T3" fmla="*/ 3 h 65"/>
                <a:gd name="T4" fmla="*/ 11 w 23"/>
                <a:gd name="T5" fmla="*/ 27 h 65"/>
                <a:gd name="T6" fmla="*/ 12 w 23"/>
                <a:gd name="T7" fmla="*/ 43 h 65"/>
                <a:gd name="T8" fmla="*/ 13 w 23"/>
                <a:gd name="T9" fmla="*/ 58 h 65"/>
                <a:gd name="T10" fmla="*/ 13 w 23"/>
                <a:gd name="T11" fmla="*/ 58 h 65"/>
                <a:gd name="T12" fmla="*/ 11 w 23"/>
                <a:gd name="T13" fmla="*/ 43 h 65"/>
                <a:gd name="T14" fmla="*/ 10 w 23"/>
                <a:gd name="T15" fmla="*/ 27 h 65"/>
                <a:gd name="T16" fmla="*/ 13 w 23"/>
                <a:gd name="T17" fmla="*/ 3 h 65"/>
                <a:gd name="T18" fmla="*/ 8 w 23"/>
                <a:gd name="T19" fmla="*/ 0 h 65"/>
                <a:gd name="T20" fmla="*/ 2 w 23"/>
                <a:gd name="T21" fmla="*/ 33 h 65"/>
                <a:gd name="T22" fmla="*/ 12 w 23"/>
                <a:gd name="T23" fmla="*/ 65 h 65"/>
                <a:gd name="T24" fmla="*/ 18 w 23"/>
                <a:gd name="T25" fmla="*/ 51 h 65"/>
                <a:gd name="T26" fmla="*/ 22 w 23"/>
                <a:gd name="T27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65">
                  <a:moveTo>
                    <a:pt x="22" y="9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1" y="11"/>
                    <a:pt x="11" y="19"/>
                    <a:pt x="11" y="27"/>
                  </a:cubicBezTo>
                  <a:cubicBezTo>
                    <a:pt x="11" y="32"/>
                    <a:pt x="12" y="37"/>
                    <a:pt x="12" y="43"/>
                  </a:cubicBezTo>
                  <a:cubicBezTo>
                    <a:pt x="13" y="48"/>
                    <a:pt x="13" y="53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3"/>
                    <a:pt x="12" y="48"/>
                    <a:pt x="11" y="43"/>
                  </a:cubicBezTo>
                  <a:cubicBezTo>
                    <a:pt x="11" y="38"/>
                    <a:pt x="10" y="32"/>
                    <a:pt x="10" y="27"/>
                  </a:cubicBezTo>
                  <a:cubicBezTo>
                    <a:pt x="10" y="19"/>
                    <a:pt x="11" y="11"/>
                    <a:pt x="13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12"/>
                    <a:pt x="0" y="23"/>
                    <a:pt x="2" y="33"/>
                  </a:cubicBezTo>
                  <a:cubicBezTo>
                    <a:pt x="4" y="44"/>
                    <a:pt x="8" y="54"/>
                    <a:pt x="12" y="65"/>
                  </a:cubicBezTo>
                  <a:cubicBezTo>
                    <a:pt x="14" y="60"/>
                    <a:pt x="16" y="56"/>
                    <a:pt x="18" y="51"/>
                  </a:cubicBezTo>
                  <a:cubicBezTo>
                    <a:pt x="22" y="36"/>
                    <a:pt x="23" y="24"/>
                    <a:pt x="2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3934">
              <a:extLst>
                <a:ext uri="{FF2B5EF4-FFF2-40B4-BE49-F238E27FC236}">
                  <a16:creationId xmlns="" xmlns:a16="http://schemas.microsoft.com/office/drawing/2014/main" id="{ED2B1518-CAE2-4B36-A75B-0CF0F483F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451600"/>
              <a:ext cx="36513" cy="23813"/>
            </a:xfrm>
            <a:custGeom>
              <a:avLst/>
              <a:gdLst>
                <a:gd name="T0" fmla="*/ 0 w 39"/>
                <a:gd name="T1" fmla="*/ 26 h 26"/>
                <a:gd name="T2" fmla="*/ 39 w 39"/>
                <a:gd name="T3" fmla="*/ 12 h 26"/>
                <a:gd name="T4" fmla="*/ 27 w 39"/>
                <a:gd name="T5" fmla="*/ 5 h 26"/>
                <a:gd name="T6" fmla="*/ 21 w 39"/>
                <a:gd name="T7" fmla="*/ 10 h 26"/>
                <a:gd name="T8" fmla="*/ 6 w 39"/>
                <a:gd name="T9" fmla="*/ 20 h 26"/>
                <a:gd name="T10" fmla="*/ 6 w 39"/>
                <a:gd name="T11" fmla="*/ 20 h 26"/>
                <a:gd name="T12" fmla="*/ 20 w 39"/>
                <a:gd name="T13" fmla="*/ 9 h 26"/>
                <a:gd name="T14" fmla="*/ 21 w 39"/>
                <a:gd name="T15" fmla="*/ 3 h 26"/>
                <a:gd name="T16" fmla="*/ 22 w 39"/>
                <a:gd name="T17" fmla="*/ 2 h 26"/>
                <a:gd name="T18" fmla="*/ 18 w 39"/>
                <a:gd name="T19" fmla="*/ 0 h 26"/>
                <a:gd name="T20" fmla="*/ 2 w 39"/>
                <a:gd name="T21" fmla="*/ 21 h 26"/>
                <a:gd name="T22" fmla="*/ 0 w 39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6">
                  <a:moveTo>
                    <a:pt x="0" y="26"/>
                  </a:moveTo>
                  <a:cubicBezTo>
                    <a:pt x="15" y="22"/>
                    <a:pt x="28" y="18"/>
                    <a:pt x="39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7" y="13"/>
                    <a:pt x="12" y="18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1" y="17"/>
                    <a:pt x="15" y="13"/>
                    <a:pt x="20" y="9"/>
                  </a:cubicBezTo>
                  <a:cubicBezTo>
                    <a:pt x="20" y="7"/>
                    <a:pt x="21" y="5"/>
                    <a:pt x="21" y="3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6"/>
                    <a:pt x="7" y="13"/>
                    <a:pt x="2" y="21"/>
                  </a:cubicBez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3935">
              <a:extLst>
                <a:ext uri="{FF2B5EF4-FFF2-40B4-BE49-F238E27FC236}">
                  <a16:creationId xmlns="" xmlns:a16="http://schemas.microsoft.com/office/drawing/2014/main" id="{88A70193-2B1F-4FA6-86FF-C751C097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9676" y="6497638"/>
              <a:ext cx="12700" cy="3175"/>
            </a:xfrm>
            <a:custGeom>
              <a:avLst/>
              <a:gdLst>
                <a:gd name="T0" fmla="*/ 1 w 12"/>
                <a:gd name="T1" fmla="*/ 1 h 3"/>
                <a:gd name="T2" fmla="*/ 7 w 12"/>
                <a:gd name="T3" fmla="*/ 1 h 3"/>
                <a:gd name="T4" fmla="*/ 12 w 12"/>
                <a:gd name="T5" fmla="*/ 0 h 3"/>
                <a:gd name="T6" fmla="*/ 7 w 12"/>
                <a:gd name="T7" fmla="*/ 2 h 3"/>
                <a:gd name="T8" fmla="*/ 0 w 12"/>
                <a:gd name="T9" fmla="*/ 2 h 3"/>
                <a:gd name="T10" fmla="*/ 1 w 1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1" y="1"/>
                  </a:moveTo>
                  <a:cubicBezTo>
                    <a:pt x="3" y="1"/>
                    <a:pt x="5" y="1"/>
                    <a:pt x="7" y="1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5" y="2"/>
                    <a:pt x="3" y="3"/>
                    <a:pt x="0" y="2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3936">
              <a:extLst>
                <a:ext uri="{FF2B5EF4-FFF2-40B4-BE49-F238E27FC236}">
                  <a16:creationId xmlns="" xmlns:a16="http://schemas.microsoft.com/office/drawing/2014/main" id="{BECB3957-4F72-44A9-BFDD-47049BC7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6481763"/>
              <a:ext cx="3175" cy="11113"/>
            </a:xfrm>
            <a:custGeom>
              <a:avLst/>
              <a:gdLst>
                <a:gd name="T0" fmla="*/ 0 w 4"/>
                <a:gd name="T1" fmla="*/ 11 h 11"/>
                <a:gd name="T2" fmla="*/ 1 w 4"/>
                <a:gd name="T3" fmla="*/ 5 h 11"/>
                <a:gd name="T4" fmla="*/ 4 w 4"/>
                <a:gd name="T5" fmla="*/ 0 h 11"/>
                <a:gd name="T6" fmla="*/ 2 w 4"/>
                <a:gd name="T7" fmla="*/ 5 h 11"/>
                <a:gd name="T8" fmla="*/ 1 w 4"/>
                <a:gd name="T9" fmla="*/ 11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3937">
              <a:extLst>
                <a:ext uri="{FF2B5EF4-FFF2-40B4-BE49-F238E27FC236}">
                  <a16:creationId xmlns="" xmlns:a16="http://schemas.microsoft.com/office/drawing/2014/main" id="{AF7EA376-150E-4D23-82BC-86ABE7063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6484938"/>
              <a:ext cx="11113" cy="1588"/>
            </a:xfrm>
            <a:custGeom>
              <a:avLst/>
              <a:gdLst>
                <a:gd name="T0" fmla="*/ 0 w 11"/>
                <a:gd name="T1" fmla="*/ 0 h 2"/>
                <a:gd name="T2" fmla="*/ 6 w 11"/>
                <a:gd name="T3" fmla="*/ 1 h 2"/>
                <a:gd name="T4" fmla="*/ 11 w 11"/>
                <a:gd name="T5" fmla="*/ 0 h 2"/>
                <a:gd name="T6" fmla="*/ 0 w 11"/>
                <a:gd name="T7" fmla="*/ 1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8" y="1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3938">
              <a:extLst>
                <a:ext uri="{FF2B5EF4-FFF2-40B4-BE49-F238E27FC236}">
                  <a16:creationId xmlns="" xmlns:a16="http://schemas.microsoft.com/office/drawing/2014/main" id="{81B03F40-F4DD-4B72-91B2-035CA9D77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464300"/>
              <a:ext cx="4763" cy="7938"/>
            </a:xfrm>
            <a:custGeom>
              <a:avLst/>
              <a:gdLst>
                <a:gd name="T0" fmla="*/ 6 w 6"/>
                <a:gd name="T1" fmla="*/ 9 h 9"/>
                <a:gd name="T2" fmla="*/ 2 w 6"/>
                <a:gd name="T3" fmla="*/ 5 h 9"/>
                <a:gd name="T4" fmla="*/ 0 w 6"/>
                <a:gd name="T5" fmla="*/ 0 h 9"/>
                <a:gd name="T6" fmla="*/ 3 w 6"/>
                <a:gd name="T7" fmla="*/ 4 h 9"/>
                <a:gd name="T8" fmla="*/ 6 w 6"/>
                <a:gd name="T9" fmla="*/ 8 h 9"/>
                <a:gd name="T10" fmla="*/ 6 w 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4" y="8"/>
                    <a:pt x="3" y="6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6"/>
                    <a:pt x="5" y="7"/>
                    <a:pt x="6" y="8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3939">
              <a:extLst>
                <a:ext uri="{FF2B5EF4-FFF2-40B4-BE49-F238E27FC236}">
                  <a16:creationId xmlns="" xmlns:a16="http://schemas.microsoft.com/office/drawing/2014/main" id="{5CE58158-0FBB-4E2F-B7DD-15FC7712F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454775"/>
              <a:ext cx="4763" cy="9525"/>
            </a:xfrm>
            <a:custGeom>
              <a:avLst/>
              <a:gdLst>
                <a:gd name="T0" fmla="*/ 0 w 6"/>
                <a:gd name="T1" fmla="*/ 9 h 10"/>
                <a:gd name="T2" fmla="*/ 3 w 6"/>
                <a:gd name="T3" fmla="*/ 5 h 10"/>
                <a:gd name="T4" fmla="*/ 6 w 6"/>
                <a:gd name="T5" fmla="*/ 0 h 10"/>
                <a:gd name="T6" fmla="*/ 4 w 6"/>
                <a:gd name="T7" fmla="*/ 5 h 10"/>
                <a:gd name="T8" fmla="*/ 1 w 6"/>
                <a:gd name="T9" fmla="*/ 10 h 10"/>
                <a:gd name="T10" fmla="*/ 0 w 6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8"/>
                    <a:pt x="2" y="6"/>
                    <a:pt x="3" y="5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6" y="2"/>
                    <a:pt x="5" y="4"/>
                    <a:pt x="4" y="5"/>
                  </a:cubicBezTo>
                  <a:cubicBezTo>
                    <a:pt x="3" y="7"/>
                    <a:pt x="2" y="8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3940">
              <a:extLst>
                <a:ext uri="{FF2B5EF4-FFF2-40B4-BE49-F238E27FC236}">
                  <a16:creationId xmlns="" xmlns:a16="http://schemas.microsoft.com/office/drawing/2014/main" id="{BC480730-0A4A-4883-BE8C-0C68B5DC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9038" y="6446838"/>
              <a:ext cx="4763" cy="9525"/>
            </a:xfrm>
            <a:custGeom>
              <a:avLst/>
              <a:gdLst>
                <a:gd name="T0" fmla="*/ 4 w 5"/>
                <a:gd name="T1" fmla="*/ 9 h 9"/>
                <a:gd name="T2" fmla="*/ 0 w 5"/>
                <a:gd name="T3" fmla="*/ 0 h 9"/>
                <a:gd name="T4" fmla="*/ 5 w 5"/>
                <a:gd name="T5" fmla="*/ 8 h 9"/>
                <a:gd name="T6" fmla="*/ 4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2" y="6"/>
                    <a:pt x="0" y="3"/>
                    <a:pt x="0" y="0"/>
                  </a:cubicBezTo>
                  <a:cubicBezTo>
                    <a:pt x="1" y="3"/>
                    <a:pt x="2" y="6"/>
                    <a:pt x="5" y="8"/>
                  </a:cubicBez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3941">
              <a:extLst>
                <a:ext uri="{FF2B5EF4-FFF2-40B4-BE49-F238E27FC236}">
                  <a16:creationId xmlns="" xmlns:a16="http://schemas.microsoft.com/office/drawing/2014/main" id="{38A90C72-11EE-4AC5-ACBE-1D8E635C3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437313"/>
              <a:ext cx="4763" cy="9525"/>
            </a:xfrm>
            <a:custGeom>
              <a:avLst/>
              <a:gdLst>
                <a:gd name="T0" fmla="*/ 0 w 6"/>
                <a:gd name="T1" fmla="*/ 8 h 9"/>
                <a:gd name="T2" fmla="*/ 6 w 6"/>
                <a:gd name="T3" fmla="*/ 0 h 9"/>
                <a:gd name="T4" fmla="*/ 0 w 6"/>
                <a:gd name="T5" fmla="*/ 9 h 9"/>
                <a:gd name="T6" fmla="*/ 0 w 6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6"/>
                    <a:pt x="5" y="3"/>
                    <a:pt x="6" y="0"/>
                  </a:cubicBezTo>
                  <a:cubicBezTo>
                    <a:pt x="5" y="3"/>
                    <a:pt x="3" y="6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3942">
              <a:extLst>
                <a:ext uri="{FF2B5EF4-FFF2-40B4-BE49-F238E27FC236}">
                  <a16:creationId xmlns="" xmlns:a16="http://schemas.microsoft.com/office/drawing/2014/main" id="{3130E00D-73DB-4078-99BC-830D3214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6" y="6472238"/>
              <a:ext cx="14288" cy="20638"/>
            </a:xfrm>
            <a:custGeom>
              <a:avLst/>
              <a:gdLst>
                <a:gd name="T0" fmla="*/ 7 w 16"/>
                <a:gd name="T1" fmla="*/ 9 h 22"/>
                <a:gd name="T2" fmla="*/ 7 w 16"/>
                <a:gd name="T3" fmla="*/ 9 h 22"/>
                <a:gd name="T4" fmla="*/ 6 w 16"/>
                <a:gd name="T5" fmla="*/ 18 h 22"/>
                <a:gd name="T6" fmla="*/ 16 w 16"/>
                <a:gd name="T7" fmla="*/ 22 h 22"/>
                <a:gd name="T8" fmla="*/ 8 w 16"/>
                <a:gd name="T9" fmla="*/ 0 h 22"/>
                <a:gd name="T10" fmla="*/ 0 w 16"/>
                <a:gd name="T11" fmla="*/ 16 h 22"/>
                <a:gd name="T12" fmla="*/ 6 w 16"/>
                <a:gd name="T13" fmla="*/ 18 h 22"/>
                <a:gd name="T14" fmla="*/ 7 w 16"/>
                <a:gd name="T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2"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12"/>
                    <a:pt x="6" y="15"/>
                    <a:pt x="6" y="18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4" y="15"/>
                    <a:pt x="12" y="7"/>
                    <a:pt x="8" y="0"/>
                  </a:cubicBezTo>
                  <a:cubicBezTo>
                    <a:pt x="4" y="5"/>
                    <a:pt x="2" y="11"/>
                    <a:pt x="0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5"/>
                    <a:pt x="6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3943">
              <a:extLst>
                <a:ext uri="{FF2B5EF4-FFF2-40B4-BE49-F238E27FC236}">
                  <a16:creationId xmlns="" xmlns:a16="http://schemas.microsoft.com/office/drawing/2014/main" id="{2B1BFF2E-DDC7-4B11-B552-FCF2C4B8C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6480175"/>
              <a:ext cx="1588" cy="7938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9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3944">
              <a:extLst>
                <a:ext uri="{FF2B5EF4-FFF2-40B4-BE49-F238E27FC236}">
                  <a16:creationId xmlns="" xmlns:a16="http://schemas.microsoft.com/office/drawing/2014/main" id="{C8B35ABC-95FA-460E-8CFA-698BD1846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6473825"/>
              <a:ext cx="33338" cy="28575"/>
            </a:xfrm>
            <a:custGeom>
              <a:avLst/>
              <a:gdLst>
                <a:gd name="T0" fmla="*/ 36 w 36"/>
                <a:gd name="T1" fmla="*/ 1 h 29"/>
                <a:gd name="T2" fmla="*/ 36 w 36"/>
                <a:gd name="T3" fmla="*/ 0 h 29"/>
                <a:gd name="T4" fmla="*/ 7 w 36"/>
                <a:gd name="T5" fmla="*/ 20 h 29"/>
                <a:gd name="T6" fmla="*/ 0 w 36"/>
                <a:gd name="T7" fmla="*/ 29 h 29"/>
                <a:gd name="T8" fmla="*/ 1 w 36"/>
                <a:gd name="T9" fmla="*/ 29 h 29"/>
                <a:gd name="T10" fmla="*/ 8 w 36"/>
                <a:gd name="T11" fmla="*/ 21 h 29"/>
                <a:gd name="T12" fmla="*/ 36 w 36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9">
                  <a:moveTo>
                    <a:pt x="36" y="1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25" y="4"/>
                    <a:pt x="16" y="11"/>
                    <a:pt x="7" y="20"/>
                  </a:cubicBezTo>
                  <a:cubicBezTo>
                    <a:pt x="5" y="23"/>
                    <a:pt x="2" y="26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6"/>
                    <a:pt x="6" y="23"/>
                    <a:pt x="8" y="21"/>
                  </a:cubicBezTo>
                  <a:cubicBezTo>
                    <a:pt x="16" y="12"/>
                    <a:pt x="26" y="5"/>
                    <a:pt x="3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3945">
              <a:extLst>
                <a:ext uri="{FF2B5EF4-FFF2-40B4-BE49-F238E27FC236}">
                  <a16:creationId xmlns="" xmlns:a16="http://schemas.microsoft.com/office/drawing/2014/main" id="{986E7E8C-1889-4E43-A790-E9E2D295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4913" y="6496050"/>
              <a:ext cx="1588" cy="4763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4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3946">
              <a:extLst>
                <a:ext uri="{FF2B5EF4-FFF2-40B4-BE49-F238E27FC236}">
                  <a16:creationId xmlns="" xmlns:a16="http://schemas.microsoft.com/office/drawing/2014/main" id="{F69858EC-D0E7-4696-ABBC-77E24BA1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6434138"/>
              <a:ext cx="3175" cy="52388"/>
            </a:xfrm>
            <a:custGeom>
              <a:avLst/>
              <a:gdLst>
                <a:gd name="T0" fmla="*/ 0 w 3"/>
                <a:gd name="T1" fmla="*/ 24 h 55"/>
                <a:gd name="T2" fmla="*/ 1 w 3"/>
                <a:gd name="T3" fmla="*/ 40 h 55"/>
                <a:gd name="T4" fmla="*/ 3 w 3"/>
                <a:gd name="T5" fmla="*/ 55 h 55"/>
                <a:gd name="T6" fmla="*/ 3 w 3"/>
                <a:gd name="T7" fmla="*/ 55 h 55"/>
                <a:gd name="T8" fmla="*/ 2 w 3"/>
                <a:gd name="T9" fmla="*/ 40 h 55"/>
                <a:gd name="T10" fmla="*/ 1 w 3"/>
                <a:gd name="T11" fmla="*/ 24 h 55"/>
                <a:gd name="T12" fmla="*/ 3 w 3"/>
                <a:gd name="T13" fmla="*/ 0 h 55"/>
                <a:gd name="T14" fmla="*/ 3 w 3"/>
                <a:gd name="T15" fmla="*/ 0 h 55"/>
                <a:gd name="T16" fmla="*/ 0 w 3"/>
                <a:gd name="T17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5">
                  <a:moveTo>
                    <a:pt x="0" y="24"/>
                  </a:moveTo>
                  <a:cubicBezTo>
                    <a:pt x="0" y="29"/>
                    <a:pt x="1" y="35"/>
                    <a:pt x="1" y="40"/>
                  </a:cubicBezTo>
                  <a:cubicBezTo>
                    <a:pt x="2" y="45"/>
                    <a:pt x="3" y="50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0"/>
                    <a:pt x="3" y="45"/>
                    <a:pt x="2" y="40"/>
                  </a:cubicBezTo>
                  <a:cubicBezTo>
                    <a:pt x="2" y="34"/>
                    <a:pt x="1" y="29"/>
                    <a:pt x="1" y="24"/>
                  </a:cubicBezTo>
                  <a:cubicBezTo>
                    <a:pt x="1" y="16"/>
                    <a:pt x="1" y="8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8"/>
                    <a:pt x="0" y="16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3947">
              <a:extLst>
                <a:ext uri="{FF2B5EF4-FFF2-40B4-BE49-F238E27FC236}">
                  <a16:creationId xmlns="" xmlns:a16="http://schemas.microsoft.com/office/drawing/2014/main" id="{75699D98-E40E-4A2D-ACBE-0549AF14E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6453188"/>
              <a:ext cx="4763" cy="4763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1 h 5"/>
                <a:gd name="T4" fmla="*/ 1 w 4"/>
                <a:gd name="T5" fmla="*/ 0 h 5"/>
                <a:gd name="T6" fmla="*/ 0 w 4"/>
                <a:gd name="T7" fmla="*/ 1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3948">
              <a:extLst>
                <a:ext uri="{FF2B5EF4-FFF2-40B4-BE49-F238E27FC236}">
                  <a16:creationId xmlns="" xmlns:a16="http://schemas.microsoft.com/office/drawing/2014/main" id="{E7B62B94-1BFF-49CE-84A9-8EFAF405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6454775"/>
              <a:ext cx="19050" cy="15875"/>
            </a:xfrm>
            <a:custGeom>
              <a:avLst/>
              <a:gdLst>
                <a:gd name="T0" fmla="*/ 16 w 21"/>
                <a:gd name="T1" fmla="*/ 4 h 16"/>
                <a:gd name="T2" fmla="*/ 15 w 21"/>
                <a:gd name="T3" fmla="*/ 5 h 16"/>
                <a:gd name="T4" fmla="*/ 14 w 21"/>
                <a:gd name="T5" fmla="*/ 5 h 16"/>
                <a:gd name="T6" fmla="*/ 14 w 21"/>
                <a:gd name="T7" fmla="*/ 5 h 16"/>
                <a:gd name="T8" fmla="*/ 0 w 21"/>
                <a:gd name="T9" fmla="*/ 16 h 16"/>
                <a:gd name="T10" fmla="*/ 0 w 21"/>
                <a:gd name="T11" fmla="*/ 16 h 16"/>
                <a:gd name="T12" fmla="*/ 15 w 21"/>
                <a:gd name="T13" fmla="*/ 6 h 16"/>
                <a:gd name="T14" fmla="*/ 21 w 21"/>
                <a:gd name="T15" fmla="*/ 1 h 16"/>
                <a:gd name="T16" fmla="*/ 20 w 21"/>
                <a:gd name="T17" fmla="*/ 0 h 16"/>
                <a:gd name="T18" fmla="*/ 16 w 21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">
                  <a:moveTo>
                    <a:pt x="16" y="4"/>
                  </a:move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9" y="9"/>
                    <a:pt x="5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4"/>
                    <a:pt x="11" y="9"/>
                    <a:pt x="15" y="6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3949">
              <a:extLst>
                <a:ext uri="{FF2B5EF4-FFF2-40B4-BE49-F238E27FC236}">
                  <a16:creationId xmlns="" xmlns:a16="http://schemas.microsoft.com/office/drawing/2014/main" id="{CBF8A146-5479-4293-A893-3F15C1C5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6453188"/>
              <a:ext cx="3175" cy="6350"/>
            </a:xfrm>
            <a:custGeom>
              <a:avLst/>
              <a:gdLst>
                <a:gd name="T0" fmla="*/ 2 w 3"/>
                <a:gd name="T1" fmla="*/ 6 h 7"/>
                <a:gd name="T2" fmla="*/ 2 w 3"/>
                <a:gd name="T3" fmla="*/ 2 h 7"/>
                <a:gd name="T4" fmla="*/ 3 w 3"/>
                <a:gd name="T5" fmla="*/ 1 h 7"/>
                <a:gd name="T6" fmla="*/ 2 w 3"/>
                <a:gd name="T7" fmla="*/ 0 h 7"/>
                <a:gd name="T8" fmla="*/ 1 w 3"/>
                <a:gd name="T9" fmla="*/ 1 h 7"/>
                <a:gd name="T10" fmla="*/ 0 w 3"/>
                <a:gd name="T11" fmla="*/ 7 h 7"/>
                <a:gd name="T12" fmla="*/ 1 w 3"/>
                <a:gd name="T13" fmla="*/ 7 h 7"/>
                <a:gd name="T14" fmla="*/ 2 w 3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6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3950">
              <a:extLst>
                <a:ext uri="{FF2B5EF4-FFF2-40B4-BE49-F238E27FC236}">
                  <a16:creationId xmlns="" xmlns:a16="http://schemas.microsoft.com/office/drawing/2014/main" id="{BC8F396A-DB9C-4E8E-932E-ADA8EF0B9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6457950"/>
              <a:ext cx="1588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3951">
              <a:extLst>
                <a:ext uri="{FF2B5EF4-FFF2-40B4-BE49-F238E27FC236}">
                  <a16:creationId xmlns="" xmlns:a16="http://schemas.microsoft.com/office/drawing/2014/main" id="{CD60A84B-9087-4068-B9D2-45553E95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446838"/>
              <a:ext cx="25400" cy="50800"/>
            </a:xfrm>
            <a:custGeom>
              <a:avLst/>
              <a:gdLst>
                <a:gd name="T0" fmla="*/ 15 w 27"/>
                <a:gd name="T1" fmla="*/ 25 h 54"/>
                <a:gd name="T2" fmla="*/ 27 w 27"/>
                <a:gd name="T3" fmla="*/ 2 h 54"/>
                <a:gd name="T4" fmla="*/ 24 w 27"/>
                <a:gd name="T5" fmla="*/ 0 h 54"/>
                <a:gd name="T6" fmla="*/ 7 w 27"/>
                <a:gd name="T7" fmla="*/ 34 h 54"/>
                <a:gd name="T8" fmla="*/ 2 w 27"/>
                <a:gd name="T9" fmla="*/ 49 h 54"/>
                <a:gd name="T10" fmla="*/ 1 w 27"/>
                <a:gd name="T11" fmla="*/ 48 h 54"/>
                <a:gd name="T12" fmla="*/ 0 w 27"/>
                <a:gd name="T13" fmla="*/ 52 h 54"/>
                <a:gd name="T14" fmla="*/ 3 w 27"/>
                <a:gd name="T15" fmla="*/ 54 h 54"/>
                <a:gd name="T16" fmla="*/ 13 w 27"/>
                <a:gd name="T17" fmla="*/ 30 h 54"/>
                <a:gd name="T18" fmla="*/ 11 w 27"/>
                <a:gd name="T19" fmla="*/ 30 h 54"/>
                <a:gd name="T20" fmla="*/ 15 w 27"/>
                <a:gd name="T21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4">
                  <a:moveTo>
                    <a:pt x="15" y="25"/>
                  </a:moveTo>
                  <a:cubicBezTo>
                    <a:pt x="19" y="17"/>
                    <a:pt x="23" y="9"/>
                    <a:pt x="27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11"/>
                    <a:pt x="12" y="22"/>
                    <a:pt x="7" y="34"/>
                  </a:cubicBezTo>
                  <a:cubicBezTo>
                    <a:pt x="6" y="39"/>
                    <a:pt x="4" y="44"/>
                    <a:pt x="2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6" y="46"/>
                    <a:pt x="9" y="38"/>
                    <a:pt x="13" y="30"/>
                  </a:cubicBezTo>
                  <a:cubicBezTo>
                    <a:pt x="11" y="30"/>
                    <a:pt x="11" y="30"/>
                    <a:pt x="11" y="30"/>
                  </a:cubicBez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3952">
              <a:extLst>
                <a:ext uri="{FF2B5EF4-FFF2-40B4-BE49-F238E27FC236}">
                  <a16:creationId xmlns="" xmlns:a16="http://schemas.microsoft.com/office/drawing/2014/main" id="{966213D2-483D-4937-A635-1AB50A5D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1" y="6478588"/>
              <a:ext cx="6350" cy="14288"/>
            </a:xfrm>
            <a:custGeom>
              <a:avLst/>
              <a:gdLst>
                <a:gd name="T0" fmla="*/ 6 w 6"/>
                <a:gd name="T1" fmla="*/ 0 h 15"/>
                <a:gd name="T2" fmla="*/ 0 w 6"/>
                <a:gd name="T3" fmla="*/ 14 h 15"/>
                <a:gd name="T4" fmla="*/ 1 w 6"/>
                <a:gd name="T5" fmla="*/ 15 h 15"/>
                <a:gd name="T6" fmla="*/ 6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4" y="5"/>
                    <a:pt x="2" y="9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0"/>
                    <a:pt x="5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3953">
              <a:extLst>
                <a:ext uri="{FF2B5EF4-FFF2-40B4-BE49-F238E27FC236}">
                  <a16:creationId xmlns="" xmlns:a16="http://schemas.microsoft.com/office/drawing/2014/main" id="{8CFF2CB4-5074-45D2-93A0-1A1A9929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6" y="6470650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3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1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3954">
              <a:extLst>
                <a:ext uri="{FF2B5EF4-FFF2-40B4-BE49-F238E27FC236}">
                  <a16:creationId xmlns="" xmlns:a16="http://schemas.microsoft.com/office/drawing/2014/main" id="{EC8623A6-7BAC-4EF4-AAB2-C01ABF42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6426200"/>
              <a:ext cx="55563" cy="36513"/>
            </a:xfrm>
            <a:custGeom>
              <a:avLst/>
              <a:gdLst>
                <a:gd name="T0" fmla="*/ 7 w 59"/>
                <a:gd name="T1" fmla="*/ 25 h 39"/>
                <a:gd name="T2" fmla="*/ 5 w 59"/>
                <a:gd name="T3" fmla="*/ 30 h 39"/>
                <a:gd name="T4" fmla="*/ 8 w 59"/>
                <a:gd name="T5" fmla="*/ 31 h 39"/>
                <a:gd name="T6" fmla="*/ 17 w 59"/>
                <a:gd name="T7" fmla="*/ 24 h 39"/>
                <a:gd name="T8" fmla="*/ 50 w 59"/>
                <a:gd name="T9" fmla="*/ 12 h 39"/>
                <a:gd name="T10" fmla="*/ 50 w 59"/>
                <a:gd name="T11" fmla="*/ 12 h 39"/>
                <a:gd name="T12" fmla="*/ 18 w 59"/>
                <a:gd name="T13" fmla="*/ 25 h 39"/>
                <a:gd name="T14" fmla="*/ 9 w 59"/>
                <a:gd name="T15" fmla="*/ 32 h 39"/>
                <a:gd name="T16" fmla="*/ 21 w 59"/>
                <a:gd name="T17" fmla="*/ 39 h 39"/>
                <a:gd name="T18" fmla="*/ 59 w 59"/>
                <a:gd name="T19" fmla="*/ 10 h 39"/>
                <a:gd name="T20" fmla="*/ 0 w 59"/>
                <a:gd name="T21" fmla="*/ 27 h 39"/>
                <a:gd name="T22" fmla="*/ 4 w 59"/>
                <a:gd name="T23" fmla="*/ 29 h 39"/>
                <a:gd name="T24" fmla="*/ 7 w 59"/>
                <a:gd name="T2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9">
                  <a:moveTo>
                    <a:pt x="7" y="25"/>
                  </a:moveTo>
                  <a:cubicBezTo>
                    <a:pt x="6" y="27"/>
                    <a:pt x="5" y="28"/>
                    <a:pt x="5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29"/>
                    <a:pt x="14" y="27"/>
                    <a:pt x="17" y="24"/>
                  </a:cubicBezTo>
                  <a:cubicBezTo>
                    <a:pt x="27" y="18"/>
                    <a:pt x="38" y="13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8" y="13"/>
                    <a:pt x="27" y="18"/>
                    <a:pt x="18" y="25"/>
                  </a:cubicBezTo>
                  <a:cubicBezTo>
                    <a:pt x="15" y="27"/>
                    <a:pt x="12" y="30"/>
                    <a:pt x="9" y="32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35" y="32"/>
                    <a:pt x="46" y="23"/>
                    <a:pt x="59" y="10"/>
                  </a:cubicBezTo>
                  <a:cubicBezTo>
                    <a:pt x="31" y="0"/>
                    <a:pt x="14" y="10"/>
                    <a:pt x="0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6" y="27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3955">
              <a:extLst>
                <a:ext uri="{FF2B5EF4-FFF2-40B4-BE49-F238E27FC236}">
                  <a16:creationId xmlns="" xmlns:a16="http://schemas.microsoft.com/office/drawing/2014/main" id="{618D917A-0609-4536-B0D8-2A53FB92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6383338"/>
              <a:ext cx="23813" cy="60325"/>
            </a:xfrm>
            <a:custGeom>
              <a:avLst/>
              <a:gdLst>
                <a:gd name="T0" fmla="*/ 25 w 25"/>
                <a:gd name="T1" fmla="*/ 12 h 65"/>
                <a:gd name="T2" fmla="*/ 18 w 25"/>
                <a:gd name="T3" fmla="*/ 5 h 65"/>
                <a:gd name="T4" fmla="*/ 10 w 25"/>
                <a:gd name="T5" fmla="*/ 27 h 65"/>
                <a:gd name="T6" fmla="*/ 8 w 25"/>
                <a:gd name="T7" fmla="*/ 43 h 65"/>
                <a:gd name="T8" fmla="*/ 6 w 25"/>
                <a:gd name="T9" fmla="*/ 58 h 65"/>
                <a:gd name="T10" fmla="*/ 5 w 25"/>
                <a:gd name="T11" fmla="*/ 58 h 65"/>
                <a:gd name="T12" fmla="*/ 7 w 25"/>
                <a:gd name="T13" fmla="*/ 43 h 65"/>
                <a:gd name="T14" fmla="*/ 10 w 25"/>
                <a:gd name="T15" fmla="*/ 27 h 65"/>
                <a:gd name="T16" fmla="*/ 17 w 25"/>
                <a:gd name="T17" fmla="*/ 5 h 65"/>
                <a:gd name="T18" fmla="*/ 13 w 25"/>
                <a:gd name="T19" fmla="*/ 0 h 65"/>
                <a:gd name="T20" fmla="*/ 1 w 25"/>
                <a:gd name="T21" fmla="*/ 32 h 65"/>
                <a:gd name="T22" fmla="*/ 4 w 25"/>
                <a:gd name="T23" fmla="*/ 65 h 65"/>
                <a:gd name="T24" fmla="*/ 12 w 25"/>
                <a:gd name="T25" fmla="*/ 52 h 65"/>
                <a:gd name="T26" fmla="*/ 25 w 25"/>
                <a:gd name="T27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65">
                  <a:moveTo>
                    <a:pt x="25" y="12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4" y="12"/>
                    <a:pt x="12" y="20"/>
                    <a:pt x="10" y="27"/>
                  </a:cubicBezTo>
                  <a:cubicBezTo>
                    <a:pt x="10" y="33"/>
                    <a:pt x="9" y="38"/>
                    <a:pt x="8" y="43"/>
                  </a:cubicBezTo>
                  <a:cubicBezTo>
                    <a:pt x="8" y="48"/>
                    <a:pt x="7" y="53"/>
                    <a:pt x="6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7" y="53"/>
                    <a:pt x="7" y="48"/>
                    <a:pt x="7" y="43"/>
                  </a:cubicBezTo>
                  <a:cubicBezTo>
                    <a:pt x="8" y="38"/>
                    <a:pt x="9" y="32"/>
                    <a:pt x="10" y="27"/>
                  </a:cubicBezTo>
                  <a:cubicBezTo>
                    <a:pt x="11" y="20"/>
                    <a:pt x="14" y="12"/>
                    <a:pt x="17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10"/>
                    <a:pt x="1" y="21"/>
                    <a:pt x="1" y="32"/>
                  </a:cubicBezTo>
                  <a:cubicBezTo>
                    <a:pt x="0" y="42"/>
                    <a:pt x="2" y="53"/>
                    <a:pt x="4" y="65"/>
                  </a:cubicBezTo>
                  <a:cubicBezTo>
                    <a:pt x="6" y="61"/>
                    <a:pt x="9" y="56"/>
                    <a:pt x="12" y="52"/>
                  </a:cubicBezTo>
                  <a:cubicBezTo>
                    <a:pt x="19" y="39"/>
                    <a:pt x="23" y="27"/>
                    <a:pt x="2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3956">
              <a:extLst>
                <a:ext uri="{FF2B5EF4-FFF2-40B4-BE49-F238E27FC236}">
                  <a16:creationId xmlns="" xmlns:a16="http://schemas.microsoft.com/office/drawing/2014/main" id="{430D17FB-F3D3-4633-8696-2CF69EB2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6408738"/>
              <a:ext cx="38100" cy="20638"/>
            </a:xfrm>
            <a:custGeom>
              <a:avLst/>
              <a:gdLst>
                <a:gd name="T0" fmla="*/ 0 w 41"/>
                <a:gd name="T1" fmla="*/ 22 h 22"/>
                <a:gd name="T2" fmla="*/ 41 w 41"/>
                <a:gd name="T3" fmla="*/ 17 h 22"/>
                <a:gd name="T4" fmla="*/ 31 w 41"/>
                <a:gd name="T5" fmla="*/ 7 h 22"/>
                <a:gd name="T6" fmla="*/ 24 w 41"/>
                <a:gd name="T7" fmla="*/ 10 h 22"/>
                <a:gd name="T8" fmla="*/ 7 w 41"/>
                <a:gd name="T9" fmla="*/ 18 h 22"/>
                <a:gd name="T10" fmla="*/ 7 w 41"/>
                <a:gd name="T11" fmla="*/ 18 h 22"/>
                <a:gd name="T12" fmla="*/ 23 w 41"/>
                <a:gd name="T13" fmla="*/ 10 h 22"/>
                <a:gd name="T14" fmla="*/ 26 w 41"/>
                <a:gd name="T15" fmla="*/ 4 h 22"/>
                <a:gd name="T16" fmla="*/ 27 w 41"/>
                <a:gd name="T17" fmla="*/ 3 h 22"/>
                <a:gd name="T18" fmla="*/ 23 w 41"/>
                <a:gd name="T19" fmla="*/ 0 h 22"/>
                <a:gd name="T20" fmla="*/ 3 w 41"/>
                <a:gd name="T21" fmla="*/ 17 h 22"/>
                <a:gd name="T22" fmla="*/ 0 w 41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2">
                  <a:moveTo>
                    <a:pt x="0" y="22"/>
                  </a:moveTo>
                  <a:cubicBezTo>
                    <a:pt x="16" y="21"/>
                    <a:pt x="29" y="20"/>
                    <a:pt x="41" y="1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9" y="13"/>
                    <a:pt x="13" y="16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3" y="15"/>
                    <a:pt x="18" y="13"/>
                    <a:pt x="23" y="10"/>
                  </a:cubicBezTo>
                  <a:cubicBezTo>
                    <a:pt x="23" y="8"/>
                    <a:pt x="24" y="6"/>
                    <a:pt x="26" y="4"/>
                  </a:cubicBezTo>
                  <a:cubicBezTo>
                    <a:pt x="26" y="4"/>
                    <a:pt x="26" y="4"/>
                    <a:pt x="27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10" y="11"/>
                    <a:pt x="3" y="17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3957">
              <a:extLst>
                <a:ext uri="{FF2B5EF4-FFF2-40B4-BE49-F238E27FC236}">
                  <a16:creationId xmlns="" xmlns:a16="http://schemas.microsoft.com/office/drawing/2014/main" id="{63116D79-9996-419E-9FF5-9218F85F0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6453188"/>
              <a:ext cx="11113" cy="3175"/>
            </a:xfrm>
            <a:custGeom>
              <a:avLst/>
              <a:gdLst>
                <a:gd name="T0" fmla="*/ 0 w 12"/>
                <a:gd name="T1" fmla="*/ 0 h 3"/>
                <a:gd name="T2" fmla="*/ 6 w 12"/>
                <a:gd name="T3" fmla="*/ 2 h 3"/>
                <a:gd name="T4" fmla="*/ 12 w 12"/>
                <a:gd name="T5" fmla="*/ 2 h 3"/>
                <a:gd name="T6" fmla="*/ 6 w 12"/>
                <a:gd name="T7" fmla="*/ 3 h 3"/>
                <a:gd name="T8" fmla="*/ 0 w 12"/>
                <a:gd name="T9" fmla="*/ 2 h 3"/>
                <a:gd name="T10" fmla="*/ 0 w 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3958">
              <a:extLst>
                <a:ext uri="{FF2B5EF4-FFF2-40B4-BE49-F238E27FC236}">
                  <a16:creationId xmlns="" xmlns:a16="http://schemas.microsoft.com/office/drawing/2014/main" id="{F24E1580-EF48-4214-A8AE-7ED1185A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6438900"/>
              <a:ext cx="4763" cy="9525"/>
            </a:xfrm>
            <a:custGeom>
              <a:avLst/>
              <a:gdLst>
                <a:gd name="T0" fmla="*/ 0 w 6"/>
                <a:gd name="T1" fmla="*/ 10 h 10"/>
                <a:gd name="T2" fmla="*/ 2 w 6"/>
                <a:gd name="T3" fmla="*/ 4 h 10"/>
                <a:gd name="T4" fmla="*/ 6 w 6"/>
                <a:gd name="T5" fmla="*/ 0 h 10"/>
                <a:gd name="T6" fmla="*/ 3 w 6"/>
                <a:gd name="T7" fmla="*/ 4 h 10"/>
                <a:gd name="T8" fmla="*/ 1 w 6"/>
                <a:gd name="T9" fmla="*/ 10 h 10"/>
                <a:gd name="T10" fmla="*/ 0 w 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8"/>
                    <a:pt x="1" y="6"/>
                    <a:pt x="2" y="4"/>
                  </a:cubicBezTo>
                  <a:cubicBezTo>
                    <a:pt x="3" y="3"/>
                    <a:pt x="5" y="1"/>
                    <a:pt x="6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1" y="8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3959">
              <a:extLst>
                <a:ext uri="{FF2B5EF4-FFF2-40B4-BE49-F238E27FC236}">
                  <a16:creationId xmlns="" xmlns:a16="http://schemas.microsoft.com/office/drawing/2014/main" id="{D2A59DEA-71B6-4673-9003-6CD02AF3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6442075"/>
              <a:ext cx="9525" cy="3175"/>
            </a:xfrm>
            <a:custGeom>
              <a:avLst/>
              <a:gdLst>
                <a:gd name="T0" fmla="*/ 0 w 11"/>
                <a:gd name="T1" fmla="*/ 0 h 2"/>
                <a:gd name="T2" fmla="*/ 6 w 11"/>
                <a:gd name="T3" fmla="*/ 2 h 2"/>
                <a:gd name="T4" fmla="*/ 11 w 11"/>
                <a:gd name="T5" fmla="*/ 2 h 2"/>
                <a:gd name="T6" fmla="*/ 0 w 11"/>
                <a:gd name="T7" fmla="*/ 1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10" y="2"/>
                    <a:pt x="11" y="2"/>
                  </a:cubicBezTo>
                  <a:cubicBezTo>
                    <a:pt x="8" y="2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3960">
              <a:extLst>
                <a:ext uri="{FF2B5EF4-FFF2-40B4-BE49-F238E27FC236}">
                  <a16:creationId xmlns="" xmlns:a16="http://schemas.microsoft.com/office/drawing/2014/main" id="{F958D363-A2C7-4BE3-AA0B-3EE0F412D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6415088"/>
              <a:ext cx="3175" cy="9525"/>
            </a:xfrm>
            <a:custGeom>
              <a:avLst/>
              <a:gdLst>
                <a:gd name="T0" fmla="*/ 3 w 4"/>
                <a:gd name="T1" fmla="*/ 10 h 10"/>
                <a:gd name="T2" fmla="*/ 1 w 4"/>
                <a:gd name="T3" fmla="*/ 5 h 10"/>
                <a:gd name="T4" fmla="*/ 0 w 4"/>
                <a:gd name="T5" fmla="*/ 0 h 10"/>
                <a:gd name="T6" fmla="*/ 2 w 4"/>
                <a:gd name="T7" fmla="*/ 5 h 10"/>
                <a:gd name="T8" fmla="*/ 4 w 4"/>
                <a:gd name="T9" fmla="*/ 9 h 10"/>
                <a:gd name="T10" fmla="*/ 3 w 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3" y="10"/>
                  </a:moveTo>
                  <a:cubicBezTo>
                    <a:pt x="2" y="9"/>
                    <a:pt x="1" y="7"/>
                    <a:pt x="1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7"/>
                    <a:pt x="3" y="8"/>
                    <a:pt x="4" y="9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3961">
              <a:extLst>
                <a:ext uri="{FF2B5EF4-FFF2-40B4-BE49-F238E27FC236}">
                  <a16:creationId xmlns="" xmlns:a16="http://schemas.microsoft.com/office/drawing/2014/main" id="{40C592CC-4927-4CF5-A193-349183A0A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6408738"/>
              <a:ext cx="6350" cy="6350"/>
            </a:xfrm>
            <a:custGeom>
              <a:avLst/>
              <a:gdLst>
                <a:gd name="T0" fmla="*/ 0 w 8"/>
                <a:gd name="T1" fmla="*/ 7 h 8"/>
                <a:gd name="T2" fmla="*/ 4 w 8"/>
                <a:gd name="T3" fmla="*/ 4 h 8"/>
                <a:gd name="T4" fmla="*/ 8 w 8"/>
                <a:gd name="T5" fmla="*/ 0 h 8"/>
                <a:gd name="T6" fmla="*/ 5 w 8"/>
                <a:gd name="T7" fmla="*/ 5 h 8"/>
                <a:gd name="T8" fmla="*/ 0 w 8"/>
                <a:gd name="T9" fmla="*/ 8 h 8"/>
                <a:gd name="T10" fmla="*/ 0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3" y="6"/>
                    <a:pt x="2" y="7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3962">
              <a:extLst>
                <a:ext uri="{FF2B5EF4-FFF2-40B4-BE49-F238E27FC236}">
                  <a16:creationId xmlns="" xmlns:a16="http://schemas.microsoft.com/office/drawing/2014/main" id="{3F34CEE3-992D-47CF-B4A5-BEADAB52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6" y="6397625"/>
              <a:ext cx="3175" cy="9525"/>
            </a:xfrm>
            <a:custGeom>
              <a:avLst/>
              <a:gdLst>
                <a:gd name="T0" fmla="*/ 2 w 3"/>
                <a:gd name="T1" fmla="*/ 10 h 10"/>
                <a:gd name="T2" fmla="*/ 0 w 3"/>
                <a:gd name="T3" fmla="*/ 0 h 10"/>
                <a:gd name="T4" fmla="*/ 3 w 3"/>
                <a:gd name="T5" fmla="*/ 9 h 10"/>
                <a:gd name="T6" fmla="*/ 2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3"/>
                    <a:pt x="1" y="7"/>
                    <a:pt x="3" y="9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3963">
              <a:extLst>
                <a:ext uri="{FF2B5EF4-FFF2-40B4-BE49-F238E27FC236}">
                  <a16:creationId xmlns="" xmlns:a16="http://schemas.microsoft.com/office/drawing/2014/main" id="{8629F167-F4BB-4B7E-A94E-8585B4C3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6391275"/>
              <a:ext cx="7938" cy="7938"/>
            </a:xfrm>
            <a:custGeom>
              <a:avLst/>
              <a:gdLst>
                <a:gd name="T0" fmla="*/ 0 w 8"/>
                <a:gd name="T1" fmla="*/ 7 h 8"/>
                <a:gd name="T2" fmla="*/ 8 w 8"/>
                <a:gd name="T3" fmla="*/ 0 h 8"/>
                <a:gd name="T4" fmla="*/ 0 w 8"/>
                <a:gd name="T5" fmla="*/ 8 h 8"/>
                <a:gd name="T6" fmla="*/ 0 w 8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3" y="5"/>
                    <a:pt x="6" y="3"/>
                    <a:pt x="8" y="0"/>
                  </a:cubicBezTo>
                  <a:cubicBezTo>
                    <a:pt x="6" y="3"/>
                    <a:pt x="3" y="6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3964">
              <a:extLst>
                <a:ext uri="{FF2B5EF4-FFF2-40B4-BE49-F238E27FC236}">
                  <a16:creationId xmlns="" xmlns:a16="http://schemas.microsoft.com/office/drawing/2014/main" id="{47B6B042-C846-4750-8E8A-C34A0813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6" y="6418263"/>
              <a:ext cx="12700" cy="22225"/>
            </a:xfrm>
            <a:custGeom>
              <a:avLst/>
              <a:gdLst>
                <a:gd name="T0" fmla="*/ 8 w 14"/>
                <a:gd name="T1" fmla="*/ 8 h 23"/>
                <a:gd name="T2" fmla="*/ 8 w 14"/>
                <a:gd name="T3" fmla="*/ 8 h 23"/>
                <a:gd name="T4" fmla="*/ 5 w 14"/>
                <a:gd name="T5" fmla="*/ 17 h 23"/>
                <a:gd name="T6" fmla="*/ 14 w 14"/>
                <a:gd name="T7" fmla="*/ 23 h 23"/>
                <a:gd name="T8" fmla="*/ 11 w 14"/>
                <a:gd name="T9" fmla="*/ 0 h 23"/>
                <a:gd name="T10" fmla="*/ 0 w 14"/>
                <a:gd name="T11" fmla="*/ 14 h 23"/>
                <a:gd name="T12" fmla="*/ 5 w 14"/>
                <a:gd name="T13" fmla="*/ 17 h 23"/>
                <a:gd name="T14" fmla="*/ 8 w 14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3"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11"/>
                    <a:pt x="6" y="14"/>
                    <a:pt x="5" y="1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6"/>
                    <a:pt x="12" y="8"/>
                    <a:pt x="11" y="0"/>
                  </a:cubicBezTo>
                  <a:cubicBezTo>
                    <a:pt x="6" y="4"/>
                    <a:pt x="2" y="9"/>
                    <a:pt x="0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4"/>
                    <a:pt x="7" y="11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3965">
              <a:extLst>
                <a:ext uri="{FF2B5EF4-FFF2-40B4-BE49-F238E27FC236}">
                  <a16:creationId xmlns="" xmlns:a16="http://schemas.microsoft.com/office/drawing/2014/main" id="{F8038666-B29B-4F7C-AB42-F60E6D96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8" y="6426200"/>
              <a:ext cx="3175" cy="79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0 w 3"/>
                <a:gd name="T5" fmla="*/ 9 h 9"/>
                <a:gd name="T6" fmla="*/ 3 w 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3966">
              <a:extLst>
                <a:ext uri="{FF2B5EF4-FFF2-40B4-BE49-F238E27FC236}">
                  <a16:creationId xmlns="" xmlns:a16="http://schemas.microsoft.com/office/drawing/2014/main" id="{6FBB6037-F839-4204-B98D-451CBE0B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6437313"/>
              <a:ext cx="39688" cy="19050"/>
            </a:xfrm>
            <a:custGeom>
              <a:avLst/>
              <a:gdLst>
                <a:gd name="T0" fmla="*/ 42 w 42"/>
                <a:gd name="T1" fmla="*/ 0 h 20"/>
                <a:gd name="T2" fmla="*/ 42 w 42"/>
                <a:gd name="T3" fmla="*/ 0 h 20"/>
                <a:gd name="T4" fmla="*/ 9 w 42"/>
                <a:gd name="T5" fmla="*/ 12 h 20"/>
                <a:gd name="T6" fmla="*/ 0 w 42"/>
                <a:gd name="T7" fmla="*/ 19 h 20"/>
                <a:gd name="T8" fmla="*/ 1 w 42"/>
                <a:gd name="T9" fmla="*/ 20 h 20"/>
                <a:gd name="T10" fmla="*/ 10 w 42"/>
                <a:gd name="T11" fmla="*/ 13 h 20"/>
                <a:gd name="T12" fmla="*/ 42 w 4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30" y="1"/>
                    <a:pt x="19" y="6"/>
                    <a:pt x="9" y="12"/>
                  </a:cubicBezTo>
                  <a:cubicBezTo>
                    <a:pt x="6" y="15"/>
                    <a:pt x="3" y="17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4" y="18"/>
                    <a:pt x="7" y="15"/>
                    <a:pt x="10" y="13"/>
                  </a:cubicBezTo>
                  <a:cubicBezTo>
                    <a:pt x="19" y="6"/>
                    <a:pt x="30" y="1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3967">
              <a:extLst>
                <a:ext uri="{FF2B5EF4-FFF2-40B4-BE49-F238E27FC236}">
                  <a16:creationId xmlns="" xmlns:a16="http://schemas.microsoft.com/office/drawing/2014/main" id="{D63B6ED7-8A36-4887-BBB8-D531E4E2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1" y="6450013"/>
              <a:ext cx="3175" cy="317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1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3968">
              <a:extLst>
                <a:ext uri="{FF2B5EF4-FFF2-40B4-BE49-F238E27FC236}">
                  <a16:creationId xmlns="" xmlns:a16="http://schemas.microsoft.com/office/drawing/2014/main" id="{891C7413-DDDA-4D7E-B51E-58EAF514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6388100"/>
              <a:ext cx="12700" cy="49213"/>
            </a:xfrm>
            <a:custGeom>
              <a:avLst/>
              <a:gdLst>
                <a:gd name="T0" fmla="*/ 5 w 13"/>
                <a:gd name="T1" fmla="*/ 22 h 53"/>
                <a:gd name="T2" fmla="*/ 2 w 13"/>
                <a:gd name="T3" fmla="*/ 38 h 53"/>
                <a:gd name="T4" fmla="*/ 0 w 13"/>
                <a:gd name="T5" fmla="*/ 53 h 53"/>
                <a:gd name="T6" fmla="*/ 1 w 13"/>
                <a:gd name="T7" fmla="*/ 53 h 53"/>
                <a:gd name="T8" fmla="*/ 3 w 13"/>
                <a:gd name="T9" fmla="*/ 38 h 53"/>
                <a:gd name="T10" fmla="*/ 5 w 13"/>
                <a:gd name="T11" fmla="*/ 22 h 53"/>
                <a:gd name="T12" fmla="*/ 13 w 13"/>
                <a:gd name="T13" fmla="*/ 0 h 53"/>
                <a:gd name="T14" fmla="*/ 12 w 13"/>
                <a:gd name="T15" fmla="*/ 0 h 53"/>
                <a:gd name="T16" fmla="*/ 5 w 13"/>
                <a:gd name="T17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3">
                  <a:moveTo>
                    <a:pt x="5" y="22"/>
                  </a:moveTo>
                  <a:cubicBezTo>
                    <a:pt x="4" y="27"/>
                    <a:pt x="3" y="33"/>
                    <a:pt x="2" y="38"/>
                  </a:cubicBezTo>
                  <a:cubicBezTo>
                    <a:pt x="2" y="43"/>
                    <a:pt x="2" y="48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48"/>
                    <a:pt x="3" y="43"/>
                    <a:pt x="3" y="38"/>
                  </a:cubicBezTo>
                  <a:cubicBezTo>
                    <a:pt x="4" y="33"/>
                    <a:pt x="5" y="28"/>
                    <a:pt x="5" y="22"/>
                  </a:cubicBezTo>
                  <a:cubicBezTo>
                    <a:pt x="7" y="15"/>
                    <a:pt x="9" y="7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7"/>
                    <a:pt x="6" y="15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3969">
              <a:extLst>
                <a:ext uri="{FF2B5EF4-FFF2-40B4-BE49-F238E27FC236}">
                  <a16:creationId xmlns="" xmlns:a16="http://schemas.microsoft.com/office/drawing/2014/main" id="{25B1787F-393F-445D-A951-17081C9AE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6413500"/>
              <a:ext cx="4763" cy="4763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3970">
              <a:extLst>
                <a:ext uri="{FF2B5EF4-FFF2-40B4-BE49-F238E27FC236}">
                  <a16:creationId xmlns="" xmlns:a16="http://schemas.microsoft.com/office/drawing/2014/main" id="{83DB5AEB-2ACC-41DF-959B-DAE64BF3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6415088"/>
              <a:ext cx="22225" cy="11113"/>
            </a:xfrm>
            <a:custGeom>
              <a:avLst/>
              <a:gdLst>
                <a:gd name="T0" fmla="*/ 18 w 24"/>
                <a:gd name="T1" fmla="*/ 3 h 12"/>
                <a:gd name="T2" fmla="*/ 17 w 24"/>
                <a:gd name="T3" fmla="*/ 4 h 12"/>
                <a:gd name="T4" fmla="*/ 16 w 24"/>
                <a:gd name="T5" fmla="*/ 4 h 12"/>
                <a:gd name="T6" fmla="*/ 16 w 24"/>
                <a:gd name="T7" fmla="*/ 4 h 12"/>
                <a:gd name="T8" fmla="*/ 0 w 24"/>
                <a:gd name="T9" fmla="*/ 12 h 12"/>
                <a:gd name="T10" fmla="*/ 0 w 24"/>
                <a:gd name="T11" fmla="*/ 12 h 12"/>
                <a:gd name="T12" fmla="*/ 17 w 24"/>
                <a:gd name="T13" fmla="*/ 4 h 12"/>
                <a:gd name="T14" fmla="*/ 24 w 24"/>
                <a:gd name="T15" fmla="*/ 1 h 12"/>
                <a:gd name="T16" fmla="*/ 23 w 24"/>
                <a:gd name="T17" fmla="*/ 0 h 12"/>
                <a:gd name="T18" fmla="*/ 18 w 24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18" y="3"/>
                  </a:moveTo>
                  <a:cubicBezTo>
                    <a:pt x="18" y="3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1" y="7"/>
                    <a:pt x="6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0"/>
                    <a:pt x="12" y="7"/>
                    <a:pt x="17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3971">
              <a:extLst>
                <a:ext uri="{FF2B5EF4-FFF2-40B4-BE49-F238E27FC236}">
                  <a16:creationId xmlns="" xmlns:a16="http://schemas.microsoft.com/office/drawing/2014/main" id="{F514DF8F-B435-4B94-98D8-CB0B7313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6411913"/>
              <a:ext cx="4763" cy="635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2 h 7"/>
                <a:gd name="T4" fmla="*/ 4 w 4"/>
                <a:gd name="T5" fmla="*/ 1 h 7"/>
                <a:gd name="T6" fmla="*/ 4 w 4"/>
                <a:gd name="T7" fmla="*/ 0 h 7"/>
                <a:gd name="T8" fmla="*/ 3 w 4"/>
                <a:gd name="T9" fmla="*/ 1 h 7"/>
                <a:gd name="T10" fmla="*/ 0 w 4"/>
                <a:gd name="T11" fmla="*/ 7 h 7"/>
                <a:gd name="T12" fmla="*/ 1 w 4"/>
                <a:gd name="T13" fmla="*/ 6 h 7"/>
                <a:gd name="T14" fmla="*/ 2 w 4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3972">
              <a:extLst>
                <a:ext uri="{FF2B5EF4-FFF2-40B4-BE49-F238E27FC236}">
                  <a16:creationId xmlns="" xmlns:a16="http://schemas.microsoft.com/office/drawing/2014/main" id="{F1A4AB79-78FA-4355-A68D-3F02A08B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6418263"/>
              <a:ext cx="1588" cy="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3973">
              <a:extLst>
                <a:ext uri="{FF2B5EF4-FFF2-40B4-BE49-F238E27FC236}">
                  <a16:creationId xmlns="" xmlns:a16="http://schemas.microsoft.com/office/drawing/2014/main" id="{38B3EADD-66E3-4792-9F90-259728B2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6403975"/>
              <a:ext cx="34925" cy="46038"/>
            </a:xfrm>
            <a:custGeom>
              <a:avLst/>
              <a:gdLst>
                <a:gd name="T0" fmla="*/ 21 w 38"/>
                <a:gd name="T1" fmla="*/ 22 h 48"/>
                <a:gd name="T2" fmla="*/ 38 w 38"/>
                <a:gd name="T3" fmla="*/ 2 h 48"/>
                <a:gd name="T4" fmla="*/ 35 w 38"/>
                <a:gd name="T5" fmla="*/ 0 h 48"/>
                <a:gd name="T6" fmla="*/ 11 w 38"/>
                <a:gd name="T7" fmla="*/ 29 h 48"/>
                <a:gd name="T8" fmla="*/ 3 w 38"/>
                <a:gd name="T9" fmla="*/ 43 h 48"/>
                <a:gd name="T10" fmla="*/ 3 w 38"/>
                <a:gd name="T11" fmla="*/ 42 h 48"/>
                <a:gd name="T12" fmla="*/ 0 w 38"/>
                <a:gd name="T13" fmla="*/ 46 h 48"/>
                <a:gd name="T14" fmla="*/ 3 w 38"/>
                <a:gd name="T15" fmla="*/ 48 h 48"/>
                <a:gd name="T16" fmla="*/ 18 w 38"/>
                <a:gd name="T17" fmla="*/ 27 h 48"/>
                <a:gd name="T18" fmla="*/ 16 w 38"/>
                <a:gd name="T19" fmla="*/ 27 h 48"/>
                <a:gd name="T20" fmla="*/ 21 w 38"/>
                <a:gd name="T21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8">
                  <a:moveTo>
                    <a:pt x="21" y="22"/>
                  </a:moveTo>
                  <a:cubicBezTo>
                    <a:pt x="26" y="15"/>
                    <a:pt x="32" y="9"/>
                    <a:pt x="38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9"/>
                    <a:pt x="19" y="19"/>
                    <a:pt x="11" y="29"/>
                  </a:cubicBezTo>
                  <a:cubicBezTo>
                    <a:pt x="9" y="34"/>
                    <a:pt x="6" y="38"/>
                    <a:pt x="3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8" y="40"/>
                    <a:pt x="12" y="33"/>
                    <a:pt x="18" y="27"/>
                  </a:cubicBezTo>
                  <a:cubicBezTo>
                    <a:pt x="16" y="27"/>
                    <a:pt x="16" y="27"/>
                    <a:pt x="16" y="27"/>
                  </a:cubicBezTo>
                  <a:lnTo>
                    <a:pt x="2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3974">
              <a:extLst>
                <a:ext uri="{FF2B5EF4-FFF2-40B4-BE49-F238E27FC236}">
                  <a16:creationId xmlns="" xmlns:a16="http://schemas.microsoft.com/office/drawing/2014/main" id="{2B8F3CC3-89FF-4DEF-BC27-F5EE267CC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1" y="6430963"/>
              <a:ext cx="6350" cy="14288"/>
            </a:xfrm>
            <a:custGeom>
              <a:avLst/>
              <a:gdLst>
                <a:gd name="T0" fmla="*/ 8 w 8"/>
                <a:gd name="T1" fmla="*/ 0 h 14"/>
                <a:gd name="T2" fmla="*/ 0 w 8"/>
                <a:gd name="T3" fmla="*/ 13 h 14"/>
                <a:gd name="T4" fmla="*/ 0 w 8"/>
                <a:gd name="T5" fmla="*/ 14 h 14"/>
                <a:gd name="T6" fmla="*/ 8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5" y="4"/>
                    <a:pt x="2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9"/>
                    <a:pt x="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3975">
              <a:extLst>
                <a:ext uri="{FF2B5EF4-FFF2-40B4-BE49-F238E27FC236}">
                  <a16:creationId xmlns="" xmlns:a16="http://schemas.microsoft.com/office/drawing/2014/main" id="{C7E8847A-F655-4A3F-AA58-3F06B857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6424613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3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2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3976">
              <a:extLst>
                <a:ext uri="{FF2B5EF4-FFF2-40B4-BE49-F238E27FC236}">
                  <a16:creationId xmlns="" xmlns:a16="http://schemas.microsoft.com/office/drawing/2014/main" id="{429A36D9-07C3-4EDF-B6F1-4B539E32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6" y="6389688"/>
              <a:ext cx="57150" cy="34925"/>
            </a:xfrm>
            <a:custGeom>
              <a:avLst/>
              <a:gdLst>
                <a:gd name="T0" fmla="*/ 7 w 61"/>
                <a:gd name="T1" fmla="*/ 20 h 37"/>
                <a:gd name="T2" fmla="*/ 4 w 61"/>
                <a:gd name="T3" fmla="*/ 24 h 37"/>
                <a:gd name="T4" fmla="*/ 7 w 61"/>
                <a:gd name="T5" fmla="*/ 26 h 37"/>
                <a:gd name="T6" fmla="*/ 17 w 61"/>
                <a:gd name="T7" fmla="*/ 21 h 37"/>
                <a:gd name="T8" fmla="*/ 52 w 61"/>
                <a:gd name="T9" fmla="*/ 16 h 37"/>
                <a:gd name="T10" fmla="*/ 52 w 61"/>
                <a:gd name="T11" fmla="*/ 16 h 37"/>
                <a:gd name="T12" fmla="*/ 18 w 61"/>
                <a:gd name="T13" fmla="*/ 22 h 37"/>
                <a:gd name="T14" fmla="*/ 8 w 61"/>
                <a:gd name="T15" fmla="*/ 27 h 37"/>
                <a:gd name="T16" fmla="*/ 18 w 61"/>
                <a:gd name="T17" fmla="*/ 37 h 37"/>
                <a:gd name="T18" fmla="*/ 61 w 61"/>
                <a:gd name="T19" fmla="*/ 16 h 37"/>
                <a:gd name="T20" fmla="*/ 0 w 61"/>
                <a:gd name="T21" fmla="*/ 20 h 37"/>
                <a:gd name="T22" fmla="*/ 4 w 61"/>
                <a:gd name="T23" fmla="*/ 23 h 37"/>
                <a:gd name="T24" fmla="*/ 7 w 61"/>
                <a:gd name="T2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37">
                  <a:moveTo>
                    <a:pt x="7" y="20"/>
                  </a:moveTo>
                  <a:cubicBezTo>
                    <a:pt x="6" y="21"/>
                    <a:pt x="5" y="22"/>
                    <a:pt x="4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4"/>
                    <a:pt x="14" y="23"/>
                    <a:pt x="17" y="21"/>
                  </a:cubicBezTo>
                  <a:cubicBezTo>
                    <a:pt x="28" y="17"/>
                    <a:pt x="40" y="15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0" y="15"/>
                    <a:pt x="28" y="18"/>
                    <a:pt x="18" y="22"/>
                  </a:cubicBezTo>
                  <a:cubicBezTo>
                    <a:pt x="14" y="24"/>
                    <a:pt x="11" y="25"/>
                    <a:pt x="8" y="2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3" y="33"/>
                    <a:pt x="46" y="26"/>
                    <a:pt x="61" y="16"/>
                  </a:cubicBezTo>
                  <a:cubicBezTo>
                    <a:pt x="36" y="0"/>
                    <a:pt x="17" y="7"/>
                    <a:pt x="0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6" y="21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3977">
              <a:extLst>
                <a:ext uri="{FF2B5EF4-FFF2-40B4-BE49-F238E27FC236}">
                  <a16:creationId xmlns="" xmlns:a16="http://schemas.microsoft.com/office/drawing/2014/main" id="{6024314D-2C0E-4EF7-B6F1-FF8BF03D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6343650"/>
              <a:ext cx="30163" cy="57150"/>
            </a:xfrm>
            <a:custGeom>
              <a:avLst/>
              <a:gdLst>
                <a:gd name="T0" fmla="*/ 32 w 32"/>
                <a:gd name="T1" fmla="*/ 14 h 62"/>
                <a:gd name="T2" fmla="*/ 26 w 32"/>
                <a:gd name="T3" fmla="*/ 6 h 62"/>
                <a:gd name="T4" fmla="*/ 14 w 32"/>
                <a:gd name="T5" fmla="*/ 26 h 62"/>
                <a:gd name="T6" fmla="*/ 9 w 32"/>
                <a:gd name="T7" fmla="*/ 41 h 62"/>
                <a:gd name="T8" fmla="*/ 3 w 32"/>
                <a:gd name="T9" fmla="*/ 55 h 62"/>
                <a:gd name="T10" fmla="*/ 3 w 32"/>
                <a:gd name="T11" fmla="*/ 55 h 62"/>
                <a:gd name="T12" fmla="*/ 8 w 32"/>
                <a:gd name="T13" fmla="*/ 41 h 62"/>
                <a:gd name="T14" fmla="*/ 13 w 32"/>
                <a:gd name="T15" fmla="*/ 26 h 62"/>
                <a:gd name="T16" fmla="*/ 26 w 32"/>
                <a:gd name="T17" fmla="*/ 5 h 62"/>
                <a:gd name="T18" fmla="*/ 22 w 32"/>
                <a:gd name="T19" fmla="*/ 0 h 62"/>
                <a:gd name="T20" fmla="*/ 4 w 32"/>
                <a:gd name="T21" fmla="*/ 28 h 62"/>
                <a:gd name="T22" fmla="*/ 0 w 32"/>
                <a:gd name="T23" fmla="*/ 62 h 62"/>
                <a:gd name="T24" fmla="*/ 11 w 32"/>
                <a:gd name="T25" fmla="*/ 51 h 62"/>
                <a:gd name="T26" fmla="*/ 32 w 32"/>
                <a:gd name="T27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62">
                  <a:moveTo>
                    <a:pt x="32" y="14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1" y="12"/>
                    <a:pt x="17" y="19"/>
                    <a:pt x="14" y="26"/>
                  </a:cubicBezTo>
                  <a:cubicBezTo>
                    <a:pt x="12" y="31"/>
                    <a:pt x="11" y="36"/>
                    <a:pt x="9" y="41"/>
                  </a:cubicBezTo>
                  <a:cubicBezTo>
                    <a:pt x="7" y="46"/>
                    <a:pt x="6" y="5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5" y="51"/>
                    <a:pt x="6" y="46"/>
                    <a:pt x="8" y="41"/>
                  </a:cubicBezTo>
                  <a:cubicBezTo>
                    <a:pt x="10" y="36"/>
                    <a:pt x="11" y="31"/>
                    <a:pt x="13" y="26"/>
                  </a:cubicBezTo>
                  <a:cubicBezTo>
                    <a:pt x="17" y="19"/>
                    <a:pt x="21" y="12"/>
                    <a:pt x="26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8"/>
                    <a:pt x="6" y="18"/>
                    <a:pt x="4" y="28"/>
                  </a:cubicBezTo>
                  <a:cubicBezTo>
                    <a:pt x="1" y="39"/>
                    <a:pt x="0" y="50"/>
                    <a:pt x="0" y="62"/>
                  </a:cubicBezTo>
                  <a:cubicBezTo>
                    <a:pt x="3" y="58"/>
                    <a:pt x="7" y="54"/>
                    <a:pt x="11" y="51"/>
                  </a:cubicBezTo>
                  <a:cubicBezTo>
                    <a:pt x="21" y="39"/>
                    <a:pt x="27" y="28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3978">
              <a:extLst>
                <a:ext uri="{FF2B5EF4-FFF2-40B4-BE49-F238E27FC236}">
                  <a16:creationId xmlns="" xmlns:a16="http://schemas.microsoft.com/office/drawing/2014/main" id="{AED760D8-B2DD-4B8E-9EA7-8912D159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8413" y="6373813"/>
              <a:ext cx="39688" cy="20638"/>
            </a:xfrm>
            <a:custGeom>
              <a:avLst/>
              <a:gdLst>
                <a:gd name="T0" fmla="*/ 0 w 42"/>
                <a:gd name="T1" fmla="*/ 17 h 21"/>
                <a:gd name="T2" fmla="*/ 42 w 42"/>
                <a:gd name="T3" fmla="*/ 21 h 21"/>
                <a:gd name="T4" fmla="*/ 34 w 42"/>
                <a:gd name="T5" fmla="*/ 9 h 21"/>
                <a:gd name="T6" fmla="*/ 27 w 42"/>
                <a:gd name="T7" fmla="*/ 11 h 21"/>
                <a:gd name="T8" fmla="*/ 9 w 42"/>
                <a:gd name="T9" fmla="*/ 14 h 21"/>
                <a:gd name="T10" fmla="*/ 9 w 42"/>
                <a:gd name="T11" fmla="*/ 14 h 21"/>
                <a:gd name="T12" fmla="*/ 26 w 42"/>
                <a:gd name="T13" fmla="*/ 10 h 21"/>
                <a:gd name="T14" fmla="*/ 30 w 42"/>
                <a:gd name="T15" fmla="*/ 5 h 21"/>
                <a:gd name="T16" fmla="*/ 31 w 42"/>
                <a:gd name="T17" fmla="*/ 5 h 21"/>
                <a:gd name="T18" fmla="*/ 28 w 42"/>
                <a:gd name="T19" fmla="*/ 0 h 21"/>
                <a:gd name="T20" fmla="*/ 4 w 42"/>
                <a:gd name="T21" fmla="*/ 13 h 21"/>
                <a:gd name="T22" fmla="*/ 0 w 42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1">
                  <a:moveTo>
                    <a:pt x="0" y="17"/>
                  </a:moveTo>
                  <a:cubicBezTo>
                    <a:pt x="16" y="19"/>
                    <a:pt x="30" y="21"/>
                    <a:pt x="42" y="21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1" y="12"/>
                    <a:pt x="1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5" y="13"/>
                    <a:pt x="20" y="12"/>
                    <a:pt x="26" y="10"/>
                  </a:cubicBezTo>
                  <a:cubicBezTo>
                    <a:pt x="27" y="8"/>
                    <a:pt x="28" y="7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" y="4"/>
                    <a:pt x="12" y="8"/>
                    <a:pt x="4" y="13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3979">
              <a:extLst>
                <a:ext uri="{FF2B5EF4-FFF2-40B4-BE49-F238E27FC236}">
                  <a16:creationId xmlns="" xmlns:a16="http://schemas.microsoft.com/office/drawing/2014/main" id="{5B78C5CD-820B-4781-B44A-7C4DCD7E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651" y="6413500"/>
              <a:ext cx="11113" cy="4763"/>
            </a:xfrm>
            <a:custGeom>
              <a:avLst/>
              <a:gdLst>
                <a:gd name="T0" fmla="*/ 0 w 12"/>
                <a:gd name="T1" fmla="*/ 0 h 4"/>
                <a:gd name="T2" fmla="*/ 6 w 12"/>
                <a:gd name="T3" fmla="*/ 3 h 4"/>
                <a:gd name="T4" fmla="*/ 12 w 12"/>
                <a:gd name="T5" fmla="*/ 4 h 4"/>
                <a:gd name="T6" fmla="*/ 6 w 12"/>
                <a:gd name="T7" fmla="*/ 3 h 4"/>
                <a:gd name="T8" fmla="*/ 0 w 12"/>
                <a:gd name="T9" fmla="*/ 1 h 4"/>
                <a:gd name="T10" fmla="*/ 0 w 1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8" y="3"/>
                    <a:pt x="10" y="4"/>
                    <a:pt x="12" y="4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4" y="3"/>
                    <a:pt x="2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3980">
              <a:extLst>
                <a:ext uri="{FF2B5EF4-FFF2-40B4-BE49-F238E27FC236}">
                  <a16:creationId xmlns="" xmlns:a16="http://schemas.microsoft.com/office/drawing/2014/main" id="{EB2FC35C-9284-47C6-BE23-43104DA9B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6400800"/>
              <a:ext cx="6350" cy="9525"/>
            </a:xfrm>
            <a:custGeom>
              <a:avLst/>
              <a:gdLst>
                <a:gd name="T0" fmla="*/ 0 w 7"/>
                <a:gd name="T1" fmla="*/ 9 h 9"/>
                <a:gd name="T2" fmla="*/ 3 w 7"/>
                <a:gd name="T3" fmla="*/ 4 h 9"/>
                <a:gd name="T4" fmla="*/ 7 w 7"/>
                <a:gd name="T5" fmla="*/ 0 h 9"/>
                <a:gd name="T6" fmla="*/ 3 w 7"/>
                <a:gd name="T7" fmla="*/ 4 h 9"/>
                <a:gd name="T8" fmla="*/ 1 w 7"/>
                <a:gd name="T9" fmla="*/ 9 h 9"/>
                <a:gd name="T10" fmla="*/ 0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7"/>
                    <a:pt x="1" y="5"/>
                    <a:pt x="3" y="4"/>
                  </a:cubicBezTo>
                  <a:cubicBezTo>
                    <a:pt x="4" y="3"/>
                    <a:pt x="6" y="1"/>
                    <a:pt x="7" y="0"/>
                  </a:cubicBezTo>
                  <a:cubicBezTo>
                    <a:pt x="6" y="1"/>
                    <a:pt x="4" y="3"/>
                    <a:pt x="3" y="4"/>
                  </a:cubicBezTo>
                  <a:cubicBezTo>
                    <a:pt x="2" y="6"/>
                    <a:pt x="1" y="7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3981">
              <a:extLst>
                <a:ext uri="{FF2B5EF4-FFF2-40B4-BE49-F238E27FC236}">
                  <a16:creationId xmlns="" xmlns:a16="http://schemas.microsoft.com/office/drawing/2014/main" id="{AEF0A9B3-6319-493C-8DBB-6AC0D67B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3" y="6407150"/>
              <a:ext cx="11113" cy="3175"/>
            </a:xfrm>
            <a:custGeom>
              <a:avLst/>
              <a:gdLst>
                <a:gd name="T0" fmla="*/ 0 w 11"/>
                <a:gd name="T1" fmla="*/ 0 h 4"/>
                <a:gd name="T2" fmla="*/ 6 w 11"/>
                <a:gd name="T3" fmla="*/ 2 h 4"/>
                <a:gd name="T4" fmla="*/ 11 w 11"/>
                <a:gd name="T5" fmla="*/ 4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7" y="3"/>
                    <a:pt x="9" y="3"/>
                    <a:pt x="11" y="4"/>
                  </a:cubicBezTo>
                  <a:cubicBezTo>
                    <a:pt x="7" y="3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3982">
              <a:extLst>
                <a:ext uri="{FF2B5EF4-FFF2-40B4-BE49-F238E27FC236}">
                  <a16:creationId xmlns="" xmlns:a16="http://schemas.microsoft.com/office/drawing/2014/main" id="{CD747B66-3D81-4322-A500-4432B81F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8" y="6372225"/>
              <a:ext cx="1588" cy="11113"/>
            </a:xfrm>
            <a:custGeom>
              <a:avLst/>
              <a:gdLst>
                <a:gd name="T0" fmla="*/ 2 w 3"/>
                <a:gd name="T1" fmla="*/ 11 h 11"/>
                <a:gd name="T2" fmla="*/ 0 w 3"/>
                <a:gd name="T3" fmla="*/ 6 h 11"/>
                <a:gd name="T4" fmla="*/ 1 w 3"/>
                <a:gd name="T5" fmla="*/ 0 h 11"/>
                <a:gd name="T6" fmla="*/ 1 w 3"/>
                <a:gd name="T7" fmla="*/ 6 h 11"/>
                <a:gd name="T8" fmla="*/ 3 w 3"/>
                <a:gd name="T9" fmla="*/ 10 h 11"/>
                <a:gd name="T10" fmla="*/ 2 w 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7"/>
                    <a:pt x="2" y="9"/>
                    <a:pt x="3" y="10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3983">
              <a:extLst>
                <a:ext uri="{FF2B5EF4-FFF2-40B4-BE49-F238E27FC236}">
                  <a16:creationId xmlns="" xmlns:a16="http://schemas.microsoft.com/office/drawing/2014/main" id="{B0E7DF05-64BC-4994-8927-7FAA6FC7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2063" y="6369050"/>
              <a:ext cx="9525" cy="4763"/>
            </a:xfrm>
            <a:custGeom>
              <a:avLst/>
              <a:gdLst>
                <a:gd name="T0" fmla="*/ 0 w 9"/>
                <a:gd name="T1" fmla="*/ 5 h 6"/>
                <a:gd name="T2" fmla="*/ 5 w 9"/>
                <a:gd name="T3" fmla="*/ 3 h 6"/>
                <a:gd name="T4" fmla="*/ 9 w 9"/>
                <a:gd name="T5" fmla="*/ 0 h 6"/>
                <a:gd name="T6" fmla="*/ 5 w 9"/>
                <a:gd name="T7" fmla="*/ 4 h 6"/>
                <a:gd name="T8" fmla="*/ 1 w 9"/>
                <a:gd name="T9" fmla="*/ 6 h 6"/>
                <a:gd name="T10" fmla="*/ 0 w 9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2" y="5"/>
                    <a:pt x="4" y="4"/>
                    <a:pt x="5" y="3"/>
                  </a:cubicBezTo>
                  <a:cubicBezTo>
                    <a:pt x="7" y="3"/>
                    <a:pt x="8" y="2"/>
                    <a:pt x="9" y="0"/>
                  </a:cubicBezTo>
                  <a:cubicBezTo>
                    <a:pt x="8" y="2"/>
                    <a:pt x="7" y="3"/>
                    <a:pt x="5" y="4"/>
                  </a:cubicBezTo>
                  <a:cubicBezTo>
                    <a:pt x="4" y="5"/>
                    <a:pt x="2" y="6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3984">
              <a:extLst>
                <a:ext uri="{FF2B5EF4-FFF2-40B4-BE49-F238E27FC236}">
                  <a16:creationId xmlns="" xmlns:a16="http://schemas.microsoft.com/office/drawing/2014/main" id="{F2971F4C-C942-4D82-ADB3-A7CB6DEFE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8" y="6357938"/>
              <a:ext cx="1588" cy="9525"/>
            </a:xfrm>
            <a:custGeom>
              <a:avLst/>
              <a:gdLst>
                <a:gd name="T0" fmla="*/ 1 w 2"/>
                <a:gd name="T1" fmla="*/ 10 h 10"/>
                <a:gd name="T2" fmla="*/ 1 w 2"/>
                <a:gd name="T3" fmla="*/ 0 h 10"/>
                <a:gd name="T4" fmla="*/ 2 w 2"/>
                <a:gd name="T5" fmla="*/ 9 h 10"/>
                <a:gd name="T6" fmla="*/ 1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1" y="10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0" y="3"/>
                    <a:pt x="1" y="6"/>
                    <a:pt x="2" y="9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3985">
              <a:extLst>
                <a:ext uri="{FF2B5EF4-FFF2-40B4-BE49-F238E27FC236}">
                  <a16:creationId xmlns="" xmlns:a16="http://schemas.microsoft.com/office/drawing/2014/main" id="{922CD8E1-AB56-4C69-A476-8B1FB742D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6353175"/>
              <a:ext cx="7938" cy="4763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0 h 5"/>
                <a:gd name="T4" fmla="*/ 0 w 9"/>
                <a:gd name="T5" fmla="*/ 5 h 5"/>
                <a:gd name="T6" fmla="*/ 0 w 9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7" y="2"/>
                    <a:pt x="4" y="4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3986">
              <a:extLst>
                <a:ext uri="{FF2B5EF4-FFF2-40B4-BE49-F238E27FC236}">
                  <a16:creationId xmlns="" xmlns:a16="http://schemas.microsoft.com/office/drawing/2014/main" id="{A634D07E-0204-4721-81C3-440C3E271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6372225"/>
              <a:ext cx="12700" cy="22225"/>
            </a:xfrm>
            <a:custGeom>
              <a:avLst/>
              <a:gdLst>
                <a:gd name="T0" fmla="*/ 9 w 14"/>
                <a:gd name="T1" fmla="*/ 8 h 23"/>
                <a:gd name="T2" fmla="*/ 9 w 14"/>
                <a:gd name="T3" fmla="*/ 8 h 23"/>
                <a:gd name="T4" fmla="*/ 5 w 14"/>
                <a:gd name="T5" fmla="*/ 16 h 23"/>
                <a:gd name="T6" fmla="*/ 12 w 14"/>
                <a:gd name="T7" fmla="*/ 23 h 23"/>
                <a:gd name="T8" fmla="*/ 14 w 14"/>
                <a:gd name="T9" fmla="*/ 0 h 23"/>
                <a:gd name="T10" fmla="*/ 0 w 14"/>
                <a:gd name="T11" fmla="*/ 11 h 23"/>
                <a:gd name="T12" fmla="*/ 4 w 14"/>
                <a:gd name="T13" fmla="*/ 16 h 23"/>
                <a:gd name="T14" fmla="*/ 9 w 14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3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7" y="10"/>
                    <a:pt x="6" y="13"/>
                    <a:pt x="5" y="1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16"/>
                    <a:pt x="14" y="8"/>
                    <a:pt x="14" y="0"/>
                  </a:cubicBezTo>
                  <a:cubicBezTo>
                    <a:pt x="8" y="3"/>
                    <a:pt x="4" y="7"/>
                    <a:pt x="0" y="11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3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3987">
              <a:extLst>
                <a:ext uri="{FF2B5EF4-FFF2-40B4-BE49-F238E27FC236}">
                  <a16:creationId xmlns="" xmlns:a16="http://schemas.microsoft.com/office/drawing/2014/main" id="{1BD38FEC-15E4-4652-A466-C5BF610E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6380163"/>
              <a:ext cx="4763" cy="7938"/>
            </a:xfrm>
            <a:custGeom>
              <a:avLst/>
              <a:gdLst>
                <a:gd name="T0" fmla="*/ 5 w 5"/>
                <a:gd name="T1" fmla="*/ 0 h 8"/>
                <a:gd name="T2" fmla="*/ 0 w 5"/>
                <a:gd name="T3" fmla="*/ 8 h 8"/>
                <a:gd name="T4" fmla="*/ 1 w 5"/>
                <a:gd name="T5" fmla="*/ 8 h 8"/>
                <a:gd name="T6" fmla="*/ 5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5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3988">
              <a:extLst>
                <a:ext uri="{FF2B5EF4-FFF2-40B4-BE49-F238E27FC236}">
                  <a16:creationId xmlns="" xmlns:a16="http://schemas.microsoft.com/office/drawing/2014/main" id="{9F07FD80-846D-4BC6-A915-5839D472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6" y="6403975"/>
              <a:ext cx="42863" cy="11113"/>
            </a:xfrm>
            <a:custGeom>
              <a:avLst/>
              <a:gdLst>
                <a:gd name="T0" fmla="*/ 45 w 45"/>
                <a:gd name="T1" fmla="*/ 1 h 12"/>
                <a:gd name="T2" fmla="*/ 45 w 45"/>
                <a:gd name="T3" fmla="*/ 1 h 12"/>
                <a:gd name="T4" fmla="*/ 10 w 45"/>
                <a:gd name="T5" fmla="*/ 6 h 12"/>
                <a:gd name="T6" fmla="*/ 0 w 45"/>
                <a:gd name="T7" fmla="*/ 11 h 12"/>
                <a:gd name="T8" fmla="*/ 1 w 45"/>
                <a:gd name="T9" fmla="*/ 12 h 12"/>
                <a:gd name="T10" fmla="*/ 11 w 45"/>
                <a:gd name="T11" fmla="*/ 7 h 12"/>
                <a:gd name="T12" fmla="*/ 45 w 45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2">
                  <a:moveTo>
                    <a:pt x="45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33" y="0"/>
                    <a:pt x="21" y="2"/>
                    <a:pt x="10" y="6"/>
                  </a:cubicBezTo>
                  <a:cubicBezTo>
                    <a:pt x="7" y="8"/>
                    <a:pt x="3" y="9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0"/>
                    <a:pt x="7" y="9"/>
                    <a:pt x="11" y="7"/>
                  </a:cubicBezTo>
                  <a:cubicBezTo>
                    <a:pt x="21" y="3"/>
                    <a:pt x="33" y="0"/>
                    <a:pt x="4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3989">
              <a:extLst>
                <a:ext uri="{FF2B5EF4-FFF2-40B4-BE49-F238E27FC236}">
                  <a16:creationId xmlns="" xmlns:a16="http://schemas.microsoft.com/office/drawing/2014/main" id="{16EECCD2-5A9E-49F3-BA45-6CA2775A5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8" y="6408738"/>
              <a:ext cx="1588" cy="4763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3990">
              <a:extLst>
                <a:ext uri="{FF2B5EF4-FFF2-40B4-BE49-F238E27FC236}">
                  <a16:creationId xmlns="" xmlns:a16="http://schemas.microsoft.com/office/drawing/2014/main" id="{2D5D9C80-D80B-4B19-BEB6-E7F772B1E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6348413"/>
              <a:ext cx="20638" cy="46038"/>
            </a:xfrm>
            <a:custGeom>
              <a:avLst/>
              <a:gdLst>
                <a:gd name="T0" fmla="*/ 10 w 23"/>
                <a:gd name="T1" fmla="*/ 21 h 50"/>
                <a:gd name="T2" fmla="*/ 5 w 23"/>
                <a:gd name="T3" fmla="*/ 36 h 50"/>
                <a:gd name="T4" fmla="*/ 0 w 23"/>
                <a:gd name="T5" fmla="*/ 50 h 50"/>
                <a:gd name="T6" fmla="*/ 0 w 23"/>
                <a:gd name="T7" fmla="*/ 50 h 50"/>
                <a:gd name="T8" fmla="*/ 6 w 23"/>
                <a:gd name="T9" fmla="*/ 36 h 50"/>
                <a:gd name="T10" fmla="*/ 11 w 23"/>
                <a:gd name="T11" fmla="*/ 21 h 50"/>
                <a:gd name="T12" fmla="*/ 23 w 23"/>
                <a:gd name="T13" fmla="*/ 1 h 50"/>
                <a:gd name="T14" fmla="*/ 23 w 23"/>
                <a:gd name="T15" fmla="*/ 0 h 50"/>
                <a:gd name="T16" fmla="*/ 10 w 23"/>
                <a:gd name="T17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0">
                  <a:moveTo>
                    <a:pt x="10" y="21"/>
                  </a:moveTo>
                  <a:cubicBezTo>
                    <a:pt x="8" y="26"/>
                    <a:pt x="7" y="31"/>
                    <a:pt x="5" y="36"/>
                  </a:cubicBezTo>
                  <a:cubicBezTo>
                    <a:pt x="3" y="41"/>
                    <a:pt x="2" y="46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" y="46"/>
                    <a:pt x="4" y="41"/>
                    <a:pt x="6" y="36"/>
                  </a:cubicBezTo>
                  <a:cubicBezTo>
                    <a:pt x="8" y="31"/>
                    <a:pt x="9" y="26"/>
                    <a:pt x="11" y="21"/>
                  </a:cubicBezTo>
                  <a:cubicBezTo>
                    <a:pt x="14" y="14"/>
                    <a:pt x="18" y="7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7"/>
                    <a:pt x="14" y="1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3991">
              <a:extLst>
                <a:ext uri="{FF2B5EF4-FFF2-40B4-BE49-F238E27FC236}">
                  <a16:creationId xmlns="" xmlns:a16="http://schemas.microsoft.com/office/drawing/2014/main" id="{4323824D-1ADE-4C60-B348-91AB6832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6378575"/>
              <a:ext cx="4763" cy="4763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2 w 5"/>
                <a:gd name="T7" fmla="*/ 1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3992">
              <a:extLst>
                <a:ext uri="{FF2B5EF4-FFF2-40B4-BE49-F238E27FC236}">
                  <a16:creationId xmlns="" xmlns:a16="http://schemas.microsoft.com/office/drawing/2014/main" id="{A103699E-FD80-4FE2-8316-4599DBB7F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6381750"/>
              <a:ext cx="23813" cy="6350"/>
            </a:xfrm>
            <a:custGeom>
              <a:avLst/>
              <a:gdLst>
                <a:gd name="T0" fmla="*/ 19 w 25"/>
                <a:gd name="T1" fmla="*/ 1 h 6"/>
                <a:gd name="T2" fmla="*/ 18 w 25"/>
                <a:gd name="T3" fmla="*/ 3 h 6"/>
                <a:gd name="T4" fmla="*/ 17 w 25"/>
                <a:gd name="T5" fmla="*/ 2 h 6"/>
                <a:gd name="T6" fmla="*/ 17 w 25"/>
                <a:gd name="T7" fmla="*/ 2 h 6"/>
                <a:gd name="T8" fmla="*/ 0 w 25"/>
                <a:gd name="T9" fmla="*/ 6 h 6"/>
                <a:gd name="T10" fmla="*/ 0 w 25"/>
                <a:gd name="T11" fmla="*/ 6 h 6"/>
                <a:gd name="T12" fmla="*/ 18 w 25"/>
                <a:gd name="T13" fmla="*/ 3 h 6"/>
                <a:gd name="T14" fmla="*/ 25 w 25"/>
                <a:gd name="T15" fmla="*/ 1 h 6"/>
                <a:gd name="T16" fmla="*/ 24 w 25"/>
                <a:gd name="T17" fmla="*/ 0 h 6"/>
                <a:gd name="T18" fmla="*/ 19 w 25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6">
                  <a:moveTo>
                    <a:pt x="19" y="1"/>
                  </a:moveTo>
                  <a:cubicBezTo>
                    <a:pt x="19" y="2"/>
                    <a:pt x="18" y="2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4"/>
                    <a:pt x="6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6"/>
                    <a:pt x="12" y="4"/>
                    <a:pt x="18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3993">
              <a:extLst>
                <a:ext uri="{FF2B5EF4-FFF2-40B4-BE49-F238E27FC236}">
                  <a16:creationId xmlns="" xmlns:a16="http://schemas.microsoft.com/office/drawing/2014/main" id="{7463268D-A6FC-4422-9050-EF71A41C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6378575"/>
              <a:ext cx="4763" cy="4763"/>
            </a:xfrm>
            <a:custGeom>
              <a:avLst/>
              <a:gdLst>
                <a:gd name="T0" fmla="*/ 2 w 5"/>
                <a:gd name="T1" fmla="*/ 4 h 5"/>
                <a:gd name="T2" fmla="*/ 4 w 5"/>
                <a:gd name="T3" fmla="*/ 1 h 5"/>
                <a:gd name="T4" fmla="*/ 5 w 5"/>
                <a:gd name="T5" fmla="*/ 0 h 5"/>
                <a:gd name="T6" fmla="*/ 5 w 5"/>
                <a:gd name="T7" fmla="*/ 0 h 5"/>
                <a:gd name="T8" fmla="*/ 4 w 5"/>
                <a:gd name="T9" fmla="*/ 0 h 5"/>
                <a:gd name="T10" fmla="*/ 0 w 5"/>
                <a:gd name="T11" fmla="*/ 5 h 5"/>
                <a:gd name="T12" fmla="*/ 1 w 5"/>
                <a:gd name="T13" fmla="*/ 5 h 5"/>
                <a:gd name="T14" fmla="*/ 2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3994">
              <a:extLst>
                <a:ext uri="{FF2B5EF4-FFF2-40B4-BE49-F238E27FC236}">
                  <a16:creationId xmlns="" xmlns:a16="http://schemas.microsoft.com/office/drawing/2014/main" id="{97FA4DFF-9B87-4A18-BA24-FC28010D4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6" y="6383338"/>
              <a:ext cx="1588" cy="158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3995">
              <a:extLst>
                <a:ext uri="{FF2B5EF4-FFF2-40B4-BE49-F238E27FC236}">
                  <a16:creationId xmlns="" xmlns:a16="http://schemas.microsoft.com/office/drawing/2014/main" id="{C946A1DF-F238-4CA9-8BF0-8DD105024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6369050"/>
              <a:ext cx="42863" cy="36513"/>
            </a:xfrm>
            <a:custGeom>
              <a:avLst/>
              <a:gdLst>
                <a:gd name="T0" fmla="*/ 25 w 47"/>
                <a:gd name="T1" fmla="*/ 19 h 40"/>
                <a:gd name="T2" fmla="*/ 47 w 47"/>
                <a:gd name="T3" fmla="*/ 3 h 40"/>
                <a:gd name="T4" fmla="*/ 45 w 47"/>
                <a:gd name="T5" fmla="*/ 0 h 40"/>
                <a:gd name="T6" fmla="*/ 15 w 47"/>
                <a:gd name="T7" fmla="*/ 24 h 40"/>
                <a:gd name="T8" fmla="*/ 3 w 47"/>
                <a:gd name="T9" fmla="*/ 36 h 40"/>
                <a:gd name="T10" fmla="*/ 4 w 47"/>
                <a:gd name="T11" fmla="*/ 35 h 40"/>
                <a:gd name="T12" fmla="*/ 0 w 47"/>
                <a:gd name="T13" fmla="*/ 38 h 40"/>
                <a:gd name="T14" fmla="*/ 3 w 47"/>
                <a:gd name="T15" fmla="*/ 40 h 40"/>
                <a:gd name="T16" fmla="*/ 21 w 47"/>
                <a:gd name="T17" fmla="*/ 23 h 40"/>
                <a:gd name="T18" fmla="*/ 20 w 47"/>
                <a:gd name="T19" fmla="*/ 22 h 40"/>
                <a:gd name="T20" fmla="*/ 25 w 47"/>
                <a:gd name="T21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40">
                  <a:moveTo>
                    <a:pt x="25" y="19"/>
                  </a:moveTo>
                  <a:cubicBezTo>
                    <a:pt x="32" y="13"/>
                    <a:pt x="39" y="8"/>
                    <a:pt x="47" y="3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4" y="7"/>
                    <a:pt x="24" y="15"/>
                    <a:pt x="15" y="24"/>
                  </a:cubicBezTo>
                  <a:cubicBezTo>
                    <a:pt x="11" y="28"/>
                    <a:pt x="8" y="32"/>
                    <a:pt x="3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9" y="34"/>
                    <a:pt x="15" y="28"/>
                    <a:pt x="21" y="23"/>
                  </a:cubicBezTo>
                  <a:cubicBezTo>
                    <a:pt x="20" y="22"/>
                    <a:pt x="20" y="22"/>
                    <a:pt x="20" y="22"/>
                  </a:cubicBezTo>
                  <a:lnTo>
                    <a:pt x="2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3996">
              <a:extLst>
                <a:ext uri="{FF2B5EF4-FFF2-40B4-BE49-F238E27FC236}">
                  <a16:creationId xmlns="" xmlns:a16="http://schemas.microsoft.com/office/drawing/2014/main" id="{ECA433E8-1C51-44DD-956F-20BC74836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1" y="6391275"/>
              <a:ext cx="11113" cy="11113"/>
            </a:xfrm>
            <a:custGeom>
              <a:avLst/>
              <a:gdLst>
                <a:gd name="T0" fmla="*/ 12 w 12"/>
                <a:gd name="T1" fmla="*/ 0 h 12"/>
                <a:gd name="T2" fmla="*/ 1 w 12"/>
                <a:gd name="T3" fmla="*/ 11 h 12"/>
                <a:gd name="T4" fmla="*/ 0 w 12"/>
                <a:gd name="T5" fmla="*/ 12 h 12"/>
                <a:gd name="T6" fmla="*/ 12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8" y="3"/>
                    <a:pt x="4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8" y="4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3997">
              <a:extLst>
                <a:ext uri="{FF2B5EF4-FFF2-40B4-BE49-F238E27FC236}">
                  <a16:creationId xmlns="" xmlns:a16="http://schemas.microsoft.com/office/drawing/2014/main" id="{DE66C555-BA38-44E3-8017-F934E701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6" y="6386513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3998">
              <a:extLst>
                <a:ext uri="{FF2B5EF4-FFF2-40B4-BE49-F238E27FC236}">
                  <a16:creationId xmlns="" xmlns:a16="http://schemas.microsoft.com/office/drawing/2014/main" id="{B890B882-7B02-4352-835B-64422C9C3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6364288"/>
              <a:ext cx="57150" cy="30163"/>
            </a:xfrm>
            <a:custGeom>
              <a:avLst/>
              <a:gdLst>
                <a:gd name="T0" fmla="*/ 7 w 60"/>
                <a:gd name="T1" fmla="*/ 13 h 32"/>
                <a:gd name="T2" fmla="*/ 3 w 60"/>
                <a:gd name="T3" fmla="*/ 16 h 32"/>
                <a:gd name="T4" fmla="*/ 5 w 60"/>
                <a:gd name="T5" fmla="*/ 19 h 32"/>
                <a:gd name="T6" fmla="*/ 16 w 60"/>
                <a:gd name="T7" fmla="*/ 17 h 32"/>
                <a:gd name="T8" fmla="*/ 51 w 60"/>
                <a:gd name="T9" fmla="*/ 18 h 32"/>
                <a:gd name="T10" fmla="*/ 51 w 60"/>
                <a:gd name="T11" fmla="*/ 19 h 32"/>
                <a:gd name="T12" fmla="*/ 17 w 60"/>
                <a:gd name="T13" fmla="*/ 17 h 32"/>
                <a:gd name="T14" fmla="*/ 6 w 60"/>
                <a:gd name="T15" fmla="*/ 20 h 32"/>
                <a:gd name="T16" fmla="*/ 14 w 60"/>
                <a:gd name="T17" fmla="*/ 32 h 32"/>
                <a:gd name="T18" fmla="*/ 60 w 60"/>
                <a:gd name="T19" fmla="*/ 21 h 32"/>
                <a:gd name="T20" fmla="*/ 0 w 60"/>
                <a:gd name="T21" fmla="*/ 11 h 32"/>
                <a:gd name="T22" fmla="*/ 3 w 60"/>
                <a:gd name="T23" fmla="*/ 16 h 32"/>
                <a:gd name="T24" fmla="*/ 7 w 60"/>
                <a:gd name="T25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32">
                  <a:moveTo>
                    <a:pt x="7" y="13"/>
                  </a:moveTo>
                  <a:cubicBezTo>
                    <a:pt x="5" y="14"/>
                    <a:pt x="4" y="15"/>
                    <a:pt x="3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8"/>
                    <a:pt x="13" y="17"/>
                    <a:pt x="16" y="17"/>
                  </a:cubicBezTo>
                  <a:cubicBezTo>
                    <a:pt x="28" y="14"/>
                    <a:pt x="40" y="15"/>
                    <a:pt x="51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0" y="15"/>
                    <a:pt x="28" y="15"/>
                    <a:pt x="17" y="17"/>
                  </a:cubicBezTo>
                  <a:cubicBezTo>
                    <a:pt x="13" y="18"/>
                    <a:pt x="9" y="19"/>
                    <a:pt x="6" y="20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29" y="31"/>
                    <a:pt x="43" y="27"/>
                    <a:pt x="60" y="21"/>
                  </a:cubicBezTo>
                  <a:cubicBezTo>
                    <a:pt x="39" y="0"/>
                    <a:pt x="19" y="2"/>
                    <a:pt x="0" y="1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4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3999">
              <a:extLst>
                <a:ext uri="{FF2B5EF4-FFF2-40B4-BE49-F238E27FC236}">
                  <a16:creationId xmlns="" xmlns:a16="http://schemas.microsoft.com/office/drawing/2014/main" id="{6C1F8F01-DEDD-4B20-9DF2-9DE630FD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6315075"/>
              <a:ext cx="39688" cy="52388"/>
            </a:xfrm>
            <a:custGeom>
              <a:avLst/>
              <a:gdLst>
                <a:gd name="T0" fmla="*/ 42 w 42"/>
                <a:gd name="T1" fmla="*/ 16 h 55"/>
                <a:gd name="T2" fmla="*/ 38 w 42"/>
                <a:gd name="T3" fmla="*/ 6 h 55"/>
                <a:gd name="T4" fmla="*/ 22 w 42"/>
                <a:gd name="T5" fmla="*/ 23 h 55"/>
                <a:gd name="T6" fmla="*/ 14 w 42"/>
                <a:gd name="T7" fmla="*/ 37 h 55"/>
                <a:gd name="T8" fmla="*/ 5 w 42"/>
                <a:gd name="T9" fmla="*/ 49 h 55"/>
                <a:gd name="T10" fmla="*/ 5 w 42"/>
                <a:gd name="T11" fmla="*/ 49 h 55"/>
                <a:gd name="T12" fmla="*/ 13 w 42"/>
                <a:gd name="T13" fmla="*/ 36 h 55"/>
                <a:gd name="T14" fmla="*/ 22 w 42"/>
                <a:gd name="T15" fmla="*/ 23 h 55"/>
                <a:gd name="T16" fmla="*/ 38 w 42"/>
                <a:gd name="T17" fmla="*/ 6 h 55"/>
                <a:gd name="T18" fmla="*/ 36 w 42"/>
                <a:gd name="T19" fmla="*/ 0 h 55"/>
                <a:gd name="T20" fmla="*/ 11 w 42"/>
                <a:gd name="T21" fmla="*/ 23 h 55"/>
                <a:gd name="T22" fmla="*/ 0 w 42"/>
                <a:gd name="T23" fmla="*/ 55 h 55"/>
                <a:gd name="T24" fmla="*/ 13 w 42"/>
                <a:gd name="T25" fmla="*/ 47 h 55"/>
                <a:gd name="T26" fmla="*/ 42 w 42"/>
                <a:gd name="T27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55">
                  <a:moveTo>
                    <a:pt x="42" y="1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2" y="11"/>
                    <a:pt x="27" y="17"/>
                    <a:pt x="22" y="23"/>
                  </a:cubicBezTo>
                  <a:cubicBezTo>
                    <a:pt x="19" y="28"/>
                    <a:pt x="17" y="32"/>
                    <a:pt x="14" y="37"/>
                  </a:cubicBezTo>
                  <a:cubicBezTo>
                    <a:pt x="11" y="41"/>
                    <a:pt x="8" y="46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8" y="45"/>
                    <a:pt x="10" y="41"/>
                    <a:pt x="13" y="36"/>
                  </a:cubicBezTo>
                  <a:cubicBezTo>
                    <a:pt x="16" y="32"/>
                    <a:pt x="18" y="27"/>
                    <a:pt x="22" y="23"/>
                  </a:cubicBezTo>
                  <a:cubicBezTo>
                    <a:pt x="26" y="16"/>
                    <a:pt x="32" y="11"/>
                    <a:pt x="38" y="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5"/>
                    <a:pt x="16" y="13"/>
                    <a:pt x="11" y="23"/>
                  </a:cubicBezTo>
                  <a:cubicBezTo>
                    <a:pt x="6" y="33"/>
                    <a:pt x="4" y="43"/>
                    <a:pt x="0" y="55"/>
                  </a:cubicBezTo>
                  <a:cubicBezTo>
                    <a:pt x="5" y="52"/>
                    <a:pt x="9" y="49"/>
                    <a:pt x="13" y="47"/>
                  </a:cubicBezTo>
                  <a:cubicBezTo>
                    <a:pt x="26" y="38"/>
                    <a:pt x="34" y="28"/>
                    <a:pt x="4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4000">
              <a:extLst>
                <a:ext uri="{FF2B5EF4-FFF2-40B4-BE49-F238E27FC236}">
                  <a16:creationId xmlns="" xmlns:a16="http://schemas.microsoft.com/office/drawing/2014/main" id="{EDC85DC6-4BBF-4FDD-A3F3-09CCE4C74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863" y="6350000"/>
              <a:ext cx="36513" cy="22225"/>
            </a:xfrm>
            <a:custGeom>
              <a:avLst/>
              <a:gdLst>
                <a:gd name="T0" fmla="*/ 0 w 40"/>
                <a:gd name="T1" fmla="*/ 10 h 23"/>
                <a:gd name="T2" fmla="*/ 40 w 40"/>
                <a:gd name="T3" fmla="*/ 23 h 23"/>
                <a:gd name="T4" fmla="*/ 34 w 40"/>
                <a:gd name="T5" fmla="*/ 10 h 23"/>
                <a:gd name="T6" fmla="*/ 28 w 40"/>
                <a:gd name="T7" fmla="*/ 10 h 23"/>
                <a:gd name="T8" fmla="*/ 9 w 40"/>
                <a:gd name="T9" fmla="*/ 10 h 23"/>
                <a:gd name="T10" fmla="*/ 9 w 40"/>
                <a:gd name="T11" fmla="*/ 9 h 23"/>
                <a:gd name="T12" fmla="*/ 26 w 40"/>
                <a:gd name="T13" fmla="*/ 9 h 23"/>
                <a:gd name="T14" fmla="*/ 31 w 40"/>
                <a:gd name="T15" fmla="*/ 5 h 23"/>
                <a:gd name="T16" fmla="*/ 32 w 40"/>
                <a:gd name="T17" fmla="*/ 5 h 23"/>
                <a:gd name="T18" fmla="*/ 31 w 40"/>
                <a:gd name="T19" fmla="*/ 0 h 23"/>
                <a:gd name="T20" fmla="*/ 5 w 40"/>
                <a:gd name="T21" fmla="*/ 7 h 23"/>
                <a:gd name="T22" fmla="*/ 0 w 40"/>
                <a:gd name="T2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3">
                  <a:moveTo>
                    <a:pt x="0" y="10"/>
                  </a:moveTo>
                  <a:cubicBezTo>
                    <a:pt x="15" y="16"/>
                    <a:pt x="28" y="20"/>
                    <a:pt x="40" y="23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2" y="10"/>
                    <a:pt x="15" y="11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5" y="10"/>
                    <a:pt x="21" y="9"/>
                    <a:pt x="26" y="9"/>
                  </a:cubicBezTo>
                  <a:cubicBezTo>
                    <a:pt x="28" y="7"/>
                    <a:pt x="29" y="6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2" y="2"/>
                    <a:pt x="14" y="4"/>
                    <a:pt x="5" y="7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4001">
              <a:extLst>
                <a:ext uri="{FF2B5EF4-FFF2-40B4-BE49-F238E27FC236}">
                  <a16:creationId xmlns="" xmlns:a16="http://schemas.microsoft.com/office/drawing/2014/main" id="{3AC8B356-F8DA-4023-89EB-19DF636C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1" y="6381750"/>
              <a:ext cx="11113" cy="6350"/>
            </a:xfrm>
            <a:custGeom>
              <a:avLst/>
              <a:gdLst>
                <a:gd name="T0" fmla="*/ 1 w 11"/>
                <a:gd name="T1" fmla="*/ 0 h 7"/>
                <a:gd name="T2" fmla="*/ 6 w 11"/>
                <a:gd name="T3" fmla="*/ 4 h 7"/>
                <a:gd name="T4" fmla="*/ 11 w 11"/>
                <a:gd name="T5" fmla="*/ 7 h 7"/>
                <a:gd name="T6" fmla="*/ 5 w 11"/>
                <a:gd name="T7" fmla="*/ 5 h 7"/>
                <a:gd name="T8" fmla="*/ 0 w 11"/>
                <a:gd name="T9" fmla="*/ 1 h 7"/>
                <a:gd name="T10" fmla="*/ 1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2" y="2"/>
                    <a:pt x="4" y="3"/>
                    <a:pt x="6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9" y="6"/>
                    <a:pt x="7" y="6"/>
                    <a:pt x="5" y="5"/>
                  </a:cubicBezTo>
                  <a:cubicBezTo>
                    <a:pt x="3" y="4"/>
                    <a:pt x="2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4002">
              <a:extLst>
                <a:ext uri="{FF2B5EF4-FFF2-40B4-BE49-F238E27FC236}">
                  <a16:creationId xmlns="" xmlns:a16="http://schemas.microsoft.com/office/drawing/2014/main" id="{BA560CA6-ECF3-46F1-9B08-5E63A6D9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6373813"/>
              <a:ext cx="7938" cy="6350"/>
            </a:xfrm>
            <a:custGeom>
              <a:avLst/>
              <a:gdLst>
                <a:gd name="T0" fmla="*/ 0 w 9"/>
                <a:gd name="T1" fmla="*/ 6 h 7"/>
                <a:gd name="T2" fmla="*/ 4 w 9"/>
                <a:gd name="T3" fmla="*/ 2 h 7"/>
                <a:gd name="T4" fmla="*/ 9 w 9"/>
                <a:gd name="T5" fmla="*/ 0 h 7"/>
                <a:gd name="T6" fmla="*/ 4 w 9"/>
                <a:gd name="T7" fmla="*/ 3 h 7"/>
                <a:gd name="T8" fmla="*/ 1 w 9"/>
                <a:gd name="T9" fmla="*/ 7 h 7"/>
                <a:gd name="T10" fmla="*/ 0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1" y="5"/>
                    <a:pt x="2" y="3"/>
                    <a:pt x="4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7" y="0"/>
                    <a:pt x="6" y="1"/>
                    <a:pt x="4" y="3"/>
                  </a:cubicBezTo>
                  <a:cubicBezTo>
                    <a:pt x="3" y="4"/>
                    <a:pt x="2" y="5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4003">
              <a:extLst>
                <a:ext uri="{FF2B5EF4-FFF2-40B4-BE49-F238E27FC236}">
                  <a16:creationId xmlns="" xmlns:a16="http://schemas.microsoft.com/office/drawing/2014/main" id="{3D609BD5-3B83-4F49-ACCA-7B39BB5B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6378575"/>
              <a:ext cx="7938" cy="6350"/>
            </a:xfrm>
            <a:custGeom>
              <a:avLst/>
              <a:gdLst>
                <a:gd name="T0" fmla="*/ 0 w 10"/>
                <a:gd name="T1" fmla="*/ 0 h 7"/>
                <a:gd name="T2" fmla="*/ 5 w 10"/>
                <a:gd name="T3" fmla="*/ 4 h 7"/>
                <a:gd name="T4" fmla="*/ 10 w 10"/>
                <a:gd name="T5" fmla="*/ 7 h 7"/>
                <a:gd name="T6" fmla="*/ 0 w 10"/>
                <a:gd name="T7" fmla="*/ 1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6" y="5"/>
                    <a:pt x="8" y="6"/>
                    <a:pt x="10" y="7"/>
                  </a:cubicBezTo>
                  <a:cubicBezTo>
                    <a:pt x="6" y="6"/>
                    <a:pt x="2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4004">
              <a:extLst>
                <a:ext uri="{FF2B5EF4-FFF2-40B4-BE49-F238E27FC236}">
                  <a16:creationId xmlns="" xmlns:a16="http://schemas.microsoft.com/office/drawing/2014/main" id="{9454BDC7-2E84-453E-9E7A-C2F40CAF0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6" y="6340475"/>
              <a:ext cx="1588" cy="9525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5 h 10"/>
                <a:gd name="T4" fmla="*/ 2 w 2"/>
                <a:gd name="T5" fmla="*/ 0 h 10"/>
                <a:gd name="T6" fmla="*/ 1 w 2"/>
                <a:gd name="T7" fmla="*/ 5 h 10"/>
                <a:gd name="T8" fmla="*/ 2 w 2"/>
                <a:gd name="T9" fmla="*/ 10 h 10"/>
                <a:gd name="T10" fmla="*/ 0 w 2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8"/>
                    <a:pt x="0" y="7"/>
                    <a:pt x="0" y="5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1" y="7"/>
                    <a:pt x="1" y="8"/>
                    <a:pt x="2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4005">
              <a:extLst>
                <a:ext uri="{FF2B5EF4-FFF2-40B4-BE49-F238E27FC236}">
                  <a16:creationId xmlns="" xmlns:a16="http://schemas.microsoft.com/office/drawing/2014/main" id="{1F488CAF-918A-4CE2-8735-58A662AA6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6340475"/>
              <a:ext cx="7938" cy="3175"/>
            </a:xfrm>
            <a:custGeom>
              <a:avLst/>
              <a:gdLst>
                <a:gd name="T0" fmla="*/ 0 w 10"/>
                <a:gd name="T1" fmla="*/ 3 h 4"/>
                <a:gd name="T2" fmla="*/ 5 w 10"/>
                <a:gd name="T3" fmla="*/ 2 h 4"/>
                <a:gd name="T4" fmla="*/ 10 w 10"/>
                <a:gd name="T5" fmla="*/ 0 h 4"/>
                <a:gd name="T6" fmla="*/ 5 w 10"/>
                <a:gd name="T7" fmla="*/ 2 h 4"/>
                <a:gd name="T8" fmla="*/ 0 w 10"/>
                <a:gd name="T9" fmla="*/ 4 h 4"/>
                <a:gd name="T10" fmla="*/ 0 w 10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2" y="3"/>
                    <a:pt x="4" y="2"/>
                    <a:pt x="5" y="2"/>
                  </a:cubicBezTo>
                  <a:cubicBezTo>
                    <a:pt x="7" y="1"/>
                    <a:pt x="8" y="1"/>
                    <a:pt x="10" y="0"/>
                  </a:cubicBezTo>
                  <a:cubicBezTo>
                    <a:pt x="9" y="1"/>
                    <a:pt x="7" y="2"/>
                    <a:pt x="5" y="2"/>
                  </a:cubicBezTo>
                  <a:cubicBezTo>
                    <a:pt x="4" y="3"/>
                    <a:pt x="2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4006">
              <a:extLst>
                <a:ext uri="{FF2B5EF4-FFF2-40B4-BE49-F238E27FC236}">
                  <a16:creationId xmlns="" xmlns:a16="http://schemas.microsoft.com/office/drawing/2014/main" id="{96E9E05B-1487-4429-A476-4972DB49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1" y="6326188"/>
              <a:ext cx="1588" cy="9525"/>
            </a:xfrm>
            <a:custGeom>
              <a:avLst/>
              <a:gdLst>
                <a:gd name="T0" fmla="*/ 0 w 2"/>
                <a:gd name="T1" fmla="*/ 10 h 10"/>
                <a:gd name="T2" fmla="*/ 2 w 2"/>
                <a:gd name="T3" fmla="*/ 0 h 10"/>
                <a:gd name="T4" fmla="*/ 1 w 2"/>
                <a:gd name="T5" fmla="*/ 9 h 10"/>
                <a:gd name="T6" fmla="*/ 0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6"/>
                    <a:pt x="1" y="3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4007">
              <a:extLst>
                <a:ext uri="{FF2B5EF4-FFF2-40B4-BE49-F238E27FC236}">
                  <a16:creationId xmlns="" xmlns:a16="http://schemas.microsoft.com/office/drawing/2014/main" id="{A1E59EEC-DC88-44BC-B8B0-B7697FFB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1" y="6326188"/>
              <a:ext cx="9525" cy="3175"/>
            </a:xfrm>
            <a:custGeom>
              <a:avLst/>
              <a:gdLst>
                <a:gd name="T0" fmla="*/ 0 w 10"/>
                <a:gd name="T1" fmla="*/ 3 h 4"/>
                <a:gd name="T2" fmla="*/ 10 w 10"/>
                <a:gd name="T3" fmla="*/ 0 h 4"/>
                <a:gd name="T4" fmla="*/ 0 w 10"/>
                <a:gd name="T5" fmla="*/ 4 h 4"/>
                <a:gd name="T6" fmla="*/ 0 w 10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7" y="2"/>
                    <a:pt x="4" y="3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4008">
              <a:extLst>
                <a:ext uri="{FF2B5EF4-FFF2-40B4-BE49-F238E27FC236}">
                  <a16:creationId xmlns="" xmlns:a16="http://schemas.microsoft.com/office/drawing/2014/main" id="{9A33CC33-57AF-442B-B34C-19CF4D296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6" y="6335713"/>
              <a:ext cx="15875" cy="20638"/>
            </a:xfrm>
            <a:custGeom>
              <a:avLst/>
              <a:gdLst>
                <a:gd name="T0" fmla="*/ 10 w 17"/>
                <a:gd name="T1" fmla="*/ 7 h 22"/>
                <a:gd name="T2" fmla="*/ 10 w 17"/>
                <a:gd name="T3" fmla="*/ 7 h 22"/>
                <a:gd name="T4" fmla="*/ 4 w 17"/>
                <a:gd name="T5" fmla="*/ 14 h 22"/>
                <a:gd name="T6" fmla="*/ 10 w 17"/>
                <a:gd name="T7" fmla="*/ 22 h 22"/>
                <a:gd name="T8" fmla="*/ 17 w 17"/>
                <a:gd name="T9" fmla="*/ 0 h 22"/>
                <a:gd name="T10" fmla="*/ 0 w 17"/>
                <a:gd name="T11" fmla="*/ 8 h 22"/>
                <a:gd name="T12" fmla="*/ 4 w 17"/>
                <a:gd name="T13" fmla="*/ 13 h 22"/>
                <a:gd name="T14" fmla="*/ 10 w 17"/>
                <a:gd name="T1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2"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1"/>
                    <a:pt x="4" y="1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16"/>
                    <a:pt x="15" y="8"/>
                    <a:pt x="17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8" y="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4009">
              <a:extLst>
                <a:ext uri="{FF2B5EF4-FFF2-40B4-BE49-F238E27FC236}">
                  <a16:creationId xmlns="" xmlns:a16="http://schemas.microsoft.com/office/drawing/2014/main" id="{9E8D9038-0B4F-4655-89B5-53BA3855A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6342063"/>
              <a:ext cx="6350" cy="7938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6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4010">
              <a:extLst>
                <a:ext uri="{FF2B5EF4-FFF2-40B4-BE49-F238E27FC236}">
                  <a16:creationId xmlns="" xmlns:a16="http://schemas.microsoft.com/office/drawing/2014/main" id="{40518F03-68C3-4EBC-9D11-881D009A7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6376988"/>
              <a:ext cx="44450" cy="6350"/>
            </a:xfrm>
            <a:custGeom>
              <a:avLst/>
              <a:gdLst>
                <a:gd name="T0" fmla="*/ 46 w 46"/>
                <a:gd name="T1" fmla="*/ 5 h 6"/>
                <a:gd name="T2" fmla="*/ 46 w 46"/>
                <a:gd name="T3" fmla="*/ 4 h 6"/>
                <a:gd name="T4" fmla="*/ 11 w 46"/>
                <a:gd name="T5" fmla="*/ 3 h 6"/>
                <a:gd name="T6" fmla="*/ 0 w 46"/>
                <a:gd name="T7" fmla="*/ 5 h 6"/>
                <a:gd name="T8" fmla="*/ 1 w 46"/>
                <a:gd name="T9" fmla="*/ 6 h 6"/>
                <a:gd name="T10" fmla="*/ 12 w 46"/>
                <a:gd name="T11" fmla="*/ 3 h 6"/>
                <a:gd name="T12" fmla="*/ 46 w 4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">
                  <a:moveTo>
                    <a:pt x="46" y="5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35" y="1"/>
                    <a:pt x="23" y="0"/>
                    <a:pt x="11" y="3"/>
                  </a:cubicBezTo>
                  <a:cubicBezTo>
                    <a:pt x="8" y="3"/>
                    <a:pt x="4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5"/>
                    <a:pt x="8" y="4"/>
                    <a:pt x="12" y="3"/>
                  </a:cubicBezTo>
                  <a:cubicBezTo>
                    <a:pt x="23" y="1"/>
                    <a:pt x="35" y="1"/>
                    <a:pt x="4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4011">
              <a:extLst>
                <a:ext uri="{FF2B5EF4-FFF2-40B4-BE49-F238E27FC236}">
                  <a16:creationId xmlns="" xmlns:a16="http://schemas.microsoft.com/office/drawing/2014/main" id="{522C4882-0FE1-46CE-BE56-72A7921E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6988" y="6376988"/>
              <a:ext cx="4763" cy="158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4012">
              <a:extLst>
                <a:ext uri="{FF2B5EF4-FFF2-40B4-BE49-F238E27FC236}">
                  <a16:creationId xmlns="" xmlns:a16="http://schemas.microsoft.com/office/drawing/2014/main" id="{69BA4530-069F-49D4-ACB6-341B53D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8576" y="6321425"/>
              <a:ext cx="30163" cy="39688"/>
            </a:xfrm>
            <a:custGeom>
              <a:avLst/>
              <a:gdLst>
                <a:gd name="T0" fmla="*/ 17 w 33"/>
                <a:gd name="T1" fmla="*/ 17 h 43"/>
                <a:gd name="T2" fmla="*/ 8 w 33"/>
                <a:gd name="T3" fmla="*/ 30 h 43"/>
                <a:gd name="T4" fmla="*/ 0 w 33"/>
                <a:gd name="T5" fmla="*/ 43 h 43"/>
                <a:gd name="T6" fmla="*/ 0 w 33"/>
                <a:gd name="T7" fmla="*/ 43 h 43"/>
                <a:gd name="T8" fmla="*/ 9 w 33"/>
                <a:gd name="T9" fmla="*/ 31 h 43"/>
                <a:gd name="T10" fmla="*/ 17 w 33"/>
                <a:gd name="T11" fmla="*/ 17 h 43"/>
                <a:gd name="T12" fmla="*/ 33 w 33"/>
                <a:gd name="T13" fmla="*/ 0 h 43"/>
                <a:gd name="T14" fmla="*/ 33 w 33"/>
                <a:gd name="T15" fmla="*/ 0 h 43"/>
                <a:gd name="T16" fmla="*/ 17 w 33"/>
                <a:gd name="T17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3">
                  <a:moveTo>
                    <a:pt x="17" y="17"/>
                  </a:moveTo>
                  <a:cubicBezTo>
                    <a:pt x="13" y="21"/>
                    <a:pt x="11" y="26"/>
                    <a:pt x="8" y="30"/>
                  </a:cubicBezTo>
                  <a:cubicBezTo>
                    <a:pt x="5" y="35"/>
                    <a:pt x="3" y="39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0"/>
                    <a:pt x="6" y="35"/>
                    <a:pt x="9" y="31"/>
                  </a:cubicBezTo>
                  <a:cubicBezTo>
                    <a:pt x="12" y="26"/>
                    <a:pt x="14" y="22"/>
                    <a:pt x="17" y="17"/>
                  </a:cubicBezTo>
                  <a:cubicBezTo>
                    <a:pt x="22" y="11"/>
                    <a:pt x="27" y="5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5"/>
                    <a:pt x="21" y="10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4013">
              <a:extLst>
                <a:ext uri="{FF2B5EF4-FFF2-40B4-BE49-F238E27FC236}">
                  <a16:creationId xmlns="" xmlns:a16="http://schemas.microsoft.com/office/drawing/2014/main" id="{CD474353-FC21-4BF7-9BB9-D5E011CBC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1" y="6354763"/>
              <a:ext cx="4763" cy="31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3 h 4"/>
                <a:gd name="T4" fmla="*/ 4 w 5"/>
                <a:gd name="T5" fmla="*/ 0 h 4"/>
                <a:gd name="T6" fmla="*/ 3 w 5"/>
                <a:gd name="T7" fmla="*/ 1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4014">
              <a:extLst>
                <a:ext uri="{FF2B5EF4-FFF2-40B4-BE49-F238E27FC236}">
                  <a16:creationId xmlns="" xmlns:a16="http://schemas.microsoft.com/office/drawing/2014/main" id="{713A4AF1-01A9-47EB-A80F-75723192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1" y="6357938"/>
              <a:ext cx="23813" cy="3175"/>
            </a:xfrm>
            <a:custGeom>
              <a:avLst/>
              <a:gdLst>
                <a:gd name="T0" fmla="*/ 20 w 25"/>
                <a:gd name="T1" fmla="*/ 1 h 3"/>
                <a:gd name="T2" fmla="*/ 19 w 25"/>
                <a:gd name="T3" fmla="*/ 2 h 3"/>
                <a:gd name="T4" fmla="*/ 17 w 25"/>
                <a:gd name="T5" fmla="*/ 1 h 3"/>
                <a:gd name="T6" fmla="*/ 17 w 25"/>
                <a:gd name="T7" fmla="*/ 1 h 3"/>
                <a:gd name="T8" fmla="*/ 0 w 25"/>
                <a:gd name="T9" fmla="*/ 1 h 3"/>
                <a:gd name="T10" fmla="*/ 0 w 25"/>
                <a:gd name="T11" fmla="*/ 2 h 3"/>
                <a:gd name="T12" fmla="*/ 19 w 25"/>
                <a:gd name="T13" fmla="*/ 2 h 3"/>
                <a:gd name="T14" fmla="*/ 25 w 25"/>
                <a:gd name="T15" fmla="*/ 2 h 3"/>
                <a:gd name="T16" fmla="*/ 25 w 25"/>
                <a:gd name="T17" fmla="*/ 0 h 3"/>
                <a:gd name="T18" fmla="*/ 20 w 2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">
                  <a:moveTo>
                    <a:pt x="20" y="1"/>
                  </a:moveTo>
                  <a:cubicBezTo>
                    <a:pt x="19" y="1"/>
                    <a:pt x="19" y="1"/>
                    <a:pt x="19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1"/>
                    <a:pt x="6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3"/>
                    <a:pt x="13" y="2"/>
                    <a:pt x="19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4015">
              <a:extLst>
                <a:ext uri="{FF2B5EF4-FFF2-40B4-BE49-F238E27FC236}">
                  <a16:creationId xmlns="" xmlns:a16="http://schemas.microsoft.com/office/drawing/2014/main" id="{576ECE4D-68DD-4D81-8AFB-E85D5DF1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676" y="6354763"/>
              <a:ext cx="6350" cy="3175"/>
            </a:xfrm>
            <a:custGeom>
              <a:avLst/>
              <a:gdLst>
                <a:gd name="T0" fmla="*/ 3 w 7"/>
                <a:gd name="T1" fmla="*/ 4 h 4"/>
                <a:gd name="T2" fmla="*/ 6 w 7"/>
                <a:gd name="T3" fmla="*/ 1 h 4"/>
                <a:gd name="T4" fmla="*/ 7 w 7"/>
                <a:gd name="T5" fmla="*/ 0 h 4"/>
                <a:gd name="T6" fmla="*/ 6 w 7"/>
                <a:gd name="T7" fmla="*/ 0 h 4"/>
                <a:gd name="T8" fmla="*/ 5 w 7"/>
                <a:gd name="T9" fmla="*/ 0 h 4"/>
                <a:gd name="T10" fmla="*/ 0 w 7"/>
                <a:gd name="T11" fmla="*/ 4 h 4"/>
                <a:gd name="T12" fmla="*/ 1 w 7"/>
                <a:gd name="T13" fmla="*/ 4 h 4"/>
                <a:gd name="T14" fmla="*/ 3 w 7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4" y="3"/>
                    <a:pt x="5" y="2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4016">
              <a:extLst>
                <a:ext uri="{FF2B5EF4-FFF2-40B4-BE49-F238E27FC236}">
                  <a16:creationId xmlns="" xmlns:a16="http://schemas.microsoft.com/office/drawing/2014/main" id="{432455E8-C9F3-4B71-8EE7-FE2D436A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676" y="6357938"/>
              <a:ext cx="3175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2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4017">
              <a:extLst>
                <a:ext uri="{FF2B5EF4-FFF2-40B4-BE49-F238E27FC236}">
                  <a16:creationId xmlns="" xmlns:a16="http://schemas.microsoft.com/office/drawing/2014/main" id="{FFF8BA5E-B636-4399-8DD2-6EDA8F07C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638" y="6343650"/>
              <a:ext cx="49213" cy="28575"/>
            </a:xfrm>
            <a:custGeom>
              <a:avLst/>
              <a:gdLst>
                <a:gd name="T0" fmla="*/ 28 w 52"/>
                <a:gd name="T1" fmla="*/ 14 h 30"/>
                <a:gd name="T2" fmla="*/ 52 w 52"/>
                <a:gd name="T3" fmla="*/ 3 h 30"/>
                <a:gd name="T4" fmla="*/ 51 w 52"/>
                <a:gd name="T5" fmla="*/ 0 h 30"/>
                <a:gd name="T6" fmla="*/ 16 w 52"/>
                <a:gd name="T7" fmla="*/ 17 h 30"/>
                <a:gd name="T8" fmla="*/ 3 w 52"/>
                <a:gd name="T9" fmla="*/ 26 h 30"/>
                <a:gd name="T10" fmla="*/ 3 w 52"/>
                <a:gd name="T11" fmla="*/ 25 h 30"/>
                <a:gd name="T12" fmla="*/ 0 w 52"/>
                <a:gd name="T13" fmla="*/ 27 h 30"/>
                <a:gd name="T14" fmla="*/ 2 w 52"/>
                <a:gd name="T15" fmla="*/ 30 h 30"/>
                <a:gd name="T16" fmla="*/ 23 w 52"/>
                <a:gd name="T17" fmla="*/ 17 h 30"/>
                <a:gd name="T18" fmla="*/ 22 w 52"/>
                <a:gd name="T19" fmla="*/ 16 h 30"/>
                <a:gd name="T20" fmla="*/ 28 w 52"/>
                <a:gd name="T2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0">
                  <a:moveTo>
                    <a:pt x="28" y="14"/>
                  </a:moveTo>
                  <a:cubicBezTo>
                    <a:pt x="36" y="10"/>
                    <a:pt x="44" y="7"/>
                    <a:pt x="52" y="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9" y="5"/>
                    <a:pt x="27" y="10"/>
                    <a:pt x="16" y="17"/>
                  </a:cubicBezTo>
                  <a:cubicBezTo>
                    <a:pt x="12" y="20"/>
                    <a:pt x="8" y="23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25"/>
                    <a:pt x="16" y="21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lnTo>
                    <a:pt x="2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4018">
              <a:extLst>
                <a:ext uri="{FF2B5EF4-FFF2-40B4-BE49-F238E27FC236}">
                  <a16:creationId xmlns="" xmlns:a16="http://schemas.microsoft.com/office/drawing/2014/main" id="{B4656AF1-68C5-4706-B38B-6E99BF4C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6359525"/>
              <a:ext cx="12700" cy="7938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8 h 9"/>
                <a:gd name="T4" fmla="*/ 0 w 13"/>
                <a:gd name="T5" fmla="*/ 9 h 9"/>
                <a:gd name="T6" fmla="*/ 13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4019">
              <a:extLst>
                <a:ext uri="{FF2B5EF4-FFF2-40B4-BE49-F238E27FC236}">
                  <a16:creationId xmlns="" xmlns:a16="http://schemas.microsoft.com/office/drawing/2014/main" id="{0592BEF0-7EA4-4D02-9E3D-E0CADD5D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1276" y="6356350"/>
              <a:ext cx="6350" cy="3175"/>
            </a:xfrm>
            <a:custGeom>
              <a:avLst/>
              <a:gdLst>
                <a:gd name="T0" fmla="*/ 0 w 4"/>
                <a:gd name="T1" fmla="*/ 1 h 2"/>
                <a:gd name="T2" fmla="*/ 1 w 4"/>
                <a:gd name="T3" fmla="*/ 2 h 2"/>
                <a:gd name="T4" fmla="*/ 4 w 4"/>
                <a:gd name="T5" fmla="*/ 0 h 2"/>
                <a:gd name="T6" fmla="*/ 0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1" y="2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4020">
              <a:extLst>
                <a:ext uri="{FF2B5EF4-FFF2-40B4-BE49-F238E27FC236}">
                  <a16:creationId xmlns="" xmlns:a16="http://schemas.microsoft.com/office/drawing/2014/main" id="{A42288EE-D35C-4741-AE0E-99FA9A75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6345238"/>
              <a:ext cx="53975" cy="28575"/>
            </a:xfrm>
            <a:custGeom>
              <a:avLst/>
              <a:gdLst>
                <a:gd name="T0" fmla="*/ 6 w 57"/>
                <a:gd name="T1" fmla="*/ 8 h 31"/>
                <a:gd name="T2" fmla="*/ 2 w 57"/>
                <a:gd name="T3" fmla="*/ 10 h 31"/>
                <a:gd name="T4" fmla="*/ 3 w 57"/>
                <a:gd name="T5" fmla="*/ 13 h 31"/>
                <a:gd name="T6" fmla="*/ 15 w 57"/>
                <a:gd name="T7" fmla="*/ 14 h 31"/>
                <a:gd name="T8" fmla="*/ 48 w 57"/>
                <a:gd name="T9" fmla="*/ 23 h 31"/>
                <a:gd name="T10" fmla="*/ 48 w 57"/>
                <a:gd name="T11" fmla="*/ 23 h 31"/>
                <a:gd name="T12" fmla="*/ 15 w 57"/>
                <a:gd name="T13" fmla="*/ 15 h 31"/>
                <a:gd name="T14" fmla="*/ 3 w 57"/>
                <a:gd name="T15" fmla="*/ 15 h 31"/>
                <a:gd name="T16" fmla="*/ 9 w 57"/>
                <a:gd name="T17" fmla="*/ 28 h 31"/>
                <a:gd name="T18" fmla="*/ 57 w 57"/>
                <a:gd name="T19" fmla="*/ 27 h 31"/>
                <a:gd name="T20" fmla="*/ 0 w 57"/>
                <a:gd name="T21" fmla="*/ 5 h 31"/>
                <a:gd name="T22" fmla="*/ 1 w 57"/>
                <a:gd name="T23" fmla="*/ 10 h 31"/>
                <a:gd name="T24" fmla="*/ 6 w 57"/>
                <a:gd name="T2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6" y="8"/>
                  </a:moveTo>
                  <a:cubicBezTo>
                    <a:pt x="5" y="9"/>
                    <a:pt x="3" y="9"/>
                    <a:pt x="2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7" y="13"/>
                    <a:pt x="11" y="13"/>
                    <a:pt x="15" y="14"/>
                  </a:cubicBezTo>
                  <a:cubicBezTo>
                    <a:pt x="27" y="14"/>
                    <a:pt x="38" y="17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38" y="18"/>
                    <a:pt x="26" y="15"/>
                    <a:pt x="15" y="15"/>
                  </a:cubicBezTo>
                  <a:cubicBezTo>
                    <a:pt x="11" y="14"/>
                    <a:pt x="7" y="14"/>
                    <a:pt x="3" y="15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4" y="31"/>
                    <a:pt x="39" y="30"/>
                    <a:pt x="57" y="27"/>
                  </a:cubicBezTo>
                  <a:cubicBezTo>
                    <a:pt x="41" y="2"/>
                    <a:pt x="20" y="0"/>
                    <a:pt x="0" y="5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9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4021">
              <a:extLst>
                <a:ext uri="{FF2B5EF4-FFF2-40B4-BE49-F238E27FC236}">
                  <a16:creationId xmlns="" xmlns:a16="http://schemas.microsoft.com/office/drawing/2014/main" id="{B81D0A44-8E77-4955-B43D-07F09F1C3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299200"/>
              <a:ext cx="44450" cy="42863"/>
            </a:xfrm>
            <a:custGeom>
              <a:avLst/>
              <a:gdLst>
                <a:gd name="T0" fmla="*/ 49 w 49"/>
                <a:gd name="T1" fmla="*/ 17 h 46"/>
                <a:gd name="T2" fmla="*/ 48 w 49"/>
                <a:gd name="T3" fmla="*/ 7 h 46"/>
                <a:gd name="T4" fmla="*/ 28 w 49"/>
                <a:gd name="T5" fmla="*/ 20 h 46"/>
                <a:gd name="T6" fmla="*/ 17 w 49"/>
                <a:gd name="T7" fmla="*/ 32 h 46"/>
                <a:gd name="T8" fmla="*/ 5 w 49"/>
                <a:gd name="T9" fmla="*/ 42 h 46"/>
                <a:gd name="T10" fmla="*/ 5 w 49"/>
                <a:gd name="T11" fmla="*/ 42 h 46"/>
                <a:gd name="T12" fmla="*/ 16 w 49"/>
                <a:gd name="T13" fmla="*/ 31 h 46"/>
                <a:gd name="T14" fmla="*/ 28 w 49"/>
                <a:gd name="T15" fmla="*/ 20 h 46"/>
                <a:gd name="T16" fmla="*/ 47 w 49"/>
                <a:gd name="T17" fmla="*/ 7 h 46"/>
                <a:gd name="T18" fmla="*/ 46 w 49"/>
                <a:gd name="T19" fmla="*/ 0 h 46"/>
                <a:gd name="T20" fmla="*/ 18 w 49"/>
                <a:gd name="T21" fmla="*/ 18 h 46"/>
                <a:gd name="T22" fmla="*/ 0 w 49"/>
                <a:gd name="T23" fmla="*/ 46 h 46"/>
                <a:gd name="T24" fmla="*/ 15 w 49"/>
                <a:gd name="T25" fmla="*/ 41 h 46"/>
                <a:gd name="T26" fmla="*/ 49 w 49"/>
                <a:gd name="T27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46">
                  <a:moveTo>
                    <a:pt x="49" y="17"/>
                  </a:moveTo>
                  <a:cubicBezTo>
                    <a:pt x="48" y="7"/>
                    <a:pt x="48" y="7"/>
                    <a:pt x="48" y="7"/>
                  </a:cubicBezTo>
                  <a:cubicBezTo>
                    <a:pt x="40" y="11"/>
                    <a:pt x="34" y="15"/>
                    <a:pt x="28" y="20"/>
                  </a:cubicBezTo>
                  <a:cubicBezTo>
                    <a:pt x="24" y="24"/>
                    <a:pt x="21" y="28"/>
                    <a:pt x="17" y="32"/>
                  </a:cubicBezTo>
                  <a:cubicBezTo>
                    <a:pt x="13" y="35"/>
                    <a:pt x="10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9" y="39"/>
                    <a:pt x="13" y="35"/>
                    <a:pt x="16" y="31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3" y="15"/>
                    <a:pt x="40" y="10"/>
                    <a:pt x="47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3" y="3"/>
                    <a:pt x="25" y="10"/>
                    <a:pt x="18" y="18"/>
                  </a:cubicBezTo>
                  <a:cubicBezTo>
                    <a:pt x="11" y="26"/>
                    <a:pt x="6" y="36"/>
                    <a:pt x="0" y="46"/>
                  </a:cubicBezTo>
                  <a:cubicBezTo>
                    <a:pt x="5" y="45"/>
                    <a:pt x="10" y="43"/>
                    <a:pt x="15" y="41"/>
                  </a:cubicBezTo>
                  <a:cubicBezTo>
                    <a:pt x="28" y="35"/>
                    <a:pt x="39" y="28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4022">
              <a:extLst>
                <a:ext uri="{FF2B5EF4-FFF2-40B4-BE49-F238E27FC236}">
                  <a16:creationId xmlns="" xmlns:a16="http://schemas.microsoft.com/office/drawing/2014/main" id="{4C495D8F-6653-437C-A6F0-1E56A73A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6" y="6335713"/>
              <a:ext cx="33338" cy="22225"/>
            </a:xfrm>
            <a:custGeom>
              <a:avLst/>
              <a:gdLst>
                <a:gd name="T0" fmla="*/ 0 w 36"/>
                <a:gd name="T1" fmla="*/ 3 h 24"/>
                <a:gd name="T2" fmla="*/ 36 w 36"/>
                <a:gd name="T3" fmla="*/ 24 h 24"/>
                <a:gd name="T4" fmla="*/ 34 w 36"/>
                <a:gd name="T5" fmla="*/ 10 h 24"/>
                <a:gd name="T6" fmla="*/ 27 w 36"/>
                <a:gd name="T7" fmla="*/ 9 h 24"/>
                <a:gd name="T8" fmla="*/ 9 w 36"/>
                <a:gd name="T9" fmla="*/ 5 h 24"/>
                <a:gd name="T10" fmla="*/ 9 w 36"/>
                <a:gd name="T11" fmla="*/ 5 h 24"/>
                <a:gd name="T12" fmla="*/ 26 w 36"/>
                <a:gd name="T13" fmla="*/ 8 h 24"/>
                <a:gd name="T14" fmla="*/ 31 w 36"/>
                <a:gd name="T15" fmla="*/ 5 h 24"/>
                <a:gd name="T16" fmla="*/ 33 w 36"/>
                <a:gd name="T17" fmla="*/ 5 h 24"/>
                <a:gd name="T18" fmla="*/ 32 w 36"/>
                <a:gd name="T19" fmla="*/ 0 h 24"/>
                <a:gd name="T20" fmla="*/ 5 w 36"/>
                <a:gd name="T21" fmla="*/ 2 h 24"/>
                <a:gd name="T22" fmla="*/ 0 w 36"/>
                <a:gd name="T2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4">
                  <a:moveTo>
                    <a:pt x="0" y="3"/>
                  </a:moveTo>
                  <a:cubicBezTo>
                    <a:pt x="14" y="12"/>
                    <a:pt x="25" y="19"/>
                    <a:pt x="36" y="24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1" y="8"/>
                    <a:pt x="15" y="7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4" y="6"/>
                    <a:pt x="20" y="7"/>
                    <a:pt x="26" y="8"/>
                  </a:cubicBezTo>
                  <a:cubicBezTo>
                    <a:pt x="28" y="6"/>
                    <a:pt x="29" y="6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0"/>
                    <a:pt x="14" y="1"/>
                    <a:pt x="5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4023">
              <a:extLst>
                <a:ext uri="{FF2B5EF4-FFF2-40B4-BE49-F238E27FC236}">
                  <a16:creationId xmlns="" xmlns:a16="http://schemas.microsoft.com/office/drawing/2014/main" id="{117F4A6D-3409-406B-92BF-8FADAA5F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6357938"/>
              <a:ext cx="7938" cy="7938"/>
            </a:xfrm>
            <a:custGeom>
              <a:avLst/>
              <a:gdLst>
                <a:gd name="T0" fmla="*/ 1 w 10"/>
                <a:gd name="T1" fmla="*/ 0 h 8"/>
                <a:gd name="T2" fmla="*/ 5 w 10"/>
                <a:gd name="T3" fmla="*/ 5 h 8"/>
                <a:gd name="T4" fmla="*/ 10 w 10"/>
                <a:gd name="T5" fmla="*/ 8 h 8"/>
                <a:gd name="T6" fmla="*/ 4 w 10"/>
                <a:gd name="T7" fmla="*/ 5 h 8"/>
                <a:gd name="T8" fmla="*/ 0 w 10"/>
                <a:gd name="T9" fmla="*/ 1 h 8"/>
                <a:gd name="T10" fmla="*/ 1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2" y="2"/>
                    <a:pt x="3" y="3"/>
                    <a:pt x="5" y="5"/>
                  </a:cubicBezTo>
                  <a:cubicBezTo>
                    <a:pt x="6" y="6"/>
                    <a:pt x="8" y="7"/>
                    <a:pt x="10" y="8"/>
                  </a:cubicBezTo>
                  <a:cubicBezTo>
                    <a:pt x="8" y="7"/>
                    <a:pt x="6" y="6"/>
                    <a:pt x="4" y="5"/>
                  </a:cubicBezTo>
                  <a:cubicBezTo>
                    <a:pt x="3" y="4"/>
                    <a:pt x="1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4024">
              <a:extLst>
                <a:ext uri="{FF2B5EF4-FFF2-40B4-BE49-F238E27FC236}">
                  <a16:creationId xmlns="" xmlns:a16="http://schemas.microsoft.com/office/drawing/2014/main" id="{F04EA3C2-3A96-48A7-9EB1-C67B60F8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6" y="6353175"/>
              <a:ext cx="11113" cy="4763"/>
            </a:xfrm>
            <a:custGeom>
              <a:avLst/>
              <a:gdLst>
                <a:gd name="T0" fmla="*/ 0 w 11"/>
                <a:gd name="T1" fmla="*/ 5 h 5"/>
                <a:gd name="T2" fmla="*/ 5 w 11"/>
                <a:gd name="T3" fmla="*/ 2 h 5"/>
                <a:gd name="T4" fmla="*/ 11 w 11"/>
                <a:gd name="T5" fmla="*/ 0 h 5"/>
                <a:gd name="T6" fmla="*/ 5 w 11"/>
                <a:gd name="T7" fmla="*/ 2 h 5"/>
                <a:gd name="T8" fmla="*/ 1 w 11"/>
                <a:gd name="T9" fmla="*/ 5 h 5"/>
                <a:gd name="T10" fmla="*/ 0 w 11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9" y="1"/>
                    <a:pt x="7" y="1"/>
                    <a:pt x="5" y="2"/>
                  </a:cubicBezTo>
                  <a:cubicBezTo>
                    <a:pt x="4" y="3"/>
                    <a:pt x="2" y="4"/>
                    <a:pt x="1" y="5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4025">
              <a:extLst>
                <a:ext uri="{FF2B5EF4-FFF2-40B4-BE49-F238E27FC236}">
                  <a16:creationId xmlns="" xmlns:a16="http://schemas.microsoft.com/office/drawing/2014/main" id="{3E90248E-6C2F-4BF8-9AB9-568E3670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6359525"/>
              <a:ext cx="7938" cy="7938"/>
            </a:xfrm>
            <a:custGeom>
              <a:avLst/>
              <a:gdLst>
                <a:gd name="T0" fmla="*/ 0 w 8"/>
                <a:gd name="T1" fmla="*/ 0 h 8"/>
                <a:gd name="T2" fmla="*/ 4 w 8"/>
                <a:gd name="T3" fmla="*/ 5 h 8"/>
                <a:gd name="T4" fmla="*/ 8 w 8"/>
                <a:gd name="T5" fmla="*/ 8 h 8"/>
                <a:gd name="T6" fmla="*/ 0 w 8"/>
                <a:gd name="T7" fmla="*/ 1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2"/>
                    <a:pt x="2" y="3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5" y="7"/>
                    <a:pt x="2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4026">
              <a:extLst>
                <a:ext uri="{FF2B5EF4-FFF2-40B4-BE49-F238E27FC236}">
                  <a16:creationId xmlns="" xmlns:a16="http://schemas.microsoft.com/office/drawing/2014/main" id="{06F57866-DCF6-4CAF-89AD-7B238EBC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6319838"/>
              <a:ext cx="3175" cy="9525"/>
            </a:xfrm>
            <a:custGeom>
              <a:avLst/>
              <a:gdLst>
                <a:gd name="T0" fmla="*/ 0 w 3"/>
                <a:gd name="T1" fmla="*/ 10 h 10"/>
                <a:gd name="T2" fmla="*/ 1 w 3"/>
                <a:gd name="T3" fmla="*/ 5 h 10"/>
                <a:gd name="T4" fmla="*/ 3 w 3"/>
                <a:gd name="T5" fmla="*/ 0 h 10"/>
                <a:gd name="T6" fmla="*/ 1 w 3"/>
                <a:gd name="T7" fmla="*/ 5 h 10"/>
                <a:gd name="T8" fmla="*/ 1 w 3"/>
                <a:gd name="T9" fmla="*/ 10 h 10"/>
                <a:gd name="T10" fmla="*/ 0 w 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8"/>
                    <a:pt x="0" y="6"/>
                    <a:pt x="1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6"/>
                    <a:pt x="1" y="8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4027">
              <a:extLst>
                <a:ext uri="{FF2B5EF4-FFF2-40B4-BE49-F238E27FC236}">
                  <a16:creationId xmlns="" xmlns:a16="http://schemas.microsoft.com/office/drawing/2014/main" id="{306030A5-6031-4722-B0F0-8E0A658D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6321425"/>
              <a:ext cx="9525" cy="1588"/>
            </a:xfrm>
            <a:custGeom>
              <a:avLst/>
              <a:gdLst>
                <a:gd name="T0" fmla="*/ 0 w 10"/>
                <a:gd name="T1" fmla="*/ 1 h 2"/>
                <a:gd name="T2" fmla="*/ 5 w 10"/>
                <a:gd name="T3" fmla="*/ 1 h 2"/>
                <a:gd name="T4" fmla="*/ 10 w 10"/>
                <a:gd name="T5" fmla="*/ 0 h 2"/>
                <a:gd name="T6" fmla="*/ 5 w 10"/>
                <a:gd name="T7" fmla="*/ 2 h 2"/>
                <a:gd name="T8" fmla="*/ 0 w 10"/>
                <a:gd name="T9" fmla="*/ 2 h 2"/>
                <a:gd name="T10" fmla="*/ 0 w 10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9" y="1"/>
                    <a:pt x="7" y="1"/>
                    <a:pt x="5" y="2"/>
                  </a:cubicBezTo>
                  <a:cubicBezTo>
                    <a:pt x="3" y="2"/>
                    <a:pt x="2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4028">
              <a:extLst>
                <a:ext uri="{FF2B5EF4-FFF2-40B4-BE49-F238E27FC236}">
                  <a16:creationId xmlns="" xmlns:a16="http://schemas.microsoft.com/office/drawing/2014/main" id="{83E584C2-A8F9-4E8D-91DC-9F1F6DAE9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6308725"/>
              <a:ext cx="3175" cy="7938"/>
            </a:xfrm>
            <a:custGeom>
              <a:avLst/>
              <a:gdLst>
                <a:gd name="T0" fmla="*/ 0 w 4"/>
                <a:gd name="T1" fmla="*/ 9 h 9"/>
                <a:gd name="T2" fmla="*/ 4 w 4"/>
                <a:gd name="T3" fmla="*/ 0 h 9"/>
                <a:gd name="T4" fmla="*/ 1 w 4"/>
                <a:gd name="T5" fmla="*/ 9 h 9"/>
                <a:gd name="T6" fmla="*/ 0 w 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0" y="6"/>
                    <a:pt x="2" y="2"/>
                    <a:pt x="4" y="0"/>
                  </a:cubicBezTo>
                  <a:cubicBezTo>
                    <a:pt x="2" y="3"/>
                    <a:pt x="1" y="6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4029">
              <a:extLst>
                <a:ext uri="{FF2B5EF4-FFF2-40B4-BE49-F238E27FC236}">
                  <a16:creationId xmlns="" xmlns:a16="http://schemas.microsoft.com/office/drawing/2014/main" id="{67CFB0F3-9892-4ED9-B3BE-D06290A3E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6310313"/>
              <a:ext cx="9525" cy="1588"/>
            </a:xfrm>
            <a:custGeom>
              <a:avLst/>
              <a:gdLst>
                <a:gd name="T0" fmla="*/ 0 w 10"/>
                <a:gd name="T1" fmla="*/ 1 h 2"/>
                <a:gd name="T2" fmla="*/ 10 w 10"/>
                <a:gd name="T3" fmla="*/ 0 h 2"/>
                <a:gd name="T4" fmla="*/ 0 w 10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1"/>
                    <a:pt x="7" y="1"/>
                    <a:pt x="10" y="0"/>
                  </a:cubicBezTo>
                  <a:cubicBezTo>
                    <a:pt x="7" y="1"/>
                    <a:pt x="3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4030">
              <a:extLst>
                <a:ext uri="{FF2B5EF4-FFF2-40B4-BE49-F238E27FC236}">
                  <a16:creationId xmlns="" xmlns:a16="http://schemas.microsoft.com/office/drawing/2014/main" id="{94777F89-DA02-4595-B9F1-166E34F77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1" y="6310313"/>
              <a:ext cx="17463" cy="20638"/>
            </a:xfrm>
            <a:custGeom>
              <a:avLst/>
              <a:gdLst>
                <a:gd name="T0" fmla="*/ 10 w 18"/>
                <a:gd name="T1" fmla="*/ 5 h 21"/>
                <a:gd name="T2" fmla="*/ 10 w 18"/>
                <a:gd name="T3" fmla="*/ 5 h 21"/>
                <a:gd name="T4" fmla="*/ 2 w 18"/>
                <a:gd name="T5" fmla="*/ 11 h 21"/>
                <a:gd name="T6" fmla="*/ 6 w 18"/>
                <a:gd name="T7" fmla="*/ 21 h 21"/>
                <a:gd name="T8" fmla="*/ 18 w 18"/>
                <a:gd name="T9" fmla="*/ 0 h 21"/>
                <a:gd name="T10" fmla="*/ 0 w 18"/>
                <a:gd name="T11" fmla="*/ 5 h 21"/>
                <a:gd name="T12" fmla="*/ 2 w 18"/>
                <a:gd name="T13" fmla="*/ 11 h 21"/>
                <a:gd name="T14" fmla="*/ 10 w 18"/>
                <a:gd name="T1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7" y="7"/>
                    <a:pt x="5" y="9"/>
                    <a:pt x="2" y="1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5"/>
                    <a:pt x="14" y="8"/>
                    <a:pt x="18" y="0"/>
                  </a:cubicBezTo>
                  <a:cubicBezTo>
                    <a:pt x="11" y="1"/>
                    <a:pt x="5" y="3"/>
                    <a:pt x="0" y="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4031">
              <a:extLst>
                <a:ext uri="{FF2B5EF4-FFF2-40B4-BE49-F238E27FC236}">
                  <a16:creationId xmlns="" xmlns:a16="http://schemas.microsoft.com/office/drawing/2014/main" id="{AB57B9AB-69F3-41A9-9093-91296FCE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6315075"/>
              <a:ext cx="7938" cy="6350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4032">
              <a:extLst>
                <a:ext uri="{FF2B5EF4-FFF2-40B4-BE49-F238E27FC236}">
                  <a16:creationId xmlns="" xmlns:a16="http://schemas.microsoft.com/office/drawing/2014/main" id="{022689F8-5A4D-41FA-834A-702218F6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6357938"/>
              <a:ext cx="41275" cy="9525"/>
            </a:xfrm>
            <a:custGeom>
              <a:avLst/>
              <a:gdLst>
                <a:gd name="T0" fmla="*/ 45 w 45"/>
                <a:gd name="T1" fmla="*/ 10 h 10"/>
                <a:gd name="T2" fmla="*/ 45 w 45"/>
                <a:gd name="T3" fmla="*/ 10 h 10"/>
                <a:gd name="T4" fmla="*/ 12 w 45"/>
                <a:gd name="T5" fmla="*/ 1 h 10"/>
                <a:gd name="T6" fmla="*/ 0 w 45"/>
                <a:gd name="T7" fmla="*/ 0 h 10"/>
                <a:gd name="T8" fmla="*/ 0 w 45"/>
                <a:gd name="T9" fmla="*/ 2 h 10"/>
                <a:gd name="T10" fmla="*/ 12 w 45"/>
                <a:gd name="T11" fmla="*/ 2 h 10"/>
                <a:gd name="T12" fmla="*/ 45 w 4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0">
                  <a:moveTo>
                    <a:pt x="45" y="10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5" y="4"/>
                    <a:pt x="24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"/>
                    <a:pt x="12" y="2"/>
                  </a:cubicBezTo>
                  <a:cubicBezTo>
                    <a:pt x="23" y="2"/>
                    <a:pt x="35" y="5"/>
                    <a:pt x="4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4033">
              <a:extLst>
                <a:ext uri="{FF2B5EF4-FFF2-40B4-BE49-F238E27FC236}">
                  <a16:creationId xmlns="" xmlns:a16="http://schemas.microsoft.com/office/drawing/2014/main" id="{D0FA2688-0D6D-45DE-9ACB-1FF2CD6A4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6" y="6353175"/>
              <a:ext cx="4763" cy="158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4034">
              <a:extLst>
                <a:ext uri="{FF2B5EF4-FFF2-40B4-BE49-F238E27FC236}">
                  <a16:creationId xmlns="" xmlns:a16="http://schemas.microsoft.com/office/drawing/2014/main" id="{A79BE4C5-4B2D-414E-A504-43648C02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6305550"/>
              <a:ext cx="39688" cy="31750"/>
            </a:xfrm>
            <a:custGeom>
              <a:avLst/>
              <a:gdLst>
                <a:gd name="T0" fmla="*/ 23 w 43"/>
                <a:gd name="T1" fmla="*/ 13 h 35"/>
                <a:gd name="T2" fmla="*/ 11 w 43"/>
                <a:gd name="T3" fmla="*/ 24 h 35"/>
                <a:gd name="T4" fmla="*/ 0 w 43"/>
                <a:gd name="T5" fmla="*/ 35 h 35"/>
                <a:gd name="T6" fmla="*/ 0 w 43"/>
                <a:gd name="T7" fmla="*/ 35 h 35"/>
                <a:gd name="T8" fmla="*/ 12 w 43"/>
                <a:gd name="T9" fmla="*/ 25 h 35"/>
                <a:gd name="T10" fmla="*/ 23 w 43"/>
                <a:gd name="T11" fmla="*/ 13 h 35"/>
                <a:gd name="T12" fmla="*/ 43 w 43"/>
                <a:gd name="T13" fmla="*/ 0 h 35"/>
                <a:gd name="T14" fmla="*/ 42 w 43"/>
                <a:gd name="T15" fmla="*/ 0 h 35"/>
                <a:gd name="T16" fmla="*/ 23 w 43"/>
                <a:gd name="T17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5">
                  <a:moveTo>
                    <a:pt x="23" y="13"/>
                  </a:moveTo>
                  <a:cubicBezTo>
                    <a:pt x="19" y="16"/>
                    <a:pt x="15" y="20"/>
                    <a:pt x="11" y="24"/>
                  </a:cubicBezTo>
                  <a:cubicBezTo>
                    <a:pt x="8" y="28"/>
                    <a:pt x="4" y="32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2"/>
                    <a:pt x="8" y="28"/>
                    <a:pt x="12" y="25"/>
                  </a:cubicBezTo>
                  <a:cubicBezTo>
                    <a:pt x="16" y="21"/>
                    <a:pt x="19" y="17"/>
                    <a:pt x="23" y="13"/>
                  </a:cubicBezTo>
                  <a:cubicBezTo>
                    <a:pt x="29" y="8"/>
                    <a:pt x="35" y="4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5" y="3"/>
                    <a:pt x="28" y="8"/>
                    <a:pt x="2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4035">
              <a:extLst>
                <a:ext uri="{FF2B5EF4-FFF2-40B4-BE49-F238E27FC236}">
                  <a16:creationId xmlns="" xmlns:a16="http://schemas.microsoft.com/office/drawing/2014/main" id="{CDB45DAB-7C77-4BAC-AB01-517D7F71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6342063"/>
              <a:ext cx="4763" cy="3175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3 h 3"/>
                <a:gd name="T4" fmla="*/ 5 w 5"/>
                <a:gd name="T5" fmla="*/ 0 h 3"/>
                <a:gd name="T6" fmla="*/ 4 w 5"/>
                <a:gd name="T7" fmla="*/ 0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4037">
              <a:extLst>
                <a:ext uri="{FF2B5EF4-FFF2-40B4-BE49-F238E27FC236}">
                  <a16:creationId xmlns="" xmlns:a16="http://schemas.microsoft.com/office/drawing/2014/main" id="{1C38A40F-0CA5-4DFF-B94A-94650956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4" y="6340475"/>
              <a:ext cx="23813" cy="4763"/>
            </a:xfrm>
            <a:custGeom>
              <a:avLst/>
              <a:gdLst>
                <a:gd name="T0" fmla="*/ 19 w 25"/>
                <a:gd name="T1" fmla="*/ 3 h 5"/>
                <a:gd name="T2" fmla="*/ 18 w 25"/>
                <a:gd name="T3" fmla="*/ 4 h 5"/>
                <a:gd name="T4" fmla="*/ 17 w 25"/>
                <a:gd name="T5" fmla="*/ 3 h 5"/>
                <a:gd name="T6" fmla="*/ 17 w 25"/>
                <a:gd name="T7" fmla="*/ 3 h 5"/>
                <a:gd name="T8" fmla="*/ 0 w 25"/>
                <a:gd name="T9" fmla="*/ 0 h 5"/>
                <a:gd name="T10" fmla="*/ 0 w 25"/>
                <a:gd name="T11" fmla="*/ 0 h 5"/>
                <a:gd name="T12" fmla="*/ 18 w 25"/>
                <a:gd name="T13" fmla="*/ 4 h 5"/>
                <a:gd name="T14" fmla="*/ 25 w 25"/>
                <a:gd name="T15" fmla="*/ 5 h 5"/>
                <a:gd name="T16" fmla="*/ 24 w 25"/>
                <a:gd name="T17" fmla="*/ 4 h 5"/>
                <a:gd name="T18" fmla="*/ 19 w 25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">
                  <a:moveTo>
                    <a:pt x="19" y="3"/>
                  </a:moveTo>
                  <a:cubicBezTo>
                    <a:pt x="19" y="3"/>
                    <a:pt x="18" y="4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1" y="2"/>
                    <a:pt x="5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2" y="3"/>
                    <a:pt x="18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4038">
              <a:extLst>
                <a:ext uri="{FF2B5EF4-FFF2-40B4-BE49-F238E27FC236}">
                  <a16:creationId xmlns="" xmlns:a16="http://schemas.microsoft.com/office/drawing/2014/main" id="{090EA083-8378-4FB9-8E56-71B65148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340475"/>
              <a:ext cx="6350" cy="3175"/>
            </a:xfrm>
            <a:custGeom>
              <a:avLst/>
              <a:gdLst>
                <a:gd name="T0" fmla="*/ 2 w 7"/>
                <a:gd name="T1" fmla="*/ 3 h 3"/>
                <a:gd name="T2" fmla="*/ 6 w 7"/>
                <a:gd name="T3" fmla="*/ 1 h 3"/>
                <a:gd name="T4" fmla="*/ 7 w 7"/>
                <a:gd name="T5" fmla="*/ 1 h 3"/>
                <a:gd name="T6" fmla="*/ 7 w 7"/>
                <a:gd name="T7" fmla="*/ 0 h 3"/>
                <a:gd name="T8" fmla="*/ 5 w 7"/>
                <a:gd name="T9" fmla="*/ 0 h 3"/>
                <a:gd name="T10" fmla="*/ 0 w 7"/>
                <a:gd name="T11" fmla="*/ 3 h 3"/>
                <a:gd name="T12" fmla="*/ 1 w 7"/>
                <a:gd name="T13" fmla="*/ 3 h 3"/>
                <a:gd name="T14" fmla="*/ 2 w 7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">
                  <a:moveTo>
                    <a:pt x="2" y="3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4039">
              <a:extLst>
                <a:ext uri="{FF2B5EF4-FFF2-40B4-BE49-F238E27FC236}">
                  <a16:creationId xmlns="" xmlns:a16="http://schemas.microsoft.com/office/drawing/2014/main" id="{6F22875B-9F17-4B5B-A0F9-A072D510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343650"/>
              <a:ext cx="1588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4040">
              <a:extLst>
                <a:ext uri="{FF2B5EF4-FFF2-40B4-BE49-F238E27FC236}">
                  <a16:creationId xmlns="" xmlns:a16="http://schemas.microsoft.com/office/drawing/2014/main" id="{BF16AEDA-9808-44D2-855C-7BE49A26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4" y="6329363"/>
              <a:ext cx="52388" cy="17463"/>
            </a:xfrm>
            <a:custGeom>
              <a:avLst/>
              <a:gdLst>
                <a:gd name="T0" fmla="*/ 30 w 56"/>
                <a:gd name="T1" fmla="*/ 10 h 19"/>
                <a:gd name="T2" fmla="*/ 56 w 56"/>
                <a:gd name="T3" fmla="*/ 4 h 19"/>
                <a:gd name="T4" fmla="*/ 56 w 56"/>
                <a:gd name="T5" fmla="*/ 0 h 19"/>
                <a:gd name="T6" fmla="*/ 19 w 56"/>
                <a:gd name="T7" fmla="*/ 9 h 19"/>
                <a:gd name="T8" fmla="*/ 3 w 56"/>
                <a:gd name="T9" fmla="*/ 16 h 19"/>
                <a:gd name="T10" fmla="*/ 4 w 56"/>
                <a:gd name="T11" fmla="*/ 14 h 19"/>
                <a:gd name="T12" fmla="*/ 0 w 56"/>
                <a:gd name="T13" fmla="*/ 16 h 19"/>
                <a:gd name="T14" fmla="*/ 1 w 56"/>
                <a:gd name="T15" fmla="*/ 19 h 19"/>
                <a:gd name="T16" fmla="*/ 25 w 56"/>
                <a:gd name="T17" fmla="*/ 11 h 19"/>
                <a:gd name="T18" fmla="*/ 24 w 56"/>
                <a:gd name="T19" fmla="*/ 10 h 19"/>
                <a:gd name="T20" fmla="*/ 30 w 56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19">
                  <a:moveTo>
                    <a:pt x="30" y="10"/>
                  </a:moveTo>
                  <a:cubicBezTo>
                    <a:pt x="39" y="7"/>
                    <a:pt x="47" y="5"/>
                    <a:pt x="56" y="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3" y="3"/>
                    <a:pt x="31" y="5"/>
                    <a:pt x="19" y="9"/>
                  </a:cubicBezTo>
                  <a:cubicBezTo>
                    <a:pt x="14" y="11"/>
                    <a:pt x="9" y="13"/>
                    <a:pt x="3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9" y="16"/>
                    <a:pt x="17" y="13"/>
                    <a:pt x="25" y="11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3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4041">
              <a:extLst>
                <a:ext uri="{FF2B5EF4-FFF2-40B4-BE49-F238E27FC236}">
                  <a16:creationId xmlns="" xmlns:a16="http://schemas.microsoft.com/office/drawing/2014/main" id="{08E325C1-72E2-4410-8CF3-2D34FB8C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9" y="6337300"/>
              <a:ext cx="14288" cy="6350"/>
            </a:xfrm>
            <a:custGeom>
              <a:avLst/>
              <a:gdLst>
                <a:gd name="T0" fmla="*/ 16 w 16"/>
                <a:gd name="T1" fmla="*/ 0 h 7"/>
                <a:gd name="T2" fmla="*/ 1 w 16"/>
                <a:gd name="T3" fmla="*/ 5 h 7"/>
                <a:gd name="T4" fmla="*/ 0 w 16"/>
                <a:gd name="T5" fmla="*/ 7 h 7"/>
                <a:gd name="T6" fmla="*/ 16 w 1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cubicBezTo>
                    <a:pt x="11" y="2"/>
                    <a:pt x="6" y="4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4"/>
                    <a:pt x="11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4042">
              <a:extLst>
                <a:ext uri="{FF2B5EF4-FFF2-40B4-BE49-F238E27FC236}">
                  <a16:creationId xmlns="" xmlns:a16="http://schemas.microsoft.com/office/drawing/2014/main" id="{4D89BA09-0211-42A7-93C7-8B2010EA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9" y="6337300"/>
              <a:ext cx="6350" cy="158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1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4043">
              <a:extLst>
                <a:ext uri="{FF2B5EF4-FFF2-40B4-BE49-F238E27FC236}">
                  <a16:creationId xmlns="" xmlns:a16="http://schemas.microsoft.com/office/drawing/2014/main" id="{6FA76DC0-DD95-4BBB-B8B7-142684C8E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335713"/>
              <a:ext cx="47625" cy="31750"/>
            </a:xfrm>
            <a:custGeom>
              <a:avLst/>
              <a:gdLst>
                <a:gd name="T0" fmla="*/ 6 w 51"/>
                <a:gd name="T1" fmla="*/ 5 h 34"/>
                <a:gd name="T2" fmla="*/ 1 w 51"/>
                <a:gd name="T3" fmla="*/ 6 h 34"/>
                <a:gd name="T4" fmla="*/ 1 w 51"/>
                <a:gd name="T5" fmla="*/ 9 h 34"/>
                <a:gd name="T6" fmla="*/ 13 w 51"/>
                <a:gd name="T7" fmla="*/ 12 h 34"/>
                <a:gd name="T8" fmla="*/ 44 w 51"/>
                <a:gd name="T9" fmla="*/ 28 h 34"/>
                <a:gd name="T10" fmla="*/ 44 w 51"/>
                <a:gd name="T11" fmla="*/ 28 h 34"/>
                <a:gd name="T12" fmla="*/ 12 w 51"/>
                <a:gd name="T13" fmla="*/ 12 h 34"/>
                <a:gd name="T14" fmla="*/ 2 w 51"/>
                <a:gd name="T15" fmla="*/ 10 h 34"/>
                <a:gd name="T16" fmla="*/ 4 w 51"/>
                <a:gd name="T17" fmla="*/ 24 h 34"/>
                <a:gd name="T18" fmla="*/ 51 w 51"/>
                <a:gd name="T19" fmla="*/ 34 h 34"/>
                <a:gd name="T20" fmla="*/ 0 w 51"/>
                <a:gd name="T21" fmla="*/ 0 h 34"/>
                <a:gd name="T22" fmla="*/ 1 w 51"/>
                <a:gd name="T23" fmla="*/ 5 h 34"/>
                <a:gd name="T24" fmla="*/ 6 w 51"/>
                <a:gd name="T25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34">
                  <a:moveTo>
                    <a:pt x="6" y="5"/>
                  </a:moveTo>
                  <a:cubicBezTo>
                    <a:pt x="4" y="5"/>
                    <a:pt x="2" y="5"/>
                    <a:pt x="1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0"/>
                    <a:pt x="9" y="10"/>
                    <a:pt x="13" y="12"/>
                  </a:cubicBezTo>
                  <a:cubicBezTo>
                    <a:pt x="24" y="15"/>
                    <a:pt x="35" y="2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5" y="20"/>
                    <a:pt x="24" y="15"/>
                    <a:pt x="12" y="12"/>
                  </a:cubicBezTo>
                  <a:cubicBezTo>
                    <a:pt x="9" y="12"/>
                    <a:pt x="5" y="11"/>
                    <a:pt x="2" y="1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8" y="30"/>
                    <a:pt x="33" y="33"/>
                    <a:pt x="51" y="34"/>
                  </a:cubicBezTo>
                  <a:cubicBezTo>
                    <a:pt x="41" y="6"/>
                    <a:pt x="21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4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4044">
              <a:extLst>
                <a:ext uri="{FF2B5EF4-FFF2-40B4-BE49-F238E27FC236}">
                  <a16:creationId xmlns="" xmlns:a16="http://schemas.microsoft.com/office/drawing/2014/main" id="{52FAA69D-7BA3-4D94-8A94-996D8FC0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5414" y="6296025"/>
              <a:ext cx="50800" cy="33338"/>
            </a:xfrm>
            <a:custGeom>
              <a:avLst/>
              <a:gdLst>
                <a:gd name="T0" fmla="*/ 54 w 55"/>
                <a:gd name="T1" fmla="*/ 17 h 35"/>
                <a:gd name="T2" fmla="*/ 55 w 55"/>
                <a:gd name="T3" fmla="*/ 6 h 35"/>
                <a:gd name="T4" fmla="*/ 33 w 55"/>
                <a:gd name="T5" fmla="*/ 16 h 35"/>
                <a:gd name="T6" fmla="*/ 20 w 55"/>
                <a:gd name="T7" fmla="*/ 24 h 35"/>
                <a:gd name="T8" fmla="*/ 6 w 55"/>
                <a:gd name="T9" fmla="*/ 32 h 35"/>
                <a:gd name="T10" fmla="*/ 6 w 55"/>
                <a:gd name="T11" fmla="*/ 32 h 35"/>
                <a:gd name="T12" fmla="*/ 19 w 55"/>
                <a:gd name="T13" fmla="*/ 23 h 35"/>
                <a:gd name="T14" fmla="*/ 33 w 55"/>
                <a:gd name="T15" fmla="*/ 15 h 35"/>
                <a:gd name="T16" fmla="*/ 55 w 55"/>
                <a:gd name="T17" fmla="*/ 6 h 35"/>
                <a:gd name="T18" fmla="*/ 55 w 55"/>
                <a:gd name="T19" fmla="*/ 0 h 35"/>
                <a:gd name="T20" fmla="*/ 24 w 55"/>
                <a:gd name="T21" fmla="*/ 11 h 35"/>
                <a:gd name="T22" fmla="*/ 0 w 55"/>
                <a:gd name="T23" fmla="*/ 35 h 35"/>
                <a:gd name="T24" fmla="*/ 15 w 55"/>
                <a:gd name="T25" fmla="*/ 33 h 35"/>
                <a:gd name="T26" fmla="*/ 54 w 55"/>
                <a:gd name="T2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35">
                  <a:moveTo>
                    <a:pt x="54" y="17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47" y="9"/>
                    <a:pt x="40" y="12"/>
                    <a:pt x="33" y="16"/>
                  </a:cubicBezTo>
                  <a:cubicBezTo>
                    <a:pt x="29" y="18"/>
                    <a:pt x="24" y="21"/>
                    <a:pt x="20" y="24"/>
                  </a:cubicBezTo>
                  <a:cubicBezTo>
                    <a:pt x="16" y="27"/>
                    <a:pt x="11" y="3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1" y="29"/>
                    <a:pt x="15" y="26"/>
                    <a:pt x="19" y="23"/>
                  </a:cubicBezTo>
                  <a:cubicBezTo>
                    <a:pt x="24" y="20"/>
                    <a:pt x="28" y="17"/>
                    <a:pt x="33" y="15"/>
                  </a:cubicBezTo>
                  <a:cubicBezTo>
                    <a:pt x="40" y="11"/>
                    <a:pt x="47" y="8"/>
                    <a:pt x="55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2" y="0"/>
                    <a:pt x="32" y="4"/>
                    <a:pt x="24" y="11"/>
                  </a:cubicBezTo>
                  <a:cubicBezTo>
                    <a:pt x="15" y="17"/>
                    <a:pt x="8" y="26"/>
                    <a:pt x="0" y="35"/>
                  </a:cubicBezTo>
                  <a:cubicBezTo>
                    <a:pt x="5" y="34"/>
                    <a:pt x="10" y="33"/>
                    <a:pt x="15" y="33"/>
                  </a:cubicBezTo>
                  <a:cubicBezTo>
                    <a:pt x="30" y="30"/>
                    <a:pt x="42" y="25"/>
                    <a:pt x="5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4045">
              <a:extLst>
                <a:ext uri="{FF2B5EF4-FFF2-40B4-BE49-F238E27FC236}">
                  <a16:creationId xmlns="" xmlns:a16="http://schemas.microsoft.com/office/drawing/2014/main" id="{E13A8803-BEE5-408E-9B30-372EF34B6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1" y="6329363"/>
              <a:ext cx="28575" cy="26988"/>
            </a:xfrm>
            <a:custGeom>
              <a:avLst/>
              <a:gdLst>
                <a:gd name="T0" fmla="*/ 0 w 31"/>
                <a:gd name="T1" fmla="*/ 0 h 28"/>
                <a:gd name="T2" fmla="*/ 30 w 31"/>
                <a:gd name="T3" fmla="*/ 28 h 28"/>
                <a:gd name="T4" fmla="*/ 31 w 31"/>
                <a:gd name="T5" fmla="*/ 14 h 28"/>
                <a:gd name="T6" fmla="*/ 24 w 31"/>
                <a:gd name="T7" fmla="*/ 12 h 28"/>
                <a:gd name="T8" fmla="*/ 8 w 31"/>
                <a:gd name="T9" fmla="*/ 4 h 28"/>
                <a:gd name="T10" fmla="*/ 8 w 31"/>
                <a:gd name="T11" fmla="*/ 3 h 28"/>
                <a:gd name="T12" fmla="*/ 24 w 31"/>
                <a:gd name="T13" fmla="*/ 10 h 28"/>
                <a:gd name="T14" fmla="*/ 30 w 31"/>
                <a:gd name="T15" fmla="*/ 9 h 28"/>
                <a:gd name="T16" fmla="*/ 31 w 31"/>
                <a:gd name="T17" fmla="*/ 9 h 28"/>
                <a:gd name="T18" fmla="*/ 31 w 31"/>
                <a:gd name="T19" fmla="*/ 4 h 28"/>
                <a:gd name="T20" fmla="*/ 5 w 31"/>
                <a:gd name="T21" fmla="*/ 0 h 28"/>
                <a:gd name="T22" fmla="*/ 0 w 3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cubicBezTo>
                    <a:pt x="11" y="12"/>
                    <a:pt x="20" y="21"/>
                    <a:pt x="30" y="2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9" y="9"/>
                    <a:pt x="13" y="7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3" y="6"/>
                    <a:pt x="18" y="8"/>
                    <a:pt x="24" y="10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0" y="9"/>
                    <a:pt x="30" y="9"/>
                    <a:pt x="31" y="9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3" y="2"/>
                    <a:pt x="1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4046">
              <a:extLst>
                <a:ext uri="{FF2B5EF4-FFF2-40B4-BE49-F238E27FC236}">
                  <a16:creationId xmlns="" xmlns:a16="http://schemas.microsoft.com/office/drawing/2014/main" id="{512CA17F-C85A-448D-9A76-B437A8930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5414" y="6345238"/>
              <a:ext cx="7938" cy="9525"/>
            </a:xfrm>
            <a:custGeom>
              <a:avLst/>
              <a:gdLst>
                <a:gd name="T0" fmla="*/ 1 w 8"/>
                <a:gd name="T1" fmla="*/ 0 h 10"/>
                <a:gd name="T2" fmla="*/ 4 w 8"/>
                <a:gd name="T3" fmla="*/ 6 h 10"/>
                <a:gd name="T4" fmla="*/ 8 w 8"/>
                <a:gd name="T5" fmla="*/ 10 h 10"/>
                <a:gd name="T6" fmla="*/ 3 w 8"/>
                <a:gd name="T7" fmla="*/ 6 h 10"/>
                <a:gd name="T8" fmla="*/ 0 w 8"/>
                <a:gd name="T9" fmla="*/ 1 h 10"/>
                <a:gd name="T10" fmla="*/ 1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7"/>
                    <a:pt x="6" y="9"/>
                    <a:pt x="8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4"/>
                    <a:pt x="1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4047">
              <a:extLst>
                <a:ext uri="{FF2B5EF4-FFF2-40B4-BE49-F238E27FC236}">
                  <a16:creationId xmlns="" xmlns:a16="http://schemas.microsoft.com/office/drawing/2014/main" id="{07381801-FBDB-4E75-A7B3-63FCC5DD8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9" y="6345238"/>
              <a:ext cx="11113" cy="3175"/>
            </a:xfrm>
            <a:custGeom>
              <a:avLst/>
              <a:gdLst>
                <a:gd name="T0" fmla="*/ 0 w 11"/>
                <a:gd name="T1" fmla="*/ 2 h 3"/>
                <a:gd name="T2" fmla="*/ 6 w 11"/>
                <a:gd name="T3" fmla="*/ 0 h 3"/>
                <a:gd name="T4" fmla="*/ 11 w 11"/>
                <a:gd name="T5" fmla="*/ 0 h 3"/>
                <a:gd name="T6" fmla="*/ 6 w 11"/>
                <a:gd name="T7" fmla="*/ 1 h 3"/>
                <a:gd name="T8" fmla="*/ 1 w 11"/>
                <a:gd name="T9" fmla="*/ 3 h 3"/>
                <a:gd name="T10" fmla="*/ 0 w 1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0" y="0"/>
                    <a:pt x="8" y="0"/>
                    <a:pt x="6" y="1"/>
                  </a:cubicBezTo>
                  <a:cubicBezTo>
                    <a:pt x="4" y="1"/>
                    <a:pt x="2" y="2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4048">
              <a:extLst>
                <a:ext uri="{FF2B5EF4-FFF2-40B4-BE49-F238E27FC236}">
                  <a16:creationId xmlns="" xmlns:a16="http://schemas.microsoft.com/office/drawing/2014/main" id="{E558AEF2-4F1B-411E-A066-E4F6E0AA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4" y="6351588"/>
              <a:ext cx="6350" cy="9525"/>
            </a:xfrm>
            <a:custGeom>
              <a:avLst/>
              <a:gdLst>
                <a:gd name="T0" fmla="*/ 1 w 7"/>
                <a:gd name="T1" fmla="*/ 0 h 10"/>
                <a:gd name="T2" fmla="*/ 3 w 7"/>
                <a:gd name="T3" fmla="*/ 5 h 10"/>
                <a:gd name="T4" fmla="*/ 7 w 7"/>
                <a:gd name="T5" fmla="*/ 10 h 10"/>
                <a:gd name="T6" fmla="*/ 0 w 7"/>
                <a:gd name="T7" fmla="*/ 0 h 10"/>
                <a:gd name="T8" fmla="*/ 1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4" y="7"/>
                    <a:pt x="5" y="8"/>
                    <a:pt x="7" y="10"/>
                  </a:cubicBezTo>
                  <a:cubicBezTo>
                    <a:pt x="4" y="7"/>
                    <a:pt x="1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4049">
              <a:extLst>
                <a:ext uri="{FF2B5EF4-FFF2-40B4-BE49-F238E27FC236}">
                  <a16:creationId xmlns="" xmlns:a16="http://schemas.microsoft.com/office/drawing/2014/main" id="{5EF6A620-3637-43C6-8D08-F7669DD1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2876" y="6310313"/>
              <a:ext cx="4763" cy="7938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4 h 9"/>
                <a:gd name="T4" fmla="*/ 5 w 5"/>
                <a:gd name="T5" fmla="*/ 0 h 9"/>
                <a:gd name="T6" fmla="*/ 2 w 5"/>
                <a:gd name="T7" fmla="*/ 4 h 9"/>
                <a:gd name="T8" fmla="*/ 1 w 5"/>
                <a:gd name="T9" fmla="*/ 9 h 9"/>
                <a:gd name="T10" fmla="*/ 0 w 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7"/>
                    <a:pt x="1" y="6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6"/>
                    <a:pt x="1" y="8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4050">
              <a:extLst>
                <a:ext uri="{FF2B5EF4-FFF2-40B4-BE49-F238E27FC236}">
                  <a16:creationId xmlns="" xmlns:a16="http://schemas.microsoft.com/office/drawing/2014/main" id="{2F4A0A1A-D1CC-4C69-9C33-F390BADF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9226" y="6313488"/>
              <a:ext cx="9525" cy="1588"/>
            </a:xfrm>
            <a:custGeom>
              <a:avLst/>
              <a:gdLst>
                <a:gd name="T0" fmla="*/ 0 w 10"/>
                <a:gd name="T1" fmla="*/ 0 h 2"/>
                <a:gd name="T2" fmla="*/ 5 w 10"/>
                <a:gd name="T3" fmla="*/ 1 h 2"/>
                <a:gd name="T4" fmla="*/ 10 w 10"/>
                <a:gd name="T5" fmla="*/ 1 h 2"/>
                <a:gd name="T6" fmla="*/ 5 w 10"/>
                <a:gd name="T7" fmla="*/ 2 h 2"/>
                <a:gd name="T8" fmla="*/ 0 w 10"/>
                <a:gd name="T9" fmla="*/ 1 h 2"/>
                <a:gd name="T10" fmla="*/ 0 w 10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3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4051">
              <a:extLst>
                <a:ext uri="{FF2B5EF4-FFF2-40B4-BE49-F238E27FC236}">
                  <a16:creationId xmlns="" xmlns:a16="http://schemas.microsoft.com/office/drawing/2014/main" id="{4379A19F-8446-4B50-AE08-2A52A2D8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7164" y="6300788"/>
              <a:ext cx="4763" cy="7938"/>
            </a:xfrm>
            <a:custGeom>
              <a:avLst/>
              <a:gdLst>
                <a:gd name="T0" fmla="*/ 0 w 6"/>
                <a:gd name="T1" fmla="*/ 8 h 8"/>
                <a:gd name="T2" fmla="*/ 6 w 6"/>
                <a:gd name="T3" fmla="*/ 0 h 8"/>
                <a:gd name="T4" fmla="*/ 1 w 6"/>
                <a:gd name="T5" fmla="*/ 8 h 8"/>
                <a:gd name="T6" fmla="*/ 0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1" y="5"/>
                    <a:pt x="3" y="2"/>
                    <a:pt x="6" y="0"/>
                  </a:cubicBezTo>
                  <a:cubicBezTo>
                    <a:pt x="3" y="2"/>
                    <a:pt x="2" y="5"/>
                    <a:pt x="1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4052">
              <a:extLst>
                <a:ext uri="{FF2B5EF4-FFF2-40B4-BE49-F238E27FC236}">
                  <a16:creationId xmlns="" xmlns:a16="http://schemas.microsoft.com/office/drawing/2014/main" id="{F0071277-2AC7-42CC-A43F-955257566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101" y="6305550"/>
              <a:ext cx="9525" cy="1588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2 h 2"/>
                <a:gd name="T4" fmla="*/ 0 w 1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1"/>
                    <a:pt x="7" y="2"/>
                    <a:pt x="11" y="2"/>
                  </a:cubicBezTo>
                  <a:cubicBezTo>
                    <a:pt x="7" y="2"/>
                    <a:pt x="3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4053">
              <a:extLst>
                <a:ext uri="{FF2B5EF4-FFF2-40B4-BE49-F238E27FC236}">
                  <a16:creationId xmlns="" xmlns:a16="http://schemas.microsoft.com/office/drawing/2014/main" id="{4696130F-4533-49B8-A564-A6570E05E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297613"/>
              <a:ext cx="17463" cy="17463"/>
            </a:xfrm>
            <a:custGeom>
              <a:avLst/>
              <a:gdLst>
                <a:gd name="T0" fmla="*/ 10 w 19"/>
                <a:gd name="T1" fmla="*/ 4 h 18"/>
                <a:gd name="T2" fmla="*/ 10 w 19"/>
                <a:gd name="T3" fmla="*/ 4 h 18"/>
                <a:gd name="T4" fmla="*/ 2 w 19"/>
                <a:gd name="T5" fmla="*/ 8 h 18"/>
                <a:gd name="T6" fmla="*/ 3 w 19"/>
                <a:gd name="T7" fmla="*/ 18 h 18"/>
                <a:gd name="T8" fmla="*/ 19 w 19"/>
                <a:gd name="T9" fmla="*/ 1 h 18"/>
                <a:gd name="T10" fmla="*/ 0 w 19"/>
                <a:gd name="T11" fmla="*/ 1 h 18"/>
                <a:gd name="T12" fmla="*/ 1 w 19"/>
                <a:gd name="T13" fmla="*/ 8 h 18"/>
                <a:gd name="T14" fmla="*/ 10 w 19"/>
                <a:gd name="T1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7" y="5"/>
                    <a:pt x="4" y="6"/>
                    <a:pt x="2" y="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8" y="13"/>
                    <a:pt x="13" y="7"/>
                    <a:pt x="19" y="1"/>
                  </a:cubicBezTo>
                  <a:cubicBezTo>
                    <a:pt x="12" y="0"/>
                    <a:pt x="6" y="0"/>
                    <a:pt x="0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6"/>
                    <a:pt x="7" y="5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4054">
              <a:extLst>
                <a:ext uri="{FF2B5EF4-FFF2-40B4-BE49-F238E27FC236}">
                  <a16:creationId xmlns="" xmlns:a16="http://schemas.microsoft.com/office/drawing/2014/main" id="{55A77ADE-3D31-434A-95BC-DD37CB3C1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9" y="6300788"/>
              <a:ext cx="9525" cy="4763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1 w 9"/>
                <a:gd name="T5" fmla="*/ 4 h 4"/>
                <a:gd name="T6" fmla="*/ 9 w 9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2"/>
                    <a:pt x="6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4055">
              <a:extLst>
                <a:ext uri="{FF2B5EF4-FFF2-40B4-BE49-F238E27FC236}">
                  <a16:creationId xmlns="" xmlns:a16="http://schemas.microsoft.com/office/drawing/2014/main" id="{9AC5C3A9-8E9A-4247-A012-5C4179B04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345238"/>
              <a:ext cx="41275" cy="17463"/>
            </a:xfrm>
            <a:custGeom>
              <a:avLst/>
              <a:gdLst>
                <a:gd name="T0" fmla="*/ 43 w 43"/>
                <a:gd name="T1" fmla="*/ 19 h 19"/>
                <a:gd name="T2" fmla="*/ 43 w 43"/>
                <a:gd name="T3" fmla="*/ 19 h 19"/>
                <a:gd name="T4" fmla="*/ 12 w 43"/>
                <a:gd name="T5" fmla="*/ 3 h 19"/>
                <a:gd name="T6" fmla="*/ 0 w 43"/>
                <a:gd name="T7" fmla="*/ 0 h 19"/>
                <a:gd name="T8" fmla="*/ 1 w 43"/>
                <a:gd name="T9" fmla="*/ 1 h 19"/>
                <a:gd name="T10" fmla="*/ 11 w 43"/>
                <a:gd name="T11" fmla="*/ 3 h 19"/>
                <a:gd name="T12" fmla="*/ 43 w 43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34" y="11"/>
                    <a:pt x="23" y="6"/>
                    <a:pt x="12" y="3"/>
                  </a:cubicBezTo>
                  <a:cubicBezTo>
                    <a:pt x="8" y="1"/>
                    <a:pt x="4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8" y="3"/>
                    <a:pt x="11" y="3"/>
                  </a:cubicBezTo>
                  <a:cubicBezTo>
                    <a:pt x="23" y="6"/>
                    <a:pt x="34" y="11"/>
                    <a:pt x="4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4056">
              <a:extLst>
                <a:ext uri="{FF2B5EF4-FFF2-40B4-BE49-F238E27FC236}">
                  <a16:creationId xmlns="" xmlns:a16="http://schemas.microsoft.com/office/drawing/2014/main" id="{99A6431A-674C-4C29-B717-9A0829FAF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239" y="6340475"/>
              <a:ext cx="4763" cy="158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5 w 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4057">
              <a:extLst>
                <a:ext uri="{FF2B5EF4-FFF2-40B4-BE49-F238E27FC236}">
                  <a16:creationId xmlns="" xmlns:a16="http://schemas.microsoft.com/office/drawing/2014/main" id="{D8E0EEFD-A61B-4CAC-9985-F4D9DC26F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0176" y="6300788"/>
              <a:ext cx="46038" cy="25400"/>
            </a:xfrm>
            <a:custGeom>
              <a:avLst/>
              <a:gdLst>
                <a:gd name="T0" fmla="*/ 27 w 49"/>
                <a:gd name="T1" fmla="*/ 9 h 26"/>
                <a:gd name="T2" fmla="*/ 13 w 49"/>
                <a:gd name="T3" fmla="*/ 17 h 26"/>
                <a:gd name="T4" fmla="*/ 0 w 49"/>
                <a:gd name="T5" fmla="*/ 26 h 26"/>
                <a:gd name="T6" fmla="*/ 0 w 49"/>
                <a:gd name="T7" fmla="*/ 26 h 26"/>
                <a:gd name="T8" fmla="*/ 14 w 49"/>
                <a:gd name="T9" fmla="*/ 18 h 26"/>
                <a:gd name="T10" fmla="*/ 27 w 49"/>
                <a:gd name="T11" fmla="*/ 10 h 26"/>
                <a:gd name="T12" fmla="*/ 49 w 49"/>
                <a:gd name="T13" fmla="*/ 0 h 26"/>
                <a:gd name="T14" fmla="*/ 49 w 49"/>
                <a:gd name="T15" fmla="*/ 0 h 26"/>
                <a:gd name="T16" fmla="*/ 27 w 49"/>
                <a:gd name="T1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6">
                  <a:moveTo>
                    <a:pt x="27" y="9"/>
                  </a:moveTo>
                  <a:cubicBezTo>
                    <a:pt x="22" y="11"/>
                    <a:pt x="18" y="14"/>
                    <a:pt x="13" y="17"/>
                  </a:cubicBezTo>
                  <a:cubicBezTo>
                    <a:pt x="9" y="20"/>
                    <a:pt x="5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4"/>
                    <a:pt x="10" y="21"/>
                    <a:pt x="14" y="18"/>
                  </a:cubicBezTo>
                  <a:cubicBezTo>
                    <a:pt x="18" y="15"/>
                    <a:pt x="23" y="12"/>
                    <a:pt x="27" y="10"/>
                  </a:cubicBezTo>
                  <a:cubicBezTo>
                    <a:pt x="34" y="6"/>
                    <a:pt x="41" y="3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1" y="2"/>
                    <a:pt x="34" y="5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4058">
              <a:extLst>
                <a:ext uri="{FF2B5EF4-FFF2-40B4-BE49-F238E27FC236}">
                  <a16:creationId xmlns="" xmlns:a16="http://schemas.microsoft.com/office/drawing/2014/main" id="{4185AF66-44C5-4FDB-88FD-966AD5C4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4" y="6338888"/>
              <a:ext cx="4763" cy="3175"/>
            </a:xfrm>
            <a:custGeom>
              <a:avLst/>
              <a:gdLst>
                <a:gd name="T0" fmla="*/ 0 w 5"/>
                <a:gd name="T1" fmla="*/ 1 h 3"/>
                <a:gd name="T2" fmla="*/ 5 w 5"/>
                <a:gd name="T3" fmla="*/ 3 h 3"/>
                <a:gd name="T4" fmla="*/ 5 w 5"/>
                <a:gd name="T5" fmla="*/ 0 h 3"/>
                <a:gd name="T6" fmla="*/ 4 w 5"/>
                <a:gd name="T7" fmla="*/ 0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4059">
              <a:extLst>
                <a:ext uri="{FF2B5EF4-FFF2-40B4-BE49-F238E27FC236}">
                  <a16:creationId xmlns="" xmlns:a16="http://schemas.microsoft.com/office/drawing/2014/main" id="{611DAA22-3CCC-49F0-8066-66AD7F5BC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1" y="6332538"/>
              <a:ext cx="22225" cy="9525"/>
            </a:xfrm>
            <a:custGeom>
              <a:avLst/>
              <a:gdLst>
                <a:gd name="T0" fmla="*/ 18 w 23"/>
                <a:gd name="T1" fmla="*/ 8 h 11"/>
                <a:gd name="T2" fmla="*/ 16 w 23"/>
                <a:gd name="T3" fmla="*/ 9 h 11"/>
                <a:gd name="T4" fmla="*/ 15 w 23"/>
                <a:gd name="T5" fmla="*/ 7 h 11"/>
                <a:gd name="T6" fmla="*/ 16 w 23"/>
                <a:gd name="T7" fmla="*/ 7 h 11"/>
                <a:gd name="T8" fmla="*/ 0 w 23"/>
                <a:gd name="T9" fmla="*/ 0 h 11"/>
                <a:gd name="T10" fmla="*/ 0 w 23"/>
                <a:gd name="T11" fmla="*/ 1 h 11"/>
                <a:gd name="T12" fmla="*/ 16 w 23"/>
                <a:gd name="T13" fmla="*/ 9 h 11"/>
                <a:gd name="T14" fmla="*/ 23 w 23"/>
                <a:gd name="T15" fmla="*/ 11 h 11"/>
                <a:gd name="T16" fmla="*/ 23 w 23"/>
                <a:gd name="T17" fmla="*/ 10 h 11"/>
                <a:gd name="T18" fmla="*/ 18 w 23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1">
                  <a:moveTo>
                    <a:pt x="18" y="8"/>
                  </a:moveTo>
                  <a:cubicBezTo>
                    <a:pt x="17" y="8"/>
                    <a:pt x="17" y="8"/>
                    <a:pt x="16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0" y="5"/>
                    <a:pt x="5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4"/>
                    <a:pt x="11" y="6"/>
                    <a:pt x="16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4060">
              <a:extLst>
                <a:ext uri="{FF2B5EF4-FFF2-40B4-BE49-F238E27FC236}">
                  <a16:creationId xmlns="" xmlns:a16="http://schemas.microsoft.com/office/drawing/2014/main" id="{F390F700-EB94-49EF-AA9D-6CD2C795D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6" y="6337300"/>
              <a:ext cx="6350" cy="3175"/>
            </a:xfrm>
            <a:custGeom>
              <a:avLst/>
              <a:gdLst>
                <a:gd name="T0" fmla="*/ 2 w 7"/>
                <a:gd name="T1" fmla="*/ 2 h 2"/>
                <a:gd name="T2" fmla="*/ 6 w 7"/>
                <a:gd name="T3" fmla="*/ 1 h 2"/>
                <a:gd name="T4" fmla="*/ 7 w 7"/>
                <a:gd name="T5" fmla="*/ 1 h 2"/>
                <a:gd name="T6" fmla="*/ 7 w 7"/>
                <a:gd name="T7" fmla="*/ 0 h 2"/>
                <a:gd name="T8" fmla="*/ 6 w 7"/>
                <a:gd name="T9" fmla="*/ 0 h 2"/>
                <a:gd name="T10" fmla="*/ 0 w 7"/>
                <a:gd name="T11" fmla="*/ 1 h 2"/>
                <a:gd name="T12" fmla="*/ 1 w 7"/>
                <a:gd name="T13" fmla="*/ 2 h 2"/>
                <a:gd name="T14" fmla="*/ 2 w 7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2" y="2"/>
                  </a:move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4061">
              <a:extLst>
                <a:ext uri="{FF2B5EF4-FFF2-40B4-BE49-F238E27FC236}">
                  <a16:creationId xmlns="" xmlns:a16="http://schemas.microsoft.com/office/drawing/2014/main" id="{E7B0DC7D-736D-4907-9588-8C36A72F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689" y="6338888"/>
              <a:ext cx="3175" cy="1588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1 w 3"/>
                <a:gd name="T7" fmla="*/ 0 h 2"/>
                <a:gd name="T8" fmla="*/ 0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4062">
              <a:extLst>
                <a:ext uri="{FF2B5EF4-FFF2-40B4-BE49-F238E27FC236}">
                  <a16:creationId xmlns="" xmlns:a16="http://schemas.microsoft.com/office/drawing/2014/main" id="{DB344FFF-E42F-4854-B823-B78C00FD4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1" y="6326188"/>
              <a:ext cx="53975" cy="6350"/>
            </a:xfrm>
            <a:custGeom>
              <a:avLst/>
              <a:gdLst>
                <a:gd name="T0" fmla="*/ 31 w 58"/>
                <a:gd name="T1" fmla="*/ 4 h 7"/>
                <a:gd name="T2" fmla="*/ 57 w 58"/>
                <a:gd name="T3" fmla="*/ 4 h 7"/>
                <a:gd name="T4" fmla="*/ 58 w 58"/>
                <a:gd name="T5" fmla="*/ 0 h 7"/>
                <a:gd name="T6" fmla="*/ 19 w 58"/>
                <a:gd name="T7" fmla="*/ 1 h 7"/>
                <a:gd name="T8" fmla="*/ 3 w 58"/>
                <a:gd name="T9" fmla="*/ 4 h 7"/>
                <a:gd name="T10" fmla="*/ 4 w 58"/>
                <a:gd name="T11" fmla="*/ 3 h 7"/>
                <a:gd name="T12" fmla="*/ 0 w 58"/>
                <a:gd name="T13" fmla="*/ 3 h 7"/>
                <a:gd name="T14" fmla="*/ 0 w 58"/>
                <a:gd name="T15" fmla="*/ 7 h 7"/>
                <a:gd name="T16" fmla="*/ 26 w 58"/>
                <a:gd name="T17" fmla="*/ 4 h 7"/>
                <a:gd name="T18" fmla="*/ 25 w 58"/>
                <a:gd name="T19" fmla="*/ 3 h 7"/>
                <a:gd name="T20" fmla="*/ 31 w 58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7">
                  <a:moveTo>
                    <a:pt x="31" y="4"/>
                  </a:moveTo>
                  <a:cubicBezTo>
                    <a:pt x="40" y="3"/>
                    <a:pt x="49" y="3"/>
                    <a:pt x="57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5" y="0"/>
                    <a:pt x="32" y="0"/>
                    <a:pt x="19" y="1"/>
                  </a:cubicBezTo>
                  <a:cubicBezTo>
                    <a:pt x="14" y="2"/>
                    <a:pt x="9" y="3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6"/>
                    <a:pt x="17" y="5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lnTo>
                    <a:pt x="3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4063">
              <a:extLst>
                <a:ext uri="{FF2B5EF4-FFF2-40B4-BE49-F238E27FC236}">
                  <a16:creationId xmlns="" xmlns:a16="http://schemas.microsoft.com/office/drawing/2014/main" id="{99EF836E-7E3B-4B63-B0D3-D7356B17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6" y="6326188"/>
              <a:ext cx="14288" cy="3175"/>
            </a:xfrm>
            <a:custGeom>
              <a:avLst/>
              <a:gdLst>
                <a:gd name="T0" fmla="*/ 16 w 16"/>
                <a:gd name="T1" fmla="*/ 0 h 3"/>
                <a:gd name="T2" fmla="*/ 1 w 16"/>
                <a:gd name="T3" fmla="*/ 2 h 3"/>
                <a:gd name="T4" fmla="*/ 0 w 16"/>
                <a:gd name="T5" fmla="*/ 3 h 3"/>
                <a:gd name="T6" fmla="*/ 16 w 1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cubicBezTo>
                    <a:pt x="11" y="0"/>
                    <a:pt x="6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2"/>
                    <a:pt x="11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4064">
              <a:extLst>
                <a:ext uri="{FF2B5EF4-FFF2-40B4-BE49-F238E27FC236}">
                  <a16:creationId xmlns="" xmlns:a16="http://schemas.microsoft.com/office/drawing/2014/main" id="{7EFF5482-4F2A-425A-947A-12E71C74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4" y="6329363"/>
              <a:ext cx="4763" cy="0"/>
            </a:xfrm>
            <a:custGeom>
              <a:avLst/>
              <a:gdLst>
                <a:gd name="T0" fmla="*/ 0 w 3"/>
                <a:gd name="T1" fmla="*/ 1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4065">
              <a:extLst>
                <a:ext uri="{FF2B5EF4-FFF2-40B4-BE49-F238E27FC236}">
                  <a16:creationId xmlns="" xmlns:a16="http://schemas.microsoft.com/office/drawing/2014/main" id="{5D9E8C01-8B56-4C86-B800-D403E6A1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3039" y="6332538"/>
              <a:ext cx="41275" cy="41275"/>
            </a:xfrm>
            <a:custGeom>
              <a:avLst/>
              <a:gdLst>
                <a:gd name="T0" fmla="*/ 6 w 44"/>
                <a:gd name="T1" fmla="*/ 6 h 44"/>
                <a:gd name="T2" fmla="*/ 1 w 44"/>
                <a:gd name="T3" fmla="*/ 6 h 44"/>
                <a:gd name="T4" fmla="*/ 1 w 44"/>
                <a:gd name="T5" fmla="*/ 9 h 44"/>
                <a:gd name="T6" fmla="*/ 11 w 44"/>
                <a:gd name="T7" fmla="*/ 14 h 44"/>
                <a:gd name="T8" fmla="*/ 38 w 44"/>
                <a:gd name="T9" fmla="*/ 37 h 44"/>
                <a:gd name="T10" fmla="*/ 38 w 44"/>
                <a:gd name="T11" fmla="*/ 37 h 44"/>
                <a:gd name="T12" fmla="*/ 11 w 44"/>
                <a:gd name="T13" fmla="*/ 15 h 44"/>
                <a:gd name="T14" fmla="*/ 1 w 44"/>
                <a:gd name="T15" fmla="*/ 10 h 44"/>
                <a:gd name="T16" fmla="*/ 0 w 44"/>
                <a:gd name="T17" fmla="*/ 24 h 44"/>
                <a:gd name="T18" fmla="*/ 44 w 44"/>
                <a:gd name="T19" fmla="*/ 44 h 44"/>
                <a:gd name="T20" fmla="*/ 1 w 44"/>
                <a:gd name="T21" fmla="*/ 0 h 44"/>
                <a:gd name="T22" fmla="*/ 1 w 44"/>
                <a:gd name="T23" fmla="*/ 5 h 44"/>
                <a:gd name="T24" fmla="*/ 6 w 44"/>
                <a:gd name="T2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6" y="6"/>
                  </a:moveTo>
                  <a:cubicBezTo>
                    <a:pt x="4" y="5"/>
                    <a:pt x="2" y="5"/>
                    <a:pt x="1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1"/>
                    <a:pt x="8" y="12"/>
                    <a:pt x="11" y="14"/>
                  </a:cubicBezTo>
                  <a:cubicBezTo>
                    <a:pt x="22" y="19"/>
                    <a:pt x="31" y="2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1" y="27"/>
                    <a:pt x="21" y="20"/>
                    <a:pt x="11" y="15"/>
                  </a:cubicBezTo>
                  <a:cubicBezTo>
                    <a:pt x="7" y="13"/>
                    <a:pt x="4" y="12"/>
                    <a:pt x="1" y="1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" y="34"/>
                    <a:pt x="26" y="39"/>
                    <a:pt x="44" y="44"/>
                  </a:cubicBezTo>
                  <a:cubicBezTo>
                    <a:pt x="40" y="15"/>
                    <a:pt x="22" y="4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4" y="5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4066">
              <a:extLst>
                <a:ext uri="{FF2B5EF4-FFF2-40B4-BE49-F238E27FC236}">
                  <a16:creationId xmlns="" xmlns:a16="http://schemas.microsoft.com/office/drawing/2014/main" id="{F1F19808-9A1B-4014-9C82-6824C1F8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9" y="6302375"/>
              <a:ext cx="57150" cy="25400"/>
            </a:xfrm>
            <a:custGeom>
              <a:avLst/>
              <a:gdLst>
                <a:gd name="T0" fmla="*/ 57 w 61"/>
                <a:gd name="T1" fmla="*/ 20 h 27"/>
                <a:gd name="T2" fmla="*/ 60 w 61"/>
                <a:gd name="T3" fmla="*/ 10 h 27"/>
                <a:gd name="T4" fmla="*/ 37 w 61"/>
                <a:gd name="T5" fmla="*/ 14 h 27"/>
                <a:gd name="T6" fmla="*/ 22 w 61"/>
                <a:gd name="T7" fmla="*/ 19 h 27"/>
                <a:gd name="T8" fmla="*/ 7 w 61"/>
                <a:gd name="T9" fmla="*/ 24 h 27"/>
                <a:gd name="T10" fmla="*/ 7 w 61"/>
                <a:gd name="T11" fmla="*/ 24 h 27"/>
                <a:gd name="T12" fmla="*/ 21 w 61"/>
                <a:gd name="T13" fmla="*/ 19 h 27"/>
                <a:gd name="T14" fmla="*/ 36 w 61"/>
                <a:gd name="T15" fmla="*/ 13 h 27"/>
                <a:gd name="T16" fmla="*/ 60 w 61"/>
                <a:gd name="T17" fmla="*/ 9 h 27"/>
                <a:gd name="T18" fmla="*/ 61 w 61"/>
                <a:gd name="T19" fmla="*/ 3 h 27"/>
                <a:gd name="T20" fmla="*/ 28 w 61"/>
                <a:gd name="T21" fmla="*/ 7 h 27"/>
                <a:gd name="T22" fmla="*/ 0 w 61"/>
                <a:gd name="T23" fmla="*/ 26 h 27"/>
                <a:gd name="T24" fmla="*/ 15 w 61"/>
                <a:gd name="T25" fmla="*/ 27 h 27"/>
                <a:gd name="T26" fmla="*/ 57 w 61"/>
                <a:gd name="T2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7">
                  <a:moveTo>
                    <a:pt x="57" y="20"/>
                  </a:moveTo>
                  <a:cubicBezTo>
                    <a:pt x="60" y="10"/>
                    <a:pt x="60" y="10"/>
                    <a:pt x="60" y="10"/>
                  </a:cubicBezTo>
                  <a:cubicBezTo>
                    <a:pt x="52" y="10"/>
                    <a:pt x="44" y="12"/>
                    <a:pt x="37" y="14"/>
                  </a:cubicBezTo>
                  <a:cubicBezTo>
                    <a:pt x="31" y="16"/>
                    <a:pt x="27" y="18"/>
                    <a:pt x="22" y="19"/>
                  </a:cubicBezTo>
                  <a:cubicBezTo>
                    <a:pt x="17" y="21"/>
                    <a:pt x="12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2" y="23"/>
                    <a:pt x="16" y="21"/>
                    <a:pt x="21" y="19"/>
                  </a:cubicBezTo>
                  <a:cubicBezTo>
                    <a:pt x="26" y="17"/>
                    <a:pt x="31" y="15"/>
                    <a:pt x="36" y="13"/>
                  </a:cubicBezTo>
                  <a:cubicBezTo>
                    <a:pt x="44" y="11"/>
                    <a:pt x="52" y="9"/>
                    <a:pt x="60" y="9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49" y="0"/>
                    <a:pt x="38" y="3"/>
                    <a:pt x="28" y="7"/>
                  </a:cubicBezTo>
                  <a:cubicBezTo>
                    <a:pt x="18" y="12"/>
                    <a:pt x="9" y="19"/>
                    <a:pt x="0" y="26"/>
                  </a:cubicBezTo>
                  <a:cubicBezTo>
                    <a:pt x="5" y="26"/>
                    <a:pt x="10" y="26"/>
                    <a:pt x="15" y="27"/>
                  </a:cubicBezTo>
                  <a:cubicBezTo>
                    <a:pt x="30" y="27"/>
                    <a:pt x="43" y="25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4067">
              <a:extLst>
                <a:ext uri="{FF2B5EF4-FFF2-40B4-BE49-F238E27FC236}">
                  <a16:creationId xmlns="" xmlns:a16="http://schemas.microsoft.com/office/drawing/2014/main" id="{FEDEBD36-45E8-44A8-A9F2-5D88782E1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9" y="6330950"/>
              <a:ext cx="28575" cy="31750"/>
            </a:xfrm>
            <a:custGeom>
              <a:avLst/>
              <a:gdLst>
                <a:gd name="T0" fmla="*/ 0 w 30"/>
                <a:gd name="T1" fmla="*/ 0 h 34"/>
                <a:gd name="T2" fmla="*/ 23 w 30"/>
                <a:gd name="T3" fmla="*/ 34 h 34"/>
                <a:gd name="T4" fmla="*/ 27 w 30"/>
                <a:gd name="T5" fmla="*/ 21 h 34"/>
                <a:gd name="T6" fmla="*/ 21 w 30"/>
                <a:gd name="T7" fmla="*/ 17 h 34"/>
                <a:gd name="T8" fmla="*/ 7 w 30"/>
                <a:gd name="T9" fmla="*/ 6 h 34"/>
                <a:gd name="T10" fmla="*/ 7 w 30"/>
                <a:gd name="T11" fmla="*/ 5 h 34"/>
                <a:gd name="T12" fmla="*/ 21 w 30"/>
                <a:gd name="T13" fmla="*/ 15 h 34"/>
                <a:gd name="T14" fmla="*/ 27 w 30"/>
                <a:gd name="T15" fmla="*/ 15 h 34"/>
                <a:gd name="T16" fmla="*/ 28 w 30"/>
                <a:gd name="T17" fmla="*/ 16 h 34"/>
                <a:gd name="T18" fmla="*/ 30 w 30"/>
                <a:gd name="T19" fmla="*/ 11 h 34"/>
                <a:gd name="T20" fmla="*/ 5 w 30"/>
                <a:gd name="T21" fmla="*/ 1 h 34"/>
                <a:gd name="T22" fmla="*/ 0 w 30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cubicBezTo>
                    <a:pt x="8" y="15"/>
                    <a:pt x="15" y="26"/>
                    <a:pt x="23" y="3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6" y="14"/>
                    <a:pt x="11" y="10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1" y="9"/>
                    <a:pt x="16" y="12"/>
                    <a:pt x="21" y="15"/>
                  </a:cubicBezTo>
                  <a:cubicBezTo>
                    <a:pt x="23" y="15"/>
                    <a:pt x="25" y="15"/>
                    <a:pt x="27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2" y="7"/>
                    <a:pt x="14" y="4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4068">
              <a:extLst>
                <a:ext uri="{FF2B5EF4-FFF2-40B4-BE49-F238E27FC236}">
                  <a16:creationId xmlns="" xmlns:a16="http://schemas.microsoft.com/office/drawing/2014/main" id="{85E797AC-7712-4950-AE8A-372FEFEE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4" y="6343650"/>
              <a:ext cx="6350" cy="9525"/>
            </a:xfrm>
            <a:custGeom>
              <a:avLst/>
              <a:gdLst>
                <a:gd name="T0" fmla="*/ 1 w 6"/>
                <a:gd name="T1" fmla="*/ 0 h 11"/>
                <a:gd name="T2" fmla="*/ 3 w 6"/>
                <a:gd name="T3" fmla="*/ 6 h 11"/>
                <a:gd name="T4" fmla="*/ 6 w 6"/>
                <a:gd name="T5" fmla="*/ 11 h 11"/>
                <a:gd name="T6" fmla="*/ 2 w 6"/>
                <a:gd name="T7" fmla="*/ 6 h 11"/>
                <a:gd name="T8" fmla="*/ 0 w 6"/>
                <a:gd name="T9" fmla="*/ 0 h 11"/>
                <a:gd name="T10" fmla="*/ 1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8"/>
                    <a:pt x="4" y="9"/>
                    <a:pt x="6" y="11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4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4069">
              <a:extLst>
                <a:ext uri="{FF2B5EF4-FFF2-40B4-BE49-F238E27FC236}">
                  <a16:creationId xmlns="" xmlns:a16="http://schemas.microsoft.com/office/drawing/2014/main" id="{B0DC4828-5EB9-417B-8311-A53FD432B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1" y="6346825"/>
              <a:ext cx="11113" cy="1588"/>
            </a:xfrm>
            <a:custGeom>
              <a:avLst/>
              <a:gdLst>
                <a:gd name="T0" fmla="*/ 0 w 12"/>
                <a:gd name="T1" fmla="*/ 1 h 2"/>
                <a:gd name="T2" fmla="*/ 6 w 12"/>
                <a:gd name="T3" fmla="*/ 0 h 2"/>
                <a:gd name="T4" fmla="*/ 12 w 12"/>
                <a:gd name="T5" fmla="*/ 1 h 2"/>
                <a:gd name="T6" fmla="*/ 6 w 12"/>
                <a:gd name="T7" fmla="*/ 0 h 2"/>
                <a:gd name="T8" fmla="*/ 1 w 12"/>
                <a:gd name="T9" fmla="*/ 2 h 2"/>
                <a:gd name="T10" fmla="*/ 0 w 1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4" y="1"/>
                    <a:pt x="3" y="1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4070">
              <a:extLst>
                <a:ext uri="{FF2B5EF4-FFF2-40B4-BE49-F238E27FC236}">
                  <a16:creationId xmlns="" xmlns:a16="http://schemas.microsoft.com/office/drawing/2014/main" id="{A798659C-50E2-4B59-878D-44506FE1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6" y="6353175"/>
              <a:ext cx="4763" cy="9525"/>
            </a:xfrm>
            <a:custGeom>
              <a:avLst/>
              <a:gdLst>
                <a:gd name="T0" fmla="*/ 1 w 5"/>
                <a:gd name="T1" fmla="*/ 0 h 11"/>
                <a:gd name="T2" fmla="*/ 2 w 5"/>
                <a:gd name="T3" fmla="*/ 5 h 11"/>
                <a:gd name="T4" fmla="*/ 5 w 5"/>
                <a:gd name="T5" fmla="*/ 11 h 11"/>
                <a:gd name="T6" fmla="*/ 0 w 5"/>
                <a:gd name="T7" fmla="*/ 0 h 11"/>
                <a:gd name="T8" fmla="*/ 1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1" y="2"/>
                    <a:pt x="2" y="4"/>
                    <a:pt x="2" y="5"/>
                  </a:cubicBezTo>
                  <a:cubicBezTo>
                    <a:pt x="3" y="7"/>
                    <a:pt x="4" y="9"/>
                    <a:pt x="5" y="11"/>
                  </a:cubicBezTo>
                  <a:cubicBezTo>
                    <a:pt x="3" y="8"/>
                    <a:pt x="1" y="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4071">
              <a:extLst>
                <a:ext uri="{FF2B5EF4-FFF2-40B4-BE49-F238E27FC236}">
                  <a16:creationId xmlns="" xmlns:a16="http://schemas.microsoft.com/office/drawing/2014/main" id="{0540882A-7D89-477F-AAE2-5F64A59D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9" y="6313488"/>
              <a:ext cx="6350" cy="6350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3 h 7"/>
                <a:gd name="T4" fmla="*/ 8 w 8"/>
                <a:gd name="T5" fmla="*/ 0 h 7"/>
                <a:gd name="T6" fmla="*/ 4 w 8"/>
                <a:gd name="T7" fmla="*/ 3 h 7"/>
                <a:gd name="T8" fmla="*/ 2 w 8"/>
                <a:gd name="T9" fmla="*/ 7 h 7"/>
                <a:gd name="T10" fmla="*/ 0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2" y="6"/>
                    <a:pt x="2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4072">
              <a:extLst>
                <a:ext uri="{FF2B5EF4-FFF2-40B4-BE49-F238E27FC236}">
                  <a16:creationId xmlns="" xmlns:a16="http://schemas.microsoft.com/office/drawing/2014/main" id="{4FD735CA-17EF-4B2D-9277-2DF762F6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6" y="6316663"/>
              <a:ext cx="9525" cy="3175"/>
            </a:xfrm>
            <a:custGeom>
              <a:avLst/>
              <a:gdLst>
                <a:gd name="T0" fmla="*/ 1 w 11"/>
                <a:gd name="T1" fmla="*/ 0 h 3"/>
                <a:gd name="T2" fmla="*/ 5 w 11"/>
                <a:gd name="T3" fmla="*/ 2 h 3"/>
                <a:gd name="T4" fmla="*/ 11 w 11"/>
                <a:gd name="T5" fmla="*/ 3 h 3"/>
                <a:gd name="T6" fmla="*/ 5 w 11"/>
                <a:gd name="T7" fmla="*/ 3 h 3"/>
                <a:gd name="T8" fmla="*/ 0 w 11"/>
                <a:gd name="T9" fmla="*/ 1 h 3"/>
                <a:gd name="T10" fmla="*/ 1 w 1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1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7" y="3"/>
                    <a:pt x="9" y="3"/>
                    <a:pt x="11" y="3"/>
                  </a:cubicBezTo>
                  <a:cubicBezTo>
                    <a:pt x="9" y="3"/>
                    <a:pt x="7" y="3"/>
                    <a:pt x="5" y="3"/>
                  </a:cubicBezTo>
                  <a:cubicBezTo>
                    <a:pt x="3" y="2"/>
                    <a:pt x="2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4073">
              <a:extLst>
                <a:ext uri="{FF2B5EF4-FFF2-40B4-BE49-F238E27FC236}">
                  <a16:creationId xmlns="" xmlns:a16="http://schemas.microsoft.com/office/drawing/2014/main" id="{10C5B9D0-BAE3-4E93-A6C8-FEFE2F79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4" y="6308725"/>
              <a:ext cx="6350" cy="6350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4"/>
                    <a:pt x="4" y="2"/>
                    <a:pt x="7" y="0"/>
                  </a:cubicBezTo>
                  <a:cubicBezTo>
                    <a:pt x="4" y="2"/>
                    <a:pt x="2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4074">
              <a:extLst>
                <a:ext uri="{FF2B5EF4-FFF2-40B4-BE49-F238E27FC236}">
                  <a16:creationId xmlns="" xmlns:a16="http://schemas.microsoft.com/office/drawing/2014/main" id="{F18876B6-0881-4B64-9B20-359007D8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1" y="6313488"/>
              <a:ext cx="9525" cy="1588"/>
            </a:xfrm>
            <a:custGeom>
              <a:avLst/>
              <a:gdLst>
                <a:gd name="T0" fmla="*/ 1 w 10"/>
                <a:gd name="T1" fmla="*/ 0 h 3"/>
                <a:gd name="T2" fmla="*/ 10 w 10"/>
                <a:gd name="T3" fmla="*/ 3 h 3"/>
                <a:gd name="T4" fmla="*/ 0 w 10"/>
                <a:gd name="T5" fmla="*/ 0 h 3"/>
                <a:gd name="T6" fmla="*/ 1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" y="0"/>
                  </a:moveTo>
                  <a:cubicBezTo>
                    <a:pt x="3" y="2"/>
                    <a:pt x="7" y="3"/>
                    <a:pt x="10" y="3"/>
                  </a:cubicBezTo>
                  <a:cubicBezTo>
                    <a:pt x="7" y="3"/>
                    <a:pt x="3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4075">
              <a:extLst>
                <a:ext uri="{FF2B5EF4-FFF2-40B4-BE49-F238E27FC236}">
                  <a16:creationId xmlns="" xmlns:a16="http://schemas.microsoft.com/office/drawing/2014/main" id="{85ACD777-A930-4234-990B-C136B38DF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296025"/>
              <a:ext cx="19050" cy="15875"/>
            </a:xfrm>
            <a:custGeom>
              <a:avLst/>
              <a:gdLst>
                <a:gd name="T0" fmla="*/ 10 w 19"/>
                <a:gd name="T1" fmla="*/ 5 h 17"/>
                <a:gd name="T2" fmla="*/ 10 w 19"/>
                <a:gd name="T3" fmla="*/ 5 h 17"/>
                <a:gd name="T4" fmla="*/ 1 w 19"/>
                <a:gd name="T5" fmla="*/ 6 h 17"/>
                <a:gd name="T6" fmla="*/ 0 w 19"/>
                <a:gd name="T7" fmla="*/ 17 h 17"/>
                <a:gd name="T8" fmla="*/ 19 w 19"/>
                <a:gd name="T9" fmla="*/ 3 h 17"/>
                <a:gd name="T10" fmla="*/ 1 w 19"/>
                <a:gd name="T11" fmla="*/ 0 h 17"/>
                <a:gd name="T12" fmla="*/ 1 w 19"/>
                <a:gd name="T13" fmla="*/ 6 h 17"/>
                <a:gd name="T14" fmla="*/ 10 w 19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6"/>
                    <a:pt x="1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3"/>
                    <a:pt x="13" y="9"/>
                    <a:pt x="19" y="3"/>
                  </a:cubicBezTo>
                  <a:cubicBezTo>
                    <a:pt x="13" y="1"/>
                    <a:pt x="7" y="0"/>
                    <a:pt x="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5"/>
                    <a:pt x="7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4076">
              <a:extLst>
                <a:ext uri="{FF2B5EF4-FFF2-40B4-BE49-F238E27FC236}">
                  <a16:creationId xmlns="" xmlns:a16="http://schemas.microsoft.com/office/drawing/2014/main" id="{A586B728-BAA5-4C38-AA69-49D3FC45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14" y="6300788"/>
              <a:ext cx="7938" cy="0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4077">
              <a:extLst>
                <a:ext uri="{FF2B5EF4-FFF2-40B4-BE49-F238E27FC236}">
                  <a16:creationId xmlns="" xmlns:a16="http://schemas.microsoft.com/office/drawing/2014/main" id="{CFD7C6CF-26F4-4AC2-80BE-B1A87631A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342063"/>
              <a:ext cx="34925" cy="25400"/>
            </a:xfrm>
            <a:custGeom>
              <a:avLst/>
              <a:gdLst>
                <a:gd name="T0" fmla="*/ 37 w 37"/>
                <a:gd name="T1" fmla="*/ 28 h 28"/>
                <a:gd name="T2" fmla="*/ 37 w 37"/>
                <a:gd name="T3" fmla="*/ 28 h 28"/>
                <a:gd name="T4" fmla="*/ 10 w 37"/>
                <a:gd name="T5" fmla="*/ 5 h 28"/>
                <a:gd name="T6" fmla="*/ 0 w 37"/>
                <a:gd name="T7" fmla="*/ 0 h 28"/>
                <a:gd name="T8" fmla="*/ 0 w 37"/>
                <a:gd name="T9" fmla="*/ 1 h 28"/>
                <a:gd name="T10" fmla="*/ 10 w 37"/>
                <a:gd name="T11" fmla="*/ 6 h 28"/>
                <a:gd name="T12" fmla="*/ 37 w 37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7" y="28"/>
                  </a:moveTo>
                  <a:cubicBezTo>
                    <a:pt x="37" y="28"/>
                    <a:pt x="37" y="28"/>
                    <a:pt x="37" y="28"/>
                  </a:cubicBezTo>
                  <a:cubicBezTo>
                    <a:pt x="30" y="18"/>
                    <a:pt x="21" y="10"/>
                    <a:pt x="10" y="5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6" y="4"/>
                    <a:pt x="10" y="6"/>
                  </a:cubicBezTo>
                  <a:cubicBezTo>
                    <a:pt x="20" y="11"/>
                    <a:pt x="30" y="18"/>
                    <a:pt x="3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4078">
              <a:extLst>
                <a:ext uri="{FF2B5EF4-FFF2-40B4-BE49-F238E27FC236}">
                  <a16:creationId xmlns="" xmlns:a16="http://schemas.microsoft.com/office/drawing/2014/main" id="{3DE2B352-F175-4302-A658-893B1D5C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337300"/>
              <a:ext cx="4763" cy="1588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4079">
              <a:extLst>
                <a:ext uri="{FF2B5EF4-FFF2-40B4-BE49-F238E27FC236}">
                  <a16:creationId xmlns="" xmlns:a16="http://schemas.microsoft.com/office/drawing/2014/main" id="{BDDB4FED-D9D1-4224-A890-9FA6C59CF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9" y="6310313"/>
              <a:ext cx="49213" cy="14288"/>
            </a:xfrm>
            <a:custGeom>
              <a:avLst/>
              <a:gdLst>
                <a:gd name="T0" fmla="*/ 29 w 53"/>
                <a:gd name="T1" fmla="*/ 4 h 15"/>
                <a:gd name="T2" fmla="*/ 14 w 53"/>
                <a:gd name="T3" fmla="*/ 10 h 15"/>
                <a:gd name="T4" fmla="*/ 0 w 53"/>
                <a:gd name="T5" fmla="*/ 15 h 15"/>
                <a:gd name="T6" fmla="*/ 0 w 53"/>
                <a:gd name="T7" fmla="*/ 15 h 15"/>
                <a:gd name="T8" fmla="*/ 15 w 53"/>
                <a:gd name="T9" fmla="*/ 10 h 15"/>
                <a:gd name="T10" fmla="*/ 30 w 53"/>
                <a:gd name="T11" fmla="*/ 5 h 15"/>
                <a:gd name="T12" fmla="*/ 53 w 53"/>
                <a:gd name="T13" fmla="*/ 1 h 15"/>
                <a:gd name="T14" fmla="*/ 53 w 53"/>
                <a:gd name="T15" fmla="*/ 0 h 15"/>
                <a:gd name="T16" fmla="*/ 29 w 53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29" y="4"/>
                  </a:moveTo>
                  <a:cubicBezTo>
                    <a:pt x="24" y="6"/>
                    <a:pt x="19" y="8"/>
                    <a:pt x="14" y="10"/>
                  </a:cubicBezTo>
                  <a:cubicBezTo>
                    <a:pt x="9" y="12"/>
                    <a:pt x="5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4"/>
                    <a:pt x="10" y="12"/>
                    <a:pt x="15" y="10"/>
                  </a:cubicBezTo>
                  <a:cubicBezTo>
                    <a:pt x="20" y="9"/>
                    <a:pt x="24" y="7"/>
                    <a:pt x="30" y="5"/>
                  </a:cubicBezTo>
                  <a:cubicBezTo>
                    <a:pt x="37" y="3"/>
                    <a:pt x="45" y="1"/>
                    <a:pt x="53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5" y="0"/>
                    <a:pt x="37" y="2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4080">
              <a:extLst>
                <a:ext uri="{FF2B5EF4-FFF2-40B4-BE49-F238E27FC236}">
                  <a16:creationId xmlns="" xmlns:a16="http://schemas.microsoft.com/office/drawing/2014/main" id="{09E80117-48B9-4478-85E6-A9C7A524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4" y="6346825"/>
              <a:ext cx="4763" cy="3175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4 h 4"/>
                <a:gd name="T4" fmla="*/ 5 w 5"/>
                <a:gd name="T5" fmla="*/ 0 h 4"/>
                <a:gd name="T6" fmla="*/ 4 w 5"/>
                <a:gd name="T7" fmla="*/ 0 h 4"/>
                <a:gd name="T8" fmla="*/ 0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4081">
              <a:extLst>
                <a:ext uri="{FF2B5EF4-FFF2-40B4-BE49-F238E27FC236}">
                  <a16:creationId xmlns="" xmlns:a16="http://schemas.microsoft.com/office/drawing/2014/main" id="{355FD84B-3FC1-4FFF-BA50-EB8A53D6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9" y="6335713"/>
              <a:ext cx="19050" cy="15875"/>
            </a:xfrm>
            <a:custGeom>
              <a:avLst/>
              <a:gdLst>
                <a:gd name="T0" fmla="*/ 16 w 20"/>
                <a:gd name="T1" fmla="*/ 12 h 16"/>
                <a:gd name="T2" fmla="*/ 14 w 20"/>
                <a:gd name="T3" fmla="*/ 12 h 16"/>
                <a:gd name="T4" fmla="*/ 14 w 20"/>
                <a:gd name="T5" fmla="*/ 10 h 16"/>
                <a:gd name="T6" fmla="*/ 14 w 20"/>
                <a:gd name="T7" fmla="*/ 10 h 16"/>
                <a:gd name="T8" fmla="*/ 0 w 20"/>
                <a:gd name="T9" fmla="*/ 0 h 16"/>
                <a:gd name="T10" fmla="*/ 0 w 20"/>
                <a:gd name="T11" fmla="*/ 1 h 16"/>
                <a:gd name="T12" fmla="*/ 14 w 20"/>
                <a:gd name="T13" fmla="*/ 12 h 16"/>
                <a:gd name="T14" fmla="*/ 20 w 20"/>
                <a:gd name="T15" fmla="*/ 16 h 16"/>
                <a:gd name="T16" fmla="*/ 20 w 20"/>
                <a:gd name="T17" fmla="*/ 15 h 16"/>
                <a:gd name="T18" fmla="*/ 16 w 20"/>
                <a:gd name="T1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6"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7"/>
                    <a:pt x="4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5"/>
                    <a:pt x="9" y="9"/>
                    <a:pt x="14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4082">
              <a:extLst>
                <a:ext uri="{FF2B5EF4-FFF2-40B4-BE49-F238E27FC236}">
                  <a16:creationId xmlns="" xmlns:a16="http://schemas.microsoft.com/office/drawing/2014/main" id="{FBC1C36C-F169-4CD6-8927-69D3CC73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6" y="6345238"/>
              <a:ext cx="6350" cy="1588"/>
            </a:xfrm>
            <a:custGeom>
              <a:avLst/>
              <a:gdLst>
                <a:gd name="T0" fmla="*/ 2 w 7"/>
                <a:gd name="T1" fmla="*/ 2 h 2"/>
                <a:gd name="T2" fmla="*/ 6 w 7"/>
                <a:gd name="T3" fmla="*/ 1 h 2"/>
                <a:gd name="T4" fmla="*/ 7 w 7"/>
                <a:gd name="T5" fmla="*/ 1 h 2"/>
                <a:gd name="T6" fmla="*/ 7 w 7"/>
                <a:gd name="T7" fmla="*/ 1 h 2"/>
                <a:gd name="T8" fmla="*/ 6 w 7"/>
                <a:gd name="T9" fmla="*/ 0 h 2"/>
                <a:gd name="T10" fmla="*/ 0 w 7"/>
                <a:gd name="T11" fmla="*/ 0 h 2"/>
                <a:gd name="T12" fmla="*/ 1 w 7"/>
                <a:gd name="T13" fmla="*/ 1 h 2"/>
                <a:gd name="T14" fmla="*/ 2 w 7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2" y="2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4083">
              <a:extLst>
                <a:ext uri="{FF2B5EF4-FFF2-40B4-BE49-F238E27FC236}">
                  <a16:creationId xmlns="" xmlns:a16="http://schemas.microsoft.com/office/drawing/2014/main" id="{4B93A924-3F06-4BD6-BE72-FEF12B229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6" y="6345238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1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4084">
              <a:extLst>
                <a:ext uri="{FF2B5EF4-FFF2-40B4-BE49-F238E27FC236}">
                  <a16:creationId xmlns="" xmlns:a16="http://schemas.microsoft.com/office/drawing/2014/main" id="{DC4C4710-2849-477F-ACA0-51BD0D783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6" y="6326188"/>
              <a:ext cx="53975" cy="11113"/>
            </a:xfrm>
            <a:custGeom>
              <a:avLst/>
              <a:gdLst>
                <a:gd name="T0" fmla="*/ 31 w 58"/>
                <a:gd name="T1" fmla="*/ 7 h 13"/>
                <a:gd name="T2" fmla="*/ 57 w 58"/>
                <a:gd name="T3" fmla="*/ 13 h 13"/>
                <a:gd name="T4" fmla="*/ 58 w 58"/>
                <a:gd name="T5" fmla="*/ 10 h 13"/>
                <a:gd name="T6" fmla="*/ 20 w 58"/>
                <a:gd name="T7" fmla="*/ 2 h 13"/>
                <a:gd name="T8" fmla="*/ 4 w 58"/>
                <a:gd name="T9" fmla="*/ 1 h 13"/>
                <a:gd name="T10" fmla="*/ 5 w 58"/>
                <a:gd name="T11" fmla="*/ 1 h 13"/>
                <a:gd name="T12" fmla="*/ 1 w 58"/>
                <a:gd name="T13" fmla="*/ 0 h 13"/>
                <a:gd name="T14" fmla="*/ 0 w 58"/>
                <a:gd name="T15" fmla="*/ 4 h 13"/>
                <a:gd name="T16" fmla="*/ 26 w 58"/>
                <a:gd name="T17" fmla="*/ 6 h 13"/>
                <a:gd name="T18" fmla="*/ 25 w 58"/>
                <a:gd name="T19" fmla="*/ 5 h 13"/>
                <a:gd name="T20" fmla="*/ 31 w 58"/>
                <a:gd name="T2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3">
                  <a:moveTo>
                    <a:pt x="31" y="7"/>
                  </a:moveTo>
                  <a:cubicBezTo>
                    <a:pt x="40" y="9"/>
                    <a:pt x="48" y="11"/>
                    <a:pt x="57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46" y="6"/>
                    <a:pt x="33" y="4"/>
                    <a:pt x="20" y="2"/>
                  </a:cubicBezTo>
                  <a:cubicBezTo>
                    <a:pt x="15" y="2"/>
                    <a:pt x="10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9" y="4"/>
                    <a:pt x="17" y="5"/>
                    <a:pt x="26" y="6"/>
                  </a:cubicBezTo>
                  <a:cubicBezTo>
                    <a:pt x="25" y="5"/>
                    <a:pt x="25" y="5"/>
                    <a:pt x="25" y="5"/>
                  </a:cubicBezTo>
                  <a:lnTo>
                    <a:pt x="3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4085">
              <a:extLst>
                <a:ext uri="{FF2B5EF4-FFF2-40B4-BE49-F238E27FC236}">
                  <a16:creationId xmlns="" xmlns:a16="http://schemas.microsoft.com/office/drawing/2014/main" id="{FDCE187B-4C55-47E1-B034-0D330C65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7801" y="6326188"/>
              <a:ext cx="15875" cy="1588"/>
            </a:xfrm>
            <a:custGeom>
              <a:avLst/>
              <a:gdLst>
                <a:gd name="T0" fmla="*/ 16 w 16"/>
                <a:gd name="T1" fmla="*/ 1 h 1"/>
                <a:gd name="T2" fmla="*/ 1 w 16"/>
                <a:gd name="T3" fmla="*/ 0 h 1"/>
                <a:gd name="T4" fmla="*/ 0 w 16"/>
                <a:gd name="T5" fmla="*/ 0 h 1"/>
                <a:gd name="T6" fmla="*/ 16 w 1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0"/>
                    <a:pt x="6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11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4086">
              <a:extLst>
                <a:ext uri="{FF2B5EF4-FFF2-40B4-BE49-F238E27FC236}">
                  <a16:creationId xmlns="" xmlns:a16="http://schemas.microsoft.com/office/drawing/2014/main" id="{4F0EAFB2-6F89-4F70-B25E-DEAD62C8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9" y="6330950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4087">
              <a:extLst>
                <a:ext uri="{FF2B5EF4-FFF2-40B4-BE49-F238E27FC236}">
                  <a16:creationId xmlns="" xmlns:a16="http://schemas.microsoft.com/office/drawing/2014/main" id="{8EB12DAE-E008-4397-995D-23FC4257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0664" y="6342063"/>
              <a:ext cx="38100" cy="47625"/>
            </a:xfrm>
            <a:custGeom>
              <a:avLst/>
              <a:gdLst>
                <a:gd name="T0" fmla="*/ 10 w 41"/>
                <a:gd name="T1" fmla="*/ 6 h 52"/>
                <a:gd name="T2" fmla="*/ 5 w 41"/>
                <a:gd name="T3" fmla="*/ 5 h 52"/>
                <a:gd name="T4" fmla="*/ 4 w 41"/>
                <a:gd name="T5" fmla="*/ 9 h 52"/>
                <a:gd name="T6" fmla="*/ 14 w 41"/>
                <a:gd name="T7" fmla="*/ 16 h 52"/>
                <a:gd name="T8" fmla="*/ 35 w 41"/>
                <a:gd name="T9" fmla="*/ 44 h 52"/>
                <a:gd name="T10" fmla="*/ 35 w 41"/>
                <a:gd name="T11" fmla="*/ 44 h 52"/>
                <a:gd name="T12" fmla="*/ 13 w 41"/>
                <a:gd name="T13" fmla="*/ 17 h 52"/>
                <a:gd name="T14" fmla="*/ 4 w 41"/>
                <a:gd name="T15" fmla="*/ 10 h 52"/>
                <a:gd name="T16" fmla="*/ 0 w 41"/>
                <a:gd name="T17" fmla="*/ 23 h 52"/>
                <a:gd name="T18" fmla="*/ 39 w 41"/>
                <a:gd name="T19" fmla="*/ 52 h 52"/>
                <a:gd name="T20" fmla="*/ 7 w 41"/>
                <a:gd name="T21" fmla="*/ 0 h 52"/>
                <a:gd name="T22" fmla="*/ 5 w 41"/>
                <a:gd name="T23" fmla="*/ 5 h 52"/>
                <a:gd name="T24" fmla="*/ 10 w 41"/>
                <a:gd name="T2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52">
                  <a:moveTo>
                    <a:pt x="10" y="6"/>
                  </a:moveTo>
                  <a:cubicBezTo>
                    <a:pt x="8" y="6"/>
                    <a:pt x="7" y="6"/>
                    <a:pt x="5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8" y="11"/>
                    <a:pt x="11" y="13"/>
                    <a:pt x="14" y="16"/>
                  </a:cubicBezTo>
                  <a:cubicBezTo>
                    <a:pt x="23" y="24"/>
                    <a:pt x="30" y="33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0" y="33"/>
                    <a:pt x="22" y="24"/>
                    <a:pt x="13" y="17"/>
                  </a:cubicBezTo>
                  <a:cubicBezTo>
                    <a:pt x="10" y="14"/>
                    <a:pt x="7" y="12"/>
                    <a:pt x="4" y="1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1" y="35"/>
                    <a:pt x="23" y="43"/>
                    <a:pt x="39" y="52"/>
                  </a:cubicBezTo>
                  <a:cubicBezTo>
                    <a:pt x="41" y="23"/>
                    <a:pt x="26" y="9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9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4088">
              <a:extLst>
                <a:ext uri="{FF2B5EF4-FFF2-40B4-BE49-F238E27FC236}">
                  <a16:creationId xmlns="" xmlns:a16="http://schemas.microsoft.com/office/drawing/2014/main" id="{07745B50-3DCF-49B0-971E-DCC94955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6321425"/>
              <a:ext cx="61913" cy="23813"/>
            </a:xfrm>
            <a:custGeom>
              <a:avLst/>
              <a:gdLst>
                <a:gd name="T0" fmla="*/ 57 w 65"/>
                <a:gd name="T1" fmla="*/ 22 h 24"/>
                <a:gd name="T2" fmla="*/ 62 w 65"/>
                <a:gd name="T3" fmla="*/ 12 h 24"/>
                <a:gd name="T4" fmla="*/ 38 w 65"/>
                <a:gd name="T5" fmla="*/ 11 h 24"/>
                <a:gd name="T6" fmla="*/ 23 w 65"/>
                <a:gd name="T7" fmla="*/ 14 h 24"/>
                <a:gd name="T8" fmla="*/ 7 w 65"/>
                <a:gd name="T9" fmla="*/ 15 h 24"/>
                <a:gd name="T10" fmla="*/ 7 w 65"/>
                <a:gd name="T11" fmla="*/ 15 h 24"/>
                <a:gd name="T12" fmla="*/ 22 w 65"/>
                <a:gd name="T13" fmla="*/ 13 h 24"/>
                <a:gd name="T14" fmla="*/ 38 w 65"/>
                <a:gd name="T15" fmla="*/ 11 h 24"/>
                <a:gd name="T16" fmla="*/ 62 w 65"/>
                <a:gd name="T17" fmla="*/ 12 h 24"/>
                <a:gd name="T18" fmla="*/ 65 w 65"/>
                <a:gd name="T19" fmla="*/ 6 h 24"/>
                <a:gd name="T20" fmla="*/ 31 w 65"/>
                <a:gd name="T21" fmla="*/ 3 h 24"/>
                <a:gd name="T22" fmla="*/ 0 w 65"/>
                <a:gd name="T23" fmla="*/ 15 h 24"/>
                <a:gd name="T24" fmla="*/ 15 w 65"/>
                <a:gd name="T25" fmla="*/ 20 h 24"/>
                <a:gd name="T26" fmla="*/ 57 w 65"/>
                <a:gd name="T27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24">
                  <a:moveTo>
                    <a:pt x="57" y="22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54" y="11"/>
                    <a:pt x="46" y="11"/>
                    <a:pt x="38" y="11"/>
                  </a:cubicBezTo>
                  <a:cubicBezTo>
                    <a:pt x="33" y="12"/>
                    <a:pt x="28" y="13"/>
                    <a:pt x="23" y="14"/>
                  </a:cubicBezTo>
                  <a:cubicBezTo>
                    <a:pt x="17" y="14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2" y="15"/>
                    <a:pt x="17" y="14"/>
                    <a:pt x="22" y="13"/>
                  </a:cubicBezTo>
                  <a:cubicBezTo>
                    <a:pt x="28" y="12"/>
                    <a:pt x="33" y="11"/>
                    <a:pt x="38" y="11"/>
                  </a:cubicBezTo>
                  <a:cubicBezTo>
                    <a:pt x="46" y="10"/>
                    <a:pt x="54" y="10"/>
                    <a:pt x="62" y="12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3" y="1"/>
                    <a:pt x="42" y="0"/>
                    <a:pt x="31" y="3"/>
                  </a:cubicBezTo>
                  <a:cubicBezTo>
                    <a:pt x="21" y="5"/>
                    <a:pt x="11" y="10"/>
                    <a:pt x="0" y="15"/>
                  </a:cubicBezTo>
                  <a:cubicBezTo>
                    <a:pt x="5" y="16"/>
                    <a:pt x="10" y="18"/>
                    <a:pt x="15" y="20"/>
                  </a:cubicBezTo>
                  <a:cubicBezTo>
                    <a:pt x="29" y="23"/>
                    <a:pt x="42" y="24"/>
                    <a:pt x="5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4089">
              <a:extLst>
                <a:ext uri="{FF2B5EF4-FFF2-40B4-BE49-F238E27FC236}">
                  <a16:creationId xmlns="" xmlns:a16="http://schemas.microsoft.com/office/drawing/2014/main" id="{3A868108-DAA8-4C79-8BC6-D1B3B0F92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6345238"/>
              <a:ext cx="25400" cy="36513"/>
            </a:xfrm>
            <a:custGeom>
              <a:avLst/>
              <a:gdLst>
                <a:gd name="T0" fmla="*/ 0 w 27"/>
                <a:gd name="T1" fmla="*/ 0 h 38"/>
                <a:gd name="T2" fmla="*/ 16 w 27"/>
                <a:gd name="T3" fmla="*/ 38 h 38"/>
                <a:gd name="T4" fmla="*/ 22 w 27"/>
                <a:gd name="T5" fmla="*/ 26 h 38"/>
                <a:gd name="T6" fmla="*/ 17 w 27"/>
                <a:gd name="T7" fmla="*/ 21 h 38"/>
                <a:gd name="T8" fmla="*/ 6 w 27"/>
                <a:gd name="T9" fmla="*/ 7 h 38"/>
                <a:gd name="T10" fmla="*/ 6 w 27"/>
                <a:gd name="T11" fmla="*/ 7 h 38"/>
                <a:gd name="T12" fmla="*/ 18 w 27"/>
                <a:gd name="T13" fmla="*/ 19 h 38"/>
                <a:gd name="T14" fmla="*/ 24 w 27"/>
                <a:gd name="T15" fmla="*/ 21 h 38"/>
                <a:gd name="T16" fmla="*/ 25 w 27"/>
                <a:gd name="T17" fmla="*/ 21 h 38"/>
                <a:gd name="T18" fmla="*/ 27 w 27"/>
                <a:gd name="T19" fmla="*/ 17 h 38"/>
                <a:gd name="T20" fmla="*/ 5 w 27"/>
                <a:gd name="T21" fmla="*/ 2 h 38"/>
                <a:gd name="T22" fmla="*/ 0 w 27"/>
                <a:gd name="T2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8">
                  <a:moveTo>
                    <a:pt x="0" y="0"/>
                  </a:moveTo>
                  <a:cubicBezTo>
                    <a:pt x="5" y="16"/>
                    <a:pt x="10" y="28"/>
                    <a:pt x="16" y="3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3" y="16"/>
                    <a:pt x="9" y="12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11"/>
                    <a:pt x="14" y="15"/>
                    <a:pt x="18" y="19"/>
                  </a:cubicBezTo>
                  <a:cubicBezTo>
                    <a:pt x="20" y="19"/>
                    <a:pt x="22" y="20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0" y="11"/>
                    <a:pt x="13" y="7"/>
                    <a:pt x="5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4090">
              <a:extLst>
                <a:ext uri="{FF2B5EF4-FFF2-40B4-BE49-F238E27FC236}">
                  <a16:creationId xmlns="" xmlns:a16="http://schemas.microsoft.com/office/drawing/2014/main" id="{DA608DE2-67DD-41C0-B1FC-87409EC3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6" y="6351588"/>
              <a:ext cx="3175" cy="11113"/>
            </a:xfrm>
            <a:custGeom>
              <a:avLst/>
              <a:gdLst>
                <a:gd name="T0" fmla="*/ 1 w 3"/>
                <a:gd name="T1" fmla="*/ 1 h 12"/>
                <a:gd name="T2" fmla="*/ 1 w 3"/>
                <a:gd name="T3" fmla="*/ 6 h 12"/>
                <a:gd name="T4" fmla="*/ 3 w 3"/>
                <a:gd name="T5" fmla="*/ 12 h 12"/>
                <a:gd name="T6" fmla="*/ 1 w 3"/>
                <a:gd name="T7" fmla="*/ 7 h 12"/>
                <a:gd name="T8" fmla="*/ 0 w 3"/>
                <a:gd name="T9" fmla="*/ 0 h 12"/>
                <a:gd name="T10" fmla="*/ 1 w 3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2">
                  <a:moveTo>
                    <a:pt x="1" y="1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2" y="8"/>
                    <a:pt x="2" y="10"/>
                    <a:pt x="3" y="12"/>
                  </a:cubicBezTo>
                  <a:cubicBezTo>
                    <a:pt x="2" y="10"/>
                    <a:pt x="1" y="9"/>
                    <a:pt x="1" y="7"/>
                  </a:cubicBezTo>
                  <a:cubicBezTo>
                    <a:pt x="0" y="5"/>
                    <a:pt x="0" y="3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4091">
              <a:extLst>
                <a:ext uri="{FF2B5EF4-FFF2-40B4-BE49-F238E27FC236}">
                  <a16:creationId xmlns="" xmlns:a16="http://schemas.microsoft.com/office/drawing/2014/main" id="{5177DDE3-C1CE-459F-9F1F-15D46A340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6357938"/>
              <a:ext cx="9525" cy="3175"/>
            </a:xfrm>
            <a:custGeom>
              <a:avLst/>
              <a:gdLst>
                <a:gd name="T0" fmla="*/ 0 w 11"/>
                <a:gd name="T1" fmla="*/ 0 h 3"/>
                <a:gd name="T2" fmla="*/ 5 w 11"/>
                <a:gd name="T3" fmla="*/ 0 h 3"/>
                <a:gd name="T4" fmla="*/ 11 w 11"/>
                <a:gd name="T5" fmla="*/ 3 h 3"/>
                <a:gd name="T6" fmla="*/ 5 w 11"/>
                <a:gd name="T7" fmla="*/ 1 h 3"/>
                <a:gd name="T8" fmla="*/ 0 w 11"/>
                <a:gd name="T9" fmla="*/ 1 h 3"/>
                <a:gd name="T10" fmla="*/ 0 w 1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9" y="2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4092">
              <a:extLst>
                <a:ext uri="{FF2B5EF4-FFF2-40B4-BE49-F238E27FC236}">
                  <a16:creationId xmlns="" xmlns:a16="http://schemas.microsoft.com/office/drawing/2014/main" id="{2784994C-F759-45CF-AC74-EA7C44593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4" y="6365875"/>
              <a:ext cx="3175" cy="9525"/>
            </a:xfrm>
            <a:custGeom>
              <a:avLst/>
              <a:gdLst>
                <a:gd name="T0" fmla="*/ 2 w 3"/>
                <a:gd name="T1" fmla="*/ 0 h 11"/>
                <a:gd name="T2" fmla="*/ 2 w 3"/>
                <a:gd name="T3" fmla="*/ 6 h 11"/>
                <a:gd name="T4" fmla="*/ 3 w 3"/>
                <a:gd name="T5" fmla="*/ 11 h 11"/>
                <a:gd name="T6" fmla="*/ 1 w 3"/>
                <a:gd name="T7" fmla="*/ 0 h 11"/>
                <a:gd name="T8" fmla="*/ 2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2" y="0"/>
                  </a:moveTo>
                  <a:cubicBezTo>
                    <a:pt x="1" y="2"/>
                    <a:pt x="1" y="4"/>
                    <a:pt x="2" y="6"/>
                  </a:cubicBezTo>
                  <a:cubicBezTo>
                    <a:pt x="2" y="8"/>
                    <a:pt x="2" y="9"/>
                    <a:pt x="3" y="11"/>
                  </a:cubicBezTo>
                  <a:cubicBezTo>
                    <a:pt x="1" y="8"/>
                    <a:pt x="0" y="4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4093">
              <a:extLst>
                <a:ext uri="{FF2B5EF4-FFF2-40B4-BE49-F238E27FC236}">
                  <a16:creationId xmlns="" xmlns:a16="http://schemas.microsoft.com/office/drawing/2014/main" id="{56D815B9-F597-40E6-935C-ED97E887A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4" y="6329363"/>
              <a:ext cx="7938" cy="6350"/>
            </a:xfrm>
            <a:custGeom>
              <a:avLst/>
              <a:gdLst>
                <a:gd name="T0" fmla="*/ 0 w 9"/>
                <a:gd name="T1" fmla="*/ 6 h 7"/>
                <a:gd name="T2" fmla="*/ 4 w 9"/>
                <a:gd name="T3" fmla="*/ 2 h 7"/>
                <a:gd name="T4" fmla="*/ 9 w 9"/>
                <a:gd name="T5" fmla="*/ 0 h 7"/>
                <a:gd name="T6" fmla="*/ 5 w 9"/>
                <a:gd name="T7" fmla="*/ 3 h 7"/>
                <a:gd name="T8" fmla="*/ 2 w 9"/>
                <a:gd name="T9" fmla="*/ 7 h 7"/>
                <a:gd name="T10" fmla="*/ 0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1" y="4"/>
                    <a:pt x="3" y="3"/>
                    <a:pt x="4" y="2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3" y="4"/>
                    <a:pt x="2" y="5"/>
                    <a:pt x="2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4094">
              <a:extLst>
                <a:ext uri="{FF2B5EF4-FFF2-40B4-BE49-F238E27FC236}">
                  <a16:creationId xmlns="" xmlns:a16="http://schemas.microsoft.com/office/drawing/2014/main" id="{DC3AF3A6-8FDC-43FE-AC14-95BA1A49D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9" y="6332538"/>
              <a:ext cx="7938" cy="4763"/>
            </a:xfrm>
            <a:custGeom>
              <a:avLst/>
              <a:gdLst>
                <a:gd name="T0" fmla="*/ 1 w 9"/>
                <a:gd name="T1" fmla="*/ 0 h 5"/>
                <a:gd name="T2" fmla="*/ 4 w 9"/>
                <a:gd name="T3" fmla="*/ 3 h 5"/>
                <a:gd name="T4" fmla="*/ 9 w 9"/>
                <a:gd name="T5" fmla="*/ 5 h 5"/>
                <a:gd name="T6" fmla="*/ 4 w 9"/>
                <a:gd name="T7" fmla="*/ 4 h 5"/>
                <a:gd name="T8" fmla="*/ 0 w 9"/>
                <a:gd name="T9" fmla="*/ 0 h 5"/>
                <a:gd name="T10" fmla="*/ 1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6" y="4"/>
                    <a:pt x="7" y="5"/>
                    <a:pt x="9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4095">
              <a:extLst>
                <a:ext uri="{FF2B5EF4-FFF2-40B4-BE49-F238E27FC236}">
                  <a16:creationId xmlns="" xmlns:a16="http://schemas.microsoft.com/office/drawing/2014/main" id="{33E0BB5B-FEFE-4C61-AD39-62C060BA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76" y="6327775"/>
              <a:ext cx="7938" cy="4763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  <a:cubicBezTo>
                    <a:pt x="5" y="1"/>
                    <a:pt x="2" y="2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4096">
              <a:extLst>
                <a:ext uri="{FF2B5EF4-FFF2-40B4-BE49-F238E27FC236}">
                  <a16:creationId xmlns="" xmlns:a16="http://schemas.microsoft.com/office/drawing/2014/main" id="{3C743F99-8C32-4D70-A237-F9146AF2D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6330950"/>
              <a:ext cx="9525" cy="6350"/>
            </a:xfrm>
            <a:custGeom>
              <a:avLst/>
              <a:gdLst>
                <a:gd name="T0" fmla="*/ 1 w 10"/>
                <a:gd name="T1" fmla="*/ 0 h 6"/>
                <a:gd name="T2" fmla="*/ 10 w 10"/>
                <a:gd name="T3" fmla="*/ 6 h 6"/>
                <a:gd name="T4" fmla="*/ 0 w 10"/>
                <a:gd name="T5" fmla="*/ 1 h 6"/>
                <a:gd name="T6" fmla="*/ 1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3" y="3"/>
                    <a:pt x="6" y="5"/>
                    <a:pt x="10" y="6"/>
                  </a:cubicBezTo>
                  <a:cubicBezTo>
                    <a:pt x="6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4097">
              <a:extLst>
                <a:ext uri="{FF2B5EF4-FFF2-40B4-BE49-F238E27FC236}">
                  <a16:creationId xmlns="" xmlns:a16="http://schemas.microsoft.com/office/drawing/2014/main" id="{EF2898C8-A335-44B8-8325-41B2A11AB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6305550"/>
              <a:ext cx="20638" cy="15875"/>
            </a:xfrm>
            <a:custGeom>
              <a:avLst/>
              <a:gdLst>
                <a:gd name="T0" fmla="*/ 12 w 21"/>
                <a:gd name="T1" fmla="*/ 7 h 17"/>
                <a:gd name="T2" fmla="*/ 12 w 21"/>
                <a:gd name="T3" fmla="*/ 7 h 17"/>
                <a:gd name="T4" fmla="*/ 3 w 21"/>
                <a:gd name="T5" fmla="*/ 7 h 17"/>
                <a:gd name="T6" fmla="*/ 0 w 21"/>
                <a:gd name="T7" fmla="*/ 17 h 17"/>
                <a:gd name="T8" fmla="*/ 21 w 21"/>
                <a:gd name="T9" fmla="*/ 7 h 17"/>
                <a:gd name="T10" fmla="*/ 4 w 21"/>
                <a:gd name="T11" fmla="*/ 0 h 17"/>
                <a:gd name="T12" fmla="*/ 3 w 21"/>
                <a:gd name="T13" fmla="*/ 6 h 17"/>
                <a:gd name="T14" fmla="*/ 12 w 21"/>
                <a:gd name="T1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6" y="7"/>
                    <a:pt x="3" y="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4"/>
                    <a:pt x="14" y="11"/>
                    <a:pt x="21" y="7"/>
                  </a:cubicBezTo>
                  <a:cubicBezTo>
                    <a:pt x="15" y="4"/>
                    <a:pt x="10" y="2"/>
                    <a:pt x="4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6"/>
                    <a:pt x="9" y="6"/>
                    <a:pt x="1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4098">
              <a:extLst>
                <a:ext uri="{FF2B5EF4-FFF2-40B4-BE49-F238E27FC236}">
                  <a16:creationId xmlns="" xmlns:a16="http://schemas.microsoft.com/office/drawing/2014/main" id="{B123E23E-245B-464F-98DD-9950E4B0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4951" y="6310313"/>
              <a:ext cx="7938" cy="1588"/>
            </a:xfrm>
            <a:custGeom>
              <a:avLst/>
              <a:gdLst>
                <a:gd name="T0" fmla="*/ 9 w 9"/>
                <a:gd name="T1" fmla="*/ 1 h 1"/>
                <a:gd name="T2" fmla="*/ 0 w 9"/>
                <a:gd name="T3" fmla="*/ 0 h 1"/>
                <a:gd name="T4" fmla="*/ 0 w 9"/>
                <a:gd name="T5" fmla="*/ 1 h 1"/>
                <a:gd name="T6" fmla="*/ 9 w 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4099">
              <a:extLst>
                <a:ext uri="{FF2B5EF4-FFF2-40B4-BE49-F238E27FC236}">
                  <a16:creationId xmlns="" xmlns:a16="http://schemas.microsoft.com/office/drawing/2014/main" id="{757C527F-5C09-4616-8A79-D9E50BFE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9" y="6350000"/>
              <a:ext cx="28575" cy="33338"/>
            </a:xfrm>
            <a:custGeom>
              <a:avLst/>
              <a:gdLst>
                <a:gd name="T0" fmla="*/ 31 w 31"/>
                <a:gd name="T1" fmla="*/ 35 h 35"/>
                <a:gd name="T2" fmla="*/ 31 w 31"/>
                <a:gd name="T3" fmla="*/ 35 h 35"/>
                <a:gd name="T4" fmla="*/ 10 w 31"/>
                <a:gd name="T5" fmla="*/ 7 h 35"/>
                <a:gd name="T6" fmla="*/ 0 w 31"/>
                <a:gd name="T7" fmla="*/ 0 h 35"/>
                <a:gd name="T8" fmla="*/ 0 w 31"/>
                <a:gd name="T9" fmla="*/ 1 h 35"/>
                <a:gd name="T10" fmla="*/ 9 w 31"/>
                <a:gd name="T11" fmla="*/ 8 h 35"/>
                <a:gd name="T12" fmla="*/ 31 w 31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26" y="24"/>
                    <a:pt x="19" y="15"/>
                    <a:pt x="10" y="7"/>
                  </a:cubicBezTo>
                  <a:cubicBezTo>
                    <a:pt x="7" y="4"/>
                    <a:pt x="4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6" y="5"/>
                    <a:pt x="9" y="8"/>
                  </a:cubicBezTo>
                  <a:cubicBezTo>
                    <a:pt x="18" y="15"/>
                    <a:pt x="26" y="24"/>
                    <a:pt x="3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4100">
              <a:extLst>
                <a:ext uri="{FF2B5EF4-FFF2-40B4-BE49-F238E27FC236}">
                  <a16:creationId xmlns="" xmlns:a16="http://schemas.microsoft.com/office/drawing/2014/main" id="{16CCDE15-744A-400A-8C01-F49A20A6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6" y="6346825"/>
              <a:ext cx="4763" cy="0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4101">
              <a:extLst>
                <a:ext uri="{FF2B5EF4-FFF2-40B4-BE49-F238E27FC236}">
                  <a16:creationId xmlns="" xmlns:a16="http://schemas.microsoft.com/office/drawing/2014/main" id="{5BCE6EC6-DBB1-487D-9E24-B6401674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9714" y="6330950"/>
              <a:ext cx="50800" cy="4763"/>
            </a:xfrm>
            <a:custGeom>
              <a:avLst/>
              <a:gdLst>
                <a:gd name="T0" fmla="*/ 31 w 55"/>
                <a:gd name="T1" fmla="*/ 1 h 5"/>
                <a:gd name="T2" fmla="*/ 15 w 55"/>
                <a:gd name="T3" fmla="*/ 3 h 5"/>
                <a:gd name="T4" fmla="*/ 0 w 55"/>
                <a:gd name="T5" fmla="*/ 5 h 5"/>
                <a:gd name="T6" fmla="*/ 0 w 55"/>
                <a:gd name="T7" fmla="*/ 5 h 5"/>
                <a:gd name="T8" fmla="*/ 16 w 55"/>
                <a:gd name="T9" fmla="*/ 4 h 5"/>
                <a:gd name="T10" fmla="*/ 31 w 55"/>
                <a:gd name="T11" fmla="*/ 1 h 5"/>
                <a:gd name="T12" fmla="*/ 55 w 55"/>
                <a:gd name="T13" fmla="*/ 2 h 5"/>
                <a:gd name="T14" fmla="*/ 55 w 55"/>
                <a:gd name="T15" fmla="*/ 2 h 5"/>
                <a:gd name="T16" fmla="*/ 31 w 55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">
                  <a:moveTo>
                    <a:pt x="31" y="1"/>
                  </a:moveTo>
                  <a:cubicBezTo>
                    <a:pt x="26" y="1"/>
                    <a:pt x="21" y="2"/>
                    <a:pt x="15" y="3"/>
                  </a:cubicBezTo>
                  <a:cubicBezTo>
                    <a:pt x="10" y="4"/>
                    <a:pt x="5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5"/>
                    <a:pt x="10" y="4"/>
                    <a:pt x="16" y="4"/>
                  </a:cubicBezTo>
                  <a:cubicBezTo>
                    <a:pt x="21" y="3"/>
                    <a:pt x="26" y="2"/>
                    <a:pt x="31" y="1"/>
                  </a:cubicBezTo>
                  <a:cubicBezTo>
                    <a:pt x="39" y="1"/>
                    <a:pt x="47" y="1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7" y="0"/>
                    <a:pt x="39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4102">
              <a:extLst>
                <a:ext uri="{FF2B5EF4-FFF2-40B4-BE49-F238E27FC236}">
                  <a16:creationId xmlns="" xmlns:a16="http://schemas.microsoft.com/office/drawing/2014/main" id="{C8A99E69-6855-4B93-86C2-31CDD6FF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9" y="6365875"/>
              <a:ext cx="4763" cy="3175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4 h 4"/>
                <a:gd name="T4" fmla="*/ 5 w 5"/>
                <a:gd name="T5" fmla="*/ 1 h 4"/>
                <a:gd name="T6" fmla="*/ 4 w 5"/>
                <a:gd name="T7" fmla="*/ 0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4103">
              <a:extLst>
                <a:ext uri="{FF2B5EF4-FFF2-40B4-BE49-F238E27FC236}">
                  <a16:creationId xmlns="" xmlns:a16="http://schemas.microsoft.com/office/drawing/2014/main" id="{106858FA-AFEF-47EF-81B8-D5DBF8E8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9" y="6351588"/>
              <a:ext cx="15875" cy="17463"/>
            </a:xfrm>
            <a:custGeom>
              <a:avLst/>
              <a:gdLst>
                <a:gd name="T0" fmla="*/ 13 w 17"/>
                <a:gd name="T1" fmla="*/ 14 h 19"/>
                <a:gd name="T2" fmla="*/ 12 w 17"/>
                <a:gd name="T3" fmla="*/ 14 h 19"/>
                <a:gd name="T4" fmla="*/ 11 w 17"/>
                <a:gd name="T5" fmla="*/ 12 h 19"/>
                <a:gd name="T6" fmla="*/ 12 w 17"/>
                <a:gd name="T7" fmla="*/ 12 h 19"/>
                <a:gd name="T8" fmla="*/ 0 w 17"/>
                <a:gd name="T9" fmla="*/ 0 h 19"/>
                <a:gd name="T10" fmla="*/ 0 w 17"/>
                <a:gd name="T11" fmla="*/ 0 h 19"/>
                <a:gd name="T12" fmla="*/ 11 w 17"/>
                <a:gd name="T13" fmla="*/ 14 h 19"/>
                <a:gd name="T14" fmla="*/ 16 w 17"/>
                <a:gd name="T15" fmla="*/ 19 h 19"/>
                <a:gd name="T16" fmla="*/ 17 w 17"/>
                <a:gd name="T17" fmla="*/ 18 h 19"/>
                <a:gd name="T18" fmla="*/ 13 w 17"/>
                <a:gd name="T1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3" y="14"/>
                  </a:moveTo>
                  <a:cubicBezTo>
                    <a:pt x="13" y="14"/>
                    <a:pt x="12" y="14"/>
                    <a:pt x="12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7" y="9"/>
                    <a:pt x="11" y="1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lnTo>
                    <a:pt x="1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4104">
              <a:extLst>
                <a:ext uri="{FF2B5EF4-FFF2-40B4-BE49-F238E27FC236}">
                  <a16:creationId xmlns="" xmlns:a16="http://schemas.microsoft.com/office/drawing/2014/main" id="{F38FDA1E-F0BF-4B92-9793-2661D93B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701" y="6362700"/>
              <a:ext cx="6350" cy="3175"/>
            </a:xfrm>
            <a:custGeom>
              <a:avLst/>
              <a:gdLst>
                <a:gd name="T0" fmla="*/ 1 w 7"/>
                <a:gd name="T1" fmla="*/ 2 h 3"/>
                <a:gd name="T2" fmla="*/ 5 w 7"/>
                <a:gd name="T3" fmla="*/ 2 h 3"/>
                <a:gd name="T4" fmla="*/ 6 w 7"/>
                <a:gd name="T5" fmla="*/ 3 h 3"/>
                <a:gd name="T6" fmla="*/ 7 w 7"/>
                <a:gd name="T7" fmla="*/ 2 h 3"/>
                <a:gd name="T8" fmla="*/ 6 w 7"/>
                <a:gd name="T9" fmla="*/ 2 h 3"/>
                <a:gd name="T10" fmla="*/ 0 w 7"/>
                <a:gd name="T11" fmla="*/ 0 h 3"/>
                <a:gd name="T12" fmla="*/ 0 w 7"/>
                <a:gd name="T13" fmla="*/ 1 h 3"/>
                <a:gd name="T14" fmla="*/ 1 w 7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4105">
              <a:extLst>
                <a:ext uri="{FF2B5EF4-FFF2-40B4-BE49-F238E27FC236}">
                  <a16:creationId xmlns="" xmlns:a16="http://schemas.microsoft.com/office/drawing/2014/main" id="{F2B5B47C-10D6-4A9A-A781-7576A8B0C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701" y="6362700"/>
              <a:ext cx="1588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1 w 2"/>
                <a:gd name="T5" fmla="*/ 1 h 2"/>
                <a:gd name="T6" fmla="*/ 1 w 2"/>
                <a:gd name="T7" fmla="*/ 0 h 2"/>
                <a:gd name="T8" fmla="*/ 0 w 2"/>
                <a:gd name="T9" fmla="*/ 0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4106">
              <a:extLst>
                <a:ext uri="{FF2B5EF4-FFF2-40B4-BE49-F238E27FC236}">
                  <a16:creationId xmlns="" xmlns:a16="http://schemas.microsoft.com/office/drawing/2014/main" id="{75CDB4BC-87E4-45A2-BCBE-AE56FBA99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4" y="6335713"/>
              <a:ext cx="52388" cy="22225"/>
            </a:xfrm>
            <a:custGeom>
              <a:avLst/>
              <a:gdLst>
                <a:gd name="T0" fmla="*/ 29 w 55"/>
                <a:gd name="T1" fmla="*/ 13 h 24"/>
                <a:gd name="T2" fmla="*/ 53 w 55"/>
                <a:gd name="T3" fmla="*/ 24 h 24"/>
                <a:gd name="T4" fmla="*/ 55 w 55"/>
                <a:gd name="T5" fmla="*/ 21 h 24"/>
                <a:gd name="T6" fmla="*/ 20 w 55"/>
                <a:gd name="T7" fmla="*/ 6 h 24"/>
                <a:gd name="T8" fmla="*/ 4 w 55"/>
                <a:gd name="T9" fmla="*/ 1 h 24"/>
                <a:gd name="T10" fmla="*/ 5 w 55"/>
                <a:gd name="T11" fmla="*/ 1 h 24"/>
                <a:gd name="T12" fmla="*/ 1 w 55"/>
                <a:gd name="T13" fmla="*/ 0 h 24"/>
                <a:gd name="T14" fmla="*/ 0 w 55"/>
                <a:gd name="T15" fmla="*/ 3 h 24"/>
                <a:gd name="T16" fmla="*/ 24 w 55"/>
                <a:gd name="T17" fmla="*/ 11 h 24"/>
                <a:gd name="T18" fmla="*/ 24 w 55"/>
                <a:gd name="T19" fmla="*/ 10 h 24"/>
                <a:gd name="T20" fmla="*/ 29 w 55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4">
                  <a:moveTo>
                    <a:pt x="29" y="13"/>
                  </a:moveTo>
                  <a:cubicBezTo>
                    <a:pt x="37" y="16"/>
                    <a:pt x="45" y="20"/>
                    <a:pt x="53" y="24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43" y="15"/>
                    <a:pt x="32" y="10"/>
                    <a:pt x="20" y="6"/>
                  </a:cubicBezTo>
                  <a:cubicBezTo>
                    <a:pt x="15" y="5"/>
                    <a:pt x="9" y="3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5"/>
                    <a:pt x="16" y="8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4107">
              <a:extLst>
                <a:ext uri="{FF2B5EF4-FFF2-40B4-BE49-F238E27FC236}">
                  <a16:creationId xmlns="" xmlns:a16="http://schemas.microsoft.com/office/drawing/2014/main" id="{F3E4C7FA-B7E8-42B6-9D24-0C674609A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1776" y="6335713"/>
              <a:ext cx="14288" cy="4763"/>
            </a:xfrm>
            <a:custGeom>
              <a:avLst/>
              <a:gdLst>
                <a:gd name="T0" fmla="*/ 16 w 16"/>
                <a:gd name="T1" fmla="*/ 5 h 5"/>
                <a:gd name="T2" fmla="*/ 1 w 16"/>
                <a:gd name="T3" fmla="*/ 0 h 5"/>
                <a:gd name="T4" fmla="*/ 0 w 16"/>
                <a:gd name="T5" fmla="*/ 0 h 5"/>
                <a:gd name="T6" fmla="*/ 16 w 1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">
                  <a:moveTo>
                    <a:pt x="16" y="5"/>
                  </a:moveTo>
                  <a:cubicBezTo>
                    <a:pt x="11" y="3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1" y="4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4108">
              <a:extLst>
                <a:ext uri="{FF2B5EF4-FFF2-40B4-BE49-F238E27FC236}">
                  <a16:creationId xmlns="" xmlns:a16="http://schemas.microsoft.com/office/drawing/2014/main" id="{28303341-0A51-44B3-9427-A9A169ED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26" y="63452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4109">
              <a:extLst>
                <a:ext uri="{FF2B5EF4-FFF2-40B4-BE49-F238E27FC236}">
                  <a16:creationId xmlns="" xmlns:a16="http://schemas.microsoft.com/office/drawing/2014/main" id="{F3477F4C-4B9B-4537-8191-4CC5F9F8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5114" y="6361113"/>
              <a:ext cx="38100" cy="53975"/>
            </a:xfrm>
            <a:custGeom>
              <a:avLst/>
              <a:gdLst>
                <a:gd name="T0" fmla="*/ 13 w 40"/>
                <a:gd name="T1" fmla="*/ 7 h 58"/>
                <a:gd name="T2" fmla="*/ 8 w 40"/>
                <a:gd name="T3" fmla="*/ 5 h 58"/>
                <a:gd name="T4" fmla="*/ 7 w 40"/>
                <a:gd name="T5" fmla="*/ 8 h 58"/>
                <a:gd name="T6" fmla="*/ 14 w 40"/>
                <a:gd name="T7" fmla="*/ 17 h 58"/>
                <a:gd name="T8" fmla="*/ 29 w 40"/>
                <a:gd name="T9" fmla="*/ 49 h 58"/>
                <a:gd name="T10" fmla="*/ 29 w 40"/>
                <a:gd name="T11" fmla="*/ 49 h 58"/>
                <a:gd name="T12" fmla="*/ 14 w 40"/>
                <a:gd name="T13" fmla="*/ 17 h 58"/>
                <a:gd name="T14" fmla="*/ 6 w 40"/>
                <a:gd name="T15" fmla="*/ 9 h 58"/>
                <a:gd name="T16" fmla="*/ 0 w 40"/>
                <a:gd name="T17" fmla="*/ 21 h 58"/>
                <a:gd name="T18" fmla="*/ 31 w 40"/>
                <a:gd name="T19" fmla="*/ 58 h 58"/>
                <a:gd name="T20" fmla="*/ 11 w 40"/>
                <a:gd name="T21" fmla="*/ 0 h 58"/>
                <a:gd name="T22" fmla="*/ 9 w 40"/>
                <a:gd name="T23" fmla="*/ 4 h 58"/>
                <a:gd name="T24" fmla="*/ 13 w 40"/>
                <a:gd name="T25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58">
                  <a:moveTo>
                    <a:pt x="13" y="7"/>
                  </a:moveTo>
                  <a:cubicBezTo>
                    <a:pt x="11" y="6"/>
                    <a:pt x="10" y="5"/>
                    <a:pt x="8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11"/>
                    <a:pt x="12" y="14"/>
                    <a:pt x="14" y="17"/>
                  </a:cubicBezTo>
                  <a:cubicBezTo>
                    <a:pt x="22" y="26"/>
                    <a:pt x="27" y="37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6" y="37"/>
                    <a:pt x="21" y="27"/>
                    <a:pt x="14" y="17"/>
                  </a:cubicBezTo>
                  <a:cubicBezTo>
                    <a:pt x="11" y="15"/>
                    <a:pt x="9" y="12"/>
                    <a:pt x="6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35"/>
                    <a:pt x="17" y="46"/>
                    <a:pt x="31" y="58"/>
                  </a:cubicBezTo>
                  <a:cubicBezTo>
                    <a:pt x="40" y="30"/>
                    <a:pt x="28" y="13"/>
                    <a:pt x="11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2" y="6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4110">
              <a:extLst>
                <a:ext uri="{FF2B5EF4-FFF2-40B4-BE49-F238E27FC236}">
                  <a16:creationId xmlns="" xmlns:a16="http://schemas.microsoft.com/office/drawing/2014/main" id="{6FEB343B-2146-455E-ADE5-48FE9290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6351588"/>
              <a:ext cx="61913" cy="22225"/>
            </a:xfrm>
            <a:custGeom>
              <a:avLst/>
              <a:gdLst>
                <a:gd name="T0" fmla="*/ 54 w 65"/>
                <a:gd name="T1" fmla="*/ 24 h 24"/>
                <a:gd name="T2" fmla="*/ 60 w 65"/>
                <a:gd name="T3" fmla="*/ 16 h 24"/>
                <a:gd name="T4" fmla="*/ 38 w 65"/>
                <a:gd name="T5" fmla="*/ 10 h 24"/>
                <a:gd name="T6" fmla="*/ 22 w 65"/>
                <a:gd name="T7" fmla="*/ 9 h 24"/>
                <a:gd name="T8" fmla="*/ 6 w 65"/>
                <a:gd name="T9" fmla="*/ 7 h 24"/>
                <a:gd name="T10" fmla="*/ 6 w 65"/>
                <a:gd name="T11" fmla="*/ 7 h 24"/>
                <a:gd name="T12" fmla="*/ 22 w 65"/>
                <a:gd name="T13" fmla="*/ 8 h 24"/>
                <a:gd name="T14" fmla="*/ 38 w 65"/>
                <a:gd name="T15" fmla="*/ 9 h 24"/>
                <a:gd name="T16" fmla="*/ 61 w 65"/>
                <a:gd name="T17" fmla="*/ 16 h 24"/>
                <a:gd name="T18" fmla="*/ 65 w 65"/>
                <a:gd name="T19" fmla="*/ 11 h 24"/>
                <a:gd name="T20" fmla="*/ 33 w 65"/>
                <a:gd name="T21" fmla="*/ 0 h 24"/>
                <a:gd name="T22" fmla="*/ 0 w 65"/>
                <a:gd name="T23" fmla="*/ 5 h 24"/>
                <a:gd name="T24" fmla="*/ 13 w 65"/>
                <a:gd name="T25" fmla="*/ 13 h 24"/>
                <a:gd name="T26" fmla="*/ 54 w 65"/>
                <a:gd name="T2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24">
                  <a:moveTo>
                    <a:pt x="54" y="24"/>
                  </a:moveTo>
                  <a:cubicBezTo>
                    <a:pt x="60" y="16"/>
                    <a:pt x="60" y="16"/>
                    <a:pt x="60" y="16"/>
                  </a:cubicBezTo>
                  <a:cubicBezTo>
                    <a:pt x="53" y="13"/>
                    <a:pt x="45" y="11"/>
                    <a:pt x="38" y="10"/>
                  </a:cubicBezTo>
                  <a:cubicBezTo>
                    <a:pt x="32" y="9"/>
                    <a:pt x="27" y="9"/>
                    <a:pt x="22" y="9"/>
                  </a:cubicBezTo>
                  <a:cubicBezTo>
                    <a:pt x="17" y="8"/>
                    <a:pt x="11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1" y="8"/>
                    <a:pt x="17" y="8"/>
                    <a:pt x="22" y="8"/>
                  </a:cubicBezTo>
                  <a:cubicBezTo>
                    <a:pt x="27" y="8"/>
                    <a:pt x="32" y="8"/>
                    <a:pt x="38" y="9"/>
                  </a:cubicBezTo>
                  <a:cubicBezTo>
                    <a:pt x="45" y="10"/>
                    <a:pt x="53" y="12"/>
                    <a:pt x="61" y="16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54" y="3"/>
                    <a:pt x="44" y="0"/>
                    <a:pt x="33" y="0"/>
                  </a:cubicBezTo>
                  <a:cubicBezTo>
                    <a:pt x="22" y="0"/>
                    <a:pt x="11" y="3"/>
                    <a:pt x="0" y="5"/>
                  </a:cubicBezTo>
                  <a:cubicBezTo>
                    <a:pt x="4" y="8"/>
                    <a:pt x="8" y="10"/>
                    <a:pt x="13" y="13"/>
                  </a:cubicBezTo>
                  <a:cubicBezTo>
                    <a:pt x="26" y="20"/>
                    <a:pt x="39" y="23"/>
                    <a:pt x="5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4111">
              <a:extLst>
                <a:ext uri="{FF2B5EF4-FFF2-40B4-BE49-F238E27FC236}">
                  <a16:creationId xmlns="" xmlns:a16="http://schemas.microsoft.com/office/drawing/2014/main" id="{B50D7945-F39F-486C-A060-2A2E1EBCC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6369050"/>
              <a:ext cx="20638" cy="39688"/>
            </a:xfrm>
            <a:custGeom>
              <a:avLst/>
              <a:gdLst>
                <a:gd name="T0" fmla="*/ 0 w 23"/>
                <a:gd name="T1" fmla="*/ 0 h 41"/>
                <a:gd name="T2" fmla="*/ 7 w 23"/>
                <a:gd name="T3" fmla="*/ 41 h 41"/>
                <a:gd name="T4" fmla="*/ 16 w 23"/>
                <a:gd name="T5" fmla="*/ 30 h 41"/>
                <a:gd name="T6" fmla="*/ 12 w 23"/>
                <a:gd name="T7" fmla="*/ 24 h 41"/>
                <a:gd name="T8" fmla="*/ 4 w 23"/>
                <a:gd name="T9" fmla="*/ 8 h 41"/>
                <a:gd name="T10" fmla="*/ 4 w 23"/>
                <a:gd name="T11" fmla="*/ 8 h 41"/>
                <a:gd name="T12" fmla="*/ 13 w 23"/>
                <a:gd name="T13" fmla="*/ 23 h 41"/>
                <a:gd name="T14" fmla="*/ 18 w 23"/>
                <a:gd name="T15" fmla="*/ 25 h 41"/>
                <a:gd name="T16" fmla="*/ 20 w 23"/>
                <a:gd name="T17" fmla="*/ 26 h 41"/>
                <a:gd name="T18" fmla="*/ 23 w 23"/>
                <a:gd name="T19" fmla="*/ 22 h 41"/>
                <a:gd name="T20" fmla="*/ 4 w 23"/>
                <a:gd name="T21" fmla="*/ 3 h 41"/>
                <a:gd name="T22" fmla="*/ 0 w 23"/>
                <a:gd name="T2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1" y="17"/>
                    <a:pt x="3" y="30"/>
                    <a:pt x="7" y="4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9" y="19"/>
                    <a:pt x="6" y="14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13"/>
                    <a:pt x="10" y="18"/>
                    <a:pt x="13" y="23"/>
                  </a:cubicBezTo>
                  <a:cubicBezTo>
                    <a:pt x="15" y="23"/>
                    <a:pt x="17" y="24"/>
                    <a:pt x="18" y="25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7" y="16"/>
                    <a:pt x="11" y="10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4112">
              <a:extLst>
                <a:ext uri="{FF2B5EF4-FFF2-40B4-BE49-F238E27FC236}">
                  <a16:creationId xmlns="" xmlns:a16="http://schemas.microsoft.com/office/drawing/2014/main" id="{38AC63EF-E79B-4CC0-90B0-EA29A698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6372225"/>
              <a:ext cx="1588" cy="11113"/>
            </a:xfrm>
            <a:custGeom>
              <a:avLst/>
              <a:gdLst>
                <a:gd name="T0" fmla="*/ 2 w 2"/>
                <a:gd name="T1" fmla="*/ 0 h 12"/>
                <a:gd name="T2" fmla="*/ 1 w 2"/>
                <a:gd name="T3" fmla="*/ 6 h 12"/>
                <a:gd name="T4" fmla="*/ 1 w 2"/>
                <a:gd name="T5" fmla="*/ 12 h 12"/>
                <a:gd name="T6" fmla="*/ 0 w 2"/>
                <a:gd name="T7" fmla="*/ 6 h 12"/>
                <a:gd name="T8" fmla="*/ 1 w 2"/>
                <a:gd name="T9" fmla="*/ 0 h 12"/>
                <a:gd name="T10" fmla="*/ 2 w 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4"/>
                    <a:pt x="0" y="2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4113">
              <a:extLst>
                <a:ext uri="{FF2B5EF4-FFF2-40B4-BE49-F238E27FC236}">
                  <a16:creationId xmlns="" xmlns:a16="http://schemas.microsoft.com/office/drawing/2014/main" id="{040B2C9C-B8C2-4C32-A7B3-F22686B2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6378575"/>
              <a:ext cx="9525" cy="4763"/>
            </a:xfrm>
            <a:custGeom>
              <a:avLst/>
              <a:gdLst>
                <a:gd name="T0" fmla="*/ 0 w 10"/>
                <a:gd name="T1" fmla="*/ 0 h 5"/>
                <a:gd name="T2" fmla="*/ 6 w 10"/>
                <a:gd name="T3" fmla="*/ 2 h 5"/>
                <a:gd name="T4" fmla="*/ 10 w 10"/>
                <a:gd name="T5" fmla="*/ 5 h 5"/>
                <a:gd name="T6" fmla="*/ 5 w 10"/>
                <a:gd name="T7" fmla="*/ 2 h 5"/>
                <a:gd name="T8" fmla="*/ 0 w 10"/>
                <a:gd name="T9" fmla="*/ 1 h 5"/>
                <a:gd name="T10" fmla="*/ 0 w 1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4" y="2"/>
                    <a:pt x="2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4114">
              <a:extLst>
                <a:ext uri="{FF2B5EF4-FFF2-40B4-BE49-F238E27FC236}">
                  <a16:creationId xmlns="" xmlns:a16="http://schemas.microsoft.com/office/drawing/2014/main" id="{81AAEC37-2D3D-4998-9A89-FBEE04C5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6" y="6386513"/>
              <a:ext cx="1588" cy="11113"/>
            </a:xfrm>
            <a:custGeom>
              <a:avLst/>
              <a:gdLst>
                <a:gd name="T0" fmla="*/ 2 w 2"/>
                <a:gd name="T1" fmla="*/ 1 h 12"/>
                <a:gd name="T2" fmla="*/ 1 w 2"/>
                <a:gd name="T3" fmla="*/ 6 h 12"/>
                <a:gd name="T4" fmla="*/ 1 w 2"/>
                <a:gd name="T5" fmla="*/ 12 h 12"/>
                <a:gd name="T6" fmla="*/ 1 w 2"/>
                <a:gd name="T7" fmla="*/ 0 h 12"/>
                <a:gd name="T8" fmla="*/ 2 w 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2" y="1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4115">
              <a:extLst>
                <a:ext uri="{FF2B5EF4-FFF2-40B4-BE49-F238E27FC236}">
                  <a16:creationId xmlns="" xmlns:a16="http://schemas.microsoft.com/office/drawing/2014/main" id="{0203AD20-29B3-4C1B-A63B-E25F8C662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3214" y="6356350"/>
              <a:ext cx="7938" cy="4763"/>
            </a:xfrm>
            <a:custGeom>
              <a:avLst/>
              <a:gdLst>
                <a:gd name="T0" fmla="*/ 0 w 9"/>
                <a:gd name="T1" fmla="*/ 4 h 5"/>
                <a:gd name="T2" fmla="*/ 4 w 9"/>
                <a:gd name="T3" fmla="*/ 1 h 5"/>
                <a:gd name="T4" fmla="*/ 9 w 9"/>
                <a:gd name="T5" fmla="*/ 0 h 5"/>
                <a:gd name="T6" fmla="*/ 5 w 9"/>
                <a:gd name="T7" fmla="*/ 2 h 5"/>
                <a:gd name="T8" fmla="*/ 1 w 9"/>
                <a:gd name="T9" fmla="*/ 5 h 5"/>
                <a:gd name="T10" fmla="*/ 0 w 9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6" y="1"/>
                    <a:pt x="8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ubicBezTo>
                    <a:pt x="3" y="3"/>
                    <a:pt x="2" y="4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4116">
              <a:extLst>
                <a:ext uri="{FF2B5EF4-FFF2-40B4-BE49-F238E27FC236}">
                  <a16:creationId xmlns="" xmlns:a16="http://schemas.microsoft.com/office/drawing/2014/main" id="{E62A39B5-37FB-43D3-963C-0C575657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6361113"/>
              <a:ext cx="7938" cy="6350"/>
            </a:xfrm>
            <a:custGeom>
              <a:avLst/>
              <a:gdLst>
                <a:gd name="T0" fmla="*/ 1 w 8"/>
                <a:gd name="T1" fmla="*/ 0 h 7"/>
                <a:gd name="T2" fmla="*/ 4 w 8"/>
                <a:gd name="T3" fmla="*/ 4 h 7"/>
                <a:gd name="T4" fmla="*/ 8 w 8"/>
                <a:gd name="T5" fmla="*/ 7 h 7"/>
                <a:gd name="T6" fmla="*/ 3 w 8"/>
                <a:gd name="T7" fmla="*/ 4 h 7"/>
                <a:gd name="T8" fmla="*/ 0 w 8"/>
                <a:gd name="T9" fmla="*/ 0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1"/>
                    <a:pt x="3" y="3"/>
                    <a:pt x="4" y="4"/>
                  </a:cubicBezTo>
                  <a:cubicBezTo>
                    <a:pt x="5" y="5"/>
                    <a:pt x="7" y="6"/>
                    <a:pt x="8" y="7"/>
                  </a:cubicBezTo>
                  <a:cubicBezTo>
                    <a:pt x="6" y="6"/>
                    <a:pt x="5" y="6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4117">
              <a:extLst>
                <a:ext uri="{FF2B5EF4-FFF2-40B4-BE49-F238E27FC236}">
                  <a16:creationId xmlns="" xmlns:a16="http://schemas.microsoft.com/office/drawing/2014/main" id="{CABF823E-C939-4187-8BBE-4F4BCD55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6357938"/>
              <a:ext cx="9525" cy="3175"/>
            </a:xfrm>
            <a:custGeom>
              <a:avLst/>
              <a:gdLst>
                <a:gd name="T0" fmla="*/ 0 w 10"/>
                <a:gd name="T1" fmla="*/ 2 h 3"/>
                <a:gd name="T2" fmla="*/ 10 w 10"/>
                <a:gd name="T3" fmla="*/ 0 h 3"/>
                <a:gd name="T4" fmla="*/ 1 w 10"/>
                <a:gd name="T5" fmla="*/ 3 h 3"/>
                <a:gd name="T6" fmla="*/ 0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6" y="0"/>
                    <a:pt x="3" y="1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4118">
              <a:extLst>
                <a:ext uri="{FF2B5EF4-FFF2-40B4-BE49-F238E27FC236}">
                  <a16:creationId xmlns="" xmlns:a16="http://schemas.microsoft.com/office/drawing/2014/main" id="{88CE83C7-CE9D-4324-AE7B-135BE43B1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614" y="6362700"/>
              <a:ext cx="6350" cy="6350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7 h 7"/>
                <a:gd name="T4" fmla="*/ 0 w 8"/>
                <a:gd name="T5" fmla="*/ 0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3" y="3"/>
                    <a:pt x="5" y="5"/>
                    <a:pt x="8" y="7"/>
                  </a:cubicBezTo>
                  <a:cubicBezTo>
                    <a:pt x="5" y="5"/>
                    <a:pt x="2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4119">
              <a:extLst>
                <a:ext uri="{FF2B5EF4-FFF2-40B4-BE49-F238E27FC236}">
                  <a16:creationId xmlns="" xmlns:a16="http://schemas.microsoft.com/office/drawing/2014/main" id="{2E0D9B1F-D7E0-40FE-9F18-5CB366EC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1" y="6327775"/>
              <a:ext cx="22225" cy="14288"/>
            </a:xfrm>
            <a:custGeom>
              <a:avLst/>
              <a:gdLst>
                <a:gd name="T0" fmla="*/ 14 w 23"/>
                <a:gd name="T1" fmla="*/ 8 h 16"/>
                <a:gd name="T2" fmla="*/ 14 w 23"/>
                <a:gd name="T3" fmla="*/ 8 h 16"/>
                <a:gd name="T4" fmla="*/ 5 w 23"/>
                <a:gd name="T5" fmla="*/ 6 h 16"/>
                <a:gd name="T6" fmla="*/ 0 w 23"/>
                <a:gd name="T7" fmla="*/ 16 h 16"/>
                <a:gd name="T8" fmla="*/ 23 w 23"/>
                <a:gd name="T9" fmla="*/ 11 h 16"/>
                <a:gd name="T10" fmla="*/ 8 w 23"/>
                <a:gd name="T11" fmla="*/ 0 h 16"/>
                <a:gd name="T12" fmla="*/ 5 w 23"/>
                <a:gd name="T13" fmla="*/ 6 h 16"/>
                <a:gd name="T14" fmla="*/ 14 w 23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8"/>
                    <a:pt x="8" y="7"/>
                    <a:pt x="5" y="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15"/>
                    <a:pt x="15" y="13"/>
                    <a:pt x="23" y="11"/>
                  </a:cubicBezTo>
                  <a:cubicBezTo>
                    <a:pt x="18" y="6"/>
                    <a:pt x="13" y="3"/>
                    <a:pt x="8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7"/>
                    <a:pt x="11" y="7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4120">
              <a:extLst>
                <a:ext uri="{FF2B5EF4-FFF2-40B4-BE49-F238E27FC236}">
                  <a16:creationId xmlns="" xmlns:a16="http://schemas.microsoft.com/office/drawing/2014/main" id="{841E9ED1-3926-46A4-9279-4ABEA8F6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4" y="6332538"/>
              <a:ext cx="7938" cy="3175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0 w 9"/>
                <a:gd name="T5" fmla="*/ 0 h 2"/>
                <a:gd name="T6" fmla="*/ 9 w 9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4121">
              <a:extLst>
                <a:ext uri="{FF2B5EF4-FFF2-40B4-BE49-F238E27FC236}">
                  <a16:creationId xmlns="" xmlns:a16="http://schemas.microsoft.com/office/drawing/2014/main" id="{6E1C43BB-20A6-4C89-81E6-EEAA62A6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4" y="6369050"/>
              <a:ext cx="20638" cy="38100"/>
            </a:xfrm>
            <a:custGeom>
              <a:avLst/>
              <a:gdLst>
                <a:gd name="T0" fmla="*/ 23 w 23"/>
                <a:gd name="T1" fmla="*/ 41 h 41"/>
                <a:gd name="T2" fmla="*/ 23 w 23"/>
                <a:gd name="T3" fmla="*/ 41 h 41"/>
                <a:gd name="T4" fmla="*/ 8 w 23"/>
                <a:gd name="T5" fmla="*/ 9 h 41"/>
                <a:gd name="T6" fmla="*/ 1 w 23"/>
                <a:gd name="T7" fmla="*/ 0 h 41"/>
                <a:gd name="T8" fmla="*/ 0 w 23"/>
                <a:gd name="T9" fmla="*/ 1 h 41"/>
                <a:gd name="T10" fmla="*/ 8 w 23"/>
                <a:gd name="T11" fmla="*/ 9 h 41"/>
                <a:gd name="T12" fmla="*/ 23 w 23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1">
                  <a:moveTo>
                    <a:pt x="23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1" y="29"/>
                    <a:pt x="16" y="18"/>
                    <a:pt x="8" y="9"/>
                  </a:cubicBezTo>
                  <a:cubicBezTo>
                    <a:pt x="6" y="6"/>
                    <a:pt x="3" y="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4"/>
                    <a:pt x="5" y="7"/>
                    <a:pt x="8" y="9"/>
                  </a:cubicBezTo>
                  <a:cubicBezTo>
                    <a:pt x="15" y="19"/>
                    <a:pt x="20" y="29"/>
                    <a:pt x="2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4122">
              <a:extLst>
                <a:ext uri="{FF2B5EF4-FFF2-40B4-BE49-F238E27FC236}">
                  <a16:creationId xmlns="" xmlns:a16="http://schemas.microsoft.com/office/drawing/2014/main" id="{1A602399-A168-473A-A51E-C2F0870E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3051" y="6365875"/>
              <a:ext cx="4763" cy="1588"/>
            </a:xfrm>
            <a:custGeom>
              <a:avLst/>
              <a:gdLst>
                <a:gd name="T0" fmla="*/ 5 w 5"/>
                <a:gd name="T1" fmla="*/ 3 h 3"/>
                <a:gd name="T2" fmla="*/ 1 w 5"/>
                <a:gd name="T3" fmla="*/ 0 h 3"/>
                <a:gd name="T4" fmla="*/ 0 w 5"/>
                <a:gd name="T5" fmla="*/ 1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4123">
              <a:extLst>
                <a:ext uri="{FF2B5EF4-FFF2-40B4-BE49-F238E27FC236}">
                  <a16:creationId xmlns="" xmlns:a16="http://schemas.microsoft.com/office/drawing/2014/main" id="{3295A4CF-ECA0-4EA9-8C4D-BB2AF5044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6" y="6357938"/>
              <a:ext cx="50800" cy="9525"/>
            </a:xfrm>
            <a:custGeom>
              <a:avLst/>
              <a:gdLst>
                <a:gd name="T0" fmla="*/ 32 w 55"/>
                <a:gd name="T1" fmla="*/ 2 h 9"/>
                <a:gd name="T2" fmla="*/ 16 w 55"/>
                <a:gd name="T3" fmla="*/ 1 h 9"/>
                <a:gd name="T4" fmla="*/ 0 w 55"/>
                <a:gd name="T5" fmla="*/ 0 h 9"/>
                <a:gd name="T6" fmla="*/ 0 w 55"/>
                <a:gd name="T7" fmla="*/ 0 h 9"/>
                <a:gd name="T8" fmla="*/ 16 w 55"/>
                <a:gd name="T9" fmla="*/ 2 h 9"/>
                <a:gd name="T10" fmla="*/ 32 w 55"/>
                <a:gd name="T11" fmla="*/ 3 h 9"/>
                <a:gd name="T12" fmla="*/ 54 w 55"/>
                <a:gd name="T13" fmla="*/ 9 h 9"/>
                <a:gd name="T14" fmla="*/ 55 w 55"/>
                <a:gd name="T15" fmla="*/ 9 h 9"/>
                <a:gd name="T16" fmla="*/ 32 w 55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9">
                  <a:moveTo>
                    <a:pt x="32" y="2"/>
                  </a:moveTo>
                  <a:cubicBezTo>
                    <a:pt x="26" y="1"/>
                    <a:pt x="21" y="1"/>
                    <a:pt x="16" y="1"/>
                  </a:cubicBezTo>
                  <a:cubicBezTo>
                    <a:pt x="11" y="1"/>
                    <a:pt x="5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11" y="1"/>
                    <a:pt x="16" y="2"/>
                  </a:cubicBezTo>
                  <a:cubicBezTo>
                    <a:pt x="21" y="2"/>
                    <a:pt x="26" y="2"/>
                    <a:pt x="32" y="3"/>
                  </a:cubicBezTo>
                  <a:cubicBezTo>
                    <a:pt x="39" y="4"/>
                    <a:pt x="47" y="6"/>
                    <a:pt x="54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47" y="5"/>
                    <a:pt x="39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4124">
              <a:extLst>
                <a:ext uri="{FF2B5EF4-FFF2-40B4-BE49-F238E27FC236}">
                  <a16:creationId xmlns="" xmlns:a16="http://schemas.microsoft.com/office/drawing/2014/main" id="{31F400D7-6DF3-4E30-A25A-27E64F1F0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6392863"/>
              <a:ext cx="4763" cy="4763"/>
            </a:xfrm>
            <a:custGeom>
              <a:avLst/>
              <a:gdLst>
                <a:gd name="T0" fmla="*/ 0 w 5"/>
                <a:gd name="T1" fmla="*/ 0 h 4"/>
                <a:gd name="T2" fmla="*/ 3 w 5"/>
                <a:gd name="T3" fmla="*/ 4 h 4"/>
                <a:gd name="T4" fmla="*/ 5 w 5"/>
                <a:gd name="T5" fmla="*/ 2 h 4"/>
                <a:gd name="T6" fmla="*/ 4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4125">
              <a:extLst>
                <a:ext uri="{FF2B5EF4-FFF2-40B4-BE49-F238E27FC236}">
                  <a16:creationId xmlns="" xmlns:a16="http://schemas.microsoft.com/office/drawing/2014/main" id="{5D00D47F-9FB3-4030-A7B1-717BC11E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6" y="6376988"/>
              <a:ext cx="12700" cy="20638"/>
            </a:xfrm>
            <a:custGeom>
              <a:avLst/>
              <a:gdLst>
                <a:gd name="T0" fmla="*/ 10 w 13"/>
                <a:gd name="T1" fmla="*/ 17 h 22"/>
                <a:gd name="T2" fmla="*/ 9 w 13"/>
                <a:gd name="T3" fmla="*/ 16 h 22"/>
                <a:gd name="T4" fmla="*/ 9 w 13"/>
                <a:gd name="T5" fmla="*/ 15 h 22"/>
                <a:gd name="T6" fmla="*/ 9 w 13"/>
                <a:gd name="T7" fmla="*/ 15 h 22"/>
                <a:gd name="T8" fmla="*/ 0 w 13"/>
                <a:gd name="T9" fmla="*/ 0 h 22"/>
                <a:gd name="T10" fmla="*/ 0 w 13"/>
                <a:gd name="T11" fmla="*/ 0 h 22"/>
                <a:gd name="T12" fmla="*/ 8 w 13"/>
                <a:gd name="T13" fmla="*/ 16 h 22"/>
                <a:gd name="T14" fmla="*/ 12 w 13"/>
                <a:gd name="T15" fmla="*/ 22 h 22"/>
                <a:gd name="T16" fmla="*/ 13 w 13"/>
                <a:gd name="T17" fmla="*/ 21 h 22"/>
                <a:gd name="T18" fmla="*/ 10 w 13"/>
                <a:gd name="T1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2">
                  <a:moveTo>
                    <a:pt x="10" y="17"/>
                  </a:moveTo>
                  <a:cubicBezTo>
                    <a:pt x="10" y="17"/>
                    <a:pt x="9" y="17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5" y="11"/>
                    <a:pt x="8" y="1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1"/>
                    <a:pt x="13" y="21"/>
                  </a:cubicBezTo>
                  <a:lnTo>
                    <a:pt x="1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4126">
              <a:extLst>
                <a:ext uri="{FF2B5EF4-FFF2-40B4-BE49-F238E27FC236}">
                  <a16:creationId xmlns="" xmlns:a16="http://schemas.microsoft.com/office/drawing/2014/main" id="{2C89621D-3EF0-416D-87B2-C657D412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6391275"/>
              <a:ext cx="6350" cy="3175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3 h 4"/>
                <a:gd name="T4" fmla="*/ 6 w 7"/>
                <a:gd name="T5" fmla="*/ 4 h 4"/>
                <a:gd name="T6" fmla="*/ 7 w 7"/>
                <a:gd name="T7" fmla="*/ 3 h 4"/>
                <a:gd name="T8" fmla="*/ 5 w 7"/>
                <a:gd name="T9" fmla="*/ 2 h 4"/>
                <a:gd name="T10" fmla="*/ 0 w 7"/>
                <a:gd name="T11" fmla="*/ 0 h 4"/>
                <a:gd name="T12" fmla="*/ 0 w 7"/>
                <a:gd name="T13" fmla="*/ 1 h 4"/>
                <a:gd name="T14" fmla="*/ 1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4127">
              <a:extLst>
                <a:ext uri="{FF2B5EF4-FFF2-40B4-BE49-F238E27FC236}">
                  <a16:creationId xmlns="" xmlns:a16="http://schemas.microsoft.com/office/drawing/2014/main" id="{01211DE5-B4F6-4C7D-BF5D-E2518729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4" y="6391275"/>
              <a:ext cx="1588" cy="158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4128">
              <a:extLst>
                <a:ext uri="{FF2B5EF4-FFF2-40B4-BE49-F238E27FC236}">
                  <a16:creationId xmlns="" xmlns:a16="http://schemas.microsoft.com/office/drawing/2014/main" id="{7F114CBD-A1C7-4722-B1C5-35BFE4F14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4" y="6354763"/>
              <a:ext cx="46038" cy="33338"/>
            </a:xfrm>
            <a:custGeom>
              <a:avLst/>
              <a:gdLst>
                <a:gd name="T0" fmla="*/ 26 w 50"/>
                <a:gd name="T1" fmla="*/ 19 h 35"/>
                <a:gd name="T2" fmla="*/ 47 w 50"/>
                <a:gd name="T3" fmla="*/ 35 h 35"/>
                <a:gd name="T4" fmla="*/ 50 w 50"/>
                <a:gd name="T5" fmla="*/ 33 h 35"/>
                <a:gd name="T6" fmla="*/ 19 w 50"/>
                <a:gd name="T7" fmla="*/ 10 h 35"/>
                <a:gd name="T8" fmla="*/ 4 w 50"/>
                <a:gd name="T9" fmla="*/ 3 h 35"/>
                <a:gd name="T10" fmla="*/ 6 w 50"/>
                <a:gd name="T11" fmla="*/ 2 h 35"/>
                <a:gd name="T12" fmla="*/ 2 w 50"/>
                <a:gd name="T13" fmla="*/ 0 h 35"/>
                <a:gd name="T14" fmla="*/ 0 w 50"/>
                <a:gd name="T15" fmla="*/ 3 h 35"/>
                <a:gd name="T16" fmla="*/ 22 w 50"/>
                <a:gd name="T17" fmla="*/ 16 h 35"/>
                <a:gd name="T18" fmla="*/ 22 w 50"/>
                <a:gd name="T19" fmla="*/ 15 h 35"/>
                <a:gd name="T20" fmla="*/ 26 w 50"/>
                <a:gd name="T2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5">
                  <a:moveTo>
                    <a:pt x="26" y="19"/>
                  </a:moveTo>
                  <a:cubicBezTo>
                    <a:pt x="33" y="24"/>
                    <a:pt x="41" y="30"/>
                    <a:pt x="47" y="35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0" y="24"/>
                    <a:pt x="30" y="17"/>
                    <a:pt x="19" y="10"/>
                  </a:cubicBezTo>
                  <a:cubicBezTo>
                    <a:pt x="14" y="8"/>
                    <a:pt x="9" y="5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7"/>
                    <a:pt x="15" y="12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4129">
              <a:extLst>
                <a:ext uri="{FF2B5EF4-FFF2-40B4-BE49-F238E27FC236}">
                  <a16:creationId xmlns="" xmlns:a16="http://schemas.microsoft.com/office/drawing/2014/main" id="{00E385F2-2227-494D-BD05-6BE38CBF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0989" y="6356350"/>
              <a:ext cx="14288" cy="7938"/>
            </a:xfrm>
            <a:custGeom>
              <a:avLst/>
              <a:gdLst>
                <a:gd name="T0" fmla="*/ 15 w 15"/>
                <a:gd name="T1" fmla="*/ 8 h 8"/>
                <a:gd name="T2" fmla="*/ 2 w 15"/>
                <a:gd name="T3" fmla="*/ 0 h 8"/>
                <a:gd name="T4" fmla="*/ 0 w 15"/>
                <a:gd name="T5" fmla="*/ 1 h 8"/>
                <a:gd name="T6" fmla="*/ 15 w 1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0" y="5"/>
                    <a:pt x="6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3"/>
                    <a:pt x="10" y="6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4130">
              <a:extLst>
                <a:ext uri="{FF2B5EF4-FFF2-40B4-BE49-F238E27FC236}">
                  <a16:creationId xmlns="" xmlns:a16="http://schemas.microsoft.com/office/drawing/2014/main" id="{1E71D1AE-CCBA-4C46-A573-0C471B1B2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1" y="63690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4131">
              <a:extLst>
                <a:ext uri="{FF2B5EF4-FFF2-40B4-BE49-F238E27FC236}">
                  <a16:creationId xmlns="" xmlns:a16="http://schemas.microsoft.com/office/drawing/2014/main" id="{E66B67E9-E54A-4A1C-BC49-25FAD6CB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1" y="6389688"/>
              <a:ext cx="34925" cy="57150"/>
            </a:xfrm>
            <a:custGeom>
              <a:avLst/>
              <a:gdLst>
                <a:gd name="T0" fmla="*/ 16 w 37"/>
                <a:gd name="T1" fmla="*/ 8 h 61"/>
                <a:gd name="T2" fmla="*/ 12 w 37"/>
                <a:gd name="T3" fmla="*/ 5 h 61"/>
                <a:gd name="T4" fmla="*/ 10 w 37"/>
                <a:gd name="T5" fmla="*/ 7 h 61"/>
                <a:gd name="T6" fmla="*/ 15 w 37"/>
                <a:gd name="T7" fmla="*/ 18 h 61"/>
                <a:gd name="T8" fmla="*/ 23 w 37"/>
                <a:gd name="T9" fmla="*/ 52 h 61"/>
                <a:gd name="T10" fmla="*/ 23 w 37"/>
                <a:gd name="T11" fmla="*/ 52 h 61"/>
                <a:gd name="T12" fmla="*/ 14 w 37"/>
                <a:gd name="T13" fmla="*/ 18 h 61"/>
                <a:gd name="T14" fmla="*/ 9 w 37"/>
                <a:gd name="T15" fmla="*/ 8 h 61"/>
                <a:gd name="T16" fmla="*/ 0 w 37"/>
                <a:gd name="T17" fmla="*/ 19 h 61"/>
                <a:gd name="T18" fmla="*/ 23 w 37"/>
                <a:gd name="T19" fmla="*/ 61 h 61"/>
                <a:gd name="T20" fmla="*/ 16 w 37"/>
                <a:gd name="T21" fmla="*/ 0 h 61"/>
                <a:gd name="T22" fmla="*/ 13 w 37"/>
                <a:gd name="T23" fmla="*/ 4 h 61"/>
                <a:gd name="T24" fmla="*/ 16 w 37"/>
                <a:gd name="T25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16" y="8"/>
                  </a:moveTo>
                  <a:cubicBezTo>
                    <a:pt x="15" y="7"/>
                    <a:pt x="13" y="6"/>
                    <a:pt x="12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11"/>
                    <a:pt x="14" y="14"/>
                    <a:pt x="15" y="18"/>
                  </a:cubicBezTo>
                  <a:cubicBezTo>
                    <a:pt x="20" y="29"/>
                    <a:pt x="23" y="40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0"/>
                    <a:pt x="20" y="29"/>
                    <a:pt x="14" y="18"/>
                  </a:cubicBezTo>
                  <a:cubicBezTo>
                    <a:pt x="13" y="15"/>
                    <a:pt x="11" y="12"/>
                    <a:pt x="9" y="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34"/>
                    <a:pt x="12" y="47"/>
                    <a:pt x="23" y="61"/>
                  </a:cubicBezTo>
                  <a:cubicBezTo>
                    <a:pt x="37" y="36"/>
                    <a:pt x="30" y="17"/>
                    <a:pt x="16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5" y="6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4132">
              <a:extLst>
                <a:ext uri="{FF2B5EF4-FFF2-40B4-BE49-F238E27FC236}">
                  <a16:creationId xmlns="" xmlns:a16="http://schemas.microsoft.com/office/drawing/2014/main" id="{71923670-57C4-4A9F-9240-9E31460E1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6388100"/>
              <a:ext cx="57150" cy="28575"/>
            </a:xfrm>
            <a:custGeom>
              <a:avLst/>
              <a:gdLst>
                <a:gd name="T0" fmla="*/ 49 w 62"/>
                <a:gd name="T1" fmla="*/ 30 h 30"/>
                <a:gd name="T2" fmla="*/ 57 w 62"/>
                <a:gd name="T3" fmla="*/ 23 h 30"/>
                <a:gd name="T4" fmla="*/ 36 w 62"/>
                <a:gd name="T5" fmla="*/ 12 h 30"/>
                <a:gd name="T6" fmla="*/ 21 w 62"/>
                <a:gd name="T7" fmla="*/ 8 h 30"/>
                <a:gd name="T8" fmla="*/ 6 w 62"/>
                <a:gd name="T9" fmla="*/ 3 h 30"/>
                <a:gd name="T10" fmla="*/ 6 w 62"/>
                <a:gd name="T11" fmla="*/ 2 h 30"/>
                <a:gd name="T12" fmla="*/ 21 w 62"/>
                <a:gd name="T13" fmla="*/ 7 h 30"/>
                <a:gd name="T14" fmla="*/ 36 w 62"/>
                <a:gd name="T15" fmla="*/ 12 h 30"/>
                <a:gd name="T16" fmla="*/ 57 w 62"/>
                <a:gd name="T17" fmla="*/ 23 h 30"/>
                <a:gd name="T18" fmla="*/ 62 w 62"/>
                <a:gd name="T19" fmla="*/ 19 h 30"/>
                <a:gd name="T20" fmla="*/ 33 w 62"/>
                <a:gd name="T21" fmla="*/ 2 h 30"/>
                <a:gd name="T22" fmla="*/ 0 w 62"/>
                <a:gd name="T23" fmla="*/ 0 h 30"/>
                <a:gd name="T24" fmla="*/ 11 w 62"/>
                <a:gd name="T25" fmla="*/ 10 h 30"/>
                <a:gd name="T26" fmla="*/ 49 w 62"/>
                <a:gd name="T2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30">
                  <a:moveTo>
                    <a:pt x="49" y="30"/>
                  </a:moveTo>
                  <a:cubicBezTo>
                    <a:pt x="57" y="23"/>
                    <a:pt x="57" y="23"/>
                    <a:pt x="57" y="23"/>
                  </a:cubicBezTo>
                  <a:cubicBezTo>
                    <a:pt x="51" y="18"/>
                    <a:pt x="43" y="15"/>
                    <a:pt x="36" y="12"/>
                  </a:cubicBezTo>
                  <a:cubicBezTo>
                    <a:pt x="31" y="11"/>
                    <a:pt x="26" y="9"/>
                    <a:pt x="21" y="8"/>
                  </a:cubicBezTo>
                  <a:cubicBezTo>
                    <a:pt x="16" y="6"/>
                    <a:pt x="11" y="5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1" y="4"/>
                    <a:pt x="16" y="6"/>
                    <a:pt x="21" y="7"/>
                  </a:cubicBezTo>
                  <a:cubicBezTo>
                    <a:pt x="26" y="8"/>
                    <a:pt x="31" y="10"/>
                    <a:pt x="36" y="12"/>
                  </a:cubicBezTo>
                  <a:cubicBezTo>
                    <a:pt x="44" y="14"/>
                    <a:pt x="51" y="18"/>
                    <a:pt x="57" y="23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54" y="9"/>
                    <a:pt x="44" y="4"/>
                    <a:pt x="33" y="2"/>
                  </a:cubicBezTo>
                  <a:cubicBezTo>
                    <a:pt x="23" y="0"/>
                    <a:pt x="12" y="0"/>
                    <a:pt x="0" y="0"/>
                  </a:cubicBezTo>
                  <a:cubicBezTo>
                    <a:pt x="4" y="3"/>
                    <a:pt x="8" y="6"/>
                    <a:pt x="11" y="10"/>
                  </a:cubicBezTo>
                  <a:cubicBezTo>
                    <a:pt x="23" y="19"/>
                    <a:pt x="35" y="25"/>
                    <a:pt x="4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4133">
              <a:extLst>
                <a:ext uri="{FF2B5EF4-FFF2-40B4-BE49-F238E27FC236}">
                  <a16:creationId xmlns="" xmlns:a16="http://schemas.microsoft.com/office/drawing/2014/main" id="{7016C544-464E-4565-8629-6AED878B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6403975"/>
              <a:ext cx="19050" cy="38100"/>
            </a:xfrm>
            <a:custGeom>
              <a:avLst/>
              <a:gdLst>
                <a:gd name="T0" fmla="*/ 3 w 21"/>
                <a:gd name="T1" fmla="*/ 0 h 41"/>
                <a:gd name="T2" fmla="*/ 1 w 21"/>
                <a:gd name="T3" fmla="*/ 41 h 41"/>
                <a:gd name="T4" fmla="*/ 12 w 21"/>
                <a:gd name="T5" fmla="*/ 33 h 41"/>
                <a:gd name="T6" fmla="*/ 10 w 21"/>
                <a:gd name="T7" fmla="*/ 26 h 41"/>
                <a:gd name="T8" fmla="*/ 5 w 21"/>
                <a:gd name="T9" fmla="*/ 8 h 41"/>
                <a:gd name="T10" fmla="*/ 6 w 21"/>
                <a:gd name="T11" fmla="*/ 8 h 41"/>
                <a:gd name="T12" fmla="*/ 11 w 21"/>
                <a:gd name="T13" fmla="*/ 25 h 41"/>
                <a:gd name="T14" fmla="*/ 16 w 21"/>
                <a:gd name="T15" fmla="*/ 28 h 41"/>
                <a:gd name="T16" fmla="*/ 17 w 21"/>
                <a:gd name="T17" fmla="*/ 29 h 41"/>
                <a:gd name="T18" fmla="*/ 21 w 21"/>
                <a:gd name="T19" fmla="*/ 26 h 41"/>
                <a:gd name="T20" fmla="*/ 6 w 21"/>
                <a:gd name="T21" fmla="*/ 4 h 41"/>
                <a:gd name="T22" fmla="*/ 3 w 21"/>
                <a:gd name="T2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1">
                  <a:moveTo>
                    <a:pt x="3" y="0"/>
                  </a:moveTo>
                  <a:cubicBezTo>
                    <a:pt x="1" y="16"/>
                    <a:pt x="0" y="29"/>
                    <a:pt x="1" y="41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0"/>
                    <a:pt x="6" y="14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14"/>
                    <a:pt x="9" y="19"/>
                    <a:pt x="11" y="25"/>
                  </a:cubicBezTo>
                  <a:cubicBezTo>
                    <a:pt x="13" y="26"/>
                    <a:pt x="14" y="27"/>
                    <a:pt x="16" y="28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7" y="19"/>
                    <a:pt x="12" y="11"/>
                    <a:pt x="6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4134">
              <a:extLst>
                <a:ext uri="{FF2B5EF4-FFF2-40B4-BE49-F238E27FC236}">
                  <a16:creationId xmlns="" xmlns:a16="http://schemas.microsoft.com/office/drawing/2014/main" id="{EF9C5116-5971-4B6C-991B-FA113154E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6399213"/>
              <a:ext cx="3175" cy="12700"/>
            </a:xfrm>
            <a:custGeom>
              <a:avLst/>
              <a:gdLst>
                <a:gd name="T0" fmla="*/ 3 w 3"/>
                <a:gd name="T1" fmla="*/ 1 h 13"/>
                <a:gd name="T2" fmla="*/ 1 w 3"/>
                <a:gd name="T3" fmla="*/ 7 h 13"/>
                <a:gd name="T4" fmla="*/ 0 w 3"/>
                <a:gd name="T5" fmla="*/ 13 h 13"/>
                <a:gd name="T6" fmla="*/ 0 w 3"/>
                <a:gd name="T7" fmla="*/ 7 h 13"/>
                <a:gd name="T8" fmla="*/ 2 w 3"/>
                <a:gd name="T9" fmla="*/ 0 h 13"/>
                <a:gd name="T10" fmla="*/ 3 w 3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4"/>
                    <a:pt x="1" y="2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4135">
              <a:extLst>
                <a:ext uri="{FF2B5EF4-FFF2-40B4-BE49-F238E27FC236}">
                  <a16:creationId xmlns="" xmlns:a16="http://schemas.microsoft.com/office/drawing/2014/main" id="{76F28D35-DE9B-481E-9A22-8A74623F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6408738"/>
              <a:ext cx="9525" cy="6350"/>
            </a:xfrm>
            <a:custGeom>
              <a:avLst/>
              <a:gdLst>
                <a:gd name="T0" fmla="*/ 1 w 10"/>
                <a:gd name="T1" fmla="*/ 0 h 7"/>
                <a:gd name="T2" fmla="*/ 6 w 10"/>
                <a:gd name="T3" fmla="*/ 3 h 7"/>
                <a:gd name="T4" fmla="*/ 10 w 10"/>
                <a:gd name="T5" fmla="*/ 7 h 7"/>
                <a:gd name="T6" fmla="*/ 6 w 10"/>
                <a:gd name="T7" fmla="*/ 3 h 7"/>
                <a:gd name="T8" fmla="*/ 0 w 10"/>
                <a:gd name="T9" fmla="*/ 1 h 7"/>
                <a:gd name="T10" fmla="*/ 1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7" y="4"/>
                    <a:pt x="9" y="6"/>
                    <a:pt x="10" y="7"/>
                  </a:cubicBezTo>
                  <a:cubicBezTo>
                    <a:pt x="8" y="6"/>
                    <a:pt x="7" y="5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4136">
              <a:extLst>
                <a:ext uri="{FF2B5EF4-FFF2-40B4-BE49-F238E27FC236}">
                  <a16:creationId xmlns="" xmlns:a16="http://schemas.microsoft.com/office/drawing/2014/main" id="{476D824E-5399-4A83-ACB2-D54B579E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9089" y="6418263"/>
              <a:ext cx="4763" cy="11113"/>
            </a:xfrm>
            <a:custGeom>
              <a:avLst/>
              <a:gdLst>
                <a:gd name="T0" fmla="*/ 4 w 4"/>
                <a:gd name="T1" fmla="*/ 1 h 12"/>
                <a:gd name="T2" fmla="*/ 1 w 4"/>
                <a:gd name="T3" fmla="*/ 6 h 12"/>
                <a:gd name="T4" fmla="*/ 0 w 4"/>
                <a:gd name="T5" fmla="*/ 12 h 12"/>
                <a:gd name="T6" fmla="*/ 3 w 4"/>
                <a:gd name="T7" fmla="*/ 0 h 12"/>
                <a:gd name="T8" fmla="*/ 4 w 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1"/>
                  </a:moveTo>
                  <a:cubicBezTo>
                    <a:pt x="3" y="2"/>
                    <a:pt x="2" y="4"/>
                    <a:pt x="1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8"/>
                    <a:pt x="1" y="4"/>
                    <a:pt x="3" y="0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4137">
              <a:extLst>
                <a:ext uri="{FF2B5EF4-FFF2-40B4-BE49-F238E27FC236}">
                  <a16:creationId xmlns="" xmlns:a16="http://schemas.microsoft.com/office/drawing/2014/main" id="{7A169D50-49E2-4CDC-8297-9222C9BC6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6392863"/>
              <a:ext cx="9525" cy="3175"/>
            </a:xfrm>
            <a:custGeom>
              <a:avLst/>
              <a:gdLst>
                <a:gd name="T0" fmla="*/ 0 w 10"/>
                <a:gd name="T1" fmla="*/ 2 h 3"/>
                <a:gd name="T2" fmla="*/ 5 w 10"/>
                <a:gd name="T3" fmla="*/ 0 h 3"/>
                <a:gd name="T4" fmla="*/ 10 w 10"/>
                <a:gd name="T5" fmla="*/ 0 h 3"/>
                <a:gd name="T6" fmla="*/ 5 w 10"/>
                <a:gd name="T7" fmla="*/ 1 h 3"/>
                <a:gd name="T8" fmla="*/ 1 w 10"/>
                <a:gd name="T9" fmla="*/ 3 h 3"/>
                <a:gd name="T10" fmla="*/ 0 w 10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4138">
              <a:extLst>
                <a:ext uri="{FF2B5EF4-FFF2-40B4-BE49-F238E27FC236}">
                  <a16:creationId xmlns="" xmlns:a16="http://schemas.microsoft.com/office/drawing/2014/main" id="{8C6B2B98-9A64-4752-A31C-E17BB5FA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4014" y="6397625"/>
              <a:ext cx="6350" cy="7938"/>
            </a:xfrm>
            <a:custGeom>
              <a:avLst/>
              <a:gdLst>
                <a:gd name="T0" fmla="*/ 1 w 6"/>
                <a:gd name="T1" fmla="*/ 0 h 9"/>
                <a:gd name="T2" fmla="*/ 3 w 6"/>
                <a:gd name="T3" fmla="*/ 4 h 9"/>
                <a:gd name="T4" fmla="*/ 6 w 6"/>
                <a:gd name="T5" fmla="*/ 9 h 9"/>
                <a:gd name="T6" fmla="*/ 2 w 6"/>
                <a:gd name="T7" fmla="*/ 5 h 9"/>
                <a:gd name="T8" fmla="*/ 0 w 6"/>
                <a:gd name="T9" fmla="*/ 0 h 9"/>
                <a:gd name="T10" fmla="*/ 1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7"/>
                    <a:pt x="6" y="9"/>
                  </a:cubicBezTo>
                  <a:cubicBezTo>
                    <a:pt x="5" y="8"/>
                    <a:pt x="3" y="6"/>
                    <a:pt x="2" y="5"/>
                  </a:cubicBezTo>
                  <a:cubicBezTo>
                    <a:pt x="1" y="3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4139">
              <a:extLst>
                <a:ext uri="{FF2B5EF4-FFF2-40B4-BE49-F238E27FC236}">
                  <a16:creationId xmlns="" xmlns:a16="http://schemas.microsoft.com/office/drawing/2014/main" id="{CE66EBC6-B1A7-4118-9F6A-400058ED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6399213"/>
              <a:ext cx="9525" cy="1588"/>
            </a:xfrm>
            <a:custGeom>
              <a:avLst/>
              <a:gdLst>
                <a:gd name="T0" fmla="*/ 0 w 10"/>
                <a:gd name="T1" fmla="*/ 1 h 2"/>
                <a:gd name="T2" fmla="*/ 10 w 10"/>
                <a:gd name="T3" fmla="*/ 0 h 2"/>
                <a:gd name="T4" fmla="*/ 0 w 10"/>
                <a:gd name="T5" fmla="*/ 2 h 2"/>
                <a:gd name="T6" fmla="*/ 0 w 10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6" y="0"/>
                    <a:pt x="3" y="0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4140">
              <a:extLst>
                <a:ext uri="{FF2B5EF4-FFF2-40B4-BE49-F238E27FC236}">
                  <a16:creationId xmlns="" xmlns:a16="http://schemas.microsoft.com/office/drawing/2014/main" id="{D77E0472-D957-4B8B-837C-09E31DABC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6403975"/>
              <a:ext cx="6350" cy="7938"/>
            </a:xfrm>
            <a:custGeom>
              <a:avLst/>
              <a:gdLst>
                <a:gd name="T0" fmla="*/ 1 w 6"/>
                <a:gd name="T1" fmla="*/ 0 h 9"/>
                <a:gd name="T2" fmla="*/ 6 w 6"/>
                <a:gd name="T3" fmla="*/ 9 h 9"/>
                <a:gd name="T4" fmla="*/ 0 w 6"/>
                <a:gd name="T5" fmla="*/ 1 h 9"/>
                <a:gd name="T6" fmla="*/ 1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2" y="4"/>
                    <a:pt x="4" y="7"/>
                    <a:pt x="6" y="9"/>
                  </a:cubicBezTo>
                  <a:cubicBezTo>
                    <a:pt x="4" y="7"/>
                    <a:pt x="2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4141">
              <a:extLst>
                <a:ext uri="{FF2B5EF4-FFF2-40B4-BE49-F238E27FC236}">
                  <a16:creationId xmlns="" xmlns:a16="http://schemas.microsoft.com/office/drawing/2014/main" id="{7C41BC2A-4BAB-41CF-85B0-65A62AB6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6362700"/>
              <a:ext cx="22225" cy="12700"/>
            </a:xfrm>
            <a:custGeom>
              <a:avLst/>
              <a:gdLst>
                <a:gd name="T0" fmla="*/ 15 w 23"/>
                <a:gd name="T1" fmla="*/ 9 h 14"/>
                <a:gd name="T2" fmla="*/ 15 w 23"/>
                <a:gd name="T3" fmla="*/ 9 h 14"/>
                <a:gd name="T4" fmla="*/ 6 w 23"/>
                <a:gd name="T5" fmla="*/ 5 h 14"/>
                <a:gd name="T6" fmla="*/ 0 w 23"/>
                <a:gd name="T7" fmla="*/ 13 h 14"/>
                <a:gd name="T8" fmla="*/ 23 w 23"/>
                <a:gd name="T9" fmla="*/ 13 h 14"/>
                <a:gd name="T10" fmla="*/ 11 w 23"/>
                <a:gd name="T11" fmla="*/ 0 h 14"/>
                <a:gd name="T12" fmla="*/ 7 w 23"/>
                <a:gd name="T13" fmla="*/ 5 h 14"/>
                <a:gd name="T14" fmla="*/ 15 w 23"/>
                <a:gd name="T1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4"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7"/>
                    <a:pt x="9" y="6"/>
                    <a:pt x="6" y="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4"/>
                    <a:pt x="14" y="14"/>
                    <a:pt x="23" y="13"/>
                  </a:cubicBezTo>
                  <a:cubicBezTo>
                    <a:pt x="19" y="8"/>
                    <a:pt x="15" y="3"/>
                    <a:pt x="11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12" y="7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4142">
              <a:extLst>
                <a:ext uri="{FF2B5EF4-FFF2-40B4-BE49-F238E27FC236}">
                  <a16:creationId xmlns="" xmlns:a16="http://schemas.microsoft.com/office/drawing/2014/main" id="{EAE87685-CBFD-4E35-9AD6-943636FF8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6367463"/>
              <a:ext cx="7938" cy="3175"/>
            </a:xfrm>
            <a:custGeom>
              <a:avLst/>
              <a:gdLst>
                <a:gd name="T0" fmla="*/ 9 w 9"/>
                <a:gd name="T1" fmla="*/ 4 h 4"/>
                <a:gd name="T2" fmla="*/ 1 w 9"/>
                <a:gd name="T3" fmla="*/ 0 h 4"/>
                <a:gd name="T4" fmla="*/ 0 w 9"/>
                <a:gd name="T5" fmla="*/ 0 h 4"/>
                <a:gd name="T6" fmla="*/ 9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2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2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4143">
              <a:extLst>
                <a:ext uri="{FF2B5EF4-FFF2-40B4-BE49-F238E27FC236}">
                  <a16:creationId xmlns="" xmlns:a16="http://schemas.microsoft.com/office/drawing/2014/main" id="{2FA29567-54B1-47B5-95CE-B84BE687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739" y="6397625"/>
              <a:ext cx="12700" cy="41275"/>
            </a:xfrm>
            <a:custGeom>
              <a:avLst/>
              <a:gdLst>
                <a:gd name="T0" fmla="*/ 14 w 14"/>
                <a:gd name="T1" fmla="*/ 45 h 45"/>
                <a:gd name="T2" fmla="*/ 14 w 14"/>
                <a:gd name="T3" fmla="*/ 45 h 45"/>
                <a:gd name="T4" fmla="*/ 6 w 14"/>
                <a:gd name="T5" fmla="*/ 11 h 45"/>
                <a:gd name="T6" fmla="*/ 1 w 14"/>
                <a:gd name="T7" fmla="*/ 0 h 45"/>
                <a:gd name="T8" fmla="*/ 0 w 14"/>
                <a:gd name="T9" fmla="*/ 1 h 45"/>
                <a:gd name="T10" fmla="*/ 5 w 14"/>
                <a:gd name="T11" fmla="*/ 11 h 45"/>
                <a:gd name="T12" fmla="*/ 14 w 14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14" y="45"/>
                    <a:pt x="14" y="45"/>
                    <a:pt x="14" y="45"/>
                  </a:cubicBezTo>
                  <a:cubicBezTo>
                    <a:pt x="14" y="33"/>
                    <a:pt x="11" y="22"/>
                    <a:pt x="6" y="11"/>
                  </a:cubicBezTo>
                  <a:cubicBezTo>
                    <a:pt x="5" y="7"/>
                    <a:pt x="3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4" y="8"/>
                    <a:pt x="5" y="11"/>
                  </a:cubicBezTo>
                  <a:cubicBezTo>
                    <a:pt x="11" y="22"/>
                    <a:pt x="14" y="33"/>
                    <a:pt x="1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4144">
              <a:extLst>
                <a:ext uri="{FF2B5EF4-FFF2-40B4-BE49-F238E27FC236}">
                  <a16:creationId xmlns="" xmlns:a16="http://schemas.microsoft.com/office/drawing/2014/main" id="{641DE765-510C-494F-B855-C798204D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914" y="6394450"/>
              <a:ext cx="3175" cy="31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0 h 4"/>
                <a:gd name="T4" fmla="*/ 0 w 4"/>
                <a:gd name="T5" fmla="*/ 1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4145">
              <a:extLst>
                <a:ext uri="{FF2B5EF4-FFF2-40B4-BE49-F238E27FC236}">
                  <a16:creationId xmlns="" xmlns:a16="http://schemas.microsoft.com/office/drawing/2014/main" id="{E839E7E6-9E57-4CF9-A25C-44DE2431A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9" y="6389688"/>
              <a:ext cx="49213" cy="20638"/>
            </a:xfrm>
            <a:custGeom>
              <a:avLst/>
              <a:gdLst>
                <a:gd name="T0" fmla="*/ 30 w 51"/>
                <a:gd name="T1" fmla="*/ 10 h 21"/>
                <a:gd name="T2" fmla="*/ 15 w 51"/>
                <a:gd name="T3" fmla="*/ 5 h 21"/>
                <a:gd name="T4" fmla="*/ 0 w 51"/>
                <a:gd name="T5" fmla="*/ 0 h 21"/>
                <a:gd name="T6" fmla="*/ 0 w 51"/>
                <a:gd name="T7" fmla="*/ 1 h 21"/>
                <a:gd name="T8" fmla="*/ 15 w 51"/>
                <a:gd name="T9" fmla="*/ 6 h 21"/>
                <a:gd name="T10" fmla="*/ 30 w 51"/>
                <a:gd name="T11" fmla="*/ 10 h 21"/>
                <a:gd name="T12" fmla="*/ 51 w 51"/>
                <a:gd name="T13" fmla="*/ 21 h 21"/>
                <a:gd name="T14" fmla="*/ 51 w 51"/>
                <a:gd name="T15" fmla="*/ 21 h 21"/>
                <a:gd name="T16" fmla="*/ 30 w 51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1">
                  <a:moveTo>
                    <a:pt x="30" y="10"/>
                  </a:moveTo>
                  <a:cubicBezTo>
                    <a:pt x="25" y="8"/>
                    <a:pt x="20" y="6"/>
                    <a:pt x="15" y="5"/>
                  </a:cubicBezTo>
                  <a:cubicBezTo>
                    <a:pt x="10" y="4"/>
                    <a:pt x="5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3"/>
                    <a:pt x="10" y="4"/>
                    <a:pt x="15" y="6"/>
                  </a:cubicBezTo>
                  <a:cubicBezTo>
                    <a:pt x="20" y="7"/>
                    <a:pt x="25" y="9"/>
                    <a:pt x="30" y="10"/>
                  </a:cubicBezTo>
                  <a:cubicBezTo>
                    <a:pt x="37" y="13"/>
                    <a:pt x="45" y="16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5" y="16"/>
                    <a:pt x="38" y="12"/>
                    <a:pt x="3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4146">
              <a:extLst>
                <a:ext uri="{FF2B5EF4-FFF2-40B4-BE49-F238E27FC236}">
                  <a16:creationId xmlns="" xmlns:a16="http://schemas.microsoft.com/office/drawing/2014/main" id="{526E603E-20B8-4654-805E-BAAD918DE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429375"/>
              <a:ext cx="3175" cy="4763"/>
            </a:xfrm>
            <a:custGeom>
              <a:avLst/>
              <a:gdLst>
                <a:gd name="T0" fmla="*/ 0 w 4"/>
                <a:gd name="T1" fmla="*/ 0 h 5"/>
                <a:gd name="T2" fmla="*/ 1 w 4"/>
                <a:gd name="T3" fmla="*/ 5 h 5"/>
                <a:gd name="T4" fmla="*/ 4 w 4"/>
                <a:gd name="T5" fmla="*/ 3 h 5"/>
                <a:gd name="T6" fmla="*/ 3 w 4"/>
                <a:gd name="T7" fmla="*/ 2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4147">
              <a:extLst>
                <a:ext uri="{FF2B5EF4-FFF2-40B4-BE49-F238E27FC236}">
                  <a16:creationId xmlns="" xmlns:a16="http://schemas.microsoft.com/office/drawing/2014/main" id="{3D1EF8D5-BB49-4F03-B312-96FB0D77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1314" y="6411913"/>
              <a:ext cx="6350" cy="23813"/>
            </a:xfrm>
            <a:custGeom>
              <a:avLst/>
              <a:gdLst>
                <a:gd name="T0" fmla="*/ 7 w 8"/>
                <a:gd name="T1" fmla="*/ 19 h 25"/>
                <a:gd name="T2" fmla="*/ 5 w 8"/>
                <a:gd name="T3" fmla="*/ 18 h 25"/>
                <a:gd name="T4" fmla="*/ 6 w 8"/>
                <a:gd name="T5" fmla="*/ 17 h 25"/>
                <a:gd name="T6" fmla="*/ 6 w 8"/>
                <a:gd name="T7" fmla="*/ 17 h 25"/>
                <a:gd name="T8" fmla="*/ 1 w 8"/>
                <a:gd name="T9" fmla="*/ 0 h 25"/>
                <a:gd name="T10" fmla="*/ 0 w 8"/>
                <a:gd name="T11" fmla="*/ 0 h 25"/>
                <a:gd name="T12" fmla="*/ 5 w 8"/>
                <a:gd name="T13" fmla="*/ 18 h 25"/>
                <a:gd name="T14" fmla="*/ 7 w 8"/>
                <a:gd name="T15" fmla="*/ 25 h 25"/>
                <a:gd name="T16" fmla="*/ 8 w 8"/>
                <a:gd name="T17" fmla="*/ 24 h 25"/>
                <a:gd name="T18" fmla="*/ 7 w 8"/>
                <a:gd name="T1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5">
                  <a:moveTo>
                    <a:pt x="7" y="19"/>
                  </a:moveTo>
                  <a:cubicBezTo>
                    <a:pt x="6" y="19"/>
                    <a:pt x="6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1"/>
                    <a:pt x="2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3" y="12"/>
                    <a:pt x="5" y="18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4148">
              <a:extLst>
                <a:ext uri="{FF2B5EF4-FFF2-40B4-BE49-F238E27FC236}">
                  <a16:creationId xmlns="" xmlns:a16="http://schemas.microsoft.com/office/drawing/2014/main" id="{83F8A05E-2573-4644-B7F7-F6918D03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6427788"/>
              <a:ext cx="6350" cy="4763"/>
            </a:xfrm>
            <a:custGeom>
              <a:avLst/>
              <a:gdLst>
                <a:gd name="T0" fmla="*/ 1 w 6"/>
                <a:gd name="T1" fmla="*/ 2 h 5"/>
                <a:gd name="T2" fmla="*/ 4 w 6"/>
                <a:gd name="T3" fmla="*/ 4 h 5"/>
                <a:gd name="T4" fmla="*/ 5 w 6"/>
                <a:gd name="T5" fmla="*/ 5 h 5"/>
                <a:gd name="T6" fmla="*/ 6 w 6"/>
                <a:gd name="T7" fmla="*/ 4 h 5"/>
                <a:gd name="T8" fmla="*/ 5 w 6"/>
                <a:gd name="T9" fmla="*/ 3 h 5"/>
                <a:gd name="T10" fmla="*/ 0 w 6"/>
                <a:gd name="T11" fmla="*/ 0 h 5"/>
                <a:gd name="T12" fmla="*/ 0 w 6"/>
                <a:gd name="T13" fmla="*/ 1 h 5"/>
                <a:gd name="T14" fmla="*/ 1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4149">
              <a:extLst>
                <a:ext uri="{FF2B5EF4-FFF2-40B4-BE49-F238E27FC236}">
                  <a16:creationId xmlns="" xmlns:a16="http://schemas.microsoft.com/office/drawing/2014/main" id="{E460E019-11C0-4B9B-A9BF-E02C60AD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076" y="6427788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1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4150">
              <a:extLst>
                <a:ext uri="{FF2B5EF4-FFF2-40B4-BE49-F238E27FC236}">
                  <a16:creationId xmlns="" xmlns:a16="http://schemas.microsoft.com/office/drawing/2014/main" id="{78E2E42B-04AC-4239-B610-53D88CC3C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6" y="6384925"/>
              <a:ext cx="39688" cy="41275"/>
            </a:xfrm>
            <a:custGeom>
              <a:avLst/>
              <a:gdLst>
                <a:gd name="T0" fmla="*/ 22 w 42"/>
                <a:gd name="T1" fmla="*/ 24 h 44"/>
                <a:gd name="T2" fmla="*/ 40 w 42"/>
                <a:gd name="T3" fmla="*/ 44 h 44"/>
                <a:gd name="T4" fmla="*/ 42 w 42"/>
                <a:gd name="T5" fmla="*/ 42 h 44"/>
                <a:gd name="T6" fmla="*/ 17 w 42"/>
                <a:gd name="T7" fmla="*/ 13 h 44"/>
                <a:gd name="T8" fmla="*/ 5 w 42"/>
                <a:gd name="T9" fmla="*/ 3 h 44"/>
                <a:gd name="T10" fmla="*/ 6 w 42"/>
                <a:gd name="T11" fmla="*/ 3 h 44"/>
                <a:gd name="T12" fmla="*/ 3 w 42"/>
                <a:gd name="T13" fmla="*/ 0 h 44"/>
                <a:gd name="T14" fmla="*/ 0 w 42"/>
                <a:gd name="T15" fmla="*/ 2 h 44"/>
                <a:gd name="T16" fmla="*/ 19 w 42"/>
                <a:gd name="T17" fmla="*/ 20 h 44"/>
                <a:gd name="T18" fmla="*/ 19 w 42"/>
                <a:gd name="T19" fmla="*/ 18 h 44"/>
                <a:gd name="T20" fmla="*/ 22 w 42"/>
                <a:gd name="T21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4">
                  <a:moveTo>
                    <a:pt x="22" y="24"/>
                  </a:moveTo>
                  <a:cubicBezTo>
                    <a:pt x="29" y="30"/>
                    <a:pt x="34" y="37"/>
                    <a:pt x="40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35" y="32"/>
                    <a:pt x="26" y="22"/>
                    <a:pt x="17" y="13"/>
                  </a:cubicBezTo>
                  <a:cubicBezTo>
                    <a:pt x="13" y="10"/>
                    <a:pt x="9" y="6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8"/>
                    <a:pt x="13" y="14"/>
                    <a:pt x="19" y="20"/>
                  </a:cubicBezTo>
                  <a:cubicBezTo>
                    <a:pt x="19" y="18"/>
                    <a:pt x="19" y="18"/>
                    <a:pt x="19" y="18"/>
                  </a:cubicBezTo>
                  <a:lnTo>
                    <a:pt x="2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4151">
              <a:extLst>
                <a:ext uri="{FF2B5EF4-FFF2-40B4-BE49-F238E27FC236}">
                  <a16:creationId xmlns="" xmlns:a16="http://schemas.microsoft.com/office/drawing/2014/main" id="{2DB9AFAA-7246-4239-B0C9-6CD3F83E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5439" y="6388100"/>
              <a:ext cx="11113" cy="9525"/>
            </a:xfrm>
            <a:custGeom>
              <a:avLst/>
              <a:gdLst>
                <a:gd name="T0" fmla="*/ 12 w 12"/>
                <a:gd name="T1" fmla="*/ 10 h 10"/>
                <a:gd name="T2" fmla="*/ 1 w 12"/>
                <a:gd name="T3" fmla="*/ 0 h 10"/>
                <a:gd name="T4" fmla="*/ 0 w 12"/>
                <a:gd name="T5" fmla="*/ 0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9" y="6"/>
                    <a:pt x="5" y="3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8" y="7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4152">
              <a:extLst>
                <a:ext uri="{FF2B5EF4-FFF2-40B4-BE49-F238E27FC236}">
                  <a16:creationId xmlns="" xmlns:a16="http://schemas.microsoft.com/office/drawing/2014/main" id="{924EB9EA-43C2-4788-83C5-9C9C050F6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6" y="6402388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4153">
              <a:extLst>
                <a:ext uri="{FF2B5EF4-FFF2-40B4-BE49-F238E27FC236}">
                  <a16:creationId xmlns="" xmlns:a16="http://schemas.microsoft.com/office/drawing/2014/main" id="{5B8059EF-DB17-4186-BE5E-B9E719A8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6429375"/>
              <a:ext cx="31750" cy="57150"/>
            </a:xfrm>
            <a:custGeom>
              <a:avLst/>
              <a:gdLst>
                <a:gd name="T0" fmla="*/ 18 w 33"/>
                <a:gd name="T1" fmla="*/ 7 h 61"/>
                <a:gd name="T2" fmla="*/ 15 w 33"/>
                <a:gd name="T3" fmla="*/ 4 h 61"/>
                <a:gd name="T4" fmla="*/ 12 w 33"/>
                <a:gd name="T5" fmla="*/ 6 h 61"/>
                <a:gd name="T6" fmla="*/ 15 w 33"/>
                <a:gd name="T7" fmla="*/ 17 h 61"/>
                <a:gd name="T8" fmla="*/ 15 w 33"/>
                <a:gd name="T9" fmla="*/ 52 h 61"/>
                <a:gd name="T10" fmla="*/ 15 w 33"/>
                <a:gd name="T11" fmla="*/ 52 h 61"/>
                <a:gd name="T12" fmla="*/ 14 w 33"/>
                <a:gd name="T13" fmla="*/ 17 h 61"/>
                <a:gd name="T14" fmla="*/ 11 w 33"/>
                <a:gd name="T15" fmla="*/ 7 h 61"/>
                <a:gd name="T16" fmla="*/ 0 w 33"/>
                <a:gd name="T17" fmla="*/ 15 h 61"/>
                <a:gd name="T18" fmla="*/ 13 w 33"/>
                <a:gd name="T19" fmla="*/ 61 h 61"/>
                <a:gd name="T20" fmla="*/ 20 w 33"/>
                <a:gd name="T21" fmla="*/ 0 h 61"/>
                <a:gd name="T22" fmla="*/ 16 w 33"/>
                <a:gd name="T23" fmla="*/ 3 h 61"/>
                <a:gd name="T24" fmla="*/ 18 w 33"/>
                <a:gd name="T2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1">
                  <a:moveTo>
                    <a:pt x="18" y="7"/>
                  </a:moveTo>
                  <a:cubicBezTo>
                    <a:pt x="17" y="6"/>
                    <a:pt x="16" y="5"/>
                    <a:pt x="15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10"/>
                    <a:pt x="14" y="13"/>
                    <a:pt x="15" y="17"/>
                  </a:cubicBezTo>
                  <a:cubicBezTo>
                    <a:pt x="18" y="29"/>
                    <a:pt x="18" y="4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8" y="41"/>
                    <a:pt x="17" y="29"/>
                    <a:pt x="14" y="17"/>
                  </a:cubicBezTo>
                  <a:cubicBezTo>
                    <a:pt x="13" y="14"/>
                    <a:pt x="12" y="10"/>
                    <a:pt x="11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31"/>
                    <a:pt x="6" y="45"/>
                    <a:pt x="13" y="61"/>
                  </a:cubicBezTo>
                  <a:cubicBezTo>
                    <a:pt x="33" y="39"/>
                    <a:pt x="30" y="19"/>
                    <a:pt x="20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7" y="6"/>
                    <a:pt x="1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4154">
              <a:extLst>
                <a:ext uri="{FF2B5EF4-FFF2-40B4-BE49-F238E27FC236}">
                  <a16:creationId xmlns="" xmlns:a16="http://schemas.microsoft.com/office/drawing/2014/main" id="{2D550E77-7465-4BB4-923B-2FA342938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539" y="6427788"/>
              <a:ext cx="53975" cy="38100"/>
            </a:xfrm>
            <a:custGeom>
              <a:avLst/>
              <a:gdLst>
                <a:gd name="T0" fmla="*/ 41 w 57"/>
                <a:gd name="T1" fmla="*/ 40 h 40"/>
                <a:gd name="T2" fmla="*/ 51 w 57"/>
                <a:gd name="T3" fmla="*/ 36 h 40"/>
                <a:gd name="T4" fmla="*/ 33 w 57"/>
                <a:gd name="T5" fmla="*/ 21 h 40"/>
                <a:gd name="T6" fmla="*/ 19 w 57"/>
                <a:gd name="T7" fmla="*/ 13 h 40"/>
                <a:gd name="T8" fmla="*/ 6 w 57"/>
                <a:gd name="T9" fmla="*/ 5 h 40"/>
                <a:gd name="T10" fmla="*/ 6 w 57"/>
                <a:gd name="T11" fmla="*/ 4 h 40"/>
                <a:gd name="T12" fmla="*/ 19 w 57"/>
                <a:gd name="T13" fmla="*/ 12 h 40"/>
                <a:gd name="T14" fmla="*/ 33 w 57"/>
                <a:gd name="T15" fmla="*/ 20 h 40"/>
                <a:gd name="T16" fmla="*/ 51 w 57"/>
                <a:gd name="T17" fmla="*/ 35 h 40"/>
                <a:gd name="T18" fmla="*/ 57 w 57"/>
                <a:gd name="T19" fmla="*/ 33 h 40"/>
                <a:gd name="T20" fmla="*/ 32 w 57"/>
                <a:gd name="T21" fmla="*/ 10 h 40"/>
                <a:gd name="T22" fmla="*/ 0 w 57"/>
                <a:gd name="T23" fmla="*/ 0 h 40"/>
                <a:gd name="T24" fmla="*/ 9 w 57"/>
                <a:gd name="T25" fmla="*/ 13 h 40"/>
                <a:gd name="T26" fmla="*/ 41 w 57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0">
                  <a:moveTo>
                    <a:pt x="41" y="40"/>
                  </a:moveTo>
                  <a:cubicBezTo>
                    <a:pt x="51" y="36"/>
                    <a:pt x="51" y="36"/>
                    <a:pt x="51" y="36"/>
                  </a:cubicBezTo>
                  <a:cubicBezTo>
                    <a:pt x="45" y="30"/>
                    <a:pt x="39" y="25"/>
                    <a:pt x="33" y="21"/>
                  </a:cubicBezTo>
                  <a:cubicBezTo>
                    <a:pt x="28" y="18"/>
                    <a:pt x="24" y="15"/>
                    <a:pt x="19" y="13"/>
                  </a:cubicBezTo>
                  <a:cubicBezTo>
                    <a:pt x="14" y="10"/>
                    <a:pt x="10" y="8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7"/>
                    <a:pt x="15" y="10"/>
                    <a:pt x="19" y="12"/>
                  </a:cubicBezTo>
                  <a:cubicBezTo>
                    <a:pt x="24" y="14"/>
                    <a:pt x="29" y="17"/>
                    <a:pt x="33" y="20"/>
                  </a:cubicBezTo>
                  <a:cubicBezTo>
                    <a:pt x="40" y="24"/>
                    <a:pt x="46" y="29"/>
                    <a:pt x="51" y="35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1" y="21"/>
                    <a:pt x="42" y="14"/>
                    <a:pt x="32" y="10"/>
                  </a:cubicBezTo>
                  <a:cubicBezTo>
                    <a:pt x="22" y="5"/>
                    <a:pt x="11" y="3"/>
                    <a:pt x="0" y="0"/>
                  </a:cubicBezTo>
                  <a:cubicBezTo>
                    <a:pt x="3" y="4"/>
                    <a:pt x="6" y="9"/>
                    <a:pt x="9" y="13"/>
                  </a:cubicBezTo>
                  <a:cubicBezTo>
                    <a:pt x="19" y="25"/>
                    <a:pt x="28" y="33"/>
                    <a:pt x="4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4155">
              <a:extLst>
                <a:ext uri="{FF2B5EF4-FFF2-40B4-BE49-F238E27FC236}">
                  <a16:creationId xmlns="" xmlns:a16="http://schemas.microsoft.com/office/drawing/2014/main" id="{2405D50D-A737-4D66-BECF-DDE65AD7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6446838"/>
              <a:ext cx="20638" cy="36513"/>
            </a:xfrm>
            <a:custGeom>
              <a:avLst/>
              <a:gdLst>
                <a:gd name="T0" fmla="*/ 11 w 23"/>
                <a:gd name="T1" fmla="*/ 0 h 40"/>
                <a:gd name="T2" fmla="*/ 0 w 23"/>
                <a:gd name="T3" fmla="*/ 40 h 40"/>
                <a:gd name="T4" fmla="*/ 13 w 23"/>
                <a:gd name="T5" fmla="*/ 34 h 40"/>
                <a:gd name="T6" fmla="*/ 12 w 23"/>
                <a:gd name="T7" fmla="*/ 27 h 40"/>
                <a:gd name="T8" fmla="*/ 12 w 23"/>
                <a:gd name="T9" fmla="*/ 9 h 40"/>
                <a:gd name="T10" fmla="*/ 12 w 23"/>
                <a:gd name="T11" fmla="*/ 9 h 40"/>
                <a:gd name="T12" fmla="*/ 13 w 23"/>
                <a:gd name="T13" fmla="*/ 26 h 40"/>
                <a:gd name="T14" fmla="*/ 17 w 23"/>
                <a:gd name="T15" fmla="*/ 31 h 40"/>
                <a:gd name="T16" fmla="*/ 18 w 23"/>
                <a:gd name="T17" fmla="*/ 32 h 40"/>
                <a:gd name="T18" fmla="*/ 23 w 23"/>
                <a:gd name="T19" fmla="*/ 30 h 40"/>
                <a:gd name="T20" fmla="*/ 14 w 23"/>
                <a:gd name="T21" fmla="*/ 4 h 40"/>
                <a:gd name="T22" fmla="*/ 11 w 23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6" y="15"/>
                    <a:pt x="2" y="28"/>
                    <a:pt x="0" y="40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1"/>
                    <a:pt x="11" y="15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4"/>
                    <a:pt x="13" y="20"/>
                    <a:pt x="13" y="26"/>
                  </a:cubicBezTo>
                  <a:cubicBezTo>
                    <a:pt x="15" y="27"/>
                    <a:pt x="16" y="29"/>
                    <a:pt x="17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0" y="21"/>
                    <a:pt x="17" y="13"/>
                    <a:pt x="14" y="4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4156">
              <a:extLst>
                <a:ext uri="{FF2B5EF4-FFF2-40B4-BE49-F238E27FC236}">
                  <a16:creationId xmlns="" xmlns:a16="http://schemas.microsoft.com/office/drawing/2014/main" id="{254FBD18-A2EC-40C3-BFF6-C200B639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6437313"/>
              <a:ext cx="4763" cy="9525"/>
            </a:xfrm>
            <a:custGeom>
              <a:avLst/>
              <a:gdLst>
                <a:gd name="T0" fmla="*/ 6 w 6"/>
                <a:gd name="T1" fmla="*/ 1 h 11"/>
                <a:gd name="T2" fmla="*/ 2 w 6"/>
                <a:gd name="T3" fmla="*/ 6 h 11"/>
                <a:gd name="T4" fmla="*/ 0 w 6"/>
                <a:gd name="T5" fmla="*/ 11 h 11"/>
                <a:gd name="T6" fmla="*/ 2 w 6"/>
                <a:gd name="T7" fmla="*/ 5 h 11"/>
                <a:gd name="T8" fmla="*/ 5 w 6"/>
                <a:gd name="T9" fmla="*/ 0 h 11"/>
                <a:gd name="T10" fmla="*/ 6 w 6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6" y="1"/>
                  </a:moveTo>
                  <a:cubicBezTo>
                    <a:pt x="5" y="2"/>
                    <a:pt x="3" y="4"/>
                    <a:pt x="2" y="6"/>
                  </a:cubicBezTo>
                  <a:cubicBezTo>
                    <a:pt x="1" y="7"/>
                    <a:pt x="1" y="9"/>
                    <a:pt x="0" y="11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3"/>
                    <a:pt x="3" y="2"/>
                    <a:pt x="5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4157">
              <a:extLst>
                <a:ext uri="{FF2B5EF4-FFF2-40B4-BE49-F238E27FC236}">
                  <a16:creationId xmlns="" xmlns:a16="http://schemas.microsoft.com/office/drawing/2014/main" id="{2AFE7B6C-1A36-4AE5-8994-B856E425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6446838"/>
              <a:ext cx="7938" cy="7938"/>
            </a:xfrm>
            <a:custGeom>
              <a:avLst/>
              <a:gdLst>
                <a:gd name="T0" fmla="*/ 1 w 8"/>
                <a:gd name="T1" fmla="*/ 0 h 9"/>
                <a:gd name="T2" fmla="*/ 5 w 8"/>
                <a:gd name="T3" fmla="*/ 4 h 9"/>
                <a:gd name="T4" fmla="*/ 8 w 8"/>
                <a:gd name="T5" fmla="*/ 9 h 9"/>
                <a:gd name="T6" fmla="*/ 4 w 8"/>
                <a:gd name="T7" fmla="*/ 4 h 9"/>
                <a:gd name="T8" fmla="*/ 0 w 8"/>
                <a:gd name="T9" fmla="*/ 0 h 9"/>
                <a:gd name="T10" fmla="*/ 1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2" y="1"/>
                    <a:pt x="4" y="2"/>
                    <a:pt x="5" y="4"/>
                  </a:cubicBezTo>
                  <a:cubicBezTo>
                    <a:pt x="6" y="5"/>
                    <a:pt x="7" y="7"/>
                    <a:pt x="8" y="9"/>
                  </a:cubicBezTo>
                  <a:cubicBezTo>
                    <a:pt x="7" y="7"/>
                    <a:pt x="6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4158">
              <a:extLst>
                <a:ext uri="{FF2B5EF4-FFF2-40B4-BE49-F238E27FC236}">
                  <a16:creationId xmlns="" xmlns:a16="http://schemas.microsoft.com/office/drawing/2014/main" id="{E7E1D9E8-8846-4EA7-8B79-8BE978D6E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456363"/>
              <a:ext cx="4763" cy="9525"/>
            </a:xfrm>
            <a:custGeom>
              <a:avLst/>
              <a:gdLst>
                <a:gd name="T0" fmla="*/ 6 w 6"/>
                <a:gd name="T1" fmla="*/ 1 h 11"/>
                <a:gd name="T2" fmla="*/ 3 w 6"/>
                <a:gd name="T3" fmla="*/ 5 h 11"/>
                <a:gd name="T4" fmla="*/ 0 w 6"/>
                <a:gd name="T5" fmla="*/ 11 h 11"/>
                <a:gd name="T6" fmla="*/ 6 w 6"/>
                <a:gd name="T7" fmla="*/ 0 h 11"/>
                <a:gd name="T8" fmla="*/ 6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"/>
                  </a:moveTo>
                  <a:cubicBezTo>
                    <a:pt x="5" y="2"/>
                    <a:pt x="3" y="4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4159">
              <a:extLst>
                <a:ext uri="{FF2B5EF4-FFF2-40B4-BE49-F238E27FC236}">
                  <a16:creationId xmlns="" xmlns:a16="http://schemas.microsoft.com/office/drawing/2014/main" id="{A357AAEC-FDD9-43E5-8EBB-4120F1BA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6437313"/>
              <a:ext cx="9525" cy="3175"/>
            </a:xfrm>
            <a:custGeom>
              <a:avLst/>
              <a:gdLst>
                <a:gd name="T0" fmla="*/ 0 w 11"/>
                <a:gd name="T1" fmla="*/ 1 h 2"/>
                <a:gd name="T2" fmla="*/ 6 w 11"/>
                <a:gd name="T3" fmla="*/ 0 h 2"/>
                <a:gd name="T4" fmla="*/ 11 w 11"/>
                <a:gd name="T5" fmla="*/ 1 h 2"/>
                <a:gd name="T6" fmla="*/ 6 w 11"/>
                <a:gd name="T7" fmla="*/ 1 h 2"/>
                <a:gd name="T8" fmla="*/ 1 w 11"/>
                <a:gd name="T9" fmla="*/ 2 h 2"/>
                <a:gd name="T10" fmla="*/ 0 w 1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4" y="1"/>
                    <a:pt x="2" y="1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4160">
              <a:extLst>
                <a:ext uri="{FF2B5EF4-FFF2-40B4-BE49-F238E27FC236}">
                  <a16:creationId xmlns="" xmlns:a16="http://schemas.microsoft.com/office/drawing/2014/main" id="{A8A31DAD-CC69-4D10-B084-7E42195B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6443663"/>
              <a:ext cx="4763" cy="7938"/>
            </a:xfrm>
            <a:custGeom>
              <a:avLst/>
              <a:gdLst>
                <a:gd name="T0" fmla="*/ 1 w 4"/>
                <a:gd name="T1" fmla="*/ 0 h 9"/>
                <a:gd name="T2" fmla="*/ 2 w 4"/>
                <a:gd name="T3" fmla="*/ 5 h 9"/>
                <a:gd name="T4" fmla="*/ 4 w 4"/>
                <a:gd name="T5" fmla="*/ 9 h 9"/>
                <a:gd name="T6" fmla="*/ 2 w 4"/>
                <a:gd name="T7" fmla="*/ 5 h 9"/>
                <a:gd name="T8" fmla="*/ 0 w 4"/>
                <a:gd name="T9" fmla="*/ 0 h 9"/>
                <a:gd name="T10" fmla="*/ 1 w 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3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4161">
              <a:extLst>
                <a:ext uri="{FF2B5EF4-FFF2-40B4-BE49-F238E27FC236}">
                  <a16:creationId xmlns="" xmlns:a16="http://schemas.microsoft.com/office/drawing/2014/main" id="{C8A10C14-9526-4A20-8037-6F5DC0A3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6446838"/>
              <a:ext cx="9525" cy="1588"/>
            </a:xfrm>
            <a:custGeom>
              <a:avLst/>
              <a:gdLst>
                <a:gd name="T0" fmla="*/ 0 w 10"/>
                <a:gd name="T1" fmla="*/ 1 h 2"/>
                <a:gd name="T2" fmla="*/ 10 w 10"/>
                <a:gd name="T3" fmla="*/ 2 h 2"/>
                <a:gd name="T4" fmla="*/ 1 w 10"/>
                <a:gd name="T5" fmla="*/ 2 h 2"/>
                <a:gd name="T6" fmla="*/ 0 w 10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4" y="0"/>
                    <a:pt x="7" y="1"/>
                    <a:pt x="10" y="2"/>
                  </a:cubicBezTo>
                  <a:cubicBezTo>
                    <a:pt x="7" y="1"/>
                    <a:pt x="4" y="1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4162">
              <a:extLst>
                <a:ext uri="{FF2B5EF4-FFF2-40B4-BE49-F238E27FC236}">
                  <a16:creationId xmlns="" xmlns:a16="http://schemas.microsoft.com/office/drawing/2014/main" id="{0BE5326E-DABD-4C07-A880-F1C3FFB85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6453188"/>
              <a:ext cx="3175" cy="9525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0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2" y="7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4163">
              <a:extLst>
                <a:ext uri="{FF2B5EF4-FFF2-40B4-BE49-F238E27FC236}">
                  <a16:creationId xmlns="" xmlns:a16="http://schemas.microsoft.com/office/drawing/2014/main" id="{5C59EFBC-C071-408B-9794-3A97E43E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6405563"/>
              <a:ext cx="20638" cy="15875"/>
            </a:xfrm>
            <a:custGeom>
              <a:avLst/>
              <a:gdLst>
                <a:gd name="T0" fmla="*/ 16 w 23"/>
                <a:gd name="T1" fmla="*/ 10 h 16"/>
                <a:gd name="T2" fmla="*/ 15 w 23"/>
                <a:gd name="T3" fmla="*/ 10 h 16"/>
                <a:gd name="T4" fmla="*/ 8 w 23"/>
                <a:gd name="T5" fmla="*/ 4 h 16"/>
                <a:gd name="T6" fmla="*/ 0 w 23"/>
                <a:gd name="T7" fmla="*/ 11 h 16"/>
                <a:gd name="T8" fmla="*/ 23 w 23"/>
                <a:gd name="T9" fmla="*/ 16 h 16"/>
                <a:gd name="T10" fmla="*/ 13 w 23"/>
                <a:gd name="T11" fmla="*/ 0 h 16"/>
                <a:gd name="T12" fmla="*/ 8 w 23"/>
                <a:gd name="T13" fmla="*/ 4 h 16"/>
                <a:gd name="T14" fmla="*/ 16 w 23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3" y="8"/>
                    <a:pt x="11" y="6"/>
                    <a:pt x="8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3"/>
                    <a:pt x="14" y="14"/>
                    <a:pt x="23" y="16"/>
                  </a:cubicBezTo>
                  <a:cubicBezTo>
                    <a:pt x="20" y="10"/>
                    <a:pt x="17" y="4"/>
                    <a:pt x="13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3" y="8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4164">
              <a:extLst>
                <a:ext uri="{FF2B5EF4-FFF2-40B4-BE49-F238E27FC236}">
                  <a16:creationId xmlns="" xmlns:a16="http://schemas.microsoft.com/office/drawing/2014/main" id="{8968AC70-E81F-4064-B3DE-1BD69F25C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6410325"/>
              <a:ext cx="6350" cy="4763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0 w 8"/>
                <a:gd name="T5" fmla="*/ 0 h 6"/>
                <a:gd name="T6" fmla="*/ 7 w 8"/>
                <a:gd name="T7" fmla="*/ 6 h 6"/>
                <a:gd name="T8" fmla="*/ 8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5" y="4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5" y="4"/>
                    <a:pt x="7" y="6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4165">
              <a:extLst>
                <a:ext uri="{FF2B5EF4-FFF2-40B4-BE49-F238E27FC236}">
                  <a16:creationId xmlns="" xmlns:a16="http://schemas.microsoft.com/office/drawing/2014/main" id="{B3BC154C-CAA8-4F84-9542-2363416E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664" y="6434138"/>
              <a:ext cx="6350" cy="42863"/>
            </a:xfrm>
            <a:custGeom>
              <a:avLst/>
              <a:gdLst>
                <a:gd name="T0" fmla="*/ 4 w 7"/>
                <a:gd name="T1" fmla="*/ 46 h 46"/>
                <a:gd name="T2" fmla="*/ 4 w 7"/>
                <a:gd name="T3" fmla="*/ 46 h 46"/>
                <a:gd name="T4" fmla="*/ 4 w 7"/>
                <a:gd name="T5" fmla="*/ 11 h 46"/>
                <a:gd name="T6" fmla="*/ 1 w 7"/>
                <a:gd name="T7" fmla="*/ 0 h 46"/>
                <a:gd name="T8" fmla="*/ 0 w 7"/>
                <a:gd name="T9" fmla="*/ 1 h 46"/>
                <a:gd name="T10" fmla="*/ 3 w 7"/>
                <a:gd name="T11" fmla="*/ 11 h 46"/>
                <a:gd name="T12" fmla="*/ 4 w 7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6">
                  <a:moveTo>
                    <a:pt x="4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7" y="35"/>
                    <a:pt x="7" y="23"/>
                    <a:pt x="4" y="11"/>
                  </a:cubicBezTo>
                  <a:cubicBezTo>
                    <a:pt x="3" y="7"/>
                    <a:pt x="2" y="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6" y="23"/>
                    <a:pt x="7" y="35"/>
                    <a:pt x="4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4166">
              <a:extLst>
                <a:ext uri="{FF2B5EF4-FFF2-40B4-BE49-F238E27FC236}">
                  <a16:creationId xmlns="" xmlns:a16="http://schemas.microsoft.com/office/drawing/2014/main" id="{A153916E-252D-4301-93FB-3E272B878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9" y="6430963"/>
              <a:ext cx="3175" cy="4763"/>
            </a:xfrm>
            <a:custGeom>
              <a:avLst/>
              <a:gdLst>
                <a:gd name="T0" fmla="*/ 3 w 3"/>
                <a:gd name="T1" fmla="*/ 4 h 4"/>
                <a:gd name="T2" fmla="*/ 1 w 3"/>
                <a:gd name="T3" fmla="*/ 0 h 4"/>
                <a:gd name="T4" fmla="*/ 0 w 3"/>
                <a:gd name="T5" fmla="*/ 1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2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4167">
              <a:extLst>
                <a:ext uri="{FF2B5EF4-FFF2-40B4-BE49-F238E27FC236}">
                  <a16:creationId xmlns="" xmlns:a16="http://schemas.microsoft.com/office/drawing/2014/main" id="{8E5E7F5F-7E0C-4DEA-BA2D-2A8A7F1DA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6430963"/>
              <a:ext cx="42863" cy="30163"/>
            </a:xfrm>
            <a:custGeom>
              <a:avLst/>
              <a:gdLst>
                <a:gd name="T0" fmla="*/ 27 w 45"/>
                <a:gd name="T1" fmla="*/ 16 h 32"/>
                <a:gd name="T2" fmla="*/ 13 w 45"/>
                <a:gd name="T3" fmla="*/ 8 h 32"/>
                <a:gd name="T4" fmla="*/ 0 w 45"/>
                <a:gd name="T5" fmla="*/ 0 h 32"/>
                <a:gd name="T6" fmla="*/ 0 w 45"/>
                <a:gd name="T7" fmla="*/ 1 h 32"/>
                <a:gd name="T8" fmla="*/ 13 w 45"/>
                <a:gd name="T9" fmla="*/ 9 h 32"/>
                <a:gd name="T10" fmla="*/ 27 w 45"/>
                <a:gd name="T11" fmla="*/ 17 h 32"/>
                <a:gd name="T12" fmla="*/ 45 w 45"/>
                <a:gd name="T13" fmla="*/ 32 h 32"/>
                <a:gd name="T14" fmla="*/ 45 w 45"/>
                <a:gd name="T15" fmla="*/ 31 h 32"/>
                <a:gd name="T16" fmla="*/ 27 w 45"/>
                <a:gd name="T1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2">
                  <a:moveTo>
                    <a:pt x="27" y="16"/>
                  </a:moveTo>
                  <a:cubicBezTo>
                    <a:pt x="23" y="13"/>
                    <a:pt x="18" y="10"/>
                    <a:pt x="13" y="8"/>
                  </a:cubicBezTo>
                  <a:cubicBezTo>
                    <a:pt x="9" y="6"/>
                    <a:pt x="4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4"/>
                    <a:pt x="8" y="6"/>
                    <a:pt x="13" y="9"/>
                  </a:cubicBezTo>
                  <a:cubicBezTo>
                    <a:pt x="18" y="11"/>
                    <a:pt x="22" y="14"/>
                    <a:pt x="27" y="17"/>
                  </a:cubicBezTo>
                  <a:cubicBezTo>
                    <a:pt x="33" y="21"/>
                    <a:pt x="39" y="26"/>
                    <a:pt x="45" y="32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0" y="25"/>
                    <a:pt x="34" y="20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4168">
              <a:extLst>
                <a:ext uri="{FF2B5EF4-FFF2-40B4-BE49-F238E27FC236}">
                  <a16:creationId xmlns="" xmlns:a16="http://schemas.microsoft.com/office/drawing/2014/main" id="{7F6D40E4-7AE2-4AB2-9E6E-03E6D3D48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6472238"/>
              <a:ext cx="3175" cy="47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3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4169">
              <a:extLst>
                <a:ext uri="{FF2B5EF4-FFF2-40B4-BE49-F238E27FC236}">
                  <a16:creationId xmlns="" xmlns:a16="http://schemas.microsoft.com/office/drawing/2014/main" id="{EFDFE068-56D2-4F5A-B853-6D23AE9CD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454775"/>
              <a:ext cx="3175" cy="23813"/>
            </a:xfrm>
            <a:custGeom>
              <a:avLst/>
              <a:gdLst>
                <a:gd name="T0" fmla="*/ 3 w 3"/>
                <a:gd name="T1" fmla="*/ 19 h 25"/>
                <a:gd name="T2" fmla="*/ 1 w 3"/>
                <a:gd name="T3" fmla="*/ 18 h 25"/>
                <a:gd name="T4" fmla="*/ 2 w 3"/>
                <a:gd name="T5" fmla="*/ 17 h 25"/>
                <a:gd name="T6" fmla="*/ 2 w 3"/>
                <a:gd name="T7" fmla="*/ 17 h 25"/>
                <a:gd name="T8" fmla="*/ 1 w 3"/>
                <a:gd name="T9" fmla="*/ 0 h 25"/>
                <a:gd name="T10" fmla="*/ 1 w 3"/>
                <a:gd name="T11" fmla="*/ 0 h 25"/>
                <a:gd name="T12" fmla="*/ 1 w 3"/>
                <a:gd name="T13" fmla="*/ 18 h 25"/>
                <a:gd name="T14" fmla="*/ 2 w 3"/>
                <a:gd name="T15" fmla="*/ 25 h 25"/>
                <a:gd name="T16" fmla="*/ 3 w 3"/>
                <a:gd name="T17" fmla="*/ 24 h 25"/>
                <a:gd name="T18" fmla="*/ 3 w 3"/>
                <a:gd name="T1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5">
                  <a:moveTo>
                    <a:pt x="3" y="19"/>
                  </a:moveTo>
                  <a:cubicBezTo>
                    <a:pt x="2" y="19"/>
                    <a:pt x="2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1"/>
                    <a:pt x="1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1" y="12"/>
                    <a:pt x="1" y="18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4170">
              <a:extLst>
                <a:ext uri="{FF2B5EF4-FFF2-40B4-BE49-F238E27FC236}">
                  <a16:creationId xmlns="" xmlns:a16="http://schemas.microsoft.com/office/drawing/2014/main" id="{AC70AE8F-0703-40A8-B299-A4EF8996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6470650"/>
              <a:ext cx="4763" cy="6350"/>
            </a:xfrm>
            <a:custGeom>
              <a:avLst/>
              <a:gdLst>
                <a:gd name="T0" fmla="*/ 1 w 5"/>
                <a:gd name="T1" fmla="*/ 2 h 6"/>
                <a:gd name="T2" fmla="*/ 4 w 5"/>
                <a:gd name="T3" fmla="*/ 5 h 6"/>
                <a:gd name="T4" fmla="*/ 4 w 5"/>
                <a:gd name="T5" fmla="*/ 6 h 6"/>
                <a:gd name="T6" fmla="*/ 5 w 5"/>
                <a:gd name="T7" fmla="*/ 6 h 6"/>
                <a:gd name="T8" fmla="*/ 4 w 5"/>
                <a:gd name="T9" fmla="*/ 5 h 6"/>
                <a:gd name="T10" fmla="*/ 0 w 5"/>
                <a:gd name="T11" fmla="*/ 0 h 6"/>
                <a:gd name="T12" fmla="*/ 1 w 5"/>
                <a:gd name="T13" fmla="*/ 1 h 6"/>
                <a:gd name="T14" fmla="*/ 1 w 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2" y="3"/>
                    <a:pt x="3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4171">
              <a:extLst>
                <a:ext uri="{FF2B5EF4-FFF2-40B4-BE49-F238E27FC236}">
                  <a16:creationId xmlns="" xmlns:a16="http://schemas.microsoft.com/office/drawing/2014/main" id="{44A27B49-BB5F-447D-A33A-35222A47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3064" y="6470650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4172">
              <a:extLst>
                <a:ext uri="{FF2B5EF4-FFF2-40B4-BE49-F238E27FC236}">
                  <a16:creationId xmlns="" xmlns:a16="http://schemas.microsoft.com/office/drawing/2014/main" id="{90E64F74-F818-427D-9BC0-3B2FB9E7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6" y="6424613"/>
              <a:ext cx="30163" cy="47625"/>
            </a:xfrm>
            <a:custGeom>
              <a:avLst/>
              <a:gdLst>
                <a:gd name="T0" fmla="*/ 17 w 32"/>
                <a:gd name="T1" fmla="*/ 27 h 51"/>
                <a:gd name="T2" fmla="*/ 29 w 32"/>
                <a:gd name="T3" fmla="*/ 51 h 51"/>
                <a:gd name="T4" fmla="*/ 32 w 32"/>
                <a:gd name="T5" fmla="*/ 49 h 51"/>
                <a:gd name="T6" fmla="*/ 14 w 32"/>
                <a:gd name="T7" fmla="*/ 16 h 51"/>
                <a:gd name="T8" fmla="*/ 4 w 32"/>
                <a:gd name="T9" fmla="*/ 3 h 51"/>
                <a:gd name="T10" fmla="*/ 5 w 32"/>
                <a:gd name="T11" fmla="*/ 3 h 51"/>
                <a:gd name="T12" fmla="*/ 2 w 32"/>
                <a:gd name="T13" fmla="*/ 0 h 51"/>
                <a:gd name="T14" fmla="*/ 0 w 32"/>
                <a:gd name="T15" fmla="*/ 2 h 51"/>
                <a:gd name="T16" fmla="*/ 14 w 32"/>
                <a:gd name="T17" fmla="*/ 23 h 51"/>
                <a:gd name="T18" fmla="*/ 15 w 32"/>
                <a:gd name="T19" fmla="*/ 22 h 51"/>
                <a:gd name="T20" fmla="*/ 17 w 32"/>
                <a:gd name="T2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1">
                  <a:moveTo>
                    <a:pt x="17" y="27"/>
                  </a:moveTo>
                  <a:cubicBezTo>
                    <a:pt x="21" y="35"/>
                    <a:pt x="25" y="43"/>
                    <a:pt x="29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7" y="38"/>
                    <a:pt x="21" y="27"/>
                    <a:pt x="14" y="16"/>
                  </a:cubicBezTo>
                  <a:cubicBezTo>
                    <a:pt x="11" y="12"/>
                    <a:pt x="7" y="8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9"/>
                    <a:pt x="10" y="16"/>
                    <a:pt x="14" y="23"/>
                  </a:cubicBezTo>
                  <a:cubicBezTo>
                    <a:pt x="15" y="22"/>
                    <a:pt x="15" y="22"/>
                    <a:pt x="15" y="22"/>
                  </a:cubicBezTo>
                  <a:lnTo>
                    <a:pt x="17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4173">
              <a:extLst>
                <a:ext uri="{FF2B5EF4-FFF2-40B4-BE49-F238E27FC236}">
                  <a16:creationId xmlns="" xmlns:a16="http://schemas.microsoft.com/office/drawing/2014/main" id="{CD71185C-413C-46B8-9A85-E048DD86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6427788"/>
              <a:ext cx="9525" cy="12700"/>
            </a:xfrm>
            <a:custGeom>
              <a:avLst/>
              <a:gdLst>
                <a:gd name="T0" fmla="*/ 10 w 10"/>
                <a:gd name="T1" fmla="*/ 13 h 13"/>
                <a:gd name="T2" fmla="*/ 1 w 10"/>
                <a:gd name="T3" fmla="*/ 0 h 13"/>
                <a:gd name="T4" fmla="*/ 0 w 10"/>
                <a:gd name="T5" fmla="*/ 0 h 13"/>
                <a:gd name="T6" fmla="*/ 10 w 1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7" y="9"/>
                    <a:pt x="4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7" y="9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4174">
              <a:extLst>
                <a:ext uri="{FF2B5EF4-FFF2-40B4-BE49-F238E27FC236}">
                  <a16:creationId xmlns="" xmlns:a16="http://schemas.microsoft.com/office/drawing/2014/main" id="{0949DBD0-8F56-4983-BA0B-A9EE1CB74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6445250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4175">
              <a:extLst>
                <a:ext uri="{FF2B5EF4-FFF2-40B4-BE49-F238E27FC236}">
                  <a16:creationId xmlns="" xmlns:a16="http://schemas.microsoft.com/office/drawing/2014/main" id="{0FD742E1-39F3-4263-8C22-9A0591983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64" y="6473825"/>
              <a:ext cx="26988" cy="55563"/>
            </a:xfrm>
            <a:custGeom>
              <a:avLst/>
              <a:gdLst>
                <a:gd name="T0" fmla="*/ 22 w 30"/>
                <a:gd name="T1" fmla="*/ 6 h 58"/>
                <a:gd name="T2" fmla="*/ 19 w 30"/>
                <a:gd name="T3" fmla="*/ 2 h 58"/>
                <a:gd name="T4" fmla="*/ 16 w 30"/>
                <a:gd name="T5" fmla="*/ 3 h 58"/>
                <a:gd name="T6" fmla="*/ 17 w 30"/>
                <a:gd name="T7" fmla="*/ 15 h 58"/>
                <a:gd name="T8" fmla="*/ 9 w 30"/>
                <a:gd name="T9" fmla="*/ 49 h 58"/>
                <a:gd name="T10" fmla="*/ 9 w 30"/>
                <a:gd name="T11" fmla="*/ 49 h 58"/>
                <a:gd name="T12" fmla="*/ 16 w 30"/>
                <a:gd name="T13" fmla="*/ 15 h 58"/>
                <a:gd name="T14" fmla="*/ 15 w 30"/>
                <a:gd name="T15" fmla="*/ 4 h 58"/>
                <a:gd name="T16" fmla="*/ 2 w 30"/>
                <a:gd name="T17" fmla="*/ 10 h 58"/>
                <a:gd name="T18" fmla="*/ 5 w 30"/>
                <a:gd name="T19" fmla="*/ 58 h 58"/>
                <a:gd name="T20" fmla="*/ 25 w 30"/>
                <a:gd name="T21" fmla="*/ 0 h 58"/>
                <a:gd name="T22" fmla="*/ 20 w 30"/>
                <a:gd name="T23" fmla="*/ 2 h 58"/>
                <a:gd name="T24" fmla="*/ 22 w 30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22" y="6"/>
                  </a:moveTo>
                  <a:cubicBezTo>
                    <a:pt x="21" y="5"/>
                    <a:pt x="20" y="3"/>
                    <a:pt x="19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7"/>
                    <a:pt x="17" y="11"/>
                    <a:pt x="17" y="15"/>
                  </a:cubicBezTo>
                  <a:cubicBezTo>
                    <a:pt x="17" y="27"/>
                    <a:pt x="15" y="3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4" y="39"/>
                    <a:pt x="16" y="27"/>
                    <a:pt x="16" y="15"/>
                  </a:cubicBezTo>
                  <a:cubicBezTo>
                    <a:pt x="16" y="11"/>
                    <a:pt x="15" y="8"/>
                    <a:pt x="15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26"/>
                    <a:pt x="2" y="40"/>
                    <a:pt x="5" y="58"/>
                  </a:cubicBezTo>
                  <a:cubicBezTo>
                    <a:pt x="29" y="41"/>
                    <a:pt x="30" y="20"/>
                    <a:pt x="25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5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4176">
              <a:extLst>
                <a:ext uri="{FF2B5EF4-FFF2-40B4-BE49-F238E27FC236}">
                  <a16:creationId xmlns="" xmlns:a16="http://schemas.microsoft.com/office/drawing/2014/main" id="{E0098523-8790-4F39-973C-8F53CFD77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6473825"/>
              <a:ext cx="46038" cy="46038"/>
            </a:xfrm>
            <a:custGeom>
              <a:avLst/>
              <a:gdLst>
                <a:gd name="T0" fmla="*/ 32 w 49"/>
                <a:gd name="T1" fmla="*/ 48 h 48"/>
                <a:gd name="T2" fmla="*/ 42 w 49"/>
                <a:gd name="T3" fmla="*/ 46 h 48"/>
                <a:gd name="T4" fmla="*/ 28 w 49"/>
                <a:gd name="T5" fmla="*/ 27 h 48"/>
                <a:gd name="T6" fmla="*/ 16 w 49"/>
                <a:gd name="T7" fmla="*/ 17 h 48"/>
                <a:gd name="T8" fmla="*/ 5 w 49"/>
                <a:gd name="T9" fmla="*/ 6 h 48"/>
                <a:gd name="T10" fmla="*/ 5 w 49"/>
                <a:gd name="T11" fmla="*/ 6 h 48"/>
                <a:gd name="T12" fmla="*/ 16 w 49"/>
                <a:gd name="T13" fmla="*/ 16 h 48"/>
                <a:gd name="T14" fmla="*/ 28 w 49"/>
                <a:gd name="T15" fmla="*/ 27 h 48"/>
                <a:gd name="T16" fmla="*/ 43 w 49"/>
                <a:gd name="T17" fmla="*/ 46 h 48"/>
                <a:gd name="T18" fmla="*/ 49 w 49"/>
                <a:gd name="T19" fmla="*/ 44 h 48"/>
                <a:gd name="T20" fmla="*/ 30 w 49"/>
                <a:gd name="T21" fmla="*/ 17 h 48"/>
                <a:gd name="T22" fmla="*/ 0 w 49"/>
                <a:gd name="T23" fmla="*/ 0 h 48"/>
                <a:gd name="T24" fmla="*/ 6 w 49"/>
                <a:gd name="T25" fmla="*/ 15 h 48"/>
                <a:gd name="T26" fmla="*/ 32 w 49"/>
                <a:gd name="T2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48">
                  <a:moveTo>
                    <a:pt x="32" y="48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38" y="39"/>
                    <a:pt x="33" y="33"/>
                    <a:pt x="28" y="27"/>
                  </a:cubicBezTo>
                  <a:cubicBezTo>
                    <a:pt x="24" y="24"/>
                    <a:pt x="20" y="20"/>
                    <a:pt x="16" y="17"/>
                  </a:cubicBezTo>
                  <a:cubicBezTo>
                    <a:pt x="12" y="13"/>
                    <a:pt x="8" y="10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9"/>
                    <a:pt x="12" y="13"/>
                    <a:pt x="16" y="16"/>
                  </a:cubicBezTo>
                  <a:cubicBezTo>
                    <a:pt x="20" y="19"/>
                    <a:pt x="24" y="23"/>
                    <a:pt x="28" y="27"/>
                  </a:cubicBezTo>
                  <a:cubicBezTo>
                    <a:pt x="34" y="32"/>
                    <a:pt x="39" y="39"/>
                    <a:pt x="43" y="46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5" y="32"/>
                    <a:pt x="38" y="23"/>
                    <a:pt x="30" y="17"/>
                  </a:cubicBezTo>
                  <a:cubicBezTo>
                    <a:pt x="21" y="10"/>
                    <a:pt x="11" y="6"/>
                    <a:pt x="0" y="0"/>
                  </a:cubicBezTo>
                  <a:cubicBezTo>
                    <a:pt x="2" y="5"/>
                    <a:pt x="4" y="10"/>
                    <a:pt x="6" y="15"/>
                  </a:cubicBezTo>
                  <a:cubicBezTo>
                    <a:pt x="13" y="28"/>
                    <a:pt x="21" y="38"/>
                    <a:pt x="3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4177">
              <a:extLst>
                <a:ext uri="{FF2B5EF4-FFF2-40B4-BE49-F238E27FC236}">
                  <a16:creationId xmlns="" xmlns:a16="http://schemas.microsoft.com/office/drawing/2014/main" id="{057CDC86-E4C2-48D9-B88F-0F559BF7E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494463"/>
              <a:ext cx="22225" cy="34925"/>
            </a:xfrm>
            <a:custGeom>
              <a:avLst/>
              <a:gdLst>
                <a:gd name="T0" fmla="*/ 19 w 24"/>
                <a:gd name="T1" fmla="*/ 0 h 37"/>
                <a:gd name="T2" fmla="*/ 0 w 24"/>
                <a:gd name="T3" fmla="*/ 37 h 37"/>
                <a:gd name="T4" fmla="*/ 13 w 24"/>
                <a:gd name="T5" fmla="*/ 34 h 37"/>
                <a:gd name="T6" fmla="*/ 14 w 24"/>
                <a:gd name="T7" fmla="*/ 27 h 37"/>
                <a:gd name="T8" fmla="*/ 18 w 24"/>
                <a:gd name="T9" fmla="*/ 9 h 37"/>
                <a:gd name="T10" fmla="*/ 18 w 24"/>
                <a:gd name="T11" fmla="*/ 9 h 37"/>
                <a:gd name="T12" fmla="*/ 15 w 24"/>
                <a:gd name="T13" fmla="*/ 26 h 37"/>
                <a:gd name="T14" fmla="*/ 18 w 24"/>
                <a:gd name="T15" fmla="*/ 32 h 37"/>
                <a:gd name="T16" fmla="*/ 19 w 24"/>
                <a:gd name="T17" fmla="*/ 33 h 37"/>
                <a:gd name="T18" fmla="*/ 24 w 24"/>
                <a:gd name="T19" fmla="*/ 32 h 37"/>
                <a:gd name="T20" fmla="*/ 20 w 24"/>
                <a:gd name="T21" fmla="*/ 5 h 37"/>
                <a:gd name="T22" fmla="*/ 19 w 24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7">
                  <a:moveTo>
                    <a:pt x="19" y="0"/>
                  </a:moveTo>
                  <a:cubicBezTo>
                    <a:pt x="10" y="14"/>
                    <a:pt x="4" y="26"/>
                    <a:pt x="0" y="37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1"/>
                    <a:pt x="15" y="15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15"/>
                    <a:pt x="16" y="21"/>
                    <a:pt x="15" y="26"/>
                  </a:cubicBezTo>
                  <a:cubicBezTo>
                    <a:pt x="17" y="28"/>
                    <a:pt x="18" y="30"/>
                    <a:pt x="18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23"/>
                    <a:pt x="22" y="15"/>
                    <a:pt x="20" y="5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4178">
              <a:extLst>
                <a:ext uri="{FF2B5EF4-FFF2-40B4-BE49-F238E27FC236}">
                  <a16:creationId xmlns="" xmlns:a16="http://schemas.microsoft.com/office/drawing/2014/main" id="{9D6BDBFF-DEAF-4D16-AB84-34B7F6651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6480175"/>
              <a:ext cx="7938" cy="9525"/>
            </a:xfrm>
            <a:custGeom>
              <a:avLst/>
              <a:gdLst>
                <a:gd name="T0" fmla="*/ 8 w 8"/>
                <a:gd name="T1" fmla="*/ 2 h 10"/>
                <a:gd name="T2" fmla="*/ 4 w 8"/>
                <a:gd name="T3" fmla="*/ 5 h 10"/>
                <a:gd name="T4" fmla="*/ 0 w 8"/>
                <a:gd name="T5" fmla="*/ 10 h 10"/>
                <a:gd name="T6" fmla="*/ 3 w 8"/>
                <a:gd name="T7" fmla="*/ 5 h 10"/>
                <a:gd name="T8" fmla="*/ 7 w 8"/>
                <a:gd name="T9" fmla="*/ 0 h 10"/>
                <a:gd name="T10" fmla="*/ 8 w 8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2"/>
                  </a:moveTo>
                  <a:cubicBezTo>
                    <a:pt x="6" y="3"/>
                    <a:pt x="5" y="4"/>
                    <a:pt x="4" y="5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6" y="2"/>
                    <a:pt x="7" y="0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4179">
              <a:extLst>
                <a:ext uri="{FF2B5EF4-FFF2-40B4-BE49-F238E27FC236}">
                  <a16:creationId xmlns="" xmlns:a16="http://schemas.microsoft.com/office/drawing/2014/main" id="{DEDBF2EA-EB11-4C5D-8BAD-8EF9D520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6489700"/>
              <a:ext cx="6350" cy="9525"/>
            </a:xfrm>
            <a:custGeom>
              <a:avLst/>
              <a:gdLst>
                <a:gd name="T0" fmla="*/ 1 w 6"/>
                <a:gd name="T1" fmla="*/ 0 h 10"/>
                <a:gd name="T2" fmla="*/ 4 w 6"/>
                <a:gd name="T3" fmla="*/ 4 h 10"/>
                <a:gd name="T4" fmla="*/ 6 w 6"/>
                <a:gd name="T5" fmla="*/ 10 h 10"/>
                <a:gd name="T6" fmla="*/ 4 w 6"/>
                <a:gd name="T7" fmla="*/ 5 h 10"/>
                <a:gd name="T8" fmla="*/ 0 w 6"/>
                <a:gd name="T9" fmla="*/ 0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2" y="1"/>
                    <a:pt x="3" y="3"/>
                    <a:pt x="4" y="4"/>
                  </a:cubicBezTo>
                  <a:cubicBezTo>
                    <a:pt x="5" y="6"/>
                    <a:pt x="5" y="8"/>
                    <a:pt x="6" y="10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3" y="3"/>
                    <a:pt x="2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4180">
              <a:extLst>
                <a:ext uri="{FF2B5EF4-FFF2-40B4-BE49-F238E27FC236}">
                  <a16:creationId xmlns="" xmlns:a16="http://schemas.microsoft.com/office/drawing/2014/main" id="{33572FFD-42EC-46B0-828E-FE2A4E82F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4" y="6499225"/>
              <a:ext cx="7938" cy="9525"/>
            </a:xfrm>
            <a:custGeom>
              <a:avLst/>
              <a:gdLst>
                <a:gd name="T0" fmla="*/ 8 w 8"/>
                <a:gd name="T1" fmla="*/ 1 h 9"/>
                <a:gd name="T2" fmla="*/ 3 w 8"/>
                <a:gd name="T3" fmla="*/ 5 h 9"/>
                <a:gd name="T4" fmla="*/ 0 w 8"/>
                <a:gd name="T5" fmla="*/ 9 h 9"/>
                <a:gd name="T6" fmla="*/ 7 w 8"/>
                <a:gd name="T7" fmla="*/ 0 h 9"/>
                <a:gd name="T8" fmla="*/ 8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2" y="6"/>
                    <a:pt x="4" y="3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4181">
              <a:extLst>
                <a:ext uri="{FF2B5EF4-FFF2-40B4-BE49-F238E27FC236}">
                  <a16:creationId xmlns="" xmlns:a16="http://schemas.microsoft.com/office/drawing/2014/main" id="{0ED1442B-F1D7-4A4C-87A6-F0FB4BDCF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814" y="6488113"/>
              <a:ext cx="9525" cy="3175"/>
            </a:xfrm>
            <a:custGeom>
              <a:avLst/>
              <a:gdLst>
                <a:gd name="T0" fmla="*/ 0 w 9"/>
                <a:gd name="T1" fmla="*/ 0 h 3"/>
                <a:gd name="T2" fmla="*/ 5 w 9"/>
                <a:gd name="T3" fmla="*/ 1 h 3"/>
                <a:gd name="T4" fmla="*/ 9 w 9"/>
                <a:gd name="T5" fmla="*/ 3 h 3"/>
                <a:gd name="T6" fmla="*/ 5 w 9"/>
                <a:gd name="T7" fmla="*/ 2 h 3"/>
                <a:gd name="T8" fmla="*/ 0 w 9"/>
                <a:gd name="T9" fmla="*/ 2 h 3"/>
                <a:gd name="T10" fmla="*/ 0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1"/>
                    <a:pt x="1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4182">
              <a:extLst>
                <a:ext uri="{FF2B5EF4-FFF2-40B4-BE49-F238E27FC236}">
                  <a16:creationId xmlns="" xmlns:a16="http://schemas.microsoft.com/office/drawing/2014/main" id="{42F93F3D-1A54-4F9F-94CC-3A87F667F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6494463"/>
              <a:ext cx="1588" cy="9525"/>
            </a:xfrm>
            <a:custGeom>
              <a:avLst/>
              <a:gdLst>
                <a:gd name="T0" fmla="*/ 1 w 2"/>
                <a:gd name="T1" fmla="*/ 0 h 10"/>
                <a:gd name="T2" fmla="*/ 1 w 2"/>
                <a:gd name="T3" fmla="*/ 5 h 10"/>
                <a:gd name="T4" fmla="*/ 2 w 2"/>
                <a:gd name="T5" fmla="*/ 10 h 10"/>
                <a:gd name="T6" fmla="*/ 0 w 2"/>
                <a:gd name="T7" fmla="*/ 5 h 10"/>
                <a:gd name="T8" fmla="*/ 0 w 2"/>
                <a:gd name="T9" fmla="*/ 0 h 10"/>
                <a:gd name="T10" fmla="*/ 1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2"/>
                    <a:pt x="1" y="4"/>
                    <a:pt x="1" y="5"/>
                  </a:cubicBezTo>
                  <a:cubicBezTo>
                    <a:pt x="1" y="7"/>
                    <a:pt x="2" y="9"/>
                    <a:pt x="2" y="10"/>
                  </a:cubicBezTo>
                  <a:cubicBezTo>
                    <a:pt x="1" y="9"/>
                    <a:pt x="1" y="7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4183">
              <a:extLst>
                <a:ext uri="{FF2B5EF4-FFF2-40B4-BE49-F238E27FC236}">
                  <a16:creationId xmlns="" xmlns:a16="http://schemas.microsoft.com/office/drawing/2014/main" id="{94887D22-7F1F-4C23-BD82-0CCF3C7A1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4" y="6500813"/>
              <a:ext cx="9525" cy="3175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3 h 3"/>
                <a:gd name="T4" fmla="*/ 0 w 10"/>
                <a:gd name="T5" fmla="*/ 1 h 3"/>
                <a:gd name="T6" fmla="*/ 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7" y="1"/>
                    <a:pt x="3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4184">
              <a:extLst>
                <a:ext uri="{FF2B5EF4-FFF2-40B4-BE49-F238E27FC236}">
                  <a16:creationId xmlns="" xmlns:a16="http://schemas.microsoft.com/office/drawing/2014/main" id="{9BD1656C-E71F-4226-BD71-5298EDA7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864" y="6507163"/>
              <a:ext cx="1588" cy="11113"/>
            </a:xfrm>
            <a:custGeom>
              <a:avLst/>
              <a:gdLst>
                <a:gd name="T0" fmla="*/ 1 w 2"/>
                <a:gd name="T1" fmla="*/ 1 h 11"/>
                <a:gd name="T2" fmla="*/ 2 w 2"/>
                <a:gd name="T3" fmla="*/ 11 h 11"/>
                <a:gd name="T4" fmla="*/ 0 w 2"/>
                <a:gd name="T5" fmla="*/ 0 h 11"/>
                <a:gd name="T6" fmla="*/ 1 w 2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1" y="1"/>
                  </a:moveTo>
                  <a:cubicBezTo>
                    <a:pt x="0" y="4"/>
                    <a:pt x="1" y="8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4185">
              <a:extLst>
                <a:ext uri="{FF2B5EF4-FFF2-40B4-BE49-F238E27FC236}">
                  <a16:creationId xmlns="" xmlns:a16="http://schemas.microsoft.com/office/drawing/2014/main" id="{E7E4AC29-6033-415E-974B-102576489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1639" y="6457950"/>
              <a:ext cx="20638" cy="15875"/>
            </a:xfrm>
            <a:custGeom>
              <a:avLst/>
              <a:gdLst>
                <a:gd name="T0" fmla="*/ 16 w 22"/>
                <a:gd name="T1" fmla="*/ 10 h 17"/>
                <a:gd name="T2" fmla="*/ 16 w 22"/>
                <a:gd name="T3" fmla="*/ 10 h 17"/>
                <a:gd name="T4" fmla="*/ 10 w 22"/>
                <a:gd name="T5" fmla="*/ 3 h 17"/>
                <a:gd name="T6" fmla="*/ 0 w 22"/>
                <a:gd name="T7" fmla="*/ 7 h 17"/>
                <a:gd name="T8" fmla="*/ 22 w 22"/>
                <a:gd name="T9" fmla="*/ 17 h 17"/>
                <a:gd name="T10" fmla="*/ 16 w 22"/>
                <a:gd name="T11" fmla="*/ 0 h 17"/>
                <a:gd name="T12" fmla="*/ 10 w 22"/>
                <a:gd name="T13" fmla="*/ 2 h 17"/>
                <a:gd name="T14" fmla="*/ 16 w 22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7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4" y="7"/>
                    <a:pt x="12" y="5"/>
                    <a:pt x="1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11"/>
                    <a:pt x="14" y="14"/>
                    <a:pt x="22" y="17"/>
                  </a:cubicBezTo>
                  <a:cubicBezTo>
                    <a:pt x="20" y="10"/>
                    <a:pt x="18" y="5"/>
                    <a:pt x="16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5"/>
                    <a:pt x="14" y="7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4186">
              <a:extLst>
                <a:ext uri="{FF2B5EF4-FFF2-40B4-BE49-F238E27FC236}">
                  <a16:creationId xmlns="" xmlns:a16="http://schemas.microsoft.com/office/drawing/2014/main" id="{6ACCFA1D-40C6-44F9-9540-DB8815EB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4" y="6461125"/>
              <a:ext cx="6350" cy="6350"/>
            </a:xfrm>
            <a:custGeom>
              <a:avLst/>
              <a:gdLst>
                <a:gd name="T0" fmla="*/ 6 w 6"/>
                <a:gd name="T1" fmla="*/ 8 h 8"/>
                <a:gd name="T2" fmla="*/ 0 w 6"/>
                <a:gd name="T3" fmla="*/ 0 h 8"/>
                <a:gd name="T4" fmla="*/ 0 w 6"/>
                <a:gd name="T5" fmla="*/ 1 h 8"/>
                <a:gd name="T6" fmla="*/ 6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4" y="5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5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4187">
              <a:extLst>
                <a:ext uri="{FF2B5EF4-FFF2-40B4-BE49-F238E27FC236}">
                  <a16:creationId xmlns="" xmlns:a16="http://schemas.microsoft.com/office/drawing/2014/main" id="{BFE22B9F-5163-4141-8C97-1BE625D6C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8301" y="6477000"/>
              <a:ext cx="7938" cy="42863"/>
            </a:xfrm>
            <a:custGeom>
              <a:avLst/>
              <a:gdLst>
                <a:gd name="T0" fmla="*/ 0 w 8"/>
                <a:gd name="T1" fmla="*/ 46 h 46"/>
                <a:gd name="T2" fmla="*/ 0 w 8"/>
                <a:gd name="T3" fmla="*/ 46 h 46"/>
                <a:gd name="T4" fmla="*/ 8 w 8"/>
                <a:gd name="T5" fmla="*/ 12 h 46"/>
                <a:gd name="T6" fmla="*/ 7 w 8"/>
                <a:gd name="T7" fmla="*/ 0 h 46"/>
                <a:gd name="T8" fmla="*/ 6 w 8"/>
                <a:gd name="T9" fmla="*/ 1 h 46"/>
                <a:gd name="T10" fmla="*/ 7 w 8"/>
                <a:gd name="T11" fmla="*/ 12 h 46"/>
                <a:gd name="T12" fmla="*/ 0 w 8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6"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6" y="36"/>
                    <a:pt x="8" y="24"/>
                    <a:pt x="8" y="12"/>
                  </a:cubicBezTo>
                  <a:cubicBezTo>
                    <a:pt x="8" y="8"/>
                    <a:pt x="8" y="4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24"/>
                    <a:pt x="5" y="36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4188">
              <a:extLst>
                <a:ext uri="{FF2B5EF4-FFF2-40B4-BE49-F238E27FC236}">
                  <a16:creationId xmlns="" xmlns:a16="http://schemas.microsoft.com/office/drawing/2014/main" id="{FF53165D-FD3D-4ED5-87ED-425F68C6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477000"/>
              <a:ext cx="3175" cy="3175"/>
            </a:xfrm>
            <a:custGeom>
              <a:avLst/>
              <a:gdLst>
                <a:gd name="T0" fmla="*/ 3 w 3"/>
                <a:gd name="T1" fmla="*/ 4 h 4"/>
                <a:gd name="T2" fmla="*/ 1 w 3"/>
                <a:gd name="T3" fmla="*/ 0 h 4"/>
                <a:gd name="T4" fmla="*/ 0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4189">
              <a:extLst>
                <a:ext uri="{FF2B5EF4-FFF2-40B4-BE49-F238E27FC236}">
                  <a16:creationId xmlns="" xmlns:a16="http://schemas.microsoft.com/office/drawing/2014/main" id="{FA3F2CD7-55ED-4391-918C-1CBB4C53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6480175"/>
              <a:ext cx="34925" cy="38100"/>
            </a:xfrm>
            <a:custGeom>
              <a:avLst/>
              <a:gdLst>
                <a:gd name="T0" fmla="*/ 23 w 38"/>
                <a:gd name="T1" fmla="*/ 21 h 40"/>
                <a:gd name="T2" fmla="*/ 11 w 38"/>
                <a:gd name="T3" fmla="*/ 10 h 40"/>
                <a:gd name="T4" fmla="*/ 0 w 38"/>
                <a:gd name="T5" fmla="*/ 0 h 40"/>
                <a:gd name="T6" fmla="*/ 0 w 38"/>
                <a:gd name="T7" fmla="*/ 0 h 40"/>
                <a:gd name="T8" fmla="*/ 11 w 38"/>
                <a:gd name="T9" fmla="*/ 11 h 40"/>
                <a:gd name="T10" fmla="*/ 23 w 38"/>
                <a:gd name="T11" fmla="*/ 21 h 40"/>
                <a:gd name="T12" fmla="*/ 37 w 38"/>
                <a:gd name="T13" fmla="*/ 40 h 40"/>
                <a:gd name="T14" fmla="*/ 38 w 38"/>
                <a:gd name="T15" fmla="*/ 40 h 40"/>
                <a:gd name="T16" fmla="*/ 23 w 38"/>
                <a:gd name="T1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0">
                  <a:moveTo>
                    <a:pt x="23" y="21"/>
                  </a:moveTo>
                  <a:cubicBezTo>
                    <a:pt x="19" y="17"/>
                    <a:pt x="15" y="13"/>
                    <a:pt x="11" y="10"/>
                  </a:cubicBezTo>
                  <a:cubicBezTo>
                    <a:pt x="7" y="7"/>
                    <a:pt x="3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7" y="7"/>
                    <a:pt x="11" y="11"/>
                  </a:cubicBezTo>
                  <a:cubicBezTo>
                    <a:pt x="15" y="14"/>
                    <a:pt x="19" y="18"/>
                    <a:pt x="23" y="21"/>
                  </a:cubicBezTo>
                  <a:cubicBezTo>
                    <a:pt x="28" y="27"/>
                    <a:pt x="33" y="33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4" y="33"/>
                    <a:pt x="29" y="2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4190">
              <a:extLst>
                <a:ext uri="{FF2B5EF4-FFF2-40B4-BE49-F238E27FC236}">
                  <a16:creationId xmlns="" xmlns:a16="http://schemas.microsoft.com/office/drawing/2014/main" id="{009D1AE8-C70E-4754-A485-14143D96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6521450"/>
              <a:ext cx="1588" cy="47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3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4191">
              <a:extLst>
                <a:ext uri="{FF2B5EF4-FFF2-40B4-BE49-F238E27FC236}">
                  <a16:creationId xmlns="" xmlns:a16="http://schemas.microsoft.com/office/drawing/2014/main" id="{5C0BBC45-7579-4BFC-BA96-82F602555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6502400"/>
              <a:ext cx="4763" cy="23813"/>
            </a:xfrm>
            <a:custGeom>
              <a:avLst/>
              <a:gdLst>
                <a:gd name="T0" fmla="*/ 2 w 5"/>
                <a:gd name="T1" fmla="*/ 20 h 25"/>
                <a:gd name="T2" fmla="*/ 1 w 5"/>
                <a:gd name="T3" fmla="*/ 18 h 25"/>
                <a:gd name="T4" fmla="*/ 2 w 5"/>
                <a:gd name="T5" fmla="*/ 17 h 25"/>
                <a:gd name="T6" fmla="*/ 2 w 5"/>
                <a:gd name="T7" fmla="*/ 17 h 25"/>
                <a:gd name="T8" fmla="*/ 5 w 5"/>
                <a:gd name="T9" fmla="*/ 0 h 25"/>
                <a:gd name="T10" fmla="*/ 5 w 5"/>
                <a:gd name="T11" fmla="*/ 0 h 25"/>
                <a:gd name="T12" fmla="*/ 1 w 5"/>
                <a:gd name="T13" fmla="*/ 18 h 25"/>
                <a:gd name="T14" fmla="*/ 0 w 5"/>
                <a:gd name="T15" fmla="*/ 25 h 25"/>
                <a:gd name="T16" fmla="*/ 2 w 5"/>
                <a:gd name="T17" fmla="*/ 25 h 25"/>
                <a:gd name="T18" fmla="*/ 2 w 5"/>
                <a:gd name="T1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5">
                  <a:moveTo>
                    <a:pt x="2" y="20"/>
                  </a:moveTo>
                  <a:cubicBezTo>
                    <a:pt x="2" y="19"/>
                    <a:pt x="2" y="19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2"/>
                    <a:pt x="3" y="6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6"/>
                    <a:pt x="2" y="12"/>
                    <a:pt x="1" y="1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5"/>
                    <a:pt x="2" y="25"/>
                    <a:pt x="2" y="25"/>
                  </a:cubicBezTo>
                  <a:lnTo>
                    <a:pt x="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4192">
              <a:extLst>
                <a:ext uri="{FF2B5EF4-FFF2-40B4-BE49-F238E27FC236}">
                  <a16:creationId xmlns="" xmlns:a16="http://schemas.microsoft.com/office/drawing/2014/main" id="{255B3821-C374-447F-92B7-40BEA08C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114" y="6518275"/>
              <a:ext cx="3175" cy="6350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6 h 7"/>
                <a:gd name="T4" fmla="*/ 3 w 4"/>
                <a:gd name="T5" fmla="*/ 7 h 7"/>
                <a:gd name="T6" fmla="*/ 4 w 4"/>
                <a:gd name="T7" fmla="*/ 7 h 7"/>
                <a:gd name="T8" fmla="*/ 3 w 4"/>
                <a:gd name="T9" fmla="*/ 6 h 7"/>
                <a:gd name="T10" fmla="*/ 0 w 4"/>
                <a:gd name="T11" fmla="*/ 0 h 7"/>
                <a:gd name="T12" fmla="*/ 0 w 4"/>
                <a:gd name="T13" fmla="*/ 1 h 7"/>
                <a:gd name="T14" fmla="*/ 0 w 4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4193">
              <a:extLst>
                <a:ext uri="{FF2B5EF4-FFF2-40B4-BE49-F238E27FC236}">
                  <a16:creationId xmlns="" xmlns:a16="http://schemas.microsoft.com/office/drawing/2014/main" id="{F048584A-C71B-4223-BF93-E77C4148C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6" y="6518275"/>
              <a:ext cx="1588" cy="3175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1 w 1"/>
                <a:gd name="T7" fmla="*/ 0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4194">
              <a:extLst>
                <a:ext uri="{FF2B5EF4-FFF2-40B4-BE49-F238E27FC236}">
                  <a16:creationId xmlns="" xmlns:a16="http://schemas.microsoft.com/office/drawing/2014/main" id="{92A4FC29-A5BA-4597-B130-0EAA0523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4" y="6470650"/>
              <a:ext cx="20638" cy="52388"/>
            </a:xfrm>
            <a:custGeom>
              <a:avLst/>
              <a:gdLst>
                <a:gd name="T0" fmla="*/ 11 w 22"/>
                <a:gd name="T1" fmla="*/ 30 h 56"/>
                <a:gd name="T2" fmla="*/ 18 w 22"/>
                <a:gd name="T3" fmla="*/ 56 h 56"/>
                <a:gd name="T4" fmla="*/ 22 w 22"/>
                <a:gd name="T5" fmla="*/ 55 h 56"/>
                <a:gd name="T6" fmla="*/ 11 w 22"/>
                <a:gd name="T7" fmla="*/ 19 h 56"/>
                <a:gd name="T8" fmla="*/ 4 w 22"/>
                <a:gd name="T9" fmla="*/ 4 h 56"/>
                <a:gd name="T10" fmla="*/ 5 w 22"/>
                <a:gd name="T11" fmla="*/ 4 h 56"/>
                <a:gd name="T12" fmla="*/ 3 w 22"/>
                <a:gd name="T13" fmla="*/ 0 h 56"/>
                <a:gd name="T14" fmla="*/ 0 w 22"/>
                <a:gd name="T15" fmla="*/ 2 h 56"/>
                <a:gd name="T16" fmla="*/ 10 w 22"/>
                <a:gd name="T17" fmla="*/ 25 h 56"/>
                <a:gd name="T18" fmla="*/ 10 w 22"/>
                <a:gd name="T19" fmla="*/ 24 h 56"/>
                <a:gd name="T20" fmla="*/ 11 w 22"/>
                <a:gd name="T21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6">
                  <a:moveTo>
                    <a:pt x="11" y="30"/>
                  </a:moveTo>
                  <a:cubicBezTo>
                    <a:pt x="14" y="39"/>
                    <a:pt x="17" y="47"/>
                    <a:pt x="18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19" y="43"/>
                    <a:pt x="16" y="31"/>
                    <a:pt x="11" y="19"/>
                  </a:cubicBezTo>
                  <a:cubicBezTo>
                    <a:pt x="9" y="14"/>
                    <a:pt x="6" y="9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0"/>
                    <a:pt x="7" y="17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lnTo>
                    <a:pt x="11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4195">
              <a:extLst>
                <a:ext uri="{FF2B5EF4-FFF2-40B4-BE49-F238E27FC236}">
                  <a16:creationId xmlns="" xmlns:a16="http://schemas.microsoft.com/office/drawing/2014/main" id="{097AB197-C51E-426C-8DEF-84A42DDA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9" y="6473825"/>
              <a:ext cx="7938" cy="14288"/>
            </a:xfrm>
            <a:custGeom>
              <a:avLst/>
              <a:gdLst>
                <a:gd name="T0" fmla="*/ 7 w 7"/>
                <a:gd name="T1" fmla="*/ 15 h 15"/>
                <a:gd name="T2" fmla="*/ 1 w 7"/>
                <a:gd name="T3" fmla="*/ 0 h 15"/>
                <a:gd name="T4" fmla="*/ 0 w 7"/>
                <a:gd name="T5" fmla="*/ 0 h 15"/>
                <a:gd name="T6" fmla="*/ 7 w 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5" y="10"/>
                    <a:pt x="3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0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4196">
              <a:extLst>
                <a:ext uri="{FF2B5EF4-FFF2-40B4-BE49-F238E27FC236}">
                  <a16:creationId xmlns="" xmlns:a16="http://schemas.microsoft.com/office/drawing/2014/main" id="{22562644-A5AB-4A72-AF07-A560B2CA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6492875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4197">
              <a:extLst>
                <a:ext uri="{FF2B5EF4-FFF2-40B4-BE49-F238E27FC236}">
                  <a16:creationId xmlns="" xmlns:a16="http://schemas.microsoft.com/office/drawing/2014/main" id="{83292CD4-7934-4D7C-B2DC-E4E53890A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6524625"/>
              <a:ext cx="31750" cy="49213"/>
            </a:xfrm>
            <a:custGeom>
              <a:avLst/>
              <a:gdLst>
                <a:gd name="T0" fmla="*/ 27 w 33"/>
                <a:gd name="T1" fmla="*/ 6 h 53"/>
                <a:gd name="T2" fmla="*/ 26 w 33"/>
                <a:gd name="T3" fmla="*/ 1 h 53"/>
                <a:gd name="T4" fmla="*/ 23 w 33"/>
                <a:gd name="T5" fmla="*/ 2 h 53"/>
                <a:gd name="T6" fmla="*/ 21 w 33"/>
                <a:gd name="T7" fmla="*/ 13 h 53"/>
                <a:gd name="T8" fmla="*/ 6 w 33"/>
                <a:gd name="T9" fmla="*/ 45 h 53"/>
                <a:gd name="T10" fmla="*/ 6 w 33"/>
                <a:gd name="T11" fmla="*/ 45 h 53"/>
                <a:gd name="T12" fmla="*/ 20 w 33"/>
                <a:gd name="T13" fmla="*/ 13 h 53"/>
                <a:gd name="T14" fmla="*/ 21 w 33"/>
                <a:gd name="T15" fmla="*/ 2 h 53"/>
                <a:gd name="T16" fmla="*/ 8 w 33"/>
                <a:gd name="T17" fmla="*/ 5 h 53"/>
                <a:gd name="T18" fmla="*/ 0 w 33"/>
                <a:gd name="T19" fmla="*/ 53 h 53"/>
                <a:gd name="T20" fmla="*/ 32 w 33"/>
                <a:gd name="T21" fmla="*/ 0 h 53"/>
                <a:gd name="T22" fmla="*/ 27 w 33"/>
                <a:gd name="T23" fmla="*/ 1 h 53"/>
                <a:gd name="T24" fmla="*/ 27 w 33"/>
                <a:gd name="T25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3">
                  <a:moveTo>
                    <a:pt x="27" y="6"/>
                  </a:moveTo>
                  <a:cubicBezTo>
                    <a:pt x="27" y="4"/>
                    <a:pt x="27" y="3"/>
                    <a:pt x="26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6"/>
                    <a:pt x="22" y="10"/>
                    <a:pt x="21" y="13"/>
                  </a:cubicBezTo>
                  <a:cubicBezTo>
                    <a:pt x="18" y="25"/>
                    <a:pt x="13" y="3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3" y="36"/>
                    <a:pt x="17" y="25"/>
                    <a:pt x="20" y="13"/>
                  </a:cubicBezTo>
                  <a:cubicBezTo>
                    <a:pt x="20" y="10"/>
                    <a:pt x="21" y="6"/>
                    <a:pt x="21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20"/>
                    <a:pt x="1" y="35"/>
                    <a:pt x="0" y="53"/>
                  </a:cubicBezTo>
                  <a:cubicBezTo>
                    <a:pt x="27" y="41"/>
                    <a:pt x="33" y="21"/>
                    <a:pt x="32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4"/>
                    <a:pt x="2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4198">
              <a:extLst>
                <a:ext uri="{FF2B5EF4-FFF2-40B4-BE49-F238E27FC236}">
                  <a16:creationId xmlns="" xmlns:a16="http://schemas.microsoft.com/office/drawing/2014/main" id="{430F85A5-5FBB-4503-97E9-680F22EDA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6526213"/>
              <a:ext cx="34925" cy="50800"/>
            </a:xfrm>
            <a:custGeom>
              <a:avLst/>
              <a:gdLst>
                <a:gd name="T0" fmla="*/ 20 w 38"/>
                <a:gd name="T1" fmla="*/ 53 h 53"/>
                <a:gd name="T2" fmla="*/ 31 w 38"/>
                <a:gd name="T3" fmla="*/ 53 h 53"/>
                <a:gd name="T4" fmla="*/ 21 w 38"/>
                <a:gd name="T5" fmla="*/ 32 h 53"/>
                <a:gd name="T6" fmla="*/ 12 w 38"/>
                <a:gd name="T7" fmla="*/ 19 h 53"/>
                <a:gd name="T8" fmla="*/ 3 w 38"/>
                <a:gd name="T9" fmla="*/ 6 h 53"/>
                <a:gd name="T10" fmla="*/ 3 w 38"/>
                <a:gd name="T11" fmla="*/ 6 h 53"/>
                <a:gd name="T12" fmla="*/ 12 w 38"/>
                <a:gd name="T13" fmla="*/ 18 h 53"/>
                <a:gd name="T14" fmla="*/ 22 w 38"/>
                <a:gd name="T15" fmla="*/ 31 h 53"/>
                <a:gd name="T16" fmla="*/ 31 w 38"/>
                <a:gd name="T17" fmla="*/ 53 h 53"/>
                <a:gd name="T18" fmla="*/ 38 w 38"/>
                <a:gd name="T19" fmla="*/ 53 h 53"/>
                <a:gd name="T20" fmla="*/ 25 w 38"/>
                <a:gd name="T21" fmla="*/ 22 h 53"/>
                <a:gd name="T22" fmla="*/ 0 w 38"/>
                <a:gd name="T23" fmla="*/ 0 h 53"/>
                <a:gd name="T24" fmla="*/ 2 w 38"/>
                <a:gd name="T25" fmla="*/ 15 h 53"/>
                <a:gd name="T26" fmla="*/ 20 w 3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53">
                  <a:moveTo>
                    <a:pt x="20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29" y="45"/>
                    <a:pt x="25" y="38"/>
                    <a:pt x="21" y="32"/>
                  </a:cubicBezTo>
                  <a:cubicBezTo>
                    <a:pt x="18" y="27"/>
                    <a:pt x="15" y="23"/>
                    <a:pt x="12" y="19"/>
                  </a:cubicBezTo>
                  <a:cubicBezTo>
                    <a:pt x="8" y="15"/>
                    <a:pt x="5" y="11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0"/>
                    <a:pt x="9" y="14"/>
                    <a:pt x="12" y="18"/>
                  </a:cubicBezTo>
                  <a:cubicBezTo>
                    <a:pt x="16" y="22"/>
                    <a:pt x="19" y="27"/>
                    <a:pt x="22" y="31"/>
                  </a:cubicBezTo>
                  <a:cubicBezTo>
                    <a:pt x="26" y="38"/>
                    <a:pt x="29" y="45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40"/>
                    <a:pt x="32" y="30"/>
                    <a:pt x="25" y="22"/>
                  </a:cubicBezTo>
                  <a:cubicBezTo>
                    <a:pt x="18" y="14"/>
                    <a:pt x="9" y="7"/>
                    <a:pt x="0" y="0"/>
                  </a:cubicBezTo>
                  <a:cubicBezTo>
                    <a:pt x="1" y="5"/>
                    <a:pt x="2" y="10"/>
                    <a:pt x="2" y="15"/>
                  </a:cubicBezTo>
                  <a:cubicBezTo>
                    <a:pt x="6" y="29"/>
                    <a:pt x="12" y="41"/>
                    <a:pt x="2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4199">
              <a:extLst>
                <a:ext uri="{FF2B5EF4-FFF2-40B4-BE49-F238E27FC236}">
                  <a16:creationId xmlns="" xmlns:a16="http://schemas.microsoft.com/office/drawing/2014/main" id="{527BCFEB-466A-479E-8C75-97530BC6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589" y="6546850"/>
              <a:ext cx="25400" cy="30163"/>
            </a:xfrm>
            <a:custGeom>
              <a:avLst/>
              <a:gdLst>
                <a:gd name="T0" fmla="*/ 27 w 27"/>
                <a:gd name="T1" fmla="*/ 0 h 32"/>
                <a:gd name="T2" fmla="*/ 0 w 27"/>
                <a:gd name="T3" fmla="*/ 32 h 32"/>
                <a:gd name="T4" fmla="*/ 14 w 27"/>
                <a:gd name="T5" fmla="*/ 32 h 32"/>
                <a:gd name="T6" fmla="*/ 16 w 27"/>
                <a:gd name="T7" fmla="*/ 25 h 32"/>
                <a:gd name="T8" fmla="*/ 24 w 27"/>
                <a:gd name="T9" fmla="*/ 8 h 32"/>
                <a:gd name="T10" fmla="*/ 24 w 27"/>
                <a:gd name="T11" fmla="*/ 8 h 32"/>
                <a:gd name="T12" fmla="*/ 18 w 27"/>
                <a:gd name="T13" fmla="*/ 25 h 32"/>
                <a:gd name="T14" fmla="*/ 20 w 27"/>
                <a:gd name="T15" fmla="*/ 31 h 32"/>
                <a:gd name="T16" fmla="*/ 20 w 27"/>
                <a:gd name="T17" fmla="*/ 32 h 32"/>
                <a:gd name="T18" fmla="*/ 25 w 27"/>
                <a:gd name="T19" fmla="*/ 32 h 32"/>
                <a:gd name="T20" fmla="*/ 27 w 27"/>
                <a:gd name="T21" fmla="*/ 5 h 32"/>
                <a:gd name="T22" fmla="*/ 27 w 27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2">
                  <a:moveTo>
                    <a:pt x="27" y="0"/>
                  </a:moveTo>
                  <a:cubicBezTo>
                    <a:pt x="15" y="12"/>
                    <a:pt x="7" y="22"/>
                    <a:pt x="0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8" y="20"/>
                    <a:pt x="20" y="14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1" y="14"/>
                    <a:pt x="20" y="19"/>
                    <a:pt x="18" y="25"/>
                  </a:cubicBezTo>
                  <a:cubicBezTo>
                    <a:pt x="19" y="27"/>
                    <a:pt x="19" y="29"/>
                    <a:pt x="20" y="31"/>
                  </a:cubicBezTo>
                  <a:cubicBezTo>
                    <a:pt x="20" y="31"/>
                    <a:pt x="20" y="32"/>
                    <a:pt x="20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24"/>
                    <a:pt x="27" y="15"/>
                    <a:pt x="27" y="5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4200">
              <a:extLst>
                <a:ext uri="{FF2B5EF4-FFF2-40B4-BE49-F238E27FC236}">
                  <a16:creationId xmlns="" xmlns:a16="http://schemas.microsoft.com/office/drawing/2014/main" id="{44B4DAA3-ED05-4FF7-B536-71B3BF368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1" y="6529388"/>
              <a:ext cx="9525" cy="6350"/>
            </a:xfrm>
            <a:custGeom>
              <a:avLst/>
              <a:gdLst>
                <a:gd name="T0" fmla="*/ 10 w 10"/>
                <a:gd name="T1" fmla="*/ 1 h 8"/>
                <a:gd name="T2" fmla="*/ 4 w 10"/>
                <a:gd name="T3" fmla="*/ 4 h 8"/>
                <a:gd name="T4" fmla="*/ 0 w 10"/>
                <a:gd name="T5" fmla="*/ 8 h 8"/>
                <a:gd name="T6" fmla="*/ 4 w 10"/>
                <a:gd name="T7" fmla="*/ 3 h 8"/>
                <a:gd name="T8" fmla="*/ 9 w 10"/>
                <a:gd name="T9" fmla="*/ 0 h 8"/>
                <a:gd name="T10" fmla="*/ 10 w 10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6" y="3"/>
                    <a:pt x="4" y="4"/>
                  </a:cubicBezTo>
                  <a:cubicBezTo>
                    <a:pt x="3" y="5"/>
                    <a:pt x="1" y="6"/>
                    <a:pt x="0" y="8"/>
                  </a:cubicBezTo>
                  <a:cubicBezTo>
                    <a:pt x="1" y="6"/>
                    <a:pt x="2" y="5"/>
                    <a:pt x="4" y="3"/>
                  </a:cubicBezTo>
                  <a:cubicBezTo>
                    <a:pt x="5" y="2"/>
                    <a:pt x="7" y="0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4201">
              <a:extLst>
                <a:ext uri="{FF2B5EF4-FFF2-40B4-BE49-F238E27FC236}">
                  <a16:creationId xmlns="" xmlns:a16="http://schemas.microsoft.com/office/drawing/2014/main" id="{03B9199E-CB47-4401-BFA8-263547230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351" y="6538913"/>
              <a:ext cx="4763" cy="9525"/>
            </a:xfrm>
            <a:custGeom>
              <a:avLst/>
              <a:gdLst>
                <a:gd name="T0" fmla="*/ 1 w 4"/>
                <a:gd name="T1" fmla="*/ 0 h 11"/>
                <a:gd name="T2" fmla="*/ 4 w 4"/>
                <a:gd name="T3" fmla="*/ 5 h 11"/>
                <a:gd name="T4" fmla="*/ 4 w 4"/>
                <a:gd name="T5" fmla="*/ 11 h 11"/>
                <a:gd name="T6" fmla="*/ 3 w 4"/>
                <a:gd name="T7" fmla="*/ 5 h 11"/>
                <a:gd name="T8" fmla="*/ 0 w 4"/>
                <a:gd name="T9" fmla="*/ 0 h 11"/>
                <a:gd name="T10" fmla="*/ 1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2" y="2"/>
                    <a:pt x="3" y="3"/>
                    <a:pt x="4" y="5"/>
                  </a:cubicBezTo>
                  <a:cubicBezTo>
                    <a:pt x="4" y="7"/>
                    <a:pt x="4" y="9"/>
                    <a:pt x="4" y="11"/>
                  </a:cubicBezTo>
                  <a:cubicBezTo>
                    <a:pt x="4" y="9"/>
                    <a:pt x="4" y="7"/>
                    <a:pt x="3" y="5"/>
                  </a:cubicBezTo>
                  <a:cubicBezTo>
                    <a:pt x="2" y="4"/>
                    <a:pt x="2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4202">
              <a:extLst>
                <a:ext uri="{FF2B5EF4-FFF2-40B4-BE49-F238E27FC236}">
                  <a16:creationId xmlns="" xmlns:a16="http://schemas.microsoft.com/office/drawing/2014/main" id="{EE594912-7819-49F6-B5D8-922DDD488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546850"/>
              <a:ext cx="7938" cy="7938"/>
            </a:xfrm>
            <a:custGeom>
              <a:avLst/>
              <a:gdLst>
                <a:gd name="T0" fmla="*/ 9 w 9"/>
                <a:gd name="T1" fmla="*/ 1 h 7"/>
                <a:gd name="T2" fmla="*/ 4 w 9"/>
                <a:gd name="T3" fmla="*/ 3 h 7"/>
                <a:gd name="T4" fmla="*/ 0 w 9"/>
                <a:gd name="T5" fmla="*/ 7 h 7"/>
                <a:gd name="T6" fmla="*/ 9 w 9"/>
                <a:gd name="T7" fmla="*/ 0 h 7"/>
                <a:gd name="T8" fmla="*/ 9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7" y="1"/>
                    <a:pt x="5" y="2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2" y="4"/>
                    <a:pt x="5" y="2"/>
                    <a:pt x="9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4203">
              <a:extLst>
                <a:ext uri="{FF2B5EF4-FFF2-40B4-BE49-F238E27FC236}">
                  <a16:creationId xmlns="" xmlns:a16="http://schemas.microsoft.com/office/drawing/2014/main" id="{D92A0F37-9596-428F-9B5C-F8510918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9101" y="6543675"/>
              <a:ext cx="7938" cy="4763"/>
            </a:xfrm>
            <a:custGeom>
              <a:avLst/>
              <a:gdLst>
                <a:gd name="T0" fmla="*/ 0 w 9"/>
                <a:gd name="T1" fmla="*/ 0 h 5"/>
                <a:gd name="T2" fmla="*/ 5 w 9"/>
                <a:gd name="T3" fmla="*/ 1 h 5"/>
                <a:gd name="T4" fmla="*/ 9 w 9"/>
                <a:gd name="T5" fmla="*/ 5 h 5"/>
                <a:gd name="T6" fmla="*/ 4 w 9"/>
                <a:gd name="T7" fmla="*/ 2 h 5"/>
                <a:gd name="T8" fmla="*/ 0 w 9"/>
                <a:gd name="T9" fmla="*/ 1 h 5"/>
                <a:gd name="T10" fmla="*/ 0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9" y="5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3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4204">
              <a:extLst>
                <a:ext uri="{FF2B5EF4-FFF2-40B4-BE49-F238E27FC236}">
                  <a16:creationId xmlns="" xmlns:a16="http://schemas.microsoft.com/office/drawing/2014/main" id="{CABBFD04-5BE0-4803-9046-5F77FD16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6" y="6550025"/>
              <a:ext cx="1588" cy="11113"/>
            </a:xfrm>
            <a:custGeom>
              <a:avLst/>
              <a:gdLst>
                <a:gd name="T0" fmla="*/ 1 w 1"/>
                <a:gd name="T1" fmla="*/ 1 h 11"/>
                <a:gd name="T2" fmla="*/ 0 w 1"/>
                <a:gd name="T3" fmla="*/ 6 h 11"/>
                <a:gd name="T4" fmla="*/ 0 w 1"/>
                <a:gd name="T5" fmla="*/ 11 h 11"/>
                <a:gd name="T6" fmla="*/ 0 w 1"/>
                <a:gd name="T7" fmla="*/ 6 h 11"/>
                <a:gd name="T8" fmla="*/ 0 w 1"/>
                <a:gd name="T9" fmla="*/ 0 h 11"/>
                <a:gd name="T10" fmla="*/ 1 w 1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">
                  <a:moveTo>
                    <a:pt x="1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4205">
              <a:extLst>
                <a:ext uri="{FF2B5EF4-FFF2-40B4-BE49-F238E27FC236}">
                  <a16:creationId xmlns="" xmlns:a16="http://schemas.microsoft.com/office/drawing/2014/main" id="{D7ABBBDE-9F07-4E63-86D4-73535DF7D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8626" y="6557963"/>
              <a:ext cx="7938" cy="4763"/>
            </a:xfrm>
            <a:custGeom>
              <a:avLst/>
              <a:gdLst>
                <a:gd name="T0" fmla="*/ 0 w 9"/>
                <a:gd name="T1" fmla="*/ 0 h 5"/>
                <a:gd name="T2" fmla="*/ 9 w 9"/>
                <a:gd name="T3" fmla="*/ 5 h 5"/>
                <a:gd name="T4" fmla="*/ 0 w 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4" y="0"/>
                    <a:pt x="6" y="2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4206">
              <a:extLst>
                <a:ext uri="{FF2B5EF4-FFF2-40B4-BE49-F238E27FC236}">
                  <a16:creationId xmlns="" xmlns:a16="http://schemas.microsoft.com/office/drawing/2014/main" id="{FD77117D-A809-4F18-A117-3B226CE8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4" y="6565900"/>
              <a:ext cx="3175" cy="9525"/>
            </a:xfrm>
            <a:custGeom>
              <a:avLst/>
              <a:gdLst>
                <a:gd name="T0" fmla="*/ 2 w 2"/>
                <a:gd name="T1" fmla="*/ 1 h 11"/>
                <a:gd name="T2" fmla="*/ 1 w 2"/>
                <a:gd name="T3" fmla="*/ 11 h 11"/>
                <a:gd name="T4" fmla="*/ 1 w 2"/>
                <a:gd name="T5" fmla="*/ 0 h 11"/>
                <a:gd name="T6" fmla="*/ 2 w 2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1">
                  <a:moveTo>
                    <a:pt x="2" y="1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0" y="8"/>
                    <a:pt x="0" y="4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4207">
              <a:extLst>
                <a:ext uri="{FF2B5EF4-FFF2-40B4-BE49-F238E27FC236}">
                  <a16:creationId xmlns="" xmlns:a16="http://schemas.microsoft.com/office/drawing/2014/main" id="{89DB762B-7276-45E8-91E6-6C79E669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689" y="6515100"/>
              <a:ext cx="17463" cy="19050"/>
            </a:xfrm>
            <a:custGeom>
              <a:avLst/>
              <a:gdLst>
                <a:gd name="T0" fmla="*/ 15 w 19"/>
                <a:gd name="T1" fmla="*/ 10 h 19"/>
                <a:gd name="T2" fmla="*/ 14 w 19"/>
                <a:gd name="T3" fmla="*/ 10 h 19"/>
                <a:gd name="T4" fmla="*/ 10 w 19"/>
                <a:gd name="T5" fmla="*/ 2 h 19"/>
                <a:gd name="T6" fmla="*/ 0 w 19"/>
                <a:gd name="T7" fmla="*/ 4 h 19"/>
                <a:gd name="T8" fmla="*/ 18 w 19"/>
                <a:gd name="T9" fmla="*/ 19 h 19"/>
                <a:gd name="T10" fmla="*/ 17 w 19"/>
                <a:gd name="T11" fmla="*/ 0 h 19"/>
                <a:gd name="T12" fmla="*/ 11 w 19"/>
                <a:gd name="T13" fmla="*/ 2 h 19"/>
                <a:gd name="T14" fmla="*/ 15 w 19"/>
                <a:gd name="T1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5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7"/>
                    <a:pt x="12" y="5"/>
                    <a:pt x="1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9"/>
                    <a:pt x="11" y="14"/>
                    <a:pt x="18" y="19"/>
                  </a:cubicBezTo>
                  <a:cubicBezTo>
                    <a:pt x="19" y="12"/>
                    <a:pt x="18" y="6"/>
                    <a:pt x="17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4"/>
                    <a:pt x="13" y="7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4208">
              <a:extLst>
                <a:ext uri="{FF2B5EF4-FFF2-40B4-BE49-F238E27FC236}">
                  <a16:creationId xmlns="" xmlns:a16="http://schemas.microsoft.com/office/drawing/2014/main" id="{70BBDEB4-C7A1-4EFC-9491-5139BA59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4" y="6518275"/>
              <a:ext cx="4763" cy="6350"/>
            </a:xfrm>
            <a:custGeom>
              <a:avLst/>
              <a:gdLst>
                <a:gd name="T0" fmla="*/ 5 w 5"/>
                <a:gd name="T1" fmla="*/ 8 h 8"/>
                <a:gd name="T2" fmla="*/ 1 w 5"/>
                <a:gd name="T3" fmla="*/ 0 h 8"/>
                <a:gd name="T4" fmla="*/ 0 w 5"/>
                <a:gd name="T5" fmla="*/ 0 h 8"/>
                <a:gd name="T6" fmla="*/ 4 w 5"/>
                <a:gd name="T7" fmla="*/ 8 h 8"/>
                <a:gd name="T8" fmla="*/ 5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3" y="5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3" y="5"/>
                    <a:pt x="4" y="8"/>
                  </a:cubicBezTo>
                  <a:lnTo>
                    <a:pt x="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4209">
              <a:extLst>
                <a:ext uri="{FF2B5EF4-FFF2-40B4-BE49-F238E27FC236}">
                  <a16:creationId xmlns="" xmlns:a16="http://schemas.microsoft.com/office/drawing/2014/main" id="{685721B8-A30A-41EF-B06E-30342B77F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9" y="6526213"/>
              <a:ext cx="15875" cy="39688"/>
            </a:xfrm>
            <a:custGeom>
              <a:avLst/>
              <a:gdLst>
                <a:gd name="T0" fmla="*/ 0 w 17"/>
                <a:gd name="T1" fmla="*/ 43 h 43"/>
                <a:gd name="T2" fmla="*/ 0 w 17"/>
                <a:gd name="T3" fmla="*/ 43 h 43"/>
                <a:gd name="T4" fmla="*/ 15 w 17"/>
                <a:gd name="T5" fmla="*/ 11 h 43"/>
                <a:gd name="T6" fmla="*/ 17 w 17"/>
                <a:gd name="T7" fmla="*/ 0 h 43"/>
                <a:gd name="T8" fmla="*/ 15 w 17"/>
                <a:gd name="T9" fmla="*/ 0 h 43"/>
                <a:gd name="T10" fmla="*/ 14 w 17"/>
                <a:gd name="T11" fmla="*/ 11 h 43"/>
                <a:gd name="T12" fmla="*/ 0 w 17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7" y="34"/>
                    <a:pt x="12" y="23"/>
                    <a:pt x="15" y="11"/>
                  </a:cubicBezTo>
                  <a:cubicBezTo>
                    <a:pt x="16" y="8"/>
                    <a:pt x="16" y="4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4" y="8"/>
                    <a:pt x="14" y="11"/>
                  </a:cubicBezTo>
                  <a:cubicBezTo>
                    <a:pt x="11" y="23"/>
                    <a:pt x="7" y="3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4210">
              <a:extLst>
                <a:ext uri="{FF2B5EF4-FFF2-40B4-BE49-F238E27FC236}">
                  <a16:creationId xmlns="" xmlns:a16="http://schemas.microsoft.com/office/drawing/2014/main" id="{231BF890-31B8-45A9-9680-01EAB235B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1" y="6524625"/>
              <a:ext cx="1588" cy="4763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0 w 1"/>
                <a:gd name="T5" fmla="*/ 0 h 5"/>
                <a:gd name="T6" fmla="*/ 1 w 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4211">
              <a:extLst>
                <a:ext uri="{FF2B5EF4-FFF2-40B4-BE49-F238E27FC236}">
                  <a16:creationId xmlns="" xmlns:a16="http://schemas.microsoft.com/office/drawing/2014/main" id="{198CACAE-4F73-48B9-9D6F-4AEDA6B94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576" y="6532563"/>
              <a:ext cx="26988" cy="44450"/>
            </a:xfrm>
            <a:custGeom>
              <a:avLst/>
              <a:gdLst>
                <a:gd name="T0" fmla="*/ 19 w 28"/>
                <a:gd name="T1" fmla="*/ 25 h 47"/>
                <a:gd name="T2" fmla="*/ 9 w 28"/>
                <a:gd name="T3" fmla="*/ 12 h 47"/>
                <a:gd name="T4" fmla="*/ 0 w 28"/>
                <a:gd name="T5" fmla="*/ 0 h 47"/>
                <a:gd name="T6" fmla="*/ 0 w 28"/>
                <a:gd name="T7" fmla="*/ 0 h 47"/>
                <a:gd name="T8" fmla="*/ 9 w 28"/>
                <a:gd name="T9" fmla="*/ 13 h 47"/>
                <a:gd name="T10" fmla="*/ 18 w 28"/>
                <a:gd name="T11" fmla="*/ 26 h 47"/>
                <a:gd name="T12" fmla="*/ 28 w 28"/>
                <a:gd name="T13" fmla="*/ 47 h 47"/>
                <a:gd name="T14" fmla="*/ 28 w 28"/>
                <a:gd name="T15" fmla="*/ 47 h 47"/>
                <a:gd name="T16" fmla="*/ 19 w 28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7">
                  <a:moveTo>
                    <a:pt x="19" y="25"/>
                  </a:moveTo>
                  <a:cubicBezTo>
                    <a:pt x="16" y="21"/>
                    <a:pt x="13" y="16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9"/>
                    <a:pt x="9" y="13"/>
                  </a:cubicBezTo>
                  <a:cubicBezTo>
                    <a:pt x="12" y="17"/>
                    <a:pt x="15" y="21"/>
                    <a:pt x="18" y="26"/>
                  </a:cubicBezTo>
                  <a:cubicBezTo>
                    <a:pt x="22" y="32"/>
                    <a:pt x="26" y="39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6" y="39"/>
                    <a:pt x="23" y="32"/>
                    <a:pt x="1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4212">
              <a:extLst>
                <a:ext uri="{FF2B5EF4-FFF2-40B4-BE49-F238E27FC236}">
                  <a16:creationId xmlns="" xmlns:a16="http://schemas.microsoft.com/office/drawing/2014/main" id="{5241DE1F-0404-4808-B5B0-33A48758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6572250"/>
              <a:ext cx="3175" cy="4763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4213">
              <a:extLst>
                <a:ext uri="{FF2B5EF4-FFF2-40B4-BE49-F238E27FC236}">
                  <a16:creationId xmlns="" xmlns:a16="http://schemas.microsoft.com/office/drawing/2014/main" id="{9165FCBD-6D0D-47A8-B975-40DD8DCA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9" y="6554788"/>
              <a:ext cx="9525" cy="22225"/>
            </a:xfrm>
            <a:custGeom>
              <a:avLst/>
              <a:gdLst>
                <a:gd name="T0" fmla="*/ 3 w 10"/>
                <a:gd name="T1" fmla="*/ 19 h 24"/>
                <a:gd name="T2" fmla="*/ 2 w 10"/>
                <a:gd name="T3" fmla="*/ 18 h 24"/>
                <a:gd name="T4" fmla="*/ 4 w 10"/>
                <a:gd name="T5" fmla="*/ 17 h 24"/>
                <a:gd name="T6" fmla="*/ 4 w 10"/>
                <a:gd name="T7" fmla="*/ 17 h 24"/>
                <a:gd name="T8" fmla="*/ 10 w 10"/>
                <a:gd name="T9" fmla="*/ 0 h 24"/>
                <a:gd name="T10" fmla="*/ 10 w 10"/>
                <a:gd name="T11" fmla="*/ 0 h 24"/>
                <a:gd name="T12" fmla="*/ 2 w 10"/>
                <a:gd name="T13" fmla="*/ 17 h 24"/>
                <a:gd name="T14" fmla="*/ 0 w 10"/>
                <a:gd name="T15" fmla="*/ 24 h 24"/>
                <a:gd name="T16" fmla="*/ 1 w 10"/>
                <a:gd name="T17" fmla="*/ 24 h 24"/>
                <a:gd name="T18" fmla="*/ 3 w 10"/>
                <a:gd name="T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3" y="19"/>
                  </a:moveTo>
                  <a:cubicBezTo>
                    <a:pt x="3" y="18"/>
                    <a:pt x="3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1"/>
                    <a:pt x="7" y="6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6"/>
                    <a:pt x="4" y="12"/>
                    <a:pt x="2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4214">
              <a:extLst>
                <a:ext uri="{FF2B5EF4-FFF2-40B4-BE49-F238E27FC236}">
                  <a16:creationId xmlns="" xmlns:a16="http://schemas.microsoft.com/office/drawing/2014/main" id="{689996C7-79B4-4731-BFF0-BFDF6A24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4" y="6570663"/>
              <a:ext cx="3175" cy="6350"/>
            </a:xfrm>
            <a:custGeom>
              <a:avLst/>
              <a:gdLst>
                <a:gd name="T0" fmla="*/ 0 w 3"/>
                <a:gd name="T1" fmla="*/ 2 h 7"/>
                <a:gd name="T2" fmla="*/ 2 w 3"/>
                <a:gd name="T3" fmla="*/ 6 h 7"/>
                <a:gd name="T4" fmla="*/ 2 w 3"/>
                <a:gd name="T5" fmla="*/ 7 h 7"/>
                <a:gd name="T6" fmla="*/ 3 w 3"/>
                <a:gd name="T7" fmla="*/ 7 h 7"/>
                <a:gd name="T8" fmla="*/ 3 w 3"/>
                <a:gd name="T9" fmla="*/ 6 h 7"/>
                <a:gd name="T10" fmla="*/ 1 w 3"/>
                <a:gd name="T11" fmla="*/ 0 h 7"/>
                <a:gd name="T12" fmla="*/ 1 w 3"/>
                <a:gd name="T13" fmla="*/ 1 h 7"/>
                <a:gd name="T14" fmla="*/ 0 w 3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1" y="3"/>
                    <a:pt x="1" y="4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2" y="4"/>
                    <a:pt x="2" y="2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4215">
              <a:extLst>
                <a:ext uri="{FF2B5EF4-FFF2-40B4-BE49-F238E27FC236}">
                  <a16:creationId xmlns="" xmlns:a16="http://schemas.microsoft.com/office/drawing/2014/main" id="{5D3EA538-7B3D-4152-BEA5-51F59C8E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6" y="6570663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4216">
              <a:extLst>
                <a:ext uri="{FF2B5EF4-FFF2-40B4-BE49-F238E27FC236}">
                  <a16:creationId xmlns="" xmlns:a16="http://schemas.microsoft.com/office/drawing/2014/main" id="{FA53B214-421B-4DCA-9364-A52DD77E6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6" y="6523038"/>
              <a:ext cx="9525" cy="53975"/>
            </a:xfrm>
            <a:custGeom>
              <a:avLst/>
              <a:gdLst>
                <a:gd name="T0" fmla="*/ 5 w 10"/>
                <a:gd name="T1" fmla="*/ 31 h 58"/>
                <a:gd name="T2" fmla="*/ 7 w 10"/>
                <a:gd name="T3" fmla="*/ 58 h 58"/>
                <a:gd name="T4" fmla="*/ 10 w 10"/>
                <a:gd name="T5" fmla="*/ 58 h 58"/>
                <a:gd name="T6" fmla="*/ 7 w 10"/>
                <a:gd name="T7" fmla="*/ 20 h 58"/>
                <a:gd name="T8" fmla="*/ 4 w 10"/>
                <a:gd name="T9" fmla="*/ 4 h 58"/>
                <a:gd name="T10" fmla="*/ 5 w 10"/>
                <a:gd name="T11" fmla="*/ 5 h 58"/>
                <a:gd name="T12" fmla="*/ 4 w 10"/>
                <a:gd name="T13" fmla="*/ 0 h 58"/>
                <a:gd name="T14" fmla="*/ 0 w 10"/>
                <a:gd name="T15" fmla="*/ 1 h 58"/>
                <a:gd name="T16" fmla="*/ 5 w 10"/>
                <a:gd name="T17" fmla="*/ 26 h 58"/>
                <a:gd name="T18" fmla="*/ 6 w 10"/>
                <a:gd name="T19" fmla="*/ 25 h 58"/>
                <a:gd name="T20" fmla="*/ 5 w 10"/>
                <a:gd name="T2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8">
                  <a:moveTo>
                    <a:pt x="5" y="31"/>
                  </a:moveTo>
                  <a:cubicBezTo>
                    <a:pt x="6" y="40"/>
                    <a:pt x="7" y="49"/>
                    <a:pt x="7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45"/>
                    <a:pt x="9" y="33"/>
                    <a:pt x="7" y="20"/>
                  </a:cubicBezTo>
                  <a:cubicBezTo>
                    <a:pt x="6" y="15"/>
                    <a:pt x="5" y="10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9"/>
                    <a:pt x="4" y="18"/>
                    <a:pt x="5" y="26"/>
                  </a:cubicBezTo>
                  <a:cubicBezTo>
                    <a:pt x="6" y="25"/>
                    <a:pt x="6" y="25"/>
                    <a:pt x="6" y="25"/>
                  </a:cubicBezTo>
                  <a:lnTo>
                    <a:pt x="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4217">
              <a:extLst>
                <a:ext uri="{FF2B5EF4-FFF2-40B4-BE49-F238E27FC236}">
                  <a16:creationId xmlns="" xmlns:a16="http://schemas.microsoft.com/office/drawing/2014/main" id="{29106769-8A5E-4612-A829-DE388A3C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1" y="6526213"/>
              <a:ext cx="3175" cy="14288"/>
            </a:xfrm>
            <a:custGeom>
              <a:avLst/>
              <a:gdLst>
                <a:gd name="T0" fmla="*/ 3 w 3"/>
                <a:gd name="T1" fmla="*/ 16 h 16"/>
                <a:gd name="T2" fmla="*/ 1 w 3"/>
                <a:gd name="T3" fmla="*/ 1 h 16"/>
                <a:gd name="T4" fmla="*/ 0 w 3"/>
                <a:gd name="T5" fmla="*/ 0 h 16"/>
                <a:gd name="T6" fmla="*/ 3 w 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3" y="16"/>
                  </a:moveTo>
                  <a:cubicBezTo>
                    <a:pt x="3" y="11"/>
                    <a:pt x="2" y="6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11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4218">
              <a:extLst>
                <a:ext uri="{FF2B5EF4-FFF2-40B4-BE49-F238E27FC236}">
                  <a16:creationId xmlns="" xmlns:a16="http://schemas.microsoft.com/office/drawing/2014/main" id="{E48A7C8E-45D6-42A4-A546-4A65D2D9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989" y="6545263"/>
              <a:ext cx="0" cy="6350"/>
            </a:xfrm>
            <a:custGeom>
              <a:avLst/>
              <a:gdLst>
                <a:gd name="T0" fmla="*/ 0 h 4"/>
                <a:gd name="T1" fmla="*/ 1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01" name="组合 2600">
            <a:extLst>
              <a:ext uri="{FF2B5EF4-FFF2-40B4-BE49-F238E27FC236}">
                <a16:creationId xmlns="" xmlns:a16="http://schemas.microsoft.com/office/drawing/2014/main" id="{4BA9A121-1A01-4C7A-8684-BC1067FA963B}"/>
              </a:ext>
            </a:extLst>
          </p:cNvPr>
          <p:cNvGrpSpPr/>
          <p:nvPr/>
        </p:nvGrpSpPr>
        <p:grpSpPr>
          <a:xfrm>
            <a:off x="10594135" y="4885340"/>
            <a:ext cx="1160686" cy="1157408"/>
            <a:chOff x="6657976" y="6296025"/>
            <a:chExt cx="561975" cy="56038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2602" name="Freeform 4219">
              <a:extLst>
                <a:ext uri="{FF2B5EF4-FFF2-40B4-BE49-F238E27FC236}">
                  <a16:creationId xmlns="" xmlns:a16="http://schemas.microsoft.com/office/drawing/2014/main" id="{E42E953C-C8D8-4265-BE25-63D1C26FD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580188"/>
              <a:ext cx="12700" cy="11113"/>
            </a:xfrm>
            <a:custGeom>
              <a:avLst/>
              <a:gdLst>
                <a:gd name="T0" fmla="*/ 0 w 13"/>
                <a:gd name="T1" fmla="*/ 3 h 11"/>
                <a:gd name="T2" fmla="*/ 12 w 13"/>
                <a:gd name="T3" fmla="*/ 0 h 11"/>
                <a:gd name="T4" fmla="*/ 13 w 13"/>
                <a:gd name="T5" fmla="*/ 11 h 11"/>
                <a:gd name="T6" fmla="*/ 12 w 13"/>
                <a:gd name="T7" fmla="*/ 11 h 11"/>
                <a:gd name="T8" fmla="*/ 11 w 13"/>
                <a:gd name="T9" fmla="*/ 1 h 11"/>
                <a:gd name="T10" fmla="*/ 0 w 13"/>
                <a:gd name="T11" fmla="*/ 4 h 11"/>
                <a:gd name="T12" fmla="*/ 0 w 13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3" y="4"/>
                    <a:pt x="13" y="7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8"/>
                    <a:pt x="11" y="5"/>
                    <a:pt x="11" y="1"/>
                  </a:cubicBezTo>
                  <a:cubicBezTo>
                    <a:pt x="7" y="2"/>
                    <a:pt x="4" y="3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4220">
              <a:extLst>
                <a:ext uri="{FF2B5EF4-FFF2-40B4-BE49-F238E27FC236}">
                  <a16:creationId xmlns="" xmlns:a16="http://schemas.microsoft.com/office/drawing/2014/main" id="{3B3C6D71-AAE6-4E05-BCD2-16853A59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583363"/>
              <a:ext cx="11113" cy="9525"/>
            </a:xfrm>
            <a:custGeom>
              <a:avLst/>
              <a:gdLst>
                <a:gd name="T0" fmla="*/ 0 w 12"/>
                <a:gd name="T1" fmla="*/ 3 h 10"/>
                <a:gd name="T2" fmla="*/ 11 w 12"/>
                <a:gd name="T3" fmla="*/ 0 h 10"/>
                <a:gd name="T4" fmla="*/ 12 w 12"/>
                <a:gd name="T5" fmla="*/ 10 h 10"/>
                <a:gd name="T6" fmla="*/ 11 w 12"/>
                <a:gd name="T7" fmla="*/ 10 h 10"/>
                <a:gd name="T8" fmla="*/ 10 w 12"/>
                <a:gd name="T9" fmla="*/ 1 h 10"/>
                <a:gd name="T10" fmla="*/ 1 w 12"/>
                <a:gd name="T11" fmla="*/ 4 h 10"/>
                <a:gd name="T12" fmla="*/ 0 w 12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cubicBezTo>
                    <a:pt x="4" y="2"/>
                    <a:pt x="8" y="1"/>
                    <a:pt x="11" y="0"/>
                  </a:cubicBezTo>
                  <a:cubicBezTo>
                    <a:pt x="12" y="3"/>
                    <a:pt x="12" y="6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7"/>
                    <a:pt x="10" y="4"/>
                    <a:pt x="10" y="1"/>
                  </a:cubicBezTo>
                  <a:cubicBezTo>
                    <a:pt x="7" y="2"/>
                    <a:pt x="4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4221">
              <a:extLst>
                <a:ext uri="{FF2B5EF4-FFF2-40B4-BE49-F238E27FC236}">
                  <a16:creationId xmlns="" xmlns:a16="http://schemas.microsoft.com/office/drawing/2014/main" id="{7DD4D3B9-5CC4-4330-858A-38E97AF4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586538"/>
              <a:ext cx="7938" cy="7938"/>
            </a:xfrm>
            <a:custGeom>
              <a:avLst/>
              <a:gdLst>
                <a:gd name="T0" fmla="*/ 0 w 10"/>
                <a:gd name="T1" fmla="*/ 3 h 9"/>
                <a:gd name="T2" fmla="*/ 9 w 10"/>
                <a:gd name="T3" fmla="*/ 0 h 9"/>
                <a:gd name="T4" fmla="*/ 10 w 10"/>
                <a:gd name="T5" fmla="*/ 9 h 9"/>
                <a:gd name="T6" fmla="*/ 8 w 10"/>
                <a:gd name="T7" fmla="*/ 9 h 9"/>
                <a:gd name="T8" fmla="*/ 8 w 10"/>
                <a:gd name="T9" fmla="*/ 2 h 9"/>
                <a:gd name="T10" fmla="*/ 0 w 10"/>
                <a:gd name="T11" fmla="*/ 4 h 9"/>
                <a:gd name="T12" fmla="*/ 0 w 10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3"/>
                    <a:pt x="10" y="6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7"/>
                    <a:pt x="8" y="4"/>
                    <a:pt x="8" y="2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4222">
              <a:extLst>
                <a:ext uri="{FF2B5EF4-FFF2-40B4-BE49-F238E27FC236}">
                  <a16:creationId xmlns="" xmlns:a16="http://schemas.microsoft.com/office/drawing/2014/main" id="{81146780-35A7-4BFE-8D5B-6656473ED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591300"/>
              <a:ext cx="9525" cy="6350"/>
            </a:xfrm>
            <a:custGeom>
              <a:avLst/>
              <a:gdLst>
                <a:gd name="T0" fmla="*/ 0 w 9"/>
                <a:gd name="T1" fmla="*/ 2 h 7"/>
                <a:gd name="T2" fmla="*/ 8 w 9"/>
                <a:gd name="T3" fmla="*/ 0 h 7"/>
                <a:gd name="T4" fmla="*/ 9 w 9"/>
                <a:gd name="T5" fmla="*/ 7 h 7"/>
                <a:gd name="T6" fmla="*/ 7 w 9"/>
                <a:gd name="T7" fmla="*/ 7 h 7"/>
                <a:gd name="T8" fmla="*/ 7 w 9"/>
                <a:gd name="T9" fmla="*/ 2 h 7"/>
                <a:gd name="T10" fmla="*/ 1 w 9"/>
                <a:gd name="T11" fmla="*/ 3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5"/>
                    <a:pt x="9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4223">
              <a:extLst>
                <a:ext uri="{FF2B5EF4-FFF2-40B4-BE49-F238E27FC236}">
                  <a16:creationId xmlns="" xmlns:a16="http://schemas.microsoft.com/office/drawing/2014/main" id="{A19C38CA-9019-4A2C-A6B0-125D2379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594475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0 h 3"/>
                <a:gd name="T10" fmla="*/ 0 w 3"/>
                <a:gd name="T11" fmla="*/ 1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4224">
              <a:extLst>
                <a:ext uri="{FF2B5EF4-FFF2-40B4-BE49-F238E27FC236}">
                  <a16:creationId xmlns="" xmlns:a16="http://schemas.microsoft.com/office/drawing/2014/main" id="{D527C5C5-F151-4432-BDCA-9AE4821D6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597650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0 w 3"/>
                <a:gd name="T11" fmla="*/ 1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4225">
              <a:extLst>
                <a:ext uri="{FF2B5EF4-FFF2-40B4-BE49-F238E27FC236}">
                  <a16:creationId xmlns="" xmlns:a16="http://schemas.microsoft.com/office/drawing/2014/main" id="{1D6A1DF6-38FB-4CF8-A1D0-60022EEA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4" y="6581775"/>
              <a:ext cx="12700" cy="12700"/>
            </a:xfrm>
            <a:custGeom>
              <a:avLst/>
              <a:gdLst>
                <a:gd name="T0" fmla="*/ 0 w 14"/>
                <a:gd name="T1" fmla="*/ 14 h 14"/>
                <a:gd name="T2" fmla="*/ 2 w 14"/>
                <a:gd name="T3" fmla="*/ 0 h 14"/>
                <a:gd name="T4" fmla="*/ 14 w 14"/>
                <a:gd name="T5" fmla="*/ 5 h 14"/>
                <a:gd name="T6" fmla="*/ 14 w 14"/>
                <a:gd name="T7" fmla="*/ 7 h 14"/>
                <a:gd name="T8" fmla="*/ 3 w 14"/>
                <a:gd name="T9" fmla="*/ 2 h 14"/>
                <a:gd name="T10" fmla="*/ 2 w 14"/>
                <a:gd name="T11" fmla="*/ 14 h 14"/>
                <a:gd name="T12" fmla="*/ 0 w 1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1" y="9"/>
                    <a:pt x="2" y="4"/>
                    <a:pt x="2" y="0"/>
                  </a:cubicBezTo>
                  <a:cubicBezTo>
                    <a:pt x="6" y="1"/>
                    <a:pt x="10" y="3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5"/>
                    <a:pt x="7" y="3"/>
                    <a:pt x="3" y="2"/>
                  </a:cubicBezTo>
                  <a:cubicBezTo>
                    <a:pt x="3" y="6"/>
                    <a:pt x="2" y="10"/>
                    <a:pt x="2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4226">
              <a:extLst>
                <a:ext uri="{FF2B5EF4-FFF2-40B4-BE49-F238E27FC236}">
                  <a16:creationId xmlns="" xmlns:a16="http://schemas.microsoft.com/office/drawing/2014/main" id="{45146E6A-C4EE-46F2-9D94-427359D13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9" y="6586538"/>
              <a:ext cx="11113" cy="11113"/>
            </a:xfrm>
            <a:custGeom>
              <a:avLst/>
              <a:gdLst>
                <a:gd name="T0" fmla="*/ 0 w 13"/>
                <a:gd name="T1" fmla="*/ 12 h 13"/>
                <a:gd name="T2" fmla="*/ 2 w 13"/>
                <a:gd name="T3" fmla="*/ 0 h 13"/>
                <a:gd name="T4" fmla="*/ 13 w 13"/>
                <a:gd name="T5" fmla="*/ 5 h 13"/>
                <a:gd name="T6" fmla="*/ 12 w 13"/>
                <a:gd name="T7" fmla="*/ 6 h 13"/>
                <a:gd name="T8" fmla="*/ 3 w 13"/>
                <a:gd name="T9" fmla="*/ 2 h 13"/>
                <a:gd name="T10" fmla="*/ 1 w 13"/>
                <a:gd name="T11" fmla="*/ 13 h 13"/>
                <a:gd name="T12" fmla="*/ 0 w 13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2"/>
                  </a:moveTo>
                  <a:cubicBezTo>
                    <a:pt x="1" y="8"/>
                    <a:pt x="1" y="4"/>
                    <a:pt x="2" y="0"/>
                  </a:cubicBezTo>
                  <a:cubicBezTo>
                    <a:pt x="6" y="1"/>
                    <a:pt x="9" y="3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5"/>
                    <a:pt x="6" y="3"/>
                    <a:pt x="3" y="2"/>
                  </a:cubicBezTo>
                  <a:cubicBezTo>
                    <a:pt x="3" y="5"/>
                    <a:pt x="2" y="9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4227">
              <a:extLst>
                <a:ext uri="{FF2B5EF4-FFF2-40B4-BE49-F238E27FC236}">
                  <a16:creationId xmlns="" xmlns:a16="http://schemas.microsoft.com/office/drawing/2014/main" id="{763AFC62-8504-4357-8BD2-B7818245A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6591300"/>
              <a:ext cx="11113" cy="9525"/>
            </a:xfrm>
            <a:custGeom>
              <a:avLst/>
              <a:gdLst>
                <a:gd name="T0" fmla="*/ 0 w 11"/>
                <a:gd name="T1" fmla="*/ 11 h 11"/>
                <a:gd name="T2" fmla="*/ 2 w 11"/>
                <a:gd name="T3" fmla="*/ 0 h 11"/>
                <a:gd name="T4" fmla="*/ 11 w 11"/>
                <a:gd name="T5" fmla="*/ 4 h 11"/>
                <a:gd name="T6" fmla="*/ 10 w 11"/>
                <a:gd name="T7" fmla="*/ 6 h 11"/>
                <a:gd name="T8" fmla="*/ 3 w 11"/>
                <a:gd name="T9" fmla="*/ 2 h 11"/>
                <a:gd name="T10" fmla="*/ 1 w 11"/>
                <a:gd name="T11" fmla="*/ 11 h 11"/>
                <a:gd name="T12" fmla="*/ 0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7"/>
                    <a:pt x="1" y="3"/>
                    <a:pt x="2" y="0"/>
                  </a:cubicBezTo>
                  <a:cubicBezTo>
                    <a:pt x="5" y="1"/>
                    <a:pt x="8" y="3"/>
                    <a:pt x="11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4228">
              <a:extLst>
                <a:ext uri="{FF2B5EF4-FFF2-40B4-BE49-F238E27FC236}">
                  <a16:creationId xmlns="" xmlns:a16="http://schemas.microsoft.com/office/drawing/2014/main" id="{B9218B05-9212-4307-90A0-194DF4E8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1" y="6594475"/>
              <a:ext cx="7938" cy="9525"/>
            </a:xfrm>
            <a:custGeom>
              <a:avLst/>
              <a:gdLst>
                <a:gd name="T0" fmla="*/ 0 w 9"/>
                <a:gd name="T1" fmla="*/ 9 h 9"/>
                <a:gd name="T2" fmla="*/ 2 w 9"/>
                <a:gd name="T3" fmla="*/ 0 h 9"/>
                <a:gd name="T4" fmla="*/ 9 w 9"/>
                <a:gd name="T5" fmla="*/ 4 h 9"/>
                <a:gd name="T6" fmla="*/ 9 w 9"/>
                <a:gd name="T7" fmla="*/ 5 h 9"/>
                <a:gd name="T8" fmla="*/ 3 w 9"/>
                <a:gd name="T9" fmla="*/ 2 h 9"/>
                <a:gd name="T10" fmla="*/ 2 w 9"/>
                <a:gd name="T11" fmla="*/ 9 h 9"/>
                <a:gd name="T12" fmla="*/ 0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1" y="6"/>
                    <a:pt x="2" y="3"/>
                    <a:pt x="2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2" y="7"/>
                    <a:pt x="2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4229">
              <a:extLst>
                <a:ext uri="{FF2B5EF4-FFF2-40B4-BE49-F238E27FC236}">
                  <a16:creationId xmlns="" xmlns:a16="http://schemas.microsoft.com/office/drawing/2014/main" id="{60AC94F9-000E-49CE-8DC7-AEE3CE98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839" y="6599238"/>
              <a:ext cx="6350" cy="7938"/>
            </a:xfrm>
            <a:custGeom>
              <a:avLst/>
              <a:gdLst>
                <a:gd name="T0" fmla="*/ 0 w 4"/>
                <a:gd name="T1" fmla="*/ 5 h 5"/>
                <a:gd name="T2" fmla="*/ 1 w 4"/>
                <a:gd name="T3" fmla="*/ 0 h 5"/>
                <a:gd name="T4" fmla="*/ 4 w 4"/>
                <a:gd name="T5" fmla="*/ 2 h 5"/>
                <a:gd name="T6" fmla="*/ 4 w 4"/>
                <a:gd name="T7" fmla="*/ 3 h 5"/>
                <a:gd name="T8" fmla="*/ 2 w 4"/>
                <a:gd name="T9" fmla="*/ 2 h 5"/>
                <a:gd name="T10" fmla="*/ 1 w 4"/>
                <a:gd name="T11" fmla="*/ 5 h 5"/>
                <a:gd name="T12" fmla="*/ 0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4230">
              <a:extLst>
                <a:ext uri="{FF2B5EF4-FFF2-40B4-BE49-F238E27FC236}">
                  <a16:creationId xmlns="" xmlns:a16="http://schemas.microsoft.com/office/drawing/2014/main" id="{21ED56F0-323C-4AD1-82E7-EA738E91E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4" y="6605588"/>
              <a:ext cx="3175" cy="4763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0 h 3"/>
                <a:gd name="T4" fmla="*/ 2 w 2"/>
                <a:gd name="T5" fmla="*/ 1 h 3"/>
                <a:gd name="T6" fmla="*/ 2 w 2"/>
                <a:gd name="T7" fmla="*/ 2 h 3"/>
                <a:gd name="T8" fmla="*/ 1 w 2"/>
                <a:gd name="T9" fmla="*/ 1 h 3"/>
                <a:gd name="T10" fmla="*/ 1 w 2"/>
                <a:gd name="T11" fmla="*/ 3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4231">
              <a:extLst>
                <a:ext uri="{FF2B5EF4-FFF2-40B4-BE49-F238E27FC236}">
                  <a16:creationId xmlns="" xmlns:a16="http://schemas.microsoft.com/office/drawing/2014/main" id="{6BFCE1C8-C704-4F43-9E86-F5CC65211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583363"/>
              <a:ext cx="6350" cy="9525"/>
            </a:xfrm>
            <a:custGeom>
              <a:avLst/>
              <a:gdLst>
                <a:gd name="T0" fmla="*/ 0 w 8"/>
                <a:gd name="T1" fmla="*/ 10 h 11"/>
                <a:gd name="T2" fmla="*/ 6 w 8"/>
                <a:gd name="T3" fmla="*/ 0 h 11"/>
                <a:gd name="T4" fmla="*/ 8 w 8"/>
                <a:gd name="T5" fmla="*/ 1 h 11"/>
                <a:gd name="T6" fmla="*/ 1 w 8"/>
                <a:gd name="T7" fmla="*/ 11 h 11"/>
                <a:gd name="T8" fmla="*/ 0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cubicBezTo>
                    <a:pt x="2" y="7"/>
                    <a:pt x="4" y="3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4"/>
                    <a:pt x="3" y="8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4232">
              <a:extLst>
                <a:ext uri="{FF2B5EF4-FFF2-40B4-BE49-F238E27FC236}">
                  <a16:creationId xmlns="" xmlns:a16="http://schemas.microsoft.com/office/drawing/2014/main" id="{F69A5630-DC68-42F6-ADC2-65475FD8A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592888"/>
              <a:ext cx="14288" cy="14288"/>
            </a:xfrm>
            <a:custGeom>
              <a:avLst/>
              <a:gdLst>
                <a:gd name="T0" fmla="*/ 0 w 15"/>
                <a:gd name="T1" fmla="*/ 4 h 15"/>
                <a:gd name="T2" fmla="*/ 15 w 15"/>
                <a:gd name="T3" fmla="*/ 0 h 15"/>
                <a:gd name="T4" fmla="*/ 15 w 15"/>
                <a:gd name="T5" fmla="*/ 15 h 15"/>
                <a:gd name="T6" fmla="*/ 14 w 15"/>
                <a:gd name="T7" fmla="*/ 15 h 15"/>
                <a:gd name="T8" fmla="*/ 14 w 15"/>
                <a:gd name="T9" fmla="*/ 2 h 15"/>
                <a:gd name="T10" fmla="*/ 1 w 15"/>
                <a:gd name="T11" fmla="*/ 5 h 15"/>
                <a:gd name="T12" fmla="*/ 0 w 15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0" y="4"/>
                  </a:moveTo>
                  <a:cubicBezTo>
                    <a:pt x="5" y="3"/>
                    <a:pt x="10" y="1"/>
                    <a:pt x="15" y="0"/>
                  </a:cubicBezTo>
                  <a:cubicBezTo>
                    <a:pt x="15" y="5"/>
                    <a:pt x="15" y="10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0"/>
                    <a:pt x="14" y="6"/>
                    <a:pt x="14" y="2"/>
                  </a:cubicBezTo>
                  <a:cubicBezTo>
                    <a:pt x="9" y="3"/>
                    <a:pt x="5" y="4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4233">
              <a:extLst>
                <a:ext uri="{FF2B5EF4-FFF2-40B4-BE49-F238E27FC236}">
                  <a16:creationId xmlns="" xmlns:a16="http://schemas.microsoft.com/office/drawing/2014/main" id="{817C65F9-49D2-4F13-97B6-98908F53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597650"/>
              <a:ext cx="15875" cy="14288"/>
            </a:xfrm>
            <a:custGeom>
              <a:avLst/>
              <a:gdLst>
                <a:gd name="T0" fmla="*/ 0 w 16"/>
                <a:gd name="T1" fmla="*/ 4 h 16"/>
                <a:gd name="T2" fmla="*/ 16 w 16"/>
                <a:gd name="T3" fmla="*/ 0 h 16"/>
                <a:gd name="T4" fmla="*/ 16 w 16"/>
                <a:gd name="T5" fmla="*/ 16 h 16"/>
                <a:gd name="T6" fmla="*/ 14 w 16"/>
                <a:gd name="T7" fmla="*/ 16 h 16"/>
                <a:gd name="T8" fmla="*/ 15 w 16"/>
                <a:gd name="T9" fmla="*/ 2 h 16"/>
                <a:gd name="T10" fmla="*/ 0 w 16"/>
                <a:gd name="T11" fmla="*/ 5 h 16"/>
                <a:gd name="T12" fmla="*/ 0 w 16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4"/>
                  </a:moveTo>
                  <a:cubicBezTo>
                    <a:pt x="5" y="3"/>
                    <a:pt x="10" y="1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0" y="3"/>
                    <a:pt x="5" y="4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4234">
              <a:extLst>
                <a:ext uri="{FF2B5EF4-FFF2-40B4-BE49-F238E27FC236}">
                  <a16:creationId xmlns="" xmlns:a16="http://schemas.microsoft.com/office/drawing/2014/main" id="{FD4A2905-3AF5-4B0E-B500-367FA4BFC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4" y="6600825"/>
              <a:ext cx="15875" cy="14288"/>
            </a:xfrm>
            <a:custGeom>
              <a:avLst/>
              <a:gdLst>
                <a:gd name="T0" fmla="*/ 0 w 17"/>
                <a:gd name="T1" fmla="*/ 4 h 16"/>
                <a:gd name="T2" fmla="*/ 17 w 17"/>
                <a:gd name="T3" fmla="*/ 0 h 16"/>
                <a:gd name="T4" fmla="*/ 16 w 17"/>
                <a:gd name="T5" fmla="*/ 16 h 16"/>
                <a:gd name="T6" fmla="*/ 15 w 17"/>
                <a:gd name="T7" fmla="*/ 16 h 16"/>
                <a:gd name="T8" fmla="*/ 15 w 17"/>
                <a:gd name="T9" fmla="*/ 2 h 16"/>
                <a:gd name="T10" fmla="*/ 0 w 17"/>
                <a:gd name="T11" fmla="*/ 5 h 16"/>
                <a:gd name="T12" fmla="*/ 0 w 17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4"/>
                  </a:moveTo>
                  <a:cubicBezTo>
                    <a:pt x="6" y="3"/>
                    <a:pt x="11" y="1"/>
                    <a:pt x="17" y="0"/>
                  </a:cubicBezTo>
                  <a:cubicBezTo>
                    <a:pt x="17" y="5"/>
                    <a:pt x="16" y="11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1"/>
                    <a:pt x="15" y="6"/>
                    <a:pt x="15" y="2"/>
                  </a:cubicBezTo>
                  <a:cubicBezTo>
                    <a:pt x="10" y="3"/>
                    <a:pt x="5" y="4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4235">
              <a:extLst>
                <a:ext uri="{FF2B5EF4-FFF2-40B4-BE49-F238E27FC236}">
                  <a16:creationId xmlns="" xmlns:a16="http://schemas.microsoft.com/office/drawing/2014/main" id="{3EF6855C-200C-40B3-9EF0-6BD6F2BF5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583363"/>
              <a:ext cx="7938" cy="11113"/>
            </a:xfrm>
            <a:custGeom>
              <a:avLst/>
              <a:gdLst>
                <a:gd name="T0" fmla="*/ 0 w 8"/>
                <a:gd name="T1" fmla="*/ 1 h 12"/>
                <a:gd name="T2" fmla="*/ 2 w 8"/>
                <a:gd name="T3" fmla="*/ 0 h 12"/>
                <a:gd name="T4" fmla="*/ 8 w 8"/>
                <a:gd name="T5" fmla="*/ 11 h 12"/>
                <a:gd name="T6" fmla="*/ 6 w 8"/>
                <a:gd name="T7" fmla="*/ 12 h 12"/>
                <a:gd name="T8" fmla="*/ 0 w 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6" y="7"/>
                    <a:pt x="8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8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4236">
              <a:extLst>
                <a:ext uri="{FF2B5EF4-FFF2-40B4-BE49-F238E27FC236}">
                  <a16:creationId xmlns="" xmlns:a16="http://schemas.microsoft.com/office/drawing/2014/main" id="{19CE40B1-B47E-4B89-B489-D71C6C28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594475"/>
              <a:ext cx="17463" cy="14288"/>
            </a:xfrm>
            <a:custGeom>
              <a:avLst/>
              <a:gdLst>
                <a:gd name="T0" fmla="*/ 0 w 17"/>
                <a:gd name="T1" fmla="*/ 15 h 15"/>
                <a:gd name="T2" fmla="*/ 3 w 17"/>
                <a:gd name="T3" fmla="*/ 0 h 15"/>
                <a:gd name="T4" fmla="*/ 17 w 17"/>
                <a:gd name="T5" fmla="*/ 7 h 15"/>
                <a:gd name="T6" fmla="*/ 16 w 17"/>
                <a:gd name="T7" fmla="*/ 8 h 15"/>
                <a:gd name="T8" fmla="*/ 4 w 17"/>
                <a:gd name="T9" fmla="*/ 2 h 15"/>
                <a:gd name="T10" fmla="*/ 1 w 17"/>
                <a:gd name="T11" fmla="*/ 15 h 15"/>
                <a:gd name="T12" fmla="*/ 0 w 17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1" y="10"/>
                    <a:pt x="2" y="5"/>
                    <a:pt x="3" y="0"/>
                  </a:cubicBezTo>
                  <a:cubicBezTo>
                    <a:pt x="8" y="2"/>
                    <a:pt x="12" y="4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6"/>
                    <a:pt x="8" y="4"/>
                    <a:pt x="4" y="2"/>
                  </a:cubicBezTo>
                  <a:cubicBezTo>
                    <a:pt x="3" y="6"/>
                    <a:pt x="3" y="11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4238">
              <a:extLst>
                <a:ext uri="{FF2B5EF4-FFF2-40B4-BE49-F238E27FC236}">
                  <a16:creationId xmlns="" xmlns:a16="http://schemas.microsoft.com/office/drawing/2014/main" id="{968B7031-EE02-4D16-BE96-2E7E8CF4A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6599238"/>
              <a:ext cx="17463" cy="15875"/>
            </a:xfrm>
            <a:custGeom>
              <a:avLst/>
              <a:gdLst>
                <a:gd name="T0" fmla="*/ 0 w 19"/>
                <a:gd name="T1" fmla="*/ 16 h 17"/>
                <a:gd name="T2" fmla="*/ 4 w 19"/>
                <a:gd name="T3" fmla="*/ 0 h 17"/>
                <a:gd name="T4" fmla="*/ 19 w 19"/>
                <a:gd name="T5" fmla="*/ 8 h 17"/>
                <a:gd name="T6" fmla="*/ 18 w 19"/>
                <a:gd name="T7" fmla="*/ 9 h 17"/>
                <a:gd name="T8" fmla="*/ 5 w 19"/>
                <a:gd name="T9" fmla="*/ 2 h 17"/>
                <a:gd name="T10" fmla="*/ 1 w 19"/>
                <a:gd name="T11" fmla="*/ 17 h 17"/>
                <a:gd name="T12" fmla="*/ 0 w 19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16"/>
                  </a:moveTo>
                  <a:cubicBezTo>
                    <a:pt x="1" y="11"/>
                    <a:pt x="3" y="5"/>
                    <a:pt x="4" y="0"/>
                  </a:cubicBezTo>
                  <a:cubicBezTo>
                    <a:pt x="9" y="2"/>
                    <a:pt x="14" y="5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4" y="6"/>
                    <a:pt x="9" y="4"/>
                    <a:pt x="5" y="2"/>
                  </a:cubicBezTo>
                  <a:cubicBezTo>
                    <a:pt x="4" y="7"/>
                    <a:pt x="2" y="12"/>
                    <a:pt x="1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4239">
              <a:extLst>
                <a:ext uri="{FF2B5EF4-FFF2-40B4-BE49-F238E27FC236}">
                  <a16:creationId xmlns="" xmlns:a16="http://schemas.microsoft.com/office/drawing/2014/main" id="{8FF78649-DF00-41DE-8A73-E98F2A46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9" y="6604001"/>
              <a:ext cx="17463" cy="15875"/>
            </a:xfrm>
            <a:custGeom>
              <a:avLst/>
              <a:gdLst>
                <a:gd name="T0" fmla="*/ 0 w 19"/>
                <a:gd name="T1" fmla="*/ 17 h 17"/>
                <a:gd name="T2" fmla="*/ 4 w 19"/>
                <a:gd name="T3" fmla="*/ 0 h 17"/>
                <a:gd name="T4" fmla="*/ 19 w 19"/>
                <a:gd name="T5" fmla="*/ 8 h 17"/>
                <a:gd name="T6" fmla="*/ 18 w 19"/>
                <a:gd name="T7" fmla="*/ 9 h 17"/>
                <a:gd name="T8" fmla="*/ 5 w 19"/>
                <a:gd name="T9" fmla="*/ 2 h 17"/>
                <a:gd name="T10" fmla="*/ 1 w 19"/>
                <a:gd name="T11" fmla="*/ 17 h 17"/>
                <a:gd name="T12" fmla="*/ 0 w 19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1" y="11"/>
                    <a:pt x="3" y="5"/>
                    <a:pt x="4" y="0"/>
                  </a:cubicBezTo>
                  <a:cubicBezTo>
                    <a:pt x="9" y="2"/>
                    <a:pt x="14" y="5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4" y="7"/>
                    <a:pt x="9" y="4"/>
                    <a:pt x="5" y="2"/>
                  </a:cubicBezTo>
                  <a:cubicBezTo>
                    <a:pt x="4" y="7"/>
                    <a:pt x="2" y="12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4240">
              <a:extLst>
                <a:ext uri="{FF2B5EF4-FFF2-40B4-BE49-F238E27FC236}">
                  <a16:creationId xmlns="" xmlns:a16="http://schemas.microsoft.com/office/drawing/2014/main" id="{641D274B-341B-4741-AC9D-F261646D9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65770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4241">
              <a:extLst>
                <a:ext uri="{FF2B5EF4-FFF2-40B4-BE49-F238E27FC236}">
                  <a16:creationId xmlns="" xmlns:a16="http://schemas.microsoft.com/office/drawing/2014/main" id="{6F9EC158-F362-456C-8E13-9F595F7E0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5770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1 w 1"/>
                <a:gd name="T5" fmla="*/ 0 h 3"/>
                <a:gd name="T6" fmla="*/ 0 w 1"/>
                <a:gd name="T7" fmla="*/ 0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4242">
              <a:extLst>
                <a:ext uri="{FF2B5EF4-FFF2-40B4-BE49-F238E27FC236}">
                  <a16:creationId xmlns="" xmlns:a16="http://schemas.microsoft.com/office/drawing/2014/main" id="{6455106A-0CAF-4123-905A-63C1477C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577013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4 w 4"/>
                <a:gd name="T3" fmla="*/ 0 h 1"/>
                <a:gd name="T4" fmla="*/ 2 w 4"/>
                <a:gd name="T5" fmla="*/ 0 h 1"/>
                <a:gd name="T6" fmla="*/ 1 w 4"/>
                <a:gd name="T7" fmla="*/ 0 h 1"/>
                <a:gd name="T8" fmla="*/ 0 w 4"/>
                <a:gd name="T9" fmla="*/ 0 h 1"/>
                <a:gd name="T10" fmla="*/ 1 w 4"/>
                <a:gd name="T11" fmla="*/ 1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4243">
              <a:extLst>
                <a:ext uri="{FF2B5EF4-FFF2-40B4-BE49-F238E27FC236}">
                  <a16:creationId xmlns="" xmlns:a16="http://schemas.microsoft.com/office/drawing/2014/main" id="{70FB7D36-5269-45A6-9FFB-BD842DC1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577013"/>
              <a:ext cx="3175" cy="952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8 h 10"/>
                <a:gd name="T4" fmla="*/ 1 w 2"/>
                <a:gd name="T5" fmla="*/ 0 h 10"/>
                <a:gd name="T6" fmla="*/ 0 w 2"/>
                <a:gd name="T7" fmla="*/ 0 h 10"/>
                <a:gd name="T8" fmla="*/ 1 w 2"/>
                <a:gd name="T9" fmla="*/ 9 h 10"/>
                <a:gd name="T10" fmla="*/ 1 w 2"/>
                <a:gd name="T11" fmla="*/ 10 h 10"/>
                <a:gd name="T12" fmla="*/ 2 w 2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4244">
              <a:extLst>
                <a:ext uri="{FF2B5EF4-FFF2-40B4-BE49-F238E27FC236}">
                  <a16:creationId xmlns="" xmlns:a16="http://schemas.microsoft.com/office/drawing/2014/main" id="{7843BF9A-E4DC-4F84-9AAC-5E6704BA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577013"/>
              <a:ext cx="30163" cy="38100"/>
            </a:xfrm>
            <a:custGeom>
              <a:avLst/>
              <a:gdLst>
                <a:gd name="T0" fmla="*/ 30 w 32"/>
                <a:gd name="T1" fmla="*/ 41 h 42"/>
                <a:gd name="T2" fmla="*/ 32 w 32"/>
                <a:gd name="T3" fmla="*/ 42 h 42"/>
                <a:gd name="T4" fmla="*/ 32 w 32"/>
                <a:gd name="T5" fmla="*/ 40 h 42"/>
                <a:gd name="T6" fmla="*/ 31 w 32"/>
                <a:gd name="T7" fmla="*/ 28 h 42"/>
                <a:gd name="T8" fmla="*/ 24 w 32"/>
                <a:gd name="T9" fmla="*/ 0 h 42"/>
                <a:gd name="T10" fmla="*/ 22 w 32"/>
                <a:gd name="T11" fmla="*/ 0 h 42"/>
                <a:gd name="T12" fmla="*/ 22 w 32"/>
                <a:gd name="T13" fmla="*/ 0 h 42"/>
                <a:gd name="T14" fmla="*/ 24 w 32"/>
                <a:gd name="T15" fmla="*/ 1 h 42"/>
                <a:gd name="T16" fmla="*/ 24 w 32"/>
                <a:gd name="T17" fmla="*/ 2 h 42"/>
                <a:gd name="T18" fmla="*/ 23 w 32"/>
                <a:gd name="T19" fmla="*/ 2 h 42"/>
                <a:gd name="T20" fmla="*/ 24 w 32"/>
                <a:gd name="T21" fmla="*/ 5 h 42"/>
                <a:gd name="T22" fmla="*/ 26 w 32"/>
                <a:gd name="T23" fmla="*/ 5 h 42"/>
                <a:gd name="T24" fmla="*/ 25 w 32"/>
                <a:gd name="T25" fmla="*/ 7 h 42"/>
                <a:gd name="T26" fmla="*/ 25 w 32"/>
                <a:gd name="T27" fmla="*/ 7 h 42"/>
                <a:gd name="T28" fmla="*/ 30 w 32"/>
                <a:gd name="T29" fmla="*/ 37 h 42"/>
                <a:gd name="T30" fmla="*/ 12 w 32"/>
                <a:gd name="T31" fmla="*/ 14 h 42"/>
                <a:gd name="T32" fmla="*/ 12 w 32"/>
                <a:gd name="T33" fmla="*/ 15 h 42"/>
                <a:gd name="T34" fmla="*/ 11 w 32"/>
                <a:gd name="T35" fmla="*/ 15 h 42"/>
                <a:gd name="T36" fmla="*/ 11 w 32"/>
                <a:gd name="T37" fmla="*/ 13 h 42"/>
                <a:gd name="T38" fmla="*/ 9 w 32"/>
                <a:gd name="T39" fmla="*/ 11 h 42"/>
                <a:gd name="T40" fmla="*/ 9 w 32"/>
                <a:gd name="T41" fmla="*/ 11 h 42"/>
                <a:gd name="T42" fmla="*/ 8 w 32"/>
                <a:gd name="T43" fmla="*/ 11 h 42"/>
                <a:gd name="T44" fmla="*/ 8 w 32"/>
                <a:gd name="T45" fmla="*/ 9 h 42"/>
                <a:gd name="T46" fmla="*/ 7 w 32"/>
                <a:gd name="T47" fmla="*/ 7 h 42"/>
                <a:gd name="T48" fmla="*/ 7 w 32"/>
                <a:gd name="T49" fmla="*/ 7 h 42"/>
                <a:gd name="T50" fmla="*/ 5 w 32"/>
                <a:gd name="T51" fmla="*/ 7 h 42"/>
                <a:gd name="T52" fmla="*/ 6 w 32"/>
                <a:gd name="T53" fmla="*/ 5 h 42"/>
                <a:gd name="T54" fmla="*/ 4 w 32"/>
                <a:gd name="T55" fmla="*/ 3 h 42"/>
                <a:gd name="T56" fmla="*/ 4 w 32"/>
                <a:gd name="T57" fmla="*/ 2 h 42"/>
                <a:gd name="T58" fmla="*/ 4 w 32"/>
                <a:gd name="T59" fmla="*/ 3 h 42"/>
                <a:gd name="T60" fmla="*/ 3 w 32"/>
                <a:gd name="T61" fmla="*/ 3 h 42"/>
                <a:gd name="T62" fmla="*/ 3 w 32"/>
                <a:gd name="T63" fmla="*/ 1 h 42"/>
                <a:gd name="T64" fmla="*/ 2 w 32"/>
                <a:gd name="T65" fmla="*/ 0 h 42"/>
                <a:gd name="T66" fmla="*/ 0 w 32"/>
                <a:gd name="T67" fmla="*/ 0 h 42"/>
                <a:gd name="T68" fmla="*/ 3 w 32"/>
                <a:gd name="T69" fmla="*/ 4 h 42"/>
                <a:gd name="T70" fmla="*/ 30 w 32"/>
                <a:gd name="T71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42">
                  <a:moveTo>
                    <a:pt x="30" y="41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35"/>
                    <a:pt x="31" y="28"/>
                  </a:cubicBezTo>
                  <a:cubicBezTo>
                    <a:pt x="31" y="20"/>
                    <a:pt x="29" y="1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9" y="20"/>
                    <a:pt x="30" y="32"/>
                    <a:pt x="30" y="37"/>
                  </a:cubicBezTo>
                  <a:cubicBezTo>
                    <a:pt x="27" y="34"/>
                    <a:pt x="20" y="25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16" y="25"/>
                    <a:pt x="30" y="40"/>
                    <a:pt x="3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4245">
              <a:extLst>
                <a:ext uri="{FF2B5EF4-FFF2-40B4-BE49-F238E27FC236}">
                  <a16:creationId xmlns="" xmlns:a16="http://schemas.microsoft.com/office/drawing/2014/main" id="{B03410FF-7F30-457F-B807-B0D70CFD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9" y="65770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4246">
              <a:extLst>
                <a:ext uri="{FF2B5EF4-FFF2-40B4-BE49-F238E27FC236}">
                  <a16:creationId xmlns="" xmlns:a16="http://schemas.microsoft.com/office/drawing/2014/main" id="{2F3A8D42-58C8-4766-B290-554A0045A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9" y="65770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4247">
              <a:extLst>
                <a:ext uri="{FF2B5EF4-FFF2-40B4-BE49-F238E27FC236}">
                  <a16:creationId xmlns="" xmlns:a16="http://schemas.microsoft.com/office/drawing/2014/main" id="{D03DF6C2-901D-4031-BA49-3202AA081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4" y="6577013"/>
              <a:ext cx="0" cy="6350"/>
            </a:xfrm>
            <a:custGeom>
              <a:avLst/>
              <a:gdLst>
                <a:gd name="T0" fmla="*/ 0 h 4"/>
                <a:gd name="T1" fmla="*/ 3 h 4"/>
                <a:gd name="T2" fmla="*/ 4 h 4"/>
                <a:gd name="T3" fmla="*/ 0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4248">
              <a:extLst>
                <a:ext uri="{FF2B5EF4-FFF2-40B4-BE49-F238E27FC236}">
                  <a16:creationId xmlns="" xmlns:a16="http://schemas.microsoft.com/office/drawing/2014/main" id="{634DE456-4A9B-41AB-93AC-2A8AA09C5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581776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4249">
              <a:extLst>
                <a:ext uri="{FF2B5EF4-FFF2-40B4-BE49-F238E27FC236}">
                  <a16:creationId xmlns="" xmlns:a16="http://schemas.microsoft.com/office/drawing/2014/main" id="{ABFDC611-D19C-4545-B4A7-69A9BE0A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6577013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4250">
              <a:extLst>
                <a:ext uri="{FF2B5EF4-FFF2-40B4-BE49-F238E27FC236}">
                  <a16:creationId xmlns="" xmlns:a16="http://schemas.microsoft.com/office/drawing/2014/main" id="{194BBF9A-33B0-43C7-9011-73F504A63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6577013"/>
              <a:ext cx="3175" cy="952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9 h 11"/>
                <a:gd name="T4" fmla="*/ 1 w 3"/>
                <a:gd name="T5" fmla="*/ 11 h 11"/>
                <a:gd name="T6" fmla="*/ 3 w 3"/>
                <a:gd name="T7" fmla="*/ 0 h 11"/>
                <a:gd name="T8" fmla="*/ 1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7"/>
                    <a:pt x="2" y="3"/>
                    <a:pt x="3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4251">
              <a:extLst>
                <a:ext uri="{FF2B5EF4-FFF2-40B4-BE49-F238E27FC236}">
                  <a16:creationId xmlns="" xmlns:a16="http://schemas.microsoft.com/office/drawing/2014/main" id="{47422A78-C064-4D6A-AC31-0E74089B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1" y="65770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4252">
              <a:extLst>
                <a:ext uri="{FF2B5EF4-FFF2-40B4-BE49-F238E27FC236}">
                  <a16:creationId xmlns="" xmlns:a16="http://schemas.microsoft.com/office/drawing/2014/main" id="{8E3FF733-113F-4BF3-9BFB-0243D798B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6584951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4253">
              <a:extLst>
                <a:ext uri="{FF2B5EF4-FFF2-40B4-BE49-F238E27FC236}">
                  <a16:creationId xmlns="" xmlns:a16="http://schemas.microsoft.com/office/drawing/2014/main" id="{7763953F-4052-406A-9990-FA57B01B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6577013"/>
              <a:ext cx="12700" cy="12700"/>
            </a:xfrm>
            <a:custGeom>
              <a:avLst/>
              <a:gdLst>
                <a:gd name="T0" fmla="*/ 0 w 14"/>
                <a:gd name="T1" fmla="*/ 13 h 14"/>
                <a:gd name="T2" fmla="*/ 1 w 14"/>
                <a:gd name="T3" fmla="*/ 14 h 14"/>
                <a:gd name="T4" fmla="*/ 3 w 14"/>
                <a:gd name="T5" fmla="*/ 2 h 14"/>
                <a:gd name="T6" fmla="*/ 14 w 14"/>
                <a:gd name="T7" fmla="*/ 7 h 14"/>
                <a:gd name="T8" fmla="*/ 13 w 14"/>
                <a:gd name="T9" fmla="*/ 5 h 14"/>
                <a:gd name="T10" fmla="*/ 2 w 14"/>
                <a:gd name="T11" fmla="*/ 0 h 14"/>
                <a:gd name="T12" fmla="*/ 0 w 14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0"/>
                    <a:pt x="2" y="6"/>
                    <a:pt x="3" y="2"/>
                  </a:cubicBezTo>
                  <a:cubicBezTo>
                    <a:pt x="6" y="3"/>
                    <a:pt x="10" y="5"/>
                    <a:pt x="14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3"/>
                    <a:pt x="5" y="1"/>
                    <a:pt x="2" y="0"/>
                  </a:cubicBezTo>
                  <a:cubicBezTo>
                    <a:pt x="1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4254">
              <a:extLst>
                <a:ext uri="{FF2B5EF4-FFF2-40B4-BE49-F238E27FC236}">
                  <a16:creationId xmlns="" xmlns:a16="http://schemas.microsoft.com/office/drawing/2014/main" id="{E539B1D9-53EE-4246-886F-98113EC4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839" y="6581776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4255">
              <a:extLst>
                <a:ext uri="{FF2B5EF4-FFF2-40B4-BE49-F238E27FC236}">
                  <a16:creationId xmlns="" xmlns:a16="http://schemas.microsoft.com/office/drawing/2014/main" id="{936B648B-4820-46A7-9F00-31B8F582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6588126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1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4256">
              <a:extLst>
                <a:ext uri="{FF2B5EF4-FFF2-40B4-BE49-F238E27FC236}">
                  <a16:creationId xmlns="" xmlns:a16="http://schemas.microsoft.com/office/drawing/2014/main" id="{740FE54F-9936-4D7C-9881-AFD17DF22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604001"/>
              <a:ext cx="15875" cy="12700"/>
            </a:xfrm>
            <a:custGeom>
              <a:avLst/>
              <a:gdLst>
                <a:gd name="T0" fmla="*/ 16 w 16"/>
                <a:gd name="T1" fmla="*/ 13 h 13"/>
                <a:gd name="T2" fmla="*/ 16 w 16"/>
                <a:gd name="T3" fmla="*/ 0 h 13"/>
                <a:gd name="T4" fmla="*/ 2 w 16"/>
                <a:gd name="T5" fmla="*/ 3 h 13"/>
                <a:gd name="T6" fmla="*/ 0 w 16"/>
                <a:gd name="T7" fmla="*/ 3 h 13"/>
                <a:gd name="T8" fmla="*/ 0 w 16"/>
                <a:gd name="T9" fmla="*/ 4 h 13"/>
                <a:gd name="T10" fmla="*/ 1 w 16"/>
                <a:gd name="T11" fmla="*/ 4 h 13"/>
                <a:gd name="T12" fmla="*/ 15 w 16"/>
                <a:gd name="T13" fmla="*/ 1 h 13"/>
                <a:gd name="T14" fmla="*/ 15 w 16"/>
                <a:gd name="T15" fmla="*/ 12 h 13"/>
                <a:gd name="T16" fmla="*/ 16 w 1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6" y="13"/>
                  </a:moveTo>
                  <a:cubicBezTo>
                    <a:pt x="16" y="8"/>
                    <a:pt x="16" y="4"/>
                    <a:pt x="16" y="0"/>
                  </a:cubicBezTo>
                  <a:cubicBezTo>
                    <a:pt x="12" y="1"/>
                    <a:pt x="7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3"/>
                    <a:pt x="10" y="2"/>
                    <a:pt x="15" y="1"/>
                  </a:cubicBezTo>
                  <a:cubicBezTo>
                    <a:pt x="15" y="5"/>
                    <a:pt x="15" y="9"/>
                    <a:pt x="15" y="12"/>
                  </a:cubicBez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4257">
              <a:extLst>
                <a:ext uri="{FF2B5EF4-FFF2-40B4-BE49-F238E27FC236}">
                  <a16:creationId xmlns="" xmlns:a16="http://schemas.microsoft.com/office/drawing/2014/main" id="{1F08DF6D-8F01-416B-81C3-07FAE38F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608763"/>
              <a:ext cx="15875" cy="6350"/>
            </a:xfrm>
            <a:custGeom>
              <a:avLst/>
              <a:gdLst>
                <a:gd name="T0" fmla="*/ 16 w 16"/>
                <a:gd name="T1" fmla="*/ 8 h 8"/>
                <a:gd name="T2" fmla="*/ 16 w 16"/>
                <a:gd name="T3" fmla="*/ 0 h 8"/>
                <a:gd name="T4" fmla="*/ 2 w 16"/>
                <a:gd name="T5" fmla="*/ 2 h 8"/>
                <a:gd name="T6" fmla="*/ 0 w 16"/>
                <a:gd name="T7" fmla="*/ 2 h 8"/>
                <a:gd name="T8" fmla="*/ 0 w 16"/>
                <a:gd name="T9" fmla="*/ 4 h 8"/>
                <a:gd name="T10" fmla="*/ 1 w 16"/>
                <a:gd name="T11" fmla="*/ 4 h 8"/>
                <a:gd name="T12" fmla="*/ 15 w 16"/>
                <a:gd name="T13" fmla="*/ 1 h 8"/>
                <a:gd name="T14" fmla="*/ 14 w 16"/>
                <a:gd name="T15" fmla="*/ 8 h 8"/>
                <a:gd name="T16" fmla="*/ 16 w 1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5"/>
                    <a:pt x="16" y="2"/>
                    <a:pt x="16" y="0"/>
                  </a:cubicBezTo>
                  <a:cubicBezTo>
                    <a:pt x="11" y="1"/>
                    <a:pt x="7" y="1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3"/>
                    <a:pt x="10" y="2"/>
                    <a:pt x="15" y="1"/>
                  </a:cubicBezTo>
                  <a:cubicBezTo>
                    <a:pt x="15" y="3"/>
                    <a:pt x="14" y="6"/>
                    <a:pt x="14" y="8"/>
                  </a:cubicBez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4258">
              <a:extLst>
                <a:ext uri="{FF2B5EF4-FFF2-40B4-BE49-F238E27FC236}">
                  <a16:creationId xmlns="" xmlns:a16="http://schemas.microsoft.com/office/drawing/2014/main" id="{E9C39A70-6A1C-4FD8-8F47-283FD9DF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610351"/>
              <a:ext cx="12700" cy="4763"/>
            </a:xfrm>
            <a:custGeom>
              <a:avLst/>
              <a:gdLst>
                <a:gd name="T0" fmla="*/ 11 w 13"/>
                <a:gd name="T1" fmla="*/ 2 h 5"/>
                <a:gd name="T2" fmla="*/ 11 w 13"/>
                <a:gd name="T3" fmla="*/ 4 h 5"/>
                <a:gd name="T4" fmla="*/ 12 w 13"/>
                <a:gd name="T5" fmla="*/ 5 h 5"/>
                <a:gd name="T6" fmla="*/ 13 w 13"/>
                <a:gd name="T7" fmla="*/ 0 h 5"/>
                <a:gd name="T8" fmla="*/ 0 w 13"/>
                <a:gd name="T9" fmla="*/ 2 h 5"/>
                <a:gd name="T10" fmla="*/ 4 w 13"/>
                <a:gd name="T11" fmla="*/ 3 h 5"/>
                <a:gd name="T12" fmla="*/ 11 w 1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1" y="2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4" y="2"/>
                    <a:pt x="0" y="2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4259">
              <a:extLst>
                <a:ext uri="{FF2B5EF4-FFF2-40B4-BE49-F238E27FC236}">
                  <a16:creationId xmlns="" xmlns:a16="http://schemas.microsoft.com/office/drawing/2014/main" id="{77154672-CF9A-486F-9173-D5A744EF8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608763"/>
              <a:ext cx="15875" cy="12700"/>
            </a:xfrm>
            <a:custGeom>
              <a:avLst/>
              <a:gdLst>
                <a:gd name="T0" fmla="*/ 4 w 18"/>
                <a:gd name="T1" fmla="*/ 2 h 14"/>
                <a:gd name="T2" fmla="*/ 17 w 18"/>
                <a:gd name="T3" fmla="*/ 9 h 14"/>
                <a:gd name="T4" fmla="*/ 17 w 18"/>
                <a:gd name="T5" fmla="*/ 10 h 14"/>
                <a:gd name="T6" fmla="*/ 18 w 18"/>
                <a:gd name="T7" fmla="*/ 8 h 14"/>
                <a:gd name="T8" fmla="*/ 16 w 18"/>
                <a:gd name="T9" fmla="*/ 7 h 14"/>
                <a:gd name="T10" fmla="*/ 3 w 18"/>
                <a:gd name="T11" fmla="*/ 0 h 14"/>
                <a:gd name="T12" fmla="*/ 0 w 18"/>
                <a:gd name="T13" fmla="*/ 14 h 14"/>
                <a:gd name="T14" fmla="*/ 1 w 18"/>
                <a:gd name="T15" fmla="*/ 14 h 14"/>
                <a:gd name="T16" fmla="*/ 4 w 18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4" y="2"/>
                  </a:moveTo>
                  <a:cubicBezTo>
                    <a:pt x="8" y="4"/>
                    <a:pt x="12" y="7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4"/>
                    <a:pt x="7" y="2"/>
                    <a:pt x="3" y="0"/>
                  </a:cubicBezTo>
                  <a:cubicBezTo>
                    <a:pt x="2" y="4"/>
                    <a:pt x="1" y="9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0"/>
                    <a:pt x="3" y="6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4260">
              <a:extLst>
                <a:ext uri="{FF2B5EF4-FFF2-40B4-BE49-F238E27FC236}">
                  <a16:creationId xmlns="" xmlns:a16="http://schemas.microsoft.com/office/drawing/2014/main" id="{FFF400CB-8485-4143-9C1F-C89BA7F8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613526"/>
              <a:ext cx="15875" cy="9525"/>
            </a:xfrm>
            <a:custGeom>
              <a:avLst/>
              <a:gdLst>
                <a:gd name="T0" fmla="*/ 3 w 16"/>
                <a:gd name="T1" fmla="*/ 2 h 10"/>
                <a:gd name="T2" fmla="*/ 15 w 16"/>
                <a:gd name="T3" fmla="*/ 9 h 10"/>
                <a:gd name="T4" fmla="*/ 16 w 16"/>
                <a:gd name="T5" fmla="*/ 10 h 10"/>
                <a:gd name="T6" fmla="*/ 16 w 16"/>
                <a:gd name="T7" fmla="*/ 8 h 10"/>
                <a:gd name="T8" fmla="*/ 14 w 16"/>
                <a:gd name="T9" fmla="*/ 7 h 10"/>
                <a:gd name="T10" fmla="*/ 2 w 16"/>
                <a:gd name="T11" fmla="*/ 0 h 10"/>
                <a:gd name="T12" fmla="*/ 0 w 16"/>
                <a:gd name="T13" fmla="*/ 9 h 10"/>
                <a:gd name="T14" fmla="*/ 1 w 16"/>
                <a:gd name="T15" fmla="*/ 9 h 10"/>
                <a:gd name="T16" fmla="*/ 3 w 1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3" y="2"/>
                  </a:moveTo>
                  <a:cubicBezTo>
                    <a:pt x="7" y="4"/>
                    <a:pt x="11" y="7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5"/>
                    <a:pt x="6" y="2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7"/>
                    <a:pt x="3" y="4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4261">
              <a:extLst>
                <a:ext uri="{FF2B5EF4-FFF2-40B4-BE49-F238E27FC236}">
                  <a16:creationId xmlns="" xmlns:a16="http://schemas.microsoft.com/office/drawing/2014/main" id="{EA321343-0046-4919-AEEE-EFEB0832D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618288"/>
              <a:ext cx="11113" cy="6350"/>
            </a:xfrm>
            <a:custGeom>
              <a:avLst/>
              <a:gdLst>
                <a:gd name="T0" fmla="*/ 2 w 12"/>
                <a:gd name="T1" fmla="*/ 2 h 7"/>
                <a:gd name="T2" fmla="*/ 8 w 12"/>
                <a:gd name="T3" fmla="*/ 6 h 7"/>
                <a:gd name="T4" fmla="*/ 12 w 12"/>
                <a:gd name="T5" fmla="*/ 7 h 7"/>
                <a:gd name="T6" fmla="*/ 1 w 12"/>
                <a:gd name="T7" fmla="*/ 0 h 7"/>
                <a:gd name="T8" fmla="*/ 0 w 12"/>
                <a:gd name="T9" fmla="*/ 5 h 7"/>
                <a:gd name="T10" fmla="*/ 1 w 12"/>
                <a:gd name="T11" fmla="*/ 5 h 7"/>
                <a:gd name="T12" fmla="*/ 2 w 12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2" y="2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4"/>
                    <a:pt x="5" y="2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4262">
              <a:extLst>
                <a:ext uri="{FF2B5EF4-FFF2-40B4-BE49-F238E27FC236}">
                  <a16:creationId xmlns="" xmlns:a16="http://schemas.microsoft.com/office/drawing/2014/main" id="{635C1018-3670-4C0A-896D-9A96EE258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577013"/>
              <a:ext cx="7938" cy="41275"/>
            </a:xfrm>
            <a:custGeom>
              <a:avLst/>
              <a:gdLst>
                <a:gd name="T0" fmla="*/ 8 w 8"/>
                <a:gd name="T1" fmla="*/ 0 h 45"/>
                <a:gd name="T2" fmla="*/ 4 w 8"/>
                <a:gd name="T3" fmla="*/ 0 h 45"/>
                <a:gd name="T4" fmla="*/ 0 w 8"/>
                <a:gd name="T5" fmla="*/ 45 h 45"/>
                <a:gd name="T6" fmla="*/ 4 w 8"/>
                <a:gd name="T7" fmla="*/ 45 h 45"/>
                <a:gd name="T8" fmla="*/ 8 w 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5"/>
                    <a:pt x="3" y="30"/>
                    <a:pt x="0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7" y="30"/>
                    <a:pt x="8" y="1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4263">
              <a:extLst>
                <a:ext uri="{FF2B5EF4-FFF2-40B4-BE49-F238E27FC236}">
                  <a16:creationId xmlns="" xmlns:a16="http://schemas.microsoft.com/office/drawing/2014/main" id="{C20A6806-F1DA-489A-9741-8A57EA5E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591301"/>
              <a:ext cx="28575" cy="33338"/>
            </a:xfrm>
            <a:custGeom>
              <a:avLst/>
              <a:gdLst>
                <a:gd name="T0" fmla="*/ 25 w 30"/>
                <a:gd name="T1" fmla="*/ 25 h 35"/>
                <a:gd name="T2" fmla="*/ 26 w 30"/>
                <a:gd name="T3" fmla="*/ 27 h 35"/>
                <a:gd name="T4" fmla="*/ 26 w 30"/>
                <a:gd name="T5" fmla="*/ 28 h 35"/>
                <a:gd name="T6" fmla="*/ 26 w 30"/>
                <a:gd name="T7" fmla="*/ 30 h 35"/>
                <a:gd name="T8" fmla="*/ 27 w 30"/>
                <a:gd name="T9" fmla="*/ 32 h 35"/>
                <a:gd name="T10" fmla="*/ 28 w 30"/>
                <a:gd name="T11" fmla="*/ 35 h 35"/>
                <a:gd name="T12" fmla="*/ 30 w 30"/>
                <a:gd name="T13" fmla="*/ 35 h 35"/>
                <a:gd name="T14" fmla="*/ 28 w 30"/>
                <a:gd name="T15" fmla="*/ 27 h 35"/>
                <a:gd name="T16" fmla="*/ 10 w 30"/>
                <a:gd name="T17" fmla="*/ 1 h 35"/>
                <a:gd name="T18" fmla="*/ 5 w 30"/>
                <a:gd name="T19" fmla="*/ 1 h 35"/>
                <a:gd name="T20" fmla="*/ 1 w 30"/>
                <a:gd name="T21" fmla="*/ 8 h 35"/>
                <a:gd name="T22" fmla="*/ 6 w 30"/>
                <a:gd name="T23" fmla="*/ 31 h 35"/>
                <a:gd name="T24" fmla="*/ 8 w 30"/>
                <a:gd name="T25" fmla="*/ 31 h 35"/>
                <a:gd name="T26" fmla="*/ 3 w 30"/>
                <a:gd name="T27" fmla="*/ 8 h 35"/>
                <a:gd name="T28" fmla="*/ 5 w 30"/>
                <a:gd name="T29" fmla="*/ 3 h 35"/>
                <a:gd name="T30" fmla="*/ 9 w 30"/>
                <a:gd name="T31" fmla="*/ 3 h 35"/>
                <a:gd name="T32" fmla="*/ 25 w 30"/>
                <a:gd name="T33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5">
                  <a:moveTo>
                    <a:pt x="25" y="25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3"/>
                    <a:pt x="29" y="30"/>
                    <a:pt x="28" y="27"/>
                  </a:cubicBezTo>
                  <a:cubicBezTo>
                    <a:pt x="23" y="13"/>
                    <a:pt x="16" y="3"/>
                    <a:pt x="10" y="1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3" y="2"/>
                    <a:pt x="1" y="4"/>
                    <a:pt x="1" y="8"/>
                  </a:cubicBezTo>
                  <a:cubicBezTo>
                    <a:pt x="0" y="14"/>
                    <a:pt x="2" y="22"/>
                    <a:pt x="6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4" y="22"/>
                    <a:pt x="2" y="14"/>
                    <a:pt x="3" y="8"/>
                  </a:cubicBezTo>
                  <a:cubicBezTo>
                    <a:pt x="3" y="6"/>
                    <a:pt x="4" y="4"/>
                    <a:pt x="5" y="3"/>
                  </a:cubicBezTo>
                  <a:cubicBezTo>
                    <a:pt x="6" y="3"/>
                    <a:pt x="8" y="3"/>
                    <a:pt x="9" y="3"/>
                  </a:cubicBezTo>
                  <a:cubicBezTo>
                    <a:pt x="13" y="5"/>
                    <a:pt x="20" y="11"/>
                    <a:pt x="2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4264">
              <a:extLst>
                <a:ext uri="{FF2B5EF4-FFF2-40B4-BE49-F238E27FC236}">
                  <a16:creationId xmlns="" xmlns:a16="http://schemas.microsoft.com/office/drawing/2014/main" id="{2844DFBA-54B9-42B9-98F2-9CDA58011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591301"/>
              <a:ext cx="33338" cy="25400"/>
            </a:xfrm>
            <a:custGeom>
              <a:avLst/>
              <a:gdLst>
                <a:gd name="T0" fmla="*/ 32 w 35"/>
                <a:gd name="T1" fmla="*/ 9 h 28"/>
                <a:gd name="T2" fmla="*/ 22 w 35"/>
                <a:gd name="T3" fmla="*/ 28 h 28"/>
                <a:gd name="T4" fmla="*/ 24 w 35"/>
                <a:gd name="T5" fmla="*/ 28 h 28"/>
                <a:gd name="T6" fmla="*/ 34 w 35"/>
                <a:gd name="T7" fmla="*/ 9 h 28"/>
                <a:gd name="T8" fmla="*/ 32 w 35"/>
                <a:gd name="T9" fmla="*/ 1 h 28"/>
                <a:gd name="T10" fmla="*/ 27 w 35"/>
                <a:gd name="T11" fmla="*/ 1 h 28"/>
                <a:gd name="T12" fmla="*/ 4 w 35"/>
                <a:gd name="T13" fmla="*/ 19 h 28"/>
                <a:gd name="T14" fmla="*/ 0 w 35"/>
                <a:gd name="T15" fmla="*/ 24 h 28"/>
                <a:gd name="T16" fmla="*/ 2 w 35"/>
                <a:gd name="T17" fmla="*/ 24 h 28"/>
                <a:gd name="T18" fmla="*/ 3 w 35"/>
                <a:gd name="T19" fmla="*/ 23 h 28"/>
                <a:gd name="T20" fmla="*/ 4 w 35"/>
                <a:gd name="T21" fmla="*/ 21 h 28"/>
                <a:gd name="T22" fmla="*/ 6 w 35"/>
                <a:gd name="T23" fmla="*/ 20 h 28"/>
                <a:gd name="T24" fmla="*/ 6 w 35"/>
                <a:gd name="T25" fmla="*/ 19 h 28"/>
                <a:gd name="T26" fmla="*/ 7 w 35"/>
                <a:gd name="T27" fmla="*/ 18 h 28"/>
                <a:gd name="T28" fmla="*/ 27 w 35"/>
                <a:gd name="T29" fmla="*/ 3 h 28"/>
                <a:gd name="T30" fmla="*/ 31 w 35"/>
                <a:gd name="T31" fmla="*/ 3 h 28"/>
                <a:gd name="T32" fmla="*/ 32 w 35"/>
                <a:gd name="T3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8">
                  <a:moveTo>
                    <a:pt x="32" y="9"/>
                  </a:moveTo>
                  <a:cubicBezTo>
                    <a:pt x="32" y="14"/>
                    <a:pt x="28" y="21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30" y="22"/>
                    <a:pt x="34" y="14"/>
                    <a:pt x="34" y="9"/>
                  </a:cubicBezTo>
                  <a:cubicBezTo>
                    <a:pt x="35" y="4"/>
                    <a:pt x="33" y="2"/>
                    <a:pt x="32" y="1"/>
                  </a:cubicBezTo>
                  <a:cubicBezTo>
                    <a:pt x="31" y="1"/>
                    <a:pt x="29" y="0"/>
                    <a:pt x="27" y="1"/>
                  </a:cubicBezTo>
                  <a:cubicBezTo>
                    <a:pt x="20" y="2"/>
                    <a:pt x="12" y="9"/>
                    <a:pt x="4" y="19"/>
                  </a:cubicBezTo>
                  <a:cubicBezTo>
                    <a:pt x="2" y="20"/>
                    <a:pt x="1" y="22"/>
                    <a:pt x="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6" y="8"/>
                    <a:pt x="23" y="3"/>
                    <a:pt x="27" y="3"/>
                  </a:cubicBezTo>
                  <a:cubicBezTo>
                    <a:pt x="29" y="2"/>
                    <a:pt x="30" y="2"/>
                    <a:pt x="31" y="3"/>
                  </a:cubicBezTo>
                  <a:cubicBezTo>
                    <a:pt x="32" y="4"/>
                    <a:pt x="33" y="6"/>
                    <a:pt x="3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4265">
              <a:extLst>
                <a:ext uri="{FF2B5EF4-FFF2-40B4-BE49-F238E27FC236}">
                  <a16:creationId xmlns="" xmlns:a16="http://schemas.microsoft.com/office/drawing/2014/main" id="{2CA4AFAD-0FDA-4700-B4D4-24053053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577013"/>
              <a:ext cx="14288" cy="11113"/>
            </a:xfrm>
            <a:custGeom>
              <a:avLst/>
              <a:gdLst>
                <a:gd name="T0" fmla="*/ 14 w 15"/>
                <a:gd name="T1" fmla="*/ 13 h 13"/>
                <a:gd name="T2" fmla="*/ 15 w 15"/>
                <a:gd name="T3" fmla="*/ 13 h 13"/>
                <a:gd name="T4" fmla="*/ 15 w 15"/>
                <a:gd name="T5" fmla="*/ 11 h 13"/>
                <a:gd name="T6" fmla="*/ 14 w 15"/>
                <a:gd name="T7" fmla="*/ 0 h 13"/>
                <a:gd name="T8" fmla="*/ 2 w 15"/>
                <a:gd name="T9" fmla="*/ 3 h 13"/>
                <a:gd name="T10" fmla="*/ 0 w 15"/>
                <a:gd name="T11" fmla="*/ 4 h 13"/>
                <a:gd name="T12" fmla="*/ 1 w 15"/>
                <a:gd name="T13" fmla="*/ 5 h 13"/>
                <a:gd name="T14" fmla="*/ 2 w 15"/>
                <a:gd name="T15" fmla="*/ 5 h 13"/>
                <a:gd name="T16" fmla="*/ 13 w 15"/>
                <a:gd name="T17" fmla="*/ 1 h 13"/>
                <a:gd name="T18" fmla="*/ 14 w 15"/>
                <a:gd name="T19" fmla="*/ 12 h 13"/>
                <a:gd name="T20" fmla="*/ 14 w 15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4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7"/>
                    <a:pt x="14" y="3"/>
                    <a:pt x="14" y="0"/>
                  </a:cubicBezTo>
                  <a:cubicBezTo>
                    <a:pt x="10" y="1"/>
                    <a:pt x="6" y="2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4"/>
                    <a:pt x="9" y="3"/>
                    <a:pt x="13" y="1"/>
                  </a:cubicBezTo>
                  <a:cubicBezTo>
                    <a:pt x="13" y="5"/>
                    <a:pt x="13" y="8"/>
                    <a:pt x="14" y="12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4266">
              <a:extLst>
                <a:ext uri="{FF2B5EF4-FFF2-40B4-BE49-F238E27FC236}">
                  <a16:creationId xmlns="" xmlns:a16="http://schemas.microsoft.com/office/drawing/2014/main" id="{BEF33A95-EDCC-4C4A-B826-E2F0D2B69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577013"/>
              <a:ext cx="34925" cy="26988"/>
            </a:xfrm>
            <a:custGeom>
              <a:avLst/>
              <a:gdLst>
                <a:gd name="T0" fmla="*/ 1 w 37"/>
                <a:gd name="T1" fmla="*/ 29 h 29"/>
                <a:gd name="T2" fmla="*/ 12 w 37"/>
                <a:gd name="T3" fmla="*/ 23 h 29"/>
                <a:gd name="T4" fmla="*/ 34 w 37"/>
                <a:gd name="T5" fmla="*/ 4 h 29"/>
                <a:gd name="T6" fmla="*/ 37 w 37"/>
                <a:gd name="T7" fmla="*/ 0 h 29"/>
                <a:gd name="T8" fmla="*/ 34 w 37"/>
                <a:gd name="T9" fmla="*/ 0 h 29"/>
                <a:gd name="T10" fmla="*/ 34 w 37"/>
                <a:gd name="T11" fmla="*/ 0 h 29"/>
                <a:gd name="T12" fmla="*/ 33 w 37"/>
                <a:gd name="T13" fmla="*/ 2 h 29"/>
                <a:gd name="T14" fmla="*/ 32 w 37"/>
                <a:gd name="T15" fmla="*/ 3 h 29"/>
                <a:gd name="T16" fmla="*/ 31 w 37"/>
                <a:gd name="T17" fmla="*/ 4 h 29"/>
                <a:gd name="T18" fmla="*/ 30 w 37"/>
                <a:gd name="T19" fmla="*/ 6 h 29"/>
                <a:gd name="T20" fmla="*/ 28 w 37"/>
                <a:gd name="T21" fmla="*/ 8 h 29"/>
                <a:gd name="T22" fmla="*/ 27 w 37"/>
                <a:gd name="T23" fmla="*/ 9 h 29"/>
                <a:gd name="T24" fmla="*/ 25 w 37"/>
                <a:gd name="T25" fmla="*/ 11 h 29"/>
                <a:gd name="T26" fmla="*/ 24 w 37"/>
                <a:gd name="T27" fmla="*/ 12 h 29"/>
                <a:gd name="T28" fmla="*/ 2 w 37"/>
                <a:gd name="T29" fmla="*/ 26 h 29"/>
                <a:gd name="T30" fmla="*/ 12 w 37"/>
                <a:gd name="T31" fmla="*/ 5 h 29"/>
                <a:gd name="T32" fmla="*/ 12 w 37"/>
                <a:gd name="T33" fmla="*/ 3 h 29"/>
                <a:gd name="T34" fmla="*/ 13 w 37"/>
                <a:gd name="T35" fmla="*/ 1 h 29"/>
                <a:gd name="T36" fmla="*/ 14 w 37"/>
                <a:gd name="T37" fmla="*/ 0 h 29"/>
                <a:gd name="T38" fmla="*/ 14 w 37"/>
                <a:gd name="T39" fmla="*/ 0 h 29"/>
                <a:gd name="T40" fmla="*/ 12 w 37"/>
                <a:gd name="T41" fmla="*/ 0 h 29"/>
                <a:gd name="T42" fmla="*/ 0 w 37"/>
                <a:gd name="T43" fmla="*/ 28 h 29"/>
                <a:gd name="T44" fmla="*/ 0 w 37"/>
                <a:gd name="T45" fmla="*/ 29 h 29"/>
                <a:gd name="T46" fmla="*/ 1 w 37"/>
                <a:gd name="T4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1" y="29"/>
                  </a:moveTo>
                  <a:cubicBezTo>
                    <a:pt x="1" y="29"/>
                    <a:pt x="6" y="27"/>
                    <a:pt x="12" y="23"/>
                  </a:cubicBezTo>
                  <a:cubicBezTo>
                    <a:pt x="18" y="19"/>
                    <a:pt x="27" y="13"/>
                    <a:pt x="34" y="4"/>
                  </a:cubicBezTo>
                  <a:cubicBezTo>
                    <a:pt x="35" y="2"/>
                    <a:pt x="36" y="1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5" y="20"/>
                    <a:pt x="6" y="25"/>
                    <a:pt x="2" y="26"/>
                  </a:cubicBezTo>
                  <a:cubicBezTo>
                    <a:pt x="4" y="23"/>
                    <a:pt x="7" y="1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16"/>
                    <a:pt x="0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4267">
              <a:extLst>
                <a:ext uri="{FF2B5EF4-FFF2-40B4-BE49-F238E27FC236}">
                  <a16:creationId xmlns="" xmlns:a16="http://schemas.microsoft.com/office/drawing/2014/main" id="{2A76DA0F-6D69-4B5B-8241-43A3C8BFF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618288"/>
              <a:ext cx="12700" cy="11113"/>
            </a:xfrm>
            <a:custGeom>
              <a:avLst/>
              <a:gdLst>
                <a:gd name="T0" fmla="*/ 0 w 13"/>
                <a:gd name="T1" fmla="*/ 2 h 12"/>
                <a:gd name="T2" fmla="*/ 13 w 13"/>
                <a:gd name="T3" fmla="*/ 0 h 12"/>
                <a:gd name="T4" fmla="*/ 12 w 13"/>
                <a:gd name="T5" fmla="*/ 12 h 12"/>
                <a:gd name="T6" fmla="*/ 10 w 13"/>
                <a:gd name="T7" fmla="*/ 12 h 12"/>
                <a:gd name="T8" fmla="*/ 11 w 13"/>
                <a:gd name="T9" fmla="*/ 2 h 12"/>
                <a:gd name="T10" fmla="*/ 0 w 13"/>
                <a:gd name="T11" fmla="*/ 3 h 12"/>
                <a:gd name="T12" fmla="*/ 0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9"/>
                    <a:pt x="11" y="5"/>
                    <a:pt x="11" y="2"/>
                  </a:cubicBezTo>
                  <a:cubicBezTo>
                    <a:pt x="8" y="2"/>
                    <a:pt x="4" y="3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4268">
              <a:extLst>
                <a:ext uri="{FF2B5EF4-FFF2-40B4-BE49-F238E27FC236}">
                  <a16:creationId xmlns="" xmlns:a16="http://schemas.microsoft.com/office/drawing/2014/main" id="{EEE096DD-50AA-4F5B-B8B2-4F0776C0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621463"/>
              <a:ext cx="11113" cy="9525"/>
            </a:xfrm>
            <a:custGeom>
              <a:avLst/>
              <a:gdLst>
                <a:gd name="T0" fmla="*/ 0 w 11"/>
                <a:gd name="T1" fmla="*/ 1 h 10"/>
                <a:gd name="T2" fmla="*/ 11 w 11"/>
                <a:gd name="T3" fmla="*/ 0 h 10"/>
                <a:gd name="T4" fmla="*/ 10 w 11"/>
                <a:gd name="T5" fmla="*/ 10 h 10"/>
                <a:gd name="T6" fmla="*/ 9 w 11"/>
                <a:gd name="T7" fmla="*/ 10 h 10"/>
                <a:gd name="T8" fmla="*/ 10 w 11"/>
                <a:gd name="T9" fmla="*/ 1 h 10"/>
                <a:gd name="T10" fmla="*/ 0 w 11"/>
                <a:gd name="T11" fmla="*/ 2 h 10"/>
                <a:gd name="T12" fmla="*/ 0 w 11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4" y="1"/>
                    <a:pt x="7" y="0"/>
                    <a:pt x="11" y="0"/>
                  </a:cubicBezTo>
                  <a:cubicBezTo>
                    <a:pt x="11" y="3"/>
                    <a:pt x="10" y="7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4"/>
                    <a:pt x="10" y="1"/>
                  </a:cubicBezTo>
                  <a:cubicBezTo>
                    <a:pt x="7" y="1"/>
                    <a:pt x="3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4269">
              <a:extLst>
                <a:ext uri="{FF2B5EF4-FFF2-40B4-BE49-F238E27FC236}">
                  <a16:creationId xmlns="" xmlns:a16="http://schemas.microsoft.com/office/drawing/2014/main" id="{57ACAE62-984E-4216-B4D5-C053DF889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624638"/>
              <a:ext cx="9525" cy="7938"/>
            </a:xfrm>
            <a:custGeom>
              <a:avLst/>
              <a:gdLst>
                <a:gd name="T0" fmla="*/ 0 w 10"/>
                <a:gd name="T1" fmla="*/ 1 h 9"/>
                <a:gd name="T2" fmla="*/ 10 w 10"/>
                <a:gd name="T3" fmla="*/ 0 h 9"/>
                <a:gd name="T4" fmla="*/ 8 w 10"/>
                <a:gd name="T5" fmla="*/ 9 h 9"/>
                <a:gd name="T6" fmla="*/ 7 w 10"/>
                <a:gd name="T7" fmla="*/ 8 h 9"/>
                <a:gd name="T8" fmla="*/ 8 w 10"/>
                <a:gd name="T9" fmla="*/ 1 h 9"/>
                <a:gd name="T10" fmla="*/ 0 w 10"/>
                <a:gd name="T11" fmla="*/ 2 h 9"/>
                <a:gd name="T12" fmla="*/ 0 w 10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cubicBezTo>
                    <a:pt x="3" y="1"/>
                    <a:pt x="6" y="0"/>
                    <a:pt x="10" y="0"/>
                  </a:cubicBezTo>
                  <a:cubicBezTo>
                    <a:pt x="9" y="3"/>
                    <a:pt x="9" y="6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4"/>
                    <a:pt x="8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4270">
              <a:extLst>
                <a:ext uri="{FF2B5EF4-FFF2-40B4-BE49-F238E27FC236}">
                  <a16:creationId xmlns="" xmlns:a16="http://schemas.microsoft.com/office/drawing/2014/main" id="{31F098C6-3DB5-46CB-9017-9C8CD6A22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626226"/>
              <a:ext cx="7938" cy="7938"/>
            </a:xfrm>
            <a:custGeom>
              <a:avLst/>
              <a:gdLst>
                <a:gd name="T0" fmla="*/ 0 w 8"/>
                <a:gd name="T1" fmla="*/ 1 h 7"/>
                <a:gd name="T2" fmla="*/ 8 w 8"/>
                <a:gd name="T3" fmla="*/ 0 h 7"/>
                <a:gd name="T4" fmla="*/ 7 w 8"/>
                <a:gd name="T5" fmla="*/ 7 h 7"/>
                <a:gd name="T6" fmla="*/ 6 w 8"/>
                <a:gd name="T7" fmla="*/ 7 h 7"/>
                <a:gd name="T8" fmla="*/ 7 w 8"/>
                <a:gd name="T9" fmla="*/ 1 h 7"/>
                <a:gd name="T10" fmla="*/ 0 w 8"/>
                <a:gd name="T11" fmla="*/ 2 h 7"/>
                <a:gd name="T12" fmla="*/ 0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7" y="5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4271">
              <a:extLst>
                <a:ext uri="{FF2B5EF4-FFF2-40B4-BE49-F238E27FC236}">
                  <a16:creationId xmlns="" xmlns:a16="http://schemas.microsoft.com/office/drawing/2014/main" id="{91A030E1-049A-43B9-9541-83498551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629401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3 w 3"/>
                <a:gd name="T9" fmla="*/ 1 h 3"/>
                <a:gd name="T10" fmla="*/ 0 w 3"/>
                <a:gd name="T11" fmla="*/ 1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4272">
              <a:extLst>
                <a:ext uri="{FF2B5EF4-FFF2-40B4-BE49-F238E27FC236}">
                  <a16:creationId xmlns="" xmlns:a16="http://schemas.microsoft.com/office/drawing/2014/main" id="{1798625C-5FBD-472B-B175-3C29A2F7E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663257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4273">
              <a:extLst>
                <a:ext uri="{FF2B5EF4-FFF2-40B4-BE49-F238E27FC236}">
                  <a16:creationId xmlns="" xmlns:a16="http://schemas.microsoft.com/office/drawing/2014/main" id="{D1B5E679-91D0-4C7A-B50E-7181733DA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4" y="6627813"/>
              <a:ext cx="14288" cy="12700"/>
            </a:xfrm>
            <a:custGeom>
              <a:avLst/>
              <a:gdLst>
                <a:gd name="T0" fmla="*/ 0 w 15"/>
                <a:gd name="T1" fmla="*/ 13 h 14"/>
                <a:gd name="T2" fmla="*/ 4 w 15"/>
                <a:gd name="T3" fmla="*/ 0 h 14"/>
                <a:gd name="T4" fmla="*/ 15 w 15"/>
                <a:gd name="T5" fmla="*/ 7 h 14"/>
                <a:gd name="T6" fmla="*/ 14 w 15"/>
                <a:gd name="T7" fmla="*/ 9 h 14"/>
                <a:gd name="T8" fmla="*/ 5 w 15"/>
                <a:gd name="T9" fmla="*/ 2 h 14"/>
                <a:gd name="T10" fmla="*/ 1 w 15"/>
                <a:gd name="T11" fmla="*/ 14 h 14"/>
                <a:gd name="T12" fmla="*/ 0 w 15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13"/>
                  </a:moveTo>
                  <a:cubicBezTo>
                    <a:pt x="1" y="9"/>
                    <a:pt x="3" y="4"/>
                    <a:pt x="4" y="0"/>
                  </a:cubicBezTo>
                  <a:cubicBezTo>
                    <a:pt x="8" y="2"/>
                    <a:pt x="11" y="5"/>
                    <a:pt x="15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6"/>
                    <a:pt x="8" y="4"/>
                    <a:pt x="5" y="2"/>
                  </a:cubicBezTo>
                  <a:cubicBezTo>
                    <a:pt x="4" y="6"/>
                    <a:pt x="2" y="10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4274">
              <a:extLst>
                <a:ext uri="{FF2B5EF4-FFF2-40B4-BE49-F238E27FC236}">
                  <a16:creationId xmlns="" xmlns:a16="http://schemas.microsoft.com/office/drawing/2014/main" id="{DFF59659-622A-42B6-B857-2611B0681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6632576"/>
              <a:ext cx="12700" cy="12700"/>
            </a:xfrm>
            <a:custGeom>
              <a:avLst/>
              <a:gdLst>
                <a:gd name="T0" fmla="*/ 0 w 13"/>
                <a:gd name="T1" fmla="*/ 12 h 13"/>
                <a:gd name="T2" fmla="*/ 4 w 13"/>
                <a:gd name="T3" fmla="*/ 0 h 13"/>
                <a:gd name="T4" fmla="*/ 13 w 13"/>
                <a:gd name="T5" fmla="*/ 7 h 13"/>
                <a:gd name="T6" fmla="*/ 12 w 13"/>
                <a:gd name="T7" fmla="*/ 8 h 13"/>
                <a:gd name="T8" fmla="*/ 4 w 13"/>
                <a:gd name="T9" fmla="*/ 2 h 13"/>
                <a:gd name="T10" fmla="*/ 1 w 13"/>
                <a:gd name="T11" fmla="*/ 13 h 13"/>
                <a:gd name="T12" fmla="*/ 0 w 13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7" y="2"/>
                    <a:pt x="10" y="5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6"/>
                    <a:pt x="7" y="4"/>
                    <a:pt x="4" y="2"/>
                  </a:cubicBezTo>
                  <a:cubicBezTo>
                    <a:pt x="3" y="6"/>
                    <a:pt x="2" y="9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4275">
              <a:extLst>
                <a:ext uri="{FF2B5EF4-FFF2-40B4-BE49-F238E27FC236}">
                  <a16:creationId xmlns="" xmlns:a16="http://schemas.microsoft.com/office/drawing/2014/main" id="{6C99D4DD-94EC-4CAF-A30E-D3D5CBA11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9" y="6638926"/>
              <a:ext cx="11113" cy="9525"/>
            </a:xfrm>
            <a:custGeom>
              <a:avLst/>
              <a:gdLst>
                <a:gd name="T0" fmla="*/ 0 w 11"/>
                <a:gd name="T1" fmla="*/ 10 h 11"/>
                <a:gd name="T2" fmla="*/ 3 w 11"/>
                <a:gd name="T3" fmla="*/ 0 h 11"/>
                <a:gd name="T4" fmla="*/ 11 w 11"/>
                <a:gd name="T5" fmla="*/ 6 h 11"/>
                <a:gd name="T6" fmla="*/ 11 w 11"/>
                <a:gd name="T7" fmla="*/ 7 h 11"/>
                <a:gd name="T8" fmla="*/ 4 w 11"/>
                <a:gd name="T9" fmla="*/ 2 h 11"/>
                <a:gd name="T10" fmla="*/ 1 w 11"/>
                <a:gd name="T11" fmla="*/ 11 h 11"/>
                <a:gd name="T12" fmla="*/ 0 w 11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10"/>
                  </a:moveTo>
                  <a:cubicBezTo>
                    <a:pt x="1" y="7"/>
                    <a:pt x="2" y="3"/>
                    <a:pt x="3" y="0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2" y="8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4276">
              <a:extLst>
                <a:ext uri="{FF2B5EF4-FFF2-40B4-BE49-F238E27FC236}">
                  <a16:creationId xmlns="" xmlns:a16="http://schemas.microsoft.com/office/drawing/2014/main" id="{62D8B554-12FC-48DE-95A0-86A78BE9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6643688"/>
              <a:ext cx="9525" cy="7938"/>
            </a:xfrm>
            <a:custGeom>
              <a:avLst/>
              <a:gdLst>
                <a:gd name="T0" fmla="*/ 0 w 9"/>
                <a:gd name="T1" fmla="*/ 9 h 9"/>
                <a:gd name="T2" fmla="*/ 3 w 9"/>
                <a:gd name="T3" fmla="*/ 0 h 9"/>
                <a:gd name="T4" fmla="*/ 9 w 9"/>
                <a:gd name="T5" fmla="*/ 5 h 9"/>
                <a:gd name="T6" fmla="*/ 9 w 9"/>
                <a:gd name="T7" fmla="*/ 7 h 9"/>
                <a:gd name="T8" fmla="*/ 3 w 9"/>
                <a:gd name="T9" fmla="*/ 3 h 9"/>
                <a:gd name="T10" fmla="*/ 1 w 9"/>
                <a:gd name="T11" fmla="*/ 9 h 9"/>
                <a:gd name="T12" fmla="*/ 0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2" y="7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4277">
              <a:extLst>
                <a:ext uri="{FF2B5EF4-FFF2-40B4-BE49-F238E27FC236}">
                  <a16:creationId xmlns="" xmlns:a16="http://schemas.microsoft.com/office/drawing/2014/main" id="{0B926140-051C-4EAA-866F-AE624B6C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4" y="6648451"/>
              <a:ext cx="7938" cy="6350"/>
            </a:xfrm>
            <a:custGeom>
              <a:avLst/>
              <a:gdLst>
                <a:gd name="T0" fmla="*/ 0 w 5"/>
                <a:gd name="T1" fmla="*/ 4 h 4"/>
                <a:gd name="T2" fmla="*/ 2 w 5"/>
                <a:gd name="T3" fmla="*/ 0 h 4"/>
                <a:gd name="T4" fmla="*/ 5 w 5"/>
                <a:gd name="T5" fmla="*/ 2 h 4"/>
                <a:gd name="T6" fmla="*/ 4 w 5"/>
                <a:gd name="T7" fmla="*/ 3 h 4"/>
                <a:gd name="T8" fmla="*/ 2 w 5"/>
                <a:gd name="T9" fmla="*/ 1 h 4"/>
                <a:gd name="T10" fmla="*/ 1 w 5"/>
                <a:gd name="T11" fmla="*/ 4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4278">
              <a:extLst>
                <a:ext uri="{FF2B5EF4-FFF2-40B4-BE49-F238E27FC236}">
                  <a16:creationId xmlns="" xmlns:a16="http://schemas.microsoft.com/office/drawing/2014/main" id="{A0F1BABE-093C-4F42-981D-5B4043F79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9" y="6654801"/>
              <a:ext cx="4763" cy="4763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2 h 3"/>
                <a:gd name="T8" fmla="*/ 1 w 3"/>
                <a:gd name="T9" fmla="*/ 1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4279">
              <a:extLst>
                <a:ext uri="{FF2B5EF4-FFF2-40B4-BE49-F238E27FC236}">
                  <a16:creationId xmlns="" xmlns:a16="http://schemas.microsoft.com/office/drawing/2014/main" id="{5CF7C31A-D4ED-4574-ABD3-AAEEC2126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6624638"/>
              <a:ext cx="9525" cy="9525"/>
            </a:xfrm>
            <a:custGeom>
              <a:avLst/>
              <a:gdLst>
                <a:gd name="T0" fmla="*/ 0 w 9"/>
                <a:gd name="T1" fmla="*/ 9 h 10"/>
                <a:gd name="T2" fmla="*/ 8 w 9"/>
                <a:gd name="T3" fmla="*/ 0 h 10"/>
                <a:gd name="T4" fmla="*/ 9 w 9"/>
                <a:gd name="T5" fmla="*/ 1 h 10"/>
                <a:gd name="T6" fmla="*/ 1 w 9"/>
                <a:gd name="T7" fmla="*/ 10 h 10"/>
                <a:gd name="T8" fmla="*/ 0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2" y="6"/>
                    <a:pt x="5" y="3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4"/>
                    <a:pt x="4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4280">
              <a:extLst>
                <a:ext uri="{FF2B5EF4-FFF2-40B4-BE49-F238E27FC236}">
                  <a16:creationId xmlns="" xmlns:a16="http://schemas.microsoft.com/office/drawing/2014/main" id="{EA322A68-65D0-4FF1-81D7-41DDB34F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6634163"/>
              <a:ext cx="12700" cy="12700"/>
            </a:xfrm>
            <a:custGeom>
              <a:avLst/>
              <a:gdLst>
                <a:gd name="T0" fmla="*/ 0 w 15"/>
                <a:gd name="T1" fmla="*/ 1 h 14"/>
                <a:gd name="T2" fmla="*/ 15 w 15"/>
                <a:gd name="T3" fmla="*/ 0 h 14"/>
                <a:gd name="T4" fmla="*/ 12 w 15"/>
                <a:gd name="T5" fmla="*/ 14 h 14"/>
                <a:gd name="T6" fmla="*/ 11 w 15"/>
                <a:gd name="T7" fmla="*/ 14 h 14"/>
                <a:gd name="T8" fmla="*/ 13 w 15"/>
                <a:gd name="T9" fmla="*/ 1 h 14"/>
                <a:gd name="T10" fmla="*/ 0 w 15"/>
                <a:gd name="T11" fmla="*/ 2 h 14"/>
                <a:gd name="T12" fmla="*/ 0 w 15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1"/>
                  </a:moveTo>
                  <a:cubicBezTo>
                    <a:pt x="5" y="1"/>
                    <a:pt x="10" y="0"/>
                    <a:pt x="15" y="0"/>
                  </a:cubicBezTo>
                  <a:cubicBezTo>
                    <a:pt x="14" y="5"/>
                    <a:pt x="13" y="9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0"/>
                    <a:pt x="13" y="5"/>
                    <a:pt x="13" y="1"/>
                  </a:cubicBezTo>
                  <a:cubicBezTo>
                    <a:pt x="9" y="2"/>
                    <a:pt x="4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4281">
              <a:extLst>
                <a:ext uri="{FF2B5EF4-FFF2-40B4-BE49-F238E27FC236}">
                  <a16:creationId xmlns="" xmlns:a16="http://schemas.microsoft.com/office/drawing/2014/main" id="{5B042107-4B6B-4A8B-90CD-EFFA5523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637338"/>
              <a:ext cx="15875" cy="14288"/>
            </a:xfrm>
            <a:custGeom>
              <a:avLst/>
              <a:gdLst>
                <a:gd name="T0" fmla="*/ 0 w 17"/>
                <a:gd name="T1" fmla="*/ 1 h 16"/>
                <a:gd name="T2" fmla="*/ 17 w 17"/>
                <a:gd name="T3" fmla="*/ 0 h 16"/>
                <a:gd name="T4" fmla="*/ 14 w 17"/>
                <a:gd name="T5" fmla="*/ 16 h 16"/>
                <a:gd name="T6" fmla="*/ 13 w 17"/>
                <a:gd name="T7" fmla="*/ 16 h 16"/>
                <a:gd name="T8" fmla="*/ 15 w 17"/>
                <a:gd name="T9" fmla="*/ 2 h 16"/>
                <a:gd name="T10" fmla="*/ 1 w 17"/>
                <a:gd name="T11" fmla="*/ 2 h 16"/>
                <a:gd name="T12" fmla="*/ 0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6" y="1"/>
                    <a:pt x="11" y="1"/>
                    <a:pt x="17" y="0"/>
                  </a:cubicBezTo>
                  <a:cubicBezTo>
                    <a:pt x="16" y="5"/>
                    <a:pt x="15" y="11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1"/>
                    <a:pt x="15" y="6"/>
                    <a:pt x="15" y="2"/>
                  </a:cubicBezTo>
                  <a:cubicBezTo>
                    <a:pt x="10" y="2"/>
                    <a:pt x="5" y="2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4282">
              <a:extLst>
                <a:ext uri="{FF2B5EF4-FFF2-40B4-BE49-F238E27FC236}">
                  <a16:creationId xmlns="" xmlns:a16="http://schemas.microsoft.com/office/drawing/2014/main" id="{C5C79037-8BFC-4BA7-9CD2-B3FF0FF91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640513"/>
              <a:ext cx="15875" cy="14288"/>
            </a:xfrm>
            <a:custGeom>
              <a:avLst/>
              <a:gdLst>
                <a:gd name="T0" fmla="*/ 0 w 17"/>
                <a:gd name="T1" fmla="*/ 0 h 15"/>
                <a:gd name="T2" fmla="*/ 17 w 17"/>
                <a:gd name="T3" fmla="*/ 0 h 15"/>
                <a:gd name="T4" fmla="*/ 14 w 17"/>
                <a:gd name="T5" fmla="*/ 15 h 15"/>
                <a:gd name="T6" fmla="*/ 12 w 17"/>
                <a:gd name="T7" fmla="*/ 15 h 15"/>
                <a:gd name="T8" fmla="*/ 15 w 17"/>
                <a:gd name="T9" fmla="*/ 1 h 15"/>
                <a:gd name="T10" fmla="*/ 0 w 17"/>
                <a:gd name="T11" fmla="*/ 1 h 15"/>
                <a:gd name="T12" fmla="*/ 0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6" y="5"/>
                    <a:pt x="15" y="10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0"/>
                    <a:pt x="15" y="6"/>
                    <a:pt x="15" y="1"/>
                  </a:cubicBezTo>
                  <a:cubicBezTo>
                    <a:pt x="10" y="1"/>
                    <a:pt x="5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4283">
              <a:extLst>
                <a:ext uri="{FF2B5EF4-FFF2-40B4-BE49-F238E27FC236}">
                  <a16:creationId xmlns="" xmlns:a16="http://schemas.microsoft.com/office/drawing/2014/main" id="{12223EE3-674B-4156-B73D-BE71550D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624638"/>
              <a:ext cx="4763" cy="12700"/>
            </a:xfrm>
            <a:custGeom>
              <a:avLst/>
              <a:gdLst>
                <a:gd name="T0" fmla="*/ 0 w 5"/>
                <a:gd name="T1" fmla="*/ 1 h 13"/>
                <a:gd name="T2" fmla="*/ 2 w 5"/>
                <a:gd name="T3" fmla="*/ 0 h 13"/>
                <a:gd name="T4" fmla="*/ 5 w 5"/>
                <a:gd name="T5" fmla="*/ 12 h 13"/>
                <a:gd name="T6" fmla="*/ 4 w 5"/>
                <a:gd name="T7" fmla="*/ 13 h 13"/>
                <a:gd name="T8" fmla="*/ 0 w 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4" y="8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9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4284">
              <a:extLst>
                <a:ext uri="{FF2B5EF4-FFF2-40B4-BE49-F238E27FC236}">
                  <a16:creationId xmlns="" xmlns:a16="http://schemas.microsoft.com/office/drawing/2014/main" id="{4303A833-8764-4C77-A70E-9646C8F1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637338"/>
              <a:ext cx="15875" cy="14288"/>
            </a:xfrm>
            <a:custGeom>
              <a:avLst/>
              <a:gdLst>
                <a:gd name="T0" fmla="*/ 0 w 18"/>
                <a:gd name="T1" fmla="*/ 14 h 15"/>
                <a:gd name="T2" fmla="*/ 6 w 18"/>
                <a:gd name="T3" fmla="*/ 0 h 15"/>
                <a:gd name="T4" fmla="*/ 18 w 18"/>
                <a:gd name="T5" fmla="*/ 9 h 15"/>
                <a:gd name="T6" fmla="*/ 17 w 18"/>
                <a:gd name="T7" fmla="*/ 10 h 15"/>
                <a:gd name="T8" fmla="*/ 6 w 18"/>
                <a:gd name="T9" fmla="*/ 2 h 15"/>
                <a:gd name="T10" fmla="*/ 1 w 18"/>
                <a:gd name="T11" fmla="*/ 15 h 15"/>
                <a:gd name="T12" fmla="*/ 0 w 18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0" y="14"/>
                  </a:moveTo>
                  <a:cubicBezTo>
                    <a:pt x="2" y="10"/>
                    <a:pt x="4" y="5"/>
                    <a:pt x="6" y="0"/>
                  </a:cubicBezTo>
                  <a:cubicBezTo>
                    <a:pt x="10" y="3"/>
                    <a:pt x="14" y="6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7"/>
                    <a:pt x="3" y="11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4285">
              <a:extLst>
                <a:ext uri="{FF2B5EF4-FFF2-40B4-BE49-F238E27FC236}">
                  <a16:creationId xmlns="" xmlns:a16="http://schemas.microsoft.com/office/drawing/2014/main" id="{54E10DF2-9F4C-4E5B-A236-55A80DDC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642101"/>
              <a:ext cx="17463" cy="15875"/>
            </a:xfrm>
            <a:custGeom>
              <a:avLst/>
              <a:gdLst>
                <a:gd name="T0" fmla="*/ 0 w 20"/>
                <a:gd name="T1" fmla="*/ 16 h 17"/>
                <a:gd name="T2" fmla="*/ 7 w 20"/>
                <a:gd name="T3" fmla="*/ 0 h 17"/>
                <a:gd name="T4" fmla="*/ 20 w 20"/>
                <a:gd name="T5" fmla="*/ 11 h 17"/>
                <a:gd name="T6" fmla="*/ 20 w 20"/>
                <a:gd name="T7" fmla="*/ 12 h 17"/>
                <a:gd name="T8" fmla="*/ 8 w 20"/>
                <a:gd name="T9" fmla="*/ 2 h 17"/>
                <a:gd name="T10" fmla="*/ 2 w 20"/>
                <a:gd name="T11" fmla="*/ 17 h 17"/>
                <a:gd name="T12" fmla="*/ 0 w 20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6"/>
                  </a:moveTo>
                  <a:cubicBezTo>
                    <a:pt x="3" y="11"/>
                    <a:pt x="5" y="6"/>
                    <a:pt x="7" y="0"/>
                  </a:cubicBezTo>
                  <a:cubicBezTo>
                    <a:pt x="12" y="4"/>
                    <a:pt x="16" y="7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9"/>
                    <a:pt x="12" y="5"/>
                    <a:pt x="8" y="2"/>
                  </a:cubicBezTo>
                  <a:cubicBezTo>
                    <a:pt x="6" y="7"/>
                    <a:pt x="4" y="12"/>
                    <a:pt x="2" y="17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4286">
              <a:extLst>
                <a:ext uri="{FF2B5EF4-FFF2-40B4-BE49-F238E27FC236}">
                  <a16:creationId xmlns="" xmlns:a16="http://schemas.microsoft.com/office/drawing/2014/main" id="{57B5F633-2043-4FAB-AD7C-DC7D2A631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646863"/>
              <a:ext cx="20638" cy="15875"/>
            </a:xfrm>
            <a:custGeom>
              <a:avLst/>
              <a:gdLst>
                <a:gd name="T0" fmla="*/ 0 w 21"/>
                <a:gd name="T1" fmla="*/ 16 h 16"/>
                <a:gd name="T2" fmla="*/ 8 w 21"/>
                <a:gd name="T3" fmla="*/ 0 h 16"/>
                <a:gd name="T4" fmla="*/ 21 w 21"/>
                <a:gd name="T5" fmla="*/ 11 h 16"/>
                <a:gd name="T6" fmla="*/ 20 w 21"/>
                <a:gd name="T7" fmla="*/ 12 h 16"/>
                <a:gd name="T8" fmla="*/ 8 w 21"/>
                <a:gd name="T9" fmla="*/ 2 h 16"/>
                <a:gd name="T10" fmla="*/ 2 w 21"/>
                <a:gd name="T11" fmla="*/ 16 h 16"/>
                <a:gd name="T12" fmla="*/ 0 w 2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0" y="16"/>
                  </a:moveTo>
                  <a:cubicBezTo>
                    <a:pt x="3" y="10"/>
                    <a:pt x="5" y="5"/>
                    <a:pt x="8" y="0"/>
                  </a:cubicBezTo>
                  <a:cubicBezTo>
                    <a:pt x="12" y="3"/>
                    <a:pt x="17" y="7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6" y="8"/>
                    <a:pt x="12" y="5"/>
                    <a:pt x="8" y="2"/>
                  </a:cubicBezTo>
                  <a:cubicBezTo>
                    <a:pt x="6" y="7"/>
                    <a:pt x="4" y="12"/>
                    <a:pt x="2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4287">
              <a:extLst>
                <a:ext uri="{FF2B5EF4-FFF2-40B4-BE49-F238E27FC236}">
                  <a16:creationId xmlns="" xmlns:a16="http://schemas.microsoft.com/office/drawing/2014/main" id="{90DE6B49-AC4B-4DD9-B761-0231D4EF4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61511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2 h 3"/>
                <a:gd name="T10" fmla="*/ 0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4288">
              <a:extLst>
                <a:ext uri="{FF2B5EF4-FFF2-40B4-BE49-F238E27FC236}">
                  <a16:creationId xmlns="" xmlns:a16="http://schemas.microsoft.com/office/drawing/2014/main" id="{A7A91271-9249-4B81-B639-1B7084B03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615113"/>
              <a:ext cx="1588" cy="7938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3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4 h 5"/>
                <a:gd name="T10" fmla="*/ 0 w 1"/>
                <a:gd name="T11" fmla="*/ 5 h 5"/>
                <a:gd name="T12" fmla="*/ 0 w 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4289">
              <a:extLst>
                <a:ext uri="{FF2B5EF4-FFF2-40B4-BE49-F238E27FC236}">
                  <a16:creationId xmlns="" xmlns:a16="http://schemas.microsoft.com/office/drawing/2014/main" id="{08F9DD04-F09A-4C1D-AB42-CD561AC4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613526"/>
              <a:ext cx="6350" cy="1588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1 w 4"/>
                <a:gd name="T7" fmla="*/ 0 h 1"/>
                <a:gd name="T8" fmla="*/ 0 w 4"/>
                <a:gd name="T9" fmla="*/ 0 h 1"/>
                <a:gd name="T10" fmla="*/ 0 w 4"/>
                <a:gd name="T11" fmla="*/ 1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4290">
              <a:extLst>
                <a:ext uri="{FF2B5EF4-FFF2-40B4-BE49-F238E27FC236}">
                  <a16:creationId xmlns="" xmlns:a16="http://schemas.microsoft.com/office/drawing/2014/main" id="{B7795A62-D22D-418C-B8D2-2BFAE09BB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615113"/>
              <a:ext cx="3175" cy="9525"/>
            </a:xfrm>
            <a:custGeom>
              <a:avLst/>
              <a:gdLst>
                <a:gd name="T0" fmla="*/ 2 w 2"/>
                <a:gd name="T1" fmla="*/ 11 h 11"/>
                <a:gd name="T2" fmla="*/ 2 w 2"/>
                <a:gd name="T3" fmla="*/ 9 h 11"/>
                <a:gd name="T4" fmla="*/ 2 w 2"/>
                <a:gd name="T5" fmla="*/ 1 h 11"/>
                <a:gd name="T6" fmla="*/ 1 w 2"/>
                <a:gd name="T7" fmla="*/ 0 h 11"/>
                <a:gd name="T8" fmla="*/ 0 w 2"/>
                <a:gd name="T9" fmla="*/ 10 h 11"/>
                <a:gd name="T10" fmla="*/ 0 w 2"/>
                <a:gd name="T11" fmla="*/ 10 h 11"/>
                <a:gd name="T12" fmla="*/ 2 w 2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6"/>
                    <a:pt x="2" y="3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4291">
              <a:extLst>
                <a:ext uri="{FF2B5EF4-FFF2-40B4-BE49-F238E27FC236}">
                  <a16:creationId xmlns="" xmlns:a16="http://schemas.microsoft.com/office/drawing/2014/main" id="{DB13ED16-318C-4837-8C22-D124942B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9" y="6619876"/>
              <a:ext cx="23813" cy="46038"/>
            </a:xfrm>
            <a:custGeom>
              <a:avLst/>
              <a:gdLst>
                <a:gd name="T0" fmla="*/ 22 w 26"/>
                <a:gd name="T1" fmla="*/ 46 h 48"/>
                <a:gd name="T2" fmla="*/ 24 w 26"/>
                <a:gd name="T3" fmla="*/ 48 h 48"/>
                <a:gd name="T4" fmla="*/ 24 w 26"/>
                <a:gd name="T5" fmla="*/ 45 h 48"/>
                <a:gd name="T6" fmla="*/ 26 w 26"/>
                <a:gd name="T7" fmla="*/ 33 h 48"/>
                <a:gd name="T8" fmla="*/ 24 w 26"/>
                <a:gd name="T9" fmla="*/ 4 h 48"/>
                <a:gd name="T10" fmla="*/ 22 w 26"/>
                <a:gd name="T11" fmla="*/ 4 h 48"/>
                <a:gd name="T12" fmla="*/ 22 w 26"/>
                <a:gd name="T13" fmla="*/ 4 h 48"/>
                <a:gd name="T14" fmla="*/ 23 w 26"/>
                <a:gd name="T15" fmla="*/ 5 h 48"/>
                <a:gd name="T16" fmla="*/ 23 w 26"/>
                <a:gd name="T17" fmla="*/ 7 h 48"/>
                <a:gd name="T18" fmla="*/ 22 w 26"/>
                <a:gd name="T19" fmla="*/ 6 h 48"/>
                <a:gd name="T20" fmla="*/ 23 w 26"/>
                <a:gd name="T21" fmla="*/ 9 h 48"/>
                <a:gd name="T22" fmla="*/ 24 w 26"/>
                <a:gd name="T23" fmla="*/ 10 h 48"/>
                <a:gd name="T24" fmla="*/ 24 w 26"/>
                <a:gd name="T25" fmla="*/ 12 h 48"/>
                <a:gd name="T26" fmla="*/ 23 w 26"/>
                <a:gd name="T27" fmla="*/ 11 h 48"/>
                <a:gd name="T28" fmla="*/ 23 w 26"/>
                <a:gd name="T29" fmla="*/ 42 h 48"/>
                <a:gd name="T30" fmla="*/ 9 w 26"/>
                <a:gd name="T31" fmla="*/ 17 h 48"/>
                <a:gd name="T32" fmla="*/ 9 w 26"/>
                <a:gd name="T33" fmla="*/ 18 h 48"/>
                <a:gd name="T34" fmla="*/ 8 w 26"/>
                <a:gd name="T35" fmla="*/ 17 h 48"/>
                <a:gd name="T36" fmla="*/ 8 w 26"/>
                <a:gd name="T37" fmla="*/ 15 h 48"/>
                <a:gd name="T38" fmla="*/ 7 w 26"/>
                <a:gd name="T39" fmla="*/ 13 h 48"/>
                <a:gd name="T40" fmla="*/ 7 w 26"/>
                <a:gd name="T41" fmla="*/ 13 h 48"/>
                <a:gd name="T42" fmla="*/ 6 w 26"/>
                <a:gd name="T43" fmla="*/ 13 h 48"/>
                <a:gd name="T44" fmla="*/ 6 w 26"/>
                <a:gd name="T45" fmla="*/ 11 h 48"/>
                <a:gd name="T46" fmla="*/ 5 w 26"/>
                <a:gd name="T47" fmla="*/ 8 h 48"/>
                <a:gd name="T48" fmla="*/ 5 w 26"/>
                <a:gd name="T49" fmla="*/ 9 h 48"/>
                <a:gd name="T50" fmla="*/ 4 w 26"/>
                <a:gd name="T51" fmla="*/ 8 h 48"/>
                <a:gd name="T52" fmla="*/ 4 w 26"/>
                <a:gd name="T53" fmla="*/ 6 h 48"/>
                <a:gd name="T54" fmla="*/ 4 w 26"/>
                <a:gd name="T55" fmla="*/ 4 h 48"/>
                <a:gd name="T56" fmla="*/ 3 w 26"/>
                <a:gd name="T57" fmla="*/ 3 h 48"/>
                <a:gd name="T58" fmla="*/ 3 w 26"/>
                <a:gd name="T59" fmla="*/ 4 h 48"/>
                <a:gd name="T60" fmla="*/ 2 w 26"/>
                <a:gd name="T61" fmla="*/ 4 h 48"/>
                <a:gd name="T62" fmla="*/ 2 w 26"/>
                <a:gd name="T63" fmla="*/ 1 h 48"/>
                <a:gd name="T64" fmla="*/ 2 w 26"/>
                <a:gd name="T65" fmla="*/ 0 h 48"/>
                <a:gd name="T66" fmla="*/ 0 w 26"/>
                <a:gd name="T67" fmla="*/ 0 h 48"/>
                <a:gd name="T68" fmla="*/ 2 w 26"/>
                <a:gd name="T69" fmla="*/ 5 h 48"/>
                <a:gd name="T70" fmla="*/ 22 w 26"/>
                <a:gd name="T71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48">
                  <a:moveTo>
                    <a:pt x="22" y="46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5" y="41"/>
                    <a:pt x="26" y="33"/>
                  </a:cubicBezTo>
                  <a:cubicBezTo>
                    <a:pt x="26" y="26"/>
                    <a:pt x="26" y="15"/>
                    <a:pt x="2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25"/>
                    <a:pt x="24" y="37"/>
                    <a:pt x="23" y="42"/>
                  </a:cubicBezTo>
                  <a:cubicBezTo>
                    <a:pt x="20" y="38"/>
                    <a:pt x="15" y="29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11" y="28"/>
                    <a:pt x="22" y="46"/>
                    <a:pt x="2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4292">
              <a:extLst>
                <a:ext uri="{FF2B5EF4-FFF2-40B4-BE49-F238E27FC236}">
                  <a16:creationId xmlns="" xmlns:a16="http://schemas.microsoft.com/office/drawing/2014/main" id="{C64DE537-9D53-4454-806F-B1884AD38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662146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4293">
              <a:extLst>
                <a:ext uri="{FF2B5EF4-FFF2-40B4-BE49-F238E27FC236}">
                  <a16:creationId xmlns="" xmlns:a16="http://schemas.microsoft.com/office/drawing/2014/main" id="{845BFA05-B74C-4E41-BBA0-17B02CA5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6621463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4294">
              <a:extLst>
                <a:ext uri="{FF2B5EF4-FFF2-40B4-BE49-F238E27FC236}">
                  <a16:creationId xmlns="" xmlns:a16="http://schemas.microsoft.com/office/drawing/2014/main" id="{60B85F2A-2976-4E58-9F06-9FE51A5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621463"/>
              <a:ext cx="3175" cy="63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5 h 7"/>
                <a:gd name="T4" fmla="*/ 1 w 3"/>
                <a:gd name="T5" fmla="*/ 7 h 7"/>
                <a:gd name="T6" fmla="*/ 3 w 3"/>
                <a:gd name="T7" fmla="*/ 0 h 7"/>
                <a:gd name="T8" fmla="*/ 2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3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4295">
              <a:extLst>
                <a:ext uri="{FF2B5EF4-FFF2-40B4-BE49-F238E27FC236}">
                  <a16:creationId xmlns="" xmlns:a16="http://schemas.microsoft.com/office/drawing/2014/main" id="{F092B064-8B16-4A4B-986A-283F504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626226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4296">
              <a:extLst>
                <a:ext uri="{FF2B5EF4-FFF2-40B4-BE49-F238E27FC236}">
                  <a16:creationId xmlns="" xmlns:a16="http://schemas.microsoft.com/office/drawing/2014/main" id="{6B26A7B0-97E2-4F53-BF73-71154133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4" y="6623051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4297">
              <a:extLst>
                <a:ext uri="{FF2B5EF4-FFF2-40B4-BE49-F238E27FC236}">
                  <a16:creationId xmlns="" xmlns:a16="http://schemas.microsoft.com/office/drawing/2014/main" id="{C5185247-27FB-4AB9-8C78-DFA7DC1CD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623051"/>
              <a:ext cx="4763" cy="9525"/>
            </a:xfrm>
            <a:custGeom>
              <a:avLst/>
              <a:gdLst>
                <a:gd name="T0" fmla="*/ 3 w 4"/>
                <a:gd name="T1" fmla="*/ 0 h 11"/>
                <a:gd name="T2" fmla="*/ 0 w 4"/>
                <a:gd name="T3" fmla="*/ 9 h 11"/>
                <a:gd name="T4" fmla="*/ 1 w 4"/>
                <a:gd name="T5" fmla="*/ 11 h 11"/>
                <a:gd name="T6" fmla="*/ 4 w 4"/>
                <a:gd name="T7" fmla="*/ 0 h 11"/>
                <a:gd name="T8" fmla="*/ 3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3" y="0"/>
                  </a:moveTo>
                  <a:cubicBezTo>
                    <a:pt x="2" y="3"/>
                    <a:pt x="1" y="6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7"/>
                    <a:pt x="3" y="3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Rectangle 4298">
              <a:extLst>
                <a:ext uri="{FF2B5EF4-FFF2-40B4-BE49-F238E27FC236}">
                  <a16:creationId xmlns="" xmlns:a16="http://schemas.microsoft.com/office/drawing/2014/main" id="{373482AB-700D-4713-9453-79A864ABA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6" y="66246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4299">
              <a:extLst>
                <a:ext uri="{FF2B5EF4-FFF2-40B4-BE49-F238E27FC236}">
                  <a16:creationId xmlns="" xmlns:a16="http://schemas.microsoft.com/office/drawing/2014/main" id="{348A6AF6-5D9A-4EF1-A279-EA6C31F03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6309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4300">
              <a:extLst>
                <a:ext uri="{FF2B5EF4-FFF2-40B4-BE49-F238E27FC236}">
                  <a16:creationId xmlns="" xmlns:a16="http://schemas.microsoft.com/office/drawing/2014/main" id="{87D21F67-8295-4D43-836E-4AFBC499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623051"/>
              <a:ext cx="12700" cy="12700"/>
            </a:xfrm>
            <a:custGeom>
              <a:avLst/>
              <a:gdLst>
                <a:gd name="T0" fmla="*/ 0 w 15"/>
                <a:gd name="T1" fmla="*/ 13 h 15"/>
                <a:gd name="T2" fmla="*/ 1 w 15"/>
                <a:gd name="T3" fmla="*/ 15 h 15"/>
                <a:gd name="T4" fmla="*/ 5 w 15"/>
                <a:gd name="T5" fmla="*/ 2 h 15"/>
                <a:gd name="T6" fmla="*/ 15 w 15"/>
                <a:gd name="T7" fmla="*/ 9 h 15"/>
                <a:gd name="T8" fmla="*/ 15 w 15"/>
                <a:gd name="T9" fmla="*/ 7 h 15"/>
                <a:gd name="T10" fmla="*/ 4 w 15"/>
                <a:gd name="T11" fmla="*/ 0 h 15"/>
                <a:gd name="T12" fmla="*/ 0 w 15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0" y="13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2" y="11"/>
                    <a:pt x="4" y="7"/>
                    <a:pt x="5" y="2"/>
                  </a:cubicBezTo>
                  <a:cubicBezTo>
                    <a:pt x="8" y="5"/>
                    <a:pt x="12" y="7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5"/>
                    <a:pt x="8" y="2"/>
                    <a:pt x="4" y="0"/>
                  </a:cubicBezTo>
                  <a:cubicBezTo>
                    <a:pt x="3" y="5"/>
                    <a:pt x="2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Rectangle 4301">
              <a:extLst>
                <a:ext uri="{FF2B5EF4-FFF2-40B4-BE49-F238E27FC236}">
                  <a16:creationId xmlns="" xmlns:a16="http://schemas.microsoft.com/office/drawing/2014/main" id="{C03CFC7E-833E-4337-A7A8-0FCAF83AE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6" y="66294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4302">
              <a:extLst>
                <a:ext uri="{FF2B5EF4-FFF2-40B4-BE49-F238E27FC236}">
                  <a16:creationId xmlns="" xmlns:a16="http://schemas.microsoft.com/office/drawing/2014/main" id="{F1EB628A-C230-454F-84CB-AD71AECD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634163"/>
              <a:ext cx="0" cy="3175"/>
            </a:xfrm>
            <a:custGeom>
              <a:avLst/>
              <a:gdLst>
                <a:gd name="T0" fmla="*/ 1 h 2"/>
                <a:gd name="T1" fmla="*/ 2 h 2"/>
                <a:gd name="T2" fmla="*/ 1 h 2"/>
                <a:gd name="T3" fmla="*/ 0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4303">
              <a:extLst>
                <a:ext uri="{FF2B5EF4-FFF2-40B4-BE49-F238E27FC236}">
                  <a16:creationId xmlns="" xmlns:a16="http://schemas.microsoft.com/office/drawing/2014/main" id="{F9FE42FB-4CF2-4F01-B444-A9EDA1A7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643688"/>
              <a:ext cx="15875" cy="11113"/>
            </a:xfrm>
            <a:custGeom>
              <a:avLst/>
              <a:gdLst>
                <a:gd name="T0" fmla="*/ 14 w 17"/>
                <a:gd name="T1" fmla="*/ 12 h 12"/>
                <a:gd name="T2" fmla="*/ 17 w 17"/>
                <a:gd name="T3" fmla="*/ 0 h 12"/>
                <a:gd name="T4" fmla="*/ 3 w 17"/>
                <a:gd name="T5" fmla="*/ 0 h 12"/>
                <a:gd name="T6" fmla="*/ 0 w 17"/>
                <a:gd name="T7" fmla="*/ 0 h 12"/>
                <a:gd name="T8" fmla="*/ 1 w 17"/>
                <a:gd name="T9" fmla="*/ 1 h 12"/>
                <a:gd name="T10" fmla="*/ 1 w 17"/>
                <a:gd name="T11" fmla="*/ 1 h 12"/>
                <a:gd name="T12" fmla="*/ 16 w 17"/>
                <a:gd name="T13" fmla="*/ 1 h 12"/>
                <a:gd name="T14" fmla="*/ 13 w 17"/>
                <a:gd name="T15" fmla="*/ 12 h 12"/>
                <a:gd name="T16" fmla="*/ 14 w 17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2">
                  <a:moveTo>
                    <a:pt x="14" y="12"/>
                  </a:moveTo>
                  <a:cubicBezTo>
                    <a:pt x="15" y="8"/>
                    <a:pt x="16" y="4"/>
                    <a:pt x="17" y="0"/>
                  </a:cubicBezTo>
                  <a:cubicBezTo>
                    <a:pt x="12" y="0"/>
                    <a:pt x="8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1"/>
                    <a:pt x="11" y="1"/>
                    <a:pt x="16" y="1"/>
                  </a:cubicBezTo>
                  <a:cubicBezTo>
                    <a:pt x="15" y="5"/>
                    <a:pt x="14" y="8"/>
                    <a:pt x="13" y="12"/>
                  </a:cubicBez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4304">
              <a:extLst>
                <a:ext uri="{FF2B5EF4-FFF2-40B4-BE49-F238E27FC236}">
                  <a16:creationId xmlns="" xmlns:a16="http://schemas.microsoft.com/office/drawing/2014/main" id="{2268EA07-BD8B-4785-BE4F-0AA992E61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646863"/>
              <a:ext cx="14288" cy="7938"/>
            </a:xfrm>
            <a:custGeom>
              <a:avLst/>
              <a:gdLst>
                <a:gd name="T0" fmla="*/ 14 w 16"/>
                <a:gd name="T1" fmla="*/ 8 h 8"/>
                <a:gd name="T2" fmla="*/ 16 w 16"/>
                <a:gd name="T3" fmla="*/ 0 h 8"/>
                <a:gd name="T4" fmla="*/ 2 w 16"/>
                <a:gd name="T5" fmla="*/ 0 h 8"/>
                <a:gd name="T6" fmla="*/ 0 w 16"/>
                <a:gd name="T7" fmla="*/ 0 h 8"/>
                <a:gd name="T8" fmla="*/ 0 w 16"/>
                <a:gd name="T9" fmla="*/ 1 h 8"/>
                <a:gd name="T10" fmla="*/ 1 w 16"/>
                <a:gd name="T11" fmla="*/ 1 h 8"/>
                <a:gd name="T12" fmla="*/ 15 w 16"/>
                <a:gd name="T13" fmla="*/ 1 h 8"/>
                <a:gd name="T14" fmla="*/ 13 w 16"/>
                <a:gd name="T15" fmla="*/ 8 h 8"/>
                <a:gd name="T16" fmla="*/ 14 w 1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8"/>
                  </a:moveTo>
                  <a:cubicBezTo>
                    <a:pt x="15" y="5"/>
                    <a:pt x="16" y="3"/>
                    <a:pt x="16" y="0"/>
                  </a:cubicBezTo>
                  <a:cubicBezTo>
                    <a:pt x="12" y="0"/>
                    <a:pt x="7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1"/>
                    <a:pt x="10" y="1"/>
                    <a:pt x="15" y="1"/>
                  </a:cubicBezTo>
                  <a:cubicBezTo>
                    <a:pt x="14" y="3"/>
                    <a:pt x="14" y="6"/>
                    <a:pt x="13" y="8"/>
                  </a:cubicBez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4305">
              <a:extLst>
                <a:ext uri="{FF2B5EF4-FFF2-40B4-BE49-F238E27FC236}">
                  <a16:creationId xmlns="" xmlns:a16="http://schemas.microsoft.com/office/drawing/2014/main" id="{08AEC768-2097-453E-A89C-9CE3EDB92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650038"/>
              <a:ext cx="11113" cy="3175"/>
            </a:xfrm>
            <a:custGeom>
              <a:avLst/>
              <a:gdLst>
                <a:gd name="T0" fmla="*/ 11 w 12"/>
                <a:gd name="T1" fmla="*/ 1 h 4"/>
                <a:gd name="T2" fmla="*/ 10 w 12"/>
                <a:gd name="T3" fmla="*/ 4 h 4"/>
                <a:gd name="T4" fmla="*/ 11 w 12"/>
                <a:gd name="T5" fmla="*/ 4 h 4"/>
                <a:gd name="T6" fmla="*/ 12 w 12"/>
                <a:gd name="T7" fmla="*/ 0 h 4"/>
                <a:gd name="T8" fmla="*/ 0 w 12"/>
                <a:gd name="T9" fmla="*/ 0 h 4"/>
                <a:gd name="T10" fmla="*/ 3 w 12"/>
                <a:gd name="T11" fmla="*/ 1 h 4"/>
                <a:gd name="T12" fmla="*/ 11 w 1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1" y="1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4306">
              <a:extLst>
                <a:ext uri="{FF2B5EF4-FFF2-40B4-BE49-F238E27FC236}">
                  <a16:creationId xmlns="" xmlns:a16="http://schemas.microsoft.com/office/drawing/2014/main" id="{0BC017A8-F865-4E14-B342-6E2F199C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651626"/>
              <a:ext cx="17463" cy="12700"/>
            </a:xfrm>
            <a:custGeom>
              <a:avLst/>
              <a:gdLst>
                <a:gd name="T0" fmla="*/ 6 w 19"/>
                <a:gd name="T1" fmla="*/ 2 h 13"/>
                <a:gd name="T2" fmla="*/ 17 w 19"/>
                <a:gd name="T3" fmla="*/ 12 h 13"/>
                <a:gd name="T4" fmla="*/ 18 w 19"/>
                <a:gd name="T5" fmla="*/ 12 h 13"/>
                <a:gd name="T6" fmla="*/ 19 w 19"/>
                <a:gd name="T7" fmla="*/ 11 h 13"/>
                <a:gd name="T8" fmla="*/ 17 w 19"/>
                <a:gd name="T9" fmla="*/ 9 h 13"/>
                <a:gd name="T10" fmla="*/ 6 w 19"/>
                <a:gd name="T11" fmla="*/ 0 h 13"/>
                <a:gd name="T12" fmla="*/ 0 w 19"/>
                <a:gd name="T13" fmla="*/ 13 h 13"/>
                <a:gd name="T14" fmla="*/ 1 w 19"/>
                <a:gd name="T15" fmla="*/ 13 h 13"/>
                <a:gd name="T16" fmla="*/ 6 w 19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6" y="2"/>
                  </a:moveTo>
                  <a:cubicBezTo>
                    <a:pt x="10" y="5"/>
                    <a:pt x="14" y="8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3" y="6"/>
                    <a:pt x="10" y="3"/>
                    <a:pt x="6" y="0"/>
                  </a:cubicBezTo>
                  <a:cubicBezTo>
                    <a:pt x="4" y="4"/>
                    <a:pt x="2" y="9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0"/>
                    <a:pt x="5" y="6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4307">
              <a:extLst>
                <a:ext uri="{FF2B5EF4-FFF2-40B4-BE49-F238E27FC236}">
                  <a16:creationId xmlns="" xmlns:a16="http://schemas.microsoft.com/office/drawing/2014/main" id="{ACCAD063-1B15-4D62-8687-914CF06B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656388"/>
              <a:ext cx="14288" cy="11113"/>
            </a:xfrm>
            <a:custGeom>
              <a:avLst/>
              <a:gdLst>
                <a:gd name="T0" fmla="*/ 4 w 16"/>
                <a:gd name="T1" fmla="*/ 3 h 12"/>
                <a:gd name="T2" fmla="*/ 15 w 16"/>
                <a:gd name="T3" fmla="*/ 12 h 12"/>
                <a:gd name="T4" fmla="*/ 15 w 16"/>
                <a:gd name="T5" fmla="*/ 12 h 12"/>
                <a:gd name="T6" fmla="*/ 16 w 16"/>
                <a:gd name="T7" fmla="*/ 11 h 12"/>
                <a:gd name="T8" fmla="*/ 15 w 16"/>
                <a:gd name="T9" fmla="*/ 10 h 12"/>
                <a:gd name="T10" fmla="*/ 4 w 16"/>
                <a:gd name="T11" fmla="*/ 0 h 12"/>
                <a:gd name="T12" fmla="*/ 0 w 16"/>
                <a:gd name="T13" fmla="*/ 9 h 12"/>
                <a:gd name="T14" fmla="*/ 1 w 16"/>
                <a:gd name="T15" fmla="*/ 10 h 12"/>
                <a:gd name="T16" fmla="*/ 4 w 16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4" y="3"/>
                  </a:moveTo>
                  <a:cubicBezTo>
                    <a:pt x="8" y="6"/>
                    <a:pt x="11" y="9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7"/>
                    <a:pt x="8" y="3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4308">
              <a:extLst>
                <a:ext uri="{FF2B5EF4-FFF2-40B4-BE49-F238E27FC236}">
                  <a16:creationId xmlns="" xmlns:a16="http://schemas.microsoft.com/office/drawing/2014/main" id="{337E3663-0DC0-42F4-AB0B-B0C61E19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662738"/>
              <a:ext cx="11113" cy="7938"/>
            </a:xfrm>
            <a:custGeom>
              <a:avLst/>
              <a:gdLst>
                <a:gd name="T0" fmla="*/ 2 w 11"/>
                <a:gd name="T1" fmla="*/ 2 h 9"/>
                <a:gd name="T2" fmla="*/ 8 w 11"/>
                <a:gd name="T3" fmla="*/ 7 h 9"/>
                <a:gd name="T4" fmla="*/ 11 w 11"/>
                <a:gd name="T5" fmla="*/ 9 h 9"/>
                <a:gd name="T6" fmla="*/ 2 w 11"/>
                <a:gd name="T7" fmla="*/ 0 h 9"/>
                <a:gd name="T8" fmla="*/ 0 w 11"/>
                <a:gd name="T9" fmla="*/ 4 h 9"/>
                <a:gd name="T10" fmla="*/ 1 w 11"/>
                <a:gd name="T11" fmla="*/ 5 h 9"/>
                <a:gd name="T12" fmla="*/ 2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2" y="2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6"/>
                    <a:pt x="5" y="3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4309">
              <a:extLst>
                <a:ext uri="{FF2B5EF4-FFF2-40B4-BE49-F238E27FC236}">
                  <a16:creationId xmlns="" xmlns:a16="http://schemas.microsoft.com/office/drawing/2014/main" id="{CF09AE1C-3F65-45B9-AB72-F241BF577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618288"/>
              <a:ext cx="15875" cy="42863"/>
            </a:xfrm>
            <a:custGeom>
              <a:avLst/>
              <a:gdLst>
                <a:gd name="T0" fmla="*/ 16 w 16"/>
                <a:gd name="T1" fmla="*/ 0 h 45"/>
                <a:gd name="T2" fmla="*/ 12 w 16"/>
                <a:gd name="T3" fmla="*/ 0 h 45"/>
                <a:gd name="T4" fmla="*/ 0 w 16"/>
                <a:gd name="T5" fmla="*/ 43 h 45"/>
                <a:gd name="T6" fmla="*/ 4 w 16"/>
                <a:gd name="T7" fmla="*/ 45 h 45"/>
                <a:gd name="T8" fmla="*/ 16 w 1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5"/>
                    <a:pt x="6" y="29"/>
                    <a:pt x="0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9" y="30"/>
                    <a:pt x="13" y="1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4310">
              <a:extLst>
                <a:ext uri="{FF2B5EF4-FFF2-40B4-BE49-F238E27FC236}">
                  <a16:creationId xmlns="" xmlns:a16="http://schemas.microsoft.com/office/drawing/2014/main" id="{8DBAFE47-D91B-4BB2-B9AB-D297E13D0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6635751"/>
              <a:ext cx="23813" cy="34925"/>
            </a:xfrm>
            <a:custGeom>
              <a:avLst/>
              <a:gdLst>
                <a:gd name="T0" fmla="*/ 22 w 25"/>
                <a:gd name="T1" fmla="*/ 27 h 38"/>
                <a:gd name="T2" fmla="*/ 22 w 25"/>
                <a:gd name="T3" fmla="*/ 30 h 38"/>
                <a:gd name="T4" fmla="*/ 22 w 25"/>
                <a:gd name="T5" fmla="*/ 31 h 38"/>
                <a:gd name="T6" fmla="*/ 23 w 25"/>
                <a:gd name="T7" fmla="*/ 33 h 38"/>
                <a:gd name="T8" fmla="*/ 23 w 25"/>
                <a:gd name="T9" fmla="*/ 35 h 38"/>
                <a:gd name="T10" fmla="*/ 23 w 25"/>
                <a:gd name="T11" fmla="*/ 38 h 38"/>
                <a:gd name="T12" fmla="*/ 25 w 25"/>
                <a:gd name="T13" fmla="*/ 38 h 38"/>
                <a:gd name="T14" fmla="*/ 24 w 25"/>
                <a:gd name="T15" fmla="*/ 30 h 38"/>
                <a:gd name="T16" fmla="*/ 11 w 25"/>
                <a:gd name="T17" fmla="*/ 1 h 38"/>
                <a:gd name="T18" fmla="*/ 6 w 25"/>
                <a:gd name="T19" fmla="*/ 0 h 38"/>
                <a:gd name="T20" fmla="*/ 1 w 25"/>
                <a:gd name="T21" fmla="*/ 7 h 38"/>
                <a:gd name="T22" fmla="*/ 2 w 25"/>
                <a:gd name="T23" fmla="*/ 30 h 38"/>
                <a:gd name="T24" fmla="*/ 4 w 25"/>
                <a:gd name="T25" fmla="*/ 31 h 38"/>
                <a:gd name="T26" fmla="*/ 3 w 25"/>
                <a:gd name="T27" fmla="*/ 7 h 38"/>
                <a:gd name="T28" fmla="*/ 7 w 25"/>
                <a:gd name="T29" fmla="*/ 2 h 38"/>
                <a:gd name="T30" fmla="*/ 10 w 25"/>
                <a:gd name="T31" fmla="*/ 3 h 38"/>
                <a:gd name="T32" fmla="*/ 22 w 25"/>
                <a:gd name="T3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8">
                  <a:moveTo>
                    <a:pt x="22" y="27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3"/>
                    <a:pt x="24" y="30"/>
                  </a:cubicBezTo>
                  <a:cubicBezTo>
                    <a:pt x="23" y="15"/>
                    <a:pt x="17" y="5"/>
                    <a:pt x="11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5" y="1"/>
                    <a:pt x="3" y="2"/>
                    <a:pt x="1" y="7"/>
                  </a:cubicBezTo>
                  <a:cubicBezTo>
                    <a:pt x="0" y="12"/>
                    <a:pt x="0" y="20"/>
                    <a:pt x="2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21"/>
                    <a:pt x="2" y="13"/>
                    <a:pt x="3" y="7"/>
                  </a:cubicBezTo>
                  <a:cubicBezTo>
                    <a:pt x="4" y="5"/>
                    <a:pt x="5" y="3"/>
                    <a:pt x="7" y="2"/>
                  </a:cubicBezTo>
                  <a:cubicBezTo>
                    <a:pt x="8" y="2"/>
                    <a:pt x="9" y="2"/>
                    <a:pt x="10" y="3"/>
                  </a:cubicBezTo>
                  <a:cubicBezTo>
                    <a:pt x="14" y="5"/>
                    <a:pt x="20" y="13"/>
                    <a:pt x="2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4311">
              <a:extLst>
                <a:ext uri="{FF2B5EF4-FFF2-40B4-BE49-F238E27FC236}">
                  <a16:creationId xmlns="" xmlns:a16="http://schemas.microsoft.com/office/drawing/2014/main" id="{F9CF84B9-8044-4F66-9A61-35AE83F2D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630988"/>
              <a:ext cx="34925" cy="25400"/>
            </a:xfrm>
            <a:custGeom>
              <a:avLst/>
              <a:gdLst>
                <a:gd name="T0" fmla="*/ 35 w 38"/>
                <a:gd name="T1" fmla="*/ 9 h 26"/>
                <a:gd name="T2" fmla="*/ 21 w 38"/>
                <a:gd name="T3" fmla="*/ 26 h 26"/>
                <a:gd name="T4" fmla="*/ 23 w 38"/>
                <a:gd name="T5" fmla="*/ 26 h 26"/>
                <a:gd name="T6" fmla="*/ 37 w 38"/>
                <a:gd name="T7" fmla="*/ 9 h 26"/>
                <a:gd name="T8" fmla="*/ 36 w 38"/>
                <a:gd name="T9" fmla="*/ 2 h 26"/>
                <a:gd name="T10" fmla="*/ 31 w 38"/>
                <a:gd name="T11" fmla="*/ 0 h 26"/>
                <a:gd name="T12" fmla="*/ 5 w 38"/>
                <a:gd name="T13" fmla="*/ 13 h 26"/>
                <a:gd name="T14" fmla="*/ 0 w 38"/>
                <a:gd name="T15" fmla="*/ 18 h 26"/>
                <a:gd name="T16" fmla="*/ 2 w 38"/>
                <a:gd name="T17" fmla="*/ 19 h 26"/>
                <a:gd name="T18" fmla="*/ 4 w 38"/>
                <a:gd name="T19" fmla="*/ 17 h 26"/>
                <a:gd name="T20" fmla="*/ 5 w 38"/>
                <a:gd name="T21" fmla="*/ 16 h 26"/>
                <a:gd name="T22" fmla="*/ 7 w 38"/>
                <a:gd name="T23" fmla="*/ 15 h 26"/>
                <a:gd name="T24" fmla="*/ 7 w 38"/>
                <a:gd name="T25" fmla="*/ 14 h 26"/>
                <a:gd name="T26" fmla="*/ 9 w 38"/>
                <a:gd name="T27" fmla="*/ 13 h 26"/>
                <a:gd name="T28" fmla="*/ 31 w 38"/>
                <a:gd name="T29" fmla="*/ 2 h 26"/>
                <a:gd name="T30" fmla="*/ 35 w 38"/>
                <a:gd name="T31" fmla="*/ 3 h 26"/>
                <a:gd name="T32" fmla="*/ 35 w 38"/>
                <a:gd name="T3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26">
                  <a:moveTo>
                    <a:pt x="35" y="9"/>
                  </a:moveTo>
                  <a:cubicBezTo>
                    <a:pt x="34" y="14"/>
                    <a:pt x="29" y="20"/>
                    <a:pt x="21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31" y="21"/>
                    <a:pt x="36" y="14"/>
                    <a:pt x="37" y="9"/>
                  </a:cubicBezTo>
                  <a:cubicBezTo>
                    <a:pt x="38" y="5"/>
                    <a:pt x="37" y="3"/>
                    <a:pt x="36" y="2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4" y="0"/>
                    <a:pt x="15" y="6"/>
                    <a:pt x="5" y="13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9" y="5"/>
                    <a:pt x="27" y="2"/>
                    <a:pt x="31" y="2"/>
                  </a:cubicBezTo>
                  <a:cubicBezTo>
                    <a:pt x="33" y="2"/>
                    <a:pt x="34" y="2"/>
                    <a:pt x="35" y="3"/>
                  </a:cubicBezTo>
                  <a:cubicBezTo>
                    <a:pt x="36" y="4"/>
                    <a:pt x="36" y="6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4312">
              <a:extLst>
                <a:ext uri="{FF2B5EF4-FFF2-40B4-BE49-F238E27FC236}">
                  <a16:creationId xmlns="" xmlns:a16="http://schemas.microsoft.com/office/drawing/2014/main" id="{1771778E-37F8-4BF8-9A5F-67AD60D0F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615113"/>
              <a:ext cx="12700" cy="11113"/>
            </a:xfrm>
            <a:custGeom>
              <a:avLst/>
              <a:gdLst>
                <a:gd name="T0" fmla="*/ 12 w 14"/>
                <a:gd name="T1" fmla="*/ 13 h 13"/>
                <a:gd name="T2" fmla="*/ 13 w 14"/>
                <a:gd name="T3" fmla="*/ 13 h 13"/>
                <a:gd name="T4" fmla="*/ 13 w 14"/>
                <a:gd name="T5" fmla="*/ 11 h 13"/>
                <a:gd name="T6" fmla="*/ 14 w 14"/>
                <a:gd name="T7" fmla="*/ 0 h 13"/>
                <a:gd name="T8" fmla="*/ 2 w 14"/>
                <a:gd name="T9" fmla="*/ 2 h 13"/>
                <a:gd name="T10" fmla="*/ 0 w 14"/>
                <a:gd name="T11" fmla="*/ 2 h 13"/>
                <a:gd name="T12" fmla="*/ 0 w 14"/>
                <a:gd name="T13" fmla="*/ 3 h 13"/>
                <a:gd name="T14" fmla="*/ 1 w 14"/>
                <a:gd name="T15" fmla="*/ 3 h 13"/>
                <a:gd name="T16" fmla="*/ 13 w 14"/>
                <a:gd name="T17" fmla="*/ 1 h 13"/>
                <a:gd name="T18" fmla="*/ 12 w 14"/>
                <a:gd name="T19" fmla="*/ 12 h 13"/>
                <a:gd name="T20" fmla="*/ 12 w 14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3">
                  <a:moveTo>
                    <a:pt x="12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7"/>
                    <a:pt x="14" y="4"/>
                    <a:pt x="14" y="0"/>
                  </a:cubicBezTo>
                  <a:cubicBezTo>
                    <a:pt x="10" y="1"/>
                    <a:pt x="6" y="1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9" y="2"/>
                    <a:pt x="13" y="1"/>
                  </a:cubicBezTo>
                  <a:cubicBezTo>
                    <a:pt x="13" y="5"/>
                    <a:pt x="12" y="9"/>
                    <a:pt x="12" y="12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4313">
              <a:extLst>
                <a:ext uri="{FF2B5EF4-FFF2-40B4-BE49-F238E27FC236}">
                  <a16:creationId xmlns="" xmlns:a16="http://schemas.microsoft.com/office/drawing/2014/main" id="{ECFCBDF4-5E06-4355-93B3-12316A38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613526"/>
              <a:ext cx="38100" cy="25400"/>
            </a:xfrm>
            <a:custGeom>
              <a:avLst/>
              <a:gdLst>
                <a:gd name="T0" fmla="*/ 2 w 42"/>
                <a:gd name="T1" fmla="*/ 26 h 27"/>
                <a:gd name="T2" fmla="*/ 13 w 42"/>
                <a:gd name="T3" fmla="*/ 23 h 27"/>
                <a:gd name="T4" fmla="*/ 38 w 42"/>
                <a:gd name="T5" fmla="*/ 8 h 27"/>
                <a:gd name="T6" fmla="*/ 42 w 42"/>
                <a:gd name="T7" fmla="*/ 4 h 27"/>
                <a:gd name="T8" fmla="*/ 40 w 42"/>
                <a:gd name="T9" fmla="*/ 4 h 27"/>
                <a:gd name="T10" fmla="*/ 39 w 42"/>
                <a:gd name="T11" fmla="*/ 5 h 27"/>
                <a:gd name="T12" fmla="*/ 37 w 42"/>
                <a:gd name="T13" fmla="*/ 6 h 27"/>
                <a:gd name="T14" fmla="*/ 37 w 42"/>
                <a:gd name="T15" fmla="*/ 6 h 27"/>
                <a:gd name="T16" fmla="*/ 35 w 42"/>
                <a:gd name="T17" fmla="*/ 8 h 27"/>
                <a:gd name="T18" fmla="*/ 34 w 42"/>
                <a:gd name="T19" fmla="*/ 9 h 27"/>
                <a:gd name="T20" fmla="*/ 32 w 42"/>
                <a:gd name="T21" fmla="*/ 11 h 27"/>
                <a:gd name="T22" fmla="*/ 30 w 42"/>
                <a:gd name="T23" fmla="*/ 12 h 27"/>
                <a:gd name="T24" fmla="*/ 28 w 42"/>
                <a:gd name="T25" fmla="*/ 13 h 27"/>
                <a:gd name="T26" fmla="*/ 27 w 42"/>
                <a:gd name="T27" fmla="*/ 14 h 27"/>
                <a:gd name="T28" fmla="*/ 3 w 42"/>
                <a:gd name="T29" fmla="*/ 24 h 27"/>
                <a:gd name="T30" fmla="*/ 16 w 42"/>
                <a:gd name="T31" fmla="*/ 5 h 27"/>
                <a:gd name="T32" fmla="*/ 17 w 42"/>
                <a:gd name="T33" fmla="*/ 4 h 27"/>
                <a:gd name="T34" fmla="*/ 19 w 42"/>
                <a:gd name="T35" fmla="*/ 2 h 27"/>
                <a:gd name="T36" fmla="*/ 20 w 42"/>
                <a:gd name="T37" fmla="*/ 0 h 27"/>
                <a:gd name="T38" fmla="*/ 20 w 42"/>
                <a:gd name="T39" fmla="*/ 0 h 27"/>
                <a:gd name="T40" fmla="*/ 18 w 42"/>
                <a:gd name="T41" fmla="*/ 0 h 27"/>
                <a:gd name="T42" fmla="*/ 1 w 42"/>
                <a:gd name="T43" fmla="*/ 25 h 27"/>
                <a:gd name="T44" fmla="*/ 0 w 42"/>
                <a:gd name="T45" fmla="*/ 27 h 27"/>
                <a:gd name="T46" fmla="*/ 2 w 42"/>
                <a:gd name="T4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27">
                  <a:moveTo>
                    <a:pt x="2" y="26"/>
                  </a:moveTo>
                  <a:cubicBezTo>
                    <a:pt x="2" y="26"/>
                    <a:pt x="7" y="26"/>
                    <a:pt x="13" y="23"/>
                  </a:cubicBezTo>
                  <a:cubicBezTo>
                    <a:pt x="20" y="20"/>
                    <a:pt x="29" y="16"/>
                    <a:pt x="38" y="8"/>
                  </a:cubicBezTo>
                  <a:cubicBezTo>
                    <a:pt x="39" y="7"/>
                    <a:pt x="41" y="5"/>
                    <a:pt x="42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17" y="21"/>
                    <a:pt x="7" y="23"/>
                    <a:pt x="3" y="24"/>
                  </a:cubicBezTo>
                  <a:cubicBezTo>
                    <a:pt x="5" y="21"/>
                    <a:pt x="9" y="14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" y="14"/>
                    <a:pt x="1" y="25"/>
                    <a:pt x="1" y="25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2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4314">
              <a:extLst>
                <a:ext uri="{FF2B5EF4-FFF2-40B4-BE49-F238E27FC236}">
                  <a16:creationId xmlns="" xmlns:a16="http://schemas.microsoft.com/office/drawing/2014/main" id="{7331642A-BB9A-4D2A-A406-596595FE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654801"/>
              <a:ext cx="12700" cy="11113"/>
            </a:xfrm>
            <a:custGeom>
              <a:avLst/>
              <a:gdLst>
                <a:gd name="T0" fmla="*/ 0 w 13"/>
                <a:gd name="T1" fmla="*/ 0 h 12"/>
                <a:gd name="T2" fmla="*/ 13 w 13"/>
                <a:gd name="T3" fmla="*/ 1 h 12"/>
                <a:gd name="T4" fmla="*/ 10 w 13"/>
                <a:gd name="T5" fmla="*/ 12 h 12"/>
                <a:gd name="T6" fmla="*/ 9 w 13"/>
                <a:gd name="T7" fmla="*/ 12 h 12"/>
                <a:gd name="T8" fmla="*/ 12 w 13"/>
                <a:gd name="T9" fmla="*/ 2 h 12"/>
                <a:gd name="T10" fmla="*/ 0 w 13"/>
                <a:gd name="T11" fmla="*/ 1 h 12"/>
                <a:gd name="T12" fmla="*/ 0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5" y="0"/>
                    <a:pt x="9" y="0"/>
                    <a:pt x="13" y="1"/>
                  </a:cubicBezTo>
                  <a:cubicBezTo>
                    <a:pt x="12" y="4"/>
                    <a:pt x="11" y="8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8"/>
                    <a:pt x="11" y="5"/>
                    <a:pt x="12" y="2"/>
                  </a:cubicBezTo>
                  <a:cubicBezTo>
                    <a:pt x="8" y="2"/>
                    <a:pt x="4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4315">
              <a:extLst>
                <a:ext uri="{FF2B5EF4-FFF2-40B4-BE49-F238E27FC236}">
                  <a16:creationId xmlns="" xmlns:a16="http://schemas.microsoft.com/office/drawing/2014/main" id="{6076C76A-47EB-4456-BB00-BCA239BC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656388"/>
              <a:ext cx="11113" cy="9525"/>
            </a:xfrm>
            <a:custGeom>
              <a:avLst/>
              <a:gdLst>
                <a:gd name="T0" fmla="*/ 0 w 11"/>
                <a:gd name="T1" fmla="*/ 0 h 11"/>
                <a:gd name="T2" fmla="*/ 11 w 11"/>
                <a:gd name="T3" fmla="*/ 1 h 11"/>
                <a:gd name="T4" fmla="*/ 8 w 11"/>
                <a:gd name="T5" fmla="*/ 11 h 11"/>
                <a:gd name="T6" fmla="*/ 7 w 11"/>
                <a:gd name="T7" fmla="*/ 11 h 11"/>
                <a:gd name="T8" fmla="*/ 9 w 11"/>
                <a:gd name="T9" fmla="*/ 2 h 11"/>
                <a:gd name="T10" fmla="*/ 0 w 11"/>
                <a:gd name="T11" fmla="*/ 2 h 11"/>
                <a:gd name="T12" fmla="*/ 0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10" y="5"/>
                    <a:pt x="9" y="8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8"/>
                    <a:pt x="9" y="5"/>
                    <a:pt x="9" y="2"/>
                  </a:cubicBezTo>
                  <a:cubicBezTo>
                    <a:pt x="6" y="2"/>
                    <a:pt x="3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4316">
              <a:extLst>
                <a:ext uri="{FF2B5EF4-FFF2-40B4-BE49-F238E27FC236}">
                  <a16:creationId xmlns="" xmlns:a16="http://schemas.microsoft.com/office/drawing/2014/main" id="{37F7EC20-097E-4CC4-B284-81DD232F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9" y="6659563"/>
              <a:ext cx="9525" cy="7938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1 h 9"/>
                <a:gd name="T4" fmla="*/ 7 w 10"/>
                <a:gd name="T5" fmla="*/ 9 h 9"/>
                <a:gd name="T6" fmla="*/ 6 w 10"/>
                <a:gd name="T7" fmla="*/ 9 h 9"/>
                <a:gd name="T8" fmla="*/ 8 w 10"/>
                <a:gd name="T9" fmla="*/ 2 h 9"/>
                <a:gd name="T10" fmla="*/ 0 w 10"/>
                <a:gd name="T11" fmla="*/ 1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4" y="0"/>
                    <a:pt x="7" y="1"/>
                    <a:pt x="10" y="1"/>
                  </a:cubicBezTo>
                  <a:cubicBezTo>
                    <a:pt x="9" y="4"/>
                    <a:pt x="8" y="6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6"/>
                    <a:pt x="8" y="4"/>
                    <a:pt x="8" y="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4317">
              <a:extLst>
                <a:ext uri="{FF2B5EF4-FFF2-40B4-BE49-F238E27FC236}">
                  <a16:creationId xmlns="" xmlns:a16="http://schemas.microsoft.com/office/drawing/2014/main" id="{BC0B3612-A5AA-4931-8C23-9A927529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6661151"/>
              <a:ext cx="7938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1 h 8"/>
                <a:gd name="T4" fmla="*/ 6 w 8"/>
                <a:gd name="T5" fmla="*/ 8 h 8"/>
                <a:gd name="T6" fmla="*/ 4 w 8"/>
                <a:gd name="T7" fmla="*/ 8 h 8"/>
                <a:gd name="T8" fmla="*/ 6 w 8"/>
                <a:gd name="T9" fmla="*/ 2 h 8"/>
                <a:gd name="T10" fmla="*/ 0 w 8"/>
                <a:gd name="T11" fmla="*/ 2 h 8"/>
                <a:gd name="T12" fmla="*/ 0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4"/>
                    <a:pt x="6" y="6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4318">
              <a:extLst>
                <a:ext uri="{FF2B5EF4-FFF2-40B4-BE49-F238E27FC236}">
                  <a16:creationId xmlns="" xmlns:a16="http://schemas.microsoft.com/office/drawing/2014/main" id="{8B89B346-FBAB-4508-B711-DA3407BF3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662738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2 w 4"/>
                <a:gd name="T5" fmla="*/ 4 h 4"/>
                <a:gd name="T6" fmla="*/ 2 w 4"/>
                <a:gd name="T7" fmla="*/ 3 h 4"/>
                <a:gd name="T8" fmla="*/ 2 w 4"/>
                <a:gd name="T9" fmla="*/ 2 h 4"/>
                <a:gd name="T10" fmla="*/ 0 w 4"/>
                <a:gd name="T11" fmla="*/ 1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1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4319">
              <a:extLst>
                <a:ext uri="{FF2B5EF4-FFF2-40B4-BE49-F238E27FC236}">
                  <a16:creationId xmlns="" xmlns:a16="http://schemas.microsoft.com/office/drawing/2014/main" id="{E314AC27-895A-413C-9793-596BC76D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6659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1 h 2"/>
                <a:gd name="T10" fmla="*/ 0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4320">
              <a:extLst>
                <a:ext uri="{FF2B5EF4-FFF2-40B4-BE49-F238E27FC236}">
                  <a16:creationId xmlns="" xmlns:a16="http://schemas.microsoft.com/office/drawing/2014/main" id="{66610733-2914-49A8-90F6-0DCAEBF67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672263"/>
              <a:ext cx="14288" cy="12700"/>
            </a:xfrm>
            <a:custGeom>
              <a:avLst/>
              <a:gdLst>
                <a:gd name="T0" fmla="*/ 0 w 16"/>
                <a:gd name="T1" fmla="*/ 13 h 13"/>
                <a:gd name="T2" fmla="*/ 7 w 16"/>
                <a:gd name="T3" fmla="*/ 0 h 13"/>
                <a:gd name="T4" fmla="*/ 16 w 16"/>
                <a:gd name="T5" fmla="*/ 9 h 13"/>
                <a:gd name="T6" fmla="*/ 15 w 16"/>
                <a:gd name="T7" fmla="*/ 11 h 13"/>
                <a:gd name="T8" fmla="*/ 7 w 16"/>
                <a:gd name="T9" fmla="*/ 2 h 13"/>
                <a:gd name="T10" fmla="*/ 1 w 16"/>
                <a:gd name="T11" fmla="*/ 13 h 13"/>
                <a:gd name="T12" fmla="*/ 0 w 1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2" y="8"/>
                    <a:pt x="5" y="4"/>
                    <a:pt x="7" y="0"/>
                  </a:cubicBezTo>
                  <a:cubicBezTo>
                    <a:pt x="10" y="3"/>
                    <a:pt x="13" y="6"/>
                    <a:pt x="16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8"/>
                    <a:pt x="10" y="5"/>
                    <a:pt x="7" y="2"/>
                  </a:cubicBezTo>
                  <a:cubicBezTo>
                    <a:pt x="5" y="6"/>
                    <a:pt x="3" y="10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4321">
              <a:extLst>
                <a:ext uri="{FF2B5EF4-FFF2-40B4-BE49-F238E27FC236}">
                  <a16:creationId xmlns="" xmlns:a16="http://schemas.microsoft.com/office/drawing/2014/main" id="{53F4BDF9-1113-46B5-B809-2E1C8816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678613"/>
              <a:ext cx="14288" cy="11113"/>
            </a:xfrm>
            <a:custGeom>
              <a:avLst/>
              <a:gdLst>
                <a:gd name="T0" fmla="*/ 0 w 15"/>
                <a:gd name="T1" fmla="*/ 11 h 12"/>
                <a:gd name="T2" fmla="*/ 6 w 15"/>
                <a:gd name="T3" fmla="*/ 0 h 12"/>
                <a:gd name="T4" fmla="*/ 15 w 15"/>
                <a:gd name="T5" fmla="*/ 8 h 12"/>
                <a:gd name="T6" fmla="*/ 14 w 15"/>
                <a:gd name="T7" fmla="*/ 9 h 12"/>
                <a:gd name="T8" fmla="*/ 7 w 15"/>
                <a:gd name="T9" fmla="*/ 2 h 12"/>
                <a:gd name="T10" fmla="*/ 1 w 15"/>
                <a:gd name="T11" fmla="*/ 12 h 12"/>
                <a:gd name="T12" fmla="*/ 0 w 1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0" y="11"/>
                  </a:moveTo>
                  <a:cubicBezTo>
                    <a:pt x="2" y="7"/>
                    <a:pt x="4" y="3"/>
                    <a:pt x="6" y="0"/>
                  </a:cubicBezTo>
                  <a:cubicBezTo>
                    <a:pt x="9" y="2"/>
                    <a:pt x="12" y="5"/>
                    <a:pt x="15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7"/>
                    <a:pt x="9" y="4"/>
                    <a:pt x="7" y="2"/>
                  </a:cubicBezTo>
                  <a:cubicBezTo>
                    <a:pt x="5" y="5"/>
                    <a:pt x="3" y="8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4322">
              <a:extLst>
                <a:ext uri="{FF2B5EF4-FFF2-40B4-BE49-F238E27FC236}">
                  <a16:creationId xmlns="" xmlns:a16="http://schemas.microsoft.com/office/drawing/2014/main" id="{DEA81412-CE99-4374-99D2-556D66FC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683376"/>
              <a:ext cx="12700" cy="9525"/>
            </a:xfrm>
            <a:custGeom>
              <a:avLst/>
              <a:gdLst>
                <a:gd name="T0" fmla="*/ 0 w 13"/>
                <a:gd name="T1" fmla="*/ 10 h 11"/>
                <a:gd name="T2" fmla="*/ 6 w 13"/>
                <a:gd name="T3" fmla="*/ 0 h 11"/>
                <a:gd name="T4" fmla="*/ 13 w 13"/>
                <a:gd name="T5" fmla="*/ 8 h 11"/>
                <a:gd name="T6" fmla="*/ 12 w 13"/>
                <a:gd name="T7" fmla="*/ 9 h 11"/>
                <a:gd name="T8" fmla="*/ 6 w 13"/>
                <a:gd name="T9" fmla="*/ 3 h 11"/>
                <a:gd name="T10" fmla="*/ 2 w 13"/>
                <a:gd name="T11" fmla="*/ 11 h 11"/>
                <a:gd name="T12" fmla="*/ 0 w 13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2" y="7"/>
                    <a:pt x="4" y="4"/>
                    <a:pt x="6" y="0"/>
                  </a:cubicBezTo>
                  <a:cubicBezTo>
                    <a:pt x="8" y="3"/>
                    <a:pt x="11" y="5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3" y="8"/>
                    <a:pt x="2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4323">
              <a:extLst>
                <a:ext uri="{FF2B5EF4-FFF2-40B4-BE49-F238E27FC236}">
                  <a16:creationId xmlns="" xmlns:a16="http://schemas.microsoft.com/office/drawing/2014/main" id="{D4CD95DF-D9D7-4910-AF31-04E9DE6EC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4" y="6688138"/>
              <a:ext cx="9525" cy="9525"/>
            </a:xfrm>
            <a:custGeom>
              <a:avLst/>
              <a:gdLst>
                <a:gd name="T0" fmla="*/ 0 w 10"/>
                <a:gd name="T1" fmla="*/ 8 h 9"/>
                <a:gd name="T2" fmla="*/ 4 w 10"/>
                <a:gd name="T3" fmla="*/ 0 h 9"/>
                <a:gd name="T4" fmla="*/ 10 w 10"/>
                <a:gd name="T5" fmla="*/ 6 h 9"/>
                <a:gd name="T6" fmla="*/ 9 w 10"/>
                <a:gd name="T7" fmla="*/ 7 h 9"/>
                <a:gd name="T8" fmla="*/ 5 w 10"/>
                <a:gd name="T9" fmla="*/ 2 h 9"/>
                <a:gd name="T10" fmla="*/ 1 w 10"/>
                <a:gd name="T11" fmla="*/ 9 h 9"/>
                <a:gd name="T12" fmla="*/ 0 w 10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8"/>
                  </a:moveTo>
                  <a:cubicBezTo>
                    <a:pt x="1" y="5"/>
                    <a:pt x="3" y="3"/>
                    <a:pt x="4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5"/>
                    <a:pt x="2" y="7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4324">
              <a:extLst>
                <a:ext uri="{FF2B5EF4-FFF2-40B4-BE49-F238E27FC236}">
                  <a16:creationId xmlns="" xmlns:a16="http://schemas.microsoft.com/office/drawing/2014/main" id="{5A1B1202-FC76-45A8-B935-5582C06A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6694488"/>
              <a:ext cx="6350" cy="6350"/>
            </a:xfrm>
            <a:custGeom>
              <a:avLst/>
              <a:gdLst>
                <a:gd name="T0" fmla="*/ 0 w 4"/>
                <a:gd name="T1" fmla="*/ 3 h 4"/>
                <a:gd name="T2" fmla="*/ 2 w 4"/>
                <a:gd name="T3" fmla="*/ 0 h 4"/>
                <a:gd name="T4" fmla="*/ 4 w 4"/>
                <a:gd name="T5" fmla="*/ 3 h 4"/>
                <a:gd name="T6" fmla="*/ 4 w 4"/>
                <a:gd name="T7" fmla="*/ 3 h 4"/>
                <a:gd name="T8" fmla="*/ 2 w 4"/>
                <a:gd name="T9" fmla="*/ 1 h 4"/>
                <a:gd name="T10" fmla="*/ 0 w 4"/>
                <a:gd name="T11" fmla="*/ 4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4325">
              <a:extLst>
                <a:ext uri="{FF2B5EF4-FFF2-40B4-BE49-F238E27FC236}">
                  <a16:creationId xmlns="" xmlns:a16="http://schemas.microsoft.com/office/drawing/2014/main" id="{2EC2E4DC-3D2C-4CA6-AF20-D65A8826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6699251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2 w 4"/>
                <a:gd name="T9" fmla="*/ 2 h 3"/>
                <a:gd name="T10" fmla="*/ 1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4326">
              <a:extLst>
                <a:ext uri="{FF2B5EF4-FFF2-40B4-BE49-F238E27FC236}">
                  <a16:creationId xmlns="" xmlns:a16="http://schemas.microsoft.com/office/drawing/2014/main" id="{67EEF53E-A6A8-4DF1-BD39-5E409C1E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6665913"/>
              <a:ext cx="9525" cy="7938"/>
            </a:xfrm>
            <a:custGeom>
              <a:avLst/>
              <a:gdLst>
                <a:gd name="T0" fmla="*/ 0 w 11"/>
                <a:gd name="T1" fmla="*/ 6 h 8"/>
                <a:gd name="T2" fmla="*/ 10 w 11"/>
                <a:gd name="T3" fmla="*/ 0 h 8"/>
                <a:gd name="T4" fmla="*/ 11 w 11"/>
                <a:gd name="T5" fmla="*/ 1 h 8"/>
                <a:gd name="T6" fmla="*/ 1 w 11"/>
                <a:gd name="T7" fmla="*/ 8 h 8"/>
                <a:gd name="T8" fmla="*/ 0 w 1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4"/>
                    <a:pt x="4" y="6"/>
                    <a:pt x="1" y="8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4327">
              <a:extLst>
                <a:ext uri="{FF2B5EF4-FFF2-40B4-BE49-F238E27FC236}">
                  <a16:creationId xmlns="" xmlns:a16="http://schemas.microsoft.com/office/drawing/2014/main" id="{9ADD15F4-FA79-476E-ACB1-287E3B46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672263"/>
              <a:ext cx="14288" cy="14288"/>
            </a:xfrm>
            <a:custGeom>
              <a:avLst/>
              <a:gdLst>
                <a:gd name="T0" fmla="*/ 0 w 15"/>
                <a:gd name="T1" fmla="*/ 0 h 15"/>
                <a:gd name="T2" fmla="*/ 15 w 15"/>
                <a:gd name="T3" fmla="*/ 2 h 15"/>
                <a:gd name="T4" fmla="*/ 10 w 15"/>
                <a:gd name="T5" fmla="*/ 15 h 15"/>
                <a:gd name="T6" fmla="*/ 8 w 15"/>
                <a:gd name="T7" fmla="*/ 15 h 15"/>
                <a:gd name="T8" fmla="*/ 13 w 15"/>
                <a:gd name="T9" fmla="*/ 3 h 15"/>
                <a:gd name="T10" fmla="*/ 0 w 15"/>
                <a:gd name="T11" fmla="*/ 1 h 15"/>
                <a:gd name="T12" fmla="*/ 0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0" y="0"/>
                  </a:moveTo>
                  <a:cubicBezTo>
                    <a:pt x="5" y="1"/>
                    <a:pt x="10" y="1"/>
                    <a:pt x="15" y="2"/>
                  </a:cubicBezTo>
                  <a:cubicBezTo>
                    <a:pt x="13" y="6"/>
                    <a:pt x="11" y="11"/>
                    <a:pt x="10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1"/>
                    <a:pt x="12" y="7"/>
                    <a:pt x="13" y="3"/>
                  </a:cubicBezTo>
                  <a:cubicBezTo>
                    <a:pt x="9" y="2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4328">
              <a:extLst>
                <a:ext uri="{FF2B5EF4-FFF2-40B4-BE49-F238E27FC236}">
                  <a16:creationId xmlns="" xmlns:a16="http://schemas.microsoft.com/office/drawing/2014/main" id="{A874CB6E-095D-4BF5-A66D-EA3D23542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673851"/>
              <a:ext cx="15875" cy="15875"/>
            </a:xfrm>
            <a:custGeom>
              <a:avLst/>
              <a:gdLst>
                <a:gd name="T0" fmla="*/ 0 w 16"/>
                <a:gd name="T1" fmla="*/ 0 h 17"/>
                <a:gd name="T2" fmla="*/ 16 w 16"/>
                <a:gd name="T3" fmla="*/ 2 h 17"/>
                <a:gd name="T4" fmla="*/ 11 w 16"/>
                <a:gd name="T5" fmla="*/ 17 h 17"/>
                <a:gd name="T6" fmla="*/ 9 w 16"/>
                <a:gd name="T7" fmla="*/ 17 h 17"/>
                <a:gd name="T8" fmla="*/ 15 w 16"/>
                <a:gd name="T9" fmla="*/ 3 h 17"/>
                <a:gd name="T10" fmla="*/ 0 w 16"/>
                <a:gd name="T11" fmla="*/ 2 h 17"/>
                <a:gd name="T12" fmla="*/ 0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5" y="1"/>
                    <a:pt x="11" y="2"/>
                    <a:pt x="16" y="2"/>
                  </a:cubicBezTo>
                  <a:cubicBezTo>
                    <a:pt x="15" y="7"/>
                    <a:pt x="13" y="12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8"/>
                    <a:pt x="15" y="3"/>
                  </a:cubicBezTo>
                  <a:cubicBezTo>
                    <a:pt x="10" y="3"/>
                    <a:pt x="5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4329">
              <a:extLst>
                <a:ext uri="{FF2B5EF4-FFF2-40B4-BE49-F238E27FC236}">
                  <a16:creationId xmlns="" xmlns:a16="http://schemas.microsoft.com/office/drawing/2014/main" id="{50B62E09-50DD-4F34-8E83-186F50755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677026"/>
              <a:ext cx="15875" cy="15875"/>
            </a:xfrm>
            <a:custGeom>
              <a:avLst/>
              <a:gdLst>
                <a:gd name="T0" fmla="*/ 0 w 17"/>
                <a:gd name="T1" fmla="*/ 0 h 17"/>
                <a:gd name="T2" fmla="*/ 17 w 17"/>
                <a:gd name="T3" fmla="*/ 2 h 17"/>
                <a:gd name="T4" fmla="*/ 11 w 17"/>
                <a:gd name="T5" fmla="*/ 17 h 17"/>
                <a:gd name="T6" fmla="*/ 10 w 17"/>
                <a:gd name="T7" fmla="*/ 16 h 17"/>
                <a:gd name="T8" fmla="*/ 15 w 17"/>
                <a:gd name="T9" fmla="*/ 3 h 17"/>
                <a:gd name="T10" fmla="*/ 0 w 17"/>
                <a:gd name="T11" fmla="*/ 1 h 17"/>
                <a:gd name="T12" fmla="*/ 0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6" y="0"/>
                    <a:pt x="11" y="1"/>
                    <a:pt x="17" y="2"/>
                  </a:cubicBezTo>
                  <a:cubicBezTo>
                    <a:pt x="15" y="7"/>
                    <a:pt x="13" y="12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2"/>
                    <a:pt x="13" y="8"/>
                    <a:pt x="15" y="3"/>
                  </a:cubicBezTo>
                  <a:cubicBezTo>
                    <a:pt x="10" y="2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4330">
              <a:extLst>
                <a:ext uri="{FF2B5EF4-FFF2-40B4-BE49-F238E27FC236}">
                  <a16:creationId xmlns="" xmlns:a16="http://schemas.microsoft.com/office/drawing/2014/main" id="{947FB290-68CF-47C6-9F64-188B60D10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9" y="6665913"/>
              <a:ext cx="3175" cy="12700"/>
            </a:xfrm>
            <a:custGeom>
              <a:avLst/>
              <a:gdLst>
                <a:gd name="T0" fmla="*/ 0 w 4"/>
                <a:gd name="T1" fmla="*/ 1 h 13"/>
                <a:gd name="T2" fmla="*/ 2 w 4"/>
                <a:gd name="T3" fmla="*/ 0 h 13"/>
                <a:gd name="T4" fmla="*/ 4 w 4"/>
                <a:gd name="T5" fmla="*/ 12 h 13"/>
                <a:gd name="T6" fmla="*/ 2 w 4"/>
                <a:gd name="T7" fmla="*/ 13 h 13"/>
                <a:gd name="T8" fmla="*/ 0 w 4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8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9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4331">
              <a:extLst>
                <a:ext uri="{FF2B5EF4-FFF2-40B4-BE49-F238E27FC236}">
                  <a16:creationId xmlns="" xmlns:a16="http://schemas.microsoft.com/office/drawing/2014/main" id="{8FF2FDCE-91C7-4969-AED8-2FC257C9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678613"/>
              <a:ext cx="17463" cy="12700"/>
            </a:xfrm>
            <a:custGeom>
              <a:avLst/>
              <a:gdLst>
                <a:gd name="T0" fmla="*/ 0 w 18"/>
                <a:gd name="T1" fmla="*/ 13 h 14"/>
                <a:gd name="T2" fmla="*/ 8 w 18"/>
                <a:gd name="T3" fmla="*/ 0 h 14"/>
                <a:gd name="T4" fmla="*/ 18 w 18"/>
                <a:gd name="T5" fmla="*/ 11 h 14"/>
                <a:gd name="T6" fmla="*/ 17 w 18"/>
                <a:gd name="T7" fmla="*/ 12 h 14"/>
                <a:gd name="T8" fmla="*/ 8 w 18"/>
                <a:gd name="T9" fmla="*/ 2 h 14"/>
                <a:gd name="T10" fmla="*/ 1 w 18"/>
                <a:gd name="T11" fmla="*/ 14 h 14"/>
                <a:gd name="T12" fmla="*/ 0 w 18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3" y="9"/>
                    <a:pt x="5" y="5"/>
                    <a:pt x="8" y="0"/>
                  </a:cubicBezTo>
                  <a:cubicBezTo>
                    <a:pt x="12" y="4"/>
                    <a:pt x="15" y="8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9"/>
                    <a:pt x="11" y="6"/>
                    <a:pt x="8" y="2"/>
                  </a:cubicBezTo>
                  <a:cubicBezTo>
                    <a:pt x="6" y="6"/>
                    <a:pt x="3" y="10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4332">
              <a:extLst>
                <a:ext uri="{FF2B5EF4-FFF2-40B4-BE49-F238E27FC236}">
                  <a16:creationId xmlns="" xmlns:a16="http://schemas.microsoft.com/office/drawing/2014/main" id="{B20E18D8-1C8E-464E-B9A6-5961E3E9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683376"/>
              <a:ext cx="20638" cy="14288"/>
            </a:xfrm>
            <a:custGeom>
              <a:avLst/>
              <a:gdLst>
                <a:gd name="T0" fmla="*/ 0 w 21"/>
                <a:gd name="T1" fmla="*/ 14 h 15"/>
                <a:gd name="T2" fmla="*/ 10 w 21"/>
                <a:gd name="T3" fmla="*/ 0 h 15"/>
                <a:gd name="T4" fmla="*/ 21 w 21"/>
                <a:gd name="T5" fmla="*/ 12 h 15"/>
                <a:gd name="T6" fmla="*/ 20 w 21"/>
                <a:gd name="T7" fmla="*/ 13 h 15"/>
                <a:gd name="T8" fmla="*/ 10 w 21"/>
                <a:gd name="T9" fmla="*/ 2 h 15"/>
                <a:gd name="T10" fmla="*/ 1 w 21"/>
                <a:gd name="T11" fmla="*/ 15 h 15"/>
                <a:gd name="T12" fmla="*/ 0 w 21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0" y="14"/>
                  </a:moveTo>
                  <a:cubicBezTo>
                    <a:pt x="3" y="9"/>
                    <a:pt x="6" y="4"/>
                    <a:pt x="10" y="0"/>
                  </a:cubicBezTo>
                  <a:cubicBezTo>
                    <a:pt x="13" y="4"/>
                    <a:pt x="17" y="8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6" y="9"/>
                    <a:pt x="13" y="6"/>
                    <a:pt x="10" y="2"/>
                  </a:cubicBezTo>
                  <a:cubicBezTo>
                    <a:pt x="7" y="6"/>
                    <a:pt x="4" y="11"/>
                    <a:pt x="1" y="15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4333">
              <a:extLst>
                <a:ext uri="{FF2B5EF4-FFF2-40B4-BE49-F238E27FC236}">
                  <a16:creationId xmlns="" xmlns:a16="http://schemas.microsoft.com/office/drawing/2014/main" id="{7FDDDF8D-1A86-41F1-9236-2184D3E66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688138"/>
              <a:ext cx="20638" cy="14288"/>
            </a:xfrm>
            <a:custGeom>
              <a:avLst/>
              <a:gdLst>
                <a:gd name="T0" fmla="*/ 0 w 21"/>
                <a:gd name="T1" fmla="*/ 15 h 15"/>
                <a:gd name="T2" fmla="*/ 10 w 21"/>
                <a:gd name="T3" fmla="*/ 0 h 15"/>
                <a:gd name="T4" fmla="*/ 21 w 21"/>
                <a:gd name="T5" fmla="*/ 13 h 15"/>
                <a:gd name="T6" fmla="*/ 20 w 21"/>
                <a:gd name="T7" fmla="*/ 14 h 15"/>
                <a:gd name="T8" fmla="*/ 10 w 21"/>
                <a:gd name="T9" fmla="*/ 2 h 15"/>
                <a:gd name="T10" fmla="*/ 1 w 21"/>
                <a:gd name="T11" fmla="*/ 15 h 15"/>
                <a:gd name="T12" fmla="*/ 0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3" y="10"/>
                    <a:pt x="7" y="5"/>
                    <a:pt x="10" y="0"/>
                  </a:cubicBezTo>
                  <a:cubicBezTo>
                    <a:pt x="14" y="4"/>
                    <a:pt x="17" y="9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0"/>
                    <a:pt x="13" y="6"/>
                    <a:pt x="10" y="2"/>
                  </a:cubicBezTo>
                  <a:cubicBezTo>
                    <a:pt x="7" y="7"/>
                    <a:pt x="4" y="11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4334">
              <a:extLst>
                <a:ext uri="{FF2B5EF4-FFF2-40B4-BE49-F238E27FC236}">
                  <a16:creationId xmlns="" xmlns:a16="http://schemas.microsoft.com/office/drawing/2014/main" id="{30D414B4-F16F-4BC3-9712-23691991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665480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4335">
              <a:extLst>
                <a:ext uri="{FF2B5EF4-FFF2-40B4-BE49-F238E27FC236}">
                  <a16:creationId xmlns="" xmlns:a16="http://schemas.microsoft.com/office/drawing/2014/main" id="{45BB1DAE-3CCD-412E-9E0A-B9BBEE6C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654801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  <a:gd name="T10" fmla="*/ 0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4336">
              <a:extLst>
                <a:ext uri="{FF2B5EF4-FFF2-40B4-BE49-F238E27FC236}">
                  <a16:creationId xmlns="" xmlns:a16="http://schemas.microsoft.com/office/drawing/2014/main" id="{43F95561-80CE-41A8-A620-68246FFC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650038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2 w 3"/>
                <a:gd name="T3" fmla="*/ 1 w 3"/>
                <a:gd name="T4" fmla="*/ 0 w 3"/>
                <a:gd name="T5" fmla="*/ 0 w 3"/>
                <a:gd name="T6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4337">
              <a:extLst>
                <a:ext uri="{FF2B5EF4-FFF2-40B4-BE49-F238E27FC236}">
                  <a16:creationId xmlns="" xmlns:a16="http://schemas.microsoft.com/office/drawing/2014/main" id="{24EC3DAF-F973-4120-A593-35F0783CF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653213"/>
              <a:ext cx="3175" cy="9525"/>
            </a:xfrm>
            <a:custGeom>
              <a:avLst/>
              <a:gdLst>
                <a:gd name="T0" fmla="*/ 2 w 4"/>
                <a:gd name="T1" fmla="*/ 10 h 10"/>
                <a:gd name="T2" fmla="*/ 2 w 4"/>
                <a:gd name="T3" fmla="*/ 8 h 10"/>
                <a:gd name="T4" fmla="*/ 4 w 4"/>
                <a:gd name="T5" fmla="*/ 0 h 10"/>
                <a:gd name="T6" fmla="*/ 3 w 4"/>
                <a:gd name="T7" fmla="*/ 0 h 10"/>
                <a:gd name="T8" fmla="*/ 1 w 4"/>
                <a:gd name="T9" fmla="*/ 9 h 10"/>
                <a:gd name="T10" fmla="*/ 0 w 4"/>
                <a:gd name="T11" fmla="*/ 9 h 10"/>
                <a:gd name="T12" fmla="*/ 2 w 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4" y="3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1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4338">
              <a:extLst>
                <a:ext uri="{FF2B5EF4-FFF2-40B4-BE49-F238E27FC236}">
                  <a16:creationId xmlns="" xmlns:a16="http://schemas.microsoft.com/office/drawing/2014/main" id="{D7DD8CD4-1F3E-4495-BB21-A27C5C4A2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662738"/>
              <a:ext cx="22225" cy="49213"/>
            </a:xfrm>
            <a:custGeom>
              <a:avLst/>
              <a:gdLst>
                <a:gd name="T0" fmla="*/ 14 w 23"/>
                <a:gd name="T1" fmla="*/ 49 h 51"/>
                <a:gd name="T2" fmla="*/ 15 w 23"/>
                <a:gd name="T3" fmla="*/ 51 h 51"/>
                <a:gd name="T4" fmla="*/ 16 w 23"/>
                <a:gd name="T5" fmla="*/ 49 h 51"/>
                <a:gd name="T6" fmla="*/ 20 w 23"/>
                <a:gd name="T7" fmla="*/ 37 h 51"/>
                <a:gd name="T8" fmla="*/ 23 w 23"/>
                <a:gd name="T9" fmla="*/ 8 h 51"/>
                <a:gd name="T10" fmla="*/ 21 w 23"/>
                <a:gd name="T11" fmla="*/ 8 h 51"/>
                <a:gd name="T12" fmla="*/ 21 w 23"/>
                <a:gd name="T13" fmla="*/ 8 h 51"/>
                <a:gd name="T14" fmla="*/ 22 w 23"/>
                <a:gd name="T15" fmla="*/ 9 h 51"/>
                <a:gd name="T16" fmla="*/ 22 w 23"/>
                <a:gd name="T17" fmla="*/ 11 h 51"/>
                <a:gd name="T18" fmla="*/ 21 w 23"/>
                <a:gd name="T19" fmla="*/ 10 h 51"/>
                <a:gd name="T20" fmla="*/ 21 w 23"/>
                <a:gd name="T21" fmla="*/ 13 h 51"/>
                <a:gd name="T22" fmla="*/ 22 w 23"/>
                <a:gd name="T23" fmla="*/ 14 h 51"/>
                <a:gd name="T24" fmla="*/ 21 w 23"/>
                <a:gd name="T25" fmla="*/ 16 h 51"/>
                <a:gd name="T26" fmla="*/ 21 w 23"/>
                <a:gd name="T27" fmla="*/ 15 h 51"/>
                <a:gd name="T28" fmla="*/ 15 w 23"/>
                <a:gd name="T29" fmla="*/ 46 h 51"/>
                <a:gd name="T30" fmla="*/ 6 w 23"/>
                <a:gd name="T31" fmla="*/ 18 h 51"/>
                <a:gd name="T32" fmla="*/ 6 w 23"/>
                <a:gd name="T33" fmla="*/ 19 h 51"/>
                <a:gd name="T34" fmla="*/ 5 w 23"/>
                <a:gd name="T35" fmla="*/ 18 h 51"/>
                <a:gd name="T36" fmla="*/ 6 w 23"/>
                <a:gd name="T37" fmla="*/ 16 h 51"/>
                <a:gd name="T38" fmla="*/ 5 w 23"/>
                <a:gd name="T39" fmla="*/ 14 h 51"/>
                <a:gd name="T40" fmla="*/ 5 w 23"/>
                <a:gd name="T41" fmla="*/ 14 h 51"/>
                <a:gd name="T42" fmla="*/ 4 w 23"/>
                <a:gd name="T43" fmla="*/ 14 h 51"/>
                <a:gd name="T44" fmla="*/ 5 w 23"/>
                <a:gd name="T45" fmla="*/ 12 h 51"/>
                <a:gd name="T46" fmla="*/ 4 w 23"/>
                <a:gd name="T47" fmla="*/ 9 h 51"/>
                <a:gd name="T48" fmla="*/ 4 w 23"/>
                <a:gd name="T49" fmla="*/ 10 h 51"/>
                <a:gd name="T50" fmla="*/ 2 w 23"/>
                <a:gd name="T51" fmla="*/ 9 h 51"/>
                <a:gd name="T52" fmla="*/ 4 w 23"/>
                <a:gd name="T53" fmla="*/ 7 h 51"/>
                <a:gd name="T54" fmla="*/ 3 w 23"/>
                <a:gd name="T55" fmla="*/ 5 h 51"/>
                <a:gd name="T56" fmla="*/ 3 w 23"/>
                <a:gd name="T57" fmla="*/ 4 h 51"/>
                <a:gd name="T58" fmla="*/ 3 w 23"/>
                <a:gd name="T59" fmla="*/ 5 h 51"/>
                <a:gd name="T60" fmla="*/ 1 w 23"/>
                <a:gd name="T61" fmla="*/ 4 h 51"/>
                <a:gd name="T62" fmla="*/ 2 w 23"/>
                <a:gd name="T63" fmla="*/ 2 h 51"/>
                <a:gd name="T64" fmla="*/ 2 w 23"/>
                <a:gd name="T65" fmla="*/ 1 h 51"/>
                <a:gd name="T66" fmla="*/ 0 w 23"/>
                <a:gd name="T67" fmla="*/ 0 h 51"/>
                <a:gd name="T68" fmla="*/ 1 w 23"/>
                <a:gd name="T69" fmla="*/ 5 h 51"/>
                <a:gd name="T70" fmla="*/ 14 w 23"/>
                <a:gd name="T7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51">
                  <a:moveTo>
                    <a:pt x="14" y="49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8" y="44"/>
                    <a:pt x="20" y="37"/>
                  </a:cubicBezTo>
                  <a:cubicBezTo>
                    <a:pt x="22" y="30"/>
                    <a:pt x="23" y="20"/>
                    <a:pt x="23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29"/>
                    <a:pt x="17" y="41"/>
                    <a:pt x="15" y="46"/>
                  </a:cubicBezTo>
                  <a:cubicBezTo>
                    <a:pt x="13" y="41"/>
                    <a:pt x="10" y="31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6" y="30"/>
                    <a:pt x="14" y="49"/>
                    <a:pt x="14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4339">
              <a:extLst>
                <a:ext uri="{FF2B5EF4-FFF2-40B4-BE49-F238E27FC236}">
                  <a16:creationId xmlns="" xmlns:a16="http://schemas.microsoft.com/office/drawing/2014/main" id="{635FEC8A-C0A8-49ED-ABD3-2C714AB6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664326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4340">
              <a:extLst>
                <a:ext uri="{FF2B5EF4-FFF2-40B4-BE49-F238E27FC236}">
                  <a16:creationId xmlns="" xmlns:a16="http://schemas.microsoft.com/office/drawing/2014/main" id="{2996E808-9C68-4488-A62A-729A813D2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6659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4341">
              <a:extLst>
                <a:ext uri="{FF2B5EF4-FFF2-40B4-BE49-F238E27FC236}">
                  <a16:creationId xmlns="" xmlns:a16="http://schemas.microsoft.com/office/drawing/2014/main" id="{A5F18B65-E390-4717-8771-2AFC21D6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665913"/>
              <a:ext cx="1588" cy="63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5 h 7"/>
                <a:gd name="T4" fmla="*/ 0 w 3"/>
                <a:gd name="T5" fmla="*/ 7 h 7"/>
                <a:gd name="T6" fmla="*/ 3 w 3"/>
                <a:gd name="T7" fmla="*/ 1 h 7"/>
                <a:gd name="T8" fmla="*/ 2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4342">
              <a:extLst>
                <a:ext uri="{FF2B5EF4-FFF2-40B4-BE49-F238E27FC236}">
                  <a16:creationId xmlns="" xmlns:a16="http://schemas.microsoft.com/office/drawing/2014/main" id="{48165596-4FBA-409A-B76B-4211ECF5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670676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4343">
              <a:extLst>
                <a:ext uri="{FF2B5EF4-FFF2-40B4-BE49-F238E27FC236}">
                  <a16:creationId xmlns="" xmlns:a16="http://schemas.microsoft.com/office/drawing/2014/main" id="{EFCB59DE-7DE4-4B34-A5F5-41E8334E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6690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4344">
              <a:extLst>
                <a:ext uri="{FF2B5EF4-FFF2-40B4-BE49-F238E27FC236}">
                  <a16:creationId xmlns="" xmlns:a16="http://schemas.microsoft.com/office/drawing/2014/main" id="{0FF2EA71-87F5-46EA-B869-3807B2A10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665913"/>
              <a:ext cx="4763" cy="11113"/>
            </a:xfrm>
            <a:custGeom>
              <a:avLst/>
              <a:gdLst>
                <a:gd name="T0" fmla="*/ 4 w 5"/>
                <a:gd name="T1" fmla="*/ 0 h 11"/>
                <a:gd name="T2" fmla="*/ 0 w 5"/>
                <a:gd name="T3" fmla="*/ 9 h 11"/>
                <a:gd name="T4" fmla="*/ 0 w 5"/>
                <a:gd name="T5" fmla="*/ 11 h 11"/>
                <a:gd name="T6" fmla="*/ 5 w 5"/>
                <a:gd name="T7" fmla="*/ 1 h 11"/>
                <a:gd name="T8" fmla="*/ 4 w 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7"/>
                    <a:pt x="4" y="4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4345">
              <a:extLst>
                <a:ext uri="{FF2B5EF4-FFF2-40B4-BE49-F238E27FC236}">
                  <a16:creationId xmlns="" xmlns:a16="http://schemas.microsoft.com/office/drawing/2014/main" id="{3DE8A6E4-8E36-47F2-821C-81EC2D969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670676"/>
              <a:ext cx="0" cy="3175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1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4346">
              <a:extLst>
                <a:ext uri="{FF2B5EF4-FFF2-40B4-BE49-F238E27FC236}">
                  <a16:creationId xmlns="" xmlns:a16="http://schemas.microsoft.com/office/drawing/2014/main" id="{F1D1140C-6F0C-4C3B-B545-5C7637455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67543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4347">
              <a:extLst>
                <a:ext uri="{FF2B5EF4-FFF2-40B4-BE49-F238E27FC236}">
                  <a16:creationId xmlns="" xmlns:a16="http://schemas.microsoft.com/office/drawing/2014/main" id="{041D22AF-17B4-4A91-88B1-E88250437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667501"/>
              <a:ext cx="14288" cy="12700"/>
            </a:xfrm>
            <a:custGeom>
              <a:avLst/>
              <a:gdLst>
                <a:gd name="T0" fmla="*/ 0 w 15"/>
                <a:gd name="T1" fmla="*/ 12 h 14"/>
                <a:gd name="T2" fmla="*/ 0 w 15"/>
                <a:gd name="T3" fmla="*/ 14 h 14"/>
                <a:gd name="T4" fmla="*/ 6 w 15"/>
                <a:gd name="T5" fmla="*/ 3 h 14"/>
                <a:gd name="T6" fmla="*/ 15 w 15"/>
                <a:gd name="T7" fmla="*/ 11 h 14"/>
                <a:gd name="T8" fmla="*/ 15 w 15"/>
                <a:gd name="T9" fmla="*/ 9 h 14"/>
                <a:gd name="T10" fmla="*/ 6 w 15"/>
                <a:gd name="T11" fmla="*/ 0 h 14"/>
                <a:gd name="T12" fmla="*/ 0 w 15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0"/>
                    <a:pt x="4" y="6"/>
                    <a:pt x="6" y="3"/>
                  </a:cubicBezTo>
                  <a:cubicBezTo>
                    <a:pt x="9" y="5"/>
                    <a:pt x="12" y="8"/>
                    <a:pt x="15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4" y="4"/>
                    <a:pt x="2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4348">
              <a:extLst>
                <a:ext uri="{FF2B5EF4-FFF2-40B4-BE49-F238E27FC236}">
                  <a16:creationId xmlns="" xmlns:a16="http://schemas.microsoft.com/office/drawing/2014/main" id="{E36AD9D7-CE42-4F9C-B2A2-5C6AB67D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675438"/>
              <a:ext cx="0" cy="3175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1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4349">
              <a:extLst>
                <a:ext uri="{FF2B5EF4-FFF2-40B4-BE49-F238E27FC236}">
                  <a16:creationId xmlns="" xmlns:a16="http://schemas.microsoft.com/office/drawing/2014/main" id="{370497D1-FAC0-4CCA-897A-F16D32AB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678613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4350">
              <a:extLst>
                <a:ext uri="{FF2B5EF4-FFF2-40B4-BE49-F238E27FC236}">
                  <a16:creationId xmlns="" xmlns:a16="http://schemas.microsoft.com/office/drawing/2014/main" id="{67128C7C-0572-4BBD-BF17-6D4707827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6678613"/>
              <a:ext cx="15875" cy="12700"/>
            </a:xfrm>
            <a:custGeom>
              <a:avLst/>
              <a:gdLst>
                <a:gd name="T0" fmla="*/ 12 w 17"/>
                <a:gd name="T1" fmla="*/ 14 h 14"/>
                <a:gd name="T2" fmla="*/ 17 w 17"/>
                <a:gd name="T3" fmla="*/ 2 h 14"/>
                <a:gd name="T4" fmla="*/ 2 w 17"/>
                <a:gd name="T5" fmla="*/ 0 h 14"/>
                <a:gd name="T6" fmla="*/ 0 w 17"/>
                <a:gd name="T7" fmla="*/ 0 h 14"/>
                <a:gd name="T8" fmla="*/ 0 w 17"/>
                <a:gd name="T9" fmla="*/ 1 h 14"/>
                <a:gd name="T10" fmla="*/ 1 w 17"/>
                <a:gd name="T11" fmla="*/ 1 h 14"/>
                <a:gd name="T12" fmla="*/ 15 w 17"/>
                <a:gd name="T13" fmla="*/ 3 h 14"/>
                <a:gd name="T14" fmla="*/ 10 w 17"/>
                <a:gd name="T15" fmla="*/ 14 h 14"/>
                <a:gd name="T16" fmla="*/ 12 w 17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2" y="14"/>
                  </a:moveTo>
                  <a:cubicBezTo>
                    <a:pt x="13" y="10"/>
                    <a:pt x="15" y="6"/>
                    <a:pt x="17" y="2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2"/>
                    <a:pt x="10" y="3"/>
                    <a:pt x="15" y="3"/>
                  </a:cubicBezTo>
                  <a:cubicBezTo>
                    <a:pt x="13" y="7"/>
                    <a:pt x="12" y="10"/>
                    <a:pt x="10" y="14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4351">
              <a:extLst>
                <a:ext uri="{FF2B5EF4-FFF2-40B4-BE49-F238E27FC236}">
                  <a16:creationId xmlns="" xmlns:a16="http://schemas.microsoft.com/office/drawing/2014/main" id="{23E94FD8-7FC0-4DA3-BF9D-A26729CD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6680201"/>
              <a:ext cx="14288" cy="11113"/>
            </a:xfrm>
            <a:custGeom>
              <a:avLst/>
              <a:gdLst>
                <a:gd name="T0" fmla="*/ 13 w 16"/>
                <a:gd name="T1" fmla="*/ 11 h 11"/>
                <a:gd name="T2" fmla="*/ 16 w 16"/>
                <a:gd name="T3" fmla="*/ 3 h 11"/>
                <a:gd name="T4" fmla="*/ 2 w 16"/>
                <a:gd name="T5" fmla="*/ 0 h 11"/>
                <a:gd name="T6" fmla="*/ 0 w 16"/>
                <a:gd name="T7" fmla="*/ 0 h 11"/>
                <a:gd name="T8" fmla="*/ 0 w 16"/>
                <a:gd name="T9" fmla="*/ 1 h 11"/>
                <a:gd name="T10" fmla="*/ 1 w 16"/>
                <a:gd name="T11" fmla="*/ 1 h 11"/>
                <a:gd name="T12" fmla="*/ 14 w 16"/>
                <a:gd name="T13" fmla="*/ 4 h 11"/>
                <a:gd name="T14" fmla="*/ 12 w 16"/>
                <a:gd name="T15" fmla="*/ 10 h 11"/>
                <a:gd name="T16" fmla="*/ 13 w 1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3" y="11"/>
                  </a:moveTo>
                  <a:cubicBezTo>
                    <a:pt x="14" y="8"/>
                    <a:pt x="15" y="5"/>
                    <a:pt x="16" y="3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2"/>
                    <a:pt x="10" y="3"/>
                    <a:pt x="14" y="4"/>
                  </a:cubicBezTo>
                  <a:cubicBezTo>
                    <a:pt x="13" y="6"/>
                    <a:pt x="13" y="8"/>
                    <a:pt x="12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4352">
              <a:extLst>
                <a:ext uri="{FF2B5EF4-FFF2-40B4-BE49-F238E27FC236}">
                  <a16:creationId xmlns="" xmlns:a16="http://schemas.microsoft.com/office/drawing/2014/main" id="{55583DCE-A482-4E0B-8CEA-03BAE821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683376"/>
              <a:ext cx="12700" cy="4763"/>
            </a:xfrm>
            <a:custGeom>
              <a:avLst/>
              <a:gdLst>
                <a:gd name="T0" fmla="*/ 11 w 13"/>
                <a:gd name="T1" fmla="*/ 3 h 6"/>
                <a:gd name="T2" fmla="*/ 10 w 13"/>
                <a:gd name="T3" fmla="*/ 5 h 6"/>
                <a:gd name="T4" fmla="*/ 11 w 13"/>
                <a:gd name="T5" fmla="*/ 6 h 6"/>
                <a:gd name="T6" fmla="*/ 13 w 13"/>
                <a:gd name="T7" fmla="*/ 2 h 6"/>
                <a:gd name="T8" fmla="*/ 0 w 13"/>
                <a:gd name="T9" fmla="*/ 0 h 6"/>
                <a:gd name="T10" fmla="*/ 4 w 13"/>
                <a:gd name="T11" fmla="*/ 2 h 6"/>
                <a:gd name="T12" fmla="*/ 11 w 1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11" y="3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1"/>
                    <a:pt x="5" y="1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4353">
              <a:extLst>
                <a:ext uri="{FF2B5EF4-FFF2-40B4-BE49-F238E27FC236}">
                  <a16:creationId xmlns="" xmlns:a16="http://schemas.microsoft.com/office/drawing/2014/main" id="{67005FE0-D843-4B0C-9279-028F4355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694488"/>
              <a:ext cx="17463" cy="12700"/>
            </a:xfrm>
            <a:custGeom>
              <a:avLst/>
              <a:gdLst>
                <a:gd name="T0" fmla="*/ 8 w 19"/>
                <a:gd name="T1" fmla="*/ 2 h 14"/>
                <a:gd name="T2" fmla="*/ 17 w 19"/>
                <a:gd name="T3" fmla="*/ 13 h 14"/>
                <a:gd name="T4" fmla="*/ 18 w 19"/>
                <a:gd name="T5" fmla="*/ 14 h 14"/>
                <a:gd name="T6" fmla="*/ 19 w 19"/>
                <a:gd name="T7" fmla="*/ 13 h 14"/>
                <a:gd name="T8" fmla="*/ 17 w 19"/>
                <a:gd name="T9" fmla="*/ 11 h 14"/>
                <a:gd name="T10" fmla="*/ 8 w 19"/>
                <a:gd name="T11" fmla="*/ 0 h 14"/>
                <a:gd name="T12" fmla="*/ 0 w 19"/>
                <a:gd name="T13" fmla="*/ 11 h 14"/>
                <a:gd name="T14" fmla="*/ 1 w 19"/>
                <a:gd name="T15" fmla="*/ 12 h 14"/>
                <a:gd name="T16" fmla="*/ 8 w 19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8" y="2"/>
                  </a:moveTo>
                  <a:cubicBezTo>
                    <a:pt x="11" y="5"/>
                    <a:pt x="14" y="9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7"/>
                    <a:pt x="11" y="3"/>
                    <a:pt x="8" y="0"/>
                  </a:cubicBezTo>
                  <a:cubicBezTo>
                    <a:pt x="6" y="3"/>
                    <a:pt x="3" y="7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6" y="5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4354">
              <a:extLst>
                <a:ext uri="{FF2B5EF4-FFF2-40B4-BE49-F238E27FC236}">
                  <a16:creationId xmlns="" xmlns:a16="http://schemas.microsoft.com/office/drawing/2014/main" id="{32D6E14F-577C-45C1-8E93-EF2B23E4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699251"/>
              <a:ext cx="14288" cy="12700"/>
            </a:xfrm>
            <a:custGeom>
              <a:avLst/>
              <a:gdLst>
                <a:gd name="T0" fmla="*/ 5 w 15"/>
                <a:gd name="T1" fmla="*/ 2 h 14"/>
                <a:gd name="T2" fmla="*/ 14 w 15"/>
                <a:gd name="T3" fmla="*/ 13 h 14"/>
                <a:gd name="T4" fmla="*/ 14 w 15"/>
                <a:gd name="T5" fmla="*/ 14 h 14"/>
                <a:gd name="T6" fmla="*/ 15 w 15"/>
                <a:gd name="T7" fmla="*/ 13 h 14"/>
                <a:gd name="T8" fmla="*/ 14 w 15"/>
                <a:gd name="T9" fmla="*/ 11 h 14"/>
                <a:gd name="T10" fmla="*/ 5 w 15"/>
                <a:gd name="T11" fmla="*/ 0 h 14"/>
                <a:gd name="T12" fmla="*/ 0 w 15"/>
                <a:gd name="T13" fmla="*/ 8 h 14"/>
                <a:gd name="T14" fmla="*/ 1 w 15"/>
                <a:gd name="T15" fmla="*/ 9 h 14"/>
                <a:gd name="T16" fmla="*/ 5 w 1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5" y="2"/>
                  </a:moveTo>
                  <a:cubicBezTo>
                    <a:pt x="8" y="6"/>
                    <a:pt x="11" y="10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7"/>
                    <a:pt x="8" y="4"/>
                    <a:pt x="5" y="0"/>
                  </a:cubicBezTo>
                  <a:cubicBezTo>
                    <a:pt x="4" y="3"/>
                    <a:pt x="2" y="5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7"/>
                    <a:pt x="4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4355">
              <a:extLst>
                <a:ext uri="{FF2B5EF4-FFF2-40B4-BE49-F238E27FC236}">
                  <a16:creationId xmlns="" xmlns:a16="http://schemas.microsoft.com/office/drawing/2014/main" id="{6117436D-6710-42B9-AFC6-EDEABE3A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704013"/>
              <a:ext cx="9525" cy="9525"/>
            </a:xfrm>
            <a:custGeom>
              <a:avLst/>
              <a:gdLst>
                <a:gd name="T0" fmla="*/ 2 w 10"/>
                <a:gd name="T1" fmla="*/ 2 h 10"/>
                <a:gd name="T2" fmla="*/ 7 w 10"/>
                <a:gd name="T3" fmla="*/ 8 h 10"/>
                <a:gd name="T4" fmla="*/ 10 w 10"/>
                <a:gd name="T5" fmla="*/ 10 h 10"/>
                <a:gd name="T6" fmla="*/ 2 w 10"/>
                <a:gd name="T7" fmla="*/ 0 h 10"/>
                <a:gd name="T8" fmla="*/ 0 w 10"/>
                <a:gd name="T9" fmla="*/ 4 h 10"/>
                <a:gd name="T10" fmla="*/ 1 w 10"/>
                <a:gd name="T11" fmla="*/ 4 h 10"/>
                <a:gd name="T12" fmla="*/ 2 w 1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6"/>
                    <a:pt x="5" y="3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4356">
              <a:extLst>
                <a:ext uri="{FF2B5EF4-FFF2-40B4-BE49-F238E27FC236}">
                  <a16:creationId xmlns="" xmlns:a16="http://schemas.microsoft.com/office/drawing/2014/main" id="{8CCB0BD4-DD26-419E-8B8B-944EA88F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659563"/>
              <a:ext cx="20638" cy="39688"/>
            </a:xfrm>
            <a:custGeom>
              <a:avLst/>
              <a:gdLst>
                <a:gd name="T0" fmla="*/ 23 w 23"/>
                <a:gd name="T1" fmla="*/ 2 h 43"/>
                <a:gd name="T2" fmla="*/ 19 w 23"/>
                <a:gd name="T3" fmla="*/ 0 h 43"/>
                <a:gd name="T4" fmla="*/ 0 w 23"/>
                <a:gd name="T5" fmla="*/ 41 h 43"/>
                <a:gd name="T6" fmla="*/ 3 w 23"/>
                <a:gd name="T7" fmla="*/ 43 h 43"/>
                <a:gd name="T8" fmla="*/ 23 w 23"/>
                <a:gd name="T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3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4" y="15"/>
                    <a:pt x="8" y="28"/>
                    <a:pt x="0" y="41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11" y="30"/>
                    <a:pt x="17" y="16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4357">
              <a:extLst>
                <a:ext uri="{FF2B5EF4-FFF2-40B4-BE49-F238E27FC236}">
                  <a16:creationId xmlns="" xmlns:a16="http://schemas.microsoft.com/office/drawing/2014/main" id="{49D39E70-22EE-412B-B4C6-4ECF7CA3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677026"/>
              <a:ext cx="20638" cy="38100"/>
            </a:xfrm>
            <a:custGeom>
              <a:avLst/>
              <a:gdLst>
                <a:gd name="T0" fmla="*/ 20 w 23"/>
                <a:gd name="T1" fmla="*/ 30 h 41"/>
                <a:gd name="T2" fmla="*/ 20 w 23"/>
                <a:gd name="T3" fmla="*/ 32 h 41"/>
                <a:gd name="T4" fmla="*/ 20 w 23"/>
                <a:gd name="T5" fmla="*/ 33 h 41"/>
                <a:gd name="T6" fmla="*/ 20 w 23"/>
                <a:gd name="T7" fmla="*/ 35 h 41"/>
                <a:gd name="T8" fmla="*/ 20 w 23"/>
                <a:gd name="T9" fmla="*/ 37 h 41"/>
                <a:gd name="T10" fmla="*/ 20 w 23"/>
                <a:gd name="T11" fmla="*/ 40 h 41"/>
                <a:gd name="T12" fmla="*/ 21 w 23"/>
                <a:gd name="T13" fmla="*/ 41 h 41"/>
                <a:gd name="T14" fmla="*/ 22 w 23"/>
                <a:gd name="T15" fmla="*/ 33 h 41"/>
                <a:gd name="T16" fmla="*/ 15 w 23"/>
                <a:gd name="T17" fmla="*/ 2 h 41"/>
                <a:gd name="T18" fmla="*/ 10 w 23"/>
                <a:gd name="T19" fmla="*/ 0 h 41"/>
                <a:gd name="T20" fmla="*/ 4 w 23"/>
                <a:gd name="T21" fmla="*/ 6 h 41"/>
                <a:gd name="T22" fmla="*/ 0 w 23"/>
                <a:gd name="T23" fmla="*/ 29 h 41"/>
                <a:gd name="T24" fmla="*/ 2 w 23"/>
                <a:gd name="T25" fmla="*/ 30 h 41"/>
                <a:gd name="T26" fmla="*/ 6 w 23"/>
                <a:gd name="T27" fmla="*/ 7 h 41"/>
                <a:gd name="T28" fmla="*/ 10 w 23"/>
                <a:gd name="T29" fmla="*/ 2 h 41"/>
                <a:gd name="T30" fmla="*/ 13 w 23"/>
                <a:gd name="T31" fmla="*/ 4 h 41"/>
                <a:gd name="T32" fmla="*/ 20 w 23"/>
                <a:gd name="T3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1"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39"/>
                    <a:pt x="22" y="36"/>
                    <a:pt x="22" y="33"/>
                  </a:cubicBezTo>
                  <a:cubicBezTo>
                    <a:pt x="23" y="18"/>
                    <a:pt x="20" y="7"/>
                    <a:pt x="15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8" y="1"/>
                    <a:pt x="6" y="2"/>
                    <a:pt x="4" y="6"/>
                  </a:cubicBezTo>
                  <a:cubicBezTo>
                    <a:pt x="1" y="11"/>
                    <a:pt x="0" y="19"/>
                    <a:pt x="0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0"/>
                    <a:pt x="3" y="12"/>
                    <a:pt x="6" y="7"/>
                  </a:cubicBezTo>
                  <a:cubicBezTo>
                    <a:pt x="7" y="4"/>
                    <a:pt x="8" y="3"/>
                    <a:pt x="10" y="2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7" y="7"/>
                    <a:pt x="21" y="15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4358">
              <a:extLst>
                <a:ext uri="{FF2B5EF4-FFF2-40B4-BE49-F238E27FC236}">
                  <a16:creationId xmlns="" xmlns:a16="http://schemas.microsoft.com/office/drawing/2014/main" id="{FFE4AB83-3816-43BA-BC6A-8782BEAD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669088"/>
              <a:ext cx="36513" cy="23813"/>
            </a:xfrm>
            <a:custGeom>
              <a:avLst/>
              <a:gdLst>
                <a:gd name="T0" fmla="*/ 36 w 40"/>
                <a:gd name="T1" fmla="*/ 10 h 26"/>
                <a:gd name="T2" fmla="*/ 19 w 40"/>
                <a:gd name="T3" fmla="*/ 25 h 26"/>
                <a:gd name="T4" fmla="*/ 21 w 40"/>
                <a:gd name="T5" fmla="*/ 26 h 26"/>
                <a:gd name="T6" fmla="*/ 38 w 40"/>
                <a:gd name="T7" fmla="*/ 11 h 26"/>
                <a:gd name="T8" fmla="*/ 38 w 40"/>
                <a:gd name="T9" fmla="*/ 4 h 26"/>
                <a:gd name="T10" fmla="*/ 34 w 40"/>
                <a:gd name="T11" fmla="*/ 1 h 26"/>
                <a:gd name="T12" fmla="*/ 6 w 40"/>
                <a:gd name="T13" fmla="*/ 10 h 26"/>
                <a:gd name="T14" fmla="*/ 0 w 40"/>
                <a:gd name="T15" fmla="*/ 13 h 26"/>
                <a:gd name="T16" fmla="*/ 2 w 40"/>
                <a:gd name="T17" fmla="*/ 14 h 26"/>
                <a:gd name="T18" fmla="*/ 4 w 40"/>
                <a:gd name="T19" fmla="*/ 13 h 26"/>
                <a:gd name="T20" fmla="*/ 5 w 40"/>
                <a:gd name="T21" fmla="*/ 12 h 26"/>
                <a:gd name="T22" fmla="*/ 7 w 40"/>
                <a:gd name="T23" fmla="*/ 11 h 26"/>
                <a:gd name="T24" fmla="*/ 8 w 40"/>
                <a:gd name="T25" fmla="*/ 11 h 26"/>
                <a:gd name="T26" fmla="*/ 9 w 40"/>
                <a:gd name="T27" fmla="*/ 10 h 26"/>
                <a:gd name="T28" fmla="*/ 33 w 40"/>
                <a:gd name="T29" fmla="*/ 3 h 26"/>
                <a:gd name="T30" fmla="*/ 37 w 40"/>
                <a:gd name="T31" fmla="*/ 5 h 26"/>
                <a:gd name="T32" fmla="*/ 36 w 40"/>
                <a:gd name="T3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26">
                  <a:moveTo>
                    <a:pt x="36" y="10"/>
                  </a:moveTo>
                  <a:cubicBezTo>
                    <a:pt x="34" y="15"/>
                    <a:pt x="28" y="21"/>
                    <a:pt x="19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9" y="22"/>
                    <a:pt x="35" y="16"/>
                    <a:pt x="38" y="11"/>
                  </a:cubicBezTo>
                  <a:cubicBezTo>
                    <a:pt x="40" y="7"/>
                    <a:pt x="39" y="5"/>
                    <a:pt x="38" y="4"/>
                  </a:cubicBezTo>
                  <a:cubicBezTo>
                    <a:pt x="37" y="2"/>
                    <a:pt x="36" y="1"/>
                    <a:pt x="34" y="1"/>
                  </a:cubicBezTo>
                  <a:cubicBezTo>
                    <a:pt x="27" y="0"/>
                    <a:pt x="17" y="4"/>
                    <a:pt x="6" y="10"/>
                  </a:cubicBezTo>
                  <a:cubicBezTo>
                    <a:pt x="4" y="11"/>
                    <a:pt x="2" y="12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1" y="4"/>
                    <a:pt x="29" y="2"/>
                    <a:pt x="33" y="3"/>
                  </a:cubicBezTo>
                  <a:cubicBezTo>
                    <a:pt x="35" y="3"/>
                    <a:pt x="36" y="4"/>
                    <a:pt x="37" y="5"/>
                  </a:cubicBezTo>
                  <a:cubicBezTo>
                    <a:pt x="37" y="6"/>
                    <a:pt x="37" y="8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4359">
              <a:extLst>
                <a:ext uri="{FF2B5EF4-FFF2-40B4-BE49-F238E27FC236}">
                  <a16:creationId xmlns="" xmlns:a16="http://schemas.microsoft.com/office/drawing/2014/main" id="{77B16C11-DF90-48DC-8C63-068E5CC8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6651626"/>
              <a:ext cx="12700" cy="11113"/>
            </a:xfrm>
            <a:custGeom>
              <a:avLst/>
              <a:gdLst>
                <a:gd name="T0" fmla="*/ 9 w 14"/>
                <a:gd name="T1" fmla="*/ 13 h 13"/>
                <a:gd name="T2" fmla="*/ 11 w 14"/>
                <a:gd name="T3" fmla="*/ 13 h 13"/>
                <a:gd name="T4" fmla="*/ 11 w 14"/>
                <a:gd name="T5" fmla="*/ 12 h 13"/>
                <a:gd name="T6" fmla="*/ 14 w 14"/>
                <a:gd name="T7" fmla="*/ 1 h 13"/>
                <a:gd name="T8" fmla="*/ 2 w 14"/>
                <a:gd name="T9" fmla="*/ 0 h 13"/>
                <a:gd name="T10" fmla="*/ 0 w 14"/>
                <a:gd name="T11" fmla="*/ 0 h 13"/>
                <a:gd name="T12" fmla="*/ 0 w 14"/>
                <a:gd name="T13" fmla="*/ 1 h 13"/>
                <a:gd name="T14" fmla="*/ 1 w 14"/>
                <a:gd name="T15" fmla="*/ 1 h 13"/>
                <a:gd name="T16" fmla="*/ 13 w 14"/>
                <a:gd name="T17" fmla="*/ 2 h 13"/>
                <a:gd name="T18" fmla="*/ 10 w 14"/>
                <a:gd name="T19" fmla="*/ 12 h 13"/>
                <a:gd name="T20" fmla="*/ 9 w 14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3">
                  <a:moveTo>
                    <a:pt x="9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8"/>
                    <a:pt x="13" y="5"/>
                    <a:pt x="14" y="1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2"/>
                    <a:pt x="9" y="2"/>
                    <a:pt x="13" y="2"/>
                  </a:cubicBezTo>
                  <a:cubicBezTo>
                    <a:pt x="12" y="6"/>
                    <a:pt x="11" y="9"/>
                    <a:pt x="10" y="12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4360">
              <a:extLst>
                <a:ext uri="{FF2B5EF4-FFF2-40B4-BE49-F238E27FC236}">
                  <a16:creationId xmlns="" xmlns:a16="http://schemas.microsoft.com/office/drawing/2014/main" id="{76E4BAEB-AC0E-46AD-9385-F21C49DF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4" y="6648451"/>
              <a:ext cx="41275" cy="22225"/>
            </a:xfrm>
            <a:custGeom>
              <a:avLst/>
              <a:gdLst>
                <a:gd name="T0" fmla="*/ 2 w 45"/>
                <a:gd name="T1" fmla="*/ 23 h 23"/>
                <a:gd name="T2" fmla="*/ 14 w 45"/>
                <a:gd name="T3" fmla="*/ 22 h 23"/>
                <a:gd name="T4" fmla="*/ 41 w 45"/>
                <a:gd name="T5" fmla="*/ 11 h 23"/>
                <a:gd name="T6" fmla="*/ 45 w 45"/>
                <a:gd name="T7" fmla="*/ 8 h 23"/>
                <a:gd name="T8" fmla="*/ 43 w 45"/>
                <a:gd name="T9" fmla="*/ 8 h 23"/>
                <a:gd name="T10" fmla="*/ 42 w 45"/>
                <a:gd name="T11" fmla="*/ 8 h 23"/>
                <a:gd name="T12" fmla="*/ 40 w 45"/>
                <a:gd name="T13" fmla="*/ 9 h 23"/>
                <a:gd name="T14" fmla="*/ 40 w 45"/>
                <a:gd name="T15" fmla="*/ 10 h 23"/>
                <a:gd name="T16" fmla="*/ 38 w 45"/>
                <a:gd name="T17" fmla="*/ 11 h 23"/>
                <a:gd name="T18" fmla="*/ 36 w 45"/>
                <a:gd name="T19" fmla="*/ 12 h 23"/>
                <a:gd name="T20" fmla="*/ 34 w 45"/>
                <a:gd name="T21" fmla="*/ 13 h 23"/>
                <a:gd name="T22" fmla="*/ 33 w 45"/>
                <a:gd name="T23" fmla="*/ 14 h 23"/>
                <a:gd name="T24" fmla="*/ 30 w 45"/>
                <a:gd name="T25" fmla="*/ 15 h 23"/>
                <a:gd name="T26" fmla="*/ 29 w 45"/>
                <a:gd name="T27" fmla="*/ 15 h 23"/>
                <a:gd name="T28" fmla="*/ 4 w 45"/>
                <a:gd name="T29" fmla="*/ 21 h 23"/>
                <a:gd name="T30" fmla="*/ 20 w 45"/>
                <a:gd name="T31" fmla="*/ 4 h 23"/>
                <a:gd name="T32" fmla="*/ 21 w 45"/>
                <a:gd name="T33" fmla="*/ 3 h 23"/>
                <a:gd name="T34" fmla="*/ 23 w 45"/>
                <a:gd name="T35" fmla="*/ 2 h 23"/>
                <a:gd name="T36" fmla="*/ 24 w 45"/>
                <a:gd name="T37" fmla="*/ 1 h 23"/>
                <a:gd name="T38" fmla="*/ 24 w 45"/>
                <a:gd name="T39" fmla="*/ 1 h 23"/>
                <a:gd name="T40" fmla="*/ 22 w 45"/>
                <a:gd name="T41" fmla="*/ 0 h 23"/>
                <a:gd name="T42" fmla="*/ 1 w 45"/>
                <a:gd name="T43" fmla="*/ 22 h 23"/>
                <a:gd name="T44" fmla="*/ 0 w 45"/>
                <a:gd name="T45" fmla="*/ 23 h 23"/>
                <a:gd name="T46" fmla="*/ 2 w 45"/>
                <a:gd name="T4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2" y="23"/>
                    <a:pt x="7" y="23"/>
                    <a:pt x="14" y="22"/>
                  </a:cubicBezTo>
                  <a:cubicBezTo>
                    <a:pt x="21" y="20"/>
                    <a:pt x="31" y="17"/>
                    <a:pt x="41" y="11"/>
                  </a:cubicBezTo>
                  <a:cubicBezTo>
                    <a:pt x="42" y="10"/>
                    <a:pt x="44" y="9"/>
                    <a:pt x="45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17" y="20"/>
                    <a:pt x="8" y="21"/>
                    <a:pt x="4" y="21"/>
                  </a:cubicBezTo>
                  <a:cubicBezTo>
                    <a:pt x="6" y="18"/>
                    <a:pt x="12" y="12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9" y="12"/>
                    <a:pt x="1" y="21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lnTo>
                    <a:pt x="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4361">
              <a:extLst>
                <a:ext uri="{FF2B5EF4-FFF2-40B4-BE49-F238E27FC236}">
                  <a16:creationId xmlns="" xmlns:a16="http://schemas.microsoft.com/office/drawing/2014/main" id="{3856A4F3-4103-4D2E-BFED-D5A797BD2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6686551"/>
              <a:ext cx="11113" cy="12700"/>
            </a:xfrm>
            <a:custGeom>
              <a:avLst/>
              <a:gdLst>
                <a:gd name="T0" fmla="*/ 0 w 13"/>
                <a:gd name="T1" fmla="*/ 0 h 14"/>
                <a:gd name="T2" fmla="*/ 13 w 13"/>
                <a:gd name="T3" fmla="*/ 3 h 14"/>
                <a:gd name="T4" fmla="*/ 7 w 13"/>
                <a:gd name="T5" fmla="*/ 14 h 14"/>
                <a:gd name="T6" fmla="*/ 6 w 13"/>
                <a:gd name="T7" fmla="*/ 13 h 14"/>
                <a:gd name="T8" fmla="*/ 11 w 13"/>
                <a:gd name="T9" fmla="*/ 4 h 14"/>
                <a:gd name="T10" fmla="*/ 0 w 13"/>
                <a:gd name="T11" fmla="*/ 1 h 14"/>
                <a:gd name="T12" fmla="*/ 0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4" y="1"/>
                    <a:pt x="9" y="2"/>
                    <a:pt x="13" y="3"/>
                  </a:cubicBezTo>
                  <a:cubicBezTo>
                    <a:pt x="11" y="7"/>
                    <a:pt x="9" y="10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0"/>
                    <a:pt x="9" y="7"/>
                    <a:pt x="11" y="4"/>
                  </a:cubicBezTo>
                  <a:cubicBezTo>
                    <a:pt x="7" y="3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4362">
              <a:extLst>
                <a:ext uri="{FF2B5EF4-FFF2-40B4-BE49-F238E27FC236}">
                  <a16:creationId xmlns="" xmlns:a16="http://schemas.microsoft.com/office/drawing/2014/main" id="{63D28630-8CBB-42DD-B430-A969FD9A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688138"/>
              <a:ext cx="9525" cy="11113"/>
            </a:xfrm>
            <a:custGeom>
              <a:avLst/>
              <a:gdLst>
                <a:gd name="T0" fmla="*/ 0 w 11"/>
                <a:gd name="T1" fmla="*/ 0 h 12"/>
                <a:gd name="T2" fmla="*/ 11 w 11"/>
                <a:gd name="T3" fmla="*/ 3 h 12"/>
                <a:gd name="T4" fmla="*/ 6 w 11"/>
                <a:gd name="T5" fmla="*/ 12 h 12"/>
                <a:gd name="T6" fmla="*/ 5 w 11"/>
                <a:gd name="T7" fmla="*/ 12 h 12"/>
                <a:gd name="T8" fmla="*/ 9 w 11"/>
                <a:gd name="T9" fmla="*/ 4 h 12"/>
                <a:gd name="T10" fmla="*/ 0 w 11"/>
                <a:gd name="T11" fmla="*/ 1 h 12"/>
                <a:gd name="T12" fmla="*/ 0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1"/>
                    <a:pt x="8" y="2"/>
                    <a:pt x="11" y="3"/>
                  </a:cubicBezTo>
                  <a:cubicBezTo>
                    <a:pt x="10" y="6"/>
                    <a:pt x="8" y="9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9"/>
                    <a:pt x="8" y="7"/>
                    <a:pt x="9" y="4"/>
                  </a:cubicBezTo>
                  <a:cubicBezTo>
                    <a:pt x="6" y="3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4363">
              <a:extLst>
                <a:ext uri="{FF2B5EF4-FFF2-40B4-BE49-F238E27FC236}">
                  <a16:creationId xmlns="" xmlns:a16="http://schemas.microsoft.com/office/drawing/2014/main" id="{FDF168F6-9EC4-4C82-894E-45EEFEDF4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689726"/>
              <a:ext cx="9525" cy="9525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3 h 11"/>
                <a:gd name="T4" fmla="*/ 6 w 10"/>
                <a:gd name="T5" fmla="*/ 11 h 11"/>
                <a:gd name="T6" fmla="*/ 4 w 10"/>
                <a:gd name="T7" fmla="*/ 10 h 11"/>
                <a:gd name="T8" fmla="*/ 8 w 10"/>
                <a:gd name="T9" fmla="*/ 4 h 11"/>
                <a:gd name="T10" fmla="*/ 0 w 10"/>
                <a:gd name="T11" fmla="*/ 1 h 11"/>
                <a:gd name="T12" fmla="*/ 0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1"/>
                    <a:pt x="7" y="2"/>
                    <a:pt x="10" y="3"/>
                  </a:cubicBezTo>
                  <a:cubicBezTo>
                    <a:pt x="8" y="6"/>
                    <a:pt x="7" y="8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7" y="6"/>
                    <a:pt x="8" y="4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4364">
              <a:extLst>
                <a:ext uri="{FF2B5EF4-FFF2-40B4-BE49-F238E27FC236}">
                  <a16:creationId xmlns="" xmlns:a16="http://schemas.microsoft.com/office/drawing/2014/main" id="{668912C0-4FE2-4A62-8DC6-3A8CB3C3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691313"/>
              <a:ext cx="7938" cy="7938"/>
            </a:xfrm>
            <a:custGeom>
              <a:avLst/>
              <a:gdLst>
                <a:gd name="T0" fmla="*/ 1 w 8"/>
                <a:gd name="T1" fmla="*/ 0 h 9"/>
                <a:gd name="T2" fmla="*/ 8 w 8"/>
                <a:gd name="T3" fmla="*/ 3 h 9"/>
                <a:gd name="T4" fmla="*/ 5 w 8"/>
                <a:gd name="T5" fmla="*/ 9 h 9"/>
                <a:gd name="T6" fmla="*/ 4 w 8"/>
                <a:gd name="T7" fmla="*/ 8 h 9"/>
                <a:gd name="T8" fmla="*/ 6 w 8"/>
                <a:gd name="T9" fmla="*/ 3 h 9"/>
                <a:gd name="T10" fmla="*/ 0 w 8"/>
                <a:gd name="T11" fmla="*/ 1 h 9"/>
                <a:gd name="T12" fmla="*/ 1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4365">
              <a:extLst>
                <a:ext uri="{FF2B5EF4-FFF2-40B4-BE49-F238E27FC236}">
                  <a16:creationId xmlns="" xmlns:a16="http://schemas.microsoft.com/office/drawing/2014/main" id="{ECD25F3A-2B94-40DA-896D-10FA33F47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6692901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4 h 4"/>
                <a:gd name="T8" fmla="*/ 3 w 4"/>
                <a:gd name="T9" fmla="*/ 2 h 4"/>
                <a:gd name="T10" fmla="*/ 0 w 4"/>
                <a:gd name="T11" fmla="*/ 1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4366">
              <a:extLst>
                <a:ext uri="{FF2B5EF4-FFF2-40B4-BE49-F238E27FC236}">
                  <a16:creationId xmlns="" xmlns:a16="http://schemas.microsoft.com/office/drawing/2014/main" id="{B9CC761D-5B54-4BEE-B6C6-EC315A963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69607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2 w 3"/>
                <a:gd name="T5" fmla="*/ 2 h 2"/>
                <a:gd name="T6" fmla="*/ 1 w 3"/>
                <a:gd name="T7" fmla="*/ 2 h 2"/>
                <a:gd name="T8" fmla="*/ 2 w 3"/>
                <a:gd name="T9" fmla="*/ 1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4367">
              <a:extLst>
                <a:ext uri="{FF2B5EF4-FFF2-40B4-BE49-F238E27FC236}">
                  <a16:creationId xmlns="" xmlns:a16="http://schemas.microsoft.com/office/drawing/2014/main" id="{DB794772-83F1-41AD-AAFA-9E4BACB2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715126"/>
              <a:ext cx="15875" cy="11113"/>
            </a:xfrm>
            <a:custGeom>
              <a:avLst/>
              <a:gdLst>
                <a:gd name="T0" fmla="*/ 0 w 17"/>
                <a:gd name="T1" fmla="*/ 11 h 12"/>
                <a:gd name="T2" fmla="*/ 9 w 17"/>
                <a:gd name="T3" fmla="*/ 0 h 12"/>
                <a:gd name="T4" fmla="*/ 17 w 17"/>
                <a:gd name="T5" fmla="*/ 11 h 12"/>
                <a:gd name="T6" fmla="*/ 15 w 17"/>
                <a:gd name="T7" fmla="*/ 12 h 12"/>
                <a:gd name="T8" fmla="*/ 9 w 17"/>
                <a:gd name="T9" fmla="*/ 2 h 12"/>
                <a:gd name="T10" fmla="*/ 1 w 17"/>
                <a:gd name="T11" fmla="*/ 12 h 12"/>
                <a:gd name="T12" fmla="*/ 0 w 17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1"/>
                  </a:moveTo>
                  <a:cubicBezTo>
                    <a:pt x="3" y="7"/>
                    <a:pt x="6" y="4"/>
                    <a:pt x="9" y="0"/>
                  </a:cubicBezTo>
                  <a:cubicBezTo>
                    <a:pt x="12" y="3"/>
                    <a:pt x="14" y="7"/>
                    <a:pt x="17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9"/>
                    <a:pt x="11" y="5"/>
                    <a:pt x="9" y="2"/>
                  </a:cubicBezTo>
                  <a:cubicBezTo>
                    <a:pt x="6" y="6"/>
                    <a:pt x="4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4368">
              <a:extLst>
                <a:ext uri="{FF2B5EF4-FFF2-40B4-BE49-F238E27FC236}">
                  <a16:creationId xmlns="" xmlns:a16="http://schemas.microsoft.com/office/drawing/2014/main" id="{871AC7DF-46B4-450C-BE11-8ABE4F531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19888"/>
              <a:ext cx="12700" cy="9525"/>
            </a:xfrm>
            <a:custGeom>
              <a:avLst/>
              <a:gdLst>
                <a:gd name="T0" fmla="*/ 0 w 14"/>
                <a:gd name="T1" fmla="*/ 9 h 10"/>
                <a:gd name="T2" fmla="*/ 8 w 14"/>
                <a:gd name="T3" fmla="*/ 0 h 10"/>
                <a:gd name="T4" fmla="*/ 14 w 14"/>
                <a:gd name="T5" fmla="*/ 9 h 10"/>
                <a:gd name="T6" fmla="*/ 13 w 14"/>
                <a:gd name="T7" fmla="*/ 10 h 10"/>
                <a:gd name="T8" fmla="*/ 8 w 14"/>
                <a:gd name="T9" fmla="*/ 2 h 10"/>
                <a:gd name="T10" fmla="*/ 1 w 14"/>
                <a:gd name="T11" fmla="*/ 10 h 10"/>
                <a:gd name="T12" fmla="*/ 0 w 1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0" y="9"/>
                  </a:moveTo>
                  <a:cubicBezTo>
                    <a:pt x="2" y="6"/>
                    <a:pt x="5" y="3"/>
                    <a:pt x="8" y="0"/>
                  </a:cubicBezTo>
                  <a:cubicBezTo>
                    <a:pt x="10" y="3"/>
                    <a:pt x="12" y="6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8"/>
                    <a:pt x="9" y="5"/>
                    <a:pt x="8" y="2"/>
                  </a:cubicBezTo>
                  <a:cubicBezTo>
                    <a:pt x="5" y="5"/>
                    <a:pt x="3" y="8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4369">
              <a:extLst>
                <a:ext uri="{FF2B5EF4-FFF2-40B4-BE49-F238E27FC236}">
                  <a16:creationId xmlns="" xmlns:a16="http://schemas.microsoft.com/office/drawing/2014/main" id="{FAE70CF0-142B-4E78-8358-E98F4690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24651"/>
              <a:ext cx="11113" cy="9525"/>
            </a:xfrm>
            <a:custGeom>
              <a:avLst/>
              <a:gdLst>
                <a:gd name="T0" fmla="*/ 0 w 13"/>
                <a:gd name="T1" fmla="*/ 9 h 10"/>
                <a:gd name="T2" fmla="*/ 7 w 13"/>
                <a:gd name="T3" fmla="*/ 0 h 10"/>
                <a:gd name="T4" fmla="*/ 13 w 13"/>
                <a:gd name="T5" fmla="*/ 9 h 10"/>
                <a:gd name="T6" fmla="*/ 12 w 13"/>
                <a:gd name="T7" fmla="*/ 10 h 10"/>
                <a:gd name="T8" fmla="*/ 7 w 13"/>
                <a:gd name="T9" fmla="*/ 3 h 10"/>
                <a:gd name="T10" fmla="*/ 1 w 13"/>
                <a:gd name="T11" fmla="*/ 10 h 10"/>
                <a:gd name="T12" fmla="*/ 0 w 13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9"/>
                  </a:moveTo>
                  <a:cubicBezTo>
                    <a:pt x="3" y="6"/>
                    <a:pt x="5" y="3"/>
                    <a:pt x="7" y="0"/>
                  </a:cubicBezTo>
                  <a:cubicBezTo>
                    <a:pt x="9" y="3"/>
                    <a:pt x="11" y="6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3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4370">
              <a:extLst>
                <a:ext uri="{FF2B5EF4-FFF2-40B4-BE49-F238E27FC236}">
                  <a16:creationId xmlns="" xmlns:a16="http://schemas.microsoft.com/office/drawing/2014/main" id="{C2C1CB14-C3E6-4C62-88AE-EF770325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31001"/>
              <a:ext cx="9525" cy="7938"/>
            </a:xfrm>
            <a:custGeom>
              <a:avLst/>
              <a:gdLst>
                <a:gd name="T0" fmla="*/ 0 w 10"/>
                <a:gd name="T1" fmla="*/ 7 h 8"/>
                <a:gd name="T2" fmla="*/ 6 w 10"/>
                <a:gd name="T3" fmla="*/ 0 h 8"/>
                <a:gd name="T4" fmla="*/ 10 w 10"/>
                <a:gd name="T5" fmla="*/ 7 h 8"/>
                <a:gd name="T6" fmla="*/ 9 w 10"/>
                <a:gd name="T7" fmla="*/ 8 h 8"/>
                <a:gd name="T8" fmla="*/ 5 w 10"/>
                <a:gd name="T9" fmla="*/ 2 h 8"/>
                <a:gd name="T10" fmla="*/ 1 w 10"/>
                <a:gd name="T11" fmla="*/ 8 h 8"/>
                <a:gd name="T12" fmla="*/ 0 w 10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4371">
              <a:extLst>
                <a:ext uri="{FF2B5EF4-FFF2-40B4-BE49-F238E27FC236}">
                  <a16:creationId xmlns="" xmlns:a16="http://schemas.microsoft.com/office/drawing/2014/main" id="{9629EE93-23B8-443B-ACD3-571F7F8C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35763"/>
              <a:ext cx="7938" cy="6350"/>
            </a:xfrm>
            <a:custGeom>
              <a:avLst/>
              <a:gdLst>
                <a:gd name="T0" fmla="*/ 0 w 5"/>
                <a:gd name="T1" fmla="*/ 3 h 4"/>
                <a:gd name="T2" fmla="*/ 3 w 5"/>
                <a:gd name="T3" fmla="*/ 0 h 4"/>
                <a:gd name="T4" fmla="*/ 5 w 5"/>
                <a:gd name="T5" fmla="*/ 3 h 4"/>
                <a:gd name="T6" fmla="*/ 4 w 5"/>
                <a:gd name="T7" fmla="*/ 4 h 4"/>
                <a:gd name="T8" fmla="*/ 3 w 5"/>
                <a:gd name="T9" fmla="*/ 2 h 4"/>
                <a:gd name="T10" fmla="*/ 1 w 5"/>
                <a:gd name="T11" fmla="*/ 4 h 4"/>
                <a:gd name="T12" fmla="*/ 0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4372">
              <a:extLst>
                <a:ext uri="{FF2B5EF4-FFF2-40B4-BE49-F238E27FC236}">
                  <a16:creationId xmlns="" xmlns:a16="http://schemas.microsoft.com/office/drawing/2014/main" id="{34E514D1-0A46-4159-81EC-C4B79F4F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742113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3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0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4373">
              <a:extLst>
                <a:ext uri="{FF2B5EF4-FFF2-40B4-BE49-F238E27FC236}">
                  <a16:creationId xmlns="" xmlns:a16="http://schemas.microsoft.com/office/drawing/2014/main" id="{20924B64-ADAD-4B41-9269-6B34C9D3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704013"/>
              <a:ext cx="11113" cy="6350"/>
            </a:xfrm>
            <a:custGeom>
              <a:avLst/>
              <a:gdLst>
                <a:gd name="T0" fmla="*/ 0 w 12"/>
                <a:gd name="T1" fmla="*/ 5 h 7"/>
                <a:gd name="T2" fmla="*/ 11 w 12"/>
                <a:gd name="T3" fmla="*/ 0 h 7"/>
                <a:gd name="T4" fmla="*/ 12 w 12"/>
                <a:gd name="T5" fmla="*/ 2 h 7"/>
                <a:gd name="T6" fmla="*/ 1 w 12"/>
                <a:gd name="T7" fmla="*/ 7 h 7"/>
                <a:gd name="T8" fmla="*/ 0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3" y="3"/>
                    <a:pt x="7" y="2"/>
                    <a:pt x="11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4"/>
                    <a:pt x="4" y="5"/>
                    <a:pt x="1" y="7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4374">
              <a:extLst>
                <a:ext uri="{FF2B5EF4-FFF2-40B4-BE49-F238E27FC236}">
                  <a16:creationId xmlns="" xmlns:a16="http://schemas.microsoft.com/office/drawing/2014/main" id="{717F8AB7-2DB0-4A5A-BF20-E5A79B22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705601"/>
              <a:ext cx="14288" cy="15875"/>
            </a:xfrm>
            <a:custGeom>
              <a:avLst/>
              <a:gdLst>
                <a:gd name="T0" fmla="*/ 0 w 15"/>
                <a:gd name="T1" fmla="*/ 0 h 17"/>
                <a:gd name="T2" fmla="*/ 15 w 15"/>
                <a:gd name="T3" fmla="*/ 4 h 17"/>
                <a:gd name="T4" fmla="*/ 7 w 15"/>
                <a:gd name="T5" fmla="*/ 17 h 17"/>
                <a:gd name="T6" fmla="*/ 6 w 15"/>
                <a:gd name="T7" fmla="*/ 16 h 17"/>
                <a:gd name="T8" fmla="*/ 13 w 15"/>
                <a:gd name="T9" fmla="*/ 5 h 17"/>
                <a:gd name="T10" fmla="*/ 0 w 15"/>
                <a:gd name="T11" fmla="*/ 1 h 17"/>
                <a:gd name="T12" fmla="*/ 0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5" y="1"/>
                    <a:pt x="10" y="3"/>
                    <a:pt x="15" y="4"/>
                  </a:cubicBezTo>
                  <a:cubicBezTo>
                    <a:pt x="12" y="8"/>
                    <a:pt x="10" y="13"/>
                    <a:pt x="7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2"/>
                    <a:pt x="10" y="9"/>
                    <a:pt x="13" y="5"/>
                  </a:cubicBezTo>
                  <a:cubicBezTo>
                    <a:pt x="8" y="4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4375">
              <a:extLst>
                <a:ext uri="{FF2B5EF4-FFF2-40B4-BE49-F238E27FC236}">
                  <a16:creationId xmlns="" xmlns:a16="http://schemas.microsoft.com/office/drawing/2014/main" id="{3F086E95-61DE-45BB-B15B-73C9F110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6707188"/>
              <a:ext cx="15875" cy="17463"/>
            </a:xfrm>
            <a:custGeom>
              <a:avLst/>
              <a:gdLst>
                <a:gd name="T0" fmla="*/ 0 w 16"/>
                <a:gd name="T1" fmla="*/ 0 h 19"/>
                <a:gd name="T2" fmla="*/ 16 w 16"/>
                <a:gd name="T3" fmla="*/ 5 h 19"/>
                <a:gd name="T4" fmla="*/ 7 w 16"/>
                <a:gd name="T5" fmla="*/ 19 h 19"/>
                <a:gd name="T6" fmla="*/ 6 w 16"/>
                <a:gd name="T7" fmla="*/ 18 h 19"/>
                <a:gd name="T8" fmla="*/ 14 w 16"/>
                <a:gd name="T9" fmla="*/ 6 h 19"/>
                <a:gd name="T10" fmla="*/ 0 w 16"/>
                <a:gd name="T11" fmla="*/ 1 h 19"/>
                <a:gd name="T12" fmla="*/ 0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5" y="2"/>
                    <a:pt x="10" y="3"/>
                    <a:pt x="16" y="5"/>
                  </a:cubicBezTo>
                  <a:cubicBezTo>
                    <a:pt x="13" y="10"/>
                    <a:pt x="10" y="14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4"/>
                    <a:pt x="11" y="10"/>
                    <a:pt x="14" y="6"/>
                  </a:cubicBezTo>
                  <a:cubicBezTo>
                    <a:pt x="9" y="4"/>
                    <a:pt x="4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4376">
              <a:extLst>
                <a:ext uri="{FF2B5EF4-FFF2-40B4-BE49-F238E27FC236}">
                  <a16:creationId xmlns="" xmlns:a16="http://schemas.microsoft.com/office/drawing/2014/main" id="{355ABE0B-94C9-4A47-9820-2DB25F59D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4" y="6707188"/>
              <a:ext cx="15875" cy="17463"/>
            </a:xfrm>
            <a:custGeom>
              <a:avLst/>
              <a:gdLst>
                <a:gd name="T0" fmla="*/ 0 w 16"/>
                <a:gd name="T1" fmla="*/ 0 h 19"/>
                <a:gd name="T2" fmla="*/ 16 w 16"/>
                <a:gd name="T3" fmla="*/ 6 h 19"/>
                <a:gd name="T4" fmla="*/ 7 w 16"/>
                <a:gd name="T5" fmla="*/ 19 h 19"/>
                <a:gd name="T6" fmla="*/ 6 w 16"/>
                <a:gd name="T7" fmla="*/ 19 h 19"/>
                <a:gd name="T8" fmla="*/ 14 w 16"/>
                <a:gd name="T9" fmla="*/ 6 h 19"/>
                <a:gd name="T10" fmla="*/ 0 w 16"/>
                <a:gd name="T11" fmla="*/ 2 h 19"/>
                <a:gd name="T12" fmla="*/ 0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cubicBezTo>
                    <a:pt x="5" y="2"/>
                    <a:pt x="11" y="4"/>
                    <a:pt x="16" y="6"/>
                  </a:cubicBezTo>
                  <a:cubicBezTo>
                    <a:pt x="13" y="10"/>
                    <a:pt x="10" y="15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5"/>
                    <a:pt x="12" y="11"/>
                    <a:pt x="14" y="6"/>
                  </a:cubicBezTo>
                  <a:cubicBezTo>
                    <a:pt x="9" y="5"/>
                    <a:pt x="4" y="3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4377">
              <a:extLst>
                <a:ext uri="{FF2B5EF4-FFF2-40B4-BE49-F238E27FC236}">
                  <a16:creationId xmlns="" xmlns:a16="http://schemas.microsoft.com/office/drawing/2014/main" id="{5431EDE1-DD8D-428B-9D08-E985EB894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704013"/>
              <a:ext cx="1588" cy="11113"/>
            </a:xfrm>
            <a:custGeom>
              <a:avLst/>
              <a:gdLst>
                <a:gd name="T0" fmla="*/ 0 w 2"/>
                <a:gd name="T1" fmla="*/ 0 h 12"/>
                <a:gd name="T2" fmla="*/ 2 w 2"/>
                <a:gd name="T3" fmla="*/ 0 h 12"/>
                <a:gd name="T4" fmla="*/ 2 w 2"/>
                <a:gd name="T5" fmla="*/ 12 h 12"/>
                <a:gd name="T6" fmla="*/ 0 w 2"/>
                <a:gd name="T7" fmla="*/ 12 h 12"/>
                <a:gd name="T8" fmla="*/ 0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8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4378">
              <a:extLst>
                <a:ext uri="{FF2B5EF4-FFF2-40B4-BE49-F238E27FC236}">
                  <a16:creationId xmlns="" xmlns:a16="http://schemas.microsoft.com/office/drawing/2014/main" id="{AB786092-2113-499B-8A3B-2559FE7A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716713"/>
              <a:ext cx="17463" cy="12700"/>
            </a:xfrm>
            <a:custGeom>
              <a:avLst/>
              <a:gdLst>
                <a:gd name="T0" fmla="*/ 0 w 19"/>
                <a:gd name="T1" fmla="*/ 11 h 14"/>
                <a:gd name="T2" fmla="*/ 11 w 19"/>
                <a:gd name="T3" fmla="*/ 0 h 14"/>
                <a:gd name="T4" fmla="*/ 19 w 19"/>
                <a:gd name="T5" fmla="*/ 13 h 14"/>
                <a:gd name="T6" fmla="*/ 18 w 19"/>
                <a:gd name="T7" fmla="*/ 14 h 14"/>
                <a:gd name="T8" fmla="*/ 10 w 19"/>
                <a:gd name="T9" fmla="*/ 2 h 14"/>
                <a:gd name="T10" fmla="*/ 1 w 19"/>
                <a:gd name="T11" fmla="*/ 12 h 14"/>
                <a:gd name="T12" fmla="*/ 0 w 19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0" y="11"/>
                  </a:moveTo>
                  <a:cubicBezTo>
                    <a:pt x="4" y="8"/>
                    <a:pt x="7" y="4"/>
                    <a:pt x="11" y="0"/>
                  </a:cubicBezTo>
                  <a:cubicBezTo>
                    <a:pt x="13" y="4"/>
                    <a:pt x="16" y="8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5" y="10"/>
                    <a:pt x="13" y="6"/>
                    <a:pt x="10" y="2"/>
                  </a:cubicBezTo>
                  <a:cubicBezTo>
                    <a:pt x="7" y="5"/>
                    <a:pt x="4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4379">
              <a:extLst>
                <a:ext uri="{FF2B5EF4-FFF2-40B4-BE49-F238E27FC236}">
                  <a16:creationId xmlns="" xmlns:a16="http://schemas.microsoft.com/office/drawing/2014/main" id="{6A8D1B12-9351-4151-AD30-CE579E7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721476"/>
              <a:ext cx="20638" cy="14288"/>
            </a:xfrm>
            <a:custGeom>
              <a:avLst/>
              <a:gdLst>
                <a:gd name="T0" fmla="*/ 0 w 21"/>
                <a:gd name="T1" fmla="*/ 13 h 15"/>
                <a:gd name="T2" fmla="*/ 12 w 21"/>
                <a:gd name="T3" fmla="*/ 0 h 15"/>
                <a:gd name="T4" fmla="*/ 21 w 21"/>
                <a:gd name="T5" fmla="*/ 15 h 15"/>
                <a:gd name="T6" fmla="*/ 20 w 21"/>
                <a:gd name="T7" fmla="*/ 15 h 15"/>
                <a:gd name="T8" fmla="*/ 12 w 21"/>
                <a:gd name="T9" fmla="*/ 2 h 15"/>
                <a:gd name="T10" fmla="*/ 1 w 21"/>
                <a:gd name="T11" fmla="*/ 14 h 15"/>
                <a:gd name="T12" fmla="*/ 0 w 21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0" y="13"/>
                  </a:moveTo>
                  <a:cubicBezTo>
                    <a:pt x="4" y="9"/>
                    <a:pt x="8" y="4"/>
                    <a:pt x="12" y="0"/>
                  </a:cubicBezTo>
                  <a:cubicBezTo>
                    <a:pt x="15" y="5"/>
                    <a:pt x="18" y="10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1"/>
                    <a:pt x="15" y="7"/>
                    <a:pt x="12" y="2"/>
                  </a:cubicBezTo>
                  <a:cubicBezTo>
                    <a:pt x="8" y="6"/>
                    <a:pt x="5" y="10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4380">
              <a:extLst>
                <a:ext uri="{FF2B5EF4-FFF2-40B4-BE49-F238E27FC236}">
                  <a16:creationId xmlns="" xmlns:a16="http://schemas.microsoft.com/office/drawing/2014/main" id="{B00B060C-39DC-4369-8A91-7929CBC78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727826"/>
              <a:ext cx="19050" cy="12700"/>
            </a:xfrm>
            <a:custGeom>
              <a:avLst/>
              <a:gdLst>
                <a:gd name="T0" fmla="*/ 0 w 21"/>
                <a:gd name="T1" fmla="*/ 12 h 15"/>
                <a:gd name="T2" fmla="*/ 13 w 21"/>
                <a:gd name="T3" fmla="*/ 0 h 15"/>
                <a:gd name="T4" fmla="*/ 21 w 21"/>
                <a:gd name="T5" fmla="*/ 15 h 15"/>
                <a:gd name="T6" fmla="*/ 20 w 21"/>
                <a:gd name="T7" fmla="*/ 15 h 15"/>
                <a:gd name="T8" fmla="*/ 12 w 21"/>
                <a:gd name="T9" fmla="*/ 2 h 15"/>
                <a:gd name="T10" fmla="*/ 1 w 21"/>
                <a:gd name="T11" fmla="*/ 13 h 15"/>
                <a:gd name="T12" fmla="*/ 0 w 21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0" y="12"/>
                  </a:moveTo>
                  <a:cubicBezTo>
                    <a:pt x="4" y="8"/>
                    <a:pt x="9" y="4"/>
                    <a:pt x="13" y="0"/>
                  </a:cubicBezTo>
                  <a:cubicBezTo>
                    <a:pt x="16" y="5"/>
                    <a:pt x="18" y="10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1"/>
                    <a:pt x="15" y="6"/>
                    <a:pt x="12" y="2"/>
                  </a:cubicBezTo>
                  <a:cubicBezTo>
                    <a:pt x="9" y="6"/>
                    <a:pt x="5" y="10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4381">
              <a:extLst>
                <a:ext uri="{FF2B5EF4-FFF2-40B4-BE49-F238E27FC236}">
                  <a16:creationId xmlns="" xmlns:a16="http://schemas.microsoft.com/office/drawing/2014/main" id="{6EDFB271-BA74-43A0-B453-D45D6DC0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691313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4382">
              <a:extLst>
                <a:ext uri="{FF2B5EF4-FFF2-40B4-BE49-F238E27FC236}">
                  <a16:creationId xmlns="" xmlns:a16="http://schemas.microsoft.com/office/drawing/2014/main" id="{FDC1D5B9-EE2F-46EB-9688-71D6C0E49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689726"/>
              <a:ext cx="3175" cy="6350"/>
            </a:xfrm>
            <a:custGeom>
              <a:avLst/>
              <a:gdLst>
                <a:gd name="T0" fmla="*/ 1 w 4"/>
                <a:gd name="T1" fmla="*/ 7 h 7"/>
                <a:gd name="T2" fmla="*/ 2 w 4"/>
                <a:gd name="T3" fmla="*/ 5 h 7"/>
                <a:gd name="T4" fmla="*/ 4 w 4"/>
                <a:gd name="T5" fmla="*/ 1 h 7"/>
                <a:gd name="T6" fmla="*/ 3 w 4"/>
                <a:gd name="T7" fmla="*/ 0 h 7"/>
                <a:gd name="T8" fmla="*/ 0 w 4"/>
                <a:gd name="T9" fmla="*/ 5 h 7"/>
                <a:gd name="T10" fmla="*/ 0 w 4"/>
                <a:gd name="T11" fmla="*/ 6 h 7"/>
                <a:gd name="T12" fmla="*/ 1 w 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4383">
              <a:extLst>
                <a:ext uri="{FF2B5EF4-FFF2-40B4-BE49-F238E27FC236}">
                  <a16:creationId xmlns="" xmlns:a16="http://schemas.microsoft.com/office/drawing/2014/main" id="{1DAE9289-6775-4D59-8080-A9D40762A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681788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1 w 3"/>
                <a:gd name="T5" fmla="*/ 1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4384">
              <a:extLst>
                <a:ext uri="{FF2B5EF4-FFF2-40B4-BE49-F238E27FC236}">
                  <a16:creationId xmlns="" xmlns:a16="http://schemas.microsoft.com/office/drawing/2014/main" id="{BB1006CA-4CE3-4D09-B95D-C64EB57C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688138"/>
              <a:ext cx="3175" cy="9525"/>
            </a:xfrm>
            <a:custGeom>
              <a:avLst/>
              <a:gdLst>
                <a:gd name="T0" fmla="*/ 1 w 5"/>
                <a:gd name="T1" fmla="*/ 10 h 10"/>
                <a:gd name="T2" fmla="*/ 2 w 5"/>
                <a:gd name="T3" fmla="*/ 8 h 10"/>
                <a:gd name="T4" fmla="*/ 5 w 5"/>
                <a:gd name="T5" fmla="*/ 1 h 10"/>
                <a:gd name="T6" fmla="*/ 4 w 5"/>
                <a:gd name="T7" fmla="*/ 0 h 10"/>
                <a:gd name="T8" fmla="*/ 0 w 5"/>
                <a:gd name="T9" fmla="*/ 9 h 10"/>
                <a:gd name="T10" fmla="*/ 0 w 5"/>
                <a:gd name="T11" fmla="*/ 9 h 10"/>
                <a:gd name="T12" fmla="*/ 1 w 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6"/>
                    <a:pt x="4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4385">
              <a:extLst>
                <a:ext uri="{FF2B5EF4-FFF2-40B4-BE49-F238E27FC236}">
                  <a16:creationId xmlns="" xmlns:a16="http://schemas.microsoft.com/office/drawing/2014/main" id="{EF1A0429-A4F9-4641-A89E-6014D89A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704013"/>
              <a:ext cx="19050" cy="49213"/>
            </a:xfrm>
            <a:custGeom>
              <a:avLst/>
              <a:gdLst>
                <a:gd name="T0" fmla="*/ 5 w 21"/>
                <a:gd name="T1" fmla="*/ 51 h 53"/>
                <a:gd name="T2" fmla="*/ 6 w 21"/>
                <a:gd name="T3" fmla="*/ 53 h 53"/>
                <a:gd name="T4" fmla="*/ 7 w 21"/>
                <a:gd name="T5" fmla="*/ 51 h 53"/>
                <a:gd name="T6" fmla="*/ 13 w 21"/>
                <a:gd name="T7" fmla="*/ 40 h 53"/>
                <a:gd name="T8" fmla="*/ 21 w 21"/>
                <a:gd name="T9" fmla="*/ 12 h 53"/>
                <a:gd name="T10" fmla="*/ 20 w 21"/>
                <a:gd name="T11" fmla="*/ 11 h 53"/>
                <a:gd name="T12" fmla="*/ 19 w 21"/>
                <a:gd name="T13" fmla="*/ 11 h 53"/>
                <a:gd name="T14" fmla="*/ 21 w 21"/>
                <a:gd name="T15" fmla="*/ 13 h 53"/>
                <a:gd name="T16" fmla="*/ 20 w 21"/>
                <a:gd name="T17" fmla="*/ 14 h 53"/>
                <a:gd name="T18" fmla="*/ 19 w 21"/>
                <a:gd name="T19" fmla="*/ 14 h 53"/>
                <a:gd name="T20" fmla="*/ 19 w 21"/>
                <a:gd name="T21" fmla="*/ 16 h 53"/>
                <a:gd name="T22" fmla="*/ 20 w 21"/>
                <a:gd name="T23" fmla="*/ 18 h 53"/>
                <a:gd name="T24" fmla="*/ 19 w 21"/>
                <a:gd name="T25" fmla="*/ 19 h 53"/>
                <a:gd name="T26" fmla="*/ 18 w 21"/>
                <a:gd name="T27" fmla="*/ 18 h 53"/>
                <a:gd name="T28" fmla="*/ 7 w 21"/>
                <a:gd name="T29" fmla="*/ 47 h 53"/>
                <a:gd name="T30" fmla="*/ 3 w 21"/>
                <a:gd name="T31" fmla="*/ 19 h 53"/>
                <a:gd name="T32" fmla="*/ 3 w 21"/>
                <a:gd name="T33" fmla="*/ 19 h 53"/>
                <a:gd name="T34" fmla="*/ 2 w 21"/>
                <a:gd name="T35" fmla="*/ 19 h 53"/>
                <a:gd name="T36" fmla="*/ 3 w 21"/>
                <a:gd name="T37" fmla="*/ 17 h 53"/>
                <a:gd name="T38" fmla="*/ 3 w 21"/>
                <a:gd name="T39" fmla="*/ 14 h 53"/>
                <a:gd name="T40" fmla="*/ 2 w 21"/>
                <a:gd name="T41" fmla="*/ 15 h 53"/>
                <a:gd name="T42" fmla="*/ 1 w 21"/>
                <a:gd name="T43" fmla="*/ 14 h 53"/>
                <a:gd name="T44" fmla="*/ 3 w 21"/>
                <a:gd name="T45" fmla="*/ 12 h 53"/>
                <a:gd name="T46" fmla="*/ 3 w 21"/>
                <a:gd name="T47" fmla="*/ 9 h 53"/>
                <a:gd name="T48" fmla="*/ 2 w 21"/>
                <a:gd name="T49" fmla="*/ 10 h 53"/>
                <a:gd name="T50" fmla="*/ 1 w 21"/>
                <a:gd name="T51" fmla="*/ 9 h 53"/>
                <a:gd name="T52" fmla="*/ 3 w 21"/>
                <a:gd name="T53" fmla="*/ 7 h 53"/>
                <a:gd name="T54" fmla="*/ 2 w 21"/>
                <a:gd name="T55" fmla="*/ 5 h 53"/>
                <a:gd name="T56" fmla="*/ 2 w 21"/>
                <a:gd name="T57" fmla="*/ 4 h 53"/>
                <a:gd name="T58" fmla="*/ 2 w 21"/>
                <a:gd name="T59" fmla="*/ 5 h 53"/>
                <a:gd name="T60" fmla="*/ 1 w 21"/>
                <a:gd name="T61" fmla="*/ 4 h 53"/>
                <a:gd name="T62" fmla="*/ 2 w 21"/>
                <a:gd name="T63" fmla="*/ 2 h 53"/>
                <a:gd name="T64" fmla="*/ 2 w 21"/>
                <a:gd name="T65" fmla="*/ 1 h 53"/>
                <a:gd name="T66" fmla="*/ 0 w 21"/>
                <a:gd name="T67" fmla="*/ 0 h 53"/>
                <a:gd name="T68" fmla="*/ 0 w 21"/>
                <a:gd name="T69" fmla="*/ 5 h 53"/>
                <a:gd name="T70" fmla="*/ 5 w 21"/>
                <a:gd name="T7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53">
                  <a:moveTo>
                    <a:pt x="5" y="51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10" y="47"/>
                    <a:pt x="13" y="40"/>
                  </a:cubicBezTo>
                  <a:cubicBezTo>
                    <a:pt x="16" y="33"/>
                    <a:pt x="20" y="24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5" y="32"/>
                    <a:pt x="10" y="43"/>
                    <a:pt x="7" y="47"/>
                  </a:cubicBezTo>
                  <a:cubicBezTo>
                    <a:pt x="6" y="43"/>
                    <a:pt x="4" y="3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30"/>
                    <a:pt x="5" y="50"/>
                    <a:pt x="5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4386">
              <a:extLst>
                <a:ext uri="{FF2B5EF4-FFF2-40B4-BE49-F238E27FC236}">
                  <a16:creationId xmlns="" xmlns:a16="http://schemas.microsoft.com/office/drawing/2014/main" id="{D83B7111-D054-4271-BB33-8315EE1C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70401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4387">
              <a:extLst>
                <a:ext uri="{FF2B5EF4-FFF2-40B4-BE49-F238E27FC236}">
                  <a16:creationId xmlns="" xmlns:a16="http://schemas.microsoft.com/office/drawing/2014/main" id="{3F00CF15-1734-4CF8-95AA-C60C4BB9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705601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4388">
              <a:extLst>
                <a:ext uri="{FF2B5EF4-FFF2-40B4-BE49-F238E27FC236}">
                  <a16:creationId xmlns="" xmlns:a16="http://schemas.microsoft.com/office/drawing/2014/main" id="{F64E9E78-E819-4C1D-B6B4-2A1E707C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07188"/>
              <a:ext cx="3175" cy="4763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4 h 6"/>
                <a:gd name="T4" fmla="*/ 0 w 4"/>
                <a:gd name="T5" fmla="*/ 6 h 6"/>
                <a:gd name="T6" fmla="*/ 4 w 4"/>
                <a:gd name="T7" fmla="*/ 1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4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4389">
              <a:extLst>
                <a:ext uri="{FF2B5EF4-FFF2-40B4-BE49-F238E27FC236}">
                  <a16:creationId xmlns="" xmlns:a16="http://schemas.microsoft.com/office/drawing/2014/main" id="{4859ED10-7448-4647-9A14-0BC42A54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7103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4390">
              <a:extLst>
                <a:ext uri="{FF2B5EF4-FFF2-40B4-BE49-F238E27FC236}">
                  <a16:creationId xmlns="" xmlns:a16="http://schemas.microsoft.com/office/drawing/2014/main" id="{875844B7-4C3D-4BA2-B5C3-DE4F4C165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6711951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4391">
              <a:extLst>
                <a:ext uri="{FF2B5EF4-FFF2-40B4-BE49-F238E27FC236}">
                  <a16:creationId xmlns="" xmlns:a16="http://schemas.microsoft.com/office/drawing/2014/main" id="{3BD22C51-EC77-4FD8-AF67-A113EB12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08776"/>
              <a:ext cx="6350" cy="7938"/>
            </a:xfrm>
            <a:custGeom>
              <a:avLst/>
              <a:gdLst>
                <a:gd name="T0" fmla="*/ 6 w 7"/>
                <a:gd name="T1" fmla="*/ 0 h 9"/>
                <a:gd name="T2" fmla="*/ 0 w 7"/>
                <a:gd name="T3" fmla="*/ 7 h 9"/>
                <a:gd name="T4" fmla="*/ 0 w 7"/>
                <a:gd name="T5" fmla="*/ 9 h 9"/>
                <a:gd name="T6" fmla="*/ 7 w 7"/>
                <a:gd name="T7" fmla="*/ 0 h 9"/>
                <a:gd name="T8" fmla="*/ 6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4" y="3"/>
                    <a:pt x="7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4392">
              <a:extLst>
                <a:ext uri="{FF2B5EF4-FFF2-40B4-BE49-F238E27FC236}">
                  <a16:creationId xmlns="" xmlns:a16="http://schemas.microsoft.com/office/drawing/2014/main" id="{B443226A-FE23-4581-9226-DB52D48D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67135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4393">
              <a:extLst>
                <a:ext uri="{FF2B5EF4-FFF2-40B4-BE49-F238E27FC236}">
                  <a16:creationId xmlns="" xmlns:a16="http://schemas.microsoft.com/office/drawing/2014/main" id="{E46600F5-7513-4B37-A6E4-1AEC959E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715126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4394">
              <a:extLst>
                <a:ext uri="{FF2B5EF4-FFF2-40B4-BE49-F238E27FC236}">
                  <a16:creationId xmlns="" xmlns:a16="http://schemas.microsoft.com/office/drawing/2014/main" id="{B474440D-3ABF-4CBB-A2A5-D863B7F0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708776"/>
              <a:ext cx="14288" cy="12700"/>
            </a:xfrm>
            <a:custGeom>
              <a:avLst/>
              <a:gdLst>
                <a:gd name="T0" fmla="*/ 0 w 16"/>
                <a:gd name="T1" fmla="*/ 11 h 13"/>
                <a:gd name="T2" fmla="*/ 0 w 16"/>
                <a:gd name="T3" fmla="*/ 13 h 13"/>
                <a:gd name="T4" fmla="*/ 8 w 16"/>
                <a:gd name="T5" fmla="*/ 3 h 13"/>
                <a:gd name="T6" fmla="*/ 15 w 16"/>
                <a:gd name="T7" fmla="*/ 12 h 13"/>
                <a:gd name="T8" fmla="*/ 16 w 16"/>
                <a:gd name="T9" fmla="*/ 10 h 13"/>
                <a:gd name="T10" fmla="*/ 8 w 16"/>
                <a:gd name="T11" fmla="*/ 0 h 13"/>
                <a:gd name="T12" fmla="*/ 0 w 1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1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6" y="6"/>
                    <a:pt x="8" y="3"/>
                  </a:cubicBezTo>
                  <a:cubicBezTo>
                    <a:pt x="11" y="6"/>
                    <a:pt x="13" y="9"/>
                    <a:pt x="15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3" y="7"/>
                    <a:pt x="11" y="4"/>
                    <a:pt x="8" y="0"/>
                  </a:cubicBezTo>
                  <a:cubicBezTo>
                    <a:pt x="6" y="4"/>
                    <a:pt x="3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4395">
              <a:extLst>
                <a:ext uri="{FF2B5EF4-FFF2-40B4-BE49-F238E27FC236}">
                  <a16:creationId xmlns="" xmlns:a16="http://schemas.microsoft.com/office/drawing/2014/main" id="{1F84477E-E35F-4416-ACF1-3D6EBD25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4" y="6718301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4396">
              <a:extLst>
                <a:ext uri="{FF2B5EF4-FFF2-40B4-BE49-F238E27FC236}">
                  <a16:creationId xmlns="" xmlns:a16="http://schemas.microsoft.com/office/drawing/2014/main" id="{E2277FC8-5B87-4AF9-B7CA-54C39880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7198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4397">
              <a:extLst>
                <a:ext uri="{FF2B5EF4-FFF2-40B4-BE49-F238E27FC236}">
                  <a16:creationId xmlns="" xmlns:a16="http://schemas.microsoft.com/office/drawing/2014/main" id="{3352182A-37DE-49DF-B285-71113653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708776"/>
              <a:ext cx="15875" cy="15875"/>
            </a:xfrm>
            <a:custGeom>
              <a:avLst/>
              <a:gdLst>
                <a:gd name="T0" fmla="*/ 9 w 16"/>
                <a:gd name="T1" fmla="*/ 16 h 16"/>
                <a:gd name="T2" fmla="*/ 16 w 16"/>
                <a:gd name="T3" fmla="*/ 5 h 16"/>
                <a:gd name="T4" fmla="*/ 3 w 16"/>
                <a:gd name="T5" fmla="*/ 1 h 16"/>
                <a:gd name="T6" fmla="*/ 0 w 16"/>
                <a:gd name="T7" fmla="*/ 0 h 16"/>
                <a:gd name="T8" fmla="*/ 0 w 16"/>
                <a:gd name="T9" fmla="*/ 1 h 16"/>
                <a:gd name="T10" fmla="*/ 1 w 16"/>
                <a:gd name="T11" fmla="*/ 1 h 16"/>
                <a:gd name="T12" fmla="*/ 14 w 16"/>
                <a:gd name="T13" fmla="*/ 6 h 16"/>
                <a:gd name="T14" fmla="*/ 8 w 16"/>
                <a:gd name="T15" fmla="*/ 15 h 16"/>
                <a:gd name="T16" fmla="*/ 9 w 1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9" y="16"/>
                  </a:moveTo>
                  <a:cubicBezTo>
                    <a:pt x="12" y="13"/>
                    <a:pt x="14" y="9"/>
                    <a:pt x="16" y="5"/>
                  </a:cubicBezTo>
                  <a:cubicBezTo>
                    <a:pt x="12" y="4"/>
                    <a:pt x="7" y="2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10" y="5"/>
                    <a:pt x="14" y="6"/>
                  </a:cubicBezTo>
                  <a:cubicBezTo>
                    <a:pt x="12" y="9"/>
                    <a:pt x="10" y="12"/>
                    <a:pt x="8" y="15"/>
                  </a:cubicBez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4398">
              <a:extLst>
                <a:ext uri="{FF2B5EF4-FFF2-40B4-BE49-F238E27FC236}">
                  <a16:creationId xmlns="" xmlns:a16="http://schemas.microsoft.com/office/drawing/2014/main" id="{7C289371-864B-4F2D-90C1-F42AF32D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6710363"/>
              <a:ext cx="14288" cy="12700"/>
            </a:xfrm>
            <a:custGeom>
              <a:avLst/>
              <a:gdLst>
                <a:gd name="T0" fmla="*/ 11 w 15"/>
                <a:gd name="T1" fmla="*/ 13 h 13"/>
                <a:gd name="T2" fmla="*/ 15 w 15"/>
                <a:gd name="T3" fmla="*/ 6 h 13"/>
                <a:gd name="T4" fmla="*/ 2 w 15"/>
                <a:gd name="T5" fmla="*/ 1 h 13"/>
                <a:gd name="T6" fmla="*/ 0 w 15"/>
                <a:gd name="T7" fmla="*/ 0 h 13"/>
                <a:gd name="T8" fmla="*/ 0 w 15"/>
                <a:gd name="T9" fmla="*/ 1 h 13"/>
                <a:gd name="T10" fmla="*/ 1 w 15"/>
                <a:gd name="T11" fmla="*/ 2 h 13"/>
                <a:gd name="T12" fmla="*/ 13 w 15"/>
                <a:gd name="T13" fmla="*/ 7 h 13"/>
                <a:gd name="T14" fmla="*/ 10 w 15"/>
                <a:gd name="T15" fmla="*/ 12 h 13"/>
                <a:gd name="T16" fmla="*/ 11 w 1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1" y="13"/>
                  </a:moveTo>
                  <a:cubicBezTo>
                    <a:pt x="12" y="11"/>
                    <a:pt x="14" y="8"/>
                    <a:pt x="15" y="6"/>
                  </a:cubicBezTo>
                  <a:cubicBezTo>
                    <a:pt x="11" y="4"/>
                    <a:pt x="7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3"/>
                    <a:pt x="9" y="5"/>
                    <a:pt x="13" y="7"/>
                  </a:cubicBezTo>
                  <a:cubicBezTo>
                    <a:pt x="12" y="8"/>
                    <a:pt x="11" y="10"/>
                    <a:pt x="10" y="12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4399">
              <a:extLst>
                <a:ext uri="{FF2B5EF4-FFF2-40B4-BE49-F238E27FC236}">
                  <a16:creationId xmlns="" xmlns:a16="http://schemas.microsoft.com/office/drawing/2014/main" id="{70B48B5D-C588-412B-B611-46746F981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713538"/>
              <a:ext cx="11113" cy="6350"/>
            </a:xfrm>
            <a:custGeom>
              <a:avLst/>
              <a:gdLst>
                <a:gd name="T0" fmla="*/ 10 w 12"/>
                <a:gd name="T1" fmla="*/ 5 h 8"/>
                <a:gd name="T2" fmla="*/ 8 w 12"/>
                <a:gd name="T3" fmla="*/ 7 h 8"/>
                <a:gd name="T4" fmla="*/ 9 w 12"/>
                <a:gd name="T5" fmla="*/ 8 h 8"/>
                <a:gd name="T6" fmla="*/ 12 w 12"/>
                <a:gd name="T7" fmla="*/ 4 h 8"/>
                <a:gd name="T8" fmla="*/ 0 w 12"/>
                <a:gd name="T9" fmla="*/ 0 h 8"/>
                <a:gd name="T10" fmla="*/ 3 w 12"/>
                <a:gd name="T11" fmla="*/ 2 h 8"/>
                <a:gd name="T12" fmla="*/ 10 w 12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10" y="5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4400">
              <a:extLst>
                <a:ext uri="{FF2B5EF4-FFF2-40B4-BE49-F238E27FC236}">
                  <a16:creationId xmlns="" xmlns:a16="http://schemas.microsoft.com/office/drawing/2014/main" id="{ADA33076-6DAE-40FB-89AB-2CA1A87C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6731001"/>
              <a:ext cx="17463" cy="15875"/>
            </a:xfrm>
            <a:custGeom>
              <a:avLst/>
              <a:gdLst>
                <a:gd name="T0" fmla="*/ 10 w 18"/>
                <a:gd name="T1" fmla="*/ 2 h 16"/>
                <a:gd name="T2" fmla="*/ 16 w 18"/>
                <a:gd name="T3" fmla="*/ 15 h 16"/>
                <a:gd name="T4" fmla="*/ 17 w 18"/>
                <a:gd name="T5" fmla="*/ 16 h 16"/>
                <a:gd name="T6" fmla="*/ 18 w 18"/>
                <a:gd name="T7" fmla="*/ 15 h 16"/>
                <a:gd name="T8" fmla="*/ 17 w 18"/>
                <a:gd name="T9" fmla="*/ 13 h 16"/>
                <a:gd name="T10" fmla="*/ 10 w 18"/>
                <a:gd name="T11" fmla="*/ 0 h 16"/>
                <a:gd name="T12" fmla="*/ 0 w 18"/>
                <a:gd name="T13" fmla="*/ 10 h 16"/>
                <a:gd name="T14" fmla="*/ 1 w 18"/>
                <a:gd name="T15" fmla="*/ 11 h 16"/>
                <a:gd name="T16" fmla="*/ 10 w 18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10" y="2"/>
                  </a:moveTo>
                  <a:cubicBezTo>
                    <a:pt x="12" y="7"/>
                    <a:pt x="14" y="11"/>
                    <a:pt x="16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9"/>
                    <a:pt x="12" y="4"/>
                    <a:pt x="10" y="0"/>
                  </a:cubicBezTo>
                  <a:cubicBezTo>
                    <a:pt x="7" y="4"/>
                    <a:pt x="3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7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4401">
              <a:extLst>
                <a:ext uri="{FF2B5EF4-FFF2-40B4-BE49-F238E27FC236}">
                  <a16:creationId xmlns="" xmlns:a16="http://schemas.microsoft.com/office/drawing/2014/main" id="{0A5D5B46-CA23-45EC-979A-9E85B4A6E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737351"/>
              <a:ext cx="14288" cy="14288"/>
            </a:xfrm>
            <a:custGeom>
              <a:avLst/>
              <a:gdLst>
                <a:gd name="T0" fmla="*/ 7 w 15"/>
                <a:gd name="T1" fmla="*/ 2 h 15"/>
                <a:gd name="T2" fmla="*/ 13 w 15"/>
                <a:gd name="T3" fmla="*/ 14 h 15"/>
                <a:gd name="T4" fmla="*/ 13 w 15"/>
                <a:gd name="T5" fmla="*/ 15 h 15"/>
                <a:gd name="T6" fmla="*/ 15 w 15"/>
                <a:gd name="T7" fmla="*/ 14 h 15"/>
                <a:gd name="T8" fmla="*/ 14 w 15"/>
                <a:gd name="T9" fmla="*/ 12 h 15"/>
                <a:gd name="T10" fmla="*/ 7 w 15"/>
                <a:gd name="T11" fmla="*/ 0 h 15"/>
                <a:gd name="T12" fmla="*/ 0 w 15"/>
                <a:gd name="T13" fmla="*/ 6 h 15"/>
                <a:gd name="T14" fmla="*/ 1 w 15"/>
                <a:gd name="T15" fmla="*/ 7 h 15"/>
                <a:gd name="T16" fmla="*/ 7 w 15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7" y="2"/>
                  </a:moveTo>
                  <a:cubicBezTo>
                    <a:pt x="9" y="6"/>
                    <a:pt x="11" y="10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8"/>
                    <a:pt x="9" y="4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5"/>
                    <a:pt x="5" y="4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4402">
              <a:extLst>
                <a:ext uri="{FF2B5EF4-FFF2-40B4-BE49-F238E27FC236}">
                  <a16:creationId xmlns="" xmlns:a16="http://schemas.microsoft.com/office/drawing/2014/main" id="{9B7A7E7C-7C25-482F-8201-F42FC900E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742113"/>
              <a:ext cx="7938" cy="9525"/>
            </a:xfrm>
            <a:custGeom>
              <a:avLst/>
              <a:gdLst>
                <a:gd name="T0" fmla="*/ 3 w 9"/>
                <a:gd name="T1" fmla="*/ 2 h 11"/>
                <a:gd name="T2" fmla="*/ 6 w 9"/>
                <a:gd name="T3" fmla="*/ 9 h 11"/>
                <a:gd name="T4" fmla="*/ 9 w 9"/>
                <a:gd name="T5" fmla="*/ 11 h 11"/>
                <a:gd name="T6" fmla="*/ 3 w 9"/>
                <a:gd name="T7" fmla="*/ 0 h 11"/>
                <a:gd name="T8" fmla="*/ 0 w 9"/>
                <a:gd name="T9" fmla="*/ 3 h 11"/>
                <a:gd name="T10" fmla="*/ 1 w 9"/>
                <a:gd name="T11" fmla="*/ 4 h 11"/>
                <a:gd name="T12" fmla="*/ 3 w 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8"/>
                    <a:pt x="5" y="4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4403">
              <a:extLst>
                <a:ext uri="{FF2B5EF4-FFF2-40B4-BE49-F238E27FC236}">
                  <a16:creationId xmlns="" xmlns:a16="http://schemas.microsoft.com/office/drawing/2014/main" id="{E23E353B-5DDD-4783-92E2-5CFCDC5A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697663"/>
              <a:ext cx="28575" cy="36513"/>
            </a:xfrm>
            <a:custGeom>
              <a:avLst/>
              <a:gdLst>
                <a:gd name="T0" fmla="*/ 30 w 30"/>
                <a:gd name="T1" fmla="*/ 2 h 39"/>
                <a:gd name="T2" fmla="*/ 27 w 30"/>
                <a:gd name="T3" fmla="*/ 0 h 39"/>
                <a:gd name="T4" fmla="*/ 0 w 30"/>
                <a:gd name="T5" fmla="*/ 37 h 39"/>
                <a:gd name="T6" fmla="*/ 3 w 30"/>
                <a:gd name="T7" fmla="*/ 39 h 39"/>
                <a:gd name="T8" fmla="*/ 30 w 30"/>
                <a:gd name="T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9">
                  <a:moveTo>
                    <a:pt x="30" y="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9" y="13"/>
                    <a:pt x="10" y="26"/>
                    <a:pt x="0" y="37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3" y="28"/>
                    <a:pt x="22" y="15"/>
                    <a:pt x="3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4404">
              <a:extLst>
                <a:ext uri="{FF2B5EF4-FFF2-40B4-BE49-F238E27FC236}">
                  <a16:creationId xmlns="" xmlns:a16="http://schemas.microsoft.com/office/drawing/2014/main" id="{20ACC327-E411-45FA-8442-C21A56E8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15126"/>
              <a:ext cx="23813" cy="39688"/>
            </a:xfrm>
            <a:custGeom>
              <a:avLst/>
              <a:gdLst>
                <a:gd name="T0" fmla="*/ 20 w 25"/>
                <a:gd name="T1" fmla="*/ 31 h 42"/>
                <a:gd name="T2" fmla="*/ 19 w 25"/>
                <a:gd name="T3" fmla="*/ 33 h 42"/>
                <a:gd name="T4" fmla="*/ 19 w 25"/>
                <a:gd name="T5" fmla="*/ 34 h 42"/>
                <a:gd name="T6" fmla="*/ 19 w 25"/>
                <a:gd name="T7" fmla="*/ 36 h 42"/>
                <a:gd name="T8" fmla="*/ 18 w 25"/>
                <a:gd name="T9" fmla="*/ 38 h 42"/>
                <a:gd name="T10" fmla="*/ 17 w 25"/>
                <a:gd name="T11" fmla="*/ 41 h 42"/>
                <a:gd name="T12" fmla="*/ 19 w 25"/>
                <a:gd name="T13" fmla="*/ 42 h 42"/>
                <a:gd name="T14" fmla="*/ 21 w 25"/>
                <a:gd name="T15" fmla="*/ 34 h 42"/>
                <a:gd name="T16" fmla="*/ 19 w 25"/>
                <a:gd name="T17" fmla="*/ 3 h 42"/>
                <a:gd name="T18" fmla="*/ 15 w 25"/>
                <a:gd name="T19" fmla="*/ 0 h 42"/>
                <a:gd name="T20" fmla="*/ 8 w 25"/>
                <a:gd name="T21" fmla="*/ 4 h 42"/>
                <a:gd name="T22" fmla="*/ 0 w 25"/>
                <a:gd name="T23" fmla="*/ 26 h 42"/>
                <a:gd name="T24" fmla="*/ 2 w 25"/>
                <a:gd name="T25" fmla="*/ 28 h 42"/>
                <a:gd name="T26" fmla="*/ 10 w 25"/>
                <a:gd name="T27" fmla="*/ 5 h 42"/>
                <a:gd name="T28" fmla="*/ 15 w 25"/>
                <a:gd name="T29" fmla="*/ 2 h 42"/>
                <a:gd name="T30" fmla="*/ 18 w 25"/>
                <a:gd name="T31" fmla="*/ 4 h 42"/>
                <a:gd name="T32" fmla="*/ 20 w 25"/>
                <a:gd name="T3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2">
                  <a:moveTo>
                    <a:pt x="20" y="31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0"/>
                    <a:pt x="21" y="37"/>
                    <a:pt x="21" y="34"/>
                  </a:cubicBezTo>
                  <a:cubicBezTo>
                    <a:pt x="25" y="20"/>
                    <a:pt x="24" y="8"/>
                    <a:pt x="19" y="3"/>
                  </a:cubicBezTo>
                  <a:cubicBezTo>
                    <a:pt x="18" y="1"/>
                    <a:pt x="16" y="0"/>
                    <a:pt x="15" y="0"/>
                  </a:cubicBezTo>
                  <a:cubicBezTo>
                    <a:pt x="13" y="0"/>
                    <a:pt x="11" y="1"/>
                    <a:pt x="8" y="4"/>
                  </a:cubicBezTo>
                  <a:cubicBezTo>
                    <a:pt x="5" y="9"/>
                    <a:pt x="2" y="17"/>
                    <a:pt x="0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18"/>
                    <a:pt x="6" y="10"/>
                    <a:pt x="10" y="5"/>
                  </a:cubicBezTo>
                  <a:cubicBezTo>
                    <a:pt x="11" y="3"/>
                    <a:pt x="13" y="2"/>
                    <a:pt x="15" y="2"/>
                  </a:cubicBezTo>
                  <a:cubicBezTo>
                    <a:pt x="16" y="2"/>
                    <a:pt x="17" y="3"/>
                    <a:pt x="18" y="4"/>
                  </a:cubicBezTo>
                  <a:cubicBezTo>
                    <a:pt x="20" y="7"/>
                    <a:pt x="23" y="16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4405">
              <a:extLst>
                <a:ext uri="{FF2B5EF4-FFF2-40B4-BE49-F238E27FC236}">
                  <a16:creationId xmlns="" xmlns:a16="http://schemas.microsoft.com/office/drawing/2014/main" id="{238A397C-0A2D-4456-B04F-F7FA33D7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04013"/>
              <a:ext cx="38100" cy="22225"/>
            </a:xfrm>
            <a:custGeom>
              <a:avLst/>
              <a:gdLst>
                <a:gd name="T0" fmla="*/ 36 w 40"/>
                <a:gd name="T1" fmla="*/ 12 h 24"/>
                <a:gd name="T2" fmla="*/ 17 w 40"/>
                <a:gd name="T3" fmla="*/ 23 h 24"/>
                <a:gd name="T4" fmla="*/ 18 w 40"/>
                <a:gd name="T5" fmla="*/ 24 h 24"/>
                <a:gd name="T6" fmla="*/ 38 w 40"/>
                <a:gd name="T7" fmla="*/ 13 h 24"/>
                <a:gd name="T8" fmla="*/ 39 w 40"/>
                <a:gd name="T9" fmla="*/ 5 h 24"/>
                <a:gd name="T10" fmla="*/ 35 w 40"/>
                <a:gd name="T11" fmla="*/ 2 h 24"/>
                <a:gd name="T12" fmla="*/ 6 w 40"/>
                <a:gd name="T13" fmla="*/ 6 h 24"/>
                <a:gd name="T14" fmla="*/ 0 w 40"/>
                <a:gd name="T15" fmla="*/ 8 h 24"/>
                <a:gd name="T16" fmla="*/ 2 w 40"/>
                <a:gd name="T17" fmla="*/ 9 h 24"/>
                <a:gd name="T18" fmla="*/ 4 w 40"/>
                <a:gd name="T19" fmla="*/ 9 h 24"/>
                <a:gd name="T20" fmla="*/ 5 w 40"/>
                <a:gd name="T21" fmla="*/ 8 h 24"/>
                <a:gd name="T22" fmla="*/ 7 w 40"/>
                <a:gd name="T23" fmla="*/ 7 h 24"/>
                <a:gd name="T24" fmla="*/ 8 w 40"/>
                <a:gd name="T25" fmla="*/ 7 h 24"/>
                <a:gd name="T26" fmla="*/ 10 w 40"/>
                <a:gd name="T27" fmla="*/ 7 h 24"/>
                <a:gd name="T28" fmla="*/ 35 w 40"/>
                <a:gd name="T29" fmla="*/ 4 h 24"/>
                <a:gd name="T30" fmla="*/ 37 w 40"/>
                <a:gd name="T31" fmla="*/ 6 h 24"/>
                <a:gd name="T32" fmla="*/ 36 w 40"/>
                <a:gd name="T3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24">
                  <a:moveTo>
                    <a:pt x="36" y="12"/>
                  </a:moveTo>
                  <a:cubicBezTo>
                    <a:pt x="33" y="16"/>
                    <a:pt x="26" y="20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7" y="22"/>
                    <a:pt x="34" y="17"/>
                    <a:pt x="38" y="13"/>
                  </a:cubicBezTo>
                  <a:cubicBezTo>
                    <a:pt x="40" y="9"/>
                    <a:pt x="40" y="7"/>
                    <a:pt x="39" y="5"/>
                  </a:cubicBezTo>
                  <a:cubicBezTo>
                    <a:pt x="38" y="4"/>
                    <a:pt x="37" y="3"/>
                    <a:pt x="35" y="2"/>
                  </a:cubicBezTo>
                  <a:cubicBezTo>
                    <a:pt x="29" y="0"/>
                    <a:pt x="18" y="2"/>
                    <a:pt x="6" y="6"/>
                  </a:cubicBezTo>
                  <a:cubicBezTo>
                    <a:pt x="4" y="7"/>
                    <a:pt x="2" y="7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22" y="3"/>
                    <a:pt x="30" y="2"/>
                    <a:pt x="35" y="4"/>
                  </a:cubicBezTo>
                  <a:cubicBezTo>
                    <a:pt x="36" y="4"/>
                    <a:pt x="37" y="5"/>
                    <a:pt x="37" y="6"/>
                  </a:cubicBezTo>
                  <a:cubicBezTo>
                    <a:pt x="38" y="8"/>
                    <a:pt x="37" y="10"/>
                    <a:pt x="3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4406">
              <a:extLst>
                <a:ext uri="{FF2B5EF4-FFF2-40B4-BE49-F238E27FC236}">
                  <a16:creationId xmlns="" xmlns:a16="http://schemas.microsoft.com/office/drawing/2014/main" id="{281F5B53-5AB2-4AA5-8E38-E7A2EA65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4" y="6683376"/>
              <a:ext cx="14288" cy="14288"/>
            </a:xfrm>
            <a:custGeom>
              <a:avLst/>
              <a:gdLst>
                <a:gd name="T0" fmla="*/ 7 w 14"/>
                <a:gd name="T1" fmla="*/ 14 h 15"/>
                <a:gd name="T2" fmla="*/ 9 w 14"/>
                <a:gd name="T3" fmla="*/ 15 h 15"/>
                <a:gd name="T4" fmla="*/ 9 w 14"/>
                <a:gd name="T5" fmla="*/ 13 h 15"/>
                <a:gd name="T6" fmla="*/ 14 w 14"/>
                <a:gd name="T7" fmla="*/ 3 h 15"/>
                <a:gd name="T8" fmla="*/ 2 w 14"/>
                <a:gd name="T9" fmla="*/ 1 h 15"/>
                <a:gd name="T10" fmla="*/ 0 w 14"/>
                <a:gd name="T11" fmla="*/ 0 h 15"/>
                <a:gd name="T12" fmla="*/ 0 w 14"/>
                <a:gd name="T13" fmla="*/ 1 h 15"/>
                <a:gd name="T14" fmla="*/ 1 w 14"/>
                <a:gd name="T15" fmla="*/ 1 h 15"/>
                <a:gd name="T16" fmla="*/ 12 w 14"/>
                <a:gd name="T17" fmla="*/ 4 h 15"/>
                <a:gd name="T18" fmla="*/ 8 w 14"/>
                <a:gd name="T19" fmla="*/ 14 h 15"/>
                <a:gd name="T20" fmla="*/ 7 w 14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5">
                  <a:moveTo>
                    <a:pt x="7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0"/>
                    <a:pt x="13" y="7"/>
                    <a:pt x="14" y="3"/>
                  </a:cubicBezTo>
                  <a:cubicBezTo>
                    <a:pt x="10" y="2"/>
                    <a:pt x="6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2"/>
                    <a:pt x="9" y="3"/>
                    <a:pt x="12" y="4"/>
                  </a:cubicBezTo>
                  <a:cubicBezTo>
                    <a:pt x="11" y="7"/>
                    <a:pt x="9" y="11"/>
                    <a:pt x="8" y="14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4407">
              <a:extLst>
                <a:ext uri="{FF2B5EF4-FFF2-40B4-BE49-F238E27FC236}">
                  <a16:creationId xmlns="" xmlns:a16="http://schemas.microsoft.com/office/drawing/2014/main" id="{9BF84728-B7B7-479A-A796-24CE3356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681788"/>
              <a:ext cx="44450" cy="17463"/>
            </a:xfrm>
            <a:custGeom>
              <a:avLst/>
              <a:gdLst>
                <a:gd name="T0" fmla="*/ 2 w 47"/>
                <a:gd name="T1" fmla="*/ 19 h 20"/>
                <a:gd name="T2" fmla="*/ 14 w 47"/>
                <a:gd name="T3" fmla="*/ 20 h 20"/>
                <a:gd name="T4" fmla="*/ 42 w 47"/>
                <a:gd name="T5" fmla="*/ 15 h 20"/>
                <a:gd name="T6" fmla="*/ 47 w 47"/>
                <a:gd name="T7" fmla="*/ 13 h 20"/>
                <a:gd name="T8" fmla="*/ 45 w 47"/>
                <a:gd name="T9" fmla="*/ 12 h 20"/>
                <a:gd name="T10" fmla="*/ 44 w 47"/>
                <a:gd name="T11" fmla="*/ 12 h 20"/>
                <a:gd name="T12" fmla="*/ 42 w 47"/>
                <a:gd name="T13" fmla="*/ 13 h 20"/>
                <a:gd name="T14" fmla="*/ 42 w 47"/>
                <a:gd name="T15" fmla="*/ 13 h 20"/>
                <a:gd name="T16" fmla="*/ 40 w 47"/>
                <a:gd name="T17" fmla="*/ 14 h 20"/>
                <a:gd name="T18" fmla="*/ 38 w 47"/>
                <a:gd name="T19" fmla="*/ 14 h 20"/>
                <a:gd name="T20" fmla="*/ 36 w 47"/>
                <a:gd name="T21" fmla="*/ 15 h 20"/>
                <a:gd name="T22" fmla="*/ 34 w 47"/>
                <a:gd name="T23" fmla="*/ 16 h 20"/>
                <a:gd name="T24" fmla="*/ 31 w 47"/>
                <a:gd name="T25" fmla="*/ 16 h 20"/>
                <a:gd name="T26" fmla="*/ 30 w 47"/>
                <a:gd name="T27" fmla="*/ 17 h 20"/>
                <a:gd name="T28" fmla="*/ 4 w 47"/>
                <a:gd name="T29" fmla="*/ 18 h 20"/>
                <a:gd name="T30" fmla="*/ 23 w 47"/>
                <a:gd name="T31" fmla="*/ 4 h 20"/>
                <a:gd name="T32" fmla="*/ 24 w 47"/>
                <a:gd name="T33" fmla="*/ 4 h 20"/>
                <a:gd name="T34" fmla="*/ 26 w 47"/>
                <a:gd name="T35" fmla="*/ 2 h 20"/>
                <a:gd name="T36" fmla="*/ 28 w 47"/>
                <a:gd name="T37" fmla="*/ 1 h 20"/>
                <a:gd name="T38" fmla="*/ 28 w 47"/>
                <a:gd name="T39" fmla="*/ 1 h 20"/>
                <a:gd name="T40" fmla="*/ 26 w 47"/>
                <a:gd name="T41" fmla="*/ 0 h 20"/>
                <a:gd name="T42" fmla="*/ 1 w 47"/>
                <a:gd name="T43" fmla="*/ 18 h 20"/>
                <a:gd name="T44" fmla="*/ 0 w 47"/>
                <a:gd name="T45" fmla="*/ 19 h 20"/>
                <a:gd name="T46" fmla="*/ 2 w 47"/>
                <a:gd name="T4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20">
                  <a:moveTo>
                    <a:pt x="2" y="19"/>
                  </a:moveTo>
                  <a:cubicBezTo>
                    <a:pt x="2" y="19"/>
                    <a:pt x="7" y="20"/>
                    <a:pt x="14" y="20"/>
                  </a:cubicBezTo>
                  <a:cubicBezTo>
                    <a:pt x="21" y="20"/>
                    <a:pt x="32" y="19"/>
                    <a:pt x="42" y="15"/>
                  </a:cubicBezTo>
                  <a:cubicBezTo>
                    <a:pt x="44" y="14"/>
                    <a:pt x="46" y="14"/>
                    <a:pt x="47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18" y="19"/>
                    <a:pt x="8" y="19"/>
                    <a:pt x="4" y="18"/>
                  </a:cubicBezTo>
                  <a:cubicBezTo>
                    <a:pt x="7" y="16"/>
                    <a:pt x="13" y="10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9"/>
                    <a:pt x="1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4408">
              <a:extLst>
                <a:ext uri="{FF2B5EF4-FFF2-40B4-BE49-F238E27FC236}">
                  <a16:creationId xmlns="" xmlns:a16="http://schemas.microsoft.com/office/drawing/2014/main" id="{B19EE69D-FD07-4707-9F01-FD782DCF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6715126"/>
              <a:ext cx="11113" cy="127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5 h 14"/>
                <a:gd name="T4" fmla="*/ 5 w 12"/>
                <a:gd name="T5" fmla="*/ 14 h 14"/>
                <a:gd name="T6" fmla="*/ 4 w 12"/>
                <a:gd name="T7" fmla="*/ 14 h 14"/>
                <a:gd name="T8" fmla="*/ 10 w 12"/>
                <a:gd name="T9" fmla="*/ 5 h 14"/>
                <a:gd name="T10" fmla="*/ 0 w 12"/>
                <a:gd name="T11" fmla="*/ 1 h 14"/>
                <a:gd name="T12" fmla="*/ 0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2"/>
                    <a:pt x="8" y="3"/>
                    <a:pt x="12" y="5"/>
                  </a:cubicBezTo>
                  <a:cubicBezTo>
                    <a:pt x="10" y="8"/>
                    <a:pt x="7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1"/>
                    <a:pt x="8" y="8"/>
                    <a:pt x="10" y="5"/>
                  </a:cubicBezTo>
                  <a:cubicBezTo>
                    <a:pt x="7" y="4"/>
                    <a:pt x="3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4409">
              <a:extLst>
                <a:ext uri="{FF2B5EF4-FFF2-40B4-BE49-F238E27FC236}">
                  <a16:creationId xmlns="" xmlns:a16="http://schemas.microsoft.com/office/drawing/2014/main" id="{03953523-6FCA-4CFF-BD00-DB3296AD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715126"/>
              <a:ext cx="9525" cy="12700"/>
            </a:xfrm>
            <a:custGeom>
              <a:avLst/>
              <a:gdLst>
                <a:gd name="T0" fmla="*/ 0 w 10"/>
                <a:gd name="T1" fmla="*/ 0 h 13"/>
                <a:gd name="T2" fmla="*/ 10 w 10"/>
                <a:gd name="T3" fmla="*/ 5 h 13"/>
                <a:gd name="T4" fmla="*/ 4 w 10"/>
                <a:gd name="T5" fmla="*/ 13 h 13"/>
                <a:gd name="T6" fmla="*/ 3 w 10"/>
                <a:gd name="T7" fmla="*/ 12 h 13"/>
                <a:gd name="T8" fmla="*/ 8 w 10"/>
                <a:gd name="T9" fmla="*/ 5 h 13"/>
                <a:gd name="T10" fmla="*/ 0 w 10"/>
                <a:gd name="T11" fmla="*/ 1 h 13"/>
                <a:gd name="T12" fmla="*/ 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cubicBezTo>
                    <a:pt x="3" y="2"/>
                    <a:pt x="7" y="3"/>
                    <a:pt x="10" y="5"/>
                  </a:cubicBezTo>
                  <a:cubicBezTo>
                    <a:pt x="8" y="8"/>
                    <a:pt x="6" y="11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0"/>
                    <a:pt x="7" y="8"/>
                    <a:pt x="8" y="5"/>
                  </a:cubicBezTo>
                  <a:cubicBezTo>
                    <a:pt x="5" y="4"/>
                    <a:pt x="2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4410">
              <a:extLst>
                <a:ext uri="{FF2B5EF4-FFF2-40B4-BE49-F238E27FC236}">
                  <a16:creationId xmlns="" xmlns:a16="http://schemas.microsoft.com/office/drawing/2014/main" id="{897A1AE7-D954-4C6C-84E5-4B7DF9E9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4" y="6718301"/>
              <a:ext cx="9525" cy="9525"/>
            </a:xfrm>
            <a:custGeom>
              <a:avLst/>
              <a:gdLst>
                <a:gd name="T0" fmla="*/ 1 w 10"/>
                <a:gd name="T1" fmla="*/ 0 h 11"/>
                <a:gd name="T2" fmla="*/ 10 w 10"/>
                <a:gd name="T3" fmla="*/ 4 h 11"/>
                <a:gd name="T4" fmla="*/ 4 w 10"/>
                <a:gd name="T5" fmla="*/ 11 h 11"/>
                <a:gd name="T6" fmla="*/ 3 w 10"/>
                <a:gd name="T7" fmla="*/ 10 h 11"/>
                <a:gd name="T8" fmla="*/ 8 w 10"/>
                <a:gd name="T9" fmla="*/ 4 h 11"/>
                <a:gd name="T10" fmla="*/ 0 w 10"/>
                <a:gd name="T11" fmla="*/ 1 h 11"/>
                <a:gd name="T12" fmla="*/ 1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" y="0"/>
                  </a:moveTo>
                  <a:cubicBezTo>
                    <a:pt x="4" y="1"/>
                    <a:pt x="7" y="3"/>
                    <a:pt x="10" y="4"/>
                  </a:cubicBezTo>
                  <a:cubicBezTo>
                    <a:pt x="8" y="6"/>
                    <a:pt x="6" y="9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8"/>
                    <a:pt x="6" y="6"/>
                    <a:pt x="8" y="4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4411">
              <a:extLst>
                <a:ext uri="{FF2B5EF4-FFF2-40B4-BE49-F238E27FC236}">
                  <a16:creationId xmlns="" xmlns:a16="http://schemas.microsoft.com/office/drawing/2014/main" id="{5E98915B-D6DF-426E-A3F8-8FA1B9E5C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718301"/>
              <a:ext cx="6350" cy="9525"/>
            </a:xfrm>
            <a:custGeom>
              <a:avLst/>
              <a:gdLst>
                <a:gd name="T0" fmla="*/ 1 w 8"/>
                <a:gd name="T1" fmla="*/ 0 h 9"/>
                <a:gd name="T2" fmla="*/ 8 w 8"/>
                <a:gd name="T3" fmla="*/ 4 h 9"/>
                <a:gd name="T4" fmla="*/ 3 w 8"/>
                <a:gd name="T5" fmla="*/ 9 h 9"/>
                <a:gd name="T6" fmla="*/ 2 w 8"/>
                <a:gd name="T7" fmla="*/ 8 h 9"/>
                <a:gd name="T8" fmla="*/ 6 w 8"/>
                <a:gd name="T9" fmla="*/ 4 h 9"/>
                <a:gd name="T10" fmla="*/ 0 w 8"/>
                <a:gd name="T11" fmla="*/ 1 h 9"/>
                <a:gd name="T12" fmla="*/ 1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6" y="6"/>
                    <a:pt x="5" y="8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4412">
              <a:extLst>
                <a:ext uri="{FF2B5EF4-FFF2-40B4-BE49-F238E27FC236}">
                  <a16:creationId xmlns="" xmlns:a16="http://schemas.microsoft.com/office/drawing/2014/main" id="{E3C43403-5182-4E53-B4B9-733666E43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719888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2 w 3"/>
                <a:gd name="T5" fmla="*/ 5 h 5"/>
                <a:gd name="T6" fmla="*/ 1 w 3"/>
                <a:gd name="T7" fmla="*/ 4 h 5"/>
                <a:gd name="T8" fmla="*/ 2 w 3"/>
                <a:gd name="T9" fmla="*/ 2 h 5"/>
                <a:gd name="T10" fmla="*/ 0 w 3"/>
                <a:gd name="T11" fmla="*/ 1 h 5"/>
                <a:gd name="T12" fmla="*/ 0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2"/>
                  </a:lnTo>
                  <a:lnTo>
                    <a:pt x="2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4413">
              <a:extLst>
                <a:ext uri="{FF2B5EF4-FFF2-40B4-BE49-F238E27FC236}">
                  <a16:creationId xmlns="" xmlns:a16="http://schemas.microsoft.com/office/drawing/2014/main" id="{C52B92A8-51E8-492E-977C-19CA65124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6721476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1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1 h 3"/>
                <a:gd name="T10" fmla="*/ 0 w 2"/>
                <a:gd name="T11" fmla="*/ 1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4414">
              <a:extLst>
                <a:ext uri="{FF2B5EF4-FFF2-40B4-BE49-F238E27FC236}">
                  <a16:creationId xmlns="" xmlns:a16="http://schemas.microsoft.com/office/drawing/2014/main" id="{181B3202-9A3D-42FA-959E-DB1D55E5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51638"/>
              <a:ext cx="15875" cy="12700"/>
            </a:xfrm>
            <a:custGeom>
              <a:avLst/>
              <a:gdLst>
                <a:gd name="T0" fmla="*/ 0 w 16"/>
                <a:gd name="T1" fmla="*/ 9 h 13"/>
                <a:gd name="T2" fmla="*/ 11 w 16"/>
                <a:gd name="T3" fmla="*/ 0 h 13"/>
                <a:gd name="T4" fmla="*/ 16 w 16"/>
                <a:gd name="T5" fmla="*/ 12 h 13"/>
                <a:gd name="T6" fmla="*/ 15 w 16"/>
                <a:gd name="T7" fmla="*/ 13 h 13"/>
                <a:gd name="T8" fmla="*/ 10 w 16"/>
                <a:gd name="T9" fmla="*/ 2 h 13"/>
                <a:gd name="T10" fmla="*/ 1 w 16"/>
                <a:gd name="T11" fmla="*/ 10 h 13"/>
                <a:gd name="T12" fmla="*/ 0 w 16"/>
                <a:gd name="T1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9"/>
                  </a:moveTo>
                  <a:cubicBezTo>
                    <a:pt x="4" y="6"/>
                    <a:pt x="7" y="3"/>
                    <a:pt x="11" y="0"/>
                  </a:cubicBezTo>
                  <a:cubicBezTo>
                    <a:pt x="13" y="4"/>
                    <a:pt x="14" y="8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9"/>
                    <a:pt x="12" y="6"/>
                    <a:pt x="10" y="2"/>
                  </a:cubicBezTo>
                  <a:cubicBezTo>
                    <a:pt x="7" y="5"/>
                    <a:pt x="4" y="8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4415">
              <a:extLst>
                <a:ext uri="{FF2B5EF4-FFF2-40B4-BE49-F238E27FC236}">
                  <a16:creationId xmlns="" xmlns:a16="http://schemas.microsoft.com/office/drawing/2014/main" id="{3E1784A1-465F-4271-B555-05E6BDA9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57988"/>
              <a:ext cx="12700" cy="9525"/>
            </a:xfrm>
            <a:custGeom>
              <a:avLst/>
              <a:gdLst>
                <a:gd name="T0" fmla="*/ 0 w 14"/>
                <a:gd name="T1" fmla="*/ 8 h 11"/>
                <a:gd name="T2" fmla="*/ 9 w 14"/>
                <a:gd name="T3" fmla="*/ 0 h 11"/>
                <a:gd name="T4" fmla="*/ 14 w 14"/>
                <a:gd name="T5" fmla="*/ 10 h 11"/>
                <a:gd name="T6" fmla="*/ 13 w 14"/>
                <a:gd name="T7" fmla="*/ 11 h 11"/>
                <a:gd name="T8" fmla="*/ 9 w 14"/>
                <a:gd name="T9" fmla="*/ 2 h 11"/>
                <a:gd name="T10" fmla="*/ 0 w 14"/>
                <a:gd name="T11" fmla="*/ 9 h 11"/>
                <a:gd name="T12" fmla="*/ 0 w 14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11" y="3"/>
                    <a:pt x="13" y="7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8"/>
                    <a:pt x="10" y="5"/>
                    <a:pt x="9" y="2"/>
                  </a:cubicBezTo>
                  <a:cubicBezTo>
                    <a:pt x="6" y="4"/>
                    <a:pt x="3" y="7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4416">
              <a:extLst>
                <a:ext uri="{FF2B5EF4-FFF2-40B4-BE49-F238E27FC236}">
                  <a16:creationId xmlns="" xmlns:a16="http://schemas.microsoft.com/office/drawing/2014/main" id="{19DF747B-43C7-4C79-A338-520FD492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62751"/>
              <a:ext cx="11113" cy="9525"/>
            </a:xfrm>
            <a:custGeom>
              <a:avLst/>
              <a:gdLst>
                <a:gd name="T0" fmla="*/ 0 w 13"/>
                <a:gd name="T1" fmla="*/ 7 h 10"/>
                <a:gd name="T2" fmla="*/ 9 w 13"/>
                <a:gd name="T3" fmla="*/ 0 h 10"/>
                <a:gd name="T4" fmla="*/ 13 w 13"/>
                <a:gd name="T5" fmla="*/ 10 h 10"/>
                <a:gd name="T6" fmla="*/ 11 w 13"/>
                <a:gd name="T7" fmla="*/ 10 h 10"/>
                <a:gd name="T8" fmla="*/ 8 w 13"/>
                <a:gd name="T9" fmla="*/ 2 h 10"/>
                <a:gd name="T10" fmla="*/ 1 w 13"/>
                <a:gd name="T11" fmla="*/ 8 h 10"/>
                <a:gd name="T12" fmla="*/ 0 w 13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10" y="3"/>
                    <a:pt x="12" y="6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4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4417">
              <a:extLst>
                <a:ext uri="{FF2B5EF4-FFF2-40B4-BE49-F238E27FC236}">
                  <a16:creationId xmlns="" xmlns:a16="http://schemas.microsoft.com/office/drawing/2014/main" id="{FA60CD5C-7FC0-4049-B580-9A5D810E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67513"/>
              <a:ext cx="7938" cy="7938"/>
            </a:xfrm>
            <a:custGeom>
              <a:avLst/>
              <a:gdLst>
                <a:gd name="T0" fmla="*/ 0 w 10"/>
                <a:gd name="T1" fmla="*/ 5 h 8"/>
                <a:gd name="T2" fmla="*/ 7 w 10"/>
                <a:gd name="T3" fmla="*/ 0 h 8"/>
                <a:gd name="T4" fmla="*/ 10 w 10"/>
                <a:gd name="T5" fmla="*/ 8 h 8"/>
                <a:gd name="T6" fmla="*/ 9 w 10"/>
                <a:gd name="T7" fmla="*/ 8 h 8"/>
                <a:gd name="T8" fmla="*/ 7 w 10"/>
                <a:gd name="T9" fmla="*/ 2 h 8"/>
                <a:gd name="T10" fmla="*/ 1 w 10"/>
                <a:gd name="T11" fmla="*/ 7 h 8"/>
                <a:gd name="T12" fmla="*/ 0 w 10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3" y="5"/>
                    <a:pt x="1" y="7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4418">
              <a:extLst>
                <a:ext uri="{FF2B5EF4-FFF2-40B4-BE49-F238E27FC236}">
                  <a16:creationId xmlns="" xmlns:a16="http://schemas.microsoft.com/office/drawing/2014/main" id="{7C97E85F-C062-4D53-80A9-3746C4E4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72276"/>
              <a:ext cx="6350" cy="7938"/>
            </a:xfrm>
            <a:custGeom>
              <a:avLst/>
              <a:gdLst>
                <a:gd name="T0" fmla="*/ 0 w 4"/>
                <a:gd name="T1" fmla="*/ 3 h 5"/>
                <a:gd name="T2" fmla="*/ 3 w 4"/>
                <a:gd name="T3" fmla="*/ 0 h 5"/>
                <a:gd name="T4" fmla="*/ 4 w 4"/>
                <a:gd name="T5" fmla="*/ 4 h 5"/>
                <a:gd name="T6" fmla="*/ 3 w 4"/>
                <a:gd name="T7" fmla="*/ 5 h 5"/>
                <a:gd name="T8" fmla="*/ 2 w 4"/>
                <a:gd name="T9" fmla="*/ 2 h 5"/>
                <a:gd name="T10" fmla="*/ 0 w 4"/>
                <a:gd name="T11" fmla="*/ 4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lnTo>
                    <a:pt x="3" y="0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4419">
              <a:extLst>
                <a:ext uri="{FF2B5EF4-FFF2-40B4-BE49-F238E27FC236}">
                  <a16:creationId xmlns="" xmlns:a16="http://schemas.microsoft.com/office/drawing/2014/main" id="{65D05104-E0A2-4B94-9B49-F7E419784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77862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4420">
              <a:extLst>
                <a:ext uri="{FF2B5EF4-FFF2-40B4-BE49-F238E27FC236}">
                  <a16:creationId xmlns="" xmlns:a16="http://schemas.microsoft.com/office/drawing/2014/main" id="{F6A304F4-EB75-474A-BD8D-6644C0EA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737351"/>
              <a:ext cx="11113" cy="4763"/>
            </a:xfrm>
            <a:custGeom>
              <a:avLst/>
              <a:gdLst>
                <a:gd name="T0" fmla="*/ 0 w 12"/>
                <a:gd name="T1" fmla="*/ 3 h 5"/>
                <a:gd name="T2" fmla="*/ 12 w 12"/>
                <a:gd name="T3" fmla="*/ 0 h 5"/>
                <a:gd name="T4" fmla="*/ 12 w 12"/>
                <a:gd name="T5" fmla="*/ 2 h 5"/>
                <a:gd name="T6" fmla="*/ 1 w 12"/>
                <a:gd name="T7" fmla="*/ 5 h 5"/>
                <a:gd name="T8" fmla="*/ 0 w 12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5" y="4"/>
                    <a:pt x="1" y="5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4421">
              <a:extLst>
                <a:ext uri="{FF2B5EF4-FFF2-40B4-BE49-F238E27FC236}">
                  <a16:creationId xmlns="" xmlns:a16="http://schemas.microsoft.com/office/drawing/2014/main" id="{428C79FC-B01C-4D23-98A7-54B943A5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9" y="6734176"/>
              <a:ext cx="14288" cy="17463"/>
            </a:xfrm>
            <a:custGeom>
              <a:avLst/>
              <a:gdLst>
                <a:gd name="T0" fmla="*/ 0 w 14"/>
                <a:gd name="T1" fmla="*/ 0 h 18"/>
                <a:gd name="T2" fmla="*/ 14 w 14"/>
                <a:gd name="T3" fmla="*/ 7 h 18"/>
                <a:gd name="T4" fmla="*/ 4 w 14"/>
                <a:gd name="T5" fmla="*/ 18 h 18"/>
                <a:gd name="T6" fmla="*/ 3 w 14"/>
                <a:gd name="T7" fmla="*/ 17 h 18"/>
                <a:gd name="T8" fmla="*/ 12 w 14"/>
                <a:gd name="T9" fmla="*/ 7 h 18"/>
                <a:gd name="T10" fmla="*/ 0 w 14"/>
                <a:gd name="T11" fmla="*/ 1 h 18"/>
                <a:gd name="T12" fmla="*/ 0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5" y="3"/>
                    <a:pt x="9" y="5"/>
                    <a:pt x="14" y="7"/>
                  </a:cubicBezTo>
                  <a:cubicBezTo>
                    <a:pt x="11" y="11"/>
                    <a:pt x="8" y="15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4"/>
                    <a:pt x="9" y="11"/>
                    <a:pt x="12" y="7"/>
                  </a:cubicBezTo>
                  <a:cubicBezTo>
                    <a:pt x="8" y="6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4422">
              <a:extLst>
                <a:ext uri="{FF2B5EF4-FFF2-40B4-BE49-F238E27FC236}">
                  <a16:creationId xmlns="" xmlns:a16="http://schemas.microsoft.com/office/drawing/2014/main" id="{91338D18-9EF8-4D34-B5EB-40848799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734176"/>
              <a:ext cx="14288" cy="19050"/>
            </a:xfrm>
            <a:custGeom>
              <a:avLst/>
              <a:gdLst>
                <a:gd name="T0" fmla="*/ 0 w 15"/>
                <a:gd name="T1" fmla="*/ 0 h 20"/>
                <a:gd name="T2" fmla="*/ 15 w 15"/>
                <a:gd name="T3" fmla="*/ 8 h 20"/>
                <a:gd name="T4" fmla="*/ 4 w 15"/>
                <a:gd name="T5" fmla="*/ 20 h 20"/>
                <a:gd name="T6" fmla="*/ 3 w 15"/>
                <a:gd name="T7" fmla="*/ 19 h 20"/>
                <a:gd name="T8" fmla="*/ 13 w 15"/>
                <a:gd name="T9" fmla="*/ 8 h 20"/>
                <a:gd name="T10" fmla="*/ 0 w 15"/>
                <a:gd name="T11" fmla="*/ 1 h 20"/>
                <a:gd name="T12" fmla="*/ 0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0" y="0"/>
                  </a:moveTo>
                  <a:cubicBezTo>
                    <a:pt x="5" y="3"/>
                    <a:pt x="10" y="6"/>
                    <a:pt x="15" y="8"/>
                  </a:cubicBezTo>
                  <a:cubicBezTo>
                    <a:pt x="11" y="12"/>
                    <a:pt x="8" y="16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6"/>
                    <a:pt x="10" y="12"/>
                    <a:pt x="13" y="8"/>
                  </a:cubicBezTo>
                  <a:cubicBezTo>
                    <a:pt x="8" y="6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4423">
              <a:extLst>
                <a:ext uri="{FF2B5EF4-FFF2-40B4-BE49-F238E27FC236}">
                  <a16:creationId xmlns="" xmlns:a16="http://schemas.microsoft.com/office/drawing/2014/main" id="{CD049BEC-BA4B-42ED-9C62-4966AF900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735763"/>
              <a:ext cx="15875" cy="19050"/>
            </a:xfrm>
            <a:custGeom>
              <a:avLst/>
              <a:gdLst>
                <a:gd name="T0" fmla="*/ 1 w 16"/>
                <a:gd name="T1" fmla="*/ 0 h 20"/>
                <a:gd name="T2" fmla="*/ 16 w 16"/>
                <a:gd name="T3" fmla="*/ 8 h 20"/>
                <a:gd name="T4" fmla="*/ 5 w 16"/>
                <a:gd name="T5" fmla="*/ 20 h 20"/>
                <a:gd name="T6" fmla="*/ 4 w 16"/>
                <a:gd name="T7" fmla="*/ 19 h 20"/>
                <a:gd name="T8" fmla="*/ 14 w 16"/>
                <a:gd name="T9" fmla="*/ 8 h 20"/>
                <a:gd name="T10" fmla="*/ 0 w 16"/>
                <a:gd name="T11" fmla="*/ 1 h 20"/>
                <a:gd name="T12" fmla="*/ 1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" y="0"/>
                  </a:moveTo>
                  <a:cubicBezTo>
                    <a:pt x="6" y="3"/>
                    <a:pt x="11" y="5"/>
                    <a:pt x="16" y="8"/>
                  </a:cubicBezTo>
                  <a:cubicBezTo>
                    <a:pt x="12" y="12"/>
                    <a:pt x="9" y="16"/>
                    <a:pt x="5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5"/>
                    <a:pt x="11" y="12"/>
                    <a:pt x="14" y="8"/>
                  </a:cubicBezTo>
                  <a:cubicBezTo>
                    <a:pt x="9" y="6"/>
                    <a:pt x="5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4424">
              <a:extLst>
                <a:ext uri="{FF2B5EF4-FFF2-40B4-BE49-F238E27FC236}">
                  <a16:creationId xmlns="" xmlns:a16="http://schemas.microsoft.com/office/drawing/2014/main" id="{F03C1B9B-5C4C-4381-8DFD-0CDDAB1B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4" y="6738938"/>
              <a:ext cx="3175" cy="11113"/>
            </a:xfrm>
            <a:custGeom>
              <a:avLst/>
              <a:gdLst>
                <a:gd name="T0" fmla="*/ 2 w 4"/>
                <a:gd name="T1" fmla="*/ 0 h 12"/>
                <a:gd name="T2" fmla="*/ 4 w 4"/>
                <a:gd name="T3" fmla="*/ 0 h 12"/>
                <a:gd name="T4" fmla="*/ 1 w 4"/>
                <a:gd name="T5" fmla="*/ 12 h 12"/>
                <a:gd name="T6" fmla="*/ 0 w 4"/>
                <a:gd name="T7" fmla="*/ 12 h 12"/>
                <a:gd name="T8" fmla="*/ 2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8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4425">
              <a:extLst>
                <a:ext uri="{FF2B5EF4-FFF2-40B4-BE49-F238E27FC236}">
                  <a16:creationId xmlns="" xmlns:a16="http://schemas.microsoft.com/office/drawing/2014/main" id="{494CB58E-6E28-4CF1-8F36-15C884394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750051"/>
              <a:ext cx="15875" cy="14288"/>
            </a:xfrm>
            <a:custGeom>
              <a:avLst/>
              <a:gdLst>
                <a:gd name="T0" fmla="*/ 0 w 18"/>
                <a:gd name="T1" fmla="*/ 9 h 14"/>
                <a:gd name="T2" fmla="*/ 12 w 18"/>
                <a:gd name="T3" fmla="*/ 0 h 14"/>
                <a:gd name="T4" fmla="*/ 18 w 18"/>
                <a:gd name="T5" fmla="*/ 14 h 14"/>
                <a:gd name="T6" fmla="*/ 17 w 18"/>
                <a:gd name="T7" fmla="*/ 14 h 14"/>
                <a:gd name="T8" fmla="*/ 12 w 18"/>
                <a:gd name="T9" fmla="*/ 2 h 14"/>
                <a:gd name="T10" fmla="*/ 1 w 18"/>
                <a:gd name="T11" fmla="*/ 10 h 14"/>
                <a:gd name="T12" fmla="*/ 0 w 18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9"/>
                  </a:moveTo>
                  <a:cubicBezTo>
                    <a:pt x="4" y="6"/>
                    <a:pt x="8" y="3"/>
                    <a:pt x="12" y="0"/>
                  </a:cubicBezTo>
                  <a:cubicBezTo>
                    <a:pt x="14" y="4"/>
                    <a:pt x="16" y="9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0"/>
                    <a:pt x="14" y="6"/>
                    <a:pt x="12" y="2"/>
                  </a:cubicBezTo>
                  <a:cubicBezTo>
                    <a:pt x="8" y="5"/>
                    <a:pt x="4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4426">
              <a:extLst>
                <a:ext uri="{FF2B5EF4-FFF2-40B4-BE49-F238E27FC236}">
                  <a16:creationId xmlns="" xmlns:a16="http://schemas.microsoft.com/office/drawing/2014/main" id="{57900395-7301-4DDC-9125-78D57C57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6754813"/>
              <a:ext cx="19050" cy="15875"/>
            </a:xfrm>
            <a:custGeom>
              <a:avLst/>
              <a:gdLst>
                <a:gd name="T0" fmla="*/ 0 w 20"/>
                <a:gd name="T1" fmla="*/ 10 h 16"/>
                <a:gd name="T2" fmla="*/ 14 w 20"/>
                <a:gd name="T3" fmla="*/ 0 h 16"/>
                <a:gd name="T4" fmla="*/ 20 w 20"/>
                <a:gd name="T5" fmla="*/ 16 h 16"/>
                <a:gd name="T6" fmla="*/ 19 w 20"/>
                <a:gd name="T7" fmla="*/ 16 h 16"/>
                <a:gd name="T8" fmla="*/ 13 w 20"/>
                <a:gd name="T9" fmla="*/ 2 h 16"/>
                <a:gd name="T10" fmla="*/ 1 w 20"/>
                <a:gd name="T11" fmla="*/ 11 h 16"/>
                <a:gd name="T12" fmla="*/ 0 w 20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10"/>
                  </a:moveTo>
                  <a:cubicBezTo>
                    <a:pt x="5" y="7"/>
                    <a:pt x="9" y="3"/>
                    <a:pt x="14" y="0"/>
                  </a:cubicBezTo>
                  <a:cubicBezTo>
                    <a:pt x="16" y="5"/>
                    <a:pt x="18" y="10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1"/>
                    <a:pt x="15" y="7"/>
                    <a:pt x="13" y="2"/>
                  </a:cubicBezTo>
                  <a:cubicBezTo>
                    <a:pt x="9" y="5"/>
                    <a:pt x="5" y="8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4427">
              <a:extLst>
                <a:ext uri="{FF2B5EF4-FFF2-40B4-BE49-F238E27FC236}">
                  <a16:creationId xmlns="" xmlns:a16="http://schemas.microsoft.com/office/drawing/2014/main" id="{04C15B1D-9192-44C3-AED8-24022898A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759576"/>
              <a:ext cx="19050" cy="15875"/>
            </a:xfrm>
            <a:custGeom>
              <a:avLst/>
              <a:gdLst>
                <a:gd name="T0" fmla="*/ 0 w 20"/>
                <a:gd name="T1" fmla="*/ 10 h 17"/>
                <a:gd name="T2" fmla="*/ 14 w 20"/>
                <a:gd name="T3" fmla="*/ 0 h 17"/>
                <a:gd name="T4" fmla="*/ 20 w 20"/>
                <a:gd name="T5" fmla="*/ 16 h 17"/>
                <a:gd name="T6" fmla="*/ 19 w 20"/>
                <a:gd name="T7" fmla="*/ 17 h 17"/>
                <a:gd name="T8" fmla="*/ 14 w 20"/>
                <a:gd name="T9" fmla="*/ 2 h 17"/>
                <a:gd name="T10" fmla="*/ 1 w 20"/>
                <a:gd name="T11" fmla="*/ 11 h 17"/>
                <a:gd name="T12" fmla="*/ 0 w 20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0"/>
                  </a:moveTo>
                  <a:cubicBezTo>
                    <a:pt x="5" y="7"/>
                    <a:pt x="10" y="4"/>
                    <a:pt x="14" y="0"/>
                  </a:cubicBezTo>
                  <a:cubicBezTo>
                    <a:pt x="16" y="5"/>
                    <a:pt x="18" y="11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2"/>
                    <a:pt x="16" y="7"/>
                    <a:pt x="14" y="2"/>
                  </a:cubicBezTo>
                  <a:cubicBezTo>
                    <a:pt x="9" y="5"/>
                    <a:pt x="5" y="8"/>
                    <a:pt x="1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4428">
              <a:extLst>
                <a:ext uri="{FF2B5EF4-FFF2-40B4-BE49-F238E27FC236}">
                  <a16:creationId xmlns="" xmlns:a16="http://schemas.microsoft.com/office/drawing/2014/main" id="{BB5B2BA2-E268-4988-B652-C54938A99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723063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4429">
              <a:extLst>
                <a:ext uri="{FF2B5EF4-FFF2-40B4-BE49-F238E27FC236}">
                  <a16:creationId xmlns="" xmlns:a16="http://schemas.microsoft.com/office/drawing/2014/main" id="{D90CB0E6-5FD1-4635-8065-1B27C42C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721476"/>
              <a:ext cx="3175" cy="6350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5 h 7"/>
                <a:gd name="T4" fmla="*/ 5 w 5"/>
                <a:gd name="T5" fmla="*/ 1 h 7"/>
                <a:gd name="T6" fmla="*/ 4 w 5"/>
                <a:gd name="T7" fmla="*/ 0 h 7"/>
                <a:gd name="T8" fmla="*/ 0 w 5"/>
                <a:gd name="T9" fmla="*/ 5 h 7"/>
                <a:gd name="T10" fmla="*/ 0 w 5"/>
                <a:gd name="T11" fmla="*/ 6 h 7"/>
                <a:gd name="T12" fmla="*/ 1 w 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4430">
              <a:extLst>
                <a:ext uri="{FF2B5EF4-FFF2-40B4-BE49-F238E27FC236}">
                  <a16:creationId xmlns="" xmlns:a16="http://schemas.microsoft.com/office/drawing/2014/main" id="{B2DE8F83-6099-4066-9A02-ED7646B3A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11951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0 h 2"/>
                <a:gd name="T10" fmla="*/ 0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4431">
              <a:extLst>
                <a:ext uri="{FF2B5EF4-FFF2-40B4-BE49-F238E27FC236}">
                  <a16:creationId xmlns="" xmlns:a16="http://schemas.microsoft.com/office/drawing/2014/main" id="{3FECE919-1B79-4D8D-9094-6AF73B81C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6719888"/>
              <a:ext cx="6350" cy="7938"/>
            </a:xfrm>
            <a:custGeom>
              <a:avLst/>
              <a:gdLst>
                <a:gd name="T0" fmla="*/ 1 w 7"/>
                <a:gd name="T1" fmla="*/ 9 h 9"/>
                <a:gd name="T2" fmla="*/ 3 w 7"/>
                <a:gd name="T3" fmla="*/ 8 h 9"/>
                <a:gd name="T4" fmla="*/ 7 w 7"/>
                <a:gd name="T5" fmla="*/ 1 h 9"/>
                <a:gd name="T6" fmla="*/ 6 w 7"/>
                <a:gd name="T7" fmla="*/ 0 h 9"/>
                <a:gd name="T8" fmla="*/ 1 w 7"/>
                <a:gd name="T9" fmla="*/ 8 h 9"/>
                <a:gd name="T10" fmla="*/ 0 w 7"/>
                <a:gd name="T11" fmla="*/ 8 h 9"/>
                <a:gd name="T12" fmla="*/ 1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4" y="5"/>
                    <a:pt x="6" y="3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3" y="5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4432">
              <a:extLst>
                <a:ext uri="{FF2B5EF4-FFF2-40B4-BE49-F238E27FC236}">
                  <a16:creationId xmlns="" xmlns:a16="http://schemas.microsoft.com/office/drawing/2014/main" id="{1C530E04-0BA5-4892-B29F-07F23E15C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6738938"/>
              <a:ext cx="20638" cy="49213"/>
            </a:xfrm>
            <a:custGeom>
              <a:avLst/>
              <a:gdLst>
                <a:gd name="T0" fmla="*/ 0 w 23"/>
                <a:gd name="T1" fmla="*/ 51 h 53"/>
                <a:gd name="T2" fmla="*/ 1 w 23"/>
                <a:gd name="T3" fmla="*/ 53 h 53"/>
                <a:gd name="T4" fmla="*/ 2 w 23"/>
                <a:gd name="T5" fmla="*/ 51 h 53"/>
                <a:gd name="T6" fmla="*/ 10 w 23"/>
                <a:gd name="T7" fmla="*/ 42 h 53"/>
                <a:gd name="T8" fmla="*/ 23 w 23"/>
                <a:gd name="T9" fmla="*/ 16 h 53"/>
                <a:gd name="T10" fmla="*/ 21 w 23"/>
                <a:gd name="T11" fmla="*/ 15 h 53"/>
                <a:gd name="T12" fmla="*/ 21 w 23"/>
                <a:gd name="T13" fmla="*/ 15 h 53"/>
                <a:gd name="T14" fmla="*/ 22 w 23"/>
                <a:gd name="T15" fmla="*/ 17 h 53"/>
                <a:gd name="T16" fmla="*/ 21 w 23"/>
                <a:gd name="T17" fmla="*/ 18 h 53"/>
                <a:gd name="T18" fmla="*/ 20 w 23"/>
                <a:gd name="T19" fmla="*/ 17 h 53"/>
                <a:gd name="T20" fmla="*/ 19 w 23"/>
                <a:gd name="T21" fmla="*/ 20 h 53"/>
                <a:gd name="T22" fmla="*/ 20 w 23"/>
                <a:gd name="T23" fmla="*/ 22 h 53"/>
                <a:gd name="T24" fmla="*/ 19 w 23"/>
                <a:gd name="T25" fmla="*/ 22 h 53"/>
                <a:gd name="T26" fmla="*/ 19 w 23"/>
                <a:gd name="T27" fmla="*/ 22 h 53"/>
                <a:gd name="T28" fmla="*/ 2 w 23"/>
                <a:gd name="T29" fmla="*/ 48 h 53"/>
                <a:gd name="T30" fmla="*/ 4 w 23"/>
                <a:gd name="T31" fmla="*/ 19 h 53"/>
                <a:gd name="T32" fmla="*/ 3 w 23"/>
                <a:gd name="T33" fmla="*/ 20 h 53"/>
                <a:gd name="T34" fmla="*/ 2 w 23"/>
                <a:gd name="T35" fmla="*/ 19 h 53"/>
                <a:gd name="T36" fmla="*/ 4 w 23"/>
                <a:gd name="T37" fmla="*/ 17 h 53"/>
                <a:gd name="T38" fmla="*/ 4 w 23"/>
                <a:gd name="T39" fmla="*/ 15 h 53"/>
                <a:gd name="T40" fmla="*/ 4 w 23"/>
                <a:gd name="T41" fmla="*/ 15 h 53"/>
                <a:gd name="T42" fmla="*/ 3 w 23"/>
                <a:gd name="T43" fmla="*/ 14 h 53"/>
                <a:gd name="T44" fmla="*/ 5 w 23"/>
                <a:gd name="T45" fmla="*/ 13 h 53"/>
                <a:gd name="T46" fmla="*/ 5 w 23"/>
                <a:gd name="T47" fmla="*/ 10 h 53"/>
                <a:gd name="T48" fmla="*/ 4 w 23"/>
                <a:gd name="T49" fmla="*/ 10 h 53"/>
                <a:gd name="T50" fmla="*/ 3 w 23"/>
                <a:gd name="T51" fmla="*/ 9 h 53"/>
                <a:gd name="T52" fmla="*/ 5 w 23"/>
                <a:gd name="T53" fmla="*/ 8 h 53"/>
                <a:gd name="T54" fmla="*/ 6 w 23"/>
                <a:gd name="T55" fmla="*/ 6 h 53"/>
                <a:gd name="T56" fmla="*/ 6 w 23"/>
                <a:gd name="T57" fmla="*/ 5 h 53"/>
                <a:gd name="T58" fmla="*/ 5 w 23"/>
                <a:gd name="T59" fmla="*/ 5 h 53"/>
                <a:gd name="T60" fmla="*/ 4 w 23"/>
                <a:gd name="T61" fmla="*/ 4 h 53"/>
                <a:gd name="T62" fmla="*/ 6 w 23"/>
                <a:gd name="T63" fmla="*/ 3 h 53"/>
                <a:gd name="T64" fmla="*/ 6 w 23"/>
                <a:gd name="T65" fmla="*/ 2 h 53"/>
                <a:gd name="T66" fmla="*/ 4 w 23"/>
                <a:gd name="T67" fmla="*/ 0 h 53"/>
                <a:gd name="T68" fmla="*/ 3 w 23"/>
                <a:gd name="T69" fmla="*/ 6 h 53"/>
                <a:gd name="T70" fmla="*/ 0 w 23"/>
                <a:gd name="T7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53">
                  <a:moveTo>
                    <a:pt x="0" y="51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6" y="48"/>
                    <a:pt x="10" y="42"/>
                  </a:cubicBezTo>
                  <a:cubicBezTo>
                    <a:pt x="14" y="36"/>
                    <a:pt x="19" y="27"/>
                    <a:pt x="23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3" y="35"/>
                    <a:pt x="6" y="44"/>
                    <a:pt x="2" y="48"/>
                  </a:cubicBezTo>
                  <a:cubicBezTo>
                    <a:pt x="2" y="44"/>
                    <a:pt x="3" y="33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0" y="30"/>
                    <a:pt x="0" y="51"/>
                    <a:pt x="0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5" name="Freeform 4433">
              <a:extLst>
                <a:ext uri="{FF2B5EF4-FFF2-40B4-BE49-F238E27FC236}">
                  <a16:creationId xmlns="" xmlns:a16="http://schemas.microsoft.com/office/drawing/2014/main" id="{B92502D1-2973-4571-9982-CDA7EA0C9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740526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4434">
              <a:extLst>
                <a:ext uri="{FF2B5EF4-FFF2-40B4-BE49-F238E27FC236}">
                  <a16:creationId xmlns="" xmlns:a16="http://schemas.microsoft.com/office/drawing/2014/main" id="{7FEF9A11-84BA-481C-9530-8DBF5F15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421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4435">
              <a:extLst>
                <a:ext uri="{FF2B5EF4-FFF2-40B4-BE49-F238E27FC236}">
                  <a16:creationId xmlns="" xmlns:a16="http://schemas.microsoft.com/office/drawing/2014/main" id="{C1F87AE5-7887-4E07-B6EB-6CA1EA99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743701"/>
              <a:ext cx="4763" cy="4763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4 h 6"/>
                <a:gd name="T4" fmla="*/ 0 w 5"/>
                <a:gd name="T5" fmla="*/ 6 h 6"/>
                <a:gd name="T6" fmla="*/ 5 w 5"/>
                <a:gd name="T7" fmla="*/ 1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3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4436">
              <a:extLst>
                <a:ext uri="{FF2B5EF4-FFF2-40B4-BE49-F238E27FC236}">
                  <a16:creationId xmlns="" xmlns:a16="http://schemas.microsoft.com/office/drawing/2014/main" id="{445CC59A-C983-4A05-ADB3-93C61656A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46876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4437">
              <a:extLst>
                <a:ext uri="{FF2B5EF4-FFF2-40B4-BE49-F238E27FC236}">
                  <a16:creationId xmlns="" xmlns:a16="http://schemas.microsoft.com/office/drawing/2014/main" id="{5AF508F1-FCAD-4441-8453-364356DD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750051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4439">
              <a:extLst>
                <a:ext uri="{FF2B5EF4-FFF2-40B4-BE49-F238E27FC236}">
                  <a16:creationId xmlns="" xmlns:a16="http://schemas.microsoft.com/office/drawing/2014/main" id="{4C91374D-F3BB-42B2-B5AC-32774811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45288"/>
              <a:ext cx="9525" cy="7938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7 h 9"/>
                <a:gd name="T4" fmla="*/ 0 w 9"/>
                <a:gd name="T5" fmla="*/ 9 h 9"/>
                <a:gd name="T6" fmla="*/ 9 w 9"/>
                <a:gd name="T7" fmla="*/ 1 h 9"/>
                <a:gd name="T8" fmla="*/ 8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5" y="3"/>
                    <a:pt x="3" y="5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6" y="4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4440">
              <a:extLst>
                <a:ext uri="{FF2B5EF4-FFF2-40B4-BE49-F238E27FC236}">
                  <a16:creationId xmlns="" xmlns:a16="http://schemas.microsoft.com/office/drawing/2014/main" id="{9BD2D259-96B9-4BDB-8792-DD2D0DB89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75322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4441">
              <a:extLst>
                <a:ext uri="{FF2B5EF4-FFF2-40B4-BE49-F238E27FC236}">
                  <a16:creationId xmlns="" xmlns:a16="http://schemas.microsoft.com/office/drawing/2014/main" id="{4548B088-B5C7-486C-A4CD-04CD8244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516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4442">
              <a:extLst>
                <a:ext uri="{FF2B5EF4-FFF2-40B4-BE49-F238E27FC236}">
                  <a16:creationId xmlns="" xmlns:a16="http://schemas.microsoft.com/office/drawing/2014/main" id="{326DFE90-5A01-499C-8FB7-9AEF08C2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748463"/>
              <a:ext cx="14288" cy="11113"/>
            </a:xfrm>
            <a:custGeom>
              <a:avLst/>
              <a:gdLst>
                <a:gd name="T0" fmla="*/ 0 w 15"/>
                <a:gd name="T1" fmla="*/ 8 h 13"/>
                <a:gd name="T2" fmla="*/ 0 w 15"/>
                <a:gd name="T3" fmla="*/ 10 h 13"/>
                <a:gd name="T4" fmla="*/ 10 w 15"/>
                <a:gd name="T5" fmla="*/ 2 h 13"/>
                <a:gd name="T6" fmla="*/ 15 w 15"/>
                <a:gd name="T7" fmla="*/ 13 h 13"/>
                <a:gd name="T8" fmla="*/ 15 w 15"/>
                <a:gd name="T9" fmla="*/ 11 h 13"/>
                <a:gd name="T10" fmla="*/ 10 w 15"/>
                <a:gd name="T11" fmla="*/ 0 h 13"/>
                <a:gd name="T12" fmla="*/ 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0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5"/>
                    <a:pt x="10" y="2"/>
                  </a:cubicBezTo>
                  <a:cubicBezTo>
                    <a:pt x="11" y="5"/>
                    <a:pt x="13" y="9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7"/>
                    <a:pt x="12" y="3"/>
                    <a:pt x="10" y="0"/>
                  </a:cubicBezTo>
                  <a:cubicBezTo>
                    <a:pt x="7" y="3"/>
                    <a:pt x="3" y="6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4443">
              <a:extLst>
                <a:ext uri="{FF2B5EF4-FFF2-40B4-BE49-F238E27FC236}">
                  <a16:creationId xmlns="" xmlns:a16="http://schemas.microsoft.com/office/drawing/2014/main" id="{4D368C6B-B3ED-4649-B283-04AF2C19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67579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4444">
              <a:extLst>
                <a:ext uri="{FF2B5EF4-FFF2-40B4-BE49-F238E27FC236}">
                  <a16:creationId xmlns="" xmlns:a16="http://schemas.microsoft.com/office/drawing/2014/main" id="{10D9EF99-D0BF-4B5B-910C-E22966DC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6754813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4445">
              <a:extLst>
                <a:ext uri="{FF2B5EF4-FFF2-40B4-BE49-F238E27FC236}">
                  <a16:creationId xmlns="" xmlns:a16="http://schemas.microsoft.com/office/drawing/2014/main" id="{50A97339-C431-43CC-8CD6-1147032C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735763"/>
              <a:ext cx="14288" cy="15875"/>
            </a:xfrm>
            <a:custGeom>
              <a:avLst/>
              <a:gdLst>
                <a:gd name="T0" fmla="*/ 6 w 15"/>
                <a:gd name="T1" fmla="*/ 18 h 18"/>
                <a:gd name="T2" fmla="*/ 15 w 15"/>
                <a:gd name="T3" fmla="*/ 9 h 18"/>
                <a:gd name="T4" fmla="*/ 2 w 15"/>
                <a:gd name="T5" fmla="*/ 2 h 18"/>
                <a:gd name="T6" fmla="*/ 0 w 15"/>
                <a:gd name="T7" fmla="*/ 0 h 18"/>
                <a:gd name="T8" fmla="*/ 0 w 15"/>
                <a:gd name="T9" fmla="*/ 2 h 18"/>
                <a:gd name="T10" fmla="*/ 0 w 15"/>
                <a:gd name="T11" fmla="*/ 2 h 18"/>
                <a:gd name="T12" fmla="*/ 13 w 15"/>
                <a:gd name="T13" fmla="*/ 9 h 18"/>
                <a:gd name="T14" fmla="*/ 5 w 15"/>
                <a:gd name="T15" fmla="*/ 17 h 18"/>
                <a:gd name="T16" fmla="*/ 6 w 1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6" y="18"/>
                  </a:moveTo>
                  <a:cubicBezTo>
                    <a:pt x="9" y="15"/>
                    <a:pt x="12" y="12"/>
                    <a:pt x="15" y="9"/>
                  </a:cubicBezTo>
                  <a:cubicBezTo>
                    <a:pt x="11" y="6"/>
                    <a:pt x="6" y="4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9" y="7"/>
                    <a:pt x="13" y="9"/>
                  </a:cubicBezTo>
                  <a:cubicBezTo>
                    <a:pt x="10" y="12"/>
                    <a:pt x="8" y="14"/>
                    <a:pt x="5" y="17"/>
                  </a:cubicBez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4446">
              <a:extLst>
                <a:ext uri="{FF2B5EF4-FFF2-40B4-BE49-F238E27FC236}">
                  <a16:creationId xmlns="" xmlns:a16="http://schemas.microsoft.com/office/drawing/2014/main" id="{0405CDA9-9C2C-4639-A213-768AA62D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8" y="6735763"/>
              <a:ext cx="14288" cy="14288"/>
            </a:xfrm>
            <a:custGeom>
              <a:avLst/>
              <a:gdLst>
                <a:gd name="T0" fmla="*/ 9 w 15"/>
                <a:gd name="T1" fmla="*/ 15 h 15"/>
                <a:gd name="T2" fmla="*/ 15 w 15"/>
                <a:gd name="T3" fmla="*/ 8 h 15"/>
                <a:gd name="T4" fmla="*/ 3 w 15"/>
                <a:gd name="T5" fmla="*/ 1 h 15"/>
                <a:gd name="T6" fmla="*/ 1 w 15"/>
                <a:gd name="T7" fmla="*/ 0 h 15"/>
                <a:gd name="T8" fmla="*/ 0 w 15"/>
                <a:gd name="T9" fmla="*/ 1 h 15"/>
                <a:gd name="T10" fmla="*/ 1 w 15"/>
                <a:gd name="T11" fmla="*/ 2 h 15"/>
                <a:gd name="T12" fmla="*/ 13 w 15"/>
                <a:gd name="T13" fmla="*/ 9 h 15"/>
                <a:gd name="T14" fmla="*/ 8 w 15"/>
                <a:gd name="T15" fmla="*/ 13 h 15"/>
                <a:gd name="T16" fmla="*/ 9 w 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9" y="15"/>
                  </a:moveTo>
                  <a:cubicBezTo>
                    <a:pt x="11" y="13"/>
                    <a:pt x="13" y="11"/>
                    <a:pt x="15" y="8"/>
                  </a:cubicBezTo>
                  <a:cubicBezTo>
                    <a:pt x="11" y="6"/>
                    <a:pt x="7" y="4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9" y="6"/>
                    <a:pt x="13" y="9"/>
                  </a:cubicBezTo>
                  <a:cubicBezTo>
                    <a:pt x="11" y="10"/>
                    <a:pt x="10" y="12"/>
                    <a:pt x="8" y="13"/>
                  </a:cubicBezTo>
                  <a:lnTo>
                    <a:pt x="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4447">
              <a:extLst>
                <a:ext uri="{FF2B5EF4-FFF2-40B4-BE49-F238E27FC236}">
                  <a16:creationId xmlns="" xmlns:a16="http://schemas.microsoft.com/office/drawing/2014/main" id="{844931C7-28BD-4DB8-8C5D-80C5647A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738938"/>
              <a:ext cx="11113" cy="9525"/>
            </a:xfrm>
            <a:custGeom>
              <a:avLst/>
              <a:gdLst>
                <a:gd name="T0" fmla="*/ 9 w 11"/>
                <a:gd name="T1" fmla="*/ 7 h 10"/>
                <a:gd name="T2" fmla="*/ 7 w 11"/>
                <a:gd name="T3" fmla="*/ 9 h 10"/>
                <a:gd name="T4" fmla="*/ 8 w 11"/>
                <a:gd name="T5" fmla="*/ 10 h 10"/>
                <a:gd name="T6" fmla="*/ 11 w 11"/>
                <a:gd name="T7" fmla="*/ 7 h 10"/>
                <a:gd name="T8" fmla="*/ 0 w 11"/>
                <a:gd name="T9" fmla="*/ 0 h 10"/>
                <a:gd name="T10" fmla="*/ 3 w 11"/>
                <a:gd name="T11" fmla="*/ 3 h 10"/>
                <a:gd name="T12" fmla="*/ 9 w 1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9" y="7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" y="5"/>
                    <a:pt x="4" y="3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4448">
              <a:extLst>
                <a:ext uri="{FF2B5EF4-FFF2-40B4-BE49-F238E27FC236}">
                  <a16:creationId xmlns="" xmlns:a16="http://schemas.microsoft.com/office/drawing/2014/main" id="{3F3AB16B-6617-47E9-80D4-499A24724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6764338"/>
              <a:ext cx="15875" cy="15875"/>
            </a:xfrm>
            <a:custGeom>
              <a:avLst/>
              <a:gdLst>
                <a:gd name="T0" fmla="*/ 11 w 17"/>
                <a:gd name="T1" fmla="*/ 2 h 17"/>
                <a:gd name="T2" fmla="*/ 16 w 17"/>
                <a:gd name="T3" fmla="*/ 16 h 17"/>
                <a:gd name="T4" fmla="*/ 16 w 17"/>
                <a:gd name="T5" fmla="*/ 17 h 17"/>
                <a:gd name="T6" fmla="*/ 17 w 17"/>
                <a:gd name="T7" fmla="*/ 16 h 17"/>
                <a:gd name="T8" fmla="*/ 16 w 17"/>
                <a:gd name="T9" fmla="*/ 14 h 17"/>
                <a:gd name="T10" fmla="*/ 12 w 17"/>
                <a:gd name="T11" fmla="*/ 0 h 17"/>
                <a:gd name="T12" fmla="*/ 0 w 17"/>
                <a:gd name="T13" fmla="*/ 8 h 17"/>
                <a:gd name="T14" fmla="*/ 1 w 17"/>
                <a:gd name="T15" fmla="*/ 9 h 17"/>
                <a:gd name="T16" fmla="*/ 11 w 17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1" y="2"/>
                  </a:moveTo>
                  <a:cubicBezTo>
                    <a:pt x="13" y="7"/>
                    <a:pt x="14" y="12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9"/>
                    <a:pt x="13" y="5"/>
                    <a:pt x="12" y="0"/>
                  </a:cubicBezTo>
                  <a:cubicBezTo>
                    <a:pt x="8" y="3"/>
                    <a:pt x="4" y="6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7"/>
                    <a:pt x="8" y="5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4449">
              <a:extLst>
                <a:ext uri="{FF2B5EF4-FFF2-40B4-BE49-F238E27FC236}">
                  <a16:creationId xmlns="" xmlns:a16="http://schemas.microsoft.com/office/drawing/2014/main" id="{187D123A-34C3-4FD0-BFB0-67E71F8A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3" y="6769100"/>
              <a:ext cx="11113" cy="15875"/>
            </a:xfrm>
            <a:custGeom>
              <a:avLst/>
              <a:gdLst>
                <a:gd name="T0" fmla="*/ 7 w 13"/>
                <a:gd name="T1" fmla="*/ 3 h 17"/>
                <a:gd name="T2" fmla="*/ 11 w 13"/>
                <a:gd name="T3" fmla="*/ 16 h 17"/>
                <a:gd name="T4" fmla="*/ 11 w 13"/>
                <a:gd name="T5" fmla="*/ 17 h 17"/>
                <a:gd name="T6" fmla="*/ 13 w 13"/>
                <a:gd name="T7" fmla="*/ 16 h 17"/>
                <a:gd name="T8" fmla="*/ 12 w 13"/>
                <a:gd name="T9" fmla="*/ 14 h 17"/>
                <a:gd name="T10" fmla="*/ 8 w 13"/>
                <a:gd name="T11" fmla="*/ 0 h 17"/>
                <a:gd name="T12" fmla="*/ 0 w 13"/>
                <a:gd name="T13" fmla="*/ 6 h 17"/>
                <a:gd name="T14" fmla="*/ 1 w 13"/>
                <a:gd name="T15" fmla="*/ 7 h 17"/>
                <a:gd name="T16" fmla="*/ 7 w 13"/>
                <a:gd name="T1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7" y="3"/>
                  </a:moveTo>
                  <a:cubicBezTo>
                    <a:pt x="9" y="7"/>
                    <a:pt x="10" y="12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0"/>
                    <a:pt x="9" y="5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5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4450">
              <a:extLst>
                <a:ext uri="{FF2B5EF4-FFF2-40B4-BE49-F238E27FC236}">
                  <a16:creationId xmlns="" xmlns:a16="http://schemas.microsoft.com/office/drawing/2014/main" id="{3F7C8012-FD53-43A5-A3B9-CDF8570C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775450"/>
              <a:ext cx="6350" cy="11113"/>
            </a:xfrm>
            <a:custGeom>
              <a:avLst/>
              <a:gdLst>
                <a:gd name="T0" fmla="*/ 3 w 8"/>
                <a:gd name="T1" fmla="*/ 2 h 12"/>
                <a:gd name="T2" fmla="*/ 5 w 8"/>
                <a:gd name="T3" fmla="*/ 9 h 12"/>
                <a:gd name="T4" fmla="*/ 8 w 8"/>
                <a:gd name="T5" fmla="*/ 12 h 12"/>
                <a:gd name="T6" fmla="*/ 4 w 8"/>
                <a:gd name="T7" fmla="*/ 0 h 12"/>
                <a:gd name="T8" fmla="*/ 0 w 8"/>
                <a:gd name="T9" fmla="*/ 2 h 12"/>
                <a:gd name="T10" fmla="*/ 1 w 8"/>
                <a:gd name="T11" fmla="*/ 3 h 12"/>
                <a:gd name="T12" fmla="*/ 3 w 8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2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8"/>
                    <a:pt x="5" y="4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4451">
              <a:extLst>
                <a:ext uri="{FF2B5EF4-FFF2-40B4-BE49-F238E27FC236}">
                  <a16:creationId xmlns="" xmlns:a16="http://schemas.microsoft.com/office/drawing/2014/main" id="{2F415E76-EBA5-43D3-ACCA-5997FF3C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6731000"/>
              <a:ext cx="33338" cy="33338"/>
            </a:xfrm>
            <a:custGeom>
              <a:avLst/>
              <a:gdLst>
                <a:gd name="T0" fmla="*/ 36 w 36"/>
                <a:gd name="T1" fmla="*/ 2 h 34"/>
                <a:gd name="T2" fmla="*/ 33 w 36"/>
                <a:gd name="T3" fmla="*/ 0 h 34"/>
                <a:gd name="T4" fmla="*/ 0 w 36"/>
                <a:gd name="T5" fmla="*/ 31 h 34"/>
                <a:gd name="T6" fmla="*/ 3 w 36"/>
                <a:gd name="T7" fmla="*/ 34 h 34"/>
                <a:gd name="T8" fmla="*/ 36 w 36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36" y="2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3" y="11"/>
                    <a:pt x="12" y="22"/>
                    <a:pt x="0" y="31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5" y="25"/>
                    <a:pt x="26" y="14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4452">
              <a:extLst>
                <a:ext uri="{FF2B5EF4-FFF2-40B4-BE49-F238E27FC236}">
                  <a16:creationId xmlns="" xmlns:a16="http://schemas.microsoft.com/office/drawing/2014/main" id="{5D9F6769-CDAD-4F42-B0CA-1FC84083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48463"/>
              <a:ext cx="25400" cy="39688"/>
            </a:xfrm>
            <a:custGeom>
              <a:avLst/>
              <a:gdLst>
                <a:gd name="T0" fmla="*/ 18 w 26"/>
                <a:gd name="T1" fmla="*/ 32 h 43"/>
                <a:gd name="T2" fmla="*/ 18 w 26"/>
                <a:gd name="T3" fmla="*/ 34 h 43"/>
                <a:gd name="T4" fmla="*/ 17 w 26"/>
                <a:gd name="T5" fmla="*/ 35 h 43"/>
                <a:gd name="T6" fmla="*/ 16 w 26"/>
                <a:gd name="T7" fmla="*/ 37 h 43"/>
                <a:gd name="T8" fmla="*/ 15 w 26"/>
                <a:gd name="T9" fmla="*/ 39 h 43"/>
                <a:gd name="T10" fmla="*/ 14 w 26"/>
                <a:gd name="T11" fmla="*/ 41 h 43"/>
                <a:gd name="T12" fmla="*/ 15 w 26"/>
                <a:gd name="T13" fmla="*/ 43 h 43"/>
                <a:gd name="T14" fmla="*/ 19 w 26"/>
                <a:gd name="T15" fmla="*/ 36 h 43"/>
                <a:gd name="T16" fmla="*/ 23 w 26"/>
                <a:gd name="T17" fmla="*/ 4 h 43"/>
                <a:gd name="T18" fmla="*/ 19 w 26"/>
                <a:gd name="T19" fmla="*/ 1 h 43"/>
                <a:gd name="T20" fmla="*/ 11 w 26"/>
                <a:gd name="T21" fmla="*/ 4 h 43"/>
                <a:gd name="T22" fmla="*/ 0 w 26"/>
                <a:gd name="T23" fmla="*/ 24 h 43"/>
                <a:gd name="T24" fmla="*/ 1 w 26"/>
                <a:gd name="T25" fmla="*/ 26 h 43"/>
                <a:gd name="T26" fmla="*/ 13 w 26"/>
                <a:gd name="T27" fmla="*/ 5 h 43"/>
                <a:gd name="T28" fmla="*/ 18 w 26"/>
                <a:gd name="T29" fmla="*/ 3 h 43"/>
                <a:gd name="T30" fmla="*/ 21 w 26"/>
                <a:gd name="T31" fmla="*/ 5 h 43"/>
                <a:gd name="T32" fmla="*/ 18 w 26"/>
                <a:gd name="T3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18" y="32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7" y="41"/>
                    <a:pt x="18" y="38"/>
                    <a:pt x="19" y="36"/>
                  </a:cubicBezTo>
                  <a:cubicBezTo>
                    <a:pt x="25" y="22"/>
                    <a:pt x="26" y="10"/>
                    <a:pt x="23" y="4"/>
                  </a:cubicBezTo>
                  <a:cubicBezTo>
                    <a:pt x="22" y="2"/>
                    <a:pt x="20" y="1"/>
                    <a:pt x="19" y="1"/>
                  </a:cubicBezTo>
                  <a:cubicBezTo>
                    <a:pt x="17" y="0"/>
                    <a:pt x="15" y="1"/>
                    <a:pt x="11" y="4"/>
                  </a:cubicBezTo>
                  <a:cubicBezTo>
                    <a:pt x="7" y="8"/>
                    <a:pt x="3" y="15"/>
                    <a:pt x="0" y="2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5" y="16"/>
                    <a:pt x="9" y="9"/>
                    <a:pt x="13" y="5"/>
                  </a:cubicBezTo>
                  <a:cubicBezTo>
                    <a:pt x="15" y="3"/>
                    <a:pt x="17" y="2"/>
                    <a:pt x="18" y="3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3" y="9"/>
                    <a:pt x="24" y="18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4453">
              <a:extLst>
                <a:ext uri="{FF2B5EF4-FFF2-40B4-BE49-F238E27FC236}">
                  <a16:creationId xmlns="" xmlns:a16="http://schemas.microsoft.com/office/drawing/2014/main" id="{297F4F16-435D-45AB-A340-835716951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734175"/>
              <a:ext cx="36513" cy="20638"/>
            </a:xfrm>
            <a:custGeom>
              <a:avLst/>
              <a:gdLst>
                <a:gd name="T0" fmla="*/ 34 w 39"/>
                <a:gd name="T1" fmla="*/ 13 h 22"/>
                <a:gd name="T2" fmla="*/ 13 w 39"/>
                <a:gd name="T3" fmla="*/ 21 h 22"/>
                <a:gd name="T4" fmla="*/ 15 w 39"/>
                <a:gd name="T5" fmla="*/ 22 h 22"/>
                <a:gd name="T6" fmla="*/ 36 w 39"/>
                <a:gd name="T7" fmla="*/ 15 h 22"/>
                <a:gd name="T8" fmla="*/ 39 w 39"/>
                <a:gd name="T9" fmla="*/ 8 h 22"/>
                <a:gd name="T10" fmla="*/ 35 w 39"/>
                <a:gd name="T11" fmla="*/ 4 h 22"/>
                <a:gd name="T12" fmla="*/ 6 w 39"/>
                <a:gd name="T13" fmla="*/ 2 h 22"/>
                <a:gd name="T14" fmla="*/ 0 w 39"/>
                <a:gd name="T15" fmla="*/ 3 h 22"/>
                <a:gd name="T16" fmla="*/ 1 w 39"/>
                <a:gd name="T17" fmla="*/ 5 h 22"/>
                <a:gd name="T18" fmla="*/ 3 w 39"/>
                <a:gd name="T19" fmla="*/ 5 h 22"/>
                <a:gd name="T20" fmla="*/ 5 w 39"/>
                <a:gd name="T21" fmla="*/ 4 h 22"/>
                <a:gd name="T22" fmla="*/ 7 w 39"/>
                <a:gd name="T23" fmla="*/ 4 h 22"/>
                <a:gd name="T24" fmla="*/ 7 w 39"/>
                <a:gd name="T25" fmla="*/ 4 h 22"/>
                <a:gd name="T26" fmla="*/ 9 w 39"/>
                <a:gd name="T27" fmla="*/ 4 h 22"/>
                <a:gd name="T28" fmla="*/ 34 w 39"/>
                <a:gd name="T29" fmla="*/ 5 h 22"/>
                <a:gd name="T30" fmla="*/ 37 w 39"/>
                <a:gd name="T31" fmla="*/ 8 h 22"/>
                <a:gd name="T32" fmla="*/ 34 w 39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2">
                  <a:moveTo>
                    <a:pt x="34" y="13"/>
                  </a:moveTo>
                  <a:cubicBezTo>
                    <a:pt x="30" y="17"/>
                    <a:pt x="23" y="20"/>
                    <a:pt x="13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24" y="21"/>
                    <a:pt x="32" y="19"/>
                    <a:pt x="36" y="15"/>
                  </a:cubicBezTo>
                  <a:cubicBezTo>
                    <a:pt x="39" y="12"/>
                    <a:pt x="39" y="9"/>
                    <a:pt x="39" y="8"/>
                  </a:cubicBezTo>
                  <a:cubicBezTo>
                    <a:pt x="38" y="6"/>
                    <a:pt x="37" y="5"/>
                    <a:pt x="35" y="4"/>
                  </a:cubicBezTo>
                  <a:cubicBezTo>
                    <a:pt x="29" y="0"/>
                    <a:pt x="18" y="0"/>
                    <a:pt x="6" y="2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2" y="2"/>
                    <a:pt x="30" y="3"/>
                    <a:pt x="34" y="5"/>
                  </a:cubicBezTo>
                  <a:cubicBezTo>
                    <a:pt x="36" y="6"/>
                    <a:pt x="36" y="7"/>
                    <a:pt x="37" y="8"/>
                  </a:cubicBezTo>
                  <a:cubicBezTo>
                    <a:pt x="37" y="10"/>
                    <a:pt x="36" y="11"/>
                    <a:pt x="3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4454">
              <a:extLst>
                <a:ext uri="{FF2B5EF4-FFF2-40B4-BE49-F238E27FC236}">
                  <a16:creationId xmlns="" xmlns:a16="http://schemas.microsoft.com/office/drawing/2014/main" id="{ED91FC4B-EFC5-498F-B444-B43D1855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6713538"/>
              <a:ext cx="14288" cy="14288"/>
            </a:xfrm>
            <a:custGeom>
              <a:avLst/>
              <a:gdLst>
                <a:gd name="T0" fmla="*/ 5 w 14"/>
                <a:gd name="T1" fmla="*/ 15 h 16"/>
                <a:gd name="T2" fmla="*/ 6 w 14"/>
                <a:gd name="T3" fmla="*/ 16 h 16"/>
                <a:gd name="T4" fmla="*/ 7 w 14"/>
                <a:gd name="T5" fmla="*/ 15 h 16"/>
                <a:gd name="T6" fmla="*/ 14 w 14"/>
                <a:gd name="T7" fmla="*/ 6 h 16"/>
                <a:gd name="T8" fmla="*/ 3 w 14"/>
                <a:gd name="T9" fmla="*/ 1 h 16"/>
                <a:gd name="T10" fmla="*/ 1 w 14"/>
                <a:gd name="T11" fmla="*/ 0 h 16"/>
                <a:gd name="T12" fmla="*/ 0 w 14"/>
                <a:gd name="T13" fmla="*/ 1 h 16"/>
                <a:gd name="T14" fmla="*/ 1 w 14"/>
                <a:gd name="T15" fmla="*/ 2 h 16"/>
                <a:gd name="T16" fmla="*/ 12 w 14"/>
                <a:gd name="T17" fmla="*/ 6 h 16"/>
                <a:gd name="T18" fmla="*/ 6 w 14"/>
                <a:gd name="T19" fmla="*/ 15 h 16"/>
                <a:gd name="T20" fmla="*/ 5 w 14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5" y="15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2"/>
                    <a:pt x="12" y="9"/>
                    <a:pt x="14" y="6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3"/>
                    <a:pt x="8" y="5"/>
                    <a:pt x="12" y="6"/>
                  </a:cubicBezTo>
                  <a:cubicBezTo>
                    <a:pt x="10" y="9"/>
                    <a:pt x="8" y="12"/>
                    <a:pt x="6" y="15"/>
                  </a:cubicBezTo>
                  <a:lnTo>
                    <a:pt x="5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4455">
              <a:extLst>
                <a:ext uri="{FF2B5EF4-FFF2-40B4-BE49-F238E27FC236}">
                  <a16:creationId xmlns="" xmlns:a16="http://schemas.microsoft.com/office/drawing/2014/main" id="{6A6A8A47-1FBE-44DF-AD26-31687A4F7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6711950"/>
              <a:ext cx="44450" cy="17463"/>
            </a:xfrm>
            <a:custGeom>
              <a:avLst/>
              <a:gdLst>
                <a:gd name="T0" fmla="*/ 2 w 47"/>
                <a:gd name="T1" fmla="*/ 15 h 20"/>
                <a:gd name="T2" fmla="*/ 13 w 47"/>
                <a:gd name="T3" fmla="*/ 18 h 20"/>
                <a:gd name="T4" fmla="*/ 42 w 47"/>
                <a:gd name="T5" fmla="*/ 17 h 20"/>
                <a:gd name="T6" fmla="*/ 47 w 47"/>
                <a:gd name="T7" fmla="*/ 16 h 20"/>
                <a:gd name="T8" fmla="*/ 46 w 47"/>
                <a:gd name="T9" fmla="*/ 15 h 20"/>
                <a:gd name="T10" fmla="*/ 45 w 47"/>
                <a:gd name="T11" fmla="*/ 15 h 20"/>
                <a:gd name="T12" fmla="*/ 43 w 47"/>
                <a:gd name="T13" fmla="*/ 15 h 20"/>
                <a:gd name="T14" fmla="*/ 42 w 47"/>
                <a:gd name="T15" fmla="*/ 16 h 20"/>
                <a:gd name="T16" fmla="*/ 40 w 47"/>
                <a:gd name="T17" fmla="*/ 16 h 20"/>
                <a:gd name="T18" fmla="*/ 38 w 47"/>
                <a:gd name="T19" fmla="*/ 16 h 20"/>
                <a:gd name="T20" fmla="*/ 36 w 47"/>
                <a:gd name="T21" fmla="*/ 17 h 20"/>
                <a:gd name="T22" fmla="*/ 34 w 47"/>
                <a:gd name="T23" fmla="*/ 17 h 20"/>
                <a:gd name="T24" fmla="*/ 31 w 47"/>
                <a:gd name="T25" fmla="*/ 17 h 20"/>
                <a:gd name="T26" fmla="*/ 30 w 47"/>
                <a:gd name="T27" fmla="*/ 17 h 20"/>
                <a:gd name="T28" fmla="*/ 4 w 47"/>
                <a:gd name="T29" fmla="*/ 14 h 20"/>
                <a:gd name="T30" fmla="*/ 25 w 47"/>
                <a:gd name="T31" fmla="*/ 4 h 20"/>
                <a:gd name="T32" fmla="*/ 27 w 47"/>
                <a:gd name="T33" fmla="*/ 3 h 20"/>
                <a:gd name="T34" fmla="*/ 29 w 47"/>
                <a:gd name="T35" fmla="*/ 2 h 20"/>
                <a:gd name="T36" fmla="*/ 30 w 47"/>
                <a:gd name="T37" fmla="*/ 2 h 20"/>
                <a:gd name="T38" fmla="*/ 31 w 47"/>
                <a:gd name="T39" fmla="*/ 1 h 20"/>
                <a:gd name="T40" fmla="*/ 29 w 47"/>
                <a:gd name="T41" fmla="*/ 0 h 20"/>
                <a:gd name="T42" fmla="*/ 1 w 47"/>
                <a:gd name="T43" fmla="*/ 13 h 20"/>
                <a:gd name="T44" fmla="*/ 0 w 47"/>
                <a:gd name="T45" fmla="*/ 14 h 20"/>
                <a:gd name="T46" fmla="*/ 2 w 47"/>
                <a:gd name="T4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20">
                  <a:moveTo>
                    <a:pt x="2" y="15"/>
                  </a:moveTo>
                  <a:cubicBezTo>
                    <a:pt x="2" y="15"/>
                    <a:pt x="6" y="16"/>
                    <a:pt x="13" y="18"/>
                  </a:cubicBezTo>
                  <a:cubicBezTo>
                    <a:pt x="21" y="19"/>
                    <a:pt x="31" y="20"/>
                    <a:pt x="42" y="17"/>
                  </a:cubicBezTo>
                  <a:cubicBezTo>
                    <a:pt x="44" y="17"/>
                    <a:pt x="46" y="17"/>
                    <a:pt x="47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17" y="17"/>
                    <a:pt x="8" y="15"/>
                    <a:pt x="4" y="14"/>
                  </a:cubicBezTo>
                  <a:cubicBezTo>
                    <a:pt x="7" y="12"/>
                    <a:pt x="15" y="8"/>
                    <a:pt x="25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2" y="6"/>
                    <a:pt x="2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4456">
              <a:extLst>
                <a:ext uri="{FF2B5EF4-FFF2-40B4-BE49-F238E27FC236}">
                  <a16:creationId xmlns="" xmlns:a16="http://schemas.microsoft.com/office/drawing/2014/main" id="{BDBA1E70-343F-4E69-9426-CC02E8D1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738938"/>
              <a:ext cx="11113" cy="14288"/>
            </a:xfrm>
            <a:custGeom>
              <a:avLst/>
              <a:gdLst>
                <a:gd name="T0" fmla="*/ 0 w 11"/>
                <a:gd name="T1" fmla="*/ 0 h 15"/>
                <a:gd name="T2" fmla="*/ 11 w 11"/>
                <a:gd name="T3" fmla="*/ 7 h 15"/>
                <a:gd name="T4" fmla="*/ 2 w 11"/>
                <a:gd name="T5" fmla="*/ 15 h 15"/>
                <a:gd name="T6" fmla="*/ 1 w 11"/>
                <a:gd name="T7" fmla="*/ 14 h 15"/>
                <a:gd name="T8" fmla="*/ 9 w 11"/>
                <a:gd name="T9" fmla="*/ 7 h 15"/>
                <a:gd name="T10" fmla="*/ 0 w 11"/>
                <a:gd name="T11" fmla="*/ 1 h 15"/>
                <a:gd name="T12" fmla="*/ 0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4" y="2"/>
                    <a:pt x="7" y="4"/>
                    <a:pt x="11" y="7"/>
                  </a:cubicBezTo>
                  <a:cubicBezTo>
                    <a:pt x="8" y="10"/>
                    <a:pt x="5" y="12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2"/>
                    <a:pt x="6" y="9"/>
                    <a:pt x="9" y="7"/>
                  </a:cubicBezTo>
                  <a:cubicBezTo>
                    <a:pt x="6" y="5"/>
                    <a:pt x="3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4457">
              <a:extLst>
                <a:ext uri="{FF2B5EF4-FFF2-40B4-BE49-F238E27FC236}">
                  <a16:creationId xmlns="" xmlns:a16="http://schemas.microsoft.com/office/drawing/2014/main" id="{BD8AC2BE-ED5B-43D0-8531-6008A4FF7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1" y="6738938"/>
              <a:ext cx="9525" cy="12700"/>
            </a:xfrm>
            <a:custGeom>
              <a:avLst/>
              <a:gdLst>
                <a:gd name="T0" fmla="*/ 1 w 10"/>
                <a:gd name="T1" fmla="*/ 0 h 14"/>
                <a:gd name="T2" fmla="*/ 10 w 10"/>
                <a:gd name="T3" fmla="*/ 7 h 14"/>
                <a:gd name="T4" fmla="*/ 2 w 10"/>
                <a:gd name="T5" fmla="*/ 14 h 14"/>
                <a:gd name="T6" fmla="*/ 2 w 10"/>
                <a:gd name="T7" fmla="*/ 13 h 14"/>
                <a:gd name="T8" fmla="*/ 8 w 10"/>
                <a:gd name="T9" fmla="*/ 7 h 14"/>
                <a:gd name="T10" fmla="*/ 0 w 10"/>
                <a:gd name="T11" fmla="*/ 1 h 14"/>
                <a:gd name="T12" fmla="*/ 1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4" y="3"/>
                    <a:pt x="7" y="5"/>
                    <a:pt x="10" y="7"/>
                  </a:cubicBezTo>
                  <a:cubicBezTo>
                    <a:pt x="8" y="9"/>
                    <a:pt x="5" y="12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1"/>
                    <a:pt x="6" y="9"/>
                    <a:pt x="8" y="7"/>
                  </a:cubicBezTo>
                  <a:cubicBezTo>
                    <a:pt x="5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4458">
              <a:extLst>
                <a:ext uri="{FF2B5EF4-FFF2-40B4-BE49-F238E27FC236}">
                  <a16:creationId xmlns="" xmlns:a16="http://schemas.microsoft.com/office/drawing/2014/main" id="{C6E13A83-C90D-426B-943B-4CB5441CB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740525"/>
              <a:ext cx="7938" cy="11113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6 h 12"/>
                <a:gd name="T4" fmla="*/ 2 w 8"/>
                <a:gd name="T5" fmla="*/ 12 h 12"/>
                <a:gd name="T6" fmla="*/ 1 w 8"/>
                <a:gd name="T7" fmla="*/ 11 h 12"/>
                <a:gd name="T8" fmla="*/ 6 w 8"/>
                <a:gd name="T9" fmla="*/ 6 h 12"/>
                <a:gd name="T10" fmla="*/ 0 w 8"/>
                <a:gd name="T11" fmla="*/ 1 h 12"/>
                <a:gd name="T12" fmla="*/ 0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2"/>
                    <a:pt x="6" y="4"/>
                    <a:pt x="8" y="6"/>
                  </a:cubicBezTo>
                  <a:cubicBezTo>
                    <a:pt x="6" y="8"/>
                    <a:pt x="4" y="10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9"/>
                    <a:pt x="4" y="8"/>
                    <a:pt x="6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4459">
              <a:extLst>
                <a:ext uri="{FF2B5EF4-FFF2-40B4-BE49-F238E27FC236}">
                  <a16:creationId xmlns="" xmlns:a16="http://schemas.microsoft.com/office/drawing/2014/main" id="{A78C6AA0-99D6-4179-BA7D-D4C83FCE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6740525"/>
              <a:ext cx="6350" cy="9525"/>
            </a:xfrm>
            <a:custGeom>
              <a:avLst/>
              <a:gdLst>
                <a:gd name="T0" fmla="*/ 1 w 7"/>
                <a:gd name="T1" fmla="*/ 0 h 10"/>
                <a:gd name="T2" fmla="*/ 7 w 7"/>
                <a:gd name="T3" fmla="*/ 5 h 10"/>
                <a:gd name="T4" fmla="*/ 2 w 7"/>
                <a:gd name="T5" fmla="*/ 10 h 10"/>
                <a:gd name="T6" fmla="*/ 1 w 7"/>
                <a:gd name="T7" fmla="*/ 9 h 10"/>
                <a:gd name="T8" fmla="*/ 5 w 7"/>
                <a:gd name="T9" fmla="*/ 5 h 10"/>
                <a:gd name="T10" fmla="*/ 0 w 7"/>
                <a:gd name="T11" fmla="*/ 1 h 10"/>
                <a:gd name="T12" fmla="*/ 1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4" y="8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4460">
              <a:extLst>
                <a:ext uri="{FF2B5EF4-FFF2-40B4-BE49-F238E27FC236}">
                  <a16:creationId xmlns="" xmlns:a16="http://schemas.microsoft.com/office/drawing/2014/main" id="{6CBB9B3F-A39B-4A0E-AAFE-B9757AA9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67421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1 w 4"/>
                <a:gd name="T7" fmla="*/ 4 h 4"/>
                <a:gd name="T8" fmla="*/ 3 w 4"/>
                <a:gd name="T9" fmla="*/ 2 h 4"/>
                <a:gd name="T10" fmla="*/ 0 w 4"/>
                <a:gd name="T11" fmla="*/ 1 h 4"/>
                <a:gd name="T12" fmla="*/ 1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4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4461">
              <a:extLst>
                <a:ext uri="{FF2B5EF4-FFF2-40B4-BE49-F238E27FC236}">
                  <a16:creationId xmlns="" xmlns:a16="http://schemas.microsoft.com/office/drawing/2014/main" id="{5ECCEA38-5780-4765-9041-9BD8C02E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743700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1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4462">
              <a:extLst>
                <a:ext uri="{FF2B5EF4-FFF2-40B4-BE49-F238E27FC236}">
                  <a16:creationId xmlns="" xmlns:a16="http://schemas.microsoft.com/office/drawing/2014/main" id="{84379B43-B206-4BC7-98E9-473A5EACF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6783388"/>
              <a:ext cx="14288" cy="14288"/>
            </a:xfrm>
            <a:custGeom>
              <a:avLst/>
              <a:gdLst>
                <a:gd name="T0" fmla="*/ 0 w 15"/>
                <a:gd name="T1" fmla="*/ 8 h 14"/>
                <a:gd name="T2" fmla="*/ 12 w 15"/>
                <a:gd name="T3" fmla="*/ 0 h 14"/>
                <a:gd name="T4" fmla="*/ 15 w 15"/>
                <a:gd name="T5" fmla="*/ 13 h 14"/>
                <a:gd name="T6" fmla="*/ 14 w 15"/>
                <a:gd name="T7" fmla="*/ 14 h 14"/>
                <a:gd name="T8" fmla="*/ 11 w 15"/>
                <a:gd name="T9" fmla="*/ 2 h 14"/>
                <a:gd name="T10" fmla="*/ 0 w 15"/>
                <a:gd name="T11" fmla="*/ 9 h 14"/>
                <a:gd name="T12" fmla="*/ 0 w 15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8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3" y="4"/>
                    <a:pt x="14" y="9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0"/>
                    <a:pt x="12" y="6"/>
                    <a:pt x="11" y="2"/>
                  </a:cubicBezTo>
                  <a:cubicBezTo>
                    <a:pt x="7" y="5"/>
                    <a:pt x="4" y="7"/>
                    <a:pt x="0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4463">
              <a:extLst>
                <a:ext uri="{FF2B5EF4-FFF2-40B4-BE49-F238E27FC236}">
                  <a16:creationId xmlns="" xmlns:a16="http://schemas.microsoft.com/office/drawing/2014/main" id="{39545593-CFC9-4314-AAE2-85E02C87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6788150"/>
              <a:ext cx="12700" cy="11113"/>
            </a:xfrm>
            <a:custGeom>
              <a:avLst/>
              <a:gdLst>
                <a:gd name="T0" fmla="*/ 0 w 14"/>
                <a:gd name="T1" fmla="*/ 7 h 12"/>
                <a:gd name="T2" fmla="*/ 12 w 14"/>
                <a:gd name="T3" fmla="*/ 0 h 12"/>
                <a:gd name="T4" fmla="*/ 14 w 14"/>
                <a:gd name="T5" fmla="*/ 12 h 12"/>
                <a:gd name="T6" fmla="*/ 13 w 14"/>
                <a:gd name="T7" fmla="*/ 12 h 12"/>
                <a:gd name="T8" fmla="*/ 11 w 14"/>
                <a:gd name="T9" fmla="*/ 3 h 12"/>
                <a:gd name="T10" fmla="*/ 1 w 14"/>
                <a:gd name="T11" fmla="*/ 8 h 12"/>
                <a:gd name="T12" fmla="*/ 0 w 14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0" y="7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2" y="4"/>
                    <a:pt x="13" y="8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9"/>
                    <a:pt x="11" y="6"/>
                    <a:pt x="11" y="3"/>
                  </a:cubicBezTo>
                  <a:cubicBezTo>
                    <a:pt x="7" y="4"/>
                    <a:pt x="4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4464">
              <a:extLst>
                <a:ext uri="{FF2B5EF4-FFF2-40B4-BE49-F238E27FC236}">
                  <a16:creationId xmlns="" xmlns:a16="http://schemas.microsoft.com/office/drawing/2014/main" id="{F62D00DB-0EEC-4979-B618-E606EAB8D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6794500"/>
              <a:ext cx="11113" cy="9525"/>
            </a:xfrm>
            <a:custGeom>
              <a:avLst/>
              <a:gdLst>
                <a:gd name="T0" fmla="*/ 0 w 12"/>
                <a:gd name="T1" fmla="*/ 5 h 10"/>
                <a:gd name="T2" fmla="*/ 10 w 12"/>
                <a:gd name="T3" fmla="*/ 0 h 10"/>
                <a:gd name="T4" fmla="*/ 12 w 12"/>
                <a:gd name="T5" fmla="*/ 10 h 10"/>
                <a:gd name="T6" fmla="*/ 11 w 12"/>
                <a:gd name="T7" fmla="*/ 10 h 10"/>
                <a:gd name="T8" fmla="*/ 9 w 12"/>
                <a:gd name="T9" fmla="*/ 2 h 10"/>
                <a:gd name="T10" fmla="*/ 1 w 12"/>
                <a:gd name="T11" fmla="*/ 6 h 10"/>
                <a:gd name="T12" fmla="*/ 0 w 12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0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3"/>
                    <a:pt x="11" y="6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3"/>
                    <a:pt x="4" y="5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4465">
              <a:extLst>
                <a:ext uri="{FF2B5EF4-FFF2-40B4-BE49-F238E27FC236}">
                  <a16:creationId xmlns="" xmlns:a16="http://schemas.microsoft.com/office/drawing/2014/main" id="{9BF68887-7C47-4759-A105-6F2BEF69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799263"/>
              <a:ext cx="9525" cy="7938"/>
            </a:xfrm>
            <a:custGeom>
              <a:avLst/>
              <a:gdLst>
                <a:gd name="T0" fmla="*/ 0 w 10"/>
                <a:gd name="T1" fmla="*/ 4 h 8"/>
                <a:gd name="T2" fmla="*/ 9 w 10"/>
                <a:gd name="T3" fmla="*/ 0 h 8"/>
                <a:gd name="T4" fmla="*/ 10 w 10"/>
                <a:gd name="T5" fmla="*/ 8 h 8"/>
                <a:gd name="T6" fmla="*/ 9 w 10"/>
                <a:gd name="T7" fmla="*/ 8 h 8"/>
                <a:gd name="T8" fmla="*/ 7 w 10"/>
                <a:gd name="T9" fmla="*/ 2 h 8"/>
                <a:gd name="T10" fmla="*/ 1 w 10"/>
                <a:gd name="T11" fmla="*/ 5 h 8"/>
                <a:gd name="T12" fmla="*/ 0 w 10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3" y="4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4466">
              <a:extLst>
                <a:ext uri="{FF2B5EF4-FFF2-40B4-BE49-F238E27FC236}">
                  <a16:creationId xmlns="" xmlns:a16="http://schemas.microsoft.com/office/drawing/2014/main" id="{567EC39B-B09F-44A0-A2B2-5ACEC4570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804025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0 h 4"/>
                <a:gd name="T4" fmla="*/ 4 w 4"/>
                <a:gd name="T5" fmla="*/ 3 h 4"/>
                <a:gd name="T6" fmla="*/ 3 w 4"/>
                <a:gd name="T7" fmla="*/ 4 h 4"/>
                <a:gd name="T8" fmla="*/ 3 w 4"/>
                <a:gd name="T9" fmla="*/ 1 h 4"/>
                <a:gd name="T10" fmla="*/ 0 w 4"/>
                <a:gd name="T11" fmla="*/ 2 h 4"/>
                <a:gd name="T12" fmla="*/ 0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4467">
              <a:extLst>
                <a:ext uri="{FF2B5EF4-FFF2-40B4-BE49-F238E27FC236}">
                  <a16:creationId xmlns="" xmlns:a16="http://schemas.microsoft.com/office/drawing/2014/main" id="{F0B3405E-EAFF-4E4A-A68A-C46CD747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808788"/>
              <a:ext cx="4763" cy="4763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0 h 3"/>
                <a:gd name="T4" fmla="*/ 3 w 3"/>
                <a:gd name="T5" fmla="*/ 2 h 3"/>
                <a:gd name="T6" fmla="*/ 2 w 3"/>
                <a:gd name="T7" fmla="*/ 3 h 3"/>
                <a:gd name="T8" fmla="*/ 2 w 3"/>
                <a:gd name="T9" fmla="*/ 1 h 3"/>
                <a:gd name="T10" fmla="*/ 0 w 3"/>
                <a:gd name="T11" fmla="*/ 2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4468">
              <a:extLst>
                <a:ext uri="{FF2B5EF4-FFF2-40B4-BE49-F238E27FC236}">
                  <a16:creationId xmlns="" xmlns:a16="http://schemas.microsoft.com/office/drawing/2014/main" id="{2DCB92ED-7E21-40AA-B75C-DC53CC02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6765925"/>
              <a:ext cx="11113" cy="1588"/>
            </a:xfrm>
            <a:custGeom>
              <a:avLst/>
              <a:gdLst>
                <a:gd name="T0" fmla="*/ 0 w 12"/>
                <a:gd name="T1" fmla="*/ 0 h 2"/>
                <a:gd name="T2" fmla="*/ 12 w 12"/>
                <a:gd name="T3" fmla="*/ 0 h 2"/>
                <a:gd name="T4" fmla="*/ 12 w 12"/>
                <a:gd name="T5" fmla="*/ 1 h 2"/>
                <a:gd name="T6" fmla="*/ 0 w 12"/>
                <a:gd name="T7" fmla="*/ 2 h 2"/>
                <a:gd name="T8" fmla="*/ 0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2"/>
                    <a:pt x="4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4469">
              <a:extLst>
                <a:ext uri="{FF2B5EF4-FFF2-40B4-BE49-F238E27FC236}">
                  <a16:creationId xmlns="" xmlns:a16="http://schemas.microsoft.com/office/drawing/2014/main" id="{6C3E8331-46AF-404D-9B54-DD32FB1B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759575"/>
              <a:ext cx="12700" cy="17463"/>
            </a:xfrm>
            <a:custGeom>
              <a:avLst/>
              <a:gdLst>
                <a:gd name="T0" fmla="*/ 0 w 13"/>
                <a:gd name="T1" fmla="*/ 0 h 19"/>
                <a:gd name="T2" fmla="*/ 13 w 13"/>
                <a:gd name="T3" fmla="*/ 9 h 19"/>
                <a:gd name="T4" fmla="*/ 1 w 13"/>
                <a:gd name="T5" fmla="*/ 19 h 19"/>
                <a:gd name="T6" fmla="*/ 0 w 13"/>
                <a:gd name="T7" fmla="*/ 18 h 19"/>
                <a:gd name="T8" fmla="*/ 10 w 13"/>
                <a:gd name="T9" fmla="*/ 9 h 19"/>
                <a:gd name="T10" fmla="*/ 0 w 13"/>
                <a:gd name="T11" fmla="*/ 1 h 19"/>
                <a:gd name="T12" fmla="*/ 0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4" y="3"/>
                    <a:pt x="8" y="6"/>
                    <a:pt x="13" y="9"/>
                  </a:cubicBezTo>
                  <a:cubicBezTo>
                    <a:pt x="9" y="13"/>
                    <a:pt x="5" y="16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5"/>
                    <a:pt x="7" y="12"/>
                    <a:pt x="10" y="9"/>
                  </a:cubicBezTo>
                  <a:cubicBezTo>
                    <a:pt x="7" y="7"/>
                    <a:pt x="3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4470">
              <a:extLst>
                <a:ext uri="{FF2B5EF4-FFF2-40B4-BE49-F238E27FC236}">
                  <a16:creationId xmlns="" xmlns:a16="http://schemas.microsoft.com/office/drawing/2014/main" id="{9CEC492F-6193-4457-BEEB-3F2983D4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757988"/>
              <a:ext cx="12700" cy="19050"/>
            </a:xfrm>
            <a:custGeom>
              <a:avLst/>
              <a:gdLst>
                <a:gd name="T0" fmla="*/ 0 w 13"/>
                <a:gd name="T1" fmla="*/ 0 h 20"/>
                <a:gd name="T2" fmla="*/ 13 w 13"/>
                <a:gd name="T3" fmla="*/ 10 h 20"/>
                <a:gd name="T4" fmla="*/ 1 w 13"/>
                <a:gd name="T5" fmla="*/ 20 h 20"/>
                <a:gd name="T6" fmla="*/ 0 w 13"/>
                <a:gd name="T7" fmla="*/ 19 h 20"/>
                <a:gd name="T8" fmla="*/ 11 w 13"/>
                <a:gd name="T9" fmla="*/ 10 h 20"/>
                <a:gd name="T10" fmla="*/ 0 w 13"/>
                <a:gd name="T11" fmla="*/ 1 h 20"/>
                <a:gd name="T12" fmla="*/ 0 w 1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4"/>
                    <a:pt x="9" y="7"/>
                    <a:pt x="13" y="10"/>
                  </a:cubicBezTo>
                  <a:cubicBezTo>
                    <a:pt x="9" y="14"/>
                    <a:pt x="5" y="17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6"/>
                    <a:pt x="8" y="13"/>
                    <a:pt x="11" y="10"/>
                  </a:cubicBezTo>
                  <a:cubicBezTo>
                    <a:pt x="7" y="7"/>
                    <a:pt x="3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4471">
              <a:extLst>
                <a:ext uri="{FF2B5EF4-FFF2-40B4-BE49-F238E27FC236}">
                  <a16:creationId xmlns="" xmlns:a16="http://schemas.microsoft.com/office/drawing/2014/main" id="{855C98C3-6E1E-4C55-A1C9-760B472E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6757988"/>
              <a:ext cx="12700" cy="19050"/>
            </a:xfrm>
            <a:custGeom>
              <a:avLst/>
              <a:gdLst>
                <a:gd name="T0" fmla="*/ 1 w 14"/>
                <a:gd name="T1" fmla="*/ 0 h 20"/>
                <a:gd name="T2" fmla="*/ 14 w 14"/>
                <a:gd name="T3" fmla="*/ 10 h 20"/>
                <a:gd name="T4" fmla="*/ 1 w 14"/>
                <a:gd name="T5" fmla="*/ 20 h 20"/>
                <a:gd name="T6" fmla="*/ 0 w 14"/>
                <a:gd name="T7" fmla="*/ 19 h 20"/>
                <a:gd name="T8" fmla="*/ 12 w 14"/>
                <a:gd name="T9" fmla="*/ 10 h 20"/>
                <a:gd name="T10" fmla="*/ 0 w 14"/>
                <a:gd name="T11" fmla="*/ 1 h 20"/>
                <a:gd name="T12" fmla="*/ 1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" y="0"/>
                  </a:moveTo>
                  <a:cubicBezTo>
                    <a:pt x="5" y="3"/>
                    <a:pt x="10" y="7"/>
                    <a:pt x="14" y="10"/>
                  </a:cubicBezTo>
                  <a:cubicBezTo>
                    <a:pt x="10" y="14"/>
                    <a:pt x="6" y="17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6"/>
                    <a:pt x="8" y="13"/>
                    <a:pt x="12" y="10"/>
                  </a:cubicBezTo>
                  <a:cubicBezTo>
                    <a:pt x="8" y="7"/>
                    <a:pt x="4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4472">
              <a:extLst>
                <a:ext uri="{FF2B5EF4-FFF2-40B4-BE49-F238E27FC236}">
                  <a16:creationId xmlns="" xmlns:a16="http://schemas.microsoft.com/office/drawing/2014/main" id="{E613DBED-3CD3-4DBC-8C22-77DE716B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765925"/>
              <a:ext cx="4763" cy="11113"/>
            </a:xfrm>
            <a:custGeom>
              <a:avLst/>
              <a:gdLst>
                <a:gd name="T0" fmla="*/ 4 w 6"/>
                <a:gd name="T1" fmla="*/ 0 h 12"/>
                <a:gd name="T2" fmla="*/ 6 w 6"/>
                <a:gd name="T3" fmla="*/ 1 h 12"/>
                <a:gd name="T4" fmla="*/ 1 w 6"/>
                <a:gd name="T5" fmla="*/ 12 h 12"/>
                <a:gd name="T6" fmla="*/ 0 w 6"/>
                <a:gd name="T7" fmla="*/ 11 h 12"/>
                <a:gd name="T8" fmla="*/ 4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4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5"/>
                    <a:pt x="3" y="8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4473">
              <a:extLst>
                <a:ext uri="{FF2B5EF4-FFF2-40B4-BE49-F238E27FC236}">
                  <a16:creationId xmlns="" xmlns:a16="http://schemas.microsoft.com/office/drawing/2014/main" id="{3B3B5CF7-C162-416F-ADD9-4A7E82AD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777038"/>
              <a:ext cx="15875" cy="15875"/>
            </a:xfrm>
            <a:custGeom>
              <a:avLst/>
              <a:gdLst>
                <a:gd name="T0" fmla="*/ 0 w 17"/>
                <a:gd name="T1" fmla="*/ 7 h 16"/>
                <a:gd name="T2" fmla="*/ 14 w 17"/>
                <a:gd name="T3" fmla="*/ 0 h 16"/>
                <a:gd name="T4" fmla="*/ 17 w 17"/>
                <a:gd name="T5" fmla="*/ 15 h 16"/>
                <a:gd name="T6" fmla="*/ 16 w 17"/>
                <a:gd name="T7" fmla="*/ 16 h 16"/>
                <a:gd name="T8" fmla="*/ 13 w 17"/>
                <a:gd name="T9" fmla="*/ 2 h 16"/>
                <a:gd name="T10" fmla="*/ 1 w 17"/>
                <a:gd name="T11" fmla="*/ 9 h 16"/>
                <a:gd name="T12" fmla="*/ 0 w 1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7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5" y="5"/>
                    <a:pt x="16" y="10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1"/>
                    <a:pt x="14" y="7"/>
                    <a:pt x="13" y="2"/>
                  </a:cubicBezTo>
                  <a:cubicBezTo>
                    <a:pt x="9" y="5"/>
                    <a:pt x="5" y="7"/>
                    <a:pt x="1" y="9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4474">
              <a:extLst>
                <a:ext uri="{FF2B5EF4-FFF2-40B4-BE49-F238E27FC236}">
                  <a16:creationId xmlns="" xmlns:a16="http://schemas.microsoft.com/office/drawing/2014/main" id="{FD6F8F4C-B771-4955-9562-9161C7BB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6781800"/>
              <a:ext cx="17463" cy="15875"/>
            </a:xfrm>
            <a:custGeom>
              <a:avLst/>
              <a:gdLst>
                <a:gd name="T0" fmla="*/ 0 w 19"/>
                <a:gd name="T1" fmla="*/ 8 h 17"/>
                <a:gd name="T2" fmla="*/ 16 w 19"/>
                <a:gd name="T3" fmla="*/ 0 h 17"/>
                <a:gd name="T4" fmla="*/ 19 w 19"/>
                <a:gd name="T5" fmla="*/ 17 h 17"/>
                <a:gd name="T6" fmla="*/ 18 w 19"/>
                <a:gd name="T7" fmla="*/ 17 h 17"/>
                <a:gd name="T8" fmla="*/ 15 w 19"/>
                <a:gd name="T9" fmla="*/ 2 h 17"/>
                <a:gd name="T10" fmla="*/ 1 w 19"/>
                <a:gd name="T11" fmla="*/ 9 h 17"/>
                <a:gd name="T12" fmla="*/ 0 w 19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8"/>
                  </a:moveTo>
                  <a:cubicBezTo>
                    <a:pt x="6" y="5"/>
                    <a:pt x="11" y="3"/>
                    <a:pt x="16" y="0"/>
                  </a:cubicBezTo>
                  <a:cubicBezTo>
                    <a:pt x="17" y="6"/>
                    <a:pt x="18" y="11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2"/>
                    <a:pt x="16" y="7"/>
                    <a:pt x="15" y="2"/>
                  </a:cubicBezTo>
                  <a:cubicBezTo>
                    <a:pt x="10" y="5"/>
                    <a:pt x="6" y="7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4475">
              <a:extLst>
                <a:ext uri="{FF2B5EF4-FFF2-40B4-BE49-F238E27FC236}">
                  <a16:creationId xmlns="" xmlns:a16="http://schemas.microsoft.com/office/drawing/2014/main" id="{053A0973-A7E8-4D15-885C-C204DDC4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786563"/>
              <a:ext cx="17463" cy="15875"/>
            </a:xfrm>
            <a:custGeom>
              <a:avLst/>
              <a:gdLst>
                <a:gd name="T0" fmla="*/ 0 w 19"/>
                <a:gd name="T1" fmla="*/ 8 h 17"/>
                <a:gd name="T2" fmla="*/ 16 w 19"/>
                <a:gd name="T3" fmla="*/ 0 h 17"/>
                <a:gd name="T4" fmla="*/ 19 w 19"/>
                <a:gd name="T5" fmla="*/ 17 h 17"/>
                <a:gd name="T6" fmla="*/ 18 w 19"/>
                <a:gd name="T7" fmla="*/ 17 h 17"/>
                <a:gd name="T8" fmla="*/ 15 w 19"/>
                <a:gd name="T9" fmla="*/ 2 h 17"/>
                <a:gd name="T10" fmla="*/ 1 w 19"/>
                <a:gd name="T11" fmla="*/ 9 h 17"/>
                <a:gd name="T12" fmla="*/ 0 w 19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8"/>
                  </a:moveTo>
                  <a:cubicBezTo>
                    <a:pt x="6" y="5"/>
                    <a:pt x="11" y="3"/>
                    <a:pt x="16" y="0"/>
                  </a:cubicBezTo>
                  <a:cubicBezTo>
                    <a:pt x="17" y="6"/>
                    <a:pt x="18" y="11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2"/>
                    <a:pt x="16" y="7"/>
                    <a:pt x="15" y="2"/>
                  </a:cubicBezTo>
                  <a:cubicBezTo>
                    <a:pt x="11" y="5"/>
                    <a:pt x="6" y="7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4476">
              <a:extLst>
                <a:ext uri="{FF2B5EF4-FFF2-40B4-BE49-F238E27FC236}">
                  <a16:creationId xmlns="" xmlns:a16="http://schemas.microsoft.com/office/drawing/2014/main" id="{F9EE10D1-1D8F-4261-BA8D-F62BD02C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75163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4477">
              <a:extLst>
                <a:ext uri="{FF2B5EF4-FFF2-40B4-BE49-F238E27FC236}">
                  <a16:creationId xmlns="" xmlns:a16="http://schemas.microsoft.com/office/drawing/2014/main" id="{F6CA3181-2D6E-46C7-91C2-DE52E46F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6748463"/>
              <a:ext cx="4763" cy="6350"/>
            </a:xfrm>
            <a:custGeom>
              <a:avLst/>
              <a:gdLst>
                <a:gd name="T0" fmla="*/ 1 w 6"/>
                <a:gd name="T1" fmla="*/ 6 h 6"/>
                <a:gd name="T2" fmla="*/ 3 w 6"/>
                <a:gd name="T3" fmla="*/ 5 h 6"/>
                <a:gd name="T4" fmla="*/ 6 w 6"/>
                <a:gd name="T5" fmla="*/ 2 h 6"/>
                <a:gd name="T6" fmla="*/ 5 w 6"/>
                <a:gd name="T7" fmla="*/ 0 h 6"/>
                <a:gd name="T8" fmla="*/ 1 w 6"/>
                <a:gd name="T9" fmla="*/ 5 h 6"/>
                <a:gd name="T10" fmla="*/ 0 w 6"/>
                <a:gd name="T11" fmla="*/ 5 h 6"/>
                <a:gd name="T12" fmla="*/ 1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4478">
              <a:extLst>
                <a:ext uri="{FF2B5EF4-FFF2-40B4-BE49-F238E27FC236}">
                  <a16:creationId xmlns="" xmlns:a16="http://schemas.microsoft.com/office/drawing/2014/main" id="{A5EF9A11-D4E4-481E-81DD-E1589031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6737350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0 w 3"/>
                <a:gd name="T9" fmla="*/ 0 h 2"/>
                <a:gd name="T10" fmla="*/ 0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4479">
              <a:extLst>
                <a:ext uri="{FF2B5EF4-FFF2-40B4-BE49-F238E27FC236}">
                  <a16:creationId xmlns="" xmlns:a16="http://schemas.microsoft.com/office/drawing/2014/main" id="{0B1178DA-58BC-4B28-9174-90CD2814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746875"/>
              <a:ext cx="7938" cy="7938"/>
            </a:xfrm>
            <a:custGeom>
              <a:avLst/>
              <a:gdLst>
                <a:gd name="T0" fmla="*/ 1 w 8"/>
                <a:gd name="T1" fmla="*/ 8 h 8"/>
                <a:gd name="T2" fmla="*/ 2 w 8"/>
                <a:gd name="T3" fmla="*/ 7 h 8"/>
                <a:gd name="T4" fmla="*/ 8 w 8"/>
                <a:gd name="T5" fmla="*/ 1 h 8"/>
                <a:gd name="T6" fmla="*/ 7 w 8"/>
                <a:gd name="T7" fmla="*/ 0 h 8"/>
                <a:gd name="T8" fmla="*/ 0 w 8"/>
                <a:gd name="T9" fmla="*/ 6 h 8"/>
                <a:gd name="T10" fmla="*/ 0 w 8"/>
                <a:gd name="T11" fmla="*/ 7 h 8"/>
                <a:gd name="T12" fmla="*/ 1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4480">
              <a:extLst>
                <a:ext uri="{FF2B5EF4-FFF2-40B4-BE49-F238E27FC236}">
                  <a16:creationId xmlns="" xmlns:a16="http://schemas.microsoft.com/office/drawing/2014/main" id="{BA0D3DFC-FBAA-473B-A4C1-2636A35BF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6770688"/>
              <a:ext cx="25400" cy="47625"/>
            </a:xfrm>
            <a:custGeom>
              <a:avLst/>
              <a:gdLst>
                <a:gd name="T0" fmla="*/ 0 w 28"/>
                <a:gd name="T1" fmla="*/ 49 h 52"/>
                <a:gd name="T2" fmla="*/ 0 w 28"/>
                <a:gd name="T3" fmla="*/ 52 h 52"/>
                <a:gd name="T4" fmla="*/ 2 w 28"/>
                <a:gd name="T5" fmla="*/ 50 h 52"/>
                <a:gd name="T6" fmla="*/ 11 w 28"/>
                <a:gd name="T7" fmla="*/ 42 h 52"/>
                <a:gd name="T8" fmla="*/ 28 w 28"/>
                <a:gd name="T9" fmla="*/ 19 h 52"/>
                <a:gd name="T10" fmla="*/ 27 w 28"/>
                <a:gd name="T11" fmla="*/ 17 h 52"/>
                <a:gd name="T12" fmla="*/ 27 w 28"/>
                <a:gd name="T13" fmla="*/ 18 h 52"/>
                <a:gd name="T14" fmla="*/ 27 w 28"/>
                <a:gd name="T15" fmla="*/ 20 h 52"/>
                <a:gd name="T16" fmla="*/ 26 w 28"/>
                <a:gd name="T17" fmla="*/ 20 h 52"/>
                <a:gd name="T18" fmla="*/ 26 w 28"/>
                <a:gd name="T19" fmla="*/ 20 h 52"/>
                <a:gd name="T20" fmla="*/ 24 w 28"/>
                <a:gd name="T21" fmla="*/ 22 h 52"/>
                <a:gd name="T22" fmla="*/ 25 w 28"/>
                <a:gd name="T23" fmla="*/ 24 h 52"/>
                <a:gd name="T24" fmla="*/ 23 w 28"/>
                <a:gd name="T25" fmla="*/ 25 h 52"/>
                <a:gd name="T26" fmla="*/ 23 w 28"/>
                <a:gd name="T27" fmla="*/ 24 h 52"/>
                <a:gd name="T28" fmla="*/ 3 w 28"/>
                <a:gd name="T29" fmla="*/ 47 h 52"/>
                <a:gd name="T30" fmla="*/ 9 w 28"/>
                <a:gd name="T31" fmla="*/ 19 h 52"/>
                <a:gd name="T32" fmla="*/ 8 w 28"/>
                <a:gd name="T33" fmla="*/ 19 h 52"/>
                <a:gd name="T34" fmla="*/ 8 w 28"/>
                <a:gd name="T35" fmla="*/ 18 h 52"/>
                <a:gd name="T36" fmla="*/ 10 w 28"/>
                <a:gd name="T37" fmla="*/ 17 h 52"/>
                <a:gd name="T38" fmla="*/ 10 w 28"/>
                <a:gd name="T39" fmla="*/ 14 h 52"/>
                <a:gd name="T40" fmla="*/ 10 w 28"/>
                <a:gd name="T41" fmla="*/ 15 h 52"/>
                <a:gd name="T42" fmla="*/ 9 w 28"/>
                <a:gd name="T43" fmla="*/ 14 h 52"/>
                <a:gd name="T44" fmla="*/ 11 w 28"/>
                <a:gd name="T45" fmla="*/ 12 h 52"/>
                <a:gd name="T46" fmla="*/ 12 w 28"/>
                <a:gd name="T47" fmla="*/ 10 h 52"/>
                <a:gd name="T48" fmla="*/ 11 w 28"/>
                <a:gd name="T49" fmla="*/ 10 h 52"/>
                <a:gd name="T50" fmla="*/ 10 w 28"/>
                <a:gd name="T51" fmla="*/ 9 h 52"/>
                <a:gd name="T52" fmla="*/ 12 w 28"/>
                <a:gd name="T53" fmla="*/ 8 h 52"/>
                <a:gd name="T54" fmla="*/ 13 w 28"/>
                <a:gd name="T55" fmla="*/ 6 h 52"/>
                <a:gd name="T56" fmla="*/ 13 w 28"/>
                <a:gd name="T57" fmla="*/ 5 h 52"/>
                <a:gd name="T58" fmla="*/ 13 w 28"/>
                <a:gd name="T59" fmla="*/ 5 h 52"/>
                <a:gd name="T60" fmla="*/ 12 w 28"/>
                <a:gd name="T61" fmla="*/ 4 h 52"/>
                <a:gd name="T62" fmla="*/ 14 w 28"/>
                <a:gd name="T63" fmla="*/ 3 h 52"/>
                <a:gd name="T64" fmla="*/ 14 w 28"/>
                <a:gd name="T65" fmla="*/ 2 h 52"/>
                <a:gd name="T66" fmla="*/ 13 w 28"/>
                <a:gd name="T67" fmla="*/ 0 h 52"/>
                <a:gd name="T68" fmla="*/ 11 w 28"/>
                <a:gd name="T69" fmla="*/ 5 h 52"/>
                <a:gd name="T70" fmla="*/ 0 w 28"/>
                <a:gd name="T71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52">
                  <a:moveTo>
                    <a:pt x="0" y="49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6" y="47"/>
                    <a:pt x="11" y="42"/>
                  </a:cubicBezTo>
                  <a:cubicBezTo>
                    <a:pt x="16" y="37"/>
                    <a:pt x="23" y="29"/>
                    <a:pt x="28" y="19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36"/>
                    <a:pt x="6" y="44"/>
                    <a:pt x="3" y="47"/>
                  </a:cubicBezTo>
                  <a:cubicBezTo>
                    <a:pt x="3" y="42"/>
                    <a:pt x="5" y="32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2" y="3"/>
                    <a:pt x="11" y="5"/>
                  </a:cubicBezTo>
                  <a:cubicBezTo>
                    <a:pt x="3" y="29"/>
                    <a:pt x="0" y="49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4481">
              <a:extLst>
                <a:ext uri="{FF2B5EF4-FFF2-40B4-BE49-F238E27FC236}">
                  <a16:creationId xmlns="" xmlns:a16="http://schemas.microsoft.com/office/drawing/2014/main" id="{8AC5F8FC-8DFB-46FF-B30F-CD289C739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722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4482">
              <a:extLst>
                <a:ext uri="{FF2B5EF4-FFF2-40B4-BE49-F238E27FC236}">
                  <a16:creationId xmlns="" xmlns:a16="http://schemas.microsoft.com/office/drawing/2014/main" id="{16B2CBE9-F4AD-43AD-A734-6C893399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72275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4483">
              <a:extLst>
                <a:ext uri="{FF2B5EF4-FFF2-40B4-BE49-F238E27FC236}">
                  <a16:creationId xmlns="" xmlns:a16="http://schemas.microsoft.com/office/drawing/2014/main" id="{64C22D6E-9B93-4EC2-9FCA-4F520CD19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775450"/>
              <a:ext cx="4763" cy="4763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3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4484">
              <a:extLst>
                <a:ext uri="{FF2B5EF4-FFF2-40B4-BE49-F238E27FC236}">
                  <a16:creationId xmlns="" xmlns:a16="http://schemas.microsoft.com/office/drawing/2014/main" id="{79AAE5B4-A877-4507-A662-9EF30587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77703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4485">
              <a:extLst>
                <a:ext uri="{FF2B5EF4-FFF2-40B4-BE49-F238E27FC236}">
                  <a16:creationId xmlns="" xmlns:a16="http://schemas.microsoft.com/office/drawing/2014/main" id="{E82EFEE7-E2FE-468E-9B5A-85C6E18D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3" y="6783388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4486">
              <a:extLst>
                <a:ext uri="{FF2B5EF4-FFF2-40B4-BE49-F238E27FC236}">
                  <a16:creationId xmlns="" xmlns:a16="http://schemas.microsoft.com/office/drawing/2014/main" id="{A040DA45-044D-491A-A1DB-1431A37D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777038"/>
              <a:ext cx="9525" cy="6350"/>
            </a:xfrm>
            <a:custGeom>
              <a:avLst/>
              <a:gdLst>
                <a:gd name="T0" fmla="*/ 9 w 10"/>
                <a:gd name="T1" fmla="*/ 0 h 7"/>
                <a:gd name="T2" fmla="*/ 1 w 10"/>
                <a:gd name="T3" fmla="*/ 5 h 7"/>
                <a:gd name="T4" fmla="*/ 0 w 10"/>
                <a:gd name="T5" fmla="*/ 7 h 7"/>
                <a:gd name="T6" fmla="*/ 10 w 10"/>
                <a:gd name="T7" fmla="*/ 1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4" y="4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4487">
              <a:extLst>
                <a:ext uri="{FF2B5EF4-FFF2-40B4-BE49-F238E27FC236}">
                  <a16:creationId xmlns="" xmlns:a16="http://schemas.microsoft.com/office/drawing/2014/main" id="{19BCC5BA-98E7-4519-9684-1140D313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7865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4488">
              <a:extLst>
                <a:ext uri="{FF2B5EF4-FFF2-40B4-BE49-F238E27FC236}">
                  <a16:creationId xmlns="" xmlns:a16="http://schemas.microsoft.com/office/drawing/2014/main" id="{3BB04505-88E5-4B70-A05F-4D7E62D05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78180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4489">
              <a:extLst>
                <a:ext uri="{FF2B5EF4-FFF2-40B4-BE49-F238E27FC236}">
                  <a16:creationId xmlns="" xmlns:a16="http://schemas.microsoft.com/office/drawing/2014/main" id="{0930B374-8129-483D-B531-9907457D8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780213"/>
              <a:ext cx="14288" cy="12700"/>
            </a:xfrm>
            <a:custGeom>
              <a:avLst/>
              <a:gdLst>
                <a:gd name="T0" fmla="*/ 1 w 15"/>
                <a:gd name="T1" fmla="*/ 7 h 14"/>
                <a:gd name="T2" fmla="*/ 0 w 15"/>
                <a:gd name="T3" fmla="*/ 9 h 14"/>
                <a:gd name="T4" fmla="*/ 11 w 15"/>
                <a:gd name="T5" fmla="*/ 2 h 14"/>
                <a:gd name="T6" fmla="*/ 14 w 15"/>
                <a:gd name="T7" fmla="*/ 14 h 14"/>
                <a:gd name="T8" fmla="*/ 15 w 15"/>
                <a:gd name="T9" fmla="*/ 12 h 14"/>
                <a:gd name="T10" fmla="*/ 12 w 15"/>
                <a:gd name="T11" fmla="*/ 0 h 14"/>
                <a:gd name="T12" fmla="*/ 1 w 15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" y="7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4" y="7"/>
                    <a:pt x="7" y="4"/>
                    <a:pt x="11" y="2"/>
                  </a:cubicBezTo>
                  <a:cubicBezTo>
                    <a:pt x="12" y="6"/>
                    <a:pt x="13" y="10"/>
                    <a:pt x="14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8"/>
                    <a:pt x="13" y="4"/>
                    <a:pt x="12" y="0"/>
                  </a:cubicBezTo>
                  <a:cubicBezTo>
                    <a:pt x="8" y="2"/>
                    <a:pt x="4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4490">
              <a:extLst>
                <a:ext uri="{FF2B5EF4-FFF2-40B4-BE49-F238E27FC236}">
                  <a16:creationId xmlns="" xmlns:a16="http://schemas.microsoft.com/office/drawing/2014/main" id="{6EC1166F-85D9-4DFA-AFF6-DF31D1473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7913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Rectangle 4491">
              <a:extLst>
                <a:ext uri="{FF2B5EF4-FFF2-40B4-BE49-F238E27FC236}">
                  <a16:creationId xmlns="" xmlns:a16="http://schemas.microsoft.com/office/drawing/2014/main" id="{CDD24919-9D01-49D7-9584-731328FDF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8188" y="678656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4492">
              <a:extLst>
                <a:ext uri="{FF2B5EF4-FFF2-40B4-BE49-F238E27FC236}">
                  <a16:creationId xmlns="" xmlns:a16="http://schemas.microsoft.com/office/drawing/2014/main" id="{5B7D8BCF-0548-411F-B730-2156BD99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757988"/>
              <a:ext cx="12700" cy="17463"/>
            </a:xfrm>
            <a:custGeom>
              <a:avLst/>
              <a:gdLst>
                <a:gd name="T0" fmla="*/ 3 w 13"/>
                <a:gd name="T1" fmla="*/ 18 h 18"/>
                <a:gd name="T2" fmla="*/ 13 w 13"/>
                <a:gd name="T3" fmla="*/ 10 h 18"/>
                <a:gd name="T4" fmla="*/ 2 w 13"/>
                <a:gd name="T5" fmla="*/ 1 h 18"/>
                <a:gd name="T6" fmla="*/ 0 w 13"/>
                <a:gd name="T7" fmla="*/ 0 h 18"/>
                <a:gd name="T8" fmla="*/ 0 w 13"/>
                <a:gd name="T9" fmla="*/ 1 h 18"/>
                <a:gd name="T10" fmla="*/ 0 w 13"/>
                <a:gd name="T11" fmla="*/ 1 h 18"/>
                <a:gd name="T12" fmla="*/ 11 w 13"/>
                <a:gd name="T13" fmla="*/ 10 h 18"/>
                <a:gd name="T14" fmla="*/ 2 w 13"/>
                <a:gd name="T15" fmla="*/ 17 h 18"/>
                <a:gd name="T16" fmla="*/ 3 w 13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8">
                  <a:moveTo>
                    <a:pt x="3" y="18"/>
                  </a:moveTo>
                  <a:cubicBezTo>
                    <a:pt x="6" y="15"/>
                    <a:pt x="10" y="13"/>
                    <a:pt x="13" y="10"/>
                  </a:cubicBezTo>
                  <a:cubicBezTo>
                    <a:pt x="9" y="7"/>
                    <a:pt x="6" y="4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4"/>
                    <a:pt x="7" y="7"/>
                    <a:pt x="11" y="10"/>
                  </a:cubicBezTo>
                  <a:cubicBezTo>
                    <a:pt x="8" y="12"/>
                    <a:pt x="5" y="15"/>
                    <a:pt x="2" y="17"/>
                  </a:cubicBezTo>
                  <a:lnTo>
                    <a:pt x="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4493">
              <a:extLst>
                <a:ext uri="{FF2B5EF4-FFF2-40B4-BE49-F238E27FC236}">
                  <a16:creationId xmlns="" xmlns:a16="http://schemas.microsoft.com/office/drawing/2014/main" id="{D6502FA9-8AEA-4E30-AD1E-80A085A5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756400"/>
              <a:ext cx="12700" cy="15875"/>
            </a:xfrm>
            <a:custGeom>
              <a:avLst/>
              <a:gdLst>
                <a:gd name="T0" fmla="*/ 6 w 13"/>
                <a:gd name="T1" fmla="*/ 16 h 16"/>
                <a:gd name="T2" fmla="*/ 13 w 13"/>
                <a:gd name="T3" fmla="*/ 11 h 16"/>
                <a:gd name="T4" fmla="*/ 3 w 13"/>
                <a:gd name="T5" fmla="*/ 2 h 16"/>
                <a:gd name="T6" fmla="*/ 1 w 13"/>
                <a:gd name="T7" fmla="*/ 0 h 16"/>
                <a:gd name="T8" fmla="*/ 0 w 13"/>
                <a:gd name="T9" fmla="*/ 1 h 16"/>
                <a:gd name="T10" fmla="*/ 1 w 13"/>
                <a:gd name="T11" fmla="*/ 2 h 16"/>
                <a:gd name="T12" fmla="*/ 11 w 13"/>
                <a:gd name="T13" fmla="*/ 11 h 16"/>
                <a:gd name="T14" fmla="*/ 6 w 13"/>
                <a:gd name="T15" fmla="*/ 15 h 16"/>
                <a:gd name="T16" fmla="*/ 6 w 13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6" y="16"/>
                  </a:moveTo>
                  <a:cubicBezTo>
                    <a:pt x="9" y="14"/>
                    <a:pt x="11" y="13"/>
                    <a:pt x="13" y="11"/>
                  </a:cubicBezTo>
                  <a:cubicBezTo>
                    <a:pt x="10" y="8"/>
                    <a:pt x="6" y="5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8" y="8"/>
                    <a:pt x="11" y="11"/>
                  </a:cubicBezTo>
                  <a:cubicBezTo>
                    <a:pt x="9" y="12"/>
                    <a:pt x="8" y="14"/>
                    <a:pt x="6" y="15"/>
                  </a:cubicBez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4494">
              <a:extLst>
                <a:ext uri="{FF2B5EF4-FFF2-40B4-BE49-F238E27FC236}">
                  <a16:creationId xmlns="" xmlns:a16="http://schemas.microsoft.com/office/drawing/2014/main" id="{E7298770-BE32-4875-8F6F-D33F60923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759575"/>
              <a:ext cx="7938" cy="9525"/>
            </a:xfrm>
            <a:custGeom>
              <a:avLst/>
              <a:gdLst>
                <a:gd name="T0" fmla="*/ 7 w 9"/>
                <a:gd name="T1" fmla="*/ 9 h 11"/>
                <a:gd name="T2" fmla="*/ 5 w 9"/>
                <a:gd name="T3" fmla="*/ 10 h 11"/>
                <a:gd name="T4" fmla="*/ 6 w 9"/>
                <a:gd name="T5" fmla="*/ 11 h 11"/>
                <a:gd name="T6" fmla="*/ 9 w 9"/>
                <a:gd name="T7" fmla="*/ 9 h 11"/>
                <a:gd name="T8" fmla="*/ 0 w 9"/>
                <a:gd name="T9" fmla="*/ 0 h 11"/>
                <a:gd name="T10" fmla="*/ 2 w 9"/>
                <a:gd name="T11" fmla="*/ 4 h 11"/>
                <a:gd name="T12" fmla="*/ 7 w 9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7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4495">
              <a:extLst>
                <a:ext uri="{FF2B5EF4-FFF2-40B4-BE49-F238E27FC236}">
                  <a16:creationId xmlns="" xmlns:a16="http://schemas.microsoft.com/office/drawing/2014/main" id="{4A4F9919-7F96-4CAD-A664-59EAAD3EE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791325"/>
              <a:ext cx="14288" cy="15875"/>
            </a:xfrm>
            <a:custGeom>
              <a:avLst/>
              <a:gdLst>
                <a:gd name="T0" fmla="*/ 12 w 15"/>
                <a:gd name="T1" fmla="*/ 2 h 17"/>
                <a:gd name="T2" fmla="*/ 14 w 15"/>
                <a:gd name="T3" fmla="*/ 16 h 17"/>
                <a:gd name="T4" fmla="*/ 14 w 15"/>
                <a:gd name="T5" fmla="*/ 17 h 17"/>
                <a:gd name="T6" fmla="*/ 15 w 15"/>
                <a:gd name="T7" fmla="*/ 17 h 17"/>
                <a:gd name="T8" fmla="*/ 15 w 15"/>
                <a:gd name="T9" fmla="*/ 15 h 17"/>
                <a:gd name="T10" fmla="*/ 13 w 15"/>
                <a:gd name="T11" fmla="*/ 0 h 17"/>
                <a:gd name="T12" fmla="*/ 0 w 15"/>
                <a:gd name="T13" fmla="*/ 6 h 17"/>
                <a:gd name="T14" fmla="*/ 0 w 15"/>
                <a:gd name="T15" fmla="*/ 7 h 17"/>
                <a:gd name="T16" fmla="*/ 12 w 15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7">
                  <a:moveTo>
                    <a:pt x="12" y="2"/>
                  </a:moveTo>
                  <a:cubicBezTo>
                    <a:pt x="13" y="7"/>
                    <a:pt x="13" y="12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0"/>
                    <a:pt x="14" y="5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4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4496">
              <a:extLst>
                <a:ext uri="{FF2B5EF4-FFF2-40B4-BE49-F238E27FC236}">
                  <a16:creationId xmlns="" xmlns:a16="http://schemas.microsoft.com/office/drawing/2014/main" id="{A3FDFEA9-A549-4A1A-B625-A20ACDB22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796088"/>
              <a:ext cx="11113" cy="15875"/>
            </a:xfrm>
            <a:custGeom>
              <a:avLst/>
              <a:gdLst>
                <a:gd name="T0" fmla="*/ 8 w 11"/>
                <a:gd name="T1" fmla="*/ 2 h 16"/>
                <a:gd name="T2" fmla="*/ 10 w 11"/>
                <a:gd name="T3" fmla="*/ 16 h 16"/>
                <a:gd name="T4" fmla="*/ 10 w 11"/>
                <a:gd name="T5" fmla="*/ 16 h 16"/>
                <a:gd name="T6" fmla="*/ 11 w 11"/>
                <a:gd name="T7" fmla="*/ 16 h 16"/>
                <a:gd name="T8" fmla="*/ 11 w 11"/>
                <a:gd name="T9" fmla="*/ 14 h 16"/>
                <a:gd name="T10" fmla="*/ 9 w 11"/>
                <a:gd name="T11" fmla="*/ 0 h 16"/>
                <a:gd name="T12" fmla="*/ 0 w 11"/>
                <a:gd name="T13" fmla="*/ 4 h 16"/>
                <a:gd name="T14" fmla="*/ 1 w 11"/>
                <a:gd name="T15" fmla="*/ 5 h 16"/>
                <a:gd name="T16" fmla="*/ 8 w 11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8" y="2"/>
                  </a:moveTo>
                  <a:cubicBezTo>
                    <a:pt x="9" y="6"/>
                    <a:pt x="9" y="11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9"/>
                    <a:pt x="10" y="5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3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4497">
              <a:extLst>
                <a:ext uri="{FF2B5EF4-FFF2-40B4-BE49-F238E27FC236}">
                  <a16:creationId xmlns="" xmlns:a16="http://schemas.microsoft.com/office/drawing/2014/main" id="{6F263446-6EAE-4728-855D-D1920276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800850"/>
              <a:ext cx="4763" cy="11113"/>
            </a:xfrm>
            <a:custGeom>
              <a:avLst/>
              <a:gdLst>
                <a:gd name="T0" fmla="*/ 3 w 6"/>
                <a:gd name="T1" fmla="*/ 2 h 12"/>
                <a:gd name="T2" fmla="*/ 4 w 6"/>
                <a:gd name="T3" fmla="*/ 9 h 12"/>
                <a:gd name="T4" fmla="*/ 6 w 6"/>
                <a:gd name="T5" fmla="*/ 12 h 12"/>
                <a:gd name="T6" fmla="*/ 4 w 6"/>
                <a:gd name="T7" fmla="*/ 0 h 12"/>
                <a:gd name="T8" fmla="*/ 0 w 6"/>
                <a:gd name="T9" fmla="*/ 2 h 12"/>
                <a:gd name="T10" fmla="*/ 1 w 6"/>
                <a:gd name="T11" fmla="*/ 3 h 12"/>
                <a:gd name="T12" fmla="*/ 3 w 6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3" y="2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8"/>
                    <a:pt x="5" y="4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4498">
              <a:extLst>
                <a:ext uri="{FF2B5EF4-FFF2-40B4-BE49-F238E27FC236}">
                  <a16:creationId xmlns="" xmlns:a16="http://schemas.microsoft.com/office/drawing/2014/main" id="{03C0BF6A-4116-4796-A21F-0A8E9A67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6761163"/>
              <a:ext cx="38100" cy="25400"/>
            </a:xfrm>
            <a:custGeom>
              <a:avLst/>
              <a:gdLst>
                <a:gd name="T0" fmla="*/ 41 w 41"/>
                <a:gd name="T1" fmla="*/ 3 h 28"/>
                <a:gd name="T2" fmla="*/ 38 w 41"/>
                <a:gd name="T3" fmla="*/ 0 h 28"/>
                <a:gd name="T4" fmla="*/ 0 w 41"/>
                <a:gd name="T5" fmla="*/ 25 h 28"/>
                <a:gd name="T6" fmla="*/ 2 w 41"/>
                <a:gd name="T7" fmla="*/ 28 h 28"/>
                <a:gd name="T8" fmla="*/ 41 w 41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8">
                  <a:moveTo>
                    <a:pt x="41" y="3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26" y="10"/>
                    <a:pt x="14" y="18"/>
                    <a:pt x="0" y="25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6" y="21"/>
                    <a:pt x="29" y="13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4499">
              <a:extLst>
                <a:ext uri="{FF2B5EF4-FFF2-40B4-BE49-F238E27FC236}">
                  <a16:creationId xmlns="" xmlns:a16="http://schemas.microsoft.com/office/drawing/2014/main" id="{54DAAF34-EBFB-42E0-9965-4F21355E0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775450"/>
              <a:ext cx="25400" cy="39688"/>
            </a:xfrm>
            <a:custGeom>
              <a:avLst/>
              <a:gdLst>
                <a:gd name="T0" fmla="*/ 17 w 28"/>
                <a:gd name="T1" fmla="*/ 32 h 42"/>
                <a:gd name="T2" fmla="*/ 16 w 28"/>
                <a:gd name="T3" fmla="*/ 33 h 42"/>
                <a:gd name="T4" fmla="*/ 15 w 28"/>
                <a:gd name="T5" fmla="*/ 34 h 42"/>
                <a:gd name="T6" fmla="*/ 14 w 28"/>
                <a:gd name="T7" fmla="*/ 36 h 42"/>
                <a:gd name="T8" fmla="*/ 13 w 28"/>
                <a:gd name="T9" fmla="*/ 38 h 42"/>
                <a:gd name="T10" fmla="*/ 11 w 28"/>
                <a:gd name="T11" fmla="*/ 40 h 42"/>
                <a:gd name="T12" fmla="*/ 12 w 28"/>
                <a:gd name="T13" fmla="*/ 42 h 42"/>
                <a:gd name="T14" fmla="*/ 17 w 28"/>
                <a:gd name="T15" fmla="*/ 35 h 42"/>
                <a:gd name="T16" fmla="*/ 26 w 28"/>
                <a:gd name="T17" fmla="*/ 5 h 42"/>
                <a:gd name="T18" fmla="*/ 23 w 28"/>
                <a:gd name="T19" fmla="*/ 1 h 42"/>
                <a:gd name="T20" fmla="*/ 15 w 28"/>
                <a:gd name="T21" fmla="*/ 2 h 42"/>
                <a:gd name="T22" fmla="*/ 0 w 28"/>
                <a:gd name="T23" fmla="*/ 20 h 42"/>
                <a:gd name="T24" fmla="*/ 1 w 28"/>
                <a:gd name="T25" fmla="*/ 22 h 42"/>
                <a:gd name="T26" fmla="*/ 16 w 28"/>
                <a:gd name="T27" fmla="*/ 4 h 42"/>
                <a:gd name="T28" fmla="*/ 22 w 28"/>
                <a:gd name="T29" fmla="*/ 3 h 42"/>
                <a:gd name="T30" fmla="*/ 24 w 28"/>
                <a:gd name="T31" fmla="*/ 5 h 42"/>
                <a:gd name="T32" fmla="*/ 17 w 28"/>
                <a:gd name="T3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2">
                  <a:moveTo>
                    <a:pt x="17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0"/>
                    <a:pt x="15" y="38"/>
                    <a:pt x="17" y="35"/>
                  </a:cubicBezTo>
                  <a:cubicBezTo>
                    <a:pt x="26" y="23"/>
                    <a:pt x="28" y="11"/>
                    <a:pt x="26" y="5"/>
                  </a:cubicBezTo>
                  <a:cubicBezTo>
                    <a:pt x="26" y="3"/>
                    <a:pt x="24" y="1"/>
                    <a:pt x="23" y="1"/>
                  </a:cubicBezTo>
                  <a:cubicBezTo>
                    <a:pt x="21" y="0"/>
                    <a:pt x="19" y="0"/>
                    <a:pt x="15" y="2"/>
                  </a:cubicBezTo>
                  <a:cubicBezTo>
                    <a:pt x="10" y="5"/>
                    <a:pt x="5" y="12"/>
                    <a:pt x="0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7" y="14"/>
                    <a:pt x="12" y="7"/>
                    <a:pt x="16" y="4"/>
                  </a:cubicBezTo>
                  <a:cubicBezTo>
                    <a:pt x="19" y="3"/>
                    <a:pt x="21" y="2"/>
                    <a:pt x="22" y="3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6" y="10"/>
                    <a:pt x="25" y="19"/>
                    <a:pt x="17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4500">
              <a:extLst>
                <a:ext uri="{FF2B5EF4-FFF2-40B4-BE49-F238E27FC236}">
                  <a16:creationId xmlns="" xmlns:a16="http://schemas.microsoft.com/office/drawing/2014/main" id="{501B753F-AA94-4A74-A5BB-8A818DA8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6756400"/>
              <a:ext cx="34925" cy="20638"/>
            </a:xfrm>
            <a:custGeom>
              <a:avLst/>
              <a:gdLst>
                <a:gd name="T0" fmla="*/ 32 w 37"/>
                <a:gd name="T1" fmla="*/ 16 h 22"/>
                <a:gd name="T2" fmla="*/ 10 w 37"/>
                <a:gd name="T3" fmla="*/ 20 h 22"/>
                <a:gd name="T4" fmla="*/ 11 w 37"/>
                <a:gd name="T5" fmla="*/ 22 h 22"/>
                <a:gd name="T6" fmla="*/ 33 w 37"/>
                <a:gd name="T7" fmla="*/ 18 h 22"/>
                <a:gd name="T8" fmla="*/ 37 w 37"/>
                <a:gd name="T9" fmla="*/ 11 h 22"/>
                <a:gd name="T10" fmla="*/ 35 w 37"/>
                <a:gd name="T11" fmla="*/ 7 h 22"/>
                <a:gd name="T12" fmla="*/ 6 w 37"/>
                <a:gd name="T13" fmla="*/ 0 h 22"/>
                <a:gd name="T14" fmla="*/ 0 w 37"/>
                <a:gd name="T15" fmla="*/ 0 h 22"/>
                <a:gd name="T16" fmla="*/ 1 w 37"/>
                <a:gd name="T17" fmla="*/ 2 h 22"/>
                <a:gd name="T18" fmla="*/ 3 w 37"/>
                <a:gd name="T19" fmla="*/ 2 h 22"/>
                <a:gd name="T20" fmla="*/ 5 w 37"/>
                <a:gd name="T21" fmla="*/ 2 h 22"/>
                <a:gd name="T22" fmla="*/ 7 w 37"/>
                <a:gd name="T23" fmla="*/ 2 h 22"/>
                <a:gd name="T24" fmla="*/ 7 w 37"/>
                <a:gd name="T25" fmla="*/ 2 h 22"/>
                <a:gd name="T26" fmla="*/ 9 w 37"/>
                <a:gd name="T27" fmla="*/ 2 h 22"/>
                <a:gd name="T28" fmla="*/ 33 w 37"/>
                <a:gd name="T29" fmla="*/ 8 h 22"/>
                <a:gd name="T30" fmla="*/ 35 w 37"/>
                <a:gd name="T31" fmla="*/ 11 h 22"/>
                <a:gd name="T32" fmla="*/ 32 w 37"/>
                <a:gd name="T3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2">
                  <a:moveTo>
                    <a:pt x="32" y="16"/>
                  </a:moveTo>
                  <a:cubicBezTo>
                    <a:pt x="27" y="19"/>
                    <a:pt x="19" y="20"/>
                    <a:pt x="10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0" y="22"/>
                    <a:pt x="28" y="21"/>
                    <a:pt x="33" y="18"/>
                  </a:cubicBezTo>
                  <a:cubicBezTo>
                    <a:pt x="37" y="15"/>
                    <a:pt x="37" y="13"/>
                    <a:pt x="37" y="11"/>
                  </a:cubicBezTo>
                  <a:cubicBezTo>
                    <a:pt x="37" y="10"/>
                    <a:pt x="36" y="8"/>
                    <a:pt x="35" y="7"/>
                  </a:cubicBezTo>
                  <a:cubicBezTo>
                    <a:pt x="30" y="2"/>
                    <a:pt x="19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22" y="3"/>
                    <a:pt x="30" y="5"/>
                    <a:pt x="33" y="8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3"/>
                    <a:pt x="34" y="15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4501">
              <a:extLst>
                <a:ext uri="{FF2B5EF4-FFF2-40B4-BE49-F238E27FC236}">
                  <a16:creationId xmlns="" xmlns:a16="http://schemas.microsoft.com/office/drawing/2014/main" id="{E53A38DA-03AC-47CF-B730-688C52F9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738938"/>
              <a:ext cx="12700" cy="14288"/>
            </a:xfrm>
            <a:custGeom>
              <a:avLst/>
              <a:gdLst>
                <a:gd name="T0" fmla="*/ 3 w 13"/>
                <a:gd name="T1" fmla="*/ 15 h 16"/>
                <a:gd name="T2" fmla="*/ 3 w 13"/>
                <a:gd name="T3" fmla="*/ 16 h 16"/>
                <a:gd name="T4" fmla="*/ 5 w 13"/>
                <a:gd name="T5" fmla="*/ 15 h 16"/>
                <a:gd name="T6" fmla="*/ 13 w 13"/>
                <a:gd name="T7" fmla="*/ 7 h 16"/>
                <a:gd name="T8" fmla="*/ 3 w 13"/>
                <a:gd name="T9" fmla="*/ 1 h 16"/>
                <a:gd name="T10" fmla="*/ 1 w 13"/>
                <a:gd name="T11" fmla="*/ 0 h 16"/>
                <a:gd name="T12" fmla="*/ 0 w 13"/>
                <a:gd name="T13" fmla="*/ 1 h 16"/>
                <a:gd name="T14" fmla="*/ 1 w 13"/>
                <a:gd name="T15" fmla="*/ 1 h 16"/>
                <a:gd name="T16" fmla="*/ 11 w 13"/>
                <a:gd name="T17" fmla="*/ 8 h 16"/>
                <a:gd name="T18" fmla="*/ 3 w 13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3" y="15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8" y="13"/>
                    <a:pt x="10" y="10"/>
                    <a:pt x="13" y="7"/>
                  </a:cubicBezTo>
                  <a:cubicBezTo>
                    <a:pt x="9" y="5"/>
                    <a:pt x="6" y="3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3"/>
                    <a:pt x="8" y="5"/>
                    <a:pt x="11" y="8"/>
                  </a:cubicBezTo>
                  <a:cubicBezTo>
                    <a:pt x="8" y="10"/>
                    <a:pt x="6" y="13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4502">
              <a:extLst>
                <a:ext uri="{FF2B5EF4-FFF2-40B4-BE49-F238E27FC236}">
                  <a16:creationId xmlns="" xmlns:a16="http://schemas.microsoft.com/office/drawing/2014/main" id="{98B0521F-9758-452F-BBA3-E76E996F1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735763"/>
              <a:ext cx="44450" cy="19050"/>
            </a:xfrm>
            <a:custGeom>
              <a:avLst/>
              <a:gdLst>
                <a:gd name="T0" fmla="*/ 2 w 47"/>
                <a:gd name="T1" fmla="*/ 10 h 20"/>
                <a:gd name="T2" fmla="*/ 13 w 47"/>
                <a:gd name="T3" fmla="*/ 15 h 20"/>
                <a:gd name="T4" fmla="*/ 42 w 47"/>
                <a:gd name="T5" fmla="*/ 20 h 20"/>
                <a:gd name="T6" fmla="*/ 47 w 47"/>
                <a:gd name="T7" fmla="*/ 19 h 20"/>
                <a:gd name="T8" fmla="*/ 45 w 47"/>
                <a:gd name="T9" fmla="*/ 18 h 20"/>
                <a:gd name="T10" fmla="*/ 44 w 47"/>
                <a:gd name="T11" fmla="*/ 18 h 20"/>
                <a:gd name="T12" fmla="*/ 42 w 47"/>
                <a:gd name="T13" fmla="*/ 18 h 20"/>
                <a:gd name="T14" fmla="*/ 42 w 47"/>
                <a:gd name="T15" fmla="*/ 18 h 20"/>
                <a:gd name="T16" fmla="*/ 40 w 47"/>
                <a:gd name="T17" fmla="*/ 18 h 20"/>
                <a:gd name="T18" fmla="*/ 38 w 47"/>
                <a:gd name="T19" fmla="*/ 18 h 20"/>
                <a:gd name="T20" fmla="*/ 35 w 47"/>
                <a:gd name="T21" fmla="*/ 18 h 20"/>
                <a:gd name="T22" fmla="*/ 33 w 47"/>
                <a:gd name="T23" fmla="*/ 17 h 20"/>
                <a:gd name="T24" fmla="*/ 31 w 47"/>
                <a:gd name="T25" fmla="*/ 17 h 20"/>
                <a:gd name="T26" fmla="*/ 29 w 47"/>
                <a:gd name="T27" fmla="*/ 17 h 20"/>
                <a:gd name="T28" fmla="*/ 5 w 47"/>
                <a:gd name="T29" fmla="*/ 9 h 20"/>
                <a:gd name="T30" fmla="*/ 27 w 47"/>
                <a:gd name="T31" fmla="*/ 3 h 20"/>
                <a:gd name="T32" fmla="*/ 29 w 47"/>
                <a:gd name="T33" fmla="*/ 3 h 20"/>
                <a:gd name="T34" fmla="*/ 31 w 47"/>
                <a:gd name="T35" fmla="*/ 2 h 20"/>
                <a:gd name="T36" fmla="*/ 33 w 47"/>
                <a:gd name="T37" fmla="*/ 2 h 20"/>
                <a:gd name="T38" fmla="*/ 33 w 47"/>
                <a:gd name="T39" fmla="*/ 2 h 20"/>
                <a:gd name="T40" fmla="*/ 32 w 47"/>
                <a:gd name="T41" fmla="*/ 0 h 20"/>
                <a:gd name="T42" fmla="*/ 2 w 47"/>
                <a:gd name="T43" fmla="*/ 8 h 20"/>
                <a:gd name="T44" fmla="*/ 0 w 47"/>
                <a:gd name="T45" fmla="*/ 9 h 20"/>
                <a:gd name="T46" fmla="*/ 2 w 47"/>
                <a:gd name="T4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20">
                  <a:moveTo>
                    <a:pt x="2" y="10"/>
                  </a:moveTo>
                  <a:cubicBezTo>
                    <a:pt x="2" y="10"/>
                    <a:pt x="6" y="12"/>
                    <a:pt x="13" y="15"/>
                  </a:cubicBezTo>
                  <a:cubicBezTo>
                    <a:pt x="20" y="17"/>
                    <a:pt x="30" y="20"/>
                    <a:pt x="42" y="20"/>
                  </a:cubicBezTo>
                  <a:cubicBezTo>
                    <a:pt x="43" y="20"/>
                    <a:pt x="45" y="20"/>
                    <a:pt x="47" y="1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17" y="15"/>
                    <a:pt x="8" y="11"/>
                    <a:pt x="5" y="9"/>
                  </a:cubicBezTo>
                  <a:cubicBezTo>
                    <a:pt x="8" y="8"/>
                    <a:pt x="16" y="5"/>
                    <a:pt x="27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4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4503">
              <a:extLst>
                <a:ext uri="{FF2B5EF4-FFF2-40B4-BE49-F238E27FC236}">
                  <a16:creationId xmlns="" xmlns:a16="http://schemas.microsoft.com/office/drawing/2014/main" id="{E422D810-A71F-434C-B3A5-0036D9688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6757988"/>
              <a:ext cx="9525" cy="14288"/>
            </a:xfrm>
            <a:custGeom>
              <a:avLst/>
              <a:gdLst>
                <a:gd name="T0" fmla="*/ 1 w 10"/>
                <a:gd name="T1" fmla="*/ 0 h 15"/>
                <a:gd name="T2" fmla="*/ 10 w 10"/>
                <a:gd name="T3" fmla="*/ 9 h 15"/>
                <a:gd name="T4" fmla="*/ 0 w 10"/>
                <a:gd name="T5" fmla="*/ 15 h 15"/>
                <a:gd name="T6" fmla="*/ 0 w 10"/>
                <a:gd name="T7" fmla="*/ 14 h 15"/>
                <a:gd name="T8" fmla="*/ 8 w 10"/>
                <a:gd name="T9" fmla="*/ 9 h 15"/>
                <a:gd name="T10" fmla="*/ 1 w 10"/>
                <a:gd name="T11" fmla="*/ 1 h 15"/>
                <a:gd name="T12" fmla="*/ 1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4" y="3"/>
                    <a:pt x="7" y="6"/>
                    <a:pt x="10" y="9"/>
                  </a:cubicBezTo>
                  <a:cubicBezTo>
                    <a:pt x="7" y="11"/>
                    <a:pt x="4" y="13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2"/>
                    <a:pt x="6" y="10"/>
                    <a:pt x="8" y="9"/>
                  </a:cubicBezTo>
                  <a:cubicBezTo>
                    <a:pt x="6" y="6"/>
                    <a:pt x="3" y="3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4504">
              <a:extLst>
                <a:ext uri="{FF2B5EF4-FFF2-40B4-BE49-F238E27FC236}">
                  <a16:creationId xmlns="" xmlns:a16="http://schemas.microsoft.com/office/drawing/2014/main" id="{918897E2-8BF5-42E2-95BD-FDFA993DC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1" y="6757988"/>
              <a:ext cx="9525" cy="12700"/>
            </a:xfrm>
            <a:custGeom>
              <a:avLst/>
              <a:gdLst>
                <a:gd name="T0" fmla="*/ 2 w 10"/>
                <a:gd name="T1" fmla="*/ 0 h 14"/>
                <a:gd name="T2" fmla="*/ 10 w 10"/>
                <a:gd name="T3" fmla="*/ 8 h 14"/>
                <a:gd name="T4" fmla="*/ 1 w 10"/>
                <a:gd name="T5" fmla="*/ 14 h 14"/>
                <a:gd name="T6" fmla="*/ 0 w 10"/>
                <a:gd name="T7" fmla="*/ 12 h 14"/>
                <a:gd name="T8" fmla="*/ 8 w 10"/>
                <a:gd name="T9" fmla="*/ 8 h 14"/>
                <a:gd name="T10" fmla="*/ 1 w 10"/>
                <a:gd name="T11" fmla="*/ 1 h 14"/>
                <a:gd name="T12" fmla="*/ 2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cubicBezTo>
                    <a:pt x="4" y="3"/>
                    <a:pt x="7" y="5"/>
                    <a:pt x="10" y="8"/>
                  </a:cubicBezTo>
                  <a:cubicBezTo>
                    <a:pt x="7" y="10"/>
                    <a:pt x="4" y="12"/>
                    <a:pt x="1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5" y="9"/>
                    <a:pt x="8" y="8"/>
                  </a:cubicBezTo>
                  <a:cubicBezTo>
                    <a:pt x="5" y="6"/>
                    <a:pt x="3" y="3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4505">
              <a:extLst>
                <a:ext uri="{FF2B5EF4-FFF2-40B4-BE49-F238E27FC236}">
                  <a16:creationId xmlns="" xmlns:a16="http://schemas.microsoft.com/office/drawing/2014/main" id="{14B3F967-AF45-4F57-8594-E27BDF6D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757988"/>
              <a:ext cx="7938" cy="11113"/>
            </a:xfrm>
            <a:custGeom>
              <a:avLst/>
              <a:gdLst>
                <a:gd name="T0" fmla="*/ 1 w 8"/>
                <a:gd name="T1" fmla="*/ 0 h 12"/>
                <a:gd name="T2" fmla="*/ 8 w 8"/>
                <a:gd name="T3" fmla="*/ 7 h 12"/>
                <a:gd name="T4" fmla="*/ 0 w 8"/>
                <a:gd name="T5" fmla="*/ 12 h 12"/>
                <a:gd name="T6" fmla="*/ 0 w 8"/>
                <a:gd name="T7" fmla="*/ 11 h 12"/>
                <a:gd name="T8" fmla="*/ 6 w 8"/>
                <a:gd name="T9" fmla="*/ 7 h 12"/>
                <a:gd name="T10" fmla="*/ 0 w 8"/>
                <a:gd name="T11" fmla="*/ 1 h 12"/>
                <a:gd name="T12" fmla="*/ 1 w 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1" y="0"/>
                  </a:moveTo>
                  <a:cubicBezTo>
                    <a:pt x="3" y="3"/>
                    <a:pt x="5" y="5"/>
                    <a:pt x="8" y="7"/>
                  </a:cubicBezTo>
                  <a:cubicBezTo>
                    <a:pt x="5" y="9"/>
                    <a:pt x="3" y="10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4506">
              <a:extLst>
                <a:ext uri="{FF2B5EF4-FFF2-40B4-BE49-F238E27FC236}">
                  <a16:creationId xmlns="" xmlns:a16="http://schemas.microsoft.com/office/drawing/2014/main" id="{DEBB72B5-65D0-4663-8FEA-EF80C349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757988"/>
              <a:ext cx="6350" cy="9525"/>
            </a:xfrm>
            <a:custGeom>
              <a:avLst/>
              <a:gdLst>
                <a:gd name="T0" fmla="*/ 2 w 7"/>
                <a:gd name="T1" fmla="*/ 0 h 10"/>
                <a:gd name="T2" fmla="*/ 7 w 7"/>
                <a:gd name="T3" fmla="*/ 6 h 10"/>
                <a:gd name="T4" fmla="*/ 1 w 7"/>
                <a:gd name="T5" fmla="*/ 10 h 10"/>
                <a:gd name="T6" fmla="*/ 0 w 7"/>
                <a:gd name="T7" fmla="*/ 9 h 10"/>
                <a:gd name="T8" fmla="*/ 5 w 7"/>
                <a:gd name="T9" fmla="*/ 6 h 10"/>
                <a:gd name="T10" fmla="*/ 1 w 7"/>
                <a:gd name="T11" fmla="*/ 1 h 10"/>
                <a:gd name="T12" fmla="*/ 2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5" y="8"/>
                    <a:pt x="3" y="9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4507">
              <a:extLst>
                <a:ext uri="{FF2B5EF4-FFF2-40B4-BE49-F238E27FC236}">
                  <a16:creationId xmlns="" xmlns:a16="http://schemas.microsoft.com/office/drawing/2014/main" id="{EE779B4E-8DAD-489D-B086-9ECA8C6F0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6759575"/>
              <a:ext cx="4763" cy="635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1 w 3"/>
                <a:gd name="T5" fmla="*/ 4 h 4"/>
                <a:gd name="T6" fmla="*/ 0 w 3"/>
                <a:gd name="T7" fmla="*/ 3 h 4"/>
                <a:gd name="T8" fmla="*/ 2 w 3"/>
                <a:gd name="T9" fmla="*/ 2 h 4"/>
                <a:gd name="T10" fmla="*/ 1 w 3"/>
                <a:gd name="T11" fmla="*/ 0 h 4"/>
                <a:gd name="T12" fmla="*/ 1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4508">
              <a:extLst>
                <a:ext uri="{FF2B5EF4-FFF2-40B4-BE49-F238E27FC236}">
                  <a16:creationId xmlns="" xmlns:a16="http://schemas.microsoft.com/office/drawing/2014/main" id="{A706C46D-349F-401F-892D-91A517A9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6759575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1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4509">
              <a:extLst>
                <a:ext uri="{FF2B5EF4-FFF2-40B4-BE49-F238E27FC236}">
                  <a16:creationId xmlns="" xmlns:a16="http://schemas.microsoft.com/office/drawing/2014/main" id="{FB5896E3-4556-4647-A8BF-CCBA58B7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6808788"/>
              <a:ext cx="12700" cy="14288"/>
            </a:xfrm>
            <a:custGeom>
              <a:avLst/>
              <a:gdLst>
                <a:gd name="T0" fmla="*/ 0 w 14"/>
                <a:gd name="T1" fmla="*/ 5 h 14"/>
                <a:gd name="T2" fmla="*/ 13 w 14"/>
                <a:gd name="T3" fmla="*/ 0 h 14"/>
                <a:gd name="T4" fmla="*/ 14 w 14"/>
                <a:gd name="T5" fmla="*/ 13 h 14"/>
                <a:gd name="T6" fmla="*/ 13 w 14"/>
                <a:gd name="T7" fmla="*/ 14 h 14"/>
                <a:gd name="T8" fmla="*/ 12 w 14"/>
                <a:gd name="T9" fmla="*/ 2 h 14"/>
                <a:gd name="T10" fmla="*/ 0 w 14"/>
                <a:gd name="T11" fmla="*/ 6 h 14"/>
                <a:gd name="T12" fmla="*/ 0 w 14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4" y="5"/>
                    <a:pt x="14" y="9"/>
                    <a:pt x="14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0"/>
                    <a:pt x="12" y="6"/>
                    <a:pt x="12" y="2"/>
                  </a:cubicBezTo>
                  <a:cubicBezTo>
                    <a:pt x="8" y="4"/>
                    <a:pt x="4" y="5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4510">
              <a:extLst>
                <a:ext uri="{FF2B5EF4-FFF2-40B4-BE49-F238E27FC236}">
                  <a16:creationId xmlns="" xmlns:a16="http://schemas.microsoft.com/office/drawing/2014/main" id="{763C3F6D-3934-42AD-9C47-2C50CB2A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6813550"/>
              <a:ext cx="11113" cy="11113"/>
            </a:xfrm>
            <a:custGeom>
              <a:avLst/>
              <a:gdLst>
                <a:gd name="T0" fmla="*/ 0 w 13"/>
                <a:gd name="T1" fmla="*/ 4 h 12"/>
                <a:gd name="T2" fmla="*/ 12 w 13"/>
                <a:gd name="T3" fmla="*/ 0 h 12"/>
                <a:gd name="T4" fmla="*/ 13 w 13"/>
                <a:gd name="T5" fmla="*/ 12 h 12"/>
                <a:gd name="T6" fmla="*/ 11 w 13"/>
                <a:gd name="T7" fmla="*/ 12 h 12"/>
                <a:gd name="T8" fmla="*/ 11 w 13"/>
                <a:gd name="T9" fmla="*/ 2 h 12"/>
                <a:gd name="T10" fmla="*/ 0 w 13"/>
                <a:gd name="T11" fmla="*/ 6 h 12"/>
                <a:gd name="T12" fmla="*/ 0 w 13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4"/>
                    <a:pt x="13" y="8"/>
                    <a:pt x="13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9"/>
                    <a:pt x="11" y="5"/>
                    <a:pt x="11" y="2"/>
                  </a:cubicBezTo>
                  <a:cubicBezTo>
                    <a:pt x="7" y="3"/>
                    <a:pt x="4" y="4"/>
                    <a:pt x="0" y="6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4511">
              <a:extLst>
                <a:ext uri="{FF2B5EF4-FFF2-40B4-BE49-F238E27FC236}">
                  <a16:creationId xmlns="" xmlns:a16="http://schemas.microsoft.com/office/drawing/2014/main" id="{7E075BFF-59EE-402F-839D-475627D1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818313"/>
              <a:ext cx="11113" cy="9525"/>
            </a:xfrm>
            <a:custGeom>
              <a:avLst/>
              <a:gdLst>
                <a:gd name="T0" fmla="*/ 0 w 11"/>
                <a:gd name="T1" fmla="*/ 3 h 10"/>
                <a:gd name="T2" fmla="*/ 11 w 11"/>
                <a:gd name="T3" fmla="*/ 0 h 10"/>
                <a:gd name="T4" fmla="*/ 11 w 11"/>
                <a:gd name="T5" fmla="*/ 10 h 10"/>
                <a:gd name="T6" fmla="*/ 10 w 11"/>
                <a:gd name="T7" fmla="*/ 10 h 10"/>
                <a:gd name="T8" fmla="*/ 9 w 11"/>
                <a:gd name="T9" fmla="*/ 2 h 10"/>
                <a:gd name="T10" fmla="*/ 1 w 11"/>
                <a:gd name="T11" fmla="*/ 5 h 10"/>
                <a:gd name="T12" fmla="*/ 0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3"/>
                    <a:pt x="11" y="6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3"/>
                    <a:pt x="4" y="4"/>
                    <a:pt x="1" y="5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4512">
              <a:extLst>
                <a:ext uri="{FF2B5EF4-FFF2-40B4-BE49-F238E27FC236}">
                  <a16:creationId xmlns="" xmlns:a16="http://schemas.microsoft.com/office/drawing/2014/main" id="{7EEFD544-898E-4A40-A3BD-91FB490C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823075"/>
              <a:ext cx="7938" cy="7938"/>
            </a:xfrm>
            <a:custGeom>
              <a:avLst/>
              <a:gdLst>
                <a:gd name="T0" fmla="*/ 0 w 8"/>
                <a:gd name="T1" fmla="*/ 3 h 9"/>
                <a:gd name="T2" fmla="*/ 8 w 8"/>
                <a:gd name="T3" fmla="*/ 0 h 9"/>
                <a:gd name="T4" fmla="*/ 8 w 8"/>
                <a:gd name="T5" fmla="*/ 9 h 9"/>
                <a:gd name="T6" fmla="*/ 7 w 8"/>
                <a:gd name="T7" fmla="*/ 9 h 9"/>
                <a:gd name="T8" fmla="*/ 7 w 8"/>
                <a:gd name="T9" fmla="*/ 2 h 9"/>
                <a:gd name="T10" fmla="*/ 0 w 8"/>
                <a:gd name="T11" fmla="*/ 4 h 9"/>
                <a:gd name="T12" fmla="*/ 0 w 8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4513">
              <a:extLst>
                <a:ext uri="{FF2B5EF4-FFF2-40B4-BE49-F238E27FC236}">
                  <a16:creationId xmlns="" xmlns:a16="http://schemas.microsoft.com/office/drawing/2014/main" id="{E9B4AE35-F98D-4B75-BD6C-44B5675DA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6827838"/>
              <a:ext cx="6350" cy="4763"/>
            </a:xfrm>
            <a:custGeom>
              <a:avLst/>
              <a:gdLst>
                <a:gd name="T0" fmla="*/ 0 w 7"/>
                <a:gd name="T1" fmla="*/ 2 h 6"/>
                <a:gd name="T2" fmla="*/ 7 w 7"/>
                <a:gd name="T3" fmla="*/ 0 h 6"/>
                <a:gd name="T4" fmla="*/ 7 w 7"/>
                <a:gd name="T5" fmla="*/ 6 h 6"/>
                <a:gd name="T6" fmla="*/ 5 w 7"/>
                <a:gd name="T7" fmla="*/ 6 h 6"/>
                <a:gd name="T8" fmla="*/ 5 w 7"/>
                <a:gd name="T9" fmla="*/ 2 h 6"/>
                <a:gd name="T10" fmla="*/ 0 w 7"/>
                <a:gd name="T11" fmla="*/ 3 h 6"/>
                <a:gd name="T12" fmla="*/ 0 w 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1"/>
                    <a:pt x="5" y="1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4514">
              <a:extLst>
                <a:ext uri="{FF2B5EF4-FFF2-40B4-BE49-F238E27FC236}">
                  <a16:creationId xmlns="" xmlns:a16="http://schemas.microsoft.com/office/drawing/2014/main" id="{ED540416-C795-49C0-8B20-A04B5ECE5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6831013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0 h 3"/>
                <a:gd name="T4" fmla="*/ 2 w 2"/>
                <a:gd name="T5" fmla="*/ 3 h 3"/>
                <a:gd name="T6" fmla="*/ 1 w 2"/>
                <a:gd name="T7" fmla="*/ 3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4515">
              <a:extLst>
                <a:ext uri="{FF2B5EF4-FFF2-40B4-BE49-F238E27FC236}">
                  <a16:creationId xmlns="" xmlns:a16="http://schemas.microsoft.com/office/drawing/2014/main" id="{53663702-5020-41F7-A38D-8F07F401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6786563"/>
              <a:ext cx="11113" cy="3175"/>
            </a:xfrm>
            <a:custGeom>
              <a:avLst/>
              <a:gdLst>
                <a:gd name="T0" fmla="*/ 1 w 12"/>
                <a:gd name="T1" fmla="*/ 0 h 3"/>
                <a:gd name="T2" fmla="*/ 12 w 12"/>
                <a:gd name="T3" fmla="*/ 2 h 3"/>
                <a:gd name="T4" fmla="*/ 12 w 12"/>
                <a:gd name="T5" fmla="*/ 3 h 3"/>
                <a:gd name="T6" fmla="*/ 0 w 12"/>
                <a:gd name="T7" fmla="*/ 2 h 3"/>
                <a:gd name="T8" fmla="*/ 1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5" y="1"/>
                    <a:pt x="8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4" y="3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4516">
              <a:extLst>
                <a:ext uri="{FF2B5EF4-FFF2-40B4-BE49-F238E27FC236}">
                  <a16:creationId xmlns="" xmlns:a16="http://schemas.microsoft.com/office/drawing/2014/main" id="{013B8DDE-B04E-4ECD-9C3F-A720CB9E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777038"/>
              <a:ext cx="14288" cy="17463"/>
            </a:xfrm>
            <a:custGeom>
              <a:avLst/>
              <a:gdLst>
                <a:gd name="T0" fmla="*/ 3 w 14"/>
                <a:gd name="T1" fmla="*/ 0 h 18"/>
                <a:gd name="T2" fmla="*/ 14 w 14"/>
                <a:gd name="T3" fmla="*/ 11 h 18"/>
                <a:gd name="T4" fmla="*/ 1 w 14"/>
                <a:gd name="T5" fmla="*/ 18 h 18"/>
                <a:gd name="T6" fmla="*/ 0 w 14"/>
                <a:gd name="T7" fmla="*/ 17 h 18"/>
                <a:gd name="T8" fmla="*/ 12 w 14"/>
                <a:gd name="T9" fmla="*/ 11 h 18"/>
                <a:gd name="T10" fmla="*/ 3 w 14"/>
                <a:gd name="T11" fmla="*/ 1 h 18"/>
                <a:gd name="T12" fmla="*/ 3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7" y="4"/>
                    <a:pt x="10" y="7"/>
                    <a:pt x="14" y="11"/>
                  </a:cubicBezTo>
                  <a:cubicBezTo>
                    <a:pt x="10" y="14"/>
                    <a:pt x="5" y="16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5"/>
                    <a:pt x="8" y="13"/>
                    <a:pt x="12" y="11"/>
                  </a:cubicBezTo>
                  <a:cubicBezTo>
                    <a:pt x="9" y="7"/>
                    <a:pt x="6" y="4"/>
                    <a:pt x="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4517">
              <a:extLst>
                <a:ext uri="{FF2B5EF4-FFF2-40B4-BE49-F238E27FC236}">
                  <a16:creationId xmlns="" xmlns:a16="http://schemas.microsoft.com/office/drawing/2014/main" id="{70476BED-69CB-4362-95DA-05FAECFC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6775450"/>
              <a:ext cx="14288" cy="19050"/>
            </a:xfrm>
            <a:custGeom>
              <a:avLst/>
              <a:gdLst>
                <a:gd name="T0" fmla="*/ 4 w 15"/>
                <a:gd name="T1" fmla="*/ 0 h 20"/>
                <a:gd name="T2" fmla="*/ 15 w 15"/>
                <a:gd name="T3" fmla="*/ 12 h 20"/>
                <a:gd name="T4" fmla="*/ 0 w 15"/>
                <a:gd name="T5" fmla="*/ 20 h 20"/>
                <a:gd name="T6" fmla="*/ 0 w 15"/>
                <a:gd name="T7" fmla="*/ 18 h 20"/>
                <a:gd name="T8" fmla="*/ 13 w 15"/>
                <a:gd name="T9" fmla="*/ 12 h 20"/>
                <a:gd name="T10" fmla="*/ 3 w 15"/>
                <a:gd name="T11" fmla="*/ 1 h 20"/>
                <a:gd name="T12" fmla="*/ 4 w 1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4" y="0"/>
                  </a:moveTo>
                  <a:cubicBezTo>
                    <a:pt x="7" y="4"/>
                    <a:pt x="11" y="8"/>
                    <a:pt x="15" y="12"/>
                  </a:cubicBezTo>
                  <a:cubicBezTo>
                    <a:pt x="10" y="15"/>
                    <a:pt x="5" y="17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6"/>
                    <a:pt x="8" y="14"/>
                    <a:pt x="13" y="12"/>
                  </a:cubicBezTo>
                  <a:cubicBezTo>
                    <a:pt x="9" y="8"/>
                    <a:pt x="6" y="5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4518">
              <a:extLst>
                <a:ext uri="{FF2B5EF4-FFF2-40B4-BE49-F238E27FC236}">
                  <a16:creationId xmlns="" xmlns:a16="http://schemas.microsoft.com/office/drawing/2014/main" id="{2222DDC0-077D-4F65-A138-269B8474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6773863"/>
              <a:ext cx="14288" cy="19050"/>
            </a:xfrm>
            <a:custGeom>
              <a:avLst/>
              <a:gdLst>
                <a:gd name="T0" fmla="*/ 4 w 15"/>
                <a:gd name="T1" fmla="*/ 0 h 21"/>
                <a:gd name="T2" fmla="*/ 15 w 15"/>
                <a:gd name="T3" fmla="*/ 13 h 21"/>
                <a:gd name="T4" fmla="*/ 0 w 15"/>
                <a:gd name="T5" fmla="*/ 21 h 21"/>
                <a:gd name="T6" fmla="*/ 0 w 15"/>
                <a:gd name="T7" fmla="*/ 19 h 21"/>
                <a:gd name="T8" fmla="*/ 13 w 15"/>
                <a:gd name="T9" fmla="*/ 13 h 21"/>
                <a:gd name="T10" fmla="*/ 3 w 15"/>
                <a:gd name="T11" fmla="*/ 1 h 21"/>
                <a:gd name="T12" fmla="*/ 4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4" y="0"/>
                  </a:moveTo>
                  <a:cubicBezTo>
                    <a:pt x="7" y="5"/>
                    <a:pt x="11" y="9"/>
                    <a:pt x="15" y="13"/>
                  </a:cubicBezTo>
                  <a:cubicBezTo>
                    <a:pt x="10" y="16"/>
                    <a:pt x="5" y="18"/>
                    <a:pt x="0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7"/>
                    <a:pt x="8" y="15"/>
                    <a:pt x="13" y="13"/>
                  </a:cubicBezTo>
                  <a:cubicBezTo>
                    <a:pt x="9" y="9"/>
                    <a:pt x="6" y="5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4519">
              <a:extLst>
                <a:ext uri="{FF2B5EF4-FFF2-40B4-BE49-F238E27FC236}">
                  <a16:creationId xmlns="" xmlns:a16="http://schemas.microsoft.com/office/drawing/2014/main" id="{3C48CFF6-9C55-4445-8A12-0DA5360A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788150"/>
              <a:ext cx="7938" cy="11113"/>
            </a:xfrm>
            <a:custGeom>
              <a:avLst/>
              <a:gdLst>
                <a:gd name="T0" fmla="*/ 7 w 8"/>
                <a:gd name="T1" fmla="*/ 0 h 11"/>
                <a:gd name="T2" fmla="*/ 8 w 8"/>
                <a:gd name="T3" fmla="*/ 1 h 11"/>
                <a:gd name="T4" fmla="*/ 2 w 8"/>
                <a:gd name="T5" fmla="*/ 11 h 11"/>
                <a:gd name="T6" fmla="*/ 0 w 8"/>
                <a:gd name="T7" fmla="*/ 10 h 11"/>
                <a:gd name="T8" fmla="*/ 7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6" y="4"/>
                    <a:pt x="4" y="8"/>
                    <a:pt x="2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4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4520">
              <a:extLst>
                <a:ext uri="{FF2B5EF4-FFF2-40B4-BE49-F238E27FC236}">
                  <a16:creationId xmlns="" xmlns:a16="http://schemas.microsoft.com/office/drawing/2014/main" id="{4EF9C573-924F-4FCF-8BAF-A8448A80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6799263"/>
              <a:ext cx="14288" cy="14288"/>
            </a:xfrm>
            <a:custGeom>
              <a:avLst/>
              <a:gdLst>
                <a:gd name="T0" fmla="*/ 0 w 16"/>
                <a:gd name="T1" fmla="*/ 5 h 16"/>
                <a:gd name="T2" fmla="*/ 15 w 16"/>
                <a:gd name="T3" fmla="*/ 0 h 16"/>
                <a:gd name="T4" fmla="*/ 16 w 16"/>
                <a:gd name="T5" fmla="*/ 16 h 16"/>
                <a:gd name="T6" fmla="*/ 14 w 16"/>
                <a:gd name="T7" fmla="*/ 16 h 16"/>
                <a:gd name="T8" fmla="*/ 14 w 16"/>
                <a:gd name="T9" fmla="*/ 2 h 16"/>
                <a:gd name="T10" fmla="*/ 1 w 16"/>
                <a:gd name="T11" fmla="*/ 6 h 16"/>
                <a:gd name="T12" fmla="*/ 0 w 16"/>
                <a:gd name="T1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5"/>
                  </a:moveTo>
                  <a:cubicBezTo>
                    <a:pt x="5" y="3"/>
                    <a:pt x="10" y="2"/>
                    <a:pt x="15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1"/>
                    <a:pt x="14" y="7"/>
                    <a:pt x="14" y="2"/>
                  </a:cubicBezTo>
                  <a:cubicBezTo>
                    <a:pt x="10" y="4"/>
                    <a:pt x="5" y="5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4521">
              <a:extLst>
                <a:ext uri="{FF2B5EF4-FFF2-40B4-BE49-F238E27FC236}">
                  <a16:creationId xmlns="" xmlns:a16="http://schemas.microsoft.com/office/drawing/2014/main" id="{526E10BD-1654-4141-B4A2-FA9F80E6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804025"/>
              <a:ext cx="15875" cy="15875"/>
            </a:xfrm>
            <a:custGeom>
              <a:avLst/>
              <a:gdLst>
                <a:gd name="T0" fmla="*/ 0 w 16"/>
                <a:gd name="T1" fmla="*/ 4 h 17"/>
                <a:gd name="T2" fmla="*/ 16 w 16"/>
                <a:gd name="T3" fmla="*/ 0 h 17"/>
                <a:gd name="T4" fmla="*/ 16 w 16"/>
                <a:gd name="T5" fmla="*/ 17 h 17"/>
                <a:gd name="T6" fmla="*/ 15 w 16"/>
                <a:gd name="T7" fmla="*/ 17 h 17"/>
                <a:gd name="T8" fmla="*/ 15 w 16"/>
                <a:gd name="T9" fmla="*/ 1 h 17"/>
                <a:gd name="T10" fmla="*/ 0 w 16"/>
                <a:gd name="T11" fmla="*/ 6 h 17"/>
                <a:gd name="T12" fmla="*/ 0 w 16"/>
                <a:gd name="T1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4"/>
                  </a:moveTo>
                  <a:cubicBezTo>
                    <a:pt x="5" y="3"/>
                    <a:pt x="11" y="1"/>
                    <a:pt x="16" y="0"/>
                  </a:cubicBezTo>
                  <a:cubicBezTo>
                    <a:pt x="16" y="5"/>
                    <a:pt x="16" y="11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5" y="7"/>
                    <a:pt x="15" y="1"/>
                  </a:cubicBezTo>
                  <a:cubicBezTo>
                    <a:pt x="10" y="3"/>
                    <a:pt x="5" y="4"/>
                    <a:pt x="0" y="6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4522">
              <a:extLst>
                <a:ext uri="{FF2B5EF4-FFF2-40B4-BE49-F238E27FC236}">
                  <a16:creationId xmlns="" xmlns:a16="http://schemas.microsoft.com/office/drawing/2014/main" id="{996FEB4E-1891-4C6A-9883-D81309DE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807200"/>
              <a:ext cx="15875" cy="15875"/>
            </a:xfrm>
            <a:custGeom>
              <a:avLst/>
              <a:gdLst>
                <a:gd name="T0" fmla="*/ 0 w 17"/>
                <a:gd name="T1" fmla="*/ 5 h 17"/>
                <a:gd name="T2" fmla="*/ 17 w 17"/>
                <a:gd name="T3" fmla="*/ 0 h 17"/>
                <a:gd name="T4" fmla="*/ 17 w 17"/>
                <a:gd name="T5" fmla="*/ 17 h 17"/>
                <a:gd name="T6" fmla="*/ 15 w 17"/>
                <a:gd name="T7" fmla="*/ 17 h 17"/>
                <a:gd name="T8" fmla="*/ 16 w 17"/>
                <a:gd name="T9" fmla="*/ 2 h 17"/>
                <a:gd name="T10" fmla="*/ 0 w 17"/>
                <a:gd name="T11" fmla="*/ 6 h 17"/>
                <a:gd name="T12" fmla="*/ 0 w 17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cubicBezTo>
                    <a:pt x="5" y="3"/>
                    <a:pt x="11" y="2"/>
                    <a:pt x="17" y="0"/>
                  </a:cubicBezTo>
                  <a:cubicBezTo>
                    <a:pt x="17" y="6"/>
                    <a:pt x="17" y="12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5" y="7"/>
                    <a:pt x="16" y="2"/>
                  </a:cubicBezTo>
                  <a:cubicBezTo>
                    <a:pt x="10" y="3"/>
                    <a:pt x="5" y="5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4523">
              <a:extLst>
                <a:ext uri="{FF2B5EF4-FFF2-40B4-BE49-F238E27FC236}">
                  <a16:creationId xmlns="" xmlns:a16="http://schemas.microsoft.com/office/drawing/2014/main" id="{F7B9FC8F-23F5-442D-895F-8288F3D4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77386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4524">
              <a:extLst>
                <a:ext uri="{FF2B5EF4-FFF2-40B4-BE49-F238E27FC236}">
                  <a16:creationId xmlns="" xmlns:a16="http://schemas.microsoft.com/office/drawing/2014/main" id="{BE2456BF-A5DA-43B4-BC08-C5C27398D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770688"/>
              <a:ext cx="6350" cy="4763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4 w 4"/>
                <a:gd name="T5" fmla="*/ 1 h 3"/>
                <a:gd name="T6" fmla="*/ 4 w 4"/>
                <a:gd name="T7" fmla="*/ 0 h 3"/>
                <a:gd name="T8" fmla="*/ 1 w 4"/>
                <a:gd name="T9" fmla="*/ 2 h 3"/>
                <a:gd name="T10" fmla="*/ 0 w 4"/>
                <a:gd name="T11" fmla="*/ 3 h 3"/>
                <a:gd name="T12" fmla="*/ 1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4525">
              <a:extLst>
                <a:ext uri="{FF2B5EF4-FFF2-40B4-BE49-F238E27FC236}">
                  <a16:creationId xmlns="" xmlns:a16="http://schemas.microsoft.com/office/drawing/2014/main" id="{AEC42DF7-F112-4041-AFCE-174E24B1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6756400"/>
              <a:ext cx="4763" cy="6350"/>
            </a:xfrm>
            <a:custGeom>
              <a:avLst/>
              <a:gdLst>
                <a:gd name="T0" fmla="*/ 1 w 3"/>
                <a:gd name="T1" fmla="*/ 2 h 4"/>
                <a:gd name="T2" fmla="*/ 3 w 3"/>
                <a:gd name="T3" fmla="*/ 4 h 4"/>
                <a:gd name="T4" fmla="*/ 2 w 3"/>
                <a:gd name="T5" fmla="*/ 2 h 4"/>
                <a:gd name="T6" fmla="*/ 1 w 3"/>
                <a:gd name="T7" fmla="*/ 2 h 4"/>
                <a:gd name="T8" fmla="*/ 1 w 3"/>
                <a:gd name="T9" fmla="*/ 0 h 4"/>
                <a:gd name="T10" fmla="*/ 0 w 3"/>
                <a:gd name="T11" fmla="*/ 1 h 4"/>
                <a:gd name="T12" fmla="*/ 1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4526">
              <a:extLst>
                <a:ext uri="{FF2B5EF4-FFF2-40B4-BE49-F238E27FC236}">
                  <a16:creationId xmlns="" xmlns:a16="http://schemas.microsoft.com/office/drawing/2014/main" id="{DDD15F54-536B-4197-B7D7-F5739130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6767513"/>
              <a:ext cx="7938" cy="7938"/>
            </a:xfrm>
            <a:custGeom>
              <a:avLst/>
              <a:gdLst>
                <a:gd name="T0" fmla="*/ 0 w 9"/>
                <a:gd name="T1" fmla="*/ 7 h 7"/>
                <a:gd name="T2" fmla="*/ 2 w 9"/>
                <a:gd name="T3" fmla="*/ 6 h 7"/>
                <a:gd name="T4" fmla="*/ 9 w 9"/>
                <a:gd name="T5" fmla="*/ 1 h 7"/>
                <a:gd name="T6" fmla="*/ 8 w 9"/>
                <a:gd name="T7" fmla="*/ 0 h 7"/>
                <a:gd name="T8" fmla="*/ 0 w 9"/>
                <a:gd name="T9" fmla="*/ 5 h 7"/>
                <a:gd name="T10" fmla="*/ 0 w 9"/>
                <a:gd name="T11" fmla="*/ 6 h 7"/>
                <a:gd name="T12" fmla="*/ 0 w 9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4" y="4"/>
                    <a:pt x="7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4527">
              <a:extLst>
                <a:ext uri="{FF2B5EF4-FFF2-40B4-BE49-F238E27FC236}">
                  <a16:creationId xmlns="" xmlns:a16="http://schemas.microsoft.com/office/drawing/2014/main" id="{2F29ABC9-052E-4A65-8A3E-D22E09670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6794500"/>
              <a:ext cx="31750" cy="46038"/>
            </a:xfrm>
            <a:custGeom>
              <a:avLst/>
              <a:gdLst>
                <a:gd name="T0" fmla="*/ 1 w 34"/>
                <a:gd name="T1" fmla="*/ 47 h 49"/>
                <a:gd name="T2" fmla="*/ 0 w 34"/>
                <a:gd name="T3" fmla="*/ 49 h 49"/>
                <a:gd name="T4" fmla="*/ 2 w 34"/>
                <a:gd name="T5" fmla="*/ 48 h 49"/>
                <a:gd name="T6" fmla="*/ 13 w 34"/>
                <a:gd name="T7" fmla="*/ 41 h 49"/>
                <a:gd name="T8" fmla="*/ 34 w 34"/>
                <a:gd name="T9" fmla="*/ 22 h 49"/>
                <a:gd name="T10" fmla="*/ 33 w 34"/>
                <a:gd name="T11" fmla="*/ 20 h 49"/>
                <a:gd name="T12" fmla="*/ 33 w 34"/>
                <a:gd name="T13" fmla="*/ 20 h 49"/>
                <a:gd name="T14" fmla="*/ 33 w 34"/>
                <a:gd name="T15" fmla="*/ 22 h 49"/>
                <a:gd name="T16" fmla="*/ 31 w 34"/>
                <a:gd name="T17" fmla="*/ 22 h 49"/>
                <a:gd name="T18" fmla="*/ 31 w 34"/>
                <a:gd name="T19" fmla="*/ 22 h 49"/>
                <a:gd name="T20" fmla="*/ 29 w 34"/>
                <a:gd name="T21" fmla="*/ 24 h 49"/>
                <a:gd name="T22" fmla="*/ 30 w 34"/>
                <a:gd name="T23" fmla="*/ 26 h 49"/>
                <a:gd name="T24" fmla="*/ 28 w 34"/>
                <a:gd name="T25" fmla="*/ 26 h 49"/>
                <a:gd name="T26" fmla="*/ 28 w 34"/>
                <a:gd name="T27" fmla="*/ 25 h 49"/>
                <a:gd name="T28" fmla="*/ 4 w 34"/>
                <a:gd name="T29" fmla="*/ 45 h 49"/>
                <a:gd name="T30" fmla="*/ 15 w 34"/>
                <a:gd name="T31" fmla="*/ 18 h 49"/>
                <a:gd name="T32" fmla="*/ 14 w 34"/>
                <a:gd name="T33" fmla="*/ 18 h 49"/>
                <a:gd name="T34" fmla="*/ 14 w 34"/>
                <a:gd name="T35" fmla="*/ 17 h 49"/>
                <a:gd name="T36" fmla="*/ 16 w 34"/>
                <a:gd name="T37" fmla="*/ 16 h 49"/>
                <a:gd name="T38" fmla="*/ 17 w 34"/>
                <a:gd name="T39" fmla="*/ 14 h 49"/>
                <a:gd name="T40" fmla="*/ 16 w 34"/>
                <a:gd name="T41" fmla="*/ 14 h 49"/>
                <a:gd name="T42" fmla="*/ 16 w 34"/>
                <a:gd name="T43" fmla="*/ 13 h 49"/>
                <a:gd name="T44" fmla="*/ 18 w 34"/>
                <a:gd name="T45" fmla="*/ 12 h 49"/>
                <a:gd name="T46" fmla="*/ 19 w 34"/>
                <a:gd name="T47" fmla="*/ 10 h 49"/>
                <a:gd name="T48" fmla="*/ 19 w 34"/>
                <a:gd name="T49" fmla="*/ 10 h 49"/>
                <a:gd name="T50" fmla="*/ 18 w 34"/>
                <a:gd name="T51" fmla="*/ 9 h 49"/>
                <a:gd name="T52" fmla="*/ 20 w 34"/>
                <a:gd name="T53" fmla="*/ 8 h 49"/>
                <a:gd name="T54" fmla="*/ 21 w 34"/>
                <a:gd name="T55" fmla="*/ 6 h 49"/>
                <a:gd name="T56" fmla="*/ 22 w 34"/>
                <a:gd name="T57" fmla="*/ 5 h 49"/>
                <a:gd name="T58" fmla="*/ 21 w 34"/>
                <a:gd name="T59" fmla="*/ 5 h 49"/>
                <a:gd name="T60" fmla="*/ 21 w 34"/>
                <a:gd name="T61" fmla="*/ 4 h 49"/>
                <a:gd name="T62" fmla="*/ 23 w 34"/>
                <a:gd name="T63" fmla="*/ 3 h 49"/>
                <a:gd name="T64" fmla="*/ 23 w 34"/>
                <a:gd name="T65" fmla="*/ 2 h 49"/>
                <a:gd name="T66" fmla="*/ 22 w 34"/>
                <a:gd name="T67" fmla="*/ 0 h 49"/>
                <a:gd name="T68" fmla="*/ 20 w 34"/>
                <a:gd name="T69" fmla="*/ 5 h 49"/>
                <a:gd name="T70" fmla="*/ 1 w 34"/>
                <a:gd name="T71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49">
                  <a:moveTo>
                    <a:pt x="1" y="47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7" y="46"/>
                    <a:pt x="13" y="41"/>
                  </a:cubicBezTo>
                  <a:cubicBezTo>
                    <a:pt x="19" y="37"/>
                    <a:pt x="27" y="31"/>
                    <a:pt x="34" y="22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18" y="36"/>
                    <a:pt x="8" y="42"/>
                    <a:pt x="4" y="45"/>
                  </a:cubicBezTo>
                  <a:cubicBezTo>
                    <a:pt x="5" y="40"/>
                    <a:pt x="9" y="3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2"/>
                    <a:pt x="21" y="3"/>
                    <a:pt x="20" y="5"/>
                  </a:cubicBezTo>
                  <a:cubicBezTo>
                    <a:pt x="7" y="27"/>
                    <a:pt x="1" y="46"/>
                    <a:pt x="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4528">
              <a:extLst>
                <a:ext uri="{FF2B5EF4-FFF2-40B4-BE49-F238E27FC236}">
                  <a16:creationId xmlns="" xmlns:a16="http://schemas.microsoft.com/office/drawing/2014/main" id="{68E6C1E2-71CD-4F5A-93D6-50F17FEB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797675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Rectangle 4529">
              <a:extLst>
                <a:ext uri="{FF2B5EF4-FFF2-40B4-BE49-F238E27FC236}">
                  <a16:creationId xmlns="" xmlns:a16="http://schemas.microsoft.com/office/drawing/2014/main" id="{93FA587F-BA79-4391-BA92-8B434CA43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4851" y="67976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4530">
              <a:extLst>
                <a:ext uri="{FF2B5EF4-FFF2-40B4-BE49-F238E27FC236}">
                  <a16:creationId xmlns="" xmlns:a16="http://schemas.microsoft.com/office/drawing/2014/main" id="{D93802B6-26A7-4121-88A8-868196AF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6799263"/>
              <a:ext cx="6350" cy="476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2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4531">
              <a:extLst>
                <a:ext uri="{FF2B5EF4-FFF2-40B4-BE49-F238E27FC236}">
                  <a16:creationId xmlns="" xmlns:a16="http://schemas.microsoft.com/office/drawing/2014/main" id="{B4655F45-F6B4-4918-88EC-553BFCFE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8024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4532">
              <a:extLst>
                <a:ext uri="{FF2B5EF4-FFF2-40B4-BE49-F238E27FC236}">
                  <a16:creationId xmlns="" xmlns:a16="http://schemas.microsoft.com/office/drawing/2014/main" id="{3071914F-CE4C-4C76-8965-9CAD9AAE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6808788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4533">
              <a:extLst>
                <a:ext uri="{FF2B5EF4-FFF2-40B4-BE49-F238E27FC236}">
                  <a16:creationId xmlns="" xmlns:a16="http://schemas.microsoft.com/office/drawing/2014/main" id="{1B36B5A3-77F9-4CB7-AF91-39EBE6FF8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802438"/>
              <a:ext cx="9525" cy="4763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3 h 5"/>
                <a:gd name="T4" fmla="*/ 0 w 11"/>
                <a:gd name="T5" fmla="*/ 5 h 5"/>
                <a:gd name="T6" fmla="*/ 11 w 11"/>
                <a:gd name="T7" fmla="*/ 1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2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4534">
              <a:extLst>
                <a:ext uri="{FF2B5EF4-FFF2-40B4-BE49-F238E27FC236}">
                  <a16:creationId xmlns="" xmlns:a16="http://schemas.microsoft.com/office/drawing/2014/main" id="{0783E8EF-C961-4B8B-AC76-EDCD23CEE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68135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4535">
              <a:extLst>
                <a:ext uri="{FF2B5EF4-FFF2-40B4-BE49-F238E27FC236}">
                  <a16:creationId xmlns="" xmlns:a16="http://schemas.microsoft.com/office/drawing/2014/main" id="{4785CC99-EDEC-4931-AB0A-63A033B8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68056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4536">
              <a:extLst>
                <a:ext uri="{FF2B5EF4-FFF2-40B4-BE49-F238E27FC236}">
                  <a16:creationId xmlns="" xmlns:a16="http://schemas.microsoft.com/office/drawing/2014/main" id="{79D120BB-DD54-41C3-8C21-3AF0669ED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6804025"/>
              <a:ext cx="12700" cy="14288"/>
            </a:xfrm>
            <a:custGeom>
              <a:avLst/>
              <a:gdLst>
                <a:gd name="T0" fmla="*/ 1 w 14"/>
                <a:gd name="T1" fmla="*/ 5 h 14"/>
                <a:gd name="T2" fmla="*/ 0 w 14"/>
                <a:gd name="T3" fmla="*/ 7 h 14"/>
                <a:gd name="T4" fmla="*/ 12 w 14"/>
                <a:gd name="T5" fmla="*/ 2 h 14"/>
                <a:gd name="T6" fmla="*/ 13 w 14"/>
                <a:gd name="T7" fmla="*/ 14 h 14"/>
                <a:gd name="T8" fmla="*/ 14 w 14"/>
                <a:gd name="T9" fmla="*/ 13 h 14"/>
                <a:gd name="T10" fmla="*/ 13 w 14"/>
                <a:gd name="T11" fmla="*/ 0 h 14"/>
                <a:gd name="T12" fmla="*/ 1 w 14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8" y="4"/>
                    <a:pt x="12" y="2"/>
                  </a:cubicBezTo>
                  <a:cubicBezTo>
                    <a:pt x="13" y="6"/>
                    <a:pt x="13" y="10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9"/>
                    <a:pt x="14" y="5"/>
                    <a:pt x="13" y="0"/>
                  </a:cubicBezTo>
                  <a:cubicBezTo>
                    <a:pt x="9" y="2"/>
                    <a:pt x="5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4537">
              <a:extLst>
                <a:ext uri="{FF2B5EF4-FFF2-40B4-BE49-F238E27FC236}">
                  <a16:creationId xmlns="" xmlns:a16="http://schemas.microsoft.com/office/drawing/2014/main" id="{E1B02633-5087-45D5-B51F-C0D11805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8167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4538">
              <a:extLst>
                <a:ext uri="{FF2B5EF4-FFF2-40B4-BE49-F238E27FC236}">
                  <a16:creationId xmlns="" xmlns:a16="http://schemas.microsoft.com/office/drawing/2014/main" id="{71D31017-64ED-4CE5-BDDE-D327A914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6808788"/>
              <a:ext cx="1588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4539">
              <a:extLst>
                <a:ext uri="{FF2B5EF4-FFF2-40B4-BE49-F238E27FC236}">
                  <a16:creationId xmlns="" xmlns:a16="http://schemas.microsoft.com/office/drawing/2014/main" id="{964ECDF4-B50A-4BC9-85F2-506CD41D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772275"/>
              <a:ext cx="11113" cy="19050"/>
            </a:xfrm>
            <a:custGeom>
              <a:avLst/>
              <a:gdLst>
                <a:gd name="T0" fmla="*/ 0 w 12"/>
                <a:gd name="T1" fmla="*/ 19 h 19"/>
                <a:gd name="T2" fmla="*/ 12 w 12"/>
                <a:gd name="T3" fmla="*/ 13 h 19"/>
                <a:gd name="T4" fmla="*/ 3 w 12"/>
                <a:gd name="T5" fmla="*/ 2 h 19"/>
                <a:gd name="T6" fmla="*/ 1 w 12"/>
                <a:gd name="T7" fmla="*/ 0 h 19"/>
                <a:gd name="T8" fmla="*/ 0 w 12"/>
                <a:gd name="T9" fmla="*/ 1 h 19"/>
                <a:gd name="T10" fmla="*/ 1 w 12"/>
                <a:gd name="T11" fmla="*/ 2 h 19"/>
                <a:gd name="T12" fmla="*/ 10 w 12"/>
                <a:gd name="T13" fmla="*/ 13 h 19"/>
                <a:gd name="T14" fmla="*/ 0 w 12"/>
                <a:gd name="T15" fmla="*/ 18 h 19"/>
                <a:gd name="T16" fmla="*/ 0 w 12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9">
                  <a:moveTo>
                    <a:pt x="0" y="19"/>
                  </a:moveTo>
                  <a:cubicBezTo>
                    <a:pt x="4" y="17"/>
                    <a:pt x="8" y="15"/>
                    <a:pt x="12" y="13"/>
                  </a:cubicBezTo>
                  <a:cubicBezTo>
                    <a:pt x="9" y="10"/>
                    <a:pt x="5" y="6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6"/>
                    <a:pt x="7" y="9"/>
                    <a:pt x="10" y="13"/>
                  </a:cubicBezTo>
                  <a:cubicBezTo>
                    <a:pt x="6" y="15"/>
                    <a:pt x="3" y="16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4540">
              <a:extLst>
                <a:ext uri="{FF2B5EF4-FFF2-40B4-BE49-F238E27FC236}">
                  <a16:creationId xmlns="" xmlns:a16="http://schemas.microsoft.com/office/drawing/2014/main" id="{BFE28471-0F54-46EA-BF0E-B72059F5C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1" y="6772275"/>
              <a:ext cx="11113" cy="15875"/>
            </a:xfrm>
            <a:custGeom>
              <a:avLst/>
              <a:gdLst>
                <a:gd name="T0" fmla="*/ 3 w 11"/>
                <a:gd name="T1" fmla="*/ 16 h 16"/>
                <a:gd name="T2" fmla="*/ 11 w 11"/>
                <a:gd name="T3" fmla="*/ 12 h 16"/>
                <a:gd name="T4" fmla="*/ 2 w 11"/>
                <a:gd name="T5" fmla="*/ 1 h 16"/>
                <a:gd name="T6" fmla="*/ 1 w 11"/>
                <a:gd name="T7" fmla="*/ 0 h 16"/>
                <a:gd name="T8" fmla="*/ 0 w 11"/>
                <a:gd name="T9" fmla="*/ 0 h 16"/>
                <a:gd name="T10" fmla="*/ 0 w 11"/>
                <a:gd name="T11" fmla="*/ 1 h 16"/>
                <a:gd name="T12" fmla="*/ 9 w 11"/>
                <a:gd name="T13" fmla="*/ 12 h 16"/>
                <a:gd name="T14" fmla="*/ 3 w 11"/>
                <a:gd name="T15" fmla="*/ 15 h 16"/>
                <a:gd name="T16" fmla="*/ 3 w 11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3" y="16"/>
                  </a:moveTo>
                  <a:cubicBezTo>
                    <a:pt x="6" y="15"/>
                    <a:pt x="8" y="13"/>
                    <a:pt x="11" y="12"/>
                  </a:cubicBezTo>
                  <a:cubicBezTo>
                    <a:pt x="8" y="9"/>
                    <a:pt x="5" y="5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5"/>
                    <a:pt x="6" y="8"/>
                    <a:pt x="9" y="12"/>
                  </a:cubicBezTo>
                  <a:cubicBezTo>
                    <a:pt x="7" y="13"/>
                    <a:pt x="5" y="14"/>
                    <a:pt x="3" y="15"/>
                  </a:cubicBez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4541">
              <a:extLst>
                <a:ext uri="{FF2B5EF4-FFF2-40B4-BE49-F238E27FC236}">
                  <a16:creationId xmlns="" xmlns:a16="http://schemas.microsoft.com/office/drawing/2014/main" id="{780E10E6-B74E-428C-BB02-63546F89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773863"/>
              <a:ext cx="7938" cy="11113"/>
            </a:xfrm>
            <a:custGeom>
              <a:avLst/>
              <a:gdLst>
                <a:gd name="T0" fmla="*/ 6 w 8"/>
                <a:gd name="T1" fmla="*/ 9 h 12"/>
                <a:gd name="T2" fmla="*/ 4 w 8"/>
                <a:gd name="T3" fmla="*/ 10 h 12"/>
                <a:gd name="T4" fmla="*/ 4 w 8"/>
                <a:gd name="T5" fmla="*/ 12 h 12"/>
                <a:gd name="T6" fmla="*/ 8 w 8"/>
                <a:gd name="T7" fmla="*/ 10 h 12"/>
                <a:gd name="T8" fmla="*/ 0 w 8"/>
                <a:gd name="T9" fmla="*/ 0 h 12"/>
                <a:gd name="T10" fmla="*/ 2 w 8"/>
                <a:gd name="T11" fmla="*/ 4 h 12"/>
                <a:gd name="T12" fmla="*/ 6 w 8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6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4542">
              <a:extLst>
                <a:ext uri="{FF2B5EF4-FFF2-40B4-BE49-F238E27FC236}">
                  <a16:creationId xmlns="" xmlns:a16="http://schemas.microsoft.com/office/drawing/2014/main" id="{61D76336-B621-4389-B15F-DB2657598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811963"/>
              <a:ext cx="12700" cy="15875"/>
            </a:xfrm>
            <a:custGeom>
              <a:avLst/>
              <a:gdLst>
                <a:gd name="T0" fmla="*/ 12 w 13"/>
                <a:gd name="T1" fmla="*/ 2 h 17"/>
                <a:gd name="T2" fmla="*/ 11 w 13"/>
                <a:gd name="T3" fmla="*/ 17 h 17"/>
                <a:gd name="T4" fmla="*/ 11 w 13"/>
                <a:gd name="T5" fmla="*/ 17 h 17"/>
                <a:gd name="T6" fmla="*/ 13 w 13"/>
                <a:gd name="T7" fmla="*/ 17 h 17"/>
                <a:gd name="T8" fmla="*/ 13 w 13"/>
                <a:gd name="T9" fmla="*/ 15 h 17"/>
                <a:gd name="T10" fmla="*/ 13 w 13"/>
                <a:gd name="T11" fmla="*/ 0 h 17"/>
                <a:gd name="T12" fmla="*/ 0 w 13"/>
                <a:gd name="T13" fmla="*/ 4 h 17"/>
                <a:gd name="T14" fmla="*/ 0 w 13"/>
                <a:gd name="T15" fmla="*/ 5 h 17"/>
                <a:gd name="T16" fmla="*/ 12 w 13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12" y="2"/>
                  </a:moveTo>
                  <a:cubicBezTo>
                    <a:pt x="12" y="7"/>
                    <a:pt x="12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0"/>
                    <a:pt x="13" y="5"/>
                    <a:pt x="13" y="0"/>
                  </a:cubicBezTo>
                  <a:cubicBezTo>
                    <a:pt x="9" y="2"/>
                    <a:pt x="4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4543">
              <a:extLst>
                <a:ext uri="{FF2B5EF4-FFF2-40B4-BE49-F238E27FC236}">
                  <a16:creationId xmlns="" xmlns:a16="http://schemas.microsoft.com/office/drawing/2014/main" id="{54304986-8874-4A70-A41F-706AB955C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816725"/>
              <a:ext cx="9525" cy="14288"/>
            </a:xfrm>
            <a:custGeom>
              <a:avLst/>
              <a:gdLst>
                <a:gd name="T0" fmla="*/ 7 w 9"/>
                <a:gd name="T1" fmla="*/ 1 h 16"/>
                <a:gd name="T2" fmla="*/ 7 w 9"/>
                <a:gd name="T3" fmla="*/ 15 h 16"/>
                <a:gd name="T4" fmla="*/ 7 w 9"/>
                <a:gd name="T5" fmla="*/ 16 h 16"/>
                <a:gd name="T6" fmla="*/ 8 w 9"/>
                <a:gd name="T7" fmla="*/ 16 h 16"/>
                <a:gd name="T8" fmla="*/ 8 w 9"/>
                <a:gd name="T9" fmla="*/ 14 h 16"/>
                <a:gd name="T10" fmla="*/ 9 w 9"/>
                <a:gd name="T11" fmla="*/ 0 h 16"/>
                <a:gd name="T12" fmla="*/ 0 w 9"/>
                <a:gd name="T13" fmla="*/ 2 h 16"/>
                <a:gd name="T14" fmla="*/ 0 w 9"/>
                <a:gd name="T15" fmla="*/ 3 h 16"/>
                <a:gd name="T16" fmla="*/ 7 w 9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7" y="1"/>
                  </a:moveTo>
                  <a:cubicBezTo>
                    <a:pt x="7" y="6"/>
                    <a:pt x="7" y="11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9"/>
                    <a:pt x="9" y="4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5" y="2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4544">
              <a:extLst>
                <a:ext uri="{FF2B5EF4-FFF2-40B4-BE49-F238E27FC236}">
                  <a16:creationId xmlns="" xmlns:a16="http://schemas.microsoft.com/office/drawing/2014/main" id="{ABADEA7E-5B38-4C65-B68D-312D2D282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6819900"/>
              <a:ext cx="3175" cy="12700"/>
            </a:xfrm>
            <a:custGeom>
              <a:avLst/>
              <a:gdLst>
                <a:gd name="T0" fmla="*/ 3 w 4"/>
                <a:gd name="T1" fmla="*/ 2 h 13"/>
                <a:gd name="T2" fmla="*/ 2 w 4"/>
                <a:gd name="T3" fmla="*/ 9 h 13"/>
                <a:gd name="T4" fmla="*/ 3 w 4"/>
                <a:gd name="T5" fmla="*/ 13 h 13"/>
                <a:gd name="T6" fmla="*/ 4 w 4"/>
                <a:gd name="T7" fmla="*/ 0 h 13"/>
                <a:gd name="T8" fmla="*/ 0 w 4"/>
                <a:gd name="T9" fmla="*/ 1 h 13"/>
                <a:gd name="T10" fmla="*/ 0 w 4"/>
                <a:gd name="T11" fmla="*/ 2 h 13"/>
                <a:gd name="T12" fmla="*/ 3 w 4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3" y="2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8"/>
                    <a:pt x="4" y="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4545">
              <a:extLst>
                <a:ext uri="{FF2B5EF4-FFF2-40B4-BE49-F238E27FC236}">
                  <a16:creationId xmlns="" xmlns:a16="http://schemas.microsoft.com/office/drawing/2014/main" id="{5BF17041-388D-4FC7-96D4-30686585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6783388"/>
              <a:ext cx="39688" cy="20638"/>
            </a:xfrm>
            <a:custGeom>
              <a:avLst/>
              <a:gdLst>
                <a:gd name="T0" fmla="*/ 43 w 43"/>
                <a:gd name="T1" fmla="*/ 3 h 22"/>
                <a:gd name="T2" fmla="*/ 41 w 43"/>
                <a:gd name="T3" fmla="*/ 0 h 22"/>
                <a:gd name="T4" fmla="*/ 0 w 43"/>
                <a:gd name="T5" fmla="*/ 18 h 22"/>
                <a:gd name="T6" fmla="*/ 1 w 43"/>
                <a:gd name="T7" fmla="*/ 22 h 22"/>
                <a:gd name="T8" fmla="*/ 43 w 43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2">
                  <a:moveTo>
                    <a:pt x="43" y="3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8" y="8"/>
                    <a:pt x="14" y="13"/>
                    <a:pt x="0" y="1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6" y="17"/>
                    <a:pt x="30" y="11"/>
                    <a:pt x="4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4546">
              <a:extLst>
                <a:ext uri="{FF2B5EF4-FFF2-40B4-BE49-F238E27FC236}">
                  <a16:creationId xmlns="" xmlns:a16="http://schemas.microsoft.com/office/drawing/2014/main" id="{C25B9F9A-7413-4224-9AF2-B3CA988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6796088"/>
              <a:ext cx="26988" cy="38100"/>
            </a:xfrm>
            <a:custGeom>
              <a:avLst/>
              <a:gdLst>
                <a:gd name="T0" fmla="*/ 14 w 29"/>
                <a:gd name="T1" fmla="*/ 31 h 40"/>
                <a:gd name="T2" fmla="*/ 12 w 29"/>
                <a:gd name="T3" fmla="*/ 33 h 40"/>
                <a:gd name="T4" fmla="*/ 12 w 29"/>
                <a:gd name="T5" fmla="*/ 33 h 40"/>
                <a:gd name="T6" fmla="*/ 10 w 29"/>
                <a:gd name="T7" fmla="*/ 35 h 40"/>
                <a:gd name="T8" fmla="*/ 9 w 29"/>
                <a:gd name="T9" fmla="*/ 36 h 40"/>
                <a:gd name="T10" fmla="*/ 7 w 29"/>
                <a:gd name="T11" fmla="*/ 38 h 40"/>
                <a:gd name="T12" fmla="*/ 7 w 29"/>
                <a:gd name="T13" fmla="*/ 40 h 40"/>
                <a:gd name="T14" fmla="*/ 13 w 29"/>
                <a:gd name="T15" fmla="*/ 35 h 40"/>
                <a:gd name="T16" fmla="*/ 28 w 29"/>
                <a:gd name="T17" fmla="*/ 6 h 40"/>
                <a:gd name="T18" fmla="*/ 25 w 29"/>
                <a:gd name="T19" fmla="*/ 2 h 40"/>
                <a:gd name="T20" fmla="*/ 17 w 29"/>
                <a:gd name="T21" fmla="*/ 2 h 40"/>
                <a:gd name="T22" fmla="*/ 0 w 29"/>
                <a:gd name="T23" fmla="*/ 17 h 40"/>
                <a:gd name="T24" fmla="*/ 0 w 29"/>
                <a:gd name="T25" fmla="*/ 19 h 40"/>
                <a:gd name="T26" fmla="*/ 18 w 29"/>
                <a:gd name="T27" fmla="*/ 4 h 40"/>
                <a:gd name="T28" fmla="*/ 24 w 29"/>
                <a:gd name="T29" fmla="*/ 4 h 40"/>
                <a:gd name="T30" fmla="*/ 26 w 29"/>
                <a:gd name="T31" fmla="*/ 7 h 40"/>
                <a:gd name="T32" fmla="*/ 14 w 29"/>
                <a:gd name="T33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0">
                  <a:moveTo>
                    <a:pt x="14" y="31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9" y="38"/>
                    <a:pt x="11" y="37"/>
                    <a:pt x="13" y="35"/>
                  </a:cubicBezTo>
                  <a:cubicBezTo>
                    <a:pt x="24" y="24"/>
                    <a:pt x="29" y="13"/>
                    <a:pt x="28" y="6"/>
                  </a:cubicBezTo>
                  <a:cubicBezTo>
                    <a:pt x="28" y="4"/>
                    <a:pt x="27" y="3"/>
                    <a:pt x="25" y="2"/>
                  </a:cubicBezTo>
                  <a:cubicBezTo>
                    <a:pt x="24" y="1"/>
                    <a:pt x="22" y="0"/>
                    <a:pt x="17" y="2"/>
                  </a:cubicBezTo>
                  <a:cubicBezTo>
                    <a:pt x="12" y="4"/>
                    <a:pt x="6" y="10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2"/>
                    <a:pt x="13" y="6"/>
                    <a:pt x="18" y="4"/>
                  </a:cubicBezTo>
                  <a:cubicBezTo>
                    <a:pt x="21" y="3"/>
                    <a:pt x="23" y="3"/>
                    <a:pt x="24" y="4"/>
                  </a:cubicBezTo>
                  <a:cubicBezTo>
                    <a:pt x="25" y="4"/>
                    <a:pt x="26" y="5"/>
                    <a:pt x="26" y="7"/>
                  </a:cubicBezTo>
                  <a:cubicBezTo>
                    <a:pt x="26" y="11"/>
                    <a:pt x="24" y="20"/>
                    <a:pt x="1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4547">
              <a:extLst>
                <a:ext uri="{FF2B5EF4-FFF2-40B4-BE49-F238E27FC236}">
                  <a16:creationId xmlns="" xmlns:a16="http://schemas.microsoft.com/office/drawing/2014/main" id="{6B223FB9-47FA-42E8-AB22-048378556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770688"/>
              <a:ext cx="33338" cy="25400"/>
            </a:xfrm>
            <a:custGeom>
              <a:avLst/>
              <a:gdLst>
                <a:gd name="T0" fmla="*/ 28 w 35"/>
                <a:gd name="T1" fmla="*/ 22 h 26"/>
                <a:gd name="T2" fmla="*/ 6 w 35"/>
                <a:gd name="T3" fmla="*/ 22 h 26"/>
                <a:gd name="T4" fmla="*/ 7 w 35"/>
                <a:gd name="T5" fmla="*/ 24 h 26"/>
                <a:gd name="T6" fmla="*/ 29 w 35"/>
                <a:gd name="T7" fmla="*/ 24 h 26"/>
                <a:gd name="T8" fmla="*/ 34 w 35"/>
                <a:gd name="T9" fmla="*/ 18 h 26"/>
                <a:gd name="T10" fmla="*/ 33 w 35"/>
                <a:gd name="T11" fmla="*/ 13 h 26"/>
                <a:gd name="T12" fmla="*/ 6 w 35"/>
                <a:gd name="T13" fmla="*/ 2 h 26"/>
                <a:gd name="T14" fmla="*/ 0 w 35"/>
                <a:gd name="T15" fmla="*/ 0 h 26"/>
                <a:gd name="T16" fmla="*/ 0 w 35"/>
                <a:gd name="T17" fmla="*/ 3 h 26"/>
                <a:gd name="T18" fmla="*/ 2 w 35"/>
                <a:gd name="T19" fmla="*/ 3 h 26"/>
                <a:gd name="T20" fmla="*/ 4 w 35"/>
                <a:gd name="T21" fmla="*/ 3 h 26"/>
                <a:gd name="T22" fmla="*/ 6 w 35"/>
                <a:gd name="T23" fmla="*/ 4 h 26"/>
                <a:gd name="T24" fmla="*/ 7 w 35"/>
                <a:gd name="T25" fmla="*/ 4 h 26"/>
                <a:gd name="T26" fmla="*/ 9 w 35"/>
                <a:gd name="T27" fmla="*/ 4 h 26"/>
                <a:gd name="T28" fmla="*/ 31 w 35"/>
                <a:gd name="T29" fmla="*/ 15 h 26"/>
                <a:gd name="T30" fmla="*/ 33 w 35"/>
                <a:gd name="T31" fmla="*/ 18 h 26"/>
                <a:gd name="T32" fmla="*/ 28 w 35"/>
                <a:gd name="T3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6">
                  <a:moveTo>
                    <a:pt x="28" y="22"/>
                  </a:moveTo>
                  <a:cubicBezTo>
                    <a:pt x="23" y="24"/>
                    <a:pt x="15" y="24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6" y="26"/>
                    <a:pt x="24" y="26"/>
                    <a:pt x="29" y="24"/>
                  </a:cubicBezTo>
                  <a:cubicBezTo>
                    <a:pt x="33" y="22"/>
                    <a:pt x="34" y="20"/>
                    <a:pt x="34" y="18"/>
                  </a:cubicBezTo>
                  <a:cubicBezTo>
                    <a:pt x="35" y="17"/>
                    <a:pt x="34" y="15"/>
                    <a:pt x="33" y="13"/>
                  </a:cubicBezTo>
                  <a:cubicBezTo>
                    <a:pt x="28" y="8"/>
                    <a:pt x="18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1" y="7"/>
                    <a:pt x="28" y="11"/>
                    <a:pt x="31" y="15"/>
                  </a:cubicBezTo>
                  <a:cubicBezTo>
                    <a:pt x="32" y="16"/>
                    <a:pt x="33" y="17"/>
                    <a:pt x="33" y="18"/>
                  </a:cubicBezTo>
                  <a:cubicBezTo>
                    <a:pt x="32" y="20"/>
                    <a:pt x="31" y="2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4548">
              <a:extLst>
                <a:ext uri="{FF2B5EF4-FFF2-40B4-BE49-F238E27FC236}">
                  <a16:creationId xmlns="" xmlns:a16="http://schemas.microsoft.com/office/drawing/2014/main" id="{4BE74B17-421E-4C86-8344-63E48F484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6757988"/>
              <a:ext cx="9525" cy="14288"/>
            </a:xfrm>
            <a:custGeom>
              <a:avLst/>
              <a:gdLst>
                <a:gd name="T0" fmla="*/ 0 w 11"/>
                <a:gd name="T1" fmla="*/ 15 h 16"/>
                <a:gd name="T2" fmla="*/ 0 w 11"/>
                <a:gd name="T3" fmla="*/ 16 h 16"/>
                <a:gd name="T4" fmla="*/ 2 w 11"/>
                <a:gd name="T5" fmla="*/ 16 h 16"/>
                <a:gd name="T6" fmla="*/ 11 w 11"/>
                <a:gd name="T7" fmla="*/ 9 h 16"/>
                <a:gd name="T8" fmla="*/ 2 w 11"/>
                <a:gd name="T9" fmla="*/ 1 h 16"/>
                <a:gd name="T10" fmla="*/ 1 w 11"/>
                <a:gd name="T11" fmla="*/ 0 h 16"/>
                <a:gd name="T12" fmla="*/ 0 w 11"/>
                <a:gd name="T13" fmla="*/ 0 h 16"/>
                <a:gd name="T14" fmla="*/ 1 w 11"/>
                <a:gd name="T15" fmla="*/ 1 h 16"/>
                <a:gd name="T16" fmla="*/ 9 w 11"/>
                <a:gd name="T17" fmla="*/ 9 h 16"/>
                <a:gd name="T18" fmla="*/ 0 w 11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5" y="14"/>
                    <a:pt x="8" y="11"/>
                    <a:pt x="11" y="9"/>
                  </a:cubicBezTo>
                  <a:cubicBezTo>
                    <a:pt x="8" y="7"/>
                    <a:pt x="5" y="4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4"/>
                    <a:pt x="6" y="6"/>
                    <a:pt x="9" y="9"/>
                  </a:cubicBezTo>
                  <a:cubicBezTo>
                    <a:pt x="6" y="11"/>
                    <a:pt x="3" y="13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4549">
              <a:extLst>
                <a:ext uri="{FF2B5EF4-FFF2-40B4-BE49-F238E27FC236}">
                  <a16:creationId xmlns="" xmlns:a16="http://schemas.microsoft.com/office/drawing/2014/main" id="{00FD16D3-C816-4321-AA2D-D6F63599C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756400"/>
              <a:ext cx="41275" cy="20638"/>
            </a:xfrm>
            <a:custGeom>
              <a:avLst/>
              <a:gdLst>
                <a:gd name="T0" fmla="*/ 1 w 43"/>
                <a:gd name="T1" fmla="*/ 4 h 22"/>
                <a:gd name="T2" fmla="*/ 11 w 43"/>
                <a:gd name="T3" fmla="*/ 11 h 22"/>
                <a:gd name="T4" fmla="*/ 38 w 43"/>
                <a:gd name="T5" fmla="*/ 21 h 22"/>
                <a:gd name="T6" fmla="*/ 43 w 43"/>
                <a:gd name="T7" fmla="*/ 22 h 22"/>
                <a:gd name="T8" fmla="*/ 42 w 43"/>
                <a:gd name="T9" fmla="*/ 20 h 22"/>
                <a:gd name="T10" fmla="*/ 41 w 43"/>
                <a:gd name="T11" fmla="*/ 19 h 22"/>
                <a:gd name="T12" fmla="*/ 39 w 43"/>
                <a:gd name="T13" fmla="*/ 19 h 22"/>
                <a:gd name="T14" fmla="*/ 38 w 43"/>
                <a:gd name="T15" fmla="*/ 19 h 22"/>
                <a:gd name="T16" fmla="*/ 36 w 43"/>
                <a:gd name="T17" fmla="*/ 19 h 22"/>
                <a:gd name="T18" fmla="*/ 35 w 43"/>
                <a:gd name="T19" fmla="*/ 18 h 22"/>
                <a:gd name="T20" fmla="*/ 32 w 43"/>
                <a:gd name="T21" fmla="*/ 18 h 22"/>
                <a:gd name="T22" fmla="*/ 30 w 43"/>
                <a:gd name="T23" fmla="*/ 17 h 22"/>
                <a:gd name="T24" fmla="*/ 28 w 43"/>
                <a:gd name="T25" fmla="*/ 17 h 22"/>
                <a:gd name="T26" fmla="*/ 26 w 43"/>
                <a:gd name="T27" fmla="*/ 16 h 22"/>
                <a:gd name="T28" fmla="*/ 4 w 43"/>
                <a:gd name="T29" fmla="*/ 4 h 22"/>
                <a:gd name="T30" fmla="*/ 27 w 43"/>
                <a:gd name="T31" fmla="*/ 2 h 22"/>
                <a:gd name="T32" fmla="*/ 28 w 43"/>
                <a:gd name="T33" fmla="*/ 2 h 22"/>
                <a:gd name="T34" fmla="*/ 31 w 43"/>
                <a:gd name="T35" fmla="*/ 2 h 22"/>
                <a:gd name="T36" fmla="*/ 32 w 43"/>
                <a:gd name="T37" fmla="*/ 2 h 22"/>
                <a:gd name="T38" fmla="*/ 33 w 43"/>
                <a:gd name="T39" fmla="*/ 2 h 22"/>
                <a:gd name="T40" fmla="*/ 32 w 43"/>
                <a:gd name="T41" fmla="*/ 0 h 22"/>
                <a:gd name="T42" fmla="*/ 1 w 43"/>
                <a:gd name="T43" fmla="*/ 2 h 22"/>
                <a:gd name="T44" fmla="*/ 0 w 43"/>
                <a:gd name="T45" fmla="*/ 3 h 22"/>
                <a:gd name="T46" fmla="*/ 1 w 43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2">
                  <a:moveTo>
                    <a:pt x="1" y="4"/>
                  </a:moveTo>
                  <a:cubicBezTo>
                    <a:pt x="1" y="4"/>
                    <a:pt x="5" y="7"/>
                    <a:pt x="11" y="11"/>
                  </a:cubicBezTo>
                  <a:cubicBezTo>
                    <a:pt x="17" y="15"/>
                    <a:pt x="27" y="19"/>
                    <a:pt x="38" y="21"/>
                  </a:cubicBezTo>
                  <a:cubicBezTo>
                    <a:pt x="40" y="21"/>
                    <a:pt x="42" y="21"/>
                    <a:pt x="43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15" y="12"/>
                    <a:pt x="7" y="7"/>
                    <a:pt x="4" y="4"/>
                  </a:cubicBezTo>
                  <a:cubicBezTo>
                    <a:pt x="7" y="3"/>
                    <a:pt x="16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4550">
              <a:extLst>
                <a:ext uri="{FF2B5EF4-FFF2-40B4-BE49-F238E27FC236}">
                  <a16:creationId xmlns="" xmlns:a16="http://schemas.microsoft.com/office/drawing/2014/main" id="{4B790860-516A-456A-ADBE-5FD97B3B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6770688"/>
              <a:ext cx="11113" cy="14288"/>
            </a:xfrm>
            <a:custGeom>
              <a:avLst/>
              <a:gdLst>
                <a:gd name="T0" fmla="*/ 4 w 11"/>
                <a:gd name="T1" fmla="*/ 0 h 15"/>
                <a:gd name="T2" fmla="*/ 11 w 11"/>
                <a:gd name="T3" fmla="*/ 10 h 15"/>
                <a:gd name="T4" fmla="*/ 1 w 11"/>
                <a:gd name="T5" fmla="*/ 15 h 15"/>
                <a:gd name="T6" fmla="*/ 0 w 11"/>
                <a:gd name="T7" fmla="*/ 13 h 15"/>
                <a:gd name="T8" fmla="*/ 10 w 11"/>
                <a:gd name="T9" fmla="*/ 10 h 15"/>
                <a:gd name="T10" fmla="*/ 3 w 11"/>
                <a:gd name="T11" fmla="*/ 0 h 15"/>
                <a:gd name="T12" fmla="*/ 4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9" y="7"/>
                    <a:pt x="11" y="10"/>
                  </a:cubicBezTo>
                  <a:cubicBezTo>
                    <a:pt x="8" y="12"/>
                    <a:pt x="4" y="13"/>
                    <a:pt x="1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6" y="11"/>
                    <a:pt x="10" y="10"/>
                  </a:cubicBezTo>
                  <a:cubicBezTo>
                    <a:pt x="7" y="7"/>
                    <a:pt x="5" y="4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4551">
              <a:extLst>
                <a:ext uri="{FF2B5EF4-FFF2-40B4-BE49-F238E27FC236}">
                  <a16:creationId xmlns="" xmlns:a16="http://schemas.microsoft.com/office/drawing/2014/main" id="{E7ECB09C-F9CF-4CE1-9119-17F9715E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6" y="6770688"/>
              <a:ext cx="9525" cy="11113"/>
            </a:xfrm>
            <a:custGeom>
              <a:avLst/>
              <a:gdLst>
                <a:gd name="T0" fmla="*/ 3 w 10"/>
                <a:gd name="T1" fmla="*/ 0 h 13"/>
                <a:gd name="T2" fmla="*/ 10 w 10"/>
                <a:gd name="T3" fmla="*/ 10 h 13"/>
                <a:gd name="T4" fmla="*/ 0 w 10"/>
                <a:gd name="T5" fmla="*/ 13 h 13"/>
                <a:gd name="T6" fmla="*/ 0 w 10"/>
                <a:gd name="T7" fmla="*/ 12 h 13"/>
                <a:gd name="T8" fmla="*/ 8 w 10"/>
                <a:gd name="T9" fmla="*/ 9 h 13"/>
                <a:gd name="T10" fmla="*/ 3 w 10"/>
                <a:gd name="T11" fmla="*/ 1 h 13"/>
                <a:gd name="T12" fmla="*/ 3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6" y="3"/>
                    <a:pt x="8" y="7"/>
                    <a:pt x="10" y="10"/>
                  </a:cubicBezTo>
                  <a:cubicBezTo>
                    <a:pt x="7" y="11"/>
                    <a:pt x="3" y="12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5" y="10"/>
                    <a:pt x="8" y="9"/>
                  </a:cubicBezTo>
                  <a:cubicBezTo>
                    <a:pt x="6" y="6"/>
                    <a:pt x="4" y="4"/>
                    <a:pt x="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4552">
              <a:extLst>
                <a:ext uri="{FF2B5EF4-FFF2-40B4-BE49-F238E27FC236}">
                  <a16:creationId xmlns="" xmlns:a16="http://schemas.microsoft.com/office/drawing/2014/main" id="{BF9AE2C4-2648-4BA8-B283-EF6F47292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6770688"/>
              <a:ext cx="7938" cy="9525"/>
            </a:xfrm>
            <a:custGeom>
              <a:avLst/>
              <a:gdLst>
                <a:gd name="T0" fmla="*/ 3 w 8"/>
                <a:gd name="T1" fmla="*/ 0 h 11"/>
                <a:gd name="T2" fmla="*/ 8 w 8"/>
                <a:gd name="T3" fmla="*/ 8 h 11"/>
                <a:gd name="T4" fmla="*/ 0 w 8"/>
                <a:gd name="T5" fmla="*/ 11 h 11"/>
                <a:gd name="T6" fmla="*/ 0 w 8"/>
                <a:gd name="T7" fmla="*/ 10 h 11"/>
                <a:gd name="T8" fmla="*/ 6 w 8"/>
                <a:gd name="T9" fmla="*/ 7 h 11"/>
                <a:gd name="T10" fmla="*/ 2 w 8"/>
                <a:gd name="T11" fmla="*/ 1 h 11"/>
                <a:gd name="T12" fmla="*/ 3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6" y="9"/>
                    <a:pt x="3" y="10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4553">
              <a:extLst>
                <a:ext uri="{FF2B5EF4-FFF2-40B4-BE49-F238E27FC236}">
                  <a16:creationId xmlns="" xmlns:a16="http://schemas.microsoft.com/office/drawing/2014/main" id="{0909B102-3F17-4738-83C4-FA4D293A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6" y="6770688"/>
              <a:ext cx="6350" cy="7938"/>
            </a:xfrm>
            <a:custGeom>
              <a:avLst/>
              <a:gdLst>
                <a:gd name="T0" fmla="*/ 3 w 7"/>
                <a:gd name="T1" fmla="*/ 0 h 9"/>
                <a:gd name="T2" fmla="*/ 7 w 7"/>
                <a:gd name="T3" fmla="*/ 6 h 9"/>
                <a:gd name="T4" fmla="*/ 0 w 7"/>
                <a:gd name="T5" fmla="*/ 9 h 9"/>
                <a:gd name="T6" fmla="*/ 0 w 7"/>
                <a:gd name="T7" fmla="*/ 7 h 9"/>
                <a:gd name="T8" fmla="*/ 5 w 7"/>
                <a:gd name="T9" fmla="*/ 6 h 9"/>
                <a:gd name="T10" fmla="*/ 2 w 7"/>
                <a:gd name="T11" fmla="*/ 0 h 9"/>
                <a:gd name="T12" fmla="*/ 3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5" y="7"/>
                    <a:pt x="2" y="8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4554">
              <a:extLst>
                <a:ext uri="{FF2B5EF4-FFF2-40B4-BE49-F238E27FC236}">
                  <a16:creationId xmlns="" xmlns:a16="http://schemas.microsoft.com/office/drawing/2014/main" id="{6C4D4815-1EFB-4C94-80CE-17521285D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6769100"/>
              <a:ext cx="4763" cy="635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4 h 4"/>
                <a:gd name="T8" fmla="*/ 3 w 3"/>
                <a:gd name="T9" fmla="*/ 3 h 4"/>
                <a:gd name="T10" fmla="*/ 1 w 3"/>
                <a:gd name="T11" fmla="*/ 1 h 4"/>
                <a:gd name="T12" fmla="*/ 1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4555">
              <a:extLst>
                <a:ext uri="{FF2B5EF4-FFF2-40B4-BE49-F238E27FC236}">
                  <a16:creationId xmlns="" xmlns:a16="http://schemas.microsoft.com/office/drawing/2014/main" id="{8EDDA66A-D4FC-49FD-929A-65C0778C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769100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0 w 2"/>
                <a:gd name="T5" fmla="*/ 3 h 3"/>
                <a:gd name="T6" fmla="*/ 0 w 2"/>
                <a:gd name="T7" fmla="*/ 2 h 3"/>
                <a:gd name="T8" fmla="*/ 1 w 2"/>
                <a:gd name="T9" fmla="*/ 2 h 3"/>
                <a:gd name="T10" fmla="*/ 0 w 2"/>
                <a:gd name="T11" fmla="*/ 1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4556">
              <a:extLst>
                <a:ext uri="{FF2B5EF4-FFF2-40B4-BE49-F238E27FC236}">
                  <a16:creationId xmlns="" xmlns:a16="http://schemas.microsoft.com/office/drawing/2014/main" id="{7E4109B0-1B26-4170-8E88-32F2B6A13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827838"/>
              <a:ext cx="12700" cy="11113"/>
            </a:xfrm>
            <a:custGeom>
              <a:avLst/>
              <a:gdLst>
                <a:gd name="T0" fmla="*/ 0 w 14"/>
                <a:gd name="T1" fmla="*/ 3 h 13"/>
                <a:gd name="T2" fmla="*/ 14 w 14"/>
                <a:gd name="T3" fmla="*/ 0 h 13"/>
                <a:gd name="T4" fmla="*/ 12 w 14"/>
                <a:gd name="T5" fmla="*/ 13 h 13"/>
                <a:gd name="T6" fmla="*/ 11 w 14"/>
                <a:gd name="T7" fmla="*/ 13 h 13"/>
                <a:gd name="T8" fmla="*/ 12 w 14"/>
                <a:gd name="T9" fmla="*/ 2 h 13"/>
                <a:gd name="T10" fmla="*/ 0 w 14"/>
                <a:gd name="T11" fmla="*/ 4 h 13"/>
                <a:gd name="T12" fmla="*/ 0 w 14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3"/>
                  </a:moveTo>
                  <a:cubicBezTo>
                    <a:pt x="4" y="2"/>
                    <a:pt x="9" y="1"/>
                    <a:pt x="14" y="0"/>
                  </a:cubicBezTo>
                  <a:cubicBezTo>
                    <a:pt x="13" y="5"/>
                    <a:pt x="13" y="9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2" y="6"/>
                    <a:pt x="12" y="2"/>
                  </a:cubicBezTo>
                  <a:cubicBezTo>
                    <a:pt x="8" y="3"/>
                    <a:pt x="4" y="3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4557">
              <a:extLst>
                <a:ext uri="{FF2B5EF4-FFF2-40B4-BE49-F238E27FC236}">
                  <a16:creationId xmlns="" xmlns:a16="http://schemas.microsoft.com/office/drawing/2014/main" id="{0B0207E9-47AA-41C9-93F6-E12AA4D3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6831013"/>
              <a:ext cx="12700" cy="11113"/>
            </a:xfrm>
            <a:custGeom>
              <a:avLst/>
              <a:gdLst>
                <a:gd name="T0" fmla="*/ 0 w 13"/>
                <a:gd name="T1" fmla="*/ 2 h 12"/>
                <a:gd name="T2" fmla="*/ 13 w 13"/>
                <a:gd name="T3" fmla="*/ 0 h 12"/>
                <a:gd name="T4" fmla="*/ 11 w 13"/>
                <a:gd name="T5" fmla="*/ 12 h 12"/>
                <a:gd name="T6" fmla="*/ 10 w 13"/>
                <a:gd name="T7" fmla="*/ 12 h 12"/>
                <a:gd name="T8" fmla="*/ 11 w 13"/>
                <a:gd name="T9" fmla="*/ 2 h 12"/>
                <a:gd name="T10" fmla="*/ 0 w 13"/>
                <a:gd name="T11" fmla="*/ 4 h 12"/>
                <a:gd name="T12" fmla="*/ 0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2"/>
                  </a:moveTo>
                  <a:cubicBezTo>
                    <a:pt x="4" y="2"/>
                    <a:pt x="8" y="1"/>
                    <a:pt x="13" y="0"/>
                  </a:cubicBezTo>
                  <a:cubicBezTo>
                    <a:pt x="12" y="4"/>
                    <a:pt x="12" y="8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1" y="5"/>
                    <a:pt x="11" y="2"/>
                  </a:cubicBezTo>
                  <a:cubicBezTo>
                    <a:pt x="7" y="3"/>
                    <a:pt x="4" y="3"/>
                    <a:pt x="0" y="4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4558">
              <a:extLst>
                <a:ext uri="{FF2B5EF4-FFF2-40B4-BE49-F238E27FC236}">
                  <a16:creationId xmlns="" xmlns:a16="http://schemas.microsoft.com/office/drawing/2014/main" id="{E8E5F062-4176-440F-AF25-DE156448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6834188"/>
              <a:ext cx="11113" cy="9525"/>
            </a:xfrm>
            <a:custGeom>
              <a:avLst/>
              <a:gdLst>
                <a:gd name="T0" fmla="*/ 0 w 11"/>
                <a:gd name="T1" fmla="*/ 2 h 10"/>
                <a:gd name="T2" fmla="*/ 11 w 11"/>
                <a:gd name="T3" fmla="*/ 0 h 10"/>
                <a:gd name="T4" fmla="*/ 9 w 11"/>
                <a:gd name="T5" fmla="*/ 10 h 10"/>
                <a:gd name="T6" fmla="*/ 7 w 11"/>
                <a:gd name="T7" fmla="*/ 10 h 10"/>
                <a:gd name="T8" fmla="*/ 9 w 11"/>
                <a:gd name="T9" fmla="*/ 2 h 10"/>
                <a:gd name="T10" fmla="*/ 0 w 11"/>
                <a:gd name="T11" fmla="*/ 3 h 10"/>
                <a:gd name="T12" fmla="*/ 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2"/>
                  </a:moveTo>
                  <a:cubicBezTo>
                    <a:pt x="3" y="1"/>
                    <a:pt x="7" y="1"/>
                    <a:pt x="11" y="0"/>
                  </a:cubicBezTo>
                  <a:cubicBezTo>
                    <a:pt x="10" y="4"/>
                    <a:pt x="10" y="7"/>
                    <a:pt x="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3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4559">
              <a:extLst>
                <a:ext uri="{FF2B5EF4-FFF2-40B4-BE49-F238E27FC236}">
                  <a16:creationId xmlns="" xmlns:a16="http://schemas.microsoft.com/office/drawing/2014/main" id="{BA6B9F51-BEBB-40A0-B92D-E8F75B61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838950"/>
              <a:ext cx="9525" cy="6350"/>
            </a:xfrm>
            <a:custGeom>
              <a:avLst/>
              <a:gdLst>
                <a:gd name="T0" fmla="*/ 0 w 9"/>
                <a:gd name="T1" fmla="*/ 1 h 8"/>
                <a:gd name="T2" fmla="*/ 9 w 9"/>
                <a:gd name="T3" fmla="*/ 0 h 8"/>
                <a:gd name="T4" fmla="*/ 8 w 9"/>
                <a:gd name="T5" fmla="*/ 8 h 8"/>
                <a:gd name="T6" fmla="*/ 6 w 9"/>
                <a:gd name="T7" fmla="*/ 8 h 8"/>
                <a:gd name="T8" fmla="*/ 8 w 9"/>
                <a:gd name="T9" fmla="*/ 2 h 8"/>
                <a:gd name="T10" fmla="*/ 0 w 9"/>
                <a:gd name="T11" fmla="*/ 3 h 8"/>
                <a:gd name="T12" fmla="*/ 0 w 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3" y="3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4560">
              <a:extLst>
                <a:ext uri="{FF2B5EF4-FFF2-40B4-BE49-F238E27FC236}">
                  <a16:creationId xmlns="" xmlns:a16="http://schemas.microsoft.com/office/drawing/2014/main" id="{06FB7674-C888-45C7-9B6A-5DCDC4BE4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938" y="6842125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0 h 4"/>
                <a:gd name="T4" fmla="*/ 4 w 4"/>
                <a:gd name="T5" fmla="*/ 4 h 4"/>
                <a:gd name="T6" fmla="*/ 3 w 4"/>
                <a:gd name="T7" fmla="*/ 4 h 4"/>
                <a:gd name="T8" fmla="*/ 3 w 4"/>
                <a:gd name="T9" fmla="*/ 1 h 4"/>
                <a:gd name="T10" fmla="*/ 0 w 4"/>
                <a:gd name="T11" fmla="*/ 1 h 4"/>
                <a:gd name="T12" fmla="*/ 0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4561">
              <a:extLst>
                <a:ext uri="{FF2B5EF4-FFF2-40B4-BE49-F238E27FC236}">
                  <a16:creationId xmlns="" xmlns:a16="http://schemas.microsoft.com/office/drawing/2014/main" id="{330A6E4A-E4AB-43C3-AFB7-4BCB7C6E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6845300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1 w 3"/>
                <a:gd name="T7" fmla="*/ 3 h 3"/>
                <a:gd name="T8" fmla="*/ 2 w 3"/>
                <a:gd name="T9" fmla="*/ 2 h 3"/>
                <a:gd name="T10" fmla="*/ 0 w 3"/>
                <a:gd name="T11" fmla="*/ 2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4562">
              <a:extLst>
                <a:ext uri="{FF2B5EF4-FFF2-40B4-BE49-F238E27FC236}">
                  <a16:creationId xmlns="" xmlns:a16="http://schemas.microsoft.com/office/drawing/2014/main" id="{239B7583-E179-4A48-8546-E4275D056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800850"/>
              <a:ext cx="11113" cy="4763"/>
            </a:xfrm>
            <a:custGeom>
              <a:avLst/>
              <a:gdLst>
                <a:gd name="T0" fmla="*/ 1 w 12"/>
                <a:gd name="T1" fmla="*/ 0 h 5"/>
                <a:gd name="T2" fmla="*/ 12 w 12"/>
                <a:gd name="T3" fmla="*/ 3 h 5"/>
                <a:gd name="T4" fmla="*/ 12 w 12"/>
                <a:gd name="T5" fmla="*/ 5 h 5"/>
                <a:gd name="T6" fmla="*/ 0 w 12"/>
                <a:gd name="T7" fmla="*/ 2 h 5"/>
                <a:gd name="T8" fmla="*/ 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0"/>
                  </a:moveTo>
                  <a:cubicBezTo>
                    <a:pt x="4" y="1"/>
                    <a:pt x="8" y="2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3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4563">
              <a:extLst>
                <a:ext uri="{FF2B5EF4-FFF2-40B4-BE49-F238E27FC236}">
                  <a16:creationId xmlns="" xmlns:a16="http://schemas.microsoft.com/office/drawing/2014/main" id="{C210D385-E6A6-4B6C-91FA-B4D3287E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6789738"/>
              <a:ext cx="14288" cy="15875"/>
            </a:xfrm>
            <a:custGeom>
              <a:avLst/>
              <a:gdLst>
                <a:gd name="T0" fmla="*/ 7 w 15"/>
                <a:gd name="T1" fmla="*/ 0 h 17"/>
                <a:gd name="T2" fmla="*/ 15 w 15"/>
                <a:gd name="T3" fmla="*/ 12 h 17"/>
                <a:gd name="T4" fmla="*/ 1 w 15"/>
                <a:gd name="T5" fmla="*/ 17 h 17"/>
                <a:gd name="T6" fmla="*/ 0 w 15"/>
                <a:gd name="T7" fmla="*/ 16 h 17"/>
                <a:gd name="T8" fmla="*/ 13 w 15"/>
                <a:gd name="T9" fmla="*/ 12 h 17"/>
                <a:gd name="T10" fmla="*/ 6 w 15"/>
                <a:gd name="T11" fmla="*/ 0 h 17"/>
                <a:gd name="T12" fmla="*/ 7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9" y="4"/>
                    <a:pt x="12" y="8"/>
                    <a:pt x="15" y="12"/>
                  </a:cubicBezTo>
                  <a:cubicBezTo>
                    <a:pt x="10" y="14"/>
                    <a:pt x="5" y="16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5"/>
                    <a:pt x="9" y="13"/>
                    <a:pt x="13" y="12"/>
                  </a:cubicBezTo>
                  <a:cubicBezTo>
                    <a:pt x="10" y="8"/>
                    <a:pt x="8" y="4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4564">
              <a:extLst>
                <a:ext uri="{FF2B5EF4-FFF2-40B4-BE49-F238E27FC236}">
                  <a16:creationId xmlns="" xmlns:a16="http://schemas.microsoft.com/office/drawing/2014/main" id="{132B7700-95C4-48E3-9707-5C8FD2BF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786563"/>
              <a:ext cx="15875" cy="17463"/>
            </a:xfrm>
            <a:custGeom>
              <a:avLst/>
              <a:gdLst>
                <a:gd name="T0" fmla="*/ 7 w 16"/>
                <a:gd name="T1" fmla="*/ 0 h 18"/>
                <a:gd name="T2" fmla="*/ 16 w 16"/>
                <a:gd name="T3" fmla="*/ 14 h 18"/>
                <a:gd name="T4" fmla="*/ 0 w 16"/>
                <a:gd name="T5" fmla="*/ 18 h 18"/>
                <a:gd name="T6" fmla="*/ 0 w 16"/>
                <a:gd name="T7" fmla="*/ 17 h 18"/>
                <a:gd name="T8" fmla="*/ 14 w 16"/>
                <a:gd name="T9" fmla="*/ 13 h 18"/>
                <a:gd name="T10" fmla="*/ 6 w 16"/>
                <a:gd name="T11" fmla="*/ 0 h 18"/>
                <a:gd name="T12" fmla="*/ 7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7" y="0"/>
                  </a:moveTo>
                  <a:cubicBezTo>
                    <a:pt x="10" y="4"/>
                    <a:pt x="13" y="9"/>
                    <a:pt x="16" y="14"/>
                  </a:cubicBezTo>
                  <a:cubicBezTo>
                    <a:pt x="11" y="15"/>
                    <a:pt x="6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9" y="15"/>
                    <a:pt x="14" y="13"/>
                  </a:cubicBezTo>
                  <a:cubicBezTo>
                    <a:pt x="11" y="9"/>
                    <a:pt x="9" y="5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4565">
              <a:extLst>
                <a:ext uri="{FF2B5EF4-FFF2-40B4-BE49-F238E27FC236}">
                  <a16:creationId xmlns="" xmlns:a16="http://schemas.microsoft.com/office/drawing/2014/main" id="{460B0272-D53E-4B22-9110-16EFB580B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783388"/>
              <a:ext cx="15875" cy="19050"/>
            </a:xfrm>
            <a:custGeom>
              <a:avLst/>
              <a:gdLst>
                <a:gd name="T0" fmla="*/ 8 w 16"/>
                <a:gd name="T1" fmla="*/ 0 h 19"/>
                <a:gd name="T2" fmla="*/ 16 w 16"/>
                <a:gd name="T3" fmla="*/ 15 h 19"/>
                <a:gd name="T4" fmla="*/ 0 w 16"/>
                <a:gd name="T5" fmla="*/ 19 h 19"/>
                <a:gd name="T6" fmla="*/ 0 w 16"/>
                <a:gd name="T7" fmla="*/ 18 h 19"/>
                <a:gd name="T8" fmla="*/ 14 w 16"/>
                <a:gd name="T9" fmla="*/ 14 h 19"/>
                <a:gd name="T10" fmla="*/ 7 w 16"/>
                <a:gd name="T11" fmla="*/ 1 h 19"/>
                <a:gd name="T12" fmla="*/ 8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8" y="0"/>
                  </a:moveTo>
                  <a:cubicBezTo>
                    <a:pt x="10" y="5"/>
                    <a:pt x="13" y="10"/>
                    <a:pt x="16" y="15"/>
                  </a:cubicBezTo>
                  <a:cubicBezTo>
                    <a:pt x="11" y="17"/>
                    <a:pt x="6" y="18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7"/>
                    <a:pt x="10" y="16"/>
                    <a:pt x="14" y="14"/>
                  </a:cubicBezTo>
                  <a:cubicBezTo>
                    <a:pt x="12" y="10"/>
                    <a:pt x="9" y="5"/>
                    <a:pt x="7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4566">
              <a:extLst>
                <a:ext uri="{FF2B5EF4-FFF2-40B4-BE49-F238E27FC236}">
                  <a16:creationId xmlns="" xmlns:a16="http://schemas.microsoft.com/office/drawing/2014/main" id="{A2095F1D-72DA-4FCD-B217-B78BE299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6804025"/>
              <a:ext cx="7938" cy="9525"/>
            </a:xfrm>
            <a:custGeom>
              <a:avLst/>
              <a:gdLst>
                <a:gd name="T0" fmla="*/ 8 w 10"/>
                <a:gd name="T1" fmla="*/ 0 h 11"/>
                <a:gd name="T2" fmla="*/ 10 w 10"/>
                <a:gd name="T3" fmla="*/ 2 h 11"/>
                <a:gd name="T4" fmla="*/ 1 w 10"/>
                <a:gd name="T5" fmla="*/ 11 h 11"/>
                <a:gd name="T6" fmla="*/ 0 w 10"/>
                <a:gd name="T7" fmla="*/ 9 h 11"/>
                <a:gd name="T8" fmla="*/ 8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5"/>
                    <a:pt x="4" y="8"/>
                    <a:pt x="1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5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4567">
              <a:extLst>
                <a:ext uri="{FF2B5EF4-FFF2-40B4-BE49-F238E27FC236}">
                  <a16:creationId xmlns="" xmlns:a16="http://schemas.microsoft.com/office/drawing/2014/main" id="{0FF4D081-C0BA-4A99-B461-562D0E0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6" y="6813550"/>
              <a:ext cx="15875" cy="14288"/>
            </a:xfrm>
            <a:custGeom>
              <a:avLst/>
              <a:gdLst>
                <a:gd name="T0" fmla="*/ 0 w 16"/>
                <a:gd name="T1" fmla="*/ 2 h 16"/>
                <a:gd name="T2" fmla="*/ 16 w 16"/>
                <a:gd name="T3" fmla="*/ 0 h 16"/>
                <a:gd name="T4" fmla="*/ 14 w 16"/>
                <a:gd name="T5" fmla="*/ 16 h 16"/>
                <a:gd name="T6" fmla="*/ 12 w 16"/>
                <a:gd name="T7" fmla="*/ 16 h 16"/>
                <a:gd name="T8" fmla="*/ 14 w 16"/>
                <a:gd name="T9" fmla="*/ 2 h 16"/>
                <a:gd name="T10" fmla="*/ 1 w 16"/>
                <a:gd name="T11" fmla="*/ 3 h 16"/>
                <a:gd name="T12" fmla="*/ 0 w 16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6" y="2"/>
                    <a:pt x="11" y="1"/>
                    <a:pt x="16" y="0"/>
                  </a:cubicBezTo>
                  <a:cubicBezTo>
                    <a:pt x="15" y="6"/>
                    <a:pt x="15" y="11"/>
                    <a:pt x="1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1"/>
                    <a:pt x="14" y="7"/>
                    <a:pt x="14" y="2"/>
                  </a:cubicBezTo>
                  <a:cubicBezTo>
                    <a:pt x="10" y="3"/>
                    <a:pt x="5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4568">
              <a:extLst>
                <a:ext uri="{FF2B5EF4-FFF2-40B4-BE49-F238E27FC236}">
                  <a16:creationId xmlns="" xmlns:a16="http://schemas.microsoft.com/office/drawing/2014/main" id="{5812202F-9285-45C4-9236-42C9ED84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816725"/>
              <a:ext cx="15875" cy="15875"/>
            </a:xfrm>
            <a:custGeom>
              <a:avLst/>
              <a:gdLst>
                <a:gd name="T0" fmla="*/ 0 w 17"/>
                <a:gd name="T1" fmla="*/ 2 h 17"/>
                <a:gd name="T2" fmla="*/ 17 w 17"/>
                <a:gd name="T3" fmla="*/ 0 h 17"/>
                <a:gd name="T4" fmla="*/ 14 w 17"/>
                <a:gd name="T5" fmla="*/ 17 h 17"/>
                <a:gd name="T6" fmla="*/ 13 w 17"/>
                <a:gd name="T7" fmla="*/ 17 h 17"/>
                <a:gd name="T8" fmla="*/ 15 w 17"/>
                <a:gd name="T9" fmla="*/ 2 h 17"/>
                <a:gd name="T10" fmla="*/ 0 w 17"/>
                <a:gd name="T11" fmla="*/ 3 h 17"/>
                <a:gd name="T12" fmla="*/ 0 w 1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2"/>
                  </a:moveTo>
                  <a:cubicBezTo>
                    <a:pt x="6" y="1"/>
                    <a:pt x="11" y="1"/>
                    <a:pt x="17" y="0"/>
                  </a:cubicBezTo>
                  <a:cubicBezTo>
                    <a:pt x="16" y="6"/>
                    <a:pt x="15" y="11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2"/>
                    <a:pt x="15" y="7"/>
                    <a:pt x="15" y="2"/>
                  </a:cubicBezTo>
                  <a:cubicBezTo>
                    <a:pt x="10" y="2"/>
                    <a:pt x="5" y="3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4569">
              <a:extLst>
                <a:ext uri="{FF2B5EF4-FFF2-40B4-BE49-F238E27FC236}">
                  <a16:creationId xmlns="" xmlns:a16="http://schemas.microsoft.com/office/drawing/2014/main" id="{582F686F-7DED-4E8E-B80F-AE1F8EF7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819900"/>
              <a:ext cx="17463" cy="15875"/>
            </a:xfrm>
            <a:custGeom>
              <a:avLst/>
              <a:gdLst>
                <a:gd name="T0" fmla="*/ 0 w 18"/>
                <a:gd name="T1" fmla="*/ 1 h 17"/>
                <a:gd name="T2" fmla="*/ 18 w 18"/>
                <a:gd name="T3" fmla="*/ 0 h 17"/>
                <a:gd name="T4" fmla="*/ 15 w 18"/>
                <a:gd name="T5" fmla="*/ 17 h 17"/>
                <a:gd name="T6" fmla="*/ 13 w 18"/>
                <a:gd name="T7" fmla="*/ 17 h 17"/>
                <a:gd name="T8" fmla="*/ 16 w 18"/>
                <a:gd name="T9" fmla="*/ 1 h 17"/>
                <a:gd name="T10" fmla="*/ 0 w 18"/>
                <a:gd name="T11" fmla="*/ 3 h 17"/>
                <a:gd name="T12" fmla="*/ 0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cubicBezTo>
                    <a:pt x="6" y="1"/>
                    <a:pt x="12" y="1"/>
                    <a:pt x="18" y="0"/>
                  </a:cubicBezTo>
                  <a:cubicBezTo>
                    <a:pt x="17" y="6"/>
                    <a:pt x="16" y="11"/>
                    <a:pt x="15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2"/>
                    <a:pt x="15" y="7"/>
                    <a:pt x="16" y="1"/>
                  </a:cubicBezTo>
                  <a:cubicBezTo>
                    <a:pt x="11" y="2"/>
                    <a:pt x="6" y="2"/>
                    <a:pt x="0" y="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4570">
              <a:extLst>
                <a:ext uri="{FF2B5EF4-FFF2-40B4-BE49-F238E27FC236}">
                  <a16:creationId xmlns="" xmlns:a16="http://schemas.microsoft.com/office/drawing/2014/main" id="{BF7A2D3A-10D9-41B2-9DF1-262FFB025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78973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4571">
              <a:extLst>
                <a:ext uri="{FF2B5EF4-FFF2-40B4-BE49-F238E27FC236}">
                  <a16:creationId xmlns="" xmlns:a16="http://schemas.microsoft.com/office/drawing/2014/main" id="{DA52B92B-E3FD-4658-BA37-8F4C56740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6" y="6786563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2 w 4"/>
                <a:gd name="T3" fmla="*/ 2 h 2"/>
                <a:gd name="T4" fmla="*/ 4 w 4"/>
                <a:gd name="T5" fmla="*/ 1 h 2"/>
                <a:gd name="T6" fmla="*/ 4 w 4"/>
                <a:gd name="T7" fmla="*/ 0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2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4572">
              <a:extLst>
                <a:ext uri="{FF2B5EF4-FFF2-40B4-BE49-F238E27FC236}">
                  <a16:creationId xmlns="" xmlns:a16="http://schemas.microsoft.com/office/drawing/2014/main" id="{AF0659A4-1520-499B-AA32-93A8CA6A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6" y="6772275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1 w 2"/>
                <a:gd name="T5" fmla="*/ 1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4573">
              <a:extLst>
                <a:ext uri="{FF2B5EF4-FFF2-40B4-BE49-F238E27FC236}">
                  <a16:creationId xmlns="" xmlns:a16="http://schemas.microsoft.com/office/drawing/2014/main" id="{83C51801-6BC2-41A5-AFE3-9D9E6887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6783388"/>
              <a:ext cx="7938" cy="4763"/>
            </a:xfrm>
            <a:custGeom>
              <a:avLst/>
              <a:gdLst>
                <a:gd name="T0" fmla="*/ 1 w 10"/>
                <a:gd name="T1" fmla="*/ 6 h 6"/>
                <a:gd name="T2" fmla="*/ 3 w 10"/>
                <a:gd name="T3" fmla="*/ 5 h 6"/>
                <a:gd name="T4" fmla="*/ 10 w 10"/>
                <a:gd name="T5" fmla="*/ 2 h 6"/>
                <a:gd name="T6" fmla="*/ 10 w 10"/>
                <a:gd name="T7" fmla="*/ 0 h 6"/>
                <a:gd name="T8" fmla="*/ 1 w 10"/>
                <a:gd name="T9" fmla="*/ 4 h 6"/>
                <a:gd name="T10" fmla="*/ 0 w 10"/>
                <a:gd name="T11" fmla="*/ 4 h 6"/>
                <a:gd name="T12" fmla="*/ 1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4574">
              <a:extLst>
                <a:ext uri="{FF2B5EF4-FFF2-40B4-BE49-F238E27FC236}">
                  <a16:creationId xmlns="" xmlns:a16="http://schemas.microsoft.com/office/drawing/2014/main" id="{F5D5E520-BD12-4DB3-98FA-606FF6D3A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6811963"/>
              <a:ext cx="34925" cy="41275"/>
            </a:xfrm>
            <a:custGeom>
              <a:avLst/>
              <a:gdLst>
                <a:gd name="T0" fmla="*/ 1 w 38"/>
                <a:gd name="T1" fmla="*/ 42 h 44"/>
                <a:gd name="T2" fmla="*/ 0 w 38"/>
                <a:gd name="T3" fmla="*/ 44 h 44"/>
                <a:gd name="T4" fmla="*/ 2 w 38"/>
                <a:gd name="T5" fmla="*/ 43 h 44"/>
                <a:gd name="T6" fmla="*/ 14 w 38"/>
                <a:gd name="T7" fmla="*/ 39 h 44"/>
                <a:gd name="T8" fmla="*/ 38 w 38"/>
                <a:gd name="T9" fmla="*/ 23 h 44"/>
                <a:gd name="T10" fmla="*/ 38 w 38"/>
                <a:gd name="T11" fmla="*/ 21 h 44"/>
                <a:gd name="T12" fmla="*/ 37 w 38"/>
                <a:gd name="T13" fmla="*/ 21 h 44"/>
                <a:gd name="T14" fmla="*/ 37 w 38"/>
                <a:gd name="T15" fmla="*/ 23 h 44"/>
                <a:gd name="T16" fmla="*/ 36 w 38"/>
                <a:gd name="T17" fmla="*/ 23 h 44"/>
                <a:gd name="T18" fmla="*/ 36 w 38"/>
                <a:gd name="T19" fmla="*/ 23 h 44"/>
                <a:gd name="T20" fmla="*/ 33 w 38"/>
                <a:gd name="T21" fmla="*/ 25 h 44"/>
                <a:gd name="T22" fmla="*/ 33 w 38"/>
                <a:gd name="T23" fmla="*/ 27 h 44"/>
                <a:gd name="T24" fmla="*/ 32 w 38"/>
                <a:gd name="T25" fmla="*/ 27 h 44"/>
                <a:gd name="T26" fmla="*/ 32 w 38"/>
                <a:gd name="T27" fmla="*/ 26 h 44"/>
                <a:gd name="T28" fmla="*/ 4 w 38"/>
                <a:gd name="T29" fmla="*/ 40 h 44"/>
                <a:gd name="T30" fmla="*/ 20 w 38"/>
                <a:gd name="T31" fmla="*/ 16 h 44"/>
                <a:gd name="T32" fmla="*/ 19 w 38"/>
                <a:gd name="T33" fmla="*/ 16 h 44"/>
                <a:gd name="T34" fmla="*/ 19 w 38"/>
                <a:gd name="T35" fmla="*/ 15 h 44"/>
                <a:gd name="T36" fmla="*/ 21 w 38"/>
                <a:gd name="T37" fmla="*/ 15 h 44"/>
                <a:gd name="T38" fmla="*/ 23 w 38"/>
                <a:gd name="T39" fmla="*/ 12 h 44"/>
                <a:gd name="T40" fmla="*/ 22 w 38"/>
                <a:gd name="T41" fmla="*/ 13 h 44"/>
                <a:gd name="T42" fmla="*/ 22 w 38"/>
                <a:gd name="T43" fmla="*/ 11 h 44"/>
                <a:gd name="T44" fmla="*/ 24 w 38"/>
                <a:gd name="T45" fmla="*/ 11 h 44"/>
                <a:gd name="T46" fmla="*/ 26 w 38"/>
                <a:gd name="T47" fmla="*/ 9 h 44"/>
                <a:gd name="T48" fmla="*/ 25 w 38"/>
                <a:gd name="T49" fmla="*/ 9 h 44"/>
                <a:gd name="T50" fmla="*/ 25 w 38"/>
                <a:gd name="T51" fmla="*/ 7 h 44"/>
                <a:gd name="T52" fmla="*/ 27 w 38"/>
                <a:gd name="T53" fmla="*/ 7 h 44"/>
                <a:gd name="T54" fmla="*/ 29 w 38"/>
                <a:gd name="T55" fmla="*/ 5 h 44"/>
                <a:gd name="T56" fmla="*/ 29 w 38"/>
                <a:gd name="T57" fmla="*/ 5 h 44"/>
                <a:gd name="T58" fmla="*/ 28 w 38"/>
                <a:gd name="T59" fmla="*/ 5 h 44"/>
                <a:gd name="T60" fmla="*/ 28 w 38"/>
                <a:gd name="T61" fmla="*/ 4 h 44"/>
                <a:gd name="T62" fmla="*/ 31 w 38"/>
                <a:gd name="T63" fmla="*/ 3 h 44"/>
                <a:gd name="T64" fmla="*/ 31 w 38"/>
                <a:gd name="T65" fmla="*/ 2 h 44"/>
                <a:gd name="T66" fmla="*/ 31 w 38"/>
                <a:gd name="T67" fmla="*/ 0 h 44"/>
                <a:gd name="T68" fmla="*/ 27 w 38"/>
                <a:gd name="T69" fmla="*/ 4 h 44"/>
                <a:gd name="T70" fmla="*/ 1 w 38"/>
                <a:gd name="T7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44">
                  <a:moveTo>
                    <a:pt x="1" y="42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7" y="42"/>
                    <a:pt x="14" y="39"/>
                  </a:cubicBezTo>
                  <a:cubicBezTo>
                    <a:pt x="20" y="36"/>
                    <a:pt x="29" y="31"/>
                    <a:pt x="38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0" y="34"/>
                    <a:pt x="9" y="39"/>
                    <a:pt x="4" y="40"/>
                  </a:cubicBezTo>
                  <a:cubicBezTo>
                    <a:pt x="7" y="36"/>
                    <a:pt x="12" y="27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9" y="1"/>
                    <a:pt x="28" y="3"/>
                    <a:pt x="27" y="4"/>
                  </a:cubicBezTo>
                  <a:cubicBezTo>
                    <a:pt x="11" y="24"/>
                    <a:pt x="1" y="41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4575">
              <a:extLst>
                <a:ext uri="{FF2B5EF4-FFF2-40B4-BE49-F238E27FC236}">
                  <a16:creationId xmlns="" xmlns:a16="http://schemas.microsoft.com/office/drawing/2014/main" id="{43ACA074-2076-4263-8046-39DFA4F20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68151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4576">
              <a:extLst>
                <a:ext uri="{FF2B5EF4-FFF2-40B4-BE49-F238E27FC236}">
                  <a16:creationId xmlns="" xmlns:a16="http://schemas.microsoft.com/office/drawing/2014/main" id="{84E001DA-E2CD-4B90-A943-36151653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681513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4577">
              <a:extLst>
                <a:ext uri="{FF2B5EF4-FFF2-40B4-BE49-F238E27FC236}">
                  <a16:creationId xmlns="" xmlns:a16="http://schemas.microsoft.com/office/drawing/2014/main" id="{7A7274D8-1AB6-4CDE-818E-7EA6AB830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6818313"/>
              <a:ext cx="6350" cy="1588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1 h 3"/>
                <a:gd name="T4" fmla="*/ 0 w 7"/>
                <a:gd name="T5" fmla="*/ 3 h 3"/>
                <a:gd name="T6" fmla="*/ 7 w 7"/>
                <a:gd name="T7" fmla="*/ 1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2"/>
                    <a:pt x="7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4578">
              <a:extLst>
                <a:ext uri="{FF2B5EF4-FFF2-40B4-BE49-F238E27FC236}">
                  <a16:creationId xmlns="" xmlns:a16="http://schemas.microsoft.com/office/drawing/2014/main" id="{35F1D5AF-EC79-4D3D-9281-8297EB15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68183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4579">
              <a:extLst>
                <a:ext uri="{FF2B5EF4-FFF2-40B4-BE49-F238E27FC236}">
                  <a16:creationId xmlns="" xmlns:a16="http://schemas.microsoft.com/office/drawing/2014/main" id="{CA619A5F-6119-4019-9C89-8C1D4581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827838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4580">
              <a:extLst>
                <a:ext uri="{FF2B5EF4-FFF2-40B4-BE49-F238E27FC236}">
                  <a16:creationId xmlns="" xmlns:a16="http://schemas.microsoft.com/office/drawing/2014/main" id="{17A8EAF6-6965-46A3-AD15-9F3AF011C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819900"/>
              <a:ext cx="9525" cy="3175"/>
            </a:xfrm>
            <a:custGeom>
              <a:avLst/>
              <a:gdLst>
                <a:gd name="T0" fmla="*/ 11 w 11"/>
                <a:gd name="T1" fmla="*/ 0 h 3"/>
                <a:gd name="T2" fmla="*/ 1 w 11"/>
                <a:gd name="T3" fmla="*/ 2 h 3"/>
                <a:gd name="T4" fmla="*/ 0 w 11"/>
                <a:gd name="T5" fmla="*/ 3 h 3"/>
                <a:gd name="T6" fmla="*/ 11 w 11"/>
                <a:gd name="T7" fmla="*/ 1 h 3"/>
                <a:gd name="T8" fmla="*/ 11 w 1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3"/>
                    <a:pt x="7" y="2"/>
                    <a:pt x="11" y="1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4581">
              <a:extLst>
                <a:ext uri="{FF2B5EF4-FFF2-40B4-BE49-F238E27FC236}">
                  <a16:creationId xmlns="" xmlns:a16="http://schemas.microsoft.com/office/drawing/2014/main" id="{790C87BA-963D-4844-B7D0-F692C0EF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83260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4582">
              <a:extLst>
                <a:ext uri="{FF2B5EF4-FFF2-40B4-BE49-F238E27FC236}">
                  <a16:creationId xmlns="" xmlns:a16="http://schemas.microsoft.com/office/drawing/2014/main" id="{ECD1ABB3-E4E1-4594-A81D-A2BAF5DC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68230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4583">
              <a:extLst>
                <a:ext uri="{FF2B5EF4-FFF2-40B4-BE49-F238E27FC236}">
                  <a16:creationId xmlns="" xmlns:a16="http://schemas.microsoft.com/office/drawing/2014/main" id="{660C2340-0ED1-430F-9E8A-0CE277EA8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823075"/>
              <a:ext cx="14288" cy="12700"/>
            </a:xfrm>
            <a:custGeom>
              <a:avLst/>
              <a:gdLst>
                <a:gd name="T0" fmla="*/ 1 w 15"/>
                <a:gd name="T1" fmla="*/ 3 h 14"/>
                <a:gd name="T2" fmla="*/ 0 w 15"/>
                <a:gd name="T3" fmla="*/ 4 h 14"/>
                <a:gd name="T4" fmla="*/ 13 w 15"/>
                <a:gd name="T5" fmla="*/ 2 h 14"/>
                <a:gd name="T6" fmla="*/ 12 w 15"/>
                <a:gd name="T7" fmla="*/ 14 h 14"/>
                <a:gd name="T8" fmla="*/ 13 w 15"/>
                <a:gd name="T9" fmla="*/ 13 h 14"/>
                <a:gd name="T10" fmla="*/ 15 w 15"/>
                <a:gd name="T11" fmla="*/ 0 h 14"/>
                <a:gd name="T12" fmla="*/ 1 w 15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9" y="3"/>
                    <a:pt x="13" y="2"/>
                  </a:cubicBezTo>
                  <a:cubicBezTo>
                    <a:pt x="13" y="6"/>
                    <a:pt x="12" y="10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8"/>
                    <a:pt x="14" y="4"/>
                    <a:pt x="15" y="0"/>
                  </a:cubicBezTo>
                  <a:cubicBezTo>
                    <a:pt x="10" y="1"/>
                    <a:pt x="6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Rectangle 4584">
              <a:extLst>
                <a:ext uri="{FF2B5EF4-FFF2-40B4-BE49-F238E27FC236}">
                  <a16:creationId xmlns="" xmlns:a16="http://schemas.microsoft.com/office/drawing/2014/main" id="{18F55784-53B6-48A7-9C20-AD5394DA5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6751" y="68357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Rectangle 4585">
              <a:extLst>
                <a:ext uri="{FF2B5EF4-FFF2-40B4-BE49-F238E27FC236}">
                  <a16:creationId xmlns="" xmlns:a16="http://schemas.microsoft.com/office/drawing/2014/main" id="{5C20CDF8-5022-4DA0-A404-90B3C607E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68262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4586">
              <a:extLst>
                <a:ext uri="{FF2B5EF4-FFF2-40B4-BE49-F238E27FC236}">
                  <a16:creationId xmlns="" xmlns:a16="http://schemas.microsoft.com/office/drawing/2014/main" id="{0BB0FB15-907C-4F99-AE03-3828E992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781800"/>
              <a:ext cx="11113" cy="17463"/>
            </a:xfrm>
            <a:custGeom>
              <a:avLst/>
              <a:gdLst>
                <a:gd name="T0" fmla="*/ 0 w 12"/>
                <a:gd name="T1" fmla="*/ 18 h 18"/>
                <a:gd name="T2" fmla="*/ 12 w 12"/>
                <a:gd name="T3" fmla="*/ 15 h 18"/>
                <a:gd name="T4" fmla="*/ 5 w 12"/>
                <a:gd name="T5" fmla="*/ 3 h 18"/>
                <a:gd name="T6" fmla="*/ 4 w 12"/>
                <a:gd name="T7" fmla="*/ 0 h 18"/>
                <a:gd name="T8" fmla="*/ 3 w 12"/>
                <a:gd name="T9" fmla="*/ 1 h 18"/>
                <a:gd name="T10" fmla="*/ 4 w 12"/>
                <a:gd name="T11" fmla="*/ 2 h 18"/>
                <a:gd name="T12" fmla="*/ 10 w 12"/>
                <a:gd name="T13" fmla="*/ 14 h 18"/>
                <a:gd name="T14" fmla="*/ 0 w 12"/>
                <a:gd name="T15" fmla="*/ 17 h 18"/>
                <a:gd name="T16" fmla="*/ 0 w 12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4" y="17"/>
                    <a:pt x="8" y="16"/>
                    <a:pt x="12" y="15"/>
                  </a:cubicBezTo>
                  <a:cubicBezTo>
                    <a:pt x="10" y="11"/>
                    <a:pt x="8" y="7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6"/>
                    <a:pt x="8" y="10"/>
                    <a:pt x="10" y="14"/>
                  </a:cubicBezTo>
                  <a:cubicBezTo>
                    <a:pt x="7" y="15"/>
                    <a:pt x="3" y="16"/>
                    <a:pt x="0" y="17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4587">
              <a:extLst>
                <a:ext uri="{FF2B5EF4-FFF2-40B4-BE49-F238E27FC236}">
                  <a16:creationId xmlns="" xmlns:a16="http://schemas.microsoft.com/office/drawing/2014/main" id="{988B8B56-275F-4AF9-A445-700C7C4F0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781800"/>
              <a:ext cx="9525" cy="14288"/>
            </a:xfrm>
            <a:custGeom>
              <a:avLst/>
              <a:gdLst>
                <a:gd name="T0" fmla="*/ 1 w 9"/>
                <a:gd name="T1" fmla="*/ 16 h 16"/>
                <a:gd name="T2" fmla="*/ 9 w 9"/>
                <a:gd name="T3" fmla="*/ 14 h 16"/>
                <a:gd name="T4" fmla="*/ 2 w 9"/>
                <a:gd name="T5" fmla="*/ 2 h 16"/>
                <a:gd name="T6" fmla="*/ 1 w 9"/>
                <a:gd name="T7" fmla="*/ 0 h 16"/>
                <a:gd name="T8" fmla="*/ 0 w 9"/>
                <a:gd name="T9" fmla="*/ 0 h 16"/>
                <a:gd name="T10" fmla="*/ 1 w 9"/>
                <a:gd name="T11" fmla="*/ 1 h 16"/>
                <a:gd name="T12" fmla="*/ 7 w 9"/>
                <a:gd name="T13" fmla="*/ 13 h 16"/>
                <a:gd name="T14" fmla="*/ 0 w 9"/>
                <a:gd name="T15" fmla="*/ 15 h 16"/>
                <a:gd name="T16" fmla="*/ 1 w 9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3" y="16"/>
                    <a:pt x="6" y="15"/>
                    <a:pt x="9" y="14"/>
                  </a:cubicBezTo>
                  <a:cubicBezTo>
                    <a:pt x="6" y="10"/>
                    <a:pt x="4" y="6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5"/>
                    <a:pt x="5" y="9"/>
                    <a:pt x="7" y="13"/>
                  </a:cubicBezTo>
                  <a:cubicBezTo>
                    <a:pt x="5" y="14"/>
                    <a:pt x="3" y="14"/>
                    <a:pt x="0" y="15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4588">
              <a:extLst>
                <a:ext uri="{FF2B5EF4-FFF2-40B4-BE49-F238E27FC236}">
                  <a16:creationId xmlns="" xmlns:a16="http://schemas.microsoft.com/office/drawing/2014/main" id="{A19D5D92-CA97-4E94-AD41-3AE87649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781800"/>
              <a:ext cx="4763" cy="11113"/>
            </a:xfrm>
            <a:custGeom>
              <a:avLst/>
              <a:gdLst>
                <a:gd name="T0" fmla="*/ 3 w 5"/>
                <a:gd name="T1" fmla="*/ 10 h 12"/>
                <a:gd name="T2" fmla="*/ 1 w 5"/>
                <a:gd name="T3" fmla="*/ 11 h 12"/>
                <a:gd name="T4" fmla="*/ 1 w 5"/>
                <a:gd name="T5" fmla="*/ 12 h 12"/>
                <a:gd name="T6" fmla="*/ 5 w 5"/>
                <a:gd name="T7" fmla="*/ 11 h 12"/>
                <a:gd name="T8" fmla="*/ 0 w 5"/>
                <a:gd name="T9" fmla="*/ 0 h 12"/>
                <a:gd name="T10" fmla="*/ 0 w 5"/>
                <a:gd name="T11" fmla="*/ 4 h 12"/>
                <a:gd name="T12" fmla="*/ 3 w 5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7"/>
                    <a:pt x="1" y="4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4589">
              <a:extLst>
                <a:ext uri="{FF2B5EF4-FFF2-40B4-BE49-F238E27FC236}">
                  <a16:creationId xmlns="" xmlns:a16="http://schemas.microsoft.com/office/drawing/2014/main" id="{1700F830-EA70-428D-A93A-F4F5F29B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824663"/>
              <a:ext cx="12700" cy="14288"/>
            </a:xfrm>
            <a:custGeom>
              <a:avLst/>
              <a:gdLst>
                <a:gd name="T0" fmla="*/ 12 w 14"/>
                <a:gd name="T1" fmla="*/ 1 h 16"/>
                <a:gd name="T2" fmla="*/ 9 w 14"/>
                <a:gd name="T3" fmla="*/ 15 h 16"/>
                <a:gd name="T4" fmla="*/ 9 w 14"/>
                <a:gd name="T5" fmla="*/ 16 h 16"/>
                <a:gd name="T6" fmla="*/ 10 w 14"/>
                <a:gd name="T7" fmla="*/ 16 h 16"/>
                <a:gd name="T8" fmla="*/ 11 w 14"/>
                <a:gd name="T9" fmla="*/ 14 h 16"/>
                <a:gd name="T10" fmla="*/ 14 w 14"/>
                <a:gd name="T11" fmla="*/ 0 h 16"/>
                <a:gd name="T12" fmla="*/ 0 w 14"/>
                <a:gd name="T13" fmla="*/ 0 h 16"/>
                <a:gd name="T14" fmla="*/ 0 w 14"/>
                <a:gd name="T15" fmla="*/ 2 h 16"/>
                <a:gd name="T16" fmla="*/ 12 w 14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2" y="1"/>
                  </a:moveTo>
                  <a:cubicBezTo>
                    <a:pt x="11" y="6"/>
                    <a:pt x="10" y="11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9"/>
                    <a:pt x="13" y="4"/>
                    <a:pt x="14" y="0"/>
                  </a:cubicBezTo>
                  <a:cubicBezTo>
                    <a:pt x="9" y="0"/>
                    <a:pt x="4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8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4590">
              <a:extLst>
                <a:ext uri="{FF2B5EF4-FFF2-40B4-BE49-F238E27FC236}">
                  <a16:creationId xmlns="" xmlns:a16="http://schemas.microsoft.com/office/drawing/2014/main" id="{F9C353D6-C911-4336-BE6F-11A191B3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827838"/>
              <a:ext cx="9525" cy="14288"/>
            </a:xfrm>
            <a:custGeom>
              <a:avLst/>
              <a:gdLst>
                <a:gd name="T0" fmla="*/ 8 w 10"/>
                <a:gd name="T1" fmla="*/ 2 h 16"/>
                <a:gd name="T2" fmla="*/ 5 w 10"/>
                <a:gd name="T3" fmla="*/ 15 h 16"/>
                <a:gd name="T4" fmla="*/ 4 w 10"/>
                <a:gd name="T5" fmla="*/ 16 h 16"/>
                <a:gd name="T6" fmla="*/ 6 w 10"/>
                <a:gd name="T7" fmla="*/ 16 h 16"/>
                <a:gd name="T8" fmla="*/ 6 w 10"/>
                <a:gd name="T9" fmla="*/ 14 h 16"/>
                <a:gd name="T10" fmla="*/ 10 w 10"/>
                <a:gd name="T11" fmla="*/ 0 h 16"/>
                <a:gd name="T12" fmla="*/ 0 w 10"/>
                <a:gd name="T13" fmla="*/ 1 h 16"/>
                <a:gd name="T14" fmla="*/ 0 w 10"/>
                <a:gd name="T15" fmla="*/ 2 h 16"/>
                <a:gd name="T16" fmla="*/ 8 w 10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8" y="2"/>
                  </a:moveTo>
                  <a:cubicBezTo>
                    <a:pt x="7" y="6"/>
                    <a:pt x="6" y="11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9"/>
                    <a:pt x="9" y="5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4591">
              <a:extLst>
                <a:ext uri="{FF2B5EF4-FFF2-40B4-BE49-F238E27FC236}">
                  <a16:creationId xmlns="" xmlns:a16="http://schemas.microsoft.com/office/drawing/2014/main" id="{CB593D94-E1C7-447C-A25B-9684EEE98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831013"/>
              <a:ext cx="3175" cy="11113"/>
            </a:xfrm>
            <a:custGeom>
              <a:avLst/>
              <a:gdLst>
                <a:gd name="T0" fmla="*/ 3 w 4"/>
                <a:gd name="T1" fmla="*/ 1 h 12"/>
                <a:gd name="T2" fmla="*/ 1 w 4"/>
                <a:gd name="T3" fmla="*/ 8 h 12"/>
                <a:gd name="T4" fmla="*/ 1 w 4"/>
                <a:gd name="T5" fmla="*/ 12 h 12"/>
                <a:gd name="T6" fmla="*/ 4 w 4"/>
                <a:gd name="T7" fmla="*/ 0 h 12"/>
                <a:gd name="T8" fmla="*/ 0 w 4"/>
                <a:gd name="T9" fmla="*/ 0 h 12"/>
                <a:gd name="T10" fmla="*/ 0 w 4"/>
                <a:gd name="T11" fmla="*/ 1 h 12"/>
                <a:gd name="T12" fmla="*/ 3 w 4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3" y="1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8"/>
                    <a:pt x="3" y="4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4592">
              <a:extLst>
                <a:ext uri="{FF2B5EF4-FFF2-40B4-BE49-F238E27FC236}">
                  <a16:creationId xmlns="" xmlns:a16="http://schemas.microsoft.com/office/drawing/2014/main" id="{175F3270-F07F-4AF2-B55E-EF64D89F3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3" y="6800850"/>
              <a:ext cx="42863" cy="12700"/>
            </a:xfrm>
            <a:custGeom>
              <a:avLst/>
              <a:gdLst>
                <a:gd name="T0" fmla="*/ 45 w 45"/>
                <a:gd name="T1" fmla="*/ 4 h 14"/>
                <a:gd name="T2" fmla="*/ 44 w 45"/>
                <a:gd name="T3" fmla="*/ 0 h 14"/>
                <a:gd name="T4" fmla="*/ 0 w 45"/>
                <a:gd name="T5" fmla="*/ 10 h 14"/>
                <a:gd name="T6" fmla="*/ 0 w 45"/>
                <a:gd name="T7" fmla="*/ 14 h 14"/>
                <a:gd name="T8" fmla="*/ 45 w 4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45" y="4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29" y="5"/>
                    <a:pt x="15" y="8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5" y="12"/>
                    <a:pt x="30" y="8"/>
                    <a:pt x="4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4593">
              <a:extLst>
                <a:ext uri="{FF2B5EF4-FFF2-40B4-BE49-F238E27FC236}">
                  <a16:creationId xmlns="" xmlns:a16="http://schemas.microsoft.com/office/drawing/2014/main" id="{8C05FB62-41C4-4931-8440-C395D5142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810375"/>
              <a:ext cx="26988" cy="34925"/>
            </a:xfrm>
            <a:custGeom>
              <a:avLst/>
              <a:gdLst>
                <a:gd name="T0" fmla="*/ 12 w 30"/>
                <a:gd name="T1" fmla="*/ 29 h 37"/>
                <a:gd name="T2" fmla="*/ 10 w 30"/>
                <a:gd name="T3" fmla="*/ 30 h 37"/>
                <a:gd name="T4" fmla="*/ 9 w 30"/>
                <a:gd name="T5" fmla="*/ 31 h 37"/>
                <a:gd name="T6" fmla="*/ 7 w 30"/>
                <a:gd name="T7" fmla="*/ 32 h 37"/>
                <a:gd name="T8" fmla="*/ 6 w 30"/>
                <a:gd name="T9" fmla="*/ 33 h 37"/>
                <a:gd name="T10" fmla="*/ 3 w 30"/>
                <a:gd name="T11" fmla="*/ 35 h 37"/>
                <a:gd name="T12" fmla="*/ 4 w 30"/>
                <a:gd name="T13" fmla="*/ 37 h 37"/>
                <a:gd name="T14" fmla="*/ 11 w 30"/>
                <a:gd name="T15" fmla="*/ 32 h 37"/>
                <a:gd name="T16" fmla="*/ 30 w 30"/>
                <a:gd name="T17" fmla="*/ 7 h 37"/>
                <a:gd name="T18" fmla="*/ 28 w 30"/>
                <a:gd name="T19" fmla="*/ 2 h 37"/>
                <a:gd name="T20" fmla="*/ 20 w 30"/>
                <a:gd name="T21" fmla="*/ 1 h 37"/>
                <a:gd name="T22" fmla="*/ 0 w 30"/>
                <a:gd name="T23" fmla="*/ 12 h 37"/>
                <a:gd name="T24" fmla="*/ 1 w 30"/>
                <a:gd name="T25" fmla="*/ 15 h 37"/>
                <a:gd name="T26" fmla="*/ 21 w 30"/>
                <a:gd name="T27" fmla="*/ 3 h 37"/>
                <a:gd name="T28" fmla="*/ 27 w 30"/>
                <a:gd name="T29" fmla="*/ 4 h 37"/>
                <a:gd name="T30" fmla="*/ 28 w 30"/>
                <a:gd name="T31" fmla="*/ 7 h 37"/>
                <a:gd name="T32" fmla="*/ 12 w 30"/>
                <a:gd name="T3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7">
                  <a:moveTo>
                    <a:pt x="12" y="29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5"/>
                    <a:pt x="8" y="34"/>
                    <a:pt x="11" y="32"/>
                  </a:cubicBezTo>
                  <a:cubicBezTo>
                    <a:pt x="23" y="24"/>
                    <a:pt x="30" y="14"/>
                    <a:pt x="30" y="7"/>
                  </a:cubicBezTo>
                  <a:cubicBezTo>
                    <a:pt x="30" y="5"/>
                    <a:pt x="29" y="3"/>
                    <a:pt x="28" y="2"/>
                  </a:cubicBezTo>
                  <a:cubicBezTo>
                    <a:pt x="27" y="1"/>
                    <a:pt x="25" y="0"/>
                    <a:pt x="20" y="1"/>
                  </a:cubicBezTo>
                  <a:cubicBezTo>
                    <a:pt x="15" y="2"/>
                    <a:pt x="8" y="6"/>
                    <a:pt x="0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8" y="9"/>
                    <a:pt x="15" y="4"/>
                    <a:pt x="21" y="3"/>
                  </a:cubicBezTo>
                  <a:cubicBezTo>
                    <a:pt x="24" y="2"/>
                    <a:pt x="26" y="3"/>
                    <a:pt x="27" y="4"/>
                  </a:cubicBezTo>
                  <a:cubicBezTo>
                    <a:pt x="28" y="4"/>
                    <a:pt x="28" y="6"/>
                    <a:pt x="28" y="7"/>
                  </a:cubicBezTo>
                  <a:cubicBezTo>
                    <a:pt x="28" y="12"/>
                    <a:pt x="24" y="20"/>
                    <a:pt x="1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4594">
              <a:extLst>
                <a:ext uri="{FF2B5EF4-FFF2-40B4-BE49-F238E27FC236}">
                  <a16:creationId xmlns="" xmlns:a16="http://schemas.microsoft.com/office/drawing/2014/main" id="{EFD5CD37-250C-4947-AC7B-C083320D0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780213"/>
              <a:ext cx="30163" cy="26988"/>
            </a:xfrm>
            <a:custGeom>
              <a:avLst/>
              <a:gdLst>
                <a:gd name="T0" fmla="*/ 25 w 32"/>
                <a:gd name="T1" fmla="*/ 27 h 30"/>
                <a:gd name="T2" fmla="*/ 3 w 32"/>
                <a:gd name="T3" fmla="*/ 22 h 30"/>
                <a:gd name="T4" fmla="*/ 3 w 32"/>
                <a:gd name="T5" fmla="*/ 24 h 30"/>
                <a:gd name="T6" fmla="*/ 25 w 32"/>
                <a:gd name="T7" fmla="*/ 29 h 30"/>
                <a:gd name="T8" fmla="*/ 31 w 32"/>
                <a:gd name="T9" fmla="*/ 24 h 30"/>
                <a:gd name="T10" fmla="*/ 31 w 32"/>
                <a:gd name="T11" fmla="*/ 19 h 30"/>
                <a:gd name="T12" fmla="*/ 6 w 32"/>
                <a:gd name="T13" fmla="*/ 3 h 30"/>
                <a:gd name="T14" fmla="*/ 0 w 32"/>
                <a:gd name="T15" fmla="*/ 0 h 30"/>
                <a:gd name="T16" fmla="*/ 0 w 32"/>
                <a:gd name="T17" fmla="*/ 2 h 30"/>
                <a:gd name="T18" fmla="*/ 3 w 32"/>
                <a:gd name="T19" fmla="*/ 3 h 30"/>
                <a:gd name="T20" fmla="*/ 4 w 32"/>
                <a:gd name="T21" fmla="*/ 4 h 30"/>
                <a:gd name="T22" fmla="*/ 6 w 32"/>
                <a:gd name="T23" fmla="*/ 4 h 30"/>
                <a:gd name="T24" fmla="*/ 7 w 32"/>
                <a:gd name="T25" fmla="*/ 5 h 30"/>
                <a:gd name="T26" fmla="*/ 8 w 32"/>
                <a:gd name="T27" fmla="*/ 6 h 30"/>
                <a:gd name="T28" fmla="*/ 29 w 32"/>
                <a:gd name="T29" fmla="*/ 20 h 30"/>
                <a:gd name="T30" fmla="*/ 30 w 32"/>
                <a:gd name="T31" fmla="*/ 23 h 30"/>
                <a:gd name="T32" fmla="*/ 25 w 32"/>
                <a:gd name="T3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0">
                  <a:moveTo>
                    <a:pt x="25" y="27"/>
                  </a:moveTo>
                  <a:cubicBezTo>
                    <a:pt x="19" y="28"/>
                    <a:pt x="11" y="26"/>
                    <a:pt x="3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2" y="28"/>
                    <a:pt x="20" y="30"/>
                    <a:pt x="25" y="29"/>
                  </a:cubicBezTo>
                  <a:cubicBezTo>
                    <a:pt x="29" y="28"/>
                    <a:pt x="31" y="26"/>
                    <a:pt x="31" y="24"/>
                  </a:cubicBezTo>
                  <a:cubicBezTo>
                    <a:pt x="32" y="22"/>
                    <a:pt x="32" y="21"/>
                    <a:pt x="31" y="19"/>
                  </a:cubicBezTo>
                  <a:cubicBezTo>
                    <a:pt x="27" y="13"/>
                    <a:pt x="18" y="7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20" y="10"/>
                    <a:pt x="27" y="16"/>
                    <a:pt x="29" y="20"/>
                  </a:cubicBezTo>
                  <a:cubicBezTo>
                    <a:pt x="30" y="21"/>
                    <a:pt x="30" y="22"/>
                    <a:pt x="30" y="23"/>
                  </a:cubicBezTo>
                  <a:cubicBezTo>
                    <a:pt x="29" y="25"/>
                    <a:pt x="27" y="26"/>
                    <a:pt x="2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4595">
              <a:extLst>
                <a:ext uri="{FF2B5EF4-FFF2-40B4-BE49-F238E27FC236}">
                  <a16:creationId xmlns="" xmlns:a16="http://schemas.microsoft.com/office/drawing/2014/main" id="{60B8317A-9C08-4D99-883C-7AD14491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770688"/>
              <a:ext cx="11113" cy="15875"/>
            </a:xfrm>
            <a:custGeom>
              <a:avLst/>
              <a:gdLst>
                <a:gd name="T0" fmla="*/ 0 w 12"/>
                <a:gd name="T1" fmla="*/ 15 h 17"/>
                <a:gd name="T2" fmla="*/ 0 w 12"/>
                <a:gd name="T3" fmla="*/ 17 h 17"/>
                <a:gd name="T4" fmla="*/ 2 w 12"/>
                <a:gd name="T5" fmla="*/ 16 h 17"/>
                <a:gd name="T6" fmla="*/ 12 w 12"/>
                <a:gd name="T7" fmla="*/ 12 h 17"/>
                <a:gd name="T8" fmla="*/ 5 w 12"/>
                <a:gd name="T9" fmla="*/ 2 h 17"/>
                <a:gd name="T10" fmla="*/ 4 w 12"/>
                <a:gd name="T11" fmla="*/ 0 h 17"/>
                <a:gd name="T12" fmla="*/ 3 w 12"/>
                <a:gd name="T13" fmla="*/ 1 h 17"/>
                <a:gd name="T14" fmla="*/ 3 w 12"/>
                <a:gd name="T15" fmla="*/ 2 h 17"/>
                <a:gd name="T16" fmla="*/ 10 w 12"/>
                <a:gd name="T17" fmla="*/ 11 h 17"/>
                <a:gd name="T18" fmla="*/ 0 w 12"/>
                <a:gd name="T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7">
                  <a:moveTo>
                    <a:pt x="0" y="15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5" y="15"/>
                    <a:pt x="9" y="13"/>
                    <a:pt x="12" y="12"/>
                  </a:cubicBezTo>
                  <a:cubicBezTo>
                    <a:pt x="10" y="8"/>
                    <a:pt x="7" y="5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5"/>
                    <a:pt x="8" y="8"/>
                    <a:pt x="10" y="11"/>
                  </a:cubicBezTo>
                  <a:cubicBezTo>
                    <a:pt x="7" y="13"/>
                    <a:pt x="4" y="1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4596">
              <a:extLst>
                <a:ext uri="{FF2B5EF4-FFF2-40B4-BE49-F238E27FC236}">
                  <a16:creationId xmlns="" xmlns:a16="http://schemas.microsoft.com/office/drawing/2014/main" id="{C058D82C-BFF5-46EB-A952-6B549743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767513"/>
              <a:ext cx="36513" cy="25400"/>
            </a:xfrm>
            <a:custGeom>
              <a:avLst/>
              <a:gdLst>
                <a:gd name="T0" fmla="*/ 2 w 40"/>
                <a:gd name="T1" fmla="*/ 2 h 27"/>
                <a:gd name="T2" fmla="*/ 10 w 40"/>
                <a:gd name="T3" fmla="*/ 11 h 27"/>
                <a:gd name="T4" fmla="*/ 35 w 40"/>
                <a:gd name="T5" fmla="*/ 25 h 27"/>
                <a:gd name="T6" fmla="*/ 40 w 40"/>
                <a:gd name="T7" fmla="*/ 27 h 27"/>
                <a:gd name="T8" fmla="*/ 39 w 40"/>
                <a:gd name="T9" fmla="*/ 25 h 27"/>
                <a:gd name="T10" fmla="*/ 38 w 40"/>
                <a:gd name="T11" fmla="*/ 24 h 27"/>
                <a:gd name="T12" fmla="*/ 36 w 40"/>
                <a:gd name="T13" fmla="*/ 24 h 27"/>
                <a:gd name="T14" fmla="*/ 36 w 40"/>
                <a:gd name="T15" fmla="*/ 23 h 27"/>
                <a:gd name="T16" fmla="*/ 34 w 40"/>
                <a:gd name="T17" fmla="*/ 23 h 27"/>
                <a:gd name="T18" fmla="*/ 32 w 40"/>
                <a:gd name="T19" fmla="*/ 22 h 27"/>
                <a:gd name="T20" fmla="*/ 30 w 40"/>
                <a:gd name="T21" fmla="*/ 21 h 27"/>
                <a:gd name="T22" fmla="*/ 28 w 40"/>
                <a:gd name="T23" fmla="*/ 20 h 27"/>
                <a:gd name="T24" fmla="*/ 26 w 40"/>
                <a:gd name="T25" fmla="*/ 19 h 27"/>
                <a:gd name="T26" fmla="*/ 24 w 40"/>
                <a:gd name="T27" fmla="*/ 18 h 27"/>
                <a:gd name="T28" fmla="*/ 4 w 40"/>
                <a:gd name="T29" fmla="*/ 2 h 27"/>
                <a:gd name="T30" fmla="*/ 27 w 40"/>
                <a:gd name="T31" fmla="*/ 5 h 27"/>
                <a:gd name="T32" fmla="*/ 29 w 40"/>
                <a:gd name="T33" fmla="*/ 5 h 27"/>
                <a:gd name="T34" fmla="*/ 31 w 40"/>
                <a:gd name="T35" fmla="*/ 5 h 27"/>
                <a:gd name="T36" fmla="*/ 33 w 40"/>
                <a:gd name="T37" fmla="*/ 5 h 27"/>
                <a:gd name="T38" fmla="*/ 33 w 40"/>
                <a:gd name="T39" fmla="*/ 6 h 27"/>
                <a:gd name="T40" fmla="*/ 33 w 40"/>
                <a:gd name="T41" fmla="*/ 3 h 27"/>
                <a:gd name="T42" fmla="*/ 2 w 40"/>
                <a:gd name="T43" fmla="*/ 0 h 27"/>
                <a:gd name="T44" fmla="*/ 0 w 40"/>
                <a:gd name="T45" fmla="*/ 1 h 27"/>
                <a:gd name="T46" fmla="*/ 2 w 40"/>
                <a:gd name="T4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27">
                  <a:moveTo>
                    <a:pt x="2" y="2"/>
                  </a:moveTo>
                  <a:cubicBezTo>
                    <a:pt x="2" y="2"/>
                    <a:pt x="5" y="6"/>
                    <a:pt x="10" y="11"/>
                  </a:cubicBezTo>
                  <a:cubicBezTo>
                    <a:pt x="16" y="15"/>
                    <a:pt x="24" y="21"/>
                    <a:pt x="35" y="25"/>
                  </a:cubicBezTo>
                  <a:cubicBezTo>
                    <a:pt x="37" y="26"/>
                    <a:pt x="38" y="26"/>
                    <a:pt x="40" y="27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4" y="12"/>
                    <a:pt x="7" y="5"/>
                    <a:pt x="4" y="2"/>
                  </a:cubicBezTo>
                  <a:cubicBezTo>
                    <a:pt x="8" y="2"/>
                    <a:pt x="16" y="3"/>
                    <a:pt x="27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5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4597">
              <a:extLst>
                <a:ext uri="{FF2B5EF4-FFF2-40B4-BE49-F238E27FC236}">
                  <a16:creationId xmlns="" xmlns:a16="http://schemas.microsoft.com/office/drawing/2014/main" id="{DBE45F67-A3CD-4FB2-932D-4FA62FBB9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1" y="6777038"/>
              <a:ext cx="9525" cy="14288"/>
            </a:xfrm>
            <a:custGeom>
              <a:avLst/>
              <a:gdLst>
                <a:gd name="T0" fmla="*/ 6 w 11"/>
                <a:gd name="T1" fmla="*/ 0 h 14"/>
                <a:gd name="T2" fmla="*/ 11 w 11"/>
                <a:gd name="T3" fmla="*/ 12 h 14"/>
                <a:gd name="T4" fmla="*/ 0 w 11"/>
                <a:gd name="T5" fmla="*/ 14 h 14"/>
                <a:gd name="T6" fmla="*/ 0 w 11"/>
                <a:gd name="T7" fmla="*/ 13 h 14"/>
                <a:gd name="T8" fmla="*/ 10 w 11"/>
                <a:gd name="T9" fmla="*/ 11 h 14"/>
                <a:gd name="T10" fmla="*/ 5 w 11"/>
                <a:gd name="T11" fmla="*/ 0 h 14"/>
                <a:gd name="T12" fmla="*/ 6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6" y="0"/>
                  </a:moveTo>
                  <a:cubicBezTo>
                    <a:pt x="8" y="4"/>
                    <a:pt x="10" y="8"/>
                    <a:pt x="11" y="12"/>
                  </a:cubicBezTo>
                  <a:cubicBezTo>
                    <a:pt x="8" y="12"/>
                    <a:pt x="4" y="13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6" y="11"/>
                    <a:pt x="10" y="11"/>
                  </a:cubicBezTo>
                  <a:cubicBezTo>
                    <a:pt x="8" y="7"/>
                    <a:pt x="6" y="4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4598">
              <a:extLst>
                <a:ext uri="{FF2B5EF4-FFF2-40B4-BE49-F238E27FC236}">
                  <a16:creationId xmlns="" xmlns:a16="http://schemas.microsoft.com/office/drawing/2014/main" id="{AEB6925C-E44B-4B7A-BB15-C0492DC47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6" y="6777038"/>
              <a:ext cx="9525" cy="11113"/>
            </a:xfrm>
            <a:custGeom>
              <a:avLst/>
              <a:gdLst>
                <a:gd name="T0" fmla="*/ 6 w 10"/>
                <a:gd name="T1" fmla="*/ 0 h 12"/>
                <a:gd name="T2" fmla="*/ 10 w 10"/>
                <a:gd name="T3" fmla="*/ 10 h 12"/>
                <a:gd name="T4" fmla="*/ 0 w 10"/>
                <a:gd name="T5" fmla="*/ 12 h 12"/>
                <a:gd name="T6" fmla="*/ 0 w 10"/>
                <a:gd name="T7" fmla="*/ 11 h 12"/>
                <a:gd name="T8" fmla="*/ 8 w 10"/>
                <a:gd name="T9" fmla="*/ 9 h 12"/>
                <a:gd name="T10" fmla="*/ 5 w 10"/>
                <a:gd name="T11" fmla="*/ 0 h 12"/>
                <a:gd name="T12" fmla="*/ 6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7" y="3"/>
                    <a:pt x="9" y="7"/>
                    <a:pt x="10" y="10"/>
                  </a:cubicBezTo>
                  <a:cubicBezTo>
                    <a:pt x="7" y="11"/>
                    <a:pt x="3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0"/>
                    <a:pt x="5" y="10"/>
                    <a:pt x="8" y="9"/>
                  </a:cubicBezTo>
                  <a:cubicBezTo>
                    <a:pt x="7" y="6"/>
                    <a:pt x="6" y="3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4599">
              <a:extLst>
                <a:ext uri="{FF2B5EF4-FFF2-40B4-BE49-F238E27FC236}">
                  <a16:creationId xmlns="" xmlns:a16="http://schemas.microsoft.com/office/drawing/2014/main" id="{FD173983-205D-419B-A866-64EFA583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6775450"/>
              <a:ext cx="9525" cy="9525"/>
            </a:xfrm>
            <a:custGeom>
              <a:avLst/>
              <a:gdLst>
                <a:gd name="T0" fmla="*/ 5 w 9"/>
                <a:gd name="T1" fmla="*/ 0 h 10"/>
                <a:gd name="T2" fmla="*/ 9 w 9"/>
                <a:gd name="T3" fmla="*/ 9 h 10"/>
                <a:gd name="T4" fmla="*/ 0 w 9"/>
                <a:gd name="T5" fmla="*/ 10 h 10"/>
                <a:gd name="T6" fmla="*/ 0 w 9"/>
                <a:gd name="T7" fmla="*/ 9 h 10"/>
                <a:gd name="T8" fmla="*/ 7 w 9"/>
                <a:gd name="T9" fmla="*/ 8 h 10"/>
                <a:gd name="T10" fmla="*/ 4 w 9"/>
                <a:gd name="T11" fmla="*/ 0 h 10"/>
                <a:gd name="T12" fmla="*/ 5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6" y="3"/>
                    <a:pt x="8" y="6"/>
                    <a:pt x="9" y="9"/>
                  </a:cubicBezTo>
                  <a:cubicBezTo>
                    <a:pt x="6" y="9"/>
                    <a:pt x="3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5" y="8"/>
                    <a:pt x="7" y="8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4600">
              <a:extLst>
                <a:ext uri="{FF2B5EF4-FFF2-40B4-BE49-F238E27FC236}">
                  <a16:creationId xmlns="" xmlns:a16="http://schemas.microsoft.com/office/drawing/2014/main" id="{D7D73349-B09D-413B-A560-2C6F23788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6775450"/>
              <a:ext cx="6350" cy="79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7 h 9"/>
                <a:gd name="T4" fmla="*/ 0 w 7"/>
                <a:gd name="T5" fmla="*/ 9 h 9"/>
                <a:gd name="T6" fmla="*/ 0 w 7"/>
                <a:gd name="T7" fmla="*/ 7 h 9"/>
                <a:gd name="T8" fmla="*/ 5 w 7"/>
                <a:gd name="T9" fmla="*/ 6 h 9"/>
                <a:gd name="T10" fmla="*/ 3 w 7"/>
                <a:gd name="T11" fmla="*/ 0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4" y="8"/>
                    <a:pt x="2" y="8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4601">
              <a:extLst>
                <a:ext uri="{FF2B5EF4-FFF2-40B4-BE49-F238E27FC236}">
                  <a16:creationId xmlns="" xmlns:a16="http://schemas.microsoft.com/office/drawing/2014/main" id="{8705F08D-3724-4644-AC2E-018EF2842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6773863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3 h 4"/>
                <a:gd name="T8" fmla="*/ 3 w 4"/>
                <a:gd name="T9" fmla="*/ 3 h 4"/>
                <a:gd name="T10" fmla="*/ 2 w 4"/>
                <a:gd name="T11" fmla="*/ 1 h 4"/>
                <a:gd name="T12" fmla="*/ 3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4602">
              <a:extLst>
                <a:ext uri="{FF2B5EF4-FFF2-40B4-BE49-F238E27FC236}">
                  <a16:creationId xmlns="" xmlns:a16="http://schemas.microsoft.com/office/drawing/2014/main" id="{D5467345-E6DD-4069-92AA-ACA1CD9F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6772275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2 h 3"/>
                <a:gd name="T8" fmla="*/ 1 w 2"/>
                <a:gd name="T9" fmla="*/ 2 h 3"/>
                <a:gd name="T10" fmla="*/ 1 w 2"/>
                <a:gd name="T11" fmla="*/ 1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4603">
              <a:extLst>
                <a:ext uri="{FF2B5EF4-FFF2-40B4-BE49-F238E27FC236}">
                  <a16:creationId xmlns="" xmlns:a16="http://schemas.microsoft.com/office/drawing/2014/main" id="{83888E9D-7718-4665-87E8-0C2B5E85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426" y="6835775"/>
              <a:ext cx="12700" cy="12700"/>
            </a:xfrm>
            <a:custGeom>
              <a:avLst/>
              <a:gdLst>
                <a:gd name="T0" fmla="*/ 0 w 14"/>
                <a:gd name="T1" fmla="*/ 0 h 13"/>
                <a:gd name="T2" fmla="*/ 14 w 14"/>
                <a:gd name="T3" fmla="*/ 0 h 13"/>
                <a:gd name="T4" fmla="*/ 10 w 14"/>
                <a:gd name="T5" fmla="*/ 13 h 13"/>
                <a:gd name="T6" fmla="*/ 9 w 14"/>
                <a:gd name="T7" fmla="*/ 13 h 13"/>
                <a:gd name="T8" fmla="*/ 12 w 14"/>
                <a:gd name="T9" fmla="*/ 2 h 13"/>
                <a:gd name="T10" fmla="*/ 0 w 14"/>
                <a:gd name="T11" fmla="*/ 2 h 13"/>
                <a:gd name="T12" fmla="*/ 0 w 1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cubicBezTo>
                    <a:pt x="5" y="1"/>
                    <a:pt x="10" y="1"/>
                    <a:pt x="14" y="0"/>
                  </a:cubicBezTo>
                  <a:cubicBezTo>
                    <a:pt x="13" y="5"/>
                    <a:pt x="12" y="9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9"/>
                    <a:pt x="11" y="6"/>
                    <a:pt x="12" y="2"/>
                  </a:cubicBezTo>
                  <a:cubicBezTo>
                    <a:pt x="8" y="2"/>
                    <a:pt x="4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4604">
              <a:extLst>
                <a:ext uri="{FF2B5EF4-FFF2-40B4-BE49-F238E27FC236}">
                  <a16:creationId xmlns="" xmlns:a16="http://schemas.microsoft.com/office/drawing/2014/main" id="{BAB8CD61-7149-4F81-8704-92835C66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1" y="6840538"/>
              <a:ext cx="11113" cy="9525"/>
            </a:xfrm>
            <a:custGeom>
              <a:avLst/>
              <a:gdLst>
                <a:gd name="T0" fmla="*/ 0 w 13"/>
                <a:gd name="T1" fmla="*/ 0 h 11"/>
                <a:gd name="T2" fmla="*/ 13 w 13"/>
                <a:gd name="T3" fmla="*/ 0 h 11"/>
                <a:gd name="T4" fmla="*/ 9 w 13"/>
                <a:gd name="T5" fmla="*/ 11 h 11"/>
                <a:gd name="T6" fmla="*/ 8 w 13"/>
                <a:gd name="T7" fmla="*/ 11 h 11"/>
                <a:gd name="T8" fmla="*/ 11 w 13"/>
                <a:gd name="T9" fmla="*/ 1 h 11"/>
                <a:gd name="T10" fmla="*/ 0 w 13"/>
                <a:gd name="T11" fmla="*/ 1 h 11"/>
                <a:gd name="T12" fmla="*/ 0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4" y="0"/>
                    <a:pt x="8" y="0"/>
                    <a:pt x="13" y="0"/>
                  </a:cubicBezTo>
                  <a:cubicBezTo>
                    <a:pt x="12" y="4"/>
                    <a:pt x="10" y="7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7"/>
                    <a:pt x="10" y="4"/>
                    <a:pt x="11" y="1"/>
                  </a:cubicBezTo>
                  <a:cubicBezTo>
                    <a:pt x="7" y="1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4605">
              <a:extLst>
                <a:ext uri="{FF2B5EF4-FFF2-40B4-BE49-F238E27FC236}">
                  <a16:creationId xmlns="" xmlns:a16="http://schemas.microsoft.com/office/drawing/2014/main" id="{C430623C-AAE6-444D-9F07-03B0ADC4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6" y="6843713"/>
              <a:ext cx="11113" cy="7938"/>
            </a:xfrm>
            <a:custGeom>
              <a:avLst/>
              <a:gdLst>
                <a:gd name="T0" fmla="*/ 0 w 11"/>
                <a:gd name="T1" fmla="*/ 0 h 10"/>
                <a:gd name="T2" fmla="*/ 11 w 11"/>
                <a:gd name="T3" fmla="*/ 0 h 10"/>
                <a:gd name="T4" fmla="*/ 8 w 11"/>
                <a:gd name="T5" fmla="*/ 10 h 10"/>
                <a:gd name="T6" fmla="*/ 6 w 11"/>
                <a:gd name="T7" fmla="*/ 9 h 10"/>
                <a:gd name="T8" fmla="*/ 9 w 11"/>
                <a:gd name="T9" fmla="*/ 1 h 10"/>
                <a:gd name="T10" fmla="*/ 0 w 11"/>
                <a:gd name="T11" fmla="*/ 1 h 10"/>
                <a:gd name="T12" fmla="*/ 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4" y="0"/>
                    <a:pt x="7" y="0"/>
                    <a:pt x="11" y="0"/>
                  </a:cubicBezTo>
                  <a:cubicBezTo>
                    <a:pt x="10" y="3"/>
                    <a:pt x="9" y="6"/>
                    <a:pt x="8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4606">
              <a:extLst>
                <a:ext uri="{FF2B5EF4-FFF2-40B4-BE49-F238E27FC236}">
                  <a16:creationId xmlns="" xmlns:a16="http://schemas.microsoft.com/office/drawing/2014/main" id="{BD14BDA9-6275-4584-B672-E33938E67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6845300"/>
              <a:ext cx="9525" cy="7938"/>
            </a:xfrm>
            <a:custGeom>
              <a:avLst/>
              <a:gdLst>
                <a:gd name="T0" fmla="*/ 0 w 9"/>
                <a:gd name="T1" fmla="*/ 0 h 8"/>
                <a:gd name="T2" fmla="*/ 9 w 9"/>
                <a:gd name="T3" fmla="*/ 0 h 8"/>
                <a:gd name="T4" fmla="*/ 6 w 9"/>
                <a:gd name="T5" fmla="*/ 8 h 8"/>
                <a:gd name="T6" fmla="*/ 5 w 9"/>
                <a:gd name="T7" fmla="*/ 8 h 8"/>
                <a:gd name="T8" fmla="*/ 7 w 9"/>
                <a:gd name="T9" fmla="*/ 1 h 8"/>
                <a:gd name="T10" fmla="*/ 0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4607">
              <a:extLst>
                <a:ext uri="{FF2B5EF4-FFF2-40B4-BE49-F238E27FC236}">
                  <a16:creationId xmlns="" xmlns:a16="http://schemas.microsoft.com/office/drawing/2014/main" id="{489DBE34-C381-4D29-A3EE-8DA921FD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6" y="6848475"/>
              <a:ext cx="7938" cy="6350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3 w 5"/>
                <a:gd name="T5" fmla="*/ 4 h 4"/>
                <a:gd name="T6" fmla="*/ 2 w 5"/>
                <a:gd name="T7" fmla="*/ 4 h 4"/>
                <a:gd name="T8" fmla="*/ 3 w 5"/>
                <a:gd name="T9" fmla="*/ 1 h 4"/>
                <a:gd name="T10" fmla="*/ 0 w 5"/>
                <a:gd name="T11" fmla="*/ 1 h 4"/>
                <a:gd name="T12" fmla="*/ 0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4608">
              <a:extLst>
                <a:ext uri="{FF2B5EF4-FFF2-40B4-BE49-F238E27FC236}">
                  <a16:creationId xmlns="" xmlns:a16="http://schemas.microsoft.com/office/drawing/2014/main" id="{FB2C21B6-BF94-43A2-9C4F-F7C334F1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6851650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4609">
              <a:extLst>
                <a:ext uri="{FF2B5EF4-FFF2-40B4-BE49-F238E27FC236}">
                  <a16:creationId xmlns="" xmlns:a16="http://schemas.microsoft.com/office/drawing/2014/main" id="{9F83F897-FA3C-4A68-8703-AD959699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1" y="6807200"/>
              <a:ext cx="11113" cy="6350"/>
            </a:xfrm>
            <a:custGeom>
              <a:avLst/>
              <a:gdLst>
                <a:gd name="T0" fmla="*/ 1 w 12"/>
                <a:gd name="T1" fmla="*/ 0 h 7"/>
                <a:gd name="T2" fmla="*/ 12 w 12"/>
                <a:gd name="T3" fmla="*/ 5 h 7"/>
                <a:gd name="T4" fmla="*/ 11 w 12"/>
                <a:gd name="T5" fmla="*/ 7 h 7"/>
                <a:gd name="T6" fmla="*/ 0 w 12"/>
                <a:gd name="T7" fmla="*/ 1 h 7"/>
                <a:gd name="T8" fmla="*/ 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0"/>
                  </a:moveTo>
                  <a:cubicBezTo>
                    <a:pt x="4" y="1"/>
                    <a:pt x="8" y="3"/>
                    <a:pt x="12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4610">
              <a:extLst>
                <a:ext uri="{FF2B5EF4-FFF2-40B4-BE49-F238E27FC236}">
                  <a16:creationId xmlns="" xmlns:a16="http://schemas.microsoft.com/office/drawing/2014/main" id="{5F4D281C-B0D7-4263-958B-DFE24B5C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6794500"/>
              <a:ext cx="14288" cy="14288"/>
            </a:xfrm>
            <a:custGeom>
              <a:avLst/>
              <a:gdLst>
                <a:gd name="T0" fmla="*/ 9 w 15"/>
                <a:gd name="T1" fmla="*/ 0 h 16"/>
                <a:gd name="T2" fmla="*/ 15 w 15"/>
                <a:gd name="T3" fmla="*/ 14 h 16"/>
                <a:gd name="T4" fmla="*/ 0 w 15"/>
                <a:gd name="T5" fmla="*/ 16 h 16"/>
                <a:gd name="T6" fmla="*/ 0 w 15"/>
                <a:gd name="T7" fmla="*/ 15 h 16"/>
                <a:gd name="T8" fmla="*/ 13 w 15"/>
                <a:gd name="T9" fmla="*/ 13 h 16"/>
                <a:gd name="T10" fmla="*/ 8 w 15"/>
                <a:gd name="T11" fmla="*/ 1 h 16"/>
                <a:gd name="T12" fmla="*/ 9 w 1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9" y="0"/>
                  </a:moveTo>
                  <a:cubicBezTo>
                    <a:pt x="11" y="5"/>
                    <a:pt x="13" y="9"/>
                    <a:pt x="15" y="14"/>
                  </a:cubicBezTo>
                  <a:cubicBezTo>
                    <a:pt x="10" y="15"/>
                    <a:pt x="5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4"/>
                    <a:pt x="9" y="14"/>
                    <a:pt x="13" y="13"/>
                  </a:cubicBezTo>
                  <a:cubicBezTo>
                    <a:pt x="11" y="9"/>
                    <a:pt x="9" y="5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4611">
              <a:extLst>
                <a:ext uri="{FF2B5EF4-FFF2-40B4-BE49-F238E27FC236}">
                  <a16:creationId xmlns="" xmlns:a16="http://schemas.microsoft.com/office/drawing/2014/main" id="{25AF191A-E1F7-4BDD-B5C0-B9092D7C7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3" y="6791325"/>
              <a:ext cx="15875" cy="15875"/>
            </a:xfrm>
            <a:custGeom>
              <a:avLst/>
              <a:gdLst>
                <a:gd name="T0" fmla="*/ 10 w 16"/>
                <a:gd name="T1" fmla="*/ 0 h 17"/>
                <a:gd name="T2" fmla="*/ 16 w 16"/>
                <a:gd name="T3" fmla="*/ 16 h 17"/>
                <a:gd name="T4" fmla="*/ 0 w 16"/>
                <a:gd name="T5" fmla="*/ 17 h 17"/>
                <a:gd name="T6" fmla="*/ 0 w 16"/>
                <a:gd name="T7" fmla="*/ 16 h 17"/>
                <a:gd name="T8" fmla="*/ 15 w 16"/>
                <a:gd name="T9" fmla="*/ 14 h 17"/>
                <a:gd name="T10" fmla="*/ 9 w 16"/>
                <a:gd name="T11" fmla="*/ 1 h 17"/>
                <a:gd name="T12" fmla="*/ 10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0" y="0"/>
                  </a:moveTo>
                  <a:cubicBezTo>
                    <a:pt x="12" y="5"/>
                    <a:pt x="14" y="10"/>
                    <a:pt x="16" y="16"/>
                  </a:cubicBezTo>
                  <a:cubicBezTo>
                    <a:pt x="11" y="16"/>
                    <a:pt x="6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6"/>
                    <a:pt x="10" y="15"/>
                    <a:pt x="15" y="14"/>
                  </a:cubicBezTo>
                  <a:cubicBezTo>
                    <a:pt x="13" y="10"/>
                    <a:pt x="11" y="5"/>
                    <a:pt x="9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4612">
              <a:extLst>
                <a:ext uri="{FF2B5EF4-FFF2-40B4-BE49-F238E27FC236}">
                  <a16:creationId xmlns="" xmlns:a16="http://schemas.microsoft.com/office/drawing/2014/main" id="{52ECAB28-14E9-4F9A-9FA6-8661DAD0C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8" y="6788150"/>
              <a:ext cx="14288" cy="15875"/>
            </a:xfrm>
            <a:custGeom>
              <a:avLst/>
              <a:gdLst>
                <a:gd name="T0" fmla="*/ 10 w 16"/>
                <a:gd name="T1" fmla="*/ 0 h 18"/>
                <a:gd name="T2" fmla="*/ 16 w 16"/>
                <a:gd name="T3" fmla="*/ 16 h 18"/>
                <a:gd name="T4" fmla="*/ 0 w 16"/>
                <a:gd name="T5" fmla="*/ 18 h 18"/>
                <a:gd name="T6" fmla="*/ 0 w 16"/>
                <a:gd name="T7" fmla="*/ 16 h 18"/>
                <a:gd name="T8" fmla="*/ 14 w 16"/>
                <a:gd name="T9" fmla="*/ 15 h 18"/>
                <a:gd name="T10" fmla="*/ 9 w 16"/>
                <a:gd name="T11" fmla="*/ 0 h 18"/>
                <a:gd name="T12" fmla="*/ 1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0" y="0"/>
                  </a:moveTo>
                  <a:cubicBezTo>
                    <a:pt x="12" y="5"/>
                    <a:pt x="14" y="11"/>
                    <a:pt x="16" y="16"/>
                  </a:cubicBezTo>
                  <a:cubicBezTo>
                    <a:pt x="11" y="17"/>
                    <a:pt x="5" y="17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9" y="15"/>
                    <a:pt x="14" y="15"/>
                  </a:cubicBezTo>
                  <a:cubicBezTo>
                    <a:pt x="12" y="10"/>
                    <a:pt x="11" y="5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4613">
              <a:extLst>
                <a:ext uri="{FF2B5EF4-FFF2-40B4-BE49-F238E27FC236}">
                  <a16:creationId xmlns="" xmlns:a16="http://schemas.microsoft.com/office/drawing/2014/main" id="{E89DF92F-D00C-402C-AA5D-09CB7662B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1" y="6811963"/>
              <a:ext cx="11113" cy="7938"/>
            </a:xfrm>
            <a:custGeom>
              <a:avLst/>
              <a:gdLst>
                <a:gd name="T0" fmla="*/ 9 w 11"/>
                <a:gd name="T1" fmla="*/ 0 h 9"/>
                <a:gd name="T2" fmla="*/ 11 w 11"/>
                <a:gd name="T3" fmla="*/ 2 h 9"/>
                <a:gd name="T4" fmla="*/ 1 w 11"/>
                <a:gd name="T5" fmla="*/ 9 h 9"/>
                <a:gd name="T6" fmla="*/ 0 w 11"/>
                <a:gd name="T7" fmla="*/ 7 h 9"/>
                <a:gd name="T8" fmla="*/ 9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9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4" y="7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4614">
              <a:extLst>
                <a:ext uri="{FF2B5EF4-FFF2-40B4-BE49-F238E27FC236}">
                  <a16:creationId xmlns="" xmlns:a16="http://schemas.microsoft.com/office/drawing/2014/main" id="{84964C93-5239-49EF-A78F-5B9939C9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6818313"/>
              <a:ext cx="14288" cy="15875"/>
            </a:xfrm>
            <a:custGeom>
              <a:avLst/>
              <a:gdLst>
                <a:gd name="T0" fmla="*/ 0 w 16"/>
                <a:gd name="T1" fmla="*/ 0 h 16"/>
                <a:gd name="T2" fmla="*/ 16 w 16"/>
                <a:gd name="T3" fmla="*/ 1 h 16"/>
                <a:gd name="T4" fmla="*/ 11 w 16"/>
                <a:gd name="T5" fmla="*/ 16 h 16"/>
                <a:gd name="T6" fmla="*/ 9 w 16"/>
                <a:gd name="T7" fmla="*/ 16 h 16"/>
                <a:gd name="T8" fmla="*/ 14 w 16"/>
                <a:gd name="T9" fmla="*/ 3 h 16"/>
                <a:gd name="T10" fmla="*/ 0 w 16"/>
                <a:gd name="T11" fmla="*/ 2 h 16"/>
                <a:gd name="T12" fmla="*/ 0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5" y="1"/>
                    <a:pt x="10" y="1"/>
                    <a:pt x="16" y="1"/>
                  </a:cubicBezTo>
                  <a:cubicBezTo>
                    <a:pt x="14" y="6"/>
                    <a:pt x="12" y="11"/>
                    <a:pt x="11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1"/>
                    <a:pt x="12" y="7"/>
                    <a:pt x="14" y="3"/>
                  </a:cubicBezTo>
                  <a:cubicBezTo>
                    <a:pt x="9" y="3"/>
                    <a:pt x="5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4615">
              <a:extLst>
                <a:ext uri="{FF2B5EF4-FFF2-40B4-BE49-F238E27FC236}">
                  <a16:creationId xmlns="" xmlns:a16="http://schemas.microsoft.com/office/drawing/2014/main" id="{5032EB60-8D28-4BC7-A3E5-FE8C1DC17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3" y="6821488"/>
              <a:ext cx="15875" cy="15875"/>
            </a:xfrm>
            <a:custGeom>
              <a:avLst/>
              <a:gdLst>
                <a:gd name="T0" fmla="*/ 0 w 17"/>
                <a:gd name="T1" fmla="*/ 0 h 17"/>
                <a:gd name="T2" fmla="*/ 17 w 17"/>
                <a:gd name="T3" fmla="*/ 1 h 17"/>
                <a:gd name="T4" fmla="*/ 11 w 17"/>
                <a:gd name="T5" fmla="*/ 17 h 17"/>
                <a:gd name="T6" fmla="*/ 10 w 17"/>
                <a:gd name="T7" fmla="*/ 17 h 17"/>
                <a:gd name="T8" fmla="*/ 15 w 17"/>
                <a:gd name="T9" fmla="*/ 3 h 17"/>
                <a:gd name="T10" fmla="*/ 0 w 17"/>
                <a:gd name="T11" fmla="*/ 1 h 17"/>
                <a:gd name="T12" fmla="*/ 0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6" y="1"/>
                    <a:pt x="11" y="1"/>
                    <a:pt x="17" y="1"/>
                  </a:cubicBezTo>
                  <a:cubicBezTo>
                    <a:pt x="15" y="7"/>
                    <a:pt x="13" y="12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2"/>
                    <a:pt x="14" y="7"/>
                    <a:pt x="15" y="3"/>
                  </a:cubicBezTo>
                  <a:cubicBezTo>
                    <a:pt x="10" y="2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4616">
              <a:extLst>
                <a:ext uri="{FF2B5EF4-FFF2-40B4-BE49-F238E27FC236}">
                  <a16:creationId xmlns="" xmlns:a16="http://schemas.microsoft.com/office/drawing/2014/main" id="{2EC8A123-2BB1-477C-9E4A-A659A1C32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824663"/>
              <a:ext cx="17463" cy="15875"/>
            </a:xfrm>
            <a:custGeom>
              <a:avLst/>
              <a:gdLst>
                <a:gd name="T0" fmla="*/ 0 w 18"/>
                <a:gd name="T1" fmla="*/ 0 h 17"/>
                <a:gd name="T2" fmla="*/ 18 w 18"/>
                <a:gd name="T3" fmla="*/ 1 h 17"/>
                <a:gd name="T4" fmla="*/ 11 w 18"/>
                <a:gd name="T5" fmla="*/ 17 h 17"/>
                <a:gd name="T6" fmla="*/ 10 w 18"/>
                <a:gd name="T7" fmla="*/ 17 h 17"/>
                <a:gd name="T8" fmla="*/ 16 w 18"/>
                <a:gd name="T9" fmla="*/ 3 h 17"/>
                <a:gd name="T10" fmla="*/ 0 w 18"/>
                <a:gd name="T11" fmla="*/ 1 h 17"/>
                <a:gd name="T12" fmla="*/ 0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6" y="0"/>
                    <a:pt x="12" y="1"/>
                    <a:pt x="18" y="1"/>
                  </a:cubicBezTo>
                  <a:cubicBezTo>
                    <a:pt x="16" y="7"/>
                    <a:pt x="13" y="12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2"/>
                    <a:pt x="14" y="7"/>
                    <a:pt x="16" y="3"/>
                  </a:cubicBezTo>
                  <a:cubicBezTo>
                    <a:pt x="10" y="2"/>
                    <a:pt x="5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4617">
              <a:extLst>
                <a:ext uri="{FF2B5EF4-FFF2-40B4-BE49-F238E27FC236}">
                  <a16:creationId xmlns="" xmlns:a16="http://schemas.microsoft.com/office/drawing/2014/main" id="{D86AAED3-FB1C-47A9-9D84-2C7000C6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79767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4618">
              <a:extLst>
                <a:ext uri="{FF2B5EF4-FFF2-40B4-BE49-F238E27FC236}">
                  <a16:creationId xmlns="" xmlns:a16="http://schemas.microsoft.com/office/drawing/2014/main" id="{AEF73E1C-8F46-49D4-9F4B-F9A2E534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6" y="6796088"/>
              <a:ext cx="6350" cy="1588"/>
            </a:xfrm>
            <a:custGeom>
              <a:avLst/>
              <a:gdLst>
                <a:gd name="T0" fmla="*/ 0 w 7"/>
                <a:gd name="T1" fmla="*/ 3 h 3"/>
                <a:gd name="T2" fmla="*/ 2 w 7"/>
                <a:gd name="T3" fmla="*/ 2 h 3"/>
                <a:gd name="T4" fmla="*/ 7 w 7"/>
                <a:gd name="T5" fmla="*/ 1 h 3"/>
                <a:gd name="T6" fmla="*/ 6 w 7"/>
                <a:gd name="T7" fmla="*/ 0 h 3"/>
                <a:gd name="T8" fmla="*/ 0 w 7"/>
                <a:gd name="T9" fmla="*/ 1 h 3"/>
                <a:gd name="T10" fmla="*/ 0 w 7"/>
                <a:gd name="T11" fmla="*/ 1 h 3"/>
                <a:gd name="T12" fmla="*/ 0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4619">
              <a:extLst>
                <a:ext uri="{FF2B5EF4-FFF2-40B4-BE49-F238E27FC236}">
                  <a16:creationId xmlns="" xmlns:a16="http://schemas.microsoft.com/office/drawing/2014/main" id="{AA1867D0-2B39-4851-9205-509234244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6780213"/>
              <a:ext cx="3175" cy="6350"/>
            </a:xfrm>
            <a:custGeom>
              <a:avLst/>
              <a:gdLst>
                <a:gd name="T0" fmla="*/ 0 w 2"/>
                <a:gd name="T1" fmla="*/ 1 h 4"/>
                <a:gd name="T2" fmla="*/ 2 w 2"/>
                <a:gd name="T3" fmla="*/ 4 h 4"/>
                <a:gd name="T4" fmla="*/ 2 w 2"/>
                <a:gd name="T5" fmla="*/ 1 h 4"/>
                <a:gd name="T6" fmla="*/ 1 w 2"/>
                <a:gd name="T7" fmla="*/ 1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lnTo>
                    <a:pt x="2" y="4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4620">
              <a:extLst>
                <a:ext uri="{FF2B5EF4-FFF2-40B4-BE49-F238E27FC236}">
                  <a16:creationId xmlns="" xmlns:a16="http://schemas.microsoft.com/office/drawing/2014/main" id="{B3532AA5-0739-48CC-86CE-85E0D652B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6792913"/>
              <a:ext cx="9525" cy="3175"/>
            </a:xfrm>
            <a:custGeom>
              <a:avLst/>
              <a:gdLst>
                <a:gd name="T0" fmla="*/ 0 w 10"/>
                <a:gd name="T1" fmla="*/ 3 h 3"/>
                <a:gd name="T2" fmla="*/ 2 w 10"/>
                <a:gd name="T3" fmla="*/ 3 h 3"/>
                <a:gd name="T4" fmla="*/ 10 w 10"/>
                <a:gd name="T5" fmla="*/ 1 h 3"/>
                <a:gd name="T6" fmla="*/ 10 w 10"/>
                <a:gd name="T7" fmla="*/ 0 h 3"/>
                <a:gd name="T8" fmla="*/ 1 w 10"/>
                <a:gd name="T9" fmla="*/ 2 h 3"/>
                <a:gd name="T10" fmla="*/ 0 w 10"/>
                <a:gd name="T11" fmla="*/ 2 h 3"/>
                <a:gd name="T12" fmla="*/ 0 w 10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8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4621">
              <a:extLst>
                <a:ext uri="{FF2B5EF4-FFF2-40B4-BE49-F238E27FC236}">
                  <a16:creationId xmlns="" xmlns:a16="http://schemas.microsoft.com/office/drawing/2014/main" id="{93E84493-C52D-44EA-9ADF-45DC6A25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821488"/>
              <a:ext cx="39688" cy="34925"/>
            </a:xfrm>
            <a:custGeom>
              <a:avLst/>
              <a:gdLst>
                <a:gd name="T0" fmla="*/ 2 w 42"/>
                <a:gd name="T1" fmla="*/ 36 h 38"/>
                <a:gd name="T2" fmla="*/ 0 w 42"/>
                <a:gd name="T3" fmla="*/ 38 h 38"/>
                <a:gd name="T4" fmla="*/ 3 w 42"/>
                <a:gd name="T5" fmla="*/ 38 h 38"/>
                <a:gd name="T6" fmla="*/ 15 w 42"/>
                <a:gd name="T7" fmla="*/ 35 h 38"/>
                <a:gd name="T8" fmla="*/ 42 w 42"/>
                <a:gd name="T9" fmla="*/ 25 h 38"/>
                <a:gd name="T10" fmla="*/ 41 w 42"/>
                <a:gd name="T11" fmla="*/ 23 h 38"/>
                <a:gd name="T12" fmla="*/ 41 w 42"/>
                <a:gd name="T13" fmla="*/ 23 h 38"/>
                <a:gd name="T14" fmla="*/ 40 w 42"/>
                <a:gd name="T15" fmla="*/ 25 h 38"/>
                <a:gd name="T16" fmla="*/ 39 w 42"/>
                <a:gd name="T17" fmla="*/ 25 h 38"/>
                <a:gd name="T18" fmla="*/ 39 w 42"/>
                <a:gd name="T19" fmla="*/ 24 h 38"/>
                <a:gd name="T20" fmla="*/ 37 w 42"/>
                <a:gd name="T21" fmla="*/ 25 h 38"/>
                <a:gd name="T22" fmla="*/ 36 w 42"/>
                <a:gd name="T23" fmla="*/ 27 h 38"/>
                <a:gd name="T24" fmla="*/ 34 w 42"/>
                <a:gd name="T25" fmla="*/ 27 h 38"/>
                <a:gd name="T26" fmla="*/ 35 w 42"/>
                <a:gd name="T27" fmla="*/ 26 h 38"/>
                <a:gd name="T28" fmla="*/ 5 w 42"/>
                <a:gd name="T29" fmla="*/ 35 h 38"/>
                <a:gd name="T30" fmla="*/ 25 w 42"/>
                <a:gd name="T31" fmla="*/ 15 h 38"/>
                <a:gd name="T32" fmla="*/ 24 w 42"/>
                <a:gd name="T33" fmla="*/ 15 h 38"/>
                <a:gd name="T34" fmla="*/ 24 w 42"/>
                <a:gd name="T35" fmla="*/ 13 h 38"/>
                <a:gd name="T36" fmla="*/ 27 w 42"/>
                <a:gd name="T37" fmla="*/ 13 h 38"/>
                <a:gd name="T38" fmla="*/ 29 w 42"/>
                <a:gd name="T39" fmla="*/ 11 h 38"/>
                <a:gd name="T40" fmla="*/ 28 w 42"/>
                <a:gd name="T41" fmla="*/ 11 h 38"/>
                <a:gd name="T42" fmla="*/ 28 w 42"/>
                <a:gd name="T43" fmla="*/ 10 h 38"/>
                <a:gd name="T44" fmla="*/ 30 w 42"/>
                <a:gd name="T45" fmla="*/ 10 h 38"/>
                <a:gd name="T46" fmla="*/ 32 w 42"/>
                <a:gd name="T47" fmla="*/ 8 h 38"/>
                <a:gd name="T48" fmla="*/ 31 w 42"/>
                <a:gd name="T49" fmla="*/ 8 h 38"/>
                <a:gd name="T50" fmla="*/ 31 w 42"/>
                <a:gd name="T51" fmla="*/ 7 h 38"/>
                <a:gd name="T52" fmla="*/ 34 w 42"/>
                <a:gd name="T53" fmla="*/ 7 h 38"/>
                <a:gd name="T54" fmla="*/ 35 w 42"/>
                <a:gd name="T55" fmla="*/ 5 h 38"/>
                <a:gd name="T56" fmla="*/ 36 w 42"/>
                <a:gd name="T57" fmla="*/ 5 h 38"/>
                <a:gd name="T58" fmla="*/ 35 w 42"/>
                <a:gd name="T59" fmla="*/ 5 h 38"/>
                <a:gd name="T60" fmla="*/ 35 w 42"/>
                <a:gd name="T61" fmla="*/ 4 h 38"/>
                <a:gd name="T62" fmla="*/ 38 w 42"/>
                <a:gd name="T63" fmla="*/ 4 h 38"/>
                <a:gd name="T64" fmla="*/ 39 w 42"/>
                <a:gd name="T65" fmla="*/ 3 h 38"/>
                <a:gd name="T66" fmla="*/ 38 w 42"/>
                <a:gd name="T67" fmla="*/ 0 h 38"/>
                <a:gd name="T68" fmla="*/ 34 w 42"/>
                <a:gd name="T69" fmla="*/ 4 h 38"/>
                <a:gd name="T70" fmla="*/ 2 w 42"/>
                <a:gd name="T71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38">
                  <a:moveTo>
                    <a:pt x="2" y="36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8" y="37"/>
                    <a:pt x="15" y="35"/>
                  </a:cubicBezTo>
                  <a:cubicBezTo>
                    <a:pt x="22" y="34"/>
                    <a:pt x="32" y="30"/>
                    <a:pt x="42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2" y="32"/>
                    <a:pt x="10" y="35"/>
                    <a:pt x="5" y="35"/>
                  </a:cubicBezTo>
                  <a:cubicBezTo>
                    <a:pt x="8" y="32"/>
                    <a:pt x="15" y="24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2"/>
                    <a:pt x="35" y="3"/>
                    <a:pt x="34" y="4"/>
                  </a:cubicBezTo>
                  <a:cubicBezTo>
                    <a:pt x="15" y="20"/>
                    <a:pt x="2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4622">
              <a:extLst>
                <a:ext uri="{FF2B5EF4-FFF2-40B4-BE49-F238E27FC236}">
                  <a16:creationId xmlns="" xmlns:a16="http://schemas.microsoft.com/office/drawing/2014/main" id="{C3E1F41C-B1B1-4AF9-8831-AE07CBC21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8246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4623">
              <a:extLst>
                <a:ext uri="{FF2B5EF4-FFF2-40B4-BE49-F238E27FC236}">
                  <a16:creationId xmlns="" xmlns:a16="http://schemas.microsoft.com/office/drawing/2014/main" id="{F01FC386-37EE-4DE8-BC17-D9F9F316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8246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4624">
              <a:extLst>
                <a:ext uri="{FF2B5EF4-FFF2-40B4-BE49-F238E27FC236}">
                  <a16:creationId xmlns="" xmlns:a16="http://schemas.microsoft.com/office/drawing/2014/main" id="{96D1EC01-0739-42BC-81AF-E279B32A0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827838"/>
              <a:ext cx="6350" cy="1588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1 h 1"/>
                <a:gd name="T6" fmla="*/ 7 w 7"/>
                <a:gd name="T7" fmla="*/ 1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1"/>
                    <a:pt x="7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4625">
              <a:extLst>
                <a:ext uri="{FF2B5EF4-FFF2-40B4-BE49-F238E27FC236}">
                  <a16:creationId xmlns="" xmlns:a16="http://schemas.microsoft.com/office/drawing/2014/main" id="{6F8F15BA-88AE-4751-ABC9-96CCF9E17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68278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4626">
              <a:extLst>
                <a:ext uri="{FF2B5EF4-FFF2-40B4-BE49-F238E27FC236}">
                  <a16:creationId xmlns="" xmlns:a16="http://schemas.microsoft.com/office/drawing/2014/main" id="{884C5DB5-4778-47A9-934D-0017F540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838950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4627">
              <a:extLst>
                <a:ext uri="{FF2B5EF4-FFF2-40B4-BE49-F238E27FC236}">
                  <a16:creationId xmlns="" xmlns:a16="http://schemas.microsoft.com/office/drawing/2014/main" id="{7979E4AD-4A8A-4E1A-BDFC-46DEF2BFE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6" y="6831013"/>
              <a:ext cx="11113" cy="1588"/>
            </a:xfrm>
            <a:custGeom>
              <a:avLst/>
              <a:gdLst>
                <a:gd name="T0" fmla="*/ 11 w 11"/>
                <a:gd name="T1" fmla="*/ 0 h 1"/>
                <a:gd name="T2" fmla="*/ 1 w 11"/>
                <a:gd name="T3" fmla="*/ 0 h 1"/>
                <a:gd name="T4" fmla="*/ 0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1" y="1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Rectangle 4628">
              <a:extLst>
                <a:ext uri="{FF2B5EF4-FFF2-40B4-BE49-F238E27FC236}">
                  <a16:creationId xmlns="" xmlns:a16="http://schemas.microsoft.com/office/drawing/2014/main" id="{5DCCEC70-BD93-4A59-893D-AA9357D52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1" y="68437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4629">
              <a:extLst>
                <a:ext uri="{FF2B5EF4-FFF2-40B4-BE49-F238E27FC236}">
                  <a16:creationId xmlns="" xmlns:a16="http://schemas.microsoft.com/office/drawing/2014/main" id="{BCE303D7-89F0-4499-AB3D-D1A0CD6E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6" y="68310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4630">
              <a:extLst>
                <a:ext uri="{FF2B5EF4-FFF2-40B4-BE49-F238E27FC236}">
                  <a16:creationId xmlns="" xmlns:a16="http://schemas.microsoft.com/office/drawing/2014/main" id="{8445B1D5-693E-4411-A0AD-0972FFE9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1" y="6834188"/>
              <a:ext cx="14288" cy="11113"/>
            </a:xfrm>
            <a:custGeom>
              <a:avLst/>
              <a:gdLst>
                <a:gd name="T0" fmla="*/ 2 w 15"/>
                <a:gd name="T1" fmla="*/ 0 h 13"/>
                <a:gd name="T2" fmla="*/ 0 w 15"/>
                <a:gd name="T3" fmla="*/ 2 h 13"/>
                <a:gd name="T4" fmla="*/ 13 w 15"/>
                <a:gd name="T5" fmla="*/ 2 h 13"/>
                <a:gd name="T6" fmla="*/ 10 w 15"/>
                <a:gd name="T7" fmla="*/ 13 h 13"/>
                <a:gd name="T8" fmla="*/ 12 w 15"/>
                <a:gd name="T9" fmla="*/ 12 h 13"/>
                <a:gd name="T10" fmla="*/ 15 w 15"/>
                <a:gd name="T11" fmla="*/ 0 h 13"/>
                <a:gd name="T12" fmla="*/ 2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9" y="2"/>
                    <a:pt x="13" y="2"/>
                  </a:cubicBezTo>
                  <a:cubicBezTo>
                    <a:pt x="12" y="5"/>
                    <a:pt x="11" y="9"/>
                    <a:pt x="10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8"/>
                    <a:pt x="14" y="4"/>
                    <a:pt x="15" y="0"/>
                  </a:cubicBezTo>
                  <a:cubicBezTo>
                    <a:pt x="10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4631">
              <a:extLst>
                <a:ext uri="{FF2B5EF4-FFF2-40B4-BE49-F238E27FC236}">
                  <a16:creationId xmlns="" xmlns:a16="http://schemas.microsoft.com/office/drawing/2014/main" id="{3CF41608-D8E9-4552-BBD5-5FEFFE60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84530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4632">
              <a:extLst>
                <a:ext uri="{FF2B5EF4-FFF2-40B4-BE49-F238E27FC236}">
                  <a16:creationId xmlns="" xmlns:a16="http://schemas.microsoft.com/office/drawing/2014/main" id="{06F55C36-D34B-48F8-BB46-3EC8F12B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683418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4633">
              <a:extLst>
                <a:ext uri="{FF2B5EF4-FFF2-40B4-BE49-F238E27FC236}">
                  <a16:creationId xmlns="" xmlns:a16="http://schemas.microsoft.com/office/drawing/2014/main" id="{A6F21A79-F609-4C9B-82C5-6C41B8C5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784975"/>
              <a:ext cx="12700" cy="15875"/>
            </a:xfrm>
            <a:custGeom>
              <a:avLst/>
              <a:gdLst>
                <a:gd name="T0" fmla="*/ 0 w 13"/>
                <a:gd name="T1" fmla="*/ 17 h 17"/>
                <a:gd name="T2" fmla="*/ 13 w 13"/>
                <a:gd name="T3" fmla="*/ 16 h 17"/>
                <a:gd name="T4" fmla="*/ 8 w 13"/>
                <a:gd name="T5" fmla="*/ 3 h 17"/>
                <a:gd name="T6" fmla="*/ 7 w 13"/>
                <a:gd name="T7" fmla="*/ 0 h 17"/>
                <a:gd name="T8" fmla="*/ 6 w 13"/>
                <a:gd name="T9" fmla="*/ 1 h 17"/>
                <a:gd name="T10" fmla="*/ 6 w 13"/>
                <a:gd name="T11" fmla="*/ 2 h 17"/>
                <a:gd name="T12" fmla="*/ 11 w 13"/>
                <a:gd name="T13" fmla="*/ 15 h 17"/>
                <a:gd name="T14" fmla="*/ 0 w 13"/>
                <a:gd name="T15" fmla="*/ 16 h 17"/>
                <a:gd name="T16" fmla="*/ 0 w 13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4" y="17"/>
                    <a:pt x="8" y="17"/>
                    <a:pt x="13" y="16"/>
                  </a:cubicBezTo>
                  <a:cubicBezTo>
                    <a:pt x="11" y="12"/>
                    <a:pt x="9" y="7"/>
                    <a:pt x="8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6"/>
                    <a:pt x="9" y="11"/>
                    <a:pt x="11" y="15"/>
                  </a:cubicBezTo>
                  <a:cubicBezTo>
                    <a:pt x="7" y="15"/>
                    <a:pt x="4" y="16"/>
                    <a:pt x="0" y="16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4634">
              <a:extLst>
                <a:ext uri="{FF2B5EF4-FFF2-40B4-BE49-F238E27FC236}">
                  <a16:creationId xmlns="" xmlns:a16="http://schemas.microsoft.com/office/drawing/2014/main" id="{68758D87-0728-4991-981A-DB2CE4765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783388"/>
              <a:ext cx="7938" cy="14288"/>
            </a:xfrm>
            <a:custGeom>
              <a:avLst/>
              <a:gdLst>
                <a:gd name="T0" fmla="*/ 0 w 8"/>
                <a:gd name="T1" fmla="*/ 16 h 16"/>
                <a:gd name="T2" fmla="*/ 8 w 8"/>
                <a:gd name="T3" fmla="*/ 15 h 16"/>
                <a:gd name="T4" fmla="*/ 4 w 8"/>
                <a:gd name="T5" fmla="*/ 2 h 16"/>
                <a:gd name="T6" fmla="*/ 3 w 8"/>
                <a:gd name="T7" fmla="*/ 0 h 16"/>
                <a:gd name="T8" fmla="*/ 2 w 8"/>
                <a:gd name="T9" fmla="*/ 1 h 16"/>
                <a:gd name="T10" fmla="*/ 3 w 8"/>
                <a:gd name="T11" fmla="*/ 1 h 16"/>
                <a:gd name="T12" fmla="*/ 7 w 8"/>
                <a:gd name="T13" fmla="*/ 14 h 16"/>
                <a:gd name="T14" fmla="*/ 0 w 8"/>
                <a:gd name="T15" fmla="*/ 15 h 16"/>
                <a:gd name="T16" fmla="*/ 0 w 8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cubicBezTo>
                    <a:pt x="3" y="16"/>
                    <a:pt x="6" y="16"/>
                    <a:pt x="8" y="15"/>
                  </a:cubicBezTo>
                  <a:cubicBezTo>
                    <a:pt x="7" y="11"/>
                    <a:pt x="5" y="7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6"/>
                    <a:pt x="5" y="10"/>
                    <a:pt x="7" y="14"/>
                  </a:cubicBezTo>
                  <a:cubicBezTo>
                    <a:pt x="4" y="14"/>
                    <a:pt x="2" y="15"/>
                    <a:pt x="0" y="15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4635">
              <a:extLst>
                <a:ext uri="{FF2B5EF4-FFF2-40B4-BE49-F238E27FC236}">
                  <a16:creationId xmlns="" xmlns:a16="http://schemas.microsoft.com/office/drawing/2014/main" id="{DB81BB55-F648-47C1-8865-238AD0ED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783388"/>
              <a:ext cx="4763" cy="12700"/>
            </a:xfrm>
            <a:custGeom>
              <a:avLst/>
              <a:gdLst>
                <a:gd name="T0" fmla="*/ 3 w 4"/>
                <a:gd name="T1" fmla="*/ 10 h 12"/>
                <a:gd name="T2" fmla="*/ 0 w 4"/>
                <a:gd name="T3" fmla="*/ 11 h 12"/>
                <a:gd name="T4" fmla="*/ 0 w 4"/>
                <a:gd name="T5" fmla="*/ 12 h 12"/>
                <a:gd name="T6" fmla="*/ 4 w 4"/>
                <a:gd name="T7" fmla="*/ 12 h 12"/>
                <a:gd name="T8" fmla="*/ 1 w 4"/>
                <a:gd name="T9" fmla="*/ 0 h 12"/>
                <a:gd name="T10" fmla="*/ 0 w 4"/>
                <a:gd name="T11" fmla="*/ 3 h 12"/>
                <a:gd name="T12" fmla="*/ 3 w 4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3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8"/>
                    <a:pt x="2" y="4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4636">
              <a:extLst>
                <a:ext uri="{FF2B5EF4-FFF2-40B4-BE49-F238E27FC236}">
                  <a16:creationId xmlns="" xmlns:a16="http://schemas.microsoft.com/office/drawing/2014/main" id="{E4B65A9E-BFF5-4484-8C23-76448936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827838"/>
              <a:ext cx="12700" cy="15875"/>
            </a:xfrm>
            <a:custGeom>
              <a:avLst/>
              <a:gdLst>
                <a:gd name="T0" fmla="*/ 12 w 14"/>
                <a:gd name="T1" fmla="*/ 2 h 17"/>
                <a:gd name="T2" fmla="*/ 6 w 14"/>
                <a:gd name="T3" fmla="*/ 16 h 17"/>
                <a:gd name="T4" fmla="*/ 6 w 14"/>
                <a:gd name="T5" fmla="*/ 17 h 17"/>
                <a:gd name="T6" fmla="*/ 7 w 14"/>
                <a:gd name="T7" fmla="*/ 17 h 17"/>
                <a:gd name="T8" fmla="*/ 8 w 14"/>
                <a:gd name="T9" fmla="*/ 15 h 17"/>
                <a:gd name="T10" fmla="*/ 14 w 14"/>
                <a:gd name="T11" fmla="*/ 1 h 17"/>
                <a:gd name="T12" fmla="*/ 0 w 14"/>
                <a:gd name="T13" fmla="*/ 0 h 17"/>
                <a:gd name="T14" fmla="*/ 0 w 14"/>
                <a:gd name="T15" fmla="*/ 1 h 17"/>
                <a:gd name="T16" fmla="*/ 12 w 14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2" y="2"/>
                  </a:moveTo>
                  <a:cubicBezTo>
                    <a:pt x="10" y="7"/>
                    <a:pt x="8" y="11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0"/>
                    <a:pt x="12" y="6"/>
                    <a:pt x="14" y="1"/>
                  </a:cubicBezTo>
                  <a:cubicBezTo>
                    <a:pt x="9" y="1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2"/>
                    <a:pt x="8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4637">
              <a:extLst>
                <a:ext uri="{FF2B5EF4-FFF2-40B4-BE49-F238E27FC236}">
                  <a16:creationId xmlns="" xmlns:a16="http://schemas.microsoft.com/office/drawing/2014/main" id="{F74DF4A3-5C46-4191-8730-12341E516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829425"/>
              <a:ext cx="9525" cy="15875"/>
            </a:xfrm>
            <a:custGeom>
              <a:avLst/>
              <a:gdLst>
                <a:gd name="T0" fmla="*/ 8 w 10"/>
                <a:gd name="T1" fmla="*/ 2 h 16"/>
                <a:gd name="T2" fmla="*/ 2 w 10"/>
                <a:gd name="T3" fmla="*/ 15 h 16"/>
                <a:gd name="T4" fmla="*/ 2 w 10"/>
                <a:gd name="T5" fmla="*/ 16 h 16"/>
                <a:gd name="T6" fmla="*/ 3 w 10"/>
                <a:gd name="T7" fmla="*/ 16 h 16"/>
                <a:gd name="T8" fmla="*/ 4 w 10"/>
                <a:gd name="T9" fmla="*/ 14 h 16"/>
                <a:gd name="T10" fmla="*/ 10 w 10"/>
                <a:gd name="T11" fmla="*/ 1 h 16"/>
                <a:gd name="T12" fmla="*/ 0 w 10"/>
                <a:gd name="T13" fmla="*/ 0 h 16"/>
                <a:gd name="T14" fmla="*/ 0 w 10"/>
                <a:gd name="T15" fmla="*/ 1 h 16"/>
                <a:gd name="T16" fmla="*/ 8 w 10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8" y="2"/>
                  </a:moveTo>
                  <a:cubicBezTo>
                    <a:pt x="6" y="6"/>
                    <a:pt x="4" y="11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0"/>
                    <a:pt x="8" y="5"/>
                    <a:pt x="10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4638">
              <a:extLst>
                <a:ext uri="{FF2B5EF4-FFF2-40B4-BE49-F238E27FC236}">
                  <a16:creationId xmlns="" xmlns:a16="http://schemas.microsoft.com/office/drawing/2014/main" id="{5374E967-EF9B-4FC1-A089-F68D9F01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832600"/>
              <a:ext cx="4763" cy="11113"/>
            </a:xfrm>
            <a:custGeom>
              <a:avLst/>
              <a:gdLst>
                <a:gd name="T0" fmla="*/ 3 w 5"/>
                <a:gd name="T1" fmla="*/ 2 h 12"/>
                <a:gd name="T2" fmla="*/ 0 w 5"/>
                <a:gd name="T3" fmla="*/ 9 h 12"/>
                <a:gd name="T4" fmla="*/ 0 w 5"/>
                <a:gd name="T5" fmla="*/ 12 h 12"/>
                <a:gd name="T6" fmla="*/ 5 w 5"/>
                <a:gd name="T7" fmla="*/ 1 h 12"/>
                <a:gd name="T8" fmla="*/ 0 w 5"/>
                <a:gd name="T9" fmla="*/ 0 h 12"/>
                <a:gd name="T10" fmla="*/ 0 w 5"/>
                <a:gd name="T11" fmla="*/ 1 h 12"/>
                <a:gd name="T12" fmla="*/ 3 w 5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3" y="2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9"/>
                    <a:pt x="3" y="5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4640">
              <a:extLst>
                <a:ext uri="{FF2B5EF4-FFF2-40B4-BE49-F238E27FC236}">
                  <a16:creationId xmlns="" xmlns:a16="http://schemas.microsoft.com/office/drawing/2014/main" id="{95C48386-FF54-45C0-AFD3-1CC4EAB3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810375"/>
              <a:ext cx="42863" cy="6350"/>
            </a:xfrm>
            <a:custGeom>
              <a:avLst/>
              <a:gdLst>
                <a:gd name="T0" fmla="*/ 46 w 46"/>
                <a:gd name="T1" fmla="*/ 4 h 6"/>
                <a:gd name="T2" fmla="*/ 46 w 46"/>
                <a:gd name="T3" fmla="*/ 0 h 6"/>
                <a:gd name="T4" fmla="*/ 0 w 46"/>
                <a:gd name="T5" fmla="*/ 2 h 6"/>
                <a:gd name="T6" fmla="*/ 0 w 46"/>
                <a:gd name="T7" fmla="*/ 6 h 6"/>
                <a:gd name="T8" fmla="*/ 46 w 4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">
                  <a:moveTo>
                    <a:pt x="46" y="4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31" y="2"/>
                    <a:pt x="15" y="3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6"/>
                    <a:pt x="31" y="6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4641">
              <a:extLst>
                <a:ext uri="{FF2B5EF4-FFF2-40B4-BE49-F238E27FC236}">
                  <a16:creationId xmlns="" xmlns:a16="http://schemas.microsoft.com/office/drawing/2014/main" id="{F09A4052-41E9-4940-92FD-BEB021CF2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816725"/>
              <a:ext cx="30163" cy="30163"/>
            </a:xfrm>
            <a:custGeom>
              <a:avLst/>
              <a:gdLst>
                <a:gd name="T0" fmla="*/ 9 w 31"/>
                <a:gd name="T1" fmla="*/ 26 h 32"/>
                <a:gd name="T2" fmla="*/ 7 w 31"/>
                <a:gd name="T3" fmla="*/ 27 h 32"/>
                <a:gd name="T4" fmla="*/ 6 w 31"/>
                <a:gd name="T5" fmla="*/ 27 h 32"/>
                <a:gd name="T6" fmla="*/ 4 w 31"/>
                <a:gd name="T7" fmla="*/ 28 h 32"/>
                <a:gd name="T8" fmla="*/ 2 w 31"/>
                <a:gd name="T9" fmla="*/ 29 h 32"/>
                <a:gd name="T10" fmla="*/ 0 w 31"/>
                <a:gd name="T11" fmla="*/ 30 h 32"/>
                <a:gd name="T12" fmla="*/ 0 w 31"/>
                <a:gd name="T13" fmla="*/ 32 h 32"/>
                <a:gd name="T14" fmla="*/ 7 w 31"/>
                <a:gd name="T15" fmla="*/ 29 h 32"/>
                <a:gd name="T16" fmla="*/ 31 w 31"/>
                <a:gd name="T17" fmla="*/ 8 h 32"/>
                <a:gd name="T18" fmla="*/ 30 w 31"/>
                <a:gd name="T19" fmla="*/ 2 h 32"/>
                <a:gd name="T20" fmla="*/ 23 w 31"/>
                <a:gd name="T21" fmla="*/ 0 h 32"/>
                <a:gd name="T22" fmla="*/ 1 w 31"/>
                <a:gd name="T23" fmla="*/ 8 h 32"/>
                <a:gd name="T24" fmla="*/ 1 w 31"/>
                <a:gd name="T25" fmla="*/ 10 h 32"/>
                <a:gd name="T26" fmla="*/ 23 w 31"/>
                <a:gd name="T27" fmla="*/ 2 h 32"/>
                <a:gd name="T28" fmla="*/ 28 w 31"/>
                <a:gd name="T29" fmla="*/ 4 h 32"/>
                <a:gd name="T30" fmla="*/ 29 w 31"/>
                <a:gd name="T31" fmla="*/ 7 h 32"/>
                <a:gd name="T32" fmla="*/ 9 w 31"/>
                <a:gd name="T3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9" y="26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1"/>
                    <a:pt x="5" y="30"/>
                    <a:pt x="7" y="29"/>
                  </a:cubicBezTo>
                  <a:cubicBezTo>
                    <a:pt x="21" y="23"/>
                    <a:pt x="30" y="14"/>
                    <a:pt x="31" y="8"/>
                  </a:cubicBezTo>
                  <a:cubicBezTo>
                    <a:pt x="31" y="6"/>
                    <a:pt x="31" y="4"/>
                    <a:pt x="30" y="2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9" y="3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9" y="5"/>
                    <a:pt x="17" y="2"/>
                    <a:pt x="23" y="2"/>
                  </a:cubicBezTo>
                  <a:cubicBezTo>
                    <a:pt x="25" y="2"/>
                    <a:pt x="27" y="2"/>
                    <a:pt x="28" y="4"/>
                  </a:cubicBezTo>
                  <a:cubicBezTo>
                    <a:pt x="29" y="5"/>
                    <a:pt x="29" y="6"/>
                    <a:pt x="29" y="7"/>
                  </a:cubicBezTo>
                  <a:cubicBezTo>
                    <a:pt x="28" y="12"/>
                    <a:pt x="23" y="19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4642">
              <a:extLst>
                <a:ext uri="{FF2B5EF4-FFF2-40B4-BE49-F238E27FC236}">
                  <a16:creationId xmlns="" xmlns:a16="http://schemas.microsoft.com/office/drawing/2014/main" id="{A64B9F5B-7D25-468C-99DE-21156DB59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781800"/>
              <a:ext cx="26988" cy="30163"/>
            </a:xfrm>
            <a:custGeom>
              <a:avLst/>
              <a:gdLst>
                <a:gd name="T0" fmla="*/ 20 w 28"/>
                <a:gd name="T1" fmla="*/ 30 h 32"/>
                <a:gd name="T2" fmla="*/ 0 w 28"/>
                <a:gd name="T3" fmla="*/ 22 h 32"/>
                <a:gd name="T4" fmla="*/ 0 w 28"/>
                <a:gd name="T5" fmla="*/ 24 h 32"/>
                <a:gd name="T6" fmla="*/ 20 w 28"/>
                <a:gd name="T7" fmla="*/ 32 h 32"/>
                <a:gd name="T8" fmla="*/ 27 w 28"/>
                <a:gd name="T9" fmla="*/ 29 h 32"/>
                <a:gd name="T10" fmla="*/ 27 w 28"/>
                <a:gd name="T11" fmla="*/ 24 h 32"/>
                <a:gd name="T12" fmla="*/ 7 w 28"/>
                <a:gd name="T13" fmla="*/ 3 h 32"/>
                <a:gd name="T14" fmla="*/ 1 w 28"/>
                <a:gd name="T15" fmla="*/ 0 h 32"/>
                <a:gd name="T16" fmla="*/ 1 w 28"/>
                <a:gd name="T17" fmla="*/ 2 h 32"/>
                <a:gd name="T18" fmla="*/ 3 w 28"/>
                <a:gd name="T19" fmla="*/ 3 h 32"/>
                <a:gd name="T20" fmla="*/ 4 w 28"/>
                <a:gd name="T21" fmla="*/ 4 h 32"/>
                <a:gd name="T22" fmla="*/ 6 w 28"/>
                <a:gd name="T23" fmla="*/ 5 h 32"/>
                <a:gd name="T24" fmla="*/ 6 w 28"/>
                <a:gd name="T25" fmla="*/ 6 h 32"/>
                <a:gd name="T26" fmla="*/ 8 w 28"/>
                <a:gd name="T27" fmla="*/ 7 h 32"/>
                <a:gd name="T28" fmla="*/ 26 w 28"/>
                <a:gd name="T29" fmla="*/ 24 h 32"/>
                <a:gd name="T30" fmla="*/ 26 w 28"/>
                <a:gd name="T31" fmla="*/ 28 h 32"/>
                <a:gd name="T32" fmla="*/ 20 w 28"/>
                <a:gd name="T3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2">
                  <a:moveTo>
                    <a:pt x="20" y="30"/>
                  </a:moveTo>
                  <a:cubicBezTo>
                    <a:pt x="15" y="30"/>
                    <a:pt x="7" y="2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30"/>
                    <a:pt x="15" y="32"/>
                    <a:pt x="20" y="32"/>
                  </a:cubicBezTo>
                  <a:cubicBezTo>
                    <a:pt x="25" y="32"/>
                    <a:pt x="27" y="30"/>
                    <a:pt x="27" y="29"/>
                  </a:cubicBezTo>
                  <a:cubicBezTo>
                    <a:pt x="28" y="27"/>
                    <a:pt x="28" y="26"/>
                    <a:pt x="27" y="24"/>
                  </a:cubicBezTo>
                  <a:cubicBezTo>
                    <a:pt x="25" y="17"/>
                    <a:pt x="17" y="10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8" y="14"/>
                    <a:pt x="24" y="20"/>
                    <a:pt x="26" y="24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25" y="29"/>
                    <a:pt x="2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4643">
              <a:extLst>
                <a:ext uri="{FF2B5EF4-FFF2-40B4-BE49-F238E27FC236}">
                  <a16:creationId xmlns="" xmlns:a16="http://schemas.microsoft.com/office/drawing/2014/main" id="{CFF51739-09DF-44C6-8AA1-C8E36BC4C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426" y="6778625"/>
              <a:ext cx="11113" cy="14288"/>
            </a:xfrm>
            <a:custGeom>
              <a:avLst/>
              <a:gdLst>
                <a:gd name="T0" fmla="*/ 0 w 13"/>
                <a:gd name="T1" fmla="*/ 14 h 16"/>
                <a:gd name="T2" fmla="*/ 0 w 13"/>
                <a:gd name="T3" fmla="*/ 16 h 16"/>
                <a:gd name="T4" fmla="*/ 2 w 13"/>
                <a:gd name="T5" fmla="*/ 15 h 16"/>
                <a:gd name="T6" fmla="*/ 13 w 13"/>
                <a:gd name="T7" fmla="*/ 13 h 16"/>
                <a:gd name="T8" fmla="*/ 7 w 13"/>
                <a:gd name="T9" fmla="*/ 2 h 16"/>
                <a:gd name="T10" fmla="*/ 7 w 13"/>
                <a:gd name="T11" fmla="*/ 0 h 16"/>
                <a:gd name="T12" fmla="*/ 6 w 13"/>
                <a:gd name="T13" fmla="*/ 1 h 16"/>
                <a:gd name="T14" fmla="*/ 6 w 13"/>
                <a:gd name="T15" fmla="*/ 1 h 16"/>
                <a:gd name="T16" fmla="*/ 11 w 13"/>
                <a:gd name="T17" fmla="*/ 12 h 16"/>
                <a:gd name="T18" fmla="*/ 0 w 13"/>
                <a:gd name="T1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0" y="14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5"/>
                    <a:pt x="9" y="14"/>
                    <a:pt x="13" y="13"/>
                  </a:cubicBezTo>
                  <a:cubicBezTo>
                    <a:pt x="11" y="9"/>
                    <a:pt x="9" y="6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5"/>
                    <a:pt x="9" y="8"/>
                    <a:pt x="11" y="12"/>
                  </a:cubicBezTo>
                  <a:cubicBezTo>
                    <a:pt x="7" y="13"/>
                    <a:pt x="4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4644">
              <a:extLst>
                <a:ext uri="{FF2B5EF4-FFF2-40B4-BE49-F238E27FC236}">
                  <a16:creationId xmlns="" xmlns:a16="http://schemas.microsoft.com/office/drawing/2014/main" id="{5B50E5E3-DE0D-4BFD-A879-360F04F4A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6" y="6772275"/>
              <a:ext cx="31750" cy="30163"/>
            </a:xfrm>
            <a:custGeom>
              <a:avLst/>
              <a:gdLst>
                <a:gd name="T0" fmla="*/ 1 w 34"/>
                <a:gd name="T1" fmla="*/ 1 h 32"/>
                <a:gd name="T2" fmla="*/ 8 w 34"/>
                <a:gd name="T3" fmla="*/ 11 h 32"/>
                <a:gd name="T4" fmla="*/ 30 w 34"/>
                <a:gd name="T5" fmla="*/ 30 h 32"/>
                <a:gd name="T6" fmla="*/ 34 w 34"/>
                <a:gd name="T7" fmla="*/ 32 h 32"/>
                <a:gd name="T8" fmla="*/ 34 w 34"/>
                <a:gd name="T9" fmla="*/ 30 h 32"/>
                <a:gd name="T10" fmla="*/ 33 w 34"/>
                <a:gd name="T11" fmla="*/ 30 h 32"/>
                <a:gd name="T12" fmla="*/ 31 w 34"/>
                <a:gd name="T13" fmla="*/ 29 h 32"/>
                <a:gd name="T14" fmla="*/ 31 w 34"/>
                <a:gd name="T15" fmla="*/ 28 h 32"/>
                <a:gd name="T16" fmla="*/ 29 w 34"/>
                <a:gd name="T17" fmla="*/ 27 h 32"/>
                <a:gd name="T18" fmla="*/ 27 w 34"/>
                <a:gd name="T19" fmla="*/ 26 h 32"/>
                <a:gd name="T20" fmla="*/ 25 w 34"/>
                <a:gd name="T21" fmla="*/ 25 h 32"/>
                <a:gd name="T22" fmla="*/ 24 w 34"/>
                <a:gd name="T23" fmla="*/ 24 h 32"/>
                <a:gd name="T24" fmla="*/ 22 w 34"/>
                <a:gd name="T25" fmla="*/ 22 h 32"/>
                <a:gd name="T26" fmla="*/ 20 w 34"/>
                <a:gd name="T27" fmla="*/ 21 h 32"/>
                <a:gd name="T28" fmla="*/ 3 w 34"/>
                <a:gd name="T29" fmla="*/ 2 h 32"/>
                <a:gd name="T30" fmla="*/ 26 w 34"/>
                <a:gd name="T31" fmla="*/ 8 h 32"/>
                <a:gd name="T32" fmla="*/ 27 w 34"/>
                <a:gd name="T33" fmla="*/ 9 h 32"/>
                <a:gd name="T34" fmla="*/ 30 w 34"/>
                <a:gd name="T35" fmla="*/ 10 h 32"/>
                <a:gd name="T36" fmla="*/ 31 w 34"/>
                <a:gd name="T37" fmla="*/ 10 h 32"/>
                <a:gd name="T38" fmla="*/ 31 w 34"/>
                <a:gd name="T39" fmla="*/ 10 h 32"/>
                <a:gd name="T40" fmla="*/ 31 w 34"/>
                <a:gd name="T41" fmla="*/ 8 h 32"/>
                <a:gd name="T42" fmla="*/ 2 w 34"/>
                <a:gd name="T43" fmla="*/ 0 h 32"/>
                <a:gd name="T44" fmla="*/ 0 w 34"/>
                <a:gd name="T45" fmla="*/ 0 h 32"/>
                <a:gd name="T46" fmla="*/ 1 w 34"/>
                <a:gd name="T4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" y="1"/>
                  </a:moveTo>
                  <a:cubicBezTo>
                    <a:pt x="1" y="1"/>
                    <a:pt x="3" y="6"/>
                    <a:pt x="8" y="11"/>
                  </a:cubicBezTo>
                  <a:cubicBezTo>
                    <a:pt x="12" y="17"/>
                    <a:pt x="20" y="24"/>
                    <a:pt x="30" y="30"/>
                  </a:cubicBezTo>
                  <a:cubicBezTo>
                    <a:pt x="31" y="31"/>
                    <a:pt x="33" y="32"/>
                    <a:pt x="34" y="3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1" y="14"/>
                    <a:pt x="6" y="6"/>
                    <a:pt x="3" y="2"/>
                  </a:cubicBezTo>
                  <a:cubicBezTo>
                    <a:pt x="7" y="3"/>
                    <a:pt x="15" y="5"/>
                    <a:pt x="26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14" y="2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4645">
              <a:extLst>
                <a:ext uri="{FF2B5EF4-FFF2-40B4-BE49-F238E27FC236}">
                  <a16:creationId xmlns="" xmlns:a16="http://schemas.microsoft.com/office/drawing/2014/main" id="{4A543631-68D1-442F-8AF0-F2C1EEFA4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1" y="6777038"/>
              <a:ext cx="9525" cy="12700"/>
            </a:xfrm>
            <a:custGeom>
              <a:avLst/>
              <a:gdLst>
                <a:gd name="T0" fmla="*/ 8 w 11"/>
                <a:gd name="T1" fmla="*/ 0 h 13"/>
                <a:gd name="T2" fmla="*/ 11 w 11"/>
                <a:gd name="T3" fmla="*/ 13 h 13"/>
                <a:gd name="T4" fmla="*/ 0 w 11"/>
                <a:gd name="T5" fmla="*/ 13 h 13"/>
                <a:gd name="T6" fmla="*/ 0 w 11"/>
                <a:gd name="T7" fmla="*/ 12 h 13"/>
                <a:gd name="T8" fmla="*/ 10 w 11"/>
                <a:gd name="T9" fmla="*/ 11 h 13"/>
                <a:gd name="T10" fmla="*/ 7 w 11"/>
                <a:gd name="T11" fmla="*/ 1 h 13"/>
                <a:gd name="T12" fmla="*/ 8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8" y="0"/>
                  </a:moveTo>
                  <a:cubicBezTo>
                    <a:pt x="9" y="4"/>
                    <a:pt x="10" y="9"/>
                    <a:pt x="11" y="13"/>
                  </a:cubicBezTo>
                  <a:cubicBezTo>
                    <a:pt x="7" y="13"/>
                    <a:pt x="4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6" y="12"/>
                    <a:pt x="10" y="11"/>
                  </a:cubicBezTo>
                  <a:cubicBezTo>
                    <a:pt x="9" y="8"/>
                    <a:pt x="8" y="4"/>
                    <a:pt x="7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4646">
              <a:extLst>
                <a:ext uri="{FF2B5EF4-FFF2-40B4-BE49-F238E27FC236}">
                  <a16:creationId xmlns="" xmlns:a16="http://schemas.microsoft.com/office/drawing/2014/main" id="{67F2555A-C696-4630-B775-BE076D182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6" y="6777038"/>
              <a:ext cx="9525" cy="9525"/>
            </a:xfrm>
            <a:custGeom>
              <a:avLst/>
              <a:gdLst>
                <a:gd name="T0" fmla="*/ 8 w 11"/>
                <a:gd name="T1" fmla="*/ 0 h 11"/>
                <a:gd name="T2" fmla="*/ 11 w 11"/>
                <a:gd name="T3" fmla="*/ 11 h 11"/>
                <a:gd name="T4" fmla="*/ 0 w 11"/>
                <a:gd name="T5" fmla="*/ 11 h 11"/>
                <a:gd name="T6" fmla="*/ 0 w 11"/>
                <a:gd name="T7" fmla="*/ 9 h 11"/>
                <a:gd name="T8" fmla="*/ 9 w 11"/>
                <a:gd name="T9" fmla="*/ 9 h 11"/>
                <a:gd name="T10" fmla="*/ 7 w 11"/>
                <a:gd name="T11" fmla="*/ 0 h 11"/>
                <a:gd name="T12" fmla="*/ 8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8" y="0"/>
                  </a:moveTo>
                  <a:cubicBezTo>
                    <a:pt x="9" y="3"/>
                    <a:pt x="10" y="7"/>
                    <a:pt x="11" y="11"/>
                  </a:cubicBezTo>
                  <a:cubicBezTo>
                    <a:pt x="7" y="11"/>
                    <a:pt x="4" y="11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0"/>
                    <a:pt x="6" y="9"/>
                    <a:pt x="9" y="9"/>
                  </a:cubicBezTo>
                  <a:cubicBezTo>
                    <a:pt x="8" y="6"/>
                    <a:pt x="8" y="3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4647">
              <a:extLst>
                <a:ext uri="{FF2B5EF4-FFF2-40B4-BE49-F238E27FC236}">
                  <a16:creationId xmlns="" xmlns:a16="http://schemas.microsoft.com/office/drawing/2014/main" id="{DFB30507-AAC2-4E16-A894-FFB1F1D7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6775450"/>
              <a:ext cx="7938" cy="7938"/>
            </a:xfrm>
            <a:custGeom>
              <a:avLst/>
              <a:gdLst>
                <a:gd name="T0" fmla="*/ 7 w 9"/>
                <a:gd name="T1" fmla="*/ 0 h 10"/>
                <a:gd name="T2" fmla="*/ 9 w 9"/>
                <a:gd name="T3" fmla="*/ 10 h 10"/>
                <a:gd name="T4" fmla="*/ 0 w 9"/>
                <a:gd name="T5" fmla="*/ 10 h 10"/>
                <a:gd name="T6" fmla="*/ 0 w 9"/>
                <a:gd name="T7" fmla="*/ 8 h 10"/>
                <a:gd name="T8" fmla="*/ 7 w 9"/>
                <a:gd name="T9" fmla="*/ 8 h 10"/>
                <a:gd name="T10" fmla="*/ 6 w 9"/>
                <a:gd name="T11" fmla="*/ 0 h 10"/>
                <a:gd name="T12" fmla="*/ 7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7" y="3"/>
                    <a:pt x="8" y="6"/>
                    <a:pt x="9" y="10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5" y="8"/>
                    <a:pt x="7" y="8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4648">
              <a:extLst>
                <a:ext uri="{FF2B5EF4-FFF2-40B4-BE49-F238E27FC236}">
                  <a16:creationId xmlns="" xmlns:a16="http://schemas.microsoft.com/office/drawing/2014/main" id="{F2155BDE-0A9D-4A27-8056-97B14BEC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6772275"/>
              <a:ext cx="6350" cy="7938"/>
            </a:xfrm>
            <a:custGeom>
              <a:avLst/>
              <a:gdLst>
                <a:gd name="T0" fmla="*/ 6 w 7"/>
                <a:gd name="T1" fmla="*/ 0 h 8"/>
                <a:gd name="T2" fmla="*/ 7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6 w 7"/>
                <a:gd name="T9" fmla="*/ 7 h 8"/>
                <a:gd name="T10" fmla="*/ 5 w 7"/>
                <a:gd name="T11" fmla="*/ 1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4649">
              <a:extLst>
                <a:ext uri="{FF2B5EF4-FFF2-40B4-BE49-F238E27FC236}">
                  <a16:creationId xmlns="" xmlns:a16="http://schemas.microsoft.com/office/drawing/2014/main" id="{5790E587-2910-4079-8884-AD2856BB2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6" y="6772275"/>
              <a:ext cx="6350" cy="4763"/>
            </a:xfrm>
            <a:custGeom>
              <a:avLst/>
              <a:gdLst>
                <a:gd name="T0" fmla="*/ 3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0 w 4"/>
                <a:gd name="T7" fmla="*/ 3 h 3"/>
                <a:gd name="T8" fmla="*/ 3 w 4"/>
                <a:gd name="T9" fmla="*/ 3 h 3"/>
                <a:gd name="T10" fmla="*/ 3 w 4"/>
                <a:gd name="T11" fmla="*/ 0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4650">
              <a:extLst>
                <a:ext uri="{FF2B5EF4-FFF2-40B4-BE49-F238E27FC236}">
                  <a16:creationId xmlns="" xmlns:a16="http://schemas.microsoft.com/office/drawing/2014/main" id="{563C5346-AB5F-4659-858A-F081ABE94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6" y="6770688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1 h 3"/>
                <a:gd name="T8" fmla="*/ 1 w 2"/>
                <a:gd name="T9" fmla="*/ 1 h 3"/>
                <a:gd name="T10" fmla="*/ 1 w 2"/>
                <a:gd name="T11" fmla="*/ 0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4651">
              <a:extLst>
                <a:ext uri="{FF2B5EF4-FFF2-40B4-BE49-F238E27FC236}">
                  <a16:creationId xmlns="" xmlns:a16="http://schemas.microsoft.com/office/drawing/2014/main" id="{C12276F2-1183-46FC-99D8-9038EC66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6835775"/>
              <a:ext cx="12700" cy="14288"/>
            </a:xfrm>
            <a:custGeom>
              <a:avLst/>
              <a:gdLst>
                <a:gd name="T0" fmla="*/ 0 w 14"/>
                <a:gd name="T1" fmla="*/ 0 h 15"/>
                <a:gd name="T2" fmla="*/ 14 w 14"/>
                <a:gd name="T3" fmla="*/ 3 h 15"/>
                <a:gd name="T4" fmla="*/ 8 w 14"/>
                <a:gd name="T5" fmla="*/ 15 h 15"/>
                <a:gd name="T6" fmla="*/ 7 w 14"/>
                <a:gd name="T7" fmla="*/ 14 h 15"/>
                <a:gd name="T8" fmla="*/ 12 w 14"/>
                <a:gd name="T9" fmla="*/ 4 h 15"/>
                <a:gd name="T10" fmla="*/ 0 w 14"/>
                <a:gd name="T11" fmla="*/ 2 h 15"/>
                <a:gd name="T12" fmla="*/ 0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cubicBezTo>
                    <a:pt x="5" y="1"/>
                    <a:pt x="9" y="2"/>
                    <a:pt x="14" y="3"/>
                  </a:cubicBezTo>
                  <a:cubicBezTo>
                    <a:pt x="12" y="7"/>
                    <a:pt x="10" y="11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1"/>
                    <a:pt x="10" y="7"/>
                    <a:pt x="12" y="4"/>
                  </a:cubicBezTo>
                  <a:cubicBezTo>
                    <a:pt x="8" y="3"/>
                    <a:pt x="4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4652">
              <a:extLst>
                <a:ext uri="{FF2B5EF4-FFF2-40B4-BE49-F238E27FC236}">
                  <a16:creationId xmlns="" xmlns:a16="http://schemas.microsoft.com/office/drawing/2014/main" id="{84504968-48DF-4045-922E-4C413BFCF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6" y="6838950"/>
              <a:ext cx="11113" cy="11113"/>
            </a:xfrm>
            <a:custGeom>
              <a:avLst/>
              <a:gdLst>
                <a:gd name="T0" fmla="*/ 0 w 13"/>
                <a:gd name="T1" fmla="*/ 0 h 13"/>
                <a:gd name="T2" fmla="*/ 13 w 13"/>
                <a:gd name="T3" fmla="*/ 2 h 13"/>
                <a:gd name="T4" fmla="*/ 7 w 13"/>
                <a:gd name="T5" fmla="*/ 13 h 13"/>
                <a:gd name="T6" fmla="*/ 6 w 13"/>
                <a:gd name="T7" fmla="*/ 12 h 13"/>
                <a:gd name="T8" fmla="*/ 11 w 13"/>
                <a:gd name="T9" fmla="*/ 3 h 13"/>
                <a:gd name="T10" fmla="*/ 0 w 13"/>
                <a:gd name="T11" fmla="*/ 1 h 13"/>
                <a:gd name="T12" fmla="*/ 0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5" y="1"/>
                    <a:pt x="9" y="2"/>
                    <a:pt x="13" y="2"/>
                  </a:cubicBezTo>
                  <a:cubicBezTo>
                    <a:pt x="11" y="6"/>
                    <a:pt x="9" y="9"/>
                    <a:pt x="7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9"/>
                    <a:pt x="9" y="6"/>
                    <a:pt x="11" y="3"/>
                  </a:cubicBezTo>
                  <a:cubicBezTo>
                    <a:pt x="7" y="3"/>
                    <a:pt x="4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4653">
              <a:extLst>
                <a:ext uri="{FF2B5EF4-FFF2-40B4-BE49-F238E27FC236}">
                  <a16:creationId xmlns="" xmlns:a16="http://schemas.microsoft.com/office/drawing/2014/main" id="{FD358BB4-AB44-4699-B44D-AE32D5DB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6840538"/>
              <a:ext cx="11113" cy="9525"/>
            </a:xfrm>
            <a:custGeom>
              <a:avLst/>
              <a:gdLst>
                <a:gd name="T0" fmla="*/ 1 w 12"/>
                <a:gd name="T1" fmla="*/ 0 h 11"/>
                <a:gd name="T2" fmla="*/ 12 w 12"/>
                <a:gd name="T3" fmla="*/ 3 h 11"/>
                <a:gd name="T4" fmla="*/ 7 w 12"/>
                <a:gd name="T5" fmla="*/ 11 h 11"/>
                <a:gd name="T6" fmla="*/ 5 w 12"/>
                <a:gd name="T7" fmla="*/ 11 h 11"/>
                <a:gd name="T8" fmla="*/ 10 w 12"/>
                <a:gd name="T9" fmla="*/ 4 h 11"/>
                <a:gd name="T10" fmla="*/ 0 w 12"/>
                <a:gd name="T11" fmla="*/ 2 h 11"/>
                <a:gd name="T12" fmla="*/ 1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4" y="1"/>
                    <a:pt x="8" y="2"/>
                    <a:pt x="12" y="3"/>
                  </a:cubicBezTo>
                  <a:cubicBezTo>
                    <a:pt x="10" y="6"/>
                    <a:pt x="8" y="8"/>
                    <a:pt x="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3"/>
                    <a:pt x="3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4654">
              <a:extLst>
                <a:ext uri="{FF2B5EF4-FFF2-40B4-BE49-F238E27FC236}">
                  <a16:creationId xmlns="" xmlns:a16="http://schemas.microsoft.com/office/drawing/2014/main" id="{240E3DC3-B15B-4DD5-9C91-325E0674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6843713"/>
              <a:ext cx="7938" cy="7938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2 h 9"/>
                <a:gd name="T4" fmla="*/ 5 w 9"/>
                <a:gd name="T5" fmla="*/ 9 h 9"/>
                <a:gd name="T6" fmla="*/ 4 w 9"/>
                <a:gd name="T7" fmla="*/ 8 h 9"/>
                <a:gd name="T8" fmla="*/ 7 w 9"/>
                <a:gd name="T9" fmla="*/ 3 h 9"/>
                <a:gd name="T10" fmla="*/ 0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1"/>
                    <a:pt x="6" y="1"/>
                    <a:pt x="9" y="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2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4655">
              <a:extLst>
                <a:ext uri="{FF2B5EF4-FFF2-40B4-BE49-F238E27FC236}">
                  <a16:creationId xmlns="" xmlns:a16="http://schemas.microsoft.com/office/drawing/2014/main" id="{A532F7CF-BC81-4AB6-8D07-765918FA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1" y="6845300"/>
              <a:ext cx="6350" cy="6350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2 h 7"/>
                <a:gd name="T4" fmla="*/ 4 w 7"/>
                <a:gd name="T5" fmla="*/ 7 h 7"/>
                <a:gd name="T6" fmla="*/ 2 w 7"/>
                <a:gd name="T7" fmla="*/ 7 h 7"/>
                <a:gd name="T8" fmla="*/ 5 w 7"/>
                <a:gd name="T9" fmla="*/ 3 h 7"/>
                <a:gd name="T10" fmla="*/ 0 w 7"/>
                <a:gd name="T11" fmla="*/ 2 h 7"/>
                <a:gd name="T12" fmla="*/ 0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1"/>
                    <a:pt x="5" y="1"/>
                    <a:pt x="7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4656">
              <a:extLst>
                <a:ext uri="{FF2B5EF4-FFF2-40B4-BE49-F238E27FC236}">
                  <a16:creationId xmlns="" xmlns:a16="http://schemas.microsoft.com/office/drawing/2014/main" id="{43ABA383-7742-47C0-A7DF-A0E678B8B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848475"/>
              <a:ext cx="4763" cy="3175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1 h 2"/>
                <a:gd name="T10" fmla="*/ 0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4657">
              <a:extLst>
                <a:ext uri="{FF2B5EF4-FFF2-40B4-BE49-F238E27FC236}">
                  <a16:creationId xmlns="" xmlns:a16="http://schemas.microsoft.com/office/drawing/2014/main" id="{065230AE-FE25-4CCE-9AF0-DCE11F28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6807200"/>
              <a:ext cx="11113" cy="6350"/>
            </a:xfrm>
            <a:custGeom>
              <a:avLst/>
              <a:gdLst>
                <a:gd name="T0" fmla="*/ 2 w 11"/>
                <a:gd name="T1" fmla="*/ 0 h 8"/>
                <a:gd name="T2" fmla="*/ 11 w 11"/>
                <a:gd name="T3" fmla="*/ 7 h 8"/>
                <a:gd name="T4" fmla="*/ 10 w 11"/>
                <a:gd name="T5" fmla="*/ 8 h 8"/>
                <a:gd name="T6" fmla="*/ 0 w 11"/>
                <a:gd name="T7" fmla="*/ 1 h 8"/>
                <a:gd name="T8" fmla="*/ 2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cubicBezTo>
                    <a:pt x="5" y="2"/>
                    <a:pt x="8" y="4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6"/>
                    <a:pt x="3" y="4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4658">
              <a:extLst>
                <a:ext uri="{FF2B5EF4-FFF2-40B4-BE49-F238E27FC236}">
                  <a16:creationId xmlns="" xmlns:a16="http://schemas.microsoft.com/office/drawing/2014/main" id="{AF444BCB-C1BD-44C9-AA69-9BBA56A1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6792913"/>
              <a:ext cx="12700" cy="14288"/>
            </a:xfrm>
            <a:custGeom>
              <a:avLst/>
              <a:gdLst>
                <a:gd name="T0" fmla="*/ 11 w 14"/>
                <a:gd name="T1" fmla="*/ 0 h 15"/>
                <a:gd name="T2" fmla="*/ 14 w 14"/>
                <a:gd name="T3" fmla="*/ 15 h 15"/>
                <a:gd name="T4" fmla="*/ 0 w 14"/>
                <a:gd name="T5" fmla="*/ 14 h 15"/>
                <a:gd name="T6" fmla="*/ 0 w 14"/>
                <a:gd name="T7" fmla="*/ 13 h 15"/>
                <a:gd name="T8" fmla="*/ 13 w 14"/>
                <a:gd name="T9" fmla="*/ 13 h 15"/>
                <a:gd name="T10" fmla="*/ 10 w 14"/>
                <a:gd name="T11" fmla="*/ 0 h 15"/>
                <a:gd name="T12" fmla="*/ 11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1" y="0"/>
                  </a:moveTo>
                  <a:cubicBezTo>
                    <a:pt x="12" y="5"/>
                    <a:pt x="13" y="10"/>
                    <a:pt x="14" y="15"/>
                  </a:cubicBezTo>
                  <a:cubicBezTo>
                    <a:pt x="9" y="15"/>
                    <a:pt x="4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13"/>
                    <a:pt x="13" y="13"/>
                  </a:cubicBezTo>
                  <a:cubicBezTo>
                    <a:pt x="12" y="9"/>
                    <a:pt x="11" y="5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4659">
              <a:extLst>
                <a:ext uri="{FF2B5EF4-FFF2-40B4-BE49-F238E27FC236}">
                  <a16:creationId xmlns="" xmlns:a16="http://schemas.microsoft.com/office/drawing/2014/main" id="{EF3CE63E-FDFE-4ABC-AC7D-3132E030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788150"/>
              <a:ext cx="15875" cy="15875"/>
            </a:xfrm>
            <a:custGeom>
              <a:avLst/>
              <a:gdLst>
                <a:gd name="T0" fmla="*/ 13 w 16"/>
                <a:gd name="T1" fmla="*/ 0 h 17"/>
                <a:gd name="T2" fmla="*/ 16 w 16"/>
                <a:gd name="T3" fmla="*/ 17 h 17"/>
                <a:gd name="T4" fmla="*/ 0 w 16"/>
                <a:gd name="T5" fmla="*/ 16 h 17"/>
                <a:gd name="T6" fmla="*/ 0 w 16"/>
                <a:gd name="T7" fmla="*/ 14 h 17"/>
                <a:gd name="T8" fmla="*/ 15 w 16"/>
                <a:gd name="T9" fmla="*/ 15 h 17"/>
                <a:gd name="T10" fmla="*/ 12 w 16"/>
                <a:gd name="T11" fmla="*/ 1 h 17"/>
                <a:gd name="T12" fmla="*/ 13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3" y="0"/>
                  </a:moveTo>
                  <a:cubicBezTo>
                    <a:pt x="14" y="6"/>
                    <a:pt x="15" y="11"/>
                    <a:pt x="16" y="17"/>
                  </a:cubicBezTo>
                  <a:cubicBezTo>
                    <a:pt x="11" y="16"/>
                    <a:pt x="6" y="16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15"/>
                    <a:pt x="10" y="15"/>
                    <a:pt x="15" y="15"/>
                  </a:cubicBezTo>
                  <a:cubicBezTo>
                    <a:pt x="14" y="10"/>
                    <a:pt x="13" y="5"/>
                    <a:pt x="12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4660">
              <a:extLst>
                <a:ext uri="{FF2B5EF4-FFF2-40B4-BE49-F238E27FC236}">
                  <a16:creationId xmlns="" xmlns:a16="http://schemas.microsoft.com/office/drawing/2014/main" id="{492D3D1D-3BFD-4A74-9556-F6D26933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783388"/>
              <a:ext cx="15875" cy="15875"/>
            </a:xfrm>
            <a:custGeom>
              <a:avLst/>
              <a:gdLst>
                <a:gd name="T0" fmla="*/ 14 w 17"/>
                <a:gd name="T1" fmla="*/ 0 h 17"/>
                <a:gd name="T2" fmla="*/ 17 w 17"/>
                <a:gd name="T3" fmla="*/ 17 h 17"/>
                <a:gd name="T4" fmla="*/ 0 w 17"/>
                <a:gd name="T5" fmla="*/ 16 h 17"/>
                <a:gd name="T6" fmla="*/ 0 w 17"/>
                <a:gd name="T7" fmla="*/ 15 h 17"/>
                <a:gd name="T8" fmla="*/ 15 w 17"/>
                <a:gd name="T9" fmla="*/ 16 h 17"/>
                <a:gd name="T10" fmla="*/ 12 w 17"/>
                <a:gd name="T11" fmla="*/ 1 h 17"/>
                <a:gd name="T12" fmla="*/ 14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4" y="0"/>
                  </a:moveTo>
                  <a:cubicBezTo>
                    <a:pt x="14" y="6"/>
                    <a:pt x="15" y="12"/>
                    <a:pt x="17" y="17"/>
                  </a:cubicBezTo>
                  <a:cubicBezTo>
                    <a:pt x="11" y="17"/>
                    <a:pt x="6" y="17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4" y="11"/>
                    <a:pt x="13" y="6"/>
                    <a:pt x="12" y="1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4661">
              <a:extLst>
                <a:ext uri="{FF2B5EF4-FFF2-40B4-BE49-F238E27FC236}">
                  <a16:creationId xmlns="" xmlns:a16="http://schemas.microsoft.com/office/drawing/2014/main" id="{FC16D6D5-4A07-4052-85AC-263E5B9C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6813550"/>
              <a:ext cx="11113" cy="6350"/>
            </a:xfrm>
            <a:custGeom>
              <a:avLst/>
              <a:gdLst>
                <a:gd name="T0" fmla="*/ 11 w 12"/>
                <a:gd name="T1" fmla="*/ 0 h 7"/>
                <a:gd name="T2" fmla="*/ 12 w 12"/>
                <a:gd name="T3" fmla="*/ 1 h 7"/>
                <a:gd name="T4" fmla="*/ 1 w 12"/>
                <a:gd name="T5" fmla="*/ 7 h 7"/>
                <a:gd name="T6" fmla="*/ 0 w 12"/>
                <a:gd name="T7" fmla="*/ 5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7" y="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4662">
              <a:extLst>
                <a:ext uri="{FF2B5EF4-FFF2-40B4-BE49-F238E27FC236}">
                  <a16:creationId xmlns="" xmlns:a16="http://schemas.microsoft.com/office/drawing/2014/main" id="{B7BC3CE8-51E9-4B66-B64A-30E7FEFC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3" y="6815138"/>
              <a:ext cx="15875" cy="17463"/>
            </a:xfrm>
            <a:custGeom>
              <a:avLst/>
              <a:gdLst>
                <a:gd name="T0" fmla="*/ 1 w 16"/>
                <a:gd name="T1" fmla="*/ 0 h 18"/>
                <a:gd name="T2" fmla="*/ 16 w 16"/>
                <a:gd name="T3" fmla="*/ 4 h 18"/>
                <a:gd name="T4" fmla="*/ 8 w 16"/>
                <a:gd name="T5" fmla="*/ 18 h 18"/>
                <a:gd name="T6" fmla="*/ 7 w 16"/>
                <a:gd name="T7" fmla="*/ 17 h 18"/>
                <a:gd name="T8" fmla="*/ 14 w 16"/>
                <a:gd name="T9" fmla="*/ 5 h 18"/>
                <a:gd name="T10" fmla="*/ 0 w 16"/>
                <a:gd name="T11" fmla="*/ 2 h 18"/>
                <a:gd name="T12" fmla="*/ 1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1" y="0"/>
                  </a:moveTo>
                  <a:cubicBezTo>
                    <a:pt x="6" y="2"/>
                    <a:pt x="11" y="3"/>
                    <a:pt x="16" y="4"/>
                  </a:cubicBezTo>
                  <a:cubicBezTo>
                    <a:pt x="13" y="9"/>
                    <a:pt x="11" y="13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3"/>
                    <a:pt x="12" y="9"/>
                    <a:pt x="14" y="5"/>
                  </a:cubicBezTo>
                  <a:cubicBezTo>
                    <a:pt x="9" y="4"/>
                    <a:pt x="5" y="3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4663">
              <a:extLst>
                <a:ext uri="{FF2B5EF4-FFF2-40B4-BE49-F238E27FC236}">
                  <a16:creationId xmlns="" xmlns:a16="http://schemas.microsoft.com/office/drawing/2014/main" id="{F75E7CBE-3513-4955-B89B-899E5BF1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816725"/>
              <a:ext cx="15875" cy="17463"/>
            </a:xfrm>
            <a:custGeom>
              <a:avLst/>
              <a:gdLst>
                <a:gd name="T0" fmla="*/ 0 w 17"/>
                <a:gd name="T1" fmla="*/ 0 h 19"/>
                <a:gd name="T2" fmla="*/ 17 w 17"/>
                <a:gd name="T3" fmla="*/ 4 h 19"/>
                <a:gd name="T4" fmla="*/ 8 w 17"/>
                <a:gd name="T5" fmla="*/ 19 h 19"/>
                <a:gd name="T6" fmla="*/ 7 w 17"/>
                <a:gd name="T7" fmla="*/ 18 h 19"/>
                <a:gd name="T8" fmla="*/ 15 w 17"/>
                <a:gd name="T9" fmla="*/ 5 h 19"/>
                <a:gd name="T10" fmla="*/ 0 w 17"/>
                <a:gd name="T11" fmla="*/ 1 h 19"/>
                <a:gd name="T12" fmla="*/ 0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6" y="1"/>
                    <a:pt x="11" y="3"/>
                    <a:pt x="17" y="4"/>
                  </a:cubicBezTo>
                  <a:cubicBezTo>
                    <a:pt x="14" y="9"/>
                    <a:pt x="11" y="14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0" y="14"/>
                    <a:pt x="12" y="10"/>
                    <a:pt x="15" y="5"/>
                  </a:cubicBezTo>
                  <a:cubicBezTo>
                    <a:pt x="10" y="4"/>
                    <a:pt x="5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4664">
              <a:extLst>
                <a:ext uri="{FF2B5EF4-FFF2-40B4-BE49-F238E27FC236}">
                  <a16:creationId xmlns="" xmlns:a16="http://schemas.microsoft.com/office/drawing/2014/main" id="{5FA7738A-C89E-4621-A3C0-9E503B8B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6818313"/>
              <a:ext cx="17463" cy="17463"/>
            </a:xfrm>
            <a:custGeom>
              <a:avLst/>
              <a:gdLst>
                <a:gd name="T0" fmla="*/ 1 w 18"/>
                <a:gd name="T1" fmla="*/ 0 h 20"/>
                <a:gd name="T2" fmla="*/ 18 w 18"/>
                <a:gd name="T3" fmla="*/ 5 h 20"/>
                <a:gd name="T4" fmla="*/ 9 w 18"/>
                <a:gd name="T5" fmla="*/ 20 h 20"/>
                <a:gd name="T6" fmla="*/ 7 w 18"/>
                <a:gd name="T7" fmla="*/ 19 h 20"/>
                <a:gd name="T8" fmla="*/ 16 w 18"/>
                <a:gd name="T9" fmla="*/ 6 h 20"/>
                <a:gd name="T10" fmla="*/ 0 w 18"/>
                <a:gd name="T11" fmla="*/ 2 h 20"/>
                <a:gd name="T12" fmla="*/ 1 w 1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" y="0"/>
                  </a:moveTo>
                  <a:cubicBezTo>
                    <a:pt x="6" y="2"/>
                    <a:pt x="12" y="4"/>
                    <a:pt x="18" y="5"/>
                  </a:cubicBezTo>
                  <a:cubicBezTo>
                    <a:pt x="15" y="10"/>
                    <a:pt x="12" y="15"/>
                    <a:pt x="9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15"/>
                    <a:pt x="13" y="11"/>
                    <a:pt x="16" y="6"/>
                  </a:cubicBezTo>
                  <a:cubicBezTo>
                    <a:pt x="11" y="5"/>
                    <a:pt x="5" y="3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4665">
              <a:extLst>
                <a:ext uri="{FF2B5EF4-FFF2-40B4-BE49-F238E27FC236}">
                  <a16:creationId xmlns="" xmlns:a16="http://schemas.microsoft.com/office/drawing/2014/main" id="{14918ABE-4707-453B-92B6-9FBE04543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799263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4666">
              <a:extLst>
                <a:ext uri="{FF2B5EF4-FFF2-40B4-BE49-F238E27FC236}">
                  <a16:creationId xmlns="" xmlns:a16="http://schemas.microsoft.com/office/drawing/2014/main" id="{DA023E89-A6EB-4CED-9DB6-CD42B5F77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1" y="6797675"/>
              <a:ext cx="6350" cy="1588"/>
            </a:xfrm>
            <a:custGeom>
              <a:avLst/>
              <a:gdLst>
                <a:gd name="T0" fmla="*/ 0 w 7"/>
                <a:gd name="T1" fmla="*/ 2 h 2"/>
                <a:gd name="T2" fmla="*/ 2 w 7"/>
                <a:gd name="T3" fmla="*/ 1 h 2"/>
                <a:gd name="T4" fmla="*/ 7 w 7"/>
                <a:gd name="T5" fmla="*/ 1 h 2"/>
                <a:gd name="T6" fmla="*/ 7 w 7"/>
                <a:gd name="T7" fmla="*/ 0 h 2"/>
                <a:gd name="T8" fmla="*/ 1 w 7"/>
                <a:gd name="T9" fmla="*/ 0 h 2"/>
                <a:gd name="T10" fmla="*/ 0 w 7"/>
                <a:gd name="T11" fmla="*/ 0 h 2"/>
                <a:gd name="T12" fmla="*/ 0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4667">
              <a:extLst>
                <a:ext uri="{FF2B5EF4-FFF2-40B4-BE49-F238E27FC236}">
                  <a16:creationId xmlns="" xmlns:a16="http://schemas.microsoft.com/office/drawing/2014/main" id="{06591223-091C-47BB-896B-4EA4A7CA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781800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4668">
              <a:extLst>
                <a:ext uri="{FF2B5EF4-FFF2-40B4-BE49-F238E27FC236}">
                  <a16:creationId xmlns="" xmlns:a16="http://schemas.microsoft.com/office/drawing/2014/main" id="{63030B4B-B98C-49CE-8A30-043049B6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6794500"/>
              <a:ext cx="7938" cy="1588"/>
            </a:xfrm>
            <a:custGeom>
              <a:avLst/>
              <a:gdLst>
                <a:gd name="T0" fmla="*/ 0 w 10"/>
                <a:gd name="T1" fmla="*/ 1 h 1"/>
                <a:gd name="T2" fmla="*/ 2 w 10"/>
                <a:gd name="T3" fmla="*/ 1 h 1"/>
                <a:gd name="T4" fmla="*/ 10 w 10"/>
                <a:gd name="T5" fmla="*/ 1 h 1"/>
                <a:gd name="T6" fmla="*/ 10 w 10"/>
                <a:gd name="T7" fmla="*/ 0 h 1"/>
                <a:gd name="T8" fmla="*/ 1 w 10"/>
                <a:gd name="T9" fmla="*/ 0 h 1"/>
                <a:gd name="T10" fmla="*/ 0 w 10"/>
                <a:gd name="T11" fmla="*/ 0 h 1"/>
                <a:gd name="T12" fmla="*/ 0 w 10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7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4669">
              <a:extLst>
                <a:ext uri="{FF2B5EF4-FFF2-40B4-BE49-F238E27FC236}">
                  <a16:creationId xmlns="" xmlns:a16="http://schemas.microsoft.com/office/drawing/2014/main" id="{EEB34614-9624-4567-84D1-CC03DF43B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6" y="6824663"/>
              <a:ext cx="41275" cy="26988"/>
            </a:xfrm>
            <a:custGeom>
              <a:avLst/>
              <a:gdLst>
                <a:gd name="T0" fmla="*/ 1 w 44"/>
                <a:gd name="T1" fmla="*/ 28 h 30"/>
                <a:gd name="T2" fmla="*/ 0 w 44"/>
                <a:gd name="T3" fmla="*/ 30 h 30"/>
                <a:gd name="T4" fmla="*/ 2 w 44"/>
                <a:gd name="T5" fmla="*/ 30 h 30"/>
                <a:gd name="T6" fmla="*/ 14 w 44"/>
                <a:gd name="T7" fmla="*/ 30 h 30"/>
                <a:gd name="T8" fmla="*/ 43 w 44"/>
                <a:gd name="T9" fmla="*/ 24 h 30"/>
                <a:gd name="T10" fmla="*/ 43 w 44"/>
                <a:gd name="T11" fmla="*/ 22 h 30"/>
                <a:gd name="T12" fmla="*/ 42 w 44"/>
                <a:gd name="T13" fmla="*/ 22 h 30"/>
                <a:gd name="T14" fmla="*/ 42 w 44"/>
                <a:gd name="T15" fmla="*/ 24 h 30"/>
                <a:gd name="T16" fmla="*/ 40 w 44"/>
                <a:gd name="T17" fmla="*/ 23 h 30"/>
                <a:gd name="T18" fmla="*/ 41 w 44"/>
                <a:gd name="T19" fmla="*/ 23 h 30"/>
                <a:gd name="T20" fmla="*/ 38 w 44"/>
                <a:gd name="T21" fmla="*/ 24 h 30"/>
                <a:gd name="T22" fmla="*/ 37 w 44"/>
                <a:gd name="T23" fmla="*/ 25 h 30"/>
                <a:gd name="T24" fmla="*/ 35 w 44"/>
                <a:gd name="T25" fmla="*/ 25 h 30"/>
                <a:gd name="T26" fmla="*/ 36 w 44"/>
                <a:gd name="T27" fmla="*/ 24 h 30"/>
                <a:gd name="T28" fmla="*/ 5 w 44"/>
                <a:gd name="T29" fmla="*/ 28 h 30"/>
                <a:gd name="T30" fmla="*/ 28 w 44"/>
                <a:gd name="T31" fmla="*/ 11 h 30"/>
                <a:gd name="T32" fmla="*/ 28 w 44"/>
                <a:gd name="T33" fmla="*/ 11 h 30"/>
                <a:gd name="T34" fmla="*/ 28 w 44"/>
                <a:gd name="T35" fmla="*/ 10 h 30"/>
                <a:gd name="T36" fmla="*/ 30 w 44"/>
                <a:gd name="T37" fmla="*/ 10 h 30"/>
                <a:gd name="T38" fmla="*/ 32 w 44"/>
                <a:gd name="T39" fmla="*/ 9 h 30"/>
                <a:gd name="T40" fmla="*/ 32 w 44"/>
                <a:gd name="T41" fmla="*/ 9 h 30"/>
                <a:gd name="T42" fmla="*/ 32 w 44"/>
                <a:gd name="T43" fmla="*/ 7 h 30"/>
                <a:gd name="T44" fmla="*/ 34 w 44"/>
                <a:gd name="T45" fmla="*/ 8 h 30"/>
                <a:gd name="T46" fmla="*/ 36 w 44"/>
                <a:gd name="T47" fmla="*/ 6 h 30"/>
                <a:gd name="T48" fmla="*/ 36 w 44"/>
                <a:gd name="T49" fmla="*/ 6 h 30"/>
                <a:gd name="T50" fmla="*/ 36 w 44"/>
                <a:gd name="T51" fmla="*/ 5 h 30"/>
                <a:gd name="T52" fmla="*/ 38 w 44"/>
                <a:gd name="T53" fmla="*/ 5 h 30"/>
                <a:gd name="T54" fmla="*/ 40 w 44"/>
                <a:gd name="T55" fmla="*/ 4 h 30"/>
                <a:gd name="T56" fmla="*/ 41 w 44"/>
                <a:gd name="T57" fmla="*/ 4 h 30"/>
                <a:gd name="T58" fmla="*/ 40 w 44"/>
                <a:gd name="T59" fmla="*/ 3 h 30"/>
                <a:gd name="T60" fmla="*/ 40 w 44"/>
                <a:gd name="T61" fmla="*/ 2 h 30"/>
                <a:gd name="T62" fmla="*/ 43 w 44"/>
                <a:gd name="T63" fmla="*/ 2 h 30"/>
                <a:gd name="T64" fmla="*/ 44 w 44"/>
                <a:gd name="T65" fmla="*/ 2 h 30"/>
                <a:gd name="T66" fmla="*/ 44 w 44"/>
                <a:gd name="T67" fmla="*/ 0 h 30"/>
                <a:gd name="T68" fmla="*/ 39 w 44"/>
                <a:gd name="T69" fmla="*/ 2 h 30"/>
                <a:gd name="T70" fmla="*/ 1 w 44"/>
                <a:gd name="T71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30">
                  <a:moveTo>
                    <a:pt x="1" y="28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7" y="30"/>
                    <a:pt x="14" y="30"/>
                  </a:cubicBezTo>
                  <a:cubicBezTo>
                    <a:pt x="22" y="29"/>
                    <a:pt x="32" y="28"/>
                    <a:pt x="43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22" y="28"/>
                    <a:pt x="10" y="28"/>
                    <a:pt x="5" y="28"/>
                  </a:cubicBezTo>
                  <a:cubicBezTo>
                    <a:pt x="9" y="25"/>
                    <a:pt x="17" y="1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1" y="1"/>
                    <a:pt x="39" y="2"/>
                  </a:cubicBezTo>
                  <a:cubicBezTo>
                    <a:pt x="17" y="15"/>
                    <a:pt x="2" y="28"/>
                    <a:pt x="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4670">
              <a:extLst>
                <a:ext uri="{FF2B5EF4-FFF2-40B4-BE49-F238E27FC236}">
                  <a16:creationId xmlns="" xmlns:a16="http://schemas.microsoft.com/office/drawing/2014/main" id="{A4648A35-D6D2-463A-94B7-6B6B7325A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682625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4671">
              <a:extLst>
                <a:ext uri="{FF2B5EF4-FFF2-40B4-BE49-F238E27FC236}">
                  <a16:creationId xmlns="" xmlns:a16="http://schemas.microsoft.com/office/drawing/2014/main" id="{78A567A3-FD1C-4EAC-B37A-7F4D188C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682625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4672">
              <a:extLst>
                <a:ext uri="{FF2B5EF4-FFF2-40B4-BE49-F238E27FC236}">
                  <a16:creationId xmlns="" xmlns:a16="http://schemas.microsoft.com/office/drawing/2014/main" id="{8A1C1089-4182-48AD-B4D2-5D485973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6829425"/>
              <a:ext cx="6350" cy="1588"/>
            </a:xfrm>
            <a:custGeom>
              <a:avLst/>
              <a:gdLst>
                <a:gd name="T0" fmla="*/ 7 w 7"/>
                <a:gd name="T1" fmla="*/ 1 h 2"/>
                <a:gd name="T2" fmla="*/ 2 w 7"/>
                <a:gd name="T3" fmla="*/ 0 h 2"/>
                <a:gd name="T4" fmla="*/ 0 w 7"/>
                <a:gd name="T5" fmla="*/ 1 h 2"/>
                <a:gd name="T6" fmla="*/ 7 w 7"/>
                <a:gd name="T7" fmla="*/ 2 h 2"/>
                <a:gd name="T8" fmla="*/ 7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5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4673">
              <a:extLst>
                <a:ext uri="{FF2B5EF4-FFF2-40B4-BE49-F238E27FC236}">
                  <a16:creationId xmlns="" xmlns:a16="http://schemas.microsoft.com/office/drawing/2014/main" id="{6B8C14AC-B96F-4379-8939-33DAE19E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913" y="6829425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4674">
              <a:extLst>
                <a:ext uri="{FF2B5EF4-FFF2-40B4-BE49-F238E27FC236}">
                  <a16:creationId xmlns="" xmlns:a16="http://schemas.microsoft.com/office/drawing/2014/main" id="{B61A434D-6C85-45E4-A801-F55AD08F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6840538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675">
              <a:extLst>
                <a:ext uri="{FF2B5EF4-FFF2-40B4-BE49-F238E27FC236}">
                  <a16:creationId xmlns="" xmlns:a16="http://schemas.microsoft.com/office/drawing/2014/main" id="{38337E7D-1E71-4041-BC07-7AD4C38D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6832600"/>
              <a:ext cx="9525" cy="1588"/>
            </a:xfrm>
            <a:custGeom>
              <a:avLst/>
              <a:gdLst>
                <a:gd name="T0" fmla="*/ 11 w 11"/>
                <a:gd name="T1" fmla="*/ 1 h 2"/>
                <a:gd name="T2" fmla="*/ 2 w 11"/>
                <a:gd name="T3" fmla="*/ 0 h 2"/>
                <a:gd name="T4" fmla="*/ 0 w 11"/>
                <a:gd name="T5" fmla="*/ 1 h 2"/>
                <a:gd name="T6" fmla="*/ 11 w 11"/>
                <a:gd name="T7" fmla="*/ 2 h 2"/>
                <a:gd name="T8" fmla="*/ 11 w 1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8" y="1"/>
                    <a:pt x="5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2"/>
                    <a:pt x="11" y="2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676">
              <a:extLst>
                <a:ext uri="{FF2B5EF4-FFF2-40B4-BE49-F238E27FC236}">
                  <a16:creationId xmlns="" xmlns:a16="http://schemas.microsoft.com/office/drawing/2014/main" id="{D3924668-D405-41EE-A911-DF78F3000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684530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677">
              <a:extLst>
                <a:ext uri="{FF2B5EF4-FFF2-40B4-BE49-F238E27FC236}">
                  <a16:creationId xmlns="" xmlns:a16="http://schemas.microsoft.com/office/drawing/2014/main" id="{61C392B8-8EF7-4C11-8130-C135126C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68310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678">
              <a:extLst>
                <a:ext uri="{FF2B5EF4-FFF2-40B4-BE49-F238E27FC236}">
                  <a16:creationId xmlns="" xmlns:a16="http://schemas.microsoft.com/office/drawing/2014/main" id="{7C4437B5-BDA0-4008-A8F8-2AD24933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6" y="6834188"/>
              <a:ext cx="14288" cy="12700"/>
            </a:xfrm>
            <a:custGeom>
              <a:avLst/>
              <a:gdLst>
                <a:gd name="T0" fmla="*/ 2 w 15"/>
                <a:gd name="T1" fmla="*/ 0 h 14"/>
                <a:gd name="T2" fmla="*/ 0 w 15"/>
                <a:gd name="T3" fmla="*/ 1 h 14"/>
                <a:gd name="T4" fmla="*/ 13 w 15"/>
                <a:gd name="T5" fmla="*/ 3 h 14"/>
                <a:gd name="T6" fmla="*/ 8 w 15"/>
                <a:gd name="T7" fmla="*/ 14 h 14"/>
                <a:gd name="T8" fmla="*/ 10 w 15"/>
                <a:gd name="T9" fmla="*/ 14 h 14"/>
                <a:gd name="T10" fmla="*/ 15 w 15"/>
                <a:gd name="T11" fmla="*/ 2 h 14"/>
                <a:gd name="T12" fmla="*/ 2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2"/>
                    <a:pt x="9" y="3"/>
                    <a:pt x="13" y="3"/>
                  </a:cubicBezTo>
                  <a:cubicBezTo>
                    <a:pt x="11" y="7"/>
                    <a:pt x="10" y="11"/>
                    <a:pt x="8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0"/>
                    <a:pt x="13" y="6"/>
                    <a:pt x="15" y="2"/>
                  </a:cubicBezTo>
                  <a:cubicBezTo>
                    <a:pt x="11" y="2"/>
                    <a:pt x="6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Rectangle 4679">
              <a:extLst>
                <a:ext uri="{FF2B5EF4-FFF2-40B4-BE49-F238E27FC236}">
                  <a16:creationId xmlns="" xmlns:a16="http://schemas.microsoft.com/office/drawing/2014/main" id="{C657498E-2FFE-4F79-BD28-5C631AB82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913" y="68468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680">
              <a:extLst>
                <a:ext uri="{FF2B5EF4-FFF2-40B4-BE49-F238E27FC236}">
                  <a16:creationId xmlns="" xmlns:a16="http://schemas.microsoft.com/office/drawing/2014/main" id="{11089D15-982C-4870-B0F0-1FBF0FF9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6" y="68341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681">
              <a:extLst>
                <a:ext uri="{FF2B5EF4-FFF2-40B4-BE49-F238E27FC236}">
                  <a16:creationId xmlns="" xmlns:a16="http://schemas.microsoft.com/office/drawing/2014/main" id="{3B37A16A-6CB2-4374-B8FD-808710D39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781800"/>
              <a:ext cx="12700" cy="15875"/>
            </a:xfrm>
            <a:custGeom>
              <a:avLst/>
              <a:gdLst>
                <a:gd name="T0" fmla="*/ 0 w 13"/>
                <a:gd name="T1" fmla="*/ 16 h 17"/>
                <a:gd name="T2" fmla="*/ 13 w 13"/>
                <a:gd name="T3" fmla="*/ 17 h 17"/>
                <a:gd name="T4" fmla="*/ 11 w 13"/>
                <a:gd name="T5" fmla="*/ 3 h 17"/>
                <a:gd name="T6" fmla="*/ 10 w 13"/>
                <a:gd name="T7" fmla="*/ 0 h 17"/>
                <a:gd name="T8" fmla="*/ 9 w 13"/>
                <a:gd name="T9" fmla="*/ 0 h 17"/>
                <a:gd name="T10" fmla="*/ 9 w 13"/>
                <a:gd name="T11" fmla="*/ 1 h 17"/>
                <a:gd name="T12" fmla="*/ 11 w 13"/>
                <a:gd name="T13" fmla="*/ 15 h 17"/>
                <a:gd name="T14" fmla="*/ 0 w 13"/>
                <a:gd name="T15" fmla="*/ 14 h 17"/>
                <a:gd name="T16" fmla="*/ 0 w 13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0" y="16"/>
                  </a:moveTo>
                  <a:cubicBezTo>
                    <a:pt x="4" y="16"/>
                    <a:pt x="9" y="16"/>
                    <a:pt x="13" y="17"/>
                  </a:cubicBezTo>
                  <a:cubicBezTo>
                    <a:pt x="12" y="12"/>
                    <a:pt x="11" y="7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6"/>
                    <a:pt x="10" y="11"/>
                    <a:pt x="11" y="15"/>
                  </a:cubicBezTo>
                  <a:cubicBezTo>
                    <a:pt x="8" y="15"/>
                    <a:pt x="4" y="15"/>
                    <a:pt x="0" y="14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4682">
              <a:extLst>
                <a:ext uri="{FF2B5EF4-FFF2-40B4-BE49-F238E27FC236}">
                  <a16:creationId xmlns="" xmlns:a16="http://schemas.microsoft.com/office/drawing/2014/main" id="{FBB750ED-7055-4AD1-A4B1-CE275A36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778625"/>
              <a:ext cx="6350" cy="14288"/>
            </a:xfrm>
            <a:custGeom>
              <a:avLst/>
              <a:gdLst>
                <a:gd name="T0" fmla="*/ 0 w 8"/>
                <a:gd name="T1" fmla="*/ 15 h 16"/>
                <a:gd name="T2" fmla="*/ 8 w 8"/>
                <a:gd name="T3" fmla="*/ 16 h 16"/>
                <a:gd name="T4" fmla="*/ 6 w 8"/>
                <a:gd name="T5" fmla="*/ 2 h 16"/>
                <a:gd name="T6" fmla="*/ 6 w 8"/>
                <a:gd name="T7" fmla="*/ 0 h 16"/>
                <a:gd name="T8" fmla="*/ 5 w 8"/>
                <a:gd name="T9" fmla="*/ 1 h 16"/>
                <a:gd name="T10" fmla="*/ 5 w 8"/>
                <a:gd name="T11" fmla="*/ 1 h 16"/>
                <a:gd name="T12" fmla="*/ 7 w 8"/>
                <a:gd name="T13" fmla="*/ 15 h 16"/>
                <a:gd name="T14" fmla="*/ 0 w 8"/>
                <a:gd name="T15" fmla="*/ 14 h 16"/>
                <a:gd name="T16" fmla="*/ 0 w 8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0" y="15"/>
                  </a:moveTo>
                  <a:cubicBezTo>
                    <a:pt x="3" y="16"/>
                    <a:pt x="5" y="16"/>
                    <a:pt x="8" y="16"/>
                  </a:cubicBezTo>
                  <a:cubicBezTo>
                    <a:pt x="7" y="12"/>
                    <a:pt x="7" y="7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6"/>
                    <a:pt x="6" y="10"/>
                    <a:pt x="7" y="15"/>
                  </a:cubicBezTo>
                  <a:cubicBezTo>
                    <a:pt x="4" y="15"/>
                    <a:pt x="2" y="14"/>
                    <a:pt x="0" y="14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4683">
              <a:extLst>
                <a:ext uri="{FF2B5EF4-FFF2-40B4-BE49-F238E27FC236}">
                  <a16:creationId xmlns="" xmlns:a16="http://schemas.microsoft.com/office/drawing/2014/main" id="{11E54452-EC5C-433A-8561-1A19B57C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778625"/>
              <a:ext cx="4763" cy="12700"/>
            </a:xfrm>
            <a:custGeom>
              <a:avLst/>
              <a:gdLst>
                <a:gd name="T0" fmla="*/ 3 w 5"/>
                <a:gd name="T1" fmla="*/ 11 h 13"/>
                <a:gd name="T2" fmla="*/ 1 w 5"/>
                <a:gd name="T3" fmla="*/ 11 h 13"/>
                <a:gd name="T4" fmla="*/ 0 w 5"/>
                <a:gd name="T5" fmla="*/ 12 h 13"/>
                <a:gd name="T6" fmla="*/ 5 w 5"/>
                <a:gd name="T7" fmla="*/ 13 h 13"/>
                <a:gd name="T8" fmla="*/ 3 w 5"/>
                <a:gd name="T9" fmla="*/ 0 h 13"/>
                <a:gd name="T10" fmla="*/ 2 w 5"/>
                <a:gd name="T11" fmla="*/ 4 h 13"/>
                <a:gd name="T12" fmla="*/ 3 w 5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3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9"/>
                    <a:pt x="4" y="4"/>
                    <a:pt x="3" y="0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4684">
              <a:extLst>
                <a:ext uri="{FF2B5EF4-FFF2-40B4-BE49-F238E27FC236}">
                  <a16:creationId xmlns="" xmlns:a16="http://schemas.microsoft.com/office/drawing/2014/main" id="{74F5E490-6185-464D-997A-7B6822F71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6819900"/>
              <a:ext cx="12700" cy="19050"/>
            </a:xfrm>
            <a:custGeom>
              <a:avLst/>
              <a:gdLst>
                <a:gd name="T0" fmla="*/ 12 w 14"/>
                <a:gd name="T1" fmla="*/ 5 h 19"/>
                <a:gd name="T2" fmla="*/ 4 w 14"/>
                <a:gd name="T3" fmla="*/ 17 h 19"/>
                <a:gd name="T4" fmla="*/ 3 w 14"/>
                <a:gd name="T5" fmla="*/ 18 h 19"/>
                <a:gd name="T6" fmla="*/ 4 w 14"/>
                <a:gd name="T7" fmla="*/ 19 h 19"/>
                <a:gd name="T8" fmla="*/ 6 w 14"/>
                <a:gd name="T9" fmla="*/ 17 h 19"/>
                <a:gd name="T10" fmla="*/ 14 w 14"/>
                <a:gd name="T11" fmla="*/ 4 h 19"/>
                <a:gd name="T12" fmla="*/ 0 w 14"/>
                <a:gd name="T13" fmla="*/ 0 h 19"/>
                <a:gd name="T14" fmla="*/ 0 w 14"/>
                <a:gd name="T15" fmla="*/ 2 h 19"/>
                <a:gd name="T16" fmla="*/ 12 w 14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2" y="5"/>
                  </a:moveTo>
                  <a:cubicBezTo>
                    <a:pt x="9" y="9"/>
                    <a:pt x="6" y="13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3"/>
                    <a:pt x="11" y="9"/>
                    <a:pt x="14" y="4"/>
                  </a:cubicBezTo>
                  <a:cubicBezTo>
                    <a:pt x="9" y="3"/>
                    <a:pt x="4" y="2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3"/>
                    <a:pt x="8" y="4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4685">
              <a:extLst>
                <a:ext uri="{FF2B5EF4-FFF2-40B4-BE49-F238E27FC236}">
                  <a16:creationId xmlns="" xmlns:a16="http://schemas.microsoft.com/office/drawing/2014/main" id="{090E0B05-7E9A-4367-B64F-3889B75C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823075"/>
              <a:ext cx="9525" cy="15875"/>
            </a:xfrm>
            <a:custGeom>
              <a:avLst/>
              <a:gdLst>
                <a:gd name="T0" fmla="*/ 8 w 10"/>
                <a:gd name="T1" fmla="*/ 4 h 17"/>
                <a:gd name="T2" fmla="*/ 0 w 10"/>
                <a:gd name="T3" fmla="*/ 16 h 17"/>
                <a:gd name="T4" fmla="*/ 0 w 10"/>
                <a:gd name="T5" fmla="*/ 16 h 17"/>
                <a:gd name="T6" fmla="*/ 1 w 10"/>
                <a:gd name="T7" fmla="*/ 17 h 17"/>
                <a:gd name="T8" fmla="*/ 2 w 10"/>
                <a:gd name="T9" fmla="*/ 15 h 17"/>
                <a:gd name="T10" fmla="*/ 10 w 10"/>
                <a:gd name="T11" fmla="*/ 3 h 17"/>
                <a:gd name="T12" fmla="*/ 1 w 10"/>
                <a:gd name="T13" fmla="*/ 0 h 17"/>
                <a:gd name="T14" fmla="*/ 1 w 10"/>
                <a:gd name="T15" fmla="*/ 2 h 17"/>
                <a:gd name="T16" fmla="*/ 8 w 10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8" y="4"/>
                  </a:moveTo>
                  <a:cubicBezTo>
                    <a:pt x="6" y="8"/>
                    <a:pt x="3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1"/>
                    <a:pt x="8" y="7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3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4686">
              <a:extLst>
                <a:ext uri="{FF2B5EF4-FFF2-40B4-BE49-F238E27FC236}">
                  <a16:creationId xmlns="" xmlns:a16="http://schemas.microsoft.com/office/drawing/2014/main" id="{7391706C-9AAC-455E-8E57-3A7A80F3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827838"/>
              <a:ext cx="6350" cy="11113"/>
            </a:xfrm>
            <a:custGeom>
              <a:avLst/>
              <a:gdLst>
                <a:gd name="T0" fmla="*/ 5 w 7"/>
                <a:gd name="T1" fmla="*/ 2 h 12"/>
                <a:gd name="T2" fmla="*/ 1 w 7"/>
                <a:gd name="T3" fmla="*/ 8 h 12"/>
                <a:gd name="T4" fmla="*/ 0 w 7"/>
                <a:gd name="T5" fmla="*/ 12 h 12"/>
                <a:gd name="T6" fmla="*/ 7 w 7"/>
                <a:gd name="T7" fmla="*/ 1 h 12"/>
                <a:gd name="T8" fmla="*/ 3 w 7"/>
                <a:gd name="T9" fmla="*/ 0 h 12"/>
                <a:gd name="T10" fmla="*/ 2 w 7"/>
                <a:gd name="T11" fmla="*/ 1 h 12"/>
                <a:gd name="T12" fmla="*/ 5 w 7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5" y="2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5" y="5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4687">
              <a:extLst>
                <a:ext uri="{FF2B5EF4-FFF2-40B4-BE49-F238E27FC236}">
                  <a16:creationId xmlns="" xmlns:a16="http://schemas.microsoft.com/office/drawing/2014/main" id="{1DFBC60A-5E00-46A1-AFEC-C7DD8C00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6807200"/>
              <a:ext cx="42863" cy="9525"/>
            </a:xfrm>
            <a:custGeom>
              <a:avLst/>
              <a:gdLst>
                <a:gd name="T0" fmla="*/ 45 w 45"/>
                <a:gd name="T1" fmla="*/ 10 h 10"/>
                <a:gd name="T2" fmla="*/ 45 w 45"/>
                <a:gd name="T3" fmla="*/ 6 h 10"/>
                <a:gd name="T4" fmla="*/ 0 w 45"/>
                <a:gd name="T5" fmla="*/ 0 h 10"/>
                <a:gd name="T6" fmla="*/ 0 w 45"/>
                <a:gd name="T7" fmla="*/ 4 h 10"/>
                <a:gd name="T8" fmla="*/ 45 w 4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0">
                  <a:moveTo>
                    <a:pt x="45" y="10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30" y="6"/>
                    <a:pt x="15" y="4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5" y="7"/>
                    <a:pt x="30" y="9"/>
                    <a:pt x="4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4688">
              <a:extLst>
                <a:ext uri="{FF2B5EF4-FFF2-40B4-BE49-F238E27FC236}">
                  <a16:creationId xmlns="" xmlns:a16="http://schemas.microsoft.com/office/drawing/2014/main" id="{E588739F-66D6-49C9-B041-852F8F84C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813550"/>
              <a:ext cx="33338" cy="26988"/>
            </a:xfrm>
            <a:custGeom>
              <a:avLst/>
              <a:gdLst>
                <a:gd name="T0" fmla="*/ 11 w 36"/>
                <a:gd name="T1" fmla="*/ 24 h 28"/>
                <a:gd name="T2" fmla="*/ 9 w 36"/>
                <a:gd name="T3" fmla="*/ 24 h 28"/>
                <a:gd name="T4" fmla="*/ 8 w 36"/>
                <a:gd name="T5" fmla="*/ 25 h 28"/>
                <a:gd name="T6" fmla="*/ 5 w 36"/>
                <a:gd name="T7" fmla="*/ 25 h 28"/>
                <a:gd name="T8" fmla="*/ 3 w 36"/>
                <a:gd name="T9" fmla="*/ 26 h 28"/>
                <a:gd name="T10" fmla="*/ 1 w 36"/>
                <a:gd name="T11" fmla="*/ 26 h 28"/>
                <a:gd name="T12" fmla="*/ 0 w 36"/>
                <a:gd name="T13" fmla="*/ 28 h 28"/>
                <a:gd name="T14" fmla="*/ 8 w 36"/>
                <a:gd name="T15" fmla="*/ 26 h 28"/>
                <a:gd name="T16" fmla="*/ 35 w 36"/>
                <a:gd name="T17" fmla="*/ 10 h 28"/>
                <a:gd name="T18" fmla="*/ 35 w 36"/>
                <a:gd name="T19" fmla="*/ 4 h 28"/>
                <a:gd name="T20" fmla="*/ 29 w 36"/>
                <a:gd name="T21" fmla="*/ 1 h 28"/>
                <a:gd name="T22" fmla="*/ 6 w 36"/>
                <a:gd name="T23" fmla="*/ 4 h 28"/>
                <a:gd name="T24" fmla="*/ 5 w 36"/>
                <a:gd name="T25" fmla="*/ 7 h 28"/>
                <a:gd name="T26" fmla="*/ 28 w 36"/>
                <a:gd name="T27" fmla="*/ 3 h 28"/>
                <a:gd name="T28" fmla="*/ 34 w 36"/>
                <a:gd name="T29" fmla="*/ 5 h 28"/>
                <a:gd name="T30" fmla="*/ 33 w 36"/>
                <a:gd name="T31" fmla="*/ 9 h 28"/>
                <a:gd name="T32" fmla="*/ 11 w 36"/>
                <a:gd name="T3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8">
                  <a:moveTo>
                    <a:pt x="11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6" y="27"/>
                    <a:pt x="8" y="26"/>
                  </a:cubicBezTo>
                  <a:cubicBezTo>
                    <a:pt x="23" y="23"/>
                    <a:pt x="33" y="16"/>
                    <a:pt x="35" y="10"/>
                  </a:cubicBezTo>
                  <a:cubicBezTo>
                    <a:pt x="36" y="8"/>
                    <a:pt x="36" y="6"/>
                    <a:pt x="35" y="4"/>
                  </a:cubicBezTo>
                  <a:cubicBezTo>
                    <a:pt x="35" y="3"/>
                    <a:pt x="33" y="1"/>
                    <a:pt x="29" y="1"/>
                  </a:cubicBezTo>
                  <a:cubicBezTo>
                    <a:pt x="23" y="0"/>
                    <a:pt x="15" y="1"/>
                    <a:pt x="6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5" y="3"/>
                    <a:pt x="23" y="2"/>
                    <a:pt x="28" y="3"/>
                  </a:cubicBezTo>
                  <a:cubicBezTo>
                    <a:pt x="31" y="3"/>
                    <a:pt x="33" y="4"/>
                    <a:pt x="34" y="5"/>
                  </a:cubicBezTo>
                  <a:cubicBezTo>
                    <a:pt x="34" y="6"/>
                    <a:pt x="34" y="7"/>
                    <a:pt x="33" y="9"/>
                  </a:cubicBezTo>
                  <a:cubicBezTo>
                    <a:pt x="32" y="13"/>
                    <a:pt x="25" y="19"/>
                    <a:pt x="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4689">
              <a:extLst>
                <a:ext uri="{FF2B5EF4-FFF2-40B4-BE49-F238E27FC236}">
                  <a16:creationId xmlns="" xmlns:a16="http://schemas.microsoft.com/office/drawing/2014/main" id="{87F8BF00-00FC-410B-B160-9D0B9724C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777038"/>
              <a:ext cx="25400" cy="33338"/>
            </a:xfrm>
            <a:custGeom>
              <a:avLst/>
              <a:gdLst>
                <a:gd name="T0" fmla="*/ 20 w 28"/>
                <a:gd name="T1" fmla="*/ 33 h 36"/>
                <a:gd name="T2" fmla="*/ 1 w 28"/>
                <a:gd name="T3" fmla="*/ 21 h 36"/>
                <a:gd name="T4" fmla="*/ 0 w 28"/>
                <a:gd name="T5" fmla="*/ 24 h 36"/>
                <a:gd name="T6" fmla="*/ 19 w 28"/>
                <a:gd name="T7" fmla="*/ 35 h 36"/>
                <a:gd name="T8" fmla="*/ 27 w 28"/>
                <a:gd name="T9" fmla="*/ 33 h 36"/>
                <a:gd name="T10" fmla="*/ 28 w 28"/>
                <a:gd name="T11" fmla="*/ 28 h 36"/>
                <a:gd name="T12" fmla="*/ 11 w 28"/>
                <a:gd name="T13" fmla="*/ 4 h 36"/>
                <a:gd name="T14" fmla="*/ 6 w 28"/>
                <a:gd name="T15" fmla="*/ 0 h 36"/>
                <a:gd name="T16" fmla="*/ 5 w 28"/>
                <a:gd name="T17" fmla="*/ 2 h 36"/>
                <a:gd name="T18" fmla="*/ 7 w 28"/>
                <a:gd name="T19" fmla="*/ 3 h 36"/>
                <a:gd name="T20" fmla="*/ 8 w 28"/>
                <a:gd name="T21" fmla="*/ 4 h 36"/>
                <a:gd name="T22" fmla="*/ 10 w 28"/>
                <a:gd name="T23" fmla="*/ 6 h 36"/>
                <a:gd name="T24" fmla="*/ 10 w 28"/>
                <a:gd name="T25" fmla="*/ 6 h 36"/>
                <a:gd name="T26" fmla="*/ 12 w 28"/>
                <a:gd name="T27" fmla="*/ 8 h 36"/>
                <a:gd name="T28" fmla="*/ 26 w 28"/>
                <a:gd name="T29" fmla="*/ 28 h 36"/>
                <a:gd name="T30" fmla="*/ 25 w 28"/>
                <a:gd name="T31" fmla="*/ 32 h 36"/>
                <a:gd name="T32" fmla="*/ 20 w 28"/>
                <a:gd name="T3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6">
                  <a:moveTo>
                    <a:pt x="20" y="33"/>
                  </a:moveTo>
                  <a:cubicBezTo>
                    <a:pt x="14" y="32"/>
                    <a:pt x="7" y="28"/>
                    <a:pt x="1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30"/>
                    <a:pt x="14" y="34"/>
                    <a:pt x="19" y="35"/>
                  </a:cubicBezTo>
                  <a:cubicBezTo>
                    <a:pt x="24" y="36"/>
                    <a:pt x="26" y="34"/>
                    <a:pt x="27" y="33"/>
                  </a:cubicBezTo>
                  <a:cubicBezTo>
                    <a:pt x="28" y="32"/>
                    <a:pt x="28" y="30"/>
                    <a:pt x="28" y="28"/>
                  </a:cubicBezTo>
                  <a:cubicBezTo>
                    <a:pt x="27" y="21"/>
                    <a:pt x="20" y="13"/>
                    <a:pt x="11" y="4"/>
                  </a:cubicBezTo>
                  <a:cubicBezTo>
                    <a:pt x="9" y="3"/>
                    <a:pt x="7" y="1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1" y="16"/>
                    <a:pt x="25" y="24"/>
                    <a:pt x="26" y="28"/>
                  </a:cubicBezTo>
                  <a:cubicBezTo>
                    <a:pt x="26" y="30"/>
                    <a:pt x="26" y="31"/>
                    <a:pt x="25" y="32"/>
                  </a:cubicBezTo>
                  <a:cubicBezTo>
                    <a:pt x="24" y="33"/>
                    <a:pt x="22" y="33"/>
                    <a:pt x="2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4690">
              <a:extLst>
                <a:ext uri="{FF2B5EF4-FFF2-40B4-BE49-F238E27FC236}">
                  <a16:creationId xmlns="" xmlns:a16="http://schemas.microsoft.com/office/drawing/2014/main" id="{D2877106-68A5-46AA-872D-1C5E560C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6780213"/>
              <a:ext cx="11113" cy="12700"/>
            </a:xfrm>
            <a:custGeom>
              <a:avLst/>
              <a:gdLst>
                <a:gd name="T0" fmla="*/ 0 w 13"/>
                <a:gd name="T1" fmla="*/ 13 h 14"/>
                <a:gd name="T2" fmla="*/ 0 w 13"/>
                <a:gd name="T3" fmla="*/ 14 h 14"/>
                <a:gd name="T4" fmla="*/ 2 w 13"/>
                <a:gd name="T5" fmla="*/ 14 h 14"/>
                <a:gd name="T6" fmla="*/ 13 w 13"/>
                <a:gd name="T7" fmla="*/ 14 h 14"/>
                <a:gd name="T8" fmla="*/ 10 w 13"/>
                <a:gd name="T9" fmla="*/ 2 h 14"/>
                <a:gd name="T10" fmla="*/ 9 w 13"/>
                <a:gd name="T11" fmla="*/ 0 h 14"/>
                <a:gd name="T12" fmla="*/ 8 w 13"/>
                <a:gd name="T13" fmla="*/ 0 h 14"/>
                <a:gd name="T14" fmla="*/ 9 w 13"/>
                <a:gd name="T15" fmla="*/ 1 h 14"/>
                <a:gd name="T16" fmla="*/ 12 w 13"/>
                <a:gd name="T17" fmla="*/ 12 h 14"/>
                <a:gd name="T18" fmla="*/ 1 w 13"/>
                <a:gd name="T19" fmla="*/ 13 h 14"/>
                <a:gd name="T20" fmla="*/ 0 w 13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4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6" y="14"/>
                    <a:pt x="10" y="14"/>
                    <a:pt x="13" y="14"/>
                  </a:cubicBezTo>
                  <a:cubicBezTo>
                    <a:pt x="12" y="10"/>
                    <a:pt x="11" y="6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5"/>
                    <a:pt x="11" y="9"/>
                    <a:pt x="12" y="12"/>
                  </a:cubicBezTo>
                  <a:cubicBezTo>
                    <a:pt x="8" y="13"/>
                    <a:pt x="4" y="13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4691">
              <a:extLst>
                <a:ext uri="{FF2B5EF4-FFF2-40B4-BE49-F238E27FC236}">
                  <a16:creationId xmlns="" xmlns:a16="http://schemas.microsoft.com/office/drawing/2014/main" id="{52F652AF-1D35-4207-86D0-8A1D090C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1" y="6767513"/>
              <a:ext cx="26988" cy="36513"/>
            </a:xfrm>
            <a:custGeom>
              <a:avLst/>
              <a:gdLst>
                <a:gd name="T0" fmla="*/ 0 w 29"/>
                <a:gd name="T1" fmla="*/ 2 h 38"/>
                <a:gd name="T2" fmla="*/ 5 w 29"/>
                <a:gd name="T3" fmla="*/ 13 h 38"/>
                <a:gd name="T4" fmla="*/ 24 w 29"/>
                <a:gd name="T5" fmla="*/ 35 h 38"/>
                <a:gd name="T6" fmla="*/ 28 w 29"/>
                <a:gd name="T7" fmla="*/ 38 h 38"/>
                <a:gd name="T8" fmla="*/ 28 w 29"/>
                <a:gd name="T9" fmla="*/ 36 h 38"/>
                <a:gd name="T10" fmla="*/ 27 w 29"/>
                <a:gd name="T11" fmla="*/ 35 h 38"/>
                <a:gd name="T12" fmla="*/ 25 w 29"/>
                <a:gd name="T13" fmla="*/ 34 h 38"/>
                <a:gd name="T14" fmla="*/ 25 w 29"/>
                <a:gd name="T15" fmla="*/ 34 h 38"/>
                <a:gd name="T16" fmla="*/ 23 w 29"/>
                <a:gd name="T17" fmla="*/ 32 h 38"/>
                <a:gd name="T18" fmla="*/ 22 w 29"/>
                <a:gd name="T19" fmla="*/ 31 h 38"/>
                <a:gd name="T20" fmla="*/ 20 w 29"/>
                <a:gd name="T21" fmla="*/ 29 h 38"/>
                <a:gd name="T22" fmla="*/ 19 w 29"/>
                <a:gd name="T23" fmla="*/ 28 h 38"/>
                <a:gd name="T24" fmla="*/ 17 w 29"/>
                <a:gd name="T25" fmla="*/ 26 h 38"/>
                <a:gd name="T26" fmla="*/ 16 w 29"/>
                <a:gd name="T27" fmla="*/ 25 h 38"/>
                <a:gd name="T28" fmla="*/ 3 w 29"/>
                <a:gd name="T29" fmla="*/ 3 h 38"/>
                <a:gd name="T30" fmla="*/ 24 w 29"/>
                <a:gd name="T31" fmla="*/ 13 h 38"/>
                <a:gd name="T32" fmla="*/ 25 w 29"/>
                <a:gd name="T33" fmla="*/ 14 h 38"/>
                <a:gd name="T34" fmla="*/ 27 w 29"/>
                <a:gd name="T35" fmla="*/ 15 h 38"/>
                <a:gd name="T36" fmla="*/ 28 w 29"/>
                <a:gd name="T37" fmla="*/ 16 h 38"/>
                <a:gd name="T38" fmla="*/ 29 w 29"/>
                <a:gd name="T39" fmla="*/ 16 h 38"/>
                <a:gd name="T40" fmla="*/ 29 w 29"/>
                <a:gd name="T41" fmla="*/ 14 h 38"/>
                <a:gd name="T42" fmla="*/ 1 w 29"/>
                <a:gd name="T43" fmla="*/ 1 h 38"/>
                <a:gd name="T44" fmla="*/ 0 w 29"/>
                <a:gd name="T45" fmla="*/ 0 h 38"/>
                <a:gd name="T46" fmla="*/ 0 w 29"/>
                <a:gd name="T4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8">
                  <a:moveTo>
                    <a:pt x="0" y="2"/>
                  </a:moveTo>
                  <a:cubicBezTo>
                    <a:pt x="0" y="2"/>
                    <a:pt x="2" y="6"/>
                    <a:pt x="5" y="13"/>
                  </a:cubicBezTo>
                  <a:cubicBezTo>
                    <a:pt x="9" y="19"/>
                    <a:pt x="15" y="28"/>
                    <a:pt x="24" y="35"/>
                  </a:cubicBezTo>
                  <a:cubicBezTo>
                    <a:pt x="25" y="36"/>
                    <a:pt x="26" y="37"/>
                    <a:pt x="28" y="38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8" y="16"/>
                    <a:pt x="4" y="7"/>
                    <a:pt x="3" y="3"/>
                  </a:cubicBezTo>
                  <a:cubicBezTo>
                    <a:pt x="6" y="4"/>
                    <a:pt x="14" y="8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13" y="5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4692">
              <a:extLst>
                <a:ext uri="{FF2B5EF4-FFF2-40B4-BE49-F238E27FC236}">
                  <a16:creationId xmlns="" xmlns:a16="http://schemas.microsoft.com/office/drawing/2014/main" id="{ECA0BF0D-A08E-47EE-B2DE-B23923C46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772275"/>
              <a:ext cx="12700" cy="11113"/>
            </a:xfrm>
            <a:custGeom>
              <a:avLst/>
              <a:gdLst>
                <a:gd name="T0" fmla="*/ 11 w 12"/>
                <a:gd name="T1" fmla="*/ 0 h 13"/>
                <a:gd name="T2" fmla="*/ 12 w 12"/>
                <a:gd name="T3" fmla="*/ 13 h 13"/>
                <a:gd name="T4" fmla="*/ 0 w 12"/>
                <a:gd name="T5" fmla="*/ 11 h 13"/>
                <a:gd name="T6" fmla="*/ 1 w 12"/>
                <a:gd name="T7" fmla="*/ 9 h 13"/>
                <a:gd name="T8" fmla="*/ 11 w 12"/>
                <a:gd name="T9" fmla="*/ 11 h 13"/>
                <a:gd name="T10" fmla="*/ 10 w 12"/>
                <a:gd name="T11" fmla="*/ 0 h 13"/>
                <a:gd name="T12" fmla="*/ 11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1" y="0"/>
                  </a:moveTo>
                  <a:cubicBezTo>
                    <a:pt x="11" y="4"/>
                    <a:pt x="11" y="8"/>
                    <a:pt x="12" y="13"/>
                  </a:cubicBezTo>
                  <a:cubicBezTo>
                    <a:pt x="8" y="12"/>
                    <a:pt x="4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0"/>
                    <a:pt x="7" y="11"/>
                    <a:pt x="11" y="11"/>
                  </a:cubicBezTo>
                  <a:cubicBezTo>
                    <a:pt x="10" y="7"/>
                    <a:pt x="10" y="4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4693">
              <a:extLst>
                <a:ext uri="{FF2B5EF4-FFF2-40B4-BE49-F238E27FC236}">
                  <a16:creationId xmlns="" xmlns:a16="http://schemas.microsoft.com/office/drawing/2014/main" id="{041D2136-EC30-4DCC-A291-8E5EAF27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769100"/>
              <a:ext cx="9525" cy="11113"/>
            </a:xfrm>
            <a:custGeom>
              <a:avLst/>
              <a:gdLst>
                <a:gd name="T0" fmla="*/ 9 w 10"/>
                <a:gd name="T1" fmla="*/ 0 h 12"/>
                <a:gd name="T2" fmla="*/ 10 w 10"/>
                <a:gd name="T3" fmla="*/ 12 h 12"/>
                <a:gd name="T4" fmla="*/ 0 w 10"/>
                <a:gd name="T5" fmla="*/ 10 h 12"/>
                <a:gd name="T6" fmla="*/ 0 w 10"/>
                <a:gd name="T7" fmla="*/ 9 h 12"/>
                <a:gd name="T8" fmla="*/ 8 w 10"/>
                <a:gd name="T9" fmla="*/ 10 h 12"/>
                <a:gd name="T10" fmla="*/ 8 w 10"/>
                <a:gd name="T11" fmla="*/ 1 h 12"/>
                <a:gd name="T12" fmla="*/ 9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9" y="4"/>
                    <a:pt x="9" y="8"/>
                    <a:pt x="10" y="12"/>
                  </a:cubicBezTo>
                  <a:cubicBezTo>
                    <a:pt x="6" y="11"/>
                    <a:pt x="3" y="11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6" y="10"/>
                    <a:pt x="8" y="10"/>
                  </a:cubicBezTo>
                  <a:cubicBezTo>
                    <a:pt x="8" y="7"/>
                    <a:pt x="8" y="4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4694">
              <a:extLst>
                <a:ext uri="{FF2B5EF4-FFF2-40B4-BE49-F238E27FC236}">
                  <a16:creationId xmlns="" xmlns:a16="http://schemas.microsoft.com/office/drawing/2014/main" id="{0122BFEE-3C77-4FAB-A088-433CE0A4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6" y="6767513"/>
              <a:ext cx="7938" cy="9525"/>
            </a:xfrm>
            <a:custGeom>
              <a:avLst/>
              <a:gdLst>
                <a:gd name="T0" fmla="*/ 8 w 9"/>
                <a:gd name="T1" fmla="*/ 0 h 10"/>
                <a:gd name="T2" fmla="*/ 9 w 9"/>
                <a:gd name="T3" fmla="*/ 10 h 10"/>
                <a:gd name="T4" fmla="*/ 0 w 9"/>
                <a:gd name="T5" fmla="*/ 9 h 10"/>
                <a:gd name="T6" fmla="*/ 0 w 9"/>
                <a:gd name="T7" fmla="*/ 7 h 10"/>
                <a:gd name="T8" fmla="*/ 7 w 9"/>
                <a:gd name="T9" fmla="*/ 9 h 10"/>
                <a:gd name="T10" fmla="*/ 7 w 9"/>
                <a:gd name="T11" fmla="*/ 0 h 10"/>
                <a:gd name="T12" fmla="*/ 8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8" y="4"/>
                    <a:pt x="8" y="7"/>
                    <a:pt x="9" y="10"/>
                  </a:cubicBezTo>
                  <a:cubicBezTo>
                    <a:pt x="6" y="10"/>
                    <a:pt x="3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8"/>
                    <a:pt x="5" y="8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4695">
              <a:extLst>
                <a:ext uri="{FF2B5EF4-FFF2-40B4-BE49-F238E27FC236}">
                  <a16:creationId xmlns="" xmlns:a16="http://schemas.microsoft.com/office/drawing/2014/main" id="{24B259BB-0CB7-4868-AB84-668F0A01D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765925"/>
              <a:ext cx="6350" cy="6350"/>
            </a:xfrm>
            <a:custGeom>
              <a:avLst/>
              <a:gdLst>
                <a:gd name="T0" fmla="*/ 6 w 7"/>
                <a:gd name="T1" fmla="*/ 0 h 8"/>
                <a:gd name="T2" fmla="*/ 7 w 7"/>
                <a:gd name="T3" fmla="*/ 8 h 8"/>
                <a:gd name="T4" fmla="*/ 0 w 7"/>
                <a:gd name="T5" fmla="*/ 7 h 8"/>
                <a:gd name="T6" fmla="*/ 0 w 7"/>
                <a:gd name="T7" fmla="*/ 6 h 8"/>
                <a:gd name="T8" fmla="*/ 5 w 7"/>
                <a:gd name="T9" fmla="*/ 7 h 8"/>
                <a:gd name="T10" fmla="*/ 5 w 7"/>
                <a:gd name="T11" fmla="*/ 0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2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4696">
              <a:extLst>
                <a:ext uri="{FF2B5EF4-FFF2-40B4-BE49-F238E27FC236}">
                  <a16:creationId xmlns="" xmlns:a16="http://schemas.microsoft.com/office/drawing/2014/main" id="{430A3F47-4559-44B0-B947-198C675B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764338"/>
              <a:ext cx="3175" cy="6350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2 h 4"/>
                <a:gd name="T6" fmla="*/ 0 w 2"/>
                <a:gd name="T7" fmla="*/ 2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4697">
              <a:extLst>
                <a:ext uri="{FF2B5EF4-FFF2-40B4-BE49-F238E27FC236}">
                  <a16:creationId xmlns="" xmlns:a16="http://schemas.microsoft.com/office/drawing/2014/main" id="{75C66C5D-2A7E-44BB-AE0F-2BEE05BF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67627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4698">
              <a:extLst>
                <a:ext uri="{FF2B5EF4-FFF2-40B4-BE49-F238E27FC236}">
                  <a16:creationId xmlns="" xmlns:a16="http://schemas.microsoft.com/office/drawing/2014/main" id="{11104E57-FA06-4573-A1C2-2C6B06E5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6826250"/>
              <a:ext cx="12700" cy="14288"/>
            </a:xfrm>
            <a:custGeom>
              <a:avLst/>
              <a:gdLst>
                <a:gd name="T0" fmla="*/ 1 w 14"/>
                <a:gd name="T1" fmla="*/ 0 h 16"/>
                <a:gd name="T2" fmla="*/ 14 w 14"/>
                <a:gd name="T3" fmla="*/ 5 h 16"/>
                <a:gd name="T4" fmla="*/ 6 w 14"/>
                <a:gd name="T5" fmla="*/ 16 h 16"/>
                <a:gd name="T6" fmla="*/ 5 w 14"/>
                <a:gd name="T7" fmla="*/ 15 h 16"/>
                <a:gd name="T8" fmla="*/ 12 w 14"/>
                <a:gd name="T9" fmla="*/ 6 h 16"/>
                <a:gd name="T10" fmla="*/ 0 w 14"/>
                <a:gd name="T11" fmla="*/ 1 h 16"/>
                <a:gd name="T12" fmla="*/ 1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5" y="2"/>
                    <a:pt x="10" y="4"/>
                    <a:pt x="14" y="5"/>
                  </a:cubicBezTo>
                  <a:cubicBezTo>
                    <a:pt x="12" y="9"/>
                    <a:pt x="9" y="12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2"/>
                    <a:pt x="10" y="9"/>
                    <a:pt x="12" y="6"/>
                  </a:cubicBezTo>
                  <a:cubicBezTo>
                    <a:pt x="8" y="4"/>
                    <a:pt x="4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4699">
              <a:extLst>
                <a:ext uri="{FF2B5EF4-FFF2-40B4-BE49-F238E27FC236}">
                  <a16:creationId xmlns="" xmlns:a16="http://schemas.microsoft.com/office/drawing/2014/main" id="{4F125CD0-02E3-4C1F-A920-F4669B4C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1" y="6827838"/>
              <a:ext cx="12700" cy="12700"/>
            </a:xfrm>
            <a:custGeom>
              <a:avLst/>
              <a:gdLst>
                <a:gd name="T0" fmla="*/ 1 w 13"/>
                <a:gd name="T1" fmla="*/ 0 h 14"/>
                <a:gd name="T2" fmla="*/ 13 w 13"/>
                <a:gd name="T3" fmla="*/ 5 h 14"/>
                <a:gd name="T4" fmla="*/ 5 w 13"/>
                <a:gd name="T5" fmla="*/ 14 h 14"/>
                <a:gd name="T6" fmla="*/ 4 w 13"/>
                <a:gd name="T7" fmla="*/ 13 h 14"/>
                <a:gd name="T8" fmla="*/ 11 w 13"/>
                <a:gd name="T9" fmla="*/ 5 h 14"/>
                <a:gd name="T10" fmla="*/ 0 w 13"/>
                <a:gd name="T11" fmla="*/ 1 h 14"/>
                <a:gd name="T12" fmla="*/ 1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" y="0"/>
                  </a:moveTo>
                  <a:cubicBezTo>
                    <a:pt x="5" y="2"/>
                    <a:pt x="9" y="3"/>
                    <a:pt x="13" y="5"/>
                  </a:cubicBezTo>
                  <a:cubicBezTo>
                    <a:pt x="10" y="8"/>
                    <a:pt x="8" y="11"/>
                    <a:pt x="5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8" y="8"/>
                    <a:pt x="11" y="5"/>
                  </a:cubicBezTo>
                  <a:cubicBezTo>
                    <a:pt x="7" y="4"/>
                    <a:pt x="4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4700">
              <a:extLst>
                <a:ext uri="{FF2B5EF4-FFF2-40B4-BE49-F238E27FC236}">
                  <a16:creationId xmlns="" xmlns:a16="http://schemas.microsoft.com/office/drawing/2014/main" id="{3AC4F5EE-53ED-47DA-8FDA-56A72DFE3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6829425"/>
              <a:ext cx="9525" cy="11113"/>
            </a:xfrm>
            <a:custGeom>
              <a:avLst/>
              <a:gdLst>
                <a:gd name="T0" fmla="*/ 1 w 11"/>
                <a:gd name="T1" fmla="*/ 0 h 12"/>
                <a:gd name="T2" fmla="*/ 11 w 11"/>
                <a:gd name="T3" fmla="*/ 4 h 12"/>
                <a:gd name="T4" fmla="*/ 5 w 11"/>
                <a:gd name="T5" fmla="*/ 12 h 12"/>
                <a:gd name="T6" fmla="*/ 3 w 11"/>
                <a:gd name="T7" fmla="*/ 11 h 12"/>
                <a:gd name="T8" fmla="*/ 9 w 11"/>
                <a:gd name="T9" fmla="*/ 5 h 12"/>
                <a:gd name="T10" fmla="*/ 0 w 11"/>
                <a:gd name="T11" fmla="*/ 1 h 12"/>
                <a:gd name="T12" fmla="*/ 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4" y="1"/>
                    <a:pt x="8" y="3"/>
                    <a:pt x="11" y="4"/>
                  </a:cubicBezTo>
                  <a:cubicBezTo>
                    <a:pt x="9" y="7"/>
                    <a:pt x="7" y="9"/>
                    <a:pt x="5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3"/>
                    <a:pt x="3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4701">
              <a:extLst>
                <a:ext uri="{FF2B5EF4-FFF2-40B4-BE49-F238E27FC236}">
                  <a16:creationId xmlns="" xmlns:a16="http://schemas.microsoft.com/office/drawing/2014/main" id="{E6CC4BA0-F024-46E7-ACBA-738D023D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832600"/>
              <a:ext cx="7938" cy="7938"/>
            </a:xfrm>
            <a:custGeom>
              <a:avLst/>
              <a:gdLst>
                <a:gd name="T0" fmla="*/ 0 w 9"/>
                <a:gd name="T1" fmla="*/ 0 h 10"/>
                <a:gd name="T2" fmla="*/ 9 w 9"/>
                <a:gd name="T3" fmla="*/ 3 h 10"/>
                <a:gd name="T4" fmla="*/ 3 w 9"/>
                <a:gd name="T5" fmla="*/ 10 h 10"/>
                <a:gd name="T6" fmla="*/ 2 w 9"/>
                <a:gd name="T7" fmla="*/ 9 h 10"/>
                <a:gd name="T8" fmla="*/ 6 w 9"/>
                <a:gd name="T9" fmla="*/ 4 h 10"/>
                <a:gd name="T10" fmla="*/ 0 w 9"/>
                <a:gd name="T11" fmla="*/ 1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3" y="1"/>
                    <a:pt x="6" y="2"/>
                    <a:pt x="9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3"/>
                    <a:pt x="2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4702">
              <a:extLst>
                <a:ext uri="{FF2B5EF4-FFF2-40B4-BE49-F238E27FC236}">
                  <a16:creationId xmlns="" xmlns:a16="http://schemas.microsoft.com/office/drawing/2014/main" id="{E1E12873-36BD-4AF7-A77E-5AF3DB1B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6834188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1 h 4"/>
                <a:gd name="T10" fmla="*/ 0 w 4"/>
                <a:gd name="T11" fmla="*/ 0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1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4703">
              <a:extLst>
                <a:ext uri="{FF2B5EF4-FFF2-40B4-BE49-F238E27FC236}">
                  <a16:creationId xmlns="" xmlns:a16="http://schemas.microsoft.com/office/drawing/2014/main" id="{FED7183F-249D-43C3-A667-BD0A8169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834188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2 w 3"/>
                <a:gd name="T5" fmla="*/ 3 h 3"/>
                <a:gd name="T6" fmla="*/ 1 w 3"/>
                <a:gd name="T7" fmla="*/ 3 h 3"/>
                <a:gd name="T8" fmla="*/ 2 w 3"/>
                <a:gd name="T9" fmla="*/ 2 h 3"/>
                <a:gd name="T10" fmla="*/ 0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4704">
              <a:extLst>
                <a:ext uri="{FF2B5EF4-FFF2-40B4-BE49-F238E27FC236}">
                  <a16:creationId xmlns="" xmlns:a16="http://schemas.microsoft.com/office/drawing/2014/main" id="{46A1D4A7-9FD5-40BC-9DC1-CA3F5E32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6797675"/>
              <a:ext cx="7938" cy="9525"/>
            </a:xfrm>
            <a:custGeom>
              <a:avLst/>
              <a:gdLst>
                <a:gd name="T0" fmla="*/ 1 w 9"/>
                <a:gd name="T1" fmla="*/ 0 h 10"/>
                <a:gd name="T2" fmla="*/ 9 w 9"/>
                <a:gd name="T3" fmla="*/ 8 h 10"/>
                <a:gd name="T4" fmla="*/ 8 w 9"/>
                <a:gd name="T5" fmla="*/ 10 h 10"/>
                <a:gd name="T6" fmla="*/ 0 w 9"/>
                <a:gd name="T7" fmla="*/ 1 h 10"/>
                <a:gd name="T8" fmla="*/ 1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4" y="3"/>
                    <a:pt x="6" y="5"/>
                    <a:pt x="9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7"/>
                    <a:pt x="2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4705">
              <a:extLst>
                <a:ext uri="{FF2B5EF4-FFF2-40B4-BE49-F238E27FC236}">
                  <a16:creationId xmlns="" xmlns:a16="http://schemas.microsoft.com/office/drawing/2014/main" id="{E6E116FF-FA67-44B3-8DBB-2A7826DBA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3" y="6783388"/>
              <a:ext cx="14288" cy="14288"/>
            </a:xfrm>
            <a:custGeom>
              <a:avLst/>
              <a:gdLst>
                <a:gd name="T0" fmla="*/ 14 w 15"/>
                <a:gd name="T1" fmla="*/ 0 h 15"/>
                <a:gd name="T2" fmla="*/ 15 w 15"/>
                <a:gd name="T3" fmla="*/ 15 h 15"/>
                <a:gd name="T4" fmla="*/ 0 w 15"/>
                <a:gd name="T5" fmla="*/ 11 h 15"/>
                <a:gd name="T6" fmla="*/ 1 w 15"/>
                <a:gd name="T7" fmla="*/ 10 h 15"/>
                <a:gd name="T8" fmla="*/ 14 w 15"/>
                <a:gd name="T9" fmla="*/ 13 h 15"/>
                <a:gd name="T10" fmla="*/ 13 w 15"/>
                <a:gd name="T11" fmla="*/ 0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4" y="5"/>
                    <a:pt x="15" y="10"/>
                    <a:pt x="15" y="15"/>
                  </a:cubicBezTo>
                  <a:cubicBezTo>
                    <a:pt x="10" y="14"/>
                    <a:pt x="5" y="13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1"/>
                    <a:pt x="9" y="12"/>
                    <a:pt x="14" y="13"/>
                  </a:cubicBezTo>
                  <a:cubicBezTo>
                    <a:pt x="13" y="9"/>
                    <a:pt x="13" y="4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4706">
              <a:extLst>
                <a:ext uri="{FF2B5EF4-FFF2-40B4-BE49-F238E27FC236}">
                  <a16:creationId xmlns="" xmlns:a16="http://schemas.microsoft.com/office/drawing/2014/main" id="{D5174FAD-AD3F-4485-A889-A514180D7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6778625"/>
              <a:ext cx="14288" cy="15875"/>
            </a:xfrm>
            <a:custGeom>
              <a:avLst/>
              <a:gdLst>
                <a:gd name="T0" fmla="*/ 15 w 16"/>
                <a:gd name="T1" fmla="*/ 0 h 17"/>
                <a:gd name="T2" fmla="*/ 16 w 16"/>
                <a:gd name="T3" fmla="*/ 17 h 17"/>
                <a:gd name="T4" fmla="*/ 0 w 16"/>
                <a:gd name="T5" fmla="*/ 13 h 17"/>
                <a:gd name="T6" fmla="*/ 0 w 16"/>
                <a:gd name="T7" fmla="*/ 12 h 17"/>
                <a:gd name="T8" fmla="*/ 14 w 16"/>
                <a:gd name="T9" fmla="*/ 15 h 17"/>
                <a:gd name="T10" fmla="*/ 14 w 16"/>
                <a:gd name="T11" fmla="*/ 0 h 17"/>
                <a:gd name="T12" fmla="*/ 15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5" y="0"/>
                  </a:moveTo>
                  <a:cubicBezTo>
                    <a:pt x="15" y="6"/>
                    <a:pt x="15" y="11"/>
                    <a:pt x="16" y="17"/>
                  </a:cubicBezTo>
                  <a:cubicBezTo>
                    <a:pt x="10" y="16"/>
                    <a:pt x="5" y="14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10" y="14"/>
                    <a:pt x="14" y="15"/>
                  </a:cubicBezTo>
                  <a:cubicBezTo>
                    <a:pt x="14" y="10"/>
                    <a:pt x="14" y="5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4707">
              <a:extLst>
                <a:ext uri="{FF2B5EF4-FFF2-40B4-BE49-F238E27FC236}">
                  <a16:creationId xmlns="" xmlns:a16="http://schemas.microsoft.com/office/drawing/2014/main" id="{6AB6E229-756B-40FC-AE8C-CF83221F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6775450"/>
              <a:ext cx="14288" cy="15875"/>
            </a:xfrm>
            <a:custGeom>
              <a:avLst/>
              <a:gdLst>
                <a:gd name="T0" fmla="*/ 15 w 15"/>
                <a:gd name="T1" fmla="*/ 0 h 17"/>
                <a:gd name="T2" fmla="*/ 15 w 15"/>
                <a:gd name="T3" fmla="*/ 17 h 17"/>
                <a:gd name="T4" fmla="*/ 0 w 15"/>
                <a:gd name="T5" fmla="*/ 13 h 17"/>
                <a:gd name="T6" fmla="*/ 0 w 15"/>
                <a:gd name="T7" fmla="*/ 11 h 17"/>
                <a:gd name="T8" fmla="*/ 14 w 15"/>
                <a:gd name="T9" fmla="*/ 15 h 17"/>
                <a:gd name="T10" fmla="*/ 14 w 15"/>
                <a:gd name="T11" fmla="*/ 0 h 17"/>
                <a:gd name="T12" fmla="*/ 15 w 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0" y="16"/>
                    <a:pt x="5" y="14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3"/>
                    <a:pt x="9" y="14"/>
                    <a:pt x="14" y="15"/>
                  </a:cubicBezTo>
                  <a:cubicBezTo>
                    <a:pt x="14" y="10"/>
                    <a:pt x="14" y="5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4708">
              <a:extLst>
                <a:ext uri="{FF2B5EF4-FFF2-40B4-BE49-F238E27FC236}">
                  <a16:creationId xmlns="" xmlns:a16="http://schemas.microsoft.com/office/drawing/2014/main" id="{E94874AD-64A9-4528-85D6-9D5ED3C8F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6805613"/>
              <a:ext cx="11113" cy="4763"/>
            </a:xfrm>
            <a:custGeom>
              <a:avLst/>
              <a:gdLst>
                <a:gd name="T0" fmla="*/ 12 w 13"/>
                <a:gd name="T1" fmla="*/ 0 h 5"/>
                <a:gd name="T2" fmla="*/ 13 w 13"/>
                <a:gd name="T3" fmla="*/ 2 h 5"/>
                <a:gd name="T4" fmla="*/ 1 w 13"/>
                <a:gd name="T5" fmla="*/ 5 h 5"/>
                <a:gd name="T6" fmla="*/ 0 w 13"/>
                <a:gd name="T7" fmla="*/ 3 h 5"/>
                <a:gd name="T8" fmla="*/ 12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9" y="3"/>
                    <a:pt x="5" y="4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4709">
              <a:extLst>
                <a:ext uri="{FF2B5EF4-FFF2-40B4-BE49-F238E27FC236}">
                  <a16:creationId xmlns="" xmlns:a16="http://schemas.microsoft.com/office/drawing/2014/main" id="{90052573-4C42-409F-B096-AC8D02DA8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6804025"/>
              <a:ext cx="14288" cy="15875"/>
            </a:xfrm>
            <a:custGeom>
              <a:avLst/>
              <a:gdLst>
                <a:gd name="T0" fmla="*/ 1 w 15"/>
                <a:gd name="T1" fmla="*/ 0 h 18"/>
                <a:gd name="T2" fmla="*/ 15 w 15"/>
                <a:gd name="T3" fmla="*/ 7 h 18"/>
                <a:gd name="T4" fmla="*/ 5 w 15"/>
                <a:gd name="T5" fmla="*/ 18 h 18"/>
                <a:gd name="T6" fmla="*/ 4 w 15"/>
                <a:gd name="T7" fmla="*/ 18 h 18"/>
                <a:gd name="T8" fmla="*/ 13 w 15"/>
                <a:gd name="T9" fmla="*/ 7 h 18"/>
                <a:gd name="T10" fmla="*/ 0 w 15"/>
                <a:gd name="T11" fmla="*/ 1 h 18"/>
                <a:gd name="T12" fmla="*/ 1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5" y="2"/>
                    <a:pt x="10" y="5"/>
                    <a:pt x="15" y="7"/>
                  </a:cubicBezTo>
                  <a:cubicBezTo>
                    <a:pt x="12" y="11"/>
                    <a:pt x="9" y="14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7" y="14"/>
                    <a:pt x="10" y="11"/>
                    <a:pt x="13" y="7"/>
                  </a:cubicBezTo>
                  <a:cubicBezTo>
                    <a:pt x="9" y="5"/>
                    <a:pt x="4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4710">
              <a:extLst>
                <a:ext uri="{FF2B5EF4-FFF2-40B4-BE49-F238E27FC236}">
                  <a16:creationId xmlns="" xmlns:a16="http://schemas.microsoft.com/office/drawing/2014/main" id="{9C65769C-82D7-4A14-BE10-95A0A899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6804025"/>
              <a:ext cx="15875" cy="19050"/>
            </a:xfrm>
            <a:custGeom>
              <a:avLst/>
              <a:gdLst>
                <a:gd name="T0" fmla="*/ 0 w 16"/>
                <a:gd name="T1" fmla="*/ 0 h 21"/>
                <a:gd name="T2" fmla="*/ 16 w 16"/>
                <a:gd name="T3" fmla="*/ 8 h 21"/>
                <a:gd name="T4" fmla="*/ 5 w 16"/>
                <a:gd name="T5" fmla="*/ 21 h 21"/>
                <a:gd name="T6" fmla="*/ 4 w 16"/>
                <a:gd name="T7" fmla="*/ 20 h 21"/>
                <a:gd name="T8" fmla="*/ 14 w 16"/>
                <a:gd name="T9" fmla="*/ 8 h 21"/>
                <a:gd name="T10" fmla="*/ 0 w 16"/>
                <a:gd name="T11" fmla="*/ 1 h 21"/>
                <a:gd name="T12" fmla="*/ 0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5" y="3"/>
                    <a:pt x="10" y="5"/>
                    <a:pt x="16" y="8"/>
                  </a:cubicBezTo>
                  <a:cubicBezTo>
                    <a:pt x="12" y="12"/>
                    <a:pt x="8" y="16"/>
                    <a:pt x="5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6"/>
                    <a:pt x="10" y="12"/>
                    <a:pt x="14" y="8"/>
                  </a:cubicBezTo>
                  <a:cubicBezTo>
                    <a:pt x="9" y="6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4711">
              <a:extLst>
                <a:ext uri="{FF2B5EF4-FFF2-40B4-BE49-F238E27FC236}">
                  <a16:creationId xmlns="" xmlns:a16="http://schemas.microsoft.com/office/drawing/2014/main" id="{5B59E9A6-E3E8-4E05-A5C1-AC3DB7BF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6804025"/>
              <a:ext cx="14288" cy="20638"/>
            </a:xfrm>
            <a:custGeom>
              <a:avLst/>
              <a:gdLst>
                <a:gd name="T0" fmla="*/ 0 w 16"/>
                <a:gd name="T1" fmla="*/ 0 h 21"/>
                <a:gd name="T2" fmla="*/ 16 w 16"/>
                <a:gd name="T3" fmla="*/ 8 h 21"/>
                <a:gd name="T4" fmla="*/ 5 w 16"/>
                <a:gd name="T5" fmla="*/ 21 h 21"/>
                <a:gd name="T6" fmla="*/ 4 w 16"/>
                <a:gd name="T7" fmla="*/ 20 h 21"/>
                <a:gd name="T8" fmla="*/ 14 w 16"/>
                <a:gd name="T9" fmla="*/ 8 h 21"/>
                <a:gd name="T10" fmla="*/ 0 w 16"/>
                <a:gd name="T11" fmla="*/ 1 h 21"/>
                <a:gd name="T12" fmla="*/ 0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0" y="0"/>
                  </a:moveTo>
                  <a:cubicBezTo>
                    <a:pt x="6" y="3"/>
                    <a:pt x="11" y="5"/>
                    <a:pt x="16" y="8"/>
                  </a:cubicBezTo>
                  <a:cubicBezTo>
                    <a:pt x="13" y="12"/>
                    <a:pt x="9" y="17"/>
                    <a:pt x="5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6"/>
                    <a:pt x="11" y="12"/>
                    <a:pt x="14" y="8"/>
                  </a:cubicBezTo>
                  <a:cubicBezTo>
                    <a:pt x="9" y="6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4712">
              <a:extLst>
                <a:ext uri="{FF2B5EF4-FFF2-40B4-BE49-F238E27FC236}">
                  <a16:creationId xmlns="" xmlns:a16="http://schemas.microsoft.com/office/drawing/2014/main" id="{AA325E65-E69A-4026-9290-3A754DF43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679450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4713">
              <a:extLst>
                <a:ext uri="{FF2B5EF4-FFF2-40B4-BE49-F238E27FC236}">
                  <a16:creationId xmlns="" xmlns:a16="http://schemas.microsoft.com/office/drawing/2014/main" id="{BF80F24A-4963-48AB-A1AD-03782D56A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6791325"/>
              <a:ext cx="6350" cy="1588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4714">
              <a:extLst>
                <a:ext uri="{FF2B5EF4-FFF2-40B4-BE49-F238E27FC236}">
                  <a16:creationId xmlns="" xmlns:a16="http://schemas.microsoft.com/office/drawing/2014/main" id="{BC612393-A82D-41A8-81CF-AA7748E2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777038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1 h 3"/>
                <a:gd name="T3" fmla="*/ 1 h 3"/>
                <a:gd name="T4" fmla="*/ 0 h 3"/>
                <a:gd name="T5" fmla="*/ 0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4715">
              <a:extLst>
                <a:ext uri="{FF2B5EF4-FFF2-40B4-BE49-F238E27FC236}">
                  <a16:creationId xmlns="" xmlns:a16="http://schemas.microsoft.com/office/drawing/2014/main" id="{3E2BBF41-15B8-455A-B680-6073AC64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788150"/>
              <a:ext cx="9525" cy="1588"/>
            </a:xfrm>
            <a:custGeom>
              <a:avLst/>
              <a:gdLst>
                <a:gd name="T0" fmla="*/ 0 w 11"/>
                <a:gd name="T1" fmla="*/ 1 h 2"/>
                <a:gd name="T2" fmla="*/ 2 w 11"/>
                <a:gd name="T3" fmla="*/ 1 h 2"/>
                <a:gd name="T4" fmla="*/ 10 w 11"/>
                <a:gd name="T5" fmla="*/ 2 h 2"/>
                <a:gd name="T6" fmla="*/ 11 w 11"/>
                <a:gd name="T7" fmla="*/ 1 h 2"/>
                <a:gd name="T8" fmla="*/ 1 w 11"/>
                <a:gd name="T9" fmla="*/ 0 h 2"/>
                <a:gd name="T10" fmla="*/ 1 w 11"/>
                <a:gd name="T11" fmla="*/ 0 h 2"/>
                <a:gd name="T12" fmla="*/ 0 w 1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1"/>
                    <a:pt x="5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4716">
              <a:extLst>
                <a:ext uri="{FF2B5EF4-FFF2-40B4-BE49-F238E27FC236}">
                  <a16:creationId xmlns="" xmlns:a16="http://schemas.microsoft.com/office/drawing/2014/main" id="{6AF4AEC4-232B-4361-9979-32E7FD693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818313"/>
              <a:ext cx="46038" cy="23813"/>
            </a:xfrm>
            <a:custGeom>
              <a:avLst/>
              <a:gdLst>
                <a:gd name="T0" fmla="*/ 2 w 49"/>
                <a:gd name="T1" fmla="*/ 21 h 26"/>
                <a:gd name="T2" fmla="*/ 0 w 49"/>
                <a:gd name="T3" fmla="*/ 22 h 26"/>
                <a:gd name="T4" fmla="*/ 2 w 49"/>
                <a:gd name="T5" fmla="*/ 23 h 26"/>
                <a:gd name="T6" fmla="*/ 14 w 49"/>
                <a:gd name="T7" fmla="*/ 25 h 26"/>
                <a:gd name="T8" fmla="*/ 43 w 49"/>
                <a:gd name="T9" fmla="*/ 24 h 26"/>
                <a:gd name="T10" fmla="*/ 44 w 49"/>
                <a:gd name="T11" fmla="*/ 22 h 26"/>
                <a:gd name="T12" fmla="*/ 43 w 49"/>
                <a:gd name="T13" fmla="*/ 22 h 26"/>
                <a:gd name="T14" fmla="*/ 42 w 49"/>
                <a:gd name="T15" fmla="*/ 24 h 26"/>
                <a:gd name="T16" fmla="*/ 41 w 49"/>
                <a:gd name="T17" fmla="*/ 23 h 26"/>
                <a:gd name="T18" fmla="*/ 41 w 49"/>
                <a:gd name="T19" fmla="*/ 22 h 26"/>
                <a:gd name="T20" fmla="*/ 38 w 49"/>
                <a:gd name="T21" fmla="*/ 23 h 26"/>
                <a:gd name="T22" fmla="*/ 37 w 49"/>
                <a:gd name="T23" fmla="*/ 24 h 26"/>
                <a:gd name="T24" fmla="*/ 36 w 49"/>
                <a:gd name="T25" fmla="*/ 24 h 26"/>
                <a:gd name="T26" fmla="*/ 36 w 49"/>
                <a:gd name="T27" fmla="*/ 23 h 26"/>
                <a:gd name="T28" fmla="*/ 5 w 49"/>
                <a:gd name="T29" fmla="*/ 21 h 26"/>
                <a:gd name="T30" fmla="*/ 31 w 49"/>
                <a:gd name="T31" fmla="*/ 9 h 26"/>
                <a:gd name="T32" fmla="*/ 31 w 49"/>
                <a:gd name="T33" fmla="*/ 9 h 26"/>
                <a:gd name="T34" fmla="*/ 31 w 49"/>
                <a:gd name="T35" fmla="*/ 7 h 26"/>
                <a:gd name="T36" fmla="*/ 33 w 49"/>
                <a:gd name="T37" fmla="*/ 8 h 26"/>
                <a:gd name="T38" fmla="*/ 36 w 49"/>
                <a:gd name="T39" fmla="*/ 7 h 26"/>
                <a:gd name="T40" fmla="*/ 35 w 49"/>
                <a:gd name="T41" fmla="*/ 7 h 26"/>
                <a:gd name="T42" fmla="*/ 36 w 49"/>
                <a:gd name="T43" fmla="*/ 6 h 26"/>
                <a:gd name="T44" fmla="*/ 38 w 49"/>
                <a:gd name="T45" fmla="*/ 6 h 26"/>
                <a:gd name="T46" fmla="*/ 40 w 49"/>
                <a:gd name="T47" fmla="*/ 5 h 26"/>
                <a:gd name="T48" fmla="*/ 40 w 49"/>
                <a:gd name="T49" fmla="*/ 5 h 26"/>
                <a:gd name="T50" fmla="*/ 40 w 49"/>
                <a:gd name="T51" fmla="*/ 4 h 26"/>
                <a:gd name="T52" fmla="*/ 42 w 49"/>
                <a:gd name="T53" fmla="*/ 5 h 26"/>
                <a:gd name="T54" fmla="*/ 44 w 49"/>
                <a:gd name="T55" fmla="*/ 4 h 26"/>
                <a:gd name="T56" fmla="*/ 45 w 49"/>
                <a:gd name="T57" fmla="*/ 4 h 26"/>
                <a:gd name="T58" fmla="*/ 44 w 49"/>
                <a:gd name="T59" fmla="*/ 3 h 26"/>
                <a:gd name="T60" fmla="*/ 45 w 49"/>
                <a:gd name="T61" fmla="*/ 2 h 26"/>
                <a:gd name="T62" fmla="*/ 47 w 49"/>
                <a:gd name="T63" fmla="*/ 3 h 26"/>
                <a:gd name="T64" fmla="*/ 48 w 49"/>
                <a:gd name="T65" fmla="*/ 3 h 26"/>
                <a:gd name="T66" fmla="*/ 49 w 49"/>
                <a:gd name="T67" fmla="*/ 0 h 26"/>
                <a:gd name="T68" fmla="*/ 43 w 49"/>
                <a:gd name="T69" fmla="*/ 2 h 26"/>
                <a:gd name="T70" fmla="*/ 2 w 49"/>
                <a:gd name="T71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26">
                  <a:moveTo>
                    <a:pt x="2" y="2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7" y="24"/>
                    <a:pt x="14" y="25"/>
                  </a:cubicBezTo>
                  <a:cubicBezTo>
                    <a:pt x="22" y="26"/>
                    <a:pt x="32" y="26"/>
                    <a:pt x="43" y="24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22" y="24"/>
                    <a:pt x="10" y="22"/>
                    <a:pt x="5" y="21"/>
                  </a:cubicBezTo>
                  <a:cubicBezTo>
                    <a:pt x="9" y="19"/>
                    <a:pt x="19" y="14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1"/>
                    <a:pt x="45" y="1"/>
                    <a:pt x="43" y="2"/>
                  </a:cubicBezTo>
                  <a:cubicBezTo>
                    <a:pt x="20" y="11"/>
                    <a:pt x="2" y="21"/>
                    <a:pt x="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4717">
              <a:extLst>
                <a:ext uri="{FF2B5EF4-FFF2-40B4-BE49-F238E27FC236}">
                  <a16:creationId xmlns="" xmlns:a16="http://schemas.microsoft.com/office/drawing/2014/main" id="{DA68C229-869F-46FD-BA07-92136BD6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8199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4718">
              <a:extLst>
                <a:ext uri="{FF2B5EF4-FFF2-40B4-BE49-F238E27FC236}">
                  <a16:creationId xmlns="" xmlns:a16="http://schemas.microsoft.com/office/drawing/2014/main" id="{6432B141-C892-4077-8E72-39603735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819900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4719">
              <a:extLst>
                <a:ext uri="{FF2B5EF4-FFF2-40B4-BE49-F238E27FC236}">
                  <a16:creationId xmlns="" xmlns:a16="http://schemas.microsoft.com/office/drawing/2014/main" id="{7550B855-4686-4602-B7CD-056E30E2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823075"/>
              <a:ext cx="6350" cy="1588"/>
            </a:xfrm>
            <a:custGeom>
              <a:avLst/>
              <a:gdLst>
                <a:gd name="T0" fmla="*/ 7 w 7"/>
                <a:gd name="T1" fmla="*/ 1 h 3"/>
                <a:gd name="T2" fmla="*/ 2 w 7"/>
                <a:gd name="T3" fmla="*/ 0 h 3"/>
                <a:gd name="T4" fmla="*/ 0 w 7"/>
                <a:gd name="T5" fmla="*/ 0 h 3"/>
                <a:gd name="T6" fmla="*/ 7 w 7"/>
                <a:gd name="T7" fmla="*/ 3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4720">
              <a:extLst>
                <a:ext uri="{FF2B5EF4-FFF2-40B4-BE49-F238E27FC236}">
                  <a16:creationId xmlns="" xmlns:a16="http://schemas.microsoft.com/office/drawing/2014/main" id="{E57C3898-1C88-4498-99CC-E13F7881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8214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4721">
              <a:extLst>
                <a:ext uri="{FF2B5EF4-FFF2-40B4-BE49-F238E27FC236}">
                  <a16:creationId xmlns="" xmlns:a16="http://schemas.microsoft.com/office/drawing/2014/main" id="{1EE18084-5999-4067-8904-A2D1D95D0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834188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2 w 3"/>
                <a:gd name="T5" fmla="*/ 3 h 3"/>
                <a:gd name="T6" fmla="*/ 2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4722">
              <a:extLst>
                <a:ext uri="{FF2B5EF4-FFF2-40B4-BE49-F238E27FC236}">
                  <a16:creationId xmlns="" xmlns:a16="http://schemas.microsoft.com/office/drawing/2014/main" id="{9A63D90B-A052-4813-AC5B-6FF156C36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823075"/>
              <a:ext cx="9525" cy="4763"/>
            </a:xfrm>
            <a:custGeom>
              <a:avLst/>
              <a:gdLst>
                <a:gd name="T0" fmla="*/ 11 w 11"/>
                <a:gd name="T1" fmla="*/ 4 h 5"/>
                <a:gd name="T2" fmla="*/ 2 w 11"/>
                <a:gd name="T3" fmla="*/ 0 h 5"/>
                <a:gd name="T4" fmla="*/ 0 w 11"/>
                <a:gd name="T5" fmla="*/ 1 h 5"/>
                <a:gd name="T6" fmla="*/ 10 w 11"/>
                <a:gd name="T7" fmla="*/ 5 h 5"/>
                <a:gd name="T8" fmla="*/ 11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8" y="3"/>
                    <a:pt x="5" y="2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4723">
              <a:extLst>
                <a:ext uri="{FF2B5EF4-FFF2-40B4-BE49-F238E27FC236}">
                  <a16:creationId xmlns="" xmlns:a16="http://schemas.microsoft.com/office/drawing/2014/main" id="{2C1FE2FA-BEFC-4003-BEF7-4EFEF0A32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8389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4724">
              <a:extLst>
                <a:ext uri="{FF2B5EF4-FFF2-40B4-BE49-F238E27FC236}">
                  <a16:creationId xmlns="" xmlns:a16="http://schemas.microsoft.com/office/drawing/2014/main" id="{67D266FD-F948-4BB8-8860-27E434A4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6823075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4725">
              <a:extLst>
                <a:ext uri="{FF2B5EF4-FFF2-40B4-BE49-F238E27FC236}">
                  <a16:creationId xmlns="" xmlns:a16="http://schemas.microsoft.com/office/drawing/2014/main" id="{1AAFBEB2-2188-4107-A242-716C0BD79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6824663"/>
              <a:ext cx="12700" cy="14288"/>
            </a:xfrm>
            <a:custGeom>
              <a:avLst/>
              <a:gdLst>
                <a:gd name="T0" fmla="*/ 2 w 15"/>
                <a:gd name="T1" fmla="*/ 0 h 15"/>
                <a:gd name="T2" fmla="*/ 0 w 15"/>
                <a:gd name="T3" fmla="*/ 1 h 15"/>
                <a:gd name="T4" fmla="*/ 13 w 15"/>
                <a:gd name="T5" fmla="*/ 5 h 15"/>
                <a:gd name="T6" fmla="*/ 5 w 15"/>
                <a:gd name="T7" fmla="*/ 15 h 15"/>
                <a:gd name="T8" fmla="*/ 7 w 15"/>
                <a:gd name="T9" fmla="*/ 15 h 15"/>
                <a:gd name="T10" fmla="*/ 15 w 15"/>
                <a:gd name="T11" fmla="*/ 5 h 15"/>
                <a:gd name="T12" fmla="*/ 2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2"/>
                    <a:pt x="8" y="4"/>
                    <a:pt x="13" y="5"/>
                  </a:cubicBezTo>
                  <a:cubicBezTo>
                    <a:pt x="10" y="9"/>
                    <a:pt x="8" y="12"/>
                    <a:pt x="5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1"/>
                    <a:pt x="12" y="8"/>
                    <a:pt x="15" y="5"/>
                  </a:cubicBezTo>
                  <a:cubicBezTo>
                    <a:pt x="11" y="3"/>
                    <a:pt x="6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4726">
              <a:extLst>
                <a:ext uri="{FF2B5EF4-FFF2-40B4-BE49-F238E27FC236}">
                  <a16:creationId xmlns="" xmlns:a16="http://schemas.microsoft.com/office/drawing/2014/main" id="{D14A9409-99BE-4839-AF66-BE8DE4BCE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8389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4727">
              <a:extLst>
                <a:ext uri="{FF2B5EF4-FFF2-40B4-BE49-F238E27FC236}">
                  <a16:creationId xmlns="" xmlns:a16="http://schemas.microsoft.com/office/drawing/2014/main" id="{1989B72C-90A6-4187-9CB6-E8A07E2A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68246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4728">
              <a:extLst>
                <a:ext uri="{FF2B5EF4-FFF2-40B4-BE49-F238E27FC236}">
                  <a16:creationId xmlns="" xmlns:a16="http://schemas.microsoft.com/office/drawing/2014/main" id="{A55F439F-058B-4A18-8659-CE13E590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6770688"/>
              <a:ext cx="12700" cy="15875"/>
            </a:xfrm>
            <a:custGeom>
              <a:avLst/>
              <a:gdLst>
                <a:gd name="T0" fmla="*/ 0 w 13"/>
                <a:gd name="T1" fmla="*/ 13 h 17"/>
                <a:gd name="T2" fmla="*/ 12 w 13"/>
                <a:gd name="T3" fmla="*/ 17 h 17"/>
                <a:gd name="T4" fmla="*/ 13 w 13"/>
                <a:gd name="T5" fmla="*/ 2 h 17"/>
                <a:gd name="T6" fmla="*/ 13 w 13"/>
                <a:gd name="T7" fmla="*/ 0 h 17"/>
                <a:gd name="T8" fmla="*/ 12 w 13"/>
                <a:gd name="T9" fmla="*/ 0 h 17"/>
                <a:gd name="T10" fmla="*/ 12 w 13"/>
                <a:gd name="T11" fmla="*/ 1 h 17"/>
                <a:gd name="T12" fmla="*/ 11 w 13"/>
                <a:gd name="T13" fmla="*/ 15 h 17"/>
                <a:gd name="T14" fmla="*/ 0 w 13"/>
                <a:gd name="T15" fmla="*/ 12 h 17"/>
                <a:gd name="T16" fmla="*/ 0 w 13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4" y="15"/>
                    <a:pt x="8" y="16"/>
                    <a:pt x="12" y="17"/>
                  </a:cubicBezTo>
                  <a:cubicBezTo>
                    <a:pt x="12" y="12"/>
                    <a:pt x="12" y="7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6"/>
                    <a:pt x="11" y="10"/>
                    <a:pt x="11" y="15"/>
                  </a:cubicBezTo>
                  <a:cubicBezTo>
                    <a:pt x="7" y="14"/>
                    <a:pt x="4" y="13"/>
                    <a:pt x="0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4729">
              <a:extLst>
                <a:ext uri="{FF2B5EF4-FFF2-40B4-BE49-F238E27FC236}">
                  <a16:creationId xmlns="" xmlns:a16="http://schemas.microsoft.com/office/drawing/2014/main" id="{DFC58CCD-BF5B-4153-9AFE-25DF5BA6F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767513"/>
              <a:ext cx="7938" cy="15875"/>
            </a:xfrm>
            <a:custGeom>
              <a:avLst/>
              <a:gdLst>
                <a:gd name="T0" fmla="*/ 0 w 9"/>
                <a:gd name="T1" fmla="*/ 13 h 16"/>
                <a:gd name="T2" fmla="*/ 8 w 9"/>
                <a:gd name="T3" fmla="*/ 16 h 16"/>
                <a:gd name="T4" fmla="*/ 9 w 9"/>
                <a:gd name="T5" fmla="*/ 2 h 16"/>
                <a:gd name="T6" fmla="*/ 9 w 9"/>
                <a:gd name="T7" fmla="*/ 0 h 16"/>
                <a:gd name="T8" fmla="*/ 8 w 9"/>
                <a:gd name="T9" fmla="*/ 0 h 16"/>
                <a:gd name="T10" fmla="*/ 8 w 9"/>
                <a:gd name="T11" fmla="*/ 0 h 16"/>
                <a:gd name="T12" fmla="*/ 7 w 9"/>
                <a:gd name="T13" fmla="*/ 14 h 16"/>
                <a:gd name="T14" fmla="*/ 1 w 9"/>
                <a:gd name="T15" fmla="*/ 12 h 16"/>
                <a:gd name="T16" fmla="*/ 0 w 9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3" y="14"/>
                    <a:pt x="6" y="15"/>
                    <a:pt x="8" y="16"/>
                  </a:cubicBezTo>
                  <a:cubicBezTo>
                    <a:pt x="8" y="11"/>
                    <a:pt x="9" y="6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7" y="9"/>
                    <a:pt x="7" y="14"/>
                  </a:cubicBezTo>
                  <a:cubicBezTo>
                    <a:pt x="5" y="13"/>
                    <a:pt x="3" y="13"/>
                    <a:pt x="1" y="12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4730">
              <a:extLst>
                <a:ext uri="{FF2B5EF4-FFF2-40B4-BE49-F238E27FC236}">
                  <a16:creationId xmlns="" xmlns:a16="http://schemas.microsoft.com/office/drawing/2014/main" id="{4E00C9E7-FDDD-47C3-9AEA-7D5B810C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767513"/>
              <a:ext cx="4763" cy="11113"/>
            </a:xfrm>
            <a:custGeom>
              <a:avLst/>
              <a:gdLst>
                <a:gd name="T0" fmla="*/ 3 w 5"/>
                <a:gd name="T1" fmla="*/ 11 h 12"/>
                <a:gd name="T2" fmla="*/ 1 w 5"/>
                <a:gd name="T3" fmla="*/ 10 h 12"/>
                <a:gd name="T4" fmla="*/ 0 w 5"/>
                <a:gd name="T5" fmla="*/ 11 h 12"/>
                <a:gd name="T6" fmla="*/ 4 w 5"/>
                <a:gd name="T7" fmla="*/ 12 h 12"/>
                <a:gd name="T8" fmla="*/ 5 w 5"/>
                <a:gd name="T9" fmla="*/ 0 h 12"/>
                <a:gd name="T10" fmla="*/ 4 w 5"/>
                <a:gd name="T11" fmla="*/ 3 h 12"/>
                <a:gd name="T12" fmla="*/ 3 w 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3" y="11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8"/>
                    <a:pt x="5" y="4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4731">
              <a:extLst>
                <a:ext uri="{FF2B5EF4-FFF2-40B4-BE49-F238E27FC236}">
                  <a16:creationId xmlns="" xmlns:a16="http://schemas.microsoft.com/office/drawing/2014/main" id="{4AC9017E-CD29-4CCD-A6E8-617D4C4A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807200"/>
              <a:ext cx="12700" cy="17463"/>
            </a:xfrm>
            <a:custGeom>
              <a:avLst/>
              <a:gdLst>
                <a:gd name="T0" fmla="*/ 11 w 13"/>
                <a:gd name="T1" fmla="*/ 7 h 19"/>
                <a:gd name="T2" fmla="*/ 1 w 13"/>
                <a:gd name="T3" fmla="*/ 18 h 19"/>
                <a:gd name="T4" fmla="*/ 0 w 13"/>
                <a:gd name="T5" fmla="*/ 18 h 19"/>
                <a:gd name="T6" fmla="*/ 1 w 13"/>
                <a:gd name="T7" fmla="*/ 19 h 19"/>
                <a:gd name="T8" fmla="*/ 3 w 13"/>
                <a:gd name="T9" fmla="*/ 18 h 19"/>
                <a:gd name="T10" fmla="*/ 13 w 13"/>
                <a:gd name="T11" fmla="*/ 7 h 19"/>
                <a:gd name="T12" fmla="*/ 0 w 13"/>
                <a:gd name="T13" fmla="*/ 0 h 19"/>
                <a:gd name="T14" fmla="*/ 0 w 13"/>
                <a:gd name="T15" fmla="*/ 2 h 19"/>
                <a:gd name="T16" fmla="*/ 11 w 13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11" y="7"/>
                  </a:moveTo>
                  <a:cubicBezTo>
                    <a:pt x="7" y="11"/>
                    <a:pt x="4" y="14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6" y="14"/>
                    <a:pt x="10" y="11"/>
                    <a:pt x="13" y="7"/>
                  </a:cubicBezTo>
                  <a:cubicBezTo>
                    <a:pt x="9" y="5"/>
                    <a:pt x="4" y="3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7" y="5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4732">
              <a:extLst>
                <a:ext uri="{FF2B5EF4-FFF2-40B4-BE49-F238E27FC236}">
                  <a16:creationId xmlns="" xmlns:a16="http://schemas.microsoft.com/office/drawing/2014/main" id="{4805004D-8542-40C1-8F07-DAD360AFF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76" y="6808788"/>
              <a:ext cx="11113" cy="15875"/>
            </a:xfrm>
            <a:custGeom>
              <a:avLst/>
              <a:gdLst>
                <a:gd name="T0" fmla="*/ 10 w 12"/>
                <a:gd name="T1" fmla="*/ 5 h 17"/>
                <a:gd name="T2" fmla="*/ 0 w 12"/>
                <a:gd name="T3" fmla="*/ 15 h 17"/>
                <a:gd name="T4" fmla="*/ 0 w 12"/>
                <a:gd name="T5" fmla="*/ 16 h 17"/>
                <a:gd name="T6" fmla="*/ 1 w 12"/>
                <a:gd name="T7" fmla="*/ 17 h 17"/>
                <a:gd name="T8" fmla="*/ 3 w 12"/>
                <a:gd name="T9" fmla="*/ 15 h 17"/>
                <a:gd name="T10" fmla="*/ 12 w 12"/>
                <a:gd name="T11" fmla="*/ 5 h 17"/>
                <a:gd name="T12" fmla="*/ 4 w 12"/>
                <a:gd name="T13" fmla="*/ 0 h 17"/>
                <a:gd name="T14" fmla="*/ 3 w 12"/>
                <a:gd name="T15" fmla="*/ 2 h 17"/>
                <a:gd name="T16" fmla="*/ 10 w 12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0" y="5"/>
                  </a:moveTo>
                  <a:cubicBezTo>
                    <a:pt x="7" y="9"/>
                    <a:pt x="4" y="12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8"/>
                    <a:pt x="12" y="5"/>
                  </a:cubicBezTo>
                  <a:cubicBezTo>
                    <a:pt x="10" y="3"/>
                    <a:pt x="7" y="2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3"/>
                    <a:pt x="8" y="4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4733">
              <a:extLst>
                <a:ext uri="{FF2B5EF4-FFF2-40B4-BE49-F238E27FC236}">
                  <a16:creationId xmlns="" xmlns:a16="http://schemas.microsoft.com/office/drawing/2014/main" id="{76BC8971-E0A5-45C1-A36F-0959D17CF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811963"/>
              <a:ext cx="9525" cy="11113"/>
            </a:xfrm>
            <a:custGeom>
              <a:avLst/>
              <a:gdLst>
                <a:gd name="T0" fmla="*/ 7 w 9"/>
                <a:gd name="T1" fmla="*/ 3 h 12"/>
                <a:gd name="T2" fmla="*/ 1 w 9"/>
                <a:gd name="T3" fmla="*/ 8 h 12"/>
                <a:gd name="T4" fmla="*/ 0 w 9"/>
                <a:gd name="T5" fmla="*/ 12 h 12"/>
                <a:gd name="T6" fmla="*/ 9 w 9"/>
                <a:gd name="T7" fmla="*/ 3 h 12"/>
                <a:gd name="T8" fmla="*/ 5 w 9"/>
                <a:gd name="T9" fmla="*/ 0 h 12"/>
                <a:gd name="T10" fmla="*/ 4 w 9"/>
                <a:gd name="T11" fmla="*/ 2 h 12"/>
                <a:gd name="T12" fmla="*/ 7 w 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3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9"/>
                    <a:pt x="6" y="6"/>
                    <a:pt x="9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4734">
              <a:extLst>
                <a:ext uri="{FF2B5EF4-FFF2-40B4-BE49-F238E27FC236}">
                  <a16:creationId xmlns="" xmlns:a16="http://schemas.microsoft.com/office/drawing/2014/main" id="{82D5C15E-D45C-4264-BBBE-67E10982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792913"/>
              <a:ext cx="41275" cy="17463"/>
            </a:xfrm>
            <a:custGeom>
              <a:avLst/>
              <a:gdLst>
                <a:gd name="T0" fmla="*/ 44 w 44"/>
                <a:gd name="T1" fmla="*/ 18 h 18"/>
                <a:gd name="T2" fmla="*/ 44 w 44"/>
                <a:gd name="T3" fmla="*/ 14 h 18"/>
                <a:gd name="T4" fmla="*/ 1 w 44"/>
                <a:gd name="T5" fmla="*/ 0 h 18"/>
                <a:gd name="T6" fmla="*/ 0 w 44"/>
                <a:gd name="T7" fmla="*/ 3 h 18"/>
                <a:gd name="T8" fmla="*/ 44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44" y="18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30" y="11"/>
                    <a:pt x="15" y="6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10"/>
                    <a:pt x="29" y="14"/>
                    <a:pt x="4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4735">
              <a:extLst>
                <a:ext uri="{FF2B5EF4-FFF2-40B4-BE49-F238E27FC236}">
                  <a16:creationId xmlns="" xmlns:a16="http://schemas.microsoft.com/office/drawing/2014/main" id="{4C9D6C8C-78FA-4427-B6EF-E847E3840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802438"/>
              <a:ext cx="36513" cy="22225"/>
            </a:xfrm>
            <a:custGeom>
              <a:avLst/>
              <a:gdLst>
                <a:gd name="T0" fmla="*/ 11 w 39"/>
                <a:gd name="T1" fmla="*/ 22 h 24"/>
                <a:gd name="T2" fmla="*/ 9 w 39"/>
                <a:gd name="T3" fmla="*/ 22 h 24"/>
                <a:gd name="T4" fmla="*/ 8 w 39"/>
                <a:gd name="T5" fmla="*/ 22 h 24"/>
                <a:gd name="T6" fmla="*/ 6 w 39"/>
                <a:gd name="T7" fmla="*/ 22 h 24"/>
                <a:gd name="T8" fmla="*/ 3 w 39"/>
                <a:gd name="T9" fmla="*/ 22 h 24"/>
                <a:gd name="T10" fmla="*/ 1 w 39"/>
                <a:gd name="T11" fmla="*/ 22 h 24"/>
                <a:gd name="T12" fmla="*/ 0 w 39"/>
                <a:gd name="T13" fmla="*/ 24 h 24"/>
                <a:gd name="T14" fmla="*/ 8 w 39"/>
                <a:gd name="T15" fmla="*/ 24 h 24"/>
                <a:gd name="T16" fmla="*/ 38 w 39"/>
                <a:gd name="T17" fmla="*/ 12 h 24"/>
                <a:gd name="T18" fmla="*/ 39 w 39"/>
                <a:gd name="T19" fmla="*/ 7 h 24"/>
                <a:gd name="T20" fmla="*/ 33 w 39"/>
                <a:gd name="T21" fmla="*/ 2 h 24"/>
                <a:gd name="T22" fmla="*/ 9 w 39"/>
                <a:gd name="T23" fmla="*/ 2 h 24"/>
                <a:gd name="T24" fmla="*/ 8 w 39"/>
                <a:gd name="T25" fmla="*/ 4 h 24"/>
                <a:gd name="T26" fmla="*/ 32 w 39"/>
                <a:gd name="T27" fmla="*/ 4 h 24"/>
                <a:gd name="T28" fmla="*/ 37 w 39"/>
                <a:gd name="T29" fmla="*/ 8 h 24"/>
                <a:gd name="T30" fmla="*/ 36 w 39"/>
                <a:gd name="T31" fmla="*/ 11 h 24"/>
                <a:gd name="T32" fmla="*/ 11 w 39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4">
                  <a:moveTo>
                    <a:pt x="11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5" y="24"/>
                    <a:pt x="8" y="24"/>
                  </a:cubicBezTo>
                  <a:cubicBezTo>
                    <a:pt x="23" y="23"/>
                    <a:pt x="34" y="18"/>
                    <a:pt x="38" y="12"/>
                  </a:cubicBezTo>
                  <a:cubicBezTo>
                    <a:pt x="39" y="10"/>
                    <a:pt x="39" y="9"/>
                    <a:pt x="39" y="7"/>
                  </a:cubicBezTo>
                  <a:cubicBezTo>
                    <a:pt x="38" y="6"/>
                    <a:pt x="37" y="3"/>
                    <a:pt x="33" y="2"/>
                  </a:cubicBezTo>
                  <a:cubicBezTo>
                    <a:pt x="27" y="0"/>
                    <a:pt x="19" y="0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8" y="2"/>
                    <a:pt x="27" y="2"/>
                    <a:pt x="32" y="4"/>
                  </a:cubicBezTo>
                  <a:cubicBezTo>
                    <a:pt x="35" y="5"/>
                    <a:pt x="36" y="6"/>
                    <a:pt x="37" y="8"/>
                  </a:cubicBezTo>
                  <a:cubicBezTo>
                    <a:pt x="37" y="9"/>
                    <a:pt x="37" y="10"/>
                    <a:pt x="36" y="11"/>
                  </a:cubicBezTo>
                  <a:cubicBezTo>
                    <a:pt x="33" y="15"/>
                    <a:pt x="26" y="20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4736">
              <a:extLst>
                <a:ext uri="{FF2B5EF4-FFF2-40B4-BE49-F238E27FC236}">
                  <a16:creationId xmlns="" xmlns:a16="http://schemas.microsoft.com/office/drawing/2014/main" id="{7C674436-D779-411C-B96D-BF7ABCF61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6765925"/>
              <a:ext cx="25400" cy="34925"/>
            </a:xfrm>
            <a:custGeom>
              <a:avLst/>
              <a:gdLst>
                <a:gd name="T0" fmla="*/ 17 w 26"/>
                <a:gd name="T1" fmla="*/ 35 h 38"/>
                <a:gd name="T2" fmla="*/ 1 w 26"/>
                <a:gd name="T3" fmla="*/ 20 h 38"/>
                <a:gd name="T4" fmla="*/ 0 w 26"/>
                <a:gd name="T5" fmla="*/ 22 h 38"/>
                <a:gd name="T6" fmla="*/ 16 w 26"/>
                <a:gd name="T7" fmla="*/ 37 h 38"/>
                <a:gd name="T8" fmla="*/ 24 w 26"/>
                <a:gd name="T9" fmla="*/ 36 h 38"/>
                <a:gd name="T10" fmla="*/ 26 w 26"/>
                <a:gd name="T11" fmla="*/ 31 h 38"/>
                <a:gd name="T12" fmla="*/ 14 w 26"/>
                <a:gd name="T13" fmla="*/ 5 h 38"/>
                <a:gd name="T14" fmla="*/ 9 w 26"/>
                <a:gd name="T15" fmla="*/ 0 h 38"/>
                <a:gd name="T16" fmla="*/ 9 w 26"/>
                <a:gd name="T17" fmla="*/ 2 h 38"/>
                <a:gd name="T18" fmla="*/ 10 w 26"/>
                <a:gd name="T19" fmla="*/ 3 h 38"/>
                <a:gd name="T20" fmla="*/ 11 w 26"/>
                <a:gd name="T21" fmla="*/ 5 h 38"/>
                <a:gd name="T22" fmla="*/ 12 w 26"/>
                <a:gd name="T23" fmla="*/ 6 h 38"/>
                <a:gd name="T24" fmla="*/ 13 w 26"/>
                <a:gd name="T25" fmla="*/ 7 h 38"/>
                <a:gd name="T26" fmla="*/ 14 w 26"/>
                <a:gd name="T27" fmla="*/ 8 h 38"/>
                <a:gd name="T28" fmla="*/ 24 w 26"/>
                <a:gd name="T29" fmla="*/ 31 h 38"/>
                <a:gd name="T30" fmla="*/ 23 w 26"/>
                <a:gd name="T31" fmla="*/ 34 h 38"/>
                <a:gd name="T32" fmla="*/ 17 w 26"/>
                <a:gd name="T33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8">
                  <a:moveTo>
                    <a:pt x="17" y="35"/>
                  </a:moveTo>
                  <a:cubicBezTo>
                    <a:pt x="12" y="33"/>
                    <a:pt x="6" y="28"/>
                    <a:pt x="1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30"/>
                    <a:pt x="11" y="35"/>
                    <a:pt x="16" y="37"/>
                  </a:cubicBezTo>
                  <a:cubicBezTo>
                    <a:pt x="21" y="38"/>
                    <a:pt x="23" y="37"/>
                    <a:pt x="24" y="36"/>
                  </a:cubicBezTo>
                  <a:cubicBezTo>
                    <a:pt x="25" y="35"/>
                    <a:pt x="26" y="33"/>
                    <a:pt x="26" y="31"/>
                  </a:cubicBezTo>
                  <a:cubicBezTo>
                    <a:pt x="26" y="24"/>
                    <a:pt x="21" y="15"/>
                    <a:pt x="14" y="5"/>
                  </a:cubicBezTo>
                  <a:cubicBezTo>
                    <a:pt x="12" y="3"/>
                    <a:pt x="11" y="1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1" y="19"/>
                    <a:pt x="24" y="27"/>
                    <a:pt x="24" y="31"/>
                  </a:cubicBezTo>
                  <a:cubicBezTo>
                    <a:pt x="24" y="33"/>
                    <a:pt x="23" y="34"/>
                    <a:pt x="23" y="34"/>
                  </a:cubicBezTo>
                  <a:cubicBezTo>
                    <a:pt x="22" y="36"/>
                    <a:pt x="20" y="36"/>
                    <a:pt x="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4737">
              <a:extLst>
                <a:ext uri="{FF2B5EF4-FFF2-40B4-BE49-F238E27FC236}">
                  <a16:creationId xmlns="" xmlns:a16="http://schemas.microsoft.com/office/drawing/2014/main" id="{F66E6C2A-F0E2-4689-AB5A-CBB861D5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773863"/>
              <a:ext cx="11113" cy="12700"/>
            </a:xfrm>
            <a:custGeom>
              <a:avLst/>
              <a:gdLst>
                <a:gd name="T0" fmla="*/ 0 w 13"/>
                <a:gd name="T1" fmla="*/ 11 h 14"/>
                <a:gd name="T2" fmla="*/ 0 w 13"/>
                <a:gd name="T3" fmla="*/ 12 h 14"/>
                <a:gd name="T4" fmla="*/ 2 w 13"/>
                <a:gd name="T5" fmla="*/ 13 h 14"/>
                <a:gd name="T6" fmla="*/ 13 w 13"/>
                <a:gd name="T7" fmla="*/ 14 h 14"/>
                <a:gd name="T8" fmla="*/ 12 w 13"/>
                <a:gd name="T9" fmla="*/ 2 h 14"/>
                <a:gd name="T10" fmla="*/ 12 w 13"/>
                <a:gd name="T11" fmla="*/ 0 h 14"/>
                <a:gd name="T12" fmla="*/ 11 w 13"/>
                <a:gd name="T13" fmla="*/ 0 h 14"/>
                <a:gd name="T14" fmla="*/ 11 w 13"/>
                <a:gd name="T15" fmla="*/ 1 h 14"/>
                <a:gd name="T16" fmla="*/ 12 w 13"/>
                <a:gd name="T17" fmla="*/ 13 h 14"/>
                <a:gd name="T18" fmla="*/ 1 w 13"/>
                <a:gd name="T19" fmla="*/ 11 h 14"/>
                <a:gd name="T20" fmla="*/ 0 w 13"/>
                <a:gd name="T2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4"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6" y="13"/>
                    <a:pt x="9" y="14"/>
                    <a:pt x="13" y="14"/>
                  </a:cubicBezTo>
                  <a:cubicBezTo>
                    <a:pt x="13" y="10"/>
                    <a:pt x="12" y="6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9"/>
                    <a:pt x="12" y="13"/>
                  </a:cubicBezTo>
                  <a:cubicBezTo>
                    <a:pt x="8" y="12"/>
                    <a:pt x="5" y="12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4738">
              <a:extLst>
                <a:ext uri="{FF2B5EF4-FFF2-40B4-BE49-F238E27FC236}">
                  <a16:creationId xmlns="" xmlns:a16="http://schemas.microsoft.com/office/drawing/2014/main" id="{5D44DC63-CFF4-4D4C-B63F-652A431B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6759575"/>
              <a:ext cx="23813" cy="39688"/>
            </a:xfrm>
            <a:custGeom>
              <a:avLst/>
              <a:gdLst>
                <a:gd name="T0" fmla="*/ 0 w 26"/>
                <a:gd name="T1" fmla="*/ 2 h 43"/>
                <a:gd name="T2" fmla="*/ 3 w 26"/>
                <a:gd name="T3" fmla="*/ 13 h 43"/>
                <a:gd name="T4" fmla="*/ 17 w 26"/>
                <a:gd name="T5" fmla="*/ 39 h 43"/>
                <a:gd name="T6" fmla="*/ 20 w 26"/>
                <a:gd name="T7" fmla="*/ 43 h 43"/>
                <a:gd name="T8" fmla="*/ 21 w 26"/>
                <a:gd name="T9" fmla="*/ 40 h 43"/>
                <a:gd name="T10" fmla="*/ 20 w 26"/>
                <a:gd name="T11" fmla="*/ 40 h 43"/>
                <a:gd name="T12" fmla="*/ 19 w 26"/>
                <a:gd name="T13" fmla="*/ 38 h 43"/>
                <a:gd name="T14" fmla="*/ 18 w 26"/>
                <a:gd name="T15" fmla="*/ 37 h 43"/>
                <a:gd name="T16" fmla="*/ 17 w 26"/>
                <a:gd name="T17" fmla="*/ 36 h 43"/>
                <a:gd name="T18" fmla="*/ 16 w 26"/>
                <a:gd name="T19" fmla="*/ 34 h 43"/>
                <a:gd name="T20" fmla="*/ 14 w 26"/>
                <a:gd name="T21" fmla="*/ 32 h 43"/>
                <a:gd name="T22" fmla="*/ 13 w 26"/>
                <a:gd name="T23" fmla="*/ 31 h 43"/>
                <a:gd name="T24" fmla="*/ 12 w 26"/>
                <a:gd name="T25" fmla="*/ 29 h 43"/>
                <a:gd name="T26" fmla="*/ 11 w 26"/>
                <a:gd name="T27" fmla="*/ 27 h 43"/>
                <a:gd name="T28" fmla="*/ 2 w 26"/>
                <a:gd name="T29" fmla="*/ 3 h 43"/>
                <a:gd name="T30" fmla="*/ 21 w 26"/>
                <a:gd name="T31" fmla="*/ 17 h 43"/>
                <a:gd name="T32" fmla="*/ 22 w 26"/>
                <a:gd name="T33" fmla="*/ 18 h 43"/>
                <a:gd name="T34" fmla="*/ 24 w 26"/>
                <a:gd name="T35" fmla="*/ 20 h 43"/>
                <a:gd name="T36" fmla="*/ 25 w 26"/>
                <a:gd name="T37" fmla="*/ 21 h 43"/>
                <a:gd name="T38" fmla="*/ 25 w 26"/>
                <a:gd name="T39" fmla="*/ 21 h 43"/>
                <a:gd name="T40" fmla="*/ 26 w 26"/>
                <a:gd name="T41" fmla="*/ 19 h 43"/>
                <a:gd name="T42" fmla="*/ 1 w 26"/>
                <a:gd name="T43" fmla="*/ 1 h 43"/>
                <a:gd name="T44" fmla="*/ 0 w 26"/>
                <a:gd name="T45" fmla="*/ 0 h 43"/>
                <a:gd name="T46" fmla="*/ 0 w 26"/>
                <a:gd name="T4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43">
                  <a:moveTo>
                    <a:pt x="0" y="2"/>
                  </a:moveTo>
                  <a:cubicBezTo>
                    <a:pt x="0" y="2"/>
                    <a:pt x="1" y="6"/>
                    <a:pt x="3" y="13"/>
                  </a:cubicBezTo>
                  <a:cubicBezTo>
                    <a:pt x="5" y="20"/>
                    <a:pt x="9" y="30"/>
                    <a:pt x="17" y="39"/>
                  </a:cubicBezTo>
                  <a:cubicBezTo>
                    <a:pt x="18" y="40"/>
                    <a:pt x="19" y="41"/>
                    <a:pt x="20" y="43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7"/>
                    <a:pt x="3" y="7"/>
                    <a:pt x="2" y="3"/>
                  </a:cubicBezTo>
                  <a:cubicBezTo>
                    <a:pt x="5" y="5"/>
                    <a:pt x="12" y="10"/>
                    <a:pt x="21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12" y="7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4739">
              <a:extLst>
                <a:ext uri="{FF2B5EF4-FFF2-40B4-BE49-F238E27FC236}">
                  <a16:creationId xmlns="" xmlns:a16="http://schemas.microsoft.com/office/drawing/2014/main" id="{2D5AF842-D4D6-4853-9A32-9ABEA59C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0538" y="6759575"/>
              <a:ext cx="12700" cy="11113"/>
            </a:xfrm>
            <a:custGeom>
              <a:avLst/>
              <a:gdLst>
                <a:gd name="T0" fmla="*/ 13 w 13"/>
                <a:gd name="T1" fmla="*/ 0 h 13"/>
                <a:gd name="T2" fmla="*/ 11 w 13"/>
                <a:gd name="T3" fmla="*/ 13 h 13"/>
                <a:gd name="T4" fmla="*/ 0 w 13"/>
                <a:gd name="T5" fmla="*/ 9 h 13"/>
                <a:gd name="T6" fmla="*/ 1 w 13"/>
                <a:gd name="T7" fmla="*/ 8 h 13"/>
                <a:gd name="T8" fmla="*/ 10 w 13"/>
                <a:gd name="T9" fmla="*/ 11 h 13"/>
                <a:gd name="T10" fmla="*/ 11 w 13"/>
                <a:gd name="T11" fmla="*/ 0 h 13"/>
                <a:gd name="T12" fmla="*/ 13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2" y="5"/>
                    <a:pt x="12" y="9"/>
                    <a:pt x="11" y="13"/>
                  </a:cubicBezTo>
                  <a:cubicBezTo>
                    <a:pt x="7" y="12"/>
                    <a:pt x="4" y="11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9"/>
                    <a:pt x="7" y="10"/>
                    <a:pt x="10" y="11"/>
                  </a:cubicBezTo>
                  <a:cubicBezTo>
                    <a:pt x="10" y="8"/>
                    <a:pt x="11" y="4"/>
                    <a:pt x="11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4740">
              <a:extLst>
                <a:ext uri="{FF2B5EF4-FFF2-40B4-BE49-F238E27FC236}">
                  <a16:creationId xmlns="" xmlns:a16="http://schemas.microsoft.com/office/drawing/2014/main" id="{1F8CE763-BFA3-46DD-88D9-E31A905D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756400"/>
              <a:ext cx="11113" cy="11113"/>
            </a:xfrm>
            <a:custGeom>
              <a:avLst/>
              <a:gdLst>
                <a:gd name="T0" fmla="*/ 11 w 11"/>
                <a:gd name="T1" fmla="*/ 0 h 11"/>
                <a:gd name="T2" fmla="*/ 10 w 11"/>
                <a:gd name="T3" fmla="*/ 11 h 11"/>
                <a:gd name="T4" fmla="*/ 0 w 11"/>
                <a:gd name="T5" fmla="*/ 7 h 11"/>
                <a:gd name="T6" fmla="*/ 0 w 11"/>
                <a:gd name="T7" fmla="*/ 6 h 11"/>
                <a:gd name="T8" fmla="*/ 9 w 11"/>
                <a:gd name="T9" fmla="*/ 9 h 11"/>
                <a:gd name="T10" fmla="*/ 10 w 11"/>
                <a:gd name="T11" fmla="*/ 0 h 11"/>
                <a:gd name="T12" fmla="*/ 11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3"/>
                    <a:pt x="10" y="7"/>
                    <a:pt x="10" y="11"/>
                  </a:cubicBezTo>
                  <a:cubicBezTo>
                    <a:pt x="6" y="10"/>
                    <a:pt x="3" y="9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7"/>
                    <a:pt x="6" y="8"/>
                    <a:pt x="9" y="9"/>
                  </a:cubicBezTo>
                  <a:cubicBezTo>
                    <a:pt x="9" y="6"/>
                    <a:pt x="10" y="3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4741">
              <a:extLst>
                <a:ext uri="{FF2B5EF4-FFF2-40B4-BE49-F238E27FC236}">
                  <a16:creationId xmlns="" xmlns:a16="http://schemas.microsoft.com/office/drawing/2014/main" id="{8B0E654D-9711-4345-9E2C-95BBEF6A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754813"/>
              <a:ext cx="9525" cy="9525"/>
            </a:xfrm>
            <a:custGeom>
              <a:avLst/>
              <a:gdLst>
                <a:gd name="T0" fmla="*/ 10 w 10"/>
                <a:gd name="T1" fmla="*/ 0 h 10"/>
                <a:gd name="T2" fmla="*/ 8 w 10"/>
                <a:gd name="T3" fmla="*/ 10 h 10"/>
                <a:gd name="T4" fmla="*/ 0 w 10"/>
                <a:gd name="T5" fmla="*/ 7 h 10"/>
                <a:gd name="T6" fmla="*/ 1 w 10"/>
                <a:gd name="T7" fmla="*/ 5 h 10"/>
                <a:gd name="T8" fmla="*/ 7 w 10"/>
                <a:gd name="T9" fmla="*/ 8 h 10"/>
                <a:gd name="T10" fmla="*/ 9 w 10"/>
                <a:gd name="T11" fmla="*/ 0 h 10"/>
                <a:gd name="T12" fmla="*/ 10 w 10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9" y="3"/>
                    <a:pt x="9" y="7"/>
                    <a:pt x="8" y="10"/>
                  </a:cubicBezTo>
                  <a:cubicBezTo>
                    <a:pt x="6" y="9"/>
                    <a:pt x="3" y="8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5" y="7"/>
                    <a:pt x="7" y="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4742">
              <a:extLst>
                <a:ext uri="{FF2B5EF4-FFF2-40B4-BE49-F238E27FC236}">
                  <a16:creationId xmlns="" xmlns:a16="http://schemas.microsoft.com/office/drawing/2014/main" id="{11EA6DA1-6AB2-4A7F-8AC1-8811507D3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751638"/>
              <a:ext cx="7938" cy="7938"/>
            </a:xfrm>
            <a:custGeom>
              <a:avLst/>
              <a:gdLst>
                <a:gd name="T0" fmla="*/ 8 w 8"/>
                <a:gd name="T1" fmla="*/ 0 h 8"/>
                <a:gd name="T2" fmla="*/ 7 w 8"/>
                <a:gd name="T3" fmla="*/ 8 h 8"/>
                <a:gd name="T4" fmla="*/ 0 w 8"/>
                <a:gd name="T5" fmla="*/ 5 h 8"/>
                <a:gd name="T6" fmla="*/ 1 w 8"/>
                <a:gd name="T7" fmla="*/ 4 h 8"/>
                <a:gd name="T8" fmla="*/ 6 w 8"/>
                <a:gd name="T9" fmla="*/ 6 h 8"/>
                <a:gd name="T10" fmla="*/ 7 w 8"/>
                <a:gd name="T11" fmla="*/ 0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4743">
              <a:extLst>
                <a:ext uri="{FF2B5EF4-FFF2-40B4-BE49-F238E27FC236}">
                  <a16:creationId xmlns="" xmlns:a16="http://schemas.microsoft.com/office/drawing/2014/main" id="{70786973-16CA-417A-B5BB-2F52BA5F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750050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3 h 3"/>
                <a:gd name="T4" fmla="*/ 0 w 4"/>
                <a:gd name="T5" fmla="*/ 2 h 3"/>
                <a:gd name="T6" fmla="*/ 1 w 4"/>
                <a:gd name="T7" fmla="*/ 1 h 3"/>
                <a:gd name="T8" fmla="*/ 3 w 4"/>
                <a:gd name="T9" fmla="*/ 3 h 3"/>
                <a:gd name="T10" fmla="*/ 3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4744">
              <a:extLst>
                <a:ext uri="{FF2B5EF4-FFF2-40B4-BE49-F238E27FC236}">
                  <a16:creationId xmlns="" xmlns:a16="http://schemas.microsoft.com/office/drawing/2014/main" id="{7374EAF9-23A8-4E78-B15E-01CFD67B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74846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1 h 2"/>
                <a:gd name="T6" fmla="*/ 0 w 3"/>
                <a:gd name="T7" fmla="*/ 0 h 2"/>
                <a:gd name="T8" fmla="*/ 1 w 3"/>
                <a:gd name="T9" fmla="*/ 1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4745">
              <a:extLst>
                <a:ext uri="{FF2B5EF4-FFF2-40B4-BE49-F238E27FC236}">
                  <a16:creationId xmlns="" xmlns:a16="http://schemas.microsoft.com/office/drawing/2014/main" id="{4EBE4A6D-1E5A-41F0-9AC9-7DCD7305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6808788"/>
              <a:ext cx="12700" cy="15875"/>
            </a:xfrm>
            <a:custGeom>
              <a:avLst/>
              <a:gdLst>
                <a:gd name="T0" fmla="*/ 0 w 13"/>
                <a:gd name="T1" fmla="*/ 0 h 17"/>
                <a:gd name="T2" fmla="*/ 13 w 13"/>
                <a:gd name="T3" fmla="*/ 8 h 17"/>
                <a:gd name="T4" fmla="*/ 3 w 13"/>
                <a:gd name="T5" fmla="*/ 17 h 17"/>
                <a:gd name="T6" fmla="*/ 2 w 13"/>
                <a:gd name="T7" fmla="*/ 16 h 17"/>
                <a:gd name="T8" fmla="*/ 10 w 13"/>
                <a:gd name="T9" fmla="*/ 8 h 17"/>
                <a:gd name="T10" fmla="*/ 0 w 13"/>
                <a:gd name="T11" fmla="*/ 2 h 17"/>
                <a:gd name="T12" fmla="*/ 0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3"/>
                    <a:pt x="9" y="5"/>
                    <a:pt x="13" y="8"/>
                  </a:cubicBezTo>
                  <a:cubicBezTo>
                    <a:pt x="9" y="11"/>
                    <a:pt x="6" y="14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5" y="13"/>
                    <a:pt x="8" y="11"/>
                    <a:pt x="10" y="8"/>
                  </a:cubicBezTo>
                  <a:cubicBezTo>
                    <a:pt x="7" y="6"/>
                    <a:pt x="3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4746">
              <a:extLst>
                <a:ext uri="{FF2B5EF4-FFF2-40B4-BE49-F238E27FC236}">
                  <a16:creationId xmlns="" xmlns:a16="http://schemas.microsoft.com/office/drawing/2014/main" id="{DF69E960-40D2-4E46-84AE-2D7C04B7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810375"/>
              <a:ext cx="11113" cy="12700"/>
            </a:xfrm>
            <a:custGeom>
              <a:avLst/>
              <a:gdLst>
                <a:gd name="T0" fmla="*/ 1 w 12"/>
                <a:gd name="T1" fmla="*/ 0 h 14"/>
                <a:gd name="T2" fmla="*/ 12 w 12"/>
                <a:gd name="T3" fmla="*/ 6 h 14"/>
                <a:gd name="T4" fmla="*/ 3 w 12"/>
                <a:gd name="T5" fmla="*/ 14 h 14"/>
                <a:gd name="T6" fmla="*/ 2 w 12"/>
                <a:gd name="T7" fmla="*/ 13 h 14"/>
                <a:gd name="T8" fmla="*/ 10 w 12"/>
                <a:gd name="T9" fmla="*/ 6 h 14"/>
                <a:gd name="T10" fmla="*/ 0 w 12"/>
                <a:gd name="T11" fmla="*/ 1 h 14"/>
                <a:gd name="T12" fmla="*/ 1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" y="0"/>
                  </a:moveTo>
                  <a:cubicBezTo>
                    <a:pt x="5" y="2"/>
                    <a:pt x="8" y="4"/>
                    <a:pt x="12" y="6"/>
                  </a:cubicBezTo>
                  <a:cubicBezTo>
                    <a:pt x="9" y="9"/>
                    <a:pt x="6" y="11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1"/>
                    <a:pt x="7" y="9"/>
                    <a:pt x="10" y="6"/>
                  </a:cubicBezTo>
                  <a:cubicBezTo>
                    <a:pt x="7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4747">
              <a:extLst>
                <a:ext uri="{FF2B5EF4-FFF2-40B4-BE49-F238E27FC236}">
                  <a16:creationId xmlns="" xmlns:a16="http://schemas.microsoft.com/office/drawing/2014/main" id="{D45F9293-F66B-4AA8-AA3F-3C40EE2E0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6811963"/>
              <a:ext cx="9525" cy="11113"/>
            </a:xfrm>
            <a:custGeom>
              <a:avLst/>
              <a:gdLst>
                <a:gd name="T0" fmla="*/ 1 w 10"/>
                <a:gd name="T1" fmla="*/ 0 h 12"/>
                <a:gd name="T2" fmla="*/ 10 w 10"/>
                <a:gd name="T3" fmla="*/ 6 h 12"/>
                <a:gd name="T4" fmla="*/ 2 w 10"/>
                <a:gd name="T5" fmla="*/ 12 h 12"/>
                <a:gd name="T6" fmla="*/ 1 w 10"/>
                <a:gd name="T7" fmla="*/ 11 h 12"/>
                <a:gd name="T8" fmla="*/ 8 w 10"/>
                <a:gd name="T9" fmla="*/ 6 h 12"/>
                <a:gd name="T10" fmla="*/ 0 w 10"/>
                <a:gd name="T11" fmla="*/ 1 h 12"/>
                <a:gd name="T12" fmla="*/ 1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4" y="2"/>
                    <a:pt x="7" y="4"/>
                    <a:pt x="10" y="6"/>
                  </a:cubicBezTo>
                  <a:cubicBezTo>
                    <a:pt x="8" y="8"/>
                    <a:pt x="5" y="10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4"/>
                    <a:pt x="3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4748">
              <a:extLst>
                <a:ext uri="{FF2B5EF4-FFF2-40B4-BE49-F238E27FC236}">
                  <a16:creationId xmlns="" xmlns:a16="http://schemas.microsoft.com/office/drawing/2014/main" id="{17031664-2A78-498E-8E05-589931117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811963"/>
              <a:ext cx="7938" cy="9525"/>
            </a:xfrm>
            <a:custGeom>
              <a:avLst/>
              <a:gdLst>
                <a:gd name="T0" fmla="*/ 1 w 8"/>
                <a:gd name="T1" fmla="*/ 0 h 10"/>
                <a:gd name="T2" fmla="*/ 8 w 8"/>
                <a:gd name="T3" fmla="*/ 5 h 10"/>
                <a:gd name="T4" fmla="*/ 2 w 8"/>
                <a:gd name="T5" fmla="*/ 10 h 10"/>
                <a:gd name="T6" fmla="*/ 1 w 8"/>
                <a:gd name="T7" fmla="*/ 9 h 10"/>
                <a:gd name="T8" fmla="*/ 6 w 8"/>
                <a:gd name="T9" fmla="*/ 5 h 10"/>
                <a:gd name="T10" fmla="*/ 0 w 8"/>
                <a:gd name="T11" fmla="*/ 1 h 10"/>
                <a:gd name="T12" fmla="*/ 1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3" y="1"/>
                    <a:pt x="6" y="3"/>
                    <a:pt x="8" y="5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2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4749">
              <a:extLst>
                <a:ext uri="{FF2B5EF4-FFF2-40B4-BE49-F238E27FC236}">
                  <a16:creationId xmlns="" xmlns:a16="http://schemas.microsoft.com/office/drawing/2014/main" id="{65A493A8-AEFA-4FCB-AEF3-58FF144E9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6813550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2 w 5"/>
                <a:gd name="T5" fmla="*/ 4 h 4"/>
                <a:gd name="T6" fmla="*/ 1 w 5"/>
                <a:gd name="T7" fmla="*/ 4 h 4"/>
                <a:gd name="T8" fmla="*/ 3 w 5"/>
                <a:gd name="T9" fmla="*/ 2 h 4"/>
                <a:gd name="T10" fmla="*/ 0 w 5"/>
                <a:gd name="T11" fmla="*/ 0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lnTo>
                    <a:pt x="5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4750">
              <a:extLst>
                <a:ext uri="{FF2B5EF4-FFF2-40B4-BE49-F238E27FC236}">
                  <a16:creationId xmlns="" xmlns:a16="http://schemas.microsoft.com/office/drawing/2014/main" id="{4133FD70-7300-4045-B3D8-A0B1D640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6813550"/>
              <a:ext cx="4763" cy="476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3 h 3"/>
                <a:gd name="T8" fmla="*/ 1 w 3"/>
                <a:gd name="T9" fmla="*/ 2 h 3"/>
                <a:gd name="T10" fmla="*/ 0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4751">
              <a:extLst>
                <a:ext uri="{FF2B5EF4-FFF2-40B4-BE49-F238E27FC236}">
                  <a16:creationId xmlns="" xmlns:a16="http://schemas.microsoft.com/office/drawing/2014/main" id="{4F360400-A27B-4880-82F0-638240596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781800"/>
              <a:ext cx="7938" cy="11113"/>
            </a:xfrm>
            <a:custGeom>
              <a:avLst/>
              <a:gdLst>
                <a:gd name="T0" fmla="*/ 2 w 8"/>
                <a:gd name="T1" fmla="*/ 0 h 11"/>
                <a:gd name="T2" fmla="*/ 8 w 8"/>
                <a:gd name="T3" fmla="*/ 10 h 11"/>
                <a:gd name="T4" fmla="*/ 7 w 8"/>
                <a:gd name="T5" fmla="*/ 11 h 11"/>
                <a:gd name="T6" fmla="*/ 0 w 8"/>
                <a:gd name="T7" fmla="*/ 1 h 11"/>
                <a:gd name="T8" fmla="*/ 2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4" y="3"/>
                    <a:pt x="6" y="7"/>
                    <a:pt x="8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8"/>
                    <a:pt x="2" y="4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4752">
              <a:extLst>
                <a:ext uri="{FF2B5EF4-FFF2-40B4-BE49-F238E27FC236}">
                  <a16:creationId xmlns="" xmlns:a16="http://schemas.microsoft.com/office/drawing/2014/main" id="{6A0887C7-C807-40E0-93D6-C253F633F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6767513"/>
              <a:ext cx="15875" cy="14288"/>
            </a:xfrm>
            <a:custGeom>
              <a:avLst/>
              <a:gdLst>
                <a:gd name="T0" fmla="*/ 16 w 16"/>
                <a:gd name="T1" fmla="*/ 0 h 15"/>
                <a:gd name="T2" fmla="*/ 14 w 16"/>
                <a:gd name="T3" fmla="*/ 15 h 15"/>
                <a:gd name="T4" fmla="*/ 0 w 16"/>
                <a:gd name="T5" fmla="*/ 9 h 15"/>
                <a:gd name="T6" fmla="*/ 1 w 16"/>
                <a:gd name="T7" fmla="*/ 8 h 15"/>
                <a:gd name="T8" fmla="*/ 13 w 16"/>
                <a:gd name="T9" fmla="*/ 13 h 15"/>
                <a:gd name="T10" fmla="*/ 15 w 16"/>
                <a:gd name="T11" fmla="*/ 0 h 15"/>
                <a:gd name="T12" fmla="*/ 16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5" y="5"/>
                    <a:pt x="14" y="10"/>
                    <a:pt x="14" y="15"/>
                  </a:cubicBezTo>
                  <a:cubicBezTo>
                    <a:pt x="9" y="13"/>
                    <a:pt x="5" y="11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10"/>
                    <a:pt x="9" y="11"/>
                    <a:pt x="13" y="13"/>
                  </a:cubicBezTo>
                  <a:cubicBezTo>
                    <a:pt x="13" y="9"/>
                    <a:pt x="14" y="4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4753">
              <a:extLst>
                <a:ext uri="{FF2B5EF4-FFF2-40B4-BE49-F238E27FC236}">
                  <a16:creationId xmlns="" xmlns:a16="http://schemas.microsoft.com/office/drawing/2014/main" id="{5987FACB-7C03-431E-9C3E-CD978C54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762750"/>
              <a:ext cx="17463" cy="14288"/>
            </a:xfrm>
            <a:custGeom>
              <a:avLst/>
              <a:gdLst>
                <a:gd name="T0" fmla="*/ 18 w 18"/>
                <a:gd name="T1" fmla="*/ 0 h 16"/>
                <a:gd name="T2" fmla="*/ 15 w 18"/>
                <a:gd name="T3" fmla="*/ 16 h 16"/>
                <a:gd name="T4" fmla="*/ 0 w 18"/>
                <a:gd name="T5" fmla="*/ 10 h 16"/>
                <a:gd name="T6" fmla="*/ 1 w 18"/>
                <a:gd name="T7" fmla="*/ 9 h 16"/>
                <a:gd name="T8" fmla="*/ 14 w 18"/>
                <a:gd name="T9" fmla="*/ 15 h 16"/>
                <a:gd name="T10" fmla="*/ 17 w 18"/>
                <a:gd name="T11" fmla="*/ 0 h 16"/>
                <a:gd name="T12" fmla="*/ 18 w 1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7" y="5"/>
                    <a:pt x="16" y="11"/>
                    <a:pt x="15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10" y="13"/>
                    <a:pt x="14" y="15"/>
                  </a:cubicBezTo>
                  <a:cubicBezTo>
                    <a:pt x="15" y="10"/>
                    <a:pt x="16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4754">
              <a:extLst>
                <a:ext uri="{FF2B5EF4-FFF2-40B4-BE49-F238E27FC236}">
                  <a16:creationId xmlns="" xmlns:a16="http://schemas.microsoft.com/office/drawing/2014/main" id="{845A60BA-504F-4A81-A69F-0BE1CAD26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1" y="6757988"/>
              <a:ext cx="17463" cy="15875"/>
            </a:xfrm>
            <a:custGeom>
              <a:avLst/>
              <a:gdLst>
                <a:gd name="T0" fmla="*/ 18 w 18"/>
                <a:gd name="T1" fmla="*/ 0 h 17"/>
                <a:gd name="T2" fmla="*/ 15 w 18"/>
                <a:gd name="T3" fmla="*/ 17 h 17"/>
                <a:gd name="T4" fmla="*/ 0 w 18"/>
                <a:gd name="T5" fmla="*/ 10 h 17"/>
                <a:gd name="T6" fmla="*/ 1 w 18"/>
                <a:gd name="T7" fmla="*/ 9 h 17"/>
                <a:gd name="T8" fmla="*/ 14 w 18"/>
                <a:gd name="T9" fmla="*/ 15 h 17"/>
                <a:gd name="T10" fmla="*/ 17 w 18"/>
                <a:gd name="T11" fmla="*/ 0 h 17"/>
                <a:gd name="T12" fmla="*/ 1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7" y="6"/>
                    <a:pt x="16" y="11"/>
                    <a:pt x="15" y="17"/>
                  </a:cubicBezTo>
                  <a:cubicBezTo>
                    <a:pt x="10" y="15"/>
                    <a:pt x="5" y="12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9" y="13"/>
                    <a:pt x="14" y="15"/>
                  </a:cubicBezTo>
                  <a:cubicBezTo>
                    <a:pt x="15" y="10"/>
                    <a:pt x="16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4755">
              <a:extLst>
                <a:ext uri="{FF2B5EF4-FFF2-40B4-BE49-F238E27FC236}">
                  <a16:creationId xmlns="" xmlns:a16="http://schemas.microsoft.com/office/drawing/2014/main" id="{FB59276B-5BB4-4211-A843-218AA524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1" y="6791325"/>
              <a:ext cx="12700" cy="3175"/>
            </a:xfrm>
            <a:custGeom>
              <a:avLst/>
              <a:gdLst>
                <a:gd name="T0" fmla="*/ 12 w 13"/>
                <a:gd name="T1" fmla="*/ 0 h 3"/>
                <a:gd name="T2" fmla="*/ 13 w 13"/>
                <a:gd name="T3" fmla="*/ 2 h 3"/>
                <a:gd name="T4" fmla="*/ 0 w 13"/>
                <a:gd name="T5" fmla="*/ 3 h 3"/>
                <a:gd name="T6" fmla="*/ 0 w 13"/>
                <a:gd name="T7" fmla="*/ 1 h 3"/>
                <a:gd name="T8" fmla="*/ 12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2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9" y="2"/>
                    <a:pt x="4" y="2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4756">
              <a:extLst>
                <a:ext uri="{FF2B5EF4-FFF2-40B4-BE49-F238E27FC236}">
                  <a16:creationId xmlns="" xmlns:a16="http://schemas.microsoft.com/office/drawing/2014/main" id="{FB03B368-3480-4F43-8B31-A3D46E949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1" y="6784975"/>
              <a:ext cx="12700" cy="17463"/>
            </a:xfrm>
            <a:custGeom>
              <a:avLst/>
              <a:gdLst>
                <a:gd name="T0" fmla="*/ 1 w 14"/>
                <a:gd name="T1" fmla="*/ 0 h 19"/>
                <a:gd name="T2" fmla="*/ 14 w 14"/>
                <a:gd name="T3" fmla="*/ 9 h 19"/>
                <a:gd name="T4" fmla="*/ 2 w 14"/>
                <a:gd name="T5" fmla="*/ 19 h 19"/>
                <a:gd name="T6" fmla="*/ 1 w 14"/>
                <a:gd name="T7" fmla="*/ 18 h 19"/>
                <a:gd name="T8" fmla="*/ 11 w 14"/>
                <a:gd name="T9" fmla="*/ 9 h 19"/>
                <a:gd name="T10" fmla="*/ 0 w 14"/>
                <a:gd name="T11" fmla="*/ 1 h 19"/>
                <a:gd name="T12" fmla="*/ 1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" y="0"/>
                  </a:moveTo>
                  <a:cubicBezTo>
                    <a:pt x="5" y="3"/>
                    <a:pt x="9" y="6"/>
                    <a:pt x="14" y="9"/>
                  </a:cubicBezTo>
                  <a:cubicBezTo>
                    <a:pt x="10" y="12"/>
                    <a:pt x="6" y="15"/>
                    <a:pt x="2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4" y="15"/>
                    <a:pt x="8" y="12"/>
                    <a:pt x="11" y="9"/>
                  </a:cubicBezTo>
                  <a:cubicBezTo>
                    <a:pt x="7" y="6"/>
                    <a:pt x="4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4757">
              <a:extLst>
                <a:ext uri="{FF2B5EF4-FFF2-40B4-BE49-F238E27FC236}">
                  <a16:creationId xmlns="" xmlns:a16="http://schemas.microsoft.com/office/drawing/2014/main" id="{7F347A00-1B83-42ED-BA97-B3F425A83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83388"/>
              <a:ext cx="14288" cy="20638"/>
            </a:xfrm>
            <a:custGeom>
              <a:avLst/>
              <a:gdLst>
                <a:gd name="T0" fmla="*/ 1 w 15"/>
                <a:gd name="T1" fmla="*/ 0 h 21"/>
                <a:gd name="T2" fmla="*/ 15 w 15"/>
                <a:gd name="T3" fmla="*/ 10 h 21"/>
                <a:gd name="T4" fmla="*/ 2 w 15"/>
                <a:gd name="T5" fmla="*/ 21 h 21"/>
                <a:gd name="T6" fmla="*/ 1 w 15"/>
                <a:gd name="T7" fmla="*/ 20 h 21"/>
                <a:gd name="T8" fmla="*/ 13 w 15"/>
                <a:gd name="T9" fmla="*/ 10 h 21"/>
                <a:gd name="T10" fmla="*/ 0 w 15"/>
                <a:gd name="T11" fmla="*/ 1 h 21"/>
                <a:gd name="T12" fmla="*/ 1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" y="0"/>
                  </a:moveTo>
                  <a:cubicBezTo>
                    <a:pt x="6" y="3"/>
                    <a:pt x="10" y="7"/>
                    <a:pt x="15" y="10"/>
                  </a:cubicBezTo>
                  <a:cubicBezTo>
                    <a:pt x="11" y="14"/>
                    <a:pt x="6" y="17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16"/>
                    <a:pt x="9" y="13"/>
                    <a:pt x="13" y="10"/>
                  </a:cubicBezTo>
                  <a:cubicBezTo>
                    <a:pt x="9" y="7"/>
                    <a:pt x="4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4758">
              <a:extLst>
                <a:ext uri="{FF2B5EF4-FFF2-40B4-BE49-F238E27FC236}">
                  <a16:creationId xmlns="" xmlns:a16="http://schemas.microsoft.com/office/drawing/2014/main" id="{0B903F9C-21D3-47B8-9D70-59EBF63A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6783388"/>
              <a:ext cx="14288" cy="20638"/>
            </a:xfrm>
            <a:custGeom>
              <a:avLst/>
              <a:gdLst>
                <a:gd name="T0" fmla="*/ 0 w 15"/>
                <a:gd name="T1" fmla="*/ 0 h 21"/>
                <a:gd name="T2" fmla="*/ 15 w 15"/>
                <a:gd name="T3" fmla="*/ 10 h 21"/>
                <a:gd name="T4" fmla="*/ 1 w 15"/>
                <a:gd name="T5" fmla="*/ 21 h 21"/>
                <a:gd name="T6" fmla="*/ 0 w 15"/>
                <a:gd name="T7" fmla="*/ 20 h 21"/>
                <a:gd name="T8" fmla="*/ 12 w 15"/>
                <a:gd name="T9" fmla="*/ 10 h 21"/>
                <a:gd name="T10" fmla="*/ 0 w 15"/>
                <a:gd name="T11" fmla="*/ 1 h 21"/>
                <a:gd name="T12" fmla="*/ 0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5" y="3"/>
                    <a:pt x="10" y="7"/>
                    <a:pt x="15" y="10"/>
                  </a:cubicBezTo>
                  <a:cubicBezTo>
                    <a:pt x="10" y="14"/>
                    <a:pt x="6" y="17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7"/>
                    <a:pt x="8" y="13"/>
                    <a:pt x="12" y="10"/>
                  </a:cubicBezTo>
                  <a:cubicBezTo>
                    <a:pt x="8" y="7"/>
                    <a:pt x="4" y="4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4759">
              <a:extLst>
                <a:ext uri="{FF2B5EF4-FFF2-40B4-BE49-F238E27FC236}">
                  <a16:creationId xmlns="" xmlns:a16="http://schemas.microsoft.com/office/drawing/2014/main" id="{B6EDF233-C3E8-440B-94E2-EF610AE7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678180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4760">
              <a:extLst>
                <a:ext uri="{FF2B5EF4-FFF2-40B4-BE49-F238E27FC236}">
                  <a16:creationId xmlns="" xmlns:a16="http://schemas.microsoft.com/office/drawing/2014/main" id="{39F3ABC5-CBE1-4537-B878-58EF630D9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1" y="6777038"/>
              <a:ext cx="6350" cy="3175"/>
            </a:xfrm>
            <a:custGeom>
              <a:avLst/>
              <a:gdLst>
                <a:gd name="T0" fmla="*/ 0 w 7"/>
                <a:gd name="T1" fmla="*/ 1 h 3"/>
                <a:gd name="T2" fmla="*/ 2 w 7"/>
                <a:gd name="T3" fmla="*/ 2 h 3"/>
                <a:gd name="T4" fmla="*/ 6 w 7"/>
                <a:gd name="T5" fmla="*/ 3 h 3"/>
                <a:gd name="T6" fmla="*/ 7 w 7"/>
                <a:gd name="T7" fmla="*/ 2 h 3"/>
                <a:gd name="T8" fmla="*/ 1 w 7"/>
                <a:gd name="T9" fmla="*/ 0 h 3"/>
                <a:gd name="T10" fmla="*/ 0 w 7"/>
                <a:gd name="T11" fmla="*/ 0 h 3"/>
                <a:gd name="T12" fmla="*/ 0 w 7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4761">
              <a:extLst>
                <a:ext uri="{FF2B5EF4-FFF2-40B4-BE49-F238E27FC236}">
                  <a16:creationId xmlns="" xmlns:a16="http://schemas.microsoft.com/office/drawing/2014/main" id="{849FCA08-73F6-49BF-A3A5-D065A6E1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6764338"/>
              <a:ext cx="3175" cy="6350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4 h 4"/>
                <a:gd name="T4" fmla="*/ 1 w 2"/>
                <a:gd name="T5" fmla="*/ 2 h 4"/>
                <a:gd name="T6" fmla="*/ 1 w 2"/>
                <a:gd name="T7" fmla="*/ 1 h 4"/>
                <a:gd name="T8" fmla="*/ 2 w 2"/>
                <a:gd name="T9" fmla="*/ 0 h 4"/>
                <a:gd name="T10" fmla="*/ 0 w 2"/>
                <a:gd name="T11" fmla="*/ 0 h 4"/>
                <a:gd name="T12" fmla="*/ 0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4762">
              <a:extLst>
                <a:ext uri="{FF2B5EF4-FFF2-40B4-BE49-F238E27FC236}">
                  <a16:creationId xmlns="" xmlns:a16="http://schemas.microsoft.com/office/drawing/2014/main" id="{094D31F6-AA65-4653-A401-1249ED11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773863"/>
              <a:ext cx="9525" cy="3175"/>
            </a:xfrm>
            <a:custGeom>
              <a:avLst/>
              <a:gdLst>
                <a:gd name="T0" fmla="*/ 0 w 10"/>
                <a:gd name="T1" fmla="*/ 1 h 4"/>
                <a:gd name="T2" fmla="*/ 2 w 10"/>
                <a:gd name="T3" fmla="*/ 2 h 4"/>
                <a:gd name="T4" fmla="*/ 9 w 10"/>
                <a:gd name="T5" fmla="*/ 4 h 4"/>
                <a:gd name="T6" fmla="*/ 10 w 10"/>
                <a:gd name="T7" fmla="*/ 3 h 4"/>
                <a:gd name="T8" fmla="*/ 1 w 10"/>
                <a:gd name="T9" fmla="*/ 0 h 4"/>
                <a:gd name="T10" fmla="*/ 0 w 10"/>
                <a:gd name="T11" fmla="*/ 0 h 4"/>
                <a:gd name="T12" fmla="*/ 0 w 1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7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4763">
              <a:extLst>
                <a:ext uri="{FF2B5EF4-FFF2-40B4-BE49-F238E27FC236}">
                  <a16:creationId xmlns="" xmlns:a16="http://schemas.microsoft.com/office/drawing/2014/main" id="{66344886-3430-40CE-94D8-3885B8A78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6804025"/>
              <a:ext cx="47625" cy="20638"/>
            </a:xfrm>
            <a:custGeom>
              <a:avLst/>
              <a:gdLst>
                <a:gd name="T0" fmla="*/ 2 w 51"/>
                <a:gd name="T1" fmla="*/ 11 h 22"/>
                <a:gd name="T2" fmla="*/ 0 w 51"/>
                <a:gd name="T3" fmla="*/ 12 h 22"/>
                <a:gd name="T4" fmla="*/ 2 w 51"/>
                <a:gd name="T5" fmla="*/ 13 h 22"/>
                <a:gd name="T6" fmla="*/ 13 w 51"/>
                <a:gd name="T7" fmla="*/ 18 h 22"/>
                <a:gd name="T8" fmla="*/ 42 w 51"/>
                <a:gd name="T9" fmla="*/ 22 h 22"/>
                <a:gd name="T10" fmla="*/ 43 w 51"/>
                <a:gd name="T11" fmla="*/ 20 h 22"/>
                <a:gd name="T12" fmla="*/ 42 w 51"/>
                <a:gd name="T13" fmla="*/ 20 h 22"/>
                <a:gd name="T14" fmla="*/ 41 w 51"/>
                <a:gd name="T15" fmla="*/ 22 h 22"/>
                <a:gd name="T16" fmla="*/ 40 w 51"/>
                <a:gd name="T17" fmla="*/ 21 h 22"/>
                <a:gd name="T18" fmla="*/ 40 w 51"/>
                <a:gd name="T19" fmla="*/ 20 h 22"/>
                <a:gd name="T20" fmla="*/ 37 w 51"/>
                <a:gd name="T21" fmla="*/ 20 h 22"/>
                <a:gd name="T22" fmla="*/ 36 w 51"/>
                <a:gd name="T23" fmla="*/ 21 h 22"/>
                <a:gd name="T24" fmla="*/ 35 w 51"/>
                <a:gd name="T25" fmla="*/ 20 h 22"/>
                <a:gd name="T26" fmla="*/ 35 w 51"/>
                <a:gd name="T27" fmla="*/ 20 h 22"/>
                <a:gd name="T28" fmla="*/ 5 w 51"/>
                <a:gd name="T29" fmla="*/ 13 h 22"/>
                <a:gd name="T30" fmla="*/ 33 w 51"/>
                <a:gd name="T31" fmla="*/ 5 h 22"/>
                <a:gd name="T32" fmla="*/ 32 w 51"/>
                <a:gd name="T33" fmla="*/ 5 h 22"/>
                <a:gd name="T34" fmla="*/ 33 w 51"/>
                <a:gd name="T35" fmla="*/ 3 h 22"/>
                <a:gd name="T36" fmla="*/ 35 w 51"/>
                <a:gd name="T37" fmla="*/ 5 h 22"/>
                <a:gd name="T38" fmla="*/ 38 w 51"/>
                <a:gd name="T39" fmla="*/ 4 h 22"/>
                <a:gd name="T40" fmla="*/ 37 w 51"/>
                <a:gd name="T41" fmla="*/ 4 h 22"/>
                <a:gd name="T42" fmla="*/ 38 w 51"/>
                <a:gd name="T43" fmla="*/ 2 h 22"/>
                <a:gd name="T44" fmla="*/ 39 w 51"/>
                <a:gd name="T45" fmla="*/ 4 h 22"/>
                <a:gd name="T46" fmla="*/ 42 w 51"/>
                <a:gd name="T47" fmla="*/ 3 h 22"/>
                <a:gd name="T48" fmla="*/ 42 w 51"/>
                <a:gd name="T49" fmla="*/ 3 h 22"/>
                <a:gd name="T50" fmla="*/ 42 w 51"/>
                <a:gd name="T51" fmla="*/ 2 h 22"/>
                <a:gd name="T52" fmla="*/ 44 w 51"/>
                <a:gd name="T53" fmla="*/ 3 h 22"/>
                <a:gd name="T54" fmla="*/ 46 w 51"/>
                <a:gd name="T55" fmla="*/ 2 h 22"/>
                <a:gd name="T56" fmla="*/ 47 w 51"/>
                <a:gd name="T57" fmla="*/ 2 h 22"/>
                <a:gd name="T58" fmla="*/ 47 w 51"/>
                <a:gd name="T59" fmla="*/ 2 h 22"/>
                <a:gd name="T60" fmla="*/ 47 w 51"/>
                <a:gd name="T61" fmla="*/ 1 h 22"/>
                <a:gd name="T62" fmla="*/ 49 w 51"/>
                <a:gd name="T63" fmla="*/ 2 h 22"/>
                <a:gd name="T64" fmla="*/ 50 w 51"/>
                <a:gd name="T65" fmla="*/ 2 h 22"/>
                <a:gd name="T66" fmla="*/ 51 w 51"/>
                <a:gd name="T67" fmla="*/ 0 h 22"/>
                <a:gd name="T68" fmla="*/ 46 w 51"/>
                <a:gd name="T69" fmla="*/ 0 h 22"/>
                <a:gd name="T70" fmla="*/ 2 w 51"/>
                <a:gd name="T7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22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6" y="15"/>
                    <a:pt x="13" y="18"/>
                  </a:cubicBezTo>
                  <a:cubicBezTo>
                    <a:pt x="20" y="20"/>
                    <a:pt x="30" y="22"/>
                    <a:pt x="42" y="22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21" y="19"/>
                    <a:pt x="10" y="14"/>
                    <a:pt x="5" y="13"/>
                  </a:cubicBezTo>
                  <a:cubicBezTo>
                    <a:pt x="9" y="11"/>
                    <a:pt x="20" y="8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48" y="0"/>
                    <a:pt x="46" y="0"/>
                  </a:cubicBezTo>
                  <a:cubicBezTo>
                    <a:pt x="21" y="5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4764">
              <a:extLst>
                <a:ext uri="{FF2B5EF4-FFF2-40B4-BE49-F238E27FC236}">
                  <a16:creationId xmlns="" xmlns:a16="http://schemas.microsoft.com/office/drawing/2014/main" id="{4DCBB4F7-5B53-4CF5-BABF-CA3A16E0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80720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4765">
              <a:extLst>
                <a:ext uri="{FF2B5EF4-FFF2-40B4-BE49-F238E27FC236}">
                  <a16:creationId xmlns="" xmlns:a16="http://schemas.microsoft.com/office/drawing/2014/main" id="{F93FAB94-7875-48FC-9854-9A036E1FB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8056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4766">
              <a:extLst>
                <a:ext uri="{FF2B5EF4-FFF2-40B4-BE49-F238E27FC236}">
                  <a16:creationId xmlns="" xmlns:a16="http://schemas.microsoft.com/office/drawing/2014/main" id="{2C3536FD-F809-4F0E-8F63-05E9EAA0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807200"/>
              <a:ext cx="6350" cy="4763"/>
            </a:xfrm>
            <a:custGeom>
              <a:avLst/>
              <a:gdLst>
                <a:gd name="T0" fmla="*/ 7 w 7"/>
                <a:gd name="T1" fmla="*/ 2 h 4"/>
                <a:gd name="T2" fmla="*/ 2 w 7"/>
                <a:gd name="T3" fmla="*/ 0 h 4"/>
                <a:gd name="T4" fmla="*/ 0 w 7"/>
                <a:gd name="T5" fmla="*/ 0 h 4"/>
                <a:gd name="T6" fmla="*/ 6 w 7"/>
                <a:gd name="T7" fmla="*/ 4 h 4"/>
                <a:gd name="T8" fmla="*/ 7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4767">
              <a:extLst>
                <a:ext uri="{FF2B5EF4-FFF2-40B4-BE49-F238E27FC236}">
                  <a16:creationId xmlns="" xmlns:a16="http://schemas.microsoft.com/office/drawing/2014/main" id="{DAF5E1CB-180B-44AC-B6BE-2F435822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8072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4768">
              <a:extLst>
                <a:ext uri="{FF2B5EF4-FFF2-40B4-BE49-F238E27FC236}">
                  <a16:creationId xmlns="" xmlns:a16="http://schemas.microsoft.com/office/drawing/2014/main" id="{ED3750DB-097C-4E95-893A-6117A7EF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8199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4769">
              <a:extLst>
                <a:ext uri="{FF2B5EF4-FFF2-40B4-BE49-F238E27FC236}">
                  <a16:creationId xmlns="" xmlns:a16="http://schemas.microsoft.com/office/drawing/2014/main" id="{61FA3C09-D5AD-4B15-95F0-21549B62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6808788"/>
              <a:ext cx="9525" cy="4763"/>
            </a:xfrm>
            <a:custGeom>
              <a:avLst/>
              <a:gdLst>
                <a:gd name="T0" fmla="*/ 10 w 10"/>
                <a:gd name="T1" fmla="*/ 4 h 6"/>
                <a:gd name="T2" fmla="*/ 1 w 10"/>
                <a:gd name="T3" fmla="*/ 0 h 6"/>
                <a:gd name="T4" fmla="*/ 0 w 10"/>
                <a:gd name="T5" fmla="*/ 0 h 6"/>
                <a:gd name="T6" fmla="*/ 9 w 10"/>
                <a:gd name="T7" fmla="*/ 6 h 6"/>
                <a:gd name="T8" fmla="*/ 10 w 10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7" y="3"/>
                    <a:pt x="4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4770">
              <a:extLst>
                <a:ext uri="{FF2B5EF4-FFF2-40B4-BE49-F238E27FC236}">
                  <a16:creationId xmlns="" xmlns:a16="http://schemas.microsoft.com/office/drawing/2014/main" id="{9022EC70-2A6C-449E-9896-BFEB1069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82307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4771">
              <a:extLst>
                <a:ext uri="{FF2B5EF4-FFF2-40B4-BE49-F238E27FC236}">
                  <a16:creationId xmlns="" xmlns:a16="http://schemas.microsoft.com/office/drawing/2014/main" id="{9D31FAEF-AB4F-405E-889C-B777A2C6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680720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4772">
              <a:extLst>
                <a:ext uri="{FF2B5EF4-FFF2-40B4-BE49-F238E27FC236}">
                  <a16:creationId xmlns="" xmlns:a16="http://schemas.microsoft.com/office/drawing/2014/main" id="{7B27E377-D656-4C6C-B7AF-C382C6B49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6808788"/>
              <a:ext cx="12700" cy="14288"/>
            </a:xfrm>
            <a:custGeom>
              <a:avLst/>
              <a:gdLst>
                <a:gd name="T0" fmla="*/ 2 w 13"/>
                <a:gd name="T1" fmla="*/ 0 h 15"/>
                <a:gd name="T2" fmla="*/ 0 w 13"/>
                <a:gd name="T3" fmla="*/ 0 h 15"/>
                <a:gd name="T4" fmla="*/ 11 w 13"/>
                <a:gd name="T5" fmla="*/ 7 h 15"/>
                <a:gd name="T6" fmla="*/ 2 w 13"/>
                <a:gd name="T7" fmla="*/ 15 h 15"/>
                <a:gd name="T8" fmla="*/ 4 w 13"/>
                <a:gd name="T9" fmla="*/ 15 h 15"/>
                <a:gd name="T10" fmla="*/ 13 w 13"/>
                <a:gd name="T11" fmla="*/ 6 h 15"/>
                <a:gd name="T12" fmla="*/ 2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7" y="4"/>
                    <a:pt x="11" y="7"/>
                  </a:cubicBezTo>
                  <a:cubicBezTo>
                    <a:pt x="8" y="9"/>
                    <a:pt x="5" y="12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2"/>
                    <a:pt x="10" y="9"/>
                    <a:pt x="13" y="6"/>
                  </a:cubicBezTo>
                  <a:cubicBezTo>
                    <a:pt x="9" y="4"/>
                    <a:pt x="6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4773">
              <a:extLst>
                <a:ext uri="{FF2B5EF4-FFF2-40B4-BE49-F238E27FC236}">
                  <a16:creationId xmlns="" xmlns:a16="http://schemas.microsoft.com/office/drawing/2014/main" id="{2EE76AAC-B7D9-4A8E-B3B8-529EFAA1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1" y="68230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4774">
              <a:extLst>
                <a:ext uri="{FF2B5EF4-FFF2-40B4-BE49-F238E27FC236}">
                  <a16:creationId xmlns="" xmlns:a16="http://schemas.microsoft.com/office/drawing/2014/main" id="{234FB032-E051-4F04-B04B-496C9D4C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680720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4775">
              <a:extLst>
                <a:ext uri="{FF2B5EF4-FFF2-40B4-BE49-F238E27FC236}">
                  <a16:creationId xmlns="" xmlns:a16="http://schemas.microsoft.com/office/drawing/2014/main" id="{F7BA0BE5-6391-42E5-A087-8772AC60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754813"/>
              <a:ext cx="12700" cy="14288"/>
            </a:xfrm>
            <a:custGeom>
              <a:avLst/>
              <a:gdLst>
                <a:gd name="T0" fmla="*/ 0 w 15"/>
                <a:gd name="T1" fmla="*/ 11 h 16"/>
                <a:gd name="T2" fmla="*/ 11 w 15"/>
                <a:gd name="T3" fmla="*/ 16 h 16"/>
                <a:gd name="T4" fmla="*/ 14 w 15"/>
                <a:gd name="T5" fmla="*/ 2 h 16"/>
                <a:gd name="T6" fmla="*/ 15 w 15"/>
                <a:gd name="T7" fmla="*/ 0 h 16"/>
                <a:gd name="T8" fmla="*/ 14 w 15"/>
                <a:gd name="T9" fmla="*/ 0 h 16"/>
                <a:gd name="T10" fmla="*/ 14 w 15"/>
                <a:gd name="T11" fmla="*/ 1 h 16"/>
                <a:gd name="T12" fmla="*/ 11 w 15"/>
                <a:gd name="T13" fmla="*/ 14 h 16"/>
                <a:gd name="T14" fmla="*/ 1 w 15"/>
                <a:gd name="T15" fmla="*/ 10 h 16"/>
                <a:gd name="T16" fmla="*/ 0 w 15"/>
                <a:gd name="T1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0" y="11"/>
                  </a:moveTo>
                  <a:cubicBezTo>
                    <a:pt x="4" y="13"/>
                    <a:pt x="8" y="15"/>
                    <a:pt x="11" y="16"/>
                  </a:cubicBezTo>
                  <a:cubicBezTo>
                    <a:pt x="12" y="12"/>
                    <a:pt x="13" y="7"/>
                    <a:pt x="14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11" y="10"/>
                    <a:pt x="11" y="14"/>
                  </a:cubicBezTo>
                  <a:cubicBezTo>
                    <a:pt x="7" y="13"/>
                    <a:pt x="4" y="11"/>
                    <a:pt x="1" y="1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4776">
              <a:extLst>
                <a:ext uri="{FF2B5EF4-FFF2-40B4-BE49-F238E27FC236}">
                  <a16:creationId xmlns="" xmlns:a16="http://schemas.microsoft.com/office/drawing/2014/main" id="{BEB3B5B9-07BE-4D94-B089-2A22F27AE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750050"/>
              <a:ext cx="9525" cy="15875"/>
            </a:xfrm>
            <a:custGeom>
              <a:avLst/>
              <a:gdLst>
                <a:gd name="T0" fmla="*/ 0 w 11"/>
                <a:gd name="T1" fmla="*/ 12 h 16"/>
                <a:gd name="T2" fmla="*/ 7 w 11"/>
                <a:gd name="T3" fmla="*/ 16 h 16"/>
                <a:gd name="T4" fmla="*/ 10 w 11"/>
                <a:gd name="T5" fmla="*/ 2 h 16"/>
                <a:gd name="T6" fmla="*/ 11 w 11"/>
                <a:gd name="T7" fmla="*/ 0 h 16"/>
                <a:gd name="T8" fmla="*/ 10 w 11"/>
                <a:gd name="T9" fmla="*/ 0 h 16"/>
                <a:gd name="T10" fmla="*/ 10 w 11"/>
                <a:gd name="T11" fmla="*/ 1 h 16"/>
                <a:gd name="T12" fmla="*/ 6 w 11"/>
                <a:gd name="T13" fmla="*/ 14 h 16"/>
                <a:gd name="T14" fmla="*/ 0 w 11"/>
                <a:gd name="T15" fmla="*/ 11 h 16"/>
                <a:gd name="T16" fmla="*/ 0 w 11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0" y="12"/>
                  </a:moveTo>
                  <a:cubicBezTo>
                    <a:pt x="2" y="13"/>
                    <a:pt x="5" y="15"/>
                    <a:pt x="7" y="16"/>
                  </a:cubicBezTo>
                  <a:cubicBezTo>
                    <a:pt x="8" y="11"/>
                    <a:pt x="9" y="7"/>
                    <a:pt x="10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5"/>
                    <a:pt x="7" y="9"/>
                    <a:pt x="6" y="14"/>
                  </a:cubicBezTo>
                  <a:cubicBezTo>
                    <a:pt x="4" y="13"/>
                    <a:pt x="2" y="12"/>
                    <a:pt x="0" y="11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4777">
              <a:extLst>
                <a:ext uri="{FF2B5EF4-FFF2-40B4-BE49-F238E27FC236}">
                  <a16:creationId xmlns="" xmlns:a16="http://schemas.microsoft.com/office/drawing/2014/main" id="{BEB9D771-3B8C-4396-BF0F-1DE999C0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750050"/>
              <a:ext cx="6350" cy="11113"/>
            </a:xfrm>
            <a:custGeom>
              <a:avLst/>
              <a:gdLst>
                <a:gd name="T0" fmla="*/ 3 w 7"/>
                <a:gd name="T1" fmla="*/ 10 h 12"/>
                <a:gd name="T2" fmla="*/ 1 w 7"/>
                <a:gd name="T3" fmla="*/ 9 h 12"/>
                <a:gd name="T4" fmla="*/ 0 w 7"/>
                <a:gd name="T5" fmla="*/ 10 h 12"/>
                <a:gd name="T6" fmla="*/ 4 w 7"/>
                <a:gd name="T7" fmla="*/ 12 h 12"/>
                <a:gd name="T8" fmla="*/ 7 w 7"/>
                <a:gd name="T9" fmla="*/ 0 h 12"/>
                <a:gd name="T10" fmla="*/ 5 w 7"/>
                <a:gd name="T11" fmla="*/ 3 h 12"/>
                <a:gd name="T12" fmla="*/ 3 w 7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1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8"/>
                    <a:pt x="6" y="4"/>
                    <a:pt x="7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4778">
              <a:extLst>
                <a:ext uri="{FF2B5EF4-FFF2-40B4-BE49-F238E27FC236}">
                  <a16:creationId xmlns="" xmlns:a16="http://schemas.microsoft.com/office/drawing/2014/main" id="{F5F77274-A1E3-486B-B615-239A1FF6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6" y="6786563"/>
              <a:ext cx="12700" cy="15875"/>
            </a:xfrm>
            <a:custGeom>
              <a:avLst/>
              <a:gdLst>
                <a:gd name="T0" fmla="*/ 12 w 14"/>
                <a:gd name="T1" fmla="*/ 8 h 18"/>
                <a:gd name="T2" fmla="*/ 0 w 14"/>
                <a:gd name="T3" fmla="*/ 17 h 18"/>
                <a:gd name="T4" fmla="*/ 0 w 14"/>
                <a:gd name="T5" fmla="*/ 17 h 18"/>
                <a:gd name="T6" fmla="*/ 0 w 14"/>
                <a:gd name="T7" fmla="*/ 18 h 18"/>
                <a:gd name="T8" fmla="*/ 2 w 14"/>
                <a:gd name="T9" fmla="*/ 17 h 18"/>
                <a:gd name="T10" fmla="*/ 14 w 14"/>
                <a:gd name="T11" fmla="*/ 8 h 18"/>
                <a:gd name="T12" fmla="*/ 3 w 14"/>
                <a:gd name="T13" fmla="*/ 0 h 18"/>
                <a:gd name="T14" fmla="*/ 2 w 14"/>
                <a:gd name="T15" fmla="*/ 1 h 18"/>
                <a:gd name="T16" fmla="*/ 12 w 14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2" y="8"/>
                  </a:moveTo>
                  <a:cubicBezTo>
                    <a:pt x="8" y="11"/>
                    <a:pt x="4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6" y="14"/>
                    <a:pt x="10" y="11"/>
                    <a:pt x="14" y="8"/>
                  </a:cubicBezTo>
                  <a:cubicBezTo>
                    <a:pt x="10" y="5"/>
                    <a:pt x="7" y="3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3"/>
                    <a:pt x="9" y="6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4779">
              <a:extLst>
                <a:ext uri="{FF2B5EF4-FFF2-40B4-BE49-F238E27FC236}">
                  <a16:creationId xmlns="" xmlns:a16="http://schemas.microsoft.com/office/drawing/2014/main" id="{157605A6-F852-4CBB-A172-3B896693E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6788150"/>
              <a:ext cx="14288" cy="14288"/>
            </a:xfrm>
            <a:custGeom>
              <a:avLst/>
              <a:gdLst>
                <a:gd name="T0" fmla="*/ 12 w 15"/>
                <a:gd name="T1" fmla="*/ 6 h 16"/>
                <a:gd name="T2" fmla="*/ 1 w 15"/>
                <a:gd name="T3" fmla="*/ 14 h 16"/>
                <a:gd name="T4" fmla="*/ 0 w 15"/>
                <a:gd name="T5" fmla="*/ 15 h 16"/>
                <a:gd name="T6" fmla="*/ 1 w 15"/>
                <a:gd name="T7" fmla="*/ 16 h 16"/>
                <a:gd name="T8" fmla="*/ 3 w 15"/>
                <a:gd name="T9" fmla="*/ 14 h 16"/>
                <a:gd name="T10" fmla="*/ 15 w 15"/>
                <a:gd name="T11" fmla="*/ 6 h 16"/>
                <a:gd name="T12" fmla="*/ 7 w 15"/>
                <a:gd name="T13" fmla="*/ 0 h 16"/>
                <a:gd name="T14" fmla="*/ 6 w 15"/>
                <a:gd name="T15" fmla="*/ 1 h 16"/>
                <a:gd name="T16" fmla="*/ 12 w 15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2" y="6"/>
                  </a:moveTo>
                  <a:cubicBezTo>
                    <a:pt x="9" y="9"/>
                    <a:pt x="5" y="12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12"/>
                    <a:pt x="11" y="9"/>
                    <a:pt x="15" y="6"/>
                  </a:cubicBezTo>
                  <a:cubicBezTo>
                    <a:pt x="12" y="4"/>
                    <a:pt x="10" y="2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3"/>
                    <a:pt x="10" y="5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4780">
              <a:extLst>
                <a:ext uri="{FF2B5EF4-FFF2-40B4-BE49-F238E27FC236}">
                  <a16:creationId xmlns="" xmlns:a16="http://schemas.microsoft.com/office/drawing/2014/main" id="{15D593EB-3A58-4B28-B2A3-AE32B695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791325"/>
              <a:ext cx="11113" cy="7938"/>
            </a:xfrm>
            <a:custGeom>
              <a:avLst/>
              <a:gdLst>
                <a:gd name="T0" fmla="*/ 9 w 11"/>
                <a:gd name="T1" fmla="*/ 3 h 10"/>
                <a:gd name="T2" fmla="*/ 3 w 11"/>
                <a:gd name="T3" fmla="*/ 7 h 10"/>
                <a:gd name="T4" fmla="*/ 0 w 11"/>
                <a:gd name="T5" fmla="*/ 10 h 10"/>
                <a:gd name="T6" fmla="*/ 11 w 11"/>
                <a:gd name="T7" fmla="*/ 3 h 10"/>
                <a:gd name="T8" fmla="*/ 7 w 11"/>
                <a:gd name="T9" fmla="*/ 0 h 10"/>
                <a:gd name="T10" fmla="*/ 7 w 11"/>
                <a:gd name="T11" fmla="*/ 1 h 10"/>
                <a:gd name="T12" fmla="*/ 9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9" y="3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8"/>
                    <a:pt x="8" y="5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4781">
              <a:extLst>
                <a:ext uri="{FF2B5EF4-FFF2-40B4-BE49-F238E27FC236}">
                  <a16:creationId xmlns="" xmlns:a16="http://schemas.microsoft.com/office/drawing/2014/main" id="{DCFE15A3-9915-43AA-9E7D-53D7BCD4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773863"/>
              <a:ext cx="39688" cy="22225"/>
            </a:xfrm>
            <a:custGeom>
              <a:avLst/>
              <a:gdLst>
                <a:gd name="T0" fmla="*/ 41 w 42"/>
                <a:gd name="T1" fmla="*/ 24 h 24"/>
                <a:gd name="T2" fmla="*/ 42 w 42"/>
                <a:gd name="T3" fmla="*/ 21 h 24"/>
                <a:gd name="T4" fmla="*/ 2 w 42"/>
                <a:gd name="T5" fmla="*/ 0 h 24"/>
                <a:gd name="T6" fmla="*/ 0 w 42"/>
                <a:gd name="T7" fmla="*/ 3 h 24"/>
                <a:gd name="T8" fmla="*/ 41 w 4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41" y="24"/>
                  </a:moveTo>
                  <a:cubicBezTo>
                    <a:pt x="42" y="21"/>
                    <a:pt x="42" y="21"/>
                    <a:pt x="42" y="21"/>
                  </a:cubicBezTo>
                  <a:cubicBezTo>
                    <a:pt x="28" y="15"/>
                    <a:pt x="15" y="8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1"/>
                    <a:pt x="27" y="18"/>
                    <a:pt x="4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4782">
              <a:extLst>
                <a:ext uri="{FF2B5EF4-FFF2-40B4-BE49-F238E27FC236}">
                  <a16:creationId xmlns="" xmlns:a16="http://schemas.microsoft.com/office/drawing/2014/main" id="{CEE46497-4541-444F-B1B0-E2D291B2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783388"/>
              <a:ext cx="38100" cy="20638"/>
            </a:xfrm>
            <a:custGeom>
              <a:avLst/>
              <a:gdLst>
                <a:gd name="T0" fmla="*/ 11 w 41"/>
                <a:gd name="T1" fmla="*/ 20 h 23"/>
                <a:gd name="T2" fmla="*/ 9 w 41"/>
                <a:gd name="T3" fmla="*/ 20 h 23"/>
                <a:gd name="T4" fmla="*/ 8 w 41"/>
                <a:gd name="T5" fmla="*/ 20 h 23"/>
                <a:gd name="T6" fmla="*/ 6 w 41"/>
                <a:gd name="T7" fmla="*/ 19 h 23"/>
                <a:gd name="T8" fmla="*/ 4 w 41"/>
                <a:gd name="T9" fmla="*/ 19 h 23"/>
                <a:gd name="T10" fmla="*/ 1 w 41"/>
                <a:gd name="T11" fmla="*/ 19 h 23"/>
                <a:gd name="T12" fmla="*/ 0 w 41"/>
                <a:gd name="T13" fmla="*/ 20 h 23"/>
                <a:gd name="T14" fmla="*/ 8 w 41"/>
                <a:gd name="T15" fmla="*/ 22 h 23"/>
                <a:gd name="T16" fmla="*/ 39 w 41"/>
                <a:gd name="T17" fmla="*/ 16 h 23"/>
                <a:gd name="T18" fmla="*/ 41 w 41"/>
                <a:gd name="T19" fmla="*/ 11 h 23"/>
                <a:gd name="T20" fmla="*/ 36 w 41"/>
                <a:gd name="T21" fmla="*/ 5 h 23"/>
                <a:gd name="T22" fmla="*/ 14 w 41"/>
                <a:gd name="T23" fmla="*/ 0 h 23"/>
                <a:gd name="T24" fmla="*/ 12 w 41"/>
                <a:gd name="T25" fmla="*/ 2 h 23"/>
                <a:gd name="T26" fmla="*/ 35 w 41"/>
                <a:gd name="T27" fmla="*/ 6 h 23"/>
                <a:gd name="T28" fmla="*/ 39 w 41"/>
                <a:gd name="T29" fmla="*/ 11 h 23"/>
                <a:gd name="T30" fmla="*/ 38 w 41"/>
                <a:gd name="T31" fmla="*/ 14 h 23"/>
                <a:gd name="T32" fmla="*/ 11 w 41"/>
                <a:gd name="T3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23">
                  <a:moveTo>
                    <a:pt x="11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1"/>
                    <a:pt x="5" y="21"/>
                    <a:pt x="8" y="22"/>
                  </a:cubicBezTo>
                  <a:cubicBezTo>
                    <a:pt x="23" y="23"/>
                    <a:pt x="35" y="20"/>
                    <a:pt x="39" y="16"/>
                  </a:cubicBezTo>
                  <a:cubicBezTo>
                    <a:pt x="41" y="14"/>
                    <a:pt x="41" y="12"/>
                    <a:pt x="41" y="11"/>
                  </a:cubicBezTo>
                  <a:cubicBezTo>
                    <a:pt x="41" y="9"/>
                    <a:pt x="40" y="7"/>
                    <a:pt x="36" y="5"/>
                  </a:cubicBezTo>
                  <a:cubicBezTo>
                    <a:pt x="31" y="2"/>
                    <a:pt x="23" y="0"/>
                    <a:pt x="14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2" y="2"/>
                    <a:pt x="30" y="4"/>
                    <a:pt x="35" y="6"/>
                  </a:cubicBezTo>
                  <a:cubicBezTo>
                    <a:pt x="38" y="8"/>
                    <a:pt x="39" y="9"/>
                    <a:pt x="39" y="11"/>
                  </a:cubicBezTo>
                  <a:cubicBezTo>
                    <a:pt x="39" y="12"/>
                    <a:pt x="39" y="13"/>
                    <a:pt x="38" y="14"/>
                  </a:cubicBezTo>
                  <a:cubicBezTo>
                    <a:pt x="35" y="17"/>
                    <a:pt x="26" y="21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4783">
              <a:extLst>
                <a:ext uri="{FF2B5EF4-FFF2-40B4-BE49-F238E27FC236}">
                  <a16:creationId xmlns="" xmlns:a16="http://schemas.microsoft.com/office/drawing/2014/main" id="{AC6103D3-ACD5-4949-BE58-6D9A5A5C1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748463"/>
              <a:ext cx="25400" cy="36513"/>
            </a:xfrm>
            <a:custGeom>
              <a:avLst/>
              <a:gdLst>
                <a:gd name="T0" fmla="*/ 15 w 26"/>
                <a:gd name="T1" fmla="*/ 36 h 40"/>
                <a:gd name="T2" fmla="*/ 2 w 26"/>
                <a:gd name="T3" fmla="*/ 18 h 40"/>
                <a:gd name="T4" fmla="*/ 0 w 26"/>
                <a:gd name="T5" fmla="*/ 20 h 40"/>
                <a:gd name="T6" fmla="*/ 14 w 26"/>
                <a:gd name="T7" fmla="*/ 38 h 40"/>
                <a:gd name="T8" fmla="*/ 22 w 26"/>
                <a:gd name="T9" fmla="*/ 38 h 40"/>
                <a:gd name="T10" fmla="*/ 24 w 26"/>
                <a:gd name="T11" fmla="*/ 34 h 40"/>
                <a:gd name="T12" fmla="*/ 17 w 26"/>
                <a:gd name="T13" fmla="*/ 6 h 40"/>
                <a:gd name="T14" fmla="*/ 14 w 26"/>
                <a:gd name="T15" fmla="*/ 0 h 40"/>
                <a:gd name="T16" fmla="*/ 13 w 26"/>
                <a:gd name="T17" fmla="*/ 2 h 40"/>
                <a:gd name="T18" fmla="*/ 14 w 26"/>
                <a:gd name="T19" fmla="*/ 4 h 40"/>
                <a:gd name="T20" fmla="*/ 14 w 26"/>
                <a:gd name="T21" fmla="*/ 5 h 40"/>
                <a:gd name="T22" fmla="*/ 15 w 26"/>
                <a:gd name="T23" fmla="*/ 7 h 40"/>
                <a:gd name="T24" fmla="*/ 16 w 26"/>
                <a:gd name="T25" fmla="*/ 8 h 40"/>
                <a:gd name="T26" fmla="*/ 16 w 26"/>
                <a:gd name="T27" fmla="*/ 9 h 40"/>
                <a:gd name="T28" fmla="*/ 22 w 26"/>
                <a:gd name="T29" fmla="*/ 34 h 40"/>
                <a:gd name="T30" fmla="*/ 21 w 26"/>
                <a:gd name="T31" fmla="*/ 37 h 40"/>
                <a:gd name="T32" fmla="*/ 15 w 26"/>
                <a:gd name="T33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0">
                  <a:moveTo>
                    <a:pt x="15" y="36"/>
                  </a:moveTo>
                  <a:cubicBezTo>
                    <a:pt x="10" y="33"/>
                    <a:pt x="5" y="27"/>
                    <a:pt x="2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9"/>
                    <a:pt x="9" y="35"/>
                    <a:pt x="14" y="38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3" y="37"/>
                    <a:pt x="24" y="36"/>
                    <a:pt x="24" y="34"/>
                  </a:cubicBezTo>
                  <a:cubicBezTo>
                    <a:pt x="26" y="27"/>
                    <a:pt x="22" y="17"/>
                    <a:pt x="17" y="6"/>
                  </a:cubicBezTo>
                  <a:cubicBezTo>
                    <a:pt x="16" y="4"/>
                    <a:pt x="15" y="2"/>
                    <a:pt x="14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2" y="21"/>
                    <a:pt x="24" y="29"/>
                    <a:pt x="22" y="34"/>
                  </a:cubicBezTo>
                  <a:cubicBezTo>
                    <a:pt x="22" y="35"/>
                    <a:pt x="22" y="36"/>
                    <a:pt x="21" y="37"/>
                  </a:cubicBezTo>
                  <a:cubicBezTo>
                    <a:pt x="19" y="37"/>
                    <a:pt x="17" y="37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4784">
              <a:extLst>
                <a:ext uri="{FF2B5EF4-FFF2-40B4-BE49-F238E27FC236}">
                  <a16:creationId xmlns="" xmlns:a16="http://schemas.microsoft.com/office/drawing/2014/main" id="{809D2DA4-E4F4-4820-9723-834637FD9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6761163"/>
              <a:ext cx="12700" cy="14288"/>
            </a:xfrm>
            <a:custGeom>
              <a:avLst/>
              <a:gdLst>
                <a:gd name="T0" fmla="*/ 1 w 14"/>
                <a:gd name="T1" fmla="*/ 9 h 14"/>
                <a:gd name="T2" fmla="*/ 0 w 14"/>
                <a:gd name="T3" fmla="*/ 10 h 14"/>
                <a:gd name="T4" fmla="*/ 2 w 14"/>
                <a:gd name="T5" fmla="*/ 11 h 14"/>
                <a:gd name="T6" fmla="*/ 13 w 14"/>
                <a:gd name="T7" fmla="*/ 14 h 14"/>
                <a:gd name="T8" fmla="*/ 14 w 14"/>
                <a:gd name="T9" fmla="*/ 2 h 14"/>
                <a:gd name="T10" fmla="*/ 14 w 14"/>
                <a:gd name="T11" fmla="*/ 0 h 14"/>
                <a:gd name="T12" fmla="*/ 13 w 14"/>
                <a:gd name="T13" fmla="*/ 0 h 14"/>
                <a:gd name="T14" fmla="*/ 13 w 14"/>
                <a:gd name="T15" fmla="*/ 1 h 14"/>
                <a:gd name="T16" fmla="*/ 12 w 14"/>
                <a:gd name="T17" fmla="*/ 13 h 14"/>
                <a:gd name="T18" fmla="*/ 1 w 14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6" y="12"/>
                    <a:pt x="9" y="13"/>
                    <a:pt x="13" y="14"/>
                  </a:cubicBezTo>
                  <a:cubicBezTo>
                    <a:pt x="13" y="10"/>
                    <a:pt x="13" y="6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8" y="12"/>
                    <a:pt x="5" y="10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4785">
              <a:extLst>
                <a:ext uri="{FF2B5EF4-FFF2-40B4-BE49-F238E27FC236}">
                  <a16:creationId xmlns="" xmlns:a16="http://schemas.microsoft.com/office/drawing/2014/main" id="{D57C1254-EEED-42CD-95C8-8B0D67E7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743700"/>
              <a:ext cx="20638" cy="42863"/>
            </a:xfrm>
            <a:custGeom>
              <a:avLst/>
              <a:gdLst>
                <a:gd name="T0" fmla="*/ 0 w 22"/>
                <a:gd name="T1" fmla="*/ 2 h 46"/>
                <a:gd name="T2" fmla="*/ 1 w 22"/>
                <a:gd name="T3" fmla="*/ 14 h 46"/>
                <a:gd name="T4" fmla="*/ 10 w 22"/>
                <a:gd name="T5" fmla="*/ 42 h 46"/>
                <a:gd name="T6" fmla="*/ 13 w 22"/>
                <a:gd name="T7" fmla="*/ 46 h 46"/>
                <a:gd name="T8" fmla="*/ 14 w 22"/>
                <a:gd name="T9" fmla="*/ 44 h 46"/>
                <a:gd name="T10" fmla="*/ 13 w 22"/>
                <a:gd name="T11" fmla="*/ 43 h 46"/>
                <a:gd name="T12" fmla="*/ 12 w 22"/>
                <a:gd name="T13" fmla="*/ 41 h 46"/>
                <a:gd name="T14" fmla="*/ 12 w 22"/>
                <a:gd name="T15" fmla="*/ 41 h 46"/>
                <a:gd name="T16" fmla="*/ 11 w 22"/>
                <a:gd name="T17" fmla="*/ 39 h 46"/>
                <a:gd name="T18" fmla="*/ 10 w 22"/>
                <a:gd name="T19" fmla="*/ 37 h 46"/>
                <a:gd name="T20" fmla="*/ 9 w 22"/>
                <a:gd name="T21" fmla="*/ 35 h 46"/>
                <a:gd name="T22" fmla="*/ 8 w 22"/>
                <a:gd name="T23" fmla="*/ 33 h 46"/>
                <a:gd name="T24" fmla="*/ 7 w 22"/>
                <a:gd name="T25" fmla="*/ 31 h 46"/>
                <a:gd name="T26" fmla="*/ 6 w 22"/>
                <a:gd name="T27" fmla="*/ 29 h 46"/>
                <a:gd name="T28" fmla="*/ 2 w 22"/>
                <a:gd name="T29" fmla="*/ 4 h 46"/>
                <a:gd name="T30" fmla="*/ 18 w 22"/>
                <a:gd name="T31" fmla="*/ 21 h 46"/>
                <a:gd name="T32" fmla="*/ 19 w 22"/>
                <a:gd name="T33" fmla="*/ 22 h 46"/>
                <a:gd name="T34" fmla="*/ 20 w 22"/>
                <a:gd name="T35" fmla="*/ 24 h 46"/>
                <a:gd name="T36" fmla="*/ 21 w 22"/>
                <a:gd name="T37" fmla="*/ 25 h 46"/>
                <a:gd name="T38" fmla="*/ 22 w 22"/>
                <a:gd name="T39" fmla="*/ 26 h 46"/>
                <a:gd name="T40" fmla="*/ 22 w 22"/>
                <a:gd name="T41" fmla="*/ 24 h 46"/>
                <a:gd name="T42" fmla="*/ 1 w 22"/>
                <a:gd name="T43" fmla="*/ 1 h 46"/>
                <a:gd name="T44" fmla="*/ 0 w 22"/>
                <a:gd name="T45" fmla="*/ 0 h 46"/>
                <a:gd name="T46" fmla="*/ 0 w 22"/>
                <a:gd name="T4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6">
                  <a:moveTo>
                    <a:pt x="0" y="2"/>
                  </a:moveTo>
                  <a:cubicBezTo>
                    <a:pt x="0" y="2"/>
                    <a:pt x="0" y="7"/>
                    <a:pt x="1" y="14"/>
                  </a:cubicBezTo>
                  <a:cubicBezTo>
                    <a:pt x="2" y="21"/>
                    <a:pt x="4" y="31"/>
                    <a:pt x="10" y="42"/>
                  </a:cubicBezTo>
                  <a:cubicBezTo>
                    <a:pt x="11" y="43"/>
                    <a:pt x="12" y="45"/>
                    <a:pt x="13" y="4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7" y="32"/>
                    <a:pt x="7" y="3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18"/>
                    <a:pt x="2" y="8"/>
                    <a:pt x="2" y="4"/>
                  </a:cubicBezTo>
                  <a:cubicBezTo>
                    <a:pt x="4" y="7"/>
                    <a:pt x="11" y="12"/>
                    <a:pt x="18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1" y="9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4786">
              <a:extLst>
                <a:ext uri="{FF2B5EF4-FFF2-40B4-BE49-F238E27FC236}">
                  <a16:creationId xmlns="" xmlns:a16="http://schemas.microsoft.com/office/drawing/2014/main" id="{800F972F-0D0B-483B-9FD8-444E6A0B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40525"/>
              <a:ext cx="14288" cy="11113"/>
            </a:xfrm>
            <a:custGeom>
              <a:avLst/>
              <a:gdLst>
                <a:gd name="T0" fmla="*/ 14 w 14"/>
                <a:gd name="T1" fmla="*/ 0 h 12"/>
                <a:gd name="T2" fmla="*/ 10 w 14"/>
                <a:gd name="T3" fmla="*/ 12 h 12"/>
                <a:gd name="T4" fmla="*/ 0 w 14"/>
                <a:gd name="T5" fmla="*/ 6 h 12"/>
                <a:gd name="T6" fmla="*/ 1 w 14"/>
                <a:gd name="T7" fmla="*/ 5 h 12"/>
                <a:gd name="T8" fmla="*/ 10 w 14"/>
                <a:gd name="T9" fmla="*/ 10 h 12"/>
                <a:gd name="T10" fmla="*/ 13 w 14"/>
                <a:gd name="T11" fmla="*/ 0 h 12"/>
                <a:gd name="T12" fmla="*/ 14 w 1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cubicBezTo>
                    <a:pt x="13" y="4"/>
                    <a:pt x="12" y="8"/>
                    <a:pt x="10" y="12"/>
                  </a:cubicBezTo>
                  <a:cubicBezTo>
                    <a:pt x="7" y="10"/>
                    <a:pt x="4" y="8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7" y="9"/>
                    <a:pt x="10" y="10"/>
                  </a:cubicBezTo>
                  <a:cubicBezTo>
                    <a:pt x="11" y="7"/>
                    <a:pt x="12" y="3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4787">
              <a:extLst>
                <a:ext uri="{FF2B5EF4-FFF2-40B4-BE49-F238E27FC236}">
                  <a16:creationId xmlns="" xmlns:a16="http://schemas.microsoft.com/office/drawing/2014/main" id="{4C6F83AE-DC50-47FE-91CE-2F11FC54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37350"/>
              <a:ext cx="11113" cy="11113"/>
            </a:xfrm>
            <a:custGeom>
              <a:avLst/>
              <a:gdLst>
                <a:gd name="T0" fmla="*/ 12 w 12"/>
                <a:gd name="T1" fmla="*/ 1 h 12"/>
                <a:gd name="T2" fmla="*/ 9 w 12"/>
                <a:gd name="T3" fmla="*/ 12 h 12"/>
                <a:gd name="T4" fmla="*/ 0 w 12"/>
                <a:gd name="T5" fmla="*/ 6 h 12"/>
                <a:gd name="T6" fmla="*/ 1 w 12"/>
                <a:gd name="T7" fmla="*/ 5 h 12"/>
                <a:gd name="T8" fmla="*/ 8 w 12"/>
                <a:gd name="T9" fmla="*/ 10 h 12"/>
                <a:gd name="T10" fmla="*/ 11 w 12"/>
                <a:gd name="T11" fmla="*/ 0 h 12"/>
                <a:gd name="T12" fmla="*/ 12 w 12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11" y="4"/>
                    <a:pt x="10" y="8"/>
                    <a:pt x="9" y="12"/>
                  </a:cubicBezTo>
                  <a:cubicBezTo>
                    <a:pt x="6" y="10"/>
                    <a:pt x="3" y="8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6" y="8"/>
                    <a:pt x="8" y="10"/>
                  </a:cubicBezTo>
                  <a:cubicBezTo>
                    <a:pt x="9" y="7"/>
                    <a:pt x="10" y="3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4788">
              <a:extLst>
                <a:ext uri="{FF2B5EF4-FFF2-40B4-BE49-F238E27FC236}">
                  <a16:creationId xmlns="" xmlns:a16="http://schemas.microsoft.com/office/drawing/2014/main" id="{A6D9CA53-9541-4482-B26C-9A09A6D3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34175"/>
              <a:ext cx="9525" cy="9525"/>
            </a:xfrm>
            <a:custGeom>
              <a:avLst/>
              <a:gdLst>
                <a:gd name="T0" fmla="*/ 10 w 10"/>
                <a:gd name="T1" fmla="*/ 1 h 10"/>
                <a:gd name="T2" fmla="*/ 7 w 10"/>
                <a:gd name="T3" fmla="*/ 10 h 10"/>
                <a:gd name="T4" fmla="*/ 0 w 10"/>
                <a:gd name="T5" fmla="*/ 5 h 10"/>
                <a:gd name="T6" fmla="*/ 0 w 10"/>
                <a:gd name="T7" fmla="*/ 4 h 10"/>
                <a:gd name="T8" fmla="*/ 7 w 10"/>
                <a:gd name="T9" fmla="*/ 8 h 10"/>
                <a:gd name="T10" fmla="*/ 9 w 10"/>
                <a:gd name="T11" fmla="*/ 0 h 10"/>
                <a:gd name="T12" fmla="*/ 10 w 1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9" y="4"/>
                    <a:pt x="8" y="7"/>
                    <a:pt x="7" y="10"/>
                  </a:cubicBezTo>
                  <a:cubicBezTo>
                    <a:pt x="5" y="9"/>
                    <a:pt x="2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8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4789">
              <a:extLst>
                <a:ext uri="{FF2B5EF4-FFF2-40B4-BE49-F238E27FC236}">
                  <a16:creationId xmlns="" xmlns:a16="http://schemas.microsoft.com/office/drawing/2014/main" id="{94254859-5A7F-4552-BC0C-EB19F311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32588"/>
              <a:ext cx="7938" cy="6350"/>
            </a:xfrm>
            <a:custGeom>
              <a:avLst/>
              <a:gdLst>
                <a:gd name="T0" fmla="*/ 8 w 8"/>
                <a:gd name="T1" fmla="*/ 0 h 7"/>
                <a:gd name="T2" fmla="*/ 6 w 8"/>
                <a:gd name="T3" fmla="*/ 7 h 7"/>
                <a:gd name="T4" fmla="*/ 0 w 8"/>
                <a:gd name="T5" fmla="*/ 4 h 7"/>
                <a:gd name="T6" fmla="*/ 0 w 8"/>
                <a:gd name="T7" fmla="*/ 3 h 7"/>
                <a:gd name="T8" fmla="*/ 5 w 8"/>
                <a:gd name="T9" fmla="*/ 6 h 7"/>
                <a:gd name="T10" fmla="*/ 7 w 8"/>
                <a:gd name="T11" fmla="*/ 0 h 7"/>
                <a:gd name="T12" fmla="*/ 8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2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4790">
              <a:extLst>
                <a:ext uri="{FF2B5EF4-FFF2-40B4-BE49-F238E27FC236}">
                  <a16:creationId xmlns="" xmlns:a16="http://schemas.microsoft.com/office/drawing/2014/main" id="{A41E5C02-1D2C-4C70-AEDB-7ECCA73C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29413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3 w 5"/>
                <a:gd name="T9" fmla="*/ 3 h 4"/>
                <a:gd name="T10" fmla="*/ 3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4791">
              <a:extLst>
                <a:ext uri="{FF2B5EF4-FFF2-40B4-BE49-F238E27FC236}">
                  <a16:creationId xmlns="" xmlns:a16="http://schemas.microsoft.com/office/drawing/2014/main" id="{6FCE9F2C-A4C6-4A3E-927E-B51CA2C0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27825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  <a:gd name="T10" fmla="*/ 3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4792">
              <a:extLst>
                <a:ext uri="{FF2B5EF4-FFF2-40B4-BE49-F238E27FC236}">
                  <a16:creationId xmlns="" xmlns:a16="http://schemas.microsoft.com/office/drawing/2014/main" id="{26075E4A-4801-4F90-938B-F50C2B48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6783388"/>
              <a:ext cx="11113" cy="15875"/>
            </a:xfrm>
            <a:custGeom>
              <a:avLst/>
              <a:gdLst>
                <a:gd name="T0" fmla="*/ 1 w 12"/>
                <a:gd name="T1" fmla="*/ 0 h 16"/>
                <a:gd name="T2" fmla="*/ 12 w 12"/>
                <a:gd name="T3" fmla="*/ 9 h 16"/>
                <a:gd name="T4" fmla="*/ 1 w 12"/>
                <a:gd name="T5" fmla="*/ 16 h 16"/>
                <a:gd name="T6" fmla="*/ 0 w 12"/>
                <a:gd name="T7" fmla="*/ 15 h 16"/>
                <a:gd name="T8" fmla="*/ 10 w 12"/>
                <a:gd name="T9" fmla="*/ 9 h 16"/>
                <a:gd name="T10" fmla="*/ 0 w 12"/>
                <a:gd name="T11" fmla="*/ 1 h 16"/>
                <a:gd name="T12" fmla="*/ 1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" y="0"/>
                  </a:moveTo>
                  <a:cubicBezTo>
                    <a:pt x="5" y="3"/>
                    <a:pt x="8" y="6"/>
                    <a:pt x="12" y="9"/>
                  </a:cubicBezTo>
                  <a:cubicBezTo>
                    <a:pt x="8" y="12"/>
                    <a:pt x="4" y="14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3"/>
                    <a:pt x="6" y="11"/>
                    <a:pt x="10" y="9"/>
                  </a:cubicBezTo>
                  <a:cubicBezTo>
                    <a:pt x="6" y="6"/>
                    <a:pt x="3" y="4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4793">
              <a:extLst>
                <a:ext uri="{FF2B5EF4-FFF2-40B4-BE49-F238E27FC236}">
                  <a16:creationId xmlns="" xmlns:a16="http://schemas.microsoft.com/office/drawing/2014/main" id="{E20B97B8-F1CF-4F0E-95D6-A05A57E7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6783388"/>
              <a:ext cx="11113" cy="14288"/>
            </a:xfrm>
            <a:custGeom>
              <a:avLst/>
              <a:gdLst>
                <a:gd name="T0" fmla="*/ 2 w 11"/>
                <a:gd name="T1" fmla="*/ 0 h 15"/>
                <a:gd name="T2" fmla="*/ 11 w 11"/>
                <a:gd name="T3" fmla="*/ 9 h 15"/>
                <a:gd name="T4" fmla="*/ 1 w 11"/>
                <a:gd name="T5" fmla="*/ 15 h 15"/>
                <a:gd name="T6" fmla="*/ 0 w 11"/>
                <a:gd name="T7" fmla="*/ 13 h 15"/>
                <a:gd name="T8" fmla="*/ 9 w 11"/>
                <a:gd name="T9" fmla="*/ 8 h 15"/>
                <a:gd name="T10" fmla="*/ 1 w 11"/>
                <a:gd name="T11" fmla="*/ 1 h 15"/>
                <a:gd name="T12" fmla="*/ 2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2" y="0"/>
                  </a:moveTo>
                  <a:cubicBezTo>
                    <a:pt x="5" y="3"/>
                    <a:pt x="8" y="6"/>
                    <a:pt x="11" y="9"/>
                  </a:cubicBezTo>
                  <a:cubicBezTo>
                    <a:pt x="8" y="11"/>
                    <a:pt x="4" y="13"/>
                    <a:pt x="1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6" y="10"/>
                    <a:pt x="9" y="8"/>
                  </a:cubicBezTo>
                  <a:cubicBezTo>
                    <a:pt x="6" y="6"/>
                    <a:pt x="3" y="3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4794">
              <a:extLst>
                <a:ext uri="{FF2B5EF4-FFF2-40B4-BE49-F238E27FC236}">
                  <a16:creationId xmlns="" xmlns:a16="http://schemas.microsoft.com/office/drawing/2014/main" id="{39652D66-6757-4AF6-B465-13C29BBE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6783388"/>
              <a:ext cx="7938" cy="12700"/>
            </a:xfrm>
            <a:custGeom>
              <a:avLst/>
              <a:gdLst>
                <a:gd name="T0" fmla="*/ 1 w 9"/>
                <a:gd name="T1" fmla="*/ 0 h 13"/>
                <a:gd name="T2" fmla="*/ 9 w 9"/>
                <a:gd name="T3" fmla="*/ 8 h 13"/>
                <a:gd name="T4" fmla="*/ 1 w 9"/>
                <a:gd name="T5" fmla="*/ 13 h 13"/>
                <a:gd name="T6" fmla="*/ 0 w 9"/>
                <a:gd name="T7" fmla="*/ 12 h 13"/>
                <a:gd name="T8" fmla="*/ 7 w 9"/>
                <a:gd name="T9" fmla="*/ 8 h 13"/>
                <a:gd name="T10" fmla="*/ 0 w 9"/>
                <a:gd name="T11" fmla="*/ 1 h 13"/>
                <a:gd name="T12" fmla="*/ 1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4" y="3"/>
                    <a:pt x="7" y="5"/>
                    <a:pt x="9" y="8"/>
                  </a:cubicBezTo>
                  <a:cubicBezTo>
                    <a:pt x="7" y="10"/>
                    <a:pt x="4" y="11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4795">
              <a:extLst>
                <a:ext uri="{FF2B5EF4-FFF2-40B4-BE49-F238E27FC236}">
                  <a16:creationId xmlns="" xmlns:a16="http://schemas.microsoft.com/office/drawing/2014/main" id="{F403BF01-ABE7-4FB2-9B38-5EB3FDE9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784975"/>
              <a:ext cx="7938" cy="9525"/>
            </a:xfrm>
            <a:custGeom>
              <a:avLst/>
              <a:gdLst>
                <a:gd name="T0" fmla="*/ 1 w 8"/>
                <a:gd name="T1" fmla="*/ 0 h 10"/>
                <a:gd name="T2" fmla="*/ 8 w 8"/>
                <a:gd name="T3" fmla="*/ 6 h 10"/>
                <a:gd name="T4" fmla="*/ 0 w 8"/>
                <a:gd name="T5" fmla="*/ 10 h 10"/>
                <a:gd name="T6" fmla="*/ 0 w 8"/>
                <a:gd name="T7" fmla="*/ 9 h 10"/>
                <a:gd name="T8" fmla="*/ 5 w 8"/>
                <a:gd name="T9" fmla="*/ 6 h 10"/>
                <a:gd name="T10" fmla="*/ 0 w 8"/>
                <a:gd name="T11" fmla="*/ 1 h 10"/>
                <a:gd name="T12" fmla="*/ 1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3" y="2"/>
                    <a:pt x="5" y="4"/>
                    <a:pt x="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2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4796">
              <a:extLst>
                <a:ext uri="{FF2B5EF4-FFF2-40B4-BE49-F238E27FC236}">
                  <a16:creationId xmlns="" xmlns:a16="http://schemas.microsoft.com/office/drawing/2014/main" id="{8D347E9E-E848-486D-A4B8-6C9C506F7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6784975"/>
              <a:ext cx="6350" cy="7938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5 h 8"/>
                <a:gd name="T4" fmla="*/ 0 w 6"/>
                <a:gd name="T5" fmla="*/ 8 h 8"/>
                <a:gd name="T6" fmla="*/ 0 w 6"/>
                <a:gd name="T7" fmla="*/ 7 h 8"/>
                <a:gd name="T8" fmla="*/ 4 w 6"/>
                <a:gd name="T9" fmla="*/ 5 h 8"/>
                <a:gd name="T10" fmla="*/ 0 w 6"/>
                <a:gd name="T11" fmla="*/ 1 h 8"/>
                <a:gd name="T12" fmla="*/ 1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2"/>
                    <a:pt x="4" y="3"/>
                    <a:pt x="6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4797">
              <a:extLst>
                <a:ext uri="{FF2B5EF4-FFF2-40B4-BE49-F238E27FC236}">
                  <a16:creationId xmlns="" xmlns:a16="http://schemas.microsoft.com/office/drawing/2014/main" id="{7E72E359-2320-4AB8-908F-499A5811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786563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1 h 3"/>
                <a:gd name="T4" fmla="*/ 0 w 2"/>
                <a:gd name="T5" fmla="*/ 3 h 3"/>
                <a:gd name="T6" fmla="*/ 0 w 2"/>
                <a:gd name="T7" fmla="*/ 2 h 3"/>
                <a:gd name="T8" fmla="*/ 1 w 2"/>
                <a:gd name="T9" fmla="*/ 1 h 3"/>
                <a:gd name="T10" fmla="*/ 0 w 2"/>
                <a:gd name="T11" fmla="*/ 0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4798">
              <a:extLst>
                <a:ext uri="{FF2B5EF4-FFF2-40B4-BE49-F238E27FC236}">
                  <a16:creationId xmlns="" xmlns:a16="http://schemas.microsoft.com/office/drawing/2014/main" id="{751051F3-0C09-4D58-B9DD-2640CAF0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6759575"/>
              <a:ext cx="6350" cy="11113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1 h 12"/>
                <a:gd name="T4" fmla="*/ 4 w 6"/>
                <a:gd name="T5" fmla="*/ 12 h 12"/>
                <a:gd name="T6" fmla="*/ 0 w 6"/>
                <a:gd name="T7" fmla="*/ 1 h 12"/>
                <a:gd name="T8" fmla="*/ 1 w 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3" y="4"/>
                    <a:pt x="4" y="8"/>
                    <a:pt x="6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8"/>
                    <a:pt x="1" y="5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4799">
              <a:extLst>
                <a:ext uri="{FF2B5EF4-FFF2-40B4-BE49-F238E27FC236}">
                  <a16:creationId xmlns="" xmlns:a16="http://schemas.microsoft.com/office/drawing/2014/main" id="{887362C0-6883-4FF8-9C67-A2640734D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745288"/>
              <a:ext cx="15875" cy="14288"/>
            </a:xfrm>
            <a:custGeom>
              <a:avLst/>
              <a:gdLst>
                <a:gd name="T0" fmla="*/ 17 w 17"/>
                <a:gd name="T1" fmla="*/ 1 h 15"/>
                <a:gd name="T2" fmla="*/ 12 w 17"/>
                <a:gd name="T3" fmla="*/ 15 h 15"/>
                <a:gd name="T4" fmla="*/ 0 w 17"/>
                <a:gd name="T5" fmla="*/ 7 h 15"/>
                <a:gd name="T6" fmla="*/ 1 w 17"/>
                <a:gd name="T7" fmla="*/ 6 h 15"/>
                <a:gd name="T8" fmla="*/ 12 w 17"/>
                <a:gd name="T9" fmla="*/ 13 h 15"/>
                <a:gd name="T10" fmla="*/ 16 w 17"/>
                <a:gd name="T11" fmla="*/ 0 h 15"/>
                <a:gd name="T12" fmla="*/ 17 w 17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5" y="5"/>
                    <a:pt x="14" y="10"/>
                    <a:pt x="12" y="15"/>
                  </a:cubicBezTo>
                  <a:cubicBezTo>
                    <a:pt x="8" y="12"/>
                    <a:pt x="4" y="10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8"/>
                    <a:pt x="8" y="11"/>
                    <a:pt x="12" y="13"/>
                  </a:cubicBezTo>
                  <a:cubicBezTo>
                    <a:pt x="13" y="9"/>
                    <a:pt x="14" y="4"/>
                    <a:pt x="16" y="0"/>
                  </a:cubicBez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4800">
              <a:extLst>
                <a:ext uri="{FF2B5EF4-FFF2-40B4-BE49-F238E27FC236}">
                  <a16:creationId xmlns="" xmlns:a16="http://schemas.microsoft.com/office/drawing/2014/main" id="{88D6D8F5-0581-4BF8-A305-2E218407F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740525"/>
              <a:ext cx="17463" cy="14288"/>
            </a:xfrm>
            <a:custGeom>
              <a:avLst/>
              <a:gdLst>
                <a:gd name="T0" fmla="*/ 19 w 19"/>
                <a:gd name="T1" fmla="*/ 0 h 16"/>
                <a:gd name="T2" fmla="*/ 14 w 19"/>
                <a:gd name="T3" fmla="*/ 16 h 16"/>
                <a:gd name="T4" fmla="*/ 0 w 19"/>
                <a:gd name="T5" fmla="*/ 7 h 16"/>
                <a:gd name="T6" fmla="*/ 1 w 19"/>
                <a:gd name="T7" fmla="*/ 6 h 16"/>
                <a:gd name="T8" fmla="*/ 13 w 19"/>
                <a:gd name="T9" fmla="*/ 14 h 16"/>
                <a:gd name="T10" fmla="*/ 18 w 19"/>
                <a:gd name="T11" fmla="*/ 0 h 16"/>
                <a:gd name="T12" fmla="*/ 19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7" y="6"/>
                    <a:pt x="15" y="11"/>
                    <a:pt x="14" y="16"/>
                  </a:cubicBezTo>
                  <a:cubicBezTo>
                    <a:pt x="9" y="13"/>
                    <a:pt x="5" y="10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9"/>
                    <a:pt x="9" y="11"/>
                    <a:pt x="13" y="14"/>
                  </a:cubicBezTo>
                  <a:cubicBezTo>
                    <a:pt x="15" y="9"/>
                    <a:pt x="16" y="5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4801">
              <a:extLst>
                <a:ext uri="{FF2B5EF4-FFF2-40B4-BE49-F238E27FC236}">
                  <a16:creationId xmlns="" xmlns:a16="http://schemas.microsoft.com/office/drawing/2014/main" id="{5FB7135A-26F1-4A1E-8442-C2C81F04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1" y="6735763"/>
              <a:ext cx="17463" cy="14288"/>
            </a:xfrm>
            <a:custGeom>
              <a:avLst/>
              <a:gdLst>
                <a:gd name="T0" fmla="*/ 19 w 19"/>
                <a:gd name="T1" fmla="*/ 0 h 16"/>
                <a:gd name="T2" fmla="*/ 13 w 19"/>
                <a:gd name="T3" fmla="*/ 16 h 16"/>
                <a:gd name="T4" fmla="*/ 0 w 19"/>
                <a:gd name="T5" fmla="*/ 7 h 16"/>
                <a:gd name="T6" fmla="*/ 0 w 19"/>
                <a:gd name="T7" fmla="*/ 6 h 16"/>
                <a:gd name="T8" fmla="*/ 12 w 19"/>
                <a:gd name="T9" fmla="*/ 14 h 16"/>
                <a:gd name="T10" fmla="*/ 18 w 19"/>
                <a:gd name="T11" fmla="*/ 0 h 16"/>
                <a:gd name="T12" fmla="*/ 19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cubicBezTo>
                    <a:pt x="17" y="6"/>
                    <a:pt x="15" y="11"/>
                    <a:pt x="13" y="16"/>
                  </a:cubicBezTo>
                  <a:cubicBezTo>
                    <a:pt x="8" y="13"/>
                    <a:pt x="4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8" y="12"/>
                    <a:pt x="12" y="14"/>
                  </a:cubicBezTo>
                  <a:cubicBezTo>
                    <a:pt x="14" y="9"/>
                    <a:pt x="16" y="5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4802">
              <a:extLst>
                <a:ext uri="{FF2B5EF4-FFF2-40B4-BE49-F238E27FC236}">
                  <a16:creationId xmlns="" xmlns:a16="http://schemas.microsoft.com/office/drawing/2014/main" id="{045549CD-896E-4C38-BF8C-847EA67B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769100"/>
              <a:ext cx="11113" cy="3175"/>
            </a:xfrm>
            <a:custGeom>
              <a:avLst/>
              <a:gdLst>
                <a:gd name="T0" fmla="*/ 12 w 12"/>
                <a:gd name="T1" fmla="*/ 1 h 3"/>
                <a:gd name="T2" fmla="*/ 12 w 12"/>
                <a:gd name="T3" fmla="*/ 3 h 3"/>
                <a:gd name="T4" fmla="*/ 0 w 12"/>
                <a:gd name="T5" fmla="*/ 2 h 3"/>
                <a:gd name="T6" fmla="*/ 0 w 12"/>
                <a:gd name="T7" fmla="*/ 0 h 3"/>
                <a:gd name="T8" fmla="*/ 12 w 1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4803">
              <a:extLst>
                <a:ext uri="{FF2B5EF4-FFF2-40B4-BE49-F238E27FC236}">
                  <a16:creationId xmlns="" xmlns:a16="http://schemas.microsoft.com/office/drawing/2014/main" id="{1E326F1E-4917-44CA-BBAB-42E5FC68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6759575"/>
              <a:ext cx="14288" cy="17463"/>
            </a:xfrm>
            <a:custGeom>
              <a:avLst/>
              <a:gdLst>
                <a:gd name="T0" fmla="*/ 3 w 14"/>
                <a:gd name="T1" fmla="*/ 0 h 18"/>
                <a:gd name="T2" fmla="*/ 14 w 14"/>
                <a:gd name="T3" fmla="*/ 11 h 18"/>
                <a:gd name="T4" fmla="*/ 1 w 14"/>
                <a:gd name="T5" fmla="*/ 18 h 18"/>
                <a:gd name="T6" fmla="*/ 0 w 14"/>
                <a:gd name="T7" fmla="*/ 17 h 18"/>
                <a:gd name="T8" fmla="*/ 12 w 14"/>
                <a:gd name="T9" fmla="*/ 10 h 18"/>
                <a:gd name="T10" fmla="*/ 2 w 14"/>
                <a:gd name="T11" fmla="*/ 0 h 18"/>
                <a:gd name="T12" fmla="*/ 3 w 1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7" y="3"/>
                    <a:pt x="10" y="7"/>
                    <a:pt x="14" y="11"/>
                  </a:cubicBezTo>
                  <a:cubicBezTo>
                    <a:pt x="10" y="13"/>
                    <a:pt x="5" y="16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5"/>
                    <a:pt x="8" y="13"/>
                    <a:pt x="12" y="10"/>
                  </a:cubicBezTo>
                  <a:cubicBezTo>
                    <a:pt x="9" y="7"/>
                    <a:pt x="5" y="4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4804">
              <a:extLst>
                <a:ext uri="{FF2B5EF4-FFF2-40B4-BE49-F238E27FC236}">
                  <a16:creationId xmlns="" xmlns:a16="http://schemas.microsoft.com/office/drawing/2014/main" id="{3CB2322D-3C9F-465F-A4D3-1143E3A6B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6756400"/>
              <a:ext cx="15875" cy="20638"/>
            </a:xfrm>
            <a:custGeom>
              <a:avLst/>
              <a:gdLst>
                <a:gd name="T0" fmla="*/ 4 w 16"/>
                <a:gd name="T1" fmla="*/ 0 h 21"/>
                <a:gd name="T2" fmla="*/ 16 w 16"/>
                <a:gd name="T3" fmla="*/ 13 h 21"/>
                <a:gd name="T4" fmla="*/ 1 w 16"/>
                <a:gd name="T5" fmla="*/ 21 h 21"/>
                <a:gd name="T6" fmla="*/ 0 w 16"/>
                <a:gd name="T7" fmla="*/ 20 h 21"/>
                <a:gd name="T8" fmla="*/ 13 w 16"/>
                <a:gd name="T9" fmla="*/ 13 h 21"/>
                <a:gd name="T10" fmla="*/ 3 w 16"/>
                <a:gd name="T11" fmla="*/ 1 h 21"/>
                <a:gd name="T12" fmla="*/ 4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4" y="0"/>
                  </a:moveTo>
                  <a:cubicBezTo>
                    <a:pt x="8" y="5"/>
                    <a:pt x="12" y="9"/>
                    <a:pt x="16" y="13"/>
                  </a:cubicBezTo>
                  <a:cubicBezTo>
                    <a:pt x="11" y="16"/>
                    <a:pt x="6" y="18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7"/>
                    <a:pt x="9" y="15"/>
                    <a:pt x="13" y="13"/>
                  </a:cubicBezTo>
                  <a:cubicBezTo>
                    <a:pt x="10" y="9"/>
                    <a:pt x="6" y="5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4805">
              <a:extLst>
                <a:ext uri="{FF2B5EF4-FFF2-40B4-BE49-F238E27FC236}">
                  <a16:creationId xmlns="" xmlns:a16="http://schemas.microsoft.com/office/drawing/2014/main" id="{D3424428-FF10-448E-9447-3BC1A36A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6756400"/>
              <a:ext cx="14288" cy="19050"/>
            </a:xfrm>
            <a:custGeom>
              <a:avLst/>
              <a:gdLst>
                <a:gd name="T0" fmla="*/ 4 w 16"/>
                <a:gd name="T1" fmla="*/ 0 h 21"/>
                <a:gd name="T2" fmla="*/ 16 w 16"/>
                <a:gd name="T3" fmla="*/ 13 h 21"/>
                <a:gd name="T4" fmla="*/ 1 w 16"/>
                <a:gd name="T5" fmla="*/ 21 h 21"/>
                <a:gd name="T6" fmla="*/ 0 w 16"/>
                <a:gd name="T7" fmla="*/ 20 h 21"/>
                <a:gd name="T8" fmla="*/ 14 w 16"/>
                <a:gd name="T9" fmla="*/ 13 h 21"/>
                <a:gd name="T10" fmla="*/ 3 w 16"/>
                <a:gd name="T11" fmla="*/ 1 h 21"/>
                <a:gd name="T12" fmla="*/ 4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4" y="0"/>
                  </a:moveTo>
                  <a:cubicBezTo>
                    <a:pt x="8" y="4"/>
                    <a:pt x="12" y="9"/>
                    <a:pt x="16" y="13"/>
                  </a:cubicBezTo>
                  <a:cubicBezTo>
                    <a:pt x="11" y="16"/>
                    <a:pt x="6" y="18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7"/>
                    <a:pt x="10" y="15"/>
                    <a:pt x="14" y="13"/>
                  </a:cubicBezTo>
                  <a:cubicBezTo>
                    <a:pt x="10" y="9"/>
                    <a:pt x="7" y="5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4806">
              <a:extLst>
                <a:ext uri="{FF2B5EF4-FFF2-40B4-BE49-F238E27FC236}">
                  <a16:creationId xmlns="" xmlns:a16="http://schemas.microsoft.com/office/drawing/2014/main" id="{A8D87188-6A69-405E-9C7C-97BA252C9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7611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4807">
              <a:extLst>
                <a:ext uri="{FF2B5EF4-FFF2-40B4-BE49-F238E27FC236}">
                  <a16:creationId xmlns="" xmlns:a16="http://schemas.microsoft.com/office/drawing/2014/main" id="{DEC7DBF1-4B67-45C5-A509-38C925B1F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6757988"/>
              <a:ext cx="6350" cy="3175"/>
            </a:xfrm>
            <a:custGeom>
              <a:avLst/>
              <a:gdLst>
                <a:gd name="T0" fmla="*/ 0 w 4"/>
                <a:gd name="T1" fmla="*/ 1 h 2"/>
                <a:gd name="T2" fmla="*/ 1 w 4"/>
                <a:gd name="T3" fmla="*/ 1 h 2"/>
                <a:gd name="T4" fmla="*/ 4 w 4"/>
                <a:gd name="T5" fmla="*/ 2 h 2"/>
                <a:gd name="T6" fmla="*/ 4 w 4"/>
                <a:gd name="T7" fmla="*/ 2 h 2"/>
                <a:gd name="T8" fmla="*/ 1 w 4"/>
                <a:gd name="T9" fmla="*/ 0 h 2"/>
                <a:gd name="T10" fmla="*/ 0 w 4"/>
                <a:gd name="T11" fmla="*/ 0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1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4808">
              <a:extLst>
                <a:ext uri="{FF2B5EF4-FFF2-40B4-BE49-F238E27FC236}">
                  <a16:creationId xmlns="" xmlns:a16="http://schemas.microsoft.com/office/drawing/2014/main" id="{5DBCD3A7-BC98-40A8-9820-E6E2779A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8" y="6746875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4809">
              <a:extLst>
                <a:ext uri="{FF2B5EF4-FFF2-40B4-BE49-F238E27FC236}">
                  <a16:creationId xmlns="" xmlns:a16="http://schemas.microsoft.com/office/drawing/2014/main" id="{50F99993-ECBB-417D-908D-7B109C5E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6753225"/>
              <a:ext cx="7938" cy="6350"/>
            </a:xfrm>
            <a:custGeom>
              <a:avLst/>
              <a:gdLst>
                <a:gd name="T0" fmla="*/ 0 w 9"/>
                <a:gd name="T1" fmla="*/ 2 h 6"/>
                <a:gd name="T2" fmla="*/ 1 w 9"/>
                <a:gd name="T3" fmla="*/ 3 h 6"/>
                <a:gd name="T4" fmla="*/ 8 w 9"/>
                <a:gd name="T5" fmla="*/ 6 h 6"/>
                <a:gd name="T6" fmla="*/ 9 w 9"/>
                <a:gd name="T7" fmla="*/ 5 h 6"/>
                <a:gd name="T8" fmla="*/ 1 w 9"/>
                <a:gd name="T9" fmla="*/ 1 h 6"/>
                <a:gd name="T10" fmla="*/ 0 w 9"/>
                <a:gd name="T11" fmla="*/ 0 h 6"/>
                <a:gd name="T12" fmla="*/ 0 w 9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6" y="5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4"/>
                    <a:pt x="4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4810">
              <a:extLst>
                <a:ext uri="{FF2B5EF4-FFF2-40B4-BE49-F238E27FC236}">
                  <a16:creationId xmlns="" xmlns:a16="http://schemas.microsoft.com/office/drawing/2014/main" id="{9FCA0809-FD1F-4274-A7D5-D26149B2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6781800"/>
              <a:ext cx="50800" cy="20638"/>
            </a:xfrm>
            <a:custGeom>
              <a:avLst/>
              <a:gdLst>
                <a:gd name="T0" fmla="*/ 3 w 54"/>
                <a:gd name="T1" fmla="*/ 4 h 21"/>
                <a:gd name="T2" fmla="*/ 0 w 54"/>
                <a:gd name="T3" fmla="*/ 4 h 21"/>
                <a:gd name="T4" fmla="*/ 2 w 54"/>
                <a:gd name="T5" fmla="*/ 6 h 21"/>
                <a:gd name="T6" fmla="*/ 13 w 54"/>
                <a:gd name="T7" fmla="*/ 12 h 21"/>
                <a:gd name="T8" fmla="*/ 40 w 54"/>
                <a:gd name="T9" fmla="*/ 21 h 21"/>
                <a:gd name="T10" fmla="*/ 41 w 54"/>
                <a:gd name="T11" fmla="*/ 20 h 21"/>
                <a:gd name="T12" fmla="*/ 41 w 54"/>
                <a:gd name="T13" fmla="*/ 20 h 21"/>
                <a:gd name="T14" fmla="*/ 39 w 54"/>
                <a:gd name="T15" fmla="*/ 21 h 21"/>
                <a:gd name="T16" fmla="*/ 38 w 54"/>
                <a:gd name="T17" fmla="*/ 20 h 21"/>
                <a:gd name="T18" fmla="*/ 39 w 54"/>
                <a:gd name="T19" fmla="*/ 19 h 21"/>
                <a:gd name="T20" fmla="*/ 36 w 54"/>
                <a:gd name="T21" fmla="*/ 18 h 21"/>
                <a:gd name="T22" fmla="*/ 34 w 54"/>
                <a:gd name="T23" fmla="*/ 20 h 21"/>
                <a:gd name="T24" fmla="*/ 33 w 54"/>
                <a:gd name="T25" fmla="*/ 18 h 21"/>
                <a:gd name="T26" fmla="*/ 34 w 54"/>
                <a:gd name="T27" fmla="*/ 18 h 21"/>
                <a:gd name="T28" fmla="*/ 6 w 54"/>
                <a:gd name="T29" fmla="*/ 6 h 21"/>
                <a:gd name="T30" fmla="*/ 34 w 54"/>
                <a:gd name="T31" fmla="*/ 3 h 21"/>
                <a:gd name="T32" fmla="*/ 34 w 54"/>
                <a:gd name="T33" fmla="*/ 2 h 21"/>
                <a:gd name="T34" fmla="*/ 35 w 54"/>
                <a:gd name="T35" fmla="*/ 2 h 21"/>
                <a:gd name="T36" fmla="*/ 36 w 54"/>
                <a:gd name="T37" fmla="*/ 3 h 21"/>
                <a:gd name="T38" fmla="*/ 39 w 54"/>
                <a:gd name="T39" fmla="*/ 3 h 21"/>
                <a:gd name="T40" fmla="*/ 38 w 54"/>
                <a:gd name="T41" fmla="*/ 2 h 21"/>
                <a:gd name="T42" fmla="*/ 39 w 54"/>
                <a:gd name="T43" fmla="*/ 1 h 21"/>
                <a:gd name="T44" fmla="*/ 41 w 54"/>
                <a:gd name="T45" fmla="*/ 3 h 21"/>
                <a:gd name="T46" fmla="*/ 44 w 54"/>
                <a:gd name="T47" fmla="*/ 3 h 21"/>
                <a:gd name="T48" fmla="*/ 43 w 54"/>
                <a:gd name="T49" fmla="*/ 2 h 21"/>
                <a:gd name="T50" fmla="*/ 44 w 54"/>
                <a:gd name="T51" fmla="*/ 1 h 21"/>
                <a:gd name="T52" fmla="*/ 46 w 54"/>
                <a:gd name="T53" fmla="*/ 3 h 21"/>
                <a:gd name="T54" fmla="*/ 48 w 54"/>
                <a:gd name="T55" fmla="*/ 3 h 21"/>
                <a:gd name="T56" fmla="*/ 49 w 54"/>
                <a:gd name="T57" fmla="*/ 3 h 21"/>
                <a:gd name="T58" fmla="*/ 48 w 54"/>
                <a:gd name="T59" fmla="*/ 2 h 21"/>
                <a:gd name="T60" fmla="*/ 49 w 54"/>
                <a:gd name="T61" fmla="*/ 1 h 21"/>
                <a:gd name="T62" fmla="*/ 51 w 54"/>
                <a:gd name="T63" fmla="*/ 3 h 21"/>
                <a:gd name="T64" fmla="*/ 52 w 54"/>
                <a:gd name="T65" fmla="*/ 3 h 21"/>
                <a:gd name="T66" fmla="*/ 54 w 54"/>
                <a:gd name="T67" fmla="*/ 1 h 21"/>
                <a:gd name="T68" fmla="*/ 48 w 54"/>
                <a:gd name="T69" fmla="*/ 1 h 21"/>
                <a:gd name="T70" fmla="*/ 3 w 54"/>
                <a:gd name="T7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1">
                  <a:moveTo>
                    <a:pt x="3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6" y="8"/>
                    <a:pt x="13" y="12"/>
                  </a:cubicBezTo>
                  <a:cubicBezTo>
                    <a:pt x="19" y="15"/>
                    <a:pt x="29" y="19"/>
                    <a:pt x="40" y="21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20" y="14"/>
                    <a:pt x="10" y="8"/>
                    <a:pt x="6" y="6"/>
                  </a:cubicBezTo>
                  <a:cubicBezTo>
                    <a:pt x="10" y="5"/>
                    <a:pt x="21" y="4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2" y="1"/>
                    <a:pt x="50" y="1"/>
                    <a:pt x="48" y="1"/>
                  </a:cubicBezTo>
                  <a:cubicBezTo>
                    <a:pt x="23" y="0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4811">
              <a:extLst>
                <a:ext uri="{FF2B5EF4-FFF2-40B4-BE49-F238E27FC236}">
                  <a16:creationId xmlns="" xmlns:a16="http://schemas.microsoft.com/office/drawing/2014/main" id="{814C5C42-A643-4B3B-83F4-63974D98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6" y="6784975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4812">
              <a:extLst>
                <a:ext uri="{FF2B5EF4-FFF2-40B4-BE49-F238E27FC236}">
                  <a16:creationId xmlns="" xmlns:a16="http://schemas.microsoft.com/office/drawing/2014/main" id="{D3D7BF33-10D3-43DC-8C0A-643FFCCB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67833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4813">
              <a:extLst>
                <a:ext uri="{FF2B5EF4-FFF2-40B4-BE49-F238E27FC236}">
                  <a16:creationId xmlns="" xmlns:a16="http://schemas.microsoft.com/office/drawing/2014/main" id="{B012E0D4-9C31-462E-A22E-B17A6B79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6784975"/>
              <a:ext cx="6350" cy="3175"/>
            </a:xfrm>
            <a:custGeom>
              <a:avLst/>
              <a:gdLst>
                <a:gd name="T0" fmla="*/ 6 w 6"/>
                <a:gd name="T1" fmla="*/ 3 h 4"/>
                <a:gd name="T2" fmla="*/ 2 w 6"/>
                <a:gd name="T3" fmla="*/ 0 h 4"/>
                <a:gd name="T4" fmla="*/ 0 w 6"/>
                <a:gd name="T5" fmla="*/ 0 h 4"/>
                <a:gd name="T6" fmla="*/ 5 w 6"/>
                <a:gd name="T7" fmla="*/ 4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4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4814">
              <a:extLst>
                <a:ext uri="{FF2B5EF4-FFF2-40B4-BE49-F238E27FC236}">
                  <a16:creationId xmlns="" xmlns:a16="http://schemas.microsoft.com/office/drawing/2014/main" id="{D0A0FDEC-675A-413F-9AED-A8AECBD4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67833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4815">
              <a:extLst>
                <a:ext uri="{FF2B5EF4-FFF2-40B4-BE49-F238E27FC236}">
                  <a16:creationId xmlns="" xmlns:a16="http://schemas.microsoft.com/office/drawing/2014/main" id="{48E77F14-43E6-4794-B15B-B47683EAE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6797675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1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4816">
              <a:extLst>
                <a:ext uri="{FF2B5EF4-FFF2-40B4-BE49-F238E27FC236}">
                  <a16:creationId xmlns="" xmlns:a16="http://schemas.microsoft.com/office/drawing/2014/main" id="{6C4167D0-69EB-4698-B0FD-8711973A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6784975"/>
              <a:ext cx="7938" cy="6350"/>
            </a:xfrm>
            <a:custGeom>
              <a:avLst/>
              <a:gdLst>
                <a:gd name="T0" fmla="*/ 9 w 9"/>
                <a:gd name="T1" fmla="*/ 6 h 7"/>
                <a:gd name="T2" fmla="*/ 2 w 9"/>
                <a:gd name="T3" fmla="*/ 0 h 7"/>
                <a:gd name="T4" fmla="*/ 0 w 9"/>
                <a:gd name="T5" fmla="*/ 0 h 7"/>
                <a:gd name="T6" fmla="*/ 9 w 9"/>
                <a:gd name="T7" fmla="*/ 7 h 7"/>
                <a:gd name="T8" fmla="*/ 9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6"/>
                  </a:moveTo>
                  <a:cubicBezTo>
                    <a:pt x="7" y="4"/>
                    <a:pt x="4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5"/>
                    <a:pt x="9" y="7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4817">
              <a:extLst>
                <a:ext uri="{FF2B5EF4-FFF2-40B4-BE49-F238E27FC236}">
                  <a16:creationId xmlns="" xmlns:a16="http://schemas.microsoft.com/office/drawing/2014/main" id="{DEDF84C7-0EB1-4921-9E38-4C6E07B0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67992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4818">
              <a:extLst>
                <a:ext uri="{FF2B5EF4-FFF2-40B4-BE49-F238E27FC236}">
                  <a16:creationId xmlns="" xmlns:a16="http://schemas.microsoft.com/office/drawing/2014/main" id="{B99980DA-04F6-4093-A1CC-CF94D02B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67833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4819">
              <a:extLst>
                <a:ext uri="{FF2B5EF4-FFF2-40B4-BE49-F238E27FC236}">
                  <a16:creationId xmlns="" xmlns:a16="http://schemas.microsoft.com/office/drawing/2014/main" id="{93292B5B-7642-461D-BF98-717EA454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784975"/>
              <a:ext cx="11113" cy="14288"/>
            </a:xfrm>
            <a:custGeom>
              <a:avLst/>
              <a:gdLst>
                <a:gd name="T0" fmla="*/ 2 w 12"/>
                <a:gd name="T1" fmla="*/ 0 h 15"/>
                <a:gd name="T2" fmla="*/ 0 w 12"/>
                <a:gd name="T3" fmla="*/ 0 h 15"/>
                <a:gd name="T4" fmla="*/ 10 w 12"/>
                <a:gd name="T5" fmla="*/ 8 h 15"/>
                <a:gd name="T6" fmla="*/ 0 w 12"/>
                <a:gd name="T7" fmla="*/ 15 h 15"/>
                <a:gd name="T8" fmla="*/ 2 w 12"/>
                <a:gd name="T9" fmla="*/ 15 h 15"/>
                <a:gd name="T10" fmla="*/ 12 w 12"/>
                <a:gd name="T11" fmla="*/ 9 h 15"/>
                <a:gd name="T12" fmla="*/ 2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7" y="6"/>
                    <a:pt x="10" y="8"/>
                  </a:cubicBezTo>
                  <a:cubicBezTo>
                    <a:pt x="7" y="11"/>
                    <a:pt x="3" y="13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3"/>
                    <a:pt x="9" y="11"/>
                    <a:pt x="12" y="9"/>
                  </a:cubicBezTo>
                  <a:cubicBezTo>
                    <a:pt x="9" y="6"/>
                    <a:pt x="6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4820">
              <a:extLst>
                <a:ext uri="{FF2B5EF4-FFF2-40B4-BE49-F238E27FC236}">
                  <a16:creationId xmlns="" xmlns:a16="http://schemas.microsoft.com/office/drawing/2014/main" id="{0D17433A-BE99-467B-A08F-FD51E619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7992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Rectangle 4821">
              <a:extLst>
                <a:ext uri="{FF2B5EF4-FFF2-40B4-BE49-F238E27FC236}">
                  <a16:creationId xmlns="" xmlns:a16="http://schemas.microsoft.com/office/drawing/2014/main" id="{D595154E-1AF6-4BBC-BAD2-04C407FEE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3388" y="67833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4822">
              <a:extLst>
                <a:ext uri="{FF2B5EF4-FFF2-40B4-BE49-F238E27FC236}">
                  <a16:creationId xmlns="" xmlns:a16="http://schemas.microsoft.com/office/drawing/2014/main" id="{A113D4FE-54BC-45EC-88DF-DB3E7C3A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731000"/>
              <a:ext cx="15875" cy="14288"/>
            </a:xfrm>
            <a:custGeom>
              <a:avLst/>
              <a:gdLst>
                <a:gd name="T0" fmla="*/ 0 w 17"/>
                <a:gd name="T1" fmla="*/ 8 h 15"/>
                <a:gd name="T2" fmla="*/ 10 w 17"/>
                <a:gd name="T3" fmla="*/ 15 h 15"/>
                <a:gd name="T4" fmla="*/ 16 w 17"/>
                <a:gd name="T5" fmla="*/ 2 h 15"/>
                <a:gd name="T6" fmla="*/ 17 w 17"/>
                <a:gd name="T7" fmla="*/ 0 h 15"/>
                <a:gd name="T8" fmla="*/ 16 w 17"/>
                <a:gd name="T9" fmla="*/ 0 h 15"/>
                <a:gd name="T10" fmla="*/ 15 w 17"/>
                <a:gd name="T11" fmla="*/ 0 h 15"/>
                <a:gd name="T12" fmla="*/ 10 w 17"/>
                <a:gd name="T13" fmla="*/ 13 h 15"/>
                <a:gd name="T14" fmla="*/ 1 w 17"/>
                <a:gd name="T15" fmla="*/ 7 h 15"/>
                <a:gd name="T16" fmla="*/ 0 w 17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4" y="10"/>
                    <a:pt x="7" y="13"/>
                    <a:pt x="10" y="15"/>
                  </a:cubicBezTo>
                  <a:cubicBezTo>
                    <a:pt x="12" y="11"/>
                    <a:pt x="14" y="6"/>
                    <a:pt x="16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5"/>
                    <a:pt x="12" y="9"/>
                    <a:pt x="10" y="13"/>
                  </a:cubicBezTo>
                  <a:cubicBezTo>
                    <a:pt x="7" y="11"/>
                    <a:pt x="4" y="9"/>
                    <a:pt x="1" y="7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4823">
              <a:extLst>
                <a:ext uri="{FF2B5EF4-FFF2-40B4-BE49-F238E27FC236}">
                  <a16:creationId xmlns="" xmlns:a16="http://schemas.microsoft.com/office/drawing/2014/main" id="{27008BBF-E81C-41A4-A913-F5B59A35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727825"/>
              <a:ext cx="12700" cy="12700"/>
            </a:xfrm>
            <a:custGeom>
              <a:avLst/>
              <a:gdLst>
                <a:gd name="T0" fmla="*/ 0 w 14"/>
                <a:gd name="T1" fmla="*/ 10 h 15"/>
                <a:gd name="T2" fmla="*/ 7 w 14"/>
                <a:gd name="T3" fmla="*/ 15 h 15"/>
                <a:gd name="T4" fmla="*/ 13 w 14"/>
                <a:gd name="T5" fmla="*/ 3 h 15"/>
                <a:gd name="T6" fmla="*/ 14 w 14"/>
                <a:gd name="T7" fmla="*/ 1 h 15"/>
                <a:gd name="T8" fmla="*/ 12 w 14"/>
                <a:gd name="T9" fmla="*/ 0 h 15"/>
                <a:gd name="T10" fmla="*/ 12 w 14"/>
                <a:gd name="T11" fmla="*/ 1 h 15"/>
                <a:gd name="T12" fmla="*/ 7 w 14"/>
                <a:gd name="T13" fmla="*/ 13 h 15"/>
                <a:gd name="T14" fmla="*/ 1 w 14"/>
                <a:gd name="T15" fmla="*/ 10 h 15"/>
                <a:gd name="T16" fmla="*/ 0 w 14"/>
                <a:gd name="T1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0" y="10"/>
                  </a:moveTo>
                  <a:cubicBezTo>
                    <a:pt x="3" y="12"/>
                    <a:pt x="5" y="14"/>
                    <a:pt x="7" y="15"/>
                  </a:cubicBezTo>
                  <a:cubicBezTo>
                    <a:pt x="9" y="11"/>
                    <a:pt x="11" y="7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5"/>
                    <a:pt x="8" y="9"/>
                    <a:pt x="7" y="13"/>
                  </a:cubicBezTo>
                  <a:cubicBezTo>
                    <a:pt x="5" y="12"/>
                    <a:pt x="3" y="11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4824">
              <a:extLst>
                <a:ext uri="{FF2B5EF4-FFF2-40B4-BE49-F238E27FC236}">
                  <a16:creationId xmlns="" xmlns:a16="http://schemas.microsoft.com/office/drawing/2014/main" id="{EA1777E3-695A-4F7B-9E4D-8727578B4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6726238"/>
              <a:ext cx="7938" cy="11113"/>
            </a:xfrm>
            <a:custGeom>
              <a:avLst/>
              <a:gdLst>
                <a:gd name="T0" fmla="*/ 2 w 8"/>
                <a:gd name="T1" fmla="*/ 10 h 12"/>
                <a:gd name="T2" fmla="*/ 1 w 8"/>
                <a:gd name="T3" fmla="*/ 8 h 12"/>
                <a:gd name="T4" fmla="*/ 0 w 8"/>
                <a:gd name="T5" fmla="*/ 9 h 12"/>
                <a:gd name="T6" fmla="*/ 3 w 8"/>
                <a:gd name="T7" fmla="*/ 12 h 12"/>
                <a:gd name="T8" fmla="*/ 8 w 8"/>
                <a:gd name="T9" fmla="*/ 0 h 12"/>
                <a:gd name="T10" fmla="*/ 6 w 8"/>
                <a:gd name="T11" fmla="*/ 3 h 12"/>
                <a:gd name="T12" fmla="*/ 2 w 8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2" y="1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8"/>
                    <a:pt x="6" y="4"/>
                    <a:pt x="8" y="0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4825">
              <a:extLst>
                <a:ext uri="{FF2B5EF4-FFF2-40B4-BE49-F238E27FC236}">
                  <a16:creationId xmlns="" xmlns:a16="http://schemas.microsoft.com/office/drawing/2014/main" id="{D9EBF757-84B0-4096-ABCA-FC8E5B3D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757988"/>
              <a:ext cx="14288" cy="17463"/>
            </a:xfrm>
            <a:custGeom>
              <a:avLst/>
              <a:gdLst>
                <a:gd name="T0" fmla="*/ 14 w 16"/>
                <a:gd name="T1" fmla="*/ 10 h 18"/>
                <a:gd name="T2" fmla="*/ 1 w 16"/>
                <a:gd name="T3" fmla="*/ 16 h 18"/>
                <a:gd name="T4" fmla="*/ 0 w 16"/>
                <a:gd name="T5" fmla="*/ 16 h 18"/>
                <a:gd name="T6" fmla="*/ 1 w 16"/>
                <a:gd name="T7" fmla="*/ 18 h 18"/>
                <a:gd name="T8" fmla="*/ 3 w 16"/>
                <a:gd name="T9" fmla="*/ 17 h 18"/>
                <a:gd name="T10" fmla="*/ 16 w 16"/>
                <a:gd name="T11" fmla="*/ 10 h 18"/>
                <a:gd name="T12" fmla="*/ 6 w 16"/>
                <a:gd name="T13" fmla="*/ 0 h 18"/>
                <a:gd name="T14" fmla="*/ 5 w 16"/>
                <a:gd name="T15" fmla="*/ 0 h 18"/>
                <a:gd name="T16" fmla="*/ 14 w 16"/>
                <a:gd name="T1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10"/>
                  </a:moveTo>
                  <a:cubicBezTo>
                    <a:pt x="9" y="12"/>
                    <a:pt x="5" y="14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5"/>
                    <a:pt x="12" y="12"/>
                    <a:pt x="16" y="10"/>
                  </a:cubicBezTo>
                  <a:cubicBezTo>
                    <a:pt x="13" y="7"/>
                    <a:pt x="9" y="3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4"/>
                    <a:pt x="11" y="7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4826">
              <a:extLst>
                <a:ext uri="{FF2B5EF4-FFF2-40B4-BE49-F238E27FC236}">
                  <a16:creationId xmlns="" xmlns:a16="http://schemas.microsoft.com/office/drawing/2014/main" id="{65491F6D-834B-46D5-99D5-F59A9157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759575"/>
              <a:ext cx="14288" cy="12700"/>
            </a:xfrm>
            <a:custGeom>
              <a:avLst/>
              <a:gdLst>
                <a:gd name="T0" fmla="*/ 13 w 15"/>
                <a:gd name="T1" fmla="*/ 7 h 14"/>
                <a:gd name="T2" fmla="*/ 1 w 15"/>
                <a:gd name="T3" fmla="*/ 12 h 14"/>
                <a:gd name="T4" fmla="*/ 0 w 15"/>
                <a:gd name="T5" fmla="*/ 13 h 14"/>
                <a:gd name="T6" fmla="*/ 0 w 15"/>
                <a:gd name="T7" fmla="*/ 14 h 14"/>
                <a:gd name="T8" fmla="*/ 3 w 15"/>
                <a:gd name="T9" fmla="*/ 13 h 14"/>
                <a:gd name="T10" fmla="*/ 15 w 15"/>
                <a:gd name="T11" fmla="*/ 7 h 14"/>
                <a:gd name="T12" fmla="*/ 9 w 15"/>
                <a:gd name="T13" fmla="*/ 0 h 14"/>
                <a:gd name="T14" fmla="*/ 8 w 15"/>
                <a:gd name="T15" fmla="*/ 1 h 14"/>
                <a:gd name="T16" fmla="*/ 13 w 15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3" y="7"/>
                  </a:moveTo>
                  <a:cubicBezTo>
                    <a:pt x="9" y="9"/>
                    <a:pt x="5" y="11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7" y="11"/>
                    <a:pt x="11" y="9"/>
                    <a:pt x="15" y="7"/>
                  </a:cubicBezTo>
                  <a:cubicBezTo>
                    <a:pt x="13" y="5"/>
                    <a:pt x="11" y="2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3"/>
                    <a:pt x="11" y="5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4827">
              <a:extLst>
                <a:ext uri="{FF2B5EF4-FFF2-40B4-BE49-F238E27FC236}">
                  <a16:creationId xmlns="" xmlns:a16="http://schemas.microsoft.com/office/drawing/2014/main" id="{EFAE0F2C-F37F-454C-AD45-AC813DBD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761163"/>
              <a:ext cx="11113" cy="9525"/>
            </a:xfrm>
            <a:custGeom>
              <a:avLst/>
              <a:gdLst>
                <a:gd name="T0" fmla="*/ 10 w 12"/>
                <a:gd name="T1" fmla="*/ 3 h 9"/>
                <a:gd name="T2" fmla="*/ 3 w 12"/>
                <a:gd name="T3" fmla="*/ 6 h 9"/>
                <a:gd name="T4" fmla="*/ 0 w 12"/>
                <a:gd name="T5" fmla="*/ 9 h 9"/>
                <a:gd name="T6" fmla="*/ 12 w 12"/>
                <a:gd name="T7" fmla="*/ 4 h 9"/>
                <a:gd name="T8" fmla="*/ 9 w 12"/>
                <a:gd name="T9" fmla="*/ 0 h 9"/>
                <a:gd name="T10" fmla="*/ 8 w 12"/>
                <a:gd name="T11" fmla="*/ 1 h 9"/>
                <a:gd name="T12" fmla="*/ 10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0" y="3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7"/>
                    <a:pt x="8" y="6"/>
                    <a:pt x="12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4828">
              <a:extLst>
                <a:ext uri="{FF2B5EF4-FFF2-40B4-BE49-F238E27FC236}">
                  <a16:creationId xmlns="" xmlns:a16="http://schemas.microsoft.com/office/drawing/2014/main" id="{6CEC9387-315D-45A9-9284-57CFBACC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6746875"/>
              <a:ext cx="34925" cy="30163"/>
            </a:xfrm>
            <a:custGeom>
              <a:avLst/>
              <a:gdLst>
                <a:gd name="T0" fmla="*/ 36 w 38"/>
                <a:gd name="T1" fmla="*/ 32 h 32"/>
                <a:gd name="T2" fmla="*/ 38 w 38"/>
                <a:gd name="T3" fmla="*/ 29 h 32"/>
                <a:gd name="T4" fmla="*/ 3 w 38"/>
                <a:gd name="T5" fmla="*/ 0 h 32"/>
                <a:gd name="T6" fmla="*/ 0 w 38"/>
                <a:gd name="T7" fmla="*/ 3 h 32"/>
                <a:gd name="T8" fmla="*/ 36 w 3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2">
                  <a:moveTo>
                    <a:pt x="36" y="32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26" y="20"/>
                    <a:pt x="14" y="11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2" y="14"/>
                    <a:pt x="24" y="23"/>
                    <a:pt x="3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4829">
              <a:extLst>
                <a:ext uri="{FF2B5EF4-FFF2-40B4-BE49-F238E27FC236}">
                  <a16:creationId xmlns="" xmlns:a16="http://schemas.microsoft.com/office/drawing/2014/main" id="{BF08B31E-8DC8-443D-84A8-6D2B0F01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754813"/>
              <a:ext cx="41275" cy="23813"/>
            </a:xfrm>
            <a:custGeom>
              <a:avLst/>
              <a:gdLst>
                <a:gd name="T0" fmla="*/ 12 w 43"/>
                <a:gd name="T1" fmla="*/ 20 h 25"/>
                <a:gd name="T2" fmla="*/ 10 w 43"/>
                <a:gd name="T3" fmla="*/ 19 h 25"/>
                <a:gd name="T4" fmla="*/ 9 w 43"/>
                <a:gd name="T5" fmla="*/ 19 h 25"/>
                <a:gd name="T6" fmla="*/ 7 w 43"/>
                <a:gd name="T7" fmla="*/ 18 h 25"/>
                <a:gd name="T8" fmla="*/ 5 w 43"/>
                <a:gd name="T9" fmla="*/ 17 h 25"/>
                <a:gd name="T10" fmla="*/ 2 w 43"/>
                <a:gd name="T11" fmla="*/ 16 h 25"/>
                <a:gd name="T12" fmla="*/ 0 w 43"/>
                <a:gd name="T13" fmla="*/ 18 h 25"/>
                <a:gd name="T14" fmla="*/ 8 w 43"/>
                <a:gd name="T15" fmla="*/ 21 h 25"/>
                <a:gd name="T16" fmla="*/ 40 w 43"/>
                <a:gd name="T17" fmla="*/ 20 h 25"/>
                <a:gd name="T18" fmla="*/ 43 w 43"/>
                <a:gd name="T19" fmla="*/ 16 h 25"/>
                <a:gd name="T20" fmla="*/ 39 w 43"/>
                <a:gd name="T21" fmla="*/ 9 h 25"/>
                <a:gd name="T22" fmla="*/ 17 w 43"/>
                <a:gd name="T23" fmla="*/ 0 h 25"/>
                <a:gd name="T24" fmla="*/ 16 w 43"/>
                <a:gd name="T25" fmla="*/ 2 h 25"/>
                <a:gd name="T26" fmla="*/ 38 w 43"/>
                <a:gd name="T27" fmla="*/ 10 h 25"/>
                <a:gd name="T28" fmla="*/ 41 w 43"/>
                <a:gd name="T29" fmla="*/ 16 h 25"/>
                <a:gd name="T30" fmla="*/ 39 w 43"/>
                <a:gd name="T31" fmla="*/ 19 h 25"/>
                <a:gd name="T32" fmla="*/ 12 w 43"/>
                <a:gd name="T3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5">
                  <a:moveTo>
                    <a:pt x="12" y="20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6" y="20"/>
                    <a:pt x="8" y="21"/>
                  </a:cubicBezTo>
                  <a:cubicBezTo>
                    <a:pt x="23" y="25"/>
                    <a:pt x="35" y="24"/>
                    <a:pt x="40" y="20"/>
                  </a:cubicBezTo>
                  <a:cubicBezTo>
                    <a:pt x="42" y="19"/>
                    <a:pt x="43" y="17"/>
                    <a:pt x="43" y="16"/>
                  </a:cubicBezTo>
                  <a:cubicBezTo>
                    <a:pt x="43" y="14"/>
                    <a:pt x="42" y="12"/>
                    <a:pt x="39" y="9"/>
                  </a:cubicBezTo>
                  <a:cubicBezTo>
                    <a:pt x="34" y="5"/>
                    <a:pt x="27" y="3"/>
                    <a:pt x="1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6" y="4"/>
                    <a:pt x="33" y="7"/>
                    <a:pt x="38" y="10"/>
                  </a:cubicBezTo>
                  <a:cubicBezTo>
                    <a:pt x="40" y="12"/>
                    <a:pt x="41" y="14"/>
                    <a:pt x="41" y="16"/>
                  </a:cubicBezTo>
                  <a:cubicBezTo>
                    <a:pt x="41" y="17"/>
                    <a:pt x="40" y="18"/>
                    <a:pt x="39" y="19"/>
                  </a:cubicBezTo>
                  <a:cubicBezTo>
                    <a:pt x="35" y="21"/>
                    <a:pt x="26" y="23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4830">
              <a:extLst>
                <a:ext uri="{FF2B5EF4-FFF2-40B4-BE49-F238E27FC236}">
                  <a16:creationId xmlns="" xmlns:a16="http://schemas.microsoft.com/office/drawing/2014/main" id="{39220157-F7DE-4D8D-868F-BA98E5E2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24650"/>
              <a:ext cx="22225" cy="36513"/>
            </a:xfrm>
            <a:custGeom>
              <a:avLst/>
              <a:gdLst>
                <a:gd name="T0" fmla="*/ 12 w 24"/>
                <a:gd name="T1" fmla="*/ 36 h 40"/>
                <a:gd name="T2" fmla="*/ 2 w 24"/>
                <a:gd name="T3" fmla="*/ 16 h 40"/>
                <a:gd name="T4" fmla="*/ 0 w 24"/>
                <a:gd name="T5" fmla="*/ 18 h 40"/>
                <a:gd name="T6" fmla="*/ 10 w 24"/>
                <a:gd name="T7" fmla="*/ 38 h 40"/>
                <a:gd name="T8" fmla="*/ 18 w 24"/>
                <a:gd name="T9" fmla="*/ 40 h 40"/>
                <a:gd name="T10" fmla="*/ 21 w 24"/>
                <a:gd name="T11" fmla="*/ 36 h 40"/>
                <a:gd name="T12" fmla="*/ 19 w 24"/>
                <a:gd name="T13" fmla="*/ 7 h 40"/>
                <a:gd name="T14" fmla="*/ 17 w 24"/>
                <a:gd name="T15" fmla="*/ 0 h 40"/>
                <a:gd name="T16" fmla="*/ 15 w 24"/>
                <a:gd name="T17" fmla="*/ 2 h 40"/>
                <a:gd name="T18" fmla="*/ 16 w 24"/>
                <a:gd name="T19" fmla="*/ 4 h 40"/>
                <a:gd name="T20" fmla="*/ 17 w 24"/>
                <a:gd name="T21" fmla="*/ 6 h 40"/>
                <a:gd name="T22" fmla="*/ 17 w 24"/>
                <a:gd name="T23" fmla="*/ 7 h 40"/>
                <a:gd name="T24" fmla="*/ 17 w 24"/>
                <a:gd name="T25" fmla="*/ 8 h 40"/>
                <a:gd name="T26" fmla="*/ 18 w 24"/>
                <a:gd name="T27" fmla="*/ 10 h 40"/>
                <a:gd name="T28" fmla="*/ 20 w 24"/>
                <a:gd name="T29" fmla="*/ 35 h 40"/>
                <a:gd name="T30" fmla="*/ 17 w 24"/>
                <a:gd name="T31" fmla="*/ 38 h 40"/>
                <a:gd name="T32" fmla="*/ 12 w 24"/>
                <a:gd name="T33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0">
                  <a:moveTo>
                    <a:pt x="12" y="36"/>
                  </a:moveTo>
                  <a:cubicBezTo>
                    <a:pt x="7" y="33"/>
                    <a:pt x="4" y="25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27"/>
                    <a:pt x="6" y="34"/>
                    <a:pt x="10" y="38"/>
                  </a:cubicBezTo>
                  <a:cubicBezTo>
                    <a:pt x="14" y="40"/>
                    <a:pt x="16" y="40"/>
                    <a:pt x="18" y="40"/>
                  </a:cubicBezTo>
                  <a:cubicBezTo>
                    <a:pt x="19" y="39"/>
                    <a:pt x="21" y="38"/>
                    <a:pt x="21" y="36"/>
                  </a:cubicBezTo>
                  <a:cubicBezTo>
                    <a:pt x="24" y="29"/>
                    <a:pt x="22" y="19"/>
                    <a:pt x="19" y="7"/>
                  </a:cubicBezTo>
                  <a:cubicBezTo>
                    <a:pt x="18" y="4"/>
                    <a:pt x="18" y="2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22"/>
                    <a:pt x="21" y="31"/>
                    <a:pt x="20" y="35"/>
                  </a:cubicBezTo>
                  <a:cubicBezTo>
                    <a:pt x="19" y="36"/>
                    <a:pt x="18" y="37"/>
                    <a:pt x="17" y="38"/>
                  </a:cubicBezTo>
                  <a:cubicBezTo>
                    <a:pt x="16" y="38"/>
                    <a:pt x="14" y="38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4831">
              <a:extLst>
                <a:ext uri="{FF2B5EF4-FFF2-40B4-BE49-F238E27FC236}">
                  <a16:creationId xmlns="" xmlns:a16="http://schemas.microsoft.com/office/drawing/2014/main" id="{FE3B8096-517F-47D1-84E7-A2B6AA773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6743700"/>
              <a:ext cx="14288" cy="12700"/>
            </a:xfrm>
            <a:custGeom>
              <a:avLst/>
              <a:gdLst>
                <a:gd name="T0" fmla="*/ 0 w 15"/>
                <a:gd name="T1" fmla="*/ 6 h 14"/>
                <a:gd name="T2" fmla="*/ 0 w 15"/>
                <a:gd name="T3" fmla="*/ 7 h 14"/>
                <a:gd name="T4" fmla="*/ 1 w 15"/>
                <a:gd name="T5" fmla="*/ 8 h 14"/>
                <a:gd name="T6" fmla="*/ 11 w 15"/>
                <a:gd name="T7" fmla="*/ 14 h 14"/>
                <a:gd name="T8" fmla="*/ 14 w 15"/>
                <a:gd name="T9" fmla="*/ 2 h 14"/>
                <a:gd name="T10" fmla="*/ 15 w 15"/>
                <a:gd name="T11" fmla="*/ 0 h 14"/>
                <a:gd name="T12" fmla="*/ 14 w 15"/>
                <a:gd name="T13" fmla="*/ 0 h 14"/>
                <a:gd name="T14" fmla="*/ 14 w 15"/>
                <a:gd name="T15" fmla="*/ 1 h 14"/>
                <a:gd name="T16" fmla="*/ 10 w 15"/>
                <a:gd name="T17" fmla="*/ 12 h 14"/>
                <a:gd name="T18" fmla="*/ 1 w 15"/>
                <a:gd name="T19" fmla="*/ 7 h 14"/>
                <a:gd name="T20" fmla="*/ 0 w 15"/>
                <a:gd name="T2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4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10"/>
                    <a:pt x="8" y="12"/>
                    <a:pt x="11" y="14"/>
                  </a:cubicBezTo>
                  <a:cubicBezTo>
                    <a:pt x="12" y="10"/>
                    <a:pt x="13" y="6"/>
                    <a:pt x="14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4"/>
                    <a:pt x="11" y="8"/>
                    <a:pt x="10" y="12"/>
                  </a:cubicBezTo>
                  <a:cubicBezTo>
                    <a:pt x="7" y="10"/>
                    <a:pt x="4" y="8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4832">
              <a:extLst>
                <a:ext uri="{FF2B5EF4-FFF2-40B4-BE49-F238E27FC236}">
                  <a16:creationId xmlns="" xmlns:a16="http://schemas.microsoft.com/office/drawing/2014/main" id="{878617AA-01E9-466B-AB94-E35B8350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723063"/>
              <a:ext cx="19050" cy="42863"/>
            </a:xfrm>
            <a:custGeom>
              <a:avLst/>
              <a:gdLst>
                <a:gd name="T0" fmla="*/ 2 w 20"/>
                <a:gd name="T1" fmla="*/ 2 h 47"/>
                <a:gd name="T2" fmla="*/ 0 w 20"/>
                <a:gd name="T3" fmla="*/ 14 h 47"/>
                <a:gd name="T4" fmla="*/ 4 w 20"/>
                <a:gd name="T5" fmla="*/ 43 h 47"/>
                <a:gd name="T6" fmla="*/ 6 w 20"/>
                <a:gd name="T7" fmla="*/ 47 h 47"/>
                <a:gd name="T8" fmla="*/ 8 w 20"/>
                <a:gd name="T9" fmla="*/ 45 h 47"/>
                <a:gd name="T10" fmla="*/ 7 w 20"/>
                <a:gd name="T11" fmla="*/ 44 h 47"/>
                <a:gd name="T12" fmla="*/ 6 w 20"/>
                <a:gd name="T13" fmla="*/ 43 h 47"/>
                <a:gd name="T14" fmla="*/ 6 w 20"/>
                <a:gd name="T15" fmla="*/ 42 h 47"/>
                <a:gd name="T16" fmla="*/ 6 w 20"/>
                <a:gd name="T17" fmla="*/ 40 h 47"/>
                <a:gd name="T18" fmla="*/ 5 w 20"/>
                <a:gd name="T19" fmla="*/ 38 h 47"/>
                <a:gd name="T20" fmla="*/ 4 w 20"/>
                <a:gd name="T21" fmla="*/ 36 h 47"/>
                <a:gd name="T22" fmla="*/ 4 w 20"/>
                <a:gd name="T23" fmla="*/ 34 h 47"/>
                <a:gd name="T24" fmla="*/ 3 w 20"/>
                <a:gd name="T25" fmla="*/ 31 h 47"/>
                <a:gd name="T26" fmla="*/ 3 w 20"/>
                <a:gd name="T27" fmla="*/ 30 h 47"/>
                <a:gd name="T28" fmla="*/ 3 w 20"/>
                <a:gd name="T29" fmla="*/ 4 h 47"/>
                <a:gd name="T30" fmla="*/ 16 w 20"/>
                <a:gd name="T31" fmla="*/ 24 h 47"/>
                <a:gd name="T32" fmla="*/ 16 w 20"/>
                <a:gd name="T33" fmla="*/ 25 h 47"/>
                <a:gd name="T34" fmla="*/ 18 w 20"/>
                <a:gd name="T35" fmla="*/ 27 h 47"/>
                <a:gd name="T36" fmla="*/ 18 w 20"/>
                <a:gd name="T37" fmla="*/ 28 h 47"/>
                <a:gd name="T38" fmla="*/ 19 w 20"/>
                <a:gd name="T39" fmla="*/ 29 h 47"/>
                <a:gd name="T40" fmla="*/ 20 w 20"/>
                <a:gd name="T41" fmla="*/ 27 h 47"/>
                <a:gd name="T42" fmla="*/ 3 w 20"/>
                <a:gd name="T43" fmla="*/ 1 h 47"/>
                <a:gd name="T44" fmla="*/ 2 w 20"/>
                <a:gd name="T45" fmla="*/ 0 h 47"/>
                <a:gd name="T46" fmla="*/ 2 w 20"/>
                <a:gd name="T4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47">
                  <a:moveTo>
                    <a:pt x="2" y="2"/>
                  </a:moveTo>
                  <a:cubicBezTo>
                    <a:pt x="2" y="2"/>
                    <a:pt x="0" y="7"/>
                    <a:pt x="0" y="14"/>
                  </a:cubicBezTo>
                  <a:cubicBezTo>
                    <a:pt x="0" y="21"/>
                    <a:pt x="1" y="31"/>
                    <a:pt x="4" y="43"/>
                  </a:cubicBezTo>
                  <a:cubicBezTo>
                    <a:pt x="5" y="44"/>
                    <a:pt x="6" y="46"/>
                    <a:pt x="6" y="4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18"/>
                    <a:pt x="2" y="8"/>
                    <a:pt x="3" y="4"/>
                  </a:cubicBezTo>
                  <a:cubicBezTo>
                    <a:pt x="5" y="7"/>
                    <a:pt x="10" y="1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1" y="1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4833">
              <a:extLst>
                <a:ext uri="{FF2B5EF4-FFF2-40B4-BE49-F238E27FC236}">
                  <a16:creationId xmlns="" xmlns:a16="http://schemas.microsoft.com/office/drawing/2014/main" id="{E3BD0F38-524C-4EE4-AD1D-843523D02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16713"/>
              <a:ext cx="14288" cy="11113"/>
            </a:xfrm>
            <a:custGeom>
              <a:avLst/>
              <a:gdLst>
                <a:gd name="T0" fmla="*/ 15 w 15"/>
                <a:gd name="T1" fmla="*/ 0 h 12"/>
                <a:gd name="T2" fmla="*/ 9 w 15"/>
                <a:gd name="T3" fmla="*/ 12 h 12"/>
                <a:gd name="T4" fmla="*/ 0 w 15"/>
                <a:gd name="T5" fmla="*/ 4 h 12"/>
                <a:gd name="T6" fmla="*/ 1 w 15"/>
                <a:gd name="T7" fmla="*/ 4 h 12"/>
                <a:gd name="T8" fmla="*/ 8 w 15"/>
                <a:gd name="T9" fmla="*/ 10 h 12"/>
                <a:gd name="T10" fmla="*/ 14 w 15"/>
                <a:gd name="T11" fmla="*/ 0 h 12"/>
                <a:gd name="T12" fmla="*/ 15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3" y="4"/>
                    <a:pt x="11" y="8"/>
                    <a:pt x="9" y="12"/>
                  </a:cubicBezTo>
                  <a:cubicBezTo>
                    <a:pt x="6" y="10"/>
                    <a:pt x="3" y="7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6" y="8"/>
                    <a:pt x="8" y="10"/>
                  </a:cubicBezTo>
                  <a:cubicBezTo>
                    <a:pt x="10" y="7"/>
                    <a:pt x="12" y="3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4834">
              <a:extLst>
                <a:ext uri="{FF2B5EF4-FFF2-40B4-BE49-F238E27FC236}">
                  <a16:creationId xmlns="" xmlns:a16="http://schemas.microsoft.com/office/drawing/2014/main" id="{59F5CA7F-32F3-4DA4-8773-3C79E70D6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13538"/>
              <a:ext cx="11113" cy="9525"/>
            </a:xfrm>
            <a:custGeom>
              <a:avLst/>
              <a:gdLst>
                <a:gd name="T0" fmla="*/ 13 w 13"/>
                <a:gd name="T1" fmla="*/ 0 h 10"/>
                <a:gd name="T2" fmla="*/ 8 w 13"/>
                <a:gd name="T3" fmla="*/ 10 h 10"/>
                <a:gd name="T4" fmla="*/ 0 w 13"/>
                <a:gd name="T5" fmla="*/ 3 h 10"/>
                <a:gd name="T6" fmla="*/ 1 w 13"/>
                <a:gd name="T7" fmla="*/ 3 h 10"/>
                <a:gd name="T8" fmla="*/ 8 w 13"/>
                <a:gd name="T9" fmla="*/ 8 h 10"/>
                <a:gd name="T10" fmla="*/ 12 w 13"/>
                <a:gd name="T11" fmla="*/ 0 h 10"/>
                <a:gd name="T12" fmla="*/ 13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2" y="3"/>
                    <a:pt x="10" y="7"/>
                    <a:pt x="8" y="10"/>
                  </a:cubicBezTo>
                  <a:cubicBezTo>
                    <a:pt x="5" y="8"/>
                    <a:pt x="3" y="6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5" y="6"/>
                    <a:pt x="8" y="8"/>
                  </a:cubicBezTo>
                  <a:cubicBezTo>
                    <a:pt x="9" y="5"/>
                    <a:pt x="11" y="2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4835">
              <a:extLst>
                <a:ext uri="{FF2B5EF4-FFF2-40B4-BE49-F238E27FC236}">
                  <a16:creationId xmlns="" xmlns:a16="http://schemas.microsoft.com/office/drawing/2014/main" id="{63E147F4-322E-4562-B2CC-C16D5A22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10363"/>
              <a:ext cx="11113" cy="7938"/>
            </a:xfrm>
            <a:custGeom>
              <a:avLst/>
              <a:gdLst>
                <a:gd name="T0" fmla="*/ 11 w 11"/>
                <a:gd name="T1" fmla="*/ 1 h 9"/>
                <a:gd name="T2" fmla="*/ 6 w 11"/>
                <a:gd name="T3" fmla="*/ 9 h 9"/>
                <a:gd name="T4" fmla="*/ 0 w 11"/>
                <a:gd name="T5" fmla="*/ 4 h 9"/>
                <a:gd name="T6" fmla="*/ 1 w 11"/>
                <a:gd name="T7" fmla="*/ 3 h 9"/>
                <a:gd name="T8" fmla="*/ 6 w 11"/>
                <a:gd name="T9" fmla="*/ 7 h 9"/>
                <a:gd name="T10" fmla="*/ 10 w 11"/>
                <a:gd name="T11" fmla="*/ 0 h 9"/>
                <a:gd name="T12" fmla="*/ 11 w 11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1"/>
                  </a:moveTo>
                  <a:cubicBezTo>
                    <a:pt x="9" y="4"/>
                    <a:pt x="8" y="6"/>
                    <a:pt x="6" y="9"/>
                  </a:cubicBezTo>
                  <a:cubicBezTo>
                    <a:pt x="4" y="8"/>
                    <a:pt x="2" y="6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4836">
              <a:extLst>
                <a:ext uri="{FF2B5EF4-FFF2-40B4-BE49-F238E27FC236}">
                  <a16:creationId xmlns="" xmlns:a16="http://schemas.microsoft.com/office/drawing/2014/main" id="{A72E4724-B3FE-4A99-9422-8BE6C4A9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07188"/>
              <a:ext cx="9525" cy="7938"/>
            </a:xfrm>
            <a:custGeom>
              <a:avLst/>
              <a:gdLst>
                <a:gd name="T0" fmla="*/ 10 w 10"/>
                <a:gd name="T1" fmla="*/ 1 h 8"/>
                <a:gd name="T2" fmla="*/ 6 w 10"/>
                <a:gd name="T3" fmla="*/ 8 h 8"/>
                <a:gd name="T4" fmla="*/ 0 w 10"/>
                <a:gd name="T5" fmla="*/ 3 h 8"/>
                <a:gd name="T6" fmla="*/ 1 w 10"/>
                <a:gd name="T7" fmla="*/ 2 h 8"/>
                <a:gd name="T8" fmla="*/ 5 w 10"/>
                <a:gd name="T9" fmla="*/ 6 h 8"/>
                <a:gd name="T10" fmla="*/ 9 w 10"/>
                <a:gd name="T11" fmla="*/ 0 h 8"/>
                <a:gd name="T12" fmla="*/ 10 w 1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4" y="6"/>
                    <a:pt x="2" y="5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4837">
              <a:extLst>
                <a:ext uri="{FF2B5EF4-FFF2-40B4-BE49-F238E27FC236}">
                  <a16:creationId xmlns="" xmlns:a16="http://schemas.microsoft.com/office/drawing/2014/main" id="{ADFDECB6-A2E3-465D-99BB-D7458DB7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1" y="6704013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1 h 4"/>
                <a:gd name="T8" fmla="*/ 2 w 4"/>
                <a:gd name="T9" fmla="*/ 3 h 4"/>
                <a:gd name="T10" fmla="*/ 3 w 4"/>
                <a:gd name="T11" fmla="*/ 0 h 4"/>
                <a:gd name="T12" fmla="*/ 4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4838">
              <a:extLst>
                <a:ext uri="{FF2B5EF4-FFF2-40B4-BE49-F238E27FC236}">
                  <a16:creationId xmlns="" xmlns:a16="http://schemas.microsoft.com/office/drawing/2014/main" id="{9EA1B658-9061-41E1-9A55-30F19F92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7024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1 w 2"/>
                <a:gd name="T9" fmla="*/ 1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4839">
              <a:extLst>
                <a:ext uri="{FF2B5EF4-FFF2-40B4-BE49-F238E27FC236}">
                  <a16:creationId xmlns="" xmlns:a16="http://schemas.microsoft.com/office/drawing/2014/main" id="{D5B0F13F-C13F-444B-819A-D251EA29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6751638"/>
              <a:ext cx="11113" cy="15875"/>
            </a:xfrm>
            <a:custGeom>
              <a:avLst/>
              <a:gdLst>
                <a:gd name="T0" fmla="*/ 4 w 13"/>
                <a:gd name="T1" fmla="*/ 0 h 16"/>
                <a:gd name="T2" fmla="*/ 13 w 13"/>
                <a:gd name="T3" fmla="*/ 11 h 16"/>
                <a:gd name="T4" fmla="*/ 1 w 13"/>
                <a:gd name="T5" fmla="*/ 16 h 16"/>
                <a:gd name="T6" fmla="*/ 0 w 13"/>
                <a:gd name="T7" fmla="*/ 15 h 16"/>
                <a:gd name="T8" fmla="*/ 11 w 13"/>
                <a:gd name="T9" fmla="*/ 10 h 16"/>
                <a:gd name="T10" fmla="*/ 3 w 13"/>
                <a:gd name="T11" fmla="*/ 1 h 16"/>
                <a:gd name="T12" fmla="*/ 4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4" y="0"/>
                  </a:moveTo>
                  <a:cubicBezTo>
                    <a:pt x="7" y="4"/>
                    <a:pt x="10" y="7"/>
                    <a:pt x="13" y="11"/>
                  </a:cubicBezTo>
                  <a:cubicBezTo>
                    <a:pt x="9" y="13"/>
                    <a:pt x="5" y="14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3"/>
                    <a:pt x="7" y="12"/>
                    <a:pt x="11" y="10"/>
                  </a:cubicBezTo>
                  <a:cubicBezTo>
                    <a:pt x="8" y="7"/>
                    <a:pt x="6" y="4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4841">
              <a:extLst>
                <a:ext uri="{FF2B5EF4-FFF2-40B4-BE49-F238E27FC236}">
                  <a16:creationId xmlns="" xmlns:a16="http://schemas.microsoft.com/office/drawing/2014/main" id="{05C556B3-EFC9-4151-AD55-C344AEE5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751638"/>
              <a:ext cx="11113" cy="14288"/>
            </a:xfrm>
            <a:custGeom>
              <a:avLst/>
              <a:gdLst>
                <a:gd name="T0" fmla="*/ 4 w 12"/>
                <a:gd name="T1" fmla="*/ 0 h 15"/>
                <a:gd name="T2" fmla="*/ 12 w 12"/>
                <a:gd name="T3" fmla="*/ 11 h 15"/>
                <a:gd name="T4" fmla="*/ 1 w 12"/>
                <a:gd name="T5" fmla="*/ 15 h 15"/>
                <a:gd name="T6" fmla="*/ 0 w 12"/>
                <a:gd name="T7" fmla="*/ 13 h 15"/>
                <a:gd name="T8" fmla="*/ 9 w 12"/>
                <a:gd name="T9" fmla="*/ 10 h 15"/>
                <a:gd name="T10" fmla="*/ 3 w 12"/>
                <a:gd name="T11" fmla="*/ 1 h 15"/>
                <a:gd name="T12" fmla="*/ 4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4" y="0"/>
                  </a:moveTo>
                  <a:cubicBezTo>
                    <a:pt x="6" y="4"/>
                    <a:pt x="9" y="7"/>
                    <a:pt x="12" y="11"/>
                  </a:cubicBezTo>
                  <a:cubicBezTo>
                    <a:pt x="8" y="12"/>
                    <a:pt x="4" y="13"/>
                    <a:pt x="1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6" y="11"/>
                    <a:pt x="9" y="10"/>
                  </a:cubicBezTo>
                  <a:cubicBezTo>
                    <a:pt x="7" y="7"/>
                    <a:pt x="5" y="4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4842">
              <a:extLst>
                <a:ext uri="{FF2B5EF4-FFF2-40B4-BE49-F238E27FC236}">
                  <a16:creationId xmlns="" xmlns:a16="http://schemas.microsoft.com/office/drawing/2014/main" id="{3ADCF92E-A304-445B-8896-510735FC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751638"/>
              <a:ext cx="9525" cy="11113"/>
            </a:xfrm>
            <a:custGeom>
              <a:avLst/>
              <a:gdLst>
                <a:gd name="T0" fmla="*/ 3 w 10"/>
                <a:gd name="T1" fmla="*/ 0 h 12"/>
                <a:gd name="T2" fmla="*/ 10 w 10"/>
                <a:gd name="T3" fmla="*/ 9 h 12"/>
                <a:gd name="T4" fmla="*/ 1 w 10"/>
                <a:gd name="T5" fmla="*/ 12 h 12"/>
                <a:gd name="T6" fmla="*/ 0 w 10"/>
                <a:gd name="T7" fmla="*/ 11 h 12"/>
                <a:gd name="T8" fmla="*/ 8 w 10"/>
                <a:gd name="T9" fmla="*/ 8 h 12"/>
                <a:gd name="T10" fmla="*/ 2 w 10"/>
                <a:gd name="T11" fmla="*/ 1 h 12"/>
                <a:gd name="T12" fmla="*/ 3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6" y="3"/>
                    <a:pt x="8" y="6"/>
                    <a:pt x="10" y="9"/>
                  </a:cubicBezTo>
                  <a:cubicBezTo>
                    <a:pt x="7" y="10"/>
                    <a:pt x="4" y="11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6"/>
                    <a:pt x="4" y="3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4843">
              <a:extLst>
                <a:ext uri="{FF2B5EF4-FFF2-40B4-BE49-F238E27FC236}">
                  <a16:creationId xmlns="" xmlns:a16="http://schemas.microsoft.com/office/drawing/2014/main" id="{93B281D5-DF57-4FD0-8A65-20841D31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6750050"/>
              <a:ext cx="9525" cy="11113"/>
            </a:xfrm>
            <a:custGeom>
              <a:avLst/>
              <a:gdLst>
                <a:gd name="T0" fmla="*/ 3 w 9"/>
                <a:gd name="T1" fmla="*/ 0 h 11"/>
                <a:gd name="T2" fmla="*/ 9 w 9"/>
                <a:gd name="T3" fmla="*/ 8 h 11"/>
                <a:gd name="T4" fmla="*/ 1 w 9"/>
                <a:gd name="T5" fmla="*/ 11 h 11"/>
                <a:gd name="T6" fmla="*/ 0 w 9"/>
                <a:gd name="T7" fmla="*/ 9 h 11"/>
                <a:gd name="T8" fmla="*/ 6 w 9"/>
                <a:gd name="T9" fmla="*/ 7 h 11"/>
                <a:gd name="T10" fmla="*/ 2 w 9"/>
                <a:gd name="T11" fmla="*/ 1 h 11"/>
                <a:gd name="T12" fmla="*/ 3 w 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5" y="3"/>
                    <a:pt x="7" y="5"/>
                    <a:pt x="9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3" y="3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4844">
              <a:extLst>
                <a:ext uri="{FF2B5EF4-FFF2-40B4-BE49-F238E27FC236}">
                  <a16:creationId xmlns="" xmlns:a16="http://schemas.microsoft.com/office/drawing/2014/main" id="{CFBA0F43-762F-45AE-9D86-C71421E69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750050"/>
              <a:ext cx="4763" cy="7938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6 h 8"/>
                <a:gd name="T4" fmla="*/ 0 w 6"/>
                <a:gd name="T5" fmla="*/ 8 h 8"/>
                <a:gd name="T6" fmla="*/ 0 w 6"/>
                <a:gd name="T7" fmla="*/ 6 h 8"/>
                <a:gd name="T8" fmla="*/ 4 w 6"/>
                <a:gd name="T9" fmla="*/ 5 h 8"/>
                <a:gd name="T10" fmla="*/ 1 w 6"/>
                <a:gd name="T11" fmla="*/ 1 h 8"/>
                <a:gd name="T12" fmla="*/ 2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3" y="2"/>
                    <a:pt x="5" y="4"/>
                    <a:pt x="6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4845">
              <a:extLst>
                <a:ext uri="{FF2B5EF4-FFF2-40B4-BE49-F238E27FC236}">
                  <a16:creationId xmlns="" xmlns:a16="http://schemas.microsoft.com/office/drawing/2014/main" id="{3879E455-AA35-4DD0-8FB9-18A48296D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750050"/>
              <a:ext cx="4763" cy="476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1 w 3"/>
                <a:gd name="T5" fmla="*/ 3 h 3"/>
                <a:gd name="T6" fmla="*/ 0 w 3"/>
                <a:gd name="T7" fmla="*/ 3 h 3"/>
                <a:gd name="T8" fmla="*/ 2 w 3"/>
                <a:gd name="T9" fmla="*/ 2 h 3"/>
                <a:gd name="T10" fmla="*/ 1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4846">
              <a:extLst>
                <a:ext uri="{FF2B5EF4-FFF2-40B4-BE49-F238E27FC236}">
                  <a16:creationId xmlns="" xmlns:a16="http://schemas.microsoft.com/office/drawing/2014/main" id="{47AE163B-4EEB-4658-BF48-C102C7D93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731000"/>
              <a:ext cx="3175" cy="12700"/>
            </a:xfrm>
            <a:custGeom>
              <a:avLst/>
              <a:gdLst>
                <a:gd name="T0" fmla="*/ 2 w 4"/>
                <a:gd name="T1" fmla="*/ 0 h 12"/>
                <a:gd name="T2" fmla="*/ 4 w 4"/>
                <a:gd name="T3" fmla="*/ 12 h 12"/>
                <a:gd name="T4" fmla="*/ 2 w 4"/>
                <a:gd name="T5" fmla="*/ 12 h 12"/>
                <a:gd name="T6" fmla="*/ 0 w 4"/>
                <a:gd name="T7" fmla="*/ 1 h 12"/>
                <a:gd name="T8" fmla="*/ 2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2" y="4"/>
                    <a:pt x="3" y="8"/>
                    <a:pt x="4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8"/>
                    <a:pt x="0" y="5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4847">
              <a:extLst>
                <a:ext uri="{FF2B5EF4-FFF2-40B4-BE49-F238E27FC236}">
                  <a16:creationId xmlns="" xmlns:a16="http://schemas.microsoft.com/office/drawing/2014/main" id="{71C0A129-38A7-471C-AC87-001518DF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6718300"/>
              <a:ext cx="17463" cy="12700"/>
            </a:xfrm>
            <a:custGeom>
              <a:avLst/>
              <a:gdLst>
                <a:gd name="T0" fmla="*/ 18 w 18"/>
                <a:gd name="T1" fmla="*/ 0 h 14"/>
                <a:gd name="T2" fmla="*/ 11 w 18"/>
                <a:gd name="T3" fmla="*/ 14 h 14"/>
                <a:gd name="T4" fmla="*/ 0 w 18"/>
                <a:gd name="T5" fmla="*/ 4 h 14"/>
                <a:gd name="T6" fmla="*/ 1 w 18"/>
                <a:gd name="T7" fmla="*/ 3 h 14"/>
                <a:gd name="T8" fmla="*/ 10 w 18"/>
                <a:gd name="T9" fmla="*/ 12 h 14"/>
                <a:gd name="T10" fmla="*/ 17 w 18"/>
                <a:gd name="T11" fmla="*/ 0 h 14"/>
                <a:gd name="T12" fmla="*/ 18 w 1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cubicBezTo>
                    <a:pt x="15" y="5"/>
                    <a:pt x="13" y="9"/>
                    <a:pt x="11" y="14"/>
                  </a:cubicBezTo>
                  <a:cubicBezTo>
                    <a:pt x="7" y="10"/>
                    <a:pt x="3" y="7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7" y="9"/>
                    <a:pt x="10" y="12"/>
                  </a:cubicBezTo>
                  <a:cubicBezTo>
                    <a:pt x="12" y="8"/>
                    <a:pt x="15" y="4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4848">
              <a:extLst>
                <a:ext uri="{FF2B5EF4-FFF2-40B4-BE49-F238E27FC236}">
                  <a16:creationId xmlns="" xmlns:a16="http://schemas.microsoft.com/office/drawing/2014/main" id="{B8112FF0-CDEF-4EAF-BD83-7272029E9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713538"/>
              <a:ext cx="19050" cy="14288"/>
            </a:xfrm>
            <a:custGeom>
              <a:avLst/>
              <a:gdLst>
                <a:gd name="T0" fmla="*/ 20 w 20"/>
                <a:gd name="T1" fmla="*/ 0 h 15"/>
                <a:gd name="T2" fmla="*/ 12 w 20"/>
                <a:gd name="T3" fmla="*/ 15 h 15"/>
                <a:gd name="T4" fmla="*/ 0 w 20"/>
                <a:gd name="T5" fmla="*/ 3 h 15"/>
                <a:gd name="T6" fmla="*/ 1 w 20"/>
                <a:gd name="T7" fmla="*/ 2 h 15"/>
                <a:gd name="T8" fmla="*/ 12 w 20"/>
                <a:gd name="T9" fmla="*/ 13 h 15"/>
                <a:gd name="T10" fmla="*/ 19 w 20"/>
                <a:gd name="T11" fmla="*/ 0 h 15"/>
                <a:gd name="T12" fmla="*/ 20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cubicBezTo>
                    <a:pt x="17" y="5"/>
                    <a:pt x="14" y="10"/>
                    <a:pt x="12" y="15"/>
                  </a:cubicBezTo>
                  <a:cubicBezTo>
                    <a:pt x="8" y="11"/>
                    <a:pt x="4" y="7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8" y="9"/>
                    <a:pt x="12" y="13"/>
                  </a:cubicBezTo>
                  <a:cubicBezTo>
                    <a:pt x="14" y="8"/>
                    <a:pt x="16" y="4"/>
                    <a:pt x="19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4849">
              <a:extLst>
                <a:ext uri="{FF2B5EF4-FFF2-40B4-BE49-F238E27FC236}">
                  <a16:creationId xmlns="" xmlns:a16="http://schemas.microsoft.com/office/drawing/2014/main" id="{37CA046F-66E3-4BD2-A98D-57B2F9FBC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708775"/>
              <a:ext cx="19050" cy="14288"/>
            </a:xfrm>
            <a:custGeom>
              <a:avLst/>
              <a:gdLst>
                <a:gd name="T0" fmla="*/ 20 w 20"/>
                <a:gd name="T1" fmla="*/ 0 h 15"/>
                <a:gd name="T2" fmla="*/ 11 w 20"/>
                <a:gd name="T3" fmla="*/ 15 h 15"/>
                <a:gd name="T4" fmla="*/ 0 w 20"/>
                <a:gd name="T5" fmla="*/ 3 h 15"/>
                <a:gd name="T6" fmla="*/ 1 w 20"/>
                <a:gd name="T7" fmla="*/ 2 h 15"/>
                <a:gd name="T8" fmla="*/ 11 w 20"/>
                <a:gd name="T9" fmla="*/ 13 h 15"/>
                <a:gd name="T10" fmla="*/ 19 w 20"/>
                <a:gd name="T11" fmla="*/ 0 h 15"/>
                <a:gd name="T12" fmla="*/ 20 w 2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cubicBezTo>
                    <a:pt x="17" y="5"/>
                    <a:pt x="14" y="10"/>
                    <a:pt x="11" y="15"/>
                  </a:cubicBezTo>
                  <a:cubicBezTo>
                    <a:pt x="7" y="11"/>
                    <a:pt x="3" y="7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6"/>
                    <a:pt x="7" y="9"/>
                    <a:pt x="11" y="13"/>
                  </a:cubicBezTo>
                  <a:cubicBezTo>
                    <a:pt x="13" y="8"/>
                    <a:pt x="16" y="4"/>
                    <a:pt x="19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4850">
              <a:extLst>
                <a:ext uri="{FF2B5EF4-FFF2-40B4-BE49-F238E27FC236}">
                  <a16:creationId xmlns="" xmlns:a16="http://schemas.microsoft.com/office/drawing/2014/main" id="{57D02DAD-6EDE-4BD2-95BC-5973A18D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738938"/>
              <a:ext cx="11113" cy="4763"/>
            </a:xfrm>
            <a:custGeom>
              <a:avLst/>
              <a:gdLst>
                <a:gd name="T0" fmla="*/ 12 w 12"/>
                <a:gd name="T1" fmla="*/ 3 h 5"/>
                <a:gd name="T2" fmla="*/ 12 w 12"/>
                <a:gd name="T3" fmla="*/ 5 h 5"/>
                <a:gd name="T4" fmla="*/ 0 w 12"/>
                <a:gd name="T5" fmla="*/ 2 h 5"/>
                <a:gd name="T6" fmla="*/ 1 w 12"/>
                <a:gd name="T7" fmla="*/ 0 h 5"/>
                <a:gd name="T8" fmla="*/ 12 w 12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8" y="2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4851">
              <a:extLst>
                <a:ext uri="{FF2B5EF4-FFF2-40B4-BE49-F238E27FC236}">
                  <a16:creationId xmlns="" xmlns:a16="http://schemas.microsoft.com/office/drawing/2014/main" id="{08D71928-C115-4BB4-B3A3-A302E748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727825"/>
              <a:ext cx="14288" cy="17463"/>
            </a:xfrm>
            <a:custGeom>
              <a:avLst/>
              <a:gdLst>
                <a:gd name="T0" fmla="*/ 6 w 15"/>
                <a:gd name="T1" fmla="*/ 0 h 18"/>
                <a:gd name="T2" fmla="*/ 15 w 15"/>
                <a:gd name="T3" fmla="*/ 13 h 18"/>
                <a:gd name="T4" fmla="*/ 0 w 15"/>
                <a:gd name="T5" fmla="*/ 18 h 18"/>
                <a:gd name="T6" fmla="*/ 0 w 15"/>
                <a:gd name="T7" fmla="*/ 17 h 18"/>
                <a:gd name="T8" fmla="*/ 13 w 15"/>
                <a:gd name="T9" fmla="*/ 12 h 18"/>
                <a:gd name="T10" fmla="*/ 5 w 15"/>
                <a:gd name="T11" fmla="*/ 1 h 18"/>
                <a:gd name="T12" fmla="*/ 6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9" y="4"/>
                    <a:pt x="12" y="9"/>
                    <a:pt x="15" y="13"/>
                  </a:cubicBezTo>
                  <a:cubicBezTo>
                    <a:pt x="10" y="15"/>
                    <a:pt x="5" y="16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15"/>
                    <a:pt x="8" y="14"/>
                    <a:pt x="13" y="12"/>
                  </a:cubicBezTo>
                  <a:cubicBezTo>
                    <a:pt x="10" y="8"/>
                    <a:pt x="7" y="5"/>
                    <a:pt x="5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4852">
              <a:extLst>
                <a:ext uri="{FF2B5EF4-FFF2-40B4-BE49-F238E27FC236}">
                  <a16:creationId xmlns="" xmlns:a16="http://schemas.microsoft.com/office/drawing/2014/main" id="{86126AF3-1105-412F-8C5C-BEE5C1736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724650"/>
              <a:ext cx="15875" cy="19050"/>
            </a:xfrm>
            <a:custGeom>
              <a:avLst/>
              <a:gdLst>
                <a:gd name="T0" fmla="*/ 7 w 17"/>
                <a:gd name="T1" fmla="*/ 0 h 19"/>
                <a:gd name="T2" fmla="*/ 17 w 17"/>
                <a:gd name="T3" fmla="*/ 14 h 19"/>
                <a:gd name="T4" fmla="*/ 1 w 17"/>
                <a:gd name="T5" fmla="*/ 19 h 19"/>
                <a:gd name="T6" fmla="*/ 0 w 17"/>
                <a:gd name="T7" fmla="*/ 18 h 19"/>
                <a:gd name="T8" fmla="*/ 14 w 17"/>
                <a:gd name="T9" fmla="*/ 13 h 19"/>
                <a:gd name="T10" fmla="*/ 6 w 17"/>
                <a:gd name="T11" fmla="*/ 0 h 19"/>
                <a:gd name="T12" fmla="*/ 7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7" y="0"/>
                  </a:moveTo>
                  <a:cubicBezTo>
                    <a:pt x="10" y="5"/>
                    <a:pt x="13" y="9"/>
                    <a:pt x="17" y="14"/>
                  </a:cubicBezTo>
                  <a:cubicBezTo>
                    <a:pt x="11" y="16"/>
                    <a:pt x="6" y="18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7"/>
                    <a:pt x="10" y="15"/>
                    <a:pt x="14" y="13"/>
                  </a:cubicBezTo>
                  <a:cubicBezTo>
                    <a:pt x="11" y="9"/>
                    <a:pt x="9" y="5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4853">
              <a:extLst>
                <a:ext uri="{FF2B5EF4-FFF2-40B4-BE49-F238E27FC236}">
                  <a16:creationId xmlns="" xmlns:a16="http://schemas.microsoft.com/office/drawing/2014/main" id="{4BF7D6ED-5E80-4CE4-9BFA-2CCB0495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6723063"/>
              <a:ext cx="15875" cy="17463"/>
            </a:xfrm>
            <a:custGeom>
              <a:avLst/>
              <a:gdLst>
                <a:gd name="T0" fmla="*/ 8 w 17"/>
                <a:gd name="T1" fmla="*/ 0 h 20"/>
                <a:gd name="T2" fmla="*/ 17 w 17"/>
                <a:gd name="T3" fmla="*/ 15 h 20"/>
                <a:gd name="T4" fmla="*/ 1 w 17"/>
                <a:gd name="T5" fmla="*/ 20 h 20"/>
                <a:gd name="T6" fmla="*/ 0 w 17"/>
                <a:gd name="T7" fmla="*/ 19 h 20"/>
                <a:gd name="T8" fmla="*/ 15 w 17"/>
                <a:gd name="T9" fmla="*/ 15 h 20"/>
                <a:gd name="T10" fmla="*/ 7 w 17"/>
                <a:gd name="T11" fmla="*/ 1 h 20"/>
                <a:gd name="T12" fmla="*/ 8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8" y="0"/>
                  </a:moveTo>
                  <a:cubicBezTo>
                    <a:pt x="11" y="5"/>
                    <a:pt x="14" y="10"/>
                    <a:pt x="17" y="15"/>
                  </a:cubicBezTo>
                  <a:cubicBezTo>
                    <a:pt x="12" y="17"/>
                    <a:pt x="6" y="19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8"/>
                    <a:pt x="10" y="16"/>
                    <a:pt x="15" y="15"/>
                  </a:cubicBezTo>
                  <a:cubicBezTo>
                    <a:pt x="12" y="10"/>
                    <a:pt x="9" y="6"/>
                    <a:pt x="7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4854">
              <a:extLst>
                <a:ext uri="{FF2B5EF4-FFF2-40B4-BE49-F238E27FC236}">
                  <a16:creationId xmlns="" xmlns:a16="http://schemas.microsoft.com/office/drawing/2014/main" id="{731AB008-AA9F-405D-9FB6-D9F759CE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357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1 w 2"/>
                <a:gd name="T9" fmla="*/ 0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4855">
              <a:extLst>
                <a:ext uri="{FF2B5EF4-FFF2-40B4-BE49-F238E27FC236}">
                  <a16:creationId xmlns="" xmlns:a16="http://schemas.microsoft.com/office/drawing/2014/main" id="{6BB0D37A-EEA5-4D4D-994D-0B76637E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31000"/>
              <a:ext cx="4763" cy="476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2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1 h 3"/>
                <a:gd name="T10" fmla="*/ 0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4856">
              <a:extLst>
                <a:ext uri="{FF2B5EF4-FFF2-40B4-BE49-F238E27FC236}">
                  <a16:creationId xmlns="" xmlns:a16="http://schemas.microsoft.com/office/drawing/2014/main" id="{E98A09F2-54DD-4270-9274-548FF34D5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6723063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4 h 4"/>
                <a:gd name="T4" fmla="*/ 1 w 2"/>
                <a:gd name="T5" fmla="*/ 2 h 4"/>
                <a:gd name="T6" fmla="*/ 1 w 2"/>
                <a:gd name="T7" fmla="*/ 2 h 4"/>
                <a:gd name="T8" fmla="*/ 2 w 2"/>
                <a:gd name="T9" fmla="*/ 1 h 4"/>
                <a:gd name="T10" fmla="*/ 1 w 2"/>
                <a:gd name="T11" fmla="*/ 0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4857">
              <a:extLst>
                <a:ext uri="{FF2B5EF4-FFF2-40B4-BE49-F238E27FC236}">
                  <a16:creationId xmlns="" xmlns:a16="http://schemas.microsoft.com/office/drawing/2014/main" id="{5B86CD71-DFDB-4BF2-A3E9-D6FC2A37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27825"/>
              <a:ext cx="7938" cy="6350"/>
            </a:xfrm>
            <a:custGeom>
              <a:avLst/>
              <a:gdLst>
                <a:gd name="T0" fmla="*/ 0 w 9"/>
                <a:gd name="T1" fmla="*/ 1 h 7"/>
                <a:gd name="T2" fmla="*/ 1 w 9"/>
                <a:gd name="T3" fmla="*/ 2 h 7"/>
                <a:gd name="T4" fmla="*/ 8 w 9"/>
                <a:gd name="T5" fmla="*/ 7 h 7"/>
                <a:gd name="T6" fmla="*/ 9 w 9"/>
                <a:gd name="T7" fmla="*/ 6 h 7"/>
                <a:gd name="T8" fmla="*/ 1 w 9"/>
                <a:gd name="T9" fmla="*/ 0 h 7"/>
                <a:gd name="T10" fmla="*/ 1 w 9"/>
                <a:gd name="T11" fmla="*/ 0 h 7"/>
                <a:gd name="T12" fmla="*/ 0 w 9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5" y="6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4858">
              <a:extLst>
                <a:ext uri="{FF2B5EF4-FFF2-40B4-BE49-F238E27FC236}">
                  <a16:creationId xmlns="" xmlns:a16="http://schemas.microsoft.com/office/drawing/2014/main" id="{EB717411-ADD3-411F-B31D-BEDA6E1E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6750050"/>
              <a:ext cx="49213" cy="22225"/>
            </a:xfrm>
            <a:custGeom>
              <a:avLst/>
              <a:gdLst>
                <a:gd name="T0" fmla="*/ 3 w 53"/>
                <a:gd name="T1" fmla="*/ 0 h 24"/>
                <a:gd name="T2" fmla="*/ 0 w 53"/>
                <a:gd name="T3" fmla="*/ 0 h 24"/>
                <a:gd name="T4" fmla="*/ 2 w 53"/>
                <a:gd name="T5" fmla="*/ 2 h 24"/>
                <a:gd name="T6" fmla="*/ 11 w 53"/>
                <a:gd name="T7" fmla="*/ 10 h 24"/>
                <a:gd name="T8" fmla="*/ 36 w 53"/>
                <a:gd name="T9" fmla="*/ 24 h 24"/>
                <a:gd name="T10" fmla="*/ 38 w 53"/>
                <a:gd name="T11" fmla="*/ 22 h 24"/>
                <a:gd name="T12" fmla="*/ 38 w 53"/>
                <a:gd name="T13" fmla="*/ 22 h 24"/>
                <a:gd name="T14" fmla="*/ 36 w 53"/>
                <a:gd name="T15" fmla="*/ 23 h 24"/>
                <a:gd name="T16" fmla="*/ 35 w 53"/>
                <a:gd name="T17" fmla="*/ 22 h 24"/>
                <a:gd name="T18" fmla="*/ 36 w 53"/>
                <a:gd name="T19" fmla="*/ 22 h 24"/>
                <a:gd name="T20" fmla="*/ 33 w 53"/>
                <a:gd name="T21" fmla="*/ 20 h 24"/>
                <a:gd name="T22" fmla="*/ 31 w 53"/>
                <a:gd name="T23" fmla="*/ 21 h 24"/>
                <a:gd name="T24" fmla="*/ 30 w 53"/>
                <a:gd name="T25" fmla="*/ 20 h 24"/>
                <a:gd name="T26" fmla="*/ 31 w 53"/>
                <a:gd name="T27" fmla="*/ 20 h 24"/>
                <a:gd name="T28" fmla="*/ 5 w 53"/>
                <a:gd name="T29" fmla="*/ 2 h 24"/>
                <a:gd name="T30" fmla="*/ 34 w 53"/>
                <a:gd name="T31" fmla="*/ 5 h 24"/>
                <a:gd name="T32" fmla="*/ 34 w 53"/>
                <a:gd name="T33" fmla="*/ 4 h 24"/>
                <a:gd name="T34" fmla="*/ 35 w 53"/>
                <a:gd name="T35" fmla="*/ 3 h 24"/>
                <a:gd name="T36" fmla="*/ 36 w 53"/>
                <a:gd name="T37" fmla="*/ 5 h 24"/>
                <a:gd name="T38" fmla="*/ 39 w 53"/>
                <a:gd name="T39" fmla="*/ 6 h 24"/>
                <a:gd name="T40" fmla="*/ 38 w 53"/>
                <a:gd name="T41" fmla="*/ 5 h 24"/>
                <a:gd name="T42" fmla="*/ 39 w 53"/>
                <a:gd name="T43" fmla="*/ 4 h 24"/>
                <a:gd name="T44" fmla="*/ 41 w 53"/>
                <a:gd name="T45" fmla="*/ 6 h 24"/>
                <a:gd name="T46" fmla="*/ 44 w 53"/>
                <a:gd name="T47" fmla="*/ 6 h 24"/>
                <a:gd name="T48" fmla="*/ 43 w 53"/>
                <a:gd name="T49" fmla="*/ 6 h 24"/>
                <a:gd name="T50" fmla="*/ 44 w 53"/>
                <a:gd name="T51" fmla="*/ 5 h 24"/>
                <a:gd name="T52" fmla="*/ 46 w 53"/>
                <a:gd name="T53" fmla="*/ 7 h 24"/>
                <a:gd name="T54" fmla="*/ 48 w 53"/>
                <a:gd name="T55" fmla="*/ 7 h 24"/>
                <a:gd name="T56" fmla="*/ 49 w 53"/>
                <a:gd name="T57" fmla="*/ 7 h 24"/>
                <a:gd name="T58" fmla="*/ 48 w 53"/>
                <a:gd name="T59" fmla="*/ 7 h 24"/>
                <a:gd name="T60" fmla="*/ 49 w 53"/>
                <a:gd name="T61" fmla="*/ 6 h 24"/>
                <a:gd name="T62" fmla="*/ 51 w 53"/>
                <a:gd name="T63" fmla="*/ 8 h 24"/>
                <a:gd name="T64" fmla="*/ 52 w 53"/>
                <a:gd name="T65" fmla="*/ 8 h 24"/>
                <a:gd name="T66" fmla="*/ 53 w 53"/>
                <a:gd name="T67" fmla="*/ 6 h 24"/>
                <a:gd name="T68" fmla="*/ 48 w 53"/>
                <a:gd name="T69" fmla="*/ 5 h 24"/>
                <a:gd name="T70" fmla="*/ 3 w 53"/>
                <a:gd name="T7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" h="2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5" y="5"/>
                    <a:pt x="11" y="10"/>
                  </a:cubicBezTo>
                  <a:cubicBezTo>
                    <a:pt x="17" y="14"/>
                    <a:pt x="26" y="20"/>
                    <a:pt x="36" y="2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18" y="13"/>
                    <a:pt x="9" y="6"/>
                    <a:pt x="5" y="2"/>
                  </a:cubicBezTo>
                  <a:cubicBezTo>
                    <a:pt x="10" y="2"/>
                    <a:pt x="21" y="3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0" y="6"/>
                    <a:pt x="48" y="5"/>
                  </a:cubicBezTo>
                  <a:cubicBezTo>
                    <a:pt x="2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4859">
              <a:extLst>
                <a:ext uri="{FF2B5EF4-FFF2-40B4-BE49-F238E27FC236}">
                  <a16:creationId xmlns="" xmlns:a16="http://schemas.microsoft.com/office/drawing/2014/main" id="{D757E9C8-C6AF-4F02-B699-9F46FC22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675640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4860">
              <a:extLst>
                <a:ext uri="{FF2B5EF4-FFF2-40B4-BE49-F238E27FC236}">
                  <a16:creationId xmlns="" xmlns:a16="http://schemas.microsoft.com/office/drawing/2014/main" id="{E8741CEB-6F80-446C-A457-4F17E929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67548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4861">
              <a:extLst>
                <a:ext uri="{FF2B5EF4-FFF2-40B4-BE49-F238E27FC236}">
                  <a16:creationId xmlns="" xmlns:a16="http://schemas.microsoft.com/office/drawing/2014/main" id="{24D6C318-B3AB-4B5A-9C19-D8E41284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754813"/>
              <a:ext cx="4763" cy="6350"/>
            </a:xfrm>
            <a:custGeom>
              <a:avLst/>
              <a:gdLst>
                <a:gd name="T0" fmla="*/ 5 w 5"/>
                <a:gd name="T1" fmla="*/ 5 h 6"/>
                <a:gd name="T2" fmla="*/ 2 w 5"/>
                <a:gd name="T3" fmla="*/ 1 h 6"/>
                <a:gd name="T4" fmla="*/ 0 w 5"/>
                <a:gd name="T5" fmla="*/ 0 h 6"/>
                <a:gd name="T6" fmla="*/ 4 w 5"/>
                <a:gd name="T7" fmla="*/ 6 h 6"/>
                <a:gd name="T8" fmla="*/ 5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6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4862">
              <a:extLst>
                <a:ext uri="{FF2B5EF4-FFF2-40B4-BE49-F238E27FC236}">
                  <a16:creationId xmlns="" xmlns:a16="http://schemas.microsoft.com/office/drawing/2014/main" id="{FAC6B5A5-D182-423A-93C1-B17AF1C1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7548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4863">
              <a:extLst>
                <a:ext uri="{FF2B5EF4-FFF2-40B4-BE49-F238E27FC236}">
                  <a16:creationId xmlns="" xmlns:a16="http://schemas.microsoft.com/office/drawing/2014/main" id="{E024883A-7D94-40AB-A257-DFA1AEF8C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76751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4864">
              <a:extLst>
                <a:ext uri="{FF2B5EF4-FFF2-40B4-BE49-F238E27FC236}">
                  <a16:creationId xmlns="" xmlns:a16="http://schemas.microsoft.com/office/drawing/2014/main" id="{4066B4D3-6DC7-4FEE-8127-9146EE21E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754813"/>
              <a:ext cx="7938" cy="7938"/>
            </a:xfrm>
            <a:custGeom>
              <a:avLst/>
              <a:gdLst>
                <a:gd name="T0" fmla="*/ 8 w 8"/>
                <a:gd name="T1" fmla="*/ 7 h 8"/>
                <a:gd name="T2" fmla="*/ 2 w 8"/>
                <a:gd name="T3" fmla="*/ 0 h 8"/>
                <a:gd name="T4" fmla="*/ 0 w 8"/>
                <a:gd name="T5" fmla="*/ 0 h 8"/>
                <a:gd name="T6" fmla="*/ 7 w 8"/>
                <a:gd name="T7" fmla="*/ 8 h 8"/>
                <a:gd name="T8" fmla="*/ 8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6" y="5"/>
                    <a:pt x="4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5"/>
                    <a:pt x="7" y="8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4865">
              <a:extLst>
                <a:ext uri="{FF2B5EF4-FFF2-40B4-BE49-F238E27FC236}">
                  <a16:creationId xmlns="" xmlns:a16="http://schemas.microsoft.com/office/drawing/2014/main" id="{37718D66-29F1-4E77-92C3-1FA17B37D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7706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4866">
              <a:extLst>
                <a:ext uri="{FF2B5EF4-FFF2-40B4-BE49-F238E27FC236}">
                  <a16:creationId xmlns="" xmlns:a16="http://schemas.microsoft.com/office/drawing/2014/main" id="{60CCADF5-BE6B-42B7-AAEE-BCAD92A7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7532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4867">
              <a:extLst>
                <a:ext uri="{FF2B5EF4-FFF2-40B4-BE49-F238E27FC236}">
                  <a16:creationId xmlns="" xmlns:a16="http://schemas.microsoft.com/office/drawing/2014/main" id="{226AB13F-E7F5-4B4F-B7C5-FAF369EF1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6754813"/>
              <a:ext cx="12700" cy="12700"/>
            </a:xfrm>
            <a:custGeom>
              <a:avLst/>
              <a:gdLst>
                <a:gd name="T0" fmla="*/ 5 w 14"/>
                <a:gd name="T1" fmla="*/ 0 h 15"/>
                <a:gd name="T2" fmla="*/ 3 w 14"/>
                <a:gd name="T3" fmla="*/ 0 h 15"/>
                <a:gd name="T4" fmla="*/ 11 w 14"/>
                <a:gd name="T5" fmla="*/ 10 h 15"/>
                <a:gd name="T6" fmla="*/ 0 w 14"/>
                <a:gd name="T7" fmla="*/ 15 h 15"/>
                <a:gd name="T8" fmla="*/ 2 w 14"/>
                <a:gd name="T9" fmla="*/ 15 h 15"/>
                <a:gd name="T10" fmla="*/ 14 w 14"/>
                <a:gd name="T11" fmla="*/ 11 h 15"/>
                <a:gd name="T12" fmla="*/ 5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6" y="3"/>
                    <a:pt x="9" y="7"/>
                    <a:pt x="11" y="10"/>
                  </a:cubicBezTo>
                  <a:cubicBezTo>
                    <a:pt x="8" y="12"/>
                    <a:pt x="4" y="13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4"/>
                    <a:pt x="10" y="12"/>
                    <a:pt x="14" y="11"/>
                  </a:cubicBezTo>
                  <a:cubicBezTo>
                    <a:pt x="11" y="7"/>
                    <a:pt x="8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4868">
              <a:extLst>
                <a:ext uri="{FF2B5EF4-FFF2-40B4-BE49-F238E27FC236}">
                  <a16:creationId xmlns="" xmlns:a16="http://schemas.microsoft.com/office/drawing/2014/main" id="{3650C905-11B2-4919-A31B-DF2E49D3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676751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4869">
              <a:extLst>
                <a:ext uri="{FF2B5EF4-FFF2-40B4-BE49-F238E27FC236}">
                  <a16:creationId xmlns="" xmlns:a16="http://schemas.microsoft.com/office/drawing/2014/main" id="{B2F009F9-6D57-483D-B584-2B9B1617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3" y="6751638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4870">
              <a:extLst>
                <a:ext uri="{FF2B5EF4-FFF2-40B4-BE49-F238E27FC236}">
                  <a16:creationId xmlns="" xmlns:a16="http://schemas.microsoft.com/office/drawing/2014/main" id="{4760480A-7184-4DA3-85C1-ECD6358E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6704013"/>
              <a:ext cx="17463" cy="14288"/>
            </a:xfrm>
            <a:custGeom>
              <a:avLst/>
              <a:gdLst>
                <a:gd name="T0" fmla="*/ 0 w 18"/>
                <a:gd name="T1" fmla="*/ 5 h 15"/>
                <a:gd name="T2" fmla="*/ 9 w 18"/>
                <a:gd name="T3" fmla="*/ 15 h 15"/>
                <a:gd name="T4" fmla="*/ 16 w 18"/>
                <a:gd name="T5" fmla="*/ 2 h 15"/>
                <a:gd name="T6" fmla="*/ 18 w 18"/>
                <a:gd name="T7" fmla="*/ 0 h 15"/>
                <a:gd name="T8" fmla="*/ 16 w 18"/>
                <a:gd name="T9" fmla="*/ 0 h 15"/>
                <a:gd name="T10" fmla="*/ 16 w 18"/>
                <a:gd name="T11" fmla="*/ 1 h 15"/>
                <a:gd name="T12" fmla="*/ 8 w 18"/>
                <a:gd name="T13" fmla="*/ 12 h 15"/>
                <a:gd name="T14" fmla="*/ 1 w 18"/>
                <a:gd name="T15" fmla="*/ 5 h 15"/>
                <a:gd name="T16" fmla="*/ 0 w 18"/>
                <a:gd name="T1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0" y="5"/>
                  </a:moveTo>
                  <a:cubicBezTo>
                    <a:pt x="3" y="8"/>
                    <a:pt x="6" y="12"/>
                    <a:pt x="9" y="15"/>
                  </a:cubicBezTo>
                  <a:cubicBezTo>
                    <a:pt x="11" y="10"/>
                    <a:pt x="14" y="6"/>
                    <a:pt x="16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4"/>
                    <a:pt x="11" y="8"/>
                    <a:pt x="8" y="12"/>
                  </a:cubicBezTo>
                  <a:cubicBezTo>
                    <a:pt x="6" y="10"/>
                    <a:pt x="3" y="7"/>
                    <a:pt x="1" y="5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4871">
              <a:extLst>
                <a:ext uri="{FF2B5EF4-FFF2-40B4-BE49-F238E27FC236}">
                  <a16:creationId xmlns="" xmlns:a16="http://schemas.microsoft.com/office/drawing/2014/main" id="{619628CF-7796-4336-AA85-7958F58E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699250"/>
              <a:ext cx="14288" cy="14288"/>
            </a:xfrm>
            <a:custGeom>
              <a:avLst/>
              <a:gdLst>
                <a:gd name="T0" fmla="*/ 0 w 15"/>
                <a:gd name="T1" fmla="*/ 7 h 14"/>
                <a:gd name="T2" fmla="*/ 6 w 15"/>
                <a:gd name="T3" fmla="*/ 14 h 14"/>
                <a:gd name="T4" fmla="*/ 14 w 15"/>
                <a:gd name="T5" fmla="*/ 2 h 14"/>
                <a:gd name="T6" fmla="*/ 15 w 15"/>
                <a:gd name="T7" fmla="*/ 0 h 14"/>
                <a:gd name="T8" fmla="*/ 14 w 15"/>
                <a:gd name="T9" fmla="*/ 0 h 14"/>
                <a:gd name="T10" fmla="*/ 14 w 15"/>
                <a:gd name="T11" fmla="*/ 0 h 14"/>
                <a:gd name="T12" fmla="*/ 6 w 15"/>
                <a:gd name="T13" fmla="*/ 11 h 14"/>
                <a:gd name="T14" fmla="*/ 1 w 15"/>
                <a:gd name="T15" fmla="*/ 7 h 14"/>
                <a:gd name="T16" fmla="*/ 0 w 15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2" y="9"/>
                    <a:pt x="4" y="12"/>
                    <a:pt x="6" y="14"/>
                  </a:cubicBezTo>
                  <a:cubicBezTo>
                    <a:pt x="9" y="10"/>
                    <a:pt x="11" y="6"/>
                    <a:pt x="14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4"/>
                    <a:pt x="8" y="8"/>
                    <a:pt x="6" y="11"/>
                  </a:cubicBezTo>
                  <a:cubicBezTo>
                    <a:pt x="4" y="10"/>
                    <a:pt x="3" y="8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4872">
              <a:extLst>
                <a:ext uri="{FF2B5EF4-FFF2-40B4-BE49-F238E27FC236}">
                  <a16:creationId xmlns="" xmlns:a16="http://schemas.microsoft.com/office/drawing/2014/main" id="{7B289F1F-DD4B-4FD4-8167-7BB0DA91D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3" y="6697663"/>
              <a:ext cx="9525" cy="11113"/>
            </a:xfrm>
            <a:custGeom>
              <a:avLst/>
              <a:gdLst>
                <a:gd name="T0" fmla="*/ 3 w 10"/>
                <a:gd name="T1" fmla="*/ 8 h 11"/>
                <a:gd name="T2" fmla="*/ 1 w 10"/>
                <a:gd name="T3" fmla="*/ 7 h 11"/>
                <a:gd name="T4" fmla="*/ 0 w 10"/>
                <a:gd name="T5" fmla="*/ 7 h 11"/>
                <a:gd name="T6" fmla="*/ 3 w 10"/>
                <a:gd name="T7" fmla="*/ 11 h 11"/>
                <a:gd name="T8" fmla="*/ 10 w 10"/>
                <a:gd name="T9" fmla="*/ 0 h 11"/>
                <a:gd name="T10" fmla="*/ 7 w 10"/>
                <a:gd name="T11" fmla="*/ 2 h 11"/>
                <a:gd name="T12" fmla="*/ 3 w 10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3" y="8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7"/>
                    <a:pt x="7" y="4"/>
                    <a:pt x="10" y="0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4873">
              <a:extLst>
                <a:ext uri="{FF2B5EF4-FFF2-40B4-BE49-F238E27FC236}">
                  <a16:creationId xmlns="" xmlns:a16="http://schemas.microsoft.com/office/drawing/2014/main" id="{D6265C42-F0B2-4118-BC27-84C5E295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8" y="6723063"/>
              <a:ext cx="15875" cy="15875"/>
            </a:xfrm>
            <a:custGeom>
              <a:avLst/>
              <a:gdLst>
                <a:gd name="T0" fmla="*/ 15 w 17"/>
                <a:gd name="T1" fmla="*/ 12 h 17"/>
                <a:gd name="T2" fmla="*/ 1 w 17"/>
                <a:gd name="T3" fmla="*/ 16 h 17"/>
                <a:gd name="T4" fmla="*/ 0 w 17"/>
                <a:gd name="T5" fmla="*/ 16 h 17"/>
                <a:gd name="T6" fmla="*/ 1 w 17"/>
                <a:gd name="T7" fmla="*/ 17 h 17"/>
                <a:gd name="T8" fmla="*/ 3 w 17"/>
                <a:gd name="T9" fmla="*/ 17 h 17"/>
                <a:gd name="T10" fmla="*/ 17 w 17"/>
                <a:gd name="T11" fmla="*/ 12 h 17"/>
                <a:gd name="T12" fmla="*/ 10 w 17"/>
                <a:gd name="T13" fmla="*/ 0 h 17"/>
                <a:gd name="T14" fmla="*/ 9 w 17"/>
                <a:gd name="T15" fmla="*/ 1 h 17"/>
                <a:gd name="T16" fmla="*/ 15 w 17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5" y="12"/>
                  </a:moveTo>
                  <a:cubicBezTo>
                    <a:pt x="10" y="13"/>
                    <a:pt x="6" y="14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5"/>
                    <a:pt x="13" y="14"/>
                    <a:pt x="17" y="12"/>
                  </a:cubicBezTo>
                  <a:cubicBezTo>
                    <a:pt x="15" y="8"/>
                    <a:pt x="12" y="4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5"/>
                    <a:pt x="13" y="8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4874">
              <a:extLst>
                <a:ext uri="{FF2B5EF4-FFF2-40B4-BE49-F238E27FC236}">
                  <a16:creationId xmlns="" xmlns:a16="http://schemas.microsoft.com/office/drawing/2014/main" id="{F1F9D849-E279-4E14-9DFA-99E89411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724650"/>
              <a:ext cx="14288" cy="12700"/>
            </a:xfrm>
            <a:custGeom>
              <a:avLst/>
              <a:gdLst>
                <a:gd name="T0" fmla="*/ 14 w 16"/>
                <a:gd name="T1" fmla="*/ 8 h 13"/>
                <a:gd name="T2" fmla="*/ 0 w 16"/>
                <a:gd name="T3" fmla="*/ 11 h 13"/>
                <a:gd name="T4" fmla="*/ 0 w 16"/>
                <a:gd name="T5" fmla="*/ 11 h 13"/>
                <a:gd name="T6" fmla="*/ 0 w 16"/>
                <a:gd name="T7" fmla="*/ 13 h 13"/>
                <a:gd name="T8" fmla="*/ 2 w 16"/>
                <a:gd name="T9" fmla="*/ 12 h 13"/>
                <a:gd name="T10" fmla="*/ 16 w 16"/>
                <a:gd name="T11" fmla="*/ 8 h 13"/>
                <a:gd name="T12" fmla="*/ 11 w 16"/>
                <a:gd name="T13" fmla="*/ 0 h 13"/>
                <a:gd name="T14" fmla="*/ 10 w 16"/>
                <a:gd name="T15" fmla="*/ 1 h 13"/>
                <a:gd name="T16" fmla="*/ 14 w 16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4" y="8"/>
                  </a:moveTo>
                  <a:cubicBezTo>
                    <a:pt x="9" y="9"/>
                    <a:pt x="5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1"/>
                    <a:pt x="11" y="10"/>
                    <a:pt x="16" y="8"/>
                  </a:cubicBezTo>
                  <a:cubicBezTo>
                    <a:pt x="14" y="6"/>
                    <a:pt x="13" y="3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3"/>
                    <a:pt x="13" y="5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4875">
              <a:extLst>
                <a:ext uri="{FF2B5EF4-FFF2-40B4-BE49-F238E27FC236}">
                  <a16:creationId xmlns="" xmlns:a16="http://schemas.microsoft.com/office/drawing/2014/main" id="{7929D5A6-94E9-4511-A770-AE1563C6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727825"/>
              <a:ext cx="11113" cy="6350"/>
            </a:xfrm>
            <a:custGeom>
              <a:avLst/>
              <a:gdLst>
                <a:gd name="T0" fmla="*/ 11 w 13"/>
                <a:gd name="T1" fmla="*/ 3 h 7"/>
                <a:gd name="T2" fmla="*/ 3 w 13"/>
                <a:gd name="T3" fmla="*/ 5 h 7"/>
                <a:gd name="T4" fmla="*/ 0 w 13"/>
                <a:gd name="T5" fmla="*/ 7 h 7"/>
                <a:gd name="T6" fmla="*/ 13 w 13"/>
                <a:gd name="T7" fmla="*/ 4 h 7"/>
                <a:gd name="T8" fmla="*/ 10 w 13"/>
                <a:gd name="T9" fmla="*/ 0 h 7"/>
                <a:gd name="T10" fmla="*/ 9 w 13"/>
                <a:gd name="T11" fmla="*/ 1 h 7"/>
                <a:gd name="T12" fmla="*/ 11 w 1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1" y="3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6"/>
                    <a:pt x="9" y="5"/>
                    <a:pt x="13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4876">
              <a:extLst>
                <a:ext uri="{FF2B5EF4-FFF2-40B4-BE49-F238E27FC236}">
                  <a16:creationId xmlns="" xmlns:a16="http://schemas.microsoft.com/office/drawing/2014/main" id="{DB6E802D-AB35-45A8-84EF-100F3D933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715125"/>
              <a:ext cx="31750" cy="34925"/>
            </a:xfrm>
            <a:custGeom>
              <a:avLst/>
              <a:gdLst>
                <a:gd name="T0" fmla="*/ 30 w 33"/>
                <a:gd name="T1" fmla="*/ 37 h 37"/>
                <a:gd name="T2" fmla="*/ 33 w 33"/>
                <a:gd name="T3" fmla="*/ 34 h 37"/>
                <a:gd name="T4" fmla="*/ 3 w 33"/>
                <a:gd name="T5" fmla="*/ 0 h 37"/>
                <a:gd name="T6" fmla="*/ 0 w 33"/>
                <a:gd name="T7" fmla="*/ 2 h 37"/>
                <a:gd name="T8" fmla="*/ 30 w 3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30" y="37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22" y="24"/>
                    <a:pt x="12" y="12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5"/>
                    <a:pt x="19" y="26"/>
                    <a:pt x="3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4877">
              <a:extLst>
                <a:ext uri="{FF2B5EF4-FFF2-40B4-BE49-F238E27FC236}">
                  <a16:creationId xmlns="" xmlns:a16="http://schemas.microsoft.com/office/drawing/2014/main" id="{3CEEA50A-C2A3-4434-9ABD-5DC3B850E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723063"/>
              <a:ext cx="41275" cy="23813"/>
            </a:xfrm>
            <a:custGeom>
              <a:avLst/>
              <a:gdLst>
                <a:gd name="T0" fmla="*/ 11 w 43"/>
                <a:gd name="T1" fmla="*/ 18 h 26"/>
                <a:gd name="T2" fmla="*/ 9 w 43"/>
                <a:gd name="T3" fmla="*/ 17 h 26"/>
                <a:gd name="T4" fmla="*/ 8 w 43"/>
                <a:gd name="T5" fmla="*/ 16 h 26"/>
                <a:gd name="T6" fmla="*/ 6 w 43"/>
                <a:gd name="T7" fmla="*/ 15 h 26"/>
                <a:gd name="T8" fmla="*/ 4 w 43"/>
                <a:gd name="T9" fmla="*/ 14 h 26"/>
                <a:gd name="T10" fmla="*/ 2 w 43"/>
                <a:gd name="T11" fmla="*/ 13 h 26"/>
                <a:gd name="T12" fmla="*/ 0 w 43"/>
                <a:gd name="T13" fmla="*/ 14 h 26"/>
                <a:gd name="T14" fmla="*/ 7 w 43"/>
                <a:gd name="T15" fmla="*/ 18 h 26"/>
                <a:gd name="T16" fmla="*/ 39 w 43"/>
                <a:gd name="T17" fmla="*/ 23 h 26"/>
                <a:gd name="T18" fmla="*/ 42 w 43"/>
                <a:gd name="T19" fmla="*/ 19 h 26"/>
                <a:gd name="T20" fmla="*/ 40 w 43"/>
                <a:gd name="T21" fmla="*/ 12 h 26"/>
                <a:gd name="T22" fmla="*/ 20 w 43"/>
                <a:gd name="T23" fmla="*/ 0 h 26"/>
                <a:gd name="T24" fmla="*/ 18 w 43"/>
                <a:gd name="T25" fmla="*/ 1 h 26"/>
                <a:gd name="T26" fmla="*/ 38 w 43"/>
                <a:gd name="T27" fmla="*/ 13 h 26"/>
                <a:gd name="T28" fmla="*/ 40 w 43"/>
                <a:gd name="T29" fmla="*/ 19 h 26"/>
                <a:gd name="T30" fmla="*/ 38 w 43"/>
                <a:gd name="T31" fmla="*/ 21 h 26"/>
                <a:gd name="T32" fmla="*/ 11 w 43"/>
                <a:gd name="T3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6">
                  <a:moveTo>
                    <a:pt x="11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21" y="25"/>
                    <a:pt x="33" y="26"/>
                    <a:pt x="39" y="23"/>
                  </a:cubicBezTo>
                  <a:cubicBezTo>
                    <a:pt x="41" y="22"/>
                    <a:pt x="42" y="21"/>
                    <a:pt x="42" y="19"/>
                  </a:cubicBezTo>
                  <a:cubicBezTo>
                    <a:pt x="43" y="18"/>
                    <a:pt x="43" y="15"/>
                    <a:pt x="40" y="12"/>
                  </a:cubicBezTo>
                  <a:cubicBezTo>
                    <a:pt x="36" y="8"/>
                    <a:pt x="29" y="3"/>
                    <a:pt x="20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7" y="5"/>
                    <a:pt x="35" y="9"/>
                    <a:pt x="38" y="13"/>
                  </a:cubicBezTo>
                  <a:cubicBezTo>
                    <a:pt x="40" y="15"/>
                    <a:pt x="41" y="17"/>
                    <a:pt x="40" y="19"/>
                  </a:cubicBezTo>
                  <a:cubicBezTo>
                    <a:pt x="40" y="20"/>
                    <a:pt x="39" y="21"/>
                    <a:pt x="38" y="21"/>
                  </a:cubicBezTo>
                  <a:cubicBezTo>
                    <a:pt x="34" y="23"/>
                    <a:pt x="25" y="24"/>
                    <a:pt x="1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4878">
              <a:extLst>
                <a:ext uri="{FF2B5EF4-FFF2-40B4-BE49-F238E27FC236}">
                  <a16:creationId xmlns="" xmlns:a16="http://schemas.microsoft.com/office/drawing/2014/main" id="{C0B495A2-8B0B-4EF0-83A2-5A715C10E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697663"/>
              <a:ext cx="20638" cy="36513"/>
            </a:xfrm>
            <a:custGeom>
              <a:avLst/>
              <a:gdLst>
                <a:gd name="T0" fmla="*/ 9 w 22"/>
                <a:gd name="T1" fmla="*/ 34 h 39"/>
                <a:gd name="T2" fmla="*/ 2 w 22"/>
                <a:gd name="T3" fmla="*/ 13 h 39"/>
                <a:gd name="T4" fmla="*/ 0 w 22"/>
                <a:gd name="T5" fmla="*/ 14 h 39"/>
                <a:gd name="T6" fmla="*/ 7 w 22"/>
                <a:gd name="T7" fmla="*/ 35 h 39"/>
                <a:gd name="T8" fmla="*/ 14 w 22"/>
                <a:gd name="T9" fmla="*/ 38 h 39"/>
                <a:gd name="T10" fmla="*/ 18 w 22"/>
                <a:gd name="T11" fmla="*/ 35 h 39"/>
                <a:gd name="T12" fmla="*/ 21 w 22"/>
                <a:gd name="T13" fmla="*/ 6 h 39"/>
                <a:gd name="T14" fmla="*/ 20 w 22"/>
                <a:gd name="T15" fmla="*/ 0 h 39"/>
                <a:gd name="T16" fmla="*/ 18 w 22"/>
                <a:gd name="T17" fmla="*/ 1 h 39"/>
                <a:gd name="T18" fmla="*/ 19 w 22"/>
                <a:gd name="T19" fmla="*/ 3 h 39"/>
                <a:gd name="T20" fmla="*/ 19 w 22"/>
                <a:gd name="T21" fmla="*/ 5 h 39"/>
                <a:gd name="T22" fmla="*/ 19 w 22"/>
                <a:gd name="T23" fmla="*/ 7 h 39"/>
                <a:gd name="T24" fmla="*/ 19 w 22"/>
                <a:gd name="T25" fmla="*/ 8 h 39"/>
                <a:gd name="T26" fmla="*/ 19 w 22"/>
                <a:gd name="T27" fmla="*/ 9 h 39"/>
                <a:gd name="T28" fmla="*/ 16 w 22"/>
                <a:gd name="T29" fmla="*/ 34 h 39"/>
                <a:gd name="T30" fmla="*/ 14 w 22"/>
                <a:gd name="T31" fmla="*/ 37 h 39"/>
                <a:gd name="T32" fmla="*/ 9 w 22"/>
                <a:gd name="T33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9" y="34"/>
                  </a:moveTo>
                  <a:cubicBezTo>
                    <a:pt x="5" y="30"/>
                    <a:pt x="2" y="22"/>
                    <a:pt x="2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3"/>
                    <a:pt x="3" y="31"/>
                    <a:pt x="7" y="35"/>
                  </a:cubicBezTo>
                  <a:cubicBezTo>
                    <a:pt x="10" y="38"/>
                    <a:pt x="12" y="39"/>
                    <a:pt x="14" y="38"/>
                  </a:cubicBezTo>
                  <a:cubicBezTo>
                    <a:pt x="16" y="38"/>
                    <a:pt x="17" y="37"/>
                    <a:pt x="18" y="35"/>
                  </a:cubicBezTo>
                  <a:cubicBezTo>
                    <a:pt x="22" y="30"/>
                    <a:pt x="22" y="19"/>
                    <a:pt x="21" y="6"/>
                  </a:cubicBezTo>
                  <a:cubicBezTo>
                    <a:pt x="21" y="4"/>
                    <a:pt x="20" y="2"/>
                    <a:pt x="20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22"/>
                    <a:pt x="19" y="30"/>
                    <a:pt x="16" y="34"/>
                  </a:cubicBezTo>
                  <a:cubicBezTo>
                    <a:pt x="16" y="36"/>
                    <a:pt x="15" y="36"/>
                    <a:pt x="14" y="37"/>
                  </a:cubicBezTo>
                  <a:cubicBezTo>
                    <a:pt x="12" y="37"/>
                    <a:pt x="10" y="36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4879">
              <a:extLst>
                <a:ext uri="{FF2B5EF4-FFF2-40B4-BE49-F238E27FC236}">
                  <a16:creationId xmlns="" xmlns:a16="http://schemas.microsoft.com/office/drawing/2014/main" id="{98A78534-E287-47F7-B9DD-D73B832AF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719888"/>
              <a:ext cx="14288" cy="12700"/>
            </a:xfrm>
            <a:custGeom>
              <a:avLst/>
              <a:gdLst>
                <a:gd name="T0" fmla="*/ 1 w 16"/>
                <a:gd name="T1" fmla="*/ 4 h 13"/>
                <a:gd name="T2" fmla="*/ 0 w 16"/>
                <a:gd name="T3" fmla="*/ 5 h 13"/>
                <a:gd name="T4" fmla="*/ 1 w 16"/>
                <a:gd name="T5" fmla="*/ 6 h 13"/>
                <a:gd name="T6" fmla="*/ 10 w 16"/>
                <a:gd name="T7" fmla="*/ 13 h 13"/>
                <a:gd name="T8" fmla="*/ 15 w 16"/>
                <a:gd name="T9" fmla="*/ 2 h 13"/>
                <a:gd name="T10" fmla="*/ 16 w 16"/>
                <a:gd name="T11" fmla="*/ 0 h 13"/>
                <a:gd name="T12" fmla="*/ 15 w 16"/>
                <a:gd name="T13" fmla="*/ 0 h 13"/>
                <a:gd name="T14" fmla="*/ 15 w 16"/>
                <a:gd name="T15" fmla="*/ 0 h 13"/>
                <a:gd name="T16" fmla="*/ 9 w 16"/>
                <a:gd name="T17" fmla="*/ 11 h 13"/>
                <a:gd name="T18" fmla="*/ 1 w 16"/>
                <a:gd name="T1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8"/>
                    <a:pt x="7" y="11"/>
                    <a:pt x="10" y="13"/>
                  </a:cubicBezTo>
                  <a:cubicBezTo>
                    <a:pt x="12" y="9"/>
                    <a:pt x="13" y="5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4"/>
                    <a:pt x="11" y="7"/>
                    <a:pt x="9" y="11"/>
                  </a:cubicBezTo>
                  <a:cubicBezTo>
                    <a:pt x="7" y="9"/>
                    <a:pt x="4" y="6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4880">
              <a:extLst>
                <a:ext uri="{FF2B5EF4-FFF2-40B4-BE49-F238E27FC236}">
                  <a16:creationId xmlns="" xmlns:a16="http://schemas.microsoft.com/office/drawing/2014/main" id="{E0DDCFE2-BD98-498A-A72C-D5C26CA6D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6697663"/>
              <a:ext cx="17463" cy="42863"/>
            </a:xfrm>
            <a:custGeom>
              <a:avLst/>
              <a:gdLst>
                <a:gd name="T0" fmla="*/ 6 w 20"/>
                <a:gd name="T1" fmla="*/ 1 h 47"/>
                <a:gd name="T2" fmla="*/ 3 w 20"/>
                <a:gd name="T3" fmla="*/ 13 h 47"/>
                <a:gd name="T4" fmla="*/ 2 w 20"/>
                <a:gd name="T5" fmla="*/ 42 h 47"/>
                <a:gd name="T6" fmla="*/ 3 w 20"/>
                <a:gd name="T7" fmla="*/ 47 h 47"/>
                <a:gd name="T8" fmla="*/ 5 w 20"/>
                <a:gd name="T9" fmla="*/ 45 h 47"/>
                <a:gd name="T10" fmla="*/ 4 w 20"/>
                <a:gd name="T11" fmla="*/ 44 h 47"/>
                <a:gd name="T12" fmla="*/ 4 w 20"/>
                <a:gd name="T13" fmla="*/ 42 h 47"/>
                <a:gd name="T14" fmla="*/ 4 w 20"/>
                <a:gd name="T15" fmla="*/ 42 h 47"/>
                <a:gd name="T16" fmla="*/ 4 w 20"/>
                <a:gd name="T17" fmla="*/ 40 h 47"/>
                <a:gd name="T18" fmla="*/ 3 w 20"/>
                <a:gd name="T19" fmla="*/ 38 h 47"/>
                <a:gd name="T20" fmla="*/ 3 w 20"/>
                <a:gd name="T21" fmla="*/ 35 h 47"/>
                <a:gd name="T22" fmla="*/ 3 w 20"/>
                <a:gd name="T23" fmla="*/ 33 h 47"/>
                <a:gd name="T24" fmla="*/ 3 w 20"/>
                <a:gd name="T25" fmla="*/ 31 h 47"/>
                <a:gd name="T26" fmla="*/ 3 w 20"/>
                <a:gd name="T27" fmla="*/ 29 h 47"/>
                <a:gd name="T28" fmla="*/ 7 w 20"/>
                <a:gd name="T29" fmla="*/ 4 h 47"/>
                <a:gd name="T30" fmla="*/ 17 w 20"/>
                <a:gd name="T31" fmla="*/ 25 h 47"/>
                <a:gd name="T32" fmla="*/ 17 w 20"/>
                <a:gd name="T33" fmla="*/ 27 h 47"/>
                <a:gd name="T34" fmla="*/ 18 w 20"/>
                <a:gd name="T35" fmla="*/ 29 h 47"/>
                <a:gd name="T36" fmla="*/ 18 w 20"/>
                <a:gd name="T37" fmla="*/ 31 h 47"/>
                <a:gd name="T38" fmla="*/ 18 w 20"/>
                <a:gd name="T39" fmla="*/ 31 h 47"/>
                <a:gd name="T40" fmla="*/ 20 w 20"/>
                <a:gd name="T41" fmla="*/ 29 h 47"/>
                <a:gd name="T42" fmla="*/ 8 w 20"/>
                <a:gd name="T43" fmla="*/ 1 h 47"/>
                <a:gd name="T44" fmla="*/ 7 w 20"/>
                <a:gd name="T45" fmla="*/ 0 h 47"/>
                <a:gd name="T46" fmla="*/ 6 w 20"/>
                <a:gd name="T4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47">
                  <a:moveTo>
                    <a:pt x="6" y="1"/>
                  </a:moveTo>
                  <a:cubicBezTo>
                    <a:pt x="6" y="2"/>
                    <a:pt x="5" y="6"/>
                    <a:pt x="3" y="13"/>
                  </a:cubicBezTo>
                  <a:cubicBezTo>
                    <a:pt x="1" y="20"/>
                    <a:pt x="0" y="30"/>
                    <a:pt x="2" y="42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17"/>
                    <a:pt x="6" y="8"/>
                    <a:pt x="7" y="4"/>
                  </a:cubicBezTo>
                  <a:cubicBezTo>
                    <a:pt x="9" y="7"/>
                    <a:pt x="13" y="15"/>
                    <a:pt x="17" y="25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4" y="12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4881">
              <a:extLst>
                <a:ext uri="{FF2B5EF4-FFF2-40B4-BE49-F238E27FC236}">
                  <a16:creationId xmlns="" xmlns:a16="http://schemas.microsoft.com/office/drawing/2014/main" id="{0D4A6DF1-C515-4DD9-9DA9-ECF3847C7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6688138"/>
              <a:ext cx="14288" cy="11113"/>
            </a:xfrm>
            <a:custGeom>
              <a:avLst/>
              <a:gdLst>
                <a:gd name="T0" fmla="*/ 15 w 15"/>
                <a:gd name="T1" fmla="*/ 0 h 11"/>
                <a:gd name="T2" fmla="*/ 7 w 15"/>
                <a:gd name="T3" fmla="*/ 11 h 11"/>
                <a:gd name="T4" fmla="*/ 0 w 15"/>
                <a:gd name="T5" fmla="*/ 2 h 11"/>
                <a:gd name="T6" fmla="*/ 1 w 15"/>
                <a:gd name="T7" fmla="*/ 1 h 11"/>
                <a:gd name="T8" fmla="*/ 7 w 15"/>
                <a:gd name="T9" fmla="*/ 9 h 11"/>
                <a:gd name="T10" fmla="*/ 14 w 15"/>
                <a:gd name="T11" fmla="*/ 0 h 11"/>
                <a:gd name="T12" fmla="*/ 15 w 1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3" y="4"/>
                    <a:pt x="10" y="7"/>
                    <a:pt x="7" y="11"/>
                  </a:cubicBezTo>
                  <a:cubicBezTo>
                    <a:pt x="5" y="8"/>
                    <a:pt x="2" y="5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10" y="6"/>
                    <a:pt x="12" y="3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4882">
              <a:extLst>
                <a:ext uri="{FF2B5EF4-FFF2-40B4-BE49-F238E27FC236}">
                  <a16:creationId xmlns="" xmlns:a16="http://schemas.microsoft.com/office/drawing/2014/main" id="{E32A2EA0-23DB-443A-AB40-4BB1B2752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684963"/>
              <a:ext cx="11113" cy="9525"/>
            </a:xfrm>
            <a:custGeom>
              <a:avLst/>
              <a:gdLst>
                <a:gd name="T0" fmla="*/ 13 w 13"/>
                <a:gd name="T1" fmla="*/ 1 h 10"/>
                <a:gd name="T2" fmla="*/ 6 w 13"/>
                <a:gd name="T3" fmla="*/ 10 h 10"/>
                <a:gd name="T4" fmla="*/ 0 w 13"/>
                <a:gd name="T5" fmla="*/ 2 h 10"/>
                <a:gd name="T6" fmla="*/ 1 w 13"/>
                <a:gd name="T7" fmla="*/ 1 h 10"/>
                <a:gd name="T8" fmla="*/ 6 w 13"/>
                <a:gd name="T9" fmla="*/ 8 h 10"/>
                <a:gd name="T10" fmla="*/ 13 w 13"/>
                <a:gd name="T11" fmla="*/ 0 h 10"/>
                <a:gd name="T12" fmla="*/ 13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1"/>
                  </a:moveTo>
                  <a:cubicBezTo>
                    <a:pt x="11" y="4"/>
                    <a:pt x="9" y="7"/>
                    <a:pt x="6" y="10"/>
                  </a:cubicBezTo>
                  <a:cubicBezTo>
                    <a:pt x="4" y="7"/>
                    <a:pt x="2" y="5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5" y="6"/>
                    <a:pt x="6" y="8"/>
                  </a:cubicBezTo>
                  <a:cubicBezTo>
                    <a:pt x="8" y="5"/>
                    <a:pt x="10" y="3"/>
                    <a:pt x="13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4883">
              <a:extLst>
                <a:ext uri="{FF2B5EF4-FFF2-40B4-BE49-F238E27FC236}">
                  <a16:creationId xmlns="" xmlns:a16="http://schemas.microsoft.com/office/drawing/2014/main" id="{8F23D50E-281C-4DB6-B8FE-4589645FA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681788"/>
              <a:ext cx="11113" cy="7938"/>
            </a:xfrm>
            <a:custGeom>
              <a:avLst/>
              <a:gdLst>
                <a:gd name="T0" fmla="*/ 12 w 12"/>
                <a:gd name="T1" fmla="*/ 0 h 8"/>
                <a:gd name="T2" fmla="*/ 6 w 12"/>
                <a:gd name="T3" fmla="*/ 8 h 8"/>
                <a:gd name="T4" fmla="*/ 0 w 12"/>
                <a:gd name="T5" fmla="*/ 1 h 8"/>
                <a:gd name="T6" fmla="*/ 1 w 12"/>
                <a:gd name="T7" fmla="*/ 0 h 8"/>
                <a:gd name="T8" fmla="*/ 6 w 12"/>
                <a:gd name="T9" fmla="*/ 6 h 8"/>
                <a:gd name="T10" fmla="*/ 11 w 12"/>
                <a:gd name="T11" fmla="*/ 0 h 8"/>
                <a:gd name="T12" fmla="*/ 12 w 1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3"/>
                    <a:pt x="8" y="5"/>
                    <a:pt x="6" y="8"/>
                  </a:cubicBezTo>
                  <a:cubicBezTo>
                    <a:pt x="4" y="6"/>
                    <a:pt x="2" y="3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4" y="4"/>
                    <a:pt x="6" y="6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4884">
              <a:extLst>
                <a:ext uri="{FF2B5EF4-FFF2-40B4-BE49-F238E27FC236}">
                  <a16:creationId xmlns="" xmlns:a16="http://schemas.microsoft.com/office/drawing/2014/main" id="{A5FD7545-2CEC-4B16-8B5D-682B0195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678613"/>
              <a:ext cx="9525" cy="6350"/>
            </a:xfrm>
            <a:custGeom>
              <a:avLst/>
              <a:gdLst>
                <a:gd name="T0" fmla="*/ 10 w 10"/>
                <a:gd name="T1" fmla="*/ 1 h 7"/>
                <a:gd name="T2" fmla="*/ 5 w 10"/>
                <a:gd name="T3" fmla="*/ 7 h 7"/>
                <a:gd name="T4" fmla="*/ 0 w 10"/>
                <a:gd name="T5" fmla="*/ 2 h 7"/>
                <a:gd name="T6" fmla="*/ 2 w 10"/>
                <a:gd name="T7" fmla="*/ 1 h 7"/>
                <a:gd name="T8" fmla="*/ 5 w 10"/>
                <a:gd name="T9" fmla="*/ 5 h 7"/>
                <a:gd name="T10" fmla="*/ 9 w 10"/>
                <a:gd name="T11" fmla="*/ 0 h 7"/>
                <a:gd name="T12" fmla="*/ 10 w 10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4885">
              <a:extLst>
                <a:ext uri="{FF2B5EF4-FFF2-40B4-BE49-F238E27FC236}">
                  <a16:creationId xmlns="" xmlns:a16="http://schemas.microsoft.com/office/drawing/2014/main" id="{6DCA92FD-F3FA-41AB-AE47-6D01ACCCC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3" y="6675438"/>
              <a:ext cx="6350" cy="4763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3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2 h 3"/>
                <a:gd name="T10" fmla="*/ 3 w 4"/>
                <a:gd name="T11" fmla="*/ 0 h 3"/>
                <a:gd name="T12" fmla="*/ 4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4886">
              <a:extLst>
                <a:ext uri="{FF2B5EF4-FFF2-40B4-BE49-F238E27FC236}">
                  <a16:creationId xmlns="" xmlns:a16="http://schemas.microsoft.com/office/drawing/2014/main" id="{6DC6DB36-AE52-4EC9-A1F2-57471663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6672263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2 h 3"/>
                <a:gd name="T10" fmla="*/ 2 w 2"/>
                <a:gd name="T11" fmla="*/ 0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4887">
              <a:extLst>
                <a:ext uri="{FF2B5EF4-FFF2-40B4-BE49-F238E27FC236}">
                  <a16:creationId xmlns="" xmlns:a16="http://schemas.microsoft.com/office/drawing/2014/main" id="{31758AB1-2AFB-4F67-B502-03244446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6715125"/>
              <a:ext cx="12700" cy="14288"/>
            </a:xfrm>
            <a:custGeom>
              <a:avLst/>
              <a:gdLst>
                <a:gd name="T0" fmla="*/ 7 w 14"/>
                <a:gd name="T1" fmla="*/ 0 h 15"/>
                <a:gd name="T2" fmla="*/ 14 w 14"/>
                <a:gd name="T3" fmla="*/ 13 h 15"/>
                <a:gd name="T4" fmla="*/ 1 w 14"/>
                <a:gd name="T5" fmla="*/ 15 h 15"/>
                <a:gd name="T6" fmla="*/ 0 w 14"/>
                <a:gd name="T7" fmla="*/ 14 h 15"/>
                <a:gd name="T8" fmla="*/ 12 w 14"/>
                <a:gd name="T9" fmla="*/ 12 h 15"/>
                <a:gd name="T10" fmla="*/ 6 w 14"/>
                <a:gd name="T11" fmla="*/ 1 h 15"/>
                <a:gd name="T12" fmla="*/ 7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cubicBezTo>
                    <a:pt x="9" y="4"/>
                    <a:pt x="11" y="8"/>
                    <a:pt x="14" y="13"/>
                  </a:cubicBezTo>
                  <a:cubicBezTo>
                    <a:pt x="9" y="14"/>
                    <a:pt x="5" y="14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8" y="12"/>
                    <a:pt x="12" y="12"/>
                  </a:cubicBezTo>
                  <a:cubicBezTo>
                    <a:pt x="9" y="8"/>
                    <a:pt x="8" y="4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4888">
              <a:extLst>
                <a:ext uri="{FF2B5EF4-FFF2-40B4-BE49-F238E27FC236}">
                  <a16:creationId xmlns="" xmlns:a16="http://schemas.microsoft.com/office/drawing/2014/main" id="{C1F19D0D-9DC8-4ADB-ACB5-970606A6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6713538"/>
              <a:ext cx="11113" cy="12700"/>
            </a:xfrm>
            <a:custGeom>
              <a:avLst/>
              <a:gdLst>
                <a:gd name="T0" fmla="*/ 6 w 12"/>
                <a:gd name="T1" fmla="*/ 0 h 13"/>
                <a:gd name="T2" fmla="*/ 12 w 12"/>
                <a:gd name="T3" fmla="*/ 11 h 13"/>
                <a:gd name="T4" fmla="*/ 0 w 12"/>
                <a:gd name="T5" fmla="*/ 13 h 13"/>
                <a:gd name="T6" fmla="*/ 0 w 12"/>
                <a:gd name="T7" fmla="*/ 12 h 13"/>
                <a:gd name="T8" fmla="*/ 9 w 12"/>
                <a:gd name="T9" fmla="*/ 10 h 13"/>
                <a:gd name="T10" fmla="*/ 4 w 12"/>
                <a:gd name="T11" fmla="*/ 0 h 13"/>
                <a:gd name="T12" fmla="*/ 6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7" y="4"/>
                    <a:pt x="9" y="7"/>
                    <a:pt x="12" y="11"/>
                  </a:cubicBezTo>
                  <a:cubicBezTo>
                    <a:pt x="8" y="12"/>
                    <a:pt x="4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1"/>
                    <a:pt x="9" y="10"/>
                  </a:cubicBezTo>
                  <a:cubicBezTo>
                    <a:pt x="8" y="7"/>
                    <a:pt x="6" y="4"/>
                    <a:pt x="4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4889">
              <a:extLst>
                <a:ext uri="{FF2B5EF4-FFF2-40B4-BE49-F238E27FC236}">
                  <a16:creationId xmlns="" xmlns:a16="http://schemas.microsoft.com/office/drawing/2014/main" id="{993BA072-F393-4257-8259-0D7C0616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6711950"/>
              <a:ext cx="9525" cy="11113"/>
            </a:xfrm>
            <a:custGeom>
              <a:avLst/>
              <a:gdLst>
                <a:gd name="T0" fmla="*/ 5 w 10"/>
                <a:gd name="T1" fmla="*/ 0 h 12"/>
                <a:gd name="T2" fmla="*/ 10 w 10"/>
                <a:gd name="T3" fmla="*/ 10 h 12"/>
                <a:gd name="T4" fmla="*/ 0 w 10"/>
                <a:gd name="T5" fmla="*/ 12 h 12"/>
                <a:gd name="T6" fmla="*/ 0 w 10"/>
                <a:gd name="T7" fmla="*/ 11 h 12"/>
                <a:gd name="T8" fmla="*/ 8 w 10"/>
                <a:gd name="T9" fmla="*/ 9 h 12"/>
                <a:gd name="T10" fmla="*/ 4 w 10"/>
                <a:gd name="T11" fmla="*/ 1 h 12"/>
                <a:gd name="T12" fmla="*/ 5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5" y="0"/>
                  </a:moveTo>
                  <a:cubicBezTo>
                    <a:pt x="7" y="4"/>
                    <a:pt x="9" y="7"/>
                    <a:pt x="10" y="10"/>
                  </a:cubicBezTo>
                  <a:cubicBezTo>
                    <a:pt x="7" y="11"/>
                    <a:pt x="4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6" y="4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4890">
              <a:extLst>
                <a:ext uri="{FF2B5EF4-FFF2-40B4-BE49-F238E27FC236}">
                  <a16:creationId xmlns="" xmlns:a16="http://schemas.microsoft.com/office/drawing/2014/main" id="{D0CE70B3-B774-45D2-BF85-06BAE0DB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6711950"/>
              <a:ext cx="7938" cy="7938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9 h 10"/>
                <a:gd name="T4" fmla="*/ 0 w 8"/>
                <a:gd name="T5" fmla="*/ 10 h 10"/>
                <a:gd name="T6" fmla="*/ 0 w 8"/>
                <a:gd name="T7" fmla="*/ 8 h 10"/>
                <a:gd name="T8" fmla="*/ 6 w 8"/>
                <a:gd name="T9" fmla="*/ 7 h 10"/>
                <a:gd name="T10" fmla="*/ 3 w 8"/>
                <a:gd name="T11" fmla="*/ 1 h 10"/>
                <a:gd name="T12" fmla="*/ 4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6" y="3"/>
                    <a:pt x="7" y="6"/>
                    <a:pt x="8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4" y="3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4891">
              <a:extLst>
                <a:ext uri="{FF2B5EF4-FFF2-40B4-BE49-F238E27FC236}">
                  <a16:creationId xmlns="" xmlns:a16="http://schemas.microsoft.com/office/drawing/2014/main" id="{8002A5CA-C8CF-4FE8-B0B8-9ADF60CC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6710363"/>
              <a:ext cx="6350" cy="6350"/>
            </a:xfrm>
            <a:custGeom>
              <a:avLst/>
              <a:gdLst>
                <a:gd name="T0" fmla="*/ 3 w 6"/>
                <a:gd name="T1" fmla="*/ 0 h 7"/>
                <a:gd name="T2" fmla="*/ 6 w 6"/>
                <a:gd name="T3" fmla="*/ 7 h 7"/>
                <a:gd name="T4" fmla="*/ 0 w 6"/>
                <a:gd name="T5" fmla="*/ 7 h 7"/>
                <a:gd name="T6" fmla="*/ 0 w 6"/>
                <a:gd name="T7" fmla="*/ 6 h 7"/>
                <a:gd name="T8" fmla="*/ 4 w 6"/>
                <a:gd name="T9" fmla="*/ 5 h 7"/>
                <a:gd name="T10" fmla="*/ 2 w 6"/>
                <a:gd name="T11" fmla="*/ 1 h 7"/>
                <a:gd name="T12" fmla="*/ 3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5" y="5"/>
                    <a:pt x="6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4892">
              <a:extLst>
                <a:ext uri="{FF2B5EF4-FFF2-40B4-BE49-F238E27FC236}">
                  <a16:creationId xmlns="" xmlns:a16="http://schemas.microsoft.com/office/drawing/2014/main" id="{0A4986F1-EFE7-4A59-A973-E2671803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708775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1 w 2"/>
                <a:gd name="T9" fmla="*/ 2 h 3"/>
                <a:gd name="T10" fmla="*/ 0 w 2"/>
                <a:gd name="T11" fmla="*/ 1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4893">
              <a:extLst>
                <a:ext uri="{FF2B5EF4-FFF2-40B4-BE49-F238E27FC236}">
                  <a16:creationId xmlns="" xmlns:a16="http://schemas.microsoft.com/office/drawing/2014/main" id="{072EDA0C-7303-4D51-B109-7BB03106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6699250"/>
              <a:ext cx="1588" cy="11113"/>
            </a:xfrm>
            <a:custGeom>
              <a:avLst/>
              <a:gdLst>
                <a:gd name="T0" fmla="*/ 2 w 2"/>
                <a:gd name="T1" fmla="*/ 0 h 12"/>
                <a:gd name="T2" fmla="*/ 2 w 2"/>
                <a:gd name="T3" fmla="*/ 12 h 12"/>
                <a:gd name="T4" fmla="*/ 0 w 2"/>
                <a:gd name="T5" fmla="*/ 12 h 12"/>
                <a:gd name="T6" fmla="*/ 0 w 2"/>
                <a:gd name="T7" fmla="*/ 0 h 12"/>
                <a:gd name="T8" fmla="*/ 2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2" y="4"/>
                    <a:pt x="2" y="8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4894">
              <a:extLst>
                <a:ext uri="{FF2B5EF4-FFF2-40B4-BE49-F238E27FC236}">
                  <a16:creationId xmlns="" xmlns:a16="http://schemas.microsoft.com/office/drawing/2014/main" id="{D453C480-D677-427E-9806-7193E863E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86550"/>
              <a:ext cx="17463" cy="11113"/>
            </a:xfrm>
            <a:custGeom>
              <a:avLst/>
              <a:gdLst>
                <a:gd name="T0" fmla="*/ 18 w 18"/>
                <a:gd name="T1" fmla="*/ 0 h 12"/>
                <a:gd name="T2" fmla="*/ 9 w 18"/>
                <a:gd name="T3" fmla="*/ 12 h 12"/>
                <a:gd name="T4" fmla="*/ 0 w 18"/>
                <a:gd name="T5" fmla="*/ 0 h 12"/>
                <a:gd name="T6" fmla="*/ 1 w 18"/>
                <a:gd name="T7" fmla="*/ 0 h 12"/>
                <a:gd name="T8" fmla="*/ 9 w 18"/>
                <a:gd name="T9" fmla="*/ 10 h 12"/>
                <a:gd name="T10" fmla="*/ 17 w 18"/>
                <a:gd name="T11" fmla="*/ 0 h 12"/>
                <a:gd name="T12" fmla="*/ 18 w 1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4"/>
                    <a:pt x="12" y="8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6" y="7"/>
                    <a:pt x="9" y="10"/>
                  </a:cubicBezTo>
                  <a:cubicBezTo>
                    <a:pt x="12" y="7"/>
                    <a:pt x="15" y="3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4895">
              <a:extLst>
                <a:ext uri="{FF2B5EF4-FFF2-40B4-BE49-F238E27FC236}">
                  <a16:creationId xmlns="" xmlns:a16="http://schemas.microsoft.com/office/drawing/2014/main" id="{A437986B-9565-494E-8A41-5534A28A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80200"/>
              <a:ext cx="19050" cy="12700"/>
            </a:xfrm>
            <a:custGeom>
              <a:avLst/>
              <a:gdLst>
                <a:gd name="T0" fmla="*/ 20 w 20"/>
                <a:gd name="T1" fmla="*/ 1 h 14"/>
                <a:gd name="T2" fmla="*/ 9 w 20"/>
                <a:gd name="T3" fmla="*/ 14 h 14"/>
                <a:gd name="T4" fmla="*/ 0 w 20"/>
                <a:gd name="T5" fmla="*/ 1 h 14"/>
                <a:gd name="T6" fmla="*/ 1 w 20"/>
                <a:gd name="T7" fmla="*/ 0 h 14"/>
                <a:gd name="T8" fmla="*/ 9 w 20"/>
                <a:gd name="T9" fmla="*/ 12 h 14"/>
                <a:gd name="T10" fmla="*/ 19 w 20"/>
                <a:gd name="T11" fmla="*/ 1 h 14"/>
                <a:gd name="T12" fmla="*/ 20 w 20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6" y="6"/>
                    <a:pt x="12" y="10"/>
                    <a:pt x="9" y="14"/>
                  </a:cubicBezTo>
                  <a:cubicBezTo>
                    <a:pt x="6" y="10"/>
                    <a:pt x="3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6" y="8"/>
                    <a:pt x="9" y="12"/>
                  </a:cubicBezTo>
                  <a:cubicBezTo>
                    <a:pt x="12" y="8"/>
                    <a:pt x="15" y="4"/>
                    <a:pt x="19" y="1"/>
                  </a:cubicBez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4896">
              <a:extLst>
                <a:ext uri="{FF2B5EF4-FFF2-40B4-BE49-F238E27FC236}">
                  <a16:creationId xmlns="" xmlns:a16="http://schemas.microsoft.com/office/drawing/2014/main" id="{E10477E1-39BF-4DB0-B048-3E8569EF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75438"/>
              <a:ext cx="19050" cy="12700"/>
            </a:xfrm>
            <a:custGeom>
              <a:avLst/>
              <a:gdLst>
                <a:gd name="T0" fmla="*/ 20 w 20"/>
                <a:gd name="T1" fmla="*/ 1 h 14"/>
                <a:gd name="T2" fmla="*/ 9 w 20"/>
                <a:gd name="T3" fmla="*/ 14 h 14"/>
                <a:gd name="T4" fmla="*/ 0 w 20"/>
                <a:gd name="T5" fmla="*/ 0 h 14"/>
                <a:gd name="T6" fmla="*/ 1 w 20"/>
                <a:gd name="T7" fmla="*/ 0 h 14"/>
                <a:gd name="T8" fmla="*/ 9 w 20"/>
                <a:gd name="T9" fmla="*/ 12 h 14"/>
                <a:gd name="T10" fmla="*/ 20 w 20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cubicBezTo>
                    <a:pt x="17" y="5"/>
                    <a:pt x="13" y="10"/>
                    <a:pt x="9" y="14"/>
                  </a:cubicBezTo>
                  <a:cubicBezTo>
                    <a:pt x="6" y="10"/>
                    <a:pt x="3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7" y="8"/>
                    <a:pt x="9" y="12"/>
                  </a:cubicBezTo>
                  <a:cubicBezTo>
                    <a:pt x="13" y="8"/>
                    <a:pt x="16" y="4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4897">
              <a:extLst>
                <a:ext uri="{FF2B5EF4-FFF2-40B4-BE49-F238E27FC236}">
                  <a16:creationId xmlns="" xmlns:a16="http://schemas.microsoft.com/office/drawing/2014/main" id="{AB7E8A00-54A4-4090-ABA0-3403446BA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6704013"/>
              <a:ext cx="11113" cy="7938"/>
            </a:xfrm>
            <a:custGeom>
              <a:avLst/>
              <a:gdLst>
                <a:gd name="T0" fmla="*/ 12 w 12"/>
                <a:gd name="T1" fmla="*/ 5 h 7"/>
                <a:gd name="T2" fmla="*/ 11 w 12"/>
                <a:gd name="T3" fmla="*/ 7 h 7"/>
                <a:gd name="T4" fmla="*/ 0 w 12"/>
                <a:gd name="T5" fmla="*/ 2 h 7"/>
                <a:gd name="T6" fmla="*/ 1 w 12"/>
                <a:gd name="T7" fmla="*/ 0 h 7"/>
                <a:gd name="T8" fmla="*/ 12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5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7" y="5"/>
                    <a:pt x="3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8" y="3"/>
                    <a:pt x="1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4898">
              <a:extLst>
                <a:ext uri="{FF2B5EF4-FFF2-40B4-BE49-F238E27FC236}">
                  <a16:creationId xmlns="" xmlns:a16="http://schemas.microsoft.com/office/drawing/2014/main" id="{D7C052E6-F26A-4428-9FC9-B37A043B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6691313"/>
              <a:ext cx="14288" cy="15875"/>
            </a:xfrm>
            <a:custGeom>
              <a:avLst/>
              <a:gdLst>
                <a:gd name="T0" fmla="*/ 9 w 16"/>
                <a:gd name="T1" fmla="*/ 0 h 17"/>
                <a:gd name="T2" fmla="*/ 16 w 16"/>
                <a:gd name="T3" fmla="*/ 14 h 17"/>
                <a:gd name="T4" fmla="*/ 0 w 16"/>
                <a:gd name="T5" fmla="*/ 17 h 17"/>
                <a:gd name="T6" fmla="*/ 0 w 16"/>
                <a:gd name="T7" fmla="*/ 15 h 17"/>
                <a:gd name="T8" fmla="*/ 14 w 16"/>
                <a:gd name="T9" fmla="*/ 13 h 17"/>
                <a:gd name="T10" fmla="*/ 8 w 16"/>
                <a:gd name="T11" fmla="*/ 1 h 17"/>
                <a:gd name="T12" fmla="*/ 9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cubicBezTo>
                    <a:pt x="11" y="5"/>
                    <a:pt x="13" y="10"/>
                    <a:pt x="16" y="14"/>
                  </a:cubicBezTo>
                  <a:cubicBezTo>
                    <a:pt x="10" y="15"/>
                    <a:pt x="5" y="16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9" y="14"/>
                    <a:pt x="14" y="13"/>
                  </a:cubicBezTo>
                  <a:cubicBezTo>
                    <a:pt x="12" y="9"/>
                    <a:pt x="10" y="5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4899">
              <a:extLst>
                <a:ext uri="{FF2B5EF4-FFF2-40B4-BE49-F238E27FC236}">
                  <a16:creationId xmlns="" xmlns:a16="http://schemas.microsoft.com/office/drawing/2014/main" id="{9997EF3A-B4CC-4D85-8B90-F7B53AD5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6688138"/>
              <a:ext cx="15875" cy="15875"/>
            </a:xfrm>
            <a:custGeom>
              <a:avLst/>
              <a:gdLst>
                <a:gd name="T0" fmla="*/ 10 w 17"/>
                <a:gd name="T1" fmla="*/ 0 h 18"/>
                <a:gd name="T2" fmla="*/ 17 w 17"/>
                <a:gd name="T3" fmla="*/ 16 h 18"/>
                <a:gd name="T4" fmla="*/ 0 w 17"/>
                <a:gd name="T5" fmla="*/ 18 h 18"/>
                <a:gd name="T6" fmla="*/ 0 w 17"/>
                <a:gd name="T7" fmla="*/ 17 h 18"/>
                <a:gd name="T8" fmla="*/ 15 w 17"/>
                <a:gd name="T9" fmla="*/ 15 h 18"/>
                <a:gd name="T10" fmla="*/ 9 w 17"/>
                <a:gd name="T11" fmla="*/ 0 h 18"/>
                <a:gd name="T12" fmla="*/ 10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12" y="5"/>
                    <a:pt x="14" y="11"/>
                    <a:pt x="17" y="16"/>
                  </a:cubicBezTo>
                  <a:cubicBezTo>
                    <a:pt x="11" y="17"/>
                    <a:pt x="6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10" y="15"/>
                    <a:pt x="15" y="15"/>
                  </a:cubicBezTo>
                  <a:cubicBezTo>
                    <a:pt x="13" y="10"/>
                    <a:pt x="11" y="5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4900">
              <a:extLst>
                <a:ext uri="{FF2B5EF4-FFF2-40B4-BE49-F238E27FC236}">
                  <a16:creationId xmlns="" xmlns:a16="http://schemas.microsoft.com/office/drawing/2014/main" id="{72360C09-0EAC-495F-93F8-221DEB4B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684963"/>
              <a:ext cx="15875" cy="17463"/>
            </a:xfrm>
            <a:custGeom>
              <a:avLst/>
              <a:gdLst>
                <a:gd name="T0" fmla="*/ 10 w 17"/>
                <a:gd name="T1" fmla="*/ 0 h 18"/>
                <a:gd name="T2" fmla="*/ 17 w 17"/>
                <a:gd name="T3" fmla="*/ 16 h 18"/>
                <a:gd name="T4" fmla="*/ 0 w 17"/>
                <a:gd name="T5" fmla="*/ 18 h 18"/>
                <a:gd name="T6" fmla="*/ 0 w 17"/>
                <a:gd name="T7" fmla="*/ 17 h 18"/>
                <a:gd name="T8" fmla="*/ 15 w 17"/>
                <a:gd name="T9" fmla="*/ 15 h 18"/>
                <a:gd name="T10" fmla="*/ 9 w 17"/>
                <a:gd name="T11" fmla="*/ 0 h 18"/>
                <a:gd name="T12" fmla="*/ 10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12" y="5"/>
                    <a:pt x="15" y="11"/>
                    <a:pt x="17" y="16"/>
                  </a:cubicBezTo>
                  <a:cubicBezTo>
                    <a:pt x="11" y="17"/>
                    <a:pt x="6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6"/>
                    <a:pt x="10" y="16"/>
                    <a:pt x="15" y="15"/>
                  </a:cubicBezTo>
                  <a:cubicBezTo>
                    <a:pt x="13" y="10"/>
                    <a:pt x="11" y="5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4901">
              <a:extLst>
                <a:ext uri="{FF2B5EF4-FFF2-40B4-BE49-F238E27FC236}">
                  <a16:creationId xmlns="" xmlns:a16="http://schemas.microsoft.com/office/drawing/2014/main" id="{22FFB69E-87BF-42E3-9D63-884A1627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70560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4902">
              <a:extLst>
                <a:ext uri="{FF2B5EF4-FFF2-40B4-BE49-F238E27FC236}">
                  <a16:creationId xmlns="" xmlns:a16="http://schemas.microsoft.com/office/drawing/2014/main" id="{5A101E8B-6230-4D83-8C17-5C0EA0872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700838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2 h 4"/>
                <a:gd name="T4" fmla="*/ 2 w 3"/>
                <a:gd name="T5" fmla="*/ 4 h 4"/>
                <a:gd name="T6" fmla="*/ 3 w 3"/>
                <a:gd name="T7" fmla="*/ 4 h 4"/>
                <a:gd name="T8" fmla="*/ 0 w 3"/>
                <a:gd name="T9" fmla="*/ 1 h 4"/>
                <a:gd name="T10" fmla="*/ 0 w 3"/>
                <a:gd name="T11" fmla="*/ 0 h 4"/>
                <a:gd name="T12" fmla="*/ 0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4903">
              <a:extLst>
                <a:ext uri="{FF2B5EF4-FFF2-40B4-BE49-F238E27FC236}">
                  <a16:creationId xmlns="" xmlns:a16="http://schemas.microsoft.com/office/drawing/2014/main" id="{1D62BAF2-C1DB-43D9-BD39-3B7C4985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669607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4904">
              <a:extLst>
                <a:ext uri="{FF2B5EF4-FFF2-40B4-BE49-F238E27FC236}">
                  <a16:creationId xmlns="" xmlns:a16="http://schemas.microsoft.com/office/drawing/2014/main" id="{3F16EA21-C32C-4650-81F7-7012A1FD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697663"/>
              <a:ext cx="7938" cy="6350"/>
            </a:xfrm>
            <a:custGeom>
              <a:avLst/>
              <a:gdLst>
                <a:gd name="T0" fmla="*/ 0 w 8"/>
                <a:gd name="T1" fmla="*/ 1 h 8"/>
                <a:gd name="T2" fmla="*/ 2 w 8"/>
                <a:gd name="T3" fmla="*/ 2 h 8"/>
                <a:gd name="T4" fmla="*/ 7 w 8"/>
                <a:gd name="T5" fmla="*/ 8 h 8"/>
                <a:gd name="T6" fmla="*/ 8 w 8"/>
                <a:gd name="T7" fmla="*/ 8 h 8"/>
                <a:gd name="T8" fmla="*/ 2 w 8"/>
                <a:gd name="T9" fmla="*/ 1 h 8"/>
                <a:gd name="T10" fmla="*/ 1 w 8"/>
                <a:gd name="T11" fmla="*/ 0 h 8"/>
                <a:gd name="T12" fmla="*/ 0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5" y="6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5"/>
                    <a:pt x="4" y="3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4905">
              <a:extLst>
                <a:ext uri="{FF2B5EF4-FFF2-40B4-BE49-F238E27FC236}">
                  <a16:creationId xmlns="" xmlns:a16="http://schemas.microsoft.com/office/drawing/2014/main" id="{DE05E962-04F2-433D-843D-E36A98BE2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6707188"/>
              <a:ext cx="47625" cy="28575"/>
            </a:xfrm>
            <a:custGeom>
              <a:avLst/>
              <a:gdLst>
                <a:gd name="T0" fmla="*/ 2 w 51"/>
                <a:gd name="T1" fmla="*/ 0 h 30"/>
                <a:gd name="T2" fmla="*/ 0 w 51"/>
                <a:gd name="T3" fmla="*/ 0 h 30"/>
                <a:gd name="T4" fmla="*/ 1 w 51"/>
                <a:gd name="T5" fmla="*/ 2 h 30"/>
                <a:gd name="T6" fmla="*/ 9 w 51"/>
                <a:gd name="T7" fmla="*/ 11 h 30"/>
                <a:gd name="T8" fmla="*/ 31 w 51"/>
                <a:gd name="T9" fmla="*/ 30 h 30"/>
                <a:gd name="T10" fmla="*/ 33 w 51"/>
                <a:gd name="T11" fmla="*/ 29 h 30"/>
                <a:gd name="T12" fmla="*/ 33 w 51"/>
                <a:gd name="T13" fmla="*/ 29 h 30"/>
                <a:gd name="T14" fmla="*/ 31 w 51"/>
                <a:gd name="T15" fmla="*/ 29 h 30"/>
                <a:gd name="T16" fmla="*/ 30 w 51"/>
                <a:gd name="T17" fmla="*/ 28 h 30"/>
                <a:gd name="T18" fmla="*/ 31 w 51"/>
                <a:gd name="T19" fmla="*/ 27 h 30"/>
                <a:gd name="T20" fmla="*/ 29 w 51"/>
                <a:gd name="T21" fmla="*/ 26 h 30"/>
                <a:gd name="T22" fmla="*/ 27 w 51"/>
                <a:gd name="T23" fmla="*/ 26 h 30"/>
                <a:gd name="T24" fmla="*/ 26 w 51"/>
                <a:gd name="T25" fmla="*/ 25 h 30"/>
                <a:gd name="T26" fmla="*/ 27 w 51"/>
                <a:gd name="T27" fmla="*/ 25 h 30"/>
                <a:gd name="T28" fmla="*/ 5 w 51"/>
                <a:gd name="T29" fmla="*/ 3 h 30"/>
                <a:gd name="T30" fmla="*/ 32 w 51"/>
                <a:gd name="T31" fmla="*/ 11 h 30"/>
                <a:gd name="T32" fmla="*/ 32 w 51"/>
                <a:gd name="T33" fmla="*/ 10 h 30"/>
                <a:gd name="T34" fmla="*/ 33 w 51"/>
                <a:gd name="T35" fmla="*/ 9 h 30"/>
                <a:gd name="T36" fmla="*/ 34 w 51"/>
                <a:gd name="T37" fmla="*/ 11 h 30"/>
                <a:gd name="T38" fmla="*/ 37 w 51"/>
                <a:gd name="T39" fmla="*/ 12 h 30"/>
                <a:gd name="T40" fmla="*/ 36 w 51"/>
                <a:gd name="T41" fmla="*/ 12 h 30"/>
                <a:gd name="T42" fmla="*/ 38 w 51"/>
                <a:gd name="T43" fmla="*/ 11 h 30"/>
                <a:gd name="T44" fmla="*/ 39 w 51"/>
                <a:gd name="T45" fmla="*/ 13 h 30"/>
                <a:gd name="T46" fmla="*/ 41 w 51"/>
                <a:gd name="T47" fmla="*/ 14 h 30"/>
                <a:gd name="T48" fmla="*/ 41 w 51"/>
                <a:gd name="T49" fmla="*/ 13 h 30"/>
                <a:gd name="T50" fmla="*/ 42 w 51"/>
                <a:gd name="T51" fmla="*/ 13 h 30"/>
                <a:gd name="T52" fmla="*/ 43 w 51"/>
                <a:gd name="T53" fmla="*/ 15 h 30"/>
                <a:gd name="T54" fmla="*/ 45 w 51"/>
                <a:gd name="T55" fmla="*/ 15 h 30"/>
                <a:gd name="T56" fmla="*/ 46 w 51"/>
                <a:gd name="T57" fmla="*/ 16 h 30"/>
                <a:gd name="T58" fmla="*/ 46 w 51"/>
                <a:gd name="T59" fmla="*/ 15 h 30"/>
                <a:gd name="T60" fmla="*/ 47 w 51"/>
                <a:gd name="T61" fmla="*/ 14 h 30"/>
                <a:gd name="T62" fmla="*/ 48 w 51"/>
                <a:gd name="T63" fmla="*/ 17 h 30"/>
                <a:gd name="T64" fmla="*/ 49 w 51"/>
                <a:gd name="T65" fmla="*/ 17 h 30"/>
                <a:gd name="T66" fmla="*/ 51 w 51"/>
                <a:gd name="T67" fmla="*/ 16 h 30"/>
                <a:gd name="T68" fmla="*/ 46 w 51"/>
                <a:gd name="T69" fmla="*/ 13 h 30"/>
                <a:gd name="T70" fmla="*/ 2 w 51"/>
                <a:gd name="T7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30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4" y="6"/>
                    <a:pt x="9" y="11"/>
                  </a:cubicBezTo>
                  <a:cubicBezTo>
                    <a:pt x="14" y="17"/>
                    <a:pt x="22" y="24"/>
                    <a:pt x="31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15" y="16"/>
                    <a:pt x="8" y="7"/>
                    <a:pt x="5" y="3"/>
                  </a:cubicBezTo>
                  <a:cubicBezTo>
                    <a:pt x="9" y="4"/>
                    <a:pt x="20" y="6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9" y="15"/>
                    <a:pt x="48" y="14"/>
                    <a:pt x="46" y="13"/>
                  </a:cubicBezTo>
                  <a:cubicBezTo>
                    <a:pt x="23" y="4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4906">
              <a:extLst>
                <a:ext uri="{FF2B5EF4-FFF2-40B4-BE49-F238E27FC236}">
                  <a16:creationId xmlns="" xmlns:a16="http://schemas.microsoft.com/office/drawing/2014/main" id="{E5CFA976-21CF-42A9-B75B-0F2982B80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7230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4907">
              <a:extLst>
                <a:ext uri="{FF2B5EF4-FFF2-40B4-BE49-F238E27FC236}">
                  <a16:creationId xmlns="" xmlns:a16="http://schemas.microsoft.com/office/drawing/2014/main" id="{83AFC349-A1F3-4876-9E65-156E14F8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719888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4908">
              <a:extLst>
                <a:ext uri="{FF2B5EF4-FFF2-40B4-BE49-F238E27FC236}">
                  <a16:creationId xmlns="" xmlns:a16="http://schemas.microsoft.com/office/drawing/2014/main" id="{CCFDF7E9-6537-4A9F-A0C6-EC94B28E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719888"/>
              <a:ext cx="4763" cy="6350"/>
            </a:xfrm>
            <a:custGeom>
              <a:avLst/>
              <a:gdLst>
                <a:gd name="T0" fmla="*/ 5 w 5"/>
                <a:gd name="T1" fmla="*/ 5 h 6"/>
                <a:gd name="T2" fmla="*/ 2 w 5"/>
                <a:gd name="T3" fmla="*/ 1 h 6"/>
                <a:gd name="T4" fmla="*/ 0 w 5"/>
                <a:gd name="T5" fmla="*/ 0 h 6"/>
                <a:gd name="T6" fmla="*/ 4 w 5"/>
                <a:gd name="T7" fmla="*/ 6 h 6"/>
                <a:gd name="T8" fmla="*/ 5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4909">
              <a:extLst>
                <a:ext uri="{FF2B5EF4-FFF2-40B4-BE49-F238E27FC236}">
                  <a16:creationId xmlns="" xmlns:a16="http://schemas.microsoft.com/office/drawing/2014/main" id="{1DF2CCFA-9E1C-4728-BEA2-04885A02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71988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4910">
              <a:extLst>
                <a:ext uri="{FF2B5EF4-FFF2-40B4-BE49-F238E27FC236}">
                  <a16:creationId xmlns="" xmlns:a16="http://schemas.microsoft.com/office/drawing/2014/main" id="{B6AC8DF7-9739-4905-BAF4-85DFA7EA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7310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2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4911">
              <a:extLst>
                <a:ext uri="{FF2B5EF4-FFF2-40B4-BE49-F238E27FC236}">
                  <a16:creationId xmlns="" xmlns:a16="http://schemas.microsoft.com/office/drawing/2014/main" id="{ABB56E0E-1100-4181-83FE-AE054AF18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6718300"/>
              <a:ext cx="4763" cy="9525"/>
            </a:xfrm>
            <a:custGeom>
              <a:avLst/>
              <a:gdLst>
                <a:gd name="T0" fmla="*/ 6 w 6"/>
                <a:gd name="T1" fmla="*/ 9 h 10"/>
                <a:gd name="T2" fmla="*/ 2 w 6"/>
                <a:gd name="T3" fmla="*/ 1 h 10"/>
                <a:gd name="T4" fmla="*/ 0 w 6"/>
                <a:gd name="T5" fmla="*/ 0 h 10"/>
                <a:gd name="T6" fmla="*/ 5 w 6"/>
                <a:gd name="T7" fmla="*/ 10 h 10"/>
                <a:gd name="T8" fmla="*/ 6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9"/>
                  </a:moveTo>
                  <a:cubicBezTo>
                    <a:pt x="5" y="6"/>
                    <a:pt x="3" y="4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7"/>
                    <a:pt x="5" y="10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4912">
              <a:extLst>
                <a:ext uri="{FF2B5EF4-FFF2-40B4-BE49-F238E27FC236}">
                  <a16:creationId xmlns="" xmlns:a16="http://schemas.microsoft.com/office/drawing/2014/main" id="{DF7A75FB-AC7F-4C8C-B0A2-7BE18B39E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73258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4913">
              <a:extLst>
                <a:ext uri="{FF2B5EF4-FFF2-40B4-BE49-F238E27FC236}">
                  <a16:creationId xmlns="" xmlns:a16="http://schemas.microsoft.com/office/drawing/2014/main" id="{002EC2BB-E3C9-4504-90FB-364E42C4B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7183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4914">
              <a:extLst>
                <a:ext uri="{FF2B5EF4-FFF2-40B4-BE49-F238E27FC236}">
                  <a16:creationId xmlns="" xmlns:a16="http://schemas.microsoft.com/office/drawing/2014/main" id="{0320664F-4ECA-4D1A-910D-6DE0CE9D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6718300"/>
              <a:ext cx="12700" cy="12700"/>
            </a:xfrm>
            <a:custGeom>
              <a:avLst/>
              <a:gdLst>
                <a:gd name="T0" fmla="*/ 7 w 14"/>
                <a:gd name="T1" fmla="*/ 0 h 15"/>
                <a:gd name="T2" fmla="*/ 5 w 14"/>
                <a:gd name="T3" fmla="*/ 0 h 15"/>
                <a:gd name="T4" fmla="*/ 12 w 14"/>
                <a:gd name="T5" fmla="*/ 11 h 15"/>
                <a:gd name="T6" fmla="*/ 0 w 14"/>
                <a:gd name="T7" fmla="*/ 14 h 15"/>
                <a:gd name="T8" fmla="*/ 2 w 14"/>
                <a:gd name="T9" fmla="*/ 15 h 15"/>
                <a:gd name="T10" fmla="*/ 14 w 14"/>
                <a:gd name="T11" fmla="*/ 12 h 15"/>
                <a:gd name="T12" fmla="*/ 7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7" y="4"/>
                    <a:pt x="9" y="7"/>
                    <a:pt x="12" y="11"/>
                  </a:cubicBezTo>
                  <a:cubicBezTo>
                    <a:pt x="8" y="12"/>
                    <a:pt x="4" y="13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4"/>
                    <a:pt x="10" y="13"/>
                    <a:pt x="14" y="12"/>
                  </a:cubicBezTo>
                  <a:cubicBezTo>
                    <a:pt x="11" y="8"/>
                    <a:pt x="9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4915">
              <a:extLst>
                <a:ext uri="{FF2B5EF4-FFF2-40B4-BE49-F238E27FC236}">
                  <a16:creationId xmlns="" xmlns:a16="http://schemas.microsoft.com/office/drawing/2014/main" id="{E4218C90-E9A2-4DC5-B73D-C33D4016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6731000"/>
              <a:ext cx="317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1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4916">
              <a:extLst>
                <a:ext uri="{FF2B5EF4-FFF2-40B4-BE49-F238E27FC236}">
                  <a16:creationId xmlns="" xmlns:a16="http://schemas.microsoft.com/office/drawing/2014/main" id="{D911EC1D-11DD-4B10-8E8C-45C53DB8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6715125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4917">
              <a:extLst>
                <a:ext uri="{FF2B5EF4-FFF2-40B4-BE49-F238E27FC236}">
                  <a16:creationId xmlns="" xmlns:a16="http://schemas.microsoft.com/office/drawing/2014/main" id="{4CAF7496-96E5-4D8D-938E-8590AE1BE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672263"/>
              <a:ext cx="19050" cy="11113"/>
            </a:xfrm>
            <a:custGeom>
              <a:avLst/>
              <a:gdLst>
                <a:gd name="T0" fmla="*/ 0 w 19"/>
                <a:gd name="T1" fmla="*/ 2 h 13"/>
                <a:gd name="T2" fmla="*/ 8 w 19"/>
                <a:gd name="T3" fmla="*/ 13 h 13"/>
                <a:gd name="T4" fmla="*/ 17 w 19"/>
                <a:gd name="T5" fmla="*/ 2 h 13"/>
                <a:gd name="T6" fmla="*/ 19 w 19"/>
                <a:gd name="T7" fmla="*/ 1 h 13"/>
                <a:gd name="T8" fmla="*/ 18 w 19"/>
                <a:gd name="T9" fmla="*/ 0 h 13"/>
                <a:gd name="T10" fmla="*/ 17 w 19"/>
                <a:gd name="T11" fmla="*/ 0 h 13"/>
                <a:gd name="T12" fmla="*/ 8 w 19"/>
                <a:gd name="T13" fmla="*/ 11 h 13"/>
                <a:gd name="T14" fmla="*/ 2 w 19"/>
                <a:gd name="T15" fmla="*/ 2 h 13"/>
                <a:gd name="T16" fmla="*/ 0 w 19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0" y="2"/>
                  </a:moveTo>
                  <a:cubicBezTo>
                    <a:pt x="3" y="6"/>
                    <a:pt x="5" y="9"/>
                    <a:pt x="8" y="13"/>
                  </a:cubicBezTo>
                  <a:cubicBezTo>
                    <a:pt x="11" y="9"/>
                    <a:pt x="14" y="6"/>
                    <a:pt x="17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7"/>
                    <a:pt x="8" y="11"/>
                  </a:cubicBezTo>
                  <a:cubicBezTo>
                    <a:pt x="6" y="8"/>
                    <a:pt x="4" y="5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4918">
              <a:extLst>
                <a:ext uri="{FF2B5EF4-FFF2-40B4-BE49-F238E27FC236}">
                  <a16:creationId xmlns="" xmlns:a16="http://schemas.microsoft.com/office/drawing/2014/main" id="{CFF59014-39B6-4108-B788-6F3AFA72E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667500"/>
              <a:ext cx="15875" cy="11113"/>
            </a:xfrm>
            <a:custGeom>
              <a:avLst/>
              <a:gdLst>
                <a:gd name="T0" fmla="*/ 0 w 16"/>
                <a:gd name="T1" fmla="*/ 5 h 12"/>
                <a:gd name="T2" fmla="*/ 5 w 16"/>
                <a:gd name="T3" fmla="*/ 12 h 12"/>
                <a:gd name="T4" fmla="*/ 15 w 16"/>
                <a:gd name="T5" fmla="*/ 2 h 12"/>
                <a:gd name="T6" fmla="*/ 16 w 16"/>
                <a:gd name="T7" fmla="*/ 0 h 12"/>
                <a:gd name="T8" fmla="*/ 15 w 16"/>
                <a:gd name="T9" fmla="*/ 0 h 12"/>
                <a:gd name="T10" fmla="*/ 15 w 16"/>
                <a:gd name="T11" fmla="*/ 0 h 12"/>
                <a:gd name="T12" fmla="*/ 5 w 16"/>
                <a:gd name="T13" fmla="*/ 10 h 12"/>
                <a:gd name="T14" fmla="*/ 2 w 16"/>
                <a:gd name="T15" fmla="*/ 4 h 12"/>
                <a:gd name="T16" fmla="*/ 0 w 16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0" y="5"/>
                  </a:moveTo>
                  <a:cubicBezTo>
                    <a:pt x="2" y="7"/>
                    <a:pt x="3" y="10"/>
                    <a:pt x="5" y="12"/>
                  </a:cubicBezTo>
                  <a:cubicBezTo>
                    <a:pt x="8" y="8"/>
                    <a:pt x="11" y="5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3"/>
                    <a:pt x="8" y="7"/>
                    <a:pt x="5" y="10"/>
                  </a:cubicBezTo>
                  <a:cubicBezTo>
                    <a:pt x="4" y="8"/>
                    <a:pt x="3" y="6"/>
                    <a:pt x="2" y="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4919">
              <a:extLst>
                <a:ext uri="{FF2B5EF4-FFF2-40B4-BE49-F238E27FC236}">
                  <a16:creationId xmlns="" xmlns:a16="http://schemas.microsoft.com/office/drawing/2014/main" id="{FFCB8B3F-6B2E-4453-8CAD-E1F4ABBE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6665913"/>
              <a:ext cx="9525" cy="9525"/>
            </a:xfrm>
            <a:custGeom>
              <a:avLst/>
              <a:gdLst>
                <a:gd name="T0" fmla="*/ 3 w 11"/>
                <a:gd name="T1" fmla="*/ 7 h 9"/>
                <a:gd name="T2" fmla="*/ 1 w 11"/>
                <a:gd name="T3" fmla="*/ 5 h 9"/>
                <a:gd name="T4" fmla="*/ 0 w 11"/>
                <a:gd name="T5" fmla="*/ 5 h 9"/>
                <a:gd name="T6" fmla="*/ 3 w 11"/>
                <a:gd name="T7" fmla="*/ 9 h 9"/>
                <a:gd name="T8" fmla="*/ 11 w 11"/>
                <a:gd name="T9" fmla="*/ 0 h 9"/>
                <a:gd name="T10" fmla="*/ 8 w 11"/>
                <a:gd name="T11" fmla="*/ 2 h 9"/>
                <a:gd name="T12" fmla="*/ 3 w 11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3" y="7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8" y="3"/>
                    <a:pt x="11" y="0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4920">
              <a:extLst>
                <a:ext uri="{FF2B5EF4-FFF2-40B4-BE49-F238E27FC236}">
                  <a16:creationId xmlns="" xmlns:a16="http://schemas.microsoft.com/office/drawing/2014/main" id="{66425FC7-1B0D-4624-91A1-C219AF9F7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6684963"/>
              <a:ext cx="15875" cy="14288"/>
            </a:xfrm>
            <a:custGeom>
              <a:avLst/>
              <a:gdLst>
                <a:gd name="T0" fmla="*/ 15 w 17"/>
                <a:gd name="T1" fmla="*/ 12 h 15"/>
                <a:gd name="T2" fmla="*/ 1 w 17"/>
                <a:gd name="T3" fmla="*/ 14 h 15"/>
                <a:gd name="T4" fmla="*/ 0 w 17"/>
                <a:gd name="T5" fmla="*/ 14 h 15"/>
                <a:gd name="T6" fmla="*/ 0 w 17"/>
                <a:gd name="T7" fmla="*/ 15 h 15"/>
                <a:gd name="T8" fmla="*/ 3 w 17"/>
                <a:gd name="T9" fmla="*/ 15 h 15"/>
                <a:gd name="T10" fmla="*/ 17 w 17"/>
                <a:gd name="T11" fmla="*/ 13 h 15"/>
                <a:gd name="T12" fmla="*/ 12 w 17"/>
                <a:gd name="T13" fmla="*/ 0 h 15"/>
                <a:gd name="T14" fmla="*/ 11 w 17"/>
                <a:gd name="T15" fmla="*/ 1 h 15"/>
                <a:gd name="T16" fmla="*/ 15 w 17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15" y="12"/>
                  </a:moveTo>
                  <a:cubicBezTo>
                    <a:pt x="10" y="13"/>
                    <a:pt x="6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14"/>
                    <a:pt x="12" y="14"/>
                    <a:pt x="17" y="13"/>
                  </a:cubicBezTo>
                  <a:cubicBezTo>
                    <a:pt x="15" y="9"/>
                    <a:pt x="14" y="5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5"/>
                    <a:pt x="14" y="8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4921">
              <a:extLst>
                <a:ext uri="{FF2B5EF4-FFF2-40B4-BE49-F238E27FC236}">
                  <a16:creationId xmlns="" xmlns:a16="http://schemas.microsoft.com/office/drawing/2014/main" id="{DBE8DDE7-1C6D-4115-89E7-0CEA1B19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6686550"/>
              <a:ext cx="14288" cy="9525"/>
            </a:xfrm>
            <a:custGeom>
              <a:avLst/>
              <a:gdLst>
                <a:gd name="T0" fmla="*/ 15 w 16"/>
                <a:gd name="T1" fmla="*/ 8 h 11"/>
                <a:gd name="T2" fmla="*/ 1 w 16"/>
                <a:gd name="T3" fmla="*/ 9 h 11"/>
                <a:gd name="T4" fmla="*/ 0 w 16"/>
                <a:gd name="T5" fmla="*/ 9 h 11"/>
                <a:gd name="T6" fmla="*/ 0 w 16"/>
                <a:gd name="T7" fmla="*/ 11 h 11"/>
                <a:gd name="T8" fmla="*/ 2 w 16"/>
                <a:gd name="T9" fmla="*/ 11 h 11"/>
                <a:gd name="T10" fmla="*/ 16 w 16"/>
                <a:gd name="T11" fmla="*/ 9 h 11"/>
                <a:gd name="T12" fmla="*/ 13 w 16"/>
                <a:gd name="T13" fmla="*/ 0 h 11"/>
                <a:gd name="T14" fmla="*/ 12 w 16"/>
                <a:gd name="T15" fmla="*/ 1 h 11"/>
                <a:gd name="T16" fmla="*/ 15 w 1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5" y="8"/>
                  </a:moveTo>
                  <a:cubicBezTo>
                    <a:pt x="10" y="9"/>
                    <a:pt x="5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7" y="10"/>
                    <a:pt x="12" y="10"/>
                    <a:pt x="16" y="9"/>
                  </a:cubicBezTo>
                  <a:cubicBezTo>
                    <a:pt x="15" y="6"/>
                    <a:pt x="14" y="3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4" y="6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4922">
              <a:extLst>
                <a:ext uri="{FF2B5EF4-FFF2-40B4-BE49-F238E27FC236}">
                  <a16:creationId xmlns="" xmlns:a16="http://schemas.microsoft.com/office/drawing/2014/main" id="{13ABF176-F2F6-4A03-87BC-A1BD7D732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688138"/>
              <a:ext cx="12700" cy="4763"/>
            </a:xfrm>
            <a:custGeom>
              <a:avLst/>
              <a:gdLst>
                <a:gd name="T0" fmla="*/ 11 w 13"/>
                <a:gd name="T1" fmla="*/ 3 h 5"/>
                <a:gd name="T2" fmla="*/ 3 w 13"/>
                <a:gd name="T3" fmla="*/ 4 h 5"/>
                <a:gd name="T4" fmla="*/ 0 w 13"/>
                <a:gd name="T5" fmla="*/ 5 h 5"/>
                <a:gd name="T6" fmla="*/ 13 w 13"/>
                <a:gd name="T7" fmla="*/ 4 h 5"/>
                <a:gd name="T8" fmla="*/ 11 w 13"/>
                <a:gd name="T9" fmla="*/ 0 h 5"/>
                <a:gd name="T10" fmla="*/ 10 w 13"/>
                <a:gd name="T11" fmla="*/ 0 h 5"/>
                <a:gd name="T12" fmla="*/ 11 w 1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1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9" y="5"/>
                    <a:pt x="13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4923">
              <a:extLst>
                <a:ext uri="{FF2B5EF4-FFF2-40B4-BE49-F238E27FC236}">
                  <a16:creationId xmlns="" xmlns:a16="http://schemas.microsoft.com/office/drawing/2014/main" id="{267D7670-F4AB-4763-97D5-D797E248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678613"/>
              <a:ext cx="23813" cy="38100"/>
            </a:xfrm>
            <a:custGeom>
              <a:avLst/>
              <a:gdLst>
                <a:gd name="T0" fmla="*/ 23 w 26"/>
                <a:gd name="T1" fmla="*/ 41 h 41"/>
                <a:gd name="T2" fmla="*/ 26 w 26"/>
                <a:gd name="T3" fmla="*/ 39 h 41"/>
                <a:gd name="T4" fmla="*/ 3 w 26"/>
                <a:gd name="T5" fmla="*/ 0 h 41"/>
                <a:gd name="T6" fmla="*/ 0 w 26"/>
                <a:gd name="T7" fmla="*/ 2 h 41"/>
                <a:gd name="T8" fmla="*/ 23 w 26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1">
                  <a:moveTo>
                    <a:pt x="23" y="41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17" y="27"/>
                    <a:pt x="9" y="14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6"/>
                    <a:pt x="14" y="29"/>
                    <a:pt x="2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4924">
              <a:extLst>
                <a:ext uri="{FF2B5EF4-FFF2-40B4-BE49-F238E27FC236}">
                  <a16:creationId xmlns="" xmlns:a16="http://schemas.microsoft.com/office/drawing/2014/main" id="{DC14DFE8-7C37-4A33-9789-DCC850A0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6683375"/>
              <a:ext cx="38100" cy="26988"/>
            </a:xfrm>
            <a:custGeom>
              <a:avLst/>
              <a:gdLst>
                <a:gd name="T0" fmla="*/ 10 w 41"/>
                <a:gd name="T1" fmla="*/ 16 h 28"/>
                <a:gd name="T2" fmla="*/ 8 w 41"/>
                <a:gd name="T3" fmla="*/ 15 h 28"/>
                <a:gd name="T4" fmla="*/ 7 w 41"/>
                <a:gd name="T5" fmla="*/ 14 h 28"/>
                <a:gd name="T6" fmla="*/ 5 w 41"/>
                <a:gd name="T7" fmla="*/ 13 h 28"/>
                <a:gd name="T8" fmla="*/ 4 w 41"/>
                <a:gd name="T9" fmla="*/ 11 h 28"/>
                <a:gd name="T10" fmla="*/ 2 w 41"/>
                <a:gd name="T11" fmla="*/ 9 h 28"/>
                <a:gd name="T12" fmla="*/ 0 w 41"/>
                <a:gd name="T13" fmla="*/ 10 h 28"/>
                <a:gd name="T14" fmla="*/ 6 w 41"/>
                <a:gd name="T15" fmla="*/ 16 h 28"/>
                <a:gd name="T16" fmla="*/ 36 w 41"/>
                <a:gd name="T17" fmla="*/ 26 h 28"/>
                <a:gd name="T18" fmla="*/ 40 w 41"/>
                <a:gd name="T19" fmla="*/ 23 h 28"/>
                <a:gd name="T20" fmla="*/ 39 w 41"/>
                <a:gd name="T21" fmla="*/ 15 h 28"/>
                <a:gd name="T22" fmla="*/ 22 w 41"/>
                <a:gd name="T23" fmla="*/ 0 h 28"/>
                <a:gd name="T24" fmla="*/ 20 w 41"/>
                <a:gd name="T25" fmla="*/ 1 h 28"/>
                <a:gd name="T26" fmla="*/ 37 w 41"/>
                <a:gd name="T27" fmla="*/ 16 h 28"/>
                <a:gd name="T28" fmla="*/ 38 w 41"/>
                <a:gd name="T29" fmla="*/ 22 h 28"/>
                <a:gd name="T30" fmla="*/ 35 w 41"/>
                <a:gd name="T31" fmla="*/ 24 h 28"/>
                <a:gd name="T32" fmla="*/ 10 w 41"/>
                <a:gd name="T3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28">
                  <a:moveTo>
                    <a:pt x="10" y="16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4" y="14"/>
                    <a:pt x="6" y="16"/>
                  </a:cubicBezTo>
                  <a:cubicBezTo>
                    <a:pt x="18" y="25"/>
                    <a:pt x="29" y="28"/>
                    <a:pt x="36" y="26"/>
                  </a:cubicBezTo>
                  <a:cubicBezTo>
                    <a:pt x="38" y="26"/>
                    <a:pt x="39" y="25"/>
                    <a:pt x="40" y="23"/>
                  </a:cubicBezTo>
                  <a:cubicBezTo>
                    <a:pt x="41" y="22"/>
                    <a:pt x="41" y="19"/>
                    <a:pt x="39" y="15"/>
                  </a:cubicBezTo>
                  <a:cubicBezTo>
                    <a:pt x="36" y="10"/>
                    <a:pt x="30" y="5"/>
                    <a:pt x="22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8" y="6"/>
                    <a:pt x="34" y="11"/>
                    <a:pt x="37" y="16"/>
                  </a:cubicBezTo>
                  <a:cubicBezTo>
                    <a:pt x="39" y="19"/>
                    <a:pt x="39" y="21"/>
                    <a:pt x="38" y="22"/>
                  </a:cubicBezTo>
                  <a:cubicBezTo>
                    <a:pt x="38" y="23"/>
                    <a:pt x="37" y="24"/>
                    <a:pt x="35" y="24"/>
                  </a:cubicBezTo>
                  <a:cubicBezTo>
                    <a:pt x="31" y="26"/>
                    <a:pt x="22" y="24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4925">
              <a:extLst>
                <a:ext uri="{FF2B5EF4-FFF2-40B4-BE49-F238E27FC236}">
                  <a16:creationId xmlns="" xmlns:a16="http://schemas.microsoft.com/office/drawing/2014/main" id="{00B86EE5-959E-41AD-B534-BB329776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65913"/>
              <a:ext cx="20638" cy="33338"/>
            </a:xfrm>
            <a:custGeom>
              <a:avLst/>
              <a:gdLst>
                <a:gd name="T0" fmla="*/ 5 w 23"/>
                <a:gd name="T1" fmla="*/ 31 h 37"/>
                <a:gd name="T2" fmla="*/ 3 w 23"/>
                <a:gd name="T3" fmla="*/ 10 h 37"/>
                <a:gd name="T4" fmla="*/ 1 w 23"/>
                <a:gd name="T5" fmla="*/ 11 h 37"/>
                <a:gd name="T6" fmla="*/ 4 w 23"/>
                <a:gd name="T7" fmla="*/ 33 h 37"/>
                <a:gd name="T8" fmla="*/ 10 w 23"/>
                <a:gd name="T9" fmla="*/ 37 h 37"/>
                <a:gd name="T10" fmla="*/ 15 w 23"/>
                <a:gd name="T11" fmla="*/ 35 h 37"/>
                <a:gd name="T12" fmla="*/ 22 w 23"/>
                <a:gd name="T13" fmla="*/ 7 h 37"/>
                <a:gd name="T14" fmla="*/ 23 w 23"/>
                <a:gd name="T15" fmla="*/ 0 h 37"/>
                <a:gd name="T16" fmla="*/ 21 w 23"/>
                <a:gd name="T17" fmla="*/ 1 h 37"/>
                <a:gd name="T18" fmla="*/ 21 w 23"/>
                <a:gd name="T19" fmla="*/ 3 h 37"/>
                <a:gd name="T20" fmla="*/ 21 w 23"/>
                <a:gd name="T21" fmla="*/ 5 h 37"/>
                <a:gd name="T22" fmla="*/ 21 w 23"/>
                <a:gd name="T23" fmla="*/ 7 h 37"/>
                <a:gd name="T24" fmla="*/ 20 w 23"/>
                <a:gd name="T25" fmla="*/ 7 h 37"/>
                <a:gd name="T26" fmla="*/ 20 w 23"/>
                <a:gd name="T27" fmla="*/ 9 h 37"/>
                <a:gd name="T28" fmla="*/ 13 w 23"/>
                <a:gd name="T29" fmla="*/ 33 h 37"/>
                <a:gd name="T30" fmla="*/ 10 w 23"/>
                <a:gd name="T31" fmla="*/ 35 h 37"/>
                <a:gd name="T32" fmla="*/ 5 w 23"/>
                <a:gd name="T33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37">
                  <a:moveTo>
                    <a:pt x="5" y="31"/>
                  </a:moveTo>
                  <a:cubicBezTo>
                    <a:pt x="3" y="27"/>
                    <a:pt x="1" y="19"/>
                    <a:pt x="3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20"/>
                    <a:pt x="1" y="28"/>
                    <a:pt x="4" y="33"/>
                  </a:cubicBezTo>
                  <a:cubicBezTo>
                    <a:pt x="6" y="36"/>
                    <a:pt x="8" y="37"/>
                    <a:pt x="10" y="37"/>
                  </a:cubicBezTo>
                  <a:cubicBezTo>
                    <a:pt x="11" y="37"/>
                    <a:pt x="13" y="36"/>
                    <a:pt x="15" y="35"/>
                  </a:cubicBezTo>
                  <a:cubicBezTo>
                    <a:pt x="19" y="30"/>
                    <a:pt x="22" y="19"/>
                    <a:pt x="22" y="7"/>
                  </a:cubicBezTo>
                  <a:cubicBezTo>
                    <a:pt x="23" y="4"/>
                    <a:pt x="23" y="2"/>
                    <a:pt x="23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22"/>
                    <a:pt x="16" y="30"/>
                    <a:pt x="13" y="33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8" y="35"/>
                    <a:pt x="7" y="34"/>
                    <a:pt x="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4926">
              <a:extLst>
                <a:ext uri="{FF2B5EF4-FFF2-40B4-BE49-F238E27FC236}">
                  <a16:creationId xmlns="" xmlns:a16="http://schemas.microsoft.com/office/drawing/2014/main" id="{CF29F11D-5016-4C92-B943-88717D44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692900"/>
              <a:ext cx="15875" cy="11113"/>
            </a:xfrm>
            <a:custGeom>
              <a:avLst/>
              <a:gdLst>
                <a:gd name="T0" fmla="*/ 1 w 17"/>
                <a:gd name="T1" fmla="*/ 1 h 12"/>
                <a:gd name="T2" fmla="*/ 0 w 17"/>
                <a:gd name="T3" fmla="*/ 2 h 12"/>
                <a:gd name="T4" fmla="*/ 1 w 17"/>
                <a:gd name="T5" fmla="*/ 3 h 12"/>
                <a:gd name="T6" fmla="*/ 9 w 17"/>
                <a:gd name="T7" fmla="*/ 12 h 12"/>
                <a:gd name="T8" fmla="*/ 16 w 17"/>
                <a:gd name="T9" fmla="*/ 2 h 12"/>
                <a:gd name="T10" fmla="*/ 17 w 17"/>
                <a:gd name="T11" fmla="*/ 0 h 12"/>
                <a:gd name="T12" fmla="*/ 16 w 17"/>
                <a:gd name="T13" fmla="*/ 0 h 12"/>
                <a:gd name="T14" fmla="*/ 15 w 17"/>
                <a:gd name="T15" fmla="*/ 0 h 12"/>
                <a:gd name="T16" fmla="*/ 8 w 17"/>
                <a:gd name="T17" fmla="*/ 10 h 12"/>
                <a:gd name="T18" fmla="*/ 1 w 17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6" y="9"/>
                    <a:pt x="9" y="12"/>
                  </a:cubicBezTo>
                  <a:cubicBezTo>
                    <a:pt x="11" y="8"/>
                    <a:pt x="13" y="5"/>
                    <a:pt x="16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3"/>
                    <a:pt x="11" y="6"/>
                    <a:pt x="8" y="10"/>
                  </a:cubicBezTo>
                  <a:cubicBezTo>
                    <a:pt x="6" y="7"/>
                    <a:pt x="4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4927">
              <a:extLst>
                <a:ext uri="{FF2B5EF4-FFF2-40B4-BE49-F238E27FC236}">
                  <a16:creationId xmlns="" xmlns:a16="http://schemas.microsoft.com/office/drawing/2014/main" id="{EACCB338-EE1E-47A7-9F89-D6596359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667500"/>
              <a:ext cx="19050" cy="42863"/>
            </a:xfrm>
            <a:custGeom>
              <a:avLst/>
              <a:gdLst>
                <a:gd name="T0" fmla="*/ 12 w 20"/>
                <a:gd name="T1" fmla="*/ 2 h 46"/>
                <a:gd name="T2" fmla="*/ 6 w 20"/>
                <a:gd name="T3" fmla="*/ 13 h 46"/>
                <a:gd name="T4" fmla="*/ 0 w 20"/>
                <a:gd name="T5" fmla="*/ 41 h 46"/>
                <a:gd name="T6" fmla="*/ 0 w 20"/>
                <a:gd name="T7" fmla="*/ 46 h 46"/>
                <a:gd name="T8" fmla="*/ 2 w 20"/>
                <a:gd name="T9" fmla="*/ 45 h 46"/>
                <a:gd name="T10" fmla="*/ 2 w 20"/>
                <a:gd name="T11" fmla="*/ 44 h 46"/>
                <a:gd name="T12" fmla="*/ 2 w 20"/>
                <a:gd name="T13" fmla="*/ 42 h 46"/>
                <a:gd name="T14" fmla="*/ 2 w 20"/>
                <a:gd name="T15" fmla="*/ 41 h 46"/>
                <a:gd name="T16" fmla="*/ 2 w 20"/>
                <a:gd name="T17" fmla="*/ 39 h 46"/>
                <a:gd name="T18" fmla="*/ 2 w 20"/>
                <a:gd name="T19" fmla="*/ 37 h 46"/>
                <a:gd name="T20" fmla="*/ 3 w 20"/>
                <a:gd name="T21" fmla="*/ 34 h 46"/>
                <a:gd name="T22" fmla="*/ 3 w 20"/>
                <a:gd name="T23" fmla="*/ 33 h 46"/>
                <a:gd name="T24" fmla="*/ 3 w 20"/>
                <a:gd name="T25" fmla="*/ 30 h 46"/>
                <a:gd name="T26" fmla="*/ 3 w 20"/>
                <a:gd name="T27" fmla="*/ 28 h 46"/>
                <a:gd name="T28" fmla="*/ 12 w 20"/>
                <a:gd name="T29" fmla="*/ 4 h 46"/>
                <a:gd name="T30" fmla="*/ 17 w 20"/>
                <a:gd name="T31" fmla="*/ 27 h 46"/>
                <a:gd name="T32" fmla="*/ 18 w 20"/>
                <a:gd name="T33" fmla="*/ 29 h 46"/>
                <a:gd name="T34" fmla="*/ 18 w 20"/>
                <a:gd name="T35" fmla="*/ 31 h 46"/>
                <a:gd name="T36" fmla="*/ 18 w 20"/>
                <a:gd name="T37" fmla="*/ 33 h 46"/>
                <a:gd name="T38" fmla="*/ 18 w 20"/>
                <a:gd name="T39" fmla="*/ 33 h 46"/>
                <a:gd name="T40" fmla="*/ 20 w 20"/>
                <a:gd name="T41" fmla="*/ 32 h 46"/>
                <a:gd name="T42" fmla="*/ 13 w 20"/>
                <a:gd name="T43" fmla="*/ 2 h 46"/>
                <a:gd name="T44" fmla="*/ 13 w 20"/>
                <a:gd name="T45" fmla="*/ 0 h 46"/>
                <a:gd name="T46" fmla="*/ 12 w 20"/>
                <a:gd name="T4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46">
                  <a:moveTo>
                    <a:pt x="12" y="2"/>
                  </a:moveTo>
                  <a:cubicBezTo>
                    <a:pt x="12" y="2"/>
                    <a:pt x="9" y="6"/>
                    <a:pt x="6" y="13"/>
                  </a:cubicBezTo>
                  <a:cubicBezTo>
                    <a:pt x="3" y="19"/>
                    <a:pt x="0" y="29"/>
                    <a:pt x="0" y="41"/>
                  </a:cubicBezTo>
                  <a:cubicBezTo>
                    <a:pt x="0" y="43"/>
                    <a:pt x="0" y="44"/>
                    <a:pt x="0" y="4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6" y="16"/>
                    <a:pt x="10" y="8"/>
                    <a:pt x="12" y="4"/>
                  </a:cubicBezTo>
                  <a:cubicBezTo>
                    <a:pt x="13" y="8"/>
                    <a:pt x="16" y="16"/>
                    <a:pt x="17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8" y="14"/>
                    <a:pt x="14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4928">
              <a:extLst>
                <a:ext uri="{FF2B5EF4-FFF2-40B4-BE49-F238E27FC236}">
                  <a16:creationId xmlns="" xmlns:a16="http://schemas.microsoft.com/office/drawing/2014/main" id="{05ECF6F0-09EE-4C47-A0CC-315A689F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6654800"/>
              <a:ext cx="14288" cy="11113"/>
            </a:xfrm>
            <a:custGeom>
              <a:avLst/>
              <a:gdLst>
                <a:gd name="T0" fmla="*/ 15 w 15"/>
                <a:gd name="T1" fmla="*/ 2 h 11"/>
                <a:gd name="T2" fmla="*/ 6 w 15"/>
                <a:gd name="T3" fmla="*/ 11 h 11"/>
                <a:gd name="T4" fmla="*/ 0 w 15"/>
                <a:gd name="T5" fmla="*/ 1 h 11"/>
                <a:gd name="T6" fmla="*/ 1 w 15"/>
                <a:gd name="T7" fmla="*/ 0 h 11"/>
                <a:gd name="T8" fmla="*/ 6 w 15"/>
                <a:gd name="T9" fmla="*/ 9 h 11"/>
                <a:gd name="T10" fmla="*/ 15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2"/>
                  </a:moveTo>
                  <a:cubicBezTo>
                    <a:pt x="12" y="5"/>
                    <a:pt x="9" y="8"/>
                    <a:pt x="6" y="11"/>
                  </a:cubicBezTo>
                  <a:cubicBezTo>
                    <a:pt x="4" y="8"/>
                    <a:pt x="2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5" y="6"/>
                    <a:pt x="6" y="9"/>
                  </a:cubicBezTo>
                  <a:cubicBezTo>
                    <a:pt x="9" y="7"/>
                    <a:pt x="12" y="4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4929">
              <a:extLst>
                <a:ext uri="{FF2B5EF4-FFF2-40B4-BE49-F238E27FC236}">
                  <a16:creationId xmlns="" xmlns:a16="http://schemas.microsoft.com/office/drawing/2014/main" id="{FE37EE4B-299A-47BC-BF4D-9CCECDB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6651625"/>
              <a:ext cx="12700" cy="9525"/>
            </a:xfrm>
            <a:custGeom>
              <a:avLst/>
              <a:gdLst>
                <a:gd name="T0" fmla="*/ 13 w 13"/>
                <a:gd name="T1" fmla="*/ 2 h 9"/>
                <a:gd name="T2" fmla="*/ 5 w 13"/>
                <a:gd name="T3" fmla="*/ 9 h 9"/>
                <a:gd name="T4" fmla="*/ 0 w 13"/>
                <a:gd name="T5" fmla="*/ 0 h 9"/>
                <a:gd name="T6" fmla="*/ 1 w 13"/>
                <a:gd name="T7" fmla="*/ 0 h 9"/>
                <a:gd name="T8" fmla="*/ 5 w 13"/>
                <a:gd name="T9" fmla="*/ 7 h 9"/>
                <a:gd name="T10" fmla="*/ 13 w 13"/>
                <a:gd name="T11" fmla="*/ 1 h 9"/>
                <a:gd name="T12" fmla="*/ 13 w 1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3" y="2"/>
                  </a:moveTo>
                  <a:cubicBezTo>
                    <a:pt x="11" y="4"/>
                    <a:pt x="8" y="7"/>
                    <a:pt x="5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4" y="5"/>
                    <a:pt x="5" y="7"/>
                  </a:cubicBezTo>
                  <a:cubicBezTo>
                    <a:pt x="8" y="5"/>
                    <a:pt x="10" y="3"/>
                    <a:pt x="13" y="1"/>
                  </a:cubicBez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4930">
              <a:extLst>
                <a:ext uri="{FF2B5EF4-FFF2-40B4-BE49-F238E27FC236}">
                  <a16:creationId xmlns="" xmlns:a16="http://schemas.microsoft.com/office/drawing/2014/main" id="{BFDAD018-3609-4172-8A64-6977BF2E8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6648450"/>
              <a:ext cx="11113" cy="7938"/>
            </a:xfrm>
            <a:custGeom>
              <a:avLst/>
              <a:gdLst>
                <a:gd name="T0" fmla="*/ 11 w 11"/>
                <a:gd name="T1" fmla="*/ 2 h 9"/>
                <a:gd name="T2" fmla="*/ 4 w 11"/>
                <a:gd name="T3" fmla="*/ 9 h 9"/>
                <a:gd name="T4" fmla="*/ 0 w 11"/>
                <a:gd name="T5" fmla="*/ 1 h 9"/>
                <a:gd name="T6" fmla="*/ 1 w 11"/>
                <a:gd name="T7" fmla="*/ 0 h 9"/>
                <a:gd name="T8" fmla="*/ 4 w 11"/>
                <a:gd name="T9" fmla="*/ 7 h 9"/>
                <a:gd name="T10" fmla="*/ 11 w 11"/>
                <a:gd name="T11" fmla="*/ 1 h 9"/>
                <a:gd name="T12" fmla="*/ 11 w 11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9" y="4"/>
                    <a:pt x="6" y="6"/>
                    <a:pt x="4" y="9"/>
                  </a:cubicBezTo>
                  <a:cubicBezTo>
                    <a:pt x="2" y="6"/>
                    <a:pt x="1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5"/>
                    <a:pt x="4" y="7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4931">
              <a:extLst>
                <a:ext uri="{FF2B5EF4-FFF2-40B4-BE49-F238E27FC236}">
                  <a16:creationId xmlns="" xmlns:a16="http://schemas.microsoft.com/office/drawing/2014/main" id="{293B4E2F-F424-4BAE-A0DA-5FBD6EE22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645275"/>
              <a:ext cx="9525" cy="6350"/>
            </a:xfrm>
            <a:custGeom>
              <a:avLst/>
              <a:gdLst>
                <a:gd name="T0" fmla="*/ 9 w 9"/>
                <a:gd name="T1" fmla="*/ 2 h 7"/>
                <a:gd name="T2" fmla="*/ 3 w 9"/>
                <a:gd name="T3" fmla="*/ 7 h 7"/>
                <a:gd name="T4" fmla="*/ 0 w 9"/>
                <a:gd name="T5" fmla="*/ 1 h 7"/>
                <a:gd name="T6" fmla="*/ 1 w 9"/>
                <a:gd name="T7" fmla="*/ 0 h 7"/>
                <a:gd name="T8" fmla="*/ 3 w 9"/>
                <a:gd name="T9" fmla="*/ 5 h 7"/>
                <a:gd name="T10" fmla="*/ 8 w 9"/>
                <a:gd name="T11" fmla="*/ 1 h 7"/>
                <a:gd name="T12" fmla="*/ 9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4932">
              <a:extLst>
                <a:ext uri="{FF2B5EF4-FFF2-40B4-BE49-F238E27FC236}">
                  <a16:creationId xmlns="" xmlns:a16="http://schemas.microsoft.com/office/drawing/2014/main" id="{B68E7FAE-F0F2-49B6-B6C3-55E6C0C7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6643688"/>
              <a:ext cx="6350" cy="3175"/>
            </a:xfrm>
            <a:custGeom>
              <a:avLst/>
              <a:gdLst>
                <a:gd name="T0" fmla="*/ 4 w 4"/>
                <a:gd name="T1" fmla="*/ 1 h 2"/>
                <a:gd name="T2" fmla="*/ 1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1 w 4"/>
                <a:gd name="T9" fmla="*/ 1 h 2"/>
                <a:gd name="T10" fmla="*/ 3 w 4"/>
                <a:gd name="T11" fmla="*/ 0 h 2"/>
                <a:gd name="T12" fmla="*/ 4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4933">
              <a:extLst>
                <a:ext uri="{FF2B5EF4-FFF2-40B4-BE49-F238E27FC236}">
                  <a16:creationId xmlns="" xmlns:a16="http://schemas.microsoft.com/office/drawing/2014/main" id="{8FD59904-89BF-4BA7-8297-78AC643C0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3" y="664051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0 w 3"/>
                <a:gd name="T7" fmla="*/ 0 h 2"/>
                <a:gd name="T8" fmla="*/ 1 w 3"/>
                <a:gd name="T9" fmla="*/ 1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4934">
              <a:extLst>
                <a:ext uri="{FF2B5EF4-FFF2-40B4-BE49-F238E27FC236}">
                  <a16:creationId xmlns="" xmlns:a16="http://schemas.microsoft.com/office/drawing/2014/main" id="{9A2E7515-EFE5-46BC-B807-04F6357C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6672263"/>
              <a:ext cx="14288" cy="14288"/>
            </a:xfrm>
            <a:custGeom>
              <a:avLst/>
              <a:gdLst>
                <a:gd name="T0" fmla="*/ 9 w 14"/>
                <a:gd name="T1" fmla="*/ 0 h 14"/>
                <a:gd name="T2" fmla="*/ 14 w 14"/>
                <a:gd name="T3" fmla="*/ 14 h 14"/>
                <a:gd name="T4" fmla="*/ 0 w 14"/>
                <a:gd name="T5" fmla="*/ 14 h 14"/>
                <a:gd name="T6" fmla="*/ 0 w 14"/>
                <a:gd name="T7" fmla="*/ 13 h 14"/>
                <a:gd name="T8" fmla="*/ 12 w 14"/>
                <a:gd name="T9" fmla="*/ 13 h 14"/>
                <a:gd name="T10" fmla="*/ 8 w 14"/>
                <a:gd name="T11" fmla="*/ 1 h 14"/>
                <a:gd name="T12" fmla="*/ 9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9" y="0"/>
                  </a:moveTo>
                  <a:cubicBezTo>
                    <a:pt x="10" y="5"/>
                    <a:pt x="12" y="9"/>
                    <a:pt x="14" y="14"/>
                  </a:cubicBezTo>
                  <a:cubicBezTo>
                    <a:pt x="9" y="14"/>
                    <a:pt x="5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13"/>
                    <a:pt x="12" y="13"/>
                  </a:cubicBezTo>
                  <a:cubicBezTo>
                    <a:pt x="10" y="9"/>
                    <a:pt x="9" y="5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4935">
              <a:extLst>
                <a:ext uri="{FF2B5EF4-FFF2-40B4-BE49-F238E27FC236}">
                  <a16:creationId xmlns="" xmlns:a16="http://schemas.microsoft.com/office/drawing/2014/main" id="{488D1810-8CB2-43CD-BFF8-AEA462F9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6670675"/>
              <a:ext cx="11113" cy="12700"/>
            </a:xfrm>
            <a:custGeom>
              <a:avLst/>
              <a:gdLst>
                <a:gd name="T0" fmla="*/ 8 w 12"/>
                <a:gd name="T1" fmla="*/ 0 h 13"/>
                <a:gd name="T2" fmla="*/ 12 w 12"/>
                <a:gd name="T3" fmla="*/ 13 h 13"/>
                <a:gd name="T4" fmla="*/ 0 w 12"/>
                <a:gd name="T5" fmla="*/ 13 h 13"/>
                <a:gd name="T6" fmla="*/ 0 w 12"/>
                <a:gd name="T7" fmla="*/ 11 h 13"/>
                <a:gd name="T8" fmla="*/ 10 w 12"/>
                <a:gd name="T9" fmla="*/ 11 h 13"/>
                <a:gd name="T10" fmla="*/ 7 w 12"/>
                <a:gd name="T11" fmla="*/ 1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9" y="4"/>
                    <a:pt x="11" y="9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7" y="11"/>
                    <a:pt x="10" y="11"/>
                  </a:cubicBezTo>
                  <a:cubicBezTo>
                    <a:pt x="9" y="8"/>
                    <a:pt x="8" y="4"/>
                    <a:pt x="7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4936">
              <a:extLst>
                <a:ext uri="{FF2B5EF4-FFF2-40B4-BE49-F238E27FC236}">
                  <a16:creationId xmlns="" xmlns:a16="http://schemas.microsoft.com/office/drawing/2014/main" id="{27B8AD5A-42F6-417E-95D5-9E14F5ED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8" y="6669088"/>
              <a:ext cx="9525" cy="9525"/>
            </a:xfrm>
            <a:custGeom>
              <a:avLst/>
              <a:gdLst>
                <a:gd name="T0" fmla="*/ 7 w 10"/>
                <a:gd name="T1" fmla="*/ 0 h 11"/>
                <a:gd name="T2" fmla="*/ 10 w 10"/>
                <a:gd name="T3" fmla="*/ 11 h 11"/>
                <a:gd name="T4" fmla="*/ 0 w 10"/>
                <a:gd name="T5" fmla="*/ 11 h 11"/>
                <a:gd name="T6" fmla="*/ 0 w 10"/>
                <a:gd name="T7" fmla="*/ 9 h 11"/>
                <a:gd name="T8" fmla="*/ 9 w 10"/>
                <a:gd name="T9" fmla="*/ 10 h 11"/>
                <a:gd name="T10" fmla="*/ 6 w 10"/>
                <a:gd name="T11" fmla="*/ 1 h 11"/>
                <a:gd name="T12" fmla="*/ 7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7" y="0"/>
                  </a:moveTo>
                  <a:cubicBezTo>
                    <a:pt x="8" y="4"/>
                    <a:pt x="9" y="7"/>
                    <a:pt x="10" y="11"/>
                  </a:cubicBezTo>
                  <a:cubicBezTo>
                    <a:pt x="7" y="11"/>
                    <a:pt x="4" y="11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7"/>
                    <a:pt x="7" y="4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4937">
              <a:extLst>
                <a:ext uri="{FF2B5EF4-FFF2-40B4-BE49-F238E27FC236}">
                  <a16:creationId xmlns="" xmlns:a16="http://schemas.microsoft.com/office/drawing/2014/main" id="{B743A3D2-D2CF-43CA-AA51-76A3847F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667500"/>
              <a:ext cx="6350" cy="79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9 h 9"/>
                <a:gd name="T4" fmla="*/ 0 w 8"/>
                <a:gd name="T5" fmla="*/ 9 h 9"/>
                <a:gd name="T6" fmla="*/ 0 w 8"/>
                <a:gd name="T7" fmla="*/ 8 h 9"/>
                <a:gd name="T8" fmla="*/ 6 w 8"/>
                <a:gd name="T9" fmla="*/ 8 h 9"/>
                <a:gd name="T10" fmla="*/ 4 w 8"/>
                <a:gd name="T11" fmla="*/ 1 h 9"/>
                <a:gd name="T12" fmla="*/ 5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3"/>
                    <a:pt x="7" y="6"/>
                    <a:pt x="8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5"/>
                    <a:pt x="5" y="3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4938">
              <a:extLst>
                <a:ext uri="{FF2B5EF4-FFF2-40B4-BE49-F238E27FC236}">
                  <a16:creationId xmlns="" xmlns:a16="http://schemas.microsoft.com/office/drawing/2014/main" id="{C1D75FFA-7CFF-4F00-B1CC-49F7F97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665913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3 h 4"/>
                <a:gd name="T8" fmla="*/ 3 w 3"/>
                <a:gd name="T9" fmla="*/ 3 h 4"/>
                <a:gd name="T10" fmla="*/ 2 w 3"/>
                <a:gd name="T11" fmla="*/ 0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3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4939">
              <a:extLst>
                <a:ext uri="{FF2B5EF4-FFF2-40B4-BE49-F238E27FC236}">
                  <a16:creationId xmlns="" xmlns:a16="http://schemas.microsoft.com/office/drawing/2014/main" id="{BE25CB0E-FDCA-42AA-ABAB-228AA02F1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8" y="6664325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1 w 2"/>
                <a:gd name="T9" fmla="*/ 2 h 3"/>
                <a:gd name="T10" fmla="*/ 1 w 2"/>
                <a:gd name="T11" fmla="*/ 0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4940">
              <a:extLst>
                <a:ext uri="{FF2B5EF4-FFF2-40B4-BE49-F238E27FC236}">
                  <a16:creationId xmlns="" xmlns:a16="http://schemas.microsoft.com/office/drawing/2014/main" id="{AC7E0502-CB4E-4091-9A94-3E796417D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6661150"/>
              <a:ext cx="3175" cy="11113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12 h 12"/>
                <a:gd name="T4" fmla="*/ 0 w 4"/>
                <a:gd name="T5" fmla="*/ 12 h 12"/>
                <a:gd name="T6" fmla="*/ 2 w 4"/>
                <a:gd name="T7" fmla="*/ 0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2" y="8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1" y="4"/>
                    <a:pt x="2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4941">
              <a:extLst>
                <a:ext uri="{FF2B5EF4-FFF2-40B4-BE49-F238E27FC236}">
                  <a16:creationId xmlns="" xmlns:a16="http://schemas.microsoft.com/office/drawing/2014/main" id="{FFEAD56C-B02B-49E9-8913-2E65830F3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6648450"/>
              <a:ext cx="15875" cy="12700"/>
            </a:xfrm>
            <a:custGeom>
              <a:avLst/>
              <a:gdLst>
                <a:gd name="T0" fmla="*/ 18 w 18"/>
                <a:gd name="T1" fmla="*/ 4 h 14"/>
                <a:gd name="T2" fmla="*/ 7 w 18"/>
                <a:gd name="T3" fmla="*/ 14 h 14"/>
                <a:gd name="T4" fmla="*/ 0 w 18"/>
                <a:gd name="T5" fmla="*/ 0 h 14"/>
                <a:gd name="T6" fmla="*/ 2 w 18"/>
                <a:gd name="T7" fmla="*/ 0 h 14"/>
                <a:gd name="T8" fmla="*/ 7 w 18"/>
                <a:gd name="T9" fmla="*/ 11 h 14"/>
                <a:gd name="T10" fmla="*/ 18 w 18"/>
                <a:gd name="T11" fmla="*/ 3 h 14"/>
                <a:gd name="T12" fmla="*/ 18 w 18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8" y="4"/>
                  </a:moveTo>
                  <a:cubicBezTo>
                    <a:pt x="15" y="7"/>
                    <a:pt x="11" y="10"/>
                    <a:pt x="7" y="14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11" y="8"/>
                    <a:pt x="14" y="6"/>
                    <a:pt x="18" y="3"/>
                  </a:cubicBez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4942">
              <a:extLst>
                <a:ext uri="{FF2B5EF4-FFF2-40B4-BE49-F238E27FC236}">
                  <a16:creationId xmlns="" xmlns:a16="http://schemas.microsoft.com/office/drawing/2014/main" id="{C798A54A-C9FD-420F-8302-922436DD0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6642100"/>
              <a:ext cx="19050" cy="14288"/>
            </a:xfrm>
            <a:custGeom>
              <a:avLst/>
              <a:gdLst>
                <a:gd name="T0" fmla="*/ 20 w 20"/>
                <a:gd name="T1" fmla="*/ 5 h 15"/>
                <a:gd name="T2" fmla="*/ 7 w 20"/>
                <a:gd name="T3" fmla="*/ 15 h 15"/>
                <a:gd name="T4" fmla="*/ 0 w 20"/>
                <a:gd name="T5" fmla="*/ 1 h 15"/>
                <a:gd name="T6" fmla="*/ 1 w 20"/>
                <a:gd name="T7" fmla="*/ 0 h 15"/>
                <a:gd name="T8" fmla="*/ 7 w 20"/>
                <a:gd name="T9" fmla="*/ 13 h 15"/>
                <a:gd name="T10" fmla="*/ 19 w 20"/>
                <a:gd name="T11" fmla="*/ 4 h 15"/>
                <a:gd name="T12" fmla="*/ 20 w 20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20" y="5"/>
                  </a:moveTo>
                  <a:cubicBezTo>
                    <a:pt x="15" y="8"/>
                    <a:pt x="11" y="12"/>
                    <a:pt x="7" y="15"/>
                  </a:cubicBezTo>
                  <a:cubicBezTo>
                    <a:pt x="5" y="11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9"/>
                    <a:pt x="7" y="13"/>
                  </a:cubicBezTo>
                  <a:cubicBezTo>
                    <a:pt x="11" y="10"/>
                    <a:pt x="15" y="7"/>
                    <a:pt x="19" y="4"/>
                  </a:cubicBezTo>
                  <a:lnTo>
                    <a:pt x="2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4943">
              <a:extLst>
                <a:ext uri="{FF2B5EF4-FFF2-40B4-BE49-F238E27FC236}">
                  <a16:creationId xmlns="" xmlns:a16="http://schemas.microsoft.com/office/drawing/2014/main" id="{DB5DF50B-9C92-4F4A-AD8B-48C69D5A5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637338"/>
              <a:ext cx="19050" cy="14288"/>
            </a:xfrm>
            <a:custGeom>
              <a:avLst/>
              <a:gdLst>
                <a:gd name="T0" fmla="*/ 19 w 19"/>
                <a:gd name="T1" fmla="*/ 5 h 15"/>
                <a:gd name="T2" fmla="*/ 6 w 19"/>
                <a:gd name="T3" fmla="*/ 15 h 15"/>
                <a:gd name="T4" fmla="*/ 0 w 19"/>
                <a:gd name="T5" fmla="*/ 1 h 15"/>
                <a:gd name="T6" fmla="*/ 1 w 19"/>
                <a:gd name="T7" fmla="*/ 0 h 15"/>
                <a:gd name="T8" fmla="*/ 7 w 19"/>
                <a:gd name="T9" fmla="*/ 13 h 15"/>
                <a:gd name="T10" fmla="*/ 19 w 19"/>
                <a:gd name="T11" fmla="*/ 4 h 15"/>
                <a:gd name="T12" fmla="*/ 19 w 19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9" y="5"/>
                  </a:moveTo>
                  <a:cubicBezTo>
                    <a:pt x="15" y="8"/>
                    <a:pt x="10" y="12"/>
                    <a:pt x="6" y="15"/>
                  </a:cubicBezTo>
                  <a:cubicBezTo>
                    <a:pt x="4" y="11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9"/>
                    <a:pt x="7" y="13"/>
                  </a:cubicBezTo>
                  <a:cubicBezTo>
                    <a:pt x="11" y="10"/>
                    <a:pt x="15" y="7"/>
                    <a:pt x="19" y="4"/>
                  </a:cubicBezTo>
                  <a:lnTo>
                    <a:pt x="1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4944">
              <a:extLst>
                <a:ext uri="{FF2B5EF4-FFF2-40B4-BE49-F238E27FC236}">
                  <a16:creationId xmlns="" xmlns:a16="http://schemas.microsoft.com/office/drawing/2014/main" id="{5B6073FC-C0B6-48D8-9E4C-857206160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6665913"/>
              <a:ext cx="11113" cy="7938"/>
            </a:xfrm>
            <a:custGeom>
              <a:avLst/>
              <a:gdLst>
                <a:gd name="T0" fmla="*/ 11 w 11"/>
                <a:gd name="T1" fmla="*/ 7 h 9"/>
                <a:gd name="T2" fmla="*/ 10 w 11"/>
                <a:gd name="T3" fmla="*/ 9 h 9"/>
                <a:gd name="T4" fmla="*/ 0 w 11"/>
                <a:gd name="T5" fmla="*/ 2 h 9"/>
                <a:gd name="T6" fmla="*/ 2 w 11"/>
                <a:gd name="T7" fmla="*/ 0 h 9"/>
                <a:gd name="T8" fmla="*/ 11 w 1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7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7" y="7"/>
                    <a:pt x="4" y="4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3"/>
                    <a:pt x="8" y="5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4945">
              <a:extLst>
                <a:ext uri="{FF2B5EF4-FFF2-40B4-BE49-F238E27FC236}">
                  <a16:creationId xmlns="" xmlns:a16="http://schemas.microsoft.com/office/drawing/2014/main" id="{60D1964B-10D1-409C-B431-71F94D432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651625"/>
              <a:ext cx="14288" cy="14288"/>
            </a:xfrm>
            <a:custGeom>
              <a:avLst/>
              <a:gdLst>
                <a:gd name="T0" fmla="*/ 12 w 15"/>
                <a:gd name="T1" fmla="*/ 0 h 15"/>
                <a:gd name="T2" fmla="*/ 15 w 15"/>
                <a:gd name="T3" fmla="*/ 15 h 15"/>
                <a:gd name="T4" fmla="*/ 0 w 15"/>
                <a:gd name="T5" fmla="*/ 15 h 15"/>
                <a:gd name="T6" fmla="*/ 0 w 15"/>
                <a:gd name="T7" fmla="*/ 14 h 15"/>
                <a:gd name="T8" fmla="*/ 14 w 15"/>
                <a:gd name="T9" fmla="*/ 14 h 15"/>
                <a:gd name="T10" fmla="*/ 10 w 15"/>
                <a:gd name="T11" fmla="*/ 1 h 15"/>
                <a:gd name="T12" fmla="*/ 12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13" y="5"/>
                    <a:pt x="14" y="10"/>
                    <a:pt x="15" y="15"/>
                  </a:cubicBezTo>
                  <a:cubicBezTo>
                    <a:pt x="10" y="15"/>
                    <a:pt x="5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14"/>
                    <a:pt x="9" y="14"/>
                    <a:pt x="14" y="14"/>
                  </a:cubicBezTo>
                  <a:cubicBezTo>
                    <a:pt x="12" y="10"/>
                    <a:pt x="11" y="5"/>
                    <a:pt x="10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4946">
              <a:extLst>
                <a:ext uri="{FF2B5EF4-FFF2-40B4-BE49-F238E27FC236}">
                  <a16:creationId xmlns="" xmlns:a16="http://schemas.microsoft.com/office/drawing/2014/main" id="{802DF269-AD4F-4F0A-ABC6-03D17896C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6646863"/>
              <a:ext cx="15875" cy="15875"/>
            </a:xfrm>
            <a:custGeom>
              <a:avLst/>
              <a:gdLst>
                <a:gd name="T0" fmla="*/ 13 w 17"/>
                <a:gd name="T1" fmla="*/ 0 h 17"/>
                <a:gd name="T2" fmla="*/ 17 w 17"/>
                <a:gd name="T3" fmla="*/ 17 h 17"/>
                <a:gd name="T4" fmla="*/ 0 w 17"/>
                <a:gd name="T5" fmla="*/ 16 h 17"/>
                <a:gd name="T6" fmla="*/ 0 w 17"/>
                <a:gd name="T7" fmla="*/ 15 h 17"/>
                <a:gd name="T8" fmla="*/ 15 w 17"/>
                <a:gd name="T9" fmla="*/ 16 h 17"/>
                <a:gd name="T10" fmla="*/ 12 w 17"/>
                <a:gd name="T11" fmla="*/ 1 h 17"/>
                <a:gd name="T12" fmla="*/ 13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4" y="6"/>
                    <a:pt x="16" y="12"/>
                    <a:pt x="17" y="17"/>
                  </a:cubicBezTo>
                  <a:cubicBezTo>
                    <a:pt x="12" y="17"/>
                    <a:pt x="6" y="17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10" y="16"/>
                    <a:pt x="15" y="16"/>
                  </a:cubicBezTo>
                  <a:cubicBezTo>
                    <a:pt x="14" y="11"/>
                    <a:pt x="13" y="6"/>
                    <a:pt x="12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4947">
              <a:extLst>
                <a:ext uri="{FF2B5EF4-FFF2-40B4-BE49-F238E27FC236}">
                  <a16:creationId xmlns="" xmlns:a16="http://schemas.microsoft.com/office/drawing/2014/main" id="{20481D22-51D9-488B-B5AF-126C95C9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6643688"/>
              <a:ext cx="15875" cy="15875"/>
            </a:xfrm>
            <a:custGeom>
              <a:avLst/>
              <a:gdLst>
                <a:gd name="T0" fmla="*/ 13 w 17"/>
                <a:gd name="T1" fmla="*/ 0 h 18"/>
                <a:gd name="T2" fmla="*/ 17 w 17"/>
                <a:gd name="T3" fmla="*/ 18 h 18"/>
                <a:gd name="T4" fmla="*/ 0 w 17"/>
                <a:gd name="T5" fmla="*/ 17 h 18"/>
                <a:gd name="T6" fmla="*/ 0 w 17"/>
                <a:gd name="T7" fmla="*/ 15 h 18"/>
                <a:gd name="T8" fmla="*/ 15 w 17"/>
                <a:gd name="T9" fmla="*/ 16 h 18"/>
                <a:gd name="T10" fmla="*/ 12 w 17"/>
                <a:gd name="T11" fmla="*/ 0 h 18"/>
                <a:gd name="T12" fmla="*/ 13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3" y="0"/>
                  </a:moveTo>
                  <a:cubicBezTo>
                    <a:pt x="14" y="6"/>
                    <a:pt x="16" y="12"/>
                    <a:pt x="17" y="18"/>
                  </a:cubicBezTo>
                  <a:cubicBezTo>
                    <a:pt x="11" y="17"/>
                    <a:pt x="5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6"/>
                    <a:pt x="10" y="16"/>
                    <a:pt x="15" y="16"/>
                  </a:cubicBezTo>
                  <a:cubicBezTo>
                    <a:pt x="14" y="11"/>
                    <a:pt x="13" y="6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4948">
              <a:extLst>
                <a:ext uri="{FF2B5EF4-FFF2-40B4-BE49-F238E27FC236}">
                  <a16:creationId xmlns="" xmlns:a16="http://schemas.microsoft.com/office/drawing/2014/main" id="{C3CA2E8A-3274-4922-ADCC-18212FCD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670675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4949">
              <a:extLst>
                <a:ext uri="{FF2B5EF4-FFF2-40B4-BE49-F238E27FC236}">
                  <a16:creationId xmlns="" xmlns:a16="http://schemas.microsoft.com/office/drawing/2014/main" id="{0443CDFF-FC2D-48D1-89AD-EBA86292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665913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2 h 4"/>
                <a:gd name="T4" fmla="*/ 2 w 3"/>
                <a:gd name="T5" fmla="*/ 4 h 4"/>
                <a:gd name="T6" fmla="*/ 3 w 3"/>
                <a:gd name="T7" fmla="*/ 4 h 4"/>
                <a:gd name="T8" fmla="*/ 1 w 3"/>
                <a:gd name="T9" fmla="*/ 1 h 4"/>
                <a:gd name="T10" fmla="*/ 1 w 3"/>
                <a:gd name="T11" fmla="*/ 0 h 4"/>
                <a:gd name="T12" fmla="*/ 0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1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4950">
              <a:extLst>
                <a:ext uri="{FF2B5EF4-FFF2-40B4-BE49-F238E27FC236}">
                  <a16:creationId xmlns="" xmlns:a16="http://schemas.microsoft.com/office/drawing/2014/main" id="{A689CB13-0783-4E01-9676-6CDEE3BA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3" y="6662738"/>
              <a:ext cx="4763" cy="4763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1 w 3"/>
                <a:gd name="T5" fmla="*/ 2 h 3"/>
                <a:gd name="T6" fmla="*/ 2 w 3"/>
                <a:gd name="T7" fmla="*/ 2 h 3"/>
                <a:gd name="T8" fmla="*/ 3 w 3"/>
                <a:gd name="T9" fmla="*/ 1 h 3"/>
                <a:gd name="T10" fmla="*/ 2 w 3"/>
                <a:gd name="T11" fmla="*/ 0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4951">
              <a:extLst>
                <a:ext uri="{FF2B5EF4-FFF2-40B4-BE49-F238E27FC236}">
                  <a16:creationId xmlns="" xmlns:a16="http://schemas.microsoft.com/office/drawing/2014/main" id="{98A4E0B6-F1E5-410A-9B24-5069677C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6662738"/>
              <a:ext cx="6350" cy="7938"/>
            </a:xfrm>
            <a:custGeom>
              <a:avLst/>
              <a:gdLst>
                <a:gd name="T0" fmla="*/ 0 w 6"/>
                <a:gd name="T1" fmla="*/ 1 h 9"/>
                <a:gd name="T2" fmla="*/ 1 w 6"/>
                <a:gd name="T3" fmla="*/ 2 h 9"/>
                <a:gd name="T4" fmla="*/ 5 w 6"/>
                <a:gd name="T5" fmla="*/ 9 h 9"/>
                <a:gd name="T6" fmla="*/ 6 w 6"/>
                <a:gd name="T7" fmla="*/ 9 h 9"/>
                <a:gd name="T8" fmla="*/ 2 w 6"/>
                <a:gd name="T9" fmla="*/ 1 h 9"/>
                <a:gd name="T10" fmla="*/ 1 w 6"/>
                <a:gd name="T11" fmla="*/ 0 h 9"/>
                <a:gd name="T12" fmla="*/ 0 w 6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5"/>
                    <a:pt x="4" y="7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3" y="3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4952">
              <a:extLst>
                <a:ext uri="{FF2B5EF4-FFF2-40B4-BE49-F238E27FC236}">
                  <a16:creationId xmlns="" xmlns:a16="http://schemas.microsoft.com/office/drawing/2014/main" id="{73E17BD5-6FFF-4760-9E14-FF5918CF7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661150"/>
              <a:ext cx="44450" cy="31750"/>
            </a:xfrm>
            <a:custGeom>
              <a:avLst/>
              <a:gdLst>
                <a:gd name="T0" fmla="*/ 2 w 48"/>
                <a:gd name="T1" fmla="*/ 1 h 35"/>
                <a:gd name="T2" fmla="*/ 0 w 48"/>
                <a:gd name="T3" fmla="*/ 0 h 35"/>
                <a:gd name="T4" fmla="*/ 1 w 48"/>
                <a:gd name="T5" fmla="*/ 3 h 35"/>
                <a:gd name="T6" fmla="*/ 7 w 48"/>
                <a:gd name="T7" fmla="*/ 13 h 35"/>
                <a:gd name="T8" fmla="*/ 26 w 48"/>
                <a:gd name="T9" fmla="*/ 35 h 35"/>
                <a:gd name="T10" fmla="*/ 28 w 48"/>
                <a:gd name="T11" fmla="*/ 34 h 35"/>
                <a:gd name="T12" fmla="*/ 27 w 48"/>
                <a:gd name="T13" fmla="*/ 34 h 35"/>
                <a:gd name="T14" fmla="*/ 25 w 48"/>
                <a:gd name="T15" fmla="*/ 34 h 35"/>
                <a:gd name="T16" fmla="*/ 25 w 48"/>
                <a:gd name="T17" fmla="*/ 33 h 35"/>
                <a:gd name="T18" fmla="*/ 26 w 48"/>
                <a:gd name="T19" fmla="*/ 33 h 35"/>
                <a:gd name="T20" fmla="*/ 24 w 48"/>
                <a:gd name="T21" fmla="*/ 31 h 35"/>
                <a:gd name="T22" fmla="*/ 22 w 48"/>
                <a:gd name="T23" fmla="*/ 31 h 35"/>
                <a:gd name="T24" fmla="*/ 21 w 48"/>
                <a:gd name="T25" fmla="*/ 29 h 35"/>
                <a:gd name="T26" fmla="*/ 22 w 48"/>
                <a:gd name="T27" fmla="*/ 29 h 35"/>
                <a:gd name="T28" fmla="*/ 4 w 48"/>
                <a:gd name="T29" fmla="*/ 4 h 35"/>
                <a:gd name="T30" fmla="*/ 30 w 48"/>
                <a:gd name="T31" fmla="*/ 17 h 35"/>
                <a:gd name="T32" fmla="*/ 30 w 48"/>
                <a:gd name="T33" fmla="*/ 16 h 35"/>
                <a:gd name="T34" fmla="*/ 31 w 48"/>
                <a:gd name="T35" fmla="*/ 16 h 35"/>
                <a:gd name="T36" fmla="*/ 32 w 48"/>
                <a:gd name="T37" fmla="*/ 18 h 35"/>
                <a:gd name="T38" fmla="*/ 34 w 48"/>
                <a:gd name="T39" fmla="*/ 19 h 35"/>
                <a:gd name="T40" fmla="*/ 34 w 48"/>
                <a:gd name="T41" fmla="*/ 18 h 35"/>
                <a:gd name="T42" fmla="*/ 35 w 48"/>
                <a:gd name="T43" fmla="*/ 18 h 35"/>
                <a:gd name="T44" fmla="*/ 36 w 48"/>
                <a:gd name="T45" fmla="*/ 20 h 35"/>
                <a:gd name="T46" fmla="*/ 38 w 48"/>
                <a:gd name="T47" fmla="*/ 21 h 35"/>
                <a:gd name="T48" fmla="*/ 38 w 48"/>
                <a:gd name="T49" fmla="*/ 21 h 35"/>
                <a:gd name="T50" fmla="*/ 39 w 48"/>
                <a:gd name="T51" fmla="*/ 20 h 35"/>
                <a:gd name="T52" fmla="*/ 40 w 48"/>
                <a:gd name="T53" fmla="*/ 22 h 35"/>
                <a:gd name="T54" fmla="*/ 42 w 48"/>
                <a:gd name="T55" fmla="*/ 24 h 35"/>
                <a:gd name="T56" fmla="*/ 43 w 48"/>
                <a:gd name="T57" fmla="*/ 24 h 35"/>
                <a:gd name="T58" fmla="*/ 43 w 48"/>
                <a:gd name="T59" fmla="*/ 23 h 35"/>
                <a:gd name="T60" fmla="*/ 44 w 48"/>
                <a:gd name="T61" fmla="*/ 23 h 35"/>
                <a:gd name="T62" fmla="*/ 45 w 48"/>
                <a:gd name="T63" fmla="*/ 25 h 35"/>
                <a:gd name="T64" fmla="*/ 46 w 48"/>
                <a:gd name="T65" fmla="*/ 26 h 35"/>
                <a:gd name="T66" fmla="*/ 48 w 48"/>
                <a:gd name="T67" fmla="*/ 25 h 35"/>
                <a:gd name="T68" fmla="*/ 43 w 48"/>
                <a:gd name="T69" fmla="*/ 22 h 35"/>
                <a:gd name="T70" fmla="*/ 2 w 48"/>
                <a:gd name="T7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7"/>
                    <a:pt x="7" y="13"/>
                  </a:cubicBezTo>
                  <a:cubicBezTo>
                    <a:pt x="11" y="19"/>
                    <a:pt x="17" y="28"/>
                    <a:pt x="26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2" y="19"/>
                    <a:pt x="6" y="9"/>
                    <a:pt x="4" y="4"/>
                  </a:cubicBezTo>
                  <a:cubicBezTo>
                    <a:pt x="8" y="6"/>
                    <a:pt x="18" y="1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4"/>
                    <a:pt x="45" y="23"/>
                    <a:pt x="43" y="22"/>
                  </a:cubicBezTo>
                  <a:cubicBezTo>
                    <a:pt x="22" y="9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4953">
              <a:extLst>
                <a:ext uri="{FF2B5EF4-FFF2-40B4-BE49-F238E27FC236}">
                  <a16:creationId xmlns="" xmlns:a16="http://schemas.microsoft.com/office/drawing/2014/main" id="{D335CDCC-C764-43D1-8994-500218C6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6683375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Rectangle 4954">
              <a:extLst>
                <a:ext uri="{FF2B5EF4-FFF2-40B4-BE49-F238E27FC236}">
                  <a16:creationId xmlns="" xmlns:a16="http://schemas.microsoft.com/office/drawing/2014/main" id="{C30F2555-4DCC-4364-9228-CE1A19B7E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0363" y="66817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4955">
              <a:extLst>
                <a:ext uri="{FF2B5EF4-FFF2-40B4-BE49-F238E27FC236}">
                  <a16:creationId xmlns="" xmlns:a16="http://schemas.microsoft.com/office/drawing/2014/main" id="{507978EB-6C2E-46FC-83C4-0BF40F9B7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680200"/>
              <a:ext cx="4763" cy="6350"/>
            </a:xfrm>
            <a:custGeom>
              <a:avLst/>
              <a:gdLst>
                <a:gd name="T0" fmla="*/ 4 w 4"/>
                <a:gd name="T1" fmla="*/ 6 h 7"/>
                <a:gd name="T2" fmla="*/ 2 w 4"/>
                <a:gd name="T3" fmla="*/ 1 h 7"/>
                <a:gd name="T4" fmla="*/ 0 w 4"/>
                <a:gd name="T5" fmla="*/ 0 h 7"/>
                <a:gd name="T6" fmla="*/ 3 w 4"/>
                <a:gd name="T7" fmla="*/ 7 h 7"/>
                <a:gd name="T8" fmla="*/ 4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4956">
              <a:extLst>
                <a:ext uri="{FF2B5EF4-FFF2-40B4-BE49-F238E27FC236}">
                  <a16:creationId xmlns="" xmlns:a16="http://schemas.microsoft.com/office/drawing/2014/main" id="{13C71E4A-E0DB-4A84-9B57-13AF5617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67861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4957">
              <a:extLst>
                <a:ext uri="{FF2B5EF4-FFF2-40B4-BE49-F238E27FC236}">
                  <a16:creationId xmlns="" xmlns:a16="http://schemas.microsoft.com/office/drawing/2014/main" id="{F23EDD57-5C57-465A-ABED-0C0948143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6691313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4958">
              <a:extLst>
                <a:ext uri="{FF2B5EF4-FFF2-40B4-BE49-F238E27FC236}">
                  <a16:creationId xmlns="" xmlns:a16="http://schemas.microsoft.com/office/drawing/2014/main" id="{4B32F23D-C373-47AB-8384-EBD89471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6678613"/>
              <a:ext cx="4763" cy="9525"/>
            </a:xfrm>
            <a:custGeom>
              <a:avLst/>
              <a:gdLst>
                <a:gd name="T0" fmla="*/ 5 w 5"/>
                <a:gd name="T1" fmla="*/ 10 h 10"/>
                <a:gd name="T2" fmla="*/ 2 w 5"/>
                <a:gd name="T3" fmla="*/ 1 h 10"/>
                <a:gd name="T4" fmla="*/ 0 w 5"/>
                <a:gd name="T5" fmla="*/ 0 h 10"/>
                <a:gd name="T6" fmla="*/ 4 w 5"/>
                <a:gd name="T7" fmla="*/ 10 h 10"/>
                <a:gd name="T8" fmla="*/ 5 w 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4" y="7"/>
                    <a:pt x="3" y="4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4959">
              <a:extLst>
                <a:ext uri="{FF2B5EF4-FFF2-40B4-BE49-F238E27FC236}">
                  <a16:creationId xmlns="" xmlns:a16="http://schemas.microsoft.com/office/drawing/2014/main" id="{EFB2AB44-21F8-4598-830E-8080AC35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669131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4960">
              <a:extLst>
                <a:ext uri="{FF2B5EF4-FFF2-40B4-BE49-F238E27FC236}">
                  <a16:creationId xmlns="" xmlns:a16="http://schemas.microsoft.com/office/drawing/2014/main" id="{6EEBB089-E495-4FB5-85D7-B6855CFA7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667702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4961">
              <a:extLst>
                <a:ext uri="{FF2B5EF4-FFF2-40B4-BE49-F238E27FC236}">
                  <a16:creationId xmlns="" xmlns:a16="http://schemas.microsoft.com/office/drawing/2014/main" id="{86CFCD2D-001C-4274-BE3A-57EE1E86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6677025"/>
              <a:ext cx="12700" cy="12700"/>
            </a:xfrm>
            <a:custGeom>
              <a:avLst/>
              <a:gdLst>
                <a:gd name="T0" fmla="*/ 10 w 14"/>
                <a:gd name="T1" fmla="*/ 1 h 14"/>
                <a:gd name="T2" fmla="*/ 8 w 14"/>
                <a:gd name="T3" fmla="*/ 0 h 14"/>
                <a:gd name="T4" fmla="*/ 12 w 14"/>
                <a:gd name="T5" fmla="*/ 12 h 14"/>
                <a:gd name="T6" fmla="*/ 0 w 14"/>
                <a:gd name="T7" fmla="*/ 12 h 14"/>
                <a:gd name="T8" fmla="*/ 2 w 14"/>
                <a:gd name="T9" fmla="*/ 14 h 14"/>
                <a:gd name="T10" fmla="*/ 14 w 14"/>
                <a:gd name="T11" fmla="*/ 13 h 14"/>
                <a:gd name="T12" fmla="*/ 10 w 14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4"/>
                    <a:pt x="11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6" y="14"/>
                    <a:pt x="10" y="14"/>
                    <a:pt x="14" y="13"/>
                  </a:cubicBezTo>
                  <a:cubicBezTo>
                    <a:pt x="13" y="9"/>
                    <a:pt x="11" y="5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4962">
              <a:extLst>
                <a:ext uri="{FF2B5EF4-FFF2-40B4-BE49-F238E27FC236}">
                  <a16:creationId xmlns="" xmlns:a16="http://schemas.microsoft.com/office/drawing/2014/main" id="{2159F4B1-9D39-4DF8-B0C5-563CC13E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66881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4963">
              <a:extLst>
                <a:ext uri="{FF2B5EF4-FFF2-40B4-BE49-F238E27FC236}">
                  <a16:creationId xmlns="" xmlns:a16="http://schemas.microsoft.com/office/drawing/2014/main" id="{BB02F547-70D0-495F-8939-75104B4DF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667543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4964">
              <a:extLst>
                <a:ext uri="{FF2B5EF4-FFF2-40B4-BE49-F238E27FC236}">
                  <a16:creationId xmlns="" xmlns:a16="http://schemas.microsoft.com/office/drawing/2014/main" id="{C7C4CB7D-16F8-4AB5-B389-705FCE043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635750"/>
              <a:ext cx="17463" cy="11113"/>
            </a:xfrm>
            <a:custGeom>
              <a:avLst/>
              <a:gdLst>
                <a:gd name="T0" fmla="*/ 0 w 19"/>
                <a:gd name="T1" fmla="*/ 1 h 13"/>
                <a:gd name="T2" fmla="*/ 5 w 19"/>
                <a:gd name="T3" fmla="*/ 13 h 13"/>
                <a:gd name="T4" fmla="*/ 17 w 19"/>
                <a:gd name="T5" fmla="*/ 4 h 13"/>
                <a:gd name="T6" fmla="*/ 19 w 19"/>
                <a:gd name="T7" fmla="*/ 3 h 13"/>
                <a:gd name="T8" fmla="*/ 18 w 19"/>
                <a:gd name="T9" fmla="*/ 2 h 13"/>
                <a:gd name="T10" fmla="*/ 17 w 19"/>
                <a:gd name="T11" fmla="*/ 2 h 13"/>
                <a:gd name="T12" fmla="*/ 6 w 19"/>
                <a:gd name="T13" fmla="*/ 11 h 13"/>
                <a:gd name="T14" fmla="*/ 2 w 19"/>
                <a:gd name="T15" fmla="*/ 0 h 13"/>
                <a:gd name="T16" fmla="*/ 0 w 19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0" y="1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9" y="10"/>
                    <a:pt x="13" y="7"/>
                    <a:pt x="17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5"/>
                    <a:pt x="10" y="8"/>
                    <a:pt x="6" y="11"/>
                  </a:cubicBezTo>
                  <a:cubicBezTo>
                    <a:pt x="4" y="7"/>
                    <a:pt x="3" y="4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4965">
              <a:extLst>
                <a:ext uri="{FF2B5EF4-FFF2-40B4-BE49-F238E27FC236}">
                  <a16:creationId xmlns="" xmlns:a16="http://schemas.microsoft.com/office/drawing/2014/main" id="{6C5E0577-500D-4164-AB33-C73ECD46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632575"/>
              <a:ext cx="15875" cy="11113"/>
            </a:xfrm>
            <a:custGeom>
              <a:avLst/>
              <a:gdLst>
                <a:gd name="T0" fmla="*/ 0 w 17"/>
                <a:gd name="T1" fmla="*/ 3 h 11"/>
                <a:gd name="T2" fmla="*/ 4 w 17"/>
                <a:gd name="T3" fmla="*/ 11 h 11"/>
                <a:gd name="T4" fmla="*/ 15 w 17"/>
                <a:gd name="T5" fmla="*/ 3 h 11"/>
                <a:gd name="T6" fmla="*/ 17 w 17"/>
                <a:gd name="T7" fmla="*/ 1 h 11"/>
                <a:gd name="T8" fmla="*/ 16 w 17"/>
                <a:gd name="T9" fmla="*/ 0 h 11"/>
                <a:gd name="T10" fmla="*/ 15 w 17"/>
                <a:gd name="T11" fmla="*/ 1 h 11"/>
                <a:gd name="T12" fmla="*/ 4 w 17"/>
                <a:gd name="T13" fmla="*/ 9 h 11"/>
                <a:gd name="T14" fmla="*/ 2 w 17"/>
                <a:gd name="T15" fmla="*/ 3 h 11"/>
                <a:gd name="T16" fmla="*/ 0 w 1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0" y="3"/>
                  </a:moveTo>
                  <a:cubicBezTo>
                    <a:pt x="1" y="6"/>
                    <a:pt x="3" y="8"/>
                    <a:pt x="4" y="11"/>
                  </a:cubicBezTo>
                  <a:cubicBezTo>
                    <a:pt x="7" y="8"/>
                    <a:pt x="11" y="5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3"/>
                    <a:pt x="8" y="6"/>
                    <a:pt x="4" y="9"/>
                  </a:cubicBezTo>
                  <a:cubicBezTo>
                    <a:pt x="3" y="7"/>
                    <a:pt x="3" y="5"/>
                    <a:pt x="2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4966">
              <a:extLst>
                <a:ext uri="{FF2B5EF4-FFF2-40B4-BE49-F238E27FC236}">
                  <a16:creationId xmlns="" xmlns:a16="http://schemas.microsoft.com/office/drawing/2014/main" id="{5A958A7E-2400-40EB-9416-41909CE6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630988"/>
              <a:ext cx="9525" cy="7938"/>
            </a:xfrm>
            <a:custGeom>
              <a:avLst/>
              <a:gdLst>
                <a:gd name="T0" fmla="*/ 2 w 11"/>
                <a:gd name="T1" fmla="*/ 5 h 7"/>
                <a:gd name="T2" fmla="*/ 1 w 11"/>
                <a:gd name="T3" fmla="*/ 3 h 7"/>
                <a:gd name="T4" fmla="*/ 0 w 11"/>
                <a:gd name="T5" fmla="*/ 3 h 7"/>
                <a:gd name="T6" fmla="*/ 1 w 11"/>
                <a:gd name="T7" fmla="*/ 7 h 7"/>
                <a:gd name="T8" fmla="*/ 11 w 11"/>
                <a:gd name="T9" fmla="*/ 0 h 7"/>
                <a:gd name="T10" fmla="*/ 8 w 11"/>
                <a:gd name="T11" fmla="*/ 1 h 7"/>
                <a:gd name="T12" fmla="*/ 2 w 11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2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4"/>
                    <a:pt x="8" y="2"/>
                    <a:pt x="11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4967">
              <a:extLst>
                <a:ext uri="{FF2B5EF4-FFF2-40B4-BE49-F238E27FC236}">
                  <a16:creationId xmlns="" xmlns:a16="http://schemas.microsoft.com/office/drawing/2014/main" id="{BBD43F5F-5999-49DB-B7E4-206EEC74B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6643688"/>
              <a:ext cx="15875" cy="12700"/>
            </a:xfrm>
            <a:custGeom>
              <a:avLst/>
              <a:gdLst>
                <a:gd name="T0" fmla="*/ 15 w 17"/>
                <a:gd name="T1" fmla="*/ 13 h 14"/>
                <a:gd name="T2" fmla="*/ 1 w 17"/>
                <a:gd name="T3" fmla="*/ 11 h 14"/>
                <a:gd name="T4" fmla="*/ 0 w 17"/>
                <a:gd name="T5" fmla="*/ 11 h 14"/>
                <a:gd name="T6" fmla="*/ 0 w 17"/>
                <a:gd name="T7" fmla="*/ 13 h 14"/>
                <a:gd name="T8" fmla="*/ 2 w 17"/>
                <a:gd name="T9" fmla="*/ 13 h 14"/>
                <a:gd name="T10" fmla="*/ 17 w 17"/>
                <a:gd name="T11" fmla="*/ 14 h 14"/>
                <a:gd name="T12" fmla="*/ 14 w 17"/>
                <a:gd name="T13" fmla="*/ 0 h 14"/>
                <a:gd name="T14" fmla="*/ 13 w 17"/>
                <a:gd name="T15" fmla="*/ 0 h 14"/>
                <a:gd name="T16" fmla="*/ 15 w 17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5" y="13"/>
                  </a:moveTo>
                  <a:cubicBezTo>
                    <a:pt x="10" y="12"/>
                    <a:pt x="5" y="12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3"/>
                    <a:pt x="12" y="14"/>
                    <a:pt x="17" y="14"/>
                  </a:cubicBezTo>
                  <a:cubicBezTo>
                    <a:pt x="16" y="9"/>
                    <a:pt x="15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"/>
                    <a:pt x="14" y="9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4968">
              <a:extLst>
                <a:ext uri="{FF2B5EF4-FFF2-40B4-BE49-F238E27FC236}">
                  <a16:creationId xmlns="" xmlns:a16="http://schemas.microsoft.com/office/drawing/2014/main" id="{981C2D23-2012-4F92-A7C5-0F682724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643688"/>
              <a:ext cx="15875" cy="7938"/>
            </a:xfrm>
            <a:custGeom>
              <a:avLst/>
              <a:gdLst>
                <a:gd name="T0" fmla="*/ 15 w 17"/>
                <a:gd name="T1" fmla="*/ 8 h 9"/>
                <a:gd name="T2" fmla="*/ 1 w 17"/>
                <a:gd name="T3" fmla="*/ 6 h 9"/>
                <a:gd name="T4" fmla="*/ 0 w 17"/>
                <a:gd name="T5" fmla="*/ 6 h 9"/>
                <a:gd name="T6" fmla="*/ 0 w 17"/>
                <a:gd name="T7" fmla="*/ 8 h 9"/>
                <a:gd name="T8" fmla="*/ 3 w 17"/>
                <a:gd name="T9" fmla="*/ 8 h 9"/>
                <a:gd name="T10" fmla="*/ 17 w 17"/>
                <a:gd name="T11" fmla="*/ 9 h 9"/>
                <a:gd name="T12" fmla="*/ 15 w 17"/>
                <a:gd name="T13" fmla="*/ 0 h 9"/>
                <a:gd name="T14" fmla="*/ 14 w 17"/>
                <a:gd name="T15" fmla="*/ 0 h 9"/>
                <a:gd name="T16" fmla="*/ 15 w 17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5" y="8"/>
                  </a:moveTo>
                  <a:cubicBezTo>
                    <a:pt x="10" y="7"/>
                    <a:pt x="6" y="7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7" y="8"/>
                    <a:pt x="12" y="9"/>
                    <a:pt x="17" y="9"/>
                  </a:cubicBezTo>
                  <a:cubicBezTo>
                    <a:pt x="16" y="6"/>
                    <a:pt x="15" y="3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"/>
                    <a:pt x="15" y="5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4969">
              <a:extLst>
                <a:ext uri="{FF2B5EF4-FFF2-40B4-BE49-F238E27FC236}">
                  <a16:creationId xmlns="" xmlns:a16="http://schemas.microsoft.com/office/drawing/2014/main" id="{C2BFBCE7-113D-4F53-AF82-17042C99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645275"/>
              <a:ext cx="11113" cy="4763"/>
            </a:xfrm>
            <a:custGeom>
              <a:avLst/>
              <a:gdLst>
                <a:gd name="T0" fmla="*/ 11 w 13"/>
                <a:gd name="T1" fmla="*/ 3 h 5"/>
                <a:gd name="T2" fmla="*/ 3 w 13"/>
                <a:gd name="T3" fmla="*/ 2 h 5"/>
                <a:gd name="T4" fmla="*/ 0 w 13"/>
                <a:gd name="T5" fmla="*/ 3 h 5"/>
                <a:gd name="T6" fmla="*/ 13 w 13"/>
                <a:gd name="T7" fmla="*/ 5 h 5"/>
                <a:gd name="T8" fmla="*/ 12 w 13"/>
                <a:gd name="T9" fmla="*/ 0 h 5"/>
                <a:gd name="T10" fmla="*/ 10 w 13"/>
                <a:gd name="T11" fmla="*/ 0 h 5"/>
                <a:gd name="T12" fmla="*/ 11 w 1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1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4"/>
                    <a:pt x="8" y="4"/>
                    <a:pt x="13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4970">
              <a:extLst>
                <a:ext uri="{FF2B5EF4-FFF2-40B4-BE49-F238E27FC236}">
                  <a16:creationId xmlns="" xmlns:a16="http://schemas.microsoft.com/office/drawing/2014/main" id="{45557437-B1C8-4D2A-8A9A-4391EBAB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6638925"/>
              <a:ext cx="19050" cy="41275"/>
            </a:xfrm>
            <a:custGeom>
              <a:avLst/>
              <a:gdLst>
                <a:gd name="T0" fmla="*/ 17 w 20"/>
                <a:gd name="T1" fmla="*/ 44 h 44"/>
                <a:gd name="T2" fmla="*/ 20 w 20"/>
                <a:gd name="T3" fmla="*/ 42 h 44"/>
                <a:gd name="T4" fmla="*/ 4 w 20"/>
                <a:gd name="T5" fmla="*/ 0 h 44"/>
                <a:gd name="T6" fmla="*/ 0 w 20"/>
                <a:gd name="T7" fmla="*/ 1 h 44"/>
                <a:gd name="T8" fmla="*/ 17 w 20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7" y="44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13" y="29"/>
                    <a:pt x="8" y="1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6"/>
                    <a:pt x="10" y="30"/>
                    <a:pt x="1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4971">
              <a:extLst>
                <a:ext uri="{FF2B5EF4-FFF2-40B4-BE49-F238E27FC236}">
                  <a16:creationId xmlns="" xmlns:a16="http://schemas.microsoft.com/office/drawing/2014/main" id="{449612EC-6635-42DA-9018-EEA6EA4B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642100"/>
              <a:ext cx="36513" cy="28575"/>
            </a:xfrm>
            <a:custGeom>
              <a:avLst/>
              <a:gdLst>
                <a:gd name="T0" fmla="*/ 9 w 40"/>
                <a:gd name="T1" fmla="*/ 14 h 30"/>
                <a:gd name="T2" fmla="*/ 8 w 40"/>
                <a:gd name="T3" fmla="*/ 12 h 30"/>
                <a:gd name="T4" fmla="*/ 7 w 40"/>
                <a:gd name="T5" fmla="*/ 12 h 30"/>
                <a:gd name="T6" fmla="*/ 6 w 40"/>
                <a:gd name="T7" fmla="*/ 10 h 30"/>
                <a:gd name="T8" fmla="*/ 4 w 40"/>
                <a:gd name="T9" fmla="*/ 8 h 30"/>
                <a:gd name="T10" fmla="*/ 2 w 40"/>
                <a:gd name="T11" fmla="*/ 6 h 30"/>
                <a:gd name="T12" fmla="*/ 0 w 40"/>
                <a:gd name="T13" fmla="*/ 7 h 30"/>
                <a:gd name="T14" fmla="*/ 6 w 40"/>
                <a:gd name="T15" fmla="*/ 13 h 30"/>
                <a:gd name="T16" fmla="*/ 33 w 40"/>
                <a:gd name="T17" fmla="*/ 29 h 30"/>
                <a:gd name="T18" fmla="*/ 38 w 40"/>
                <a:gd name="T19" fmla="*/ 27 h 30"/>
                <a:gd name="T20" fmla="*/ 38 w 40"/>
                <a:gd name="T21" fmla="*/ 19 h 30"/>
                <a:gd name="T22" fmla="*/ 24 w 40"/>
                <a:gd name="T23" fmla="*/ 0 h 30"/>
                <a:gd name="T24" fmla="*/ 22 w 40"/>
                <a:gd name="T25" fmla="*/ 1 h 30"/>
                <a:gd name="T26" fmla="*/ 36 w 40"/>
                <a:gd name="T27" fmla="*/ 19 h 30"/>
                <a:gd name="T28" fmla="*/ 36 w 40"/>
                <a:gd name="T29" fmla="*/ 25 h 30"/>
                <a:gd name="T30" fmla="*/ 33 w 40"/>
                <a:gd name="T31" fmla="*/ 27 h 30"/>
                <a:gd name="T32" fmla="*/ 9 w 40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0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9"/>
                    <a:pt x="4" y="11"/>
                    <a:pt x="6" y="13"/>
                  </a:cubicBezTo>
                  <a:cubicBezTo>
                    <a:pt x="16" y="24"/>
                    <a:pt x="26" y="30"/>
                    <a:pt x="33" y="29"/>
                  </a:cubicBezTo>
                  <a:cubicBezTo>
                    <a:pt x="35" y="29"/>
                    <a:pt x="37" y="28"/>
                    <a:pt x="38" y="27"/>
                  </a:cubicBezTo>
                  <a:cubicBezTo>
                    <a:pt x="39" y="25"/>
                    <a:pt x="40" y="23"/>
                    <a:pt x="38" y="19"/>
                  </a:cubicBezTo>
                  <a:cubicBezTo>
                    <a:pt x="36" y="13"/>
                    <a:pt x="31" y="7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9" y="8"/>
                    <a:pt x="34" y="14"/>
                    <a:pt x="36" y="19"/>
                  </a:cubicBezTo>
                  <a:cubicBezTo>
                    <a:pt x="37" y="22"/>
                    <a:pt x="37" y="24"/>
                    <a:pt x="36" y="25"/>
                  </a:cubicBezTo>
                  <a:cubicBezTo>
                    <a:pt x="36" y="26"/>
                    <a:pt x="34" y="27"/>
                    <a:pt x="33" y="27"/>
                  </a:cubicBezTo>
                  <a:cubicBezTo>
                    <a:pt x="28" y="27"/>
                    <a:pt x="20" y="25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4972">
              <a:extLst>
                <a:ext uri="{FF2B5EF4-FFF2-40B4-BE49-F238E27FC236}">
                  <a16:creationId xmlns="" xmlns:a16="http://schemas.microsoft.com/office/drawing/2014/main" id="{EF3A94A5-8DA9-40CB-A346-B930B453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6630988"/>
              <a:ext cx="25400" cy="31750"/>
            </a:xfrm>
            <a:custGeom>
              <a:avLst/>
              <a:gdLst>
                <a:gd name="T0" fmla="*/ 4 w 27"/>
                <a:gd name="T1" fmla="*/ 28 h 34"/>
                <a:gd name="T2" fmla="*/ 6 w 27"/>
                <a:gd name="T3" fmla="*/ 6 h 34"/>
                <a:gd name="T4" fmla="*/ 3 w 27"/>
                <a:gd name="T5" fmla="*/ 7 h 34"/>
                <a:gd name="T6" fmla="*/ 2 w 27"/>
                <a:gd name="T7" fmla="*/ 29 h 34"/>
                <a:gd name="T8" fmla="*/ 8 w 27"/>
                <a:gd name="T9" fmla="*/ 34 h 34"/>
                <a:gd name="T10" fmla="*/ 13 w 27"/>
                <a:gd name="T11" fmla="*/ 33 h 34"/>
                <a:gd name="T12" fmla="*/ 25 w 27"/>
                <a:gd name="T13" fmla="*/ 7 h 34"/>
                <a:gd name="T14" fmla="*/ 27 w 27"/>
                <a:gd name="T15" fmla="*/ 0 h 34"/>
                <a:gd name="T16" fmla="*/ 25 w 27"/>
                <a:gd name="T17" fmla="*/ 1 h 34"/>
                <a:gd name="T18" fmla="*/ 24 w 27"/>
                <a:gd name="T19" fmla="*/ 3 h 34"/>
                <a:gd name="T20" fmla="*/ 24 w 27"/>
                <a:gd name="T21" fmla="*/ 5 h 34"/>
                <a:gd name="T22" fmla="*/ 23 w 27"/>
                <a:gd name="T23" fmla="*/ 6 h 34"/>
                <a:gd name="T24" fmla="*/ 23 w 27"/>
                <a:gd name="T25" fmla="*/ 7 h 34"/>
                <a:gd name="T26" fmla="*/ 23 w 27"/>
                <a:gd name="T27" fmla="*/ 9 h 34"/>
                <a:gd name="T28" fmla="*/ 11 w 27"/>
                <a:gd name="T29" fmla="*/ 31 h 34"/>
                <a:gd name="T30" fmla="*/ 8 w 27"/>
                <a:gd name="T31" fmla="*/ 32 h 34"/>
                <a:gd name="T32" fmla="*/ 4 w 27"/>
                <a:gd name="T33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4">
                  <a:moveTo>
                    <a:pt x="4" y="28"/>
                  </a:moveTo>
                  <a:cubicBezTo>
                    <a:pt x="2" y="23"/>
                    <a:pt x="3" y="15"/>
                    <a:pt x="6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5"/>
                    <a:pt x="0" y="23"/>
                    <a:pt x="2" y="29"/>
                  </a:cubicBezTo>
                  <a:cubicBezTo>
                    <a:pt x="4" y="33"/>
                    <a:pt x="6" y="34"/>
                    <a:pt x="8" y="34"/>
                  </a:cubicBezTo>
                  <a:cubicBezTo>
                    <a:pt x="9" y="34"/>
                    <a:pt x="11" y="34"/>
                    <a:pt x="13" y="33"/>
                  </a:cubicBezTo>
                  <a:cubicBezTo>
                    <a:pt x="18" y="29"/>
                    <a:pt x="22" y="19"/>
                    <a:pt x="25" y="7"/>
                  </a:cubicBezTo>
                  <a:cubicBezTo>
                    <a:pt x="26" y="4"/>
                    <a:pt x="27" y="2"/>
                    <a:pt x="27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9" y="21"/>
                    <a:pt x="15" y="29"/>
                    <a:pt x="11" y="31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6" y="32"/>
                    <a:pt x="5" y="31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4973">
              <a:extLst>
                <a:ext uri="{FF2B5EF4-FFF2-40B4-BE49-F238E27FC236}">
                  <a16:creationId xmlns="" xmlns:a16="http://schemas.microsoft.com/office/drawing/2014/main" id="{4778A517-2C63-4BB3-8978-C66B2E435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659563"/>
              <a:ext cx="15875" cy="11113"/>
            </a:xfrm>
            <a:custGeom>
              <a:avLst/>
              <a:gdLst>
                <a:gd name="T0" fmla="*/ 1 w 16"/>
                <a:gd name="T1" fmla="*/ 0 h 12"/>
                <a:gd name="T2" fmla="*/ 0 w 16"/>
                <a:gd name="T3" fmla="*/ 1 h 12"/>
                <a:gd name="T4" fmla="*/ 0 w 16"/>
                <a:gd name="T5" fmla="*/ 2 h 12"/>
                <a:gd name="T6" fmla="*/ 6 w 16"/>
                <a:gd name="T7" fmla="*/ 12 h 12"/>
                <a:gd name="T8" fmla="*/ 15 w 16"/>
                <a:gd name="T9" fmla="*/ 4 h 12"/>
                <a:gd name="T10" fmla="*/ 16 w 16"/>
                <a:gd name="T11" fmla="*/ 2 h 12"/>
                <a:gd name="T12" fmla="*/ 16 w 16"/>
                <a:gd name="T13" fmla="*/ 1 h 12"/>
                <a:gd name="T14" fmla="*/ 15 w 16"/>
                <a:gd name="T15" fmla="*/ 2 h 12"/>
                <a:gd name="T16" fmla="*/ 7 w 16"/>
                <a:gd name="T17" fmla="*/ 10 h 12"/>
                <a:gd name="T18" fmla="*/ 1 w 16"/>
                <a:gd name="T19" fmla="*/ 1 h 12"/>
                <a:gd name="T20" fmla="*/ 1 w 1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4" y="9"/>
                    <a:pt x="6" y="12"/>
                  </a:cubicBezTo>
                  <a:cubicBezTo>
                    <a:pt x="9" y="9"/>
                    <a:pt x="12" y="6"/>
                    <a:pt x="15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5"/>
                    <a:pt x="9" y="7"/>
                    <a:pt x="7" y="10"/>
                  </a:cubicBezTo>
                  <a:cubicBezTo>
                    <a:pt x="5" y="7"/>
                    <a:pt x="3" y="4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4974">
              <a:extLst>
                <a:ext uri="{FF2B5EF4-FFF2-40B4-BE49-F238E27FC236}">
                  <a16:creationId xmlns="" xmlns:a16="http://schemas.microsoft.com/office/drawing/2014/main" id="{9E35EB7F-FE12-489F-A9BF-A717DF02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35750"/>
              <a:ext cx="22225" cy="39688"/>
            </a:xfrm>
            <a:custGeom>
              <a:avLst/>
              <a:gdLst>
                <a:gd name="T0" fmla="*/ 19 w 23"/>
                <a:gd name="T1" fmla="*/ 1 h 43"/>
                <a:gd name="T2" fmla="*/ 12 w 23"/>
                <a:gd name="T3" fmla="*/ 11 h 43"/>
                <a:gd name="T4" fmla="*/ 1 w 23"/>
                <a:gd name="T5" fmla="*/ 37 h 43"/>
                <a:gd name="T6" fmla="*/ 0 w 23"/>
                <a:gd name="T7" fmla="*/ 43 h 43"/>
                <a:gd name="T8" fmla="*/ 2 w 23"/>
                <a:gd name="T9" fmla="*/ 42 h 43"/>
                <a:gd name="T10" fmla="*/ 2 w 23"/>
                <a:gd name="T11" fmla="*/ 40 h 43"/>
                <a:gd name="T12" fmla="*/ 2 w 23"/>
                <a:gd name="T13" fmla="*/ 39 h 43"/>
                <a:gd name="T14" fmla="*/ 3 w 23"/>
                <a:gd name="T15" fmla="*/ 38 h 43"/>
                <a:gd name="T16" fmla="*/ 3 w 23"/>
                <a:gd name="T17" fmla="*/ 36 h 43"/>
                <a:gd name="T18" fmla="*/ 3 w 23"/>
                <a:gd name="T19" fmla="*/ 34 h 43"/>
                <a:gd name="T20" fmla="*/ 4 w 23"/>
                <a:gd name="T21" fmla="*/ 31 h 43"/>
                <a:gd name="T22" fmla="*/ 5 w 23"/>
                <a:gd name="T23" fmla="*/ 30 h 43"/>
                <a:gd name="T24" fmla="*/ 5 w 23"/>
                <a:gd name="T25" fmla="*/ 27 h 43"/>
                <a:gd name="T26" fmla="*/ 6 w 23"/>
                <a:gd name="T27" fmla="*/ 26 h 43"/>
                <a:gd name="T28" fmla="*/ 19 w 23"/>
                <a:gd name="T29" fmla="*/ 4 h 43"/>
                <a:gd name="T30" fmla="*/ 20 w 23"/>
                <a:gd name="T31" fmla="*/ 27 h 43"/>
                <a:gd name="T32" fmla="*/ 20 w 23"/>
                <a:gd name="T33" fmla="*/ 29 h 43"/>
                <a:gd name="T34" fmla="*/ 20 w 23"/>
                <a:gd name="T35" fmla="*/ 31 h 43"/>
                <a:gd name="T36" fmla="*/ 20 w 23"/>
                <a:gd name="T37" fmla="*/ 33 h 43"/>
                <a:gd name="T38" fmla="*/ 20 w 23"/>
                <a:gd name="T39" fmla="*/ 33 h 43"/>
                <a:gd name="T40" fmla="*/ 22 w 23"/>
                <a:gd name="T41" fmla="*/ 32 h 43"/>
                <a:gd name="T42" fmla="*/ 21 w 23"/>
                <a:gd name="T43" fmla="*/ 1 h 43"/>
                <a:gd name="T44" fmla="*/ 20 w 23"/>
                <a:gd name="T45" fmla="*/ 0 h 43"/>
                <a:gd name="T46" fmla="*/ 19 w 23"/>
                <a:gd name="T4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3">
                  <a:moveTo>
                    <a:pt x="19" y="1"/>
                  </a:moveTo>
                  <a:cubicBezTo>
                    <a:pt x="19" y="1"/>
                    <a:pt x="16" y="5"/>
                    <a:pt x="12" y="11"/>
                  </a:cubicBezTo>
                  <a:cubicBezTo>
                    <a:pt x="8" y="17"/>
                    <a:pt x="3" y="26"/>
                    <a:pt x="1" y="37"/>
                  </a:cubicBezTo>
                  <a:cubicBezTo>
                    <a:pt x="0" y="39"/>
                    <a:pt x="0" y="41"/>
                    <a:pt x="0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14"/>
                    <a:pt x="16" y="7"/>
                    <a:pt x="19" y="4"/>
                  </a:cubicBezTo>
                  <a:cubicBezTo>
                    <a:pt x="19" y="7"/>
                    <a:pt x="20" y="16"/>
                    <a:pt x="20" y="27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14"/>
                    <a:pt x="21" y="2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4975">
              <a:extLst>
                <a:ext uri="{FF2B5EF4-FFF2-40B4-BE49-F238E27FC236}">
                  <a16:creationId xmlns="" xmlns:a16="http://schemas.microsoft.com/office/drawing/2014/main" id="{B74DA981-0672-4F68-B436-585E1A024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618288"/>
              <a:ext cx="14288" cy="11113"/>
            </a:xfrm>
            <a:custGeom>
              <a:avLst/>
              <a:gdLst>
                <a:gd name="T0" fmla="*/ 15 w 15"/>
                <a:gd name="T1" fmla="*/ 5 h 12"/>
                <a:gd name="T2" fmla="*/ 4 w 15"/>
                <a:gd name="T3" fmla="*/ 12 h 12"/>
                <a:gd name="T4" fmla="*/ 0 w 15"/>
                <a:gd name="T5" fmla="*/ 0 h 12"/>
                <a:gd name="T6" fmla="*/ 2 w 15"/>
                <a:gd name="T7" fmla="*/ 0 h 12"/>
                <a:gd name="T8" fmla="*/ 5 w 15"/>
                <a:gd name="T9" fmla="*/ 10 h 12"/>
                <a:gd name="T10" fmla="*/ 14 w 15"/>
                <a:gd name="T11" fmla="*/ 4 h 12"/>
                <a:gd name="T12" fmla="*/ 15 w 15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cubicBezTo>
                    <a:pt x="12" y="7"/>
                    <a:pt x="8" y="9"/>
                    <a:pt x="4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4" y="7"/>
                    <a:pt x="5" y="10"/>
                  </a:cubicBezTo>
                  <a:cubicBezTo>
                    <a:pt x="8" y="8"/>
                    <a:pt x="11" y="6"/>
                    <a:pt x="14" y="4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4976">
              <a:extLst>
                <a:ext uri="{FF2B5EF4-FFF2-40B4-BE49-F238E27FC236}">
                  <a16:creationId xmlns="" xmlns:a16="http://schemas.microsoft.com/office/drawing/2014/main" id="{A7800501-6552-4086-9B88-CE44A5D0B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6615113"/>
              <a:ext cx="12700" cy="9525"/>
            </a:xfrm>
            <a:custGeom>
              <a:avLst/>
              <a:gdLst>
                <a:gd name="T0" fmla="*/ 13 w 13"/>
                <a:gd name="T1" fmla="*/ 4 h 10"/>
                <a:gd name="T2" fmla="*/ 3 w 13"/>
                <a:gd name="T3" fmla="*/ 10 h 10"/>
                <a:gd name="T4" fmla="*/ 0 w 13"/>
                <a:gd name="T5" fmla="*/ 0 h 10"/>
                <a:gd name="T6" fmla="*/ 1 w 13"/>
                <a:gd name="T7" fmla="*/ 0 h 10"/>
                <a:gd name="T8" fmla="*/ 4 w 13"/>
                <a:gd name="T9" fmla="*/ 8 h 10"/>
                <a:gd name="T10" fmla="*/ 12 w 13"/>
                <a:gd name="T11" fmla="*/ 3 h 10"/>
                <a:gd name="T12" fmla="*/ 13 w 13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0" y="6"/>
                    <a:pt x="6" y="8"/>
                    <a:pt x="3" y="10"/>
                  </a:cubicBezTo>
                  <a:cubicBezTo>
                    <a:pt x="2" y="7"/>
                    <a:pt x="1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3" y="5"/>
                    <a:pt x="4" y="8"/>
                  </a:cubicBezTo>
                  <a:cubicBezTo>
                    <a:pt x="7" y="6"/>
                    <a:pt x="9" y="5"/>
                    <a:pt x="12" y="3"/>
                  </a:cubicBez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4977">
              <a:extLst>
                <a:ext uri="{FF2B5EF4-FFF2-40B4-BE49-F238E27FC236}">
                  <a16:creationId xmlns="" xmlns:a16="http://schemas.microsoft.com/office/drawing/2014/main" id="{AAFBE8C6-4F2E-4566-844F-CFC2D2C7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613525"/>
              <a:ext cx="9525" cy="7938"/>
            </a:xfrm>
            <a:custGeom>
              <a:avLst/>
              <a:gdLst>
                <a:gd name="T0" fmla="*/ 11 w 11"/>
                <a:gd name="T1" fmla="*/ 4 h 9"/>
                <a:gd name="T2" fmla="*/ 3 w 11"/>
                <a:gd name="T3" fmla="*/ 9 h 9"/>
                <a:gd name="T4" fmla="*/ 0 w 11"/>
                <a:gd name="T5" fmla="*/ 0 h 9"/>
                <a:gd name="T6" fmla="*/ 1 w 11"/>
                <a:gd name="T7" fmla="*/ 0 h 9"/>
                <a:gd name="T8" fmla="*/ 4 w 11"/>
                <a:gd name="T9" fmla="*/ 7 h 9"/>
                <a:gd name="T10" fmla="*/ 11 w 11"/>
                <a:gd name="T11" fmla="*/ 3 h 9"/>
                <a:gd name="T12" fmla="*/ 11 w 11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cubicBezTo>
                    <a:pt x="8" y="5"/>
                    <a:pt x="6" y="7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4"/>
                    <a:pt x="4" y="7"/>
                  </a:cubicBezTo>
                  <a:cubicBezTo>
                    <a:pt x="11" y="3"/>
                    <a:pt x="11" y="3"/>
                    <a:pt x="11" y="3"/>
                  </a:cubicBez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4978">
              <a:extLst>
                <a:ext uri="{FF2B5EF4-FFF2-40B4-BE49-F238E27FC236}">
                  <a16:creationId xmlns="" xmlns:a16="http://schemas.microsoft.com/office/drawing/2014/main" id="{21A0C23D-CADF-4117-8D1D-7A1EAF65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610350"/>
              <a:ext cx="9525" cy="6350"/>
            </a:xfrm>
            <a:custGeom>
              <a:avLst/>
              <a:gdLst>
                <a:gd name="T0" fmla="*/ 9 w 9"/>
                <a:gd name="T1" fmla="*/ 3 h 7"/>
                <a:gd name="T2" fmla="*/ 2 w 9"/>
                <a:gd name="T3" fmla="*/ 7 h 7"/>
                <a:gd name="T4" fmla="*/ 0 w 9"/>
                <a:gd name="T5" fmla="*/ 0 h 7"/>
                <a:gd name="T6" fmla="*/ 1 w 9"/>
                <a:gd name="T7" fmla="*/ 0 h 7"/>
                <a:gd name="T8" fmla="*/ 3 w 9"/>
                <a:gd name="T9" fmla="*/ 5 h 7"/>
                <a:gd name="T10" fmla="*/ 8 w 9"/>
                <a:gd name="T11" fmla="*/ 2 h 7"/>
                <a:gd name="T12" fmla="*/ 9 w 9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4979">
              <a:extLst>
                <a:ext uri="{FF2B5EF4-FFF2-40B4-BE49-F238E27FC236}">
                  <a16:creationId xmlns="" xmlns:a16="http://schemas.microsoft.com/office/drawing/2014/main" id="{157CE8EC-AC89-48DA-BECD-406BBBCF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607175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1 w 4"/>
                <a:gd name="T3" fmla="*/ 4 h 4"/>
                <a:gd name="T4" fmla="*/ 0 w 4"/>
                <a:gd name="T5" fmla="*/ 1 h 4"/>
                <a:gd name="T6" fmla="*/ 1 w 4"/>
                <a:gd name="T7" fmla="*/ 0 h 4"/>
                <a:gd name="T8" fmla="*/ 1 w 4"/>
                <a:gd name="T9" fmla="*/ 2 h 4"/>
                <a:gd name="T10" fmla="*/ 4 w 4"/>
                <a:gd name="T11" fmla="*/ 1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2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4980">
              <a:extLst>
                <a:ext uri="{FF2B5EF4-FFF2-40B4-BE49-F238E27FC236}">
                  <a16:creationId xmlns="" xmlns:a16="http://schemas.microsoft.com/office/drawing/2014/main" id="{654496F1-F51F-44B9-8EED-28080968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6605588"/>
              <a:ext cx="4763" cy="3175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1 h 2"/>
                <a:gd name="T10" fmla="*/ 3 w 3"/>
                <a:gd name="T11" fmla="*/ 1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4981">
              <a:extLst>
                <a:ext uri="{FF2B5EF4-FFF2-40B4-BE49-F238E27FC236}">
                  <a16:creationId xmlns="" xmlns:a16="http://schemas.microsoft.com/office/drawing/2014/main" id="{899F10DC-1281-426B-9AF6-B1197C9A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6627813"/>
              <a:ext cx="12700" cy="14288"/>
            </a:xfrm>
            <a:custGeom>
              <a:avLst/>
              <a:gdLst>
                <a:gd name="T0" fmla="*/ 11 w 13"/>
                <a:gd name="T1" fmla="*/ 0 h 15"/>
                <a:gd name="T2" fmla="*/ 13 w 13"/>
                <a:gd name="T3" fmla="*/ 15 h 15"/>
                <a:gd name="T4" fmla="*/ 0 w 13"/>
                <a:gd name="T5" fmla="*/ 12 h 15"/>
                <a:gd name="T6" fmla="*/ 0 w 13"/>
                <a:gd name="T7" fmla="*/ 11 h 15"/>
                <a:gd name="T8" fmla="*/ 11 w 13"/>
                <a:gd name="T9" fmla="*/ 13 h 15"/>
                <a:gd name="T10" fmla="*/ 9 w 13"/>
                <a:gd name="T11" fmla="*/ 0 h 15"/>
                <a:gd name="T12" fmla="*/ 11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cubicBezTo>
                    <a:pt x="11" y="5"/>
                    <a:pt x="12" y="10"/>
                    <a:pt x="13" y="15"/>
                  </a:cubicBezTo>
                  <a:cubicBezTo>
                    <a:pt x="8" y="14"/>
                    <a:pt x="4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2"/>
                    <a:pt x="7" y="12"/>
                    <a:pt x="11" y="13"/>
                  </a:cubicBezTo>
                  <a:cubicBezTo>
                    <a:pt x="10" y="9"/>
                    <a:pt x="10" y="5"/>
                    <a:pt x="9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4982">
              <a:extLst>
                <a:ext uri="{FF2B5EF4-FFF2-40B4-BE49-F238E27FC236}">
                  <a16:creationId xmlns="" xmlns:a16="http://schemas.microsoft.com/office/drawing/2014/main" id="{2D7FFDBE-A90B-4250-80E1-3F6922AC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8" y="6626225"/>
              <a:ext cx="11113" cy="11113"/>
            </a:xfrm>
            <a:custGeom>
              <a:avLst/>
              <a:gdLst>
                <a:gd name="T0" fmla="*/ 10 w 12"/>
                <a:gd name="T1" fmla="*/ 0 h 12"/>
                <a:gd name="T2" fmla="*/ 12 w 12"/>
                <a:gd name="T3" fmla="*/ 12 h 12"/>
                <a:gd name="T4" fmla="*/ 0 w 12"/>
                <a:gd name="T5" fmla="*/ 10 h 12"/>
                <a:gd name="T6" fmla="*/ 0 w 12"/>
                <a:gd name="T7" fmla="*/ 9 h 12"/>
                <a:gd name="T8" fmla="*/ 10 w 12"/>
                <a:gd name="T9" fmla="*/ 11 h 12"/>
                <a:gd name="T10" fmla="*/ 9 w 12"/>
                <a:gd name="T11" fmla="*/ 0 h 12"/>
                <a:gd name="T12" fmla="*/ 10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1" y="4"/>
                    <a:pt x="11" y="8"/>
                    <a:pt x="12" y="12"/>
                  </a:cubicBezTo>
                  <a:cubicBezTo>
                    <a:pt x="8" y="12"/>
                    <a:pt x="4" y="11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7" y="10"/>
                    <a:pt x="10" y="11"/>
                  </a:cubicBezTo>
                  <a:cubicBezTo>
                    <a:pt x="10" y="7"/>
                    <a:pt x="9" y="3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4983">
              <a:extLst>
                <a:ext uri="{FF2B5EF4-FFF2-40B4-BE49-F238E27FC236}">
                  <a16:creationId xmlns="" xmlns:a16="http://schemas.microsoft.com/office/drawing/2014/main" id="{B4A1AF65-CF4F-4057-8725-F841534C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6623050"/>
              <a:ext cx="9525" cy="11113"/>
            </a:xfrm>
            <a:custGeom>
              <a:avLst/>
              <a:gdLst>
                <a:gd name="T0" fmla="*/ 9 w 10"/>
                <a:gd name="T1" fmla="*/ 0 h 11"/>
                <a:gd name="T2" fmla="*/ 10 w 10"/>
                <a:gd name="T3" fmla="*/ 11 h 11"/>
                <a:gd name="T4" fmla="*/ 0 w 10"/>
                <a:gd name="T5" fmla="*/ 9 h 11"/>
                <a:gd name="T6" fmla="*/ 0 w 10"/>
                <a:gd name="T7" fmla="*/ 8 h 11"/>
                <a:gd name="T8" fmla="*/ 8 w 10"/>
                <a:gd name="T9" fmla="*/ 9 h 11"/>
                <a:gd name="T10" fmla="*/ 7 w 10"/>
                <a:gd name="T11" fmla="*/ 0 h 11"/>
                <a:gd name="T12" fmla="*/ 9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9" y="4"/>
                    <a:pt x="10" y="7"/>
                    <a:pt x="10" y="11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6"/>
                    <a:pt x="8" y="3"/>
                    <a:pt x="7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4984">
              <a:extLst>
                <a:ext uri="{FF2B5EF4-FFF2-40B4-BE49-F238E27FC236}">
                  <a16:creationId xmlns="" xmlns:a16="http://schemas.microsoft.com/office/drawing/2014/main" id="{42985F54-6D0B-45CD-8CC8-8E978E9CC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6619875"/>
              <a:ext cx="7938" cy="9525"/>
            </a:xfrm>
            <a:custGeom>
              <a:avLst/>
              <a:gdLst>
                <a:gd name="T0" fmla="*/ 7 w 8"/>
                <a:gd name="T1" fmla="*/ 0 h 10"/>
                <a:gd name="T2" fmla="*/ 8 w 8"/>
                <a:gd name="T3" fmla="*/ 10 h 10"/>
                <a:gd name="T4" fmla="*/ 0 w 8"/>
                <a:gd name="T5" fmla="*/ 8 h 10"/>
                <a:gd name="T6" fmla="*/ 0 w 8"/>
                <a:gd name="T7" fmla="*/ 6 h 10"/>
                <a:gd name="T8" fmla="*/ 7 w 8"/>
                <a:gd name="T9" fmla="*/ 8 h 10"/>
                <a:gd name="T10" fmla="*/ 6 w 8"/>
                <a:gd name="T11" fmla="*/ 1 h 10"/>
                <a:gd name="T12" fmla="*/ 7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cubicBezTo>
                    <a:pt x="8" y="4"/>
                    <a:pt x="8" y="7"/>
                    <a:pt x="8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5"/>
                    <a:pt x="6" y="3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4985">
              <a:extLst>
                <a:ext uri="{FF2B5EF4-FFF2-40B4-BE49-F238E27FC236}">
                  <a16:creationId xmlns="" xmlns:a16="http://schemas.microsoft.com/office/drawing/2014/main" id="{24D93FD4-C054-494B-80C1-426210FF1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618288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4 h 4"/>
                <a:gd name="T4" fmla="*/ 0 w 4"/>
                <a:gd name="T5" fmla="*/ 4 h 4"/>
                <a:gd name="T6" fmla="*/ 0 w 4"/>
                <a:gd name="T7" fmla="*/ 3 h 4"/>
                <a:gd name="T8" fmla="*/ 3 w 4"/>
                <a:gd name="T9" fmla="*/ 3 h 4"/>
                <a:gd name="T10" fmla="*/ 3 w 4"/>
                <a:gd name="T11" fmla="*/ 0 h 4"/>
                <a:gd name="T12" fmla="*/ 3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4986">
              <a:extLst>
                <a:ext uri="{FF2B5EF4-FFF2-40B4-BE49-F238E27FC236}">
                  <a16:creationId xmlns="" xmlns:a16="http://schemas.microsoft.com/office/drawing/2014/main" id="{DADF63C7-DCA7-43FF-8B9E-F01FDDC0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8" y="661670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4987">
              <a:extLst>
                <a:ext uri="{FF2B5EF4-FFF2-40B4-BE49-F238E27FC236}">
                  <a16:creationId xmlns="" xmlns:a16="http://schemas.microsoft.com/office/drawing/2014/main" id="{3FFBEBA6-E7A8-4C73-8617-ED728A9E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621463"/>
              <a:ext cx="6350" cy="11113"/>
            </a:xfrm>
            <a:custGeom>
              <a:avLst/>
              <a:gdLst>
                <a:gd name="T0" fmla="*/ 6 w 6"/>
                <a:gd name="T1" fmla="*/ 1 h 12"/>
                <a:gd name="T2" fmla="*/ 2 w 6"/>
                <a:gd name="T3" fmla="*/ 12 h 12"/>
                <a:gd name="T4" fmla="*/ 0 w 6"/>
                <a:gd name="T5" fmla="*/ 12 h 12"/>
                <a:gd name="T6" fmla="*/ 4 w 6"/>
                <a:gd name="T7" fmla="*/ 0 h 12"/>
                <a:gd name="T8" fmla="*/ 6 w 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3" y="8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4" y="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4988">
              <a:extLst>
                <a:ext uri="{FF2B5EF4-FFF2-40B4-BE49-F238E27FC236}">
                  <a16:creationId xmlns="" xmlns:a16="http://schemas.microsoft.com/office/drawing/2014/main" id="{6A7BB75C-C0C2-44FD-A513-3FB517B7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6607175"/>
              <a:ext cx="15875" cy="14288"/>
            </a:xfrm>
            <a:custGeom>
              <a:avLst/>
              <a:gdLst>
                <a:gd name="T0" fmla="*/ 18 w 18"/>
                <a:gd name="T1" fmla="*/ 7 h 15"/>
                <a:gd name="T2" fmla="*/ 4 w 18"/>
                <a:gd name="T3" fmla="*/ 15 h 15"/>
                <a:gd name="T4" fmla="*/ 0 w 18"/>
                <a:gd name="T5" fmla="*/ 1 h 15"/>
                <a:gd name="T6" fmla="*/ 2 w 18"/>
                <a:gd name="T7" fmla="*/ 0 h 15"/>
                <a:gd name="T8" fmla="*/ 5 w 18"/>
                <a:gd name="T9" fmla="*/ 13 h 15"/>
                <a:gd name="T10" fmla="*/ 17 w 18"/>
                <a:gd name="T11" fmla="*/ 6 h 15"/>
                <a:gd name="T12" fmla="*/ 18 w 18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7"/>
                  </a:moveTo>
                  <a:cubicBezTo>
                    <a:pt x="13" y="10"/>
                    <a:pt x="9" y="12"/>
                    <a:pt x="4" y="15"/>
                  </a:cubicBezTo>
                  <a:cubicBezTo>
                    <a:pt x="3" y="10"/>
                    <a:pt x="2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5"/>
                    <a:pt x="4" y="9"/>
                    <a:pt x="5" y="13"/>
                  </a:cubicBezTo>
                  <a:cubicBezTo>
                    <a:pt x="9" y="11"/>
                    <a:pt x="13" y="8"/>
                    <a:pt x="17" y="6"/>
                  </a:cubicBezTo>
                  <a:lnTo>
                    <a:pt x="1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4989">
              <a:extLst>
                <a:ext uri="{FF2B5EF4-FFF2-40B4-BE49-F238E27FC236}">
                  <a16:creationId xmlns="" xmlns:a16="http://schemas.microsoft.com/office/drawing/2014/main" id="{C9C7647B-8B6F-435F-9B8E-1F8ECFB93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6602413"/>
              <a:ext cx="17463" cy="14288"/>
            </a:xfrm>
            <a:custGeom>
              <a:avLst/>
              <a:gdLst>
                <a:gd name="T0" fmla="*/ 19 w 19"/>
                <a:gd name="T1" fmla="*/ 8 h 16"/>
                <a:gd name="T2" fmla="*/ 4 w 19"/>
                <a:gd name="T3" fmla="*/ 16 h 16"/>
                <a:gd name="T4" fmla="*/ 0 w 19"/>
                <a:gd name="T5" fmla="*/ 0 h 16"/>
                <a:gd name="T6" fmla="*/ 2 w 19"/>
                <a:gd name="T7" fmla="*/ 0 h 16"/>
                <a:gd name="T8" fmla="*/ 5 w 19"/>
                <a:gd name="T9" fmla="*/ 14 h 16"/>
                <a:gd name="T10" fmla="*/ 18 w 19"/>
                <a:gd name="T11" fmla="*/ 7 h 16"/>
                <a:gd name="T12" fmla="*/ 19 w 19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8"/>
                  </a:moveTo>
                  <a:cubicBezTo>
                    <a:pt x="14" y="11"/>
                    <a:pt x="9" y="13"/>
                    <a:pt x="4" y="16"/>
                  </a:cubicBezTo>
                  <a:cubicBezTo>
                    <a:pt x="3" y="11"/>
                    <a:pt x="2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5"/>
                    <a:pt x="4" y="10"/>
                    <a:pt x="5" y="14"/>
                  </a:cubicBezTo>
                  <a:cubicBezTo>
                    <a:pt x="9" y="12"/>
                    <a:pt x="14" y="9"/>
                    <a:pt x="18" y="7"/>
                  </a:cubicBezTo>
                  <a:lnTo>
                    <a:pt x="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4990">
              <a:extLst>
                <a:ext uri="{FF2B5EF4-FFF2-40B4-BE49-F238E27FC236}">
                  <a16:creationId xmlns="" xmlns:a16="http://schemas.microsoft.com/office/drawing/2014/main" id="{97A57121-0321-466F-98C8-7EDA0D24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597650"/>
              <a:ext cx="15875" cy="14288"/>
            </a:xfrm>
            <a:custGeom>
              <a:avLst/>
              <a:gdLst>
                <a:gd name="T0" fmla="*/ 18 w 18"/>
                <a:gd name="T1" fmla="*/ 8 h 16"/>
                <a:gd name="T2" fmla="*/ 3 w 18"/>
                <a:gd name="T3" fmla="*/ 16 h 16"/>
                <a:gd name="T4" fmla="*/ 0 w 18"/>
                <a:gd name="T5" fmla="*/ 1 h 16"/>
                <a:gd name="T6" fmla="*/ 1 w 18"/>
                <a:gd name="T7" fmla="*/ 0 h 16"/>
                <a:gd name="T8" fmla="*/ 4 w 18"/>
                <a:gd name="T9" fmla="*/ 14 h 16"/>
                <a:gd name="T10" fmla="*/ 18 w 18"/>
                <a:gd name="T11" fmla="*/ 7 h 16"/>
                <a:gd name="T12" fmla="*/ 18 w 18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cubicBezTo>
                    <a:pt x="13" y="11"/>
                    <a:pt x="8" y="14"/>
                    <a:pt x="3" y="16"/>
                  </a:cubicBezTo>
                  <a:cubicBezTo>
                    <a:pt x="2" y="11"/>
                    <a:pt x="1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3" y="10"/>
                    <a:pt x="4" y="14"/>
                  </a:cubicBezTo>
                  <a:cubicBezTo>
                    <a:pt x="9" y="12"/>
                    <a:pt x="13" y="10"/>
                    <a:pt x="18" y="7"/>
                  </a:cubicBez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4991">
              <a:extLst>
                <a:ext uri="{FF2B5EF4-FFF2-40B4-BE49-F238E27FC236}">
                  <a16:creationId xmlns="" xmlns:a16="http://schemas.microsoft.com/office/drawing/2014/main" id="{E45E3E48-AC49-4BB0-9559-2E505DFF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3" y="6623050"/>
              <a:ext cx="9525" cy="11113"/>
            </a:xfrm>
            <a:custGeom>
              <a:avLst/>
              <a:gdLst>
                <a:gd name="T0" fmla="*/ 10 w 10"/>
                <a:gd name="T1" fmla="*/ 9 h 11"/>
                <a:gd name="T2" fmla="*/ 8 w 10"/>
                <a:gd name="T3" fmla="*/ 11 h 11"/>
                <a:gd name="T4" fmla="*/ 0 w 10"/>
                <a:gd name="T5" fmla="*/ 2 h 11"/>
                <a:gd name="T6" fmla="*/ 1 w 10"/>
                <a:gd name="T7" fmla="*/ 0 h 11"/>
                <a:gd name="T8" fmla="*/ 10 w 10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6" y="8"/>
                    <a:pt x="3" y="5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7" y="6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4992">
              <a:extLst>
                <a:ext uri="{FF2B5EF4-FFF2-40B4-BE49-F238E27FC236}">
                  <a16:creationId xmlns="" xmlns:a16="http://schemas.microsoft.com/office/drawing/2014/main" id="{B503C8C9-0715-4658-BD03-C2548B6D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6608763"/>
              <a:ext cx="12700" cy="14288"/>
            </a:xfrm>
            <a:custGeom>
              <a:avLst/>
              <a:gdLst>
                <a:gd name="T0" fmla="*/ 14 w 15"/>
                <a:gd name="T1" fmla="*/ 0 h 15"/>
                <a:gd name="T2" fmla="*/ 15 w 15"/>
                <a:gd name="T3" fmla="*/ 15 h 15"/>
                <a:gd name="T4" fmla="*/ 0 w 15"/>
                <a:gd name="T5" fmla="*/ 12 h 15"/>
                <a:gd name="T6" fmla="*/ 0 w 15"/>
                <a:gd name="T7" fmla="*/ 11 h 15"/>
                <a:gd name="T8" fmla="*/ 14 w 15"/>
                <a:gd name="T9" fmla="*/ 14 h 15"/>
                <a:gd name="T10" fmla="*/ 13 w 15"/>
                <a:gd name="T11" fmla="*/ 0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4" y="5"/>
                    <a:pt x="15" y="10"/>
                    <a:pt x="15" y="15"/>
                  </a:cubicBezTo>
                  <a:cubicBezTo>
                    <a:pt x="10" y="15"/>
                    <a:pt x="5" y="14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2"/>
                    <a:pt x="9" y="13"/>
                    <a:pt x="14" y="14"/>
                  </a:cubicBezTo>
                  <a:cubicBezTo>
                    <a:pt x="13" y="9"/>
                    <a:pt x="13" y="5"/>
                    <a:pt x="13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4993">
              <a:extLst>
                <a:ext uri="{FF2B5EF4-FFF2-40B4-BE49-F238E27FC236}">
                  <a16:creationId xmlns="" xmlns:a16="http://schemas.microsoft.com/office/drawing/2014/main" id="{3E8EB227-B0F3-424F-9C3A-E3CD2B04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604000"/>
              <a:ext cx="15875" cy="15875"/>
            </a:xfrm>
            <a:custGeom>
              <a:avLst/>
              <a:gdLst>
                <a:gd name="T0" fmla="*/ 16 w 17"/>
                <a:gd name="T1" fmla="*/ 0 h 17"/>
                <a:gd name="T2" fmla="*/ 17 w 17"/>
                <a:gd name="T3" fmla="*/ 17 h 17"/>
                <a:gd name="T4" fmla="*/ 0 w 17"/>
                <a:gd name="T5" fmla="*/ 14 h 17"/>
                <a:gd name="T6" fmla="*/ 0 w 17"/>
                <a:gd name="T7" fmla="*/ 12 h 17"/>
                <a:gd name="T8" fmla="*/ 15 w 17"/>
                <a:gd name="T9" fmla="*/ 16 h 17"/>
                <a:gd name="T10" fmla="*/ 15 w 17"/>
                <a:gd name="T11" fmla="*/ 0 h 17"/>
                <a:gd name="T12" fmla="*/ 16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6" y="6"/>
                    <a:pt x="16" y="12"/>
                    <a:pt x="17" y="17"/>
                  </a:cubicBezTo>
                  <a:cubicBezTo>
                    <a:pt x="11" y="16"/>
                    <a:pt x="6" y="15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4"/>
                    <a:pt x="10" y="15"/>
                    <a:pt x="15" y="16"/>
                  </a:cubicBezTo>
                  <a:cubicBezTo>
                    <a:pt x="15" y="11"/>
                    <a:pt x="15" y="5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4994">
              <a:extLst>
                <a:ext uri="{FF2B5EF4-FFF2-40B4-BE49-F238E27FC236}">
                  <a16:creationId xmlns="" xmlns:a16="http://schemas.microsoft.com/office/drawing/2014/main" id="{B0B6A52C-7319-4791-A2C7-54E2CE41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8" y="6599238"/>
              <a:ext cx="15875" cy="15875"/>
            </a:xfrm>
            <a:custGeom>
              <a:avLst/>
              <a:gdLst>
                <a:gd name="T0" fmla="*/ 17 w 17"/>
                <a:gd name="T1" fmla="*/ 0 h 18"/>
                <a:gd name="T2" fmla="*/ 17 w 17"/>
                <a:gd name="T3" fmla="*/ 18 h 18"/>
                <a:gd name="T4" fmla="*/ 0 w 17"/>
                <a:gd name="T5" fmla="*/ 14 h 18"/>
                <a:gd name="T6" fmla="*/ 1 w 17"/>
                <a:gd name="T7" fmla="*/ 13 h 18"/>
                <a:gd name="T8" fmla="*/ 16 w 17"/>
                <a:gd name="T9" fmla="*/ 17 h 18"/>
                <a:gd name="T10" fmla="*/ 15 w 17"/>
                <a:gd name="T11" fmla="*/ 0 h 18"/>
                <a:gd name="T12" fmla="*/ 17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0"/>
                  </a:moveTo>
                  <a:cubicBezTo>
                    <a:pt x="17" y="6"/>
                    <a:pt x="17" y="12"/>
                    <a:pt x="17" y="18"/>
                  </a:cubicBezTo>
                  <a:cubicBezTo>
                    <a:pt x="12" y="17"/>
                    <a:pt x="6" y="16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11" y="15"/>
                    <a:pt x="16" y="17"/>
                  </a:cubicBezTo>
                  <a:cubicBezTo>
                    <a:pt x="15" y="11"/>
                    <a:pt x="15" y="6"/>
                    <a:pt x="15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4995">
              <a:extLst>
                <a:ext uri="{FF2B5EF4-FFF2-40B4-BE49-F238E27FC236}">
                  <a16:creationId xmlns="" xmlns:a16="http://schemas.microsoft.com/office/drawing/2014/main" id="{3B0950DC-9A5F-4EAC-B13C-FC4F6BF3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6632575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2 h 2"/>
                <a:gd name="T8" fmla="*/ 1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4996">
              <a:extLst>
                <a:ext uri="{FF2B5EF4-FFF2-40B4-BE49-F238E27FC236}">
                  <a16:creationId xmlns="" xmlns:a16="http://schemas.microsoft.com/office/drawing/2014/main" id="{0BAF9825-BE8C-4F6D-ACDA-EF283C48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629400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1 h 4"/>
                <a:gd name="T4" fmla="*/ 1 w 3"/>
                <a:gd name="T5" fmla="*/ 4 h 4"/>
                <a:gd name="T6" fmla="*/ 3 w 3"/>
                <a:gd name="T7" fmla="*/ 4 h 4"/>
                <a:gd name="T8" fmla="*/ 1 w 3"/>
                <a:gd name="T9" fmla="*/ 0 h 4"/>
                <a:gd name="T10" fmla="*/ 1 w 3"/>
                <a:gd name="T11" fmla="*/ 0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4997">
              <a:extLst>
                <a:ext uri="{FF2B5EF4-FFF2-40B4-BE49-F238E27FC236}">
                  <a16:creationId xmlns="" xmlns:a16="http://schemas.microsoft.com/office/drawing/2014/main" id="{2F3BB90E-89EB-480D-80AF-39481ECC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629400"/>
              <a:ext cx="6350" cy="3175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3 w 4"/>
                <a:gd name="T7" fmla="*/ 1 h 2"/>
                <a:gd name="T8" fmla="*/ 4 w 4"/>
                <a:gd name="T9" fmla="*/ 0 h 2"/>
                <a:gd name="T10" fmla="*/ 3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4998">
              <a:extLst>
                <a:ext uri="{FF2B5EF4-FFF2-40B4-BE49-F238E27FC236}">
                  <a16:creationId xmlns="" xmlns:a16="http://schemas.microsoft.com/office/drawing/2014/main" id="{EC1FBAD3-26DF-4F06-BE55-3B5AA8EC1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624638"/>
              <a:ext cx="4763" cy="9525"/>
            </a:xfrm>
            <a:custGeom>
              <a:avLst/>
              <a:gdLst>
                <a:gd name="T0" fmla="*/ 0 w 5"/>
                <a:gd name="T1" fmla="*/ 1 h 10"/>
                <a:gd name="T2" fmla="*/ 1 w 5"/>
                <a:gd name="T3" fmla="*/ 2 h 10"/>
                <a:gd name="T4" fmla="*/ 4 w 5"/>
                <a:gd name="T5" fmla="*/ 10 h 10"/>
                <a:gd name="T6" fmla="*/ 5 w 5"/>
                <a:gd name="T7" fmla="*/ 10 h 10"/>
                <a:gd name="T8" fmla="*/ 1 w 5"/>
                <a:gd name="T9" fmla="*/ 1 h 10"/>
                <a:gd name="T10" fmla="*/ 1 w 5"/>
                <a:gd name="T11" fmla="*/ 0 h 10"/>
                <a:gd name="T12" fmla="*/ 0 w 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5"/>
                    <a:pt x="3" y="8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3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4999">
              <a:extLst>
                <a:ext uri="{FF2B5EF4-FFF2-40B4-BE49-F238E27FC236}">
                  <a16:creationId xmlns="" xmlns:a16="http://schemas.microsoft.com/office/drawing/2014/main" id="{5DA1B9D8-E843-4B31-AD6D-982192E1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563" y="6611938"/>
              <a:ext cx="39688" cy="36513"/>
            </a:xfrm>
            <a:custGeom>
              <a:avLst/>
              <a:gdLst>
                <a:gd name="T0" fmla="*/ 2 w 42"/>
                <a:gd name="T1" fmla="*/ 1 h 39"/>
                <a:gd name="T2" fmla="*/ 0 w 42"/>
                <a:gd name="T3" fmla="*/ 0 h 39"/>
                <a:gd name="T4" fmla="*/ 0 w 42"/>
                <a:gd name="T5" fmla="*/ 2 h 39"/>
                <a:gd name="T6" fmla="*/ 4 w 42"/>
                <a:gd name="T7" fmla="*/ 14 h 39"/>
                <a:gd name="T8" fmla="*/ 18 w 42"/>
                <a:gd name="T9" fmla="*/ 39 h 39"/>
                <a:gd name="T10" fmla="*/ 20 w 42"/>
                <a:gd name="T11" fmla="*/ 38 h 39"/>
                <a:gd name="T12" fmla="*/ 20 w 42"/>
                <a:gd name="T13" fmla="*/ 38 h 39"/>
                <a:gd name="T14" fmla="*/ 18 w 42"/>
                <a:gd name="T15" fmla="*/ 38 h 39"/>
                <a:gd name="T16" fmla="*/ 18 w 42"/>
                <a:gd name="T17" fmla="*/ 36 h 39"/>
                <a:gd name="T18" fmla="*/ 19 w 42"/>
                <a:gd name="T19" fmla="*/ 36 h 39"/>
                <a:gd name="T20" fmla="*/ 17 w 42"/>
                <a:gd name="T21" fmla="*/ 34 h 39"/>
                <a:gd name="T22" fmla="*/ 15 w 42"/>
                <a:gd name="T23" fmla="*/ 33 h 39"/>
                <a:gd name="T24" fmla="*/ 15 w 42"/>
                <a:gd name="T25" fmla="*/ 32 h 39"/>
                <a:gd name="T26" fmla="*/ 16 w 42"/>
                <a:gd name="T27" fmla="*/ 32 h 39"/>
                <a:gd name="T28" fmla="*/ 3 w 42"/>
                <a:gd name="T29" fmla="*/ 4 h 39"/>
                <a:gd name="T30" fmla="*/ 26 w 42"/>
                <a:gd name="T31" fmla="*/ 21 h 39"/>
                <a:gd name="T32" fmla="*/ 26 w 42"/>
                <a:gd name="T33" fmla="*/ 20 h 39"/>
                <a:gd name="T34" fmla="*/ 27 w 42"/>
                <a:gd name="T35" fmla="*/ 20 h 39"/>
                <a:gd name="T36" fmla="*/ 28 w 42"/>
                <a:gd name="T37" fmla="*/ 22 h 39"/>
                <a:gd name="T38" fmla="*/ 30 w 42"/>
                <a:gd name="T39" fmla="*/ 24 h 39"/>
                <a:gd name="T40" fmla="*/ 30 w 42"/>
                <a:gd name="T41" fmla="*/ 23 h 39"/>
                <a:gd name="T42" fmla="*/ 31 w 42"/>
                <a:gd name="T43" fmla="*/ 23 h 39"/>
                <a:gd name="T44" fmla="*/ 31 w 42"/>
                <a:gd name="T45" fmla="*/ 25 h 39"/>
                <a:gd name="T46" fmla="*/ 33 w 42"/>
                <a:gd name="T47" fmla="*/ 27 h 39"/>
                <a:gd name="T48" fmla="*/ 33 w 42"/>
                <a:gd name="T49" fmla="*/ 26 h 39"/>
                <a:gd name="T50" fmla="*/ 35 w 42"/>
                <a:gd name="T51" fmla="*/ 26 h 39"/>
                <a:gd name="T52" fmla="*/ 35 w 42"/>
                <a:gd name="T53" fmla="*/ 29 h 39"/>
                <a:gd name="T54" fmla="*/ 37 w 42"/>
                <a:gd name="T55" fmla="*/ 30 h 39"/>
                <a:gd name="T56" fmla="*/ 37 w 42"/>
                <a:gd name="T57" fmla="*/ 31 h 39"/>
                <a:gd name="T58" fmla="*/ 37 w 42"/>
                <a:gd name="T59" fmla="*/ 30 h 39"/>
                <a:gd name="T60" fmla="*/ 38 w 42"/>
                <a:gd name="T61" fmla="*/ 30 h 39"/>
                <a:gd name="T62" fmla="*/ 39 w 42"/>
                <a:gd name="T63" fmla="*/ 32 h 39"/>
                <a:gd name="T64" fmla="*/ 40 w 42"/>
                <a:gd name="T65" fmla="*/ 33 h 39"/>
                <a:gd name="T66" fmla="*/ 42 w 42"/>
                <a:gd name="T67" fmla="*/ 32 h 39"/>
                <a:gd name="T68" fmla="*/ 38 w 42"/>
                <a:gd name="T69" fmla="*/ 28 h 39"/>
                <a:gd name="T70" fmla="*/ 2 w 42"/>
                <a:gd name="T7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39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7"/>
                    <a:pt x="4" y="14"/>
                  </a:cubicBezTo>
                  <a:cubicBezTo>
                    <a:pt x="7" y="20"/>
                    <a:pt x="11" y="30"/>
                    <a:pt x="18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8" y="20"/>
                    <a:pt x="4" y="9"/>
                    <a:pt x="3" y="4"/>
                  </a:cubicBezTo>
                  <a:cubicBezTo>
                    <a:pt x="7" y="7"/>
                    <a:pt x="16" y="13"/>
                    <a:pt x="26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1"/>
                    <a:pt x="39" y="30"/>
                    <a:pt x="38" y="28"/>
                  </a:cubicBezTo>
                  <a:cubicBezTo>
                    <a:pt x="19" y="1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5000">
              <a:extLst>
                <a:ext uri="{FF2B5EF4-FFF2-40B4-BE49-F238E27FC236}">
                  <a16:creationId xmlns="" xmlns:a16="http://schemas.microsoft.com/office/drawing/2014/main" id="{A1EDAE43-6C40-4716-977D-C3C9E58F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6640513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5001">
              <a:extLst>
                <a:ext uri="{FF2B5EF4-FFF2-40B4-BE49-F238E27FC236}">
                  <a16:creationId xmlns="" xmlns:a16="http://schemas.microsoft.com/office/drawing/2014/main" id="{A7D7E82F-6C40-4126-B36D-F6959496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664051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5002">
              <a:extLst>
                <a:ext uri="{FF2B5EF4-FFF2-40B4-BE49-F238E27FC236}">
                  <a16:creationId xmlns="" xmlns:a16="http://schemas.microsoft.com/office/drawing/2014/main" id="{20A92811-8A3F-41C4-8DF3-8EBBE42F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6637338"/>
              <a:ext cx="1588" cy="6350"/>
            </a:xfrm>
            <a:custGeom>
              <a:avLst/>
              <a:gdLst>
                <a:gd name="T0" fmla="*/ 3 w 3"/>
                <a:gd name="T1" fmla="*/ 7 h 7"/>
                <a:gd name="T2" fmla="*/ 2 w 3"/>
                <a:gd name="T3" fmla="*/ 2 h 7"/>
                <a:gd name="T4" fmla="*/ 0 w 3"/>
                <a:gd name="T5" fmla="*/ 0 h 7"/>
                <a:gd name="T6" fmla="*/ 2 w 3"/>
                <a:gd name="T7" fmla="*/ 7 h 7"/>
                <a:gd name="T8" fmla="*/ 3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5003">
              <a:extLst>
                <a:ext uri="{FF2B5EF4-FFF2-40B4-BE49-F238E27FC236}">
                  <a16:creationId xmlns="" xmlns:a16="http://schemas.microsoft.com/office/drawing/2014/main" id="{6A6E39EF-1F9F-46DE-B20E-D87075159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3" y="6635750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5004">
              <a:extLst>
                <a:ext uri="{FF2B5EF4-FFF2-40B4-BE49-F238E27FC236}">
                  <a16:creationId xmlns="" xmlns:a16="http://schemas.microsoft.com/office/drawing/2014/main" id="{FE0A7FED-551E-483E-83D2-357532EE4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645275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5005">
              <a:extLst>
                <a:ext uri="{FF2B5EF4-FFF2-40B4-BE49-F238E27FC236}">
                  <a16:creationId xmlns="" xmlns:a16="http://schemas.microsoft.com/office/drawing/2014/main" id="{DCB25BA8-802E-40CF-88F5-92542059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6634163"/>
              <a:ext cx="3175" cy="11113"/>
            </a:xfrm>
            <a:custGeom>
              <a:avLst/>
              <a:gdLst>
                <a:gd name="T0" fmla="*/ 3 w 3"/>
                <a:gd name="T1" fmla="*/ 11 h 11"/>
                <a:gd name="T2" fmla="*/ 1 w 3"/>
                <a:gd name="T3" fmla="*/ 1 h 11"/>
                <a:gd name="T4" fmla="*/ 0 w 3"/>
                <a:gd name="T5" fmla="*/ 0 h 11"/>
                <a:gd name="T6" fmla="*/ 1 w 3"/>
                <a:gd name="T7" fmla="*/ 11 h 11"/>
                <a:gd name="T8" fmla="*/ 3 w 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2" y="8"/>
                    <a:pt x="2" y="5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7"/>
                    <a:pt x="1" y="11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5006">
              <a:extLst>
                <a:ext uri="{FF2B5EF4-FFF2-40B4-BE49-F238E27FC236}">
                  <a16:creationId xmlns="" xmlns:a16="http://schemas.microsoft.com/office/drawing/2014/main" id="{78992AF3-8C3A-41B7-8CF0-76C6B429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6452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5007">
              <a:extLst>
                <a:ext uri="{FF2B5EF4-FFF2-40B4-BE49-F238E27FC236}">
                  <a16:creationId xmlns="" xmlns:a16="http://schemas.microsoft.com/office/drawing/2014/main" id="{BD8A96E4-E996-4DAC-8119-74BEAA26A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663416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5008">
              <a:extLst>
                <a:ext uri="{FF2B5EF4-FFF2-40B4-BE49-F238E27FC236}">
                  <a16:creationId xmlns="" xmlns:a16="http://schemas.microsoft.com/office/drawing/2014/main" id="{4DA312CB-3E01-428A-9DEA-4A10A7CB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8" y="6630988"/>
              <a:ext cx="12700" cy="14288"/>
            </a:xfrm>
            <a:custGeom>
              <a:avLst/>
              <a:gdLst>
                <a:gd name="T0" fmla="*/ 12 w 14"/>
                <a:gd name="T1" fmla="*/ 1 h 15"/>
                <a:gd name="T2" fmla="*/ 10 w 14"/>
                <a:gd name="T3" fmla="*/ 0 h 15"/>
                <a:gd name="T4" fmla="*/ 12 w 14"/>
                <a:gd name="T5" fmla="*/ 13 h 15"/>
                <a:gd name="T6" fmla="*/ 0 w 14"/>
                <a:gd name="T7" fmla="*/ 11 h 15"/>
                <a:gd name="T8" fmla="*/ 1 w 14"/>
                <a:gd name="T9" fmla="*/ 13 h 15"/>
                <a:gd name="T10" fmla="*/ 14 w 14"/>
                <a:gd name="T11" fmla="*/ 15 h 15"/>
                <a:gd name="T12" fmla="*/ 12 w 14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2" y="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1" y="9"/>
                    <a:pt x="12" y="13"/>
                  </a:cubicBezTo>
                  <a:cubicBezTo>
                    <a:pt x="8" y="12"/>
                    <a:pt x="4" y="12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5" y="13"/>
                    <a:pt x="9" y="14"/>
                    <a:pt x="14" y="15"/>
                  </a:cubicBezTo>
                  <a:cubicBezTo>
                    <a:pt x="13" y="10"/>
                    <a:pt x="12" y="6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Rectangle 5009">
              <a:extLst>
                <a:ext uri="{FF2B5EF4-FFF2-40B4-BE49-F238E27FC236}">
                  <a16:creationId xmlns="" xmlns:a16="http://schemas.microsoft.com/office/drawing/2014/main" id="{5A0AC606-A916-4166-806A-BDAFC771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3851" y="66421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5010">
              <a:extLst>
                <a:ext uri="{FF2B5EF4-FFF2-40B4-BE49-F238E27FC236}">
                  <a16:creationId xmlns="" xmlns:a16="http://schemas.microsoft.com/office/drawing/2014/main" id="{E606FDE0-6002-4CA2-9848-8891A84A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663098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5011">
              <a:extLst>
                <a:ext uri="{FF2B5EF4-FFF2-40B4-BE49-F238E27FC236}">
                  <a16:creationId xmlns="" xmlns:a16="http://schemas.microsoft.com/office/drawing/2014/main" id="{02853203-FB17-4876-A9EF-60912B94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6596063"/>
              <a:ext cx="15875" cy="12700"/>
            </a:xfrm>
            <a:custGeom>
              <a:avLst/>
              <a:gdLst>
                <a:gd name="T0" fmla="*/ 0 w 17"/>
                <a:gd name="T1" fmla="*/ 0 h 13"/>
                <a:gd name="T2" fmla="*/ 2 w 17"/>
                <a:gd name="T3" fmla="*/ 13 h 13"/>
                <a:gd name="T4" fmla="*/ 15 w 17"/>
                <a:gd name="T5" fmla="*/ 6 h 13"/>
                <a:gd name="T6" fmla="*/ 17 w 17"/>
                <a:gd name="T7" fmla="*/ 5 h 13"/>
                <a:gd name="T8" fmla="*/ 17 w 17"/>
                <a:gd name="T9" fmla="*/ 4 h 13"/>
                <a:gd name="T10" fmla="*/ 16 w 17"/>
                <a:gd name="T11" fmla="*/ 5 h 13"/>
                <a:gd name="T12" fmla="*/ 3 w 17"/>
                <a:gd name="T13" fmla="*/ 11 h 13"/>
                <a:gd name="T14" fmla="*/ 1 w 17"/>
                <a:gd name="T15" fmla="*/ 0 h 13"/>
                <a:gd name="T16" fmla="*/ 0 w 17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0" y="4"/>
                    <a:pt x="1" y="9"/>
                    <a:pt x="2" y="13"/>
                  </a:cubicBezTo>
                  <a:cubicBezTo>
                    <a:pt x="7" y="11"/>
                    <a:pt x="11" y="8"/>
                    <a:pt x="15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7"/>
                    <a:pt x="8" y="9"/>
                    <a:pt x="3" y="11"/>
                  </a:cubicBezTo>
                  <a:cubicBezTo>
                    <a:pt x="2" y="7"/>
                    <a:pt x="2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5012">
              <a:extLst>
                <a:ext uri="{FF2B5EF4-FFF2-40B4-BE49-F238E27FC236}">
                  <a16:creationId xmlns="" xmlns:a16="http://schemas.microsoft.com/office/drawing/2014/main" id="{0259993C-A098-4085-BC26-1940D95F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6596063"/>
              <a:ext cx="15875" cy="7938"/>
            </a:xfrm>
            <a:custGeom>
              <a:avLst/>
              <a:gdLst>
                <a:gd name="T0" fmla="*/ 0 w 16"/>
                <a:gd name="T1" fmla="*/ 0 h 8"/>
                <a:gd name="T2" fmla="*/ 2 w 16"/>
                <a:gd name="T3" fmla="*/ 8 h 8"/>
                <a:gd name="T4" fmla="*/ 14 w 16"/>
                <a:gd name="T5" fmla="*/ 2 h 8"/>
                <a:gd name="T6" fmla="*/ 16 w 16"/>
                <a:gd name="T7" fmla="*/ 1 h 8"/>
                <a:gd name="T8" fmla="*/ 16 w 16"/>
                <a:gd name="T9" fmla="*/ 0 h 8"/>
                <a:gd name="T10" fmla="*/ 15 w 16"/>
                <a:gd name="T11" fmla="*/ 1 h 8"/>
                <a:gd name="T12" fmla="*/ 3 w 16"/>
                <a:gd name="T13" fmla="*/ 6 h 8"/>
                <a:gd name="T14" fmla="*/ 1 w 16"/>
                <a:gd name="T15" fmla="*/ 0 h 8"/>
                <a:gd name="T16" fmla="*/ 0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0" y="3"/>
                    <a:pt x="1" y="5"/>
                    <a:pt x="2" y="8"/>
                  </a:cubicBezTo>
                  <a:cubicBezTo>
                    <a:pt x="6" y="6"/>
                    <a:pt x="10" y="4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2"/>
                    <a:pt x="7" y="4"/>
                    <a:pt x="3" y="6"/>
                  </a:cubicBezTo>
                  <a:cubicBezTo>
                    <a:pt x="2" y="4"/>
                    <a:pt x="2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5013">
              <a:extLst>
                <a:ext uri="{FF2B5EF4-FFF2-40B4-BE49-F238E27FC236}">
                  <a16:creationId xmlns="" xmlns:a16="http://schemas.microsoft.com/office/drawing/2014/main" id="{366F9084-0F0D-4340-A610-02B8CCE0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6594475"/>
              <a:ext cx="11113" cy="4763"/>
            </a:xfrm>
            <a:custGeom>
              <a:avLst/>
              <a:gdLst>
                <a:gd name="T0" fmla="*/ 2 w 12"/>
                <a:gd name="T1" fmla="*/ 3 h 5"/>
                <a:gd name="T2" fmla="*/ 1 w 12"/>
                <a:gd name="T3" fmla="*/ 1 h 5"/>
                <a:gd name="T4" fmla="*/ 0 w 12"/>
                <a:gd name="T5" fmla="*/ 1 h 5"/>
                <a:gd name="T6" fmla="*/ 1 w 12"/>
                <a:gd name="T7" fmla="*/ 5 h 5"/>
                <a:gd name="T8" fmla="*/ 12 w 12"/>
                <a:gd name="T9" fmla="*/ 0 h 5"/>
                <a:gd name="T10" fmla="*/ 9 w 12"/>
                <a:gd name="T11" fmla="*/ 0 h 5"/>
                <a:gd name="T12" fmla="*/ 2 w 1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2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3"/>
                    <a:pt x="9" y="1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5014">
              <a:extLst>
                <a:ext uri="{FF2B5EF4-FFF2-40B4-BE49-F238E27FC236}">
                  <a16:creationId xmlns="" xmlns:a16="http://schemas.microsoft.com/office/drawing/2014/main" id="{C1358096-D0FA-4AC5-A4E7-1055E988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6599238"/>
              <a:ext cx="15875" cy="12700"/>
            </a:xfrm>
            <a:custGeom>
              <a:avLst/>
              <a:gdLst>
                <a:gd name="T0" fmla="*/ 15 w 17"/>
                <a:gd name="T1" fmla="*/ 12 h 14"/>
                <a:gd name="T2" fmla="*/ 1 w 17"/>
                <a:gd name="T3" fmla="*/ 8 h 14"/>
                <a:gd name="T4" fmla="*/ 1 w 17"/>
                <a:gd name="T5" fmla="*/ 8 h 14"/>
                <a:gd name="T6" fmla="*/ 0 w 17"/>
                <a:gd name="T7" fmla="*/ 10 h 14"/>
                <a:gd name="T8" fmla="*/ 2 w 17"/>
                <a:gd name="T9" fmla="*/ 10 h 14"/>
                <a:gd name="T10" fmla="*/ 17 w 17"/>
                <a:gd name="T11" fmla="*/ 14 h 14"/>
                <a:gd name="T12" fmla="*/ 16 w 17"/>
                <a:gd name="T13" fmla="*/ 0 h 14"/>
                <a:gd name="T14" fmla="*/ 15 w 17"/>
                <a:gd name="T15" fmla="*/ 0 h 14"/>
                <a:gd name="T16" fmla="*/ 15 w 17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5" y="12"/>
                  </a:moveTo>
                  <a:cubicBezTo>
                    <a:pt x="11" y="11"/>
                    <a:pt x="6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12"/>
                    <a:pt x="12" y="13"/>
                    <a:pt x="17" y="14"/>
                  </a:cubicBezTo>
                  <a:cubicBezTo>
                    <a:pt x="16" y="9"/>
                    <a:pt x="16" y="4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5" y="8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5015">
              <a:extLst>
                <a:ext uri="{FF2B5EF4-FFF2-40B4-BE49-F238E27FC236}">
                  <a16:creationId xmlns="" xmlns:a16="http://schemas.microsoft.com/office/drawing/2014/main" id="{346DA047-8687-469A-8435-45E071A7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599238"/>
              <a:ext cx="14288" cy="9525"/>
            </a:xfrm>
            <a:custGeom>
              <a:avLst/>
              <a:gdLst>
                <a:gd name="T0" fmla="*/ 15 w 16"/>
                <a:gd name="T1" fmla="*/ 8 h 10"/>
                <a:gd name="T2" fmla="*/ 2 w 16"/>
                <a:gd name="T3" fmla="*/ 4 h 10"/>
                <a:gd name="T4" fmla="*/ 1 w 16"/>
                <a:gd name="T5" fmla="*/ 4 h 10"/>
                <a:gd name="T6" fmla="*/ 0 w 16"/>
                <a:gd name="T7" fmla="*/ 5 h 10"/>
                <a:gd name="T8" fmla="*/ 3 w 16"/>
                <a:gd name="T9" fmla="*/ 6 h 10"/>
                <a:gd name="T10" fmla="*/ 16 w 16"/>
                <a:gd name="T11" fmla="*/ 10 h 10"/>
                <a:gd name="T12" fmla="*/ 16 w 16"/>
                <a:gd name="T13" fmla="*/ 0 h 10"/>
                <a:gd name="T14" fmla="*/ 15 w 16"/>
                <a:gd name="T15" fmla="*/ 0 h 10"/>
                <a:gd name="T16" fmla="*/ 15 w 1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0" y="7"/>
                    <a:pt x="6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7"/>
                    <a:pt x="12" y="8"/>
                    <a:pt x="16" y="10"/>
                  </a:cubicBezTo>
                  <a:cubicBezTo>
                    <a:pt x="16" y="6"/>
                    <a:pt x="16" y="3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5" y="5"/>
                    <a:pt x="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5016">
              <a:extLst>
                <a:ext uri="{FF2B5EF4-FFF2-40B4-BE49-F238E27FC236}">
                  <a16:creationId xmlns="" xmlns:a16="http://schemas.microsoft.com/office/drawing/2014/main" id="{D4307A4E-ACB9-45FA-BA5A-1EF6966C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599238"/>
              <a:ext cx="11113" cy="4763"/>
            </a:xfrm>
            <a:custGeom>
              <a:avLst/>
              <a:gdLst>
                <a:gd name="T0" fmla="*/ 11 w 12"/>
                <a:gd name="T1" fmla="*/ 3 h 5"/>
                <a:gd name="T2" fmla="*/ 3 w 12"/>
                <a:gd name="T3" fmla="*/ 1 h 5"/>
                <a:gd name="T4" fmla="*/ 0 w 12"/>
                <a:gd name="T5" fmla="*/ 1 h 5"/>
                <a:gd name="T6" fmla="*/ 12 w 12"/>
                <a:gd name="T7" fmla="*/ 5 h 5"/>
                <a:gd name="T8" fmla="*/ 12 w 12"/>
                <a:gd name="T9" fmla="*/ 0 h 5"/>
                <a:gd name="T10" fmla="*/ 11 w 12"/>
                <a:gd name="T11" fmla="*/ 0 h 5"/>
                <a:gd name="T12" fmla="*/ 11 w 1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1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8" y="4"/>
                    <a:pt x="1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5017">
              <a:extLst>
                <a:ext uri="{FF2B5EF4-FFF2-40B4-BE49-F238E27FC236}">
                  <a16:creationId xmlns="" xmlns:a16="http://schemas.microsoft.com/office/drawing/2014/main" id="{AE727009-1313-49E5-A5A8-359722E3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6597650"/>
              <a:ext cx="11113" cy="42863"/>
            </a:xfrm>
            <a:custGeom>
              <a:avLst/>
              <a:gdLst>
                <a:gd name="T0" fmla="*/ 8 w 12"/>
                <a:gd name="T1" fmla="*/ 46 h 46"/>
                <a:gd name="T2" fmla="*/ 12 w 12"/>
                <a:gd name="T3" fmla="*/ 45 h 46"/>
                <a:gd name="T4" fmla="*/ 4 w 12"/>
                <a:gd name="T5" fmla="*/ 0 h 46"/>
                <a:gd name="T6" fmla="*/ 0 w 12"/>
                <a:gd name="T7" fmla="*/ 1 h 46"/>
                <a:gd name="T8" fmla="*/ 8 w 1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6">
                  <a:moveTo>
                    <a:pt x="8" y="46"/>
                  </a:moveTo>
                  <a:cubicBezTo>
                    <a:pt x="12" y="45"/>
                    <a:pt x="12" y="45"/>
                    <a:pt x="12" y="45"/>
                  </a:cubicBezTo>
                  <a:cubicBezTo>
                    <a:pt x="8" y="30"/>
                    <a:pt x="5" y="15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6"/>
                    <a:pt x="4" y="31"/>
                    <a:pt x="8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5018">
              <a:extLst>
                <a:ext uri="{FF2B5EF4-FFF2-40B4-BE49-F238E27FC236}">
                  <a16:creationId xmlns="" xmlns:a16="http://schemas.microsoft.com/office/drawing/2014/main" id="{728FD5AC-1F5B-44C7-A728-94838831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8" y="6597650"/>
              <a:ext cx="33338" cy="28575"/>
            </a:xfrm>
            <a:custGeom>
              <a:avLst/>
              <a:gdLst>
                <a:gd name="T0" fmla="*/ 7 w 36"/>
                <a:gd name="T1" fmla="*/ 11 h 30"/>
                <a:gd name="T2" fmla="*/ 6 w 36"/>
                <a:gd name="T3" fmla="*/ 9 h 30"/>
                <a:gd name="T4" fmla="*/ 6 w 36"/>
                <a:gd name="T5" fmla="*/ 9 h 30"/>
                <a:gd name="T6" fmla="*/ 5 w 36"/>
                <a:gd name="T7" fmla="*/ 7 h 30"/>
                <a:gd name="T8" fmla="*/ 4 w 36"/>
                <a:gd name="T9" fmla="*/ 5 h 30"/>
                <a:gd name="T10" fmla="*/ 2 w 36"/>
                <a:gd name="T11" fmla="*/ 2 h 30"/>
                <a:gd name="T12" fmla="*/ 0 w 36"/>
                <a:gd name="T13" fmla="*/ 3 h 30"/>
                <a:gd name="T14" fmla="*/ 4 w 36"/>
                <a:gd name="T15" fmla="*/ 10 h 30"/>
                <a:gd name="T16" fmla="*/ 28 w 36"/>
                <a:gd name="T17" fmla="*/ 30 h 30"/>
                <a:gd name="T18" fmla="*/ 33 w 36"/>
                <a:gd name="T19" fmla="*/ 29 h 30"/>
                <a:gd name="T20" fmla="*/ 35 w 36"/>
                <a:gd name="T21" fmla="*/ 21 h 30"/>
                <a:gd name="T22" fmla="*/ 24 w 36"/>
                <a:gd name="T23" fmla="*/ 0 h 30"/>
                <a:gd name="T24" fmla="*/ 22 w 36"/>
                <a:gd name="T25" fmla="*/ 1 h 30"/>
                <a:gd name="T26" fmla="*/ 33 w 36"/>
                <a:gd name="T27" fmla="*/ 21 h 30"/>
                <a:gd name="T28" fmla="*/ 32 w 36"/>
                <a:gd name="T29" fmla="*/ 27 h 30"/>
                <a:gd name="T30" fmla="*/ 29 w 36"/>
                <a:gd name="T31" fmla="*/ 28 h 30"/>
                <a:gd name="T32" fmla="*/ 7 w 36"/>
                <a:gd name="T3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0">
                  <a:moveTo>
                    <a:pt x="7" y="11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3" y="7"/>
                    <a:pt x="4" y="10"/>
                  </a:cubicBezTo>
                  <a:cubicBezTo>
                    <a:pt x="12" y="23"/>
                    <a:pt x="22" y="30"/>
                    <a:pt x="28" y="30"/>
                  </a:cubicBezTo>
                  <a:cubicBezTo>
                    <a:pt x="31" y="30"/>
                    <a:pt x="32" y="30"/>
                    <a:pt x="33" y="29"/>
                  </a:cubicBezTo>
                  <a:cubicBezTo>
                    <a:pt x="35" y="28"/>
                    <a:pt x="36" y="25"/>
                    <a:pt x="35" y="21"/>
                  </a:cubicBezTo>
                  <a:cubicBezTo>
                    <a:pt x="34" y="15"/>
                    <a:pt x="30" y="8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8" y="9"/>
                    <a:pt x="32" y="16"/>
                    <a:pt x="33" y="21"/>
                  </a:cubicBezTo>
                  <a:cubicBezTo>
                    <a:pt x="34" y="24"/>
                    <a:pt x="33" y="26"/>
                    <a:pt x="32" y="27"/>
                  </a:cubicBezTo>
                  <a:cubicBezTo>
                    <a:pt x="31" y="28"/>
                    <a:pt x="30" y="28"/>
                    <a:pt x="29" y="28"/>
                  </a:cubicBezTo>
                  <a:cubicBezTo>
                    <a:pt x="24" y="28"/>
                    <a:pt x="16" y="2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5019">
              <a:extLst>
                <a:ext uri="{FF2B5EF4-FFF2-40B4-BE49-F238E27FC236}">
                  <a16:creationId xmlns="" xmlns:a16="http://schemas.microsoft.com/office/drawing/2014/main" id="{6FB204A2-3BBE-418F-9F71-306DA033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594475"/>
              <a:ext cx="28575" cy="28575"/>
            </a:xfrm>
            <a:custGeom>
              <a:avLst/>
              <a:gdLst>
                <a:gd name="T0" fmla="*/ 3 w 30"/>
                <a:gd name="T1" fmla="*/ 24 h 31"/>
                <a:gd name="T2" fmla="*/ 8 w 30"/>
                <a:gd name="T3" fmla="*/ 2 h 31"/>
                <a:gd name="T4" fmla="*/ 6 w 30"/>
                <a:gd name="T5" fmla="*/ 3 h 31"/>
                <a:gd name="T6" fmla="*/ 1 w 30"/>
                <a:gd name="T7" fmla="*/ 24 h 31"/>
                <a:gd name="T8" fmla="*/ 5 w 30"/>
                <a:gd name="T9" fmla="*/ 30 h 31"/>
                <a:gd name="T10" fmla="*/ 10 w 30"/>
                <a:gd name="T11" fmla="*/ 30 h 31"/>
                <a:gd name="T12" fmla="*/ 27 w 30"/>
                <a:gd name="T13" fmla="*/ 7 h 31"/>
                <a:gd name="T14" fmla="*/ 30 w 30"/>
                <a:gd name="T15" fmla="*/ 0 h 31"/>
                <a:gd name="T16" fmla="*/ 28 w 30"/>
                <a:gd name="T17" fmla="*/ 1 h 31"/>
                <a:gd name="T18" fmla="*/ 27 w 30"/>
                <a:gd name="T19" fmla="*/ 3 h 31"/>
                <a:gd name="T20" fmla="*/ 26 w 30"/>
                <a:gd name="T21" fmla="*/ 4 h 31"/>
                <a:gd name="T22" fmla="*/ 25 w 30"/>
                <a:gd name="T23" fmla="*/ 6 h 31"/>
                <a:gd name="T24" fmla="*/ 25 w 30"/>
                <a:gd name="T25" fmla="*/ 7 h 31"/>
                <a:gd name="T26" fmla="*/ 24 w 30"/>
                <a:gd name="T27" fmla="*/ 8 h 31"/>
                <a:gd name="T28" fmla="*/ 9 w 30"/>
                <a:gd name="T29" fmla="*/ 28 h 31"/>
                <a:gd name="T30" fmla="*/ 6 w 30"/>
                <a:gd name="T31" fmla="*/ 29 h 31"/>
                <a:gd name="T32" fmla="*/ 3 w 30"/>
                <a:gd name="T33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1">
                  <a:moveTo>
                    <a:pt x="3" y="24"/>
                  </a:moveTo>
                  <a:cubicBezTo>
                    <a:pt x="2" y="18"/>
                    <a:pt x="3" y="10"/>
                    <a:pt x="8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11"/>
                    <a:pt x="0" y="19"/>
                    <a:pt x="1" y="24"/>
                  </a:cubicBezTo>
                  <a:cubicBezTo>
                    <a:pt x="1" y="28"/>
                    <a:pt x="3" y="30"/>
                    <a:pt x="5" y="30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16" y="27"/>
                    <a:pt x="22" y="18"/>
                    <a:pt x="27" y="7"/>
                  </a:cubicBezTo>
                  <a:cubicBezTo>
                    <a:pt x="28" y="4"/>
                    <a:pt x="29" y="2"/>
                    <a:pt x="30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9" y="20"/>
                    <a:pt x="13" y="26"/>
                    <a:pt x="9" y="28"/>
                  </a:cubicBezTo>
                  <a:cubicBezTo>
                    <a:pt x="8" y="29"/>
                    <a:pt x="7" y="29"/>
                    <a:pt x="6" y="29"/>
                  </a:cubicBezTo>
                  <a:cubicBezTo>
                    <a:pt x="4" y="28"/>
                    <a:pt x="3" y="26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5020">
              <a:extLst>
                <a:ext uri="{FF2B5EF4-FFF2-40B4-BE49-F238E27FC236}">
                  <a16:creationId xmlns="" xmlns:a16="http://schemas.microsoft.com/office/drawing/2014/main" id="{BEB9609C-E5DD-4536-B354-9671FD26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8" y="6623050"/>
              <a:ext cx="14288" cy="11113"/>
            </a:xfrm>
            <a:custGeom>
              <a:avLst/>
              <a:gdLst>
                <a:gd name="T0" fmla="*/ 1 w 16"/>
                <a:gd name="T1" fmla="*/ 0 h 12"/>
                <a:gd name="T2" fmla="*/ 0 w 16"/>
                <a:gd name="T3" fmla="*/ 0 h 12"/>
                <a:gd name="T4" fmla="*/ 1 w 16"/>
                <a:gd name="T5" fmla="*/ 2 h 12"/>
                <a:gd name="T6" fmla="*/ 5 w 16"/>
                <a:gd name="T7" fmla="*/ 12 h 12"/>
                <a:gd name="T8" fmla="*/ 15 w 16"/>
                <a:gd name="T9" fmla="*/ 5 h 12"/>
                <a:gd name="T10" fmla="*/ 16 w 16"/>
                <a:gd name="T11" fmla="*/ 4 h 12"/>
                <a:gd name="T12" fmla="*/ 16 w 16"/>
                <a:gd name="T13" fmla="*/ 3 h 12"/>
                <a:gd name="T14" fmla="*/ 15 w 16"/>
                <a:gd name="T15" fmla="*/ 4 h 12"/>
                <a:gd name="T16" fmla="*/ 5 w 16"/>
                <a:gd name="T17" fmla="*/ 10 h 12"/>
                <a:gd name="T18" fmla="*/ 2 w 16"/>
                <a:gd name="T19" fmla="*/ 0 h 12"/>
                <a:gd name="T20" fmla="*/ 1 w 1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5"/>
                    <a:pt x="3" y="9"/>
                    <a:pt x="5" y="12"/>
                  </a:cubicBezTo>
                  <a:cubicBezTo>
                    <a:pt x="8" y="10"/>
                    <a:pt x="11" y="8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5" y="10"/>
                  </a:cubicBezTo>
                  <a:cubicBezTo>
                    <a:pt x="4" y="7"/>
                    <a:pt x="3" y="4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5021">
              <a:extLst>
                <a:ext uri="{FF2B5EF4-FFF2-40B4-BE49-F238E27FC236}">
                  <a16:creationId xmlns="" xmlns:a16="http://schemas.microsoft.com/office/drawing/2014/main" id="{8E65F8D0-BE01-4010-81C9-C47BA08F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600825"/>
              <a:ext cx="25400" cy="36513"/>
            </a:xfrm>
            <a:custGeom>
              <a:avLst/>
              <a:gdLst>
                <a:gd name="T0" fmla="*/ 27 w 28"/>
                <a:gd name="T1" fmla="*/ 1 h 39"/>
                <a:gd name="T2" fmla="*/ 18 w 28"/>
                <a:gd name="T3" fmla="*/ 9 h 39"/>
                <a:gd name="T4" fmla="*/ 2 w 28"/>
                <a:gd name="T5" fmla="*/ 34 h 39"/>
                <a:gd name="T6" fmla="*/ 0 w 28"/>
                <a:gd name="T7" fmla="*/ 39 h 39"/>
                <a:gd name="T8" fmla="*/ 3 w 28"/>
                <a:gd name="T9" fmla="*/ 38 h 39"/>
                <a:gd name="T10" fmla="*/ 3 w 28"/>
                <a:gd name="T11" fmla="*/ 37 h 39"/>
                <a:gd name="T12" fmla="*/ 4 w 28"/>
                <a:gd name="T13" fmla="*/ 35 h 39"/>
                <a:gd name="T14" fmla="*/ 4 w 28"/>
                <a:gd name="T15" fmla="*/ 34 h 39"/>
                <a:gd name="T16" fmla="*/ 5 w 28"/>
                <a:gd name="T17" fmla="*/ 33 h 39"/>
                <a:gd name="T18" fmla="*/ 5 w 28"/>
                <a:gd name="T19" fmla="*/ 31 h 39"/>
                <a:gd name="T20" fmla="*/ 7 w 28"/>
                <a:gd name="T21" fmla="*/ 28 h 39"/>
                <a:gd name="T22" fmla="*/ 7 w 28"/>
                <a:gd name="T23" fmla="*/ 27 h 39"/>
                <a:gd name="T24" fmla="*/ 9 w 28"/>
                <a:gd name="T25" fmla="*/ 25 h 39"/>
                <a:gd name="T26" fmla="*/ 10 w 28"/>
                <a:gd name="T27" fmla="*/ 23 h 39"/>
                <a:gd name="T28" fmla="*/ 26 w 28"/>
                <a:gd name="T29" fmla="*/ 4 h 39"/>
                <a:gd name="T30" fmla="*/ 23 w 28"/>
                <a:gd name="T31" fmla="*/ 27 h 39"/>
                <a:gd name="T32" fmla="*/ 23 w 28"/>
                <a:gd name="T33" fmla="*/ 28 h 39"/>
                <a:gd name="T34" fmla="*/ 22 w 28"/>
                <a:gd name="T35" fmla="*/ 31 h 39"/>
                <a:gd name="T36" fmla="*/ 22 w 28"/>
                <a:gd name="T37" fmla="*/ 32 h 39"/>
                <a:gd name="T38" fmla="*/ 22 w 28"/>
                <a:gd name="T39" fmla="*/ 33 h 39"/>
                <a:gd name="T40" fmla="*/ 24 w 28"/>
                <a:gd name="T41" fmla="*/ 32 h 39"/>
                <a:gd name="T42" fmla="*/ 28 w 28"/>
                <a:gd name="T43" fmla="*/ 2 h 39"/>
                <a:gd name="T44" fmla="*/ 28 w 28"/>
                <a:gd name="T45" fmla="*/ 0 h 39"/>
                <a:gd name="T46" fmla="*/ 27 w 28"/>
                <a:gd name="T47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39">
                  <a:moveTo>
                    <a:pt x="27" y="1"/>
                  </a:moveTo>
                  <a:cubicBezTo>
                    <a:pt x="27" y="1"/>
                    <a:pt x="23" y="4"/>
                    <a:pt x="18" y="9"/>
                  </a:cubicBezTo>
                  <a:cubicBezTo>
                    <a:pt x="13" y="15"/>
                    <a:pt x="7" y="23"/>
                    <a:pt x="2" y="34"/>
                  </a:cubicBezTo>
                  <a:cubicBezTo>
                    <a:pt x="1" y="35"/>
                    <a:pt x="1" y="37"/>
                    <a:pt x="0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6" y="13"/>
                    <a:pt x="23" y="6"/>
                    <a:pt x="26" y="4"/>
                  </a:cubicBezTo>
                  <a:cubicBezTo>
                    <a:pt x="26" y="7"/>
                    <a:pt x="25" y="16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8" y="14"/>
                    <a:pt x="28" y="2"/>
                    <a:pt x="28" y="2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5022">
              <a:extLst>
                <a:ext uri="{FF2B5EF4-FFF2-40B4-BE49-F238E27FC236}">
                  <a16:creationId xmlns="" xmlns:a16="http://schemas.microsoft.com/office/drawing/2014/main" id="{D580C8E8-0052-40C6-98A3-6BA318B7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3" y="6580188"/>
              <a:ext cx="14288" cy="11113"/>
            </a:xfrm>
            <a:custGeom>
              <a:avLst/>
              <a:gdLst>
                <a:gd name="T0" fmla="*/ 14 w 14"/>
                <a:gd name="T1" fmla="*/ 7 h 12"/>
                <a:gd name="T2" fmla="*/ 2 w 14"/>
                <a:gd name="T3" fmla="*/ 12 h 12"/>
                <a:gd name="T4" fmla="*/ 0 w 14"/>
                <a:gd name="T5" fmla="*/ 1 h 12"/>
                <a:gd name="T6" fmla="*/ 1 w 14"/>
                <a:gd name="T7" fmla="*/ 0 h 12"/>
                <a:gd name="T8" fmla="*/ 3 w 14"/>
                <a:gd name="T9" fmla="*/ 10 h 12"/>
                <a:gd name="T10" fmla="*/ 13 w 14"/>
                <a:gd name="T11" fmla="*/ 6 h 12"/>
                <a:gd name="T12" fmla="*/ 14 w 14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7"/>
                  </a:moveTo>
                  <a:cubicBezTo>
                    <a:pt x="10" y="9"/>
                    <a:pt x="6" y="10"/>
                    <a:pt x="2" y="12"/>
                  </a:cubicBezTo>
                  <a:cubicBezTo>
                    <a:pt x="1" y="8"/>
                    <a:pt x="0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6" y="9"/>
                    <a:pt x="10" y="8"/>
                    <a:pt x="13" y="6"/>
                  </a:cubicBez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5023">
              <a:extLst>
                <a:ext uri="{FF2B5EF4-FFF2-40B4-BE49-F238E27FC236}">
                  <a16:creationId xmlns="" xmlns:a16="http://schemas.microsoft.com/office/drawing/2014/main" id="{D925178C-F016-4D18-95FE-4645AB2F0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8" y="6578600"/>
              <a:ext cx="11113" cy="9525"/>
            </a:xfrm>
            <a:custGeom>
              <a:avLst/>
              <a:gdLst>
                <a:gd name="T0" fmla="*/ 12 w 12"/>
                <a:gd name="T1" fmla="*/ 6 h 10"/>
                <a:gd name="T2" fmla="*/ 1 w 12"/>
                <a:gd name="T3" fmla="*/ 10 h 10"/>
                <a:gd name="T4" fmla="*/ 0 w 12"/>
                <a:gd name="T5" fmla="*/ 0 h 10"/>
                <a:gd name="T6" fmla="*/ 1 w 12"/>
                <a:gd name="T7" fmla="*/ 0 h 10"/>
                <a:gd name="T8" fmla="*/ 2 w 12"/>
                <a:gd name="T9" fmla="*/ 8 h 10"/>
                <a:gd name="T10" fmla="*/ 11 w 12"/>
                <a:gd name="T11" fmla="*/ 5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8" y="7"/>
                    <a:pt x="5" y="9"/>
                    <a:pt x="1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2" y="5"/>
                    <a:pt x="2" y="8"/>
                  </a:cubicBezTo>
                  <a:cubicBezTo>
                    <a:pt x="5" y="7"/>
                    <a:pt x="8" y="6"/>
                    <a:pt x="11" y="5"/>
                  </a:cubicBezTo>
                  <a:lnTo>
                    <a:pt x="1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5024">
              <a:extLst>
                <a:ext uri="{FF2B5EF4-FFF2-40B4-BE49-F238E27FC236}">
                  <a16:creationId xmlns="" xmlns:a16="http://schemas.microsoft.com/office/drawing/2014/main" id="{F27FCE33-0A50-4936-B48F-A7BA12458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6575425"/>
              <a:ext cx="9525" cy="7938"/>
            </a:xfrm>
            <a:custGeom>
              <a:avLst/>
              <a:gdLst>
                <a:gd name="T0" fmla="*/ 10 w 10"/>
                <a:gd name="T1" fmla="*/ 6 h 9"/>
                <a:gd name="T2" fmla="*/ 1 w 10"/>
                <a:gd name="T3" fmla="*/ 9 h 9"/>
                <a:gd name="T4" fmla="*/ 0 w 10"/>
                <a:gd name="T5" fmla="*/ 0 h 9"/>
                <a:gd name="T6" fmla="*/ 1 w 10"/>
                <a:gd name="T7" fmla="*/ 0 h 9"/>
                <a:gd name="T8" fmla="*/ 2 w 10"/>
                <a:gd name="T9" fmla="*/ 7 h 9"/>
                <a:gd name="T10" fmla="*/ 10 w 10"/>
                <a:gd name="T11" fmla="*/ 4 h 9"/>
                <a:gd name="T12" fmla="*/ 10 w 10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7" y="7"/>
                    <a:pt x="4" y="8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2" y="5"/>
                    <a:pt x="2" y="7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5025">
              <a:extLst>
                <a:ext uri="{FF2B5EF4-FFF2-40B4-BE49-F238E27FC236}">
                  <a16:creationId xmlns="" xmlns:a16="http://schemas.microsoft.com/office/drawing/2014/main" id="{66020583-FAFF-4495-80C8-74501B87B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6573838"/>
              <a:ext cx="6350" cy="6350"/>
            </a:xfrm>
            <a:custGeom>
              <a:avLst/>
              <a:gdLst>
                <a:gd name="T0" fmla="*/ 8 w 8"/>
                <a:gd name="T1" fmla="*/ 4 h 7"/>
                <a:gd name="T2" fmla="*/ 1 w 8"/>
                <a:gd name="T3" fmla="*/ 7 h 7"/>
                <a:gd name="T4" fmla="*/ 0 w 8"/>
                <a:gd name="T5" fmla="*/ 0 h 7"/>
                <a:gd name="T6" fmla="*/ 1 w 8"/>
                <a:gd name="T7" fmla="*/ 0 h 7"/>
                <a:gd name="T8" fmla="*/ 2 w 8"/>
                <a:gd name="T9" fmla="*/ 5 h 7"/>
                <a:gd name="T10" fmla="*/ 8 w 8"/>
                <a:gd name="T11" fmla="*/ 3 h 7"/>
                <a:gd name="T12" fmla="*/ 8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5026">
              <a:extLst>
                <a:ext uri="{FF2B5EF4-FFF2-40B4-BE49-F238E27FC236}">
                  <a16:creationId xmlns="" xmlns:a16="http://schemas.microsoft.com/office/drawing/2014/main" id="{0BF00DD7-97D1-4B5A-A3D3-563558A53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572250"/>
              <a:ext cx="6350" cy="476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0 w 4"/>
                <a:gd name="T5" fmla="*/ 0 h 3"/>
                <a:gd name="T6" fmla="*/ 1 w 4"/>
                <a:gd name="T7" fmla="*/ 0 h 3"/>
                <a:gd name="T8" fmla="*/ 1 w 4"/>
                <a:gd name="T9" fmla="*/ 2 h 3"/>
                <a:gd name="T10" fmla="*/ 4 w 4"/>
                <a:gd name="T11" fmla="*/ 1 h 3"/>
                <a:gd name="T12" fmla="*/ 4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5027">
              <a:extLst>
                <a:ext uri="{FF2B5EF4-FFF2-40B4-BE49-F238E27FC236}">
                  <a16:creationId xmlns="" xmlns:a16="http://schemas.microsoft.com/office/drawing/2014/main" id="{13BECDA3-050F-467B-A241-2960F47F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570663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1 w 3"/>
                <a:gd name="T7" fmla="*/ 0 h 1"/>
                <a:gd name="T8" fmla="*/ 1 w 3"/>
                <a:gd name="T9" fmla="*/ 1 h 1"/>
                <a:gd name="T10" fmla="*/ 2 w 3"/>
                <a:gd name="T11" fmla="*/ 0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5028">
              <a:extLst>
                <a:ext uri="{FF2B5EF4-FFF2-40B4-BE49-F238E27FC236}">
                  <a16:creationId xmlns="" xmlns:a16="http://schemas.microsoft.com/office/drawing/2014/main" id="{FDE0EDB5-ECB9-46FB-97E0-61590AB5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581775"/>
              <a:ext cx="12700" cy="12700"/>
            </a:xfrm>
            <a:custGeom>
              <a:avLst/>
              <a:gdLst>
                <a:gd name="T0" fmla="*/ 13 w 13"/>
                <a:gd name="T1" fmla="*/ 1 h 15"/>
                <a:gd name="T2" fmla="*/ 13 w 13"/>
                <a:gd name="T3" fmla="*/ 15 h 15"/>
                <a:gd name="T4" fmla="*/ 0 w 13"/>
                <a:gd name="T5" fmla="*/ 10 h 15"/>
                <a:gd name="T6" fmla="*/ 1 w 13"/>
                <a:gd name="T7" fmla="*/ 9 h 15"/>
                <a:gd name="T8" fmla="*/ 11 w 13"/>
                <a:gd name="T9" fmla="*/ 13 h 15"/>
                <a:gd name="T10" fmla="*/ 12 w 13"/>
                <a:gd name="T11" fmla="*/ 0 h 15"/>
                <a:gd name="T12" fmla="*/ 13 w 13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3" y="5"/>
                    <a:pt x="13" y="10"/>
                    <a:pt x="13" y="15"/>
                  </a:cubicBezTo>
                  <a:cubicBezTo>
                    <a:pt x="8" y="13"/>
                    <a:pt x="4" y="12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0"/>
                    <a:pt x="8" y="12"/>
                    <a:pt x="11" y="13"/>
                  </a:cubicBezTo>
                  <a:cubicBezTo>
                    <a:pt x="11" y="9"/>
                    <a:pt x="12" y="5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5029">
              <a:extLst>
                <a:ext uri="{FF2B5EF4-FFF2-40B4-BE49-F238E27FC236}">
                  <a16:creationId xmlns="" xmlns:a16="http://schemas.microsoft.com/office/drawing/2014/main" id="{FF797668-F7E5-4B8E-9057-A9E148FA2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8" y="6578600"/>
              <a:ext cx="11113" cy="12700"/>
            </a:xfrm>
            <a:custGeom>
              <a:avLst/>
              <a:gdLst>
                <a:gd name="T0" fmla="*/ 12 w 12"/>
                <a:gd name="T1" fmla="*/ 0 h 13"/>
                <a:gd name="T2" fmla="*/ 12 w 12"/>
                <a:gd name="T3" fmla="*/ 13 h 13"/>
                <a:gd name="T4" fmla="*/ 0 w 12"/>
                <a:gd name="T5" fmla="*/ 9 h 13"/>
                <a:gd name="T6" fmla="*/ 1 w 12"/>
                <a:gd name="T7" fmla="*/ 7 h 13"/>
                <a:gd name="T8" fmla="*/ 10 w 12"/>
                <a:gd name="T9" fmla="*/ 11 h 13"/>
                <a:gd name="T10" fmla="*/ 11 w 12"/>
                <a:gd name="T11" fmla="*/ 0 h 13"/>
                <a:gd name="T12" fmla="*/ 12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12" y="4"/>
                    <a:pt x="12" y="9"/>
                    <a:pt x="12" y="13"/>
                  </a:cubicBezTo>
                  <a:cubicBezTo>
                    <a:pt x="8" y="12"/>
                    <a:pt x="4" y="10"/>
                    <a:pt x="0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9"/>
                    <a:pt x="7" y="10"/>
                    <a:pt x="10" y="11"/>
                  </a:cubicBezTo>
                  <a:cubicBezTo>
                    <a:pt x="10" y="7"/>
                    <a:pt x="11" y="4"/>
                    <a:pt x="1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5030">
              <a:extLst>
                <a:ext uri="{FF2B5EF4-FFF2-40B4-BE49-F238E27FC236}">
                  <a16:creationId xmlns="" xmlns:a16="http://schemas.microsoft.com/office/drawing/2014/main" id="{2B7AE368-42BC-4962-8D96-EE2A00DE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6575425"/>
              <a:ext cx="9525" cy="11113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11 h 11"/>
                <a:gd name="T4" fmla="*/ 0 w 10"/>
                <a:gd name="T5" fmla="*/ 7 h 11"/>
                <a:gd name="T6" fmla="*/ 1 w 10"/>
                <a:gd name="T7" fmla="*/ 6 h 11"/>
                <a:gd name="T8" fmla="*/ 8 w 10"/>
                <a:gd name="T9" fmla="*/ 9 h 11"/>
                <a:gd name="T10" fmla="*/ 9 w 10"/>
                <a:gd name="T11" fmla="*/ 0 h 11"/>
                <a:gd name="T12" fmla="*/ 10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4"/>
                    <a:pt x="10" y="7"/>
                    <a:pt x="10" y="11"/>
                  </a:cubicBezTo>
                  <a:cubicBezTo>
                    <a:pt x="6" y="10"/>
                    <a:pt x="3" y="9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6"/>
                    <a:pt x="9" y="3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5031">
              <a:extLst>
                <a:ext uri="{FF2B5EF4-FFF2-40B4-BE49-F238E27FC236}">
                  <a16:creationId xmlns="" xmlns:a16="http://schemas.microsoft.com/office/drawing/2014/main" id="{F81DF856-F19A-4805-A970-BE3B8F40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1" y="6572250"/>
              <a:ext cx="7938" cy="9525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9 h 9"/>
                <a:gd name="T4" fmla="*/ 0 w 8"/>
                <a:gd name="T5" fmla="*/ 6 h 9"/>
                <a:gd name="T6" fmla="*/ 0 w 8"/>
                <a:gd name="T7" fmla="*/ 4 h 9"/>
                <a:gd name="T8" fmla="*/ 6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3"/>
                    <a:pt x="8" y="6"/>
                    <a:pt x="8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5032">
              <a:extLst>
                <a:ext uri="{FF2B5EF4-FFF2-40B4-BE49-F238E27FC236}">
                  <a16:creationId xmlns="" xmlns:a16="http://schemas.microsoft.com/office/drawing/2014/main" id="{0F3BB237-8EB2-4835-B0E8-9B7A7DD3F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563" y="6570663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2 h 4"/>
                <a:gd name="T6" fmla="*/ 0 w 4"/>
                <a:gd name="T7" fmla="*/ 1 h 4"/>
                <a:gd name="T8" fmla="*/ 3 w 4"/>
                <a:gd name="T9" fmla="*/ 3 h 4"/>
                <a:gd name="T10" fmla="*/ 3 w 4"/>
                <a:gd name="T11" fmla="*/ 0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3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5033">
              <a:extLst>
                <a:ext uri="{FF2B5EF4-FFF2-40B4-BE49-F238E27FC236}">
                  <a16:creationId xmlns="" xmlns:a16="http://schemas.microsoft.com/office/drawing/2014/main" id="{47793EEF-CDBB-4C7C-B3B1-B2E92233E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563" y="6567488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0 w 3"/>
                <a:gd name="T7" fmla="*/ 1 h 3"/>
                <a:gd name="T8" fmla="*/ 1 w 3"/>
                <a:gd name="T9" fmla="*/ 2 h 3"/>
                <a:gd name="T10" fmla="*/ 1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5034">
              <a:extLst>
                <a:ext uri="{FF2B5EF4-FFF2-40B4-BE49-F238E27FC236}">
                  <a16:creationId xmlns="" xmlns:a16="http://schemas.microsoft.com/office/drawing/2014/main" id="{7DAAEEE2-8DC3-4E36-ACD9-D4C732DFF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6580188"/>
              <a:ext cx="6350" cy="11113"/>
            </a:xfrm>
            <a:custGeom>
              <a:avLst/>
              <a:gdLst>
                <a:gd name="T0" fmla="*/ 7 w 7"/>
                <a:gd name="T1" fmla="*/ 1 h 11"/>
                <a:gd name="T2" fmla="*/ 1 w 7"/>
                <a:gd name="T3" fmla="*/ 11 h 11"/>
                <a:gd name="T4" fmla="*/ 0 w 7"/>
                <a:gd name="T5" fmla="*/ 10 h 11"/>
                <a:gd name="T6" fmla="*/ 6 w 7"/>
                <a:gd name="T7" fmla="*/ 0 h 11"/>
                <a:gd name="T8" fmla="*/ 7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1"/>
                  </a:moveTo>
                  <a:cubicBezTo>
                    <a:pt x="5" y="4"/>
                    <a:pt x="3" y="8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3" y="3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5035">
              <a:extLst>
                <a:ext uri="{FF2B5EF4-FFF2-40B4-BE49-F238E27FC236}">
                  <a16:creationId xmlns="" xmlns:a16="http://schemas.microsoft.com/office/drawing/2014/main" id="{AE5C3BCB-9149-45C0-8480-C85C2A75B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565900"/>
              <a:ext cx="14288" cy="14288"/>
            </a:xfrm>
            <a:custGeom>
              <a:avLst/>
              <a:gdLst>
                <a:gd name="T0" fmla="*/ 16 w 16"/>
                <a:gd name="T1" fmla="*/ 9 h 15"/>
                <a:gd name="T2" fmla="*/ 2 w 16"/>
                <a:gd name="T3" fmla="*/ 15 h 15"/>
                <a:gd name="T4" fmla="*/ 0 w 16"/>
                <a:gd name="T5" fmla="*/ 0 h 15"/>
                <a:gd name="T6" fmla="*/ 2 w 16"/>
                <a:gd name="T7" fmla="*/ 0 h 15"/>
                <a:gd name="T8" fmla="*/ 3 w 16"/>
                <a:gd name="T9" fmla="*/ 13 h 15"/>
                <a:gd name="T10" fmla="*/ 16 w 16"/>
                <a:gd name="T11" fmla="*/ 8 h 15"/>
                <a:gd name="T12" fmla="*/ 16 w 16"/>
                <a:gd name="T1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9"/>
                  </a:moveTo>
                  <a:cubicBezTo>
                    <a:pt x="11" y="11"/>
                    <a:pt x="6" y="13"/>
                    <a:pt x="2" y="15"/>
                  </a:cubicBezTo>
                  <a:cubicBezTo>
                    <a:pt x="1" y="10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9"/>
                    <a:pt x="3" y="13"/>
                  </a:cubicBezTo>
                  <a:cubicBezTo>
                    <a:pt x="7" y="11"/>
                    <a:pt x="11" y="10"/>
                    <a:pt x="16" y="8"/>
                  </a:cubicBez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5" name="Freeform 5036">
              <a:extLst>
                <a:ext uri="{FF2B5EF4-FFF2-40B4-BE49-F238E27FC236}">
                  <a16:creationId xmlns="" xmlns:a16="http://schemas.microsoft.com/office/drawing/2014/main" id="{6D6366EA-CB11-4017-A9C3-C5E6B9ED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6561138"/>
              <a:ext cx="15875" cy="14288"/>
            </a:xfrm>
            <a:custGeom>
              <a:avLst/>
              <a:gdLst>
                <a:gd name="T0" fmla="*/ 17 w 17"/>
                <a:gd name="T1" fmla="*/ 11 h 16"/>
                <a:gd name="T2" fmla="*/ 2 w 17"/>
                <a:gd name="T3" fmla="*/ 16 h 16"/>
                <a:gd name="T4" fmla="*/ 0 w 17"/>
                <a:gd name="T5" fmla="*/ 0 h 16"/>
                <a:gd name="T6" fmla="*/ 2 w 17"/>
                <a:gd name="T7" fmla="*/ 0 h 16"/>
                <a:gd name="T8" fmla="*/ 3 w 17"/>
                <a:gd name="T9" fmla="*/ 15 h 16"/>
                <a:gd name="T10" fmla="*/ 17 w 17"/>
                <a:gd name="T11" fmla="*/ 10 h 16"/>
                <a:gd name="T12" fmla="*/ 17 w 17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1"/>
                  </a:moveTo>
                  <a:cubicBezTo>
                    <a:pt x="12" y="13"/>
                    <a:pt x="7" y="14"/>
                    <a:pt x="2" y="16"/>
                  </a:cubicBezTo>
                  <a:cubicBezTo>
                    <a:pt x="1" y="11"/>
                    <a:pt x="1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10"/>
                    <a:pt x="3" y="15"/>
                  </a:cubicBezTo>
                  <a:cubicBezTo>
                    <a:pt x="7" y="13"/>
                    <a:pt x="12" y="11"/>
                    <a:pt x="17" y="10"/>
                  </a:cubicBezTo>
                  <a:lnTo>
                    <a:pt x="1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5037">
              <a:extLst>
                <a:ext uri="{FF2B5EF4-FFF2-40B4-BE49-F238E27FC236}">
                  <a16:creationId xmlns="" xmlns:a16="http://schemas.microsoft.com/office/drawing/2014/main" id="{06577F60-1777-4998-A995-E88ED5BA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3" y="6556375"/>
              <a:ext cx="15875" cy="15875"/>
            </a:xfrm>
            <a:custGeom>
              <a:avLst/>
              <a:gdLst>
                <a:gd name="T0" fmla="*/ 17 w 17"/>
                <a:gd name="T1" fmla="*/ 11 h 16"/>
                <a:gd name="T2" fmla="*/ 1 w 17"/>
                <a:gd name="T3" fmla="*/ 16 h 16"/>
                <a:gd name="T4" fmla="*/ 0 w 17"/>
                <a:gd name="T5" fmla="*/ 0 h 16"/>
                <a:gd name="T6" fmla="*/ 2 w 17"/>
                <a:gd name="T7" fmla="*/ 0 h 16"/>
                <a:gd name="T8" fmla="*/ 3 w 17"/>
                <a:gd name="T9" fmla="*/ 14 h 16"/>
                <a:gd name="T10" fmla="*/ 17 w 17"/>
                <a:gd name="T11" fmla="*/ 10 h 16"/>
                <a:gd name="T12" fmla="*/ 17 w 17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1"/>
                  </a:moveTo>
                  <a:cubicBezTo>
                    <a:pt x="12" y="12"/>
                    <a:pt x="7" y="14"/>
                    <a:pt x="1" y="16"/>
                  </a:cubicBezTo>
                  <a:cubicBezTo>
                    <a:pt x="1" y="11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9"/>
                    <a:pt x="3" y="14"/>
                  </a:cubicBezTo>
                  <a:cubicBezTo>
                    <a:pt x="7" y="13"/>
                    <a:pt x="12" y="11"/>
                    <a:pt x="17" y="10"/>
                  </a:cubicBezTo>
                  <a:lnTo>
                    <a:pt x="1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5038">
              <a:extLst>
                <a:ext uri="{FF2B5EF4-FFF2-40B4-BE49-F238E27FC236}">
                  <a16:creationId xmlns="" xmlns:a16="http://schemas.microsoft.com/office/drawing/2014/main" id="{6E7129EE-9CD5-471B-9B8A-B9734957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6580188"/>
              <a:ext cx="7938" cy="11113"/>
            </a:xfrm>
            <a:custGeom>
              <a:avLst/>
              <a:gdLst>
                <a:gd name="T0" fmla="*/ 8 w 8"/>
                <a:gd name="T1" fmla="*/ 10 h 11"/>
                <a:gd name="T2" fmla="*/ 7 w 8"/>
                <a:gd name="T3" fmla="*/ 11 h 11"/>
                <a:gd name="T4" fmla="*/ 0 w 8"/>
                <a:gd name="T5" fmla="*/ 1 h 11"/>
                <a:gd name="T6" fmla="*/ 2 w 8"/>
                <a:gd name="T7" fmla="*/ 0 h 11"/>
                <a:gd name="T8" fmla="*/ 8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6" y="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5039">
              <a:extLst>
                <a:ext uri="{FF2B5EF4-FFF2-40B4-BE49-F238E27FC236}">
                  <a16:creationId xmlns="" xmlns:a16="http://schemas.microsoft.com/office/drawing/2014/main" id="{DC18DAB5-B225-499A-8A84-39643F43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565900"/>
              <a:ext cx="15875" cy="14288"/>
            </a:xfrm>
            <a:custGeom>
              <a:avLst/>
              <a:gdLst>
                <a:gd name="T0" fmla="*/ 16 w 16"/>
                <a:gd name="T1" fmla="*/ 0 h 16"/>
                <a:gd name="T2" fmla="*/ 14 w 16"/>
                <a:gd name="T3" fmla="*/ 16 h 16"/>
                <a:gd name="T4" fmla="*/ 0 w 16"/>
                <a:gd name="T5" fmla="*/ 10 h 16"/>
                <a:gd name="T6" fmla="*/ 1 w 16"/>
                <a:gd name="T7" fmla="*/ 9 h 16"/>
                <a:gd name="T8" fmla="*/ 13 w 16"/>
                <a:gd name="T9" fmla="*/ 14 h 16"/>
                <a:gd name="T10" fmla="*/ 15 w 16"/>
                <a:gd name="T11" fmla="*/ 0 h 16"/>
                <a:gd name="T12" fmla="*/ 16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5" y="6"/>
                    <a:pt x="15" y="11"/>
                    <a:pt x="14" y="16"/>
                  </a:cubicBezTo>
                  <a:cubicBezTo>
                    <a:pt x="10" y="14"/>
                    <a:pt x="5" y="12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9" y="12"/>
                    <a:pt x="13" y="14"/>
                  </a:cubicBezTo>
                  <a:cubicBezTo>
                    <a:pt x="14" y="9"/>
                    <a:pt x="14" y="5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5040">
              <a:extLst>
                <a:ext uri="{FF2B5EF4-FFF2-40B4-BE49-F238E27FC236}">
                  <a16:creationId xmlns="" xmlns:a16="http://schemas.microsoft.com/office/drawing/2014/main" id="{66FFEDE7-5F58-47F7-B761-2D8CFB56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559550"/>
              <a:ext cx="15875" cy="15875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17 h 17"/>
                <a:gd name="T4" fmla="*/ 0 w 18"/>
                <a:gd name="T5" fmla="*/ 11 h 17"/>
                <a:gd name="T6" fmla="*/ 1 w 18"/>
                <a:gd name="T7" fmla="*/ 9 h 17"/>
                <a:gd name="T8" fmla="*/ 14 w 18"/>
                <a:gd name="T9" fmla="*/ 15 h 17"/>
                <a:gd name="T10" fmla="*/ 17 w 18"/>
                <a:gd name="T11" fmla="*/ 0 h 17"/>
                <a:gd name="T12" fmla="*/ 18 w 1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7" y="6"/>
                    <a:pt x="16" y="12"/>
                    <a:pt x="16" y="17"/>
                  </a:cubicBezTo>
                  <a:cubicBezTo>
                    <a:pt x="10" y="15"/>
                    <a:pt x="5" y="13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10" y="13"/>
                    <a:pt x="14" y="15"/>
                  </a:cubicBezTo>
                  <a:cubicBezTo>
                    <a:pt x="15" y="10"/>
                    <a:pt x="16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5042">
              <a:extLst>
                <a:ext uri="{FF2B5EF4-FFF2-40B4-BE49-F238E27FC236}">
                  <a16:creationId xmlns="" xmlns:a16="http://schemas.microsoft.com/office/drawing/2014/main" id="{AD71630A-5FFC-4A51-A8D0-ECFBA7E62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6554788"/>
              <a:ext cx="17463" cy="17463"/>
            </a:xfrm>
            <a:custGeom>
              <a:avLst/>
              <a:gdLst>
                <a:gd name="T0" fmla="*/ 18 w 18"/>
                <a:gd name="T1" fmla="*/ 0 h 18"/>
                <a:gd name="T2" fmla="*/ 16 w 18"/>
                <a:gd name="T3" fmla="*/ 18 h 18"/>
                <a:gd name="T4" fmla="*/ 0 w 18"/>
                <a:gd name="T5" fmla="*/ 10 h 18"/>
                <a:gd name="T6" fmla="*/ 1 w 18"/>
                <a:gd name="T7" fmla="*/ 9 h 18"/>
                <a:gd name="T8" fmla="*/ 15 w 18"/>
                <a:gd name="T9" fmla="*/ 16 h 18"/>
                <a:gd name="T10" fmla="*/ 17 w 18"/>
                <a:gd name="T11" fmla="*/ 0 h 18"/>
                <a:gd name="T12" fmla="*/ 18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cubicBezTo>
                    <a:pt x="17" y="6"/>
                    <a:pt x="17" y="12"/>
                    <a:pt x="16" y="18"/>
                  </a:cubicBezTo>
                  <a:cubicBezTo>
                    <a:pt x="11" y="15"/>
                    <a:pt x="5" y="13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1"/>
                    <a:pt x="10" y="14"/>
                    <a:pt x="15" y="16"/>
                  </a:cubicBezTo>
                  <a:cubicBezTo>
                    <a:pt x="15" y="10"/>
                    <a:pt x="16" y="5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5043">
              <a:extLst>
                <a:ext uri="{FF2B5EF4-FFF2-40B4-BE49-F238E27FC236}">
                  <a16:creationId xmlns="" xmlns:a16="http://schemas.microsoft.com/office/drawing/2014/main" id="{5A479D83-A7F2-472F-8FB6-B9FF2E34F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65928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0 w 1"/>
                <a:gd name="T9" fmla="*/ 1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5044">
              <a:extLst>
                <a:ext uri="{FF2B5EF4-FFF2-40B4-BE49-F238E27FC236}">
                  <a16:creationId xmlns="" xmlns:a16="http://schemas.microsoft.com/office/drawing/2014/main" id="{AE927321-9FEE-4BF8-9691-F76E2F3B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589713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4 h 4"/>
                <a:gd name="T6" fmla="*/ 1 w 1"/>
                <a:gd name="T7" fmla="*/ 4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5045">
              <a:extLst>
                <a:ext uri="{FF2B5EF4-FFF2-40B4-BE49-F238E27FC236}">
                  <a16:creationId xmlns="" xmlns:a16="http://schemas.microsoft.com/office/drawing/2014/main" id="{1937A745-15F7-4A1E-B27C-46276036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592888"/>
              <a:ext cx="6350" cy="1588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2 w 4"/>
                <a:gd name="T5" fmla="*/ 1 h 1"/>
                <a:gd name="T6" fmla="*/ 3 w 4"/>
                <a:gd name="T7" fmla="*/ 1 h 1"/>
                <a:gd name="T8" fmla="*/ 4 w 4"/>
                <a:gd name="T9" fmla="*/ 1 h 1"/>
                <a:gd name="T10" fmla="*/ 3 w 4"/>
                <a:gd name="T11" fmla="*/ 0 h 1"/>
                <a:gd name="T12" fmla="*/ 3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5046">
              <a:extLst>
                <a:ext uri="{FF2B5EF4-FFF2-40B4-BE49-F238E27FC236}">
                  <a16:creationId xmlns="" xmlns:a16="http://schemas.microsoft.com/office/drawing/2014/main" id="{E6820B4F-7843-4C1F-A7CA-FB44C8596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586538"/>
              <a:ext cx="3175" cy="9525"/>
            </a:xfrm>
            <a:custGeom>
              <a:avLst/>
              <a:gdLst>
                <a:gd name="T0" fmla="*/ 0 w 3"/>
                <a:gd name="T1" fmla="*/ 0 h 10"/>
                <a:gd name="T2" fmla="*/ 1 w 3"/>
                <a:gd name="T3" fmla="*/ 2 h 10"/>
                <a:gd name="T4" fmla="*/ 2 w 3"/>
                <a:gd name="T5" fmla="*/ 10 h 10"/>
                <a:gd name="T6" fmla="*/ 3 w 3"/>
                <a:gd name="T7" fmla="*/ 10 h 10"/>
                <a:gd name="T8" fmla="*/ 2 w 3"/>
                <a:gd name="T9" fmla="*/ 0 h 10"/>
                <a:gd name="T10" fmla="*/ 2 w 3"/>
                <a:gd name="T11" fmla="*/ 0 h 10"/>
                <a:gd name="T12" fmla="*/ 0 w 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2" y="7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6"/>
                    <a:pt x="2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5047">
              <a:extLst>
                <a:ext uri="{FF2B5EF4-FFF2-40B4-BE49-F238E27FC236}">
                  <a16:creationId xmlns="" xmlns:a16="http://schemas.microsoft.com/office/drawing/2014/main" id="{ADF0635B-191C-4833-A5E4-CC60655CD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6" y="6561138"/>
              <a:ext cx="33338" cy="39688"/>
            </a:xfrm>
            <a:custGeom>
              <a:avLst/>
              <a:gdLst>
                <a:gd name="T0" fmla="*/ 1 w 35"/>
                <a:gd name="T1" fmla="*/ 1 h 42"/>
                <a:gd name="T2" fmla="*/ 0 w 35"/>
                <a:gd name="T3" fmla="*/ 0 h 42"/>
                <a:gd name="T4" fmla="*/ 0 w 35"/>
                <a:gd name="T5" fmla="*/ 2 h 42"/>
                <a:gd name="T6" fmla="*/ 11 w 35"/>
                <a:gd name="T7" fmla="*/ 42 h 42"/>
                <a:gd name="T8" fmla="*/ 13 w 35"/>
                <a:gd name="T9" fmla="*/ 41 h 42"/>
                <a:gd name="T10" fmla="*/ 13 w 35"/>
                <a:gd name="T11" fmla="*/ 41 h 42"/>
                <a:gd name="T12" fmla="*/ 11 w 35"/>
                <a:gd name="T13" fmla="*/ 40 h 42"/>
                <a:gd name="T14" fmla="*/ 11 w 35"/>
                <a:gd name="T15" fmla="*/ 39 h 42"/>
                <a:gd name="T16" fmla="*/ 12 w 35"/>
                <a:gd name="T17" fmla="*/ 39 h 42"/>
                <a:gd name="T18" fmla="*/ 11 w 35"/>
                <a:gd name="T19" fmla="*/ 37 h 42"/>
                <a:gd name="T20" fmla="*/ 9 w 35"/>
                <a:gd name="T21" fmla="*/ 36 h 42"/>
                <a:gd name="T22" fmla="*/ 9 w 35"/>
                <a:gd name="T23" fmla="*/ 34 h 42"/>
                <a:gd name="T24" fmla="*/ 10 w 35"/>
                <a:gd name="T25" fmla="*/ 35 h 42"/>
                <a:gd name="T26" fmla="*/ 2 w 35"/>
                <a:gd name="T27" fmla="*/ 5 h 42"/>
                <a:gd name="T28" fmla="*/ 22 w 35"/>
                <a:gd name="T29" fmla="*/ 26 h 42"/>
                <a:gd name="T30" fmla="*/ 22 w 35"/>
                <a:gd name="T31" fmla="*/ 25 h 42"/>
                <a:gd name="T32" fmla="*/ 23 w 35"/>
                <a:gd name="T33" fmla="*/ 25 h 42"/>
                <a:gd name="T34" fmla="*/ 23 w 35"/>
                <a:gd name="T35" fmla="*/ 27 h 42"/>
                <a:gd name="T36" fmla="*/ 25 w 35"/>
                <a:gd name="T37" fmla="*/ 29 h 42"/>
                <a:gd name="T38" fmla="*/ 25 w 35"/>
                <a:gd name="T39" fmla="*/ 28 h 42"/>
                <a:gd name="T40" fmla="*/ 26 w 35"/>
                <a:gd name="T41" fmla="*/ 29 h 42"/>
                <a:gd name="T42" fmla="*/ 26 w 35"/>
                <a:gd name="T43" fmla="*/ 31 h 42"/>
                <a:gd name="T44" fmla="*/ 28 w 35"/>
                <a:gd name="T45" fmla="*/ 33 h 42"/>
                <a:gd name="T46" fmla="*/ 28 w 35"/>
                <a:gd name="T47" fmla="*/ 32 h 42"/>
                <a:gd name="T48" fmla="*/ 29 w 35"/>
                <a:gd name="T49" fmla="*/ 32 h 42"/>
                <a:gd name="T50" fmla="*/ 29 w 35"/>
                <a:gd name="T51" fmla="*/ 35 h 42"/>
                <a:gd name="T52" fmla="*/ 31 w 35"/>
                <a:gd name="T53" fmla="*/ 36 h 42"/>
                <a:gd name="T54" fmla="*/ 31 w 35"/>
                <a:gd name="T55" fmla="*/ 37 h 42"/>
                <a:gd name="T56" fmla="*/ 31 w 35"/>
                <a:gd name="T57" fmla="*/ 36 h 42"/>
                <a:gd name="T58" fmla="*/ 33 w 35"/>
                <a:gd name="T59" fmla="*/ 36 h 42"/>
                <a:gd name="T60" fmla="*/ 32 w 35"/>
                <a:gd name="T61" fmla="*/ 39 h 42"/>
                <a:gd name="T62" fmla="*/ 33 w 35"/>
                <a:gd name="T63" fmla="*/ 40 h 42"/>
                <a:gd name="T64" fmla="*/ 35 w 35"/>
                <a:gd name="T65" fmla="*/ 39 h 42"/>
                <a:gd name="T66" fmla="*/ 32 w 35"/>
                <a:gd name="T67" fmla="*/ 35 h 42"/>
                <a:gd name="T68" fmla="*/ 1 w 35"/>
                <a:gd name="T6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42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1"/>
                    <a:pt x="11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22"/>
                    <a:pt x="3" y="10"/>
                    <a:pt x="2" y="5"/>
                  </a:cubicBezTo>
                  <a:cubicBezTo>
                    <a:pt x="5" y="8"/>
                    <a:pt x="13" y="15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8"/>
                    <a:pt x="33" y="36"/>
                    <a:pt x="32" y="35"/>
                  </a:cubicBezTo>
                  <a:cubicBezTo>
                    <a:pt x="17" y="15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5048">
              <a:extLst>
                <a:ext uri="{FF2B5EF4-FFF2-40B4-BE49-F238E27FC236}">
                  <a16:creationId xmlns="" xmlns:a16="http://schemas.microsoft.com/office/drawing/2014/main" id="{D18857E0-92EA-46AC-A1D4-B32E3FE7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6596063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5049">
              <a:extLst>
                <a:ext uri="{FF2B5EF4-FFF2-40B4-BE49-F238E27FC236}">
                  <a16:creationId xmlns="" xmlns:a16="http://schemas.microsoft.com/office/drawing/2014/main" id="{EF61C1CE-48B0-4B7D-9F0E-8558F6BC3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6594476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5050">
              <a:extLst>
                <a:ext uri="{FF2B5EF4-FFF2-40B4-BE49-F238E27FC236}">
                  <a16:creationId xmlns="" xmlns:a16="http://schemas.microsoft.com/office/drawing/2014/main" id="{3E0B15E9-6355-482B-B6DA-AFCCBAADE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6592888"/>
              <a:ext cx="0" cy="6350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2 h 7"/>
                <a:gd name="T4" fmla="*/ 0 w 1"/>
                <a:gd name="T5" fmla="*/ 0 h 7"/>
                <a:gd name="T6" fmla="*/ 0 w 1"/>
                <a:gd name="T7" fmla="*/ 7 h 7"/>
                <a:gd name="T8" fmla="*/ 1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5051">
              <a:extLst>
                <a:ext uri="{FF2B5EF4-FFF2-40B4-BE49-F238E27FC236}">
                  <a16:creationId xmlns="" xmlns:a16="http://schemas.microsoft.com/office/drawing/2014/main" id="{834B7D8F-6A2F-4F01-948E-194635C2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6591301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5052">
              <a:extLst>
                <a:ext uri="{FF2B5EF4-FFF2-40B4-BE49-F238E27FC236}">
                  <a16:creationId xmlns="" xmlns:a16="http://schemas.microsoft.com/office/drawing/2014/main" id="{5AC4B235-CF97-418C-B6AB-C3141D99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6597651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5053">
              <a:extLst>
                <a:ext uri="{FF2B5EF4-FFF2-40B4-BE49-F238E27FC236}">
                  <a16:creationId xmlns="" xmlns:a16="http://schemas.microsoft.com/office/drawing/2014/main" id="{A1E70FD4-7762-4912-ADE8-D8877B69A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6588126"/>
              <a:ext cx="0" cy="11113"/>
            </a:xfrm>
            <a:custGeom>
              <a:avLst/>
              <a:gdLst>
                <a:gd name="T0" fmla="*/ 1 w 1"/>
                <a:gd name="T1" fmla="*/ 11 h 11"/>
                <a:gd name="T2" fmla="*/ 1 w 1"/>
                <a:gd name="T3" fmla="*/ 2 h 11"/>
                <a:gd name="T4" fmla="*/ 0 w 1"/>
                <a:gd name="T5" fmla="*/ 0 h 11"/>
                <a:gd name="T6" fmla="*/ 0 w 1"/>
                <a:gd name="T7" fmla="*/ 11 h 11"/>
                <a:gd name="T8" fmla="*/ 1 w 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8"/>
                    <a:pt x="1" y="5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5054">
              <a:extLst>
                <a:ext uri="{FF2B5EF4-FFF2-40B4-BE49-F238E27FC236}">
                  <a16:creationId xmlns="" xmlns:a16="http://schemas.microsoft.com/office/drawing/2014/main" id="{C963909F-A09F-4832-BB08-E2B719FF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6597651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5055">
              <a:extLst>
                <a:ext uri="{FF2B5EF4-FFF2-40B4-BE49-F238E27FC236}">
                  <a16:creationId xmlns="" xmlns:a16="http://schemas.microsoft.com/office/drawing/2014/main" id="{E7A7BBF8-1991-4DAD-8CBC-BADBDA21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6588126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5056">
              <a:extLst>
                <a:ext uri="{FF2B5EF4-FFF2-40B4-BE49-F238E27FC236}">
                  <a16:creationId xmlns="" xmlns:a16="http://schemas.microsoft.com/office/drawing/2014/main" id="{7AB42741-8E49-477F-BDD2-C8881639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6586538"/>
              <a:ext cx="12700" cy="12700"/>
            </a:xfrm>
            <a:custGeom>
              <a:avLst/>
              <a:gdLst>
                <a:gd name="T0" fmla="*/ 13 w 13"/>
                <a:gd name="T1" fmla="*/ 1 h 15"/>
                <a:gd name="T2" fmla="*/ 12 w 13"/>
                <a:gd name="T3" fmla="*/ 0 h 15"/>
                <a:gd name="T4" fmla="*/ 11 w 13"/>
                <a:gd name="T5" fmla="*/ 13 h 15"/>
                <a:gd name="T6" fmla="*/ 0 w 13"/>
                <a:gd name="T7" fmla="*/ 9 h 15"/>
                <a:gd name="T8" fmla="*/ 1 w 13"/>
                <a:gd name="T9" fmla="*/ 11 h 15"/>
                <a:gd name="T10" fmla="*/ 13 w 13"/>
                <a:gd name="T11" fmla="*/ 15 h 15"/>
                <a:gd name="T12" fmla="*/ 13 w 13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8"/>
                    <a:pt x="11" y="13"/>
                  </a:cubicBezTo>
                  <a:cubicBezTo>
                    <a:pt x="8" y="11"/>
                    <a:pt x="4" y="10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2"/>
                    <a:pt x="9" y="13"/>
                    <a:pt x="13" y="15"/>
                  </a:cubicBezTo>
                  <a:cubicBezTo>
                    <a:pt x="13" y="10"/>
                    <a:pt x="13" y="6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5057">
              <a:extLst>
                <a:ext uri="{FF2B5EF4-FFF2-40B4-BE49-F238E27FC236}">
                  <a16:creationId xmlns="" xmlns:a16="http://schemas.microsoft.com/office/drawing/2014/main" id="{F78373E1-5950-4DA7-BE93-9DBA55CE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659288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Rectangle 5058">
              <a:extLst>
                <a:ext uri="{FF2B5EF4-FFF2-40B4-BE49-F238E27FC236}">
                  <a16:creationId xmlns="" xmlns:a16="http://schemas.microsoft.com/office/drawing/2014/main" id="{CAE8CF59-6019-4B8B-AA89-8B56ABA0C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614" y="65849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5059">
              <a:extLst>
                <a:ext uri="{FF2B5EF4-FFF2-40B4-BE49-F238E27FC236}">
                  <a16:creationId xmlns="" xmlns:a16="http://schemas.microsoft.com/office/drawing/2014/main" id="{C7ADBCFF-1F17-41F3-A446-FC2CFDCA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6556376"/>
              <a:ext cx="15875" cy="11113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13 h 13"/>
                <a:gd name="T4" fmla="*/ 14 w 16"/>
                <a:gd name="T5" fmla="*/ 9 h 13"/>
                <a:gd name="T6" fmla="*/ 16 w 16"/>
                <a:gd name="T7" fmla="*/ 8 h 13"/>
                <a:gd name="T8" fmla="*/ 16 w 16"/>
                <a:gd name="T9" fmla="*/ 7 h 13"/>
                <a:gd name="T10" fmla="*/ 15 w 16"/>
                <a:gd name="T11" fmla="*/ 7 h 13"/>
                <a:gd name="T12" fmla="*/ 1 w 16"/>
                <a:gd name="T13" fmla="*/ 11 h 13"/>
                <a:gd name="T14" fmla="*/ 1 w 16"/>
                <a:gd name="T15" fmla="*/ 0 h 13"/>
                <a:gd name="T16" fmla="*/ 0 w 1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5" y="11"/>
                    <a:pt x="9" y="10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8"/>
                    <a:pt x="6" y="10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5060">
              <a:extLst>
                <a:ext uri="{FF2B5EF4-FFF2-40B4-BE49-F238E27FC236}">
                  <a16:creationId xmlns="" xmlns:a16="http://schemas.microsoft.com/office/drawing/2014/main" id="{37171893-4968-4A56-8EE8-CDCFA971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556376"/>
              <a:ext cx="15875" cy="7938"/>
            </a:xfrm>
            <a:custGeom>
              <a:avLst/>
              <a:gdLst>
                <a:gd name="T0" fmla="*/ 0 w 16"/>
                <a:gd name="T1" fmla="*/ 0 h 9"/>
                <a:gd name="T2" fmla="*/ 0 w 16"/>
                <a:gd name="T3" fmla="*/ 9 h 9"/>
                <a:gd name="T4" fmla="*/ 14 w 16"/>
                <a:gd name="T5" fmla="*/ 5 h 9"/>
                <a:gd name="T6" fmla="*/ 16 w 16"/>
                <a:gd name="T7" fmla="*/ 5 h 9"/>
                <a:gd name="T8" fmla="*/ 15 w 16"/>
                <a:gd name="T9" fmla="*/ 3 h 9"/>
                <a:gd name="T10" fmla="*/ 15 w 16"/>
                <a:gd name="T11" fmla="*/ 4 h 9"/>
                <a:gd name="T12" fmla="*/ 1 w 16"/>
                <a:gd name="T13" fmla="*/ 7 h 9"/>
                <a:gd name="T14" fmla="*/ 1 w 16"/>
                <a:gd name="T15" fmla="*/ 0 h 9"/>
                <a:gd name="T16" fmla="*/ 0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0" y="0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5" y="7"/>
                    <a:pt x="9" y="6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0" y="5"/>
                    <a:pt x="6" y="6"/>
                    <a:pt x="1" y="7"/>
                  </a:cubicBezTo>
                  <a:cubicBezTo>
                    <a:pt x="1" y="5"/>
                    <a:pt x="1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5061">
              <a:extLst>
                <a:ext uri="{FF2B5EF4-FFF2-40B4-BE49-F238E27FC236}">
                  <a16:creationId xmlns="" xmlns:a16="http://schemas.microsoft.com/office/drawing/2014/main" id="{E72BDE1E-439D-4A95-8776-D19F697C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6556376"/>
              <a:ext cx="11113" cy="4763"/>
            </a:xfrm>
            <a:custGeom>
              <a:avLst/>
              <a:gdLst>
                <a:gd name="T0" fmla="*/ 1 w 12"/>
                <a:gd name="T1" fmla="*/ 2 h 4"/>
                <a:gd name="T2" fmla="*/ 1 w 12"/>
                <a:gd name="T3" fmla="*/ 0 h 4"/>
                <a:gd name="T4" fmla="*/ 0 w 12"/>
                <a:gd name="T5" fmla="*/ 0 h 4"/>
                <a:gd name="T6" fmla="*/ 0 w 12"/>
                <a:gd name="T7" fmla="*/ 4 h 4"/>
                <a:gd name="T8" fmla="*/ 12 w 12"/>
                <a:gd name="T9" fmla="*/ 1 h 4"/>
                <a:gd name="T10" fmla="*/ 9 w 12"/>
                <a:gd name="T11" fmla="*/ 0 h 4"/>
                <a:gd name="T12" fmla="*/ 1 w 1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8" y="2"/>
                    <a:pt x="12" y="1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5062">
              <a:extLst>
                <a:ext uri="{FF2B5EF4-FFF2-40B4-BE49-F238E27FC236}">
                  <a16:creationId xmlns="" xmlns:a16="http://schemas.microsoft.com/office/drawing/2014/main" id="{06027165-5D27-47CB-AF37-A1E012E4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4" y="6553201"/>
              <a:ext cx="15875" cy="14288"/>
            </a:xfrm>
            <a:custGeom>
              <a:avLst/>
              <a:gdLst>
                <a:gd name="T0" fmla="*/ 14 w 17"/>
                <a:gd name="T1" fmla="*/ 13 h 15"/>
                <a:gd name="T2" fmla="*/ 1 w 17"/>
                <a:gd name="T3" fmla="*/ 6 h 15"/>
                <a:gd name="T4" fmla="*/ 0 w 17"/>
                <a:gd name="T5" fmla="*/ 6 h 15"/>
                <a:gd name="T6" fmla="*/ 0 w 17"/>
                <a:gd name="T7" fmla="*/ 7 h 15"/>
                <a:gd name="T8" fmla="*/ 2 w 17"/>
                <a:gd name="T9" fmla="*/ 8 h 15"/>
                <a:gd name="T10" fmla="*/ 15 w 17"/>
                <a:gd name="T11" fmla="*/ 15 h 15"/>
                <a:gd name="T12" fmla="*/ 17 w 17"/>
                <a:gd name="T13" fmla="*/ 1 h 15"/>
                <a:gd name="T14" fmla="*/ 16 w 17"/>
                <a:gd name="T15" fmla="*/ 0 h 15"/>
                <a:gd name="T16" fmla="*/ 14 w 17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14" y="13"/>
                  </a:moveTo>
                  <a:cubicBezTo>
                    <a:pt x="10" y="11"/>
                    <a:pt x="5" y="9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6" y="11"/>
                    <a:pt x="11" y="13"/>
                    <a:pt x="15" y="15"/>
                  </a:cubicBezTo>
                  <a:cubicBezTo>
                    <a:pt x="16" y="10"/>
                    <a:pt x="17" y="5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5"/>
                    <a:pt x="15" y="9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5063">
              <a:extLst>
                <a:ext uri="{FF2B5EF4-FFF2-40B4-BE49-F238E27FC236}">
                  <a16:creationId xmlns="" xmlns:a16="http://schemas.microsoft.com/office/drawing/2014/main" id="{3C62FD14-1265-46BD-8F5F-0F032750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553201"/>
              <a:ext cx="14288" cy="9525"/>
            </a:xfrm>
            <a:custGeom>
              <a:avLst/>
              <a:gdLst>
                <a:gd name="T0" fmla="*/ 14 w 16"/>
                <a:gd name="T1" fmla="*/ 8 h 10"/>
                <a:gd name="T2" fmla="*/ 1 w 16"/>
                <a:gd name="T3" fmla="*/ 1 h 10"/>
                <a:gd name="T4" fmla="*/ 0 w 16"/>
                <a:gd name="T5" fmla="*/ 1 h 10"/>
                <a:gd name="T6" fmla="*/ 0 w 16"/>
                <a:gd name="T7" fmla="*/ 2 h 10"/>
                <a:gd name="T8" fmla="*/ 2 w 16"/>
                <a:gd name="T9" fmla="*/ 4 h 10"/>
                <a:gd name="T10" fmla="*/ 15 w 16"/>
                <a:gd name="T11" fmla="*/ 10 h 10"/>
                <a:gd name="T12" fmla="*/ 16 w 16"/>
                <a:gd name="T13" fmla="*/ 0 h 10"/>
                <a:gd name="T14" fmla="*/ 15 w 16"/>
                <a:gd name="T15" fmla="*/ 0 h 10"/>
                <a:gd name="T16" fmla="*/ 14 w 1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4" y="8"/>
                  </a:moveTo>
                  <a:cubicBezTo>
                    <a:pt x="9" y="6"/>
                    <a:pt x="5" y="4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6"/>
                    <a:pt x="10" y="8"/>
                    <a:pt x="15" y="10"/>
                  </a:cubicBezTo>
                  <a:cubicBezTo>
                    <a:pt x="15" y="7"/>
                    <a:pt x="16" y="3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3"/>
                    <a:pt x="14" y="5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5064">
              <a:extLst>
                <a:ext uri="{FF2B5EF4-FFF2-40B4-BE49-F238E27FC236}">
                  <a16:creationId xmlns="" xmlns:a16="http://schemas.microsoft.com/office/drawing/2014/main" id="{27EFB5B0-0B89-40AD-8187-52370565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551613"/>
              <a:ext cx="11113" cy="6350"/>
            </a:xfrm>
            <a:custGeom>
              <a:avLst/>
              <a:gdLst>
                <a:gd name="T0" fmla="*/ 10 w 12"/>
                <a:gd name="T1" fmla="*/ 4 h 6"/>
                <a:gd name="T2" fmla="*/ 3 w 12"/>
                <a:gd name="T3" fmla="*/ 0 h 6"/>
                <a:gd name="T4" fmla="*/ 0 w 12"/>
                <a:gd name="T5" fmla="*/ 0 h 6"/>
                <a:gd name="T6" fmla="*/ 11 w 12"/>
                <a:gd name="T7" fmla="*/ 6 h 6"/>
                <a:gd name="T8" fmla="*/ 12 w 12"/>
                <a:gd name="T9" fmla="*/ 1 h 6"/>
                <a:gd name="T10" fmla="*/ 11 w 12"/>
                <a:gd name="T11" fmla="*/ 1 h 6"/>
                <a:gd name="T12" fmla="*/ 10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10" y="4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7" y="4"/>
                    <a:pt x="11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5065">
              <a:extLst>
                <a:ext uri="{FF2B5EF4-FFF2-40B4-BE49-F238E27FC236}">
                  <a16:creationId xmlns="" xmlns:a16="http://schemas.microsoft.com/office/drawing/2014/main" id="{9DF23337-43D1-4001-B872-3D92EC2EE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6554788"/>
              <a:ext cx="4763" cy="42863"/>
            </a:xfrm>
            <a:custGeom>
              <a:avLst/>
              <a:gdLst>
                <a:gd name="T0" fmla="*/ 1 w 5"/>
                <a:gd name="T1" fmla="*/ 46 h 46"/>
                <a:gd name="T2" fmla="*/ 5 w 5"/>
                <a:gd name="T3" fmla="*/ 45 h 46"/>
                <a:gd name="T4" fmla="*/ 5 w 5"/>
                <a:gd name="T5" fmla="*/ 0 h 46"/>
                <a:gd name="T6" fmla="*/ 1 w 5"/>
                <a:gd name="T7" fmla="*/ 0 h 46"/>
                <a:gd name="T8" fmla="*/ 1 w 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6">
                  <a:moveTo>
                    <a:pt x="1" y="46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3" y="30"/>
                    <a:pt x="3" y="15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0" y="30"/>
                    <a:pt x="1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5066">
              <a:extLst>
                <a:ext uri="{FF2B5EF4-FFF2-40B4-BE49-F238E27FC236}">
                  <a16:creationId xmlns="" xmlns:a16="http://schemas.microsoft.com/office/drawing/2014/main" id="{4E839755-E368-474B-9ADC-4D7D01ED6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6551613"/>
              <a:ext cx="28575" cy="30163"/>
            </a:xfrm>
            <a:custGeom>
              <a:avLst/>
              <a:gdLst>
                <a:gd name="T0" fmla="*/ 6 w 31"/>
                <a:gd name="T1" fmla="*/ 9 h 32"/>
                <a:gd name="T2" fmla="*/ 5 w 31"/>
                <a:gd name="T3" fmla="*/ 7 h 32"/>
                <a:gd name="T4" fmla="*/ 5 w 31"/>
                <a:gd name="T5" fmla="*/ 7 h 32"/>
                <a:gd name="T6" fmla="*/ 4 w 31"/>
                <a:gd name="T7" fmla="*/ 5 h 32"/>
                <a:gd name="T8" fmla="*/ 3 w 31"/>
                <a:gd name="T9" fmla="*/ 2 h 32"/>
                <a:gd name="T10" fmla="*/ 2 w 31"/>
                <a:gd name="T11" fmla="*/ 0 h 32"/>
                <a:gd name="T12" fmla="*/ 0 w 31"/>
                <a:gd name="T13" fmla="*/ 0 h 32"/>
                <a:gd name="T14" fmla="*/ 3 w 31"/>
                <a:gd name="T15" fmla="*/ 8 h 32"/>
                <a:gd name="T16" fmla="*/ 23 w 31"/>
                <a:gd name="T17" fmla="*/ 32 h 32"/>
                <a:gd name="T18" fmla="*/ 28 w 31"/>
                <a:gd name="T19" fmla="*/ 31 h 32"/>
                <a:gd name="T20" fmla="*/ 31 w 31"/>
                <a:gd name="T21" fmla="*/ 24 h 32"/>
                <a:gd name="T22" fmla="*/ 24 w 31"/>
                <a:gd name="T23" fmla="*/ 2 h 32"/>
                <a:gd name="T24" fmla="*/ 22 w 31"/>
                <a:gd name="T25" fmla="*/ 2 h 32"/>
                <a:gd name="T26" fmla="*/ 29 w 31"/>
                <a:gd name="T27" fmla="*/ 24 h 32"/>
                <a:gd name="T28" fmla="*/ 27 w 31"/>
                <a:gd name="T29" fmla="*/ 30 h 32"/>
                <a:gd name="T30" fmla="*/ 24 w 31"/>
                <a:gd name="T31" fmla="*/ 30 h 32"/>
                <a:gd name="T32" fmla="*/ 6 w 31"/>
                <a:gd name="T3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6" y="9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3" y="8"/>
                  </a:cubicBezTo>
                  <a:cubicBezTo>
                    <a:pt x="8" y="22"/>
                    <a:pt x="17" y="30"/>
                    <a:pt x="23" y="32"/>
                  </a:cubicBezTo>
                  <a:cubicBezTo>
                    <a:pt x="25" y="32"/>
                    <a:pt x="27" y="32"/>
                    <a:pt x="28" y="31"/>
                  </a:cubicBezTo>
                  <a:cubicBezTo>
                    <a:pt x="30" y="30"/>
                    <a:pt x="31" y="29"/>
                    <a:pt x="31" y="24"/>
                  </a:cubicBezTo>
                  <a:cubicBezTo>
                    <a:pt x="31" y="18"/>
                    <a:pt x="29" y="11"/>
                    <a:pt x="24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7" y="11"/>
                    <a:pt x="29" y="18"/>
                    <a:pt x="29" y="24"/>
                  </a:cubicBezTo>
                  <a:cubicBezTo>
                    <a:pt x="29" y="27"/>
                    <a:pt x="29" y="29"/>
                    <a:pt x="27" y="30"/>
                  </a:cubicBezTo>
                  <a:cubicBezTo>
                    <a:pt x="26" y="30"/>
                    <a:pt x="25" y="30"/>
                    <a:pt x="24" y="30"/>
                  </a:cubicBezTo>
                  <a:cubicBezTo>
                    <a:pt x="19" y="29"/>
                    <a:pt x="12" y="23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5067">
              <a:extLst>
                <a:ext uri="{FF2B5EF4-FFF2-40B4-BE49-F238E27FC236}">
                  <a16:creationId xmlns="" xmlns:a16="http://schemas.microsoft.com/office/drawing/2014/main" id="{7587893B-524C-4BB4-B761-27CADB49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6556376"/>
              <a:ext cx="31750" cy="25400"/>
            </a:xfrm>
            <a:custGeom>
              <a:avLst/>
              <a:gdLst>
                <a:gd name="T0" fmla="*/ 2 w 33"/>
                <a:gd name="T1" fmla="*/ 20 h 28"/>
                <a:gd name="T2" fmla="*/ 11 w 33"/>
                <a:gd name="T3" fmla="*/ 0 h 28"/>
                <a:gd name="T4" fmla="*/ 9 w 33"/>
                <a:gd name="T5" fmla="*/ 0 h 28"/>
                <a:gd name="T6" fmla="*/ 0 w 33"/>
                <a:gd name="T7" fmla="*/ 20 h 28"/>
                <a:gd name="T8" fmla="*/ 3 w 33"/>
                <a:gd name="T9" fmla="*/ 27 h 28"/>
                <a:gd name="T10" fmla="*/ 8 w 33"/>
                <a:gd name="T11" fmla="*/ 27 h 28"/>
                <a:gd name="T12" fmla="*/ 29 w 33"/>
                <a:gd name="T13" fmla="*/ 7 h 28"/>
                <a:gd name="T14" fmla="*/ 33 w 33"/>
                <a:gd name="T15" fmla="*/ 2 h 28"/>
                <a:gd name="T16" fmla="*/ 31 w 33"/>
                <a:gd name="T17" fmla="*/ 2 h 28"/>
                <a:gd name="T18" fmla="*/ 30 w 33"/>
                <a:gd name="T19" fmla="*/ 4 h 28"/>
                <a:gd name="T20" fmla="*/ 29 w 33"/>
                <a:gd name="T21" fmla="*/ 5 h 28"/>
                <a:gd name="T22" fmla="*/ 28 w 33"/>
                <a:gd name="T23" fmla="*/ 7 h 28"/>
                <a:gd name="T24" fmla="*/ 27 w 33"/>
                <a:gd name="T25" fmla="*/ 7 h 28"/>
                <a:gd name="T26" fmla="*/ 26 w 33"/>
                <a:gd name="T27" fmla="*/ 9 h 28"/>
                <a:gd name="T28" fmla="*/ 8 w 33"/>
                <a:gd name="T29" fmla="*/ 26 h 28"/>
                <a:gd name="T30" fmla="*/ 4 w 33"/>
                <a:gd name="T31" fmla="*/ 25 h 28"/>
                <a:gd name="T32" fmla="*/ 2 w 33"/>
                <a:gd name="T33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8">
                  <a:moveTo>
                    <a:pt x="2" y="20"/>
                  </a:moveTo>
                  <a:cubicBezTo>
                    <a:pt x="2" y="15"/>
                    <a:pt x="5" y="7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15"/>
                    <a:pt x="0" y="20"/>
                  </a:cubicBezTo>
                  <a:cubicBezTo>
                    <a:pt x="0" y="24"/>
                    <a:pt x="2" y="26"/>
                    <a:pt x="3" y="27"/>
                  </a:cubicBezTo>
                  <a:cubicBezTo>
                    <a:pt x="4" y="28"/>
                    <a:pt x="6" y="28"/>
                    <a:pt x="8" y="27"/>
                  </a:cubicBezTo>
                  <a:cubicBezTo>
                    <a:pt x="15" y="26"/>
                    <a:pt x="22" y="18"/>
                    <a:pt x="29" y="7"/>
                  </a:cubicBezTo>
                  <a:cubicBezTo>
                    <a:pt x="31" y="6"/>
                    <a:pt x="32" y="4"/>
                    <a:pt x="33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19" y="19"/>
                    <a:pt x="12" y="24"/>
                    <a:pt x="8" y="26"/>
                  </a:cubicBezTo>
                  <a:cubicBezTo>
                    <a:pt x="6" y="26"/>
                    <a:pt x="5" y="26"/>
                    <a:pt x="4" y="25"/>
                  </a:cubicBezTo>
                  <a:cubicBezTo>
                    <a:pt x="3" y="25"/>
                    <a:pt x="2" y="23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5068">
              <a:extLst>
                <a:ext uri="{FF2B5EF4-FFF2-40B4-BE49-F238E27FC236}">
                  <a16:creationId xmlns="" xmlns:a16="http://schemas.microsoft.com/office/drawing/2014/main" id="{A7E240B7-BA6B-457A-B61F-CE637C05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583363"/>
              <a:ext cx="12700" cy="11113"/>
            </a:xfrm>
            <a:custGeom>
              <a:avLst/>
              <a:gdLst>
                <a:gd name="T0" fmla="*/ 1 w 15"/>
                <a:gd name="T1" fmla="*/ 0 h 13"/>
                <a:gd name="T2" fmla="*/ 0 w 15"/>
                <a:gd name="T3" fmla="*/ 1 h 13"/>
                <a:gd name="T4" fmla="*/ 0 w 15"/>
                <a:gd name="T5" fmla="*/ 2 h 13"/>
                <a:gd name="T6" fmla="*/ 2 w 15"/>
                <a:gd name="T7" fmla="*/ 13 h 13"/>
                <a:gd name="T8" fmla="*/ 13 w 15"/>
                <a:gd name="T9" fmla="*/ 9 h 13"/>
                <a:gd name="T10" fmla="*/ 15 w 15"/>
                <a:gd name="T11" fmla="*/ 8 h 13"/>
                <a:gd name="T12" fmla="*/ 15 w 15"/>
                <a:gd name="T13" fmla="*/ 7 h 13"/>
                <a:gd name="T14" fmla="*/ 14 w 15"/>
                <a:gd name="T15" fmla="*/ 7 h 13"/>
                <a:gd name="T16" fmla="*/ 3 w 15"/>
                <a:gd name="T17" fmla="*/ 12 h 13"/>
                <a:gd name="T18" fmla="*/ 1 w 15"/>
                <a:gd name="T19" fmla="*/ 1 h 13"/>
                <a:gd name="T20" fmla="*/ 1 w 15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6"/>
                    <a:pt x="2" y="10"/>
                    <a:pt x="2" y="13"/>
                  </a:cubicBezTo>
                  <a:cubicBezTo>
                    <a:pt x="6" y="12"/>
                    <a:pt x="10" y="10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9"/>
                    <a:pt x="7" y="10"/>
                    <a:pt x="3" y="12"/>
                  </a:cubicBezTo>
                  <a:cubicBezTo>
                    <a:pt x="3" y="8"/>
                    <a:pt x="2" y="5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5069">
              <a:extLst>
                <a:ext uri="{FF2B5EF4-FFF2-40B4-BE49-F238E27FC236}">
                  <a16:creationId xmlns="" xmlns:a16="http://schemas.microsoft.com/office/drawing/2014/main" id="{858F9C16-6382-409F-B544-32A5CFFB3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565901"/>
              <a:ext cx="31750" cy="31750"/>
            </a:xfrm>
            <a:custGeom>
              <a:avLst/>
              <a:gdLst>
                <a:gd name="T0" fmla="*/ 32 w 34"/>
                <a:gd name="T1" fmla="*/ 0 h 33"/>
                <a:gd name="T2" fmla="*/ 22 w 34"/>
                <a:gd name="T3" fmla="*/ 7 h 33"/>
                <a:gd name="T4" fmla="*/ 2 w 34"/>
                <a:gd name="T5" fmla="*/ 28 h 33"/>
                <a:gd name="T6" fmla="*/ 0 w 34"/>
                <a:gd name="T7" fmla="*/ 33 h 33"/>
                <a:gd name="T8" fmla="*/ 2 w 34"/>
                <a:gd name="T9" fmla="*/ 32 h 33"/>
                <a:gd name="T10" fmla="*/ 2 w 34"/>
                <a:gd name="T11" fmla="*/ 31 h 33"/>
                <a:gd name="T12" fmla="*/ 3 w 34"/>
                <a:gd name="T13" fmla="*/ 30 h 33"/>
                <a:gd name="T14" fmla="*/ 4 w 34"/>
                <a:gd name="T15" fmla="*/ 29 h 33"/>
                <a:gd name="T16" fmla="*/ 5 w 34"/>
                <a:gd name="T17" fmla="*/ 27 h 33"/>
                <a:gd name="T18" fmla="*/ 6 w 34"/>
                <a:gd name="T19" fmla="*/ 26 h 33"/>
                <a:gd name="T20" fmla="*/ 8 w 34"/>
                <a:gd name="T21" fmla="*/ 24 h 33"/>
                <a:gd name="T22" fmla="*/ 9 w 34"/>
                <a:gd name="T23" fmla="*/ 22 h 33"/>
                <a:gd name="T24" fmla="*/ 10 w 34"/>
                <a:gd name="T25" fmla="*/ 20 h 33"/>
                <a:gd name="T26" fmla="*/ 11 w 34"/>
                <a:gd name="T27" fmla="*/ 19 h 33"/>
                <a:gd name="T28" fmla="*/ 31 w 34"/>
                <a:gd name="T29" fmla="*/ 3 h 33"/>
                <a:gd name="T30" fmla="*/ 24 w 34"/>
                <a:gd name="T31" fmla="*/ 25 h 33"/>
                <a:gd name="T32" fmla="*/ 23 w 34"/>
                <a:gd name="T33" fmla="*/ 27 h 33"/>
                <a:gd name="T34" fmla="*/ 23 w 34"/>
                <a:gd name="T35" fmla="*/ 29 h 33"/>
                <a:gd name="T36" fmla="*/ 22 w 34"/>
                <a:gd name="T37" fmla="*/ 30 h 33"/>
                <a:gd name="T38" fmla="*/ 22 w 34"/>
                <a:gd name="T39" fmla="*/ 31 h 33"/>
                <a:gd name="T40" fmla="*/ 24 w 34"/>
                <a:gd name="T41" fmla="*/ 30 h 33"/>
                <a:gd name="T42" fmla="*/ 34 w 34"/>
                <a:gd name="T43" fmla="*/ 1 h 33"/>
                <a:gd name="T44" fmla="*/ 34 w 34"/>
                <a:gd name="T45" fmla="*/ 0 h 33"/>
                <a:gd name="T46" fmla="*/ 32 w 34"/>
                <a:gd name="T4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3">
                  <a:moveTo>
                    <a:pt x="32" y="0"/>
                  </a:moveTo>
                  <a:cubicBezTo>
                    <a:pt x="32" y="1"/>
                    <a:pt x="28" y="3"/>
                    <a:pt x="22" y="7"/>
                  </a:cubicBezTo>
                  <a:cubicBezTo>
                    <a:pt x="16" y="11"/>
                    <a:pt x="9" y="18"/>
                    <a:pt x="2" y="28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20" y="10"/>
                    <a:pt x="28" y="5"/>
                    <a:pt x="31" y="3"/>
                  </a:cubicBezTo>
                  <a:cubicBezTo>
                    <a:pt x="30" y="6"/>
                    <a:pt x="28" y="15"/>
                    <a:pt x="24" y="25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31" y="14"/>
                    <a:pt x="34" y="2"/>
                    <a:pt x="34" y="1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5070">
              <a:extLst>
                <a:ext uri="{FF2B5EF4-FFF2-40B4-BE49-F238E27FC236}">
                  <a16:creationId xmlns="" xmlns:a16="http://schemas.microsoft.com/office/drawing/2014/main" id="{9A34391E-54F3-4526-89B7-DA802827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6542088"/>
              <a:ext cx="11113" cy="11113"/>
            </a:xfrm>
            <a:custGeom>
              <a:avLst/>
              <a:gdLst>
                <a:gd name="T0" fmla="*/ 13 w 13"/>
                <a:gd name="T1" fmla="*/ 9 h 12"/>
                <a:gd name="T2" fmla="*/ 0 w 13"/>
                <a:gd name="T3" fmla="*/ 12 h 12"/>
                <a:gd name="T4" fmla="*/ 1 w 13"/>
                <a:gd name="T5" fmla="*/ 0 h 12"/>
                <a:gd name="T6" fmla="*/ 2 w 13"/>
                <a:gd name="T7" fmla="*/ 0 h 12"/>
                <a:gd name="T8" fmla="*/ 2 w 13"/>
                <a:gd name="T9" fmla="*/ 11 h 12"/>
                <a:gd name="T10" fmla="*/ 13 w 13"/>
                <a:gd name="T11" fmla="*/ 8 h 12"/>
                <a:gd name="T12" fmla="*/ 13 w 13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9"/>
                  </a:moveTo>
                  <a:cubicBezTo>
                    <a:pt x="9" y="10"/>
                    <a:pt x="5" y="11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7"/>
                    <a:pt x="2" y="11"/>
                  </a:cubicBezTo>
                  <a:cubicBezTo>
                    <a:pt x="5" y="10"/>
                    <a:pt x="9" y="9"/>
                    <a:pt x="13" y="8"/>
                  </a:cubicBezTo>
                  <a:lnTo>
                    <a:pt x="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5071">
              <a:extLst>
                <a:ext uri="{FF2B5EF4-FFF2-40B4-BE49-F238E27FC236}">
                  <a16:creationId xmlns="" xmlns:a16="http://schemas.microsoft.com/office/drawing/2014/main" id="{D35839E7-79B1-42A5-A780-67F52063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6540501"/>
              <a:ext cx="9525" cy="9525"/>
            </a:xfrm>
            <a:custGeom>
              <a:avLst/>
              <a:gdLst>
                <a:gd name="T0" fmla="*/ 11 w 11"/>
                <a:gd name="T1" fmla="*/ 8 h 10"/>
                <a:gd name="T2" fmla="*/ 0 w 11"/>
                <a:gd name="T3" fmla="*/ 10 h 10"/>
                <a:gd name="T4" fmla="*/ 0 w 11"/>
                <a:gd name="T5" fmla="*/ 0 h 10"/>
                <a:gd name="T6" fmla="*/ 1 w 11"/>
                <a:gd name="T7" fmla="*/ 0 h 10"/>
                <a:gd name="T8" fmla="*/ 1 w 11"/>
                <a:gd name="T9" fmla="*/ 9 h 10"/>
                <a:gd name="T10" fmla="*/ 11 w 11"/>
                <a:gd name="T11" fmla="*/ 7 h 10"/>
                <a:gd name="T12" fmla="*/ 11 w 11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8"/>
                  </a:moveTo>
                  <a:cubicBezTo>
                    <a:pt x="7" y="9"/>
                    <a:pt x="3" y="10"/>
                    <a:pt x="0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4" y="8"/>
                    <a:pt x="7" y="8"/>
                    <a:pt x="11" y="7"/>
                  </a:cubicBezTo>
                  <a:lnTo>
                    <a:pt x="1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5072">
              <a:extLst>
                <a:ext uri="{FF2B5EF4-FFF2-40B4-BE49-F238E27FC236}">
                  <a16:creationId xmlns="" xmlns:a16="http://schemas.microsoft.com/office/drawing/2014/main" id="{0CE38086-33E2-4F59-A567-4BEC49A6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538913"/>
              <a:ext cx="9525" cy="7938"/>
            </a:xfrm>
            <a:custGeom>
              <a:avLst/>
              <a:gdLst>
                <a:gd name="T0" fmla="*/ 10 w 10"/>
                <a:gd name="T1" fmla="*/ 7 h 9"/>
                <a:gd name="T2" fmla="*/ 0 w 10"/>
                <a:gd name="T3" fmla="*/ 9 h 9"/>
                <a:gd name="T4" fmla="*/ 0 w 10"/>
                <a:gd name="T5" fmla="*/ 0 h 9"/>
                <a:gd name="T6" fmla="*/ 2 w 10"/>
                <a:gd name="T7" fmla="*/ 0 h 9"/>
                <a:gd name="T8" fmla="*/ 1 w 10"/>
                <a:gd name="T9" fmla="*/ 7 h 9"/>
                <a:gd name="T10" fmla="*/ 9 w 10"/>
                <a:gd name="T11" fmla="*/ 6 h 9"/>
                <a:gd name="T12" fmla="*/ 10 w 10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8"/>
                    <a:pt x="3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9" y="6"/>
                    <a:pt x="9" y="6"/>
                    <a:pt x="9" y="6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5073">
              <a:extLst>
                <a:ext uri="{FF2B5EF4-FFF2-40B4-BE49-F238E27FC236}">
                  <a16:creationId xmlns="" xmlns:a16="http://schemas.microsoft.com/office/drawing/2014/main" id="{2272D329-C9D8-4CA8-8541-E28F28CA2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535738"/>
              <a:ext cx="7938" cy="6350"/>
            </a:xfrm>
            <a:custGeom>
              <a:avLst/>
              <a:gdLst>
                <a:gd name="T0" fmla="*/ 8 w 8"/>
                <a:gd name="T1" fmla="*/ 6 h 7"/>
                <a:gd name="T2" fmla="*/ 0 w 8"/>
                <a:gd name="T3" fmla="*/ 7 h 7"/>
                <a:gd name="T4" fmla="*/ 1 w 8"/>
                <a:gd name="T5" fmla="*/ 0 h 7"/>
                <a:gd name="T6" fmla="*/ 2 w 8"/>
                <a:gd name="T7" fmla="*/ 0 h 7"/>
                <a:gd name="T8" fmla="*/ 2 w 8"/>
                <a:gd name="T9" fmla="*/ 6 h 7"/>
                <a:gd name="T10" fmla="*/ 8 w 8"/>
                <a:gd name="T11" fmla="*/ 5 h 7"/>
                <a:gd name="T12" fmla="*/ 8 w 8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5074">
              <a:extLst>
                <a:ext uri="{FF2B5EF4-FFF2-40B4-BE49-F238E27FC236}">
                  <a16:creationId xmlns="" xmlns:a16="http://schemas.microsoft.com/office/drawing/2014/main" id="{4E54C7D1-2063-43C8-AF3F-07E02DA6E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6535738"/>
              <a:ext cx="4763" cy="476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2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5075">
              <a:extLst>
                <a:ext uri="{FF2B5EF4-FFF2-40B4-BE49-F238E27FC236}">
                  <a16:creationId xmlns="" xmlns:a16="http://schemas.microsoft.com/office/drawing/2014/main" id="{C0CD2EE4-0221-4DAD-B245-E82F32C3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6534151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5076">
              <a:extLst>
                <a:ext uri="{FF2B5EF4-FFF2-40B4-BE49-F238E27FC236}">
                  <a16:creationId xmlns="" xmlns:a16="http://schemas.microsoft.com/office/drawing/2014/main" id="{3A035D32-65EA-4F23-A843-AC50E69A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6534151"/>
              <a:ext cx="14288" cy="14288"/>
            </a:xfrm>
            <a:custGeom>
              <a:avLst/>
              <a:gdLst>
                <a:gd name="T0" fmla="*/ 15 w 15"/>
                <a:gd name="T1" fmla="*/ 1 h 15"/>
                <a:gd name="T2" fmla="*/ 11 w 15"/>
                <a:gd name="T3" fmla="*/ 15 h 15"/>
                <a:gd name="T4" fmla="*/ 0 w 15"/>
                <a:gd name="T5" fmla="*/ 8 h 15"/>
                <a:gd name="T6" fmla="*/ 1 w 15"/>
                <a:gd name="T7" fmla="*/ 7 h 15"/>
                <a:gd name="T8" fmla="*/ 11 w 15"/>
                <a:gd name="T9" fmla="*/ 12 h 15"/>
                <a:gd name="T10" fmla="*/ 13 w 15"/>
                <a:gd name="T11" fmla="*/ 0 h 15"/>
                <a:gd name="T12" fmla="*/ 15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1"/>
                  </a:moveTo>
                  <a:cubicBezTo>
                    <a:pt x="14" y="5"/>
                    <a:pt x="12" y="10"/>
                    <a:pt x="11" y="15"/>
                  </a:cubicBezTo>
                  <a:cubicBezTo>
                    <a:pt x="8" y="12"/>
                    <a:pt x="4" y="10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9"/>
                    <a:pt x="7" y="11"/>
                    <a:pt x="11" y="12"/>
                  </a:cubicBezTo>
                  <a:cubicBezTo>
                    <a:pt x="11" y="8"/>
                    <a:pt x="12" y="4"/>
                    <a:pt x="13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5077">
              <a:extLst>
                <a:ext uri="{FF2B5EF4-FFF2-40B4-BE49-F238E27FC236}">
                  <a16:creationId xmlns="" xmlns:a16="http://schemas.microsoft.com/office/drawing/2014/main" id="{3DB3B765-7917-433A-9DD3-EBA05BFF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6530976"/>
              <a:ext cx="11113" cy="11113"/>
            </a:xfrm>
            <a:custGeom>
              <a:avLst/>
              <a:gdLst>
                <a:gd name="T0" fmla="*/ 13 w 13"/>
                <a:gd name="T1" fmla="*/ 1 h 13"/>
                <a:gd name="T2" fmla="*/ 10 w 13"/>
                <a:gd name="T3" fmla="*/ 13 h 13"/>
                <a:gd name="T4" fmla="*/ 0 w 13"/>
                <a:gd name="T5" fmla="*/ 7 h 13"/>
                <a:gd name="T6" fmla="*/ 1 w 13"/>
                <a:gd name="T7" fmla="*/ 6 h 13"/>
                <a:gd name="T8" fmla="*/ 9 w 13"/>
                <a:gd name="T9" fmla="*/ 11 h 13"/>
                <a:gd name="T10" fmla="*/ 12 w 13"/>
                <a:gd name="T11" fmla="*/ 0 h 13"/>
                <a:gd name="T12" fmla="*/ 13 w 13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1"/>
                  </a:moveTo>
                  <a:cubicBezTo>
                    <a:pt x="12" y="5"/>
                    <a:pt x="11" y="9"/>
                    <a:pt x="10" y="13"/>
                  </a:cubicBezTo>
                  <a:cubicBezTo>
                    <a:pt x="7" y="11"/>
                    <a:pt x="4" y="9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8"/>
                    <a:pt x="7" y="9"/>
                    <a:pt x="9" y="11"/>
                  </a:cubicBezTo>
                  <a:cubicBezTo>
                    <a:pt x="10" y="8"/>
                    <a:pt x="11" y="4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5078">
              <a:extLst>
                <a:ext uri="{FF2B5EF4-FFF2-40B4-BE49-F238E27FC236}">
                  <a16:creationId xmlns="" xmlns:a16="http://schemas.microsoft.com/office/drawing/2014/main" id="{25A4E7AE-E212-48EB-AA70-99A78C33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4" y="6527801"/>
              <a:ext cx="9525" cy="11113"/>
            </a:xfrm>
            <a:custGeom>
              <a:avLst/>
              <a:gdLst>
                <a:gd name="T0" fmla="*/ 11 w 11"/>
                <a:gd name="T1" fmla="*/ 0 h 11"/>
                <a:gd name="T2" fmla="*/ 8 w 11"/>
                <a:gd name="T3" fmla="*/ 11 h 11"/>
                <a:gd name="T4" fmla="*/ 0 w 11"/>
                <a:gd name="T5" fmla="*/ 6 h 11"/>
                <a:gd name="T6" fmla="*/ 0 w 11"/>
                <a:gd name="T7" fmla="*/ 4 h 11"/>
                <a:gd name="T8" fmla="*/ 7 w 11"/>
                <a:gd name="T9" fmla="*/ 9 h 11"/>
                <a:gd name="T10" fmla="*/ 10 w 11"/>
                <a:gd name="T11" fmla="*/ 0 h 11"/>
                <a:gd name="T12" fmla="*/ 11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0" y="4"/>
                    <a:pt x="9" y="7"/>
                    <a:pt x="8" y="11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6"/>
                    <a:pt x="9" y="3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5079">
              <a:extLst>
                <a:ext uri="{FF2B5EF4-FFF2-40B4-BE49-F238E27FC236}">
                  <a16:creationId xmlns="" xmlns:a16="http://schemas.microsoft.com/office/drawing/2014/main" id="{B7568845-4AFE-47CF-B520-F486620D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524626"/>
              <a:ext cx="9525" cy="7938"/>
            </a:xfrm>
            <a:custGeom>
              <a:avLst/>
              <a:gdLst>
                <a:gd name="T0" fmla="*/ 10 w 10"/>
                <a:gd name="T1" fmla="*/ 1 h 9"/>
                <a:gd name="T2" fmla="*/ 7 w 10"/>
                <a:gd name="T3" fmla="*/ 9 h 9"/>
                <a:gd name="T4" fmla="*/ 0 w 10"/>
                <a:gd name="T5" fmla="*/ 5 h 9"/>
                <a:gd name="T6" fmla="*/ 1 w 10"/>
                <a:gd name="T7" fmla="*/ 4 h 9"/>
                <a:gd name="T8" fmla="*/ 6 w 10"/>
                <a:gd name="T9" fmla="*/ 7 h 9"/>
                <a:gd name="T10" fmla="*/ 8 w 10"/>
                <a:gd name="T11" fmla="*/ 0 h 9"/>
                <a:gd name="T12" fmla="*/ 10 w 10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9" y="4"/>
                    <a:pt x="8" y="6"/>
                    <a:pt x="7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8" y="3"/>
                    <a:pt x="8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5080">
              <a:extLst>
                <a:ext uri="{FF2B5EF4-FFF2-40B4-BE49-F238E27FC236}">
                  <a16:creationId xmlns="" xmlns:a16="http://schemas.microsoft.com/office/drawing/2014/main" id="{BB187A3C-7542-43C9-9061-025FCA12C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521451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1 h 4"/>
                <a:gd name="T8" fmla="*/ 3 w 4"/>
                <a:gd name="T9" fmla="*/ 3 h 4"/>
                <a:gd name="T10" fmla="*/ 4 w 4"/>
                <a:gd name="T11" fmla="*/ 0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5081">
              <a:extLst>
                <a:ext uri="{FF2B5EF4-FFF2-40B4-BE49-F238E27FC236}">
                  <a16:creationId xmlns="" xmlns:a16="http://schemas.microsoft.com/office/drawing/2014/main" id="{11CD66B5-5305-4354-8BC7-8E65EAAE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518276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1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5082">
              <a:extLst>
                <a:ext uri="{FF2B5EF4-FFF2-40B4-BE49-F238E27FC236}">
                  <a16:creationId xmlns="" xmlns:a16="http://schemas.microsoft.com/office/drawing/2014/main" id="{50F02D9A-F141-4704-84F1-F54B903A2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9" y="6538913"/>
              <a:ext cx="9525" cy="9525"/>
            </a:xfrm>
            <a:custGeom>
              <a:avLst/>
              <a:gdLst>
                <a:gd name="T0" fmla="*/ 9 w 9"/>
                <a:gd name="T1" fmla="*/ 1 h 11"/>
                <a:gd name="T2" fmla="*/ 2 w 9"/>
                <a:gd name="T3" fmla="*/ 11 h 11"/>
                <a:gd name="T4" fmla="*/ 0 w 9"/>
                <a:gd name="T5" fmla="*/ 9 h 11"/>
                <a:gd name="T6" fmla="*/ 8 w 9"/>
                <a:gd name="T7" fmla="*/ 0 h 11"/>
                <a:gd name="T8" fmla="*/ 9 w 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1"/>
                  </a:moveTo>
                  <a:cubicBezTo>
                    <a:pt x="7" y="4"/>
                    <a:pt x="4" y="8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5" y="3"/>
                    <a:pt x="8" y="0"/>
                  </a:cubicBez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5083">
              <a:extLst>
                <a:ext uri="{FF2B5EF4-FFF2-40B4-BE49-F238E27FC236}">
                  <a16:creationId xmlns="" xmlns:a16="http://schemas.microsoft.com/office/drawing/2014/main" id="{25721B50-A84C-4BFC-A7F8-F8521A882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6524626"/>
              <a:ext cx="12700" cy="14288"/>
            </a:xfrm>
            <a:custGeom>
              <a:avLst/>
              <a:gdLst>
                <a:gd name="T0" fmla="*/ 15 w 15"/>
                <a:gd name="T1" fmla="*/ 12 h 14"/>
                <a:gd name="T2" fmla="*/ 0 w 15"/>
                <a:gd name="T3" fmla="*/ 14 h 14"/>
                <a:gd name="T4" fmla="*/ 1 w 15"/>
                <a:gd name="T5" fmla="*/ 0 h 14"/>
                <a:gd name="T6" fmla="*/ 3 w 15"/>
                <a:gd name="T7" fmla="*/ 0 h 14"/>
                <a:gd name="T8" fmla="*/ 1 w 15"/>
                <a:gd name="T9" fmla="*/ 13 h 14"/>
                <a:gd name="T10" fmla="*/ 15 w 15"/>
                <a:gd name="T11" fmla="*/ 11 h 14"/>
                <a:gd name="T12" fmla="*/ 15 w 15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12"/>
                  </a:moveTo>
                  <a:cubicBezTo>
                    <a:pt x="10" y="12"/>
                    <a:pt x="5" y="13"/>
                    <a:pt x="0" y="14"/>
                  </a:cubicBezTo>
                  <a:cubicBezTo>
                    <a:pt x="0" y="9"/>
                    <a:pt x="1" y="4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8"/>
                    <a:pt x="1" y="13"/>
                  </a:cubicBezTo>
                  <a:cubicBezTo>
                    <a:pt x="6" y="12"/>
                    <a:pt x="10" y="11"/>
                    <a:pt x="15" y="11"/>
                  </a:cubicBezTo>
                  <a:lnTo>
                    <a:pt x="1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5084">
              <a:extLst>
                <a:ext uri="{FF2B5EF4-FFF2-40B4-BE49-F238E27FC236}">
                  <a16:creationId xmlns="" xmlns:a16="http://schemas.microsoft.com/office/drawing/2014/main" id="{12B364EE-E2DB-43AC-9372-02665A2C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519863"/>
              <a:ext cx="15875" cy="15875"/>
            </a:xfrm>
            <a:custGeom>
              <a:avLst/>
              <a:gdLst>
                <a:gd name="T0" fmla="*/ 17 w 17"/>
                <a:gd name="T1" fmla="*/ 14 h 17"/>
                <a:gd name="T2" fmla="*/ 0 w 17"/>
                <a:gd name="T3" fmla="*/ 17 h 17"/>
                <a:gd name="T4" fmla="*/ 2 w 17"/>
                <a:gd name="T5" fmla="*/ 0 h 17"/>
                <a:gd name="T6" fmla="*/ 3 w 17"/>
                <a:gd name="T7" fmla="*/ 1 h 17"/>
                <a:gd name="T8" fmla="*/ 2 w 17"/>
                <a:gd name="T9" fmla="*/ 15 h 17"/>
                <a:gd name="T10" fmla="*/ 17 w 17"/>
                <a:gd name="T11" fmla="*/ 13 h 17"/>
                <a:gd name="T12" fmla="*/ 17 w 17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4"/>
                  </a:moveTo>
                  <a:cubicBezTo>
                    <a:pt x="11" y="15"/>
                    <a:pt x="6" y="16"/>
                    <a:pt x="0" y="17"/>
                  </a:cubicBezTo>
                  <a:cubicBezTo>
                    <a:pt x="1" y="11"/>
                    <a:pt x="1" y="6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2" y="10"/>
                    <a:pt x="2" y="15"/>
                  </a:cubicBezTo>
                  <a:cubicBezTo>
                    <a:pt x="7" y="14"/>
                    <a:pt x="12" y="13"/>
                    <a:pt x="17" y="13"/>
                  </a:cubicBezTo>
                  <a:lnTo>
                    <a:pt x="1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5085">
              <a:extLst>
                <a:ext uri="{FF2B5EF4-FFF2-40B4-BE49-F238E27FC236}">
                  <a16:creationId xmlns="" xmlns:a16="http://schemas.microsoft.com/office/drawing/2014/main" id="{6C026044-4324-4E26-A677-832B21166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516688"/>
              <a:ext cx="15875" cy="14288"/>
            </a:xfrm>
            <a:custGeom>
              <a:avLst/>
              <a:gdLst>
                <a:gd name="T0" fmla="*/ 17 w 17"/>
                <a:gd name="T1" fmla="*/ 14 h 16"/>
                <a:gd name="T2" fmla="*/ 0 w 17"/>
                <a:gd name="T3" fmla="*/ 16 h 16"/>
                <a:gd name="T4" fmla="*/ 2 w 17"/>
                <a:gd name="T5" fmla="*/ 0 h 16"/>
                <a:gd name="T6" fmla="*/ 3 w 17"/>
                <a:gd name="T7" fmla="*/ 0 h 16"/>
                <a:gd name="T8" fmla="*/ 1 w 17"/>
                <a:gd name="T9" fmla="*/ 14 h 16"/>
                <a:gd name="T10" fmla="*/ 17 w 17"/>
                <a:gd name="T11" fmla="*/ 12 h 16"/>
                <a:gd name="T12" fmla="*/ 17 w 17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4"/>
                  </a:moveTo>
                  <a:cubicBezTo>
                    <a:pt x="11" y="14"/>
                    <a:pt x="6" y="15"/>
                    <a:pt x="0" y="16"/>
                  </a:cubicBezTo>
                  <a:cubicBezTo>
                    <a:pt x="0" y="10"/>
                    <a:pt x="1" y="5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2" y="9"/>
                    <a:pt x="1" y="14"/>
                  </a:cubicBezTo>
                  <a:cubicBezTo>
                    <a:pt x="7" y="14"/>
                    <a:pt x="12" y="13"/>
                    <a:pt x="17" y="12"/>
                  </a:cubicBezTo>
                  <a:lnTo>
                    <a:pt x="1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5086">
              <a:extLst>
                <a:ext uri="{FF2B5EF4-FFF2-40B4-BE49-F238E27FC236}">
                  <a16:creationId xmlns="" xmlns:a16="http://schemas.microsoft.com/office/drawing/2014/main" id="{56BD249A-BFEA-4B80-9611-95003B8B7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535738"/>
              <a:ext cx="6350" cy="11113"/>
            </a:xfrm>
            <a:custGeom>
              <a:avLst/>
              <a:gdLst>
                <a:gd name="T0" fmla="*/ 7 w 7"/>
                <a:gd name="T1" fmla="*/ 12 h 12"/>
                <a:gd name="T2" fmla="*/ 5 w 7"/>
                <a:gd name="T3" fmla="*/ 12 h 12"/>
                <a:gd name="T4" fmla="*/ 0 w 7"/>
                <a:gd name="T5" fmla="*/ 1 h 12"/>
                <a:gd name="T6" fmla="*/ 2 w 7"/>
                <a:gd name="T7" fmla="*/ 0 h 12"/>
                <a:gd name="T8" fmla="*/ 7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3" y="9"/>
                    <a:pt x="2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5087">
              <a:extLst>
                <a:ext uri="{FF2B5EF4-FFF2-40B4-BE49-F238E27FC236}">
                  <a16:creationId xmlns="" xmlns:a16="http://schemas.microsoft.com/office/drawing/2014/main" id="{7F209C83-2628-4502-AFEA-9A58CEE6A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6523038"/>
              <a:ext cx="15875" cy="12700"/>
            </a:xfrm>
            <a:custGeom>
              <a:avLst/>
              <a:gdLst>
                <a:gd name="T0" fmla="*/ 17 w 17"/>
                <a:gd name="T1" fmla="*/ 0 h 15"/>
                <a:gd name="T2" fmla="*/ 13 w 17"/>
                <a:gd name="T3" fmla="*/ 15 h 15"/>
                <a:gd name="T4" fmla="*/ 0 w 17"/>
                <a:gd name="T5" fmla="*/ 7 h 15"/>
                <a:gd name="T6" fmla="*/ 0 w 17"/>
                <a:gd name="T7" fmla="*/ 6 h 15"/>
                <a:gd name="T8" fmla="*/ 12 w 17"/>
                <a:gd name="T9" fmla="*/ 13 h 15"/>
                <a:gd name="T10" fmla="*/ 16 w 17"/>
                <a:gd name="T11" fmla="*/ 0 h 15"/>
                <a:gd name="T12" fmla="*/ 17 w 1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6" y="5"/>
                    <a:pt x="14" y="10"/>
                    <a:pt x="13" y="15"/>
                  </a:cubicBezTo>
                  <a:cubicBezTo>
                    <a:pt x="8" y="13"/>
                    <a:pt x="4" y="10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8" y="11"/>
                    <a:pt x="12" y="13"/>
                  </a:cubicBezTo>
                  <a:cubicBezTo>
                    <a:pt x="13" y="9"/>
                    <a:pt x="15" y="4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5088">
              <a:extLst>
                <a:ext uri="{FF2B5EF4-FFF2-40B4-BE49-F238E27FC236}">
                  <a16:creationId xmlns="" xmlns:a16="http://schemas.microsoft.com/office/drawing/2014/main" id="{0C44A284-B3B9-4AD0-B94F-A2D3B250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6515101"/>
              <a:ext cx="19050" cy="15875"/>
            </a:xfrm>
            <a:custGeom>
              <a:avLst/>
              <a:gdLst>
                <a:gd name="T0" fmla="*/ 19 w 19"/>
                <a:gd name="T1" fmla="*/ 1 h 17"/>
                <a:gd name="T2" fmla="*/ 14 w 19"/>
                <a:gd name="T3" fmla="*/ 17 h 17"/>
                <a:gd name="T4" fmla="*/ 0 w 19"/>
                <a:gd name="T5" fmla="*/ 8 h 17"/>
                <a:gd name="T6" fmla="*/ 0 w 19"/>
                <a:gd name="T7" fmla="*/ 7 h 17"/>
                <a:gd name="T8" fmla="*/ 13 w 19"/>
                <a:gd name="T9" fmla="*/ 15 h 17"/>
                <a:gd name="T10" fmla="*/ 18 w 19"/>
                <a:gd name="T11" fmla="*/ 0 h 17"/>
                <a:gd name="T12" fmla="*/ 19 w 19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9" y="1"/>
                  </a:moveTo>
                  <a:cubicBezTo>
                    <a:pt x="17" y="6"/>
                    <a:pt x="15" y="12"/>
                    <a:pt x="14" y="17"/>
                  </a:cubicBezTo>
                  <a:cubicBezTo>
                    <a:pt x="9" y="14"/>
                    <a:pt x="4" y="11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10"/>
                    <a:pt x="9" y="12"/>
                    <a:pt x="13" y="15"/>
                  </a:cubicBezTo>
                  <a:cubicBezTo>
                    <a:pt x="15" y="10"/>
                    <a:pt x="16" y="5"/>
                    <a:pt x="18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5089">
              <a:extLst>
                <a:ext uri="{FF2B5EF4-FFF2-40B4-BE49-F238E27FC236}">
                  <a16:creationId xmlns="" xmlns:a16="http://schemas.microsoft.com/office/drawing/2014/main" id="{982F61E9-F04B-4BC0-BF30-C37531B5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510338"/>
              <a:ext cx="19050" cy="15875"/>
            </a:xfrm>
            <a:custGeom>
              <a:avLst/>
              <a:gdLst>
                <a:gd name="T0" fmla="*/ 20 w 20"/>
                <a:gd name="T1" fmla="*/ 0 h 17"/>
                <a:gd name="T2" fmla="*/ 14 w 20"/>
                <a:gd name="T3" fmla="*/ 17 h 17"/>
                <a:gd name="T4" fmla="*/ 0 w 20"/>
                <a:gd name="T5" fmla="*/ 7 h 17"/>
                <a:gd name="T6" fmla="*/ 0 w 20"/>
                <a:gd name="T7" fmla="*/ 6 h 17"/>
                <a:gd name="T8" fmla="*/ 13 w 20"/>
                <a:gd name="T9" fmla="*/ 15 h 17"/>
                <a:gd name="T10" fmla="*/ 19 w 20"/>
                <a:gd name="T11" fmla="*/ 0 h 17"/>
                <a:gd name="T12" fmla="*/ 2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0" y="0"/>
                  </a:moveTo>
                  <a:cubicBezTo>
                    <a:pt x="18" y="6"/>
                    <a:pt x="16" y="11"/>
                    <a:pt x="14" y="17"/>
                  </a:cubicBezTo>
                  <a:cubicBezTo>
                    <a:pt x="9" y="14"/>
                    <a:pt x="4" y="11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9"/>
                    <a:pt x="9" y="12"/>
                    <a:pt x="13" y="15"/>
                  </a:cubicBezTo>
                  <a:cubicBezTo>
                    <a:pt x="15" y="10"/>
                    <a:pt x="17" y="5"/>
                    <a:pt x="19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5090">
              <a:extLst>
                <a:ext uri="{FF2B5EF4-FFF2-40B4-BE49-F238E27FC236}">
                  <a16:creationId xmlns="" xmlns:a16="http://schemas.microsoft.com/office/drawing/2014/main" id="{BCD96F4F-2244-491F-B2C1-5C81F4F75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6553201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5091">
              <a:extLst>
                <a:ext uri="{FF2B5EF4-FFF2-40B4-BE49-F238E27FC236}">
                  <a16:creationId xmlns="" xmlns:a16="http://schemas.microsoft.com/office/drawing/2014/main" id="{42048654-BE8A-4543-9A90-1506D4C3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550026"/>
              <a:ext cx="1588" cy="635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0 w 1"/>
                <a:gd name="T5" fmla="*/ 4 h 4"/>
                <a:gd name="T6" fmla="*/ 1 w 1"/>
                <a:gd name="T7" fmla="*/ 4 h 4"/>
                <a:gd name="T8" fmla="*/ 1 w 1"/>
                <a:gd name="T9" fmla="*/ 0 h 4"/>
                <a:gd name="T10" fmla="*/ 1 w 1"/>
                <a:gd name="T11" fmla="*/ 0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5092">
              <a:extLst>
                <a:ext uri="{FF2B5EF4-FFF2-40B4-BE49-F238E27FC236}">
                  <a16:creationId xmlns="" xmlns:a16="http://schemas.microsoft.com/office/drawing/2014/main" id="{15F6804A-F607-40B8-BE8E-F8D6B05A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556376"/>
              <a:ext cx="6350" cy="1588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3 w 4"/>
                <a:gd name="T7" fmla="*/ 1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5093">
              <a:extLst>
                <a:ext uri="{FF2B5EF4-FFF2-40B4-BE49-F238E27FC236}">
                  <a16:creationId xmlns="" xmlns:a16="http://schemas.microsoft.com/office/drawing/2014/main" id="{0D3A4278-AE4F-464B-A3E7-017C0B5F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6546851"/>
              <a:ext cx="1588" cy="9525"/>
            </a:xfrm>
            <a:custGeom>
              <a:avLst/>
              <a:gdLst>
                <a:gd name="T0" fmla="*/ 0 w 1"/>
                <a:gd name="T1" fmla="*/ 0 h 10"/>
                <a:gd name="T2" fmla="*/ 0 w 1"/>
                <a:gd name="T3" fmla="*/ 1 h 10"/>
                <a:gd name="T4" fmla="*/ 0 w 1"/>
                <a:gd name="T5" fmla="*/ 10 h 10"/>
                <a:gd name="T6" fmla="*/ 1 w 1"/>
                <a:gd name="T7" fmla="*/ 10 h 10"/>
                <a:gd name="T8" fmla="*/ 1 w 1"/>
                <a:gd name="T9" fmla="*/ 0 h 10"/>
                <a:gd name="T10" fmla="*/ 1 w 1"/>
                <a:gd name="T11" fmla="*/ 0 h 10"/>
                <a:gd name="T12" fmla="*/ 0 w 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0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1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5094">
              <a:extLst>
                <a:ext uri="{FF2B5EF4-FFF2-40B4-BE49-F238E27FC236}">
                  <a16:creationId xmlns="" xmlns:a16="http://schemas.microsoft.com/office/drawing/2014/main" id="{8E0A0F40-6A4D-49C1-9E92-E9ED621C6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6511926"/>
              <a:ext cx="26988" cy="42863"/>
            </a:xfrm>
            <a:custGeom>
              <a:avLst/>
              <a:gdLst>
                <a:gd name="T0" fmla="*/ 3 w 29"/>
                <a:gd name="T1" fmla="*/ 1 h 45"/>
                <a:gd name="T2" fmla="*/ 1 w 29"/>
                <a:gd name="T3" fmla="*/ 0 h 45"/>
                <a:gd name="T4" fmla="*/ 1 w 29"/>
                <a:gd name="T5" fmla="*/ 2 h 45"/>
                <a:gd name="T6" fmla="*/ 1 w 29"/>
                <a:gd name="T7" fmla="*/ 14 h 45"/>
                <a:gd name="T8" fmla="*/ 5 w 29"/>
                <a:gd name="T9" fmla="*/ 43 h 45"/>
                <a:gd name="T10" fmla="*/ 7 w 29"/>
                <a:gd name="T11" fmla="*/ 43 h 45"/>
                <a:gd name="T12" fmla="*/ 7 w 29"/>
                <a:gd name="T13" fmla="*/ 43 h 45"/>
                <a:gd name="T14" fmla="*/ 5 w 29"/>
                <a:gd name="T15" fmla="*/ 42 h 45"/>
                <a:gd name="T16" fmla="*/ 6 w 29"/>
                <a:gd name="T17" fmla="*/ 40 h 45"/>
                <a:gd name="T18" fmla="*/ 7 w 29"/>
                <a:gd name="T19" fmla="*/ 41 h 45"/>
                <a:gd name="T20" fmla="*/ 6 w 29"/>
                <a:gd name="T21" fmla="*/ 38 h 45"/>
                <a:gd name="T22" fmla="*/ 4 w 29"/>
                <a:gd name="T23" fmla="*/ 37 h 45"/>
                <a:gd name="T24" fmla="*/ 5 w 29"/>
                <a:gd name="T25" fmla="*/ 35 h 45"/>
                <a:gd name="T26" fmla="*/ 5 w 29"/>
                <a:gd name="T27" fmla="*/ 36 h 45"/>
                <a:gd name="T28" fmla="*/ 3 w 29"/>
                <a:gd name="T29" fmla="*/ 5 h 45"/>
                <a:gd name="T30" fmla="*/ 19 w 29"/>
                <a:gd name="T31" fmla="*/ 29 h 45"/>
                <a:gd name="T32" fmla="*/ 19 w 29"/>
                <a:gd name="T33" fmla="*/ 28 h 45"/>
                <a:gd name="T34" fmla="*/ 20 w 29"/>
                <a:gd name="T35" fmla="*/ 29 h 45"/>
                <a:gd name="T36" fmla="*/ 20 w 29"/>
                <a:gd name="T37" fmla="*/ 31 h 45"/>
                <a:gd name="T38" fmla="*/ 21 w 29"/>
                <a:gd name="T39" fmla="*/ 33 h 45"/>
                <a:gd name="T40" fmla="*/ 21 w 29"/>
                <a:gd name="T41" fmla="*/ 32 h 45"/>
                <a:gd name="T42" fmla="*/ 22 w 29"/>
                <a:gd name="T43" fmla="*/ 33 h 45"/>
                <a:gd name="T44" fmla="*/ 22 w 29"/>
                <a:gd name="T45" fmla="*/ 35 h 45"/>
                <a:gd name="T46" fmla="*/ 23 w 29"/>
                <a:gd name="T47" fmla="*/ 37 h 45"/>
                <a:gd name="T48" fmla="*/ 23 w 29"/>
                <a:gd name="T49" fmla="*/ 37 h 45"/>
                <a:gd name="T50" fmla="*/ 25 w 29"/>
                <a:gd name="T51" fmla="*/ 37 h 45"/>
                <a:gd name="T52" fmla="*/ 24 w 29"/>
                <a:gd name="T53" fmla="*/ 39 h 45"/>
                <a:gd name="T54" fmla="*/ 25 w 29"/>
                <a:gd name="T55" fmla="*/ 41 h 45"/>
                <a:gd name="T56" fmla="*/ 26 w 29"/>
                <a:gd name="T57" fmla="*/ 42 h 45"/>
                <a:gd name="T58" fmla="*/ 26 w 29"/>
                <a:gd name="T59" fmla="*/ 41 h 45"/>
                <a:gd name="T60" fmla="*/ 27 w 29"/>
                <a:gd name="T61" fmla="*/ 41 h 45"/>
                <a:gd name="T62" fmla="*/ 27 w 29"/>
                <a:gd name="T63" fmla="*/ 44 h 45"/>
                <a:gd name="T64" fmla="*/ 27 w 29"/>
                <a:gd name="T65" fmla="*/ 45 h 45"/>
                <a:gd name="T66" fmla="*/ 29 w 29"/>
                <a:gd name="T67" fmla="*/ 45 h 45"/>
                <a:gd name="T68" fmla="*/ 27 w 29"/>
                <a:gd name="T69" fmla="*/ 40 h 45"/>
                <a:gd name="T70" fmla="*/ 3 w 29"/>
                <a:gd name="T7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45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7"/>
                    <a:pt x="1" y="14"/>
                  </a:cubicBezTo>
                  <a:cubicBezTo>
                    <a:pt x="1" y="22"/>
                    <a:pt x="2" y="32"/>
                    <a:pt x="5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39"/>
                    <a:pt x="6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2" y="22"/>
                    <a:pt x="2" y="10"/>
                    <a:pt x="3" y="5"/>
                  </a:cubicBezTo>
                  <a:cubicBezTo>
                    <a:pt x="6" y="9"/>
                    <a:pt x="12" y="1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3"/>
                    <a:pt x="28" y="42"/>
                    <a:pt x="27" y="40"/>
                  </a:cubicBezTo>
                  <a:cubicBezTo>
                    <a:pt x="15" y="18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5095">
              <a:extLst>
                <a:ext uri="{FF2B5EF4-FFF2-40B4-BE49-F238E27FC236}">
                  <a16:creationId xmlns="" xmlns:a16="http://schemas.microsoft.com/office/drawing/2014/main" id="{470C85AB-DF61-452C-9C73-227FB8AF8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6551" y="6551613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5096">
              <a:extLst>
                <a:ext uri="{FF2B5EF4-FFF2-40B4-BE49-F238E27FC236}">
                  <a16:creationId xmlns="" xmlns:a16="http://schemas.microsoft.com/office/drawing/2014/main" id="{0FE8956F-5671-48BE-8495-C3CD056F4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9" y="6550026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5097">
              <a:extLst>
                <a:ext uri="{FF2B5EF4-FFF2-40B4-BE49-F238E27FC236}">
                  <a16:creationId xmlns="" xmlns:a16="http://schemas.microsoft.com/office/drawing/2014/main" id="{C4D69965-2A8D-415F-98D1-A29E5720A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6546851"/>
              <a:ext cx="1588" cy="6350"/>
            </a:xfrm>
            <a:custGeom>
              <a:avLst/>
              <a:gdLst>
                <a:gd name="T0" fmla="*/ 1 w 2"/>
                <a:gd name="T1" fmla="*/ 7 h 7"/>
                <a:gd name="T2" fmla="*/ 2 w 2"/>
                <a:gd name="T3" fmla="*/ 2 h 7"/>
                <a:gd name="T4" fmla="*/ 1 w 2"/>
                <a:gd name="T5" fmla="*/ 0 h 7"/>
                <a:gd name="T6" fmla="*/ 0 w 2"/>
                <a:gd name="T7" fmla="*/ 7 h 7"/>
                <a:gd name="T8" fmla="*/ 1 w 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0" y="5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5098">
              <a:extLst>
                <a:ext uri="{FF2B5EF4-FFF2-40B4-BE49-F238E27FC236}">
                  <a16:creationId xmlns="" xmlns:a16="http://schemas.microsoft.com/office/drawing/2014/main" id="{5337D72F-C2C0-4062-BE00-EE0993B22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654685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5099">
              <a:extLst>
                <a:ext uri="{FF2B5EF4-FFF2-40B4-BE49-F238E27FC236}">
                  <a16:creationId xmlns="" xmlns:a16="http://schemas.microsoft.com/office/drawing/2014/main" id="{8F92DC9E-CB3E-4E87-9622-5EA472B7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6550026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5100">
              <a:extLst>
                <a:ext uri="{FF2B5EF4-FFF2-40B4-BE49-F238E27FC236}">
                  <a16:creationId xmlns="" xmlns:a16="http://schemas.microsoft.com/office/drawing/2014/main" id="{551F818F-D2DD-4C42-90E4-2D3D0593E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6542088"/>
              <a:ext cx="3175" cy="11113"/>
            </a:xfrm>
            <a:custGeom>
              <a:avLst/>
              <a:gdLst>
                <a:gd name="T0" fmla="*/ 1 w 3"/>
                <a:gd name="T1" fmla="*/ 11 h 11"/>
                <a:gd name="T2" fmla="*/ 3 w 3"/>
                <a:gd name="T3" fmla="*/ 2 h 11"/>
                <a:gd name="T4" fmla="*/ 2 w 3"/>
                <a:gd name="T5" fmla="*/ 0 h 11"/>
                <a:gd name="T6" fmla="*/ 0 w 3"/>
                <a:gd name="T7" fmla="*/ 11 h 11"/>
                <a:gd name="T8" fmla="*/ 1 w 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1" y="11"/>
                  </a:moveTo>
                  <a:cubicBezTo>
                    <a:pt x="2" y="8"/>
                    <a:pt x="2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7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Rectangle 5101">
              <a:extLst>
                <a:ext uri="{FF2B5EF4-FFF2-40B4-BE49-F238E27FC236}">
                  <a16:creationId xmlns="" xmlns:a16="http://schemas.microsoft.com/office/drawing/2014/main" id="{B534DC2D-EBCF-425E-996C-5FF6B399D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9089" y="65500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5102">
              <a:extLst>
                <a:ext uri="{FF2B5EF4-FFF2-40B4-BE49-F238E27FC236}">
                  <a16:creationId xmlns="" xmlns:a16="http://schemas.microsoft.com/office/drawing/2014/main" id="{00D7BBFC-772C-4B0A-88CC-D324B7198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6542088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5103">
              <a:extLst>
                <a:ext uri="{FF2B5EF4-FFF2-40B4-BE49-F238E27FC236}">
                  <a16:creationId xmlns="" xmlns:a16="http://schemas.microsoft.com/office/drawing/2014/main" id="{B7BFE5F4-7194-47B8-9091-540E03AB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6538913"/>
              <a:ext cx="12700" cy="14288"/>
            </a:xfrm>
            <a:custGeom>
              <a:avLst/>
              <a:gdLst>
                <a:gd name="T0" fmla="*/ 15 w 15"/>
                <a:gd name="T1" fmla="*/ 2 h 15"/>
                <a:gd name="T2" fmla="*/ 14 w 15"/>
                <a:gd name="T3" fmla="*/ 0 h 15"/>
                <a:gd name="T4" fmla="*/ 11 w 15"/>
                <a:gd name="T5" fmla="*/ 13 h 15"/>
                <a:gd name="T6" fmla="*/ 0 w 15"/>
                <a:gd name="T7" fmla="*/ 7 h 15"/>
                <a:gd name="T8" fmla="*/ 1 w 15"/>
                <a:gd name="T9" fmla="*/ 9 h 15"/>
                <a:gd name="T10" fmla="*/ 12 w 15"/>
                <a:gd name="T11" fmla="*/ 15 h 15"/>
                <a:gd name="T12" fmla="*/ 15 w 15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2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4"/>
                    <a:pt x="12" y="8"/>
                    <a:pt x="11" y="13"/>
                  </a:cubicBezTo>
                  <a:cubicBezTo>
                    <a:pt x="7" y="11"/>
                    <a:pt x="4" y="9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1"/>
                    <a:pt x="8" y="13"/>
                    <a:pt x="12" y="15"/>
                  </a:cubicBezTo>
                  <a:cubicBezTo>
                    <a:pt x="13" y="10"/>
                    <a:pt x="14" y="6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5104">
              <a:extLst>
                <a:ext uri="{FF2B5EF4-FFF2-40B4-BE49-F238E27FC236}">
                  <a16:creationId xmlns="" xmlns:a16="http://schemas.microsoft.com/office/drawing/2014/main" id="{24E8A524-981D-44A3-8C62-3738147E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654526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5105">
              <a:extLst>
                <a:ext uri="{FF2B5EF4-FFF2-40B4-BE49-F238E27FC236}">
                  <a16:creationId xmlns="" xmlns:a16="http://schemas.microsoft.com/office/drawing/2014/main" id="{AE93D476-0234-476A-997C-FEEB704E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6538913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5106">
              <a:extLst>
                <a:ext uri="{FF2B5EF4-FFF2-40B4-BE49-F238E27FC236}">
                  <a16:creationId xmlns="" xmlns:a16="http://schemas.microsoft.com/office/drawing/2014/main" id="{7276C83D-CE76-4119-BA20-122A3E5D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6515101"/>
              <a:ext cx="14288" cy="12700"/>
            </a:xfrm>
            <a:custGeom>
              <a:avLst/>
              <a:gdLst>
                <a:gd name="T0" fmla="*/ 1 w 16"/>
                <a:gd name="T1" fmla="*/ 0 h 13"/>
                <a:gd name="T2" fmla="*/ 0 w 16"/>
                <a:gd name="T3" fmla="*/ 13 h 13"/>
                <a:gd name="T4" fmla="*/ 14 w 16"/>
                <a:gd name="T5" fmla="*/ 12 h 13"/>
                <a:gd name="T6" fmla="*/ 16 w 16"/>
                <a:gd name="T7" fmla="*/ 11 h 13"/>
                <a:gd name="T8" fmla="*/ 16 w 16"/>
                <a:gd name="T9" fmla="*/ 10 h 13"/>
                <a:gd name="T10" fmla="*/ 15 w 16"/>
                <a:gd name="T11" fmla="*/ 10 h 13"/>
                <a:gd name="T12" fmla="*/ 1 w 16"/>
                <a:gd name="T13" fmla="*/ 12 h 13"/>
                <a:gd name="T14" fmla="*/ 3 w 16"/>
                <a:gd name="T15" fmla="*/ 1 h 13"/>
                <a:gd name="T16" fmla="*/ 1 w 1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  <a:cubicBezTo>
                    <a:pt x="4" y="13"/>
                    <a:pt x="9" y="12"/>
                    <a:pt x="14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11"/>
                    <a:pt x="6" y="11"/>
                    <a:pt x="1" y="12"/>
                  </a:cubicBezTo>
                  <a:cubicBezTo>
                    <a:pt x="1" y="8"/>
                    <a:pt x="2" y="4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5107">
              <a:extLst>
                <a:ext uri="{FF2B5EF4-FFF2-40B4-BE49-F238E27FC236}">
                  <a16:creationId xmlns="" xmlns:a16="http://schemas.microsoft.com/office/drawing/2014/main" id="{551618B2-0025-4061-95E0-CB15DDE2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516688"/>
              <a:ext cx="14288" cy="7938"/>
            </a:xfrm>
            <a:custGeom>
              <a:avLst/>
              <a:gdLst>
                <a:gd name="T0" fmla="*/ 1 w 16"/>
                <a:gd name="T1" fmla="*/ 0 h 9"/>
                <a:gd name="T2" fmla="*/ 0 w 16"/>
                <a:gd name="T3" fmla="*/ 9 h 9"/>
                <a:gd name="T4" fmla="*/ 14 w 16"/>
                <a:gd name="T5" fmla="*/ 7 h 9"/>
                <a:gd name="T6" fmla="*/ 16 w 16"/>
                <a:gd name="T7" fmla="*/ 7 h 9"/>
                <a:gd name="T8" fmla="*/ 16 w 16"/>
                <a:gd name="T9" fmla="*/ 6 h 9"/>
                <a:gd name="T10" fmla="*/ 15 w 16"/>
                <a:gd name="T11" fmla="*/ 6 h 9"/>
                <a:gd name="T12" fmla="*/ 2 w 16"/>
                <a:gd name="T13" fmla="*/ 7 h 9"/>
                <a:gd name="T14" fmla="*/ 3 w 16"/>
                <a:gd name="T15" fmla="*/ 1 h 9"/>
                <a:gd name="T16" fmla="*/ 1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5" y="8"/>
                    <a:pt x="9" y="8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6"/>
                    <a:pt x="6" y="7"/>
                    <a:pt x="2" y="7"/>
                  </a:cubicBezTo>
                  <a:cubicBezTo>
                    <a:pt x="2" y="5"/>
                    <a:pt x="2" y="3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5108">
              <a:extLst>
                <a:ext uri="{FF2B5EF4-FFF2-40B4-BE49-F238E27FC236}">
                  <a16:creationId xmlns="" xmlns:a16="http://schemas.microsoft.com/office/drawing/2014/main" id="{2B8B4FF0-292B-43C7-8B03-0263C9D4A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6518276"/>
              <a:ext cx="11113" cy="3175"/>
            </a:xfrm>
            <a:custGeom>
              <a:avLst/>
              <a:gdLst>
                <a:gd name="T0" fmla="*/ 1 w 12"/>
                <a:gd name="T1" fmla="*/ 3 h 4"/>
                <a:gd name="T2" fmla="*/ 2 w 12"/>
                <a:gd name="T3" fmla="*/ 1 h 4"/>
                <a:gd name="T4" fmla="*/ 1 w 12"/>
                <a:gd name="T5" fmla="*/ 0 h 4"/>
                <a:gd name="T6" fmla="*/ 0 w 12"/>
                <a:gd name="T7" fmla="*/ 4 h 4"/>
                <a:gd name="T8" fmla="*/ 12 w 12"/>
                <a:gd name="T9" fmla="*/ 3 h 4"/>
                <a:gd name="T10" fmla="*/ 9 w 12"/>
                <a:gd name="T11" fmla="*/ 2 h 4"/>
                <a:gd name="T12" fmla="*/ 1 w 1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" y="3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cubicBezTo>
                    <a:pt x="9" y="2"/>
                    <a:pt x="9" y="2"/>
                    <a:pt x="9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5109">
              <a:extLst>
                <a:ext uri="{FF2B5EF4-FFF2-40B4-BE49-F238E27FC236}">
                  <a16:creationId xmlns="" xmlns:a16="http://schemas.microsoft.com/office/drawing/2014/main" id="{0F293E9D-0D05-496B-A26F-5B80D6FE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4" y="6508751"/>
              <a:ext cx="17463" cy="14288"/>
            </a:xfrm>
            <a:custGeom>
              <a:avLst/>
              <a:gdLst>
                <a:gd name="T0" fmla="*/ 14 w 19"/>
                <a:gd name="T1" fmla="*/ 12 h 14"/>
                <a:gd name="T2" fmla="*/ 2 w 19"/>
                <a:gd name="T3" fmla="*/ 3 h 14"/>
                <a:gd name="T4" fmla="*/ 1 w 19"/>
                <a:gd name="T5" fmla="*/ 3 h 14"/>
                <a:gd name="T6" fmla="*/ 0 w 19"/>
                <a:gd name="T7" fmla="*/ 4 h 14"/>
                <a:gd name="T8" fmla="*/ 2 w 19"/>
                <a:gd name="T9" fmla="*/ 5 h 14"/>
                <a:gd name="T10" fmla="*/ 14 w 19"/>
                <a:gd name="T11" fmla="*/ 14 h 14"/>
                <a:gd name="T12" fmla="*/ 19 w 19"/>
                <a:gd name="T13" fmla="*/ 0 h 14"/>
                <a:gd name="T14" fmla="*/ 18 w 19"/>
                <a:gd name="T15" fmla="*/ 0 h 14"/>
                <a:gd name="T16" fmla="*/ 14 w 19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14" y="12"/>
                  </a:moveTo>
                  <a:cubicBezTo>
                    <a:pt x="10" y="9"/>
                    <a:pt x="6" y="6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8"/>
                    <a:pt x="10" y="11"/>
                    <a:pt x="14" y="14"/>
                  </a:cubicBezTo>
                  <a:cubicBezTo>
                    <a:pt x="16" y="9"/>
                    <a:pt x="17" y="5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5" y="8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5110">
              <a:extLst>
                <a:ext uri="{FF2B5EF4-FFF2-40B4-BE49-F238E27FC236}">
                  <a16:creationId xmlns="" xmlns:a16="http://schemas.microsoft.com/office/drawing/2014/main" id="{56E5EBB8-CBDF-4259-80EA-BE3F68CE1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505576"/>
              <a:ext cx="15875" cy="11113"/>
            </a:xfrm>
            <a:custGeom>
              <a:avLst/>
              <a:gdLst>
                <a:gd name="T0" fmla="*/ 13 w 17"/>
                <a:gd name="T1" fmla="*/ 9 h 11"/>
                <a:gd name="T2" fmla="*/ 2 w 17"/>
                <a:gd name="T3" fmla="*/ 1 h 11"/>
                <a:gd name="T4" fmla="*/ 1 w 17"/>
                <a:gd name="T5" fmla="*/ 0 h 11"/>
                <a:gd name="T6" fmla="*/ 0 w 17"/>
                <a:gd name="T7" fmla="*/ 2 h 11"/>
                <a:gd name="T8" fmla="*/ 2 w 17"/>
                <a:gd name="T9" fmla="*/ 3 h 11"/>
                <a:gd name="T10" fmla="*/ 14 w 17"/>
                <a:gd name="T11" fmla="*/ 11 h 11"/>
                <a:gd name="T12" fmla="*/ 17 w 17"/>
                <a:gd name="T13" fmla="*/ 2 h 11"/>
                <a:gd name="T14" fmla="*/ 16 w 17"/>
                <a:gd name="T15" fmla="*/ 2 h 11"/>
                <a:gd name="T16" fmla="*/ 13 w 17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3" y="9"/>
                  </a:moveTo>
                  <a:cubicBezTo>
                    <a:pt x="9" y="7"/>
                    <a:pt x="5" y="4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6"/>
                    <a:pt x="10" y="9"/>
                    <a:pt x="14" y="11"/>
                  </a:cubicBezTo>
                  <a:cubicBezTo>
                    <a:pt x="15" y="8"/>
                    <a:pt x="16" y="5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4"/>
                    <a:pt x="14" y="7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5111">
              <a:extLst>
                <a:ext uri="{FF2B5EF4-FFF2-40B4-BE49-F238E27FC236}">
                  <a16:creationId xmlns="" xmlns:a16="http://schemas.microsoft.com/office/drawing/2014/main" id="{A1F62EE6-B409-413E-92B7-46F50738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503988"/>
              <a:ext cx="11113" cy="7938"/>
            </a:xfrm>
            <a:custGeom>
              <a:avLst/>
              <a:gdLst>
                <a:gd name="T0" fmla="*/ 9 w 12"/>
                <a:gd name="T1" fmla="*/ 6 h 8"/>
                <a:gd name="T2" fmla="*/ 3 w 12"/>
                <a:gd name="T3" fmla="*/ 1 h 8"/>
                <a:gd name="T4" fmla="*/ 0 w 12"/>
                <a:gd name="T5" fmla="*/ 0 h 8"/>
                <a:gd name="T6" fmla="*/ 10 w 12"/>
                <a:gd name="T7" fmla="*/ 8 h 8"/>
                <a:gd name="T8" fmla="*/ 12 w 12"/>
                <a:gd name="T9" fmla="*/ 4 h 8"/>
                <a:gd name="T10" fmla="*/ 10 w 12"/>
                <a:gd name="T11" fmla="*/ 3 h 8"/>
                <a:gd name="T12" fmla="*/ 9 w 12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9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7" y="6"/>
                    <a:pt x="10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3"/>
                    <a:pt x="10" y="3"/>
                    <a:pt x="10" y="3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5112">
              <a:extLst>
                <a:ext uri="{FF2B5EF4-FFF2-40B4-BE49-F238E27FC236}">
                  <a16:creationId xmlns="" xmlns:a16="http://schemas.microsoft.com/office/drawing/2014/main" id="{87D82B1A-1A1D-496B-B991-93F2641D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6511926"/>
              <a:ext cx="11113" cy="42863"/>
            </a:xfrm>
            <a:custGeom>
              <a:avLst/>
              <a:gdLst>
                <a:gd name="T0" fmla="*/ 0 w 12"/>
                <a:gd name="T1" fmla="*/ 46 h 46"/>
                <a:gd name="T2" fmla="*/ 4 w 12"/>
                <a:gd name="T3" fmla="*/ 46 h 46"/>
                <a:gd name="T4" fmla="*/ 12 w 12"/>
                <a:gd name="T5" fmla="*/ 1 h 46"/>
                <a:gd name="T6" fmla="*/ 8 w 12"/>
                <a:gd name="T7" fmla="*/ 0 h 46"/>
                <a:gd name="T8" fmla="*/ 0 w 1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6">
                  <a:moveTo>
                    <a:pt x="0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5" y="31"/>
                    <a:pt x="8" y="16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5"/>
                    <a:pt x="2" y="30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5113">
              <a:extLst>
                <a:ext uri="{FF2B5EF4-FFF2-40B4-BE49-F238E27FC236}">
                  <a16:creationId xmlns="" xmlns:a16="http://schemas.microsoft.com/office/drawing/2014/main" id="{47260A8F-F629-4B6F-88F8-9B097A385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503988"/>
              <a:ext cx="25400" cy="34925"/>
            </a:xfrm>
            <a:custGeom>
              <a:avLst/>
              <a:gdLst>
                <a:gd name="T0" fmla="*/ 4 w 28"/>
                <a:gd name="T1" fmla="*/ 10 h 36"/>
                <a:gd name="T2" fmla="*/ 4 w 28"/>
                <a:gd name="T3" fmla="*/ 8 h 36"/>
                <a:gd name="T4" fmla="*/ 4 w 28"/>
                <a:gd name="T5" fmla="*/ 7 h 36"/>
                <a:gd name="T6" fmla="*/ 3 w 28"/>
                <a:gd name="T7" fmla="*/ 5 h 36"/>
                <a:gd name="T8" fmla="*/ 3 w 28"/>
                <a:gd name="T9" fmla="*/ 3 h 36"/>
                <a:gd name="T10" fmla="*/ 2 w 28"/>
                <a:gd name="T11" fmla="*/ 0 h 36"/>
                <a:gd name="T12" fmla="*/ 0 w 28"/>
                <a:gd name="T13" fmla="*/ 0 h 36"/>
                <a:gd name="T14" fmla="*/ 2 w 28"/>
                <a:gd name="T15" fmla="*/ 8 h 36"/>
                <a:gd name="T16" fmla="*/ 17 w 28"/>
                <a:gd name="T17" fmla="*/ 35 h 36"/>
                <a:gd name="T18" fmla="*/ 22 w 28"/>
                <a:gd name="T19" fmla="*/ 36 h 36"/>
                <a:gd name="T20" fmla="*/ 27 w 28"/>
                <a:gd name="T21" fmla="*/ 29 h 36"/>
                <a:gd name="T22" fmla="*/ 24 w 28"/>
                <a:gd name="T23" fmla="*/ 6 h 36"/>
                <a:gd name="T24" fmla="*/ 22 w 28"/>
                <a:gd name="T25" fmla="*/ 5 h 36"/>
                <a:gd name="T26" fmla="*/ 25 w 28"/>
                <a:gd name="T27" fmla="*/ 29 h 36"/>
                <a:gd name="T28" fmla="*/ 22 w 28"/>
                <a:gd name="T29" fmla="*/ 34 h 36"/>
                <a:gd name="T30" fmla="*/ 18 w 28"/>
                <a:gd name="T31" fmla="*/ 34 h 36"/>
                <a:gd name="T32" fmla="*/ 4 w 28"/>
                <a:gd name="T33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6">
                  <a:moveTo>
                    <a:pt x="4" y="10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5" y="23"/>
                    <a:pt x="11" y="33"/>
                    <a:pt x="17" y="35"/>
                  </a:cubicBezTo>
                  <a:cubicBezTo>
                    <a:pt x="19" y="36"/>
                    <a:pt x="21" y="36"/>
                    <a:pt x="22" y="36"/>
                  </a:cubicBezTo>
                  <a:cubicBezTo>
                    <a:pt x="24" y="35"/>
                    <a:pt x="26" y="33"/>
                    <a:pt x="27" y="29"/>
                  </a:cubicBezTo>
                  <a:cubicBezTo>
                    <a:pt x="28" y="23"/>
                    <a:pt x="26" y="15"/>
                    <a:pt x="24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15"/>
                    <a:pt x="26" y="23"/>
                    <a:pt x="25" y="29"/>
                  </a:cubicBezTo>
                  <a:cubicBezTo>
                    <a:pt x="24" y="31"/>
                    <a:pt x="23" y="33"/>
                    <a:pt x="22" y="34"/>
                  </a:cubicBezTo>
                  <a:cubicBezTo>
                    <a:pt x="21" y="34"/>
                    <a:pt x="19" y="34"/>
                    <a:pt x="18" y="34"/>
                  </a:cubicBezTo>
                  <a:cubicBezTo>
                    <a:pt x="14" y="32"/>
                    <a:pt x="8" y="25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5114">
              <a:extLst>
                <a:ext uri="{FF2B5EF4-FFF2-40B4-BE49-F238E27FC236}">
                  <a16:creationId xmlns="" xmlns:a16="http://schemas.microsoft.com/office/drawing/2014/main" id="{4C8EF667-1E2A-4990-A1F5-3EEE9BAD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515101"/>
              <a:ext cx="34925" cy="25400"/>
            </a:xfrm>
            <a:custGeom>
              <a:avLst/>
              <a:gdLst>
                <a:gd name="T0" fmla="*/ 3 w 37"/>
                <a:gd name="T1" fmla="*/ 19 h 27"/>
                <a:gd name="T2" fmla="*/ 16 w 37"/>
                <a:gd name="T3" fmla="*/ 0 h 27"/>
                <a:gd name="T4" fmla="*/ 13 w 37"/>
                <a:gd name="T5" fmla="*/ 0 h 27"/>
                <a:gd name="T6" fmla="*/ 1 w 37"/>
                <a:gd name="T7" fmla="*/ 18 h 27"/>
                <a:gd name="T8" fmla="*/ 3 w 37"/>
                <a:gd name="T9" fmla="*/ 26 h 27"/>
                <a:gd name="T10" fmla="*/ 8 w 37"/>
                <a:gd name="T11" fmla="*/ 27 h 27"/>
                <a:gd name="T12" fmla="*/ 32 w 37"/>
                <a:gd name="T13" fmla="*/ 11 h 27"/>
                <a:gd name="T14" fmla="*/ 37 w 37"/>
                <a:gd name="T15" fmla="*/ 6 h 27"/>
                <a:gd name="T16" fmla="*/ 35 w 37"/>
                <a:gd name="T17" fmla="*/ 6 h 27"/>
                <a:gd name="T18" fmla="*/ 33 w 37"/>
                <a:gd name="T19" fmla="*/ 7 h 27"/>
                <a:gd name="T20" fmla="*/ 32 w 37"/>
                <a:gd name="T21" fmla="*/ 8 h 27"/>
                <a:gd name="T22" fmla="*/ 31 w 37"/>
                <a:gd name="T23" fmla="*/ 10 h 27"/>
                <a:gd name="T24" fmla="*/ 30 w 37"/>
                <a:gd name="T25" fmla="*/ 10 h 27"/>
                <a:gd name="T26" fmla="*/ 29 w 37"/>
                <a:gd name="T27" fmla="*/ 12 h 27"/>
                <a:gd name="T28" fmla="*/ 8 w 37"/>
                <a:gd name="T29" fmla="*/ 25 h 27"/>
                <a:gd name="T30" fmla="*/ 4 w 37"/>
                <a:gd name="T31" fmla="*/ 24 h 27"/>
                <a:gd name="T32" fmla="*/ 3 w 37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7">
                  <a:moveTo>
                    <a:pt x="3" y="19"/>
                  </a:moveTo>
                  <a:cubicBezTo>
                    <a:pt x="4" y="13"/>
                    <a:pt x="9" y="6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6"/>
                    <a:pt x="2" y="13"/>
                    <a:pt x="1" y="18"/>
                  </a:cubicBezTo>
                  <a:cubicBezTo>
                    <a:pt x="0" y="22"/>
                    <a:pt x="2" y="25"/>
                    <a:pt x="3" y="26"/>
                  </a:cubicBezTo>
                  <a:cubicBezTo>
                    <a:pt x="4" y="27"/>
                    <a:pt x="6" y="27"/>
                    <a:pt x="8" y="27"/>
                  </a:cubicBezTo>
                  <a:cubicBezTo>
                    <a:pt x="15" y="26"/>
                    <a:pt x="23" y="20"/>
                    <a:pt x="32" y="11"/>
                  </a:cubicBezTo>
                  <a:cubicBezTo>
                    <a:pt x="34" y="9"/>
                    <a:pt x="35" y="8"/>
                    <a:pt x="37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0" y="20"/>
                    <a:pt x="12" y="25"/>
                    <a:pt x="8" y="25"/>
                  </a:cubicBezTo>
                  <a:cubicBezTo>
                    <a:pt x="6" y="25"/>
                    <a:pt x="5" y="25"/>
                    <a:pt x="4" y="24"/>
                  </a:cubicBezTo>
                  <a:cubicBezTo>
                    <a:pt x="3" y="23"/>
                    <a:pt x="3" y="21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5115">
              <a:extLst>
                <a:ext uri="{FF2B5EF4-FFF2-40B4-BE49-F238E27FC236}">
                  <a16:creationId xmlns="" xmlns:a16="http://schemas.microsoft.com/office/drawing/2014/main" id="{96B4C4F5-EE98-4F9D-9D0D-EA9F7A51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545263"/>
              <a:ext cx="12700" cy="11113"/>
            </a:xfrm>
            <a:custGeom>
              <a:avLst/>
              <a:gdLst>
                <a:gd name="T0" fmla="*/ 2 w 14"/>
                <a:gd name="T1" fmla="*/ 0 h 13"/>
                <a:gd name="T2" fmla="*/ 0 w 14"/>
                <a:gd name="T3" fmla="*/ 0 h 13"/>
                <a:gd name="T4" fmla="*/ 0 w 14"/>
                <a:gd name="T5" fmla="*/ 2 h 13"/>
                <a:gd name="T6" fmla="*/ 0 w 14"/>
                <a:gd name="T7" fmla="*/ 13 h 13"/>
                <a:gd name="T8" fmla="*/ 12 w 14"/>
                <a:gd name="T9" fmla="*/ 10 h 13"/>
                <a:gd name="T10" fmla="*/ 14 w 14"/>
                <a:gd name="T11" fmla="*/ 10 h 13"/>
                <a:gd name="T12" fmla="*/ 14 w 14"/>
                <a:gd name="T13" fmla="*/ 9 h 13"/>
                <a:gd name="T14" fmla="*/ 13 w 14"/>
                <a:gd name="T15" fmla="*/ 9 h 13"/>
                <a:gd name="T16" fmla="*/ 2 w 14"/>
                <a:gd name="T17" fmla="*/ 11 h 13"/>
                <a:gd name="T18" fmla="*/ 2 w 14"/>
                <a:gd name="T19" fmla="*/ 1 h 13"/>
                <a:gd name="T20" fmla="*/ 2 w 1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9"/>
                    <a:pt x="0" y="13"/>
                  </a:cubicBezTo>
                  <a:cubicBezTo>
                    <a:pt x="4" y="12"/>
                    <a:pt x="8" y="11"/>
                    <a:pt x="12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5" y="10"/>
                    <a:pt x="2" y="11"/>
                  </a:cubicBezTo>
                  <a:cubicBezTo>
                    <a:pt x="2" y="8"/>
                    <a:pt x="2" y="4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5116">
              <a:extLst>
                <a:ext uri="{FF2B5EF4-FFF2-40B4-BE49-F238E27FC236}">
                  <a16:creationId xmlns="" xmlns:a16="http://schemas.microsoft.com/office/drawing/2014/main" id="{9CACA79A-F50B-4B7F-BAAD-1FF269844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530976"/>
              <a:ext cx="36513" cy="26988"/>
            </a:xfrm>
            <a:custGeom>
              <a:avLst/>
              <a:gdLst>
                <a:gd name="T0" fmla="*/ 37 w 39"/>
                <a:gd name="T1" fmla="*/ 0 h 28"/>
                <a:gd name="T2" fmla="*/ 26 w 39"/>
                <a:gd name="T3" fmla="*/ 4 h 28"/>
                <a:gd name="T4" fmla="*/ 3 w 39"/>
                <a:gd name="T5" fmla="*/ 22 h 28"/>
                <a:gd name="T6" fmla="*/ 0 w 39"/>
                <a:gd name="T7" fmla="*/ 26 h 28"/>
                <a:gd name="T8" fmla="*/ 2 w 39"/>
                <a:gd name="T9" fmla="*/ 26 h 28"/>
                <a:gd name="T10" fmla="*/ 3 w 39"/>
                <a:gd name="T11" fmla="*/ 25 h 28"/>
                <a:gd name="T12" fmla="*/ 4 w 39"/>
                <a:gd name="T13" fmla="*/ 24 h 28"/>
                <a:gd name="T14" fmla="*/ 4 w 39"/>
                <a:gd name="T15" fmla="*/ 23 h 28"/>
                <a:gd name="T16" fmla="*/ 6 w 39"/>
                <a:gd name="T17" fmla="*/ 22 h 28"/>
                <a:gd name="T18" fmla="*/ 7 w 39"/>
                <a:gd name="T19" fmla="*/ 20 h 28"/>
                <a:gd name="T20" fmla="*/ 9 w 39"/>
                <a:gd name="T21" fmla="*/ 18 h 28"/>
                <a:gd name="T22" fmla="*/ 10 w 39"/>
                <a:gd name="T23" fmla="*/ 17 h 28"/>
                <a:gd name="T24" fmla="*/ 12 w 39"/>
                <a:gd name="T25" fmla="*/ 16 h 28"/>
                <a:gd name="T26" fmla="*/ 14 w 39"/>
                <a:gd name="T27" fmla="*/ 15 h 28"/>
                <a:gd name="T28" fmla="*/ 36 w 39"/>
                <a:gd name="T29" fmla="*/ 2 h 28"/>
                <a:gd name="T30" fmla="*/ 25 w 39"/>
                <a:gd name="T31" fmla="*/ 23 h 28"/>
                <a:gd name="T32" fmla="*/ 24 w 39"/>
                <a:gd name="T33" fmla="*/ 24 h 28"/>
                <a:gd name="T34" fmla="*/ 23 w 39"/>
                <a:gd name="T35" fmla="*/ 26 h 28"/>
                <a:gd name="T36" fmla="*/ 22 w 39"/>
                <a:gd name="T37" fmla="*/ 28 h 28"/>
                <a:gd name="T38" fmla="*/ 22 w 39"/>
                <a:gd name="T39" fmla="*/ 28 h 28"/>
                <a:gd name="T40" fmla="*/ 24 w 39"/>
                <a:gd name="T41" fmla="*/ 28 h 28"/>
                <a:gd name="T42" fmla="*/ 39 w 39"/>
                <a:gd name="T43" fmla="*/ 1 h 28"/>
                <a:gd name="T44" fmla="*/ 39 w 39"/>
                <a:gd name="T45" fmla="*/ 0 h 28"/>
                <a:gd name="T46" fmla="*/ 37 w 39"/>
                <a:gd name="T4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8">
                  <a:moveTo>
                    <a:pt x="37" y="0"/>
                  </a:moveTo>
                  <a:cubicBezTo>
                    <a:pt x="37" y="0"/>
                    <a:pt x="33" y="1"/>
                    <a:pt x="26" y="4"/>
                  </a:cubicBezTo>
                  <a:cubicBezTo>
                    <a:pt x="20" y="8"/>
                    <a:pt x="11" y="13"/>
                    <a:pt x="3" y="22"/>
                  </a:cubicBezTo>
                  <a:cubicBezTo>
                    <a:pt x="2" y="23"/>
                    <a:pt x="1" y="24"/>
                    <a:pt x="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3" y="7"/>
                    <a:pt x="32" y="4"/>
                    <a:pt x="36" y="2"/>
                  </a:cubicBezTo>
                  <a:cubicBezTo>
                    <a:pt x="35" y="6"/>
                    <a:pt x="31" y="1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34" y="13"/>
                    <a:pt x="39" y="1"/>
                    <a:pt x="39" y="1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5117">
              <a:extLst>
                <a:ext uri="{FF2B5EF4-FFF2-40B4-BE49-F238E27FC236}">
                  <a16:creationId xmlns="" xmlns:a16="http://schemas.microsoft.com/office/drawing/2014/main" id="{8C4F3C1E-44CF-4501-9119-ECC3AF64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503988"/>
              <a:ext cx="12700" cy="11113"/>
            </a:xfrm>
            <a:custGeom>
              <a:avLst/>
              <a:gdLst>
                <a:gd name="T0" fmla="*/ 13 w 13"/>
                <a:gd name="T1" fmla="*/ 12 h 12"/>
                <a:gd name="T2" fmla="*/ 0 w 13"/>
                <a:gd name="T3" fmla="*/ 12 h 12"/>
                <a:gd name="T4" fmla="*/ 3 w 13"/>
                <a:gd name="T5" fmla="*/ 0 h 12"/>
                <a:gd name="T6" fmla="*/ 4 w 13"/>
                <a:gd name="T7" fmla="*/ 1 h 12"/>
                <a:gd name="T8" fmla="*/ 2 w 13"/>
                <a:gd name="T9" fmla="*/ 11 h 12"/>
                <a:gd name="T10" fmla="*/ 13 w 13"/>
                <a:gd name="T11" fmla="*/ 10 h 12"/>
                <a:gd name="T12" fmla="*/ 13 w 13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cubicBezTo>
                    <a:pt x="9" y="12"/>
                    <a:pt x="5" y="12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4"/>
                    <a:pt x="3" y="7"/>
                    <a:pt x="2" y="11"/>
                  </a:cubicBezTo>
                  <a:cubicBezTo>
                    <a:pt x="6" y="11"/>
                    <a:pt x="9" y="10"/>
                    <a:pt x="13" y="10"/>
                  </a:cubicBez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5118">
              <a:extLst>
                <a:ext uri="{FF2B5EF4-FFF2-40B4-BE49-F238E27FC236}">
                  <a16:creationId xmlns="" xmlns:a16="http://schemas.microsoft.com/office/drawing/2014/main" id="{4E7CE40C-EDA2-4BE9-A903-B80174F1B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503988"/>
              <a:ext cx="11113" cy="9525"/>
            </a:xfrm>
            <a:custGeom>
              <a:avLst/>
              <a:gdLst>
                <a:gd name="T0" fmla="*/ 12 w 12"/>
                <a:gd name="T1" fmla="*/ 10 h 10"/>
                <a:gd name="T2" fmla="*/ 0 w 12"/>
                <a:gd name="T3" fmla="*/ 10 h 10"/>
                <a:gd name="T4" fmla="*/ 2 w 12"/>
                <a:gd name="T5" fmla="*/ 0 h 10"/>
                <a:gd name="T6" fmla="*/ 4 w 12"/>
                <a:gd name="T7" fmla="*/ 0 h 10"/>
                <a:gd name="T8" fmla="*/ 2 w 12"/>
                <a:gd name="T9" fmla="*/ 9 h 10"/>
                <a:gd name="T10" fmla="*/ 12 w 12"/>
                <a:gd name="T11" fmla="*/ 9 h 10"/>
                <a:gd name="T12" fmla="*/ 12 w 12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8" y="10"/>
                    <a:pt x="4" y="10"/>
                    <a:pt x="0" y="10"/>
                  </a:cubicBezTo>
                  <a:cubicBezTo>
                    <a:pt x="1" y="7"/>
                    <a:pt x="2" y="3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2" y="6"/>
                    <a:pt x="2" y="9"/>
                  </a:cubicBezTo>
                  <a:cubicBezTo>
                    <a:pt x="5" y="9"/>
                    <a:pt x="8" y="9"/>
                    <a:pt x="12" y="9"/>
                  </a:cubicBez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5119">
              <a:extLst>
                <a:ext uri="{FF2B5EF4-FFF2-40B4-BE49-F238E27FC236}">
                  <a16:creationId xmlns="" xmlns:a16="http://schemas.microsoft.com/office/drawing/2014/main" id="{79F5E159-2CC1-40B7-8574-A3C866110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6502401"/>
              <a:ext cx="9525" cy="7938"/>
            </a:xfrm>
            <a:custGeom>
              <a:avLst/>
              <a:gdLst>
                <a:gd name="T0" fmla="*/ 10 w 10"/>
                <a:gd name="T1" fmla="*/ 9 h 9"/>
                <a:gd name="T2" fmla="*/ 0 w 10"/>
                <a:gd name="T3" fmla="*/ 9 h 9"/>
                <a:gd name="T4" fmla="*/ 2 w 10"/>
                <a:gd name="T5" fmla="*/ 0 h 9"/>
                <a:gd name="T6" fmla="*/ 3 w 10"/>
                <a:gd name="T7" fmla="*/ 1 h 9"/>
                <a:gd name="T8" fmla="*/ 2 w 10"/>
                <a:gd name="T9" fmla="*/ 8 h 9"/>
                <a:gd name="T10" fmla="*/ 10 w 10"/>
                <a:gd name="T11" fmla="*/ 8 h 9"/>
                <a:gd name="T12" fmla="*/ 10 w 1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cubicBezTo>
                    <a:pt x="7" y="9"/>
                    <a:pt x="3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5"/>
                    <a:pt x="2" y="8"/>
                  </a:cubicBezTo>
                  <a:cubicBezTo>
                    <a:pt x="10" y="8"/>
                    <a:pt x="10" y="8"/>
                    <a:pt x="10" y="8"/>
                  </a:cubicBez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5120">
              <a:extLst>
                <a:ext uri="{FF2B5EF4-FFF2-40B4-BE49-F238E27FC236}">
                  <a16:creationId xmlns="" xmlns:a16="http://schemas.microsoft.com/office/drawing/2014/main" id="{6EB31946-B17B-4D75-8A30-265236C97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500813"/>
              <a:ext cx="7938" cy="635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2 w 8"/>
                <a:gd name="T5" fmla="*/ 0 h 7"/>
                <a:gd name="T6" fmla="*/ 3 w 8"/>
                <a:gd name="T7" fmla="*/ 1 h 7"/>
                <a:gd name="T8" fmla="*/ 2 w 8"/>
                <a:gd name="T9" fmla="*/ 6 h 7"/>
                <a:gd name="T10" fmla="*/ 8 w 8"/>
                <a:gd name="T11" fmla="*/ 6 h 7"/>
                <a:gd name="T12" fmla="*/ 8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5121">
              <a:extLst>
                <a:ext uri="{FF2B5EF4-FFF2-40B4-BE49-F238E27FC236}">
                  <a16:creationId xmlns="" xmlns:a16="http://schemas.microsoft.com/office/drawing/2014/main" id="{F3EEB73E-4A36-4CC5-9E22-4629030B6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6499226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0 w 3"/>
                <a:gd name="T5" fmla="*/ 0 h 4"/>
                <a:gd name="T6" fmla="*/ 1 w 3"/>
                <a:gd name="T7" fmla="*/ 1 h 4"/>
                <a:gd name="T8" fmla="*/ 1 w 3"/>
                <a:gd name="T9" fmla="*/ 3 h 4"/>
                <a:gd name="T10" fmla="*/ 3 w 3"/>
                <a:gd name="T11" fmla="*/ 3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5122">
              <a:extLst>
                <a:ext uri="{FF2B5EF4-FFF2-40B4-BE49-F238E27FC236}">
                  <a16:creationId xmlns="" xmlns:a16="http://schemas.microsoft.com/office/drawing/2014/main" id="{C7532AEC-93C7-4880-994D-661FAF9F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9" y="6499226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5123">
              <a:extLst>
                <a:ext uri="{FF2B5EF4-FFF2-40B4-BE49-F238E27FC236}">
                  <a16:creationId xmlns="" xmlns:a16="http://schemas.microsoft.com/office/drawing/2014/main" id="{4AC8787C-E2D2-40BE-A403-602BFDB1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488113"/>
              <a:ext cx="14288" cy="14288"/>
            </a:xfrm>
            <a:custGeom>
              <a:avLst/>
              <a:gdLst>
                <a:gd name="T0" fmla="*/ 16 w 16"/>
                <a:gd name="T1" fmla="*/ 1 h 14"/>
                <a:gd name="T2" fmla="*/ 10 w 16"/>
                <a:gd name="T3" fmla="*/ 14 h 14"/>
                <a:gd name="T4" fmla="*/ 0 w 16"/>
                <a:gd name="T5" fmla="*/ 6 h 14"/>
                <a:gd name="T6" fmla="*/ 1 w 16"/>
                <a:gd name="T7" fmla="*/ 4 h 14"/>
                <a:gd name="T8" fmla="*/ 10 w 16"/>
                <a:gd name="T9" fmla="*/ 12 h 14"/>
                <a:gd name="T10" fmla="*/ 15 w 16"/>
                <a:gd name="T11" fmla="*/ 0 h 14"/>
                <a:gd name="T12" fmla="*/ 16 w 16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6" y="1"/>
                  </a:moveTo>
                  <a:cubicBezTo>
                    <a:pt x="14" y="5"/>
                    <a:pt x="12" y="10"/>
                    <a:pt x="10" y="14"/>
                  </a:cubicBezTo>
                  <a:cubicBezTo>
                    <a:pt x="7" y="11"/>
                    <a:pt x="4" y="9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7" y="9"/>
                    <a:pt x="10" y="12"/>
                  </a:cubicBezTo>
                  <a:cubicBezTo>
                    <a:pt x="11" y="8"/>
                    <a:pt x="13" y="4"/>
                    <a:pt x="15" y="0"/>
                  </a:cubicBez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5124">
              <a:extLst>
                <a:ext uri="{FF2B5EF4-FFF2-40B4-BE49-F238E27FC236}">
                  <a16:creationId xmlns="" xmlns:a16="http://schemas.microsoft.com/office/drawing/2014/main" id="{71B15578-A09B-436F-A148-5CEC843F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484938"/>
              <a:ext cx="12700" cy="12700"/>
            </a:xfrm>
            <a:custGeom>
              <a:avLst/>
              <a:gdLst>
                <a:gd name="T0" fmla="*/ 14 w 14"/>
                <a:gd name="T1" fmla="*/ 1 h 13"/>
                <a:gd name="T2" fmla="*/ 9 w 14"/>
                <a:gd name="T3" fmla="*/ 13 h 13"/>
                <a:gd name="T4" fmla="*/ 0 w 14"/>
                <a:gd name="T5" fmla="*/ 5 h 13"/>
                <a:gd name="T6" fmla="*/ 1 w 14"/>
                <a:gd name="T7" fmla="*/ 4 h 13"/>
                <a:gd name="T8" fmla="*/ 9 w 14"/>
                <a:gd name="T9" fmla="*/ 10 h 13"/>
                <a:gd name="T10" fmla="*/ 13 w 14"/>
                <a:gd name="T11" fmla="*/ 0 h 13"/>
                <a:gd name="T12" fmla="*/ 14 w 14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"/>
                  </a:moveTo>
                  <a:cubicBezTo>
                    <a:pt x="13" y="5"/>
                    <a:pt x="11" y="9"/>
                    <a:pt x="9" y="13"/>
                  </a:cubicBezTo>
                  <a:cubicBezTo>
                    <a:pt x="6" y="10"/>
                    <a:pt x="3" y="7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6" y="8"/>
                    <a:pt x="9" y="10"/>
                  </a:cubicBezTo>
                  <a:cubicBezTo>
                    <a:pt x="10" y="7"/>
                    <a:pt x="12" y="4"/>
                    <a:pt x="13" y="0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5125">
              <a:extLst>
                <a:ext uri="{FF2B5EF4-FFF2-40B4-BE49-F238E27FC236}">
                  <a16:creationId xmlns="" xmlns:a16="http://schemas.microsoft.com/office/drawing/2014/main" id="{DE633642-5FEE-4CB2-B813-BF9AADA1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481763"/>
              <a:ext cx="12700" cy="9525"/>
            </a:xfrm>
            <a:custGeom>
              <a:avLst/>
              <a:gdLst>
                <a:gd name="T0" fmla="*/ 12 w 12"/>
                <a:gd name="T1" fmla="*/ 1 h 11"/>
                <a:gd name="T2" fmla="*/ 7 w 12"/>
                <a:gd name="T3" fmla="*/ 11 h 11"/>
                <a:gd name="T4" fmla="*/ 0 w 12"/>
                <a:gd name="T5" fmla="*/ 4 h 11"/>
                <a:gd name="T6" fmla="*/ 0 w 12"/>
                <a:gd name="T7" fmla="*/ 3 h 11"/>
                <a:gd name="T8" fmla="*/ 7 w 12"/>
                <a:gd name="T9" fmla="*/ 9 h 11"/>
                <a:gd name="T10" fmla="*/ 11 w 12"/>
                <a:gd name="T11" fmla="*/ 0 h 11"/>
                <a:gd name="T12" fmla="*/ 12 w 1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1"/>
                  </a:moveTo>
                  <a:cubicBezTo>
                    <a:pt x="10" y="4"/>
                    <a:pt x="9" y="8"/>
                    <a:pt x="7" y="11"/>
                  </a:cubicBezTo>
                  <a:cubicBezTo>
                    <a:pt x="4" y="9"/>
                    <a:pt x="2" y="6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6"/>
                    <a:pt x="9" y="3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5126">
              <a:extLst>
                <a:ext uri="{FF2B5EF4-FFF2-40B4-BE49-F238E27FC236}">
                  <a16:creationId xmlns="" xmlns:a16="http://schemas.microsoft.com/office/drawing/2014/main" id="{BA6B10FC-5733-449A-88EF-5AE1326D9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477001"/>
              <a:ext cx="9525" cy="9525"/>
            </a:xfrm>
            <a:custGeom>
              <a:avLst/>
              <a:gdLst>
                <a:gd name="T0" fmla="*/ 10 w 10"/>
                <a:gd name="T1" fmla="*/ 1 h 9"/>
                <a:gd name="T2" fmla="*/ 6 w 10"/>
                <a:gd name="T3" fmla="*/ 9 h 9"/>
                <a:gd name="T4" fmla="*/ 0 w 10"/>
                <a:gd name="T5" fmla="*/ 3 h 9"/>
                <a:gd name="T6" fmla="*/ 1 w 10"/>
                <a:gd name="T7" fmla="*/ 2 h 9"/>
                <a:gd name="T8" fmla="*/ 6 w 10"/>
                <a:gd name="T9" fmla="*/ 7 h 9"/>
                <a:gd name="T10" fmla="*/ 9 w 10"/>
                <a:gd name="T11" fmla="*/ 0 h 9"/>
                <a:gd name="T12" fmla="*/ 10 w 10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9" y="4"/>
                    <a:pt x="7" y="6"/>
                    <a:pt x="6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8" y="2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5127">
              <a:extLst>
                <a:ext uri="{FF2B5EF4-FFF2-40B4-BE49-F238E27FC236}">
                  <a16:creationId xmlns="" xmlns:a16="http://schemas.microsoft.com/office/drawing/2014/main" id="{2D45B4DB-8267-4F34-B1EE-873A886D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4" y="6473826"/>
              <a:ext cx="6350" cy="6350"/>
            </a:xfrm>
            <a:custGeom>
              <a:avLst/>
              <a:gdLst>
                <a:gd name="T0" fmla="*/ 7 w 7"/>
                <a:gd name="T1" fmla="*/ 1 h 7"/>
                <a:gd name="T2" fmla="*/ 4 w 7"/>
                <a:gd name="T3" fmla="*/ 7 h 7"/>
                <a:gd name="T4" fmla="*/ 0 w 7"/>
                <a:gd name="T5" fmla="*/ 3 h 7"/>
                <a:gd name="T6" fmla="*/ 1 w 7"/>
                <a:gd name="T7" fmla="*/ 2 h 7"/>
                <a:gd name="T8" fmla="*/ 4 w 7"/>
                <a:gd name="T9" fmla="*/ 5 h 7"/>
                <a:gd name="T10" fmla="*/ 6 w 7"/>
                <a:gd name="T11" fmla="*/ 0 h 7"/>
                <a:gd name="T12" fmla="*/ 7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6" y="3"/>
                    <a:pt x="5" y="5"/>
                    <a:pt x="4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5128">
              <a:extLst>
                <a:ext uri="{FF2B5EF4-FFF2-40B4-BE49-F238E27FC236}">
                  <a16:creationId xmlns="" xmlns:a16="http://schemas.microsoft.com/office/drawing/2014/main" id="{AEB17757-D8C1-4C6A-8ADE-C94EECB9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6470651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1 h 3"/>
                <a:gd name="T10" fmla="*/ 1 w 3"/>
                <a:gd name="T11" fmla="*/ 0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5129">
              <a:extLst>
                <a:ext uri="{FF2B5EF4-FFF2-40B4-BE49-F238E27FC236}">
                  <a16:creationId xmlns="" xmlns:a16="http://schemas.microsoft.com/office/drawing/2014/main" id="{A2530876-C1D2-4259-BDE3-57384E7F2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6497638"/>
              <a:ext cx="9525" cy="7938"/>
            </a:xfrm>
            <a:custGeom>
              <a:avLst/>
              <a:gdLst>
                <a:gd name="T0" fmla="*/ 10 w 10"/>
                <a:gd name="T1" fmla="*/ 1 h 9"/>
                <a:gd name="T2" fmla="*/ 1 w 10"/>
                <a:gd name="T3" fmla="*/ 9 h 9"/>
                <a:gd name="T4" fmla="*/ 0 w 10"/>
                <a:gd name="T5" fmla="*/ 8 h 9"/>
                <a:gd name="T6" fmla="*/ 9 w 10"/>
                <a:gd name="T7" fmla="*/ 0 h 9"/>
                <a:gd name="T8" fmla="*/ 10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7" y="4"/>
                    <a:pt x="4" y="6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2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5130">
              <a:extLst>
                <a:ext uri="{FF2B5EF4-FFF2-40B4-BE49-F238E27FC236}">
                  <a16:creationId xmlns="" xmlns:a16="http://schemas.microsoft.com/office/drawing/2014/main" id="{59768FD7-7FB3-4F9F-888F-24C1F68D8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9" y="6484938"/>
              <a:ext cx="14288" cy="12700"/>
            </a:xfrm>
            <a:custGeom>
              <a:avLst/>
              <a:gdLst>
                <a:gd name="T0" fmla="*/ 15 w 15"/>
                <a:gd name="T1" fmla="*/ 14 h 14"/>
                <a:gd name="T2" fmla="*/ 0 w 15"/>
                <a:gd name="T3" fmla="*/ 14 h 14"/>
                <a:gd name="T4" fmla="*/ 4 w 15"/>
                <a:gd name="T5" fmla="*/ 0 h 14"/>
                <a:gd name="T6" fmla="*/ 5 w 15"/>
                <a:gd name="T7" fmla="*/ 0 h 14"/>
                <a:gd name="T8" fmla="*/ 2 w 15"/>
                <a:gd name="T9" fmla="*/ 13 h 14"/>
                <a:gd name="T10" fmla="*/ 15 w 15"/>
                <a:gd name="T11" fmla="*/ 13 h 14"/>
                <a:gd name="T12" fmla="*/ 15 w 1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cubicBezTo>
                    <a:pt x="10" y="14"/>
                    <a:pt x="5" y="14"/>
                    <a:pt x="0" y="14"/>
                  </a:cubicBezTo>
                  <a:cubicBezTo>
                    <a:pt x="1" y="9"/>
                    <a:pt x="3" y="5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3" y="9"/>
                    <a:pt x="2" y="13"/>
                  </a:cubicBezTo>
                  <a:cubicBezTo>
                    <a:pt x="6" y="13"/>
                    <a:pt x="11" y="13"/>
                    <a:pt x="15" y="13"/>
                  </a:cubicBez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5131">
              <a:extLst>
                <a:ext uri="{FF2B5EF4-FFF2-40B4-BE49-F238E27FC236}">
                  <a16:creationId xmlns="" xmlns:a16="http://schemas.microsoft.com/office/drawing/2014/main" id="{5B12032F-45D9-424B-852F-2516E629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481763"/>
              <a:ext cx="15875" cy="14288"/>
            </a:xfrm>
            <a:custGeom>
              <a:avLst/>
              <a:gdLst>
                <a:gd name="T0" fmla="*/ 17 w 17"/>
                <a:gd name="T1" fmla="*/ 16 h 16"/>
                <a:gd name="T2" fmla="*/ 0 w 17"/>
                <a:gd name="T3" fmla="*/ 15 h 16"/>
                <a:gd name="T4" fmla="*/ 5 w 17"/>
                <a:gd name="T5" fmla="*/ 0 h 16"/>
                <a:gd name="T6" fmla="*/ 6 w 17"/>
                <a:gd name="T7" fmla="*/ 0 h 16"/>
                <a:gd name="T8" fmla="*/ 2 w 17"/>
                <a:gd name="T9" fmla="*/ 14 h 16"/>
                <a:gd name="T10" fmla="*/ 17 w 17"/>
                <a:gd name="T11" fmla="*/ 14 h 16"/>
                <a:gd name="T12" fmla="*/ 17 w 1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1" y="15"/>
                    <a:pt x="6" y="15"/>
                    <a:pt x="0" y="15"/>
                  </a:cubicBezTo>
                  <a:cubicBezTo>
                    <a:pt x="2" y="10"/>
                    <a:pt x="3" y="5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5"/>
                    <a:pt x="3" y="9"/>
                    <a:pt x="2" y="14"/>
                  </a:cubicBezTo>
                  <a:cubicBezTo>
                    <a:pt x="7" y="14"/>
                    <a:pt x="12" y="14"/>
                    <a:pt x="17" y="14"/>
                  </a:cubicBez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5132">
              <a:extLst>
                <a:ext uri="{FF2B5EF4-FFF2-40B4-BE49-F238E27FC236}">
                  <a16:creationId xmlns="" xmlns:a16="http://schemas.microsoft.com/office/drawing/2014/main" id="{5B804B6A-06C4-4091-8327-B734A86F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478588"/>
              <a:ext cx="15875" cy="14288"/>
            </a:xfrm>
            <a:custGeom>
              <a:avLst/>
              <a:gdLst>
                <a:gd name="T0" fmla="*/ 17 w 17"/>
                <a:gd name="T1" fmla="*/ 16 h 16"/>
                <a:gd name="T2" fmla="*/ 0 w 17"/>
                <a:gd name="T3" fmla="*/ 15 h 16"/>
                <a:gd name="T4" fmla="*/ 5 w 17"/>
                <a:gd name="T5" fmla="*/ 0 h 16"/>
                <a:gd name="T6" fmla="*/ 6 w 17"/>
                <a:gd name="T7" fmla="*/ 0 h 16"/>
                <a:gd name="T8" fmla="*/ 2 w 17"/>
                <a:gd name="T9" fmla="*/ 14 h 16"/>
                <a:gd name="T10" fmla="*/ 17 w 17"/>
                <a:gd name="T11" fmla="*/ 15 h 16"/>
                <a:gd name="T12" fmla="*/ 17 w 1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2" y="16"/>
                    <a:pt x="6" y="15"/>
                    <a:pt x="0" y="15"/>
                  </a:cubicBezTo>
                  <a:cubicBezTo>
                    <a:pt x="2" y="10"/>
                    <a:pt x="3" y="5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3" y="9"/>
                    <a:pt x="2" y="14"/>
                  </a:cubicBezTo>
                  <a:cubicBezTo>
                    <a:pt x="7" y="14"/>
                    <a:pt x="12" y="14"/>
                    <a:pt x="17" y="15"/>
                  </a:cubicBez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5133">
              <a:extLst>
                <a:ext uri="{FF2B5EF4-FFF2-40B4-BE49-F238E27FC236}">
                  <a16:creationId xmlns="" xmlns:a16="http://schemas.microsoft.com/office/drawing/2014/main" id="{03278D17-6520-487D-86A0-14EBB5A2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6494463"/>
              <a:ext cx="4763" cy="11113"/>
            </a:xfrm>
            <a:custGeom>
              <a:avLst/>
              <a:gdLst>
                <a:gd name="T0" fmla="*/ 4 w 4"/>
                <a:gd name="T1" fmla="*/ 12 h 13"/>
                <a:gd name="T2" fmla="*/ 2 w 4"/>
                <a:gd name="T3" fmla="*/ 13 h 13"/>
                <a:gd name="T4" fmla="*/ 0 w 4"/>
                <a:gd name="T5" fmla="*/ 1 h 13"/>
                <a:gd name="T6" fmla="*/ 2 w 4"/>
                <a:gd name="T7" fmla="*/ 0 h 13"/>
                <a:gd name="T8" fmla="*/ 4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4" y="12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1" y="9"/>
                    <a:pt x="0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3" y="8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5134">
              <a:extLst>
                <a:ext uri="{FF2B5EF4-FFF2-40B4-BE49-F238E27FC236}">
                  <a16:creationId xmlns="" xmlns:a16="http://schemas.microsoft.com/office/drawing/2014/main" id="{BBCA8870-349C-47C0-BFD2-D81B0BC7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6480176"/>
              <a:ext cx="17463" cy="14288"/>
            </a:xfrm>
            <a:custGeom>
              <a:avLst/>
              <a:gdLst>
                <a:gd name="T0" fmla="*/ 19 w 19"/>
                <a:gd name="T1" fmla="*/ 1 h 15"/>
                <a:gd name="T2" fmla="*/ 11 w 19"/>
                <a:gd name="T3" fmla="*/ 15 h 15"/>
                <a:gd name="T4" fmla="*/ 0 w 19"/>
                <a:gd name="T5" fmla="*/ 4 h 15"/>
                <a:gd name="T6" fmla="*/ 1 w 19"/>
                <a:gd name="T7" fmla="*/ 3 h 15"/>
                <a:gd name="T8" fmla="*/ 11 w 19"/>
                <a:gd name="T9" fmla="*/ 13 h 15"/>
                <a:gd name="T10" fmla="*/ 17 w 19"/>
                <a:gd name="T11" fmla="*/ 0 h 15"/>
                <a:gd name="T12" fmla="*/ 19 w 1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9" y="1"/>
                  </a:moveTo>
                  <a:cubicBezTo>
                    <a:pt x="16" y="5"/>
                    <a:pt x="14" y="10"/>
                    <a:pt x="11" y="15"/>
                  </a:cubicBezTo>
                  <a:cubicBezTo>
                    <a:pt x="8" y="11"/>
                    <a:pt x="4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7"/>
                    <a:pt x="8" y="10"/>
                    <a:pt x="11" y="13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5135">
              <a:extLst>
                <a:ext uri="{FF2B5EF4-FFF2-40B4-BE49-F238E27FC236}">
                  <a16:creationId xmlns="" xmlns:a16="http://schemas.microsoft.com/office/drawing/2014/main" id="{F1134186-0A05-44F0-99F0-4A4FD8FE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73826"/>
              <a:ext cx="19050" cy="14288"/>
            </a:xfrm>
            <a:custGeom>
              <a:avLst/>
              <a:gdLst>
                <a:gd name="T0" fmla="*/ 21 w 21"/>
                <a:gd name="T1" fmla="*/ 0 h 15"/>
                <a:gd name="T2" fmla="*/ 12 w 21"/>
                <a:gd name="T3" fmla="*/ 15 h 15"/>
                <a:gd name="T4" fmla="*/ 0 w 21"/>
                <a:gd name="T5" fmla="*/ 4 h 15"/>
                <a:gd name="T6" fmla="*/ 1 w 21"/>
                <a:gd name="T7" fmla="*/ 3 h 15"/>
                <a:gd name="T8" fmla="*/ 12 w 21"/>
                <a:gd name="T9" fmla="*/ 13 h 15"/>
                <a:gd name="T10" fmla="*/ 19 w 21"/>
                <a:gd name="T11" fmla="*/ 0 h 15"/>
                <a:gd name="T12" fmla="*/ 21 w 2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8" y="5"/>
                    <a:pt x="15" y="10"/>
                    <a:pt x="12" y="15"/>
                  </a:cubicBezTo>
                  <a:cubicBezTo>
                    <a:pt x="8" y="12"/>
                    <a:pt x="4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6"/>
                    <a:pt x="8" y="10"/>
                    <a:pt x="12" y="13"/>
                  </a:cubicBezTo>
                  <a:cubicBezTo>
                    <a:pt x="14" y="9"/>
                    <a:pt x="17" y="4"/>
                    <a:pt x="19" y="0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5136">
              <a:extLst>
                <a:ext uri="{FF2B5EF4-FFF2-40B4-BE49-F238E27FC236}">
                  <a16:creationId xmlns="" xmlns:a16="http://schemas.microsoft.com/office/drawing/2014/main" id="{9A43C707-D31F-43A0-83B5-9DF30A9E9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469063"/>
              <a:ext cx="19050" cy="14288"/>
            </a:xfrm>
            <a:custGeom>
              <a:avLst/>
              <a:gdLst>
                <a:gd name="T0" fmla="*/ 21 w 21"/>
                <a:gd name="T1" fmla="*/ 1 h 16"/>
                <a:gd name="T2" fmla="*/ 13 w 21"/>
                <a:gd name="T3" fmla="*/ 16 h 16"/>
                <a:gd name="T4" fmla="*/ 0 w 21"/>
                <a:gd name="T5" fmla="*/ 4 h 16"/>
                <a:gd name="T6" fmla="*/ 1 w 21"/>
                <a:gd name="T7" fmla="*/ 3 h 16"/>
                <a:gd name="T8" fmla="*/ 12 w 21"/>
                <a:gd name="T9" fmla="*/ 14 h 16"/>
                <a:gd name="T10" fmla="*/ 20 w 21"/>
                <a:gd name="T11" fmla="*/ 0 h 16"/>
                <a:gd name="T12" fmla="*/ 21 w 21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1"/>
                  </a:moveTo>
                  <a:cubicBezTo>
                    <a:pt x="18" y="6"/>
                    <a:pt x="15" y="11"/>
                    <a:pt x="13" y="16"/>
                  </a:cubicBezTo>
                  <a:cubicBezTo>
                    <a:pt x="8" y="12"/>
                    <a:pt x="4" y="8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9" y="10"/>
                    <a:pt x="12" y="14"/>
                  </a:cubicBezTo>
                  <a:cubicBezTo>
                    <a:pt x="15" y="9"/>
                    <a:pt x="17" y="4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5137">
              <a:extLst>
                <a:ext uri="{FF2B5EF4-FFF2-40B4-BE49-F238E27FC236}">
                  <a16:creationId xmlns="" xmlns:a16="http://schemas.microsoft.com/office/drawing/2014/main" id="{FE5EFF02-861A-4429-91D4-E2335D2A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51351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5138">
              <a:extLst>
                <a:ext uri="{FF2B5EF4-FFF2-40B4-BE49-F238E27FC236}">
                  <a16:creationId xmlns="" xmlns:a16="http://schemas.microsoft.com/office/drawing/2014/main" id="{7E05A35C-FE31-49EE-8109-CE4D5BA08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510338"/>
              <a:ext cx="3175" cy="7938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2 h 7"/>
                <a:gd name="T4" fmla="*/ 0 w 3"/>
                <a:gd name="T5" fmla="*/ 6 h 7"/>
                <a:gd name="T6" fmla="*/ 2 w 3"/>
                <a:gd name="T7" fmla="*/ 7 h 7"/>
                <a:gd name="T8" fmla="*/ 3 w 3"/>
                <a:gd name="T9" fmla="*/ 1 h 7"/>
                <a:gd name="T10" fmla="*/ 3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5139">
              <a:extLst>
                <a:ext uri="{FF2B5EF4-FFF2-40B4-BE49-F238E27FC236}">
                  <a16:creationId xmlns="" xmlns:a16="http://schemas.microsoft.com/office/drawing/2014/main" id="{0F0E490B-A42D-4EFC-99D2-569D2557E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519863"/>
              <a:ext cx="6350" cy="0"/>
            </a:xfrm>
            <a:custGeom>
              <a:avLst/>
              <a:gdLst>
                <a:gd name="T0" fmla="*/ 3 w 4"/>
                <a:gd name="T1" fmla="*/ 0 w 4"/>
                <a:gd name="T2" fmla="*/ 2 w 4"/>
                <a:gd name="T3" fmla="*/ 3 w 4"/>
                <a:gd name="T4" fmla="*/ 4 w 4"/>
                <a:gd name="T5" fmla="*/ 4 w 4"/>
                <a:gd name="T6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5140">
              <a:extLst>
                <a:ext uri="{FF2B5EF4-FFF2-40B4-BE49-F238E27FC236}">
                  <a16:creationId xmlns="" xmlns:a16="http://schemas.microsoft.com/office/drawing/2014/main" id="{2445192A-41ED-40A4-A1CD-D509ABA4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508751"/>
              <a:ext cx="1588" cy="952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2 h 11"/>
                <a:gd name="T4" fmla="*/ 0 w 3"/>
                <a:gd name="T5" fmla="*/ 10 h 11"/>
                <a:gd name="T6" fmla="*/ 1 w 3"/>
                <a:gd name="T7" fmla="*/ 11 h 11"/>
                <a:gd name="T8" fmla="*/ 2 w 3"/>
                <a:gd name="T9" fmla="*/ 1 h 11"/>
                <a:gd name="T10" fmla="*/ 3 w 3"/>
                <a:gd name="T11" fmla="*/ 1 h 11"/>
                <a:gd name="T12" fmla="*/ 1 w 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0" y="8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7"/>
                    <a:pt x="2" y="4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5141">
              <a:extLst>
                <a:ext uri="{FF2B5EF4-FFF2-40B4-BE49-F238E27FC236}">
                  <a16:creationId xmlns="" xmlns:a16="http://schemas.microsoft.com/office/drawing/2014/main" id="{93E28713-CEDA-4FA6-BAB8-9A1CCA85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9" y="6462713"/>
              <a:ext cx="23813" cy="47625"/>
            </a:xfrm>
            <a:custGeom>
              <a:avLst/>
              <a:gdLst>
                <a:gd name="T0" fmla="*/ 6 w 25"/>
                <a:gd name="T1" fmla="*/ 2 h 50"/>
                <a:gd name="T2" fmla="*/ 5 w 25"/>
                <a:gd name="T3" fmla="*/ 0 h 50"/>
                <a:gd name="T4" fmla="*/ 5 w 25"/>
                <a:gd name="T5" fmla="*/ 3 h 50"/>
                <a:gd name="T6" fmla="*/ 2 w 25"/>
                <a:gd name="T7" fmla="*/ 15 h 50"/>
                <a:gd name="T8" fmla="*/ 1 w 25"/>
                <a:gd name="T9" fmla="*/ 44 h 50"/>
                <a:gd name="T10" fmla="*/ 3 w 25"/>
                <a:gd name="T11" fmla="*/ 44 h 50"/>
                <a:gd name="T12" fmla="*/ 3 w 25"/>
                <a:gd name="T13" fmla="*/ 44 h 50"/>
                <a:gd name="T14" fmla="*/ 2 w 25"/>
                <a:gd name="T15" fmla="*/ 42 h 50"/>
                <a:gd name="T16" fmla="*/ 3 w 25"/>
                <a:gd name="T17" fmla="*/ 41 h 50"/>
                <a:gd name="T18" fmla="*/ 3 w 25"/>
                <a:gd name="T19" fmla="*/ 42 h 50"/>
                <a:gd name="T20" fmla="*/ 3 w 25"/>
                <a:gd name="T21" fmla="*/ 39 h 50"/>
                <a:gd name="T22" fmla="*/ 1 w 25"/>
                <a:gd name="T23" fmla="*/ 37 h 50"/>
                <a:gd name="T24" fmla="*/ 2 w 25"/>
                <a:gd name="T25" fmla="*/ 36 h 50"/>
                <a:gd name="T26" fmla="*/ 3 w 25"/>
                <a:gd name="T27" fmla="*/ 37 h 50"/>
                <a:gd name="T28" fmla="*/ 6 w 25"/>
                <a:gd name="T29" fmla="*/ 6 h 50"/>
                <a:gd name="T30" fmla="*/ 17 w 25"/>
                <a:gd name="T31" fmla="*/ 32 h 50"/>
                <a:gd name="T32" fmla="*/ 17 w 25"/>
                <a:gd name="T33" fmla="*/ 32 h 50"/>
                <a:gd name="T34" fmla="*/ 19 w 25"/>
                <a:gd name="T35" fmla="*/ 32 h 50"/>
                <a:gd name="T36" fmla="*/ 18 w 25"/>
                <a:gd name="T37" fmla="*/ 34 h 50"/>
                <a:gd name="T38" fmla="*/ 19 w 25"/>
                <a:gd name="T39" fmla="*/ 37 h 50"/>
                <a:gd name="T40" fmla="*/ 19 w 25"/>
                <a:gd name="T41" fmla="*/ 36 h 50"/>
                <a:gd name="T42" fmla="*/ 20 w 25"/>
                <a:gd name="T43" fmla="*/ 37 h 50"/>
                <a:gd name="T44" fmla="*/ 19 w 25"/>
                <a:gd name="T45" fmla="*/ 39 h 50"/>
                <a:gd name="T46" fmla="*/ 20 w 25"/>
                <a:gd name="T47" fmla="*/ 42 h 50"/>
                <a:gd name="T48" fmla="*/ 21 w 25"/>
                <a:gd name="T49" fmla="*/ 41 h 50"/>
                <a:gd name="T50" fmla="*/ 22 w 25"/>
                <a:gd name="T51" fmla="*/ 41 h 50"/>
                <a:gd name="T52" fmla="*/ 21 w 25"/>
                <a:gd name="T53" fmla="*/ 43 h 50"/>
                <a:gd name="T54" fmla="*/ 21 w 25"/>
                <a:gd name="T55" fmla="*/ 45 h 50"/>
                <a:gd name="T56" fmla="*/ 22 w 25"/>
                <a:gd name="T57" fmla="*/ 46 h 50"/>
                <a:gd name="T58" fmla="*/ 22 w 25"/>
                <a:gd name="T59" fmla="*/ 46 h 50"/>
                <a:gd name="T60" fmla="*/ 23 w 25"/>
                <a:gd name="T61" fmla="*/ 46 h 50"/>
                <a:gd name="T62" fmla="*/ 22 w 25"/>
                <a:gd name="T63" fmla="*/ 48 h 50"/>
                <a:gd name="T64" fmla="*/ 23 w 25"/>
                <a:gd name="T65" fmla="*/ 49 h 50"/>
                <a:gd name="T66" fmla="*/ 25 w 25"/>
                <a:gd name="T67" fmla="*/ 50 h 50"/>
                <a:gd name="T68" fmla="*/ 23 w 25"/>
                <a:gd name="T69" fmla="*/ 45 h 50"/>
                <a:gd name="T70" fmla="*/ 6 w 25"/>
                <a:gd name="T7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7"/>
                    <a:pt x="2" y="15"/>
                  </a:cubicBezTo>
                  <a:cubicBezTo>
                    <a:pt x="1" y="22"/>
                    <a:pt x="0" y="32"/>
                    <a:pt x="1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22"/>
                    <a:pt x="5" y="11"/>
                    <a:pt x="6" y="6"/>
                  </a:cubicBezTo>
                  <a:cubicBezTo>
                    <a:pt x="8" y="10"/>
                    <a:pt x="12" y="20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48"/>
                    <a:pt x="24" y="47"/>
                    <a:pt x="23" y="45"/>
                  </a:cubicBezTo>
                  <a:cubicBezTo>
                    <a:pt x="16" y="21"/>
                    <a:pt x="7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5142">
              <a:extLst>
                <a:ext uri="{FF2B5EF4-FFF2-40B4-BE49-F238E27FC236}">
                  <a16:creationId xmlns="" xmlns:a16="http://schemas.microsoft.com/office/drawing/2014/main" id="{8D3F44CA-FD01-4D9D-BE25-DCFB2A8D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505576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5143">
              <a:extLst>
                <a:ext uri="{FF2B5EF4-FFF2-40B4-BE49-F238E27FC236}">
                  <a16:creationId xmlns="" xmlns:a16="http://schemas.microsoft.com/office/drawing/2014/main" id="{5B9F3579-8900-483E-A28C-87F3FFAB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505576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5144">
              <a:extLst>
                <a:ext uri="{FF2B5EF4-FFF2-40B4-BE49-F238E27FC236}">
                  <a16:creationId xmlns="" xmlns:a16="http://schemas.microsoft.com/office/drawing/2014/main" id="{E64D6718-8046-4C93-A4FD-995DB881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6502401"/>
              <a:ext cx="3175" cy="6350"/>
            </a:xfrm>
            <a:custGeom>
              <a:avLst/>
              <a:gdLst>
                <a:gd name="T0" fmla="*/ 1 w 3"/>
                <a:gd name="T1" fmla="*/ 6 h 6"/>
                <a:gd name="T2" fmla="*/ 3 w 3"/>
                <a:gd name="T3" fmla="*/ 1 h 6"/>
                <a:gd name="T4" fmla="*/ 2 w 3"/>
                <a:gd name="T5" fmla="*/ 0 h 6"/>
                <a:gd name="T6" fmla="*/ 0 w 3"/>
                <a:gd name="T7" fmla="*/ 6 h 6"/>
                <a:gd name="T8" fmla="*/ 1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6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5145">
              <a:extLst>
                <a:ext uri="{FF2B5EF4-FFF2-40B4-BE49-F238E27FC236}">
                  <a16:creationId xmlns="" xmlns:a16="http://schemas.microsoft.com/office/drawing/2014/main" id="{65659FFF-1D73-45C3-8B97-BE3F5F79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50240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5146">
              <a:extLst>
                <a:ext uri="{FF2B5EF4-FFF2-40B4-BE49-F238E27FC236}">
                  <a16:creationId xmlns="" xmlns:a16="http://schemas.microsoft.com/office/drawing/2014/main" id="{8F7A8E11-4E99-4C5A-BC31-6B796DAB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4" y="650240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5147">
              <a:extLst>
                <a:ext uri="{FF2B5EF4-FFF2-40B4-BE49-F238E27FC236}">
                  <a16:creationId xmlns="" xmlns:a16="http://schemas.microsoft.com/office/drawing/2014/main" id="{23C9A132-32D1-43D3-8777-28306616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6497638"/>
              <a:ext cx="3175" cy="11113"/>
            </a:xfrm>
            <a:custGeom>
              <a:avLst/>
              <a:gdLst>
                <a:gd name="T0" fmla="*/ 2 w 5"/>
                <a:gd name="T1" fmla="*/ 11 h 11"/>
                <a:gd name="T2" fmla="*/ 5 w 5"/>
                <a:gd name="T3" fmla="*/ 2 h 11"/>
                <a:gd name="T4" fmla="*/ 5 w 5"/>
                <a:gd name="T5" fmla="*/ 0 h 11"/>
                <a:gd name="T6" fmla="*/ 0 w 5"/>
                <a:gd name="T7" fmla="*/ 10 h 11"/>
                <a:gd name="T8" fmla="*/ 2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3" y="8"/>
                    <a:pt x="4" y="5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7"/>
                    <a:pt x="0" y="10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5148">
              <a:extLst>
                <a:ext uri="{FF2B5EF4-FFF2-40B4-BE49-F238E27FC236}">
                  <a16:creationId xmlns="" xmlns:a16="http://schemas.microsoft.com/office/drawing/2014/main" id="{B90840AD-8117-4EEE-93D5-8F10EC70D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50240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5149">
              <a:extLst>
                <a:ext uri="{FF2B5EF4-FFF2-40B4-BE49-F238E27FC236}">
                  <a16:creationId xmlns="" xmlns:a16="http://schemas.microsoft.com/office/drawing/2014/main" id="{EEA75D8A-158C-4D4E-883D-57049238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649763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5150">
              <a:extLst>
                <a:ext uri="{FF2B5EF4-FFF2-40B4-BE49-F238E27FC236}">
                  <a16:creationId xmlns="" xmlns:a16="http://schemas.microsoft.com/office/drawing/2014/main" id="{6A61C2A9-5732-4E7C-B3B4-A1D68B274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4" y="6492876"/>
              <a:ext cx="14288" cy="14288"/>
            </a:xfrm>
            <a:custGeom>
              <a:avLst/>
              <a:gdLst>
                <a:gd name="T0" fmla="*/ 15 w 15"/>
                <a:gd name="T1" fmla="*/ 2 h 15"/>
                <a:gd name="T2" fmla="*/ 14 w 15"/>
                <a:gd name="T3" fmla="*/ 0 h 15"/>
                <a:gd name="T4" fmla="*/ 9 w 15"/>
                <a:gd name="T5" fmla="*/ 12 h 15"/>
                <a:gd name="T6" fmla="*/ 0 w 15"/>
                <a:gd name="T7" fmla="*/ 5 h 15"/>
                <a:gd name="T8" fmla="*/ 0 w 15"/>
                <a:gd name="T9" fmla="*/ 7 h 15"/>
                <a:gd name="T10" fmla="*/ 10 w 15"/>
                <a:gd name="T11" fmla="*/ 15 h 15"/>
                <a:gd name="T12" fmla="*/ 15 w 15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2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4"/>
                    <a:pt x="11" y="8"/>
                    <a:pt x="9" y="12"/>
                  </a:cubicBezTo>
                  <a:cubicBezTo>
                    <a:pt x="6" y="10"/>
                    <a:pt x="3" y="7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9"/>
                    <a:pt x="6" y="12"/>
                    <a:pt x="10" y="15"/>
                  </a:cubicBezTo>
                  <a:cubicBezTo>
                    <a:pt x="11" y="10"/>
                    <a:pt x="13" y="6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5151">
              <a:extLst>
                <a:ext uri="{FF2B5EF4-FFF2-40B4-BE49-F238E27FC236}">
                  <a16:creationId xmlns="" xmlns:a16="http://schemas.microsoft.com/office/drawing/2014/main" id="{B7AF608A-DC97-468C-8300-28A59C311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64976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5152">
              <a:extLst>
                <a:ext uri="{FF2B5EF4-FFF2-40B4-BE49-F238E27FC236}">
                  <a16:creationId xmlns="" xmlns:a16="http://schemas.microsoft.com/office/drawing/2014/main" id="{35DBCE6B-A332-42F8-A4C2-94115BB6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4" y="6492876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5153">
              <a:extLst>
                <a:ext uri="{FF2B5EF4-FFF2-40B4-BE49-F238E27FC236}">
                  <a16:creationId xmlns="" xmlns:a16="http://schemas.microsoft.com/office/drawing/2014/main" id="{4519176A-C7BE-4805-82B2-E3EE3F2B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478588"/>
              <a:ext cx="14288" cy="11113"/>
            </a:xfrm>
            <a:custGeom>
              <a:avLst/>
              <a:gdLst>
                <a:gd name="T0" fmla="*/ 3 w 16"/>
                <a:gd name="T1" fmla="*/ 0 h 13"/>
                <a:gd name="T2" fmla="*/ 0 w 16"/>
                <a:gd name="T3" fmla="*/ 12 h 13"/>
                <a:gd name="T4" fmla="*/ 14 w 16"/>
                <a:gd name="T5" fmla="*/ 13 h 13"/>
                <a:gd name="T6" fmla="*/ 16 w 16"/>
                <a:gd name="T7" fmla="*/ 13 h 13"/>
                <a:gd name="T8" fmla="*/ 16 w 16"/>
                <a:gd name="T9" fmla="*/ 12 h 13"/>
                <a:gd name="T10" fmla="*/ 15 w 16"/>
                <a:gd name="T11" fmla="*/ 12 h 13"/>
                <a:gd name="T12" fmla="*/ 1 w 16"/>
                <a:gd name="T13" fmla="*/ 11 h 13"/>
                <a:gd name="T14" fmla="*/ 5 w 16"/>
                <a:gd name="T15" fmla="*/ 1 h 13"/>
                <a:gd name="T16" fmla="*/ 3 w 1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3" y="0"/>
                  </a:moveTo>
                  <a:cubicBezTo>
                    <a:pt x="2" y="4"/>
                    <a:pt x="1" y="8"/>
                    <a:pt x="0" y="12"/>
                  </a:cubicBezTo>
                  <a:cubicBezTo>
                    <a:pt x="4" y="12"/>
                    <a:pt x="9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1" y="12"/>
                    <a:pt x="6" y="11"/>
                    <a:pt x="1" y="11"/>
                  </a:cubicBezTo>
                  <a:cubicBezTo>
                    <a:pt x="2" y="8"/>
                    <a:pt x="3" y="4"/>
                    <a:pt x="5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5154">
              <a:extLst>
                <a:ext uri="{FF2B5EF4-FFF2-40B4-BE49-F238E27FC236}">
                  <a16:creationId xmlns="" xmlns:a16="http://schemas.microsoft.com/office/drawing/2014/main" id="{671E92A7-6FE1-4090-9AB3-5D4C4765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6478588"/>
              <a:ext cx="14288" cy="9525"/>
            </a:xfrm>
            <a:custGeom>
              <a:avLst/>
              <a:gdLst>
                <a:gd name="T0" fmla="*/ 2 w 16"/>
                <a:gd name="T1" fmla="*/ 0 h 10"/>
                <a:gd name="T2" fmla="*/ 0 w 16"/>
                <a:gd name="T3" fmla="*/ 8 h 10"/>
                <a:gd name="T4" fmla="*/ 14 w 16"/>
                <a:gd name="T5" fmla="*/ 10 h 10"/>
                <a:gd name="T6" fmla="*/ 16 w 16"/>
                <a:gd name="T7" fmla="*/ 10 h 10"/>
                <a:gd name="T8" fmla="*/ 16 w 16"/>
                <a:gd name="T9" fmla="*/ 9 h 10"/>
                <a:gd name="T10" fmla="*/ 15 w 16"/>
                <a:gd name="T11" fmla="*/ 9 h 10"/>
                <a:gd name="T12" fmla="*/ 1 w 16"/>
                <a:gd name="T13" fmla="*/ 7 h 10"/>
                <a:gd name="T14" fmla="*/ 4 w 16"/>
                <a:gd name="T15" fmla="*/ 1 h 10"/>
                <a:gd name="T16" fmla="*/ 2 w 16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2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4" y="9"/>
                    <a:pt x="9" y="9"/>
                    <a:pt x="14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1" y="8"/>
                    <a:pt x="6" y="8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5155">
              <a:extLst>
                <a:ext uri="{FF2B5EF4-FFF2-40B4-BE49-F238E27FC236}">
                  <a16:creationId xmlns="" xmlns:a16="http://schemas.microsoft.com/office/drawing/2014/main" id="{883C3E00-4E74-4BCD-BA22-3422DE7E0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6481763"/>
              <a:ext cx="11113" cy="4763"/>
            </a:xfrm>
            <a:custGeom>
              <a:avLst/>
              <a:gdLst>
                <a:gd name="T0" fmla="*/ 2 w 12"/>
                <a:gd name="T1" fmla="*/ 3 h 5"/>
                <a:gd name="T2" fmla="*/ 2 w 12"/>
                <a:gd name="T3" fmla="*/ 0 h 5"/>
                <a:gd name="T4" fmla="*/ 1 w 12"/>
                <a:gd name="T5" fmla="*/ 0 h 5"/>
                <a:gd name="T6" fmla="*/ 0 w 12"/>
                <a:gd name="T7" fmla="*/ 4 h 5"/>
                <a:gd name="T8" fmla="*/ 12 w 12"/>
                <a:gd name="T9" fmla="*/ 5 h 5"/>
                <a:gd name="T10" fmla="*/ 9 w 12"/>
                <a:gd name="T11" fmla="*/ 4 h 5"/>
                <a:gd name="T12" fmla="*/ 2 w 1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2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5"/>
                    <a:pt x="12" y="5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5156">
              <a:extLst>
                <a:ext uri="{FF2B5EF4-FFF2-40B4-BE49-F238E27FC236}">
                  <a16:creationId xmlns="" xmlns:a16="http://schemas.microsoft.com/office/drawing/2014/main" id="{1F7D49FE-34A8-4DF4-8E4B-2FFE4D6F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465888"/>
              <a:ext cx="17463" cy="12700"/>
            </a:xfrm>
            <a:custGeom>
              <a:avLst/>
              <a:gdLst>
                <a:gd name="T0" fmla="*/ 11 w 19"/>
                <a:gd name="T1" fmla="*/ 11 h 14"/>
                <a:gd name="T2" fmla="*/ 1 w 19"/>
                <a:gd name="T3" fmla="*/ 1 h 14"/>
                <a:gd name="T4" fmla="*/ 1 w 19"/>
                <a:gd name="T5" fmla="*/ 0 h 14"/>
                <a:gd name="T6" fmla="*/ 0 w 19"/>
                <a:gd name="T7" fmla="*/ 1 h 14"/>
                <a:gd name="T8" fmla="*/ 2 w 19"/>
                <a:gd name="T9" fmla="*/ 3 h 14"/>
                <a:gd name="T10" fmla="*/ 12 w 19"/>
                <a:gd name="T11" fmla="*/ 14 h 14"/>
                <a:gd name="T12" fmla="*/ 19 w 19"/>
                <a:gd name="T13" fmla="*/ 1 h 14"/>
                <a:gd name="T14" fmla="*/ 18 w 19"/>
                <a:gd name="T15" fmla="*/ 1 h 14"/>
                <a:gd name="T16" fmla="*/ 11 w 19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11" y="11"/>
                  </a:moveTo>
                  <a:cubicBezTo>
                    <a:pt x="8" y="8"/>
                    <a:pt x="5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7"/>
                    <a:pt x="8" y="10"/>
                    <a:pt x="12" y="14"/>
                  </a:cubicBezTo>
                  <a:cubicBezTo>
                    <a:pt x="14" y="9"/>
                    <a:pt x="16" y="5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4"/>
                    <a:pt x="13" y="8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5157">
              <a:extLst>
                <a:ext uri="{FF2B5EF4-FFF2-40B4-BE49-F238E27FC236}">
                  <a16:creationId xmlns="" xmlns:a16="http://schemas.microsoft.com/office/drawing/2014/main" id="{FF3AB981-A24C-4630-92EB-CCBC0EF2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461126"/>
              <a:ext cx="15875" cy="12700"/>
            </a:xfrm>
            <a:custGeom>
              <a:avLst/>
              <a:gdLst>
                <a:gd name="T0" fmla="*/ 11 w 16"/>
                <a:gd name="T1" fmla="*/ 11 h 13"/>
                <a:gd name="T2" fmla="*/ 1 w 16"/>
                <a:gd name="T3" fmla="*/ 1 h 13"/>
                <a:gd name="T4" fmla="*/ 1 w 16"/>
                <a:gd name="T5" fmla="*/ 0 h 13"/>
                <a:gd name="T6" fmla="*/ 0 w 16"/>
                <a:gd name="T7" fmla="*/ 1 h 13"/>
                <a:gd name="T8" fmla="*/ 1 w 16"/>
                <a:gd name="T9" fmla="*/ 3 h 13"/>
                <a:gd name="T10" fmla="*/ 11 w 16"/>
                <a:gd name="T11" fmla="*/ 13 h 13"/>
                <a:gd name="T12" fmla="*/ 16 w 16"/>
                <a:gd name="T13" fmla="*/ 5 h 13"/>
                <a:gd name="T14" fmla="*/ 15 w 16"/>
                <a:gd name="T15" fmla="*/ 4 h 13"/>
                <a:gd name="T16" fmla="*/ 11 w 16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1" y="11"/>
                  </a:moveTo>
                  <a:cubicBezTo>
                    <a:pt x="8" y="8"/>
                    <a:pt x="5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6"/>
                    <a:pt x="8" y="10"/>
                    <a:pt x="11" y="13"/>
                  </a:cubicBezTo>
                  <a:cubicBezTo>
                    <a:pt x="13" y="10"/>
                    <a:pt x="14" y="8"/>
                    <a:pt x="16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6"/>
                    <a:pt x="12" y="9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5158">
              <a:extLst>
                <a:ext uri="{FF2B5EF4-FFF2-40B4-BE49-F238E27FC236}">
                  <a16:creationId xmlns="" xmlns:a16="http://schemas.microsoft.com/office/drawing/2014/main" id="{076238CA-A43E-4AF9-8E03-FAEDBCB4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59538"/>
              <a:ext cx="11113" cy="9525"/>
            </a:xfrm>
            <a:custGeom>
              <a:avLst/>
              <a:gdLst>
                <a:gd name="T0" fmla="*/ 8 w 11"/>
                <a:gd name="T1" fmla="*/ 7 h 10"/>
                <a:gd name="T2" fmla="*/ 3 w 11"/>
                <a:gd name="T3" fmla="*/ 2 h 10"/>
                <a:gd name="T4" fmla="*/ 0 w 11"/>
                <a:gd name="T5" fmla="*/ 0 h 10"/>
                <a:gd name="T6" fmla="*/ 9 w 11"/>
                <a:gd name="T7" fmla="*/ 10 h 10"/>
                <a:gd name="T8" fmla="*/ 11 w 11"/>
                <a:gd name="T9" fmla="*/ 5 h 10"/>
                <a:gd name="T10" fmla="*/ 10 w 11"/>
                <a:gd name="T11" fmla="*/ 5 h 10"/>
                <a:gd name="T12" fmla="*/ 8 w 1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8" y="7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6"/>
                    <a:pt x="9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5159">
              <a:extLst>
                <a:ext uri="{FF2B5EF4-FFF2-40B4-BE49-F238E27FC236}">
                  <a16:creationId xmlns="" xmlns:a16="http://schemas.microsoft.com/office/drawing/2014/main" id="{4B6BF6DA-B397-497D-AD50-EE72D1505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6472238"/>
              <a:ext cx="19050" cy="41275"/>
            </a:xfrm>
            <a:custGeom>
              <a:avLst/>
              <a:gdLst>
                <a:gd name="T0" fmla="*/ 0 w 20"/>
                <a:gd name="T1" fmla="*/ 43 h 44"/>
                <a:gd name="T2" fmla="*/ 4 w 20"/>
                <a:gd name="T3" fmla="*/ 44 h 44"/>
                <a:gd name="T4" fmla="*/ 20 w 20"/>
                <a:gd name="T5" fmla="*/ 2 h 44"/>
                <a:gd name="T6" fmla="*/ 17 w 20"/>
                <a:gd name="T7" fmla="*/ 0 h 44"/>
                <a:gd name="T8" fmla="*/ 0 w 20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0" y="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8" y="30"/>
                    <a:pt x="13" y="16"/>
                    <a:pt x="20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14"/>
                    <a:pt x="4" y="29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5160">
              <a:extLst>
                <a:ext uri="{FF2B5EF4-FFF2-40B4-BE49-F238E27FC236}">
                  <a16:creationId xmlns="" xmlns:a16="http://schemas.microsoft.com/office/drawing/2014/main" id="{AFD10966-C15D-45A4-9CCB-CBF2D04B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6457951"/>
              <a:ext cx="22225" cy="38100"/>
            </a:xfrm>
            <a:custGeom>
              <a:avLst/>
              <a:gdLst>
                <a:gd name="T0" fmla="*/ 3 w 23"/>
                <a:gd name="T1" fmla="*/ 11 h 40"/>
                <a:gd name="T2" fmla="*/ 2 w 23"/>
                <a:gd name="T3" fmla="*/ 9 h 40"/>
                <a:gd name="T4" fmla="*/ 2 w 23"/>
                <a:gd name="T5" fmla="*/ 8 h 40"/>
                <a:gd name="T6" fmla="*/ 2 w 23"/>
                <a:gd name="T7" fmla="*/ 6 h 40"/>
                <a:gd name="T8" fmla="*/ 2 w 23"/>
                <a:gd name="T9" fmla="*/ 4 h 40"/>
                <a:gd name="T10" fmla="*/ 3 w 23"/>
                <a:gd name="T11" fmla="*/ 1 h 40"/>
                <a:gd name="T12" fmla="*/ 1 w 23"/>
                <a:gd name="T13" fmla="*/ 0 h 40"/>
                <a:gd name="T14" fmla="*/ 0 w 23"/>
                <a:gd name="T15" fmla="*/ 8 h 40"/>
                <a:gd name="T16" fmla="*/ 11 w 23"/>
                <a:gd name="T17" fmla="*/ 38 h 40"/>
                <a:gd name="T18" fmla="*/ 16 w 23"/>
                <a:gd name="T19" fmla="*/ 39 h 40"/>
                <a:gd name="T20" fmla="*/ 21 w 23"/>
                <a:gd name="T21" fmla="*/ 34 h 40"/>
                <a:gd name="T22" fmla="*/ 23 w 23"/>
                <a:gd name="T23" fmla="*/ 11 h 40"/>
                <a:gd name="T24" fmla="*/ 21 w 23"/>
                <a:gd name="T25" fmla="*/ 10 h 40"/>
                <a:gd name="T26" fmla="*/ 19 w 23"/>
                <a:gd name="T27" fmla="*/ 33 h 40"/>
                <a:gd name="T28" fmla="*/ 15 w 23"/>
                <a:gd name="T29" fmla="*/ 38 h 40"/>
                <a:gd name="T30" fmla="*/ 12 w 23"/>
                <a:gd name="T31" fmla="*/ 37 h 40"/>
                <a:gd name="T32" fmla="*/ 3 w 23"/>
                <a:gd name="T3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0">
                  <a:moveTo>
                    <a:pt x="3" y="11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1" y="23"/>
                    <a:pt x="5" y="34"/>
                    <a:pt x="11" y="38"/>
                  </a:cubicBezTo>
                  <a:cubicBezTo>
                    <a:pt x="12" y="39"/>
                    <a:pt x="14" y="40"/>
                    <a:pt x="16" y="39"/>
                  </a:cubicBezTo>
                  <a:cubicBezTo>
                    <a:pt x="17" y="39"/>
                    <a:pt x="20" y="38"/>
                    <a:pt x="21" y="34"/>
                  </a:cubicBezTo>
                  <a:cubicBezTo>
                    <a:pt x="23" y="28"/>
                    <a:pt x="23" y="20"/>
                    <a:pt x="23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9"/>
                    <a:pt x="21" y="28"/>
                    <a:pt x="19" y="33"/>
                  </a:cubicBezTo>
                  <a:cubicBezTo>
                    <a:pt x="18" y="36"/>
                    <a:pt x="17" y="37"/>
                    <a:pt x="15" y="38"/>
                  </a:cubicBezTo>
                  <a:cubicBezTo>
                    <a:pt x="14" y="38"/>
                    <a:pt x="13" y="37"/>
                    <a:pt x="12" y="37"/>
                  </a:cubicBezTo>
                  <a:cubicBezTo>
                    <a:pt x="8" y="34"/>
                    <a:pt x="3" y="26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5161">
              <a:extLst>
                <a:ext uri="{FF2B5EF4-FFF2-40B4-BE49-F238E27FC236}">
                  <a16:creationId xmlns="" xmlns:a16="http://schemas.microsoft.com/office/drawing/2014/main" id="{29CA87E3-E4EF-49E7-8655-D8435235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477001"/>
              <a:ext cx="36513" cy="25400"/>
            </a:xfrm>
            <a:custGeom>
              <a:avLst/>
              <a:gdLst>
                <a:gd name="T0" fmla="*/ 3 w 39"/>
                <a:gd name="T1" fmla="*/ 16 h 26"/>
                <a:gd name="T2" fmla="*/ 19 w 39"/>
                <a:gd name="T3" fmla="*/ 1 h 26"/>
                <a:gd name="T4" fmla="*/ 17 w 39"/>
                <a:gd name="T5" fmla="*/ 0 h 26"/>
                <a:gd name="T6" fmla="*/ 1 w 39"/>
                <a:gd name="T7" fmla="*/ 16 h 26"/>
                <a:gd name="T8" fmla="*/ 2 w 39"/>
                <a:gd name="T9" fmla="*/ 23 h 26"/>
                <a:gd name="T10" fmla="*/ 7 w 39"/>
                <a:gd name="T11" fmla="*/ 25 h 26"/>
                <a:gd name="T12" fmla="*/ 33 w 39"/>
                <a:gd name="T13" fmla="*/ 14 h 26"/>
                <a:gd name="T14" fmla="*/ 39 w 39"/>
                <a:gd name="T15" fmla="*/ 10 h 26"/>
                <a:gd name="T16" fmla="*/ 37 w 39"/>
                <a:gd name="T17" fmla="*/ 9 h 26"/>
                <a:gd name="T18" fmla="*/ 35 w 39"/>
                <a:gd name="T19" fmla="*/ 11 h 26"/>
                <a:gd name="T20" fmla="*/ 34 w 39"/>
                <a:gd name="T21" fmla="*/ 12 h 26"/>
                <a:gd name="T22" fmla="*/ 32 w 39"/>
                <a:gd name="T23" fmla="*/ 13 h 26"/>
                <a:gd name="T24" fmla="*/ 31 w 39"/>
                <a:gd name="T25" fmla="*/ 13 h 26"/>
                <a:gd name="T26" fmla="*/ 30 w 39"/>
                <a:gd name="T27" fmla="*/ 14 h 26"/>
                <a:gd name="T28" fmla="*/ 7 w 39"/>
                <a:gd name="T29" fmla="*/ 24 h 26"/>
                <a:gd name="T30" fmla="*/ 3 w 39"/>
                <a:gd name="T31" fmla="*/ 22 h 26"/>
                <a:gd name="T32" fmla="*/ 3 w 39"/>
                <a:gd name="T3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">
                  <a:moveTo>
                    <a:pt x="3" y="16"/>
                  </a:moveTo>
                  <a:cubicBezTo>
                    <a:pt x="5" y="11"/>
                    <a:pt x="11" y="5"/>
                    <a:pt x="19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5"/>
                    <a:pt x="3" y="10"/>
                    <a:pt x="1" y="16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3" y="25"/>
                    <a:pt x="4" y="25"/>
                    <a:pt x="7" y="25"/>
                  </a:cubicBezTo>
                  <a:cubicBezTo>
                    <a:pt x="13" y="26"/>
                    <a:pt x="23" y="21"/>
                    <a:pt x="33" y="14"/>
                  </a:cubicBezTo>
                  <a:cubicBezTo>
                    <a:pt x="35" y="13"/>
                    <a:pt x="37" y="12"/>
                    <a:pt x="39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19" y="21"/>
                    <a:pt x="11" y="24"/>
                    <a:pt x="7" y="24"/>
                  </a:cubicBezTo>
                  <a:cubicBezTo>
                    <a:pt x="5" y="23"/>
                    <a:pt x="4" y="23"/>
                    <a:pt x="3" y="22"/>
                  </a:cubicBezTo>
                  <a:cubicBezTo>
                    <a:pt x="2" y="21"/>
                    <a:pt x="2" y="19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5162">
              <a:extLst>
                <a:ext uri="{FF2B5EF4-FFF2-40B4-BE49-F238E27FC236}">
                  <a16:creationId xmlns="" xmlns:a16="http://schemas.microsoft.com/office/drawing/2014/main" id="{E6A77735-5F9B-424E-9CFF-A85573F2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6505576"/>
              <a:ext cx="14288" cy="12700"/>
            </a:xfrm>
            <a:custGeom>
              <a:avLst/>
              <a:gdLst>
                <a:gd name="T0" fmla="*/ 3 w 14"/>
                <a:gd name="T1" fmla="*/ 1 h 13"/>
                <a:gd name="T2" fmla="*/ 2 w 14"/>
                <a:gd name="T3" fmla="*/ 0 h 13"/>
                <a:gd name="T4" fmla="*/ 2 w 14"/>
                <a:gd name="T5" fmla="*/ 2 h 13"/>
                <a:gd name="T6" fmla="*/ 0 w 14"/>
                <a:gd name="T7" fmla="*/ 13 h 13"/>
                <a:gd name="T8" fmla="*/ 12 w 14"/>
                <a:gd name="T9" fmla="*/ 12 h 13"/>
                <a:gd name="T10" fmla="*/ 14 w 14"/>
                <a:gd name="T11" fmla="*/ 12 h 13"/>
                <a:gd name="T12" fmla="*/ 14 w 14"/>
                <a:gd name="T13" fmla="*/ 11 h 13"/>
                <a:gd name="T14" fmla="*/ 13 w 14"/>
                <a:gd name="T15" fmla="*/ 11 h 13"/>
                <a:gd name="T16" fmla="*/ 1 w 14"/>
                <a:gd name="T17" fmla="*/ 12 h 13"/>
                <a:gd name="T18" fmla="*/ 3 w 14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3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4" y="13"/>
                    <a:pt x="8" y="13"/>
                    <a:pt x="1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1"/>
                    <a:pt x="5" y="12"/>
                    <a:pt x="1" y="12"/>
                  </a:cubicBezTo>
                  <a:cubicBezTo>
                    <a:pt x="2" y="8"/>
                    <a:pt x="2" y="5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5163">
              <a:extLst>
                <a:ext uri="{FF2B5EF4-FFF2-40B4-BE49-F238E27FC236}">
                  <a16:creationId xmlns="" xmlns:a16="http://schemas.microsoft.com/office/drawing/2014/main" id="{774A0940-0643-4752-8C94-E611F3080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497638"/>
              <a:ext cx="41275" cy="23813"/>
            </a:xfrm>
            <a:custGeom>
              <a:avLst/>
              <a:gdLst>
                <a:gd name="T0" fmla="*/ 42 w 44"/>
                <a:gd name="T1" fmla="*/ 0 h 25"/>
                <a:gd name="T2" fmla="*/ 30 w 44"/>
                <a:gd name="T3" fmla="*/ 3 h 25"/>
                <a:gd name="T4" fmla="*/ 4 w 44"/>
                <a:gd name="T5" fmla="*/ 15 h 25"/>
                <a:gd name="T6" fmla="*/ 0 w 44"/>
                <a:gd name="T7" fmla="*/ 19 h 25"/>
                <a:gd name="T8" fmla="*/ 3 w 44"/>
                <a:gd name="T9" fmla="*/ 19 h 25"/>
                <a:gd name="T10" fmla="*/ 3 w 44"/>
                <a:gd name="T11" fmla="*/ 19 h 25"/>
                <a:gd name="T12" fmla="*/ 5 w 44"/>
                <a:gd name="T13" fmla="*/ 17 h 25"/>
                <a:gd name="T14" fmla="*/ 6 w 44"/>
                <a:gd name="T15" fmla="*/ 17 h 25"/>
                <a:gd name="T16" fmla="*/ 7 w 44"/>
                <a:gd name="T17" fmla="*/ 16 h 25"/>
                <a:gd name="T18" fmla="*/ 9 w 44"/>
                <a:gd name="T19" fmla="*/ 15 h 25"/>
                <a:gd name="T20" fmla="*/ 11 w 44"/>
                <a:gd name="T21" fmla="*/ 13 h 25"/>
                <a:gd name="T22" fmla="*/ 12 w 44"/>
                <a:gd name="T23" fmla="*/ 12 h 25"/>
                <a:gd name="T24" fmla="*/ 15 w 44"/>
                <a:gd name="T25" fmla="*/ 11 h 25"/>
                <a:gd name="T26" fmla="*/ 16 w 44"/>
                <a:gd name="T27" fmla="*/ 10 h 25"/>
                <a:gd name="T28" fmla="*/ 40 w 44"/>
                <a:gd name="T29" fmla="*/ 2 h 25"/>
                <a:gd name="T30" fmla="*/ 26 w 44"/>
                <a:gd name="T31" fmla="*/ 20 h 25"/>
                <a:gd name="T32" fmla="*/ 25 w 44"/>
                <a:gd name="T33" fmla="*/ 21 h 25"/>
                <a:gd name="T34" fmla="*/ 23 w 44"/>
                <a:gd name="T35" fmla="*/ 23 h 25"/>
                <a:gd name="T36" fmla="*/ 22 w 44"/>
                <a:gd name="T37" fmla="*/ 24 h 25"/>
                <a:gd name="T38" fmla="*/ 22 w 44"/>
                <a:gd name="T39" fmla="*/ 25 h 25"/>
                <a:gd name="T40" fmla="*/ 24 w 44"/>
                <a:gd name="T41" fmla="*/ 25 h 25"/>
                <a:gd name="T42" fmla="*/ 43 w 44"/>
                <a:gd name="T43" fmla="*/ 2 h 25"/>
                <a:gd name="T44" fmla="*/ 44 w 44"/>
                <a:gd name="T45" fmla="*/ 0 h 25"/>
                <a:gd name="T46" fmla="*/ 42 w 44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25">
                  <a:moveTo>
                    <a:pt x="42" y="0"/>
                  </a:moveTo>
                  <a:cubicBezTo>
                    <a:pt x="42" y="0"/>
                    <a:pt x="37" y="1"/>
                    <a:pt x="30" y="3"/>
                  </a:cubicBezTo>
                  <a:cubicBezTo>
                    <a:pt x="23" y="5"/>
                    <a:pt x="14" y="8"/>
                    <a:pt x="4" y="15"/>
                  </a:cubicBezTo>
                  <a:cubicBezTo>
                    <a:pt x="3" y="16"/>
                    <a:pt x="2" y="18"/>
                    <a:pt x="0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7" y="5"/>
                    <a:pt x="36" y="3"/>
                    <a:pt x="40" y="2"/>
                  </a:cubicBezTo>
                  <a:cubicBezTo>
                    <a:pt x="38" y="5"/>
                    <a:pt x="33" y="12"/>
                    <a:pt x="26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6" y="12"/>
                    <a:pt x="43" y="2"/>
                    <a:pt x="43" y="2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5164">
              <a:extLst>
                <a:ext uri="{FF2B5EF4-FFF2-40B4-BE49-F238E27FC236}">
                  <a16:creationId xmlns="" xmlns:a16="http://schemas.microsoft.com/office/drawing/2014/main" id="{BF747ACD-B0AF-4DF3-BD56-31EF2D6D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6470651"/>
              <a:ext cx="11113" cy="11113"/>
            </a:xfrm>
            <a:custGeom>
              <a:avLst/>
              <a:gdLst>
                <a:gd name="T0" fmla="*/ 12 w 12"/>
                <a:gd name="T1" fmla="*/ 13 h 13"/>
                <a:gd name="T2" fmla="*/ 0 w 12"/>
                <a:gd name="T3" fmla="*/ 11 h 13"/>
                <a:gd name="T4" fmla="*/ 4 w 12"/>
                <a:gd name="T5" fmla="*/ 0 h 13"/>
                <a:gd name="T6" fmla="*/ 5 w 12"/>
                <a:gd name="T7" fmla="*/ 0 h 13"/>
                <a:gd name="T8" fmla="*/ 1 w 12"/>
                <a:gd name="T9" fmla="*/ 10 h 13"/>
                <a:gd name="T10" fmla="*/ 12 w 12"/>
                <a:gd name="T11" fmla="*/ 12 h 13"/>
                <a:gd name="T12" fmla="*/ 12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cubicBezTo>
                    <a:pt x="8" y="12"/>
                    <a:pt x="4" y="11"/>
                    <a:pt x="0" y="11"/>
                  </a:cubicBezTo>
                  <a:cubicBezTo>
                    <a:pt x="1" y="7"/>
                    <a:pt x="2" y="4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2" y="7"/>
                    <a:pt x="1" y="10"/>
                  </a:cubicBezTo>
                  <a:cubicBezTo>
                    <a:pt x="5" y="10"/>
                    <a:pt x="9" y="11"/>
                    <a:pt x="12" y="12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5165">
              <a:extLst>
                <a:ext uri="{FF2B5EF4-FFF2-40B4-BE49-F238E27FC236}">
                  <a16:creationId xmlns="" xmlns:a16="http://schemas.microsoft.com/office/drawing/2014/main" id="{8CBA232F-D55A-470C-834E-884FA2BF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9" y="6469063"/>
              <a:ext cx="11113" cy="11113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10 h 12"/>
                <a:gd name="T4" fmla="*/ 4 w 11"/>
                <a:gd name="T5" fmla="*/ 0 h 12"/>
                <a:gd name="T6" fmla="*/ 5 w 11"/>
                <a:gd name="T7" fmla="*/ 1 h 12"/>
                <a:gd name="T8" fmla="*/ 2 w 11"/>
                <a:gd name="T9" fmla="*/ 9 h 12"/>
                <a:gd name="T10" fmla="*/ 11 w 11"/>
                <a:gd name="T11" fmla="*/ 10 h 12"/>
                <a:gd name="T12" fmla="*/ 11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7" y="11"/>
                    <a:pt x="4" y="10"/>
                    <a:pt x="0" y="10"/>
                  </a:cubicBezTo>
                  <a:cubicBezTo>
                    <a:pt x="1" y="6"/>
                    <a:pt x="2" y="3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3" y="6"/>
                    <a:pt x="2" y="9"/>
                  </a:cubicBezTo>
                  <a:cubicBezTo>
                    <a:pt x="5" y="9"/>
                    <a:pt x="8" y="10"/>
                    <a:pt x="11" y="10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5166">
              <a:extLst>
                <a:ext uri="{FF2B5EF4-FFF2-40B4-BE49-F238E27FC236}">
                  <a16:creationId xmlns="" xmlns:a16="http://schemas.microsoft.com/office/drawing/2014/main" id="{39D16D20-DF77-4156-A1E8-982D5F700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6467476"/>
              <a:ext cx="9525" cy="9525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8 h 10"/>
                <a:gd name="T4" fmla="*/ 4 w 10"/>
                <a:gd name="T5" fmla="*/ 0 h 10"/>
                <a:gd name="T6" fmla="*/ 5 w 10"/>
                <a:gd name="T7" fmla="*/ 1 h 10"/>
                <a:gd name="T8" fmla="*/ 2 w 10"/>
                <a:gd name="T9" fmla="*/ 8 h 10"/>
                <a:gd name="T10" fmla="*/ 10 w 10"/>
                <a:gd name="T11" fmla="*/ 9 h 10"/>
                <a:gd name="T12" fmla="*/ 10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10"/>
                    <a:pt x="3" y="9"/>
                    <a:pt x="0" y="8"/>
                  </a:cubicBezTo>
                  <a:cubicBezTo>
                    <a:pt x="1" y="6"/>
                    <a:pt x="2" y="3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3" y="5"/>
                    <a:pt x="2" y="8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5167">
              <a:extLst>
                <a:ext uri="{FF2B5EF4-FFF2-40B4-BE49-F238E27FC236}">
                  <a16:creationId xmlns="" xmlns:a16="http://schemas.microsoft.com/office/drawing/2014/main" id="{FA57D469-36ED-45C4-8062-D0AF36FB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467476"/>
              <a:ext cx="6350" cy="7938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6 h 8"/>
                <a:gd name="T4" fmla="*/ 3 w 8"/>
                <a:gd name="T5" fmla="*/ 0 h 8"/>
                <a:gd name="T6" fmla="*/ 5 w 8"/>
                <a:gd name="T7" fmla="*/ 0 h 8"/>
                <a:gd name="T8" fmla="*/ 2 w 8"/>
                <a:gd name="T9" fmla="*/ 6 h 8"/>
                <a:gd name="T10" fmla="*/ 8 w 8"/>
                <a:gd name="T11" fmla="*/ 7 h 8"/>
                <a:gd name="T12" fmla="*/ 8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3" y="4"/>
                    <a:pt x="2" y="6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5168">
              <a:extLst>
                <a:ext uri="{FF2B5EF4-FFF2-40B4-BE49-F238E27FC236}">
                  <a16:creationId xmlns="" xmlns:a16="http://schemas.microsoft.com/office/drawing/2014/main" id="{8316895E-DB4D-4BAB-939F-477B8408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9" y="6467476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1 w 3"/>
                <a:gd name="T5" fmla="*/ 0 h 4"/>
                <a:gd name="T6" fmla="*/ 1 w 3"/>
                <a:gd name="T7" fmla="*/ 0 h 4"/>
                <a:gd name="T8" fmla="*/ 1 w 3"/>
                <a:gd name="T9" fmla="*/ 3 h 4"/>
                <a:gd name="T10" fmla="*/ 3 w 3"/>
                <a:gd name="T11" fmla="*/ 3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5169">
              <a:extLst>
                <a:ext uri="{FF2B5EF4-FFF2-40B4-BE49-F238E27FC236}">
                  <a16:creationId xmlns="" xmlns:a16="http://schemas.microsoft.com/office/drawing/2014/main" id="{F295C009-8F30-40BC-B1F5-E30ACE25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4" y="6467476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0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5170">
              <a:extLst>
                <a:ext uri="{FF2B5EF4-FFF2-40B4-BE49-F238E27FC236}">
                  <a16:creationId xmlns="" xmlns:a16="http://schemas.microsoft.com/office/drawing/2014/main" id="{ECF009EA-1D26-4D7C-8D81-C197BCA2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46838"/>
              <a:ext cx="15875" cy="11113"/>
            </a:xfrm>
            <a:custGeom>
              <a:avLst/>
              <a:gdLst>
                <a:gd name="T0" fmla="*/ 17 w 17"/>
                <a:gd name="T1" fmla="*/ 0 h 12"/>
                <a:gd name="T2" fmla="*/ 9 w 17"/>
                <a:gd name="T3" fmla="*/ 12 h 12"/>
                <a:gd name="T4" fmla="*/ 0 w 17"/>
                <a:gd name="T5" fmla="*/ 2 h 12"/>
                <a:gd name="T6" fmla="*/ 1 w 17"/>
                <a:gd name="T7" fmla="*/ 1 h 12"/>
                <a:gd name="T8" fmla="*/ 9 w 17"/>
                <a:gd name="T9" fmla="*/ 10 h 12"/>
                <a:gd name="T10" fmla="*/ 16 w 17"/>
                <a:gd name="T11" fmla="*/ 0 h 12"/>
                <a:gd name="T12" fmla="*/ 17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7" y="0"/>
                  </a:moveTo>
                  <a:cubicBezTo>
                    <a:pt x="14" y="4"/>
                    <a:pt x="11" y="8"/>
                    <a:pt x="9" y="12"/>
                  </a:cubicBezTo>
                  <a:cubicBezTo>
                    <a:pt x="6" y="9"/>
                    <a:pt x="3" y="6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4"/>
                    <a:pt x="6" y="7"/>
                    <a:pt x="9" y="10"/>
                  </a:cubicBezTo>
                  <a:cubicBezTo>
                    <a:pt x="11" y="6"/>
                    <a:pt x="13" y="3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5171">
              <a:extLst>
                <a:ext uri="{FF2B5EF4-FFF2-40B4-BE49-F238E27FC236}">
                  <a16:creationId xmlns="" xmlns:a16="http://schemas.microsoft.com/office/drawing/2014/main" id="{1A55B399-52EC-4946-86CA-235C06E9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42076"/>
              <a:ext cx="14288" cy="11113"/>
            </a:xfrm>
            <a:custGeom>
              <a:avLst/>
              <a:gdLst>
                <a:gd name="T0" fmla="*/ 15 w 15"/>
                <a:gd name="T1" fmla="*/ 1 h 12"/>
                <a:gd name="T2" fmla="*/ 8 w 15"/>
                <a:gd name="T3" fmla="*/ 12 h 12"/>
                <a:gd name="T4" fmla="*/ 0 w 15"/>
                <a:gd name="T5" fmla="*/ 2 h 12"/>
                <a:gd name="T6" fmla="*/ 1 w 15"/>
                <a:gd name="T7" fmla="*/ 1 h 12"/>
                <a:gd name="T8" fmla="*/ 8 w 15"/>
                <a:gd name="T9" fmla="*/ 9 h 12"/>
                <a:gd name="T10" fmla="*/ 14 w 15"/>
                <a:gd name="T11" fmla="*/ 0 h 12"/>
                <a:gd name="T12" fmla="*/ 15 w 15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1"/>
                  </a:moveTo>
                  <a:cubicBezTo>
                    <a:pt x="12" y="4"/>
                    <a:pt x="10" y="8"/>
                    <a:pt x="8" y="12"/>
                  </a:cubicBezTo>
                  <a:cubicBezTo>
                    <a:pt x="5" y="9"/>
                    <a:pt x="3" y="5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4"/>
                    <a:pt x="6" y="7"/>
                    <a:pt x="8" y="9"/>
                  </a:cubicBezTo>
                  <a:cubicBezTo>
                    <a:pt x="10" y="6"/>
                    <a:pt x="12" y="3"/>
                    <a:pt x="14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5172">
              <a:extLst>
                <a:ext uri="{FF2B5EF4-FFF2-40B4-BE49-F238E27FC236}">
                  <a16:creationId xmlns="" xmlns:a16="http://schemas.microsoft.com/office/drawing/2014/main" id="{D5E75F6A-8E06-4A8D-9179-16BDFB863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6437313"/>
              <a:ext cx="12700" cy="9525"/>
            </a:xfrm>
            <a:custGeom>
              <a:avLst/>
              <a:gdLst>
                <a:gd name="T0" fmla="*/ 13 w 13"/>
                <a:gd name="T1" fmla="*/ 1 h 10"/>
                <a:gd name="T2" fmla="*/ 7 w 13"/>
                <a:gd name="T3" fmla="*/ 10 h 10"/>
                <a:gd name="T4" fmla="*/ 0 w 13"/>
                <a:gd name="T5" fmla="*/ 2 h 10"/>
                <a:gd name="T6" fmla="*/ 2 w 13"/>
                <a:gd name="T7" fmla="*/ 1 h 10"/>
                <a:gd name="T8" fmla="*/ 7 w 13"/>
                <a:gd name="T9" fmla="*/ 7 h 10"/>
                <a:gd name="T10" fmla="*/ 12 w 13"/>
                <a:gd name="T11" fmla="*/ 0 h 10"/>
                <a:gd name="T12" fmla="*/ 13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1"/>
                  </a:moveTo>
                  <a:cubicBezTo>
                    <a:pt x="11" y="4"/>
                    <a:pt x="9" y="7"/>
                    <a:pt x="7" y="10"/>
                  </a:cubicBezTo>
                  <a:cubicBezTo>
                    <a:pt x="5" y="7"/>
                    <a:pt x="2" y="5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5"/>
                    <a:pt x="10" y="2"/>
                    <a:pt x="12" y="0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5173">
              <a:extLst>
                <a:ext uri="{FF2B5EF4-FFF2-40B4-BE49-F238E27FC236}">
                  <a16:creationId xmlns="" xmlns:a16="http://schemas.microsoft.com/office/drawing/2014/main" id="{7FB00381-8A3A-4721-9A79-FD82CFCD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6434138"/>
              <a:ext cx="9525" cy="7938"/>
            </a:xfrm>
            <a:custGeom>
              <a:avLst/>
              <a:gdLst>
                <a:gd name="T0" fmla="*/ 10 w 10"/>
                <a:gd name="T1" fmla="*/ 1 h 8"/>
                <a:gd name="T2" fmla="*/ 5 w 10"/>
                <a:gd name="T3" fmla="*/ 8 h 8"/>
                <a:gd name="T4" fmla="*/ 0 w 10"/>
                <a:gd name="T5" fmla="*/ 1 h 8"/>
                <a:gd name="T6" fmla="*/ 1 w 10"/>
                <a:gd name="T7" fmla="*/ 0 h 8"/>
                <a:gd name="T8" fmla="*/ 5 w 10"/>
                <a:gd name="T9" fmla="*/ 6 h 8"/>
                <a:gd name="T10" fmla="*/ 9 w 10"/>
                <a:gd name="T11" fmla="*/ 0 h 8"/>
                <a:gd name="T12" fmla="*/ 10 w 1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3"/>
                    <a:pt x="6" y="6"/>
                    <a:pt x="5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8" y="2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5174">
              <a:extLst>
                <a:ext uri="{FF2B5EF4-FFF2-40B4-BE49-F238E27FC236}">
                  <a16:creationId xmlns="" xmlns:a16="http://schemas.microsoft.com/office/drawing/2014/main" id="{B8E103AF-33B7-4833-A89C-DB07CBF72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9" y="6430963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0 w 4"/>
                <a:gd name="T5" fmla="*/ 0 h 3"/>
                <a:gd name="T6" fmla="*/ 0 w 4"/>
                <a:gd name="T7" fmla="*/ 0 h 3"/>
                <a:gd name="T8" fmla="*/ 2 w 4"/>
                <a:gd name="T9" fmla="*/ 2 h 3"/>
                <a:gd name="T10" fmla="*/ 4 w 4"/>
                <a:gd name="T11" fmla="*/ 0 h 3"/>
                <a:gd name="T12" fmla="*/ 4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5175">
              <a:extLst>
                <a:ext uri="{FF2B5EF4-FFF2-40B4-BE49-F238E27FC236}">
                  <a16:creationId xmlns="" xmlns:a16="http://schemas.microsoft.com/office/drawing/2014/main" id="{CE3A4EFA-B784-4296-A53E-3948E7B14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6426201"/>
              <a:ext cx="4763" cy="476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1 h 3"/>
                <a:gd name="T6" fmla="*/ 0 w 3"/>
                <a:gd name="T7" fmla="*/ 0 h 3"/>
                <a:gd name="T8" fmla="*/ 1 w 3"/>
                <a:gd name="T9" fmla="*/ 2 h 3"/>
                <a:gd name="T10" fmla="*/ 2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5176">
              <a:extLst>
                <a:ext uri="{FF2B5EF4-FFF2-40B4-BE49-F238E27FC236}">
                  <a16:creationId xmlns="" xmlns:a16="http://schemas.microsoft.com/office/drawing/2014/main" id="{FD418D0A-8F2E-4EEC-9DB7-681BC0923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6459538"/>
              <a:ext cx="11113" cy="7938"/>
            </a:xfrm>
            <a:custGeom>
              <a:avLst/>
              <a:gdLst>
                <a:gd name="T0" fmla="*/ 12 w 12"/>
                <a:gd name="T1" fmla="*/ 2 h 8"/>
                <a:gd name="T2" fmla="*/ 1 w 12"/>
                <a:gd name="T3" fmla="*/ 8 h 8"/>
                <a:gd name="T4" fmla="*/ 0 w 12"/>
                <a:gd name="T5" fmla="*/ 6 h 8"/>
                <a:gd name="T6" fmla="*/ 11 w 12"/>
                <a:gd name="T7" fmla="*/ 0 h 8"/>
                <a:gd name="T8" fmla="*/ 12 w 1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2"/>
                  </a:moveTo>
                  <a:cubicBezTo>
                    <a:pt x="8" y="4"/>
                    <a:pt x="5" y="6"/>
                    <a:pt x="1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5177">
              <a:extLst>
                <a:ext uri="{FF2B5EF4-FFF2-40B4-BE49-F238E27FC236}">
                  <a16:creationId xmlns="" xmlns:a16="http://schemas.microsoft.com/office/drawing/2014/main" id="{14E64DF2-6190-4C5F-BB0E-EF8B7406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448426"/>
              <a:ext cx="14288" cy="14288"/>
            </a:xfrm>
            <a:custGeom>
              <a:avLst/>
              <a:gdLst>
                <a:gd name="T0" fmla="*/ 15 w 15"/>
                <a:gd name="T1" fmla="*/ 16 h 16"/>
                <a:gd name="T2" fmla="*/ 0 w 15"/>
                <a:gd name="T3" fmla="*/ 13 h 16"/>
                <a:gd name="T4" fmla="*/ 6 w 15"/>
                <a:gd name="T5" fmla="*/ 0 h 16"/>
                <a:gd name="T6" fmla="*/ 7 w 15"/>
                <a:gd name="T7" fmla="*/ 0 h 16"/>
                <a:gd name="T8" fmla="*/ 2 w 15"/>
                <a:gd name="T9" fmla="*/ 12 h 16"/>
                <a:gd name="T10" fmla="*/ 15 w 15"/>
                <a:gd name="T11" fmla="*/ 15 h 16"/>
                <a:gd name="T12" fmla="*/ 15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0" y="15"/>
                    <a:pt x="5" y="14"/>
                    <a:pt x="0" y="13"/>
                  </a:cubicBezTo>
                  <a:cubicBezTo>
                    <a:pt x="2" y="8"/>
                    <a:pt x="4" y="4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4"/>
                    <a:pt x="3" y="8"/>
                    <a:pt x="2" y="12"/>
                  </a:cubicBezTo>
                  <a:cubicBezTo>
                    <a:pt x="6" y="13"/>
                    <a:pt x="10" y="14"/>
                    <a:pt x="15" y="15"/>
                  </a:cubicBez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5178">
              <a:extLst>
                <a:ext uri="{FF2B5EF4-FFF2-40B4-BE49-F238E27FC236}">
                  <a16:creationId xmlns="" xmlns:a16="http://schemas.microsoft.com/office/drawing/2014/main" id="{D13CDC1B-0974-47BE-B2C5-7DF450F9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6445251"/>
              <a:ext cx="15875" cy="15875"/>
            </a:xfrm>
            <a:custGeom>
              <a:avLst/>
              <a:gdLst>
                <a:gd name="T0" fmla="*/ 17 w 17"/>
                <a:gd name="T1" fmla="*/ 18 h 18"/>
                <a:gd name="T2" fmla="*/ 0 w 17"/>
                <a:gd name="T3" fmla="*/ 15 h 18"/>
                <a:gd name="T4" fmla="*/ 8 w 17"/>
                <a:gd name="T5" fmla="*/ 0 h 18"/>
                <a:gd name="T6" fmla="*/ 9 w 17"/>
                <a:gd name="T7" fmla="*/ 1 h 18"/>
                <a:gd name="T8" fmla="*/ 2 w 17"/>
                <a:gd name="T9" fmla="*/ 14 h 18"/>
                <a:gd name="T10" fmla="*/ 17 w 17"/>
                <a:gd name="T11" fmla="*/ 17 h 18"/>
                <a:gd name="T12" fmla="*/ 17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11" y="17"/>
                    <a:pt x="6" y="16"/>
                    <a:pt x="0" y="15"/>
                  </a:cubicBezTo>
                  <a:cubicBezTo>
                    <a:pt x="3" y="10"/>
                    <a:pt x="5" y="5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5"/>
                    <a:pt x="4" y="9"/>
                    <a:pt x="2" y="14"/>
                  </a:cubicBezTo>
                  <a:cubicBezTo>
                    <a:pt x="7" y="15"/>
                    <a:pt x="12" y="16"/>
                    <a:pt x="17" y="17"/>
                  </a:cubicBezTo>
                  <a:lnTo>
                    <a:pt x="1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5179">
              <a:extLst>
                <a:ext uri="{FF2B5EF4-FFF2-40B4-BE49-F238E27FC236}">
                  <a16:creationId xmlns="" xmlns:a16="http://schemas.microsoft.com/office/drawing/2014/main" id="{191EC313-7DED-4BFA-8EF6-103083E0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6442076"/>
              <a:ext cx="15875" cy="17463"/>
            </a:xfrm>
            <a:custGeom>
              <a:avLst/>
              <a:gdLst>
                <a:gd name="T0" fmla="*/ 16 w 17"/>
                <a:gd name="T1" fmla="*/ 18 h 18"/>
                <a:gd name="T2" fmla="*/ 0 w 17"/>
                <a:gd name="T3" fmla="*/ 14 h 18"/>
                <a:gd name="T4" fmla="*/ 8 w 17"/>
                <a:gd name="T5" fmla="*/ 0 h 18"/>
                <a:gd name="T6" fmla="*/ 9 w 17"/>
                <a:gd name="T7" fmla="*/ 1 h 18"/>
                <a:gd name="T8" fmla="*/ 2 w 17"/>
                <a:gd name="T9" fmla="*/ 13 h 18"/>
                <a:gd name="T10" fmla="*/ 17 w 17"/>
                <a:gd name="T11" fmla="*/ 17 h 18"/>
                <a:gd name="T12" fmla="*/ 16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6" y="18"/>
                  </a:moveTo>
                  <a:cubicBezTo>
                    <a:pt x="11" y="17"/>
                    <a:pt x="6" y="16"/>
                    <a:pt x="0" y="14"/>
                  </a:cubicBezTo>
                  <a:cubicBezTo>
                    <a:pt x="2" y="9"/>
                    <a:pt x="5" y="5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5"/>
                    <a:pt x="4" y="9"/>
                    <a:pt x="2" y="13"/>
                  </a:cubicBezTo>
                  <a:cubicBezTo>
                    <a:pt x="7" y="15"/>
                    <a:pt x="12" y="16"/>
                    <a:pt x="17" y="17"/>
                  </a:cubicBez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180">
              <a:extLst>
                <a:ext uri="{FF2B5EF4-FFF2-40B4-BE49-F238E27FC236}">
                  <a16:creationId xmlns="" xmlns:a16="http://schemas.microsoft.com/office/drawing/2014/main" id="{61B7308E-5CA5-4CBE-87A6-7419D59F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6454776"/>
              <a:ext cx="1588" cy="11113"/>
            </a:xfrm>
            <a:custGeom>
              <a:avLst/>
              <a:gdLst>
                <a:gd name="T0" fmla="*/ 3 w 3"/>
                <a:gd name="T1" fmla="*/ 12 h 12"/>
                <a:gd name="T2" fmla="*/ 1 w 3"/>
                <a:gd name="T3" fmla="*/ 12 h 12"/>
                <a:gd name="T4" fmla="*/ 0 w 3"/>
                <a:gd name="T5" fmla="*/ 0 h 12"/>
                <a:gd name="T6" fmla="*/ 2 w 3"/>
                <a:gd name="T7" fmla="*/ 0 h 12"/>
                <a:gd name="T8" fmla="*/ 3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8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181">
              <a:extLst>
                <a:ext uri="{FF2B5EF4-FFF2-40B4-BE49-F238E27FC236}">
                  <a16:creationId xmlns="" xmlns:a16="http://schemas.microsoft.com/office/drawing/2014/main" id="{C0337930-6FA8-424D-B0C9-4E69E131C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442076"/>
              <a:ext cx="17463" cy="11113"/>
            </a:xfrm>
            <a:custGeom>
              <a:avLst/>
              <a:gdLst>
                <a:gd name="T0" fmla="*/ 19 w 19"/>
                <a:gd name="T1" fmla="*/ 1 h 13"/>
                <a:gd name="T2" fmla="*/ 9 w 19"/>
                <a:gd name="T3" fmla="*/ 13 h 13"/>
                <a:gd name="T4" fmla="*/ 0 w 19"/>
                <a:gd name="T5" fmla="*/ 1 h 13"/>
                <a:gd name="T6" fmla="*/ 1 w 19"/>
                <a:gd name="T7" fmla="*/ 0 h 13"/>
                <a:gd name="T8" fmla="*/ 9 w 19"/>
                <a:gd name="T9" fmla="*/ 11 h 13"/>
                <a:gd name="T10" fmla="*/ 18 w 19"/>
                <a:gd name="T11" fmla="*/ 0 h 13"/>
                <a:gd name="T12" fmla="*/ 19 w 19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1"/>
                  </a:moveTo>
                  <a:cubicBezTo>
                    <a:pt x="15" y="5"/>
                    <a:pt x="12" y="9"/>
                    <a:pt x="9" y="13"/>
                  </a:cubicBezTo>
                  <a:cubicBezTo>
                    <a:pt x="6" y="9"/>
                    <a:pt x="3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6" y="7"/>
                    <a:pt x="9" y="11"/>
                  </a:cubicBezTo>
                  <a:cubicBezTo>
                    <a:pt x="12" y="7"/>
                    <a:pt x="15" y="4"/>
                    <a:pt x="18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182">
              <a:extLst>
                <a:ext uri="{FF2B5EF4-FFF2-40B4-BE49-F238E27FC236}">
                  <a16:creationId xmlns="" xmlns:a16="http://schemas.microsoft.com/office/drawing/2014/main" id="{5A48B61F-4C7A-4F20-8039-BFE00290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435726"/>
              <a:ext cx="20638" cy="14288"/>
            </a:xfrm>
            <a:custGeom>
              <a:avLst/>
              <a:gdLst>
                <a:gd name="T0" fmla="*/ 21 w 21"/>
                <a:gd name="T1" fmla="*/ 1 h 15"/>
                <a:gd name="T2" fmla="*/ 10 w 21"/>
                <a:gd name="T3" fmla="*/ 15 h 15"/>
                <a:gd name="T4" fmla="*/ 0 w 21"/>
                <a:gd name="T5" fmla="*/ 1 h 15"/>
                <a:gd name="T6" fmla="*/ 1 w 21"/>
                <a:gd name="T7" fmla="*/ 0 h 15"/>
                <a:gd name="T8" fmla="*/ 10 w 21"/>
                <a:gd name="T9" fmla="*/ 13 h 15"/>
                <a:gd name="T10" fmla="*/ 20 w 21"/>
                <a:gd name="T11" fmla="*/ 0 h 15"/>
                <a:gd name="T12" fmla="*/ 21 w 21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21" y="1"/>
                  </a:moveTo>
                  <a:cubicBezTo>
                    <a:pt x="17" y="6"/>
                    <a:pt x="14" y="10"/>
                    <a:pt x="10" y="15"/>
                  </a:cubicBezTo>
                  <a:cubicBezTo>
                    <a:pt x="7" y="10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7" y="9"/>
                    <a:pt x="10" y="13"/>
                  </a:cubicBezTo>
                  <a:cubicBezTo>
                    <a:pt x="13" y="8"/>
                    <a:pt x="16" y="4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5183">
              <a:extLst>
                <a:ext uri="{FF2B5EF4-FFF2-40B4-BE49-F238E27FC236}">
                  <a16:creationId xmlns="" xmlns:a16="http://schemas.microsoft.com/office/drawing/2014/main" id="{C2120287-0CDA-45EE-8920-ACAB701F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6429376"/>
              <a:ext cx="20638" cy="14288"/>
            </a:xfrm>
            <a:custGeom>
              <a:avLst/>
              <a:gdLst>
                <a:gd name="T0" fmla="*/ 22 w 22"/>
                <a:gd name="T1" fmla="*/ 2 h 15"/>
                <a:gd name="T2" fmla="*/ 10 w 22"/>
                <a:gd name="T3" fmla="*/ 15 h 15"/>
                <a:gd name="T4" fmla="*/ 0 w 22"/>
                <a:gd name="T5" fmla="*/ 1 h 15"/>
                <a:gd name="T6" fmla="*/ 1 w 22"/>
                <a:gd name="T7" fmla="*/ 0 h 15"/>
                <a:gd name="T8" fmla="*/ 10 w 22"/>
                <a:gd name="T9" fmla="*/ 13 h 15"/>
                <a:gd name="T10" fmla="*/ 21 w 22"/>
                <a:gd name="T11" fmla="*/ 1 h 15"/>
                <a:gd name="T12" fmla="*/ 22 w 22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5">
                  <a:moveTo>
                    <a:pt x="22" y="2"/>
                  </a:moveTo>
                  <a:cubicBezTo>
                    <a:pt x="18" y="6"/>
                    <a:pt x="14" y="11"/>
                    <a:pt x="10" y="15"/>
                  </a:cubicBezTo>
                  <a:cubicBezTo>
                    <a:pt x="7" y="11"/>
                    <a:pt x="3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5"/>
                    <a:pt x="7" y="9"/>
                    <a:pt x="10" y="13"/>
                  </a:cubicBezTo>
                  <a:cubicBezTo>
                    <a:pt x="14" y="9"/>
                    <a:pt x="17" y="5"/>
                    <a:pt x="21" y="1"/>
                  </a:cubicBez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184">
              <a:extLst>
                <a:ext uri="{FF2B5EF4-FFF2-40B4-BE49-F238E27FC236}">
                  <a16:creationId xmlns="" xmlns:a16="http://schemas.microsoft.com/office/drawing/2014/main" id="{68A34EAD-2FBC-441E-AD4F-825D4E6C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4754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5185">
              <a:extLst>
                <a:ext uri="{FF2B5EF4-FFF2-40B4-BE49-F238E27FC236}">
                  <a16:creationId xmlns="" xmlns:a16="http://schemas.microsoft.com/office/drawing/2014/main" id="{C5C07D19-7D07-41AF-B4C9-6F7891902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473826"/>
              <a:ext cx="4763" cy="635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0 w 3"/>
                <a:gd name="T5" fmla="*/ 3 h 4"/>
                <a:gd name="T6" fmla="*/ 1 w 3"/>
                <a:gd name="T7" fmla="*/ 4 h 4"/>
                <a:gd name="T8" fmla="*/ 3 w 3"/>
                <a:gd name="T9" fmla="*/ 0 h 4"/>
                <a:gd name="T10" fmla="*/ 3 w 3"/>
                <a:gd name="T11" fmla="*/ 0 h 4"/>
                <a:gd name="T12" fmla="*/ 2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186">
              <a:extLst>
                <a:ext uri="{FF2B5EF4-FFF2-40B4-BE49-F238E27FC236}">
                  <a16:creationId xmlns="" xmlns:a16="http://schemas.microsoft.com/office/drawing/2014/main" id="{EFDB979A-C701-4597-8368-2ED91F69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6484938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187">
              <a:extLst>
                <a:ext uri="{FF2B5EF4-FFF2-40B4-BE49-F238E27FC236}">
                  <a16:creationId xmlns="" xmlns:a16="http://schemas.microsoft.com/office/drawing/2014/main" id="{E6EFB36C-22D3-42BF-B81D-A532D3CA3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6472238"/>
              <a:ext cx="4763" cy="9525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2 h 10"/>
                <a:gd name="T4" fmla="*/ 0 w 5"/>
                <a:gd name="T5" fmla="*/ 10 h 10"/>
                <a:gd name="T6" fmla="*/ 1 w 5"/>
                <a:gd name="T7" fmla="*/ 10 h 10"/>
                <a:gd name="T8" fmla="*/ 5 w 5"/>
                <a:gd name="T9" fmla="*/ 2 h 10"/>
                <a:gd name="T10" fmla="*/ 5 w 5"/>
                <a:gd name="T11" fmla="*/ 1 h 10"/>
                <a:gd name="T12" fmla="*/ 4 w 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4" y="5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188">
              <a:extLst>
                <a:ext uri="{FF2B5EF4-FFF2-40B4-BE49-F238E27FC236}">
                  <a16:creationId xmlns="" xmlns:a16="http://schemas.microsoft.com/office/drawing/2014/main" id="{24C516DF-3258-4281-995A-A50CF554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419851"/>
              <a:ext cx="20638" cy="49213"/>
            </a:xfrm>
            <a:custGeom>
              <a:avLst/>
              <a:gdLst>
                <a:gd name="T0" fmla="*/ 12 w 22"/>
                <a:gd name="T1" fmla="*/ 2 h 53"/>
                <a:gd name="T2" fmla="*/ 11 w 22"/>
                <a:gd name="T3" fmla="*/ 0 h 53"/>
                <a:gd name="T4" fmla="*/ 10 w 22"/>
                <a:gd name="T5" fmla="*/ 2 h 53"/>
                <a:gd name="T6" fmla="*/ 5 w 22"/>
                <a:gd name="T7" fmla="*/ 14 h 53"/>
                <a:gd name="T8" fmla="*/ 0 w 22"/>
                <a:gd name="T9" fmla="*/ 42 h 53"/>
                <a:gd name="T10" fmla="*/ 2 w 22"/>
                <a:gd name="T11" fmla="*/ 43 h 53"/>
                <a:gd name="T12" fmla="*/ 2 w 22"/>
                <a:gd name="T13" fmla="*/ 43 h 53"/>
                <a:gd name="T14" fmla="*/ 0 w 22"/>
                <a:gd name="T15" fmla="*/ 41 h 53"/>
                <a:gd name="T16" fmla="*/ 1 w 22"/>
                <a:gd name="T17" fmla="*/ 40 h 53"/>
                <a:gd name="T18" fmla="*/ 2 w 22"/>
                <a:gd name="T19" fmla="*/ 40 h 53"/>
                <a:gd name="T20" fmla="*/ 2 w 22"/>
                <a:gd name="T21" fmla="*/ 37 h 53"/>
                <a:gd name="T22" fmla="*/ 1 w 22"/>
                <a:gd name="T23" fmla="*/ 36 h 53"/>
                <a:gd name="T24" fmla="*/ 2 w 22"/>
                <a:gd name="T25" fmla="*/ 35 h 53"/>
                <a:gd name="T26" fmla="*/ 2 w 22"/>
                <a:gd name="T27" fmla="*/ 35 h 53"/>
                <a:gd name="T28" fmla="*/ 11 w 22"/>
                <a:gd name="T29" fmla="*/ 6 h 53"/>
                <a:gd name="T30" fmla="*/ 17 w 22"/>
                <a:gd name="T31" fmla="*/ 34 h 53"/>
                <a:gd name="T32" fmla="*/ 18 w 22"/>
                <a:gd name="T33" fmla="*/ 33 h 53"/>
                <a:gd name="T34" fmla="*/ 19 w 22"/>
                <a:gd name="T35" fmla="*/ 34 h 53"/>
                <a:gd name="T36" fmla="*/ 17 w 22"/>
                <a:gd name="T37" fmla="*/ 36 h 53"/>
                <a:gd name="T38" fmla="*/ 18 w 22"/>
                <a:gd name="T39" fmla="*/ 38 h 53"/>
                <a:gd name="T40" fmla="*/ 18 w 22"/>
                <a:gd name="T41" fmla="*/ 38 h 53"/>
                <a:gd name="T42" fmla="*/ 19 w 22"/>
                <a:gd name="T43" fmla="*/ 39 h 53"/>
                <a:gd name="T44" fmla="*/ 18 w 22"/>
                <a:gd name="T45" fmla="*/ 40 h 53"/>
                <a:gd name="T46" fmla="*/ 19 w 22"/>
                <a:gd name="T47" fmla="*/ 43 h 53"/>
                <a:gd name="T48" fmla="*/ 19 w 22"/>
                <a:gd name="T49" fmla="*/ 43 h 53"/>
                <a:gd name="T50" fmla="*/ 20 w 22"/>
                <a:gd name="T51" fmla="*/ 43 h 53"/>
                <a:gd name="T52" fmla="*/ 19 w 22"/>
                <a:gd name="T53" fmla="*/ 45 h 53"/>
                <a:gd name="T54" fmla="*/ 19 w 22"/>
                <a:gd name="T55" fmla="*/ 47 h 53"/>
                <a:gd name="T56" fmla="*/ 19 w 22"/>
                <a:gd name="T57" fmla="*/ 48 h 53"/>
                <a:gd name="T58" fmla="*/ 20 w 22"/>
                <a:gd name="T59" fmla="*/ 48 h 53"/>
                <a:gd name="T60" fmla="*/ 21 w 22"/>
                <a:gd name="T61" fmla="*/ 48 h 53"/>
                <a:gd name="T62" fmla="*/ 19 w 22"/>
                <a:gd name="T63" fmla="*/ 50 h 53"/>
                <a:gd name="T64" fmla="*/ 20 w 22"/>
                <a:gd name="T65" fmla="*/ 52 h 53"/>
                <a:gd name="T66" fmla="*/ 22 w 22"/>
                <a:gd name="T67" fmla="*/ 53 h 53"/>
                <a:gd name="T68" fmla="*/ 21 w 22"/>
                <a:gd name="T69" fmla="*/ 47 h 53"/>
                <a:gd name="T70" fmla="*/ 12 w 22"/>
                <a:gd name="T7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53">
                  <a:moveTo>
                    <a:pt x="12" y="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8" y="7"/>
                    <a:pt x="5" y="14"/>
                  </a:cubicBezTo>
                  <a:cubicBezTo>
                    <a:pt x="3" y="21"/>
                    <a:pt x="0" y="30"/>
                    <a:pt x="0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21"/>
                    <a:pt x="9" y="10"/>
                    <a:pt x="11" y="6"/>
                  </a:cubicBezTo>
                  <a:cubicBezTo>
                    <a:pt x="12" y="10"/>
                    <a:pt x="15" y="20"/>
                    <a:pt x="17" y="34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1" y="49"/>
                    <a:pt x="21" y="47"/>
                  </a:cubicBezTo>
                  <a:cubicBezTo>
                    <a:pt x="18" y="22"/>
                    <a:pt x="12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189">
              <a:extLst>
                <a:ext uri="{FF2B5EF4-FFF2-40B4-BE49-F238E27FC236}">
                  <a16:creationId xmlns="" xmlns:a16="http://schemas.microsoft.com/office/drawing/2014/main" id="{EAF7F179-5CFB-49B3-ADC9-D4CF85D5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464301"/>
              <a:ext cx="0" cy="3175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190">
              <a:extLst>
                <a:ext uri="{FF2B5EF4-FFF2-40B4-BE49-F238E27FC236}">
                  <a16:creationId xmlns="" xmlns:a16="http://schemas.microsoft.com/office/drawing/2014/main" id="{661049FE-A506-47A0-9C19-BEA868EE9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46430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191">
              <a:extLst>
                <a:ext uri="{FF2B5EF4-FFF2-40B4-BE49-F238E27FC236}">
                  <a16:creationId xmlns="" xmlns:a16="http://schemas.microsoft.com/office/drawing/2014/main" id="{AD7749E4-FA9A-4667-AB4F-B3974003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6459538"/>
              <a:ext cx="3175" cy="6350"/>
            </a:xfrm>
            <a:custGeom>
              <a:avLst/>
              <a:gdLst>
                <a:gd name="T0" fmla="*/ 1 w 4"/>
                <a:gd name="T1" fmla="*/ 7 h 7"/>
                <a:gd name="T2" fmla="*/ 4 w 4"/>
                <a:gd name="T3" fmla="*/ 2 h 7"/>
                <a:gd name="T4" fmla="*/ 4 w 4"/>
                <a:gd name="T5" fmla="*/ 0 h 7"/>
                <a:gd name="T6" fmla="*/ 0 w 4"/>
                <a:gd name="T7" fmla="*/ 6 h 7"/>
                <a:gd name="T8" fmla="*/ 1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5192">
              <a:extLst>
                <a:ext uri="{FF2B5EF4-FFF2-40B4-BE49-F238E27FC236}">
                  <a16:creationId xmlns="" xmlns:a16="http://schemas.microsoft.com/office/drawing/2014/main" id="{EF61F2EB-432C-4C87-9A5C-8E11C3CD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951" y="645953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5193">
              <a:extLst>
                <a:ext uri="{FF2B5EF4-FFF2-40B4-BE49-F238E27FC236}">
                  <a16:creationId xmlns="" xmlns:a16="http://schemas.microsoft.com/office/drawing/2014/main" id="{31A00700-049F-4FB4-8229-E977003A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56363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5194">
              <a:extLst>
                <a:ext uri="{FF2B5EF4-FFF2-40B4-BE49-F238E27FC236}">
                  <a16:creationId xmlns="" xmlns:a16="http://schemas.microsoft.com/office/drawing/2014/main" id="{2302D818-E96F-4A08-B080-0CD62F63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6454776"/>
              <a:ext cx="6350" cy="9525"/>
            </a:xfrm>
            <a:custGeom>
              <a:avLst/>
              <a:gdLst>
                <a:gd name="T0" fmla="*/ 1 w 6"/>
                <a:gd name="T1" fmla="*/ 10 h 10"/>
                <a:gd name="T2" fmla="*/ 6 w 6"/>
                <a:gd name="T3" fmla="*/ 2 h 10"/>
                <a:gd name="T4" fmla="*/ 6 w 6"/>
                <a:gd name="T5" fmla="*/ 0 h 10"/>
                <a:gd name="T6" fmla="*/ 0 w 6"/>
                <a:gd name="T7" fmla="*/ 10 h 10"/>
                <a:gd name="T8" fmla="*/ 1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3" y="8"/>
                    <a:pt x="4" y="5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7"/>
                    <a:pt x="0" y="10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5195">
              <a:extLst>
                <a:ext uri="{FF2B5EF4-FFF2-40B4-BE49-F238E27FC236}">
                  <a16:creationId xmlns="" xmlns:a16="http://schemas.microsoft.com/office/drawing/2014/main" id="{945405F7-A5FD-4B2C-AE89-A7C43475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9" y="6456363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Rectangle 5196">
              <a:extLst>
                <a:ext uri="{FF2B5EF4-FFF2-40B4-BE49-F238E27FC236}">
                  <a16:creationId xmlns="" xmlns:a16="http://schemas.microsoft.com/office/drawing/2014/main" id="{2B2FFD41-AC76-4FD6-B627-485E8100E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1951" y="64547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5197">
              <a:extLst>
                <a:ext uri="{FF2B5EF4-FFF2-40B4-BE49-F238E27FC236}">
                  <a16:creationId xmlns="" xmlns:a16="http://schemas.microsoft.com/office/drawing/2014/main" id="{9A77BA18-19EA-4A6E-9C1B-978271A3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6451601"/>
              <a:ext cx="14288" cy="11113"/>
            </a:xfrm>
            <a:custGeom>
              <a:avLst/>
              <a:gdLst>
                <a:gd name="T0" fmla="*/ 15 w 15"/>
                <a:gd name="T1" fmla="*/ 2 h 13"/>
                <a:gd name="T2" fmla="*/ 15 w 15"/>
                <a:gd name="T3" fmla="*/ 0 h 13"/>
                <a:gd name="T4" fmla="*/ 8 w 15"/>
                <a:gd name="T5" fmla="*/ 11 h 13"/>
                <a:gd name="T6" fmla="*/ 0 w 15"/>
                <a:gd name="T7" fmla="*/ 1 h 13"/>
                <a:gd name="T8" fmla="*/ 0 w 15"/>
                <a:gd name="T9" fmla="*/ 3 h 13"/>
                <a:gd name="T10" fmla="*/ 8 w 15"/>
                <a:gd name="T11" fmla="*/ 13 h 13"/>
                <a:gd name="T12" fmla="*/ 15 w 1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3"/>
                    <a:pt x="10" y="7"/>
                    <a:pt x="8" y="11"/>
                  </a:cubicBezTo>
                  <a:cubicBezTo>
                    <a:pt x="5" y="8"/>
                    <a:pt x="3" y="5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5" y="10"/>
                    <a:pt x="8" y="13"/>
                  </a:cubicBezTo>
                  <a:cubicBezTo>
                    <a:pt x="10" y="9"/>
                    <a:pt x="13" y="5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Rectangle 5198">
              <a:extLst>
                <a:ext uri="{FF2B5EF4-FFF2-40B4-BE49-F238E27FC236}">
                  <a16:creationId xmlns="" xmlns:a16="http://schemas.microsoft.com/office/drawing/2014/main" id="{999BDBCE-72AC-46AB-8358-947D27008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6" y="64516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5199">
              <a:extLst>
                <a:ext uri="{FF2B5EF4-FFF2-40B4-BE49-F238E27FC236}">
                  <a16:creationId xmlns="" xmlns:a16="http://schemas.microsoft.com/office/drawing/2014/main" id="{6881EC13-6767-47FA-8E0E-C12B733C4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64" y="6450013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5200">
              <a:extLst>
                <a:ext uri="{FF2B5EF4-FFF2-40B4-BE49-F238E27FC236}">
                  <a16:creationId xmlns="" xmlns:a16="http://schemas.microsoft.com/office/drawing/2014/main" id="{8E5C30E5-4EA5-43C2-9D6B-41B51FF9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443663"/>
              <a:ext cx="15875" cy="14288"/>
            </a:xfrm>
            <a:custGeom>
              <a:avLst/>
              <a:gdLst>
                <a:gd name="T0" fmla="*/ 6 w 16"/>
                <a:gd name="T1" fmla="*/ 0 h 15"/>
                <a:gd name="T2" fmla="*/ 0 w 16"/>
                <a:gd name="T3" fmla="*/ 11 h 15"/>
                <a:gd name="T4" fmla="*/ 14 w 16"/>
                <a:gd name="T5" fmla="*/ 15 h 15"/>
                <a:gd name="T6" fmla="*/ 16 w 16"/>
                <a:gd name="T7" fmla="*/ 15 h 15"/>
                <a:gd name="T8" fmla="*/ 16 w 16"/>
                <a:gd name="T9" fmla="*/ 14 h 15"/>
                <a:gd name="T10" fmla="*/ 15 w 16"/>
                <a:gd name="T11" fmla="*/ 14 h 15"/>
                <a:gd name="T12" fmla="*/ 1 w 16"/>
                <a:gd name="T13" fmla="*/ 10 h 15"/>
                <a:gd name="T14" fmla="*/ 7 w 16"/>
                <a:gd name="T15" fmla="*/ 1 h 15"/>
                <a:gd name="T16" fmla="*/ 6 w 1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4" y="4"/>
                    <a:pt x="2" y="7"/>
                    <a:pt x="0" y="11"/>
                  </a:cubicBezTo>
                  <a:cubicBezTo>
                    <a:pt x="4" y="12"/>
                    <a:pt x="9" y="14"/>
                    <a:pt x="14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1" y="13"/>
                    <a:pt x="6" y="12"/>
                    <a:pt x="1" y="10"/>
                  </a:cubicBezTo>
                  <a:cubicBezTo>
                    <a:pt x="3" y="7"/>
                    <a:pt x="5" y="4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5201">
              <a:extLst>
                <a:ext uri="{FF2B5EF4-FFF2-40B4-BE49-F238E27FC236}">
                  <a16:creationId xmlns="" xmlns:a16="http://schemas.microsoft.com/office/drawing/2014/main" id="{493A1337-AE54-4A48-B01C-A50A43C72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4" y="6445251"/>
              <a:ext cx="14288" cy="11113"/>
            </a:xfrm>
            <a:custGeom>
              <a:avLst/>
              <a:gdLst>
                <a:gd name="T0" fmla="*/ 4 w 16"/>
                <a:gd name="T1" fmla="*/ 0 h 12"/>
                <a:gd name="T2" fmla="*/ 0 w 16"/>
                <a:gd name="T3" fmla="*/ 7 h 12"/>
                <a:gd name="T4" fmla="*/ 14 w 16"/>
                <a:gd name="T5" fmla="*/ 11 h 12"/>
                <a:gd name="T6" fmla="*/ 16 w 16"/>
                <a:gd name="T7" fmla="*/ 12 h 12"/>
                <a:gd name="T8" fmla="*/ 16 w 16"/>
                <a:gd name="T9" fmla="*/ 11 h 12"/>
                <a:gd name="T10" fmla="*/ 15 w 16"/>
                <a:gd name="T11" fmla="*/ 10 h 12"/>
                <a:gd name="T12" fmla="*/ 2 w 16"/>
                <a:gd name="T13" fmla="*/ 7 h 12"/>
                <a:gd name="T14" fmla="*/ 5 w 16"/>
                <a:gd name="T15" fmla="*/ 1 h 12"/>
                <a:gd name="T16" fmla="*/ 4 w 1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4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5" y="8"/>
                    <a:pt x="9" y="10"/>
                    <a:pt x="14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9"/>
                    <a:pt x="7" y="8"/>
                    <a:pt x="2" y="7"/>
                  </a:cubicBezTo>
                  <a:cubicBezTo>
                    <a:pt x="3" y="5"/>
                    <a:pt x="4" y="3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5202">
              <a:extLst>
                <a:ext uri="{FF2B5EF4-FFF2-40B4-BE49-F238E27FC236}">
                  <a16:creationId xmlns="" xmlns:a16="http://schemas.microsoft.com/office/drawing/2014/main" id="{BF024A70-66D5-477B-A3D6-EC723184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446838"/>
              <a:ext cx="11113" cy="6350"/>
            </a:xfrm>
            <a:custGeom>
              <a:avLst/>
              <a:gdLst>
                <a:gd name="T0" fmla="*/ 2 w 12"/>
                <a:gd name="T1" fmla="*/ 3 h 7"/>
                <a:gd name="T2" fmla="*/ 3 w 12"/>
                <a:gd name="T3" fmla="*/ 1 h 7"/>
                <a:gd name="T4" fmla="*/ 2 w 12"/>
                <a:gd name="T5" fmla="*/ 0 h 7"/>
                <a:gd name="T6" fmla="*/ 0 w 12"/>
                <a:gd name="T7" fmla="*/ 3 h 7"/>
                <a:gd name="T8" fmla="*/ 12 w 12"/>
                <a:gd name="T9" fmla="*/ 7 h 7"/>
                <a:gd name="T10" fmla="*/ 9 w 12"/>
                <a:gd name="T11" fmla="*/ 5 h 7"/>
                <a:gd name="T12" fmla="*/ 2 w 1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2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8" y="6"/>
                    <a:pt x="12" y="7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5203">
              <a:extLst>
                <a:ext uri="{FF2B5EF4-FFF2-40B4-BE49-F238E27FC236}">
                  <a16:creationId xmlns="" xmlns:a16="http://schemas.microsoft.com/office/drawing/2014/main" id="{EFB86F6F-2011-43C6-BC3A-5F1AD2CCF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424613"/>
              <a:ext cx="17463" cy="14288"/>
            </a:xfrm>
            <a:custGeom>
              <a:avLst/>
              <a:gdLst>
                <a:gd name="T0" fmla="*/ 10 w 19"/>
                <a:gd name="T1" fmla="*/ 13 h 15"/>
                <a:gd name="T2" fmla="*/ 1 w 19"/>
                <a:gd name="T3" fmla="*/ 0 h 15"/>
                <a:gd name="T4" fmla="*/ 1 w 19"/>
                <a:gd name="T5" fmla="*/ 0 h 15"/>
                <a:gd name="T6" fmla="*/ 0 w 19"/>
                <a:gd name="T7" fmla="*/ 1 h 15"/>
                <a:gd name="T8" fmla="*/ 1 w 19"/>
                <a:gd name="T9" fmla="*/ 3 h 15"/>
                <a:gd name="T10" fmla="*/ 9 w 19"/>
                <a:gd name="T11" fmla="*/ 15 h 15"/>
                <a:gd name="T12" fmla="*/ 19 w 19"/>
                <a:gd name="T13" fmla="*/ 4 h 15"/>
                <a:gd name="T14" fmla="*/ 18 w 19"/>
                <a:gd name="T15" fmla="*/ 3 h 15"/>
                <a:gd name="T16" fmla="*/ 10 w 19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5">
                  <a:moveTo>
                    <a:pt x="10" y="13"/>
                  </a:moveTo>
                  <a:cubicBezTo>
                    <a:pt x="7" y="9"/>
                    <a:pt x="4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7"/>
                    <a:pt x="7" y="11"/>
                    <a:pt x="9" y="15"/>
                  </a:cubicBezTo>
                  <a:cubicBezTo>
                    <a:pt x="12" y="11"/>
                    <a:pt x="15" y="7"/>
                    <a:pt x="19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6"/>
                    <a:pt x="12" y="9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5204">
              <a:extLst>
                <a:ext uri="{FF2B5EF4-FFF2-40B4-BE49-F238E27FC236}">
                  <a16:creationId xmlns="" xmlns:a16="http://schemas.microsoft.com/office/drawing/2014/main" id="{332373E8-1167-46B2-9860-6F75EB99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419851"/>
              <a:ext cx="14288" cy="14288"/>
            </a:xfrm>
            <a:custGeom>
              <a:avLst/>
              <a:gdLst>
                <a:gd name="T0" fmla="*/ 9 w 15"/>
                <a:gd name="T1" fmla="*/ 12 h 14"/>
                <a:gd name="T2" fmla="*/ 1 w 15"/>
                <a:gd name="T3" fmla="*/ 0 h 14"/>
                <a:gd name="T4" fmla="*/ 1 w 15"/>
                <a:gd name="T5" fmla="*/ 0 h 14"/>
                <a:gd name="T6" fmla="*/ 0 w 15"/>
                <a:gd name="T7" fmla="*/ 0 h 14"/>
                <a:gd name="T8" fmla="*/ 1 w 15"/>
                <a:gd name="T9" fmla="*/ 2 h 14"/>
                <a:gd name="T10" fmla="*/ 9 w 15"/>
                <a:gd name="T11" fmla="*/ 14 h 14"/>
                <a:gd name="T12" fmla="*/ 15 w 15"/>
                <a:gd name="T13" fmla="*/ 7 h 14"/>
                <a:gd name="T14" fmla="*/ 14 w 15"/>
                <a:gd name="T15" fmla="*/ 6 h 14"/>
                <a:gd name="T16" fmla="*/ 9 w 15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9" y="12"/>
                  </a:moveTo>
                  <a:cubicBezTo>
                    <a:pt x="6" y="8"/>
                    <a:pt x="4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6"/>
                    <a:pt x="6" y="10"/>
                    <a:pt x="9" y="14"/>
                  </a:cubicBezTo>
                  <a:cubicBezTo>
                    <a:pt x="11" y="12"/>
                    <a:pt x="13" y="9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8"/>
                    <a:pt x="11" y="10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5205">
              <a:extLst>
                <a:ext uri="{FF2B5EF4-FFF2-40B4-BE49-F238E27FC236}">
                  <a16:creationId xmlns="" xmlns:a16="http://schemas.microsoft.com/office/drawing/2014/main" id="{B4D9DC5F-C3C4-4032-9FB9-E58BAE70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418263"/>
              <a:ext cx="7938" cy="11113"/>
            </a:xfrm>
            <a:custGeom>
              <a:avLst/>
              <a:gdLst>
                <a:gd name="T0" fmla="*/ 7 w 10"/>
                <a:gd name="T1" fmla="*/ 9 h 11"/>
                <a:gd name="T2" fmla="*/ 3 w 10"/>
                <a:gd name="T3" fmla="*/ 2 h 11"/>
                <a:gd name="T4" fmla="*/ 0 w 10"/>
                <a:gd name="T5" fmla="*/ 0 h 11"/>
                <a:gd name="T6" fmla="*/ 7 w 10"/>
                <a:gd name="T7" fmla="*/ 11 h 11"/>
                <a:gd name="T8" fmla="*/ 10 w 10"/>
                <a:gd name="T9" fmla="*/ 7 h 11"/>
                <a:gd name="T10" fmla="*/ 9 w 10"/>
                <a:gd name="T11" fmla="*/ 6 h 11"/>
                <a:gd name="T12" fmla="*/ 7 w 10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7" y="9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5" y="7"/>
                    <a:pt x="7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5206">
              <a:extLst>
                <a:ext uri="{FF2B5EF4-FFF2-40B4-BE49-F238E27FC236}">
                  <a16:creationId xmlns="" xmlns:a16="http://schemas.microsoft.com/office/drawing/2014/main" id="{B7D3EF99-7CAF-448F-AC01-134A56CAB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435726"/>
              <a:ext cx="23813" cy="38100"/>
            </a:xfrm>
            <a:custGeom>
              <a:avLst/>
              <a:gdLst>
                <a:gd name="T0" fmla="*/ 0 w 26"/>
                <a:gd name="T1" fmla="*/ 39 h 41"/>
                <a:gd name="T2" fmla="*/ 3 w 26"/>
                <a:gd name="T3" fmla="*/ 41 h 41"/>
                <a:gd name="T4" fmla="*/ 26 w 26"/>
                <a:gd name="T5" fmla="*/ 2 h 41"/>
                <a:gd name="T6" fmla="*/ 23 w 26"/>
                <a:gd name="T7" fmla="*/ 0 h 41"/>
                <a:gd name="T8" fmla="*/ 0 w 26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1">
                  <a:moveTo>
                    <a:pt x="0" y="39"/>
                  </a:moveTo>
                  <a:cubicBezTo>
                    <a:pt x="3" y="41"/>
                    <a:pt x="3" y="41"/>
                    <a:pt x="3" y="41"/>
                  </a:cubicBezTo>
                  <a:cubicBezTo>
                    <a:pt x="9" y="27"/>
                    <a:pt x="17" y="14"/>
                    <a:pt x="26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4" y="12"/>
                    <a:pt x="6" y="26"/>
                    <a:pt x="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5207">
              <a:extLst>
                <a:ext uri="{FF2B5EF4-FFF2-40B4-BE49-F238E27FC236}">
                  <a16:creationId xmlns="" xmlns:a16="http://schemas.microsoft.com/office/drawing/2014/main" id="{39F42580-9610-4932-A49D-F04715874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6416676"/>
              <a:ext cx="22225" cy="39688"/>
            </a:xfrm>
            <a:custGeom>
              <a:avLst/>
              <a:gdLst>
                <a:gd name="T0" fmla="*/ 4 w 24"/>
                <a:gd name="T1" fmla="*/ 12 h 42"/>
                <a:gd name="T2" fmla="*/ 4 w 24"/>
                <a:gd name="T3" fmla="*/ 9 h 42"/>
                <a:gd name="T4" fmla="*/ 5 w 24"/>
                <a:gd name="T5" fmla="*/ 9 h 42"/>
                <a:gd name="T6" fmla="*/ 5 w 24"/>
                <a:gd name="T7" fmla="*/ 6 h 42"/>
                <a:gd name="T8" fmla="*/ 5 w 24"/>
                <a:gd name="T9" fmla="*/ 4 h 42"/>
                <a:gd name="T10" fmla="*/ 6 w 24"/>
                <a:gd name="T11" fmla="*/ 2 h 42"/>
                <a:gd name="T12" fmla="*/ 4 w 24"/>
                <a:gd name="T13" fmla="*/ 0 h 42"/>
                <a:gd name="T14" fmla="*/ 3 w 24"/>
                <a:gd name="T15" fmla="*/ 8 h 42"/>
                <a:gd name="T16" fmla="*/ 7 w 24"/>
                <a:gd name="T17" fmla="*/ 40 h 42"/>
                <a:gd name="T18" fmla="*/ 12 w 24"/>
                <a:gd name="T19" fmla="*/ 42 h 42"/>
                <a:gd name="T20" fmla="*/ 18 w 24"/>
                <a:gd name="T21" fmla="*/ 37 h 42"/>
                <a:gd name="T22" fmla="*/ 24 w 24"/>
                <a:gd name="T23" fmla="*/ 15 h 42"/>
                <a:gd name="T24" fmla="*/ 22 w 24"/>
                <a:gd name="T25" fmla="*/ 13 h 42"/>
                <a:gd name="T26" fmla="*/ 17 w 24"/>
                <a:gd name="T27" fmla="*/ 36 h 42"/>
                <a:gd name="T28" fmla="*/ 12 w 24"/>
                <a:gd name="T29" fmla="*/ 40 h 42"/>
                <a:gd name="T30" fmla="*/ 9 w 24"/>
                <a:gd name="T31" fmla="*/ 38 h 42"/>
                <a:gd name="T32" fmla="*/ 4 w 24"/>
                <a:gd name="T33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2">
                  <a:moveTo>
                    <a:pt x="4" y="12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3" y="6"/>
                    <a:pt x="3" y="8"/>
                  </a:cubicBezTo>
                  <a:cubicBezTo>
                    <a:pt x="0" y="23"/>
                    <a:pt x="3" y="35"/>
                    <a:pt x="7" y="40"/>
                  </a:cubicBezTo>
                  <a:cubicBezTo>
                    <a:pt x="9" y="41"/>
                    <a:pt x="11" y="42"/>
                    <a:pt x="12" y="42"/>
                  </a:cubicBezTo>
                  <a:cubicBezTo>
                    <a:pt x="14" y="42"/>
                    <a:pt x="16" y="41"/>
                    <a:pt x="18" y="37"/>
                  </a:cubicBezTo>
                  <a:cubicBezTo>
                    <a:pt x="21" y="32"/>
                    <a:pt x="23" y="24"/>
                    <a:pt x="24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23"/>
                    <a:pt x="20" y="31"/>
                    <a:pt x="17" y="36"/>
                  </a:cubicBezTo>
                  <a:cubicBezTo>
                    <a:pt x="15" y="39"/>
                    <a:pt x="14" y="40"/>
                    <a:pt x="12" y="40"/>
                  </a:cubicBezTo>
                  <a:cubicBezTo>
                    <a:pt x="11" y="40"/>
                    <a:pt x="10" y="39"/>
                    <a:pt x="9" y="38"/>
                  </a:cubicBezTo>
                  <a:cubicBezTo>
                    <a:pt x="6" y="35"/>
                    <a:pt x="2" y="27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5208">
              <a:extLst>
                <a:ext uri="{FF2B5EF4-FFF2-40B4-BE49-F238E27FC236}">
                  <a16:creationId xmlns="" xmlns:a16="http://schemas.microsoft.com/office/drawing/2014/main" id="{009DEAA0-54D7-4A87-A865-8BBBD83D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442076"/>
              <a:ext cx="38100" cy="23813"/>
            </a:xfrm>
            <a:custGeom>
              <a:avLst/>
              <a:gdLst>
                <a:gd name="T0" fmla="*/ 4 w 40"/>
                <a:gd name="T1" fmla="*/ 14 h 25"/>
                <a:gd name="T2" fmla="*/ 22 w 40"/>
                <a:gd name="T3" fmla="*/ 2 h 25"/>
                <a:gd name="T4" fmla="*/ 20 w 40"/>
                <a:gd name="T5" fmla="*/ 0 h 25"/>
                <a:gd name="T6" fmla="*/ 2 w 40"/>
                <a:gd name="T7" fmla="*/ 13 h 25"/>
                <a:gd name="T8" fmla="*/ 1 w 40"/>
                <a:gd name="T9" fmla="*/ 21 h 25"/>
                <a:gd name="T10" fmla="*/ 6 w 40"/>
                <a:gd name="T11" fmla="*/ 24 h 25"/>
                <a:gd name="T12" fmla="*/ 34 w 40"/>
                <a:gd name="T13" fmla="*/ 17 h 25"/>
                <a:gd name="T14" fmla="*/ 40 w 40"/>
                <a:gd name="T15" fmla="*/ 15 h 25"/>
                <a:gd name="T16" fmla="*/ 38 w 40"/>
                <a:gd name="T17" fmla="*/ 13 h 25"/>
                <a:gd name="T18" fmla="*/ 36 w 40"/>
                <a:gd name="T19" fmla="*/ 14 h 25"/>
                <a:gd name="T20" fmla="*/ 35 w 40"/>
                <a:gd name="T21" fmla="*/ 15 h 25"/>
                <a:gd name="T22" fmla="*/ 33 w 40"/>
                <a:gd name="T23" fmla="*/ 16 h 25"/>
                <a:gd name="T24" fmla="*/ 32 w 40"/>
                <a:gd name="T25" fmla="*/ 16 h 25"/>
                <a:gd name="T26" fmla="*/ 31 w 40"/>
                <a:gd name="T27" fmla="*/ 17 h 25"/>
                <a:gd name="T28" fmla="*/ 6 w 40"/>
                <a:gd name="T29" fmla="*/ 22 h 25"/>
                <a:gd name="T30" fmla="*/ 3 w 40"/>
                <a:gd name="T31" fmla="*/ 20 h 25"/>
                <a:gd name="T32" fmla="*/ 4 w 40"/>
                <a:gd name="T3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25">
                  <a:moveTo>
                    <a:pt x="4" y="14"/>
                  </a:moveTo>
                  <a:cubicBezTo>
                    <a:pt x="7" y="10"/>
                    <a:pt x="13" y="5"/>
                    <a:pt x="22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3"/>
                    <a:pt x="5" y="8"/>
                    <a:pt x="2" y="13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2" y="22"/>
                    <a:pt x="4" y="23"/>
                    <a:pt x="6" y="24"/>
                  </a:cubicBezTo>
                  <a:cubicBezTo>
                    <a:pt x="12" y="25"/>
                    <a:pt x="23" y="23"/>
                    <a:pt x="34" y="17"/>
                  </a:cubicBezTo>
                  <a:cubicBezTo>
                    <a:pt x="36" y="17"/>
                    <a:pt x="38" y="16"/>
                    <a:pt x="40" y="15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19" y="22"/>
                    <a:pt x="10" y="23"/>
                    <a:pt x="6" y="22"/>
                  </a:cubicBezTo>
                  <a:cubicBezTo>
                    <a:pt x="5" y="21"/>
                    <a:pt x="3" y="21"/>
                    <a:pt x="3" y="20"/>
                  </a:cubicBezTo>
                  <a:cubicBezTo>
                    <a:pt x="2" y="18"/>
                    <a:pt x="3" y="16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5209">
              <a:extLst>
                <a:ext uri="{FF2B5EF4-FFF2-40B4-BE49-F238E27FC236}">
                  <a16:creationId xmlns="" xmlns:a16="http://schemas.microsoft.com/office/drawing/2014/main" id="{FE9AC992-C3F6-4BBF-83C5-7C595DC2D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470651"/>
              <a:ext cx="12700" cy="12700"/>
            </a:xfrm>
            <a:custGeom>
              <a:avLst/>
              <a:gdLst>
                <a:gd name="T0" fmla="*/ 6 w 14"/>
                <a:gd name="T1" fmla="*/ 1 h 14"/>
                <a:gd name="T2" fmla="*/ 5 w 14"/>
                <a:gd name="T3" fmla="*/ 0 h 14"/>
                <a:gd name="T4" fmla="*/ 4 w 14"/>
                <a:gd name="T5" fmla="*/ 2 h 14"/>
                <a:gd name="T6" fmla="*/ 0 w 14"/>
                <a:gd name="T7" fmla="*/ 12 h 14"/>
                <a:gd name="T8" fmla="*/ 12 w 14"/>
                <a:gd name="T9" fmla="*/ 14 h 14"/>
                <a:gd name="T10" fmla="*/ 14 w 14"/>
                <a:gd name="T11" fmla="*/ 14 h 14"/>
                <a:gd name="T12" fmla="*/ 14 w 14"/>
                <a:gd name="T13" fmla="*/ 13 h 14"/>
                <a:gd name="T14" fmla="*/ 14 w 14"/>
                <a:gd name="T15" fmla="*/ 13 h 14"/>
                <a:gd name="T16" fmla="*/ 2 w 14"/>
                <a:gd name="T17" fmla="*/ 11 h 14"/>
                <a:gd name="T18" fmla="*/ 6 w 14"/>
                <a:gd name="T1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6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1" y="9"/>
                    <a:pt x="0" y="12"/>
                  </a:cubicBezTo>
                  <a:cubicBezTo>
                    <a:pt x="4" y="13"/>
                    <a:pt x="8" y="13"/>
                    <a:pt x="1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12"/>
                    <a:pt x="6" y="12"/>
                    <a:pt x="2" y="11"/>
                  </a:cubicBezTo>
                  <a:cubicBezTo>
                    <a:pt x="3" y="8"/>
                    <a:pt x="4" y="5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5210">
              <a:extLst>
                <a:ext uri="{FF2B5EF4-FFF2-40B4-BE49-F238E27FC236}">
                  <a16:creationId xmlns="" xmlns:a16="http://schemas.microsoft.com/office/drawing/2014/main" id="{350838E6-A570-4DD2-9E34-4DAF3DE47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467476"/>
              <a:ext cx="42863" cy="19050"/>
            </a:xfrm>
            <a:custGeom>
              <a:avLst/>
              <a:gdLst>
                <a:gd name="T0" fmla="*/ 44 w 46"/>
                <a:gd name="T1" fmla="*/ 0 h 21"/>
                <a:gd name="T2" fmla="*/ 32 w 46"/>
                <a:gd name="T3" fmla="*/ 0 h 21"/>
                <a:gd name="T4" fmla="*/ 4 w 46"/>
                <a:gd name="T5" fmla="*/ 8 h 21"/>
                <a:gd name="T6" fmla="*/ 0 w 46"/>
                <a:gd name="T7" fmla="*/ 11 h 21"/>
                <a:gd name="T8" fmla="*/ 2 w 46"/>
                <a:gd name="T9" fmla="*/ 12 h 21"/>
                <a:gd name="T10" fmla="*/ 3 w 46"/>
                <a:gd name="T11" fmla="*/ 11 h 21"/>
                <a:gd name="T12" fmla="*/ 4 w 46"/>
                <a:gd name="T13" fmla="*/ 10 h 21"/>
                <a:gd name="T14" fmla="*/ 5 w 46"/>
                <a:gd name="T15" fmla="*/ 10 h 21"/>
                <a:gd name="T16" fmla="*/ 7 w 46"/>
                <a:gd name="T17" fmla="*/ 9 h 21"/>
                <a:gd name="T18" fmla="*/ 9 w 46"/>
                <a:gd name="T19" fmla="*/ 8 h 21"/>
                <a:gd name="T20" fmla="*/ 11 w 46"/>
                <a:gd name="T21" fmla="*/ 7 h 21"/>
                <a:gd name="T22" fmla="*/ 13 w 46"/>
                <a:gd name="T23" fmla="*/ 7 h 21"/>
                <a:gd name="T24" fmla="*/ 15 w 46"/>
                <a:gd name="T25" fmla="*/ 6 h 21"/>
                <a:gd name="T26" fmla="*/ 17 w 46"/>
                <a:gd name="T27" fmla="*/ 5 h 21"/>
                <a:gd name="T28" fmla="*/ 42 w 46"/>
                <a:gd name="T29" fmla="*/ 2 h 21"/>
                <a:gd name="T30" fmla="*/ 25 w 46"/>
                <a:gd name="T31" fmla="*/ 17 h 21"/>
                <a:gd name="T32" fmla="*/ 23 w 46"/>
                <a:gd name="T33" fmla="*/ 18 h 21"/>
                <a:gd name="T34" fmla="*/ 21 w 46"/>
                <a:gd name="T35" fmla="*/ 19 h 21"/>
                <a:gd name="T36" fmla="*/ 20 w 46"/>
                <a:gd name="T37" fmla="*/ 20 h 21"/>
                <a:gd name="T38" fmla="*/ 20 w 46"/>
                <a:gd name="T39" fmla="*/ 20 h 21"/>
                <a:gd name="T40" fmla="*/ 22 w 46"/>
                <a:gd name="T41" fmla="*/ 21 h 21"/>
                <a:gd name="T42" fmla="*/ 45 w 46"/>
                <a:gd name="T43" fmla="*/ 2 h 21"/>
                <a:gd name="T44" fmla="*/ 46 w 46"/>
                <a:gd name="T45" fmla="*/ 0 h 21"/>
                <a:gd name="T46" fmla="*/ 44 w 46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21">
                  <a:moveTo>
                    <a:pt x="44" y="0"/>
                  </a:moveTo>
                  <a:cubicBezTo>
                    <a:pt x="44" y="0"/>
                    <a:pt x="39" y="0"/>
                    <a:pt x="32" y="0"/>
                  </a:cubicBezTo>
                  <a:cubicBezTo>
                    <a:pt x="25" y="1"/>
                    <a:pt x="15" y="3"/>
                    <a:pt x="4" y="8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8" y="2"/>
                    <a:pt x="38" y="2"/>
                    <a:pt x="42" y="2"/>
                  </a:cubicBezTo>
                  <a:cubicBezTo>
                    <a:pt x="40" y="4"/>
                    <a:pt x="34" y="10"/>
                    <a:pt x="25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36" y="11"/>
                    <a:pt x="45" y="2"/>
                    <a:pt x="45" y="2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5211">
              <a:extLst>
                <a:ext uri="{FF2B5EF4-FFF2-40B4-BE49-F238E27FC236}">
                  <a16:creationId xmlns="" xmlns:a16="http://schemas.microsoft.com/office/drawing/2014/main" id="{D73A6C28-72C1-4A5C-8480-E3161849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4" y="6437313"/>
              <a:ext cx="12700" cy="14288"/>
            </a:xfrm>
            <a:custGeom>
              <a:avLst/>
              <a:gdLst>
                <a:gd name="T0" fmla="*/ 12 w 13"/>
                <a:gd name="T1" fmla="*/ 14 h 14"/>
                <a:gd name="T2" fmla="*/ 0 w 13"/>
                <a:gd name="T3" fmla="*/ 10 h 14"/>
                <a:gd name="T4" fmla="*/ 6 w 13"/>
                <a:gd name="T5" fmla="*/ 0 h 14"/>
                <a:gd name="T6" fmla="*/ 7 w 13"/>
                <a:gd name="T7" fmla="*/ 1 h 14"/>
                <a:gd name="T8" fmla="*/ 2 w 13"/>
                <a:gd name="T9" fmla="*/ 9 h 14"/>
                <a:gd name="T10" fmla="*/ 13 w 13"/>
                <a:gd name="T11" fmla="*/ 13 h 14"/>
                <a:gd name="T12" fmla="*/ 12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2" y="14"/>
                  </a:moveTo>
                  <a:cubicBezTo>
                    <a:pt x="8" y="13"/>
                    <a:pt x="4" y="11"/>
                    <a:pt x="0" y="10"/>
                  </a:cubicBezTo>
                  <a:cubicBezTo>
                    <a:pt x="2" y="7"/>
                    <a:pt x="4" y="3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4"/>
                    <a:pt x="4" y="7"/>
                    <a:pt x="2" y="9"/>
                  </a:cubicBezTo>
                  <a:cubicBezTo>
                    <a:pt x="6" y="11"/>
                    <a:pt x="9" y="12"/>
                    <a:pt x="13" y="13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5212">
              <a:extLst>
                <a:ext uri="{FF2B5EF4-FFF2-40B4-BE49-F238E27FC236}">
                  <a16:creationId xmlns="" xmlns:a16="http://schemas.microsoft.com/office/drawing/2014/main" id="{70C02DBD-B8C7-4138-B2E4-43833456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6437313"/>
              <a:ext cx="11113" cy="12700"/>
            </a:xfrm>
            <a:custGeom>
              <a:avLst/>
              <a:gdLst>
                <a:gd name="T0" fmla="*/ 11 w 11"/>
                <a:gd name="T1" fmla="*/ 13 h 13"/>
                <a:gd name="T2" fmla="*/ 0 w 11"/>
                <a:gd name="T3" fmla="*/ 9 h 13"/>
                <a:gd name="T4" fmla="*/ 5 w 11"/>
                <a:gd name="T5" fmla="*/ 0 h 13"/>
                <a:gd name="T6" fmla="*/ 6 w 11"/>
                <a:gd name="T7" fmla="*/ 1 h 13"/>
                <a:gd name="T8" fmla="*/ 2 w 11"/>
                <a:gd name="T9" fmla="*/ 8 h 13"/>
                <a:gd name="T10" fmla="*/ 11 w 11"/>
                <a:gd name="T11" fmla="*/ 11 h 13"/>
                <a:gd name="T12" fmla="*/ 11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7" y="11"/>
                    <a:pt x="3" y="10"/>
                    <a:pt x="0" y="9"/>
                  </a:cubicBezTo>
                  <a:cubicBezTo>
                    <a:pt x="2" y="6"/>
                    <a:pt x="3" y="3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3" y="6"/>
                    <a:pt x="2" y="8"/>
                  </a:cubicBezTo>
                  <a:cubicBezTo>
                    <a:pt x="5" y="9"/>
                    <a:pt x="8" y="10"/>
                    <a:pt x="11" y="11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5213">
              <a:extLst>
                <a:ext uri="{FF2B5EF4-FFF2-40B4-BE49-F238E27FC236}">
                  <a16:creationId xmlns="" xmlns:a16="http://schemas.microsoft.com/office/drawing/2014/main" id="{9A7D6C50-B017-4512-933B-40926F62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6437313"/>
              <a:ext cx="9525" cy="11113"/>
            </a:xfrm>
            <a:custGeom>
              <a:avLst/>
              <a:gdLst>
                <a:gd name="T0" fmla="*/ 10 w 10"/>
                <a:gd name="T1" fmla="*/ 11 h 11"/>
                <a:gd name="T2" fmla="*/ 0 w 10"/>
                <a:gd name="T3" fmla="*/ 7 h 11"/>
                <a:gd name="T4" fmla="*/ 5 w 10"/>
                <a:gd name="T5" fmla="*/ 0 h 11"/>
                <a:gd name="T6" fmla="*/ 6 w 10"/>
                <a:gd name="T7" fmla="*/ 1 h 11"/>
                <a:gd name="T8" fmla="*/ 2 w 10"/>
                <a:gd name="T9" fmla="*/ 7 h 11"/>
                <a:gd name="T10" fmla="*/ 10 w 10"/>
                <a:gd name="T11" fmla="*/ 10 h 11"/>
                <a:gd name="T12" fmla="*/ 10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7" y="10"/>
                    <a:pt x="4" y="8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5"/>
                    <a:pt x="2" y="7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1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5214">
              <a:extLst>
                <a:ext uri="{FF2B5EF4-FFF2-40B4-BE49-F238E27FC236}">
                  <a16:creationId xmlns="" xmlns:a16="http://schemas.microsoft.com/office/drawing/2014/main" id="{00663BB3-6FF4-4E6E-B650-DAD5FAD5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6437313"/>
              <a:ext cx="7938" cy="9525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6 h 9"/>
                <a:gd name="T4" fmla="*/ 4 w 8"/>
                <a:gd name="T5" fmla="*/ 0 h 9"/>
                <a:gd name="T6" fmla="*/ 5 w 8"/>
                <a:gd name="T7" fmla="*/ 1 h 9"/>
                <a:gd name="T8" fmla="*/ 2 w 8"/>
                <a:gd name="T9" fmla="*/ 5 h 9"/>
                <a:gd name="T10" fmla="*/ 8 w 8"/>
                <a:gd name="T11" fmla="*/ 8 h 9"/>
                <a:gd name="T12" fmla="*/ 8 w 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5215">
              <a:extLst>
                <a:ext uri="{FF2B5EF4-FFF2-40B4-BE49-F238E27FC236}">
                  <a16:creationId xmlns="" xmlns:a16="http://schemas.microsoft.com/office/drawing/2014/main" id="{0C1F7799-B0C1-4FCE-A49D-ECC67542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437313"/>
              <a:ext cx="6350" cy="7938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3 h 5"/>
                <a:gd name="T4" fmla="*/ 2 w 4"/>
                <a:gd name="T5" fmla="*/ 0 h 5"/>
                <a:gd name="T6" fmla="*/ 3 w 4"/>
                <a:gd name="T7" fmla="*/ 1 h 5"/>
                <a:gd name="T8" fmla="*/ 1 w 4"/>
                <a:gd name="T9" fmla="*/ 3 h 5"/>
                <a:gd name="T10" fmla="*/ 4 w 4"/>
                <a:gd name="T11" fmla="*/ 4 h 5"/>
                <a:gd name="T12" fmla="*/ 3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5216">
              <a:extLst>
                <a:ext uri="{FF2B5EF4-FFF2-40B4-BE49-F238E27FC236}">
                  <a16:creationId xmlns="" xmlns:a16="http://schemas.microsoft.com/office/drawing/2014/main" id="{A681DE6D-8B35-4EF0-8E98-AB1D2F4C3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9" y="643890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1 w 2"/>
                <a:gd name="T7" fmla="*/ 1 h 2"/>
                <a:gd name="T8" fmla="*/ 1 w 2"/>
                <a:gd name="T9" fmla="*/ 1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5217">
              <a:extLst>
                <a:ext uri="{FF2B5EF4-FFF2-40B4-BE49-F238E27FC236}">
                  <a16:creationId xmlns="" xmlns:a16="http://schemas.microsoft.com/office/drawing/2014/main" id="{844CB0F7-177E-4CF7-A54E-74D20E70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6405563"/>
              <a:ext cx="14288" cy="12700"/>
            </a:xfrm>
            <a:custGeom>
              <a:avLst/>
              <a:gdLst>
                <a:gd name="T0" fmla="*/ 16 w 16"/>
                <a:gd name="T1" fmla="*/ 2 h 13"/>
                <a:gd name="T2" fmla="*/ 6 w 16"/>
                <a:gd name="T3" fmla="*/ 13 h 13"/>
                <a:gd name="T4" fmla="*/ 0 w 16"/>
                <a:gd name="T5" fmla="*/ 1 h 13"/>
                <a:gd name="T6" fmla="*/ 1 w 16"/>
                <a:gd name="T7" fmla="*/ 0 h 13"/>
                <a:gd name="T8" fmla="*/ 7 w 16"/>
                <a:gd name="T9" fmla="*/ 10 h 13"/>
                <a:gd name="T10" fmla="*/ 15 w 16"/>
                <a:gd name="T11" fmla="*/ 1 h 13"/>
                <a:gd name="T12" fmla="*/ 16 w 16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2"/>
                  </a:moveTo>
                  <a:cubicBezTo>
                    <a:pt x="13" y="6"/>
                    <a:pt x="10" y="9"/>
                    <a:pt x="6" y="13"/>
                  </a:cubicBezTo>
                  <a:cubicBezTo>
                    <a:pt x="4" y="9"/>
                    <a:pt x="2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5" y="7"/>
                    <a:pt x="7" y="10"/>
                  </a:cubicBezTo>
                  <a:cubicBezTo>
                    <a:pt x="10" y="7"/>
                    <a:pt x="13" y="4"/>
                    <a:pt x="15" y="1"/>
                  </a:cubicBezTo>
                  <a:lnTo>
                    <a:pt x="1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5218">
              <a:extLst>
                <a:ext uri="{FF2B5EF4-FFF2-40B4-BE49-F238E27FC236}">
                  <a16:creationId xmlns="" xmlns:a16="http://schemas.microsoft.com/office/drawing/2014/main" id="{D71E9EC6-E930-48AB-B04E-8DED2FBA8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6402388"/>
              <a:ext cx="12700" cy="11113"/>
            </a:xfrm>
            <a:custGeom>
              <a:avLst/>
              <a:gdLst>
                <a:gd name="T0" fmla="*/ 14 w 14"/>
                <a:gd name="T1" fmla="*/ 2 h 11"/>
                <a:gd name="T2" fmla="*/ 5 w 14"/>
                <a:gd name="T3" fmla="*/ 11 h 11"/>
                <a:gd name="T4" fmla="*/ 0 w 14"/>
                <a:gd name="T5" fmla="*/ 1 h 11"/>
                <a:gd name="T6" fmla="*/ 1 w 14"/>
                <a:gd name="T7" fmla="*/ 0 h 11"/>
                <a:gd name="T8" fmla="*/ 6 w 14"/>
                <a:gd name="T9" fmla="*/ 9 h 11"/>
                <a:gd name="T10" fmla="*/ 13 w 14"/>
                <a:gd name="T11" fmla="*/ 1 h 11"/>
                <a:gd name="T12" fmla="*/ 14 w 14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1" y="5"/>
                    <a:pt x="8" y="8"/>
                    <a:pt x="5" y="11"/>
                  </a:cubicBezTo>
                  <a:cubicBezTo>
                    <a:pt x="3" y="8"/>
                    <a:pt x="2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6"/>
                    <a:pt x="11" y="3"/>
                    <a:pt x="13" y="1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5219">
              <a:extLst>
                <a:ext uri="{FF2B5EF4-FFF2-40B4-BE49-F238E27FC236}">
                  <a16:creationId xmlns="" xmlns:a16="http://schemas.microsoft.com/office/drawing/2014/main" id="{24FA77D4-33C2-44A5-8C61-178979B5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6397626"/>
              <a:ext cx="11113" cy="9525"/>
            </a:xfrm>
            <a:custGeom>
              <a:avLst/>
              <a:gdLst>
                <a:gd name="T0" fmla="*/ 12 w 12"/>
                <a:gd name="T1" fmla="*/ 2 h 10"/>
                <a:gd name="T2" fmla="*/ 4 w 12"/>
                <a:gd name="T3" fmla="*/ 10 h 10"/>
                <a:gd name="T4" fmla="*/ 0 w 12"/>
                <a:gd name="T5" fmla="*/ 1 h 10"/>
                <a:gd name="T6" fmla="*/ 1 w 12"/>
                <a:gd name="T7" fmla="*/ 0 h 10"/>
                <a:gd name="T8" fmla="*/ 5 w 12"/>
                <a:gd name="T9" fmla="*/ 8 h 10"/>
                <a:gd name="T10" fmla="*/ 11 w 12"/>
                <a:gd name="T11" fmla="*/ 1 h 10"/>
                <a:gd name="T12" fmla="*/ 12 w 1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2"/>
                  </a:moveTo>
                  <a:cubicBezTo>
                    <a:pt x="10" y="5"/>
                    <a:pt x="7" y="8"/>
                    <a:pt x="4" y="10"/>
                  </a:cubicBezTo>
                  <a:cubicBezTo>
                    <a:pt x="3" y="7"/>
                    <a:pt x="1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6"/>
                    <a:pt x="9" y="4"/>
                    <a:pt x="11" y="1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5220">
              <a:extLst>
                <a:ext uri="{FF2B5EF4-FFF2-40B4-BE49-F238E27FC236}">
                  <a16:creationId xmlns="" xmlns:a16="http://schemas.microsoft.com/office/drawing/2014/main" id="{872A301A-04C7-419A-8319-27AFEA9B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7826" y="6394451"/>
              <a:ext cx="9525" cy="7938"/>
            </a:xfrm>
            <a:custGeom>
              <a:avLst/>
              <a:gdLst>
                <a:gd name="T0" fmla="*/ 10 w 10"/>
                <a:gd name="T1" fmla="*/ 2 h 9"/>
                <a:gd name="T2" fmla="*/ 3 w 10"/>
                <a:gd name="T3" fmla="*/ 9 h 9"/>
                <a:gd name="T4" fmla="*/ 0 w 10"/>
                <a:gd name="T5" fmla="*/ 1 h 9"/>
                <a:gd name="T6" fmla="*/ 1 w 10"/>
                <a:gd name="T7" fmla="*/ 0 h 9"/>
                <a:gd name="T8" fmla="*/ 4 w 10"/>
                <a:gd name="T9" fmla="*/ 6 h 9"/>
                <a:gd name="T10" fmla="*/ 9 w 10"/>
                <a:gd name="T11" fmla="*/ 1 h 9"/>
                <a:gd name="T12" fmla="*/ 10 w 10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8" y="4"/>
                    <a:pt x="6" y="6"/>
                    <a:pt x="3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3"/>
                    <a:pt x="9" y="1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5221">
              <a:extLst>
                <a:ext uri="{FF2B5EF4-FFF2-40B4-BE49-F238E27FC236}">
                  <a16:creationId xmlns="" xmlns:a16="http://schemas.microsoft.com/office/drawing/2014/main" id="{E79A0037-F613-484D-96CD-629F66F64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6389688"/>
              <a:ext cx="7938" cy="7938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0 w 5"/>
                <a:gd name="T5" fmla="*/ 1 h 5"/>
                <a:gd name="T6" fmla="*/ 1 w 5"/>
                <a:gd name="T7" fmla="*/ 0 h 5"/>
                <a:gd name="T8" fmla="*/ 2 w 5"/>
                <a:gd name="T9" fmla="*/ 3 h 5"/>
                <a:gd name="T10" fmla="*/ 5 w 5"/>
                <a:gd name="T11" fmla="*/ 1 h 5"/>
                <a:gd name="T12" fmla="*/ 5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2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5222">
              <a:extLst>
                <a:ext uri="{FF2B5EF4-FFF2-40B4-BE49-F238E27FC236}">
                  <a16:creationId xmlns="" xmlns:a16="http://schemas.microsoft.com/office/drawing/2014/main" id="{98321D1A-78CD-4C87-91A5-6F993386B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388101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3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5223">
              <a:extLst>
                <a:ext uri="{FF2B5EF4-FFF2-40B4-BE49-F238E27FC236}">
                  <a16:creationId xmlns="" xmlns:a16="http://schemas.microsoft.com/office/drawing/2014/main" id="{993CD306-BDF8-4F1C-A0FE-C1B38837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426201"/>
              <a:ext cx="11113" cy="4763"/>
            </a:xfrm>
            <a:custGeom>
              <a:avLst/>
              <a:gdLst>
                <a:gd name="T0" fmla="*/ 12 w 12"/>
                <a:gd name="T1" fmla="*/ 2 h 6"/>
                <a:gd name="T2" fmla="*/ 1 w 12"/>
                <a:gd name="T3" fmla="*/ 6 h 6"/>
                <a:gd name="T4" fmla="*/ 0 w 12"/>
                <a:gd name="T5" fmla="*/ 4 h 6"/>
                <a:gd name="T6" fmla="*/ 11 w 12"/>
                <a:gd name="T7" fmla="*/ 0 h 6"/>
                <a:gd name="T8" fmla="*/ 12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2"/>
                  </a:moveTo>
                  <a:cubicBezTo>
                    <a:pt x="8" y="3"/>
                    <a:pt x="4" y="4"/>
                    <a:pt x="1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1"/>
                    <a:pt x="11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5224">
              <a:extLst>
                <a:ext uri="{FF2B5EF4-FFF2-40B4-BE49-F238E27FC236}">
                  <a16:creationId xmlns="" xmlns:a16="http://schemas.microsoft.com/office/drawing/2014/main" id="{EA465E70-7B67-4228-8CDA-F3109109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4" y="6415088"/>
              <a:ext cx="14288" cy="15875"/>
            </a:xfrm>
            <a:custGeom>
              <a:avLst/>
              <a:gdLst>
                <a:gd name="T0" fmla="*/ 14 w 15"/>
                <a:gd name="T1" fmla="*/ 17 h 17"/>
                <a:gd name="T2" fmla="*/ 0 w 15"/>
                <a:gd name="T3" fmla="*/ 12 h 17"/>
                <a:gd name="T4" fmla="*/ 9 w 15"/>
                <a:gd name="T5" fmla="*/ 0 h 17"/>
                <a:gd name="T6" fmla="*/ 10 w 15"/>
                <a:gd name="T7" fmla="*/ 0 h 17"/>
                <a:gd name="T8" fmla="*/ 2 w 15"/>
                <a:gd name="T9" fmla="*/ 11 h 17"/>
                <a:gd name="T10" fmla="*/ 15 w 15"/>
                <a:gd name="T11" fmla="*/ 16 h 17"/>
                <a:gd name="T12" fmla="*/ 14 w 1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4" y="17"/>
                  </a:moveTo>
                  <a:cubicBezTo>
                    <a:pt x="10" y="15"/>
                    <a:pt x="5" y="13"/>
                    <a:pt x="0" y="12"/>
                  </a:cubicBezTo>
                  <a:cubicBezTo>
                    <a:pt x="3" y="7"/>
                    <a:pt x="6" y="3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5" y="7"/>
                    <a:pt x="2" y="11"/>
                  </a:cubicBezTo>
                  <a:cubicBezTo>
                    <a:pt x="7" y="13"/>
                    <a:pt x="11" y="14"/>
                    <a:pt x="15" y="16"/>
                  </a:cubicBez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5225">
              <a:extLst>
                <a:ext uri="{FF2B5EF4-FFF2-40B4-BE49-F238E27FC236}">
                  <a16:creationId xmlns="" xmlns:a16="http://schemas.microsoft.com/office/drawing/2014/main" id="{392939D8-2BF2-4355-B1D7-046F5D68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413501"/>
              <a:ext cx="14288" cy="17463"/>
            </a:xfrm>
            <a:custGeom>
              <a:avLst/>
              <a:gdLst>
                <a:gd name="T0" fmla="*/ 16 w 16"/>
                <a:gd name="T1" fmla="*/ 19 h 19"/>
                <a:gd name="T2" fmla="*/ 0 w 16"/>
                <a:gd name="T3" fmla="*/ 13 h 19"/>
                <a:gd name="T4" fmla="*/ 10 w 16"/>
                <a:gd name="T5" fmla="*/ 0 h 19"/>
                <a:gd name="T6" fmla="*/ 11 w 16"/>
                <a:gd name="T7" fmla="*/ 1 h 19"/>
                <a:gd name="T8" fmla="*/ 2 w 16"/>
                <a:gd name="T9" fmla="*/ 13 h 19"/>
                <a:gd name="T10" fmla="*/ 16 w 16"/>
                <a:gd name="T11" fmla="*/ 1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1" y="17"/>
                    <a:pt x="5" y="15"/>
                    <a:pt x="0" y="13"/>
                  </a:cubicBezTo>
                  <a:cubicBezTo>
                    <a:pt x="3" y="9"/>
                    <a:pt x="7" y="4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5"/>
                    <a:pt x="5" y="9"/>
                    <a:pt x="2" y="13"/>
                  </a:cubicBezTo>
                  <a:cubicBezTo>
                    <a:pt x="7" y="14"/>
                    <a:pt x="11" y="16"/>
                    <a:pt x="16" y="18"/>
                  </a:cubicBezTo>
                  <a:lnTo>
                    <a:pt x="1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5226">
              <a:extLst>
                <a:ext uri="{FF2B5EF4-FFF2-40B4-BE49-F238E27FC236}">
                  <a16:creationId xmlns="" xmlns:a16="http://schemas.microsoft.com/office/drawing/2014/main" id="{A477F4D4-29CB-4D8F-A112-DDA9477BA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9" y="6411913"/>
              <a:ext cx="14288" cy="17463"/>
            </a:xfrm>
            <a:custGeom>
              <a:avLst/>
              <a:gdLst>
                <a:gd name="T0" fmla="*/ 16 w 16"/>
                <a:gd name="T1" fmla="*/ 19 h 19"/>
                <a:gd name="T2" fmla="*/ 0 w 16"/>
                <a:gd name="T3" fmla="*/ 13 h 19"/>
                <a:gd name="T4" fmla="*/ 10 w 16"/>
                <a:gd name="T5" fmla="*/ 0 h 19"/>
                <a:gd name="T6" fmla="*/ 11 w 16"/>
                <a:gd name="T7" fmla="*/ 1 h 19"/>
                <a:gd name="T8" fmla="*/ 2 w 16"/>
                <a:gd name="T9" fmla="*/ 12 h 19"/>
                <a:gd name="T10" fmla="*/ 16 w 16"/>
                <a:gd name="T11" fmla="*/ 1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1" y="17"/>
                    <a:pt x="5" y="15"/>
                    <a:pt x="0" y="13"/>
                  </a:cubicBezTo>
                  <a:cubicBezTo>
                    <a:pt x="3" y="8"/>
                    <a:pt x="7" y="4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4"/>
                    <a:pt x="5" y="8"/>
                    <a:pt x="2" y="12"/>
                  </a:cubicBezTo>
                  <a:cubicBezTo>
                    <a:pt x="7" y="14"/>
                    <a:pt x="12" y="16"/>
                    <a:pt x="16" y="18"/>
                  </a:cubicBezTo>
                  <a:lnTo>
                    <a:pt x="1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5227">
              <a:extLst>
                <a:ext uri="{FF2B5EF4-FFF2-40B4-BE49-F238E27FC236}">
                  <a16:creationId xmlns="" xmlns:a16="http://schemas.microsoft.com/office/drawing/2014/main" id="{BCB14493-E9E3-45AD-A0A7-8025F5546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6418263"/>
              <a:ext cx="4763" cy="12700"/>
            </a:xfrm>
            <a:custGeom>
              <a:avLst/>
              <a:gdLst>
                <a:gd name="T0" fmla="*/ 2 w 4"/>
                <a:gd name="T1" fmla="*/ 13 h 13"/>
                <a:gd name="T2" fmla="*/ 0 w 4"/>
                <a:gd name="T3" fmla="*/ 13 h 13"/>
                <a:gd name="T4" fmla="*/ 2 w 4"/>
                <a:gd name="T5" fmla="*/ 0 h 13"/>
                <a:gd name="T6" fmla="*/ 4 w 4"/>
                <a:gd name="T7" fmla="*/ 1 h 13"/>
                <a:gd name="T8" fmla="*/ 2 w 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2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"/>
                    <a:pt x="1" y="5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5"/>
                    <a:pt x="3" y="9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5228">
              <a:extLst>
                <a:ext uri="{FF2B5EF4-FFF2-40B4-BE49-F238E27FC236}">
                  <a16:creationId xmlns="" xmlns:a16="http://schemas.microsoft.com/office/drawing/2014/main" id="{F1324EA6-47AD-40FC-B09F-27BB25F3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9" y="6405563"/>
              <a:ext cx="17463" cy="12700"/>
            </a:xfrm>
            <a:custGeom>
              <a:avLst/>
              <a:gdLst>
                <a:gd name="T0" fmla="*/ 19 w 19"/>
                <a:gd name="T1" fmla="*/ 3 h 14"/>
                <a:gd name="T2" fmla="*/ 7 w 19"/>
                <a:gd name="T3" fmla="*/ 14 h 14"/>
                <a:gd name="T4" fmla="*/ 0 w 19"/>
                <a:gd name="T5" fmla="*/ 0 h 14"/>
                <a:gd name="T6" fmla="*/ 1 w 19"/>
                <a:gd name="T7" fmla="*/ 0 h 14"/>
                <a:gd name="T8" fmla="*/ 7 w 19"/>
                <a:gd name="T9" fmla="*/ 12 h 14"/>
                <a:gd name="T10" fmla="*/ 18 w 19"/>
                <a:gd name="T11" fmla="*/ 2 h 14"/>
                <a:gd name="T12" fmla="*/ 19 w 19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9" y="3"/>
                  </a:moveTo>
                  <a:cubicBezTo>
                    <a:pt x="15" y="7"/>
                    <a:pt x="11" y="10"/>
                    <a:pt x="7" y="14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11" y="9"/>
                    <a:pt x="14" y="5"/>
                    <a:pt x="18" y="2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5229">
              <a:extLst>
                <a:ext uri="{FF2B5EF4-FFF2-40B4-BE49-F238E27FC236}">
                  <a16:creationId xmlns="" xmlns:a16="http://schemas.microsoft.com/office/drawing/2014/main" id="{653A8C77-7988-4AD1-8D1C-07687C50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6399213"/>
              <a:ext cx="17463" cy="14288"/>
            </a:xfrm>
            <a:custGeom>
              <a:avLst/>
              <a:gdLst>
                <a:gd name="T0" fmla="*/ 20 w 20"/>
                <a:gd name="T1" fmla="*/ 4 h 16"/>
                <a:gd name="T2" fmla="*/ 7 w 20"/>
                <a:gd name="T3" fmla="*/ 16 h 16"/>
                <a:gd name="T4" fmla="*/ 0 w 20"/>
                <a:gd name="T5" fmla="*/ 0 h 16"/>
                <a:gd name="T6" fmla="*/ 1 w 20"/>
                <a:gd name="T7" fmla="*/ 0 h 16"/>
                <a:gd name="T8" fmla="*/ 7 w 20"/>
                <a:gd name="T9" fmla="*/ 13 h 16"/>
                <a:gd name="T10" fmla="*/ 19 w 20"/>
                <a:gd name="T11" fmla="*/ 3 h 16"/>
                <a:gd name="T12" fmla="*/ 20 w 20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20" y="4"/>
                  </a:moveTo>
                  <a:cubicBezTo>
                    <a:pt x="16" y="8"/>
                    <a:pt x="11" y="12"/>
                    <a:pt x="7" y="16"/>
                  </a:cubicBezTo>
                  <a:cubicBezTo>
                    <a:pt x="4" y="11"/>
                    <a:pt x="2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5" y="9"/>
                    <a:pt x="7" y="13"/>
                  </a:cubicBezTo>
                  <a:cubicBezTo>
                    <a:pt x="11" y="10"/>
                    <a:pt x="15" y="6"/>
                    <a:pt x="19" y="3"/>
                  </a:cubicBez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5230">
              <a:extLst>
                <a:ext uri="{FF2B5EF4-FFF2-40B4-BE49-F238E27FC236}">
                  <a16:creationId xmlns="" xmlns:a16="http://schemas.microsoft.com/office/drawing/2014/main" id="{2A7CC61B-01E8-4D26-9723-CE29204E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6392863"/>
              <a:ext cx="19050" cy="15875"/>
            </a:xfrm>
            <a:custGeom>
              <a:avLst/>
              <a:gdLst>
                <a:gd name="T0" fmla="*/ 21 w 21"/>
                <a:gd name="T1" fmla="*/ 5 h 16"/>
                <a:gd name="T2" fmla="*/ 7 w 21"/>
                <a:gd name="T3" fmla="*/ 16 h 16"/>
                <a:gd name="T4" fmla="*/ 0 w 21"/>
                <a:gd name="T5" fmla="*/ 1 h 16"/>
                <a:gd name="T6" fmla="*/ 1 w 21"/>
                <a:gd name="T7" fmla="*/ 0 h 16"/>
                <a:gd name="T8" fmla="*/ 8 w 21"/>
                <a:gd name="T9" fmla="*/ 14 h 16"/>
                <a:gd name="T10" fmla="*/ 20 w 21"/>
                <a:gd name="T11" fmla="*/ 4 h 16"/>
                <a:gd name="T12" fmla="*/ 21 w 21"/>
                <a:gd name="T1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cubicBezTo>
                    <a:pt x="16" y="8"/>
                    <a:pt x="11" y="12"/>
                    <a:pt x="7" y="16"/>
                  </a:cubicBezTo>
                  <a:cubicBezTo>
                    <a:pt x="5" y="11"/>
                    <a:pt x="2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5" y="9"/>
                    <a:pt x="8" y="14"/>
                  </a:cubicBezTo>
                  <a:cubicBezTo>
                    <a:pt x="12" y="10"/>
                    <a:pt x="16" y="7"/>
                    <a:pt x="20" y="4"/>
                  </a:cubicBez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5231">
              <a:extLst>
                <a:ext uri="{FF2B5EF4-FFF2-40B4-BE49-F238E27FC236}">
                  <a16:creationId xmlns="" xmlns:a16="http://schemas.microsoft.com/office/drawing/2014/main" id="{4A7CB02D-5DB3-4106-BEEB-45F3DC13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6440488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2 h 3"/>
                <a:gd name="T6" fmla="*/ 1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5232">
              <a:extLst>
                <a:ext uri="{FF2B5EF4-FFF2-40B4-BE49-F238E27FC236}">
                  <a16:creationId xmlns="" xmlns:a16="http://schemas.microsoft.com/office/drawing/2014/main" id="{3671AF35-1B45-42BB-AE76-27B209802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9" y="6440488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1 h 4"/>
                <a:gd name="T4" fmla="*/ 0 w 3"/>
                <a:gd name="T5" fmla="*/ 3 h 4"/>
                <a:gd name="T6" fmla="*/ 1 w 3"/>
                <a:gd name="T7" fmla="*/ 4 h 4"/>
                <a:gd name="T8" fmla="*/ 3 w 3"/>
                <a:gd name="T9" fmla="*/ 0 h 4"/>
                <a:gd name="T10" fmla="*/ 3 w 3"/>
                <a:gd name="T11" fmla="*/ 0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5233">
              <a:extLst>
                <a:ext uri="{FF2B5EF4-FFF2-40B4-BE49-F238E27FC236}">
                  <a16:creationId xmlns="" xmlns:a16="http://schemas.microsoft.com/office/drawing/2014/main" id="{74BB9424-7BE8-4166-B1C7-9857C2898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4" y="6451601"/>
              <a:ext cx="6350" cy="3175"/>
            </a:xfrm>
            <a:custGeom>
              <a:avLst/>
              <a:gdLst>
                <a:gd name="T0" fmla="*/ 3 w 4"/>
                <a:gd name="T1" fmla="*/ 1 h 2"/>
                <a:gd name="T2" fmla="*/ 0 w 4"/>
                <a:gd name="T3" fmla="*/ 0 h 2"/>
                <a:gd name="T4" fmla="*/ 2 w 4"/>
                <a:gd name="T5" fmla="*/ 1 h 2"/>
                <a:gd name="T6" fmla="*/ 2 w 4"/>
                <a:gd name="T7" fmla="*/ 1 h 2"/>
                <a:gd name="T8" fmla="*/ 3 w 4"/>
                <a:gd name="T9" fmla="*/ 2 h 2"/>
                <a:gd name="T10" fmla="*/ 4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5234">
              <a:extLst>
                <a:ext uri="{FF2B5EF4-FFF2-40B4-BE49-F238E27FC236}">
                  <a16:creationId xmlns="" xmlns:a16="http://schemas.microsoft.com/office/drawing/2014/main" id="{9ADAD16E-8FAC-4B8C-8F58-6BFB7DBC4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4" y="6438901"/>
              <a:ext cx="4763" cy="9525"/>
            </a:xfrm>
            <a:custGeom>
              <a:avLst/>
              <a:gdLst>
                <a:gd name="T0" fmla="*/ 5 w 6"/>
                <a:gd name="T1" fmla="*/ 0 h 10"/>
                <a:gd name="T2" fmla="*/ 4 w 6"/>
                <a:gd name="T3" fmla="*/ 2 h 10"/>
                <a:gd name="T4" fmla="*/ 0 w 6"/>
                <a:gd name="T5" fmla="*/ 9 h 10"/>
                <a:gd name="T6" fmla="*/ 1 w 6"/>
                <a:gd name="T7" fmla="*/ 10 h 10"/>
                <a:gd name="T8" fmla="*/ 6 w 6"/>
                <a:gd name="T9" fmla="*/ 1 h 10"/>
                <a:gd name="T10" fmla="*/ 6 w 6"/>
                <a:gd name="T11" fmla="*/ 1 h 10"/>
                <a:gd name="T12" fmla="*/ 5 w 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4"/>
                    <a:pt x="1" y="6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4" y="4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5235">
              <a:extLst>
                <a:ext uri="{FF2B5EF4-FFF2-40B4-BE49-F238E27FC236}">
                  <a16:creationId xmlns="" xmlns:a16="http://schemas.microsoft.com/office/drawing/2014/main" id="{B2ABEB15-1E2E-49D7-853F-2F693B29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6380163"/>
              <a:ext cx="20638" cy="50800"/>
            </a:xfrm>
            <a:custGeom>
              <a:avLst/>
              <a:gdLst>
                <a:gd name="T0" fmla="*/ 20 w 22"/>
                <a:gd name="T1" fmla="*/ 3 h 54"/>
                <a:gd name="T2" fmla="*/ 19 w 22"/>
                <a:gd name="T3" fmla="*/ 0 h 54"/>
                <a:gd name="T4" fmla="*/ 18 w 22"/>
                <a:gd name="T5" fmla="*/ 2 h 54"/>
                <a:gd name="T6" fmla="*/ 11 w 22"/>
                <a:gd name="T7" fmla="*/ 13 h 54"/>
                <a:gd name="T8" fmla="*/ 0 w 22"/>
                <a:gd name="T9" fmla="*/ 39 h 54"/>
                <a:gd name="T10" fmla="*/ 2 w 22"/>
                <a:gd name="T11" fmla="*/ 41 h 54"/>
                <a:gd name="T12" fmla="*/ 2 w 22"/>
                <a:gd name="T13" fmla="*/ 40 h 54"/>
                <a:gd name="T14" fmla="*/ 1 w 22"/>
                <a:gd name="T15" fmla="*/ 38 h 54"/>
                <a:gd name="T16" fmla="*/ 2 w 22"/>
                <a:gd name="T17" fmla="*/ 38 h 54"/>
                <a:gd name="T18" fmla="*/ 3 w 22"/>
                <a:gd name="T19" fmla="*/ 38 h 54"/>
                <a:gd name="T20" fmla="*/ 3 w 22"/>
                <a:gd name="T21" fmla="*/ 35 h 54"/>
                <a:gd name="T22" fmla="*/ 2 w 22"/>
                <a:gd name="T23" fmla="*/ 34 h 54"/>
                <a:gd name="T24" fmla="*/ 4 w 22"/>
                <a:gd name="T25" fmla="*/ 33 h 54"/>
                <a:gd name="T26" fmla="*/ 4 w 22"/>
                <a:gd name="T27" fmla="*/ 33 h 54"/>
                <a:gd name="T28" fmla="*/ 18 w 22"/>
                <a:gd name="T29" fmla="*/ 6 h 54"/>
                <a:gd name="T30" fmla="*/ 19 w 22"/>
                <a:gd name="T31" fmla="*/ 34 h 54"/>
                <a:gd name="T32" fmla="*/ 19 w 22"/>
                <a:gd name="T33" fmla="*/ 34 h 54"/>
                <a:gd name="T34" fmla="*/ 20 w 22"/>
                <a:gd name="T35" fmla="*/ 35 h 54"/>
                <a:gd name="T36" fmla="*/ 19 w 22"/>
                <a:gd name="T37" fmla="*/ 36 h 54"/>
                <a:gd name="T38" fmla="*/ 19 w 22"/>
                <a:gd name="T39" fmla="*/ 39 h 54"/>
                <a:gd name="T40" fmla="*/ 19 w 22"/>
                <a:gd name="T41" fmla="*/ 39 h 54"/>
                <a:gd name="T42" fmla="*/ 20 w 22"/>
                <a:gd name="T43" fmla="*/ 40 h 54"/>
                <a:gd name="T44" fmla="*/ 19 w 22"/>
                <a:gd name="T45" fmla="*/ 41 h 54"/>
                <a:gd name="T46" fmla="*/ 19 w 22"/>
                <a:gd name="T47" fmla="*/ 44 h 54"/>
                <a:gd name="T48" fmla="*/ 19 w 22"/>
                <a:gd name="T49" fmla="*/ 43 h 54"/>
                <a:gd name="T50" fmla="*/ 20 w 22"/>
                <a:gd name="T51" fmla="*/ 44 h 54"/>
                <a:gd name="T52" fmla="*/ 19 w 22"/>
                <a:gd name="T53" fmla="*/ 46 h 54"/>
                <a:gd name="T54" fmla="*/ 18 w 22"/>
                <a:gd name="T55" fmla="*/ 48 h 54"/>
                <a:gd name="T56" fmla="*/ 18 w 22"/>
                <a:gd name="T57" fmla="*/ 49 h 54"/>
                <a:gd name="T58" fmla="*/ 19 w 22"/>
                <a:gd name="T59" fmla="*/ 48 h 54"/>
                <a:gd name="T60" fmla="*/ 20 w 22"/>
                <a:gd name="T61" fmla="*/ 49 h 54"/>
                <a:gd name="T62" fmla="*/ 18 w 22"/>
                <a:gd name="T63" fmla="*/ 51 h 54"/>
                <a:gd name="T64" fmla="*/ 18 w 22"/>
                <a:gd name="T65" fmla="*/ 52 h 54"/>
                <a:gd name="T66" fmla="*/ 20 w 22"/>
                <a:gd name="T67" fmla="*/ 54 h 54"/>
                <a:gd name="T68" fmla="*/ 20 w 22"/>
                <a:gd name="T69" fmla="*/ 48 h 54"/>
                <a:gd name="T70" fmla="*/ 20 w 22"/>
                <a:gd name="T71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54">
                  <a:moveTo>
                    <a:pt x="20" y="3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5" y="6"/>
                    <a:pt x="11" y="13"/>
                  </a:cubicBezTo>
                  <a:cubicBezTo>
                    <a:pt x="7" y="19"/>
                    <a:pt x="3" y="28"/>
                    <a:pt x="0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8" y="20"/>
                    <a:pt x="15" y="10"/>
                    <a:pt x="18" y="6"/>
                  </a:cubicBezTo>
                  <a:cubicBezTo>
                    <a:pt x="18" y="10"/>
                    <a:pt x="19" y="21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2"/>
                    <a:pt x="20" y="50"/>
                    <a:pt x="20" y="48"/>
                  </a:cubicBezTo>
                  <a:cubicBezTo>
                    <a:pt x="22" y="23"/>
                    <a:pt x="20" y="3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5236">
              <a:extLst>
                <a:ext uri="{FF2B5EF4-FFF2-40B4-BE49-F238E27FC236}">
                  <a16:creationId xmlns="" xmlns:a16="http://schemas.microsoft.com/office/drawing/2014/main" id="{18CA01D8-EF7F-433E-AAFE-ED76593C4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6426201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" name="Freeform 5237">
              <a:extLst>
                <a:ext uri="{FF2B5EF4-FFF2-40B4-BE49-F238E27FC236}">
                  <a16:creationId xmlns="" xmlns:a16="http://schemas.microsoft.com/office/drawing/2014/main" id="{4451F4C2-ABC0-46B0-A753-8403C1D2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6424613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5238">
              <a:extLst>
                <a:ext uri="{FF2B5EF4-FFF2-40B4-BE49-F238E27FC236}">
                  <a16:creationId xmlns="" xmlns:a16="http://schemas.microsoft.com/office/drawing/2014/main" id="{C5E0A867-B1C8-442E-9194-FBFDB1DF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9" y="6421438"/>
              <a:ext cx="4763" cy="4763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2 h 6"/>
                <a:gd name="T4" fmla="*/ 5 w 5"/>
                <a:gd name="T5" fmla="*/ 0 h 6"/>
                <a:gd name="T6" fmla="*/ 0 w 5"/>
                <a:gd name="T7" fmla="*/ 5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5239">
              <a:extLst>
                <a:ext uri="{FF2B5EF4-FFF2-40B4-BE49-F238E27FC236}">
                  <a16:creationId xmlns="" xmlns:a16="http://schemas.microsoft.com/office/drawing/2014/main" id="{AB097AC4-B792-42C9-A4B9-427243E1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6419851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5240">
              <a:extLst>
                <a:ext uri="{FF2B5EF4-FFF2-40B4-BE49-F238E27FC236}">
                  <a16:creationId xmlns="" xmlns:a16="http://schemas.microsoft.com/office/drawing/2014/main" id="{8C4AD6C2-61AC-45C7-9438-4F0AE187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41508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0 w 1"/>
                <a:gd name="T5" fmla="*/ 2 h 3"/>
                <a:gd name="T6" fmla="*/ 0 w 1"/>
                <a:gd name="T7" fmla="*/ 2 h 3"/>
                <a:gd name="T8" fmla="*/ 1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5241">
              <a:extLst>
                <a:ext uri="{FF2B5EF4-FFF2-40B4-BE49-F238E27FC236}">
                  <a16:creationId xmlns="" xmlns:a16="http://schemas.microsoft.com/office/drawing/2014/main" id="{EA4C936F-5EA4-4F2D-AABF-14DD32F5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6416676"/>
              <a:ext cx="7938" cy="7938"/>
            </a:xfrm>
            <a:custGeom>
              <a:avLst/>
              <a:gdLst>
                <a:gd name="T0" fmla="*/ 1 w 8"/>
                <a:gd name="T1" fmla="*/ 9 h 9"/>
                <a:gd name="T2" fmla="*/ 8 w 8"/>
                <a:gd name="T3" fmla="*/ 2 h 9"/>
                <a:gd name="T4" fmla="*/ 8 w 8"/>
                <a:gd name="T5" fmla="*/ 0 h 9"/>
                <a:gd name="T6" fmla="*/ 0 w 8"/>
                <a:gd name="T7" fmla="*/ 8 h 9"/>
                <a:gd name="T8" fmla="*/ 1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cubicBezTo>
                    <a:pt x="3" y="7"/>
                    <a:pt x="6" y="4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3" y="6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5243">
              <a:extLst>
                <a:ext uri="{FF2B5EF4-FFF2-40B4-BE49-F238E27FC236}">
                  <a16:creationId xmlns="" xmlns:a16="http://schemas.microsoft.com/office/drawing/2014/main" id="{C570B581-C5B5-436B-B564-6574676C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6415088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Rectangle 5244">
              <a:extLst>
                <a:ext uri="{FF2B5EF4-FFF2-40B4-BE49-F238E27FC236}">
                  <a16:creationId xmlns="" xmlns:a16="http://schemas.microsoft.com/office/drawing/2014/main" id="{61C9024C-6F49-49C9-9B9A-7BAEEBA87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51" y="64166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5245">
              <a:extLst>
                <a:ext uri="{FF2B5EF4-FFF2-40B4-BE49-F238E27FC236}">
                  <a16:creationId xmlns="" xmlns:a16="http://schemas.microsoft.com/office/drawing/2014/main" id="{D0AD7C00-106D-42DF-BDC2-5C2CBFF3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410325"/>
              <a:ext cx="15875" cy="12700"/>
            </a:xfrm>
            <a:custGeom>
              <a:avLst/>
              <a:gdLst>
                <a:gd name="T0" fmla="*/ 16 w 16"/>
                <a:gd name="T1" fmla="*/ 3 h 13"/>
                <a:gd name="T2" fmla="*/ 16 w 16"/>
                <a:gd name="T3" fmla="*/ 1 h 13"/>
                <a:gd name="T4" fmla="*/ 7 w 16"/>
                <a:gd name="T5" fmla="*/ 11 h 13"/>
                <a:gd name="T6" fmla="*/ 1 w 16"/>
                <a:gd name="T7" fmla="*/ 0 h 13"/>
                <a:gd name="T8" fmla="*/ 0 w 16"/>
                <a:gd name="T9" fmla="*/ 2 h 13"/>
                <a:gd name="T10" fmla="*/ 7 w 16"/>
                <a:gd name="T11" fmla="*/ 13 h 13"/>
                <a:gd name="T12" fmla="*/ 16 w 16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3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0" y="8"/>
                    <a:pt x="7" y="11"/>
                  </a:cubicBezTo>
                  <a:cubicBezTo>
                    <a:pt x="5" y="7"/>
                    <a:pt x="3" y="4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5" y="10"/>
                    <a:pt x="7" y="13"/>
                  </a:cubicBezTo>
                  <a:cubicBezTo>
                    <a:pt x="10" y="10"/>
                    <a:pt x="13" y="7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5246">
              <a:extLst>
                <a:ext uri="{FF2B5EF4-FFF2-40B4-BE49-F238E27FC236}">
                  <a16:creationId xmlns="" xmlns:a16="http://schemas.microsoft.com/office/drawing/2014/main" id="{EE6E1B51-F087-4779-834E-AD8D11B0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6410325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Rectangle 5247">
              <a:extLst>
                <a:ext uri="{FF2B5EF4-FFF2-40B4-BE49-F238E27FC236}">
                  <a16:creationId xmlns="" xmlns:a16="http://schemas.microsoft.com/office/drawing/2014/main" id="{6088ECC2-4E37-4118-9E3E-6F1A9EBA8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51" y="64119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5248">
              <a:extLst>
                <a:ext uri="{FF2B5EF4-FFF2-40B4-BE49-F238E27FC236}">
                  <a16:creationId xmlns="" xmlns:a16="http://schemas.microsoft.com/office/drawing/2014/main" id="{39AD8A62-D69D-4A4C-AA48-0F8FA801C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6413500"/>
              <a:ext cx="14288" cy="15875"/>
            </a:xfrm>
            <a:custGeom>
              <a:avLst/>
              <a:gdLst>
                <a:gd name="T0" fmla="*/ 8 w 16"/>
                <a:gd name="T1" fmla="*/ 0 h 17"/>
                <a:gd name="T2" fmla="*/ 0 w 16"/>
                <a:gd name="T3" fmla="*/ 10 h 17"/>
                <a:gd name="T4" fmla="*/ 13 w 16"/>
                <a:gd name="T5" fmla="*/ 16 h 17"/>
                <a:gd name="T6" fmla="*/ 15 w 16"/>
                <a:gd name="T7" fmla="*/ 17 h 17"/>
                <a:gd name="T8" fmla="*/ 16 w 16"/>
                <a:gd name="T9" fmla="*/ 16 h 17"/>
                <a:gd name="T10" fmla="*/ 15 w 16"/>
                <a:gd name="T11" fmla="*/ 16 h 17"/>
                <a:gd name="T12" fmla="*/ 2 w 16"/>
                <a:gd name="T13" fmla="*/ 10 h 17"/>
                <a:gd name="T14" fmla="*/ 9 w 16"/>
                <a:gd name="T15" fmla="*/ 1 h 17"/>
                <a:gd name="T16" fmla="*/ 8 w 1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5" y="4"/>
                    <a:pt x="3" y="7"/>
                    <a:pt x="0" y="10"/>
                  </a:cubicBezTo>
                  <a:cubicBezTo>
                    <a:pt x="5" y="12"/>
                    <a:pt x="9" y="14"/>
                    <a:pt x="13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1" y="14"/>
                    <a:pt x="6" y="12"/>
                    <a:pt x="2" y="10"/>
                  </a:cubicBezTo>
                  <a:cubicBezTo>
                    <a:pt x="4" y="7"/>
                    <a:pt x="7" y="4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5249">
              <a:extLst>
                <a:ext uri="{FF2B5EF4-FFF2-40B4-BE49-F238E27FC236}">
                  <a16:creationId xmlns="" xmlns:a16="http://schemas.microsoft.com/office/drawing/2014/main" id="{5C9456AB-A76E-455B-887E-2E706326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415088"/>
              <a:ext cx="14288" cy="12700"/>
            </a:xfrm>
            <a:custGeom>
              <a:avLst/>
              <a:gdLst>
                <a:gd name="T0" fmla="*/ 5 w 15"/>
                <a:gd name="T1" fmla="*/ 0 h 13"/>
                <a:gd name="T2" fmla="*/ 0 w 15"/>
                <a:gd name="T3" fmla="*/ 6 h 13"/>
                <a:gd name="T4" fmla="*/ 13 w 15"/>
                <a:gd name="T5" fmla="*/ 12 h 13"/>
                <a:gd name="T6" fmla="*/ 15 w 15"/>
                <a:gd name="T7" fmla="*/ 13 h 13"/>
                <a:gd name="T8" fmla="*/ 15 w 15"/>
                <a:gd name="T9" fmla="*/ 12 h 13"/>
                <a:gd name="T10" fmla="*/ 14 w 15"/>
                <a:gd name="T11" fmla="*/ 12 h 13"/>
                <a:gd name="T12" fmla="*/ 2 w 15"/>
                <a:gd name="T13" fmla="*/ 6 h 13"/>
                <a:gd name="T14" fmla="*/ 6 w 15"/>
                <a:gd name="T15" fmla="*/ 1 h 13"/>
                <a:gd name="T16" fmla="*/ 5 w 1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4" y="8"/>
                    <a:pt x="8" y="10"/>
                    <a:pt x="13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0"/>
                    <a:pt x="6" y="8"/>
                    <a:pt x="2" y="6"/>
                  </a:cubicBezTo>
                  <a:cubicBezTo>
                    <a:pt x="3" y="4"/>
                    <a:pt x="5" y="2"/>
                    <a:pt x="6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5250">
              <a:extLst>
                <a:ext uri="{FF2B5EF4-FFF2-40B4-BE49-F238E27FC236}">
                  <a16:creationId xmlns="" xmlns:a16="http://schemas.microsoft.com/office/drawing/2014/main" id="{75006FE9-AC5A-4E49-9774-323C4E30E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418263"/>
              <a:ext cx="9525" cy="7938"/>
            </a:xfrm>
            <a:custGeom>
              <a:avLst/>
              <a:gdLst>
                <a:gd name="T0" fmla="*/ 2 w 11"/>
                <a:gd name="T1" fmla="*/ 3 h 9"/>
                <a:gd name="T2" fmla="*/ 4 w 11"/>
                <a:gd name="T3" fmla="*/ 1 h 9"/>
                <a:gd name="T4" fmla="*/ 3 w 11"/>
                <a:gd name="T5" fmla="*/ 0 h 9"/>
                <a:gd name="T6" fmla="*/ 0 w 11"/>
                <a:gd name="T7" fmla="*/ 3 h 9"/>
                <a:gd name="T8" fmla="*/ 11 w 11"/>
                <a:gd name="T9" fmla="*/ 9 h 9"/>
                <a:gd name="T10" fmla="*/ 9 w 11"/>
                <a:gd name="T11" fmla="*/ 6 h 9"/>
                <a:gd name="T12" fmla="*/ 2 w 11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2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7" y="7"/>
                    <a:pt x="11" y="9"/>
                  </a:cubicBezTo>
                  <a:cubicBezTo>
                    <a:pt x="9" y="6"/>
                    <a:pt x="9" y="6"/>
                    <a:pt x="9" y="6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5251">
              <a:extLst>
                <a:ext uri="{FF2B5EF4-FFF2-40B4-BE49-F238E27FC236}">
                  <a16:creationId xmlns="" xmlns:a16="http://schemas.microsoft.com/office/drawing/2014/main" id="{D62F2602-5459-4F03-B708-E52CCBC9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3" y="6388100"/>
              <a:ext cx="15875" cy="15875"/>
            </a:xfrm>
            <a:custGeom>
              <a:avLst/>
              <a:gdLst>
                <a:gd name="T0" fmla="*/ 8 w 18"/>
                <a:gd name="T1" fmla="*/ 14 h 16"/>
                <a:gd name="T2" fmla="*/ 2 w 18"/>
                <a:gd name="T3" fmla="*/ 0 h 16"/>
                <a:gd name="T4" fmla="*/ 2 w 18"/>
                <a:gd name="T5" fmla="*/ 0 h 16"/>
                <a:gd name="T6" fmla="*/ 0 w 18"/>
                <a:gd name="T7" fmla="*/ 0 h 16"/>
                <a:gd name="T8" fmla="*/ 1 w 18"/>
                <a:gd name="T9" fmla="*/ 2 h 16"/>
                <a:gd name="T10" fmla="*/ 7 w 18"/>
                <a:gd name="T11" fmla="*/ 16 h 16"/>
                <a:gd name="T12" fmla="*/ 18 w 18"/>
                <a:gd name="T13" fmla="*/ 7 h 16"/>
                <a:gd name="T14" fmla="*/ 17 w 18"/>
                <a:gd name="T15" fmla="*/ 6 h 16"/>
                <a:gd name="T16" fmla="*/ 8 w 18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8" y="14"/>
                  </a:moveTo>
                  <a:cubicBezTo>
                    <a:pt x="6" y="9"/>
                    <a:pt x="4" y="5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7"/>
                    <a:pt x="5" y="11"/>
                    <a:pt x="7" y="16"/>
                  </a:cubicBezTo>
                  <a:cubicBezTo>
                    <a:pt x="11" y="13"/>
                    <a:pt x="15" y="10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8"/>
                    <a:pt x="11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5252">
              <a:extLst>
                <a:ext uri="{FF2B5EF4-FFF2-40B4-BE49-F238E27FC236}">
                  <a16:creationId xmlns="" xmlns:a16="http://schemas.microsoft.com/office/drawing/2014/main" id="{E13242D1-95DA-4D46-9191-82418B9A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383338"/>
              <a:ext cx="12700" cy="14288"/>
            </a:xfrm>
            <a:custGeom>
              <a:avLst/>
              <a:gdLst>
                <a:gd name="T0" fmla="*/ 7 w 14"/>
                <a:gd name="T1" fmla="*/ 13 h 15"/>
                <a:gd name="T2" fmla="*/ 2 w 14"/>
                <a:gd name="T3" fmla="*/ 0 h 15"/>
                <a:gd name="T4" fmla="*/ 2 w 14"/>
                <a:gd name="T5" fmla="*/ 0 h 15"/>
                <a:gd name="T6" fmla="*/ 0 w 14"/>
                <a:gd name="T7" fmla="*/ 0 h 15"/>
                <a:gd name="T8" fmla="*/ 1 w 14"/>
                <a:gd name="T9" fmla="*/ 2 h 15"/>
                <a:gd name="T10" fmla="*/ 7 w 14"/>
                <a:gd name="T11" fmla="*/ 15 h 15"/>
                <a:gd name="T12" fmla="*/ 14 w 14"/>
                <a:gd name="T13" fmla="*/ 9 h 15"/>
                <a:gd name="T14" fmla="*/ 13 w 14"/>
                <a:gd name="T15" fmla="*/ 8 h 15"/>
                <a:gd name="T16" fmla="*/ 7 w 14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7" y="13"/>
                  </a:moveTo>
                  <a:cubicBezTo>
                    <a:pt x="5" y="9"/>
                    <a:pt x="4" y="5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7"/>
                    <a:pt x="5" y="11"/>
                    <a:pt x="7" y="15"/>
                  </a:cubicBezTo>
                  <a:cubicBezTo>
                    <a:pt x="9" y="13"/>
                    <a:pt x="12" y="11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0"/>
                    <a:pt x="9" y="12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5253">
              <a:extLst>
                <a:ext uri="{FF2B5EF4-FFF2-40B4-BE49-F238E27FC236}">
                  <a16:creationId xmlns="" xmlns:a16="http://schemas.microsoft.com/office/drawing/2014/main" id="{1465FAA6-1498-4565-91BA-51305A13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381750"/>
              <a:ext cx="7938" cy="11113"/>
            </a:xfrm>
            <a:custGeom>
              <a:avLst/>
              <a:gdLst>
                <a:gd name="T0" fmla="*/ 6 w 9"/>
                <a:gd name="T1" fmla="*/ 10 h 12"/>
                <a:gd name="T2" fmla="*/ 3 w 9"/>
                <a:gd name="T3" fmla="*/ 3 h 12"/>
                <a:gd name="T4" fmla="*/ 0 w 9"/>
                <a:gd name="T5" fmla="*/ 0 h 12"/>
                <a:gd name="T6" fmla="*/ 5 w 9"/>
                <a:gd name="T7" fmla="*/ 12 h 12"/>
                <a:gd name="T8" fmla="*/ 9 w 9"/>
                <a:gd name="T9" fmla="*/ 9 h 12"/>
                <a:gd name="T10" fmla="*/ 8 w 9"/>
                <a:gd name="T11" fmla="*/ 8 h 12"/>
                <a:gd name="T12" fmla="*/ 6 w 9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6" y="1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8"/>
                    <a:pt x="5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5254">
              <a:extLst>
                <a:ext uri="{FF2B5EF4-FFF2-40B4-BE49-F238E27FC236}">
                  <a16:creationId xmlns="" xmlns:a16="http://schemas.microsoft.com/office/drawing/2014/main" id="{E89C433A-C06F-4223-8CB7-D2FC965DF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402388"/>
              <a:ext cx="31750" cy="34925"/>
            </a:xfrm>
            <a:custGeom>
              <a:avLst/>
              <a:gdLst>
                <a:gd name="T0" fmla="*/ 0 w 33"/>
                <a:gd name="T1" fmla="*/ 35 h 37"/>
                <a:gd name="T2" fmla="*/ 3 w 33"/>
                <a:gd name="T3" fmla="*/ 37 h 37"/>
                <a:gd name="T4" fmla="*/ 33 w 33"/>
                <a:gd name="T5" fmla="*/ 3 h 37"/>
                <a:gd name="T6" fmla="*/ 30 w 33"/>
                <a:gd name="T7" fmla="*/ 0 h 37"/>
                <a:gd name="T8" fmla="*/ 0 w 33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0" y="35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12" y="25"/>
                    <a:pt x="22" y="13"/>
                    <a:pt x="33" y="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1"/>
                    <a:pt x="9" y="22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5255">
              <a:extLst>
                <a:ext uri="{FF2B5EF4-FFF2-40B4-BE49-F238E27FC236}">
                  <a16:creationId xmlns="" xmlns:a16="http://schemas.microsoft.com/office/drawing/2014/main" id="{4E9A94FD-E65F-4DF0-B8DE-A2923AE7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1" y="6380163"/>
              <a:ext cx="22225" cy="39688"/>
            </a:xfrm>
            <a:custGeom>
              <a:avLst/>
              <a:gdLst>
                <a:gd name="T0" fmla="*/ 6 w 25"/>
                <a:gd name="T1" fmla="*/ 11 h 43"/>
                <a:gd name="T2" fmla="*/ 7 w 25"/>
                <a:gd name="T3" fmla="*/ 9 h 43"/>
                <a:gd name="T4" fmla="*/ 7 w 25"/>
                <a:gd name="T5" fmla="*/ 8 h 43"/>
                <a:gd name="T6" fmla="*/ 8 w 25"/>
                <a:gd name="T7" fmla="*/ 6 h 43"/>
                <a:gd name="T8" fmla="*/ 9 w 25"/>
                <a:gd name="T9" fmla="*/ 4 h 43"/>
                <a:gd name="T10" fmla="*/ 10 w 25"/>
                <a:gd name="T11" fmla="*/ 2 h 43"/>
                <a:gd name="T12" fmla="*/ 8 w 25"/>
                <a:gd name="T13" fmla="*/ 0 h 43"/>
                <a:gd name="T14" fmla="*/ 5 w 25"/>
                <a:gd name="T15" fmla="*/ 8 h 43"/>
                <a:gd name="T16" fmla="*/ 5 w 25"/>
                <a:gd name="T17" fmla="*/ 40 h 43"/>
                <a:gd name="T18" fmla="*/ 9 w 25"/>
                <a:gd name="T19" fmla="*/ 43 h 43"/>
                <a:gd name="T20" fmla="*/ 16 w 25"/>
                <a:gd name="T21" fmla="*/ 39 h 43"/>
                <a:gd name="T22" fmla="*/ 25 w 25"/>
                <a:gd name="T23" fmla="*/ 18 h 43"/>
                <a:gd name="T24" fmla="*/ 24 w 25"/>
                <a:gd name="T25" fmla="*/ 16 h 43"/>
                <a:gd name="T26" fmla="*/ 14 w 25"/>
                <a:gd name="T27" fmla="*/ 38 h 43"/>
                <a:gd name="T28" fmla="*/ 9 w 25"/>
                <a:gd name="T29" fmla="*/ 41 h 43"/>
                <a:gd name="T30" fmla="*/ 6 w 25"/>
                <a:gd name="T31" fmla="*/ 38 h 43"/>
                <a:gd name="T32" fmla="*/ 6 w 25"/>
                <a:gd name="T3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3">
                  <a:moveTo>
                    <a:pt x="6" y="11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3"/>
                    <a:pt x="6" y="5"/>
                    <a:pt x="5" y="8"/>
                  </a:cubicBezTo>
                  <a:cubicBezTo>
                    <a:pt x="0" y="22"/>
                    <a:pt x="1" y="34"/>
                    <a:pt x="5" y="40"/>
                  </a:cubicBezTo>
                  <a:cubicBezTo>
                    <a:pt x="6" y="41"/>
                    <a:pt x="7" y="42"/>
                    <a:pt x="9" y="43"/>
                  </a:cubicBezTo>
                  <a:cubicBezTo>
                    <a:pt x="10" y="43"/>
                    <a:pt x="13" y="42"/>
                    <a:pt x="16" y="39"/>
                  </a:cubicBezTo>
                  <a:cubicBezTo>
                    <a:pt x="20" y="35"/>
                    <a:pt x="23" y="27"/>
                    <a:pt x="25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26"/>
                    <a:pt x="18" y="34"/>
                    <a:pt x="14" y="38"/>
                  </a:cubicBezTo>
                  <a:cubicBezTo>
                    <a:pt x="12" y="40"/>
                    <a:pt x="11" y="41"/>
                    <a:pt x="9" y="41"/>
                  </a:cubicBezTo>
                  <a:cubicBezTo>
                    <a:pt x="8" y="40"/>
                    <a:pt x="7" y="40"/>
                    <a:pt x="6" y="38"/>
                  </a:cubicBezTo>
                  <a:cubicBezTo>
                    <a:pt x="4" y="35"/>
                    <a:pt x="2" y="26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5256">
              <a:extLst>
                <a:ext uri="{FF2B5EF4-FFF2-40B4-BE49-F238E27FC236}">
                  <a16:creationId xmlns="" xmlns:a16="http://schemas.microsoft.com/office/drawing/2014/main" id="{775FD039-453F-419E-AC14-2017FD76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410325"/>
              <a:ext cx="36513" cy="23813"/>
            </a:xfrm>
            <a:custGeom>
              <a:avLst/>
              <a:gdLst>
                <a:gd name="T0" fmla="*/ 4 w 40"/>
                <a:gd name="T1" fmla="*/ 11 h 24"/>
                <a:gd name="T2" fmla="*/ 25 w 40"/>
                <a:gd name="T3" fmla="*/ 2 h 24"/>
                <a:gd name="T4" fmla="*/ 23 w 40"/>
                <a:gd name="T5" fmla="*/ 0 h 24"/>
                <a:gd name="T6" fmla="*/ 3 w 40"/>
                <a:gd name="T7" fmla="*/ 10 h 24"/>
                <a:gd name="T8" fmla="*/ 1 w 40"/>
                <a:gd name="T9" fmla="*/ 17 h 24"/>
                <a:gd name="T10" fmla="*/ 4 w 40"/>
                <a:gd name="T11" fmla="*/ 21 h 24"/>
                <a:gd name="T12" fmla="*/ 33 w 40"/>
                <a:gd name="T13" fmla="*/ 20 h 24"/>
                <a:gd name="T14" fmla="*/ 40 w 40"/>
                <a:gd name="T15" fmla="*/ 18 h 24"/>
                <a:gd name="T16" fmla="*/ 38 w 40"/>
                <a:gd name="T17" fmla="*/ 16 h 24"/>
                <a:gd name="T18" fmla="*/ 36 w 40"/>
                <a:gd name="T19" fmla="*/ 17 h 24"/>
                <a:gd name="T20" fmla="*/ 35 w 40"/>
                <a:gd name="T21" fmla="*/ 17 h 24"/>
                <a:gd name="T22" fmla="*/ 33 w 40"/>
                <a:gd name="T23" fmla="*/ 18 h 24"/>
                <a:gd name="T24" fmla="*/ 32 w 40"/>
                <a:gd name="T25" fmla="*/ 18 h 24"/>
                <a:gd name="T26" fmla="*/ 30 w 40"/>
                <a:gd name="T27" fmla="*/ 18 h 24"/>
                <a:gd name="T28" fmla="*/ 5 w 40"/>
                <a:gd name="T29" fmla="*/ 19 h 24"/>
                <a:gd name="T30" fmla="*/ 3 w 40"/>
                <a:gd name="T31" fmla="*/ 17 h 24"/>
                <a:gd name="T32" fmla="*/ 4 w 40"/>
                <a:gd name="T3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24">
                  <a:moveTo>
                    <a:pt x="4" y="11"/>
                  </a:moveTo>
                  <a:cubicBezTo>
                    <a:pt x="8" y="7"/>
                    <a:pt x="15" y="3"/>
                    <a:pt x="25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4" y="2"/>
                    <a:pt x="7" y="6"/>
                    <a:pt x="3" y="10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1" y="19"/>
                    <a:pt x="3" y="20"/>
                    <a:pt x="4" y="21"/>
                  </a:cubicBezTo>
                  <a:cubicBezTo>
                    <a:pt x="11" y="24"/>
                    <a:pt x="21" y="23"/>
                    <a:pt x="33" y="20"/>
                  </a:cubicBezTo>
                  <a:cubicBezTo>
                    <a:pt x="36" y="19"/>
                    <a:pt x="38" y="19"/>
                    <a:pt x="40" y="1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18" y="21"/>
                    <a:pt x="9" y="21"/>
                    <a:pt x="5" y="19"/>
                  </a:cubicBezTo>
                  <a:cubicBezTo>
                    <a:pt x="4" y="18"/>
                    <a:pt x="3" y="17"/>
                    <a:pt x="3" y="17"/>
                  </a:cubicBezTo>
                  <a:cubicBezTo>
                    <a:pt x="2" y="15"/>
                    <a:pt x="3" y="13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5257">
              <a:extLst>
                <a:ext uri="{FF2B5EF4-FFF2-40B4-BE49-F238E27FC236}">
                  <a16:creationId xmlns="" xmlns:a16="http://schemas.microsoft.com/office/drawing/2014/main" id="{6A507BAC-1A22-4BA5-8B2E-EFF5CEB8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6438900"/>
              <a:ext cx="11113" cy="14288"/>
            </a:xfrm>
            <a:custGeom>
              <a:avLst/>
              <a:gdLst>
                <a:gd name="T0" fmla="*/ 7 w 13"/>
                <a:gd name="T1" fmla="*/ 0 h 15"/>
                <a:gd name="T2" fmla="*/ 6 w 13"/>
                <a:gd name="T3" fmla="*/ 0 h 15"/>
                <a:gd name="T4" fmla="*/ 5 w 13"/>
                <a:gd name="T5" fmla="*/ 1 h 15"/>
                <a:gd name="T6" fmla="*/ 0 w 13"/>
                <a:gd name="T7" fmla="*/ 11 h 15"/>
                <a:gd name="T8" fmla="*/ 11 w 13"/>
                <a:gd name="T9" fmla="*/ 14 h 15"/>
                <a:gd name="T10" fmla="*/ 13 w 13"/>
                <a:gd name="T11" fmla="*/ 15 h 15"/>
                <a:gd name="T12" fmla="*/ 13 w 13"/>
                <a:gd name="T13" fmla="*/ 14 h 15"/>
                <a:gd name="T14" fmla="*/ 13 w 13"/>
                <a:gd name="T15" fmla="*/ 14 h 15"/>
                <a:gd name="T16" fmla="*/ 1 w 13"/>
                <a:gd name="T17" fmla="*/ 10 h 15"/>
                <a:gd name="T18" fmla="*/ 7 w 13"/>
                <a:gd name="T19" fmla="*/ 1 h 15"/>
                <a:gd name="T20" fmla="*/ 7 w 13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4"/>
                    <a:pt x="1" y="7"/>
                    <a:pt x="0" y="11"/>
                  </a:cubicBezTo>
                  <a:cubicBezTo>
                    <a:pt x="3" y="12"/>
                    <a:pt x="7" y="13"/>
                    <a:pt x="11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2"/>
                    <a:pt x="5" y="11"/>
                    <a:pt x="1" y="10"/>
                  </a:cubicBezTo>
                  <a:cubicBezTo>
                    <a:pt x="3" y="7"/>
                    <a:pt x="5" y="4"/>
                    <a:pt x="7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5258">
              <a:extLst>
                <a:ext uri="{FF2B5EF4-FFF2-40B4-BE49-F238E27FC236}">
                  <a16:creationId xmlns="" xmlns:a16="http://schemas.microsoft.com/office/drawing/2014/main" id="{E9ADFAE0-EBC4-4D55-9600-860A9999A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437313"/>
              <a:ext cx="46038" cy="19050"/>
            </a:xfrm>
            <a:custGeom>
              <a:avLst/>
              <a:gdLst>
                <a:gd name="T0" fmla="*/ 46 w 48"/>
                <a:gd name="T1" fmla="*/ 3 h 20"/>
                <a:gd name="T2" fmla="*/ 34 w 48"/>
                <a:gd name="T3" fmla="*/ 1 h 20"/>
                <a:gd name="T4" fmla="*/ 5 w 48"/>
                <a:gd name="T5" fmla="*/ 4 h 20"/>
                <a:gd name="T6" fmla="*/ 0 w 48"/>
                <a:gd name="T7" fmla="*/ 5 h 20"/>
                <a:gd name="T8" fmla="*/ 2 w 48"/>
                <a:gd name="T9" fmla="*/ 7 h 20"/>
                <a:gd name="T10" fmla="*/ 3 w 48"/>
                <a:gd name="T11" fmla="*/ 6 h 20"/>
                <a:gd name="T12" fmla="*/ 5 w 48"/>
                <a:gd name="T13" fmla="*/ 6 h 20"/>
                <a:gd name="T14" fmla="*/ 6 w 48"/>
                <a:gd name="T15" fmla="*/ 5 h 20"/>
                <a:gd name="T16" fmla="*/ 8 w 48"/>
                <a:gd name="T17" fmla="*/ 5 h 20"/>
                <a:gd name="T18" fmla="*/ 9 w 48"/>
                <a:gd name="T19" fmla="*/ 4 h 20"/>
                <a:gd name="T20" fmla="*/ 12 w 48"/>
                <a:gd name="T21" fmla="*/ 4 h 20"/>
                <a:gd name="T22" fmla="*/ 14 w 48"/>
                <a:gd name="T23" fmla="*/ 3 h 20"/>
                <a:gd name="T24" fmla="*/ 16 w 48"/>
                <a:gd name="T25" fmla="*/ 3 h 20"/>
                <a:gd name="T26" fmla="*/ 18 w 48"/>
                <a:gd name="T27" fmla="*/ 3 h 20"/>
                <a:gd name="T28" fmla="*/ 44 w 48"/>
                <a:gd name="T29" fmla="*/ 4 h 20"/>
                <a:gd name="T30" fmla="*/ 24 w 48"/>
                <a:gd name="T31" fmla="*/ 16 h 20"/>
                <a:gd name="T32" fmla="*/ 22 w 48"/>
                <a:gd name="T33" fmla="*/ 16 h 20"/>
                <a:gd name="T34" fmla="*/ 20 w 48"/>
                <a:gd name="T35" fmla="*/ 17 h 20"/>
                <a:gd name="T36" fmla="*/ 18 w 48"/>
                <a:gd name="T37" fmla="*/ 18 h 20"/>
                <a:gd name="T38" fmla="*/ 18 w 48"/>
                <a:gd name="T39" fmla="*/ 18 h 20"/>
                <a:gd name="T40" fmla="*/ 20 w 48"/>
                <a:gd name="T41" fmla="*/ 20 h 20"/>
                <a:gd name="T42" fmla="*/ 46 w 48"/>
                <a:gd name="T43" fmla="*/ 4 h 20"/>
                <a:gd name="T44" fmla="*/ 48 w 48"/>
                <a:gd name="T45" fmla="*/ 3 h 20"/>
                <a:gd name="T46" fmla="*/ 46 w 48"/>
                <a:gd name="T4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20">
                  <a:moveTo>
                    <a:pt x="46" y="3"/>
                  </a:moveTo>
                  <a:cubicBezTo>
                    <a:pt x="46" y="3"/>
                    <a:pt x="41" y="1"/>
                    <a:pt x="34" y="1"/>
                  </a:cubicBezTo>
                  <a:cubicBezTo>
                    <a:pt x="27" y="0"/>
                    <a:pt x="16" y="0"/>
                    <a:pt x="5" y="4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30" y="1"/>
                    <a:pt x="40" y="3"/>
                    <a:pt x="44" y="4"/>
                  </a:cubicBezTo>
                  <a:cubicBezTo>
                    <a:pt x="41" y="6"/>
                    <a:pt x="34" y="11"/>
                    <a:pt x="24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36" y="12"/>
                    <a:pt x="46" y="4"/>
                    <a:pt x="46" y="4"/>
                  </a:cubicBezTo>
                  <a:cubicBezTo>
                    <a:pt x="48" y="3"/>
                    <a:pt x="48" y="3"/>
                    <a:pt x="48" y="3"/>
                  </a:cubicBezTo>
                  <a:lnTo>
                    <a:pt x="4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5259">
              <a:extLst>
                <a:ext uri="{FF2B5EF4-FFF2-40B4-BE49-F238E27FC236}">
                  <a16:creationId xmlns="" xmlns:a16="http://schemas.microsoft.com/office/drawing/2014/main" id="{200F0C10-7E35-445F-8210-1EC39848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1" y="6410325"/>
              <a:ext cx="9525" cy="14288"/>
            </a:xfrm>
            <a:custGeom>
              <a:avLst/>
              <a:gdLst>
                <a:gd name="T0" fmla="*/ 11 w 11"/>
                <a:gd name="T1" fmla="*/ 15 h 15"/>
                <a:gd name="T2" fmla="*/ 0 w 11"/>
                <a:gd name="T3" fmla="*/ 9 h 15"/>
                <a:gd name="T4" fmla="*/ 8 w 11"/>
                <a:gd name="T5" fmla="*/ 0 h 15"/>
                <a:gd name="T6" fmla="*/ 9 w 11"/>
                <a:gd name="T7" fmla="*/ 1 h 15"/>
                <a:gd name="T8" fmla="*/ 2 w 11"/>
                <a:gd name="T9" fmla="*/ 8 h 15"/>
                <a:gd name="T10" fmla="*/ 11 w 11"/>
                <a:gd name="T11" fmla="*/ 14 h 15"/>
                <a:gd name="T12" fmla="*/ 11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cubicBezTo>
                    <a:pt x="7" y="13"/>
                    <a:pt x="3" y="11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4" y="6"/>
                    <a:pt x="2" y="8"/>
                  </a:cubicBezTo>
                  <a:cubicBezTo>
                    <a:pt x="5" y="10"/>
                    <a:pt x="8" y="12"/>
                    <a:pt x="11" y="14"/>
                  </a:cubicBezTo>
                  <a:lnTo>
                    <a:pt x="1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5260">
              <a:extLst>
                <a:ext uri="{FF2B5EF4-FFF2-40B4-BE49-F238E27FC236}">
                  <a16:creationId xmlns="" xmlns:a16="http://schemas.microsoft.com/office/drawing/2014/main" id="{9DDB820E-9D6A-422F-89E1-1593699E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6411913"/>
              <a:ext cx="7938" cy="12700"/>
            </a:xfrm>
            <a:custGeom>
              <a:avLst/>
              <a:gdLst>
                <a:gd name="T0" fmla="*/ 9 w 10"/>
                <a:gd name="T1" fmla="*/ 13 h 13"/>
                <a:gd name="T2" fmla="*/ 0 w 10"/>
                <a:gd name="T3" fmla="*/ 7 h 13"/>
                <a:gd name="T4" fmla="*/ 7 w 10"/>
                <a:gd name="T5" fmla="*/ 0 h 13"/>
                <a:gd name="T6" fmla="*/ 7 w 10"/>
                <a:gd name="T7" fmla="*/ 0 h 13"/>
                <a:gd name="T8" fmla="*/ 2 w 10"/>
                <a:gd name="T9" fmla="*/ 7 h 13"/>
                <a:gd name="T10" fmla="*/ 10 w 10"/>
                <a:gd name="T11" fmla="*/ 12 h 13"/>
                <a:gd name="T12" fmla="*/ 9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6" y="11"/>
                    <a:pt x="3" y="9"/>
                    <a:pt x="0" y="7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4" y="8"/>
                    <a:pt x="7" y="10"/>
                    <a:pt x="10" y="12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5261">
              <a:extLst>
                <a:ext uri="{FF2B5EF4-FFF2-40B4-BE49-F238E27FC236}">
                  <a16:creationId xmlns="" xmlns:a16="http://schemas.microsoft.com/office/drawing/2014/main" id="{F241D02E-ABDD-4E3D-A4BE-D1A96B95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6411913"/>
              <a:ext cx="7938" cy="11113"/>
            </a:xfrm>
            <a:custGeom>
              <a:avLst/>
              <a:gdLst>
                <a:gd name="T0" fmla="*/ 9 w 9"/>
                <a:gd name="T1" fmla="*/ 12 h 12"/>
                <a:gd name="T2" fmla="*/ 0 w 9"/>
                <a:gd name="T3" fmla="*/ 7 h 12"/>
                <a:gd name="T4" fmla="*/ 6 w 9"/>
                <a:gd name="T5" fmla="*/ 0 h 12"/>
                <a:gd name="T6" fmla="*/ 7 w 9"/>
                <a:gd name="T7" fmla="*/ 1 h 12"/>
                <a:gd name="T8" fmla="*/ 2 w 9"/>
                <a:gd name="T9" fmla="*/ 6 h 12"/>
                <a:gd name="T10" fmla="*/ 9 w 9"/>
                <a:gd name="T11" fmla="*/ 11 h 12"/>
                <a:gd name="T12" fmla="*/ 9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cubicBezTo>
                    <a:pt x="6" y="10"/>
                    <a:pt x="3" y="8"/>
                    <a:pt x="0" y="7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4" y="5"/>
                    <a:pt x="2" y="6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5262">
              <a:extLst>
                <a:ext uri="{FF2B5EF4-FFF2-40B4-BE49-F238E27FC236}">
                  <a16:creationId xmlns="" xmlns:a16="http://schemas.microsoft.com/office/drawing/2014/main" id="{9FB0B034-97E7-46EE-894D-B0A1093F0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413500"/>
              <a:ext cx="6350" cy="7938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5 h 9"/>
                <a:gd name="T4" fmla="*/ 5 w 7"/>
                <a:gd name="T5" fmla="*/ 0 h 9"/>
                <a:gd name="T6" fmla="*/ 6 w 7"/>
                <a:gd name="T7" fmla="*/ 1 h 9"/>
                <a:gd name="T8" fmla="*/ 2 w 7"/>
                <a:gd name="T9" fmla="*/ 5 h 9"/>
                <a:gd name="T10" fmla="*/ 7 w 7"/>
                <a:gd name="T11" fmla="*/ 8 h 9"/>
                <a:gd name="T12" fmla="*/ 7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5263">
              <a:extLst>
                <a:ext uri="{FF2B5EF4-FFF2-40B4-BE49-F238E27FC236}">
                  <a16:creationId xmlns="" xmlns:a16="http://schemas.microsoft.com/office/drawing/2014/main" id="{A123D547-4711-41E3-8DB5-0AC8530A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413500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3 h 4"/>
                <a:gd name="T4" fmla="*/ 2 w 3"/>
                <a:gd name="T5" fmla="*/ 0 h 4"/>
                <a:gd name="T6" fmla="*/ 3 w 3"/>
                <a:gd name="T7" fmla="*/ 1 h 4"/>
                <a:gd name="T8" fmla="*/ 1 w 3"/>
                <a:gd name="T9" fmla="*/ 3 h 4"/>
                <a:gd name="T10" fmla="*/ 3 w 3"/>
                <a:gd name="T11" fmla="*/ 4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5264">
              <a:extLst>
                <a:ext uri="{FF2B5EF4-FFF2-40B4-BE49-F238E27FC236}">
                  <a16:creationId xmlns="" xmlns:a16="http://schemas.microsoft.com/office/drawing/2014/main" id="{D784D973-5C8D-49A7-9597-A27A726A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415088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1 w 1"/>
                <a:gd name="T7" fmla="*/ 0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5265">
              <a:extLst>
                <a:ext uri="{FF2B5EF4-FFF2-40B4-BE49-F238E27FC236}">
                  <a16:creationId xmlns="" xmlns:a16="http://schemas.microsoft.com/office/drawing/2014/main" id="{818A1DA3-54DF-4806-B132-8BE5D456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401" y="6370638"/>
              <a:ext cx="14288" cy="12700"/>
            </a:xfrm>
            <a:custGeom>
              <a:avLst/>
              <a:gdLst>
                <a:gd name="T0" fmla="*/ 16 w 16"/>
                <a:gd name="T1" fmla="*/ 5 h 13"/>
                <a:gd name="T2" fmla="*/ 4 w 16"/>
                <a:gd name="T3" fmla="*/ 13 h 13"/>
                <a:gd name="T4" fmla="*/ 0 w 16"/>
                <a:gd name="T5" fmla="*/ 1 h 13"/>
                <a:gd name="T6" fmla="*/ 1 w 16"/>
                <a:gd name="T7" fmla="*/ 0 h 13"/>
                <a:gd name="T8" fmla="*/ 5 w 16"/>
                <a:gd name="T9" fmla="*/ 11 h 13"/>
                <a:gd name="T10" fmla="*/ 15 w 16"/>
                <a:gd name="T11" fmla="*/ 4 h 13"/>
                <a:gd name="T12" fmla="*/ 16 w 16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5"/>
                  </a:moveTo>
                  <a:cubicBezTo>
                    <a:pt x="12" y="8"/>
                    <a:pt x="8" y="10"/>
                    <a:pt x="4" y="13"/>
                  </a:cubicBezTo>
                  <a:cubicBezTo>
                    <a:pt x="3" y="9"/>
                    <a:pt x="1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4"/>
                    <a:pt x="4" y="7"/>
                    <a:pt x="5" y="11"/>
                  </a:cubicBezTo>
                  <a:cubicBezTo>
                    <a:pt x="8" y="9"/>
                    <a:pt x="12" y="6"/>
                    <a:pt x="15" y="4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5266">
              <a:extLst>
                <a:ext uri="{FF2B5EF4-FFF2-40B4-BE49-F238E27FC236}">
                  <a16:creationId xmlns="" xmlns:a16="http://schemas.microsoft.com/office/drawing/2014/main" id="{F794AB95-DD59-4566-9ED6-521FBE0DF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6367463"/>
              <a:ext cx="14288" cy="11113"/>
            </a:xfrm>
            <a:custGeom>
              <a:avLst/>
              <a:gdLst>
                <a:gd name="T0" fmla="*/ 15 w 15"/>
                <a:gd name="T1" fmla="*/ 5 h 12"/>
                <a:gd name="T2" fmla="*/ 4 w 15"/>
                <a:gd name="T3" fmla="*/ 12 h 12"/>
                <a:gd name="T4" fmla="*/ 0 w 15"/>
                <a:gd name="T5" fmla="*/ 1 h 12"/>
                <a:gd name="T6" fmla="*/ 2 w 15"/>
                <a:gd name="T7" fmla="*/ 0 h 12"/>
                <a:gd name="T8" fmla="*/ 5 w 15"/>
                <a:gd name="T9" fmla="*/ 10 h 12"/>
                <a:gd name="T10" fmla="*/ 14 w 15"/>
                <a:gd name="T11" fmla="*/ 3 h 12"/>
                <a:gd name="T12" fmla="*/ 15 w 15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cubicBezTo>
                    <a:pt x="11" y="7"/>
                    <a:pt x="8" y="9"/>
                    <a:pt x="4" y="12"/>
                  </a:cubicBezTo>
                  <a:cubicBezTo>
                    <a:pt x="3" y="8"/>
                    <a:pt x="2" y="4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4" y="7"/>
                    <a:pt x="5" y="10"/>
                  </a:cubicBezTo>
                  <a:cubicBezTo>
                    <a:pt x="8" y="8"/>
                    <a:pt x="11" y="5"/>
                    <a:pt x="14" y="3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5267">
              <a:extLst>
                <a:ext uri="{FF2B5EF4-FFF2-40B4-BE49-F238E27FC236}">
                  <a16:creationId xmlns="" xmlns:a16="http://schemas.microsoft.com/office/drawing/2014/main" id="{E84E5490-D7F8-486F-B2F6-5317D188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3" y="6362700"/>
              <a:ext cx="11113" cy="9525"/>
            </a:xfrm>
            <a:custGeom>
              <a:avLst/>
              <a:gdLst>
                <a:gd name="T0" fmla="*/ 12 w 12"/>
                <a:gd name="T1" fmla="*/ 4 h 10"/>
                <a:gd name="T2" fmla="*/ 3 w 12"/>
                <a:gd name="T3" fmla="*/ 10 h 10"/>
                <a:gd name="T4" fmla="*/ 0 w 12"/>
                <a:gd name="T5" fmla="*/ 1 h 10"/>
                <a:gd name="T6" fmla="*/ 2 w 12"/>
                <a:gd name="T7" fmla="*/ 0 h 10"/>
                <a:gd name="T8" fmla="*/ 4 w 12"/>
                <a:gd name="T9" fmla="*/ 8 h 10"/>
                <a:gd name="T10" fmla="*/ 12 w 12"/>
                <a:gd name="T11" fmla="*/ 3 h 10"/>
                <a:gd name="T12" fmla="*/ 12 w 12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cubicBezTo>
                    <a:pt x="9" y="6"/>
                    <a:pt x="6" y="8"/>
                    <a:pt x="3" y="10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9" y="5"/>
                    <a:pt x="12" y="3"/>
                  </a:cubicBezTo>
                  <a:lnTo>
                    <a:pt x="1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5268">
              <a:extLst>
                <a:ext uri="{FF2B5EF4-FFF2-40B4-BE49-F238E27FC236}">
                  <a16:creationId xmlns="" xmlns:a16="http://schemas.microsoft.com/office/drawing/2014/main" id="{19735CDA-59C7-457A-9784-E1E87081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6361113"/>
              <a:ext cx="9525" cy="6350"/>
            </a:xfrm>
            <a:custGeom>
              <a:avLst/>
              <a:gdLst>
                <a:gd name="T0" fmla="*/ 10 w 10"/>
                <a:gd name="T1" fmla="*/ 3 h 8"/>
                <a:gd name="T2" fmla="*/ 2 w 10"/>
                <a:gd name="T3" fmla="*/ 8 h 8"/>
                <a:gd name="T4" fmla="*/ 0 w 10"/>
                <a:gd name="T5" fmla="*/ 0 h 8"/>
                <a:gd name="T6" fmla="*/ 1 w 10"/>
                <a:gd name="T7" fmla="*/ 0 h 8"/>
                <a:gd name="T8" fmla="*/ 3 w 10"/>
                <a:gd name="T9" fmla="*/ 6 h 8"/>
                <a:gd name="T10" fmla="*/ 9 w 10"/>
                <a:gd name="T11" fmla="*/ 2 h 8"/>
                <a:gd name="T12" fmla="*/ 10 w 10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3"/>
                  </a:moveTo>
                  <a:cubicBezTo>
                    <a:pt x="7" y="5"/>
                    <a:pt x="5" y="6"/>
                    <a:pt x="2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5269">
              <a:extLst>
                <a:ext uri="{FF2B5EF4-FFF2-40B4-BE49-F238E27FC236}">
                  <a16:creationId xmlns="" xmlns:a16="http://schemas.microsoft.com/office/drawing/2014/main" id="{14377EB5-26C8-48D5-84D1-ABFBEF8D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356350"/>
              <a:ext cx="7938" cy="6350"/>
            </a:xfrm>
            <a:custGeom>
              <a:avLst/>
              <a:gdLst>
                <a:gd name="T0" fmla="*/ 5 w 5"/>
                <a:gd name="T1" fmla="*/ 2 h 4"/>
                <a:gd name="T2" fmla="*/ 1 w 5"/>
                <a:gd name="T3" fmla="*/ 4 h 4"/>
                <a:gd name="T4" fmla="*/ 0 w 5"/>
                <a:gd name="T5" fmla="*/ 1 h 4"/>
                <a:gd name="T6" fmla="*/ 1 w 5"/>
                <a:gd name="T7" fmla="*/ 0 h 4"/>
                <a:gd name="T8" fmla="*/ 2 w 5"/>
                <a:gd name="T9" fmla="*/ 3 h 4"/>
                <a:gd name="T10" fmla="*/ 5 w 5"/>
                <a:gd name="T11" fmla="*/ 1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5270">
              <a:extLst>
                <a:ext uri="{FF2B5EF4-FFF2-40B4-BE49-F238E27FC236}">
                  <a16:creationId xmlns="" xmlns:a16="http://schemas.microsoft.com/office/drawing/2014/main" id="{8CBAFB6B-AF85-407F-9D1B-62D80850A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6353175"/>
              <a:ext cx="4763" cy="4763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2 h 3"/>
                <a:gd name="T10" fmla="*/ 3 w 3"/>
                <a:gd name="T11" fmla="*/ 1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5271">
              <a:extLst>
                <a:ext uri="{FF2B5EF4-FFF2-40B4-BE49-F238E27FC236}">
                  <a16:creationId xmlns="" xmlns:a16="http://schemas.microsoft.com/office/drawing/2014/main" id="{9AA23747-59D2-463B-B53A-E49F3597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6396038"/>
              <a:ext cx="11113" cy="3175"/>
            </a:xfrm>
            <a:custGeom>
              <a:avLst/>
              <a:gdLst>
                <a:gd name="T0" fmla="*/ 12 w 12"/>
                <a:gd name="T1" fmla="*/ 2 h 4"/>
                <a:gd name="T2" fmla="*/ 1 w 12"/>
                <a:gd name="T3" fmla="*/ 4 h 4"/>
                <a:gd name="T4" fmla="*/ 0 w 12"/>
                <a:gd name="T5" fmla="*/ 2 h 4"/>
                <a:gd name="T6" fmla="*/ 12 w 12"/>
                <a:gd name="T7" fmla="*/ 0 h 4"/>
                <a:gd name="T8" fmla="*/ 12 w 1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2"/>
                  </a:moveTo>
                  <a:cubicBezTo>
                    <a:pt x="8" y="3"/>
                    <a:pt x="5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8" y="1"/>
                    <a:pt x="12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5272">
              <a:extLst>
                <a:ext uri="{FF2B5EF4-FFF2-40B4-BE49-F238E27FC236}">
                  <a16:creationId xmlns="" xmlns:a16="http://schemas.microsoft.com/office/drawing/2014/main" id="{7677B432-0744-4686-AFCF-26C9CACCF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326" y="6388100"/>
              <a:ext cx="11113" cy="15875"/>
            </a:xfrm>
            <a:custGeom>
              <a:avLst/>
              <a:gdLst>
                <a:gd name="T0" fmla="*/ 13 w 13"/>
                <a:gd name="T1" fmla="*/ 18 h 18"/>
                <a:gd name="T2" fmla="*/ 0 w 13"/>
                <a:gd name="T3" fmla="*/ 10 h 18"/>
                <a:gd name="T4" fmla="*/ 11 w 13"/>
                <a:gd name="T5" fmla="*/ 0 h 18"/>
                <a:gd name="T6" fmla="*/ 12 w 13"/>
                <a:gd name="T7" fmla="*/ 1 h 18"/>
                <a:gd name="T8" fmla="*/ 2 w 13"/>
                <a:gd name="T9" fmla="*/ 10 h 18"/>
                <a:gd name="T10" fmla="*/ 13 w 13"/>
                <a:gd name="T11" fmla="*/ 17 h 18"/>
                <a:gd name="T12" fmla="*/ 13 w 1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13" y="18"/>
                  </a:moveTo>
                  <a:cubicBezTo>
                    <a:pt x="9" y="15"/>
                    <a:pt x="4" y="13"/>
                    <a:pt x="0" y="10"/>
                  </a:cubicBezTo>
                  <a:cubicBezTo>
                    <a:pt x="3" y="7"/>
                    <a:pt x="7" y="3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6" y="12"/>
                    <a:pt x="10" y="15"/>
                    <a:pt x="13" y="17"/>
                  </a:cubicBez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5273">
              <a:extLst>
                <a:ext uri="{FF2B5EF4-FFF2-40B4-BE49-F238E27FC236}">
                  <a16:creationId xmlns="" xmlns:a16="http://schemas.microsoft.com/office/drawing/2014/main" id="{E70D4B37-C5D8-4FFD-B552-B8759BF0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6386513"/>
              <a:ext cx="14288" cy="19050"/>
            </a:xfrm>
            <a:custGeom>
              <a:avLst/>
              <a:gdLst>
                <a:gd name="T0" fmla="*/ 14 w 15"/>
                <a:gd name="T1" fmla="*/ 20 h 20"/>
                <a:gd name="T2" fmla="*/ 0 w 15"/>
                <a:gd name="T3" fmla="*/ 11 h 20"/>
                <a:gd name="T4" fmla="*/ 12 w 15"/>
                <a:gd name="T5" fmla="*/ 0 h 20"/>
                <a:gd name="T6" fmla="*/ 13 w 15"/>
                <a:gd name="T7" fmla="*/ 1 h 20"/>
                <a:gd name="T8" fmla="*/ 2 w 15"/>
                <a:gd name="T9" fmla="*/ 11 h 20"/>
                <a:gd name="T10" fmla="*/ 15 w 15"/>
                <a:gd name="T11" fmla="*/ 19 h 20"/>
                <a:gd name="T12" fmla="*/ 14 w 1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9" y="17"/>
                    <a:pt x="5" y="14"/>
                    <a:pt x="0" y="11"/>
                  </a:cubicBezTo>
                  <a:cubicBezTo>
                    <a:pt x="4" y="7"/>
                    <a:pt x="8" y="3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4"/>
                    <a:pt x="6" y="7"/>
                    <a:pt x="2" y="11"/>
                  </a:cubicBezTo>
                  <a:cubicBezTo>
                    <a:pt x="6" y="13"/>
                    <a:pt x="11" y="16"/>
                    <a:pt x="15" y="19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5274">
              <a:extLst>
                <a:ext uri="{FF2B5EF4-FFF2-40B4-BE49-F238E27FC236}">
                  <a16:creationId xmlns="" xmlns:a16="http://schemas.microsoft.com/office/drawing/2014/main" id="{B59E9396-7EBC-4BEC-9A34-C40F9B05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1" y="6384925"/>
              <a:ext cx="14288" cy="20638"/>
            </a:xfrm>
            <a:custGeom>
              <a:avLst/>
              <a:gdLst>
                <a:gd name="T0" fmla="*/ 14 w 15"/>
                <a:gd name="T1" fmla="*/ 21 h 21"/>
                <a:gd name="T2" fmla="*/ 0 w 15"/>
                <a:gd name="T3" fmla="*/ 11 h 21"/>
                <a:gd name="T4" fmla="*/ 12 w 15"/>
                <a:gd name="T5" fmla="*/ 0 h 21"/>
                <a:gd name="T6" fmla="*/ 13 w 15"/>
                <a:gd name="T7" fmla="*/ 1 h 21"/>
                <a:gd name="T8" fmla="*/ 2 w 15"/>
                <a:gd name="T9" fmla="*/ 11 h 21"/>
                <a:gd name="T10" fmla="*/ 15 w 15"/>
                <a:gd name="T11" fmla="*/ 20 h 21"/>
                <a:gd name="T12" fmla="*/ 14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4" y="21"/>
                  </a:moveTo>
                  <a:cubicBezTo>
                    <a:pt x="10" y="17"/>
                    <a:pt x="5" y="14"/>
                    <a:pt x="0" y="11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5"/>
                    <a:pt x="6" y="8"/>
                    <a:pt x="2" y="11"/>
                  </a:cubicBezTo>
                  <a:cubicBezTo>
                    <a:pt x="7" y="14"/>
                    <a:pt x="11" y="17"/>
                    <a:pt x="15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5275">
              <a:extLst>
                <a:ext uri="{FF2B5EF4-FFF2-40B4-BE49-F238E27FC236}">
                  <a16:creationId xmlns="" xmlns:a16="http://schemas.microsoft.com/office/drawing/2014/main" id="{C28CEDCD-BC19-4D34-AF6E-4B0DF841C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6388100"/>
              <a:ext cx="4763" cy="11113"/>
            </a:xfrm>
            <a:custGeom>
              <a:avLst/>
              <a:gdLst>
                <a:gd name="T0" fmla="*/ 2 w 6"/>
                <a:gd name="T1" fmla="*/ 13 h 13"/>
                <a:gd name="T2" fmla="*/ 0 w 6"/>
                <a:gd name="T3" fmla="*/ 12 h 13"/>
                <a:gd name="T4" fmla="*/ 4 w 6"/>
                <a:gd name="T5" fmla="*/ 0 h 13"/>
                <a:gd name="T6" fmla="*/ 6 w 6"/>
                <a:gd name="T7" fmla="*/ 1 h 13"/>
                <a:gd name="T8" fmla="*/ 2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3" y="4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5"/>
                    <a:pt x="4" y="9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5276">
              <a:extLst>
                <a:ext uri="{FF2B5EF4-FFF2-40B4-BE49-F238E27FC236}">
                  <a16:creationId xmlns="" xmlns:a16="http://schemas.microsoft.com/office/drawing/2014/main" id="{5A6AE7DE-8225-40C0-B155-C8D38CC6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6373813"/>
              <a:ext cx="17463" cy="14288"/>
            </a:xfrm>
            <a:custGeom>
              <a:avLst/>
              <a:gdLst>
                <a:gd name="T0" fmla="*/ 18 w 18"/>
                <a:gd name="T1" fmla="*/ 7 h 15"/>
                <a:gd name="T2" fmla="*/ 4 w 18"/>
                <a:gd name="T3" fmla="*/ 15 h 15"/>
                <a:gd name="T4" fmla="*/ 0 w 18"/>
                <a:gd name="T5" fmla="*/ 0 h 15"/>
                <a:gd name="T6" fmla="*/ 1 w 18"/>
                <a:gd name="T7" fmla="*/ 0 h 15"/>
                <a:gd name="T8" fmla="*/ 5 w 18"/>
                <a:gd name="T9" fmla="*/ 13 h 15"/>
                <a:gd name="T10" fmla="*/ 17 w 18"/>
                <a:gd name="T11" fmla="*/ 6 h 15"/>
                <a:gd name="T12" fmla="*/ 18 w 18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7"/>
                  </a:moveTo>
                  <a:cubicBezTo>
                    <a:pt x="13" y="9"/>
                    <a:pt x="9" y="12"/>
                    <a:pt x="4" y="15"/>
                  </a:cubicBezTo>
                  <a:cubicBezTo>
                    <a:pt x="3" y="10"/>
                    <a:pt x="1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4"/>
                    <a:pt x="4" y="9"/>
                    <a:pt x="5" y="13"/>
                  </a:cubicBezTo>
                  <a:cubicBezTo>
                    <a:pt x="9" y="10"/>
                    <a:pt x="13" y="8"/>
                    <a:pt x="17" y="6"/>
                  </a:cubicBezTo>
                  <a:lnTo>
                    <a:pt x="1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5277">
              <a:extLst>
                <a:ext uri="{FF2B5EF4-FFF2-40B4-BE49-F238E27FC236}">
                  <a16:creationId xmlns="" xmlns:a16="http://schemas.microsoft.com/office/drawing/2014/main" id="{607E0C04-E4F9-4B79-925D-1428792E6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367463"/>
              <a:ext cx="19050" cy="15875"/>
            </a:xfrm>
            <a:custGeom>
              <a:avLst/>
              <a:gdLst>
                <a:gd name="T0" fmla="*/ 19 w 19"/>
                <a:gd name="T1" fmla="*/ 8 h 17"/>
                <a:gd name="T2" fmla="*/ 4 w 19"/>
                <a:gd name="T3" fmla="*/ 17 h 17"/>
                <a:gd name="T4" fmla="*/ 0 w 19"/>
                <a:gd name="T5" fmla="*/ 1 h 17"/>
                <a:gd name="T6" fmla="*/ 1 w 19"/>
                <a:gd name="T7" fmla="*/ 0 h 17"/>
                <a:gd name="T8" fmla="*/ 5 w 19"/>
                <a:gd name="T9" fmla="*/ 15 h 17"/>
                <a:gd name="T10" fmla="*/ 18 w 19"/>
                <a:gd name="T11" fmla="*/ 7 h 17"/>
                <a:gd name="T12" fmla="*/ 19 w 19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cubicBezTo>
                    <a:pt x="14" y="11"/>
                    <a:pt x="9" y="14"/>
                    <a:pt x="4" y="17"/>
                  </a:cubicBezTo>
                  <a:cubicBezTo>
                    <a:pt x="3" y="12"/>
                    <a:pt x="1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4" y="10"/>
                    <a:pt x="5" y="15"/>
                  </a:cubicBezTo>
                  <a:cubicBezTo>
                    <a:pt x="9" y="12"/>
                    <a:pt x="14" y="9"/>
                    <a:pt x="18" y="7"/>
                  </a:cubicBezTo>
                  <a:lnTo>
                    <a:pt x="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5278">
              <a:extLst>
                <a:ext uri="{FF2B5EF4-FFF2-40B4-BE49-F238E27FC236}">
                  <a16:creationId xmlns="" xmlns:a16="http://schemas.microsoft.com/office/drawing/2014/main" id="{49F3522D-D13D-4F94-9C01-EF06185AD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362700"/>
              <a:ext cx="17463" cy="15875"/>
            </a:xfrm>
            <a:custGeom>
              <a:avLst/>
              <a:gdLst>
                <a:gd name="T0" fmla="*/ 20 w 20"/>
                <a:gd name="T1" fmla="*/ 8 h 17"/>
                <a:gd name="T2" fmla="*/ 4 w 20"/>
                <a:gd name="T3" fmla="*/ 17 h 17"/>
                <a:gd name="T4" fmla="*/ 0 w 20"/>
                <a:gd name="T5" fmla="*/ 0 h 17"/>
                <a:gd name="T6" fmla="*/ 1 w 20"/>
                <a:gd name="T7" fmla="*/ 0 h 17"/>
                <a:gd name="T8" fmla="*/ 5 w 20"/>
                <a:gd name="T9" fmla="*/ 15 h 17"/>
                <a:gd name="T10" fmla="*/ 19 w 20"/>
                <a:gd name="T11" fmla="*/ 7 h 17"/>
                <a:gd name="T12" fmla="*/ 20 w 20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20" y="8"/>
                  </a:moveTo>
                  <a:cubicBezTo>
                    <a:pt x="14" y="11"/>
                    <a:pt x="9" y="14"/>
                    <a:pt x="4" y="17"/>
                  </a:cubicBezTo>
                  <a:cubicBezTo>
                    <a:pt x="3" y="11"/>
                    <a:pt x="1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5"/>
                    <a:pt x="4" y="10"/>
                    <a:pt x="5" y="15"/>
                  </a:cubicBezTo>
                  <a:cubicBezTo>
                    <a:pt x="10" y="12"/>
                    <a:pt x="14" y="9"/>
                    <a:pt x="19" y="7"/>
                  </a:cubicBez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5279">
              <a:extLst>
                <a:ext uri="{FF2B5EF4-FFF2-40B4-BE49-F238E27FC236}">
                  <a16:creationId xmlns="" xmlns:a16="http://schemas.microsoft.com/office/drawing/2014/main" id="{2929F25F-6A20-459C-BB71-8B915187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6410325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5280">
              <a:extLst>
                <a:ext uri="{FF2B5EF4-FFF2-40B4-BE49-F238E27FC236}">
                  <a16:creationId xmlns="" xmlns:a16="http://schemas.microsoft.com/office/drawing/2014/main" id="{F5BF62BB-0A40-4317-BF45-485122872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410325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1 h 4"/>
                <a:gd name="T4" fmla="*/ 0 w 3"/>
                <a:gd name="T5" fmla="*/ 3 h 4"/>
                <a:gd name="T6" fmla="*/ 0 w 3"/>
                <a:gd name="T7" fmla="*/ 4 h 4"/>
                <a:gd name="T8" fmla="*/ 3 w 3"/>
                <a:gd name="T9" fmla="*/ 1 h 4"/>
                <a:gd name="T10" fmla="*/ 3 w 3"/>
                <a:gd name="T11" fmla="*/ 1 h 4"/>
                <a:gd name="T12" fmla="*/ 3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5281">
              <a:extLst>
                <a:ext uri="{FF2B5EF4-FFF2-40B4-BE49-F238E27FC236}">
                  <a16:creationId xmlns="" xmlns:a16="http://schemas.microsoft.com/office/drawing/2014/main" id="{83813468-206F-45B1-B188-ECCBB056D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6423025"/>
              <a:ext cx="4763" cy="3175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5282">
              <a:extLst>
                <a:ext uri="{FF2B5EF4-FFF2-40B4-BE49-F238E27FC236}">
                  <a16:creationId xmlns="" xmlns:a16="http://schemas.microsoft.com/office/drawing/2014/main" id="{22624FC3-DF77-46F6-B9FE-237378F4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6410325"/>
              <a:ext cx="7938" cy="7938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0 w 7"/>
                <a:gd name="T5" fmla="*/ 7 h 8"/>
                <a:gd name="T6" fmla="*/ 1 w 7"/>
                <a:gd name="T7" fmla="*/ 8 h 8"/>
                <a:gd name="T8" fmla="*/ 7 w 7"/>
                <a:gd name="T9" fmla="*/ 1 h 8"/>
                <a:gd name="T10" fmla="*/ 7 w 7"/>
                <a:gd name="T11" fmla="*/ 0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5" y="3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5283">
              <a:extLst>
                <a:ext uri="{FF2B5EF4-FFF2-40B4-BE49-F238E27FC236}">
                  <a16:creationId xmlns="" xmlns:a16="http://schemas.microsoft.com/office/drawing/2014/main" id="{9802372A-F29E-4B2E-B869-65A6A113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6346825"/>
              <a:ext cx="25400" cy="50800"/>
            </a:xfrm>
            <a:custGeom>
              <a:avLst/>
              <a:gdLst>
                <a:gd name="T0" fmla="*/ 26 w 26"/>
                <a:gd name="T1" fmla="*/ 3 h 53"/>
                <a:gd name="T2" fmla="*/ 26 w 26"/>
                <a:gd name="T3" fmla="*/ 0 h 53"/>
                <a:gd name="T4" fmla="*/ 24 w 26"/>
                <a:gd name="T5" fmla="*/ 2 h 53"/>
                <a:gd name="T6" fmla="*/ 16 w 26"/>
                <a:gd name="T7" fmla="*/ 11 h 53"/>
                <a:gd name="T8" fmla="*/ 0 w 26"/>
                <a:gd name="T9" fmla="*/ 35 h 53"/>
                <a:gd name="T10" fmla="*/ 2 w 26"/>
                <a:gd name="T11" fmla="*/ 37 h 53"/>
                <a:gd name="T12" fmla="*/ 2 w 26"/>
                <a:gd name="T13" fmla="*/ 37 h 53"/>
                <a:gd name="T14" fmla="*/ 1 w 26"/>
                <a:gd name="T15" fmla="*/ 35 h 53"/>
                <a:gd name="T16" fmla="*/ 3 w 26"/>
                <a:gd name="T17" fmla="*/ 34 h 53"/>
                <a:gd name="T18" fmla="*/ 3 w 26"/>
                <a:gd name="T19" fmla="*/ 35 h 53"/>
                <a:gd name="T20" fmla="*/ 4 w 26"/>
                <a:gd name="T21" fmla="*/ 32 h 53"/>
                <a:gd name="T22" fmla="*/ 4 w 26"/>
                <a:gd name="T23" fmla="*/ 30 h 53"/>
                <a:gd name="T24" fmla="*/ 5 w 26"/>
                <a:gd name="T25" fmla="*/ 29 h 53"/>
                <a:gd name="T26" fmla="*/ 5 w 26"/>
                <a:gd name="T27" fmla="*/ 30 h 53"/>
                <a:gd name="T28" fmla="*/ 24 w 26"/>
                <a:gd name="T29" fmla="*/ 5 h 53"/>
                <a:gd name="T30" fmla="*/ 20 w 26"/>
                <a:gd name="T31" fmla="*/ 34 h 53"/>
                <a:gd name="T32" fmla="*/ 20 w 26"/>
                <a:gd name="T33" fmla="*/ 33 h 53"/>
                <a:gd name="T34" fmla="*/ 21 w 26"/>
                <a:gd name="T35" fmla="*/ 34 h 53"/>
                <a:gd name="T36" fmla="*/ 19 w 26"/>
                <a:gd name="T37" fmla="*/ 36 h 53"/>
                <a:gd name="T38" fmla="*/ 19 w 26"/>
                <a:gd name="T39" fmla="*/ 38 h 53"/>
                <a:gd name="T40" fmla="*/ 19 w 26"/>
                <a:gd name="T41" fmla="*/ 38 h 53"/>
                <a:gd name="T42" fmla="*/ 20 w 26"/>
                <a:gd name="T43" fmla="*/ 39 h 53"/>
                <a:gd name="T44" fmla="*/ 18 w 26"/>
                <a:gd name="T45" fmla="*/ 40 h 53"/>
                <a:gd name="T46" fmla="*/ 18 w 26"/>
                <a:gd name="T47" fmla="*/ 43 h 53"/>
                <a:gd name="T48" fmla="*/ 18 w 26"/>
                <a:gd name="T49" fmla="*/ 43 h 53"/>
                <a:gd name="T50" fmla="*/ 19 w 26"/>
                <a:gd name="T51" fmla="*/ 44 h 53"/>
                <a:gd name="T52" fmla="*/ 17 w 26"/>
                <a:gd name="T53" fmla="*/ 45 h 53"/>
                <a:gd name="T54" fmla="*/ 17 w 26"/>
                <a:gd name="T55" fmla="*/ 47 h 53"/>
                <a:gd name="T56" fmla="*/ 17 w 26"/>
                <a:gd name="T57" fmla="*/ 48 h 53"/>
                <a:gd name="T58" fmla="*/ 17 w 26"/>
                <a:gd name="T59" fmla="*/ 48 h 53"/>
                <a:gd name="T60" fmla="*/ 18 w 26"/>
                <a:gd name="T61" fmla="*/ 49 h 53"/>
                <a:gd name="T62" fmla="*/ 16 w 26"/>
                <a:gd name="T63" fmla="*/ 50 h 53"/>
                <a:gd name="T64" fmla="*/ 16 w 26"/>
                <a:gd name="T65" fmla="*/ 51 h 53"/>
                <a:gd name="T66" fmla="*/ 17 w 26"/>
                <a:gd name="T67" fmla="*/ 53 h 53"/>
                <a:gd name="T68" fmla="*/ 19 w 26"/>
                <a:gd name="T69" fmla="*/ 48 h 53"/>
                <a:gd name="T70" fmla="*/ 26 w 26"/>
                <a:gd name="T71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53">
                  <a:moveTo>
                    <a:pt x="26" y="3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1" y="5"/>
                    <a:pt x="16" y="11"/>
                  </a:cubicBezTo>
                  <a:cubicBezTo>
                    <a:pt x="11" y="16"/>
                    <a:pt x="5" y="25"/>
                    <a:pt x="0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2" y="17"/>
                    <a:pt x="20" y="9"/>
                    <a:pt x="24" y="5"/>
                  </a:cubicBezTo>
                  <a:cubicBezTo>
                    <a:pt x="23" y="10"/>
                    <a:pt x="22" y="21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1"/>
                    <a:pt x="18" y="49"/>
                    <a:pt x="19" y="48"/>
                  </a:cubicBezTo>
                  <a:cubicBezTo>
                    <a:pt x="25" y="23"/>
                    <a:pt x="26" y="3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5284">
              <a:extLst>
                <a:ext uri="{FF2B5EF4-FFF2-40B4-BE49-F238E27FC236}">
                  <a16:creationId xmlns="" xmlns:a16="http://schemas.microsoft.com/office/drawing/2014/main" id="{B7147718-9E94-49D3-BABE-82CAF31FF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63928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5285">
              <a:extLst>
                <a:ext uri="{FF2B5EF4-FFF2-40B4-BE49-F238E27FC236}">
                  <a16:creationId xmlns="" xmlns:a16="http://schemas.microsoft.com/office/drawing/2014/main" id="{8B771035-2E5C-4BA2-A2DE-89C4DF40A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39286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5286">
              <a:extLst>
                <a:ext uri="{FF2B5EF4-FFF2-40B4-BE49-F238E27FC236}">
                  <a16:creationId xmlns="" xmlns:a16="http://schemas.microsoft.com/office/drawing/2014/main" id="{C0ACEEBB-D5BA-4782-9831-7292A8FAF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6388100"/>
              <a:ext cx="4763" cy="4763"/>
            </a:xfrm>
            <a:custGeom>
              <a:avLst/>
              <a:gdLst>
                <a:gd name="T0" fmla="*/ 1 w 6"/>
                <a:gd name="T1" fmla="*/ 5 h 5"/>
                <a:gd name="T2" fmla="*/ 5 w 6"/>
                <a:gd name="T3" fmla="*/ 2 h 5"/>
                <a:gd name="T4" fmla="*/ 6 w 6"/>
                <a:gd name="T5" fmla="*/ 0 h 5"/>
                <a:gd name="T6" fmla="*/ 0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5287">
              <a:extLst>
                <a:ext uri="{FF2B5EF4-FFF2-40B4-BE49-F238E27FC236}">
                  <a16:creationId xmlns="" xmlns:a16="http://schemas.microsoft.com/office/drawing/2014/main" id="{55D6DAA4-4FDC-43C2-A17C-C6279C45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63881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5288">
              <a:extLst>
                <a:ext uri="{FF2B5EF4-FFF2-40B4-BE49-F238E27FC236}">
                  <a16:creationId xmlns="" xmlns:a16="http://schemas.microsoft.com/office/drawing/2014/main" id="{F2AA6B89-CECD-4F82-81E8-6579E233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6" y="6380163"/>
              <a:ext cx="1588" cy="476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5289">
              <a:extLst>
                <a:ext uri="{FF2B5EF4-FFF2-40B4-BE49-F238E27FC236}">
                  <a16:creationId xmlns="" xmlns:a16="http://schemas.microsoft.com/office/drawing/2014/main" id="{3F9C4824-D1BC-45A5-B6D1-0FC1728C0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6" y="6383338"/>
              <a:ext cx="9525" cy="6350"/>
            </a:xfrm>
            <a:custGeom>
              <a:avLst/>
              <a:gdLst>
                <a:gd name="T0" fmla="*/ 1 w 9"/>
                <a:gd name="T1" fmla="*/ 8 h 8"/>
                <a:gd name="T2" fmla="*/ 8 w 9"/>
                <a:gd name="T3" fmla="*/ 2 h 8"/>
                <a:gd name="T4" fmla="*/ 9 w 9"/>
                <a:gd name="T5" fmla="*/ 0 h 8"/>
                <a:gd name="T6" fmla="*/ 0 w 9"/>
                <a:gd name="T7" fmla="*/ 7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3" y="6"/>
                    <a:pt x="6" y="4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5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5290">
              <a:extLst>
                <a:ext uri="{FF2B5EF4-FFF2-40B4-BE49-F238E27FC236}">
                  <a16:creationId xmlns="" xmlns:a16="http://schemas.microsoft.com/office/drawing/2014/main" id="{C33BEB6C-9D7B-4245-A2AE-625B40D9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6378575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5291">
              <a:extLst>
                <a:ext uri="{FF2B5EF4-FFF2-40B4-BE49-F238E27FC236}">
                  <a16:creationId xmlns="" xmlns:a16="http://schemas.microsoft.com/office/drawing/2014/main" id="{EB741CBC-B050-4D1B-8F84-AB38BDE98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638333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5292">
              <a:extLst>
                <a:ext uri="{FF2B5EF4-FFF2-40B4-BE49-F238E27FC236}">
                  <a16:creationId xmlns="" xmlns:a16="http://schemas.microsoft.com/office/drawing/2014/main" id="{A0F47B6C-8EF5-4DAD-80F4-7C836ECF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375400"/>
              <a:ext cx="14288" cy="12700"/>
            </a:xfrm>
            <a:custGeom>
              <a:avLst/>
              <a:gdLst>
                <a:gd name="T0" fmla="*/ 15 w 16"/>
                <a:gd name="T1" fmla="*/ 6 h 14"/>
                <a:gd name="T2" fmla="*/ 16 w 16"/>
                <a:gd name="T3" fmla="*/ 4 h 14"/>
                <a:gd name="T4" fmla="*/ 5 w 16"/>
                <a:gd name="T5" fmla="*/ 11 h 14"/>
                <a:gd name="T6" fmla="*/ 1 w 16"/>
                <a:gd name="T7" fmla="*/ 0 h 14"/>
                <a:gd name="T8" fmla="*/ 0 w 16"/>
                <a:gd name="T9" fmla="*/ 2 h 14"/>
                <a:gd name="T10" fmla="*/ 5 w 16"/>
                <a:gd name="T11" fmla="*/ 14 h 14"/>
                <a:gd name="T12" fmla="*/ 15 w 16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5" y="6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2" y="6"/>
                    <a:pt x="9" y="9"/>
                    <a:pt x="5" y="11"/>
                  </a:cubicBezTo>
                  <a:cubicBezTo>
                    <a:pt x="4" y="8"/>
                    <a:pt x="2" y="4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3" y="10"/>
                    <a:pt x="5" y="14"/>
                  </a:cubicBezTo>
                  <a:cubicBezTo>
                    <a:pt x="8" y="11"/>
                    <a:pt x="12" y="8"/>
                    <a:pt x="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5293">
              <a:extLst>
                <a:ext uri="{FF2B5EF4-FFF2-40B4-BE49-F238E27FC236}">
                  <a16:creationId xmlns="" xmlns:a16="http://schemas.microsoft.com/office/drawing/2014/main" id="{CD4F49D7-ECA7-47B6-A129-481ED849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6373813"/>
              <a:ext cx="0" cy="3175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1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5294">
              <a:extLst>
                <a:ext uri="{FF2B5EF4-FFF2-40B4-BE49-F238E27FC236}">
                  <a16:creationId xmlns="" xmlns:a16="http://schemas.microsoft.com/office/drawing/2014/main" id="{628FDDF4-FB99-478A-B567-B2F4657DA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6378575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5295">
              <a:extLst>
                <a:ext uri="{FF2B5EF4-FFF2-40B4-BE49-F238E27FC236}">
                  <a16:creationId xmlns="" xmlns:a16="http://schemas.microsoft.com/office/drawing/2014/main" id="{A3C6CE0A-8AE6-49D3-8CEA-85DC7BDE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388100"/>
              <a:ext cx="12700" cy="17463"/>
            </a:xfrm>
            <a:custGeom>
              <a:avLst/>
              <a:gdLst>
                <a:gd name="T0" fmla="*/ 10 w 15"/>
                <a:gd name="T1" fmla="*/ 0 h 19"/>
                <a:gd name="T2" fmla="*/ 0 w 15"/>
                <a:gd name="T3" fmla="*/ 9 h 19"/>
                <a:gd name="T4" fmla="*/ 12 w 15"/>
                <a:gd name="T5" fmla="*/ 17 h 19"/>
                <a:gd name="T6" fmla="*/ 14 w 15"/>
                <a:gd name="T7" fmla="*/ 19 h 19"/>
                <a:gd name="T8" fmla="*/ 15 w 15"/>
                <a:gd name="T9" fmla="*/ 17 h 19"/>
                <a:gd name="T10" fmla="*/ 14 w 15"/>
                <a:gd name="T11" fmla="*/ 17 h 19"/>
                <a:gd name="T12" fmla="*/ 2 w 15"/>
                <a:gd name="T13" fmla="*/ 9 h 19"/>
                <a:gd name="T14" fmla="*/ 11 w 15"/>
                <a:gd name="T15" fmla="*/ 2 h 19"/>
                <a:gd name="T16" fmla="*/ 10 w 1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4" y="12"/>
                    <a:pt x="8" y="14"/>
                    <a:pt x="12" y="1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0" y="14"/>
                    <a:pt x="6" y="11"/>
                    <a:pt x="2" y="9"/>
                  </a:cubicBezTo>
                  <a:cubicBezTo>
                    <a:pt x="5" y="6"/>
                    <a:pt x="8" y="4"/>
                    <a:pt x="11" y="2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5296">
              <a:extLst>
                <a:ext uri="{FF2B5EF4-FFF2-40B4-BE49-F238E27FC236}">
                  <a16:creationId xmlns="" xmlns:a16="http://schemas.microsoft.com/office/drawing/2014/main" id="{15A00048-11BD-4825-A164-E2C34F6C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6389688"/>
              <a:ext cx="12700" cy="14288"/>
            </a:xfrm>
            <a:custGeom>
              <a:avLst/>
              <a:gdLst>
                <a:gd name="T0" fmla="*/ 7 w 14"/>
                <a:gd name="T1" fmla="*/ 0 h 15"/>
                <a:gd name="T2" fmla="*/ 0 w 14"/>
                <a:gd name="T3" fmla="*/ 6 h 15"/>
                <a:gd name="T4" fmla="*/ 12 w 14"/>
                <a:gd name="T5" fmla="*/ 14 h 15"/>
                <a:gd name="T6" fmla="*/ 13 w 14"/>
                <a:gd name="T7" fmla="*/ 15 h 15"/>
                <a:gd name="T8" fmla="*/ 14 w 14"/>
                <a:gd name="T9" fmla="*/ 14 h 15"/>
                <a:gd name="T10" fmla="*/ 13 w 14"/>
                <a:gd name="T11" fmla="*/ 14 h 15"/>
                <a:gd name="T12" fmla="*/ 2 w 14"/>
                <a:gd name="T13" fmla="*/ 6 h 15"/>
                <a:gd name="T14" fmla="*/ 7 w 14"/>
                <a:gd name="T15" fmla="*/ 1 h 15"/>
                <a:gd name="T16" fmla="*/ 7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4" y="8"/>
                    <a:pt x="8" y="11"/>
                    <a:pt x="12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0" y="11"/>
                    <a:pt x="6" y="8"/>
                    <a:pt x="2" y="6"/>
                  </a:cubicBezTo>
                  <a:cubicBezTo>
                    <a:pt x="4" y="4"/>
                    <a:pt x="6" y="3"/>
                    <a:pt x="7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5297">
              <a:extLst>
                <a:ext uri="{FF2B5EF4-FFF2-40B4-BE49-F238E27FC236}">
                  <a16:creationId xmlns="" xmlns:a16="http://schemas.microsoft.com/office/drawing/2014/main" id="{1DABB0DA-BEE3-4E49-815C-6389BBE3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392863"/>
              <a:ext cx="7938" cy="9525"/>
            </a:xfrm>
            <a:custGeom>
              <a:avLst/>
              <a:gdLst>
                <a:gd name="T0" fmla="*/ 2 w 10"/>
                <a:gd name="T1" fmla="*/ 3 h 10"/>
                <a:gd name="T2" fmla="*/ 4 w 10"/>
                <a:gd name="T3" fmla="*/ 1 h 10"/>
                <a:gd name="T4" fmla="*/ 3 w 10"/>
                <a:gd name="T5" fmla="*/ 0 h 10"/>
                <a:gd name="T6" fmla="*/ 0 w 10"/>
                <a:gd name="T7" fmla="*/ 3 h 10"/>
                <a:gd name="T8" fmla="*/ 10 w 10"/>
                <a:gd name="T9" fmla="*/ 10 h 10"/>
                <a:gd name="T10" fmla="*/ 8 w 10"/>
                <a:gd name="T11" fmla="*/ 7 h 10"/>
                <a:gd name="T12" fmla="*/ 2 w 10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7" y="8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5298">
              <a:extLst>
                <a:ext uri="{FF2B5EF4-FFF2-40B4-BE49-F238E27FC236}">
                  <a16:creationId xmlns="" xmlns:a16="http://schemas.microsoft.com/office/drawing/2014/main" id="{06BD4D82-F9BF-4601-B592-F2A1D368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6357938"/>
              <a:ext cx="15875" cy="15875"/>
            </a:xfrm>
            <a:custGeom>
              <a:avLst/>
              <a:gdLst>
                <a:gd name="T0" fmla="*/ 5 w 17"/>
                <a:gd name="T1" fmla="*/ 15 h 17"/>
                <a:gd name="T2" fmla="*/ 2 w 17"/>
                <a:gd name="T3" fmla="*/ 0 h 17"/>
                <a:gd name="T4" fmla="*/ 2 w 17"/>
                <a:gd name="T5" fmla="*/ 0 h 17"/>
                <a:gd name="T6" fmla="*/ 0 w 17"/>
                <a:gd name="T7" fmla="*/ 0 h 17"/>
                <a:gd name="T8" fmla="*/ 1 w 17"/>
                <a:gd name="T9" fmla="*/ 2 h 17"/>
                <a:gd name="T10" fmla="*/ 4 w 17"/>
                <a:gd name="T11" fmla="*/ 17 h 17"/>
                <a:gd name="T12" fmla="*/ 17 w 17"/>
                <a:gd name="T13" fmla="*/ 10 h 17"/>
                <a:gd name="T14" fmla="*/ 16 w 17"/>
                <a:gd name="T15" fmla="*/ 9 h 17"/>
                <a:gd name="T16" fmla="*/ 5 w 17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5" y="15"/>
                  </a:moveTo>
                  <a:cubicBezTo>
                    <a:pt x="4" y="10"/>
                    <a:pt x="3" y="5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7"/>
                    <a:pt x="3" y="12"/>
                    <a:pt x="4" y="17"/>
                  </a:cubicBezTo>
                  <a:cubicBezTo>
                    <a:pt x="8" y="14"/>
                    <a:pt x="13" y="12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11"/>
                    <a:pt x="9" y="1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5299">
              <a:extLst>
                <a:ext uri="{FF2B5EF4-FFF2-40B4-BE49-F238E27FC236}">
                  <a16:creationId xmlns="" xmlns:a16="http://schemas.microsoft.com/office/drawing/2014/main" id="{77252901-A41F-4B1C-83CC-07C0EAF50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563" y="6353175"/>
              <a:ext cx="12700" cy="15875"/>
            </a:xfrm>
            <a:custGeom>
              <a:avLst/>
              <a:gdLst>
                <a:gd name="T0" fmla="*/ 5 w 12"/>
                <a:gd name="T1" fmla="*/ 15 h 17"/>
                <a:gd name="T2" fmla="*/ 2 w 12"/>
                <a:gd name="T3" fmla="*/ 1 h 17"/>
                <a:gd name="T4" fmla="*/ 2 w 12"/>
                <a:gd name="T5" fmla="*/ 0 h 17"/>
                <a:gd name="T6" fmla="*/ 0 w 12"/>
                <a:gd name="T7" fmla="*/ 1 h 17"/>
                <a:gd name="T8" fmla="*/ 1 w 12"/>
                <a:gd name="T9" fmla="*/ 3 h 17"/>
                <a:gd name="T10" fmla="*/ 4 w 12"/>
                <a:gd name="T11" fmla="*/ 17 h 17"/>
                <a:gd name="T12" fmla="*/ 12 w 12"/>
                <a:gd name="T13" fmla="*/ 12 h 17"/>
                <a:gd name="T14" fmla="*/ 11 w 12"/>
                <a:gd name="T15" fmla="*/ 11 h 17"/>
                <a:gd name="T16" fmla="*/ 5 w 12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5" y="15"/>
                  </a:moveTo>
                  <a:cubicBezTo>
                    <a:pt x="4" y="10"/>
                    <a:pt x="3" y="6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3" y="12"/>
                    <a:pt x="4" y="17"/>
                  </a:cubicBezTo>
                  <a:cubicBezTo>
                    <a:pt x="6" y="15"/>
                    <a:pt x="9" y="14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7" y="1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5300">
              <a:extLst>
                <a:ext uri="{FF2B5EF4-FFF2-40B4-BE49-F238E27FC236}">
                  <a16:creationId xmlns="" xmlns:a16="http://schemas.microsoft.com/office/drawing/2014/main" id="{11DBDF82-5FC3-44F0-8DF4-1BBF899D1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351588"/>
              <a:ext cx="6350" cy="12700"/>
            </a:xfrm>
            <a:custGeom>
              <a:avLst/>
              <a:gdLst>
                <a:gd name="T0" fmla="*/ 4 w 7"/>
                <a:gd name="T1" fmla="*/ 11 h 13"/>
                <a:gd name="T2" fmla="*/ 3 w 7"/>
                <a:gd name="T3" fmla="*/ 3 h 13"/>
                <a:gd name="T4" fmla="*/ 0 w 7"/>
                <a:gd name="T5" fmla="*/ 0 h 13"/>
                <a:gd name="T6" fmla="*/ 3 w 7"/>
                <a:gd name="T7" fmla="*/ 13 h 13"/>
                <a:gd name="T8" fmla="*/ 7 w 7"/>
                <a:gd name="T9" fmla="*/ 10 h 13"/>
                <a:gd name="T10" fmla="*/ 7 w 7"/>
                <a:gd name="T11" fmla="*/ 9 h 13"/>
                <a:gd name="T12" fmla="*/ 4 w 7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4" y="1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3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5301">
              <a:extLst>
                <a:ext uri="{FF2B5EF4-FFF2-40B4-BE49-F238E27FC236}">
                  <a16:creationId xmlns="" xmlns:a16="http://schemas.microsoft.com/office/drawing/2014/main" id="{D1892733-76AE-46FA-864D-0FABDB8D9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6376988"/>
              <a:ext cx="34925" cy="28575"/>
            </a:xfrm>
            <a:custGeom>
              <a:avLst/>
              <a:gdLst>
                <a:gd name="T0" fmla="*/ 0 w 38"/>
                <a:gd name="T1" fmla="*/ 28 h 31"/>
                <a:gd name="T2" fmla="*/ 3 w 38"/>
                <a:gd name="T3" fmla="*/ 31 h 31"/>
                <a:gd name="T4" fmla="*/ 38 w 38"/>
                <a:gd name="T5" fmla="*/ 3 h 31"/>
                <a:gd name="T6" fmla="*/ 36 w 38"/>
                <a:gd name="T7" fmla="*/ 0 h 31"/>
                <a:gd name="T8" fmla="*/ 0 w 38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1">
                  <a:moveTo>
                    <a:pt x="0" y="28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4" y="20"/>
                    <a:pt x="26" y="11"/>
                    <a:pt x="38" y="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12" y="18"/>
                    <a:pt x="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5302">
              <a:extLst>
                <a:ext uri="{FF2B5EF4-FFF2-40B4-BE49-F238E27FC236}">
                  <a16:creationId xmlns="" xmlns:a16="http://schemas.microsoft.com/office/drawing/2014/main" id="{3F8C1F39-7B8F-45F8-BD7F-D536FBD09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6350000"/>
              <a:ext cx="26988" cy="39688"/>
            </a:xfrm>
            <a:custGeom>
              <a:avLst/>
              <a:gdLst>
                <a:gd name="T0" fmla="*/ 10 w 28"/>
                <a:gd name="T1" fmla="*/ 10 h 42"/>
                <a:gd name="T2" fmla="*/ 11 w 28"/>
                <a:gd name="T3" fmla="*/ 8 h 42"/>
                <a:gd name="T4" fmla="*/ 11 w 28"/>
                <a:gd name="T5" fmla="*/ 8 h 42"/>
                <a:gd name="T6" fmla="*/ 13 w 28"/>
                <a:gd name="T7" fmla="*/ 6 h 42"/>
                <a:gd name="T8" fmla="*/ 14 w 28"/>
                <a:gd name="T9" fmla="*/ 4 h 42"/>
                <a:gd name="T10" fmla="*/ 15 w 28"/>
                <a:gd name="T11" fmla="*/ 2 h 42"/>
                <a:gd name="T12" fmla="*/ 14 w 28"/>
                <a:gd name="T13" fmla="*/ 0 h 42"/>
                <a:gd name="T14" fmla="*/ 10 w 28"/>
                <a:gd name="T15" fmla="*/ 7 h 42"/>
                <a:gd name="T16" fmla="*/ 3 w 28"/>
                <a:gd name="T17" fmla="*/ 38 h 42"/>
                <a:gd name="T18" fmla="*/ 7 w 28"/>
                <a:gd name="T19" fmla="*/ 42 h 42"/>
                <a:gd name="T20" fmla="*/ 14 w 28"/>
                <a:gd name="T21" fmla="*/ 39 h 42"/>
                <a:gd name="T22" fmla="*/ 28 w 28"/>
                <a:gd name="T23" fmla="*/ 20 h 42"/>
                <a:gd name="T24" fmla="*/ 26 w 28"/>
                <a:gd name="T25" fmla="*/ 18 h 42"/>
                <a:gd name="T26" fmla="*/ 13 w 28"/>
                <a:gd name="T27" fmla="*/ 38 h 42"/>
                <a:gd name="T28" fmla="*/ 7 w 28"/>
                <a:gd name="T29" fmla="*/ 40 h 42"/>
                <a:gd name="T30" fmla="*/ 5 w 28"/>
                <a:gd name="T31" fmla="*/ 37 h 42"/>
                <a:gd name="T32" fmla="*/ 10 w 28"/>
                <a:gd name="T3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2">
                  <a:moveTo>
                    <a:pt x="10" y="10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2"/>
                    <a:pt x="11" y="4"/>
                    <a:pt x="10" y="7"/>
                  </a:cubicBezTo>
                  <a:cubicBezTo>
                    <a:pt x="2" y="20"/>
                    <a:pt x="0" y="32"/>
                    <a:pt x="3" y="38"/>
                  </a:cubicBezTo>
                  <a:cubicBezTo>
                    <a:pt x="4" y="40"/>
                    <a:pt x="5" y="41"/>
                    <a:pt x="7" y="42"/>
                  </a:cubicBezTo>
                  <a:cubicBezTo>
                    <a:pt x="8" y="42"/>
                    <a:pt x="11" y="42"/>
                    <a:pt x="14" y="39"/>
                  </a:cubicBezTo>
                  <a:cubicBezTo>
                    <a:pt x="19" y="36"/>
                    <a:pt x="23" y="29"/>
                    <a:pt x="28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2" y="27"/>
                    <a:pt x="18" y="34"/>
                    <a:pt x="13" y="38"/>
                  </a:cubicBezTo>
                  <a:cubicBezTo>
                    <a:pt x="11" y="40"/>
                    <a:pt x="9" y="40"/>
                    <a:pt x="7" y="40"/>
                  </a:cubicBezTo>
                  <a:cubicBezTo>
                    <a:pt x="6" y="39"/>
                    <a:pt x="6" y="38"/>
                    <a:pt x="5" y="37"/>
                  </a:cubicBezTo>
                  <a:cubicBezTo>
                    <a:pt x="3" y="33"/>
                    <a:pt x="3" y="24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5303">
              <a:extLst>
                <a:ext uri="{FF2B5EF4-FFF2-40B4-BE49-F238E27FC236}">
                  <a16:creationId xmlns="" xmlns:a16="http://schemas.microsoft.com/office/drawing/2014/main" id="{41662545-EDF3-4EAF-A42B-2DE7D4D7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384925"/>
              <a:ext cx="36513" cy="20638"/>
            </a:xfrm>
            <a:custGeom>
              <a:avLst/>
              <a:gdLst>
                <a:gd name="T0" fmla="*/ 5 w 39"/>
                <a:gd name="T1" fmla="*/ 7 h 22"/>
                <a:gd name="T2" fmla="*/ 27 w 39"/>
                <a:gd name="T3" fmla="*/ 2 h 22"/>
                <a:gd name="T4" fmla="*/ 25 w 39"/>
                <a:gd name="T5" fmla="*/ 0 h 22"/>
                <a:gd name="T6" fmla="*/ 4 w 39"/>
                <a:gd name="T7" fmla="*/ 6 h 22"/>
                <a:gd name="T8" fmla="*/ 0 w 39"/>
                <a:gd name="T9" fmla="*/ 13 h 22"/>
                <a:gd name="T10" fmla="*/ 3 w 39"/>
                <a:gd name="T11" fmla="*/ 17 h 22"/>
                <a:gd name="T12" fmla="*/ 32 w 39"/>
                <a:gd name="T13" fmla="*/ 21 h 22"/>
                <a:gd name="T14" fmla="*/ 39 w 39"/>
                <a:gd name="T15" fmla="*/ 20 h 22"/>
                <a:gd name="T16" fmla="*/ 38 w 39"/>
                <a:gd name="T17" fmla="*/ 19 h 22"/>
                <a:gd name="T18" fmla="*/ 35 w 39"/>
                <a:gd name="T19" fmla="*/ 19 h 22"/>
                <a:gd name="T20" fmla="*/ 34 w 39"/>
                <a:gd name="T21" fmla="*/ 19 h 22"/>
                <a:gd name="T22" fmla="*/ 32 w 39"/>
                <a:gd name="T23" fmla="*/ 19 h 22"/>
                <a:gd name="T24" fmla="*/ 31 w 39"/>
                <a:gd name="T25" fmla="*/ 19 h 22"/>
                <a:gd name="T26" fmla="*/ 29 w 39"/>
                <a:gd name="T27" fmla="*/ 19 h 22"/>
                <a:gd name="T28" fmla="*/ 4 w 39"/>
                <a:gd name="T29" fmla="*/ 15 h 22"/>
                <a:gd name="T30" fmla="*/ 2 w 39"/>
                <a:gd name="T31" fmla="*/ 12 h 22"/>
                <a:gd name="T32" fmla="*/ 5 w 39"/>
                <a:gd name="T3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2">
                  <a:moveTo>
                    <a:pt x="5" y="7"/>
                  </a:moveTo>
                  <a:cubicBezTo>
                    <a:pt x="9" y="4"/>
                    <a:pt x="17" y="2"/>
                    <a:pt x="27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0"/>
                    <a:pt x="8" y="2"/>
                    <a:pt x="4" y="6"/>
                  </a:cubicBezTo>
                  <a:cubicBezTo>
                    <a:pt x="0" y="8"/>
                    <a:pt x="0" y="11"/>
                    <a:pt x="0" y="13"/>
                  </a:cubicBezTo>
                  <a:cubicBezTo>
                    <a:pt x="1" y="14"/>
                    <a:pt x="2" y="16"/>
                    <a:pt x="3" y="17"/>
                  </a:cubicBezTo>
                  <a:cubicBezTo>
                    <a:pt x="9" y="21"/>
                    <a:pt x="20" y="22"/>
                    <a:pt x="32" y="21"/>
                  </a:cubicBezTo>
                  <a:cubicBezTo>
                    <a:pt x="34" y="21"/>
                    <a:pt x="37" y="21"/>
                    <a:pt x="39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16" y="20"/>
                    <a:pt x="8" y="18"/>
                    <a:pt x="4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11"/>
                    <a:pt x="3" y="9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5304">
              <a:extLst>
                <a:ext uri="{FF2B5EF4-FFF2-40B4-BE49-F238E27FC236}">
                  <a16:creationId xmlns="" xmlns:a16="http://schemas.microsoft.com/office/drawing/2014/main" id="{E4E08B57-4320-497F-87C1-BD099ED7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410325"/>
              <a:ext cx="11113" cy="15875"/>
            </a:xfrm>
            <a:custGeom>
              <a:avLst/>
              <a:gdLst>
                <a:gd name="T0" fmla="*/ 9 w 13"/>
                <a:gd name="T1" fmla="*/ 1 h 16"/>
                <a:gd name="T2" fmla="*/ 8 w 13"/>
                <a:gd name="T3" fmla="*/ 0 h 16"/>
                <a:gd name="T4" fmla="*/ 7 w 13"/>
                <a:gd name="T5" fmla="*/ 1 h 16"/>
                <a:gd name="T6" fmla="*/ 0 w 13"/>
                <a:gd name="T7" fmla="*/ 9 h 16"/>
                <a:gd name="T8" fmla="*/ 11 w 13"/>
                <a:gd name="T9" fmla="*/ 15 h 16"/>
                <a:gd name="T10" fmla="*/ 12 w 13"/>
                <a:gd name="T11" fmla="*/ 16 h 16"/>
                <a:gd name="T12" fmla="*/ 13 w 13"/>
                <a:gd name="T13" fmla="*/ 15 h 16"/>
                <a:gd name="T14" fmla="*/ 12 w 13"/>
                <a:gd name="T15" fmla="*/ 15 h 16"/>
                <a:gd name="T16" fmla="*/ 2 w 13"/>
                <a:gd name="T17" fmla="*/ 9 h 16"/>
                <a:gd name="T18" fmla="*/ 9 w 13"/>
                <a:gd name="T1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9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2" y="7"/>
                    <a:pt x="0" y="9"/>
                  </a:cubicBezTo>
                  <a:cubicBezTo>
                    <a:pt x="3" y="11"/>
                    <a:pt x="7" y="13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9" y="13"/>
                    <a:pt x="5" y="11"/>
                    <a:pt x="2" y="9"/>
                  </a:cubicBezTo>
                  <a:cubicBezTo>
                    <a:pt x="4" y="6"/>
                    <a:pt x="7" y="4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5305">
              <a:extLst>
                <a:ext uri="{FF2B5EF4-FFF2-40B4-BE49-F238E27FC236}">
                  <a16:creationId xmlns="" xmlns:a16="http://schemas.microsoft.com/office/drawing/2014/main" id="{206B8CED-628E-48B9-94CE-9A5B58E6B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408738"/>
              <a:ext cx="44450" cy="19050"/>
            </a:xfrm>
            <a:custGeom>
              <a:avLst/>
              <a:gdLst>
                <a:gd name="T0" fmla="*/ 45 w 47"/>
                <a:gd name="T1" fmla="*/ 8 h 20"/>
                <a:gd name="T2" fmla="*/ 34 w 47"/>
                <a:gd name="T3" fmla="*/ 4 h 20"/>
                <a:gd name="T4" fmla="*/ 5 w 47"/>
                <a:gd name="T5" fmla="*/ 1 h 20"/>
                <a:gd name="T6" fmla="*/ 0 w 47"/>
                <a:gd name="T7" fmla="*/ 2 h 20"/>
                <a:gd name="T8" fmla="*/ 2 w 47"/>
                <a:gd name="T9" fmla="*/ 4 h 20"/>
                <a:gd name="T10" fmla="*/ 3 w 47"/>
                <a:gd name="T11" fmla="*/ 4 h 20"/>
                <a:gd name="T12" fmla="*/ 5 w 47"/>
                <a:gd name="T13" fmla="*/ 4 h 20"/>
                <a:gd name="T14" fmla="*/ 5 w 47"/>
                <a:gd name="T15" fmla="*/ 3 h 20"/>
                <a:gd name="T16" fmla="*/ 7 w 47"/>
                <a:gd name="T17" fmla="*/ 3 h 20"/>
                <a:gd name="T18" fmla="*/ 9 w 47"/>
                <a:gd name="T19" fmla="*/ 3 h 20"/>
                <a:gd name="T20" fmla="*/ 12 w 47"/>
                <a:gd name="T21" fmla="*/ 3 h 20"/>
                <a:gd name="T22" fmla="*/ 14 w 47"/>
                <a:gd name="T23" fmla="*/ 3 h 20"/>
                <a:gd name="T24" fmla="*/ 16 w 47"/>
                <a:gd name="T25" fmla="*/ 3 h 20"/>
                <a:gd name="T26" fmla="*/ 18 w 47"/>
                <a:gd name="T27" fmla="*/ 3 h 20"/>
                <a:gd name="T28" fmla="*/ 43 w 47"/>
                <a:gd name="T29" fmla="*/ 9 h 20"/>
                <a:gd name="T30" fmla="*/ 21 w 47"/>
                <a:gd name="T31" fmla="*/ 17 h 20"/>
                <a:gd name="T32" fmla="*/ 20 w 47"/>
                <a:gd name="T33" fmla="*/ 17 h 20"/>
                <a:gd name="T34" fmla="*/ 17 w 47"/>
                <a:gd name="T35" fmla="*/ 18 h 20"/>
                <a:gd name="T36" fmla="*/ 16 w 47"/>
                <a:gd name="T37" fmla="*/ 18 h 20"/>
                <a:gd name="T38" fmla="*/ 15 w 47"/>
                <a:gd name="T39" fmla="*/ 18 h 20"/>
                <a:gd name="T40" fmla="*/ 17 w 47"/>
                <a:gd name="T41" fmla="*/ 20 h 20"/>
                <a:gd name="T42" fmla="*/ 46 w 47"/>
                <a:gd name="T43" fmla="*/ 9 h 20"/>
                <a:gd name="T44" fmla="*/ 47 w 47"/>
                <a:gd name="T45" fmla="*/ 9 h 20"/>
                <a:gd name="T46" fmla="*/ 45 w 47"/>
                <a:gd name="T4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20">
                  <a:moveTo>
                    <a:pt x="45" y="8"/>
                  </a:moveTo>
                  <a:cubicBezTo>
                    <a:pt x="45" y="8"/>
                    <a:pt x="41" y="6"/>
                    <a:pt x="34" y="4"/>
                  </a:cubicBezTo>
                  <a:cubicBezTo>
                    <a:pt x="27" y="2"/>
                    <a:pt x="17" y="0"/>
                    <a:pt x="5" y="1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30" y="4"/>
                    <a:pt x="39" y="7"/>
                    <a:pt x="43" y="9"/>
                  </a:cubicBezTo>
                  <a:cubicBezTo>
                    <a:pt x="40" y="10"/>
                    <a:pt x="32" y="13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34" y="15"/>
                    <a:pt x="45" y="10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lnTo>
                    <a:pt x="4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5306">
              <a:extLst>
                <a:ext uri="{FF2B5EF4-FFF2-40B4-BE49-F238E27FC236}">
                  <a16:creationId xmlns="" xmlns:a16="http://schemas.microsoft.com/office/drawing/2014/main" id="{009BA383-CF88-4F79-866D-7FE13142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6389688"/>
              <a:ext cx="11113" cy="14288"/>
            </a:xfrm>
            <a:custGeom>
              <a:avLst/>
              <a:gdLst>
                <a:gd name="T0" fmla="*/ 10 w 11"/>
                <a:gd name="T1" fmla="*/ 15 h 15"/>
                <a:gd name="T2" fmla="*/ 0 w 11"/>
                <a:gd name="T3" fmla="*/ 7 h 15"/>
                <a:gd name="T4" fmla="*/ 9 w 11"/>
                <a:gd name="T5" fmla="*/ 0 h 15"/>
                <a:gd name="T6" fmla="*/ 10 w 11"/>
                <a:gd name="T7" fmla="*/ 1 h 15"/>
                <a:gd name="T8" fmla="*/ 2 w 11"/>
                <a:gd name="T9" fmla="*/ 7 h 15"/>
                <a:gd name="T10" fmla="*/ 11 w 11"/>
                <a:gd name="T11" fmla="*/ 14 h 15"/>
                <a:gd name="T12" fmla="*/ 10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10" y="15"/>
                  </a:moveTo>
                  <a:cubicBezTo>
                    <a:pt x="7" y="12"/>
                    <a:pt x="4" y="9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5" y="5"/>
                    <a:pt x="2" y="7"/>
                  </a:cubicBezTo>
                  <a:cubicBezTo>
                    <a:pt x="5" y="9"/>
                    <a:pt x="8" y="12"/>
                    <a:pt x="11" y="14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5307">
              <a:extLst>
                <a:ext uri="{FF2B5EF4-FFF2-40B4-BE49-F238E27FC236}">
                  <a16:creationId xmlns="" xmlns:a16="http://schemas.microsoft.com/office/drawing/2014/main" id="{07CD6DB0-C384-4C36-B0A0-0FBD6AF5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6389688"/>
              <a:ext cx="9525" cy="12700"/>
            </a:xfrm>
            <a:custGeom>
              <a:avLst/>
              <a:gdLst>
                <a:gd name="T0" fmla="*/ 9 w 9"/>
                <a:gd name="T1" fmla="*/ 13 h 13"/>
                <a:gd name="T2" fmla="*/ 0 w 9"/>
                <a:gd name="T3" fmla="*/ 6 h 13"/>
                <a:gd name="T4" fmla="*/ 8 w 9"/>
                <a:gd name="T5" fmla="*/ 0 h 13"/>
                <a:gd name="T6" fmla="*/ 9 w 9"/>
                <a:gd name="T7" fmla="*/ 1 h 13"/>
                <a:gd name="T8" fmla="*/ 2 w 9"/>
                <a:gd name="T9" fmla="*/ 6 h 13"/>
                <a:gd name="T10" fmla="*/ 9 w 9"/>
                <a:gd name="T11" fmla="*/ 12 h 13"/>
                <a:gd name="T12" fmla="*/ 9 w 9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cubicBezTo>
                    <a:pt x="6" y="11"/>
                    <a:pt x="3" y="8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3"/>
                    <a:pt x="4" y="4"/>
                    <a:pt x="2" y="6"/>
                  </a:cubicBezTo>
                  <a:cubicBezTo>
                    <a:pt x="5" y="8"/>
                    <a:pt x="7" y="10"/>
                    <a:pt x="9" y="12"/>
                  </a:cubicBez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5308">
              <a:extLst>
                <a:ext uri="{FF2B5EF4-FFF2-40B4-BE49-F238E27FC236}">
                  <a16:creationId xmlns="" xmlns:a16="http://schemas.microsoft.com/office/drawing/2014/main" id="{CBE8CED8-7B04-4EA9-AD63-AAE20092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391275"/>
              <a:ext cx="7938" cy="11113"/>
            </a:xfrm>
            <a:custGeom>
              <a:avLst/>
              <a:gdLst>
                <a:gd name="T0" fmla="*/ 7 w 8"/>
                <a:gd name="T1" fmla="*/ 12 h 12"/>
                <a:gd name="T2" fmla="*/ 0 w 8"/>
                <a:gd name="T3" fmla="*/ 5 h 12"/>
                <a:gd name="T4" fmla="*/ 7 w 8"/>
                <a:gd name="T5" fmla="*/ 0 h 12"/>
                <a:gd name="T6" fmla="*/ 8 w 8"/>
                <a:gd name="T7" fmla="*/ 1 h 12"/>
                <a:gd name="T8" fmla="*/ 2 w 8"/>
                <a:gd name="T9" fmla="*/ 5 h 12"/>
                <a:gd name="T10" fmla="*/ 8 w 8"/>
                <a:gd name="T11" fmla="*/ 11 h 12"/>
                <a:gd name="T12" fmla="*/ 7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12"/>
                  </a:moveTo>
                  <a:cubicBezTo>
                    <a:pt x="5" y="10"/>
                    <a:pt x="2" y="7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5309">
              <a:extLst>
                <a:ext uri="{FF2B5EF4-FFF2-40B4-BE49-F238E27FC236}">
                  <a16:creationId xmlns="" xmlns:a16="http://schemas.microsoft.com/office/drawing/2014/main" id="{30E4D658-6606-4229-A0C9-0D5F9012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392863"/>
              <a:ext cx="6350" cy="7938"/>
            </a:xfrm>
            <a:custGeom>
              <a:avLst/>
              <a:gdLst>
                <a:gd name="T0" fmla="*/ 6 w 6"/>
                <a:gd name="T1" fmla="*/ 9 h 9"/>
                <a:gd name="T2" fmla="*/ 0 w 6"/>
                <a:gd name="T3" fmla="*/ 4 h 9"/>
                <a:gd name="T4" fmla="*/ 5 w 6"/>
                <a:gd name="T5" fmla="*/ 0 h 9"/>
                <a:gd name="T6" fmla="*/ 6 w 6"/>
                <a:gd name="T7" fmla="*/ 1 h 9"/>
                <a:gd name="T8" fmla="*/ 2 w 6"/>
                <a:gd name="T9" fmla="*/ 4 h 9"/>
                <a:gd name="T10" fmla="*/ 6 w 6"/>
                <a:gd name="T11" fmla="*/ 8 h 9"/>
                <a:gd name="T12" fmla="*/ 6 w 6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5310">
              <a:extLst>
                <a:ext uri="{FF2B5EF4-FFF2-40B4-BE49-F238E27FC236}">
                  <a16:creationId xmlns="" xmlns:a16="http://schemas.microsoft.com/office/drawing/2014/main" id="{A1BE53FF-6815-4BC4-A0C5-858608D4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6394450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2 h 4"/>
                <a:gd name="T4" fmla="*/ 3 w 3"/>
                <a:gd name="T5" fmla="*/ 0 h 4"/>
                <a:gd name="T6" fmla="*/ 3 w 3"/>
                <a:gd name="T7" fmla="*/ 0 h 4"/>
                <a:gd name="T8" fmla="*/ 1 w 3"/>
                <a:gd name="T9" fmla="*/ 2 h 4"/>
                <a:gd name="T10" fmla="*/ 3 w 3"/>
                <a:gd name="T11" fmla="*/ 4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5311">
              <a:extLst>
                <a:ext uri="{FF2B5EF4-FFF2-40B4-BE49-F238E27FC236}">
                  <a16:creationId xmlns="" xmlns:a16="http://schemas.microsoft.com/office/drawing/2014/main" id="{3D9FD353-2BEE-4995-AE2A-F1CBEA0F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6396038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0 h 3"/>
                <a:gd name="T6" fmla="*/ 2 w 2"/>
                <a:gd name="T7" fmla="*/ 1 h 3"/>
                <a:gd name="T8" fmla="*/ 1 w 2"/>
                <a:gd name="T9" fmla="*/ 1 h 3"/>
                <a:gd name="T10" fmla="*/ 2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5312">
              <a:extLst>
                <a:ext uri="{FF2B5EF4-FFF2-40B4-BE49-F238E27FC236}">
                  <a16:creationId xmlns="" xmlns:a16="http://schemas.microsoft.com/office/drawing/2014/main" id="{2337857D-3252-4E09-98E7-BF13B2C0A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6342063"/>
              <a:ext cx="14288" cy="12700"/>
            </a:xfrm>
            <a:custGeom>
              <a:avLst/>
              <a:gdLst>
                <a:gd name="T0" fmla="*/ 15 w 15"/>
                <a:gd name="T1" fmla="*/ 7 h 14"/>
                <a:gd name="T2" fmla="*/ 2 w 15"/>
                <a:gd name="T3" fmla="*/ 14 h 14"/>
                <a:gd name="T4" fmla="*/ 0 w 15"/>
                <a:gd name="T5" fmla="*/ 0 h 14"/>
                <a:gd name="T6" fmla="*/ 2 w 15"/>
                <a:gd name="T7" fmla="*/ 0 h 14"/>
                <a:gd name="T8" fmla="*/ 3 w 15"/>
                <a:gd name="T9" fmla="*/ 12 h 14"/>
                <a:gd name="T10" fmla="*/ 15 w 15"/>
                <a:gd name="T11" fmla="*/ 6 h 14"/>
                <a:gd name="T12" fmla="*/ 15 w 15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cubicBezTo>
                    <a:pt x="11" y="9"/>
                    <a:pt x="6" y="11"/>
                    <a:pt x="2" y="14"/>
                  </a:cubicBezTo>
                  <a:cubicBezTo>
                    <a:pt x="1" y="9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3" y="8"/>
                    <a:pt x="3" y="12"/>
                  </a:cubicBezTo>
                  <a:cubicBezTo>
                    <a:pt x="7" y="10"/>
                    <a:pt x="11" y="8"/>
                    <a:pt x="15" y="6"/>
                  </a:cubicBezTo>
                  <a:lnTo>
                    <a:pt x="1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5313">
              <a:extLst>
                <a:ext uri="{FF2B5EF4-FFF2-40B4-BE49-F238E27FC236}">
                  <a16:creationId xmlns="" xmlns:a16="http://schemas.microsoft.com/office/drawing/2014/main" id="{69BBC29C-8BA5-4E59-9772-964EB518D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6338888"/>
              <a:ext cx="12700" cy="11113"/>
            </a:xfrm>
            <a:custGeom>
              <a:avLst/>
              <a:gdLst>
                <a:gd name="T0" fmla="*/ 14 w 14"/>
                <a:gd name="T1" fmla="*/ 6 h 12"/>
                <a:gd name="T2" fmla="*/ 2 w 14"/>
                <a:gd name="T3" fmla="*/ 12 h 12"/>
                <a:gd name="T4" fmla="*/ 0 w 14"/>
                <a:gd name="T5" fmla="*/ 0 h 12"/>
                <a:gd name="T6" fmla="*/ 2 w 14"/>
                <a:gd name="T7" fmla="*/ 0 h 12"/>
                <a:gd name="T8" fmla="*/ 3 w 14"/>
                <a:gd name="T9" fmla="*/ 10 h 12"/>
                <a:gd name="T10" fmla="*/ 13 w 14"/>
                <a:gd name="T11" fmla="*/ 5 h 12"/>
                <a:gd name="T12" fmla="*/ 14 w 14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cubicBezTo>
                    <a:pt x="10" y="8"/>
                    <a:pt x="6" y="10"/>
                    <a:pt x="2" y="12"/>
                  </a:cubicBezTo>
                  <a:cubicBezTo>
                    <a:pt x="1" y="8"/>
                    <a:pt x="1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6"/>
                    <a:pt x="3" y="10"/>
                  </a:cubicBezTo>
                  <a:cubicBezTo>
                    <a:pt x="6" y="8"/>
                    <a:pt x="10" y="6"/>
                    <a:pt x="13" y="5"/>
                  </a:cubicBez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5314">
              <a:extLst>
                <a:ext uri="{FF2B5EF4-FFF2-40B4-BE49-F238E27FC236}">
                  <a16:creationId xmlns="" xmlns:a16="http://schemas.microsoft.com/office/drawing/2014/main" id="{244BB9C6-A23B-4748-9BFB-59161185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6335713"/>
              <a:ext cx="9525" cy="9525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11 h 11"/>
                <a:gd name="T4" fmla="*/ 0 w 11"/>
                <a:gd name="T5" fmla="*/ 1 h 11"/>
                <a:gd name="T6" fmla="*/ 1 w 11"/>
                <a:gd name="T7" fmla="*/ 0 h 11"/>
                <a:gd name="T8" fmla="*/ 2 w 11"/>
                <a:gd name="T9" fmla="*/ 9 h 11"/>
                <a:gd name="T10" fmla="*/ 10 w 11"/>
                <a:gd name="T11" fmla="*/ 5 h 11"/>
                <a:gd name="T12" fmla="*/ 11 w 11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8" y="8"/>
                    <a:pt x="4" y="9"/>
                    <a:pt x="1" y="11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8" y="6"/>
                    <a:pt x="10" y="5"/>
                  </a:cubicBez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5315">
              <a:extLst>
                <a:ext uri="{FF2B5EF4-FFF2-40B4-BE49-F238E27FC236}">
                  <a16:creationId xmlns="" xmlns:a16="http://schemas.microsoft.com/office/drawing/2014/main" id="{8970F30D-2390-4322-88F2-4030476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332538"/>
              <a:ext cx="7938" cy="7938"/>
            </a:xfrm>
            <a:custGeom>
              <a:avLst/>
              <a:gdLst>
                <a:gd name="T0" fmla="*/ 9 w 9"/>
                <a:gd name="T1" fmla="*/ 5 h 9"/>
                <a:gd name="T2" fmla="*/ 1 w 9"/>
                <a:gd name="T3" fmla="*/ 9 h 9"/>
                <a:gd name="T4" fmla="*/ 0 w 9"/>
                <a:gd name="T5" fmla="*/ 0 h 9"/>
                <a:gd name="T6" fmla="*/ 1 w 9"/>
                <a:gd name="T7" fmla="*/ 0 h 9"/>
                <a:gd name="T8" fmla="*/ 2 w 9"/>
                <a:gd name="T9" fmla="*/ 7 h 9"/>
                <a:gd name="T10" fmla="*/ 9 w 9"/>
                <a:gd name="T11" fmla="*/ 4 h 9"/>
                <a:gd name="T12" fmla="*/ 9 w 9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6" y="6"/>
                    <a:pt x="4" y="7"/>
                    <a:pt x="1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7" y="5"/>
                    <a:pt x="9" y="4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5316">
              <a:extLst>
                <a:ext uri="{FF2B5EF4-FFF2-40B4-BE49-F238E27FC236}">
                  <a16:creationId xmlns="" xmlns:a16="http://schemas.microsoft.com/office/drawing/2014/main" id="{2A8AB5A7-BE0C-4A18-B821-A107A25A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6329363"/>
              <a:ext cx="7938" cy="6350"/>
            </a:xfrm>
            <a:custGeom>
              <a:avLst/>
              <a:gdLst>
                <a:gd name="T0" fmla="*/ 5 w 5"/>
                <a:gd name="T1" fmla="*/ 2 h 4"/>
                <a:gd name="T2" fmla="*/ 1 w 5"/>
                <a:gd name="T3" fmla="*/ 4 h 4"/>
                <a:gd name="T4" fmla="*/ 0 w 5"/>
                <a:gd name="T5" fmla="*/ 0 h 4"/>
                <a:gd name="T6" fmla="*/ 2 w 5"/>
                <a:gd name="T7" fmla="*/ 0 h 4"/>
                <a:gd name="T8" fmla="*/ 2 w 5"/>
                <a:gd name="T9" fmla="*/ 3 h 4"/>
                <a:gd name="T10" fmla="*/ 5 w 5"/>
                <a:gd name="T11" fmla="*/ 2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5317">
              <a:extLst>
                <a:ext uri="{FF2B5EF4-FFF2-40B4-BE49-F238E27FC236}">
                  <a16:creationId xmlns="" xmlns:a16="http://schemas.microsoft.com/office/drawing/2014/main" id="{015DF11D-E324-4A4F-9C7F-D4527EB8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326188"/>
              <a:ext cx="4763" cy="476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1 h 3"/>
                <a:gd name="T6" fmla="*/ 1 w 3"/>
                <a:gd name="T7" fmla="*/ 0 h 3"/>
                <a:gd name="T8" fmla="*/ 1 w 3"/>
                <a:gd name="T9" fmla="*/ 2 h 3"/>
                <a:gd name="T10" fmla="*/ 2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5318">
              <a:extLst>
                <a:ext uri="{FF2B5EF4-FFF2-40B4-BE49-F238E27FC236}">
                  <a16:creationId xmlns="" xmlns:a16="http://schemas.microsoft.com/office/drawing/2014/main" id="{89B8AA43-0BF5-4119-B835-1A658DD18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1" y="6372225"/>
              <a:ext cx="11113" cy="1588"/>
            </a:xfrm>
            <a:custGeom>
              <a:avLst/>
              <a:gdLst>
                <a:gd name="T0" fmla="*/ 12 w 12"/>
                <a:gd name="T1" fmla="*/ 2 h 2"/>
                <a:gd name="T2" fmla="*/ 0 w 12"/>
                <a:gd name="T3" fmla="*/ 2 h 2"/>
                <a:gd name="T4" fmla="*/ 0 w 12"/>
                <a:gd name="T5" fmla="*/ 0 h 2"/>
                <a:gd name="T6" fmla="*/ 12 w 12"/>
                <a:gd name="T7" fmla="*/ 0 h 2"/>
                <a:gd name="T8" fmla="*/ 12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5319">
              <a:extLst>
                <a:ext uri="{FF2B5EF4-FFF2-40B4-BE49-F238E27FC236}">
                  <a16:creationId xmlns="" xmlns:a16="http://schemas.microsoft.com/office/drawing/2014/main" id="{6AE1D8F5-9093-4FF4-80BE-E0AB502F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1" y="6365875"/>
              <a:ext cx="11113" cy="17463"/>
            </a:xfrm>
            <a:custGeom>
              <a:avLst/>
              <a:gdLst>
                <a:gd name="T0" fmla="*/ 11 w 13"/>
                <a:gd name="T1" fmla="*/ 18 h 18"/>
                <a:gd name="T2" fmla="*/ 0 w 13"/>
                <a:gd name="T3" fmla="*/ 8 h 18"/>
                <a:gd name="T4" fmla="*/ 12 w 13"/>
                <a:gd name="T5" fmla="*/ 0 h 18"/>
                <a:gd name="T6" fmla="*/ 13 w 13"/>
                <a:gd name="T7" fmla="*/ 1 h 18"/>
                <a:gd name="T8" fmla="*/ 2 w 13"/>
                <a:gd name="T9" fmla="*/ 8 h 18"/>
                <a:gd name="T10" fmla="*/ 12 w 13"/>
                <a:gd name="T11" fmla="*/ 17 h 18"/>
                <a:gd name="T12" fmla="*/ 11 w 1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11" y="18"/>
                  </a:moveTo>
                  <a:cubicBezTo>
                    <a:pt x="7" y="15"/>
                    <a:pt x="3" y="12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3"/>
                    <a:pt x="5" y="6"/>
                    <a:pt x="2" y="8"/>
                  </a:cubicBezTo>
                  <a:cubicBezTo>
                    <a:pt x="5" y="11"/>
                    <a:pt x="8" y="14"/>
                    <a:pt x="12" y="17"/>
                  </a:cubicBez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5320">
              <a:extLst>
                <a:ext uri="{FF2B5EF4-FFF2-40B4-BE49-F238E27FC236}">
                  <a16:creationId xmlns="" xmlns:a16="http://schemas.microsoft.com/office/drawing/2014/main" id="{CDF17E95-FD0C-47CE-A5A5-553F80ACA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6365875"/>
              <a:ext cx="12700" cy="19050"/>
            </a:xfrm>
            <a:custGeom>
              <a:avLst/>
              <a:gdLst>
                <a:gd name="T0" fmla="*/ 12 w 14"/>
                <a:gd name="T1" fmla="*/ 20 h 20"/>
                <a:gd name="T2" fmla="*/ 0 w 14"/>
                <a:gd name="T3" fmla="*/ 9 h 20"/>
                <a:gd name="T4" fmla="*/ 13 w 14"/>
                <a:gd name="T5" fmla="*/ 0 h 20"/>
                <a:gd name="T6" fmla="*/ 14 w 14"/>
                <a:gd name="T7" fmla="*/ 1 h 20"/>
                <a:gd name="T8" fmla="*/ 2 w 14"/>
                <a:gd name="T9" fmla="*/ 9 h 20"/>
                <a:gd name="T10" fmla="*/ 13 w 14"/>
                <a:gd name="T11" fmla="*/ 19 h 20"/>
                <a:gd name="T12" fmla="*/ 12 w 1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2" y="20"/>
                  </a:moveTo>
                  <a:cubicBezTo>
                    <a:pt x="8" y="16"/>
                    <a:pt x="4" y="12"/>
                    <a:pt x="0" y="9"/>
                  </a:cubicBezTo>
                  <a:cubicBezTo>
                    <a:pt x="4" y="6"/>
                    <a:pt x="9" y="3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3"/>
                    <a:pt x="6" y="6"/>
                    <a:pt x="2" y="9"/>
                  </a:cubicBezTo>
                  <a:cubicBezTo>
                    <a:pt x="6" y="12"/>
                    <a:pt x="9" y="15"/>
                    <a:pt x="13" y="19"/>
                  </a:cubicBezTo>
                  <a:lnTo>
                    <a:pt x="1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5321">
              <a:extLst>
                <a:ext uri="{FF2B5EF4-FFF2-40B4-BE49-F238E27FC236}">
                  <a16:creationId xmlns="" xmlns:a16="http://schemas.microsoft.com/office/drawing/2014/main" id="{1C8254D7-9AE1-4065-81EE-D0EC49EB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76" y="6365875"/>
              <a:ext cx="12700" cy="19050"/>
            </a:xfrm>
            <a:custGeom>
              <a:avLst/>
              <a:gdLst>
                <a:gd name="T0" fmla="*/ 12 w 14"/>
                <a:gd name="T1" fmla="*/ 21 h 21"/>
                <a:gd name="T2" fmla="*/ 0 w 14"/>
                <a:gd name="T3" fmla="*/ 9 h 21"/>
                <a:gd name="T4" fmla="*/ 14 w 14"/>
                <a:gd name="T5" fmla="*/ 0 h 21"/>
                <a:gd name="T6" fmla="*/ 14 w 14"/>
                <a:gd name="T7" fmla="*/ 2 h 21"/>
                <a:gd name="T8" fmla="*/ 2 w 14"/>
                <a:gd name="T9" fmla="*/ 9 h 21"/>
                <a:gd name="T10" fmla="*/ 13 w 14"/>
                <a:gd name="T11" fmla="*/ 20 h 21"/>
                <a:gd name="T12" fmla="*/ 12 w 1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12" y="21"/>
                  </a:moveTo>
                  <a:cubicBezTo>
                    <a:pt x="8" y="17"/>
                    <a:pt x="4" y="13"/>
                    <a:pt x="0" y="9"/>
                  </a:cubicBezTo>
                  <a:cubicBezTo>
                    <a:pt x="4" y="6"/>
                    <a:pt x="9" y="3"/>
                    <a:pt x="14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4"/>
                    <a:pt x="6" y="7"/>
                    <a:pt x="2" y="9"/>
                  </a:cubicBezTo>
                  <a:cubicBezTo>
                    <a:pt x="6" y="13"/>
                    <a:pt x="9" y="16"/>
                    <a:pt x="13" y="20"/>
                  </a:cubicBezTo>
                  <a:lnTo>
                    <a:pt x="12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5322">
              <a:extLst>
                <a:ext uri="{FF2B5EF4-FFF2-40B4-BE49-F238E27FC236}">
                  <a16:creationId xmlns="" xmlns:a16="http://schemas.microsoft.com/office/drawing/2014/main" id="{B4704C0F-5DA6-4D85-8CBF-21066CE1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362700"/>
              <a:ext cx="7938" cy="11113"/>
            </a:xfrm>
            <a:custGeom>
              <a:avLst/>
              <a:gdLst>
                <a:gd name="T0" fmla="*/ 2 w 8"/>
                <a:gd name="T1" fmla="*/ 11 h 11"/>
                <a:gd name="T2" fmla="*/ 0 w 8"/>
                <a:gd name="T3" fmla="*/ 10 h 11"/>
                <a:gd name="T4" fmla="*/ 6 w 8"/>
                <a:gd name="T5" fmla="*/ 0 h 11"/>
                <a:gd name="T6" fmla="*/ 8 w 8"/>
                <a:gd name="T7" fmla="*/ 1 h 11"/>
                <a:gd name="T8" fmla="*/ 2 w 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4" y="3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4"/>
                    <a:pt x="4" y="8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5323">
              <a:extLst>
                <a:ext uri="{FF2B5EF4-FFF2-40B4-BE49-F238E27FC236}">
                  <a16:creationId xmlns="" xmlns:a16="http://schemas.microsoft.com/office/drawing/2014/main" id="{2876CD74-EE5C-4E96-88BE-8ABD02BE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348413"/>
              <a:ext cx="15875" cy="14288"/>
            </a:xfrm>
            <a:custGeom>
              <a:avLst/>
              <a:gdLst>
                <a:gd name="T0" fmla="*/ 17 w 17"/>
                <a:gd name="T1" fmla="*/ 10 h 16"/>
                <a:gd name="T2" fmla="*/ 2 w 17"/>
                <a:gd name="T3" fmla="*/ 16 h 16"/>
                <a:gd name="T4" fmla="*/ 0 w 17"/>
                <a:gd name="T5" fmla="*/ 0 h 16"/>
                <a:gd name="T6" fmla="*/ 2 w 17"/>
                <a:gd name="T7" fmla="*/ 0 h 16"/>
                <a:gd name="T8" fmla="*/ 3 w 17"/>
                <a:gd name="T9" fmla="*/ 14 h 16"/>
                <a:gd name="T10" fmla="*/ 16 w 17"/>
                <a:gd name="T11" fmla="*/ 8 h 16"/>
                <a:gd name="T12" fmla="*/ 17 w 17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0"/>
                  </a:moveTo>
                  <a:cubicBezTo>
                    <a:pt x="12" y="12"/>
                    <a:pt x="7" y="13"/>
                    <a:pt x="2" y="16"/>
                  </a:cubicBezTo>
                  <a:cubicBezTo>
                    <a:pt x="1" y="10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3" y="9"/>
                    <a:pt x="3" y="14"/>
                  </a:cubicBezTo>
                  <a:cubicBezTo>
                    <a:pt x="7" y="12"/>
                    <a:pt x="12" y="10"/>
                    <a:pt x="16" y="8"/>
                  </a:cubicBezTo>
                  <a:lnTo>
                    <a:pt x="1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5324">
              <a:extLst>
                <a:ext uri="{FF2B5EF4-FFF2-40B4-BE49-F238E27FC236}">
                  <a16:creationId xmlns="" xmlns:a16="http://schemas.microsoft.com/office/drawing/2014/main" id="{E1404425-55A2-484E-8171-789C79AE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6342063"/>
              <a:ext cx="17463" cy="15875"/>
            </a:xfrm>
            <a:custGeom>
              <a:avLst/>
              <a:gdLst>
                <a:gd name="T0" fmla="*/ 18 w 18"/>
                <a:gd name="T1" fmla="*/ 11 h 17"/>
                <a:gd name="T2" fmla="*/ 2 w 18"/>
                <a:gd name="T3" fmla="*/ 17 h 17"/>
                <a:gd name="T4" fmla="*/ 0 w 18"/>
                <a:gd name="T5" fmla="*/ 0 h 17"/>
                <a:gd name="T6" fmla="*/ 2 w 18"/>
                <a:gd name="T7" fmla="*/ 0 h 17"/>
                <a:gd name="T8" fmla="*/ 3 w 18"/>
                <a:gd name="T9" fmla="*/ 15 h 17"/>
                <a:gd name="T10" fmla="*/ 18 w 18"/>
                <a:gd name="T11" fmla="*/ 10 h 17"/>
                <a:gd name="T12" fmla="*/ 18 w 18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1"/>
                  </a:moveTo>
                  <a:cubicBezTo>
                    <a:pt x="12" y="13"/>
                    <a:pt x="7" y="15"/>
                    <a:pt x="2" y="17"/>
                  </a:cubicBezTo>
                  <a:cubicBezTo>
                    <a:pt x="1" y="11"/>
                    <a:pt x="1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10"/>
                    <a:pt x="3" y="15"/>
                  </a:cubicBezTo>
                  <a:cubicBezTo>
                    <a:pt x="8" y="13"/>
                    <a:pt x="13" y="11"/>
                    <a:pt x="18" y="10"/>
                  </a:cubicBez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5325">
              <a:extLst>
                <a:ext uri="{FF2B5EF4-FFF2-40B4-BE49-F238E27FC236}">
                  <a16:creationId xmlns="" xmlns:a16="http://schemas.microsoft.com/office/drawing/2014/main" id="{4199C451-6A83-4825-A327-BB6A7B05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6337300"/>
              <a:ext cx="15875" cy="15875"/>
            </a:xfrm>
            <a:custGeom>
              <a:avLst/>
              <a:gdLst>
                <a:gd name="T0" fmla="*/ 18 w 18"/>
                <a:gd name="T1" fmla="*/ 11 h 17"/>
                <a:gd name="T2" fmla="*/ 2 w 18"/>
                <a:gd name="T3" fmla="*/ 17 h 17"/>
                <a:gd name="T4" fmla="*/ 0 w 18"/>
                <a:gd name="T5" fmla="*/ 0 h 17"/>
                <a:gd name="T6" fmla="*/ 2 w 18"/>
                <a:gd name="T7" fmla="*/ 0 h 17"/>
                <a:gd name="T8" fmla="*/ 3 w 18"/>
                <a:gd name="T9" fmla="*/ 15 h 17"/>
                <a:gd name="T10" fmla="*/ 18 w 18"/>
                <a:gd name="T11" fmla="*/ 10 h 17"/>
                <a:gd name="T12" fmla="*/ 18 w 18"/>
                <a:gd name="T1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1"/>
                  </a:moveTo>
                  <a:cubicBezTo>
                    <a:pt x="13" y="13"/>
                    <a:pt x="7" y="15"/>
                    <a:pt x="2" y="17"/>
                  </a:cubicBezTo>
                  <a:cubicBezTo>
                    <a:pt x="1" y="11"/>
                    <a:pt x="1" y="6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10"/>
                    <a:pt x="3" y="15"/>
                  </a:cubicBezTo>
                  <a:cubicBezTo>
                    <a:pt x="8" y="13"/>
                    <a:pt x="13" y="12"/>
                    <a:pt x="18" y="10"/>
                  </a:cubicBez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5326">
              <a:extLst>
                <a:ext uri="{FF2B5EF4-FFF2-40B4-BE49-F238E27FC236}">
                  <a16:creationId xmlns="" xmlns:a16="http://schemas.microsoft.com/office/drawing/2014/main" id="{2FEE3DC3-B7F5-4AE1-B699-2CE090F2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384925"/>
              <a:ext cx="1588" cy="476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5327">
              <a:extLst>
                <a:ext uri="{FF2B5EF4-FFF2-40B4-BE49-F238E27FC236}">
                  <a16:creationId xmlns="" xmlns:a16="http://schemas.microsoft.com/office/drawing/2014/main" id="{27E30858-7A55-43F1-A2B9-F21BF94C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386513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1 h 3"/>
                <a:gd name="T4" fmla="*/ 0 w 3"/>
                <a:gd name="T5" fmla="*/ 2 h 3"/>
                <a:gd name="T6" fmla="*/ 0 w 3"/>
                <a:gd name="T7" fmla="*/ 3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5328">
              <a:extLst>
                <a:ext uri="{FF2B5EF4-FFF2-40B4-BE49-F238E27FC236}">
                  <a16:creationId xmlns="" xmlns:a16="http://schemas.microsoft.com/office/drawing/2014/main" id="{B12E5D8C-DDDE-4A0E-B8D0-EAFFEE4F7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8" y="6399213"/>
              <a:ext cx="4763" cy="476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5329">
              <a:extLst>
                <a:ext uri="{FF2B5EF4-FFF2-40B4-BE49-F238E27FC236}">
                  <a16:creationId xmlns="" xmlns:a16="http://schemas.microsoft.com/office/drawing/2014/main" id="{4111866D-54DD-4105-8264-5BBBA3DC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6" y="6388100"/>
              <a:ext cx="9525" cy="6350"/>
            </a:xfrm>
            <a:custGeom>
              <a:avLst/>
              <a:gdLst>
                <a:gd name="T0" fmla="*/ 8 w 9"/>
                <a:gd name="T1" fmla="*/ 0 h 7"/>
                <a:gd name="T2" fmla="*/ 7 w 9"/>
                <a:gd name="T3" fmla="*/ 1 h 7"/>
                <a:gd name="T4" fmla="*/ 0 w 9"/>
                <a:gd name="T5" fmla="*/ 6 h 7"/>
                <a:gd name="T6" fmla="*/ 1 w 9"/>
                <a:gd name="T7" fmla="*/ 7 h 7"/>
                <a:gd name="T8" fmla="*/ 9 w 9"/>
                <a:gd name="T9" fmla="*/ 1 h 7"/>
                <a:gd name="T10" fmla="*/ 9 w 9"/>
                <a:gd name="T11" fmla="*/ 1 h 7"/>
                <a:gd name="T12" fmla="*/ 8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5"/>
                    <a:pt x="6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5330">
              <a:extLst>
                <a:ext uri="{FF2B5EF4-FFF2-40B4-BE49-F238E27FC236}">
                  <a16:creationId xmlns="" xmlns:a16="http://schemas.microsoft.com/office/drawing/2014/main" id="{DFC3CB1A-C0AF-49F3-AB69-CD6ED5E54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321425"/>
              <a:ext cx="28575" cy="47625"/>
            </a:xfrm>
            <a:custGeom>
              <a:avLst/>
              <a:gdLst>
                <a:gd name="T0" fmla="*/ 31 w 31"/>
                <a:gd name="T1" fmla="*/ 2 h 50"/>
                <a:gd name="T2" fmla="*/ 31 w 31"/>
                <a:gd name="T3" fmla="*/ 0 h 50"/>
                <a:gd name="T4" fmla="*/ 29 w 31"/>
                <a:gd name="T5" fmla="*/ 1 h 50"/>
                <a:gd name="T6" fmla="*/ 19 w 31"/>
                <a:gd name="T7" fmla="*/ 8 h 50"/>
                <a:gd name="T8" fmla="*/ 0 w 31"/>
                <a:gd name="T9" fmla="*/ 30 h 50"/>
                <a:gd name="T10" fmla="*/ 1 w 31"/>
                <a:gd name="T11" fmla="*/ 32 h 50"/>
                <a:gd name="T12" fmla="*/ 1 w 31"/>
                <a:gd name="T13" fmla="*/ 31 h 50"/>
                <a:gd name="T14" fmla="*/ 1 w 31"/>
                <a:gd name="T15" fmla="*/ 29 h 50"/>
                <a:gd name="T16" fmla="*/ 2 w 31"/>
                <a:gd name="T17" fmla="*/ 29 h 50"/>
                <a:gd name="T18" fmla="*/ 3 w 31"/>
                <a:gd name="T19" fmla="*/ 30 h 50"/>
                <a:gd name="T20" fmla="*/ 4 w 31"/>
                <a:gd name="T21" fmla="*/ 27 h 50"/>
                <a:gd name="T22" fmla="*/ 4 w 31"/>
                <a:gd name="T23" fmla="*/ 25 h 50"/>
                <a:gd name="T24" fmla="*/ 5 w 31"/>
                <a:gd name="T25" fmla="*/ 25 h 50"/>
                <a:gd name="T26" fmla="*/ 6 w 31"/>
                <a:gd name="T27" fmla="*/ 26 h 50"/>
                <a:gd name="T28" fmla="*/ 28 w 31"/>
                <a:gd name="T29" fmla="*/ 4 h 50"/>
                <a:gd name="T30" fmla="*/ 19 w 31"/>
                <a:gd name="T31" fmla="*/ 32 h 50"/>
                <a:gd name="T32" fmla="*/ 20 w 31"/>
                <a:gd name="T33" fmla="*/ 31 h 50"/>
                <a:gd name="T34" fmla="*/ 20 w 31"/>
                <a:gd name="T35" fmla="*/ 33 h 50"/>
                <a:gd name="T36" fmla="*/ 18 w 31"/>
                <a:gd name="T37" fmla="*/ 34 h 50"/>
                <a:gd name="T38" fmla="*/ 17 w 31"/>
                <a:gd name="T39" fmla="*/ 36 h 50"/>
                <a:gd name="T40" fmla="*/ 18 w 31"/>
                <a:gd name="T41" fmla="*/ 36 h 50"/>
                <a:gd name="T42" fmla="*/ 19 w 31"/>
                <a:gd name="T43" fmla="*/ 37 h 50"/>
                <a:gd name="T44" fmla="*/ 17 w 31"/>
                <a:gd name="T45" fmla="*/ 38 h 50"/>
                <a:gd name="T46" fmla="*/ 16 w 31"/>
                <a:gd name="T47" fmla="*/ 41 h 50"/>
                <a:gd name="T48" fmla="*/ 16 w 31"/>
                <a:gd name="T49" fmla="*/ 40 h 50"/>
                <a:gd name="T50" fmla="*/ 17 w 31"/>
                <a:gd name="T51" fmla="*/ 42 h 50"/>
                <a:gd name="T52" fmla="*/ 15 w 31"/>
                <a:gd name="T53" fmla="*/ 43 h 50"/>
                <a:gd name="T54" fmla="*/ 14 w 31"/>
                <a:gd name="T55" fmla="*/ 45 h 50"/>
                <a:gd name="T56" fmla="*/ 14 w 31"/>
                <a:gd name="T57" fmla="*/ 45 h 50"/>
                <a:gd name="T58" fmla="*/ 14 w 31"/>
                <a:gd name="T59" fmla="*/ 45 h 50"/>
                <a:gd name="T60" fmla="*/ 15 w 31"/>
                <a:gd name="T61" fmla="*/ 46 h 50"/>
                <a:gd name="T62" fmla="*/ 13 w 31"/>
                <a:gd name="T63" fmla="*/ 47 h 50"/>
                <a:gd name="T64" fmla="*/ 12 w 31"/>
                <a:gd name="T65" fmla="*/ 48 h 50"/>
                <a:gd name="T66" fmla="*/ 14 w 31"/>
                <a:gd name="T67" fmla="*/ 50 h 50"/>
                <a:gd name="T68" fmla="*/ 16 w 31"/>
                <a:gd name="T69" fmla="*/ 45 h 50"/>
                <a:gd name="T70" fmla="*/ 31 w 31"/>
                <a:gd name="T7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50">
                  <a:moveTo>
                    <a:pt x="31" y="2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5" y="4"/>
                    <a:pt x="19" y="8"/>
                  </a:cubicBezTo>
                  <a:cubicBezTo>
                    <a:pt x="14" y="13"/>
                    <a:pt x="6" y="20"/>
                    <a:pt x="0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4" y="14"/>
                    <a:pt x="24" y="7"/>
                    <a:pt x="28" y="4"/>
                  </a:cubicBezTo>
                  <a:cubicBezTo>
                    <a:pt x="27" y="9"/>
                    <a:pt x="24" y="19"/>
                    <a:pt x="19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49"/>
                    <a:pt x="15" y="47"/>
                    <a:pt x="16" y="45"/>
                  </a:cubicBezTo>
                  <a:cubicBezTo>
                    <a:pt x="26" y="22"/>
                    <a:pt x="31" y="2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5331">
              <a:extLst>
                <a:ext uri="{FF2B5EF4-FFF2-40B4-BE49-F238E27FC236}">
                  <a16:creationId xmlns="" xmlns:a16="http://schemas.microsoft.com/office/drawing/2014/main" id="{371DDBC4-163C-415E-A4BD-748F76EE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263" y="6364288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5332">
              <a:extLst>
                <a:ext uri="{FF2B5EF4-FFF2-40B4-BE49-F238E27FC236}">
                  <a16:creationId xmlns="" xmlns:a16="http://schemas.microsoft.com/office/drawing/2014/main" id="{1BACC754-149C-4E00-9B03-18977873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1" y="63642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5333">
              <a:extLst>
                <a:ext uri="{FF2B5EF4-FFF2-40B4-BE49-F238E27FC236}">
                  <a16:creationId xmlns="" xmlns:a16="http://schemas.microsoft.com/office/drawing/2014/main" id="{78009E16-84C3-41F1-A500-C352716F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6" y="6361113"/>
              <a:ext cx="6350" cy="317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2 h 4"/>
                <a:gd name="T4" fmla="*/ 7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5334">
              <a:extLst>
                <a:ext uri="{FF2B5EF4-FFF2-40B4-BE49-F238E27FC236}">
                  <a16:creationId xmlns="" xmlns:a16="http://schemas.microsoft.com/office/drawing/2014/main" id="{70DA887D-30E5-4852-AF73-73ECA892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6359525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1 w 2"/>
                <a:gd name="T5" fmla="*/ 1 h 2"/>
                <a:gd name="T6" fmla="*/ 0 w 2"/>
                <a:gd name="T7" fmla="*/ 2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5335">
              <a:extLst>
                <a:ext uri="{FF2B5EF4-FFF2-40B4-BE49-F238E27FC236}">
                  <a16:creationId xmlns="" xmlns:a16="http://schemas.microsoft.com/office/drawing/2014/main" id="{55E9582A-DBF1-44BD-95F9-7CDE9AFF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350000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5336">
              <a:extLst>
                <a:ext uri="{FF2B5EF4-FFF2-40B4-BE49-F238E27FC236}">
                  <a16:creationId xmlns="" xmlns:a16="http://schemas.microsoft.com/office/drawing/2014/main" id="{00694617-A75E-4BA1-BC30-5130884B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6356350"/>
              <a:ext cx="9525" cy="4763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2 h 6"/>
                <a:gd name="T4" fmla="*/ 9 w 9"/>
                <a:gd name="T5" fmla="*/ 0 h 6"/>
                <a:gd name="T6" fmla="*/ 0 w 9"/>
                <a:gd name="T7" fmla="*/ 5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3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5337">
              <a:extLst>
                <a:ext uri="{FF2B5EF4-FFF2-40B4-BE49-F238E27FC236}">
                  <a16:creationId xmlns="" xmlns:a16="http://schemas.microsoft.com/office/drawing/2014/main" id="{7F8C5EF3-B3C5-4AA1-928E-6F18AABC5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635000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5338">
              <a:extLst>
                <a:ext uri="{FF2B5EF4-FFF2-40B4-BE49-F238E27FC236}">
                  <a16:creationId xmlns="" xmlns:a16="http://schemas.microsoft.com/office/drawing/2014/main" id="{5122824F-D3E7-4533-92E6-354B7A3D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35635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5339">
              <a:extLst>
                <a:ext uri="{FF2B5EF4-FFF2-40B4-BE49-F238E27FC236}">
                  <a16:creationId xmlns="" xmlns:a16="http://schemas.microsoft.com/office/drawing/2014/main" id="{DFA20311-7C5F-4985-B512-5DE464D55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3" y="6346825"/>
              <a:ext cx="14288" cy="12700"/>
            </a:xfrm>
            <a:custGeom>
              <a:avLst/>
              <a:gdLst>
                <a:gd name="T0" fmla="*/ 14 w 15"/>
                <a:gd name="T1" fmla="*/ 8 h 14"/>
                <a:gd name="T2" fmla="*/ 15 w 15"/>
                <a:gd name="T3" fmla="*/ 6 h 14"/>
                <a:gd name="T4" fmla="*/ 4 w 15"/>
                <a:gd name="T5" fmla="*/ 12 h 14"/>
                <a:gd name="T6" fmla="*/ 2 w 15"/>
                <a:gd name="T7" fmla="*/ 0 h 14"/>
                <a:gd name="T8" fmla="*/ 0 w 15"/>
                <a:gd name="T9" fmla="*/ 1 h 14"/>
                <a:gd name="T10" fmla="*/ 2 w 15"/>
                <a:gd name="T11" fmla="*/ 14 h 14"/>
                <a:gd name="T12" fmla="*/ 14 w 15"/>
                <a:gd name="T1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1" y="8"/>
                    <a:pt x="7" y="10"/>
                    <a:pt x="4" y="12"/>
                  </a:cubicBezTo>
                  <a:cubicBezTo>
                    <a:pt x="3" y="8"/>
                    <a:pt x="2" y="4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2" y="10"/>
                    <a:pt x="2" y="14"/>
                  </a:cubicBezTo>
                  <a:cubicBezTo>
                    <a:pt x="6" y="12"/>
                    <a:pt x="10" y="10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Rectangle 5340">
              <a:extLst>
                <a:ext uri="{FF2B5EF4-FFF2-40B4-BE49-F238E27FC236}">
                  <a16:creationId xmlns="" xmlns:a16="http://schemas.microsoft.com/office/drawing/2014/main" id="{95EA10E6-FEC1-4213-994B-C10A789AA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913" y="63452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5341">
              <a:extLst>
                <a:ext uri="{FF2B5EF4-FFF2-40B4-BE49-F238E27FC236}">
                  <a16:creationId xmlns="" xmlns:a16="http://schemas.microsoft.com/office/drawing/2014/main" id="{5D9051CD-E7E4-435D-8925-200E0F21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3515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5342">
              <a:extLst>
                <a:ext uri="{FF2B5EF4-FFF2-40B4-BE49-F238E27FC236}">
                  <a16:creationId xmlns="" xmlns:a16="http://schemas.microsoft.com/office/drawing/2014/main" id="{B2891A71-E870-4EC8-8FFB-46250C88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369050"/>
              <a:ext cx="12700" cy="15875"/>
            </a:xfrm>
            <a:custGeom>
              <a:avLst/>
              <a:gdLst>
                <a:gd name="T0" fmla="*/ 11 w 12"/>
                <a:gd name="T1" fmla="*/ 0 h 18"/>
                <a:gd name="T2" fmla="*/ 0 w 12"/>
                <a:gd name="T3" fmla="*/ 7 h 18"/>
                <a:gd name="T4" fmla="*/ 10 w 12"/>
                <a:gd name="T5" fmla="*/ 17 h 18"/>
                <a:gd name="T6" fmla="*/ 12 w 12"/>
                <a:gd name="T7" fmla="*/ 18 h 18"/>
                <a:gd name="T8" fmla="*/ 12 w 12"/>
                <a:gd name="T9" fmla="*/ 18 h 18"/>
                <a:gd name="T10" fmla="*/ 12 w 12"/>
                <a:gd name="T11" fmla="*/ 17 h 18"/>
                <a:gd name="T12" fmla="*/ 2 w 12"/>
                <a:gd name="T13" fmla="*/ 7 h 18"/>
                <a:gd name="T14" fmla="*/ 11 w 12"/>
                <a:gd name="T15" fmla="*/ 1 h 18"/>
                <a:gd name="T16" fmla="*/ 11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1" y="0"/>
                  </a:moveTo>
                  <a:cubicBezTo>
                    <a:pt x="7" y="2"/>
                    <a:pt x="4" y="4"/>
                    <a:pt x="0" y="7"/>
                  </a:cubicBezTo>
                  <a:cubicBezTo>
                    <a:pt x="3" y="10"/>
                    <a:pt x="7" y="13"/>
                    <a:pt x="10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9" y="14"/>
                    <a:pt x="5" y="10"/>
                    <a:pt x="2" y="7"/>
                  </a:cubicBezTo>
                  <a:cubicBezTo>
                    <a:pt x="5" y="5"/>
                    <a:pt x="8" y="3"/>
                    <a:pt x="11" y="1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5343">
              <a:extLst>
                <a:ext uri="{FF2B5EF4-FFF2-40B4-BE49-F238E27FC236}">
                  <a16:creationId xmlns="" xmlns:a16="http://schemas.microsoft.com/office/drawing/2014/main" id="{97513607-F878-4089-B255-421FC2FC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372225"/>
              <a:ext cx="11113" cy="14288"/>
            </a:xfrm>
            <a:custGeom>
              <a:avLst/>
              <a:gdLst>
                <a:gd name="T0" fmla="*/ 7 w 12"/>
                <a:gd name="T1" fmla="*/ 0 h 16"/>
                <a:gd name="T2" fmla="*/ 0 w 12"/>
                <a:gd name="T3" fmla="*/ 4 h 16"/>
                <a:gd name="T4" fmla="*/ 10 w 12"/>
                <a:gd name="T5" fmla="*/ 14 h 16"/>
                <a:gd name="T6" fmla="*/ 11 w 12"/>
                <a:gd name="T7" fmla="*/ 16 h 16"/>
                <a:gd name="T8" fmla="*/ 12 w 12"/>
                <a:gd name="T9" fmla="*/ 15 h 16"/>
                <a:gd name="T10" fmla="*/ 11 w 12"/>
                <a:gd name="T11" fmla="*/ 14 h 16"/>
                <a:gd name="T12" fmla="*/ 2 w 12"/>
                <a:gd name="T13" fmla="*/ 5 h 16"/>
                <a:gd name="T14" fmla="*/ 8 w 12"/>
                <a:gd name="T15" fmla="*/ 1 h 16"/>
                <a:gd name="T16" fmla="*/ 7 w 1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3" y="8"/>
                    <a:pt x="6" y="11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1"/>
                    <a:pt x="5" y="8"/>
                    <a:pt x="2" y="5"/>
                  </a:cubicBezTo>
                  <a:cubicBezTo>
                    <a:pt x="4" y="3"/>
                    <a:pt x="6" y="2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5344">
              <a:extLst>
                <a:ext uri="{FF2B5EF4-FFF2-40B4-BE49-F238E27FC236}">
                  <a16:creationId xmlns="" xmlns:a16="http://schemas.microsoft.com/office/drawing/2014/main" id="{AD2BC32A-8BB4-4841-9437-12EDDE3D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6373813"/>
              <a:ext cx="7938" cy="11113"/>
            </a:xfrm>
            <a:custGeom>
              <a:avLst/>
              <a:gdLst>
                <a:gd name="T0" fmla="*/ 2 w 8"/>
                <a:gd name="T1" fmla="*/ 2 h 11"/>
                <a:gd name="T2" fmla="*/ 4 w 8"/>
                <a:gd name="T3" fmla="*/ 1 h 11"/>
                <a:gd name="T4" fmla="*/ 3 w 8"/>
                <a:gd name="T5" fmla="*/ 0 h 11"/>
                <a:gd name="T6" fmla="*/ 0 w 8"/>
                <a:gd name="T7" fmla="*/ 2 h 11"/>
                <a:gd name="T8" fmla="*/ 8 w 8"/>
                <a:gd name="T9" fmla="*/ 11 h 11"/>
                <a:gd name="T10" fmla="*/ 7 w 8"/>
                <a:gd name="T11" fmla="*/ 8 h 11"/>
                <a:gd name="T12" fmla="*/ 2 w 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2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5345">
              <a:extLst>
                <a:ext uri="{FF2B5EF4-FFF2-40B4-BE49-F238E27FC236}">
                  <a16:creationId xmlns="" xmlns:a16="http://schemas.microsoft.com/office/drawing/2014/main" id="{5C1BD6BB-66A9-40ED-BD1B-39736BAE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1" y="6332538"/>
              <a:ext cx="12700" cy="17463"/>
            </a:xfrm>
            <a:custGeom>
              <a:avLst/>
              <a:gdLst>
                <a:gd name="T0" fmla="*/ 2 w 14"/>
                <a:gd name="T1" fmla="*/ 16 h 18"/>
                <a:gd name="T2" fmla="*/ 1 w 14"/>
                <a:gd name="T3" fmla="*/ 1 h 18"/>
                <a:gd name="T4" fmla="*/ 1 w 14"/>
                <a:gd name="T5" fmla="*/ 0 h 18"/>
                <a:gd name="T6" fmla="*/ 0 w 14"/>
                <a:gd name="T7" fmla="*/ 1 h 18"/>
                <a:gd name="T8" fmla="*/ 0 w 14"/>
                <a:gd name="T9" fmla="*/ 3 h 18"/>
                <a:gd name="T10" fmla="*/ 1 w 14"/>
                <a:gd name="T11" fmla="*/ 18 h 18"/>
                <a:gd name="T12" fmla="*/ 14 w 14"/>
                <a:gd name="T13" fmla="*/ 13 h 18"/>
                <a:gd name="T14" fmla="*/ 14 w 14"/>
                <a:gd name="T15" fmla="*/ 12 h 18"/>
                <a:gd name="T16" fmla="*/ 2 w 14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2" y="16"/>
                  </a:moveTo>
                  <a:cubicBezTo>
                    <a:pt x="2" y="11"/>
                    <a:pt x="1" y="6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13"/>
                    <a:pt x="1" y="18"/>
                  </a:cubicBezTo>
                  <a:cubicBezTo>
                    <a:pt x="5" y="16"/>
                    <a:pt x="10" y="14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3"/>
                    <a:pt x="6" y="14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5346">
              <a:extLst>
                <a:ext uri="{FF2B5EF4-FFF2-40B4-BE49-F238E27FC236}">
                  <a16:creationId xmlns="" xmlns:a16="http://schemas.microsoft.com/office/drawing/2014/main" id="{E6D32106-4ACD-48E7-BBA4-2471C3D30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6" y="6329363"/>
              <a:ext cx="9525" cy="15875"/>
            </a:xfrm>
            <a:custGeom>
              <a:avLst/>
              <a:gdLst>
                <a:gd name="T0" fmla="*/ 2 w 10"/>
                <a:gd name="T1" fmla="*/ 15 h 17"/>
                <a:gd name="T2" fmla="*/ 2 w 10"/>
                <a:gd name="T3" fmla="*/ 1 h 17"/>
                <a:gd name="T4" fmla="*/ 2 w 10"/>
                <a:gd name="T5" fmla="*/ 0 h 17"/>
                <a:gd name="T6" fmla="*/ 0 w 10"/>
                <a:gd name="T7" fmla="*/ 1 h 17"/>
                <a:gd name="T8" fmla="*/ 0 w 10"/>
                <a:gd name="T9" fmla="*/ 3 h 17"/>
                <a:gd name="T10" fmla="*/ 1 w 10"/>
                <a:gd name="T11" fmla="*/ 17 h 17"/>
                <a:gd name="T12" fmla="*/ 10 w 10"/>
                <a:gd name="T13" fmla="*/ 14 h 17"/>
                <a:gd name="T14" fmla="*/ 9 w 10"/>
                <a:gd name="T15" fmla="*/ 13 h 17"/>
                <a:gd name="T16" fmla="*/ 2 w 10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15"/>
                  </a:moveTo>
                  <a:cubicBezTo>
                    <a:pt x="2" y="10"/>
                    <a:pt x="2" y="6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1" y="12"/>
                    <a:pt x="1" y="17"/>
                  </a:cubicBezTo>
                  <a:cubicBezTo>
                    <a:pt x="4" y="16"/>
                    <a:pt x="7" y="15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3"/>
                    <a:pt x="5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5347">
              <a:extLst>
                <a:ext uri="{FF2B5EF4-FFF2-40B4-BE49-F238E27FC236}">
                  <a16:creationId xmlns="" xmlns:a16="http://schemas.microsoft.com/office/drawing/2014/main" id="{63F62676-8684-47A2-8C8F-1BEBC7E8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329363"/>
              <a:ext cx="4763" cy="11113"/>
            </a:xfrm>
            <a:custGeom>
              <a:avLst/>
              <a:gdLst>
                <a:gd name="T0" fmla="*/ 1 w 5"/>
                <a:gd name="T1" fmla="*/ 11 h 12"/>
                <a:gd name="T2" fmla="*/ 1 w 5"/>
                <a:gd name="T3" fmla="*/ 3 h 12"/>
                <a:gd name="T4" fmla="*/ 0 w 5"/>
                <a:gd name="T5" fmla="*/ 0 h 12"/>
                <a:gd name="T6" fmla="*/ 0 w 5"/>
                <a:gd name="T7" fmla="*/ 12 h 12"/>
                <a:gd name="T8" fmla="*/ 5 w 5"/>
                <a:gd name="T9" fmla="*/ 11 h 12"/>
                <a:gd name="T10" fmla="*/ 4 w 5"/>
                <a:gd name="T11" fmla="*/ 10 h 12"/>
                <a:gd name="T12" fmla="*/ 1 w 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1" y="1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Freeform 5348">
              <a:extLst>
                <a:ext uri="{FF2B5EF4-FFF2-40B4-BE49-F238E27FC236}">
                  <a16:creationId xmlns="" xmlns:a16="http://schemas.microsoft.com/office/drawing/2014/main" id="{2602E076-6763-4ACE-BC44-2C4E2362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613" y="6356350"/>
              <a:ext cx="39688" cy="22225"/>
            </a:xfrm>
            <a:custGeom>
              <a:avLst/>
              <a:gdLst>
                <a:gd name="T0" fmla="*/ 0 w 42"/>
                <a:gd name="T1" fmla="*/ 22 h 25"/>
                <a:gd name="T2" fmla="*/ 2 w 42"/>
                <a:gd name="T3" fmla="*/ 25 h 25"/>
                <a:gd name="T4" fmla="*/ 42 w 42"/>
                <a:gd name="T5" fmla="*/ 3 h 25"/>
                <a:gd name="T6" fmla="*/ 41 w 42"/>
                <a:gd name="T7" fmla="*/ 0 h 25"/>
                <a:gd name="T8" fmla="*/ 0 w 42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0" y="22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5" y="16"/>
                    <a:pt x="28" y="9"/>
                    <a:pt x="42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7" y="6"/>
                    <a:pt x="13" y="13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5349">
              <a:extLst>
                <a:ext uri="{FF2B5EF4-FFF2-40B4-BE49-F238E27FC236}">
                  <a16:creationId xmlns="" xmlns:a16="http://schemas.microsoft.com/office/drawing/2014/main" id="{E0198CBA-1BB0-4FA3-A2FC-4B5160A4F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6326188"/>
              <a:ext cx="25400" cy="39688"/>
            </a:xfrm>
            <a:custGeom>
              <a:avLst/>
              <a:gdLst>
                <a:gd name="T0" fmla="*/ 13 w 28"/>
                <a:gd name="T1" fmla="*/ 10 h 41"/>
                <a:gd name="T2" fmla="*/ 14 w 28"/>
                <a:gd name="T3" fmla="*/ 8 h 41"/>
                <a:gd name="T4" fmla="*/ 15 w 28"/>
                <a:gd name="T5" fmla="*/ 7 h 41"/>
                <a:gd name="T6" fmla="*/ 16 w 28"/>
                <a:gd name="T7" fmla="*/ 6 h 41"/>
                <a:gd name="T8" fmla="*/ 18 w 28"/>
                <a:gd name="T9" fmla="*/ 4 h 41"/>
                <a:gd name="T10" fmla="*/ 20 w 28"/>
                <a:gd name="T11" fmla="*/ 2 h 41"/>
                <a:gd name="T12" fmla="*/ 19 w 28"/>
                <a:gd name="T13" fmla="*/ 0 h 41"/>
                <a:gd name="T14" fmla="*/ 13 w 28"/>
                <a:gd name="T15" fmla="*/ 6 h 41"/>
                <a:gd name="T16" fmla="*/ 1 w 28"/>
                <a:gd name="T17" fmla="*/ 36 h 41"/>
                <a:gd name="T18" fmla="*/ 4 w 28"/>
                <a:gd name="T19" fmla="*/ 40 h 41"/>
                <a:gd name="T20" fmla="*/ 12 w 28"/>
                <a:gd name="T21" fmla="*/ 39 h 41"/>
                <a:gd name="T22" fmla="*/ 28 w 28"/>
                <a:gd name="T23" fmla="*/ 23 h 41"/>
                <a:gd name="T24" fmla="*/ 27 w 28"/>
                <a:gd name="T25" fmla="*/ 21 h 41"/>
                <a:gd name="T26" fmla="*/ 11 w 28"/>
                <a:gd name="T27" fmla="*/ 37 h 41"/>
                <a:gd name="T28" fmla="*/ 5 w 28"/>
                <a:gd name="T29" fmla="*/ 38 h 41"/>
                <a:gd name="T30" fmla="*/ 3 w 28"/>
                <a:gd name="T31" fmla="*/ 35 h 41"/>
                <a:gd name="T32" fmla="*/ 13 w 28"/>
                <a:gd name="T33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1">
                  <a:moveTo>
                    <a:pt x="13" y="10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2"/>
                    <a:pt x="15" y="4"/>
                    <a:pt x="13" y="6"/>
                  </a:cubicBezTo>
                  <a:cubicBezTo>
                    <a:pt x="3" y="18"/>
                    <a:pt x="0" y="29"/>
                    <a:pt x="1" y="36"/>
                  </a:cubicBezTo>
                  <a:cubicBezTo>
                    <a:pt x="2" y="38"/>
                    <a:pt x="3" y="39"/>
                    <a:pt x="4" y="40"/>
                  </a:cubicBezTo>
                  <a:cubicBezTo>
                    <a:pt x="6" y="41"/>
                    <a:pt x="8" y="41"/>
                    <a:pt x="12" y="39"/>
                  </a:cubicBezTo>
                  <a:cubicBezTo>
                    <a:pt x="17" y="36"/>
                    <a:pt x="23" y="31"/>
                    <a:pt x="28" y="23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2" y="29"/>
                    <a:pt x="16" y="35"/>
                    <a:pt x="11" y="37"/>
                  </a:cubicBezTo>
                  <a:cubicBezTo>
                    <a:pt x="9" y="39"/>
                    <a:pt x="7" y="39"/>
                    <a:pt x="5" y="38"/>
                  </a:cubicBezTo>
                  <a:cubicBezTo>
                    <a:pt x="4" y="38"/>
                    <a:pt x="4" y="37"/>
                    <a:pt x="3" y="35"/>
                  </a:cubicBezTo>
                  <a:cubicBezTo>
                    <a:pt x="2" y="31"/>
                    <a:pt x="4" y="22"/>
                    <a:pt x="1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5350">
              <a:extLst>
                <a:ext uri="{FF2B5EF4-FFF2-40B4-BE49-F238E27FC236}">
                  <a16:creationId xmlns="" xmlns:a16="http://schemas.microsoft.com/office/drawing/2014/main" id="{90CE21B4-4F66-4A55-B0B8-8C33D0DF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6365875"/>
              <a:ext cx="34925" cy="22225"/>
            </a:xfrm>
            <a:custGeom>
              <a:avLst/>
              <a:gdLst>
                <a:gd name="T0" fmla="*/ 6 w 36"/>
                <a:gd name="T1" fmla="*/ 5 h 24"/>
                <a:gd name="T2" fmla="*/ 28 w 36"/>
                <a:gd name="T3" fmla="*/ 3 h 24"/>
                <a:gd name="T4" fmla="*/ 27 w 36"/>
                <a:gd name="T5" fmla="*/ 1 h 24"/>
                <a:gd name="T6" fmla="*/ 5 w 36"/>
                <a:gd name="T7" fmla="*/ 3 h 24"/>
                <a:gd name="T8" fmla="*/ 0 w 36"/>
                <a:gd name="T9" fmla="*/ 9 h 24"/>
                <a:gd name="T10" fmla="*/ 2 w 36"/>
                <a:gd name="T11" fmla="*/ 14 h 24"/>
                <a:gd name="T12" fmla="*/ 30 w 36"/>
                <a:gd name="T13" fmla="*/ 23 h 24"/>
                <a:gd name="T14" fmla="*/ 36 w 36"/>
                <a:gd name="T15" fmla="*/ 24 h 24"/>
                <a:gd name="T16" fmla="*/ 36 w 36"/>
                <a:gd name="T17" fmla="*/ 22 h 24"/>
                <a:gd name="T18" fmla="*/ 33 w 36"/>
                <a:gd name="T19" fmla="*/ 21 h 24"/>
                <a:gd name="T20" fmla="*/ 32 w 36"/>
                <a:gd name="T21" fmla="*/ 21 h 24"/>
                <a:gd name="T22" fmla="*/ 30 w 36"/>
                <a:gd name="T23" fmla="*/ 21 h 24"/>
                <a:gd name="T24" fmla="*/ 29 w 36"/>
                <a:gd name="T25" fmla="*/ 21 h 24"/>
                <a:gd name="T26" fmla="*/ 27 w 36"/>
                <a:gd name="T27" fmla="*/ 21 h 24"/>
                <a:gd name="T28" fmla="*/ 3 w 36"/>
                <a:gd name="T29" fmla="*/ 13 h 24"/>
                <a:gd name="T30" fmla="*/ 2 w 36"/>
                <a:gd name="T31" fmla="*/ 9 h 24"/>
                <a:gd name="T32" fmla="*/ 6 w 36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4">
                  <a:moveTo>
                    <a:pt x="6" y="5"/>
                  </a:moveTo>
                  <a:cubicBezTo>
                    <a:pt x="10" y="2"/>
                    <a:pt x="18" y="2"/>
                    <a:pt x="28" y="3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0"/>
                    <a:pt x="10" y="0"/>
                    <a:pt x="5" y="3"/>
                  </a:cubicBezTo>
                  <a:cubicBezTo>
                    <a:pt x="1" y="5"/>
                    <a:pt x="0" y="8"/>
                    <a:pt x="0" y="9"/>
                  </a:cubicBezTo>
                  <a:cubicBezTo>
                    <a:pt x="0" y="11"/>
                    <a:pt x="1" y="12"/>
                    <a:pt x="2" y="14"/>
                  </a:cubicBezTo>
                  <a:cubicBezTo>
                    <a:pt x="7" y="19"/>
                    <a:pt x="17" y="22"/>
                    <a:pt x="30" y="23"/>
                  </a:cubicBezTo>
                  <a:cubicBezTo>
                    <a:pt x="32" y="23"/>
                    <a:pt x="34" y="24"/>
                    <a:pt x="36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5" y="19"/>
                    <a:pt x="7" y="16"/>
                    <a:pt x="3" y="13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5351">
              <a:extLst>
                <a:ext uri="{FF2B5EF4-FFF2-40B4-BE49-F238E27FC236}">
                  <a16:creationId xmlns="" xmlns:a16="http://schemas.microsoft.com/office/drawing/2014/main" id="{B648892D-4FF5-49F2-928E-FFD7A5BF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6388100"/>
              <a:ext cx="12700" cy="15875"/>
            </a:xfrm>
            <a:custGeom>
              <a:avLst/>
              <a:gdLst>
                <a:gd name="T0" fmla="*/ 11 w 12"/>
                <a:gd name="T1" fmla="*/ 2 h 17"/>
                <a:gd name="T2" fmla="*/ 10 w 12"/>
                <a:gd name="T3" fmla="*/ 0 h 17"/>
                <a:gd name="T4" fmla="*/ 9 w 12"/>
                <a:gd name="T5" fmla="*/ 2 h 17"/>
                <a:gd name="T6" fmla="*/ 0 w 12"/>
                <a:gd name="T7" fmla="*/ 9 h 17"/>
                <a:gd name="T8" fmla="*/ 10 w 12"/>
                <a:gd name="T9" fmla="*/ 16 h 17"/>
                <a:gd name="T10" fmla="*/ 11 w 12"/>
                <a:gd name="T11" fmla="*/ 17 h 17"/>
                <a:gd name="T12" fmla="*/ 12 w 12"/>
                <a:gd name="T13" fmla="*/ 16 h 17"/>
                <a:gd name="T14" fmla="*/ 11 w 12"/>
                <a:gd name="T15" fmla="*/ 16 h 17"/>
                <a:gd name="T16" fmla="*/ 2 w 12"/>
                <a:gd name="T17" fmla="*/ 9 h 17"/>
                <a:gd name="T18" fmla="*/ 11 w 12"/>
                <a:gd name="T1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7">
                  <a:moveTo>
                    <a:pt x="11" y="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4"/>
                    <a:pt x="3" y="6"/>
                    <a:pt x="0" y="9"/>
                  </a:cubicBezTo>
                  <a:cubicBezTo>
                    <a:pt x="3" y="11"/>
                    <a:pt x="7" y="14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5" y="11"/>
                    <a:pt x="2" y="9"/>
                  </a:cubicBezTo>
                  <a:cubicBezTo>
                    <a:pt x="5" y="6"/>
                    <a:pt x="8" y="4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5352">
              <a:extLst>
                <a:ext uri="{FF2B5EF4-FFF2-40B4-BE49-F238E27FC236}">
                  <a16:creationId xmlns="" xmlns:a16="http://schemas.microsoft.com/office/drawing/2014/main" id="{9549F8EB-B2A5-432F-A655-FEC89A0EE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6384925"/>
              <a:ext cx="42863" cy="19050"/>
            </a:xfrm>
            <a:custGeom>
              <a:avLst/>
              <a:gdLst>
                <a:gd name="T0" fmla="*/ 44 w 45"/>
                <a:gd name="T1" fmla="*/ 13 h 20"/>
                <a:gd name="T2" fmla="*/ 33 w 45"/>
                <a:gd name="T3" fmla="*/ 7 h 20"/>
                <a:gd name="T4" fmla="*/ 5 w 45"/>
                <a:gd name="T5" fmla="*/ 0 h 20"/>
                <a:gd name="T6" fmla="*/ 0 w 45"/>
                <a:gd name="T7" fmla="*/ 0 h 20"/>
                <a:gd name="T8" fmla="*/ 2 w 45"/>
                <a:gd name="T9" fmla="*/ 2 h 20"/>
                <a:gd name="T10" fmla="*/ 3 w 45"/>
                <a:gd name="T11" fmla="*/ 2 h 20"/>
                <a:gd name="T12" fmla="*/ 5 w 45"/>
                <a:gd name="T13" fmla="*/ 2 h 20"/>
                <a:gd name="T14" fmla="*/ 5 w 45"/>
                <a:gd name="T15" fmla="*/ 2 h 20"/>
                <a:gd name="T16" fmla="*/ 7 w 45"/>
                <a:gd name="T17" fmla="*/ 2 h 20"/>
                <a:gd name="T18" fmla="*/ 9 w 45"/>
                <a:gd name="T19" fmla="*/ 2 h 20"/>
                <a:gd name="T20" fmla="*/ 12 w 45"/>
                <a:gd name="T21" fmla="*/ 3 h 20"/>
                <a:gd name="T22" fmla="*/ 14 w 45"/>
                <a:gd name="T23" fmla="*/ 3 h 20"/>
                <a:gd name="T24" fmla="*/ 16 w 45"/>
                <a:gd name="T25" fmla="*/ 4 h 20"/>
                <a:gd name="T26" fmla="*/ 18 w 45"/>
                <a:gd name="T27" fmla="*/ 4 h 20"/>
                <a:gd name="T28" fmla="*/ 41 w 45"/>
                <a:gd name="T29" fmla="*/ 14 h 20"/>
                <a:gd name="T30" fmla="*/ 18 w 45"/>
                <a:gd name="T31" fmla="*/ 18 h 20"/>
                <a:gd name="T32" fmla="*/ 17 w 45"/>
                <a:gd name="T33" fmla="*/ 18 h 20"/>
                <a:gd name="T34" fmla="*/ 14 w 45"/>
                <a:gd name="T35" fmla="*/ 18 h 20"/>
                <a:gd name="T36" fmla="*/ 13 w 45"/>
                <a:gd name="T37" fmla="*/ 19 h 20"/>
                <a:gd name="T38" fmla="*/ 13 w 45"/>
                <a:gd name="T39" fmla="*/ 19 h 20"/>
                <a:gd name="T40" fmla="*/ 14 w 45"/>
                <a:gd name="T41" fmla="*/ 20 h 20"/>
                <a:gd name="T42" fmla="*/ 44 w 45"/>
                <a:gd name="T43" fmla="*/ 15 h 20"/>
                <a:gd name="T44" fmla="*/ 45 w 45"/>
                <a:gd name="T45" fmla="*/ 15 h 20"/>
                <a:gd name="T46" fmla="*/ 44 w 45"/>
                <a:gd name="T4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20">
                  <a:moveTo>
                    <a:pt x="44" y="13"/>
                  </a:moveTo>
                  <a:cubicBezTo>
                    <a:pt x="44" y="13"/>
                    <a:pt x="40" y="11"/>
                    <a:pt x="33" y="7"/>
                  </a:cubicBezTo>
                  <a:cubicBezTo>
                    <a:pt x="27" y="4"/>
                    <a:pt x="17" y="1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30" y="7"/>
                    <a:pt x="38" y="12"/>
                    <a:pt x="41" y="14"/>
                  </a:cubicBezTo>
                  <a:cubicBezTo>
                    <a:pt x="38" y="15"/>
                    <a:pt x="30" y="17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32" y="19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lnTo>
                    <a:pt x="4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5353">
              <a:extLst>
                <a:ext uri="{FF2B5EF4-FFF2-40B4-BE49-F238E27FC236}">
                  <a16:creationId xmlns="" xmlns:a16="http://schemas.microsoft.com/office/drawing/2014/main" id="{1A6A1A2A-BCA0-4994-9A73-FC21C8BC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1" y="6373813"/>
              <a:ext cx="11113" cy="14288"/>
            </a:xfrm>
            <a:custGeom>
              <a:avLst/>
              <a:gdLst>
                <a:gd name="T0" fmla="*/ 8 w 11"/>
                <a:gd name="T1" fmla="*/ 15 h 15"/>
                <a:gd name="T2" fmla="*/ 0 w 11"/>
                <a:gd name="T3" fmla="*/ 5 h 15"/>
                <a:gd name="T4" fmla="*/ 10 w 11"/>
                <a:gd name="T5" fmla="*/ 0 h 15"/>
                <a:gd name="T6" fmla="*/ 11 w 11"/>
                <a:gd name="T7" fmla="*/ 1 h 15"/>
                <a:gd name="T8" fmla="*/ 2 w 11"/>
                <a:gd name="T9" fmla="*/ 5 h 15"/>
                <a:gd name="T10" fmla="*/ 9 w 11"/>
                <a:gd name="T11" fmla="*/ 14 h 15"/>
                <a:gd name="T12" fmla="*/ 8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8" y="15"/>
                  </a:moveTo>
                  <a:cubicBezTo>
                    <a:pt x="5" y="11"/>
                    <a:pt x="2" y="8"/>
                    <a:pt x="0" y="5"/>
                  </a:cubicBezTo>
                  <a:cubicBezTo>
                    <a:pt x="3" y="3"/>
                    <a:pt x="6" y="1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4"/>
                    <a:pt x="2" y="5"/>
                  </a:cubicBezTo>
                  <a:cubicBezTo>
                    <a:pt x="4" y="8"/>
                    <a:pt x="6" y="11"/>
                    <a:pt x="9" y="14"/>
                  </a:cubicBezTo>
                  <a:lnTo>
                    <a:pt x="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5354">
              <a:extLst>
                <a:ext uri="{FF2B5EF4-FFF2-40B4-BE49-F238E27FC236}">
                  <a16:creationId xmlns="" xmlns:a16="http://schemas.microsoft.com/office/drawing/2014/main" id="{3E8D700E-A938-4199-8CF0-2E01FC71F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6373813"/>
              <a:ext cx="9525" cy="14288"/>
            </a:xfrm>
            <a:custGeom>
              <a:avLst/>
              <a:gdLst>
                <a:gd name="T0" fmla="*/ 7 w 10"/>
                <a:gd name="T1" fmla="*/ 14 h 14"/>
                <a:gd name="T2" fmla="*/ 0 w 10"/>
                <a:gd name="T3" fmla="*/ 5 h 14"/>
                <a:gd name="T4" fmla="*/ 10 w 10"/>
                <a:gd name="T5" fmla="*/ 0 h 14"/>
                <a:gd name="T6" fmla="*/ 10 w 10"/>
                <a:gd name="T7" fmla="*/ 2 h 14"/>
                <a:gd name="T8" fmla="*/ 2 w 10"/>
                <a:gd name="T9" fmla="*/ 5 h 14"/>
                <a:gd name="T10" fmla="*/ 8 w 10"/>
                <a:gd name="T11" fmla="*/ 13 h 14"/>
                <a:gd name="T12" fmla="*/ 7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5" y="11"/>
                    <a:pt x="3" y="8"/>
                    <a:pt x="0" y="5"/>
                  </a:cubicBezTo>
                  <a:cubicBezTo>
                    <a:pt x="3" y="3"/>
                    <a:pt x="6" y="2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5" y="4"/>
                    <a:pt x="2" y="5"/>
                  </a:cubicBezTo>
                  <a:cubicBezTo>
                    <a:pt x="4" y="8"/>
                    <a:pt x="6" y="11"/>
                    <a:pt x="8" y="13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5355">
              <a:extLst>
                <a:ext uri="{FF2B5EF4-FFF2-40B4-BE49-F238E27FC236}">
                  <a16:creationId xmlns="" xmlns:a16="http://schemas.microsoft.com/office/drawing/2014/main" id="{4E1B9FFC-F0AE-4684-9569-77239089F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6376988"/>
              <a:ext cx="6350" cy="11113"/>
            </a:xfrm>
            <a:custGeom>
              <a:avLst/>
              <a:gdLst>
                <a:gd name="T0" fmla="*/ 6 w 8"/>
                <a:gd name="T1" fmla="*/ 12 h 12"/>
                <a:gd name="T2" fmla="*/ 0 w 8"/>
                <a:gd name="T3" fmla="*/ 4 h 12"/>
                <a:gd name="T4" fmla="*/ 8 w 8"/>
                <a:gd name="T5" fmla="*/ 0 h 12"/>
                <a:gd name="T6" fmla="*/ 8 w 8"/>
                <a:gd name="T7" fmla="*/ 2 h 12"/>
                <a:gd name="T8" fmla="*/ 2 w 8"/>
                <a:gd name="T9" fmla="*/ 5 h 12"/>
                <a:gd name="T10" fmla="*/ 7 w 8"/>
                <a:gd name="T11" fmla="*/ 11 h 12"/>
                <a:gd name="T12" fmla="*/ 6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6" y="12"/>
                  </a:moveTo>
                  <a:cubicBezTo>
                    <a:pt x="4" y="9"/>
                    <a:pt x="2" y="7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5356">
              <a:extLst>
                <a:ext uri="{FF2B5EF4-FFF2-40B4-BE49-F238E27FC236}">
                  <a16:creationId xmlns="" xmlns:a16="http://schemas.microsoft.com/office/drawing/2014/main" id="{50E7AEE3-0D89-42A4-91C3-B06F12E2E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378575"/>
              <a:ext cx="6350" cy="9525"/>
            </a:xfrm>
            <a:custGeom>
              <a:avLst/>
              <a:gdLst>
                <a:gd name="T0" fmla="*/ 4 w 7"/>
                <a:gd name="T1" fmla="*/ 9 h 9"/>
                <a:gd name="T2" fmla="*/ 0 w 7"/>
                <a:gd name="T3" fmla="*/ 2 h 9"/>
                <a:gd name="T4" fmla="*/ 6 w 7"/>
                <a:gd name="T5" fmla="*/ 0 h 9"/>
                <a:gd name="T6" fmla="*/ 7 w 7"/>
                <a:gd name="T7" fmla="*/ 1 h 9"/>
                <a:gd name="T8" fmla="*/ 1 w 7"/>
                <a:gd name="T9" fmla="*/ 3 h 9"/>
                <a:gd name="T10" fmla="*/ 5 w 7"/>
                <a:gd name="T11" fmla="*/ 8 h 9"/>
                <a:gd name="T12" fmla="*/ 4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5357">
              <a:extLst>
                <a:ext uri="{FF2B5EF4-FFF2-40B4-BE49-F238E27FC236}">
                  <a16:creationId xmlns="" xmlns:a16="http://schemas.microsoft.com/office/drawing/2014/main" id="{54BE3432-EA2B-468A-9C3A-6E43BDCD6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3" y="6381750"/>
              <a:ext cx="4763" cy="6350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1 h 4"/>
                <a:gd name="T4" fmla="*/ 3 w 3"/>
                <a:gd name="T5" fmla="*/ 0 h 4"/>
                <a:gd name="T6" fmla="*/ 3 w 3"/>
                <a:gd name="T7" fmla="*/ 0 h 4"/>
                <a:gd name="T8" fmla="*/ 1 w 3"/>
                <a:gd name="T9" fmla="*/ 1 h 4"/>
                <a:gd name="T10" fmla="*/ 3 w 3"/>
                <a:gd name="T11" fmla="*/ 3 h 4"/>
                <a:gd name="T12" fmla="*/ 2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5358">
              <a:extLst>
                <a:ext uri="{FF2B5EF4-FFF2-40B4-BE49-F238E27FC236}">
                  <a16:creationId xmlns="" xmlns:a16="http://schemas.microsoft.com/office/drawing/2014/main" id="{C91DDA55-5748-4B6B-AD33-98B62112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383338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0 h 3"/>
                <a:gd name="T8" fmla="*/ 0 w 2"/>
                <a:gd name="T9" fmla="*/ 1 h 3"/>
                <a:gd name="T10" fmla="*/ 2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5359">
              <a:extLst>
                <a:ext uri="{FF2B5EF4-FFF2-40B4-BE49-F238E27FC236}">
                  <a16:creationId xmlns="" xmlns:a16="http://schemas.microsoft.com/office/drawing/2014/main" id="{482E1350-6F44-4892-A0C9-80879F70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319838"/>
              <a:ext cx="14288" cy="12700"/>
            </a:xfrm>
            <a:custGeom>
              <a:avLst/>
              <a:gdLst>
                <a:gd name="T0" fmla="*/ 14 w 14"/>
                <a:gd name="T1" fmla="*/ 10 h 13"/>
                <a:gd name="T2" fmla="*/ 0 w 14"/>
                <a:gd name="T3" fmla="*/ 13 h 13"/>
                <a:gd name="T4" fmla="*/ 0 w 14"/>
                <a:gd name="T5" fmla="*/ 0 h 13"/>
                <a:gd name="T6" fmla="*/ 2 w 14"/>
                <a:gd name="T7" fmla="*/ 0 h 13"/>
                <a:gd name="T8" fmla="*/ 1 w 14"/>
                <a:gd name="T9" fmla="*/ 12 h 13"/>
                <a:gd name="T10" fmla="*/ 13 w 14"/>
                <a:gd name="T11" fmla="*/ 8 h 13"/>
                <a:gd name="T12" fmla="*/ 14 w 1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0"/>
                  </a:moveTo>
                  <a:cubicBezTo>
                    <a:pt x="9" y="11"/>
                    <a:pt x="4" y="12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1" y="8"/>
                    <a:pt x="1" y="12"/>
                  </a:cubicBezTo>
                  <a:cubicBezTo>
                    <a:pt x="5" y="10"/>
                    <a:pt x="9" y="9"/>
                    <a:pt x="13" y="8"/>
                  </a:cubicBezTo>
                  <a:lnTo>
                    <a:pt x="1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5360">
              <a:extLst>
                <a:ext uri="{FF2B5EF4-FFF2-40B4-BE49-F238E27FC236}">
                  <a16:creationId xmlns="" xmlns:a16="http://schemas.microsoft.com/office/drawing/2014/main" id="{EF9A7D5A-A166-42D9-A016-7A1A027D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2126" y="6316663"/>
              <a:ext cx="12700" cy="12700"/>
            </a:xfrm>
            <a:custGeom>
              <a:avLst/>
              <a:gdLst>
                <a:gd name="T0" fmla="*/ 13 w 13"/>
                <a:gd name="T1" fmla="*/ 9 h 12"/>
                <a:gd name="T2" fmla="*/ 0 w 13"/>
                <a:gd name="T3" fmla="*/ 12 h 12"/>
                <a:gd name="T4" fmla="*/ 1 w 13"/>
                <a:gd name="T5" fmla="*/ 0 h 12"/>
                <a:gd name="T6" fmla="*/ 3 w 13"/>
                <a:gd name="T7" fmla="*/ 0 h 12"/>
                <a:gd name="T8" fmla="*/ 2 w 13"/>
                <a:gd name="T9" fmla="*/ 10 h 12"/>
                <a:gd name="T10" fmla="*/ 13 w 13"/>
                <a:gd name="T11" fmla="*/ 8 h 12"/>
                <a:gd name="T12" fmla="*/ 13 w 13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9"/>
                  </a:moveTo>
                  <a:cubicBezTo>
                    <a:pt x="9" y="10"/>
                    <a:pt x="5" y="11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2" y="7"/>
                    <a:pt x="2" y="10"/>
                  </a:cubicBezTo>
                  <a:cubicBezTo>
                    <a:pt x="6" y="9"/>
                    <a:pt x="9" y="8"/>
                    <a:pt x="13" y="8"/>
                  </a:cubicBezTo>
                  <a:lnTo>
                    <a:pt x="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5361">
              <a:extLst>
                <a:ext uri="{FF2B5EF4-FFF2-40B4-BE49-F238E27FC236}">
                  <a16:creationId xmlns="" xmlns:a16="http://schemas.microsoft.com/office/drawing/2014/main" id="{1BBCC702-58B8-4F49-8502-EB6865C5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888" y="6315075"/>
              <a:ext cx="9525" cy="9525"/>
            </a:xfrm>
            <a:custGeom>
              <a:avLst/>
              <a:gdLst>
                <a:gd name="T0" fmla="*/ 11 w 11"/>
                <a:gd name="T1" fmla="*/ 7 h 10"/>
                <a:gd name="T2" fmla="*/ 0 w 11"/>
                <a:gd name="T3" fmla="*/ 10 h 10"/>
                <a:gd name="T4" fmla="*/ 1 w 11"/>
                <a:gd name="T5" fmla="*/ 0 h 10"/>
                <a:gd name="T6" fmla="*/ 2 w 11"/>
                <a:gd name="T7" fmla="*/ 0 h 10"/>
                <a:gd name="T8" fmla="*/ 2 w 11"/>
                <a:gd name="T9" fmla="*/ 8 h 10"/>
                <a:gd name="T10" fmla="*/ 11 w 11"/>
                <a:gd name="T11" fmla="*/ 6 h 10"/>
                <a:gd name="T12" fmla="*/ 11 w 1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7"/>
                  </a:moveTo>
                  <a:cubicBezTo>
                    <a:pt x="7" y="8"/>
                    <a:pt x="4" y="9"/>
                    <a:pt x="0" y="10"/>
                  </a:cubicBezTo>
                  <a:cubicBezTo>
                    <a:pt x="0" y="6"/>
                    <a:pt x="1" y="3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7"/>
                    <a:pt x="8" y="6"/>
                    <a:pt x="11" y="6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5362">
              <a:extLst>
                <a:ext uri="{FF2B5EF4-FFF2-40B4-BE49-F238E27FC236}">
                  <a16:creationId xmlns="" xmlns:a16="http://schemas.microsoft.com/office/drawing/2014/main" id="{A8BB62D3-7151-486A-95C8-03A5D8F5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6313488"/>
              <a:ext cx="7938" cy="6350"/>
            </a:xfrm>
            <a:custGeom>
              <a:avLst/>
              <a:gdLst>
                <a:gd name="T0" fmla="*/ 9 w 9"/>
                <a:gd name="T1" fmla="*/ 6 h 8"/>
                <a:gd name="T2" fmla="*/ 0 w 9"/>
                <a:gd name="T3" fmla="*/ 8 h 8"/>
                <a:gd name="T4" fmla="*/ 1 w 9"/>
                <a:gd name="T5" fmla="*/ 0 h 8"/>
                <a:gd name="T6" fmla="*/ 2 w 9"/>
                <a:gd name="T7" fmla="*/ 0 h 8"/>
                <a:gd name="T8" fmla="*/ 2 w 9"/>
                <a:gd name="T9" fmla="*/ 7 h 8"/>
                <a:gd name="T10" fmla="*/ 9 w 9"/>
                <a:gd name="T11" fmla="*/ 5 h 8"/>
                <a:gd name="T12" fmla="*/ 9 w 9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6" y="7"/>
                    <a:pt x="3" y="8"/>
                    <a:pt x="0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6" y="6"/>
                    <a:pt x="9" y="5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5363">
              <a:extLst>
                <a:ext uri="{FF2B5EF4-FFF2-40B4-BE49-F238E27FC236}">
                  <a16:creationId xmlns="" xmlns:a16="http://schemas.microsoft.com/office/drawing/2014/main" id="{BD960465-C2BE-44D6-A4AA-6A2F51235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6310313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4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3 h 4"/>
                <a:gd name="T10" fmla="*/ 4 w 4"/>
                <a:gd name="T11" fmla="*/ 2 h 4"/>
                <a:gd name="T12" fmla="*/ 4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4" y="2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5364">
              <a:extLst>
                <a:ext uri="{FF2B5EF4-FFF2-40B4-BE49-F238E27FC236}">
                  <a16:creationId xmlns="" xmlns:a16="http://schemas.microsoft.com/office/drawing/2014/main" id="{2A035FFC-2B9A-4ABF-B42E-07E73640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1" y="6308725"/>
              <a:ext cx="4763" cy="476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1 w 3"/>
                <a:gd name="T9" fmla="*/ 1 h 3"/>
                <a:gd name="T10" fmla="*/ 3 w 3"/>
                <a:gd name="T11" fmla="*/ 1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5365">
              <a:extLst>
                <a:ext uri="{FF2B5EF4-FFF2-40B4-BE49-F238E27FC236}">
                  <a16:creationId xmlns="" xmlns:a16="http://schemas.microsoft.com/office/drawing/2014/main" id="{C59EF6C1-FB62-4E15-89E8-B016A2874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353175"/>
              <a:ext cx="11113" cy="4763"/>
            </a:xfrm>
            <a:custGeom>
              <a:avLst/>
              <a:gdLst>
                <a:gd name="T0" fmla="*/ 11 w 12"/>
                <a:gd name="T1" fmla="*/ 5 h 5"/>
                <a:gd name="T2" fmla="*/ 0 w 12"/>
                <a:gd name="T3" fmla="*/ 2 h 5"/>
                <a:gd name="T4" fmla="*/ 0 w 12"/>
                <a:gd name="T5" fmla="*/ 0 h 5"/>
                <a:gd name="T6" fmla="*/ 12 w 12"/>
                <a:gd name="T7" fmla="*/ 3 h 5"/>
                <a:gd name="T8" fmla="*/ 1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5"/>
                  </a:moveTo>
                  <a:cubicBezTo>
                    <a:pt x="7" y="4"/>
                    <a:pt x="4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8" y="2"/>
                    <a:pt x="12" y="3"/>
                  </a:cubicBezTo>
                  <a:lnTo>
                    <a:pt x="1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5366">
              <a:extLst>
                <a:ext uri="{FF2B5EF4-FFF2-40B4-BE49-F238E27FC236}">
                  <a16:creationId xmlns="" xmlns:a16="http://schemas.microsoft.com/office/drawing/2014/main" id="{5EF73C11-8AB0-47B4-9B75-24420C4F8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6351588"/>
              <a:ext cx="12700" cy="15875"/>
            </a:xfrm>
            <a:custGeom>
              <a:avLst/>
              <a:gdLst>
                <a:gd name="T0" fmla="*/ 10 w 14"/>
                <a:gd name="T1" fmla="*/ 18 h 18"/>
                <a:gd name="T2" fmla="*/ 0 w 14"/>
                <a:gd name="T3" fmla="*/ 6 h 18"/>
                <a:gd name="T4" fmla="*/ 14 w 14"/>
                <a:gd name="T5" fmla="*/ 0 h 18"/>
                <a:gd name="T6" fmla="*/ 14 w 14"/>
                <a:gd name="T7" fmla="*/ 1 h 18"/>
                <a:gd name="T8" fmla="*/ 2 w 14"/>
                <a:gd name="T9" fmla="*/ 7 h 18"/>
                <a:gd name="T10" fmla="*/ 10 w 14"/>
                <a:gd name="T11" fmla="*/ 17 h 18"/>
                <a:gd name="T12" fmla="*/ 10 w 1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8">
                  <a:moveTo>
                    <a:pt x="10" y="18"/>
                  </a:moveTo>
                  <a:cubicBezTo>
                    <a:pt x="7" y="14"/>
                    <a:pt x="3" y="10"/>
                    <a:pt x="0" y="6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3"/>
                    <a:pt x="6" y="5"/>
                    <a:pt x="2" y="7"/>
                  </a:cubicBezTo>
                  <a:cubicBezTo>
                    <a:pt x="5" y="10"/>
                    <a:pt x="8" y="14"/>
                    <a:pt x="10" y="17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5367">
              <a:extLst>
                <a:ext uri="{FF2B5EF4-FFF2-40B4-BE49-F238E27FC236}">
                  <a16:creationId xmlns="" xmlns:a16="http://schemas.microsoft.com/office/drawing/2014/main" id="{5C602257-A0F8-4A17-8249-B9627455A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6" y="6351588"/>
              <a:ext cx="15875" cy="19050"/>
            </a:xfrm>
            <a:custGeom>
              <a:avLst/>
              <a:gdLst>
                <a:gd name="T0" fmla="*/ 10 w 16"/>
                <a:gd name="T1" fmla="*/ 20 h 20"/>
                <a:gd name="T2" fmla="*/ 0 w 16"/>
                <a:gd name="T3" fmla="*/ 6 h 20"/>
                <a:gd name="T4" fmla="*/ 15 w 16"/>
                <a:gd name="T5" fmla="*/ 0 h 20"/>
                <a:gd name="T6" fmla="*/ 16 w 16"/>
                <a:gd name="T7" fmla="*/ 1 h 20"/>
                <a:gd name="T8" fmla="*/ 2 w 16"/>
                <a:gd name="T9" fmla="*/ 7 h 20"/>
                <a:gd name="T10" fmla="*/ 11 w 16"/>
                <a:gd name="T11" fmla="*/ 19 h 20"/>
                <a:gd name="T12" fmla="*/ 10 w 16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0" y="20"/>
                  </a:moveTo>
                  <a:cubicBezTo>
                    <a:pt x="7" y="15"/>
                    <a:pt x="4" y="11"/>
                    <a:pt x="0" y="6"/>
                  </a:cubicBezTo>
                  <a:cubicBezTo>
                    <a:pt x="5" y="4"/>
                    <a:pt x="10" y="2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3"/>
                    <a:pt x="7" y="5"/>
                    <a:pt x="2" y="7"/>
                  </a:cubicBezTo>
                  <a:cubicBezTo>
                    <a:pt x="5" y="11"/>
                    <a:pt x="8" y="15"/>
                    <a:pt x="11" y="19"/>
                  </a:cubicBezTo>
                  <a:lnTo>
                    <a:pt x="1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5368">
              <a:extLst>
                <a:ext uri="{FF2B5EF4-FFF2-40B4-BE49-F238E27FC236}">
                  <a16:creationId xmlns="" xmlns:a16="http://schemas.microsoft.com/office/drawing/2014/main" id="{E270C5C8-ED52-4F04-BD6A-6616A39DD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6353175"/>
              <a:ext cx="15875" cy="19050"/>
            </a:xfrm>
            <a:custGeom>
              <a:avLst/>
              <a:gdLst>
                <a:gd name="T0" fmla="*/ 10 w 16"/>
                <a:gd name="T1" fmla="*/ 19 h 19"/>
                <a:gd name="T2" fmla="*/ 0 w 16"/>
                <a:gd name="T3" fmla="*/ 6 h 19"/>
                <a:gd name="T4" fmla="*/ 15 w 16"/>
                <a:gd name="T5" fmla="*/ 0 h 19"/>
                <a:gd name="T6" fmla="*/ 16 w 16"/>
                <a:gd name="T7" fmla="*/ 1 h 19"/>
                <a:gd name="T8" fmla="*/ 2 w 16"/>
                <a:gd name="T9" fmla="*/ 6 h 19"/>
                <a:gd name="T10" fmla="*/ 11 w 16"/>
                <a:gd name="T11" fmla="*/ 19 h 19"/>
                <a:gd name="T12" fmla="*/ 10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0" y="19"/>
                  </a:moveTo>
                  <a:cubicBezTo>
                    <a:pt x="7" y="15"/>
                    <a:pt x="4" y="10"/>
                    <a:pt x="0" y="6"/>
                  </a:cubicBezTo>
                  <a:cubicBezTo>
                    <a:pt x="5" y="4"/>
                    <a:pt x="10" y="2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3"/>
                    <a:pt x="7" y="4"/>
                    <a:pt x="2" y="6"/>
                  </a:cubicBezTo>
                  <a:cubicBezTo>
                    <a:pt x="5" y="10"/>
                    <a:pt x="8" y="15"/>
                    <a:pt x="11" y="19"/>
                  </a:cubicBezTo>
                  <a:lnTo>
                    <a:pt x="1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5369">
              <a:extLst>
                <a:ext uri="{FF2B5EF4-FFF2-40B4-BE49-F238E27FC236}">
                  <a16:creationId xmlns="" xmlns:a16="http://schemas.microsoft.com/office/drawing/2014/main" id="{ECDE31A7-B0E2-40AF-8A2C-31591CBA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345238"/>
              <a:ext cx="7938" cy="9525"/>
            </a:xfrm>
            <a:custGeom>
              <a:avLst/>
              <a:gdLst>
                <a:gd name="T0" fmla="*/ 2 w 9"/>
                <a:gd name="T1" fmla="*/ 11 h 11"/>
                <a:gd name="T2" fmla="*/ 0 w 9"/>
                <a:gd name="T3" fmla="*/ 10 h 11"/>
                <a:gd name="T4" fmla="*/ 8 w 9"/>
                <a:gd name="T5" fmla="*/ 0 h 11"/>
                <a:gd name="T6" fmla="*/ 9 w 9"/>
                <a:gd name="T7" fmla="*/ 2 h 11"/>
                <a:gd name="T8" fmla="*/ 2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2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5" y="3"/>
                    <a:pt x="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5"/>
                    <a:pt x="4" y="8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5370">
              <a:extLst>
                <a:ext uri="{FF2B5EF4-FFF2-40B4-BE49-F238E27FC236}">
                  <a16:creationId xmlns="" xmlns:a16="http://schemas.microsoft.com/office/drawing/2014/main" id="{A64776E0-4162-48B3-A6E6-62B5B229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8" y="6330950"/>
              <a:ext cx="14288" cy="14288"/>
            </a:xfrm>
            <a:custGeom>
              <a:avLst/>
              <a:gdLst>
                <a:gd name="T0" fmla="*/ 15 w 15"/>
                <a:gd name="T1" fmla="*/ 12 h 15"/>
                <a:gd name="T2" fmla="*/ 0 w 15"/>
                <a:gd name="T3" fmla="*/ 15 h 15"/>
                <a:gd name="T4" fmla="*/ 1 w 15"/>
                <a:gd name="T5" fmla="*/ 0 h 15"/>
                <a:gd name="T6" fmla="*/ 2 w 15"/>
                <a:gd name="T7" fmla="*/ 0 h 15"/>
                <a:gd name="T8" fmla="*/ 1 w 15"/>
                <a:gd name="T9" fmla="*/ 14 h 15"/>
                <a:gd name="T10" fmla="*/ 15 w 15"/>
                <a:gd name="T11" fmla="*/ 11 h 15"/>
                <a:gd name="T12" fmla="*/ 15 w 15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5" y="12"/>
                  </a:moveTo>
                  <a:cubicBezTo>
                    <a:pt x="10" y="13"/>
                    <a:pt x="5" y="14"/>
                    <a:pt x="0" y="15"/>
                  </a:cubicBezTo>
                  <a:cubicBezTo>
                    <a:pt x="0" y="10"/>
                    <a:pt x="0" y="5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1" y="9"/>
                    <a:pt x="1" y="14"/>
                  </a:cubicBezTo>
                  <a:cubicBezTo>
                    <a:pt x="6" y="13"/>
                    <a:pt x="10" y="12"/>
                    <a:pt x="15" y="11"/>
                  </a:cubicBezTo>
                  <a:lnTo>
                    <a:pt x="1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5371">
              <a:extLst>
                <a:ext uri="{FF2B5EF4-FFF2-40B4-BE49-F238E27FC236}">
                  <a16:creationId xmlns="" xmlns:a16="http://schemas.microsoft.com/office/drawing/2014/main" id="{4A03A8E6-EDDF-4DD0-898E-59B5DBC8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763" y="6324600"/>
              <a:ext cx="15875" cy="15875"/>
            </a:xfrm>
            <a:custGeom>
              <a:avLst/>
              <a:gdLst>
                <a:gd name="T0" fmla="*/ 17 w 17"/>
                <a:gd name="T1" fmla="*/ 14 h 17"/>
                <a:gd name="T2" fmla="*/ 0 w 17"/>
                <a:gd name="T3" fmla="*/ 17 h 17"/>
                <a:gd name="T4" fmla="*/ 2 w 17"/>
                <a:gd name="T5" fmla="*/ 0 h 17"/>
                <a:gd name="T6" fmla="*/ 3 w 17"/>
                <a:gd name="T7" fmla="*/ 1 h 17"/>
                <a:gd name="T8" fmla="*/ 2 w 17"/>
                <a:gd name="T9" fmla="*/ 16 h 17"/>
                <a:gd name="T10" fmla="*/ 17 w 17"/>
                <a:gd name="T11" fmla="*/ 13 h 17"/>
                <a:gd name="T12" fmla="*/ 17 w 17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14"/>
                  </a:moveTo>
                  <a:cubicBezTo>
                    <a:pt x="12" y="15"/>
                    <a:pt x="6" y="16"/>
                    <a:pt x="0" y="17"/>
                  </a:cubicBezTo>
                  <a:cubicBezTo>
                    <a:pt x="1" y="12"/>
                    <a:pt x="1" y="6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6"/>
                    <a:pt x="2" y="11"/>
                    <a:pt x="2" y="16"/>
                  </a:cubicBezTo>
                  <a:cubicBezTo>
                    <a:pt x="7" y="15"/>
                    <a:pt x="12" y="14"/>
                    <a:pt x="17" y="13"/>
                  </a:cubicBezTo>
                  <a:lnTo>
                    <a:pt x="1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5372">
              <a:extLst>
                <a:ext uri="{FF2B5EF4-FFF2-40B4-BE49-F238E27FC236}">
                  <a16:creationId xmlns="" xmlns:a16="http://schemas.microsoft.com/office/drawing/2014/main" id="{0BFDE2BC-EDB0-4F63-8F96-AFB9EB6A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6321425"/>
              <a:ext cx="17463" cy="15875"/>
            </a:xfrm>
            <a:custGeom>
              <a:avLst/>
              <a:gdLst>
                <a:gd name="T0" fmla="*/ 18 w 18"/>
                <a:gd name="T1" fmla="*/ 14 h 17"/>
                <a:gd name="T2" fmla="*/ 0 w 18"/>
                <a:gd name="T3" fmla="*/ 17 h 17"/>
                <a:gd name="T4" fmla="*/ 2 w 18"/>
                <a:gd name="T5" fmla="*/ 0 h 17"/>
                <a:gd name="T6" fmla="*/ 3 w 18"/>
                <a:gd name="T7" fmla="*/ 0 h 17"/>
                <a:gd name="T8" fmla="*/ 2 w 18"/>
                <a:gd name="T9" fmla="*/ 16 h 17"/>
                <a:gd name="T10" fmla="*/ 17 w 18"/>
                <a:gd name="T11" fmla="*/ 13 h 17"/>
                <a:gd name="T12" fmla="*/ 18 w 18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4"/>
                  </a:moveTo>
                  <a:cubicBezTo>
                    <a:pt x="12" y="15"/>
                    <a:pt x="6" y="16"/>
                    <a:pt x="0" y="17"/>
                  </a:cubicBezTo>
                  <a:cubicBezTo>
                    <a:pt x="1" y="11"/>
                    <a:pt x="1" y="6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2" y="10"/>
                    <a:pt x="2" y="16"/>
                  </a:cubicBezTo>
                  <a:cubicBezTo>
                    <a:pt x="7" y="15"/>
                    <a:pt x="12" y="14"/>
                    <a:pt x="17" y="13"/>
                  </a:cubicBez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5373">
              <a:extLst>
                <a:ext uri="{FF2B5EF4-FFF2-40B4-BE49-F238E27FC236}">
                  <a16:creationId xmlns="" xmlns:a16="http://schemas.microsoft.com/office/drawing/2014/main" id="{C64F660E-3A8C-407E-8A17-010A18D7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63674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5374">
              <a:extLst>
                <a:ext uri="{FF2B5EF4-FFF2-40B4-BE49-F238E27FC236}">
                  <a16:creationId xmlns="" xmlns:a16="http://schemas.microsoft.com/office/drawing/2014/main" id="{8E37577F-8905-4D02-B3BF-EA66598F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369050"/>
              <a:ext cx="6350" cy="317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3 w 4"/>
                <a:gd name="T9" fmla="*/ 0 h 2"/>
                <a:gd name="T10" fmla="*/ 4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5375">
              <a:extLst>
                <a:ext uri="{FF2B5EF4-FFF2-40B4-BE49-F238E27FC236}">
                  <a16:creationId xmlns="" xmlns:a16="http://schemas.microsoft.com/office/drawing/2014/main" id="{3FDBC9F6-CBB0-4E8D-976E-D7E49A4C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6381750"/>
              <a:ext cx="4763" cy="4763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2 h 3"/>
                <a:gd name="T8" fmla="*/ 2 w 3"/>
                <a:gd name="T9" fmla="*/ 3 h 3"/>
                <a:gd name="T10" fmla="*/ 3 w 3"/>
                <a:gd name="T11" fmla="*/ 2 h 3"/>
                <a:gd name="T12" fmla="*/ 2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5376">
              <a:extLst>
                <a:ext uri="{FF2B5EF4-FFF2-40B4-BE49-F238E27FC236}">
                  <a16:creationId xmlns="" xmlns:a16="http://schemas.microsoft.com/office/drawing/2014/main" id="{C36784D7-0E74-4F4A-86DF-6533D77A7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6369050"/>
              <a:ext cx="9525" cy="6350"/>
            </a:xfrm>
            <a:custGeom>
              <a:avLst/>
              <a:gdLst>
                <a:gd name="T0" fmla="*/ 9 w 10"/>
                <a:gd name="T1" fmla="*/ 0 h 6"/>
                <a:gd name="T2" fmla="*/ 8 w 10"/>
                <a:gd name="T3" fmla="*/ 1 h 6"/>
                <a:gd name="T4" fmla="*/ 0 w 10"/>
                <a:gd name="T5" fmla="*/ 5 h 6"/>
                <a:gd name="T6" fmla="*/ 1 w 10"/>
                <a:gd name="T7" fmla="*/ 6 h 6"/>
                <a:gd name="T8" fmla="*/ 9 w 10"/>
                <a:gd name="T9" fmla="*/ 2 h 6"/>
                <a:gd name="T10" fmla="*/ 10 w 10"/>
                <a:gd name="T11" fmla="*/ 1 h 6"/>
                <a:gd name="T12" fmla="*/ 9 w 1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5377">
              <a:extLst>
                <a:ext uri="{FF2B5EF4-FFF2-40B4-BE49-F238E27FC236}">
                  <a16:creationId xmlns="" xmlns:a16="http://schemas.microsoft.com/office/drawing/2014/main" id="{EB38F0FF-53AC-4E5F-B3AF-07BCBE90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303963"/>
              <a:ext cx="33338" cy="44450"/>
            </a:xfrm>
            <a:custGeom>
              <a:avLst/>
              <a:gdLst>
                <a:gd name="T0" fmla="*/ 35 w 36"/>
                <a:gd name="T1" fmla="*/ 3 h 47"/>
                <a:gd name="T2" fmla="*/ 36 w 36"/>
                <a:gd name="T3" fmla="*/ 0 h 47"/>
                <a:gd name="T4" fmla="*/ 34 w 36"/>
                <a:gd name="T5" fmla="*/ 1 h 47"/>
                <a:gd name="T6" fmla="*/ 23 w 36"/>
                <a:gd name="T7" fmla="*/ 7 h 47"/>
                <a:gd name="T8" fmla="*/ 0 w 36"/>
                <a:gd name="T9" fmla="*/ 24 h 47"/>
                <a:gd name="T10" fmla="*/ 1 w 36"/>
                <a:gd name="T11" fmla="*/ 26 h 47"/>
                <a:gd name="T12" fmla="*/ 1 w 36"/>
                <a:gd name="T13" fmla="*/ 26 h 47"/>
                <a:gd name="T14" fmla="*/ 1 w 36"/>
                <a:gd name="T15" fmla="*/ 24 h 47"/>
                <a:gd name="T16" fmla="*/ 2 w 36"/>
                <a:gd name="T17" fmla="*/ 24 h 47"/>
                <a:gd name="T18" fmla="*/ 2 w 36"/>
                <a:gd name="T19" fmla="*/ 24 h 47"/>
                <a:gd name="T20" fmla="*/ 4 w 36"/>
                <a:gd name="T21" fmla="*/ 22 h 47"/>
                <a:gd name="T22" fmla="*/ 4 w 36"/>
                <a:gd name="T23" fmla="*/ 20 h 47"/>
                <a:gd name="T24" fmla="*/ 6 w 36"/>
                <a:gd name="T25" fmla="*/ 20 h 47"/>
                <a:gd name="T26" fmla="*/ 6 w 36"/>
                <a:gd name="T27" fmla="*/ 21 h 47"/>
                <a:gd name="T28" fmla="*/ 32 w 36"/>
                <a:gd name="T29" fmla="*/ 4 h 47"/>
                <a:gd name="T30" fmla="*/ 18 w 36"/>
                <a:gd name="T31" fmla="*/ 30 h 47"/>
                <a:gd name="T32" fmla="*/ 19 w 36"/>
                <a:gd name="T33" fmla="*/ 29 h 47"/>
                <a:gd name="T34" fmla="*/ 19 w 36"/>
                <a:gd name="T35" fmla="*/ 31 h 47"/>
                <a:gd name="T36" fmla="*/ 17 w 36"/>
                <a:gd name="T37" fmla="*/ 31 h 47"/>
                <a:gd name="T38" fmla="*/ 16 w 36"/>
                <a:gd name="T39" fmla="*/ 34 h 47"/>
                <a:gd name="T40" fmla="*/ 17 w 36"/>
                <a:gd name="T41" fmla="*/ 33 h 47"/>
                <a:gd name="T42" fmla="*/ 17 w 36"/>
                <a:gd name="T43" fmla="*/ 35 h 47"/>
                <a:gd name="T44" fmla="*/ 15 w 36"/>
                <a:gd name="T45" fmla="*/ 35 h 47"/>
                <a:gd name="T46" fmla="*/ 13 w 36"/>
                <a:gd name="T47" fmla="*/ 38 h 47"/>
                <a:gd name="T48" fmla="*/ 14 w 36"/>
                <a:gd name="T49" fmla="*/ 37 h 47"/>
                <a:gd name="T50" fmla="*/ 14 w 36"/>
                <a:gd name="T51" fmla="*/ 39 h 47"/>
                <a:gd name="T52" fmla="*/ 12 w 36"/>
                <a:gd name="T53" fmla="*/ 39 h 47"/>
                <a:gd name="T54" fmla="*/ 11 w 36"/>
                <a:gd name="T55" fmla="*/ 41 h 47"/>
                <a:gd name="T56" fmla="*/ 10 w 36"/>
                <a:gd name="T57" fmla="*/ 42 h 47"/>
                <a:gd name="T58" fmla="*/ 11 w 36"/>
                <a:gd name="T59" fmla="*/ 42 h 47"/>
                <a:gd name="T60" fmla="*/ 11 w 36"/>
                <a:gd name="T61" fmla="*/ 43 h 47"/>
                <a:gd name="T62" fmla="*/ 9 w 36"/>
                <a:gd name="T63" fmla="*/ 44 h 47"/>
                <a:gd name="T64" fmla="*/ 8 w 36"/>
                <a:gd name="T65" fmla="*/ 45 h 47"/>
                <a:gd name="T66" fmla="*/ 9 w 36"/>
                <a:gd name="T67" fmla="*/ 47 h 47"/>
                <a:gd name="T68" fmla="*/ 13 w 36"/>
                <a:gd name="T69" fmla="*/ 42 h 47"/>
                <a:gd name="T70" fmla="*/ 35 w 36"/>
                <a:gd name="T7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47">
                  <a:moveTo>
                    <a:pt x="35" y="3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29" y="3"/>
                    <a:pt x="23" y="7"/>
                  </a:cubicBezTo>
                  <a:cubicBezTo>
                    <a:pt x="16" y="10"/>
                    <a:pt x="8" y="16"/>
                    <a:pt x="0" y="2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7" y="12"/>
                    <a:pt x="27" y="6"/>
                    <a:pt x="32" y="4"/>
                  </a:cubicBezTo>
                  <a:cubicBezTo>
                    <a:pt x="30" y="8"/>
                    <a:pt x="25" y="18"/>
                    <a:pt x="18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5"/>
                    <a:pt x="11" y="44"/>
                    <a:pt x="13" y="42"/>
                  </a:cubicBezTo>
                  <a:cubicBezTo>
                    <a:pt x="27" y="21"/>
                    <a:pt x="35" y="3"/>
                    <a:pt x="3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5378">
              <a:extLst>
                <a:ext uri="{FF2B5EF4-FFF2-40B4-BE49-F238E27FC236}">
                  <a16:creationId xmlns="" xmlns:a16="http://schemas.microsoft.com/office/drawing/2014/main" id="{523FBF6C-31FC-448C-BCB1-941ED66A7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6343650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5379">
              <a:extLst>
                <a:ext uri="{FF2B5EF4-FFF2-40B4-BE49-F238E27FC236}">
                  <a16:creationId xmlns="" xmlns:a16="http://schemas.microsoft.com/office/drawing/2014/main" id="{CCB93476-D85B-4DD6-85D6-E103826A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0538" y="634365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5380">
              <a:extLst>
                <a:ext uri="{FF2B5EF4-FFF2-40B4-BE49-F238E27FC236}">
                  <a16:creationId xmlns="" xmlns:a16="http://schemas.microsoft.com/office/drawing/2014/main" id="{14C2E409-416B-4E55-BDB8-418D597D7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340475"/>
              <a:ext cx="6350" cy="1588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1 h 3"/>
                <a:gd name="T4" fmla="*/ 7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5381">
              <a:extLst>
                <a:ext uri="{FF2B5EF4-FFF2-40B4-BE49-F238E27FC236}">
                  <a16:creationId xmlns="" xmlns:a16="http://schemas.microsoft.com/office/drawing/2014/main" id="{BCD8FB0B-0626-4A64-923E-E0586DD2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3388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Freeform 5382">
              <a:extLst>
                <a:ext uri="{FF2B5EF4-FFF2-40B4-BE49-F238E27FC236}">
                  <a16:creationId xmlns="" xmlns:a16="http://schemas.microsoft.com/office/drawing/2014/main" id="{5B0260BF-490D-4F63-87EE-011D4C4E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326188"/>
              <a:ext cx="1588" cy="63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2 h 4"/>
                <a:gd name="T6" fmla="*/ 0 w 1"/>
                <a:gd name="T7" fmla="*/ 2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Freeform 5383">
              <a:extLst>
                <a:ext uri="{FF2B5EF4-FFF2-40B4-BE49-F238E27FC236}">
                  <a16:creationId xmlns="" xmlns:a16="http://schemas.microsoft.com/office/drawing/2014/main" id="{D0465B32-097F-4A9B-AE51-0557355C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6335713"/>
              <a:ext cx="9525" cy="4763"/>
            </a:xfrm>
            <a:custGeom>
              <a:avLst/>
              <a:gdLst>
                <a:gd name="T0" fmla="*/ 1 w 11"/>
                <a:gd name="T1" fmla="*/ 4 h 4"/>
                <a:gd name="T2" fmla="*/ 10 w 11"/>
                <a:gd name="T3" fmla="*/ 1 h 4"/>
                <a:gd name="T4" fmla="*/ 11 w 11"/>
                <a:gd name="T5" fmla="*/ 0 h 4"/>
                <a:gd name="T6" fmla="*/ 0 w 11"/>
                <a:gd name="T7" fmla="*/ 3 h 4"/>
                <a:gd name="T8" fmla="*/ 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2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5384">
              <a:extLst>
                <a:ext uri="{FF2B5EF4-FFF2-40B4-BE49-F238E27FC236}">
                  <a16:creationId xmlns="" xmlns:a16="http://schemas.microsoft.com/office/drawing/2014/main" id="{D81B2DFC-6738-4606-A390-6D3BB9E4B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6326188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Rectangle 5385">
              <a:extLst>
                <a:ext uri="{FF2B5EF4-FFF2-40B4-BE49-F238E27FC236}">
                  <a16:creationId xmlns="" xmlns:a16="http://schemas.microsoft.com/office/drawing/2014/main" id="{EFC4C996-7FF4-4EC2-9663-C3FA1E62E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888" y="63357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5386">
              <a:extLst>
                <a:ext uri="{FF2B5EF4-FFF2-40B4-BE49-F238E27FC236}">
                  <a16:creationId xmlns="" xmlns:a16="http://schemas.microsoft.com/office/drawing/2014/main" id="{BCAB4A12-073E-423F-9ECE-C0969F2C3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76" y="6324600"/>
              <a:ext cx="12700" cy="12700"/>
            </a:xfrm>
            <a:custGeom>
              <a:avLst/>
              <a:gdLst>
                <a:gd name="T0" fmla="*/ 13 w 14"/>
                <a:gd name="T1" fmla="*/ 10 h 14"/>
                <a:gd name="T2" fmla="*/ 14 w 14"/>
                <a:gd name="T3" fmla="*/ 9 h 14"/>
                <a:gd name="T4" fmla="*/ 2 w 14"/>
                <a:gd name="T5" fmla="*/ 12 h 14"/>
                <a:gd name="T6" fmla="*/ 2 w 14"/>
                <a:gd name="T7" fmla="*/ 0 h 14"/>
                <a:gd name="T8" fmla="*/ 0 w 14"/>
                <a:gd name="T9" fmla="*/ 1 h 14"/>
                <a:gd name="T10" fmla="*/ 0 w 14"/>
                <a:gd name="T11" fmla="*/ 14 h 14"/>
                <a:gd name="T12" fmla="*/ 13 w 1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0" y="10"/>
                    <a:pt x="6" y="11"/>
                    <a:pt x="2" y="12"/>
                  </a:cubicBezTo>
                  <a:cubicBezTo>
                    <a:pt x="2" y="8"/>
                    <a:pt x="2" y="4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"/>
                    <a:pt x="0" y="10"/>
                    <a:pt x="0" y="14"/>
                  </a:cubicBezTo>
                  <a:cubicBezTo>
                    <a:pt x="5" y="13"/>
                    <a:pt x="9" y="11"/>
                    <a:pt x="1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Rectangle 5387">
              <a:extLst>
                <a:ext uri="{FF2B5EF4-FFF2-40B4-BE49-F238E27FC236}">
                  <a16:creationId xmlns="" xmlns:a16="http://schemas.microsoft.com/office/drawing/2014/main" id="{55C68815-7D9F-40F1-B868-C666AFE4B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776" y="63230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5388">
              <a:extLst>
                <a:ext uri="{FF2B5EF4-FFF2-40B4-BE49-F238E27FC236}">
                  <a16:creationId xmlns="" xmlns:a16="http://schemas.microsoft.com/office/drawing/2014/main" id="{66089CE5-76F2-492D-9634-BAAA31AE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633095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5389">
              <a:extLst>
                <a:ext uri="{FF2B5EF4-FFF2-40B4-BE49-F238E27FC236}">
                  <a16:creationId xmlns="" xmlns:a16="http://schemas.microsoft.com/office/drawing/2014/main" id="{E373C889-C0CE-4261-A629-ECBC6C2B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6356350"/>
              <a:ext cx="11113" cy="17463"/>
            </a:xfrm>
            <a:custGeom>
              <a:avLst/>
              <a:gdLst>
                <a:gd name="T0" fmla="*/ 12 w 12"/>
                <a:gd name="T1" fmla="*/ 0 h 18"/>
                <a:gd name="T2" fmla="*/ 0 w 12"/>
                <a:gd name="T3" fmla="*/ 4 h 18"/>
                <a:gd name="T4" fmla="*/ 8 w 12"/>
                <a:gd name="T5" fmla="*/ 16 h 18"/>
                <a:gd name="T6" fmla="*/ 9 w 12"/>
                <a:gd name="T7" fmla="*/ 18 h 18"/>
                <a:gd name="T8" fmla="*/ 10 w 12"/>
                <a:gd name="T9" fmla="*/ 17 h 18"/>
                <a:gd name="T10" fmla="*/ 10 w 12"/>
                <a:gd name="T11" fmla="*/ 17 h 18"/>
                <a:gd name="T12" fmla="*/ 2 w 12"/>
                <a:gd name="T13" fmla="*/ 5 h 18"/>
                <a:gd name="T14" fmla="*/ 12 w 12"/>
                <a:gd name="T15" fmla="*/ 1 h 18"/>
                <a:gd name="T16" fmla="*/ 12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8" y="1"/>
                    <a:pt x="4" y="3"/>
                    <a:pt x="0" y="4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7" y="13"/>
                    <a:pt x="5" y="9"/>
                    <a:pt x="2" y="5"/>
                  </a:cubicBezTo>
                  <a:cubicBezTo>
                    <a:pt x="5" y="3"/>
                    <a:pt x="9" y="2"/>
                    <a:pt x="12" y="1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5390">
              <a:extLst>
                <a:ext uri="{FF2B5EF4-FFF2-40B4-BE49-F238E27FC236}">
                  <a16:creationId xmlns="" xmlns:a16="http://schemas.microsoft.com/office/drawing/2014/main" id="{3E9E07B7-6660-48C7-A2FC-D4785EE7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6359525"/>
              <a:ext cx="9525" cy="14288"/>
            </a:xfrm>
            <a:custGeom>
              <a:avLst/>
              <a:gdLst>
                <a:gd name="T0" fmla="*/ 8 w 10"/>
                <a:gd name="T1" fmla="*/ 0 h 16"/>
                <a:gd name="T2" fmla="*/ 0 w 10"/>
                <a:gd name="T3" fmla="*/ 3 h 16"/>
                <a:gd name="T4" fmla="*/ 7 w 10"/>
                <a:gd name="T5" fmla="*/ 14 h 16"/>
                <a:gd name="T6" fmla="*/ 9 w 10"/>
                <a:gd name="T7" fmla="*/ 16 h 16"/>
                <a:gd name="T8" fmla="*/ 10 w 10"/>
                <a:gd name="T9" fmla="*/ 15 h 16"/>
                <a:gd name="T10" fmla="*/ 9 w 10"/>
                <a:gd name="T11" fmla="*/ 15 h 16"/>
                <a:gd name="T12" fmla="*/ 2 w 10"/>
                <a:gd name="T13" fmla="*/ 3 h 16"/>
                <a:gd name="T14" fmla="*/ 8 w 10"/>
                <a:gd name="T15" fmla="*/ 1 h 16"/>
                <a:gd name="T16" fmla="*/ 8 w 1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2" y="7"/>
                    <a:pt x="5" y="10"/>
                    <a:pt x="7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1"/>
                    <a:pt x="4" y="7"/>
                    <a:pt x="2" y="3"/>
                  </a:cubicBezTo>
                  <a:cubicBezTo>
                    <a:pt x="4" y="3"/>
                    <a:pt x="6" y="2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5391">
              <a:extLst>
                <a:ext uri="{FF2B5EF4-FFF2-40B4-BE49-F238E27FC236}">
                  <a16:creationId xmlns="" xmlns:a16="http://schemas.microsoft.com/office/drawing/2014/main" id="{26E29D14-8C50-40B7-A675-F994ADFF1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6" y="6362700"/>
              <a:ext cx="4763" cy="11113"/>
            </a:xfrm>
            <a:custGeom>
              <a:avLst/>
              <a:gdLst>
                <a:gd name="T0" fmla="*/ 1 w 6"/>
                <a:gd name="T1" fmla="*/ 2 h 12"/>
                <a:gd name="T2" fmla="*/ 4 w 6"/>
                <a:gd name="T3" fmla="*/ 1 h 12"/>
                <a:gd name="T4" fmla="*/ 3 w 6"/>
                <a:gd name="T5" fmla="*/ 0 h 12"/>
                <a:gd name="T6" fmla="*/ 0 w 6"/>
                <a:gd name="T7" fmla="*/ 1 h 12"/>
                <a:gd name="T8" fmla="*/ 6 w 6"/>
                <a:gd name="T9" fmla="*/ 12 h 12"/>
                <a:gd name="T10" fmla="*/ 5 w 6"/>
                <a:gd name="T11" fmla="*/ 8 h 12"/>
                <a:gd name="T12" fmla="*/ 1 w 6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1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4" y="8"/>
                    <a:pt x="6" y="12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5392">
              <a:extLst>
                <a:ext uri="{FF2B5EF4-FFF2-40B4-BE49-F238E27FC236}">
                  <a16:creationId xmlns="" xmlns:a16="http://schemas.microsoft.com/office/drawing/2014/main" id="{762C50C4-71B6-4B38-B806-BB22B861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6316663"/>
              <a:ext cx="14288" cy="15875"/>
            </a:xfrm>
            <a:custGeom>
              <a:avLst/>
              <a:gdLst>
                <a:gd name="T0" fmla="*/ 1 w 14"/>
                <a:gd name="T1" fmla="*/ 16 h 17"/>
                <a:gd name="T2" fmla="*/ 3 w 14"/>
                <a:gd name="T3" fmla="*/ 1 h 17"/>
                <a:gd name="T4" fmla="*/ 3 w 14"/>
                <a:gd name="T5" fmla="*/ 0 h 17"/>
                <a:gd name="T6" fmla="*/ 2 w 14"/>
                <a:gd name="T7" fmla="*/ 0 h 17"/>
                <a:gd name="T8" fmla="*/ 2 w 14"/>
                <a:gd name="T9" fmla="*/ 3 h 17"/>
                <a:gd name="T10" fmla="*/ 0 w 14"/>
                <a:gd name="T11" fmla="*/ 17 h 17"/>
                <a:gd name="T12" fmla="*/ 14 w 14"/>
                <a:gd name="T13" fmla="*/ 15 h 17"/>
                <a:gd name="T14" fmla="*/ 14 w 14"/>
                <a:gd name="T15" fmla="*/ 14 h 17"/>
                <a:gd name="T16" fmla="*/ 1 w 14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6"/>
                  </a:moveTo>
                  <a:cubicBezTo>
                    <a:pt x="2" y="11"/>
                    <a:pt x="3" y="6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7"/>
                    <a:pt x="0" y="12"/>
                    <a:pt x="0" y="17"/>
                  </a:cubicBezTo>
                  <a:cubicBezTo>
                    <a:pt x="5" y="16"/>
                    <a:pt x="9" y="16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0" y="14"/>
                    <a:pt x="5" y="15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5393">
              <a:extLst>
                <a:ext uri="{FF2B5EF4-FFF2-40B4-BE49-F238E27FC236}">
                  <a16:creationId xmlns="" xmlns:a16="http://schemas.microsoft.com/office/drawing/2014/main" id="{EC7D36CA-BD0B-43CD-A8E7-DAA7E6D49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6" y="6315075"/>
              <a:ext cx="7938" cy="14288"/>
            </a:xfrm>
            <a:custGeom>
              <a:avLst/>
              <a:gdLst>
                <a:gd name="T0" fmla="*/ 1 w 9"/>
                <a:gd name="T1" fmla="*/ 15 h 16"/>
                <a:gd name="T2" fmla="*/ 3 w 9"/>
                <a:gd name="T3" fmla="*/ 1 h 16"/>
                <a:gd name="T4" fmla="*/ 4 w 9"/>
                <a:gd name="T5" fmla="*/ 0 h 16"/>
                <a:gd name="T6" fmla="*/ 2 w 9"/>
                <a:gd name="T7" fmla="*/ 0 h 16"/>
                <a:gd name="T8" fmla="*/ 2 w 9"/>
                <a:gd name="T9" fmla="*/ 2 h 16"/>
                <a:gd name="T10" fmla="*/ 0 w 9"/>
                <a:gd name="T11" fmla="*/ 16 h 16"/>
                <a:gd name="T12" fmla="*/ 9 w 9"/>
                <a:gd name="T13" fmla="*/ 15 h 16"/>
                <a:gd name="T14" fmla="*/ 9 w 9"/>
                <a:gd name="T15" fmla="*/ 14 h 16"/>
                <a:gd name="T16" fmla="*/ 1 w 9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1" y="15"/>
                  </a:moveTo>
                  <a:cubicBezTo>
                    <a:pt x="2" y="10"/>
                    <a:pt x="3" y="5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7"/>
                    <a:pt x="0" y="12"/>
                    <a:pt x="0" y="16"/>
                  </a:cubicBezTo>
                  <a:cubicBezTo>
                    <a:pt x="3" y="16"/>
                    <a:pt x="6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4"/>
                    <a:pt x="4" y="14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5394">
              <a:extLst>
                <a:ext uri="{FF2B5EF4-FFF2-40B4-BE49-F238E27FC236}">
                  <a16:creationId xmlns="" xmlns:a16="http://schemas.microsoft.com/office/drawing/2014/main" id="{547C9659-C913-4158-A38F-1967222E1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6315075"/>
              <a:ext cx="4763" cy="11113"/>
            </a:xfrm>
            <a:custGeom>
              <a:avLst/>
              <a:gdLst>
                <a:gd name="T0" fmla="*/ 1 w 5"/>
                <a:gd name="T1" fmla="*/ 11 h 12"/>
                <a:gd name="T2" fmla="*/ 3 w 5"/>
                <a:gd name="T3" fmla="*/ 3 h 12"/>
                <a:gd name="T4" fmla="*/ 2 w 5"/>
                <a:gd name="T5" fmla="*/ 0 h 12"/>
                <a:gd name="T6" fmla="*/ 0 w 5"/>
                <a:gd name="T7" fmla="*/ 12 h 12"/>
                <a:gd name="T8" fmla="*/ 5 w 5"/>
                <a:gd name="T9" fmla="*/ 12 h 12"/>
                <a:gd name="T10" fmla="*/ 4 w 5"/>
                <a:gd name="T11" fmla="*/ 10 h 12"/>
                <a:gd name="T12" fmla="*/ 1 w 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1" y="1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0" y="8"/>
                    <a:pt x="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5395">
              <a:extLst>
                <a:ext uri="{FF2B5EF4-FFF2-40B4-BE49-F238E27FC236}">
                  <a16:creationId xmlns="" xmlns:a16="http://schemas.microsoft.com/office/drawing/2014/main" id="{2FAD7D27-AD2A-468D-AA75-13F29A72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3" y="6342063"/>
              <a:ext cx="41275" cy="15875"/>
            </a:xfrm>
            <a:custGeom>
              <a:avLst/>
              <a:gdLst>
                <a:gd name="T0" fmla="*/ 0 w 44"/>
                <a:gd name="T1" fmla="*/ 14 h 17"/>
                <a:gd name="T2" fmla="*/ 1 w 44"/>
                <a:gd name="T3" fmla="*/ 17 h 17"/>
                <a:gd name="T4" fmla="*/ 44 w 44"/>
                <a:gd name="T5" fmla="*/ 3 h 17"/>
                <a:gd name="T6" fmla="*/ 44 w 44"/>
                <a:gd name="T7" fmla="*/ 0 h 17"/>
                <a:gd name="T8" fmla="*/ 0 w 44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7">
                  <a:moveTo>
                    <a:pt x="0" y="14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5" y="11"/>
                    <a:pt x="30" y="6"/>
                    <a:pt x="44" y="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3"/>
                    <a:pt x="14" y="8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5396">
              <a:extLst>
                <a:ext uri="{FF2B5EF4-FFF2-40B4-BE49-F238E27FC236}">
                  <a16:creationId xmlns="" xmlns:a16="http://schemas.microsoft.com/office/drawing/2014/main" id="{6BF31A18-B651-4229-B8E7-E9FC4EA2F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4826" y="6311900"/>
              <a:ext cx="28575" cy="36513"/>
            </a:xfrm>
            <a:custGeom>
              <a:avLst/>
              <a:gdLst>
                <a:gd name="T0" fmla="*/ 17 w 30"/>
                <a:gd name="T1" fmla="*/ 9 h 39"/>
                <a:gd name="T2" fmla="*/ 18 w 30"/>
                <a:gd name="T3" fmla="*/ 7 h 39"/>
                <a:gd name="T4" fmla="*/ 19 w 30"/>
                <a:gd name="T5" fmla="*/ 7 h 39"/>
                <a:gd name="T6" fmla="*/ 21 w 30"/>
                <a:gd name="T7" fmla="*/ 5 h 39"/>
                <a:gd name="T8" fmla="*/ 22 w 30"/>
                <a:gd name="T9" fmla="*/ 4 h 39"/>
                <a:gd name="T10" fmla="*/ 25 w 30"/>
                <a:gd name="T11" fmla="*/ 2 h 39"/>
                <a:gd name="T12" fmla="*/ 24 w 30"/>
                <a:gd name="T13" fmla="*/ 0 h 39"/>
                <a:gd name="T14" fmla="*/ 18 w 30"/>
                <a:gd name="T15" fmla="*/ 5 h 39"/>
                <a:gd name="T16" fmla="*/ 1 w 30"/>
                <a:gd name="T17" fmla="*/ 32 h 39"/>
                <a:gd name="T18" fmla="*/ 3 w 30"/>
                <a:gd name="T19" fmla="*/ 37 h 39"/>
                <a:gd name="T20" fmla="*/ 11 w 30"/>
                <a:gd name="T21" fmla="*/ 37 h 39"/>
                <a:gd name="T22" fmla="*/ 30 w 30"/>
                <a:gd name="T23" fmla="*/ 24 h 39"/>
                <a:gd name="T24" fmla="*/ 29 w 30"/>
                <a:gd name="T25" fmla="*/ 22 h 39"/>
                <a:gd name="T26" fmla="*/ 10 w 30"/>
                <a:gd name="T27" fmla="*/ 35 h 39"/>
                <a:gd name="T28" fmla="*/ 4 w 30"/>
                <a:gd name="T29" fmla="*/ 35 h 39"/>
                <a:gd name="T30" fmla="*/ 3 w 30"/>
                <a:gd name="T31" fmla="*/ 32 h 39"/>
                <a:gd name="T32" fmla="*/ 17 w 30"/>
                <a:gd name="T3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9">
                  <a:moveTo>
                    <a:pt x="17" y="9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2"/>
                    <a:pt x="20" y="3"/>
                    <a:pt x="18" y="5"/>
                  </a:cubicBezTo>
                  <a:cubicBezTo>
                    <a:pt x="6" y="15"/>
                    <a:pt x="0" y="25"/>
                    <a:pt x="1" y="32"/>
                  </a:cubicBezTo>
                  <a:cubicBezTo>
                    <a:pt x="1" y="34"/>
                    <a:pt x="1" y="36"/>
                    <a:pt x="3" y="37"/>
                  </a:cubicBezTo>
                  <a:cubicBezTo>
                    <a:pt x="4" y="38"/>
                    <a:pt x="6" y="39"/>
                    <a:pt x="11" y="37"/>
                  </a:cubicBezTo>
                  <a:cubicBezTo>
                    <a:pt x="16" y="36"/>
                    <a:pt x="23" y="31"/>
                    <a:pt x="30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9"/>
                    <a:pt x="15" y="34"/>
                    <a:pt x="10" y="35"/>
                  </a:cubicBezTo>
                  <a:cubicBezTo>
                    <a:pt x="7" y="36"/>
                    <a:pt x="5" y="36"/>
                    <a:pt x="4" y="35"/>
                  </a:cubicBezTo>
                  <a:cubicBezTo>
                    <a:pt x="3" y="34"/>
                    <a:pt x="3" y="33"/>
                    <a:pt x="3" y="32"/>
                  </a:cubicBezTo>
                  <a:cubicBezTo>
                    <a:pt x="2" y="27"/>
                    <a:pt x="6" y="19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5397">
              <a:extLst>
                <a:ext uri="{FF2B5EF4-FFF2-40B4-BE49-F238E27FC236}">
                  <a16:creationId xmlns="" xmlns:a16="http://schemas.microsoft.com/office/drawing/2014/main" id="{9E7FB437-84FD-4B95-A89B-417116E6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6" y="6350000"/>
              <a:ext cx="31750" cy="26988"/>
            </a:xfrm>
            <a:custGeom>
              <a:avLst/>
              <a:gdLst>
                <a:gd name="T0" fmla="*/ 7 w 34"/>
                <a:gd name="T1" fmla="*/ 3 h 28"/>
                <a:gd name="T2" fmla="*/ 29 w 34"/>
                <a:gd name="T3" fmla="*/ 6 h 28"/>
                <a:gd name="T4" fmla="*/ 28 w 34"/>
                <a:gd name="T5" fmla="*/ 4 h 28"/>
                <a:gd name="T6" fmla="*/ 6 w 34"/>
                <a:gd name="T7" fmla="*/ 2 h 28"/>
                <a:gd name="T8" fmla="*/ 1 w 34"/>
                <a:gd name="T9" fmla="*/ 7 h 28"/>
                <a:gd name="T10" fmla="*/ 2 w 34"/>
                <a:gd name="T11" fmla="*/ 12 h 28"/>
                <a:gd name="T12" fmla="*/ 27 w 34"/>
                <a:gd name="T13" fmla="*/ 26 h 28"/>
                <a:gd name="T14" fmla="*/ 34 w 34"/>
                <a:gd name="T15" fmla="*/ 28 h 28"/>
                <a:gd name="T16" fmla="*/ 33 w 34"/>
                <a:gd name="T17" fmla="*/ 25 h 28"/>
                <a:gd name="T18" fmla="*/ 31 w 34"/>
                <a:gd name="T19" fmla="*/ 25 h 28"/>
                <a:gd name="T20" fmla="*/ 29 w 34"/>
                <a:gd name="T21" fmla="*/ 24 h 28"/>
                <a:gd name="T22" fmla="*/ 28 w 34"/>
                <a:gd name="T23" fmla="*/ 24 h 28"/>
                <a:gd name="T24" fmla="*/ 27 w 34"/>
                <a:gd name="T25" fmla="*/ 24 h 28"/>
                <a:gd name="T26" fmla="*/ 25 w 34"/>
                <a:gd name="T27" fmla="*/ 23 h 28"/>
                <a:gd name="T28" fmla="*/ 3 w 34"/>
                <a:gd name="T29" fmla="*/ 11 h 28"/>
                <a:gd name="T30" fmla="*/ 2 w 34"/>
                <a:gd name="T31" fmla="*/ 7 h 28"/>
                <a:gd name="T32" fmla="*/ 7 w 34"/>
                <a:gd name="T3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8">
                  <a:moveTo>
                    <a:pt x="7" y="3"/>
                  </a:moveTo>
                  <a:cubicBezTo>
                    <a:pt x="12" y="2"/>
                    <a:pt x="20" y="3"/>
                    <a:pt x="29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1"/>
                    <a:pt x="12" y="0"/>
                    <a:pt x="6" y="2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0" y="8"/>
                    <a:pt x="1" y="10"/>
                    <a:pt x="2" y="12"/>
                  </a:cubicBezTo>
                  <a:cubicBezTo>
                    <a:pt x="6" y="17"/>
                    <a:pt x="15" y="22"/>
                    <a:pt x="27" y="26"/>
                  </a:cubicBezTo>
                  <a:cubicBezTo>
                    <a:pt x="30" y="26"/>
                    <a:pt x="32" y="27"/>
                    <a:pt x="34" y="28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3" y="19"/>
                    <a:pt x="6" y="14"/>
                    <a:pt x="3" y="11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3" y="6"/>
                    <a:pt x="4" y="4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5398">
              <a:extLst>
                <a:ext uri="{FF2B5EF4-FFF2-40B4-BE49-F238E27FC236}">
                  <a16:creationId xmlns="" xmlns:a16="http://schemas.microsoft.com/office/drawing/2014/main" id="{5FC8B917-1DCA-4235-8A05-6221EF09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6372225"/>
              <a:ext cx="11113" cy="15875"/>
            </a:xfrm>
            <a:custGeom>
              <a:avLst/>
              <a:gdLst>
                <a:gd name="T0" fmla="*/ 12 w 12"/>
                <a:gd name="T1" fmla="*/ 1 h 17"/>
                <a:gd name="T2" fmla="*/ 11 w 12"/>
                <a:gd name="T3" fmla="*/ 0 h 17"/>
                <a:gd name="T4" fmla="*/ 10 w 12"/>
                <a:gd name="T5" fmla="*/ 1 h 17"/>
                <a:gd name="T6" fmla="*/ 0 w 12"/>
                <a:gd name="T7" fmla="*/ 6 h 17"/>
                <a:gd name="T8" fmla="*/ 8 w 12"/>
                <a:gd name="T9" fmla="*/ 15 h 17"/>
                <a:gd name="T10" fmla="*/ 9 w 12"/>
                <a:gd name="T11" fmla="*/ 17 h 17"/>
                <a:gd name="T12" fmla="*/ 10 w 12"/>
                <a:gd name="T13" fmla="*/ 16 h 17"/>
                <a:gd name="T14" fmla="*/ 9 w 12"/>
                <a:gd name="T15" fmla="*/ 15 h 17"/>
                <a:gd name="T16" fmla="*/ 2 w 12"/>
                <a:gd name="T17" fmla="*/ 6 h 17"/>
                <a:gd name="T18" fmla="*/ 11 w 12"/>
                <a:gd name="T19" fmla="*/ 1 h 17"/>
                <a:gd name="T20" fmla="*/ 12 w 12"/>
                <a:gd name="T2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7">
                  <a:moveTo>
                    <a:pt x="12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2" y="9"/>
                    <a:pt x="5" y="12"/>
                    <a:pt x="8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2"/>
                    <a:pt x="4" y="9"/>
                    <a:pt x="2" y="6"/>
                  </a:cubicBezTo>
                  <a:cubicBezTo>
                    <a:pt x="5" y="5"/>
                    <a:pt x="8" y="3"/>
                    <a:pt x="11" y="1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5399">
              <a:extLst>
                <a:ext uri="{FF2B5EF4-FFF2-40B4-BE49-F238E27FC236}">
                  <a16:creationId xmlns="" xmlns:a16="http://schemas.microsoft.com/office/drawing/2014/main" id="{C94E3A28-6647-45DA-BACC-019BB642F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6365875"/>
              <a:ext cx="39688" cy="22225"/>
            </a:xfrm>
            <a:custGeom>
              <a:avLst/>
              <a:gdLst>
                <a:gd name="T0" fmla="*/ 40 w 42"/>
                <a:gd name="T1" fmla="*/ 21 h 24"/>
                <a:gd name="T2" fmla="*/ 31 w 42"/>
                <a:gd name="T3" fmla="*/ 14 h 24"/>
                <a:gd name="T4" fmla="*/ 5 w 42"/>
                <a:gd name="T5" fmla="*/ 1 h 24"/>
                <a:gd name="T6" fmla="*/ 0 w 42"/>
                <a:gd name="T7" fmla="*/ 0 h 24"/>
                <a:gd name="T8" fmla="*/ 1 w 42"/>
                <a:gd name="T9" fmla="*/ 2 h 24"/>
                <a:gd name="T10" fmla="*/ 2 w 42"/>
                <a:gd name="T11" fmla="*/ 3 h 24"/>
                <a:gd name="T12" fmla="*/ 4 w 42"/>
                <a:gd name="T13" fmla="*/ 3 h 24"/>
                <a:gd name="T14" fmla="*/ 4 w 42"/>
                <a:gd name="T15" fmla="*/ 3 h 24"/>
                <a:gd name="T16" fmla="*/ 6 w 42"/>
                <a:gd name="T17" fmla="*/ 4 h 24"/>
                <a:gd name="T18" fmla="*/ 8 w 42"/>
                <a:gd name="T19" fmla="*/ 4 h 24"/>
                <a:gd name="T20" fmla="*/ 11 w 42"/>
                <a:gd name="T21" fmla="*/ 5 h 24"/>
                <a:gd name="T22" fmla="*/ 12 w 42"/>
                <a:gd name="T23" fmla="*/ 6 h 24"/>
                <a:gd name="T24" fmla="*/ 15 w 42"/>
                <a:gd name="T25" fmla="*/ 7 h 24"/>
                <a:gd name="T26" fmla="*/ 16 w 42"/>
                <a:gd name="T27" fmla="*/ 7 h 24"/>
                <a:gd name="T28" fmla="*/ 38 w 42"/>
                <a:gd name="T29" fmla="*/ 21 h 24"/>
                <a:gd name="T30" fmla="*/ 14 w 42"/>
                <a:gd name="T31" fmla="*/ 21 h 24"/>
                <a:gd name="T32" fmla="*/ 13 w 42"/>
                <a:gd name="T33" fmla="*/ 21 h 24"/>
                <a:gd name="T34" fmla="*/ 10 w 42"/>
                <a:gd name="T35" fmla="*/ 21 h 24"/>
                <a:gd name="T36" fmla="*/ 9 w 42"/>
                <a:gd name="T37" fmla="*/ 21 h 24"/>
                <a:gd name="T38" fmla="*/ 9 w 42"/>
                <a:gd name="T39" fmla="*/ 21 h 24"/>
                <a:gd name="T40" fmla="*/ 9 w 42"/>
                <a:gd name="T41" fmla="*/ 23 h 24"/>
                <a:gd name="T42" fmla="*/ 40 w 42"/>
                <a:gd name="T43" fmla="*/ 23 h 24"/>
                <a:gd name="T44" fmla="*/ 42 w 42"/>
                <a:gd name="T45" fmla="*/ 23 h 24"/>
                <a:gd name="T46" fmla="*/ 40 w 42"/>
                <a:gd name="T4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24">
                  <a:moveTo>
                    <a:pt x="40" y="21"/>
                  </a:moveTo>
                  <a:cubicBezTo>
                    <a:pt x="40" y="21"/>
                    <a:pt x="37" y="18"/>
                    <a:pt x="31" y="14"/>
                  </a:cubicBezTo>
                  <a:cubicBezTo>
                    <a:pt x="25" y="9"/>
                    <a:pt x="16" y="4"/>
                    <a:pt x="5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7" y="12"/>
                    <a:pt x="35" y="18"/>
                    <a:pt x="38" y="21"/>
                  </a:cubicBezTo>
                  <a:cubicBezTo>
                    <a:pt x="34" y="21"/>
                    <a:pt x="26" y="22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27" y="24"/>
                    <a:pt x="40" y="23"/>
                    <a:pt x="40" y="23"/>
                  </a:cubicBezTo>
                  <a:cubicBezTo>
                    <a:pt x="42" y="23"/>
                    <a:pt x="42" y="23"/>
                    <a:pt x="42" y="23"/>
                  </a:cubicBezTo>
                  <a:lnTo>
                    <a:pt x="4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5400">
              <a:extLst>
                <a:ext uri="{FF2B5EF4-FFF2-40B4-BE49-F238E27FC236}">
                  <a16:creationId xmlns="" xmlns:a16="http://schemas.microsoft.com/office/drawing/2014/main" id="{8E98F256-65E9-4F88-8FFD-EB42835F4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3" y="6364288"/>
              <a:ext cx="11113" cy="12700"/>
            </a:xfrm>
            <a:custGeom>
              <a:avLst/>
              <a:gdLst>
                <a:gd name="T0" fmla="*/ 6 w 11"/>
                <a:gd name="T1" fmla="*/ 14 h 14"/>
                <a:gd name="T2" fmla="*/ 0 w 11"/>
                <a:gd name="T3" fmla="*/ 3 h 14"/>
                <a:gd name="T4" fmla="*/ 11 w 11"/>
                <a:gd name="T5" fmla="*/ 0 h 14"/>
                <a:gd name="T6" fmla="*/ 11 w 11"/>
                <a:gd name="T7" fmla="*/ 1 h 14"/>
                <a:gd name="T8" fmla="*/ 2 w 11"/>
                <a:gd name="T9" fmla="*/ 4 h 14"/>
                <a:gd name="T10" fmla="*/ 7 w 11"/>
                <a:gd name="T11" fmla="*/ 13 h 14"/>
                <a:gd name="T12" fmla="*/ 6 w 11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cubicBezTo>
                    <a:pt x="4" y="10"/>
                    <a:pt x="2" y="7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5" y="3"/>
                    <a:pt x="2" y="4"/>
                  </a:cubicBezTo>
                  <a:cubicBezTo>
                    <a:pt x="3" y="7"/>
                    <a:pt x="5" y="10"/>
                    <a:pt x="7" y="13"/>
                  </a:cubicBez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5401">
              <a:extLst>
                <a:ext uri="{FF2B5EF4-FFF2-40B4-BE49-F238E27FC236}">
                  <a16:creationId xmlns="" xmlns:a16="http://schemas.microsoft.com/office/drawing/2014/main" id="{CF095FBA-2213-4E24-B2E6-EA26642A9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6365875"/>
              <a:ext cx="9525" cy="12700"/>
            </a:xfrm>
            <a:custGeom>
              <a:avLst/>
              <a:gdLst>
                <a:gd name="T0" fmla="*/ 6 w 10"/>
                <a:gd name="T1" fmla="*/ 13 h 13"/>
                <a:gd name="T2" fmla="*/ 0 w 10"/>
                <a:gd name="T3" fmla="*/ 3 h 13"/>
                <a:gd name="T4" fmla="*/ 10 w 10"/>
                <a:gd name="T5" fmla="*/ 0 h 13"/>
                <a:gd name="T6" fmla="*/ 10 w 10"/>
                <a:gd name="T7" fmla="*/ 1 h 13"/>
                <a:gd name="T8" fmla="*/ 2 w 10"/>
                <a:gd name="T9" fmla="*/ 4 h 13"/>
                <a:gd name="T10" fmla="*/ 7 w 10"/>
                <a:gd name="T11" fmla="*/ 12 h 13"/>
                <a:gd name="T12" fmla="*/ 6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4" y="10"/>
                    <a:pt x="2" y="6"/>
                    <a:pt x="0" y="3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5" y="3"/>
                    <a:pt x="2" y="4"/>
                  </a:cubicBezTo>
                  <a:cubicBezTo>
                    <a:pt x="4" y="7"/>
                    <a:pt x="5" y="9"/>
                    <a:pt x="7" y="12"/>
                  </a:cubicBez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5402">
              <a:extLst>
                <a:ext uri="{FF2B5EF4-FFF2-40B4-BE49-F238E27FC236}">
                  <a16:creationId xmlns="" xmlns:a16="http://schemas.microsoft.com/office/drawing/2014/main" id="{08311481-4159-4672-84C7-A7ECD613E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6369050"/>
              <a:ext cx="6350" cy="9525"/>
            </a:xfrm>
            <a:custGeom>
              <a:avLst/>
              <a:gdLst>
                <a:gd name="T0" fmla="*/ 4 w 8"/>
                <a:gd name="T1" fmla="*/ 11 h 11"/>
                <a:gd name="T2" fmla="*/ 0 w 8"/>
                <a:gd name="T3" fmla="*/ 2 h 11"/>
                <a:gd name="T4" fmla="*/ 8 w 8"/>
                <a:gd name="T5" fmla="*/ 0 h 11"/>
                <a:gd name="T6" fmla="*/ 8 w 8"/>
                <a:gd name="T7" fmla="*/ 1 h 11"/>
                <a:gd name="T8" fmla="*/ 1 w 8"/>
                <a:gd name="T9" fmla="*/ 3 h 11"/>
                <a:gd name="T10" fmla="*/ 5 w 8"/>
                <a:gd name="T11" fmla="*/ 10 h 11"/>
                <a:gd name="T12" fmla="*/ 4 w 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8"/>
                    <a:pt x="1" y="5"/>
                    <a:pt x="0" y="2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4" y="2"/>
                    <a:pt x="1" y="3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5403">
              <a:extLst>
                <a:ext uri="{FF2B5EF4-FFF2-40B4-BE49-F238E27FC236}">
                  <a16:creationId xmlns="" xmlns:a16="http://schemas.microsoft.com/office/drawing/2014/main" id="{D76D7D94-D66D-49F4-B6DA-9566169AD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6370638"/>
              <a:ext cx="6350" cy="7938"/>
            </a:xfrm>
            <a:custGeom>
              <a:avLst/>
              <a:gdLst>
                <a:gd name="T0" fmla="*/ 3 w 7"/>
                <a:gd name="T1" fmla="*/ 9 h 9"/>
                <a:gd name="T2" fmla="*/ 0 w 7"/>
                <a:gd name="T3" fmla="*/ 2 h 9"/>
                <a:gd name="T4" fmla="*/ 7 w 7"/>
                <a:gd name="T5" fmla="*/ 0 h 9"/>
                <a:gd name="T6" fmla="*/ 7 w 7"/>
                <a:gd name="T7" fmla="*/ 2 h 9"/>
                <a:gd name="T8" fmla="*/ 2 w 7"/>
                <a:gd name="T9" fmla="*/ 3 h 9"/>
                <a:gd name="T10" fmla="*/ 4 w 7"/>
                <a:gd name="T11" fmla="*/ 9 h 9"/>
                <a:gd name="T12" fmla="*/ 3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2"/>
                    <a:pt x="2" y="3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5404">
              <a:extLst>
                <a:ext uri="{FF2B5EF4-FFF2-40B4-BE49-F238E27FC236}">
                  <a16:creationId xmlns="" xmlns:a16="http://schemas.microsoft.com/office/drawing/2014/main" id="{643D4399-1414-428F-BE0E-40C70609E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637381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0 h 4"/>
                <a:gd name="T4" fmla="*/ 3 w 4"/>
                <a:gd name="T5" fmla="*/ 0 h 4"/>
                <a:gd name="T6" fmla="*/ 4 w 4"/>
                <a:gd name="T7" fmla="*/ 0 h 4"/>
                <a:gd name="T8" fmla="*/ 1 w 4"/>
                <a:gd name="T9" fmla="*/ 1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5405">
              <a:extLst>
                <a:ext uri="{FF2B5EF4-FFF2-40B4-BE49-F238E27FC236}">
                  <a16:creationId xmlns="" xmlns:a16="http://schemas.microsoft.com/office/drawing/2014/main" id="{81F7971C-2C17-4C72-86FB-6541E7B9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1" y="6376988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0 h 2"/>
                <a:gd name="T10" fmla="*/ 1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5406">
              <a:extLst>
                <a:ext uri="{FF2B5EF4-FFF2-40B4-BE49-F238E27FC236}">
                  <a16:creationId xmlns="" xmlns:a16="http://schemas.microsoft.com/office/drawing/2014/main" id="{6DED2587-6C95-4FA5-93AD-9C4CE639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6307138"/>
              <a:ext cx="12700" cy="12700"/>
            </a:xfrm>
            <a:custGeom>
              <a:avLst/>
              <a:gdLst>
                <a:gd name="T0" fmla="*/ 14 w 14"/>
                <a:gd name="T1" fmla="*/ 12 h 13"/>
                <a:gd name="T2" fmla="*/ 0 w 14"/>
                <a:gd name="T3" fmla="*/ 13 h 13"/>
                <a:gd name="T4" fmla="*/ 3 w 14"/>
                <a:gd name="T5" fmla="*/ 0 h 13"/>
                <a:gd name="T6" fmla="*/ 4 w 14"/>
                <a:gd name="T7" fmla="*/ 0 h 13"/>
                <a:gd name="T8" fmla="*/ 2 w 14"/>
                <a:gd name="T9" fmla="*/ 11 h 13"/>
                <a:gd name="T10" fmla="*/ 14 w 14"/>
                <a:gd name="T11" fmla="*/ 10 h 13"/>
                <a:gd name="T12" fmla="*/ 14 w 14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2"/>
                  </a:moveTo>
                  <a:cubicBezTo>
                    <a:pt x="10" y="12"/>
                    <a:pt x="5" y="12"/>
                    <a:pt x="0" y="13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3" y="8"/>
                    <a:pt x="2" y="11"/>
                  </a:cubicBezTo>
                  <a:cubicBezTo>
                    <a:pt x="6" y="11"/>
                    <a:pt x="10" y="10"/>
                    <a:pt x="14" y="10"/>
                  </a:cubicBez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5407">
              <a:extLst>
                <a:ext uri="{FF2B5EF4-FFF2-40B4-BE49-F238E27FC236}">
                  <a16:creationId xmlns="" xmlns:a16="http://schemas.microsoft.com/office/drawing/2014/main" id="{07805E04-B417-43B6-A2A3-27B76F26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305550"/>
              <a:ext cx="12700" cy="9525"/>
            </a:xfrm>
            <a:custGeom>
              <a:avLst/>
              <a:gdLst>
                <a:gd name="T0" fmla="*/ 13 w 13"/>
                <a:gd name="T1" fmla="*/ 10 h 11"/>
                <a:gd name="T2" fmla="*/ 0 w 13"/>
                <a:gd name="T3" fmla="*/ 11 h 11"/>
                <a:gd name="T4" fmla="*/ 3 w 13"/>
                <a:gd name="T5" fmla="*/ 0 h 11"/>
                <a:gd name="T6" fmla="*/ 5 w 13"/>
                <a:gd name="T7" fmla="*/ 0 h 11"/>
                <a:gd name="T8" fmla="*/ 2 w 13"/>
                <a:gd name="T9" fmla="*/ 10 h 11"/>
                <a:gd name="T10" fmla="*/ 13 w 13"/>
                <a:gd name="T11" fmla="*/ 9 h 11"/>
                <a:gd name="T12" fmla="*/ 13 w 13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13" y="10"/>
                  </a:moveTo>
                  <a:cubicBezTo>
                    <a:pt x="9" y="10"/>
                    <a:pt x="5" y="11"/>
                    <a:pt x="0" y="11"/>
                  </a:cubicBezTo>
                  <a:cubicBezTo>
                    <a:pt x="1" y="7"/>
                    <a:pt x="2" y="3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3" y="6"/>
                    <a:pt x="2" y="10"/>
                  </a:cubicBezTo>
                  <a:cubicBezTo>
                    <a:pt x="6" y="9"/>
                    <a:pt x="10" y="9"/>
                    <a:pt x="13" y="9"/>
                  </a:cubicBezTo>
                  <a:lnTo>
                    <a:pt x="1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5" name="Freeform 5408">
              <a:extLst>
                <a:ext uri="{FF2B5EF4-FFF2-40B4-BE49-F238E27FC236}">
                  <a16:creationId xmlns="" xmlns:a16="http://schemas.microsoft.com/office/drawing/2014/main" id="{BBA3AAF3-1D01-4099-9F1F-1A5C1CB0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6" y="6303963"/>
              <a:ext cx="11113" cy="7938"/>
            </a:xfrm>
            <a:custGeom>
              <a:avLst/>
              <a:gdLst>
                <a:gd name="T0" fmla="*/ 11 w 11"/>
                <a:gd name="T1" fmla="*/ 9 h 9"/>
                <a:gd name="T2" fmla="*/ 0 w 11"/>
                <a:gd name="T3" fmla="*/ 9 h 9"/>
                <a:gd name="T4" fmla="*/ 2 w 11"/>
                <a:gd name="T5" fmla="*/ 0 h 9"/>
                <a:gd name="T6" fmla="*/ 4 w 11"/>
                <a:gd name="T7" fmla="*/ 0 h 9"/>
                <a:gd name="T8" fmla="*/ 2 w 11"/>
                <a:gd name="T9" fmla="*/ 8 h 9"/>
                <a:gd name="T10" fmla="*/ 11 w 11"/>
                <a:gd name="T11" fmla="*/ 7 h 9"/>
                <a:gd name="T12" fmla="*/ 11 w 1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7" y="9"/>
                    <a:pt x="4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8" y="8"/>
                    <a:pt x="11" y="7"/>
                  </a:cubicBezTo>
                  <a:lnTo>
                    <a:pt x="1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6" name="Freeform 5409">
              <a:extLst>
                <a:ext uri="{FF2B5EF4-FFF2-40B4-BE49-F238E27FC236}">
                  <a16:creationId xmlns="" xmlns:a16="http://schemas.microsoft.com/office/drawing/2014/main" id="{69C340C5-F1B6-475F-AFAA-FE5F0FBC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1" y="6300788"/>
              <a:ext cx="9525" cy="7938"/>
            </a:xfrm>
            <a:custGeom>
              <a:avLst/>
              <a:gdLst>
                <a:gd name="T0" fmla="*/ 10 w 10"/>
                <a:gd name="T1" fmla="*/ 7 h 8"/>
                <a:gd name="T2" fmla="*/ 0 w 10"/>
                <a:gd name="T3" fmla="*/ 8 h 8"/>
                <a:gd name="T4" fmla="*/ 3 w 10"/>
                <a:gd name="T5" fmla="*/ 0 h 8"/>
                <a:gd name="T6" fmla="*/ 4 w 10"/>
                <a:gd name="T7" fmla="*/ 0 h 8"/>
                <a:gd name="T8" fmla="*/ 2 w 10"/>
                <a:gd name="T9" fmla="*/ 6 h 8"/>
                <a:gd name="T10" fmla="*/ 10 w 10"/>
                <a:gd name="T11" fmla="*/ 6 h 8"/>
                <a:gd name="T12" fmla="*/ 10 w 10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cubicBezTo>
                    <a:pt x="7" y="8"/>
                    <a:pt x="4" y="8"/>
                    <a:pt x="0" y="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7" y="6"/>
                    <a:pt x="10" y="6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7" name="Freeform 5410">
              <a:extLst>
                <a:ext uri="{FF2B5EF4-FFF2-40B4-BE49-F238E27FC236}">
                  <a16:creationId xmlns="" xmlns:a16="http://schemas.microsoft.com/office/drawing/2014/main" id="{28F09C95-5FB3-4BA3-8BEF-BE835536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6299200"/>
              <a:ext cx="7938" cy="6350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4 h 4"/>
                <a:gd name="T4" fmla="*/ 2 w 5"/>
                <a:gd name="T5" fmla="*/ 0 h 4"/>
                <a:gd name="T6" fmla="*/ 2 w 5"/>
                <a:gd name="T7" fmla="*/ 1 h 4"/>
                <a:gd name="T8" fmla="*/ 2 w 5"/>
                <a:gd name="T9" fmla="*/ 3 h 4"/>
                <a:gd name="T10" fmla="*/ 5 w 5"/>
                <a:gd name="T11" fmla="*/ 3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8" name="Freeform 5411">
              <a:extLst>
                <a:ext uri="{FF2B5EF4-FFF2-40B4-BE49-F238E27FC236}">
                  <a16:creationId xmlns="" xmlns:a16="http://schemas.microsoft.com/office/drawing/2014/main" id="{EE047C67-0577-494C-825C-248D4A6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6" y="6299200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2 h 2"/>
                <a:gd name="T4" fmla="*/ 1 w 3"/>
                <a:gd name="T5" fmla="*/ 0 h 2"/>
                <a:gd name="T6" fmla="*/ 2 w 3"/>
                <a:gd name="T7" fmla="*/ 0 h 2"/>
                <a:gd name="T8" fmla="*/ 2 w 3"/>
                <a:gd name="T9" fmla="*/ 1 h 2"/>
                <a:gd name="T10" fmla="*/ 3 w 3"/>
                <a:gd name="T11" fmla="*/ 1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9" name="Freeform 5412">
              <a:extLst>
                <a:ext uri="{FF2B5EF4-FFF2-40B4-BE49-F238E27FC236}">
                  <a16:creationId xmlns="" xmlns:a16="http://schemas.microsoft.com/office/drawing/2014/main" id="{99BD148C-46DA-4A03-B27D-9A93263F2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342063"/>
              <a:ext cx="12700" cy="4763"/>
            </a:xfrm>
            <a:custGeom>
              <a:avLst/>
              <a:gdLst>
                <a:gd name="T0" fmla="*/ 11 w 12"/>
                <a:gd name="T1" fmla="*/ 6 h 6"/>
                <a:gd name="T2" fmla="*/ 0 w 12"/>
                <a:gd name="T3" fmla="*/ 2 h 6"/>
                <a:gd name="T4" fmla="*/ 1 w 12"/>
                <a:gd name="T5" fmla="*/ 0 h 6"/>
                <a:gd name="T6" fmla="*/ 12 w 12"/>
                <a:gd name="T7" fmla="*/ 4 h 6"/>
                <a:gd name="T8" fmla="*/ 1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8" y="5"/>
                    <a:pt x="4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8" y="3"/>
                    <a:pt x="12" y="4"/>
                  </a:cubicBez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0" name="Freeform 5413">
              <a:extLst>
                <a:ext uri="{FF2B5EF4-FFF2-40B4-BE49-F238E27FC236}">
                  <a16:creationId xmlns="" xmlns:a16="http://schemas.microsoft.com/office/drawing/2014/main" id="{DC0DC8DF-0E52-40B1-B21B-9DAB7DEDB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6343650"/>
              <a:ext cx="12700" cy="15875"/>
            </a:xfrm>
            <a:custGeom>
              <a:avLst/>
              <a:gdLst>
                <a:gd name="T0" fmla="*/ 7 w 15"/>
                <a:gd name="T1" fmla="*/ 17 h 17"/>
                <a:gd name="T2" fmla="*/ 0 w 15"/>
                <a:gd name="T3" fmla="*/ 3 h 17"/>
                <a:gd name="T4" fmla="*/ 15 w 15"/>
                <a:gd name="T5" fmla="*/ 0 h 17"/>
                <a:gd name="T6" fmla="*/ 15 w 15"/>
                <a:gd name="T7" fmla="*/ 1 h 17"/>
                <a:gd name="T8" fmla="*/ 2 w 15"/>
                <a:gd name="T9" fmla="*/ 4 h 17"/>
                <a:gd name="T10" fmla="*/ 8 w 15"/>
                <a:gd name="T11" fmla="*/ 16 h 17"/>
                <a:gd name="T12" fmla="*/ 7 w 1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7" y="17"/>
                  </a:moveTo>
                  <a:cubicBezTo>
                    <a:pt x="5" y="12"/>
                    <a:pt x="3" y="8"/>
                    <a:pt x="0" y="3"/>
                  </a:cubicBezTo>
                  <a:cubicBezTo>
                    <a:pt x="5" y="2"/>
                    <a:pt x="10" y="1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2"/>
                    <a:pt x="7" y="3"/>
                    <a:pt x="2" y="4"/>
                  </a:cubicBezTo>
                  <a:cubicBezTo>
                    <a:pt x="4" y="8"/>
                    <a:pt x="6" y="12"/>
                    <a:pt x="8" y="16"/>
                  </a:cubicBez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1" name="Freeform 5414">
              <a:extLst>
                <a:ext uri="{FF2B5EF4-FFF2-40B4-BE49-F238E27FC236}">
                  <a16:creationId xmlns="" xmlns:a16="http://schemas.microsoft.com/office/drawing/2014/main" id="{FE959359-CFFB-48BF-A5E1-2F4BABC1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6345238"/>
              <a:ext cx="14288" cy="17463"/>
            </a:xfrm>
            <a:custGeom>
              <a:avLst/>
              <a:gdLst>
                <a:gd name="T0" fmla="*/ 7 w 16"/>
                <a:gd name="T1" fmla="*/ 18 h 18"/>
                <a:gd name="T2" fmla="*/ 0 w 16"/>
                <a:gd name="T3" fmla="*/ 4 h 18"/>
                <a:gd name="T4" fmla="*/ 16 w 16"/>
                <a:gd name="T5" fmla="*/ 0 h 18"/>
                <a:gd name="T6" fmla="*/ 16 w 16"/>
                <a:gd name="T7" fmla="*/ 2 h 18"/>
                <a:gd name="T8" fmla="*/ 2 w 16"/>
                <a:gd name="T9" fmla="*/ 5 h 18"/>
                <a:gd name="T10" fmla="*/ 9 w 16"/>
                <a:gd name="T11" fmla="*/ 18 h 18"/>
                <a:gd name="T12" fmla="*/ 7 w 1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7" y="18"/>
                  </a:moveTo>
                  <a:cubicBezTo>
                    <a:pt x="5" y="13"/>
                    <a:pt x="3" y="9"/>
                    <a:pt x="0" y="4"/>
                  </a:cubicBezTo>
                  <a:cubicBezTo>
                    <a:pt x="5" y="2"/>
                    <a:pt x="11" y="1"/>
                    <a:pt x="16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7" y="3"/>
                    <a:pt x="2" y="5"/>
                  </a:cubicBezTo>
                  <a:cubicBezTo>
                    <a:pt x="4" y="9"/>
                    <a:pt x="6" y="13"/>
                    <a:pt x="9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2" name="Freeform 5415">
              <a:extLst>
                <a:ext uri="{FF2B5EF4-FFF2-40B4-BE49-F238E27FC236}">
                  <a16:creationId xmlns="" xmlns:a16="http://schemas.microsoft.com/office/drawing/2014/main" id="{8512EEDB-C486-48C9-B1DF-AF12028D3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6" y="6348413"/>
              <a:ext cx="15875" cy="17463"/>
            </a:xfrm>
            <a:custGeom>
              <a:avLst/>
              <a:gdLst>
                <a:gd name="T0" fmla="*/ 7 w 16"/>
                <a:gd name="T1" fmla="*/ 18 h 18"/>
                <a:gd name="T2" fmla="*/ 0 w 16"/>
                <a:gd name="T3" fmla="*/ 3 h 18"/>
                <a:gd name="T4" fmla="*/ 16 w 16"/>
                <a:gd name="T5" fmla="*/ 0 h 18"/>
                <a:gd name="T6" fmla="*/ 16 w 16"/>
                <a:gd name="T7" fmla="*/ 1 h 18"/>
                <a:gd name="T8" fmla="*/ 2 w 16"/>
                <a:gd name="T9" fmla="*/ 4 h 18"/>
                <a:gd name="T10" fmla="*/ 8 w 16"/>
                <a:gd name="T11" fmla="*/ 18 h 18"/>
                <a:gd name="T12" fmla="*/ 7 w 1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7" y="18"/>
                  </a:moveTo>
                  <a:cubicBezTo>
                    <a:pt x="5" y="13"/>
                    <a:pt x="2" y="8"/>
                    <a:pt x="0" y="3"/>
                  </a:cubicBezTo>
                  <a:cubicBezTo>
                    <a:pt x="5" y="2"/>
                    <a:pt x="10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4" y="8"/>
                    <a:pt x="6" y="13"/>
                    <a:pt x="8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3" name="Freeform 5416">
              <a:extLst>
                <a:ext uri="{FF2B5EF4-FFF2-40B4-BE49-F238E27FC236}">
                  <a16:creationId xmlns="" xmlns:a16="http://schemas.microsoft.com/office/drawing/2014/main" id="{9D5C88B8-493A-4160-ABBD-872214C6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334125"/>
              <a:ext cx="9525" cy="7938"/>
            </a:xfrm>
            <a:custGeom>
              <a:avLst/>
              <a:gdLst>
                <a:gd name="T0" fmla="*/ 1 w 10"/>
                <a:gd name="T1" fmla="*/ 9 h 9"/>
                <a:gd name="T2" fmla="*/ 0 w 10"/>
                <a:gd name="T3" fmla="*/ 8 h 9"/>
                <a:gd name="T4" fmla="*/ 9 w 10"/>
                <a:gd name="T5" fmla="*/ 0 h 9"/>
                <a:gd name="T6" fmla="*/ 10 w 10"/>
                <a:gd name="T7" fmla="*/ 1 h 9"/>
                <a:gd name="T8" fmla="*/ 1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4"/>
                    <a:pt x="4" y="7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4" name="Freeform 5417">
              <a:extLst>
                <a:ext uri="{FF2B5EF4-FFF2-40B4-BE49-F238E27FC236}">
                  <a16:creationId xmlns="" xmlns:a16="http://schemas.microsoft.com/office/drawing/2014/main" id="{829745D7-5832-43E5-8ABC-549C2B59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6319838"/>
              <a:ext cx="15875" cy="14288"/>
            </a:xfrm>
            <a:custGeom>
              <a:avLst/>
              <a:gdLst>
                <a:gd name="T0" fmla="*/ 16 w 16"/>
                <a:gd name="T1" fmla="*/ 15 h 15"/>
                <a:gd name="T2" fmla="*/ 0 w 16"/>
                <a:gd name="T3" fmla="*/ 15 h 15"/>
                <a:gd name="T4" fmla="*/ 4 w 16"/>
                <a:gd name="T5" fmla="*/ 0 h 15"/>
                <a:gd name="T6" fmla="*/ 5 w 16"/>
                <a:gd name="T7" fmla="*/ 1 h 15"/>
                <a:gd name="T8" fmla="*/ 2 w 16"/>
                <a:gd name="T9" fmla="*/ 14 h 15"/>
                <a:gd name="T10" fmla="*/ 16 w 16"/>
                <a:gd name="T11" fmla="*/ 14 h 15"/>
                <a:gd name="T12" fmla="*/ 16 w 16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1" y="15"/>
                    <a:pt x="6" y="15"/>
                    <a:pt x="0" y="15"/>
                  </a:cubicBezTo>
                  <a:cubicBezTo>
                    <a:pt x="1" y="10"/>
                    <a:pt x="3" y="5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5"/>
                    <a:pt x="3" y="9"/>
                    <a:pt x="2" y="14"/>
                  </a:cubicBezTo>
                  <a:cubicBezTo>
                    <a:pt x="7" y="14"/>
                    <a:pt x="11" y="14"/>
                    <a:pt x="16" y="14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5" name="Freeform 5418">
              <a:extLst>
                <a:ext uri="{FF2B5EF4-FFF2-40B4-BE49-F238E27FC236}">
                  <a16:creationId xmlns="" xmlns:a16="http://schemas.microsoft.com/office/drawing/2014/main" id="{9A09A990-6126-423E-9456-5FB2034C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6" y="6316663"/>
              <a:ext cx="15875" cy="14288"/>
            </a:xfrm>
            <a:custGeom>
              <a:avLst/>
              <a:gdLst>
                <a:gd name="T0" fmla="*/ 17 w 17"/>
                <a:gd name="T1" fmla="*/ 16 h 16"/>
                <a:gd name="T2" fmla="*/ 0 w 17"/>
                <a:gd name="T3" fmla="*/ 16 h 16"/>
                <a:gd name="T4" fmla="*/ 4 w 17"/>
                <a:gd name="T5" fmla="*/ 0 h 16"/>
                <a:gd name="T6" fmla="*/ 5 w 17"/>
                <a:gd name="T7" fmla="*/ 0 h 16"/>
                <a:gd name="T8" fmla="*/ 1 w 17"/>
                <a:gd name="T9" fmla="*/ 14 h 16"/>
                <a:gd name="T10" fmla="*/ 17 w 17"/>
                <a:gd name="T11" fmla="*/ 15 h 16"/>
                <a:gd name="T12" fmla="*/ 17 w 1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11" y="16"/>
                    <a:pt x="5" y="16"/>
                    <a:pt x="0" y="16"/>
                  </a:cubicBezTo>
                  <a:cubicBezTo>
                    <a:pt x="1" y="10"/>
                    <a:pt x="2" y="5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3" y="10"/>
                    <a:pt x="1" y="14"/>
                  </a:cubicBezTo>
                  <a:cubicBezTo>
                    <a:pt x="7" y="14"/>
                    <a:pt x="12" y="14"/>
                    <a:pt x="17" y="15"/>
                  </a:cubicBezTo>
                  <a:lnTo>
                    <a:pt x="1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6" name="Freeform 5419">
              <a:extLst>
                <a:ext uri="{FF2B5EF4-FFF2-40B4-BE49-F238E27FC236}">
                  <a16:creationId xmlns="" xmlns:a16="http://schemas.microsoft.com/office/drawing/2014/main" id="{77ADF9CA-B71E-497B-96C5-98CC2035D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388" y="6313488"/>
              <a:ext cx="15875" cy="15875"/>
            </a:xfrm>
            <a:custGeom>
              <a:avLst/>
              <a:gdLst>
                <a:gd name="T0" fmla="*/ 18 w 18"/>
                <a:gd name="T1" fmla="*/ 17 h 17"/>
                <a:gd name="T2" fmla="*/ 0 w 18"/>
                <a:gd name="T3" fmla="*/ 16 h 17"/>
                <a:gd name="T4" fmla="*/ 5 w 18"/>
                <a:gd name="T5" fmla="*/ 0 h 17"/>
                <a:gd name="T6" fmla="*/ 6 w 18"/>
                <a:gd name="T7" fmla="*/ 0 h 17"/>
                <a:gd name="T8" fmla="*/ 2 w 18"/>
                <a:gd name="T9" fmla="*/ 15 h 17"/>
                <a:gd name="T10" fmla="*/ 18 w 18"/>
                <a:gd name="T11" fmla="*/ 15 h 17"/>
                <a:gd name="T12" fmla="*/ 18 w 1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cubicBezTo>
                    <a:pt x="12" y="17"/>
                    <a:pt x="6" y="16"/>
                    <a:pt x="0" y="16"/>
                  </a:cubicBezTo>
                  <a:cubicBezTo>
                    <a:pt x="1" y="11"/>
                    <a:pt x="3" y="5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3" y="10"/>
                    <a:pt x="2" y="15"/>
                  </a:cubicBezTo>
                  <a:cubicBezTo>
                    <a:pt x="7" y="15"/>
                    <a:pt x="12" y="15"/>
                    <a:pt x="18" y="15"/>
                  </a:cubicBezTo>
                  <a:lnTo>
                    <a:pt x="1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7" name="Freeform 5420">
              <a:extLst>
                <a:ext uri="{FF2B5EF4-FFF2-40B4-BE49-F238E27FC236}">
                  <a16:creationId xmlns="" xmlns:a16="http://schemas.microsoft.com/office/drawing/2014/main" id="{00198687-9606-4748-BD60-4B372FC27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3563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8" name="Freeform 5421">
              <a:extLst>
                <a:ext uri="{FF2B5EF4-FFF2-40B4-BE49-F238E27FC236}">
                  <a16:creationId xmlns="" xmlns:a16="http://schemas.microsoft.com/office/drawing/2014/main" id="{A4461540-2901-4DDE-893C-938BFD6F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357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9" name="Freeform 5422">
              <a:extLst>
                <a:ext uri="{FF2B5EF4-FFF2-40B4-BE49-F238E27FC236}">
                  <a16:creationId xmlns="" xmlns:a16="http://schemas.microsoft.com/office/drawing/2014/main" id="{6DD11743-4294-4EBB-B439-B979939A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6369050"/>
              <a:ext cx="3175" cy="6350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0 h 4"/>
                <a:gd name="T4" fmla="*/ 0 w 2"/>
                <a:gd name="T5" fmla="*/ 3 h 4"/>
                <a:gd name="T6" fmla="*/ 1 w 2"/>
                <a:gd name="T7" fmla="*/ 3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0" name="Freeform 5423">
              <a:extLst>
                <a:ext uri="{FF2B5EF4-FFF2-40B4-BE49-F238E27FC236}">
                  <a16:creationId xmlns="" xmlns:a16="http://schemas.microsoft.com/office/drawing/2014/main" id="{D6DE1E9E-5A57-481C-9C17-430EA315A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359525"/>
              <a:ext cx="9525" cy="3175"/>
            </a:xfrm>
            <a:custGeom>
              <a:avLst/>
              <a:gdLst>
                <a:gd name="T0" fmla="*/ 10 w 10"/>
                <a:gd name="T1" fmla="*/ 0 h 4"/>
                <a:gd name="T2" fmla="*/ 8 w 10"/>
                <a:gd name="T3" fmla="*/ 0 h 4"/>
                <a:gd name="T4" fmla="*/ 0 w 10"/>
                <a:gd name="T5" fmla="*/ 3 h 4"/>
                <a:gd name="T6" fmla="*/ 1 w 10"/>
                <a:gd name="T7" fmla="*/ 4 h 4"/>
                <a:gd name="T8" fmla="*/ 10 w 10"/>
                <a:gd name="T9" fmla="*/ 1 h 4"/>
                <a:gd name="T10" fmla="*/ 10 w 10"/>
                <a:gd name="T11" fmla="*/ 1 h 4"/>
                <a:gd name="T12" fmla="*/ 1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1" name="Freeform 5424">
              <a:extLst>
                <a:ext uri="{FF2B5EF4-FFF2-40B4-BE49-F238E27FC236}">
                  <a16:creationId xmlns="" xmlns:a16="http://schemas.microsoft.com/office/drawing/2014/main" id="{E1D4C8F7-BCAE-445C-B64A-A531D9744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296025"/>
              <a:ext cx="36513" cy="38100"/>
            </a:xfrm>
            <a:custGeom>
              <a:avLst/>
              <a:gdLst>
                <a:gd name="T0" fmla="*/ 39 w 40"/>
                <a:gd name="T1" fmla="*/ 2 h 41"/>
                <a:gd name="T2" fmla="*/ 40 w 40"/>
                <a:gd name="T3" fmla="*/ 0 h 41"/>
                <a:gd name="T4" fmla="*/ 38 w 40"/>
                <a:gd name="T5" fmla="*/ 1 h 41"/>
                <a:gd name="T6" fmla="*/ 26 w 40"/>
                <a:gd name="T7" fmla="*/ 4 h 41"/>
                <a:gd name="T8" fmla="*/ 0 w 40"/>
                <a:gd name="T9" fmla="*/ 17 h 41"/>
                <a:gd name="T10" fmla="*/ 1 w 40"/>
                <a:gd name="T11" fmla="*/ 19 h 41"/>
                <a:gd name="T12" fmla="*/ 1 w 40"/>
                <a:gd name="T13" fmla="*/ 19 h 41"/>
                <a:gd name="T14" fmla="*/ 1 w 40"/>
                <a:gd name="T15" fmla="*/ 17 h 41"/>
                <a:gd name="T16" fmla="*/ 3 w 40"/>
                <a:gd name="T17" fmla="*/ 17 h 41"/>
                <a:gd name="T18" fmla="*/ 3 w 40"/>
                <a:gd name="T19" fmla="*/ 18 h 41"/>
                <a:gd name="T20" fmla="*/ 5 w 40"/>
                <a:gd name="T21" fmla="*/ 16 h 41"/>
                <a:gd name="T22" fmla="*/ 6 w 40"/>
                <a:gd name="T23" fmla="*/ 14 h 41"/>
                <a:gd name="T24" fmla="*/ 7 w 40"/>
                <a:gd name="T25" fmla="*/ 14 h 41"/>
                <a:gd name="T26" fmla="*/ 7 w 40"/>
                <a:gd name="T27" fmla="*/ 15 h 41"/>
                <a:gd name="T28" fmla="*/ 35 w 40"/>
                <a:gd name="T29" fmla="*/ 3 h 41"/>
                <a:gd name="T30" fmla="*/ 17 w 40"/>
                <a:gd name="T31" fmla="*/ 26 h 41"/>
                <a:gd name="T32" fmla="*/ 18 w 40"/>
                <a:gd name="T33" fmla="*/ 26 h 41"/>
                <a:gd name="T34" fmla="*/ 18 w 40"/>
                <a:gd name="T35" fmla="*/ 27 h 41"/>
                <a:gd name="T36" fmla="*/ 16 w 40"/>
                <a:gd name="T37" fmla="*/ 27 h 41"/>
                <a:gd name="T38" fmla="*/ 14 w 40"/>
                <a:gd name="T39" fmla="*/ 29 h 41"/>
                <a:gd name="T40" fmla="*/ 15 w 40"/>
                <a:gd name="T41" fmla="*/ 29 h 41"/>
                <a:gd name="T42" fmla="*/ 15 w 40"/>
                <a:gd name="T43" fmla="*/ 30 h 41"/>
                <a:gd name="T44" fmla="*/ 13 w 40"/>
                <a:gd name="T45" fmla="*/ 31 h 41"/>
                <a:gd name="T46" fmla="*/ 11 w 40"/>
                <a:gd name="T47" fmla="*/ 33 h 41"/>
                <a:gd name="T48" fmla="*/ 12 w 40"/>
                <a:gd name="T49" fmla="*/ 33 h 41"/>
                <a:gd name="T50" fmla="*/ 12 w 40"/>
                <a:gd name="T51" fmla="*/ 34 h 41"/>
                <a:gd name="T52" fmla="*/ 10 w 40"/>
                <a:gd name="T53" fmla="*/ 34 h 41"/>
                <a:gd name="T54" fmla="*/ 8 w 40"/>
                <a:gd name="T55" fmla="*/ 36 h 41"/>
                <a:gd name="T56" fmla="*/ 7 w 40"/>
                <a:gd name="T57" fmla="*/ 36 h 41"/>
                <a:gd name="T58" fmla="*/ 8 w 40"/>
                <a:gd name="T59" fmla="*/ 36 h 41"/>
                <a:gd name="T60" fmla="*/ 8 w 40"/>
                <a:gd name="T61" fmla="*/ 38 h 41"/>
                <a:gd name="T62" fmla="*/ 6 w 40"/>
                <a:gd name="T63" fmla="*/ 38 h 41"/>
                <a:gd name="T64" fmla="*/ 5 w 40"/>
                <a:gd name="T65" fmla="*/ 39 h 41"/>
                <a:gd name="T66" fmla="*/ 6 w 40"/>
                <a:gd name="T67" fmla="*/ 41 h 41"/>
                <a:gd name="T68" fmla="*/ 10 w 40"/>
                <a:gd name="T69" fmla="*/ 37 h 41"/>
                <a:gd name="T70" fmla="*/ 39 w 40"/>
                <a:gd name="T7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1">
                  <a:moveTo>
                    <a:pt x="39" y="2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3" y="2"/>
                    <a:pt x="26" y="4"/>
                  </a:cubicBezTo>
                  <a:cubicBezTo>
                    <a:pt x="19" y="6"/>
                    <a:pt x="10" y="11"/>
                    <a:pt x="0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9" y="8"/>
                    <a:pt x="31" y="4"/>
                    <a:pt x="35" y="3"/>
                  </a:cubicBezTo>
                  <a:cubicBezTo>
                    <a:pt x="33" y="7"/>
                    <a:pt x="26" y="16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0"/>
                    <a:pt x="8" y="38"/>
                    <a:pt x="10" y="37"/>
                  </a:cubicBezTo>
                  <a:cubicBezTo>
                    <a:pt x="27" y="19"/>
                    <a:pt x="39" y="2"/>
                    <a:pt x="3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2" name="Freeform 5425">
              <a:extLst>
                <a:ext uri="{FF2B5EF4-FFF2-40B4-BE49-F238E27FC236}">
                  <a16:creationId xmlns="" xmlns:a16="http://schemas.microsoft.com/office/drawing/2014/main" id="{4263C9A3-D50B-4BA1-9187-3448CD6A9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63293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3" name="Freeform 5426">
              <a:extLst>
                <a:ext uri="{FF2B5EF4-FFF2-40B4-BE49-F238E27FC236}">
                  <a16:creationId xmlns="" xmlns:a16="http://schemas.microsoft.com/office/drawing/2014/main" id="{263DCC61-8DAE-4FE2-A257-32E4C334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63293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4" name="Freeform 5427">
              <a:extLst>
                <a:ext uri="{FF2B5EF4-FFF2-40B4-BE49-F238E27FC236}">
                  <a16:creationId xmlns="" xmlns:a16="http://schemas.microsoft.com/office/drawing/2014/main" id="{1FF49D21-CC77-417E-BF4A-CB3BCFDB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813" y="6326188"/>
              <a:ext cx="6350" cy="3175"/>
            </a:xfrm>
            <a:custGeom>
              <a:avLst/>
              <a:gdLst>
                <a:gd name="T0" fmla="*/ 0 w 7"/>
                <a:gd name="T1" fmla="*/ 2 h 2"/>
                <a:gd name="T2" fmla="*/ 6 w 7"/>
                <a:gd name="T3" fmla="*/ 1 h 2"/>
                <a:gd name="T4" fmla="*/ 7 w 7"/>
                <a:gd name="T5" fmla="*/ 0 h 2"/>
                <a:gd name="T6" fmla="*/ 0 w 7"/>
                <a:gd name="T7" fmla="*/ 1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0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5" name="Rectangle 5428">
              <a:extLst>
                <a:ext uri="{FF2B5EF4-FFF2-40B4-BE49-F238E27FC236}">
                  <a16:creationId xmlns="" xmlns:a16="http://schemas.microsoft.com/office/drawing/2014/main" id="{0DADF8F7-1444-4024-8F92-91A9B307B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8163" y="63261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6" name="Freeform 5429">
              <a:extLst>
                <a:ext uri="{FF2B5EF4-FFF2-40B4-BE49-F238E27FC236}">
                  <a16:creationId xmlns="" xmlns:a16="http://schemas.microsoft.com/office/drawing/2014/main" id="{8DEA5469-39DB-448A-B253-4FEF56BE7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631348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7" name="Freeform 5430">
              <a:extLst>
                <a:ext uri="{FF2B5EF4-FFF2-40B4-BE49-F238E27FC236}">
                  <a16:creationId xmlns="" xmlns:a16="http://schemas.microsoft.com/office/drawing/2014/main" id="{774EB301-E2E0-4DEF-AA2E-47F9A407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323013"/>
              <a:ext cx="11113" cy="3175"/>
            </a:xfrm>
            <a:custGeom>
              <a:avLst/>
              <a:gdLst>
                <a:gd name="T0" fmla="*/ 1 w 11"/>
                <a:gd name="T1" fmla="*/ 3 h 3"/>
                <a:gd name="T2" fmla="*/ 10 w 11"/>
                <a:gd name="T3" fmla="*/ 2 h 3"/>
                <a:gd name="T4" fmla="*/ 11 w 11"/>
                <a:gd name="T5" fmla="*/ 0 h 3"/>
                <a:gd name="T6" fmla="*/ 0 w 11"/>
                <a:gd name="T7" fmla="*/ 1 h 3"/>
                <a:gd name="T8" fmla="*/ 1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" y="3"/>
                  </a:moveTo>
                  <a:cubicBezTo>
                    <a:pt x="4" y="2"/>
                    <a:pt x="7" y="2"/>
                    <a:pt x="10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4" y="1"/>
                    <a:pt x="0" y="1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8" name="Rectangle 5431">
              <a:extLst>
                <a:ext uri="{FF2B5EF4-FFF2-40B4-BE49-F238E27FC236}">
                  <a16:creationId xmlns="" xmlns:a16="http://schemas.microsoft.com/office/drawing/2014/main" id="{87FA518C-2E63-4923-A9ED-C280F9C8A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8638" y="63119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9" name="Freeform 5432">
              <a:extLst>
                <a:ext uri="{FF2B5EF4-FFF2-40B4-BE49-F238E27FC236}">
                  <a16:creationId xmlns="" xmlns:a16="http://schemas.microsoft.com/office/drawing/2014/main" id="{FCA94931-885D-4F33-9C9B-D54D91EB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3230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0" name="Freeform 5433">
              <a:extLst>
                <a:ext uri="{FF2B5EF4-FFF2-40B4-BE49-F238E27FC236}">
                  <a16:creationId xmlns="" xmlns:a16="http://schemas.microsoft.com/office/drawing/2014/main" id="{77041B78-801E-48FA-A627-CB35E34F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6" y="6310313"/>
              <a:ext cx="14288" cy="12700"/>
            </a:xfrm>
            <a:custGeom>
              <a:avLst/>
              <a:gdLst>
                <a:gd name="T0" fmla="*/ 13 w 14"/>
                <a:gd name="T1" fmla="*/ 12 h 14"/>
                <a:gd name="T2" fmla="*/ 14 w 14"/>
                <a:gd name="T3" fmla="*/ 11 h 14"/>
                <a:gd name="T4" fmla="*/ 2 w 14"/>
                <a:gd name="T5" fmla="*/ 12 h 14"/>
                <a:gd name="T6" fmla="*/ 4 w 14"/>
                <a:gd name="T7" fmla="*/ 0 h 14"/>
                <a:gd name="T8" fmla="*/ 2 w 14"/>
                <a:gd name="T9" fmla="*/ 1 h 14"/>
                <a:gd name="T10" fmla="*/ 0 w 14"/>
                <a:gd name="T11" fmla="*/ 14 h 14"/>
                <a:gd name="T12" fmla="*/ 13 w 14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3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0" y="11"/>
                    <a:pt x="6" y="11"/>
                    <a:pt x="2" y="12"/>
                  </a:cubicBezTo>
                  <a:cubicBezTo>
                    <a:pt x="2" y="8"/>
                    <a:pt x="3" y="4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5"/>
                    <a:pt x="1" y="9"/>
                    <a:pt x="0" y="14"/>
                  </a:cubicBezTo>
                  <a:cubicBezTo>
                    <a:pt x="4" y="13"/>
                    <a:pt x="9" y="13"/>
                    <a:pt x="1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1" name="Rectangle 5434">
              <a:extLst>
                <a:ext uri="{FF2B5EF4-FFF2-40B4-BE49-F238E27FC236}">
                  <a16:creationId xmlns="" xmlns:a16="http://schemas.microsoft.com/office/drawing/2014/main" id="{E440D7BB-BC85-44CF-9493-EFCFD4AC1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3401" y="63087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2" name="Freeform 5435">
              <a:extLst>
                <a:ext uri="{FF2B5EF4-FFF2-40B4-BE49-F238E27FC236}">
                  <a16:creationId xmlns="" xmlns:a16="http://schemas.microsoft.com/office/drawing/2014/main" id="{D814C57B-9A9C-45DF-B4AB-95207517A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926" y="631983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3" name="Freeform 5436">
              <a:extLst>
                <a:ext uri="{FF2B5EF4-FFF2-40B4-BE49-F238E27FC236}">
                  <a16:creationId xmlns="" xmlns:a16="http://schemas.microsoft.com/office/drawing/2014/main" id="{31165935-F7BC-4556-91AB-7C9CB8E71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8" y="6351588"/>
              <a:ext cx="11113" cy="15875"/>
            </a:xfrm>
            <a:custGeom>
              <a:avLst/>
              <a:gdLst>
                <a:gd name="T0" fmla="*/ 13 w 13"/>
                <a:gd name="T1" fmla="*/ 0 h 17"/>
                <a:gd name="T2" fmla="*/ 0 w 13"/>
                <a:gd name="T3" fmla="*/ 2 h 17"/>
                <a:gd name="T4" fmla="*/ 6 w 13"/>
                <a:gd name="T5" fmla="*/ 15 h 17"/>
                <a:gd name="T6" fmla="*/ 7 w 13"/>
                <a:gd name="T7" fmla="*/ 17 h 17"/>
                <a:gd name="T8" fmla="*/ 8 w 13"/>
                <a:gd name="T9" fmla="*/ 17 h 17"/>
                <a:gd name="T10" fmla="*/ 8 w 13"/>
                <a:gd name="T11" fmla="*/ 16 h 17"/>
                <a:gd name="T12" fmla="*/ 2 w 13"/>
                <a:gd name="T13" fmla="*/ 3 h 17"/>
                <a:gd name="T14" fmla="*/ 13 w 13"/>
                <a:gd name="T15" fmla="*/ 1 h 17"/>
                <a:gd name="T16" fmla="*/ 13 w 1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9" y="1"/>
                    <a:pt x="4" y="1"/>
                    <a:pt x="0" y="2"/>
                  </a:cubicBezTo>
                  <a:cubicBezTo>
                    <a:pt x="2" y="7"/>
                    <a:pt x="4" y="11"/>
                    <a:pt x="6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7"/>
                    <a:pt x="2" y="3"/>
                  </a:cubicBezTo>
                  <a:cubicBezTo>
                    <a:pt x="6" y="2"/>
                    <a:pt x="9" y="2"/>
                    <a:pt x="13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4" name="Freeform 5437">
              <a:extLst>
                <a:ext uri="{FF2B5EF4-FFF2-40B4-BE49-F238E27FC236}">
                  <a16:creationId xmlns="" xmlns:a16="http://schemas.microsoft.com/office/drawing/2014/main" id="{F6471F57-8064-42F5-9346-60FEA618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1" y="6353175"/>
              <a:ext cx="6350" cy="1587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2 h 16"/>
                <a:gd name="T4" fmla="*/ 5 w 8"/>
                <a:gd name="T5" fmla="*/ 14 h 16"/>
                <a:gd name="T6" fmla="*/ 6 w 8"/>
                <a:gd name="T7" fmla="*/ 16 h 16"/>
                <a:gd name="T8" fmla="*/ 7 w 8"/>
                <a:gd name="T9" fmla="*/ 16 h 16"/>
                <a:gd name="T10" fmla="*/ 7 w 8"/>
                <a:gd name="T11" fmla="*/ 15 h 16"/>
                <a:gd name="T12" fmla="*/ 1 w 8"/>
                <a:gd name="T13" fmla="*/ 3 h 16"/>
                <a:gd name="T14" fmla="*/ 8 w 8"/>
                <a:gd name="T15" fmla="*/ 1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6"/>
                    <a:pt x="3" y="10"/>
                    <a:pt x="5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1"/>
                    <a:pt x="3" y="7"/>
                    <a:pt x="1" y="3"/>
                  </a:cubicBezTo>
                  <a:cubicBezTo>
                    <a:pt x="4" y="2"/>
                    <a:pt x="6" y="2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5" name="Freeform 5438">
              <a:extLst>
                <a:ext uri="{FF2B5EF4-FFF2-40B4-BE49-F238E27FC236}">
                  <a16:creationId xmlns="" xmlns:a16="http://schemas.microsoft.com/office/drawing/2014/main" id="{F13309A3-EB63-47CC-86C6-702E4EFEB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6356350"/>
              <a:ext cx="4763" cy="12700"/>
            </a:xfrm>
            <a:custGeom>
              <a:avLst/>
              <a:gdLst>
                <a:gd name="T0" fmla="*/ 2 w 5"/>
                <a:gd name="T1" fmla="*/ 2 h 13"/>
                <a:gd name="T2" fmla="*/ 4 w 5"/>
                <a:gd name="T3" fmla="*/ 2 h 13"/>
                <a:gd name="T4" fmla="*/ 4 w 5"/>
                <a:gd name="T5" fmla="*/ 0 h 13"/>
                <a:gd name="T6" fmla="*/ 0 w 5"/>
                <a:gd name="T7" fmla="*/ 1 h 13"/>
                <a:gd name="T8" fmla="*/ 5 w 5"/>
                <a:gd name="T9" fmla="*/ 13 h 13"/>
                <a:gd name="T10" fmla="*/ 4 w 5"/>
                <a:gd name="T11" fmla="*/ 9 h 13"/>
                <a:gd name="T12" fmla="*/ 2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2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3" y="9"/>
                    <a:pt x="5" y="13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6" name="Freeform 5439">
              <a:extLst>
                <a:ext uri="{FF2B5EF4-FFF2-40B4-BE49-F238E27FC236}">
                  <a16:creationId xmlns="" xmlns:a16="http://schemas.microsoft.com/office/drawing/2014/main" id="{0F6D9116-996B-42CD-AD3E-AB71A6EF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6310313"/>
              <a:ext cx="14288" cy="15875"/>
            </a:xfrm>
            <a:custGeom>
              <a:avLst/>
              <a:gdLst>
                <a:gd name="T0" fmla="*/ 2 w 15"/>
                <a:gd name="T1" fmla="*/ 15 h 17"/>
                <a:gd name="T2" fmla="*/ 7 w 15"/>
                <a:gd name="T3" fmla="*/ 1 h 17"/>
                <a:gd name="T4" fmla="*/ 7 w 15"/>
                <a:gd name="T5" fmla="*/ 0 h 17"/>
                <a:gd name="T6" fmla="*/ 5 w 15"/>
                <a:gd name="T7" fmla="*/ 0 h 17"/>
                <a:gd name="T8" fmla="*/ 5 w 15"/>
                <a:gd name="T9" fmla="*/ 2 h 17"/>
                <a:gd name="T10" fmla="*/ 0 w 15"/>
                <a:gd name="T11" fmla="*/ 16 h 17"/>
                <a:gd name="T12" fmla="*/ 15 w 15"/>
                <a:gd name="T13" fmla="*/ 17 h 17"/>
                <a:gd name="T14" fmla="*/ 15 w 15"/>
                <a:gd name="T15" fmla="*/ 15 h 17"/>
                <a:gd name="T16" fmla="*/ 2 w 15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7">
                  <a:moveTo>
                    <a:pt x="2" y="15"/>
                  </a:moveTo>
                  <a:cubicBezTo>
                    <a:pt x="4" y="10"/>
                    <a:pt x="5" y="6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7"/>
                    <a:pt x="2" y="12"/>
                    <a:pt x="0" y="16"/>
                  </a:cubicBezTo>
                  <a:cubicBezTo>
                    <a:pt x="5" y="16"/>
                    <a:pt x="10" y="16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0" y="15"/>
                    <a:pt x="6" y="15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7" name="Freeform 5440">
              <a:extLst>
                <a:ext uri="{FF2B5EF4-FFF2-40B4-BE49-F238E27FC236}">
                  <a16:creationId xmlns="" xmlns:a16="http://schemas.microsoft.com/office/drawing/2014/main" id="{29790E3C-5FE2-47BF-AE60-72EF1943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6" y="6307138"/>
              <a:ext cx="7938" cy="14288"/>
            </a:xfrm>
            <a:custGeom>
              <a:avLst/>
              <a:gdLst>
                <a:gd name="T0" fmla="*/ 2 w 9"/>
                <a:gd name="T1" fmla="*/ 15 h 16"/>
                <a:gd name="T2" fmla="*/ 6 w 9"/>
                <a:gd name="T3" fmla="*/ 2 h 16"/>
                <a:gd name="T4" fmla="*/ 7 w 9"/>
                <a:gd name="T5" fmla="*/ 1 h 16"/>
                <a:gd name="T6" fmla="*/ 5 w 9"/>
                <a:gd name="T7" fmla="*/ 0 h 16"/>
                <a:gd name="T8" fmla="*/ 4 w 9"/>
                <a:gd name="T9" fmla="*/ 3 h 16"/>
                <a:gd name="T10" fmla="*/ 0 w 9"/>
                <a:gd name="T11" fmla="*/ 16 h 16"/>
                <a:gd name="T12" fmla="*/ 9 w 9"/>
                <a:gd name="T13" fmla="*/ 16 h 16"/>
                <a:gd name="T14" fmla="*/ 9 w 9"/>
                <a:gd name="T15" fmla="*/ 15 h 16"/>
                <a:gd name="T16" fmla="*/ 2 w 9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2" y="15"/>
                  </a:moveTo>
                  <a:cubicBezTo>
                    <a:pt x="3" y="10"/>
                    <a:pt x="5" y="6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1" y="12"/>
                    <a:pt x="0" y="16"/>
                  </a:cubicBezTo>
                  <a:cubicBezTo>
                    <a:pt x="3" y="16"/>
                    <a:pt x="6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5"/>
                    <a:pt x="4" y="15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8" name="Freeform 5441">
              <a:extLst>
                <a:ext uri="{FF2B5EF4-FFF2-40B4-BE49-F238E27FC236}">
                  <a16:creationId xmlns="" xmlns:a16="http://schemas.microsoft.com/office/drawing/2014/main" id="{B2D02846-27CE-466D-BA10-9A6E3A65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1" y="6308725"/>
              <a:ext cx="4763" cy="11113"/>
            </a:xfrm>
            <a:custGeom>
              <a:avLst/>
              <a:gdLst>
                <a:gd name="T0" fmla="*/ 2 w 5"/>
                <a:gd name="T1" fmla="*/ 11 h 12"/>
                <a:gd name="T2" fmla="*/ 5 w 5"/>
                <a:gd name="T3" fmla="*/ 4 h 12"/>
                <a:gd name="T4" fmla="*/ 5 w 5"/>
                <a:gd name="T5" fmla="*/ 0 h 12"/>
                <a:gd name="T6" fmla="*/ 0 w 5"/>
                <a:gd name="T7" fmla="*/ 12 h 12"/>
                <a:gd name="T8" fmla="*/ 5 w 5"/>
                <a:gd name="T9" fmla="*/ 12 h 12"/>
                <a:gd name="T10" fmla="*/ 5 w 5"/>
                <a:gd name="T11" fmla="*/ 11 h 12"/>
                <a:gd name="T12" fmla="*/ 2 w 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2" y="11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9" name="Freeform 5442">
              <a:extLst>
                <a:ext uri="{FF2B5EF4-FFF2-40B4-BE49-F238E27FC236}">
                  <a16:creationId xmlns="" xmlns:a16="http://schemas.microsoft.com/office/drawing/2014/main" id="{0E6B5BF4-3490-42D9-A3AF-624A9A2C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6335713"/>
              <a:ext cx="42863" cy="9525"/>
            </a:xfrm>
            <a:custGeom>
              <a:avLst/>
              <a:gdLst>
                <a:gd name="T0" fmla="*/ 0 w 45"/>
                <a:gd name="T1" fmla="*/ 7 h 10"/>
                <a:gd name="T2" fmla="*/ 0 w 45"/>
                <a:gd name="T3" fmla="*/ 10 h 10"/>
                <a:gd name="T4" fmla="*/ 45 w 45"/>
                <a:gd name="T5" fmla="*/ 4 h 10"/>
                <a:gd name="T6" fmla="*/ 45 w 45"/>
                <a:gd name="T7" fmla="*/ 0 h 10"/>
                <a:gd name="T8" fmla="*/ 0 w 45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0">
                  <a:moveTo>
                    <a:pt x="0" y="7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5" y="7"/>
                    <a:pt x="30" y="5"/>
                    <a:pt x="45" y="4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1"/>
                    <a:pt x="15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0" name="Freeform 5444">
              <a:extLst>
                <a:ext uri="{FF2B5EF4-FFF2-40B4-BE49-F238E27FC236}">
                  <a16:creationId xmlns="" xmlns:a16="http://schemas.microsoft.com/office/drawing/2014/main" id="{465C3007-1BFB-48E4-AE77-61AC1A60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6305551"/>
              <a:ext cx="28575" cy="31750"/>
            </a:xfrm>
            <a:custGeom>
              <a:avLst/>
              <a:gdLst>
                <a:gd name="T0" fmla="*/ 21 w 31"/>
                <a:gd name="T1" fmla="*/ 7 h 35"/>
                <a:gd name="T2" fmla="*/ 23 w 31"/>
                <a:gd name="T3" fmla="*/ 6 h 35"/>
                <a:gd name="T4" fmla="*/ 23 w 31"/>
                <a:gd name="T5" fmla="*/ 6 h 35"/>
                <a:gd name="T6" fmla="*/ 25 w 31"/>
                <a:gd name="T7" fmla="*/ 5 h 35"/>
                <a:gd name="T8" fmla="*/ 27 w 31"/>
                <a:gd name="T9" fmla="*/ 4 h 35"/>
                <a:gd name="T10" fmla="*/ 30 w 31"/>
                <a:gd name="T11" fmla="*/ 2 h 35"/>
                <a:gd name="T12" fmla="*/ 30 w 31"/>
                <a:gd name="T13" fmla="*/ 0 h 35"/>
                <a:gd name="T14" fmla="*/ 22 w 31"/>
                <a:gd name="T15" fmla="*/ 4 h 35"/>
                <a:gd name="T16" fmla="*/ 1 w 31"/>
                <a:gd name="T17" fmla="*/ 27 h 35"/>
                <a:gd name="T18" fmla="*/ 2 w 31"/>
                <a:gd name="T19" fmla="*/ 32 h 35"/>
                <a:gd name="T20" fmla="*/ 10 w 31"/>
                <a:gd name="T21" fmla="*/ 34 h 35"/>
                <a:gd name="T22" fmla="*/ 31 w 31"/>
                <a:gd name="T23" fmla="*/ 25 h 35"/>
                <a:gd name="T24" fmla="*/ 31 w 31"/>
                <a:gd name="T25" fmla="*/ 22 h 35"/>
                <a:gd name="T26" fmla="*/ 9 w 31"/>
                <a:gd name="T27" fmla="*/ 32 h 35"/>
                <a:gd name="T28" fmla="*/ 4 w 31"/>
                <a:gd name="T29" fmla="*/ 31 h 35"/>
                <a:gd name="T30" fmla="*/ 3 w 31"/>
                <a:gd name="T31" fmla="*/ 27 h 35"/>
                <a:gd name="T32" fmla="*/ 21 w 31"/>
                <a:gd name="T3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5">
                  <a:moveTo>
                    <a:pt x="21" y="7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7" y="1"/>
                    <a:pt x="25" y="3"/>
                    <a:pt x="22" y="4"/>
                  </a:cubicBezTo>
                  <a:cubicBezTo>
                    <a:pt x="9" y="11"/>
                    <a:pt x="2" y="21"/>
                    <a:pt x="1" y="27"/>
                  </a:cubicBezTo>
                  <a:cubicBezTo>
                    <a:pt x="0" y="29"/>
                    <a:pt x="1" y="31"/>
                    <a:pt x="2" y="32"/>
                  </a:cubicBezTo>
                  <a:cubicBezTo>
                    <a:pt x="3" y="34"/>
                    <a:pt x="5" y="35"/>
                    <a:pt x="10" y="34"/>
                  </a:cubicBezTo>
                  <a:cubicBezTo>
                    <a:pt x="15" y="34"/>
                    <a:pt x="23" y="30"/>
                    <a:pt x="31" y="2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2" y="28"/>
                    <a:pt x="15" y="32"/>
                    <a:pt x="9" y="32"/>
                  </a:cubicBezTo>
                  <a:cubicBezTo>
                    <a:pt x="7" y="33"/>
                    <a:pt x="5" y="32"/>
                    <a:pt x="4" y="31"/>
                  </a:cubicBezTo>
                  <a:cubicBezTo>
                    <a:pt x="3" y="30"/>
                    <a:pt x="3" y="29"/>
                    <a:pt x="3" y="27"/>
                  </a:cubicBezTo>
                  <a:cubicBezTo>
                    <a:pt x="3" y="23"/>
                    <a:pt x="8" y="15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1" name="Freeform 5445">
              <a:extLst>
                <a:ext uri="{FF2B5EF4-FFF2-40B4-BE49-F238E27FC236}">
                  <a16:creationId xmlns="" xmlns:a16="http://schemas.microsoft.com/office/drawing/2014/main" id="{84FE3F2D-447E-4E34-B497-5D021D92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63" y="6342063"/>
              <a:ext cx="28575" cy="28575"/>
            </a:xfrm>
            <a:custGeom>
              <a:avLst/>
              <a:gdLst>
                <a:gd name="T0" fmla="*/ 8 w 30"/>
                <a:gd name="T1" fmla="*/ 3 h 31"/>
                <a:gd name="T2" fmla="*/ 29 w 30"/>
                <a:gd name="T3" fmla="*/ 9 h 31"/>
                <a:gd name="T4" fmla="*/ 29 w 30"/>
                <a:gd name="T5" fmla="*/ 7 h 31"/>
                <a:gd name="T6" fmla="*/ 7 w 30"/>
                <a:gd name="T7" fmla="*/ 1 h 31"/>
                <a:gd name="T8" fmla="*/ 1 w 30"/>
                <a:gd name="T9" fmla="*/ 5 h 31"/>
                <a:gd name="T10" fmla="*/ 1 w 30"/>
                <a:gd name="T11" fmla="*/ 10 h 31"/>
                <a:gd name="T12" fmla="*/ 24 w 30"/>
                <a:gd name="T13" fmla="*/ 28 h 31"/>
                <a:gd name="T14" fmla="*/ 30 w 30"/>
                <a:gd name="T15" fmla="*/ 31 h 31"/>
                <a:gd name="T16" fmla="*/ 30 w 30"/>
                <a:gd name="T17" fmla="*/ 29 h 31"/>
                <a:gd name="T18" fmla="*/ 28 w 30"/>
                <a:gd name="T19" fmla="*/ 28 h 31"/>
                <a:gd name="T20" fmla="*/ 26 w 30"/>
                <a:gd name="T21" fmla="*/ 27 h 31"/>
                <a:gd name="T22" fmla="*/ 24 w 30"/>
                <a:gd name="T23" fmla="*/ 27 h 31"/>
                <a:gd name="T24" fmla="*/ 24 w 30"/>
                <a:gd name="T25" fmla="*/ 26 h 31"/>
                <a:gd name="T26" fmla="*/ 22 w 30"/>
                <a:gd name="T27" fmla="*/ 25 h 31"/>
                <a:gd name="T28" fmla="*/ 3 w 30"/>
                <a:gd name="T29" fmla="*/ 9 h 31"/>
                <a:gd name="T30" fmla="*/ 3 w 30"/>
                <a:gd name="T31" fmla="*/ 6 h 31"/>
                <a:gd name="T32" fmla="*/ 8 w 3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1">
                  <a:moveTo>
                    <a:pt x="8" y="3"/>
                  </a:moveTo>
                  <a:cubicBezTo>
                    <a:pt x="13" y="2"/>
                    <a:pt x="21" y="4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1" y="2"/>
                    <a:pt x="13" y="0"/>
                    <a:pt x="7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4" y="16"/>
                    <a:pt x="13" y="23"/>
                    <a:pt x="24" y="28"/>
                  </a:cubicBezTo>
                  <a:cubicBezTo>
                    <a:pt x="26" y="29"/>
                    <a:pt x="28" y="30"/>
                    <a:pt x="30" y="31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1" y="19"/>
                    <a:pt x="5" y="13"/>
                    <a:pt x="3" y="9"/>
                  </a:cubicBezTo>
                  <a:cubicBezTo>
                    <a:pt x="2" y="8"/>
                    <a:pt x="2" y="7"/>
                    <a:pt x="3" y="6"/>
                  </a:cubicBezTo>
                  <a:cubicBezTo>
                    <a:pt x="3" y="4"/>
                    <a:pt x="5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2" name="Freeform 5446">
              <a:extLst>
                <a:ext uri="{FF2B5EF4-FFF2-40B4-BE49-F238E27FC236}">
                  <a16:creationId xmlns="" xmlns:a16="http://schemas.microsoft.com/office/drawing/2014/main" id="{3DA276B2-F58D-4F97-BDFE-BF926EF3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1" y="6361113"/>
              <a:ext cx="12700" cy="15875"/>
            </a:xfrm>
            <a:custGeom>
              <a:avLst/>
              <a:gdLst>
                <a:gd name="T0" fmla="*/ 13 w 13"/>
                <a:gd name="T1" fmla="*/ 1 h 16"/>
                <a:gd name="T2" fmla="*/ 13 w 13"/>
                <a:gd name="T3" fmla="*/ 0 h 16"/>
                <a:gd name="T4" fmla="*/ 11 w 13"/>
                <a:gd name="T5" fmla="*/ 1 h 16"/>
                <a:gd name="T6" fmla="*/ 0 w 13"/>
                <a:gd name="T7" fmla="*/ 4 h 16"/>
                <a:gd name="T8" fmla="*/ 6 w 13"/>
                <a:gd name="T9" fmla="*/ 15 h 16"/>
                <a:gd name="T10" fmla="*/ 7 w 13"/>
                <a:gd name="T11" fmla="*/ 16 h 16"/>
                <a:gd name="T12" fmla="*/ 8 w 13"/>
                <a:gd name="T13" fmla="*/ 16 h 16"/>
                <a:gd name="T14" fmla="*/ 8 w 13"/>
                <a:gd name="T15" fmla="*/ 15 h 16"/>
                <a:gd name="T16" fmla="*/ 2 w 13"/>
                <a:gd name="T17" fmla="*/ 5 h 16"/>
                <a:gd name="T18" fmla="*/ 12 w 13"/>
                <a:gd name="T19" fmla="*/ 2 h 16"/>
                <a:gd name="T20" fmla="*/ 13 w 13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6">
                  <a:moveTo>
                    <a:pt x="13" y="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2" y="8"/>
                    <a:pt x="4" y="11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2"/>
                    <a:pt x="4" y="8"/>
                    <a:pt x="2" y="5"/>
                  </a:cubicBezTo>
                  <a:cubicBezTo>
                    <a:pt x="5" y="4"/>
                    <a:pt x="9" y="3"/>
                    <a:pt x="12" y="2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3" name="Freeform 5447">
              <a:extLst>
                <a:ext uri="{FF2B5EF4-FFF2-40B4-BE49-F238E27FC236}">
                  <a16:creationId xmlns="" xmlns:a16="http://schemas.microsoft.com/office/drawing/2014/main" id="{83F15C8C-7042-4E1A-B107-A7B0996F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3" y="6353176"/>
              <a:ext cx="33338" cy="28575"/>
            </a:xfrm>
            <a:custGeom>
              <a:avLst/>
              <a:gdLst>
                <a:gd name="T0" fmla="*/ 36 w 37"/>
                <a:gd name="T1" fmla="*/ 28 h 29"/>
                <a:gd name="T2" fmla="*/ 29 w 37"/>
                <a:gd name="T3" fmla="*/ 18 h 29"/>
                <a:gd name="T4" fmla="*/ 5 w 37"/>
                <a:gd name="T5" fmla="*/ 2 h 29"/>
                <a:gd name="T6" fmla="*/ 0 w 37"/>
                <a:gd name="T7" fmla="*/ 0 h 29"/>
                <a:gd name="T8" fmla="*/ 1 w 37"/>
                <a:gd name="T9" fmla="*/ 2 h 29"/>
                <a:gd name="T10" fmla="*/ 2 w 37"/>
                <a:gd name="T11" fmla="*/ 2 h 29"/>
                <a:gd name="T12" fmla="*/ 4 w 37"/>
                <a:gd name="T13" fmla="*/ 3 h 29"/>
                <a:gd name="T14" fmla="*/ 4 w 37"/>
                <a:gd name="T15" fmla="*/ 3 h 29"/>
                <a:gd name="T16" fmla="*/ 6 w 37"/>
                <a:gd name="T17" fmla="*/ 4 h 29"/>
                <a:gd name="T18" fmla="*/ 8 w 37"/>
                <a:gd name="T19" fmla="*/ 5 h 29"/>
                <a:gd name="T20" fmla="*/ 10 w 37"/>
                <a:gd name="T21" fmla="*/ 6 h 29"/>
                <a:gd name="T22" fmla="*/ 12 w 37"/>
                <a:gd name="T23" fmla="*/ 7 h 29"/>
                <a:gd name="T24" fmla="*/ 14 w 37"/>
                <a:gd name="T25" fmla="*/ 9 h 29"/>
                <a:gd name="T26" fmla="*/ 15 w 37"/>
                <a:gd name="T27" fmla="*/ 10 h 29"/>
                <a:gd name="T28" fmla="*/ 34 w 37"/>
                <a:gd name="T29" fmla="*/ 27 h 29"/>
                <a:gd name="T30" fmla="*/ 11 w 37"/>
                <a:gd name="T31" fmla="*/ 23 h 29"/>
                <a:gd name="T32" fmla="*/ 9 w 37"/>
                <a:gd name="T33" fmla="*/ 23 h 29"/>
                <a:gd name="T34" fmla="*/ 7 w 37"/>
                <a:gd name="T35" fmla="*/ 22 h 29"/>
                <a:gd name="T36" fmla="*/ 6 w 37"/>
                <a:gd name="T37" fmla="*/ 22 h 29"/>
                <a:gd name="T38" fmla="*/ 5 w 37"/>
                <a:gd name="T39" fmla="*/ 21 h 29"/>
                <a:gd name="T40" fmla="*/ 6 w 37"/>
                <a:gd name="T41" fmla="*/ 24 h 29"/>
                <a:gd name="T42" fmla="*/ 36 w 37"/>
                <a:gd name="T43" fmla="*/ 29 h 29"/>
                <a:gd name="T44" fmla="*/ 37 w 37"/>
                <a:gd name="T45" fmla="*/ 29 h 29"/>
                <a:gd name="T46" fmla="*/ 36 w 37"/>
                <a:gd name="T4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29">
                  <a:moveTo>
                    <a:pt x="36" y="28"/>
                  </a:moveTo>
                  <a:cubicBezTo>
                    <a:pt x="36" y="28"/>
                    <a:pt x="34" y="24"/>
                    <a:pt x="29" y="18"/>
                  </a:cubicBezTo>
                  <a:cubicBezTo>
                    <a:pt x="24" y="13"/>
                    <a:pt x="16" y="7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5" y="16"/>
                    <a:pt x="31" y="24"/>
                    <a:pt x="34" y="27"/>
                  </a:cubicBezTo>
                  <a:cubicBezTo>
                    <a:pt x="30" y="27"/>
                    <a:pt x="22" y="26"/>
                    <a:pt x="11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3" y="28"/>
                    <a:pt x="35" y="29"/>
                    <a:pt x="36" y="29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3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4" name="Freeform 5448">
              <a:extLst>
                <a:ext uri="{FF2B5EF4-FFF2-40B4-BE49-F238E27FC236}">
                  <a16:creationId xmlns="" xmlns:a16="http://schemas.microsoft.com/office/drawing/2014/main" id="{D4B1491D-E8BB-441B-936F-BB93DC27F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3" y="6361113"/>
              <a:ext cx="11113" cy="12700"/>
            </a:xfrm>
            <a:custGeom>
              <a:avLst/>
              <a:gdLst>
                <a:gd name="T0" fmla="*/ 5 w 12"/>
                <a:gd name="T1" fmla="*/ 13 h 13"/>
                <a:gd name="T2" fmla="*/ 0 w 12"/>
                <a:gd name="T3" fmla="*/ 1 h 13"/>
                <a:gd name="T4" fmla="*/ 12 w 12"/>
                <a:gd name="T5" fmla="*/ 0 h 13"/>
                <a:gd name="T6" fmla="*/ 12 w 12"/>
                <a:gd name="T7" fmla="*/ 1 h 13"/>
                <a:gd name="T8" fmla="*/ 2 w 12"/>
                <a:gd name="T9" fmla="*/ 2 h 13"/>
                <a:gd name="T10" fmla="*/ 6 w 12"/>
                <a:gd name="T11" fmla="*/ 13 h 13"/>
                <a:gd name="T12" fmla="*/ 5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3" y="9"/>
                    <a:pt x="2" y="5"/>
                    <a:pt x="0" y="1"/>
                  </a:cubicBezTo>
                  <a:cubicBezTo>
                    <a:pt x="4" y="1"/>
                    <a:pt x="8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5" y="2"/>
                    <a:pt x="2" y="2"/>
                  </a:cubicBezTo>
                  <a:cubicBezTo>
                    <a:pt x="3" y="6"/>
                    <a:pt x="5" y="9"/>
                    <a:pt x="6" y="13"/>
                  </a:cubicBez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5" name="Freeform 5449">
              <a:extLst>
                <a:ext uri="{FF2B5EF4-FFF2-40B4-BE49-F238E27FC236}">
                  <a16:creationId xmlns="" xmlns:a16="http://schemas.microsoft.com/office/drawing/2014/main" id="{B12D9DDF-9745-4E42-AEE3-F18D01AA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364288"/>
              <a:ext cx="11113" cy="11113"/>
            </a:xfrm>
            <a:custGeom>
              <a:avLst/>
              <a:gdLst>
                <a:gd name="T0" fmla="*/ 4 w 11"/>
                <a:gd name="T1" fmla="*/ 12 h 12"/>
                <a:gd name="T2" fmla="*/ 0 w 11"/>
                <a:gd name="T3" fmla="*/ 1 h 12"/>
                <a:gd name="T4" fmla="*/ 11 w 11"/>
                <a:gd name="T5" fmla="*/ 0 h 12"/>
                <a:gd name="T6" fmla="*/ 11 w 11"/>
                <a:gd name="T7" fmla="*/ 1 h 12"/>
                <a:gd name="T8" fmla="*/ 2 w 11"/>
                <a:gd name="T9" fmla="*/ 2 h 12"/>
                <a:gd name="T10" fmla="*/ 5 w 11"/>
                <a:gd name="T11" fmla="*/ 11 h 12"/>
                <a:gd name="T12" fmla="*/ 4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4" y="12"/>
                  </a:moveTo>
                  <a:cubicBezTo>
                    <a:pt x="3" y="8"/>
                    <a:pt x="2" y="5"/>
                    <a:pt x="0" y="1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1"/>
                    <a:pt x="5" y="2"/>
                    <a:pt x="2" y="2"/>
                  </a:cubicBezTo>
                  <a:cubicBezTo>
                    <a:pt x="3" y="5"/>
                    <a:pt x="4" y="8"/>
                    <a:pt x="5" y="11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6" name="Freeform 5450">
              <a:extLst>
                <a:ext uri="{FF2B5EF4-FFF2-40B4-BE49-F238E27FC236}">
                  <a16:creationId xmlns="" xmlns:a16="http://schemas.microsoft.com/office/drawing/2014/main" id="{36956BB9-BBF5-40D9-BBA5-3504B468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6367463"/>
              <a:ext cx="7938" cy="9525"/>
            </a:xfrm>
            <a:custGeom>
              <a:avLst/>
              <a:gdLst>
                <a:gd name="T0" fmla="*/ 3 w 9"/>
                <a:gd name="T1" fmla="*/ 10 h 10"/>
                <a:gd name="T2" fmla="*/ 0 w 9"/>
                <a:gd name="T3" fmla="*/ 1 h 10"/>
                <a:gd name="T4" fmla="*/ 9 w 9"/>
                <a:gd name="T5" fmla="*/ 0 h 10"/>
                <a:gd name="T6" fmla="*/ 9 w 9"/>
                <a:gd name="T7" fmla="*/ 1 h 10"/>
                <a:gd name="T8" fmla="*/ 2 w 9"/>
                <a:gd name="T9" fmla="*/ 2 h 10"/>
                <a:gd name="T10" fmla="*/ 4 w 9"/>
                <a:gd name="T11" fmla="*/ 10 h 10"/>
                <a:gd name="T12" fmla="*/ 3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3" y="10"/>
                  </a:moveTo>
                  <a:cubicBezTo>
                    <a:pt x="2" y="7"/>
                    <a:pt x="1" y="4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4" y="2"/>
                    <a:pt x="2" y="2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7" name="Freeform 5451">
              <a:extLst>
                <a:ext uri="{FF2B5EF4-FFF2-40B4-BE49-F238E27FC236}">
                  <a16:creationId xmlns="" xmlns:a16="http://schemas.microsoft.com/office/drawing/2014/main" id="{21D3C122-E43F-4D94-9201-9DF08BBD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6" y="6369051"/>
              <a:ext cx="6350" cy="7938"/>
            </a:xfrm>
            <a:custGeom>
              <a:avLst/>
              <a:gdLst>
                <a:gd name="T0" fmla="*/ 3 w 7"/>
                <a:gd name="T1" fmla="*/ 8 h 8"/>
                <a:gd name="T2" fmla="*/ 0 w 7"/>
                <a:gd name="T3" fmla="*/ 1 h 8"/>
                <a:gd name="T4" fmla="*/ 7 w 7"/>
                <a:gd name="T5" fmla="*/ 0 h 8"/>
                <a:gd name="T6" fmla="*/ 7 w 7"/>
                <a:gd name="T7" fmla="*/ 1 h 8"/>
                <a:gd name="T8" fmla="*/ 2 w 7"/>
                <a:gd name="T9" fmla="*/ 2 h 8"/>
                <a:gd name="T10" fmla="*/ 4 w 7"/>
                <a:gd name="T11" fmla="*/ 8 h 8"/>
                <a:gd name="T12" fmla="*/ 3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8" name="Freeform 5452">
              <a:extLst>
                <a:ext uri="{FF2B5EF4-FFF2-40B4-BE49-F238E27FC236}">
                  <a16:creationId xmlns="" xmlns:a16="http://schemas.microsoft.com/office/drawing/2014/main" id="{3323BD06-66EB-4D21-9BF3-579BFAB9B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6372226"/>
              <a:ext cx="4763" cy="6350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3 w 3"/>
                <a:gd name="T5" fmla="*/ 0 h 4"/>
                <a:gd name="T6" fmla="*/ 3 w 3"/>
                <a:gd name="T7" fmla="*/ 1 h 4"/>
                <a:gd name="T8" fmla="*/ 1 w 3"/>
                <a:gd name="T9" fmla="*/ 1 h 4"/>
                <a:gd name="T10" fmla="*/ 2 w 3"/>
                <a:gd name="T11" fmla="*/ 4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2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9" name="Freeform 5453">
              <a:extLst>
                <a:ext uri="{FF2B5EF4-FFF2-40B4-BE49-F238E27FC236}">
                  <a16:creationId xmlns="" xmlns:a16="http://schemas.microsoft.com/office/drawing/2014/main" id="{311C9679-2258-4DAE-BFD3-805F4128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1663" y="6375401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1 h 2"/>
                <a:gd name="T10" fmla="*/ 1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0" name="Freeform 5454">
              <a:extLst>
                <a:ext uri="{FF2B5EF4-FFF2-40B4-BE49-F238E27FC236}">
                  <a16:creationId xmlns="" xmlns:a16="http://schemas.microsoft.com/office/drawing/2014/main" id="{E4CC5697-8C7C-43C1-9AAE-D09F2366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6" y="6302376"/>
              <a:ext cx="12700" cy="12700"/>
            </a:xfrm>
            <a:custGeom>
              <a:avLst/>
              <a:gdLst>
                <a:gd name="T0" fmla="*/ 14 w 14"/>
                <a:gd name="T1" fmla="*/ 13 h 13"/>
                <a:gd name="T2" fmla="*/ 0 w 14"/>
                <a:gd name="T3" fmla="*/ 12 h 13"/>
                <a:gd name="T4" fmla="*/ 5 w 14"/>
                <a:gd name="T5" fmla="*/ 0 h 13"/>
                <a:gd name="T6" fmla="*/ 6 w 14"/>
                <a:gd name="T7" fmla="*/ 0 h 13"/>
                <a:gd name="T8" fmla="*/ 2 w 14"/>
                <a:gd name="T9" fmla="*/ 11 h 13"/>
                <a:gd name="T10" fmla="*/ 14 w 14"/>
                <a:gd name="T11" fmla="*/ 12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0" y="13"/>
                    <a:pt x="5" y="12"/>
                    <a:pt x="0" y="12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4"/>
                    <a:pt x="3" y="7"/>
                    <a:pt x="2" y="11"/>
                  </a:cubicBezTo>
                  <a:cubicBezTo>
                    <a:pt x="6" y="11"/>
                    <a:pt x="10" y="11"/>
                    <a:pt x="14" y="12"/>
                  </a:cubicBezTo>
                  <a:lnTo>
                    <a:pt x="1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1" name="Freeform 5455">
              <a:extLst>
                <a:ext uri="{FF2B5EF4-FFF2-40B4-BE49-F238E27FC236}">
                  <a16:creationId xmlns="" xmlns:a16="http://schemas.microsoft.com/office/drawing/2014/main" id="{159196FD-5869-41AC-9F31-61FD1876C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300788"/>
              <a:ext cx="12700" cy="11113"/>
            </a:xfrm>
            <a:custGeom>
              <a:avLst/>
              <a:gdLst>
                <a:gd name="T0" fmla="*/ 13 w 13"/>
                <a:gd name="T1" fmla="*/ 12 h 12"/>
                <a:gd name="T2" fmla="*/ 0 w 13"/>
                <a:gd name="T3" fmla="*/ 11 h 12"/>
                <a:gd name="T4" fmla="*/ 5 w 13"/>
                <a:gd name="T5" fmla="*/ 0 h 12"/>
                <a:gd name="T6" fmla="*/ 6 w 13"/>
                <a:gd name="T7" fmla="*/ 1 h 12"/>
                <a:gd name="T8" fmla="*/ 2 w 13"/>
                <a:gd name="T9" fmla="*/ 10 h 12"/>
                <a:gd name="T10" fmla="*/ 13 w 13"/>
                <a:gd name="T11" fmla="*/ 11 h 12"/>
                <a:gd name="T12" fmla="*/ 13 w 13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cubicBezTo>
                    <a:pt x="8" y="12"/>
                    <a:pt x="4" y="11"/>
                    <a:pt x="0" y="11"/>
                  </a:cubicBezTo>
                  <a:cubicBezTo>
                    <a:pt x="1" y="7"/>
                    <a:pt x="3" y="4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4"/>
                    <a:pt x="3" y="7"/>
                    <a:pt x="2" y="10"/>
                  </a:cubicBezTo>
                  <a:cubicBezTo>
                    <a:pt x="6" y="10"/>
                    <a:pt x="9" y="11"/>
                    <a:pt x="13" y="11"/>
                  </a:cubicBez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2" name="Freeform 5456">
              <a:extLst>
                <a:ext uri="{FF2B5EF4-FFF2-40B4-BE49-F238E27FC236}">
                  <a16:creationId xmlns="" xmlns:a16="http://schemas.microsoft.com/office/drawing/2014/main" id="{B9006D83-E59B-4C20-8314-1A2D7628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6299201"/>
              <a:ext cx="11113" cy="11113"/>
            </a:xfrm>
            <a:custGeom>
              <a:avLst/>
              <a:gdLst>
                <a:gd name="T0" fmla="*/ 11 w 11"/>
                <a:gd name="T1" fmla="*/ 11 h 11"/>
                <a:gd name="T2" fmla="*/ 0 w 11"/>
                <a:gd name="T3" fmla="*/ 9 h 11"/>
                <a:gd name="T4" fmla="*/ 4 w 11"/>
                <a:gd name="T5" fmla="*/ 0 h 11"/>
                <a:gd name="T6" fmla="*/ 6 w 11"/>
                <a:gd name="T7" fmla="*/ 1 h 11"/>
                <a:gd name="T8" fmla="*/ 2 w 11"/>
                <a:gd name="T9" fmla="*/ 8 h 11"/>
                <a:gd name="T10" fmla="*/ 11 w 11"/>
                <a:gd name="T11" fmla="*/ 9 h 11"/>
                <a:gd name="T12" fmla="*/ 11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7" y="10"/>
                    <a:pt x="4" y="10"/>
                    <a:pt x="0" y="9"/>
                  </a:cubicBezTo>
                  <a:cubicBezTo>
                    <a:pt x="1" y="6"/>
                    <a:pt x="3" y="3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9"/>
                    <a:pt x="8" y="9"/>
                    <a:pt x="11" y="9"/>
                  </a:cubicBez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3" name="Freeform 5457">
              <a:extLst>
                <a:ext uri="{FF2B5EF4-FFF2-40B4-BE49-F238E27FC236}">
                  <a16:creationId xmlns="" xmlns:a16="http://schemas.microsoft.com/office/drawing/2014/main" id="{02F9B16D-DA96-4D77-9A39-8C90644BE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6299201"/>
              <a:ext cx="7938" cy="7938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8 h 9"/>
                <a:gd name="T4" fmla="*/ 4 w 9"/>
                <a:gd name="T5" fmla="*/ 0 h 9"/>
                <a:gd name="T6" fmla="*/ 5 w 9"/>
                <a:gd name="T7" fmla="*/ 1 h 9"/>
                <a:gd name="T8" fmla="*/ 2 w 9"/>
                <a:gd name="T9" fmla="*/ 7 h 9"/>
                <a:gd name="T10" fmla="*/ 9 w 9"/>
                <a:gd name="T11" fmla="*/ 8 h 9"/>
                <a:gd name="T12" fmla="*/ 9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7"/>
                    <a:pt x="7" y="7"/>
                    <a:pt x="9" y="8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4" name="Freeform 5458">
              <a:extLst>
                <a:ext uri="{FF2B5EF4-FFF2-40B4-BE49-F238E27FC236}">
                  <a16:creationId xmlns="" xmlns:a16="http://schemas.microsoft.com/office/drawing/2014/main" id="{88A5A7E2-89C2-45BB-98A1-2A2CE8AA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6" y="6297613"/>
              <a:ext cx="7938" cy="6350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2 w 5"/>
                <a:gd name="T5" fmla="*/ 0 h 4"/>
                <a:gd name="T6" fmla="*/ 3 w 5"/>
                <a:gd name="T7" fmla="*/ 1 h 4"/>
                <a:gd name="T8" fmla="*/ 1 w 5"/>
                <a:gd name="T9" fmla="*/ 3 h 4"/>
                <a:gd name="T10" fmla="*/ 5 w 5"/>
                <a:gd name="T11" fmla="*/ 4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5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5" name="Freeform 5459">
              <a:extLst>
                <a:ext uri="{FF2B5EF4-FFF2-40B4-BE49-F238E27FC236}">
                  <a16:creationId xmlns="" xmlns:a16="http://schemas.microsoft.com/office/drawing/2014/main" id="{59B44146-23D2-406F-829D-032536B7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426" y="6297613"/>
              <a:ext cx="4763" cy="3175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2 h 2"/>
                <a:gd name="T10" fmla="*/ 3 w 3"/>
                <a:gd name="T11" fmla="*/ 2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6" name="Freeform 5460">
              <a:extLst>
                <a:ext uri="{FF2B5EF4-FFF2-40B4-BE49-F238E27FC236}">
                  <a16:creationId xmlns="" xmlns:a16="http://schemas.microsoft.com/office/drawing/2014/main" id="{DFEBCD61-FFEF-444C-8D0E-FFF8E9590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337301"/>
              <a:ext cx="9525" cy="7938"/>
            </a:xfrm>
            <a:custGeom>
              <a:avLst/>
              <a:gdLst>
                <a:gd name="T0" fmla="*/ 10 w 11"/>
                <a:gd name="T1" fmla="*/ 8 h 8"/>
                <a:gd name="T2" fmla="*/ 0 w 11"/>
                <a:gd name="T3" fmla="*/ 2 h 8"/>
                <a:gd name="T4" fmla="*/ 1 w 11"/>
                <a:gd name="T5" fmla="*/ 0 h 8"/>
                <a:gd name="T6" fmla="*/ 11 w 11"/>
                <a:gd name="T7" fmla="*/ 7 h 8"/>
                <a:gd name="T8" fmla="*/ 1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8"/>
                  </a:moveTo>
                  <a:cubicBezTo>
                    <a:pt x="6" y="6"/>
                    <a:pt x="3" y="4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7" y="4"/>
                    <a:pt x="11" y="7"/>
                  </a:cubicBez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7" name="Freeform 5461">
              <a:extLst>
                <a:ext uri="{FF2B5EF4-FFF2-40B4-BE49-F238E27FC236}">
                  <a16:creationId xmlns="" xmlns:a16="http://schemas.microsoft.com/office/drawing/2014/main" id="{975B8FCA-F763-4675-829A-1655930CC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6343651"/>
              <a:ext cx="14288" cy="14288"/>
            </a:xfrm>
            <a:custGeom>
              <a:avLst/>
              <a:gdLst>
                <a:gd name="T0" fmla="*/ 4 w 15"/>
                <a:gd name="T1" fmla="*/ 15 h 15"/>
                <a:gd name="T2" fmla="*/ 0 w 15"/>
                <a:gd name="T3" fmla="*/ 1 h 15"/>
                <a:gd name="T4" fmla="*/ 15 w 15"/>
                <a:gd name="T5" fmla="*/ 0 h 15"/>
                <a:gd name="T6" fmla="*/ 15 w 15"/>
                <a:gd name="T7" fmla="*/ 1 h 15"/>
                <a:gd name="T8" fmla="*/ 1 w 15"/>
                <a:gd name="T9" fmla="*/ 2 h 15"/>
                <a:gd name="T10" fmla="*/ 5 w 15"/>
                <a:gd name="T11" fmla="*/ 15 h 15"/>
                <a:gd name="T12" fmla="*/ 4 w 1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4" y="15"/>
                  </a:moveTo>
                  <a:cubicBezTo>
                    <a:pt x="3" y="10"/>
                    <a:pt x="1" y="6"/>
                    <a:pt x="0" y="1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1"/>
                    <a:pt x="6" y="2"/>
                    <a:pt x="1" y="2"/>
                  </a:cubicBezTo>
                  <a:cubicBezTo>
                    <a:pt x="3" y="6"/>
                    <a:pt x="4" y="11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8" name="Freeform 5462">
              <a:extLst>
                <a:ext uri="{FF2B5EF4-FFF2-40B4-BE49-F238E27FC236}">
                  <a16:creationId xmlns="" xmlns:a16="http://schemas.microsoft.com/office/drawing/2014/main" id="{AD931582-ADE1-4A30-8E89-21BB3FDE7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488" y="6346826"/>
              <a:ext cx="15875" cy="15875"/>
            </a:xfrm>
            <a:custGeom>
              <a:avLst/>
              <a:gdLst>
                <a:gd name="T0" fmla="*/ 5 w 16"/>
                <a:gd name="T1" fmla="*/ 17 h 17"/>
                <a:gd name="T2" fmla="*/ 0 w 16"/>
                <a:gd name="T3" fmla="*/ 1 h 17"/>
                <a:gd name="T4" fmla="*/ 16 w 16"/>
                <a:gd name="T5" fmla="*/ 0 h 17"/>
                <a:gd name="T6" fmla="*/ 16 w 16"/>
                <a:gd name="T7" fmla="*/ 2 h 17"/>
                <a:gd name="T8" fmla="*/ 2 w 16"/>
                <a:gd name="T9" fmla="*/ 2 h 17"/>
                <a:gd name="T10" fmla="*/ 6 w 16"/>
                <a:gd name="T11" fmla="*/ 16 h 17"/>
                <a:gd name="T12" fmla="*/ 5 w 1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5" y="17"/>
                  </a:moveTo>
                  <a:cubicBezTo>
                    <a:pt x="3" y="11"/>
                    <a:pt x="2" y="6"/>
                    <a:pt x="0" y="1"/>
                  </a:cubicBezTo>
                  <a:cubicBezTo>
                    <a:pt x="5" y="0"/>
                    <a:pt x="11" y="0"/>
                    <a:pt x="16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6" y="2"/>
                    <a:pt x="2" y="2"/>
                  </a:cubicBezTo>
                  <a:cubicBezTo>
                    <a:pt x="3" y="7"/>
                    <a:pt x="5" y="11"/>
                    <a:pt x="6" y="16"/>
                  </a:cubicBezTo>
                  <a:lnTo>
                    <a:pt x="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9" name="Freeform 5463">
              <a:extLst>
                <a:ext uri="{FF2B5EF4-FFF2-40B4-BE49-F238E27FC236}">
                  <a16:creationId xmlns="" xmlns:a16="http://schemas.microsoft.com/office/drawing/2014/main" id="{9A79C8F8-18EE-4A93-B0DC-0F9D4FB3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1" y="6350001"/>
              <a:ext cx="14288" cy="15875"/>
            </a:xfrm>
            <a:custGeom>
              <a:avLst/>
              <a:gdLst>
                <a:gd name="T0" fmla="*/ 5 w 16"/>
                <a:gd name="T1" fmla="*/ 17 h 17"/>
                <a:gd name="T2" fmla="*/ 0 w 16"/>
                <a:gd name="T3" fmla="*/ 1 h 17"/>
                <a:gd name="T4" fmla="*/ 16 w 16"/>
                <a:gd name="T5" fmla="*/ 1 h 17"/>
                <a:gd name="T6" fmla="*/ 16 w 16"/>
                <a:gd name="T7" fmla="*/ 2 h 17"/>
                <a:gd name="T8" fmla="*/ 2 w 16"/>
                <a:gd name="T9" fmla="*/ 2 h 17"/>
                <a:gd name="T10" fmla="*/ 6 w 16"/>
                <a:gd name="T11" fmla="*/ 17 h 17"/>
                <a:gd name="T12" fmla="*/ 5 w 1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5" y="17"/>
                  </a:moveTo>
                  <a:cubicBezTo>
                    <a:pt x="3" y="12"/>
                    <a:pt x="2" y="6"/>
                    <a:pt x="0" y="1"/>
                  </a:cubicBezTo>
                  <a:cubicBezTo>
                    <a:pt x="6" y="0"/>
                    <a:pt x="11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2" y="2"/>
                    <a:pt x="7" y="2"/>
                    <a:pt x="2" y="2"/>
                  </a:cubicBezTo>
                  <a:cubicBezTo>
                    <a:pt x="3" y="7"/>
                    <a:pt x="5" y="12"/>
                    <a:pt x="6" y="17"/>
                  </a:cubicBezTo>
                  <a:lnTo>
                    <a:pt x="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0" name="Freeform 5464">
              <a:extLst>
                <a:ext uri="{FF2B5EF4-FFF2-40B4-BE49-F238E27FC236}">
                  <a16:creationId xmlns="" xmlns:a16="http://schemas.microsoft.com/office/drawing/2014/main" id="{2BEBDFBB-6F63-454C-9BD4-E628BBAC2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330951"/>
              <a:ext cx="9525" cy="7938"/>
            </a:xfrm>
            <a:custGeom>
              <a:avLst/>
              <a:gdLst>
                <a:gd name="T0" fmla="*/ 1 w 11"/>
                <a:gd name="T1" fmla="*/ 8 h 8"/>
                <a:gd name="T2" fmla="*/ 0 w 11"/>
                <a:gd name="T3" fmla="*/ 6 h 8"/>
                <a:gd name="T4" fmla="*/ 10 w 11"/>
                <a:gd name="T5" fmla="*/ 0 h 8"/>
                <a:gd name="T6" fmla="*/ 11 w 11"/>
                <a:gd name="T7" fmla="*/ 2 h 8"/>
                <a:gd name="T8" fmla="*/ 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10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4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1" name="Freeform 5465">
              <a:extLst>
                <a:ext uri="{FF2B5EF4-FFF2-40B4-BE49-F238E27FC236}">
                  <a16:creationId xmlns="" xmlns:a16="http://schemas.microsoft.com/office/drawing/2014/main" id="{338F07CC-1F16-4750-AC71-7234DB6C0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6318251"/>
              <a:ext cx="15875" cy="15875"/>
            </a:xfrm>
            <a:custGeom>
              <a:avLst/>
              <a:gdLst>
                <a:gd name="T0" fmla="*/ 15 w 16"/>
                <a:gd name="T1" fmla="*/ 17 h 17"/>
                <a:gd name="T2" fmla="*/ 0 w 16"/>
                <a:gd name="T3" fmla="*/ 14 h 17"/>
                <a:gd name="T4" fmla="*/ 6 w 16"/>
                <a:gd name="T5" fmla="*/ 0 h 17"/>
                <a:gd name="T6" fmla="*/ 8 w 16"/>
                <a:gd name="T7" fmla="*/ 1 h 17"/>
                <a:gd name="T8" fmla="*/ 2 w 16"/>
                <a:gd name="T9" fmla="*/ 13 h 17"/>
                <a:gd name="T10" fmla="*/ 16 w 16"/>
                <a:gd name="T11" fmla="*/ 16 h 17"/>
                <a:gd name="T12" fmla="*/ 15 w 1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5" y="17"/>
                  </a:moveTo>
                  <a:cubicBezTo>
                    <a:pt x="10" y="16"/>
                    <a:pt x="5" y="15"/>
                    <a:pt x="0" y="14"/>
                  </a:cubicBezTo>
                  <a:cubicBezTo>
                    <a:pt x="2" y="10"/>
                    <a:pt x="4" y="5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5"/>
                    <a:pt x="4" y="9"/>
                    <a:pt x="2" y="13"/>
                  </a:cubicBezTo>
                  <a:cubicBezTo>
                    <a:pt x="7" y="14"/>
                    <a:pt x="11" y="15"/>
                    <a:pt x="16" y="16"/>
                  </a:cubicBezTo>
                  <a:lnTo>
                    <a:pt x="1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2" name="Freeform 5466">
              <a:extLst>
                <a:ext uri="{FF2B5EF4-FFF2-40B4-BE49-F238E27FC236}">
                  <a16:creationId xmlns="" xmlns:a16="http://schemas.microsoft.com/office/drawing/2014/main" id="{7E737E7C-3AB4-459B-BFEE-57E2BEDEF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6" y="6315076"/>
              <a:ext cx="15875" cy="17463"/>
            </a:xfrm>
            <a:custGeom>
              <a:avLst/>
              <a:gdLst>
                <a:gd name="T0" fmla="*/ 17 w 17"/>
                <a:gd name="T1" fmla="*/ 18 h 18"/>
                <a:gd name="T2" fmla="*/ 0 w 17"/>
                <a:gd name="T3" fmla="*/ 15 h 18"/>
                <a:gd name="T4" fmla="*/ 7 w 17"/>
                <a:gd name="T5" fmla="*/ 0 h 18"/>
                <a:gd name="T6" fmla="*/ 8 w 17"/>
                <a:gd name="T7" fmla="*/ 0 h 18"/>
                <a:gd name="T8" fmla="*/ 2 w 17"/>
                <a:gd name="T9" fmla="*/ 14 h 18"/>
                <a:gd name="T10" fmla="*/ 17 w 17"/>
                <a:gd name="T11" fmla="*/ 17 h 18"/>
                <a:gd name="T12" fmla="*/ 17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8"/>
                  </a:moveTo>
                  <a:cubicBezTo>
                    <a:pt x="11" y="17"/>
                    <a:pt x="6" y="16"/>
                    <a:pt x="0" y="15"/>
                  </a:cubicBezTo>
                  <a:cubicBezTo>
                    <a:pt x="2" y="10"/>
                    <a:pt x="5" y="5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5"/>
                    <a:pt x="4" y="9"/>
                    <a:pt x="2" y="14"/>
                  </a:cubicBezTo>
                  <a:cubicBezTo>
                    <a:pt x="7" y="15"/>
                    <a:pt x="12" y="15"/>
                    <a:pt x="17" y="17"/>
                  </a:cubicBezTo>
                  <a:lnTo>
                    <a:pt x="17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3" name="Freeform 5467">
              <a:extLst>
                <a:ext uri="{FF2B5EF4-FFF2-40B4-BE49-F238E27FC236}">
                  <a16:creationId xmlns="" xmlns:a16="http://schemas.microsoft.com/office/drawing/2014/main" id="{C1988CB5-F179-4D6A-B576-3F3D800C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6313488"/>
              <a:ext cx="15875" cy="17463"/>
            </a:xfrm>
            <a:custGeom>
              <a:avLst/>
              <a:gdLst>
                <a:gd name="T0" fmla="*/ 17 w 17"/>
                <a:gd name="T1" fmla="*/ 19 h 19"/>
                <a:gd name="T2" fmla="*/ 0 w 17"/>
                <a:gd name="T3" fmla="*/ 15 h 19"/>
                <a:gd name="T4" fmla="*/ 7 w 17"/>
                <a:gd name="T5" fmla="*/ 0 h 19"/>
                <a:gd name="T6" fmla="*/ 9 w 17"/>
                <a:gd name="T7" fmla="*/ 0 h 19"/>
                <a:gd name="T8" fmla="*/ 2 w 17"/>
                <a:gd name="T9" fmla="*/ 14 h 19"/>
                <a:gd name="T10" fmla="*/ 17 w 17"/>
                <a:gd name="T11" fmla="*/ 17 h 19"/>
                <a:gd name="T12" fmla="*/ 17 w 17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17" y="19"/>
                  </a:moveTo>
                  <a:cubicBezTo>
                    <a:pt x="11" y="17"/>
                    <a:pt x="6" y="16"/>
                    <a:pt x="0" y="15"/>
                  </a:cubicBezTo>
                  <a:cubicBezTo>
                    <a:pt x="2" y="10"/>
                    <a:pt x="5" y="5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5"/>
                    <a:pt x="4" y="10"/>
                    <a:pt x="2" y="14"/>
                  </a:cubicBezTo>
                  <a:cubicBezTo>
                    <a:pt x="7" y="15"/>
                    <a:pt x="12" y="16"/>
                    <a:pt x="17" y="17"/>
                  </a:cubicBezTo>
                  <a:lnTo>
                    <a:pt x="1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4" name="Freeform 5468">
              <a:extLst>
                <a:ext uri="{FF2B5EF4-FFF2-40B4-BE49-F238E27FC236}">
                  <a16:creationId xmlns="" xmlns:a16="http://schemas.microsoft.com/office/drawing/2014/main" id="{466B5BBD-C0A9-4D77-AF5B-B55721FF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50001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5" name="Freeform 5469">
              <a:extLst>
                <a:ext uri="{FF2B5EF4-FFF2-40B4-BE49-F238E27FC236}">
                  <a16:creationId xmlns="" xmlns:a16="http://schemas.microsoft.com/office/drawing/2014/main" id="{A0E696C8-F34C-44D2-A4D6-826BA736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53176"/>
              <a:ext cx="7938" cy="1588"/>
            </a:xfrm>
            <a:custGeom>
              <a:avLst/>
              <a:gdLst>
                <a:gd name="T0" fmla="*/ 7 w 7"/>
                <a:gd name="T1" fmla="*/ 0 h 2"/>
                <a:gd name="T2" fmla="*/ 5 w 7"/>
                <a:gd name="T3" fmla="*/ 0 h 2"/>
                <a:gd name="T4" fmla="*/ 0 w 7"/>
                <a:gd name="T5" fmla="*/ 1 h 2"/>
                <a:gd name="T6" fmla="*/ 0 w 7"/>
                <a:gd name="T7" fmla="*/ 2 h 2"/>
                <a:gd name="T8" fmla="*/ 6 w 7"/>
                <a:gd name="T9" fmla="*/ 2 h 2"/>
                <a:gd name="T10" fmla="*/ 7 w 7"/>
                <a:gd name="T11" fmla="*/ 1 h 2"/>
                <a:gd name="T12" fmla="*/ 7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6" name="Freeform 5470">
              <a:extLst>
                <a:ext uri="{FF2B5EF4-FFF2-40B4-BE49-F238E27FC236}">
                  <a16:creationId xmlns="" xmlns:a16="http://schemas.microsoft.com/office/drawing/2014/main" id="{D5F26DD9-3D5B-4888-973A-4D5A287D7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65876"/>
              <a:ext cx="3175" cy="476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0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7" name="Freeform 5471">
              <a:extLst>
                <a:ext uri="{FF2B5EF4-FFF2-40B4-BE49-F238E27FC236}">
                  <a16:creationId xmlns="" xmlns:a16="http://schemas.microsoft.com/office/drawing/2014/main" id="{4E043016-3EA4-40F2-B685-0CC6298E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56351"/>
              <a:ext cx="9525" cy="1588"/>
            </a:xfrm>
            <a:custGeom>
              <a:avLst/>
              <a:gdLst>
                <a:gd name="T0" fmla="*/ 10 w 10"/>
                <a:gd name="T1" fmla="*/ 0 h 3"/>
                <a:gd name="T2" fmla="*/ 8 w 10"/>
                <a:gd name="T3" fmla="*/ 0 h 3"/>
                <a:gd name="T4" fmla="*/ 0 w 10"/>
                <a:gd name="T5" fmla="*/ 1 h 3"/>
                <a:gd name="T6" fmla="*/ 0 w 10"/>
                <a:gd name="T7" fmla="*/ 3 h 3"/>
                <a:gd name="T8" fmla="*/ 10 w 10"/>
                <a:gd name="T9" fmla="*/ 1 h 3"/>
                <a:gd name="T10" fmla="*/ 10 w 10"/>
                <a:gd name="T11" fmla="*/ 1 h 3"/>
                <a:gd name="T12" fmla="*/ 10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6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8" name="Freeform 5472">
              <a:extLst>
                <a:ext uri="{FF2B5EF4-FFF2-40B4-BE49-F238E27FC236}">
                  <a16:creationId xmlns="" xmlns:a16="http://schemas.microsoft.com/office/drawing/2014/main" id="{A22BF5CB-610B-414A-BA73-1D0FD17E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297613"/>
              <a:ext cx="39688" cy="31750"/>
            </a:xfrm>
            <a:custGeom>
              <a:avLst/>
              <a:gdLst>
                <a:gd name="T0" fmla="*/ 40 w 42"/>
                <a:gd name="T1" fmla="*/ 1 h 34"/>
                <a:gd name="T2" fmla="*/ 42 w 42"/>
                <a:gd name="T3" fmla="*/ 0 h 34"/>
                <a:gd name="T4" fmla="*/ 39 w 42"/>
                <a:gd name="T5" fmla="*/ 0 h 34"/>
                <a:gd name="T6" fmla="*/ 0 w 42"/>
                <a:gd name="T7" fmla="*/ 9 h 34"/>
                <a:gd name="T8" fmla="*/ 0 w 42"/>
                <a:gd name="T9" fmla="*/ 11 h 34"/>
                <a:gd name="T10" fmla="*/ 0 w 42"/>
                <a:gd name="T11" fmla="*/ 11 h 34"/>
                <a:gd name="T12" fmla="*/ 1 w 42"/>
                <a:gd name="T13" fmla="*/ 9 h 34"/>
                <a:gd name="T14" fmla="*/ 2 w 42"/>
                <a:gd name="T15" fmla="*/ 10 h 34"/>
                <a:gd name="T16" fmla="*/ 2 w 42"/>
                <a:gd name="T17" fmla="*/ 10 h 34"/>
                <a:gd name="T18" fmla="*/ 5 w 42"/>
                <a:gd name="T19" fmla="*/ 9 h 34"/>
                <a:gd name="T20" fmla="*/ 5 w 42"/>
                <a:gd name="T21" fmla="*/ 7 h 34"/>
                <a:gd name="T22" fmla="*/ 7 w 42"/>
                <a:gd name="T23" fmla="*/ 8 h 34"/>
                <a:gd name="T24" fmla="*/ 7 w 42"/>
                <a:gd name="T25" fmla="*/ 8 h 34"/>
                <a:gd name="T26" fmla="*/ 37 w 42"/>
                <a:gd name="T27" fmla="*/ 2 h 34"/>
                <a:gd name="T28" fmla="*/ 15 w 42"/>
                <a:gd name="T29" fmla="*/ 21 h 34"/>
                <a:gd name="T30" fmla="*/ 16 w 42"/>
                <a:gd name="T31" fmla="*/ 21 h 34"/>
                <a:gd name="T32" fmla="*/ 16 w 42"/>
                <a:gd name="T33" fmla="*/ 22 h 34"/>
                <a:gd name="T34" fmla="*/ 14 w 42"/>
                <a:gd name="T35" fmla="*/ 22 h 34"/>
                <a:gd name="T36" fmla="*/ 11 w 42"/>
                <a:gd name="T37" fmla="*/ 24 h 34"/>
                <a:gd name="T38" fmla="*/ 12 w 42"/>
                <a:gd name="T39" fmla="*/ 24 h 34"/>
                <a:gd name="T40" fmla="*/ 12 w 42"/>
                <a:gd name="T41" fmla="*/ 25 h 34"/>
                <a:gd name="T42" fmla="*/ 10 w 42"/>
                <a:gd name="T43" fmla="*/ 25 h 34"/>
                <a:gd name="T44" fmla="*/ 7 w 42"/>
                <a:gd name="T45" fmla="*/ 27 h 34"/>
                <a:gd name="T46" fmla="*/ 8 w 42"/>
                <a:gd name="T47" fmla="*/ 27 h 34"/>
                <a:gd name="T48" fmla="*/ 8 w 42"/>
                <a:gd name="T49" fmla="*/ 28 h 34"/>
                <a:gd name="T50" fmla="*/ 6 w 42"/>
                <a:gd name="T51" fmla="*/ 28 h 34"/>
                <a:gd name="T52" fmla="*/ 4 w 42"/>
                <a:gd name="T53" fmla="*/ 29 h 34"/>
                <a:gd name="T54" fmla="*/ 3 w 42"/>
                <a:gd name="T55" fmla="*/ 29 h 34"/>
                <a:gd name="T56" fmla="*/ 4 w 42"/>
                <a:gd name="T57" fmla="*/ 30 h 34"/>
                <a:gd name="T58" fmla="*/ 4 w 42"/>
                <a:gd name="T59" fmla="*/ 31 h 34"/>
                <a:gd name="T60" fmla="*/ 2 w 42"/>
                <a:gd name="T61" fmla="*/ 31 h 34"/>
                <a:gd name="T62" fmla="*/ 1 w 42"/>
                <a:gd name="T63" fmla="*/ 31 h 34"/>
                <a:gd name="T64" fmla="*/ 1 w 42"/>
                <a:gd name="T65" fmla="*/ 34 h 34"/>
                <a:gd name="T66" fmla="*/ 5 w 42"/>
                <a:gd name="T67" fmla="*/ 31 h 34"/>
                <a:gd name="T68" fmla="*/ 40 w 42"/>
                <a:gd name="T6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4">
                  <a:moveTo>
                    <a:pt x="40" y="1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20" y="0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0" y="3"/>
                    <a:pt x="32" y="2"/>
                    <a:pt x="37" y="2"/>
                  </a:cubicBezTo>
                  <a:cubicBezTo>
                    <a:pt x="34" y="5"/>
                    <a:pt x="26" y="12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3"/>
                    <a:pt x="4" y="32"/>
                    <a:pt x="5" y="31"/>
                  </a:cubicBezTo>
                  <a:cubicBezTo>
                    <a:pt x="26" y="16"/>
                    <a:pt x="40" y="2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9" name="Freeform 5473">
              <a:extLst>
                <a:ext uri="{FF2B5EF4-FFF2-40B4-BE49-F238E27FC236}">
                  <a16:creationId xmlns="" xmlns:a16="http://schemas.microsoft.com/office/drawing/2014/main" id="{D8AAB5DE-AE7F-420F-ABB9-BC4F0787E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24601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0" name="Freeform 5474">
              <a:extLst>
                <a:ext uri="{FF2B5EF4-FFF2-40B4-BE49-F238E27FC236}">
                  <a16:creationId xmlns="" xmlns:a16="http://schemas.microsoft.com/office/drawing/2014/main" id="{FBE0584A-C8D4-4910-ABD0-D4208EB8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2460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1" name="Freeform 5475">
              <a:extLst>
                <a:ext uri="{FF2B5EF4-FFF2-40B4-BE49-F238E27FC236}">
                  <a16:creationId xmlns="" xmlns:a16="http://schemas.microsoft.com/office/drawing/2014/main" id="{E5969CD9-41C9-4929-BDCF-0FD10C1E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321426"/>
              <a:ext cx="6350" cy="1588"/>
            </a:xfrm>
            <a:custGeom>
              <a:avLst/>
              <a:gdLst>
                <a:gd name="T0" fmla="*/ 0 w 7"/>
                <a:gd name="T1" fmla="*/ 1 h 2"/>
                <a:gd name="T2" fmla="*/ 6 w 7"/>
                <a:gd name="T3" fmla="*/ 2 h 2"/>
                <a:gd name="T4" fmla="*/ 7 w 7"/>
                <a:gd name="T5" fmla="*/ 1 h 2"/>
                <a:gd name="T6" fmla="*/ 0 w 7"/>
                <a:gd name="T7" fmla="*/ 0 h 2"/>
                <a:gd name="T8" fmla="*/ 0 w 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2" name="Rectangle 5476">
              <a:extLst>
                <a:ext uri="{FF2B5EF4-FFF2-40B4-BE49-F238E27FC236}">
                  <a16:creationId xmlns="" xmlns:a16="http://schemas.microsoft.com/office/drawing/2014/main" id="{E049C496-151C-45D4-A554-238208EDE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2613" y="63214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3" name="Freeform 5477">
              <a:extLst>
                <a:ext uri="{FF2B5EF4-FFF2-40B4-BE49-F238E27FC236}">
                  <a16:creationId xmlns="" xmlns:a16="http://schemas.microsoft.com/office/drawing/2014/main" id="{E73ACF27-773E-4C8C-A970-AE4D5A01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305551"/>
              <a:ext cx="1588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4" name="Freeform 5478">
              <a:extLst>
                <a:ext uri="{FF2B5EF4-FFF2-40B4-BE49-F238E27FC236}">
                  <a16:creationId xmlns="" xmlns:a16="http://schemas.microsoft.com/office/drawing/2014/main" id="{A0AFF4F0-1156-48B8-B2BD-35ED0DF3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318251"/>
              <a:ext cx="11113" cy="1588"/>
            </a:xfrm>
            <a:custGeom>
              <a:avLst/>
              <a:gdLst>
                <a:gd name="T0" fmla="*/ 0 w 11"/>
                <a:gd name="T1" fmla="*/ 1 h 2"/>
                <a:gd name="T2" fmla="*/ 10 w 11"/>
                <a:gd name="T3" fmla="*/ 2 h 2"/>
                <a:gd name="T4" fmla="*/ 11 w 11"/>
                <a:gd name="T5" fmla="*/ 1 h 2"/>
                <a:gd name="T6" fmla="*/ 0 w 11"/>
                <a:gd name="T7" fmla="*/ 0 h 2"/>
                <a:gd name="T8" fmla="*/ 0 w 1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0"/>
                    <a:pt x="4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5" name="Freeform 5479">
              <a:extLst>
                <a:ext uri="{FF2B5EF4-FFF2-40B4-BE49-F238E27FC236}">
                  <a16:creationId xmlns="" xmlns:a16="http://schemas.microsoft.com/office/drawing/2014/main" id="{26BB1A38-96B2-4A93-AF33-BE10C901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305551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6" name="Freeform 5480">
              <a:extLst>
                <a:ext uri="{FF2B5EF4-FFF2-40B4-BE49-F238E27FC236}">
                  <a16:creationId xmlns="" xmlns:a16="http://schemas.microsoft.com/office/drawing/2014/main" id="{8068056E-DB73-4148-81C6-994A8B15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788" y="6319838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7" name="Freeform 5481">
              <a:extLst>
                <a:ext uri="{FF2B5EF4-FFF2-40B4-BE49-F238E27FC236}">
                  <a16:creationId xmlns="" xmlns:a16="http://schemas.microsoft.com/office/drawing/2014/main" id="{865067C6-7C15-487E-B37A-D0BAB41E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3" y="6303963"/>
              <a:ext cx="14288" cy="12700"/>
            </a:xfrm>
            <a:custGeom>
              <a:avLst/>
              <a:gdLst>
                <a:gd name="T0" fmla="*/ 14 w 15"/>
                <a:gd name="T1" fmla="*/ 14 h 14"/>
                <a:gd name="T2" fmla="*/ 15 w 15"/>
                <a:gd name="T3" fmla="*/ 13 h 14"/>
                <a:gd name="T4" fmla="*/ 2 w 15"/>
                <a:gd name="T5" fmla="*/ 12 h 14"/>
                <a:gd name="T6" fmla="*/ 7 w 15"/>
                <a:gd name="T7" fmla="*/ 0 h 14"/>
                <a:gd name="T8" fmla="*/ 5 w 15"/>
                <a:gd name="T9" fmla="*/ 1 h 14"/>
                <a:gd name="T10" fmla="*/ 0 w 15"/>
                <a:gd name="T11" fmla="*/ 13 h 14"/>
                <a:gd name="T12" fmla="*/ 14 w 1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4" y="14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1" y="12"/>
                    <a:pt x="6" y="12"/>
                    <a:pt x="2" y="12"/>
                  </a:cubicBezTo>
                  <a:cubicBezTo>
                    <a:pt x="4" y="8"/>
                    <a:pt x="5" y="4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2" y="9"/>
                    <a:pt x="0" y="13"/>
                  </a:cubicBezTo>
                  <a:cubicBezTo>
                    <a:pt x="5" y="13"/>
                    <a:pt x="9" y="13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8" name="Freeform 5482">
              <a:extLst>
                <a:ext uri="{FF2B5EF4-FFF2-40B4-BE49-F238E27FC236}">
                  <a16:creationId xmlns="" xmlns:a16="http://schemas.microsoft.com/office/drawing/2014/main" id="{5FF04174-E2EF-4EB8-86BE-08F844742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6" y="630396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9" name="Rectangle 5483">
              <a:extLst>
                <a:ext uri="{FF2B5EF4-FFF2-40B4-BE49-F238E27FC236}">
                  <a16:creationId xmlns="" xmlns:a16="http://schemas.microsoft.com/office/drawing/2014/main" id="{91468390-E26A-49BA-882A-52EC52DAC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0551" y="631666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0" name="Freeform 5484">
              <a:extLst>
                <a:ext uri="{FF2B5EF4-FFF2-40B4-BE49-F238E27FC236}">
                  <a16:creationId xmlns="" xmlns:a16="http://schemas.microsoft.com/office/drawing/2014/main" id="{05E99388-9992-43B3-9C24-BB6E89BF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426" y="6353176"/>
              <a:ext cx="12700" cy="14288"/>
            </a:xfrm>
            <a:custGeom>
              <a:avLst/>
              <a:gdLst>
                <a:gd name="T0" fmla="*/ 13 w 13"/>
                <a:gd name="T1" fmla="*/ 0 h 16"/>
                <a:gd name="T2" fmla="*/ 0 w 13"/>
                <a:gd name="T3" fmla="*/ 0 h 16"/>
                <a:gd name="T4" fmla="*/ 4 w 13"/>
                <a:gd name="T5" fmla="*/ 14 h 16"/>
                <a:gd name="T6" fmla="*/ 4 w 13"/>
                <a:gd name="T7" fmla="*/ 16 h 16"/>
                <a:gd name="T8" fmla="*/ 5 w 13"/>
                <a:gd name="T9" fmla="*/ 16 h 16"/>
                <a:gd name="T10" fmla="*/ 5 w 13"/>
                <a:gd name="T11" fmla="*/ 15 h 16"/>
                <a:gd name="T12" fmla="*/ 2 w 13"/>
                <a:gd name="T13" fmla="*/ 1 h 16"/>
                <a:gd name="T14" fmla="*/ 13 w 13"/>
                <a:gd name="T15" fmla="*/ 1 h 16"/>
                <a:gd name="T16" fmla="*/ 13 w 1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9" y="0"/>
                    <a:pt x="4" y="0"/>
                    <a:pt x="0" y="0"/>
                  </a:cubicBezTo>
                  <a:cubicBezTo>
                    <a:pt x="1" y="4"/>
                    <a:pt x="3" y="9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6" y="1"/>
                    <a:pt x="9" y="1"/>
                    <a:pt x="13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1" name="Freeform 5485">
              <a:extLst>
                <a:ext uri="{FF2B5EF4-FFF2-40B4-BE49-F238E27FC236}">
                  <a16:creationId xmlns="" xmlns:a16="http://schemas.microsoft.com/office/drawing/2014/main" id="{D1C4198A-2A78-4D0F-A8C3-56EC8AC8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6356351"/>
              <a:ext cx="7938" cy="14288"/>
            </a:xfrm>
            <a:custGeom>
              <a:avLst/>
              <a:gdLst>
                <a:gd name="T0" fmla="*/ 9 w 9"/>
                <a:gd name="T1" fmla="*/ 0 h 16"/>
                <a:gd name="T2" fmla="*/ 0 w 9"/>
                <a:gd name="T3" fmla="*/ 0 h 16"/>
                <a:gd name="T4" fmla="*/ 3 w 9"/>
                <a:gd name="T5" fmla="*/ 14 h 16"/>
                <a:gd name="T6" fmla="*/ 4 w 9"/>
                <a:gd name="T7" fmla="*/ 16 h 16"/>
                <a:gd name="T8" fmla="*/ 5 w 9"/>
                <a:gd name="T9" fmla="*/ 15 h 16"/>
                <a:gd name="T10" fmla="*/ 5 w 9"/>
                <a:gd name="T11" fmla="*/ 15 h 16"/>
                <a:gd name="T12" fmla="*/ 2 w 9"/>
                <a:gd name="T13" fmla="*/ 1 h 16"/>
                <a:gd name="T14" fmla="*/ 8 w 9"/>
                <a:gd name="T15" fmla="*/ 1 h 16"/>
                <a:gd name="T16" fmla="*/ 9 w 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1" y="4"/>
                    <a:pt x="2" y="9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4" y="1"/>
                    <a:pt x="6" y="1"/>
                    <a:pt x="8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2" name="Freeform 5486">
              <a:extLst>
                <a:ext uri="{FF2B5EF4-FFF2-40B4-BE49-F238E27FC236}">
                  <a16:creationId xmlns="" xmlns:a16="http://schemas.microsoft.com/office/drawing/2014/main" id="{AF032E48-6384-41F9-A8F7-16E7243F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6357938"/>
              <a:ext cx="3175" cy="11113"/>
            </a:xfrm>
            <a:custGeom>
              <a:avLst/>
              <a:gdLst>
                <a:gd name="T0" fmla="*/ 2 w 4"/>
                <a:gd name="T1" fmla="*/ 1 h 12"/>
                <a:gd name="T2" fmla="*/ 4 w 4"/>
                <a:gd name="T3" fmla="*/ 2 h 12"/>
                <a:gd name="T4" fmla="*/ 4 w 4"/>
                <a:gd name="T5" fmla="*/ 0 h 12"/>
                <a:gd name="T6" fmla="*/ 0 w 4"/>
                <a:gd name="T7" fmla="*/ 0 h 12"/>
                <a:gd name="T8" fmla="*/ 3 w 4"/>
                <a:gd name="T9" fmla="*/ 12 h 12"/>
                <a:gd name="T10" fmla="*/ 3 w 4"/>
                <a:gd name="T11" fmla="*/ 9 h 12"/>
                <a:gd name="T12" fmla="*/ 2 w 4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3" y="12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3" name="Freeform 5487">
              <a:extLst>
                <a:ext uri="{FF2B5EF4-FFF2-40B4-BE49-F238E27FC236}">
                  <a16:creationId xmlns="" xmlns:a16="http://schemas.microsoft.com/office/drawing/2014/main" id="{2914B8B8-8B0D-4E64-B039-FA8F98A0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1" y="6310313"/>
              <a:ext cx="12700" cy="17463"/>
            </a:xfrm>
            <a:custGeom>
              <a:avLst/>
              <a:gdLst>
                <a:gd name="T0" fmla="*/ 2 w 14"/>
                <a:gd name="T1" fmla="*/ 14 h 18"/>
                <a:gd name="T2" fmla="*/ 9 w 14"/>
                <a:gd name="T3" fmla="*/ 1 h 18"/>
                <a:gd name="T4" fmla="*/ 9 w 14"/>
                <a:gd name="T5" fmla="*/ 0 h 18"/>
                <a:gd name="T6" fmla="*/ 8 w 14"/>
                <a:gd name="T7" fmla="*/ 0 h 18"/>
                <a:gd name="T8" fmla="*/ 6 w 14"/>
                <a:gd name="T9" fmla="*/ 2 h 18"/>
                <a:gd name="T10" fmla="*/ 0 w 14"/>
                <a:gd name="T11" fmla="*/ 15 h 18"/>
                <a:gd name="T12" fmla="*/ 14 w 14"/>
                <a:gd name="T13" fmla="*/ 18 h 18"/>
                <a:gd name="T14" fmla="*/ 14 w 14"/>
                <a:gd name="T15" fmla="*/ 16 h 18"/>
                <a:gd name="T16" fmla="*/ 2 w 14"/>
                <a:gd name="T1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2" y="14"/>
                  </a:moveTo>
                  <a:cubicBezTo>
                    <a:pt x="4" y="10"/>
                    <a:pt x="6" y="5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6"/>
                    <a:pt x="2" y="10"/>
                    <a:pt x="0" y="15"/>
                  </a:cubicBezTo>
                  <a:cubicBezTo>
                    <a:pt x="4" y="16"/>
                    <a:pt x="9" y="17"/>
                    <a:pt x="14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0" y="16"/>
                    <a:pt x="6" y="15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4" name="Freeform 5488">
              <a:extLst>
                <a:ext uri="{FF2B5EF4-FFF2-40B4-BE49-F238E27FC236}">
                  <a16:creationId xmlns="" xmlns:a16="http://schemas.microsoft.com/office/drawing/2014/main" id="{4DB27296-5731-464E-ADDE-4980ED57A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6308726"/>
              <a:ext cx="7938" cy="15875"/>
            </a:xfrm>
            <a:custGeom>
              <a:avLst/>
              <a:gdLst>
                <a:gd name="T0" fmla="*/ 2 w 9"/>
                <a:gd name="T1" fmla="*/ 14 h 17"/>
                <a:gd name="T2" fmla="*/ 9 w 9"/>
                <a:gd name="T3" fmla="*/ 1 h 17"/>
                <a:gd name="T4" fmla="*/ 9 w 9"/>
                <a:gd name="T5" fmla="*/ 1 h 17"/>
                <a:gd name="T6" fmla="*/ 8 w 9"/>
                <a:gd name="T7" fmla="*/ 0 h 17"/>
                <a:gd name="T8" fmla="*/ 7 w 9"/>
                <a:gd name="T9" fmla="*/ 2 h 17"/>
                <a:gd name="T10" fmla="*/ 0 w 9"/>
                <a:gd name="T11" fmla="*/ 15 h 17"/>
                <a:gd name="T12" fmla="*/ 9 w 9"/>
                <a:gd name="T13" fmla="*/ 17 h 17"/>
                <a:gd name="T14" fmla="*/ 9 w 9"/>
                <a:gd name="T15" fmla="*/ 15 h 17"/>
                <a:gd name="T16" fmla="*/ 2 w 9"/>
                <a:gd name="T1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7">
                  <a:moveTo>
                    <a:pt x="2" y="14"/>
                  </a:moveTo>
                  <a:cubicBezTo>
                    <a:pt x="4" y="9"/>
                    <a:pt x="6" y="5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6"/>
                    <a:pt x="2" y="10"/>
                    <a:pt x="0" y="15"/>
                  </a:cubicBezTo>
                  <a:cubicBezTo>
                    <a:pt x="3" y="15"/>
                    <a:pt x="6" y="16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5"/>
                    <a:pt x="4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5" name="Freeform 5489">
              <a:extLst>
                <a:ext uri="{FF2B5EF4-FFF2-40B4-BE49-F238E27FC236}">
                  <a16:creationId xmlns="" xmlns:a16="http://schemas.microsoft.com/office/drawing/2014/main" id="{234894E2-413F-4D58-AE5B-4E98D8EF6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310313"/>
              <a:ext cx="4763" cy="11113"/>
            </a:xfrm>
            <a:custGeom>
              <a:avLst/>
              <a:gdLst>
                <a:gd name="T0" fmla="*/ 2 w 6"/>
                <a:gd name="T1" fmla="*/ 10 h 12"/>
                <a:gd name="T2" fmla="*/ 6 w 6"/>
                <a:gd name="T3" fmla="*/ 4 h 12"/>
                <a:gd name="T4" fmla="*/ 6 w 6"/>
                <a:gd name="T5" fmla="*/ 0 h 12"/>
                <a:gd name="T6" fmla="*/ 0 w 6"/>
                <a:gd name="T7" fmla="*/ 11 h 12"/>
                <a:gd name="T8" fmla="*/ 5 w 6"/>
                <a:gd name="T9" fmla="*/ 12 h 12"/>
                <a:gd name="T10" fmla="*/ 5 w 6"/>
                <a:gd name="T11" fmla="*/ 11 h 12"/>
                <a:gd name="T12" fmla="*/ 2 w 6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2" y="1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8"/>
                    <a:pt x="0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6" name="Freeform 5490">
              <a:extLst>
                <a:ext uri="{FF2B5EF4-FFF2-40B4-BE49-F238E27FC236}">
                  <a16:creationId xmlns="" xmlns:a16="http://schemas.microsoft.com/office/drawing/2014/main" id="{B7C8CB29-D886-4AB3-B354-22FBD2D3B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35713"/>
              <a:ext cx="42863" cy="6350"/>
            </a:xfrm>
            <a:custGeom>
              <a:avLst/>
              <a:gdLst>
                <a:gd name="T0" fmla="*/ 0 w 46"/>
                <a:gd name="T1" fmla="*/ 0 h 6"/>
                <a:gd name="T2" fmla="*/ 0 w 46"/>
                <a:gd name="T3" fmla="*/ 4 h 6"/>
                <a:gd name="T4" fmla="*/ 46 w 46"/>
                <a:gd name="T5" fmla="*/ 6 h 6"/>
                <a:gd name="T6" fmla="*/ 46 w 46"/>
                <a:gd name="T7" fmla="*/ 2 h 6"/>
                <a:gd name="T8" fmla="*/ 0 w 4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5" y="3"/>
                    <a:pt x="31" y="4"/>
                    <a:pt x="46" y="6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31" y="0"/>
                    <a:pt x="1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7" name="Freeform 5491">
              <a:extLst>
                <a:ext uri="{FF2B5EF4-FFF2-40B4-BE49-F238E27FC236}">
                  <a16:creationId xmlns="" xmlns:a16="http://schemas.microsoft.com/office/drawing/2014/main" id="{F5BDB8E4-77D5-4F72-88CF-A72D09C4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6" y="6307138"/>
              <a:ext cx="31750" cy="28575"/>
            </a:xfrm>
            <a:custGeom>
              <a:avLst/>
              <a:gdLst>
                <a:gd name="T0" fmla="*/ 23 w 34"/>
                <a:gd name="T1" fmla="*/ 6 h 31"/>
                <a:gd name="T2" fmla="*/ 26 w 34"/>
                <a:gd name="T3" fmla="*/ 5 h 31"/>
                <a:gd name="T4" fmla="*/ 26 w 34"/>
                <a:gd name="T5" fmla="*/ 5 h 31"/>
                <a:gd name="T6" fmla="*/ 29 w 34"/>
                <a:gd name="T7" fmla="*/ 4 h 31"/>
                <a:gd name="T8" fmla="*/ 31 w 34"/>
                <a:gd name="T9" fmla="*/ 3 h 31"/>
                <a:gd name="T10" fmla="*/ 33 w 34"/>
                <a:gd name="T11" fmla="*/ 3 h 31"/>
                <a:gd name="T12" fmla="*/ 34 w 34"/>
                <a:gd name="T13" fmla="*/ 0 h 31"/>
                <a:gd name="T14" fmla="*/ 26 w 34"/>
                <a:gd name="T15" fmla="*/ 3 h 31"/>
                <a:gd name="T16" fmla="*/ 0 w 34"/>
                <a:gd name="T17" fmla="*/ 22 h 31"/>
                <a:gd name="T18" fmla="*/ 1 w 34"/>
                <a:gd name="T19" fmla="*/ 27 h 31"/>
                <a:gd name="T20" fmla="*/ 8 w 34"/>
                <a:gd name="T21" fmla="*/ 31 h 31"/>
                <a:gd name="T22" fmla="*/ 30 w 34"/>
                <a:gd name="T23" fmla="*/ 25 h 31"/>
                <a:gd name="T24" fmla="*/ 31 w 34"/>
                <a:gd name="T25" fmla="*/ 22 h 31"/>
                <a:gd name="T26" fmla="*/ 8 w 34"/>
                <a:gd name="T27" fmla="*/ 29 h 31"/>
                <a:gd name="T28" fmla="*/ 2 w 34"/>
                <a:gd name="T29" fmla="*/ 26 h 31"/>
                <a:gd name="T30" fmla="*/ 2 w 34"/>
                <a:gd name="T31" fmla="*/ 23 h 31"/>
                <a:gd name="T32" fmla="*/ 23 w 34"/>
                <a:gd name="T3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1">
                  <a:moveTo>
                    <a:pt x="23" y="6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1"/>
                    <a:pt x="28" y="2"/>
                    <a:pt x="26" y="3"/>
                  </a:cubicBezTo>
                  <a:cubicBezTo>
                    <a:pt x="11" y="8"/>
                    <a:pt x="2" y="16"/>
                    <a:pt x="0" y="22"/>
                  </a:cubicBezTo>
                  <a:cubicBezTo>
                    <a:pt x="0" y="24"/>
                    <a:pt x="0" y="26"/>
                    <a:pt x="1" y="27"/>
                  </a:cubicBezTo>
                  <a:cubicBezTo>
                    <a:pt x="1" y="29"/>
                    <a:pt x="3" y="30"/>
                    <a:pt x="8" y="31"/>
                  </a:cubicBezTo>
                  <a:cubicBezTo>
                    <a:pt x="13" y="31"/>
                    <a:pt x="21" y="29"/>
                    <a:pt x="30" y="2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1" y="26"/>
                    <a:pt x="14" y="29"/>
                    <a:pt x="8" y="29"/>
                  </a:cubicBezTo>
                  <a:cubicBezTo>
                    <a:pt x="5" y="28"/>
                    <a:pt x="3" y="28"/>
                    <a:pt x="2" y="26"/>
                  </a:cubicBezTo>
                  <a:cubicBezTo>
                    <a:pt x="2" y="25"/>
                    <a:pt x="2" y="24"/>
                    <a:pt x="2" y="23"/>
                  </a:cubicBezTo>
                  <a:cubicBezTo>
                    <a:pt x="4" y="18"/>
                    <a:pt x="10" y="11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8" name="Freeform 5492">
              <a:extLst>
                <a:ext uri="{FF2B5EF4-FFF2-40B4-BE49-F238E27FC236}">
                  <a16:creationId xmlns="" xmlns:a16="http://schemas.microsoft.com/office/drawing/2014/main" id="{9386EA10-1DA5-4D4D-A9E4-1E06771B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6340476"/>
              <a:ext cx="26988" cy="31750"/>
            </a:xfrm>
            <a:custGeom>
              <a:avLst/>
              <a:gdLst>
                <a:gd name="T0" fmla="*/ 8 w 28"/>
                <a:gd name="T1" fmla="*/ 2 h 34"/>
                <a:gd name="T2" fmla="*/ 28 w 28"/>
                <a:gd name="T3" fmla="*/ 12 h 34"/>
                <a:gd name="T4" fmla="*/ 28 w 28"/>
                <a:gd name="T5" fmla="*/ 10 h 34"/>
                <a:gd name="T6" fmla="*/ 8 w 28"/>
                <a:gd name="T7" fmla="*/ 0 h 34"/>
                <a:gd name="T8" fmla="*/ 1 w 28"/>
                <a:gd name="T9" fmla="*/ 3 h 34"/>
                <a:gd name="T10" fmla="*/ 1 w 28"/>
                <a:gd name="T11" fmla="*/ 8 h 34"/>
                <a:gd name="T12" fmla="*/ 20 w 28"/>
                <a:gd name="T13" fmla="*/ 30 h 34"/>
                <a:gd name="T14" fmla="*/ 25 w 28"/>
                <a:gd name="T15" fmla="*/ 34 h 34"/>
                <a:gd name="T16" fmla="*/ 25 w 28"/>
                <a:gd name="T17" fmla="*/ 32 h 34"/>
                <a:gd name="T18" fmla="*/ 24 w 28"/>
                <a:gd name="T19" fmla="*/ 31 h 34"/>
                <a:gd name="T20" fmla="*/ 22 w 28"/>
                <a:gd name="T21" fmla="*/ 30 h 34"/>
                <a:gd name="T22" fmla="*/ 21 w 28"/>
                <a:gd name="T23" fmla="*/ 28 h 34"/>
                <a:gd name="T24" fmla="*/ 20 w 28"/>
                <a:gd name="T25" fmla="*/ 28 h 34"/>
                <a:gd name="T26" fmla="*/ 19 w 28"/>
                <a:gd name="T27" fmla="*/ 27 h 34"/>
                <a:gd name="T28" fmla="*/ 3 w 28"/>
                <a:gd name="T29" fmla="*/ 8 h 34"/>
                <a:gd name="T30" fmla="*/ 3 w 28"/>
                <a:gd name="T31" fmla="*/ 4 h 34"/>
                <a:gd name="T32" fmla="*/ 8 w 28"/>
                <a:gd name="T3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4">
                  <a:moveTo>
                    <a:pt x="8" y="2"/>
                  </a:moveTo>
                  <a:cubicBezTo>
                    <a:pt x="14" y="2"/>
                    <a:pt x="21" y="6"/>
                    <a:pt x="28" y="1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1" y="4"/>
                    <a:pt x="14" y="0"/>
                    <a:pt x="8" y="0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2" y="15"/>
                    <a:pt x="10" y="22"/>
                    <a:pt x="20" y="30"/>
                  </a:cubicBezTo>
                  <a:cubicBezTo>
                    <a:pt x="22" y="31"/>
                    <a:pt x="23" y="33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9" y="19"/>
                    <a:pt x="4" y="12"/>
                    <a:pt x="3" y="8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6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9" name="Freeform 5493">
              <a:extLst>
                <a:ext uri="{FF2B5EF4-FFF2-40B4-BE49-F238E27FC236}">
                  <a16:creationId xmlns="" xmlns:a16="http://schemas.microsoft.com/office/drawing/2014/main" id="{DB0A2DCF-6CA4-4893-AFAF-0BB5C2A1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57938"/>
              <a:ext cx="12700" cy="14288"/>
            </a:xfrm>
            <a:custGeom>
              <a:avLst/>
              <a:gdLst>
                <a:gd name="T0" fmla="*/ 13 w 13"/>
                <a:gd name="T1" fmla="*/ 1 h 15"/>
                <a:gd name="T2" fmla="*/ 13 w 13"/>
                <a:gd name="T3" fmla="*/ 0 h 15"/>
                <a:gd name="T4" fmla="*/ 11 w 13"/>
                <a:gd name="T5" fmla="*/ 0 h 15"/>
                <a:gd name="T6" fmla="*/ 0 w 13"/>
                <a:gd name="T7" fmla="*/ 2 h 15"/>
                <a:gd name="T8" fmla="*/ 5 w 13"/>
                <a:gd name="T9" fmla="*/ 13 h 15"/>
                <a:gd name="T10" fmla="*/ 5 w 13"/>
                <a:gd name="T11" fmla="*/ 15 h 15"/>
                <a:gd name="T12" fmla="*/ 6 w 13"/>
                <a:gd name="T13" fmla="*/ 14 h 15"/>
                <a:gd name="T14" fmla="*/ 6 w 13"/>
                <a:gd name="T15" fmla="*/ 14 h 15"/>
                <a:gd name="T16" fmla="*/ 2 w 13"/>
                <a:gd name="T17" fmla="*/ 3 h 15"/>
                <a:gd name="T18" fmla="*/ 13 w 13"/>
                <a:gd name="T1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4" y="1"/>
                    <a:pt x="0" y="2"/>
                  </a:cubicBezTo>
                  <a:cubicBezTo>
                    <a:pt x="2" y="5"/>
                    <a:pt x="3" y="9"/>
                    <a:pt x="5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3" y="6"/>
                    <a:pt x="2" y="3"/>
                  </a:cubicBezTo>
                  <a:cubicBezTo>
                    <a:pt x="6" y="2"/>
                    <a:pt x="9" y="2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0" name="Freeform 5494">
              <a:extLst>
                <a:ext uri="{FF2B5EF4-FFF2-40B4-BE49-F238E27FC236}">
                  <a16:creationId xmlns="" xmlns:a16="http://schemas.microsoft.com/office/drawing/2014/main" id="{FF00D9D0-CE1B-444B-8D7D-3C2BF11D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1" y="6348413"/>
              <a:ext cx="30163" cy="33338"/>
            </a:xfrm>
            <a:custGeom>
              <a:avLst/>
              <a:gdLst>
                <a:gd name="T0" fmla="*/ 30 w 31"/>
                <a:gd name="T1" fmla="*/ 34 h 36"/>
                <a:gd name="T2" fmla="*/ 24 w 31"/>
                <a:gd name="T3" fmla="*/ 23 h 36"/>
                <a:gd name="T4" fmla="*/ 4 w 31"/>
                <a:gd name="T5" fmla="*/ 3 h 36"/>
                <a:gd name="T6" fmla="*/ 0 w 31"/>
                <a:gd name="T7" fmla="*/ 0 h 36"/>
                <a:gd name="T8" fmla="*/ 0 w 31"/>
                <a:gd name="T9" fmla="*/ 2 h 36"/>
                <a:gd name="T10" fmla="*/ 1 w 31"/>
                <a:gd name="T11" fmla="*/ 3 h 36"/>
                <a:gd name="T12" fmla="*/ 2 w 31"/>
                <a:gd name="T13" fmla="*/ 4 h 36"/>
                <a:gd name="T14" fmla="*/ 3 w 31"/>
                <a:gd name="T15" fmla="*/ 4 h 36"/>
                <a:gd name="T16" fmla="*/ 5 w 31"/>
                <a:gd name="T17" fmla="*/ 5 h 36"/>
                <a:gd name="T18" fmla="*/ 6 w 31"/>
                <a:gd name="T19" fmla="*/ 7 h 36"/>
                <a:gd name="T20" fmla="*/ 8 w 31"/>
                <a:gd name="T21" fmla="*/ 8 h 36"/>
                <a:gd name="T22" fmla="*/ 10 w 31"/>
                <a:gd name="T23" fmla="*/ 9 h 36"/>
                <a:gd name="T24" fmla="*/ 11 w 31"/>
                <a:gd name="T25" fmla="*/ 11 h 36"/>
                <a:gd name="T26" fmla="*/ 13 w 31"/>
                <a:gd name="T27" fmla="*/ 12 h 36"/>
                <a:gd name="T28" fmla="*/ 28 w 31"/>
                <a:gd name="T29" fmla="*/ 33 h 36"/>
                <a:gd name="T30" fmla="*/ 6 w 31"/>
                <a:gd name="T31" fmla="*/ 25 h 36"/>
                <a:gd name="T32" fmla="*/ 5 w 31"/>
                <a:gd name="T33" fmla="*/ 24 h 36"/>
                <a:gd name="T34" fmla="*/ 2 w 31"/>
                <a:gd name="T35" fmla="*/ 23 h 36"/>
                <a:gd name="T36" fmla="*/ 1 w 31"/>
                <a:gd name="T37" fmla="*/ 22 h 36"/>
                <a:gd name="T38" fmla="*/ 1 w 31"/>
                <a:gd name="T39" fmla="*/ 22 h 36"/>
                <a:gd name="T40" fmla="*/ 1 w 31"/>
                <a:gd name="T41" fmla="*/ 24 h 36"/>
                <a:gd name="T42" fmla="*/ 29 w 31"/>
                <a:gd name="T43" fmla="*/ 35 h 36"/>
                <a:gd name="T44" fmla="*/ 31 w 31"/>
                <a:gd name="T45" fmla="*/ 36 h 36"/>
                <a:gd name="T46" fmla="*/ 30 w 31"/>
                <a:gd name="T4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30" y="34"/>
                  </a:moveTo>
                  <a:cubicBezTo>
                    <a:pt x="30" y="34"/>
                    <a:pt x="28" y="29"/>
                    <a:pt x="24" y="23"/>
                  </a:cubicBezTo>
                  <a:cubicBezTo>
                    <a:pt x="20" y="17"/>
                    <a:pt x="14" y="9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21"/>
                    <a:pt x="26" y="29"/>
                    <a:pt x="28" y="33"/>
                  </a:cubicBezTo>
                  <a:cubicBezTo>
                    <a:pt x="24" y="32"/>
                    <a:pt x="16" y="29"/>
                    <a:pt x="6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7" y="32"/>
                    <a:pt x="29" y="35"/>
                    <a:pt x="29" y="35"/>
                  </a:cubicBezTo>
                  <a:cubicBezTo>
                    <a:pt x="31" y="36"/>
                    <a:pt x="31" y="36"/>
                    <a:pt x="31" y="36"/>
                  </a:cubicBez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1" name="Freeform 5495">
              <a:extLst>
                <a:ext uri="{FF2B5EF4-FFF2-40B4-BE49-F238E27FC236}">
                  <a16:creationId xmlns="" xmlns:a16="http://schemas.microsoft.com/office/drawing/2014/main" id="{D5080C66-7CD4-4015-A96D-0AB228E41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3" y="6365876"/>
              <a:ext cx="11113" cy="11113"/>
            </a:xfrm>
            <a:custGeom>
              <a:avLst/>
              <a:gdLst>
                <a:gd name="T0" fmla="*/ 2 w 12"/>
                <a:gd name="T1" fmla="*/ 12 h 12"/>
                <a:gd name="T2" fmla="*/ 0 w 12"/>
                <a:gd name="T3" fmla="*/ 0 h 12"/>
                <a:gd name="T4" fmla="*/ 12 w 12"/>
                <a:gd name="T5" fmla="*/ 0 h 12"/>
                <a:gd name="T6" fmla="*/ 12 w 12"/>
                <a:gd name="T7" fmla="*/ 2 h 12"/>
                <a:gd name="T8" fmla="*/ 2 w 12"/>
                <a:gd name="T9" fmla="*/ 1 h 12"/>
                <a:gd name="T10" fmla="*/ 4 w 12"/>
                <a:gd name="T11" fmla="*/ 12 h 12"/>
                <a:gd name="T12" fmla="*/ 2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1"/>
                    <a:pt x="5" y="1"/>
                    <a:pt x="2" y="1"/>
                  </a:cubicBezTo>
                  <a:cubicBezTo>
                    <a:pt x="2" y="5"/>
                    <a:pt x="3" y="8"/>
                    <a:pt x="4" y="12"/>
                  </a:cubicBez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2" name="Freeform 5496">
              <a:extLst>
                <a:ext uri="{FF2B5EF4-FFF2-40B4-BE49-F238E27FC236}">
                  <a16:creationId xmlns="" xmlns:a16="http://schemas.microsoft.com/office/drawing/2014/main" id="{BDCCE968-C1AF-46EF-8E3F-CFF2DACD2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367463"/>
              <a:ext cx="9525" cy="11113"/>
            </a:xfrm>
            <a:custGeom>
              <a:avLst/>
              <a:gdLst>
                <a:gd name="T0" fmla="*/ 1 w 10"/>
                <a:gd name="T1" fmla="*/ 11 h 11"/>
                <a:gd name="T2" fmla="*/ 0 w 10"/>
                <a:gd name="T3" fmla="*/ 0 h 11"/>
                <a:gd name="T4" fmla="*/ 10 w 10"/>
                <a:gd name="T5" fmla="*/ 1 h 11"/>
                <a:gd name="T6" fmla="*/ 10 w 10"/>
                <a:gd name="T7" fmla="*/ 2 h 11"/>
                <a:gd name="T8" fmla="*/ 1 w 10"/>
                <a:gd name="T9" fmla="*/ 2 h 11"/>
                <a:gd name="T10" fmla="*/ 3 w 10"/>
                <a:gd name="T11" fmla="*/ 11 h 11"/>
                <a:gd name="T12" fmla="*/ 1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1" y="11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3" y="0"/>
                    <a:pt x="7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4" y="2"/>
                    <a:pt x="1" y="2"/>
                  </a:cubicBezTo>
                  <a:cubicBezTo>
                    <a:pt x="2" y="5"/>
                    <a:pt x="2" y="8"/>
                    <a:pt x="3" y="11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3" name="Freeform 5497">
              <a:extLst>
                <a:ext uri="{FF2B5EF4-FFF2-40B4-BE49-F238E27FC236}">
                  <a16:creationId xmlns="" xmlns:a16="http://schemas.microsoft.com/office/drawing/2014/main" id="{4FE141F6-9317-4279-8AA9-2D587AB1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372226"/>
              <a:ext cx="7938" cy="7938"/>
            </a:xfrm>
            <a:custGeom>
              <a:avLst/>
              <a:gdLst>
                <a:gd name="T0" fmla="*/ 1 w 9"/>
                <a:gd name="T1" fmla="*/ 9 h 9"/>
                <a:gd name="T2" fmla="*/ 0 w 9"/>
                <a:gd name="T3" fmla="*/ 0 h 9"/>
                <a:gd name="T4" fmla="*/ 9 w 9"/>
                <a:gd name="T5" fmla="*/ 0 h 9"/>
                <a:gd name="T6" fmla="*/ 9 w 9"/>
                <a:gd name="T7" fmla="*/ 2 h 9"/>
                <a:gd name="T8" fmla="*/ 2 w 9"/>
                <a:gd name="T9" fmla="*/ 1 h 9"/>
                <a:gd name="T10" fmla="*/ 3 w 9"/>
                <a:gd name="T11" fmla="*/ 9 h 9"/>
                <a:gd name="T12" fmla="*/ 1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1" y="6"/>
                    <a:pt x="1" y="3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4" name="Freeform 5498">
              <a:extLst>
                <a:ext uri="{FF2B5EF4-FFF2-40B4-BE49-F238E27FC236}">
                  <a16:creationId xmlns="" xmlns:a16="http://schemas.microsoft.com/office/drawing/2014/main" id="{8C0A92A8-7699-4357-9453-8B73095A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6373813"/>
              <a:ext cx="7938" cy="7938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0 h 8"/>
                <a:gd name="T4" fmla="*/ 7 w 7"/>
                <a:gd name="T5" fmla="*/ 1 h 8"/>
                <a:gd name="T6" fmla="*/ 6 w 7"/>
                <a:gd name="T7" fmla="*/ 2 h 8"/>
                <a:gd name="T8" fmla="*/ 1 w 7"/>
                <a:gd name="T9" fmla="*/ 1 h 8"/>
                <a:gd name="T10" fmla="*/ 2 w 7"/>
                <a:gd name="T11" fmla="*/ 8 h 8"/>
                <a:gd name="T12" fmla="*/ 0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5" name="Freeform 5499">
              <a:extLst>
                <a:ext uri="{FF2B5EF4-FFF2-40B4-BE49-F238E27FC236}">
                  <a16:creationId xmlns="" xmlns:a16="http://schemas.microsoft.com/office/drawing/2014/main" id="{D4B08DF3-EEC7-4701-ABDA-DDC65C07A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6378576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1 w 3"/>
                <a:gd name="T9" fmla="*/ 0 h 3"/>
                <a:gd name="T10" fmla="*/ 1 w 3"/>
                <a:gd name="T11" fmla="*/ 3 h 3"/>
                <a:gd name="T12" fmla="*/ 0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6" name="Freeform 5500">
              <a:extLst>
                <a:ext uri="{FF2B5EF4-FFF2-40B4-BE49-F238E27FC236}">
                  <a16:creationId xmlns="" xmlns:a16="http://schemas.microsoft.com/office/drawing/2014/main" id="{AB0B4064-9D29-451F-8B56-521C9820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638175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7" name="Freeform 5501">
              <a:extLst>
                <a:ext uri="{FF2B5EF4-FFF2-40B4-BE49-F238E27FC236}">
                  <a16:creationId xmlns="" xmlns:a16="http://schemas.microsoft.com/office/drawing/2014/main" id="{6452D369-D163-4F10-9032-CC627FD14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6305551"/>
              <a:ext cx="12700" cy="14288"/>
            </a:xfrm>
            <a:custGeom>
              <a:avLst/>
              <a:gdLst>
                <a:gd name="T0" fmla="*/ 14 w 14"/>
                <a:gd name="T1" fmla="*/ 15 h 15"/>
                <a:gd name="T2" fmla="*/ 0 w 14"/>
                <a:gd name="T3" fmla="*/ 11 h 15"/>
                <a:gd name="T4" fmla="*/ 7 w 14"/>
                <a:gd name="T5" fmla="*/ 0 h 15"/>
                <a:gd name="T6" fmla="*/ 9 w 14"/>
                <a:gd name="T7" fmla="*/ 1 h 15"/>
                <a:gd name="T8" fmla="*/ 2 w 14"/>
                <a:gd name="T9" fmla="*/ 10 h 15"/>
                <a:gd name="T10" fmla="*/ 14 w 14"/>
                <a:gd name="T11" fmla="*/ 14 h 15"/>
                <a:gd name="T12" fmla="*/ 14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9" y="14"/>
                    <a:pt x="5" y="12"/>
                    <a:pt x="0" y="11"/>
                  </a:cubicBezTo>
                  <a:cubicBezTo>
                    <a:pt x="3" y="7"/>
                    <a:pt x="5" y="4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4"/>
                    <a:pt x="4" y="7"/>
                    <a:pt x="2" y="10"/>
                  </a:cubicBezTo>
                  <a:cubicBezTo>
                    <a:pt x="6" y="11"/>
                    <a:pt x="10" y="12"/>
                    <a:pt x="14" y="14"/>
                  </a:cubicBezTo>
                  <a:lnTo>
                    <a:pt x="1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8" name="Freeform 5502">
              <a:extLst>
                <a:ext uri="{FF2B5EF4-FFF2-40B4-BE49-F238E27FC236}">
                  <a16:creationId xmlns="" xmlns:a16="http://schemas.microsoft.com/office/drawing/2014/main" id="{9D68A1AD-C43F-4855-B51B-E7385D92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6305551"/>
              <a:ext cx="11113" cy="127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10 h 14"/>
                <a:gd name="T4" fmla="*/ 6 w 12"/>
                <a:gd name="T5" fmla="*/ 0 h 14"/>
                <a:gd name="T6" fmla="*/ 7 w 12"/>
                <a:gd name="T7" fmla="*/ 1 h 14"/>
                <a:gd name="T8" fmla="*/ 2 w 12"/>
                <a:gd name="T9" fmla="*/ 9 h 14"/>
                <a:gd name="T10" fmla="*/ 12 w 12"/>
                <a:gd name="T11" fmla="*/ 12 h 14"/>
                <a:gd name="T12" fmla="*/ 12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2"/>
                    <a:pt x="4" y="11"/>
                    <a:pt x="0" y="10"/>
                  </a:cubicBezTo>
                  <a:cubicBezTo>
                    <a:pt x="2" y="7"/>
                    <a:pt x="4" y="4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4"/>
                    <a:pt x="4" y="7"/>
                    <a:pt x="2" y="9"/>
                  </a:cubicBezTo>
                  <a:cubicBezTo>
                    <a:pt x="5" y="10"/>
                    <a:pt x="9" y="11"/>
                    <a:pt x="12" y="12"/>
                  </a:cubicBez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9" name="Freeform 5503">
              <a:extLst>
                <a:ext uri="{FF2B5EF4-FFF2-40B4-BE49-F238E27FC236}">
                  <a16:creationId xmlns="" xmlns:a16="http://schemas.microsoft.com/office/drawing/2014/main" id="{DD9C521D-0394-40ED-A8B1-F53F1349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6" y="6305551"/>
              <a:ext cx="11113" cy="11113"/>
            </a:xfrm>
            <a:custGeom>
              <a:avLst/>
              <a:gdLst>
                <a:gd name="T0" fmla="*/ 11 w 11"/>
                <a:gd name="T1" fmla="*/ 12 h 12"/>
                <a:gd name="T2" fmla="*/ 0 w 11"/>
                <a:gd name="T3" fmla="*/ 8 h 12"/>
                <a:gd name="T4" fmla="*/ 6 w 11"/>
                <a:gd name="T5" fmla="*/ 0 h 12"/>
                <a:gd name="T6" fmla="*/ 7 w 11"/>
                <a:gd name="T7" fmla="*/ 1 h 12"/>
                <a:gd name="T8" fmla="*/ 2 w 11"/>
                <a:gd name="T9" fmla="*/ 8 h 12"/>
                <a:gd name="T10" fmla="*/ 11 w 11"/>
                <a:gd name="T11" fmla="*/ 10 h 12"/>
                <a:gd name="T12" fmla="*/ 11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7" y="10"/>
                    <a:pt x="4" y="9"/>
                    <a:pt x="0" y="8"/>
                  </a:cubicBezTo>
                  <a:cubicBezTo>
                    <a:pt x="2" y="5"/>
                    <a:pt x="4" y="3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8" y="9"/>
                    <a:pt x="11" y="10"/>
                  </a:cubicBezTo>
                  <a:lnTo>
                    <a:pt x="1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0" name="Freeform 5504">
              <a:extLst>
                <a:ext uri="{FF2B5EF4-FFF2-40B4-BE49-F238E27FC236}">
                  <a16:creationId xmlns="" xmlns:a16="http://schemas.microsoft.com/office/drawing/2014/main" id="{F656DB47-FDBF-4201-98FC-DBFD71F1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305551"/>
              <a:ext cx="7938" cy="7938"/>
            </a:xfrm>
            <a:custGeom>
              <a:avLst/>
              <a:gdLst>
                <a:gd name="T0" fmla="*/ 8 w 9"/>
                <a:gd name="T1" fmla="*/ 9 h 9"/>
                <a:gd name="T2" fmla="*/ 0 w 9"/>
                <a:gd name="T3" fmla="*/ 7 h 9"/>
                <a:gd name="T4" fmla="*/ 4 w 9"/>
                <a:gd name="T5" fmla="*/ 0 h 9"/>
                <a:gd name="T6" fmla="*/ 6 w 9"/>
                <a:gd name="T7" fmla="*/ 1 h 9"/>
                <a:gd name="T8" fmla="*/ 2 w 9"/>
                <a:gd name="T9" fmla="*/ 6 h 9"/>
                <a:gd name="T10" fmla="*/ 9 w 9"/>
                <a:gd name="T11" fmla="*/ 8 h 9"/>
                <a:gd name="T12" fmla="*/ 8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8" y="9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7"/>
                    <a:pt x="7" y="7"/>
                    <a:pt x="9" y="8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1" name="Freeform 5505">
              <a:extLst>
                <a:ext uri="{FF2B5EF4-FFF2-40B4-BE49-F238E27FC236}">
                  <a16:creationId xmlns="" xmlns:a16="http://schemas.microsoft.com/office/drawing/2014/main" id="{8F1F51C8-65D0-48F5-99C6-0B98888B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6305551"/>
              <a:ext cx="6350" cy="635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5 h 7"/>
                <a:gd name="T4" fmla="*/ 4 w 7"/>
                <a:gd name="T5" fmla="*/ 0 h 7"/>
                <a:gd name="T6" fmla="*/ 5 w 7"/>
                <a:gd name="T7" fmla="*/ 1 h 7"/>
                <a:gd name="T8" fmla="*/ 3 w 7"/>
                <a:gd name="T9" fmla="*/ 4 h 7"/>
                <a:gd name="T10" fmla="*/ 7 w 7"/>
                <a:gd name="T11" fmla="*/ 6 h 7"/>
                <a:gd name="T12" fmla="*/ 7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6"/>
                    <a:pt x="2" y="6"/>
                    <a:pt x="0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2" name="Freeform 5506">
              <a:extLst>
                <a:ext uri="{FF2B5EF4-FFF2-40B4-BE49-F238E27FC236}">
                  <a16:creationId xmlns="" xmlns:a16="http://schemas.microsoft.com/office/drawing/2014/main" id="{2340AE4D-3AF0-4356-8998-0BEAF6C8A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1" y="6305551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3 w 3"/>
                <a:gd name="T7" fmla="*/ 0 h 3"/>
                <a:gd name="T8" fmla="*/ 1 w 3"/>
                <a:gd name="T9" fmla="*/ 2 h 3"/>
                <a:gd name="T10" fmla="*/ 3 w 3"/>
                <a:gd name="T11" fmla="*/ 2 h 3"/>
                <a:gd name="T12" fmla="*/ 3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3" name="Freeform 5507">
              <a:extLst>
                <a:ext uri="{FF2B5EF4-FFF2-40B4-BE49-F238E27FC236}">
                  <a16:creationId xmlns="" xmlns:a16="http://schemas.microsoft.com/office/drawing/2014/main" id="{32233774-BAB2-4A09-8674-1D0967982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340476"/>
              <a:ext cx="9525" cy="9525"/>
            </a:xfrm>
            <a:custGeom>
              <a:avLst/>
              <a:gdLst>
                <a:gd name="T0" fmla="*/ 9 w 10"/>
                <a:gd name="T1" fmla="*/ 9 h 9"/>
                <a:gd name="T2" fmla="*/ 0 w 10"/>
                <a:gd name="T3" fmla="*/ 1 h 9"/>
                <a:gd name="T4" fmla="*/ 1 w 10"/>
                <a:gd name="T5" fmla="*/ 0 h 9"/>
                <a:gd name="T6" fmla="*/ 10 w 10"/>
                <a:gd name="T7" fmla="*/ 8 h 9"/>
                <a:gd name="T8" fmla="*/ 9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9" y="9"/>
                  </a:moveTo>
                  <a:cubicBezTo>
                    <a:pt x="6" y="7"/>
                    <a:pt x="3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7" y="5"/>
                    <a:pt x="10" y="8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4" name="Freeform 5508">
              <a:extLst>
                <a:ext uri="{FF2B5EF4-FFF2-40B4-BE49-F238E27FC236}">
                  <a16:creationId xmlns="" xmlns:a16="http://schemas.microsoft.com/office/drawing/2014/main" id="{356D1707-1A63-4D9D-A28D-7D4FC236B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6350001"/>
              <a:ext cx="14288" cy="12700"/>
            </a:xfrm>
            <a:custGeom>
              <a:avLst/>
              <a:gdLst>
                <a:gd name="T0" fmla="*/ 2 w 15"/>
                <a:gd name="T1" fmla="*/ 15 h 15"/>
                <a:gd name="T2" fmla="*/ 0 w 15"/>
                <a:gd name="T3" fmla="*/ 0 h 15"/>
                <a:gd name="T4" fmla="*/ 15 w 15"/>
                <a:gd name="T5" fmla="*/ 2 h 15"/>
                <a:gd name="T6" fmla="*/ 14 w 15"/>
                <a:gd name="T7" fmla="*/ 3 h 15"/>
                <a:gd name="T8" fmla="*/ 1 w 15"/>
                <a:gd name="T9" fmla="*/ 1 h 15"/>
                <a:gd name="T10" fmla="*/ 3 w 15"/>
                <a:gd name="T11" fmla="*/ 15 h 15"/>
                <a:gd name="T12" fmla="*/ 2 w 1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2" y="15"/>
                  </a:moveTo>
                  <a:cubicBezTo>
                    <a:pt x="1" y="10"/>
                    <a:pt x="1" y="5"/>
                    <a:pt x="0" y="0"/>
                  </a:cubicBezTo>
                  <a:cubicBezTo>
                    <a:pt x="5" y="1"/>
                    <a:pt x="10" y="1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6" y="2"/>
                    <a:pt x="1" y="1"/>
                  </a:cubicBezTo>
                  <a:cubicBezTo>
                    <a:pt x="2" y="6"/>
                    <a:pt x="3" y="10"/>
                    <a:pt x="3" y="15"/>
                  </a:cubicBez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5" name="Freeform 5509">
              <a:extLst>
                <a:ext uri="{FF2B5EF4-FFF2-40B4-BE49-F238E27FC236}">
                  <a16:creationId xmlns="" xmlns:a16="http://schemas.microsoft.com/office/drawing/2014/main" id="{F91A393E-0767-4410-9B28-5B356708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6353176"/>
              <a:ext cx="14288" cy="14288"/>
            </a:xfrm>
            <a:custGeom>
              <a:avLst/>
              <a:gdLst>
                <a:gd name="T0" fmla="*/ 1 w 15"/>
                <a:gd name="T1" fmla="*/ 16 h 16"/>
                <a:gd name="T2" fmla="*/ 0 w 15"/>
                <a:gd name="T3" fmla="*/ 0 h 16"/>
                <a:gd name="T4" fmla="*/ 15 w 15"/>
                <a:gd name="T5" fmla="*/ 2 h 16"/>
                <a:gd name="T6" fmla="*/ 15 w 15"/>
                <a:gd name="T7" fmla="*/ 3 h 16"/>
                <a:gd name="T8" fmla="*/ 1 w 15"/>
                <a:gd name="T9" fmla="*/ 1 h 16"/>
                <a:gd name="T10" fmla="*/ 2 w 15"/>
                <a:gd name="T11" fmla="*/ 16 h 16"/>
                <a:gd name="T12" fmla="*/ 1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" y="16"/>
                  </a:moveTo>
                  <a:cubicBezTo>
                    <a:pt x="1" y="11"/>
                    <a:pt x="0" y="5"/>
                    <a:pt x="0" y="0"/>
                  </a:cubicBezTo>
                  <a:cubicBezTo>
                    <a:pt x="5" y="0"/>
                    <a:pt x="10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1" y="2"/>
                    <a:pt x="6" y="2"/>
                    <a:pt x="1" y="1"/>
                  </a:cubicBezTo>
                  <a:cubicBezTo>
                    <a:pt x="2" y="6"/>
                    <a:pt x="2" y="11"/>
                    <a:pt x="2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6" name="Freeform 5510">
              <a:extLst>
                <a:ext uri="{FF2B5EF4-FFF2-40B4-BE49-F238E27FC236}">
                  <a16:creationId xmlns="" xmlns:a16="http://schemas.microsoft.com/office/drawing/2014/main" id="{5E9DF7D7-A22C-4A8B-B4CA-C281AC670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938" y="6356351"/>
              <a:ext cx="15875" cy="15875"/>
            </a:xfrm>
            <a:custGeom>
              <a:avLst/>
              <a:gdLst>
                <a:gd name="T0" fmla="*/ 1 w 16"/>
                <a:gd name="T1" fmla="*/ 17 h 17"/>
                <a:gd name="T2" fmla="*/ 0 w 16"/>
                <a:gd name="T3" fmla="*/ 0 h 17"/>
                <a:gd name="T4" fmla="*/ 16 w 16"/>
                <a:gd name="T5" fmla="*/ 3 h 17"/>
                <a:gd name="T6" fmla="*/ 16 w 16"/>
                <a:gd name="T7" fmla="*/ 4 h 17"/>
                <a:gd name="T8" fmla="*/ 2 w 16"/>
                <a:gd name="T9" fmla="*/ 2 h 17"/>
                <a:gd name="T10" fmla="*/ 3 w 16"/>
                <a:gd name="T11" fmla="*/ 17 h 17"/>
                <a:gd name="T12" fmla="*/ 1 w 16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" y="17"/>
                  </a:moveTo>
                  <a:cubicBezTo>
                    <a:pt x="1" y="12"/>
                    <a:pt x="1" y="6"/>
                    <a:pt x="0" y="0"/>
                  </a:cubicBezTo>
                  <a:cubicBezTo>
                    <a:pt x="5" y="1"/>
                    <a:pt x="11" y="2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1" y="3"/>
                    <a:pt x="6" y="3"/>
                    <a:pt x="2" y="2"/>
                  </a:cubicBezTo>
                  <a:cubicBezTo>
                    <a:pt x="2" y="7"/>
                    <a:pt x="2" y="12"/>
                    <a:pt x="3" y="17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7" name="Freeform 5511">
              <a:extLst>
                <a:ext uri="{FF2B5EF4-FFF2-40B4-BE49-F238E27FC236}">
                  <a16:creationId xmlns="" xmlns:a16="http://schemas.microsoft.com/office/drawing/2014/main" id="{AAC0F474-2551-47EE-9EDD-2CB4467D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335713"/>
              <a:ext cx="11113" cy="6350"/>
            </a:xfrm>
            <a:custGeom>
              <a:avLst/>
              <a:gdLst>
                <a:gd name="T0" fmla="*/ 1 w 12"/>
                <a:gd name="T1" fmla="*/ 6 h 6"/>
                <a:gd name="T2" fmla="*/ 0 w 12"/>
                <a:gd name="T3" fmla="*/ 5 h 6"/>
                <a:gd name="T4" fmla="*/ 12 w 12"/>
                <a:gd name="T5" fmla="*/ 0 h 6"/>
                <a:gd name="T6" fmla="*/ 12 w 12"/>
                <a:gd name="T7" fmla="*/ 2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3"/>
                    <a:pt x="5" y="5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8" name="Freeform 5512">
              <a:extLst>
                <a:ext uri="{FF2B5EF4-FFF2-40B4-BE49-F238E27FC236}">
                  <a16:creationId xmlns="" xmlns:a16="http://schemas.microsoft.com/office/drawing/2014/main" id="{97802C85-78B3-46CE-BC80-E2158221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3" y="6324601"/>
              <a:ext cx="14288" cy="17463"/>
            </a:xfrm>
            <a:custGeom>
              <a:avLst/>
              <a:gdLst>
                <a:gd name="T0" fmla="*/ 14 w 15"/>
                <a:gd name="T1" fmla="*/ 18 h 18"/>
                <a:gd name="T2" fmla="*/ 0 w 15"/>
                <a:gd name="T3" fmla="*/ 13 h 18"/>
                <a:gd name="T4" fmla="*/ 8 w 15"/>
                <a:gd name="T5" fmla="*/ 0 h 18"/>
                <a:gd name="T6" fmla="*/ 10 w 15"/>
                <a:gd name="T7" fmla="*/ 1 h 18"/>
                <a:gd name="T8" fmla="*/ 2 w 15"/>
                <a:gd name="T9" fmla="*/ 12 h 18"/>
                <a:gd name="T10" fmla="*/ 15 w 15"/>
                <a:gd name="T11" fmla="*/ 17 h 18"/>
                <a:gd name="T12" fmla="*/ 14 w 1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4" y="18"/>
                  </a:moveTo>
                  <a:cubicBezTo>
                    <a:pt x="10" y="16"/>
                    <a:pt x="5" y="14"/>
                    <a:pt x="0" y="13"/>
                  </a:cubicBezTo>
                  <a:cubicBezTo>
                    <a:pt x="2" y="9"/>
                    <a:pt x="5" y="4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5"/>
                    <a:pt x="4" y="8"/>
                    <a:pt x="2" y="12"/>
                  </a:cubicBezTo>
                  <a:cubicBezTo>
                    <a:pt x="6" y="14"/>
                    <a:pt x="11" y="15"/>
                    <a:pt x="15" y="17"/>
                  </a:cubicBez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9" name="Freeform 5513">
              <a:extLst>
                <a:ext uri="{FF2B5EF4-FFF2-40B4-BE49-F238E27FC236}">
                  <a16:creationId xmlns="" xmlns:a16="http://schemas.microsoft.com/office/drawing/2014/main" id="{AA73BD71-921D-4BFB-9978-B48297412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6321426"/>
              <a:ext cx="14288" cy="19050"/>
            </a:xfrm>
            <a:custGeom>
              <a:avLst/>
              <a:gdLst>
                <a:gd name="T0" fmla="*/ 16 w 16"/>
                <a:gd name="T1" fmla="*/ 20 h 20"/>
                <a:gd name="T2" fmla="*/ 0 w 16"/>
                <a:gd name="T3" fmla="*/ 14 h 20"/>
                <a:gd name="T4" fmla="*/ 10 w 16"/>
                <a:gd name="T5" fmla="*/ 0 h 20"/>
                <a:gd name="T6" fmla="*/ 11 w 16"/>
                <a:gd name="T7" fmla="*/ 1 h 20"/>
                <a:gd name="T8" fmla="*/ 2 w 16"/>
                <a:gd name="T9" fmla="*/ 13 h 20"/>
                <a:gd name="T10" fmla="*/ 16 w 16"/>
                <a:gd name="T11" fmla="*/ 19 h 20"/>
                <a:gd name="T12" fmla="*/ 16 w 16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6" y="20"/>
                  </a:moveTo>
                  <a:cubicBezTo>
                    <a:pt x="11" y="18"/>
                    <a:pt x="5" y="16"/>
                    <a:pt x="0" y="14"/>
                  </a:cubicBezTo>
                  <a:cubicBezTo>
                    <a:pt x="3" y="10"/>
                    <a:pt x="6" y="5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5"/>
                    <a:pt x="5" y="9"/>
                    <a:pt x="2" y="13"/>
                  </a:cubicBezTo>
                  <a:cubicBezTo>
                    <a:pt x="7" y="15"/>
                    <a:pt x="12" y="17"/>
                    <a:pt x="16" y="19"/>
                  </a:cubicBezTo>
                  <a:lnTo>
                    <a:pt x="1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0" name="Freeform 5514">
              <a:extLst>
                <a:ext uri="{FF2B5EF4-FFF2-40B4-BE49-F238E27FC236}">
                  <a16:creationId xmlns="" xmlns:a16="http://schemas.microsoft.com/office/drawing/2014/main" id="{BAFE4725-0B2E-4F17-8D32-340A0AF6B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6321426"/>
              <a:ext cx="15875" cy="19050"/>
            </a:xfrm>
            <a:custGeom>
              <a:avLst/>
              <a:gdLst>
                <a:gd name="T0" fmla="*/ 17 w 17"/>
                <a:gd name="T1" fmla="*/ 20 h 20"/>
                <a:gd name="T2" fmla="*/ 0 w 17"/>
                <a:gd name="T3" fmla="*/ 14 h 20"/>
                <a:gd name="T4" fmla="*/ 10 w 17"/>
                <a:gd name="T5" fmla="*/ 0 h 20"/>
                <a:gd name="T6" fmla="*/ 12 w 17"/>
                <a:gd name="T7" fmla="*/ 1 h 20"/>
                <a:gd name="T8" fmla="*/ 2 w 17"/>
                <a:gd name="T9" fmla="*/ 13 h 20"/>
                <a:gd name="T10" fmla="*/ 17 w 17"/>
                <a:gd name="T11" fmla="*/ 19 h 20"/>
                <a:gd name="T12" fmla="*/ 17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7" y="20"/>
                  </a:moveTo>
                  <a:cubicBezTo>
                    <a:pt x="11" y="18"/>
                    <a:pt x="6" y="16"/>
                    <a:pt x="0" y="14"/>
                  </a:cubicBezTo>
                  <a:cubicBezTo>
                    <a:pt x="3" y="9"/>
                    <a:pt x="7" y="4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5"/>
                    <a:pt x="5" y="9"/>
                    <a:pt x="2" y="13"/>
                  </a:cubicBezTo>
                  <a:cubicBezTo>
                    <a:pt x="7" y="15"/>
                    <a:pt x="12" y="17"/>
                    <a:pt x="17" y="19"/>
                  </a:cubicBezTo>
                  <a:lnTo>
                    <a:pt x="1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1" name="Freeform 5515">
              <a:extLst>
                <a:ext uri="{FF2B5EF4-FFF2-40B4-BE49-F238E27FC236}">
                  <a16:creationId xmlns="" xmlns:a16="http://schemas.microsoft.com/office/drawing/2014/main" id="{B3D3A374-C086-4586-BECF-757DA83D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6" y="6353176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1 w 2"/>
                <a:gd name="T5" fmla="*/ 2 w 2"/>
                <a:gd name="T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2" name="Freeform 5516">
              <a:extLst>
                <a:ext uri="{FF2B5EF4-FFF2-40B4-BE49-F238E27FC236}">
                  <a16:creationId xmlns="" xmlns:a16="http://schemas.microsoft.com/office/drawing/2014/main" id="{4CE73890-65D4-4156-B2C8-F83192882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356351"/>
              <a:ext cx="6350" cy="1588"/>
            </a:xfrm>
            <a:custGeom>
              <a:avLst/>
              <a:gdLst>
                <a:gd name="T0" fmla="*/ 7 w 7"/>
                <a:gd name="T1" fmla="*/ 0 h 2"/>
                <a:gd name="T2" fmla="*/ 5 w 7"/>
                <a:gd name="T3" fmla="*/ 0 h 2"/>
                <a:gd name="T4" fmla="*/ 1 w 7"/>
                <a:gd name="T5" fmla="*/ 0 h 2"/>
                <a:gd name="T6" fmla="*/ 0 w 7"/>
                <a:gd name="T7" fmla="*/ 1 h 2"/>
                <a:gd name="T8" fmla="*/ 7 w 7"/>
                <a:gd name="T9" fmla="*/ 2 h 2"/>
                <a:gd name="T10" fmla="*/ 7 w 7"/>
                <a:gd name="T11" fmla="*/ 2 h 2"/>
                <a:gd name="T12" fmla="*/ 7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3" name="Freeform 5517">
              <a:extLst>
                <a:ext uri="{FF2B5EF4-FFF2-40B4-BE49-F238E27FC236}">
                  <a16:creationId xmlns="" xmlns:a16="http://schemas.microsoft.com/office/drawing/2014/main" id="{135D1253-2B3F-4D78-8473-1F344D848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36746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1 h 3"/>
                <a:gd name="T3" fmla="*/ 2 h 3"/>
                <a:gd name="T4" fmla="*/ 3 h 3"/>
                <a:gd name="T5" fmla="*/ 3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4" name="Freeform 5518">
              <a:extLst>
                <a:ext uri="{FF2B5EF4-FFF2-40B4-BE49-F238E27FC236}">
                  <a16:creationId xmlns="" xmlns:a16="http://schemas.microsoft.com/office/drawing/2014/main" id="{6EB6DAE9-28F7-48A2-BC5E-BFCD69778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357938"/>
              <a:ext cx="9525" cy="3175"/>
            </a:xfrm>
            <a:custGeom>
              <a:avLst/>
              <a:gdLst>
                <a:gd name="T0" fmla="*/ 10 w 10"/>
                <a:gd name="T1" fmla="*/ 1 h 2"/>
                <a:gd name="T2" fmla="*/ 8 w 10"/>
                <a:gd name="T3" fmla="*/ 1 h 2"/>
                <a:gd name="T4" fmla="*/ 0 w 10"/>
                <a:gd name="T5" fmla="*/ 0 h 2"/>
                <a:gd name="T6" fmla="*/ 0 w 10"/>
                <a:gd name="T7" fmla="*/ 2 h 2"/>
                <a:gd name="T8" fmla="*/ 9 w 10"/>
                <a:gd name="T9" fmla="*/ 2 h 2"/>
                <a:gd name="T10" fmla="*/ 10 w 10"/>
                <a:gd name="T11" fmla="*/ 2 h 2"/>
                <a:gd name="T12" fmla="*/ 10 w 10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5" name="Freeform 5519">
              <a:extLst>
                <a:ext uri="{FF2B5EF4-FFF2-40B4-BE49-F238E27FC236}">
                  <a16:creationId xmlns="" xmlns:a16="http://schemas.microsoft.com/office/drawing/2014/main" id="{B232D8A3-348D-48E2-B6F5-D9B1C430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303963"/>
              <a:ext cx="42863" cy="26988"/>
            </a:xfrm>
            <a:custGeom>
              <a:avLst/>
              <a:gdLst>
                <a:gd name="T0" fmla="*/ 45 w 47"/>
                <a:gd name="T1" fmla="*/ 3 h 28"/>
                <a:gd name="T2" fmla="*/ 47 w 47"/>
                <a:gd name="T3" fmla="*/ 2 h 28"/>
                <a:gd name="T4" fmla="*/ 44 w 47"/>
                <a:gd name="T5" fmla="*/ 1 h 28"/>
                <a:gd name="T6" fmla="*/ 32 w 47"/>
                <a:gd name="T7" fmla="*/ 0 h 28"/>
                <a:gd name="T8" fmla="*/ 4 w 47"/>
                <a:gd name="T9" fmla="*/ 3 h 28"/>
                <a:gd name="T10" fmla="*/ 3 w 47"/>
                <a:gd name="T11" fmla="*/ 6 h 28"/>
                <a:gd name="T12" fmla="*/ 4 w 47"/>
                <a:gd name="T13" fmla="*/ 6 h 28"/>
                <a:gd name="T14" fmla="*/ 5 w 47"/>
                <a:gd name="T15" fmla="*/ 4 h 28"/>
                <a:gd name="T16" fmla="*/ 6 w 47"/>
                <a:gd name="T17" fmla="*/ 4 h 28"/>
                <a:gd name="T18" fmla="*/ 6 w 47"/>
                <a:gd name="T19" fmla="*/ 5 h 28"/>
                <a:gd name="T20" fmla="*/ 8 w 47"/>
                <a:gd name="T21" fmla="*/ 4 h 28"/>
                <a:gd name="T22" fmla="*/ 10 w 47"/>
                <a:gd name="T23" fmla="*/ 3 h 28"/>
                <a:gd name="T24" fmla="*/ 11 w 47"/>
                <a:gd name="T25" fmla="*/ 3 h 28"/>
                <a:gd name="T26" fmla="*/ 10 w 47"/>
                <a:gd name="T27" fmla="*/ 4 h 28"/>
                <a:gd name="T28" fmla="*/ 41 w 47"/>
                <a:gd name="T29" fmla="*/ 3 h 28"/>
                <a:gd name="T30" fmla="*/ 17 w 47"/>
                <a:gd name="T31" fmla="*/ 18 h 28"/>
                <a:gd name="T32" fmla="*/ 17 w 47"/>
                <a:gd name="T33" fmla="*/ 18 h 28"/>
                <a:gd name="T34" fmla="*/ 17 w 47"/>
                <a:gd name="T35" fmla="*/ 19 h 28"/>
                <a:gd name="T36" fmla="*/ 15 w 47"/>
                <a:gd name="T37" fmla="*/ 18 h 28"/>
                <a:gd name="T38" fmla="*/ 12 w 47"/>
                <a:gd name="T39" fmla="*/ 20 h 28"/>
                <a:gd name="T40" fmla="*/ 13 w 47"/>
                <a:gd name="T41" fmla="*/ 20 h 28"/>
                <a:gd name="T42" fmla="*/ 13 w 47"/>
                <a:gd name="T43" fmla="*/ 21 h 28"/>
                <a:gd name="T44" fmla="*/ 11 w 47"/>
                <a:gd name="T45" fmla="*/ 21 h 28"/>
                <a:gd name="T46" fmla="*/ 8 w 47"/>
                <a:gd name="T47" fmla="*/ 22 h 28"/>
                <a:gd name="T48" fmla="*/ 9 w 47"/>
                <a:gd name="T49" fmla="*/ 22 h 28"/>
                <a:gd name="T50" fmla="*/ 9 w 47"/>
                <a:gd name="T51" fmla="*/ 23 h 28"/>
                <a:gd name="T52" fmla="*/ 6 w 47"/>
                <a:gd name="T53" fmla="*/ 23 h 28"/>
                <a:gd name="T54" fmla="*/ 4 w 47"/>
                <a:gd name="T55" fmla="*/ 24 h 28"/>
                <a:gd name="T56" fmla="*/ 4 w 47"/>
                <a:gd name="T57" fmla="*/ 24 h 28"/>
                <a:gd name="T58" fmla="*/ 4 w 47"/>
                <a:gd name="T59" fmla="*/ 24 h 28"/>
                <a:gd name="T60" fmla="*/ 4 w 47"/>
                <a:gd name="T61" fmla="*/ 26 h 28"/>
                <a:gd name="T62" fmla="*/ 2 w 47"/>
                <a:gd name="T63" fmla="*/ 25 h 28"/>
                <a:gd name="T64" fmla="*/ 1 w 47"/>
                <a:gd name="T65" fmla="*/ 25 h 28"/>
                <a:gd name="T66" fmla="*/ 0 w 47"/>
                <a:gd name="T67" fmla="*/ 28 h 28"/>
                <a:gd name="T68" fmla="*/ 5 w 47"/>
                <a:gd name="T69" fmla="*/ 26 h 28"/>
                <a:gd name="T70" fmla="*/ 45 w 47"/>
                <a:gd name="T7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28">
                  <a:moveTo>
                    <a:pt x="45" y="3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0" y="0"/>
                    <a:pt x="32" y="0"/>
                  </a:cubicBezTo>
                  <a:cubicBezTo>
                    <a:pt x="25" y="0"/>
                    <a:pt x="15" y="1"/>
                    <a:pt x="4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5" y="1"/>
                    <a:pt x="36" y="2"/>
                    <a:pt x="41" y="3"/>
                  </a:cubicBezTo>
                  <a:cubicBezTo>
                    <a:pt x="38" y="5"/>
                    <a:pt x="29" y="11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6"/>
                  </a:cubicBezTo>
                  <a:cubicBezTo>
                    <a:pt x="28" y="15"/>
                    <a:pt x="45" y="3"/>
                    <a:pt x="4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6" name="Freeform 5520">
              <a:extLst>
                <a:ext uri="{FF2B5EF4-FFF2-40B4-BE49-F238E27FC236}">
                  <a16:creationId xmlns="" xmlns:a16="http://schemas.microsoft.com/office/drawing/2014/main" id="{C897DFB2-D78D-47F4-8C48-F376E9B0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326188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7" name="Freeform 5521">
              <a:extLst>
                <a:ext uri="{FF2B5EF4-FFF2-40B4-BE49-F238E27FC236}">
                  <a16:creationId xmlns="" xmlns:a16="http://schemas.microsoft.com/office/drawing/2014/main" id="{EB1B2B84-F238-4E77-8DB4-3497BB15B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32618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8" name="Freeform 5522">
              <a:extLst>
                <a:ext uri="{FF2B5EF4-FFF2-40B4-BE49-F238E27FC236}">
                  <a16:creationId xmlns="" xmlns:a16="http://schemas.microsoft.com/office/drawing/2014/main" id="{2C49204E-476F-4042-AB3B-C3E8CBB9D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6323013"/>
              <a:ext cx="6350" cy="3175"/>
            </a:xfrm>
            <a:custGeom>
              <a:avLst/>
              <a:gdLst>
                <a:gd name="T0" fmla="*/ 0 w 7"/>
                <a:gd name="T1" fmla="*/ 2 h 3"/>
                <a:gd name="T2" fmla="*/ 5 w 7"/>
                <a:gd name="T3" fmla="*/ 3 h 3"/>
                <a:gd name="T4" fmla="*/ 7 w 7"/>
                <a:gd name="T5" fmla="*/ 2 h 3"/>
                <a:gd name="T6" fmla="*/ 0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3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9" name="Freeform 5523">
              <a:extLst>
                <a:ext uri="{FF2B5EF4-FFF2-40B4-BE49-F238E27FC236}">
                  <a16:creationId xmlns="" xmlns:a16="http://schemas.microsoft.com/office/drawing/2014/main" id="{46EAE7CD-185B-4616-925E-CB81CED78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632460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0" name="Freeform 5524">
              <a:extLst>
                <a:ext uri="{FF2B5EF4-FFF2-40B4-BE49-F238E27FC236}">
                  <a16:creationId xmlns="" xmlns:a16="http://schemas.microsoft.com/office/drawing/2014/main" id="{F5F0B63A-EE80-471C-BC02-D7020DA5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308726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1 h 3"/>
                <a:gd name="T6" fmla="*/ 0 w 2"/>
                <a:gd name="T7" fmla="*/ 1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1" name="Freeform 5525">
              <a:extLst>
                <a:ext uri="{FF2B5EF4-FFF2-40B4-BE49-F238E27FC236}">
                  <a16:creationId xmlns="" xmlns:a16="http://schemas.microsoft.com/office/drawing/2014/main" id="{649FAE12-BD03-4474-90A5-BDBC89D8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319838"/>
              <a:ext cx="9525" cy="4763"/>
            </a:xfrm>
            <a:custGeom>
              <a:avLst/>
              <a:gdLst>
                <a:gd name="T0" fmla="*/ 0 w 10"/>
                <a:gd name="T1" fmla="*/ 1 h 4"/>
                <a:gd name="T2" fmla="*/ 9 w 10"/>
                <a:gd name="T3" fmla="*/ 4 h 4"/>
                <a:gd name="T4" fmla="*/ 10 w 10"/>
                <a:gd name="T5" fmla="*/ 3 h 4"/>
                <a:gd name="T6" fmla="*/ 0 w 10"/>
                <a:gd name="T7" fmla="*/ 0 h 4"/>
                <a:gd name="T8" fmla="*/ 0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3" y="2"/>
                    <a:pt x="6" y="3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2" name="Freeform 5526">
              <a:extLst>
                <a:ext uri="{FF2B5EF4-FFF2-40B4-BE49-F238E27FC236}">
                  <a16:creationId xmlns="" xmlns:a16="http://schemas.microsoft.com/office/drawing/2014/main" id="{8FB78C3B-1F31-4B7D-91F4-5B00BFE2F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6" y="6308726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3" name="Freeform 5527">
              <a:extLst>
                <a:ext uri="{FF2B5EF4-FFF2-40B4-BE49-F238E27FC236}">
                  <a16:creationId xmlns="" xmlns:a16="http://schemas.microsoft.com/office/drawing/2014/main" id="{AEF09822-3A71-456A-AB34-18C3E1BAF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826" y="63230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4" name="Freeform 5528">
              <a:extLst>
                <a:ext uri="{FF2B5EF4-FFF2-40B4-BE49-F238E27FC236}">
                  <a16:creationId xmlns="" xmlns:a16="http://schemas.microsoft.com/office/drawing/2014/main" id="{E46A8037-5E4E-4BC1-9562-2A41923CF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6308726"/>
              <a:ext cx="14288" cy="12700"/>
            </a:xfrm>
            <a:custGeom>
              <a:avLst/>
              <a:gdLst>
                <a:gd name="T0" fmla="*/ 13 w 15"/>
                <a:gd name="T1" fmla="*/ 14 h 14"/>
                <a:gd name="T2" fmla="*/ 15 w 15"/>
                <a:gd name="T3" fmla="*/ 14 h 14"/>
                <a:gd name="T4" fmla="*/ 2 w 15"/>
                <a:gd name="T5" fmla="*/ 10 h 14"/>
                <a:gd name="T6" fmla="*/ 8 w 15"/>
                <a:gd name="T7" fmla="*/ 0 h 14"/>
                <a:gd name="T8" fmla="*/ 6 w 15"/>
                <a:gd name="T9" fmla="*/ 0 h 14"/>
                <a:gd name="T10" fmla="*/ 0 w 15"/>
                <a:gd name="T11" fmla="*/ 11 h 14"/>
                <a:gd name="T12" fmla="*/ 13 w 1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3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0" y="12"/>
                    <a:pt x="6" y="11"/>
                    <a:pt x="2" y="10"/>
                  </a:cubicBezTo>
                  <a:cubicBezTo>
                    <a:pt x="4" y="7"/>
                    <a:pt x="6" y="3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8"/>
                    <a:pt x="0" y="11"/>
                  </a:cubicBezTo>
                  <a:cubicBezTo>
                    <a:pt x="4" y="12"/>
                    <a:pt x="9" y="13"/>
                    <a:pt x="1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5" name="Freeform 5529">
              <a:extLst>
                <a:ext uri="{FF2B5EF4-FFF2-40B4-BE49-F238E27FC236}">
                  <a16:creationId xmlns="" xmlns:a16="http://schemas.microsoft.com/office/drawing/2014/main" id="{41EA475C-4269-4341-A7BB-4937B953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63071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6" name="Freeform 5530">
              <a:extLst>
                <a:ext uri="{FF2B5EF4-FFF2-40B4-BE49-F238E27FC236}">
                  <a16:creationId xmlns="" xmlns:a16="http://schemas.microsoft.com/office/drawing/2014/main" id="{C662C25C-AC15-492A-97B8-4B4B88E7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632142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7" name="Freeform 5531">
              <a:extLst>
                <a:ext uri="{FF2B5EF4-FFF2-40B4-BE49-F238E27FC236}">
                  <a16:creationId xmlns="" xmlns:a16="http://schemas.microsoft.com/office/drawing/2014/main" id="{E43D84B2-A5CB-4F24-BE45-E9948E9C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6359526"/>
              <a:ext cx="11113" cy="15875"/>
            </a:xfrm>
            <a:custGeom>
              <a:avLst/>
              <a:gdLst>
                <a:gd name="T0" fmla="*/ 12 w 12"/>
                <a:gd name="T1" fmla="*/ 2 h 17"/>
                <a:gd name="T2" fmla="*/ 0 w 12"/>
                <a:gd name="T3" fmla="*/ 0 h 17"/>
                <a:gd name="T4" fmla="*/ 0 w 12"/>
                <a:gd name="T5" fmla="*/ 14 h 17"/>
                <a:gd name="T6" fmla="*/ 1 w 12"/>
                <a:gd name="T7" fmla="*/ 17 h 17"/>
                <a:gd name="T8" fmla="*/ 2 w 12"/>
                <a:gd name="T9" fmla="*/ 17 h 17"/>
                <a:gd name="T10" fmla="*/ 2 w 12"/>
                <a:gd name="T11" fmla="*/ 16 h 17"/>
                <a:gd name="T12" fmla="*/ 1 w 12"/>
                <a:gd name="T13" fmla="*/ 2 h 17"/>
                <a:gd name="T14" fmla="*/ 12 w 12"/>
                <a:gd name="T15" fmla="*/ 4 h 17"/>
                <a:gd name="T16" fmla="*/ 12 w 12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7">
                  <a:moveTo>
                    <a:pt x="12" y="2"/>
                  </a:moveTo>
                  <a:cubicBezTo>
                    <a:pt x="8" y="1"/>
                    <a:pt x="4" y="1"/>
                    <a:pt x="0" y="0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1"/>
                    <a:pt x="1" y="6"/>
                    <a:pt x="1" y="2"/>
                  </a:cubicBezTo>
                  <a:cubicBezTo>
                    <a:pt x="5" y="2"/>
                    <a:pt x="8" y="3"/>
                    <a:pt x="12" y="4"/>
                  </a:cubicBez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8" name="Freeform 5532">
              <a:extLst>
                <a:ext uri="{FF2B5EF4-FFF2-40B4-BE49-F238E27FC236}">
                  <a16:creationId xmlns="" xmlns:a16="http://schemas.microsoft.com/office/drawing/2014/main" id="{7C9F175F-2011-4657-B39A-AF35EC88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8" y="6362701"/>
              <a:ext cx="7938" cy="15875"/>
            </a:xfrm>
            <a:custGeom>
              <a:avLst/>
              <a:gdLst>
                <a:gd name="T0" fmla="*/ 8 w 8"/>
                <a:gd name="T1" fmla="*/ 1 h 16"/>
                <a:gd name="T2" fmla="*/ 0 w 8"/>
                <a:gd name="T3" fmla="*/ 0 h 16"/>
                <a:gd name="T4" fmla="*/ 0 w 8"/>
                <a:gd name="T5" fmla="*/ 14 h 16"/>
                <a:gd name="T6" fmla="*/ 1 w 8"/>
                <a:gd name="T7" fmla="*/ 16 h 16"/>
                <a:gd name="T8" fmla="*/ 2 w 8"/>
                <a:gd name="T9" fmla="*/ 16 h 16"/>
                <a:gd name="T10" fmla="*/ 2 w 8"/>
                <a:gd name="T11" fmla="*/ 15 h 16"/>
                <a:gd name="T12" fmla="*/ 1 w 8"/>
                <a:gd name="T13" fmla="*/ 1 h 16"/>
                <a:gd name="T14" fmla="*/ 8 w 8"/>
                <a:gd name="T15" fmla="*/ 3 h 16"/>
                <a:gd name="T16" fmla="*/ 8 w 8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5" y="1"/>
                    <a:pt x="3" y="0"/>
                    <a:pt x="0" y="0"/>
                  </a:cubicBezTo>
                  <a:cubicBezTo>
                    <a:pt x="0" y="5"/>
                    <a:pt x="0" y="9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1"/>
                    <a:pt x="1" y="6"/>
                    <a:pt x="1" y="1"/>
                  </a:cubicBezTo>
                  <a:cubicBezTo>
                    <a:pt x="3" y="2"/>
                    <a:pt x="6" y="2"/>
                    <a:pt x="8" y="3"/>
                  </a:cubicBez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9" name="Freeform 5533">
              <a:extLst>
                <a:ext uri="{FF2B5EF4-FFF2-40B4-BE49-F238E27FC236}">
                  <a16:creationId xmlns="" xmlns:a16="http://schemas.microsoft.com/office/drawing/2014/main" id="{36146B6D-9B5F-4BF1-975D-3916C2FD7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367463"/>
              <a:ext cx="3175" cy="11113"/>
            </a:xfrm>
            <a:custGeom>
              <a:avLst/>
              <a:gdLst>
                <a:gd name="T0" fmla="*/ 1 w 4"/>
                <a:gd name="T1" fmla="*/ 1 h 12"/>
                <a:gd name="T2" fmla="*/ 4 w 4"/>
                <a:gd name="T3" fmla="*/ 2 h 12"/>
                <a:gd name="T4" fmla="*/ 4 w 4"/>
                <a:gd name="T5" fmla="*/ 1 h 12"/>
                <a:gd name="T6" fmla="*/ 0 w 4"/>
                <a:gd name="T7" fmla="*/ 0 h 12"/>
                <a:gd name="T8" fmla="*/ 0 w 4"/>
                <a:gd name="T9" fmla="*/ 12 h 12"/>
                <a:gd name="T10" fmla="*/ 2 w 4"/>
                <a:gd name="T11" fmla="*/ 9 h 12"/>
                <a:gd name="T12" fmla="*/ 1 w 4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1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0" name="Freeform 5534">
              <a:extLst>
                <a:ext uri="{FF2B5EF4-FFF2-40B4-BE49-F238E27FC236}">
                  <a16:creationId xmlns="" xmlns:a16="http://schemas.microsoft.com/office/drawing/2014/main" id="{957EB9BB-CEA2-4E54-B756-944F2026F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1" y="6319838"/>
              <a:ext cx="12700" cy="17463"/>
            </a:xfrm>
            <a:custGeom>
              <a:avLst/>
              <a:gdLst>
                <a:gd name="T0" fmla="*/ 2 w 14"/>
                <a:gd name="T1" fmla="*/ 12 h 18"/>
                <a:gd name="T2" fmla="*/ 12 w 14"/>
                <a:gd name="T3" fmla="*/ 1 h 18"/>
                <a:gd name="T4" fmla="*/ 12 w 14"/>
                <a:gd name="T5" fmla="*/ 0 h 18"/>
                <a:gd name="T6" fmla="*/ 11 w 14"/>
                <a:gd name="T7" fmla="*/ 0 h 18"/>
                <a:gd name="T8" fmla="*/ 9 w 14"/>
                <a:gd name="T9" fmla="*/ 1 h 18"/>
                <a:gd name="T10" fmla="*/ 0 w 14"/>
                <a:gd name="T11" fmla="*/ 13 h 18"/>
                <a:gd name="T12" fmla="*/ 14 w 14"/>
                <a:gd name="T13" fmla="*/ 18 h 18"/>
                <a:gd name="T14" fmla="*/ 14 w 14"/>
                <a:gd name="T15" fmla="*/ 17 h 18"/>
                <a:gd name="T16" fmla="*/ 2 w 1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2" y="12"/>
                  </a:moveTo>
                  <a:cubicBezTo>
                    <a:pt x="5" y="9"/>
                    <a:pt x="8" y="5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5"/>
                    <a:pt x="3" y="9"/>
                    <a:pt x="0" y="13"/>
                  </a:cubicBezTo>
                  <a:cubicBezTo>
                    <a:pt x="5" y="15"/>
                    <a:pt x="9" y="17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0" y="16"/>
                    <a:pt x="6" y="14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1" name="Freeform 5535">
              <a:extLst>
                <a:ext uri="{FF2B5EF4-FFF2-40B4-BE49-F238E27FC236}">
                  <a16:creationId xmlns="" xmlns:a16="http://schemas.microsoft.com/office/drawing/2014/main" id="{BB100F8F-A731-4168-8632-AD1921EB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319838"/>
              <a:ext cx="11113" cy="14288"/>
            </a:xfrm>
            <a:custGeom>
              <a:avLst/>
              <a:gdLst>
                <a:gd name="T0" fmla="*/ 2 w 11"/>
                <a:gd name="T1" fmla="*/ 12 h 16"/>
                <a:gd name="T2" fmla="*/ 11 w 11"/>
                <a:gd name="T3" fmla="*/ 1 h 16"/>
                <a:gd name="T4" fmla="*/ 11 w 11"/>
                <a:gd name="T5" fmla="*/ 1 h 16"/>
                <a:gd name="T6" fmla="*/ 10 w 11"/>
                <a:gd name="T7" fmla="*/ 0 h 16"/>
                <a:gd name="T8" fmla="*/ 9 w 11"/>
                <a:gd name="T9" fmla="*/ 2 h 16"/>
                <a:gd name="T10" fmla="*/ 0 w 11"/>
                <a:gd name="T11" fmla="*/ 13 h 16"/>
                <a:gd name="T12" fmla="*/ 9 w 11"/>
                <a:gd name="T13" fmla="*/ 16 h 16"/>
                <a:gd name="T14" fmla="*/ 9 w 11"/>
                <a:gd name="T15" fmla="*/ 15 h 16"/>
                <a:gd name="T16" fmla="*/ 2 w 11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2" y="12"/>
                  </a:moveTo>
                  <a:cubicBezTo>
                    <a:pt x="5" y="8"/>
                    <a:pt x="8" y="5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3" y="9"/>
                    <a:pt x="0" y="13"/>
                  </a:cubicBezTo>
                  <a:cubicBezTo>
                    <a:pt x="3" y="14"/>
                    <a:pt x="6" y="15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4"/>
                    <a:pt x="4" y="13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2" name="Freeform 5536">
              <a:extLst>
                <a:ext uri="{FF2B5EF4-FFF2-40B4-BE49-F238E27FC236}">
                  <a16:creationId xmlns="" xmlns:a16="http://schemas.microsoft.com/office/drawing/2014/main" id="{E65B86D9-C688-4BAF-8A3B-ED018EDC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6321426"/>
              <a:ext cx="7938" cy="9525"/>
            </a:xfrm>
            <a:custGeom>
              <a:avLst/>
              <a:gdLst>
                <a:gd name="T0" fmla="*/ 2 w 8"/>
                <a:gd name="T1" fmla="*/ 9 h 11"/>
                <a:gd name="T2" fmla="*/ 7 w 8"/>
                <a:gd name="T3" fmla="*/ 3 h 11"/>
                <a:gd name="T4" fmla="*/ 8 w 8"/>
                <a:gd name="T5" fmla="*/ 0 h 11"/>
                <a:gd name="T6" fmla="*/ 0 w 8"/>
                <a:gd name="T7" fmla="*/ 9 h 11"/>
                <a:gd name="T8" fmla="*/ 5 w 8"/>
                <a:gd name="T9" fmla="*/ 11 h 11"/>
                <a:gd name="T10" fmla="*/ 5 w 8"/>
                <a:gd name="T11" fmla="*/ 10 h 11"/>
                <a:gd name="T12" fmla="*/ 2 w 8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2" y="9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3" name="Freeform 5537">
              <a:extLst>
                <a:ext uri="{FF2B5EF4-FFF2-40B4-BE49-F238E27FC236}">
                  <a16:creationId xmlns="" xmlns:a16="http://schemas.microsoft.com/office/drawing/2014/main" id="{C5A62DF1-6CCC-4595-B338-2034A713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3" y="6337301"/>
              <a:ext cx="42863" cy="14288"/>
            </a:xfrm>
            <a:custGeom>
              <a:avLst/>
              <a:gdLst>
                <a:gd name="T0" fmla="*/ 0 w 45"/>
                <a:gd name="T1" fmla="*/ 0 h 14"/>
                <a:gd name="T2" fmla="*/ 0 w 45"/>
                <a:gd name="T3" fmla="*/ 4 h 14"/>
                <a:gd name="T4" fmla="*/ 44 w 45"/>
                <a:gd name="T5" fmla="*/ 14 h 14"/>
                <a:gd name="T6" fmla="*/ 45 w 45"/>
                <a:gd name="T7" fmla="*/ 11 h 14"/>
                <a:gd name="T8" fmla="*/ 0 w 4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5" y="6"/>
                    <a:pt x="29" y="9"/>
                    <a:pt x="44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0" y="6"/>
                    <a:pt x="15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4" name="Freeform 5538">
              <a:extLst>
                <a:ext uri="{FF2B5EF4-FFF2-40B4-BE49-F238E27FC236}">
                  <a16:creationId xmlns="" xmlns:a16="http://schemas.microsoft.com/office/drawing/2014/main" id="{F2FB94A4-8E33-4CED-B87B-415CBCFAE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6318251"/>
              <a:ext cx="34925" cy="23813"/>
            </a:xfrm>
            <a:custGeom>
              <a:avLst/>
              <a:gdLst>
                <a:gd name="T0" fmla="*/ 27 w 38"/>
                <a:gd name="T1" fmla="*/ 3 h 26"/>
                <a:gd name="T2" fmla="*/ 30 w 38"/>
                <a:gd name="T3" fmla="*/ 3 h 26"/>
                <a:gd name="T4" fmla="*/ 30 w 38"/>
                <a:gd name="T5" fmla="*/ 3 h 26"/>
                <a:gd name="T6" fmla="*/ 33 w 38"/>
                <a:gd name="T7" fmla="*/ 3 h 26"/>
                <a:gd name="T8" fmla="*/ 35 w 38"/>
                <a:gd name="T9" fmla="*/ 2 h 26"/>
                <a:gd name="T10" fmla="*/ 38 w 38"/>
                <a:gd name="T11" fmla="*/ 2 h 26"/>
                <a:gd name="T12" fmla="*/ 38 w 38"/>
                <a:gd name="T13" fmla="*/ 0 h 26"/>
                <a:gd name="T14" fmla="*/ 30 w 38"/>
                <a:gd name="T15" fmla="*/ 1 h 26"/>
                <a:gd name="T16" fmla="*/ 2 w 38"/>
                <a:gd name="T17" fmla="*/ 15 h 26"/>
                <a:gd name="T18" fmla="*/ 1 w 38"/>
                <a:gd name="T19" fmla="*/ 20 h 26"/>
                <a:gd name="T20" fmla="*/ 7 w 38"/>
                <a:gd name="T21" fmla="*/ 25 h 26"/>
                <a:gd name="T22" fmla="*/ 31 w 38"/>
                <a:gd name="T23" fmla="*/ 23 h 26"/>
                <a:gd name="T24" fmla="*/ 31 w 38"/>
                <a:gd name="T25" fmla="*/ 21 h 26"/>
                <a:gd name="T26" fmla="*/ 8 w 38"/>
                <a:gd name="T27" fmla="*/ 23 h 26"/>
                <a:gd name="T28" fmla="*/ 3 w 38"/>
                <a:gd name="T29" fmla="*/ 20 h 26"/>
                <a:gd name="T30" fmla="*/ 3 w 38"/>
                <a:gd name="T31" fmla="*/ 16 h 26"/>
                <a:gd name="T32" fmla="*/ 27 w 38"/>
                <a:gd name="T3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26">
                  <a:moveTo>
                    <a:pt x="27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5" y="0"/>
                    <a:pt x="33" y="0"/>
                    <a:pt x="30" y="1"/>
                  </a:cubicBezTo>
                  <a:cubicBezTo>
                    <a:pt x="15" y="3"/>
                    <a:pt x="5" y="9"/>
                    <a:pt x="2" y="15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2"/>
                    <a:pt x="3" y="24"/>
                    <a:pt x="7" y="25"/>
                  </a:cubicBezTo>
                  <a:cubicBezTo>
                    <a:pt x="13" y="26"/>
                    <a:pt x="21" y="25"/>
                    <a:pt x="31" y="2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2" y="23"/>
                    <a:pt x="13" y="24"/>
                    <a:pt x="8" y="23"/>
                  </a:cubicBezTo>
                  <a:cubicBezTo>
                    <a:pt x="5" y="22"/>
                    <a:pt x="3" y="21"/>
                    <a:pt x="3" y="20"/>
                  </a:cubicBezTo>
                  <a:cubicBezTo>
                    <a:pt x="3" y="19"/>
                    <a:pt x="3" y="18"/>
                    <a:pt x="3" y="16"/>
                  </a:cubicBezTo>
                  <a:cubicBezTo>
                    <a:pt x="6" y="12"/>
                    <a:pt x="13" y="6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5" name="Freeform 5539">
              <a:extLst>
                <a:ext uri="{FF2B5EF4-FFF2-40B4-BE49-F238E27FC236}">
                  <a16:creationId xmlns="" xmlns:a16="http://schemas.microsoft.com/office/drawing/2014/main" id="{FD910190-E613-4AD0-AD5E-1EDE561C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3" y="6345238"/>
              <a:ext cx="25400" cy="36513"/>
            </a:xfrm>
            <a:custGeom>
              <a:avLst/>
              <a:gdLst>
                <a:gd name="T0" fmla="*/ 9 w 27"/>
                <a:gd name="T1" fmla="*/ 3 h 38"/>
                <a:gd name="T2" fmla="*/ 26 w 27"/>
                <a:gd name="T3" fmla="*/ 17 h 38"/>
                <a:gd name="T4" fmla="*/ 27 w 27"/>
                <a:gd name="T5" fmla="*/ 14 h 38"/>
                <a:gd name="T6" fmla="*/ 9 w 27"/>
                <a:gd name="T7" fmla="*/ 1 h 38"/>
                <a:gd name="T8" fmla="*/ 2 w 27"/>
                <a:gd name="T9" fmla="*/ 3 h 38"/>
                <a:gd name="T10" fmla="*/ 0 w 27"/>
                <a:gd name="T11" fmla="*/ 8 h 38"/>
                <a:gd name="T12" fmla="*/ 15 w 27"/>
                <a:gd name="T13" fmla="*/ 33 h 38"/>
                <a:gd name="T14" fmla="*/ 20 w 27"/>
                <a:gd name="T15" fmla="*/ 38 h 38"/>
                <a:gd name="T16" fmla="*/ 20 w 27"/>
                <a:gd name="T17" fmla="*/ 36 h 38"/>
                <a:gd name="T18" fmla="*/ 19 w 27"/>
                <a:gd name="T19" fmla="*/ 34 h 38"/>
                <a:gd name="T20" fmla="*/ 17 w 27"/>
                <a:gd name="T21" fmla="*/ 33 h 38"/>
                <a:gd name="T22" fmla="*/ 16 w 27"/>
                <a:gd name="T23" fmla="*/ 31 h 38"/>
                <a:gd name="T24" fmla="*/ 16 w 27"/>
                <a:gd name="T25" fmla="*/ 31 h 38"/>
                <a:gd name="T26" fmla="*/ 14 w 27"/>
                <a:gd name="T27" fmla="*/ 29 h 38"/>
                <a:gd name="T28" fmla="*/ 2 w 27"/>
                <a:gd name="T29" fmla="*/ 8 h 38"/>
                <a:gd name="T30" fmla="*/ 3 w 27"/>
                <a:gd name="T31" fmla="*/ 4 h 38"/>
                <a:gd name="T32" fmla="*/ 9 w 27"/>
                <a:gd name="T3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8">
                  <a:moveTo>
                    <a:pt x="9" y="3"/>
                  </a:moveTo>
                  <a:cubicBezTo>
                    <a:pt x="14" y="5"/>
                    <a:pt x="21" y="9"/>
                    <a:pt x="26" y="17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1" y="7"/>
                    <a:pt x="15" y="3"/>
                    <a:pt x="9" y="1"/>
                  </a:cubicBezTo>
                  <a:cubicBezTo>
                    <a:pt x="5" y="0"/>
                    <a:pt x="3" y="2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15"/>
                    <a:pt x="7" y="24"/>
                    <a:pt x="15" y="33"/>
                  </a:cubicBezTo>
                  <a:cubicBezTo>
                    <a:pt x="16" y="35"/>
                    <a:pt x="18" y="36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6" y="20"/>
                    <a:pt x="2" y="12"/>
                    <a:pt x="2" y="8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6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6" name="Freeform 5540">
              <a:extLst>
                <a:ext uri="{FF2B5EF4-FFF2-40B4-BE49-F238E27FC236}">
                  <a16:creationId xmlns="" xmlns:a16="http://schemas.microsoft.com/office/drawing/2014/main" id="{61ECD746-6EDB-4B70-8C02-80CBAAB9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6361113"/>
              <a:ext cx="12700" cy="12700"/>
            </a:xfrm>
            <a:custGeom>
              <a:avLst/>
              <a:gdLst>
                <a:gd name="T0" fmla="*/ 13 w 13"/>
                <a:gd name="T1" fmla="*/ 2 h 14"/>
                <a:gd name="T2" fmla="*/ 13 w 13"/>
                <a:gd name="T3" fmla="*/ 1 h 14"/>
                <a:gd name="T4" fmla="*/ 11 w 13"/>
                <a:gd name="T5" fmla="*/ 1 h 14"/>
                <a:gd name="T6" fmla="*/ 0 w 13"/>
                <a:gd name="T7" fmla="*/ 0 h 14"/>
                <a:gd name="T8" fmla="*/ 2 w 13"/>
                <a:gd name="T9" fmla="*/ 12 h 14"/>
                <a:gd name="T10" fmla="*/ 2 w 13"/>
                <a:gd name="T11" fmla="*/ 14 h 14"/>
                <a:gd name="T12" fmla="*/ 3 w 13"/>
                <a:gd name="T13" fmla="*/ 14 h 14"/>
                <a:gd name="T14" fmla="*/ 3 w 13"/>
                <a:gd name="T15" fmla="*/ 13 h 14"/>
                <a:gd name="T16" fmla="*/ 1 w 13"/>
                <a:gd name="T17" fmla="*/ 2 h 14"/>
                <a:gd name="T18" fmla="*/ 12 w 13"/>
                <a:gd name="T19" fmla="*/ 2 h 14"/>
                <a:gd name="T20" fmla="*/ 13 w 13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4">
                  <a:moveTo>
                    <a:pt x="13" y="2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3" y="0"/>
                    <a:pt x="0" y="0"/>
                  </a:cubicBezTo>
                  <a:cubicBezTo>
                    <a:pt x="1" y="4"/>
                    <a:pt x="1" y="8"/>
                    <a:pt x="2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9"/>
                    <a:pt x="2" y="6"/>
                    <a:pt x="1" y="2"/>
                  </a:cubicBezTo>
                  <a:cubicBezTo>
                    <a:pt x="5" y="2"/>
                    <a:pt x="8" y="2"/>
                    <a:pt x="12" y="2"/>
                  </a:cubicBez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7" name="Freeform 5541">
              <a:extLst>
                <a:ext uri="{FF2B5EF4-FFF2-40B4-BE49-F238E27FC236}">
                  <a16:creationId xmlns="" xmlns:a16="http://schemas.microsoft.com/office/drawing/2014/main" id="{ED029A28-911C-4F42-8D8B-ABBD2B53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1" y="6350001"/>
              <a:ext cx="26988" cy="38100"/>
            </a:xfrm>
            <a:custGeom>
              <a:avLst/>
              <a:gdLst>
                <a:gd name="T0" fmla="*/ 27 w 28"/>
                <a:gd name="T1" fmla="*/ 39 h 41"/>
                <a:gd name="T2" fmla="*/ 23 w 28"/>
                <a:gd name="T3" fmla="*/ 27 h 41"/>
                <a:gd name="T4" fmla="*/ 7 w 28"/>
                <a:gd name="T5" fmla="*/ 3 h 41"/>
                <a:gd name="T6" fmla="*/ 3 w 28"/>
                <a:gd name="T7" fmla="*/ 0 h 41"/>
                <a:gd name="T8" fmla="*/ 3 w 28"/>
                <a:gd name="T9" fmla="*/ 2 h 41"/>
                <a:gd name="T10" fmla="*/ 4 w 28"/>
                <a:gd name="T11" fmla="*/ 3 h 41"/>
                <a:gd name="T12" fmla="*/ 5 w 28"/>
                <a:gd name="T13" fmla="*/ 4 h 41"/>
                <a:gd name="T14" fmla="*/ 6 w 28"/>
                <a:gd name="T15" fmla="*/ 5 h 41"/>
                <a:gd name="T16" fmla="*/ 7 w 28"/>
                <a:gd name="T17" fmla="*/ 6 h 41"/>
                <a:gd name="T18" fmla="*/ 9 w 28"/>
                <a:gd name="T19" fmla="*/ 8 h 41"/>
                <a:gd name="T20" fmla="*/ 10 w 28"/>
                <a:gd name="T21" fmla="*/ 10 h 41"/>
                <a:gd name="T22" fmla="*/ 11 w 28"/>
                <a:gd name="T23" fmla="*/ 11 h 41"/>
                <a:gd name="T24" fmla="*/ 13 w 28"/>
                <a:gd name="T25" fmla="*/ 13 h 41"/>
                <a:gd name="T26" fmla="*/ 14 w 28"/>
                <a:gd name="T27" fmla="*/ 14 h 41"/>
                <a:gd name="T28" fmla="*/ 25 w 28"/>
                <a:gd name="T29" fmla="*/ 37 h 41"/>
                <a:gd name="T30" fmla="*/ 5 w 28"/>
                <a:gd name="T31" fmla="*/ 25 h 41"/>
                <a:gd name="T32" fmla="*/ 4 w 28"/>
                <a:gd name="T33" fmla="*/ 24 h 41"/>
                <a:gd name="T34" fmla="*/ 2 w 28"/>
                <a:gd name="T35" fmla="*/ 23 h 41"/>
                <a:gd name="T36" fmla="*/ 1 w 28"/>
                <a:gd name="T37" fmla="*/ 22 h 41"/>
                <a:gd name="T38" fmla="*/ 0 w 28"/>
                <a:gd name="T39" fmla="*/ 22 h 41"/>
                <a:gd name="T40" fmla="*/ 0 w 28"/>
                <a:gd name="T41" fmla="*/ 24 h 41"/>
                <a:gd name="T42" fmla="*/ 26 w 28"/>
                <a:gd name="T43" fmla="*/ 40 h 41"/>
                <a:gd name="T44" fmla="*/ 28 w 28"/>
                <a:gd name="T45" fmla="*/ 41 h 41"/>
                <a:gd name="T46" fmla="*/ 27 w 28"/>
                <a:gd name="T4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41">
                  <a:moveTo>
                    <a:pt x="27" y="39"/>
                  </a:moveTo>
                  <a:cubicBezTo>
                    <a:pt x="27" y="39"/>
                    <a:pt x="26" y="34"/>
                    <a:pt x="23" y="27"/>
                  </a:cubicBezTo>
                  <a:cubicBezTo>
                    <a:pt x="21" y="21"/>
                    <a:pt x="15" y="12"/>
                    <a:pt x="7" y="3"/>
                  </a:cubicBezTo>
                  <a:cubicBezTo>
                    <a:pt x="6" y="2"/>
                    <a:pt x="5" y="1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9"/>
                    <a:pt x="10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1" y="24"/>
                    <a:pt x="24" y="33"/>
                    <a:pt x="25" y="37"/>
                  </a:cubicBezTo>
                  <a:cubicBezTo>
                    <a:pt x="22" y="36"/>
                    <a:pt x="15" y="32"/>
                    <a:pt x="5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5" y="35"/>
                    <a:pt x="26" y="40"/>
                    <a:pt x="26" y="40"/>
                  </a:cubicBezTo>
                  <a:cubicBezTo>
                    <a:pt x="28" y="41"/>
                    <a:pt x="28" y="41"/>
                    <a:pt x="28" y="41"/>
                  </a:cubicBezTo>
                  <a:lnTo>
                    <a:pt x="2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8" name="Freeform 5542">
              <a:extLst>
                <a:ext uri="{FF2B5EF4-FFF2-40B4-BE49-F238E27FC236}">
                  <a16:creationId xmlns="" xmlns:a16="http://schemas.microsoft.com/office/drawing/2014/main" id="{FA494B8D-200B-4014-8004-56F3D4C4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373813"/>
              <a:ext cx="11113" cy="11113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0 h 12"/>
                <a:gd name="T4" fmla="*/ 12 w 12"/>
                <a:gd name="T5" fmla="*/ 2 h 12"/>
                <a:gd name="T6" fmla="*/ 11 w 12"/>
                <a:gd name="T7" fmla="*/ 4 h 12"/>
                <a:gd name="T8" fmla="*/ 1 w 12"/>
                <a:gd name="T9" fmla="*/ 1 h 12"/>
                <a:gd name="T10" fmla="*/ 1 w 12"/>
                <a:gd name="T11" fmla="*/ 12 h 12"/>
                <a:gd name="T12" fmla="*/ 0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5"/>
                    <a:pt x="1" y="9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9" name="Freeform 5543">
              <a:extLst>
                <a:ext uri="{FF2B5EF4-FFF2-40B4-BE49-F238E27FC236}">
                  <a16:creationId xmlns="" xmlns:a16="http://schemas.microsoft.com/office/drawing/2014/main" id="{320BF539-CD3D-4307-9743-34D5DE5D4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1" y="6376988"/>
              <a:ext cx="9525" cy="11113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0 h 12"/>
                <a:gd name="T4" fmla="*/ 10 w 10"/>
                <a:gd name="T5" fmla="*/ 3 h 12"/>
                <a:gd name="T6" fmla="*/ 10 w 10"/>
                <a:gd name="T7" fmla="*/ 4 h 12"/>
                <a:gd name="T8" fmla="*/ 1 w 10"/>
                <a:gd name="T9" fmla="*/ 2 h 12"/>
                <a:gd name="T10" fmla="*/ 1 w 10"/>
                <a:gd name="T11" fmla="*/ 12 h 12"/>
                <a:gd name="T12" fmla="*/ 0 w 1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3" y="1"/>
                    <a:pt x="7" y="2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4" y="3"/>
                    <a:pt x="1" y="2"/>
                  </a:cubicBezTo>
                  <a:cubicBezTo>
                    <a:pt x="1" y="5"/>
                    <a:pt x="1" y="9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0" name="Freeform 5544">
              <a:extLst>
                <a:ext uri="{FF2B5EF4-FFF2-40B4-BE49-F238E27FC236}">
                  <a16:creationId xmlns="" xmlns:a16="http://schemas.microsoft.com/office/drawing/2014/main" id="{8F2D982D-DCAE-41A5-B073-E305EA41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6381751"/>
              <a:ext cx="7938" cy="7938"/>
            </a:xfrm>
            <a:custGeom>
              <a:avLst/>
              <a:gdLst>
                <a:gd name="T0" fmla="*/ 0 w 9"/>
                <a:gd name="T1" fmla="*/ 10 h 10"/>
                <a:gd name="T2" fmla="*/ 1 w 9"/>
                <a:gd name="T3" fmla="*/ 0 h 10"/>
                <a:gd name="T4" fmla="*/ 9 w 9"/>
                <a:gd name="T5" fmla="*/ 3 h 10"/>
                <a:gd name="T6" fmla="*/ 9 w 9"/>
                <a:gd name="T7" fmla="*/ 4 h 10"/>
                <a:gd name="T8" fmla="*/ 2 w 9"/>
                <a:gd name="T9" fmla="*/ 2 h 10"/>
                <a:gd name="T10" fmla="*/ 1 w 9"/>
                <a:gd name="T11" fmla="*/ 10 h 10"/>
                <a:gd name="T12" fmla="*/ 0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7"/>
                    <a:pt x="1" y="4"/>
                    <a:pt x="1" y="0"/>
                  </a:cubicBezTo>
                  <a:cubicBezTo>
                    <a:pt x="4" y="1"/>
                    <a:pt x="6" y="2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3"/>
                    <a:pt x="2" y="2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1" name="Freeform 5545">
              <a:extLst>
                <a:ext uri="{FF2B5EF4-FFF2-40B4-BE49-F238E27FC236}">
                  <a16:creationId xmlns="" xmlns:a16="http://schemas.microsoft.com/office/drawing/2014/main" id="{F900DA62-8389-44E0-BF77-A5F9EFB6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6384926"/>
              <a:ext cx="6350" cy="7938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0 h 9"/>
                <a:gd name="T4" fmla="*/ 7 w 7"/>
                <a:gd name="T5" fmla="*/ 2 h 9"/>
                <a:gd name="T6" fmla="*/ 7 w 7"/>
                <a:gd name="T7" fmla="*/ 4 h 9"/>
                <a:gd name="T8" fmla="*/ 1 w 7"/>
                <a:gd name="T9" fmla="*/ 2 h 9"/>
                <a:gd name="T10" fmla="*/ 1 w 7"/>
                <a:gd name="T11" fmla="*/ 8 h 9"/>
                <a:gd name="T12" fmla="*/ 0 w 7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2" name="Freeform 5546">
              <a:extLst>
                <a:ext uri="{FF2B5EF4-FFF2-40B4-BE49-F238E27FC236}">
                  <a16:creationId xmlns="" xmlns:a16="http://schemas.microsoft.com/office/drawing/2014/main" id="{79AB598B-8A2F-4445-8D9D-192BFF41A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389688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0 h 3"/>
                <a:gd name="T4" fmla="*/ 4 w 4"/>
                <a:gd name="T5" fmla="*/ 0 h 3"/>
                <a:gd name="T6" fmla="*/ 3 w 4"/>
                <a:gd name="T7" fmla="*/ 1 h 3"/>
                <a:gd name="T8" fmla="*/ 2 w 4"/>
                <a:gd name="T9" fmla="*/ 0 h 3"/>
                <a:gd name="T10" fmla="*/ 1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3" name="Freeform 5547">
              <a:extLst>
                <a:ext uri="{FF2B5EF4-FFF2-40B4-BE49-F238E27FC236}">
                  <a16:creationId xmlns="" xmlns:a16="http://schemas.microsoft.com/office/drawing/2014/main" id="{9643421A-D6DD-4FD4-9BC9-E52BFE25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392863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1 h 3"/>
                <a:gd name="T6" fmla="*/ 2 w 3"/>
                <a:gd name="T7" fmla="*/ 1 h 3"/>
                <a:gd name="T8" fmla="*/ 1 w 3"/>
                <a:gd name="T9" fmla="*/ 1 h 3"/>
                <a:gd name="T10" fmla="*/ 1 w 3"/>
                <a:gd name="T11" fmla="*/ 3 h 3"/>
                <a:gd name="T12" fmla="*/ 0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4" name="Freeform 5548">
              <a:extLst>
                <a:ext uri="{FF2B5EF4-FFF2-40B4-BE49-F238E27FC236}">
                  <a16:creationId xmlns="" xmlns:a16="http://schemas.microsoft.com/office/drawing/2014/main" id="{B0B87981-AF75-4C2A-BBD0-ECBA411D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6318251"/>
              <a:ext cx="12700" cy="14288"/>
            </a:xfrm>
            <a:custGeom>
              <a:avLst/>
              <a:gdLst>
                <a:gd name="T0" fmla="*/ 13 w 14"/>
                <a:gd name="T1" fmla="*/ 16 h 16"/>
                <a:gd name="T2" fmla="*/ 0 w 14"/>
                <a:gd name="T3" fmla="*/ 10 h 16"/>
                <a:gd name="T4" fmla="*/ 9 w 14"/>
                <a:gd name="T5" fmla="*/ 0 h 16"/>
                <a:gd name="T6" fmla="*/ 10 w 14"/>
                <a:gd name="T7" fmla="*/ 1 h 16"/>
                <a:gd name="T8" fmla="*/ 2 w 14"/>
                <a:gd name="T9" fmla="*/ 10 h 16"/>
                <a:gd name="T10" fmla="*/ 14 w 14"/>
                <a:gd name="T11" fmla="*/ 15 h 16"/>
                <a:gd name="T12" fmla="*/ 13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3" y="16"/>
                  </a:moveTo>
                  <a:cubicBezTo>
                    <a:pt x="9" y="14"/>
                    <a:pt x="4" y="12"/>
                    <a:pt x="0" y="10"/>
                  </a:cubicBezTo>
                  <a:cubicBezTo>
                    <a:pt x="3" y="7"/>
                    <a:pt x="6" y="4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6" y="11"/>
                    <a:pt x="10" y="13"/>
                    <a:pt x="14" y="15"/>
                  </a:cubicBezTo>
                  <a:lnTo>
                    <a:pt x="1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5" name="Freeform 5549">
              <a:extLst>
                <a:ext uri="{FF2B5EF4-FFF2-40B4-BE49-F238E27FC236}">
                  <a16:creationId xmlns="" xmlns:a16="http://schemas.microsoft.com/office/drawing/2014/main" id="{5717FA74-F96C-48D4-87DF-9BF5A4D0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6319838"/>
              <a:ext cx="11113" cy="12700"/>
            </a:xfrm>
            <a:custGeom>
              <a:avLst/>
              <a:gdLst>
                <a:gd name="T0" fmla="*/ 11 w 12"/>
                <a:gd name="T1" fmla="*/ 14 h 14"/>
                <a:gd name="T2" fmla="*/ 0 w 12"/>
                <a:gd name="T3" fmla="*/ 8 h 14"/>
                <a:gd name="T4" fmla="*/ 8 w 12"/>
                <a:gd name="T5" fmla="*/ 0 h 14"/>
                <a:gd name="T6" fmla="*/ 9 w 12"/>
                <a:gd name="T7" fmla="*/ 1 h 14"/>
                <a:gd name="T8" fmla="*/ 2 w 12"/>
                <a:gd name="T9" fmla="*/ 8 h 14"/>
                <a:gd name="T10" fmla="*/ 12 w 12"/>
                <a:gd name="T11" fmla="*/ 13 h 14"/>
                <a:gd name="T12" fmla="*/ 11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7" y="12"/>
                    <a:pt x="4" y="10"/>
                    <a:pt x="0" y="8"/>
                  </a:cubicBezTo>
                  <a:cubicBezTo>
                    <a:pt x="2" y="5"/>
                    <a:pt x="5" y="2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5" y="9"/>
                    <a:pt x="9" y="11"/>
                    <a:pt x="12" y="13"/>
                  </a:cubicBez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6" name="Freeform 5550">
              <a:extLst>
                <a:ext uri="{FF2B5EF4-FFF2-40B4-BE49-F238E27FC236}">
                  <a16:creationId xmlns="" xmlns:a16="http://schemas.microsoft.com/office/drawing/2014/main" id="{D8C0304C-9AB8-4A3A-9A04-EEC07200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6319838"/>
              <a:ext cx="11113" cy="11113"/>
            </a:xfrm>
            <a:custGeom>
              <a:avLst/>
              <a:gdLst>
                <a:gd name="T0" fmla="*/ 10 w 11"/>
                <a:gd name="T1" fmla="*/ 12 h 12"/>
                <a:gd name="T2" fmla="*/ 0 w 11"/>
                <a:gd name="T3" fmla="*/ 7 h 12"/>
                <a:gd name="T4" fmla="*/ 8 w 11"/>
                <a:gd name="T5" fmla="*/ 0 h 12"/>
                <a:gd name="T6" fmla="*/ 9 w 11"/>
                <a:gd name="T7" fmla="*/ 1 h 12"/>
                <a:gd name="T8" fmla="*/ 3 w 11"/>
                <a:gd name="T9" fmla="*/ 7 h 12"/>
                <a:gd name="T10" fmla="*/ 11 w 11"/>
                <a:gd name="T11" fmla="*/ 11 h 12"/>
                <a:gd name="T12" fmla="*/ 10 w 1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12"/>
                  </a:moveTo>
                  <a:cubicBezTo>
                    <a:pt x="7" y="11"/>
                    <a:pt x="4" y="9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8"/>
                    <a:pt x="8" y="10"/>
                    <a:pt x="11" y="11"/>
                  </a:cubicBez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7" name="Freeform 5551">
              <a:extLst>
                <a:ext uri="{FF2B5EF4-FFF2-40B4-BE49-F238E27FC236}">
                  <a16:creationId xmlns="" xmlns:a16="http://schemas.microsoft.com/office/drawing/2014/main" id="{9769F8A5-1214-4B3B-B484-1ECA9B250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6319838"/>
              <a:ext cx="7938" cy="9525"/>
            </a:xfrm>
            <a:custGeom>
              <a:avLst/>
              <a:gdLst>
                <a:gd name="T0" fmla="*/ 8 w 9"/>
                <a:gd name="T1" fmla="*/ 10 h 10"/>
                <a:gd name="T2" fmla="*/ 0 w 9"/>
                <a:gd name="T3" fmla="*/ 6 h 10"/>
                <a:gd name="T4" fmla="*/ 6 w 9"/>
                <a:gd name="T5" fmla="*/ 0 h 10"/>
                <a:gd name="T6" fmla="*/ 7 w 9"/>
                <a:gd name="T7" fmla="*/ 1 h 10"/>
                <a:gd name="T8" fmla="*/ 3 w 9"/>
                <a:gd name="T9" fmla="*/ 5 h 10"/>
                <a:gd name="T10" fmla="*/ 9 w 9"/>
                <a:gd name="T11" fmla="*/ 9 h 10"/>
                <a:gd name="T12" fmla="*/ 8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0"/>
                  </a:moveTo>
                  <a:cubicBezTo>
                    <a:pt x="6" y="8"/>
                    <a:pt x="3" y="7"/>
                    <a:pt x="0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7"/>
                    <a:pt x="7" y="8"/>
                    <a:pt x="9" y="9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8" name="Freeform 5552">
              <a:extLst>
                <a:ext uri="{FF2B5EF4-FFF2-40B4-BE49-F238E27FC236}">
                  <a16:creationId xmlns="" xmlns:a16="http://schemas.microsoft.com/office/drawing/2014/main" id="{49A0F5B7-2F28-48F1-A3E2-E3A5212EC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6321426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3 w 4"/>
                <a:gd name="T5" fmla="*/ 0 h 4"/>
                <a:gd name="T6" fmla="*/ 4 w 4"/>
                <a:gd name="T7" fmla="*/ 0 h 4"/>
                <a:gd name="T8" fmla="*/ 1 w 4"/>
                <a:gd name="T9" fmla="*/ 2 h 4"/>
                <a:gd name="T10" fmla="*/ 4 w 4"/>
                <a:gd name="T11" fmla="*/ 3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4" y="3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9" name="Freeform 5553">
              <a:extLst>
                <a:ext uri="{FF2B5EF4-FFF2-40B4-BE49-F238E27FC236}">
                  <a16:creationId xmlns="" xmlns:a16="http://schemas.microsoft.com/office/drawing/2014/main" id="{20CAF5C0-5FD7-47EA-B459-4C7695AD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321426"/>
              <a:ext cx="4763" cy="476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1 h 3"/>
                <a:gd name="T8" fmla="*/ 1 w 3"/>
                <a:gd name="T9" fmla="*/ 2 h 3"/>
                <a:gd name="T10" fmla="*/ 3 w 3"/>
                <a:gd name="T11" fmla="*/ 3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0" name="Freeform 5554">
              <a:extLst>
                <a:ext uri="{FF2B5EF4-FFF2-40B4-BE49-F238E27FC236}">
                  <a16:creationId xmlns="" xmlns:a16="http://schemas.microsoft.com/office/drawing/2014/main" id="{219E4F4C-542C-4792-9622-B7D37C898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6351588"/>
              <a:ext cx="7938" cy="9525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2 h 11"/>
                <a:gd name="T4" fmla="*/ 2 w 9"/>
                <a:gd name="T5" fmla="*/ 0 h 11"/>
                <a:gd name="T6" fmla="*/ 9 w 9"/>
                <a:gd name="T7" fmla="*/ 1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cubicBezTo>
                    <a:pt x="5" y="8"/>
                    <a:pt x="2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6" y="7"/>
                    <a:pt x="9" y="10"/>
                  </a:cubicBez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1" name="Freeform 5555">
              <a:extLst>
                <a:ext uri="{FF2B5EF4-FFF2-40B4-BE49-F238E27FC236}">
                  <a16:creationId xmlns="" xmlns:a16="http://schemas.microsoft.com/office/drawing/2014/main" id="{3E61DF94-0790-4258-A032-36A98F89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6361113"/>
              <a:ext cx="14288" cy="14288"/>
            </a:xfrm>
            <a:custGeom>
              <a:avLst/>
              <a:gdLst>
                <a:gd name="T0" fmla="*/ 0 w 15"/>
                <a:gd name="T1" fmla="*/ 15 h 15"/>
                <a:gd name="T2" fmla="*/ 0 w 15"/>
                <a:gd name="T3" fmla="*/ 0 h 15"/>
                <a:gd name="T4" fmla="*/ 15 w 15"/>
                <a:gd name="T5" fmla="*/ 5 h 15"/>
                <a:gd name="T6" fmla="*/ 14 w 15"/>
                <a:gd name="T7" fmla="*/ 6 h 15"/>
                <a:gd name="T8" fmla="*/ 2 w 15"/>
                <a:gd name="T9" fmla="*/ 2 h 15"/>
                <a:gd name="T10" fmla="*/ 1 w 15"/>
                <a:gd name="T11" fmla="*/ 15 h 15"/>
                <a:gd name="T12" fmla="*/ 0 w 1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5" y="1"/>
                    <a:pt x="10" y="3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4"/>
                    <a:pt x="6" y="3"/>
                    <a:pt x="2" y="2"/>
                  </a:cubicBezTo>
                  <a:cubicBezTo>
                    <a:pt x="1" y="6"/>
                    <a:pt x="1" y="11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2" name="Freeform 5556">
              <a:extLst>
                <a:ext uri="{FF2B5EF4-FFF2-40B4-BE49-F238E27FC236}">
                  <a16:creationId xmlns="" xmlns:a16="http://schemas.microsoft.com/office/drawing/2014/main" id="{DA5A649F-76F1-4302-812F-B5F8A7C6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6365876"/>
              <a:ext cx="15875" cy="15875"/>
            </a:xfrm>
            <a:custGeom>
              <a:avLst/>
              <a:gdLst>
                <a:gd name="T0" fmla="*/ 0 w 17"/>
                <a:gd name="T1" fmla="*/ 17 h 17"/>
                <a:gd name="T2" fmla="*/ 1 w 17"/>
                <a:gd name="T3" fmla="*/ 0 h 17"/>
                <a:gd name="T4" fmla="*/ 17 w 17"/>
                <a:gd name="T5" fmla="*/ 6 h 17"/>
                <a:gd name="T6" fmla="*/ 16 w 17"/>
                <a:gd name="T7" fmla="*/ 7 h 17"/>
                <a:gd name="T8" fmla="*/ 3 w 17"/>
                <a:gd name="T9" fmla="*/ 2 h 17"/>
                <a:gd name="T10" fmla="*/ 1 w 17"/>
                <a:gd name="T11" fmla="*/ 17 h 17"/>
                <a:gd name="T12" fmla="*/ 0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1" y="11"/>
                    <a:pt x="1" y="6"/>
                    <a:pt x="1" y="0"/>
                  </a:cubicBezTo>
                  <a:cubicBezTo>
                    <a:pt x="6" y="2"/>
                    <a:pt x="12" y="4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5"/>
                    <a:pt x="7" y="3"/>
                    <a:pt x="3" y="2"/>
                  </a:cubicBezTo>
                  <a:cubicBezTo>
                    <a:pt x="2" y="7"/>
                    <a:pt x="2" y="12"/>
                    <a:pt x="1" y="17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3" name="Freeform 5557">
              <a:extLst>
                <a:ext uri="{FF2B5EF4-FFF2-40B4-BE49-F238E27FC236}">
                  <a16:creationId xmlns="" xmlns:a16="http://schemas.microsoft.com/office/drawing/2014/main" id="{B129402B-1F1D-4E94-B86E-C933AE04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6369051"/>
              <a:ext cx="15875" cy="15875"/>
            </a:xfrm>
            <a:custGeom>
              <a:avLst/>
              <a:gdLst>
                <a:gd name="T0" fmla="*/ 0 w 17"/>
                <a:gd name="T1" fmla="*/ 16 h 16"/>
                <a:gd name="T2" fmla="*/ 2 w 17"/>
                <a:gd name="T3" fmla="*/ 0 h 16"/>
                <a:gd name="T4" fmla="*/ 17 w 17"/>
                <a:gd name="T5" fmla="*/ 5 h 16"/>
                <a:gd name="T6" fmla="*/ 17 w 17"/>
                <a:gd name="T7" fmla="*/ 6 h 16"/>
                <a:gd name="T8" fmla="*/ 3 w 17"/>
                <a:gd name="T9" fmla="*/ 1 h 16"/>
                <a:gd name="T10" fmla="*/ 2 w 17"/>
                <a:gd name="T11" fmla="*/ 16 h 16"/>
                <a:gd name="T12" fmla="*/ 0 w 1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1" y="11"/>
                    <a:pt x="2" y="5"/>
                    <a:pt x="2" y="0"/>
                  </a:cubicBezTo>
                  <a:cubicBezTo>
                    <a:pt x="7" y="1"/>
                    <a:pt x="12" y="3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5"/>
                    <a:pt x="8" y="3"/>
                    <a:pt x="3" y="1"/>
                  </a:cubicBezTo>
                  <a:cubicBezTo>
                    <a:pt x="3" y="6"/>
                    <a:pt x="2" y="11"/>
                    <a:pt x="2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4" name="Freeform 5558">
              <a:extLst>
                <a:ext uri="{FF2B5EF4-FFF2-40B4-BE49-F238E27FC236}">
                  <a16:creationId xmlns="" xmlns:a16="http://schemas.microsoft.com/office/drawing/2014/main" id="{B49040E4-EA29-4BB9-B6D6-CA07B1A0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350001"/>
              <a:ext cx="11113" cy="3175"/>
            </a:xfrm>
            <a:custGeom>
              <a:avLst/>
              <a:gdLst>
                <a:gd name="T0" fmla="*/ 0 w 12"/>
                <a:gd name="T1" fmla="*/ 4 h 4"/>
                <a:gd name="T2" fmla="*/ 0 w 12"/>
                <a:gd name="T3" fmla="*/ 2 h 4"/>
                <a:gd name="T4" fmla="*/ 12 w 12"/>
                <a:gd name="T5" fmla="*/ 0 h 4"/>
                <a:gd name="T6" fmla="*/ 12 w 12"/>
                <a:gd name="T7" fmla="*/ 2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8" y="0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5" name="Freeform 5559">
              <a:extLst>
                <a:ext uri="{FF2B5EF4-FFF2-40B4-BE49-F238E27FC236}">
                  <a16:creationId xmlns="" xmlns:a16="http://schemas.microsoft.com/office/drawing/2014/main" id="{AD4607FA-C704-4CBF-ADEF-0DC4A7BF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6340476"/>
              <a:ext cx="14288" cy="15875"/>
            </a:xfrm>
            <a:custGeom>
              <a:avLst/>
              <a:gdLst>
                <a:gd name="T0" fmla="*/ 14 w 15"/>
                <a:gd name="T1" fmla="*/ 18 h 18"/>
                <a:gd name="T2" fmla="*/ 0 w 15"/>
                <a:gd name="T3" fmla="*/ 11 h 18"/>
                <a:gd name="T4" fmla="*/ 11 w 15"/>
                <a:gd name="T5" fmla="*/ 0 h 18"/>
                <a:gd name="T6" fmla="*/ 12 w 15"/>
                <a:gd name="T7" fmla="*/ 1 h 18"/>
                <a:gd name="T8" fmla="*/ 3 w 15"/>
                <a:gd name="T9" fmla="*/ 10 h 18"/>
                <a:gd name="T10" fmla="*/ 15 w 15"/>
                <a:gd name="T11" fmla="*/ 17 h 18"/>
                <a:gd name="T12" fmla="*/ 14 w 1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4" y="18"/>
                  </a:moveTo>
                  <a:cubicBezTo>
                    <a:pt x="10" y="16"/>
                    <a:pt x="5" y="13"/>
                    <a:pt x="0" y="11"/>
                  </a:cubicBezTo>
                  <a:cubicBezTo>
                    <a:pt x="4" y="7"/>
                    <a:pt x="8" y="3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4"/>
                    <a:pt x="6" y="7"/>
                    <a:pt x="3" y="10"/>
                  </a:cubicBezTo>
                  <a:cubicBezTo>
                    <a:pt x="7" y="12"/>
                    <a:pt x="11" y="15"/>
                    <a:pt x="15" y="17"/>
                  </a:cubicBez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6" name="Freeform 5560">
              <a:extLst>
                <a:ext uri="{FF2B5EF4-FFF2-40B4-BE49-F238E27FC236}">
                  <a16:creationId xmlns="" xmlns:a16="http://schemas.microsoft.com/office/drawing/2014/main" id="{9B877072-A0B0-49C1-9BE1-7FD37912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6337301"/>
              <a:ext cx="14288" cy="20638"/>
            </a:xfrm>
            <a:custGeom>
              <a:avLst/>
              <a:gdLst>
                <a:gd name="T0" fmla="*/ 15 w 15"/>
                <a:gd name="T1" fmla="*/ 21 h 21"/>
                <a:gd name="T2" fmla="*/ 0 w 15"/>
                <a:gd name="T3" fmla="*/ 12 h 21"/>
                <a:gd name="T4" fmla="*/ 12 w 15"/>
                <a:gd name="T5" fmla="*/ 0 h 21"/>
                <a:gd name="T6" fmla="*/ 13 w 15"/>
                <a:gd name="T7" fmla="*/ 1 h 21"/>
                <a:gd name="T8" fmla="*/ 2 w 15"/>
                <a:gd name="T9" fmla="*/ 12 h 21"/>
                <a:gd name="T10" fmla="*/ 15 w 15"/>
                <a:gd name="T11" fmla="*/ 20 h 21"/>
                <a:gd name="T12" fmla="*/ 15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10" y="18"/>
                    <a:pt x="5" y="15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5"/>
                    <a:pt x="6" y="8"/>
                    <a:pt x="2" y="12"/>
                  </a:cubicBezTo>
                  <a:cubicBezTo>
                    <a:pt x="7" y="14"/>
                    <a:pt x="11" y="17"/>
                    <a:pt x="15" y="20"/>
                  </a:cubicBezTo>
                  <a:lnTo>
                    <a:pt x="1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7" name="Freeform 5561">
              <a:extLst>
                <a:ext uri="{FF2B5EF4-FFF2-40B4-BE49-F238E27FC236}">
                  <a16:creationId xmlns="" xmlns:a16="http://schemas.microsoft.com/office/drawing/2014/main" id="{6DA9F481-F9C4-4DDE-88A6-B97AE5474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6337301"/>
              <a:ext cx="15875" cy="20638"/>
            </a:xfrm>
            <a:custGeom>
              <a:avLst/>
              <a:gdLst>
                <a:gd name="T0" fmla="*/ 15 w 16"/>
                <a:gd name="T1" fmla="*/ 22 h 22"/>
                <a:gd name="T2" fmla="*/ 0 w 16"/>
                <a:gd name="T3" fmla="*/ 12 h 22"/>
                <a:gd name="T4" fmla="*/ 13 w 16"/>
                <a:gd name="T5" fmla="*/ 0 h 22"/>
                <a:gd name="T6" fmla="*/ 14 w 16"/>
                <a:gd name="T7" fmla="*/ 2 h 22"/>
                <a:gd name="T8" fmla="*/ 2 w 16"/>
                <a:gd name="T9" fmla="*/ 12 h 22"/>
                <a:gd name="T10" fmla="*/ 16 w 16"/>
                <a:gd name="T11" fmla="*/ 21 h 22"/>
                <a:gd name="T12" fmla="*/ 15 w 16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2">
                  <a:moveTo>
                    <a:pt x="15" y="22"/>
                  </a:moveTo>
                  <a:cubicBezTo>
                    <a:pt x="10" y="18"/>
                    <a:pt x="5" y="15"/>
                    <a:pt x="0" y="12"/>
                  </a:cubicBezTo>
                  <a:cubicBezTo>
                    <a:pt x="4" y="8"/>
                    <a:pt x="9" y="4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5"/>
                    <a:pt x="6" y="8"/>
                    <a:pt x="2" y="12"/>
                  </a:cubicBezTo>
                  <a:cubicBezTo>
                    <a:pt x="7" y="15"/>
                    <a:pt x="12" y="18"/>
                    <a:pt x="16" y="21"/>
                  </a:cubicBezTo>
                  <a:lnTo>
                    <a:pt x="1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8" name="Freeform 5562">
              <a:extLst>
                <a:ext uri="{FF2B5EF4-FFF2-40B4-BE49-F238E27FC236}">
                  <a16:creationId xmlns="" xmlns:a16="http://schemas.microsoft.com/office/drawing/2014/main" id="{DD8FA1F6-B4B7-4C26-8811-86F3C368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636111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9" name="Freeform 5563">
              <a:extLst>
                <a:ext uri="{FF2B5EF4-FFF2-40B4-BE49-F238E27FC236}">
                  <a16:creationId xmlns="" xmlns:a16="http://schemas.microsoft.com/office/drawing/2014/main" id="{91A874DB-856A-4E4C-9524-1EC499E04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6364288"/>
              <a:ext cx="6350" cy="3175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4 w 4"/>
                <a:gd name="T9" fmla="*/ 2 h 2"/>
                <a:gd name="T10" fmla="*/ 4 w 4"/>
                <a:gd name="T11" fmla="*/ 2 h 2"/>
                <a:gd name="T12" fmla="*/ 4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0" name="Freeform 5564">
              <a:extLst>
                <a:ext uri="{FF2B5EF4-FFF2-40B4-BE49-F238E27FC236}">
                  <a16:creationId xmlns="" xmlns:a16="http://schemas.microsoft.com/office/drawing/2014/main" id="{9C118853-ED71-43D6-AA56-C45154A98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375401"/>
              <a:ext cx="1588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0 h 4"/>
                <a:gd name="T4" fmla="*/ 0 w 1"/>
                <a:gd name="T5" fmla="*/ 2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1" name="Freeform 5565">
              <a:extLst>
                <a:ext uri="{FF2B5EF4-FFF2-40B4-BE49-F238E27FC236}">
                  <a16:creationId xmlns="" xmlns:a16="http://schemas.microsoft.com/office/drawing/2014/main" id="{8ED96B0C-75C8-4693-B851-95F3B8B9E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367463"/>
              <a:ext cx="9525" cy="3175"/>
            </a:xfrm>
            <a:custGeom>
              <a:avLst/>
              <a:gdLst>
                <a:gd name="T0" fmla="*/ 10 w 10"/>
                <a:gd name="T1" fmla="*/ 2 h 3"/>
                <a:gd name="T2" fmla="*/ 8 w 10"/>
                <a:gd name="T3" fmla="*/ 1 h 3"/>
                <a:gd name="T4" fmla="*/ 0 w 10"/>
                <a:gd name="T5" fmla="*/ 0 h 3"/>
                <a:gd name="T6" fmla="*/ 0 w 10"/>
                <a:gd name="T7" fmla="*/ 1 h 3"/>
                <a:gd name="T8" fmla="*/ 9 w 10"/>
                <a:gd name="T9" fmla="*/ 3 h 3"/>
                <a:gd name="T10" fmla="*/ 10 w 10"/>
                <a:gd name="T11" fmla="*/ 3 h 3"/>
                <a:gd name="T12" fmla="*/ 10 w 10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2" name="Freeform 5566">
              <a:extLst>
                <a:ext uri="{FF2B5EF4-FFF2-40B4-BE49-F238E27FC236}">
                  <a16:creationId xmlns="" xmlns:a16="http://schemas.microsoft.com/office/drawing/2014/main" id="{98CC3886-6045-4EC0-ADE1-93854C1DD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6316663"/>
              <a:ext cx="47625" cy="23813"/>
            </a:xfrm>
            <a:custGeom>
              <a:avLst/>
              <a:gdLst>
                <a:gd name="T0" fmla="*/ 48 w 50"/>
                <a:gd name="T1" fmla="*/ 8 h 24"/>
                <a:gd name="T2" fmla="*/ 50 w 50"/>
                <a:gd name="T3" fmla="*/ 7 h 24"/>
                <a:gd name="T4" fmla="*/ 48 w 50"/>
                <a:gd name="T5" fmla="*/ 6 h 24"/>
                <a:gd name="T6" fmla="*/ 36 w 50"/>
                <a:gd name="T7" fmla="*/ 3 h 24"/>
                <a:gd name="T8" fmla="*/ 7 w 50"/>
                <a:gd name="T9" fmla="*/ 1 h 24"/>
                <a:gd name="T10" fmla="*/ 7 w 50"/>
                <a:gd name="T11" fmla="*/ 3 h 24"/>
                <a:gd name="T12" fmla="*/ 7 w 50"/>
                <a:gd name="T13" fmla="*/ 3 h 24"/>
                <a:gd name="T14" fmla="*/ 8 w 50"/>
                <a:gd name="T15" fmla="*/ 1 h 24"/>
                <a:gd name="T16" fmla="*/ 9 w 50"/>
                <a:gd name="T17" fmla="*/ 2 h 24"/>
                <a:gd name="T18" fmla="*/ 9 w 50"/>
                <a:gd name="T19" fmla="*/ 3 h 24"/>
                <a:gd name="T20" fmla="*/ 12 w 50"/>
                <a:gd name="T21" fmla="*/ 3 h 24"/>
                <a:gd name="T22" fmla="*/ 13 w 50"/>
                <a:gd name="T23" fmla="*/ 1 h 24"/>
                <a:gd name="T24" fmla="*/ 14 w 50"/>
                <a:gd name="T25" fmla="*/ 2 h 24"/>
                <a:gd name="T26" fmla="*/ 14 w 50"/>
                <a:gd name="T27" fmla="*/ 3 h 24"/>
                <a:gd name="T28" fmla="*/ 45 w 50"/>
                <a:gd name="T29" fmla="*/ 7 h 24"/>
                <a:gd name="T30" fmla="*/ 18 w 50"/>
                <a:gd name="T31" fmla="*/ 17 h 24"/>
                <a:gd name="T32" fmla="*/ 18 w 50"/>
                <a:gd name="T33" fmla="*/ 18 h 24"/>
                <a:gd name="T34" fmla="*/ 18 w 50"/>
                <a:gd name="T35" fmla="*/ 19 h 24"/>
                <a:gd name="T36" fmla="*/ 16 w 50"/>
                <a:gd name="T37" fmla="*/ 18 h 24"/>
                <a:gd name="T38" fmla="*/ 13 w 50"/>
                <a:gd name="T39" fmla="*/ 19 h 24"/>
                <a:gd name="T40" fmla="*/ 14 w 50"/>
                <a:gd name="T41" fmla="*/ 19 h 24"/>
                <a:gd name="T42" fmla="*/ 13 w 50"/>
                <a:gd name="T43" fmla="*/ 20 h 24"/>
                <a:gd name="T44" fmla="*/ 11 w 50"/>
                <a:gd name="T45" fmla="*/ 19 h 24"/>
                <a:gd name="T46" fmla="*/ 8 w 50"/>
                <a:gd name="T47" fmla="*/ 20 h 24"/>
                <a:gd name="T48" fmla="*/ 9 w 50"/>
                <a:gd name="T49" fmla="*/ 20 h 24"/>
                <a:gd name="T50" fmla="*/ 9 w 50"/>
                <a:gd name="T51" fmla="*/ 22 h 24"/>
                <a:gd name="T52" fmla="*/ 6 w 50"/>
                <a:gd name="T53" fmla="*/ 21 h 24"/>
                <a:gd name="T54" fmla="*/ 4 w 50"/>
                <a:gd name="T55" fmla="*/ 21 h 24"/>
                <a:gd name="T56" fmla="*/ 4 w 50"/>
                <a:gd name="T57" fmla="*/ 21 h 24"/>
                <a:gd name="T58" fmla="*/ 4 w 50"/>
                <a:gd name="T59" fmla="*/ 22 h 24"/>
                <a:gd name="T60" fmla="*/ 4 w 50"/>
                <a:gd name="T61" fmla="*/ 23 h 24"/>
                <a:gd name="T62" fmla="*/ 1 w 50"/>
                <a:gd name="T63" fmla="*/ 22 h 24"/>
                <a:gd name="T64" fmla="*/ 0 w 50"/>
                <a:gd name="T65" fmla="*/ 22 h 24"/>
                <a:gd name="T66" fmla="*/ 0 w 50"/>
                <a:gd name="T67" fmla="*/ 24 h 24"/>
                <a:gd name="T68" fmla="*/ 5 w 50"/>
                <a:gd name="T69" fmla="*/ 23 h 24"/>
                <a:gd name="T70" fmla="*/ 48 w 50"/>
                <a:gd name="T7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24">
                  <a:moveTo>
                    <a:pt x="48" y="8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3" y="4"/>
                    <a:pt x="36" y="3"/>
                  </a:cubicBezTo>
                  <a:cubicBezTo>
                    <a:pt x="29" y="1"/>
                    <a:pt x="19" y="0"/>
                    <a:pt x="7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8" y="3"/>
                    <a:pt x="40" y="6"/>
                    <a:pt x="45" y="7"/>
                  </a:cubicBezTo>
                  <a:cubicBezTo>
                    <a:pt x="40" y="9"/>
                    <a:pt x="30" y="13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3" y="23"/>
                    <a:pt x="5" y="23"/>
                  </a:cubicBezTo>
                  <a:cubicBezTo>
                    <a:pt x="29" y="17"/>
                    <a:pt x="48" y="8"/>
                    <a:pt x="4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3" name="Freeform 5567">
              <a:extLst>
                <a:ext uri="{FF2B5EF4-FFF2-40B4-BE49-F238E27FC236}">
                  <a16:creationId xmlns="" xmlns:a16="http://schemas.microsoft.com/office/drawing/2014/main" id="{6EE2CF61-533E-4B45-9343-2A4B90BA8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33571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4" name="Freeform 5568">
              <a:extLst>
                <a:ext uri="{FF2B5EF4-FFF2-40B4-BE49-F238E27FC236}">
                  <a16:creationId xmlns="" xmlns:a16="http://schemas.microsoft.com/office/drawing/2014/main" id="{4F31C915-8061-46BF-B3CE-3504B9B4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33730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5" name="Freeform 5569">
              <a:extLst>
                <a:ext uri="{FF2B5EF4-FFF2-40B4-BE49-F238E27FC236}">
                  <a16:creationId xmlns="" xmlns:a16="http://schemas.microsoft.com/office/drawing/2014/main" id="{2A0D2F08-0381-44B4-B4F6-F6B876F5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1" y="6332538"/>
              <a:ext cx="6350" cy="4763"/>
            </a:xfrm>
            <a:custGeom>
              <a:avLst/>
              <a:gdLst>
                <a:gd name="T0" fmla="*/ 0 w 6"/>
                <a:gd name="T1" fmla="*/ 1 h 4"/>
                <a:gd name="T2" fmla="*/ 4 w 6"/>
                <a:gd name="T3" fmla="*/ 4 h 4"/>
                <a:gd name="T4" fmla="*/ 6 w 6"/>
                <a:gd name="T5" fmla="*/ 3 h 4"/>
                <a:gd name="T6" fmla="*/ 0 w 6"/>
                <a:gd name="T7" fmla="*/ 0 h 4"/>
                <a:gd name="T8" fmla="*/ 0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6" name="Freeform 5570">
              <a:extLst>
                <a:ext uri="{FF2B5EF4-FFF2-40B4-BE49-F238E27FC236}">
                  <a16:creationId xmlns="" xmlns:a16="http://schemas.microsoft.com/office/drawing/2014/main" id="{E8E56E0A-E2B1-485D-BDA6-3C167063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6335713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7" name="Freeform 5571">
              <a:extLst>
                <a:ext uri="{FF2B5EF4-FFF2-40B4-BE49-F238E27FC236}">
                  <a16:creationId xmlns="" xmlns:a16="http://schemas.microsoft.com/office/drawing/2014/main" id="{74342134-1352-4A2F-8F7B-CDF9BBA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319838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8" name="Freeform 5572">
              <a:extLst>
                <a:ext uri="{FF2B5EF4-FFF2-40B4-BE49-F238E27FC236}">
                  <a16:creationId xmlns="" xmlns:a16="http://schemas.microsoft.com/office/drawing/2014/main" id="{85856DC3-4B52-480A-BBFC-54E25305E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6330951"/>
              <a:ext cx="9525" cy="4763"/>
            </a:xfrm>
            <a:custGeom>
              <a:avLst/>
              <a:gdLst>
                <a:gd name="T0" fmla="*/ 0 w 10"/>
                <a:gd name="T1" fmla="*/ 1 h 5"/>
                <a:gd name="T2" fmla="*/ 8 w 10"/>
                <a:gd name="T3" fmla="*/ 5 h 5"/>
                <a:gd name="T4" fmla="*/ 10 w 10"/>
                <a:gd name="T5" fmla="*/ 5 h 5"/>
                <a:gd name="T6" fmla="*/ 0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3"/>
                    <a:pt x="5" y="4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9" name="Freeform 5573">
              <a:extLst>
                <a:ext uri="{FF2B5EF4-FFF2-40B4-BE49-F238E27FC236}">
                  <a16:creationId xmlns="" xmlns:a16="http://schemas.microsoft.com/office/drawing/2014/main" id="{160E52FA-A127-4624-BC6F-F2D76455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631825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0" name="Freeform 5574">
              <a:extLst>
                <a:ext uri="{FF2B5EF4-FFF2-40B4-BE49-F238E27FC236}">
                  <a16:creationId xmlns="" xmlns:a16="http://schemas.microsoft.com/office/drawing/2014/main" id="{B52F4393-04AA-4F47-AE2C-9BC71A39A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6335713"/>
              <a:ext cx="317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0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1" name="Freeform 5575">
              <a:extLst>
                <a:ext uri="{FF2B5EF4-FFF2-40B4-BE49-F238E27FC236}">
                  <a16:creationId xmlns="" xmlns:a16="http://schemas.microsoft.com/office/drawing/2014/main" id="{C8F9B227-160A-4F09-A232-347244D75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6319838"/>
              <a:ext cx="12700" cy="14288"/>
            </a:xfrm>
            <a:custGeom>
              <a:avLst/>
              <a:gdLst>
                <a:gd name="T0" fmla="*/ 12 w 14"/>
                <a:gd name="T1" fmla="*/ 15 h 15"/>
                <a:gd name="T2" fmla="*/ 14 w 14"/>
                <a:gd name="T3" fmla="*/ 14 h 15"/>
                <a:gd name="T4" fmla="*/ 2 w 14"/>
                <a:gd name="T5" fmla="*/ 9 h 15"/>
                <a:gd name="T6" fmla="*/ 10 w 14"/>
                <a:gd name="T7" fmla="*/ 0 h 15"/>
                <a:gd name="T8" fmla="*/ 8 w 14"/>
                <a:gd name="T9" fmla="*/ 0 h 15"/>
                <a:gd name="T10" fmla="*/ 0 w 14"/>
                <a:gd name="T11" fmla="*/ 9 h 15"/>
                <a:gd name="T12" fmla="*/ 12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2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0" y="12"/>
                    <a:pt x="6" y="10"/>
                    <a:pt x="2" y="9"/>
                  </a:cubicBezTo>
                  <a:cubicBezTo>
                    <a:pt x="4" y="6"/>
                    <a:pt x="7" y="3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2" y="6"/>
                    <a:pt x="0" y="9"/>
                  </a:cubicBezTo>
                  <a:cubicBezTo>
                    <a:pt x="4" y="11"/>
                    <a:pt x="8" y="13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2" name="Freeform 5576">
              <a:extLst>
                <a:ext uri="{FF2B5EF4-FFF2-40B4-BE49-F238E27FC236}">
                  <a16:creationId xmlns="" xmlns:a16="http://schemas.microsoft.com/office/drawing/2014/main" id="{C93EFEC3-503A-4990-A217-21E15828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6318251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3" name="Freeform 5577">
              <a:extLst>
                <a:ext uri="{FF2B5EF4-FFF2-40B4-BE49-F238E27FC236}">
                  <a16:creationId xmlns="" xmlns:a16="http://schemas.microsoft.com/office/drawing/2014/main" id="{42D59B55-BA1B-4053-A60A-192CB084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63325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4" name="Freeform 5578">
              <a:extLst>
                <a:ext uri="{FF2B5EF4-FFF2-40B4-BE49-F238E27FC236}">
                  <a16:creationId xmlns="" xmlns:a16="http://schemas.microsoft.com/office/drawing/2014/main" id="{246177AA-C7B4-4664-B3DF-5774A64FF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26" y="6373813"/>
              <a:ext cx="12700" cy="14288"/>
            </a:xfrm>
            <a:custGeom>
              <a:avLst/>
              <a:gdLst>
                <a:gd name="T0" fmla="*/ 14 w 14"/>
                <a:gd name="T1" fmla="*/ 4 h 16"/>
                <a:gd name="T2" fmla="*/ 2 w 14"/>
                <a:gd name="T3" fmla="*/ 0 h 16"/>
                <a:gd name="T4" fmla="*/ 0 w 14"/>
                <a:gd name="T5" fmla="*/ 14 h 16"/>
                <a:gd name="T6" fmla="*/ 0 w 14"/>
                <a:gd name="T7" fmla="*/ 16 h 16"/>
                <a:gd name="T8" fmla="*/ 1 w 14"/>
                <a:gd name="T9" fmla="*/ 16 h 16"/>
                <a:gd name="T10" fmla="*/ 1 w 14"/>
                <a:gd name="T11" fmla="*/ 16 h 16"/>
                <a:gd name="T12" fmla="*/ 3 w 14"/>
                <a:gd name="T13" fmla="*/ 2 h 16"/>
                <a:gd name="T14" fmla="*/ 13 w 14"/>
                <a:gd name="T15" fmla="*/ 6 h 16"/>
                <a:gd name="T16" fmla="*/ 14 w 14"/>
                <a:gd name="T1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4"/>
                  </a:moveTo>
                  <a:cubicBezTo>
                    <a:pt x="10" y="3"/>
                    <a:pt x="6" y="1"/>
                    <a:pt x="2" y="0"/>
                  </a:cubicBezTo>
                  <a:cubicBezTo>
                    <a:pt x="1" y="5"/>
                    <a:pt x="1" y="9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1"/>
                    <a:pt x="2" y="6"/>
                    <a:pt x="3" y="2"/>
                  </a:cubicBezTo>
                  <a:cubicBezTo>
                    <a:pt x="6" y="3"/>
                    <a:pt x="10" y="4"/>
                    <a:pt x="13" y="6"/>
                  </a:cubicBez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5" name="Freeform 5579">
              <a:extLst>
                <a:ext uri="{FF2B5EF4-FFF2-40B4-BE49-F238E27FC236}">
                  <a16:creationId xmlns="" xmlns:a16="http://schemas.microsoft.com/office/drawing/2014/main" id="{EA3C20A7-818F-47FC-B327-28C248F13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3" y="6376988"/>
              <a:ext cx="9525" cy="15875"/>
            </a:xfrm>
            <a:custGeom>
              <a:avLst/>
              <a:gdLst>
                <a:gd name="T0" fmla="*/ 10 w 10"/>
                <a:gd name="T1" fmla="*/ 3 h 16"/>
                <a:gd name="T2" fmla="*/ 2 w 10"/>
                <a:gd name="T3" fmla="*/ 0 h 16"/>
                <a:gd name="T4" fmla="*/ 1 w 10"/>
                <a:gd name="T5" fmla="*/ 14 h 16"/>
                <a:gd name="T6" fmla="*/ 0 w 10"/>
                <a:gd name="T7" fmla="*/ 16 h 16"/>
                <a:gd name="T8" fmla="*/ 1 w 10"/>
                <a:gd name="T9" fmla="*/ 16 h 16"/>
                <a:gd name="T10" fmla="*/ 1 w 10"/>
                <a:gd name="T11" fmla="*/ 15 h 16"/>
                <a:gd name="T12" fmla="*/ 3 w 10"/>
                <a:gd name="T13" fmla="*/ 2 h 16"/>
                <a:gd name="T14" fmla="*/ 10 w 10"/>
                <a:gd name="T15" fmla="*/ 4 h 16"/>
                <a:gd name="T16" fmla="*/ 10 w 10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10" y="3"/>
                  </a:moveTo>
                  <a:cubicBezTo>
                    <a:pt x="8" y="2"/>
                    <a:pt x="5" y="1"/>
                    <a:pt x="2" y="0"/>
                  </a:cubicBezTo>
                  <a:cubicBezTo>
                    <a:pt x="2" y="5"/>
                    <a:pt x="1" y="9"/>
                    <a:pt x="1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1"/>
                    <a:pt x="3" y="6"/>
                    <a:pt x="3" y="2"/>
                  </a:cubicBezTo>
                  <a:cubicBezTo>
                    <a:pt x="6" y="3"/>
                    <a:pt x="8" y="4"/>
                    <a:pt x="10" y="4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6" name="Freeform 5580">
              <a:extLst>
                <a:ext uri="{FF2B5EF4-FFF2-40B4-BE49-F238E27FC236}">
                  <a16:creationId xmlns="" xmlns:a16="http://schemas.microsoft.com/office/drawing/2014/main" id="{1BA4FDD3-2CBE-40CE-8A33-F8BAAD38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6381751"/>
              <a:ext cx="4763" cy="11113"/>
            </a:xfrm>
            <a:custGeom>
              <a:avLst/>
              <a:gdLst>
                <a:gd name="T0" fmla="*/ 3 w 6"/>
                <a:gd name="T1" fmla="*/ 1 h 12"/>
                <a:gd name="T2" fmla="*/ 5 w 6"/>
                <a:gd name="T3" fmla="*/ 2 h 12"/>
                <a:gd name="T4" fmla="*/ 6 w 6"/>
                <a:gd name="T5" fmla="*/ 1 h 12"/>
                <a:gd name="T6" fmla="*/ 2 w 6"/>
                <a:gd name="T7" fmla="*/ 0 h 12"/>
                <a:gd name="T8" fmla="*/ 0 w 6"/>
                <a:gd name="T9" fmla="*/ 12 h 12"/>
                <a:gd name="T10" fmla="*/ 2 w 6"/>
                <a:gd name="T11" fmla="*/ 9 h 12"/>
                <a:gd name="T12" fmla="*/ 3 w 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8"/>
                    <a:pt x="0" y="12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7" name="Freeform 5581">
              <a:extLst>
                <a:ext uri="{FF2B5EF4-FFF2-40B4-BE49-F238E27FC236}">
                  <a16:creationId xmlns="" xmlns:a16="http://schemas.microsoft.com/office/drawing/2014/main" id="{6AB3AAC1-60A1-428F-BA10-457E99EAF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6337301"/>
              <a:ext cx="12700" cy="17463"/>
            </a:xfrm>
            <a:custGeom>
              <a:avLst/>
              <a:gdLst>
                <a:gd name="T0" fmla="*/ 2 w 14"/>
                <a:gd name="T1" fmla="*/ 11 h 19"/>
                <a:gd name="T2" fmla="*/ 13 w 14"/>
                <a:gd name="T3" fmla="*/ 2 h 19"/>
                <a:gd name="T4" fmla="*/ 14 w 14"/>
                <a:gd name="T5" fmla="*/ 1 h 19"/>
                <a:gd name="T6" fmla="*/ 12 w 14"/>
                <a:gd name="T7" fmla="*/ 0 h 19"/>
                <a:gd name="T8" fmla="*/ 11 w 14"/>
                <a:gd name="T9" fmla="*/ 2 h 19"/>
                <a:gd name="T10" fmla="*/ 0 w 14"/>
                <a:gd name="T11" fmla="*/ 12 h 19"/>
                <a:gd name="T12" fmla="*/ 12 w 14"/>
                <a:gd name="T13" fmla="*/ 19 h 19"/>
                <a:gd name="T14" fmla="*/ 12 w 14"/>
                <a:gd name="T15" fmla="*/ 18 h 19"/>
                <a:gd name="T16" fmla="*/ 2 w 14"/>
                <a:gd name="T1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2" y="11"/>
                  </a:moveTo>
                  <a:cubicBezTo>
                    <a:pt x="6" y="8"/>
                    <a:pt x="9" y="5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5"/>
                    <a:pt x="3" y="8"/>
                    <a:pt x="0" y="12"/>
                  </a:cubicBezTo>
                  <a:cubicBezTo>
                    <a:pt x="4" y="14"/>
                    <a:pt x="8" y="17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16"/>
                    <a:pt x="6" y="14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8" name="Freeform 5582">
              <a:extLst>
                <a:ext uri="{FF2B5EF4-FFF2-40B4-BE49-F238E27FC236}">
                  <a16:creationId xmlns="" xmlns:a16="http://schemas.microsoft.com/office/drawing/2014/main" id="{FB779F40-BF3B-4114-8F30-7CA5B1B04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337301"/>
              <a:ext cx="12700" cy="15875"/>
            </a:xfrm>
            <a:custGeom>
              <a:avLst/>
              <a:gdLst>
                <a:gd name="T0" fmla="*/ 3 w 14"/>
                <a:gd name="T1" fmla="*/ 10 h 16"/>
                <a:gd name="T2" fmla="*/ 13 w 14"/>
                <a:gd name="T3" fmla="*/ 1 h 16"/>
                <a:gd name="T4" fmla="*/ 14 w 14"/>
                <a:gd name="T5" fmla="*/ 1 h 16"/>
                <a:gd name="T6" fmla="*/ 13 w 14"/>
                <a:gd name="T7" fmla="*/ 0 h 16"/>
                <a:gd name="T8" fmla="*/ 11 w 14"/>
                <a:gd name="T9" fmla="*/ 1 h 16"/>
                <a:gd name="T10" fmla="*/ 0 w 14"/>
                <a:gd name="T11" fmla="*/ 10 h 16"/>
                <a:gd name="T12" fmla="*/ 8 w 14"/>
                <a:gd name="T13" fmla="*/ 16 h 16"/>
                <a:gd name="T14" fmla="*/ 9 w 14"/>
                <a:gd name="T15" fmla="*/ 14 h 16"/>
                <a:gd name="T16" fmla="*/ 3 w 14"/>
                <a:gd name="T1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3" y="10"/>
                  </a:moveTo>
                  <a:cubicBezTo>
                    <a:pt x="6" y="7"/>
                    <a:pt x="10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3" y="12"/>
                    <a:pt x="6" y="14"/>
                    <a:pt x="8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5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9" name="Freeform 5583">
              <a:extLst>
                <a:ext uri="{FF2B5EF4-FFF2-40B4-BE49-F238E27FC236}">
                  <a16:creationId xmlns="" xmlns:a16="http://schemas.microsoft.com/office/drawing/2014/main" id="{6DCDD43E-FC20-47E2-8F7B-7E96A51E4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340476"/>
              <a:ext cx="9525" cy="9525"/>
            </a:xfrm>
            <a:custGeom>
              <a:avLst/>
              <a:gdLst>
                <a:gd name="T0" fmla="*/ 2 w 10"/>
                <a:gd name="T1" fmla="*/ 8 h 11"/>
                <a:gd name="T2" fmla="*/ 8 w 10"/>
                <a:gd name="T3" fmla="*/ 3 h 11"/>
                <a:gd name="T4" fmla="*/ 10 w 10"/>
                <a:gd name="T5" fmla="*/ 0 h 11"/>
                <a:gd name="T6" fmla="*/ 0 w 10"/>
                <a:gd name="T7" fmla="*/ 8 h 11"/>
                <a:gd name="T8" fmla="*/ 4 w 10"/>
                <a:gd name="T9" fmla="*/ 11 h 11"/>
                <a:gd name="T10" fmla="*/ 5 w 10"/>
                <a:gd name="T11" fmla="*/ 9 h 11"/>
                <a:gd name="T12" fmla="*/ 2 w 10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2" y="8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0" name="Freeform 5584">
              <a:extLst>
                <a:ext uri="{FF2B5EF4-FFF2-40B4-BE49-F238E27FC236}">
                  <a16:creationId xmlns="" xmlns:a16="http://schemas.microsoft.com/office/drawing/2014/main" id="{0274202A-2A39-4AC9-8A80-D59A80E1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6348413"/>
              <a:ext cx="39688" cy="19050"/>
            </a:xfrm>
            <a:custGeom>
              <a:avLst/>
              <a:gdLst>
                <a:gd name="T0" fmla="*/ 1 w 43"/>
                <a:gd name="T1" fmla="*/ 0 h 21"/>
                <a:gd name="T2" fmla="*/ 0 w 43"/>
                <a:gd name="T3" fmla="*/ 3 h 21"/>
                <a:gd name="T4" fmla="*/ 41 w 43"/>
                <a:gd name="T5" fmla="*/ 21 h 21"/>
                <a:gd name="T6" fmla="*/ 43 w 43"/>
                <a:gd name="T7" fmla="*/ 18 h 21"/>
                <a:gd name="T8" fmla="*/ 1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4" y="8"/>
                    <a:pt x="28" y="14"/>
                    <a:pt x="41" y="21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0" y="10"/>
                    <a:pt x="16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1" name="Freeform 5585">
              <a:extLst>
                <a:ext uri="{FF2B5EF4-FFF2-40B4-BE49-F238E27FC236}">
                  <a16:creationId xmlns="" xmlns:a16="http://schemas.microsoft.com/office/drawing/2014/main" id="{15B19EF5-D678-4D4D-9C0E-4532E1C9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1" y="6337301"/>
              <a:ext cx="38100" cy="20638"/>
            </a:xfrm>
            <a:custGeom>
              <a:avLst/>
              <a:gdLst>
                <a:gd name="T0" fmla="*/ 30 w 41"/>
                <a:gd name="T1" fmla="*/ 2 h 22"/>
                <a:gd name="T2" fmla="*/ 32 w 41"/>
                <a:gd name="T3" fmla="*/ 2 h 22"/>
                <a:gd name="T4" fmla="*/ 33 w 41"/>
                <a:gd name="T5" fmla="*/ 2 h 22"/>
                <a:gd name="T6" fmla="*/ 35 w 41"/>
                <a:gd name="T7" fmla="*/ 2 h 22"/>
                <a:gd name="T8" fmla="*/ 37 w 41"/>
                <a:gd name="T9" fmla="*/ 2 h 22"/>
                <a:gd name="T10" fmla="*/ 40 w 41"/>
                <a:gd name="T11" fmla="*/ 2 h 22"/>
                <a:gd name="T12" fmla="*/ 41 w 41"/>
                <a:gd name="T13" fmla="*/ 0 h 22"/>
                <a:gd name="T14" fmla="*/ 33 w 41"/>
                <a:gd name="T15" fmla="*/ 0 h 22"/>
                <a:gd name="T16" fmla="*/ 2 w 41"/>
                <a:gd name="T17" fmla="*/ 9 h 22"/>
                <a:gd name="T18" fmla="*/ 1 w 41"/>
                <a:gd name="T19" fmla="*/ 14 h 22"/>
                <a:gd name="T20" fmla="*/ 6 w 41"/>
                <a:gd name="T21" fmla="*/ 19 h 22"/>
                <a:gd name="T22" fmla="*/ 29 w 41"/>
                <a:gd name="T23" fmla="*/ 22 h 22"/>
                <a:gd name="T24" fmla="*/ 30 w 41"/>
                <a:gd name="T25" fmla="*/ 20 h 22"/>
                <a:gd name="T26" fmla="*/ 7 w 41"/>
                <a:gd name="T27" fmla="*/ 18 h 22"/>
                <a:gd name="T28" fmla="*/ 3 w 41"/>
                <a:gd name="T29" fmla="*/ 14 h 22"/>
                <a:gd name="T30" fmla="*/ 4 w 41"/>
                <a:gd name="T31" fmla="*/ 10 h 22"/>
                <a:gd name="T32" fmla="*/ 30 w 41"/>
                <a:gd name="T3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22">
                  <a:moveTo>
                    <a:pt x="30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8" y="0"/>
                    <a:pt x="36" y="0"/>
                    <a:pt x="33" y="0"/>
                  </a:cubicBezTo>
                  <a:cubicBezTo>
                    <a:pt x="18" y="0"/>
                    <a:pt x="6" y="4"/>
                    <a:pt x="2" y="9"/>
                  </a:cubicBezTo>
                  <a:cubicBezTo>
                    <a:pt x="1" y="11"/>
                    <a:pt x="0" y="12"/>
                    <a:pt x="1" y="14"/>
                  </a:cubicBezTo>
                  <a:cubicBezTo>
                    <a:pt x="1" y="15"/>
                    <a:pt x="2" y="18"/>
                    <a:pt x="6" y="19"/>
                  </a:cubicBezTo>
                  <a:cubicBezTo>
                    <a:pt x="12" y="22"/>
                    <a:pt x="20" y="22"/>
                    <a:pt x="29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0" y="20"/>
                    <a:pt x="12" y="20"/>
                    <a:pt x="7" y="18"/>
                  </a:cubicBezTo>
                  <a:cubicBezTo>
                    <a:pt x="5" y="17"/>
                    <a:pt x="3" y="15"/>
                    <a:pt x="3" y="14"/>
                  </a:cubicBezTo>
                  <a:cubicBezTo>
                    <a:pt x="3" y="13"/>
                    <a:pt x="3" y="11"/>
                    <a:pt x="4" y="10"/>
                  </a:cubicBezTo>
                  <a:cubicBezTo>
                    <a:pt x="7" y="7"/>
                    <a:pt x="15" y="2"/>
                    <a:pt x="3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2" name="Freeform 5586">
              <a:extLst>
                <a:ext uri="{FF2B5EF4-FFF2-40B4-BE49-F238E27FC236}">
                  <a16:creationId xmlns="" xmlns:a16="http://schemas.microsoft.com/office/drawing/2014/main" id="{7BB78780-AAC4-49EA-A8C3-615CBF28A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6357938"/>
              <a:ext cx="25400" cy="36513"/>
            </a:xfrm>
            <a:custGeom>
              <a:avLst/>
              <a:gdLst>
                <a:gd name="T0" fmla="*/ 10 w 26"/>
                <a:gd name="T1" fmla="*/ 3 h 39"/>
                <a:gd name="T2" fmla="*/ 25 w 26"/>
                <a:gd name="T3" fmla="*/ 20 h 39"/>
                <a:gd name="T4" fmla="*/ 26 w 26"/>
                <a:gd name="T5" fmla="*/ 18 h 39"/>
                <a:gd name="T6" fmla="*/ 11 w 26"/>
                <a:gd name="T7" fmla="*/ 2 h 39"/>
                <a:gd name="T8" fmla="*/ 3 w 26"/>
                <a:gd name="T9" fmla="*/ 2 h 39"/>
                <a:gd name="T10" fmla="*/ 1 w 26"/>
                <a:gd name="T11" fmla="*/ 6 h 39"/>
                <a:gd name="T12" fmla="*/ 11 w 26"/>
                <a:gd name="T13" fmla="*/ 34 h 39"/>
                <a:gd name="T14" fmla="*/ 15 w 26"/>
                <a:gd name="T15" fmla="*/ 39 h 39"/>
                <a:gd name="T16" fmla="*/ 16 w 26"/>
                <a:gd name="T17" fmla="*/ 37 h 39"/>
                <a:gd name="T18" fmla="*/ 14 w 26"/>
                <a:gd name="T19" fmla="*/ 35 h 39"/>
                <a:gd name="T20" fmla="*/ 14 w 26"/>
                <a:gd name="T21" fmla="*/ 34 h 39"/>
                <a:gd name="T22" fmla="*/ 13 w 26"/>
                <a:gd name="T23" fmla="*/ 32 h 39"/>
                <a:gd name="T24" fmla="*/ 12 w 26"/>
                <a:gd name="T25" fmla="*/ 32 h 39"/>
                <a:gd name="T26" fmla="*/ 11 w 26"/>
                <a:gd name="T27" fmla="*/ 30 h 39"/>
                <a:gd name="T28" fmla="*/ 3 w 26"/>
                <a:gd name="T29" fmla="*/ 7 h 39"/>
                <a:gd name="T30" fmla="*/ 5 w 26"/>
                <a:gd name="T31" fmla="*/ 3 h 39"/>
                <a:gd name="T32" fmla="*/ 10 w 26"/>
                <a:gd name="T3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9">
                  <a:moveTo>
                    <a:pt x="10" y="3"/>
                  </a:moveTo>
                  <a:cubicBezTo>
                    <a:pt x="15" y="6"/>
                    <a:pt x="21" y="11"/>
                    <a:pt x="25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2" y="10"/>
                    <a:pt x="16" y="4"/>
                    <a:pt x="11" y="2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13"/>
                    <a:pt x="5" y="23"/>
                    <a:pt x="11" y="34"/>
                  </a:cubicBezTo>
                  <a:cubicBezTo>
                    <a:pt x="12" y="36"/>
                    <a:pt x="13" y="37"/>
                    <a:pt x="15" y="3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5" y="19"/>
                    <a:pt x="2" y="11"/>
                    <a:pt x="3" y="7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6" y="2"/>
                    <a:pt x="8" y="2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3" name="Freeform 5587">
              <a:extLst>
                <a:ext uri="{FF2B5EF4-FFF2-40B4-BE49-F238E27FC236}">
                  <a16:creationId xmlns="" xmlns:a16="http://schemas.microsoft.com/office/drawing/2014/main" id="{B4A1F050-DFFC-4B90-9D3D-97C24033B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6370638"/>
              <a:ext cx="11113" cy="12700"/>
            </a:xfrm>
            <a:custGeom>
              <a:avLst/>
              <a:gdLst>
                <a:gd name="T0" fmla="*/ 12 w 13"/>
                <a:gd name="T1" fmla="*/ 4 h 14"/>
                <a:gd name="T2" fmla="*/ 13 w 13"/>
                <a:gd name="T3" fmla="*/ 3 h 14"/>
                <a:gd name="T4" fmla="*/ 11 w 13"/>
                <a:gd name="T5" fmla="*/ 2 h 14"/>
                <a:gd name="T6" fmla="*/ 0 w 13"/>
                <a:gd name="T7" fmla="*/ 0 h 14"/>
                <a:gd name="T8" fmla="*/ 0 w 13"/>
                <a:gd name="T9" fmla="*/ 12 h 14"/>
                <a:gd name="T10" fmla="*/ 0 w 13"/>
                <a:gd name="T11" fmla="*/ 14 h 14"/>
                <a:gd name="T12" fmla="*/ 1 w 13"/>
                <a:gd name="T13" fmla="*/ 14 h 14"/>
                <a:gd name="T14" fmla="*/ 1 w 13"/>
                <a:gd name="T15" fmla="*/ 13 h 14"/>
                <a:gd name="T16" fmla="*/ 1 w 13"/>
                <a:gd name="T17" fmla="*/ 1 h 14"/>
                <a:gd name="T18" fmla="*/ 12 w 13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12" y="4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9"/>
                    <a:pt x="1" y="5"/>
                    <a:pt x="1" y="1"/>
                  </a:cubicBezTo>
                  <a:cubicBezTo>
                    <a:pt x="5" y="2"/>
                    <a:pt x="8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4" name="Freeform 5588">
              <a:extLst>
                <a:ext uri="{FF2B5EF4-FFF2-40B4-BE49-F238E27FC236}">
                  <a16:creationId xmlns="" xmlns:a16="http://schemas.microsoft.com/office/drawing/2014/main" id="{CDED7F7C-0393-4136-9B10-1A2AE0D6A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6357938"/>
              <a:ext cx="22225" cy="42863"/>
            </a:xfrm>
            <a:custGeom>
              <a:avLst/>
              <a:gdLst>
                <a:gd name="T0" fmla="*/ 24 w 24"/>
                <a:gd name="T1" fmla="*/ 43 h 45"/>
                <a:gd name="T2" fmla="*/ 22 w 24"/>
                <a:gd name="T3" fmla="*/ 31 h 45"/>
                <a:gd name="T4" fmla="*/ 10 w 24"/>
                <a:gd name="T5" fmla="*/ 5 h 45"/>
                <a:gd name="T6" fmla="*/ 7 w 24"/>
                <a:gd name="T7" fmla="*/ 0 h 45"/>
                <a:gd name="T8" fmla="*/ 6 w 24"/>
                <a:gd name="T9" fmla="*/ 3 h 45"/>
                <a:gd name="T10" fmla="*/ 7 w 24"/>
                <a:gd name="T11" fmla="*/ 4 h 45"/>
                <a:gd name="T12" fmla="*/ 8 w 24"/>
                <a:gd name="T13" fmla="*/ 5 h 45"/>
                <a:gd name="T14" fmla="*/ 9 w 24"/>
                <a:gd name="T15" fmla="*/ 6 h 45"/>
                <a:gd name="T16" fmla="*/ 10 w 24"/>
                <a:gd name="T17" fmla="*/ 7 h 45"/>
                <a:gd name="T18" fmla="*/ 11 w 24"/>
                <a:gd name="T19" fmla="*/ 9 h 45"/>
                <a:gd name="T20" fmla="*/ 12 w 24"/>
                <a:gd name="T21" fmla="*/ 11 h 45"/>
                <a:gd name="T22" fmla="*/ 13 w 24"/>
                <a:gd name="T23" fmla="*/ 13 h 45"/>
                <a:gd name="T24" fmla="*/ 14 w 24"/>
                <a:gd name="T25" fmla="*/ 15 h 45"/>
                <a:gd name="T26" fmla="*/ 15 w 24"/>
                <a:gd name="T27" fmla="*/ 17 h 45"/>
                <a:gd name="T28" fmla="*/ 22 w 24"/>
                <a:gd name="T29" fmla="*/ 41 h 45"/>
                <a:gd name="T30" fmla="*/ 4 w 24"/>
                <a:gd name="T31" fmla="*/ 26 h 45"/>
                <a:gd name="T32" fmla="*/ 3 w 24"/>
                <a:gd name="T33" fmla="*/ 25 h 45"/>
                <a:gd name="T34" fmla="*/ 2 w 24"/>
                <a:gd name="T35" fmla="*/ 23 h 45"/>
                <a:gd name="T36" fmla="*/ 0 w 24"/>
                <a:gd name="T37" fmla="*/ 22 h 45"/>
                <a:gd name="T38" fmla="*/ 0 w 24"/>
                <a:gd name="T39" fmla="*/ 22 h 45"/>
                <a:gd name="T40" fmla="*/ 0 w 24"/>
                <a:gd name="T41" fmla="*/ 24 h 45"/>
                <a:gd name="T42" fmla="*/ 22 w 24"/>
                <a:gd name="T43" fmla="*/ 44 h 45"/>
                <a:gd name="T44" fmla="*/ 24 w 24"/>
                <a:gd name="T45" fmla="*/ 45 h 45"/>
                <a:gd name="T46" fmla="*/ 24 w 24"/>
                <a:gd name="T47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5">
                  <a:moveTo>
                    <a:pt x="24" y="43"/>
                  </a:moveTo>
                  <a:cubicBezTo>
                    <a:pt x="24" y="43"/>
                    <a:pt x="24" y="38"/>
                    <a:pt x="22" y="31"/>
                  </a:cubicBezTo>
                  <a:cubicBezTo>
                    <a:pt x="20" y="24"/>
                    <a:pt x="17" y="14"/>
                    <a:pt x="10" y="5"/>
                  </a:cubicBezTo>
                  <a:cubicBezTo>
                    <a:pt x="9" y="3"/>
                    <a:pt x="8" y="2"/>
                    <a:pt x="7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28"/>
                    <a:pt x="21" y="37"/>
                    <a:pt x="22" y="41"/>
                  </a:cubicBezTo>
                  <a:cubicBezTo>
                    <a:pt x="19" y="39"/>
                    <a:pt x="12" y="34"/>
                    <a:pt x="4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37"/>
                    <a:pt x="22" y="44"/>
                    <a:pt x="22" y="44"/>
                  </a:cubicBezTo>
                  <a:cubicBezTo>
                    <a:pt x="24" y="45"/>
                    <a:pt x="24" y="45"/>
                    <a:pt x="24" y="45"/>
                  </a:cubicBezTo>
                  <a:lnTo>
                    <a:pt x="24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5" name="Freeform 5589">
              <a:extLst>
                <a:ext uri="{FF2B5EF4-FFF2-40B4-BE49-F238E27FC236}">
                  <a16:creationId xmlns="" xmlns:a16="http://schemas.microsoft.com/office/drawing/2014/main" id="{58B0DE7F-57ED-4978-85DF-0326BE6D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6389688"/>
              <a:ext cx="12700" cy="11113"/>
            </a:xfrm>
            <a:custGeom>
              <a:avLst/>
              <a:gdLst>
                <a:gd name="T0" fmla="*/ 0 w 13"/>
                <a:gd name="T1" fmla="*/ 13 h 13"/>
                <a:gd name="T2" fmla="*/ 2 w 13"/>
                <a:gd name="T3" fmla="*/ 0 h 13"/>
                <a:gd name="T4" fmla="*/ 13 w 13"/>
                <a:gd name="T5" fmla="*/ 5 h 13"/>
                <a:gd name="T6" fmla="*/ 13 w 13"/>
                <a:gd name="T7" fmla="*/ 6 h 13"/>
                <a:gd name="T8" fmla="*/ 3 w 13"/>
                <a:gd name="T9" fmla="*/ 2 h 13"/>
                <a:gd name="T10" fmla="*/ 1 w 13"/>
                <a:gd name="T11" fmla="*/ 13 h 13"/>
                <a:gd name="T12" fmla="*/ 0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1" y="9"/>
                    <a:pt x="2" y="5"/>
                    <a:pt x="2" y="0"/>
                  </a:cubicBezTo>
                  <a:cubicBezTo>
                    <a:pt x="6" y="2"/>
                    <a:pt x="10" y="3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5"/>
                    <a:pt x="6" y="3"/>
                    <a:pt x="3" y="2"/>
                  </a:cubicBezTo>
                  <a:cubicBezTo>
                    <a:pt x="3" y="6"/>
                    <a:pt x="2" y="9"/>
                    <a:pt x="1" y="13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6" name="Freeform 5590">
              <a:extLst>
                <a:ext uri="{FF2B5EF4-FFF2-40B4-BE49-F238E27FC236}">
                  <a16:creationId xmlns="" xmlns:a16="http://schemas.microsoft.com/office/drawing/2014/main" id="{FA2CD34B-1620-4F39-B4C3-3B9CF0104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394451"/>
              <a:ext cx="11113" cy="9525"/>
            </a:xfrm>
            <a:custGeom>
              <a:avLst/>
              <a:gdLst>
                <a:gd name="T0" fmla="*/ 0 w 12"/>
                <a:gd name="T1" fmla="*/ 11 h 11"/>
                <a:gd name="T2" fmla="*/ 3 w 12"/>
                <a:gd name="T3" fmla="*/ 0 h 11"/>
                <a:gd name="T4" fmla="*/ 12 w 12"/>
                <a:gd name="T5" fmla="*/ 4 h 11"/>
                <a:gd name="T6" fmla="*/ 11 w 12"/>
                <a:gd name="T7" fmla="*/ 5 h 11"/>
                <a:gd name="T8" fmla="*/ 3 w 12"/>
                <a:gd name="T9" fmla="*/ 2 h 11"/>
                <a:gd name="T10" fmla="*/ 1 w 12"/>
                <a:gd name="T11" fmla="*/ 11 h 11"/>
                <a:gd name="T12" fmla="*/ 0 w 12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1" y="7"/>
                    <a:pt x="2" y="3"/>
                    <a:pt x="3" y="0"/>
                  </a:cubicBezTo>
                  <a:cubicBezTo>
                    <a:pt x="6" y="1"/>
                    <a:pt x="9" y="3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4"/>
                    <a:pt x="6" y="3"/>
                    <a:pt x="3" y="2"/>
                  </a:cubicBezTo>
                  <a:cubicBezTo>
                    <a:pt x="3" y="5"/>
                    <a:pt x="2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7" name="Freeform 5591">
              <a:extLst>
                <a:ext uri="{FF2B5EF4-FFF2-40B4-BE49-F238E27FC236}">
                  <a16:creationId xmlns="" xmlns:a16="http://schemas.microsoft.com/office/drawing/2014/main" id="{76085470-8E00-44F9-B879-F4DE1B89B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6397626"/>
              <a:ext cx="7938" cy="9525"/>
            </a:xfrm>
            <a:custGeom>
              <a:avLst/>
              <a:gdLst>
                <a:gd name="T0" fmla="*/ 0 w 10"/>
                <a:gd name="T1" fmla="*/ 10 h 10"/>
                <a:gd name="T2" fmla="*/ 3 w 10"/>
                <a:gd name="T3" fmla="*/ 0 h 10"/>
                <a:gd name="T4" fmla="*/ 10 w 10"/>
                <a:gd name="T5" fmla="*/ 4 h 10"/>
                <a:gd name="T6" fmla="*/ 10 w 10"/>
                <a:gd name="T7" fmla="*/ 5 h 10"/>
                <a:gd name="T8" fmla="*/ 3 w 10"/>
                <a:gd name="T9" fmla="*/ 2 h 10"/>
                <a:gd name="T10" fmla="*/ 1 w 10"/>
                <a:gd name="T11" fmla="*/ 10 h 10"/>
                <a:gd name="T12" fmla="*/ 0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0" y="10"/>
                  </a:moveTo>
                  <a:cubicBezTo>
                    <a:pt x="1" y="6"/>
                    <a:pt x="2" y="3"/>
                    <a:pt x="3" y="0"/>
                  </a:cubicBezTo>
                  <a:cubicBezTo>
                    <a:pt x="5" y="1"/>
                    <a:pt x="8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5" y="3"/>
                    <a:pt x="3" y="2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8" name="Freeform 5592">
              <a:extLst>
                <a:ext uri="{FF2B5EF4-FFF2-40B4-BE49-F238E27FC236}">
                  <a16:creationId xmlns="" xmlns:a16="http://schemas.microsoft.com/office/drawing/2014/main" id="{EDA34E6C-7435-40EE-8DD5-4842FF3C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913" y="6402388"/>
              <a:ext cx="7938" cy="6350"/>
            </a:xfrm>
            <a:custGeom>
              <a:avLst/>
              <a:gdLst>
                <a:gd name="T0" fmla="*/ 0 w 9"/>
                <a:gd name="T1" fmla="*/ 7 h 7"/>
                <a:gd name="T2" fmla="*/ 2 w 9"/>
                <a:gd name="T3" fmla="*/ 0 h 7"/>
                <a:gd name="T4" fmla="*/ 9 w 9"/>
                <a:gd name="T5" fmla="*/ 3 h 7"/>
                <a:gd name="T6" fmla="*/ 8 w 9"/>
                <a:gd name="T7" fmla="*/ 4 h 7"/>
                <a:gd name="T8" fmla="*/ 3 w 9"/>
                <a:gd name="T9" fmla="*/ 1 h 7"/>
                <a:gd name="T10" fmla="*/ 1 w 9"/>
                <a:gd name="T11" fmla="*/ 7 h 7"/>
                <a:gd name="T12" fmla="*/ 0 w 9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9" name="Freeform 5593">
              <a:extLst>
                <a:ext uri="{FF2B5EF4-FFF2-40B4-BE49-F238E27FC236}">
                  <a16:creationId xmlns="" xmlns:a16="http://schemas.microsoft.com/office/drawing/2014/main" id="{6F735DC1-46A7-40F3-9C41-9601D128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640556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0 h 4"/>
                <a:gd name="T4" fmla="*/ 4 w 4"/>
                <a:gd name="T5" fmla="*/ 2 h 4"/>
                <a:gd name="T6" fmla="*/ 3 w 4"/>
                <a:gd name="T7" fmla="*/ 3 h 4"/>
                <a:gd name="T8" fmla="*/ 2 w 4"/>
                <a:gd name="T9" fmla="*/ 2 h 4"/>
                <a:gd name="T10" fmla="*/ 1 w 4"/>
                <a:gd name="T11" fmla="*/ 4 h 4"/>
                <a:gd name="T12" fmla="*/ 0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0" name="Freeform 5594">
              <a:extLst>
                <a:ext uri="{FF2B5EF4-FFF2-40B4-BE49-F238E27FC236}">
                  <a16:creationId xmlns="" xmlns:a16="http://schemas.microsoft.com/office/drawing/2014/main" id="{9E35CE7C-8BED-4BA5-9941-CE167E8F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6" y="641032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1" name="Freeform 5595">
              <a:extLst>
                <a:ext uri="{FF2B5EF4-FFF2-40B4-BE49-F238E27FC236}">
                  <a16:creationId xmlns="" xmlns:a16="http://schemas.microsoft.com/office/drawing/2014/main" id="{BA523567-4002-4A27-9CFA-1E58DC73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340476"/>
              <a:ext cx="11113" cy="14288"/>
            </a:xfrm>
            <a:custGeom>
              <a:avLst/>
              <a:gdLst>
                <a:gd name="T0" fmla="*/ 12 w 12"/>
                <a:gd name="T1" fmla="*/ 16 h 16"/>
                <a:gd name="T2" fmla="*/ 0 w 12"/>
                <a:gd name="T3" fmla="*/ 8 h 16"/>
                <a:gd name="T4" fmla="*/ 11 w 12"/>
                <a:gd name="T5" fmla="*/ 0 h 16"/>
                <a:gd name="T6" fmla="*/ 12 w 12"/>
                <a:gd name="T7" fmla="*/ 1 h 16"/>
                <a:gd name="T8" fmla="*/ 2 w 12"/>
                <a:gd name="T9" fmla="*/ 8 h 16"/>
                <a:gd name="T10" fmla="*/ 12 w 12"/>
                <a:gd name="T11" fmla="*/ 15 h 16"/>
                <a:gd name="T12" fmla="*/ 12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2" y="16"/>
                  </a:moveTo>
                  <a:cubicBezTo>
                    <a:pt x="8" y="13"/>
                    <a:pt x="4" y="10"/>
                    <a:pt x="0" y="8"/>
                  </a:cubicBezTo>
                  <a:cubicBezTo>
                    <a:pt x="4" y="5"/>
                    <a:pt x="7" y="2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3"/>
                    <a:pt x="5" y="5"/>
                    <a:pt x="2" y="8"/>
                  </a:cubicBezTo>
                  <a:cubicBezTo>
                    <a:pt x="6" y="10"/>
                    <a:pt x="9" y="13"/>
                    <a:pt x="12" y="15"/>
                  </a:cubicBezTo>
                  <a:lnTo>
                    <a:pt x="1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2" name="Freeform 5596">
              <a:extLst>
                <a:ext uri="{FF2B5EF4-FFF2-40B4-BE49-F238E27FC236}">
                  <a16:creationId xmlns="" xmlns:a16="http://schemas.microsoft.com/office/drawing/2014/main" id="{1CA80F8E-DA17-4E73-81A8-B6BF99F88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6340476"/>
              <a:ext cx="11113" cy="14288"/>
            </a:xfrm>
            <a:custGeom>
              <a:avLst/>
              <a:gdLst>
                <a:gd name="T0" fmla="*/ 10 w 11"/>
                <a:gd name="T1" fmla="*/ 15 h 15"/>
                <a:gd name="T2" fmla="*/ 0 w 11"/>
                <a:gd name="T3" fmla="*/ 7 h 15"/>
                <a:gd name="T4" fmla="*/ 9 w 11"/>
                <a:gd name="T5" fmla="*/ 0 h 15"/>
                <a:gd name="T6" fmla="*/ 10 w 11"/>
                <a:gd name="T7" fmla="*/ 1 h 15"/>
                <a:gd name="T8" fmla="*/ 2 w 11"/>
                <a:gd name="T9" fmla="*/ 7 h 15"/>
                <a:gd name="T10" fmla="*/ 11 w 11"/>
                <a:gd name="T11" fmla="*/ 14 h 15"/>
                <a:gd name="T12" fmla="*/ 10 w 1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10" y="15"/>
                  </a:moveTo>
                  <a:cubicBezTo>
                    <a:pt x="7" y="12"/>
                    <a:pt x="3" y="9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5" y="5"/>
                    <a:pt x="2" y="7"/>
                  </a:cubicBezTo>
                  <a:cubicBezTo>
                    <a:pt x="5" y="9"/>
                    <a:pt x="8" y="11"/>
                    <a:pt x="11" y="14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3" name="Freeform 5597">
              <a:extLst>
                <a:ext uri="{FF2B5EF4-FFF2-40B4-BE49-F238E27FC236}">
                  <a16:creationId xmlns="" xmlns:a16="http://schemas.microsoft.com/office/drawing/2014/main" id="{FA649B73-39D1-461C-9665-7134C43B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6342063"/>
              <a:ext cx="7938" cy="11113"/>
            </a:xfrm>
            <a:custGeom>
              <a:avLst/>
              <a:gdLst>
                <a:gd name="T0" fmla="*/ 8 w 9"/>
                <a:gd name="T1" fmla="*/ 13 h 13"/>
                <a:gd name="T2" fmla="*/ 0 w 9"/>
                <a:gd name="T3" fmla="*/ 6 h 13"/>
                <a:gd name="T4" fmla="*/ 8 w 9"/>
                <a:gd name="T5" fmla="*/ 0 h 13"/>
                <a:gd name="T6" fmla="*/ 9 w 9"/>
                <a:gd name="T7" fmla="*/ 1 h 13"/>
                <a:gd name="T8" fmla="*/ 2 w 9"/>
                <a:gd name="T9" fmla="*/ 6 h 13"/>
                <a:gd name="T10" fmla="*/ 9 w 9"/>
                <a:gd name="T11" fmla="*/ 12 h 13"/>
                <a:gd name="T12" fmla="*/ 8 w 9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5" y="11"/>
                    <a:pt x="3" y="8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8"/>
                    <a:pt x="7" y="10"/>
                    <a:pt x="9" y="12"/>
                  </a:cubicBez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4" name="Freeform 5598">
              <a:extLst>
                <a:ext uri="{FF2B5EF4-FFF2-40B4-BE49-F238E27FC236}">
                  <a16:creationId xmlns="" xmlns:a16="http://schemas.microsoft.com/office/drawing/2014/main" id="{EBF272F1-43EE-480B-B05D-8BAF222A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6343651"/>
              <a:ext cx="6350" cy="952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4 h 10"/>
                <a:gd name="T4" fmla="*/ 7 w 8"/>
                <a:gd name="T5" fmla="*/ 0 h 10"/>
                <a:gd name="T6" fmla="*/ 8 w 8"/>
                <a:gd name="T7" fmla="*/ 1 h 10"/>
                <a:gd name="T8" fmla="*/ 3 w 8"/>
                <a:gd name="T9" fmla="*/ 5 h 10"/>
                <a:gd name="T10" fmla="*/ 8 w 8"/>
                <a:gd name="T11" fmla="*/ 9 h 10"/>
                <a:gd name="T12" fmla="*/ 8 w 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8"/>
                    <a:pt x="3" y="6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7" y="8"/>
                    <a:pt x="8" y="9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5" name="Freeform 5599">
              <a:extLst>
                <a:ext uri="{FF2B5EF4-FFF2-40B4-BE49-F238E27FC236}">
                  <a16:creationId xmlns="" xmlns:a16="http://schemas.microsoft.com/office/drawing/2014/main" id="{5AC9B330-12A6-4BCC-BE5C-E9E5960B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6345238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3 w 4"/>
                <a:gd name="T5" fmla="*/ 0 h 4"/>
                <a:gd name="T6" fmla="*/ 4 w 4"/>
                <a:gd name="T7" fmla="*/ 1 h 4"/>
                <a:gd name="T8" fmla="*/ 2 w 4"/>
                <a:gd name="T9" fmla="*/ 2 h 4"/>
                <a:gd name="T10" fmla="*/ 4 w 4"/>
                <a:gd name="T11" fmla="*/ 4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6" name="Freeform 5600">
              <a:extLst>
                <a:ext uri="{FF2B5EF4-FFF2-40B4-BE49-F238E27FC236}">
                  <a16:creationId xmlns="" xmlns:a16="http://schemas.microsoft.com/office/drawing/2014/main" id="{93C521C9-8C89-489B-B2DB-B6F690F94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6346826"/>
              <a:ext cx="4763" cy="476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2 w 3"/>
                <a:gd name="T5" fmla="*/ 0 h 3"/>
                <a:gd name="T6" fmla="*/ 3 w 3"/>
                <a:gd name="T7" fmla="*/ 0 h 3"/>
                <a:gd name="T8" fmla="*/ 1 w 3"/>
                <a:gd name="T9" fmla="*/ 2 h 3"/>
                <a:gd name="T10" fmla="*/ 3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7" name="Freeform 5601">
              <a:extLst>
                <a:ext uri="{FF2B5EF4-FFF2-40B4-BE49-F238E27FC236}">
                  <a16:creationId xmlns="" xmlns:a16="http://schemas.microsoft.com/office/drawing/2014/main" id="{47184F5F-E1EE-49C1-AF94-C881F0C4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369051"/>
              <a:ext cx="6350" cy="11113"/>
            </a:xfrm>
            <a:custGeom>
              <a:avLst/>
              <a:gdLst>
                <a:gd name="T0" fmla="*/ 6 w 7"/>
                <a:gd name="T1" fmla="*/ 11 h 11"/>
                <a:gd name="T2" fmla="*/ 0 w 7"/>
                <a:gd name="T3" fmla="*/ 1 h 11"/>
                <a:gd name="T4" fmla="*/ 2 w 7"/>
                <a:gd name="T5" fmla="*/ 0 h 11"/>
                <a:gd name="T6" fmla="*/ 7 w 7"/>
                <a:gd name="T7" fmla="*/ 10 h 11"/>
                <a:gd name="T8" fmla="*/ 6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11"/>
                  </a:moveTo>
                  <a:cubicBezTo>
                    <a:pt x="4" y="8"/>
                    <a:pt x="2" y="4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3"/>
                    <a:pt x="6" y="7"/>
                    <a:pt x="7" y="10"/>
                  </a:cubicBez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8" name="Freeform 5602">
              <a:extLst>
                <a:ext uri="{FF2B5EF4-FFF2-40B4-BE49-F238E27FC236}">
                  <a16:creationId xmlns="" xmlns:a16="http://schemas.microsoft.com/office/drawing/2014/main" id="{D9743582-F338-4EB8-B40A-ABCDFF1B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9613" y="6380163"/>
              <a:ext cx="15875" cy="14288"/>
            </a:xfrm>
            <a:custGeom>
              <a:avLst/>
              <a:gdLst>
                <a:gd name="T0" fmla="*/ 0 w 17"/>
                <a:gd name="T1" fmla="*/ 15 h 15"/>
                <a:gd name="T2" fmla="*/ 4 w 17"/>
                <a:gd name="T3" fmla="*/ 0 h 15"/>
                <a:gd name="T4" fmla="*/ 17 w 17"/>
                <a:gd name="T5" fmla="*/ 7 h 15"/>
                <a:gd name="T6" fmla="*/ 16 w 17"/>
                <a:gd name="T7" fmla="*/ 9 h 15"/>
                <a:gd name="T8" fmla="*/ 5 w 17"/>
                <a:gd name="T9" fmla="*/ 2 h 15"/>
                <a:gd name="T10" fmla="*/ 2 w 17"/>
                <a:gd name="T11" fmla="*/ 15 h 15"/>
                <a:gd name="T12" fmla="*/ 0 w 17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2" y="10"/>
                    <a:pt x="3" y="5"/>
                    <a:pt x="4" y="0"/>
                  </a:cubicBezTo>
                  <a:cubicBezTo>
                    <a:pt x="8" y="3"/>
                    <a:pt x="13" y="5"/>
                    <a:pt x="17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6"/>
                    <a:pt x="9" y="4"/>
                    <a:pt x="5" y="2"/>
                  </a:cubicBezTo>
                  <a:cubicBezTo>
                    <a:pt x="4" y="7"/>
                    <a:pt x="3" y="11"/>
                    <a:pt x="2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9" name="Freeform 5603">
              <a:extLst>
                <a:ext uri="{FF2B5EF4-FFF2-40B4-BE49-F238E27FC236}">
                  <a16:creationId xmlns="" xmlns:a16="http://schemas.microsoft.com/office/drawing/2014/main" id="{F27E2D89-6B04-4767-8A96-047585D6F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384926"/>
              <a:ext cx="17463" cy="14288"/>
            </a:xfrm>
            <a:custGeom>
              <a:avLst/>
              <a:gdLst>
                <a:gd name="T0" fmla="*/ 0 w 18"/>
                <a:gd name="T1" fmla="*/ 16 h 16"/>
                <a:gd name="T2" fmla="*/ 4 w 18"/>
                <a:gd name="T3" fmla="*/ 0 h 16"/>
                <a:gd name="T4" fmla="*/ 18 w 18"/>
                <a:gd name="T5" fmla="*/ 8 h 16"/>
                <a:gd name="T6" fmla="*/ 17 w 18"/>
                <a:gd name="T7" fmla="*/ 9 h 16"/>
                <a:gd name="T8" fmla="*/ 5 w 18"/>
                <a:gd name="T9" fmla="*/ 2 h 16"/>
                <a:gd name="T10" fmla="*/ 1 w 18"/>
                <a:gd name="T11" fmla="*/ 16 h 16"/>
                <a:gd name="T12" fmla="*/ 0 w 1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1" y="11"/>
                    <a:pt x="3" y="6"/>
                    <a:pt x="4" y="0"/>
                  </a:cubicBezTo>
                  <a:cubicBezTo>
                    <a:pt x="9" y="3"/>
                    <a:pt x="13" y="5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3" y="7"/>
                    <a:pt x="9" y="4"/>
                    <a:pt x="5" y="2"/>
                  </a:cubicBezTo>
                  <a:cubicBezTo>
                    <a:pt x="4" y="7"/>
                    <a:pt x="2" y="12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0" name="Freeform 5604">
              <a:extLst>
                <a:ext uri="{FF2B5EF4-FFF2-40B4-BE49-F238E27FC236}">
                  <a16:creationId xmlns="" xmlns:a16="http://schemas.microsoft.com/office/drawing/2014/main" id="{786787B3-9512-4CAC-A823-88725537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389688"/>
              <a:ext cx="17463" cy="14288"/>
            </a:xfrm>
            <a:custGeom>
              <a:avLst/>
              <a:gdLst>
                <a:gd name="T0" fmla="*/ 0 w 19"/>
                <a:gd name="T1" fmla="*/ 16 h 16"/>
                <a:gd name="T2" fmla="*/ 5 w 19"/>
                <a:gd name="T3" fmla="*/ 0 h 16"/>
                <a:gd name="T4" fmla="*/ 19 w 19"/>
                <a:gd name="T5" fmla="*/ 8 h 16"/>
                <a:gd name="T6" fmla="*/ 18 w 19"/>
                <a:gd name="T7" fmla="*/ 9 h 16"/>
                <a:gd name="T8" fmla="*/ 6 w 19"/>
                <a:gd name="T9" fmla="*/ 2 h 16"/>
                <a:gd name="T10" fmla="*/ 2 w 19"/>
                <a:gd name="T11" fmla="*/ 16 h 16"/>
                <a:gd name="T12" fmla="*/ 0 w 1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0" y="16"/>
                  </a:moveTo>
                  <a:cubicBezTo>
                    <a:pt x="2" y="11"/>
                    <a:pt x="4" y="5"/>
                    <a:pt x="5" y="0"/>
                  </a:cubicBezTo>
                  <a:cubicBezTo>
                    <a:pt x="10" y="2"/>
                    <a:pt x="14" y="5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4" y="7"/>
                    <a:pt x="10" y="4"/>
                    <a:pt x="6" y="2"/>
                  </a:cubicBezTo>
                  <a:cubicBezTo>
                    <a:pt x="4" y="7"/>
                    <a:pt x="3" y="12"/>
                    <a:pt x="2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1" name="Freeform 5605">
              <a:extLst>
                <a:ext uri="{FF2B5EF4-FFF2-40B4-BE49-F238E27FC236}">
                  <a16:creationId xmlns="" xmlns:a16="http://schemas.microsoft.com/office/drawing/2014/main" id="{1DB2CC4D-414F-4622-9293-D37009204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369051"/>
              <a:ext cx="11113" cy="1588"/>
            </a:xfrm>
            <a:custGeom>
              <a:avLst/>
              <a:gdLst>
                <a:gd name="T0" fmla="*/ 0 w 12"/>
                <a:gd name="T1" fmla="*/ 2 h 2"/>
                <a:gd name="T2" fmla="*/ 0 w 12"/>
                <a:gd name="T3" fmla="*/ 0 h 2"/>
                <a:gd name="T4" fmla="*/ 12 w 12"/>
                <a:gd name="T5" fmla="*/ 0 h 2"/>
                <a:gd name="T6" fmla="*/ 12 w 12"/>
                <a:gd name="T7" fmla="*/ 2 h 2"/>
                <a:gd name="T8" fmla="*/ 0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2"/>
                    <a:pt x="4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2" name="Freeform 5606">
              <a:extLst>
                <a:ext uri="{FF2B5EF4-FFF2-40B4-BE49-F238E27FC236}">
                  <a16:creationId xmlns="" xmlns:a16="http://schemas.microsoft.com/office/drawing/2014/main" id="{014A1D75-D1A6-47E4-BF2E-7242F101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6361113"/>
              <a:ext cx="12700" cy="17463"/>
            </a:xfrm>
            <a:custGeom>
              <a:avLst/>
              <a:gdLst>
                <a:gd name="T0" fmla="*/ 12 w 14"/>
                <a:gd name="T1" fmla="*/ 19 h 19"/>
                <a:gd name="T2" fmla="*/ 0 w 14"/>
                <a:gd name="T3" fmla="*/ 9 h 19"/>
                <a:gd name="T4" fmla="*/ 13 w 14"/>
                <a:gd name="T5" fmla="*/ 0 h 19"/>
                <a:gd name="T6" fmla="*/ 14 w 14"/>
                <a:gd name="T7" fmla="*/ 2 h 19"/>
                <a:gd name="T8" fmla="*/ 2 w 14"/>
                <a:gd name="T9" fmla="*/ 9 h 19"/>
                <a:gd name="T10" fmla="*/ 13 w 14"/>
                <a:gd name="T11" fmla="*/ 18 h 19"/>
                <a:gd name="T12" fmla="*/ 12 w 1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2" y="19"/>
                  </a:moveTo>
                  <a:cubicBezTo>
                    <a:pt x="8" y="16"/>
                    <a:pt x="4" y="12"/>
                    <a:pt x="0" y="9"/>
                  </a:cubicBezTo>
                  <a:cubicBezTo>
                    <a:pt x="4" y="6"/>
                    <a:pt x="8" y="3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4"/>
                    <a:pt x="6" y="7"/>
                    <a:pt x="2" y="9"/>
                  </a:cubicBezTo>
                  <a:cubicBezTo>
                    <a:pt x="6" y="12"/>
                    <a:pt x="9" y="15"/>
                    <a:pt x="13" y="18"/>
                  </a:cubicBezTo>
                  <a:lnTo>
                    <a:pt x="1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3" name="Freeform 5607">
              <a:extLst>
                <a:ext uri="{FF2B5EF4-FFF2-40B4-BE49-F238E27FC236}">
                  <a16:creationId xmlns="" xmlns:a16="http://schemas.microsoft.com/office/drawing/2014/main" id="{724A154B-449E-4726-A25F-94E822947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361113"/>
              <a:ext cx="14288" cy="20638"/>
            </a:xfrm>
            <a:custGeom>
              <a:avLst/>
              <a:gdLst>
                <a:gd name="T0" fmla="*/ 13 w 15"/>
                <a:gd name="T1" fmla="*/ 21 h 21"/>
                <a:gd name="T2" fmla="*/ 0 w 15"/>
                <a:gd name="T3" fmla="*/ 9 h 21"/>
                <a:gd name="T4" fmla="*/ 15 w 15"/>
                <a:gd name="T5" fmla="*/ 0 h 21"/>
                <a:gd name="T6" fmla="*/ 15 w 15"/>
                <a:gd name="T7" fmla="*/ 1 h 21"/>
                <a:gd name="T8" fmla="*/ 3 w 15"/>
                <a:gd name="T9" fmla="*/ 10 h 21"/>
                <a:gd name="T10" fmla="*/ 14 w 15"/>
                <a:gd name="T11" fmla="*/ 20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cubicBezTo>
                    <a:pt x="9" y="17"/>
                    <a:pt x="5" y="13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4"/>
                    <a:pt x="7" y="7"/>
                    <a:pt x="3" y="10"/>
                  </a:cubicBezTo>
                  <a:cubicBezTo>
                    <a:pt x="7" y="13"/>
                    <a:pt x="11" y="16"/>
                    <a:pt x="14" y="20"/>
                  </a:cubicBez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4" name="Freeform 5608">
              <a:extLst>
                <a:ext uri="{FF2B5EF4-FFF2-40B4-BE49-F238E27FC236}">
                  <a16:creationId xmlns="" xmlns:a16="http://schemas.microsoft.com/office/drawing/2014/main" id="{88C00414-9380-4F1A-9784-30C5C136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6361113"/>
              <a:ext cx="14288" cy="20638"/>
            </a:xfrm>
            <a:custGeom>
              <a:avLst/>
              <a:gdLst>
                <a:gd name="T0" fmla="*/ 13 w 15"/>
                <a:gd name="T1" fmla="*/ 22 h 22"/>
                <a:gd name="T2" fmla="*/ 0 w 15"/>
                <a:gd name="T3" fmla="*/ 10 h 22"/>
                <a:gd name="T4" fmla="*/ 15 w 15"/>
                <a:gd name="T5" fmla="*/ 0 h 22"/>
                <a:gd name="T6" fmla="*/ 15 w 15"/>
                <a:gd name="T7" fmla="*/ 2 h 22"/>
                <a:gd name="T8" fmla="*/ 2 w 15"/>
                <a:gd name="T9" fmla="*/ 10 h 22"/>
                <a:gd name="T10" fmla="*/ 14 w 15"/>
                <a:gd name="T11" fmla="*/ 21 h 22"/>
                <a:gd name="T12" fmla="*/ 13 w 15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3" y="22"/>
                  </a:moveTo>
                  <a:cubicBezTo>
                    <a:pt x="9" y="18"/>
                    <a:pt x="4" y="14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4"/>
                    <a:pt x="6" y="7"/>
                    <a:pt x="2" y="10"/>
                  </a:cubicBezTo>
                  <a:cubicBezTo>
                    <a:pt x="6" y="13"/>
                    <a:pt x="10" y="17"/>
                    <a:pt x="14" y="21"/>
                  </a:cubicBezTo>
                  <a:lnTo>
                    <a:pt x="1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5" name="Freeform 5609">
              <a:extLst>
                <a:ext uri="{FF2B5EF4-FFF2-40B4-BE49-F238E27FC236}">
                  <a16:creationId xmlns="" xmlns:a16="http://schemas.microsoft.com/office/drawing/2014/main" id="{56A90D4C-78A6-450D-8C71-9177F48D1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637698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6" name="Freeform 5610">
              <a:extLst>
                <a:ext uri="{FF2B5EF4-FFF2-40B4-BE49-F238E27FC236}">
                  <a16:creationId xmlns="" xmlns:a16="http://schemas.microsoft.com/office/drawing/2014/main" id="{D0B01B25-684C-483C-840F-588621E3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6380163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3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3 w 4"/>
                <a:gd name="T9" fmla="*/ 2 h 2"/>
                <a:gd name="T10" fmla="*/ 4 w 4"/>
                <a:gd name="T11" fmla="*/ 2 h 2"/>
                <a:gd name="T12" fmla="*/ 4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7" name="Freeform 5611">
              <a:extLst>
                <a:ext uri="{FF2B5EF4-FFF2-40B4-BE49-F238E27FC236}">
                  <a16:creationId xmlns="" xmlns:a16="http://schemas.microsoft.com/office/drawing/2014/main" id="{90350B7C-7F30-4E2E-9132-48691296C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6389688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1 w 2"/>
                <a:gd name="T5" fmla="*/ 2 h 4"/>
                <a:gd name="T6" fmla="*/ 1 w 2"/>
                <a:gd name="T7" fmla="*/ 3 h 4"/>
                <a:gd name="T8" fmla="*/ 0 w 2"/>
                <a:gd name="T9" fmla="*/ 4 h 4"/>
                <a:gd name="T10" fmla="*/ 1 w 2"/>
                <a:gd name="T11" fmla="*/ 4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8" name="Freeform 5612">
              <a:extLst>
                <a:ext uri="{FF2B5EF4-FFF2-40B4-BE49-F238E27FC236}">
                  <a16:creationId xmlns="" xmlns:a16="http://schemas.microsoft.com/office/drawing/2014/main" id="{2D334B8F-FE53-42E5-8448-1CCD0C09F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6383338"/>
              <a:ext cx="9525" cy="4763"/>
            </a:xfrm>
            <a:custGeom>
              <a:avLst/>
              <a:gdLst>
                <a:gd name="T0" fmla="*/ 10 w 10"/>
                <a:gd name="T1" fmla="*/ 4 h 5"/>
                <a:gd name="T2" fmla="*/ 8 w 10"/>
                <a:gd name="T3" fmla="*/ 3 h 5"/>
                <a:gd name="T4" fmla="*/ 1 w 10"/>
                <a:gd name="T5" fmla="*/ 0 h 5"/>
                <a:gd name="T6" fmla="*/ 0 w 10"/>
                <a:gd name="T7" fmla="*/ 1 h 5"/>
                <a:gd name="T8" fmla="*/ 9 w 10"/>
                <a:gd name="T9" fmla="*/ 5 h 5"/>
                <a:gd name="T10" fmla="*/ 9 w 10"/>
                <a:gd name="T11" fmla="*/ 5 h 5"/>
                <a:gd name="T12" fmla="*/ 10 w 10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9" name="Freeform 5613">
              <a:extLst>
                <a:ext uri="{FF2B5EF4-FFF2-40B4-BE49-F238E27FC236}">
                  <a16:creationId xmlns="" xmlns:a16="http://schemas.microsoft.com/office/drawing/2014/main" id="{B9897957-35A5-4A59-9CFF-9C713211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6438" y="6337301"/>
              <a:ext cx="49213" cy="20638"/>
            </a:xfrm>
            <a:custGeom>
              <a:avLst/>
              <a:gdLst>
                <a:gd name="T0" fmla="*/ 51 w 53"/>
                <a:gd name="T1" fmla="*/ 15 h 22"/>
                <a:gd name="T2" fmla="*/ 53 w 53"/>
                <a:gd name="T3" fmla="*/ 14 h 22"/>
                <a:gd name="T4" fmla="*/ 51 w 53"/>
                <a:gd name="T5" fmla="*/ 13 h 22"/>
                <a:gd name="T6" fmla="*/ 40 w 53"/>
                <a:gd name="T7" fmla="*/ 8 h 22"/>
                <a:gd name="T8" fmla="*/ 12 w 53"/>
                <a:gd name="T9" fmla="*/ 0 h 22"/>
                <a:gd name="T10" fmla="*/ 11 w 53"/>
                <a:gd name="T11" fmla="*/ 2 h 22"/>
                <a:gd name="T12" fmla="*/ 11 w 53"/>
                <a:gd name="T13" fmla="*/ 2 h 22"/>
                <a:gd name="T14" fmla="*/ 13 w 53"/>
                <a:gd name="T15" fmla="*/ 1 h 22"/>
                <a:gd name="T16" fmla="*/ 14 w 53"/>
                <a:gd name="T17" fmla="*/ 2 h 22"/>
                <a:gd name="T18" fmla="*/ 13 w 53"/>
                <a:gd name="T19" fmla="*/ 3 h 22"/>
                <a:gd name="T20" fmla="*/ 16 w 53"/>
                <a:gd name="T21" fmla="*/ 3 h 22"/>
                <a:gd name="T22" fmla="*/ 18 w 53"/>
                <a:gd name="T23" fmla="*/ 2 h 22"/>
                <a:gd name="T24" fmla="*/ 19 w 53"/>
                <a:gd name="T25" fmla="*/ 3 h 22"/>
                <a:gd name="T26" fmla="*/ 18 w 53"/>
                <a:gd name="T27" fmla="*/ 3 h 22"/>
                <a:gd name="T28" fmla="*/ 48 w 53"/>
                <a:gd name="T29" fmla="*/ 13 h 22"/>
                <a:gd name="T30" fmla="*/ 19 w 53"/>
                <a:gd name="T31" fmla="*/ 18 h 22"/>
                <a:gd name="T32" fmla="*/ 20 w 53"/>
                <a:gd name="T33" fmla="*/ 19 h 22"/>
                <a:gd name="T34" fmla="*/ 19 w 53"/>
                <a:gd name="T35" fmla="*/ 20 h 22"/>
                <a:gd name="T36" fmla="*/ 17 w 53"/>
                <a:gd name="T37" fmla="*/ 19 h 22"/>
                <a:gd name="T38" fmla="*/ 15 w 53"/>
                <a:gd name="T39" fmla="*/ 19 h 22"/>
                <a:gd name="T40" fmla="*/ 15 w 53"/>
                <a:gd name="T41" fmla="*/ 19 h 22"/>
                <a:gd name="T42" fmla="*/ 14 w 53"/>
                <a:gd name="T43" fmla="*/ 20 h 22"/>
                <a:gd name="T44" fmla="*/ 13 w 53"/>
                <a:gd name="T45" fmla="*/ 19 h 22"/>
                <a:gd name="T46" fmla="*/ 10 w 53"/>
                <a:gd name="T47" fmla="*/ 19 h 22"/>
                <a:gd name="T48" fmla="*/ 10 w 53"/>
                <a:gd name="T49" fmla="*/ 20 h 22"/>
                <a:gd name="T50" fmla="*/ 10 w 53"/>
                <a:gd name="T51" fmla="*/ 21 h 22"/>
                <a:gd name="T52" fmla="*/ 8 w 53"/>
                <a:gd name="T53" fmla="*/ 20 h 22"/>
                <a:gd name="T54" fmla="*/ 6 w 53"/>
                <a:gd name="T55" fmla="*/ 20 h 22"/>
                <a:gd name="T56" fmla="*/ 5 w 53"/>
                <a:gd name="T57" fmla="*/ 20 h 22"/>
                <a:gd name="T58" fmla="*/ 5 w 53"/>
                <a:gd name="T59" fmla="*/ 20 h 22"/>
                <a:gd name="T60" fmla="*/ 5 w 53"/>
                <a:gd name="T61" fmla="*/ 21 h 22"/>
                <a:gd name="T62" fmla="*/ 3 w 53"/>
                <a:gd name="T63" fmla="*/ 20 h 22"/>
                <a:gd name="T64" fmla="*/ 1 w 53"/>
                <a:gd name="T65" fmla="*/ 20 h 22"/>
                <a:gd name="T66" fmla="*/ 0 w 53"/>
                <a:gd name="T67" fmla="*/ 22 h 22"/>
                <a:gd name="T68" fmla="*/ 6 w 53"/>
                <a:gd name="T69" fmla="*/ 22 h 22"/>
                <a:gd name="T70" fmla="*/ 51 w 53"/>
                <a:gd name="T7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" h="22">
                  <a:moveTo>
                    <a:pt x="51" y="15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47" y="10"/>
                    <a:pt x="40" y="8"/>
                  </a:cubicBezTo>
                  <a:cubicBezTo>
                    <a:pt x="33" y="5"/>
                    <a:pt x="23" y="2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32" y="6"/>
                    <a:pt x="43" y="11"/>
                    <a:pt x="48" y="13"/>
                  </a:cubicBezTo>
                  <a:cubicBezTo>
                    <a:pt x="43" y="14"/>
                    <a:pt x="33" y="17"/>
                    <a:pt x="19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31" y="20"/>
                    <a:pt x="51" y="15"/>
                    <a:pt x="5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0" name="Freeform 5614">
              <a:extLst>
                <a:ext uri="{FF2B5EF4-FFF2-40B4-BE49-F238E27FC236}">
                  <a16:creationId xmlns="" xmlns:a16="http://schemas.microsoft.com/office/drawing/2014/main" id="{B8F84096-6124-4360-B39A-083183263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353176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1" name="Freeform 5615">
              <a:extLst>
                <a:ext uri="{FF2B5EF4-FFF2-40B4-BE49-F238E27FC236}">
                  <a16:creationId xmlns="" xmlns:a16="http://schemas.microsoft.com/office/drawing/2014/main" id="{ACE32FCE-431D-4E26-B2B0-97675C73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3563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2" name="Freeform 5616">
              <a:extLst>
                <a:ext uri="{FF2B5EF4-FFF2-40B4-BE49-F238E27FC236}">
                  <a16:creationId xmlns="" xmlns:a16="http://schemas.microsoft.com/office/drawing/2014/main" id="{AAE737C9-6CAE-4673-9C4B-F609AC42C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351588"/>
              <a:ext cx="7938" cy="4763"/>
            </a:xfrm>
            <a:custGeom>
              <a:avLst/>
              <a:gdLst>
                <a:gd name="T0" fmla="*/ 0 w 7"/>
                <a:gd name="T1" fmla="*/ 2 h 5"/>
                <a:gd name="T2" fmla="*/ 5 w 7"/>
                <a:gd name="T3" fmla="*/ 5 h 5"/>
                <a:gd name="T4" fmla="*/ 7 w 7"/>
                <a:gd name="T5" fmla="*/ 4 h 5"/>
                <a:gd name="T6" fmla="*/ 1 w 7"/>
                <a:gd name="T7" fmla="*/ 0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3" y="2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3" name="Freeform 5617">
              <a:extLst>
                <a:ext uri="{FF2B5EF4-FFF2-40B4-BE49-F238E27FC236}">
                  <a16:creationId xmlns="" xmlns:a16="http://schemas.microsoft.com/office/drawing/2014/main" id="{80FB8847-DCBE-4B81-9AFB-CA1CC1DD1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354763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4" name="Freeform 5618">
              <a:extLst>
                <a:ext uri="{FF2B5EF4-FFF2-40B4-BE49-F238E27FC236}">
                  <a16:creationId xmlns="" xmlns:a16="http://schemas.microsoft.com/office/drawing/2014/main" id="{EA74F28F-0536-4D73-A545-0C6A2761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633888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5" name="Freeform 5619">
              <a:extLst>
                <a:ext uri="{FF2B5EF4-FFF2-40B4-BE49-F238E27FC236}">
                  <a16:creationId xmlns="" xmlns:a16="http://schemas.microsoft.com/office/drawing/2014/main" id="{5E7223F4-2CFE-49E6-A24B-DEDC3E21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348413"/>
              <a:ext cx="9525" cy="6350"/>
            </a:xfrm>
            <a:custGeom>
              <a:avLst/>
              <a:gdLst>
                <a:gd name="T0" fmla="*/ 0 w 10"/>
                <a:gd name="T1" fmla="*/ 2 h 7"/>
                <a:gd name="T2" fmla="*/ 8 w 10"/>
                <a:gd name="T3" fmla="*/ 7 h 7"/>
                <a:gd name="T4" fmla="*/ 10 w 10"/>
                <a:gd name="T5" fmla="*/ 7 h 7"/>
                <a:gd name="T6" fmla="*/ 1 w 10"/>
                <a:gd name="T7" fmla="*/ 0 h 7"/>
                <a:gd name="T8" fmla="*/ 0 w 10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3" y="3"/>
                    <a:pt x="5" y="5"/>
                    <a:pt x="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5"/>
                    <a:pt x="4" y="3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6" name="Freeform 5620">
              <a:extLst>
                <a:ext uri="{FF2B5EF4-FFF2-40B4-BE49-F238E27FC236}">
                  <a16:creationId xmlns="" xmlns:a16="http://schemas.microsoft.com/office/drawing/2014/main" id="{A4D1E1A6-113A-4074-ABEA-4DA05BB79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6337301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7" name="Freeform 5621">
              <a:extLst>
                <a:ext uri="{FF2B5EF4-FFF2-40B4-BE49-F238E27FC236}">
                  <a16:creationId xmlns="" xmlns:a16="http://schemas.microsoft.com/office/drawing/2014/main" id="{1B15C050-041D-4F66-A2DE-9BB7F2756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3547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8" name="Freeform 5622">
              <a:extLst>
                <a:ext uri="{FF2B5EF4-FFF2-40B4-BE49-F238E27FC236}">
                  <a16:creationId xmlns="" xmlns:a16="http://schemas.microsoft.com/office/drawing/2014/main" id="{C48A1BCE-9E59-40F3-949B-685C98B4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1" y="6340476"/>
              <a:ext cx="12700" cy="14288"/>
            </a:xfrm>
            <a:custGeom>
              <a:avLst/>
              <a:gdLst>
                <a:gd name="T0" fmla="*/ 11 w 13"/>
                <a:gd name="T1" fmla="*/ 16 h 16"/>
                <a:gd name="T2" fmla="*/ 13 w 13"/>
                <a:gd name="T3" fmla="*/ 15 h 16"/>
                <a:gd name="T4" fmla="*/ 3 w 13"/>
                <a:gd name="T5" fmla="*/ 8 h 16"/>
                <a:gd name="T6" fmla="*/ 12 w 13"/>
                <a:gd name="T7" fmla="*/ 0 h 16"/>
                <a:gd name="T8" fmla="*/ 10 w 13"/>
                <a:gd name="T9" fmla="*/ 0 h 16"/>
                <a:gd name="T10" fmla="*/ 0 w 13"/>
                <a:gd name="T11" fmla="*/ 8 h 16"/>
                <a:gd name="T12" fmla="*/ 11 w 1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1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0" y="13"/>
                    <a:pt x="6" y="10"/>
                    <a:pt x="3" y="8"/>
                  </a:cubicBezTo>
                  <a:cubicBezTo>
                    <a:pt x="6" y="5"/>
                    <a:pt x="9" y="3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5"/>
                    <a:pt x="0" y="8"/>
                  </a:cubicBezTo>
                  <a:cubicBezTo>
                    <a:pt x="4" y="10"/>
                    <a:pt x="8" y="13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9" name="Freeform 5623">
              <a:extLst>
                <a:ext uri="{FF2B5EF4-FFF2-40B4-BE49-F238E27FC236}">
                  <a16:creationId xmlns="" xmlns:a16="http://schemas.microsoft.com/office/drawing/2014/main" id="{CBB44D17-0BA6-4859-9A4F-F4DEBD737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633888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0" name="Freeform 5624">
              <a:extLst>
                <a:ext uri="{FF2B5EF4-FFF2-40B4-BE49-F238E27FC236}">
                  <a16:creationId xmlns="" xmlns:a16="http://schemas.microsoft.com/office/drawing/2014/main" id="{F7A0D307-DA5D-49F2-B3C1-43FFBF00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635317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1" name="Freeform 5625">
              <a:extLst>
                <a:ext uri="{FF2B5EF4-FFF2-40B4-BE49-F238E27FC236}">
                  <a16:creationId xmlns="" xmlns:a16="http://schemas.microsoft.com/office/drawing/2014/main" id="{50A7E626-608F-499E-8330-D6DE09FE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6394451"/>
              <a:ext cx="14288" cy="14288"/>
            </a:xfrm>
            <a:custGeom>
              <a:avLst/>
              <a:gdLst>
                <a:gd name="T0" fmla="*/ 16 w 16"/>
                <a:gd name="T1" fmla="*/ 6 h 16"/>
                <a:gd name="T2" fmla="*/ 5 w 16"/>
                <a:gd name="T3" fmla="*/ 0 h 16"/>
                <a:gd name="T4" fmla="*/ 1 w 16"/>
                <a:gd name="T5" fmla="*/ 13 h 16"/>
                <a:gd name="T6" fmla="*/ 0 w 16"/>
                <a:gd name="T7" fmla="*/ 16 h 16"/>
                <a:gd name="T8" fmla="*/ 1 w 16"/>
                <a:gd name="T9" fmla="*/ 16 h 16"/>
                <a:gd name="T10" fmla="*/ 1 w 16"/>
                <a:gd name="T11" fmla="*/ 15 h 16"/>
                <a:gd name="T12" fmla="*/ 6 w 16"/>
                <a:gd name="T13" fmla="*/ 2 h 16"/>
                <a:gd name="T14" fmla="*/ 15 w 16"/>
                <a:gd name="T15" fmla="*/ 7 h 16"/>
                <a:gd name="T16" fmla="*/ 16 w 16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6" y="6"/>
                  </a:moveTo>
                  <a:cubicBezTo>
                    <a:pt x="12" y="4"/>
                    <a:pt x="9" y="2"/>
                    <a:pt x="5" y="0"/>
                  </a:cubicBezTo>
                  <a:cubicBezTo>
                    <a:pt x="4" y="4"/>
                    <a:pt x="2" y="9"/>
                    <a:pt x="1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1"/>
                    <a:pt x="4" y="6"/>
                    <a:pt x="6" y="2"/>
                  </a:cubicBezTo>
                  <a:cubicBezTo>
                    <a:pt x="9" y="3"/>
                    <a:pt x="12" y="5"/>
                    <a:pt x="15" y="7"/>
                  </a:cubicBez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2" name="Freeform 5626">
              <a:extLst>
                <a:ext uri="{FF2B5EF4-FFF2-40B4-BE49-F238E27FC236}">
                  <a16:creationId xmlns="" xmlns:a16="http://schemas.microsoft.com/office/drawing/2014/main" id="{14E23660-C2CB-419A-872A-375412CE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5963" y="6397626"/>
              <a:ext cx="11113" cy="15875"/>
            </a:xfrm>
            <a:custGeom>
              <a:avLst/>
              <a:gdLst>
                <a:gd name="T0" fmla="*/ 12 w 12"/>
                <a:gd name="T1" fmla="*/ 5 h 16"/>
                <a:gd name="T2" fmla="*/ 5 w 12"/>
                <a:gd name="T3" fmla="*/ 0 h 16"/>
                <a:gd name="T4" fmla="*/ 0 w 12"/>
                <a:gd name="T5" fmla="*/ 14 h 16"/>
                <a:gd name="T6" fmla="*/ 0 w 12"/>
                <a:gd name="T7" fmla="*/ 16 h 16"/>
                <a:gd name="T8" fmla="*/ 1 w 12"/>
                <a:gd name="T9" fmla="*/ 16 h 16"/>
                <a:gd name="T10" fmla="*/ 1 w 12"/>
                <a:gd name="T11" fmla="*/ 15 h 16"/>
                <a:gd name="T12" fmla="*/ 5 w 12"/>
                <a:gd name="T13" fmla="*/ 2 h 16"/>
                <a:gd name="T14" fmla="*/ 11 w 12"/>
                <a:gd name="T15" fmla="*/ 6 h 16"/>
                <a:gd name="T16" fmla="*/ 12 w 12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12" y="5"/>
                  </a:moveTo>
                  <a:cubicBezTo>
                    <a:pt x="10" y="3"/>
                    <a:pt x="7" y="2"/>
                    <a:pt x="5" y="0"/>
                  </a:cubicBezTo>
                  <a:cubicBezTo>
                    <a:pt x="3" y="5"/>
                    <a:pt x="2" y="9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1"/>
                    <a:pt x="4" y="7"/>
                    <a:pt x="5" y="2"/>
                  </a:cubicBezTo>
                  <a:cubicBezTo>
                    <a:pt x="7" y="3"/>
                    <a:pt x="9" y="5"/>
                    <a:pt x="11" y="6"/>
                  </a:cubicBezTo>
                  <a:lnTo>
                    <a:pt x="1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3" name="Freeform 5627">
              <a:extLst>
                <a:ext uri="{FF2B5EF4-FFF2-40B4-BE49-F238E27FC236}">
                  <a16:creationId xmlns="" xmlns:a16="http://schemas.microsoft.com/office/drawing/2014/main" id="{57DDB084-CFD3-4843-BE22-D81CA776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402388"/>
              <a:ext cx="7938" cy="11113"/>
            </a:xfrm>
            <a:custGeom>
              <a:avLst/>
              <a:gdLst>
                <a:gd name="T0" fmla="*/ 5 w 8"/>
                <a:gd name="T1" fmla="*/ 2 h 12"/>
                <a:gd name="T2" fmla="*/ 7 w 8"/>
                <a:gd name="T3" fmla="*/ 3 h 12"/>
                <a:gd name="T4" fmla="*/ 8 w 8"/>
                <a:gd name="T5" fmla="*/ 2 h 12"/>
                <a:gd name="T6" fmla="*/ 4 w 8"/>
                <a:gd name="T7" fmla="*/ 0 h 12"/>
                <a:gd name="T8" fmla="*/ 0 w 8"/>
                <a:gd name="T9" fmla="*/ 12 h 12"/>
                <a:gd name="T10" fmla="*/ 3 w 8"/>
                <a:gd name="T11" fmla="*/ 9 h 12"/>
                <a:gd name="T12" fmla="*/ 5 w 8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5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2" y="8"/>
                    <a:pt x="0" y="12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4" name="Freeform 5628">
              <a:extLst>
                <a:ext uri="{FF2B5EF4-FFF2-40B4-BE49-F238E27FC236}">
                  <a16:creationId xmlns="" xmlns:a16="http://schemas.microsoft.com/office/drawing/2014/main" id="{3C8D1646-894C-40BD-9FA2-4DBBD857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6362701"/>
              <a:ext cx="14288" cy="17463"/>
            </a:xfrm>
            <a:custGeom>
              <a:avLst/>
              <a:gdLst>
                <a:gd name="T0" fmla="*/ 3 w 16"/>
                <a:gd name="T1" fmla="*/ 9 h 19"/>
                <a:gd name="T2" fmla="*/ 15 w 16"/>
                <a:gd name="T3" fmla="*/ 2 h 19"/>
                <a:gd name="T4" fmla="*/ 16 w 16"/>
                <a:gd name="T5" fmla="*/ 2 h 19"/>
                <a:gd name="T6" fmla="*/ 15 w 16"/>
                <a:gd name="T7" fmla="*/ 0 h 19"/>
                <a:gd name="T8" fmla="*/ 13 w 16"/>
                <a:gd name="T9" fmla="*/ 2 h 19"/>
                <a:gd name="T10" fmla="*/ 0 w 16"/>
                <a:gd name="T11" fmla="*/ 9 h 19"/>
                <a:gd name="T12" fmla="*/ 11 w 16"/>
                <a:gd name="T13" fmla="*/ 19 h 19"/>
                <a:gd name="T14" fmla="*/ 12 w 16"/>
                <a:gd name="T15" fmla="*/ 18 h 19"/>
                <a:gd name="T16" fmla="*/ 3 w 16"/>
                <a:gd name="T1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9">
                  <a:moveTo>
                    <a:pt x="3" y="9"/>
                  </a:moveTo>
                  <a:cubicBezTo>
                    <a:pt x="7" y="7"/>
                    <a:pt x="11" y="4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4"/>
                    <a:pt x="5" y="7"/>
                    <a:pt x="0" y="9"/>
                  </a:cubicBezTo>
                  <a:cubicBezTo>
                    <a:pt x="4" y="12"/>
                    <a:pt x="8" y="16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15"/>
                    <a:pt x="6" y="12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5" name="Freeform 5629">
              <a:extLst>
                <a:ext uri="{FF2B5EF4-FFF2-40B4-BE49-F238E27FC236}">
                  <a16:creationId xmlns="" xmlns:a16="http://schemas.microsoft.com/office/drawing/2014/main" id="{E6679168-098C-4B64-8838-11BCA6D1F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362701"/>
              <a:ext cx="14288" cy="14288"/>
            </a:xfrm>
            <a:custGeom>
              <a:avLst/>
              <a:gdLst>
                <a:gd name="T0" fmla="*/ 2 w 15"/>
                <a:gd name="T1" fmla="*/ 9 h 15"/>
                <a:gd name="T2" fmla="*/ 14 w 15"/>
                <a:gd name="T3" fmla="*/ 2 h 15"/>
                <a:gd name="T4" fmla="*/ 15 w 15"/>
                <a:gd name="T5" fmla="*/ 2 h 15"/>
                <a:gd name="T6" fmla="*/ 14 w 15"/>
                <a:gd name="T7" fmla="*/ 0 h 15"/>
                <a:gd name="T8" fmla="*/ 12 w 15"/>
                <a:gd name="T9" fmla="*/ 2 h 15"/>
                <a:gd name="T10" fmla="*/ 0 w 15"/>
                <a:gd name="T11" fmla="*/ 9 h 15"/>
                <a:gd name="T12" fmla="*/ 7 w 15"/>
                <a:gd name="T13" fmla="*/ 15 h 15"/>
                <a:gd name="T14" fmla="*/ 8 w 15"/>
                <a:gd name="T15" fmla="*/ 14 h 15"/>
                <a:gd name="T16" fmla="*/ 2 w 15"/>
                <a:gd name="T1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2" y="9"/>
                  </a:moveTo>
                  <a:cubicBezTo>
                    <a:pt x="6" y="7"/>
                    <a:pt x="10" y="4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4"/>
                    <a:pt x="4" y="6"/>
                    <a:pt x="0" y="9"/>
                  </a:cubicBezTo>
                  <a:cubicBezTo>
                    <a:pt x="2" y="11"/>
                    <a:pt x="5" y="13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3"/>
                    <a:pt x="4" y="11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6" name="Freeform 5630">
              <a:extLst>
                <a:ext uri="{FF2B5EF4-FFF2-40B4-BE49-F238E27FC236}">
                  <a16:creationId xmlns="" xmlns:a16="http://schemas.microsoft.com/office/drawing/2014/main" id="{D01A1350-5D6B-485E-B0DB-1847A9D4A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6365876"/>
              <a:ext cx="11113" cy="9525"/>
            </a:xfrm>
            <a:custGeom>
              <a:avLst/>
              <a:gdLst>
                <a:gd name="T0" fmla="*/ 3 w 12"/>
                <a:gd name="T1" fmla="*/ 7 h 10"/>
                <a:gd name="T2" fmla="*/ 9 w 12"/>
                <a:gd name="T3" fmla="*/ 3 h 10"/>
                <a:gd name="T4" fmla="*/ 12 w 12"/>
                <a:gd name="T5" fmla="*/ 0 h 10"/>
                <a:gd name="T6" fmla="*/ 0 w 12"/>
                <a:gd name="T7" fmla="*/ 6 h 10"/>
                <a:gd name="T8" fmla="*/ 4 w 12"/>
                <a:gd name="T9" fmla="*/ 10 h 10"/>
                <a:gd name="T10" fmla="*/ 5 w 12"/>
                <a:gd name="T11" fmla="*/ 9 h 10"/>
                <a:gd name="T12" fmla="*/ 3 w 12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3" y="7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7" name="Freeform 5631">
              <a:extLst>
                <a:ext uri="{FF2B5EF4-FFF2-40B4-BE49-F238E27FC236}">
                  <a16:creationId xmlns="" xmlns:a16="http://schemas.microsoft.com/office/drawing/2014/main" id="{45C3138E-0BA9-4BA9-BEB6-015F1D857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6365876"/>
              <a:ext cx="38100" cy="25400"/>
            </a:xfrm>
            <a:custGeom>
              <a:avLst/>
              <a:gdLst>
                <a:gd name="T0" fmla="*/ 2 w 41"/>
                <a:gd name="T1" fmla="*/ 0 h 28"/>
                <a:gd name="T2" fmla="*/ 0 w 41"/>
                <a:gd name="T3" fmla="*/ 3 h 28"/>
                <a:gd name="T4" fmla="*/ 38 w 41"/>
                <a:gd name="T5" fmla="*/ 28 h 28"/>
                <a:gd name="T6" fmla="*/ 41 w 41"/>
                <a:gd name="T7" fmla="*/ 25 h 28"/>
                <a:gd name="T8" fmla="*/ 2 w 4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8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4" y="10"/>
                    <a:pt x="26" y="19"/>
                    <a:pt x="38" y="28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29" y="16"/>
                    <a:pt x="16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8" name="Freeform 5632">
              <a:extLst>
                <a:ext uri="{FF2B5EF4-FFF2-40B4-BE49-F238E27FC236}">
                  <a16:creationId xmlns="" xmlns:a16="http://schemas.microsoft.com/office/drawing/2014/main" id="{AB59CEFE-05B9-4D49-A296-683BEEE8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359526"/>
              <a:ext cx="39688" cy="22225"/>
            </a:xfrm>
            <a:custGeom>
              <a:avLst/>
              <a:gdLst>
                <a:gd name="T0" fmla="*/ 31 w 42"/>
                <a:gd name="T1" fmla="*/ 5 h 24"/>
                <a:gd name="T2" fmla="*/ 33 w 42"/>
                <a:gd name="T3" fmla="*/ 5 h 24"/>
                <a:gd name="T4" fmla="*/ 34 w 42"/>
                <a:gd name="T5" fmla="*/ 5 h 24"/>
                <a:gd name="T6" fmla="*/ 36 w 42"/>
                <a:gd name="T7" fmla="*/ 6 h 24"/>
                <a:gd name="T8" fmla="*/ 38 w 42"/>
                <a:gd name="T9" fmla="*/ 6 h 24"/>
                <a:gd name="T10" fmla="*/ 41 w 42"/>
                <a:gd name="T11" fmla="*/ 7 h 24"/>
                <a:gd name="T12" fmla="*/ 42 w 42"/>
                <a:gd name="T13" fmla="*/ 5 h 24"/>
                <a:gd name="T14" fmla="*/ 34 w 42"/>
                <a:gd name="T15" fmla="*/ 3 h 24"/>
                <a:gd name="T16" fmla="*/ 3 w 42"/>
                <a:gd name="T17" fmla="*/ 6 h 24"/>
                <a:gd name="T18" fmla="*/ 0 w 42"/>
                <a:gd name="T19" fmla="*/ 11 h 24"/>
                <a:gd name="T20" fmla="*/ 5 w 42"/>
                <a:gd name="T21" fmla="*/ 18 h 24"/>
                <a:gd name="T22" fmla="*/ 27 w 42"/>
                <a:gd name="T23" fmla="*/ 24 h 24"/>
                <a:gd name="T24" fmla="*/ 28 w 42"/>
                <a:gd name="T25" fmla="*/ 22 h 24"/>
                <a:gd name="T26" fmla="*/ 6 w 42"/>
                <a:gd name="T27" fmla="*/ 16 h 24"/>
                <a:gd name="T28" fmla="*/ 2 w 42"/>
                <a:gd name="T29" fmla="*/ 11 h 24"/>
                <a:gd name="T30" fmla="*/ 4 w 42"/>
                <a:gd name="T31" fmla="*/ 8 h 24"/>
                <a:gd name="T32" fmla="*/ 31 w 42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24">
                  <a:moveTo>
                    <a:pt x="31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4"/>
                    <a:pt x="37" y="4"/>
                    <a:pt x="34" y="3"/>
                  </a:cubicBezTo>
                  <a:cubicBezTo>
                    <a:pt x="19" y="0"/>
                    <a:pt x="8" y="2"/>
                    <a:pt x="3" y="6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3"/>
                    <a:pt x="1" y="15"/>
                    <a:pt x="5" y="18"/>
                  </a:cubicBezTo>
                  <a:cubicBezTo>
                    <a:pt x="10" y="21"/>
                    <a:pt x="17" y="23"/>
                    <a:pt x="27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9" y="21"/>
                    <a:pt x="11" y="19"/>
                    <a:pt x="6" y="16"/>
                  </a:cubicBezTo>
                  <a:cubicBezTo>
                    <a:pt x="4" y="14"/>
                    <a:pt x="2" y="13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5"/>
                    <a:pt x="16" y="2"/>
                    <a:pt x="3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9" name="Freeform 5633">
              <a:extLst>
                <a:ext uri="{FF2B5EF4-FFF2-40B4-BE49-F238E27FC236}">
                  <a16:creationId xmlns="" xmlns:a16="http://schemas.microsoft.com/office/drawing/2014/main" id="{FF21893B-5A60-4B5A-94D4-C8B69E01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6" y="6378576"/>
              <a:ext cx="23813" cy="36513"/>
            </a:xfrm>
            <a:custGeom>
              <a:avLst/>
              <a:gdLst>
                <a:gd name="T0" fmla="*/ 12 w 25"/>
                <a:gd name="T1" fmla="*/ 4 h 40"/>
                <a:gd name="T2" fmla="*/ 23 w 25"/>
                <a:gd name="T3" fmla="*/ 23 h 40"/>
                <a:gd name="T4" fmla="*/ 25 w 25"/>
                <a:gd name="T5" fmla="*/ 21 h 40"/>
                <a:gd name="T6" fmla="*/ 13 w 25"/>
                <a:gd name="T7" fmla="*/ 2 h 40"/>
                <a:gd name="T8" fmla="*/ 5 w 25"/>
                <a:gd name="T9" fmla="*/ 1 h 40"/>
                <a:gd name="T10" fmla="*/ 2 w 25"/>
                <a:gd name="T11" fmla="*/ 5 h 40"/>
                <a:gd name="T12" fmla="*/ 7 w 25"/>
                <a:gd name="T13" fmla="*/ 34 h 40"/>
                <a:gd name="T14" fmla="*/ 10 w 25"/>
                <a:gd name="T15" fmla="*/ 40 h 40"/>
                <a:gd name="T16" fmla="*/ 11 w 25"/>
                <a:gd name="T17" fmla="*/ 38 h 40"/>
                <a:gd name="T18" fmla="*/ 10 w 25"/>
                <a:gd name="T19" fmla="*/ 36 h 40"/>
                <a:gd name="T20" fmla="*/ 9 w 25"/>
                <a:gd name="T21" fmla="*/ 35 h 40"/>
                <a:gd name="T22" fmla="*/ 9 w 25"/>
                <a:gd name="T23" fmla="*/ 33 h 40"/>
                <a:gd name="T24" fmla="*/ 8 w 25"/>
                <a:gd name="T25" fmla="*/ 32 h 40"/>
                <a:gd name="T26" fmla="*/ 8 w 25"/>
                <a:gd name="T27" fmla="*/ 30 h 40"/>
                <a:gd name="T28" fmla="*/ 4 w 25"/>
                <a:gd name="T29" fmla="*/ 6 h 40"/>
                <a:gd name="T30" fmla="*/ 6 w 25"/>
                <a:gd name="T31" fmla="*/ 3 h 40"/>
                <a:gd name="T32" fmla="*/ 12 w 25"/>
                <a:gd name="T3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0">
                  <a:moveTo>
                    <a:pt x="12" y="4"/>
                  </a:moveTo>
                  <a:cubicBezTo>
                    <a:pt x="16" y="7"/>
                    <a:pt x="21" y="14"/>
                    <a:pt x="23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12"/>
                    <a:pt x="17" y="5"/>
                    <a:pt x="13" y="2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5"/>
                  </a:cubicBezTo>
                  <a:cubicBezTo>
                    <a:pt x="0" y="12"/>
                    <a:pt x="2" y="22"/>
                    <a:pt x="7" y="34"/>
                  </a:cubicBezTo>
                  <a:cubicBezTo>
                    <a:pt x="8" y="36"/>
                    <a:pt x="9" y="38"/>
                    <a:pt x="10" y="40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3" y="19"/>
                    <a:pt x="2" y="10"/>
                    <a:pt x="4" y="6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7" y="2"/>
                    <a:pt x="9" y="2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0" name="Freeform 5634">
              <a:extLst>
                <a:ext uri="{FF2B5EF4-FFF2-40B4-BE49-F238E27FC236}">
                  <a16:creationId xmlns="" xmlns:a16="http://schemas.microsoft.com/office/drawing/2014/main" id="{77D8C6EC-7B50-4443-843B-97B7D4F2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6384926"/>
              <a:ext cx="12700" cy="14288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5 h 14"/>
                <a:gd name="T4" fmla="*/ 13 w 14"/>
                <a:gd name="T5" fmla="*/ 4 h 14"/>
                <a:gd name="T6" fmla="*/ 2 w 14"/>
                <a:gd name="T7" fmla="*/ 0 h 14"/>
                <a:gd name="T8" fmla="*/ 0 w 14"/>
                <a:gd name="T9" fmla="*/ 12 h 14"/>
                <a:gd name="T10" fmla="*/ 0 w 14"/>
                <a:gd name="T11" fmla="*/ 14 h 14"/>
                <a:gd name="T12" fmla="*/ 1 w 14"/>
                <a:gd name="T13" fmla="*/ 14 h 14"/>
                <a:gd name="T14" fmla="*/ 1 w 14"/>
                <a:gd name="T15" fmla="*/ 13 h 14"/>
                <a:gd name="T16" fmla="*/ 3 w 14"/>
                <a:gd name="T17" fmla="*/ 2 h 14"/>
                <a:gd name="T18" fmla="*/ 13 w 14"/>
                <a:gd name="T19" fmla="*/ 6 h 14"/>
                <a:gd name="T20" fmla="*/ 14 w 14"/>
                <a:gd name="T2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3"/>
                    <a:pt x="6" y="1"/>
                    <a:pt x="2" y="0"/>
                  </a:cubicBezTo>
                  <a:cubicBezTo>
                    <a:pt x="2" y="4"/>
                    <a:pt x="1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9"/>
                    <a:pt x="3" y="6"/>
                    <a:pt x="3" y="2"/>
                  </a:cubicBezTo>
                  <a:cubicBezTo>
                    <a:pt x="6" y="3"/>
                    <a:pt x="10" y="4"/>
                    <a:pt x="13" y="6"/>
                  </a:cubicBez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1" name="Freeform 5635">
              <a:extLst>
                <a:ext uri="{FF2B5EF4-FFF2-40B4-BE49-F238E27FC236}">
                  <a16:creationId xmlns="" xmlns:a16="http://schemas.microsoft.com/office/drawing/2014/main" id="{F75F9D9B-9129-4FF1-A2A8-2F2CC5B5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6375401"/>
              <a:ext cx="20638" cy="42863"/>
            </a:xfrm>
            <a:custGeom>
              <a:avLst/>
              <a:gdLst>
                <a:gd name="T0" fmla="*/ 20 w 21"/>
                <a:gd name="T1" fmla="*/ 44 h 46"/>
                <a:gd name="T2" fmla="*/ 20 w 21"/>
                <a:gd name="T3" fmla="*/ 32 h 46"/>
                <a:gd name="T4" fmla="*/ 14 w 21"/>
                <a:gd name="T5" fmla="*/ 4 h 46"/>
                <a:gd name="T6" fmla="*/ 11 w 21"/>
                <a:gd name="T7" fmla="*/ 0 h 46"/>
                <a:gd name="T8" fmla="*/ 10 w 21"/>
                <a:gd name="T9" fmla="*/ 2 h 46"/>
                <a:gd name="T10" fmla="*/ 11 w 21"/>
                <a:gd name="T11" fmla="*/ 3 h 46"/>
                <a:gd name="T12" fmla="*/ 12 w 21"/>
                <a:gd name="T13" fmla="*/ 4 h 46"/>
                <a:gd name="T14" fmla="*/ 12 w 21"/>
                <a:gd name="T15" fmla="*/ 5 h 46"/>
                <a:gd name="T16" fmla="*/ 13 w 21"/>
                <a:gd name="T17" fmla="*/ 7 h 46"/>
                <a:gd name="T18" fmla="*/ 13 w 21"/>
                <a:gd name="T19" fmla="*/ 9 h 46"/>
                <a:gd name="T20" fmla="*/ 14 w 21"/>
                <a:gd name="T21" fmla="*/ 11 h 46"/>
                <a:gd name="T22" fmla="*/ 15 w 21"/>
                <a:gd name="T23" fmla="*/ 13 h 46"/>
                <a:gd name="T24" fmla="*/ 16 w 21"/>
                <a:gd name="T25" fmla="*/ 15 h 46"/>
                <a:gd name="T26" fmla="*/ 16 w 21"/>
                <a:gd name="T27" fmla="*/ 17 h 46"/>
                <a:gd name="T28" fmla="*/ 18 w 21"/>
                <a:gd name="T29" fmla="*/ 42 h 46"/>
                <a:gd name="T30" fmla="*/ 4 w 21"/>
                <a:gd name="T31" fmla="*/ 24 h 46"/>
                <a:gd name="T32" fmla="*/ 3 w 21"/>
                <a:gd name="T33" fmla="*/ 23 h 46"/>
                <a:gd name="T34" fmla="*/ 2 w 21"/>
                <a:gd name="T35" fmla="*/ 21 h 46"/>
                <a:gd name="T36" fmla="*/ 1 w 21"/>
                <a:gd name="T37" fmla="*/ 20 h 46"/>
                <a:gd name="T38" fmla="*/ 1 w 21"/>
                <a:gd name="T39" fmla="*/ 19 h 46"/>
                <a:gd name="T40" fmla="*/ 0 w 21"/>
                <a:gd name="T41" fmla="*/ 21 h 46"/>
                <a:gd name="T42" fmla="*/ 18 w 21"/>
                <a:gd name="T43" fmla="*/ 45 h 46"/>
                <a:gd name="T44" fmla="*/ 20 w 21"/>
                <a:gd name="T45" fmla="*/ 46 h 46"/>
                <a:gd name="T46" fmla="*/ 20 w 21"/>
                <a:gd name="T4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46">
                  <a:moveTo>
                    <a:pt x="20" y="44"/>
                  </a:moveTo>
                  <a:cubicBezTo>
                    <a:pt x="20" y="44"/>
                    <a:pt x="21" y="40"/>
                    <a:pt x="20" y="32"/>
                  </a:cubicBezTo>
                  <a:cubicBezTo>
                    <a:pt x="20" y="25"/>
                    <a:pt x="18" y="15"/>
                    <a:pt x="14" y="4"/>
                  </a:cubicBezTo>
                  <a:cubicBezTo>
                    <a:pt x="13" y="3"/>
                    <a:pt x="12" y="1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29"/>
                    <a:pt x="19" y="38"/>
                    <a:pt x="18" y="42"/>
                  </a:cubicBezTo>
                  <a:cubicBezTo>
                    <a:pt x="16" y="40"/>
                    <a:pt x="10" y="33"/>
                    <a:pt x="4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0" y="36"/>
                    <a:pt x="18" y="45"/>
                    <a:pt x="18" y="45"/>
                  </a:cubicBezTo>
                  <a:cubicBezTo>
                    <a:pt x="20" y="46"/>
                    <a:pt x="20" y="46"/>
                    <a:pt x="20" y="46"/>
                  </a:cubicBezTo>
                  <a:lnTo>
                    <a:pt x="2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2" name="Freeform 5636">
              <a:extLst>
                <a:ext uri="{FF2B5EF4-FFF2-40B4-BE49-F238E27FC236}">
                  <a16:creationId xmlns="" xmlns:a16="http://schemas.microsoft.com/office/drawing/2014/main" id="{76642143-396C-4730-BE47-F01E9E61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6" y="6410326"/>
              <a:ext cx="12700" cy="12700"/>
            </a:xfrm>
            <a:custGeom>
              <a:avLst/>
              <a:gdLst>
                <a:gd name="T0" fmla="*/ 0 w 15"/>
                <a:gd name="T1" fmla="*/ 12 h 13"/>
                <a:gd name="T2" fmla="*/ 5 w 15"/>
                <a:gd name="T3" fmla="*/ 0 h 13"/>
                <a:gd name="T4" fmla="*/ 15 w 15"/>
                <a:gd name="T5" fmla="*/ 7 h 13"/>
                <a:gd name="T6" fmla="*/ 14 w 15"/>
                <a:gd name="T7" fmla="*/ 8 h 13"/>
                <a:gd name="T8" fmla="*/ 6 w 15"/>
                <a:gd name="T9" fmla="*/ 2 h 13"/>
                <a:gd name="T10" fmla="*/ 2 w 15"/>
                <a:gd name="T11" fmla="*/ 13 h 13"/>
                <a:gd name="T12" fmla="*/ 0 w 15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2" y="9"/>
                    <a:pt x="4" y="5"/>
                    <a:pt x="5" y="0"/>
                  </a:cubicBezTo>
                  <a:cubicBezTo>
                    <a:pt x="9" y="3"/>
                    <a:pt x="12" y="5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6"/>
                    <a:pt x="9" y="4"/>
                    <a:pt x="6" y="2"/>
                  </a:cubicBezTo>
                  <a:cubicBezTo>
                    <a:pt x="4" y="6"/>
                    <a:pt x="3" y="9"/>
                    <a:pt x="2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3" name="Freeform 5637">
              <a:extLst>
                <a:ext uri="{FF2B5EF4-FFF2-40B4-BE49-F238E27FC236}">
                  <a16:creationId xmlns="" xmlns:a16="http://schemas.microsoft.com/office/drawing/2014/main" id="{FF7FC5E4-1934-4B8A-91A3-B0B4F93E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3" y="6415088"/>
              <a:ext cx="11113" cy="11113"/>
            </a:xfrm>
            <a:custGeom>
              <a:avLst/>
              <a:gdLst>
                <a:gd name="T0" fmla="*/ 0 w 13"/>
                <a:gd name="T1" fmla="*/ 11 h 11"/>
                <a:gd name="T2" fmla="*/ 5 w 13"/>
                <a:gd name="T3" fmla="*/ 0 h 11"/>
                <a:gd name="T4" fmla="*/ 13 w 13"/>
                <a:gd name="T5" fmla="*/ 6 h 11"/>
                <a:gd name="T6" fmla="*/ 12 w 13"/>
                <a:gd name="T7" fmla="*/ 7 h 11"/>
                <a:gd name="T8" fmla="*/ 5 w 13"/>
                <a:gd name="T9" fmla="*/ 2 h 11"/>
                <a:gd name="T10" fmla="*/ 1 w 13"/>
                <a:gd name="T11" fmla="*/ 11 h 11"/>
                <a:gd name="T12" fmla="*/ 0 w 13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2" y="7"/>
                    <a:pt x="3" y="4"/>
                    <a:pt x="5" y="0"/>
                  </a:cubicBezTo>
                  <a:cubicBezTo>
                    <a:pt x="7" y="2"/>
                    <a:pt x="10" y="4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5"/>
                    <a:pt x="7" y="4"/>
                    <a:pt x="5" y="2"/>
                  </a:cubicBezTo>
                  <a:cubicBezTo>
                    <a:pt x="4" y="5"/>
                    <a:pt x="3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4" name="Freeform 5638">
              <a:extLst>
                <a:ext uri="{FF2B5EF4-FFF2-40B4-BE49-F238E27FC236}">
                  <a16:creationId xmlns="" xmlns:a16="http://schemas.microsoft.com/office/drawing/2014/main" id="{5466BD20-6F1F-4ADF-AC05-CBEB5D05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419851"/>
              <a:ext cx="9525" cy="9525"/>
            </a:xfrm>
            <a:custGeom>
              <a:avLst/>
              <a:gdLst>
                <a:gd name="T0" fmla="*/ 0 w 11"/>
                <a:gd name="T1" fmla="*/ 9 h 9"/>
                <a:gd name="T2" fmla="*/ 4 w 11"/>
                <a:gd name="T3" fmla="*/ 0 h 9"/>
                <a:gd name="T4" fmla="*/ 11 w 11"/>
                <a:gd name="T5" fmla="*/ 5 h 9"/>
                <a:gd name="T6" fmla="*/ 10 w 11"/>
                <a:gd name="T7" fmla="*/ 6 h 9"/>
                <a:gd name="T8" fmla="*/ 4 w 11"/>
                <a:gd name="T9" fmla="*/ 2 h 9"/>
                <a:gd name="T10" fmla="*/ 1 w 11"/>
                <a:gd name="T11" fmla="*/ 9 h 9"/>
                <a:gd name="T12" fmla="*/ 0 w 1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1" y="6"/>
                    <a:pt x="2" y="3"/>
                    <a:pt x="4" y="0"/>
                  </a:cubicBezTo>
                  <a:cubicBezTo>
                    <a:pt x="6" y="2"/>
                    <a:pt x="8" y="3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6" y="3"/>
                    <a:pt x="4" y="2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5" name="Freeform 5639">
              <a:extLst>
                <a:ext uri="{FF2B5EF4-FFF2-40B4-BE49-F238E27FC236}">
                  <a16:creationId xmlns="" xmlns:a16="http://schemas.microsoft.com/office/drawing/2014/main" id="{436F5E21-A782-4692-82D9-3110998D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424613"/>
              <a:ext cx="9525" cy="6350"/>
            </a:xfrm>
            <a:custGeom>
              <a:avLst/>
              <a:gdLst>
                <a:gd name="T0" fmla="*/ 0 w 9"/>
                <a:gd name="T1" fmla="*/ 7 h 7"/>
                <a:gd name="T2" fmla="*/ 4 w 9"/>
                <a:gd name="T3" fmla="*/ 0 h 7"/>
                <a:gd name="T4" fmla="*/ 9 w 9"/>
                <a:gd name="T5" fmla="*/ 4 h 7"/>
                <a:gd name="T6" fmla="*/ 9 w 9"/>
                <a:gd name="T7" fmla="*/ 5 h 7"/>
                <a:gd name="T8" fmla="*/ 4 w 9"/>
                <a:gd name="T9" fmla="*/ 2 h 7"/>
                <a:gd name="T10" fmla="*/ 1 w 9"/>
                <a:gd name="T11" fmla="*/ 7 h 7"/>
                <a:gd name="T12" fmla="*/ 0 w 9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8" y="2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6" name="Freeform 5640">
              <a:extLst>
                <a:ext uri="{FF2B5EF4-FFF2-40B4-BE49-F238E27FC236}">
                  <a16:creationId xmlns="" xmlns:a16="http://schemas.microsoft.com/office/drawing/2014/main" id="{3764C234-018D-4E4C-A356-1774023C6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429376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1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1 w 4"/>
                <a:gd name="T9" fmla="*/ 1 h 3"/>
                <a:gd name="T10" fmla="*/ 0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7" name="Freeform 5641">
              <a:extLst>
                <a:ext uri="{FF2B5EF4-FFF2-40B4-BE49-F238E27FC236}">
                  <a16:creationId xmlns="" xmlns:a16="http://schemas.microsoft.com/office/drawing/2014/main" id="{F7F040A6-B82D-4F14-B697-331ABA464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64341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8" name="Freeform 5642">
              <a:extLst>
                <a:ext uri="{FF2B5EF4-FFF2-40B4-BE49-F238E27FC236}">
                  <a16:creationId xmlns="" xmlns:a16="http://schemas.microsoft.com/office/drawing/2014/main" id="{F37C5034-6D81-466B-BB44-730545075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367463"/>
              <a:ext cx="12700" cy="15875"/>
            </a:xfrm>
            <a:custGeom>
              <a:avLst/>
              <a:gdLst>
                <a:gd name="T0" fmla="*/ 9 w 12"/>
                <a:gd name="T1" fmla="*/ 17 h 17"/>
                <a:gd name="T2" fmla="*/ 0 w 12"/>
                <a:gd name="T3" fmla="*/ 6 h 17"/>
                <a:gd name="T4" fmla="*/ 11 w 12"/>
                <a:gd name="T5" fmla="*/ 0 h 17"/>
                <a:gd name="T6" fmla="*/ 12 w 12"/>
                <a:gd name="T7" fmla="*/ 2 h 17"/>
                <a:gd name="T8" fmla="*/ 2 w 12"/>
                <a:gd name="T9" fmla="*/ 7 h 17"/>
                <a:gd name="T10" fmla="*/ 10 w 12"/>
                <a:gd name="T11" fmla="*/ 16 h 17"/>
                <a:gd name="T12" fmla="*/ 9 w 1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9" y="17"/>
                  </a:moveTo>
                  <a:cubicBezTo>
                    <a:pt x="6" y="13"/>
                    <a:pt x="3" y="10"/>
                    <a:pt x="0" y="6"/>
                  </a:cubicBezTo>
                  <a:cubicBezTo>
                    <a:pt x="3" y="4"/>
                    <a:pt x="7" y="2"/>
                    <a:pt x="11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5" y="5"/>
                    <a:pt x="2" y="7"/>
                  </a:cubicBezTo>
                  <a:cubicBezTo>
                    <a:pt x="5" y="10"/>
                    <a:pt x="8" y="13"/>
                    <a:pt x="10" y="16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9" name="Freeform 5643">
              <a:extLst>
                <a:ext uri="{FF2B5EF4-FFF2-40B4-BE49-F238E27FC236}">
                  <a16:creationId xmlns="" xmlns:a16="http://schemas.microsoft.com/office/drawing/2014/main" id="{4F11E390-0C5B-4A73-B18B-209E461F5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6369051"/>
              <a:ext cx="12700" cy="14288"/>
            </a:xfrm>
            <a:custGeom>
              <a:avLst/>
              <a:gdLst>
                <a:gd name="T0" fmla="*/ 9 w 12"/>
                <a:gd name="T1" fmla="*/ 15 h 15"/>
                <a:gd name="T2" fmla="*/ 0 w 12"/>
                <a:gd name="T3" fmla="*/ 5 h 15"/>
                <a:gd name="T4" fmla="*/ 11 w 12"/>
                <a:gd name="T5" fmla="*/ 0 h 15"/>
                <a:gd name="T6" fmla="*/ 12 w 12"/>
                <a:gd name="T7" fmla="*/ 2 h 15"/>
                <a:gd name="T8" fmla="*/ 2 w 12"/>
                <a:gd name="T9" fmla="*/ 6 h 15"/>
                <a:gd name="T10" fmla="*/ 10 w 12"/>
                <a:gd name="T11" fmla="*/ 14 h 15"/>
                <a:gd name="T12" fmla="*/ 9 w 12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9" y="15"/>
                  </a:moveTo>
                  <a:cubicBezTo>
                    <a:pt x="6" y="12"/>
                    <a:pt x="3" y="8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5" y="4"/>
                    <a:pt x="2" y="6"/>
                  </a:cubicBezTo>
                  <a:cubicBezTo>
                    <a:pt x="5" y="8"/>
                    <a:pt x="7" y="11"/>
                    <a:pt x="10" y="14"/>
                  </a:cubicBezTo>
                  <a:lnTo>
                    <a:pt x="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0" name="Freeform 5645">
              <a:extLst>
                <a:ext uri="{FF2B5EF4-FFF2-40B4-BE49-F238E27FC236}">
                  <a16:creationId xmlns="" xmlns:a16="http://schemas.microsoft.com/office/drawing/2014/main" id="{C5C386D7-80FA-4470-B6CC-3CA20D8B3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372226"/>
              <a:ext cx="9525" cy="11113"/>
            </a:xfrm>
            <a:custGeom>
              <a:avLst/>
              <a:gdLst>
                <a:gd name="T0" fmla="*/ 7 w 10"/>
                <a:gd name="T1" fmla="*/ 13 h 13"/>
                <a:gd name="T2" fmla="*/ 0 w 10"/>
                <a:gd name="T3" fmla="*/ 5 h 13"/>
                <a:gd name="T4" fmla="*/ 9 w 10"/>
                <a:gd name="T5" fmla="*/ 0 h 13"/>
                <a:gd name="T6" fmla="*/ 10 w 10"/>
                <a:gd name="T7" fmla="*/ 2 h 13"/>
                <a:gd name="T8" fmla="*/ 2 w 10"/>
                <a:gd name="T9" fmla="*/ 5 h 13"/>
                <a:gd name="T10" fmla="*/ 8 w 10"/>
                <a:gd name="T11" fmla="*/ 12 h 13"/>
                <a:gd name="T12" fmla="*/ 7 w 1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7" y="13"/>
                  </a:moveTo>
                  <a:cubicBezTo>
                    <a:pt x="5" y="10"/>
                    <a:pt x="2" y="7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7"/>
                    <a:pt x="6" y="10"/>
                    <a:pt x="8" y="12"/>
                  </a:cubicBez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1" name="Freeform 5646">
              <a:extLst>
                <a:ext uri="{FF2B5EF4-FFF2-40B4-BE49-F238E27FC236}">
                  <a16:creationId xmlns="" xmlns:a16="http://schemas.microsoft.com/office/drawing/2014/main" id="{597C0BA9-15C8-4BCD-90A2-502F8B99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6373813"/>
              <a:ext cx="7938" cy="9525"/>
            </a:xfrm>
            <a:custGeom>
              <a:avLst/>
              <a:gdLst>
                <a:gd name="T0" fmla="*/ 6 w 9"/>
                <a:gd name="T1" fmla="*/ 10 h 10"/>
                <a:gd name="T2" fmla="*/ 0 w 9"/>
                <a:gd name="T3" fmla="*/ 3 h 10"/>
                <a:gd name="T4" fmla="*/ 8 w 9"/>
                <a:gd name="T5" fmla="*/ 0 h 10"/>
                <a:gd name="T6" fmla="*/ 9 w 9"/>
                <a:gd name="T7" fmla="*/ 1 h 10"/>
                <a:gd name="T8" fmla="*/ 3 w 9"/>
                <a:gd name="T9" fmla="*/ 4 h 10"/>
                <a:gd name="T10" fmla="*/ 8 w 9"/>
                <a:gd name="T11" fmla="*/ 9 h 10"/>
                <a:gd name="T12" fmla="*/ 6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6" y="10"/>
                  </a:moveTo>
                  <a:cubicBezTo>
                    <a:pt x="5" y="8"/>
                    <a:pt x="2" y="5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6" y="7"/>
                    <a:pt x="8" y="9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2" name="Freeform 5647">
              <a:extLst>
                <a:ext uri="{FF2B5EF4-FFF2-40B4-BE49-F238E27FC236}">
                  <a16:creationId xmlns="" xmlns:a16="http://schemas.microsoft.com/office/drawing/2014/main" id="{C4FB8EB1-048D-4DBF-8CB5-E27E70B5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376988"/>
              <a:ext cx="7938" cy="6350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1 h 4"/>
                <a:gd name="T4" fmla="*/ 4 w 5"/>
                <a:gd name="T5" fmla="*/ 0 h 4"/>
                <a:gd name="T6" fmla="*/ 5 w 5"/>
                <a:gd name="T7" fmla="*/ 0 h 4"/>
                <a:gd name="T8" fmla="*/ 2 w 5"/>
                <a:gd name="T9" fmla="*/ 1 h 4"/>
                <a:gd name="T10" fmla="*/ 4 w 5"/>
                <a:gd name="T11" fmla="*/ 4 h 4"/>
                <a:gd name="T12" fmla="*/ 3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3" name="Freeform 5648">
              <a:extLst>
                <a:ext uri="{FF2B5EF4-FFF2-40B4-BE49-F238E27FC236}">
                  <a16:creationId xmlns="" xmlns:a16="http://schemas.microsoft.com/office/drawing/2014/main" id="{34F05E3C-4A57-4808-901A-67982C739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378576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1 h 3"/>
                <a:gd name="T4" fmla="*/ 2 w 2"/>
                <a:gd name="T5" fmla="*/ 0 h 3"/>
                <a:gd name="T6" fmla="*/ 2 w 2"/>
                <a:gd name="T7" fmla="*/ 1 h 3"/>
                <a:gd name="T8" fmla="*/ 1 w 2"/>
                <a:gd name="T9" fmla="*/ 2 h 3"/>
                <a:gd name="T10" fmla="*/ 2 w 2"/>
                <a:gd name="T11" fmla="*/ 3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4" name="Freeform 5649">
              <a:extLst>
                <a:ext uri="{FF2B5EF4-FFF2-40B4-BE49-F238E27FC236}">
                  <a16:creationId xmlns="" xmlns:a16="http://schemas.microsoft.com/office/drawing/2014/main" id="{985118C3-09C9-4093-B5F5-81D52066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394451"/>
              <a:ext cx="4763" cy="11113"/>
            </a:xfrm>
            <a:custGeom>
              <a:avLst/>
              <a:gdLst>
                <a:gd name="T0" fmla="*/ 3 w 5"/>
                <a:gd name="T1" fmla="*/ 12 h 12"/>
                <a:gd name="T2" fmla="*/ 0 w 5"/>
                <a:gd name="T3" fmla="*/ 1 h 12"/>
                <a:gd name="T4" fmla="*/ 1 w 5"/>
                <a:gd name="T5" fmla="*/ 0 h 12"/>
                <a:gd name="T6" fmla="*/ 5 w 5"/>
                <a:gd name="T7" fmla="*/ 12 h 12"/>
                <a:gd name="T8" fmla="*/ 3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2" y="8"/>
                    <a:pt x="1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4"/>
                    <a:pt x="4" y="8"/>
                    <a:pt x="5" y="1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5" name="Freeform 5650">
              <a:extLst>
                <a:ext uri="{FF2B5EF4-FFF2-40B4-BE49-F238E27FC236}">
                  <a16:creationId xmlns="" xmlns:a16="http://schemas.microsoft.com/office/drawing/2014/main" id="{10384A22-E136-40FA-900B-126B0BB4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405563"/>
              <a:ext cx="17463" cy="14288"/>
            </a:xfrm>
            <a:custGeom>
              <a:avLst/>
              <a:gdLst>
                <a:gd name="T0" fmla="*/ 0 w 18"/>
                <a:gd name="T1" fmla="*/ 14 h 14"/>
                <a:gd name="T2" fmla="*/ 6 w 18"/>
                <a:gd name="T3" fmla="*/ 0 h 14"/>
                <a:gd name="T4" fmla="*/ 18 w 18"/>
                <a:gd name="T5" fmla="*/ 9 h 14"/>
                <a:gd name="T6" fmla="*/ 17 w 18"/>
                <a:gd name="T7" fmla="*/ 10 h 14"/>
                <a:gd name="T8" fmla="*/ 7 w 18"/>
                <a:gd name="T9" fmla="*/ 2 h 14"/>
                <a:gd name="T10" fmla="*/ 1 w 18"/>
                <a:gd name="T11" fmla="*/ 14 h 14"/>
                <a:gd name="T12" fmla="*/ 0 w 1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2" y="9"/>
                    <a:pt x="4" y="4"/>
                    <a:pt x="6" y="0"/>
                  </a:cubicBezTo>
                  <a:cubicBezTo>
                    <a:pt x="10" y="3"/>
                    <a:pt x="14" y="6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3" y="7"/>
                    <a:pt x="10" y="4"/>
                    <a:pt x="7" y="2"/>
                  </a:cubicBezTo>
                  <a:cubicBezTo>
                    <a:pt x="5" y="6"/>
                    <a:pt x="3" y="10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6" name="Freeform 5651">
              <a:extLst>
                <a:ext uri="{FF2B5EF4-FFF2-40B4-BE49-F238E27FC236}">
                  <a16:creationId xmlns="" xmlns:a16="http://schemas.microsoft.com/office/drawing/2014/main" id="{DBA44BF3-BDF0-4331-963F-7028C9114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410326"/>
              <a:ext cx="19050" cy="14288"/>
            </a:xfrm>
            <a:custGeom>
              <a:avLst/>
              <a:gdLst>
                <a:gd name="T0" fmla="*/ 0 w 20"/>
                <a:gd name="T1" fmla="*/ 15 h 15"/>
                <a:gd name="T2" fmla="*/ 7 w 20"/>
                <a:gd name="T3" fmla="*/ 0 h 15"/>
                <a:gd name="T4" fmla="*/ 20 w 20"/>
                <a:gd name="T5" fmla="*/ 10 h 15"/>
                <a:gd name="T6" fmla="*/ 19 w 20"/>
                <a:gd name="T7" fmla="*/ 11 h 15"/>
                <a:gd name="T8" fmla="*/ 8 w 20"/>
                <a:gd name="T9" fmla="*/ 2 h 15"/>
                <a:gd name="T10" fmla="*/ 1 w 20"/>
                <a:gd name="T11" fmla="*/ 15 h 15"/>
                <a:gd name="T12" fmla="*/ 0 w 20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3" y="10"/>
                    <a:pt x="5" y="5"/>
                    <a:pt x="7" y="0"/>
                  </a:cubicBezTo>
                  <a:cubicBezTo>
                    <a:pt x="12" y="3"/>
                    <a:pt x="16" y="6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5" y="8"/>
                    <a:pt x="12" y="5"/>
                    <a:pt x="8" y="2"/>
                  </a:cubicBezTo>
                  <a:cubicBezTo>
                    <a:pt x="6" y="6"/>
                    <a:pt x="4" y="11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7" name="Freeform 5652">
              <a:extLst>
                <a:ext uri="{FF2B5EF4-FFF2-40B4-BE49-F238E27FC236}">
                  <a16:creationId xmlns="" xmlns:a16="http://schemas.microsoft.com/office/drawing/2014/main" id="{25A59742-00B2-4E27-8710-3000FB21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4" y="6415088"/>
              <a:ext cx="19050" cy="14288"/>
            </a:xfrm>
            <a:custGeom>
              <a:avLst/>
              <a:gdLst>
                <a:gd name="T0" fmla="*/ 0 w 20"/>
                <a:gd name="T1" fmla="*/ 15 h 15"/>
                <a:gd name="T2" fmla="*/ 7 w 20"/>
                <a:gd name="T3" fmla="*/ 0 h 15"/>
                <a:gd name="T4" fmla="*/ 20 w 20"/>
                <a:gd name="T5" fmla="*/ 10 h 15"/>
                <a:gd name="T6" fmla="*/ 19 w 20"/>
                <a:gd name="T7" fmla="*/ 11 h 15"/>
                <a:gd name="T8" fmla="*/ 8 w 20"/>
                <a:gd name="T9" fmla="*/ 2 h 15"/>
                <a:gd name="T10" fmla="*/ 1 w 20"/>
                <a:gd name="T11" fmla="*/ 15 h 15"/>
                <a:gd name="T12" fmla="*/ 0 w 20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3" y="10"/>
                    <a:pt x="5" y="5"/>
                    <a:pt x="7" y="0"/>
                  </a:cubicBezTo>
                  <a:cubicBezTo>
                    <a:pt x="12" y="3"/>
                    <a:pt x="16" y="7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5" y="8"/>
                    <a:pt x="12" y="5"/>
                    <a:pt x="8" y="2"/>
                  </a:cubicBezTo>
                  <a:cubicBezTo>
                    <a:pt x="6" y="6"/>
                    <a:pt x="3" y="11"/>
                    <a:pt x="1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8" name="Freeform 5653">
              <a:extLst>
                <a:ext uri="{FF2B5EF4-FFF2-40B4-BE49-F238E27FC236}">
                  <a16:creationId xmlns="" xmlns:a16="http://schemas.microsoft.com/office/drawing/2014/main" id="{A8708FEF-8F11-48D4-B3AC-49D183780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394451"/>
              <a:ext cx="11113" cy="3175"/>
            </a:xfrm>
            <a:custGeom>
              <a:avLst/>
              <a:gdLst>
                <a:gd name="T0" fmla="*/ 0 w 13"/>
                <a:gd name="T1" fmla="*/ 1 h 4"/>
                <a:gd name="T2" fmla="*/ 1 w 13"/>
                <a:gd name="T3" fmla="*/ 0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9" y="1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3"/>
                    <a:pt x="4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9" name="Freeform 5654">
              <a:extLst>
                <a:ext uri="{FF2B5EF4-FFF2-40B4-BE49-F238E27FC236}">
                  <a16:creationId xmlns="" xmlns:a16="http://schemas.microsoft.com/office/drawing/2014/main" id="{BFDCDEB8-1DEB-4DF5-9B65-4D2E3C58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4" y="6389688"/>
              <a:ext cx="14288" cy="19050"/>
            </a:xfrm>
            <a:custGeom>
              <a:avLst/>
              <a:gdLst>
                <a:gd name="T0" fmla="*/ 10 w 15"/>
                <a:gd name="T1" fmla="*/ 19 h 19"/>
                <a:gd name="T2" fmla="*/ 0 w 15"/>
                <a:gd name="T3" fmla="*/ 7 h 19"/>
                <a:gd name="T4" fmla="*/ 14 w 15"/>
                <a:gd name="T5" fmla="*/ 0 h 19"/>
                <a:gd name="T6" fmla="*/ 15 w 15"/>
                <a:gd name="T7" fmla="*/ 2 h 19"/>
                <a:gd name="T8" fmla="*/ 2 w 15"/>
                <a:gd name="T9" fmla="*/ 7 h 19"/>
                <a:gd name="T10" fmla="*/ 11 w 15"/>
                <a:gd name="T11" fmla="*/ 18 h 19"/>
                <a:gd name="T12" fmla="*/ 10 w 1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10" y="19"/>
                  </a:moveTo>
                  <a:cubicBezTo>
                    <a:pt x="7" y="15"/>
                    <a:pt x="4" y="11"/>
                    <a:pt x="0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3"/>
                    <a:pt x="6" y="5"/>
                    <a:pt x="2" y="7"/>
                  </a:cubicBezTo>
                  <a:cubicBezTo>
                    <a:pt x="5" y="11"/>
                    <a:pt x="8" y="14"/>
                    <a:pt x="11" y="18"/>
                  </a:cubicBezTo>
                  <a:lnTo>
                    <a:pt x="1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0" name="Freeform 5655">
              <a:extLst>
                <a:ext uri="{FF2B5EF4-FFF2-40B4-BE49-F238E27FC236}">
                  <a16:creationId xmlns="" xmlns:a16="http://schemas.microsoft.com/office/drawing/2014/main" id="{05FFA04F-6D7A-4343-8578-2A05A4D35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6391276"/>
              <a:ext cx="15875" cy="19050"/>
            </a:xfrm>
            <a:custGeom>
              <a:avLst/>
              <a:gdLst>
                <a:gd name="T0" fmla="*/ 11 w 17"/>
                <a:gd name="T1" fmla="*/ 20 h 20"/>
                <a:gd name="T2" fmla="*/ 0 w 17"/>
                <a:gd name="T3" fmla="*/ 7 h 20"/>
                <a:gd name="T4" fmla="*/ 16 w 17"/>
                <a:gd name="T5" fmla="*/ 0 h 20"/>
                <a:gd name="T6" fmla="*/ 17 w 17"/>
                <a:gd name="T7" fmla="*/ 2 h 20"/>
                <a:gd name="T8" fmla="*/ 3 w 17"/>
                <a:gd name="T9" fmla="*/ 7 h 20"/>
                <a:gd name="T10" fmla="*/ 12 w 17"/>
                <a:gd name="T11" fmla="*/ 20 h 20"/>
                <a:gd name="T12" fmla="*/ 11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1" y="20"/>
                  </a:moveTo>
                  <a:cubicBezTo>
                    <a:pt x="8" y="16"/>
                    <a:pt x="4" y="11"/>
                    <a:pt x="0" y="7"/>
                  </a:cubicBezTo>
                  <a:cubicBezTo>
                    <a:pt x="6" y="5"/>
                    <a:pt x="11" y="2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7" y="5"/>
                    <a:pt x="3" y="7"/>
                  </a:cubicBezTo>
                  <a:cubicBezTo>
                    <a:pt x="6" y="11"/>
                    <a:pt x="9" y="16"/>
                    <a:pt x="12" y="20"/>
                  </a:cubicBez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1" name="Freeform 5656">
              <a:extLst>
                <a:ext uri="{FF2B5EF4-FFF2-40B4-BE49-F238E27FC236}">
                  <a16:creationId xmlns="" xmlns:a16="http://schemas.microsoft.com/office/drawing/2014/main" id="{6D3BC91A-FA16-463B-A407-5BF85C41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392863"/>
              <a:ext cx="14288" cy="19050"/>
            </a:xfrm>
            <a:custGeom>
              <a:avLst/>
              <a:gdLst>
                <a:gd name="T0" fmla="*/ 11 w 16"/>
                <a:gd name="T1" fmla="*/ 20 h 20"/>
                <a:gd name="T2" fmla="*/ 0 w 16"/>
                <a:gd name="T3" fmla="*/ 6 h 20"/>
                <a:gd name="T4" fmla="*/ 16 w 16"/>
                <a:gd name="T5" fmla="*/ 0 h 20"/>
                <a:gd name="T6" fmla="*/ 16 w 16"/>
                <a:gd name="T7" fmla="*/ 1 h 20"/>
                <a:gd name="T8" fmla="*/ 2 w 16"/>
                <a:gd name="T9" fmla="*/ 7 h 20"/>
                <a:gd name="T10" fmla="*/ 12 w 16"/>
                <a:gd name="T11" fmla="*/ 20 h 20"/>
                <a:gd name="T12" fmla="*/ 11 w 16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11" y="20"/>
                  </a:moveTo>
                  <a:cubicBezTo>
                    <a:pt x="7" y="16"/>
                    <a:pt x="4" y="11"/>
                    <a:pt x="0" y="6"/>
                  </a:cubicBezTo>
                  <a:cubicBezTo>
                    <a:pt x="5" y="4"/>
                    <a:pt x="10" y="2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3"/>
                    <a:pt x="7" y="5"/>
                    <a:pt x="2" y="7"/>
                  </a:cubicBezTo>
                  <a:cubicBezTo>
                    <a:pt x="5" y="11"/>
                    <a:pt x="9" y="15"/>
                    <a:pt x="12" y="20"/>
                  </a:cubicBez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2" name="Freeform 5657">
              <a:extLst>
                <a:ext uri="{FF2B5EF4-FFF2-40B4-BE49-F238E27FC236}">
                  <a16:creationId xmlns="" xmlns:a16="http://schemas.microsoft.com/office/drawing/2014/main" id="{77801418-AEA2-407E-A3CA-5FB999217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4" y="639921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3" name="Freeform 5658">
              <a:extLst>
                <a:ext uri="{FF2B5EF4-FFF2-40B4-BE49-F238E27FC236}">
                  <a16:creationId xmlns="" xmlns:a16="http://schemas.microsoft.com/office/drawing/2014/main" id="{E945C13A-F8F1-4DB8-B2CB-8BE0136AE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6" y="6402388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3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3 w 4"/>
                <a:gd name="T9" fmla="*/ 2 h 2"/>
                <a:gd name="T10" fmla="*/ 3 w 4"/>
                <a:gd name="T11" fmla="*/ 2 h 2"/>
                <a:gd name="T12" fmla="*/ 4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4" name="Freeform 5659">
              <a:extLst>
                <a:ext uri="{FF2B5EF4-FFF2-40B4-BE49-F238E27FC236}">
                  <a16:creationId xmlns="" xmlns:a16="http://schemas.microsoft.com/office/drawing/2014/main" id="{31F04119-A718-48F3-A4FE-0613286F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410326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5" name="Freeform 5660">
              <a:extLst>
                <a:ext uri="{FF2B5EF4-FFF2-40B4-BE49-F238E27FC236}">
                  <a16:creationId xmlns="" xmlns:a16="http://schemas.microsoft.com/office/drawing/2014/main" id="{73A5F4E6-D3A6-4096-95F7-F9E3B6C0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1" y="6403976"/>
              <a:ext cx="9525" cy="6350"/>
            </a:xfrm>
            <a:custGeom>
              <a:avLst/>
              <a:gdLst>
                <a:gd name="T0" fmla="*/ 9 w 9"/>
                <a:gd name="T1" fmla="*/ 6 h 7"/>
                <a:gd name="T2" fmla="*/ 8 w 9"/>
                <a:gd name="T3" fmla="*/ 5 h 7"/>
                <a:gd name="T4" fmla="*/ 1 w 9"/>
                <a:gd name="T5" fmla="*/ 0 h 7"/>
                <a:gd name="T6" fmla="*/ 0 w 9"/>
                <a:gd name="T7" fmla="*/ 1 h 7"/>
                <a:gd name="T8" fmla="*/ 8 w 9"/>
                <a:gd name="T9" fmla="*/ 6 h 7"/>
                <a:gd name="T10" fmla="*/ 8 w 9"/>
                <a:gd name="T11" fmla="*/ 7 h 7"/>
                <a:gd name="T12" fmla="*/ 9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5" y="3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5" y="5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6" name="Freeform 5661">
              <a:extLst>
                <a:ext uri="{FF2B5EF4-FFF2-40B4-BE49-F238E27FC236}">
                  <a16:creationId xmlns="" xmlns:a16="http://schemas.microsoft.com/office/drawing/2014/main" id="{A041F693-A2E5-46FA-B8C4-B19466063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364288"/>
              <a:ext cx="49213" cy="20638"/>
            </a:xfrm>
            <a:custGeom>
              <a:avLst/>
              <a:gdLst>
                <a:gd name="T0" fmla="*/ 51 w 53"/>
                <a:gd name="T1" fmla="*/ 21 h 22"/>
                <a:gd name="T2" fmla="*/ 53 w 53"/>
                <a:gd name="T3" fmla="*/ 21 h 22"/>
                <a:gd name="T4" fmla="*/ 51 w 53"/>
                <a:gd name="T5" fmla="*/ 19 h 22"/>
                <a:gd name="T6" fmla="*/ 42 w 53"/>
                <a:gd name="T7" fmla="*/ 12 h 22"/>
                <a:gd name="T8" fmla="*/ 15 w 53"/>
                <a:gd name="T9" fmla="*/ 0 h 22"/>
                <a:gd name="T10" fmla="*/ 14 w 53"/>
                <a:gd name="T11" fmla="*/ 2 h 22"/>
                <a:gd name="T12" fmla="*/ 14 w 53"/>
                <a:gd name="T13" fmla="*/ 2 h 22"/>
                <a:gd name="T14" fmla="*/ 16 w 53"/>
                <a:gd name="T15" fmla="*/ 1 h 22"/>
                <a:gd name="T16" fmla="*/ 17 w 53"/>
                <a:gd name="T17" fmla="*/ 2 h 22"/>
                <a:gd name="T18" fmla="*/ 16 w 53"/>
                <a:gd name="T19" fmla="*/ 3 h 22"/>
                <a:gd name="T20" fmla="*/ 19 w 53"/>
                <a:gd name="T21" fmla="*/ 3 h 22"/>
                <a:gd name="T22" fmla="*/ 21 w 53"/>
                <a:gd name="T23" fmla="*/ 3 h 22"/>
                <a:gd name="T24" fmla="*/ 22 w 53"/>
                <a:gd name="T25" fmla="*/ 4 h 22"/>
                <a:gd name="T26" fmla="*/ 21 w 53"/>
                <a:gd name="T27" fmla="*/ 4 h 22"/>
                <a:gd name="T28" fmla="*/ 48 w 53"/>
                <a:gd name="T29" fmla="*/ 19 h 22"/>
                <a:gd name="T30" fmla="*/ 19 w 53"/>
                <a:gd name="T31" fmla="*/ 19 h 22"/>
                <a:gd name="T32" fmla="*/ 20 w 53"/>
                <a:gd name="T33" fmla="*/ 20 h 22"/>
                <a:gd name="T34" fmla="*/ 19 w 53"/>
                <a:gd name="T35" fmla="*/ 20 h 22"/>
                <a:gd name="T36" fmla="*/ 17 w 53"/>
                <a:gd name="T37" fmla="*/ 19 h 22"/>
                <a:gd name="T38" fmla="*/ 15 w 53"/>
                <a:gd name="T39" fmla="*/ 19 h 22"/>
                <a:gd name="T40" fmla="*/ 15 w 53"/>
                <a:gd name="T41" fmla="*/ 19 h 22"/>
                <a:gd name="T42" fmla="*/ 14 w 53"/>
                <a:gd name="T43" fmla="*/ 20 h 22"/>
                <a:gd name="T44" fmla="*/ 13 w 53"/>
                <a:gd name="T45" fmla="*/ 19 h 22"/>
                <a:gd name="T46" fmla="*/ 10 w 53"/>
                <a:gd name="T47" fmla="*/ 18 h 22"/>
                <a:gd name="T48" fmla="*/ 10 w 53"/>
                <a:gd name="T49" fmla="*/ 19 h 22"/>
                <a:gd name="T50" fmla="*/ 9 w 53"/>
                <a:gd name="T51" fmla="*/ 20 h 22"/>
                <a:gd name="T52" fmla="*/ 8 w 53"/>
                <a:gd name="T53" fmla="*/ 18 h 22"/>
                <a:gd name="T54" fmla="*/ 6 w 53"/>
                <a:gd name="T55" fmla="*/ 18 h 22"/>
                <a:gd name="T56" fmla="*/ 5 w 53"/>
                <a:gd name="T57" fmla="*/ 18 h 22"/>
                <a:gd name="T58" fmla="*/ 5 w 53"/>
                <a:gd name="T59" fmla="*/ 18 h 22"/>
                <a:gd name="T60" fmla="*/ 4 w 53"/>
                <a:gd name="T61" fmla="*/ 19 h 22"/>
                <a:gd name="T62" fmla="*/ 3 w 53"/>
                <a:gd name="T63" fmla="*/ 18 h 22"/>
                <a:gd name="T64" fmla="*/ 1 w 53"/>
                <a:gd name="T65" fmla="*/ 17 h 22"/>
                <a:gd name="T66" fmla="*/ 0 w 53"/>
                <a:gd name="T67" fmla="*/ 19 h 22"/>
                <a:gd name="T68" fmla="*/ 5 w 53"/>
                <a:gd name="T69" fmla="*/ 20 h 22"/>
                <a:gd name="T70" fmla="*/ 51 w 53"/>
                <a:gd name="T7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" h="22">
                  <a:moveTo>
                    <a:pt x="51" y="21"/>
                  </a:moveTo>
                  <a:cubicBezTo>
                    <a:pt x="53" y="21"/>
                    <a:pt x="53" y="21"/>
                    <a:pt x="53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48" y="16"/>
                    <a:pt x="42" y="12"/>
                  </a:cubicBezTo>
                  <a:cubicBezTo>
                    <a:pt x="35" y="8"/>
                    <a:pt x="26" y="3"/>
                    <a:pt x="15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34" y="9"/>
                    <a:pt x="44" y="16"/>
                    <a:pt x="48" y="19"/>
                  </a:cubicBezTo>
                  <a:cubicBezTo>
                    <a:pt x="44" y="19"/>
                    <a:pt x="33" y="20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4" y="20"/>
                    <a:pt x="5" y="20"/>
                  </a:cubicBezTo>
                  <a:cubicBezTo>
                    <a:pt x="30" y="22"/>
                    <a:pt x="51" y="21"/>
                    <a:pt x="5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7" name="Freeform 5662">
              <a:extLst>
                <a:ext uri="{FF2B5EF4-FFF2-40B4-BE49-F238E27FC236}">
                  <a16:creationId xmlns="" xmlns:a16="http://schemas.microsoft.com/office/drawing/2014/main" id="{C2D37800-178D-4515-B17C-120FB1AB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378576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8" name="Freeform 5663">
              <a:extLst>
                <a:ext uri="{FF2B5EF4-FFF2-40B4-BE49-F238E27FC236}">
                  <a16:creationId xmlns="" xmlns:a16="http://schemas.microsoft.com/office/drawing/2014/main" id="{C98063F9-ED2D-4509-ADCC-5BB2171A4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6381751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9" name="Freeform 5664">
              <a:extLst>
                <a:ext uri="{FF2B5EF4-FFF2-40B4-BE49-F238E27FC236}">
                  <a16:creationId xmlns="" xmlns:a16="http://schemas.microsoft.com/office/drawing/2014/main" id="{9C0E50E5-E350-47A7-A6AA-6343A8DB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6376988"/>
              <a:ext cx="4763" cy="4763"/>
            </a:xfrm>
            <a:custGeom>
              <a:avLst/>
              <a:gdLst>
                <a:gd name="T0" fmla="*/ 0 w 6"/>
                <a:gd name="T1" fmla="*/ 1 h 5"/>
                <a:gd name="T2" fmla="*/ 4 w 6"/>
                <a:gd name="T3" fmla="*/ 5 h 5"/>
                <a:gd name="T4" fmla="*/ 6 w 6"/>
                <a:gd name="T5" fmla="*/ 5 h 5"/>
                <a:gd name="T6" fmla="*/ 1 w 6"/>
                <a:gd name="T7" fmla="*/ 0 h 5"/>
                <a:gd name="T8" fmla="*/ 0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2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0" name="Freeform 5665">
              <a:extLst>
                <a:ext uri="{FF2B5EF4-FFF2-40B4-BE49-F238E27FC236}">
                  <a16:creationId xmlns="" xmlns:a16="http://schemas.microsoft.com/office/drawing/2014/main" id="{A9B74F37-C0C0-472A-A020-43A9ECD4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9" y="6381751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1" name="Freeform 5666">
              <a:extLst>
                <a:ext uri="{FF2B5EF4-FFF2-40B4-BE49-F238E27FC236}">
                  <a16:creationId xmlns="" xmlns:a16="http://schemas.microsoft.com/office/drawing/2014/main" id="{E12B94D3-24EF-4459-8584-0CFD53E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064" y="6365876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2" name="Freeform 5667">
              <a:extLst>
                <a:ext uri="{FF2B5EF4-FFF2-40B4-BE49-F238E27FC236}">
                  <a16:creationId xmlns="" xmlns:a16="http://schemas.microsoft.com/office/drawing/2014/main" id="{7C020E28-E711-4B4F-978F-9E5CA27F4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373813"/>
              <a:ext cx="7938" cy="7938"/>
            </a:xfrm>
            <a:custGeom>
              <a:avLst/>
              <a:gdLst>
                <a:gd name="T0" fmla="*/ 0 w 9"/>
                <a:gd name="T1" fmla="*/ 1 h 8"/>
                <a:gd name="T2" fmla="*/ 7 w 9"/>
                <a:gd name="T3" fmla="*/ 8 h 8"/>
                <a:gd name="T4" fmla="*/ 9 w 9"/>
                <a:gd name="T5" fmla="*/ 8 h 8"/>
                <a:gd name="T6" fmla="*/ 1 w 9"/>
                <a:gd name="T7" fmla="*/ 0 h 8"/>
                <a:gd name="T8" fmla="*/ 0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2" y="3"/>
                    <a:pt x="4" y="5"/>
                    <a:pt x="7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5"/>
                    <a:pt x="3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3" name="Freeform 5668">
              <a:extLst>
                <a:ext uri="{FF2B5EF4-FFF2-40B4-BE49-F238E27FC236}">
                  <a16:creationId xmlns="" xmlns:a16="http://schemas.microsoft.com/office/drawing/2014/main" id="{DF3AAA7C-49A0-4D94-907B-401C22823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365876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4" name="Freeform 5669">
              <a:extLst>
                <a:ext uri="{FF2B5EF4-FFF2-40B4-BE49-F238E27FC236}">
                  <a16:creationId xmlns="" xmlns:a16="http://schemas.microsoft.com/office/drawing/2014/main" id="{C26DD9CB-5382-4BDA-9D15-B4F96735D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381751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5" name="Freeform 5670">
              <a:extLst>
                <a:ext uri="{FF2B5EF4-FFF2-40B4-BE49-F238E27FC236}">
                  <a16:creationId xmlns="" xmlns:a16="http://schemas.microsoft.com/office/drawing/2014/main" id="{FF8B9FAA-6DF1-436A-83E9-2B7B9605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9" y="6367463"/>
              <a:ext cx="12700" cy="14288"/>
            </a:xfrm>
            <a:custGeom>
              <a:avLst/>
              <a:gdLst>
                <a:gd name="T0" fmla="*/ 9 w 13"/>
                <a:gd name="T1" fmla="*/ 16 h 16"/>
                <a:gd name="T2" fmla="*/ 11 w 13"/>
                <a:gd name="T3" fmla="*/ 16 h 16"/>
                <a:gd name="T4" fmla="*/ 2 w 13"/>
                <a:gd name="T5" fmla="*/ 7 h 16"/>
                <a:gd name="T6" fmla="*/ 13 w 13"/>
                <a:gd name="T7" fmla="*/ 1 h 16"/>
                <a:gd name="T8" fmla="*/ 11 w 13"/>
                <a:gd name="T9" fmla="*/ 0 h 16"/>
                <a:gd name="T10" fmla="*/ 0 w 13"/>
                <a:gd name="T11" fmla="*/ 6 h 16"/>
                <a:gd name="T12" fmla="*/ 9 w 1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9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5" y="10"/>
                    <a:pt x="2" y="7"/>
                  </a:cubicBezTo>
                  <a:cubicBezTo>
                    <a:pt x="6" y="5"/>
                    <a:pt x="9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3" y="9"/>
                    <a:pt x="6" y="13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6" name="Freeform 5671">
              <a:extLst>
                <a:ext uri="{FF2B5EF4-FFF2-40B4-BE49-F238E27FC236}">
                  <a16:creationId xmlns="" xmlns:a16="http://schemas.microsoft.com/office/drawing/2014/main" id="{940ACA49-AD42-45FA-B81F-84B26A8C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4" y="636746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7" name="Freeform 5672">
              <a:extLst>
                <a:ext uri="{FF2B5EF4-FFF2-40B4-BE49-F238E27FC236}">
                  <a16:creationId xmlns="" xmlns:a16="http://schemas.microsoft.com/office/drawing/2014/main" id="{573634DD-14D7-4BDE-B802-AD1C4A47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6381751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8" name="Freeform 5673">
              <a:extLst>
                <a:ext uri="{FF2B5EF4-FFF2-40B4-BE49-F238E27FC236}">
                  <a16:creationId xmlns="" xmlns:a16="http://schemas.microsoft.com/office/drawing/2014/main" id="{A56002CB-AA97-431B-8819-762A8DCAE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419851"/>
              <a:ext cx="15875" cy="14288"/>
            </a:xfrm>
            <a:custGeom>
              <a:avLst/>
              <a:gdLst>
                <a:gd name="T0" fmla="*/ 17 w 17"/>
                <a:gd name="T1" fmla="*/ 8 h 15"/>
                <a:gd name="T2" fmla="*/ 7 w 17"/>
                <a:gd name="T3" fmla="*/ 0 h 15"/>
                <a:gd name="T4" fmla="*/ 1 w 17"/>
                <a:gd name="T5" fmla="*/ 12 h 15"/>
                <a:gd name="T6" fmla="*/ 0 w 17"/>
                <a:gd name="T7" fmla="*/ 14 h 15"/>
                <a:gd name="T8" fmla="*/ 1 w 17"/>
                <a:gd name="T9" fmla="*/ 15 h 15"/>
                <a:gd name="T10" fmla="*/ 1 w 17"/>
                <a:gd name="T11" fmla="*/ 14 h 15"/>
                <a:gd name="T12" fmla="*/ 8 w 17"/>
                <a:gd name="T13" fmla="*/ 2 h 15"/>
                <a:gd name="T14" fmla="*/ 16 w 17"/>
                <a:gd name="T15" fmla="*/ 9 h 15"/>
                <a:gd name="T16" fmla="*/ 17 w 17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17" y="8"/>
                  </a:moveTo>
                  <a:cubicBezTo>
                    <a:pt x="14" y="5"/>
                    <a:pt x="11" y="2"/>
                    <a:pt x="7" y="0"/>
                  </a:cubicBezTo>
                  <a:cubicBezTo>
                    <a:pt x="5" y="4"/>
                    <a:pt x="3" y="8"/>
                    <a:pt x="1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0"/>
                    <a:pt x="6" y="6"/>
                    <a:pt x="8" y="2"/>
                  </a:cubicBezTo>
                  <a:cubicBezTo>
                    <a:pt x="11" y="4"/>
                    <a:pt x="13" y="6"/>
                    <a:pt x="16" y="9"/>
                  </a:cubicBez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9" name="Freeform 5674">
              <a:extLst>
                <a:ext uri="{FF2B5EF4-FFF2-40B4-BE49-F238E27FC236}">
                  <a16:creationId xmlns="" xmlns:a16="http://schemas.microsoft.com/office/drawing/2014/main" id="{E335625B-B0B9-4BBB-AFC5-9DE8C5CA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424613"/>
              <a:ext cx="12700" cy="12700"/>
            </a:xfrm>
            <a:custGeom>
              <a:avLst/>
              <a:gdLst>
                <a:gd name="T0" fmla="*/ 14 w 14"/>
                <a:gd name="T1" fmla="*/ 5 h 14"/>
                <a:gd name="T2" fmla="*/ 7 w 14"/>
                <a:gd name="T3" fmla="*/ 0 h 14"/>
                <a:gd name="T4" fmla="*/ 1 w 14"/>
                <a:gd name="T5" fmla="*/ 12 h 14"/>
                <a:gd name="T6" fmla="*/ 0 w 14"/>
                <a:gd name="T7" fmla="*/ 14 h 14"/>
                <a:gd name="T8" fmla="*/ 1 w 14"/>
                <a:gd name="T9" fmla="*/ 14 h 14"/>
                <a:gd name="T10" fmla="*/ 1 w 14"/>
                <a:gd name="T11" fmla="*/ 14 h 14"/>
                <a:gd name="T12" fmla="*/ 8 w 14"/>
                <a:gd name="T13" fmla="*/ 2 h 14"/>
                <a:gd name="T14" fmla="*/ 13 w 14"/>
                <a:gd name="T15" fmla="*/ 6 h 14"/>
                <a:gd name="T16" fmla="*/ 14 w 14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4" y="5"/>
                  </a:moveTo>
                  <a:cubicBezTo>
                    <a:pt x="12" y="3"/>
                    <a:pt x="10" y="1"/>
                    <a:pt x="7" y="0"/>
                  </a:cubicBezTo>
                  <a:cubicBezTo>
                    <a:pt x="5" y="4"/>
                    <a:pt x="3" y="8"/>
                    <a:pt x="1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0"/>
                    <a:pt x="6" y="6"/>
                    <a:pt x="8" y="2"/>
                  </a:cubicBezTo>
                  <a:cubicBezTo>
                    <a:pt x="9" y="3"/>
                    <a:pt x="11" y="5"/>
                    <a:pt x="13" y="6"/>
                  </a:cubicBezTo>
                  <a:lnTo>
                    <a:pt x="1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0" name="Freeform 5675">
              <a:extLst>
                <a:ext uri="{FF2B5EF4-FFF2-40B4-BE49-F238E27FC236}">
                  <a16:creationId xmlns="" xmlns:a16="http://schemas.microsoft.com/office/drawing/2014/main" id="{3CC88413-D5ED-4AA0-AB49-CF92F2DB4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429376"/>
              <a:ext cx="9525" cy="9525"/>
            </a:xfrm>
            <a:custGeom>
              <a:avLst/>
              <a:gdLst>
                <a:gd name="T0" fmla="*/ 6 w 9"/>
                <a:gd name="T1" fmla="*/ 2 h 10"/>
                <a:gd name="T2" fmla="*/ 8 w 9"/>
                <a:gd name="T3" fmla="*/ 3 h 10"/>
                <a:gd name="T4" fmla="*/ 9 w 9"/>
                <a:gd name="T5" fmla="*/ 2 h 10"/>
                <a:gd name="T6" fmla="*/ 6 w 9"/>
                <a:gd name="T7" fmla="*/ 0 h 10"/>
                <a:gd name="T8" fmla="*/ 0 w 9"/>
                <a:gd name="T9" fmla="*/ 10 h 10"/>
                <a:gd name="T10" fmla="*/ 3 w 9"/>
                <a:gd name="T11" fmla="*/ 8 h 10"/>
                <a:gd name="T12" fmla="*/ 6 w 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7"/>
                    <a:pt x="0" y="10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1" name="Freeform 5676">
              <a:extLst>
                <a:ext uri="{FF2B5EF4-FFF2-40B4-BE49-F238E27FC236}">
                  <a16:creationId xmlns="" xmlns:a16="http://schemas.microsoft.com/office/drawing/2014/main" id="{D77644E5-CE20-4A68-8258-03A801298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9" y="6394451"/>
              <a:ext cx="15875" cy="15875"/>
            </a:xfrm>
            <a:custGeom>
              <a:avLst/>
              <a:gdLst>
                <a:gd name="T0" fmla="*/ 2 w 17"/>
                <a:gd name="T1" fmla="*/ 6 h 17"/>
                <a:gd name="T2" fmla="*/ 16 w 17"/>
                <a:gd name="T3" fmla="*/ 1 h 17"/>
                <a:gd name="T4" fmla="*/ 17 w 17"/>
                <a:gd name="T5" fmla="*/ 1 h 17"/>
                <a:gd name="T6" fmla="*/ 16 w 17"/>
                <a:gd name="T7" fmla="*/ 0 h 17"/>
                <a:gd name="T8" fmla="*/ 14 w 17"/>
                <a:gd name="T9" fmla="*/ 0 h 17"/>
                <a:gd name="T10" fmla="*/ 0 w 17"/>
                <a:gd name="T11" fmla="*/ 6 h 17"/>
                <a:gd name="T12" fmla="*/ 9 w 17"/>
                <a:gd name="T13" fmla="*/ 17 h 17"/>
                <a:gd name="T14" fmla="*/ 10 w 17"/>
                <a:gd name="T15" fmla="*/ 16 h 17"/>
                <a:gd name="T16" fmla="*/ 2 w 17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cubicBezTo>
                    <a:pt x="7" y="5"/>
                    <a:pt x="11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3" y="9"/>
                    <a:pt x="6" y="13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7" y="13"/>
                    <a:pt x="5" y="1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2" name="Freeform 5677">
              <a:extLst>
                <a:ext uri="{FF2B5EF4-FFF2-40B4-BE49-F238E27FC236}">
                  <a16:creationId xmlns="" xmlns:a16="http://schemas.microsoft.com/office/drawing/2014/main" id="{DE276478-1F55-4222-9FB6-D4A66960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397626"/>
              <a:ext cx="14288" cy="11113"/>
            </a:xfrm>
            <a:custGeom>
              <a:avLst/>
              <a:gdLst>
                <a:gd name="T0" fmla="*/ 3 w 16"/>
                <a:gd name="T1" fmla="*/ 6 h 13"/>
                <a:gd name="T2" fmla="*/ 16 w 16"/>
                <a:gd name="T3" fmla="*/ 1 h 13"/>
                <a:gd name="T4" fmla="*/ 16 w 16"/>
                <a:gd name="T5" fmla="*/ 1 h 13"/>
                <a:gd name="T6" fmla="*/ 16 w 16"/>
                <a:gd name="T7" fmla="*/ 0 h 13"/>
                <a:gd name="T8" fmla="*/ 14 w 16"/>
                <a:gd name="T9" fmla="*/ 0 h 13"/>
                <a:gd name="T10" fmla="*/ 0 w 16"/>
                <a:gd name="T11" fmla="*/ 5 h 13"/>
                <a:gd name="T12" fmla="*/ 6 w 16"/>
                <a:gd name="T13" fmla="*/ 13 h 13"/>
                <a:gd name="T14" fmla="*/ 7 w 16"/>
                <a:gd name="T15" fmla="*/ 12 h 13"/>
                <a:gd name="T16" fmla="*/ 3 w 16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3" y="6"/>
                  </a:moveTo>
                  <a:cubicBezTo>
                    <a:pt x="7" y="4"/>
                    <a:pt x="11" y="3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4"/>
                    <a:pt x="0" y="5"/>
                  </a:cubicBezTo>
                  <a:cubicBezTo>
                    <a:pt x="2" y="8"/>
                    <a:pt x="4" y="10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0"/>
                    <a:pt x="4" y="8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3" name="Freeform 5678">
              <a:extLst>
                <a:ext uri="{FF2B5EF4-FFF2-40B4-BE49-F238E27FC236}">
                  <a16:creationId xmlns="" xmlns:a16="http://schemas.microsoft.com/office/drawing/2014/main" id="{520AE993-66E0-4C0F-A091-766870F82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399213"/>
              <a:ext cx="11113" cy="7938"/>
            </a:xfrm>
            <a:custGeom>
              <a:avLst/>
              <a:gdLst>
                <a:gd name="T0" fmla="*/ 2 w 12"/>
                <a:gd name="T1" fmla="*/ 5 h 8"/>
                <a:gd name="T2" fmla="*/ 9 w 12"/>
                <a:gd name="T3" fmla="*/ 2 h 8"/>
                <a:gd name="T4" fmla="*/ 12 w 12"/>
                <a:gd name="T5" fmla="*/ 0 h 8"/>
                <a:gd name="T6" fmla="*/ 0 w 12"/>
                <a:gd name="T7" fmla="*/ 4 h 8"/>
                <a:gd name="T8" fmla="*/ 3 w 12"/>
                <a:gd name="T9" fmla="*/ 8 h 8"/>
                <a:gd name="T10" fmla="*/ 4 w 12"/>
                <a:gd name="T11" fmla="*/ 7 h 8"/>
                <a:gd name="T12" fmla="*/ 2 w 12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2" y="5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4" name="Freeform 5679">
              <a:extLst>
                <a:ext uri="{FF2B5EF4-FFF2-40B4-BE49-F238E27FC236}">
                  <a16:creationId xmlns="" xmlns:a16="http://schemas.microsoft.com/office/drawing/2014/main" id="{9A6316EF-7BDE-4B52-A716-4297B886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6388101"/>
              <a:ext cx="33338" cy="31750"/>
            </a:xfrm>
            <a:custGeom>
              <a:avLst/>
              <a:gdLst>
                <a:gd name="T0" fmla="*/ 3 w 36"/>
                <a:gd name="T1" fmla="*/ 0 h 34"/>
                <a:gd name="T2" fmla="*/ 0 w 36"/>
                <a:gd name="T3" fmla="*/ 3 h 34"/>
                <a:gd name="T4" fmla="*/ 33 w 36"/>
                <a:gd name="T5" fmla="*/ 34 h 34"/>
                <a:gd name="T6" fmla="*/ 36 w 36"/>
                <a:gd name="T7" fmla="*/ 32 h 34"/>
                <a:gd name="T8" fmla="*/ 3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2" y="12"/>
                    <a:pt x="23" y="23"/>
                    <a:pt x="33" y="34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6" y="20"/>
                    <a:pt x="15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5" name="Freeform 5680">
              <a:extLst>
                <a:ext uri="{FF2B5EF4-FFF2-40B4-BE49-F238E27FC236}">
                  <a16:creationId xmlns="" xmlns:a16="http://schemas.microsoft.com/office/drawing/2014/main" id="{4AC0E0D4-47E3-4EF9-B663-15FD31DB8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389688"/>
              <a:ext cx="39688" cy="23813"/>
            </a:xfrm>
            <a:custGeom>
              <a:avLst/>
              <a:gdLst>
                <a:gd name="T0" fmla="*/ 32 w 43"/>
                <a:gd name="T1" fmla="*/ 6 h 25"/>
                <a:gd name="T2" fmla="*/ 34 w 43"/>
                <a:gd name="T3" fmla="*/ 7 h 25"/>
                <a:gd name="T4" fmla="*/ 35 w 43"/>
                <a:gd name="T5" fmla="*/ 7 h 25"/>
                <a:gd name="T6" fmla="*/ 37 w 43"/>
                <a:gd name="T7" fmla="*/ 8 h 25"/>
                <a:gd name="T8" fmla="*/ 39 w 43"/>
                <a:gd name="T9" fmla="*/ 9 h 25"/>
                <a:gd name="T10" fmla="*/ 41 w 43"/>
                <a:gd name="T11" fmla="*/ 10 h 25"/>
                <a:gd name="T12" fmla="*/ 43 w 43"/>
                <a:gd name="T13" fmla="*/ 9 h 25"/>
                <a:gd name="T14" fmla="*/ 35 w 43"/>
                <a:gd name="T15" fmla="*/ 6 h 25"/>
                <a:gd name="T16" fmla="*/ 4 w 43"/>
                <a:gd name="T17" fmla="*/ 3 h 25"/>
                <a:gd name="T18" fmla="*/ 0 w 43"/>
                <a:gd name="T19" fmla="*/ 7 h 25"/>
                <a:gd name="T20" fmla="*/ 4 w 43"/>
                <a:gd name="T21" fmla="*/ 15 h 25"/>
                <a:gd name="T22" fmla="*/ 24 w 43"/>
                <a:gd name="T23" fmla="*/ 25 h 25"/>
                <a:gd name="T24" fmla="*/ 26 w 43"/>
                <a:gd name="T25" fmla="*/ 24 h 25"/>
                <a:gd name="T26" fmla="*/ 5 w 43"/>
                <a:gd name="T27" fmla="*/ 13 h 25"/>
                <a:gd name="T28" fmla="*/ 2 w 43"/>
                <a:gd name="T29" fmla="*/ 8 h 25"/>
                <a:gd name="T30" fmla="*/ 5 w 43"/>
                <a:gd name="T31" fmla="*/ 5 h 25"/>
                <a:gd name="T32" fmla="*/ 32 w 43"/>
                <a:gd name="T3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5">
                  <a:moveTo>
                    <a:pt x="32" y="6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0" y="8"/>
                    <a:pt x="38" y="7"/>
                    <a:pt x="35" y="6"/>
                  </a:cubicBezTo>
                  <a:cubicBezTo>
                    <a:pt x="21" y="0"/>
                    <a:pt x="9" y="0"/>
                    <a:pt x="4" y="3"/>
                  </a:cubicBezTo>
                  <a:cubicBezTo>
                    <a:pt x="2" y="4"/>
                    <a:pt x="1" y="6"/>
                    <a:pt x="0" y="7"/>
                  </a:cubicBezTo>
                  <a:cubicBezTo>
                    <a:pt x="0" y="9"/>
                    <a:pt x="0" y="12"/>
                    <a:pt x="4" y="15"/>
                  </a:cubicBezTo>
                  <a:cubicBezTo>
                    <a:pt x="8" y="19"/>
                    <a:pt x="15" y="22"/>
                    <a:pt x="24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1"/>
                    <a:pt x="9" y="17"/>
                    <a:pt x="5" y="13"/>
                  </a:cubicBezTo>
                  <a:cubicBezTo>
                    <a:pt x="3" y="11"/>
                    <a:pt x="2" y="9"/>
                    <a:pt x="2" y="8"/>
                  </a:cubicBezTo>
                  <a:cubicBezTo>
                    <a:pt x="3" y="7"/>
                    <a:pt x="3" y="6"/>
                    <a:pt x="5" y="5"/>
                  </a:cubicBezTo>
                  <a:cubicBezTo>
                    <a:pt x="9" y="3"/>
                    <a:pt x="18" y="1"/>
                    <a:pt x="3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6" name="Freeform 5681">
              <a:extLst>
                <a:ext uri="{FF2B5EF4-FFF2-40B4-BE49-F238E27FC236}">
                  <a16:creationId xmlns="" xmlns:a16="http://schemas.microsoft.com/office/drawing/2014/main" id="{C92AE163-EA49-4771-86AA-783F4D0C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6" y="6403976"/>
              <a:ext cx="20638" cy="36513"/>
            </a:xfrm>
            <a:custGeom>
              <a:avLst/>
              <a:gdLst>
                <a:gd name="T0" fmla="*/ 12 w 22"/>
                <a:gd name="T1" fmla="*/ 4 h 39"/>
                <a:gd name="T2" fmla="*/ 21 w 22"/>
                <a:gd name="T3" fmla="*/ 25 h 39"/>
                <a:gd name="T4" fmla="*/ 22 w 22"/>
                <a:gd name="T5" fmla="*/ 23 h 39"/>
                <a:gd name="T6" fmla="*/ 14 w 22"/>
                <a:gd name="T7" fmla="*/ 3 h 39"/>
                <a:gd name="T8" fmla="*/ 7 w 22"/>
                <a:gd name="T9" fmla="*/ 0 h 39"/>
                <a:gd name="T10" fmla="*/ 3 w 22"/>
                <a:gd name="T11" fmla="*/ 4 h 39"/>
                <a:gd name="T12" fmla="*/ 3 w 22"/>
                <a:gd name="T13" fmla="*/ 33 h 39"/>
                <a:gd name="T14" fmla="*/ 4 w 22"/>
                <a:gd name="T15" fmla="*/ 39 h 39"/>
                <a:gd name="T16" fmla="*/ 6 w 22"/>
                <a:gd name="T17" fmla="*/ 38 h 39"/>
                <a:gd name="T18" fmla="*/ 5 w 22"/>
                <a:gd name="T19" fmla="*/ 36 h 39"/>
                <a:gd name="T20" fmla="*/ 5 w 22"/>
                <a:gd name="T21" fmla="*/ 34 h 39"/>
                <a:gd name="T22" fmla="*/ 4 w 22"/>
                <a:gd name="T23" fmla="*/ 32 h 39"/>
                <a:gd name="T24" fmla="*/ 4 w 22"/>
                <a:gd name="T25" fmla="*/ 31 h 39"/>
                <a:gd name="T26" fmla="*/ 4 w 22"/>
                <a:gd name="T27" fmla="*/ 29 h 39"/>
                <a:gd name="T28" fmla="*/ 4 w 22"/>
                <a:gd name="T29" fmla="*/ 4 h 39"/>
                <a:gd name="T30" fmla="*/ 7 w 22"/>
                <a:gd name="T31" fmla="*/ 2 h 39"/>
                <a:gd name="T32" fmla="*/ 12 w 22"/>
                <a:gd name="T33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9">
                  <a:moveTo>
                    <a:pt x="12" y="4"/>
                  </a:moveTo>
                  <a:cubicBezTo>
                    <a:pt x="16" y="8"/>
                    <a:pt x="20" y="15"/>
                    <a:pt x="21" y="25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4"/>
                    <a:pt x="18" y="7"/>
                    <a:pt x="14" y="3"/>
                  </a:cubicBezTo>
                  <a:cubicBezTo>
                    <a:pt x="11" y="0"/>
                    <a:pt x="8" y="0"/>
                    <a:pt x="7" y="0"/>
                  </a:cubicBezTo>
                  <a:cubicBezTo>
                    <a:pt x="5" y="0"/>
                    <a:pt x="4" y="2"/>
                    <a:pt x="3" y="4"/>
                  </a:cubicBezTo>
                  <a:cubicBezTo>
                    <a:pt x="0" y="10"/>
                    <a:pt x="0" y="20"/>
                    <a:pt x="3" y="33"/>
                  </a:cubicBezTo>
                  <a:cubicBezTo>
                    <a:pt x="3" y="35"/>
                    <a:pt x="4" y="37"/>
                    <a:pt x="4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17"/>
                    <a:pt x="2" y="8"/>
                    <a:pt x="4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9" y="1"/>
                    <a:pt x="10" y="2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7" name="Freeform 5682">
              <a:extLst>
                <a:ext uri="{FF2B5EF4-FFF2-40B4-BE49-F238E27FC236}">
                  <a16:creationId xmlns="" xmlns:a16="http://schemas.microsoft.com/office/drawing/2014/main" id="{C030548F-B75A-4BC8-B0CB-2642A9FA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9" y="6407151"/>
              <a:ext cx="14288" cy="12700"/>
            </a:xfrm>
            <a:custGeom>
              <a:avLst/>
              <a:gdLst>
                <a:gd name="T0" fmla="*/ 15 w 16"/>
                <a:gd name="T1" fmla="*/ 8 h 13"/>
                <a:gd name="T2" fmla="*/ 16 w 16"/>
                <a:gd name="T3" fmla="*/ 7 h 13"/>
                <a:gd name="T4" fmla="*/ 14 w 16"/>
                <a:gd name="T5" fmla="*/ 6 h 13"/>
                <a:gd name="T6" fmla="*/ 5 w 16"/>
                <a:gd name="T7" fmla="*/ 0 h 13"/>
                <a:gd name="T8" fmla="*/ 1 w 16"/>
                <a:gd name="T9" fmla="*/ 11 h 13"/>
                <a:gd name="T10" fmla="*/ 0 w 16"/>
                <a:gd name="T11" fmla="*/ 13 h 13"/>
                <a:gd name="T12" fmla="*/ 1 w 16"/>
                <a:gd name="T13" fmla="*/ 13 h 13"/>
                <a:gd name="T14" fmla="*/ 1 w 16"/>
                <a:gd name="T15" fmla="*/ 13 h 13"/>
                <a:gd name="T16" fmla="*/ 5 w 16"/>
                <a:gd name="T17" fmla="*/ 2 h 13"/>
                <a:gd name="T18" fmla="*/ 14 w 16"/>
                <a:gd name="T19" fmla="*/ 8 h 13"/>
                <a:gd name="T20" fmla="*/ 15 w 16"/>
                <a:gd name="T2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3">
                  <a:moveTo>
                    <a:pt x="15" y="8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4"/>
                    <a:pt x="8" y="2"/>
                    <a:pt x="5" y="0"/>
                  </a:cubicBezTo>
                  <a:cubicBezTo>
                    <a:pt x="3" y="4"/>
                    <a:pt x="2" y="7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9"/>
                    <a:pt x="4" y="5"/>
                    <a:pt x="5" y="2"/>
                  </a:cubicBezTo>
                  <a:cubicBezTo>
                    <a:pt x="8" y="4"/>
                    <a:pt x="11" y="6"/>
                    <a:pt x="14" y="8"/>
                  </a:cubicBezTo>
                  <a:lnTo>
                    <a:pt x="1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8" name="Freeform 5683">
              <a:extLst>
                <a:ext uri="{FF2B5EF4-FFF2-40B4-BE49-F238E27FC236}">
                  <a16:creationId xmlns="" xmlns:a16="http://schemas.microsoft.com/office/drawing/2014/main" id="{F015CBD5-8185-40A8-B2D4-AF414639F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6397626"/>
              <a:ext cx="17463" cy="44450"/>
            </a:xfrm>
            <a:custGeom>
              <a:avLst/>
              <a:gdLst>
                <a:gd name="T0" fmla="*/ 15 w 19"/>
                <a:gd name="T1" fmla="*/ 45 h 47"/>
                <a:gd name="T2" fmla="*/ 18 w 19"/>
                <a:gd name="T3" fmla="*/ 34 h 47"/>
                <a:gd name="T4" fmla="*/ 16 w 19"/>
                <a:gd name="T5" fmla="*/ 5 h 47"/>
                <a:gd name="T6" fmla="*/ 15 w 19"/>
                <a:gd name="T7" fmla="*/ 0 h 47"/>
                <a:gd name="T8" fmla="*/ 13 w 19"/>
                <a:gd name="T9" fmla="*/ 2 h 47"/>
                <a:gd name="T10" fmla="*/ 14 w 19"/>
                <a:gd name="T11" fmla="*/ 3 h 47"/>
                <a:gd name="T12" fmla="*/ 14 w 19"/>
                <a:gd name="T13" fmla="*/ 5 h 47"/>
                <a:gd name="T14" fmla="*/ 14 w 19"/>
                <a:gd name="T15" fmla="*/ 5 h 47"/>
                <a:gd name="T16" fmla="*/ 15 w 19"/>
                <a:gd name="T17" fmla="*/ 7 h 47"/>
                <a:gd name="T18" fmla="*/ 15 w 19"/>
                <a:gd name="T19" fmla="*/ 9 h 47"/>
                <a:gd name="T20" fmla="*/ 16 w 19"/>
                <a:gd name="T21" fmla="*/ 12 h 47"/>
                <a:gd name="T22" fmla="*/ 16 w 19"/>
                <a:gd name="T23" fmla="*/ 13 h 47"/>
                <a:gd name="T24" fmla="*/ 16 w 19"/>
                <a:gd name="T25" fmla="*/ 16 h 47"/>
                <a:gd name="T26" fmla="*/ 16 w 19"/>
                <a:gd name="T27" fmla="*/ 18 h 47"/>
                <a:gd name="T28" fmla="*/ 14 w 19"/>
                <a:gd name="T29" fmla="*/ 43 h 47"/>
                <a:gd name="T30" fmla="*/ 3 w 19"/>
                <a:gd name="T31" fmla="*/ 23 h 47"/>
                <a:gd name="T32" fmla="*/ 3 w 19"/>
                <a:gd name="T33" fmla="*/ 21 h 47"/>
                <a:gd name="T34" fmla="*/ 2 w 19"/>
                <a:gd name="T35" fmla="*/ 19 h 47"/>
                <a:gd name="T36" fmla="*/ 1 w 19"/>
                <a:gd name="T37" fmla="*/ 17 h 47"/>
                <a:gd name="T38" fmla="*/ 1 w 19"/>
                <a:gd name="T39" fmla="*/ 17 h 47"/>
                <a:gd name="T40" fmla="*/ 0 w 19"/>
                <a:gd name="T41" fmla="*/ 19 h 47"/>
                <a:gd name="T42" fmla="*/ 14 w 19"/>
                <a:gd name="T43" fmla="*/ 46 h 47"/>
                <a:gd name="T44" fmla="*/ 15 w 19"/>
                <a:gd name="T45" fmla="*/ 47 h 47"/>
                <a:gd name="T46" fmla="*/ 15 w 19"/>
                <a:gd name="T47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47">
                  <a:moveTo>
                    <a:pt x="15" y="45"/>
                  </a:moveTo>
                  <a:cubicBezTo>
                    <a:pt x="15" y="45"/>
                    <a:pt x="17" y="41"/>
                    <a:pt x="18" y="34"/>
                  </a:cubicBezTo>
                  <a:cubicBezTo>
                    <a:pt x="19" y="26"/>
                    <a:pt x="19" y="16"/>
                    <a:pt x="16" y="5"/>
                  </a:cubicBezTo>
                  <a:cubicBezTo>
                    <a:pt x="16" y="3"/>
                    <a:pt x="15" y="1"/>
                    <a:pt x="15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30"/>
                    <a:pt x="15" y="39"/>
                    <a:pt x="14" y="43"/>
                  </a:cubicBezTo>
                  <a:cubicBezTo>
                    <a:pt x="12" y="40"/>
                    <a:pt x="8" y="33"/>
                    <a:pt x="3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6"/>
                    <a:pt x="14" y="46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lnTo>
                    <a:pt x="15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9" name="Freeform 5684">
              <a:extLst>
                <a:ext uri="{FF2B5EF4-FFF2-40B4-BE49-F238E27FC236}">
                  <a16:creationId xmlns="" xmlns:a16="http://schemas.microsoft.com/office/drawing/2014/main" id="{A62753B4-601F-46E0-914B-48AD73E9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6437313"/>
              <a:ext cx="14288" cy="12700"/>
            </a:xfrm>
            <a:custGeom>
              <a:avLst/>
              <a:gdLst>
                <a:gd name="T0" fmla="*/ 0 w 15"/>
                <a:gd name="T1" fmla="*/ 11 h 12"/>
                <a:gd name="T2" fmla="*/ 6 w 15"/>
                <a:gd name="T3" fmla="*/ 0 h 12"/>
                <a:gd name="T4" fmla="*/ 15 w 15"/>
                <a:gd name="T5" fmla="*/ 9 h 12"/>
                <a:gd name="T6" fmla="*/ 14 w 15"/>
                <a:gd name="T7" fmla="*/ 10 h 12"/>
                <a:gd name="T8" fmla="*/ 7 w 15"/>
                <a:gd name="T9" fmla="*/ 2 h 12"/>
                <a:gd name="T10" fmla="*/ 1 w 15"/>
                <a:gd name="T11" fmla="*/ 12 h 12"/>
                <a:gd name="T12" fmla="*/ 0 w 15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0" y="11"/>
                  </a:moveTo>
                  <a:cubicBezTo>
                    <a:pt x="2" y="8"/>
                    <a:pt x="4" y="4"/>
                    <a:pt x="6" y="0"/>
                  </a:cubicBezTo>
                  <a:cubicBezTo>
                    <a:pt x="9" y="3"/>
                    <a:pt x="12" y="6"/>
                    <a:pt x="15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7"/>
                    <a:pt x="9" y="5"/>
                    <a:pt x="7" y="2"/>
                  </a:cubicBezTo>
                  <a:cubicBezTo>
                    <a:pt x="5" y="6"/>
                    <a:pt x="3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0" name="Freeform 5685">
              <a:extLst>
                <a:ext uri="{FF2B5EF4-FFF2-40B4-BE49-F238E27FC236}">
                  <a16:creationId xmlns="" xmlns:a16="http://schemas.microsoft.com/office/drawing/2014/main" id="{D79937B0-1B8D-46AD-905D-1D7E2CB24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6442076"/>
              <a:ext cx="11113" cy="9525"/>
            </a:xfrm>
            <a:custGeom>
              <a:avLst/>
              <a:gdLst>
                <a:gd name="T0" fmla="*/ 0 w 13"/>
                <a:gd name="T1" fmla="*/ 10 h 10"/>
                <a:gd name="T2" fmla="*/ 6 w 13"/>
                <a:gd name="T3" fmla="*/ 0 h 10"/>
                <a:gd name="T4" fmla="*/ 13 w 13"/>
                <a:gd name="T5" fmla="*/ 8 h 10"/>
                <a:gd name="T6" fmla="*/ 12 w 13"/>
                <a:gd name="T7" fmla="*/ 8 h 10"/>
                <a:gd name="T8" fmla="*/ 6 w 13"/>
                <a:gd name="T9" fmla="*/ 2 h 10"/>
                <a:gd name="T10" fmla="*/ 1 w 13"/>
                <a:gd name="T11" fmla="*/ 10 h 10"/>
                <a:gd name="T12" fmla="*/ 0 w 13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2" y="7"/>
                    <a:pt x="4" y="3"/>
                    <a:pt x="6" y="0"/>
                  </a:cubicBezTo>
                  <a:cubicBezTo>
                    <a:pt x="8" y="3"/>
                    <a:pt x="11" y="5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6"/>
                    <a:pt x="8" y="4"/>
                    <a:pt x="6" y="2"/>
                  </a:cubicBezTo>
                  <a:cubicBezTo>
                    <a:pt x="4" y="5"/>
                    <a:pt x="2" y="8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1" name="Freeform 5686">
              <a:extLst>
                <a:ext uri="{FF2B5EF4-FFF2-40B4-BE49-F238E27FC236}">
                  <a16:creationId xmlns="" xmlns:a16="http://schemas.microsoft.com/office/drawing/2014/main" id="{485170E7-7C2C-4285-B9A4-584CE85B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6446838"/>
              <a:ext cx="11113" cy="9525"/>
            </a:xfrm>
            <a:custGeom>
              <a:avLst/>
              <a:gdLst>
                <a:gd name="T0" fmla="*/ 0 w 11"/>
                <a:gd name="T1" fmla="*/ 8 h 9"/>
                <a:gd name="T2" fmla="*/ 5 w 11"/>
                <a:gd name="T3" fmla="*/ 0 h 9"/>
                <a:gd name="T4" fmla="*/ 11 w 11"/>
                <a:gd name="T5" fmla="*/ 6 h 9"/>
                <a:gd name="T6" fmla="*/ 10 w 11"/>
                <a:gd name="T7" fmla="*/ 7 h 9"/>
                <a:gd name="T8" fmla="*/ 5 w 11"/>
                <a:gd name="T9" fmla="*/ 2 h 9"/>
                <a:gd name="T10" fmla="*/ 1 w 11"/>
                <a:gd name="T11" fmla="*/ 9 h 9"/>
                <a:gd name="T12" fmla="*/ 0 w 11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1" y="5"/>
                    <a:pt x="3" y="3"/>
                    <a:pt x="5" y="0"/>
                  </a:cubicBezTo>
                  <a:cubicBezTo>
                    <a:pt x="7" y="2"/>
                    <a:pt x="9" y="4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5"/>
                    <a:pt x="7" y="4"/>
                    <a:pt x="5" y="2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2" name="Freeform 5687">
              <a:extLst>
                <a:ext uri="{FF2B5EF4-FFF2-40B4-BE49-F238E27FC236}">
                  <a16:creationId xmlns="" xmlns:a16="http://schemas.microsoft.com/office/drawing/2014/main" id="{6D9213A5-5BE6-4F57-A97C-3742B50F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451601"/>
              <a:ext cx="7938" cy="6350"/>
            </a:xfrm>
            <a:custGeom>
              <a:avLst/>
              <a:gdLst>
                <a:gd name="T0" fmla="*/ 0 w 9"/>
                <a:gd name="T1" fmla="*/ 6 h 7"/>
                <a:gd name="T2" fmla="*/ 4 w 9"/>
                <a:gd name="T3" fmla="*/ 0 h 7"/>
                <a:gd name="T4" fmla="*/ 9 w 9"/>
                <a:gd name="T5" fmla="*/ 5 h 7"/>
                <a:gd name="T6" fmla="*/ 8 w 9"/>
                <a:gd name="T7" fmla="*/ 6 h 7"/>
                <a:gd name="T8" fmla="*/ 4 w 9"/>
                <a:gd name="T9" fmla="*/ 2 h 7"/>
                <a:gd name="T10" fmla="*/ 1 w 9"/>
                <a:gd name="T11" fmla="*/ 7 h 7"/>
                <a:gd name="T12" fmla="*/ 0 w 9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8" y="3"/>
                    <a:pt x="9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3" name="Freeform 5688">
              <a:extLst>
                <a:ext uri="{FF2B5EF4-FFF2-40B4-BE49-F238E27FC236}">
                  <a16:creationId xmlns="" xmlns:a16="http://schemas.microsoft.com/office/drawing/2014/main" id="{40AECCE8-EE98-4B69-9825-C38825B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6456363"/>
              <a:ext cx="6350" cy="4763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0 h 3"/>
                <a:gd name="T4" fmla="*/ 4 w 4"/>
                <a:gd name="T5" fmla="*/ 3 h 3"/>
                <a:gd name="T6" fmla="*/ 4 w 4"/>
                <a:gd name="T7" fmla="*/ 3 h 3"/>
                <a:gd name="T8" fmla="*/ 2 w 4"/>
                <a:gd name="T9" fmla="*/ 1 h 3"/>
                <a:gd name="T10" fmla="*/ 1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4" name="Freeform 5689">
              <a:extLst>
                <a:ext uri="{FF2B5EF4-FFF2-40B4-BE49-F238E27FC236}">
                  <a16:creationId xmlns="" xmlns:a16="http://schemas.microsoft.com/office/drawing/2014/main" id="{E3EA4795-A498-47CF-8871-CB6200A9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9" y="6461126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3 w 3"/>
                <a:gd name="T5" fmla="*/ 1 h 2"/>
                <a:gd name="T6" fmla="*/ 2 w 3"/>
                <a:gd name="T7" fmla="*/ 2 h 2"/>
                <a:gd name="T8" fmla="*/ 1 w 3"/>
                <a:gd name="T9" fmla="*/ 1 h 2"/>
                <a:gd name="T10" fmla="*/ 1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5" name="Freeform 5690">
              <a:extLst>
                <a:ext uri="{FF2B5EF4-FFF2-40B4-BE49-F238E27FC236}">
                  <a16:creationId xmlns="" xmlns:a16="http://schemas.microsoft.com/office/drawing/2014/main" id="{09AEFBC1-57C6-42CD-A1C7-DE1BE20A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403976"/>
              <a:ext cx="12700" cy="14288"/>
            </a:xfrm>
            <a:custGeom>
              <a:avLst/>
              <a:gdLst>
                <a:gd name="T0" fmla="*/ 8 w 14"/>
                <a:gd name="T1" fmla="*/ 16 h 16"/>
                <a:gd name="T2" fmla="*/ 0 w 14"/>
                <a:gd name="T3" fmla="*/ 4 h 16"/>
                <a:gd name="T4" fmla="*/ 13 w 14"/>
                <a:gd name="T5" fmla="*/ 0 h 16"/>
                <a:gd name="T6" fmla="*/ 14 w 14"/>
                <a:gd name="T7" fmla="*/ 1 h 16"/>
                <a:gd name="T8" fmla="*/ 3 w 14"/>
                <a:gd name="T9" fmla="*/ 4 h 16"/>
                <a:gd name="T10" fmla="*/ 9 w 14"/>
                <a:gd name="T11" fmla="*/ 15 h 16"/>
                <a:gd name="T12" fmla="*/ 8 w 1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8" y="16"/>
                  </a:moveTo>
                  <a:cubicBezTo>
                    <a:pt x="6" y="12"/>
                    <a:pt x="3" y="8"/>
                    <a:pt x="0" y="4"/>
                  </a:cubicBezTo>
                  <a:cubicBezTo>
                    <a:pt x="5" y="2"/>
                    <a:pt x="9" y="1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6" y="3"/>
                    <a:pt x="3" y="4"/>
                  </a:cubicBezTo>
                  <a:cubicBezTo>
                    <a:pt x="5" y="8"/>
                    <a:pt x="7" y="11"/>
                    <a:pt x="9" y="15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6" name="Freeform 5691">
              <a:extLst>
                <a:ext uri="{FF2B5EF4-FFF2-40B4-BE49-F238E27FC236}">
                  <a16:creationId xmlns="" xmlns:a16="http://schemas.microsoft.com/office/drawing/2014/main" id="{36985FE6-E274-45E4-AD43-72BE50113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405563"/>
              <a:ext cx="11113" cy="14288"/>
            </a:xfrm>
            <a:custGeom>
              <a:avLst/>
              <a:gdLst>
                <a:gd name="T0" fmla="*/ 7 w 12"/>
                <a:gd name="T1" fmla="*/ 14 h 14"/>
                <a:gd name="T2" fmla="*/ 0 w 12"/>
                <a:gd name="T3" fmla="*/ 3 h 14"/>
                <a:gd name="T4" fmla="*/ 11 w 12"/>
                <a:gd name="T5" fmla="*/ 0 h 14"/>
                <a:gd name="T6" fmla="*/ 12 w 12"/>
                <a:gd name="T7" fmla="*/ 1 h 14"/>
                <a:gd name="T8" fmla="*/ 2 w 12"/>
                <a:gd name="T9" fmla="*/ 4 h 14"/>
                <a:gd name="T10" fmla="*/ 8 w 12"/>
                <a:gd name="T11" fmla="*/ 13 h 14"/>
                <a:gd name="T12" fmla="*/ 7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7" y="14"/>
                  </a:moveTo>
                  <a:cubicBezTo>
                    <a:pt x="4" y="10"/>
                    <a:pt x="2" y="6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2"/>
                    <a:pt x="5" y="3"/>
                    <a:pt x="2" y="4"/>
                  </a:cubicBezTo>
                  <a:cubicBezTo>
                    <a:pt x="4" y="7"/>
                    <a:pt x="6" y="10"/>
                    <a:pt x="8" y="13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7" name="Freeform 5692">
              <a:extLst>
                <a:ext uri="{FF2B5EF4-FFF2-40B4-BE49-F238E27FC236}">
                  <a16:creationId xmlns="" xmlns:a16="http://schemas.microsoft.com/office/drawing/2014/main" id="{09FB3FB2-759F-4822-8435-C15B1E8AA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6408738"/>
              <a:ext cx="9525" cy="11113"/>
            </a:xfrm>
            <a:custGeom>
              <a:avLst/>
              <a:gdLst>
                <a:gd name="T0" fmla="*/ 6 w 10"/>
                <a:gd name="T1" fmla="*/ 12 h 12"/>
                <a:gd name="T2" fmla="*/ 0 w 10"/>
                <a:gd name="T3" fmla="*/ 3 h 12"/>
                <a:gd name="T4" fmla="*/ 10 w 10"/>
                <a:gd name="T5" fmla="*/ 0 h 12"/>
                <a:gd name="T6" fmla="*/ 10 w 10"/>
                <a:gd name="T7" fmla="*/ 2 h 12"/>
                <a:gd name="T8" fmla="*/ 2 w 10"/>
                <a:gd name="T9" fmla="*/ 4 h 12"/>
                <a:gd name="T10" fmla="*/ 7 w 10"/>
                <a:gd name="T11" fmla="*/ 12 h 12"/>
                <a:gd name="T12" fmla="*/ 6 w 1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6" y="12"/>
                  </a:moveTo>
                  <a:cubicBezTo>
                    <a:pt x="4" y="9"/>
                    <a:pt x="2" y="6"/>
                    <a:pt x="0" y="3"/>
                  </a:cubicBezTo>
                  <a:cubicBezTo>
                    <a:pt x="3" y="2"/>
                    <a:pt x="6" y="1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5" y="9"/>
                    <a:pt x="7" y="12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8" name="Freeform 5693">
              <a:extLst>
                <a:ext uri="{FF2B5EF4-FFF2-40B4-BE49-F238E27FC236}">
                  <a16:creationId xmlns="" xmlns:a16="http://schemas.microsoft.com/office/drawing/2014/main" id="{B4971CE0-3BE1-484E-A9C3-F10347ED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410326"/>
              <a:ext cx="7938" cy="9525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2 h 10"/>
                <a:gd name="T4" fmla="*/ 8 w 9"/>
                <a:gd name="T5" fmla="*/ 0 h 10"/>
                <a:gd name="T6" fmla="*/ 9 w 9"/>
                <a:gd name="T7" fmla="*/ 2 h 10"/>
                <a:gd name="T8" fmla="*/ 2 w 9"/>
                <a:gd name="T9" fmla="*/ 3 h 10"/>
                <a:gd name="T10" fmla="*/ 6 w 9"/>
                <a:gd name="T11" fmla="*/ 10 h 10"/>
                <a:gd name="T12" fmla="*/ 5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8"/>
                    <a:pt x="2" y="5"/>
                    <a:pt x="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5" y="7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9" name="Freeform 5694">
              <a:extLst>
                <a:ext uri="{FF2B5EF4-FFF2-40B4-BE49-F238E27FC236}">
                  <a16:creationId xmlns="" xmlns:a16="http://schemas.microsoft.com/office/drawing/2014/main" id="{60EC4B3F-05FA-4D2F-9A59-E7B2C07C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413501"/>
              <a:ext cx="6350" cy="7938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1 h 5"/>
                <a:gd name="T4" fmla="*/ 4 w 4"/>
                <a:gd name="T5" fmla="*/ 0 h 5"/>
                <a:gd name="T6" fmla="*/ 4 w 4"/>
                <a:gd name="T7" fmla="*/ 1 h 5"/>
                <a:gd name="T8" fmla="*/ 1 w 4"/>
                <a:gd name="T9" fmla="*/ 2 h 5"/>
                <a:gd name="T10" fmla="*/ 2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0" name="Freeform 5695">
              <a:extLst>
                <a:ext uri="{FF2B5EF4-FFF2-40B4-BE49-F238E27FC236}">
                  <a16:creationId xmlns="" xmlns:a16="http://schemas.microsoft.com/office/drawing/2014/main" id="{BE2388D8-0196-47B1-B0FC-12057FD5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9" y="6418263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0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1" name="Freeform 5696">
              <a:extLst>
                <a:ext uri="{FF2B5EF4-FFF2-40B4-BE49-F238E27FC236}">
                  <a16:creationId xmlns="" xmlns:a16="http://schemas.microsoft.com/office/drawing/2014/main" id="{BA8A2421-474B-4E72-836A-96C9387D2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6424613"/>
              <a:ext cx="3175" cy="11113"/>
            </a:xfrm>
            <a:custGeom>
              <a:avLst/>
              <a:gdLst>
                <a:gd name="T0" fmla="*/ 2 w 4"/>
                <a:gd name="T1" fmla="*/ 12 h 12"/>
                <a:gd name="T2" fmla="*/ 0 w 4"/>
                <a:gd name="T3" fmla="*/ 0 h 12"/>
                <a:gd name="T4" fmla="*/ 2 w 4"/>
                <a:gd name="T5" fmla="*/ 0 h 12"/>
                <a:gd name="T6" fmla="*/ 4 w 4"/>
                <a:gd name="T7" fmla="*/ 12 h 12"/>
                <a:gd name="T8" fmla="*/ 2 w 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cubicBezTo>
                    <a:pt x="1" y="8"/>
                    <a:pt x="1" y="4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8"/>
                    <a:pt x="4" y="12"/>
                  </a:cubicBez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2" name="Freeform 5697">
              <a:extLst>
                <a:ext uri="{FF2B5EF4-FFF2-40B4-BE49-F238E27FC236}">
                  <a16:creationId xmlns="" xmlns:a16="http://schemas.microsoft.com/office/drawing/2014/main" id="{3A6DA559-57E2-4930-AFFB-9C893003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37313"/>
              <a:ext cx="19050" cy="12700"/>
            </a:xfrm>
            <a:custGeom>
              <a:avLst/>
              <a:gdLst>
                <a:gd name="T0" fmla="*/ 0 w 19"/>
                <a:gd name="T1" fmla="*/ 12 h 13"/>
                <a:gd name="T2" fmla="*/ 9 w 19"/>
                <a:gd name="T3" fmla="*/ 0 h 13"/>
                <a:gd name="T4" fmla="*/ 19 w 19"/>
                <a:gd name="T5" fmla="*/ 11 h 13"/>
                <a:gd name="T6" fmla="*/ 18 w 19"/>
                <a:gd name="T7" fmla="*/ 12 h 13"/>
                <a:gd name="T8" fmla="*/ 9 w 19"/>
                <a:gd name="T9" fmla="*/ 2 h 13"/>
                <a:gd name="T10" fmla="*/ 1 w 19"/>
                <a:gd name="T11" fmla="*/ 13 h 13"/>
                <a:gd name="T12" fmla="*/ 0 w 19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12" y="3"/>
                    <a:pt x="15" y="7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8"/>
                    <a:pt x="12" y="5"/>
                    <a:pt x="9" y="2"/>
                  </a:cubicBezTo>
                  <a:cubicBezTo>
                    <a:pt x="7" y="6"/>
                    <a:pt x="4" y="9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3" name="Freeform 5698">
              <a:extLst>
                <a:ext uri="{FF2B5EF4-FFF2-40B4-BE49-F238E27FC236}">
                  <a16:creationId xmlns="" xmlns:a16="http://schemas.microsoft.com/office/drawing/2014/main" id="{1041BE0F-1158-4D9F-9A42-6E9B75DFC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42076"/>
              <a:ext cx="19050" cy="12700"/>
            </a:xfrm>
            <a:custGeom>
              <a:avLst/>
              <a:gdLst>
                <a:gd name="T0" fmla="*/ 0 w 20"/>
                <a:gd name="T1" fmla="*/ 13 h 14"/>
                <a:gd name="T2" fmla="*/ 9 w 20"/>
                <a:gd name="T3" fmla="*/ 0 h 14"/>
                <a:gd name="T4" fmla="*/ 20 w 20"/>
                <a:gd name="T5" fmla="*/ 12 h 14"/>
                <a:gd name="T6" fmla="*/ 19 w 20"/>
                <a:gd name="T7" fmla="*/ 13 h 14"/>
                <a:gd name="T8" fmla="*/ 9 w 20"/>
                <a:gd name="T9" fmla="*/ 2 h 14"/>
                <a:gd name="T10" fmla="*/ 1 w 20"/>
                <a:gd name="T11" fmla="*/ 14 h 14"/>
                <a:gd name="T12" fmla="*/ 0 w 20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0" y="13"/>
                  </a:moveTo>
                  <a:cubicBezTo>
                    <a:pt x="3" y="9"/>
                    <a:pt x="6" y="4"/>
                    <a:pt x="9" y="0"/>
                  </a:cubicBezTo>
                  <a:cubicBezTo>
                    <a:pt x="13" y="4"/>
                    <a:pt x="16" y="8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6" y="9"/>
                    <a:pt x="13" y="5"/>
                    <a:pt x="9" y="2"/>
                  </a:cubicBezTo>
                  <a:cubicBezTo>
                    <a:pt x="7" y="6"/>
                    <a:pt x="4" y="10"/>
                    <a:pt x="1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4" name="Freeform 5699">
              <a:extLst>
                <a:ext uri="{FF2B5EF4-FFF2-40B4-BE49-F238E27FC236}">
                  <a16:creationId xmlns="" xmlns:a16="http://schemas.microsoft.com/office/drawing/2014/main" id="{24B3ADA2-215E-40D3-A22F-F5435747D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46838"/>
              <a:ext cx="19050" cy="12700"/>
            </a:xfrm>
            <a:custGeom>
              <a:avLst/>
              <a:gdLst>
                <a:gd name="T0" fmla="*/ 0 w 21"/>
                <a:gd name="T1" fmla="*/ 14 h 14"/>
                <a:gd name="T2" fmla="*/ 10 w 21"/>
                <a:gd name="T3" fmla="*/ 0 h 14"/>
                <a:gd name="T4" fmla="*/ 21 w 21"/>
                <a:gd name="T5" fmla="*/ 13 h 14"/>
                <a:gd name="T6" fmla="*/ 20 w 21"/>
                <a:gd name="T7" fmla="*/ 13 h 14"/>
                <a:gd name="T8" fmla="*/ 11 w 21"/>
                <a:gd name="T9" fmla="*/ 2 h 14"/>
                <a:gd name="T10" fmla="*/ 1 w 21"/>
                <a:gd name="T11" fmla="*/ 14 h 14"/>
                <a:gd name="T12" fmla="*/ 0 w 21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9"/>
                    <a:pt x="7" y="5"/>
                    <a:pt x="10" y="0"/>
                  </a:cubicBezTo>
                  <a:cubicBezTo>
                    <a:pt x="14" y="4"/>
                    <a:pt x="17" y="8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9"/>
                    <a:pt x="14" y="6"/>
                    <a:pt x="11" y="2"/>
                  </a:cubicBezTo>
                  <a:cubicBezTo>
                    <a:pt x="8" y="6"/>
                    <a:pt x="5" y="10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5" name="Freeform 5700">
              <a:extLst>
                <a:ext uri="{FF2B5EF4-FFF2-40B4-BE49-F238E27FC236}">
                  <a16:creationId xmlns="" xmlns:a16="http://schemas.microsoft.com/office/drawing/2014/main" id="{BABBCD4C-7445-4D01-A359-1965BF97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6424613"/>
              <a:ext cx="11113" cy="4763"/>
            </a:xfrm>
            <a:custGeom>
              <a:avLst/>
              <a:gdLst>
                <a:gd name="T0" fmla="*/ 0 w 12"/>
                <a:gd name="T1" fmla="*/ 2 h 6"/>
                <a:gd name="T2" fmla="*/ 1 w 12"/>
                <a:gd name="T3" fmla="*/ 0 h 6"/>
                <a:gd name="T4" fmla="*/ 12 w 12"/>
                <a:gd name="T5" fmla="*/ 4 h 6"/>
                <a:gd name="T6" fmla="*/ 12 w 12"/>
                <a:gd name="T7" fmla="*/ 6 h 6"/>
                <a:gd name="T8" fmla="*/ 0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8" y="3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8" y="5"/>
                    <a:pt x="4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6" name="Freeform 5701">
              <a:extLst>
                <a:ext uri="{FF2B5EF4-FFF2-40B4-BE49-F238E27FC236}">
                  <a16:creationId xmlns="" xmlns:a16="http://schemas.microsoft.com/office/drawing/2014/main" id="{870B8C79-A4C1-44F3-B13C-25A7F805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426201"/>
              <a:ext cx="14288" cy="15875"/>
            </a:xfrm>
            <a:custGeom>
              <a:avLst/>
              <a:gdLst>
                <a:gd name="T0" fmla="*/ 7 w 15"/>
                <a:gd name="T1" fmla="*/ 17 h 17"/>
                <a:gd name="T2" fmla="*/ 0 w 15"/>
                <a:gd name="T3" fmla="*/ 4 h 17"/>
                <a:gd name="T4" fmla="*/ 14 w 15"/>
                <a:gd name="T5" fmla="*/ 0 h 17"/>
                <a:gd name="T6" fmla="*/ 15 w 15"/>
                <a:gd name="T7" fmla="*/ 1 h 17"/>
                <a:gd name="T8" fmla="*/ 2 w 15"/>
                <a:gd name="T9" fmla="*/ 4 h 17"/>
                <a:gd name="T10" fmla="*/ 8 w 15"/>
                <a:gd name="T11" fmla="*/ 17 h 17"/>
                <a:gd name="T12" fmla="*/ 7 w 1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7" y="17"/>
                  </a:moveTo>
                  <a:cubicBezTo>
                    <a:pt x="5" y="13"/>
                    <a:pt x="2" y="8"/>
                    <a:pt x="0" y="4"/>
                  </a:cubicBezTo>
                  <a:cubicBezTo>
                    <a:pt x="4" y="2"/>
                    <a:pt x="9" y="1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2"/>
                    <a:pt x="6" y="3"/>
                    <a:pt x="2" y="4"/>
                  </a:cubicBezTo>
                  <a:cubicBezTo>
                    <a:pt x="4" y="8"/>
                    <a:pt x="6" y="12"/>
                    <a:pt x="8" y="17"/>
                  </a:cubicBez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7" name="Freeform 5702">
              <a:extLst>
                <a:ext uri="{FF2B5EF4-FFF2-40B4-BE49-F238E27FC236}">
                  <a16:creationId xmlns="" xmlns:a16="http://schemas.microsoft.com/office/drawing/2014/main" id="{87B8DC63-C623-47B5-BD0F-D7F3CFA44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427788"/>
              <a:ext cx="15875" cy="17463"/>
            </a:xfrm>
            <a:custGeom>
              <a:avLst/>
              <a:gdLst>
                <a:gd name="T0" fmla="*/ 8 w 16"/>
                <a:gd name="T1" fmla="*/ 19 h 19"/>
                <a:gd name="T2" fmla="*/ 0 w 16"/>
                <a:gd name="T3" fmla="*/ 4 h 19"/>
                <a:gd name="T4" fmla="*/ 16 w 16"/>
                <a:gd name="T5" fmla="*/ 0 h 19"/>
                <a:gd name="T6" fmla="*/ 16 w 16"/>
                <a:gd name="T7" fmla="*/ 1 h 19"/>
                <a:gd name="T8" fmla="*/ 2 w 16"/>
                <a:gd name="T9" fmla="*/ 5 h 19"/>
                <a:gd name="T10" fmla="*/ 9 w 16"/>
                <a:gd name="T11" fmla="*/ 18 h 19"/>
                <a:gd name="T12" fmla="*/ 8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8" y="19"/>
                  </a:moveTo>
                  <a:cubicBezTo>
                    <a:pt x="5" y="14"/>
                    <a:pt x="2" y="9"/>
                    <a:pt x="0" y="4"/>
                  </a:cubicBezTo>
                  <a:cubicBezTo>
                    <a:pt x="5" y="2"/>
                    <a:pt x="10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2"/>
                    <a:pt x="6" y="3"/>
                    <a:pt x="2" y="5"/>
                  </a:cubicBezTo>
                  <a:cubicBezTo>
                    <a:pt x="4" y="9"/>
                    <a:pt x="7" y="14"/>
                    <a:pt x="9" y="18"/>
                  </a:cubicBezTo>
                  <a:lnTo>
                    <a:pt x="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8" name="Freeform 5703">
              <a:extLst>
                <a:ext uri="{FF2B5EF4-FFF2-40B4-BE49-F238E27FC236}">
                  <a16:creationId xmlns="" xmlns:a16="http://schemas.microsoft.com/office/drawing/2014/main" id="{E367B399-FABB-4BD8-82CF-4DB9EDD7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429376"/>
              <a:ext cx="15875" cy="19050"/>
            </a:xfrm>
            <a:custGeom>
              <a:avLst/>
              <a:gdLst>
                <a:gd name="T0" fmla="*/ 8 w 17"/>
                <a:gd name="T1" fmla="*/ 20 h 20"/>
                <a:gd name="T2" fmla="*/ 0 w 17"/>
                <a:gd name="T3" fmla="*/ 4 h 20"/>
                <a:gd name="T4" fmla="*/ 16 w 17"/>
                <a:gd name="T5" fmla="*/ 0 h 20"/>
                <a:gd name="T6" fmla="*/ 17 w 17"/>
                <a:gd name="T7" fmla="*/ 2 h 20"/>
                <a:gd name="T8" fmla="*/ 2 w 17"/>
                <a:gd name="T9" fmla="*/ 5 h 20"/>
                <a:gd name="T10" fmla="*/ 9 w 17"/>
                <a:gd name="T11" fmla="*/ 19 h 20"/>
                <a:gd name="T12" fmla="*/ 8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8" y="20"/>
                  </a:moveTo>
                  <a:cubicBezTo>
                    <a:pt x="5" y="14"/>
                    <a:pt x="2" y="9"/>
                    <a:pt x="0" y="4"/>
                  </a:cubicBezTo>
                  <a:cubicBezTo>
                    <a:pt x="5" y="3"/>
                    <a:pt x="11" y="1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7" y="4"/>
                    <a:pt x="2" y="5"/>
                  </a:cubicBezTo>
                  <a:cubicBezTo>
                    <a:pt x="4" y="10"/>
                    <a:pt x="7" y="14"/>
                    <a:pt x="9" y="19"/>
                  </a:cubicBezTo>
                  <a:lnTo>
                    <a:pt x="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9" name="Freeform 5704">
              <a:extLst>
                <a:ext uri="{FF2B5EF4-FFF2-40B4-BE49-F238E27FC236}">
                  <a16:creationId xmlns="" xmlns:a16="http://schemas.microsoft.com/office/drawing/2014/main" id="{EE37F1DC-00EC-4C2A-88BF-066CE879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9" y="642778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0" name="Freeform 5705">
              <a:extLst>
                <a:ext uri="{FF2B5EF4-FFF2-40B4-BE49-F238E27FC236}">
                  <a16:creationId xmlns="" xmlns:a16="http://schemas.microsoft.com/office/drawing/2014/main" id="{CC3E11D8-B69C-47AE-91B2-42D3CC2AA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6429376"/>
              <a:ext cx="4763" cy="6350"/>
            </a:xfrm>
            <a:custGeom>
              <a:avLst/>
              <a:gdLst>
                <a:gd name="T0" fmla="*/ 3 w 3"/>
                <a:gd name="T1" fmla="*/ 3 h 4"/>
                <a:gd name="T2" fmla="*/ 2 w 3"/>
                <a:gd name="T3" fmla="*/ 2 h 4"/>
                <a:gd name="T4" fmla="*/ 0 w 3"/>
                <a:gd name="T5" fmla="*/ 0 h 4"/>
                <a:gd name="T6" fmla="*/ 0 w 3"/>
                <a:gd name="T7" fmla="*/ 1 h 4"/>
                <a:gd name="T8" fmla="*/ 2 w 3"/>
                <a:gd name="T9" fmla="*/ 3 h 4"/>
                <a:gd name="T10" fmla="*/ 3 w 3"/>
                <a:gd name="T11" fmla="*/ 4 h 4"/>
                <a:gd name="T12" fmla="*/ 3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1" name="Freeform 5706">
              <a:extLst>
                <a:ext uri="{FF2B5EF4-FFF2-40B4-BE49-F238E27FC236}">
                  <a16:creationId xmlns="" xmlns:a16="http://schemas.microsoft.com/office/drawing/2014/main" id="{FDE314E1-4FA4-44FA-835F-EFD465D0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437313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2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2" name="Freeform 5707">
              <a:extLst>
                <a:ext uri="{FF2B5EF4-FFF2-40B4-BE49-F238E27FC236}">
                  <a16:creationId xmlns="" xmlns:a16="http://schemas.microsoft.com/office/drawing/2014/main" id="{633D5844-9466-41E5-8696-819BCAB0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6430963"/>
              <a:ext cx="7938" cy="7938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6 h 8"/>
                <a:gd name="T4" fmla="*/ 1 w 9"/>
                <a:gd name="T5" fmla="*/ 0 h 8"/>
                <a:gd name="T6" fmla="*/ 0 w 9"/>
                <a:gd name="T7" fmla="*/ 1 h 8"/>
                <a:gd name="T8" fmla="*/ 7 w 9"/>
                <a:gd name="T9" fmla="*/ 8 h 8"/>
                <a:gd name="T10" fmla="*/ 8 w 9"/>
                <a:gd name="T11" fmla="*/ 8 h 8"/>
                <a:gd name="T12" fmla="*/ 9 w 9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5" y="5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3" name="Freeform 5708">
              <a:extLst>
                <a:ext uri="{FF2B5EF4-FFF2-40B4-BE49-F238E27FC236}">
                  <a16:creationId xmlns="" xmlns:a16="http://schemas.microsoft.com/office/drawing/2014/main" id="{D8507233-EE41-4173-8C85-B5C1D40BE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1" y="6397626"/>
              <a:ext cx="50800" cy="25400"/>
            </a:xfrm>
            <a:custGeom>
              <a:avLst/>
              <a:gdLst>
                <a:gd name="T0" fmla="*/ 50 w 53"/>
                <a:gd name="T1" fmla="*/ 27 h 27"/>
                <a:gd name="T2" fmla="*/ 53 w 53"/>
                <a:gd name="T3" fmla="*/ 27 h 27"/>
                <a:gd name="T4" fmla="*/ 51 w 53"/>
                <a:gd name="T5" fmla="*/ 25 h 27"/>
                <a:gd name="T6" fmla="*/ 43 w 53"/>
                <a:gd name="T7" fmla="*/ 16 h 27"/>
                <a:gd name="T8" fmla="*/ 19 w 53"/>
                <a:gd name="T9" fmla="*/ 0 h 27"/>
                <a:gd name="T10" fmla="*/ 17 w 53"/>
                <a:gd name="T11" fmla="*/ 1 h 27"/>
                <a:gd name="T12" fmla="*/ 17 w 53"/>
                <a:gd name="T13" fmla="*/ 2 h 27"/>
                <a:gd name="T14" fmla="*/ 20 w 53"/>
                <a:gd name="T15" fmla="*/ 1 h 27"/>
                <a:gd name="T16" fmla="*/ 20 w 53"/>
                <a:gd name="T17" fmla="*/ 2 h 27"/>
                <a:gd name="T18" fmla="*/ 19 w 53"/>
                <a:gd name="T19" fmla="*/ 3 h 27"/>
                <a:gd name="T20" fmla="*/ 22 w 53"/>
                <a:gd name="T21" fmla="*/ 4 h 27"/>
                <a:gd name="T22" fmla="*/ 24 w 53"/>
                <a:gd name="T23" fmla="*/ 3 h 27"/>
                <a:gd name="T24" fmla="*/ 24 w 53"/>
                <a:gd name="T25" fmla="*/ 5 h 27"/>
                <a:gd name="T26" fmla="*/ 24 w 53"/>
                <a:gd name="T27" fmla="*/ 5 h 27"/>
                <a:gd name="T28" fmla="*/ 48 w 53"/>
                <a:gd name="T29" fmla="*/ 24 h 27"/>
                <a:gd name="T30" fmla="*/ 19 w 53"/>
                <a:gd name="T31" fmla="*/ 19 h 27"/>
                <a:gd name="T32" fmla="*/ 20 w 53"/>
                <a:gd name="T33" fmla="*/ 20 h 27"/>
                <a:gd name="T34" fmla="*/ 19 w 53"/>
                <a:gd name="T35" fmla="*/ 21 h 27"/>
                <a:gd name="T36" fmla="*/ 18 w 53"/>
                <a:gd name="T37" fmla="*/ 19 h 27"/>
                <a:gd name="T38" fmla="*/ 15 w 53"/>
                <a:gd name="T39" fmla="*/ 18 h 27"/>
                <a:gd name="T40" fmla="*/ 15 w 53"/>
                <a:gd name="T41" fmla="*/ 19 h 27"/>
                <a:gd name="T42" fmla="*/ 14 w 53"/>
                <a:gd name="T43" fmla="*/ 19 h 27"/>
                <a:gd name="T44" fmla="*/ 13 w 53"/>
                <a:gd name="T45" fmla="*/ 18 h 27"/>
                <a:gd name="T46" fmla="*/ 10 w 53"/>
                <a:gd name="T47" fmla="*/ 17 h 27"/>
                <a:gd name="T48" fmla="*/ 11 w 53"/>
                <a:gd name="T49" fmla="*/ 18 h 27"/>
                <a:gd name="T50" fmla="*/ 9 w 53"/>
                <a:gd name="T51" fmla="*/ 18 h 27"/>
                <a:gd name="T52" fmla="*/ 8 w 53"/>
                <a:gd name="T53" fmla="*/ 16 h 27"/>
                <a:gd name="T54" fmla="*/ 6 w 53"/>
                <a:gd name="T55" fmla="*/ 16 h 27"/>
                <a:gd name="T56" fmla="*/ 5 w 53"/>
                <a:gd name="T57" fmla="*/ 16 h 27"/>
                <a:gd name="T58" fmla="*/ 6 w 53"/>
                <a:gd name="T59" fmla="*/ 16 h 27"/>
                <a:gd name="T60" fmla="*/ 5 w 53"/>
                <a:gd name="T61" fmla="*/ 17 h 27"/>
                <a:gd name="T62" fmla="*/ 3 w 53"/>
                <a:gd name="T63" fmla="*/ 15 h 27"/>
                <a:gd name="T64" fmla="*/ 2 w 53"/>
                <a:gd name="T65" fmla="*/ 15 h 27"/>
                <a:gd name="T66" fmla="*/ 0 w 53"/>
                <a:gd name="T67" fmla="*/ 16 h 27"/>
                <a:gd name="T68" fmla="*/ 6 w 53"/>
                <a:gd name="T69" fmla="*/ 18 h 27"/>
                <a:gd name="T70" fmla="*/ 50 w 53"/>
                <a:gd name="T7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" h="27">
                  <a:moveTo>
                    <a:pt x="50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48" y="21"/>
                    <a:pt x="43" y="16"/>
                  </a:cubicBezTo>
                  <a:cubicBezTo>
                    <a:pt x="37" y="11"/>
                    <a:pt x="29" y="5"/>
                    <a:pt x="19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36" y="12"/>
                    <a:pt x="44" y="21"/>
                    <a:pt x="48" y="24"/>
                  </a:cubicBezTo>
                  <a:cubicBezTo>
                    <a:pt x="43" y="24"/>
                    <a:pt x="33" y="22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7"/>
                    <a:pt x="4" y="17"/>
                    <a:pt x="6" y="18"/>
                  </a:cubicBezTo>
                  <a:cubicBezTo>
                    <a:pt x="30" y="25"/>
                    <a:pt x="50" y="27"/>
                    <a:pt x="5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4" name="Freeform 5709">
              <a:extLst>
                <a:ext uri="{FF2B5EF4-FFF2-40B4-BE49-F238E27FC236}">
                  <a16:creationId xmlns="" xmlns:a16="http://schemas.microsoft.com/office/drawing/2014/main" id="{FE80EE69-54BD-43E5-8B16-F84A704F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6410326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5" name="Freeform 5710">
              <a:extLst>
                <a:ext uri="{FF2B5EF4-FFF2-40B4-BE49-F238E27FC236}">
                  <a16:creationId xmlns="" xmlns:a16="http://schemas.microsoft.com/office/drawing/2014/main" id="{574D5F5E-0D4D-4E32-9CF6-521BF11D8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641191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6" name="Freeform 5711">
              <a:extLst>
                <a:ext uri="{FF2B5EF4-FFF2-40B4-BE49-F238E27FC236}">
                  <a16:creationId xmlns="" xmlns:a16="http://schemas.microsoft.com/office/drawing/2014/main" id="{45D85C12-254B-4286-9AF4-F40A7E8E2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408738"/>
              <a:ext cx="4763" cy="4763"/>
            </a:xfrm>
            <a:custGeom>
              <a:avLst/>
              <a:gdLst>
                <a:gd name="T0" fmla="*/ 0 w 5"/>
                <a:gd name="T1" fmla="*/ 1 h 6"/>
                <a:gd name="T2" fmla="*/ 3 w 5"/>
                <a:gd name="T3" fmla="*/ 5 h 6"/>
                <a:gd name="T4" fmla="*/ 5 w 5"/>
                <a:gd name="T5" fmla="*/ 6 h 6"/>
                <a:gd name="T6" fmla="*/ 1 w 5"/>
                <a:gd name="T7" fmla="*/ 0 h 6"/>
                <a:gd name="T8" fmla="*/ 0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2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7" name="Freeform 5712">
              <a:extLst>
                <a:ext uri="{FF2B5EF4-FFF2-40B4-BE49-F238E27FC236}">
                  <a16:creationId xmlns="" xmlns:a16="http://schemas.microsoft.com/office/drawing/2014/main" id="{D8C059C7-5ECF-4E76-8221-A0BFE4CF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413501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8" name="Freeform 5713">
              <a:extLst>
                <a:ext uri="{FF2B5EF4-FFF2-40B4-BE49-F238E27FC236}">
                  <a16:creationId xmlns="" xmlns:a16="http://schemas.microsoft.com/office/drawing/2014/main" id="{DCBBC539-AAFD-4976-90D6-5AE20D43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39921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9" name="Freeform 5714">
              <a:extLst>
                <a:ext uri="{FF2B5EF4-FFF2-40B4-BE49-F238E27FC236}">
                  <a16:creationId xmlns="" xmlns:a16="http://schemas.microsoft.com/office/drawing/2014/main" id="{216AC416-F279-4246-8F2C-4907E75DA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405563"/>
              <a:ext cx="6350" cy="9525"/>
            </a:xfrm>
            <a:custGeom>
              <a:avLst/>
              <a:gdLst>
                <a:gd name="T0" fmla="*/ 0 w 7"/>
                <a:gd name="T1" fmla="*/ 1 h 9"/>
                <a:gd name="T2" fmla="*/ 5 w 7"/>
                <a:gd name="T3" fmla="*/ 9 h 9"/>
                <a:gd name="T4" fmla="*/ 7 w 7"/>
                <a:gd name="T5" fmla="*/ 9 h 9"/>
                <a:gd name="T6" fmla="*/ 1 w 7"/>
                <a:gd name="T7" fmla="*/ 0 h 9"/>
                <a:gd name="T8" fmla="*/ 0 w 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6"/>
                    <a:pt x="3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0" name="Freeform 5715">
              <a:extLst>
                <a:ext uri="{FF2B5EF4-FFF2-40B4-BE49-F238E27FC236}">
                  <a16:creationId xmlns="" xmlns:a16="http://schemas.microsoft.com/office/drawing/2014/main" id="{91342420-C8C6-4971-88F2-EFB1FE84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3992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1" name="Freeform 5716">
              <a:extLst>
                <a:ext uri="{FF2B5EF4-FFF2-40B4-BE49-F238E27FC236}">
                  <a16:creationId xmlns="" xmlns:a16="http://schemas.microsoft.com/office/drawing/2014/main" id="{2CDB9395-36EB-4DEB-B3C2-5849826F0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6415088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2" name="Freeform 5717">
              <a:extLst>
                <a:ext uri="{FF2B5EF4-FFF2-40B4-BE49-F238E27FC236}">
                  <a16:creationId xmlns="" xmlns:a16="http://schemas.microsoft.com/office/drawing/2014/main" id="{825894EF-5028-4CCC-B7FD-5F71D3FD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400801"/>
              <a:ext cx="12700" cy="14288"/>
            </a:xfrm>
            <a:custGeom>
              <a:avLst/>
              <a:gdLst>
                <a:gd name="T0" fmla="*/ 8 w 14"/>
                <a:gd name="T1" fmla="*/ 15 h 15"/>
                <a:gd name="T2" fmla="*/ 9 w 14"/>
                <a:gd name="T3" fmla="*/ 15 h 15"/>
                <a:gd name="T4" fmla="*/ 2 w 14"/>
                <a:gd name="T5" fmla="*/ 5 h 15"/>
                <a:gd name="T6" fmla="*/ 14 w 14"/>
                <a:gd name="T7" fmla="*/ 1 h 15"/>
                <a:gd name="T8" fmla="*/ 12 w 14"/>
                <a:gd name="T9" fmla="*/ 0 h 15"/>
                <a:gd name="T10" fmla="*/ 0 w 14"/>
                <a:gd name="T11" fmla="*/ 4 h 15"/>
                <a:gd name="T12" fmla="*/ 8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8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7" y="12"/>
                    <a:pt x="5" y="8"/>
                    <a:pt x="2" y="5"/>
                  </a:cubicBezTo>
                  <a:cubicBezTo>
                    <a:pt x="6" y="3"/>
                    <a:pt x="10" y="2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3" y="7"/>
                    <a:pt x="5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3" name="Freeform 5718">
              <a:extLst>
                <a:ext uri="{FF2B5EF4-FFF2-40B4-BE49-F238E27FC236}">
                  <a16:creationId xmlns="" xmlns:a16="http://schemas.microsoft.com/office/drawing/2014/main" id="{5102C827-B745-4E2D-9BB2-CD092522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400801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4" name="Freeform 5719">
              <a:extLst>
                <a:ext uri="{FF2B5EF4-FFF2-40B4-BE49-F238E27FC236}">
                  <a16:creationId xmlns="" xmlns:a16="http://schemas.microsoft.com/office/drawing/2014/main" id="{0E903076-93BF-43B1-BBA1-734FA6B9F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41508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5" name="Freeform 5720">
              <a:extLst>
                <a:ext uri="{FF2B5EF4-FFF2-40B4-BE49-F238E27FC236}">
                  <a16:creationId xmlns="" xmlns:a16="http://schemas.microsoft.com/office/drawing/2014/main" id="{220C286D-E652-4CD9-B910-F150C305D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51601"/>
              <a:ext cx="17463" cy="12700"/>
            </a:xfrm>
            <a:custGeom>
              <a:avLst/>
              <a:gdLst>
                <a:gd name="T0" fmla="*/ 19 w 19"/>
                <a:gd name="T1" fmla="*/ 10 h 14"/>
                <a:gd name="T2" fmla="*/ 11 w 19"/>
                <a:gd name="T3" fmla="*/ 0 h 14"/>
                <a:gd name="T4" fmla="*/ 2 w 19"/>
                <a:gd name="T5" fmla="*/ 11 h 14"/>
                <a:gd name="T6" fmla="*/ 0 w 19"/>
                <a:gd name="T7" fmla="*/ 13 h 14"/>
                <a:gd name="T8" fmla="*/ 1 w 19"/>
                <a:gd name="T9" fmla="*/ 14 h 14"/>
                <a:gd name="T10" fmla="*/ 2 w 19"/>
                <a:gd name="T11" fmla="*/ 13 h 14"/>
                <a:gd name="T12" fmla="*/ 11 w 19"/>
                <a:gd name="T13" fmla="*/ 2 h 14"/>
                <a:gd name="T14" fmla="*/ 17 w 19"/>
                <a:gd name="T15" fmla="*/ 11 h 14"/>
                <a:gd name="T16" fmla="*/ 19 w 19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6" y="7"/>
                    <a:pt x="13" y="3"/>
                    <a:pt x="11" y="0"/>
                  </a:cubicBezTo>
                  <a:cubicBezTo>
                    <a:pt x="8" y="4"/>
                    <a:pt x="5" y="8"/>
                    <a:pt x="2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0"/>
                    <a:pt x="8" y="6"/>
                    <a:pt x="11" y="2"/>
                  </a:cubicBezTo>
                  <a:cubicBezTo>
                    <a:pt x="13" y="5"/>
                    <a:pt x="15" y="8"/>
                    <a:pt x="17" y="11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5721">
              <a:extLst>
                <a:ext uri="{FF2B5EF4-FFF2-40B4-BE49-F238E27FC236}">
                  <a16:creationId xmlns="" xmlns:a16="http://schemas.microsoft.com/office/drawing/2014/main" id="{D44B77C8-2F49-4B70-9A25-E081C6FD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56363"/>
              <a:ext cx="14288" cy="11113"/>
            </a:xfrm>
            <a:custGeom>
              <a:avLst/>
              <a:gdLst>
                <a:gd name="T0" fmla="*/ 16 w 16"/>
                <a:gd name="T1" fmla="*/ 7 h 13"/>
                <a:gd name="T2" fmla="*/ 11 w 16"/>
                <a:gd name="T3" fmla="*/ 0 h 13"/>
                <a:gd name="T4" fmla="*/ 2 w 16"/>
                <a:gd name="T5" fmla="*/ 11 h 13"/>
                <a:gd name="T6" fmla="*/ 0 w 16"/>
                <a:gd name="T7" fmla="*/ 13 h 13"/>
                <a:gd name="T8" fmla="*/ 1 w 16"/>
                <a:gd name="T9" fmla="*/ 13 h 13"/>
                <a:gd name="T10" fmla="*/ 2 w 16"/>
                <a:gd name="T11" fmla="*/ 13 h 13"/>
                <a:gd name="T12" fmla="*/ 11 w 16"/>
                <a:gd name="T13" fmla="*/ 2 h 13"/>
                <a:gd name="T14" fmla="*/ 15 w 16"/>
                <a:gd name="T15" fmla="*/ 7 h 13"/>
                <a:gd name="T16" fmla="*/ 16 w 16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6" y="7"/>
                  </a:moveTo>
                  <a:cubicBezTo>
                    <a:pt x="14" y="4"/>
                    <a:pt x="12" y="2"/>
                    <a:pt x="11" y="0"/>
                  </a:cubicBezTo>
                  <a:cubicBezTo>
                    <a:pt x="8" y="4"/>
                    <a:pt x="5" y="7"/>
                    <a:pt x="2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9"/>
                    <a:pt x="8" y="6"/>
                    <a:pt x="11" y="2"/>
                  </a:cubicBezTo>
                  <a:cubicBezTo>
                    <a:pt x="12" y="4"/>
                    <a:pt x="13" y="6"/>
                    <a:pt x="15" y="7"/>
                  </a:cubicBez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5722">
              <a:extLst>
                <a:ext uri="{FF2B5EF4-FFF2-40B4-BE49-F238E27FC236}">
                  <a16:creationId xmlns="" xmlns:a16="http://schemas.microsoft.com/office/drawing/2014/main" id="{E67E5AAC-99B8-4C94-BA5E-50C137EF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461126"/>
              <a:ext cx="9525" cy="9525"/>
            </a:xfrm>
            <a:custGeom>
              <a:avLst/>
              <a:gdLst>
                <a:gd name="T0" fmla="*/ 8 w 11"/>
                <a:gd name="T1" fmla="*/ 2 h 10"/>
                <a:gd name="T2" fmla="*/ 10 w 11"/>
                <a:gd name="T3" fmla="*/ 4 h 10"/>
                <a:gd name="T4" fmla="*/ 11 w 11"/>
                <a:gd name="T5" fmla="*/ 3 h 10"/>
                <a:gd name="T6" fmla="*/ 8 w 11"/>
                <a:gd name="T7" fmla="*/ 0 h 10"/>
                <a:gd name="T8" fmla="*/ 0 w 11"/>
                <a:gd name="T9" fmla="*/ 10 h 10"/>
                <a:gd name="T10" fmla="*/ 4 w 11"/>
                <a:gd name="T11" fmla="*/ 8 h 10"/>
                <a:gd name="T12" fmla="*/ 8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8" y="2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3"/>
                    <a:pt x="3" y="7"/>
                    <a:pt x="0" y="10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5723">
              <a:extLst>
                <a:ext uri="{FF2B5EF4-FFF2-40B4-BE49-F238E27FC236}">
                  <a16:creationId xmlns="" xmlns:a16="http://schemas.microsoft.com/office/drawing/2014/main" id="{70BAB641-1809-418D-B700-931339B31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4" y="6432551"/>
              <a:ext cx="15875" cy="14288"/>
            </a:xfrm>
            <a:custGeom>
              <a:avLst/>
              <a:gdLst>
                <a:gd name="T0" fmla="*/ 2 w 17"/>
                <a:gd name="T1" fmla="*/ 4 h 16"/>
                <a:gd name="T2" fmla="*/ 16 w 17"/>
                <a:gd name="T3" fmla="*/ 2 h 16"/>
                <a:gd name="T4" fmla="*/ 17 w 17"/>
                <a:gd name="T5" fmla="*/ 1 h 16"/>
                <a:gd name="T6" fmla="*/ 16 w 17"/>
                <a:gd name="T7" fmla="*/ 0 h 16"/>
                <a:gd name="T8" fmla="*/ 14 w 17"/>
                <a:gd name="T9" fmla="*/ 0 h 16"/>
                <a:gd name="T10" fmla="*/ 0 w 17"/>
                <a:gd name="T11" fmla="*/ 3 h 16"/>
                <a:gd name="T12" fmla="*/ 6 w 17"/>
                <a:gd name="T13" fmla="*/ 16 h 16"/>
                <a:gd name="T14" fmla="*/ 7 w 17"/>
                <a:gd name="T15" fmla="*/ 15 h 16"/>
                <a:gd name="T16" fmla="*/ 2 w 17"/>
                <a:gd name="T1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2" y="4"/>
                  </a:moveTo>
                  <a:cubicBezTo>
                    <a:pt x="6" y="3"/>
                    <a:pt x="11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4" y="2"/>
                    <a:pt x="0" y="3"/>
                  </a:cubicBezTo>
                  <a:cubicBezTo>
                    <a:pt x="2" y="7"/>
                    <a:pt x="4" y="12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2"/>
                    <a:pt x="3" y="8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5724">
              <a:extLst>
                <a:ext uri="{FF2B5EF4-FFF2-40B4-BE49-F238E27FC236}">
                  <a16:creationId xmlns="" xmlns:a16="http://schemas.microsoft.com/office/drawing/2014/main" id="{39B3E68E-97D6-449D-9FD6-CE2C31D5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435726"/>
              <a:ext cx="15875" cy="9525"/>
            </a:xfrm>
            <a:custGeom>
              <a:avLst/>
              <a:gdLst>
                <a:gd name="T0" fmla="*/ 2 w 17"/>
                <a:gd name="T1" fmla="*/ 4 h 11"/>
                <a:gd name="T2" fmla="*/ 16 w 17"/>
                <a:gd name="T3" fmla="*/ 1 h 11"/>
                <a:gd name="T4" fmla="*/ 17 w 17"/>
                <a:gd name="T5" fmla="*/ 1 h 11"/>
                <a:gd name="T6" fmla="*/ 17 w 17"/>
                <a:gd name="T7" fmla="*/ 0 h 11"/>
                <a:gd name="T8" fmla="*/ 15 w 17"/>
                <a:gd name="T9" fmla="*/ 0 h 11"/>
                <a:gd name="T10" fmla="*/ 0 w 17"/>
                <a:gd name="T11" fmla="*/ 3 h 11"/>
                <a:gd name="T12" fmla="*/ 5 w 17"/>
                <a:gd name="T13" fmla="*/ 11 h 11"/>
                <a:gd name="T14" fmla="*/ 6 w 17"/>
                <a:gd name="T15" fmla="*/ 11 h 11"/>
                <a:gd name="T16" fmla="*/ 2 w 17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2" y="4"/>
                  </a:moveTo>
                  <a:cubicBezTo>
                    <a:pt x="7" y="3"/>
                    <a:pt x="12" y="2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2" y="6"/>
                    <a:pt x="3" y="8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4" y="6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0" name="Freeform 5725">
              <a:extLst>
                <a:ext uri="{FF2B5EF4-FFF2-40B4-BE49-F238E27FC236}">
                  <a16:creationId xmlns="" xmlns:a16="http://schemas.microsoft.com/office/drawing/2014/main" id="{B0C35528-5D81-490D-A58B-C116B3A55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437313"/>
              <a:ext cx="12700" cy="7938"/>
            </a:xfrm>
            <a:custGeom>
              <a:avLst/>
              <a:gdLst>
                <a:gd name="T0" fmla="*/ 2 w 13"/>
                <a:gd name="T1" fmla="*/ 3 h 7"/>
                <a:gd name="T2" fmla="*/ 10 w 13"/>
                <a:gd name="T3" fmla="*/ 2 h 7"/>
                <a:gd name="T4" fmla="*/ 13 w 13"/>
                <a:gd name="T5" fmla="*/ 0 h 7"/>
                <a:gd name="T6" fmla="*/ 0 w 13"/>
                <a:gd name="T7" fmla="*/ 2 h 7"/>
                <a:gd name="T8" fmla="*/ 3 w 13"/>
                <a:gd name="T9" fmla="*/ 7 h 7"/>
                <a:gd name="T10" fmla="*/ 4 w 13"/>
                <a:gd name="T11" fmla="*/ 6 h 7"/>
                <a:gd name="T12" fmla="*/ 2 w 1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2" y="3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5" y="2"/>
                    <a:pt x="0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5726">
              <a:extLst>
                <a:ext uri="{FF2B5EF4-FFF2-40B4-BE49-F238E27FC236}">
                  <a16:creationId xmlns="" xmlns:a16="http://schemas.microsoft.com/office/drawing/2014/main" id="{B392543E-9694-41EB-8747-F9AFEC803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418263"/>
              <a:ext cx="28575" cy="36513"/>
            </a:xfrm>
            <a:custGeom>
              <a:avLst/>
              <a:gdLst>
                <a:gd name="T0" fmla="*/ 3 w 30"/>
                <a:gd name="T1" fmla="*/ 0 h 39"/>
                <a:gd name="T2" fmla="*/ 0 w 30"/>
                <a:gd name="T3" fmla="*/ 2 h 39"/>
                <a:gd name="T4" fmla="*/ 27 w 30"/>
                <a:gd name="T5" fmla="*/ 39 h 39"/>
                <a:gd name="T6" fmla="*/ 30 w 30"/>
                <a:gd name="T7" fmla="*/ 37 h 39"/>
                <a:gd name="T8" fmla="*/ 3 w 3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9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14"/>
                    <a:pt x="19" y="26"/>
                    <a:pt x="27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2" y="24"/>
                    <a:pt x="1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5727">
              <a:extLst>
                <a:ext uri="{FF2B5EF4-FFF2-40B4-BE49-F238E27FC236}">
                  <a16:creationId xmlns="" xmlns:a16="http://schemas.microsoft.com/office/drawing/2014/main" id="{62BF267B-8A88-46EB-966E-36B68F67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423026"/>
              <a:ext cx="39688" cy="26988"/>
            </a:xfrm>
            <a:custGeom>
              <a:avLst/>
              <a:gdLst>
                <a:gd name="T0" fmla="*/ 32 w 42"/>
                <a:gd name="T1" fmla="*/ 10 h 28"/>
                <a:gd name="T2" fmla="*/ 34 w 42"/>
                <a:gd name="T3" fmla="*/ 12 h 28"/>
                <a:gd name="T4" fmla="*/ 35 w 42"/>
                <a:gd name="T5" fmla="*/ 12 h 28"/>
                <a:gd name="T6" fmla="*/ 37 w 42"/>
                <a:gd name="T7" fmla="*/ 13 h 28"/>
                <a:gd name="T8" fmla="*/ 38 w 42"/>
                <a:gd name="T9" fmla="*/ 14 h 28"/>
                <a:gd name="T10" fmla="*/ 41 w 42"/>
                <a:gd name="T11" fmla="*/ 16 h 28"/>
                <a:gd name="T12" fmla="*/ 42 w 42"/>
                <a:gd name="T13" fmla="*/ 15 h 28"/>
                <a:gd name="T14" fmla="*/ 36 w 42"/>
                <a:gd name="T15" fmla="*/ 10 h 28"/>
                <a:gd name="T16" fmla="*/ 5 w 42"/>
                <a:gd name="T17" fmla="*/ 2 h 28"/>
                <a:gd name="T18" fmla="*/ 1 w 42"/>
                <a:gd name="T19" fmla="*/ 6 h 28"/>
                <a:gd name="T20" fmla="*/ 3 w 42"/>
                <a:gd name="T21" fmla="*/ 14 h 28"/>
                <a:gd name="T22" fmla="*/ 21 w 42"/>
                <a:gd name="T23" fmla="*/ 28 h 28"/>
                <a:gd name="T24" fmla="*/ 23 w 42"/>
                <a:gd name="T25" fmla="*/ 26 h 28"/>
                <a:gd name="T26" fmla="*/ 4 w 42"/>
                <a:gd name="T27" fmla="*/ 12 h 28"/>
                <a:gd name="T28" fmla="*/ 3 w 42"/>
                <a:gd name="T29" fmla="*/ 7 h 28"/>
                <a:gd name="T30" fmla="*/ 6 w 42"/>
                <a:gd name="T31" fmla="*/ 4 h 28"/>
                <a:gd name="T32" fmla="*/ 32 w 42"/>
                <a:gd name="T3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28">
                  <a:moveTo>
                    <a:pt x="32" y="10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3"/>
                    <a:pt x="38" y="12"/>
                    <a:pt x="36" y="10"/>
                  </a:cubicBezTo>
                  <a:cubicBezTo>
                    <a:pt x="23" y="2"/>
                    <a:pt x="11" y="0"/>
                    <a:pt x="5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0" y="7"/>
                    <a:pt x="0" y="10"/>
                    <a:pt x="3" y="14"/>
                  </a:cubicBezTo>
                  <a:cubicBezTo>
                    <a:pt x="6" y="18"/>
                    <a:pt x="13" y="23"/>
                    <a:pt x="21" y="28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15" y="22"/>
                    <a:pt x="8" y="17"/>
                    <a:pt x="4" y="12"/>
                  </a:cubicBezTo>
                  <a:cubicBezTo>
                    <a:pt x="3" y="10"/>
                    <a:pt x="2" y="8"/>
                    <a:pt x="3" y="7"/>
                  </a:cubicBezTo>
                  <a:cubicBezTo>
                    <a:pt x="3" y="6"/>
                    <a:pt x="4" y="5"/>
                    <a:pt x="6" y="4"/>
                  </a:cubicBezTo>
                  <a:cubicBezTo>
                    <a:pt x="10" y="3"/>
                    <a:pt x="19" y="3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5728">
              <a:extLst>
                <a:ext uri="{FF2B5EF4-FFF2-40B4-BE49-F238E27FC236}">
                  <a16:creationId xmlns="" xmlns:a16="http://schemas.microsoft.com/office/drawing/2014/main" id="{89ABDD95-2F21-4C15-AAC8-E55054D2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35726"/>
              <a:ext cx="19050" cy="34925"/>
            </a:xfrm>
            <a:custGeom>
              <a:avLst/>
              <a:gdLst>
                <a:gd name="T0" fmla="*/ 15 w 21"/>
                <a:gd name="T1" fmla="*/ 5 h 38"/>
                <a:gd name="T2" fmla="*/ 19 w 21"/>
                <a:gd name="T3" fmla="*/ 27 h 38"/>
                <a:gd name="T4" fmla="*/ 21 w 21"/>
                <a:gd name="T5" fmla="*/ 25 h 38"/>
                <a:gd name="T6" fmla="*/ 16 w 21"/>
                <a:gd name="T7" fmla="*/ 4 h 38"/>
                <a:gd name="T8" fmla="*/ 10 w 21"/>
                <a:gd name="T9" fmla="*/ 0 h 38"/>
                <a:gd name="T10" fmla="*/ 5 w 21"/>
                <a:gd name="T11" fmla="*/ 3 h 38"/>
                <a:gd name="T12" fmla="*/ 0 w 21"/>
                <a:gd name="T13" fmla="*/ 31 h 38"/>
                <a:gd name="T14" fmla="*/ 0 w 21"/>
                <a:gd name="T15" fmla="*/ 38 h 38"/>
                <a:gd name="T16" fmla="*/ 2 w 21"/>
                <a:gd name="T17" fmla="*/ 37 h 38"/>
                <a:gd name="T18" fmla="*/ 2 w 21"/>
                <a:gd name="T19" fmla="*/ 35 h 38"/>
                <a:gd name="T20" fmla="*/ 2 w 21"/>
                <a:gd name="T21" fmla="*/ 33 h 38"/>
                <a:gd name="T22" fmla="*/ 2 w 21"/>
                <a:gd name="T23" fmla="*/ 31 h 38"/>
                <a:gd name="T24" fmla="*/ 2 w 21"/>
                <a:gd name="T25" fmla="*/ 30 h 38"/>
                <a:gd name="T26" fmla="*/ 2 w 21"/>
                <a:gd name="T27" fmla="*/ 28 h 38"/>
                <a:gd name="T28" fmla="*/ 7 w 21"/>
                <a:gd name="T29" fmla="*/ 4 h 38"/>
                <a:gd name="T30" fmla="*/ 10 w 21"/>
                <a:gd name="T31" fmla="*/ 2 h 38"/>
                <a:gd name="T32" fmla="*/ 15 w 21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38">
                  <a:moveTo>
                    <a:pt x="15" y="5"/>
                  </a:moveTo>
                  <a:cubicBezTo>
                    <a:pt x="18" y="9"/>
                    <a:pt x="20" y="17"/>
                    <a:pt x="19" y="27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16"/>
                    <a:pt x="20" y="8"/>
                    <a:pt x="16" y="4"/>
                  </a:cubicBezTo>
                  <a:cubicBezTo>
                    <a:pt x="14" y="0"/>
                    <a:pt x="11" y="0"/>
                    <a:pt x="10" y="0"/>
                  </a:cubicBezTo>
                  <a:cubicBezTo>
                    <a:pt x="8" y="0"/>
                    <a:pt x="7" y="1"/>
                    <a:pt x="5" y="3"/>
                  </a:cubicBezTo>
                  <a:cubicBezTo>
                    <a:pt x="1" y="8"/>
                    <a:pt x="0" y="19"/>
                    <a:pt x="0" y="31"/>
                  </a:cubicBezTo>
                  <a:cubicBezTo>
                    <a:pt x="0" y="34"/>
                    <a:pt x="0" y="36"/>
                    <a:pt x="0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16"/>
                    <a:pt x="4" y="7"/>
                    <a:pt x="7" y="4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11" y="2"/>
                    <a:pt x="13" y="3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5729">
              <a:extLst>
                <a:ext uri="{FF2B5EF4-FFF2-40B4-BE49-F238E27FC236}">
                  <a16:creationId xmlns="" xmlns:a16="http://schemas.microsoft.com/office/drawing/2014/main" id="{A30F1BBA-47BF-4548-B9F7-D22AF802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6434138"/>
              <a:ext cx="15875" cy="11113"/>
            </a:xfrm>
            <a:custGeom>
              <a:avLst/>
              <a:gdLst>
                <a:gd name="T0" fmla="*/ 15 w 16"/>
                <a:gd name="T1" fmla="*/ 10 h 13"/>
                <a:gd name="T2" fmla="*/ 16 w 16"/>
                <a:gd name="T3" fmla="*/ 10 h 13"/>
                <a:gd name="T4" fmla="*/ 15 w 16"/>
                <a:gd name="T5" fmla="*/ 8 h 13"/>
                <a:gd name="T6" fmla="*/ 7 w 16"/>
                <a:gd name="T7" fmla="*/ 0 h 13"/>
                <a:gd name="T8" fmla="*/ 1 w 16"/>
                <a:gd name="T9" fmla="*/ 11 h 13"/>
                <a:gd name="T10" fmla="*/ 0 w 16"/>
                <a:gd name="T11" fmla="*/ 13 h 13"/>
                <a:gd name="T12" fmla="*/ 1 w 16"/>
                <a:gd name="T13" fmla="*/ 13 h 13"/>
                <a:gd name="T14" fmla="*/ 1 w 16"/>
                <a:gd name="T15" fmla="*/ 12 h 13"/>
                <a:gd name="T16" fmla="*/ 7 w 16"/>
                <a:gd name="T17" fmla="*/ 2 h 13"/>
                <a:gd name="T18" fmla="*/ 15 w 16"/>
                <a:gd name="T1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5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6"/>
                    <a:pt x="10" y="3"/>
                    <a:pt x="7" y="0"/>
                  </a:cubicBezTo>
                  <a:cubicBezTo>
                    <a:pt x="5" y="4"/>
                    <a:pt x="3" y="7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10" y="5"/>
                    <a:pt x="12" y="7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5730">
              <a:extLst>
                <a:ext uri="{FF2B5EF4-FFF2-40B4-BE49-F238E27FC236}">
                  <a16:creationId xmlns="" xmlns:a16="http://schemas.microsoft.com/office/drawing/2014/main" id="{90FB09EC-26F0-4428-B830-5D2E563FA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6426201"/>
              <a:ext cx="19050" cy="44450"/>
            </a:xfrm>
            <a:custGeom>
              <a:avLst/>
              <a:gdLst>
                <a:gd name="T0" fmla="*/ 11 w 20"/>
                <a:gd name="T1" fmla="*/ 45 h 47"/>
                <a:gd name="T2" fmla="*/ 15 w 20"/>
                <a:gd name="T3" fmla="*/ 34 h 47"/>
                <a:gd name="T4" fmla="*/ 19 w 20"/>
                <a:gd name="T5" fmla="*/ 5 h 47"/>
                <a:gd name="T6" fmla="*/ 18 w 20"/>
                <a:gd name="T7" fmla="*/ 0 h 47"/>
                <a:gd name="T8" fmla="*/ 17 w 20"/>
                <a:gd name="T9" fmla="*/ 2 h 47"/>
                <a:gd name="T10" fmla="*/ 17 w 20"/>
                <a:gd name="T11" fmla="*/ 3 h 47"/>
                <a:gd name="T12" fmla="*/ 17 w 20"/>
                <a:gd name="T13" fmla="*/ 5 h 47"/>
                <a:gd name="T14" fmla="*/ 17 w 20"/>
                <a:gd name="T15" fmla="*/ 5 h 47"/>
                <a:gd name="T16" fmla="*/ 17 w 20"/>
                <a:gd name="T17" fmla="*/ 7 h 47"/>
                <a:gd name="T18" fmla="*/ 17 w 20"/>
                <a:gd name="T19" fmla="*/ 9 h 47"/>
                <a:gd name="T20" fmla="*/ 17 w 20"/>
                <a:gd name="T21" fmla="*/ 12 h 47"/>
                <a:gd name="T22" fmla="*/ 17 w 20"/>
                <a:gd name="T23" fmla="*/ 14 h 47"/>
                <a:gd name="T24" fmla="*/ 17 w 20"/>
                <a:gd name="T25" fmla="*/ 16 h 47"/>
                <a:gd name="T26" fmla="*/ 17 w 20"/>
                <a:gd name="T27" fmla="*/ 18 h 47"/>
                <a:gd name="T28" fmla="*/ 10 w 20"/>
                <a:gd name="T29" fmla="*/ 43 h 47"/>
                <a:gd name="T30" fmla="*/ 3 w 20"/>
                <a:gd name="T31" fmla="*/ 20 h 47"/>
                <a:gd name="T32" fmla="*/ 3 w 20"/>
                <a:gd name="T33" fmla="*/ 19 h 47"/>
                <a:gd name="T34" fmla="*/ 2 w 20"/>
                <a:gd name="T35" fmla="*/ 17 h 47"/>
                <a:gd name="T36" fmla="*/ 2 w 20"/>
                <a:gd name="T37" fmla="*/ 15 h 47"/>
                <a:gd name="T38" fmla="*/ 2 w 20"/>
                <a:gd name="T39" fmla="*/ 15 h 47"/>
                <a:gd name="T40" fmla="*/ 0 w 20"/>
                <a:gd name="T41" fmla="*/ 16 h 47"/>
                <a:gd name="T42" fmla="*/ 9 w 20"/>
                <a:gd name="T43" fmla="*/ 45 h 47"/>
                <a:gd name="T44" fmla="*/ 10 w 20"/>
                <a:gd name="T45" fmla="*/ 47 h 47"/>
                <a:gd name="T46" fmla="*/ 11 w 20"/>
                <a:gd name="T47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47">
                  <a:moveTo>
                    <a:pt x="11" y="45"/>
                  </a:moveTo>
                  <a:cubicBezTo>
                    <a:pt x="11" y="45"/>
                    <a:pt x="13" y="41"/>
                    <a:pt x="15" y="34"/>
                  </a:cubicBezTo>
                  <a:cubicBezTo>
                    <a:pt x="18" y="27"/>
                    <a:pt x="20" y="17"/>
                    <a:pt x="19" y="5"/>
                  </a:cubicBezTo>
                  <a:cubicBezTo>
                    <a:pt x="19" y="3"/>
                    <a:pt x="19" y="2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30"/>
                    <a:pt x="12" y="39"/>
                    <a:pt x="10" y="43"/>
                  </a:cubicBezTo>
                  <a:cubicBezTo>
                    <a:pt x="9" y="39"/>
                    <a:pt x="6" y="31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34"/>
                    <a:pt x="9" y="45"/>
                    <a:pt x="9" y="45"/>
                  </a:cubicBezTo>
                  <a:cubicBezTo>
                    <a:pt x="10" y="47"/>
                    <a:pt x="10" y="47"/>
                    <a:pt x="10" y="47"/>
                  </a:cubicBezTo>
                  <a:lnTo>
                    <a:pt x="1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6" name="Freeform 5731">
              <a:extLst>
                <a:ext uri="{FF2B5EF4-FFF2-40B4-BE49-F238E27FC236}">
                  <a16:creationId xmlns="" xmlns:a16="http://schemas.microsoft.com/office/drawing/2014/main" id="{47BBA766-D5E5-4674-9A2E-FB89AE64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70651"/>
              <a:ext cx="15875" cy="7938"/>
            </a:xfrm>
            <a:custGeom>
              <a:avLst/>
              <a:gdLst>
                <a:gd name="T0" fmla="*/ 0 w 16"/>
                <a:gd name="T1" fmla="*/ 9 h 10"/>
                <a:gd name="T2" fmla="*/ 9 w 16"/>
                <a:gd name="T3" fmla="*/ 0 h 10"/>
                <a:gd name="T4" fmla="*/ 16 w 16"/>
                <a:gd name="T5" fmla="*/ 10 h 10"/>
                <a:gd name="T6" fmla="*/ 15 w 16"/>
                <a:gd name="T7" fmla="*/ 10 h 10"/>
                <a:gd name="T8" fmla="*/ 9 w 16"/>
                <a:gd name="T9" fmla="*/ 2 h 10"/>
                <a:gd name="T10" fmla="*/ 1 w 16"/>
                <a:gd name="T11" fmla="*/ 10 h 10"/>
                <a:gd name="T12" fmla="*/ 0 w 16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3" y="6"/>
                    <a:pt x="6" y="3"/>
                    <a:pt x="9" y="0"/>
                  </a:cubicBezTo>
                  <a:cubicBezTo>
                    <a:pt x="11" y="3"/>
                    <a:pt x="13" y="6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7"/>
                    <a:pt x="11" y="5"/>
                    <a:pt x="9" y="2"/>
                  </a:cubicBezTo>
                  <a:cubicBezTo>
                    <a:pt x="6" y="5"/>
                    <a:pt x="4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5732">
              <a:extLst>
                <a:ext uri="{FF2B5EF4-FFF2-40B4-BE49-F238E27FC236}">
                  <a16:creationId xmlns="" xmlns:a16="http://schemas.microsoft.com/office/drawing/2014/main" id="{EF1A0625-F0E9-4A70-9622-7783F5E1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473826"/>
              <a:ext cx="12700" cy="9525"/>
            </a:xfrm>
            <a:custGeom>
              <a:avLst/>
              <a:gdLst>
                <a:gd name="T0" fmla="*/ 0 w 13"/>
                <a:gd name="T1" fmla="*/ 8 h 9"/>
                <a:gd name="T2" fmla="*/ 7 w 13"/>
                <a:gd name="T3" fmla="*/ 0 h 9"/>
                <a:gd name="T4" fmla="*/ 13 w 13"/>
                <a:gd name="T5" fmla="*/ 8 h 9"/>
                <a:gd name="T6" fmla="*/ 12 w 13"/>
                <a:gd name="T7" fmla="*/ 9 h 9"/>
                <a:gd name="T8" fmla="*/ 7 w 13"/>
                <a:gd name="T9" fmla="*/ 2 h 9"/>
                <a:gd name="T10" fmla="*/ 1 w 13"/>
                <a:gd name="T11" fmla="*/ 9 h 9"/>
                <a:gd name="T12" fmla="*/ 0 w 13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0" y="8"/>
                  </a:moveTo>
                  <a:cubicBezTo>
                    <a:pt x="2" y="5"/>
                    <a:pt x="5" y="3"/>
                    <a:pt x="7" y="0"/>
                  </a:cubicBezTo>
                  <a:cubicBezTo>
                    <a:pt x="9" y="3"/>
                    <a:pt x="11" y="5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7"/>
                    <a:pt x="9" y="4"/>
                    <a:pt x="7" y="2"/>
                  </a:cubicBezTo>
                  <a:cubicBezTo>
                    <a:pt x="5" y="4"/>
                    <a:pt x="3" y="6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5733">
              <a:extLst>
                <a:ext uri="{FF2B5EF4-FFF2-40B4-BE49-F238E27FC236}">
                  <a16:creationId xmlns="" xmlns:a16="http://schemas.microsoft.com/office/drawing/2014/main" id="{9934CFE0-665C-486D-8483-DD49842A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478588"/>
              <a:ext cx="11113" cy="7938"/>
            </a:xfrm>
            <a:custGeom>
              <a:avLst/>
              <a:gdLst>
                <a:gd name="T0" fmla="*/ 0 w 12"/>
                <a:gd name="T1" fmla="*/ 7 h 8"/>
                <a:gd name="T2" fmla="*/ 7 w 12"/>
                <a:gd name="T3" fmla="*/ 0 h 8"/>
                <a:gd name="T4" fmla="*/ 12 w 12"/>
                <a:gd name="T5" fmla="*/ 7 h 8"/>
                <a:gd name="T6" fmla="*/ 11 w 12"/>
                <a:gd name="T7" fmla="*/ 8 h 8"/>
                <a:gd name="T8" fmla="*/ 7 w 12"/>
                <a:gd name="T9" fmla="*/ 2 h 8"/>
                <a:gd name="T10" fmla="*/ 1 w 12"/>
                <a:gd name="T11" fmla="*/ 7 h 8"/>
                <a:gd name="T12" fmla="*/ 0 w 12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0" y="7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9" y="2"/>
                    <a:pt x="10" y="4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6"/>
                    <a:pt x="8" y="4"/>
                    <a:pt x="7" y="2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5734">
              <a:extLst>
                <a:ext uri="{FF2B5EF4-FFF2-40B4-BE49-F238E27FC236}">
                  <a16:creationId xmlns="" xmlns:a16="http://schemas.microsoft.com/office/drawing/2014/main" id="{BFAE0401-079F-4F80-B4CB-2D01575E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4" y="6483351"/>
              <a:ext cx="9525" cy="6350"/>
            </a:xfrm>
            <a:custGeom>
              <a:avLst/>
              <a:gdLst>
                <a:gd name="T0" fmla="*/ 0 w 10"/>
                <a:gd name="T1" fmla="*/ 6 h 7"/>
                <a:gd name="T2" fmla="*/ 6 w 10"/>
                <a:gd name="T3" fmla="*/ 0 h 7"/>
                <a:gd name="T4" fmla="*/ 10 w 10"/>
                <a:gd name="T5" fmla="*/ 6 h 7"/>
                <a:gd name="T6" fmla="*/ 9 w 10"/>
                <a:gd name="T7" fmla="*/ 7 h 7"/>
                <a:gd name="T8" fmla="*/ 6 w 10"/>
                <a:gd name="T9" fmla="*/ 2 h 7"/>
                <a:gd name="T10" fmla="*/ 1 w 10"/>
                <a:gd name="T11" fmla="*/ 7 h 7"/>
                <a:gd name="T12" fmla="*/ 0 w 10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2"/>
                    <a:pt x="9" y="4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0" name="Freeform 5735">
              <a:extLst>
                <a:ext uri="{FF2B5EF4-FFF2-40B4-BE49-F238E27FC236}">
                  <a16:creationId xmlns="" xmlns:a16="http://schemas.microsoft.com/office/drawing/2014/main" id="{10BF9954-D04D-4027-BFCA-279C795F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6488113"/>
              <a:ext cx="6350" cy="476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3 h 3"/>
                <a:gd name="T6" fmla="*/ 3 w 4"/>
                <a:gd name="T7" fmla="*/ 3 h 3"/>
                <a:gd name="T8" fmla="*/ 2 w 4"/>
                <a:gd name="T9" fmla="*/ 1 h 3"/>
                <a:gd name="T10" fmla="*/ 0 w 4"/>
                <a:gd name="T11" fmla="*/ 3 h 3"/>
                <a:gd name="T12" fmla="*/ 0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1" name="Freeform 5736">
              <a:extLst>
                <a:ext uri="{FF2B5EF4-FFF2-40B4-BE49-F238E27FC236}">
                  <a16:creationId xmlns="" xmlns:a16="http://schemas.microsoft.com/office/drawing/2014/main" id="{0FB1DAA6-4010-4808-ACA3-0C97AAB1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6492876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1 w 3"/>
                <a:gd name="T9" fmla="*/ 1 h 1"/>
                <a:gd name="T10" fmla="*/ 0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5737">
              <a:extLst>
                <a:ext uri="{FF2B5EF4-FFF2-40B4-BE49-F238E27FC236}">
                  <a16:creationId xmlns="" xmlns:a16="http://schemas.microsoft.com/office/drawing/2014/main" id="{FADED578-746D-4F31-B98C-9FC61B1E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6443663"/>
              <a:ext cx="12700" cy="14288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2 h 15"/>
                <a:gd name="T4" fmla="*/ 13 w 14"/>
                <a:gd name="T5" fmla="*/ 0 h 15"/>
                <a:gd name="T6" fmla="*/ 14 w 14"/>
                <a:gd name="T7" fmla="*/ 2 h 15"/>
                <a:gd name="T8" fmla="*/ 2 w 14"/>
                <a:gd name="T9" fmla="*/ 3 h 15"/>
                <a:gd name="T10" fmla="*/ 7 w 14"/>
                <a:gd name="T11" fmla="*/ 15 h 15"/>
                <a:gd name="T12" fmla="*/ 6 w 1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6" y="15"/>
                  </a:moveTo>
                  <a:cubicBezTo>
                    <a:pt x="4" y="11"/>
                    <a:pt x="2" y="6"/>
                    <a:pt x="0" y="2"/>
                  </a:cubicBezTo>
                  <a:cubicBezTo>
                    <a:pt x="5" y="1"/>
                    <a:pt x="9" y="1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6" y="3"/>
                    <a:pt x="2" y="3"/>
                  </a:cubicBezTo>
                  <a:cubicBezTo>
                    <a:pt x="4" y="7"/>
                    <a:pt x="6" y="11"/>
                    <a:pt x="7" y="15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5738">
              <a:extLst>
                <a:ext uri="{FF2B5EF4-FFF2-40B4-BE49-F238E27FC236}">
                  <a16:creationId xmlns="" xmlns:a16="http://schemas.microsoft.com/office/drawing/2014/main" id="{DDC7EE05-9A84-4521-A0E4-40151042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446838"/>
              <a:ext cx="11113" cy="12700"/>
            </a:xfrm>
            <a:custGeom>
              <a:avLst/>
              <a:gdLst>
                <a:gd name="T0" fmla="*/ 5 w 12"/>
                <a:gd name="T1" fmla="*/ 13 h 13"/>
                <a:gd name="T2" fmla="*/ 0 w 12"/>
                <a:gd name="T3" fmla="*/ 1 h 13"/>
                <a:gd name="T4" fmla="*/ 12 w 12"/>
                <a:gd name="T5" fmla="*/ 0 h 13"/>
                <a:gd name="T6" fmla="*/ 12 w 12"/>
                <a:gd name="T7" fmla="*/ 1 h 13"/>
                <a:gd name="T8" fmla="*/ 2 w 12"/>
                <a:gd name="T9" fmla="*/ 2 h 13"/>
                <a:gd name="T10" fmla="*/ 6 w 12"/>
                <a:gd name="T11" fmla="*/ 12 h 13"/>
                <a:gd name="T12" fmla="*/ 5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3" y="9"/>
                    <a:pt x="2" y="5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2"/>
                    <a:pt x="5" y="2"/>
                    <a:pt x="2" y="2"/>
                  </a:cubicBezTo>
                  <a:cubicBezTo>
                    <a:pt x="3" y="5"/>
                    <a:pt x="5" y="9"/>
                    <a:pt x="6" y="12"/>
                  </a:cubicBez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5739">
              <a:extLst>
                <a:ext uri="{FF2B5EF4-FFF2-40B4-BE49-F238E27FC236}">
                  <a16:creationId xmlns="" xmlns:a16="http://schemas.microsoft.com/office/drawing/2014/main" id="{5CF82C82-95F2-43C0-8C61-B5028B4A6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6450013"/>
              <a:ext cx="9525" cy="11113"/>
            </a:xfrm>
            <a:custGeom>
              <a:avLst/>
              <a:gdLst>
                <a:gd name="T0" fmla="*/ 4 w 10"/>
                <a:gd name="T1" fmla="*/ 11 h 11"/>
                <a:gd name="T2" fmla="*/ 0 w 10"/>
                <a:gd name="T3" fmla="*/ 1 h 11"/>
                <a:gd name="T4" fmla="*/ 10 w 10"/>
                <a:gd name="T5" fmla="*/ 0 h 11"/>
                <a:gd name="T6" fmla="*/ 10 w 10"/>
                <a:gd name="T7" fmla="*/ 2 h 11"/>
                <a:gd name="T8" fmla="*/ 2 w 10"/>
                <a:gd name="T9" fmla="*/ 2 h 11"/>
                <a:gd name="T10" fmla="*/ 5 w 10"/>
                <a:gd name="T11" fmla="*/ 11 h 11"/>
                <a:gd name="T12" fmla="*/ 4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4" y="11"/>
                  </a:moveTo>
                  <a:cubicBezTo>
                    <a:pt x="3" y="8"/>
                    <a:pt x="1" y="4"/>
                    <a:pt x="0" y="1"/>
                  </a:cubicBezTo>
                  <a:cubicBezTo>
                    <a:pt x="3" y="1"/>
                    <a:pt x="7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5"/>
                    <a:pt x="4" y="8"/>
                    <a:pt x="5" y="11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5740">
              <a:extLst>
                <a:ext uri="{FF2B5EF4-FFF2-40B4-BE49-F238E27FC236}">
                  <a16:creationId xmlns="" xmlns:a16="http://schemas.microsoft.com/office/drawing/2014/main" id="{499E4BCB-8A9E-4625-AE69-B8C8758CA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4" y="6453188"/>
              <a:ext cx="7938" cy="9525"/>
            </a:xfrm>
            <a:custGeom>
              <a:avLst/>
              <a:gdLst>
                <a:gd name="T0" fmla="*/ 3 w 8"/>
                <a:gd name="T1" fmla="*/ 9 h 9"/>
                <a:gd name="T2" fmla="*/ 0 w 8"/>
                <a:gd name="T3" fmla="*/ 0 h 9"/>
                <a:gd name="T4" fmla="*/ 8 w 8"/>
                <a:gd name="T5" fmla="*/ 0 h 9"/>
                <a:gd name="T6" fmla="*/ 8 w 8"/>
                <a:gd name="T7" fmla="*/ 1 h 9"/>
                <a:gd name="T8" fmla="*/ 2 w 8"/>
                <a:gd name="T9" fmla="*/ 2 h 9"/>
                <a:gd name="T10" fmla="*/ 4 w 8"/>
                <a:gd name="T11" fmla="*/ 8 h 9"/>
                <a:gd name="T12" fmla="*/ 3 w 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6"/>
                    <a:pt x="4" y="8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5741">
              <a:extLst>
                <a:ext uri="{FF2B5EF4-FFF2-40B4-BE49-F238E27FC236}">
                  <a16:creationId xmlns="" xmlns:a16="http://schemas.microsoft.com/office/drawing/2014/main" id="{55EE2E4A-F74F-4EA5-9250-14F968C55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9" y="645636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1 h 4"/>
                <a:gd name="T4" fmla="*/ 5 w 5"/>
                <a:gd name="T5" fmla="*/ 0 h 4"/>
                <a:gd name="T6" fmla="*/ 5 w 5"/>
                <a:gd name="T7" fmla="*/ 1 h 4"/>
                <a:gd name="T8" fmla="*/ 2 w 5"/>
                <a:gd name="T9" fmla="*/ 1 h 4"/>
                <a:gd name="T10" fmla="*/ 3 w 5"/>
                <a:gd name="T11" fmla="*/ 4 h 4"/>
                <a:gd name="T12" fmla="*/ 2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5742">
              <a:extLst>
                <a:ext uri="{FF2B5EF4-FFF2-40B4-BE49-F238E27FC236}">
                  <a16:creationId xmlns="" xmlns:a16="http://schemas.microsoft.com/office/drawing/2014/main" id="{997F7A16-B3E2-4F61-9F4C-17CA1BD23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461126"/>
              <a:ext cx="4763" cy="476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3 w 3"/>
                <a:gd name="T7" fmla="*/ 1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5743">
              <a:extLst>
                <a:ext uri="{FF2B5EF4-FFF2-40B4-BE49-F238E27FC236}">
                  <a16:creationId xmlns="" xmlns:a16="http://schemas.microsoft.com/office/drawing/2014/main" id="{C6EDB963-DCC5-47BC-941C-6071FB8AD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461126"/>
              <a:ext cx="1588" cy="11113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0 h 12"/>
                <a:gd name="T4" fmla="*/ 3 w 3"/>
                <a:gd name="T5" fmla="*/ 0 h 12"/>
                <a:gd name="T6" fmla="*/ 2 w 3"/>
                <a:gd name="T7" fmla="*/ 12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1" y="8"/>
                    <a:pt x="1" y="4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4"/>
                    <a:pt x="3" y="8"/>
                    <a:pt x="2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5744">
              <a:extLst>
                <a:ext uri="{FF2B5EF4-FFF2-40B4-BE49-F238E27FC236}">
                  <a16:creationId xmlns="" xmlns:a16="http://schemas.microsoft.com/office/drawing/2014/main" id="{9C5938DA-9E50-4669-B77A-BE7B1AA27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472238"/>
              <a:ext cx="17463" cy="12700"/>
            </a:xfrm>
            <a:custGeom>
              <a:avLst/>
              <a:gdLst>
                <a:gd name="T0" fmla="*/ 0 w 18"/>
                <a:gd name="T1" fmla="*/ 11 h 14"/>
                <a:gd name="T2" fmla="*/ 10 w 18"/>
                <a:gd name="T3" fmla="*/ 0 h 14"/>
                <a:gd name="T4" fmla="*/ 18 w 18"/>
                <a:gd name="T5" fmla="*/ 13 h 14"/>
                <a:gd name="T6" fmla="*/ 17 w 18"/>
                <a:gd name="T7" fmla="*/ 14 h 14"/>
                <a:gd name="T8" fmla="*/ 10 w 18"/>
                <a:gd name="T9" fmla="*/ 3 h 14"/>
                <a:gd name="T10" fmla="*/ 1 w 18"/>
                <a:gd name="T11" fmla="*/ 12 h 14"/>
                <a:gd name="T12" fmla="*/ 0 w 18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11"/>
                  </a:moveTo>
                  <a:cubicBezTo>
                    <a:pt x="3" y="8"/>
                    <a:pt x="7" y="4"/>
                    <a:pt x="10" y="0"/>
                  </a:cubicBezTo>
                  <a:cubicBezTo>
                    <a:pt x="13" y="5"/>
                    <a:pt x="16" y="9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0"/>
                    <a:pt x="12" y="6"/>
                    <a:pt x="10" y="3"/>
                  </a:cubicBezTo>
                  <a:cubicBezTo>
                    <a:pt x="7" y="6"/>
                    <a:pt x="4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5745">
              <a:extLst>
                <a:ext uri="{FF2B5EF4-FFF2-40B4-BE49-F238E27FC236}">
                  <a16:creationId xmlns="" xmlns:a16="http://schemas.microsoft.com/office/drawing/2014/main" id="{02476EDE-3AF5-4315-AA77-475C7835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477001"/>
              <a:ext cx="19050" cy="12700"/>
            </a:xfrm>
            <a:custGeom>
              <a:avLst/>
              <a:gdLst>
                <a:gd name="T0" fmla="*/ 0 w 20"/>
                <a:gd name="T1" fmla="*/ 11 h 14"/>
                <a:gd name="T2" fmla="*/ 12 w 20"/>
                <a:gd name="T3" fmla="*/ 0 h 14"/>
                <a:gd name="T4" fmla="*/ 20 w 20"/>
                <a:gd name="T5" fmla="*/ 14 h 14"/>
                <a:gd name="T6" fmla="*/ 19 w 20"/>
                <a:gd name="T7" fmla="*/ 14 h 14"/>
                <a:gd name="T8" fmla="*/ 11 w 20"/>
                <a:gd name="T9" fmla="*/ 2 h 14"/>
                <a:gd name="T10" fmla="*/ 1 w 20"/>
                <a:gd name="T11" fmla="*/ 12 h 14"/>
                <a:gd name="T12" fmla="*/ 0 w 20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0" y="11"/>
                  </a:moveTo>
                  <a:cubicBezTo>
                    <a:pt x="4" y="7"/>
                    <a:pt x="8" y="4"/>
                    <a:pt x="12" y="0"/>
                  </a:cubicBezTo>
                  <a:cubicBezTo>
                    <a:pt x="15" y="4"/>
                    <a:pt x="17" y="9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10"/>
                    <a:pt x="14" y="6"/>
                    <a:pt x="11" y="2"/>
                  </a:cubicBezTo>
                  <a:cubicBezTo>
                    <a:pt x="8" y="5"/>
                    <a:pt x="4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5746">
              <a:extLst>
                <a:ext uri="{FF2B5EF4-FFF2-40B4-BE49-F238E27FC236}">
                  <a16:creationId xmlns="" xmlns:a16="http://schemas.microsoft.com/office/drawing/2014/main" id="{717D8479-74C6-4833-96BC-F3C0CD9B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481763"/>
              <a:ext cx="17463" cy="12700"/>
            </a:xfrm>
            <a:custGeom>
              <a:avLst/>
              <a:gdLst>
                <a:gd name="T0" fmla="*/ 0 w 20"/>
                <a:gd name="T1" fmla="*/ 11 h 14"/>
                <a:gd name="T2" fmla="*/ 12 w 20"/>
                <a:gd name="T3" fmla="*/ 0 h 14"/>
                <a:gd name="T4" fmla="*/ 20 w 20"/>
                <a:gd name="T5" fmla="*/ 14 h 14"/>
                <a:gd name="T6" fmla="*/ 19 w 20"/>
                <a:gd name="T7" fmla="*/ 14 h 14"/>
                <a:gd name="T8" fmla="*/ 12 w 20"/>
                <a:gd name="T9" fmla="*/ 2 h 14"/>
                <a:gd name="T10" fmla="*/ 1 w 20"/>
                <a:gd name="T11" fmla="*/ 12 h 14"/>
                <a:gd name="T12" fmla="*/ 0 w 20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0" y="11"/>
                  </a:moveTo>
                  <a:cubicBezTo>
                    <a:pt x="4" y="7"/>
                    <a:pt x="8" y="4"/>
                    <a:pt x="12" y="0"/>
                  </a:cubicBezTo>
                  <a:cubicBezTo>
                    <a:pt x="15" y="4"/>
                    <a:pt x="17" y="9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0"/>
                    <a:pt x="14" y="6"/>
                    <a:pt x="12" y="2"/>
                  </a:cubicBezTo>
                  <a:cubicBezTo>
                    <a:pt x="8" y="5"/>
                    <a:pt x="4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5747">
              <a:extLst>
                <a:ext uri="{FF2B5EF4-FFF2-40B4-BE49-F238E27FC236}">
                  <a16:creationId xmlns="" xmlns:a16="http://schemas.microsoft.com/office/drawing/2014/main" id="{341B18EC-F7D1-4DBC-817B-A23806709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6459538"/>
              <a:ext cx="9525" cy="7938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0 h 8"/>
                <a:gd name="T4" fmla="*/ 11 w 11"/>
                <a:gd name="T5" fmla="*/ 6 h 8"/>
                <a:gd name="T6" fmla="*/ 10 w 11"/>
                <a:gd name="T7" fmla="*/ 8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8" y="4"/>
                    <a:pt x="11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6"/>
                    <a:pt x="3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5748">
              <a:extLst>
                <a:ext uri="{FF2B5EF4-FFF2-40B4-BE49-F238E27FC236}">
                  <a16:creationId xmlns="" xmlns:a16="http://schemas.microsoft.com/office/drawing/2014/main" id="{1F048E9A-251F-47AD-B5A2-A58F0084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465888"/>
              <a:ext cx="15875" cy="14288"/>
            </a:xfrm>
            <a:custGeom>
              <a:avLst/>
              <a:gdLst>
                <a:gd name="T0" fmla="*/ 5 w 16"/>
                <a:gd name="T1" fmla="*/ 16 h 16"/>
                <a:gd name="T2" fmla="*/ 0 w 16"/>
                <a:gd name="T3" fmla="*/ 1 h 16"/>
                <a:gd name="T4" fmla="*/ 16 w 16"/>
                <a:gd name="T5" fmla="*/ 0 h 16"/>
                <a:gd name="T6" fmla="*/ 16 w 16"/>
                <a:gd name="T7" fmla="*/ 2 h 16"/>
                <a:gd name="T8" fmla="*/ 2 w 16"/>
                <a:gd name="T9" fmla="*/ 3 h 16"/>
                <a:gd name="T10" fmla="*/ 7 w 16"/>
                <a:gd name="T11" fmla="*/ 16 h 16"/>
                <a:gd name="T12" fmla="*/ 5 w 16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5" y="16"/>
                  </a:moveTo>
                  <a:cubicBezTo>
                    <a:pt x="4" y="11"/>
                    <a:pt x="2" y="6"/>
                    <a:pt x="0" y="1"/>
                  </a:cubicBezTo>
                  <a:cubicBezTo>
                    <a:pt x="5" y="1"/>
                    <a:pt x="10" y="1"/>
                    <a:pt x="16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7" y="2"/>
                    <a:pt x="2" y="3"/>
                  </a:cubicBezTo>
                  <a:cubicBezTo>
                    <a:pt x="4" y="7"/>
                    <a:pt x="5" y="11"/>
                    <a:pt x="7" y="16"/>
                  </a:cubicBez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5749">
              <a:extLst>
                <a:ext uri="{FF2B5EF4-FFF2-40B4-BE49-F238E27FC236}">
                  <a16:creationId xmlns="" xmlns:a16="http://schemas.microsoft.com/office/drawing/2014/main" id="{CA88BD03-45FC-4CBC-A450-DA24957B5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4" y="6467476"/>
              <a:ext cx="15875" cy="17463"/>
            </a:xfrm>
            <a:custGeom>
              <a:avLst/>
              <a:gdLst>
                <a:gd name="T0" fmla="*/ 5 w 17"/>
                <a:gd name="T1" fmla="*/ 18 h 18"/>
                <a:gd name="T2" fmla="*/ 0 w 17"/>
                <a:gd name="T3" fmla="*/ 1 h 18"/>
                <a:gd name="T4" fmla="*/ 17 w 17"/>
                <a:gd name="T5" fmla="*/ 0 h 18"/>
                <a:gd name="T6" fmla="*/ 17 w 17"/>
                <a:gd name="T7" fmla="*/ 2 h 18"/>
                <a:gd name="T8" fmla="*/ 2 w 17"/>
                <a:gd name="T9" fmla="*/ 3 h 18"/>
                <a:gd name="T10" fmla="*/ 6 w 17"/>
                <a:gd name="T11" fmla="*/ 17 h 18"/>
                <a:gd name="T12" fmla="*/ 5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5" y="18"/>
                  </a:moveTo>
                  <a:cubicBezTo>
                    <a:pt x="4" y="12"/>
                    <a:pt x="2" y="7"/>
                    <a:pt x="0" y="1"/>
                  </a:cubicBezTo>
                  <a:cubicBezTo>
                    <a:pt x="5" y="1"/>
                    <a:pt x="11" y="1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2"/>
                    <a:pt x="7" y="2"/>
                    <a:pt x="2" y="3"/>
                  </a:cubicBezTo>
                  <a:cubicBezTo>
                    <a:pt x="3" y="7"/>
                    <a:pt x="5" y="12"/>
                    <a:pt x="6" y="17"/>
                  </a:cubicBezTo>
                  <a:lnTo>
                    <a:pt x="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5750">
              <a:extLst>
                <a:ext uri="{FF2B5EF4-FFF2-40B4-BE49-F238E27FC236}">
                  <a16:creationId xmlns="" xmlns:a16="http://schemas.microsoft.com/office/drawing/2014/main" id="{CCBE7B97-DB2A-45D8-B514-DBB69DCA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6472238"/>
              <a:ext cx="15875" cy="15875"/>
            </a:xfrm>
            <a:custGeom>
              <a:avLst/>
              <a:gdLst>
                <a:gd name="T0" fmla="*/ 6 w 18"/>
                <a:gd name="T1" fmla="*/ 17 h 17"/>
                <a:gd name="T2" fmla="*/ 0 w 18"/>
                <a:gd name="T3" fmla="*/ 0 h 17"/>
                <a:gd name="T4" fmla="*/ 18 w 18"/>
                <a:gd name="T5" fmla="*/ 0 h 17"/>
                <a:gd name="T6" fmla="*/ 18 w 18"/>
                <a:gd name="T7" fmla="*/ 1 h 17"/>
                <a:gd name="T8" fmla="*/ 2 w 18"/>
                <a:gd name="T9" fmla="*/ 2 h 17"/>
                <a:gd name="T10" fmla="*/ 7 w 18"/>
                <a:gd name="T11" fmla="*/ 17 h 17"/>
                <a:gd name="T12" fmla="*/ 6 w 1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6" y="17"/>
                  </a:moveTo>
                  <a:cubicBezTo>
                    <a:pt x="4" y="12"/>
                    <a:pt x="2" y="6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4" y="7"/>
                    <a:pt x="5" y="12"/>
                    <a:pt x="7" y="17"/>
                  </a:cubicBezTo>
                  <a:lnTo>
                    <a:pt x="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5751">
              <a:extLst>
                <a:ext uri="{FF2B5EF4-FFF2-40B4-BE49-F238E27FC236}">
                  <a16:creationId xmlns="" xmlns:a16="http://schemas.microsoft.com/office/drawing/2014/main" id="{32459A19-6ACA-440E-A956-BE165C8E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461126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5752">
              <a:extLst>
                <a:ext uri="{FF2B5EF4-FFF2-40B4-BE49-F238E27FC236}">
                  <a16:creationId xmlns="" xmlns:a16="http://schemas.microsoft.com/office/drawing/2014/main" id="{D7973188-F4F7-4E1E-9793-B38FE2C3E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462713"/>
              <a:ext cx="4763" cy="4763"/>
            </a:xfrm>
            <a:custGeom>
              <a:avLst/>
              <a:gdLst>
                <a:gd name="T0" fmla="*/ 5 w 5"/>
                <a:gd name="T1" fmla="*/ 5 h 6"/>
                <a:gd name="T2" fmla="*/ 4 w 5"/>
                <a:gd name="T3" fmla="*/ 3 h 6"/>
                <a:gd name="T4" fmla="*/ 1 w 5"/>
                <a:gd name="T5" fmla="*/ 0 h 6"/>
                <a:gd name="T6" fmla="*/ 0 w 5"/>
                <a:gd name="T7" fmla="*/ 0 h 6"/>
                <a:gd name="T8" fmla="*/ 3 w 5"/>
                <a:gd name="T9" fmla="*/ 5 h 6"/>
                <a:gd name="T10" fmla="*/ 4 w 5"/>
                <a:gd name="T11" fmla="*/ 6 h 6"/>
                <a:gd name="T12" fmla="*/ 5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5753">
              <a:extLst>
                <a:ext uri="{FF2B5EF4-FFF2-40B4-BE49-F238E27FC236}">
                  <a16:creationId xmlns="" xmlns:a16="http://schemas.microsoft.com/office/drawing/2014/main" id="{CD4299F5-11F5-4786-BA03-7F34F7211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67476"/>
              <a:ext cx="4763" cy="476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1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5754">
              <a:extLst>
                <a:ext uri="{FF2B5EF4-FFF2-40B4-BE49-F238E27FC236}">
                  <a16:creationId xmlns="" xmlns:a16="http://schemas.microsoft.com/office/drawing/2014/main" id="{99FEFA7C-5818-4830-A18B-5A75182C0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6462713"/>
              <a:ext cx="6350" cy="9525"/>
            </a:xfrm>
            <a:custGeom>
              <a:avLst/>
              <a:gdLst>
                <a:gd name="T0" fmla="*/ 7 w 7"/>
                <a:gd name="T1" fmla="*/ 8 h 9"/>
                <a:gd name="T2" fmla="*/ 6 w 7"/>
                <a:gd name="T3" fmla="*/ 7 h 9"/>
                <a:gd name="T4" fmla="*/ 1 w 7"/>
                <a:gd name="T5" fmla="*/ 0 h 9"/>
                <a:gd name="T6" fmla="*/ 0 w 7"/>
                <a:gd name="T7" fmla="*/ 1 h 9"/>
                <a:gd name="T8" fmla="*/ 5 w 7"/>
                <a:gd name="T9" fmla="*/ 9 h 9"/>
                <a:gd name="T10" fmla="*/ 6 w 7"/>
                <a:gd name="T11" fmla="*/ 9 h 9"/>
                <a:gd name="T12" fmla="*/ 7 w 7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4" y="6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5755">
              <a:extLst>
                <a:ext uri="{FF2B5EF4-FFF2-40B4-BE49-F238E27FC236}">
                  <a16:creationId xmlns="" xmlns:a16="http://schemas.microsoft.com/office/drawing/2014/main" id="{5D320C14-12ED-4148-9133-7895B570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9" y="6437313"/>
              <a:ext cx="46038" cy="30163"/>
            </a:xfrm>
            <a:custGeom>
              <a:avLst/>
              <a:gdLst>
                <a:gd name="T0" fmla="*/ 48 w 50"/>
                <a:gd name="T1" fmla="*/ 32 h 33"/>
                <a:gd name="T2" fmla="*/ 50 w 50"/>
                <a:gd name="T3" fmla="*/ 33 h 33"/>
                <a:gd name="T4" fmla="*/ 49 w 50"/>
                <a:gd name="T5" fmla="*/ 30 h 33"/>
                <a:gd name="T6" fmla="*/ 42 w 50"/>
                <a:gd name="T7" fmla="*/ 20 h 33"/>
                <a:gd name="T8" fmla="*/ 21 w 50"/>
                <a:gd name="T9" fmla="*/ 0 h 33"/>
                <a:gd name="T10" fmla="*/ 20 w 50"/>
                <a:gd name="T11" fmla="*/ 1 h 33"/>
                <a:gd name="T12" fmla="*/ 20 w 50"/>
                <a:gd name="T13" fmla="*/ 1 h 33"/>
                <a:gd name="T14" fmla="*/ 22 w 50"/>
                <a:gd name="T15" fmla="*/ 1 h 33"/>
                <a:gd name="T16" fmla="*/ 22 w 50"/>
                <a:gd name="T17" fmla="*/ 2 h 33"/>
                <a:gd name="T18" fmla="*/ 21 w 50"/>
                <a:gd name="T19" fmla="*/ 3 h 33"/>
                <a:gd name="T20" fmla="*/ 24 w 50"/>
                <a:gd name="T21" fmla="*/ 4 h 33"/>
                <a:gd name="T22" fmla="*/ 26 w 50"/>
                <a:gd name="T23" fmla="*/ 4 h 33"/>
                <a:gd name="T24" fmla="*/ 26 w 50"/>
                <a:gd name="T25" fmla="*/ 6 h 33"/>
                <a:gd name="T26" fmla="*/ 25 w 50"/>
                <a:gd name="T27" fmla="*/ 6 h 33"/>
                <a:gd name="T28" fmla="*/ 46 w 50"/>
                <a:gd name="T29" fmla="*/ 29 h 33"/>
                <a:gd name="T30" fmla="*/ 19 w 50"/>
                <a:gd name="T31" fmla="*/ 19 h 33"/>
                <a:gd name="T32" fmla="*/ 19 w 50"/>
                <a:gd name="T33" fmla="*/ 20 h 33"/>
                <a:gd name="T34" fmla="*/ 18 w 50"/>
                <a:gd name="T35" fmla="*/ 20 h 33"/>
                <a:gd name="T36" fmla="*/ 17 w 50"/>
                <a:gd name="T37" fmla="*/ 18 h 33"/>
                <a:gd name="T38" fmla="*/ 14 w 50"/>
                <a:gd name="T39" fmla="*/ 17 h 33"/>
                <a:gd name="T40" fmla="*/ 15 w 50"/>
                <a:gd name="T41" fmla="*/ 18 h 33"/>
                <a:gd name="T42" fmla="*/ 13 w 50"/>
                <a:gd name="T43" fmla="*/ 18 h 33"/>
                <a:gd name="T44" fmla="*/ 12 w 50"/>
                <a:gd name="T45" fmla="*/ 16 h 33"/>
                <a:gd name="T46" fmla="*/ 10 w 50"/>
                <a:gd name="T47" fmla="*/ 15 h 33"/>
                <a:gd name="T48" fmla="*/ 10 w 50"/>
                <a:gd name="T49" fmla="*/ 16 h 33"/>
                <a:gd name="T50" fmla="*/ 9 w 50"/>
                <a:gd name="T51" fmla="*/ 16 h 33"/>
                <a:gd name="T52" fmla="*/ 8 w 50"/>
                <a:gd name="T53" fmla="*/ 14 h 33"/>
                <a:gd name="T54" fmla="*/ 6 w 50"/>
                <a:gd name="T55" fmla="*/ 13 h 33"/>
                <a:gd name="T56" fmla="*/ 5 w 50"/>
                <a:gd name="T57" fmla="*/ 13 h 33"/>
                <a:gd name="T58" fmla="*/ 6 w 50"/>
                <a:gd name="T59" fmla="*/ 14 h 33"/>
                <a:gd name="T60" fmla="*/ 4 w 50"/>
                <a:gd name="T61" fmla="*/ 14 h 33"/>
                <a:gd name="T62" fmla="*/ 3 w 50"/>
                <a:gd name="T63" fmla="*/ 12 h 33"/>
                <a:gd name="T64" fmla="*/ 2 w 50"/>
                <a:gd name="T65" fmla="*/ 11 h 33"/>
                <a:gd name="T66" fmla="*/ 0 w 50"/>
                <a:gd name="T67" fmla="*/ 13 h 33"/>
                <a:gd name="T68" fmla="*/ 5 w 50"/>
                <a:gd name="T69" fmla="*/ 15 h 33"/>
                <a:gd name="T70" fmla="*/ 48 w 50"/>
                <a:gd name="T71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33">
                  <a:moveTo>
                    <a:pt x="48" y="32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6" y="26"/>
                    <a:pt x="42" y="20"/>
                  </a:cubicBezTo>
                  <a:cubicBezTo>
                    <a:pt x="37" y="15"/>
                    <a:pt x="30" y="7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36" y="15"/>
                    <a:pt x="43" y="25"/>
                    <a:pt x="46" y="29"/>
                  </a:cubicBezTo>
                  <a:cubicBezTo>
                    <a:pt x="41" y="28"/>
                    <a:pt x="31" y="24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28" y="26"/>
                    <a:pt x="47" y="32"/>
                    <a:pt x="4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5756">
              <a:extLst>
                <a:ext uri="{FF2B5EF4-FFF2-40B4-BE49-F238E27FC236}">
                  <a16:creationId xmlns="" xmlns:a16="http://schemas.microsoft.com/office/drawing/2014/main" id="{6A4DB9B6-5FDD-4854-9E57-30A0FEF5B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44683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5757">
              <a:extLst>
                <a:ext uri="{FF2B5EF4-FFF2-40B4-BE49-F238E27FC236}">
                  <a16:creationId xmlns="" xmlns:a16="http://schemas.microsoft.com/office/drawing/2014/main" id="{0339637A-9878-4D2F-B709-ADCA8FCFB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448426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5758">
              <a:extLst>
                <a:ext uri="{FF2B5EF4-FFF2-40B4-BE49-F238E27FC236}">
                  <a16:creationId xmlns="" xmlns:a16="http://schemas.microsoft.com/office/drawing/2014/main" id="{2167C754-D40F-4D28-8A9C-AE81A1921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445251"/>
              <a:ext cx="4763" cy="6350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5 h 6"/>
                <a:gd name="T4" fmla="*/ 4 w 4"/>
                <a:gd name="T5" fmla="*/ 6 h 6"/>
                <a:gd name="T6" fmla="*/ 1 w 4"/>
                <a:gd name="T7" fmla="*/ 0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4"/>
                    <a:pt x="2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5759">
              <a:extLst>
                <a:ext uri="{FF2B5EF4-FFF2-40B4-BE49-F238E27FC236}">
                  <a16:creationId xmlns="" xmlns:a16="http://schemas.microsoft.com/office/drawing/2014/main" id="{06A8D5A6-F2A1-4BCD-8702-2F1FA3DF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4500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5760">
              <a:extLst>
                <a:ext uri="{FF2B5EF4-FFF2-40B4-BE49-F238E27FC236}">
                  <a16:creationId xmlns="" xmlns:a16="http://schemas.microsoft.com/office/drawing/2014/main" id="{98622BFC-82D9-44A9-ADB9-565D149AA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6437313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Freeform 5761">
              <a:extLst>
                <a:ext uri="{FF2B5EF4-FFF2-40B4-BE49-F238E27FC236}">
                  <a16:creationId xmlns="" xmlns:a16="http://schemas.microsoft.com/office/drawing/2014/main" id="{C6A9D42D-6C65-42B8-951E-ECEFEFF0D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443663"/>
              <a:ext cx="4763" cy="9525"/>
            </a:xfrm>
            <a:custGeom>
              <a:avLst/>
              <a:gdLst>
                <a:gd name="T0" fmla="*/ 0 w 5"/>
                <a:gd name="T1" fmla="*/ 1 h 10"/>
                <a:gd name="T2" fmla="*/ 3 w 5"/>
                <a:gd name="T3" fmla="*/ 9 h 10"/>
                <a:gd name="T4" fmla="*/ 5 w 5"/>
                <a:gd name="T5" fmla="*/ 10 h 10"/>
                <a:gd name="T6" fmla="*/ 1 w 5"/>
                <a:gd name="T7" fmla="*/ 0 h 10"/>
                <a:gd name="T8" fmla="*/ 0 w 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4"/>
                    <a:pt x="2" y="6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2" y="3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5762">
              <a:extLst>
                <a:ext uri="{FF2B5EF4-FFF2-40B4-BE49-F238E27FC236}">
                  <a16:creationId xmlns="" xmlns:a16="http://schemas.microsoft.com/office/drawing/2014/main" id="{B471AF8B-CB25-4DF9-AC8B-0526C6A5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437313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5763">
              <a:extLst>
                <a:ext uri="{FF2B5EF4-FFF2-40B4-BE49-F238E27FC236}">
                  <a16:creationId xmlns="" xmlns:a16="http://schemas.microsoft.com/office/drawing/2014/main" id="{4B11D113-C197-47DC-9BA2-702497C54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6451601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5764">
              <a:extLst>
                <a:ext uri="{FF2B5EF4-FFF2-40B4-BE49-F238E27FC236}">
                  <a16:creationId xmlns="" xmlns:a16="http://schemas.microsoft.com/office/drawing/2014/main" id="{45EF8D2C-9036-4717-9BB6-CA167F85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4" y="6440488"/>
              <a:ext cx="14288" cy="14288"/>
            </a:xfrm>
            <a:custGeom>
              <a:avLst/>
              <a:gdLst>
                <a:gd name="T0" fmla="*/ 6 w 14"/>
                <a:gd name="T1" fmla="*/ 14 h 15"/>
                <a:gd name="T2" fmla="*/ 8 w 14"/>
                <a:gd name="T3" fmla="*/ 15 h 15"/>
                <a:gd name="T4" fmla="*/ 2 w 14"/>
                <a:gd name="T5" fmla="*/ 3 h 15"/>
                <a:gd name="T6" fmla="*/ 14 w 14"/>
                <a:gd name="T7" fmla="*/ 2 h 15"/>
                <a:gd name="T8" fmla="*/ 13 w 14"/>
                <a:gd name="T9" fmla="*/ 0 h 15"/>
                <a:gd name="T10" fmla="*/ 0 w 14"/>
                <a:gd name="T11" fmla="*/ 2 h 15"/>
                <a:gd name="T12" fmla="*/ 6 w 14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6" y="14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6" y="11"/>
                    <a:pt x="4" y="7"/>
                    <a:pt x="2" y="3"/>
                  </a:cubicBezTo>
                  <a:cubicBezTo>
                    <a:pt x="6" y="3"/>
                    <a:pt x="10" y="2"/>
                    <a:pt x="14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4" y="1"/>
                    <a:pt x="0" y="2"/>
                  </a:cubicBezTo>
                  <a:cubicBezTo>
                    <a:pt x="2" y="6"/>
                    <a:pt x="4" y="10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5765">
              <a:extLst>
                <a:ext uri="{FF2B5EF4-FFF2-40B4-BE49-F238E27FC236}">
                  <a16:creationId xmlns="" xmlns:a16="http://schemas.microsoft.com/office/drawing/2014/main" id="{59CE830E-CD92-4016-849F-03247563B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4404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5766">
              <a:extLst>
                <a:ext uri="{FF2B5EF4-FFF2-40B4-BE49-F238E27FC236}">
                  <a16:creationId xmlns="" xmlns:a16="http://schemas.microsoft.com/office/drawing/2014/main" id="{DA15B8BF-2E2E-4513-A624-C597269C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4" y="6453188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5767">
              <a:extLst>
                <a:ext uri="{FF2B5EF4-FFF2-40B4-BE49-F238E27FC236}">
                  <a16:creationId xmlns="" xmlns:a16="http://schemas.microsoft.com/office/drawing/2014/main" id="{7177C790-12A9-4D25-9C9B-523881F75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639" y="6486526"/>
              <a:ext cx="17463" cy="11113"/>
            </a:xfrm>
            <a:custGeom>
              <a:avLst/>
              <a:gdLst>
                <a:gd name="T0" fmla="*/ 18 w 18"/>
                <a:gd name="T1" fmla="*/ 11 h 12"/>
                <a:gd name="T2" fmla="*/ 12 w 18"/>
                <a:gd name="T3" fmla="*/ 0 h 12"/>
                <a:gd name="T4" fmla="*/ 2 w 18"/>
                <a:gd name="T5" fmla="*/ 9 h 12"/>
                <a:gd name="T6" fmla="*/ 0 w 18"/>
                <a:gd name="T7" fmla="*/ 11 h 12"/>
                <a:gd name="T8" fmla="*/ 1 w 18"/>
                <a:gd name="T9" fmla="*/ 12 h 12"/>
                <a:gd name="T10" fmla="*/ 1 w 18"/>
                <a:gd name="T11" fmla="*/ 11 h 12"/>
                <a:gd name="T12" fmla="*/ 12 w 18"/>
                <a:gd name="T13" fmla="*/ 2 h 12"/>
                <a:gd name="T14" fmla="*/ 17 w 18"/>
                <a:gd name="T15" fmla="*/ 11 h 12"/>
                <a:gd name="T16" fmla="*/ 18 w 18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1"/>
                  </a:moveTo>
                  <a:cubicBezTo>
                    <a:pt x="16" y="7"/>
                    <a:pt x="14" y="3"/>
                    <a:pt x="12" y="0"/>
                  </a:cubicBezTo>
                  <a:cubicBezTo>
                    <a:pt x="9" y="3"/>
                    <a:pt x="5" y="6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8"/>
                    <a:pt x="8" y="5"/>
                    <a:pt x="12" y="2"/>
                  </a:cubicBezTo>
                  <a:cubicBezTo>
                    <a:pt x="14" y="5"/>
                    <a:pt x="15" y="8"/>
                    <a:pt x="17" y="11"/>
                  </a:cubicBez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5768">
              <a:extLst>
                <a:ext uri="{FF2B5EF4-FFF2-40B4-BE49-F238E27FC236}">
                  <a16:creationId xmlns="" xmlns:a16="http://schemas.microsoft.com/office/drawing/2014/main" id="{26EE473B-0F0F-45DD-BE63-32A5D332F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491288"/>
              <a:ext cx="15875" cy="11113"/>
            </a:xfrm>
            <a:custGeom>
              <a:avLst/>
              <a:gdLst>
                <a:gd name="T0" fmla="*/ 16 w 16"/>
                <a:gd name="T1" fmla="*/ 7 h 11"/>
                <a:gd name="T2" fmla="*/ 12 w 16"/>
                <a:gd name="T3" fmla="*/ 0 h 11"/>
                <a:gd name="T4" fmla="*/ 2 w 16"/>
                <a:gd name="T5" fmla="*/ 9 h 11"/>
                <a:gd name="T6" fmla="*/ 0 w 16"/>
                <a:gd name="T7" fmla="*/ 10 h 11"/>
                <a:gd name="T8" fmla="*/ 1 w 16"/>
                <a:gd name="T9" fmla="*/ 11 h 11"/>
                <a:gd name="T10" fmla="*/ 2 w 16"/>
                <a:gd name="T11" fmla="*/ 10 h 11"/>
                <a:gd name="T12" fmla="*/ 12 w 16"/>
                <a:gd name="T13" fmla="*/ 2 h 11"/>
                <a:gd name="T14" fmla="*/ 15 w 16"/>
                <a:gd name="T15" fmla="*/ 8 h 11"/>
                <a:gd name="T16" fmla="*/ 16 w 16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6" y="7"/>
                  </a:moveTo>
                  <a:cubicBezTo>
                    <a:pt x="15" y="5"/>
                    <a:pt x="14" y="2"/>
                    <a:pt x="12" y="0"/>
                  </a:cubicBezTo>
                  <a:cubicBezTo>
                    <a:pt x="9" y="3"/>
                    <a:pt x="5" y="6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9" y="5"/>
                    <a:pt x="12" y="2"/>
                  </a:cubicBezTo>
                  <a:cubicBezTo>
                    <a:pt x="13" y="4"/>
                    <a:pt x="14" y="6"/>
                    <a:pt x="15" y="8"/>
                  </a:cubicBez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5769">
              <a:extLst>
                <a:ext uri="{FF2B5EF4-FFF2-40B4-BE49-F238E27FC236}">
                  <a16:creationId xmlns="" xmlns:a16="http://schemas.microsoft.com/office/drawing/2014/main" id="{66964A05-D5EE-4832-BEAD-F099B2AAC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496051"/>
              <a:ext cx="9525" cy="7938"/>
            </a:xfrm>
            <a:custGeom>
              <a:avLst/>
              <a:gdLst>
                <a:gd name="T0" fmla="*/ 9 w 11"/>
                <a:gd name="T1" fmla="*/ 2 h 8"/>
                <a:gd name="T2" fmla="*/ 10 w 11"/>
                <a:gd name="T3" fmla="*/ 4 h 8"/>
                <a:gd name="T4" fmla="*/ 11 w 11"/>
                <a:gd name="T5" fmla="*/ 3 h 8"/>
                <a:gd name="T6" fmla="*/ 9 w 11"/>
                <a:gd name="T7" fmla="*/ 0 h 8"/>
                <a:gd name="T8" fmla="*/ 0 w 11"/>
                <a:gd name="T9" fmla="*/ 8 h 8"/>
                <a:gd name="T10" fmla="*/ 3 w 11"/>
                <a:gd name="T11" fmla="*/ 6 h 8"/>
                <a:gd name="T12" fmla="*/ 9 w 11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9" y="2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5"/>
                    <a:pt x="0" y="8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5770">
              <a:extLst>
                <a:ext uri="{FF2B5EF4-FFF2-40B4-BE49-F238E27FC236}">
                  <a16:creationId xmlns="" xmlns:a16="http://schemas.microsoft.com/office/drawing/2014/main" id="{9FCF7A3B-9BA1-49BB-8F97-83D66E2A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473826"/>
              <a:ext cx="15875" cy="14288"/>
            </a:xfrm>
            <a:custGeom>
              <a:avLst/>
              <a:gdLst>
                <a:gd name="T0" fmla="*/ 2 w 17"/>
                <a:gd name="T1" fmla="*/ 2 h 14"/>
                <a:gd name="T2" fmla="*/ 16 w 17"/>
                <a:gd name="T3" fmla="*/ 2 h 14"/>
                <a:gd name="T4" fmla="*/ 17 w 17"/>
                <a:gd name="T5" fmla="*/ 2 h 14"/>
                <a:gd name="T6" fmla="*/ 17 w 17"/>
                <a:gd name="T7" fmla="*/ 0 h 14"/>
                <a:gd name="T8" fmla="*/ 15 w 17"/>
                <a:gd name="T9" fmla="*/ 0 h 14"/>
                <a:gd name="T10" fmla="*/ 0 w 17"/>
                <a:gd name="T11" fmla="*/ 1 h 14"/>
                <a:gd name="T12" fmla="*/ 4 w 17"/>
                <a:gd name="T13" fmla="*/ 14 h 14"/>
                <a:gd name="T14" fmla="*/ 5 w 17"/>
                <a:gd name="T15" fmla="*/ 14 h 14"/>
                <a:gd name="T16" fmla="*/ 2 w 17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2" y="2"/>
                  </a:moveTo>
                  <a:cubicBezTo>
                    <a:pt x="6" y="2"/>
                    <a:pt x="11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0"/>
                    <a:pt x="0" y="1"/>
                  </a:cubicBezTo>
                  <a:cubicBezTo>
                    <a:pt x="1" y="5"/>
                    <a:pt x="3" y="10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3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5771">
              <a:extLst>
                <a:ext uri="{FF2B5EF4-FFF2-40B4-BE49-F238E27FC236}">
                  <a16:creationId xmlns="" xmlns:a16="http://schemas.microsoft.com/office/drawing/2014/main" id="{68A0E202-534F-41D4-B3EA-362929BA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478588"/>
              <a:ext cx="15875" cy="7938"/>
            </a:xfrm>
            <a:custGeom>
              <a:avLst/>
              <a:gdLst>
                <a:gd name="T0" fmla="*/ 2 w 17"/>
                <a:gd name="T1" fmla="*/ 1 h 9"/>
                <a:gd name="T2" fmla="*/ 16 w 17"/>
                <a:gd name="T3" fmla="*/ 2 h 9"/>
                <a:gd name="T4" fmla="*/ 17 w 17"/>
                <a:gd name="T5" fmla="*/ 2 h 9"/>
                <a:gd name="T6" fmla="*/ 17 w 17"/>
                <a:gd name="T7" fmla="*/ 0 h 9"/>
                <a:gd name="T8" fmla="*/ 14 w 17"/>
                <a:gd name="T9" fmla="*/ 0 h 9"/>
                <a:gd name="T10" fmla="*/ 0 w 17"/>
                <a:gd name="T11" fmla="*/ 0 h 9"/>
                <a:gd name="T12" fmla="*/ 3 w 17"/>
                <a:gd name="T13" fmla="*/ 9 h 9"/>
                <a:gd name="T14" fmla="*/ 4 w 17"/>
                <a:gd name="T15" fmla="*/ 9 h 9"/>
                <a:gd name="T16" fmla="*/ 2 w 17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2" y="1"/>
                  </a:moveTo>
                  <a:cubicBezTo>
                    <a:pt x="7" y="1"/>
                    <a:pt x="11" y="1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5772">
              <a:extLst>
                <a:ext uri="{FF2B5EF4-FFF2-40B4-BE49-F238E27FC236}">
                  <a16:creationId xmlns="" xmlns:a16="http://schemas.microsoft.com/office/drawing/2014/main" id="{7E197BB7-D7B5-4B9A-886D-5E97D2B0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481763"/>
              <a:ext cx="11113" cy="4763"/>
            </a:xfrm>
            <a:custGeom>
              <a:avLst/>
              <a:gdLst>
                <a:gd name="T0" fmla="*/ 1 w 12"/>
                <a:gd name="T1" fmla="*/ 2 h 5"/>
                <a:gd name="T2" fmla="*/ 9 w 12"/>
                <a:gd name="T3" fmla="*/ 2 h 5"/>
                <a:gd name="T4" fmla="*/ 12 w 12"/>
                <a:gd name="T5" fmla="*/ 1 h 5"/>
                <a:gd name="T6" fmla="*/ 0 w 12"/>
                <a:gd name="T7" fmla="*/ 0 h 5"/>
                <a:gd name="T8" fmla="*/ 1 w 12"/>
                <a:gd name="T9" fmla="*/ 5 h 5"/>
                <a:gd name="T10" fmla="*/ 2 w 12"/>
                <a:gd name="T11" fmla="*/ 5 h 5"/>
                <a:gd name="T12" fmla="*/ 1 w 1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5773">
              <a:extLst>
                <a:ext uri="{FF2B5EF4-FFF2-40B4-BE49-F238E27FC236}">
                  <a16:creationId xmlns="" xmlns:a16="http://schemas.microsoft.com/office/drawing/2014/main" id="{8521C26E-3D3F-4BE3-AE9C-BD0C8629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453188"/>
              <a:ext cx="20638" cy="39688"/>
            </a:xfrm>
            <a:custGeom>
              <a:avLst/>
              <a:gdLst>
                <a:gd name="T0" fmla="*/ 3 w 23"/>
                <a:gd name="T1" fmla="*/ 0 h 43"/>
                <a:gd name="T2" fmla="*/ 0 w 23"/>
                <a:gd name="T3" fmla="*/ 2 h 43"/>
                <a:gd name="T4" fmla="*/ 19 w 23"/>
                <a:gd name="T5" fmla="*/ 43 h 43"/>
                <a:gd name="T6" fmla="*/ 23 w 23"/>
                <a:gd name="T7" fmla="*/ 41 h 43"/>
                <a:gd name="T8" fmla="*/ 3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5"/>
                    <a:pt x="14" y="29"/>
                    <a:pt x="19" y="4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17" y="27"/>
                    <a:pt x="11" y="1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5774">
              <a:extLst>
                <a:ext uri="{FF2B5EF4-FFF2-40B4-BE49-F238E27FC236}">
                  <a16:creationId xmlns="" xmlns:a16="http://schemas.microsoft.com/office/drawing/2014/main" id="{64F4E3A1-1E33-4EBD-BC96-F3C02212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864" y="6461126"/>
              <a:ext cx="38100" cy="26988"/>
            </a:xfrm>
            <a:custGeom>
              <a:avLst/>
              <a:gdLst>
                <a:gd name="T0" fmla="*/ 32 w 41"/>
                <a:gd name="T1" fmla="*/ 14 h 29"/>
                <a:gd name="T2" fmla="*/ 33 w 41"/>
                <a:gd name="T3" fmla="*/ 16 h 29"/>
                <a:gd name="T4" fmla="*/ 34 w 41"/>
                <a:gd name="T5" fmla="*/ 17 h 29"/>
                <a:gd name="T6" fmla="*/ 35 w 41"/>
                <a:gd name="T7" fmla="*/ 18 h 29"/>
                <a:gd name="T8" fmla="*/ 37 w 41"/>
                <a:gd name="T9" fmla="*/ 20 h 29"/>
                <a:gd name="T10" fmla="*/ 39 w 41"/>
                <a:gd name="T11" fmla="*/ 22 h 29"/>
                <a:gd name="T12" fmla="*/ 41 w 41"/>
                <a:gd name="T13" fmla="*/ 21 h 29"/>
                <a:gd name="T14" fmla="*/ 35 w 41"/>
                <a:gd name="T15" fmla="*/ 15 h 29"/>
                <a:gd name="T16" fmla="*/ 6 w 41"/>
                <a:gd name="T17" fmla="*/ 2 h 29"/>
                <a:gd name="T18" fmla="*/ 2 w 41"/>
                <a:gd name="T19" fmla="*/ 4 h 29"/>
                <a:gd name="T20" fmla="*/ 2 w 41"/>
                <a:gd name="T21" fmla="*/ 12 h 29"/>
                <a:gd name="T22" fmla="*/ 18 w 41"/>
                <a:gd name="T23" fmla="*/ 29 h 29"/>
                <a:gd name="T24" fmla="*/ 20 w 41"/>
                <a:gd name="T25" fmla="*/ 29 h 29"/>
                <a:gd name="T26" fmla="*/ 4 w 41"/>
                <a:gd name="T27" fmla="*/ 11 h 29"/>
                <a:gd name="T28" fmla="*/ 4 w 41"/>
                <a:gd name="T29" fmla="*/ 6 h 29"/>
                <a:gd name="T30" fmla="*/ 7 w 41"/>
                <a:gd name="T31" fmla="*/ 4 h 29"/>
                <a:gd name="T32" fmla="*/ 32 w 41"/>
                <a:gd name="T33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29">
                  <a:moveTo>
                    <a:pt x="32" y="14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19"/>
                    <a:pt x="37" y="17"/>
                    <a:pt x="35" y="15"/>
                  </a:cubicBezTo>
                  <a:cubicBezTo>
                    <a:pt x="24" y="5"/>
                    <a:pt x="13" y="0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6"/>
                    <a:pt x="0" y="8"/>
                    <a:pt x="2" y="12"/>
                  </a:cubicBezTo>
                  <a:cubicBezTo>
                    <a:pt x="5" y="17"/>
                    <a:pt x="10" y="23"/>
                    <a:pt x="18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2" y="22"/>
                    <a:pt x="7" y="17"/>
                    <a:pt x="4" y="11"/>
                  </a:cubicBezTo>
                  <a:cubicBezTo>
                    <a:pt x="3" y="9"/>
                    <a:pt x="3" y="7"/>
                    <a:pt x="4" y="6"/>
                  </a:cubicBezTo>
                  <a:cubicBezTo>
                    <a:pt x="4" y="5"/>
                    <a:pt x="5" y="4"/>
                    <a:pt x="7" y="4"/>
                  </a:cubicBezTo>
                  <a:cubicBezTo>
                    <a:pt x="11" y="3"/>
                    <a:pt x="20" y="5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5775">
              <a:extLst>
                <a:ext uri="{FF2B5EF4-FFF2-40B4-BE49-F238E27FC236}">
                  <a16:creationId xmlns="" xmlns:a16="http://schemas.microsoft.com/office/drawing/2014/main" id="{581D7946-27CE-4668-9FF7-1AE884FD3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470651"/>
              <a:ext cx="23813" cy="33338"/>
            </a:xfrm>
            <a:custGeom>
              <a:avLst/>
              <a:gdLst>
                <a:gd name="T0" fmla="*/ 20 w 25"/>
                <a:gd name="T1" fmla="*/ 6 h 35"/>
                <a:gd name="T2" fmla="*/ 21 w 25"/>
                <a:gd name="T3" fmla="*/ 28 h 35"/>
                <a:gd name="T4" fmla="*/ 23 w 25"/>
                <a:gd name="T5" fmla="*/ 27 h 35"/>
                <a:gd name="T6" fmla="*/ 22 w 25"/>
                <a:gd name="T7" fmla="*/ 5 h 35"/>
                <a:gd name="T8" fmla="*/ 16 w 25"/>
                <a:gd name="T9" fmla="*/ 0 h 35"/>
                <a:gd name="T10" fmla="*/ 12 w 25"/>
                <a:gd name="T11" fmla="*/ 2 h 35"/>
                <a:gd name="T12" fmla="*/ 1 w 25"/>
                <a:gd name="T13" fmla="*/ 29 h 35"/>
                <a:gd name="T14" fmla="*/ 0 w 25"/>
                <a:gd name="T15" fmla="*/ 35 h 35"/>
                <a:gd name="T16" fmla="*/ 2 w 25"/>
                <a:gd name="T17" fmla="*/ 35 h 35"/>
                <a:gd name="T18" fmla="*/ 3 w 25"/>
                <a:gd name="T19" fmla="*/ 32 h 35"/>
                <a:gd name="T20" fmla="*/ 3 w 25"/>
                <a:gd name="T21" fmla="*/ 31 h 35"/>
                <a:gd name="T22" fmla="*/ 3 w 25"/>
                <a:gd name="T23" fmla="*/ 29 h 35"/>
                <a:gd name="T24" fmla="*/ 3 w 25"/>
                <a:gd name="T25" fmla="*/ 28 h 35"/>
                <a:gd name="T26" fmla="*/ 4 w 25"/>
                <a:gd name="T27" fmla="*/ 26 h 35"/>
                <a:gd name="T28" fmla="*/ 13 w 25"/>
                <a:gd name="T29" fmla="*/ 3 h 35"/>
                <a:gd name="T30" fmla="*/ 16 w 25"/>
                <a:gd name="T31" fmla="*/ 2 h 35"/>
                <a:gd name="T32" fmla="*/ 20 w 25"/>
                <a:gd name="T3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5">
                  <a:moveTo>
                    <a:pt x="20" y="6"/>
                  </a:moveTo>
                  <a:cubicBezTo>
                    <a:pt x="23" y="10"/>
                    <a:pt x="23" y="19"/>
                    <a:pt x="21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5" y="18"/>
                    <a:pt x="25" y="10"/>
                    <a:pt x="22" y="5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7" y="6"/>
                    <a:pt x="3" y="17"/>
                    <a:pt x="1" y="29"/>
                  </a:cubicBezTo>
                  <a:cubicBezTo>
                    <a:pt x="1" y="31"/>
                    <a:pt x="1" y="33"/>
                    <a:pt x="0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14"/>
                    <a:pt x="10" y="6"/>
                    <a:pt x="13" y="3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18" y="2"/>
                    <a:pt x="19" y="3"/>
                    <a:pt x="2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5776">
              <a:extLst>
                <a:ext uri="{FF2B5EF4-FFF2-40B4-BE49-F238E27FC236}">
                  <a16:creationId xmlns="" xmlns:a16="http://schemas.microsoft.com/office/drawing/2014/main" id="{AC4E8480-58AC-4968-B6A3-7545E1EBD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65888"/>
              <a:ext cx="15875" cy="9525"/>
            </a:xfrm>
            <a:custGeom>
              <a:avLst/>
              <a:gdLst>
                <a:gd name="T0" fmla="*/ 16 w 17"/>
                <a:gd name="T1" fmla="*/ 11 h 11"/>
                <a:gd name="T2" fmla="*/ 17 w 17"/>
                <a:gd name="T3" fmla="*/ 11 h 11"/>
                <a:gd name="T4" fmla="*/ 16 w 17"/>
                <a:gd name="T5" fmla="*/ 9 h 11"/>
                <a:gd name="T6" fmla="*/ 9 w 17"/>
                <a:gd name="T7" fmla="*/ 0 h 11"/>
                <a:gd name="T8" fmla="*/ 1 w 17"/>
                <a:gd name="T9" fmla="*/ 9 h 11"/>
                <a:gd name="T10" fmla="*/ 0 w 17"/>
                <a:gd name="T11" fmla="*/ 11 h 11"/>
                <a:gd name="T12" fmla="*/ 1 w 17"/>
                <a:gd name="T13" fmla="*/ 11 h 11"/>
                <a:gd name="T14" fmla="*/ 1 w 17"/>
                <a:gd name="T15" fmla="*/ 11 h 11"/>
                <a:gd name="T16" fmla="*/ 9 w 17"/>
                <a:gd name="T17" fmla="*/ 2 h 11"/>
                <a:gd name="T18" fmla="*/ 15 w 17"/>
                <a:gd name="T19" fmla="*/ 11 h 11"/>
                <a:gd name="T20" fmla="*/ 16 w 17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1">
                  <a:moveTo>
                    <a:pt x="16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6"/>
                    <a:pt x="12" y="3"/>
                    <a:pt x="9" y="0"/>
                  </a:cubicBezTo>
                  <a:cubicBezTo>
                    <a:pt x="7" y="3"/>
                    <a:pt x="4" y="6"/>
                    <a:pt x="1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7" y="5"/>
                    <a:pt x="9" y="2"/>
                  </a:cubicBezTo>
                  <a:cubicBezTo>
                    <a:pt x="11" y="5"/>
                    <a:pt x="13" y="8"/>
                    <a:pt x="15" y="11"/>
                  </a:cubicBezTo>
                  <a:lnTo>
                    <a:pt x="1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5777">
              <a:extLst>
                <a:ext uri="{FF2B5EF4-FFF2-40B4-BE49-F238E27FC236}">
                  <a16:creationId xmlns="" xmlns:a16="http://schemas.microsoft.com/office/drawing/2014/main" id="{0422D7FD-030E-4243-8772-B0769359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6" y="6457951"/>
              <a:ext cx="19050" cy="42863"/>
            </a:xfrm>
            <a:custGeom>
              <a:avLst/>
              <a:gdLst>
                <a:gd name="T0" fmla="*/ 6 w 21"/>
                <a:gd name="T1" fmla="*/ 43 h 45"/>
                <a:gd name="T2" fmla="*/ 12 w 21"/>
                <a:gd name="T3" fmla="*/ 33 h 45"/>
                <a:gd name="T4" fmla="*/ 21 w 21"/>
                <a:gd name="T5" fmla="*/ 6 h 45"/>
                <a:gd name="T6" fmla="*/ 21 w 21"/>
                <a:gd name="T7" fmla="*/ 0 h 45"/>
                <a:gd name="T8" fmla="*/ 19 w 21"/>
                <a:gd name="T9" fmla="*/ 2 h 45"/>
                <a:gd name="T10" fmla="*/ 19 w 21"/>
                <a:gd name="T11" fmla="*/ 3 h 45"/>
                <a:gd name="T12" fmla="*/ 19 w 21"/>
                <a:gd name="T13" fmla="*/ 5 h 45"/>
                <a:gd name="T14" fmla="*/ 19 w 21"/>
                <a:gd name="T15" fmla="*/ 5 h 45"/>
                <a:gd name="T16" fmla="*/ 19 w 21"/>
                <a:gd name="T17" fmla="*/ 7 h 45"/>
                <a:gd name="T18" fmla="*/ 18 w 21"/>
                <a:gd name="T19" fmla="*/ 9 h 45"/>
                <a:gd name="T20" fmla="*/ 18 w 21"/>
                <a:gd name="T21" fmla="*/ 12 h 45"/>
                <a:gd name="T22" fmla="*/ 17 w 21"/>
                <a:gd name="T23" fmla="*/ 14 h 45"/>
                <a:gd name="T24" fmla="*/ 17 w 21"/>
                <a:gd name="T25" fmla="*/ 16 h 45"/>
                <a:gd name="T26" fmla="*/ 16 w 21"/>
                <a:gd name="T27" fmla="*/ 18 h 45"/>
                <a:gd name="T28" fmla="*/ 5 w 21"/>
                <a:gd name="T29" fmla="*/ 41 h 45"/>
                <a:gd name="T30" fmla="*/ 2 w 21"/>
                <a:gd name="T31" fmla="*/ 18 h 45"/>
                <a:gd name="T32" fmla="*/ 2 w 21"/>
                <a:gd name="T33" fmla="*/ 16 h 45"/>
                <a:gd name="T34" fmla="*/ 2 w 21"/>
                <a:gd name="T35" fmla="*/ 14 h 45"/>
                <a:gd name="T36" fmla="*/ 2 w 21"/>
                <a:gd name="T37" fmla="*/ 12 h 45"/>
                <a:gd name="T38" fmla="*/ 2 w 21"/>
                <a:gd name="T39" fmla="*/ 12 h 45"/>
                <a:gd name="T40" fmla="*/ 0 w 21"/>
                <a:gd name="T41" fmla="*/ 13 h 45"/>
                <a:gd name="T42" fmla="*/ 4 w 21"/>
                <a:gd name="T43" fmla="*/ 43 h 45"/>
                <a:gd name="T44" fmla="*/ 4 w 21"/>
                <a:gd name="T45" fmla="*/ 45 h 45"/>
                <a:gd name="T46" fmla="*/ 6 w 21"/>
                <a:gd name="T47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45">
                  <a:moveTo>
                    <a:pt x="6" y="43"/>
                  </a:moveTo>
                  <a:cubicBezTo>
                    <a:pt x="6" y="43"/>
                    <a:pt x="9" y="40"/>
                    <a:pt x="12" y="33"/>
                  </a:cubicBezTo>
                  <a:cubicBezTo>
                    <a:pt x="16" y="27"/>
                    <a:pt x="19" y="17"/>
                    <a:pt x="21" y="6"/>
                  </a:cubicBezTo>
                  <a:cubicBezTo>
                    <a:pt x="21" y="4"/>
                    <a:pt x="21" y="2"/>
                    <a:pt x="21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29"/>
                    <a:pt x="8" y="38"/>
                    <a:pt x="5" y="41"/>
                  </a:cubicBezTo>
                  <a:cubicBezTo>
                    <a:pt x="5" y="37"/>
                    <a:pt x="3" y="29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31"/>
                    <a:pt x="4" y="43"/>
                    <a:pt x="4" y="43"/>
                  </a:cubicBezTo>
                  <a:cubicBezTo>
                    <a:pt x="4" y="45"/>
                    <a:pt x="4" y="45"/>
                    <a:pt x="4" y="45"/>
                  </a:cubicBezTo>
                  <a:lnTo>
                    <a:pt x="6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5778">
              <a:extLst>
                <a:ext uri="{FF2B5EF4-FFF2-40B4-BE49-F238E27FC236}">
                  <a16:creationId xmlns="" xmlns:a16="http://schemas.microsoft.com/office/drawing/2014/main" id="{F8F6826E-973C-4F92-AFAD-FE8A504C8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503988"/>
              <a:ext cx="14288" cy="11113"/>
            </a:xfrm>
            <a:custGeom>
              <a:avLst/>
              <a:gdLst>
                <a:gd name="T0" fmla="*/ 0 w 15"/>
                <a:gd name="T1" fmla="*/ 8 h 11"/>
                <a:gd name="T2" fmla="*/ 10 w 15"/>
                <a:gd name="T3" fmla="*/ 0 h 11"/>
                <a:gd name="T4" fmla="*/ 15 w 15"/>
                <a:gd name="T5" fmla="*/ 11 h 11"/>
                <a:gd name="T6" fmla="*/ 14 w 15"/>
                <a:gd name="T7" fmla="*/ 11 h 11"/>
                <a:gd name="T8" fmla="*/ 10 w 15"/>
                <a:gd name="T9" fmla="*/ 2 h 11"/>
                <a:gd name="T10" fmla="*/ 1 w 15"/>
                <a:gd name="T11" fmla="*/ 9 h 11"/>
                <a:gd name="T12" fmla="*/ 0 w 15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0" y="8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12" y="4"/>
                    <a:pt x="13" y="7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8"/>
                    <a:pt x="11" y="5"/>
                    <a:pt x="10" y="2"/>
                  </a:cubicBezTo>
                  <a:cubicBezTo>
                    <a:pt x="7" y="4"/>
                    <a:pt x="4" y="7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5779">
              <a:extLst>
                <a:ext uri="{FF2B5EF4-FFF2-40B4-BE49-F238E27FC236}">
                  <a16:creationId xmlns="" xmlns:a16="http://schemas.microsoft.com/office/drawing/2014/main" id="{4B8E6847-9FD3-4932-AA29-E8FE0231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508751"/>
              <a:ext cx="11113" cy="9525"/>
            </a:xfrm>
            <a:custGeom>
              <a:avLst/>
              <a:gdLst>
                <a:gd name="T0" fmla="*/ 0 w 13"/>
                <a:gd name="T1" fmla="*/ 7 h 10"/>
                <a:gd name="T2" fmla="*/ 9 w 13"/>
                <a:gd name="T3" fmla="*/ 0 h 10"/>
                <a:gd name="T4" fmla="*/ 13 w 13"/>
                <a:gd name="T5" fmla="*/ 9 h 10"/>
                <a:gd name="T6" fmla="*/ 12 w 13"/>
                <a:gd name="T7" fmla="*/ 10 h 10"/>
                <a:gd name="T8" fmla="*/ 8 w 13"/>
                <a:gd name="T9" fmla="*/ 2 h 10"/>
                <a:gd name="T10" fmla="*/ 0 w 13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0" y="3"/>
                    <a:pt x="12" y="6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7"/>
                    <a:pt x="9" y="4"/>
                    <a:pt x="8" y="2"/>
                  </a:cubicBezTo>
                  <a:cubicBezTo>
                    <a:pt x="6" y="4"/>
                    <a:pt x="3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5780">
              <a:extLst>
                <a:ext uri="{FF2B5EF4-FFF2-40B4-BE49-F238E27FC236}">
                  <a16:creationId xmlns="" xmlns:a16="http://schemas.microsoft.com/office/drawing/2014/main" id="{E28BB9AD-9D22-41F9-906D-B9C5B7B72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513513"/>
              <a:ext cx="11113" cy="7938"/>
            </a:xfrm>
            <a:custGeom>
              <a:avLst/>
              <a:gdLst>
                <a:gd name="T0" fmla="*/ 0 w 12"/>
                <a:gd name="T1" fmla="*/ 6 h 9"/>
                <a:gd name="T2" fmla="*/ 8 w 12"/>
                <a:gd name="T3" fmla="*/ 0 h 9"/>
                <a:gd name="T4" fmla="*/ 12 w 12"/>
                <a:gd name="T5" fmla="*/ 8 h 9"/>
                <a:gd name="T6" fmla="*/ 11 w 12"/>
                <a:gd name="T7" fmla="*/ 9 h 9"/>
                <a:gd name="T8" fmla="*/ 8 w 12"/>
                <a:gd name="T9" fmla="*/ 2 h 9"/>
                <a:gd name="T10" fmla="*/ 1 w 12"/>
                <a:gd name="T11" fmla="*/ 7 h 9"/>
                <a:gd name="T12" fmla="*/ 0 w 12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10" y="3"/>
                    <a:pt x="11" y="6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7"/>
                    <a:pt x="9" y="4"/>
                    <a:pt x="8" y="2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5781">
              <a:extLst>
                <a:ext uri="{FF2B5EF4-FFF2-40B4-BE49-F238E27FC236}">
                  <a16:creationId xmlns="" xmlns:a16="http://schemas.microsoft.com/office/drawing/2014/main" id="{6DAC9B81-BED0-459E-977A-39EFAF9F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518276"/>
              <a:ext cx="9525" cy="6350"/>
            </a:xfrm>
            <a:custGeom>
              <a:avLst/>
              <a:gdLst>
                <a:gd name="T0" fmla="*/ 0 w 10"/>
                <a:gd name="T1" fmla="*/ 4 h 7"/>
                <a:gd name="T2" fmla="*/ 7 w 10"/>
                <a:gd name="T3" fmla="*/ 0 h 7"/>
                <a:gd name="T4" fmla="*/ 10 w 10"/>
                <a:gd name="T5" fmla="*/ 7 h 7"/>
                <a:gd name="T6" fmla="*/ 8 w 10"/>
                <a:gd name="T7" fmla="*/ 7 h 7"/>
                <a:gd name="T8" fmla="*/ 6 w 10"/>
                <a:gd name="T9" fmla="*/ 2 h 7"/>
                <a:gd name="T10" fmla="*/ 1 w 10"/>
                <a:gd name="T11" fmla="*/ 5 h 7"/>
                <a:gd name="T12" fmla="*/ 0 w 10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4"/>
                    <a:pt x="1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5782">
              <a:extLst>
                <a:ext uri="{FF2B5EF4-FFF2-40B4-BE49-F238E27FC236}">
                  <a16:creationId xmlns="" xmlns:a16="http://schemas.microsoft.com/office/drawing/2014/main" id="{692203EA-1257-4A9E-B48F-4EB7C43D9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521451"/>
              <a:ext cx="6350" cy="4763"/>
            </a:xfrm>
            <a:custGeom>
              <a:avLst/>
              <a:gdLst>
                <a:gd name="T0" fmla="*/ 0 w 7"/>
                <a:gd name="T1" fmla="*/ 4 h 6"/>
                <a:gd name="T2" fmla="*/ 5 w 7"/>
                <a:gd name="T3" fmla="*/ 0 h 6"/>
                <a:gd name="T4" fmla="*/ 7 w 7"/>
                <a:gd name="T5" fmla="*/ 5 h 6"/>
                <a:gd name="T6" fmla="*/ 6 w 7"/>
                <a:gd name="T7" fmla="*/ 6 h 6"/>
                <a:gd name="T8" fmla="*/ 5 w 7"/>
                <a:gd name="T9" fmla="*/ 2 h 6"/>
                <a:gd name="T10" fmla="*/ 1 w 7"/>
                <a:gd name="T11" fmla="*/ 5 h 6"/>
                <a:gd name="T12" fmla="*/ 0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5783">
              <a:extLst>
                <a:ext uri="{FF2B5EF4-FFF2-40B4-BE49-F238E27FC236}">
                  <a16:creationId xmlns="" xmlns:a16="http://schemas.microsoft.com/office/drawing/2014/main" id="{47E39D36-7ED4-4295-823D-47A9253A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526213"/>
              <a:ext cx="4763" cy="317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2 w 3"/>
                <a:gd name="T9" fmla="*/ 1 h 2"/>
                <a:gd name="T10" fmla="*/ 1 w 3"/>
                <a:gd name="T11" fmla="*/ 2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5784">
              <a:extLst>
                <a:ext uri="{FF2B5EF4-FFF2-40B4-BE49-F238E27FC236}">
                  <a16:creationId xmlns="" xmlns:a16="http://schemas.microsoft.com/office/drawing/2014/main" id="{44890EBF-323D-4066-90F0-2BE24A4F7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488113"/>
              <a:ext cx="12700" cy="14288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0 h 14"/>
                <a:gd name="T4" fmla="*/ 14 w 14"/>
                <a:gd name="T5" fmla="*/ 1 h 14"/>
                <a:gd name="T6" fmla="*/ 14 w 14"/>
                <a:gd name="T7" fmla="*/ 2 h 14"/>
                <a:gd name="T8" fmla="*/ 2 w 14"/>
                <a:gd name="T9" fmla="*/ 1 h 14"/>
                <a:gd name="T10" fmla="*/ 5 w 14"/>
                <a:gd name="T11" fmla="*/ 13 h 14"/>
                <a:gd name="T12" fmla="*/ 3 w 1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5" y="0"/>
                    <a:pt x="9" y="0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6" y="1"/>
                    <a:pt x="2" y="1"/>
                  </a:cubicBezTo>
                  <a:cubicBezTo>
                    <a:pt x="3" y="5"/>
                    <a:pt x="4" y="9"/>
                    <a:pt x="5" y="13"/>
                  </a:cubicBez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0" name="Freeform 5785">
              <a:extLst>
                <a:ext uri="{FF2B5EF4-FFF2-40B4-BE49-F238E27FC236}">
                  <a16:creationId xmlns="" xmlns:a16="http://schemas.microsoft.com/office/drawing/2014/main" id="{DFC7168D-EC9D-4E67-8E79-A0C7787C1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491288"/>
              <a:ext cx="9525" cy="12700"/>
            </a:xfrm>
            <a:custGeom>
              <a:avLst/>
              <a:gdLst>
                <a:gd name="T0" fmla="*/ 2 w 11"/>
                <a:gd name="T1" fmla="*/ 13 h 13"/>
                <a:gd name="T2" fmla="*/ 0 w 11"/>
                <a:gd name="T3" fmla="*/ 0 h 13"/>
                <a:gd name="T4" fmla="*/ 11 w 11"/>
                <a:gd name="T5" fmla="*/ 2 h 13"/>
                <a:gd name="T6" fmla="*/ 11 w 11"/>
                <a:gd name="T7" fmla="*/ 3 h 13"/>
                <a:gd name="T8" fmla="*/ 1 w 11"/>
                <a:gd name="T9" fmla="*/ 2 h 13"/>
                <a:gd name="T10" fmla="*/ 3 w 11"/>
                <a:gd name="T11" fmla="*/ 13 h 13"/>
                <a:gd name="T12" fmla="*/ 2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2" y="13"/>
                  </a:moveTo>
                  <a:cubicBezTo>
                    <a:pt x="1" y="9"/>
                    <a:pt x="1" y="5"/>
                    <a:pt x="0" y="0"/>
                  </a:cubicBezTo>
                  <a:cubicBezTo>
                    <a:pt x="3" y="1"/>
                    <a:pt x="7" y="1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3"/>
                    <a:pt x="5" y="2"/>
                    <a:pt x="1" y="2"/>
                  </a:cubicBezTo>
                  <a:cubicBezTo>
                    <a:pt x="2" y="6"/>
                    <a:pt x="3" y="9"/>
                    <a:pt x="3" y="13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1" name="Freeform 5786">
              <a:extLst>
                <a:ext uri="{FF2B5EF4-FFF2-40B4-BE49-F238E27FC236}">
                  <a16:creationId xmlns="" xmlns:a16="http://schemas.microsoft.com/office/drawing/2014/main" id="{C3002701-A8B1-45EE-8C96-E9CEF7242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6494463"/>
              <a:ext cx="9525" cy="11113"/>
            </a:xfrm>
            <a:custGeom>
              <a:avLst/>
              <a:gdLst>
                <a:gd name="T0" fmla="*/ 2 w 10"/>
                <a:gd name="T1" fmla="*/ 11 h 11"/>
                <a:gd name="T2" fmla="*/ 0 w 10"/>
                <a:gd name="T3" fmla="*/ 0 h 11"/>
                <a:gd name="T4" fmla="*/ 10 w 10"/>
                <a:gd name="T5" fmla="*/ 1 h 11"/>
                <a:gd name="T6" fmla="*/ 10 w 10"/>
                <a:gd name="T7" fmla="*/ 3 h 11"/>
                <a:gd name="T8" fmla="*/ 1 w 10"/>
                <a:gd name="T9" fmla="*/ 2 h 11"/>
                <a:gd name="T10" fmla="*/ 3 w 10"/>
                <a:gd name="T11" fmla="*/ 11 h 11"/>
                <a:gd name="T12" fmla="*/ 2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2" y="11"/>
                  </a:moveTo>
                  <a:cubicBezTo>
                    <a:pt x="1" y="8"/>
                    <a:pt x="1" y="4"/>
                    <a:pt x="0" y="0"/>
                  </a:cubicBezTo>
                  <a:cubicBezTo>
                    <a:pt x="3" y="1"/>
                    <a:pt x="6" y="1"/>
                    <a:pt x="10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5"/>
                    <a:pt x="3" y="8"/>
                    <a:pt x="3" y="11"/>
                  </a:cubicBez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2" name="Freeform 5787">
              <a:extLst>
                <a:ext uri="{FF2B5EF4-FFF2-40B4-BE49-F238E27FC236}">
                  <a16:creationId xmlns="" xmlns:a16="http://schemas.microsoft.com/office/drawing/2014/main" id="{A063B7C0-AFFF-46A0-AC3D-1BF22A2A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6499226"/>
              <a:ext cx="7938" cy="9525"/>
            </a:xfrm>
            <a:custGeom>
              <a:avLst/>
              <a:gdLst>
                <a:gd name="T0" fmla="*/ 2 w 8"/>
                <a:gd name="T1" fmla="*/ 10 h 10"/>
                <a:gd name="T2" fmla="*/ 0 w 8"/>
                <a:gd name="T3" fmla="*/ 0 h 10"/>
                <a:gd name="T4" fmla="*/ 8 w 8"/>
                <a:gd name="T5" fmla="*/ 2 h 10"/>
                <a:gd name="T6" fmla="*/ 8 w 8"/>
                <a:gd name="T7" fmla="*/ 3 h 10"/>
                <a:gd name="T8" fmla="*/ 2 w 8"/>
                <a:gd name="T9" fmla="*/ 2 h 10"/>
                <a:gd name="T10" fmla="*/ 3 w 8"/>
                <a:gd name="T11" fmla="*/ 9 h 10"/>
                <a:gd name="T12" fmla="*/ 2 w 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10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5"/>
                    <a:pt x="2" y="7"/>
                    <a:pt x="3" y="9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3" name="Freeform 5788">
              <a:extLst>
                <a:ext uri="{FF2B5EF4-FFF2-40B4-BE49-F238E27FC236}">
                  <a16:creationId xmlns="" xmlns:a16="http://schemas.microsoft.com/office/drawing/2014/main" id="{2F3801BD-5A17-46BF-9D82-8938F968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9" y="6503988"/>
              <a:ext cx="4763" cy="6350"/>
            </a:xfrm>
            <a:custGeom>
              <a:avLst/>
              <a:gdLst>
                <a:gd name="T0" fmla="*/ 1 w 6"/>
                <a:gd name="T1" fmla="*/ 7 h 7"/>
                <a:gd name="T2" fmla="*/ 0 w 6"/>
                <a:gd name="T3" fmla="*/ 0 h 7"/>
                <a:gd name="T4" fmla="*/ 6 w 6"/>
                <a:gd name="T5" fmla="*/ 1 h 7"/>
                <a:gd name="T6" fmla="*/ 6 w 6"/>
                <a:gd name="T7" fmla="*/ 2 h 7"/>
                <a:gd name="T8" fmla="*/ 2 w 6"/>
                <a:gd name="T9" fmla="*/ 1 h 7"/>
                <a:gd name="T10" fmla="*/ 2 w 6"/>
                <a:gd name="T11" fmla="*/ 6 h 7"/>
                <a:gd name="T12" fmla="*/ 1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4" name="Freeform 5789">
              <a:extLst>
                <a:ext uri="{FF2B5EF4-FFF2-40B4-BE49-F238E27FC236}">
                  <a16:creationId xmlns="" xmlns:a16="http://schemas.microsoft.com/office/drawing/2014/main" id="{8D416888-4484-4CC0-B81C-F6FA3A68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4" y="6507163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0 h 3"/>
                <a:gd name="T4" fmla="*/ 2 w 2"/>
                <a:gd name="T5" fmla="*/ 1 h 3"/>
                <a:gd name="T6" fmla="*/ 2 w 2"/>
                <a:gd name="T7" fmla="*/ 1 h 3"/>
                <a:gd name="T8" fmla="*/ 1 w 2"/>
                <a:gd name="T9" fmla="*/ 1 h 3"/>
                <a:gd name="T10" fmla="*/ 1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5" name="Freeform 5790">
              <a:extLst>
                <a:ext uri="{FF2B5EF4-FFF2-40B4-BE49-F238E27FC236}">
                  <a16:creationId xmlns="" xmlns:a16="http://schemas.microsoft.com/office/drawing/2014/main" id="{92105E34-13ED-41EC-AA24-3C2D501D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4" y="6499226"/>
              <a:ext cx="4763" cy="11113"/>
            </a:xfrm>
            <a:custGeom>
              <a:avLst/>
              <a:gdLst>
                <a:gd name="T0" fmla="*/ 0 w 5"/>
                <a:gd name="T1" fmla="*/ 12 h 12"/>
                <a:gd name="T2" fmla="*/ 3 w 5"/>
                <a:gd name="T3" fmla="*/ 0 h 12"/>
                <a:gd name="T4" fmla="*/ 5 w 5"/>
                <a:gd name="T5" fmla="*/ 1 h 12"/>
                <a:gd name="T6" fmla="*/ 2 w 5"/>
                <a:gd name="T7" fmla="*/ 12 h 12"/>
                <a:gd name="T8" fmla="*/ 0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1" y="8"/>
                    <a:pt x="2" y="4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5"/>
                    <a:pt x="3" y="9"/>
                    <a:pt x="2" y="12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6" name="Freeform 5791">
              <a:extLst>
                <a:ext uri="{FF2B5EF4-FFF2-40B4-BE49-F238E27FC236}">
                  <a16:creationId xmlns="" xmlns:a16="http://schemas.microsoft.com/office/drawing/2014/main" id="{D928C483-9B93-4850-814E-6783B4BD3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6510338"/>
              <a:ext cx="15875" cy="14288"/>
            </a:xfrm>
            <a:custGeom>
              <a:avLst/>
              <a:gdLst>
                <a:gd name="T0" fmla="*/ 0 w 18"/>
                <a:gd name="T1" fmla="*/ 9 h 14"/>
                <a:gd name="T2" fmla="*/ 13 w 18"/>
                <a:gd name="T3" fmla="*/ 0 h 14"/>
                <a:gd name="T4" fmla="*/ 18 w 18"/>
                <a:gd name="T5" fmla="*/ 14 h 14"/>
                <a:gd name="T6" fmla="*/ 17 w 18"/>
                <a:gd name="T7" fmla="*/ 14 h 14"/>
                <a:gd name="T8" fmla="*/ 12 w 18"/>
                <a:gd name="T9" fmla="*/ 2 h 14"/>
                <a:gd name="T10" fmla="*/ 1 w 18"/>
                <a:gd name="T11" fmla="*/ 10 h 14"/>
                <a:gd name="T12" fmla="*/ 0 w 18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9"/>
                  </a:moveTo>
                  <a:cubicBezTo>
                    <a:pt x="4" y="6"/>
                    <a:pt x="9" y="3"/>
                    <a:pt x="13" y="0"/>
                  </a:cubicBezTo>
                  <a:cubicBezTo>
                    <a:pt x="14" y="4"/>
                    <a:pt x="16" y="9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0"/>
                    <a:pt x="14" y="6"/>
                    <a:pt x="12" y="2"/>
                  </a:cubicBezTo>
                  <a:cubicBezTo>
                    <a:pt x="8" y="4"/>
                    <a:pt x="5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7" name="Freeform 5792">
              <a:extLst>
                <a:ext uri="{FF2B5EF4-FFF2-40B4-BE49-F238E27FC236}">
                  <a16:creationId xmlns="" xmlns:a16="http://schemas.microsoft.com/office/drawing/2014/main" id="{E9ADC8C7-DD55-417A-AA95-82787CD0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6515101"/>
              <a:ext cx="19050" cy="14288"/>
            </a:xfrm>
            <a:custGeom>
              <a:avLst/>
              <a:gdLst>
                <a:gd name="T0" fmla="*/ 0 w 20"/>
                <a:gd name="T1" fmla="*/ 9 h 15"/>
                <a:gd name="T2" fmla="*/ 14 w 20"/>
                <a:gd name="T3" fmla="*/ 0 h 15"/>
                <a:gd name="T4" fmla="*/ 20 w 20"/>
                <a:gd name="T5" fmla="*/ 15 h 15"/>
                <a:gd name="T6" fmla="*/ 18 w 20"/>
                <a:gd name="T7" fmla="*/ 15 h 15"/>
                <a:gd name="T8" fmla="*/ 13 w 20"/>
                <a:gd name="T9" fmla="*/ 2 h 15"/>
                <a:gd name="T10" fmla="*/ 1 w 20"/>
                <a:gd name="T11" fmla="*/ 10 h 15"/>
                <a:gd name="T12" fmla="*/ 0 w 20"/>
                <a:gd name="T1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6" y="5"/>
                    <a:pt x="18" y="10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1"/>
                    <a:pt x="15" y="6"/>
                    <a:pt x="13" y="2"/>
                  </a:cubicBezTo>
                  <a:cubicBezTo>
                    <a:pt x="9" y="5"/>
                    <a:pt x="5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8" name="Freeform 5793">
              <a:extLst>
                <a:ext uri="{FF2B5EF4-FFF2-40B4-BE49-F238E27FC236}">
                  <a16:creationId xmlns="" xmlns:a16="http://schemas.microsoft.com/office/drawing/2014/main" id="{97896A5F-A479-44AE-BFD7-BF55B0829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519863"/>
              <a:ext cx="17463" cy="14288"/>
            </a:xfrm>
            <a:custGeom>
              <a:avLst/>
              <a:gdLst>
                <a:gd name="T0" fmla="*/ 0 w 20"/>
                <a:gd name="T1" fmla="*/ 9 h 15"/>
                <a:gd name="T2" fmla="*/ 15 w 20"/>
                <a:gd name="T3" fmla="*/ 0 h 15"/>
                <a:gd name="T4" fmla="*/ 20 w 20"/>
                <a:gd name="T5" fmla="*/ 15 h 15"/>
                <a:gd name="T6" fmla="*/ 18 w 20"/>
                <a:gd name="T7" fmla="*/ 15 h 15"/>
                <a:gd name="T8" fmla="*/ 14 w 20"/>
                <a:gd name="T9" fmla="*/ 2 h 15"/>
                <a:gd name="T10" fmla="*/ 1 w 20"/>
                <a:gd name="T11" fmla="*/ 10 h 15"/>
                <a:gd name="T12" fmla="*/ 0 w 20"/>
                <a:gd name="T1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6" y="5"/>
                    <a:pt x="18" y="10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1"/>
                    <a:pt x="16" y="6"/>
                    <a:pt x="14" y="2"/>
                  </a:cubicBezTo>
                  <a:cubicBezTo>
                    <a:pt x="10" y="4"/>
                    <a:pt x="5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9" name="Freeform 5794">
              <a:extLst>
                <a:ext uri="{FF2B5EF4-FFF2-40B4-BE49-F238E27FC236}">
                  <a16:creationId xmlns="" xmlns:a16="http://schemas.microsoft.com/office/drawing/2014/main" id="{F2DAA86B-E32D-492C-B803-34D7B9D7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1" y="6499226"/>
              <a:ext cx="11113" cy="7938"/>
            </a:xfrm>
            <a:custGeom>
              <a:avLst/>
              <a:gdLst>
                <a:gd name="T0" fmla="*/ 0 w 11"/>
                <a:gd name="T1" fmla="*/ 1 h 9"/>
                <a:gd name="T2" fmla="*/ 1 w 11"/>
                <a:gd name="T3" fmla="*/ 0 h 9"/>
                <a:gd name="T4" fmla="*/ 11 w 11"/>
                <a:gd name="T5" fmla="*/ 8 h 9"/>
                <a:gd name="T6" fmla="*/ 9 w 11"/>
                <a:gd name="T7" fmla="*/ 9 h 9"/>
                <a:gd name="T8" fmla="*/ 0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8" y="5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Freeform 5795">
              <a:extLst>
                <a:ext uri="{FF2B5EF4-FFF2-40B4-BE49-F238E27FC236}">
                  <a16:creationId xmlns="" xmlns:a16="http://schemas.microsoft.com/office/drawing/2014/main" id="{B3110C12-536D-484F-89AC-89CD11CF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6507163"/>
              <a:ext cx="15875" cy="14288"/>
            </a:xfrm>
            <a:custGeom>
              <a:avLst/>
              <a:gdLst>
                <a:gd name="T0" fmla="*/ 3 w 16"/>
                <a:gd name="T1" fmla="*/ 15 h 15"/>
                <a:gd name="T2" fmla="*/ 0 w 16"/>
                <a:gd name="T3" fmla="*/ 0 h 15"/>
                <a:gd name="T4" fmla="*/ 16 w 16"/>
                <a:gd name="T5" fmla="*/ 2 h 15"/>
                <a:gd name="T6" fmla="*/ 16 w 16"/>
                <a:gd name="T7" fmla="*/ 3 h 15"/>
                <a:gd name="T8" fmla="*/ 2 w 16"/>
                <a:gd name="T9" fmla="*/ 1 h 15"/>
                <a:gd name="T10" fmla="*/ 4 w 16"/>
                <a:gd name="T11" fmla="*/ 15 h 15"/>
                <a:gd name="T12" fmla="*/ 3 w 16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3" y="15"/>
                  </a:moveTo>
                  <a:cubicBezTo>
                    <a:pt x="2" y="10"/>
                    <a:pt x="1" y="5"/>
                    <a:pt x="0" y="0"/>
                  </a:cubicBezTo>
                  <a:cubicBezTo>
                    <a:pt x="6" y="0"/>
                    <a:pt x="11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1" y="2"/>
                    <a:pt x="7" y="2"/>
                    <a:pt x="2" y="1"/>
                  </a:cubicBezTo>
                  <a:cubicBezTo>
                    <a:pt x="3" y="6"/>
                    <a:pt x="4" y="11"/>
                    <a:pt x="4" y="15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1" name="Freeform 5796">
              <a:extLst>
                <a:ext uri="{FF2B5EF4-FFF2-40B4-BE49-F238E27FC236}">
                  <a16:creationId xmlns="" xmlns:a16="http://schemas.microsoft.com/office/drawing/2014/main" id="{7496963E-B157-4A4D-9044-6A75F078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510338"/>
              <a:ext cx="15875" cy="15875"/>
            </a:xfrm>
            <a:custGeom>
              <a:avLst/>
              <a:gdLst>
                <a:gd name="T0" fmla="*/ 3 w 17"/>
                <a:gd name="T1" fmla="*/ 17 h 17"/>
                <a:gd name="T2" fmla="*/ 0 w 17"/>
                <a:gd name="T3" fmla="*/ 0 h 17"/>
                <a:gd name="T4" fmla="*/ 17 w 17"/>
                <a:gd name="T5" fmla="*/ 2 h 17"/>
                <a:gd name="T6" fmla="*/ 17 w 17"/>
                <a:gd name="T7" fmla="*/ 3 h 17"/>
                <a:gd name="T8" fmla="*/ 2 w 17"/>
                <a:gd name="T9" fmla="*/ 1 h 17"/>
                <a:gd name="T10" fmla="*/ 4 w 17"/>
                <a:gd name="T11" fmla="*/ 17 h 17"/>
                <a:gd name="T12" fmla="*/ 3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3" y="17"/>
                  </a:moveTo>
                  <a:cubicBezTo>
                    <a:pt x="2" y="11"/>
                    <a:pt x="1" y="5"/>
                    <a:pt x="0" y="0"/>
                  </a:cubicBezTo>
                  <a:cubicBezTo>
                    <a:pt x="6" y="0"/>
                    <a:pt x="12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7" y="2"/>
                    <a:pt x="2" y="1"/>
                  </a:cubicBezTo>
                  <a:cubicBezTo>
                    <a:pt x="3" y="6"/>
                    <a:pt x="4" y="12"/>
                    <a:pt x="4" y="17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2" name="Freeform 5797">
              <a:extLst>
                <a:ext uri="{FF2B5EF4-FFF2-40B4-BE49-F238E27FC236}">
                  <a16:creationId xmlns="" xmlns:a16="http://schemas.microsoft.com/office/drawing/2014/main" id="{34BAE265-2BA7-4EA2-86AB-AE2CD9F48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4" y="6515101"/>
              <a:ext cx="15875" cy="15875"/>
            </a:xfrm>
            <a:custGeom>
              <a:avLst/>
              <a:gdLst>
                <a:gd name="T0" fmla="*/ 2 w 17"/>
                <a:gd name="T1" fmla="*/ 17 h 17"/>
                <a:gd name="T2" fmla="*/ 0 w 17"/>
                <a:gd name="T3" fmla="*/ 0 h 17"/>
                <a:gd name="T4" fmla="*/ 17 w 17"/>
                <a:gd name="T5" fmla="*/ 2 h 17"/>
                <a:gd name="T6" fmla="*/ 17 w 17"/>
                <a:gd name="T7" fmla="*/ 4 h 17"/>
                <a:gd name="T8" fmla="*/ 2 w 17"/>
                <a:gd name="T9" fmla="*/ 1 h 17"/>
                <a:gd name="T10" fmla="*/ 4 w 17"/>
                <a:gd name="T11" fmla="*/ 17 h 17"/>
                <a:gd name="T12" fmla="*/ 2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2" y="17"/>
                  </a:moveTo>
                  <a:cubicBezTo>
                    <a:pt x="2" y="11"/>
                    <a:pt x="1" y="5"/>
                    <a:pt x="0" y="0"/>
                  </a:cubicBezTo>
                  <a:cubicBezTo>
                    <a:pt x="6" y="0"/>
                    <a:pt x="12" y="1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3"/>
                    <a:pt x="7" y="2"/>
                    <a:pt x="2" y="1"/>
                  </a:cubicBezTo>
                  <a:cubicBezTo>
                    <a:pt x="3" y="6"/>
                    <a:pt x="3" y="12"/>
                    <a:pt x="4" y="17"/>
                  </a:cubicBezTo>
                  <a:lnTo>
                    <a:pt x="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Freeform 5798">
              <a:extLst>
                <a:ext uri="{FF2B5EF4-FFF2-40B4-BE49-F238E27FC236}">
                  <a16:creationId xmlns="" xmlns:a16="http://schemas.microsoft.com/office/drawing/2014/main" id="{AD42FDFA-B2F5-467D-8C1D-8A189DE0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4" y="649763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5799">
              <a:extLst>
                <a:ext uri="{FF2B5EF4-FFF2-40B4-BE49-F238E27FC236}">
                  <a16:creationId xmlns="" xmlns:a16="http://schemas.microsoft.com/office/drawing/2014/main" id="{31AB8910-3FA4-410A-A6DB-AA4AC3B9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9" y="6497638"/>
              <a:ext cx="4763" cy="6350"/>
            </a:xfrm>
            <a:custGeom>
              <a:avLst/>
              <a:gdLst>
                <a:gd name="T0" fmla="*/ 3 w 3"/>
                <a:gd name="T1" fmla="*/ 4 h 4"/>
                <a:gd name="T2" fmla="*/ 2 w 3"/>
                <a:gd name="T3" fmla="*/ 3 h 4"/>
                <a:gd name="T4" fmla="*/ 1 w 3"/>
                <a:gd name="T5" fmla="*/ 0 h 4"/>
                <a:gd name="T6" fmla="*/ 0 w 3"/>
                <a:gd name="T7" fmla="*/ 1 h 4"/>
                <a:gd name="T8" fmla="*/ 2 w 3"/>
                <a:gd name="T9" fmla="*/ 4 h 4"/>
                <a:gd name="T10" fmla="*/ 2 w 3"/>
                <a:gd name="T11" fmla="*/ 4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5800">
              <a:extLst>
                <a:ext uri="{FF2B5EF4-FFF2-40B4-BE49-F238E27FC236}">
                  <a16:creationId xmlns="" xmlns:a16="http://schemas.microsoft.com/office/drawing/2014/main" id="{35FF0960-BB75-4EC2-854B-D305C6EA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502401"/>
              <a:ext cx="4763" cy="317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1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2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Freeform 5801">
              <a:extLst>
                <a:ext uri="{FF2B5EF4-FFF2-40B4-BE49-F238E27FC236}">
                  <a16:creationId xmlns="" xmlns:a16="http://schemas.microsoft.com/office/drawing/2014/main" id="{64E447EC-B64B-4D37-9AD5-393A0051A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499226"/>
              <a:ext cx="6350" cy="9525"/>
            </a:xfrm>
            <a:custGeom>
              <a:avLst/>
              <a:gdLst>
                <a:gd name="T0" fmla="*/ 6 w 6"/>
                <a:gd name="T1" fmla="*/ 9 h 10"/>
                <a:gd name="T2" fmla="*/ 5 w 6"/>
                <a:gd name="T3" fmla="*/ 7 h 10"/>
                <a:gd name="T4" fmla="*/ 1 w 6"/>
                <a:gd name="T5" fmla="*/ 0 h 10"/>
                <a:gd name="T6" fmla="*/ 0 w 6"/>
                <a:gd name="T7" fmla="*/ 1 h 10"/>
                <a:gd name="T8" fmla="*/ 4 w 6"/>
                <a:gd name="T9" fmla="*/ 9 h 10"/>
                <a:gd name="T10" fmla="*/ 4 w 6"/>
                <a:gd name="T11" fmla="*/ 10 h 10"/>
                <a:gd name="T12" fmla="*/ 6 w 6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6" y="9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3" y="6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5802">
              <a:extLst>
                <a:ext uri="{FF2B5EF4-FFF2-40B4-BE49-F238E27FC236}">
                  <a16:creationId xmlns="" xmlns:a16="http://schemas.microsoft.com/office/drawing/2014/main" id="{A70A8C40-63DF-405F-BC90-6BA5E7B9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481763"/>
              <a:ext cx="42863" cy="33338"/>
            </a:xfrm>
            <a:custGeom>
              <a:avLst/>
              <a:gdLst>
                <a:gd name="T0" fmla="*/ 43 w 45"/>
                <a:gd name="T1" fmla="*/ 36 h 37"/>
                <a:gd name="T2" fmla="*/ 45 w 45"/>
                <a:gd name="T3" fmla="*/ 37 h 37"/>
                <a:gd name="T4" fmla="*/ 44 w 45"/>
                <a:gd name="T5" fmla="*/ 35 h 37"/>
                <a:gd name="T6" fmla="*/ 39 w 45"/>
                <a:gd name="T7" fmla="*/ 24 h 37"/>
                <a:gd name="T8" fmla="*/ 23 w 45"/>
                <a:gd name="T9" fmla="*/ 0 h 37"/>
                <a:gd name="T10" fmla="*/ 21 w 45"/>
                <a:gd name="T11" fmla="*/ 1 h 37"/>
                <a:gd name="T12" fmla="*/ 21 w 45"/>
                <a:gd name="T13" fmla="*/ 1 h 37"/>
                <a:gd name="T14" fmla="*/ 23 w 45"/>
                <a:gd name="T15" fmla="*/ 1 h 37"/>
                <a:gd name="T16" fmla="*/ 23 w 45"/>
                <a:gd name="T17" fmla="*/ 2 h 37"/>
                <a:gd name="T18" fmla="*/ 23 w 45"/>
                <a:gd name="T19" fmla="*/ 2 h 37"/>
                <a:gd name="T20" fmla="*/ 24 w 45"/>
                <a:gd name="T21" fmla="*/ 5 h 37"/>
                <a:gd name="T22" fmla="*/ 27 w 45"/>
                <a:gd name="T23" fmla="*/ 5 h 37"/>
                <a:gd name="T24" fmla="*/ 27 w 45"/>
                <a:gd name="T25" fmla="*/ 6 h 37"/>
                <a:gd name="T26" fmla="*/ 26 w 45"/>
                <a:gd name="T27" fmla="*/ 6 h 37"/>
                <a:gd name="T28" fmla="*/ 41 w 45"/>
                <a:gd name="T29" fmla="*/ 33 h 37"/>
                <a:gd name="T30" fmla="*/ 17 w 45"/>
                <a:gd name="T31" fmla="*/ 18 h 37"/>
                <a:gd name="T32" fmla="*/ 17 w 45"/>
                <a:gd name="T33" fmla="*/ 19 h 37"/>
                <a:gd name="T34" fmla="*/ 16 w 45"/>
                <a:gd name="T35" fmla="*/ 19 h 37"/>
                <a:gd name="T36" fmla="*/ 15 w 45"/>
                <a:gd name="T37" fmla="*/ 17 h 37"/>
                <a:gd name="T38" fmla="*/ 13 w 45"/>
                <a:gd name="T39" fmla="*/ 15 h 37"/>
                <a:gd name="T40" fmla="*/ 13 w 45"/>
                <a:gd name="T41" fmla="*/ 16 h 37"/>
                <a:gd name="T42" fmla="*/ 12 w 45"/>
                <a:gd name="T43" fmla="*/ 16 h 37"/>
                <a:gd name="T44" fmla="*/ 11 w 45"/>
                <a:gd name="T45" fmla="*/ 14 h 37"/>
                <a:gd name="T46" fmla="*/ 9 w 45"/>
                <a:gd name="T47" fmla="*/ 13 h 37"/>
                <a:gd name="T48" fmla="*/ 9 w 45"/>
                <a:gd name="T49" fmla="*/ 13 h 37"/>
                <a:gd name="T50" fmla="*/ 8 w 45"/>
                <a:gd name="T51" fmla="*/ 14 h 37"/>
                <a:gd name="T52" fmla="*/ 7 w 45"/>
                <a:gd name="T53" fmla="*/ 11 h 37"/>
                <a:gd name="T54" fmla="*/ 6 w 45"/>
                <a:gd name="T55" fmla="*/ 10 h 37"/>
                <a:gd name="T56" fmla="*/ 5 w 45"/>
                <a:gd name="T57" fmla="*/ 10 h 37"/>
                <a:gd name="T58" fmla="*/ 5 w 45"/>
                <a:gd name="T59" fmla="*/ 10 h 37"/>
                <a:gd name="T60" fmla="*/ 4 w 45"/>
                <a:gd name="T61" fmla="*/ 11 h 37"/>
                <a:gd name="T62" fmla="*/ 3 w 45"/>
                <a:gd name="T63" fmla="*/ 8 h 37"/>
                <a:gd name="T64" fmla="*/ 2 w 45"/>
                <a:gd name="T65" fmla="*/ 8 h 37"/>
                <a:gd name="T66" fmla="*/ 0 w 45"/>
                <a:gd name="T67" fmla="*/ 8 h 37"/>
                <a:gd name="T68" fmla="*/ 4 w 45"/>
                <a:gd name="T69" fmla="*/ 12 h 37"/>
                <a:gd name="T70" fmla="*/ 43 w 45"/>
                <a:gd name="T71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37">
                  <a:moveTo>
                    <a:pt x="43" y="36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0"/>
                    <a:pt x="39" y="24"/>
                  </a:cubicBezTo>
                  <a:cubicBezTo>
                    <a:pt x="36" y="17"/>
                    <a:pt x="31" y="8"/>
                    <a:pt x="23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5" y="17"/>
                    <a:pt x="40" y="28"/>
                    <a:pt x="41" y="33"/>
                  </a:cubicBezTo>
                  <a:cubicBezTo>
                    <a:pt x="37" y="31"/>
                    <a:pt x="28" y="26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3" y="11"/>
                    <a:pt x="4" y="12"/>
                  </a:cubicBezTo>
                  <a:cubicBezTo>
                    <a:pt x="25" y="27"/>
                    <a:pt x="43" y="36"/>
                    <a:pt x="4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8" name="Freeform 5803">
              <a:extLst>
                <a:ext uri="{FF2B5EF4-FFF2-40B4-BE49-F238E27FC236}">
                  <a16:creationId xmlns="" xmlns:a16="http://schemas.microsoft.com/office/drawing/2014/main" id="{7CA134B9-79D2-408B-8216-D91F120D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4881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9" name="Freeform 5804">
              <a:extLst>
                <a:ext uri="{FF2B5EF4-FFF2-40B4-BE49-F238E27FC236}">
                  <a16:creationId xmlns="" xmlns:a16="http://schemas.microsoft.com/office/drawing/2014/main" id="{48BDD1D5-FB2B-4C74-AEEB-29D2A905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488113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0" name="Freeform 5805">
              <a:extLst>
                <a:ext uri="{FF2B5EF4-FFF2-40B4-BE49-F238E27FC236}">
                  <a16:creationId xmlns="" xmlns:a16="http://schemas.microsoft.com/office/drawing/2014/main" id="{3EAF76DC-2CB0-4C96-AE47-01BAF9B5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486526"/>
              <a:ext cx="1588" cy="6350"/>
            </a:xfrm>
            <a:custGeom>
              <a:avLst/>
              <a:gdLst>
                <a:gd name="T0" fmla="*/ 0 w 3"/>
                <a:gd name="T1" fmla="*/ 0 h 7"/>
                <a:gd name="T2" fmla="*/ 1 w 3"/>
                <a:gd name="T3" fmla="*/ 5 h 7"/>
                <a:gd name="T4" fmla="*/ 3 w 3"/>
                <a:gd name="T5" fmla="*/ 7 h 7"/>
                <a:gd name="T6" fmla="*/ 1 w 3"/>
                <a:gd name="T7" fmla="*/ 0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4"/>
                    <a:pt x="2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1" name="Freeform 5806">
              <a:extLst>
                <a:ext uri="{FF2B5EF4-FFF2-40B4-BE49-F238E27FC236}">
                  <a16:creationId xmlns="" xmlns:a16="http://schemas.microsoft.com/office/drawing/2014/main" id="{9FE57CAA-0CBE-407B-A172-B6F2D6A4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649128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2" name="Freeform 5807">
              <a:extLst>
                <a:ext uri="{FF2B5EF4-FFF2-40B4-BE49-F238E27FC236}">
                  <a16:creationId xmlns="" xmlns:a16="http://schemas.microsoft.com/office/drawing/2014/main" id="{244E74EB-7C94-4610-AACA-8AE7CC89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481763"/>
              <a:ext cx="6350" cy="1588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3 w 4"/>
                <a:gd name="T5" fmla="*/ 0 h 1"/>
                <a:gd name="T6" fmla="*/ 2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Freeform 5808">
              <a:extLst>
                <a:ext uri="{FF2B5EF4-FFF2-40B4-BE49-F238E27FC236}">
                  <a16:creationId xmlns="" xmlns:a16="http://schemas.microsoft.com/office/drawing/2014/main" id="{8EB47A3C-53D2-44AF-BB3B-023E0391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486526"/>
              <a:ext cx="4763" cy="7938"/>
            </a:xfrm>
            <a:custGeom>
              <a:avLst/>
              <a:gdLst>
                <a:gd name="T0" fmla="*/ 0 w 4"/>
                <a:gd name="T1" fmla="*/ 0 h 10"/>
                <a:gd name="T2" fmla="*/ 2 w 4"/>
                <a:gd name="T3" fmla="*/ 9 h 10"/>
                <a:gd name="T4" fmla="*/ 4 w 4"/>
                <a:gd name="T5" fmla="*/ 10 h 10"/>
                <a:gd name="T6" fmla="*/ 1 w 4"/>
                <a:gd name="T7" fmla="*/ 0 h 10"/>
                <a:gd name="T8" fmla="*/ 0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2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5809">
              <a:extLst>
                <a:ext uri="{FF2B5EF4-FFF2-40B4-BE49-F238E27FC236}">
                  <a16:creationId xmlns="" xmlns:a16="http://schemas.microsoft.com/office/drawing/2014/main" id="{BD42AF8F-571D-4B08-B61D-D741AE33E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4817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Rectangle 5810">
              <a:extLst>
                <a:ext uri="{FF2B5EF4-FFF2-40B4-BE49-F238E27FC236}">
                  <a16:creationId xmlns="" xmlns:a16="http://schemas.microsoft.com/office/drawing/2014/main" id="{6C8FFB3C-D785-48A6-83AD-CBAA74FB5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1" y="649446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5811">
              <a:extLst>
                <a:ext uri="{FF2B5EF4-FFF2-40B4-BE49-F238E27FC236}">
                  <a16:creationId xmlns="" xmlns:a16="http://schemas.microsoft.com/office/drawing/2014/main" id="{E423B6EF-9D51-471E-ADC2-0F0482675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6484938"/>
              <a:ext cx="14288" cy="12700"/>
            </a:xfrm>
            <a:custGeom>
              <a:avLst/>
              <a:gdLst>
                <a:gd name="T0" fmla="*/ 3 w 14"/>
                <a:gd name="T1" fmla="*/ 13 h 14"/>
                <a:gd name="T2" fmla="*/ 5 w 14"/>
                <a:gd name="T3" fmla="*/ 14 h 14"/>
                <a:gd name="T4" fmla="*/ 2 w 14"/>
                <a:gd name="T5" fmla="*/ 1 h 14"/>
                <a:gd name="T6" fmla="*/ 14 w 14"/>
                <a:gd name="T7" fmla="*/ 2 h 14"/>
                <a:gd name="T8" fmla="*/ 12 w 14"/>
                <a:gd name="T9" fmla="*/ 1 h 14"/>
                <a:gd name="T10" fmla="*/ 0 w 14"/>
                <a:gd name="T11" fmla="*/ 0 h 14"/>
                <a:gd name="T12" fmla="*/ 3 w 14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3" y="13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1" y="4"/>
                    <a:pt x="2" y="9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5812">
              <a:extLst>
                <a:ext uri="{FF2B5EF4-FFF2-40B4-BE49-F238E27FC236}">
                  <a16:creationId xmlns="" xmlns:a16="http://schemas.microsoft.com/office/drawing/2014/main" id="{9FC6AC3F-7DED-4906-934C-181EC3A4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4" y="6486526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5813">
              <a:extLst>
                <a:ext uri="{FF2B5EF4-FFF2-40B4-BE49-F238E27FC236}">
                  <a16:creationId xmlns="" xmlns:a16="http://schemas.microsoft.com/office/drawing/2014/main" id="{48E63289-DD75-4109-A4F4-6EFFE2A9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649763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5814">
              <a:extLst>
                <a:ext uri="{FF2B5EF4-FFF2-40B4-BE49-F238E27FC236}">
                  <a16:creationId xmlns="" xmlns:a16="http://schemas.microsoft.com/office/drawing/2014/main" id="{9DD64B13-5BE6-4E09-ACE0-2B4F3962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524626"/>
              <a:ext cx="17463" cy="11113"/>
            </a:xfrm>
            <a:custGeom>
              <a:avLst/>
              <a:gdLst>
                <a:gd name="T0" fmla="*/ 18 w 18"/>
                <a:gd name="T1" fmla="*/ 13 h 13"/>
                <a:gd name="T2" fmla="*/ 14 w 18"/>
                <a:gd name="T3" fmla="*/ 0 h 13"/>
                <a:gd name="T4" fmla="*/ 2 w 18"/>
                <a:gd name="T5" fmla="*/ 8 h 13"/>
                <a:gd name="T6" fmla="*/ 0 w 18"/>
                <a:gd name="T7" fmla="*/ 9 h 13"/>
                <a:gd name="T8" fmla="*/ 0 w 18"/>
                <a:gd name="T9" fmla="*/ 10 h 13"/>
                <a:gd name="T10" fmla="*/ 1 w 18"/>
                <a:gd name="T11" fmla="*/ 10 h 13"/>
                <a:gd name="T12" fmla="*/ 13 w 18"/>
                <a:gd name="T13" fmla="*/ 2 h 13"/>
                <a:gd name="T14" fmla="*/ 17 w 18"/>
                <a:gd name="T15" fmla="*/ 13 h 13"/>
                <a:gd name="T16" fmla="*/ 18 w 18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17" y="8"/>
                    <a:pt x="15" y="4"/>
                    <a:pt x="14" y="0"/>
                  </a:cubicBezTo>
                  <a:cubicBezTo>
                    <a:pt x="10" y="3"/>
                    <a:pt x="6" y="6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7"/>
                    <a:pt x="9" y="5"/>
                    <a:pt x="13" y="2"/>
                  </a:cubicBezTo>
                  <a:cubicBezTo>
                    <a:pt x="14" y="6"/>
                    <a:pt x="15" y="9"/>
                    <a:pt x="17" y="13"/>
                  </a:cubicBezTo>
                  <a:lnTo>
                    <a:pt x="1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5815">
              <a:extLst>
                <a:ext uri="{FF2B5EF4-FFF2-40B4-BE49-F238E27FC236}">
                  <a16:creationId xmlns="" xmlns:a16="http://schemas.microsoft.com/office/drawing/2014/main" id="{44C12735-E9CB-4679-B9CF-B05F570D1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529388"/>
              <a:ext cx="15875" cy="7938"/>
            </a:xfrm>
            <a:custGeom>
              <a:avLst/>
              <a:gdLst>
                <a:gd name="T0" fmla="*/ 17 w 17"/>
                <a:gd name="T1" fmla="*/ 8 h 9"/>
                <a:gd name="T2" fmla="*/ 14 w 17"/>
                <a:gd name="T3" fmla="*/ 0 h 9"/>
                <a:gd name="T4" fmla="*/ 2 w 17"/>
                <a:gd name="T5" fmla="*/ 7 h 9"/>
                <a:gd name="T6" fmla="*/ 0 w 17"/>
                <a:gd name="T7" fmla="*/ 8 h 9"/>
                <a:gd name="T8" fmla="*/ 1 w 17"/>
                <a:gd name="T9" fmla="*/ 9 h 9"/>
                <a:gd name="T10" fmla="*/ 2 w 17"/>
                <a:gd name="T11" fmla="*/ 9 h 9"/>
                <a:gd name="T12" fmla="*/ 13 w 17"/>
                <a:gd name="T13" fmla="*/ 2 h 9"/>
                <a:gd name="T14" fmla="*/ 15 w 17"/>
                <a:gd name="T15" fmla="*/ 8 h 9"/>
                <a:gd name="T16" fmla="*/ 17 w 17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8"/>
                  </a:moveTo>
                  <a:cubicBezTo>
                    <a:pt x="16" y="5"/>
                    <a:pt x="15" y="3"/>
                    <a:pt x="14" y="0"/>
                  </a:cubicBezTo>
                  <a:cubicBezTo>
                    <a:pt x="10" y="3"/>
                    <a:pt x="6" y="5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9" y="4"/>
                    <a:pt x="13" y="2"/>
                  </a:cubicBezTo>
                  <a:cubicBezTo>
                    <a:pt x="14" y="4"/>
                    <a:pt x="15" y="6"/>
                    <a:pt x="15" y="8"/>
                  </a:cubicBez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5816">
              <a:extLst>
                <a:ext uri="{FF2B5EF4-FFF2-40B4-BE49-F238E27FC236}">
                  <a16:creationId xmlns="" xmlns:a16="http://schemas.microsoft.com/office/drawing/2014/main" id="{6EF2C2CB-D955-482A-AC54-37111DBA8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4" y="6534151"/>
              <a:ext cx="12700" cy="4763"/>
            </a:xfrm>
            <a:custGeom>
              <a:avLst/>
              <a:gdLst>
                <a:gd name="T0" fmla="*/ 10 w 12"/>
                <a:gd name="T1" fmla="*/ 2 h 6"/>
                <a:gd name="T2" fmla="*/ 11 w 12"/>
                <a:gd name="T3" fmla="*/ 4 h 6"/>
                <a:gd name="T4" fmla="*/ 12 w 12"/>
                <a:gd name="T5" fmla="*/ 4 h 6"/>
                <a:gd name="T6" fmla="*/ 11 w 12"/>
                <a:gd name="T7" fmla="*/ 0 h 6"/>
                <a:gd name="T8" fmla="*/ 0 w 12"/>
                <a:gd name="T9" fmla="*/ 6 h 6"/>
                <a:gd name="T10" fmla="*/ 4 w 12"/>
                <a:gd name="T11" fmla="*/ 5 h 6"/>
                <a:gd name="T12" fmla="*/ 10 w 12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10" y="2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2" name="Freeform 5817">
              <a:extLst>
                <a:ext uri="{FF2B5EF4-FFF2-40B4-BE49-F238E27FC236}">
                  <a16:creationId xmlns="" xmlns:a16="http://schemas.microsoft.com/office/drawing/2014/main" id="{B0D8857F-0CF9-4C5D-AA23-CC7FBF0E8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9" y="6518276"/>
              <a:ext cx="15875" cy="12700"/>
            </a:xfrm>
            <a:custGeom>
              <a:avLst/>
              <a:gdLst>
                <a:gd name="T0" fmla="*/ 2 w 17"/>
                <a:gd name="T1" fmla="*/ 2 h 15"/>
                <a:gd name="T2" fmla="*/ 16 w 17"/>
                <a:gd name="T3" fmla="*/ 5 h 15"/>
                <a:gd name="T4" fmla="*/ 17 w 17"/>
                <a:gd name="T5" fmla="*/ 5 h 15"/>
                <a:gd name="T6" fmla="*/ 17 w 17"/>
                <a:gd name="T7" fmla="*/ 3 h 15"/>
                <a:gd name="T8" fmla="*/ 15 w 17"/>
                <a:gd name="T9" fmla="*/ 3 h 15"/>
                <a:gd name="T10" fmla="*/ 0 w 17"/>
                <a:gd name="T11" fmla="*/ 0 h 15"/>
                <a:gd name="T12" fmla="*/ 2 w 17"/>
                <a:gd name="T13" fmla="*/ 15 h 15"/>
                <a:gd name="T14" fmla="*/ 3 w 17"/>
                <a:gd name="T15" fmla="*/ 14 h 15"/>
                <a:gd name="T16" fmla="*/ 2 w 17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2" y="2"/>
                  </a:moveTo>
                  <a:cubicBezTo>
                    <a:pt x="6" y="3"/>
                    <a:pt x="11" y="4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2"/>
                    <a:pt x="5" y="1"/>
                    <a:pt x="0" y="0"/>
                  </a:cubicBezTo>
                  <a:cubicBezTo>
                    <a:pt x="1" y="5"/>
                    <a:pt x="1" y="10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0"/>
                    <a:pt x="2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5818">
              <a:extLst>
                <a:ext uri="{FF2B5EF4-FFF2-40B4-BE49-F238E27FC236}">
                  <a16:creationId xmlns="" xmlns:a16="http://schemas.microsoft.com/office/drawing/2014/main" id="{C3C7F60B-822F-4753-97F1-763218386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523038"/>
              <a:ext cx="14288" cy="7938"/>
            </a:xfrm>
            <a:custGeom>
              <a:avLst/>
              <a:gdLst>
                <a:gd name="T0" fmla="*/ 1 w 16"/>
                <a:gd name="T1" fmla="*/ 1 h 9"/>
                <a:gd name="T2" fmla="*/ 15 w 16"/>
                <a:gd name="T3" fmla="*/ 4 h 9"/>
                <a:gd name="T4" fmla="*/ 16 w 16"/>
                <a:gd name="T5" fmla="*/ 4 h 9"/>
                <a:gd name="T6" fmla="*/ 16 w 16"/>
                <a:gd name="T7" fmla="*/ 3 h 9"/>
                <a:gd name="T8" fmla="*/ 14 w 16"/>
                <a:gd name="T9" fmla="*/ 2 h 9"/>
                <a:gd name="T10" fmla="*/ 0 w 16"/>
                <a:gd name="T11" fmla="*/ 0 h 9"/>
                <a:gd name="T12" fmla="*/ 1 w 16"/>
                <a:gd name="T13" fmla="*/ 9 h 9"/>
                <a:gd name="T14" fmla="*/ 2 w 16"/>
                <a:gd name="T15" fmla="*/ 9 h 9"/>
                <a:gd name="T16" fmla="*/ 1 w 1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" y="1"/>
                  </a:moveTo>
                  <a:cubicBezTo>
                    <a:pt x="6" y="2"/>
                    <a:pt x="11" y="3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1"/>
                    <a:pt x="5" y="0"/>
                    <a:pt x="0" y="0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6"/>
                    <a:pt x="2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5819">
              <a:extLst>
                <a:ext uri="{FF2B5EF4-FFF2-40B4-BE49-F238E27FC236}">
                  <a16:creationId xmlns="" xmlns:a16="http://schemas.microsoft.com/office/drawing/2014/main" id="{33C95DB2-AE9B-49A1-9023-4C225B76D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526213"/>
              <a:ext cx="11113" cy="4763"/>
            </a:xfrm>
            <a:custGeom>
              <a:avLst/>
              <a:gdLst>
                <a:gd name="T0" fmla="*/ 1 w 12"/>
                <a:gd name="T1" fmla="*/ 1 h 5"/>
                <a:gd name="T2" fmla="*/ 8 w 12"/>
                <a:gd name="T3" fmla="*/ 3 h 5"/>
                <a:gd name="T4" fmla="*/ 12 w 12"/>
                <a:gd name="T5" fmla="*/ 2 h 5"/>
                <a:gd name="T6" fmla="*/ 0 w 12"/>
                <a:gd name="T7" fmla="*/ 0 h 5"/>
                <a:gd name="T8" fmla="*/ 0 w 12"/>
                <a:gd name="T9" fmla="*/ 5 h 5"/>
                <a:gd name="T10" fmla="*/ 1 w 12"/>
                <a:gd name="T11" fmla="*/ 4 h 5"/>
                <a:gd name="T12" fmla="*/ 1 w 1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" y="1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5820">
              <a:extLst>
                <a:ext uri="{FF2B5EF4-FFF2-40B4-BE49-F238E27FC236}">
                  <a16:creationId xmlns="" xmlns:a16="http://schemas.microsoft.com/office/drawing/2014/main" id="{5618AE65-D88E-49B4-8E77-24B5BC4B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491288"/>
              <a:ext cx="15875" cy="42863"/>
            </a:xfrm>
            <a:custGeom>
              <a:avLst/>
              <a:gdLst>
                <a:gd name="T0" fmla="*/ 4 w 16"/>
                <a:gd name="T1" fmla="*/ 0 h 45"/>
                <a:gd name="T2" fmla="*/ 0 w 16"/>
                <a:gd name="T3" fmla="*/ 2 h 45"/>
                <a:gd name="T4" fmla="*/ 12 w 16"/>
                <a:gd name="T5" fmla="*/ 45 h 45"/>
                <a:gd name="T6" fmla="*/ 16 w 16"/>
                <a:gd name="T7" fmla="*/ 45 h 45"/>
                <a:gd name="T8" fmla="*/ 4 w 1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5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16"/>
                    <a:pt x="10" y="31"/>
                    <a:pt x="12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3" y="30"/>
                    <a:pt x="9" y="1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5821">
              <a:extLst>
                <a:ext uri="{FF2B5EF4-FFF2-40B4-BE49-F238E27FC236}">
                  <a16:creationId xmlns="" xmlns:a16="http://schemas.microsoft.com/office/drawing/2014/main" id="{A084380B-B2F2-4C1C-9E6B-BE44F0EE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6503988"/>
              <a:ext cx="34925" cy="26988"/>
            </a:xfrm>
            <a:custGeom>
              <a:avLst/>
              <a:gdLst>
                <a:gd name="T0" fmla="*/ 30 w 38"/>
                <a:gd name="T1" fmla="*/ 17 h 29"/>
                <a:gd name="T2" fmla="*/ 31 w 38"/>
                <a:gd name="T3" fmla="*/ 19 h 29"/>
                <a:gd name="T4" fmla="*/ 32 w 38"/>
                <a:gd name="T5" fmla="*/ 19 h 29"/>
                <a:gd name="T6" fmla="*/ 33 w 38"/>
                <a:gd name="T7" fmla="*/ 21 h 29"/>
                <a:gd name="T8" fmla="*/ 34 w 38"/>
                <a:gd name="T9" fmla="*/ 23 h 29"/>
                <a:gd name="T10" fmla="*/ 36 w 38"/>
                <a:gd name="T11" fmla="*/ 25 h 29"/>
                <a:gd name="T12" fmla="*/ 38 w 38"/>
                <a:gd name="T13" fmla="*/ 25 h 29"/>
                <a:gd name="T14" fmla="*/ 33 w 38"/>
                <a:gd name="T15" fmla="*/ 18 h 29"/>
                <a:gd name="T16" fmla="*/ 7 w 38"/>
                <a:gd name="T17" fmla="*/ 0 h 29"/>
                <a:gd name="T18" fmla="*/ 2 w 38"/>
                <a:gd name="T19" fmla="*/ 2 h 29"/>
                <a:gd name="T20" fmla="*/ 1 w 38"/>
                <a:gd name="T21" fmla="*/ 10 h 29"/>
                <a:gd name="T22" fmla="*/ 14 w 38"/>
                <a:gd name="T23" fmla="*/ 29 h 29"/>
                <a:gd name="T24" fmla="*/ 16 w 38"/>
                <a:gd name="T25" fmla="*/ 29 h 29"/>
                <a:gd name="T26" fmla="*/ 3 w 38"/>
                <a:gd name="T27" fmla="*/ 9 h 29"/>
                <a:gd name="T28" fmla="*/ 4 w 38"/>
                <a:gd name="T29" fmla="*/ 3 h 29"/>
                <a:gd name="T30" fmla="*/ 7 w 38"/>
                <a:gd name="T31" fmla="*/ 2 h 29"/>
                <a:gd name="T32" fmla="*/ 30 w 38"/>
                <a:gd name="T3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29">
                  <a:moveTo>
                    <a:pt x="30" y="17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6" y="23"/>
                    <a:pt x="35" y="20"/>
                    <a:pt x="33" y="18"/>
                  </a:cubicBezTo>
                  <a:cubicBezTo>
                    <a:pt x="24" y="6"/>
                    <a:pt x="14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1" y="10"/>
                  </a:cubicBezTo>
                  <a:cubicBezTo>
                    <a:pt x="3" y="15"/>
                    <a:pt x="7" y="22"/>
                    <a:pt x="14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9" y="21"/>
                    <a:pt x="5" y="15"/>
                    <a:pt x="3" y="9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2"/>
                    <a:pt x="6" y="2"/>
                    <a:pt x="7" y="2"/>
                  </a:cubicBezTo>
                  <a:cubicBezTo>
                    <a:pt x="12" y="2"/>
                    <a:pt x="20" y="5"/>
                    <a:pt x="3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5822">
              <a:extLst>
                <a:ext uri="{FF2B5EF4-FFF2-40B4-BE49-F238E27FC236}">
                  <a16:creationId xmlns="" xmlns:a16="http://schemas.microsoft.com/office/drawing/2014/main" id="{BFEF1F56-2E6F-4EDA-84D1-63F03F59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508751"/>
              <a:ext cx="26988" cy="30163"/>
            </a:xfrm>
            <a:custGeom>
              <a:avLst/>
              <a:gdLst>
                <a:gd name="T0" fmla="*/ 25 w 28"/>
                <a:gd name="T1" fmla="*/ 7 h 32"/>
                <a:gd name="T2" fmla="*/ 22 w 28"/>
                <a:gd name="T3" fmla="*/ 28 h 32"/>
                <a:gd name="T4" fmla="*/ 24 w 28"/>
                <a:gd name="T5" fmla="*/ 28 h 32"/>
                <a:gd name="T6" fmla="*/ 27 w 28"/>
                <a:gd name="T7" fmla="*/ 6 h 32"/>
                <a:gd name="T8" fmla="*/ 22 w 28"/>
                <a:gd name="T9" fmla="*/ 0 h 32"/>
                <a:gd name="T10" fmla="*/ 17 w 28"/>
                <a:gd name="T11" fmla="*/ 1 h 32"/>
                <a:gd name="T12" fmla="*/ 2 w 28"/>
                <a:gd name="T13" fmla="*/ 26 h 32"/>
                <a:gd name="T14" fmla="*/ 0 w 28"/>
                <a:gd name="T15" fmla="*/ 32 h 32"/>
                <a:gd name="T16" fmla="*/ 2 w 28"/>
                <a:gd name="T17" fmla="*/ 32 h 32"/>
                <a:gd name="T18" fmla="*/ 3 w 28"/>
                <a:gd name="T19" fmla="*/ 30 h 32"/>
                <a:gd name="T20" fmla="*/ 3 w 28"/>
                <a:gd name="T21" fmla="*/ 28 h 32"/>
                <a:gd name="T22" fmla="*/ 4 w 28"/>
                <a:gd name="T23" fmla="*/ 26 h 32"/>
                <a:gd name="T24" fmla="*/ 4 w 28"/>
                <a:gd name="T25" fmla="*/ 26 h 32"/>
                <a:gd name="T26" fmla="*/ 5 w 28"/>
                <a:gd name="T27" fmla="*/ 24 h 32"/>
                <a:gd name="T28" fmla="*/ 18 w 28"/>
                <a:gd name="T29" fmla="*/ 3 h 32"/>
                <a:gd name="T30" fmla="*/ 22 w 28"/>
                <a:gd name="T31" fmla="*/ 2 h 32"/>
                <a:gd name="T32" fmla="*/ 25 w 28"/>
                <a:gd name="T3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2">
                  <a:moveTo>
                    <a:pt x="25" y="7"/>
                  </a:moveTo>
                  <a:cubicBezTo>
                    <a:pt x="26" y="12"/>
                    <a:pt x="25" y="20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7" y="20"/>
                    <a:pt x="28" y="11"/>
                    <a:pt x="27" y="6"/>
                  </a:cubicBezTo>
                  <a:cubicBezTo>
                    <a:pt x="26" y="2"/>
                    <a:pt x="24" y="1"/>
                    <a:pt x="22" y="0"/>
                  </a:cubicBezTo>
                  <a:cubicBezTo>
                    <a:pt x="20" y="0"/>
                    <a:pt x="19" y="0"/>
                    <a:pt x="17" y="1"/>
                  </a:cubicBezTo>
                  <a:cubicBezTo>
                    <a:pt x="11" y="5"/>
                    <a:pt x="6" y="14"/>
                    <a:pt x="2" y="26"/>
                  </a:cubicBezTo>
                  <a:cubicBezTo>
                    <a:pt x="1" y="28"/>
                    <a:pt x="0" y="30"/>
                    <a:pt x="0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9" y="12"/>
                    <a:pt x="14" y="5"/>
                    <a:pt x="18" y="3"/>
                  </a:cubicBezTo>
                  <a:cubicBezTo>
                    <a:pt x="19" y="2"/>
                    <a:pt x="21" y="2"/>
                    <a:pt x="22" y="2"/>
                  </a:cubicBezTo>
                  <a:cubicBezTo>
                    <a:pt x="23" y="2"/>
                    <a:pt x="24" y="4"/>
                    <a:pt x="2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5823">
              <a:extLst>
                <a:ext uri="{FF2B5EF4-FFF2-40B4-BE49-F238E27FC236}">
                  <a16:creationId xmlns="" xmlns:a16="http://schemas.microsoft.com/office/drawing/2014/main" id="{2A5A803F-1FFA-4A83-AA3C-035C8F188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6499226"/>
              <a:ext cx="15875" cy="12700"/>
            </a:xfrm>
            <a:custGeom>
              <a:avLst/>
              <a:gdLst>
                <a:gd name="T0" fmla="*/ 16 w 17"/>
                <a:gd name="T1" fmla="*/ 13 h 13"/>
                <a:gd name="T2" fmla="*/ 17 w 17"/>
                <a:gd name="T3" fmla="*/ 12 h 13"/>
                <a:gd name="T4" fmla="*/ 16 w 17"/>
                <a:gd name="T5" fmla="*/ 10 h 13"/>
                <a:gd name="T6" fmla="*/ 11 w 17"/>
                <a:gd name="T7" fmla="*/ 0 h 13"/>
                <a:gd name="T8" fmla="*/ 2 w 17"/>
                <a:gd name="T9" fmla="*/ 8 h 13"/>
                <a:gd name="T10" fmla="*/ 0 w 17"/>
                <a:gd name="T11" fmla="*/ 9 h 13"/>
                <a:gd name="T12" fmla="*/ 1 w 17"/>
                <a:gd name="T13" fmla="*/ 10 h 13"/>
                <a:gd name="T14" fmla="*/ 2 w 17"/>
                <a:gd name="T15" fmla="*/ 10 h 13"/>
                <a:gd name="T16" fmla="*/ 11 w 17"/>
                <a:gd name="T17" fmla="*/ 2 h 13"/>
                <a:gd name="T18" fmla="*/ 15 w 17"/>
                <a:gd name="T19" fmla="*/ 12 h 13"/>
                <a:gd name="T20" fmla="*/ 16 w 17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3">
                  <a:moveTo>
                    <a:pt x="16" y="13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7"/>
                    <a:pt x="13" y="4"/>
                    <a:pt x="11" y="0"/>
                  </a:cubicBezTo>
                  <a:cubicBezTo>
                    <a:pt x="8" y="3"/>
                    <a:pt x="5" y="5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7"/>
                    <a:pt x="8" y="5"/>
                    <a:pt x="11" y="2"/>
                  </a:cubicBezTo>
                  <a:cubicBezTo>
                    <a:pt x="12" y="5"/>
                    <a:pt x="14" y="9"/>
                    <a:pt x="15" y="12"/>
                  </a:cubicBez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5824">
              <a:extLst>
                <a:ext uri="{FF2B5EF4-FFF2-40B4-BE49-F238E27FC236}">
                  <a16:creationId xmlns="" xmlns:a16="http://schemas.microsoft.com/office/drawing/2014/main" id="{9D02B872-0B3A-4FFB-BA93-80CD34FC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4" y="6496051"/>
              <a:ext cx="22225" cy="38100"/>
            </a:xfrm>
            <a:custGeom>
              <a:avLst/>
              <a:gdLst>
                <a:gd name="T0" fmla="*/ 2 w 25"/>
                <a:gd name="T1" fmla="*/ 39 h 41"/>
                <a:gd name="T2" fmla="*/ 10 w 25"/>
                <a:gd name="T3" fmla="*/ 30 h 41"/>
                <a:gd name="T4" fmla="*/ 24 w 25"/>
                <a:gd name="T5" fmla="*/ 5 h 41"/>
                <a:gd name="T6" fmla="*/ 25 w 25"/>
                <a:gd name="T7" fmla="*/ 0 h 41"/>
                <a:gd name="T8" fmla="*/ 23 w 25"/>
                <a:gd name="T9" fmla="*/ 1 h 41"/>
                <a:gd name="T10" fmla="*/ 23 w 25"/>
                <a:gd name="T11" fmla="*/ 2 h 41"/>
                <a:gd name="T12" fmla="*/ 22 w 25"/>
                <a:gd name="T13" fmla="*/ 4 h 41"/>
                <a:gd name="T14" fmla="*/ 22 w 25"/>
                <a:gd name="T15" fmla="*/ 4 h 41"/>
                <a:gd name="T16" fmla="*/ 21 w 25"/>
                <a:gd name="T17" fmla="*/ 6 h 41"/>
                <a:gd name="T18" fmla="*/ 21 w 25"/>
                <a:gd name="T19" fmla="*/ 8 h 41"/>
                <a:gd name="T20" fmla="*/ 20 w 25"/>
                <a:gd name="T21" fmla="*/ 10 h 41"/>
                <a:gd name="T22" fmla="*/ 19 w 25"/>
                <a:gd name="T23" fmla="*/ 12 h 41"/>
                <a:gd name="T24" fmla="*/ 18 w 25"/>
                <a:gd name="T25" fmla="*/ 14 h 41"/>
                <a:gd name="T26" fmla="*/ 17 w 25"/>
                <a:gd name="T27" fmla="*/ 16 h 41"/>
                <a:gd name="T28" fmla="*/ 2 w 25"/>
                <a:gd name="T29" fmla="*/ 37 h 41"/>
                <a:gd name="T30" fmla="*/ 4 w 25"/>
                <a:gd name="T31" fmla="*/ 14 h 41"/>
                <a:gd name="T32" fmla="*/ 4 w 25"/>
                <a:gd name="T33" fmla="*/ 12 h 41"/>
                <a:gd name="T34" fmla="*/ 4 w 25"/>
                <a:gd name="T35" fmla="*/ 10 h 41"/>
                <a:gd name="T36" fmla="*/ 4 w 25"/>
                <a:gd name="T37" fmla="*/ 8 h 41"/>
                <a:gd name="T38" fmla="*/ 4 w 25"/>
                <a:gd name="T39" fmla="*/ 8 h 41"/>
                <a:gd name="T40" fmla="*/ 2 w 25"/>
                <a:gd name="T41" fmla="*/ 8 h 41"/>
                <a:gd name="T42" fmla="*/ 1 w 25"/>
                <a:gd name="T43" fmla="*/ 39 h 41"/>
                <a:gd name="T44" fmla="*/ 1 w 25"/>
                <a:gd name="T45" fmla="*/ 41 h 41"/>
                <a:gd name="T46" fmla="*/ 2 w 25"/>
                <a:gd name="T4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41">
                  <a:moveTo>
                    <a:pt x="2" y="39"/>
                  </a:moveTo>
                  <a:cubicBezTo>
                    <a:pt x="2" y="39"/>
                    <a:pt x="6" y="36"/>
                    <a:pt x="10" y="30"/>
                  </a:cubicBezTo>
                  <a:cubicBezTo>
                    <a:pt x="15" y="25"/>
                    <a:pt x="20" y="16"/>
                    <a:pt x="24" y="5"/>
                  </a:cubicBezTo>
                  <a:cubicBezTo>
                    <a:pt x="24" y="3"/>
                    <a:pt x="25" y="2"/>
                    <a:pt x="25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27"/>
                    <a:pt x="5" y="34"/>
                    <a:pt x="2" y="37"/>
                  </a:cubicBezTo>
                  <a:cubicBezTo>
                    <a:pt x="2" y="33"/>
                    <a:pt x="2" y="2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26"/>
                    <a:pt x="1" y="39"/>
                    <a:pt x="1" y="39"/>
                  </a:cubicBezTo>
                  <a:cubicBezTo>
                    <a:pt x="1" y="41"/>
                    <a:pt x="1" y="41"/>
                    <a:pt x="1" y="41"/>
                  </a:cubicBezTo>
                  <a:lnTo>
                    <a:pt x="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5825">
              <a:extLst>
                <a:ext uri="{FF2B5EF4-FFF2-40B4-BE49-F238E27FC236}">
                  <a16:creationId xmlns="" xmlns:a16="http://schemas.microsoft.com/office/drawing/2014/main" id="{2DA965B4-291A-4ABA-99DD-90703FD10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542088"/>
              <a:ext cx="12700" cy="9525"/>
            </a:xfrm>
            <a:custGeom>
              <a:avLst/>
              <a:gdLst>
                <a:gd name="T0" fmla="*/ 0 w 14"/>
                <a:gd name="T1" fmla="*/ 6 h 11"/>
                <a:gd name="T2" fmla="*/ 11 w 14"/>
                <a:gd name="T3" fmla="*/ 0 h 11"/>
                <a:gd name="T4" fmla="*/ 14 w 14"/>
                <a:gd name="T5" fmla="*/ 11 h 11"/>
                <a:gd name="T6" fmla="*/ 13 w 14"/>
                <a:gd name="T7" fmla="*/ 11 h 11"/>
                <a:gd name="T8" fmla="*/ 10 w 14"/>
                <a:gd name="T9" fmla="*/ 2 h 11"/>
                <a:gd name="T10" fmla="*/ 0 w 14"/>
                <a:gd name="T11" fmla="*/ 7 h 11"/>
                <a:gd name="T12" fmla="*/ 0 w 14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2" y="4"/>
                    <a:pt x="13" y="7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8"/>
                    <a:pt x="11" y="5"/>
                    <a:pt x="10" y="2"/>
                  </a:cubicBezTo>
                  <a:cubicBezTo>
                    <a:pt x="7" y="3"/>
                    <a:pt x="4" y="5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5826">
              <a:extLst>
                <a:ext uri="{FF2B5EF4-FFF2-40B4-BE49-F238E27FC236}">
                  <a16:creationId xmlns="" xmlns:a16="http://schemas.microsoft.com/office/drawing/2014/main" id="{C7CCC7FB-7528-4375-8F8D-EABA6C94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6545263"/>
              <a:ext cx="11113" cy="9525"/>
            </a:xfrm>
            <a:custGeom>
              <a:avLst/>
              <a:gdLst>
                <a:gd name="T0" fmla="*/ 0 w 12"/>
                <a:gd name="T1" fmla="*/ 5 h 10"/>
                <a:gd name="T2" fmla="*/ 10 w 12"/>
                <a:gd name="T3" fmla="*/ 0 h 10"/>
                <a:gd name="T4" fmla="*/ 12 w 12"/>
                <a:gd name="T5" fmla="*/ 10 h 10"/>
                <a:gd name="T6" fmla="*/ 11 w 12"/>
                <a:gd name="T7" fmla="*/ 10 h 10"/>
                <a:gd name="T8" fmla="*/ 9 w 12"/>
                <a:gd name="T9" fmla="*/ 2 h 10"/>
                <a:gd name="T10" fmla="*/ 0 w 12"/>
                <a:gd name="T11" fmla="*/ 6 h 10"/>
                <a:gd name="T12" fmla="*/ 0 w 12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0" y="5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1" y="3"/>
                    <a:pt x="12" y="7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0" y="5"/>
                    <a:pt x="9" y="2"/>
                  </a:cubicBezTo>
                  <a:cubicBezTo>
                    <a:pt x="6" y="3"/>
                    <a:pt x="3" y="5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5827">
              <a:extLst>
                <a:ext uri="{FF2B5EF4-FFF2-40B4-BE49-F238E27FC236}">
                  <a16:creationId xmlns="" xmlns:a16="http://schemas.microsoft.com/office/drawing/2014/main" id="{4506AB21-EF0D-43C3-AB89-90BFE34C6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6550026"/>
              <a:ext cx="9525" cy="7938"/>
            </a:xfrm>
            <a:custGeom>
              <a:avLst/>
              <a:gdLst>
                <a:gd name="T0" fmla="*/ 0 w 11"/>
                <a:gd name="T1" fmla="*/ 5 h 9"/>
                <a:gd name="T2" fmla="*/ 9 w 11"/>
                <a:gd name="T3" fmla="*/ 0 h 9"/>
                <a:gd name="T4" fmla="*/ 11 w 11"/>
                <a:gd name="T5" fmla="*/ 9 h 9"/>
                <a:gd name="T6" fmla="*/ 9 w 11"/>
                <a:gd name="T7" fmla="*/ 9 h 9"/>
                <a:gd name="T8" fmla="*/ 8 w 11"/>
                <a:gd name="T9" fmla="*/ 2 h 9"/>
                <a:gd name="T10" fmla="*/ 1 w 11"/>
                <a:gd name="T11" fmla="*/ 6 h 9"/>
                <a:gd name="T12" fmla="*/ 0 w 11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3"/>
                    <a:pt x="10" y="6"/>
                    <a:pt x="11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8" y="5"/>
                    <a:pt x="8" y="2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5828">
              <a:extLst>
                <a:ext uri="{FF2B5EF4-FFF2-40B4-BE49-F238E27FC236}">
                  <a16:creationId xmlns="" xmlns:a16="http://schemas.microsoft.com/office/drawing/2014/main" id="{A0A87AF7-DD6E-4901-BC44-21A488922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554788"/>
              <a:ext cx="9525" cy="6350"/>
            </a:xfrm>
            <a:custGeom>
              <a:avLst/>
              <a:gdLst>
                <a:gd name="T0" fmla="*/ 0 w 9"/>
                <a:gd name="T1" fmla="*/ 3 h 7"/>
                <a:gd name="T2" fmla="*/ 8 w 9"/>
                <a:gd name="T3" fmla="*/ 0 h 7"/>
                <a:gd name="T4" fmla="*/ 9 w 9"/>
                <a:gd name="T5" fmla="*/ 7 h 7"/>
                <a:gd name="T6" fmla="*/ 8 w 9"/>
                <a:gd name="T7" fmla="*/ 7 h 7"/>
                <a:gd name="T8" fmla="*/ 7 w 9"/>
                <a:gd name="T9" fmla="*/ 1 h 7"/>
                <a:gd name="T10" fmla="*/ 1 w 9"/>
                <a:gd name="T11" fmla="*/ 4 h 7"/>
                <a:gd name="T12" fmla="*/ 0 w 9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3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9" y="4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5829">
              <a:extLst>
                <a:ext uri="{FF2B5EF4-FFF2-40B4-BE49-F238E27FC236}">
                  <a16:creationId xmlns="" xmlns:a16="http://schemas.microsoft.com/office/drawing/2014/main" id="{78562F53-B1F5-4A49-A930-B2E5F49EC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557963"/>
              <a:ext cx="6350" cy="476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4 w 4"/>
                <a:gd name="T5" fmla="*/ 3 h 3"/>
                <a:gd name="T6" fmla="*/ 3 w 4"/>
                <a:gd name="T7" fmla="*/ 3 h 3"/>
                <a:gd name="T8" fmla="*/ 3 w 4"/>
                <a:gd name="T9" fmla="*/ 0 h 3"/>
                <a:gd name="T10" fmla="*/ 0 w 4"/>
                <a:gd name="T11" fmla="*/ 2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3" y="0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5830">
              <a:extLst>
                <a:ext uri="{FF2B5EF4-FFF2-40B4-BE49-F238E27FC236}">
                  <a16:creationId xmlns="" xmlns:a16="http://schemas.microsoft.com/office/drawing/2014/main" id="{88638CA4-1208-4479-9CEB-54040AB22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656113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0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5831">
              <a:extLst>
                <a:ext uri="{FF2B5EF4-FFF2-40B4-BE49-F238E27FC236}">
                  <a16:creationId xmlns="" xmlns:a16="http://schemas.microsoft.com/office/drawing/2014/main" id="{2D211AE6-2AD8-456A-BCDF-D8680DC4F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6534151"/>
              <a:ext cx="12700" cy="12700"/>
            </a:xfrm>
            <a:custGeom>
              <a:avLst/>
              <a:gdLst>
                <a:gd name="T0" fmla="*/ 0 w 13"/>
                <a:gd name="T1" fmla="*/ 15 h 15"/>
                <a:gd name="T2" fmla="*/ 0 w 13"/>
                <a:gd name="T3" fmla="*/ 0 h 15"/>
                <a:gd name="T4" fmla="*/ 13 w 13"/>
                <a:gd name="T5" fmla="*/ 4 h 15"/>
                <a:gd name="T6" fmla="*/ 12 w 13"/>
                <a:gd name="T7" fmla="*/ 5 h 15"/>
                <a:gd name="T8" fmla="*/ 1 w 13"/>
                <a:gd name="T9" fmla="*/ 2 h 15"/>
                <a:gd name="T10" fmla="*/ 2 w 13"/>
                <a:gd name="T11" fmla="*/ 15 h 15"/>
                <a:gd name="T12" fmla="*/ 0 w 13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4" y="1"/>
                    <a:pt x="8" y="3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5" y="3"/>
                    <a:pt x="1" y="2"/>
                  </a:cubicBezTo>
                  <a:cubicBezTo>
                    <a:pt x="1" y="6"/>
                    <a:pt x="2" y="11"/>
                    <a:pt x="2" y="15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5832">
              <a:extLst>
                <a:ext uri="{FF2B5EF4-FFF2-40B4-BE49-F238E27FC236}">
                  <a16:creationId xmlns="" xmlns:a16="http://schemas.microsoft.com/office/drawing/2014/main" id="{6DC6AC85-89F8-445C-83C4-3BACBCDB4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1" y="6538913"/>
              <a:ext cx="11113" cy="11113"/>
            </a:xfrm>
            <a:custGeom>
              <a:avLst/>
              <a:gdLst>
                <a:gd name="T0" fmla="*/ 1 w 12"/>
                <a:gd name="T1" fmla="*/ 13 h 13"/>
                <a:gd name="T2" fmla="*/ 0 w 12"/>
                <a:gd name="T3" fmla="*/ 0 h 13"/>
                <a:gd name="T4" fmla="*/ 12 w 12"/>
                <a:gd name="T5" fmla="*/ 3 h 13"/>
                <a:gd name="T6" fmla="*/ 11 w 12"/>
                <a:gd name="T7" fmla="*/ 5 h 13"/>
                <a:gd name="T8" fmla="*/ 2 w 12"/>
                <a:gd name="T9" fmla="*/ 2 h 13"/>
                <a:gd name="T10" fmla="*/ 2 w 12"/>
                <a:gd name="T11" fmla="*/ 13 h 13"/>
                <a:gd name="T12" fmla="*/ 1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1" y="13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4" y="1"/>
                    <a:pt x="8" y="2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4"/>
                    <a:pt x="5" y="3"/>
                    <a:pt x="2" y="2"/>
                  </a:cubicBezTo>
                  <a:cubicBezTo>
                    <a:pt x="2" y="5"/>
                    <a:pt x="2" y="9"/>
                    <a:pt x="2" y="13"/>
                  </a:cubicBez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5833">
              <a:extLst>
                <a:ext uri="{FF2B5EF4-FFF2-40B4-BE49-F238E27FC236}">
                  <a16:creationId xmlns="" xmlns:a16="http://schemas.microsoft.com/office/drawing/2014/main" id="{0903F8C3-F10B-4604-BA0E-0802B663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6542088"/>
              <a:ext cx="9525" cy="11113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9 w 9"/>
                <a:gd name="T5" fmla="*/ 2 h 11"/>
                <a:gd name="T6" fmla="*/ 9 w 9"/>
                <a:gd name="T7" fmla="*/ 4 h 11"/>
                <a:gd name="T8" fmla="*/ 1 w 9"/>
                <a:gd name="T9" fmla="*/ 1 h 11"/>
                <a:gd name="T10" fmla="*/ 1 w 9"/>
                <a:gd name="T11" fmla="*/ 11 h 11"/>
                <a:gd name="T12" fmla="*/ 0 w 9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3" y="0"/>
                    <a:pt x="6" y="1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" y="8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5834">
              <a:extLst>
                <a:ext uri="{FF2B5EF4-FFF2-40B4-BE49-F238E27FC236}">
                  <a16:creationId xmlns="" xmlns:a16="http://schemas.microsoft.com/office/drawing/2014/main" id="{90D5F6AC-C193-4478-B1E5-327A3AFD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1" y="6546851"/>
              <a:ext cx="7938" cy="9525"/>
            </a:xfrm>
            <a:custGeom>
              <a:avLst/>
              <a:gdLst>
                <a:gd name="T0" fmla="*/ 0 w 8"/>
                <a:gd name="T1" fmla="*/ 9 h 10"/>
                <a:gd name="T2" fmla="*/ 0 w 8"/>
                <a:gd name="T3" fmla="*/ 0 h 10"/>
                <a:gd name="T4" fmla="*/ 8 w 8"/>
                <a:gd name="T5" fmla="*/ 3 h 10"/>
                <a:gd name="T6" fmla="*/ 8 w 8"/>
                <a:gd name="T7" fmla="*/ 4 h 10"/>
                <a:gd name="T8" fmla="*/ 1 w 8"/>
                <a:gd name="T9" fmla="*/ 2 h 10"/>
                <a:gd name="T10" fmla="*/ 1 w 8"/>
                <a:gd name="T11" fmla="*/ 10 h 10"/>
                <a:gd name="T12" fmla="*/ 0 w 8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7"/>
                    <a:pt x="1" y="1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5835">
              <a:extLst>
                <a:ext uri="{FF2B5EF4-FFF2-40B4-BE49-F238E27FC236}">
                  <a16:creationId xmlns="" xmlns:a16="http://schemas.microsoft.com/office/drawing/2014/main" id="{ACB84E46-13B1-4991-A5EB-C13C5EC12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426" y="6551613"/>
              <a:ext cx="4763" cy="635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0 h 4"/>
                <a:gd name="T4" fmla="*/ 3 w 3"/>
                <a:gd name="T5" fmla="*/ 1 h 4"/>
                <a:gd name="T6" fmla="*/ 3 w 3"/>
                <a:gd name="T7" fmla="*/ 2 h 4"/>
                <a:gd name="T8" fmla="*/ 1 w 3"/>
                <a:gd name="T9" fmla="*/ 1 h 4"/>
                <a:gd name="T10" fmla="*/ 1 w 3"/>
                <a:gd name="T11" fmla="*/ 4 h 4"/>
                <a:gd name="T12" fmla="*/ 0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1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1" name="Freeform 5836">
              <a:extLst>
                <a:ext uri="{FF2B5EF4-FFF2-40B4-BE49-F238E27FC236}">
                  <a16:creationId xmlns="" xmlns:a16="http://schemas.microsoft.com/office/drawing/2014/main" id="{EDE0BDA5-F82C-4C13-901A-E5B89995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1" y="6556376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1 w 2"/>
                <a:gd name="T9" fmla="*/ 1 h 3"/>
                <a:gd name="T10" fmla="*/ 1 w 2"/>
                <a:gd name="T11" fmla="*/ 3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2" name="Freeform 5837">
              <a:extLst>
                <a:ext uri="{FF2B5EF4-FFF2-40B4-BE49-F238E27FC236}">
                  <a16:creationId xmlns="" xmlns:a16="http://schemas.microsoft.com/office/drawing/2014/main" id="{DA7492F8-FB19-4F30-A188-0AA95657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6540501"/>
              <a:ext cx="6350" cy="11113"/>
            </a:xfrm>
            <a:custGeom>
              <a:avLst/>
              <a:gdLst>
                <a:gd name="T0" fmla="*/ 0 w 6"/>
                <a:gd name="T1" fmla="*/ 11 h 12"/>
                <a:gd name="T2" fmla="*/ 5 w 6"/>
                <a:gd name="T3" fmla="*/ 0 h 12"/>
                <a:gd name="T4" fmla="*/ 6 w 6"/>
                <a:gd name="T5" fmla="*/ 1 h 12"/>
                <a:gd name="T6" fmla="*/ 1 w 6"/>
                <a:gd name="T7" fmla="*/ 12 h 12"/>
                <a:gd name="T8" fmla="*/ 0 w 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11"/>
                  </a:moveTo>
                  <a:cubicBezTo>
                    <a:pt x="1" y="8"/>
                    <a:pt x="3" y="4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5"/>
                    <a:pt x="3" y="9"/>
                    <a:pt x="1" y="12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Freeform 5838">
              <a:extLst>
                <a:ext uri="{FF2B5EF4-FFF2-40B4-BE49-F238E27FC236}">
                  <a16:creationId xmlns="" xmlns:a16="http://schemas.microsoft.com/office/drawing/2014/main" id="{64FB74F1-CB13-43B0-AAB5-0CD474DF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551613"/>
              <a:ext cx="15875" cy="14288"/>
            </a:xfrm>
            <a:custGeom>
              <a:avLst/>
              <a:gdLst>
                <a:gd name="T0" fmla="*/ 0 w 17"/>
                <a:gd name="T1" fmla="*/ 7 h 15"/>
                <a:gd name="T2" fmla="*/ 14 w 17"/>
                <a:gd name="T3" fmla="*/ 0 h 15"/>
                <a:gd name="T4" fmla="*/ 17 w 17"/>
                <a:gd name="T5" fmla="*/ 15 h 15"/>
                <a:gd name="T6" fmla="*/ 16 w 17"/>
                <a:gd name="T7" fmla="*/ 15 h 15"/>
                <a:gd name="T8" fmla="*/ 13 w 17"/>
                <a:gd name="T9" fmla="*/ 2 h 15"/>
                <a:gd name="T10" fmla="*/ 1 w 17"/>
                <a:gd name="T11" fmla="*/ 8 h 15"/>
                <a:gd name="T12" fmla="*/ 0 w 17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5" y="5"/>
                    <a:pt x="16" y="10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1"/>
                    <a:pt x="14" y="7"/>
                    <a:pt x="13" y="2"/>
                  </a:cubicBezTo>
                  <a:cubicBezTo>
                    <a:pt x="9" y="4"/>
                    <a:pt x="5" y="6"/>
                    <a:pt x="1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Freeform 5839">
              <a:extLst>
                <a:ext uri="{FF2B5EF4-FFF2-40B4-BE49-F238E27FC236}">
                  <a16:creationId xmlns="" xmlns:a16="http://schemas.microsoft.com/office/drawing/2014/main" id="{20B37008-CE1D-458B-BAE8-FA62F66C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556376"/>
              <a:ext cx="15875" cy="14288"/>
            </a:xfrm>
            <a:custGeom>
              <a:avLst/>
              <a:gdLst>
                <a:gd name="T0" fmla="*/ 0 w 17"/>
                <a:gd name="T1" fmla="*/ 7 h 16"/>
                <a:gd name="T2" fmla="*/ 15 w 17"/>
                <a:gd name="T3" fmla="*/ 0 h 16"/>
                <a:gd name="T4" fmla="*/ 17 w 17"/>
                <a:gd name="T5" fmla="*/ 16 h 16"/>
                <a:gd name="T6" fmla="*/ 16 w 17"/>
                <a:gd name="T7" fmla="*/ 16 h 16"/>
                <a:gd name="T8" fmla="*/ 14 w 17"/>
                <a:gd name="T9" fmla="*/ 2 h 16"/>
                <a:gd name="T10" fmla="*/ 0 w 17"/>
                <a:gd name="T11" fmla="*/ 8 h 16"/>
                <a:gd name="T12" fmla="*/ 0 w 17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7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6" y="5"/>
                    <a:pt x="17" y="11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15" y="7"/>
                    <a:pt x="14" y="2"/>
                  </a:cubicBezTo>
                  <a:cubicBezTo>
                    <a:pt x="9" y="4"/>
                    <a:pt x="5" y="6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Freeform 5840">
              <a:extLst>
                <a:ext uri="{FF2B5EF4-FFF2-40B4-BE49-F238E27FC236}">
                  <a16:creationId xmlns="" xmlns:a16="http://schemas.microsoft.com/office/drawing/2014/main" id="{48361DB2-9C37-4256-A5B0-D09C4208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6559551"/>
              <a:ext cx="17463" cy="15875"/>
            </a:xfrm>
            <a:custGeom>
              <a:avLst/>
              <a:gdLst>
                <a:gd name="T0" fmla="*/ 0 w 18"/>
                <a:gd name="T1" fmla="*/ 7 h 17"/>
                <a:gd name="T2" fmla="*/ 15 w 18"/>
                <a:gd name="T3" fmla="*/ 0 h 17"/>
                <a:gd name="T4" fmla="*/ 18 w 18"/>
                <a:gd name="T5" fmla="*/ 17 h 17"/>
                <a:gd name="T6" fmla="*/ 16 w 18"/>
                <a:gd name="T7" fmla="*/ 17 h 17"/>
                <a:gd name="T8" fmla="*/ 14 w 18"/>
                <a:gd name="T9" fmla="*/ 2 h 17"/>
                <a:gd name="T10" fmla="*/ 0 w 18"/>
                <a:gd name="T11" fmla="*/ 8 h 17"/>
                <a:gd name="T12" fmla="*/ 0 w 18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7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6" y="6"/>
                    <a:pt x="17" y="11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2"/>
                    <a:pt x="15" y="7"/>
                    <a:pt x="14" y="2"/>
                  </a:cubicBezTo>
                  <a:cubicBezTo>
                    <a:pt x="10" y="4"/>
                    <a:pt x="5" y="6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Freeform 5841">
              <a:extLst>
                <a:ext uri="{FF2B5EF4-FFF2-40B4-BE49-F238E27FC236}">
                  <a16:creationId xmlns="" xmlns:a16="http://schemas.microsoft.com/office/drawing/2014/main" id="{4377F5BA-4B38-45AE-B3A7-39694505D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4" y="6540501"/>
              <a:ext cx="7938" cy="9525"/>
            </a:xfrm>
            <a:custGeom>
              <a:avLst/>
              <a:gdLst>
                <a:gd name="T0" fmla="*/ 0 w 9"/>
                <a:gd name="T1" fmla="*/ 1 h 11"/>
                <a:gd name="T2" fmla="*/ 1 w 9"/>
                <a:gd name="T3" fmla="*/ 0 h 11"/>
                <a:gd name="T4" fmla="*/ 9 w 9"/>
                <a:gd name="T5" fmla="*/ 10 h 11"/>
                <a:gd name="T6" fmla="*/ 7 w 9"/>
                <a:gd name="T7" fmla="*/ 11 h 11"/>
                <a:gd name="T8" fmla="*/ 0 w 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6" y="6"/>
                    <a:pt x="9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8"/>
                    <a:pt x="2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5842">
              <a:extLst>
                <a:ext uri="{FF2B5EF4-FFF2-40B4-BE49-F238E27FC236}">
                  <a16:creationId xmlns="" xmlns:a16="http://schemas.microsoft.com/office/drawing/2014/main" id="{EFAAA2D1-F341-4D77-90C4-B3E9BA80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6550026"/>
              <a:ext cx="14288" cy="15875"/>
            </a:xfrm>
            <a:custGeom>
              <a:avLst/>
              <a:gdLst>
                <a:gd name="T0" fmla="*/ 0 w 15"/>
                <a:gd name="T1" fmla="*/ 16 h 16"/>
                <a:gd name="T2" fmla="*/ 1 w 15"/>
                <a:gd name="T3" fmla="*/ 0 h 16"/>
                <a:gd name="T4" fmla="*/ 15 w 15"/>
                <a:gd name="T5" fmla="*/ 4 h 16"/>
                <a:gd name="T6" fmla="*/ 15 w 15"/>
                <a:gd name="T7" fmla="*/ 6 h 16"/>
                <a:gd name="T8" fmla="*/ 2 w 15"/>
                <a:gd name="T9" fmla="*/ 2 h 16"/>
                <a:gd name="T10" fmla="*/ 1 w 15"/>
                <a:gd name="T11" fmla="*/ 16 h 16"/>
                <a:gd name="T12" fmla="*/ 0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0" y="16"/>
                  </a:moveTo>
                  <a:cubicBezTo>
                    <a:pt x="0" y="10"/>
                    <a:pt x="1" y="5"/>
                    <a:pt x="1" y="0"/>
                  </a:cubicBezTo>
                  <a:cubicBezTo>
                    <a:pt x="5" y="1"/>
                    <a:pt x="10" y="3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6" y="3"/>
                    <a:pt x="2" y="2"/>
                  </a:cubicBezTo>
                  <a:cubicBezTo>
                    <a:pt x="2" y="6"/>
                    <a:pt x="2" y="11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5843">
              <a:extLst>
                <a:ext uri="{FF2B5EF4-FFF2-40B4-BE49-F238E27FC236}">
                  <a16:creationId xmlns="" xmlns:a16="http://schemas.microsoft.com/office/drawing/2014/main" id="{62312073-18F6-4051-9284-36617A15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9" y="6554788"/>
              <a:ext cx="15875" cy="15875"/>
            </a:xfrm>
            <a:custGeom>
              <a:avLst/>
              <a:gdLst>
                <a:gd name="T0" fmla="*/ 0 w 17"/>
                <a:gd name="T1" fmla="*/ 18 h 18"/>
                <a:gd name="T2" fmla="*/ 1 w 17"/>
                <a:gd name="T3" fmla="*/ 0 h 18"/>
                <a:gd name="T4" fmla="*/ 17 w 17"/>
                <a:gd name="T5" fmla="*/ 5 h 18"/>
                <a:gd name="T6" fmla="*/ 16 w 17"/>
                <a:gd name="T7" fmla="*/ 7 h 18"/>
                <a:gd name="T8" fmla="*/ 2 w 17"/>
                <a:gd name="T9" fmla="*/ 2 h 18"/>
                <a:gd name="T10" fmla="*/ 1 w 17"/>
                <a:gd name="T11" fmla="*/ 18 h 18"/>
                <a:gd name="T12" fmla="*/ 0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2"/>
                    <a:pt x="1" y="6"/>
                    <a:pt x="1" y="0"/>
                  </a:cubicBezTo>
                  <a:cubicBezTo>
                    <a:pt x="6" y="2"/>
                    <a:pt x="11" y="4"/>
                    <a:pt x="17" y="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5"/>
                    <a:pt x="7" y="4"/>
                    <a:pt x="2" y="2"/>
                  </a:cubicBezTo>
                  <a:cubicBezTo>
                    <a:pt x="2" y="7"/>
                    <a:pt x="2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5844">
              <a:extLst>
                <a:ext uri="{FF2B5EF4-FFF2-40B4-BE49-F238E27FC236}">
                  <a16:creationId xmlns="" xmlns:a16="http://schemas.microsoft.com/office/drawing/2014/main" id="{0C1D04EB-328A-45BB-A0E1-497DB430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4" y="6557963"/>
              <a:ext cx="15875" cy="17463"/>
            </a:xfrm>
            <a:custGeom>
              <a:avLst/>
              <a:gdLst>
                <a:gd name="T0" fmla="*/ 0 w 17"/>
                <a:gd name="T1" fmla="*/ 18 h 18"/>
                <a:gd name="T2" fmla="*/ 1 w 17"/>
                <a:gd name="T3" fmla="*/ 0 h 18"/>
                <a:gd name="T4" fmla="*/ 17 w 17"/>
                <a:gd name="T5" fmla="*/ 5 h 18"/>
                <a:gd name="T6" fmla="*/ 17 w 17"/>
                <a:gd name="T7" fmla="*/ 7 h 18"/>
                <a:gd name="T8" fmla="*/ 2 w 17"/>
                <a:gd name="T9" fmla="*/ 2 h 18"/>
                <a:gd name="T10" fmla="*/ 1 w 17"/>
                <a:gd name="T11" fmla="*/ 18 h 18"/>
                <a:gd name="T12" fmla="*/ 0 w 17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2"/>
                    <a:pt x="1" y="6"/>
                    <a:pt x="1" y="0"/>
                  </a:cubicBezTo>
                  <a:cubicBezTo>
                    <a:pt x="6" y="2"/>
                    <a:pt x="12" y="3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2" y="5"/>
                    <a:pt x="7" y="3"/>
                    <a:pt x="2" y="2"/>
                  </a:cubicBezTo>
                  <a:cubicBezTo>
                    <a:pt x="2" y="7"/>
                    <a:pt x="2" y="12"/>
                    <a:pt x="1" y="18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5846">
              <a:extLst>
                <a:ext uri="{FF2B5EF4-FFF2-40B4-BE49-F238E27FC236}">
                  <a16:creationId xmlns="" xmlns:a16="http://schemas.microsoft.com/office/drawing/2014/main" id="{BF34B35E-C289-42E3-BD9F-F66BC3932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26" y="6535738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5847">
              <a:extLst>
                <a:ext uri="{FF2B5EF4-FFF2-40B4-BE49-F238E27FC236}">
                  <a16:creationId xmlns="" xmlns:a16="http://schemas.microsoft.com/office/drawing/2014/main" id="{8E2E2481-AB48-432E-BE52-1EC999ADE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653573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1 w 2"/>
                <a:gd name="T5" fmla="*/ 0 h 4"/>
                <a:gd name="T6" fmla="*/ 0 w 2"/>
                <a:gd name="T7" fmla="*/ 0 h 4"/>
                <a:gd name="T8" fmla="*/ 1 w 2"/>
                <a:gd name="T9" fmla="*/ 4 h 4"/>
                <a:gd name="T10" fmla="*/ 1 w 2"/>
                <a:gd name="T11" fmla="*/ 4 h 4"/>
                <a:gd name="T12" fmla="*/ 2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5848">
              <a:extLst>
                <a:ext uri="{FF2B5EF4-FFF2-40B4-BE49-F238E27FC236}">
                  <a16:creationId xmlns="" xmlns:a16="http://schemas.microsoft.com/office/drawing/2014/main" id="{C2AA0BD0-E324-4D42-A79D-14ED54A9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538913"/>
              <a:ext cx="6350" cy="1588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0 h 1"/>
                <a:gd name="T6" fmla="*/ 1 w 4"/>
                <a:gd name="T7" fmla="*/ 0 h 1"/>
                <a:gd name="T8" fmla="*/ 0 w 4"/>
                <a:gd name="T9" fmla="*/ 1 h 1"/>
                <a:gd name="T10" fmla="*/ 1 w 4"/>
                <a:gd name="T11" fmla="*/ 1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5849">
              <a:extLst>
                <a:ext uri="{FF2B5EF4-FFF2-40B4-BE49-F238E27FC236}">
                  <a16:creationId xmlns="" xmlns:a16="http://schemas.microsoft.com/office/drawing/2014/main" id="{66094CDF-4445-404A-9CD3-3440DD50D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6" y="6537325"/>
              <a:ext cx="3175" cy="9525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8 h 10"/>
                <a:gd name="T4" fmla="*/ 1 w 4"/>
                <a:gd name="T5" fmla="*/ 0 h 10"/>
                <a:gd name="T6" fmla="*/ 0 w 4"/>
                <a:gd name="T7" fmla="*/ 0 h 10"/>
                <a:gd name="T8" fmla="*/ 3 w 4"/>
                <a:gd name="T9" fmla="*/ 9 h 10"/>
                <a:gd name="T10" fmla="*/ 3 w 4"/>
                <a:gd name="T11" fmla="*/ 10 h 10"/>
                <a:gd name="T12" fmla="*/ 4 w 4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5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5850">
              <a:extLst>
                <a:ext uri="{FF2B5EF4-FFF2-40B4-BE49-F238E27FC236}">
                  <a16:creationId xmlns="" xmlns:a16="http://schemas.microsoft.com/office/drawing/2014/main" id="{02575AA2-42B6-441A-9EDD-B0386625A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6527800"/>
              <a:ext cx="36513" cy="38100"/>
            </a:xfrm>
            <a:custGeom>
              <a:avLst/>
              <a:gdLst>
                <a:gd name="T0" fmla="*/ 37 w 39"/>
                <a:gd name="T1" fmla="*/ 39 h 40"/>
                <a:gd name="T2" fmla="*/ 39 w 39"/>
                <a:gd name="T3" fmla="*/ 40 h 40"/>
                <a:gd name="T4" fmla="*/ 38 w 39"/>
                <a:gd name="T5" fmla="*/ 38 h 40"/>
                <a:gd name="T6" fmla="*/ 36 w 39"/>
                <a:gd name="T7" fmla="*/ 26 h 40"/>
                <a:gd name="T8" fmla="*/ 24 w 39"/>
                <a:gd name="T9" fmla="*/ 0 h 40"/>
                <a:gd name="T10" fmla="*/ 22 w 39"/>
                <a:gd name="T11" fmla="*/ 0 h 40"/>
                <a:gd name="T12" fmla="*/ 22 w 39"/>
                <a:gd name="T13" fmla="*/ 1 h 40"/>
                <a:gd name="T14" fmla="*/ 24 w 39"/>
                <a:gd name="T15" fmla="*/ 1 h 40"/>
                <a:gd name="T16" fmla="*/ 24 w 39"/>
                <a:gd name="T17" fmla="*/ 3 h 40"/>
                <a:gd name="T18" fmla="*/ 23 w 39"/>
                <a:gd name="T19" fmla="*/ 2 h 40"/>
                <a:gd name="T20" fmla="*/ 24 w 39"/>
                <a:gd name="T21" fmla="*/ 5 h 40"/>
                <a:gd name="T22" fmla="*/ 26 w 39"/>
                <a:gd name="T23" fmla="*/ 5 h 40"/>
                <a:gd name="T24" fmla="*/ 26 w 39"/>
                <a:gd name="T25" fmla="*/ 7 h 40"/>
                <a:gd name="T26" fmla="*/ 25 w 39"/>
                <a:gd name="T27" fmla="*/ 7 h 40"/>
                <a:gd name="T28" fmla="*/ 36 w 39"/>
                <a:gd name="T29" fmla="*/ 36 h 40"/>
                <a:gd name="T30" fmla="*/ 14 w 39"/>
                <a:gd name="T31" fmla="*/ 17 h 40"/>
                <a:gd name="T32" fmla="*/ 14 w 39"/>
                <a:gd name="T33" fmla="*/ 18 h 40"/>
                <a:gd name="T34" fmla="*/ 13 w 39"/>
                <a:gd name="T35" fmla="*/ 18 h 40"/>
                <a:gd name="T36" fmla="*/ 13 w 39"/>
                <a:gd name="T37" fmla="*/ 15 h 40"/>
                <a:gd name="T38" fmla="*/ 11 w 39"/>
                <a:gd name="T39" fmla="*/ 13 h 40"/>
                <a:gd name="T40" fmla="*/ 11 w 39"/>
                <a:gd name="T41" fmla="*/ 14 h 40"/>
                <a:gd name="T42" fmla="*/ 10 w 39"/>
                <a:gd name="T43" fmla="*/ 14 h 40"/>
                <a:gd name="T44" fmla="*/ 10 w 39"/>
                <a:gd name="T45" fmla="*/ 12 h 40"/>
                <a:gd name="T46" fmla="*/ 8 w 39"/>
                <a:gd name="T47" fmla="*/ 10 h 40"/>
                <a:gd name="T48" fmla="*/ 8 w 39"/>
                <a:gd name="T49" fmla="*/ 11 h 40"/>
                <a:gd name="T50" fmla="*/ 6 w 39"/>
                <a:gd name="T51" fmla="*/ 11 h 40"/>
                <a:gd name="T52" fmla="*/ 6 w 39"/>
                <a:gd name="T53" fmla="*/ 8 h 40"/>
                <a:gd name="T54" fmla="*/ 5 w 39"/>
                <a:gd name="T55" fmla="*/ 7 h 40"/>
                <a:gd name="T56" fmla="*/ 4 w 39"/>
                <a:gd name="T57" fmla="*/ 6 h 40"/>
                <a:gd name="T58" fmla="*/ 4 w 39"/>
                <a:gd name="T59" fmla="*/ 7 h 40"/>
                <a:gd name="T60" fmla="*/ 3 w 39"/>
                <a:gd name="T61" fmla="*/ 7 h 40"/>
                <a:gd name="T62" fmla="*/ 3 w 39"/>
                <a:gd name="T63" fmla="*/ 5 h 40"/>
                <a:gd name="T64" fmla="*/ 2 w 39"/>
                <a:gd name="T65" fmla="*/ 4 h 40"/>
                <a:gd name="T66" fmla="*/ 0 w 39"/>
                <a:gd name="T67" fmla="*/ 4 h 40"/>
                <a:gd name="T68" fmla="*/ 3 w 39"/>
                <a:gd name="T69" fmla="*/ 8 h 40"/>
                <a:gd name="T70" fmla="*/ 37 w 39"/>
                <a:gd name="T71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40">
                  <a:moveTo>
                    <a:pt x="37" y="39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3"/>
                    <a:pt x="36" y="26"/>
                  </a:cubicBezTo>
                  <a:cubicBezTo>
                    <a:pt x="34" y="19"/>
                    <a:pt x="30" y="1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2" y="19"/>
                    <a:pt x="35" y="31"/>
                    <a:pt x="36" y="36"/>
                  </a:cubicBezTo>
                  <a:cubicBezTo>
                    <a:pt x="32" y="33"/>
                    <a:pt x="24" y="26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20" y="27"/>
                    <a:pt x="37" y="39"/>
                    <a:pt x="3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5851">
              <a:extLst>
                <a:ext uri="{FF2B5EF4-FFF2-40B4-BE49-F238E27FC236}">
                  <a16:creationId xmlns="" xmlns:a16="http://schemas.microsoft.com/office/drawing/2014/main" id="{EE85556C-4C4C-408F-B397-44521739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530975"/>
              <a:ext cx="0" cy="3175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5852">
              <a:extLst>
                <a:ext uri="{FF2B5EF4-FFF2-40B4-BE49-F238E27FC236}">
                  <a16:creationId xmlns="" xmlns:a16="http://schemas.microsoft.com/office/drawing/2014/main" id="{B26BA94E-F720-4160-A180-C4EBCB1AA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5325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5853">
              <a:extLst>
                <a:ext uri="{FF2B5EF4-FFF2-40B4-BE49-F238E27FC236}">
                  <a16:creationId xmlns="" xmlns:a16="http://schemas.microsoft.com/office/drawing/2014/main" id="{A44E499C-0172-40BE-8A01-0F0F9DE3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530975"/>
              <a:ext cx="3175" cy="6350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5 h 7"/>
                <a:gd name="T4" fmla="*/ 2 w 2"/>
                <a:gd name="T5" fmla="*/ 7 h 7"/>
                <a:gd name="T6" fmla="*/ 1 w 2"/>
                <a:gd name="T7" fmla="*/ 0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5854">
              <a:extLst>
                <a:ext uri="{FF2B5EF4-FFF2-40B4-BE49-F238E27FC236}">
                  <a16:creationId xmlns="" xmlns:a16="http://schemas.microsoft.com/office/drawing/2014/main" id="{96352AD3-10BC-4F30-9D1B-F2B3EBFE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6535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5855">
              <a:extLst>
                <a:ext uri="{FF2B5EF4-FFF2-40B4-BE49-F238E27FC236}">
                  <a16:creationId xmlns="" xmlns:a16="http://schemas.microsoft.com/office/drawing/2014/main" id="{866A54D5-EE82-4DC4-ADA8-1C0C2CA45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6527800"/>
              <a:ext cx="4763" cy="1588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5856">
              <a:extLst>
                <a:ext uri="{FF2B5EF4-FFF2-40B4-BE49-F238E27FC236}">
                  <a16:creationId xmlns="" xmlns:a16="http://schemas.microsoft.com/office/drawing/2014/main" id="{12651BAD-BD68-4B07-B4DC-66B52A019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6529388"/>
              <a:ext cx="1588" cy="11113"/>
            </a:xfrm>
            <a:custGeom>
              <a:avLst/>
              <a:gdLst>
                <a:gd name="T0" fmla="*/ 0 w 2"/>
                <a:gd name="T1" fmla="*/ 1 h 11"/>
                <a:gd name="T2" fmla="*/ 1 w 2"/>
                <a:gd name="T3" fmla="*/ 10 h 11"/>
                <a:gd name="T4" fmla="*/ 2 w 2"/>
                <a:gd name="T5" fmla="*/ 11 h 11"/>
                <a:gd name="T6" fmla="*/ 1 w 2"/>
                <a:gd name="T7" fmla="*/ 0 h 11"/>
                <a:gd name="T8" fmla="*/ 0 w 2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1"/>
                  </a:moveTo>
                  <a:cubicBezTo>
                    <a:pt x="0" y="4"/>
                    <a:pt x="1" y="7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2" y="4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5857">
              <a:extLst>
                <a:ext uri="{FF2B5EF4-FFF2-40B4-BE49-F238E27FC236}">
                  <a16:creationId xmlns="" xmlns:a16="http://schemas.microsoft.com/office/drawing/2014/main" id="{C137E3BC-7C56-4054-AA57-5E84C857C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6" y="65293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5858">
              <a:extLst>
                <a:ext uri="{FF2B5EF4-FFF2-40B4-BE49-F238E27FC236}">
                  <a16:creationId xmlns="" xmlns:a16="http://schemas.microsoft.com/office/drawing/2014/main" id="{CA53A407-915D-48A4-8EBB-CF1F3C98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65389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5859">
              <a:extLst>
                <a:ext uri="{FF2B5EF4-FFF2-40B4-BE49-F238E27FC236}">
                  <a16:creationId xmlns="" xmlns:a16="http://schemas.microsoft.com/office/drawing/2014/main" id="{9CE81D7F-4957-4A08-9C2C-D255B31E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1" y="6529388"/>
              <a:ext cx="12700" cy="14288"/>
            </a:xfrm>
            <a:custGeom>
              <a:avLst/>
              <a:gdLst>
                <a:gd name="T0" fmla="*/ 1 w 13"/>
                <a:gd name="T1" fmla="*/ 13 h 15"/>
                <a:gd name="T2" fmla="*/ 2 w 13"/>
                <a:gd name="T3" fmla="*/ 15 h 15"/>
                <a:gd name="T4" fmla="*/ 2 w 13"/>
                <a:gd name="T5" fmla="*/ 2 h 15"/>
                <a:gd name="T6" fmla="*/ 13 w 13"/>
                <a:gd name="T7" fmla="*/ 5 h 15"/>
                <a:gd name="T8" fmla="*/ 12 w 13"/>
                <a:gd name="T9" fmla="*/ 3 h 15"/>
                <a:gd name="T10" fmla="*/ 0 w 13"/>
                <a:gd name="T11" fmla="*/ 0 h 15"/>
                <a:gd name="T12" fmla="*/ 1 w 13"/>
                <a:gd name="T1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" y="13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0"/>
                    <a:pt x="2" y="6"/>
                    <a:pt x="2" y="2"/>
                  </a:cubicBezTo>
                  <a:cubicBezTo>
                    <a:pt x="6" y="3"/>
                    <a:pt x="10" y="4"/>
                    <a:pt x="13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4" y="1"/>
                    <a:pt x="0" y="0"/>
                  </a:cubicBezTo>
                  <a:cubicBezTo>
                    <a:pt x="1" y="4"/>
                    <a:pt x="1" y="9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5860">
              <a:extLst>
                <a:ext uri="{FF2B5EF4-FFF2-40B4-BE49-F238E27FC236}">
                  <a16:creationId xmlns="" xmlns:a16="http://schemas.microsoft.com/office/drawing/2014/main" id="{F4F796E0-1754-4BFC-94FD-1F6944E1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65325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5861">
              <a:extLst>
                <a:ext uri="{FF2B5EF4-FFF2-40B4-BE49-F238E27FC236}">
                  <a16:creationId xmlns="" xmlns:a16="http://schemas.microsoft.com/office/drawing/2014/main" id="{E26EBB5A-ECA7-4A88-9A31-08B17617A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6542088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1 h 2"/>
                <a:gd name="T3" fmla="*/ 0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5862">
              <a:extLst>
                <a:ext uri="{FF2B5EF4-FFF2-40B4-BE49-F238E27FC236}">
                  <a16:creationId xmlns="" xmlns:a16="http://schemas.microsoft.com/office/drawing/2014/main" id="{907973E3-590A-4505-85CA-ED1BDFC87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6564313"/>
              <a:ext cx="17463" cy="12700"/>
            </a:xfrm>
            <a:custGeom>
              <a:avLst/>
              <a:gdLst>
                <a:gd name="T0" fmla="*/ 18 w 18"/>
                <a:gd name="T1" fmla="*/ 13 h 13"/>
                <a:gd name="T2" fmla="*/ 16 w 18"/>
                <a:gd name="T3" fmla="*/ 0 h 13"/>
                <a:gd name="T4" fmla="*/ 3 w 18"/>
                <a:gd name="T5" fmla="*/ 5 h 13"/>
                <a:gd name="T6" fmla="*/ 0 w 18"/>
                <a:gd name="T7" fmla="*/ 6 h 13"/>
                <a:gd name="T8" fmla="*/ 1 w 18"/>
                <a:gd name="T9" fmla="*/ 7 h 13"/>
                <a:gd name="T10" fmla="*/ 2 w 18"/>
                <a:gd name="T11" fmla="*/ 7 h 13"/>
                <a:gd name="T12" fmla="*/ 15 w 18"/>
                <a:gd name="T13" fmla="*/ 2 h 13"/>
                <a:gd name="T14" fmla="*/ 16 w 18"/>
                <a:gd name="T15" fmla="*/ 13 h 13"/>
                <a:gd name="T16" fmla="*/ 18 w 18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17" y="8"/>
                    <a:pt x="17" y="4"/>
                    <a:pt x="16" y="0"/>
                  </a:cubicBezTo>
                  <a:cubicBezTo>
                    <a:pt x="11" y="2"/>
                    <a:pt x="7" y="4"/>
                    <a:pt x="3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5"/>
                    <a:pt x="10" y="3"/>
                    <a:pt x="15" y="2"/>
                  </a:cubicBezTo>
                  <a:cubicBezTo>
                    <a:pt x="15" y="5"/>
                    <a:pt x="16" y="9"/>
                    <a:pt x="16" y="13"/>
                  </a:cubicBezTo>
                  <a:lnTo>
                    <a:pt x="1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5863">
              <a:extLst>
                <a:ext uri="{FF2B5EF4-FFF2-40B4-BE49-F238E27FC236}">
                  <a16:creationId xmlns="" xmlns:a16="http://schemas.microsoft.com/office/drawing/2014/main" id="{98257979-40DB-4A1C-A3C8-CEDCE3EE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6567488"/>
              <a:ext cx="15875" cy="9525"/>
            </a:xfrm>
            <a:custGeom>
              <a:avLst/>
              <a:gdLst>
                <a:gd name="T0" fmla="*/ 16 w 16"/>
                <a:gd name="T1" fmla="*/ 9 h 9"/>
                <a:gd name="T2" fmla="*/ 15 w 16"/>
                <a:gd name="T3" fmla="*/ 0 h 9"/>
                <a:gd name="T4" fmla="*/ 2 w 16"/>
                <a:gd name="T5" fmla="*/ 5 h 9"/>
                <a:gd name="T6" fmla="*/ 0 w 16"/>
                <a:gd name="T7" fmla="*/ 6 h 9"/>
                <a:gd name="T8" fmla="*/ 1 w 16"/>
                <a:gd name="T9" fmla="*/ 7 h 9"/>
                <a:gd name="T10" fmla="*/ 1 w 16"/>
                <a:gd name="T11" fmla="*/ 7 h 9"/>
                <a:gd name="T12" fmla="*/ 14 w 16"/>
                <a:gd name="T13" fmla="*/ 2 h 9"/>
                <a:gd name="T14" fmla="*/ 15 w 16"/>
                <a:gd name="T15" fmla="*/ 9 h 9"/>
                <a:gd name="T16" fmla="*/ 16 w 16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cubicBezTo>
                    <a:pt x="16" y="6"/>
                    <a:pt x="16" y="3"/>
                    <a:pt x="15" y="0"/>
                  </a:cubicBezTo>
                  <a:cubicBezTo>
                    <a:pt x="11" y="2"/>
                    <a:pt x="7" y="4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5"/>
                    <a:pt x="10" y="4"/>
                    <a:pt x="14" y="2"/>
                  </a:cubicBezTo>
                  <a:cubicBezTo>
                    <a:pt x="15" y="4"/>
                    <a:pt x="15" y="6"/>
                    <a:pt x="15" y="9"/>
                  </a:cubicBez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5864">
              <a:extLst>
                <a:ext uri="{FF2B5EF4-FFF2-40B4-BE49-F238E27FC236}">
                  <a16:creationId xmlns="" xmlns:a16="http://schemas.microsoft.com/office/drawing/2014/main" id="{B4FFEF08-C6E1-4698-A2C4-893D4C115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6572250"/>
              <a:ext cx="11113" cy="4763"/>
            </a:xfrm>
            <a:custGeom>
              <a:avLst/>
              <a:gdLst>
                <a:gd name="T0" fmla="*/ 11 w 12"/>
                <a:gd name="T1" fmla="*/ 2 h 5"/>
                <a:gd name="T2" fmla="*/ 11 w 12"/>
                <a:gd name="T3" fmla="*/ 5 h 5"/>
                <a:gd name="T4" fmla="*/ 12 w 12"/>
                <a:gd name="T5" fmla="*/ 5 h 5"/>
                <a:gd name="T6" fmla="*/ 12 w 12"/>
                <a:gd name="T7" fmla="*/ 0 h 5"/>
                <a:gd name="T8" fmla="*/ 0 w 12"/>
                <a:gd name="T9" fmla="*/ 5 h 5"/>
                <a:gd name="T10" fmla="*/ 4 w 12"/>
                <a:gd name="T11" fmla="*/ 5 h 5"/>
                <a:gd name="T12" fmla="*/ 11 w 12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11" y="2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5865">
              <a:extLst>
                <a:ext uri="{FF2B5EF4-FFF2-40B4-BE49-F238E27FC236}">
                  <a16:creationId xmlns="" xmlns:a16="http://schemas.microsoft.com/office/drawing/2014/main" id="{51C34AAB-69AE-4688-8D19-9967586FE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8" y="6562725"/>
              <a:ext cx="15875" cy="14288"/>
            </a:xfrm>
            <a:custGeom>
              <a:avLst/>
              <a:gdLst>
                <a:gd name="T0" fmla="*/ 2 w 17"/>
                <a:gd name="T1" fmla="*/ 2 h 15"/>
                <a:gd name="T2" fmla="*/ 16 w 17"/>
                <a:gd name="T3" fmla="*/ 7 h 15"/>
                <a:gd name="T4" fmla="*/ 17 w 17"/>
                <a:gd name="T5" fmla="*/ 8 h 15"/>
                <a:gd name="T6" fmla="*/ 17 w 17"/>
                <a:gd name="T7" fmla="*/ 6 h 15"/>
                <a:gd name="T8" fmla="*/ 15 w 17"/>
                <a:gd name="T9" fmla="*/ 5 h 15"/>
                <a:gd name="T10" fmla="*/ 1 w 17"/>
                <a:gd name="T11" fmla="*/ 0 h 15"/>
                <a:gd name="T12" fmla="*/ 0 w 17"/>
                <a:gd name="T13" fmla="*/ 15 h 15"/>
                <a:gd name="T14" fmla="*/ 1 w 17"/>
                <a:gd name="T15" fmla="*/ 15 h 15"/>
                <a:gd name="T16" fmla="*/ 2 w 17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2" y="2"/>
                  </a:moveTo>
                  <a:cubicBezTo>
                    <a:pt x="7" y="4"/>
                    <a:pt x="11" y="6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4"/>
                    <a:pt x="6" y="2"/>
                    <a:pt x="1" y="0"/>
                  </a:cubicBezTo>
                  <a:cubicBezTo>
                    <a:pt x="1" y="5"/>
                    <a:pt x="0" y="10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1"/>
                    <a:pt x="2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5866">
              <a:extLst>
                <a:ext uri="{FF2B5EF4-FFF2-40B4-BE49-F238E27FC236}">
                  <a16:creationId xmlns="" xmlns:a16="http://schemas.microsoft.com/office/drawing/2014/main" id="{E1F91553-117B-4BCE-B3DA-080278B96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6567488"/>
              <a:ext cx="14288" cy="9525"/>
            </a:xfrm>
            <a:custGeom>
              <a:avLst/>
              <a:gdLst>
                <a:gd name="T0" fmla="*/ 2 w 16"/>
                <a:gd name="T1" fmla="*/ 2 h 10"/>
                <a:gd name="T2" fmla="*/ 15 w 16"/>
                <a:gd name="T3" fmla="*/ 7 h 10"/>
                <a:gd name="T4" fmla="*/ 16 w 16"/>
                <a:gd name="T5" fmla="*/ 7 h 10"/>
                <a:gd name="T6" fmla="*/ 16 w 16"/>
                <a:gd name="T7" fmla="*/ 6 h 10"/>
                <a:gd name="T8" fmla="*/ 14 w 16"/>
                <a:gd name="T9" fmla="*/ 5 h 10"/>
                <a:gd name="T10" fmla="*/ 1 w 16"/>
                <a:gd name="T11" fmla="*/ 0 h 10"/>
                <a:gd name="T12" fmla="*/ 0 w 16"/>
                <a:gd name="T13" fmla="*/ 10 h 10"/>
                <a:gd name="T14" fmla="*/ 1 w 16"/>
                <a:gd name="T15" fmla="*/ 10 h 10"/>
                <a:gd name="T16" fmla="*/ 2 w 1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2" y="2"/>
                  </a:moveTo>
                  <a:cubicBezTo>
                    <a:pt x="6" y="4"/>
                    <a:pt x="11" y="5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3"/>
                    <a:pt x="5" y="2"/>
                    <a:pt x="1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7"/>
                    <a:pt x="2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5867">
              <a:extLst>
                <a:ext uri="{FF2B5EF4-FFF2-40B4-BE49-F238E27FC236}">
                  <a16:creationId xmlns="" xmlns:a16="http://schemas.microsoft.com/office/drawing/2014/main" id="{FE1711DF-A164-4CAE-A489-D81F1317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6572250"/>
              <a:ext cx="11113" cy="4763"/>
            </a:xfrm>
            <a:custGeom>
              <a:avLst/>
              <a:gdLst>
                <a:gd name="T0" fmla="*/ 2 w 13"/>
                <a:gd name="T1" fmla="*/ 2 h 5"/>
                <a:gd name="T2" fmla="*/ 9 w 13"/>
                <a:gd name="T3" fmla="*/ 5 h 5"/>
                <a:gd name="T4" fmla="*/ 13 w 13"/>
                <a:gd name="T5" fmla="*/ 5 h 5"/>
                <a:gd name="T6" fmla="*/ 1 w 13"/>
                <a:gd name="T7" fmla="*/ 0 h 5"/>
                <a:gd name="T8" fmla="*/ 0 w 13"/>
                <a:gd name="T9" fmla="*/ 5 h 5"/>
                <a:gd name="T10" fmla="*/ 2 w 13"/>
                <a:gd name="T11" fmla="*/ 5 h 5"/>
                <a:gd name="T12" fmla="*/ 2 w 1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2" y="2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3"/>
                    <a:pt x="5" y="1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5868">
              <a:extLst>
                <a:ext uri="{FF2B5EF4-FFF2-40B4-BE49-F238E27FC236}">
                  <a16:creationId xmlns="" xmlns:a16="http://schemas.microsoft.com/office/drawing/2014/main" id="{270F069B-CE6B-45EC-B059-CD0379101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6534150"/>
              <a:ext cx="7938" cy="42863"/>
            </a:xfrm>
            <a:custGeom>
              <a:avLst/>
              <a:gdLst>
                <a:gd name="T0" fmla="*/ 4 w 8"/>
                <a:gd name="T1" fmla="*/ 0 h 46"/>
                <a:gd name="T2" fmla="*/ 0 w 8"/>
                <a:gd name="T3" fmla="*/ 0 h 46"/>
                <a:gd name="T4" fmla="*/ 4 w 8"/>
                <a:gd name="T5" fmla="*/ 46 h 46"/>
                <a:gd name="T6" fmla="*/ 8 w 8"/>
                <a:gd name="T7" fmla="*/ 46 h 46"/>
                <a:gd name="T8" fmla="*/ 4 w 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6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5"/>
                    <a:pt x="4" y="30"/>
                    <a:pt x="4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30"/>
                    <a:pt x="7" y="1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3" name="Freeform 5869">
              <a:extLst>
                <a:ext uri="{FF2B5EF4-FFF2-40B4-BE49-F238E27FC236}">
                  <a16:creationId xmlns="" xmlns:a16="http://schemas.microsoft.com/office/drawing/2014/main" id="{26DD8B4A-E1E7-458E-865A-EA6F4B66B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6546850"/>
              <a:ext cx="30163" cy="30163"/>
            </a:xfrm>
            <a:custGeom>
              <a:avLst/>
              <a:gdLst>
                <a:gd name="T0" fmla="*/ 27 w 33"/>
                <a:gd name="T1" fmla="*/ 21 h 31"/>
                <a:gd name="T2" fmla="*/ 28 w 33"/>
                <a:gd name="T3" fmla="*/ 23 h 31"/>
                <a:gd name="T4" fmla="*/ 28 w 33"/>
                <a:gd name="T5" fmla="*/ 24 h 31"/>
                <a:gd name="T6" fmla="*/ 29 w 33"/>
                <a:gd name="T7" fmla="*/ 26 h 31"/>
                <a:gd name="T8" fmla="*/ 30 w 33"/>
                <a:gd name="T9" fmla="*/ 28 h 31"/>
                <a:gd name="T10" fmla="*/ 31 w 33"/>
                <a:gd name="T11" fmla="*/ 31 h 31"/>
                <a:gd name="T12" fmla="*/ 33 w 33"/>
                <a:gd name="T13" fmla="*/ 31 h 31"/>
                <a:gd name="T14" fmla="*/ 30 w 33"/>
                <a:gd name="T15" fmla="*/ 23 h 31"/>
                <a:gd name="T16" fmla="*/ 8 w 33"/>
                <a:gd name="T17" fmla="*/ 1 h 31"/>
                <a:gd name="T18" fmla="*/ 2 w 33"/>
                <a:gd name="T19" fmla="*/ 2 h 31"/>
                <a:gd name="T20" fmla="*/ 0 w 33"/>
                <a:gd name="T21" fmla="*/ 9 h 31"/>
                <a:gd name="T22" fmla="*/ 9 w 33"/>
                <a:gd name="T23" fmla="*/ 31 h 31"/>
                <a:gd name="T24" fmla="*/ 11 w 33"/>
                <a:gd name="T25" fmla="*/ 31 h 31"/>
                <a:gd name="T26" fmla="*/ 2 w 33"/>
                <a:gd name="T27" fmla="*/ 9 h 31"/>
                <a:gd name="T28" fmla="*/ 4 w 33"/>
                <a:gd name="T29" fmla="*/ 3 h 31"/>
                <a:gd name="T30" fmla="*/ 7 w 33"/>
                <a:gd name="T31" fmla="*/ 3 h 31"/>
                <a:gd name="T32" fmla="*/ 27 w 33"/>
                <a:gd name="T3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1">
                  <a:moveTo>
                    <a:pt x="27" y="21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28"/>
                    <a:pt x="31" y="26"/>
                    <a:pt x="30" y="23"/>
                  </a:cubicBezTo>
                  <a:cubicBezTo>
                    <a:pt x="23" y="10"/>
                    <a:pt x="14" y="2"/>
                    <a:pt x="8" y="1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5"/>
                    <a:pt x="0" y="9"/>
                  </a:cubicBezTo>
                  <a:cubicBezTo>
                    <a:pt x="1" y="15"/>
                    <a:pt x="4" y="22"/>
                    <a:pt x="9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6" y="22"/>
                    <a:pt x="3" y="15"/>
                    <a:pt x="2" y="9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3"/>
                    <a:pt x="6" y="2"/>
                    <a:pt x="7" y="3"/>
                  </a:cubicBezTo>
                  <a:cubicBezTo>
                    <a:pt x="12" y="3"/>
                    <a:pt x="19" y="8"/>
                    <a:pt x="2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4" name="Freeform 5870">
              <a:extLst>
                <a:ext uri="{FF2B5EF4-FFF2-40B4-BE49-F238E27FC236}">
                  <a16:creationId xmlns="" xmlns:a16="http://schemas.microsoft.com/office/drawing/2014/main" id="{53859AA5-388C-470C-B756-B8FFF0653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6550025"/>
              <a:ext cx="30163" cy="26988"/>
            </a:xfrm>
            <a:custGeom>
              <a:avLst/>
              <a:gdLst>
                <a:gd name="T0" fmla="*/ 30 w 32"/>
                <a:gd name="T1" fmla="*/ 8 h 29"/>
                <a:gd name="T2" fmla="*/ 22 w 32"/>
                <a:gd name="T3" fmla="*/ 29 h 29"/>
                <a:gd name="T4" fmla="*/ 25 w 32"/>
                <a:gd name="T5" fmla="*/ 29 h 29"/>
                <a:gd name="T6" fmla="*/ 32 w 32"/>
                <a:gd name="T7" fmla="*/ 8 h 29"/>
                <a:gd name="T8" fmla="*/ 28 w 32"/>
                <a:gd name="T9" fmla="*/ 1 h 29"/>
                <a:gd name="T10" fmla="*/ 23 w 32"/>
                <a:gd name="T11" fmla="*/ 1 h 29"/>
                <a:gd name="T12" fmla="*/ 3 w 32"/>
                <a:gd name="T13" fmla="*/ 23 h 29"/>
                <a:gd name="T14" fmla="*/ 0 w 32"/>
                <a:gd name="T15" fmla="*/ 29 h 29"/>
                <a:gd name="T16" fmla="*/ 2 w 32"/>
                <a:gd name="T17" fmla="*/ 29 h 29"/>
                <a:gd name="T18" fmla="*/ 3 w 32"/>
                <a:gd name="T19" fmla="*/ 27 h 29"/>
                <a:gd name="T20" fmla="*/ 4 w 32"/>
                <a:gd name="T21" fmla="*/ 25 h 29"/>
                <a:gd name="T22" fmla="*/ 5 w 32"/>
                <a:gd name="T23" fmla="*/ 23 h 29"/>
                <a:gd name="T24" fmla="*/ 6 w 32"/>
                <a:gd name="T25" fmla="*/ 23 h 29"/>
                <a:gd name="T26" fmla="*/ 7 w 32"/>
                <a:gd name="T27" fmla="*/ 21 h 29"/>
                <a:gd name="T28" fmla="*/ 23 w 32"/>
                <a:gd name="T29" fmla="*/ 3 h 29"/>
                <a:gd name="T30" fmla="*/ 27 w 32"/>
                <a:gd name="T31" fmla="*/ 3 h 29"/>
                <a:gd name="T32" fmla="*/ 30 w 32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9">
                  <a:moveTo>
                    <a:pt x="30" y="8"/>
                  </a:moveTo>
                  <a:cubicBezTo>
                    <a:pt x="30" y="13"/>
                    <a:pt x="28" y="21"/>
                    <a:pt x="22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30" y="21"/>
                    <a:pt x="32" y="13"/>
                    <a:pt x="32" y="8"/>
                  </a:cubicBezTo>
                  <a:cubicBezTo>
                    <a:pt x="31" y="3"/>
                    <a:pt x="29" y="2"/>
                    <a:pt x="28" y="1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6" y="3"/>
                    <a:pt x="10" y="12"/>
                    <a:pt x="3" y="23"/>
                  </a:cubicBezTo>
                  <a:cubicBezTo>
                    <a:pt x="2" y="25"/>
                    <a:pt x="1" y="27"/>
                    <a:pt x="0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3" y="10"/>
                    <a:pt x="19" y="4"/>
                    <a:pt x="23" y="3"/>
                  </a:cubicBezTo>
                  <a:cubicBezTo>
                    <a:pt x="25" y="2"/>
                    <a:pt x="26" y="2"/>
                    <a:pt x="27" y="3"/>
                  </a:cubicBezTo>
                  <a:cubicBezTo>
                    <a:pt x="28" y="3"/>
                    <a:pt x="29" y="5"/>
                    <a:pt x="3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5" name="Freeform 5871">
              <a:extLst>
                <a:ext uri="{FF2B5EF4-FFF2-40B4-BE49-F238E27FC236}">
                  <a16:creationId xmlns="" xmlns:a16="http://schemas.microsoft.com/office/drawing/2014/main" id="{B4EF09D6-E856-4763-B191-484B10394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6537325"/>
              <a:ext cx="14288" cy="12700"/>
            </a:xfrm>
            <a:custGeom>
              <a:avLst/>
              <a:gdLst>
                <a:gd name="T0" fmla="*/ 14 w 16"/>
                <a:gd name="T1" fmla="*/ 13 h 13"/>
                <a:gd name="T2" fmla="*/ 16 w 16"/>
                <a:gd name="T3" fmla="*/ 13 h 13"/>
                <a:gd name="T4" fmla="*/ 15 w 16"/>
                <a:gd name="T5" fmla="*/ 11 h 13"/>
                <a:gd name="T6" fmla="*/ 12 w 16"/>
                <a:gd name="T7" fmla="*/ 0 h 13"/>
                <a:gd name="T8" fmla="*/ 2 w 16"/>
                <a:gd name="T9" fmla="*/ 6 h 13"/>
                <a:gd name="T10" fmla="*/ 0 w 16"/>
                <a:gd name="T11" fmla="*/ 7 h 13"/>
                <a:gd name="T12" fmla="*/ 0 w 16"/>
                <a:gd name="T13" fmla="*/ 8 h 13"/>
                <a:gd name="T14" fmla="*/ 1 w 16"/>
                <a:gd name="T15" fmla="*/ 8 h 13"/>
                <a:gd name="T16" fmla="*/ 11 w 16"/>
                <a:gd name="T17" fmla="*/ 2 h 13"/>
                <a:gd name="T18" fmla="*/ 14 w 1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7"/>
                    <a:pt x="13" y="4"/>
                    <a:pt x="12" y="0"/>
                  </a:cubicBezTo>
                  <a:cubicBezTo>
                    <a:pt x="9" y="2"/>
                    <a:pt x="5" y="4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6"/>
                    <a:pt x="8" y="4"/>
                    <a:pt x="11" y="2"/>
                  </a:cubicBezTo>
                  <a:cubicBezTo>
                    <a:pt x="12" y="6"/>
                    <a:pt x="13" y="9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6" name="Freeform 5872">
              <a:extLst>
                <a:ext uri="{FF2B5EF4-FFF2-40B4-BE49-F238E27FC236}">
                  <a16:creationId xmlns="" xmlns:a16="http://schemas.microsoft.com/office/drawing/2014/main" id="{66927846-431E-4412-B12B-148EFAE6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6535738"/>
              <a:ext cx="28575" cy="33338"/>
            </a:xfrm>
            <a:custGeom>
              <a:avLst/>
              <a:gdLst>
                <a:gd name="T0" fmla="*/ 2 w 32"/>
                <a:gd name="T1" fmla="*/ 35 h 36"/>
                <a:gd name="T2" fmla="*/ 12 w 32"/>
                <a:gd name="T3" fmla="*/ 28 h 36"/>
                <a:gd name="T4" fmla="*/ 30 w 32"/>
                <a:gd name="T5" fmla="*/ 5 h 36"/>
                <a:gd name="T6" fmla="*/ 32 w 32"/>
                <a:gd name="T7" fmla="*/ 0 h 36"/>
                <a:gd name="T8" fmla="*/ 30 w 32"/>
                <a:gd name="T9" fmla="*/ 0 h 36"/>
                <a:gd name="T10" fmla="*/ 29 w 32"/>
                <a:gd name="T11" fmla="*/ 1 h 36"/>
                <a:gd name="T12" fmla="*/ 28 w 32"/>
                <a:gd name="T13" fmla="*/ 3 h 36"/>
                <a:gd name="T14" fmla="*/ 28 w 32"/>
                <a:gd name="T15" fmla="*/ 4 h 36"/>
                <a:gd name="T16" fmla="*/ 27 w 32"/>
                <a:gd name="T17" fmla="*/ 6 h 36"/>
                <a:gd name="T18" fmla="*/ 26 w 32"/>
                <a:gd name="T19" fmla="*/ 7 h 36"/>
                <a:gd name="T20" fmla="*/ 25 w 32"/>
                <a:gd name="T21" fmla="*/ 10 h 36"/>
                <a:gd name="T22" fmla="*/ 24 w 32"/>
                <a:gd name="T23" fmla="*/ 11 h 36"/>
                <a:gd name="T24" fmla="*/ 22 w 32"/>
                <a:gd name="T25" fmla="*/ 13 h 36"/>
                <a:gd name="T26" fmla="*/ 21 w 32"/>
                <a:gd name="T27" fmla="*/ 15 h 36"/>
                <a:gd name="T28" fmla="*/ 3 w 32"/>
                <a:gd name="T29" fmla="*/ 32 h 36"/>
                <a:gd name="T30" fmla="*/ 8 w 32"/>
                <a:gd name="T31" fmla="*/ 10 h 36"/>
                <a:gd name="T32" fmla="*/ 9 w 32"/>
                <a:gd name="T33" fmla="*/ 8 h 36"/>
                <a:gd name="T34" fmla="*/ 9 w 32"/>
                <a:gd name="T35" fmla="*/ 6 h 36"/>
                <a:gd name="T36" fmla="*/ 10 w 32"/>
                <a:gd name="T37" fmla="*/ 4 h 36"/>
                <a:gd name="T38" fmla="*/ 10 w 32"/>
                <a:gd name="T39" fmla="*/ 4 h 36"/>
                <a:gd name="T40" fmla="*/ 8 w 32"/>
                <a:gd name="T41" fmla="*/ 4 h 36"/>
                <a:gd name="T42" fmla="*/ 1 w 32"/>
                <a:gd name="T43" fmla="*/ 34 h 36"/>
                <a:gd name="T44" fmla="*/ 0 w 32"/>
                <a:gd name="T45" fmla="*/ 36 h 36"/>
                <a:gd name="T46" fmla="*/ 2 w 32"/>
                <a:gd name="T4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6">
                  <a:moveTo>
                    <a:pt x="2" y="35"/>
                  </a:moveTo>
                  <a:cubicBezTo>
                    <a:pt x="2" y="35"/>
                    <a:pt x="6" y="32"/>
                    <a:pt x="12" y="28"/>
                  </a:cubicBezTo>
                  <a:cubicBezTo>
                    <a:pt x="17" y="23"/>
                    <a:pt x="24" y="15"/>
                    <a:pt x="30" y="5"/>
                  </a:cubicBezTo>
                  <a:cubicBezTo>
                    <a:pt x="30" y="3"/>
                    <a:pt x="31" y="2"/>
                    <a:pt x="3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4" y="24"/>
                    <a:pt x="6" y="30"/>
                    <a:pt x="3" y="32"/>
                  </a:cubicBezTo>
                  <a:cubicBezTo>
                    <a:pt x="3" y="29"/>
                    <a:pt x="5" y="20"/>
                    <a:pt x="8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22"/>
                    <a:pt x="1" y="34"/>
                    <a:pt x="1" y="34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47" name="Freeform 23">
            <a:extLst>
              <a:ext uri="{FF2B5EF4-FFF2-40B4-BE49-F238E27FC236}">
                <a16:creationId xmlns="" xmlns:a16="http://schemas.microsoft.com/office/drawing/2014/main" id="{D9D07F2E-2B47-4CE1-86BC-58E56C42E9DA}"/>
              </a:ext>
            </a:extLst>
          </p:cNvPr>
          <p:cNvSpPr>
            <a:spLocks noEditPoints="1"/>
          </p:cNvSpPr>
          <p:nvPr/>
        </p:nvSpPr>
        <p:spPr bwMode="auto">
          <a:xfrm>
            <a:off x="4479115" y="4862853"/>
            <a:ext cx="1202382" cy="1202382"/>
          </a:xfrm>
          <a:custGeom>
            <a:avLst/>
            <a:gdLst>
              <a:gd name="T0" fmla="*/ 590 w 604"/>
              <a:gd name="T1" fmla="*/ 359 h 604"/>
              <a:gd name="T2" fmla="*/ 527 w 604"/>
              <a:gd name="T3" fmla="*/ 332 h 604"/>
              <a:gd name="T4" fmla="*/ 566 w 604"/>
              <a:gd name="T5" fmla="*/ 401 h 604"/>
              <a:gd name="T6" fmla="*/ 538 w 604"/>
              <a:gd name="T7" fmla="*/ 373 h 604"/>
              <a:gd name="T8" fmla="*/ 542 w 604"/>
              <a:gd name="T9" fmla="*/ 450 h 604"/>
              <a:gd name="T10" fmla="*/ 464 w 604"/>
              <a:gd name="T11" fmla="*/ 439 h 604"/>
              <a:gd name="T12" fmla="*/ 500 w 604"/>
              <a:gd name="T13" fmla="*/ 526 h 604"/>
              <a:gd name="T14" fmla="*/ 441 w 604"/>
              <a:gd name="T15" fmla="*/ 459 h 604"/>
              <a:gd name="T16" fmla="*/ 493 w 604"/>
              <a:gd name="T17" fmla="*/ 471 h 604"/>
              <a:gd name="T18" fmla="*/ 440 w 604"/>
              <a:gd name="T19" fmla="*/ 525 h 604"/>
              <a:gd name="T20" fmla="*/ 408 w 604"/>
              <a:gd name="T21" fmla="*/ 503 h 604"/>
              <a:gd name="T22" fmla="*/ 373 w 604"/>
              <a:gd name="T23" fmla="*/ 592 h 604"/>
              <a:gd name="T24" fmla="*/ 352 w 604"/>
              <a:gd name="T25" fmla="*/ 506 h 604"/>
              <a:gd name="T26" fmla="*/ 272 w 604"/>
              <a:gd name="T27" fmla="*/ 597 h 604"/>
              <a:gd name="T28" fmla="*/ 313 w 604"/>
              <a:gd name="T29" fmla="*/ 529 h 604"/>
              <a:gd name="T30" fmla="*/ 332 w 604"/>
              <a:gd name="T31" fmla="*/ 554 h 604"/>
              <a:gd name="T32" fmla="*/ 234 w 604"/>
              <a:gd name="T33" fmla="*/ 574 h 604"/>
              <a:gd name="T34" fmla="*/ 250 w 604"/>
              <a:gd name="T35" fmla="*/ 511 h 604"/>
              <a:gd name="T36" fmla="*/ 146 w 604"/>
              <a:gd name="T37" fmla="*/ 551 h 604"/>
              <a:gd name="T38" fmla="*/ 194 w 604"/>
              <a:gd name="T39" fmla="*/ 502 h 604"/>
              <a:gd name="T40" fmla="*/ 103 w 604"/>
              <a:gd name="T41" fmla="*/ 492 h 604"/>
              <a:gd name="T42" fmla="*/ 153 w 604"/>
              <a:gd name="T43" fmla="*/ 506 h 604"/>
              <a:gd name="T44" fmla="*/ 112 w 604"/>
              <a:gd name="T45" fmla="*/ 470 h 604"/>
              <a:gd name="T46" fmla="*/ 61 w 604"/>
              <a:gd name="T47" fmla="*/ 448 h 604"/>
              <a:gd name="T48" fmla="*/ 116 w 604"/>
              <a:gd name="T49" fmla="*/ 429 h 604"/>
              <a:gd name="T50" fmla="*/ 36 w 604"/>
              <a:gd name="T51" fmla="*/ 402 h 604"/>
              <a:gd name="T52" fmla="*/ 85 w 604"/>
              <a:gd name="T53" fmla="*/ 369 h 604"/>
              <a:gd name="T54" fmla="*/ 40 w 604"/>
              <a:gd name="T55" fmla="*/ 331 h 604"/>
              <a:gd name="T56" fmla="*/ 59 w 604"/>
              <a:gd name="T57" fmla="*/ 329 h 604"/>
              <a:gd name="T58" fmla="*/ 47 w 604"/>
              <a:gd name="T59" fmla="*/ 302 h 604"/>
              <a:gd name="T60" fmla="*/ 23 w 604"/>
              <a:gd name="T61" fmla="*/ 265 h 604"/>
              <a:gd name="T62" fmla="*/ 91 w 604"/>
              <a:gd name="T63" fmla="*/ 260 h 604"/>
              <a:gd name="T64" fmla="*/ 28 w 604"/>
              <a:gd name="T65" fmla="*/ 197 h 604"/>
              <a:gd name="T66" fmla="*/ 88 w 604"/>
              <a:gd name="T67" fmla="*/ 220 h 604"/>
              <a:gd name="T68" fmla="*/ 78 w 604"/>
              <a:gd name="T69" fmla="*/ 177 h 604"/>
              <a:gd name="T70" fmla="*/ 121 w 604"/>
              <a:gd name="T71" fmla="*/ 154 h 604"/>
              <a:gd name="T72" fmla="*/ 76 w 604"/>
              <a:gd name="T73" fmla="*/ 183 h 604"/>
              <a:gd name="T74" fmla="*/ 124 w 604"/>
              <a:gd name="T75" fmla="*/ 68 h 604"/>
              <a:gd name="T76" fmla="*/ 153 w 604"/>
              <a:gd name="T77" fmla="*/ 130 h 604"/>
              <a:gd name="T78" fmla="*/ 170 w 604"/>
              <a:gd name="T79" fmla="*/ 53 h 604"/>
              <a:gd name="T80" fmla="*/ 172 w 604"/>
              <a:gd name="T81" fmla="*/ 93 h 604"/>
              <a:gd name="T82" fmla="*/ 221 w 604"/>
              <a:gd name="T83" fmla="*/ 32 h 604"/>
              <a:gd name="T84" fmla="*/ 272 w 604"/>
              <a:gd name="T85" fmla="*/ 92 h 604"/>
              <a:gd name="T86" fmla="*/ 302 w 604"/>
              <a:gd name="T87" fmla="*/ 3 h 604"/>
              <a:gd name="T88" fmla="*/ 302 w 604"/>
              <a:gd name="T89" fmla="*/ 92 h 604"/>
              <a:gd name="T90" fmla="*/ 271 w 604"/>
              <a:gd name="T91" fmla="*/ 48 h 604"/>
              <a:gd name="T92" fmla="*/ 347 w 604"/>
              <a:gd name="T93" fmla="*/ 43 h 604"/>
              <a:gd name="T94" fmla="*/ 355 w 604"/>
              <a:gd name="T95" fmla="*/ 81 h 604"/>
              <a:gd name="T96" fmla="*/ 441 w 604"/>
              <a:gd name="T97" fmla="*/ 38 h 604"/>
              <a:gd name="T98" fmla="*/ 400 w 604"/>
              <a:gd name="T99" fmla="*/ 116 h 604"/>
              <a:gd name="T100" fmla="*/ 520 w 604"/>
              <a:gd name="T101" fmla="*/ 101 h 604"/>
              <a:gd name="T102" fmla="*/ 443 w 604"/>
              <a:gd name="T103" fmla="*/ 125 h 604"/>
              <a:gd name="T104" fmla="*/ 446 w 604"/>
              <a:gd name="T105" fmla="*/ 93 h 604"/>
              <a:gd name="T106" fmla="*/ 533 w 604"/>
              <a:gd name="T107" fmla="*/ 143 h 604"/>
              <a:gd name="T108" fmla="*/ 479 w 604"/>
              <a:gd name="T109" fmla="*/ 180 h 604"/>
              <a:gd name="T110" fmla="*/ 584 w 604"/>
              <a:gd name="T111" fmla="*/ 219 h 604"/>
              <a:gd name="T112" fmla="*/ 515 w 604"/>
              <a:gd name="T113" fmla="*/ 224 h 604"/>
              <a:gd name="T114" fmla="*/ 577 w 604"/>
              <a:gd name="T115" fmla="*/ 291 h 604"/>
              <a:gd name="T116" fmla="*/ 549 w 604"/>
              <a:gd name="T117" fmla="*/ 247 h 604"/>
              <a:gd name="T118" fmla="*/ 555 w 604"/>
              <a:gd name="T119" fmla="*/ 302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4" h="604">
                <a:moveTo>
                  <a:pt x="598" y="338"/>
                </a:moveTo>
                <a:cubicBezTo>
                  <a:pt x="600" y="346"/>
                  <a:pt x="600" y="356"/>
                  <a:pt x="591" y="367"/>
                </a:cubicBezTo>
                <a:cubicBezTo>
                  <a:pt x="584" y="364"/>
                  <a:pt x="576" y="363"/>
                  <a:pt x="572" y="357"/>
                </a:cubicBezTo>
                <a:cubicBezTo>
                  <a:pt x="567" y="352"/>
                  <a:pt x="564" y="345"/>
                  <a:pt x="564" y="336"/>
                </a:cubicBezTo>
                <a:cubicBezTo>
                  <a:pt x="563" y="320"/>
                  <a:pt x="558" y="308"/>
                  <a:pt x="558" y="308"/>
                </a:cubicBezTo>
                <a:cubicBezTo>
                  <a:pt x="558" y="308"/>
                  <a:pt x="568" y="315"/>
                  <a:pt x="583" y="322"/>
                </a:cubicBezTo>
                <a:cubicBezTo>
                  <a:pt x="590" y="325"/>
                  <a:pt x="596" y="330"/>
                  <a:pt x="598" y="338"/>
                </a:cubicBezTo>
                <a:moveTo>
                  <a:pt x="590" y="359"/>
                </a:moveTo>
                <a:cubicBezTo>
                  <a:pt x="590" y="349"/>
                  <a:pt x="584" y="338"/>
                  <a:pt x="583" y="337"/>
                </a:cubicBezTo>
                <a:cubicBezTo>
                  <a:pt x="583" y="337"/>
                  <a:pt x="588" y="335"/>
                  <a:pt x="593" y="338"/>
                </a:cubicBezTo>
                <a:cubicBezTo>
                  <a:pt x="587" y="333"/>
                  <a:pt x="582" y="335"/>
                  <a:pt x="582" y="335"/>
                </a:cubicBezTo>
                <a:cubicBezTo>
                  <a:pt x="582" y="335"/>
                  <a:pt x="573" y="322"/>
                  <a:pt x="564" y="315"/>
                </a:cubicBezTo>
                <a:cubicBezTo>
                  <a:pt x="575" y="327"/>
                  <a:pt x="579" y="336"/>
                  <a:pt x="580" y="336"/>
                </a:cubicBezTo>
                <a:cubicBezTo>
                  <a:pt x="580" y="336"/>
                  <a:pt x="577" y="345"/>
                  <a:pt x="579" y="353"/>
                </a:cubicBezTo>
                <a:cubicBezTo>
                  <a:pt x="580" y="344"/>
                  <a:pt x="581" y="339"/>
                  <a:pt x="581" y="339"/>
                </a:cubicBezTo>
                <a:cubicBezTo>
                  <a:pt x="581" y="339"/>
                  <a:pt x="588" y="350"/>
                  <a:pt x="590" y="359"/>
                </a:cubicBezTo>
                <a:close/>
                <a:moveTo>
                  <a:pt x="510" y="328"/>
                </a:moveTo>
                <a:cubicBezTo>
                  <a:pt x="514" y="322"/>
                  <a:pt x="521" y="320"/>
                  <a:pt x="528" y="318"/>
                </a:cubicBezTo>
                <a:cubicBezTo>
                  <a:pt x="544" y="315"/>
                  <a:pt x="554" y="308"/>
                  <a:pt x="554" y="308"/>
                </a:cubicBezTo>
                <a:cubicBezTo>
                  <a:pt x="554" y="308"/>
                  <a:pt x="549" y="319"/>
                  <a:pt x="545" y="334"/>
                </a:cubicBezTo>
                <a:cubicBezTo>
                  <a:pt x="542" y="341"/>
                  <a:pt x="537" y="346"/>
                  <a:pt x="530" y="349"/>
                </a:cubicBezTo>
                <a:cubicBezTo>
                  <a:pt x="524" y="351"/>
                  <a:pt x="516" y="349"/>
                  <a:pt x="509" y="348"/>
                </a:cubicBezTo>
                <a:cubicBezTo>
                  <a:pt x="505" y="339"/>
                  <a:pt x="507" y="332"/>
                  <a:pt x="510" y="328"/>
                </a:cubicBezTo>
                <a:moveTo>
                  <a:pt x="527" y="332"/>
                </a:moveTo>
                <a:cubicBezTo>
                  <a:pt x="527" y="332"/>
                  <a:pt x="527" y="336"/>
                  <a:pt x="525" y="343"/>
                </a:cubicBezTo>
                <a:cubicBezTo>
                  <a:pt x="530" y="337"/>
                  <a:pt x="529" y="330"/>
                  <a:pt x="529" y="330"/>
                </a:cubicBezTo>
                <a:cubicBezTo>
                  <a:pt x="529" y="330"/>
                  <a:pt x="536" y="324"/>
                  <a:pt x="548" y="314"/>
                </a:cubicBezTo>
                <a:cubicBezTo>
                  <a:pt x="538" y="320"/>
                  <a:pt x="528" y="328"/>
                  <a:pt x="527" y="328"/>
                </a:cubicBezTo>
                <a:cubicBezTo>
                  <a:pt x="527" y="328"/>
                  <a:pt x="522" y="326"/>
                  <a:pt x="515" y="328"/>
                </a:cubicBezTo>
                <a:cubicBezTo>
                  <a:pt x="522" y="327"/>
                  <a:pt x="525" y="330"/>
                  <a:pt x="525" y="330"/>
                </a:cubicBezTo>
                <a:cubicBezTo>
                  <a:pt x="525" y="331"/>
                  <a:pt x="516" y="337"/>
                  <a:pt x="512" y="344"/>
                </a:cubicBezTo>
                <a:cubicBezTo>
                  <a:pt x="518" y="339"/>
                  <a:pt x="527" y="332"/>
                  <a:pt x="527" y="332"/>
                </a:cubicBezTo>
                <a:close/>
                <a:moveTo>
                  <a:pt x="557" y="302"/>
                </a:moveTo>
                <a:cubicBezTo>
                  <a:pt x="555" y="302"/>
                  <a:pt x="555" y="302"/>
                  <a:pt x="555" y="302"/>
                </a:cubicBezTo>
                <a:cubicBezTo>
                  <a:pt x="555" y="322"/>
                  <a:pt x="553" y="343"/>
                  <a:pt x="548" y="363"/>
                </a:cubicBezTo>
                <a:cubicBezTo>
                  <a:pt x="550" y="363"/>
                  <a:pt x="550" y="363"/>
                  <a:pt x="550" y="363"/>
                </a:cubicBezTo>
                <a:cubicBezTo>
                  <a:pt x="555" y="343"/>
                  <a:pt x="557" y="322"/>
                  <a:pt x="557" y="302"/>
                </a:cubicBezTo>
                <a:close/>
                <a:moveTo>
                  <a:pt x="581" y="408"/>
                </a:moveTo>
                <a:cubicBezTo>
                  <a:pt x="581" y="416"/>
                  <a:pt x="578" y="426"/>
                  <a:pt x="567" y="434"/>
                </a:cubicBezTo>
                <a:cubicBezTo>
                  <a:pt x="561" y="430"/>
                  <a:pt x="554" y="427"/>
                  <a:pt x="551" y="420"/>
                </a:cubicBezTo>
                <a:cubicBezTo>
                  <a:pt x="547" y="414"/>
                  <a:pt x="546" y="406"/>
                  <a:pt x="548" y="398"/>
                </a:cubicBezTo>
                <a:cubicBezTo>
                  <a:pt x="551" y="382"/>
                  <a:pt x="549" y="369"/>
                  <a:pt x="549" y="369"/>
                </a:cubicBezTo>
                <a:cubicBezTo>
                  <a:pt x="549" y="369"/>
                  <a:pt x="557" y="379"/>
                  <a:pt x="570" y="388"/>
                </a:cubicBezTo>
                <a:cubicBezTo>
                  <a:pt x="576" y="393"/>
                  <a:pt x="581" y="400"/>
                  <a:pt x="581" y="408"/>
                </a:cubicBezTo>
                <a:moveTo>
                  <a:pt x="568" y="427"/>
                </a:moveTo>
                <a:cubicBezTo>
                  <a:pt x="571" y="416"/>
                  <a:pt x="567" y="405"/>
                  <a:pt x="567" y="403"/>
                </a:cubicBezTo>
                <a:cubicBezTo>
                  <a:pt x="567" y="403"/>
                  <a:pt x="571" y="402"/>
                  <a:pt x="576" y="407"/>
                </a:cubicBezTo>
                <a:cubicBezTo>
                  <a:pt x="572" y="400"/>
                  <a:pt x="566" y="401"/>
                  <a:pt x="566" y="401"/>
                </a:cubicBezTo>
                <a:cubicBezTo>
                  <a:pt x="566" y="401"/>
                  <a:pt x="560" y="386"/>
                  <a:pt x="553" y="377"/>
                </a:cubicBezTo>
                <a:cubicBezTo>
                  <a:pt x="561" y="392"/>
                  <a:pt x="563" y="401"/>
                  <a:pt x="563" y="402"/>
                </a:cubicBezTo>
                <a:cubicBezTo>
                  <a:pt x="563" y="402"/>
                  <a:pt x="559" y="409"/>
                  <a:pt x="559" y="418"/>
                </a:cubicBezTo>
                <a:cubicBezTo>
                  <a:pt x="562" y="409"/>
                  <a:pt x="564" y="405"/>
                  <a:pt x="564" y="405"/>
                </a:cubicBezTo>
                <a:cubicBezTo>
                  <a:pt x="564" y="404"/>
                  <a:pt x="568" y="417"/>
                  <a:pt x="568" y="427"/>
                </a:cubicBezTo>
                <a:close/>
                <a:moveTo>
                  <a:pt x="498" y="377"/>
                </a:moveTo>
                <a:cubicBezTo>
                  <a:pt x="503" y="373"/>
                  <a:pt x="510" y="372"/>
                  <a:pt x="518" y="371"/>
                </a:cubicBezTo>
                <a:cubicBezTo>
                  <a:pt x="534" y="372"/>
                  <a:pt x="546" y="368"/>
                  <a:pt x="546" y="368"/>
                </a:cubicBezTo>
                <a:cubicBezTo>
                  <a:pt x="546" y="368"/>
                  <a:pt x="538" y="378"/>
                  <a:pt x="530" y="391"/>
                </a:cubicBezTo>
                <a:cubicBezTo>
                  <a:pt x="526" y="398"/>
                  <a:pt x="520" y="401"/>
                  <a:pt x="513" y="402"/>
                </a:cubicBezTo>
                <a:cubicBezTo>
                  <a:pt x="506" y="403"/>
                  <a:pt x="499" y="399"/>
                  <a:pt x="492" y="397"/>
                </a:cubicBezTo>
                <a:cubicBezTo>
                  <a:pt x="491" y="386"/>
                  <a:pt x="494" y="380"/>
                  <a:pt x="498" y="377"/>
                </a:cubicBezTo>
                <a:moveTo>
                  <a:pt x="513" y="385"/>
                </a:moveTo>
                <a:cubicBezTo>
                  <a:pt x="513" y="385"/>
                  <a:pt x="513" y="389"/>
                  <a:pt x="509" y="395"/>
                </a:cubicBezTo>
                <a:cubicBezTo>
                  <a:pt x="515" y="391"/>
                  <a:pt x="516" y="384"/>
                  <a:pt x="516" y="384"/>
                </a:cubicBezTo>
                <a:cubicBezTo>
                  <a:pt x="516" y="383"/>
                  <a:pt x="524" y="380"/>
                  <a:pt x="538" y="373"/>
                </a:cubicBezTo>
                <a:cubicBezTo>
                  <a:pt x="527" y="376"/>
                  <a:pt x="515" y="382"/>
                  <a:pt x="515" y="382"/>
                </a:cubicBezTo>
                <a:cubicBezTo>
                  <a:pt x="515" y="381"/>
                  <a:pt x="510" y="378"/>
                  <a:pt x="503" y="379"/>
                </a:cubicBezTo>
                <a:cubicBezTo>
                  <a:pt x="509" y="379"/>
                  <a:pt x="512" y="383"/>
                  <a:pt x="512" y="383"/>
                </a:cubicBezTo>
                <a:cubicBezTo>
                  <a:pt x="511" y="383"/>
                  <a:pt x="501" y="387"/>
                  <a:pt x="496" y="393"/>
                </a:cubicBezTo>
                <a:cubicBezTo>
                  <a:pt x="503" y="389"/>
                  <a:pt x="513" y="385"/>
                  <a:pt x="513" y="385"/>
                </a:cubicBezTo>
                <a:close/>
                <a:moveTo>
                  <a:pt x="550" y="363"/>
                </a:moveTo>
                <a:cubicBezTo>
                  <a:pt x="548" y="363"/>
                  <a:pt x="548" y="363"/>
                  <a:pt x="548" y="363"/>
                </a:cubicBezTo>
                <a:cubicBezTo>
                  <a:pt x="543" y="382"/>
                  <a:pt x="536" y="402"/>
                  <a:pt x="526" y="420"/>
                </a:cubicBezTo>
                <a:cubicBezTo>
                  <a:pt x="528" y="421"/>
                  <a:pt x="528" y="421"/>
                  <a:pt x="528" y="421"/>
                </a:cubicBezTo>
                <a:cubicBezTo>
                  <a:pt x="538" y="402"/>
                  <a:pt x="545" y="383"/>
                  <a:pt x="550" y="363"/>
                </a:cubicBezTo>
                <a:close/>
                <a:moveTo>
                  <a:pt x="547" y="472"/>
                </a:moveTo>
                <a:cubicBezTo>
                  <a:pt x="546" y="480"/>
                  <a:pt x="540" y="488"/>
                  <a:pt x="528" y="494"/>
                </a:cubicBezTo>
                <a:cubicBezTo>
                  <a:pt x="523" y="488"/>
                  <a:pt x="517" y="483"/>
                  <a:pt x="515" y="476"/>
                </a:cubicBezTo>
                <a:cubicBezTo>
                  <a:pt x="513" y="469"/>
                  <a:pt x="514" y="462"/>
                  <a:pt x="518" y="454"/>
                </a:cubicBezTo>
                <a:cubicBezTo>
                  <a:pt x="525" y="439"/>
                  <a:pt x="526" y="426"/>
                  <a:pt x="526" y="426"/>
                </a:cubicBezTo>
                <a:cubicBezTo>
                  <a:pt x="526" y="426"/>
                  <a:pt x="531" y="437"/>
                  <a:pt x="542" y="450"/>
                </a:cubicBezTo>
                <a:cubicBezTo>
                  <a:pt x="546" y="456"/>
                  <a:pt x="550" y="464"/>
                  <a:pt x="547" y="472"/>
                </a:cubicBezTo>
                <a:moveTo>
                  <a:pt x="531" y="487"/>
                </a:moveTo>
                <a:cubicBezTo>
                  <a:pt x="536" y="477"/>
                  <a:pt x="535" y="465"/>
                  <a:pt x="535" y="464"/>
                </a:cubicBezTo>
                <a:cubicBezTo>
                  <a:pt x="535" y="464"/>
                  <a:pt x="540" y="464"/>
                  <a:pt x="543" y="469"/>
                </a:cubicBezTo>
                <a:cubicBezTo>
                  <a:pt x="540" y="462"/>
                  <a:pt x="534" y="461"/>
                  <a:pt x="534" y="461"/>
                </a:cubicBezTo>
                <a:cubicBezTo>
                  <a:pt x="534" y="461"/>
                  <a:pt x="532" y="446"/>
                  <a:pt x="528" y="435"/>
                </a:cubicBezTo>
                <a:cubicBezTo>
                  <a:pt x="532" y="451"/>
                  <a:pt x="532" y="461"/>
                  <a:pt x="532" y="462"/>
                </a:cubicBezTo>
                <a:cubicBezTo>
                  <a:pt x="532" y="462"/>
                  <a:pt x="526" y="468"/>
                  <a:pt x="523" y="476"/>
                </a:cubicBezTo>
                <a:cubicBezTo>
                  <a:pt x="529" y="468"/>
                  <a:pt x="532" y="464"/>
                  <a:pt x="532" y="464"/>
                </a:cubicBezTo>
                <a:cubicBezTo>
                  <a:pt x="532" y="464"/>
                  <a:pt x="533" y="477"/>
                  <a:pt x="531" y="487"/>
                </a:cubicBezTo>
                <a:close/>
                <a:moveTo>
                  <a:pt x="475" y="421"/>
                </a:moveTo>
                <a:cubicBezTo>
                  <a:pt x="480" y="419"/>
                  <a:pt x="488" y="419"/>
                  <a:pt x="495" y="421"/>
                </a:cubicBezTo>
                <a:cubicBezTo>
                  <a:pt x="510" y="426"/>
                  <a:pt x="523" y="425"/>
                  <a:pt x="523" y="425"/>
                </a:cubicBezTo>
                <a:cubicBezTo>
                  <a:pt x="523" y="425"/>
                  <a:pt x="513" y="432"/>
                  <a:pt x="502" y="443"/>
                </a:cubicBezTo>
                <a:cubicBezTo>
                  <a:pt x="496" y="448"/>
                  <a:pt x="490" y="451"/>
                  <a:pt x="482" y="450"/>
                </a:cubicBezTo>
                <a:cubicBezTo>
                  <a:pt x="476" y="449"/>
                  <a:pt x="470" y="443"/>
                  <a:pt x="464" y="439"/>
                </a:cubicBezTo>
                <a:cubicBezTo>
                  <a:pt x="465" y="429"/>
                  <a:pt x="469" y="424"/>
                  <a:pt x="475" y="421"/>
                </a:cubicBezTo>
                <a:moveTo>
                  <a:pt x="487" y="433"/>
                </a:moveTo>
                <a:cubicBezTo>
                  <a:pt x="487" y="433"/>
                  <a:pt x="486" y="437"/>
                  <a:pt x="480" y="442"/>
                </a:cubicBezTo>
                <a:cubicBezTo>
                  <a:pt x="487" y="439"/>
                  <a:pt x="490" y="432"/>
                  <a:pt x="490" y="432"/>
                </a:cubicBezTo>
                <a:cubicBezTo>
                  <a:pt x="490" y="432"/>
                  <a:pt x="499" y="431"/>
                  <a:pt x="514" y="427"/>
                </a:cubicBezTo>
                <a:cubicBezTo>
                  <a:pt x="503" y="428"/>
                  <a:pt x="489" y="430"/>
                  <a:pt x="489" y="430"/>
                </a:cubicBezTo>
                <a:cubicBezTo>
                  <a:pt x="489" y="430"/>
                  <a:pt x="486" y="426"/>
                  <a:pt x="479" y="424"/>
                </a:cubicBezTo>
                <a:cubicBezTo>
                  <a:pt x="485" y="426"/>
                  <a:pt x="487" y="431"/>
                  <a:pt x="487" y="431"/>
                </a:cubicBezTo>
                <a:cubicBezTo>
                  <a:pt x="486" y="431"/>
                  <a:pt x="475" y="432"/>
                  <a:pt x="469" y="437"/>
                </a:cubicBezTo>
                <a:cubicBezTo>
                  <a:pt x="476" y="435"/>
                  <a:pt x="487" y="433"/>
                  <a:pt x="487" y="433"/>
                </a:cubicBezTo>
                <a:close/>
                <a:moveTo>
                  <a:pt x="528" y="421"/>
                </a:moveTo>
                <a:cubicBezTo>
                  <a:pt x="526" y="420"/>
                  <a:pt x="526" y="420"/>
                  <a:pt x="526" y="420"/>
                </a:cubicBezTo>
                <a:cubicBezTo>
                  <a:pt x="517" y="438"/>
                  <a:pt x="505" y="455"/>
                  <a:pt x="492" y="470"/>
                </a:cubicBezTo>
                <a:cubicBezTo>
                  <a:pt x="493" y="471"/>
                  <a:pt x="493" y="471"/>
                  <a:pt x="493" y="471"/>
                </a:cubicBezTo>
                <a:cubicBezTo>
                  <a:pt x="507" y="456"/>
                  <a:pt x="518" y="439"/>
                  <a:pt x="528" y="421"/>
                </a:cubicBezTo>
                <a:close/>
                <a:moveTo>
                  <a:pt x="500" y="526"/>
                </a:moveTo>
                <a:cubicBezTo>
                  <a:pt x="496" y="533"/>
                  <a:pt x="489" y="540"/>
                  <a:pt x="475" y="542"/>
                </a:cubicBezTo>
                <a:cubicBezTo>
                  <a:pt x="472" y="536"/>
                  <a:pt x="467" y="529"/>
                  <a:pt x="467" y="522"/>
                </a:cubicBezTo>
                <a:cubicBezTo>
                  <a:pt x="467" y="515"/>
                  <a:pt x="470" y="508"/>
                  <a:pt x="475" y="501"/>
                </a:cubicBezTo>
                <a:cubicBezTo>
                  <a:pt x="485" y="488"/>
                  <a:pt x="490" y="476"/>
                  <a:pt x="489" y="476"/>
                </a:cubicBezTo>
                <a:cubicBezTo>
                  <a:pt x="489" y="476"/>
                  <a:pt x="492" y="488"/>
                  <a:pt x="499" y="503"/>
                </a:cubicBezTo>
                <a:cubicBezTo>
                  <a:pt x="502" y="510"/>
                  <a:pt x="504" y="518"/>
                  <a:pt x="500" y="526"/>
                </a:cubicBezTo>
                <a:moveTo>
                  <a:pt x="480" y="536"/>
                </a:moveTo>
                <a:cubicBezTo>
                  <a:pt x="487" y="528"/>
                  <a:pt x="489" y="516"/>
                  <a:pt x="489" y="515"/>
                </a:cubicBezTo>
                <a:cubicBezTo>
                  <a:pt x="489" y="515"/>
                  <a:pt x="494" y="516"/>
                  <a:pt x="496" y="522"/>
                </a:cubicBezTo>
                <a:cubicBezTo>
                  <a:pt x="495" y="514"/>
                  <a:pt x="490" y="512"/>
                  <a:pt x="490" y="512"/>
                </a:cubicBezTo>
                <a:cubicBezTo>
                  <a:pt x="490" y="512"/>
                  <a:pt x="491" y="497"/>
                  <a:pt x="489" y="486"/>
                </a:cubicBezTo>
                <a:cubicBezTo>
                  <a:pt x="489" y="501"/>
                  <a:pt x="487" y="511"/>
                  <a:pt x="487" y="512"/>
                </a:cubicBezTo>
                <a:cubicBezTo>
                  <a:pt x="487" y="512"/>
                  <a:pt x="479" y="516"/>
                  <a:pt x="475" y="524"/>
                </a:cubicBezTo>
                <a:cubicBezTo>
                  <a:pt x="482" y="518"/>
                  <a:pt x="487" y="515"/>
                  <a:pt x="487" y="515"/>
                </a:cubicBezTo>
                <a:cubicBezTo>
                  <a:pt x="487" y="515"/>
                  <a:pt x="484" y="528"/>
                  <a:pt x="480" y="536"/>
                </a:cubicBezTo>
                <a:close/>
                <a:moveTo>
                  <a:pt x="441" y="459"/>
                </a:moveTo>
                <a:cubicBezTo>
                  <a:pt x="447" y="458"/>
                  <a:pt x="454" y="460"/>
                  <a:pt x="461" y="464"/>
                </a:cubicBezTo>
                <a:cubicBezTo>
                  <a:pt x="475" y="472"/>
                  <a:pt x="487" y="474"/>
                  <a:pt x="487" y="474"/>
                </a:cubicBezTo>
                <a:cubicBezTo>
                  <a:pt x="487" y="474"/>
                  <a:pt x="476" y="479"/>
                  <a:pt x="463" y="487"/>
                </a:cubicBezTo>
                <a:cubicBezTo>
                  <a:pt x="456" y="491"/>
                  <a:pt x="448" y="491"/>
                  <a:pt x="442" y="489"/>
                </a:cubicBezTo>
                <a:cubicBezTo>
                  <a:pt x="435" y="486"/>
                  <a:pt x="431" y="479"/>
                  <a:pt x="426" y="474"/>
                </a:cubicBezTo>
                <a:cubicBezTo>
                  <a:pt x="430" y="464"/>
                  <a:pt x="435" y="461"/>
                  <a:pt x="441" y="459"/>
                </a:cubicBezTo>
                <a:moveTo>
                  <a:pt x="451" y="473"/>
                </a:moveTo>
                <a:cubicBezTo>
                  <a:pt x="451" y="473"/>
                  <a:pt x="448" y="477"/>
                  <a:pt x="442" y="481"/>
                </a:cubicBezTo>
                <a:cubicBezTo>
                  <a:pt x="449" y="480"/>
                  <a:pt x="453" y="474"/>
                  <a:pt x="453" y="474"/>
                </a:cubicBezTo>
                <a:cubicBezTo>
                  <a:pt x="454" y="474"/>
                  <a:pt x="462" y="474"/>
                  <a:pt x="478" y="474"/>
                </a:cubicBezTo>
                <a:cubicBezTo>
                  <a:pt x="467" y="473"/>
                  <a:pt x="453" y="471"/>
                  <a:pt x="453" y="471"/>
                </a:cubicBezTo>
                <a:cubicBezTo>
                  <a:pt x="453" y="471"/>
                  <a:pt x="451" y="466"/>
                  <a:pt x="444" y="463"/>
                </a:cubicBezTo>
                <a:cubicBezTo>
                  <a:pt x="450" y="467"/>
                  <a:pt x="451" y="471"/>
                  <a:pt x="451" y="471"/>
                </a:cubicBezTo>
                <a:cubicBezTo>
                  <a:pt x="449" y="471"/>
                  <a:pt x="439" y="470"/>
                  <a:pt x="432" y="473"/>
                </a:cubicBezTo>
                <a:cubicBezTo>
                  <a:pt x="439" y="472"/>
                  <a:pt x="451" y="473"/>
                  <a:pt x="451" y="473"/>
                </a:cubicBezTo>
                <a:close/>
                <a:moveTo>
                  <a:pt x="493" y="471"/>
                </a:moveTo>
                <a:cubicBezTo>
                  <a:pt x="492" y="470"/>
                  <a:pt x="492" y="470"/>
                  <a:pt x="492" y="470"/>
                </a:cubicBezTo>
                <a:cubicBezTo>
                  <a:pt x="478" y="485"/>
                  <a:pt x="463" y="499"/>
                  <a:pt x="446" y="510"/>
                </a:cubicBezTo>
                <a:cubicBezTo>
                  <a:pt x="447" y="512"/>
                  <a:pt x="447" y="512"/>
                  <a:pt x="447" y="512"/>
                </a:cubicBezTo>
                <a:cubicBezTo>
                  <a:pt x="464" y="500"/>
                  <a:pt x="479" y="487"/>
                  <a:pt x="493" y="471"/>
                </a:cubicBezTo>
                <a:close/>
                <a:moveTo>
                  <a:pt x="440" y="567"/>
                </a:moveTo>
                <a:cubicBezTo>
                  <a:pt x="435" y="573"/>
                  <a:pt x="427" y="578"/>
                  <a:pt x="413" y="577"/>
                </a:cubicBezTo>
                <a:cubicBezTo>
                  <a:pt x="411" y="570"/>
                  <a:pt x="408" y="562"/>
                  <a:pt x="410" y="555"/>
                </a:cubicBezTo>
                <a:cubicBezTo>
                  <a:pt x="411" y="548"/>
                  <a:pt x="416" y="542"/>
                  <a:pt x="422" y="537"/>
                </a:cubicBezTo>
                <a:cubicBezTo>
                  <a:pt x="436" y="527"/>
                  <a:pt x="442" y="516"/>
                  <a:pt x="442" y="516"/>
                </a:cubicBezTo>
                <a:cubicBezTo>
                  <a:pt x="442" y="516"/>
                  <a:pt x="442" y="529"/>
                  <a:pt x="445" y="544"/>
                </a:cubicBezTo>
                <a:cubicBezTo>
                  <a:pt x="447" y="552"/>
                  <a:pt x="446" y="560"/>
                  <a:pt x="440" y="567"/>
                </a:cubicBezTo>
                <a:moveTo>
                  <a:pt x="419" y="572"/>
                </a:moveTo>
                <a:cubicBezTo>
                  <a:pt x="427" y="566"/>
                  <a:pt x="432" y="555"/>
                  <a:pt x="433" y="553"/>
                </a:cubicBezTo>
                <a:cubicBezTo>
                  <a:pt x="433" y="553"/>
                  <a:pt x="437" y="556"/>
                  <a:pt x="438" y="562"/>
                </a:cubicBezTo>
                <a:cubicBezTo>
                  <a:pt x="438" y="554"/>
                  <a:pt x="434" y="551"/>
                  <a:pt x="434" y="551"/>
                </a:cubicBezTo>
                <a:cubicBezTo>
                  <a:pt x="434" y="551"/>
                  <a:pt x="439" y="536"/>
                  <a:pt x="440" y="525"/>
                </a:cubicBezTo>
                <a:cubicBezTo>
                  <a:pt x="436" y="541"/>
                  <a:pt x="431" y="550"/>
                  <a:pt x="431" y="550"/>
                </a:cubicBezTo>
                <a:cubicBezTo>
                  <a:pt x="431" y="550"/>
                  <a:pt x="423" y="553"/>
                  <a:pt x="417" y="559"/>
                </a:cubicBezTo>
                <a:cubicBezTo>
                  <a:pt x="425" y="555"/>
                  <a:pt x="430" y="553"/>
                  <a:pt x="430" y="553"/>
                </a:cubicBezTo>
                <a:cubicBezTo>
                  <a:pt x="430" y="553"/>
                  <a:pt x="425" y="565"/>
                  <a:pt x="419" y="572"/>
                </a:cubicBezTo>
                <a:close/>
                <a:moveTo>
                  <a:pt x="399" y="488"/>
                </a:moveTo>
                <a:cubicBezTo>
                  <a:pt x="405" y="488"/>
                  <a:pt x="412" y="492"/>
                  <a:pt x="417" y="497"/>
                </a:cubicBezTo>
                <a:cubicBezTo>
                  <a:pt x="429" y="508"/>
                  <a:pt x="440" y="513"/>
                  <a:pt x="440" y="513"/>
                </a:cubicBezTo>
                <a:cubicBezTo>
                  <a:pt x="440" y="513"/>
                  <a:pt x="428" y="515"/>
                  <a:pt x="414" y="520"/>
                </a:cubicBezTo>
                <a:cubicBezTo>
                  <a:pt x="406" y="522"/>
                  <a:pt x="399" y="521"/>
                  <a:pt x="393" y="517"/>
                </a:cubicBezTo>
                <a:cubicBezTo>
                  <a:pt x="387" y="513"/>
                  <a:pt x="385" y="505"/>
                  <a:pt x="381" y="499"/>
                </a:cubicBezTo>
                <a:cubicBezTo>
                  <a:pt x="387" y="490"/>
                  <a:pt x="393" y="488"/>
                  <a:pt x="399" y="488"/>
                </a:cubicBezTo>
                <a:moveTo>
                  <a:pt x="405" y="504"/>
                </a:moveTo>
                <a:cubicBezTo>
                  <a:pt x="405" y="504"/>
                  <a:pt x="402" y="507"/>
                  <a:pt x="395" y="509"/>
                </a:cubicBezTo>
                <a:cubicBezTo>
                  <a:pt x="402" y="510"/>
                  <a:pt x="408" y="505"/>
                  <a:pt x="408" y="505"/>
                </a:cubicBezTo>
                <a:cubicBezTo>
                  <a:pt x="408" y="505"/>
                  <a:pt x="417" y="507"/>
                  <a:pt x="431" y="511"/>
                </a:cubicBezTo>
                <a:cubicBezTo>
                  <a:pt x="421" y="507"/>
                  <a:pt x="408" y="503"/>
                  <a:pt x="408" y="503"/>
                </a:cubicBezTo>
                <a:cubicBezTo>
                  <a:pt x="408" y="503"/>
                  <a:pt x="407" y="497"/>
                  <a:pt x="401" y="493"/>
                </a:cubicBezTo>
                <a:cubicBezTo>
                  <a:pt x="406" y="497"/>
                  <a:pt x="406" y="502"/>
                  <a:pt x="406" y="502"/>
                </a:cubicBezTo>
                <a:cubicBezTo>
                  <a:pt x="405" y="502"/>
                  <a:pt x="395" y="498"/>
                  <a:pt x="387" y="499"/>
                </a:cubicBezTo>
                <a:cubicBezTo>
                  <a:pt x="394" y="500"/>
                  <a:pt x="405" y="504"/>
                  <a:pt x="405" y="504"/>
                </a:cubicBezTo>
                <a:close/>
                <a:moveTo>
                  <a:pt x="447" y="512"/>
                </a:moveTo>
                <a:cubicBezTo>
                  <a:pt x="446" y="510"/>
                  <a:pt x="446" y="510"/>
                  <a:pt x="446" y="510"/>
                </a:cubicBezTo>
                <a:cubicBezTo>
                  <a:pt x="429" y="522"/>
                  <a:pt x="411" y="532"/>
                  <a:pt x="392" y="539"/>
                </a:cubicBezTo>
                <a:cubicBezTo>
                  <a:pt x="392" y="541"/>
                  <a:pt x="392" y="541"/>
                  <a:pt x="392" y="541"/>
                </a:cubicBezTo>
                <a:cubicBezTo>
                  <a:pt x="412" y="533"/>
                  <a:pt x="430" y="524"/>
                  <a:pt x="447" y="512"/>
                </a:cubicBezTo>
                <a:close/>
                <a:moveTo>
                  <a:pt x="373" y="592"/>
                </a:moveTo>
                <a:cubicBezTo>
                  <a:pt x="367" y="597"/>
                  <a:pt x="357" y="599"/>
                  <a:pt x="344" y="595"/>
                </a:cubicBezTo>
                <a:cubicBezTo>
                  <a:pt x="344" y="588"/>
                  <a:pt x="342" y="580"/>
                  <a:pt x="346" y="574"/>
                </a:cubicBezTo>
                <a:cubicBezTo>
                  <a:pt x="349" y="567"/>
                  <a:pt x="355" y="562"/>
                  <a:pt x="363" y="559"/>
                </a:cubicBezTo>
                <a:cubicBezTo>
                  <a:pt x="378" y="552"/>
                  <a:pt x="387" y="544"/>
                  <a:pt x="387" y="544"/>
                </a:cubicBezTo>
                <a:cubicBezTo>
                  <a:pt x="387" y="543"/>
                  <a:pt x="384" y="556"/>
                  <a:pt x="383" y="572"/>
                </a:cubicBezTo>
                <a:cubicBezTo>
                  <a:pt x="382" y="580"/>
                  <a:pt x="380" y="587"/>
                  <a:pt x="373" y="592"/>
                </a:cubicBezTo>
                <a:moveTo>
                  <a:pt x="351" y="592"/>
                </a:moveTo>
                <a:cubicBezTo>
                  <a:pt x="361" y="588"/>
                  <a:pt x="368" y="578"/>
                  <a:pt x="369" y="577"/>
                </a:cubicBezTo>
                <a:cubicBezTo>
                  <a:pt x="369" y="577"/>
                  <a:pt x="372" y="581"/>
                  <a:pt x="372" y="587"/>
                </a:cubicBezTo>
                <a:cubicBezTo>
                  <a:pt x="374" y="580"/>
                  <a:pt x="370" y="575"/>
                  <a:pt x="371" y="575"/>
                </a:cubicBezTo>
                <a:cubicBezTo>
                  <a:pt x="371" y="575"/>
                  <a:pt x="379" y="563"/>
                  <a:pt x="383" y="552"/>
                </a:cubicBezTo>
                <a:cubicBezTo>
                  <a:pt x="375" y="566"/>
                  <a:pt x="368" y="574"/>
                  <a:pt x="368" y="574"/>
                </a:cubicBezTo>
                <a:cubicBezTo>
                  <a:pt x="368" y="574"/>
                  <a:pt x="359" y="574"/>
                  <a:pt x="352" y="579"/>
                </a:cubicBezTo>
                <a:cubicBezTo>
                  <a:pt x="361" y="577"/>
                  <a:pt x="366" y="576"/>
                  <a:pt x="367" y="576"/>
                </a:cubicBezTo>
                <a:cubicBezTo>
                  <a:pt x="367" y="576"/>
                  <a:pt x="358" y="586"/>
                  <a:pt x="351" y="592"/>
                </a:cubicBezTo>
                <a:close/>
                <a:moveTo>
                  <a:pt x="352" y="506"/>
                </a:moveTo>
                <a:cubicBezTo>
                  <a:pt x="358" y="507"/>
                  <a:pt x="363" y="513"/>
                  <a:pt x="367" y="519"/>
                </a:cubicBezTo>
                <a:cubicBezTo>
                  <a:pt x="376" y="533"/>
                  <a:pt x="386" y="540"/>
                  <a:pt x="386" y="540"/>
                </a:cubicBezTo>
                <a:cubicBezTo>
                  <a:pt x="386" y="540"/>
                  <a:pt x="373" y="540"/>
                  <a:pt x="358" y="540"/>
                </a:cubicBezTo>
                <a:cubicBezTo>
                  <a:pt x="350" y="540"/>
                  <a:pt x="344" y="538"/>
                  <a:pt x="339" y="532"/>
                </a:cubicBezTo>
                <a:cubicBezTo>
                  <a:pt x="335" y="527"/>
                  <a:pt x="334" y="519"/>
                  <a:pt x="332" y="512"/>
                </a:cubicBezTo>
                <a:cubicBezTo>
                  <a:pt x="340" y="505"/>
                  <a:pt x="346" y="504"/>
                  <a:pt x="352" y="506"/>
                </a:cubicBezTo>
                <a:moveTo>
                  <a:pt x="354" y="523"/>
                </a:moveTo>
                <a:cubicBezTo>
                  <a:pt x="354" y="523"/>
                  <a:pt x="350" y="525"/>
                  <a:pt x="343" y="525"/>
                </a:cubicBezTo>
                <a:cubicBezTo>
                  <a:pt x="349" y="528"/>
                  <a:pt x="356" y="524"/>
                  <a:pt x="356" y="524"/>
                </a:cubicBezTo>
                <a:cubicBezTo>
                  <a:pt x="357" y="524"/>
                  <a:pt x="364" y="529"/>
                  <a:pt x="378" y="536"/>
                </a:cubicBezTo>
                <a:cubicBezTo>
                  <a:pt x="369" y="530"/>
                  <a:pt x="357" y="522"/>
                  <a:pt x="357" y="522"/>
                </a:cubicBezTo>
                <a:cubicBezTo>
                  <a:pt x="357" y="522"/>
                  <a:pt x="358" y="517"/>
                  <a:pt x="353" y="511"/>
                </a:cubicBezTo>
                <a:cubicBezTo>
                  <a:pt x="356" y="516"/>
                  <a:pt x="355" y="521"/>
                  <a:pt x="355" y="521"/>
                </a:cubicBezTo>
                <a:cubicBezTo>
                  <a:pt x="354" y="520"/>
                  <a:pt x="345" y="514"/>
                  <a:pt x="337" y="514"/>
                </a:cubicBezTo>
                <a:cubicBezTo>
                  <a:pt x="344" y="517"/>
                  <a:pt x="354" y="523"/>
                  <a:pt x="354" y="523"/>
                </a:cubicBezTo>
                <a:close/>
                <a:moveTo>
                  <a:pt x="392" y="541"/>
                </a:moveTo>
                <a:cubicBezTo>
                  <a:pt x="392" y="539"/>
                  <a:pt x="392" y="539"/>
                  <a:pt x="392" y="539"/>
                </a:cubicBezTo>
                <a:cubicBezTo>
                  <a:pt x="373" y="546"/>
                  <a:pt x="353" y="551"/>
                  <a:pt x="332" y="554"/>
                </a:cubicBezTo>
                <a:cubicBezTo>
                  <a:pt x="333" y="555"/>
                  <a:pt x="333" y="555"/>
                  <a:pt x="333" y="555"/>
                </a:cubicBezTo>
                <a:cubicBezTo>
                  <a:pt x="353" y="553"/>
                  <a:pt x="373" y="548"/>
                  <a:pt x="392" y="541"/>
                </a:cubicBezTo>
                <a:close/>
                <a:moveTo>
                  <a:pt x="302" y="601"/>
                </a:moveTo>
                <a:cubicBezTo>
                  <a:pt x="294" y="604"/>
                  <a:pt x="284" y="604"/>
                  <a:pt x="272" y="597"/>
                </a:cubicBezTo>
                <a:cubicBezTo>
                  <a:pt x="274" y="590"/>
                  <a:pt x="275" y="582"/>
                  <a:pt x="279" y="576"/>
                </a:cubicBezTo>
                <a:cubicBezTo>
                  <a:pt x="284" y="571"/>
                  <a:pt x="291" y="567"/>
                  <a:pt x="299" y="566"/>
                </a:cubicBezTo>
                <a:cubicBezTo>
                  <a:pt x="316" y="563"/>
                  <a:pt x="327" y="557"/>
                  <a:pt x="327" y="557"/>
                </a:cubicBezTo>
                <a:cubicBezTo>
                  <a:pt x="327" y="557"/>
                  <a:pt x="321" y="568"/>
                  <a:pt x="316" y="583"/>
                </a:cubicBezTo>
                <a:cubicBezTo>
                  <a:pt x="314" y="591"/>
                  <a:pt x="309" y="598"/>
                  <a:pt x="302" y="601"/>
                </a:cubicBezTo>
                <a:moveTo>
                  <a:pt x="280" y="595"/>
                </a:moveTo>
                <a:cubicBezTo>
                  <a:pt x="290" y="594"/>
                  <a:pt x="300" y="586"/>
                  <a:pt x="301" y="585"/>
                </a:cubicBezTo>
                <a:cubicBezTo>
                  <a:pt x="301" y="585"/>
                  <a:pt x="304" y="590"/>
                  <a:pt x="301" y="596"/>
                </a:cubicBezTo>
                <a:cubicBezTo>
                  <a:pt x="305" y="589"/>
                  <a:pt x="303" y="584"/>
                  <a:pt x="303" y="584"/>
                </a:cubicBezTo>
                <a:cubicBezTo>
                  <a:pt x="303" y="584"/>
                  <a:pt x="314" y="573"/>
                  <a:pt x="320" y="564"/>
                </a:cubicBezTo>
                <a:cubicBezTo>
                  <a:pt x="310" y="576"/>
                  <a:pt x="301" y="582"/>
                  <a:pt x="301" y="582"/>
                </a:cubicBezTo>
                <a:cubicBezTo>
                  <a:pt x="301" y="582"/>
                  <a:pt x="293" y="580"/>
                  <a:pt x="285" y="583"/>
                </a:cubicBezTo>
                <a:cubicBezTo>
                  <a:pt x="294" y="583"/>
                  <a:pt x="299" y="584"/>
                  <a:pt x="299" y="584"/>
                </a:cubicBezTo>
                <a:cubicBezTo>
                  <a:pt x="299" y="584"/>
                  <a:pt x="289" y="592"/>
                  <a:pt x="280" y="595"/>
                </a:cubicBezTo>
                <a:close/>
                <a:moveTo>
                  <a:pt x="302" y="512"/>
                </a:moveTo>
                <a:cubicBezTo>
                  <a:pt x="307" y="515"/>
                  <a:pt x="311" y="521"/>
                  <a:pt x="313" y="529"/>
                </a:cubicBezTo>
                <a:cubicBezTo>
                  <a:pt x="318" y="544"/>
                  <a:pt x="326" y="553"/>
                  <a:pt x="326" y="553"/>
                </a:cubicBezTo>
                <a:cubicBezTo>
                  <a:pt x="326" y="553"/>
                  <a:pt x="315" y="550"/>
                  <a:pt x="300" y="547"/>
                </a:cubicBezTo>
                <a:cubicBezTo>
                  <a:pt x="292" y="545"/>
                  <a:pt x="286" y="541"/>
                  <a:pt x="283" y="534"/>
                </a:cubicBezTo>
                <a:cubicBezTo>
                  <a:pt x="280" y="528"/>
                  <a:pt x="281" y="520"/>
                  <a:pt x="281" y="513"/>
                </a:cubicBezTo>
                <a:cubicBezTo>
                  <a:pt x="290" y="508"/>
                  <a:pt x="296" y="509"/>
                  <a:pt x="302" y="512"/>
                </a:cubicBezTo>
                <a:moveTo>
                  <a:pt x="300" y="529"/>
                </a:moveTo>
                <a:cubicBezTo>
                  <a:pt x="300" y="529"/>
                  <a:pt x="295" y="530"/>
                  <a:pt x="288" y="529"/>
                </a:cubicBezTo>
                <a:cubicBezTo>
                  <a:pt x="294" y="532"/>
                  <a:pt x="301" y="531"/>
                  <a:pt x="301" y="531"/>
                </a:cubicBezTo>
                <a:cubicBezTo>
                  <a:pt x="302" y="531"/>
                  <a:pt x="308" y="537"/>
                  <a:pt x="319" y="547"/>
                </a:cubicBezTo>
                <a:cubicBezTo>
                  <a:pt x="312" y="539"/>
                  <a:pt x="303" y="529"/>
                  <a:pt x="303" y="529"/>
                </a:cubicBezTo>
                <a:cubicBezTo>
                  <a:pt x="303" y="529"/>
                  <a:pt x="305" y="524"/>
                  <a:pt x="301" y="517"/>
                </a:cubicBezTo>
                <a:cubicBezTo>
                  <a:pt x="303" y="523"/>
                  <a:pt x="301" y="527"/>
                  <a:pt x="301" y="527"/>
                </a:cubicBezTo>
                <a:cubicBezTo>
                  <a:pt x="300" y="526"/>
                  <a:pt x="293" y="519"/>
                  <a:pt x="286" y="516"/>
                </a:cubicBezTo>
                <a:cubicBezTo>
                  <a:pt x="292" y="521"/>
                  <a:pt x="300" y="529"/>
                  <a:pt x="300" y="529"/>
                </a:cubicBezTo>
                <a:close/>
                <a:moveTo>
                  <a:pt x="333" y="555"/>
                </a:moveTo>
                <a:cubicBezTo>
                  <a:pt x="332" y="554"/>
                  <a:pt x="332" y="554"/>
                  <a:pt x="332" y="554"/>
                </a:cubicBezTo>
                <a:cubicBezTo>
                  <a:pt x="312" y="556"/>
                  <a:pt x="292" y="556"/>
                  <a:pt x="271" y="554"/>
                </a:cubicBezTo>
                <a:cubicBezTo>
                  <a:pt x="271" y="555"/>
                  <a:pt x="271" y="555"/>
                  <a:pt x="271" y="555"/>
                </a:cubicBezTo>
                <a:cubicBezTo>
                  <a:pt x="292" y="558"/>
                  <a:pt x="312" y="558"/>
                  <a:pt x="333" y="555"/>
                </a:cubicBezTo>
                <a:close/>
                <a:moveTo>
                  <a:pt x="230" y="592"/>
                </a:moveTo>
                <a:cubicBezTo>
                  <a:pt x="222" y="593"/>
                  <a:pt x="212" y="591"/>
                  <a:pt x="203" y="581"/>
                </a:cubicBezTo>
                <a:cubicBezTo>
                  <a:pt x="206" y="575"/>
                  <a:pt x="208" y="567"/>
                  <a:pt x="214" y="563"/>
                </a:cubicBezTo>
                <a:cubicBezTo>
                  <a:pt x="220" y="559"/>
                  <a:pt x="228" y="557"/>
                  <a:pt x="236" y="558"/>
                </a:cubicBezTo>
                <a:cubicBezTo>
                  <a:pt x="253" y="559"/>
                  <a:pt x="265" y="555"/>
                  <a:pt x="265" y="555"/>
                </a:cubicBezTo>
                <a:cubicBezTo>
                  <a:pt x="265" y="555"/>
                  <a:pt x="257" y="565"/>
                  <a:pt x="249" y="579"/>
                </a:cubicBezTo>
                <a:cubicBezTo>
                  <a:pt x="244" y="585"/>
                  <a:pt x="238" y="591"/>
                  <a:pt x="230" y="592"/>
                </a:cubicBezTo>
                <a:moveTo>
                  <a:pt x="210" y="581"/>
                </a:moveTo>
                <a:cubicBezTo>
                  <a:pt x="221" y="583"/>
                  <a:pt x="232" y="578"/>
                  <a:pt x="233" y="577"/>
                </a:cubicBezTo>
                <a:cubicBezTo>
                  <a:pt x="233" y="577"/>
                  <a:pt x="235" y="582"/>
                  <a:pt x="231" y="587"/>
                </a:cubicBezTo>
                <a:cubicBezTo>
                  <a:pt x="237" y="582"/>
                  <a:pt x="236" y="576"/>
                  <a:pt x="236" y="576"/>
                </a:cubicBezTo>
                <a:cubicBezTo>
                  <a:pt x="236" y="576"/>
                  <a:pt x="249" y="569"/>
                  <a:pt x="257" y="561"/>
                </a:cubicBezTo>
                <a:cubicBezTo>
                  <a:pt x="244" y="570"/>
                  <a:pt x="235" y="573"/>
                  <a:pt x="234" y="574"/>
                </a:cubicBezTo>
                <a:cubicBezTo>
                  <a:pt x="234" y="574"/>
                  <a:pt x="226" y="570"/>
                  <a:pt x="218" y="571"/>
                </a:cubicBezTo>
                <a:cubicBezTo>
                  <a:pt x="227" y="573"/>
                  <a:pt x="232" y="575"/>
                  <a:pt x="232" y="575"/>
                </a:cubicBezTo>
                <a:cubicBezTo>
                  <a:pt x="232" y="575"/>
                  <a:pt x="220" y="580"/>
                  <a:pt x="210" y="581"/>
                </a:cubicBezTo>
                <a:close/>
                <a:moveTo>
                  <a:pt x="251" y="506"/>
                </a:moveTo>
                <a:cubicBezTo>
                  <a:pt x="256" y="510"/>
                  <a:pt x="258" y="517"/>
                  <a:pt x="259" y="525"/>
                </a:cubicBezTo>
                <a:cubicBezTo>
                  <a:pt x="260" y="541"/>
                  <a:pt x="265" y="552"/>
                  <a:pt x="265" y="552"/>
                </a:cubicBezTo>
                <a:cubicBezTo>
                  <a:pt x="266" y="552"/>
                  <a:pt x="255" y="546"/>
                  <a:pt x="241" y="539"/>
                </a:cubicBezTo>
                <a:cubicBezTo>
                  <a:pt x="234" y="536"/>
                  <a:pt x="229" y="530"/>
                  <a:pt x="228" y="523"/>
                </a:cubicBezTo>
                <a:cubicBezTo>
                  <a:pt x="226" y="517"/>
                  <a:pt x="229" y="509"/>
                  <a:pt x="231" y="502"/>
                </a:cubicBezTo>
                <a:cubicBezTo>
                  <a:pt x="241" y="499"/>
                  <a:pt x="247" y="502"/>
                  <a:pt x="251" y="506"/>
                </a:cubicBezTo>
                <a:moveTo>
                  <a:pt x="245" y="522"/>
                </a:moveTo>
                <a:cubicBezTo>
                  <a:pt x="245" y="522"/>
                  <a:pt x="241" y="522"/>
                  <a:pt x="234" y="519"/>
                </a:cubicBezTo>
                <a:cubicBezTo>
                  <a:pt x="239" y="524"/>
                  <a:pt x="247" y="524"/>
                  <a:pt x="247" y="524"/>
                </a:cubicBezTo>
                <a:cubicBezTo>
                  <a:pt x="247" y="524"/>
                  <a:pt x="251" y="532"/>
                  <a:pt x="260" y="545"/>
                </a:cubicBezTo>
                <a:cubicBezTo>
                  <a:pt x="255" y="535"/>
                  <a:pt x="248" y="523"/>
                  <a:pt x="248" y="523"/>
                </a:cubicBezTo>
                <a:cubicBezTo>
                  <a:pt x="249" y="523"/>
                  <a:pt x="251" y="518"/>
                  <a:pt x="250" y="511"/>
                </a:cubicBezTo>
                <a:cubicBezTo>
                  <a:pt x="250" y="517"/>
                  <a:pt x="247" y="520"/>
                  <a:pt x="247" y="520"/>
                </a:cubicBezTo>
                <a:cubicBezTo>
                  <a:pt x="247" y="520"/>
                  <a:pt x="241" y="510"/>
                  <a:pt x="235" y="506"/>
                </a:cubicBezTo>
                <a:cubicBezTo>
                  <a:pt x="239" y="512"/>
                  <a:pt x="245" y="522"/>
                  <a:pt x="245" y="522"/>
                </a:cubicBezTo>
                <a:close/>
                <a:moveTo>
                  <a:pt x="271" y="555"/>
                </a:moveTo>
                <a:cubicBezTo>
                  <a:pt x="271" y="554"/>
                  <a:pt x="271" y="554"/>
                  <a:pt x="271" y="554"/>
                </a:cubicBezTo>
                <a:cubicBezTo>
                  <a:pt x="251" y="551"/>
                  <a:pt x="231" y="546"/>
                  <a:pt x="212" y="539"/>
                </a:cubicBezTo>
                <a:cubicBezTo>
                  <a:pt x="211" y="541"/>
                  <a:pt x="211" y="541"/>
                  <a:pt x="211" y="541"/>
                </a:cubicBezTo>
                <a:cubicBezTo>
                  <a:pt x="231" y="548"/>
                  <a:pt x="251" y="553"/>
                  <a:pt x="271" y="555"/>
                </a:cubicBezTo>
                <a:close/>
                <a:moveTo>
                  <a:pt x="163" y="566"/>
                </a:moveTo>
                <a:cubicBezTo>
                  <a:pt x="155" y="565"/>
                  <a:pt x="146" y="561"/>
                  <a:pt x="139" y="549"/>
                </a:cubicBezTo>
                <a:cubicBezTo>
                  <a:pt x="144" y="544"/>
                  <a:pt x="148" y="537"/>
                  <a:pt x="154" y="535"/>
                </a:cubicBezTo>
                <a:cubicBezTo>
                  <a:pt x="161" y="532"/>
                  <a:pt x="169" y="532"/>
                  <a:pt x="177" y="535"/>
                </a:cubicBezTo>
                <a:cubicBezTo>
                  <a:pt x="193" y="540"/>
                  <a:pt x="205" y="539"/>
                  <a:pt x="205" y="539"/>
                </a:cubicBezTo>
                <a:cubicBezTo>
                  <a:pt x="205" y="539"/>
                  <a:pt x="195" y="546"/>
                  <a:pt x="184" y="558"/>
                </a:cubicBezTo>
                <a:cubicBezTo>
                  <a:pt x="178" y="563"/>
                  <a:pt x="171" y="567"/>
                  <a:pt x="163" y="566"/>
                </a:cubicBezTo>
                <a:moveTo>
                  <a:pt x="146" y="551"/>
                </a:moveTo>
                <a:cubicBezTo>
                  <a:pt x="156" y="555"/>
                  <a:pt x="168" y="553"/>
                  <a:pt x="169" y="552"/>
                </a:cubicBezTo>
                <a:cubicBezTo>
                  <a:pt x="169" y="552"/>
                  <a:pt x="170" y="557"/>
                  <a:pt x="165" y="562"/>
                </a:cubicBezTo>
                <a:cubicBezTo>
                  <a:pt x="172" y="558"/>
                  <a:pt x="172" y="552"/>
                  <a:pt x="172" y="552"/>
                </a:cubicBezTo>
                <a:cubicBezTo>
                  <a:pt x="172" y="552"/>
                  <a:pt x="187" y="548"/>
                  <a:pt x="197" y="543"/>
                </a:cubicBezTo>
                <a:cubicBezTo>
                  <a:pt x="182" y="548"/>
                  <a:pt x="172" y="549"/>
                  <a:pt x="171" y="549"/>
                </a:cubicBezTo>
                <a:cubicBezTo>
                  <a:pt x="171" y="549"/>
                  <a:pt x="164" y="544"/>
                  <a:pt x="156" y="543"/>
                </a:cubicBezTo>
                <a:cubicBezTo>
                  <a:pt x="164" y="547"/>
                  <a:pt x="168" y="550"/>
                  <a:pt x="168" y="550"/>
                </a:cubicBezTo>
                <a:cubicBezTo>
                  <a:pt x="168" y="550"/>
                  <a:pt x="156" y="552"/>
                  <a:pt x="146" y="551"/>
                </a:cubicBezTo>
                <a:close/>
                <a:moveTo>
                  <a:pt x="204" y="488"/>
                </a:moveTo>
                <a:cubicBezTo>
                  <a:pt x="208" y="493"/>
                  <a:pt x="208" y="500"/>
                  <a:pt x="207" y="508"/>
                </a:cubicBezTo>
                <a:cubicBezTo>
                  <a:pt x="204" y="524"/>
                  <a:pt x="207" y="536"/>
                  <a:pt x="207" y="536"/>
                </a:cubicBezTo>
                <a:cubicBezTo>
                  <a:pt x="207" y="536"/>
                  <a:pt x="198" y="527"/>
                  <a:pt x="186" y="518"/>
                </a:cubicBezTo>
                <a:cubicBezTo>
                  <a:pt x="180" y="513"/>
                  <a:pt x="177" y="506"/>
                  <a:pt x="177" y="499"/>
                </a:cubicBezTo>
                <a:cubicBezTo>
                  <a:pt x="177" y="492"/>
                  <a:pt x="182" y="486"/>
                  <a:pt x="185" y="479"/>
                </a:cubicBezTo>
                <a:cubicBezTo>
                  <a:pt x="196" y="479"/>
                  <a:pt x="201" y="483"/>
                  <a:pt x="204" y="488"/>
                </a:cubicBezTo>
                <a:moveTo>
                  <a:pt x="194" y="502"/>
                </a:moveTo>
                <a:cubicBezTo>
                  <a:pt x="194" y="502"/>
                  <a:pt x="190" y="501"/>
                  <a:pt x="184" y="496"/>
                </a:cubicBezTo>
                <a:cubicBezTo>
                  <a:pt x="188" y="502"/>
                  <a:pt x="195" y="504"/>
                  <a:pt x="195" y="504"/>
                </a:cubicBezTo>
                <a:cubicBezTo>
                  <a:pt x="195" y="505"/>
                  <a:pt x="198" y="513"/>
                  <a:pt x="203" y="527"/>
                </a:cubicBezTo>
                <a:cubicBezTo>
                  <a:pt x="201" y="517"/>
                  <a:pt x="197" y="504"/>
                  <a:pt x="197" y="504"/>
                </a:cubicBezTo>
                <a:cubicBezTo>
                  <a:pt x="197" y="504"/>
                  <a:pt x="201" y="499"/>
                  <a:pt x="202" y="492"/>
                </a:cubicBezTo>
                <a:cubicBezTo>
                  <a:pt x="200" y="498"/>
                  <a:pt x="197" y="501"/>
                  <a:pt x="196" y="501"/>
                </a:cubicBezTo>
                <a:cubicBezTo>
                  <a:pt x="196" y="500"/>
                  <a:pt x="193" y="490"/>
                  <a:pt x="188" y="484"/>
                </a:cubicBezTo>
                <a:cubicBezTo>
                  <a:pt x="191" y="491"/>
                  <a:pt x="194" y="502"/>
                  <a:pt x="194" y="502"/>
                </a:cubicBezTo>
                <a:close/>
                <a:moveTo>
                  <a:pt x="211" y="541"/>
                </a:moveTo>
                <a:cubicBezTo>
                  <a:pt x="212" y="539"/>
                  <a:pt x="212" y="539"/>
                  <a:pt x="212" y="539"/>
                </a:cubicBezTo>
                <a:cubicBezTo>
                  <a:pt x="193" y="532"/>
                  <a:pt x="175" y="522"/>
                  <a:pt x="158" y="510"/>
                </a:cubicBezTo>
                <a:cubicBezTo>
                  <a:pt x="157" y="512"/>
                  <a:pt x="157" y="512"/>
                  <a:pt x="157" y="512"/>
                </a:cubicBezTo>
                <a:cubicBezTo>
                  <a:pt x="174" y="524"/>
                  <a:pt x="192" y="533"/>
                  <a:pt x="211" y="541"/>
                </a:cubicBezTo>
                <a:close/>
                <a:moveTo>
                  <a:pt x="104" y="525"/>
                </a:moveTo>
                <a:cubicBezTo>
                  <a:pt x="96" y="523"/>
                  <a:pt x="88" y="516"/>
                  <a:pt x="84" y="503"/>
                </a:cubicBezTo>
                <a:cubicBezTo>
                  <a:pt x="90" y="499"/>
                  <a:pt x="96" y="493"/>
                  <a:pt x="103" y="492"/>
                </a:cubicBezTo>
                <a:cubicBezTo>
                  <a:pt x="111" y="491"/>
                  <a:pt x="118" y="493"/>
                  <a:pt x="125" y="498"/>
                </a:cubicBezTo>
                <a:cubicBezTo>
                  <a:pt x="139" y="507"/>
                  <a:pt x="151" y="509"/>
                  <a:pt x="151" y="509"/>
                </a:cubicBezTo>
                <a:cubicBezTo>
                  <a:pt x="151" y="509"/>
                  <a:pt x="140" y="513"/>
                  <a:pt x="126" y="522"/>
                </a:cubicBezTo>
                <a:cubicBezTo>
                  <a:pt x="119" y="526"/>
                  <a:pt x="111" y="528"/>
                  <a:pt x="104" y="525"/>
                </a:cubicBezTo>
                <a:moveTo>
                  <a:pt x="91" y="507"/>
                </a:moveTo>
                <a:cubicBezTo>
                  <a:pt x="100" y="513"/>
                  <a:pt x="112" y="513"/>
                  <a:pt x="113" y="513"/>
                </a:cubicBezTo>
                <a:cubicBezTo>
                  <a:pt x="113" y="513"/>
                  <a:pt x="112" y="518"/>
                  <a:pt x="107" y="521"/>
                </a:cubicBezTo>
                <a:cubicBezTo>
                  <a:pt x="114" y="519"/>
                  <a:pt x="116" y="514"/>
                  <a:pt x="116" y="514"/>
                </a:cubicBezTo>
                <a:cubicBezTo>
                  <a:pt x="116" y="514"/>
                  <a:pt x="131" y="513"/>
                  <a:pt x="142" y="510"/>
                </a:cubicBezTo>
                <a:cubicBezTo>
                  <a:pt x="126" y="512"/>
                  <a:pt x="116" y="511"/>
                  <a:pt x="116" y="511"/>
                </a:cubicBezTo>
                <a:cubicBezTo>
                  <a:pt x="116" y="511"/>
                  <a:pt x="110" y="504"/>
                  <a:pt x="103" y="501"/>
                </a:cubicBezTo>
                <a:cubicBezTo>
                  <a:pt x="110" y="507"/>
                  <a:pt x="113" y="511"/>
                  <a:pt x="113" y="511"/>
                </a:cubicBezTo>
                <a:cubicBezTo>
                  <a:pt x="113" y="511"/>
                  <a:pt x="100" y="510"/>
                  <a:pt x="91" y="507"/>
                </a:cubicBezTo>
                <a:close/>
                <a:moveTo>
                  <a:pt x="162" y="459"/>
                </a:moveTo>
                <a:cubicBezTo>
                  <a:pt x="165" y="465"/>
                  <a:pt x="163" y="472"/>
                  <a:pt x="160" y="479"/>
                </a:cubicBezTo>
                <a:cubicBezTo>
                  <a:pt x="154" y="494"/>
                  <a:pt x="153" y="506"/>
                  <a:pt x="153" y="506"/>
                </a:cubicBezTo>
                <a:cubicBezTo>
                  <a:pt x="154" y="506"/>
                  <a:pt x="147" y="496"/>
                  <a:pt x="138" y="484"/>
                </a:cubicBezTo>
                <a:cubicBezTo>
                  <a:pt x="133" y="477"/>
                  <a:pt x="132" y="470"/>
                  <a:pt x="133" y="463"/>
                </a:cubicBezTo>
                <a:cubicBezTo>
                  <a:pt x="135" y="457"/>
                  <a:pt x="141" y="451"/>
                  <a:pt x="146" y="446"/>
                </a:cubicBezTo>
                <a:cubicBezTo>
                  <a:pt x="156" y="448"/>
                  <a:pt x="160" y="453"/>
                  <a:pt x="162" y="459"/>
                </a:cubicBezTo>
                <a:moveTo>
                  <a:pt x="150" y="470"/>
                </a:moveTo>
                <a:cubicBezTo>
                  <a:pt x="150" y="470"/>
                  <a:pt x="146" y="468"/>
                  <a:pt x="141" y="462"/>
                </a:cubicBezTo>
                <a:cubicBezTo>
                  <a:pt x="143" y="469"/>
                  <a:pt x="150" y="473"/>
                  <a:pt x="150" y="473"/>
                </a:cubicBezTo>
                <a:cubicBezTo>
                  <a:pt x="150" y="473"/>
                  <a:pt x="150" y="482"/>
                  <a:pt x="152" y="497"/>
                </a:cubicBezTo>
                <a:cubicBezTo>
                  <a:pt x="152" y="486"/>
                  <a:pt x="152" y="473"/>
                  <a:pt x="152" y="473"/>
                </a:cubicBezTo>
                <a:cubicBezTo>
                  <a:pt x="152" y="473"/>
                  <a:pt x="157" y="470"/>
                  <a:pt x="159" y="463"/>
                </a:cubicBezTo>
                <a:cubicBezTo>
                  <a:pt x="156" y="468"/>
                  <a:pt x="152" y="470"/>
                  <a:pt x="152" y="470"/>
                </a:cubicBezTo>
                <a:cubicBezTo>
                  <a:pt x="152" y="469"/>
                  <a:pt x="152" y="458"/>
                  <a:pt x="148" y="451"/>
                </a:cubicBezTo>
                <a:cubicBezTo>
                  <a:pt x="149" y="459"/>
                  <a:pt x="150" y="470"/>
                  <a:pt x="150" y="470"/>
                </a:cubicBezTo>
                <a:close/>
                <a:moveTo>
                  <a:pt x="157" y="512"/>
                </a:moveTo>
                <a:cubicBezTo>
                  <a:pt x="158" y="510"/>
                  <a:pt x="158" y="510"/>
                  <a:pt x="158" y="510"/>
                </a:cubicBezTo>
                <a:cubicBezTo>
                  <a:pt x="141" y="499"/>
                  <a:pt x="126" y="485"/>
                  <a:pt x="112" y="470"/>
                </a:cubicBezTo>
                <a:cubicBezTo>
                  <a:pt x="111" y="471"/>
                  <a:pt x="111" y="471"/>
                  <a:pt x="111" y="471"/>
                </a:cubicBezTo>
                <a:cubicBezTo>
                  <a:pt x="124" y="487"/>
                  <a:pt x="140" y="500"/>
                  <a:pt x="157" y="512"/>
                </a:cubicBezTo>
                <a:close/>
                <a:moveTo>
                  <a:pt x="56" y="471"/>
                </a:moveTo>
                <a:cubicBezTo>
                  <a:pt x="49" y="467"/>
                  <a:pt x="43" y="459"/>
                  <a:pt x="42" y="445"/>
                </a:cubicBezTo>
                <a:cubicBezTo>
                  <a:pt x="49" y="443"/>
                  <a:pt x="56" y="438"/>
                  <a:pt x="63" y="439"/>
                </a:cubicBezTo>
                <a:cubicBezTo>
                  <a:pt x="71" y="440"/>
                  <a:pt x="77" y="444"/>
                  <a:pt x="83" y="450"/>
                </a:cubicBezTo>
                <a:cubicBezTo>
                  <a:pt x="95" y="462"/>
                  <a:pt x="106" y="467"/>
                  <a:pt x="106" y="467"/>
                </a:cubicBezTo>
                <a:cubicBezTo>
                  <a:pt x="106" y="467"/>
                  <a:pt x="94" y="469"/>
                  <a:pt x="78" y="474"/>
                </a:cubicBezTo>
                <a:cubicBezTo>
                  <a:pt x="71" y="476"/>
                  <a:pt x="63" y="476"/>
                  <a:pt x="56" y="471"/>
                </a:cubicBezTo>
                <a:moveTo>
                  <a:pt x="48" y="450"/>
                </a:moveTo>
                <a:cubicBezTo>
                  <a:pt x="55" y="458"/>
                  <a:pt x="67" y="462"/>
                  <a:pt x="68" y="462"/>
                </a:cubicBezTo>
                <a:cubicBezTo>
                  <a:pt x="68" y="462"/>
                  <a:pt x="66" y="467"/>
                  <a:pt x="60" y="468"/>
                </a:cubicBezTo>
                <a:cubicBezTo>
                  <a:pt x="68" y="468"/>
                  <a:pt x="71" y="463"/>
                  <a:pt x="71" y="463"/>
                </a:cubicBezTo>
                <a:cubicBezTo>
                  <a:pt x="71" y="463"/>
                  <a:pt x="86" y="466"/>
                  <a:pt x="97" y="466"/>
                </a:cubicBezTo>
                <a:cubicBezTo>
                  <a:pt x="81" y="464"/>
                  <a:pt x="72" y="460"/>
                  <a:pt x="71" y="460"/>
                </a:cubicBezTo>
                <a:cubicBezTo>
                  <a:pt x="71" y="460"/>
                  <a:pt x="68" y="452"/>
                  <a:pt x="61" y="448"/>
                </a:cubicBezTo>
                <a:cubicBezTo>
                  <a:pt x="66" y="455"/>
                  <a:pt x="68" y="460"/>
                  <a:pt x="68" y="460"/>
                </a:cubicBezTo>
                <a:cubicBezTo>
                  <a:pt x="68" y="460"/>
                  <a:pt x="56" y="456"/>
                  <a:pt x="48" y="450"/>
                </a:cubicBezTo>
                <a:close/>
                <a:moveTo>
                  <a:pt x="129" y="421"/>
                </a:moveTo>
                <a:cubicBezTo>
                  <a:pt x="130" y="427"/>
                  <a:pt x="126" y="434"/>
                  <a:pt x="122" y="440"/>
                </a:cubicBezTo>
                <a:cubicBezTo>
                  <a:pt x="112" y="453"/>
                  <a:pt x="109" y="465"/>
                  <a:pt x="109" y="465"/>
                </a:cubicBezTo>
                <a:cubicBezTo>
                  <a:pt x="109" y="465"/>
                  <a:pt x="105" y="453"/>
                  <a:pt x="99" y="439"/>
                </a:cubicBezTo>
                <a:cubicBezTo>
                  <a:pt x="96" y="432"/>
                  <a:pt x="96" y="425"/>
                  <a:pt x="100" y="418"/>
                </a:cubicBezTo>
                <a:cubicBezTo>
                  <a:pt x="103" y="412"/>
                  <a:pt x="110" y="409"/>
                  <a:pt x="116" y="404"/>
                </a:cubicBezTo>
                <a:cubicBezTo>
                  <a:pt x="125" y="409"/>
                  <a:pt x="128" y="415"/>
                  <a:pt x="129" y="421"/>
                </a:cubicBezTo>
                <a:moveTo>
                  <a:pt x="114" y="429"/>
                </a:moveTo>
                <a:cubicBezTo>
                  <a:pt x="114" y="429"/>
                  <a:pt x="111" y="426"/>
                  <a:pt x="107" y="419"/>
                </a:cubicBezTo>
                <a:cubicBezTo>
                  <a:pt x="108" y="426"/>
                  <a:pt x="113" y="431"/>
                  <a:pt x="113" y="431"/>
                </a:cubicBezTo>
                <a:cubicBezTo>
                  <a:pt x="113" y="432"/>
                  <a:pt x="112" y="441"/>
                  <a:pt x="110" y="456"/>
                </a:cubicBezTo>
                <a:cubicBezTo>
                  <a:pt x="113" y="445"/>
                  <a:pt x="115" y="432"/>
                  <a:pt x="116" y="432"/>
                </a:cubicBezTo>
                <a:cubicBezTo>
                  <a:pt x="116" y="432"/>
                  <a:pt x="121" y="430"/>
                  <a:pt x="125" y="424"/>
                </a:cubicBezTo>
                <a:cubicBezTo>
                  <a:pt x="121" y="429"/>
                  <a:pt x="116" y="429"/>
                  <a:pt x="116" y="429"/>
                </a:cubicBezTo>
                <a:cubicBezTo>
                  <a:pt x="116" y="428"/>
                  <a:pt x="118" y="418"/>
                  <a:pt x="117" y="410"/>
                </a:cubicBezTo>
                <a:cubicBezTo>
                  <a:pt x="116" y="418"/>
                  <a:pt x="114" y="429"/>
                  <a:pt x="114" y="429"/>
                </a:cubicBezTo>
                <a:close/>
                <a:moveTo>
                  <a:pt x="111" y="471"/>
                </a:moveTo>
                <a:cubicBezTo>
                  <a:pt x="112" y="470"/>
                  <a:pt x="112" y="470"/>
                  <a:pt x="112" y="470"/>
                </a:cubicBezTo>
                <a:cubicBezTo>
                  <a:pt x="99" y="455"/>
                  <a:pt x="87" y="438"/>
                  <a:pt x="77" y="420"/>
                </a:cubicBezTo>
                <a:cubicBezTo>
                  <a:pt x="76" y="421"/>
                  <a:pt x="76" y="421"/>
                  <a:pt x="76" y="421"/>
                </a:cubicBezTo>
                <a:cubicBezTo>
                  <a:pt x="85" y="439"/>
                  <a:pt x="97" y="456"/>
                  <a:pt x="111" y="471"/>
                </a:cubicBezTo>
                <a:close/>
                <a:moveTo>
                  <a:pt x="22" y="408"/>
                </a:moveTo>
                <a:cubicBezTo>
                  <a:pt x="17" y="402"/>
                  <a:pt x="13" y="392"/>
                  <a:pt x="16" y="379"/>
                </a:cubicBezTo>
                <a:cubicBezTo>
                  <a:pt x="23" y="378"/>
                  <a:pt x="30" y="376"/>
                  <a:pt x="37" y="378"/>
                </a:cubicBezTo>
                <a:cubicBezTo>
                  <a:pt x="44" y="381"/>
                  <a:pt x="50" y="386"/>
                  <a:pt x="54" y="393"/>
                </a:cubicBezTo>
                <a:cubicBezTo>
                  <a:pt x="63" y="408"/>
                  <a:pt x="72" y="416"/>
                  <a:pt x="72" y="416"/>
                </a:cubicBezTo>
                <a:cubicBezTo>
                  <a:pt x="72" y="415"/>
                  <a:pt x="60" y="414"/>
                  <a:pt x="44" y="415"/>
                </a:cubicBezTo>
                <a:cubicBezTo>
                  <a:pt x="36" y="415"/>
                  <a:pt x="28" y="414"/>
                  <a:pt x="22" y="408"/>
                </a:cubicBezTo>
                <a:moveTo>
                  <a:pt x="20" y="385"/>
                </a:moveTo>
                <a:cubicBezTo>
                  <a:pt x="25" y="395"/>
                  <a:pt x="35" y="401"/>
                  <a:pt x="36" y="402"/>
                </a:cubicBezTo>
                <a:cubicBezTo>
                  <a:pt x="36" y="402"/>
                  <a:pt x="34" y="406"/>
                  <a:pt x="27" y="406"/>
                </a:cubicBezTo>
                <a:cubicBezTo>
                  <a:pt x="35" y="407"/>
                  <a:pt x="39" y="403"/>
                  <a:pt x="39" y="403"/>
                </a:cubicBezTo>
                <a:cubicBezTo>
                  <a:pt x="39" y="403"/>
                  <a:pt x="52" y="410"/>
                  <a:pt x="64" y="412"/>
                </a:cubicBezTo>
                <a:cubicBezTo>
                  <a:pt x="49" y="407"/>
                  <a:pt x="40" y="401"/>
                  <a:pt x="40" y="401"/>
                </a:cubicBezTo>
                <a:cubicBezTo>
                  <a:pt x="40" y="401"/>
                  <a:pt x="38" y="392"/>
                  <a:pt x="33" y="386"/>
                </a:cubicBezTo>
                <a:cubicBezTo>
                  <a:pt x="36" y="394"/>
                  <a:pt x="37" y="399"/>
                  <a:pt x="37" y="399"/>
                </a:cubicBezTo>
                <a:cubicBezTo>
                  <a:pt x="37" y="399"/>
                  <a:pt x="26" y="392"/>
                  <a:pt x="20" y="385"/>
                </a:cubicBezTo>
                <a:close/>
                <a:moveTo>
                  <a:pt x="105" y="376"/>
                </a:moveTo>
                <a:cubicBezTo>
                  <a:pt x="105" y="382"/>
                  <a:pt x="100" y="388"/>
                  <a:pt x="94" y="393"/>
                </a:cubicBezTo>
                <a:cubicBezTo>
                  <a:pt x="82" y="403"/>
                  <a:pt x="75" y="414"/>
                  <a:pt x="75" y="414"/>
                </a:cubicBezTo>
                <a:cubicBezTo>
                  <a:pt x="76" y="414"/>
                  <a:pt x="75" y="402"/>
                  <a:pt x="72" y="387"/>
                </a:cubicBezTo>
                <a:cubicBezTo>
                  <a:pt x="71" y="379"/>
                  <a:pt x="73" y="372"/>
                  <a:pt x="78" y="367"/>
                </a:cubicBezTo>
                <a:cubicBezTo>
                  <a:pt x="82" y="362"/>
                  <a:pt x="90" y="360"/>
                  <a:pt x="97" y="357"/>
                </a:cubicBezTo>
                <a:cubicBezTo>
                  <a:pt x="105" y="364"/>
                  <a:pt x="106" y="370"/>
                  <a:pt x="105" y="376"/>
                </a:cubicBezTo>
                <a:moveTo>
                  <a:pt x="89" y="380"/>
                </a:moveTo>
                <a:cubicBezTo>
                  <a:pt x="89" y="380"/>
                  <a:pt x="87" y="377"/>
                  <a:pt x="85" y="369"/>
                </a:cubicBezTo>
                <a:cubicBezTo>
                  <a:pt x="84" y="376"/>
                  <a:pt x="88" y="383"/>
                  <a:pt x="88" y="383"/>
                </a:cubicBezTo>
                <a:cubicBezTo>
                  <a:pt x="88" y="383"/>
                  <a:pt x="84" y="391"/>
                  <a:pt x="78" y="405"/>
                </a:cubicBezTo>
                <a:cubicBezTo>
                  <a:pt x="84" y="396"/>
                  <a:pt x="90" y="383"/>
                  <a:pt x="90" y="383"/>
                </a:cubicBezTo>
                <a:cubicBezTo>
                  <a:pt x="90" y="383"/>
                  <a:pt x="96" y="383"/>
                  <a:pt x="101" y="378"/>
                </a:cubicBezTo>
                <a:cubicBezTo>
                  <a:pt x="96" y="382"/>
                  <a:pt x="91" y="381"/>
                  <a:pt x="91" y="381"/>
                </a:cubicBezTo>
                <a:cubicBezTo>
                  <a:pt x="91" y="380"/>
                  <a:pt x="96" y="371"/>
                  <a:pt x="96" y="363"/>
                </a:cubicBezTo>
                <a:cubicBezTo>
                  <a:pt x="94" y="370"/>
                  <a:pt x="89" y="380"/>
                  <a:pt x="89" y="380"/>
                </a:cubicBezTo>
                <a:close/>
                <a:moveTo>
                  <a:pt x="76" y="421"/>
                </a:moveTo>
                <a:cubicBezTo>
                  <a:pt x="77" y="420"/>
                  <a:pt x="77" y="420"/>
                  <a:pt x="77" y="420"/>
                </a:cubicBezTo>
                <a:cubicBezTo>
                  <a:pt x="68" y="402"/>
                  <a:pt x="61" y="382"/>
                  <a:pt x="56" y="363"/>
                </a:cubicBezTo>
                <a:cubicBezTo>
                  <a:pt x="54" y="363"/>
                  <a:pt x="54" y="363"/>
                  <a:pt x="54" y="363"/>
                </a:cubicBezTo>
                <a:cubicBezTo>
                  <a:pt x="59" y="383"/>
                  <a:pt x="66" y="402"/>
                  <a:pt x="76" y="421"/>
                </a:cubicBezTo>
                <a:close/>
                <a:moveTo>
                  <a:pt x="5" y="338"/>
                </a:moveTo>
                <a:cubicBezTo>
                  <a:pt x="1" y="331"/>
                  <a:pt x="0" y="321"/>
                  <a:pt x="6" y="308"/>
                </a:cubicBezTo>
                <a:cubicBezTo>
                  <a:pt x="13" y="309"/>
                  <a:pt x="21" y="309"/>
                  <a:pt x="27" y="313"/>
                </a:cubicBezTo>
                <a:cubicBezTo>
                  <a:pt x="33" y="317"/>
                  <a:pt x="37" y="323"/>
                  <a:pt x="40" y="331"/>
                </a:cubicBezTo>
                <a:cubicBezTo>
                  <a:pt x="44" y="347"/>
                  <a:pt x="52" y="357"/>
                  <a:pt x="52" y="357"/>
                </a:cubicBezTo>
                <a:cubicBezTo>
                  <a:pt x="52" y="357"/>
                  <a:pt x="40" y="353"/>
                  <a:pt x="24" y="350"/>
                </a:cubicBezTo>
                <a:cubicBezTo>
                  <a:pt x="17" y="348"/>
                  <a:pt x="9" y="345"/>
                  <a:pt x="5" y="338"/>
                </a:cubicBezTo>
                <a:moveTo>
                  <a:pt x="8" y="315"/>
                </a:moveTo>
                <a:cubicBezTo>
                  <a:pt x="11" y="326"/>
                  <a:pt x="19" y="334"/>
                  <a:pt x="20" y="335"/>
                </a:cubicBezTo>
                <a:cubicBezTo>
                  <a:pt x="20" y="335"/>
                  <a:pt x="17" y="338"/>
                  <a:pt x="10" y="337"/>
                </a:cubicBezTo>
                <a:cubicBezTo>
                  <a:pt x="17" y="340"/>
                  <a:pt x="22" y="337"/>
                  <a:pt x="22" y="337"/>
                </a:cubicBezTo>
                <a:cubicBezTo>
                  <a:pt x="22" y="337"/>
                  <a:pt x="34" y="347"/>
                  <a:pt x="44" y="352"/>
                </a:cubicBezTo>
                <a:cubicBezTo>
                  <a:pt x="31" y="343"/>
                  <a:pt x="24" y="335"/>
                  <a:pt x="24" y="335"/>
                </a:cubicBezTo>
                <a:cubicBezTo>
                  <a:pt x="24" y="335"/>
                  <a:pt x="24" y="326"/>
                  <a:pt x="21" y="319"/>
                </a:cubicBezTo>
                <a:cubicBezTo>
                  <a:pt x="22" y="328"/>
                  <a:pt x="22" y="333"/>
                  <a:pt x="22" y="333"/>
                </a:cubicBezTo>
                <a:cubicBezTo>
                  <a:pt x="22" y="333"/>
                  <a:pt x="13" y="324"/>
                  <a:pt x="8" y="315"/>
                </a:cubicBezTo>
                <a:close/>
                <a:moveTo>
                  <a:pt x="93" y="327"/>
                </a:moveTo>
                <a:cubicBezTo>
                  <a:pt x="91" y="333"/>
                  <a:pt x="85" y="337"/>
                  <a:pt x="78" y="341"/>
                </a:cubicBezTo>
                <a:cubicBezTo>
                  <a:pt x="64" y="347"/>
                  <a:pt x="55" y="357"/>
                  <a:pt x="55" y="357"/>
                </a:cubicBezTo>
                <a:cubicBezTo>
                  <a:pt x="55" y="357"/>
                  <a:pt x="57" y="344"/>
                  <a:pt x="59" y="329"/>
                </a:cubicBezTo>
                <a:cubicBezTo>
                  <a:pt x="59" y="321"/>
                  <a:pt x="63" y="315"/>
                  <a:pt x="69" y="311"/>
                </a:cubicBezTo>
                <a:cubicBezTo>
                  <a:pt x="74" y="307"/>
                  <a:pt x="83" y="307"/>
                  <a:pt x="90" y="306"/>
                </a:cubicBezTo>
                <a:cubicBezTo>
                  <a:pt x="96" y="315"/>
                  <a:pt x="96" y="321"/>
                  <a:pt x="93" y="327"/>
                </a:cubicBezTo>
                <a:moveTo>
                  <a:pt x="76" y="327"/>
                </a:moveTo>
                <a:cubicBezTo>
                  <a:pt x="76" y="327"/>
                  <a:pt x="75" y="323"/>
                  <a:pt x="75" y="315"/>
                </a:cubicBezTo>
                <a:cubicBezTo>
                  <a:pt x="72" y="322"/>
                  <a:pt x="75" y="329"/>
                  <a:pt x="75" y="329"/>
                </a:cubicBezTo>
                <a:cubicBezTo>
                  <a:pt x="74" y="329"/>
                  <a:pt x="69" y="336"/>
                  <a:pt x="60" y="349"/>
                </a:cubicBezTo>
                <a:cubicBezTo>
                  <a:pt x="68" y="341"/>
                  <a:pt x="76" y="330"/>
                  <a:pt x="77" y="330"/>
                </a:cubicBezTo>
                <a:cubicBezTo>
                  <a:pt x="77" y="330"/>
                  <a:pt x="82" y="331"/>
                  <a:pt x="88" y="327"/>
                </a:cubicBezTo>
                <a:cubicBezTo>
                  <a:pt x="82" y="330"/>
                  <a:pt x="78" y="328"/>
                  <a:pt x="78" y="328"/>
                </a:cubicBezTo>
                <a:cubicBezTo>
                  <a:pt x="79" y="327"/>
                  <a:pt x="86" y="319"/>
                  <a:pt x="88" y="312"/>
                </a:cubicBezTo>
                <a:cubicBezTo>
                  <a:pt x="84" y="318"/>
                  <a:pt x="76" y="327"/>
                  <a:pt x="76" y="327"/>
                </a:cubicBezTo>
                <a:close/>
                <a:moveTo>
                  <a:pt x="54" y="363"/>
                </a:moveTo>
                <a:cubicBezTo>
                  <a:pt x="56" y="363"/>
                  <a:pt x="56" y="363"/>
                  <a:pt x="56" y="363"/>
                </a:cubicBezTo>
                <a:cubicBezTo>
                  <a:pt x="51" y="343"/>
                  <a:pt x="48" y="322"/>
                  <a:pt x="48" y="302"/>
                </a:cubicBezTo>
                <a:cubicBezTo>
                  <a:pt x="47" y="302"/>
                  <a:pt x="47" y="302"/>
                  <a:pt x="47" y="302"/>
                </a:cubicBezTo>
                <a:cubicBezTo>
                  <a:pt x="47" y="322"/>
                  <a:pt x="49" y="343"/>
                  <a:pt x="54" y="363"/>
                </a:cubicBezTo>
                <a:close/>
                <a:moveTo>
                  <a:pt x="5" y="266"/>
                </a:moveTo>
                <a:cubicBezTo>
                  <a:pt x="3" y="258"/>
                  <a:pt x="4" y="248"/>
                  <a:pt x="13" y="237"/>
                </a:cubicBezTo>
                <a:cubicBezTo>
                  <a:pt x="19" y="240"/>
                  <a:pt x="27" y="241"/>
                  <a:pt x="32" y="247"/>
                </a:cubicBezTo>
                <a:cubicBezTo>
                  <a:pt x="37" y="252"/>
                  <a:pt x="40" y="259"/>
                  <a:pt x="40" y="268"/>
                </a:cubicBezTo>
                <a:cubicBezTo>
                  <a:pt x="41" y="284"/>
                  <a:pt x="46" y="296"/>
                  <a:pt x="46" y="296"/>
                </a:cubicBezTo>
                <a:cubicBezTo>
                  <a:pt x="46" y="296"/>
                  <a:pt x="36" y="289"/>
                  <a:pt x="21" y="282"/>
                </a:cubicBezTo>
                <a:cubicBezTo>
                  <a:pt x="14" y="279"/>
                  <a:pt x="7" y="274"/>
                  <a:pt x="5" y="266"/>
                </a:cubicBezTo>
                <a:moveTo>
                  <a:pt x="13" y="245"/>
                </a:moveTo>
                <a:cubicBezTo>
                  <a:pt x="13" y="255"/>
                  <a:pt x="20" y="266"/>
                  <a:pt x="21" y="267"/>
                </a:cubicBezTo>
                <a:cubicBezTo>
                  <a:pt x="21" y="267"/>
                  <a:pt x="16" y="269"/>
                  <a:pt x="10" y="266"/>
                </a:cubicBezTo>
                <a:cubicBezTo>
                  <a:pt x="16" y="271"/>
                  <a:pt x="22" y="269"/>
                  <a:pt x="22" y="269"/>
                </a:cubicBezTo>
                <a:cubicBezTo>
                  <a:pt x="22" y="269"/>
                  <a:pt x="31" y="282"/>
                  <a:pt x="40" y="289"/>
                </a:cubicBezTo>
                <a:cubicBezTo>
                  <a:pt x="29" y="277"/>
                  <a:pt x="24" y="268"/>
                  <a:pt x="24" y="268"/>
                </a:cubicBezTo>
                <a:cubicBezTo>
                  <a:pt x="24" y="268"/>
                  <a:pt x="27" y="259"/>
                  <a:pt x="25" y="251"/>
                </a:cubicBezTo>
                <a:cubicBezTo>
                  <a:pt x="24" y="260"/>
                  <a:pt x="23" y="265"/>
                  <a:pt x="23" y="265"/>
                </a:cubicBezTo>
                <a:cubicBezTo>
                  <a:pt x="22" y="265"/>
                  <a:pt x="16" y="254"/>
                  <a:pt x="13" y="245"/>
                </a:cubicBezTo>
                <a:close/>
                <a:moveTo>
                  <a:pt x="93" y="276"/>
                </a:moveTo>
                <a:cubicBezTo>
                  <a:pt x="90" y="281"/>
                  <a:pt x="83" y="284"/>
                  <a:pt x="76" y="286"/>
                </a:cubicBezTo>
                <a:cubicBezTo>
                  <a:pt x="60" y="289"/>
                  <a:pt x="49" y="296"/>
                  <a:pt x="49" y="296"/>
                </a:cubicBezTo>
                <a:cubicBezTo>
                  <a:pt x="49" y="296"/>
                  <a:pt x="54" y="285"/>
                  <a:pt x="59" y="270"/>
                </a:cubicBezTo>
                <a:cubicBezTo>
                  <a:pt x="62" y="263"/>
                  <a:pt x="67" y="257"/>
                  <a:pt x="73" y="255"/>
                </a:cubicBezTo>
                <a:cubicBezTo>
                  <a:pt x="80" y="253"/>
                  <a:pt x="88" y="255"/>
                  <a:pt x="95" y="255"/>
                </a:cubicBezTo>
                <a:cubicBezTo>
                  <a:pt x="98" y="265"/>
                  <a:pt x="97" y="271"/>
                  <a:pt x="93" y="276"/>
                </a:cubicBezTo>
                <a:moveTo>
                  <a:pt x="77" y="272"/>
                </a:moveTo>
                <a:cubicBezTo>
                  <a:pt x="77" y="272"/>
                  <a:pt x="77" y="268"/>
                  <a:pt x="79" y="261"/>
                </a:cubicBezTo>
                <a:cubicBezTo>
                  <a:pt x="74" y="266"/>
                  <a:pt x="75" y="274"/>
                  <a:pt x="75" y="274"/>
                </a:cubicBezTo>
                <a:cubicBezTo>
                  <a:pt x="74" y="274"/>
                  <a:pt x="68" y="280"/>
                  <a:pt x="56" y="290"/>
                </a:cubicBezTo>
                <a:cubicBezTo>
                  <a:pt x="65" y="284"/>
                  <a:pt x="76" y="275"/>
                  <a:pt x="76" y="276"/>
                </a:cubicBezTo>
                <a:cubicBezTo>
                  <a:pt x="76" y="276"/>
                  <a:pt x="82" y="278"/>
                  <a:pt x="88" y="276"/>
                </a:cubicBezTo>
                <a:cubicBezTo>
                  <a:pt x="82" y="277"/>
                  <a:pt x="78" y="274"/>
                  <a:pt x="78" y="274"/>
                </a:cubicBezTo>
                <a:cubicBezTo>
                  <a:pt x="79" y="273"/>
                  <a:pt x="88" y="267"/>
                  <a:pt x="91" y="260"/>
                </a:cubicBezTo>
                <a:cubicBezTo>
                  <a:pt x="86" y="265"/>
                  <a:pt x="77" y="272"/>
                  <a:pt x="77" y="272"/>
                </a:cubicBezTo>
                <a:close/>
                <a:moveTo>
                  <a:pt x="47" y="302"/>
                </a:moveTo>
                <a:cubicBezTo>
                  <a:pt x="48" y="302"/>
                  <a:pt x="48" y="302"/>
                  <a:pt x="48" y="302"/>
                </a:cubicBezTo>
                <a:cubicBezTo>
                  <a:pt x="48" y="282"/>
                  <a:pt x="51" y="261"/>
                  <a:pt x="56" y="241"/>
                </a:cubicBezTo>
                <a:cubicBezTo>
                  <a:pt x="54" y="241"/>
                  <a:pt x="54" y="241"/>
                  <a:pt x="54" y="241"/>
                </a:cubicBezTo>
                <a:cubicBezTo>
                  <a:pt x="49" y="261"/>
                  <a:pt x="47" y="281"/>
                  <a:pt x="47" y="302"/>
                </a:cubicBezTo>
                <a:close/>
                <a:moveTo>
                  <a:pt x="23" y="196"/>
                </a:moveTo>
                <a:cubicBezTo>
                  <a:pt x="23" y="188"/>
                  <a:pt x="26" y="178"/>
                  <a:pt x="37" y="170"/>
                </a:cubicBezTo>
                <a:cubicBezTo>
                  <a:pt x="42" y="174"/>
                  <a:pt x="50" y="177"/>
                  <a:pt x="53" y="184"/>
                </a:cubicBezTo>
                <a:cubicBezTo>
                  <a:pt x="57" y="190"/>
                  <a:pt x="58" y="198"/>
                  <a:pt x="56" y="206"/>
                </a:cubicBezTo>
                <a:cubicBezTo>
                  <a:pt x="53" y="222"/>
                  <a:pt x="55" y="235"/>
                  <a:pt x="55" y="235"/>
                </a:cubicBezTo>
                <a:cubicBezTo>
                  <a:pt x="55" y="235"/>
                  <a:pt x="47" y="225"/>
                  <a:pt x="34" y="216"/>
                </a:cubicBezTo>
                <a:cubicBezTo>
                  <a:pt x="28" y="210"/>
                  <a:pt x="23" y="204"/>
                  <a:pt x="23" y="196"/>
                </a:cubicBezTo>
                <a:moveTo>
                  <a:pt x="35" y="177"/>
                </a:moveTo>
                <a:cubicBezTo>
                  <a:pt x="33" y="188"/>
                  <a:pt x="37" y="199"/>
                  <a:pt x="37" y="200"/>
                </a:cubicBezTo>
                <a:cubicBezTo>
                  <a:pt x="37" y="200"/>
                  <a:pt x="32" y="202"/>
                  <a:pt x="28" y="197"/>
                </a:cubicBezTo>
                <a:cubicBezTo>
                  <a:pt x="32" y="203"/>
                  <a:pt x="38" y="203"/>
                  <a:pt x="38" y="203"/>
                </a:cubicBezTo>
                <a:cubicBezTo>
                  <a:pt x="38" y="203"/>
                  <a:pt x="44" y="217"/>
                  <a:pt x="50" y="226"/>
                </a:cubicBezTo>
                <a:cubicBezTo>
                  <a:pt x="43" y="212"/>
                  <a:pt x="41" y="202"/>
                  <a:pt x="40" y="202"/>
                </a:cubicBezTo>
                <a:cubicBezTo>
                  <a:pt x="40" y="202"/>
                  <a:pt x="45" y="194"/>
                  <a:pt x="45" y="186"/>
                </a:cubicBezTo>
                <a:cubicBezTo>
                  <a:pt x="42" y="195"/>
                  <a:pt x="39" y="199"/>
                  <a:pt x="39" y="199"/>
                </a:cubicBezTo>
                <a:cubicBezTo>
                  <a:pt x="39" y="199"/>
                  <a:pt x="36" y="187"/>
                  <a:pt x="35" y="177"/>
                </a:cubicBezTo>
                <a:close/>
                <a:moveTo>
                  <a:pt x="106" y="227"/>
                </a:moveTo>
                <a:cubicBezTo>
                  <a:pt x="101" y="231"/>
                  <a:pt x="93" y="232"/>
                  <a:pt x="86" y="232"/>
                </a:cubicBezTo>
                <a:cubicBezTo>
                  <a:pt x="70" y="232"/>
                  <a:pt x="58" y="236"/>
                  <a:pt x="58" y="236"/>
                </a:cubicBezTo>
                <a:cubicBezTo>
                  <a:pt x="58" y="236"/>
                  <a:pt x="66" y="226"/>
                  <a:pt x="74" y="213"/>
                </a:cubicBezTo>
                <a:cubicBezTo>
                  <a:pt x="78" y="206"/>
                  <a:pt x="84" y="202"/>
                  <a:pt x="91" y="202"/>
                </a:cubicBezTo>
                <a:cubicBezTo>
                  <a:pt x="98" y="201"/>
                  <a:pt x="105" y="205"/>
                  <a:pt x="112" y="207"/>
                </a:cubicBezTo>
                <a:cubicBezTo>
                  <a:pt x="113" y="218"/>
                  <a:pt x="110" y="223"/>
                  <a:pt x="106" y="227"/>
                </a:cubicBezTo>
                <a:moveTo>
                  <a:pt x="90" y="219"/>
                </a:moveTo>
                <a:cubicBezTo>
                  <a:pt x="90" y="219"/>
                  <a:pt x="91" y="215"/>
                  <a:pt x="95" y="209"/>
                </a:cubicBezTo>
                <a:cubicBezTo>
                  <a:pt x="89" y="213"/>
                  <a:pt x="88" y="220"/>
                  <a:pt x="88" y="220"/>
                </a:cubicBezTo>
                <a:cubicBezTo>
                  <a:pt x="88" y="220"/>
                  <a:pt x="80" y="224"/>
                  <a:pt x="66" y="231"/>
                </a:cubicBezTo>
                <a:cubicBezTo>
                  <a:pt x="76" y="227"/>
                  <a:pt x="89" y="222"/>
                  <a:pt x="89" y="222"/>
                </a:cubicBezTo>
                <a:cubicBezTo>
                  <a:pt x="89" y="222"/>
                  <a:pt x="94" y="226"/>
                  <a:pt x="101" y="225"/>
                </a:cubicBezTo>
                <a:cubicBezTo>
                  <a:pt x="95" y="225"/>
                  <a:pt x="91" y="221"/>
                  <a:pt x="91" y="221"/>
                </a:cubicBezTo>
                <a:cubicBezTo>
                  <a:pt x="93" y="221"/>
                  <a:pt x="102" y="217"/>
                  <a:pt x="107" y="211"/>
                </a:cubicBezTo>
                <a:cubicBezTo>
                  <a:pt x="101" y="215"/>
                  <a:pt x="90" y="219"/>
                  <a:pt x="90" y="219"/>
                </a:cubicBezTo>
                <a:close/>
                <a:moveTo>
                  <a:pt x="54" y="241"/>
                </a:moveTo>
                <a:cubicBezTo>
                  <a:pt x="56" y="241"/>
                  <a:pt x="56" y="241"/>
                  <a:pt x="56" y="241"/>
                </a:cubicBezTo>
                <a:cubicBezTo>
                  <a:pt x="61" y="221"/>
                  <a:pt x="68" y="202"/>
                  <a:pt x="77" y="184"/>
                </a:cubicBezTo>
                <a:cubicBezTo>
                  <a:pt x="76" y="183"/>
                  <a:pt x="76" y="183"/>
                  <a:pt x="76" y="183"/>
                </a:cubicBezTo>
                <a:cubicBezTo>
                  <a:pt x="66" y="201"/>
                  <a:pt x="59" y="221"/>
                  <a:pt x="54" y="241"/>
                </a:cubicBezTo>
                <a:close/>
                <a:moveTo>
                  <a:pt x="56" y="132"/>
                </a:moveTo>
                <a:cubicBezTo>
                  <a:pt x="58" y="124"/>
                  <a:pt x="63" y="116"/>
                  <a:pt x="76" y="110"/>
                </a:cubicBezTo>
                <a:cubicBezTo>
                  <a:pt x="81" y="116"/>
                  <a:pt x="87" y="120"/>
                  <a:pt x="89" y="127"/>
                </a:cubicBezTo>
                <a:cubicBezTo>
                  <a:pt x="91" y="135"/>
                  <a:pt x="90" y="142"/>
                  <a:pt x="86" y="150"/>
                </a:cubicBezTo>
                <a:cubicBezTo>
                  <a:pt x="79" y="165"/>
                  <a:pt x="78" y="178"/>
                  <a:pt x="78" y="177"/>
                </a:cubicBezTo>
                <a:cubicBezTo>
                  <a:pt x="78" y="177"/>
                  <a:pt x="72" y="166"/>
                  <a:pt x="62" y="154"/>
                </a:cubicBezTo>
                <a:cubicBezTo>
                  <a:pt x="57" y="147"/>
                  <a:pt x="54" y="140"/>
                  <a:pt x="56" y="132"/>
                </a:cubicBezTo>
                <a:moveTo>
                  <a:pt x="73" y="117"/>
                </a:moveTo>
                <a:cubicBezTo>
                  <a:pt x="68" y="127"/>
                  <a:pt x="69" y="139"/>
                  <a:pt x="69" y="140"/>
                </a:cubicBezTo>
                <a:cubicBezTo>
                  <a:pt x="69" y="140"/>
                  <a:pt x="64" y="140"/>
                  <a:pt x="61" y="135"/>
                </a:cubicBezTo>
                <a:cubicBezTo>
                  <a:pt x="64" y="142"/>
                  <a:pt x="69" y="143"/>
                  <a:pt x="69" y="143"/>
                </a:cubicBezTo>
                <a:cubicBezTo>
                  <a:pt x="69" y="143"/>
                  <a:pt x="71" y="158"/>
                  <a:pt x="76" y="168"/>
                </a:cubicBezTo>
                <a:cubicBezTo>
                  <a:pt x="72" y="153"/>
                  <a:pt x="72" y="143"/>
                  <a:pt x="72" y="142"/>
                </a:cubicBezTo>
                <a:cubicBezTo>
                  <a:pt x="72" y="142"/>
                  <a:pt x="78" y="136"/>
                  <a:pt x="80" y="128"/>
                </a:cubicBezTo>
                <a:cubicBezTo>
                  <a:pt x="75" y="136"/>
                  <a:pt x="72" y="139"/>
                  <a:pt x="72" y="139"/>
                </a:cubicBezTo>
                <a:cubicBezTo>
                  <a:pt x="72" y="139"/>
                  <a:pt x="71" y="126"/>
                  <a:pt x="73" y="117"/>
                </a:cubicBezTo>
                <a:close/>
                <a:moveTo>
                  <a:pt x="129" y="182"/>
                </a:moveTo>
                <a:cubicBezTo>
                  <a:pt x="124" y="185"/>
                  <a:pt x="116" y="184"/>
                  <a:pt x="109" y="183"/>
                </a:cubicBezTo>
                <a:cubicBezTo>
                  <a:pt x="94" y="178"/>
                  <a:pt x="81" y="179"/>
                  <a:pt x="81" y="179"/>
                </a:cubicBezTo>
                <a:cubicBezTo>
                  <a:pt x="81" y="179"/>
                  <a:pt x="91" y="172"/>
                  <a:pt x="102" y="161"/>
                </a:cubicBezTo>
                <a:cubicBezTo>
                  <a:pt x="107" y="155"/>
                  <a:pt x="114" y="153"/>
                  <a:pt x="121" y="154"/>
                </a:cubicBezTo>
                <a:cubicBezTo>
                  <a:pt x="128" y="155"/>
                  <a:pt x="134" y="161"/>
                  <a:pt x="140" y="164"/>
                </a:cubicBezTo>
                <a:cubicBezTo>
                  <a:pt x="139" y="175"/>
                  <a:pt x="135" y="180"/>
                  <a:pt x="129" y="182"/>
                </a:cubicBezTo>
                <a:moveTo>
                  <a:pt x="116" y="171"/>
                </a:moveTo>
                <a:cubicBezTo>
                  <a:pt x="116" y="171"/>
                  <a:pt x="118" y="167"/>
                  <a:pt x="123" y="162"/>
                </a:cubicBezTo>
                <a:cubicBezTo>
                  <a:pt x="117" y="165"/>
                  <a:pt x="114" y="171"/>
                  <a:pt x="114" y="171"/>
                </a:cubicBezTo>
                <a:cubicBezTo>
                  <a:pt x="113" y="172"/>
                  <a:pt x="105" y="173"/>
                  <a:pt x="90" y="177"/>
                </a:cubicBezTo>
                <a:cubicBezTo>
                  <a:pt x="101" y="176"/>
                  <a:pt x="114" y="174"/>
                  <a:pt x="114" y="174"/>
                </a:cubicBezTo>
                <a:cubicBezTo>
                  <a:pt x="114" y="174"/>
                  <a:pt x="118" y="178"/>
                  <a:pt x="125" y="179"/>
                </a:cubicBezTo>
                <a:cubicBezTo>
                  <a:pt x="119" y="177"/>
                  <a:pt x="117" y="173"/>
                  <a:pt x="117" y="173"/>
                </a:cubicBezTo>
                <a:cubicBezTo>
                  <a:pt x="118" y="173"/>
                  <a:pt x="129" y="172"/>
                  <a:pt x="135" y="167"/>
                </a:cubicBezTo>
                <a:cubicBezTo>
                  <a:pt x="128" y="169"/>
                  <a:pt x="116" y="171"/>
                  <a:pt x="116" y="171"/>
                </a:cubicBezTo>
                <a:close/>
                <a:moveTo>
                  <a:pt x="76" y="183"/>
                </a:moveTo>
                <a:cubicBezTo>
                  <a:pt x="77" y="184"/>
                  <a:pt x="77" y="184"/>
                  <a:pt x="77" y="184"/>
                </a:cubicBezTo>
                <a:cubicBezTo>
                  <a:pt x="87" y="166"/>
                  <a:pt x="99" y="149"/>
                  <a:pt x="112" y="134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97" y="148"/>
                  <a:pt x="85" y="165"/>
                  <a:pt x="76" y="183"/>
                </a:cubicBezTo>
                <a:close/>
                <a:moveTo>
                  <a:pt x="104" y="78"/>
                </a:moveTo>
                <a:cubicBezTo>
                  <a:pt x="108" y="71"/>
                  <a:pt x="115" y="64"/>
                  <a:pt x="128" y="61"/>
                </a:cubicBezTo>
                <a:cubicBezTo>
                  <a:pt x="132" y="68"/>
                  <a:pt x="137" y="74"/>
                  <a:pt x="137" y="82"/>
                </a:cubicBezTo>
                <a:cubicBezTo>
                  <a:pt x="137" y="89"/>
                  <a:pt x="134" y="96"/>
                  <a:pt x="129" y="103"/>
                </a:cubicBezTo>
                <a:cubicBezTo>
                  <a:pt x="118" y="116"/>
                  <a:pt x="114" y="128"/>
                  <a:pt x="114" y="128"/>
                </a:cubicBezTo>
                <a:cubicBezTo>
                  <a:pt x="114" y="128"/>
                  <a:pt x="111" y="115"/>
                  <a:pt x="104" y="101"/>
                </a:cubicBezTo>
                <a:cubicBezTo>
                  <a:pt x="102" y="93"/>
                  <a:pt x="100" y="85"/>
                  <a:pt x="104" y="78"/>
                </a:cubicBezTo>
                <a:moveTo>
                  <a:pt x="124" y="68"/>
                </a:moveTo>
                <a:cubicBezTo>
                  <a:pt x="117" y="76"/>
                  <a:pt x="115" y="88"/>
                  <a:pt x="115" y="89"/>
                </a:cubicBezTo>
                <a:cubicBezTo>
                  <a:pt x="115" y="89"/>
                  <a:pt x="110" y="88"/>
                  <a:pt x="108" y="82"/>
                </a:cubicBezTo>
                <a:cubicBezTo>
                  <a:pt x="109" y="89"/>
                  <a:pt x="114" y="92"/>
                  <a:pt x="114" y="92"/>
                </a:cubicBezTo>
                <a:cubicBezTo>
                  <a:pt x="114" y="92"/>
                  <a:pt x="113" y="107"/>
                  <a:pt x="114" y="118"/>
                </a:cubicBezTo>
                <a:cubicBezTo>
                  <a:pt x="114" y="102"/>
                  <a:pt x="117" y="92"/>
                  <a:pt x="117" y="92"/>
                </a:cubicBezTo>
                <a:cubicBezTo>
                  <a:pt x="117" y="92"/>
                  <a:pt x="124" y="87"/>
                  <a:pt x="128" y="80"/>
                </a:cubicBezTo>
                <a:cubicBezTo>
                  <a:pt x="122" y="86"/>
                  <a:pt x="117" y="89"/>
                  <a:pt x="117" y="89"/>
                </a:cubicBezTo>
                <a:cubicBezTo>
                  <a:pt x="117" y="89"/>
                  <a:pt x="120" y="76"/>
                  <a:pt x="124" y="68"/>
                </a:cubicBezTo>
                <a:close/>
                <a:moveTo>
                  <a:pt x="163" y="144"/>
                </a:moveTo>
                <a:cubicBezTo>
                  <a:pt x="157" y="146"/>
                  <a:pt x="150" y="143"/>
                  <a:pt x="143" y="140"/>
                </a:cubicBezTo>
                <a:cubicBezTo>
                  <a:pt x="129" y="132"/>
                  <a:pt x="117" y="130"/>
                  <a:pt x="117" y="130"/>
                </a:cubicBezTo>
                <a:cubicBezTo>
                  <a:pt x="117" y="130"/>
                  <a:pt x="128" y="125"/>
                  <a:pt x="141" y="117"/>
                </a:cubicBezTo>
                <a:cubicBezTo>
                  <a:pt x="148" y="113"/>
                  <a:pt x="155" y="112"/>
                  <a:pt x="162" y="115"/>
                </a:cubicBezTo>
                <a:cubicBezTo>
                  <a:pt x="168" y="118"/>
                  <a:pt x="173" y="124"/>
                  <a:pt x="178" y="130"/>
                </a:cubicBezTo>
                <a:cubicBezTo>
                  <a:pt x="174" y="140"/>
                  <a:pt x="169" y="143"/>
                  <a:pt x="163" y="144"/>
                </a:cubicBezTo>
                <a:moveTo>
                  <a:pt x="153" y="130"/>
                </a:moveTo>
                <a:cubicBezTo>
                  <a:pt x="153" y="130"/>
                  <a:pt x="156" y="127"/>
                  <a:pt x="162" y="123"/>
                </a:cubicBezTo>
                <a:cubicBezTo>
                  <a:pt x="155" y="124"/>
                  <a:pt x="151" y="130"/>
                  <a:pt x="151" y="130"/>
                </a:cubicBezTo>
                <a:cubicBezTo>
                  <a:pt x="150" y="130"/>
                  <a:pt x="141" y="130"/>
                  <a:pt x="126" y="130"/>
                </a:cubicBezTo>
                <a:cubicBezTo>
                  <a:pt x="137" y="131"/>
                  <a:pt x="151" y="132"/>
                  <a:pt x="151" y="133"/>
                </a:cubicBezTo>
                <a:cubicBezTo>
                  <a:pt x="150" y="133"/>
                  <a:pt x="153" y="138"/>
                  <a:pt x="160" y="141"/>
                </a:cubicBezTo>
                <a:cubicBezTo>
                  <a:pt x="154" y="137"/>
                  <a:pt x="153" y="133"/>
                  <a:pt x="153" y="133"/>
                </a:cubicBezTo>
                <a:cubicBezTo>
                  <a:pt x="154" y="133"/>
                  <a:pt x="165" y="134"/>
                  <a:pt x="172" y="131"/>
                </a:cubicBezTo>
                <a:cubicBezTo>
                  <a:pt x="165" y="131"/>
                  <a:pt x="153" y="130"/>
                  <a:pt x="153" y="130"/>
                </a:cubicBezTo>
                <a:close/>
                <a:moveTo>
                  <a:pt x="111" y="133"/>
                </a:moveTo>
                <a:cubicBezTo>
                  <a:pt x="112" y="134"/>
                  <a:pt x="112" y="134"/>
                  <a:pt x="112" y="134"/>
                </a:cubicBezTo>
                <a:cubicBezTo>
                  <a:pt x="126" y="119"/>
                  <a:pt x="141" y="105"/>
                  <a:pt x="158" y="93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40" y="103"/>
                  <a:pt x="124" y="117"/>
                  <a:pt x="111" y="133"/>
                </a:cubicBezTo>
                <a:close/>
                <a:moveTo>
                  <a:pt x="163" y="37"/>
                </a:moveTo>
                <a:cubicBezTo>
                  <a:pt x="168" y="31"/>
                  <a:pt x="177" y="26"/>
                  <a:pt x="191" y="27"/>
                </a:cubicBezTo>
                <a:cubicBezTo>
                  <a:pt x="192" y="34"/>
                  <a:pt x="196" y="41"/>
                  <a:pt x="194" y="48"/>
                </a:cubicBezTo>
                <a:cubicBezTo>
                  <a:pt x="193" y="56"/>
                  <a:pt x="188" y="62"/>
                  <a:pt x="181" y="67"/>
                </a:cubicBezTo>
                <a:cubicBezTo>
                  <a:pt x="168" y="77"/>
                  <a:pt x="161" y="88"/>
                  <a:pt x="161" y="88"/>
                </a:cubicBezTo>
                <a:cubicBezTo>
                  <a:pt x="162" y="88"/>
                  <a:pt x="162" y="75"/>
                  <a:pt x="158" y="59"/>
                </a:cubicBezTo>
                <a:cubicBezTo>
                  <a:pt x="157" y="52"/>
                  <a:pt x="158" y="43"/>
                  <a:pt x="163" y="37"/>
                </a:cubicBezTo>
                <a:moveTo>
                  <a:pt x="185" y="32"/>
                </a:moveTo>
                <a:cubicBezTo>
                  <a:pt x="176" y="38"/>
                  <a:pt x="171" y="49"/>
                  <a:pt x="171" y="50"/>
                </a:cubicBezTo>
                <a:cubicBezTo>
                  <a:pt x="171" y="50"/>
                  <a:pt x="167" y="48"/>
                  <a:pt x="166" y="42"/>
                </a:cubicBezTo>
                <a:cubicBezTo>
                  <a:pt x="165" y="49"/>
                  <a:pt x="170" y="53"/>
                  <a:pt x="170" y="53"/>
                </a:cubicBezTo>
                <a:cubicBezTo>
                  <a:pt x="170" y="53"/>
                  <a:pt x="165" y="67"/>
                  <a:pt x="164" y="79"/>
                </a:cubicBezTo>
                <a:cubicBezTo>
                  <a:pt x="168" y="63"/>
                  <a:pt x="172" y="54"/>
                  <a:pt x="172" y="54"/>
                </a:cubicBezTo>
                <a:cubicBezTo>
                  <a:pt x="172" y="54"/>
                  <a:pt x="181" y="51"/>
                  <a:pt x="186" y="45"/>
                </a:cubicBezTo>
                <a:cubicBezTo>
                  <a:pt x="178" y="49"/>
                  <a:pt x="173" y="51"/>
                  <a:pt x="173" y="51"/>
                </a:cubicBezTo>
                <a:cubicBezTo>
                  <a:pt x="173" y="51"/>
                  <a:pt x="179" y="39"/>
                  <a:pt x="185" y="32"/>
                </a:cubicBezTo>
                <a:close/>
                <a:moveTo>
                  <a:pt x="204" y="116"/>
                </a:moveTo>
                <a:cubicBezTo>
                  <a:pt x="198" y="116"/>
                  <a:pt x="192" y="112"/>
                  <a:pt x="186" y="107"/>
                </a:cubicBezTo>
                <a:cubicBezTo>
                  <a:pt x="175" y="95"/>
                  <a:pt x="163" y="91"/>
                  <a:pt x="163" y="91"/>
                </a:cubicBezTo>
                <a:cubicBezTo>
                  <a:pt x="163" y="91"/>
                  <a:pt x="175" y="88"/>
                  <a:pt x="190" y="84"/>
                </a:cubicBezTo>
                <a:cubicBezTo>
                  <a:pt x="198" y="82"/>
                  <a:pt x="205" y="83"/>
                  <a:pt x="211" y="87"/>
                </a:cubicBezTo>
                <a:cubicBezTo>
                  <a:pt x="216" y="91"/>
                  <a:pt x="219" y="99"/>
                  <a:pt x="222" y="105"/>
                </a:cubicBezTo>
                <a:cubicBezTo>
                  <a:pt x="216" y="114"/>
                  <a:pt x="211" y="116"/>
                  <a:pt x="204" y="116"/>
                </a:cubicBezTo>
                <a:moveTo>
                  <a:pt x="198" y="100"/>
                </a:moveTo>
                <a:cubicBezTo>
                  <a:pt x="198" y="100"/>
                  <a:pt x="202" y="97"/>
                  <a:pt x="209" y="95"/>
                </a:cubicBezTo>
                <a:cubicBezTo>
                  <a:pt x="202" y="94"/>
                  <a:pt x="196" y="99"/>
                  <a:pt x="196" y="99"/>
                </a:cubicBezTo>
                <a:cubicBezTo>
                  <a:pt x="196" y="99"/>
                  <a:pt x="187" y="96"/>
                  <a:pt x="172" y="93"/>
                </a:cubicBezTo>
                <a:cubicBezTo>
                  <a:pt x="183" y="97"/>
                  <a:pt x="195" y="101"/>
                  <a:pt x="195" y="101"/>
                </a:cubicBezTo>
                <a:cubicBezTo>
                  <a:pt x="195" y="101"/>
                  <a:pt x="197" y="107"/>
                  <a:pt x="202" y="111"/>
                </a:cubicBezTo>
                <a:cubicBezTo>
                  <a:pt x="198" y="107"/>
                  <a:pt x="198" y="102"/>
                  <a:pt x="198" y="102"/>
                </a:cubicBezTo>
                <a:cubicBezTo>
                  <a:pt x="199" y="102"/>
                  <a:pt x="209" y="106"/>
                  <a:pt x="217" y="105"/>
                </a:cubicBezTo>
                <a:cubicBezTo>
                  <a:pt x="209" y="103"/>
                  <a:pt x="198" y="100"/>
                  <a:pt x="198" y="100"/>
                </a:cubicBezTo>
                <a:close/>
                <a:moveTo>
                  <a:pt x="157" y="92"/>
                </a:moveTo>
                <a:cubicBezTo>
                  <a:pt x="158" y="93"/>
                  <a:pt x="158" y="93"/>
                  <a:pt x="158" y="93"/>
                </a:cubicBezTo>
                <a:cubicBezTo>
                  <a:pt x="175" y="82"/>
                  <a:pt x="193" y="72"/>
                  <a:pt x="212" y="65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192" y="70"/>
                  <a:pt x="174" y="80"/>
                  <a:pt x="157" y="92"/>
                </a:cubicBezTo>
                <a:close/>
                <a:moveTo>
                  <a:pt x="231" y="12"/>
                </a:moveTo>
                <a:cubicBezTo>
                  <a:pt x="237" y="7"/>
                  <a:pt x="247" y="4"/>
                  <a:pt x="260" y="8"/>
                </a:cubicBezTo>
                <a:cubicBezTo>
                  <a:pt x="260" y="16"/>
                  <a:pt x="261" y="24"/>
                  <a:pt x="258" y="30"/>
                </a:cubicBezTo>
                <a:cubicBezTo>
                  <a:pt x="255" y="37"/>
                  <a:pt x="249" y="42"/>
                  <a:pt x="241" y="45"/>
                </a:cubicBezTo>
                <a:cubicBezTo>
                  <a:pt x="226" y="52"/>
                  <a:pt x="217" y="60"/>
                  <a:pt x="217" y="60"/>
                </a:cubicBezTo>
                <a:cubicBezTo>
                  <a:pt x="217" y="60"/>
                  <a:pt x="220" y="48"/>
                  <a:pt x="221" y="32"/>
                </a:cubicBezTo>
                <a:cubicBezTo>
                  <a:pt x="221" y="24"/>
                  <a:pt x="224" y="16"/>
                  <a:pt x="231" y="12"/>
                </a:cubicBezTo>
                <a:moveTo>
                  <a:pt x="253" y="12"/>
                </a:moveTo>
                <a:cubicBezTo>
                  <a:pt x="243" y="16"/>
                  <a:pt x="236" y="25"/>
                  <a:pt x="235" y="26"/>
                </a:cubicBezTo>
                <a:cubicBezTo>
                  <a:pt x="235" y="26"/>
                  <a:pt x="231" y="23"/>
                  <a:pt x="232" y="17"/>
                </a:cubicBezTo>
                <a:cubicBezTo>
                  <a:pt x="230" y="24"/>
                  <a:pt x="233" y="29"/>
                  <a:pt x="233" y="29"/>
                </a:cubicBezTo>
                <a:cubicBezTo>
                  <a:pt x="233" y="29"/>
                  <a:pt x="225" y="41"/>
                  <a:pt x="221" y="52"/>
                </a:cubicBezTo>
                <a:cubicBezTo>
                  <a:pt x="229" y="38"/>
                  <a:pt x="235" y="30"/>
                  <a:pt x="236" y="30"/>
                </a:cubicBezTo>
                <a:cubicBezTo>
                  <a:pt x="236" y="30"/>
                  <a:pt x="244" y="29"/>
                  <a:pt x="251" y="25"/>
                </a:cubicBezTo>
                <a:cubicBezTo>
                  <a:pt x="242" y="27"/>
                  <a:pt x="237" y="28"/>
                  <a:pt x="237" y="28"/>
                </a:cubicBezTo>
                <a:cubicBezTo>
                  <a:pt x="237" y="28"/>
                  <a:pt x="245" y="17"/>
                  <a:pt x="253" y="12"/>
                </a:cubicBezTo>
                <a:close/>
                <a:moveTo>
                  <a:pt x="252" y="98"/>
                </a:moveTo>
                <a:cubicBezTo>
                  <a:pt x="246" y="96"/>
                  <a:pt x="241" y="91"/>
                  <a:pt x="236" y="85"/>
                </a:cubicBezTo>
                <a:cubicBezTo>
                  <a:pt x="228" y="71"/>
                  <a:pt x="218" y="63"/>
                  <a:pt x="218" y="64"/>
                </a:cubicBezTo>
                <a:cubicBezTo>
                  <a:pt x="218" y="64"/>
                  <a:pt x="230" y="64"/>
                  <a:pt x="245" y="64"/>
                </a:cubicBezTo>
                <a:cubicBezTo>
                  <a:pt x="253" y="63"/>
                  <a:pt x="260" y="66"/>
                  <a:pt x="265" y="72"/>
                </a:cubicBezTo>
                <a:cubicBezTo>
                  <a:pt x="269" y="77"/>
                  <a:pt x="270" y="85"/>
                  <a:pt x="272" y="92"/>
                </a:cubicBezTo>
                <a:cubicBezTo>
                  <a:pt x="264" y="99"/>
                  <a:pt x="258" y="100"/>
                  <a:pt x="252" y="98"/>
                </a:cubicBezTo>
                <a:moveTo>
                  <a:pt x="250" y="81"/>
                </a:moveTo>
                <a:cubicBezTo>
                  <a:pt x="250" y="81"/>
                  <a:pt x="254" y="79"/>
                  <a:pt x="261" y="79"/>
                </a:cubicBezTo>
                <a:cubicBezTo>
                  <a:pt x="254" y="76"/>
                  <a:pt x="248" y="80"/>
                  <a:pt x="248" y="80"/>
                </a:cubicBezTo>
                <a:cubicBezTo>
                  <a:pt x="247" y="79"/>
                  <a:pt x="240" y="75"/>
                  <a:pt x="226" y="68"/>
                </a:cubicBezTo>
                <a:cubicBezTo>
                  <a:pt x="235" y="74"/>
                  <a:pt x="247" y="82"/>
                  <a:pt x="246" y="82"/>
                </a:cubicBezTo>
                <a:cubicBezTo>
                  <a:pt x="246" y="82"/>
                  <a:pt x="246" y="87"/>
                  <a:pt x="251" y="93"/>
                </a:cubicBezTo>
                <a:cubicBezTo>
                  <a:pt x="248" y="87"/>
                  <a:pt x="249" y="83"/>
                  <a:pt x="249" y="83"/>
                </a:cubicBezTo>
                <a:cubicBezTo>
                  <a:pt x="250" y="83"/>
                  <a:pt x="259" y="89"/>
                  <a:pt x="266" y="90"/>
                </a:cubicBezTo>
                <a:cubicBezTo>
                  <a:pt x="260" y="87"/>
                  <a:pt x="250" y="81"/>
                  <a:pt x="250" y="81"/>
                </a:cubicBezTo>
                <a:close/>
                <a:moveTo>
                  <a:pt x="211" y="63"/>
                </a:moveTo>
                <a:cubicBezTo>
                  <a:pt x="212" y="65"/>
                  <a:pt x="212" y="65"/>
                  <a:pt x="212" y="65"/>
                </a:cubicBezTo>
                <a:cubicBezTo>
                  <a:pt x="231" y="58"/>
                  <a:pt x="251" y="53"/>
                  <a:pt x="271" y="5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251" y="51"/>
                  <a:pt x="231" y="56"/>
                  <a:pt x="211" y="63"/>
                </a:cubicBezTo>
                <a:close/>
                <a:moveTo>
                  <a:pt x="302" y="3"/>
                </a:moveTo>
                <a:cubicBezTo>
                  <a:pt x="310" y="0"/>
                  <a:pt x="320" y="0"/>
                  <a:pt x="331" y="7"/>
                </a:cubicBezTo>
                <a:cubicBezTo>
                  <a:pt x="329" y="14"/>
                  <a:pt x="329" y="22"/>
                  <a:pt x="324" y="27"/>
                </a:cubicBezTo>
                <a:cubicBezTo>
                  <a:pt x="319" y="33"/>
                  <a:pt x="313" y="36"/>
                  <a:pt x="304" y="38"/>
                </a:cubicBezTo>
                <a:cubicBezTo>
                  <a:pt x="288" y="41"/>
                  <a:pt x="277" y="47"/>
                  <a:pt x="277" y="47"/>
                </a:cubicBezTo>
                <a:cubicBezTo>
                  <a:pt x="277" y="47"/>
                  <a:pt x="283" y="36"/>
                  <a:pt x="288" y="20"/>
                </a:cubicBezTo>
                <a:cubicBezTo>
                  <a:pt x="290" y="13"/>
                  <a:pt x="294" y="6"/>
                  <a:pt x="302" y="3"/>
                </a:cubicBezTo>
                <a:moveTo>
                  <a:pt x="324" y="9"/>
                </a:moveTo>
                <a:cubicBezTo>
                  <a:pt x="313" y="10"/>
                  <a:pt x="304" y="18"/>
                  <a:pt x="303" y="18"/>
                </a:cubicBezTo>
                <a:cubicBezTo>
                  <a:pt x="303" y="18"/>
                  <a:pt x="300" y="14"/>
                  <a:pt x="302" y="8"/>
                </a:cubicBezTo>
                <a:cubicBezTo>
                  <a:pt x="298" y="15"/>
                  <a:pt x="301" y="20"/>
                  <a:pt x="301" y="20"/>
                </a:cubicBezTo>
                <a:cubicBezTo>
                  <a:pt x="301" y="20"/>
                  <a:pt x="289" y="30"/>
                  <a:pt x="283" y="40"/>
                </a:cubicBezTo>
                <a:cubicBezTo>
                  <a:pt x="294" y="28"/>
                  <a:pt x="302" y="22"/>
                  <a:pt x="303" y="22"/>
                </a:cubicBezTo>
                <a:cubicBezTo>
                  <a:pt x="303" y="22"/>
                  <a:pt x="311" y="24"/>
                  <a:pt x="319" y="21"/>
                </a:cubicBezTo>
                <a:cubicBezTo>
                  <a:pt x="310" y="21"/>
                  <a:pt x="305" y="20"/>
                  <a:pt x="305" y="20"/>
                </a:cubicBezTo>
                <a:cubicBezTo>
                  <a:pt x="305" y="20"/>
                  <a:pt x="315" y="12"/>
                  <a:pt x="324" y="9"/>
                </a:cubicBezTo>
                <a:close/>
                <a:moveTo>
                  <a:pt x="302" y="92"/>
                </a:moveTo>
                <a:cubicBezTo>
                  <a:pt x="297" y="89"/>
                  <a:pt x="293" y="82"/>
                  <a:pt x="290" y="75"/>
                </a:cubicBezTo>
                <a:cubicBezTo>
                  <a:pt x="285" y="60"/>
                  <a:pt x="277" y="50"/>
                  <a:pt x="277" y="50"/>
                </a:cubicBezTo>
                <a:cubicBezTo>
                  <a:pt x="277" y="51"/>
                  <a:pt x="289" y="54"/>
                  <a:pt x="304" y="57"/>
                </a:cubicBezTo>
                <a:cubicBezTo>
                  <a:pt x="312" y="59"/>
                  <a:pt x="318" y="63"/>
                  <a:pt x="321" y="69"/>
                </a:cubicBezTo>
                <a:cubicBezTo>
                  <a:pt x="324" y="75"/>
                  <a:pt x="323" y="83"/>
                  <a:pt x="323" y="91"/>
                </a:cubicBezTo>
                <a:cubicBezTo>
                  <a:pt x="314" y="96"/>
                  <a:pt x="307" y="95"/>
                  <a:pt x="302" y="92"/>
                </a:cubicBezTo>
                <a:moveTo>
                  <a:pt x="304" y="75"/>
                </a:moveTo>
                <a:cubicBezTo>
                  <a:pt x="304" y="75"/>
                  <a:pt x="308" y="74"/>
                  <a:pt x="316" y="75"/>
                </a:cubicBezTo>
                <a:cubicBezTo>
                  <a:pt x="310" y="71"/>
                  <a:pt x="302" y="73"/>
                  <a:pt x="302" y="73"/>
                </a:cubicBezTo>
                <a:cubicBezTo>
                  <a:pt x="302" y="73"/>
                  <a:pt x="296" y="67"/>
                  <a:pt x="284" y="56"/>
                </a:cubicBezTo>
                <a:cubicBezTo>
                  <a:pt x="292" y="65"/>
                  <a:pt x="301" y="75"/>
                  <a:pt x="301" y="75"/>
                </a:cubicBezTo>
                <a:cubicBezTo>
                  <a:pt x="301" y="75"/>
                  <a:pt x="299" y="80"/>
                  <a:pt x="302" y="87"/>
                </a:cubicBezTo>
                <a:cubicBezTo>
                  <a:pt x="301" y="81"/>
                  <a:pt x="303" y="77"/>
                  <a:pt x="303" y="77"/>
                </a:cubicBezTo>
                <a:cubicBezTo>
                  <a:pt x="304" y="77"/>
                  <a:pt x="311" y="85"/>
                  <a:pt x="318" y="88"/>
                </a:cubicBezTo>
                <a:cubicBezTo>
                  <a:pt x="312" y="83"/>
                  <a:pt x="304" y="75"/>
                  <a:pt x="304" y="75"/>
                </a:cubicBezTo>
                <a:close/>
                <a:moveTo>
                  <a:pt x="271" y="48"/>
                </a:moveTo>
                <a:cubicBezTo>
                  <a:pt x="271" y="50"/>
                  <a:pt x="271" y="50"/>
                  <a:pt x="271" y="50"/>
                </a:cubicBezTo>
                <a:cubicBezTo>
                  <a:pt x="292" y="48"/>
                  <a:pt x="312" y="48"/>
                  <a:pt x="332" y="50"/>
                </a:cubicBezTo>
                <a:cubicBezTo>
                  <a:pt x="333" y="48"/>
                  <a:pt x="333" y="48"/>
                  <a:pt x="333" y="48"/>
                </a:cubicBezTo>
                <a:cubicBezTo>
                  <a:pt x="312" y="46"/>
                  <a:pt x="292" y="46"/>
                  <a:pt x="271" y="48"/>
                </a:cubicBezTo>
                <a:close/>
                <a:moveTo>
                  <a:pt x="374" y="12"/>
                </a:moveTo>
                <a:cubicBezTo>
                  <a:pt x="382" y="11"/>
                  <a:pt x="391" y="13"/>
                  <a:pt x="401" y="23"/>
                </a:cubicBezTo>
                <a:cubicBezTo>
                  <a:pt x="398" y="29"/>
                  <a:pt x="395" y="37"/>
                  <a:pt x="389" y="41"/>
                </a:cubicBezTo>
                <a:cubicBezTo>
                  <a:pt x="383" y="45"/>
                  <a:pt x="376" y="47"/>
                  <a:pt x="367" y="46"/>
                </a:cubicBezTo>
                <a:cubicBezTo>
                  <a:pt x="351" y="45"/>
                  <a:pt x="339" y="48"/>
                  <a:pt x="339" y="48"/>
                </a:cubicBezTo>
                <a:cubicBezTo>
                  <a:pt x="339" y="48"/>
                  <a:pt x="347" y="39"/>
                  <a:pt x="355" y="25"/>
                </a:cubicBezTo>
                <a:cubicBezTo>
                  <a:pt x="360" y="19"/>
                  <a:pt x="365" y="13"/>
                  <a:pt x="374" y="12"/>
                </a:cubicBezTo>
                <a:moveTo>
                  <a:pt x="394" y="22"/>
                </a:moveTo>
                <a:cubicBezTo>
                  <a:pt x="383" y="21"/>
                  <a:pt x="372" y="26"/>
                  <a:pt x="371" y="27"/>
                </a:cubicBezTo>
                <a:cubicBezTo>
                  <a:pt x="371" y="27"/>
                  <a:pt x="369" y="22"/>
                  <a:pt x="373" y="17"/>
                </a:cubicBezTo>
                <a:cubicBezTo>
                  <a:pt x="367" y="22"/>
                  <a:pt x="368" y="28"/>
                  <a:pt x="368" y="28"/>
                </a:cubicBezTo>
                <a:cubicBezTo>
                  <a:pt x="368" y="28"/>
                  <a:pt x="355" y="35"/>
                  <a:pt x="347" y="43"/>
                </a:cubicBezTo>
                <a:cubicBezTo>
                  <a:pt x="360" y="34"/>
                  <a:pt x="369" y="30"/>
                  <a:pt x="370" y="30"/>
                </a:cubicBezTo>
                <a:cubicBezTo>
                  <a:pt x="370" y="30"/>
                  <a:pt x="378" y="34"/>
                  <a:pt x="386" y="33"/>
                </a:cubicBezTo>
                <a:cubicBezTo>
                  <a:pt x="377" y="31"/>
                  <a:pt x="372" y="29"/>
                  <a:pt x="372" y="29"/>
                </a:cubicBezTo>
                <a:cubicBezTo>
                  <a:pt x="372" y="29"/>
                  <a:pt x="384" y="24"/>
                  <a:pt x="394" y="22"/>
                </a:cubicBezTo>
                <a:close/>
                <a:moveTo>
                  <a:pt x="352" y="98"/>
                </a:moveTo>
                <a:cubicBezTo>
                  <a:pt x="348" y="94"/>
                  <a:pt x="346" y="87"/>
                  <a:pt x="345" y="79"/>
                </a:cubicBezTo>
                <a:cubicBezTo>
                  <a:pt x="344" y="63"/>
                  <a:pt x="338" y="52"/>
                  <a:pt x="338" y="52"/>
                </a:cubicBezTo>
                <a:cubicBezTo>
                  <a:pt x="338" y="52"/>
                  <a:pt x="349" y="58"/>
                  <a:pt x="363" y="65"/>
                </a:cubicBezTo>
                <a:cubicBezTo>
                  <a:pt x="370" y="68"/>
                  <a:pt x="374" y="74"/>
                  <a:pt x="376" y="81"/>
                </a:cubicBezTo>
                <a:cubicBezTo>
                  <a:pt x="378" y="87"/>
                  <a:pt x="375" y="95"/>
                  <a:pt x="373" y="102"/>
                </a:cubicBezTo>
                <a:cubicBezTo>
                  <a:pt x="363" y="104"/>
                  <a:pt x="357" y="102"/>
                  <a:pt x="352" y="98"/>
                </a:cubicBezTo>
                <a:moveTo>
                  <a:pt x="358" y="82"/>
                </a:moveTo>
                <a:cubicBezTo>
                  <a:pt x="358" y="82"/>
                  <a:pt x="363" y="82"/>
                  <a:pt x="370" y="85"/>
                </a:cubicBezTo>
                <a:cubicBezTo>
                  <a:pt x="365" y="80"/>
                  <a:pt x="357" y="80"/>
                  <a:pt x="357" y="80"/>
                </a:cubicBezTo>
                <a:cubicBezTo>
                  <a:pt x="357" y="79"/>
                  <a:pt x="352" y="72"/>
                  <a:pt x="344" y="59"/>
                </a:cubicBezTo>
                <a:cubicBezTo>
                  <a:pt x="349" y="69"/>
                  <a:pt x="355" y="81"/>
                  <a:pt x="355" y="81"/>
                </a:cubicBezTo>
                <a:cubicBezTo>
                  <a:pt x="355" y="81"/>
                  <a:pt x="352" y="86"/>
                  <a:pt x="354" y="93"/>
                </a:cubicBezTo>
                <a:cubicBezTo>
                  <a:pt x="354" y="87"/>
                  <a:pt x="357" y="83"/>
                  <a:pt x="357" y="83"/>
                </a:cubicBezTo>
                <a:cubicBezTo>
                  <a:pt x="357" y="84"/>
                  <a:pt x="362" y="94"/>
                  <a:pt x="369" y="98"/>
                </a:cubicBezTo>
                <a:cubicBezTo>
                  <a:pt x="364" y="92"/>
                  <a:pt x="359" y="82"/>
                  <a:pt x="358" y="82"/>
                </a:cubicBezTo>
                <a:close/>
                <a:moveTo>
                  <a:pt x="333" y="48"/>
                </a:moveTo>
                <a:cubicBezTo>
                  <a:pt x="332" y="50"/>
                  <a:pt x="332" y="50"/>
                  <a:pt x="332" y="50"/>
                </a:cubicBezTo>
                <a:cubicBezTo>
                  <a:pt x="353" y="53"/>
                  <a:pt x="373" y="58"/>
                  <a:pt x="392" y="65"/>
                </a:cubicBezTo>
                <a:cubicBezTo>
                  <a:pt x="392" y="63"/>
                  <a:pt x="392" y="63"/>
                  <a:pt x="392" y="63"/>
                </a:cubicBezTo>
                <a:cubicBezTo>
                  <a:pt x="373" y="56"/>
                  <a:pt x="353" y="51"/>
                  <a:pt x="333" y="48"/>
                </a:cubicBezTo>
                <a:close/>
                <a:moveTo>
                  <a:pt x="441" y="38"/>
                </a:moveTo>
                <a:cubicBezTo>
                  <a:pt x="449" y="38"/>
                  <a:pt x="458" y="43"/>
                  <a:pt x="465" y="54"/>
                </a:cubicBezTo>
                <a:cubicBezTo>
                  <a:pt x="460" y="60"/>
                  <a:pt x="456" y="67"/>
                  <a:pt x="449" y="69"/>
                </a:cubicBezTo>
                <a:cubicBezTo>
                  <a:pt x="442" y="72"/>
                  <a:pt x="435" y="72"/>
                  <a:pt x="427" y="69"/>
                </a:cubicBezTo>
                <a:cubicBezTo>
                  <a:pt x="411" y="64"/>
                  <a:pt x="398" y="65"/>
                  <a:pt x="398" y="65"/>
                </a:cubicBezTo>
                <a:cubicBezTo>
                  <a:pt x="398" y="65"/>
                  <a:pt x="409" y="58"/>
                  <a:pt x="420" y="46"/>
                </a:cubicBezTo>
                <a:cubicBezTo>
                  <a:pt x="426" y="41"/>
                  <a:pt x="433" y="36"/>
                  <a:pt x="441" y="38"/>
                </a:cubicBezTo>
                <a:moveTo>
                  <a:pt x="458" y="52"/>
                </a:moveTo>
                <a:cubicBezTo>
                  <a:pt x="448" y="49"/>
                  <a:pt x="436" y="51"/>
                  <a:pt x="435" y="51"/>
                </a:cubicBezTo>
                <a:cubicBezTo>
                  <a:pt x="435" y="51"/>
                  <a:pt x="434" y="46"/>
                  <a:pt x="439" y="42"/>
                </a:cubicBezTo>
                <a:cubicBezTo>
                  <a:pt x="432" y="46"/>
                  <a:pt x="432" y="52"/>
                  <a:pt x="432" y="52"/>
                </a:cubicBezTo>
                <a:cubicBezTo>
                  <a:pt x="432" y="52"/>
                  <a:pt x="417" y="56"/>
                  <a:pt x="407" y="61"/>
                </a:cubicBezTo>
                <a:cubicBezTo>
                  <a:pt x="422" y="56"/>
                  <a:pt x="432" y="54"/>
                  <a:pt x="433" y="54"/>
                </a:cubicBezTo>
                <a:cubicBezTo>
                  <a:pt x="433" y="54"/>
                  <a:pt x="439" y="60"/>
                  <a:pt x="448" y="61"/>
                </a:cubicBezTo>
                <a:cubicBezTo>
                  <a:pt x="440" y="57"/>
                  <a:pt x="435" y="54"/>
                  <a:pt x="435" y="54"/>
                </a:cubicBezTo>
                <a:cubicBezTo>
                  <a:pt x="435" y="54"/>
                  <a:pt x="448" y="51"/>
                  <a:pt x="458" y="52"/>
                </a:cubicBezTo>
                <a:close/>
                <a:moveTo>
                  <a:pt x="400" y="116"/>
                </a:moveTo>
                <a:cubicBezTo>
                  <a:pt x="396" y="111"/>
                  <a:pt x="396" y="103"/>
                  <a:pt x="397" y="96"/>
                </a:cubicBezTo>
                <a:cubicBezTo>
                  <a:pt x="400" y="80"/>
                  <a:pt x="397" y="68"/>
                  <a:pt x="397" y="68"/>
                </a:cubicBezTo>
                <a:cubicBezTo>
                  <a:pt x="397" y="68"/>
                  <a:pt x="406" y="77"/>
                  <a:pt x="418" y="86"/>
                </a:cubicBezTo>
                <a:cubicBezTo>
                  <a:pt x="424" y="91"/>
                  <a:pt x="427" y="98"/>
                  <a:pt x="427" y="105"/>
                </a:cubicBezTo>
                <a:cubicBezTo>
                  <a:pt x="427" y="112"/>
                  <a:pt x="422" y="118"/>
                  <a:pt x="419" y="125"/>
                </a:cubicBezTo>
                <a:cubicBezTo>
                  <a:pt x="408" y="125"/>
                  <a:pt x="403" y="121"/>
                  <a:pt x="400" y="116"/>
                </a:cubicBezTo>
                <a:moveTo>
                  <a:pt x="409" y="102"/>
                </a:moveTo>
                <a:cubicBezTo>
                  <a:pt x="409" y="102"/>
                  <a:pt x="413" y="103"/>
                  <a:pt x="419" y="108"/>
                </a:cubicBezTo>
                <a:cubicBezTo>
                  <a:pt x="416" y="101"/>
                  <a:pt x="409" y="99"/>
                  <a:pt x="409" y="99"/>
                </a:cubicBezTo>
                <a:cubicBezTo>
                  <a:pt x="409" y="99"/>
                  <a:pt x="406" y="91"/>
                  <a:pt x="401" y="76"/>
                </a:cubicBezTo>
                <a:cubicBezTo>
                  <a:pt x="403" y="87"/>
                  <a:pt x="407" y="100"/>
                  <a:pt x="407" y="100"/>
                </a:cubicBezTo>
                <a:cubicBezTo>
                  <a:pt x="406" y="100"/>
                  <a:pt x="402" y="104"/>
                  <a:pt x="402" y="112"/>
                </a:cubicBezTo>
                <a:cubicBezTo>
                  <a:pt x="403" y="105"/>
                  <a:pt x="407" y="103"/>
                  <a:pt x="407" y="103"/>
                </a:cubicBezTo>
                <a:cubicBezTo>
                  <a:pt x="408" y="104"/>
                  <a:pt x="410" y="114"/>
                  <a:pt x="416" y="120"/>
                </a:cubicBezTo>
                <a:cubicBezTo>
                  <a:pt x="413" y="113"/>
                  <a:pt x="409" y="102"/>
                  <a:pt x="409" y="102"/>
                </a:cubicBezTo>
                <a:close/>
                <a:moveTo>
                  <a:pt x="392" y="63"/>
                </a:moveTo>
                <a:cubicBezTo>
                  <a:pt x="392" y="65"/>
                  <a:pt x="392" y="65"/>
                  <a:pt x="392" y="65"/>
                </a:cubicBezTo>
                <a:cubicBezTo>
                  <a:pt x="411" y="72"/>
                  <a:pt x="429" y="82"/>
                  <a:pt x="446" y="93"/>
                </a:cubicBezTo>
                <a:cubicBezTo>
                  <a:pt x="447" y="92"/>
                  <a:pt x="447" y="92"/>
                  <a:pt x="447" y="92"/>
                </a:cubicBezTo>
                <a:cubicBezTo>
                  <a:pt x="430" y="80"/>
                  <a:pt x="412" y="70"/>
                  <a:pt x="392" y="63"/>
                </a:cubicBezTo>
                <a:close/>
                <a:moveTo>
                  <a:pt x="500" y="79"/>
                </a:moveTo>
                <a:cubicBezTo>
                  <a:pt x="508" y="81"/>
                  <a:pt x="515" y="88"/>
                  <a:pt x="520" y="101"/>
                </a:cubicBezTo>
                <a:cubicBezTo>
                  <a:pt x="514" y="105"/>
                  <a:pt x="508" y="110"/>
                  <a:pt x="501" y="111"/>
                </a:cubicBezTo>
                <a:cubicBezTo>
                  <a:pt x="493" y="112"/>
                  <a:pt x="486" y="110"/>
                  <a:pt x="479" y="106"/>
                </a:cubicBezTo>
                <a:cubicBezTo>
                  <a:pt x="465" y="97"/>
                  <a:pt x="452" y="95"/>
                  <a:pt x="452" y="95"/>
                </a:cubicBezTo>
                <a:cubicBezTo>
                  <a:pt x="452" y="95"/>
                  <a:pt x="464" y="90"/>
                  <a:pt x="478" y="82"/>
                </a:cubicBezTo>
                <a:cubicBezTo>
                  <a:pt x="485" y="78"/>
                  <a:pt x="492" y="76"/>
                  <a:pt x="500" y="79"/>
                </a:cubicBezTo>
                <a:moveTo>
                  <a:pt x="513" y="97"/>
                </a:moveTo>
                <a:cubicBezTo>
                  <a:pt x="504" y="91"/>
                  <a:pt x="492" y="90"/>
                  <a:pt x="491" y="90"/>
                </a:cubicBezTo>
                <a:cubicBezTo>
                  <a:pt x="491" y="90"/>
                  <a:pt x="491" y="85"/>
                  <a:pt x="497" y="83"/>
                </a:cubicBezTo>
                <a:cubicBezTo>
                  <a:pt x="490" y="85"/>
                  <a:pt x="488" y="90"/>
                  <a:pt x="488" y="90"/>
                </a:cubicBezTo>
                <a:cubicBezTo>
                  <a:pt x="488" y="90"/>
                  <a:pt x="472" y="90"/>
                  <a:pt x="462" y="94"/>
                </a:cubicBezTo>
                <a:cubicBezTo>
                  <a:pt x="477" y="92"/>
                  <a:pt x="488" y="93"/>
                  <a:pt x="488" y="93"/>
                </a:cubicBezTo>
                <a:cubicBezTo>
                  <a:pt x="488" y="93"/>
                  <a:pt x="493" y="100"/>
                  <a:pt x="501" y="103"/>
                </a:cubicBezTo>
                <a:cubicBezTo>
                  <a:pt x="494" y="97"/>
                  <a:pt x="491" y="93"/>
                  <a:pt x="491" y="93"/>
                </a:cubicBezTo>
                <a:cubicBezTo>
                  <a:pt x="491" y="93"/>
                  <a:pt x="504" y="94"/>
                  <a:pt x="513" y="97"/>
                </a:cubicBezTo>
                <a:close/>
                <a:moveTo>
                  <a:pt x="441" y="145"/>
                </a:moveTo>
                <a:cubicBezTo>
                  <a:pt x="439" y="139"/>
                  <a:pt x="441" y="132"/>
                  <a:pt x="443" y="125"/>
                </a:cubicBezTo>
                <a:cubicBezTo>
                  <a:pt x="450" y="110"/>
                  <a:pt x="450" y="97"/>
                  <a:pt x="450" y="97"/>
                </a:cubicBezTo>
                <a:cubicBezTo>
                  <a:pt x="450" y="97"/>
                  <a:pt x="457" y="108"/>
                  <a:pt x="466" y="120"/>
                </a:cubicBezTo>
                <a:cubicBezTo>
                  <a:pt x="471" y="127"/>
                  <a:pt x="472" y="134"/>
                  <a:pt x="470" y="140"/>
                </a:cubicBezTo>
                <a:cubicBezTo>
                  <a:pt x="469" y="147"/>
                  <a:pt x="462" y="152"/>
                  <a:pt x="458" y="158"/>
                </a:cubicBezTo>
                <a:cubicBezTo>
                  <a:pt x="448" y="155"/>
                  <a:pt x="443" y="151"/>
                  <a:pt x="441" y="145"/>
                </a:cubicBezTo>
                <a:moveTo>
                  <a:pt x="454" y="134"/>
                </a:moveTo>
                <a:cubicBezTo>
                  <a:pt x="454" y="134"/>
                  <a:pt x="458" y="136"/>
                  <a:pt x="463" y="141"/>
                </a:cubicBezTo>
                <a:cubicBezTo>
                  <a:pt x="460" y="135"/>
                  <a:pt x="454" y="131"/>
                  <a:pt x="454" y="131"/>
                </a:cubicBezTo>
                <a:cubicBezTo>
                  <a:pt x="454" y="131"/>
                  <a:pt x="453" y="122"/>
                  <a:pt x="452" y="107"/>
                </a:cubicBezTo>
                <a:cubicBezTo>
                  <a:pt x="451" y="118"/>
                  <a:pt x="452" y="131"/>
                  <a:pt x="452" y="131"/>
                </a:cubicBezTo>
                <a:cubicBezTo>
                  <a:pt x="452" y="131"/>
                  <a:pt x="447" y="134"/>
                  <a:pt x="445" y="141"/>
                </a:cubicBezTo>
                <a:cubicBezTo>
                  <a:pt x="448" y="135"/>
                  <a:pt x="452" y="134"/>
                  <a:pt x="452" y="134"/>
                </a:cubicBezTo>
                <a:cubicBezTo>
                  <a:pt x="452" y="135"/>
                  <a:pt x="452" y="146"/>
                  <a:pt x="456" y="152"/>
                </a:cubicBezTo>
                <a:cubicBezTo>
                  <a:pt x="455" y="145"/>
                  <a:pt x="454" y="134"/>
                  <a:pt x="454" y="134"/>
                </a:cubicBezTo>
                <a:close/>
                <a:moveTo>
                  <a:pt x="447" y="92"/>
                </a:moveTo>
                <a:cubicBezTo>
                  <a:pt x="446" y="93"/>
                  <a:pt x="446" y="93"/>
                  <a:pt x="446" y="93"/>
                </a:cubicBezTo>
                <a:cubicBezTo>
                  <a:pt x="463" y="105"/>
                  <a:pt x="478" y="119"/>
                  <a:pt x="492" y="134"/>
                </a:cubicBezTo>
                <a:cubicBezTo>
                  <a:pt x="493" y="133"/>
                  <a:pt x="493" y="133"/>
                  <a:pt x="493" y="133"/>
                </a:cubicBezTo>
                <a:cubicBezTo>
                  <a:pt x="479" y="117"/>
                  <a:pt x="464" y="103"/>
                  <a:pt x="447" y="92"/>
                </a:cubicBezTo>
                <a:close/>
                <a:moveTo>
                  <a:pt x="548" y="132"/>
                </a:moveTo>
                <a:cubicBezTo>
                  <a:pt x="554" y="137"/>
                  <a:pt x="561" y="145"/>
                  <a:pt x="561" y="159"/>
                </a:cubicBezTo>
                <a:cubicBezTo>
                  <a:pt x="555" y="161"/>
                  <a:pt x="548" y="165"/>
                  <a:pt x="541" y="164"/>
                </a:cubicBezTo>
                <a:cubicBezTo>
                  <a:pt x="533" y="164"/>
                  <a:pt x="526" y="160"/>
                  <a:pt x="520" y="154"/>
                </a:cubicBezTo>
                <a:cubicBezTo>
                  <a:pt x="509" y="142"/>
                  <a:pt x="498" y="137"/>
                  <a:pt x="498" y="137"/>
                </a:cubicBezTo>
                <a:cubicBezTo>
                  <a:pt x="498" y="137"/>
                  <a:pt x="510" y="135"/>
                  <a:pt x="525" y="130"/>
                </a:cubicBezTo>
                <a:cubicBezTo>
                  <a:pt x="533" y="128"/>
                  <a:pt x="541" y="128"/>
                  <a:pt x="548" y="132"/>
                </a:cubicBezTo>
                <a:moveTo>
                  <a:pt x="556" y="153"/>
                </a:moveTo>
                <a:cubicBezTo>
                  <a:pt x="549" y="145"/>
                  <a:pt x="537" y="142"/>
                  <a:pt x="536" y="142"/>
                </a:cubicBezTo>
                <a:cubicBezTo>
                  <a:pt x="536" y="142"/>
                  <a:pt x="538" y="137"/>
                  <a:pt x="544" y="136"/>
                </a:cubicBezTo>
                <a:cubicBezTo>
                  <a:pt x="536" y="136"/>
                  <a:pt x="533" y="141"/>
                  <a:pt x="533" y="141"/>
                </a:cubicBezTo>
                <a:cubicBezTo>
                  <a:pt x="533" y="141"/>
                  <a:pt x="518" y="137"/>
                  <a:pt x="507" y="138"/>
                </a:cubicBezTo>
                <a:cubicBezTo>
                  <a:pt x="523" y="140"/>
                  <a:pt x="532" y="143"/>
                  <a:pt x="533" y="143"/>
                </a:cubicBezTo>
                <a:cubicBezTo>
                  <a:pt x="533" y="143"/>
                  <a:pt x="536" y="151"/>
                  <a:pt x="543" y="156"/>
                </a:cubicBezTo>
                <a:cubicBezTo>
                  <a:pt x="538" y="149"/>
                  <a:pt x="535" y="144"/>
                  <a:pt x="535" y="144"/>
                </a:cubicBezTo>
                <a:cubicBezTo>
                  <a:pt x="535" y="144"/>
                  <a:pt x="548" y="148"/>
                  <a:pt x="556" y="153"/>
                </a:cubicBezTo>
                <a:close/>
                <a:moveTo>
                  <a:pt x="475" y="183"/>
                </a:moveTo>
                <a:cubicBezTo>
                  <a:pt x="474" y="177"/>
                  <a:pt x="478" y="170"/>
                  <a:pt x="482" y="164"/>
                </a:cubicBezTo>
                <a:cubicBezTo>
                  <a:pt x="491" y="151"/>
                  <a:pt x="495" y="139"/>
                  <a:pt x="495" y="139"/>
                </a:cubicBezTo>
                <a:cubicBezTo>
                  <a:pt x="495" y="139"/>
                  <a:pt x="499" y="151"/>
                  <a:pt x="505" y="165"/>
                </a:cubicBezTo>
                <a:cubicBezTo>
                  <a:pt x="508" y="172"/>
                  <a:pt x="508" y="179"/>
                  <a:pt x="504" y="185"/>
                </a:cubicBezTo>
                <a:cubicBezTo>
                  <a:pt x="501" y="191"/>
                  <a:pt x="494" y="195"/>
                  <a:pt x="488" y="199"/>
                </a:cubicBezTo>
                <a:cubicBezTo>
                  <a:pt x="478" y="194"/>
                  <a:pt x="475" y="189"/>
                  <a:pt x="475" y="183"/>
                </a:cubicBezTo>
                <a:moveTo>
                  <a:pt x="490" y="175"/>
                </a:moveTo>
                <a:cubicBezTo>
                  <a:pt x="490" y="175"/>
                  <a:pt x="493" y="178"/>
                  <a:pt x="496" y="185"/>
                </a:cubicBezTo>
                <a:cubicBezTo>
                  <a:pt x="496" y="177"/>
                  <a:pt x="491" y="172"/>
                  <a:pt x="491" y="172"/>
                </a:cubicBezTo>
                <a:cubicBezTo>
                  <a:pt x="491" y="172"/>
                  <a:pt x="492" y="163"/>
                  <a:pt x="494" y="148"/>
                </a:cubicBezTo>
                <a:cubicBezTo>
                  <a:pt x="491" y="159"/>
                  <a:pt x="488" y="172"/>
                  <a:pt x="488" y="172"/>
                </a:cubicBezTo>
                <a:cubicBezTo>
                  <a:pt x="488" y="172"/>
                  <a:pt x="483" y="174"/>
                  <a:pt x="479" y="180"/>
                </a:cubicBezTo>
                <a:cubicBezTo>
                  <a:pt x="483" y="175"/>
                  <a:pt x="488" y="175"/>
                  <a:pt x="488" y="175"/>
                </a:cubicBezTo>
                <a:cubicBezTo>
                  <a:pt x="488" y="176"/>
                  <a:pt x="485" y="186"/>
                  <a:pt x="487" y="194"/>
                </a:cubicBezTo>
                <a:cubicBezTo>
                  <a:pt x="488" y="186"/>
                  <a:pt x="490" y="175"/>
                  <a:pt x="490" y="175"/>
                </a:cubicBezTo>
                <a:close/>
                <a:moveTo>
                  <a:pt x="493" y="133"/>
                </a:moveTo>
                <a:cubicBezTo>
                  <a:pt x="492" y="134"/>
                  <a:pt x="492" y="134"/>
                  <a:pt x="492" y="134"/>
                </a:cubicBezTo>
                <a:cubicBezTo>
                  <a:pt x="505" y="149"/>
                  <a:pt x="517" y="166"/>
                  <a:pt x="526" y="184"/>
                </a:cubicBezTo>
                <a:cubicBezTo>
                  <a:pt x="528" y="183"/>
                  <a:pt x="528" y="183"/>
                  <a:pt x="528" y="183"/>
                </a:cubicBezTo>
                <a:cubicBezTo>
                  <a:pt x="518" y="165"/>
                  <a:pt x="507" y="148"/>
                  <a:pt x="493" y="133"/>
                </a:cubicBezTo>
                <a:close/>
                <a:moveTo>
                  <a:pt x="581" y="196"/>
                </a:moveTo>
                <a:cubicBezTo>
                  <a:pt x="587" y="202"/>
                  <a:pt x="591" y="211"/>
                  <a:pt x="588" y="225"/>
                </a:cubicBezTo>
                <a:cubicBezTo>
                  <a:pt x="581" y="226"/>
                  <a:pt x="573" y="228"/>
                  <a:pt x="567" y="226"/>
                </a:cubicBezTo>
                <a:cubicBezTo>
                  <a:pt x="559" y="223"/>
                  <a:pt x="554" y="218"/>
                  <a:pt x="550" y="211"/>
                </a:cubicBezTo>
                <a:cubicBezTo>
                  <a:pt x="541" y="196"/>
                  <a:pt x="531" y="188"/>
                  <a:pt x="531" y="188"/>
                </a:cubicBezTo>
                <a:cubicBezTo>
                  <a:pt x="531" y="188"/>
                  <a:pt x="544" y="190"/>
                  <a:pt x="560" y="189"/>
                </a:cubicBezTo>
                <a:cubicBezTo>
                  <a:pt x="568" y="188"/>
                  <a:pt x="576" y="190"/>
                  <a:pt x="581" y="196"/>
                </a:cubicBezTo>
                <a:moveTo>
                  <a:pt x="584" y="219"/>
                </a:moveTo>
                <a:cubicBezTo>
                  <a:pt x="579" y="209"/>
                  <a:pt x="568" y="203"/>
                  <a:pt x="567" y="202"/>
                </a:cubicBezTo>
                <a:cubicBezTo>
                  <a:pt x="567" y="202"/>
                  <a:pt x="570" y="198"/>
                  <a:pt x="577" y="198"/>
                </a:cubicBezTo>
                <a:cubicBezTo>
                  <a:pt x="569" y="197"/>
                  <a:pt x="565" y="201"/>
                  <a:pt x="565" y="201"/>
                </a:cubicBezTo>
                <a:cubicBezTo>
                  <a:pt x="565" y="201"/>
                  <a:pt x="551" y="194"/>
                  <a:pt x="540" y="192"/>
                </a:cubicBezTo>
                <a:cubicBezTo>
                  <a:pt x="555" y="197"/>
                  <a:pt x="564" y="203"/>
                  <a:pt x="564" y="203"/>
                </a:cubicBezTo>
                <a:cubicBezTo>
                  <a:pt x="564" y="203"/>
                  <a:pt x="565" y="212"/>
                  <a:pt x="571" y="218"/>
                </a:cubicBezTo>
                <a:cubicBezTo>
                  <a:pt x="568" y="210"/>
                  <a:pt x="566" y="205"/>
                  <a:pt x="566" y="205"/>
                </a:cubicBezTo>
                <a:cubicBezTo>
                  <a:pt x="566" y="205"/>
                  <a:pt x="578" y="211"/>
                  <a:pt x="584" y="219"/>
                </a:cubicBezTo>
                <a:close/>
                <a:moveTo>
                  <a:pt x="498" y="228"/>
                </a:moveTo>
                <a:cubicBezTo>
                  <a:pt x="499" y="221"/>
                  <a:pt x="504" y="216"/>
                  <a:pt x="510" y="211"/>
                </a:cubicBezTo>
                <a:cubicBezTo>
                  <a:pt x="522" y="201"/>
                  <a:pt x="528" y="190"/>
                  <a:pt x="528" y="190"/>
                </a:cubicBezTo>
                <a:cubicBezTo>
                  <a:pt x="528" y="190"/>
                  <a:pt x="529" y="202"/>
                  <a:pt x="532" y="217"/>
                </a:cubicBezTo>
                <a:cubicBezTo>
                  <a:pt x="533" y="225"/>
                  <a:pt x="531" y="232"/>
                  <a:pt x="526" y="237"/>
                </a:cubicBezTo>
                <a:cubicBezTo>
                  <a:pt x="522" y="242"/>
                  <a:pt x="514" y="244"/>
                  <a:pt x="507" y="247"/>
                </a:cubicBezTo>
                <a:cubicBezTo>
                  <a:pt x="499" y="240"/>
                  <a:pt x="497" y="234"/>
                  <a:pt x="498" y="228"/>
                </a:cubicBezTo>
                <a:moveTo>
                  <a:pt x="515" y="224"/>
                </a:moveTo>
                <a:cubicBezTo>
                  <a:pt x="515" y="224"/>
                  <a:pt x="517" y="227"/>
                  <a:pt x="519" y="235"/>
                </a:cubicBezTo>
                <a:cubicBezTo>
                  <a:pt x="520" y="227"/>
                  <a:pt x="516" y="221"/>
                  <a:pt x="516" y="221"/>
                </a:cubicBezTo>
                <a:cubicBezTo>
                  <a:pt x="516" y="221"/>
                  <a:pt x="520" y="213"/>
                  <a:pt x="525" y="199"/>
                </a:cubicBezTo>
                <a:cubicBezTo>
                  <a:pt x="520" y="208"/>
                  <a:pt x="514" y="220"/>
                  <a:pt x="514" y="220"/>
                </a:cubicBezTo>
                <a:cubicBezTo>
                  <a:pt x="514" y="220"/>
                  <a:pt x="508" y="221"/>
                  <a:pt x="503" y="226"/>
                </a:cubicBezTo>
                <a:cubicBezTo>
                  <a:pt x="508" y="222"/>
                  <a:pt x="513" y="223"/>
                  <a:pt x="513" y="223"/>
                </a:cubicBezTo>
                <a:cubicBezTo>
                  <a:pt x="512" y="224"/>
                  <a:pt x="508" y="233"/>
                  <a:pt x="508" y="241"/>
                </a:cubicBezTo>
                <a:cubicBezTo>
                  <a:pt x="510" y="234"/>
                  <a:pt x="515" y="224"/>
                  <a:pt x="515" y="224"/>
                </a:cubicBezTo>
                <a:close/>
                <a:moveTo>
                  <a:pt x="528" y="183"/>
                </a:moveTo>
                <a:cubicBezTo>
                  <a:pt x="526" y="184"/>
                  <a:pt x="526" y="184"/>
                  <a:pt x="526" y="184"/>
                </a:cubicBezTo>
                <a:cubicBezTo>
                  <a:pt x="536" y="202"/>
                  <a:pt x="543" y="221"/>
                  <a:pt x="548" y="241"/>
                </a:cubicBezTo>
                <a:cubicBezTo>
                  <a:pt x="550" y="241"/>
                  <a:pt x="550" y="241"/>
                  <a:pt x="550" y="241"/>
                </a:cubicBezTo>
                <a:cubicBezTo>
                  <a:pt x="545" y="221"/>
                  <a:pt x="538" y="201"/>
                  <a:pt x="528" y="183"/>
                </a:cubicBezTo>
                <a:close/>
                <a:moveTo>
                  <a:pt x="598" y="266"/>
                </a:moveTo>
                <a:cubicBezTo>
                  <a:pt x="602" y="273"/>
                  <a:pt x="604" y="283"/>
                  <a:pt x="598" y="296"/>
                </a:cubicBezTo>
                <a:cubicBezTo>
                  <a:pt x="591" y="295"/>
                  <a:pt x="583" y="295"/>
                  <a:pt x="577" y="291"/>
                </a:cubicBezTo>
                <a:cubicBezTo>
                  <a:pt x="571" y="287"/>
                  <a:pt x="567" y="281"/>
                  <a:pt x="564" y="272"/>
                </a:cubicBezTo>
                <a:cubicBezTo>
                  <a:pt x="560" y="257"/>
                  <a:pt x="552" y="246"/>
                  <a:pt x="552" y="247"/>
                </a:cubicBezTo>
                <a:cubicBezTo>
                  <a:pt x="552" y="247"/>
                  <a:pt x="564" y="251"/>
                  <a:pt x="580" y="254"/>
                </a:cubicBezTo>
                <a:cubicBezTo>
                  <a:pt x="587" y="255"/>
                  <a:pt x="595" y="259"/>
                  <a:pt x="598" y="266"/>
                </a:cubicBezTo>
                <a:moveTo>
                  <a:pt x="596" y="289"/>
                </a:moveTo>
                <a:cubicBezTo>
                  <a:pt x="593" y="278"/>
                  <a:pt x="584" y="270"/>
                  <a:pt x="583" y="269"/>
                </a:cubicBezTo>
                <a:cubicBezTo>
                  <a:pt x="583" y="269"/>
                  <a:pt x="587" y="266"/>
                  <a:pt x="593" y="267"/>
                </a:cubicBezTo>
                <a:cubicBezTo>
                  <a:pt x="586" y="264"/>
                  <a:pt x="581" y="267"/>
                  <a:pt x="581" y="267"/>
                </a:cubicBezTo>
                <a:cubicBezTo>
                  <a:pt x="581" y="267"/>
                  <a:pt x="570" y="257"/>
                  <a:pt x="560" y="252"/>
                </a:cubicBezTo>
                <a:cubicBezTo>
                  <a:pt x="573" y="261"/>
                  <a:pt x="580" y="269"/>
                  <a:pt x="580" y="269"/>
                </a:cubicBezTo>
                <a:cubicBezTo>
                  <a:pt x="580" y="269"/>
                  <a:pt x="579" y="278"/>
                  <a:pt x="583" y="285"/>
                </a:cubicBezTo>
                <a:cubicBezTo>
                  <a:pt x="582" y="276"/>
                  <a:pt x="582" y="271"/>
                  <a:pt x="582" y="271"/>
                </a:cubicBezTo>
                <a:cubicBezTo>
                  <a:pt x="582" y="271"/>
                  <a:pt x="591" y="280"/>
                  <a:pt x="596" y="289"/>
                </a:cubicBezTo>
                <a:close/>
                <a:moveTo>
                  <a:pt x="510" y="277"/>
                </a:moveTo>
                <a:cubicBezTo>
                  <a:pt x="513" y="271"/>
                  <a:pt x="519" y="267"/>
                  <a:pt x="525" y="263"/>
                </a:cubicBezTo>
                <a:cubicBezTo>
                  <a:pt x="540" y="256"/>
                  <a:pt x="549" y="247"/>
                  <a:pt x="549" y="247"/>
                </a:cubicBezTo>
                <a:cubicBezTo>
                  <a:pt x="548" y="247"/>
                  <a:pt x="546" y="259"/>
                  <a:pt x="545" y="275"/>
                </a:cubicBezTo>
                <a:cubicBezTo>
                  <a:pt x="544" y="283"/>
                  <a:pt x="541" y="289"/>
                  <a:pt x="535" y="293"/>
                </a:cubicBezTo>
                <a:cubicBezTo>
                  <a:pt x="529" y="297"/>
                  <a:pt x="521" y="296"/>
                  <a:pt x="514" y="298"/>
                </a:cubicBezTo>
                <a:cubicBezTo>
                  <a:pt x="508" y="289"/>
                  <a:pt x="508" y="282"/>
                  <a:pt x="510" y="277"/>
                </a:cubicBezTo>
                <a:moveTo>
                  <a:pt x="527" y="277"/>
                </a:moveTo>
                <a:cubicBezTo>
                  <a:pt x="527" y="277"/>
                  <a:pt x="529" y="281"/>
                  <a:pt x="528" y="288"/>
                </a:cubicBezTo>
                <a:cubicBezTo>
                  <a:pt x="532" y="282"/>
                  <a:pt x="529" y="275"/>
                  <a:pt x="529" y="275"/>
                </a:cubicBezTo>
                <a:cubicBezTo>
                  <a:pt x="529" y="275"/>
                  <a:pt x="535" y="267"/>
                  <a:pt x="544" y="255"/>
                </a:cubicBezTo>
                <a:cubicBezTo>
                  <a:pt x="536" y="263"/>
                  <a:pt x="527" y="274"/>
                  <a:pt x="527" y="273"/>
                </a:cubicBezTo>
                <a:cubicBezTo>
                  <a:pt x="527" y="273"/>
                  <a:pt x="522" y="273"/>
                  <a:pt x="515" y="276"/>
                </a:cubicBezTo>
                <a:cubicBezTo>
                  <a:pt x="521" y="274"/>
                  <a:pt x="526" y="276"/>
                  <a:pt x="526" y="276"/>
                </a:cubicBezTo>
                <a:cubicBezTo>
                  <a:pt x="525" y="276"/>
                  <a:pt x="518" y="285"/>
                  <a:pt x="516" y="292"/>
                </a:cubicBezTo>
                <a:cubicBezTo>
                  <a:pt x="520" y="286"/>
                  <a:pt x="527" y="277"/>
                  <a:pt x="527" y="277"/>
                </a:cubicBezTo>
                <a:close/>
                <a:moveTo>
                  <a:pt x="550" y="241"/>
                </a:moveTo>
                <a:cubicBezTo>
                  <a:pt x="548" y="241"/>
                  <a:pt x="548" y="241"/>
                  <a:pt x="548" y="241"/>
                </a:cubicBezTo>
                <a:cubicBezTo>
                  <a:pt x="553" y="261"/>
                  <a:pt x="555" y="282"/>
                  <a:pt x="555" y="302"/>
                </a:cubicBezTo>
                <a:cubicBezTo>
                  <a:pt x="557" y="302"/>
                  <a:pt x="557" y="302"/>
                  <a:pt x="557" y="302"/>
                </a:cubicBezTo>
                <a:cubicBezTo>
                  <a:pt x="557" y="281"/>
                  <a:pt x="555" y="261"/>
                  <a:pt x="550" y="24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8" name="Freeform 24">
            <a:extLst>
              <a:ext uri="{FF2B5EF4-FFF2-40B4-BE49-F238E27FC236}">
                <a16:creationId xmlns="" xmlns:a16="http://schemas.microsoft.com/office/drawing/2014/main" id="{DB46A226-AE59-4A8F-B11E-A4D02A4CC9FC}"/>
              </a:ext>
            </a:extLst>
          </p:cNvPr>
          <p:cNvSpPr>
            <a:spLocks noEditPoints="1"/>
          </p:cNvSpPr>
          <p:nvPr/>
        </p:nvSpPr>
        <p:spPr bwMode="auto">
          <a:xfrm>
            <a:off x="6512195" y="4867920"/>
            <a:ext cx="1199006" cy="1192250"/>
          </a:xfrm>
          <a:custGeom>
            <a:avLst/>
            <a:gdLst>
              <a:gd name="T0" fmla="*/ 585 w 601"/>
              <a:gd name="T1" fmla="*/ 341 h 600"/>
              <a:gd name="T2" fmla="*/ 584 w 601"/>
              <a:gd name="T3" fmla="*/ 252 h 600"/>
              <a:gd name="T4" fmla="*/ 526 w 601"/>
              <a:gd name="T5" fmla="*/ 141 h 600"/>
              <a:gd name="T6" fmla="*/ 501 w 601"/>
              <a:gd name="T7" fmla="*/ 95 h 600"/>
              <a:gd name="T8" fmla="*/ 479 w 601"/>
              <a:gd name="T9" fmla="*/ 118 h 600"/>
              <a:gd name="T10" fmla="*/ 518 w 601"/>
              <a:gd name="T11" fmla="*/ 146 h 600"/>
              <a:gd name="T12" fmla="*/ 555 w 601"/>
              <a:gd name="T13" fmla="*/ 221 h 600"/>
              <a:gd name="T14" fmla="*/ 567 w 601"/>
              <a:gd name="T15" fmla="*/ 303 h 600"/>
              <a:gd name="T16" fmla="*/ 553 w 601"/>
              <a:gd name="T17" fmla="*/ 385 h 600"/>
              <a:gd name="T18" fmla="*/ 514 w 601"/>
              <a:gd name="T19" fmla="*/ 459 h 600"/>
              <a:gd name="T20" fmla="*/ 522 w 601"/>
              <a:gd name="T21" fmla="*/ 465 h 600"/>
              <a:gd name="T22" fmla="*/ 562 w 601"/>
              <a:gd name="T23" fmla="*/ 388 h 600"/>
              <a:gd name="T24" fmla="*/ 583 w 601"/>
              <a:gd name="T25" fmla="*/ 304 h 600"/>
              <a:gd name="T26" fmla="*/ 529 w 601"/>
              <a:gd name="T27" fmla="*/ 134 h 600"/>
              <a:gd name="T28" fmla="*/ 448 w 601"/>
              <a:gd name="T29" fmla="*/ 100 h 600"/>
              <a:gd name="T30" fmla="*/ 542 w 601"/>
              <a:gd name="T31" fmla="*/ 212 h 600"/>
              <a:gd name="T32" fmla="*/ 546 w 601"/>
              <a:gd name="T33" fmla="*/ 383 h 600"/>
              <a:gd name="T34" fmla="*/ 538 w 601"/>
              <a:gd name="T35" fmla="*/ 472 h 600"/>
              <a:gd name="T36" fmla="*/ 428 w 601"/>
              <a:gd name="T37" fmla="*/ 536 h 600"/>
              <a:gd name="T38" fmla="*/ 349 w 601"/>
              <a:gd name="T39" fmla="*/ 564 h 600"/>
              <a:gd name="T40" fmla="*/ 247 w 601"/>
              <a:gd name="T41" fmla="*/ 553 h 600"/>
              <a:gd name="T42" fmla="*/ 172 w 601"/>
              <a:gd name="T43" fmla="*/ 524 h 600"/>
              <a:gd name="T44" fmla="*/ 105 w 601"/>
              <a:gd name="T45" fmla="*/ 442 h 600"/>
              <a:gd name="T46" fmla="*/ 71 w 601"/>
              <a:gd name="T47" fmla="*/ 373 h 600"/>
              <a:gd name="T48" fmla="*/ 59 w 601"/>
              <a:gd name="T49" fmla="*/ 300 h 600"/>
              <a:gd name="T50" fmla="*/ 72 w 601"/>
              <a:gd name="T51" fmla="*/ 224 h 600"/>
              <a:gd name="T52" fmla="*/ 105 w 601"/>
              <a:gd name="T53" fmla="*/ 158 h 600"/>
              <a:gd name="T54" fmla="*/ 160 w 601"/>
              <a:gd name="T55" fmla="*/ 104 h 600"/>
              <a:gd name="T56" fmla="*/ 258 w 601"/>
              <a:gd name="T57" fmla="*/ 49 h 600"/>
              <a:gd name="T58" fmla="*/ 216 w 601"/>
              <a:gd name="T59" fmla="*/ 38 h 600"/>
              <a:gd name="T60" fmla="*/ 142 w 601"/>
              <a:gd name="T61" fmla="*/ 75 h 600"/>
              <a:gd name="T62" fmla="*/ 78 w 601"/>
              <a:gd name="T63" fmla="*/ 138 h 600"/>
              <a:gd name="T64" fmla="*/ 31 w 601"/>
              <a:gd name="T65" fmla="*/ 228 h 600"/>
              <a:gd name="T66" fmla="*/ 22 w 601"/>
              <a:gd name="T67" fmla="*/ 327 h 600"/>
              <a:gd name="T68" fmla="*/ 44 w 601"/>
              <a:gd name="T69" fmla="*/ 412 h 600"/>
              <a:gd name="T70" fmla="*/ 106 w 601"/>
              <a:gd name="T71" fmla="*/ 491 h 600"/>
              <a:gd name="T72" fmla="*/ 159 w 601"/>
              <a:gd name="T73" fmla="*/ 541 h 600"/>
              <a:gd name="T74" fmla="*/ 240 w 601"/>
              <a:gd name="T75" fmla="*/ 573 h 600"/>
              <a:gd name="T76" fmla="*/ 315 w 601"/>
              <a:gd name="T77" fmla="*/ 579 h 600"/>
              <a:gd name="T78" fmla="*/ 386 w 601"/>
              <a:gd name="T79" fmla="*/ 562 h 600"/>
              <a:gd name="T80" fmla="*/ 460 w 601"/>
              <a:gd name="T81" fmla="*/ 525 h 600"/>
              <a:gd name="T82" fmla="*/ 459 w 601"/>
              <a:gd name="T83" fmla="*/ 502 h 600"/>
              <a:gd name="T84" fmla="*/ 297 w 601"/>
              <a:gd name="T85" fmla="*/ 559 h 600"/>
              <a:gd name="T86" fmla="*/ 132 w 601"/>
              <a:gd name="T87" fmla="*/ 490 h 600"/>
              <a:gd name="T88" fmla="*/ 64 w 601"/>
              <a:gd name="T89" fmla="*/ 375 h 600"/>
              <a:gd name="T90" fmla="*/ 54 w 601"/>
              <a:gd name="T91" fmla="*/ 229 h 600"/>
              <a:gd name="T92" fmla="*/ 143 w 601"/>
              <a:gd name="T93" fmla="*/ 98 h 600"/>
              <a:gd name="T94" fmla="*/ 195 w 601"/>
              <a:gd name="T95" fmla="*/ 33 h 600"/>
              <a:gd name="T96" fmla="*/ 59 w 601"/>
              <a:gd name="T97" fmla="*/ 146 h 600"/>
              <a:gd name="T98" fmla="*/ 18 w 601"/>
              <a:gd name="T99" fmla="*/ 300 h 600"/>
              <a:gd name="T100" fmla="*/ 72 w 601"/>
              <a:gd name="T101" fmla="*/ 466 h 600"/>
              <a:gd name="T102" fmla="*/ 210 w 601"/>
              <a:gd name="T103" fmla="*/ 567 h 600"/>
              <a:gd name="T104" fmla="*/ 384 w 601"/>
              <a:gd name="T105" fmla="*/ 570 h 600"/>
              <a:gd name="T106" fmla="*/ 304 w 601"/>
              <a:gd name="T107" fmla="*/ 34 h 600"/>
              <a:gd name="T108" fmla="*/ 383 w 601"/>
              <a:gd name="T109" fmla="*/ 47 h 600"/>
              <a:gd name="T110" fmla="*/ 428 w 601"/>
              <a:gd name="T111" fmla="*/ 43 h 600"/>
              <a:gd name="T112" fmla="*/ 302 w 601"/>
              <a:gd name="T113" fmla="*/ 0 h 600"/>
              <a:gd name="T114" fmla="*/ 305 w 601"/>
              <a:gd name="T115" fmla="*/ 41 h 600"/>
              <a:gd name="T116" fmla="*/ 415 w 601"/>
              <a:gd name="T117" fmla="*/ 37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1" h="600">
                <a:moveTo>
                  <a:pt x="578" y="359"/>
                </a:moveTo>
                <a:cubicBezTo>
                  <a:pt x="576" y="351"/>
                  <a:pt x="574" y="344"/>
                  <a:pt x="572" y="337"/>
                </a:cubicBezTo>
                <a:cubicBezTo>
                  <a:pt x="573" y="324"/>
                  <a:pt x="574" y="312"/>
                  <a:pt x="574" y="300"/>
                </a:cubicBezTo>
                <a:cubicBezTo>
                  <a:pt x="574" y="300"/>
                  <a:pt x="574" y="300"/>
                  <a:pt x="574" y="300"/>
                </a:cubicBezTo>
                <a:cubicBezTo>
                  <a:pt x="574" y="286"/>
                  <a:pt x="573" y="273"/>
                  <a:pt x="571" y="260"/>
                </a:cubicBezTo>
                <a:cubicBezTo>
                  <a:pt x="574" y="264"/>
                  <a:pt x="577" y="268"/>
                  <a:pt x="580" y="273"/>
                </a:cubicBezTo>
                <a:cubicBezTo>
                  <a:pt x="582" y="283"/>
                  <a:pt x="578" y="289"/>
                  <a:pt x="577" y="300"/>
                </a:cubicBezTo>
                <a:cubicBezTo>
                  <a:pt x="576" y="301"/>
                  <a:pt x="576" y="302"/>
                  <a:pt x="576" y="303"/>
                </a:cubicBezTo>
                <a:cubicBezTo>
                  <a:pt x="576" y="320"/>
                  <a:pt x="580" y="329"/>
                  <a:pt x="585" y="341"/>
                </a:cubicBezTo>
                <a:cubicBezTo>
                  <a:pt x="594" y="331"/>
                  <a:pt x="601" y="315"/>
                  <a:pt x="601" y="300"/>
                </a:cubicBezTo>
                <a:cubicBezTo>
                  <a:pt x="600" y="287"/>
                  <a:pt x="595" y="276"/>
                  <a:pt x="582" y="270"/>
                </a:cubicBezTo>
                <a:cubicBezTo>
                  <a:pt x="578" y="264"/>
                  <a:pt x="574" y="257"/>
                  <a:pt x="570" y="251"/>
                </a:cubicBezTo>
                <a:cubicBezTo>
                  <a:pt x="568" y="239"/>
                  <a:pt x="565" y="227"/>
                  <a:pt x="561" y="215"/>
                </a:cubicBezTo>
                <a:cubicBezTo>
                  <a:pt x="557" y="203"/>
                  <a:pt x="552" y="190"/>
                  <a:pt x="545" y="178"/>
                </a:cubicBezTo>
                <a:cubicBezTo>
                  <a:pt x="550" y="181"/>
                  <a:pt x="554" y="185"/>
                  <a:pt x="558" y="188"/>
                </a:cubicBezTo>
                <a:cubicBezTo>
                  <a:pt x="560" y="192"/>
                  <a:pt x="561" y="196"/>
                  <a:pt x="561" y="200"/>
                </a:cubicBezTo>
                <a:cubicBezTo>
                  <a:pt x="562" y="205"/>
                  <a:pt x="562" y="211"/>
                  <a:pt x="564" y="218"/>
                </a:cubicBezTo>
                <a:cubicBezTo>
                  <a:pt x="569" y="234"/>
                  <a:pt x="575" y="242"/>
                  <a:pt x="584" y="252"/>
                </a:cubicBezTo>
                <a:cubicBezTo>
                  <a:pt x="589" y="239"/>
                  <a:pt x="591" y="222"/>
                  <a:pt x="587" y="208"/>
                </a:cubicBezTo>
                <a:cubicBezTo>
                  <a:pt x="583" y="196"/>
                  <a:pt x="573" y="186"/>
                  <a:pt x="559" y="185"/>
                </a:cubicBezTo>
                <a:cubicBezTo>
                  <a:pt x="554" y="180"/>
                  <a:pt x="548" y="175"/>
                  <a:pt x="542" y="170"/>
                </a:cubicBezTo>
                <a:cubicBezTo>
                  <a:pt x="536" y="160"/>
                  <a:pt x="529" y="149"/>
                  <a:pt x="522" y="139"/>
                </a:cubicBezTo>
                <a:cubicBezTo>
                  <a:pt x="522" y="139"/>
                  <a:pt x="522" y="139"/>
                  <a:pt x="522" y="139"/>
                </a:cubicBezTo>
                <a:cubicBezTo>
                  <a:pt x="514" y="128"/>
                  <a:pt x="505" y="118"/>
                  <a:pt x="496" y="108"/>
                </a:cubicBezTo>
                <a:cubicBezTo>
                  <a:pt x="501" y="110"/>
                  <a:pt x="506" y="112"/>
                  <a:pt x="511" y="114"/>
                </a:cubicBezTo>
                <a:cubicBezTo>
                  <a:pt x="518" y="120"/>
                  <a:pt x="518" y="128"/>
                  <a:pt x="524" y="138"/>
                </a:cubicBezTo>
                <a:cubicBezTo>
                  <a:pt x="524" y="139"/>
                  <a:pt x="525" y="140"/>
                  <a:pt x="526" y="141"/>
                </a:cubicBezTo>
                <a:cubicBezTo>
                  <a:pt x="535" y="154"/>
                  <a:pt x="544" y="160"/>
                  <a:pt x="555" y="167"/>
                </a:cubicBezTo>
                <a:cubicBezTo>
                  <a:pt x="556" y="152"/>
                  <a:pt x="553" y="135"/>
                  <a:pt x="544" y="124"/>
                </a:cubicBezTo>
                <a:cubicBezTo>
                  <a:pt x="536" y="114"/>
                  <a:pt x="524" y="108"/>
                  <a:pt x="511" y="110"/>
                </a:cubicBezTo>
                <a:cubicBezTo>
                  <a:pt x="504" y="107"/>
                  <a:pt x="497" y="105"/>
                  <a:pt x="490" y="102"/>
                </a:cubicBezTo>
                <a:cubicBezTo>
                  <a:pt x="471" y="85"/>
                  <a:pt x="450" y="69"/>
                  <a:pt x="427" y="57"/>
                </a:cubicBezTo>
                <a:cubicBezTo>
                  <a:pt x="432" y="58"/>
                  <a:pt x="438" y="58"/>
                  <a:pt x="443" y="58"/>
                </a:cubicBezTo>
                <a:cubicBezTo>
                  <a:pt x="447" y="60"/>
                  <a:pt x="450" y="63"/>
                  <a:pt x="453" y="66"/>
                </a:cubicBezTo>
                <a:cubicBezTo>
                  <a:pt x="456" y="70"/>
                  <a:pt x="460" y="74"/>
                  <a:pt x="466" y="79"/>
                </a:cubicBezTo>
                <a:cubicBezTo>
                  <a:pt x="479" y="89"/>
                  <a:pt x="488" y="92"/>
                  <a:pt x="501" y="95"/>
                </a:cubicBezTo>
                <a:cubicBezTo>
                  <a:pt x="498" y="81"/>
                  <a:pt x="490" y="66"/>
                  <a:pt x="478" y="58"/>
                </a:cubicBezTo>
                <a:cubicBezTo>
                  <a:pt x="468" y="50"/>
                  <a:pt x="455" y="48"/>
                  <a:pt x="442" y="55"/>
                </a:cubicBezTo>
                <a:cubicBezTo>
                  <a:pt x="435" y="54"/>
                  <a:pt x="427" y="54"/>
                  <a:pt x="419" y="54"/>
                </a:cubicBezTo>
                <a:cubicBezTo>
                  <a:pt x="408" y="48"/>
                  <a:pt x="397" y="44"/>
                  <a:pt x="385" y="40"/>
                </a:cubicBezTo>
                <a:cubicBezTo>
                  <a:pt x="384" y="45"/>
                  <a:pt x="384" y="45"/>
                  <a:pt x="384" y="45"/>
                </a:cubicBezTo>
                <a:cubicBezTo>
                  <a:pt x="395" y="49"/>
                  <a:pt x="406" y="53"/>
                  <a:pt x="417" y="58"/>
                </a:cubicBezTo>
                <a:cubicBezTo>
                  <a:pt x="422" y="64"/>
                  <a:pt x="426" y="70"/>
                  <a:pt x="430" y="76"/>
                </a:cubicBezTo>
                <a:cubicBezTo>
                  <a:pt x="430" y="90"/>
                  <a:pt x="435" y="99"/>
                  <a:pt x="444" y="105"/>
                </a:cubicBezTo>
                <a:cubicBezTo>
                  <a:pt x="453" y="112"/>
                  <a:pt x="466" y="116"/>
                  <a:pt x="479" y="118"/>
                </a:cubicBezTo>
                <a:cubicBezTo>
                  <a:pt x="476" y="106"/>
                  <a:pt x="473" y="96"/>
                  <a:pt x="460" y="87"/>
                </a:cubicBezTo>
                <a:cubicBezTo>
                  <a:pt x="454" y="82"/>
                  <a:pt x="448" y="81"/>
                  <a:pt x="444" y="80"/>
                </a:cubicBezTo>
                <a:cubicBezTo>
                  <a:pt x="440" y="79"/>
                  <a:pt x="437" y="78"/>
                  <a:pt x="433" y="75"/>
                </a:cubicBezTo>
                <a:cubicBezTo>
                  <a:pt x="430" y="70"/>
                  <a:pt x="428" y="66"/>
                  <a:pt x="424" y="62"/>
                </a:cubicBezTo>
                <a:cubicBezTo>
                  <a:pt x="447" y="74"/>
                  <a:pt x="468" y="89"/>
                  <a:pt x="486" y="106"/>
                </a:cubicBezTo>
                <a:cubicBezTo>
                  <a:pt x="489" y="113"/>
                  <a:pt x="491" y="120"/>
                  <a:pt x="493" y="127"/>
                </a:cubicBezTo>
                <a:cubicBezTo>
                  <a:pt x="488" y="140"/>
                  <a:pt x="491" y="150"/>
                  <a:pt x="496" y="158"/>
                </a:cubicBezTo>
                <a:cubicBezTo>
                  <a:pt x="503" y="168"/>
                  <a:pt x="514" y="176"/>
                  <a:pt x="526" y="182"/>
                </a:cubicBezTo>
                <a:cubicBezTo>
                  <a:pt x="528" y="170"/>
                  <a:pt x="527" y="159"/>
                  <a:pt x="518" y="146"/>
                </a:cubicBezTo>
                <a:cubicBezTo>
                  <a:pt x="517" y="145"/>
                  <a:pt x="516" y="145"/>
                  <a:pt x="516" y="144"/>
                </a:cubicBezTo>
                <a:cubicBezTo>
                  <a:pt x="508" y="136"/>
                  <a:pt x="501" y="135"/>
                  <a:pt x="496" y="127"/>
                </a:cubicBezTo>
                <a:cubicBezTo>
                  <a:pt x="495" y="122"/>
                  <a:pt x="494" y="117"/>
                  <a:pt x="492" y="112"/>
                </a:cubicBezTo>
                <a:cubicBezTo>
                  <a:pt x="501" y="121"/>
                  <a:pt x="510" y="132"/>
                  <a:pt x="518" y="142"/>
                </a:cubicBezTo>
                <a:cubicBezTo>
                  <a:pt x="525" y="152"/>
                  <a:pt x="531" y="162"/>
                  <a:pt x="537" y="173"/>
                </a:cubicBezTo>
                <a:cubicBezTo>
                  <a:pt x="537" y="180"/>
                  <a:pt x="537" y="188"/>
                  <a:pt x="537" y="195"/>
                </a:cubicBezTo>
                <a:cubicBezTo>
                  <a:pt x="529" y="206"/>
                  <a:pt x="528" y="216"/>
                  <a:pt x="531" y="226"/>
                </a:cubicBezTo>
                <a:cubicBezTo>
                  <a:pt x="534" y="237"/>
                  <a:pt x="543" y="248"/>
                  <a:pt x="552" y="257"/>
                </a:cubicBezTo>
                <a:cubicBezTo>
                  <a:pt x="557" y="246"/>
                  <a:pt x="560" y="236"/>
                  <a:pt x="555" y="221"/>
                </a:cubicBezTo>
                <a:cubicBezTo>
                  <a:pt x="552" y="214"/>
                  <a:pt x="549" y="210"/>
                  <a:pt x="546" y="206"/>
                </a:cubicBezTo>
                <a:cubicBezTo>
                  <a:pt x="543" y="203"/>
                  <a:pt x="541" y="200"/>
                  <a:pt x="540" y="196"/>
                </a:cubicBezTo>
                <a:cubicBezTo>
                  <a:pt x="541" y="190"/>
                  <a:pt x="541" y="185"/>
                  <a:pt x="541" y="180"/>
                </a:cubicBezTo>
                <a:cubicBezTo>
                  <a:pt x="547" y="192"/>
                  <a:pt x="552" y="204"/>
                  <a:pt x="556" y="217"/>
                </a:cubicBezTo>
                <a:cubicBezTo>
                  <a:pt x="560" y="229"/>
                  <a:pt x="562" y="240"/>
                  <a:pt x="565" y="252"/>
                </a:cubicBezTo>
                <a:cubicBezTo>
                  <a:pt x="563" y="259"/>
                  <a:pt x="560" y="266"/>
                  <a:pt x="558" y="273"/>
                </a:cubicBezTo>
                <a:cubicBezTo>
                  <a:pt x="547" y="280"/>
                  <a:pt x="543" y="290"/>
                  <a:pt x="542" y="300"/>
                </a:cubicBezTo>
                <a:cubicBezTo>
                  <a:pt x="542" y="312"/>
                  <a:pt x="546" y="325"/>
                  <a:pt x="553" y="337"/>
                </a:cubicBezTo>
                <a:cubicBezTo>
                  <a:pt x="561" y="328"/>
                  <a:pt x="567" y="319"/>
                  <a:pt x="567" y="303"/>
                </a:cubicBezTo>
                <a:cubicBezTo>
                  <a:pt x="567" y="302"/>
                  <a:pt x="567" y="301"/>
                  <a:pt x="566" y="300"/>
                </a:cubicBezTo>
                <a:cubicBezTo>
                  <a:pt x="565" y="289"/>
                  <a:pt x="560" y="284"/>
                  <a:pt x="561" y="275"/>
                </a:cubicBezTo>
                <a:cubicBezTo>
                  <a:pt x="563" y="270"/>
                  <a:pt x="564" y="265"/>
                  <a:pt x="566" y="260"/>
                </a:cubicBezTo>
                <a:cubicBezTo>
                  <a:pt x="568" y="273"/>
                  <a:pt x="569" y="287"/>
                  <a:pt x="569" y="300"/>
                </a:cubicBezTo>
                <a:cubicBezTo>
                  <a:pt x="569" y="312"/>
                  <a:pt x="568" y="324"/>
                  <a:pt x="566" y="336"/>
                </a:cubicBezTo>
                <a:cubicBezTo>
                  <a:pt x="562" y="342"/>
                  <a:pt x="558" y="348"/>
                  <a:pt x="554" y="354"/>
                </a:cubicBezTo>
                <a:cubicBezTo>
                  <a:pt x="540" y="358"/>
                  <a:pt x="534" y="366"/>
                  <a:pt x="530" y="376"/>
                </a:cubicBezTo>
                <a:cubicBezTo>
                  <a:pt x="526" y="387"/>
                  <a:pt x="527" y="400"/>
                  <a:pt x="529" y="413"/>
                </a:cubicBezTo>
                <a:cubicBezTo>
                  <a:pt x="539" y="407"/>
                  <a:pt x="548" y="400"/>
                  <a:pt x="553" y="385"/>
                </a:cubicBezTo>
                <a:cubicBezTo>
                  <a:pt x="555" y="378"/>
                  <a:pt x="554" y="373"/>
                  <a:pt x="554" y="368"/>
                </a:cubicBezTo>
                <a:cubicBezTo>
                  <a:pt x="554" y="364"/>
                  <a:pt x="554" y="360"/>
                  <a:pt x="556" y="356"/>
                </a:cubicBezTo>
                <a:cubicBezTo>
                  <a:pt x="559" y="352"/>
                  <a:pt x="562" y="348"/>
                  <a:pt x="565" y="344"/>
                </a:cubicBezTo>
                <a:cubicBezTo>
                  <a:pt x="563" y="357"/>
                  <a:pt x="560" y="370"/>
                  <a:pt x="556" y="383"/>
                </a:cubicBezTo>
                <a:cubicBezTo>
                  <a:pt x="552" y="394"/>
                  <a:pt x="548" y="405"/>
                  <a:pt x="542" y="416"/>
                </a:cubicBezTo>
                <a:cubicBezTo>
                  <a:pt x="536" y="421"/>
                  <a:pt x="531" y="425"/>
                  <a:pt x="525" y="429"/>
                </a:cubicBezTo>
                <a:cubicBezTo>
                  <a:pt x="511" y="429"/>
                  <a:pt x="502" y="434"/>
                  <a:pt x="496" y="442"/>
                </a:cubicBezTo>
                <a:cubicBezTo>
                  <a:pt x="489" y="451"/>
                  <a:pt x="485" y="465"/>
                  <a:pt x="483" y="478"/>
                </a:cubicBezTo>
                <a:cubicBezTo>
                  <a:pt x="495" y="475"/>
                  <a:pt x="504" y="472"/>
                  <a:pt x="514" y="459"/>
                </a:cubicBezTo>
                <a:cubicBezTo>
                  <a:pt x="515" y="458"/>
                  <a:pt x="515" y="457"/>
                  <a:pt x="516" y="456"/>
                </a:cubicBezTo>
                <a:cubicBezTo>
                  <a:pt x="521" y="447"/>
                  <a:pt x="520" y="439"/>
                  <a:pt x="526" y="432"/>
                </a:cubicBezTo>
                <a:cubicBezTo>
                  <a:pt x="530" y="430"/>
                  <a:pt x="534" y="427"/>
                  <a:pt x="539" y="424"/>
                </a:cubicBezTo>
                <a:cubicBezTo>
                  <a:pt x="532" y="435"/>
                  <a:pt x="526" y="447"/>
                  <a:pt x="518" y="457"/>
                </a:cubicBezTo>
                <a:cubicBezTo>
                  <a:pt x="522" y="461"/>
                  <a:pt x="522" y="461"/>
                  <a:pt x="522" y="461"/>
                </a:cubicBezTo>
                <a:cubicBezTo>
                  <a:pt x="530" y="450"/>
                  <a:pt x="537" y="438"/>
                  <a:pt x="543" y="426"/>
                </a:cubicBezTo>
                <a:cubicBezTo>
                  <a:pt x="543" y="431"/>
                  <a:pt x="543" y="437"/>
                  <a:pt x="542" y="442"/>
                </a:cubicBezTo>
                <a:cubicBezTo>
                  <a:pt x="539" y="451"/>
                  <a:pt x="531" y="454"/>
                  <a:pt x="524" y="462"/>
                </a:cubicBezTo>
                <a:cubicBezTo>
                  <a:pt x="523" y="463"/>
                  <a:pt x="522" y="464"/>
                  <a:pt x="522" y="465"/>
                </a:cubicBezTo>
                <a:cubicBezTo>
                  <a:pt x="512" y="478"/>
                  <a:pt x="509" y="488"/>
                  <a:pt x="506" y="500"/>
                </a:cubicBezTo>
                <a:cubicBezTo>
                  <a:pt x="520" y="497"/>
                  <a:pt x="535" y="489"/>
                  <a:pt x="544" y="476"/>
                </a:cubicBezTo>
                <a:cubicBezTo>
                  <a:pt x="551" y="466"/>
                  <a:pt x="553" y="453"/>
                  <a:pt x="546" y="441"/>
                </a:cubicBezTo>
                <a:cubicBezTo>
                  <a:pt x="547" y="434"/>
                  <a:pt x="547" y="426"/>
                  <a:pt x="547" y="419"/>
                </a:cubicBezTo>
                <a:cubicBezTo>
                  <a:pt x="552" y="407"/>
                  <a:pt x="557" y="396"/>
                  <a:pt x="561" y="384"/>
                </a:cubicBezTo>
                <a:cubicBezTo>
                  <a:pt x="565" y="372"/>
                  <a:pt x="568" y="358"/>
                  <a:pt x="570" y="345"/>
                </a:cubicBezTo>
                <a:cubicBezTo>
                  <a:pt x="572" y="350"/>
                  <a:pt x="573" y="355"/>
                  <a:pt x="574" y="361"/>
                </a:cubicBezTo>
                <a:cubicBezTo>
                  <a:pt x="574" y="365"/>
                  <a:pt x="573" y="369"/>
                  <a:pt x="571" y="372"/>
                </a:cubicBezTo>
                <a:cubicBezTo>
                  <a:pt x="568" y="377"/>
                  <a:pt x="564" y="381"/>
                  <a:pt x="562" y="388"/>
                </a:cubicBezTo>
                <a:cubicBezTo>
                  <a:pt x="556" y="404"/>
                  <a:pt x="557" y="414"/>
                  <a:pt x="558" y="427"/>
                </a:cubicBezTo>
                <a:cubicBezTo>
                  <a:pt x="570" y="420"/>
                  <a:pt x="581" y="408"/>
                  <a:pt x="586" y="394"/>
                </a:cubicBezTo>
                <a:cubicBezTo>
                  <a:pt x="590" y="381"/>
                  <a:pt x="588" y="368"/>
                  <a:pt x="578" y="359"/>
                </a:cubicBezTo>
                <a:close/>
                <a:moveTo>
                  <a:pt x="587" y="282"/>
                </a:moveTo>
                <a:cubicBezTo>
                  <a:pt x="591" y="286"/>
                  <a:pt x="594" y="292"/>
                  <a:pt x="594" y="300"/>
                </a:cubicBezTo>
                <a:cubicBezTo>
                  <a:pt x="594" y="302"/>
                  <a:pt x="594" y="302"/>
                  <a:pt x="594" y="302"/>
                </a:cubicBezTo>
                <a:cubicBezTo>
                  <a:pt x="594" y="310"/>
                  <a:pt x="591" y="319"/>
                  <a:pt x="586" y="328"/>
                </a:cubicBezTo>
                <a:cubicBezTo>
                  <a:pt x="584" y="321"/>
                  <a:pt x="583" y="314"/>
                  <a:pt x="583" y="304"/>
                </a:cubicBezTo>
                <a:cubicBezTo>
                  <a:pt x="583" y="304"/>
                  <a:pt x="583" y="304"/>
                  <a:pt x="583" y="304"/>
                </a:cubicBezTo>
                <a:cubicBezTo>
                  <a:pt x="583" y="302"/>
                  <a:pt x="583" y="301"/>
                  <a:pt x="583" y="300"/>
                </a:cubicBezTo>
                <a:cubicBezTo>
                  <a:pt x="584" y="296"/>
                  <a:pt x="584" y="293"/>
                  <a:pt x="585" y="290"/>
                </a:cubicBezTo>
                <a:cubicBezTo>
                  <a:pt x="586" y="287"/>
                  <a:pt x="587" y="285"/>
                  <a:pt x="587" y="282"/>
                </a:cubicBezTo>
                <a:close/>
                <a:moveTo>
                  <a:pt x="538" y="127"/>
                </a:moveTo>
                <a:cubicBezTo>
                  <a:pt x="539" y="129"/>
                  <a:pt x="539" y="129"/>
                  <a:pt x="539" y="129"/>
                </a:cubicBezTo>
                <a:cubicBezTo>
                  <a:pt x="544" y="136"/>
                  <a:pt x="547" y="145"/>
                  <a:pt x="548" y="154"/>
                </a:cubicBezTo>
                <a:cubicBezTo>
                  <a:pt x="542" y="150"/>
                  <a:pt x="537" y="146"/>
                  <a:pt x="532" y="138"/>
                </a:cubicBezTo>
                <a:cubicBezTo>
                  <a:pt x="531" y="137"/>
                  <a:pt x="531" y="137"/>
                  <a:pt x="531" y="137"/>
                </a:cubicBezTo>
                <a:cubicBezTo>
                  <a:pt x="530" y="136"/>
                  <a:pt x="530" y="135"/>
                  <a:pt x="529" y="134"/>
                </a:cubicBezTo>
                <a:cubicBezTo>
                  <a:pt x="527" y="131"/>
                  <a:pt x="526" y="128"/>
                  <a:pt x="525" y="125"/>
                </a:cubicBezTo>
                <a:cubicBezTo>
                  <a:pt x="524" y="122"/>
                  <a:pt x="523" y="120"/>
                  <a:pt x="522" y="117"/>
                </a:cubicBezTo>
                <a:cubicBezTo>
                  <a:pt x="528" y="118"/>
                  <a:pt x="533" y="122"/>
                  <a:pt x="538" y="127"/>
                </a:cubicBezTo>
                <a:close/>
                <a:moveTo>
                  <a:pt x="444" y="87"/>
                </a:moveTo>
                <a:cubicBezTo>
                  <a:pt x="448" y="88"/>
                  <a:pt x="452" y="89"/>
                  <a:pt x="456" y="92"/>
                </a:cubicBezTo>
                <a:cubicBezTo>
                  <a:pt x="457" y="93"/>
                  <a:pt x="457" y="93"/>
                  <a:pt x="457" y="93"/>
                </a:cubicBezTo>
                <a:cubicBezTo>
                  <a:pt x="464" y="98"/>
                  <a:pt x="467" y="103"/>
                  <a:pt x="470" y="109"/>
                </a:cubicBezTo>
                <a:cubicBezTo>
                  <a:pt x="461" y="107"/>
                  <a:pt x="453" y="104"/>
                  <a:pt x="448" y="100"/>
                </a:cubicBezTo>
                <a:cubicBezTo>
                  <a:pt x="448" y="100"/>
                  <a:pt x="448" y="100"/>
                  <a:pt x="448" y="100"/>
                </a:cubicBezTo>
                <a:cubicBezTo>
                  <a:pt x="442" y="96"/>
                  <a:pt x="439" y="91"/>
                  <a:pt x="437" y="85"/>
                </a:cubicBezTo>
                <a:cubicBezTo>
                  <a:pt x="440" y="86"/>
                  <a:pt x="442" y="86"/>
                  <a:pt x="444" y="87"/>
                </a:cubicBezTo>
                <a:close/>
                <a:moveTo>
                  <a:pt x="548" y="223"/>
                </a:moveTo>
                <a:cubicBezTo>
                  <a:pt x="549" y="224"/>
                  <a:pt x="549" y="224"/>
                  <a:pt x="549" y="224"/>
                </a:cubicBezTo>
                <a:cubicBezTo>
                  <a:pt x="551" y="232"/>
                  <a:pt x="551" y="239"/>
                  <a:pt x="549" y="245"/>
                </a:cubicBezTo>
                <a:cubicBezTo>
                  <a:pt x="544" y="238"/>
                  <a:pt x="539" y="231"/>
                  <a:pt x="537" y="225"/>
                </a:cubicBezTo>
                <a:cubicBezTo>
                  <a:pt x="537" y="225"/>
                  <a:pt x="537" y="225"/>
                  <a:pt x="537" y="225"/>
                </a:cubicBezTo>
                <a:cubicBezTo>
                  <a:pt x="535" y="218"/>
                  <a:pt x="535" y="212"/>
                  <a:pt x="538" y="206"/>
                </a:cubicBezTo>
                <a:cubicBezTo>
                  <a:pt x="539" y="208"/>
                  <a:pt x="541" y="210"/>
                  <a:pt x="542" y="212"/>
                </a:cubicBezTo>
                <a:cubicBezTo>
                  <a:pt x="545" y="215"/>
                  <a:pt x="547" y="218"/>
                  <a:pt x="548" y="223"/>
                </a:cubicBezTo>
                <a:close/>
                <a:moveTo>
                  <a:pt x="546" y="383"/>
                </a:moveTo>
                <a:cubicBezTo>
                  <a:pt x="546" y="384"/>
                  <a:pt x="546" y="384"/>
                  <a:pt x="546" y="384"/>
                </a:cubicBezTo>
                <a:cubicBezTo>
                  <a:pt x="543" y="392"/>
                  <a:pt x="539" y="398"/>
                  <a:pt x="534" y="402"/>
                </a:cubicBezTo>
                <a:cubicBezTo>
                  <a:pt x="533" y="393"/>
                  <a:pt x="534" y="385"/>
                  <a:pt x="536" y="378"/>
                </a:cubicBezTo>
                <a:cubicBezTo>
                  <a:pt x="536" y="378"/>
                  <a:pt x="536" y="378"/>
                  <a:pt x="536" y="378"/>
                </a:cubicBezTo>
                <a:cubicBezTo>
                  <a:pt x="538" y="371"/>
                  <a:pt x="542" y="366"/>
                  <a:pt x="548" y="363"/>
                </a:cubicBezTo>
                <a:cubicBezTo>
                  <a:pt x="547" y="366"/>
                  <a:pt x="548" y="368"/>
                  <a:pt x="548" y="371"/>
                </a:cubicBezTo>
                <a:cubicBezTo>
                  <a:pt x="548" y="375"/>
                  <a:pt x="548" y="378"/>
                  <a:pt x="546" y="383"/>
                </a:cubicBezTo>
                <a:close/>
                <a:moveTo>
                  <a:pt x="537" y="474"/>
                </a:moveTo>
                <a:cubicBezTo>
                  <a:pt x="537" y="474"/>
                  <a:pt x="537" y="474"/>
                  <a:pt x="537" y="474"/>
                </a:cubicBezTo>
                <a:cubicBezTo>
                  <a:pt x="532" y="480"/>
                  <a:pt x="524" y="486"/>
                  <a:pt x="516" y="490"/>
                </a:cubicBezTo>
                <a:cubicBezTo>
                  <a:pt x="518" y="483"/>
                  <a:pt x="521" y="477"/>
                  <a:pt x="526" y="469"/>
                </a:cubicBezTo>
                <a:cubicBezTo>
                  <a:pt x="527" y="469"/>
                  <a:pt x="527" y="469"/>
                  <a:pt x="527" y="469"/>
                </a:cubicBezTo>
                <a:cubicBezTo>
                  <a:pt x="528" y="468"/>
                  <a:pt x="528" y="467"/>
                  <a:pt x="529" y="466"/>
                </a:cubicBezTo>
                <a:cubicBezTo>
                  <a:pt x="532" y="463"/>
                  <a:pt x="534" y="461"/>
                  <a:pt x="537" y="459"/>
                </a:cubicBezTo>
                <a:cubicBezTo>
                  <a:pt x="539" y="457"/>
                  <a:pt x="541" y="456"/>
                  <a:pt x="543" y="453"/>
                </a:cubicBezTo>
                <a:cubicBezTo>
                  <a:pt x="544" y="460"/>
                  <a:pt x="542" y="466"/>
                  <a:pt x="538" y="472"/>
                </a:cubicBezTo>
                <a:lnTo>
                  <a:pt x="537" y="474"/>
                </a:lnTo>
                <a:close/>
                <a:moveTo>
                  <a:pt x="474" y="492"/>
                </a:moveTo>
                <a:cubicBezTo>
                  <a:pt x="461" y="487"/>
                  <a:pt x="450" y="490"/>
                  <a:pt x="442" y="496"/>
                </a:cubicBezTo>
                <a:cubicBezTo>
                  <a:pt x="432" y="503"/>
                  <a:pt x="425" y="514"/>
                  <a:pt x="419" y="525"/>
                </a:cubicBezTo>
                <a:cubicBezTo>
                  <a:pt x="431" y="527"/>
                  <a:pt x="441" y="526"/>
                  <a:pt x="454" y="517"/>
                </a:cubicBezTo>
                <a:cubicBezTo>
                  <a:pt x="460" y="513"/>
                  <a:pt x="463" y="508"/>
                  <a:pt x="466" y="504"/>
                </a:cubicBezTo>
                <a:cubicBezTo>
                  <a:pt x="468" y="501"/>
                  <a:pt x="470" y="498"/>
                  <a:pt x="474" y="495"/>
                </a:cubicBezTo>
                <a:cubicBezTo>
                  <a:pt x="479" y="494"/>
                  <a:pt x="484" y="493"/>
                  <a:pt x="489" y="491"/>
                </a:cubicBezTo>
                <a:cubicBezTo>
                  <a:pt x="471" y="509"/>
                  <a:pt x="450" y="524"/>
                  <a:pt x="428" y="536"/>
                </a:cubicBezTo>
                <a:cubicBezTo>
                  <a:pt x="420" y="536"/>
                  <a:pt x="413" y="536"/>
                  <a:pt x="406" y="536"/>
                </a:cubicBezTo>
                <a:cubicBezTo>
                  <a:pt x="395" y="528"/>
                  <a:pt x="385" y="527"/>
                  <a:pt x="375" y="530"/>
                </a:cubicBezTo>
                <a:cubicBezTo>
                  <a:pt x="364" y="533"/>
                  <a:pt x="353" y="541"/>
                  <a:pt x="344" y="551"/>
                </a:cubicBezTo>
                <a:cubicBezTo>
                  <a:pt x="355" y="556"/>
                  <a:pt x="365" y="559"/>
                  <a:pt x="380" y="554"/>
                </a:cubicBezTo>
                <a:cubicBezTo>
                  <a:pt x="381" y="553"/>
                  <a:pt x="382" y="553"/>
                  <a:pt x="383" y="553"/>
                </a:cubicBezTo>
                <a:cubicBezTo>
                  <a:pt x="393" y="548"/>
                  <a:pt x="396" y="542"/>
                  <a:pt x="405" y="539"/>
                </a:cubicBezTo>
                <a:cubicBezTo>
                  <a:pt x="410" y="540"/>
                  <a:pt x="415" y="540"/>
                  <a:pt x="421" y="540"/>
                </a:cubicBezTo>
                <a:cubicBezTo>
                  <a:pt x="409" y="546"/>
                  <a:pt x="396" y="551"/>
                  <a:pt x="384" y="555"/>
                </a:cubicBezTo>
                <a:cubicBezTo>
                  <a:pt x="372" y="559"/>
                  <a:pt x="360" y="562"/>
                  <a:pt x="349" y="564"/>
                </a:cubicBezTo>
                <a:cubicBezTo>
                  <a:pt x="341" y="562"/>
                  <a:pt x="335" y="559"/>
                  <a:pt x="328" y="557"/>
                </a:cubicBezTo>
                <a:cubicBezTo>
                  <a:pt x="320" y="546"/>
                  <a:pt x="310" y="541"/>
                  <a:pt x="300" y="541"/>
                </a:cubicBezTo>
                <a:cubicBezTo>
                  <a:pt x="288" y="541"/>
                  <a:pt x="275" y="546"/>
                  <a:pt x="264" y="552"/>
                </a:cubicBezTo>
                <a:cubicBezTo>
                  <a:pt x="273" y="560"/>
                  <a:pt x="281" y="566"/>
                  <a:pt x="297" y="566"/>
                </a:cubicBezTo>
                <a:cubicBezTo>
                  <a:pt x="305" y="566"/>
                  <a:pt x="310" y="563"/>
                  <a:pt x="315" y="562"/>
                </a:cubicBezTo>
                <a:cubicBezTo>
                  <a:pt x="318" y="560"/>
                  <a:pt x="322" y="560"/>
                  <a:pt x="326" y="560"/>
                </a:cubicBezTo>
                <a:cubicBezTo>
                  <a:pt x="331" y="562"/>
                  <a:pt x="336" y="563"/>
                  <a:pt x="341" y="565"/>
                </a:cubicBezTo>
                <a:cubicBezTo>
                  <a:pt x="315" y="569"/>
                  <a:pt x="290" y="569"/>
                  <a:pt x="265" y="565"/>
                </a:cubicBezTo>
                <a:cubicBezTo>
                  <a:pt x="259" y="561"/>
                  <a:pt x="253" y="557"/>
                  <a:pt x="247" y="553"/>
                </a:cubicBezTo>
                <a:cubicBezTo>
                  <a:pt x="243" y="540"/>
                  <a:pt x="236" y="533"/>
                  <a:pt x="226" y="530"/>
                </a:cubicBezTo>
                <a:cubicBezTo>
                  <a:pt x="215" y="525"/>
                  <a:pt x="201" y="526"/>
                  <a:pt x="188" y="528"/>
                </a:cubicBezTo>
                <a:cubicBezTo>
                  <a:pt x="194" y="538"/>
                  <a:pt x="200" y="547"/>
                  <a:pt x="215" y="552"/>
                </a:cubicBezTo>
                <a:cubicBezTo>
                  <a:pt x="217" y="552"/>
                  <a:pt x="218" y="552"/>
                  <a:pt x="219" y="553"/>
                </a:cubicBezTo>
                <a:cubicBezTo>
                  <a:pt x="229" y="555"/>
                  <a:pt x="236" y="551"/>
                  <a:pt x="244" y="555"/>
                </a:cubicBezTo>
                <a:cubicBezTo>
                  <a:pt x="248" y="558"/>
                  <a:pt x="252" y="561"/>
                  <a:pt x="257" y="564"/>
                </a:cubicBezTo>
                <a:cubicBezTo>
                  <a:pt x="244" y="562"/>
                  <a:pt x="231" y="559"/>
                  <a:pt x="218" y="555"/>
                </a:cubicBezTo>
                <a:cubicBezTo>
                  <a:pt x="206" y="551"/>
                  <a:pt x="195" y="547"/>
                  <a:pt x="184" y="541"/>
                </a:cubicBezTo>
                <a:cubicBezTo>
                  <a:pt x="180" y="536"/>
                  <a:pt x="176" y="530"/>
                  <a:pt x="172" y="524"/>
                </a:cubicBezTo>
                <a:cubicBezTo>
                  <a:pt x="172" y="510"/>
                  <a:pt x="166" y="501"/>
                  <a:pt x="158" y="495"/>
                </a:cubicBezTo>
                <a:cubicBezTo>
                  <a:pt x="149" y="488"/>
                  <a:pt x="136" y="484"/>
                  <a:pt x="123" y="482"/>
                </a:cubicBezTo>
                <a:cubicBezTo>
                  <a:pt x="125" y="494"/>
                  <a:pt x="129" y="503"/>
                  <a:pt x="142" y="513"/>
                </a:cubicBezTo>
                <a:cubicBezTo>
                  <a:pt x="148" y="517"/>
                  <a:pt x="153" y="518"/>
                  <a:pt x="158" y="520"/>
                </a:cubicBezTo>
                <a:cubicBezTo>
                  <a:pt x="162" y="521"/>
                  <a:pt x="165" y="522"/>
                  <a:pt x="168" y="525"/>
                </a:cubicBezTo>
                <a:cubicBezTo>
                  <a:pt x="171" y="529"/>
                  <a:pt x="174" y="534"/>
                  <a:pt x="177" y="538"/>
                </a:cubicBezTo>
                <a:cubicBezTo>
                  <a:pt x="155" y="526"/>
                  <a:pt x="134" y="511"/>
                  <a:pt x="116" y="494"/>
                </a:cubicBezTo>
                <a:cubicBezTo>
                  <a:pt x="113" y="487"/>
                  <a:pt x="111" y="480"/>
                  <a:pt x="109" y="473"/>
                </a:cubicBezTo>
                <a:cubicBezTo>
                  <a:pt x="113" y="460"/>
                  <a:pt x="111" y="450"/>
                  <a:pt x="105" y="442"/>
                </a:cubicBezTo>
                <a:cubicBezTo>
                  <a:pt x="99" y="432"/>
                  <a:pt x="87" y="424"/>
                  <a:pt x="75" y="418"/>
                </a:cubicBezTo>
                <a:cubicBezTo>
                  <a:pt x="74" y="430"/>
                  <a:pt x="74" y="440"/>
                  <a:pt x="84" y="453"/>
                </a:cubicBezTo>
                <a:cubicBezTo>
                  <a:pt x="84" y="454"/>
                  <a:pt x="85" y="455"/>
                  <a:pt x="86" y="456"/>
                </a:cubicBezTo>
                <a:cubicBezTo>
                  <a:pt x="93" y="464"/>
                  <a:pt x="100" y="465"/>
                  <a:pt x="105" y="473"/>
                </a:cubicBezTo>
                <a:cubicBezTo>
                  <a:pt x="107" y="478"/>
                  <a:pt x="108" y="483"/>
                  <a:pt x="110" y="488"/>
                </a:cubicBezTo>
                <a:cubicBezTo>
                  <a:pt x="100" y="478"/>
                  <a:pt x="92" y="468"/>
                  <a:pt x="84" y="457"/>
                </a:cubicBezTo>
                <a:cubicBezTo>
                  <a:pt x="77" y="448"/>
                  <a:pt x="70" y="437"/>
                  <a:pt x="65" y="427"/>
                </a:cubicBezTo>
                <a:cubicBezTo>
                  <a:pt x="64" y="419"/>
                  <a:pt x="64" y="412"/>
                  <a:pt x="65" y="405"/>
                </a:cubicBezTo>
                <a:cubicBezTo>
                  <a:pt x="73" y="394"/>
                  <a:pt x="74" y="383"/>
                  <a:pt x="71" y="373"/>
                </a:cubicBezTo>
                <a:cubicBezTo>
                  <a:pt x="67" y="362"/>
                  <a:pt x="59" y="352"/>
                  <a:pt x="50" y="343"/>
                </a:cubicBezTo>
                <a:cubicBezTo>
                  <a:pt x="45" y="354"/>
                  <a:pt x="42" y="364"/>
                  <a:pt x="47" y="379"/>
                </a:cubicBezTo>
                <a:cubicBezTo>
                  <a:pt x="49" y="386"/>
                  <a:pt x="53" y="390"/>
                  <a:pt x="56" y="394"/>
                </a:cubicBezTo>
                <a:cubicBezTo>
                  <a:pt x="58" y="397"/>
                  <a:pt x="60" y="400"/>
                  <a:pt x="61" y="404"/>
                </a:cubicBezTo>
                <a:cubicBezTo>
                  <a:pt x="61" y="409"/>
                  <a:pt x="61" y="414"/>
                  <a:pt x="61" y="420"/>
                </a:cubicBezTo>
                <a:cubicBezTo>
                  <a:pt x="55" y="408"/>
                  <a:pt x="50" y="395"/>
                  <a:pt x="46" y="383"/>
                </a:cubicBezTo>
                <a:cubicBezTo>
                  <a:pt x="42" y="371"/>
                  <a:pt x="39" y="360"/>
                  <a:pt x="37" y="348"/>
                </a:cubicBezTo>
                <a:cubicBezTo>
                  <a:pt x="39" y="341"/>
                  <a:pt x="41" y="334"/>
                  <a:pt x="44" y="327"/>
                </a:cubicBezTo>
                <a:cubicBezTo>
                  <a:pt x="55" y="319"/>
                  <a:pt x="59" y="310"/>
                  <a:pt x="59" y="300"/>
                </a:cubicBezTo>
                <a:cubicBezTo>
                  <a:pt x="60" y="288"/>
                  <a:pt x="55" y="275"/>
                  <a:pt x="49" y="263"/>
                </a:cubicBezTo>
                <a:cubicBezTo>
                  <a:pt x="41" y="272"/>
                  <a:pt x="35" y="280"/>
                  <a:pt x="35" y="297"/>
                </a:cubicBezTo>
                <a:cubicBezTo>
                  <a:pt x="35" y="298"/>
                  <a:pt x="35" y="299"/>
                  <a:pt x="35" y="300"/>
                </a:cubicBezTo>
                <a:cubicBezTo>
                  <a:pt x="36" y="311"/>
                  <a:pt x="42" y="316"/>
                  <a:pt x="41" y="325"/>
                </a:cubicBezTo>
                <a:cubicBezTo>
                  <a:pt x="39" y="330"/>
                  <a:pt x="37" y="335"/>
                  <a:pt x="36" y="340"/>
                </a:cubicBezTo>
                <a:cubicBezTo>
                  <a:pt x="34" y="326"/>
                  <a:pt x="33" y="313"/>
                  <a:pt x="33" y="300"/>
                </a:cubicBezTo>
                <a:cubicBezTo>
                  <a:pt x="33" y="288"/>
                  <a:pt x="34" y="276"/>
                  <a:pt x="35" y="264"/>
                </a:cubicBezTo>
                <a:cubicBezTo>
                  <a:pt x="39" y="258"/>
                  <a:pt x="44" y="252"/>
                  <a:pt x="48" y="246"/>
                </a:cubicBezTo>
                <a:cubicBezTo>
                  <a:pt x="61" y="242"/>
                  <a:pt x="68" y="234"/>
                  <a:pt x="72" y="224"/>
                </a:cubicBezTo>
                <a:cubicBezTo>
                  <a:pt x="75" y="213"/>
                  <a:pt x="75" y="200"/>
                  <a:pt x="73" y="187"/>
                </a:cubicBezTo>
                <a:cubicBezTo>
                  <a:pt x="62" y="193"/>
                  <a:pt x="54" y="199"/>
                  <a:pt x="49" y="215"/>
                </a:cubicBezTo>
                <a:cubicBezTo>
                  <a:pt x="47" y="222"/>
                  <a:pt x="47" y="227"/>
                  <a:pt x="47" y="232"/>
                </a:cubicBezTo>
                <a:cubicBezTo>
                  <a:pt x="48" y="236"/>
                  <a:pt x="47" y="239"/>
                  <a:pt x="46" y="244"/>
                </a:cubicBezTo>
                <a:cubicBezTo>
                  <a:pt x="42" y="247"/>
                  <a:pt x="39" y="252"/>
                  <a:pt x="36" y="256"/>
                </a:cubicBezTo>
                <a:cubicBezTo>
                  <a:pt x="39" y="243"/>
                  <a:pt x="42" y="230"/>
                  <a:pt x="46" y="217"/>
                </a:cubicBezTo>
                <a:cubicBezTo>
                  <a:pt x="50" y="206"/>
                  <a:pt x="54" y="194"/>
                  <a:pt x="59" y="184"/>
                </a:cubicBezTo>
                <a:cubicBezTo>
                  <a:pt x="65" y="179"/>
                  <a:pt x="71" y="175"/>
                  <a:pt x="77" y="171"/>
                </a:cubicBezTo>
                <a:cubicBezTo>
                  <a:pt x="90" y="171"/>
                  <a:pt x="99" y="166"/>
                  <a:pt x="105" y="158"/>
                </a:cubicBezTo>
                <a:cubicBezTo>
                  <a:pt x="113" y="149"/>
                  <a:pt x="117" y="135"/>
                  <a:pt x="119" y="122"/>
                </a:cubicBezTo>
                <a:cubicBezTo>
                  <a:pt x="107" y="125"/>
                  <a:pt x="97" y="128"/>
                  <a:pt x="88" y="141"/>
                </a:cubicBezTo>
                <a:cubicBezTo>
                  <a:pt x="87" y="142"/>
                  <a:pt x="86" y="143"/>
                  <a:pt x="86" y="144"/>
                </a:cubicBezTo>
                <a:cubicBezTo>
                  <a:pt x="80" y="153"/>
                  <a:pt x="82" y="160"/>
                  <a:pt x="76" y="167"/>
                </a:cubicBezTo>
                <a:cubicBezTo>
                  <a:pt x="71" y="170"/>
                  <a:pt x="67" y="173"/>
                  <a:pt x="63" y="176"/>
                </a:cubicBezTo>
                <a:cubicBezTo>
                  <a:pt x="69" y="164"/>
                  <a:pt x="76" y="153"/>
                  <a:pt x="84" y="142"/>
                </a:cubicBezTo>
                <a:cubicBezTo>
                  <a:pt x="91" y="133"/>
                  <a:pt x="99" y="123"/>
                  <a:pt x="107" y="115"/>
                </a:cubicBezTo>
                <a:cubicBezTo>
                  <a:pt x="114" y="112"/>
                  <a:pt x="121" y="110"/>
                  <a:pt x="128" y="108"/>
                </a:cubicBezTo>
                <a:cubicBezTo>
                  <a:pt x="141" y="112"/>
                  <a:pt x="151" y="110"/>
                  <a:pt x="160" y="104"/>
                </a:cubicBezTo>
                <a:cubicBezTo>
                  <a:pt x="169" y="97"/>
                  <a:pt x="177" y="86"/>
                  <a:pt x="182" y="74"/>
                </a:cubicBezTo>
                <a:cubicBezTo>
                  <a:pt x="171" y="73"/>
                  <a:pt x="160" y="73"/>
                  <a:pt x="147" y="83"/>
                </a:cubicBezTo>
                <a:cubicBezTo>
                  <a:pt x="141" y="87"/>
                  <a:pt x="139" y="92"/>
                  <a:pt x="136" y="96"/>
                </a:cubicBezTo>
                <a:cubicBezTo>
                  <a:pt x="134" y="99"/>
                  <a:pt x="131" y="102"/>
                  <a:pt x="128" y="104"/>
                </a:cubicBezTo>
                <a:cubicBezTo>
                  <a:pt x="123" y="106"/>
                  <a:pt x="118" y="107"/>
                  <a:pt x="113" y="109"/>
                </a:cubicBezTo>
                <a:cubicBezTo>
                  <a:pt x="131" y="91"/>
                  <a:pt x="152" y="76"/>
                  <a:pt x="174" y="64"/>
                </a:cubicBezTo>
                <a:cubicBezTo>
                  <a:pt x="181" y="63"/>
                  <a:pt x="189" y="64"/>
                  <a:pt x="196" y="64"/>
                </a:cubicBezTo>
                <a:cubicBezTo>
                  <a:pt x="206" y="72"/>
                  <a:pt x="216" y="73"/>
                  <a:pt x="226" y="70"/>
                </a:cubicBezTo>
                <a:cubicBezTo>
                  <a:pt x="238" y="67"/>
                  <a:pt x="249" y="58"/>
                  <a:pt x="258" y="49"/>
                </a:cubicBezTo>
                <a:cubicBezTo>
                  <a:pt x="247" y="44"/>
                  <a:pt x="237" y="41"/>
                  <a:pt x="222" y="46"/>
                </a:cubicBezTo>
                <a:cubicBezTo>
                  <a:pt x="221" y="46"/>
                  <a:pt x="220" y="47"/>
                  <a:pt x="219" y="47"/>
                </a:cubicBezTo>
                <a:cubicBezTo>
                  <a:pt x="209" y="52"/>
                  <a:pt x="206" y="58"/>
                  <a:pt x="197" y="60"/>
                </a:cubicBezTo>
                <a:cubicBezTo>
                  <a:pt x="191" y="60"/>
                  <a:pt x="186" y="60"/>
                  <a:pt x="181" y="60"/>
                </a:cubicBezTo>
                <a:cubicBezTo>
                  <a:pt x="193" y="54"/>
                  <a:pt x="205" y="49"/>
                  <a:pt x="218" y="45"/>
                </a:cubicBezTo>
                <a:cubicBezTo>
                  <a:pt x="216" y="40"/>
                  <a:pt x="216" y="40"/>
                  <a:pt x="216" y="40"/>
                </a:cubicBezTo>
                <a:cubicBezTo>
                  <a:pt x="203" y="44"/>
                  <a:pt x="191" y="49"/>
                  <a:pt x="179" y="55"/>
                </a:cubicBezTo>
                <a:cubicBezTo>
                  <a:pt x="182" y="51"/>
                  <a:pt x="186" y="47"/>
                  <a:pt x="189" y="43"/>
                </a:cubicBezTo>
                <a:cubicBezTo>
                  <a:pt x="197" y="38"/>
                  <a:pt x="205" y="40"/>
                  <a:pt x="216" y="38"/>
                </a:cubicBezTo>
                <a:cubicBezTo>
                  <a:pt x="217" y="37"/>
                  <a:pt x="218" y="37"/>
                  <a:pt x="219" y="37"/>
                </a:cubicBezTo>
                <a:cubicBezTo>
                  <a:pt x="235" y="32"/>
                  <a:pt x="243" y="26"/>
                  <a:pt x="253" y="17"/>
                </a:cubicBezTo>
                <a:cubicBezTo>
                  <a:pt x="240" y="11"/>
                  <a:pt x="222" y="9"/>
                  <a:pt x="208" y="15"/>
                </a:cubicBezTo>
                <a:cubicBezTo>
                  <a:pt x="196" y="19"/>
                  <a:pt x="187" y="28"/>
                  <a:pt x="186" y="41"/>
                </a:cubicBezTo>
                <a:cubicBezTo>
                  <a:pt x="180" y="47"/>
                  <a:pt x="176" y="53"/>
                  <a:pt x="171" y="59"/>
                </a:cubicBezTo>
                <a:cubicBezTo>
                  <a:pt x="149" y="71"/>
                  <a:pt x="128" y="87"/>
                  <a:pt x="109" y="105"/>
                </a:cubicBezTo>
                <a:cubicBezTo>
                  <a:pt x="111" y="100"/>
                  <a:pt x="113" y="95"/>
                  <a:pt x="115" y="90"/>
                </a:cubicBezTo>
                <a:cubicBezTo>
                  <a:pt x="118" y="86"/>
                  <a:pt x="121" y="85"/>
                  <a:pt x="125" y="83"/>
                </a:cubicBezTo>
                <a:cubicBezTo>
                  <a:pt x="130" y="81"/>
                  <a:pt x="135" y="79"/>
                  <a:pt x="142" y="75"/>
                </a:cubicBezTo>
                <a:cubicBezTo>
                  <a:pt x="155" y="66"/>
                  <a:pt x="161" y="57"/>
                  <a:pt x="167" y="46"/>
                </a:cubicBezTo>
                <a:cubicBezTo>
                  <a:pt x="154" y="44"/>
                  <a:pt x="137" y="48"/>
                  <a:pt x="126" y="56"/>
                </a:cubicBezTo>
                <a:cubicBezTo>
                  <a:pt x="115" y="64"/>
                  <a:pt x="109" y="76"/>
                  <a:pt x="111" y="90"/>
                </a:cubicBezTo>
                <a:cubicBezTo>
                  <a:pt x="108" y="97"/>
                  <a:pt x="106" y="104"/>
                  <a:pt x="103" y="111"/>
                </a:cubicBezTo>
                <a:cubicBezTo>
                  <a:pt x="95" y="120"/>
                  <a:pt x="87" y="12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2" y="150"/>
                  <a:pt x="65" y="162"/>
                  <a:pt x="58" y="174"/>
                </a:cubicBezTo>
                <a:cubicBezTo>
                  <a:pt x="59" y="168"/>
                  <a:pt x="59" y="163"/>
                  <a:pt x="59" y="158"/>
                </a:cubicBezTo>
                <a:cubicBezTo>
                  <a:pt x="63" y="148"/>
                  <a:pt x="70" y="146"/>
                  <a:pt x="78" y="138"/>
                </a:cubicBezTo>
                <a:cubicBezTo>
                  <a:pt x="78" y="137"/>
                  <a:pt x="79" y="136"/>
                  <a:pt x="80" y="135"/>
                </a:cubicBezTo>
                <a:cubicBezTo>
                  <a:pt x="90" y="122"/>
                  <a:pt x="93" y="112"/>
                  <a:pt x="96" y="100"/>
                </a:cubicBezTo>
                <a:cubicBezTo>
                  <a:pt x="82" y="102"/>
                  <a:pt x="66" y="111"/>
                  <a:pt x="58" y="124"/>
                </a:cubicBezTo>
                <a:cubicBezTo>
                  <a:pt x="51" y="134"/>
                  <a:pt x="49" y="147"/>
                  <a:pt x="56" y="158"/>
                </a:cubicBezTo>
                <a:cubicBezTo>
                  <a:pt x="55" y="166"/>
                  <a:pt x="55" y="174"/>
                  <a:pt x="55" y="181"/>
                </a:cubicBezTo>
                <a:cubicBezTo>
                  <a:pt x="49" y="192"/>
                  <a:pt x="45" y="204"/>
                  <a:pt x="41" y="215"/>
                </a:cubicBezTo>
                <a:cubicBezTo>
                  <a:pt x="37" y="228"/>
                  <a:pt x="33" y="241"/>
                  <a:pt x="31" y="255"/>
                </a:cubicBezTo>
                <a:cubicBezTo>
                  <a:pt x="30" y="250"/>
                  <a:pt x="28" y="244"/>
                  <a:pt x="27" y="239"/>
                </a:cubicBezTo>
                <a:cubicBezTo>
                  <a:pt x="27" y="235"/>
                  <a:pt x="29" y="231"/>
                  <a:pt x="31" y="228"/>
                </a:cubicBezTo>
                <a:cubicBezTo>
                  <a:pt x="34" y="223"/>
                  <a:pt x="37" y="219"/>
                  <a:pt x="40" y="211"/>
                </a:cubicBezTo>
                <a:cubicBezTo>
                  <a:pt x="45" y="196"/>
                  <a:pt x="45" y="186"/>
                  <a:pt x="44" y="173"/>
                </a:cubicBezTo>
                <a:cubicBezTo>
                  <a:pt x="32" y="180"/>
                  <a:pt x="20" y="192"/>
                  <a:pt x="16" y="206"/>
                </a:cubicBezTo>
                <a:cubicBezTo>
                  <a:pt x="12" y="218"/>
                  <a:pt x="14" y="232"/>
                  <a:pt x="24" y="241"/>
                </a:cubicBezTo>
                <a:cubicBezTo>
                  <a:pt x="26" y="249"/>
                  <a:pt x="28" y="256"/>
                  <a:pt x="30" y="263"/>
                </a:cubicBezTo>
                <a:cubicBezTo>
                  <a:pt x="28" y="275"/>
                  <a:pt x="27" y="288"/>
                  <a:pt x="27" y="300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27" y="313"/>
                  <a:pt x="28" y="327"/>
                  <a:pt x="30" y="340"/>
                </a:cubicBezTo>
                <a:cubicBezTo>
                  <a:pt x="28" y="336"/>
                  <a:pt x="25" y="331"/>
                  <a:pt x="22" y="327"/>
                </a:cubicBezTo>
                <a:cubicBezTo>
                  <a:pt x="19" y="317"/>
                  <a:pt x="24" y="311"/>
                  <a:pt x="25" y="300"/>
                </a:cubicBezTo>
                <a:cubicBezTo>
                  <a:pt x="25" y="299"/>
                  <a:pt x="25" y="298"/>
                  <a:pt x="25" y="296"/>
                </a:cubicBezTo>
                <a:cubicBezTo>
                  <a:pt x="26" y="280"/>
                  <a:pt x="22" y="270"/>
                  <a:pt x="17" y="258"/>
                </a:cubicBezTo>
                <a:cubicBezTo>
                  <a:pt x="7" y="269"/>
                  <a:pt x="0" y="285"/>
                  <a:pt x="1" y="300"/>
                </a:cubicBezTo>
                <a:cubicBezTo>
                  <a:pt x="1" y="312"/>
                  <a:pt x="7" y="324"/>
                  <a:pt x="19" y="330"/>
                </a:cubicBezTo>
                <a:cubicBezTo>
                  <a:pt x="23" y="336"/>
                  <a:pt x="27" y="343"/>
                  <a:pt x="32" y="349"/>
                </a:cubicBezTo>
                <a:cubicBezTo>
                  <a:pt x="34" y="361"/>
                  <a:pt x="37" y="373"/>
                  <a:pt x="41" y="384"/>
                </a:cubicBezTo>
                <a:cubicBezTo>
                  <a:pt x="45" y="397"/>
                  <a:pt x="50" y="410"/>
                  <a:pt x="56" y="422"/>
                </a:cubicBezTo>
                <a:cubicBezTo>
                  <a:pt x="52" y="419"/>
                  <a:pt x="48" y="415"/>
                  <a:pt x="44" y="412"/>
                </a:cubicBezTo>
                <a:cubicBezTo>
                  <a:pt x="41" y="408"/>
                  <a:pt x="41" y="404"/>
                  <a:pt x="40" y="400"/>
                </a:cubicBezTo>
                <a:cubicBezTo>
                  <a:pt x="40" y="395"/>
                  <a:pt x="40" y="389"/>
                  <a:pt x="38" y="382"/>
                </a:cubicBezTo>
                <a:cubicBezTo>
                  <a:pt x="33" y="366"/>
                  <a:pt x="27" y="358"/>
                  <a:pt x="18" y="348"/>
                </a:cubicBezTo>
                <a:cubicBezTo>
                  <a:pt x="12" y="361"/>
                  <a:pt x="10" y="377"/>
                  <a:pt x="15" y="391"/>
                </a:cubicBezTo>
                <a:cubicBezTo>
                  <a:pt x="19" y="404"/>
                  <a:pt x="28" y="413"/>
                  <a:pt x="42" y="415"/>
                </a:cubicBezTo>
                <a:cubicBezTo>
                  <a:pt x="48" y="420"/>
                  <a:pt x="54" y="425"/>
                  <a:pt x="60" y="429"/>
                </a:cubicBezTo>
                <a:cubicBezTo>
                  <a:pt x="66" y="440"/>
                  <a:pt x="72" y="451"/>
                  <a:pt x="80" y="461"/>
                </a:cubicBezTo>
                <a:cubicBezTo>
                  <a:pt x="80" y="461"/>
                  <a:pt x="80" y="461"/>
                  <a:pt x="80" y="461"/>
                </a:cubicBezTo>
                <a:cubicBezTo>
                  <a:pt x="88" y="472"/>
                  <a:pt x="96" y="482"/>
                  <a:pt x="106" y="491"/>
                </a:cubicBezTo>
                <a:cubicBezTo>
                  <a:pt x="101" y="490"/>
                  <a:pt x="96" y="488"/>
                  <a:pt x="91" y="486"/>
                </a:cubicBezTo>
                <a:cubicBezTo>
                  <a:pt x="83" y="479"/>
                  <a:pt x="83" y="471"/>
                  <a:pt x="78" y="462"/>
                </a:cubicBezTo>
                <a:cubicBezTo>
                  <a:pt x="77" y="461"/>
                  <a:pt x="77" y="460"/>
                  <a:pt x="76" y="459"/>
                </a:cubicBezTo>
                <a:cubicBezTo>
                  <a:pt x="67" y="445"/>
                  <a:pt x="58" y="440"/>
                  <a:pt x="47" y="433"/>
                </a:cubicBezTo>
                <a:cubicBezTo>
                  <a:pt x="45" y="447"/>
                  <a:pt x="49" y="464"/>
                  <a:pt x="58" y="476"/>
                </a:cubicBezTo>
                <a:cubicBezTo>
                  <a:pt x="66" y="486"/>
                  <a:pt x="77" y="492"/>
                  <a:pt x="91" y="489"/>
                </a:cubicBezTo>
                <a:cubicBezTo>
                  <a:pt x="98" y="492"/>
                  <a:pt x="105" y="495"/>
                  <a:pt x="112" y="497"/>
                </a:cubicBezTo>
                <a:cubicBezTo>
                  <a:pt x="131" y="515"/>
                  <a:pt x="152" y="530"/>
                  <a:pt x="175" y="542"/>
                </a:cubicBezTo>
                <a:cubicBezTo>
                  <a:pt x="169" y="542"/>
                  <a:pt x="164" y="542"/>
                  <a:pt x="159" y="541"/>
                </a:cubicBezTo>
                <a:cubicBezTo>
                  <a:pt x="154" y="540"/>
                  <a:pt x="151" y="537"/>
                  <a:pt x="149" y="534"/>
                </a:cubicBezTo>
                <a:cubicBezTo>
                  <a:pt x="145" y="530"/>
                  <a:pt x="142" y="525"/>
                  <a:pt x="136" y="521"/>
                </a:cubicBezTo>
                <a:cubicBezTo>
                  <a:pt x="123" y="511"/>
                  <a:pt x="113" y="508"/>
                  <a:pt x="100" y="505"/>
                </a:cubicBezTo>
                <a:cubicBezTo>
                  <a:pt x="103" y="519"/>
                  <a:pt x="112" y="533"/>
                  <a:pt x="123" y="542"/>
                </a:cubicBezTo>
                <a:cubicBezTo>
                  <a:pt x="134" y="550"/>
                  <a:pt x="147" y="552"/>
                  <a:pt x="159" y="545"/>
                </a:cubicBezTo>
                <a:cubicBezTo>
                  <a:pt x="167" y="546"/>
                  <a:pt x="175" y="546"/>
                  <a:pt x="182" y="546"/>
                </a:cubicBezTo>
                <a:cubicBezTo>
                  <a:pt x="193" y="552"/>
                  <a:pt x="205" y="556"/>
                  <a:pt x="216" y="560"/>
                </a:cubicBezTo>
                <a:cubicBezTo>
                  <a:pt x="229" y="564"/>
                  <a:pt x="242" y="567"/>
                  <a:pt x="256" y="569"/>
                </a:cubicBezTo>
                <a:cubicBezTo>
                  <a:pt x="251" y="571"/>
                  <a:pt x="245" y="572"/>
                  <a:pt x="240" y="573"/>
                </a:cubicBezTo>
                <a:cubicBezTo>
                  <a:pt x="230" y="573"/>
                  <a:pt x="226" y="567"/>
                  <a:pt x="216" y="562"/>
                </a:cubicBezTo>
                <a:cubicBezTo>
                  <a:pt x="215" y="562"/>
                  <a:pt x="214" y="561"/>
                  <a:pt x="212" y="561"/>
                </a:cubicBezTo>
                <a:cubicBezTo>
                  <a:pt x="197" y="555"/>
                  <a:pt x="187" y="556"/>
                  <a:pt x="174" y="557"/>
                </a:cubicBezTo>
                <a:cubicBezTo>
                  <a:pt x="181" y="569"/>
                  <a:pt x="194" y="581"/>
                  <a:pt x="208" y="585"/>
                </a:cubicBezTo>
                <a:cubicBezTo>
                  <a:pt x="220" y="589"/>
                  <a:pt x="233" y="587"/>
                  <a:pt x="242" y="577"/>
                </a:cubicBezTo>
                <a:cubicBezTo>
                  <a:pt x="250" y="575"/>
                  <a:pt x="257" y="573"/>
                  <a:pt x="264" y="571"/>
                </a:cubicBezTo>
                <a:cubicBezTo>
                  <a:pt x="290" y="574"/>
                  <a:pt x="316" y="574"/>
                  <a:pt x="341" y="570"/>
                </a:cubicBezTo>
                <a:cubicBezTo>
                  <a:pt x="337" y="573"/>
                  <a:pt x="332" y="576"/>
                  <a:pt x="328" y="579"/>
                </a:cubicBezTo>
                <a:cubicBezTo>
                  <a:pt x="323" y="580"/>
                  <a:pt x="319" y="580"/>
                  <a:pt x="315" y="579"/>
                </a:cubicBezTo>
                <a:cubicBezTo>
                  <a:pt x="310" y="577"/>
                  <a:pt x="305" y="576"/>
                  <a:pt x="297" y="575"/>
                </a:cubicBezTo>
                <a:cubicBezTo>
                  <a:pt x="281" y="575"/>
                  <a:pt x="271" y="579"/>
                  <a:pt x="259" y="584"/>
                </a:cubicBezTo>
                <a:cubicBezTo>
                  <a:pt x="270" y="593"/>
                  <a:pt x="285" y="600"/>
                  <a:pt x="299" y="600"/>
                </a:cubicBezTo>
                <a:cubicBezTo>
                  <a:pt x="313" y="600"/>
                  <a:pt x="325" y="594"/>
                  <a:pt x="331" y="581"/>
                </a:cubicBezTo>
                <a:cubicBezTo>
                  <a:pt x="337" y="577"/>
                  <a:pt x="344" y="573"/>
                  <a:pt x="350" y="569"/>
                </a:cubicBezTo>
                <a:cubicBezTo>
                  <a:pt x="362" y="567"/>
                  <a:pt x="374" y="564"/>
                  <a:pt x="385" y="560"/>
                </a:cubicBezTo>
                <a:cubicBezTo>
                  <a:pt x="398" y="556"/>
                  <a:pt x="411" y="551"/>
                  <a:pt x="423" y="545"/>
                </a:cubicBezTo>
                <a:cubicBezTo>
                  <a:pt x="420" y="549"/>
                  <a:pt x="416" y="553"/>
                  <a:pt x="413" y="557"/>
                </a:cubicBezTo>
                <a:cubicBezTo>
                  <a:pt x="404" y="562"/>
                  <a:pt x="397" y="560"/>
                  <a:pt x="386" y="562"/>
                </a:cubicBezTo>
                <a:cubicBezTo>
                  <a:pt x="385" y="562"/>
                  <a:pt x="384" y="563"/>
                  <a:pt x="383" y="563"/>
                </a:cubicBezTo>
                <a:cubicBezTo>
                  <a:pt x="367" y="568"/>
                  <a:pt x="359" y="574"/>
                  <a:pt x="349" y="583"/>
                </a:cubicBezTo>
                <a:cubicBezTo>
                  <a:pt x="362" y="589"/>
                  <a:pt x="379" y="590"/>
                  <a:pt x="394" y="585"/>
                </a:cubicBezTo>
                <a:cubicBezTo>
                  <a:pt x="405" y="581"/>
                  <a:pt x="414" y="572"/>
                  <a:pt x="416" y="558"/>
                </a:cubicBezTo>
                <a:cubicBezTo>
                  <a:pt x="421" y="553"/>
                  <a:pt x="426" y="547"/>
                  <a:pt x="430" y="541"/>
                </a:cubicBezTo>
                <a:cubicBezTo>
                  <a:pt x="453" y="528"/>
                  <a:pt x="474" y="513"/>
                  <a:pt x="492" y="495"/>
                </a:cubicBezTo>
                <a:cubicBezTo>
                  <a:pt x="491" y="500"/>
                  <a:pt x="489" y="505"/>
                  <a:pt x="486" y="510"/>
                </a:cubicBezTo>
                <a:cubicBezTo>
                  <a:pt x="484" y="513"/>
                  <a:pt x="480" y="515"/>
                  <a:pt x="477" y="517"/>
                </a:cubicBezTo>
                <a:cubicBezTo>
                  <a:pt x="472" y="519"/>
                  <a:pt x="466" y="521"/>
                  <a:pt x="460" y="525"/>
                </a:cubicBezTo>
                <a:cubicBezTo>
                  <a:pt x="446" y="534"/>
                  <a:pt x="441" y="543"/>
                  <a:pt x="434" y="554"/>
                </a:cubicBezTo>
                <a:cubicBezTo>
                  <a:pt x="448" y="555"/>
                  <a:pt x="464" y="552"/>
                  <a:pt x="476" y="543"/>
                </a:cubicBezTo>
                <a:cubicBezTo>
                  <a:pt x="487" y="536"/>
                  <a:pt x="493" y="524"/>
                  <a:pt x="490" y="510"/>
                </a:cubicBezTo>
                <a:cubicBezTo>
                  <a:pt x="493" y="503"/>
                  <a:pt x="496" y="496"/>
                  <a:pt x="498" y="489"/>
                </a:cubicBezTo>
                <a:cubicBezTo>
                  <a:pt x="507" y="480"/>
                  <a:pt x="515" y="471"/>
                  <a:pt x="522" y="461"/>
                </a:cubicBezTo>
                <a:cubicBezTo>
                  <a:pt x="518" y="457"/>
                  <a:pt x="518" y="457"/>
                  <a:pt x="518" y="457"/>
                </a:cubicBezTo>
                <a:cubicBezTo>
                  <a:pt x="511" y="467"/>
                  <a:pt x="503" y="476"/>
                  <a:pt x="494" y="485"/>
                </a:cubicBezTo>
                <a:cubicBezTo>
                  <a:pt x="488" y="488"/>
                  <a:pt x="481" y="490"/>
                  <a:pt x="474" y="492"/>
                </a:cubicBezTo>
                <a:close/>
                <a:moveTo>
                  <a:pt x="459" y="502"/>
                </a:moveTo>
                <a:cubicBezTo>
                  <a:pt x="457" y="506"/>
                  <a:pt x="455" y="509"/>
                  <a:pt x="450" y="512"/>
                </a:cubicBezTo>
                <a:cubicBezTo>
                  <a:pt x="450" y="512"/>
                  <a:pt x="450" y="512"/>
                  <a:pt x="450" y="512"/>
                </a:cubicBezTo>
                <a:cubicBezTo>
                  <a:pt x="443" y="517"/>
                  <a:pt x="436" y="519"/>
                  <a:pt x="430" y="519"/>
                </a:cubicBezTo>
                <a:cubicBezTo>
                  <a:pt x="434" y="512"/>
                  <a:pt x="440" y="505"/>
                  <a:pt x="445" y="501"/>
                </a:cubicBezTo>
                <a:cubicBezTo>
                  <a:pt x="451" y="497"/>
                  <a:pt x="457" y="496"/>
                  <a:pt x="463" y="496"/>
                </a:cubicBezTo>
                <a:cubicBezTo>
                  <a:pt x="462" y="498"/>
                  <a:pt x="460" y="500"/>
                  <a:pt x="459" y="502"/>
                </a:cubicBezTo>
                <a:close/>
                <a:moveTo>
                  <a:pt x="310" y="557"/>
                </a:moveTo>
                <a:cubicBezTo>
                  <a:pt x="306" y="558"/>
                  <a:pt x="302" y="559"/>
                  <a:pt x="297" y="559"/>
                </a:cubicBezTo>
                <a:cubicBezTo>
                  <a:pt x="297" y="559"/>
                  <a:pt x="297" y="559"/>
                  <a:pt x="297" y="559"/>
                </a:cubicBezTo>
                <a:cubicBezTo>
                  <a:pt x="288" y="559"/>
                  <a:pt x="282" y="557"/>
                  <a:pt x="276" y="553"/>
                </a:cubicBezTo>
                <a:cubicBezTo>
                  <a:pt x="284" y="550"/>
                  <a:pt x="292" y="548"/>
                  <a:pt x="299" y="548"/>
                </a:cubicBezTo>
                <a:cubicBezTo>
                  <a:pt x="299" y="548"/>
                  <a:pt x="299" y="548"/>
                  <a:pt x="299" y="548"/>
                </a:cubicBezTo>
                <a:cubicBezTo>
                  <a:pt x="306" y="548"/>
                  <a:pt x="312" y="550"/>
                  <a:pt x="317" y="554"/>
                </a:cubicBezTo>
                <a:cubicBezTo>
                  <a:pt x="314" y="555"/>
                  <a:pt x="312" y="556"/>
                  <a:pt x="310" y="557"/>
                </a:cubicBezTo>
                <a:close/>
                <a:moveTo>
                  <a:pt x="157" y="513"/>
                </a:moveTo>
                <a:cubicBezTo>
                  <a:pt x="153" y="512"/>
                  <a:pt x="150" y="511"/>
                  <a:pt x="146" y="508"/>
                </a:cubicBezTo>
                <a:cubicBezTo>
                  <a:pt x="145" y="507"/>
                  <a:pt x="145" y="507"/>
                  <a:pt x="145" y="507"/>
                </a:cubicBezTo>
                <a:cubicBezTo>
                  <a:pt x="138" y="502"/>
                  <a:pt x="134" y="496"/>
                  <a:pt x="132" y="490"/>
                </a:cubicBezTo>
                <a:cubicBezTo>
                  <a:pt x="141" y="492"/>
                  <a:pt x="148" y="495"/>
                  <a:pt x="154" y="500"/>
                </a:cubicBezTo>
                <a:cubicBezTo>
                  <a:pt x="154" y="500"/>
                  <a:pt x="154" y="500"/>
                  <a:pt x="154" y="500"/>
                </a:cubicBezTo>
                <a:cubicBezTo>
                  <a:pt x="160" y="504"/>
                  <a:pt x="163" y="509"/>
                  <a:pt x="164" y="515"/>
                </a:cubicBezTo>
                <a:cubicBezTo>
                  <a:pt x="162" y="514"/>
                  <a:pt x="160" y="513"/>
                  <a:pt x="157" y="513"/>
                </a:cubicBezTo>
                <a:close/>
                <a:moveTo>
                  <a:pt x="53" y="377"/>
                </a:moveTo>
                <a:cubicBezTo>
                  <a:pt x="53" y="376"/>
                  <a:pt x="53" y="376"/>
                  <a:pt x="53" y="376"/>
                </a:cubicBezTo>
                <a:cubicBezTo>
                  <a:pt x="50" y="368"/>
                  <a:pt x="51" y="361"/>
                  <a:pt x="52" y="355"/>
                </a:cubicBezTo>
                <a:cubicBezTo>
                  <a:pt x="58" y="361"/>
                  <a:pt x="62" y="368"/>
                  <a:pt x="64" y="375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7" y="382"/>
                  <a:pt x="66" y="388"/>
                  <a:pt x="64" y="394"/>
                </a:cubicBezTo>
                <a:cubicBezTo>
                  <a:pt x="63" y="392"/>
                  <a:pt x="61" y="390"/>
                  <a:pt x="59" y="388"/>
                </a:cubicBezTo>
                <a:cubicBezTo>
                  <a:pt x="57" y="385"/>
                  <a:pt x="55" y="382"/>
                  <a:pt x="53" y="377"/>
                </a:cubicBezTo>
                <a:close/>
                <a:moveTo>
                  <a:pt x="55" y="217"/>
                </a:moveTo>
                <a:cubicBezTo>
                  <a:pt x="55" y="216"/>
                  <a:pt x="55" y="216"/>
                  <a:pt x="55" y="216"/>
                </a:cubicBezTo>
                <a:cubicBezTo>
                  <a:pt x="58" y="207"/>
                  <a:pt x="62" y="202"/>
                  <a:pt x="67" y="198"/>
                </a:cubicBezTo>
                <a:cubicBezTo>
                  <a:pt x="68" y="207"/>
                  <a:pt x="68" y="215"/>
                  <a:pt x="65" y="222"/>
                </a:cubicBezTo>
                <a:cubicBezTo>
                  <a:pt x="63" y="229"/>
                  <a:pt x="59" y="233"/>
                  <a:pt x="54" y="237"/>
                </a:cubicBezTo>
                <a:cubicBezTo>
                  <a:pt x="54" y="234"/>
                  <a:pt x="54" y="232"/>
                  <a:pt x="54" y="229"/>
                </a:cubicBezTo>
                <a:cubicBezTo>
                  <a:pt x="54" y="225"/>
                  <a:pt x="54" y="221"/>
                  <a:pt x="55" y="217"/>
                </a:cubicBezTo>
                <a:close/>
                <a:moveTo>
                  <a:pt x="143" y="98"/>
                </a:moveTo>
                <a:cubicBezTo>
                  <a:pt x="145" y="94"/>
                  <a:pt x="147" y="91"/>
                  <a:pt x="151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9" y="83"/>
                  <a:pt x="165" y="81"/>
                  <a:pt x="172" y="81"/>
                </a:cubicBezTo>
                <a:cubicBezTo>
                  <a:pt x="167" y="88"/>
                  <a:pt x="162" y="94"/>
                  <a:pt x="156" y="98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1" y="102"/>
                  <a:pt x="145" y="104"/>
                  <a:pt x="138" y="104"/>
                </a:cubicBezTo>
                <a:cubicBezTo>
                  <a:pt x="140" y="102"/>
                  <a:pt x="141" y="100"/>
                  <a:pt x="143" y="98"/>
                </a:cubicBezTo>
                <a:close/>
                <a:moveTo>
                  <a:pt x="210" y="21"/>
                </a:move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20" y="18"/>
                  <a:pt x="230" y="17"/>
                  <a:pt x="239" y="20"/>
                </a:cubicBezTo>
                <a:cubicBezTo>
                  <a:pt x="233" y="24"/>
                  <a:pt x="227" y="27"/>
                  <a:pt x="218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16" y="31"/>
                  <a:pt x="215" y="31"/>
                  <a:pt x="214" y="31"/>
                </a:cubicBezTo>
                <a:cubicBezTo>
                  <a:pt x="210" y="32"/>
                  <a:pt x="207" y="32"/>
                  <a:pt x="203" y="32"/>
                </a:cubicBezTo>
                <a:cubicBezTo>
                  <a:pt x="201" y="33"/>
                  <a:pt x="198" y="33"/>
                  <a:pt x="195" y="33"/>
                </a:cubicBezTo>
                <a:cubicBezTo>
                  <a:pt x="198" y="28"/>
                  <a:pt x="203" y="23"/>
                  <a:pt x="210" y="21"/>
                </a:cubicBezTo>
                <a:close/>
                <a:moveTo>
                  <a:pt x="64" y="126"/>
                </a:moveTo>
                <a:cubicBezTo>
                  <a:pt x="64" y="126"/>
                  <a:pt x="64" y="126"/>
                  <a:pt x="64" y="126"/>
                </a:cubicBezTo>
                <a:cubicBezTo>
                  <a:pt x="69" y="119"/>
                  <a:pt x="77" y="113"/>
                  <a:pt x="86" y="110"/>
                </a:cubicBezTo>
                <a:cubicBezTo>
                  <a:pt x="84" y="116"/>
                  <a:pt x="81" y="123"/>
                  <a:pt x="75" y="130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4" y="132"/>
                  <a:pt x="73" y="133"/>
                  <a:pt x="72" y="134"/>
                </a:cubicBezTo>
                <a:cubicBezTo>
                  <a:pt x="70" y="137"/>
                  <a:pt x="67" y="139"/>
                  <a:pt x="65" y="141"/>
                </a:cubicBezTo>
                <a:cubicBezTo>
                  <a:pt x="63" y="142"/>
                  <a:pt x="61" y="144"/>
                  <a:pt x="59" y="146"/>
                </a:cubicBezTo>
                <a:cubicBezTo>
                  <a:pt x="58" y="140"/>
                  <a:pt x="59" y="134"/>
                  <a:pt x="63" y="127"/>
                </a:cubicBezTo>
                <a:lnTo>
                  <a:pt x="64" y="126"/>
                </a:lnTo>
                <a:close/>
                <a:moveTo>
                  <a:pt x="15" y="318"/>
                </a:moveTo>
                <a:cubicBezTo>
                  <a:pt x="10" y="314"/>
                  <a:pt x="8" y="307"/>
                  <a:pt x="7" y="300"/>
                </a:cubicBezTo>
                <a:cubicBezTo>
                  <a:pt x="7" y="298"/>
                  <a:pt x="7" y="298"/>
                  <a:pt x="7" y="298"/>
                </a:cubicBezTo>
                <a:cubicBezTo>
                  <a:pt x="7" y="290"/>
                  <a:pt x="10" y="280"/>
                  <a:pt x="15" y="272"/>
                </a:cubicBezTo>
                <a:cubicBezTo>
                  <a:pt x="18" y="279"/>
                  <a:pt x="19" y="286"/>
                  <a:pt x="19" y="295"/>
                </a:cubicBezTo>
                <a:cubicBezTo>
                  <a:pt x="19" y="296"/>
                  <a:pt x="19" y="296"/>
                  <a:pt x="19" y="296"/>
                </a:cubicBezTo>
                <a:cubicBezTo>
                  <a:pt x="19" y="298"/>
                  <a:pt x="19" y="299"/>
                  <a:pt x="18" y="300"/>
                </a:cubicBezTo>
                <a:cubicBezTo>
                  <a:pt x="18" y="304"/>
                  <a:pt x="17" y="307"/>
                  <a:pt x="16" y="310"/>
                </a:cubicBezTo>
                <a:cubicBezTo>
                  <a:pt x="16" y="312"/>
                  <a:pt x="15" y="315"/>
                  <a:pt x="15" y="318"/>
                </a:cubicBezTo>
                <a:close/>
                <a:moveTo>
                  <a:pt x="63" y="472"/>
                </a:moveTo>
                <a:cubicBezTo>
                  <a:pt x="62" y="471"/>
                  <a:pt x="62" y="471"/>
                  <a:pt x="62" y="471"/>
                </a:cubicBezTo>
                <a:cubicBezTo>
                  <a:pt x="62" y="471"/>
                  <a:pt x="62" y="471"/>
                  <a:pt x="62" y="471"/>
                </a:cubicBezTo>
                <a:cubicBezTo>
                  <a:pt x="58" y="464"/>
                  <a:pt x="54" y="455"/>
                  <a:pt x="53" y="445"/>
                </a:cubicBezTo>
                <a:cubicBezTo>
                  <a:pt x="59" y="449"/>
                  <a:pt x="64" y="454"/>
                  <a:pt x="70" y="462"/>
                </a:cubicBezTo>
                <a:cubicBezTo>
                  <a:pt x="70" y="463"/>
                  <a:pt x="70" y="463"/>
                  <a:pt x="70" y="463"/>
                </a:cubicBezTo>
                <a:cubicBezTo>
                  <a:pt x="71" y="464"/>
                  <a:pt x="72" y="465"/>
                  <a:pt x="72" y="466"/>
                </a:cubicBezTo>
                <a:cubicBezTo>
                  <a:pt x="74" y="469"/>
                  <a:pt x="75" y="472"/>
                  <a:pt x="77" y="475"/>
                </a:cubicBezTo>
                <a:cubicBezTo>
                  <a:pt x="78" y="478"/>
                  <a:pt x="79" y="480"/>
                  <a:pt x="80" y="483"/>
                </a:cubicBezTo>
                <a:cubicBezTo>
                  <a:pt x="74" y="482"/>
                  <a:pt x="68" y="478"/>
                  <a:pt x="63" y="472"/>
                </a:cubicBezTo>
                <a:close/>
                <a:moveTo>
                  <a:pt x="210" y="579"/>
                </a:moveTo>
                <a:cubicBezTo>
                  <a:pt x="208" y="578"/>
                  <a:pt x="208" y="578"/>
                  <a:pt x="208" y="578"/>
                </a:cubicBezTo>
                <a:cubicBezTo>
                  <a:pt x="208" y="578"/>
                  <a:pt x="208" y="578"/>
                  <a:pt x="208" y="578"/>
                </a:cubicBezTo>
                <a:cubicBezTo>
                  <a:pt x="201" y="576"/>
                  <a:pt x="192" y="570"/>
                  <a:pt x="186" y="563"/>
                </a:cubicBezTo>
                <a:cubicBezTo>
                  <a:pt x="193" y="563"/>
                  <a:pt x="200" y="564"/>
                  <a:pt x="209" y="567"/>
                </a:cubicBezTo>
                <a:cubicBezTo>
                  <a:pt x="210" y="567"/>
                  <a:pt x="210" y="567"/>
                  <a:pt x="210" y="567"/>
                </a:cubicBezTo>
                <a:cubicBezTo>
                  <a:pt x="211" y="568"/>
                  <a:pt x="212" y="568"/>
                  <a:pt x="214" y="569"/>
                </a:cubicBezTo>
                <a:cubicBezTo>
                  <a:pt x="217" y="570"/>
                  <a:pt x="220" y="572"/>
                  <a:pt x="222" y="574"/>
                </a:cubicBezTo>
                <a:cubicBezTo>
                  <a:pt x="225" y="575"/>
                  <a:pt x="227" y="576"/>
                  <a:pt x="230" y="578"/>
                </a:cubicBezTo>
                <a:cubicBezTo>
                  <a:pt x="224" y="581"/>
                  <a:pt x="217" y="581"/>
                  <a:pt x="210" y="579"/>
                </a:cubicBezTo>
                <a:close/>
                <a:moveTo>
                  <a:pt x="391" y="579"/>
                </a:moveTo>
                <a:cubicBezTo>
                  <a:pt x="390" y="580"/>
                  <a:pt x="390" y="580"/>
                  <a:pt x="390" y="580"/>
                </a:cubicBezTo>
                <a:cubicBezTo>
                  <a:pt x="390" y="580"/>
                  <a:pt x="390" y="580"/>
                  <a:pt x="390" y="580"/>
                </a:cubicBezTo>
                <a:cubicBezTo>
                  <a:pt x="382" y="582"/>
                  <a:pt x="372" y="582"/>
                  <a:pt x="363" y="580"/>
                </a:cubicBezTo>
                <a:cubicBezTo>
                  <a:pt x="368" y="576"/>
                  <a:pt x="374" y="572"/>
                  <a:pt x="384" y="570"/>
                </a:cubicBezTo>
                <a:cubicBezTo>
                  <a:pt x="385" y="569"/>
                  <a:pt x="385" y="569"/>
                  <a:pt x="385" y="569"/>
                </a:cubicBezTo>
                <a:cubicBezTo>
                  <a:pt x="386" y="569"/>
                  <a:pt x="387" y="569"/>
                  <a:pt x="388" y="569"/>
                </a:cubicBezTo>
                <a:cubicBezTo>
                  <a:pt x="392" y="568"/>
                  <a:pt x="395" y="568"/>
                  <a:pt x="398" y="567"/>
                </a:cubicBezTo>
                <a:cubicBezTo>
                  <a:pt x="401" y="567"/>
                  <a:pt x="404" y="567"/>
                  <a:pt x="407" y="566"/>
                </a:cubicBezTo>
                <a:cubicBezTo>
                  <a:pt x="404" y="572"/>
                  <a:pt x="399" y="576"/>
                  <a:pt x="391" y="579"/>
                </a:cubicBezTo>
                <a:close/>
                <a:moveTo>
                  <a:pt x="274" y="43"/>
                </a:moveTo>
                <a:cubicBezTo>
                  <a:pt x="282" y="54"/>
                  <a:pt x="291" y="58"/>
                  <a:pt x="302" y="59"/>
                </a:cubicBezTo>
                <a:cubicBezTo>
                  <a:pt x="314" y="59"/>
                  <a:pt x="326" y="54"/>
                  <a:pt x="338" y="48"/>
                </a:cubicBezTo>
                <a:cubicBezTo>
                  <a:pt x="329" y="40"/>
                  <a:pt x="320" y="34"/>
                  <a:pt x="304" y="34"/>
                </a:cubicBezTo>
                <a:cubicBezTo>
                  <a:pt x="297" y="34"/>
                  <a:pt x="292" y="36"/>
                  <a:pt x="287" y="38"/>
                </a:cubicBezTo>
                <a:cubicBezTo>
                  <a:pt x="283" y="39"/>
                  <a:pt x="280" y="40"/>
                  <a:pt x="276" y="40"/>
                </a:cubicBezTo>
                <a:cubicBezTo>
                  <a:pt x="271" y="38"/>
                  <a:pt x="266" y="36"/>
                  <a:pt x="261" y="35"/>
                </a:cubicBezTo>
                <a:cubicBezTo>
                  <a:pt x="286" y="31"/>
                  <a:pt x="312" y="31"/>
                  <a:pt x="337" y="34"/>
                </a:cubicBezTo>
                <a:cubicBezTo>
                  <a:pt x="343" y="38"/>
                  <a:pt x="349" y="43"/>
                  <a:pt x="354" y="47"/>
                </a:cubicBezTo>
                <a:cubicBezTo>
                  <a:pt x="358" y="60"/>
                  <a:pt x="366" y="67"/>
                  <a:pt x="375" y="70"/>
                </a:cubicBezTo>
                <a:cubicBezTo>
                  <a:pt x="387" y="74"/>
                  <a:pt x="401" y="74"/>
                  <a:pt x="414" y="72"/>
                </a:cubicBezTo>
                <a:cubicBezTo>
                  <a:pt x="408" y="61"/>
                  <a:pt x="401" y="53"/>
                  <a:pt x="386" y="48"/>
                </a:cubicBezTo>
                <a:cubicBezTo>
                  <a:pt x="385" y="48"/>
                  <a:pt x="384" y="47"/>
                  <a:pt x="383" y="47"/>
                </a:cubicBezTo>
                <a:cubicBezTo>
                  <a:pt x="372" y="45"/>
                  <a:pt x="366" y="48"/>
                  <a:pt x="357" y="45"/>
                </a:cubicBezTo>
                <a:cubicBezTo>
                  <a:pt x="353" y="42"/>
                  <a:pt x="349" y="39"/>
                  <a:pt x="345" y="36"/>
                </a:cubicBezTo>
                <a:cubicBezTo>
                  <a:pt x="358" y="38"/>
                  <a:pt x="371" y="41"/>
                  <a:pt x="384" y="45"/>
                </a:cubicBezTo>
                <a:cubicBezTo>
                  <a:pt x="385" y="40"/>
                  <a:pt x="385" y="40"/>
                  <a:pt x="385" y="40"/>
                </a:cubicBezTo>
                <a:cubicBezTo>
                  <a:pt x="372" y="36"/>
                  <a:pt x="359" y="33"/>
                  <a:pt x="346" y="30"/>
                </a:cubicBezTo>
                <a:cubicBezTo>
                  <a:pt x="351" y="29"/>
                  <a:pt x="356" y="27"/>
                  <a:pt x="361" y="26"/>
                </a:cubicBezTo>
                <a:cubicBezTo>
                  <a:pt x="371" y="27"/>
                  <a:pt x="376" y="33"/>
                  <a:pt x="386" y="38"/>
                </a:cubicBezTo>
                <a:cubicBezTo>
                  <a:pt x="387" y="38"/>
                  <a:pt x="388" y="38"/>
                  <a:pt x="389" y="39"/>
                </a:cubicBezTo>
                <a:cubicBezTo>
                  <a:pt x="405" y="44"/>
                  <a:pt x="415" y="44"/>
                  <a:pt x="428" y="43"/>
                </a:cubicBezTo>
                <a:cubicBezTo>
                  <a:pt x="421" y="30"/>
                  <a:pt x="408" y="19"/>
                  <a:pt x="394" y="15"/>
                </a:cubicBezTo>
                <a:cubicBezTo>
                  <a:pt x="381" y="11"/>
                  <a:pt x="369" y="13"/>
                  <a:pt x="360" y="23"/>
                </a:cubicBezTo>
                <a:cubicBezTo>
                  <a:pt x="352" y="25"/>
                  <a:pt x="345" y="27"/>
                  <a:pt x="338" y="29"/>
                </a:cubicBezTo>
                <a:cubicBezTo>
                  <a:pt x="312" y="26"/>
                  <a:pt x="286" y="26"/>
                  <a:pt x="260" y="30"/>
                </a:cubicBezTo>
                <a:cubicBezTo>
                  <a:pt x="265" y="27"/>
                  <a:pt x="269" y="24"/>
                  <a:pt x="274" y="21"/>
                </a:cubicBezTo>
                <a:cubicBezTo>
                  <a:pt x="278" y="20"/>
                  <a:pt x="282" y="20"/>
                  <a:pt x="286" y="21"/>
                </a:cubicBezTo>
                <a:cubicBezTo>
                  <a:pt x="291" y="22"/>
                  <a:pt x="297" y="24"/>
                  <a:pt x="304" y="24"/>
                </a:cubicBezTo>
                <a:cubicBezTo>
                  <a:pt x="321" y="25"/>
                  <a:pt x="330" y="21"/>
                  <a:pt x="342" y="16"/>
                </a:cubicBezTo>
                <a:cubicBezTo>
                  <a:pt x="332" y="7"/>
                  <a:pt x="317" y="0"/>
                  <a:pt x="302" y="0"/>
                </a:cubicBezTo>
                <a:cubicBezTo>
                  <a:pt x="289" y="0"/>
                  <a:pt x="277" y="6"/>
                  <a:pt x="271" y="18"/>
                </a:cubicBezTo>
                <a:cubicBezTo>
                  <a:pt x="264" y="22"/>
                  <a:pt x="258" y="27"/>
                  <a:pt x="252" y="31"/>
                </a:cubicBezTo>
                <a:cubicBezTo>
                  <a:pt x="240" y="33"/>
                  <a:pt x="228" y="36"/>
                  <a:pt x="216" y="40"/>
                </a:cubicBezTo>
                <a:cubicBezTo>
                  <a:pt x="218" y="45"/>
                  <a:pt x="218" y="45"/>
                  <a:pt x="218" y="45"/>
                </a:cubicBezTo>
                <a:cubicBezTo>
                  <a:pt x="229" y="41"/>
                  <a:pt x="241" y="38"/>
                  <a:pt x="253" y="36"/>
                </a:cubicBezTo>
                <a:cubicBezTo>
                  <a:pt x="260" y="38"/>
                  <a:pt x="267" y="40"/>
                  <a:pt x="274" y="43"/>
                </a:cubicBezTo>
                <a:close/>
                <a:moveTo>
                  <a:pt x="292" y="43"/>
                </a:moveTo>
                <a:cubicBezTo>
                  <a:pt x="296" y="42"/>
                  <a:pt x="299" y="41"/>
                  <a:pt x="304" y="41"/>
                </a:cubicBezTo>
                <a:cubicBezTo>
                  <a:pt x="305" y="41"/>
                  <a:pt x="305" y="41"/>
                  <a:pt x="305" y="41"/>
                </a:cubicBezTo>
                <a:cubicBezTo>
                  <a:pt x="314" y="41"/>
                  <a:pt x="320" y="43"/>
                  <a:pt x="325" y="47"/>
                </a:cubicBezTo>
                <a:cubicBezTo>
                  <a:pt x="317" y="50"/>
                  <a:pt x="309" y="52"/>
                  <a:pt x="302" y="52"/>
                </a:cubicBezTo>
                <a:cubicBezTo>
                  <a:pt x="302" y="52"/>
                  <a:pt x="302" y="52"/>
                  <a:pt x="302" y="52"/>
                </a:cubicBezTo>
                <a:cubicBezTo>
                  <a:pt x="295" y="52"/>
                  <a:pt x="289" y="50"/>
                  <a:pt x="285" y="46"/>
                </a:cubicBezTo>
                <a:cubicBezTo>
                  <a:pt x="287" y="45"/>
                  <a:pt x="289" y="44"/>
                  <a:pt x="292" y="43"/>
                </a:cubicBezTo>
                <a:close/>
                <a:moveTo>
                  <a:pt x="391" y="21"/>
                </a:moveTo>
                <a:cubicBezTo>
                  <a:pt x="393" y="21"/>
                  <a:pt x="393" y="21"/>
                  <a:pt x="393" y="21"/>
                </a:cubicBezTo>
                <a:cubicBezTo>
                  <a:pt x="393" y="21"/>
                  <a:pt x="393" y="21"/>
                  <a:pt x="393" y="21"/>
                </a:cubicBezTo>
                <a:cubicBezTo>
                  <a:pt x="401" y="24"/>
                  <a:pt x="409" y="29"/>
                  <a:pt x="415" y="37"/>
                </a:cubicBezTo>
                <a:cubicBezTo>
                  <a:pt x="408" y="37"/>
                  <a:pt x="401" y="36"/>
                  <a:pt x="392" y="33"/>
                </a:cubicBezTo>
                <a:cubicBezTo>
                  <a:pt x="391" y="33"/>
                  <a:pt x="391" y="33"/>
                  <a:pt x="391" y="33"/>
                </a:cubicBezTo>
                <a:cubicBezTo>
                  <a:pt x="390" y="32"/>
                  <a:pt x="389" y="32"/>
                  <a:pt x="388" y="31"/>
                </a:cubicBezTo>
                <a:cubicBezTo>
                  <a:pt x="385" y="30"/>
                  <a:pt x="382" y="28"/>
                  <a:pt x="379" y="26"/>
                </a:cubicBezTo>
                <a:cubicBezTo>
                  <a:pt x="377" y="25"/>
                  <a:pt x="375" y="23"/>
                  <a:pt x="372" y="22"/>
                </a:cubicBezTo>
                <a:cubicBezTo>
                  <a:pt x="378" y="19"/>
                  <a:pt x="384" y="19"/>
                  <a:pt x="391" y="21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49" name="组合 4248">
            <a:extLst>
              <a:ext uri="{FF2B5EF4-FFF2-40B4-BE49-F238E27FC236}">
                <a16:creationId xmlns="" xmlns:a16="http://schemas.microsoft.com/office/drawing/2014/main" id="{F70A5B44-B377-4C24-B3CA-8AA302B55FE2}"/>
              </a:ext>
            </a:extLst>
          </p:cNvPr>
          <p:cNvGrpSpPr/>
          <p:nvPr/>
        </p:nvGrpSpPr>
        <p:grpSpPr>
          <a:xfrm>
            <a:off x="425554" y="4872074"/>
            <a:ext cx="1183939" cy="1183941"/>
            <a:chOff x="5815013" y="2681288"/>
            <a:chExt cx="561975" cy="56197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250" name="Freeform 6412">
              <a:extLst>
                <a:ext uri="{FF2B5EF4-FFF2-40B4-BE49-F238E27FC236}">
                  <a16:creationId xmlns="" xmlns:a16="http://schemas.microsoft.com/office/drawing/2014/main" id="{9C6E9CE0-C152-4A90-A487-3DCB8C769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960688"/>
              <a:ext cx="34925" cy="47625"/>
            </a:xfrm>
            <a:custGeom>
              <a:avLst/>
              <a:gdLst>
                <a:gd name="T0" fmla="*/ 27 w 37"/>
                <a:gd name="T1" fmla="*/ 30 h 50"/>
                <a:gd name="T2" fmla="*/ 13 w 37"/>
                <a:gd name="T3" fmla="*/ 0 h 50"/>
                <a:gd name="T4" fmla="*/ 0 w 37"/>
                <a:gd name="T5" fmla="*/ 0 h 50"/>
                <a:gd name="T6" fmla="*/ 4 w 37"/>
                <a:gd name="T7" fmla="*/ 16 h 50"/>
                <a:gd name="T8" fmla="*/ 20 w 37"/>
                <a:gd name="T9" fmla="*/ 40 h 50"/>
                <a:gd name="T10" fmla="*/ 37 w 37"/>
                <a:gd name="T11" fmla="*/ 48 h 50"/>
                <a:gd name="T12" fmla="*/ 37 w 37"/>
                <a:gd name="T13" fmla="*/ 28 h 50"/>
                <a:gd name="T14" fmla="*/ 32 w 37"/>
                <a:gd name="T15" fmla="*/ 2 h 50"/>
                <a:gd name="T16" fmla="*/ 31 w 37"/>
                <a:gd name="T17" fmla="*/ 0 h 50"/>
                <a:gd name="T18" fmla="*/ 15 w 37"/>
                <a:gd name="T19" fmla="*/ 0 h 50"/>
                <a:gd name="T20" fmla="*/ 27 w 37"/>
                <a:gd name="T2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0">
                  <a:moveTo>
                    <a:pt x="27" y="30"/>
                  </a:moveTo>
                  <a:cubicBezTo>
                    <a:pt x="22" y="27"/>
                    <a:pt x="18" y="12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0"/>
                    <a:pt x="4" y="16"/>
                  </a:cubicBezTo>
                  <a:cubicBezTo>
                    <a:pt x="7" y="25"/>
                    <a:pt x="14" y="33"/>
                    <a:pt x="20" y="40"/>
                  </a:cubicBezTo>
                  <a:cubicBezTo>
                    <a:pt x="26" y="46"/>
                    <a:pt x="33" y="50"/>
                    <a:pt x="37" y="48"/>
                  </a:cubicBezTo>
                  <a:cubicBezTo>
                    <a:pt x="37" y="43"/>
                    <a:pt x="37" y="36"/>
                    <a:pt x="37" y="28"/>
                  </a:cubicBezTo>
                  <a:cubicBezTo>
                    <a:pt x="37" y="21"/>
                    <a:pt x="36" y="12"/>
                    <a:pt x="32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10"/>
                    <a:pt x="23" y="21"/>
                    <a:pt x="27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1" name="Freeform 6413">
              <a:extLst>
                <a:ext uri="{FF2B5EF4-FFF2-40B4-BE49-F238E27FC236}">
                  <a16:creationId xmlns="" xmlns:a16="http://schemas.microsoft.com/office/drawing/2014/main" id="{0D59F74A-123C-4ED7-9EFA-1436DC22F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2960688"/>
              <a:ext cx="39688" cy="30163"/>
            </a:xfrm>
            <a:custGeom>
              <a:avLst/>
              <a:gdLst>
                <a:gd name="T0" fmla="*/ 38 w 43"/>
                <a:gd name="T1" fmla="*/ 13 h 31"/>
                <a:gd name="T2" fmla="*/ 43 w 43"/>
                <a:gd name="T3" fmla="*/ 0 h 31"/>
                <a:gd name="T4" fmla="*/ 30 w 43"/>
                <a:gd name="T5" fmla="*/ 0 h 31"/>
                <a:gd name="T6" fmla="*/ 13 w 43"/>
                <a:gd name="T7" fmla="*/ 20 h 31"/>
                <a:gd name="T8" fmla="*/ 27 w 43"/>
                <a:gd name="T9" fmla="*/ 0 h 31"/>
                <a:gd name="T10" fmla="*/ 11 w 43"/>
                <a:gd name="T11" fmla="*/ 0 h 31"/>
                <a:gd name="T12" fmla="*/ 11 w 43"/>
                <a:gd name="T13" fmla="*/ 1 h 31"/>
                <a:gd name="T14" fmla="*/ 3 w 43"/>
                <a:gd name="T15" fmla="*/ 18 h 31"/>
                <a:gd name="T16" fmla="*/ 0 w 43"/>
                <a:gd name="T17" fmla="*/ 29 h 31"/>
                <a:gd name="T18" fmla="*/ 18 w 43"/>
                <a:gd name="T19" fmla="*/ 28 h 31"/>
                <a:gd name="T20" fmla="*/ 38 w 43"/>
                <a:gd name="T21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1">
                  <a:moveTo>
                    <a:pt x="38" y="13"/>
                  </a:moveTo>
                  <a:cubicBezTo>
                    <a:pt x="40" y="9"/>
                    <a:pt x="42" y="4"/>
                    <a:pt x="4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10"/>
                    <a:pt x="18" y="19"/>
                    <a:pt x="13" y="20"/>
                  </a:cubicBezTo>
                  <a:cubicBezTo>
                    <a:pt x="19" y="15"/>
                    <a:pt x="23" y="8"/>
                    <a:pt x="2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8"/>
                    <a:pt x="5" y="13"/>
                    <a:pt x="3" y="18"/>
                  </a:cubicBezTo>
                  <a:cubicBezTo>
                    <a:pt x="2" y="22"/>
                    <a:pt x="1" y="26"/>
                    <a:pt x="0" y="29"/>
                  </a:cubicBezTo>
                  <a:cubicBezTo>
                    <a:pt x="3" y="31"/>
                    <a:pt x="11" y="31"/>
                    <a:pt x="18" y="28"/>
                  </a:cubicBezTo>
                  <a:cubicBezTo>
                    <a:pt x="26" y="25"/>
                    <a:pt x="33" y="20"/>
                    <a:pt x="3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2" name="Freeform 6414">
              <a:extLst>
                <a:ext uri="{FF2B5EF4-FFF2-40B4-BE49-F238E27FC236}">
                  <a16:creationId xmlns="" xmlns:a16="http://schemas.microsoft.com/office/drawing/2014/main" id="{2E924E99-257E-4B04-B7DE-3383AC60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3001963"/>
              <a:ext cx="11113" cy="19050"/>
            </a:xfrm>
            <a:custGeom>
              <a:avLst/>
              <a:gdLst>
                <a:gd name="T0" fmla="*/ 4 w 12"/>
                <a:gd name="T1" fmla="*/ 0 h 20"/>
                <a:gd name="T2" fmla="*/ 0 w 12"/>
                <a:gd name="T3" fmla="*/ 17 h 20"/>
                <a:gd name="T4" fmla="*/ 12 w 12"/>
                <a:gd name="T5" fmla="*/ 20 h 20"/>
                <a:gd name="T6" fmla="*/ 4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0"/>
                  </a:moveTo>
                  <a:cubicBezTo>
                    <a:pt x="2" y="4"/>
                    <a:pt x="0" y="10"/>
                    <a:pt x="0" y="1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0"/>
                    <a:pt x="8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3" name="Freeform 6415">
              <a:extLst>
                <a:ext uri="{FF2B5EF4-FFF2-40B4-BE49-F238E27FC236}">
                  <a16:creationId xmlns="" xmlns:a16="http://schemas.microsoft.com/office/drawing/2014/main" id="{733D7709-0CCA-4DFD-9F8C-C3A94EE16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426" y="2963863"/>
              <a:ext cx="39688" cy="60325"/>
            </a:xfrm>
            <a:custGeom>
              <a:avLst/>
              <a:gdLst>
                <a:gd name="T0" fmla="*/ 1 w 43"/>
                <a:gd name="T1" fmla="*/ 10 h 64"/>
                <a:gd name="T2" fmla="*/ 19 w 43"/>
                <a:gd name="T3" fmla="*/ 37 h 64"/>
                <a:gd name="T4" fmla="*/ 27 w 43"/>
                <a:gd name="T5" fmla="*/ 61 h 64"/>
                <a:gd name="T6" fmla="*/ 43 w 43"/>
                <a:gd name="T7" fmla="*/ 64 h 64"/>
                <a:gd name="T8" fmla="*/ 23 w 43"/>
                <a:gd name="T9" fmla="*/ 35 h 64"/>
                <a:gd name="T10" fmla="*/ 16 w 43"/>
                <a:gd name="T11" fmla="*/ 27 h 64"/>
                <a:gd name="T12" fmla="*/ 2 w 43"/>
                <a:gd name="T13" fmla="*/ 2 h 64"/>
                <a:gd name="T14" fmla="*/ 0 w 43"/>
                <a:gd name="T15" fmla="*/ 0 h 64"/>
                <a:gd name="T16" fmla="*/ 0 w 43"/>
                <a:gd name="T17" fmla="*/ 8 h 64"/>
                <a:gd name="T18" fmla="*/ 1 w 43"/>
                <a:gd name="T19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64">
                  <a:moveTo>
                    <a:pt x="1" y="10"/>
                  </a:moveTo>
                  <a:cubicBezTo>
                    <a:pt x="10" y="26"/>
                    <a:pt x="19" y="37"/>
                    <a:pt x="19" y="37"/>
                  </a:cubicBezTo>
                  <a:cubicBezTo>
                    <a:pt x="23" y="42"/>
                    <a:pt x="25" y="51"/>
                    <a:pt x="27" y="61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0" y="46"/>
                    <a:pt x="30" y="34"/>
                    <a:pt x="23" y="35"/>
                  </a:cubicBezTo>
                  <a:cubicBezTo>
                    <a:pt x="22" y="35"/>
                    <a:pt x="20" y="32"/>
                    <a:pt x="16" y="27"/>
                  </a:cubicBezTo>
                  <a:cubicBezTo>
                    <a:pt x="12" y="21"/>
                    <a:pt x="7" y="13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4" name="Freeform 6416">
              <a:extLst>
                <a:ext uri="{FF2B5EF4-FFF2-40B4-BE49-F238E27FC236}">
                  <a16:creationId xmlns="" xmlns:a16="http://schemas.microsoft.com/office/drawing/2014/main" id="{314BFC32-FB86-4904-BCCD-F6BAD0EBC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2995613"/>
              <a:ext cx="14288" cy="14288"/>
            </a:xfrm>
            <a:custGeom>
              <a:avLst/>
              <a:gdLst>
                <a:gd name="T0" fmla="*/ 15 w 16"/>
                <a:gd name="T1" fmla="*/ 0 h 16"/>
                <a:gd name="T2" fmla="*/ 0 w 16"/>
                <a:gd name="T3" fmla="*/ 13 h 16"/>
                <a:gd name="T4" fmla="*/ 13 w 16"/>
                <a:gd name="T5" fmla="*/ 16 h 16"/>
                <a:gd name="T6" fmla="*/ 15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1" y="1"/>
                    <a:pt x="6" y="7"/>
                    <a:pt x="0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0"/>
                    <a:pt x="16" y="4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5" name="Freeform 6417">
              <a:extLst>
                <a:ext uri="{FF2B5EF4-FFF2-40B4-BE49-F238E27FC236}">
                  <a16:creationId xmlns="" xmlns:a16="http://schemas.microsoft.com/office/drawing/2014/main" id="{A2E97F14-E27A-4F4A-8F9B-F30CD136C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2963863"/>
              <a:ext cx="52388" cy="42863"/>
            </a:xfrm>
            <a:custGeom>
              <a:avLst/>
              <a:gdLst>
                <a:gd name="T0" fmla="*/ 31 w 55"/>
                <a:gd name="T1" fmla="*/ 30 h 45"/>
                <a:gd name="T2" fmla="*/ 54 w 55"/>
                <a:gd name="T3" fmla="*/ 9 h 45"/>
                <a:gd name="T4" fmla="*/ 55 w 55"/>
                <a:gd name="T5" fmla="*/ 8 h 45"/>
                <a:gd name="T6" fmla="*/ 55 w 55"/>
                <a:gd name="T7" fmla="*/ 0 h 45"/>
                <a:gd name="T8" fmla="*/ 54 w 55"/>
                <a:gd name="T9" fmla="*/ 2 h 45"/>
                <a:gd name="T10" fmla="*/ 37 w 55"/>
                <a:gd name="T11" fmla="*/ 23 h 45"/>
                <a:gd name="T12" fmla="*/ 28 w 55"/>
                <a:gd name="T13" fmla="*/ 28 h 45"/>
                <a:gd name="T14" fmla="*/ 0 w 55"/>
                <a:gd name="T15" fmla="*/ 41 h 45"/>
                <a:gd name="T16" fmla="*/ 16 w 55"/>
                <a:gd name="T17" fmla="*/ 45 h 45"/>
                <a:gd name="T18" fmla="*/ 31 w 55"/>
                <a:gd name="T1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5">
                  <a:moveTo>
                    <a:pt x="31" y="30"/>
                  </a:moveTo>
                  <a:cubicBezTo>
                    <a:pt x="31" y="30"/>
                    <a:pt x="43" y="25"/>
                    <a:pt x="54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5"/>
                    <a:pt x="55" y="3"/>
                    <a:pt x="55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13"/>
                    <a:pt x="41" y="19"/>
                    <a:pt x="37" y="23"/>
                  </a:cubicBezTo>
                  <a:cubicBezTo>
                    <a:pt x="32" y="27"/>
                    <a:pt x="28" y="28"/>
                    <a:pt x="28" y="28"/>
                  </a:cubicBezTo>
                  <a:cubicBezTo>
                    <a:pt x="21" y="26"/>
                    <a:pt x="10" y="32"/>
                    <a:pt x="0" y="41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21" y="39"/>
                    <a:pt x="26" y="34"/>
                    <a:pt x="3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6" name="Freeform 6418">
              <a:extLst>
                <a:ext uri="{FF2B5EF4-FFF2-40B4-BE49-F238E27FC236}">
                  <a16:creationId xmlns="" xmlns:a16="http://schemas.microsoft.com/office/drawing/2014/main" id="{47283DD9-51C6-4C45-AE2B-A7E574F1D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2960688"/>
              <a:ext cx="11113" cy="53975"/>
            </a:xfrm>
            <a:custGeom>
              <a:avLst/>
              <a:gdLst>
                <a:gd name="T0" fmla="*/ 6 w 12"/>
                <a:gd name="T1" fmla="*/ 57 h 57"/>
                <a:gd name="T2" fmla="*/ 12 w 12"/>
                <a:gd name="T3" fmla="*/ 0 h 57"/>
                <a:gd name="T4" fmla="*/ 6 w 12"/>
                <a:gd name="T5" fmla="*/ 0 h 57"/>
                <a:gd name="T6" fmla="*/ 0 w 12"/>
                <a:gd name="T7" fmla="*/ 55 h 57"/>
                <a:gd name="T8" fmla="*/ 6 w 12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7">
                  <a:moveTo>
                    <a:pt x="6" y="57"/>
                  </a:moveTo>
                  <a:cubicBezTo>
                    <a:pt x="10" y="38"/>
                    <a:pt x="12" y="19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9"/>
                    <a:pt x="4" y="37"/>
                    <a:pt x="0" y="55"/>
                  </a:cubicBezTo>
                  <a:lnTo>
                    <a:pt x="6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6419">
              <a:extLst>
                <a:ext uri="{FF2B5EF4-FFF2-40B4-BE49-F238E27FC236}">
                  <a16:creationId xmlns="" xmlns:a16="http://schemas.microsoft.com/office/drawing/2014/main" id="{7985E8E1-69D2-4601-B825-02AF3F79E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3017838"/>
              <a:ext cx="30163" cy="52388"/>
            </a:xfrm>
            <a:custGeom>
              <a:avLst/>
              <a:gdLst>
                <a:gd name="T0" fmla="*/ 19 w 32"/>
                <a:gd name="T1" fmla="*/ 35 h 56"/>
                <a:gd name="T2" fmla="*/ 12 w 32"/>
                <a:gd name="T3" fmla="*/ 3 h 56"/>
                <a:gd name="T4" fmla="*/ 0 w 32"/>
                <a:gd name="T5" fmla="*/ 0 h 56"/>
                <a:gd name="T6" fmla="*/ 1 w 32"/>
                <a:gd name="T7" fmla="*/ 16 h 56"/>
                <a:gd name="T8" fmla="*/ 10 w 32"/>
                <a:gd name="T9" fmla="*/ 43 h 56"/>
                <a:gd name="T10" fmla="*/ 25 w 32"/>
                <a:gd name="T11" fmla="*/ 55 h 56"/>
                <a:gd name="T12" fmla="*/ 30 w 32"/>
                <a:gd name="T13" fmla="*/ 36 h 56"/>
                <a:gd name="T14" fmla="*/ 31 w 32"/>
                <a:gd name="T15" fmla="*/ 9 h 56"/>
                <a:gd name="T16" fmla="*/ 31 w 32"/>
                <a:gd name="T17" fmla="*/ 7 h 56"/>
                <a:gd name="T18" fmla="*/ 15 w 32"/>
                <a:gd name="T19" fmla="*/ 4 h 56"/>
                <a:gd name="T20" fmla="*/ 19 w 32"/>
                <a:gd name="T21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6">
                  <a:moveTo>
                    <a:pt x="19" y="35"/>
                  </a:moveTo>
                  <a:cubicBezTo>
                    <a:pt x="16" y="31"/>
                    <a:pt x="15" y="16"/>
                    <a:pt x="1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1"/>
                    <a:pt x="1" y="16"/>
                  </a:cubicBezTo>
                  <a:cubicBezTo>
                    <a:pt x="2" y="26"/>
                    <a:pt x="6" y="35"/>
                    <a:pt x="10" y="43"/>
                  </a:cubicBezTo>
                  <a:cubicBezTo>
                    <a:pt x="15" y="51"/>
                    <a:pt x="20" y="56"/>
                    <a:pt x="25" y="55"/>
                  </a:cubicBezTo>
                  <a:cubicBezTo>
                    <a:pt x="26" y="50"/>
                    <a:pt x="28" y="44"/>
                    <a:pt x="30" y="36"/>
                  </a:cubicBezTo>
                  <a:cubicBezTo>
                    <a:pt x="31" y="29"/>
                    <a:pt x="32" y="20"/>
                    <a:pt x="31" y="9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4"/>
                    <a:pt x="17" y="26"/>
                    <a:pt x="1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6420">
              <a:extLst>
                <a:ext uri="{FF2B5EF4-FFF2-40B4-BE49-F238E27FC236}">
                  <a16:creationId xmlns="" xmlns:a16="http://schemas.microsoft.com/office/drawing/2014/main" id="{ADC7059C-DF2A-4A8A-B63A-643302AF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3163" y="3001963"/>
              <a:ext cx="46038" cy="28575"/>
            </a:xfrm>
            <a:custGeom>
              <a:avLst/>
              <a:gdLst>
                <a:gd name="T0" fmla="*/ 41 w 49"/>
                <a:gd name="T1" fmla="*/ 19 h 30"/>
                <a:gd name="T2" fmla="*/ 49 w 49"/>
                <a:gd name="T3" fmla="*/ 8 h 30"/>
                <a:gd name="T4" fmla="*/ 36 w 49"/>
                <a:gd name="T5" fmla="*/ 5 h 30"/>
                <a:gd name="T6" fmla="*/ 15 w 49"/>
                <a:gd name="T7" fmla="*/ 20 h 30"/>
                <a:gd name="T8" fmla="*/ 34 w 49"/>
                <a:gd name="T9" fmla="*/ 4 h 30"/>
                <a:gd name="T10" fmla="*/ 18 w 49"/>
                <a:gd name="T11" fmla="*/ 0 h 30"/>
                <a:gd name="T12" fmla="*/ 17 w 49"/>
                <a:gd name="T13" fmla="*/ 1 h 30"/>
                <a:gd name="T14" fmla="*/ 6 w 49"/>
                <a:gd name="T15" fmla="*/ 15 h 30"/>
                <a:gd name="T16" fmla="*/ 0 w 49"/>
                <a:gd name="T17" fmla="*/ 26 h 30"/>
                <a:gd name="T18" fmla="*/ 18 w 49"/>
                <a:gd name="T19" fmla="*/ 29 h 30"/>
                <a:gd name="T20" fmla="*/ 41 w 49"/>
                <a:gd name="T21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0">
                  <a:moveTo>
                    <a:pt x="41" y="19"/>
                  </a:moveTo>
                  <a:cubicBezTo>
                    <a:pt x="44" y="15"/>
                    <a:pt x="47" y="11"/>
                    <a:pt x="49" y="8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29" y="13"/>
                    <a:pt x="21" y="20"/>
                    <a:pt x="15" y="20"/>
                  </a:cubicBezTo>
                  <a:cubicBezTo>
                    <a:pt x="22" y="17"/>
                    <a:pt x="28" y="10"/>
                    <a:pt x="34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7"/>
                    <a:pt x="9" y="11"/>
                    <a:pt x="6" y="15"/>
                  </a:cubicBezTo>
                  <a:cubicBezTo>
                    <a:pt x="4" y="20"/>
                    <a:pt x="2" y="23"/>
                    <a:pt x="0" y="26"/>
                  </a:cubicBezTo>
                  <a:cubicBezTo>
                    <a:pt x="3" y="29"/>
                    <a:pt x="10" y="30"/>
                    <a:pt x="18" y="29"/>
                  </a:cubicBezTo>
                  <a:cubicBezTo>
                    <a:pt x="26" y="28"/>
                    <a:pt x="35" y="25"/>
                    <a:pt x="4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6421">
              <a:extLst>
                <a:ext uri="{FF2B5EF4-FFF2-40B4-BE49-F238E27FC236}">
                  <a16:creationId xmlns="" xmlns:a16="http://schemas.microsoft.com/office/drawing/2014/main" id="{B5B4F10E-DD14-4FE6-A014-469A612D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3055938"/>
              <a:ext cx="11113" cy="20638"/>
            </a:xfrm>
            <a:custGeom>
              <a:avLst/>
              <a:gdLst>
                <a:gd name="T0" fmla="*/ 9 w 12"/>
                <a:gd name="T1" fmla="*/ 0 h 22"/>
                <a:gd name="T2" fmla="*/ 0 w 12"/>
                <a:gd name="T3" fmla="*/ 16 h 22"/>
                <a:gd name="T4" fmla="*/ 12 w 12"/>
                <a:gd name="T5" fmla="*/ 22 h 22"/>
                <a:gd name="T6" fmla="*/ 9 w 1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2">
                  <a:moveTo>
                    <a:pt x="9" y="0"/>
                  </a:moveTo>
                  <a:cubicBezTo>
                    <a:pt x="5" y="3"/>
                    <a:pt x="2" y="9"/>
                    <a:pt x="0" y="1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2"/>
                    <a:pt x="12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0" name="Freeform 6422">
              <a:extLst>
                <a:ext uri="{FF2B5EF4-FFF2-40B4-BE49-F238E27FC236}">
                  <a16:creationId xmlns="" xmlns:a16="http://schemas.microsoft.com/office/drawing/2014/main" id="{25E928EC-C974-4C15-8798-2C02B63A3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3016251"/>
              <a:ext cx="26988" cy="68263"/>
            </a:xfrm>
            <a:custGeom>
              <a:avLst/>
              <a:gdLst>
                <a:gd name="T0" fmla="*/ 1 w 30"/>
                <a:gd name="T1" fmla="*/ 9 h 72"/>
                <a:gd name="T2" fmla="*/ 12 w 30"/>
                <a:gd name="T3" fmla="*/ 40 h 72"/>
                <a:gd name="T4" fmla="*/ 14 w 30"/>
                <a:gd name="T5" fmla="*/ 65 h 72"/>
                <a:gd name="T6" fmla="*/ 28 w 30"/>
                <a:gd name="T7" fmla="*/ 72 h 72"/>
                <a:gd name="T8" fmla="*/ 16 w 30"/>
                <a:gd name="T9" fmla="*/ 39 h 72"/>
                <a:gd name="T10" fmla="*/ 11 w 30"/>
                <a:gd name="T11" fmla="*/ 29 h 72"/>
                <a:gd name="T12" fmla="*/ 3 w 30"/>
                <a:gd name="T13" fmla="*/ 2 h 72"/>
                <a:gd name="T14" fmla="*/ 2 w 30"/>
                <a:gd name="T15" fmla="*/ 0 h 72"/>
                <a:gd name="T16" fmla="*/ 0 w 30"/>
                <a:gd name="T17" fmla="*/ 7 h 72"/>
                <a:gd name="T18" fmla="*/ 1 w 30"/>
                <a:gd name="T19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2">
                  <a:moveTo>
                    <a:pt x="1" y="9"/>
                  </a:moveTo>
                  <a:cubicBezTo>
                    <a:pt x="6" y="27"/>
                    <a:pt x="12" y="40"/>
                    <a:pt x="12" y="40"/>
                  </a:cubicBezTo>
                  <a:cubicBezTo>
                    <a:pt x="15" y="46"/>
                    <a:pt x="15" y="55"/>
                    <a:pt x="14" y="65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0" y="53"/>
                    <a:pt x="23" y="40"/>
                    <a:pt x="16" y="39"/>
                  </a:cubicBezTo>
                  <a:cubicBezTo>
                    <a:pt x="15" y="39"/>
                    <a:pt x="14" y="36"/>
                    <a:pt x="11" y="29"/>
                  </a:cubicBezTo>
                  <a:cubicBezTo>
                    <a:pt x="9" y="23"/>
                    <a:pt x="6" y="14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5"/>
                    <a:pt x="0" y="7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1" name="Freeform 6423">
              <a:extLst>
                <a:ext uri="{FF2B5EF4-FFF2-40B4-BE49-F238E27FC236}">
                  <a16:creationId xmlns="" xmlns:a16="http://schemas.microsoft.com/office/drawing/2014/main" id="{27F0A8BE-C499-4B80-B0F1-ED5FEE785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3041651"/>
              <a:ext cx="15875" cy="12700"/>
            </a:xfrm>
            <a:custGeom>
              <a:avLst/>
              <a:gdLst>
                <a:gd name="T0" fmla="*/ 17 w 17"/>
                <a:gd name="T1" fmla="*/ 0 h 14"/>
                <a:gd name="T2" fmla="*/ 0 w 17"/>
                <a:gd name="T3" fmla="*/ 8 h 14"/>
                <a:gd name="T4" fmla="*/ 11 w 17"/>
                <a:gd name="T5" fmla="*/ 14 h 14"/>
                <a:gd name="T6" fmla="*/ 17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3" y="0"/>
                    <a:pt x="6" y="4"/>
                    <a:pt x="0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5" y="9"/>
                    <a:pt x="17" y="4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2" name="Freeform 6424">
              <a:extLst>
                <a:ext uri="{FF2B5EF4-FFF2-40B4-BE49-F238E27FC236}">
                  <a16:creationId xmlns="" xmlns:a16="http://schemas.microsoft.com/office/drawing/2014/main" id="{8EF11865-3C65-42DA-A9C8-353CBA569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3016251"/>
              <a:ext cx="58738" cy="31750"/>
            </a:xfrm>
            <a:custGeom>
              <a:avLst/>
              <a:gdLst>
                <a:gd name="T0" fmla="*/ 33 w 63"/>
                <a:gd name="T1" fmla="*/ 23 h 34"/>
                <a:gd name="T2" fmla="*/ 59 w 63"/>
                <a:gd name="T3" fmla="*/ 8 h 34"/>
                <a:gd name="T4" fmla="*/ 61 w 63"/>
                <a:gd name="T5" fmla="*/ 7 h 34"/>
                <a:gd name="T6" fmla="*/ 63 w 63"/>
                <a:gd name="T7" fmla="*/ 0 h 34"/>
                <a:gd name="T8" fmla="*/ 61 w 63"/>
                <a:gd name="T9" fmla="*/ 1 h 34"/>
                <a:gd name="T10" fmla="*/ 40 w 63"/>
                <a:gd name="T11" fmla="*/ 18 h 34"/>
                <a:gd name="T12" fmla="*/ 30 w 63"/>
                <a:gd name="T13" fmla="*/ 21 h 34"/>
                <a:gd name="T14" fmla="*/ 0 w 63"/>
                <a:gd name="T15" fmla="*/ 27 h 34"/>
                <a:gd name="T16" fmla="*/ 14 w 63"/>
                <a:gd name="T17" fmla="*/ 34 h 34"/>
                <a:gd name="T18" fmla="*/ 33 w 63"/>
                <a:gd name="T1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4">
                  <a:moveTo>
                    <a:pt x="33" y="23"/>
                  </a:moveTo>
                  <a:cubicBezTo>
                    <a:pt x="32" y="23"/>
                    <a:pt x="46" y="21"/>
                    <a:pt x="59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5"/>
                    <a:pt x="63" y="2"/>
                    <a:pt x="63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53" y="10"/>
                    <a:pt x="45" y="15"/>
                    <a:pt x="40" y="18"/>
                  </a:cubicBezTo>
                  <a:cubicBezTo>
                    <a:pt x="34" y="20"/>
                    <a:pt x="30" y="21"/>
                    <a:pt x="30" y="21"/>
                  </a:cubicBezTo>
                  <a:cubicBezTo>
                    <a:pt x="24" y="17"/>
                    <a:pt x="11" y="20"/>
                    <a:pt x="0" y="27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1" y="30"/>
                    <a:pt x="27" y="25"/>
                    <a:pt x="3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3" name="Freeform 6425">
              <a:extLst>
                <a:ext uri="{FF2B5EF4-FFF2-40B4-BE49-F238E27FC236}">
                  <a16:creationId xmlns="" xmlns:a16="http://schemas.microsoft.com/office/drawing/2014/main" id="{D2F60262-140B-40CA-A041-A4822979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3013076"/>
              <a:ext cx="23813" cy="50800"/>
            </a:xfrm>
            <a:custGeom>
              <a:avLst/>
              <a:gdLst>
                <a:gd name="T0" fmla="*/ 5 w 25"/>
                <a:gd name="T1" fmla="*/ 55 h 55"/>
                <a:gd name="T2" fmla="*/ 25 w 25"/>
                <a:gd name="T3" fmla="*/ 2 h 55"/>
                <a:gd name="T4" fmla="*/ 19 w 25"/>
                <a:gd name="T5" fmla="*/ 0 h 55"/>
                <a:gd name="T6" fmla="*/ 0 w 25"/>
                <a:gd name="T7" fmla="*/ 52 h 55"/>
                <a:gd name="T8" fmla="*/ 5 w 25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5">
                  <a:moveTo>
                    <a:pt x="5" y="55"/>
                  </a:moveTo>
                  <a:cubicBezTo>
                    <a:pt x="14" y="38"/>
                    <a:pt x="20" y="20"/>
                    <a:pt x="25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18"/>
                    <a:pt x="8" y="36"/>
                    <a:pt x="0" y="52"/>
                  </a:cubicBezTo>
                  <a:lnTo>
                    <a:pt x="5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4" name="Freeform 6426">
              <a:extLst>
                <a:ext uri="{FF2B5EF4-FFF2-40B4-BE49-F238E27FC236}">
                  <a16:creationId xmlns="" xmlns:a16="http://schemas.microsoft.com/office/drawing/2014/main" id="{3EA57D63-8E8A-46AC-84B4-ACD1D0717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3070226"/>
              <a:ext cx="30163" cy="55563"/>
            </a:xfrm>
            <a:custGeom>
              <a:avLst/>
              <a:gdLst>
                <a:gd name="T0" fmla="*/ 15 w 32"/>
                <a:gd name="T1" fmla="*/ 39 h 59"/>
                <a:gd name="T2" fmla="*/ 16 w 32"/>
                <a:gd name="T3" fmla="*/ 6 h 59"/>
                <a:gd name="T4" fmla="*/ 4 w 32"/>
                <a:gd name="T5" fmla="*/ 0 h 59"/>
                <a:gd name="T6" fmla="*/ 1 w 32"/>
                <a:gd name="T7" fmla="*/ 16 h 59"/>
                <a:gd name="T8" fmla="*/ 4 w 32"/>
                <a:gd name="T9" fmla="*/ 44 h 59"/>
                <a:gd name="T10" fmla="*/ 16 w 32"/>
                <a:gd name="T11" fmla="*/ 59 h 59"/>
                <a:gd name="T12" fmla="*/ 25 w 32"/>
                <a:gd name="T13" fmla="*/ 42 h 59"/>
                <a:gd name="T14" fmla="*/ 32 w 32"/>
                <a:gd name="T15" fmla="*/ 16 h 59"/>
                <a:gd name="T16" fmla="*/ 32 w 32"/>
                <a:gd name="T17" fmla="*/ 14 h 59"/>
                <a:gd name="T18" fmla="*/ 18 w 32"/>
                <a:gd name="T19" fmla="*/ 7 h 59"/>
                <a:gd name="T20" fmla="*/ 15 w 32"/>
                <a:gd name="T21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9">
                  <a:moveTo>
                    <a:pt x="15" y="39"/>
                  </a:moveTo>
                  <a:cubicBezTo>
                    <a:pt x="12" y="34"/>
                    <a:pt x="15" y="19"/>
                    <a:pt x="16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2" y="10"/>
                    <a:pt x="1" y="16"/>
                  </a:cubicBezTo>
                  <a:cubicBezTo>
                    <a:pt x="0" y="25"/>
                    <a:pt x="2" y="36"/>
                    <a:pt x="4" y="44"/>
                  </a:cubicBezTo>
                  <a:cubicBezTo>
                    <a:pt x="7" y="52"/>
                    <a:pt x="11" y="59"/>
                    <a:pt x="16" y="59"/>
                  </a:cubicBezTo>
                  <a:cubicBezTo>
                    <a:pt x="18" y="54"/>
                    <a:pt x="22" y="49"/>
                    <a:pt x="25" y="42"/>
                  </a:cubicBezTo>
                  <a:cubicBezTo>
                    <a:pt x="28" y="35"/>
                    <a:pt x="31" y="26"/>
                    <a:pt x="32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7"/>
                    <a:pt x="15" y="29"/>
                    <a:pt x="1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5" name="Freeform 6427">
              <a:extLst>
                <a:ext uri="{FF2B5EF4-FFF2-40B4-BE49-F238E27FC236}">
                  <a16:creationId xmlns="" xmlns:a16="http://schemas.microsoft.com/office/drawing/2014/main" id="{801F21C8-7A18-4AE9-8BBA-93E720E2D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3041651"/>
              <a:ext cx="47625" cy="26988"/>
            </a:xfrm>
            <a:custGeom>
              <a:avLst/>
              <a:gdLst>
                <a:gd name="T0" fmla="*/ 41 w 51"/>
                <a:gd name="T1" fmla="*/ 23 h 29"/>
                <a:gd name="T2" fmla="*/ 51 w 51"/>
                <a:gd name="T3" fmla="*/ 14 h 29"/>
                <a:gd name="T4" fmla="*/ 40 w 51"/>
                <a:gd name="T5" fmla="*/ 8 h 29"/>
                <a:gd name="T6" fmla="*/ 16 w 51"/>
                <a:gd name="T7" fmla="*/ 19 h 29"/>
                <a:gd name="T8" fmla="*/ 37 w 51"/>
                <a:gd name="T9" fmla="*/ 7 h 29"/>
                <a:gd name="T10" fmla="*/ 23 w 51"/>
                <a:gd name="T11" fmla="*/ 0 h 29"/>
                <a:gd name="T12" fmla="*/ 22 w 51"/>
                <a:gd name="T13" fmla="*/ 1 h 29"/>
                <a:gd name="T14" fmla="*/ 8 w 51"/>
                <a:gd name="T15" fmla="*/ 12 h 29"/>
                <a:gd name="T16" fmla="*/ 0 w 51"/>
                <a:gd name="T17" fmla="*/ 21 h 29"/>
                <a:gd name="T18" fmla="*/ 17 w 51"/>
                <a:gd name="T19" fmla="*/ 28 h 29"/>
                <a:gd name="T20" fmla="*/ 41 w 51"/>
                <a:gd name="T2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41" y="23"/>
                  </a:moveTo>
                  <a:cubicBezTo>
                    <a:pt x="45" y="21"/>
                    <a:pt x="48" y="17"/>
                    <a:pt x="51" y="14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1" y="14"/>
                    <a:pt x="21" y="20"/>
                    <a:pt x="16" y="19"/>
                  </a:cubicBezTo>
                  <a:cubicBezTo>
                    <a:pt x="23" y="17"/>
                    <a:pt x="30" y="12"/>
                    <a:pt x="37" y="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6" y="5"/>
                    <a:pt x="11" y="8"/>
                    <a:pt x="8" y="12"/>
                  </a:cubicBezTo>
                  <a:cubicBezTo>
                    <a:pt x="5" y="15"/>
                    <a:pt x="2" y="19"/>
                    <a:pt x="0" y="21"/>
                  </a:cubicBezTo>
                  <a:cubicBezTo>
                    <a:pt x="2" y="24"/>
                    <a:pt x="9" y="27"/>
                    <a:pt x="17" y="28"/>
                  </a:cubicBezTo>
                  <a:cubicBezTo>
                    <a:pt x="25" y="29"/>
                    <a:pt x="34" y="28"/>
                    <a:pt x="4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6" name="Freeform 6428">
              <a:extLst>
                <a:ext uri="{FF2B5EF4-FFF2-40B4-BE49-F238E27FC236}">
                  <a16:creationId xmlns="" xmlns:a16="http://schemas.microsoft.com/office/drawing/2014/main" id="{BCA7C1E5-4420-4342-9204-07BBD2EA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738" y="3105151"/>
              <a:ext cx="12700" cy="20638"/>
            </a:xfrm>
            <a:custGeom>
              <a:avLst/>
              <a:gdLst>
                <a:gd name="T0" fmla="*/ 12 w 14"/>
                <a:gd name="T1" fmla="*/ 0 h 21"/>
                <a:gd name="T2" fmla="*/ 0 w 14"/>
                <a:gd name="T3" fmla="*/ 13 h 21"/>
                <a:gd name="T4" fmla="*/ 10 w 14"/>
                <a:gd name="T5" fmla="*/ 21 h 21"/>
                <a:gd name="T6" fmla="*/ 12 w 1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12" y="0"/>
                  </a:moveTo>
                  <a:cubicBezTo>
                    <a:pt x="8" y="2"/>
                    <a:pt x="4" y="7"/>
                    <a:pt x="0" y="1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12"/>
                    <a:pt x="14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7" name="Freeform 6429">
              <a:extLst>
                <a:ext uri="{FF2B5EF4-FFF2-40B4-BE49-F238E27FC236}">
                  <a16:creationId xmlns="" xmlns:a16="http://schemas.microsoft.com/office/drawing/2014/main" id="{6A2B2F1F-CF22-4665-BE96-60BB242B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851" y="3065463"/>
              <a:ext cx="17463" cy="71438"/>
            </a:xfrm>
            <a:custGeom>
              <a:avLst/>
              <a:gdLst>
                <a:gd name="T0" fmla="*/ 0 w 18"/>
                <a:gd name="T1" fmla="*/ 9 h 76"/>
                <a:gd name="T2" fmla="*/ 4 w 18"/>
                <a:gd name="T3" fmla="*/ 41 h 76"/>
                <a:gd name="T4" fmla="*/ 0 w 18"/>
                <a:gd name="T5" fmla="*/ 66 h 76"/>
                <a:gd name="T6" fmla="*/ 12 w 18"/>
                <a:gd name="T7" fmla="*/ 76 h 76"/>
                <a:gd name="T8" fmla="*/ 7 w 18"/>
                <a:gd name="T9" fmla="*/ 41 h 76"/>
                <a:gd name="T10" fmla="*/ 5 w 18"/>
                <a:gd name="T11" fmla="*/ 31 h 76"/>
                <a:gd name="T12" fmla="*/ 4 w 18"/>
                <a:gd name="T13" fmla="*/ 3 h 76"/>
                <a:gd name="T14" fmla="*/ 3 w 18"/>
                <a:gd name="T15" fmla="*/ 0 h 76"/>
                <a:gd name="T16" fmla="*/ 0 w 18"/>
                <a:gd name="T17" fmla="*/ 7 h 76"/>
                <a:gd name="T18" fmla="*/ 0 w 18"/>
                <a:gd name="T19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6">
                  <a:moveTo>
                    <a:pt x="0" y="9"/>
                  </a:moveTo>
                  <a:cubicBezTo>
                    <a:pt x="1" y="28"/>
                    <a:pt x="4" y="41"/>
                    <a:pt x="4" y="41"/>
                  </a:cubicBezTo>
                  <a:cubicBezTo>
                    <a:pt x="5" y="48"/>
                    <a:pt x="3" y="57"/>
                    <a:pt x="0" y="6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8" y="59"/>
                    <a:pt x="15" y="44"/>
                    <a:pt x="7" y="41"/>
                  </a:cubicBezTo>
                  <a:cubicBezTo>
                    <a:pt x="7" y="41"/>
                    <a:pt x="6" y="38"/>
                    <a:pt x="5" y="31"/>
                  </a:cubicBezTo>
                  <a:cubicBezTo>
                    <a:pt x="4" y="24"/>
                    <a:pt x="4" y="15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8" name="Freeform 6430">
              <a:extLst>
                <a:ext uri="{FF2B5EF4-FFF2-40B4-BE49-F238E27FC236}">
                  <a16:creationId xmlns="" xmlns:a16="http://schemas.microsoft.com/office/drawing/2014/main" id="{4389136D-0B9D-48D1-86CC-610C7CE5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3082926"/>
              <a:ext cx="15875" cy="12700"/>
            </a:xfrm>
            <a:custGeom>
              <a:avLst/>
              <a:gdLst>
                <a:gd name="T0" fmla="*/ 18 w 18"/>
                <a:gd name="T1" fmla="*/ 1 h 13"/>
                <a:gd name="T2" fmla="*/ 0 w 18"/>
                <a:gd name="T3" fmla="*/ 5 h 13"/>
                <a:gd name="T4" fmla="*/ 10 w 18"/>
                <a:gd name="T5" fmla="*/ 13 h 13"/>
                <a:gd name="T6" fmla="*/ 18 w 18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5" y="0"/>
                    <a:pt x="7" y="2"/>
                    <a:pt x="0" y="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5" y="9"/>
                    <a:pt x="18" y="5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9" name="Freeform 6431">
              <a:extLst>
                <a:ext uri="{FF2B5EF4-FFF2-40B4-BE49-F238E27FC236}">
                  <a16:creationId xmlns="" xmlns:a16="http://schemas.microsoft.com/office/drawing/2014/main" id="{7D96D6E3-86F0-4318-9523-303EFE683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6" y="3065463"/>
              <a:ext cx="63500" cy="20638"/>
            </a:xfrm>
            <a:custGeom>
              <a:avLst/>
              <a:gdLst>
                <a:gd name="T0" fmla="*/ 32 w 67"/>
                <a:gd name="T1" fmla="*/ 16 h 22"/>
                <a:gd name="T2" fmla="*/ 62 w 67"/>
                <a:gd name="T3" fmla="*/ 8 h 22"/>
                <a:gd name="T4" fmla="*/ 64 w 67"/>
                <a:gd name="T5" fmla="*/ 7 h 22"/>
                <a:gd name="T6" fmla="*/ 67 w 67"/>
                <a:gd name="T7" fmla="*/ 0 h 22"/>
                <a:gd name="T8" fmla="*/ 65 w 67"/>
                <a:gd name="T9" fmla="*/ 1 h 22"/>
                <a:gd name="T10" fmla="*/ 40 w 67"/>
                <a:gd name="T11" fmla="*/ 12 h 22"/>
                <a:gd name="T12" fmla="*/ 30 w 67"/>
                <a:gd name="T13" fmla="*/ 13 h 22"/>
                <a:gd name="T14" fmla="*/ 0 w 67"/>
                <a:gd name="T15" fmla="*/ 12 h 22"/>
                <a:gd name="T16" fmla="*/ 12 w 67"/>
                <a:gd name="T17" fmla="*/ 22 h 22"/>
                <a:gd name="T18" fmla="*/ 32 w 67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22">
                  <a:moveTo>
                    <a:pt x="32" y="16"/>
                  </a:moveTo>
                  <a:cubicBezTo>
                    <a:pt x="32" y="16"/>
                    <a:pt x="45" y="17"/>
                    <a:pt x="62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5"/>
                    <a:pt x="66" y="2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5" y="8"/>
                    <a:pt x="46" y="11"/>
                    <a:pt x="40" y="12"/>
                  </a:cubicBezTo>
                  <a:cubicBezTo>
                    <a:pt x="34" y="13"/>
                    <a:pt x="31" y="13"/>
                    <a:pt x="30" y="13"/>
                  </a:cubicBezTo>
                  <a:cubicBezTo>
                    <a:pt x="25" y="7"/>
                    <a:pt x="12" y="8"/>
                    <a:pt x="0" y="1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9" y="20"/>
                    <a:pt x="26" y="17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Freeform 6432">
              <a:extLst>
                <a:ext uri="{FF2B5EF4-FFF2-40B4-BE49-F238E27FC236}">
                  <a16:creationId xmlns="" xmlns:a16="http://schemas.microsoft.com/office/drawing/2014/main" id="{F61AE9E5-9101-4FFA-8163-F74E5461E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1" y="3060701"/>
              <a:ext cx="31750" cy="47625"/>
            </a:xfrm>
            <a:custGeom>
              <a:avLst/>
              <a:gdLst>
                <a:gd name="T0" fmla="*/ 4 w 35"/>
                <a:gd name="T1" fmla="*/ 50 h 50"/>
                <a:gd name="T2" fmla="*/ 35 w 35"/>
                <a:gd name="T3" fmla="*/ 3 h 50"/>
                <a:gd name="T4" fmla="*/ 30 w 35"/>
                <a:gd name="T5" fmla="*/ 0 h 50"/>
                <a:gd name="T6" fmla="*/ 0 w 35"/>
                <a:gd name="T7" fmla="*/ 46 h 50"/>
                <a:gd name="T8" fmla="*/ 4 w 35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4" y="50"/>
                  </a:moveTo>
                  <a:cubicBezTo>
                    <a:pt x="16" y="36"/>
                    <a:pt x="27" y="20"/>
                    <a:pt x="35" y="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17"/>
                    <a:pt x="12" y="32"/>
                    <a:pt x="0" y="46"/>
                  </a:cubicBezTo>
                  <a:lnTo>
                    <a:pt x="4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Freeform 6433">
              <a:extLst>
                <a:ext uri="{FF2B5EF4-FFF2-40B4-BE49-F238E27FC236}">
                  <a16:creationId xmlns="" xmlns:a16="http://schemas.microsoft.com/office/drawing/2014/main" id="{038C86AA-52BD-4FC0-92C4-9BF2F6F0B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3117851"/>
              <a:ext cx="31750" cy="57150"/>
            </a:xfrm>
            <a:custGeom>
              <a:avLst/>
              <a:gdLst>
                <a:gd name="T0" fmla="*/ 13 w 35"/>
                <a:gd name="T1" fmla="*/ 40 h 61"/>
                <a:gd name="T2" fmla="*/ 21 w 35"/>
                <a:gd name="T3" fmla="*/ 8 h 61"/>
                <a:gd name="T4" fmla="*/ 11 w 35"/>
                <a:gd name="T5" fmla="*/ 0 h 61"/>
                <a:gd name="T6" fmla="*/ 4 w 35"/>
                <a:gd name="T7" fmla="*/ 15 h 61"/>
                <a:gd name="T8" fmla="*/ 1 w 35"/>
                <a:gd name="T9" fmla="*/ 43 h 61"/>
                <a:gd name="T10" fmla="*/ 9 w 35"/>
                <a:gd name="T11" fmla="*/ 61 h 61"/>
                <a:gd name="T12" fmla="*/ 22 w 35"/>
                <a:gd name="T13" fmla="*/ 46 h 61"/>
                <a:gd name="T14" fmla="*/ 35 w 35"/>
                <a:gd name="T15" fmla="*/ 22 h 61"/>
                <a:gd name="T16" fmla="*/ 35 w 35"/>
                <a:gd name="T17" fmla="*/ 20 h 61"/>
                <a:gd name="T18" fmla="*/ 23 w 35"/>
                <a:gd name="T19" fmla="*/ 10 h 61"/>
                <a:gd name="T20" fmla="*/ 13 w 35"/>
                <a:gd name="T21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61">
                  <a:moveTo>
                    <a:pt x="13" y="40"/>
                  </a:moveTo>
                  <a:cubicBezTo>
                    <a:pt x="11" y="35"/>
                    <a:pt x="17" y="21"/>
                    <a:pt x="21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5"/>
                    <a:pt x="6" y="9"/>
                    <a:pt x="4" y="15"/>
                  </a:cubicBezTo>
                  <a:cubicBezTo>
                    <a:pt x="1" y="24"/>
                    <a:pt x="0" y="34"/>
                    <a:pt x="1" y="43"/>
                  </a:cubicBezTo>
                  <a:cubicBezTo>
                    <a:pt x="2" y="52"/>
                    <a:pt x="4" y="59"/>
                    <a:pt x="9" y="61"/>
                  </a:cubicBezTo>
                  <a:cubicBezTo>
                    <a:pt x="12" y="56"/>
                    <a:pt x="17" y="52"/>
                    <a:pt x="22" y="46"/>
                  </a:cubicBezTo>
                  <a:cubicBezTo>
                    <a:pt x="26" y="40"/>
                    <a:pt x="31" y="3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0" y="20"/>
                    <a:pt x="15" y="31"/>
                    <a:pt x="13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Freeform 6434">
              <a:extLst>
                <a:ext uri="{FF2B5EF4-FFF2-40B4-BE49-F238E27FC236}">
                  <a16:creationId xmlns="" xmlns:a16="http://schemas.microsoft.com/office/drawing/2014/main" id="{943F05A1-692D-4816-8060-2FDFA531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26" y="3076576"/>
              <a:ext cx="49213" cy="28575"/>
            </a:xfrm>
            <a:custGeom>
              <a:avLst/>
              <a:gdLst>
                <a:gd name="T0" fmla="*/ 39 w 52"/>
                <a:gd name="T1" fmla="*/ 27 h 30"/>
                <a:gd name="T2" fmla="*/ 52 w 52"/>
                <a:gd name="T3" fmla="*/ 20 h 30"/>
                <a:gd name="T4" fmla="*/ 42 w 52"/>
                <a:gd name="T5" fmla="*/ 12 h 30"/>
                <a:gd name="T6" fmla="*/ 16 w 52"/>
                <a:gd name="T7" fmla="*/ 17 h 30"/>
                <a:gd name="T8" fmla="*/ 40 w 52"/>
                <a:gd name="T9" fmla="*/ 10 h 30"/>
                <a:gd name="T10" fmla="*/ 28 w 52"/>
                <a:gd name="T11" fmla="*/ 0 h 30"/>
                <a:gd name="T12" fmla="*/ 26 w 52"/>
                <a:gd name="T13" fmla="*/ 1 h 30"/>
                <a:gd name="T14" fmla="*/ 10 w 52"/>
                <a:gd name="T15" fmla="*/ 8 h 30"/>
                <a:gd name="T16" fmla="*/ 0 w 52"/>
                <a:gd name="T17" fmla="*/ 15 h 30"/>
                <a:gd name="T18" fmla="*/ 15 w 52"/>
                <a:gd name="T19" fmla="*/ 26 h 30"/>
                <a:gd name="T20" fmla="*/ 39 w 52"/>
                <a:gd name="T21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0">
                  <a:moveTo>
                    <a:pt x="39" y="27"/>
                  </a:moveTo>
                  <a:cubicBezTo>
                    <a:pt x="44" y="25"/>
                    <a:pt x="48" y="23"/>
                    <a:pt x="52" y="20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2" y="16"/>
                    <a:pt x="21" y="19"/>
                    <a:pt x="16" y="17"/>
                  </a:cubicBezTo>
                  <a:cubicBezTo>
                    <a:pt x="24" y="16"/>
                    <a:pt x="32" y="13"/>
                    <a:pt x="40" y="1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9" y="3"/>
                    <a:pt x="14" y="6"/>
                    <a:pt x="10" y="8"/>
                  </a:cubicBezTo>
                  <a:cubicBezTo>
                    <a:pt x="6" y="11"/>
                    <a:pt x="3" y="13"/>
                    <a:pt x="0" y="15"/>
                  </a:cubicBezTo>
                  <a:cubicBezTo>
                    <a:pt x="1" y="19"/>
                    <a:pt x="7" y="23"/>
                    <a:pt x="15" y="26"/>
                  </a:cubicBezTo>
                  <a:cubicBezTo>
                    <a:pt x="22" y="29"/>
                    <a:pt x="32" y="30"/>
                    <a:pt x="39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Freeform 6435">
              <a:extLst>
                <a:ext uri="{FF2B5EF4-FFF2-40B4-BE49-F238E27FC236}">
                  <a16:creationId xmlns="" xmlns:a16="http://schemas.microsoft.com/office/drawing/2014/main" id="{0DE73950-B03B-4F41-A0E9-4170D069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3146426"/>
              <a:ext cx="15875" cy="19050"/>
            </a:xfrm>
            <a:custGeom>
              <a:avLst/>
              <a:gdLst>
                <a:gd name="T0" fmla="*/ 15 w 16"/>
                <a:gd name="T1" fmla="*/ 0 h 21"/>
                <a:gd name="T2" fmla="*/ 0 w 16"/>
                <a:gd name="T3" fmla="*/ 11 h 21"/>
                <a:gd name="T4" fmla="*/ 8 w 16"/>
                <a:gd name="T5" fmla="*/ 21 h 21"/>
                <a:gd name="T6" fmla="*/ 15 w 1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5" y="0"/>
                  </a:moveTo>
                  <a:cubicBezTo>
                    <a:pt x="10" y="1"/>
                    <a:pt x="5" y="5"/>
                    <a:pt x="0" y="1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3" y="12"/>
                    <a:pt x="16" y="4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Freeform 6436">
              <a:extLst>
                <a:ext uri="{FF2B5EF4-FFF2-40B4-BE49-F238E27FC236}">
                  <a16:creationId xmlns="" xmlns:a16="http://schemas.microsoft.com/office/drawing/2014/main" id="{420D1F5D-EBC6-425A-B4A9-4CF72FF9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1" y="3109913"/>
              <a:ext cx="19050" cy="69850"/>
            </a:xfrm>
            <a:custGeom>
              <a:avLst/>
              <a:gdLst>
                <a:gd name="T0" fmla="*/ 14 w 20"/>
                <a:gd name="T1" fmla="*/ 7 h 76"/>
                <a:gd name="T2" fmla="*/ 10 w 20"/>
                <a:gd name="T3" fmla="*/ 40 h 76"/>
                <a:gd name="T4" fmla="*/ 0 w 20"/>
                <a:gd name="T5" fmla="*/ 63 h 76"/>
                <a:gd name="T6" fmla="*/ 10 w 20"/>
                <a:gd name="T7" fmla="*/ 76 h 76"/>
                <a:gd name="T8" fmla="*/ 13 w 20"/>
                <a:gd name="T9" fmla="*/ 41 h 76"/>
                <a:gd name="T10" fmla="*/ 14 w 20"/>
                <a:gd name="T11" fmla="*/ 30 h 76"/>
                <a:gd name="T12" fmla="*/ 19 w 20"/>
                <a:gd name="T13" fmla="*/ 2 h 76"/>
                <a:gd name="T14" fmla="*/ 19 w 20"/>
                <a:gd name="T15" fmla="*/ 0 h 76"/>
                <a:gd name="T16" fmla="*/ 14 w 20"/>
                <a:gd name="T17" fmla="*/ 5 h 76"/>
                <a:gd name="T18" fmla="*/ 14 w 20"/>
                <a:gd name="T19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76">
                  <a:moveTo>
                    <a:pt x="14" y="7"/>
                  </a:moveTo>
                  <a:cubicBezTo>
                    <a:pt x="10" y="26"/>
                    <a:pt x="10" y="40"/>
                    <a:pt x="10" y="40"/>
                  </a:cubicBezTo>
                  <a:cubicBezTo>
                    <a:pt x="9" y="47"/>
                    <a:pt x="5" y="55"/>
                    <a:pt x="0" y="63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20" y="60"/>
                    <a:pt x="20" y="45"/>
                    <a:pt x="13" y="41"/>
                  </a:cubicBezTo>
                  <a:cubicBezTo>
                    <a:pt x="13" y="41"/>
                    <a:pt x="13" y="37"/>
                    <a:pt x="14" y="30"/>
                  </a:cubicBezTo>
                  <a:cubicBezTo>
                    <a:pt x="14" y="23"/>
                    <a:pt x="16" y="14"/>
                    <a:pt x="19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1"/>
                    <a:pt x="16" y="3"/>
                    <a:pt x="14" y="5"/>
                  </a:cubicBez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Freeform 6437">
              <a:extLst>
                <a:ext uri="{FF2B5EF4-FFF2-40B4-BE49-F238E27FC236}">
                  <a16:creationId xmlns="" xmlns:a16="http://schemas.microsoft.com/office/drawing/2014/main" id="{54CA509E-9F7A-4088-BB0B-83A23731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1888" y="3117851"/>
              <a:ext cx="19050" cy="11113"/>
            </a:xfrm>
            <a:custGeom>
              <a:avLst/>
              <a:gdLst>
                <a:gd name="T0" fmla="*/ 20 w 20"/>
                <a:gd name="T1" fmla="*/ 2 h 12"/>
                <a:gd name="T2" fmla="*/ 0 w 20"/>
                <a:gd name="T3" fmla="*/ 2 h 12"/>
                <a:gd name="T4" fmla="*/ 8 w 20"/>
                <a:gd name="T5" fmla="*/ 12 h 12"/>
                <a:gd name="T6" fmla="*/ 20 w 2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cubicBezTo>
                    <a:pt x="16" y="0"/>
                    <a:pt x="8" y="1"/>
                    <a:pt x="0" y="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4" y="9"/>
                    <a:pt x="18" y="5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Freeform 6438">
              <a:extLst>
                <a:ext uri="{FF2B5EF4-FFF2-40B4-BE49-F238E27FC236}">
                  <a16:creationId xmlns="" xmlns:a16="http://schemas.microsoft.com/office/drawing/2014/main" id="{E24CBB34-7CCE-4774-B5D8-CE128951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3105151"/>
              <a:ext cx="65088" cy="14288"/>
            </a:xfrm>
            <a:custGeom>
              <a:avLst/>
              <a:gdLst>
                <a:gd name="T0" fmla="*/ 31 w 69"/>
                <a:gd name="T1" fmla="*/ 12 h 16"/>
                <a:gd name="T2" fmla="*/ 62 w 69"/>
                <a:gd name="T3" fmla="*/ 11 h 16"/>
                <a:gd name="T4" fmla="*/ 64 w 69"/>
                <a:gd name="T5" fmla="*/ 10 h 16"/>
                <a:gd name="T6" fmla="*/ 69 w 69"/>
                <a:gd name="T7" fmla="*/ 5 h 16"/>
                <a:gd name="T8" fmla="*/ 67 w 69"/>
                <a:gd name="T9" fmla="*/ 5 h 16"/>
                <a:gd name="T10" fmla="*/ 40 w 69"/>
                <a:gd name="T11" fmla="*/ 10 h 16"/>
                <a:gd name="T12" fmla="*/ 30 w 69"/>
                <a:gd name="T13" fmla="*/ 8 h 16"/>
                <a:gd name="T14" fmla="*/ 0 w 69"/>
                <a:gd name="T15" fmla="*/ 1 h 16"/>
                <a:gd name="T16" fmla="*/ 10 w 69"/>
                <a:gd name="T17" fmla="*/ 13 h 16"/>
                <a:gd name="T18" fmla="*/ 31 w 69"/>
                <a:gd name="T1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6">
                  <a:moveTo>
                    <a:pt x="31" y="12"/>
                  </a:moveTo>
                  <a:cubicBezTo>
                    <a:pt x="31" y="12"/>
                    <a:pt x="44" y="16"/>
                    <a:pt x="62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8"/>
                    <a:pt x="67" y="6"/>
                    <a:pt x="69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55" y="9"/>
                    <a:pt x="46" y="10"/>
                    <a:pt x="40" y="10"/>
                  </a:cubicBezTo>
                  <a:cubicBezTo>
                    <a:pt x="34" y="10"/>
                    <a:pt x="30" y="9"/>
                    <a:pt x="30" y="8"/>
                  </a:cubicBezTo>
                  <a:cubicBezTo>
                    <a:pt x="26" y="2"/>
                    <a:pt x="13" y="0"/>
                    <a:pt x="0" y="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7" y="12"/>
                    <a:pt x="25" y="11"/>
                    <a:pt x="3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Freeform 6439">
              <a:extLst>
                <a:ext uri="{FF2B5EF4-FFF2-40B4-BE49-F238E27FC236}">
                  <a16:creationId xmlns="" xmlns:a16="http://schemas.microsoft.com/office/drawing/2014/main" id="{DFFF5473-866B-4F57-B8A2-A4A1815F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3105151"/>
              <a:ext cx="42863" cy="39688"/>
            </a:xfrm>
            <a:custGeom>
              <a:avLst/>
              <a:gdLst>
                <a:gd name="T0" fmla="*/ 4 w 45"/>
                <a:gd name="T1" fmla="*/ 43 h 43"/>
                <a:gd name="T2" fmla="*/ 45 w 45"/>
                <a:gd name="T3" fmla="*/ 4 h 43"/>
                <a:gd name="T4" fmla="*/ 41 w 45"/>
                <a:gd name="T5" fmla="*/ 0 h 43"/>
                <a:gd name="T6" fmla="*/ 0 w 45"/>
                <a:gd name="T7" fmla="*/ 38 h 43"/>
                <a:gd name="T8" fmla="*/ 4 w 45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3">
                  <a:moveTo>
                    <a:pt x="4" y="43"/>
                  </a:moveTo>
                  <a:cubicBezTo>
                    <a:pt x="19" y="32"/>
                    <a:pt x="33" y="19"/>
                    <a:pt x="45" y="4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15"/>
                    <a:pt x="15" y="27"/>
                    <a:pt x="0" y="38"/>
                  </a:cubicBezTo>
                  <a:lnTo>
                    <a:pt x="4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Freeform 6440">
              <a:extLst>
                <a:ext uri="{FF2B5EF4-FFF2-40B4-BE49-F238E27FC236}">
                  <a16:creationId xmlns="" xmlns:a16="http://schemas.microsoft.com/office/drawing/2014/main" id="{3EC3B3AC-4BEA-4AC1-AE1B-08F627A29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3157538"/>
              <a:ext cx="36513" cy="53975"/>
            </a:xfrm>
            <a:custGeom>
              <a:avLst/>
              <a:gdLst>
                <a:gd name="T0" fmla="*/ 13 w 40"/>
                <a:gd name="T1" fmla="*/ 39 h 58"/>
                <a:gd name="T2" fmla="*/ 29 w 40"/>
                <a:gd name="T3" fmla="*/ 10 h 58"/>
                <a:gd name="T4" fmla="*/ 21 w 40"/>
                <a:gd name="T5" fmla="*/ 0 h 58"/>
                <a:gd name="T6" fmla="*/ 11 w 40"/>
                <a:gd name="T7" fmla="*/ 12 h 58"/>
                <a:gd name="T8" fmla="*/ 2 w 40"/>
                <a:gd name="T9" fmla="*/ 39 h 58"/>
                <a:gd name="T10" fmla="*/ 5 w 40"/>
                <a:gd name="T11" fmla="*/ 58 h 58"/>
                <a:gd name="T12" fmla="*/ 21 w 40"/>
                <a:gd name="T13" fmla="*/ 46 h 58"/>
                <a:gd name="T14" fmla="*/ 39 w 40"/>
                <a:gd name="T15" fmla="*/ 27 h 58"/>
                <a:gd name="T16" fmla="*/ 40 w 40"/>
                <a:gd name="T17" fmla="*/ 25 h 58"/>
                <a:gd name="T18" fmla="*/ 30 w 40"/>
                <a:gd name="T19" fmla="*/ 12 h 58"/>
                <a:gd name="T20" fmla="*/ 13 w 40"/>
                <a:gd name="T21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58">
                  <a:moveTo>
                    <a:pt x="13" y="39"/>
                  </a:moveTo>
                  <a:cubicBezTo>
                    <a:pt x="13" y="34"/>
                    <a:pt x="22" y="21"/>
                    <a:pt x="29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3"/>
                    <a:pt x="15" y="8"/>
                    <a:pt x="11" y="12"/>
                  </a:cubicBezTo>
                  <a:cubicBezTo>
                    <a:pt x="6" y="20"/>
                    <a:pt x="3" y="30"/>
                    <a:pt x="2" y="39"/>
                  </a:cubicBezTo>
                  <a:cubicBezTo>
                    <a:pt x="0" y="48"/>
                    <a:pt x="1" y="55"/>
                    <a:pt x="5" y="58"/>
                  </a:cubicBezTo>
                  <a:cubicBezTo>
                    <a:pt x="9" y="54"/>
                    <a:pt x="15" y="51"/>
                    <a:pt x="21" y="46"/>
                  </a:cubicBezTo>
                  <a:cubicBezTo>
                    <a:pt x="27" y="41"/>
                    <a:pt x="33" y="35"/>
                    <a:pt x="39" y="27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5" y="21"/>
                    <a:pt x="18" y="30"/>
                    <a:pt x="1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Freeform 6441">
              <a:extLst>
                <a:ext uri="{FF2B5EF4-FFF2-40B4-BE49-F238E27FC236}">
                  <a16:creationId xmlns="" xmlns:a16="http://schemas.microsoft.com/office/drawing/2014/main" id="{7D9E9042-2D30-4E17-A139-7774BAB1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3105151"/>
              <a:ext cx="46038" cy="26988"/>
            </a:xfrm>
            <a:custGeom>
              <a:avLst/>
              <a:gdLst>
                <a:gd name="T0" fmla="*/ 36 w 49"/>
                <a:gd name="T1" fmla="*/ 28 h 29"/>
                <a:gd name="T2" fmla="*/ 49 w 49"/>
                <a:gd name="T3" fmla="*/ 25 h 29"/>
                <a:gd name="T4" fmla="*/ 41 w 49"/>
                <a:gd name="T5" fmla="*/ 15 h 29"/>
                <a:gd name="T6" fmla="*/ 15 w 49"/>
                <a:gd name="T7" fmla="*/ 13 h 29"/>
                <a:gd name="T8" fmla="*/ 40 w 49"/>
                <a:gd name="T9" fmla="*/ 12 h 29"/>
                <a:gd name="T10" fmla="*/ 30 w 49"/>
                <a:gd name="T11" fmla="*/ 0 h 29"/>
                <a:gd name="T12" fmla="*/ 29 w 49"/>
                <a:gd name="T13" fmla="*/ 0 h 29"/>
                <a:gd name="T14" fmla="*/ 12 w 49"/>
                <a:gd name="T15" fmla="*/ 4 h 29"/>
                <a:gd name="T16" fmla="*/ 0 w 49"/>
                <a:gd name="T17" fmla="*/ 8 h 29"/>
                <a:gd name="T18" fmla="*/ 12 w 49"/>
                <a:gd name="T19" fmla="*/ 22 h 29"/>
                <a:gd name="T20" fmla="*/ 36 w 49"/>
                <a:gd name="T2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29">
                  <a:moveTo>
                    <a:pt x="36" y="28"/>
                  </a:moveTo>
                  <a:cubicBezTo>
                    <a:pt x="41" y="28"/>
                    <a:pt x="45" y="27"/>
                    <a:pt x="49" y="2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31" y="16"/>
                    <a:pt x="19" y="17"/>
                    <a:pt x="15" y="13"/>
                  </a:cubicBezTo>
                  <a:cubicBezTo>
                    <a:pt x="23" y="15"/>
                    <a:pt x="31" y="14"/>
                    <a:pt x="40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0"/>
                    <a:pt x="16" y="2"/>
                    <a:pt x="12" y="4"/>
                  </a:cubicBezTo>
                  <a:cubicBezTo>
                    <a:pt x="7" y="5"/>
                    <a:pt x="3" y="7"/>
                    <a:pt x="0" y="8"/>
                  </a:cubicBezTo>
                  <a:cubicBezTo>
                    <a:pt x="1" y="12"/>
                    <a:pt x="5" y="17"/>
                    <a:pt x="12" y="22"/>
                  </a:cubicBezTo>
                  <a:cubicBezTo>
                    <a:pt x="19" y="26"/>
                    <a:pt x="28" y="29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6442">
              <a:extLst>
                <a:ext uri="{FF2B5EF4-FFF2-40B4-BE49-F238E27FC236}">
                  <a16:creationId xmlns="" xmlns:a16="http://schemas.microsoft.com/office/drawing/2014/main" id="{01D7D208-0791-4DF6-8129-ACAC1C83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1" y="3178176"/>
              <a:ext cx="17463" cy="17463"/>
            </a:xfrm>
            <a:custGeom>
              <a:avLst/>
              <a:gdLst>
                <a:gd name="T0" fmla="*/ 17 w 17"/>
                <a:gd name="T1" fmla="*/ 0 h 19"/>
                <a:gd name="T2" fmla="*/ 0 w 17"/>
                <a:gd name="T3" fmla="*/ 7 h 19"/>
                <a:gd name="T4" fmla="*/ 5 w 17"/>
                <a:gd name="T5" fmla="*/ 19 h 19"/>
                <a:gd name="T6" fmla="*/ 17 w 1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2" y="0"/>
                    <a:pt x="6" y="3"/>
                    <a:pt x="0" y="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2" y="11"/>
                    <a:pt x="17" y="4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6443">
              <a:extLst>
                <a:ext uri="{FF2B5EF4-FFF2-40B4-BE49-F238E27FC236}">
                  <a16:creationId xmlns="" xmlns:a16="http://schemas.microsoft.com/office/drawing/2014/main" id="{41FE05EF-AB80-4B5D-B1F0-BA0F7BE48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1" y="3143251"/>
              <a:ext cx="30163" cy="68263"/>
            </a:xfrm>
            <a:custGeom>
              <a:avLst/>
              <a:gdLst>
                <a:gd name="T0" fmla="*/ 26 w 33"/>
                <a:gd name="T1" fmla="*/ 7 h 73"/>
                <a:gd name="T2" fmla="*/ 15 w 33"/>
                <a:gd name="T3" fmla="*/ 38 h 73"/>
                <a:gd name="T4" fmla="*/ 0 w 33"/>
                <a:gd name="T5" fmla="*/ 58 h 73"/>
                <a:gd name="T6" fmla="*/ 6 w 33"/>
                <a:gd name="T7" fmla="*/ 73 h 73"/>
                <a:gd name="T8" fmla="*/ 18 w 33"/>
                <a:gd name="T9" fmla="*/ 39 h 73"/>
                <a:gd name="T10" fmla="*/ 21 w 33"/>
                <a:gd name="T11" fmla="*/ 29 h 73"/>
                <a:gd name="T12" fmla="*/ 32 w 33"/>
                <a:gd name="T13" fmla="*/ 3 h 73"/>
                <a:gd name="T14" fmla="*/ 33 w 33"/>
                <a:gd name="T15" fmla="*/ 0 h 73"/>
                <a:gd name="T16" fmla="*/ 27 w 33"/>
                <a:gd name="T17" fmla="*/ 5 h 73"/>
                <a:gd name="T18" fmla="*/ 26 w 33"/>
                <a:gd name="T1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73">
                  <a:moveTo>
                    <a:pt x="26" y="7"/>
                  </a:moveTo>
                  <a:cubicBezTo>
                    <a:pt x="18" y="24"/>
                    <a:pt x="15" y="38"/>
                    <a:pt x="15" y="38"/>
                  </a:cubicBezTo>
                  <a:cubicBezTo>
                    <a:pt x="13" y="44"/>
                    <a:pt x="7" y="51"/>
                    <a:pt x="0" y="5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9" y="59"/>
                    <a:pt x="23" y="45"/>
                    <a:pt x="18" y="39"/>
                  </a:cubicBezTo>
                  <a:cubicBezTo>
                    <a:pt x="18" y="39"/>
                    <a:pt x="18" y="35"/>
                    <a:pt x="21" y="29"/>
                  </a:cubicBezTo>
                  <a:cubicBezTo>
                    <a:pt x="23" y="23"/>
                    <a:pt x="27" y="14"/>
                    <a:pt x="32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2"/>
                    <a:pt x="29" y="3"/>
                    <a:pt x="27" y="5"/>
                  </a:cubicBezTo>
                  <a:lnTo>
                    <a:pt x="2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6444">
              <a:extLst>
                <a:ext uri="{FF2B5EF4-FFF2-40B4-BE49-F238E27FC236}">
                  <a16:creationId xmlns="" xmlns:a16="http://schemas.microsoft.com/office/drawing/2014/main" id="{68CDDF45-3185-40B7-97B7-45D42064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3141663"/>
              <a:ext cx="17463" cy="11113"/>
            </a:xfrm>
            <a:custGeom>
              <a:avLst/>
              <a:gdLst>
                <a:gd name="T0" fmla="*/ 19 w 19"/>
                <a:gd name="T1" fmla="*/ 4 h 12"/>
                <a:gd name="T2" fmla="*/ 0 w 19"/>
                <a:gd name="T3" fmla="*/ 0 h 12"/>
                <a:gd name="T4" fmla="*/ 5 w 19"/>
                <a:gd name="T5" fmla="*/ 12 h 12"/>
                <a:gd name="T6" fmla="*/ 19 w 19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9" y="4"/>
                  </a:moveTo>
                  <a:cubicBezTo>
                    <a:pt x="16" y="2"/>
                    <a:pt x="8" y="1"/>
                    <a:pt x="0" y="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2" y="10"/>
                    <a:pt x="16" y="8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6445">
              <a:extLst>
                <a:ext uri="{FF2B5EF4-FFF2-40B4-BE49-F238E27FC236}">
                  <a16:creationId xmlns="" xmlns:a16="http://schemas.microsoft.com/office/drawing/2014/main" id="{DD7C3D32-323E-4C8B-8208-C9163EA1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3125788"/>
              <a:ext cx="60325" cy="22225"/>
            </a:xfrm>
            <a:custGeom>
              <a:avLst/>
              <a:gdLst>
                <a:gd name="T0" fmla="*/ 27 w 66"/>
                <a:gd name="T1" fmla="*/ 18 h 24"/>
                <a:gd name="T2" fmla="*/ 57 w 66"/>
                <a:gd name="T3" fmla="*/ 24 h 24"/>
                <a:gd name="T4" fmla="*/ 60 w 66"/>
                <a:gd name="T5" fmla="*/ 24 h 24"/>
                <a:gd name="T6" fmla="*/ 66 w 66"/>
                <a:gd name="T7" fmla="*/ 19 h 24"/>
                <a:gd name="T8" fmla="*/ 63 w 66"/>
                <a:gd name="T9" fmla="*/ 20 h 24"/>
                <a:gd name="T10" fmla="*/ 36 w 66"/>
                <a:gd name="T11" fmla="*/ 18 h 24"/>
                <a:gd name="T12" fmla="*/ 27 w 66"/>
                <a:gd name="T13" fmla="*/ 14 h 24"/>
                <a:gd name="T14" fmla="*/ 0 w 66"/>
                <a:gd name="T15" fmla="*/ 0 h 24"/>
                <a:gd name="T16" fmla="*/ 6 w 66"/>
                <a:gd name="T17" fmla="*/ 15 h 24"/>
                <a:gd name="T18" fmla="*/ 27 w 66"/>
                <a:gd name="T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4">
                  <a:moveTo>
                    <a:pt x="27" y="18"/>
                  </a:moveTo>
                  <a:cubicBezTo>
                    <a:pt x="27" y="18"/>
                    <a:pt x="39" y="24"/>
                    <a:pt x="57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2" y="22"/>
                    <a:pt x="64" y="21"/>
                    <a:pt x="66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1" y="21"/>
                    <a:pt x="42" y="20"/>
                    <a:pt x="36" y="18"/>
                  </a:cubicBezTo>
                  <a:cubicBezTo>
                    <a:pt x="30" y="16"/>
                    <a:pt x="27" y="15"/>
                    <a:pt x="27" y="14"/>
                  </a:cubicBezTo>
                  <a:cubicBezTo>
                    <a:pt x="25" y="7"/>
                    <a:pt x="13" y="2"/>
                    <a:pt x="0" y="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4" y="15"/>
                    <a:pt x="21" y="16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Freeform 6446">
              <a:extLst>
                <a:ext uri="{FF2B5EF4-FFF2-40B4-BE49-F238E27FC236}">
                  <a16:creationId xmlns="" xmlns:a16="http://schemas.microsoft.com/office/drawing/2014/main" id="{F55EF5B7-F2AC-4FB6-9DCD-AFC996667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3" y="3140076"/>
              <a:ext cx="49213" cy="30163"/>
            </a:xfrm>
            <a:custGeom>
              <a:avLst/>
              <a:gdLst>
                <a:gd name="T0" fmla="*/ 3 w 52"/>
                <a:gd name="T1" fmla="*/ 33 h 33"/>
                <a:gd name="T2" fmla="*/ 52 w 52"/>
                <a:gd name="T3" fmla="*/ 5 h 33"/>
                <a:gd name="T4" fmla="*/ 48 w 52"/>
                <a:gd name="T5" fmla="*/ 0 h 33"/>
                <a:gd name="T6" fmla="*/ 0 w 52"/>
                <a:gd name="T7" fmla="*/ 28 h 33"/>
                <a:gd name="T8" fmla="*/ 3 w 52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3" y="33"/>
                  </a:moveTo>
                  <a:cubicBezTo>
                    <a:pt x="20" y="26"/>
                    <a:pt x="37" y="16"/>
                    <a:pt x="52" y="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4" y="11"/>
                    <a:pt x="17" y="21"/>
                    <a:pt x="0" y="28"/>
                  </a:cubicBez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6447">
              <a:extLst>
                <a:ext uri="{FF2B5EF4-FFF2-40B4-BE49-F238E27FC236}">
                  <a16:creationId xmlns="" xmlns:a16="http://schemas.microsoft.com/office/drawing/2014/main" id="{2FDCC034-EB68-48BD-B187-D58FA524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6" y="3184526"/>
              <a:ext cx="41275" cy="49213"/>
            </a:xfrm>
            <a:custGeom>
              <a:avLst/>
              <a:gdLst>
                <a:gd name="T0" fmla="*/ 15 w 44"/>
                <a:gd name="T1" fmla="*/ 36 h 53"/>
                <a:gd name="T2" fmla="*/ 37 w 44"/>
                <a:gd name="T3" fmla="*/ 12 h 53"/>
                <a:gd name="T4" fmla="*/ 32 w 44"/>
                <a:gd name="T5" fmla="*/ 0 h 53"/>
                <a:gd name="T6" fmla="*/ 19 w 44"/>
                <a:gd name="T7" fmla="*/ 10 h 53"/>
                <a:gd name="T8" fmla="*/ 4 w 44"/>
                <a:gd name="T9" fmla="*/ 34 h 53"/>
                <a:gd name="T10" fmla="*/ 3 w 44"/>
                <a:gd name="T11" fmla="*/ 53 h 53"/>
                <a:gd name="T12" fmla="*/ 21 w 44"/>
                <a:gd name="T13" fmla="*/ 45 h 53"/>
                <a:gd name="T14" fmla="*/ 43 w 44"/>
                <a:gd name="T15" fmla="*/ 30 h 53"/>
                <a:gd name="T16" fmla="*/ 44 w 44"/>
                <a:gd name="T17" fmla="*/ 29 h 53"/>
                <a:gd name="T18" fmla="*/ 38 w 44"/>
                <a:gd name="T19" fmla="*/ 14 h 53"/>
                <a:gd name="T20" fmla="*/ 15 w 44"/>
                <a:gd name="T21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3">
                  <a:moveTo>
                    <a:pt x="15" y="36"/>
                  </a:moveTo>
                  <a:cubicBezTo>
                    <a:pt x="16" y="31"/>
                    <a:pt x="28" y="21"/>
                    <a:pt x="37" y="1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3"/>
                    <a:pt x="24" y="6"/>
                    <a:pt x="19" y="10"/>
                  </a:cubicBezTo>
                  <a:cubicBezTo>
                    <a:pt x="13" y="16"/>
                    <a:pt x="7" y="25"/>
                    <a:pt x="4" y="34"/>
                  </a:cubicBezTo>
                  <a:cubicBezTo>
                    <a:pt x="1" y="42"/>
                    <a:pt x="0" y="50"/>
                    <a:pt x="3" y="53"/>
                  </a:cubicBezTo>
                  <a:cubicBezTo>
                    <a:pt x="8" y="50"/>
                    <a:pt x="14" y="48"/>
                    <a:pt x="21" y="45"/>
                  </a:cubicBezTo>
                  <a:cubicBezTo>
                    <a:pt x="28" y="42"/>
                    <a:pt x="36" y="37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1" y="22"/>
                    <a:pt x="22" y="29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6449">
              <a:extLst>
                <a:ext uri="{FF2B5EF4-FFF2-40B4-BE49-F238E27FC236}">
                  <a16:creationId xmlns="" xmlns:a16="http://schemas.microsoft.com/office/drawing/2014/main" id="{A83DA9D5-ED0F-4BDA-A46A-BFF432B7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3125788"/>
              <a:ext cx="41275" cy="28575"/>
            </a:xfrm>
            <a:custGeom>
              <a:avLst/>
              <a:gdLst>
                <a:gd name="T0" fmla="*/ 30 w 44"/>
                <a:gd name="T1" fmla="*/ 30 h 31"/>
                <a:gd name="T2" fmla="*/ 44 w 44"/>
                <a:gd name="T3" fmla="*/ 30 h 31"/>
                <a:gd name="T4" fmla="*/ 39 w 44"/>
                <a:gd name="T5" fmla="*/ 18 h 31"/>
                <a:gd name="T6" fmla="*/ 14 w 44"/>
                <a:gd name="T7" fmla="*/ 11 h 31"/>
                <a:gd name="T8" fmla="*/ 38 w 44"/>
                <a:gd name="T9" fmla="*/ 16 h 31"/>
                <a:gd name="T10" fmla="*/ 32 w 44"/>
                <a:gd name="T11" fmla="*/ 1 h 31"/>
                <a:gd name="T12" fmla="*/ 30 w 44"/>
                <a:gd name="T13" fmla="*/ 1 h 31"/>
                <a:gd name="T14" fmla="*/ 13 w 44"/>
                <a:gd name="T15" fmla="*/ 0 h 31"/>
                <a:gd name="T16" fmla="*/ 1 w 44"/>
                <a:gd name="T17" fmla="*/ 2 h 31"/>
                <a:gd name="T18" fmla="*/ 9 w 44"/>
                <a:gd name="T19" fmla="*/ 18 h 31"/>
                <a:gd name="T20" fmla="*/ 30 w 44"/>
                <a:gd name="T2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1">
                  <a:moveTo>
                    <a:pt x="30" y="30"/>
                  </a:moveTo>
                  <a:cubicBezTo>
                    <a:pt x="35" y="31"/>
                    <a:pt x="40" y="30"/>
                    <a:pt x="44" y="30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28" y="17"/>
                    <a:pt x="17" y="15"/>
                    <a:pt x="14" y="11"/>
                  </a:cubicBezTo>
                  <a:cubicBezTo>
                    <a:pt x="21" y="14"/>
                    <a:pt x="30" y="15"/>
                    <a:pt x="38" y="16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3" y="0"/>
                    <a:pt x="18" y="0"/>
                    <a:pt x="13" y="0"/>
                  </a:cubicBezTo>
                  <a:cubicBezTo>
                    <a:pt x="8" y="1"/>
                    <a:pt x="4" y="2"/>
                    <a:pt x="1" y="2"/>
                  </a:cubicBezTo>
                  <a:cubicBezTo>
                    <a:pt x="0" y="6"/>
                    <a:pt x="3" y="12"/>
                    <a:pt x="9" y="18"/>
                  </a:cubicBezTo>
                  <a:cubicBezTo>
                    <a:pt x="14" y="24"/>
                    <a:pt x="22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6450">
              <a:extLst>
                <a:ext uri="{FF2B5EF4-FFF2-40B4-BE49-F238E27FC236}">
                  <a16:creationId xmlns="" xmlns:a16="http://schemas.microsoft.com/office/drawing/2014/main" id="{0008C15F-2B41-4A8B-9167-5A7C4BC0A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3197226"/>
              <a:ext cx="17463" cy="15875"/>
            </a:xfrm>
            <a:custGeom>
              <a:avLst/>
              <a:gdLst>
                <a:gd name="T0" fmla="*/ 18 w 18"/>
                <a:gd name="T1" fmla="*/ 1 h 17"/>
                <a:gd name="T2" fmla="*/ 0 w 18"/>
                <a:gd name="T3" fmla="*/ 4 h 17"/>
                <a:gd name="T4" fmla="*/ 2 w 18"/>
                <a:gd name="T5" fmla="*/ 17 h 17"/>
                <a:gd name="T6" fmla="*/ 18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8" y="1"/>
                  </a:moveTo>
                  <a:cubicBezTo>
                    <a:pt x="13" y="0"/>
                    <a:pt x="7" y="2"/>
                    <a:pt x="0" y="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1" y="11"/>
                    <a:pt x="17" y="5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Freeform 6451">
              <a:extLst>
                <a:ext uri="{FF2B5EF4-FFF2-40B4-BE49-F238E27FC236}">
                  <a16:creationId xmlns="" xmlns:a16="http://schemas.microsoft.com/office/drawing/2014/main" id="{208931E4-5115-4B4D-8594-43BA1B68A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1" y="3170238"/>
              <a:ext cx="42863" cy="60325"/>
            </a:xfrm>
            <a:custGeom>
              <a:avLst/>
              <a:gdLst>
                <a:gd name="T0" fmla="*/ 37 w 45"/>
                <a:gd name="T1" fmla="*/ 5 h 64"/>
                <a:gd name="T2" fmla="*/ 19 w 45"/>
                <a:gd name="T3" fmla="*/ 32 h 64"/>
                <a:gd name="T4" fmla="*/ 0 w 45"/>
                <a:gd name="T5" fmla="*/ 48 h 64"/>
                <a:gd name="T6" fmla="*/ 3 w 45"/>
                <a:gd name="T7" fmla="*/ 64 h 64"/>
                <a:gd name="T8" fmla="*/ 22 w 45"/>
                <a:gd name="T9" fmla="*/ 34 h 64"/>
                <a:gd name="T10" fmla="*/ 27 w 45"/>
                <a:gd name="T11" fmla="*/ 25 h 64"/>
                <a:gd name="T12" fmla="*/ 43 w 45"/>
                <a:gd name="T13" fmla="*/ 2 h 64"/>
                <a:gd name="T14" fmla="*/ 45 w 45"/>
                <a:gd name="T15" fmla="*/ 0 h 64"/>
                <a:gd name="T16" fmla="*/ 38 w 45"/>
                <a:gd name="T17" fmla="*/ 3 h 64"/>
                <a:gd name="T18" fmla="*/ 37 w 45"/>
                <a:gd name="T19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64">
                  <a:moveTo>
                    <a:pt x="37" y="5"/>
                  </a:moveTo>
                  <a:cubicBezTo>
                    <a:pt x="25" y="19"/>
                    <a:pt x="19" y="32"/>
                    <a:pt x="19" y="32"/>
                  </a:cubicBezTo>
                  <a:cubicBezTo>
                    <a:pt x="15" y="38"/>
                    <a:pt x="8" y="43"/>
                    <a:pt x="0" y="48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8" y="54"/>
                    <a:pt x="25" y="41"/>
                    <a:pt x="22" y="34"/>
                  </a:cubicBezTo>
                  <a:cubicBezTo>
                    <a:pt x="21" y="34"/>
                    <a:pt x="23" y="31"/>
                    <a:pt x="27" y="25"/>
                  </a:cubicBezTo>
                  <a:cubicBezTo>
                    <a:pt x="30" y="19"/>
                    <a:pt x="36" y="11"/>
                    <a:pt x="43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1"/>
                    <a:pt x="40" y="2"/>
                    <a:pt x="38" y="3"/>
                  </a:cubicBezTo>
                  <a:lnTo>
                    <a:pt x="3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Freeform 6452">
              <a:extLst>
                <a:ext uri="{FF2B5EF4-FFF2-40B4-BE49-F238E27FC236}">
                  <a16:creationId xmlns="" xmlns:a16="http://schemas.microsoft.com/office/drawing/2014/main" id="{F9B632DA-A897-4E31-99F1-56A976EBC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6" y="3154363"/>
              <a:ext cx="15875" cy="12700"/>
            </a:xfrm>
            <a:custGeom>
              <a:avLst/>
              <a:gdLst>
                <a:gd name="T0" fmla="*/ 17 w 17"/>
                <a:gd name="T1" fmla="*/ 9 h 13"/>
                <a:gd name="T2" fmla="*/ 0 w 17"/>
                <a:gd name="T3" fmla="*/ 0 h 13"/>
                <a:gd name="T4" fmla="*/ 2 w 17"/>
                <a:gd name="T5" fmla="*/ 12 h 13"/>
                <a:gd name="T6" fmla="*/ 17 w 17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7" y="9"/>
                  </a:moveTo>
                  <a:cubicBezTo>
                    <a:pt x="14" y="5"/>
                    <a:pt x="7" y="3"/>
                    <a:pt x="0" y="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3"/>
                    <a:pt x="14" y="11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Freeform 6453">
              <a:extLst>
                <a:ext uri="{FF2B5EF4-FFF2-40B4-BE49-F238E27FC236}">
                  <a16:creationId xmlns="" xmlns:a16="http://schemas.microsoft.com/office/drawing/2014/main" id="{EF48A940-1A72-459C-B4AE-0585881C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3138488"/>
              <a:ext cx="57150" cy="34925"/>
            </a:xfrm>
            <a:custGeom>
              <a:avLst/>
              <a:gdLst>
                <a:gd name="T0" fmla="*/ 23 w 60"/>
                <a:gd name="T1" fmla="*/ 24 h 37"/>
                <a:gd name="T2" fmla="*/ 51 w 60"/>
                <a:gd name="T3" fmla="*/ 36 h 37"/>
                <a:gd name="T4" fmla="*/ 53 w 60"/>
                <a:gd name="T5" fmla="*/ 37 h 37"/>
                <a:gd name="T6" fmla="*/ 60 w 60"/>
                <a:gd name="T7" fmla="*/ 34 h 37"/>
                <a:gd name="T8" fmla="*/ 57 w 60"/>
                <a:gd name="T9" fmla="*/ 34 h 37"/>
                <a:gd name="T10" fmla="*/ 32 w 60"/>
                <a:gd name="T11" fmla="*/ 26 h 37"/>
                <a:gd name="T12" fmla="*/ 24 w 60"/>
                <a:gd name="T13" fmla="*/ 20 h 37"/>
                <a:gd name="T14" fmla="*/ 0 w 60"/>
                <a:gd name="T15" fmla="*/ 0 h 37"/>
                <a:gd name="T16" fmla="*/ 3 w 60"/>
                <a:gd name="T17" fmla="*/ 15 h 37"/>
                <a:gd name="T18" fmla="*/ 23 w 60"/>
                <a:gd name="T19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7">
                  <a:moveTo>
                    <a:pt x="23" y="24"/>
                  </a:moveTo>
                  <a:cubicBezTo>
                    <a:pt x="23" y="23"/>
                    <a:pt x="33" y="32"/>
                    <a:pt x="51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5" y="36"/>
                    <a:pt x="58" y="35"/>
                    <a:pt x="60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46" y="32"/>
                    <a:pt x="37" y="29"/>
                    <a:pt x="32" y="26"/>
                  </a:cubicBezTo>
                  <a:cubicBezTo>
                    <a:pt x="26" y="23"/>
                    <a:pt x="24" y="20"/>
                    <a:pt x="24" y="20"/>
                  </a:cubicBezTo>
                  <a:cubicBezTo>
                    <a:pt x="23" y="13"/>
                    <a:pt x="12" y="5"/>
                    <a:pt x="0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8"/>
                    <a:pt x="17" y="20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Freeform 6454">
              <a:extLst>
                <a:ext uri="{FF2B5EF4-FFF2-40B4-BE49-F238E27FC236}">
                  <a16:creationId xmlns="" xmlns:a16="http://schemas.microsoft.com/office/drawing/2014/main" id="{62E95690-DB56-447A-8EBF-3C80A2A51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1" y="3165476"/>
              <a:ext cx="52388" cy="20638"/>
            </a:xfrm>
            <a:custGeom>
              <a:avLst/>
              <a:gdLst>
                <a:gd name="T0" fmla="*/ 1 w 56"/>
                <a:gd name="T1" fmla="*/ 22 h 22"/>
                <a:gd name="T2" fmla="*/ 56 w 56"/>
                <a:gd name="T3" fmla="*/ 5 h 22"/>
                <a:gd name="T4" fmla="*/ 53 w 56"/>
                <a:gd name="T5" fmla="*/ 0 h 22"/>
                <a:gd name="T6" fmla="*/ 0 w 56"/>
                <a:gd name="T7" fmla="*/ 16 h 22"/>
                <a:gd name="T8" fmla="*/ 1 w 56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2">
                  <a:moveTo>
                    <a:pt x="1" y="22"/>
                  </a:moveTo>
                  <a:cubicBezTo>
                    <a:pt x="20" y="18"/>
                    <a:pt x="38" y="13"/>
                    <a:pt x="56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7" y="7"/>
                    <a:pt x="19" y="13"/>
                    <a:pt x="0" y="16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Freeform 6455">
              <a:extLst>
                <a:ext uri="{FF2B5EF4-FFF2-40B4-BE49-F238E27FC236}">
                  <a16:creationId xmlns="" xmlns:a16="http://schemas.microsoft.com/office/drawing/2014/main" id="{3E38047E-05C3-4BEE-B3EA-BE4D53B0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88" y="3200401"/>
              <a:ext cx="46038" cy="42863"/>
            </a:xfrm>
            <a:custGeom>
              <a:avLst/>
              <a:gdLst>
                <a:gd name="T0" fmla="*/ 19 w 49"/>
                <a:gd name="T1" fmla="*/ 32 h 45"/>
                <a:gd name="T2" fmla="*/ 45 w 49"/>
                <a:gd name="T3" fmla="*/ 13 h 45"/>
                <a:gd name="T4" fmla="*/ 43 w 49"/>
                <a:gd name="T5" fmla="*/ 0 h 45"/>
                <a:gd name="T6" fmla="*/ 29 w 49"/>
                <a:gd name="T7" fmla="*/ 7 h 45"/>
                <a:gd name="T8" fmla="*/ 8 w 49"/>
                <a:gd name="T9" fmla="*/ 27 h 45"/>
                <a:gd name="T10" fmla="*/ 2 w 49"/>
                <a:gd name="T11" fmla="*/ 45 h 45"/>
                <a:gd name="T12" fmla="*/ 22 w 49"/>
                <a:gd name="T13" fmla="*/ 42 h 45"/>
                <a:gd name="T14" fmla="*/ 47 w 49"/>
                <a:gd name="T15" fmla="*/ 32 h 45"/>
                <a:gd name="T16" fmla="*/ 49 w 49"/>
                <a:gd name="T17" fmla="*/ 31 h 45"/>
                <a:gd name="T18" fmla="*/ 46 w 49"/>
                <a:gd name="T19" fmla="*/ 15 h 45"/>
                <a:gd name="T20" fmla="*/ 19 w 49"/>
                <a:gd name="T21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5">
                  <a:moveTo>
                    <a:pt x="19" y="32"/>
                  </a:moveTo>
                  <a:cubicBezTo>
                    <a:pt x="21" y="27"/>
                    <a:pt x="34" y="20"/>
                    <a:pt x="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2"/>
                    <a:pt x="34" y="4"/>
                    <a:pt x="29" y="7"/>
                  </a:cubicBezTo>
                  <a:cubicBezTo>
                    <a:pt x="20" y="12"/>
                    <a:pt x="13" y="19"/>
                    <a:pt x="8" y="27"/>
                  </a:cubicBezTo>
                  <a:cubicBezTo>
                    <a:pt x="3" y="34"/>
                    <a:pt x="0" y="41"/>
                    <a:pt x="2" y="45"/>
                  </a:cubicBezTo>
                  <a:cubicBezTo>
                    <a:pt x="8" y="44"/>
                    <a:pt x="14" y="43"/>
                    <a:pt x="22" y="42"/>
                  </a:cubicBezTo>
                  <a:cubicBezTo>
                    <a:pt x="29" y="40"/>
                    <a:pt x="38" y="37"/>
                    <a:pt x="47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37" y="21"/>
                    <a:pt x="27" y="26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Freeform 6456">
              <a:extLst>
                <a:ext uri="{FF2B5EF4-FFF2-40B4-BE49-F238E27FC236}">
                  <a16:creationId xmlns="" xmlns:a16="http://schemas.microsoft.com/office/drawing/2014/main" id="{34FF6A80-561F-46EC-9D2B-CA770784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1" y="3132138"/>
              <a:ext cx="36513" cy="33338"/>
            </a:xfrm>
            <a:custGeom>
              <a:avLst/>
              <a:gdLst>
                <a:gd name="T0" fmla="*/ 24 w 38"/>
                <a:gd name="T1" fmla="*/ 35 h 37"/>
                <a:gd name="T2" fmla="*/ 38 w 38"/>
                <a:gd name="T3" fmla="*/ 37 h 37"/>
                <a:gd name="T4" fmla="*/ 36 w 38"/>
                <a:gd name="T5" fmla="*/ 25 h 37"/>
                <a:gd name="T6" fmla="*/ 13 w 38"/>
                <a:gd name="T7" fmla="*/ 12 h 37"/>
                <a:gd name="T8" fmla="*/ 35 w 38"/>
                <a:gd name="T9" fmla="*/ 22 h 37"/>
                <a:gd name="T10" fmla="*/ 32 w 38"/>
                <a:gd name="T11" fmla="*/ 7 h 37"/>
                <a:gd name="T12" fmla="*/ 31 w 38"/>
                <a:gd name="T13" fmla="*/ 6 h 37"/>
                <a:gd name="T14" fmla="*/ 14 w 38"/>
                <a:gd name="T15" fmla="*/ 2 h 37"/>
                <a:gd name="T16" fmla="*/ 2 w 38"/>
                <a:gd name="T17" fmla="*/ 0 h 37"/>
                <a:gd name="T18" fmla="*/ 6 w 38"/>
                <a:gd name="T19" fmla="*/ 18 h 37"/>
                <a:gd name="T20" fmla="*/ 24 w 38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7">
                  <a:moveTo>
                    <a:pt x="24" y="35"/>
                  </a:moveTo>
                  <a:cubicBezTo>
                    <a:pt x="29" y="36"/>
                    <a:pt x="34" y="37"/>
                    <a:pt x="38" y="37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5" y="21"/>
                    <a:pt x="15" y="17"/>
                    <a:pt x="13" y="12"/>
                  </a:cubicBezTo>
                  <a:cubicBezTo>
                    <a:pt x="19" y="17"/>
                    <a:pt x="27" y="20"/>
                    <a:pt x="35" y="22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4" y="3"/>
                    <a:pt x="19" y="2"/>
                    <a:pt x="14" y="2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0" y="4"/>
                    <a:pt x="2" y="11"/>
                    <a:pt x="6" y="18"/>
                  </a:cubicBezTo>
                  <a:cubicBezTo>
                    <a:pt x="10" y="25"/>
                    <a:pt x="17" y="32"/>
                    <a:pt x="2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Freeform 6457">
              <a:extLst>
                <a:ext uri="{FF2B5EF4-FFF2-40B4-BE49-F238E27FC236}">
                  <a16:creationId xmlns="" xmlns:a16="http://schemas.microsoft.com/office/drawing/2014/main" id="{A992EDB5-4B97-4F05-898D-BDE75DE8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6" y="3203576"/>
              <a:ext cx="19050" cy="12700"/>
            </a:xfrm>
            <a:custGeom>
              <a:avLst/>
              <a:gdLst>
                <a:gd name="T0" fmla="*/ 19 w 19"/>
                <a:gd name="T1" fmla="*/ 2 h 13"/>
                <a:gd name="T2" fmla="*/ 1 w 19"/>
                <a:gd name="T3" fmla="*/ 1 h 13"/>
                <a:gd name="T4" fmla="*/ 0 w 19"/>
                <a:gd name="T5" fmla="*/ 13 h 13"/>
                <a:gd name="T6" fmla="*/ 19 w 19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19" y="2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10"/>
                    <a:pt x="17" y="6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Freeform 6458">
              <a:extLst>
                <a:ext uri="{FF2B5EF4-FFF2-40B4-BE49-F238E27FC236}">
                  <a16:creationId xmlns="" xmlns:a16="http://schemas.microsoft.com/office/drawing/2014/main" id="{ACBE81C3-AFE2-468F-B3E2-14B492B3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6" y="3184526"/>
              <a:ext cx="52388" cy="49213"/>
            </a:xfrm>
            <a:custGeom>
              <a:avLst/>
              <a:gdLst>
                <a:gd name="T0" fmla="*/ 47 w 56"/>
                <a:gd name="T1" fmla="*/ 3 h 53"/>
                <a:gd name="T2" fmla="*/ 23 w 56"/>
                <a:gd name="T3" fmla="*/ 25 h 53"/>
                <a:gd name="T4" fmla="*/ 1 w 56"/>
                <a:gd name="T5" fmla="*/ 37 h 53"/>
                <a:gd name="T6" fmla="*/ 0 w 56"/>
                <a:gd name="T7" fmla="*/ 53 h 53"/>
                <a:gd name="T8" fmla="*/ 25 w 56"/>
                <a:gd name="T9" fmla="*/ 28 h 53"/>
                <a:gd name="T10" fmla="*/ 32 w 56"/>
                <a:gd name="T11" fmla="*/ 20 h 53"/>
                <a:gd name="T12" fmla="*/ 54 w 56"/>
                <a:gd name="T13" fmla="*/ 2 h 53"/>
                <a:gd name="T14" fmla="*/ 56 w 56"/>
                <a:gd name="T15" fmla="*/ 0 h 53"/>
                <a:gd name="T16" fmla="*/ 49 w 56"/>
                <a:gd name="T17" fmla="*/ 1 h 53"/>
                <a:gd name="T18" fmla="*/ 47 w 56"/>
                <a:gd name="T1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3">
                  <a:moveTo>
                    <a:pt x="47" y="3"/>
                  </a:moveTo>
                  <a:cubicBezTo>
                    <a:pt x="32" y="14"/>
                    <a:pt x="23" y="25"/>
                    <a:pt x="23" y="25"/>
                  </a:cubicBezTo>
                  <a:cubicBezTo>
                    <a:pt x="18" y="30"/>
                    <a:pt x="10" y="34"/>
                    <a:pt x="1" y="3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8" y="47"/>
                    <a:pt x="27" y="36"/>
                    <a:pt x="25" y="28"/>
                  </a:cubicBezTo>
                  <a:cubicBezTo>
                    <a:pt x="25" y="28"/>
                    <a:pt x="28" y="25"/>
                    <a:pt x="32" y="20"/>
                  </a:cubicBezTo>
                  <a:cubicBezTo>
                    <a:pt x="37" y="16"/>
                    <a:pt x="45" y="9"/>
                    <a:pt x="54" y="2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1"/>
                    <a:pt x="51" y="1"/>
                    <a:pt x="49" y="1"/>
                  </a:cubicBezTo>
                  <a:lnTo>
                    <a:pt x="4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6" name="Freeform 6459">
              <a:extLst>
                <a:ext uri="{FF2B5EF4-FFF2-40B4-BE49-F238E27FC236}">
                  <a16:creationId xmlns="" xmlns:a16="http://schemas.microsoft.com/office/drawing/2014/main" id="{81EB3551-A445-4418-9DDC-69EFB345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1" y="3157538"/>
              <a:ext cx="15875" cy="12700"/>
            </a:xfrm>
            <a:custGeom>
              <a:avLst/>
              <a:gdLst>
                <a:gd name="T0" fmla="*/ 16 w 16"/>
                <a:gd name="T1" fmla="*/ 12 h 14"/>
                <a:gd name="T2" fmla="*/ 1 w 16"/>
                <a:gd name="T3" fmla="*/ 0 h 14"/>
                <a:gd name="T4" fmla="*/ 0 w 16"/>
                <a:gd name="T5" fmla="*/ 12 h 14"/>
                <a:gd name="T6" fmla="*/ 16 w 16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cubicBezTo>
                    <a:pt x="14" y="8"/>
                    <a:pt x="8" y="4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4"/>
                    <a:pt x="12" y="14"/>
                    <a:pt x="1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7" name="Freeform 6460">
              <a:extLst>
                <a:ext uri="{FF2B5EF4-FFF2-40B4-BE49-F238E27FC236}">
                  <a16:creationId xmlns="" xmlns:a16="http://schemas.microsoft.com/office/drawing/2014/main" id="{CC5AE0BB-20E2-45B2-B1DC-1DB15805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3140076"/>
              <a:ext cx="47625" cy="44450"/>
            </a:xfrm>
            <a:custGeom>
              <a:avLst/>
              <a:gdLst>
                <a:gd name="T0" fmla="*/ 17 w 51"/>
                <a:gd name="T1" fmla="*/ 29 h 48"/>
                <a:gd name="T2" fmla="*/ 42 w 51"/>
                <a:gd name="T3" fmla="*/ 47 h 48"/>
                <a:gd name="T4" fmla="*/ 44 w 51"/>
                <a:gd name="T5" fmla="*/ 48 h 48"/>
                <a:gd name="T6" fmla="*/ 51 w 51"/>
                <a:gd name="T7" fmla="*/ 47 h 48"/>
                <a:gd name="T8" fmla="*/ 49 w 51"/>
                <a:gd name="T9" fmla="*/ 46 h 48"/>
                <a:gd name="T10" fmla="*/ 25 w 51"/>
                <a:gd name="T11" fmla="*/ 33 h 48"/>
                <a:gd name="T12" fmla="*/ 19 w 51"/>
                <a:gd name="T13" fmla="*/ 25 h 48"/>
                <a:gd name="T14" fmla="*/ 1 w 51"/>
                <a:gd name="T15" fmla="*/ 0 h 48"/>
                <a:gd name="T16" fmla="*/ 0 w 51"/>
                <a:gd name="T17" fmla="*/ 16 h 48"/>
                <a:gd name="T18" fmla="*/ 17 w 51"/>
                <a:gd name="T19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8">
                  <a:moveTo>
                    <a:pt x="17" y="29"/>
                  </a:moveTo>
                  <a:cubicBezTo>
                    <a:pt x="17" y="28"/>
                    <a:pt x="25" y="40"/>
                    <a:pt x="42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9" y="48"/>
                    <a:pt x="51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38" y="42"/>
                    <a:pt x="30" y="37"/>
                    <a:pt x="25" y="33"/>
                  </a:cubicBezTo>
                  <a:cubicBezTo>
                    <a:pt x="21" y="29"/>
                    <a:pt x="19" y="26"/>
                    <a:pt x="19" y="25"/>
                  </a:cubicBezTo>
                  <a:cubicBezTo>
                    <a:pt x="20" y="18"/>
                    <a:pt x="12" y="8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20"/>
                    <a:pt x="13" y="24"/>
                    <a:pt x="1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8" name="Freeform 6461">
              <a:extLst>
                <a:ext uri="{FF2B5EF4-FFF2-40B4-BE49-F238E27FC236}">
                  <a16:creationId xmlns="" xmlns:a16="http://schemas.microsoft.com/office/drawing/2014/main" id="{874F13BB-6B8C-445F-AD93-64F821E13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1" y="3181351"/>
              <a:ext cx="52388" cy="9525"/>
            </a:xfrm>
            <a:custGeom>
              <a:avLst/>
              <a:gdLst>
                <a:gd name="T0" fmla="*/ 0 w 56"/>
                <a:gd name="T1" fmla="*/ 9 h 10"/>
                <a:gd name="T2" fmla="*/ 56 w 56"/>
                <a:gd name="T3" fmla="*/ 6 h 10"/>
                <a:gd name="T4" fmla="*/ 55 w 56"/>
                <a:gd name="T5" fmla="*/ 0 h 10"/>
                <a:gd name="T6" fmla="*/ 0 w 56"/>
                <a:gd name="T7" fmla="*/ 3 h 10"/>
                <a:gd name="T8" fmla="*/ 0 w 5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0">
                  <a:moveTo>
                    <a:pt x="0" y="9"/>
                  </a:moveTo>
                  <a:cubicBezTo>
                    <a:pt x="19" y="10"/>
                    <a:pt x="38" y="9"/>
                    <a:pt x="56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7" y="3"/>
                    <a:pt x="19" y="4"/>
                    <a:pt x="0" y="3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9" name="Freeform 6462">
              <a:extLst>
                <a:ext uri="{FF2B5EF4-FFF2-40B4-BE49-F238E27FC236}">
                  <a16:creationId xmlns="" xmlns:a16="http://schemas.microsoft.com/office/drawing/2014/main" id="{4E31635C-1447-43F6-BFA2-E710704EF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3205163"/>
              <a:ext cx="47625" cy="31750"/>
            </a:xfrm>
            <a:custGeom>
              <a:avLst/>
              <a:gdLst>
                <a:gd name="T0" fmla="*/ 20 w 51"/>
                <a:gd name="T1" fmla="*/ 25 h 35"/>
                <a:gd name="T2" fmla="*/ 50 w 51"/>
                <a:gd name="T3" fmla="*/ 12 h 35"/>
                <a:gd name="T4" fmla="*/ 51 w 51"/>
                <a:gd name="T5" fmla="*/ 0 h 35"/>
                <a:gd name="T6" fmla="*/ 35 w 51"/>
                <a:gd name="T7" fmla="*/ 3 h 35"/>
                <a:gd name="T8" fmla="*/ 11 w 51"/>
                <a:gd name="T9" fmla="*/ 17 h 35"/>
                <a:gd name="T10" fmla="*/ 1 w 51"/>
                <a:gd name="T11" fmla="*/ 34 h 35"/>
                <a:gd name="T12" fmla="*/ 21 w 51"/>
                <a:gd name="T13" fmla="*/ 35 h 35"/>
                <a:gd name="T14" fmla="*/ 47 w 51"/>
                <a:gd name="T15" fmla="*/ 32 h 35"/>
                <a:gd name="T16" fmla="*/ 49 w 51"/>
                <a:gd name="T17" fmla="*/ 31 h 35"/>
                <a:gd name="T18" fmla="*/ 50 w 51"/>
                <a:gd name="T19" fmla="*/ 15 h 35"/>
                <a:gd name="T20" fmla="*/ 20 w 51"/>
                <a:gd name="T21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35">
                  <a:moveTo>
                    <a:pt x="20" y="25"/>
                  </a:moveTo>
                  <a:cubicBezTo>
                    <a:pt x="23" y="20"/>
                    <a:pt x="38" y="17"/>
                    <a:pt x="50" y="1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0"/>
                    <a:pt x="41" y="1"/>
                    <a:pt x="35" y="3"/>
                  </a:cubicBezTo>
                  <a:cubicBezTo>
                    <a:pt x="26" y="6"/>
                    <a:pt x="17" y="11"/>
                    <a:pt x="11" y="17"/>
                  </a:cubicBezTo>
                  <a:cubicBezTo>
                    <a:pt x="4" y="23"/>
                    <a:pt x="0" y="30"/>
                    <a:pt x="1" y="34"/>
                  </a:cubicBezTo>
                  <a:cubicBezTo>
                    <a:pt x="7" y="34"/>
                    <a:pt x="13" y="35"/>
                    <a:pt x="21" y="35"/>
                  </a:cubicBezTo>
                  <a:cubicBezTo>
                    <a:pt x="29" y="35"/>
                    <a:pt x="37" y="35"/>
                    <a:pt x="47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0" y="19"/>
                    <a:pt x="29" y="21"/>
                    <a:pt x="2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0" name="Freeform 6463">
              <a:extLst>
                <a:ext uri="{FF2B5EF4-FFF2-40B4-BE49-F238E27FC236}">
                  <a16:creationId xmlns="" xmlns:a16="http://schemas.microsoft.com/office/drawing/2014/main" id="{5FD1EA49-D4F2-4B73-B09F-0453F11CD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127376"/>
              <a:ext cx="28575" cy="41275"/>
            </a:xfrm>
            <a:custGeom>
              <a:avLst/>
              <a:gdLst>
                <a:gd name="T0" fmla="*/ 17 w 31"/>
                <a:gd name="T1" fmla="*/ 39 h 44"/>
                <a:gd name="T2" fmla="*/ 29 w 31"/>
                <a:gd name="T3" fmla="*/ 44 h 44"/>
                <a:gd name="T4" fmla="*/ 30 w 31"/>
                <a:gd name="T5" fmla="*/ 32 h 44"/>
                <a:gd name="T6" fmla="*/ 11 w 31"/>
                <a:gd name="T7" fmla="*/ 14 h 44"/>
                <a:gd name="T8" fmla="*/ 30 w 31"/>
                <a:gd name="T9" fmla="*/ 29 h 44"/>
                <a:gd name="T10" fmla="*/ 31 w 31"/>
                <a:gd name="T11" fmla="*/ 13 h 44"/>
                <a:gd name="T12" fmla="*/ 30 w 31"/>
                <a:gd name="T13" fmla="*/ 12 h 44"/>
                <a:gd name="T14" fmla="*/ 14 w 31"/>
                <a:gd name="T15" fmla="*/ 4 h 44"/>
                <a:gd name="T16" fmla="*/ 3 w 31"/>
                <a:gd name="T17" fmla="*/ 0 h 44"/>
                <a:gd name="T18" fmla="*/ 3 w 31"/>
                <a:gd name="T19" fmla="*/ 18 h 44"/>
                <a:gd name="T20" fmla="*/ 17 w 31"/>
                <a:gd name="T21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17" y="39"/>
                  </a:moveTo>
                  <a:cubicBezTo>
                    <a:pt x="21" y="41"/>
                    <a:pt x="25" y="43"/>
                    <a:pt x="29" y="44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1" y="26"/>
                    <a:pt x="12" y="19"/>
                    <a:pt x="11" y="14"/>
                  </a:cubicBezTo>
                  <a:cubicBezTo>
                    <a:pt x="16" y="20"/>
                    <a:pt x="23" y="25"/>
                    <a:pt x="30" y="29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4" y="8"/>
                    <a:pt x="19" y="6"/>
                    <a:pt x="14" y="4"/>
                  </a:cubicBezTo>
                  <a:cubicBezTo>
                    <a:pt x="9" y="3"/>
                    <a:pt x="6" y="2"/>
                    <a:pt x="3" y="0"/>
                  </a:cubicBezTo>
                  <a:cubicBezTo>
                    <a:pt x="1" y="3"/>
                    <a:pt x="0" y="11"/>
                    <a:pt x="3" y="18"/>
                  </a:cubicBezTo>
                  <a:cubicBezTo>
                    <a:pt x="5" y="26"/>
                    <a:pt x="10" y="34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1" name="Freeform 6464">
              <a:extLst>
                <a:ext uri="{FF2B5EF4-FFF2-40B4-BE49-F238E27FC236}">
                  <a16:creationId xmlns="" xmlns:a16="http://schemas.microsoft.com/office/drawing/2014/main" id="{9459B480-5BC5-4516-806D-3996F0F3D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976" y="3194051"/>
              <a:ext cx="19050" cy="11113"/>
            </a:xfrm>
            <a:custGeom>
              <a:avLst/>
              <a:gdLst>
                <a:gd name="T0" fmla="*/ 21 w 21"/>
                <a:gd name="T1" fmla="*/ 6 h 12"/>
                <a:gd name="T2" fmla="*/ 4 w 21"/>
                <a:gd name="T3" fmla="*/ 0 h 12"/>
                <a:gd name="T4" fmla="*/ 0 w 21"/>
                <a:gd name="T5" fmla="*/ 12 h 12"/>
                <a:gd name="T6" fmla="*/ 21 w 21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2">
                  <a:moveTo>
                    <a:pt x="21" y="6"/>
                  </a:moveTo>
                  <a:cubicBezTo>
                    <a:pt x="17" y="3"/>
                    <a:pt x="11" y="1"/>
                    <a:pt x="4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11"/>
                    <a:pt x="18" y="9"/>
                    <a:pt x="2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2" name="Freeform 6465">
              <a:extLst>
                <a:ext uri="{FF2B5EF4-FFF2-40B4-BE49-F238E27FC236}">
                  <a16:creationId xmlns="" xmlns:a16="http://schemas.microsoft.com/office/drawing/2014/main" id="{C123E977-E2F2-4267-AB5E-539E2592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186113"/>
              <a:ext cx="61913" cy="36513"/>
            </a:xfrm>
            <a:custGeom>
              <a:avLst/>
              <a:gdLst>
                <a:gd name="T0" fmla="*/ 57 w 66"/>
                <a:gd name="T1" fmla="*/ 1 h 39"/>
                <a:gd name="T2" fmla="*/ 28 w 66"/>
                <a:gd name="T3" fmla="*/ 18 h 39"/>
                <a:gd name="T4" fmla="*/ 4 w 66"/>
                <a:gd name="T5" fmla="*/ 24 h 39"/>
                <a:gd name="T6" fmla="*/ 0 w 66"/>
                <a:gd name="T7" fmla="*/ 39 h 39"/>
                <a:gd name="T8" fmla="*/ 30 w 66"/>
                <a:gd name="T9" fmla="*/ 21 h 39"/>
                <a:gd name="T10" fmla="*/ 39 w 66"/>
                <a:gd name="T11" fmla="*/ 15 h 39"/>
                <a:gd name="T12" fmla="*/ 64 w 66"/>
                <a:gd name="T13" fmla="*/ 2 h 39"/>
                <a:gd name="T14" fmla="*/ 66 w 66"/>
                <a:gd name="T15" fmla="*/ 1 h 39"/>
                <a:gd name="T16" fmla="*/ 59 w 66"/>
                <a:gd name="T17" fmla="*/ 0 h 39"/>
                <a:gd name="T18" fmla="*/ 57 w 66"/>
                <a:gd name="T1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39">
                  <a:moveTo>
                    <a:pt x="57" y="1"/>
                  </a:moveTo>
                  <a:cubicBezTo>
                    <a:pt x="40" y="9"/>
                    <a:pt x="29" y="18"/>
                    <a:pt x="28" y="18"/>
                  </a:cubicBezTo>
                  <a:cubicBezTo>
                    <a:pt x="23" y="21"/>
                    <a:pt x="14" y="23"/>
                    <a:pt x="4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8" y="37"/>
                    <a:pt x="30" y="29"/>
                    <a:pt x="30" y="21"/>
                  </a:cubicBezTo>
                  <a:cubicBezTo>
                    <a:pt x="30" y="21"/>
                    <a:pt x="33" y="18"/>
                    <a:pt x="39" y="15"/>
                  </a:cubicBezTo>
                  <a:cubicBezTo>
                    <a:pt x="44" y="11"/>
                    <a:pt x="53" y="7"/>
                    <a:pt x="64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lnTo>
                    <a:pt x="5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3" name="Freeform 6466">
              <a:extLst>
                <a:ext uri="{FF2B5EF4-FFF2-40B4-BE49-F238E27FC236}">
                  <a16:creationId xmlns="" xmlns:a16="http://schemas.microsoft.com/office/drawing/2014/main" id="{0EE4A9A8-2013-4782-8599-15238E72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3149601"/>
              <a:ext cx="14288" cy="15875"/>
            </a:xfrm>
            <a:custGeom>
              <a:avLst/>
              <a:gdLst>
                <a:gd name="T0" fmla="*/ 15 w 15"/>
                <a:gd name="T1" fmla="*/ 16 h 17"/>
                <a:gd name="T2" fmla="*/ 4 w 15"/>
                <a:gd name="T3" fmla="*/ 0 h 17"/>
                <a:gd name="T4" fmla="*/ 0 w 15"/>
                <a:gd name="T5" fmla="*/ 13 h 17"/>
                <a:gd name="T6" fmla="*/ 15 w 15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15" y="16"/>
                  </a:moveTo>
                  <a:cubicBezTo>
                    <a:pt x="15" y="12"/>
                    <a:pt x="9" y="6"/>
                    <a:pt x="4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6"/>
                    <a:pt x="11" y="17"/>
                    <a:pt x="1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4" name="Freeform 6467">
              <a:extLst>
                <a:ext uri="{FF2B5EF4-FFF2-40B4-BE49-F238E27FC236}">
                  <a16:creationId xmlns="" xmlns:a16="http://schemas.microsoft.com/office/drawing/2014/main" id="{4B832692-1E30-41A6-AE29-C2796F6B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3132138"/>
              <a:ext cx="39688" cy="53975"/>
            </a:xfrm>
            <a:custGeom>
              <a:avLst/>
              <a:gdLst>
                <a:gd name="T0" fmla="*/ 13 w 42"/>
                <a:gd name="T1" fmla="*/ 32 h 58"/>
                <a:gd name="T2" fmla="*/ 33 w 42"/>
                <a:gd name="T3" fmla="*/ 56 h 58"/>
                <a:gd name="T4" fmla="*/ 35 w 42"/>
                <a:gd name="T5" fmla="*/ 57 h 58"/>
                <a:gd name="T6" fmla="*/ 42 w 42"/>
                <a:gd name="T7" fmla="*/ 58 h 58"/>
                <a:gd name="T8" fmla="*/ 40 w 42"/>
                <a:gd name="T9" fmla="*/ 56 h 58"/>
                <a:gd name="T10" fmla="*/ 20 w 42"/>
                <a:gd name="T11" fmla="*/ 38 h 58"/>
                <a:gd name="T12" fmla="*/ 16 w 42"/>
                <a:gd name="T13" fmla="*/ 29 h 58"/>
                <a:gd name="T14" fmla="*/ 4 w 42"/>
                <a:gd name="T15" fmla="*/ 0 h 58"/>
                <a:gd name="T16" fmla="*/ 0 w 42"/>
                <a:gd name="T17" fmla="*/ 16 h 58"/>
                <a:gd name="T18" fmla="*/ 13 w 42"/>
                <a:gd name="T19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8">
                  <a:moveTo>
                    <a:pt x="13" y="32"/>
                  </a:moveTo>
                  <a:cubicBezTo>
                    <a:pt x="14" y="32"/>
                    <a:pt x="18" y="44"/>
                    <a:pt x="33" y="56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7" y="57"/>
                    <a:pt x="40" y="58"/>
                    <a:pt x="42" y="58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0" y="50"/>
                    <a:pt x="24" y="43"/>
                    <a:pt x="20" y="38"/>
                  </a:cubicBezTo>
                  <a:cubicBezTo>
                    <a:pt x="17" y="33"/>
                    <a:pt x="16" y="29"/>
                    <a:pt x="16" y="29"/>
                  </a:cubicBezTo>
                  <a:cubicBezTo>
                    <a:pt x="19" y="22"/>
                    <a:pt x="13" y="10"/>
                    <a:pt x="4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21"/>
                    <a:pt x="10" y="26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5" name="Freeform 6468">
              <a:extLst>
                <a:ext uri="{FF2B5EF4-FFF2-40B4-BE49-F238E27FC236}">
                  <a16:creationId xmlns="" xmlns:a16="http://schemas.microsoft.com/office/drawing/2014/main" id="{BC074A52-293E-4B2C-B194-E11AF9A7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6" y="3175001"/>
              <a:ext cx="53975" cy="14288"/>
            </a:xfrm>
            <a:custGeom>
              <a:avLst/>
              <a:gdLst>
                <a:gd name="T0" fmla="*/ 0 w 56"/>
                <a:gd name="T1" fmla="*/ 5 h 15"/>
                <a:gd name="T2" fmla="*/ 56 w 56"/>
                <a:gd name="T3" fmla="*/ 15 h 15"/>
                <a:gd name="T4" fmla="*/ 56 w 56"/>
                <a:gd name="T5" fmla="*/ 9 h 15"/>
                <a:gd name="T6" fmla="*/ 2 w 56"/>
                <a:gd name="T7" fmla="*/ 0 h 15"/>
                <a:gd name="T8" fmla="*/ 0 w 56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5">
                  <a:moveTo>
                    <a:pt x="0" y="5"/>
                  </a:moveTo>
                  <a:cubicBezTo>
                    <a:pt x="18" y="11"/>
                    <a:pt x="37" y="14"/>
                    <a:pt x="56" y="1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38" y="8"/>
                    <a:pt x="19" y="5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6" name="Freeform 6469">
              <a:extLst>
                <a:ext uri="{FF2B5EF4-FFF2-40B4-BE49-F238E27FC236}">
                  <a16:creationId xmlns="" xmlns:a16="http://schemas.microsoft.com/office/drawing/2014/main" id="{2D3B2FF5-01E5-4A79-A8CE-76324F475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763" y="3194051"/>
              <a:ext cx="52388" cy="28575"/>
            </a:xfrm>
            <a:custGeom>
              <a:avLst/>
              <a:gdLst>
                <a:gd name="T0" fmla="*/ 20 w 57"/>
                <a:gd name="T1" fmla="*/ 17 h 31"/>
                <a:gd name="T2" fmla="*/ 53 w 57"/>
                <a:gd name="T3" fmla="*/ 12 h 31"/>
                <a:gd name="T4" fmla="*/ 57 w 57"/>
                <a:gd name="T5" fmla="*/ 0 h 31"/>
                <a:gd name="T6" fmla="*/ 40 w 57"/>
                <a:gd name="T7" fmla="*/ 0 h 31"/>
                <a:gd name="T8" fmla="*/ 13 w 57"/>
                <a:gd name="T9" fmla="*/ 8 h 31"/>
                <a:gd name="T10" fmla="*/ 0 w 57"/>
                <a:gd name="T11" fmla="*/ 22 h 31"/>
                <a:gd name="T12" fmla="*/ 19 w 57"/>
                <a:gd name="T13" fmla="*/ 28 h 31"/>
                <a:gd name="T14" fmla="*/ 46 w 57"/>
                <a:gd name="T15" fmla="*/ 31 h 31"/>
                <a:gd name="T16" fmla="*/ 48 w 57"/>
                <a:gd name="T17" fmla="*/ 30 h 31"/>
                <a:gd name="T18" fmla="*/ 52 w 57"/>
                <a:gd name="T19" fmla="*/ 15 h 31"/>
                <a:gd name="T20" fmla="*/ 20 w 57"/>
                <a:gd name="T2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31">
                  <a:moveTo>
                    <a:pt x="20" y="17"/>
                  </a:moveTo>
                  <a:cubicBezTo>
                    <a:pt x="24" y="14"/>
                    <a:pt x="40" y="14"/>
                    <a:pt x="53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2" y="0"/>
                    <a:pt x="46" y="0"/>
                    <a:pt x="40" y="0"/>
                  </a:cubicBezTo>
                  <a:cubicBezTo>
                    <a:pt x="31" y="0"/>
                    <a:pt x="21" y="4"/>
                    <a:pt x="13" y="8"/>
                  </a:cubicBezTo>
                  <a:cubicBezTo>
                    <a:pt x="5" y="12"/>
                    <a:pt x="0" y="17"/>
                    <a:pt x="0" y="22"/>
                  </a:cubicBezTo>
                  <a:cubicBezTo>
                    <a:pt x="5" y="23"/>
                    <a:pt x="11" y="26"/>
                    <a:pt x="19" y="28"/>
                  </a:cubicBezTo>
                  <a:cubicBezTo>
                    <a:pt x="26" y="30"/>
                    <a:pt x="35" y="31"/>
                    <a:pt x="46" y="31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42" y="16"/>
                    <a:pt x="30" y="16"/>
                    <a:pt x="2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7" name="Freeform 6470">
              <a:extLst>
                <a:ext uri="{FF2B5EF4-FFF2-40B4-BE49-F238E27FC236}">
                  <a16:creationId xmlns="" xmlns:a16="http://schemas.microsoft.com/office/drawing/2014/main" id="{6DA8FACA-5079-4676-B0D7-E9ED66060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3114676"/>
              <a:ext cx="26988" cy="47625"/>
            </a:xfrm>
            <a:custGeom>
              <a:avLst/>
              <a:gdLst>
                <a:gd name="T0" fmla="*/ 9 w 29"/>
                <a:gd name="T1" fmla="*/ 41 h 50"/>
                <a:gd name="T2" fmla="*/ 20 w 29"/>
                <a:gd name="T3" fmla="*/ 50 h 50"/>
                <a:gd name="T4" fmla="*/ 24 w 29"/>
                <a:gd name="T5" fmla="*/ 37 h 50"/>
                <a:gd name="T6" fmla="*/ 9 w 29"/>
                <a:gd name="T7" fmla="*/ 16 h 50"/>
                <a:gd name="T8" fmla="*/ 25 w 29"/>
                <a:gd name="T9" fmla="*/ 35 h 50"/>
                <a:gd name="T10" fmla="*/ 29 w 29"/>
                <a:gd name="T11" fmla="*/ 19 h 50"/>
                <a:gd name="T12" fmla="*/ 28 w 29"/>
                <a:gd name="T13" fmla="*/ 18 h 50"/>
                <a:gd name="T14" fmla="*/ 15 w 29"/>
                <a:gd name="T15" fmla="*/ 7 h 50"/>
                <a:gd name="T16" fmla="*/ 5 w 29"/>
                <a:gd name="T17" fmla="*/ 0 h 50"/>
                <a:gd name="T18" fmla="*/ 1 w 29"/>
                <a:gd name="T19" fmla="*/ 18 h 50"/>
                <a:gd name="T20" fmla="*/ 9 w 29"/>
                <a:gd name="T21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0">
                  <a:moveTo>
                    <a:pt x="9" y="41"/>
                  </a:moveTo>
                  <a:cubicBezTo>
                    <a:pt x="13" y="45"/>
                    <a:pt x="16" y="47"/>
                    <a:pt x="20" y="50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6" y="30"/>
                    <a:pt x="9" y="21"/>
                    <a:pt x="9" y="16"/>
                  </a:cubicBezTo>
                  <a:cubicBezTo>
                    <a:pt x="13" y="22"/>
                    <a:pt x="19" y="29"/>
                    <a:pt x="25" y="35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13"/>
                    <a:pt x="19" y="10"/>
                    <a:pt x="15" y="7"/>
                  </a:cubicBezTo>
                  <a:cubicBezTo>
                    <a:pt x="11" y="4"/>
                    <a:pt x="7" y="2"/>
                    <a:pt x="5" y="0"/>
                  </a:cubicBezTo>
                  <a:cubicBezTo>
                    <a:pt x="2" y="3"/>
                    <a:pt x="0" y="10"/>
                    <a:pt x="1" y="18"/>
                  </a:cubicBezTo>
                  <a:cubicBezTo>
                    <a:pt x="1" y="26"/>
                    <a:pt x="4" y="35"/>
                    <a:pt x="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8" name="Freeform 6471">
              <a:extLst>
                <a:ext uri="{FF2B5EF4-FFF2-40B4-BE49-F238E27FC236}">
                  <a16:creationId xmlns="" xmlns:a16="http://schemas.microsoft.com/office/drawing/2014/main" id="{1942381A-AB17-4FAF-927C-FA1DF3E1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1" y="3171826"/>
              <a:ext cx="20638" cy="11113"/>
            </a:xfrm>
            <a:custGeom>
              <a:avLst/>
              <a:gdLst>
                <a:gd name="T0" fmla="*/ 22 w 22"/>
                <a:gd name="T1" fmla="*/ 10 h 12"/>
                <a:gd name="T2" fmla="*/ 6 w 22"/>
                <a:gd name="T3" fmla="*/ 0 h 12"/>
                <a:gd name="T4" fmla="*/ 0 w 22"/>
                <a:gd name="T5" fmla="*/ 11 h 12"/>
                <a:gd name="T6" fmla="*/ 22 w 22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22" y="10"/>
                  </a:moveTo>
                  <a:cubicBezTo>
                    <a:pt x="19" y="6"/>
                    <a:pt x="13" y="3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0" y="12"/>
                    <a:pt x="19" y="12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9" name="Freeform 6472">
              <a:extLst>
                <a:ext uri="{FF2B5EF4-FFF2-40B4-BE49-F238E27FC236}">
                  <a16:creationId xmlns="" xmlns:a16="http://schemas.microsoft.com/office/drawing/2014/main" id="{F81E5AFD-54C8-40CE-9ECE-29A3FC47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3175001"/>
              <a:ext cx="68263" cy="25400"/>
            </a:xfrm>
            <a:custGeom>
              <a:avLst/>
              <a:gdLst>
                <a:gd name="T0" fmla="*/ 65 w 74"/>
                <a:gd name="T1" fmla="*/ 1 h 27"/>
                <a:gd name="T2" fmla="*/ 34 w 74"/>
                <a:gd name="T3" fmla="*/ 10 h 27"/>
                <a:gd name="T4" fmla="*/ 8 w 74"/>
                <a:gd name="T5" fmla="*/ 11 h 27"/>
                <a:gd name="T6" fmla="*/ 0 w 74"/>
                <a:gd name="T7" fmla="*/ 24 h 27"/>
                <a:gd name="T8" fmla="*/ 34 w 74"/>
                <a:gd name="T9" fmla="*/ 14 h 27"/>
                <a:gd name="T10" fmla="*/ 44 w 74"/>
                <a:gd name="T11" fmla="*/ 10 h 27"/>
                <a:gd name="T12" fmla="*/ 72 w 74"/>
                <a:gd name="T13" fmla="*/ 3 h 27"/>
                <a:gd name="T14" fmla="*/ 74 w 74"/>
                <a:gd name="T15" fmla="*/ 3 h 27"/>
                <a:gd name="T16" fmla="*/ 67 w 74"/>
                <a:gd name="T17" fmla="*/ 0 h 27"/>
                <a:gd name="T18" fmla="*/ 65 w 74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27">
                  <a:moveTo>
                    <a:pt x="65" y="1"/>
                  </a:moveTo>
                  <a:cubicBezTo>
                    <a:pt x="46" y="5"/>
                    <a:pt x="34" y="10"/>
                    <a:pt x="34" y="10"/>
                  </a:cubicBezTo>
                  <a:cubicBezTo>
                    <a:pt x="27" y="12"/>
                    <a:pt x="18" y="12"/>
                    <a:pt x="8" y="1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9" y="27"/>
                    <a:pt x="33" y="21"/>
                    <a:pt x="34" y="14"/>
                  </a:cubicBezTo>
                  <a:cubicBezTo>
                    <a:pt x="34" y="14"/>
                    <a:pt x="38" y="12"/>
                    <a:pt x="44" y="10"/>
                  </a:cubicBezTo>
                  <a:cubicBezTo>
                    <a:pt x="50" y="8"/>
                    <a:pt x="60" y="5"/>
                    <a:pt x="72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2" y="2"/>
                    <a:pt x="69" y="1"/>
                    <a:pt x="67" y="0"/>
                  </a:cubicBezTo>
                  <a:lnTo>
                    <a:pt x="6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0" name="Freeform 6473">
              <a:extLst>
                <a:ext uri="{FF2B5EF4-FFF2-40B4-BE49-F238E27FC236}">
                  <a16:creationId xmlns="" xmlns:a16="http://schemas.microsoft.com/office/drawing/2014/main" id="{6D466C89-1C72-4995-88EB-1DB4EA5D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3132138"/>
              <a:ext cx="14288" cy="15875"/>
            </a:xfrm>
            <a:custGeom>
              <a:avLst/>
              <a:gdLst>
                <a:gd name="T0" fmla="*/ 14 w 14"/>
                <a:gd name="T1" fmla="*/ 18 h 18"/>
                <a:gd name="T2" fmla="*/ 6 w 14"/>
                <a:gd name="T3" fmla="*/ 0 h 18"/>
                <a:gd name="T4" fmla="*/ 0 w 14"/>
                <a:gd name="T5" fmla="*/ 11 h 18"/>
                <a:gd name="T6" fmla="*/ 14 w 1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cubicBezTo>
                    <a:pt x="14" y="14"/>
                    <a:pt x="10" y="7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15"/>
                    <a:pt x="10" y="18"/>
                    <a:pt x="1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1" name="Freeform 6474">
              <a:extLst>
                <a:ext uri="{FF2B5EF4-FFF2-40B4-BE49-F238E27FC236}">
                  <a16:creationId xmlns="" xmlns:a16="http://schemas.microsoft.com/office/drawing/2014/main" id="{A8656A4A-065C-453E-814A-A550D989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6" y="3116263"/>
              <a:ext cx="30163" cy="61913"/>
            </a:xfrm>
            <a:custGeom>
              <a:avLst/>
              <a:gdLst>
                <a:gd name="T0" fmla="*/ 10 w 32"/>
                <a:gd name="T1" fmla="*/ 33 h 65"/>
                <a:gd name="T2" fmla="*/ 24 w 32"/>
                <a:gd name="T3" fmla="*/ 60 h 65"/>
                <a:gd name="T4" fmla="*/ 25 w 32"/>
                <a:gd name="T5" fmla="*/ 62 h 65"/>
                <a:gd name="T6" fmla="*/ 32 w 32"/>
                <a:gd name="T7" fmla="*/ 65 h 65"/>
                <a:gd name="T8" fmla="*/ 30 w 32"/>
                <a:gd name="T9" fmla="*/ 63 h 65"/>
                <a:gd name="T10" fmla="*/ 16 w 32"/>
                <a:gd name="T11" fmla="*/ 40 h 65"/>
                <a:gd name="T12" fmla="*/ 13 w 32"/>
                <a:gd name="T13" fmla="*/ 30 h 65"/>
                <a:gd name="T14" fmla="*/ 9 w 32"/>
                <a:gd name="T15" fmla="*/ 0 h 65"/>
                <a:gd name="T16" fmla="*/ 0 w 32"/>
                <a:gd name="T17" fmla="*/ 14 h 65"/>
                <a:gd name="T18" fmla="*/ 10 w 32"/>
                <a:gd name="T19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65">
                  <a:moveTo>
                    <a:pt x="10" y="33"/>
                  </a:moveTo>
                  <a:cubicBezTo>
                    <a:pt x="11" y="32"/>
                    <a:pt x="12" y="46"/>
                    <a:pt x="24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3"/>
                    <a:pt x="30" y="64"/>
                    <a:pt x="32" y="65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2" y="54"/>
                    <a:pt x="18" y="46"/>
                    <a:pt x="16" y="40"/>
                  </a:cubicBezTo>
                  <a:cubicBezTo>
                    <a:pt x="13" y="34"/>
                    <a:pt x="13" y="31"/>
                    <a:pt x="13" y="30"/>
                  </a:cubicBezTo>
                  <a:cubicBezTo>
                    <a:pt x="18" y="24"/>
                    <a:pt x="15" y="11"/>
                    <a:pt x="9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20"/>
                    <a:pt x="8" y="26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2" name="Freeform 6475">
              <a:extLst>
                <a:ext uri="{FF2B5EF4-FFF2-40B4-BE49-F238E27FC236}">
                  <a16:creationId xmlns="" xmlns:a16="http://schemas.microsoft.com/office/drawing/2014/main" id="{DCDA6734-D5E0-403C-A9EF-4095CC78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1" y="3154363"/>
              <a:ext cx="50800" cy="25400"/>
            </a:xfrm>
            <a:custGeom>
              <a:avLst/>
              <a:gdLst>
                <a:gd name="T0" fmla="*/ 0 w 54"/>
                <a:gd name="T1" fmla="*/ 5 h 27"/>
                <a:gd name="T2" fmla="*/ 52 w 54"/>
                <a:gd name="T3" fmla="*/ 27 h 27"/>
                <a:gd name="T4" fmla="*/ 54 w 54"/>
                <a:gd name="T5" fmla="*/ 22 h 27"/>
                <a:gd name="T6" fmla="*/ 3 w 54"/>
                <a:gd name="T7" fmla="*/ 0 h 27"/>
                <a:gd name="T8" fmla="*/ 0 w 54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7">
                  <a:moveTo>
                    <a:pt x="0" y="5"/>
                  </a:moveTo>
                  <a:cubicBezTo>
                    <a:pt x="16" y="14"/>
                    <a:pt x="34" y="22"/>
                    <a:pt x="52" y="27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36" y="16"/>
                    <a:pt x="19" y="9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3" name="Freeform 6476">
              <a:extLst>
                <a:ext uri="{FF2B5EF4-FFF2-40B4-BE49-F238E27FC236}">
                  <a16:creationId xmlns="" xmlns:a16="http://schemas.microsoft.com/office/drawing/2014/main" id="{E1C497B9-7AA7-4AA5-9FDF-A134D96D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1" y="3167063"/>
              <a:ext cx="55563" cy="30163"/>
            </a:xfrm>
            <a:custGeom>
              <a:avLst/>
              <a:gdLst>
                <a:gd name="T0" fmla="*/ 21 w 60"/>
                <a:gd name="T1" fmla="*/ 14 h 32"/>
                <a:gd name="T2" fmla="*/ 54 w 60"/>
                <a:gd name="T3" fmla="*/ 16 h 32"/>
                <a:gd name="T4" fmla="*/ 60 w 60"/>
                <a:gd name="T5" fmla="*/ 5 h 32"/>
                <a:gd name="T6" fmla="*/ 45 w 60"/>
                <a:gd name="T7" fmla="*/ 1 h 32"/>
                <a:gd name="T8" fmla="*/ 16 w 60"/>
                <a:gd name="T9" fmla="*/ 3 h 32"/>
                <a:gd name="T10" fmla="*/ 0 w 60"/>
                <a:gd name="T11" fmla="*/ 13 h 32"/>
                <a:gd name="T12" fmla="*/ 17 w 60"/>
                <a:gd name="T13" fmla="*/ 23 h 32"/>
                <a:gd name="T14" fmla="*/ 42 w 60"/>
                <a:gd name="T15" fmla="*/ 32 h 32"/>
                <a:gd name="T16" fmla="*/ 44 w 60"/>
                <a:gd name="T17" fmla="*/ 32 h 32"/>
                <a:gd name="T18" fmla="*/ 52 w 60"/>
                <a:gd name="T19" fmla="*/ 19 h 32"/>
                <a:gd name="T20" fmla="*/ 21 w 60"/>
                <a:gd name="T21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2">
                  <a:moveTo>
                    <a:pt x="21" y="14"/>
                  </a:moveTo>
                  <a:cubicBezTo>
                    <a:pt x="26" y="11"/>
                    <a:pt x="41" y="15"/>
                    <a:pt x="54" y="1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5" y="4"/>
                    <a:pt x="50" y="2"/>
                    <a:pt x="45" y="1"/>
                  </a:cubicBezTo>
                  <a:cubicBezTo>
                    <a:pt x="35" y="0"/>
                    <a:pt x="25" y="1"/>
                    <a:pt x="16" y="3"/>
                  </a:cubicBezTo>
                  <a:cubicBezTo>
                    <a:pt x="8" y="5"/>
                    <a:pt x="1" y="9"/>
                    <a:pt x="0" y="13"/>
                  </a:cubicBezTo>
                  <a:cubicBezTo>
                    <a:pt x="5" y="16"/>
                    <a:pt x="10" y="20"/>
                    <a:pt x="17" y="23"/>
                  </a:cubicBezTo>
                  <a:cubicBezTo>
                    <a:pt x="24" y="27"/>
                    <a:pt x="32" y="31"/>
                    <a:pt x="42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2" y="17"/>
                    <a:pt x="31" y="15"/>
                    <a:pt x="2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4" name="Freeform 6477">
              <a:extLst>
                <a:ext uri="{FF2B5EF4-FFF2-40B4-BE49-F238E27FC236}">
                  <a16:creationId xmlns="" xmlns:a16="http://schemas.microsoft.com/office/drawing/2014/main" id="{5F075CAB-7BE6-4F3B-8966-DF007DEF2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3094038"/>
              <a:ext cx="26988" cy="47625"/>
            </a:xfrm>
            <a:custGeom>
              <a:avLst/>
              <a:gdLst>
                <a:gd name="T0" fmla="*/ 4 w 29"/>
                <a:gd name="T1" fmla="*/ 41 h 52"/>
                <a:gd name="T2" fmla="*/ 13 w 29"/>
                <a:gd name="T3" fmla="*/ 52 h 52"/>
                <a:gd name="T4" fmla="*/ 19 w 29"/>
                <a:gd name="T5" fmla="*/ 41 h 52"/>
                <a:gd name="T6" fmla="*/ 10 w 29"/>
                <a:gd name="T7" fmla="*/ 16 h 52"/>
                <a:gd name="T8" fmla="*/ 20 w 29"/>
                <a:gd name="T9" fmla="*/ 39 h 52"/>
                <a:gd name="T10" fmla="*/ 29 w 29"/>
                <a:gd name="T11" fmla="*/ 25 h 52"/>
                <a:gd name="T12" fmla="*/ 28 w 29"/>
                <a:gd name="T13" fmla="*/ 24 h 52"/>
                <a:gd name="T14" fmla="*/ 17 w 29"/>
                <a:gd name="T15" fmla="*/ 9 h 52"/>
                <a:gd name="T16" fmla="*/ 9 w 29"/>
                <a:gd name="T17" fmla="*/ 0 h 52"/>
                <a:gd name="T18" fmla="*/ 1 w 29"/>
                <a:gd name="T19" fmla="*/ 17 h 52"/>
                <a:gd name="T20" fmla="*/ 4 w 29"/>
                <a:gd name="T21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2">
                  <a:moveTo>
                    <a:pt x="4" y="41"/>
                  </a:moveTo>
                  <a:cubicBezTo>
                    <a:pt x="7" y="46"/>
                    <a:pt x="10" y="49"/>
                    <a:pt x="13" y="5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4" y="32"/>
                    <a:pt x="9" y="21"/>
                    <a:pt x="10" y="16"/>
                  </a:cubicBezTo>
                  <a:cubicBezTo>
                    <a:pt x="12" y="24"/>
                    <a:pt x="16" y="32"/>
                    <a:pt x="20" y="3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4" y="17"/>
                    <a:pt x="21" y="13"/>
                    <a:pt x="17" y="9"/>
                  </a:cubicBezTo>
                  <a:cubicBezTo>
                    <a:pt x="14" y="6"/>
                    <a:pt x="11" y="3"/>
                    <a:pt x="9" y="0"/>
                  </a:cubicBezTo>
                  <a:cubicBezTo>
                    <a:pt x="6" y="2"/>
                    <a:pt x="2" y="9"/>
                    <a:pt x="1" y="17"/>
                  </a:cubicBezTo>
                  <a:cubicBezTo>
                    <a:pt x="0" y="25"/>
                    <a:pt x="0" y="34"/>
                    <a:pt x="4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5" name="Freeform 6478">
              <a:extLst>
                <a:ext uri="{FF2B5EF4-FFF2-40B4-BE49-F238E27FC236}">
                  <a16:creationId xmlns="" xmlns:a16="http://schemas.microsoft.com/office/drawing/2014/main" id="{6F89802D-7295-466C-93AA-90385B106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6" y="3138488"/>
              <a:ext cx="19050" cy="14288"/>
            </a:xfrm>
            <a:custGeom>
              <a:avLst/>
              <a:gdLst>
                <a:gd name="T0" fmla="*/ 22 w 22"/>
                <a:gd name="T1" fmla="*/ 13 h 15"/>
                <a:gd name="T2" fmla="*/ 9 w 22"/>
                <a:gd name="T3" fmla="*/ 0 h 15"/>
                <a:gd name="T4" fmla="*/ 0 w 22"/>
                <a:gd name="T5" fmla="*/ 9 h 15"/>
                <a:gd name="T6" fmla="*/ 22 w 22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5">
                  <a:moveTo>
                    <a:pt x="22" y="13"/>
                  </a:moveTo>
                  <a:cubicBezTo>
                    <a:pt x="20" y="9"/>
                    <a:pt x="15" y="4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13"/>
                    <a:pt x="18" y="15"/>
                    <a:pt x="2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6" name="Freeform 6479">
              <a:extLst>
                <a:ext uri="{FF2B5EF4-FFF2-40B4-BE49-F238E27FC236}">
                  <a16:creationId xmlns="" xmlns:a16="http://schemas.microsoft.com/office/drawing/2014/main" id="{7FFBB490-EC13-4AD6-8BE7-131D8C62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3148013"/>
              <a:ext cx="71438" cy="17463"/>
            </a:xfrm>
            <a:custGeom>
              <a:avLst/>
              <a:gdLst>
                <a:gd name="T0" fmla="*/ 68 w 77"/>
                <a:gd name="T1" fmla="*/ 4 h 19"/>
                <a:gd name="T2" fmla="*/ 36 w 77"/>
                <a:gd name="T3" fmla="*/ 6 h 19"/>
                <a:gd name="T4" fmla="*/ 11 w 77"/>
                <a:gd name="T5" fmla="*/ 0 h 19"/>
                <a:gd name="T6" fmla="*/ 0 w 77"/>
                <a:gd name="T7" fmla="*/ 12 h 19"/>
                <a:gd name="T8" fmla="*/ 35 w 77"/>
                <a:gd name="T9" fmla="*/ 9 h 19"/>
                <a:gd name="T10" fmla="*/ 46 w 77"/>
                <a:gd name="T11" fmla="*/ 8 h 19"/>
                <a:gd name="T12" fmla="*/ 74 w 77"/>
                <a:gd name="T13" fmla="*/ 8 h 19"/>
                <a:gd name="T14" fmla="*/ 77 w 77"/>
                <a:gd name="T15" fmla="*/ 8 h 19"/>
                <a:gd name="T16" fmla="*/ 70 w 77"/>
                <a:gd name="T17" fmla="*/ 4 h 19"/>
                <a:gd name="T18" fmla="*/ 68 w 7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9">
                  <a:moveTo>
                    <a:pt x="68" y="4"/>
                  </a:moveTo>
                  <a:cubicBezTo>
                    <a:pt x="50" y="3"/>
                    <a:pt x="36" y="6"/>
                    <a:pt x="36" y="6"/>
                  </a:cubicBezTo>
                  <a:cubicBezTo>
                    <a:pt x="29" y="6"/>
                    <a:pt x="20" y="4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8" y="19"/>
                    <a:pt x="32" y="16"/>
                    <a:pt x="35" y="9"/>
                  </a:cubicBezTo>
                  <a:cubicBezTo>
                    <a:pt x="35" y="9"/>
                    <a:pt x="39" y="8"/>
                    <a:pt x="46" y="8"/>
                  </a:cubicBezTo>
                  <a:cubicBezTo>
                    <a:pt x="53" y="7"/>
                    <a:pt x="62" y="7"/>
                    <a:pt x="74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5" y="6"/>
                    <a:pt x="73" y="5"/>
                    <a:pt x="70" y="4"/>
                  </a:cubicBezTo>
                  <a:lnTo>
                    <a:pt x="6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7" name="Freeform 6480">
              <a:extLst>
                <a:ext uri="{FF2B5EF4-FFF2-40B4-BE49-F238E27FC236}">
                  <a16:creationId xmlns="" xmlns:a16="http://schemas.microsoft.com/office/drawing/2014/main" id="{B1AD7CD4-1D41-4507-96A2-1CCA0EF60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6" y="3105151"/>
              <a:ext cx="12700" cy="17463"/>
            </a:xfrm>
            <a:custGeom>
              <a:avLst/>
              <a:gdLst>
                <a:gd name="T0" fmla="*/ 12 w 14"/>
                <a:gd name="T1" fmla="*/ 19 h 19"/>
                <a:gd name="T2" fmla="*/ 9 w 14"/>
                <a:gd name="T3" fmla="*/ 0 h 19"/>
                <a:gd name="T4" fmla="*/ 0 w 14"/>
                <a:gd name="T5" fmla="*/ 9 h 19"/>
                <a:gd name="T6" fmla="*/ 12 w 14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2" y="19"/>
                  </a:moveTo>
                  <a:cubicBezTo>
                    <a:pt x="14" y="15"/>
                    <a:pt x="11" y="8"/>
                    <a:pt x="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14"/>
                    <a:pt x="8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8" name="Freeform 6481">
              <a:extLst>
                <a:ext uri="{FF2B5EF4-FFF2-40B4-BE49-F238E27FC236}">
                  <a16:creationId xmlns="" xmlns:a16="http://schemas.microsoft.com/office/drawing/2014/main" id="{20BB1B7E-B8F5-4339-954A-E00AC977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1" y="3090863"/>
              <a:ext cx="17463" cy="65088"/>
            </a:xfrm>
            <a:custGeom>
              <a:avLst/>
              <a:gdLst>
                <a:gd name="T0" fmla="*/ 5 w 19"/>
                <a:gd name="T1" fmla="*/ 33 h 69"/>
                <a:gd name="T2" fmla="*/ 12 w 19"/>
                <a:gd name="T3" fmla="*/ 63 h 69"/>
                <a:gd name="T4" fmla="*/ 12 w 19"/>
                <a:gd name="T5" fmla="*/ 65 h 69"/>
                <a:gd name="T6" fmla="*/ 19 w 19"/>
                <a:gd name="T7" fmla="*/ 69 h 69"/>
                <a:gd name="T8" fmla="*/ 18 w 19"/>
                <a:gd name="T9" fmla="*/ 66 h 69"/>
                <a:gd name="T10" fmla="*/ 9 w 19"/>
                <a:gd name="T11" fmla="*/ 41 h 69"/>
                <a:gd name="T12" fmla="*/ 8 w 19"/>
                <a:gd name="T13" fmla="*/ 31 h 69"/>
                <a:gd name="T14" fmla="*/ 11 w 19"/>
                <a:gd name="T15" fmla="*/ 0 h 69"/>
                <a:gd name="T16" fmla="*/ 0 w 19"/>
                <a:gd name="T17" fmla="*/ 12 h 69"/>
                <a:gd name="T18" fmla="*/ 5 w 19"/>
                <a:gd name="T1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69">
                  <a:moveTo>
                    <a:pt x="5" y="33"/>
                  </a:moveTo>
                  <a:cubicBezTo>
                    <a:pt x="5" y="32"/>
                    <a:pt x="4" y="46"/>
                    <a:pt x="12" y="63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5" y="66"/>
                    <a:pt x="17" y="67"/>
                    <a:pt x="19" y="69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2" y="56"/>
                    <a:pt x="10" y="47"/>
                    <a:pt x="9" y="41"/>
                  </a:cubicBezTo>
                  <a:cubicBezTo>
                    <a:pt x="8" y="35"/>
                    <a:pt x="8" y="31"/>
                    <a:pt x="8" y="31"/>
                  </a:cubicBezTo>
                  <a:cubicBezTo>
                    <a:pt x="14" y="26"/>
                    <a:pt x="14" y="13"/>
                    <a:pt x="1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9"/>
                    <a:pt x="5" y="26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9" name="Freeform 6482">
              <a:extLst>
                <a:ext uri="{FF2B5EF4-FFF2-40B4-BE49-F238E27FC236}">
                  <a16:creationId xmlns="" xmlns:a16="http://schemas.microsoft.com/office/drawing/2014/main" id="{0835B6F0-75BB-4E77-BE95-1A3C403CE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838" y="3124201"/>
              <a:ext cx="46038" cy="34925"/>
            </a:xfrm>
            <a:custGeom>
              <a:avLst/>
              <a:gdLst>
                <a:gd name="T0" fmla="*/ 0 w 48"/>
                <a:gd name="T1" fmla="*/ 4 h 38"/>
                <a:gd name="T2" fmla="*/ 45 w 48"/>
                <a:gd name="T3" fmla="*/ 38 h 38"/>
                <a:gd name="T4" fmla="*/ 48 w 48"/>
                <a:gd name="T5" fmla="*/ 33 h 38"/>
                <a:gd name="T6" fmla="*/ 4 w 48"/>
                <a:gd name="T7" fmla="*/ 0 h 38"/>
                <a:gd name="T8" fmla="*/ 0 w 48"/>
                <a:gd name="T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0" y="4"/>
                  </a:moveTo>
                  <a:cubicBezTo>
                    <a:pt x="13" y="17"/>
                    <a:pt x="29" y="28"/>
                    <a:pt x="45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32" y="23"/>
                    <a:pt x="17" y="12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0" name="Freeform 6483">
              <a:extLst>
                <a:ext uri="{FF2B5EF4-FFF2-40B4-BE49-F238E27FC236}">
                  <a16:creationId xmlns="" xmlns:a16="http://schemas.microsoft.com/office/drawing/2014/main" id="{699FC8A5-8794-4B10-B43F-C79972716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3127376"/>
              <a:ext cx="57150" cy="31750"/>
            </a:xfrm>
            <a:custGeom>
              <a:avLst/>
              <a:gdLst>
                <a:gd name="T0" fmla="*/ 20 w 60"/>
                <a:gd name="T1" fmla="*/ 11 h 35"/>
                <a:gd name="T2" fmla="*/ 51 w 60"/>
                <a:gd name="T3" fmla="*/ 21 h 35"/>
                <a:gd name="T4" fmla="*/ 60 w 60"/>
                <a:gd name="T5" fmla="*/ 12 h 35"/>
                <a:gd name="T6" fmla="*/ 45 w 60"/>
                <a:gd name="T7" fmla="*/ 5 h 35"/>
                <a:gd name="T8" fmla="*/ 17 w 60"/>
                <a:gd name="T9" fmla="*/ 0 h 35"/>
                <a:gd name="T10" fmla="*/ 0 w 60"/>
                <a:gd name="T11" fmla="*/ 6 h 35"/>
                <a:gd name="T12" fmla="*/ 14 w 60"/>
                <a:gd name="T13" fmla="*/ 20 h 35"/>
                <a:gd name="T14" fmla="*/ 36 w 60"/>
                <a:gd name="T15" fmla="*/ 34 h 35"/>
                <a:gd name="T16" fmla="*/ 38 w 60"/>
                <a:gd name="T17" fmla="*/ 35 h 35"/>
                <a:gd name="T18" fmla="*/ 49 w 60"/>
                <a:gd name="T19" fmla="*/ 23 h 35"/>
                <a:gd name="T20" fmla="*/ 20 w 60"/>
                <a:gd name="T21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5">
                  <a:moveTo>
                    <a:pt x="20" y="11"/>
                  </a:moveTo>
                  <a:cubicBezTo>
                    <a:pt x="25" y="10"/>
                    <a:pt x="38" y="17"/>
                    <a:pt x="51" y="2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6" y="10"/>
                    <a:pt x="51" y="7"/>
                    <a:pt x="45" y="5"/>
                  </a:cubicBezTo>
                  <a:cubicBezTo>
                    <a:pt x="37" y="1"/>
                    <a:pt x="26" y="0"/>
                    <a:pt x="17" y="0"/>
                  </a:cubicBezTo>
                  <a:cubicBezTo>
                    <a:pt x="9" y="0"/>
                    <a:pt x="1" y="2"/>
                    <a:pt x="0" y="6"/>
                  </a:cubicBezTo>
                  <a:cubicBezTo>
                    <a:pt x="4" y="10"/>
                    <a:pt x="8" y="15"/>
                    <a:pt x="14" y="20"/>
                  </a:cubicBezTo>
                  <a:cubicBezTo>
                    <a:pt x="20" y="25"/>
                    <a:pt x="27" y="30"/>
                    <a:pt x="36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39" y="20"/>
                    <a:pt x="29" y="14"/>
                    <a:pt x="2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1" name="Freeform 6484">
              <a:extLst>
                <a:ext uri="{FF2B5EF4-FFF2-40B4-BE49-F238E27FC236}">
                  <a16:creationId xmlns="" xmlns:a16="http://schemas.microsoft.com/office/drawing/2014/main" id="{B966C515-BDFB-404C-A129-F4B8A2E75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065463"/>
              <a:ext cx="28575" cy="47625"/>
            </a:xfrm>
            <a:custGeom>
              <a:avLst/>
              <a:gdLst>
                <a:gd name="T0" fmla="*/ 3 w 30"/>
                <a:gd name="T1" fmla="*/ 39 h 51"/>
                <a:gd name="T2" fmla="*/ 8 w 30"/>
                <a:gd name="T3" fmla="*/ 51 h 51"/>
                <a:gd name="T4" fmla="*/ 17 w 30"/>
                <a:gd name="T5" fmla="*/ 42 h 51"/>
                <a:gd name="T6" fmla="*/ 14 w 30"/>
                <a:gd name="T7" fmla="*/ 16 h 51"/>
                <a:gd name="T8" fmla="*/ 19 w 30"/>
                <a:gd name="T9" fmla="*/ 40 h 51"/>
                <a:gd name="T10" fmla="*/ 30 w 30"/>
                <a:gd name="T11" fmla="*/ 28 h 51"/>
                <a:gd name="T12" fmla="*/ 30 w 30"/>
                <a:gd name="T13" fmla="*/ 27 h 51"/>
                <a:gd name="T14" fmla="*/ 23 w 30"/>
                <a:gd name="T15" fmla="*/ 11 h 51"/>
                <a:gd name="T16" fmla="*/ 17 w 30"/>
                <a:gd name="T17" fmla="*/ 0 h 51"/>
                <a:gd name="T18" fmla="*/ 5 w 30"/>
                <a:gd name="T19" fmla="*/ 14 h 51"/>
                <a:gd name="T20" fmla="*/ 3 w 30"/>
                <a:gd name="T21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1">
                  <a:moveTo>
                    <a:pt x="3" y="39"/>
                  </a:moveTo>
                  <a:cubicBezTo>
                    <a:pt x="4" y="43"/>
                    <a:pt x="6" y="48"/>
                    <a:pt x="8" y="5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4" y="32"/>
                    <a:pt x="11" y="20"/>
                    <a:pt x="14" y="16"/>
                  </a:cubicBezTo>
                  <a:cubicBezTo>
                    <a:pt x="14" y="24"/>
                    <a:pt x="16" y="32"/>
                    <a:pt x="19" y="40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8" y="20"/>
                    <a:pt x="25" y="15"/>
                    <a:pt x="23" y="11"/>
                  </a:cubicBezTo>
                  <a:cubicBezTo>
                    <a:pt x="20" y="6"/>
                    <a:pt x="18" y="3"/>
                    <a:pt x="17" y="0"/>
                  </a:cubicBezTo>
                  <a:cubicBezTo>
                    <a:pt x="13" y="1"/>
                    <a:pt x="8" y="7"/>
                    <a:pt x="5" y="14"/>
                  </a:cubicBezTo>
                  <a:cubicBezTo>
                    <a:pt x="2" y="21"/>
                    <a:pt x="0" y="31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2" name="Freeform 6485">
              <a:extLst>
                <a:ext uri="{FF2B5EF4-FFF2-40B4-BE49-F238E27FC236}">
                  <a16:creationId xmlns="" xmlns:a16="http://schemas.microsoft.com/office/drawing/2014/main" id="{10A74B47-DE9B-4A66-8CB1-69CF30CAC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3095626"/>
              <a:ext cx="20638" cy="14288"/>
            </a:xfrm>
            <a:custGeom>
              <a:avLst/>
              <a:gdLst>
                <a:gd name="T0" fmla="*/ 21 w 21"/>
                <a:gd name="T1" fmla="*/ 15 h 16"/>
                <a:gd name="T2" fmla="*/ 11 w 21"/>
                <a:gd name="T3" fmla="*/ 0 h 16"/>
                <a:gd name="T4" fmla="*/ 0 w 21"/>
                <a:gd name="T5" fmla="*/ 7 h 16"/>
                <a:gd name="T6" fmla="*/ 21 w 21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21" y="15"/>
                  </a:moveTo>
                  <a:cubicBezTo>
                    <a:pt x="20" y="11"/>
                    <a:pt x="16" y="5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12"/>
                    <a:pt x="17" y="16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3" name="Freeform 6486">
              <a:extLst>
                <a:ext uri="{FF2B5EF4-FFF2-40B4-BE49-F238E27FC236}">
                  <a16:creationId xmlns="" xmlns:a16="http://schemas.microsoft.com/office/drawing/2014/main" id="{05ED4483-1A25-40FD-B910-701D280D5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1" y="3103563"/>
              <a:ext cx="71438" cy="20638"/>
            </a:xfrm>
            <a:custGeom>
              <a:avLst/>
              <a:gdLst>
                <a:gd name="T0" fmla="*/ 68 w 75"/>
                <a:gd name="T1" fmla="*/ 16 h 22"/>
                <a:gd name="T2" fmla="*/ 36 w 75"/>
                <a:gd name="T3" fmla="*/ 10 h 22"/>
                <a:gd name="T4" fmla="*/ 13 w 75"/>
                <a:gd name="T5" fmla="*/ 0 h 22"/>
                <a:gd name="T6" fmla="*/ 0 w 75"/>
                <a:gd name="T7" fmla="*/ 8 h 22"/>
                <a:gd name="T8" fmla="*/ 35 w 75"/>
                <a:gd name="T9" fmla="*/ 14 h 22"/>
                <a:gd name="T10" fmla="*/ 45 w 75"/>
                <a:gd name="T11" fmla="*/ 15 h 22"/>
                <a:gd name="T12" fmla="*/ 73 w 75"/>
                <a:gd name="T13" fmla="*/ 21 h 22"/>
                <a:gd name="T14" fmla="*/ 75 w 75"/>
                <a:gd name="T15" fmla="*/ 22 h 22"/>
                <a:gd name="T16" fmla="*/ 70 w 75"/>
                <a:gd name="T17" fmla="*/ 16 h 22"/>
                <a:gd name="T18" fmla="*/ 68 w 75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22">
                  <a:moveTo>
                    <a:pt x="68" y="16"/>
                  </a:moveTo>
                  <a:cubicBezTo>
                    <a:pt x="50" y="11"/>
                    <a:pt x="36" y="10"/>
                    <a:pt x="36" y="10"/>
                  </a:cubicBezTo>
                  <a:cubicBezTo>
                    <a:pt x="29" y="9"/>
                    <a:pt x="21" y="5"/>
                    <a:pt x="1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19"/>
                    <a:pt x="30" y="20"/>
                    <a:pt x="35" y="14"/>
                  </a:cubicBezTo>
                  <a:cubicBezTo>
                    <a:pt x="35" y="14"/>
                    <a:pt x="39" y="14"/>
                    <a:pt x="45" y="15"/>
                  </a:cubicBezTo>
                  <a:cubicBezTo>
                    <a:pt x="52" y="16"/>
                    <a:pt x="61" y="18"/>
                    <a:pt x="73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0"/>
                    <a:pt x="72" y="18"/>
                    <a:pt x="70" y="16"/>
                  </a:cubicBezTo>
                  <a:lnTo>
                    <a:pt x="6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4" name="Freeform 6487">
              <a:extLst>
                <a:ext uri="{FF2B5EF4-FFF2-40B4-BE49-F238E27FC236}">
                  <a16:creationId xmlns="" xmlns:a16="http://schemas.microsoft.com/office/drawing/2014/main" id="{1639372D-7AA5-4344-83EC-20912C09A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6" y="3070226"/>
              <a:ext cx="11113" cy="17463"/>
            </a:xfrm>
            <a:custGeom>
              <a:avLst/>
              <a:gdLst>
                <a:gd name="T0" fmla="*/ 10 w 12"/>
                <a:gd name="T1" fmla="*/ 19 h 19"/>
                <a:gd name="T2" fmla="*/ 11 w 12"/>
                <a:gd name="T3" fmla="*/ 0 h 19"/>
                <a:gd name="T4" fmla="*/ 0 w 12"/>
                <a:gd name="T5" fmla="*/ 7 h 19"/>
                <a:gd name="T6" fmla="*/ 10 w 12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0" y="19"/>
                  </a:moveTo>
                  <a:cubicBezTo>
                    <a:pt x="12" y="15"/>
                    <a:pt x="11" y="8"/>
                    <a:pt x="1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2"/>
                    <a:pt x="6" y="17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5" name="Freeform 6488">
              <a:extLst>
                <a:ext uri="{FF2B5EF4-FFF2-40B4-BE49-F238E27FC236}">
                  <a16:creationId xmlns="" xmlns:a16="http://schemas.microsoft.com/office/drawing/2014/main" id="{89768B20-9BC3-4800-8E71-8A3F7EF2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3059113"/>
              <a:ext cx="17463" cy="65088"/>
            </a:xfrm>
            <a:custGeom>
              <a:avLst/>
              <a:gdLst>
                <a:gd name="T0" fmla="*/ 4 w 18"/>
                <a:gd name="T1" fmla="*/ 30 h 69"/>
                <a:gd name="T2" fmla="*/ 4 w 18"/>
                <a:gd name="T3" fmla="*/ 61 h 69"/>
                <a:gd name="T4" fmla="*/ 4 w 18"/>
                <a:gd name="T5" fmla="*/ 63 h 69"/>
                <a:gd name="T6" fmla="*/ 9 w 18"/>
                <a:gd name="T7" fmla="*/ 69 h 69"/>
                <a:gd name="T8" fmla="*/ 9 w 18"/>
                <a:gd name="T9" fmla="*/ 66 h 69"/>
                <a:gd name="T10" fmla="*/ 6 w 18"/>
                <a:gd name="T11" fmla="*/ 39 h 69"/>
                <a:gd name="T12" fmla="*/ 8 w 18"/>
                <a:gd name="T13" fmla="*/ 30 h 69"/>
                <a:gd name="T14" fmla="*/ 17 w 18"/>
                <a:gd name="T15" fmla="*/ 0 h 69"/>
                <a:gd name="T16" fmla="*/ 4 w 18"/>
                <a:gd name="T17" fmla="*/ 9 h 69"/>
                <a:gd name="T18" fmla="*/ 4 w 18"/>
                <a:gd name="T19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69">
                  <a:moveTo>
                    <a:pt x="4" y="30"/>
                  </a:moveTo>
                  <a:cubicBezTo>
                    <a:pt x="5" y="30"/>
                    <a:pt x="0" y="43"/>
                    <a:pt x="4" y="6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6" y="65"/>
                    <a:pt x="8" y="67"/>
                    <a:pt x="9" y="69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5" y="55"/>
                    <a:pt x="5" y="46"/>
                    <a:pt x="6" y="39"/>
                  </a:cubicBezTo>
                  <a:cubicBezTo>
                    <a:pt x="6" y="33"/>
                    <a:pt x="8" y="30"/>
                    <a:pt x="8" y="30"/>
                  </a:cubicBezTo>
                  <a:cubicBezTo>
                    <a:pt x="14" y="26"/>
                    <a:pt x="18" y="13"/>
                    <a:pt x="17" y="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7"/>
                    <a:pt x="5" y="24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6" name="Freeform 6489">
              <a:extLst>
                <a:ext uri="{FF2B5EF4-FFF2-40B4-BE49-F238E27FC236}">
                  <a16:creationId xmlns="" xmlns:a16="http://schemas.microsoft.com/office/drawing/2014/main" id="{5F43EA2C-F580-446F-BF5E-38ABAEEA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3084513"/>
              <a:ext cx="39688" cy="42863"/>
            </a:xfrm>
            <a:custGeom>
              <a:avLst/>
              <a:gdLst>
                <a:gd name="T0" fmla="*/ 0 w 41"/>
                <a:gd name="T1" fmla="*/ 3 h 47"/>
                <a:gd name="T2" fmla="*/ 37 w 41"/>
                <a:gd name="T3" fmla="*/ 47 h 47"/>
                <a:gd name="T4" fmla="*/ 41 w 41"/>
                <a:gd name="T5" fmla="*/ 43 h 47"/>
                <a:gd name="T6" fmla="*/ 5 w 41"/>
                <a:gd name="T7" fmla="*/ 0 h 47"/>
                <a:gd name="T8" fmla="*/ 0 w 41"/>
                <a:gd name="T9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0" y="3"/>
                  </a:moveTo>
                  <a:cubicBezTo>
                    <a:pt x="10" y="19"/>
                    <a:pt x="23" y="34"/>
                    <a:pt x="37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27" y="30"/>
                    <a:pt x="15" y="16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7" name="Freeform 6490">
              <a:extLst>
                <a:ext uri="{FF2B5EF4-FFF2-40B4-BE49-F238E27FC236}">
                  <a16:creationId xmlns="" xmlns:a16="http://schemas.microsoft.com/office/drawing/2014/main" id="{ACA6EAFD-E01A-443A-A1D5-3F7F8F44C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3073401"/>
              <a:ext cx="53975" cy="38100"/>
            </a:xfrm>
            <a:custGeom>
              <a:avLst/>
              <a:gdLst>
                <a:gd name="T0" fmla="*/ 18 w 57"/>
                <a:gd name="T1" fmla="*/ 14 h 41"/>
                <a:gd name="T2" fmla="*/ 46 w 57"/>
                <a:gd name="T3" fmla="*/ 31 h 41"/>
                <a:gd name="T4" fmla="*/ 57 w 57"/>
                <a:gd name="T5" fmla="*/ 24 h 41"/>
                <a:gd name="T6" fmla="*/ 45 w 57"/>
                <a:gd name="T7" fmla="*/ 13 h 41"/>
                <a:gd name="T8" fmla="*/ 19 w 57"/>
                <a:gd name="T9" fmla="*/ 2 h 41"/>
                <a:gd name="T10" fmla="*/ 0 w 57"/>
                <a:gd name="T11" fmla="*/ 4 h 41"/>
                <a:gd name="T12" fmla="*/ 10 w 57"/>
                <a:gd name="T13" fmla="*/ 21 h 41"/>
                <a:gd name="T14" fmla="*/ 29 w 57"/>
                <a:gd name="T15" fmla="*/ 40 h 41"/>
                <a:gd name="T16" fmla="*/ 31 w 57"/>
                <a:gd name="T17" fmla="*/ 41 h 41"/>
                <a:gd name="T18" fmla="*/ 44 w 57"/>
                <a:gd name="T19" fmla="*/ 33 h 41"/>
                <a:gd name="T20" fmla="*/ 18 w 57"/>
                <a:gd name="T2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1">
                  <a:moveTo>
                    <a:pt x="18" y="14"/>
                  </a:moveTo>
                  <a:cubicBezTo>
                    <a:pt x="24" y="14"/>
                    <a:pt x="35" y="24"/>
                    <a:pt x="46" y="31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4" y="21"/>
                    <a:pt x="49" y="17"/>
                    <a:pt x="45" y="13"/>
                  </a:cubicBezTo>
                  <a:cubicBezTo>
                    <a:pt x="37" y="8"/>
                    <a:pt x="27" y="4"/>
                    <a:pt x="19" y="2"/>
                  </a:cubicBezTo>
                  <a:cubicBezTo>
                    <a:pt x="10" y="0"/>
                    <a:pt x="2" y="1"/>
                    <a:pt x="0" y="4"/>
                  </a:cubicBezTo>
                  <a:cubicBezTo>
                    <a:pt x="3" y="9"/>
                    <a:pt x="6" y="15"/>
                    <a:pt x="10" y="21"/>
                  </a:cubicBezTo>
                  <a:cubicBezTo>
                    <a:pt x="15" y="27"/>
                    <a:pt x="21" y="34"/>
                    <a:pt x="29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35" y="27"/>
                    <a:pt x="26" y="19"/>
                    <a:pt x="1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8" name="Freeform 6491">
              <a:extLst>
                <a:ext uri="{FF2B5EF4-FFF2-40B4-BE49-F238E27FC236}">
                  <a16:creationId xmlns="" xmlns:a16="http://schemas.microsoft.com/office/drawing/2014/main" id="{C35BD281-B704-460D-BD6A-D5A567BD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1" y="3032126"/>
              <a:ext cx="26988" cy="44450"/>
            </a:xfrm>
            <a:custGeom>
              <a:avLst/>
              <a:gdLst>
                <a:gd name="T0" fmla="*/ 0 w 29"/>
                <a:gd name="T1" fmla="*/ 34 h 48"/>
                <a:gd name="T2" fmla="*/ 3 w 29"/>
                <a:gd name="T3" fmla="*/ 48 h 48"/>
                <a:gd name="T4" fmla="*/ 14 w 29"/>
                <a:gd name="T5" fmla="*/ 41 h 48"/>
                <a:gd name="T6" fmla="*/ 17 w 29"/>
                <a:gd name="T7" fmla="*/ 15 h 48"/>
                <a:gd name="T8" fmla="*/ 16 w 29"/>
                <a:gd name="T9" fmla="*/ 39 h 48"/>
                <a:gd name="T10" fmla="*/ 29 w 29"/>
                <a:gd name="T11" fmla="*/ 30 h 48"/>
                <a:gd name="T12" fmla="*/ 29 w 29"/>
                <a:gd name="T13" fmla="*/ 29 h 48"/>
                <a:gd name="T14" fmla="*/ 26 w 29"/>
                <a:gd name="T15" fmla="*/ 11 h 48"/>
                <a:gd name="T16" fmla="*/ 23 w 29"/>
                <a:gd name="T17" fmla="*/ 0 h 48"/>
                <a:gd name="T18" fmla="*/ 8 w 29"/>
                <a:gd name="T19" fmla="*/ 11 h 48"/>
                <a:gd name="T20" fmla="*/ 0 w 29"/>
                <a:gd name="T21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48">
                  <a:moveTo>
                    <a:pt x="0" y="34"/>
                  </a:moveTo>
                  <a:cubicBezTo>
                    <a:pt x="0" y="39"/>
                    <a:pt x="2" y="44"/>
                    <a:pt x="3" y="48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30"/>
                    <a:pt x="13" y="18"/>
                    <a:pt x="17" y="15"/>
                  </a:cubicBezTo>
                  <a:cubicBezTo>
                    <a:pt x="15" y="22"/>
                    <a:pt x="15" y="31"/>
                    <a:pt x="16" y="3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2"/>
                    <a:pt x="28" y="16"/>
                    <a:pt x="26" y="11"/>
                  </a:cubicBezTo>
                  <a:cubicBezTo>
                    <a:pt x="25" y="7"/>
                    <a:pt x="23" y="3"/>
                    <a:pt x="23" y="0"/>
                  </a:cubicBezTo>
                  <a:cubicBezTo>
                    <a:pt x="19" y="0"/>
                    <a:pt x="13" y="4"/>
                    <a:pt x="8" y="11"/>
                  </a:cubicBezTo>
                  <a:cubicBezTo>
                    <a:pt x="3" y="17"/>
                    <a:pt x="0" y="26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9" name="Freeform 6492">
              <a:extLst>
                <a:ext uri="{FF2B5EF4-FFF2-40B4-BE49-F238E27FC236}">
                  <a16:creationId xmlns="" xmlns:a16="http://schemas.microsoft.com/office/drawing/2014/main" id="{2EDB52A3-7397-448B-88C4-815AF499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3044826"/>
              <a:ext cx="15875" cy="15875"/>
            </a:xfrm>
            <a:custGeom>
              <a:avLst/>
              <a:gdLst>
                <a:gd name="T0" fmla="*/ 18 w 18"/>
                <a:gd name="T1" fmla="*/ 17 h 17"/>
                <a:gd name="T2" fmla="*/ 12 w 18"/>
                <a:gd name="T3" fmla="*/ 0 h 17"/>
                <a:gd name="T4" fmla="*/ 0 w 18"/>
                <a:gd name="T5" fmla="*/ 4 h 17"/>
                <a:gd name="T6" fmla="*/ 18 w 18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8" y="17"/>
                  </a:moveTo>
                  <a:cubicBezTo>
                    <a:pt x="18" y="12"/>
                    <a:pt x="16" y="7"/>
                    <a:pt x="1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12"/>
                    <a:pt x="14" y="17"/>
                    <a:pt x="1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0" name="Freeform 6493">
              <a:extLst>
                <a:ext uri="{FF2B5EF4-FFF2-40B4-BE49-F238E27FC236}">
                  <a16:creationId xmlns="" xmlns:a16="http://schemas.microsoft.com/office/drawing/2014/main" id="{693E22BB-AE46-4E70-9BC5-94985B4E6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3049588"/>
              <a:ext cx="66675" cy="33338"/>
            </a:xfrm>
            <a:custGeom>
              <a:avLst/>
              <a:gdLst>
                <a:gd name="T0" fmla="*/ 65 w 71"/>
                <a:gd name="T1" fmla="*/ 29 h 36"/>
                <a:gd name="T2" fmla="*/ 35 w 71"/>
                <a:gd name="T3" fmla="*/ 16 h 36"/>
                <a:gd name="T4" fmla="*/ 15 w 71"/>
                <a:gd name="T5" fmla="*/ 0 h 36"/>
                <a:gd name="T6" fmla="*/ 0 w 71"/>
                <a:gd name="T7" fmla="*/ 6 h 36"/>
                <a:gd name="T8" fmla="*/ 33 w 71"/>
                <a:gd name="T9" fmla="*/ 19 h 36"/>
                <a:gd name="T10" fmla="*/ 43 w 71"/>
                <a:gd name="T11" fmla="*/ 23 h 36"/>
                <a:gd name="T12" fmla="*/ 69 w 71"/>
                <a:gd name="T13" fmla="*/ 35 h 36"/>
                <a:gd name="T14" fmla="*/ 71 w 71"/>
                <a:gd name="T15" fmla="*/ 36 h 36"/>
                <a:gd name="T16" fmla="*/ 67 w 71"/>
                <a:gd name="T17" fmla="*/ 30 h 36"/>
                <a:gd name="T18" fmla="*/ 65 w 71"/>
                <a:gd name="T1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6">
                  <a:moveTo>
                    <a:pt x="65" y="29"/>
                  </a:moveTo>
                  <a:cubicBezTo>
                    <a:pt x="48" y="20"/>
                    <a:pt x="35" y="16"/>
                    <a:pt x="35" y="16"/>
                  </a:cubicBezTo>
                  <a:cubicBezTo>
                    <a:pt x="29" y="14"/>
                    <a:pt x="22" y="8"/>
                    <a:pt x="1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3" y="20"/>
                    <a:pt x="27" y="24"/>
                    <a:pt x="33" y="19"/>
                  </a:cubicBezTo>
                  <a:cubicBezTo>
                    <a:pt x="33" y="19"/>
                    <a:pt x="37" y="20"/>
                    <a:pt x="43" y="23"/>
                  </a:cubicBezTo>
                  <a:cubicBezTo>
                    <a:pt x="49" y="25"/>
                    <a:pt x="58" y="29"/>
                    <a:pt x="69" y="35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0" y="34"/>
                    <a:pt x="68" y="32"/>
                    <a:pt x="67" y="30"/>
                  </a:cubicBezTo>
                  <a:lnTo>
                    <a:pt x="65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1" name="Freeform 6494">
              <a:extLst>
                <a:ext uri="{FF2B5EF4-FFF2-40B4-BE49-F238E27FC236}">
                  <a16:creationId xmlns="" xmlns:a16="http://schemas.microsoft.com/office/drawing/2014/main" id="{5537883A-356C-45A2-9292-098AB981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3028951"/>
              <a:ext cx="11113" cy="15875"/>
            </a:xfrm>
            <a:custGeom>
              <a:avLst/>
              <a:gdLst>
                <a:gd name="T0" fmla="*/ 6 w 12"/>
                <a:gd name="T1" fmla="*/ 18 h 18"/>
                <a:gd name="T2" fmla="*/ 12 w 12"/>
                <a:gd name="T3" fmla="*/ 0 h 18"/>
                <a:gd name="T4" fmla="*/ 0 w 12"/>
                <a:gd name="T5" fmla="*/ 4 h 18"/>
                <a:gd name="T6" fmla="*/ 6 w 1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6" y="18"/>
                  </a:moveTo>
                  <a:cubicBezTo>
                    <a:pt x="9" y="16"/>
                    <a:pt x="10" y="8"/>
                    <a:pt x="1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1"/>
                    <a:pt x="3" y="16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2" name="Freeform 6495">
              <a:extLst>
                <a:ext uri="{FF2B5EF4-FFF2-40B4-BE49-F238E27FC236}">
                  <a16:creationId xmlns="" xmlns:a16="http://schemas.microsoft.com/office/drawing/2014/main" id="{C977A2EE-D344-401A-A711-9F0D8CA33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3022601"/>
              <a:ext cx="25400" cy="60325"/>
            </a:xfrm>
            <a:custGeom>
              <a:avLst/>
              <a:gdLst>
                <a:gd name="T0" fmla="*/ 8 w 27"/>
                <a:gd name="T1" fmla="*/ 26 h 64"/>
                <a:gd name="T2" fmla="*/ 0 w 27"/>
                <a:gd name="T3" fmla="*/ 56 h 64"/>
                <a:gd name="T4" fmla="*/ 0 w 27"/>
                <a:gd name="T5" fmla="*/ 58 h 64"/>
                <a:gd name="T6" fmla="*/ 4 w 27"/>
                <a:gd name="T7" fmla="*/ 64 h 64"/>
                <a:gd name="T8" fmla="*/ 4 w 27"/>
                <a:gd name="T9" fmla="*/ 62 h 64"/>
                <a:gd name="T10" fmla="*/ 7 w 27"/>
                <a:gd name="T11" fmla="*/ 35 h 64"/>
                <a:gd name="T12" fmla="*/ 11 w 27"/>
                <a:gd name="T13" fmla="*/ 26 h 64"/>
                <a:gd name="T14" fmla="*/ 27 w 27"/>
                <a:gd name="T15" fmla="*/ 0 h 64"/>
                <a:gd name="T16" fmla="*/ 12 w 27"/>
                <a:gd name="T17" fmla="*/ 5 h 64"/>
                <a:gd name="T18" fmla="*/ 8 w 27"/>
                <a:gd name="T19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64">
                  <a:moveTo>
                    <a:pt x="8" y="26"/>
                  </a:moveTo>
                  <a:cubicBezTo>
                    <a:pt x="8" y="26"/>
                    <a:pt x="1" y="37"/>
                    <a:pt x="0" y="5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60"/>
                    <a:pt x="3" y="62"/>
                    <a:pt x="4" y="64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50"/>
                    <a:pt x="5" y="41"/>
                    <a:pt x="7" y="35"/>
                  </a:cubicBezTo>
                  <a:cubicBezTo>
                    <a:pt x="9" y="29"/>
                    <a:pt x="11" y="26"/>
                    <a:pt x="11" y="26"/>
                  </a:cubicBezTo>
                  <a:cubicBezTo>
                    <a:pt x="19" y="24"/>
                    <a:pt x="25" y="12"/>
                    <a:pt x="27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13"/>
                    <a:pt x="10" y="20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3" name="Freeform 6496">
              <a:extLst>
                <a:ext uri="{FF2B5EF4-FFF2-40B4-BE49-F238E27FC236}">
                  <a16:creationId xmlns="" xmlns:a16="http://schemas.microsoft.com/office/drawing/2014/main" id="{44982EC4-BBE6-4FD3-8FF6-0A528F8E7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3038476"/>
              <a:ext cx="26988" cy="47625"/>
            </a:xfrm>
            <a:custGeom>
              <a:avLst/>
              <a:gdLst>
                <a:gd name="T0" fmla="*/ 0 w 30"/>
                <a:gd name="T1" fmla="*/ 2 h 52"/>
                <a:gd name="T2" fmla="*/ 25 w 30"/>
                <a:gd name="T3" fmla="*/ 52 h 52"/>
                <a:gd name="T4" fmla="*/ 30 w 30"/>
                <a:gd name="T5" fmla="*/ 49 h 52"/>
                <a:gd name="T6" fmla="*/ 5 w 30"/>
                <a:gd name="T7" fmla="*/ 0 h 52"/>
                <a:gd name="T8" fmla="*/ 0 w 30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0" y="2"/>
                  </a:moveTo>
                  <a:cubicBezTo>
                    <a:pt x="6" y="20"/>
                    <a:pt x="15" y="37"/>
                    <a:pt x="25" y="52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0" y="34"/>
                    <a:pt x="11" y="17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4" name="Freeform 6497">
              <a:extLst>
                <a:ext uri="{FF2B5EF4-FFF2-40B4-BE49-F238E27FC236}">
                  <a16:creationId xmlns="" xmlns:a16="http://schemas.microsoft.com/office/drawing/2014/main" id="{4812EF26-2AEC-4DB2-9BDC-76E419A4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76" y="3011488"/>
              <a:ext cx="47625" cy="42863"/>
            </a:xfrm>
            <a:custGeom>
              <a:avLst/>
              <a:gdLst>
                <a:gd name="T0" fmla="*/ 15 w 51"/>
                <a:gd name="T1" fmla="*/ 16 h 46"/>
                <a:gd name="T2" fmla="*/ 39 w 51"/>
                <a:gd name="T3" fmla="*/ 39 h 46"/>
                <a:gd name="T4" fmla="*/ 51 w 51"/>
                <a:gd name="T5" fmla="*/ 35 h 46"/>
                <a:gd name="T6" fmla="*/ 41 w 51"/>
                <a:gd name="T7" fmla="*/ 22 h 46"/>
                <a:gd name="T8" fmla="*/ 19 w 51"/>
                <a:gd name="T9" fmla="*/ 5 h 46"/>
                <a:gd name="T10" fmla="*/ 0 w 51"/>
                <a:gd name="T11" fmla="*/ 3 h 46"/>
                <a:gd name="T12" fmla="*/ 6 w 51"/>
                <a:gd name="T13" fmla="*/ 21 h 46"/>
                <a:gd name="T14" fmla="*/ 20 w 51"/>
                <a:gd name="T15" fmla="*/ 44 h 46"/>
                <a:gd name="T16" fmla="*/ 21 w 51"/>
                <a:gd name="T17" fmla="*/ 46 h 46"/>
                <a:gd name="T18" fmla="*/ 36 w 51"/>
                <a:gd name="T19" fmla="*/ 40 h 46"/>
                <a:gd name="T20" fmla="*/ 15 w 51"/>
                <a:gd name="T21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46">
                  <a:moveTo>
                    <a:pt x="15" y="16"/>
                  </a:moveTo>
                  <a:cubicBezTo>
                    <a:pt x="21" y="18"/>
                    <a:pt x="30" y="30"/>
                    <a:pt x="39" y="39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48" y="31"/>
                    <a:pt x="45" y="26"/>
                    <a:pt x="41" y="22"/>
                  </a:cubicBezTo>
                  <a:cubicBezTo>
                    <a:pt x="35" y="15"/>
                    <a:pt x="27" y="9"/>
                    <a:pt x="19" y="5"/>
                  </a:cubicBezTo>
                  <a:cubicBezTo>
                    <a:pt x="11" y="1"/>
                    <a:pt x="3" y="0"/>
                    <a:pt x="0" y="3"/>
                  </a:cubicBezTo>
                  <a:cubicBezTo>
                    <a:pt x="2" y="8"/>
                    <a:pt x="3" y="14"/>
                    <a:pt x="6" y="21"/>
                  </a:cubicBezTo>
                  <a:cubicBezTo>
                    <a:pt x="9" y="29"/>
                    <a:pt x="13" y="37"/>
                    <a:pt x="20" y="44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29" y="33"/>
                    <a:pt x="22" y="23"/>
                    <a:pt x="1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5" name="Freeform 6498">
              <a:extLst>
                <a:ext uri="{FF2B5EF4-FFF2-40B4-BE49-F238E27FC236}">
                  <a16:creationId xmlns="" xmlns:a16="http://schemas.microsoft.com/office/drawing/2014/main" id="{C6964A22-0E38-43F8-A6E7-8A66AF01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151" y="2992438"/>
              <a:ext cx="30163" cy="39688"/>
            </a:xfrm>
            <a:custGeom>
              <a:avLst/>
              <a:gdLst>
                <a:gd name="T0" fmla="*/ 1 w 32"/>
                <a:gd name="T1" fmla="*/ 29 h 42"/>
                <a:gd name="T2" fmla="*/ 1 w 32"/>
                <a:gd name="T3" fmla="*/ 42 h 42"/>
                <a:gd name="T4" fmla="*/ 13 w 32"/>
                <a:gd name="T5" fmla="*/ 38 h 42"/>
                <a:gd name="T6" fmla="*/ 22 w 32"/>
                <a:gd name="T7" fmla="*/ 13 h 42"/>
                <a:gd name="T8" fmla="*/ 15 w 32"/>
                <a:gd name="T9" fmla="*/ 37 h 42"/>
                <a:gd name="T10" fmla="*/ 30 w 32"/>
                <a:gd name="T11" fmla="*/ 32 h 42"/>
                <a:gd name="T12" fmla="*/ 31 w 32"/>
                <a:gd name="T13" fmla="*/ 30 h 42"/>
                <a:gd name="T14" fmla="*/ 32 w 32"/>
                <a:gd name="T15" fmla="*/ 13 h 42"/>
                <a:gd name="T16" fmla="*/ 31 w 32"/>
                <a:gd name="T17" fmla="*/ 0 h 42"/>
                <a:gd name="T18" fmla="*/ 14 w 32"/>
                <a:gd name="T19" fmla="*/ 8 h 42"/>
                <a:gd name="T20" fmla="*/ 1 w 32"/>
                <a:gd name="T21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2">
                  <a:moveTo>
                    <a:pt x="1" y="29"/>
                  </a:moveTo>
                  <a:cubicBezTo>
                    <a:pt x="0" y="33"/>
                    <a:pt x="0" y="38"/>
                    <a:pt x="1" y="42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5" y="27"/>
                    <a:pt x="17" y="16"/>
                    <a:pt x="22" y="13"/>
                  </a:cubicBezTo>
                  <a:cubicBezTo>
                    <a:pt x="18" y="20"/>
                    <a:pt x="17" y="29"/>
                    <a:pt x="15" y="37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3"/>
                    <a:pt x="32" y="17"/>
                    <a:pt x="32" y="13"/>
                  </a:cubicBezTo>
                  <a:cubicBezTo>
                    <a:pt x="32" y="8"/>
                    <a:pt x="31" y="4"/>
                    <a:pt x="31" y="0"/>
                  </a:cubicBezTo>
                  <a:cubicBezTo>
                    <a:pt x="27" y="0"/>
                    <a:pt x="21" y="3"/>
                    <a:pt x="14" y="8"/>
                  </a:cubicBezTo>
                  <a:cubicBezTo>
                    <a:pt x="8" y="13"/>
                    <a:pt x="3" y="21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6" name="Freeform 6499">
              <a:extLst>
                <a:ext uri="{FF2B5EF4-FFF2-40B4-BE49-F238E27FC236}">
                  <a16:creationId xmlns="" xmlns:a16="http://schemas.microsoft.com/office/drawing/2014/main" id="{2BF18C9A-BF97-45A9-8304-9E722841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1" y="2989263"/>
              <a:ext cx="14288" cy="17463"/>
            </a:xfrm>
            <a:custGeom>
              <a:avLst/>
              <a:gdLst>
                <a:gd name="T0" fmla="*/ 15 w 16"/>
                <a:gd name="T1" fmla="*/ 18 h 18"/>
                <a:gd name="T2" fmla="*/ 13 w 16"/>
                <a:gd name="T3" fmla="*/ 0 h 18"/>
                <a:gd name="T4" fmla="*/ 0 w 16"/>
                <a:gd name="T5" fmla="*/ 2 h 18"/>
                <a:gd name="T6" fmla="*/ 15 w 1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15" y="18"/>
                  </a:moveTo>
                  <a:cubicBezTo>
                    <a:pt x="16" y="14"/>
                    <a:pt x="15" y="7"/>
                    <a:pt x="1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0"/>
                    <a:pt x="11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7" name="Freeform 6500">
              <a:extLst>
                <a:ext uri="{FF2B5EF4-FFF2-40B4-BE49-F238E27FC236}">
                  <a16:creationId xmlns="" xmlns:a16="http://schemas.microsoft.com/office/drawing/2014/main" id="{CBE0B6D3-CA35-4CA3-9BE8-090107B33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538" y="2990851"/>
              <a:ext cx="57150" cy="46038"/>
            </a:xfrm>
            <a:custGeom>
              <a:avLst/>
              <a:gdLst>
                <a:gd name="T0" fmla="*/ 57 w 61"/>
                <a:gd name="T1" fmla="*/ 40 h 48"/>
                <a:gd name="T2" fmla="*/ 31 w 61"/>
                <a:gd name="T3" fmla="*/ 20 h 48"/>
                <a:gd name="T4" fmla="*/ 16 w 61"/>
                <a:gd name="T5" fmla="*/ 0 h 48"/>
                <a:gd name="T6" fmla="*/ 0 w 61"/>
                <a:gd name="T7" fmla="*/ 2 h 48"/>
                <a:gd name="T8" fmla="*/ 28 w 61"/>
                <a:gd name="T9" fmla="*/ 23 h 48"/>
                <a:gd name="T10" fmla="*/ 38 w 61"/>
                <a:gd name="T11" fmla="*/ 28 h 48"/>
                <a:gd name="T12" fmla="*/ 59 w 61"/>
                <a:gd name="T13" fmla="*/ 46 h 48"/>
                <a:gd name="T14" fmla="*/ 61 w 61"/>
                <a:gd name="T15" fmla="*/ 48 h 48"/>
                <a:gd name="T16" fmla="*/ 59 w 61"/>
                <a:gd name="T17" fmla="*/ 41 h 48"/>
                <a:gd name="T18" fmla="*/ 57 w 61"/>
                <a:gd name="T1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8">
                  <a:moveTo>
                    <a:pt x="57" y="40"/>
                  </a:moveTo>
                  <a:cubicBezTo>
                    <a:pt x="43" y="27"/>
                    <a:pt x="31" y="20"/>
                    <a:pt x="31" y="20"/>
                  </a:cubicBezTo>
                  <a:cubicBezTo>
                    <a:pt x="25" y="16"/>
                    <a:pt x="20" y="9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8"/>
                    <a:pt x="22" y="26"/>
                    <a:pt x="28" y="23"/>
                  </a:cubicBezTo>
                  <a:cubicBezTo>
                    <a:pt x="29" y="22"/>
                    <a:pt x="32" y="24"/>
                    <a:pt x="38" y="28"/>
                  </a:cubicBezTo>
                  <a:cubicBezTo>
                    <a:pt x="43" y="32"/>
                    <a:pt x="51" y="38"/>
                    <a:pt x="59" y="46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6"/>
                    <a:pt x="60" y="43"/>
                    <a:pt x="59" y="41"/>
                  </a:cubicBezTo>
                  <a:lnTo>
                    <a:pt x="5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8" name="Freeform 6501">
              <a:extLst>
                <a:ext uri="{FF2B5EF4-FFF2-40B4-BE49-F238E27FC236}">
                  <a16:creationId xmlns="" xmlns:a16="http://schemas.microsoft.com/office/drawing/2014/main" id="{667AB237-0EDA-4AA7-B817-167A9BF3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2984501"/>
              <a:ext cx="12700" cy="15875"/>
            </a:xfrm>
            <a:custGeom>
              <a:avLst/>
              <a:gdLst>
                <a:gd name="T0" fmla="*/ 4 w 14"/>
                <a:gd name="T1" fmla="*/ 16 h 16"/>
                <a:gd name="T2" fmla="*/ 14 w 14"/>
                <a:gd name="T3" fmla="*/ 0 h 16"/>
                <a:gd name="T4" fmla="*/ 1 w 14"/>
                <a:gd name="T5" fmla="*/ 1 h 16"/>
                <a:gd name="T6" fmla="*/ 4 w 1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8" y="14"/>
                    <a:pt x="10" y="7"/>
                    <a:pt x="1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2" y="13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9" name="Freeform 6502">
              <a:extLst>
                <a:ext uri="{FF2B5EF4-FFF2-40B4-BE49-F238E27FC236}">
                  <a16:creationId xmlns="" xmlns:a16="http://schemas.microsoft.com/office/drawing/2014/main" id="{CA04C757-4098-4139-A66C-A4498595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1" y="2981326"/>
              <a:ext cx="38100" cy="55563"/>
            </a:xfrm>
            <a:custGeom>
              <a:avLst/>
              <a:gdLst>
                <a:gd name="T0" fmla="*/ 15 w 40"/>
                <a:gd name="T1" fmla="*/ 21 h 58"/>
                <a:gd name="T2" fmla="*/ 1 w 40"/>
                <a:gd name="T3" fmla="*/ 49 h 58"/>
                <a:gd name="T4" fmla="*/ 0 w 40"/>
                <a:gd name="T5" fmla="*/ 51 h 58"/>
                <a:gd name="T6" fmla="*/ 2 w 40"/>
                <a:gd name="T7" fmla="*/ 58 h 58"/>
                <a:gd name="T8" fmla="*/ 3 w 40"/>
                <a:gd name="T9" fmla="*/ 56 h 58"/>
                <a:gd name="T10" fmla="*/ 12 w 40"/>
                <a:gd name="T11" fmla="*/ 30 h 58"/>
                <a:gd name="T12" fmla="*/ 18 w 40"/>
                <a:gd name="T13" fmla="*/ 22 h 58"/>
                <a:gd name="T14" fmla="*/ 40 w 40"/>
                <a:gd name="T15" fmla="*/ 0 h 58"/>
                <a:gd name="T16" fmla="*/ 24 w 40"/>
                <a:gd name="T17" fmla="*/ 2 h 58"/>
                <a:gd name="T18" fmla="*/ 15 w 40"/>
                <a:gd name="T19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8">
                  <a:moveTo>
                    <a:pt x="15" y="21"/>
                  </a:moveTo>
                  <a:cubicBezTo>
                    <a:pt x="15" y="22"/>
                    <a:pt x="5" y="31"/>
                    <a:pt x="1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3"/>
                    <a:pt x="2" y="56"/>
                    <a:pt x="2" y="58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5" y="44"/>
                    <a:pt x="9" y="36"/>
                    <a:pt x="12" y="30"/>
                  </a:cubicBezTo>
                  <a:cubicBezTo>
                    <a:pt x="15" y="25"/>
                    <a:pt x="18" y="22"/>
                    <a:pt x="18" y="22"/>
                  </a:cubicBezTo>
                  <a:cubicBezTo>
                    <a:pt x="26" y="22"/>
                    <a:pt x="34" y="12"/>
                    <a:pt x="4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9"/>
                    <a:pt x="19" y="16"/>
                    <a:pt x="1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0" name="Freeform 6503">
              <a:extLst>
                <a:ext uri="{FF2B5EF4-FFF2-40B4-BE49-F238E27FC236}">
                  <a16:creationId xmlns="" xmlns:a16="http://schemas.microsoft.com/office/drawing/2014/main" id="{9DF2D90D-BE07-46AA-AD5E-4A155636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2987676"/>
              <a:ext cx="17463" cy="52388"/>
            </a:xfrm>
            <a:custGeom>
              <a:avLst/>
              <a:gdLst>
                <a:gd name="T0" fmla="*/ 0 w 18"/>
                <a:gd name="T1" fmla="*/ 1 h 56"/>
                <a:gd name="T2" fmla="*/ 13 w 18"/>
                <a:gd name="T3" fmla="*/ 56 h 56"/>
                <a:gd name="T4" fmla="*/ 18 w 18"/>
                <a:gd name="T5" fmla="*/ 54 h 56"/>
                <a:gd name="T6" fmla="*/ 5 w 18"/>
                <a:gd name="T7" fmla="*/ 0 h 56"/>
                <a:gd name="T8" fmla="*/ 0 w 18"/>
                <a:gd name="T9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0" y="1"/>
                  </a:moveTo>
                  <a:cubicBezTo>
                    <a:pt x="2" y="19"/>
                    <a:pt x="6" y="38"/>
                    <a:pt x="13" y="5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2" y="36"/>
                    <a:pt x="7" y="18"/>
                    <a:pt x="5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1" name="Freeform 6504">
              <a:extLst>
                <a:ext uri="{FF2B5EF4-FFF2-40B4-BE49-F238E27FC236}">
                  <a16:creationId xmlns="" xmlns:a16="http://schemas.microsoft.com/office/drawing/2014/main" id="{ACB95C1C-EF0A-49F4-939A-E0A1F406A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2947988"/>
              <a:ext cx="39688" cy="44450"/>
            </a:xfrm>
            <a:custGeom>
              <a:avLst/>
              <a:gdLst>
                <a:gd name="T0" fmla="*/ 12 w 42"/>
                <a:gd name="T1" fmla="*/ 19 h 49"/>
                <a:gd name="T2" fmla="*/ 29 w 42"/>
                <a:gd name="T3" fmla="*/ 47 h 49"/>
                <a:gd name="T4" fmla="*/ 42 w 42"/>
                <a:gd name="T5" fmla="*/ 45 h 49"/>
                <a:gd name="T6" fmla="*/ 36 w 42"/>
                <a:gd name="T7" fmla="*/ 30 h 49"/>
                <a:gd name="T8" fmla="*/ 18 w 42"/>
                <a:gd name="T9" fmla="*/ 9 h 49"/>
                <a:gd name="T10" fmla="*/ 0 w 42"/>
                <a:gd name="T11" fmla="*/ 2 h 49"/>
                <a:gd name="T12" fmla="*/ 2 w 42"/>
                <a:gd name="T13" fmla="*/ 22 h 49"/>
                <a:gd name="T14" fmla="*/ 10 w 42"/>
                <a:gd name="T15" fmla="*/ 47 h 49"/>
                <a:gd name="T16" fmla="*/ 11 w 42"/>
                <a:gd name="T17" fmla="*/ 49 h 49"/>
                <a:gd name="T18" fmla="*/ 27 w 42"/>
                <a:gd name="T19" fmla="*/ 47 h 49"/>
                <a:gd name="T20" fmla="*/ 12 w 42"/>
                <a:gd name="T21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9">
                  <a:moveTo>
                    <a:pt x="12" y="19"/>
                  </a:moveTo>
                  <a:cubicBezTo>
                    <a:pt x="17" y="21"/>
                    <a:pt x="22" y="35"/>
                    <a:pt x="29" y="47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0" y="41"/>
                    <a:pt x="38" y="36"/>
                    <a:pt x="36" y="30"/>
                  </a:cubicBezTo>
                  <a:cubicBezTo>
                    <a:pt x="32" y="22"/>
                    <a:pt x="25" y="14"/>
                    <a:pt x="18" y="9"/>
                  </a:cubicBezTo>
                  <a:cubicBezTo>
                    <a:pt x="11" y="3"/>
                    <a:pt x="4" y="0"/>
                    <a:pt x="0" y="2"/>
                  </a:cubicBezTo>
                  <a:cubicBezTo>
                    <a:pt x="1" y="8"/>
                    <a:pt x="1" y="14"/>
                    <a:pt x="2" y="22"/>
                  </a:cubicBezTo>
                  <a:cubicBezTo>
                    <a:pt x="3" y="29"/>
                    <a:pt x="5" y="38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1" y="38"/>
                    <a:pt x="17" y="27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2" name="Freeform 6505">
              <a:extLst>
                <a:ext uri="{FF2B5EF4-FFF2-40B4-BE49-F238E27FC236}">
                  <a16:creationId xmlns="" xmlns:a16="http://schemas.microsoft.com/office/drawing/2014/main" id="{440F593D-6749-415A-8C68-65641B4D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2952751"/>
              <a:ext cx="36513" cy="33338"/>
            </a:xfrm>
            <a:custGeom>
              <a:avLst/>
              <a:gdLst>
                <a:gd name="T0" fmla="*/ 4 w 39"/>
                <a:gd name="T1" fmla="*/ 22 h 35"/>
                <a:gd name="T2" fmla="*/ 0 w 39"/>
                <a:gd name="T3" fmla="*/ 35 h 35"/>
                <a:gd name="T4" fmla="*/ 13 w 39"/>
                <a:gd name="T5" fmla="*/ 34 h 35"/>
                <a:gd name="T6" fmla="*/ 27 w 39"/>
                <a:gd name="T7" fmla="*/ 12 h 35"/>
                <a:gd name="T8" fmla="*/ 15 w 39"/>
                <a:gd name="T9" fmla="*/ 33 h 35"/>
                <a:gd name="T10" fmla="*/ 31 w 39"/>
                <a:gd name="T11" fmla="*/ 31 h 35"/>
                <a:gd name="T12" fmla="*/ 32 w 39"/>
                <a:gd name="T13" fmla="*/ 30 h 35"/>
                <a:gd name="T14" fmla="*/ 37 w 39"/>
                <a:gd name="T15" fmla="*/ 13 h 35"/>
                <a:gd name="T16" fmla="*/ 39 w 39"/>
                <a:gd name="T17" fmla="*/ 1 h 35"/>
                <a:gd name="T18" fmla="*/ 21 w 39"/>
                <a:gd name="T19" fmla="*/ 5 h 35"/>
                <a:gd name="T20" fmla="*/ 4 w 39"/>
                <a:gd name="T21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5">
                  <a:moveTo>
                    <a:pt x="4" y="22"/>
                  </a:moveTo>
                  <a:cubicBezTo>
                    <a:pt x="2" y="26"/>
                    <a:pt x="0" y="31"/>
                    <a:pt x="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7" y="24"/>
                    <a:pt x="22" y="13"/>
                    <a:pt x="27" y="12"/>
                  </a:cubicBezTo>
                  <a:cubicBezTo>
                    <a:pt x="22" y="18"/>
                    <a:pt x="18" y="25"/>
                    <a:pt x="15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5" y="24"/>
                    <a:pt x="36" y="18"/>
                    <a:pt x="37" y="13"/>
                  </a:cubicBezTo>
                  <a:cubicBezTo>
                    <a:pt x="38" y="9"/>
                    <a:pt x="38" y="4"/>
                    <a:pt x="39" y="1"/>
                  </a:cubicBezTo>
                  <a:cubicBezTo>
                    <a:pt x="36" y="0"/>
                    <a:pt x="28" y="1"/>
                    <a:pt x="21" y="5"/>
                  </a:cubicBezTo>
                  <a:cubicBezTo>
                    <a:pt x="14" y="8"/>
                    <a:pt x="7" y="14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3" name="Freeform 6506">
              <a:extLst>
                <a:ext uri="{FF2B5EF4-FFF2-40B4-BE49-F238E27FC236}">
                  <a16:creationId xmlns="" xmlns:a16="http://schemas.microsoft.com/office/drawing/2014/main" id="{34BE9A0F-32AA-4824-98E7-90FC7C47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1" y="2932113"/>
              <a:ext cx="12700" cy="17463"/>
            </a:xfrm>
            <a:custGeom>
              <a:avLst/>
              <a:gdLst>
                <a:gd name="T0" fmla="*/ 11 w 13"/>
                <a:gd name="T1" fmla="*/ 19 h 19"/>
                <a:gd name="T2" fmla="*/ 13 w 13"/>
                <a:gd name="T3" fmla="*/ 1 h 19"/>
                <a:gd name="T4" fmla="*/ 0 w 13"/>
                <a:gd name="T5" fmla="*/ 0 h 19"/>
                <a:gd name="T6" fmla="*/ 11 w 13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11" y="19"/>
                  </a:moveTo>
                  <a:cubicBezTo>
                    <a:pt x="13" y="15"/>
                    <a:pt x="13" y="8"/>
                    <a:pt x="1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7" y="17"/>
                    <a:pt x="1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4" name="Freeform 6507">
              <a:extLst>
                <a:ext uri="{FF2B5EF4-FFF2-40B4-BE49-F238E27FC236}">
                  <a16:creationId xmlns="" xmlns:a16="http://schemas.microsoft.com/office/drawing/2014/main" id="{46EEA14A-61AE-492A-86F0-D348D33F6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538" y="2928938"/>
              <a:ext cx="46038" cy="55563"/>
            </a:xfrm>
            <a:custGeom>
              <a:avLst/>
              <a:gdLst>
                <a:gd name="T0" fmla="*/ 47 w 49"/>
                <a:gd name="T1" fmla="*/ 50 h 59"/>
                <a:gd name="T2" fmla="*/ 26 w 49"/>
                <a:gd name="T3" fmla="*/ 25 h 59"/>
                <a:gd name="T4" fmla="*/ 16 w 49"/>
                <a:gd name="T5" fmla="*/ 2 h 59"/>
                <a:gd name="T6" fmla="*/ 0 w 49"/>
                <a:gd name="T7" fmla="*/ 0 h 59"/>
                <a:gd name="T8" fmla="*/ 23 w 49"/>
                <a:gd name="T9" fmla="*/ 27 h 59"/>
                <a:gd name="T10" fmla="*/ 31 w 49"/>
                <a:gd name="T11" fmla="*/ 35 h 59"/>
                <a:gd name="T12" fmla="*/ 48 w 49"/>
                <a:gd name="T13" fmla="*/ 57 h 59"/>
                <a:gd name="T14" fmla="*/ 49 w 49"/>
                <a:gd name="T15" fmla="*/ 59 h 59"/>
                <a:gd name="T16" fmla="*/ 48 w 49"/>
                <a:gd name="T17" fmla="*/ 52 h 59"/>
                <a:gd name="T18" fmla="*/ 47 w 49"/>
                <a:gd name="T19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59">
                  <a:moveTo>
                    <a:pt x="47" y="50"/>
                  </a:moveTo>
                  <a:cubicBezTo>
                    <a:pt x="36" y="35"/>
                    <a:pt x="26" y="25"/>
                    <a:pt x="26" y="25"/>
                  </a:cubicBezTo>
                  <a:cubicBezTo>
                    <a:pt x="22" y="20"/>
                    <a:pt x="18" y="12"/>
                    <a:pt x="1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16" y="29"/>
                    <a:pt x="23" y="27"/>
                  </a:cubicBezTo>
                  <a:cubicBezTo>
                    <a:pt x="23" y="27"/>
                    <a:pt x="26" y="30"/>
                    <a:pt x="31" y="35"/>
                  </a:cubicBezTo>
                  <a:cubicBezTo>
                    <a:pt x="35" y="40"/>
                    <a:pt x="41" y="47"/>
                    <a:pt x="48" y="57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7"/>
                    <a:pt x="49" y="54"/>
                    <a:pt x="48" y="52"/>
                  </a:cubicBezTo>
                  <a:lnTo>
                    <a:pt x="47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5" name="Freeform 6508">
              <a:extLst>
                <a:ext uri="{FF2B5EF4-FFF2-40B4-BE49-F238E27FC236}">
                  <a16:creationId xmlns="" xmlns:a16="http://schemas.microsoft.com/office/drawing/2014/main" id="{EDB77503-2FD0-4A28-8601-F5C1FEF3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1" y="2936876"/>
              <a:ext cx="14288" cy="15875"/>
            </a:xfrm>
            <a:custGeom>
              <a:avLst/>
              <a:gdLst>
                <a:gd name="T0" fmla="*/ 2 w 15"/>
                <a:gd name="T1" fmla="*/ 16 h 16"/>
                <a:gd name="T2" fmla="*/ 15 w 15"/>
                <a:gd name="T3" fmla="*/ 2 h 16"/>
                <a:gd name="T4" fmla="*/ 2 w 15"/>
                <a:gd name="T5" fmla="*/ 0 h 16"/>
                <a:gd name="T6" fmla="*/ 2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2" y="16"/>
                  </a:moveTo>
                  <a:cubicBezTo>
                    <a:pt x="5" y="15"/>
                    <a:pt x="10" y="8"/>
                    <a:pt x="1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12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6" name="Freeform 6509">
              <a:extLst>
                <a:ext uri="{FF2B5EF4-FFF2-40B4-BE49-F238E27FC236}">
                  <a16:creationId xmlns="" xmlns:a16="http://schemas.microsoft.com/office/drawing/2014/main" id="{8B803242-9C28-4E71-B32A-8C707030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6" y="2938463"/>
              <a:ext cx="47625" cy="46038"/>
            </a:xfrm>
            <a:custGeom>
              <a:avLst/>
              <a:gdLst>
                <a:gd name="T0" fmla="*/ 22 w 51"/>
                <a:gd name="T1" fmla="*/ 17 h 49"/>
                <a:gd name="T2" fmla="*/ 2 w 51"/>
                <a:gd name="T3" fmla="*/ 40 h 49"/>
                <a:gd name="T4" fmla="*/ 0 w 51"/>
                <a:gd name="T5" fmla="*/ 42 h 49"/>
                <a:gd name="T6" fmla="*/ 1 w 51"/>
                <a:gd name="T7" fmla="*/ 49 h 49"/>
                <a:gd name="T8" fmla="*/ 2 w 51"/>
                <a:gd name="T9" fmla="*/ 47 h 49"/>
                <a:gd name="T10" fmla="*/ 17 w 51"/>
                <a:gd name="T11" fmla="*/ 25 h 49"/>
                <a:gd name="T12" fmla="*/ 25 w 51"/>
                <a:gd name="T13" fmla="*/ 18 h 49"/>
                <a:gd name="T14" fmla="*/ 51 w 51"/>
                <a:gd name="T15" fmla="*/ 2 h 49"/>
                <a:gd name="T16" fmla="*/ 35 w 51"/>
                <a:gd name="T17" fmla="*/ 0 h 49"/>
                <a:gd name="T18" fmla="*/ 22 w 51"/>
                <a:gd name="T19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9">
                  <a:moveTo>
                    <a:pt x="22" y="17"/>
                  </a:moveTo>
                  <a:cubicBezTo>
                    <a:pt x="22" y="17"/>
                    <a:pt x="10" y="23"/>
                    <a:pt x="2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4"/>
                    <a:pt x="1" y="47"/>
                    <a:pt x="1" y="49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7" y="36"/>
                    <a:pt x="13" y="29"/>
                    <a:pt x="17" y="25"/>
                  </a:cubicBezTo>
                  <a:cubicBezTo>
                    <a:pt x="22" y="20"/>
                    <a:pt x="25" y="18"/>
                    <a:pt x="25" y="18"/>
                  </a:cubicBezTo>
                  <a:cubicBezTo>
                    <a:pt x="32" y="20"/>
                    <a:pt x="43" y="12"/>
                    <a:pt x="51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6"/>
                    <a:pt x="27" y="13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7" name="Freeform 6510">
              <a:extLst>
                <a:ext uri="{FF2B5EF4-FFF2-40B4-BE49-F238E27FC236}">
                  <a16:creationId xmlns="" xmlns:a16="http://schemas.microsoft.com/office/drawing/2014/main" id="{5840F522-BD17-4F7F-B580-DC373A4E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2935288"/>
              <a:ext cx="7938" cy="53975"/>
            </a:xfrm>
            <a:custGeom>
              <a:avLst/>
              <a:gdLst>
                <a:gd name="T0" fmla="*/ 3 w 8"/>
                <a:gd name="T1" fmla="*/ 0 h 57"/>
                <a:gd name="T2" fmla="*/ 3 w 8"/>
                <a:gd name="T3" fmla="*/ 57 h 57"/>
                <a:gd name="T4" fmla="*/ 8 w 8"/>
                <a:gd name="T5" fmla="*/ 56 h 57"/>
                <a:gd name="T6" fmla="*/ 8 w 8"/>
                <a:gd name="T7" fmla="*/ 1 h 57"/>
                <a:gd name="T8" fmla="*/ 3 w 8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7">
                  <a:moveTo>
                    <a:pt x="3" y="0"/>
                  </a:moveTo>
                  <a:cubicBezTo>
                    <a:pt x="0" y="19"/>
                    <a:pt x="0" y="38"/>
                    <a:pt x="3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6" y="38"/>
                    <a:pt x="6" y="19"/>
                    <a:pt x="8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8" name="Freeform 6511">
              <a:extLst>
                <a:ext uri="{FF2B5EF4-FFF2-40B4-BE49-F238E27FC236}">
                  <a16:creationId xmlns="" xmlns:a16="http://schemas.microsoft.com/office/drawing/2014/main" id="{81DC89A3-E91C-4EA3-80AE-986D7D901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2884488"/>
              <a:ext cx="31750" cy="49213"/>
            </a:xfrm>
            <a:custGeom>
              <a:avLst/>
              <a:gdLst>
                <a:gd name="T0" fmla="*/ 11 w 34"/>
                <a:gd name="T1" fmla="*/ 20 h 53"/>
                <a:gd name="T2" fmla="*/ 21 w 34"/>
                <a:gd name="T3" fmla="*/ 52 h 53"/>
                <a:gd name="T4" fmla="*/ 34 w 34"/>
                <a:gd name="T5" fmla="*/ 53 h 53"/>
                <a:gd name="T6" fmla="*/ 31 w 34"/>
                <a:gd name="T7" fmla="*/ 37 h 53"/>
                <a:gd name="T8" fmla="*/ 19 w 34"/>
                <a:gd name="T9" fmla="*/ 12 h 53"/>
                <a:gd name="T10" fmla="*/ 3 w 34"/>
                <a:gd name="T11" fmla="*/ 1 h 53"/>
                <a:gd name="T12" fmla="*/ 0 w 34"/>
                <a:gd name="T13" fmla="*/ 21 h 53"/>
                <a:gd name="T14" fmla="*/ 2 w 34"/>
                <a:gd name="T15" fmla="*/ 48 h 53"/>
                <a:gd name="T16" fmla="*/ 3 w 34"/>
                <a:gd name="T17" fmla="*/ 49 h 53"/>
                <a:gd name="T18" fmla="*/ 19 w 34"/>
                <a:gd name="T19" fmla="*/ 51 h 53"/>
                <a:gd name="T20" fmla="*/ 11 w 34"/>
                <a:gd name="T21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53">
                  <a:moveTo>
                    <a:pt x="11" y="20"/>
                  </a:moveTo>
                  <a:cubicBezTo>
                    <a:pt x="15" y="24"/>
                    <a:pt x="17" y="39"/>
                    <a:pt x="21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48"/>
                    <a:pt x="33" y="43"/>
                    <a:pt x="31" y="37"/>
                  </a:cubicBezTo>
                  <a:cubicBezTo>
                    <a:pt x="29" y="28"/>
                    <a:pt x="24" y="19"/>
                    <a:pt x="19" y="12"/>
                  </a:cubicBezTo>
                  <a:cubicBezTo>
                    <a:pt x="13" y="5"/>
                    <a:pt x="7" y="0"/>
                    <a:pt x="3" y="1"/>
                  </a:cubicBezTo>
                  <a:cubicBezTo>
                    <a:pt x="2" y="7"/>
                    <a:pt x="1" y="13"/>
                    <a:pt x="0" y="21"/>
                  </a:cubicBezTo>
                  <a:cubicBezTo>
                    <a:pt x="0" y="29"/>
                    <a:pt x="0" y="38"/>
                    <a:pt x="2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6" y="41"/>
                    <a:pt x="14" y="30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9" name="Freeform 6512">
              <a:extLst>
                <a:ext uri="{FF2B5EF4-FFF2-40B4-BE49-F238E27FC236}">
                  <a16:creationId xmlns="" xmlns:a16="http://schemas.microsoft.com/office/drawing/2014/main" id="{3D674128-5636-43BA-B33C-9FB1ADA8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2913063"/>
              <a:ext cx="44450" cy="26988"/>
            </a:xfrm>
            <a:custGeom>
              <a:avLst/>
              <a:gdLst>
                <a:gd name="T0" fmla="*/ 6 w 46"/>
                <a:gd name="T1" fmla="*/ 14 h 30"/>
                <a:gd name="T2" fmla="*/ 0 w 46"/>
                <a:gd name="T3" fmla="*/ 26 h 30"/>
                <a:gd name="T4" fmla="*/ 13 w 46"/>
                <a:gd name="T5" fmla="*/ 28 h 30"/>
                <a:gd name="T6" fmla="*/ 32 w 46"/>
                <a:gd name="T7" fmla="*/ 10 h 30"/>
                <a:gd name="T8" fmla="*/ 15 w 46"/>
                <a:gd name="T9" fmla="*/ 28 h 30"/>
                <a:gd name="T10" fmla="*/ 31 w 46"/>
                <a:gd name="T11" fmla="*/ 30 h 30"/>
                <a:gd name="T12" fmla="*/ 32 w 46"/>
                <a:gd name="T13" fmla="*/ 29 h 30"/>
                <a:gd name="T14" fmla="*/ 41 w 46"/>
                <a:gd name="T15" fmla="*/ 14 h 30"/>
                <a:gd name="T16" fmla="*/ 46 w 46"/>
                <a:gd name="T17" fmla="*/ 3 h 30"/>
                <a:gd name="T18" fmla="*/ 28 w 46"/>
                <a:gd name="T19" fmla="*/ 2 h 30"/>
                <a:gd name="T20" fmla="*/ 6 w 46"/>
                <a:gd name="T2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0">
                  <a:moveTo>
                    <a:pt x="6" y="14"/>
                  </a:moveTo>
                  <a:cubicBezTo>
                    <a:pt x="3" y="18"/>
                    <a:pt x="1" y="22"/>
                    <a:pt x="0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9" y="19"/>
                    <a:pt x="26" y="10"/>
                    <a:pt x="32" y="10"/>
                  </a:cubicBezTo>
                  <a:cubicBezTo>
                    <a:pt x="25" y="14"/>
                    <a:pt x="20" y="21"/>
                    <a:pt x="15" y="28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7" y="23"/>
                    <a:pt x="39" y="18"/>
                    <a:pt x="41" y="14"/>
                  </a:cubicBezTo>
                  <a:cubicBezTo>
                    <a:pt x="43" y="9"/>
                    <a:pt x="44" y="5"/>
                    <a:pt x="46" y="3"/>
                  </a:cubicBezTo>
                  <a:cubicBezTo>
                    <a:pt x="43" y="0"/>
                    <a:pt x="35" y="0"/>
                    <a:pt x="28" y="2"/>
                  </a:cubicBezTo>
                  <a:cubicBezTo>
                    <a:pt x="20" y="3"/>
                    <a:pt x="11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0" name="Freeform 6513">
              <a:extLst>
                <a:ext uri="{FF2B5EF4-FFF2-40B4-BE49-F238E27FC236}">
                  <a16:creationId xmlns="" xmlns:a16="http://schemas.microsoft.com/office/drawing/2014/main" id="{0F52EEDC-CFEB-4E52-A638-09CDD5AD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874963"/>
              <a:ext cx="11113" cy="19050"/>
            </a:xfrm>
            <a:custGeom>
              <a:avLst/>
              <a:gdLst>
                <a:gd name="T0" fmla="*/ 5 w 12"/>
                <a:gd name="T1" fmla="*/ 21 h 21"/>
                <a:gd name="T2" fmla="*/ 12 w 12"/>
                <a:gd name="T3" fmla="*/ 4 h 21"/>
                <a:gd name="T4" fmla="*/ 0 w 12"/>
                <a:gd name="T5" fmla="*/ 0 h 21"/>
                <a:gd name="T6" fmla="*/ 5 w 1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1">
                  <a:moveTo>
                    <a:pt x="5" y="21"/>
                  </a:moveTo>
                  <a:cubicBezTo>
                    <a:pt x="8" y="18"/>
                    <a:pt x="11" y="12"/>
                    <a:pt x="1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2" y="19"/>
                    <a:pt x="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1" name="Freeform 6514">
              <a:extLst>
                <a:ext uri="{FF2B5EF4-FFF2-40B4-BE49-F238E27FC236}">
                  <a16:creationId xmlns="" xmlns:a16="http://schemas.microsoft.com/office/drawing/2014/main" id="{04FA4469-BE8F-4D09-B055-41BCA8F26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2868613"/>
              <a:ext cx="33338" cy="63500"/>
            </a:xfrm>
            <a:custGeom>
              <a:avLst/>
              <a:gdLst>
                <a:gd name="T0" fmla="*/ 35 w 36"/>
                <a:gd name="T1" fmla="*/ 59 h 68"/>
                <a:gd name="T2" fmla="*/ 20 w 36"/>
                <a:gd name="T3" fmla="*/ 30 h 68"/>
                <a:gd name="T4" fmla="*/ 15 w 36"/>
                <a:gd name="T5" fmla="*/ 5 h 68"/>
                <a:gd name="T6" fmla="*/ 0 w 36"/>
                <a:gd name="T7" fmla="*/ 0 h 68"/>
                <a:gd name="T8" fmla="*/ 17 w 36"/>
                <a:gd name="T9" fmla="*/ 31 h 68"/>
                <a:gd name="T10" fmla="*/ 22 w 36"/>
                <a:gd name="T11" fmla="*/ 40 h 68"/>
                <a:gd name="T12" fmla="*/ 34 w 36"/>
                <a:gd name="T13" fmla="*/ 66 h 68"/>
                <a:gd name="T14" fmla="*/ 35 w 36"/>
                <a:gd name="T15" fmla="*/ 68 h 68"/>
                <a:gd name="T16" fmla="*/ 36 w 36"/>
                <a:gd name="T17" fmla="*/ 61 h 68"/>
                <a:gd name="T18" fmla="*/ 35 w 36"/>
                <a:gd name="T19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8">
                  <a:moveTo>
                    <a:pt x="35" y="59"/>
                  </a:moveTo>
                  <a:cubicBezTo>
                    <a:pt x="28" y="42"/>
                    <a:pt x="20" y="30"/>
                    <a:pt x="20" y="30"/>
                  </a:cubicBezTo>
                  <a:cubicBezTo>
                    <a:pt x="17" y="24"/>
                    <a:pt x="16" y="15"/>
                    <a:pt x="1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8"/>
                    <a:pt x="9" y="31"/>
                    <a:pt x="17" y="31"/>
                  </a:cubicBezTo>
                  <a:cubicBezTo>
                    <a:pt x="17" y="31"/>
                    <a:pt x="19" y="34"/>
                    <a:pt x="22" y="40"/>
                  </a:cubicBezTo>
                  <a:cubicBezTo>
                    <a:pt x="26" y="46"/>
                    <a:pt x="29" y="55"/>
                    <a:pt x="34" y="66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6"/>
                    <a:pt x="35" y="63"/>
                    <a:pt x="36" y="61"/>
                  </a:cubicBezTo>
                  <a:lnTo>
                    <a:pt x="35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2" name="Freeform 6515">
              <a:extLst>
                <a:ext uri="{FF2B5EF4-FFF2-40B4-BE49-F238E27FC236}">
                  <a16:creationId xmlns="" xmlns:a16="http://schemas.microsoft.com/office/drawing/2014/main" id="{B0B4847D-C09A-460B-BB84-66FFBB215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2890838"/>
              <a:ext cx="15875" cy="12700"/>
            </a:xfrm>
            <a:custGeom>
              <a:avLst/>
              <a:gdLst>
                <a:gd name="T0" fmla="*/ 1 w 17"/>
                <a:gd name="T1" fmla="*/ 15 h 15"/>
                <a:gd name="T2" fmla="*/ 17 w 17"/>
                <a:gd name="T3" fmla="*/ 4 h 15"/>
                <a:gd name="T4" fmla="*/ 5 w 17"/>
                <a:gd name="T5" fmla="*/ 0 h 15"/>
                <a:gd name="T6" fmla="*/ 1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cubicBezTo>
                    <a:pt x="5" y="15"/>
                    <a:pt x="11" y="10"/>
                    <a:pt x="17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3" name="Freeform 6516">
              <a:extLst>
                <a:ext uri="{FF2B5EF4-FFF2-40B4-BE49-F238E27FC236}">
                  <a16:creationId xmlns="" xmlns:a16="http://schemas.microsoft.com/office/drawing/2014/main" id="{5CAC88D1-2116-4FE7-B7BD-E46AFEA5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2895601"/>
              <a:ext cx="55563" cy="36513"/>
            </a:xfrm>
            <a:custGeom>
              <a:avLst/>
              <a:gdLst>
                <a:gd name="T0" fmla="*/ 27 w 59"/>
                <a:gd name="T1" fmla="*/ 13 h 40"/>
                <a:gd name="T2" fmla="*/ 2 w 59"/>
                <a:gd name="T3" fmla="*/ 31 h 40"/>
                <a:gd name="T4" fmla="*/ 1 w 59"/>
                <a:gd name="T5" fmla="*/ 33 h 40"/>
                <a:gd name="T6" fmla="*/ 0 w 59"/>
                <a:gd name="T7" fmla="*/ 40 h 40"/>
                <a:gd name="T8" fmla="*/ 1 w 59"/>
                <a:gd name="T9" fmla="*/ 38 h 40"/>
                <a:gd name="T10" fmla="*/ 21 w 59"/>
                <a:gd name="T11" fmla="*/ 20 h 40"/>
                <a:gd name="T12" fmla="*/ 30 w 59"/>
                <a:gd name="T13" fmla="*/ 16 h 40"/>
                <a:gd name="T14" fmla="*/ 59 w 59"/>
                <a:gd name="T15" fmla="*/ 6 h 40"/>
                <a:gd name="T16" fmla="*/ 44 w 59"/>
                <a:gd name="T17" fmla="*/ 0 h 40"/>
                <a:gd name="T18" fmla="*/ 27 w 59"/>
                <a:gd name="T19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0">
                  <a:moveTo>
                    <a:pt x="27" y="13"/>
                  </a:moveTo>
                  <a:cubicBezTo>
                    <a:pt x="28" y="13"/>
                    <a:pt x="15" y="17"/>
                    <a:pt x="2" y="3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5"/>
                    <a:pt x="0" y="38"/>
                    <a:pt x="0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9" y="29"/>
                    <a:pt x="16" y="23"/>
                    <a:pt x="21" y="20"/>
                  </a:cubicBezTo>
                  <a:cubicBezTo>
                    <a:pt x="26" y="17"/>
                    <a:pt x="30" y="16"/>
                    <a:pt x="30" y="16"/>
                  </a:cubicBezTo>
                  <a:cubicBezTo>
                    <a:pt x="37" y="19"/>
                    <a:pt x="49" y="14"/>
                    <a:pt x="59" y="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5"/>
                    <a:pt x="33" y="10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4" name="Freeform 6517">
              <a:extLst>
                <a:ext uri="{FF2B5EF4-FFF2-40B4-BE49-F238E27FC236}">
                  <a16:creationId xmlns="" xmlns:a16="http://schemas.microsoft.com/office/drawing/2014/main" id="{045F673B-0B1B-42FC-8FB6-77215AF1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2884488"/>
              <a:ext cx="17463" cy="52388"/>
            </a:xfrm>
            <a:custGeom>
              <a:avLst/>
              <a:gdLst>
                <a:gd name="T0" fmla="*/ 13 w 18"/>
                <a:gd name="T1" fmla="*/ 0 h 56"/>
                <a:gd name="T2" fmla="*/ 0 w 18"/>
                <a:gd name="T3" fmla="*/ 55 h 56"/>
                <a:gd name="T4" fmla="*/ 5 w 18"/>
                <a:gd name="T5" fmla="*/ 56 h 56"/>
                <a:gd name="T6" fmla="*/ 18 w 18"/>
                <a:gd name="T7" fmla="*/ 2 h 56"/>
                <a:gd name="T8" fmla="*/ 13 w 1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13" y="0"/>
                  </a:moveTo>
                  <a:cubicBezTo>
                    <a:pt x="6" y="17"/>
                    <a:pt x="2" y="36"/>
                    <a:pt x="0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7" y="37"/>
                    <a:pt x="12" y="19"/>
                    <a:pt x="18" y="2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5" name="Freeform 6518">
              <a:extLst>
                <a:ext uri="{FF2B5EF4-FFF2-40B4-BE49-F238E27FC236}">
                  <a16:creationId xmlns="" xmlns:a16="http://schemas.microsoft.com/office/drawing/2014/main" id="{C4B37AE9-0642-41AC-9507-C3BD1B24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2824163"/>
              <a:ext cx="28575" cy="53975"/>
            </a:xfrm>
            <a:custGeom>
              <a:avLst/>
              <a:gdLst>
                <a:gd name="T0" fmla="*/ 15 w 31"/>
                <a:gd name="T1" fmla="*/ 20 h 57"/>
                <a:gd name="T2" fmla="*/ 18 w 31"/>
                <a:gd name="T3" fmla="*/ 53 h 57"/>
                <a:gd name="T4" fmla="*/ 30 w 31"/>
                <a:gd name="T5" fmla="*/ 57 h 57"/>
                <a:gd name="T6" fmla="*/ 31 w 31"/>
                <a:gd name="T7" fmla="*/ 41 h 57"/>
                <a:gd name="T8" fmla="*/ 25 w 31"/>
                <a:gd name="T9" fmla="*/ 14 h 57"/>
                <a:gd name="T10" fmla="*/ 12 w 31"/>
                <a:gd name="T11" fmla="*/ 0 h 57"/>
                <a:gd name="T12" fmla="*/ 5 w 31"/>
                <a:gd name="T13" fmla="*/ 18 h 57"/>
                <a:gd name="T14" fmla="*/ 0 w 31"/>
                <a:gd name="T15" fmla="*/ 45 h 57"/>
                <a:gd name="T16" fmla="*/ 0 w 31"/>
                <a:gd name="T17" fmla="*/ 47 h 57"/>
                <a:gd name="T18" fmla="*/ 15 w 31"/>
                <a:gd name="T19" fmla="*/ 52 h 57"/>
                <a:gd name="T20" fmla="*/ 15 w 31"/>
                <a:gd name="T21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7">
                  <a:moveTo>
                    <a:pt x="15" y="20"/>
                  </a:moveTo>
                  <a:cubicBezTo>
                    <a:pt x="18" y="24"/>
                    <a:pt x="17" y="40"/>
                    <a:pt x="18" y="53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2"/>
                    <a:pt x="31" y="47"/>
                    <a:pt x="31" y="41"/>
                  </a:cubicBezTo>
                  <a:cubicBezTo>
                    <a:pt x="31" y="32"/>
                    <a:pt x="28" y="22"/>
                    <a:pt x="25" y="14"/>
                  </a:cubicBezTo>
                  <a:cubicBezTo>
                    <a:pt x="21" y="5"/>
                    <a:pt x="16" y="0"/>
                    <a:pt x="12" y="0"/>
                  </a:cubicBezTo>
                  <a:cubicBezTo>
                    <a:pt x="10" y="5"/>
                    <a:pt x="7" y="11"/>
                    <a:pt x="5" y="18"/>
                  </a:cubicBezTo>
                  <a:cubicBezTo>
                    <a:pt x="2" y="25"/>
                    <a:pt x="0" y="34"/>
                    <a:pt x="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41"/>
                    <a:pt x="16" y="30"/>
                    <a:pt x="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6" name="Freeform 6519">
              <a:extLst>
                <a:ext uri="{FF2B5EF4-FFF2-40B4-BE49-F238E27FC236}">
                  <a16:creationId xmlns="" xmlns:a16="http://schemas.microsoft.com/office/drawing/2014/main" id="{31CCDF5C-5BBA-4146-AA36-193808FB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873376"/>
              <a:ext cx="46038" cy="26988"/>
            </a:xfrm>
            <a:custGeom>
              <a:avLst/>
              <a:gdLst>
                <a:gd name="T0" fmla="*/ 9 w 50"/>
                <a:gd name="T1" fmla="*/ 8 h 29"/>
                <a:gd name="T2" fmla="*/ 0 w 50"/>
                <a:gd name="T3" fmla="*/ 18 h 29"/>
                <a:gd name="T4" fmla="*/ 12 w 50"/>
                <a:gd name="T5" fmla="*/ 22 h 29"/>
                <a:gd name="T6" fmla="*/ 34 w 50"/>
                <a:gd name="T7" fmla="*/ 9 h 29"/>
                <a:gd name="T8" fmla="*/ 14 w 50"/>
                <a:gd name="T9" fmla="*/ 23 h 29"/>
                <a:gd name="T10" fmla="*/ 29 w 50"/>
                <a:gd name="T11" fmla="*/ 29 h 29"/>
                <a:gd name="T12" fmla="*/ 30 w 50"/>
                <a:gd name="T13" fmla="*/ 28 h 29"/>
                <a:gd name="T14" fmla="*/ 43 w 50"/>
                <a:gd name="T15" fmla="*/ 15 h 29"/>
                <a:gd name="T16" fmla="*/ 50 w 50"/>
                <a:gd name="T17" fmla="*/ 6 h 29"/>
                <a:gd name="T18" fmla="*/ 32 w 50"/>
                <a:gd name="T19" fmla="*/ 0 h 29"/>
                <a:gd name="T20" fmla="*/ 9 w 50"/>
                <a:gd name="T2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9">
                  <a:moveTo>
                    <a:pt x="9" y="8"/>
                  </a:moveTo>
                  <a:cubicBezTo>
                    <a:pt x="5" y="11"/>
                    <a:pt x="2" y="14"/>
                    <a:pt x="0" y="18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0" y="15"/>
                    <a:pt x="29" y="9"/>
                    <a:pt x="34" y="9"/>
                  </a:cubicBezTo>
                  <a:cubicBezTo>
                    <a:pt x="27" y="12"/>
                    <a:pt x="21" y="18"/>
                    <a:pt x="14" y="2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23"/>
                    <a:pt x="40" y="19"/>
                    <a:pt x="43" y="15"/>
                  </a:cubicBezTo>
                  <a:cubicBezTo>
                    <a:pt x="46" y="11"/>
                    <a:pt x="48" y="8"/>
                    <a:pt x="50" y="6"/>
                  </a:cubicBezTo>
                  <a:cubicBezTo>
                    <a:pt x="47" y="3"/>
                    <a:pt x="41" y="0"/>
                    <a:pt x="32" y="0"/>
                  </a:cubicBezTo>
                  <a:cubicBezTo>
                    <a:pt x="24" y="0"/>
                    <a:pt x="15" y="3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7" name="Freeform 6520">
              <a:extLst>
                <a:ext uri="{FF2B5EF4-FFF2-40B4-BE49-F238E27FC236}">
                  <a16:creationId xmlns="" xmlns:a16="http://schemas.microsoft.com/office/drawing/2014/main" id="{927EDC9F-D85E-488D-BD02-79243A2D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1" y="2820988"/>
              <a:ext cx="12700" cy="20638"/>
            </a:xfrm>
            <a:custGeom>
              <a:avLst/>
              <a:gdLst>
                <a:gd name="T0" fmla="*/ 3 w 13"/>
                <a:gd name="T1" fmla="*/ 22 h 22"/>
                <a:gd name="T2" fmla="*/ 13 w 13"/>
                <a:gd name="T3" fmla="*/ 7 h 22"/>
                <a:gd name="T4" fmla="*/ 2 w 13"/>
                <a:gd name="T5" fmla="*/ 0 h 22"/>
                <a:gd name="T6" fmla="*/ 3 w 13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3" y="22"/>
                  </a:moveTo>
                  <a:cubicBezTo>
                    <a:pt x="7" y="20"/>
                    <a:pt x="10" y="14"/>
                    <a:pt x="13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0"/>
                    <a:pt x="0" y="19"/>
                    <a:pt x="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8" name="Freeform 6521">
              <a:extLst>
                <a:ext uri="{FF2B5EF4-FFF2-40B4-BE49-F238E27FC236}">
                  <a16:creationId xmlns="" xmlns:a16="http://schemas.microsoft.com/office/drawing/2014/main" id="{5D5373A5-5109-4467-8479-CD8437908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26" y="2811463"/>
              <a:ext cx="22225" cy="69850"/>
            </a:xfrm>
            <a:custGeom>
              <a:avLst/>
              <a:gdLst>
                <a:gd name="T0" fmla="*/ 24 w 24"/>
                <a:gd name="T1" fmla="*/ 66 h 75"/>
                <a:gd name="T2" fmla="*/ 16 w 24"/>
                <a:gd name="T3" fmla="*/ 34 h 75"/>
                <a:gd name="T4" fmla="*/ 17 w 24"/>
                <a:gd name="T5" fmla="*/ 9 h 75"/>
                <a:gd name="T6" fmla="*/ 4 w 24"/>
                <a:gd name="T7" fmla="*/ 0 h 75"/>
                <a:gd name="T8" fmla="*/ 12 w 24"/>
                <a:gd name="T9" fmla="*/ 34 h 75"/>
                <a:gd name="T10" fmla="*/ 16 w 24"/>
                <a:gd name="T11" fmla="*/ 45 h 75"/>
                <a:gd name="T12" fmla="*/ 21 w 24"/>
                <a:gd name="T13" fmla="*/ 72 h 75"/>
                <a:gd name="T14" fmla="*/ 21 w 24"/>
                <a:gd name="T15" fmla="*/ 75 h 75"/>
                <a:gd name="T16" fmla="*/ 24 w 24"/>
                <a:gd name="T17" fmla="*/ 68 h 75"/>
                <a:gd name="T18" fmla="*/ 24 w 24"/>
                <a:gd name="T1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75">
                  <a:moveTo>
                    <a:pt x="24" y="66"/>
                  </a:moveTo>
                  <a:cubicBezTo>
                    <a:pt x="21" y="47"/>
                    <a:pt x="16" y="34"/>
                    <a:pt x="16" y="34"/>
                  </a:cubicBezTo>
                  <a:cubicBezTo>
                    <a:pt x="14" y="27"/>
                    <a:pt x="15" y="18"/>
                    <a:pt x="17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8"/>
                    <a:pt x="5" y="33"/>
                    <a:pt x="12" y="34"/>
                  </a:cubicBezTo>
                  <a:cubicBezTo>
                    <a:pt x="13" y="34"/>
                    <a:pt x="14" y="38"/>
                    <a:pt x="16" y="45"/>
                  </a:cubicBezTo>
                  <a:cubicBezTo>
                    <a:pt x="17" y="51"/>
                    <a:pt x="19" y="61"/>
                    <a:pt x="21" y="72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2" y="73"/>
                    <a:pt x="23" y="70"/>
                    <a:pt x="24" y="68"/>
                  </a:cubicBezTo>
                  <a:lnTo>
                    <a:pt x="24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9" name="Freeform 6522">
              <a:extLst>
                <a:ext uri="{FF2B5EF4-FFF2-40B4-BE49-F238E27FC236}">
                  <a16:creationId xmlns="" xmlns:a16="http://schemas.microsoft.com/office/drawing/2014/main" id="{D85D4EEC-4365-4E96-9DD4-6E23B88D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6" y="2847976"/>
              <a:ext cx="17463" cy="12700"/>
            </a:xfrm>
            <a:custGeom>
              <a:avLst/>
              <a:gdLst>
                <a:gd name="T0" fmla="*/ 0 w 18"/>
                <a:gd name="T1" fmla="*/ 13 h 14"/>
                <a:gd name="T2" fmla="*/ 18 w 18"/>
                <a:gd name="T3" fmla="*/ 7 h 14"/>
                <a:gd name="T4" fmla="*/ 7 w 18"/>
                <a:gd name="T5" fmla="*/ 0 h 14"/>
                <a:gd name="T6" fmla="*/ 0 w 18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4" y="14"/>
                    <a:pt x="10" y="10"/>
                    <a:pt x="18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4"/>
                    <a:pt x="0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0" name="Freeform 6523">
              <a:extLst>
                <a:ext uri="{FF2B5EF4-FFF2-40B4-BE49-F238E27FC236}">
                  <a16:creationId xmlns="" xmlns:a16="http://schemas.microsoft.com/office/drawing/2014/main" id="{3ADA99B9-BA24-4AFA-AF55-165CABAB2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2854326"/>
              <a:ext cx="60325" cy="26988"/>
            </a:xfrm>
            <a:custGeom>
              <a:avLst/>
              <a:gdLst>
                <a:gd name="T0" fmla="*/ 33 w 66"/>
                <a:gd name="T1" fmla="*/ 9 h 29"/>
                <a:gd name="T2" fmla="*/ 5 w 66"/>
                <a:gd name="T3" fmla="*/ 21 h 29"/>
                <a:gd name="T4" fmla="*/ 3 w 66"/>
                <a:gd name="T5" fmla="*/ 22 h 29"/>
                <a:gd name="T6" fmla="*/ 0 w 66"/>
                <a:gd name="T7" fmla="*/ 29 h 29"/>
                <a:gd name="T8" fmla="*/ 2 w 66"/>
                <a:gd name="T9" fmla="*/ 27 h 29"/>
                <a:gd name="T10" fmla="*/ 26 w 66"/>
                <a:gd name="T11" fmla="*/ 14 h 29"/>
                <a:gd name="T12" fmla="*/ 35 w 66"/>
                <a:gd name="T13" fmla="*/ 12 h 29"/>
                <a:gd name="T14" fmla="*/ 66 w 66"/>
                <a:gd name="T15" fmla="*/ 9 h 29"/>
                <a:gd name="T16" fmla="*/ 53 w 66"/>
                <a:gd name="T17" fmla="*/ 0 h 29"/>
                <a:gd name="T18" fmla="*/ 33 w 66"/>
                <a:gd name="T1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9">
                  <a:moveTo>
                    <a:pt x="33" y="9"/>
                  </a:moveTo>
                  <a:cubicBezTo>
                    <a:pt x="34" y="9"/>
                    <a:pt x="20" y="10"/>
                    <a:pt x="5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7"/>
                    <a:pt x="0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1" y="20"/>
                    <a:pt x="20" y="16"/>
                    <a:pt x="26" y="14"/>
                  </a:cubicBezTo>
                  <a:cubicBezTo>
                    <a:pt x="32" y="12"/>
                    <a:pt x="35" y="12"/>
                    <a:pt x="35" y="12"/>
                  </a:cubicBezTo>
                  <a:cubicBezTo>
                    <a:pt x="41" y="17"/>
                    <a:pt x="54" y="15"/>
                    <a:pt x="66" y="9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6" y="4"/>
                    <a:pt x="40" y="8"/>
                    <a:pt x="3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1" name="Freeform 6524">
              <a:extLst>
                <a:ext uri="{FF2B5EF4-FFF2-40B4-BE49-F238E27FC236}">
                  <a16:creationId xmlns="" xmlns:a16="http://schemas.microsoft.com/office/drawing/2014/main" id="{BFC006E4-BD2A-49B9-8880-06459F55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2835276"/>
              <a:ext cx="26988" cy="50800"/>
            </a:xfrm>
            <a:custGeom>
              <a:avLst/>
              <a:gdLst>
                <a:gd name="T0" fmla="*/ 25 w 30"/>
                <a:gd name="T1" fmla="*/ 0 h 53"/>
                <a:gd name="T2" fmla="*/ 0 w 30"/>
                <a:gd name="T3" fmla="*/ 51 h 53"/>
                <a:gd name="T4" fmla="*/ 5 w 30"/>
                <a:gd name="T5" fmla="*/ 53 h 53"/>
                <a:gd name="T6" fmla="*/ 30 w 30"/>
                <a:gd name="T7" fmla="*/ 3 h 53"/>
                <a:gd name="T8" fmla="*/ 25 w 30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3">
                  <a:moveTo>
                    <a:pt x="25" y="0"/>
                  </a:moveTo>
                  <a:cubicBezTo>
                    <a:pt x="15" y="16"/>
                    <a:pt x="6" y="33"/>
                    <a:pt x="0" y="5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11" y="35"/>
                    <a:pt x="20" y="19"/>
                    <a:pt x="30" y="3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2" name="Freeform 6525">
              <a:extLst>
                <a:ext uri="{FF2B5EF4-FFF2-40B4-BE49-F238E27FC236}">
                  <a16:creationId xmlns="" xmlns:a16="http://schemas.microsoft.com/office/drawing/2014/main" id="{3F1AA069-6DE2-41FF-B01E-DABD1BB9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7401" y="2771776"/>
              <a:ext cx="31750" cy="55563"/>
            </a:xfrm>
            <a:custGeom>
              <a:avLst/>
              <a:gdLst>
                <a:gd name="T0" fmla="*/ 20 w 33"/>
                <a:gd name="T1" fmla="*/ 21 h 60"/>
                <a:gd name="T2" fmla="*/ 15 w 33"/>
                <a:gd name="T3" fmla="*/ 53 h 60"/>
                <a:gd name="T4" fmla="*/ 26 w 33"/>
                <a:gd name="T5" fmla="*/ 60 h 60"/>
                <a:gd name="T6" fmla="*/ 31 w 33"/>
                <a:gd name="T7" fmla="*/ 45 h 60"/>
                <a:gd name="T8" fmla="*/ 31 w 33"/>
                <a:gd name="T9" fmla="*/ 17 h 60"/>
                <a:gd name="T10" fmla="*/ 21 w 33"/>
                <a:gd name="T11" fmla="*/ 0 h 60"/>
                <a:gd name="T12" fmla="*/ 10 w 33"/>
                <a:gd name="T13" fmla="*/ 16 h 60"/>
                <a:gd name="T14" fmla="*/ 0 w 33"/>
                <a:gd name="T15" fmla="*/ 41 h 60"/>
                <a:gd name="T16" fmla="*/ 0 w 33"/>
                <a:gd name="T17" fmla="*/ 43 h 60"/>
                <a:gd name="T18" fmla="*/ 13 w 33"/>
                <a:gd name="T19" fmla="*/ 52 h 60"/>
                <a:gd name="T20" fmla="*/ 20 w 33"/>
                <a:gd name="T21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0">
                  <a:moveTo>
                    <a:pt x="20" y="21"/>
                  </a:moveTo>
                  <a:cubicBezTo>
                    <a:pt x="22" y="26"/>
                    <a:pt x="17" y="40"/>
                    <a:pt x="15" y="53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8" y="56"/>
                    <a:pt x="30" y="51"/>
                    <a:pt x="31" y="45"/>
                  </a:cubicBezTo>
                  <a:cubicBezTo>
                    <a:pt x="33" y="36"/>
                    <a:pt x="33" y="25"/>
                    <a:pt x="31" y="17"/>
                  </a:cubicBezTo>
                  <a:cubicBezTo>
                    <a:pt x="29" y="8"/>
                    <a:pt x="26" y="1"/>
                    <a:pt x="21" y="0"/>
                  </a:cubicBezTo>
                  <a:cubicBezTo>
                    <a:pt x="19" y="5"/>
                    <a:pt x="14" y="10"/>
                    <a:pt x="10" y="16"/>
                  </a:cubicBezTo>
                  <a:cubicBezTo>
                    <a:pt x="6" y="23"/>
                    <a:pt x="2" y="3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5" y="41"/>
                    <a:pt x="18" y="30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3" name="Freeform 6526">
              <a:extLst>
                <a:ext uri="{FF2B5EF4-FFF2-40B4-BE49-F238E27FC236}">
                  <a16:creationId xmlns="" xmlns:a16="http://schemas.microsoft.com/office/drawing/2014/main" id="{21440441-878D-4676-B97E-B3F570C1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6" y="2835276"/>
              <a:ext cx="49213" cy="28575"/>
            </a:xfrm>
            <a:custGeom>
              <a:avLst/>
              <a:gdLst>
                <a:gd name="T0" fmla="*/ 11 w 52"/>
                <a:gd name="T1" fmla="*/ 4 h 29"/>
                <a:gd name="T2" fmla="*/ 0 w 52"/>
                <a:gd name="T3" fmla="*/ 12 h 29"/>
                <a:gd name="T4" fmla="*/ 11 w 52"/>
                <a:gd name="T5" fmla="*/ 19 h 29"/>
                <a:gd name="T6" fmla="*/ 36 w 52"/>
                <a:gd name="T7" fmla="*/ 11 h 29"/>
                <a:gd name="T8" fmla="*/ 13 w 52"/>
                <a:gd name="T9" fmla="*/ 20 h 29"/>
                <a:gd name="T10" fmla="*/ 26 w 52"/>
                <a:gd name="T11" fmla="*/ 29 h 29"/>
                <a:gd name="T12" fmla="*/ 28 w 52"/>
                <a:gd name="T13" fmla="*/ 29 h 29"/>
                <a:gd name="T14" fmla="*/ 42 w 52"/>
                <a:gd name="T15" fmla="*/ 19 h 29"/>
                <a:gd name="T16" fmla="*/ 52 w 52"/>
                <a:gd name="T17" fmla="*/ 11 h 29"/>
                <a:gd name="T18" fmla="*/ 36 w 52"/>
                <a:gd name="T19" fmla="*/ 2 h 29"/>
                <a:gd name="T20" fmla="*/ 11 w 52"/>
                <a:gd name="T2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9">
                  <a:moveTo>
                    <a:pt x="11" y="4"/>
                  </a:moveTo>
                  <a:cubicBezTo>
                    <a:pt x="7" y="6"/>
                    <a:pt x="3" y="9"/>
                    <a:pt x="0" y="1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20" y="14"/>
                    <a:pt x="31" y="9"/>
                    <a:pt x="36" y="11"/>
                  </a:cubicBezTo>
                  <a:cubicBezTo>
                    <a:pt x="28" y="13"/>
                    <a:pt x="20" y="16"/>
                    <a:pt x="13" y="2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25"/>
                    <a:pt x="39" y="22"/>
                    <a:pt x="42" y="19"/>
                  </a:cubicBezTo>
                  <a:cubicBezTo>
                    <a:pt x="46" y="16"/>
                    <a:pt x="49" y="13"/>
                    <a:pt x="52" y="11"/>
                  </a:cubicBezTo>
                  <a:cubicBezTo>
                    <a:pt x="50" y="8"/>
                    <a:pt x="44" y="4"/>
                    <a:pt x="36" y="2"/>
                  </a:cubicBezTo>
                  <a:cubicBezTo>
                    <a:pt x="28" y="0"/>
                    <a:pt x="19" y="0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4" name="Freeform 6527">
              <a:extLst>
                <a:ext uri="{FF2B5EF4-FFF2-40B4-BE49-F238E27FC236}">
                  <a16:creationId xmlns="" xmlns:a16="http://schemas.microsoft.com/office/drawing/2014/main" id="{52A02418-7B46-4E01-915C-2768BD0B2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5026" y="2776538"/>
              <a:ext cx="14288" cy="19050"/>
            </a:xfrm>
            <a:custGeom>
              <a:avLst/>
              <a:gdLst>
                <a:gd name="T0" fmla="*/ 1 w 15"/>
                <a:gd name="T1" fmla="*/ 21 h 21"/>
                <a:gd name="T2" fmla="*/ 15 w 15"/>
                <a:gd name="T3" fmla="*/ 9 h 21"/>
                <a:gd name="T4" fmla="*/ 6 w 15"/>
                <a:gd name="T5" fmla="*/ 0 h 21"/>
                <a:gd name="T6" fmla="*/ 1 w 1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" y="21"/>
                  </a:moveTo>
                  <a:cubicBezTo>
                    <a:pt x="6" y="20"/>
                    <a:pt x="10" y="15"/>
                    <a:pt x="15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9"/>
                    <a:pt x="0" y="18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5" name="Freeform 6528">
              <a:extLst>
                <a:ext uri="{FF2B5EF4-FFF2-40B4-BE49-F238E27FC236}">
                  <a16:creationId xmlns="" xmlns:a16="http://schemas.microsoft.com/office/drawing/2014/main" id="{BBE923E9-6FA4-45DE-B6E7-50E2EE86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2763838"/>
              <a:ext cx="15875" cy="71438"/>
            </a:xfrm>
            <a:custGeom>
              <a:avLst/>
              <a:gdLst>
                <a:gd name="T0" fmla="*/ 11 w 18"/>
                <a:gd name="T1" fmla="*/ 69 h 77"/>
                <a:gd name="T2" fmla="*/ 12 w 18"/>
                <a:gd name="T3" fmla="*/ 36 h 77"/>
                <a:gd name="T4" fmla="*/ 18 w 18"/>
                <a:gd name="T5" fmla="*/ 12 h 77"/>
                <a:gd name="T6" fmla="*/ 7 w 18"/>
                <a:gd name="T7" fmla="*/ 0 h 77"/>
                <a:gd name="T8" fmla="*/ 8 w 18"/>
                <a:gd name="T9" fmla="*/ 36 h 77"/>
                <a:gd name="T10" fmla="*/ 9 w 18"/>
                <a:gd name="T11" fmla="*/ 46 h 77"/>
                <a:gd name="T12" fmla="*/ 7 w 18"/>
                <a:gd name="T13" fmla="*/ 75 h 77"/>
                <a:gd name="T14" fmla="*/ 7 w 18"/>
                <a:gd name="T15" fmla="*/ 77 h 77"/>
                <a:gd name="T16" fmla="*/ 11 w 18"/>
                <a:gd name="T17" fmla="*/ 71 h 77"/>
                <a:gd name="T18" fmla="*/ 11 w 18"/>
                <a:gd name="T19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7">
                  <a:moveTo>
                    <a:pt x="11" y="69"/>
                  </a:moveTo>
                  <a:cubicBezTo>
                    <a:pt x="13" y="50"/>
                    <a:pt x="11" y="36"/>
                    <a:pt x="12" y="36"/>
                  </a:cubicBezTo>
                  <a:cubicBezTo>
                    <a:pt x="11" y="29"/>
                    <a:pt x="14" y="21"/>
                    <a:pt x="18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7"/>
                    <a:pt x="1" y="32"/>
                    <a:pt x="8" y="36"/>
                  </a:cubicBezTo>
                  <a:cubicBezTo>
                    <a:pt x="8" y="36"/>
                    <a:pt x="9" y="40"/>
                    <a:pt x="9" y="46"/>
                  </a:cubicBezTo>
                  <a:cubicBezTo>
                    <a:pt x="9" y="53"/>
                    <a:pt x="8" y="63"/>
                    <a:pt x="7" y="75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9" y="75"/>
                    <a:pt x="10" y="73"/>
                    <a:pt x="11" y="71"/>
                  </a:cubicBezTo>
                  <a:lnTo>
                    <a:pt x="11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6" name="Freeform 6529">
              <a:extLst>
                <a:ext uri="{FF2B5EF4-FFF2-40B4-BE49-F238E27FC236}">
                  <a16:creationId xmlns="" xmlns:a16="http://schemas.microsoft.com/office/drawing/2014/main" id="{0B104BC9-AF78-4198-8C4E-335C14AE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809876"/>
              <a:ext cx="17463" cy="12700"/>
            </a:xfrm>
            <a:custGeom>
              <a:avLst/>
              <a:gdLst>
                <a:gd name="T0" fmla="*/ 0 w 19"/>
                <a:gd name="T1" fmla="*/ 12 h 13"/>
                <a:gd name="T2" fmla="*/ 19 w 19"/>
                <a:gd name="T3" fmla="*/ 10 h 13"/>
                <a:gd name="T4" fmla="*/ 10 w 19"/>
                <a:gd name="T5" fmla="*/ 0 h 13"/>
                <a:gd name="T6" fmla="*/ 0 w 19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4" y="13"/>
                    <a:pt x="11" y="11"/>
                    <a:pt x="19" y="1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4"/>
                    <a:pt x="1" y="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7" name="Freeform 6530">
              <a:extLst>
                <a:ext uri="{FF2B5EF4-FFF2-40B4-BE49-F238E27FC236}">
                  <a16:creationId xmlns="" xmlns:a16="http://schemas.microsoft.com/office/drawing/2014/main" id="{604C4F51-B56F-48D9-AEDC-9AE851D1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2820988"/>
              <a:ext cx="65088" cy="14288"/>
            </a:xfrm>
            <a:custGeom>
              <a:avLst/>
              <a:gdLst>
                <a:gd name="T0" fmla="*/ 37 w 69"/>
                <a:gd name="T1" fmla="*/ 3 h 15"/>
                <a:gd name="T2" fmla="*/ 7 w 69"/>
                <a:gd name="T3" fmla="*/ 8 h 15"/>
                <a:gd name="T4" fmla="*/ 4 w 69"/>
                <a:gd name="T5" fmla="*/ 9 h 15"/>
                <a:gd name="T6" fmla="*/ 0 w 69"/>
                <a:gd name="T7" fmla="*/ 15 h 15"/>
                <a:gd name="T8" fmla="*/ 2 w 69"/>
                <a:gd name="T9" fmla="*/ 14 h 15"/>
                <a:gd name="T10" fmla="*/ 28 w 69"/>
                <a:gd name="T11" fmla="*/ 7 h 15"/>
                <a:gd name="T12" fmla="*/ 38 w 69"/>
                <a:gd name="T13" fmla="*/ 7 h 15"/>
                <a:gd name="T14" fmla="*/ 69 w 69"/>
                <a:gd name="T15" fmla="*/ 11 h 15"/>
                <a:gd name="T16" fmla="*/ 58 w 69"/>
                <a:gd name="T17" fmla="*/ 0 h 15"/>
                <a:gd name="T18" fmla="*/ 37 w 69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5">
                  <a:moveTo>
                    <a:pt x="37" y="3"/>
                  </a:moveTo>
                  <a:cubicBezTo>
                    <a:pt x="37" y="4"/>
                    <a:pt x="24" y="1"/>
                    <a:pt x="7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1"/>
                    <a:pt x="2" y="13"/>
                    <a:pt x="0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3" y="9"/>
                    <a:pt x="22" y="7"/>
                    <a:pt x="28" y="7"/>
                  </a:cubicBezTo>
                  <a:cubicBezTo>
                    <a:pt x="35" y="6"/>
                    <a:pt x="38" y="7"/>
                    <a:pt x="38" y="7"/>
                  </a:cubicBezTo>
                  <a:cubicBezTo>
                    <a:pt x="43" y="13"/>
                    <a:pt x="56" y="14"/>
                    <a:pt x="69" y="1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0" y="1"/>
                    <a:pt x="43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8" name="Freeform 6531">
              <a:extLst>
                <a:ext uri="{FF2B5EF4-FFF2-40B4-BE49-F238E27FC236}">
                  <a16:creationId xmlns="" xmlns:a16="http://schemas.microsoft.com/office/drawing/2014/main" id="{A4405E26-18C2-49C1-9C98-81D424A2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795588"/>
              <a:ext cx="39688" cy="42863"/>
            </a:xfrm>
            <a:custGeom>
              <a:avLst/>
              <a:gdLst>
                <a:gd name="T0" fmla="*/ 37 w 41"/>
                <a:gd name="T1" fmla="*/ 0 h 46"/>
                <a:gd name="T2" fmla="*/ 0 w 41"/>
                <a:gd name="T3" fmla="*/ 43 h 46"/>
                <a:gd name="T4" fmla="*/ 5 w 41"/>
                <a:gd name="T5" fmla="*/ 46 h 46"/>
                <a:gd name="T6" fmla="*/ 41 w 41"/>
                <a:gd name="T7" fmla="*/ 4 h 46"/>
                <a:gd name="T8" fmla="*/ 37 w 41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6">
                  <a:moveTo>
                    <a:pt x="37" y="0"/>
                  </a:moveTo>
                  <a:cubicBezTo>
                    <a:pt x="23" y="13"/>
                    <a:pt x="10" y="27"/>
                    <a:pt x="0" y="43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15" y="31"/>
                    <a:pt x="27" y="17"/>
                    <a:pt x="41" y="4"/>
                  </a:cubicBez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9" name="Freeform 6532">
              <a:extLst>
                <a:ext uri="{FF2B5EF4-FFF2-40B4-BE49-F238E27FC236}">
                  <a16:creationId xmlns="" xmlns:a16="http://schemas.microsoft.com/office/drawing/2014/main" id="{51B34A35-382A-4267-87DD-E5A83AD64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2728913"/>
              <a:ext cx="34925" cy="55563"/>
            </a:xfrm>
            <a:custGeom>
              <a:avLst/>
              <a:gdLst>
                <a:gd name="T0" fmla="*/ 25 w 37"/>
                <a:gd name="T1" fmla="*/ 19 h 59"/>
                <a:gd name="T2" fmla="*/ 13 w 37"/>
                <a:gd name="T3" fmla="*/ 50 h 59"/>
                <a:gd name="T4" fmla="*/ 22 w 37"/>
                <a:gd name="T5" fmla="*/ 59 h 59"/>
                <a:gd name="T6" fmla="*/ 30 w 37"/>
                <a:gd name="T7" fmla="*/ 45 h 59"/>
                <a:gd name="T8" fmla="*/ 37 w 37"/>
                <a:gd name="T9" fmla="*/ 18 h 59"/>
                <a:gd name="T10" fmla="*/ 31 w 37"/>
                <a:gd name="T11" fmla="*/ 0 h 59"/>
                <a:gd name="T12" fmla="*/ 17 w 37"/>
                <a:gd name="T13" fmla="*/ 13 h 59"/>
                <a:gd name="T14" fmla="*/ 1 w 37"/>
                <a:gd name="T15" fmla="*/ 35 h 59"/>
                <a:gd name="T16" fmla="*/ 0 w 37"/>
                <a:gd name="T17" fmla="*/ 36 h 59"/>
                <a:gd name="T18" fmla="*/ 11 w 37"/>
                <a:gd name="T19" fmla="*/ 48 h 59"/>
                <a:gd name="T20" fmla="*/ 25 w 37"/>
                <a:gd name="T21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9">
                  <a:moveTo>
                    <a:pt x="25" y="19"/>
                  </a:moveTo>
                  <a:cubicBezTo>
                    <a:pt x="26" y="25"/>
                    <a:pt x="18" y="38"/>
                    <a:pt x="13" y="50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5" y="55"/>
                    <a:pt x="27" y="51"/>
                    <a:pt x="30" y="45"/>
                  </a:cubicBezTo>
                  <a:cubicBezTo>
                    <a:pt x="34" y="37"/>
                    <a:pt x="36" y="27"/>
                    <a:pt x="37" y="18"/>
                  </a:cubicBezTo>
                  <a:cubicBezTo>
                    <a:pt x="37" y="9"/>
                    <a:pt x="35" y="1"/>
                    <a:pt x="31" y="0"/>
                  </a:cubicBezTo>
                  <a:cubicBezTo>
                    <a:pt x="27" y="3"/>
                    <a:pt x="22" y="7"/>
                    <a:pt x="17" y="13"/>
                  </a:cubicBezTo>
                  <a:cubicBezTo>
                    <a:pt x="11" y="18"/>
                    <a:pt x="5" y="25"/>
                    <a:pt x="1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6" y="38"/>
                    <a:pt x="21" y="28"/>
                    <a:pt x="2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0" name="Freeform 6533">
              <a:extLst>
                <a:ext uri="{FF2B5EF4-FFF2-40B4-BE49-F238E27FC236}">
                  <a16:creationId xmlns="" xmlns:a16="http://schemas.microsoft.com/office/drawing/2014/main" id="{532E6411-4A08-40AE-8D8B-14B8BF05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6" y="2803526"/>
              <a:ext cx="47625" cy="28575"/>
            </a:xfrm>
            <a:custGeom>
              <a:avLst/>
              <a:gdLst>
                <a:gd name="T0" fmla="*/ 13 w 51"/>
                <a:gd name="T1" fmla="*/ 2 h 30"/>
                <a:gd name="T2" fmla="*/ 0 w 51"/>
                <a:gd name="T3" fmla="*/ 7 h 30"/>
                <a:gd name="T4" fmla="*/ 9 w 51"/>
                <a:gd name="T5" fmla="*/ 17 h 30"/>
                <a:gd name="T6" fmla="*/ 35 w 51"/>
                <a:gd name="T7" fmla="*/ 15 h 30"/>
                <a:gd name="T8" fmla="*/ 11 w 51"/>
                <a:gd name="T9" fmla="*/ 19 h 30"/>
                <a:gd name="T10" fmla="*/ 22 w 51"/>
                <a:gd name="T11" fmla="*/ 30 h 30"/>
                <a:gd name="T12" fmla="*/ 23 w 51"/>
                <a:gd name="T13" fmla="*/ 30 h 30"/>
                <a:gd name="T14" fmla="*/ 40 w 51"/>
                <a:gd name="T15" fmla="*/ 24 h 30"/>
                <a:gd name="T16" fmla="*/ 51 w 51"/>
                <a:gd name="T17" fmla="*/ 19 h 30"/>
                <a:gd name="T18" fmla="*/ 37 w 51"/>
                <a:gd name="T19" fmla="*/ 6 h 30"/>
                <a:gd name="T20" fmla="*/ 13 w 51"/>
                <a:gd name="T2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30">
                  <a:moveTo>
                    <a:pt x="13" y="2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20" y="14"/>
                    <a:pt x="31" y="12"/>
                    <a:pt x="35" y="15"/>
                  </a:cubicBezTo>
                  <a:cubicBezTo>
                    <a:pt x="28" y="14"/>
                    <a:pt x="19" y="16"/>
                    <a:pt x="11" y="1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30" y="28"/>
                    <a:pt x="36" y="26"/>
                    <a:pt x="40" y="24"/>
                  </a:cubicBezTo>
                  <a:cubicBezTo>
                    <a:pt x="44" y="22"/>
                    <a:pt x="48" y="20"/>
                    <a:pt x="51" y="19"/>
                  </a:cubicBezTo>
                  <a:cubicBezTo>
                    <a:pt x="50" y="15"/>
                    <a:pt x="45" y="10"/>
                    <a:pt x="37" y="6"/>
                  </a:cubicBezTo>
                  <a:cubicBezTo>
                    <a:pt x="30" y="2"/>
                    <a:pt x="21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1" name="Freeform 6534">
              <a:extLst>
                <a:ext uri="{FF2B5EF4-FFF2-40B4-BE49-F238E27FC236}">
                  <a16:creationId xmlns="" xmlns:a16="http://schemas.microsoft.com/office/drawing/2014/main" id="{1CAFFC45-145C-4A3F-A092-FAF3CEF3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2740026"/>
              <a:ext cx="14288" cy="19050"/>
            </a:xfrm>
            <a:custGeom>
              <a:avLst/>
              <a:gdLst>
                <a:gd name="T0" fmla="*/ 0 w 16"/>
                <a:gd name="T1" fmla="*/ 20 h 20"/>
                <a:gd name="T2" fmla="*/ 16 w 16"/>
                <a:gd name="T3" fmla="*/ 11 h 20"/>
                <a:gd name="T4" fmla="*/ 10 w 16"/>
                <a:gd name="T5" fmla="*/ 0 h 20"/>
                <a:gd name="T6" fmla="*/ 0 w 16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0" y="20"/>
                  </a:moveTo>
                  <a:cubicBezTo>
                    <a:pt x="5" y="19"/>
                    <a:pt x="10" y="16"/>
                    <a:pt x="16" y="1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6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2" name="Freeform 6535">
              <a:extLst>
                <a:ext uri="{FF2B5EF4-FFF2-40B4-BE49-F238E27FC236}">
                  <a16:creationId xmlns="" xmlns:a16="http://schemas.microsoft.com/office/drawing/2014/main" id="{B9CA0BA3-D627-40FD-BDA0-995FE1E8A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725738"/>
              <a:ext cx="22225" cy="69850"/>
            </a:xfrm>
            <a:custGeom>
              <a:avLst/>
              <a:gdLst>
                <a:gd name="T0" fmla="*/ 6 w 25"/>
                <a:gd name="T1" fmla="*/ 68 h 75"/>
                <a:gd name="T2" fmla="*/ 13 w 25"/>
                <a:gd name="T3" fmla="*/ 36 h 75"/>
                <a:gd name="T4" fmla="*/ 25 w 25"/>
                <a:gd name="T5" fmla="*/ 14 h 75"/>
                <a:gd name="T6" fmla="*/ 17 w 25"/>
                <a:gd name="T7" fmla="*/ 0 h 75"/>
                <a:gd name="T8" fmla="*/ 10 w 25"/>
                <a:gd name="T9" fmla="*/ 34 h 75"/>
                <a:gd name="T10" fmla="*/ 8 w 25"/>
                <a:gd name="T11" fmla="*/ 45 h 75"/>
                <a:gd name="T12" fmla="*/ 0 w 25"/>
                <a:gd name="T13" fmla="*/ 72 h 75"/>
                <a:gd name="T14" fmla="*/ 0 w 25"/>
                <a:gd name="T15" fmla="*/ 75 h 75"/>
                <a:gd name="T16" fmla="*/ 5 w 25"/>
                <a:gd name="T17" fmla="*/ 70 h 75"/>
                <a:gd name="T18" fmla="*/ 6 w 25"/>
                <a:gd name="T19" fmla="*/ 6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5">
                  <a:moveTo>
                    <a:pt x="6" y="68"/>
                  </a:moveTo>
                  <a:cubicBezTo>
                    <a:pt x="12" y="50"/>
                    <a:pt x="13" y="36"/>
                    <a:pt x="13" y="36"/>
                  </a:cubicBezTo>
                  <a:cubicBezTo>
                    <a:pt x="15" y="29"/>
                    <a:pt x="19" y="21"/>
                    <a:pt x="25" y="1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15"/>
                    <a:pt x="4" y="30"/>
                    <a:pt x="10" y="34"/>
                  </a:cubicBezTo>
                  <a:cubicBezTo>
                    <a:pt x="10" y="35"/>
                    <a:pt x="10" y="38"/>
                    <a:pt x="8" y="45"/>
                  </a:cubicBezTo>
                  <a:cubicBezTo>
                    <a:pt x="7" y="52"/>
                    <a:pt x="4" y="61"/>
                    <a:pt x="0" y="7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73"/>
                    <a:pt x="3" y="71"/>
                    <a:pt x="5" y="70"/>
                  </a:cubicBezTo>
                  <a:lnTo>
                    <a:pt x="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3" name="Freeform 6536">
              <a:extLst>
                <a:ext uri="{FF2B5EF4-FFF2-40B4-BE49-F238E27FC236}">
                  <a16:creationId xmlns="" xmlns:a16="http://schemas.microsoft.com/office/drawing/2014/main" id="{F186826D-D14C-4EBF-B9C0-328835D88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2781301"/>
              <a:ext cx="17463" cy="11113"/>
            </a:xfrm>
            <a:custGeom>
              <a:avLst/>
              <a:gdLst>
                <a:gd name="T0" fmla="*/ 0 w 19"/>
                <a:gd name="T1" fmla="*/ 9 h 12"/>
                <a:gd name="T2" fmla="*/ 19 w 19"/>
                <a:gd name="T3" fmla="*/ 11 h 12"/>
                <a:gd name="T4" fmla="*/ 13 w 19"/>
                <a:gd name="T5" fmla="*/ 0 h 12"/>
                <a:gd name="T6" fmla="*/ 0 w 19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0" y="9"/>
                  </a:moveTo>
                  <a:cubicBezTo>
                    <a:pt x="3" y="12"/>
                    <a:pt x="11" y="11"/>
                    <a:pt x="19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2"/>
                    <a:pt x="2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4" name="Freeform 6537">
              <a:extLst>
                <a:ext uri="{FF2B5EF4-FFF2-40B4-BE49-F238E27FC236}">
                  <a16:creationId xmlns="" xmlns:a16="http://schemas.microsoft.com/office/drawing/2014/main" id="{71CE9623-DD78-458A-A095-B1E30987A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787651"/>
              <a:ext cx="63500" cy="19050"/>
            </a:xfrm>
            <a:custGeom>
              <a:avLst/>
              <a:gdLst>
                <a:gd name="T0" fmla="*/ 38 w 68"/>
                <a:gd name="T1" fmla="*/ 5 h 20"/>
                <a:gd name="T2" fmla="*/ 8 w 68"/>
                <a:gd name="T3" fmla="*/ 3 h 20"/>
                <a:gd name="T4" fmla="*/ 5 w 68"/>
                <a:gd name="T5" fmla="*/ 3 h 20"/>
                <a:gd name="T6" fmla="*/ 0 w 68"/>
                <a:gd name="T7" fmla="*/ 8 h 20"/>
                <a:gd name="T8" fmla="*/ 2 w 68"/>
                <a:gd name="T9" fmla="*/ 7 h 20"/>
                <a:gd name="T10" fmla="*/ 29 w 68"/>
                <a:gd name="T11" fmla="*/ 6 h 20"/>
                <a:gd name="T12" fmla="*/ 39 w 68"/>
                <a:gd name="T13" fmla="*/ 8 h 20"/>
                <a:gd name="T14" fmla="*/ 68 w 68"/>
                <a:gd name="T15" fmla="*/ 20 h 20"/>
                <a:gd name="T16" fmla="*/ 59 w 68"/>
                <a:gd name="T17" fmla="*/ 6 h 20"/>
                <a:gd name="T18" fmla="*/ 38 w 68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20">
                  <a:moveTo>
                    <a:pt x="38" y="5"/>
                  </a:moveTo>
                  <a:cubicBezTo>
                    <a:pt x="38" y="5"/>
                    <a:pt x="26" y="0"/>
                    <a:pt x="8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2" y="6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4" y="5"/>
                    <a:pt x="23" y="5"/>
                    <a:pt x="29" y="6"/>
                  </a:cubicBezTo>
                  <a:cubicBezTo>
                    <a:pt x="35" y="7"/>
                    <a:pt x="39" y="8"/>
                    <a:pt x="39" y="8"/>
                  </a:cubicBezTo>
                  <a:cubicBezTo>
                    <a:pt x="42" y="15"/>
                    <a:pt x="54" y="19"/>
                    <a:pt x="68" y="20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2" y="6"/>
                    <a:pt x="44" y="6"/>
                    <a:pt x="3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5" name="Freeform 6538">
              <a:extLst>
                <a:ext uri="{FF2B5EF4-FFF2-40B4-BE49-F238E27FC236}">
                  <a16:creationId xmlns="" xmlns:a16="http://schemas.microsoft.com/office/drawing/2014/main" id="{427480A0-DDA9-45EA-8DF3-8A910FF5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8838" y="2763838"/>
              <a:ext cx="46038" cy="34925"/>
            </a:xfrm>
            <a:custGeom>
              <a:avLst/>
              <a:gdLst>
                <a:gd name="T0" fmla="*/ 45 w 48"/>
                <a:gd name="T1" fmla="*/ 0 h 38"/>
                <a:gd name="T2" fmla="*/ 0 w 48"/>
                <a:gd name="T3" fmla="*/ 34 h 38"/>
                <a:gd name="T4" fmla="*/ 4 w 48"/>
                <a:gd name="T5" fmla="*/ 38 h 38"/>
                <a:gd name="T6" fmla="*/ 48 w 48"/>
                <a:gd name="T7" fmla="*/ 5 h 38"/>
                <a:gd name="T8" fmla="*/ 45 w 4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5" y="0"/>
                  </a:moveTo>
                  <a:cubicBezTo>
                    <a:pt x="29" y="9"/>
                    <a:pt x="13" y="21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7" y="25"/>
                    <a:pt x="32" y="14"/>
                    <a:pt x="48" y="5"/>
                  </a:cubicBez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6" name="Freeform 6539">
              <a:extLst>
                <a:ext uri="{FF2B5EF4-FFF2-40B4-BE49-F238E27FC236}">
                  <a16:creationId xmlns="" xmlns:a16="http://schemas.microsoft.com/office/drawing/2014/main" id="{FB54A188-503E-4898-9604-B3D90BA82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6" y="2698751"/>
              <a:ext cx="39688" cy="52388"/>
            </a:xfrm>
            <a:custGeom>
              <a:avLst/>
              <a:gdLst>
                <a:gd name="T0" fmla="*/ 28 w 43"/>
                <a:gd name="T1" fmla="*/ 18 h 56"/>
                <a:gd name="T2" fmla="*/ 10 w 43"/>
                <a:gd name="T3" fmla="*/ 45 h 56"/>
                <a:gd name="T4" fmla="*/ 16 w 43"/>
                <a:gd name="T5" fmla="*/ 56 h 56"/>
                <a:gd name="T6" fmla="*/ 27 w 43"/>
                <a:gd name="T7" fmla="*/ 45 h 56"/>
                <a:gd name="T8" fmla="*/ 40 w 43"/>
                <a:gd name="T9" fmla="*/ 19 h 56"/>
                <a:gd name="T10" fmla="*/ 39 w 43"/>
                <a:gd name="T11" fmla="*/ 0 h 56"/>
                <a:gd name="T12" fmla="*/ 22 w 43"/>
                <a:gd name="T13" fmla="*/ 10 h 56"/>
                <a:gd name="T14" fmla="*/ 2 w 43"/>
                <a:gd name="T15" fmla="*/ 27 h 56"/>
                <a:gd name="T16" fmla="*/ 0 w 43"/>
                <a:gd name="T17" fmla="*/ 29 h 56"/>
                <a:gd name="T18" fmla="*/ 8 w 43"/>
                <a:gd name="T19" fmla="*/ 43 h 56"/>
                <a:gd name="T20" fmla="*/ 28 w 43"/>
                <a:gd name="T21" fmla="*/ 1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56">
                  <a:moveTo>
                    <a:pt x="28" y="18"/>
                  </a:moveTo>
                  <a:cubicBezTo>
                    <a:pt x="28" y="23"/>
                    <a:pt x="17" y="34"/>
                    <a:pt x="10" y="45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20" y="53"/>
                    <a:pt x="24" y="49"/>
                    <a:pt x="27" y="45"/>
                  </a:cubicBezTo>
                  <a:cubicBezTo>
                    <a:pt x="34" y="37"/>
                    <a:pt x="38" y="28"/>
                    <a:pt x="40" y="19"/>
                  </a:cubicBezTo>
                  <a:cubicBezTo>
                    <a:pt x="42" y="11"/>
                    <a:pt x="43" y="3"/>
                    <a:pt x="39" y="0"/>
                  </a:cubicBezTo>
                  <a:cubicBezTo>
                    <a:pt x="34" y="3"/>
                    <a:pt x="28" y="6"/>
                    <a:pt x="22" y="10"/>
                  </a:cubicBezTo>
                  <a:cubicBezTo>
                    <a:pt x="15" y="14"/>
                    <a:pt x="8" y="19"/>
                    <a:pt x="2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5" y="34"/>
                    <a:pt x="23" y="26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7" name="Freeform 6540">
              <a:extLst>
                <a:ext uri="{FF2B5EF4-FFF2-40B4-BE49-F238E27FC236}">
                  <a16:creationId xmlns="" xmlns:a16="http://schemas.microsoft.com/office/drawing/2014/main" id="{D97C08E8-5DA5-423E-9090-4A2DA2A4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2779713"/>
              <a:ext cx="42863" cy="26988"/>
            </a:xfrm>
            <a:custGeom>
              <a:avLst/>
              <a:gdLst>
                <a:gd name="T0" fmla="*/ 13 w 46"/>
                <a:gd name="T1" fmla="*/ 0 h 30"/>
                <a:gd name="T2" fmla="*/ 0 w 46"/>
                <a:gd name="T3" fmla="*/ 2 h 30"/>
                <a:gd name="T4" fmla="*/ 6 w 46"/>
                <a:gd name="T5" fmla="*/ 13 h 30"/>
                <a:gd name="T6" fmla="*/ 32 w 46"/>
                <a:gd name="T7" fmla="*/ 18 h 30"/>
                <a:gd name="T8" fmla="*/ 7 w 46"/>
                <a:gd name="T9" fmla="*/ 16 h 30"/>
                <a:gd name="T10" fmla="*/ 16 w 46"/>
                <a:gd name="T11" fmla="*/ 30 h 30"/>
                <a:gd name="T12" fmla="*/ 17 w 46"/>
                <a:gd name="T13" fmla="*/ 30 h 30"/>
                <a:gd name="T14" fmla="*/ 34 w 46"/>
                <a:gd name="T15" fmla="*/ 28 h 30"/>
                <a:gd name="T16" fmla="*/ 46 w 46"/>
                <a:gd name="T17" fmla="*/ 25 h 30"/>
                <a:gd name="T18" fmla="*/ 36 w 46"/>
                <a:gd name="T19" fmla="*/ 10 h 30"/>
                <a:gd name="T20" fmla="*/ 13 w 46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0">
                  <a:moveTo>
                    <a:pt x="13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7" y="13"/>
                    <a:pt x="28" y="14"/>
                    <a:pt x="32" y="18"/>
                  </a:cubicBezTo>
                  <a:cubicBezTo>
                    <a:pt x="25" y="16"/>
                    <a:pt x="16" y="15"/>
                    <a:pt x="7" y="16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4" y="30"/>
                    <a:pt x="30" y="29"/>
                    <a:pt x="34" y="28"/>
                  </a:cubicBezTo>
                  <a:cubicBezTo>
                    <a:pt x="39" y="27"/>
                    <a:pt x="43" y="25"/>
                    <a:pt x="46" y="25"/>
                  </a:cubicBezTo>
                  <a:cubicBezTo>
                    <a:pt x="46" y="21"/>
                    <a:pt x="42" y="15"/>
                    <a:pt x="36" y="10"/>
                  </a:cubicBezTo>
                  <a:cubicBezTo>
                    <a:pt x="30" y="5"/>
                    <a:pt x="22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8" name="Freeform 6541">
              <a:extLst>
                <a:ext uri="{FF2B5EF4-FFF2-40B4-BE49-F238E27FC236}">
                  <a16:creationId xmlns="" xmlns:a16="http://schemas.microsoft.com/office/drawing/2014/main" id="{A7902015-CB54-45F4-9DB0-354ECA942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276" y="2717801"/>
              <a:ext cx="15875" cy="15875"/>
            </a:xfrm>
            <a:custGeom>
              <a:avLst/>
              <a:gdLst>
                <a:gd name="T0" fmla="*/ 0 w 18"/>
                <a:gd name="T1" fmla="*/ 17 h 17"/>
                <a:gd name="T2" fmla="*/ 18 w 18"/>
                <a:gd name="T3" fmla="*/ 12 h 17"/>
                <a:gd name="T4" fmla="*/ 14 w 18"/>
                <a:gd name="T5" fmla="*/ 0 h 17"/>
                <a:gd name="T6" fmla="*/ 0 w 18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5" y="17"/>
                    <a:pt x="11" y="16"/>
                    <a:pt x="18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6"/>
                    <a:pt x="0" y="13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9" name="Freeform 6542">
              <a:extLst>
                <a:ext uri="{FF2B5EF4-FFF2-40B4-BE49-F238E27FC236}">
                  <a16:creationId xmlns="" xmlns:a16="http://schemas.microsoft.com/office/drawing/2014/main" id="{206FEA75-561B-4CE0-AD4D-125366A9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6" y="2700338"/>
              <a:ext cx="36513" cy="65088"/>
            </a:xfrm>
            <a:custGeom>
              <a:avLst/>
              <a:gdLst>
                <a:gd name="T0" fmla="*/ 8 w 39"/>
                <a:gd name="T1" fmla="*/ 63 h 69"/>
                <a:gd name="T2" fmla="*/ 22 w 39"/>
                <a:gd name="T3" fmla="*/ 34 h 69"/>
                <a:gd name="T4" fmla="*/ 39 w 39"/>
                <a:gd name="T5" fmla="*/ 15 h 69"/>
                <a:gd name="T6" fmla="*/ 35 w 39"/>
                <a:gd name="T7" fmla="*/ 0 h 69"/>
                <a:gd name="T8" fmla="*/ 19 w 39"/>
                <a:gd name="T9" fmla="*/ 32 h 69"/>
                <a:gd name="T10" fmla="*/ 15 w 39"/>
                <a:gd name="T11" fmla="*/ 42 h 69"/>
                <a:gd name="T12" fmla="*/ 1 w 39"/>
                <a:gd name="T13" fmla="*/ 67 h 69"/>
                <a:gd name="T14" fmla="*/ 0 w 39"/>
                <a:gd name="T15" fmla="*/ 69 h 69"/>
                <a:gd name="T16" fmla="*/ 7 w 39"/>
                <a:gd name="T17" fmla="*/ 65 h 69"/>
                <a:gd name="T18" fmla="*/ 8 w 39"/>
                <a:gd name="T1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69">
                  <a:moveTo>
                    <a:pt x="8" y="63"/>
                  </a:moveTo>
                  <a:cubicBezTo>
                    <a:pt x="17" y="47"/>
                    <a:pt x="22" y="34"/>
                    <a:pt x="22" y="34"/>
                  </a:cubicBezTo>
                  <a:cubicBezTo>
                    <a:pt x="25" y="28"/>
                    <a:pt x="32" y="21"/>
                    <a:pt x="39" y="1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0" y="12"/>
                    <a:pt x="15" y="26"/>
                    <a:pt x="19" y="32"/>
                  </a:cubicBezTo>
                  <a:cubicBezTo>
                    <a:pt x="19" y="32"/>
                    <a:pt x="18" y="36"/>
                    <a:pt x="15" y="42"/>
                  </a:cubicBezTo>
                  <a:cubicBezTo>
                    <a:pt x="12" y="48"/>
                    <a:pt x="8" y="57"/>
                    <a:pt x="1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68"/>
                    <a:pt x="4" y="66"/>
                    <a:pt x="7" y="65"/>
                  </a:cubicBezTo>
                  <a:lnTo>
                    <a:pt x="8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0" name="Freeform 6543">
              <a:extLst>
                <a:ext uri="{FF2B5EF4-FFF2-40B4-BE49-F238E27FC236}">
                  <a16:creationId xmlns="" xmlns:a16="http://schemas.microsoft.com/office/drawing/2014/main" id="{7B605EA3-5B27-4C1A-BD60-E575157C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976" y="2762251"/>
              <a:ext cx="15875" cy="11113"/>
            </a:xfrm>
            <a:custGeom>
              <a:avLst/>
              <a:gdLst>
                <a:gd name="T0" fmla="*/ 0 w 18"/>
                <a:gd name="T1" fmla="*/ 6 h 12"/>
                <a:gd name="T2" fmla="*/ 18 w 18"/>
                <a:gd name="T3" fmla="*/ 12 h 12"/>
                <a:gd name="T4" fmla="*/ 14 w 18"/>
                <a:gd name="T5" fmla="*/ 0 h 12"/>
                <a:gd name="T6" fmla="*/ 0 w 18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0" y="6"/>
                  </a:moveTo>
                  <a:cubicBezTo>
                    <a:pt x="3" y="9"/>
                    <a:pt x="10" y="10"/>
                    <a:pt x="18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3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1" name="Freeform 6544">
              <a:extLst>
                <a:ext uri="{FF2B5EF4-FFF2-40B4-BE49-F238E27FC236}">
                  <a16:creationId xmlns="" xmlns:a16="http://schemas.microsoft.com/office/drawing/2014/main" id="{3E1C175C-0598-4924-B9F2-1E4133533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6" y="2760663"/>
              <a:ext cx="58738" cy="30163"/>
            </a:xfrm>
            <a:custGeom>
              <a:avLst/>
              <a:gdLst>
                <a:gd name="T0" fmla="*/ 38 w 63"/>
                <a:gd name="T1" fmla="*/ 10 h 31"/>
                <a:gd name="T2" fmla="*/ 9 w 63"/>
                <a:gd name="T3" fmla="*/ 1 h 31"/>
                <a:gd name="T4" fmla="*/ 7 w 63"/>
                <a:gd name="T5" fmla="*/ 0 h 31"/>
                <a:gd name="T6" fmla="*/ 0 w 63"/>
                <a:gd name="T7" fmla="*/ 4 h 31"/>
                <a:gd name="T8" fmla="*/ 2 w 63"/>
                <a:gd name="T9" fmla="*/ 4 h 31"/>
                <a:gd name="T10" fmla="*/ 29 w 63"/>
                <a:gd name="T11" fmla="*/ 9 h 31"/>
                <a:gd name="T12" fmla="*/ 38 w 63"/>
                <a:gd name="T13" fmla="*/ 13 h 31"/>
                <a:gd name="T14" fmla="*/ 63 w 63"/>
                <a:gd name="T15" fmla="*/ 31 h 31"/>
                <a:gd name="T16" fmla="*/ 59 w 63"/>
                <a:gd name="T17" fmla="*/ 16 h 31"/>
                <a:gd name="T18" fmla="*/ 38 w 63"/>
                <a:gd name="T19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1">
                  <a:moveTo>
                    <a:pt x="38" y="10"/>
                  </a:moveTo>
                  <a:cubicBezTo>
                    <a:pt x="38" y="10"/>
                    <a:pt x="27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4" y="4"/>
                    <a:pt x="23" y="6"/>
                    <a:pt x="29" y="9"/>
                  </a:cubicBezTo>
                  <a:cubicBezTo>
                    <a:pt x="35" y="11"/>
                    <a:pt x="38" y="13"/>
                    <a:pt x="38" y="13"/>
                  </a:cubicBezTo>
                  <a:cubicBezTo>
                    <a:pt x="39" y="21"/>
                    <a:pt x="51" y="27"/>
                    <a:pt x="63" y="31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1" y="14"/>
                    <a:pt x="44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2" name="Freeform 6545">
              <a:extLst>
                <a:ext uri="{FF2B5EF4-FFF2-40B4-BE49-F238E27FC236}">
                  <a16:creationId xmlns="" xmlns:a16="http://schemas.microsoft.com/office/drawing/2014/main" id="{D6760A5B-DD4F-4DEE-9316-33A91E53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1" y="2743201"/>
              <a:ext cx="50800" cy="25400"/>
            </a:xfrm>
            <a:custGeom>
              <a:avLst/>
              <a:gdLst>
                <a:gd name="T0" fmla="*/ 52 w 54"/>
                <a:gd name="T1" fmla="*/ 0 h 28"/>
                <a:gd name="T2" fmla="*/ 0 w 54"/>
                <a:gd name="T3" fmla="*/ 23 h 28"/>
                <a:gd name="T4" fmla="*/ 3 w 54"/>
                <a:gd name="T5" fmla="*/ 28 h 28"/>
                <a:gd name="T6" fmla="*/ 54 w 54"/>
                <a:gd name="T7" fmla="*/ 6 h 28"/>
                <a:gd name="T8" fmla="*/ 52 w 54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52" y="0"/>
                  </a:moveTo>
                  <a:cubicBezTo>
                    <a:pt x="34" y="6"/>
                    <a:pt x="16" y="13"/>
                    <a:pt x="0" y="2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9" y="19"/>
                    <a:pt x="36" y="11"/>
                    <a:pt x="54" y="6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3" name="Freeform 6546">
              <a:extLst>
                <a:ext uri="{FF2B5EF4-FFF2-40B4-BE49-F238E27FC236}">
                  <a16:creationId xmlns="" xmlns:a16="http://schemas.microsoft.com/office/drawing/2014/main" id="{572A175A-42D8-4DA1-9A92-0521CC7D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2682876"/>
              <a:ext cx="44450" cy="46038"/>
            </a:xfrm>
            <a:custGeom>
              <a:avLst/>
              <a:gdLst>
                <a:gd name="T0" fmla="*/ 29 w 47"/>
                <a:gd name="T1" fmla="*/ 15 h 49"/>
                <a:gd name="T2" fmla="*/ 5 w 47"/>
                <a:gd name="T3" fmla="*/ 37 h 49"/>
                <a:gd name="T4" fmla="*/ 9 w 47"/>
                <a:gd name="T5" fmla="*/ 49 h 49"/>
                <a:gd name="T6" fmla="*/ 22 w 47"/>
                <a:gd name="T7" fmla="*/ 41 h 49"/>
                <a:gd name="T8" fmla="*/ 41 w 47"/>
                <a:gd name="T9" fmla="*/ 19 h 49"/>
                <a:gd name="T10" fmla="*/ 44 w 47"/>
                <a:gd name="T11" fmla="*/ 0 h 49"/>
                <a:gd name="T12" fmla="*/ 25 w 47"/>
                <a:gd name="T13" fmla="*/ 6 h 49"/>
                <a:gd name="T14" fmla="*/ 1 w 47"/>
                <a:gd name="T15" fmla="*/ 18 h 49"/>
                <a:gd name="T16" fmla="*/ 0 w 47"/>
                <a:gd name="T17" fmla="*/ 19 h 49"/>
                <a:gd name="T18" fmla="*/ 4 w 47"/>
                <a:gd name="T19" fmla="*/ 34 h 49"/>
                <a:gd name="T20" fmla="*/ 29 w 47"/>
                <a:gd name="T21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49">
                  <a:moveTo>
                    <a:pt x="29" y="15"/>
                  </a:moveTo>
                  <a:cubicBezTo>
                    <a:pt x="28" y="20"/>
                    <a:pt x="15" y="28"/>
                    <a:pt x="5" y="37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3" y="47"/>
                    <a:pt x="18" y="44"/>
                    <a:pt x="22" y="41"/>
                  </a:cubicBezTo>
                  <a:cubicBezTo>
                    <a:pt x="30" y="35"/>
                    <a:pt x="36" y="27"/>
                    <a:pt x="41" y="19"/>
                  </a:cubicBezTo>
                  <a:cubicBezTo>
                    <a:pt x="45" y="11"/>
                    <a:pt x="47" y="4"/>
                    <a:pt x="44" y="0"/>
                  </a:cubicBezTo>
                  <a:cubicBezTo>
                    <a:pt x="39" y="2"/>
                    <a:pt x="32" y="3"/>
                    <a:pt x="25" y="6"/>
                  </a:cubicBezTo>
                  <a:cubicBezTo>
                    <a:pt x="18" y="8"/>
                    <a:pt x="9" y="12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2" y="28"/>
                    <a:pt x="22" y="21"/>
                    <a:pt x="2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4" name="Freeform 6547">
              <a:extLst>
                <a:ext uri="{FF2B5EF4-FFF2-40B4-BE49-F238E27FC236}">
                  <a16:creationId xmlns="" xmlns:a16="http://schemas.microsoft.com/office/drawing/2014/main" id="{C4B28FE2-EF8E-4995-A72B-84FA62279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2762251"/>
              <a:ext cx="38100" cy="30163"/>
            </a:xfrm>
            <a:custGeom>
              <a:avLst/>
              <a:gdLst>
                <a:gd name="T0" fmla="*/ 14 w 41"/>
                <a:gd name="T1" fmla="*/ 1 h 33"/>
                <a:gd name="T2" fmla="*/ 0 w 41"/>
                <a:gd name="T3" fmla="*/ 0 h 33"/>
                <a:gd name="T4" fmla="*/ 4 w 41"/>
                <a:gd name="T5" fmla="*/ 12 h 33"/>
                <a:gd name="T6" fmla="*/ 28 w 41"/>
                <a:gd name="T7" fmla="*/ 22 h 33"/>
                <a:gd name="T8" fmla="*/ 5 w 41"/>
                <a:gd name="T9" fmla="*/ 15 h 33"/>
                <a:gd name="T10" fmla="*/ 9 w 41"/>
                <a:gd name="T11" fmla="*/ 30 h 33"/>
                <a:gd name="T12" fmla="*/ 11 w 41"/>
                <a:gd name="T13" fmla="*/ 30 h 33"/>
                <a:gd name="T14" fmla="*/ 28 w 41"/>
                <a:gd name="T15" fmla="*/ 33 h 33"/>
                <a:gd name="T16" fmla="*/ 40 w 41"/>
                <a:gd name="T17" fmla="*/ 33 h 33"/>
                <a:gd name="T18" fmla="*/ 34 w 41"/>
                <a:gd name="T19" fmla="*/ 16 h 33"/>
                <a:gd name="T20" fmla="*/ 14 w 41"/>
                <a:gd name="T2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3">
                  <a:moveTo>
                    <a:pt x="14" y="1"/>
                  </a:moveTo>
                  <a:cubicBezTo>
                    <a:pt x="9" y="0"/>
                    <a:pt x="4" y="0"/>
                    <a:pt x="0" y="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4" y="15"/>
                    <a:pt x="25" y="18"/>
                    <a:pt x="28" y="22"/>
                  </a:cubicBezTo>
                  <a:cubicBezTo>
                    <a:pt x="21" y="18"/>
                    <a:pt x="13" y="16"/>
                    <a:pt x="5" y="15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8" y="32"/>
                    <a:pt x="23" y="33"/>
                    <a:pt x="28" y="33"/>
                  </a:cubicBezTo>
                  <a:cubicBezTo>
                    <a:pt x="33" y="33"/>
                    <a:pt x="37" y="32"/>
                    <a:pt x="40" y="33"/>
                  </a:cubicBezTo>
                  <a:cubicBezTo>
                    <a:pt x="41" y="29"/>
                    <a:pt x="39" y="22"/>
                    <a:pt x="34" y="16"/>
                  </a:cubicBezTo>
                  <a:cubicBezTo>
                    <a:pt x="29" y="9"/>
                    <a:pt x="22" y="3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5" name="Freeform 6548">
              <a:extLst>
                <a:ext uri="{FF2B5EF4-FFF2-40B4-BE49-F238E27FC236}">
                  <a16:creationId xmlns="" xmlns:a16="http://schemas.microsoft.com/office/drawing/2014/main" id="{F6931ACA-7B2D-4BE9-94C2-FE1B760B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706688"/>
              <a:ext cx="17463" cy="14288"/>
            </a:xfrm>
            <a:custGeom>
              <a:avLst/>
              <a:gdLst>
                <a:gd name="T0" fmla="*/ 0 w 18"/>
                <a:gd name="T1" fmla="*/ 14 h 15"/>
                <a:gd name="T2" fmla="*/ 18 w 18"/>
                <a:gd name="T3" fmla="*/ 13 h 15"/>
                <a:gd name="T4" fmla="*/ 17 w 18"/>
                <a:gd name="T5" fmla="*/ 0 h 15"/>
                <a:gd name="T6" fmla="*/ 0 w 18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14"/>
                  </a:moveTo>
                  <a:cubicBezTo>
                    <a:pt x="4" y="15"/>
                    <a:pt x="11" y="15"/>
                    <a:pt x="18" y="1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5"/>
                    <a:pt x="1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6" name="Freeform 6549">
              <a:extLst>
                <a:ext uri="{FF2B5EF4-FFF2-40B4-BE49-F238E27FC236}">
                  <a16:creationId xmlns="" xmlns:a16="http://schemas.microsoft.com/office/drawing/2014/main" id="{F168E13C-D09B-43C5-83C3-BEED54E6A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2689226"/>
              <a:ext cx="46038" cy="55563"/>
            </a:xfrm>
            <a:custGeom>
              <a:avLst/>
              <a:gdLst>
                <a:gd name="T0" fmla="*/ 8 w 50"/>
                <a:gd name="T1" fmla="*/ 56 h 59"/>
                <a:gd name="T2" fmla="*/ 29 w 50"/>
                <a:gd name="T3" fmla="*/ 31 h 59"/>
                <a:gd name="T4" fmla="*/ 50 w 50"/>
                <a:gd name="T5" fmla="*/ 16 h 59"/>
                <a:gd name="T6" fmla="*/ 49 w 50"/>
                <a:gd name="T7" fmla="*/ 0 h 59"/>
                <a:gd name="T8" fmla="*/ 27 w 50"/>
                <a:gd name="T9" fmla="*/ 28 h 59"/>
                <a:gd name="T10" fmla="*/ 21 w 50"/>
                <a:gd name="T11" fmla="*/ 37 h 59"/>
                <a:gd name="T12" fmla="*/ 1 w 50"/>
                <a:gd name="T13" fmla="*/ 57 h 59"/>
                <a:gd name="T14" fmla="*/ 0 w 50"/>
                <a:gd name="T15" fmla="*/ 59 h 59"/>
                <a:gd name="T16" fmla="*/ 7 w 50"/>
                <a:gd name="T17" fmla="*/ 57 h 59"/>
                <a:gd name="T18" fmla="*/ 8 w 50"/>
                <a:gd name="T19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9">
                  <a:moveTo>
                    <a:pt x="8" y="56"/>
                  </a:moveTo>
                  <a:cubicBezTo>
                    <a:pt x="22" y="42"/>
                    <a:pt x="29" y="31"/>
                    <a:pt x="29" y="31"/>
                  </a:cubicBezTo>
                  <a:cubicBezTo>
                    <a:pt x="34" y="25"/>
                    <a:pt x="41" y="21"/>
                    <a:pt x="50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2" y="8"/>
                    <a:pt x="24" y="21"/>
                    <a:pt x="27" y="28"/>
                  </a:cubicBezTo>
                  <a:cubicBezTo>
                    <a:pt x="27" y="28"/>
                    <a:pt x="25" y="31"/>
                    <a:pt x="21" y="37"/>
                  </a:cubicBezTo>
                  <a:cubicBezTo>
                    <a:pt x="17" y="42"/>
                    <a:pt x="10" y="49"/>
                    <a:pt x="1" y="5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9"/>
                    <a:pt x="5" y="58"/>
                    <a:pt x="7" y="57"/>
                  </a:cubicBezTo>
                  <a:lnTo>
                    <a:pt x="8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7" name="Freeform 6550">
              <a:extLst>
                <a:ext uri="{FF2B5EF4-FFF2-40B4-BE49-F238E27FC236}">
                  <a16:creationId xmlns="" xmlns:a16="http://schemas.microsoft.com/office/drawing/2014/main" id="{04B22CCD-C313-4FF0-A018-65941120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013" y="2752726"/>
              <a:ext cx="15875" cy="12700"/>
            </a:xfrm>
            <a:custGeom>
              <a:avLst/>
              <a:gdLst>
                <a:gd name="T0" fmla="*/ 0 w 16"/>
                <a:gd name="T1" fmla="*/ 3 h 14"/>
                <a:gd name="T2" fmla="*/ 16 w 16"/>
                <a:gd name="T3" fmla="*/ 14 h 14"/>
                <a:gd name="T4" fmla="*/ 15 w 16"/>
                <a:gd name="T5" fmla="*/ 1 h 14"/>
                <a:gd name="T6" fmla="*/ 0 w 16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0" y="3"/>
                  </a:moveTo>
                  <a:cubicBezTo>
                    <a:pt x="2" y="7"/>
                    <a:pt x="9" y="10"/>
                    <a:pt x="16" y="1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9" y="0"/>
                    <a:pt x="3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8" name="Freeform 6551">
              <a:extLst>
                <a:ext uri="{FF2B5EF4-FFF2-40B4-BE49-F238E27FC236}">
                  <a16:creationId xmlns="" xmlns:a16="http://schemas.microsoft.com/office/drawing/2014/main" id="{B35E2D6D-B91C-4721-9EAC-B27A82EF8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2743201"/>
              <a:ext cx="50800" cy="39688"/>
            </a:xfrm>
            <a:custGeom>
              <a:avLst/>
              <a:gdLst>
                <a:gd name="T0" fmla="*/ 35 w 55"/>
                <a:gd name="T1" fmla="*/ 17 h 43"/>
                <a:gd name="T2" fmla="*/ 9 w 55"/>
                <a:gd name="T3" fmla="*/ 1 h 43"/>
                <a:gd name="T4" fmla="*/ 7 w 55"/>
                <a:gd name="T5" fmla="*/ 0 h 43"/>
                <a:gd name="T6" fmla="*/ 0 w 55"/>
                <a:gd name="T7" fmla="*/ 2 h 43"/>
                <a:gd name="T8" fmla="*/ 2 w 55"/>
                <a:gd name="T9" fmla="*/ 3 h 43"/>
                <a:gd name="T10" fmla="*/ 27 w 55"/>
                <a:gd name="T11" fmla="*/ 14 h 43"/>
                <a:gd name="T12" fmla="*/ 34 w 55"/>
                <a:gd name="T13" fmla="*/ 20 h 43"/>
                <a:gd name="T14" fmla="*/ 55 w 55"/>
                <a:gd name="T15" fmla="*/ 43 h 43"/>
                <a:gd name="T16" fmla="*/ 54 w 55"/>
                <a:gd name="T17" fmla="*/ 27 h 43"/>
                <a:gd name="T18" fmla="*/ 35 w 55"/>
                <a:gd name="T1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3">
                  <a:moveTo>
                    <a:pt x="35" y="17"/>
                  </a:moveTo>
                  <a:cubicBezTo>
                    <a:pt x="35" y="17"/>
                    <a:pt x="27" y="7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" y="6"/>
                    <a:pt x="22" y="10"/>
                    <a:pt x="27" y="14"/>
                  </a:cubicBezTo>
                  <a:cubicBezTo>
                    <a:pt x="32" y="17"/>
                    <a:pt x="34" y="20"/>
                    <a:pt x="34" y="20"/>
                  </a:cubicBezTo>
                  <a:cubicBezTo>
                    <a:pt x="34" y="28"/>
                    <a:pt x="43" y="37"/>
                    <a:pt x="55" y="43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47" y="24"/>
                    <a:pt x="40" y="21"/>
                    <a:pt x="3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9" name="Freeform 6552">
              <a:extLst>
                <a:ext uri="{FF2B5EF4-FFF2-40B4-BE49-F238E27FC236}">
                  <a16:creationId xmlns="" xmlns:a16="http://schemas.microsoft.com/office/drawing/2014/main" id="{A10B6E38-2DAA-474A-9EF8-3B40C5D1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6" y="2733676"/>
              <a:ext cx="53975" cy="14288"/>
            </a:xfrm>
            <a:custGeom>
              <a:avLst/>
              <a:gdLst>
                <a:gd name="T0" fmla="*/ 56 w 56"/>
                <a:gd name="T1" fmla="*/ 0 h 16"/>
                <a:gd name="T2" fmla="*/ 0 w 56"/>
                <a:gd name="T3" fmla="*/ 10 h 16"/>
                <a:gd name="T4" fmla="*/ 2 w 56"/>
                <a:gd name="T5" fmla="*/ 16 h 16"/>
                <a:gd name="T6" fmla="*/ 56 w 56"/>
                <a:gd name="T7" fmla="*/ 6 h 16"/>
                <a:gd name="T8" fmla="*/ 56 w 5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6">
                  <a:moveTo>
                    <a:pt x="56" y="0"/>
                  </a:moveTo>
                  <a:cubicBezTo>
                    <a:pt x="37" y="2"/>
                    <a:pt x="18" y="5"/>
                    <a:pt x="0" y="1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9" y="11"/>
                    <a:pt x="38" y="7"/>
                    <a:pt x="56" y="6"/>
                  </a:cubicBez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0" name="Freeform 6553">
              <a:extLst>
                <a:ext uri="{FF2B5EF4-FFF2-40B4-BE49-F238E27FC236}">
                  <a16:creationId xmlns="" xmlns:a16="http://schemas.microsoft.com/office/drawing/2014/main" id="{241CB829-E64F-4C09-8DB5-0CF82BEAB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6" y="2681288"/>
              <a:ext cx="46038" cy="38100"/>
            </a:xfrm>
            <a:custGeom>
              <a:avLst/>
              <a:gdLst>
                <a:gd name="T0" fmla="*/ 30 w 49"/>
                <a:gd name="T1" fmla="*/ 12 h 41"/>
                <a:gd name="T2" fmla="*/ 1 w 49"/>
                <a:gd name="T3" fmla="*/ 28 h 41"/>
                <a:gd name="T4" fmla="*/ 2 w 49"/>
                <a:gd name="T5" fmla="*/ 41 h 41"/>
                <a:gd name="T6" fmla="*/ 17 w 49"/>
                <a:gd name="T7" fmla="*/ 36 h 41"/>
                <a:gd name="T8" fmla="*/ 40 w 49"/>
                <a:gd name="T9" fmla="*/ 19 h 41"/>
                <a:gd name="T10" fmla="*/ 48 w 49"/>
                <a:gd name="T11" fmla="*/ 1 h 41"/>
                <a:gd name="T12" fmla="*/ 2 w 49"/>
                <a:gd name="T13" fmla="*/ 9 h 41"/>
                <a:gd name="T14" fmla="*/ 0 w 49"/>
                <a:gd name="T15" fmla="*/ 9 h 41"/>
                <a:gd name="T16" fmla="*/ 1 w 49"/>
                <a:gd name="T17" fmla="*/ 25 h 41"/>
                <a:gd name="T18" fmla="*/ 30 w 49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1">
                  <a:moveTo>
                    <a:pt x="30" y="12"/>
                  </a:moveTo>
                  <a:cubicBezTo>
                    <a:pt x="27" y="17"/>
                    <a:pt x="13" y="22"/>
                    <a:pt x="1" y="28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7" y="40"/>
                    <a:pt x="12" y="38"/>
                    <a:pt x="17" y="36"/>
                  </a:cubicBezTo>
                  <a:cubicBezTo>
                    <a:pt x="26" y="32"/>
                    <a:pt x="34" y="25"/>
                    <a:pt x="40" y="19"/>
                  </a:cubicBezTo>
                  <a:cubicBezTo>
                    <a:pt x="46" y="12"/>
                    <a:pt x="49" y="5"/>
                    <a:pt x="48" y="1"/>
                  </a:cubicBezTo>
                  <a:cubicBezTo>
                    <a:pt x="37" y="2"/>
                    <a:pt x="21" y="0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1" y="21"/>
                    <a:pt x="21" y="1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1" name="Freeform 6554">
              <a:extLst>
                <a:ext uri="{FF2B5EF4-FFF2-40B4-BE49-F238E27FC236}">
                  <a16:creationId xmlns="" xmlns:a16="http://schemas.microsoft.com/office/drawing/2014/main" id="{276CD8AE-97E2-46DF-8810-77BE6D0B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1" y="2754313"/>
              <a:ext cx="31750" cy="38100"/>
            </a:xfrm>
            <a:custGeom>
              <a:avLst/>
              <a:gdLst>
                <a:gd name="T0" fmla="*/ 13 w 33"/>
                <a:gd name="T1" fmla="*/ 4 h 41"/>
                <a:gd name="T2" fmla="*/ 0 w 33"/>
                <a:gd name="T3" fmla="*/ 0 h 41"/>
                <a:gd name="T4" fmla="*/ 1 w 33"/>
                <a:gd name="T5" fmla="*/ 13 h 41"/>
                <a:gd name="T6" fmla="*/ 22 w 33"/>
                <a:gd name="T7" fmla="*/ 28 h 41"/>
                <a:gd name="T8" fmla="*/ 1 w 33"/>
                <a:gd name="T9" fmla="*/ 15 h 41"/>
                <a:gd name="T10" fmla="*/ 2 w 33"/>
                <a:gd name="T11" fmla="*/ 31 h 41"/>
                <a:gd name="T12" fmla="*/ 3 w 33"/>
                <a:gd name="T13" fmla="*/ 32 h 41"/>
                <a:gd name="T14" fmla="*/ 32 w 33"/>
                <a:gd name="T15" fmla="*/ 41 h 41"/>
                <a:gd name="T16" fmla="*/ 29 w 33"/>
                <a:gd name="T17" fmla="*/ 23 h 41"/>
                <a:gd name="T18" fmla="*/ 13 w 33"/>
                <a:gd name="T1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1">
                  <a:moveTo>
                    <a:pt x="13" y="4"/>
                  </a:moveTo>
                  <a:cubicBezTo>
                    <a:pt x="9" y="2"/>
                    <a:pt x="4" y="1"/>
                    <a:pt x="0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1" y="17"/>
                    <a:pt x="21" y="23"/>
                    <a:pt x="22" y="28"/>
                  </a:cubicBezTo>
                  <a:cubicBezTo>
                    <a:pt x="16" y="23"/>
                    <a:pt x="9" y="19"/>
                    <a:pt x="1" y="15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6" y="39"/>
                    <a:pt x="25" y="39"/>
                    <a:pt x="32" y="41"/>
                  </a:cubicBezTo>
                  <a:cubicBezTo>
                    <a:pt x="33" y="38"/>
                    <a:pt x="33" y="30"/>
                    <a:pt x="29" y="23"/>
                  </a:cubicBezTo>
                  <a:cubicBezTo>
                    <a:pt x="26" y="16"/>
                    <a:pt x="20" y="8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2" name="Freeform 6555">
              <a:extLst>
                <a:ext uri="{FF2B5EF4-FFF2-40B4-BE49-F238E27FC236}">
                  <a16:creationId xmlns="" xmlns:a16="http://schemas.microsoft.com/office/drawing/2014/main" id="{C5129A20-87F7-4A72-B9B9-D40214F5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401" y="2711451"/>
              <a:ext cx="17463" cy="11113"/>
            </a:xfrm>
            <a:custGeom>
              <a:avLst/>
              <a:gdLst>
                <a:gd name="T0" fmla="*/ 0 w 20"/>
                <a:gd name="T1" fmla="*/ 9 h 12"/>
                <a:gd name="T2" fmla="*/ 18 w 20"/>
                <a:gd name="T3" fmla="*/ 12 h 12"/>
                <a:gd name="T4" fmla="*/ 20 w 20"/>
                <a:gd name="T5" fmla="*/ 0 h 12"/>
                <a:gd name="T6" fmla="*/ 0 w 20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0" y="9"/>
                  </a:moveTo>
                  <a:cubicBezTo>
                    <a:pt x="4" y="11"/>
                    <a:pt x="11" y="12"/>
                    <a:pt x="18" y="1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2"/>
                    <a:pt x="2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3" name="Freeform 6556">
              <a:extLst>
                <a:ext uri="{FF2B5EF4-FFF2-40B4-BE49-F238E27FC236}">
                  <a16:creationId xmlns="" xmlns:a16="http://schemas.microsoft.com/office/drawing/2014/main" id="{84E543FD-99CA-4416-9F86-691BCAC49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2692401"/>
              <a:ext cx="58738" cy="42863"/>
            </a:xfrm>
            <a:custGeom>
              <a:avLst/>
              <a:gdLst>
                <a:gd name="T0" fmla="*/ 9 w 62"/>
                <a:gd name="T1" fmla="*/ 45 h 46"/>
                <a:gd name="T2" fmla="*/ 35 w 62"/>
                <a:gd name="T3" fmla="*/ 25 h 46"/>
                <a:gd name="T4" fmla="*/ 59 w 62"/>
                <a:gd name="T5" fmla="*/ 16 h 46"/>
                <a:gd name="T6" fmla="*/ 62 w 62"/>
                <a:gd name="T7" fmla="*/ 0 h 46"/>
                <a:gd name="T8" fmla="*/ 34 w 62"/>
                <a:gd name="T9" fmla="*/ 22 h 46"/>
                <a:gd name="T10" fmla="*/ 26 w 62"/>
                <a:gd name="T11" fmla="*/ 29 h 46"/>
                <a:gd name="T12" fmla="*/ 2 w 62"/>
                <a:gd name="T13" fmla="*/ 45 h 46"/>
                <a:gd name="T14" fmla="*/ 0 w 62"/>
                <a:gd name="T15" fmla="*/ 46 h 46"/>
                <a:gd name="T16" fmla="*/ 8 w 62"/>
                <a:gd name="T17" fmla="*/ 46 h 46"/>
                <a:gd name="T18" fmla="*/ 9 w 62"/>
                <a:gd name="T1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6">
                  <a:moveTo>
                    <a:pt x="9" y="45"/>
                  </a:moveTo>
                  <a:cubicBezTo>
                    <a:pt x="25" y="35"/>
                    <a:pt x="35" y="25"/>
                    <a:pt x="35" y="25"/>
                  </a:cubicBezTo>
                  <a:cubicBezTo>
                    <a:pt x="41" y="21"/>
                    <a:pt x="49" y="18"/>
                    <a:pt x="59" y="1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3" y="4"/>
                    <a:pt x="32" y="15"/>
                    <a:pt x="34" y="22"/>
                  </a:cubicBezTo>
                  <a:cubicBezTo>
                    <a:pt x="34" y="22"/>
                    <a:pt x="31" y="25"/>
                    <a:pt x="26" y="29"/>
                  </a:cubicBezTo>
                  <a:cubicBezTo>
                    <a:pt x="20" y="33"/>
                    <a:pt x="12" y="39"/>
                    <a:pt x="2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6"/>
                    <a:pt x="5" y="46"/>
                    <a:pt x="8" y="46"/>
                  </a:cubicBezTo>
                  <a:lnTo>
                    <a:pt x="9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4" name="Freeform 6557">
              <a:extLst>
                <a:ext uri="{FF2B5EF4-FFF2-40B4-BE49-F238E27FC236}">
                  <a16:creationId xmlns="" xmlns:a16="http://schemas.microsoft.com/office/drawing/2014/main" id="{96B7017E-013A-43A7-9302-5736B0A4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2754313"/>
              <a:ext cx="15875" cy="12700"/>
            </a:xfrm>
            <a:custGeom>
              <a:avLst/>
              <a:gdLst>
                <a:gd name="T0" fmla="*/ 0 w 16"/>
                <a:gd name="T1" fmla="*/ 2 h 15"/>
                <a:gd name="T2" fmla="*/ 14 w 16"/>
                <a:gd name="T3" fmla="*/ 15 h 15"/>
                <a:gd name="T4" fmla="*/ 16 w 16"/>
                <a:gd name="T5" fmla="*/ 3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1" y="6"/>
                    <a:pt x="7" y="10"/>
                    <a:pt x="14" y="1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0" y="1"/>
                    <a:pt x="4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5" name="Freeform 6558">
              <a:extLst>
                <a:ext uri="{FF2B5EF4-FFF2-40B4-BE49-F238E27FC236}">
                  <a16:creationId xmlns="" xmlns:a16="http://schemas.microsoft.com/office/drawing/2014/main" id="{A9DE89C8-3D7A-4C67-9152-5701285B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2735263"/>
              <a:ext cx="44450" cy="50800"/>
            </a:xfrm>
            <a:custGeom>
              <a:avLst/>
              <a:gdLst>
                <a:gd name="T0" fmla="*/ 31 w 47"/>
                <a:gd name="T1" fmla="*/ 23 h 53"/>
                <a:gd name="T2" fmla="*/ 9 w 47"/>
                <a:gd name="T3" fmla="*/ 1 h 53"/>
                <a:gd name="T4" fmla="*/ 8 w 47"/>
                <a:gd name="T5" fmla="*/ 0 h 53"/>
                <a:gd name="T6" fmla="*/ 0 w 47"/>
                <a:gd name="T7" fmla="*/ 0 h 53"/>
                <a:gd name="T8" fmla="*/ 2 w 47"/>
                <a:gd name="T9" fmla="*/ 1 h 53"/>
                <a:gd name="T10" fmla="*/ 24 w 47"/>
                <a:gd name="T11" fmla="*/ 18 h 53"/>
                <a:gd name="T12" fmla="*/ 29 w 47"/>
                <a:gd name="T13" fmla="*/ 26 h 53"/>
                <a:gd name="T14" fmla="*/ 44 w 47"/>
                <a:gd name="T15" fmla="*/ 53 h 53"/>
                <a:gd name="T16" fmla="*/ 47 w 47"/>
                <a:gd name="T17" fmla="*/ 37 h 53"/>
                <a:gd name="T18" fmla="*/ 31 w 47"/>
                <a:gd name="T19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3">
                  <a:moveTo>
                    <a:pt x="31" y="23"/>
                  </a:moveTo>
                  <a:cubicBezTo>
                    <a:pt x="31" y="23"/>
                    <a:pt x="25" y="1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3" y="7"/>
                    <a:pt x="20" y="13"/>
                    <a:pt x="24" y="18"/>
                  </a:cubicBezTo>
                  <a:cubicBezTo>
                    <a:pt x="28" y="22"/>
                    <a:pt x="30" y="26"/>
                    <a:pt x="29" y="26"/>
                  </a:cubicBezTo>
                  <a:cubicBezTo>
                    <a:pt x="27" y="33"/>
                    <a:pt x="35" y="44"/>
                    <a:pt x="44" y="53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1" y="32"/>
                    <a:pt x="35" y="28"/>
                    <a:pt x="3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6" name="Freeform 6559">
              <a:extLst>
                <a:ext uri="{FF2B5EF4-FFF2-40B4-BE49-F238E27FC236}">
                  <a16:creationId xmlns="" xmlns:a16="http://schemas.microsoft.com/office/drawing/2014/main" id="{F105EAA4-55F5-4F7A-9AA0-27FD041B2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301" y="2732088"/>
              <a:ext cx="52388" cy="9525"/>
            </a:xfrm>
            <a:custGeom>
              <a:avLst/>
              <a:gdLst>
                <a:gd name="T0" fmla="*/ 56 w 56"/>
                <a:gd name="T1" fmla="*/ 5 h 10"/>
                <a:gd name="T2" fmla="*/ 0 w 56"/>
                <a:gd name="T3" fmla="*/ 1 h 10"/>
                <a:gd name="T4" fmla="*/ 0 w 56"/>
                <a:gd name="T5" fmla="*/ 7 h 10"/>
                <a:gd name="T6" fmla="*/ 55 w 56"/>
                <a:gd name="T7" fmla="*/ 10 h 10"/>
                <a:gd name="T8" fmla="*/ 56 w 56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0">
                  <a:moveTo>
                    <a:pt x="56" y="5"/>
                  </a:moveTo>
                  <a:cubicBezTo>
                    <a:pt x="38" y="1"/>
                    <a:pt x="19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9" y="6"/>
                    <a:pt x="37" y="7"/>
                    <a:pt x="55" y="10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7" name="Freeform 6560">
              <a:extLst>
                <a:ext uri="{FF2B5EF4-FFF2-40B4-BE49-F238E27FC236}">
                  <a16:creationId xmlns="" xmlns:a16="http://schemas.microsoft.com/office/drawing/2014/main" id="{2E08134F-B199-4745-BE04-4411864E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690813"/>
              <a:ext cx="52388" cy="31750"/>
            </a:xfrm>
            <a:custGeom>
              <a:avLst/>
              <a:gdLst>
                <a:gd name="T0" fmla="*/ 34 w 55"/>
                <a:gd name="T1" fmla="*/ 12 h 33"/>
                <a:gd name="T2" fmla="*/ 2 w 55"/>
                <a:gd name="T3" fmla="*/ 21 h 33"/>
                <a:gd name="T4" fmla="*/ 0 w 55"/>
                <a:gd name="T5" fmla="*/ 33 h 33"/>
                <a:gd name="T6" fmla="*/ 16 w 55"/>
                <a:gd name="T7" fmla="*/ 32 h 33"/>
                <a:gd name="T8" fmla="*/ 42 w 55"/>
                <a:gd name="T9" fmla="*/ 20 h 33"/>
                <a:gd name="T10" fmla="*/ 54 w 55"/>
                <a:gd name="T11" fmla="*/ 5 h 33"/>
                <a:gd name="T12" fmla="*/ 34 w 55"/>
                <a:gd name="T13" fmla="*/ 2 h 33"/>
                <a:gd name="T14" fmla="*/ 7 w 55"/>
                <a:gd name="T15" fmla="*/ 2 h 33"/>
                <a:gd name="T16" fmla="*/ 6 w 55"/>
                <a:gd name="T17" fmla="*/ 2 h 33"/>
                <a:gd name="T18" fmla="*/ 3 w 55"/>
                <a:gd name="T19" fmla="*/ 18 h 33"/>
                <a:gd name="T20" fmla="*/ 34 w 55"/>
                <a:gd name="T2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34" y="12"/>
                  </a:moveTo>
                  <a:cubicBezTo>
                    <a:pt x="30" y="16"/>
                    <a:pt x="15" y="17"/>
                    <a:pt x="2" y="2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33"/>
                    <a:pt x="11" y="33"/>
                    <a:pt x="16" y="32"/>
                  </a:cubicBezTo>
                  <a:cubicBezTo>
                    <a:pt x="26" y="30"/>
                    <a:pt x="35" y="26"/>
                    <a:pt x="42" y="20"/>
                  </a:cubicBezTo>
                  <a:cubicBezTo>
                    <a:pt x="50" y="15"/>
                    <a:pt x="55" y="10"/>
                    <a:pt x="54" y="5"/>
                  </a:cubicBezTo>
                  <a:cubicBezTo>
                    <a:pt x="48" y="4"/>
                    <a:pt x="42" y="3"/>
                    <a:pt x="34" y="2"/>
                  </a:cubicBezTo>
                  <a:cubicBezTo>
                    <a:pt x="27" y="0"/>
                    <a:pt x="18" y="0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3" y="16"/>
                    <a:pt x="25" y="14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8" name="Freeform 6561">
              <a:extLst>
                <a:ext uri="{FF2B5EF4-FFF2-40B4-BE49-F238E27FC236}">
                  <a16:creationId xmlns="" xmlns:a16="http://schemas.microsoft.com/office/drawing/2014/main" id="{5C71B579-0D9B-4041-B6F7-348A07A2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163" y="2755901"/>
              <a:ext cx="28575" cy="44450"/>
            </a:xfrm>
            <a:custGeom>
              <a:avLst/>
              <a:gdLst>
                <a:gd name="T0" fmla="*/ 17 w 30"/>
                <a:gd name="T1" fmla="*/ 7 h 47"/>
                <a:gd name="T2" fmla="*/ 6 w 30"/>
                <a:gd name="T3" fmla="*/ 0 h 47"/>
                <a:gd name="T4" fmla="*/ 4 w 30"/>
                <a:gd name="T5" fmla="*/ 12 h 47"/>
                <a:gd name="T6" fmla="*/ 20 w 30"/>
                <a:gd name="T7" fmla="*/ 32 h 47"/>
                <a:gd name="T8" fmla="*/ 3 w 30"/>
                <a:gd name="T9" fmla="*/ 15 h 47"/>
                <a:gd name="T10" fmla="*/ 0 w 30"/>
                <a:gd name="T11" fmla="*/ 31 h 47"/>
                <a:gd name="T12" fmla="*/ 1 w 30"/>
                <a:gd name="T13" fmla="*/ 32 h 47"/>
                <a:gd name="T14" fmla="*/ 16 w 30"/>
                <a:gd name="T15" fmla="*/ 42 h 47"/>
                <a:gd name="T16" fmla="*/ 27 w 30"/>
                <a:gd name="T17" fmla="*/ 47 h 47"/>
                <a:gd name="T18" fmla="*/ 29 w 30"/>
                <a:gd name="T19" fmla="*/ 29 h 47"/>
                <a:gd name="T20" fmla="*/ 17 w 30"/>
                <a:gd name="T21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7">
                  <a:moveTo>
                    <a:pt x="17" y="7"/>
                  </a:moveTo>
                  <a:cubicBezTo>
                    <a:pt x="14" y="4"/>
                    <a:pt x="10" y="2"/>
                    <a:pt x="6" y="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2" y="19"/>
                    <a:pt x="20" y="27"/>
                    <a:pt x="20" y="32"/>
                  </a:cubicBezTo>
                  <a:cubicBezTo>
                    <a:pt x="16" y="26"/>
                    <a:pt x="10" y="20"/>
                    <a:pt x="3" y="1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7" y="37"/>
                    <a:pt x="12" y="40"/>
                    <a:pt x="16" y="42"/>
                  </a:cubicBezTo>
                  <a:cubicBezTo>
                    <a:pt x="20" y="44"/>
                    <a:pt x="24" y="45"/>
                    <a:pt x="27" y="47"/>
                  </a:cubicBezTo>
                  <a:cubicBezTo>
                    <a:pt x="29" y="44"/>
                    <a:pt x="30" y="37"/>
                    <a:pt x="29" y="29"/>
                  </a:cubicBezTo>
                  <a:cubicBezTo>
                    <a:pt x="28" y="21"/>
                    <a:pt x="24" y="13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9" name="Freeform 6562">
              <a:extLst>
                <a:ext uri="{FF2B5EF4-FFF2-40B4-BE49-F238E27FC236}">
                  <a16:creationId xmlns="" xmlns:a16="http://schemas.microsoft.com/office/drawing/2014/main" id="{A8FB428C-5989-4D7D-B5B6-C933B739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727326"/>
              <a:ext cx="20638" cy="11113"/>
            </a:xfrm>
            <a:custGeom>
              <a:avLst/>
              <a:gdLst>
                <a:gd name="T0" fmla="*/ 0 w 22"/>
                <a:gd name="T1" fmla="*/ 4 h 12"/>
                <a:gd name="T2" fmla="*/ 17 w 22"/>
                <a:gd name="T3" fmla="*/ 12 h 12"/>
                <a:gd name="T4" fmla="*/ 22 w 22"/>
                <a:gd name="T5" fmla="*/ 0 h 12"/>
                <a:gd name="T6" fmla="*/ 0 w 22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4"/>
                  </a:moveTo>
                  <a:cubicBezTo>
                    <a:pt x="4" y="7"/>
                    <a:pt x="10" y="10"/>
                    <a:pt x="17" y="1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0"/>
                    <a:pt x="3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0" name="Freeform 6563">
              <a:extLst>
                <a:ext uri="{FF2B5EF4-FFF2-40B4-BE49-F238E27FC236}">
                  <a16:creationId xmlns="" xmlns:a16="http://schemas.microsoft.com/office/drawing/2014/main" id="{A2E87C09-B5D6-4AFC-AE5B-60FFB8CA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711451"/>
              <a:ext cx="66675" cy="30163"/>
            </a:xfrm>
            <a:custGeom>
              <a:avLst/>
              <a:gdLst>
                <a:gd name="T0" fmla="*/ 9 w 70"/>
                <a:gd name="T1" fmla="*/ 32 h 33"/>
                <a:gd name="T2" fmla="*/ 39 w 70"/>
                <a:gd name="T3" fmla="*/ 19 h 33"/>
                <a:gd name="T4" fmla="*/ 64 w 70"/>
                <a:gd name="T5" fmla="*/ 15 h 33"/>
                <a:gd name="T6" fmla="*/ 70 w 70"/>
                <a:gd name="T7" fmla="*/ 1 h 33"/>
                <a:gd name="T8" fmla="*/ 38 w 70"/>
                <a:gd name="T9" fmla="*/ 15 h 33"/>
                <a:gd name="T10" fmla="*/ 29 w 70"/>
                <a:gd name="T11" fmla="*/ 20 h 33"/>
                <a:gd name="T12" fmla="*/ 2 w 70"/>
                <a:gd name="T13" fmla="*/ 30 h 33"/>
                <a:gd name="T14" fmla="*/ 0 w 70"/>
                <a:gd name="T15" fmla="*/ 31 h 33"/>
                <a:gd name="T16" fmla="*/ 7 w 70"/>
                <a:gd name="T17" fmla="*/ 33 h 33"/>
                <a:gd name="T18" fmla="*/ 9 w 70"/>
                <a:gd name="T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33">
                  <a:moveTo>
                    <a:pt x="9" y="32"/>
                  </a:moveTo>
                  <a:cubicBezTo>
                    <a:pt x="27" y="26"/>
                    <a:pt x="39" y="19"/>
                    <a:pt x="39" y="19"/>
                  </a:cubicBezTo>
                  <a:cubicBezTo>
                    <a:pt x="46" y="16"/>
                    <a:pt x="54" y="15"/>
                    <a:pt x="64" y="15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52" y="0"/>
                    <a:pt x="39" y="8"/>
                    <a:pt x="38" y="15"/>
                  </a:cubicBezTo>
                  <a:cubicBezTo>
                    <a:pt x="38" y="16"/>
                    <a:pt x="35" y="18"/>
                    <a:pt x="29" y="20"/>
                  </a:cubicBezTo>
                  <a:cubicBezTo>
                    <a:pt x="23" y="23"/>
                    <a:pt x="14" y="27"/>
                    <a:pt x="2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2"/>
                    <a:pt x="5" y="32"/>
                    <a:pt x="7" y="33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1" name="Freeform 6564">
              <a:extLst>
                <a:ext uri="{FF2B5EF4-FFF2-40B4-BE49-F238E27FC236}">
                  <a16:creationId xmlns="" xmlns:a16="http://schemas.microsoft.com/office/drawing/2014/main" id="{867837BC-6531-49D9-8726-2A0DB6DA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765426"/>
              <a:ext cx="14288" cy="15875"/>
            </a:xfrm>
            <a:custGeom>
              <a:avLst/>
              <a:gdLst>
                <a:gd name="T0" fmla="*/ 0 w 14"/>
                <a:gd name="T1" fmla="*/ 1 h 17"/>
                <a:gd name="T2" fmla="*/ 9 w 14"/>
                <a:gd name="T3" fmla="*/ 17 h 17"/>
                <a:gd name="T4" fmla="*/ 14 w 14"/>
                <a:gd name="T5" fmla="*/ 6 h 17"/>
                <a:gd name="T6" fmla="*/ 0 w 14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cubicBezTo>
                    <a:pt x="0" y="5"/>
                    <a:pt x="4" y="11"/>
                    <a:pt x="9" y="1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9" y="2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2" name="Freeform 6565">
              <a:extLst>
                <a:ext uri="{FF2B5EF4-FFF2-40B4-BE49-F238E27FC236}">
                  <a16:creationId xmlns="" xmlns:a16="http://schemas.microsoft.com/office/drawing/2014/main" id="{1CAC8B19-83A3-4E5A-8B49-171098BF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740026"/>
              <a:ext cx="34925" cy="57150"/>
            </a:xfrm>
            <a:custGeom>
              <a:avLst/>
              <a:gdLst>
                <a:gd name="T0" fmla="*/ 25 w 37"/>
                <a:gd name="T1" fmla="*/ 29 h 62"/>
                <a:gd name="T2" fmla="*/ 9 w 37"/>
                <a:gd name="T3" fmla="*/ 3 h 62"/>
                <a:gd name="T4" fmla="*/ 7 w 37"/>
                <a:gd name="T5" fmla="*/ 2 h 62"/>
                <a:gd name="T6" fmla="*/ 0 w 37"/>
                <a:gd name="T7" fmla="*/ 0 h 62"/>
                <a:gd name="T8" fmla="*/ 2 w 37"/>
                <a:gd name="T9" fmla="*/ 2 h 62"/>
                <a:gd name="T10" fmla="*/ 19 w 37"/>
                <a:gd name="T11" fmla="*/ 23 h 62"/>
                <a:gd name="T12" fmla="*/ 23 w 37"/>
                <a:gd name="T13" fmla="*/ 32 h 62"/>
                <a:gd name="T14" fmla="*/ 31 w 37"/>
                <a:gd name="T15" fmla="*/ 62 h 62"/>
                <a:gd name="T16" fmla="*/ 37 w 37"/>
                <a:gd name="T17" fmla="*/ 47 h 62"/>
                <a:gd name="T18" fmla="*/ 25 w 37"/>
                <a:gd name="T1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5" y="29"/>
                  </a:moveTo>
                  <a:cubicBezTo>
                    <a:pt x="25" y="30"/>
                    <a:pt x="22" y="16"/>
                    <a:pt x="9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1" y="10"/>
                    <a:pt x="16" y="17"/>
                    <a:pt x="19" y="23"/>
                  </a:cubicBezTo>
                  <a:cubicBezTo>
                    <a:pt x="22" y="28"/>
                    <a:pt x="23" y="32"/>
                    <a:pt x="23" y="32"/>
                  </a:cubicBezTo>
                  <a:cubicBezTo>
                    <a:pt x="19" y="38"/>
                    <a:pt x="23" y="51"/>
                    <a:pt x="31" y="62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2" y="41"/>
                    <a:pt x="28" y="35"/>
                    <a:pt x="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3" name="Freeform 6566">
              <a:extLst>
                <a:ext uri="{FF2B5EF4-FFF2-40B4-BE49-F238E27FC236}">
                  <a16:creationId xmlns="" xmlns:a16="http://schemas.microsoft.com/office/drawing/2014/main" id="{F7AE076F-CB45-4C90-B3DA-63B8A17E2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1" y="2736851"/>
              <a:ext cx="52388" cy="19050"/>
            </a:xfrm>
            <a:custGeom>
              <a:avLst/>
              <a:gdLst>
                <a:gd name="T0" fmla="*/ 56 w 56"/>
                <a:gd name="T1" fmla="*/ 16 h 21"/>
                <a:gd name="T2" fmla="*/ 1 w 56"/>
                <a:gd name="T3" fmla="*/ 0 h 21"/>
                <a:gd name="T4" fmla="*/ 0 w 56"/>
                <a:gd name="T5" fmla="*/ 5 h 21"/>
                <a:gd name="T6" fmla="*/ 53 w 56"/>
                <a:gd name="T7" fmla="*/ 21 h 21"/>
                <a:gd name="T8" fmla="*/ 56 w 56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56" y="16"/>
                  </a:moveTo>
                  <a:cubicBezTo>
                    <a:pt x="38" y="8"/>
                    <a:pt x="20" y="3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9" y="9"/>
                    <a:pt x="37" y="14"/>
                    <a:pt x="53" y="21"/>
                  </a:cubicBezTo>
                  <a:lnTo>
                    <a:pt x="5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4" name="Freeform 6567">
              <a:extLst>
                <a:ext uri="{FF2B5EF4-FFF2-40B4-BE49-F238E27FC236}">
                  <a16:creationId xmlns="" xmlns:a16="http://schemas.microsoft.com/office/drawing/2014/main" id="{244D652D-52FE-4692-AB95-5F016CDC1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1" y="2711451"/>
              <a:ext cx="55563" cy="28575"/>
            </a:xfrm>
            <a:custGeom>
              <a:avLst/>
              <a:gdLst>
                <a:gd name="T0" fmla="*/ 38 w 59"/>
                <a:gd name="T1" fmla="*/ 16 h 31"/>
                <a:gd name="T2" fmla="*/ 5 w 59"/>
                <a:gd name="T3" fmla="*/ 17 h 31"/>
                <a:gd name="T4" fmla="*/ 0 w 59"/>
                <a:gd name="T5" fmla="*/ 29 h 31"/>
                <a:gd name="T6" fmla="*/ 16 w 59"/>
                <a:gd name="T7" fmla="*/ 31 h 31"/>
                <a:gd name="T8" fmla="*/ 44 w 59"/>
                <a:gd name="T9" fmla="*/ 26 h 31"/>
                <a:gd name="T10" fmla="*/ 59 w 59"/>
                <a:gd name="T11" fmla="*/ 14 h 31"/>
                <a:gd name="T12" fmla="*/ 41 w 59"/>
                <a:gd name="T13" fmla="*/ 6 h 31"/>
                <a:gd name="T14" fmla="*/ 14 w 59"/>
                <a:gd name="T15" fmla="*/ 0 h 31"/>
                <a:gd name="T16" fmla="*/ 12 w 59"/>
                <a:gd name="T17" fmla="*/ 0 h 31"/>
                <a:gd name="T18" fmla="*/ 6 w 59"/>
                <a:gd name="T19" fmla="*/ 14 h 31"/>
                <a:gd name="T20" fmla="*/ 38 w 59"/>
                <a:gd name="T2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1">
                  <a:moveTo>
                    <a:pt x="38" y="16"/>
                  </a:moveTo>
                  <a:cubicBezTo>
                    <a:pt x="33" y="19"/>
                    <a:pt x="18" y="17"/>
                    <a:pt x="5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30"/>
                    <a:pt x="10" y="30"/>
                    <a:pt x="16" y="31"/>
                  </a:cubicBezTo>
                  <a:cubicBezTo>
                    <a:pt x="25" y="31"/>
                    <a:pt x="36" y="29"/>
                    <a:pt x="44" y="26"/>
                  </a:cubicBezTo>
                  <a:cubicBezTo>
                    <a:pt x="52" y="23"/>
                    <a:pt x="58" y="18"/>
                    <a:pt x="59" y="14"/>
                  </a:cubicBezTo>
                  <a:cubicBezTo>
                    <a:pt x="54" y="12"/>
                    <a:pt x="48" y="8"/>
                    <a:pt x="41" y="6"/>
                  </a:cubicBezTo>
                  <a:cubicBezTo>
                    <a:pt x="33" y="3"/>
                    <a:pt x="25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7" y="15"/>
                    <a:pt x="28" y="16"/>
                    <a:pt x="3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5" name="Freeform 6568">
              <a:extLst>
                <a:ext uri="{FF2B5EF4-FFF2-40B4-BE49-F238E27FC236}">
                  <a16:creationId xmlns="" xmlns:a16="http://schemas.microsoft.com/office/drawing/2014/main" id="{C2FEC260-7B51-4918-8044-4F605C7A7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438" y="2770188"/>
              <a:ext cx="26988" cy="47625"/>
            </a:xfrm>
            <a:custGeom>
              <a:avLst/>
              <a:gdLst>
                <a:gd name="T0" fmla="*/ 22 w 29"/>
                <a:gd name="T1" fmla="*/ 10 h 51"/>
                <a:gd name="T2" fmla="*/ 12 w 29"/>
                <a:gd name="T3" fmla="*/ 0 h 51"/>
                <a:gd name="T4" fmla="*/ 7 w 29"/>
                <a:gd name="T5" fmla="*/ 11 h 51"/>
                <a:gd name="T6" fmla="*/ 19 w 29"/>
                <a:gd name="T7" fmla="*/ 35 h 51"/>
                <a:gd name="T8" fmla="*/ 6 w 29"/>
                <a:gd name="T9" fmla="*/ 14 h 51"/>
                <a:gd name="T10" fmla="*/ 0 w 29"/>
                <a:gd name="T11" fmla="*/ 29 h 51"/>
                <a:gd name="T12" fmla="*/ 1 w 29"/>
                <a:gd name="T13" fmla="*/ 30 h 51"/>
                <a:gd name="T14" fmla="*/ 13 w 29"/>
                <a:gd name="T15" fmla="*/ 43 h 51"/>
                <a:gd name="T16" fmla="*/ 22 w 29"/>
                <a:gd name="T17" fmla="*/ 51 h 51"/>
                <a:gd name="T18" fmla="*/ 28 w 29"/>
                <a:gd name="T19" fmla="*/ 33 h 51"/>
                <a:gd name="T20" fmla="*/ 22 w 29"/>
                <a:gd name="T21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1">
                  <a:moveTo>
                    <a:pt x="22" y="10"/>
                  </a:moveTo>
                  <a:cubicBezTo>
                    <a:pt x="19" y="6"/>
                    <a:pt x="16" y="2"/>
                    <a:pt x="12" y="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4" y="20"/>
                    <a:pt x="20" y="30"/>
                    <a:pt x="19" y="35"/>
                  </a:cubicBezTo>
                  <a:cubicBezTo>
                    <a:pt x="16" y="28"/>
                    <a:pt x="11" y="21"/>
                    <a:pt x="6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5" y="36"/>
                    <a:pt x="9" y="40"/>
                    <a:pt x="13" y="43"/>
                  </a:cubicBezTo>
                  <a:cubicBezTo>
                    <a:pt x="16" y="46"/>
                    <a:pt x="20" y="48"/>
                    <a:pt x="22" y="51"/>
                  </a:cubicBezTo>
                  <a:cubicBezTo>
                    <a:pt x="25" y="48"/>
                    <a:pt x="28" y="41"/>
                    <a:pt x="28" y="33"/>
                  </a:cubicBezTo>
                  <a:cubicBezTo>
                    <a:pt x="29" y="25"/>
                    <a:pt x="27" y="16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6" name="Freeform 6569">
              <a:extLst>
                <a:ext uri="{FF2B5EF4-FFF2-40B4-BE49-F238E27FC236}">
                  <a16:creationId xmlns="" xmlns:a16="http://schemas.microsoft.com/office/drawing/2014/main" id="{6480F870-D3F4-425B-9507-B605886E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754313"/>
              <a:ext cx="20638" cy="12700"/>
            </a:xfrm>
            <a:custGeom>
              <a:avLst/>
              <a:gdLst>
                <a:gd name="T0" fmla="*/ 0 w 22"/>
                <a:gd name="T1" fmla="*/ 3 h 14"/>
                <a:gd name="T2" fmla="*/ 14 w 22"/>
                <a:gd name="T3" fmla="*/ 14 h 14"/>
                <a:gd name="T4" fmla="*/ 22 w 22"/>
                <a:gd name="T5" fmla="*/ 4 h 14"/>
                <a:gd name="T6" fmla="*/ 0 w 22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4">
                  <a:moveTo>
                    <a:pt x="0" y="3"/>
                  </a:moveTo>
                  <a:cubicBezTo>
                    <a:pt x="2" y="7"/>
                    <a:pt x="8" y="10"/>
                    <a:pt x="14" y="1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2" y="1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7" name="Freeform 6570">
              <a:extLst>
                <a:ext uri="{FF2B5EF4-FFF2-40B4-BE49-F238E27FC236}">
                  <a16:creationId xmlns="" xmlns:a16="http://schemas.microsoft.com/office/drawing/2014/main" id="{1FFA6386-F551-456B-857F-867DD666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6" y="2738438"/>
              <a:ext cx="69850" cy="20638"/>
            </a:xfrm>
            <a:custGeom>
              <a:avLst/>
              <a:gdLst>
                <a:gd name="T0" fmla="*/ 9 w 76"/>
                <a:gd name="T1" fmla="*/ 21 h 21"/>
                <a:gd name="T2" fmla="*/ 41 w 76"/>
                <a:gd name="T3" fmla="*/ 15 h 21"/>
                <a:gd name="T4" fmla="*/ 66 w 76"/>
                <a:gd name="T5" fmla="*/ 17 h 21"/>
                <a:gd name="T6" fmla="*/ 76 w 76"/>
                <a:gd name="T7" fmla="*/ 5 h 21"/>
                <a:gd name="T8" fmla="*/ 41 w 76"/>
                <a:gd name="T9" fmla="*/ 11 h 21"/>
                <a:gd name="T10" fmla="*/ 31 w 76"/>
                <a:gd name="T11" fmla="*/ 14 h 21"/>
                <a:gd name="T12" fmla="*/ 3 w 76"/>
                <a:gd name="T13" fmla="*/ 18 h 21"/>
                <a:gd name="T14" fmla="*/ 0 w 76"/>
                <a:gd name="T15" fmla="*/ 18 h 21"/>
                <a:gd name="T16" fmla="*/ 7 w 76"/>
                <a:gd name="T17" fmla="*/ 21 h 21"/>
                <a:gd name="T18" fmla="*/ 9 w 76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1">
                  <a:moveTo>
                    <a:pt x="9" y="21"/>
                  </a:moveTo>
                  <a:cubicBezTo>
                    <a:pt x="28" y="19"/>
                    <a:pt x="41" y="15"/>
                    <a:pt x="41" y="15"/>
                  </a:cubicBezTo>
                  <a:cubicBezTo>
                    <a:pt x="48" y="14"/>
                    <a:pt x="57" y="15"/>
                    <a:pt x="66" y="17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58" y="0"/>
                    <a:pt x="44" y="4"/>
                    <a:pt x="41" y="11"/>
                  </a:cubicBezTo>
                  <a:cubicBezTo>
                    <a:pt x="41" y="12"/>
                    <a:pt x="38" y="13"/>
                    <a:pt x="31" y="14"/>
                  </a:cubicBezTo>
                  <a:cubicBezTo>
                    <a:pt x="24" y="15"/>
                    <a:pt x="15" y="17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5" y="20"/>
                    <a:pt x="7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8" name="Freeform 6571">
              <a:extLst>
                <a:ext uri="{FF2B5EF4-FFF2-40B4-BE49-F238E27FC236}">
                  <a16:creationId xmlns="" xmlns:a16="http://schemas.microsoft.com/office/drawing/2014/main" id="{4253EBDB-CCD8-42FE-8F05-F1C9EFDD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26" y="2787651"/>
              <a:ext cx="12700" cy="15875"/>
            </a:xfrm>
            <a:custGeom>
              <a:avLst/>
              <a:gdLst>
                <a:gd name="T0" fmla="*/ 1 w 14"/>
                <a:gd name="T1" fmla="*/ 0 h 18"/>
                <a:gd name="T2" fmla="*/ 6 w 14"/>
                <a:gd name="T3" fmla="*/ 18 h 18"/>
                <a:gd name="T4" fmla="*/ 14 w 14"/>
                <a:gd name="T5" fmla="*/ 8 h 18"/>
                <a:gd name="T6" fmla="*/ 1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1" y="0"/>
                  </a:moveTo>
                  <a:cubicBezTo>
                    <a:pt x="0" y="4"/>
                    <a:pt x="3" y="10"/>
                    <a:pt x="6" y="1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0" y="3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9" name="Freeform 6572">
              <a:extLst>
                <a:ext uri="{FF2B5EF4-FFF2-40B4-BE49-F238E27FC236}">
                  <a16:creationId xmlns="" xmlns:a16="http://schemas.microsoft.com/office/drawing/2014/main" id="{DFD72641-FB5E-4259-924F-9E73E865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6" y="2755901"/>
              <a:ext cx="23813" cy="61913"/>
            </a:xfrm>
            <a:custGeom>
              <a:avLst/>
              <a:gdLst>
                <a:gd name="T0" fmla="*/ 18 w 26"/>
                <a:gd name="T1" fmla="*/ 34 h 67"/>
                <a:gd name="T2" fmla="*/ 8 w 26"/>
                <a:gd name="T3" fmla="*/ 5 h 67"/>
                <a:gd name="T4" fmla="*/ 7 w 26"/>
                <a:gd name="T5" fmla="*/ 3 h 67"/>
                <a:gd name="T6" fmla="*/ 0 w 26"/>
                <a:gd name="T7" fmla="*/ 0 h 67"/>
                <a:gd name="T8" fmla="*/ 2 w 26"/>
                <a:gd name="T9" fmla="*/ 2 h 67"/>
                <a:gd name="T10" fmla="*/ 14 w 26"/>
                <a:gd name="T11" fmla="*/ 26 h 67"/>
                <a:gd name="T12" fmla="*/ 15 w 26"/>
                <a:gd name="T13" fmla="*/ 36 h 67"/>
                <a:gd name="T14" fmla="*/ 16 w 26"/>
                <a:gd name="T15" fmla="*/ 67 h 67"/>
                <a:gd name="T16" fmla="*/ 26 w 26"/>
                <a:gd name="T17" fmla="*/ 54 h 67"/>
                <a:gd name="T18" fmla="*/ 18 w 26"/>
                <a:gd name="T1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7">
                  <a:moveTo>
                    <a:pt x="18" y="34"/>
                  </a:moveTo>
                  <a:cubicBezTo>
                    <a:pt x="18" y="34"/>
                    <a:pt x="18" y="21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9" y="11"/>
                    <a:pt x="12" y="20"/>
                    <a:pt x="14" y="26"/>
                  </a:cubicBezTo>
                  <a:cubicBezTo>
                    <a:pt x="15" y="32"/>
                    <a:pt x="15" y="36"/>
                    <a:pt x="15" y="36"/>
                  </a:cubicBezTo>
                  <a:cubicBezTo>
                    <a:pt x="10" y="41"/>
                    <a:pt x="12" y="55"/>
                    <a:pt x="16" y="67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3" y="47"/>
                    <a:pt x="19" y="40"/>
                    <a:pt x="18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0" name="Freeform 6573">
              <a:extLst>
                <a:ext uri="{FF2B5EF4-FFF2-40B4-BE49-F238E27FC236}">
                  <a16:creationId xmlns="" xmlns:a16="http://schemas.microsoft.com/office/drawing/2014/main" id="{0BA5AA34-6F1D-4726-8599-9A1513310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3" y="2751138"/>
              <a:ext cx="49213" cy="31750"/>
            </a:xfrm>
            <a:custGeom>
              <a:avLst/>
              <a:gdLst>
                <a:gd name="T0" fmla="*/ 52 w 52"/>
                <a:gd name="T1" fmla="*/ 28 h 33"/>
                <a:gd name="T2" fmla="*/ 3 w 52"/>
                <a:gd name="T3" fmla="*/ 0 h 33"/>
                <a:gd name="T4" fmla="*/ 0 w 52"/>
                <a:gd name="T5" fmla="*/ 5 h 33"/>
                <a:gd name="T6" fmla="*/ 48 w 52"/>
                <a:gd name="T7" fmla="*/ 33 h 33"/>
                <a:gd name="T8" fmla="*/ 52 w 52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52" y="28"/>
                  </a:moveTo>
                  <a:cubicBezTo>
                    <a:pt x="37" y="17"/>
                    <a:pt x="20" y="8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7" y="13"/>
                    <a:pt x="34" y="22"/>
                    <a:pt x="48" y="33"/>
                  </a:cubicBezTo>
                  <a:lnTo>
                    <a:pt x="5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1" name="Freeform 6574">
              <a:extLst>
                <a:ext uri="{FF2B5EF4-FFF2-40B4-BE49-F238E27FC236}">
                  <a16:creationId xmlns="" xmlns:a16="http://schemas.microsoft.com/office/drawing/2014/main" id="{69F5F2B8-B30C-4BC1-9D12-A2A405D2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2743201"/>
              <a:ext cx="57150" cy="31750"/>
            </a:xfrm>
            <a:custGeom>
              <a:avLst/>
              <a:gdLst>
                <a:gd name="T0" fmla="*/ 40 w 61"/>
                <a:gd name="T1" fmla="*/ 21 h 34"/>
                <a:gd name="T2" fmla="*/ 8 w 61"/>
                <a:gd name="T3" fmla="*/ 15 h 34"/>
                <a:gd name="T4" fmla="*/ 0 w 61"/>
                <a:gd name="T5" fmla="*/ 25 h 34"/>
                <a:gd name="T6" fmla="*/ 15 w 61"/>
                <a:gd name="T7" fmla="*/ 31 h 34"/>
                <a:gd name="T8" fmla="*/ 44 w 61"/>
                <a:gd name="T9" fmla="*/ 32 h 34"/>
                <a:gd name="T10" fmla="*/ 61 w 61"/>
                <a:gd name="T11" fmla="*/ 24 h 34"/>
                <a:gd name="T12" fmla="*/ 45 w 61"/>
                <a:gd name="T13" fmla="*/ 12 h 34"/>
                <a:gd name="T14" fmla="*/ 21 w 61"/>
                <a:gd name="T15" fmla="*/ 0 h 34"/>
                <a:gd name="T16" fmla="*/ 19 w 61"/>
                <a:gd name="T17" fmla="*/ 0 h 34"/>
                <a:gd name="T18" fmla="*/ 9 w 61"/>
                <a:gd name="T19" fmla="*/ 12 h 34"/>
                <a:gd name="T20" fmla="*/ 40 w 61"/>
                <a:gd name="T21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4">
                  <a:moveTo>
                    <a:pt x="40" y="21"/>
                  </a:moveTo>
                  <a:cubicBezTo>
                    <a:pt x="35" y="23"/>
                    <a:pt x="21" y="17"/>
                    <a:pt x="8" y="1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7"/>
                    <a:pt x="10" y="29"/>
                    <a:pt x="15" y="31"/>
                  </a:cubicBezTo>
                  <a:cubicBezTo>
                    <a:pt x="24" y="33"/>
                    <a:pt x="35" y="34"/>
                    <a:pt x="44" y="32"/>
                  </a:cubicBezTo>
                  <a:cubicBezTo>
                    <a:pt x="52" y="31"/>
                    <a:pt x="59" y="28"/>
                    <a:pt x="61" y="24"/>
                  </a:cubicBezTo>
                  <a:cubicBezTo>
                    <a:pt x="56" y="21"/>
                    <a:pt x="51" y="16"/>
                    <a:pt x="45" y="12"/>
                  </a:cubicBezTo>
                  <a:cubicBezTo>
                    <a:pt x="39" y="7"/>
                    <a:pt x="31" y="3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20" y="15"/>
                    <a:pt x="31" y="19"/>
                    <a:pt x="4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2" name="Freeform 6575">
              <a:extLst>
                <a:ext uri="{FF2B5EF4-FFF2-40B4-BE49-F238E27FC236}">
                  <a16:creationId xmlns="" xmlns:a16="http://schemas.microsoft.com/office/drawing/2014/main" id="{81BBE1BF-8A2C-4CFF-8785-21C7A718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795588"/>
              <a:ext cx="26988" cy="47625"/>
            </a:xfrm>
            <a:custGeom>
              <a:avLst/>
              <a:gdLst>
                <a:gd name="T0" fmla="*/ 26 w 29"/>
                <a:gd name="T1" fmla="*/ 11 h 51"/>
                <a:gd name="T2" fmla="*/ 19 w 29"/>
                <a:gd name="T3" fmla="*/ 0 h 51"/>
                <a:gd name="T4" fmla="*/ 11 w 29"/>
                <a:gd name="T5" fmla="*/ 10 h 51"/>
                <a:gd name="T6" fmla="*/ 17 w 29"/>
                <a:gd name="T7" fmla="*/ 35 h 51"/>
                <a:gd name="T8" fmla="*/ 10 w 29"/>
                <a:gd name="T9" fmla="*/ 12 h 51"/>
                <a:gd name="T10" fmla="*/ 0 w 29"/>
                <a:gd name="T11" fmla="*/ 25 h 51"/>
                <a:gd name="T12" fmla="*/ 1 w 29"/>
                <a:gd name="T13" fmla="*/ 26 h 51"/>
                <a:gd name="T14" fmla="*/ 9 w 29"/>
                <a:gd name="T15" fmla="*/ 42 h 51"/>
                <a:gd name="T16" fmla="*/ 17 w 29"/>
                <a:gd name="T17" fmla="*/ 51 h 51"/>
                <a:gd name="T18" fmla="*/ 27 w 29"/>
                <a:gd name="T19" fmla="*/ 36 h 51"/>
                <a:gd name="T20" fmla="*/ 26 w 29"/>
                <a:gd name="T21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1">
                  <a:moveTo>
                    <a:pt x="26" y="11"/>
                  </a:moveTo>
                  <a:cubicBezTo>
                    <a:pt x="24" y="7"/>
                    <a:pt x="22" y="3"/>
                    <a:pt x="19" y="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6" y="20"/>
                    <a:pt x="20" y="31"/>
                    <a:pt x="17" y="35"/>
                  </a:cubicBezTo>
                  <a:cubicBezTo>
                    <a:pt x="17" y="28"/>
                    <a:pt x="13" y="20"/>
                    <a:pt x="10" y="1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33"/>
                    <a:pt x="7" y="38"/>
                    <a:pt x="9" y="42"/>
                  </a:cubicBezTo>
                  <a:cubicBezTo>
                    <a:pt x="12" y="45"/>
                    <a:pt x="15" y="48"/>
                    <a:pt x="17" y="51"/>
                  </a:cubicBezTo>
                  <a:cubicBezTo>
                    <a:pt x="20" y="50"/>
                    <a:pt x="24" y="44"/>
                    <a:pt x="27" y="36"/>
                  </a:cubicBezTo>
                  <a:cubicBezTo>
                    <a:pt x="29" y="28"/>
                    <a:pt x="29" y="19"/>
                    <a:pt x="2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3" name="Freeform 6576">
              <a:extLst>
                <a:ext uri="{FF2B5EF4-FFF2-40B4-BE49-F238E27FC236}">
                  <a16:creationId xmlns="" xmlns:a16="http://schemas.microsoft.com/office/drawing/2014/main" id="{282F5115-2B28-4709-B2D9-8FDED13BA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2790826"/>
              <a:ext cx="19050" cy="14288"/>
            </a:xfrm>
            <a:custGeom>
              <a:avLst/>
              <a:gdLst>
                <a:gd name="T0" fmla="*/ 0 w 21"/>
                <a:gd name="T1" fmla="*/ 1 h 15"/>
                <a:gd name="T2" fmla="*/ 11 w 21"/>
                <a:gd name="T3" fmla="*/ 15 h 15"/>
                <a:gd name="T4" fmla="*/ 21 w 21"/>
                <a:gd name="T5" fmla="*/ 7 h 15"/>
                <a:gd name="T6" fmla="*/ 0 w 21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0" y="1"/>
                  </a:moveTo>
                  <a:cubicBezTo>
                    <a:pt x="1" y="6"/>
                    <a:pt x="5" y="10"/>
                    <a:pt x="11" y="1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2" y="3"/>
                    <a:pt x="4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4" name="Freeform 6577">
              <a:extLst>
                <a:ext uri="{FF2B5EF4-FFF2-40B4-BE49-F238E27FC236}">
                  <a16:creationId xmlns="" xmlns:a16="http://schemas.microsoft.com/office/drawing/2014/main" id="{ACEF1ED1-DB59-464C-B034-BBC7A183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6" y="2778126"/>
              <a:ext cx="71438" cy="17463"/>
            </a:xfrm>
            <a:custGeom>
              <a:avLst/>
              <a:gdLst>
                <a:gd name="T0" fmla="*/ 9 w 77"/>
                <a:gd name="T1" fmla="*/ 9 h 19"/>
                <a:gd name="T2" fmla="*/ 41 w 77"/>
                <a:gd name="T3" fmla="*/ 11 h 19"/>
                <a:gd name="T4" fmla="*/ 65 w 77"/>
                <a:gd name="T5" fmla="*/ 19 h 19"/>
                <a:gd name="T6" fmla="*/ 77 w 77"/>
                <a:gd name="T7" fmla="*/ 9 h 19"/>
                <a:gd name="T8" fmla="*/ 42 w 77"/>
                <a:gd name="T9" fmla="*/ 8 h 19"/>
                <a:gd name="T10" fmla="*/ 31 w 77"/>
                <a:gd name="T11" fmla="*/ 8 h 19"/>
                <a:gd name="T12" fmla="*/ 3 w 77"/>
                <a:gd name="T13" fmla="*/ 5 h 19"/>
                <a:gd name="T14" fmla="*/ 0 w 77"/>
                <a:gd name="T15" fmla="*/ 4 h 19"/>
                <a:gd name="T16" fmla="*/ 6 w 77"/>
                <a:gd name="T17" fmla="*/ 9 h 19"/>
                <a:gd name="T18" fmla="*/ 9 w 77"/>
                <a:gd name="T1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9">
                  <a:moveTo>
                    <a:pt x="9" y="9"/>
                  </a:moveTo>
                  <a:cubicBezTo>
                    <a:pt x="27" y="12"/>
                    <a:pt x="41" y="11"/>
                    <a:pt x="41" y="11"/>
                  </a:cubicBezTo>
                  <a:cubicBezTo>
                    <a:pt x="48" y="11"/>
                    <a:pt x="56" y="15"/>
                    <a:pt x="65" y="1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61" y="0"/>
                    <a:pt x="46" y="1"/>
                    <a:pt x="42" y="8"/>
                  </a:cubicBezTo>
                  <a:cubicBezTo>
                    <a:pt x="42" y="8"/>
                    <a:pt x="38" y="8"/>
                    <a:pt x="31" y="8"/>
                  </a:cubicBezTo>
                  <a:cubicBezTo>
                    <a:pt x="24" y="8"/>
                    <a:pt x="15" y="7"/>
                    <a:pt x="3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8"/>
                    <a:pt x="6" y="9"/>
                  </a:cubicBezTo>
                  <a:lnTo>
                    <a:pt x="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5" name="Freeform 6578">
              <a:extLst>
                <a:ext uri="{FF2B5EF4-FFF2-40B4-BE49-F238E27FC236}">
                  <a16:creationId xmlns="" xmlns:a16="http://schemas.microsoft.com/office/drawing/2014/main" id="{6471E893-8384-4861-81E6-006C8B7D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638" y="2817813"/>
              <a:ext cx="12700" cy="17463"/>
            </a:xfrm>
            <a:custGeom>
              <a:avLst/>
              <a:gdLst>
                <a:gd name="T0" fmla="*/ 2 w 13"/>
                <a:gd name="T1" fmla="*/ 0 h 19"/>
                <a:gd name="T2" fmla="*/ 3 w 13"/>
                <a:gd name="T3" fmla="*/ 19 h 19"/>
                <a:gd name="T4" fmla="*/ 13 w 13"/>
                <a:gd name="T5" fmla="*/ 11 h 19"/>
                <a:gd name="T6" fmla="*/ 2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cubicBezTo>
                    <a:pt x="0" y="4"/>
                    <a:pt x="1" y="11"/>
                    <a:pt x="3" y="19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6"/>
                    <a:pt x="6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6" name="Freeform 6579">
              <a:extLst>
                <a:ext uri="{FF2B5EF4-FFF2-40B4-BE49-F238E27FC236}">
                  <a16:creationId xmlns="" xmlns:a16="http://schemas.microsoft.com/office/drawing/2014/main" id="{6D40BABA-00D6-4D0E-B2F5-EA768BA4F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0938" y="2781301"/>
              <a:ext cx="14288" cy="65088"/>
            </a:xfrm>
            <a:custGeom>
              <a:avLst/>
              <a:gdLst>
                <a:gd name="T0" fmla="*/ 11 w 14"/>
                <a:gd name="T1" fmla="*/ 38 h 69"/>
                <a:gd name="T2" fmla="*/ 8 w 14"/>
                <a:gd name="T3" fmla="*/ 7 h 69"/>
                <a:gd name="T4" fmla="*/ 7 w 14"/>
                <a:gd name="T5" fmla="*/ 5 h 69"/>
                <a:gd name="T6" fmla="*/ 1 w 14"/>
                <a:gd name="T7" fmla="*/ 0 h 69"/>
                <a:gd name="T8" fmla="*/ 2 w 14"/>
                <a:gd name="T9" fmla="*/ 3 h 69"/>
                <a:gd name="T10" fmla="*/ 8 w 14"/>
                <a:gd name="T11" fmla="*/ 29 h 69"/>
                <a:gd name="T12" fmla="*/ 8 w 14"/>
                <a:gd name="T13" fmla="*/ 39 h 69"/>
                <a:gd name="T14" fmla="*/ 2 w 14"/>
                <a:gd name="T15" fmla="*/ 69 h 69"/>
                <a:gd name="T16" fmla="*/ 14 w 14"/>
                <a:gd name="T17" fmla="*/ 59 h 69"/>
                <a:gd name="T18" fmla="*/ 11 w 14"/>
                <a:gd name="T19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9">
                  <a:moveTo>
                    <a:pt x="11" y="38"/>
                  </a:moveTo>
                  <a:cubicBezTo>
                    <a:pt x="11" y="38"/>
                    <a:pt x="14" y="25"/>
                    <a:pt x="8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14"/>
                    <a:pt x="8" y="23"/>
                    <a:pt x="8" y="29"/>
                  </a:cubicBezTo>
                  <a:cubicBezTo>
                    <a:pt x="9" y="35"/>
                    <a:pt x="8" y="39"/>
                    <a:pt x="8" y="39"/>
                  </a:cubicBezTo>
                  <a:cubicBezTo>
                    <a:pt x="1" y="43"/>
                    <a:pt x="0" y="56"/>
                    <a:pt x="2" y="6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52"/>
                    <a:pt x="11" y="44"/>
                    <a:pt x="1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7" name="Freeform 6580">
              <a:extLst>
                <a:ext uri="{FF2B5EF4-FFF2-40B4-BE49-F238E27FC236}">
                  <a16:creationId xmlns="" xmlns:a16="http://schemas.microsoft.com/office/drawing/2014/main" id="{7598B745-E1A0-4296-80B6-D0DB6C34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763" y="2778126"/>
              <a:ext cx="42863" cy="39688"/>
            </a:xfrm>
            <a:custGeom>
              <a:avLst/>
              <a:gdLst>
                <a:gd name="T0" fmla="*/ 45 w 45"/>
                <a:gd name="T1" fmla="*/ 39 h 43"/>
                <a:gd name="T2" fmla="*/ 4 w 45"/>
                <a:gd name="T3" fmla="*/ 0 h 43"/>
                <a:gd name="T4" fmla="*/ 0 w 45"/>
                <a:gd name="T5" fmla="*/ 5 h 43"/>
                <a:gd name="T6" fmla="*/ 41 w 45"/>
                <a:gd name="T7" fmla="*/ 43 h 43"/>
                <a:gd name="T8" fmla="*/ 45 w 45"/>
                <a:gd name="T9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3">
                  <a:moveTo>
                    <a:pt x="45" y="39"/>
                  </a:moveTo>
                  <a:cubicBezTo>
                    <a:pt x="33" y="25"/>
                    <a:pt x="19" y="12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5" y="16"/>
                    <a:pt x="29" y="29"/>
                    <a:pt x="41" y="43"/>
                  </a:cubicBezTo>
                  <a:lnTo>
                    <a:pt x="4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8" name="Freeform 6581">
              <a:extLst>
                <a:ext uri="{FF2B5EF4-FFF2-40B4-BE49-F238E27FC236}">
                  <a16:creationId xmlns="" xmlns:a16="http://schemas.microsoft.com/office/drawing/2014/main" id="{6E181931-0B1E-4A47-B0D2-72B8C2914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738" y="2786063"/>
              <a:ext cx="55563" cy="36513"/>
            </a:xfrm>
            <a:custGeom>
              <a:avLst/>
              <a:gdLst>
                <a:gd name="T0" fmla="*/ 40 w 59"/>
                <a:gd name="T1" fmla="*/ 26 h 38"/>
                <a:gd name="T2" fmla="*/ 10 w 59"/>
                <a:gd name="T3" fmla="*/ 12 h 38"/>
                <a:gd name="T4" fmla="*/ 0 w 59"/>
                <a:gd name="T5" fmla="*/ 20 h 38"/>
                <a:gd name="T6" fmla="*/ 13 w 59"/>
                <a:gd name="T7" fmla="*/ 29 h 38"/>
                <a:gd name="T8" fmla="*/ 41 w 59"/>
                <a:gd name="T9" fmla="*/ 37 h 38"/>
                <a:gd name="T10" fmla="*/ 59 w 59"/>
                <a:gd name="T11" fmla="*/ 33 h 38"/>
                <a:gd name="T12" fmla="*/ 47 w 59"/>
                <a:gd name="T13" fmla="*/ 18 h 38"/>
                <a:gd name="T14" fmla="*/ 26 w 59"/>
                <a:gd name="T15" fmla="*/ 1 h 38"/>
                <a:gd name="T16" fmla="*/ 24 w 59"/>
                <a:gd name="T17" fmla="*/ 0 h 38"/>
                <a:gd name="T18" fmla="*/ 12 w 59"/>
                <a:gd name="T19" fmla="*/ 10 h 38"/>
                <a:gd name="T20" fmla="*/ 40 w 59"/>
                <a:gd name="T21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8">
                  <a:moveTo>
                    <a:pt x="40" y="26"/>
                  </a:moveTo>
                  <a:cubicBezTo>
                    <a:pt x="34" y="26"/>
                    <a:pt x="22" y="18"/>
                    <a:pt x="10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3"/>
                    <a:pt x="8" y="26"/>
                    <a:pt x="13" y="29"/>
                  </a:cubicBezTo>
                  <a:cubicBezTo>
                    <a:pt x="22" y="34"/>
                    <a:pt x="32" y="37"/>
                    <a:pt x="41" y="37"/>
                  </a:cubicBezTo>
                  <a:cubicBezTo>
                    <a:pt x="50" y="38"/>
                    <a:pt x="57" y="37"/>
                    <a:pt x="59" y="33"/>
                  </a:cubicBezTo>
                  <a:cubicBezTo>
                    <a:pt x="56" y="29"/>
                    <a:pt x="52" y="24"/>
                    <a:pt x="47" y="18"/>
                  </a:cubicBezTo>
                  <a:cubicBezTo>
                    <a:pt x="42" y="12"/>
                    <a:pt x="35" y="6"/>
                    <a:pt x="26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21" y="15"/>
                    <a:pt x="31" y="22"/>
                    <a:pt x="4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9" name="Freeform 6582">
              <a:extLst>
                <a:ext uri="{FF2B5EF4-FFF2-40B4-BE49-F238E27FC236}">
                  <a16:creationId xmlns="" xmlns:a16="http://schemas.microsoft.com/office/drawing/2014/main" id="{C0CACF48-B406-430F-8E29-BCD3AC47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6" y="2827338"/>
              <a:ext cx="28575" cy="47625"/>
            </a:xfrm>
            <a:custGeom>
              <a:avLst/>
              <a:gdLst>
                <a:gd name="T0" fmla="*/ 28 w 29"/>
                <a:gd name="T1" fmla="*/ 13 h 50"/>
                <a:gd name="T2" fmla="*/ 24 w 29"/>
                <a:gd name="T3" fmla="*/ 0 h 50"/>
                <a:gd name="T4" fmla="*/ 14 w 29"/>
                <a:gd name="T5" fmla="*/ 8 h 50"/>
                <a:gd name="T6" fmla="*/ 14 w 29"/>
                <a:gd name="T7" fmla="*/ 34 h 50"/>
                <a:gd name="T8" fmla="*/ 12 w 29"/>
                <a:gd name="T9" fmla="*/ 10 h 50"/>
                <a:gd name="T10" fmla="*/ 0 w 29"/>
                <a:gd name="T11" fmla="*/ 20 h 50"/>
                <a:gd name="T12" fmla="*/ 0 w 29"/>
                <a:gd name="T13" fmla="*/ 22 h 50"/>
                <a:gd name="T14" fmla="*/ 5 w 29"/>
                <a:gd name="T15" fmla="*/ 39 h 50"/>
                <a:gd name="T16" fmla="*/ 9 w 29"/>
                <a:gd name="T17" fmla="*/ 50 h 50"/>
                <a:gd name="T18" fmla="*/ 23 w 29"/>
                <a:gd name="T19" fmla="*/ 37 h 50"/>
                <a:gd name="T20" fmla="*/ 28 w 29"/>
                <a:gd name="T21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50">
                  <a:moveTo>
                    <a:pt x="28" y="13"/>
                  </a:moveTo>
                  <a:cubicBezTo>
                    <a:pt x="27" y="8"/>
                    <a:pt x="26" y="4"/>
                    <a:pt x="24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19"/>
                    <a:pt x="17" y="30"/>
                    <a:pt x="14" y="34"/>
                  </a:cubicBezTo>
                  <a:cubicBezTo>
                    <a:pt x="15" y="27"/>
                    <a:pt x="13" y="18"/>
                    <a:pt x="12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9"/>
                    <a:pt x="3" y="34"/>
                    <a:pt x="5" y="39"/>
                  </a:cubicBezTo>
                  <a:cubicBezTo>
                    <a:pt x="7" y="43"/>
                    <a:pt x="9" y="47"/>
                    <a:pt x="9" y="50"/>
                  </a:cubicBezTo>
                  <a:cubicBezTo>
                    <a:pt x="13" y="49"/>
                    <a:pt x="19" y="44"/>
                    <a:pt x="23" y="37"/>
                  </a:cubicBezTo>
                  <a:cubicBezTo>
                    <a:pt x="27" y="30"/>
                    <a:pt x="29" y="21"/>
                    <a:pt x="2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0" name="Freeform 6583">
              <a:extLst>
                <a:ext uri="{FF2B5EF4-FFF2-40B4-BE49-F238E27FC236}">
                  <a16:creationId xmlns="" xmlns:a16="http://schemas.microsoft.com/office/drawing/2014/main" id="{F50FD0A8-A974-4EDC-8E26-3E800AA1A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1" y="2836863"/>
              <a:ext cx="19050" cy="15875"/>
            </a:xfrm>
            <a:custGeom>
              <a:avLst/>
              <a:gdLst>
                <a:gd name="T0" fmla="*/ 0 w 20"/>
                <a:gd name="T1" fmla="*/ 0 h 17"/>
                <a:gd name="T2" fmla="*/ 8 w 20"/>
                <a:gd name="T3" fmla="*/ 17 h 17"/>
                <a:gd name="T4" fmla="*/ 20 w 20"/>
                <a:gd name="T5" fmla="*/ 11 h 17"/>
                <a:gd name="T6" fmla="*/ 0 w 2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1" y="5"/>
                    <a:pt x="4" y="11"/>
                    <a:pt x="8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2" y="5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1" name="Freeform 6584">
              <a:extLst>
                <a:ext uri="{FF2B5EF4-FFF2-40B4-BE49-F238E27FC236}">
                  <a16:creationId xmlns="" xmlns:a16="http://schemas.microsoft.com/office/drawing/2014/main" id="{1A3568FA-BFE6-4A6D-9FF0-1B770859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26" y="2817813"/>
              <a:ext cx="68263" cy="28575"/>
            </a:xfrm>
            <a:custGeom>
              <a:avLst/>
              <a:gdLst>
                <a:gd name="T0" fmla="*/ 7 w 73"/>
                <a:gd name="T1" fmla="*/ 7 h 30"/>
                <a:gd name="T2" fmla="*/ 38 w 73"/>
                <a:gd name="T3" fmla="*/ 16 h 30"/>
                <a:gd name="T4" fmla="*/ 59 w 73"/>
                <a:gd name="T5" fmla="*/ 30 h 30"/>
                <a:gd name="T6" fmla="*/ 73 w 73"/>
                <a:gd name="T7" fmla="*/ 22 h 30"/>
                <a:gd name="T8" fmla="*/ 39 w 73"/>
                <a:gd name="T9" fmla="*/ 13 h 30"/>
                <a:gd name="T10" fmla="*/ 29 w 73"/>
                <a:gd name="T11" fmla="*/ 11 h 30"/>
                <a:gd name="T12" fmla="*/ 2 w 73"/>
                <a:gd name="T13" fmla="*/ 1 h 30"/>
                <a:gd name="T14" fmla="*/ 0 w 73"/>
                <a:gd name="T15" fmla="*/ 0 h 30"/>
                <a:gd name="T16" fmla="*/ 4 w 73"/>
                <a:gd name="T17" fmla="*/ 6 h 30"/>
                <a:gd name="T18" fmla="*/ 7 w 73"/>
                <a:gd name="T1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0">
                  <a:moveTo>
                    <a:pt x="7" y="7"/>
                  </a:moveTo>
                  <a:cubicBezTo>
                    <a:pt x="24" y="14"/>
                    <a:pt x="38" y="16"/>
                    <a:pt x="38" y="16"/>
                  </a:cubicBezTo>
                  <a:cubicBezTo>
                    <a:pt x="44" y="18"/>
                    <a:pt x="52" y="23"/>
                    <a:pt x="59" y="30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59" y="10"/>
                    <a:pt x="45" y="7"/>
                    <a:pt x="39" y="13"/>
                  </a:cubicBezTo>
                  <a:cubicBezTo>
                    <a:pt x="39" y="13"/>
                    <a:pt x="35" y="13"/>
                    <a:pt x="29" y="11"/>
                  </a:cubicBezTo>
                  <a:cubicBezTo>
                    <a:pt x="22" y="9"/>
                    <a:pt x="13" y="6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2" name="Freeform 6585">
              <a:extLst>
                <a:ext uri="{FF2B5EF4-FFF2-40B4-BE49-F238E27FC236}">
                  <a16:creationId xmlns="" xmlns:a16="http://schemas.microsoft.com/office/drawing/2014/main" id="{025A738A-4419-4180-89B5-DFA220EB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2855913"/>
              <a:ext cx="9525" cy="17463"/>
            </a:xfrm>
            <a:custGeom>
              <a:avLst/>
              <a:gdLst>
                <a:gd name="T0" fmla="*/ 3 w 11"/>
                <a:gd name="T1" fmla="*/ 0 h 19"/>
                <a:gd name="T2" fmla="*/ 0 w 11"/>
                <a:gd name="T3" fmla="*/ 19 h 19"/>
                <a:gd name="T4" fmla="*/ 11 w 11"/>
                <a:gd name="T5" fmla="*/ 13 h 19"/>
                <a:gd name="T6" fmla="*/ 3 w 1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3" y="0"/>
                  </a:moveTo>
                  <a:cubicBezTo>
                    <a:pt x="0" y="3"/>
                    <a:pt x="0" y="11"/>
                    <a:pt x="0" y="1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7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3" name="Freeform 6586">
              <a:extLst>
                <a:ext uri="{FF2B5EF4-FFF2-40B4-BE49-F238E27FC236}">
                  <a16:creationId xmlns="" xmlns:a16="http://schemas.microsoft.com/office/drawing/2014/main" id="{F6B71E6A-56CC-488F-B8A2-0FD37266F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2817813"/>
              <a:ext cx="20638" cy="63500"/>
            </a:xfrm>
            <a:custGeom>
              <a:avLst/>
              <a:gdLst>
                <a:gd name="T0" fmla="*/ 16 w 22"/>
                <a:gd name="T1" fmla="*/ 39 h 67"/>
                <a:gd name="T2" fmla="*/ 20 w 22"/>
                <a:gd name="T3" fmla="*/ 9 h 67"/>
                <a:gd name="T4" fmla="*/ 20 w 22"/>
                <a:gd name="T5" fmla="*/ 6 h 67"/>
                <a:gd name="T6" fmla="*/ 16 w 22"/>
                <a:gd name="T7" fmla="*/ 0 h 67"/>
                <a:gd name="T8" fmla="*/ 16 w 22"/>
                <a:gd name="T9" fmla="*/ 3 h 67"/>
                <a:gd name="T10" fmla="*/ 16 w 22"/>
                <a:gd name="T11" fmla="*/ 30 h 67"/>
                <a:gd name="T12" fmla="*/ 13 w 22"/>
                <a:gd name="T13" fmla="*/ 39 h 67"/>
                <a:gd name="T14" fmla="*/ 0 w 22"/>
                <a:gd name="T15" fmla="*/ 67 h 67"/>
                <a:gd name="T16" fmla="*/ 14 w 22"/>
                <a:gd name="T17" fmla="*/ 60 h 67"/>
                <a:gd name="T18" fmla="*/ 16 w 22"/>
                <a:gd name="T19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67">
                  <a:moveTo>
                    <a:pt x="16" y="39"/>
                  </a:moveTo>
                  <a:cubicBezTo>
                    <a:pt x="16" y="39"/>
                    <a:pt x="22" y="27"/>
                    <a:pt x="20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4"/>
                    <a:pt x="17" y="2"/>
                    <a:pt x="16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15"/>
                    <a:pt x="17" y="24"/>
                    <a:pt x="16" y="30"/>
                  </a:cubicBezTo>
                  <a:cubicBezTo>
                    <a:pt x="15" y="36"/>
                    <a:pt x="13" y="39"/>
                    <a:pt x="13" y="39"/>
                  </a:cubicBezTo>
                  <a:cubicBezTo>
                    <a:pt x="6" y="42"/>
                    <a:pt x="1" y="54"/>
                    <a:pt x="0" y="67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53"/>
                    <a:pt x="15" y="45"/>
                    <a:pt x="1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4" name="Freeform 6587">
              <a:extLst>
                <a:ext uri="{FF2B5EF4-FFF2-40B4-BE49-F238E27FC236}">
                  <a16:creationId xmlns="" xmlns:a16="http://schemas.microsoft.com/office/drawing/2014/main" id="{93647D23-4EA0-49E3-B964-9F9E5FB6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1" y="2814638"/>
              <a:ext cx="31750" cy="46038"/>
            </a:xfrm>
            <a:custGeom>
              <a:avLst/>
              <a:gdLst>
                <a:gd name="T0" fmla="*/ 35 w 35"/>
                <a:gd name="T1" fmla="*/ 48 h 50"/>
                <a:gd name="T2" fmla="*/ 4 w 35"/>
                <a:gd name="T3" fmla="*/ 0 h 50"/>
                <a:gd name="T4" fmla="*/ 0 w 35"/>
                <a:gd name="T5" fmla="*/ 4 h 50"/>
                <a:gd name="T6" fmla="*/ 30 w 35"/>
                <a:gd name="T7" fmla="*/ 50 h 50"/>
                <a:gd name="T8" fmla="*/ 35 w 35"/>
                <a:gd name="T9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35" y="48"/>
                  </a:moveTo>
                  <a:cubicBezTo>
                    <a:pt x="27" y="31"/>
                    <a:pt x="16" y="15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18"/>
                    <a:pt x="22" y="34"/>
                    <a:pt x="30" y="50"/>
                  </a:cubicBezTo>
                  <a:lnTo>
                    <a:pt x="35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5" name="Freeform 6588">
              <a:extLst>
                <a:ext uri="{FF2B5EF4-FFF2-40B4-BE49-F238E27FC236}">
                  <a16:creationId xmlns="" xmlns:a16="http://schemas.microsoft.com/office/drawing/2014/main" id="{9884224D-52D5-4BB9-87BA-2FAC115C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2838451"/>
              <a:ext cx="50800" cy="41275"/>
            </a:xfrm>
            <a:custGeom>
              <a:avLst/>
              <a:gdLst>
                <a:gd name="T0" fmla="*/ 38 w 55"/>
                <a:gd name="T1" fmla="*/ 29 h 44"/>
                <a:gd name="T2" fmla="*/ 12 w 55"/>
                <a:gd name="T3" fmla="*/ 9 h 44"/>
                <a:gd name="T4" fmla="*/ 0 w 55"/>
                <a:gd name="T5" fmla="*/ 15 h 44"/>
                <a:gd name="T6" fmla="*/ 11 w 55"/>
                <a:gd name="T7" fmla="*/ 27 h 44"/>
                <a:gd name="T8" fmla="*/ 36 w 55"/>
                <a:gd name="T9" fmla="*/ 41 h 44"/>
                <a:gd name="T10" fmla="*/ 55 w 55"/>
                <a:gd name="T11" fmla="*/ 41 h 44"/>
                <a:gd name="T12" fmla="*/ 46 w 55"/>
                <a:gd name="T13" fmla="*/ 23 h 44"/>
                <a:gd name="T14" fmla="*/ 30 w 55"/>
                <a:gd name="T15" fmla="*/ 2 h 44"/>
                <a:gd name="T16" fmla="*/ 28 w 55"/>
                <a:gd name="T17" fmla="*/ 0 h 44"/>
                <a:gd name="T18" fmla="*/ 14 w 55"/>
                <a:gd name="T19" fmla="*/ 8 h 44"/>
                <a:gd name="T20" fmla="*/ 38 w 55"/>
                <a:gd name="T21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4">
                  <a:moveTo>
                    <a:pt x="38" y="29"/>
                  </a:moveTo>
                  <a:cubicBezTo>
                    <a:pt x="32" y="28"/>
                    <a:pt x="22" y="17"/>
                    <a:pt x="12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8"/>
                    <a:pt x="7" y="23"/>
                    <a:pt x="11" y="27"/>
                  </a:cubicBezTo>
                  <a:cubicBezTo>
                    <a:pt x="18" y="33"/>
                    <a:pt x="27" y="38"/>
                    <a:pt x="36" y="41"/>
                  </a:cubicBezTo>
                  <a:cubicBezTo>
                    <a:pt x="44" y="44"/>
                    <a:pt x="52" y="44"/>
                    <a:pt x="55" y="41"/>
                  </a:cubicBezTo>
                  <a:cubicBezTo>
                    <a:pt x="52" y="36"/>
                    <a:pt x="50" y="30"/>
                    <a:pt x="46" y="23"/>
                  </a:cubicBezTo>
                  <a:cubicBezTo>
                    <a:pt x="42" y="16"/>
                    <a:pt x="37" y="9"/>
                    <a:pt x="30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2" y="15"/>
                    <a:pt x="30" y="23"/>
                    <a:pt x="3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6" name="Freeform 6589">
              <a:extLst>
                <a:ext uri="{FF2B5EF4-FFF2-40B4-BE49-F238E27FC236}">
                  <a16:creationId xmlns="" xmlns:a16="http://schemas.microsoft.com/office/drawing/2014/main" id="{76A33869-2E5B-4560-8267-7998CD4F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4751" y="2868613"/>
              <a:ext cx="28575" cy="42863"/>
            </a:xfrm>
            <a:custGeom>
              <a:avLst/>
              <a:gdLst>
                <a:gd name="T0" fmla="*/ 30 w 31"/>
                <a:gd name="T1" fmla="*/ 14 h 46"/>
                <a:gd name="T2" fmla="*/ 29 w 31"/>
                <a:gd name="T3" fmla="*/ 0 h 46"/>
                <a:gd name="T4" fmla="*/ 18 w 31"/>
                <a:gd name="T5" fmla="*/ 6 h 46"/>
                <a:gd name="T6" fmla="*/ 12 w 31"/>
                <a:gd name="T7" fmla="*/ 31 h 46"/>
                <a:gd name="T8" fmla="*/ 15 w 31"/>
                <a:gd name="T9" fmla="*/ 7 h 46"/>
                <a:gd name="T10" fmla="*/ 1 w 31"/>
                <a:gd name="T11" fmla="*/ 14 h 46"/>
                <a:gd name="T12" fmla="*/ 1 w 31"/>
                <a:gd name="T13" fmla="*/ 16 h 46"/>
                <a:gd name="T14" fmla="*/ 2 w 31"/>
                <a:gd name="T15" fmla="*/ 33 h 46"/>
                <a:gd name="T16" fmla="*/ 4 w 31"/>
                <a:gd name="T17" fmla="*/ 45 h 46"/>
                <a:gd name="T18" fmla="*/ 20 w 31"/>
                <a:gd name="T19" fmla="*/ 36 h 46"/>
                <a:gd name="T20" fmla="*/ 30 w 31"/>
                <a:gd name="T21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6">
                  <a:moveTo>
                    <a:pt x="30" y="14"/>
                  </a:moveTo>
                  <a:cubicBezTo>
                    <a:pt x="31" y="9"/>
                    <a:pt x="30" y="4"/>
                    <a:pt x="29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17"/>
                    <a:pt x="16" y="28"/>
                    <a:pt x="12" y="31"/>
                  </a:cubicBezTo>
                  <a:cubicBezTo>
                    <a:pt x="14" y="24"/>
                    <a:pt x="15" y="16"/>
                    <a:pt x="15" y="7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3"/>
                    <a:pt x="1" y="29"/>
                    <a:pt x="2" y="33"/>
                  </a:cubicBezTo>
                  <a:cubicBezTo>
                    <a:pt x="3" y="38"/>
                    <a:pt x="4" y="42"/>
                    <a:pt x="4" y="45"/>
                  </a:cubicBezTo>
                  <a:cubicBezTo>
                    <a:pt x="8" y="46"/>
                    <a:pt x="14" y="42"/>
                    <a:pt x="20" y="36"/>
                  </a:cubicBezTo>
                  <a:cubicBezTo>
                    <a:pt x="25" y="30"/>
                    <a:pt x="30" y="22"/>
                    <a:pt x="3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7" name="Freeform 6590">
              <a:extLst>
                <a:ext uri="{FF2B5EF4-FFF2-40B4-BE49-F238E27FC236}">
                  <a16:creationId xmlns="" xmlns:a16="http://schemas.microsoft.com/office/drawing/2014/main" id="{D2224293-FB0A-4896-8950-EA6E396A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7776" y="2889251"/>
              <a:ext cx="15875" cy="15875"/>
            </a:xfrm>
            <a:custGeom>
              <a:avLst/>
              <a:gdLst>
                <a:gd name="T0" fmla="*/ 1 w 17"/>
                <a:gd name="T1" fmla="*/ 0 h 17"/>
                <a:gd name="T2" fmla="*/ 5 w 17"/>
                <a:gd name="T3" fmla="*/ 17 h 17"/>
                <a:gd name="T4" fmla="*/ 17 w 17"/>
                <a:gd name="T5" fmla="*/ 14 h 17"/>
                <a:gd name="T6" fmla="*/ 1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" y="0"/>
                  </a:moveTo>
                  <a:cubicBezTo>
                    <a:pt x="0" y="4"/>
                    <a:pt x="2" y="10"/>
                    <a:pt x="5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1" y="6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8" name="Freeform 6591">
              <a:extLst>
                <a:ext uri="{FF2B5EF4-FFF2-40B4-BE49-F238E27FC236}">
                  <a16:creationId xmlns="" xmlns:a16="http://schemas.microsoft.com/office/drawing/2014/main" id="{1734E4C9-500A-4465-B58F-4463C1E53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2863851"/>
              <a:ext cx="61913" cy="38100"/>
            </a:xfrm>
            <a:custGeom>
              <a:avLst/>
              <a:gdLst>
                <a:gd name="T0" fmla="*/ 5 w 67"/>
                <a:gd name="T1" fmla="*/ 7 h 42"/>
                <a:gd name="T2" fmla="*/ 33 w 67"/>
                <a:gd name="T3" fmla="*/ 24 h 42"/>
                <a:gd name="T4" fmla="*/ 51 w 67"/>
                <a:gd name="T5" fmla="*/ 42 h 42"/>
                <a:gd name="T6" fmla="*/ 67 w 67"/>
                <a:gd name="T7" fmla="*/ 38 h 42"/>
                <a:gd name="T8" fmla="*/ 36 w 67"/>
                <a:gd name="T9" fmla="*/ 21 h 42"/>
                <a:gd name="T10" fmla="*/ 26 w 67"/>
                <a:gd name="T11" fmla="*/ 16 h 42"/>
                <a:gd name="T12" fmla="*/ 2 w 67"/>
                <a:gd name="T13" fmla="*/ 1 h 42"/>
                <a:gd name="T14" fmla="*/ 0 w 67"/>
                <a:gd name="T15" fmla="*/ 0 h 42"/>
                <a:gd name="T16" fmla="*/ 3 w 67"/>
                <a:gd name="T17" fmla="*/ 6 h 42"/>
                <a:gd name="T18" fmla="*/ 5 w 67"/>
                <a:gd name="T1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2">
                  <a:moveTo>
                    <a:pt x="5" y="7"/>
                  </a:moveTo>
                  <a:cubicBezTo>
                    <a:pt x="20" y="18"/>
                    <a:pt x="33" y="24"/>
                    <a:pt x="33" y="24"/>
                  </a:cubicBezTo>
                  <a:cubicBezTo>
                    <a:pt x="39" y="27"/>
                    <a:pt x="45" y="34"/>
                    <a:pt x="51" y="42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56" y="23"/>
                    <a:pt x="42" y="17"/>
                    <a:pt x="36" y="21"/>
                  </a:cubicBezTo>
                  <a:cubicBezTo>
                    <a:pt x="35" y="21"/>
                    <a:pt x="32" y="20"/>
                    <a:pt x="26" y="16"/>
                  </a:cubicBezTo>
                  <a:cubicBezTo>
                    <a:pt x="20" y="13"/>
                    <a:pt x="12" y="8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9" name="Freeform 6592">
              <a:extLst>
                <a:ext uri="{FF2B5EF4-FFF2-40B4-BE49-F238E27FC236}">
                  <a16:creationId xmlns="" xmlns:a16="http://schemas.microsoft.com/office/drawing/2014/main" id="{D8E2A792-FF37-43EF-ADFD-1F149BBA2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2900363"/>
              <a:ext cx="12700" cy="15875"/>
            </a:xfrm>
            <a:custGeom>
              <a:avLst/>
              <a:gdLst>
                <a:gd name="T0" fmla="*/ 8 w 13"/>
                <a:gd name="T1" fmla="*/ 0 h 18"/>
                <a:gd name="T2" fmla="*/ 0 w 13"/>
                <a:gd name="T3" fmla="*/ 18 h 18"/>
                <a:gd name="T4" fmla="*/ 13 w 13"/>
                <a:gd name="T5" fmla="*/ 15 h 18"/>
                <a:gd name="T6" fmla="*/ 8 w 1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5" y="3"/>
                    <a:pt x="3" y="10"/>
                    <a:pt x="0" y="18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8"/>
                    <a:pt x="11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0" name="Freeform 6593">
              <a:extLst>
                <a:ext uri="{FF2B5EF4-FFF2-40B4-BE49-F238E27FC236}">
                  <a16:creationId xmlns="" xmlns:a16="http://schemas.microsoft.com/office/drawing/2014/main" id="{806895E3-AFAC-4462-9C55-5E5D5AC2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2863851"/>
              <a:ext cx="31750" cy="57150"/>
            </a:xfrm>
            <a:custGeom>
              <a:avLst/>
              <a:gdLst>
                <a:gd name="T0" fmla="*/ 23 w 34"/>
                <a:gd name="T1" fmla="*/ 37 h 61"/>
                <a:gd name="T2" fmla="*/ 34 w 34"/>
                <a:gd name="T3" fmla="*/ 9 h 61"/>
                <a:gd name="T4" fmla="*/ 34 w 34"/>
                <a:gd name="T5" fmla="*/ 6 h 61"/>
                <a:gd name="T6" fmla="*/ 31 w 34"/>
                <a:gd name="T7" fmla="*/ 0 h 61"/>
                <a:gd name="T8" fmla="*/ 31 w 34"/>
                <a:gd name="T9" fmla="*/ 2 h 61"/>
                <a:gd name="T10" fmla="*/ 24 w 34"/>
                <a:gd name="T11" fmla="*/ 28 h 61"/>
                <a:gd name="T12" fmla="*/ 19 w 34"/>
                <a:gd name="T13" fmla="*/ 37 h 61"/>
                <a:gd name="T14" fmla="*/ 0 w 34"/>
                <a:gd name="T15" fmla="*/ 61 h 61"/>
                <a:gd name="T16" fmla="*/ 16 w 34"/>
                <a:gd name="T17" fmla="*/ 57 h 61"/>
                <a:gd name="T18" fmla="*/ 23 w 34"/>
                <a:gd name="T19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61">
                  <a:moveTo>
                    <a:pt x="23" y="37"/>
                  </a:moveTo>
                  <a:cubicBezTo>
                    <a:pt x="22" y="37"/>
                    <a:pt x="31" y="27"/>
                    <a:pt x="34" y="9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4"/>
                    <a:pt x="32" y="2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14"/>
                    <a:pt x="27" y="23"/>
                    <a:pt x="24" y="28"/>
                  </a:cubicBezTo>
                  <a:cubicBezTo>
                    <a:pt x="22" y="34"/>
                    <a:pt x="19" y="37"/>
                    <a:pt x="19" y="37"/>
                  </a:cubicBezTo>
                  <a:cubicBezTo>
                    <a:pt x="12" y="38"/>
                    <a:pt x="4" y="49"/>
                    <a:pt x="0" y="6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8" y="50"/>
                    <a:pt x="20" y="43"/>
                    <a:pt x="2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1" name="Freeform 6594">
              <a:extLst>
                <a:ext uri="{FF2B5EF4-FFF2-40B4-BE49-F238E27FC236}">
                  <a16:creationId xmlns="" xmlns:a16="http://schemas.microsoft.com/office/drawing/2014/main" id="{B4F3CDFF-5032-4ACE-9E67-FD4C4C10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438" y="2859088"/>
              <a:ext cx="23813" cy="50800"/>
            </a:xfrm>
            <a:custGeom>
              <a:avLst/>
              <a:gdLst>
                <a:gd name="T0" fmla="*/ 25 w 25"/>
                <a:gd name="T1" fmla="*/ 53 h 54"/>
                <a:gd name="T2" fmla="*/ 5 w 25"/>
                <a:gd name="T3" fmla="*/ 0 h 54"/>
                <a:gd name="T4" fmla="*/ 0 w 25"/>
                <a:gd name="T5" fmla="*/ 2 h 54"/>
                <a:gd name="T6" fmla="*/ 19 w 25"/>
                <a:gd name="T7" fmla="*/ 54 h 54"/>
                <a:gd name="T8" fmla="*/ 25 w 25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4">
                  <a:moveTo>
                    <a:pt x="25" y="53"/>
                  </a:moveTo>
                  <a:cubicBezTo>
                    <a:pt x="20" y="34"/>
                    <a:pt x="14" y="17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9"/>
                    <a:pt x="15" y="36"/>
                    <a:pt x="19" y="54"/>
                  </a:cubicBezTo>
                  <a:lnTo>
                    <a:pt x="25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2" name="Freeform 6595">
              <a:extLst>
                <a:ext uri="{FF2B5EF4-FFF2-40B4-BE49-F238E27FC236}">
                  <a16:creationId xmlns="" xmlns:a16="http://schemas.microsoft.com/office/drawing/2014/main" id="{D45FED99-E760-454F-894B-C1A64F1D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2538" y="2898776"/>
              <a:ext cx="44450" cy="44450"/>
            </a:xfrm>
            <a:custGeom>
              <a:avLst/>
              <a:gdLst>
                <a:gd name="T0" fmla="*/ 33 w 47"/>
                <a:gd name="T1" fmla="*/ 30 h 48"/>
                <a:gd name="T2" fmla="*/ 12 w 47"/>
                <a:gd name="T3" fmla="*/ 4 h 48"/>
                <a:gd name="T4" fmla="*/ 0 w 47"/>
                <a:gd name="T5" fmla="*/ 7 h 48"/>
                <a:gd name="T6" fmla="*/ 8 w 47"/>
                <a:gd name="T7" fmla="*/ 21 h 48"/>
                <a:gd name="T8" fmla="*/ 28 w 47"/>
                <a:gd name="T9" fmla="*/ 41 h 48"/>
                <a:gd name="T10" fmla="*/ 47 w 47"/>
                <a:gd name="T11" fmla="*/ 45 h 48"/>
                <a:gd name="T12" fmla="*/ 43 w 47"/>
                <a:gd name="T13" fmla="*/ 26 h 48"/>
                <a:gd name="T14" fmla="*/ 32 w 47"/>
                <a:gd name="T15" fmla="*/ 2 h 48"/>
                <a:gd name="T16" fmla="*/ 31 w 47"/>
                <a:gd name="T17" fmla="*/ 0 h 48"/>
                <a:gd name="T18" fmla="*/ 15 w 47"/>
                <a:gd name="T19" fmla="*/ 4 h 48"/>
                <a:gd name="T20" fmla="*/ 33 w 47"/>
                <a:gd name="T21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48">
                  <a:moveTo>
                    <a:pt x="33" y="30"/>
                  </a:moveTo>
                  <a:cubicBezTo>
                    <a:pt x="28" y="28"/>
                    <a:pt x="20" y="15"/>
                    <a:pt x="12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2"/>
                    <a:pt x="5" y="17"/>
                    <a:pt x="8" y="21"/>
                  </a:cubicBezTo>
                  <a:cubicBezTo>
                    <a:pt x="13" y="29"/>
                    <a:pt x="21" y="36"/>
                    <a:pt x="28" y="41"/>
                  </a:cubicBezTo>
                  <a:cubicBezTo>
                    <a:pt x="36" y="46"/>
                    <a:pt x="43" y="48"/>
                    <a:pt x="47" y="45"/>
                  </a:cubicBezTo>
                  <a:cubicBezTo>
                    <a:pt x="45" y="40"/>
                    <a:pt x="45" y="34"/>
                    <a:pt x="43" y="26"/>
                  </a:cubicBezTo>
                  <a:cubicBezTo>
                    <a:pt x="41" y="19"/>
                    <a:pt x="37" y="10"/>
                    <a:pt x="32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1" y="12"/>
                    <a:pt x="27" y="22"/>
                    <a:pt x="3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3" name="Freeform 6596">
              <a:extLst>
                <a:ext uri="{FF2B5EF4-FFF2-40B4-BE49-F238E27FC236}">
                  <a16:creationId xmlns="" xmlns:a16="http://schemas.microsoft.com/office/drawing/2014/main" id="{F2A97698-BFF0-41C2-B79F-3EBDF5C59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863" y="2913063"/>
              <a:ext cx="33338" cy="36513"/>
            </a:xfrm>
            <a:custGeom>
              <a:avLst/>
              <a:gdLst>
                <a:gd name="T0" fmla="*/ 33 w 35"/>
                <a:gd name="T1" fmla="*/ 13 h 39"/>
                <a:gd name="T2" fmla="*/ 35 w 35"/>
                <a:gd name="T3" fmla="*/ 0 h 39"/>
                <a:gd name="T4" fmla="*/ 22 w 35"/>
                <a:gd name="T5" fmla="*/ 3 h 39"/>
                <a:gd name="T6" fmla="*/ 11 w 35"/>
                <a:gd name="T7" fmla="*/ 26 h 39"/>
                <a:gd name="T8" fmla="*/ 20 w 35"/>
                <a:gd name="T9" fmla="*/ 3 h 39"/>
                <a:gd name="T10" fmla="*/ 4 w 35"/>
                <a:gd name="T11" fmla="*/ 7 h 39"/>
                <a:gd name="T12" fmla="*/ 4 w 35"/>
                <a:gd name="T13" fmla="*/ 8 h 39"/>
                <a:gd name="T14" fmla="*/ 0 w 35"/>
                <a:gd name="T15" fmla="*/ 26 h 39"/>
                <a:gd name="T16" fmla="*/ 0 w 35"/>
                <a:gd name="T17" fmla="*/ 38 h 39"/>
                <a:gd name="T18" fmla="*/ 17 w 35"/>
                <a:gd name="T19" fmla="*/ 33 h 39"/>
                <a:gd name="T20" fmla="*/ 33 w 35"/>
                <a:gd name="T2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9">
                  <a:moveTo>
                    <a:pt x="33" y="13"/>
                  </a:moveTo>
                  <a:cubicBezTo>
                    <a:pt x="34" y="9"/>
                    <a:pt x="35" y="4"/>
                    <a:pt x="35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9" y="13"/>
                    <a:pt x="15" y="24"/>
                    <a:pt x="11" y="26"/>
                  </a:cubicBezTo>
                  <a:cubicBezTo>
                    <a:pt x="15" y="20"/>
                    <a:pt x="18" y="12"/>
                    <a:pt x="2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5"/>
                    <a:pt x="1" y="21"/>
                    <a:pt x="0" y="26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3" y="39"/>
                    <a:pt x="10" y="37"/>
                    <a:pt x="17" y="33"/>
                  </a:cubicBezTo>
                  <a:cubicBezTo>
                    <a:pt x="24" y="28"/>
                    <a:pt x="30" y="21"/>
                    <a:pt x="3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4" name="Freeform 6597">
              <a:extLst>
                <a:ext uri="{FF2B5EF4-FFF2-40B4-BE49-F238E27FC236}">
                  <a16:creationId xmlns="" xmlns:a16="http://schemas.microsoft.com/office/drawing/2014/main" id="{88398792-DA5E-4551-810A-B9F20466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1" y="2944813"/>
              <a:ext cx="14288" cy="15875"/>
            </a:xfrm>
            <a:custGeom>
              <a:avLst/>
              <a:gdLst>
                <a:gd name="T0" fmla="*/ 1 w 14"/>
                <a:gd name="T1" fmla="*/ 0 h 18"/>
                <a:gd name="T2" fmla="*/ 1 w 14"/>
                <a:gd name="T3" fmla="*/ 18 h 18"/>
                <a:gd name="T4" fmla="*/ 14 w 14"/>
                <a:gd name="T5" fmla="*/ 18 h 18"/>
                <a:gd name="T6" fmla="*/ 1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1" y="0"/>
                  </a:moveTo>
                  <a:cubicBezTo>
                    <a:pt x="0" y="5"/>
                    <a:pt x="0" y="11"/>
                    <a:pt x="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0" y="9"/>
                    <a:pt x="5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5" name="Freeform 6598">
              <a:extLst>
                <a:ext uri="{FF2B5EF4-FFF2-40B4-BE49-F238E27FC236}">
                  <a16:creationId xmlns="" xmlns:a16="http://schemas.microsoft.com/office/drawing/2014/main" id="{ACD4571E-D0D7-4356-ABE3-94CD1CDE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2911476"/>
              <a:ext cx="50800" cy="49213"/>
            </a:xfrm>
            <a:custGeom>
              <a:avLst/>
              <a:gdLst>
                <a:gd name="T0" fmla="*/ 3 w 55"/>
                <a:gd name="T1" fmla="*/ 9 h 53"/>
                <a:gd name="T2" fmla="*/ 26 w 55"/>
                <a:gd name="T3" fmla="*/ 32 h 53"/>
                <a:gd name="T4" fmla="*/ 39 w 55"/>
                <a:gd name="T5" fmla="*/ 53 h 53"/>
                <a:gd name="T6" fmla="*/ 55 w 55"/>
                <a:gd name="T7" fmla="*/ 53 h 53"/>
                <a:gd name="T8" fmla="*/ 29 w 55"/>
                <a:gd name="T9" fmla="*/ 29 h 53"/>
                <a:gd name="T10" fmla="*/ 21 w 55"/>
                <a:gd name="T11" fmla="*/ 23 h 53"/>
                <a:gd name="T12" fmla="*/ 1 w 55"/>
                <a:gd name="T13" fmla="*/ 2 h 53"/>
                <a:gd name="T14" fmla="*/ 0 w 55"/>
                <a:gd name="T15" fmla="*/ 0 h 53"/>
                <a:gd name="T16" fmla="*/ 1 w 55"/>
                <a:gd name="T17" fmla="*/ 8 h 53"/>
                <a:gd name="T18" fmla="*/ 3 w 55"/>
                <a:gd name="T19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3">
                  <a:moveTo>
                    <a:pt x="3" y="9"/>
                  </a:moveTo>
                  <a:cubicBezTo>
                    <a:pt x="15" y="23"/>
                    <a:pt x="26" y="32"/>
                    <a:pt x="26" y="32"/>
                  </a:cubicBezTo>
                  <a:cubicBezTo>
                    <a:pt x="31" y="36"/>
                    <a:pt x="36" y="44"/>
                    <a:pt x="39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48" y="36"/>
                    <a:pt x="36" y="27"/>
                    <a:pt x="29" y="29"/>
                  </a:cubicBezTo>
                  <a:cubicBezTo>
                    <a:pt x="29" y="30"/>
                    <a:pt x="26" y="27"/>
                    <a:pt x="21" y="23"/>
                  </a:cubicBezTo>
                  <a:cubicBezTo>
                    <a:pt x="16" y="18"/>
                    <a:pt x="9" y="1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8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6" name="Freeform 6599">
              <a:extLst>
                <a:ext uri="{FF2B5EF4-FFF2-40B4-BE49-F238E27FC236}">
                  <a16:creationId xmlns="" xmlns:a16="http://schemas.microsoft.com/office/drawing/2014/main" id="{C4413A88-C0BC-4068-A298-3E364F94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851" y="2947988"/>
              <a:ext cx="12700" cy="12700"/>
            </a:xfrm>
            <a:custGeom>
              <a:avLst/>
              <a:gdLst>
                <a:gd name="T0" fmla="*/ 11 w 14"/>
                <a:gd name="T1" fmla="*/ 0 h 15"/>
                <a:gd name="T2" fmla="*/ 0 w 14"/>
                <a:gd name="T3" fmla="*/ 15 h 15"/>
                <a:gd name="T4" fmla="*/ 13 w 14"/>
                <a:gd name="T5" fmla="*/ 15 h 15"/>
                <a:gd name="T6" fmla="*/ 11 w 1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1" y="0"/>
                  </a:moveTo>
                  <a:cubicBezTo>
                    <a:pt x="8" y="2"/>
                    <a:pt x="4" y="8"/>
                    <a:pt x="0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9"/>
                    <a:pt x="13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7" name="Freeform 6600">
              <a:extLst>
                <a:ext uri="{FF2B5EF4-FFF2-40B4-BE49-F238E27FC236}">
                  <a16:creationId xmlns="" xmlns:a16="http://schemas.microsoft.com/office/drawing/2014/main" id="{A4D34F46-13AC-4393-83DD-6D43ECD04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2911476"/>
              <a:ext cx="42863" cy="49213"/>
            </a:xfrm>
            <a:custGeom>
              <a:avLst/>
              <a:gdLst>
                <a:gd name="T0" fmla="*/ 28 w 46"/>
                <a:gd name="T1" fmla="*/ 35 h 53"/>
                <a:gd name="T2" fmla="*/ 45 w 46"/>
                <a:gd name="T3" fmla="*/ 10 h 53"/>
                <a:gd name="T4" fmla="*/ 46 w 46"/>
                <a:gd name="T5" fmla="*/ 8 h 53"/>
                <a:gd name="T6" fmla="*/ 45 w 46"/>
                <a:gd name="T7" fmla="*/ 0 h 53"/>
                <a:gd name="T8" fmla="*/ 44 w 46"/>
                <a:gd name="T9" fmla="*/ 3 h 53"/>
                <a:gd name="T10" fmla="*/ 31 w 46"/>
                <a:gd name="T11" fmla="*/ 27 h 53"/>
                <a:gd name="T12" fmla="*/ 24 w 46"/>
                <a:gd name="T13" fmla="*/ 34 h 53"/>
                <a:gd name="T14" fmla="*/ 0 w 46"/>
                <a:gd name="T15" fmla="*/ 53 h 53"/>
                <a:gd name="T16" fmla="*/ 16 w 46"/>
                <a:gd name="T17" fmla="*/ 53 h 53"/>
                <a:gd name="T18" fmla="*/ 28 w 46"/>
                <a:gd name="T19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3">
                  <a:moveTo>
                    <a:pt x="28" y="35"/>
                  </a:moveTo>
                  <a:cubicBezTo>
                    <a:pt x="27" y="35"/>
                    <a:pt x="38" y="27"/>
                    <a:pt x="45" y="1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5"/>
                    <a:pt x="45" y="3"/>
                    <a:pt x="45" y="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0" y="14"/>
                    <a:pt x="35" y="22"/>
                    <a:pt x="31" y="27"/>
                  </a:cubicBezTo>
                  <a:cubicBezTo>
                    <a:pt x="28" y="32"/>
                    <a:pt x="25" y="34"/>
                    <a:pt x="24" y="34"/>
                  </a:cubicBezTo>
                  <a:cubicBezTo>
                    <a:pt x="17" y="33"/>
                    <a:pt x="7" y="42"/>
                    <a:pt x="0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0" y="46"/>
                    <a:pt x="23" y="40"/>
                    <a:pt x="28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8" name="Freeform 6601">
              <a:extLst>
                <a:ext uri="{FF2B5EF4-FFF2-40B4-BE49-F238E27FC236}">
                  <a16:creationId xmlns="" xmlns:a16="http://schemas.microsoft.com/office/drawing/2014/main" id="{B1D8CAB6-2D0A-40C2-BBD2-498865C6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2908301"/>
              <a:ext cx="11113" cy="52388"/>
            </a:xfrm>
            <a:custGeom>
              <a:avLst/>
              <a:gdLst>
                <a:gd name="T0" fmla="*/ 12 w 12"/>
                <a:gd name="T1" fmla="*/ 56 h 56"/>
                <a:gd name="T2" fmla="*/ 6 w 12"/>
                <a:gd name="T3" fmla="*/ 0 h 56"/>
                <a:gd name="T4" fmla="*/ 0 w 12"/>
                <a:gd name="T5" fmla="*/ 1 h 56"/>
                <a:gd name="T6" fmla="*/ 6 w 12"/>
                <a:gd name="T7" fmla="*/ 56 h 56"/>
                <a:gd name="T8" fmla="*/ 12 w 12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6">
                  <a:moveTo>
                    <a:pt x="12" y="56"/>
                  </a:moveTo>
                  <a:cubicBezTo>
                    <a:pt x="12" y="37"/>
                    <a:pt x="10" y="18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9"/>
                    <a:pt x="6" y="38"/>
                    <a:pt x="6" y="56"/>
                  </a:cubicBezTo>
                  <a:lnTo>
                    <a:pt x="1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39" name="组合 4438">
            <a:extLst>
              <a:ext uri="{FF2B5EF4-FFF2-40B4-BE49-F238E27FC236}">
                <a16:creationId xmlns="" xmlns:a16="http://schemas.microsoft.com/office/drawing/2014/main" id="{283D021A-F1BE-498A-B93C-8ECBD533046E}"/>
              </a:ext>
            </a:extLst>
          </p:cNvPr>
          <p:cNvGrpSpPr/>
          <p:nvPr/>
        </p:nvGrpSpPr>
        <p:grpSpPr>
          <a:xfrm>
            <a:off x="2456945" y="4868729"/>
            <a:ext cx="1183939" cy="1190630"/>
            <a:chOff x="6657976" y="2679700"/>
            <a:chExt cx="561975" cy="56515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440" name="Freeform 6711">
              <a:extLst>
                <a:ext uri="{FF2B5EF4-FFF2-40B4-BE49-F238E27FC236}">
                  <a16:creationId xmlns="" xmlns:a16="http://schemas.microsoft.com/office/drawing/2014/main" id="{52058FED-B2B7-4350-AD40-76FDADEF5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6" y="2968626"/>
              <a:ext cx="39688" cy="66675"/>
            </a:xfrm>
            <a:custGeom>
              <a:avLst/>
              <a:gdLst>
                <a:gd name="T0" fmla="*/ 32 w 41"/>
                <a:gd name="T1" fmla="*/ 71 h 71"/>
                <a:gd name="T2" fmla="*/ 30 w 41"/>
                <a:gd name="T3" fmla="*/ 69 h 71"/>
                <a:gd name="T4" fmla="*/ 26 w 41"/>
                <a:gd name="T5" fmla="*/ 65 h 71"/>
                <a:gd name="T6" fmla="*/ 5 w 41"/>
                <a:gd name="T7" fmla="*/ 37 h 71"/>
                <a:gd name="T8" fmla="*/ 6 w 41"/>
                <a:gd name="T9" fmla="*/ 2 h 71"/>
                <a:gd name="T10" fmla="*/ 6 w 41"/>
                <a:gd name="T11" fmla="*/ 1 h 71"/>
                <a:gd name="T12" fmla="*/ 7 w 41"/>
                <a:gd name="T13" fmla="*/ 1 h 71"/>
                <a:gd name="T14" fmla="*/ 35 w 41"/>
                <a:gd name="T15" fmla="*/ 23 h 71"/>
                <a:gd name="T16" fmla="*/ 35 w 41"/>
                <a:gd name="T17" fmla="*/ 62 h 71"/>
                <a:gd name="T18" fmla="*/ 33 w 41"/>
                <a:gd name="T19" fmla="*/ 68 h 71"/>
                <a:gd name="T20" fmla="*/ 32 w 41"/>
                <a:gd name="T21" fmla="*/ 71 h 71"/>
                <a:gd name="T22" fmla="*/ 29 w 41"/>
                <a:gd name="T23" fmla="*/ 56 h 71"/>
                <a:gd name="T24" fmla="*/ 28 w 41"/>
                <a:gd name="T25" fmla="*/ 27 h 71"/>
                <a:gd name="T26" fmla="*/ 11 w 41"/>
                <a:gd name="T27" fmla="*/ 9 h 71"/>
                <a:gd name="T28" fmla="*/ 12 w 41"/>
                <a:gd name="T29" fmla="*/ 34 h 71"/>
                <a:gd name="T30" fmla="*/ 29 w 41"/>
                <a:gd name="T31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71">
                  <a:moveTo>
                    <a:pt x="32" y="71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30" y="68"/>
                    <a:pt x="28" y="67"/>
                    <a:pt x="26" y="65"/>
                  </a:cubicBezTo>
                  <a:cubicBezTo>
                    <a:pt x="20" y="60"/>
                    <a:pt x="10" y="51"/>
                    <a:pt x="5" y="37"/>
                  </a:cubicBezTo>
                  <a:cubicBezTo>
                    <a:pt x="0" y="24"/>
                    <a:pt x="0" y="1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7" y="0"/>
                    <a:pt x="29" y="9"/>
                    <a:pt x="35" y="23"/>
                  </a:cubicBezTo>
                  <a:cubicBezTo>
                    <a:pt x="41" y="38"/>
                    <a:pt x="38" y="53"/>
                    <a:pt x="35" y="62"/>
                  </a:cubicBezTo>
                  <a:cubicBezTo>
                    <a:pt x="34" y="64"/>
                    <a:pt x="34" y="66"/>
                    <a:pt x="33" y="68"/>
                  </a:cubicBezTo>
                  <a:lnTo>
                    <a:pt x="32" y="71"/>
                  </a:lnTo>
                  <a:close/>
                  <a:moveTo>
                    <a:pt x="29" y="56"/>
                  </a:moveTo>
                  <a:cubicBezTo>
                    <a:pt x="31" y="48"/>
                    <a:pt x="33" y="38"/>
                    <a:pt x="28" y="27"/>
                  </a:cubicBezTo>
                  <a:cubicBezTo>
                    <a:pt x="24" y="16"/>
                    <a:pt x="16" y="10"/>
                    <a:pt x="11" y="9"/>
                  </a:cubicBezTo>
                  <a:cubicBezTo>
                    <a:pt x="8" y="15"/>
                    <a:pt x="8" y="24"/>
                    <a:pt x="12" y="34"/>
                  </a:cubicBezTo>
                  <a:cubicBezTo>
                    <a:pt x="16" y="45"/>
                    <a:pt x="23" y="51"/>
                    <a:pt x="2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1" name="Freeform 6712">
              <a:extLst>
                <a:ext uri="{FF2B5EF4-FFF2-40B4-BE49-F238E27FC236}">
                  <a16:creationId xmlns="" xmlns:a16="http://schemas.microsoft.com/office/drawing/2014/main" id="{985B81FC-1E94-4713-87F9-7ADF0B6C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2970213"/>
              <a:ext cx="22225" cy="52388"/>
            </a:xfrm>
            <a:custGeom>
              <a:avLst/>
              <a:gdLst>
                <a:gd name="T0" fmla="*/ 20 w 23"/>
                <a:gd name="T1" fmla="*/ 41 h 55"/>
                <a:gd name="T2" fmla="*/ 17 w 23"/>
                <a:gd name="T3" fmla="*/ 31 h 55"/>
                <a:gd name="T4" fmla="*/ 15 w 23"/>
                <a:gd name="T5" fmla="*/ 26 h 55"/>
                <a:gd name="T6" fmla="*/ 13 w 23"/>
                <a:gd name="T7" fmla="*/ 20 h 55"/>
                <a:gd name="T8" fmla="*/ 10 w 23"/>
                <a:gd name="T9" fmla="*/ 15 h 55"/>
                <a:gd name="T10" fmla="*/ 8 w 23"/>
                <a:gd name="T11" fmla="*/ 10 h 55"/>
                <a:gd name="T12" fmla="*/ 3 w 23"/>
                <a:gd name="T13" fmla="*/ 1 h 55"/>
                <a:gd name="T14" fmla="*/ 2 w 23"/>
                <a:gd name="T15" fmla="*/ 0 h 55"/>
                <a:gd name="T16" fmla="*/ 1 w 23"/>
                <a:gd name="T17" fmla="*/ 0 h 55"/>
                <a:gd name="T18" fmla="*/ 0 w 23"/>
                <a:gd name="T19" fmla="*/ 1 h 55"/>
                <a:gd name="T20" fmla="*/ 1 w 23"/>
                <a:gd name="T21" fmla="*/ 3 h 55"/>
                <a:gd name="T22" fmla="*/ 5 w 23"/>
                <a:gd name="T23" fmla="*/ 12 h 55"/>
                <a:gd name="T24" fmla="*/ 7 w 23"/>
                <a:gd name="T25" fmla="*/ 17 h 55"/>
                <a:gd name="T26" fmla="*/ 9 w 23"/>
                <a:gd name="T27" fmla="*/ 22 h 55"/>
                <a:gd name="T28" fmla="*/ 12 w 23"/>
                <a:gd name="T29" fmla="*/ 27 h 55"/>
                <a:gd name="T30" fmla="*/ 14 w 23"/>
                <a:gd name="T31" fmla="*/ 33 h 55"/>
                <a:gd name="T32" fmla="*/ 18 w 23"/>
                <a:gd name="T33" fmla="*/ 42 h 55"/>
                <a:gd name="T34" fmla="*/ 23 w 23"/>
                <a:gd name="T35" fmla="*/ 55 h 55"/>
                <a:gd name="T36" fmla="*/ 20 w 23"/>
                <a:gd name="T3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55">
                  <a:moveTo>
                    <a:pt x="20" y="41"/>
                  </a:moveTo>
                  <a:cubicBezTo>
                    <a:pt x="19" y="38"/>
                    <a:pt x="18" y="35"/>
                    <a:pt x="17" y="31"/>
                  </a:cubicBezTo>
                  <a:cubicBezTo>
                    <a:pt x="16" y="29"/>
                    <a:pt x="16" y="28"/>
                    <a:pt x="15" y="26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9" y="12"/>
                    <a:pt x="8" y="10"/>
                  </a:cubicBezTo>
                  <a:cubicBezTo>
                    <a:pt x="6" y="7"/>
                    <a:pt x="4" y="4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20" y="48"/>
                    <a:pt x="23" y="55"/>
                    <a:pt x="23" y="55"/>
                  </a:cubicBezTo>
                  <a:cubicBezTo>
                    <a:pt x="23" y="55"/>
                    <a:pt x="21" y="47"/>
                    <a:pt x="20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2" name="Freeform 6713">
              <a:extLst>
                <a:ext uri="{FF2B5EF4-FFF2-40B4-BE49-F238E27FC236}">
                  <a16:creationId xmlns="" xmlns:a16="http://schemas.microsoft.com/office/drawing/2014/main" id="{C41FFA21-3505-4042-8D41-F02A9559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4" y="2984501"/>
              <a:ext cx="14288" cy="12700"/>
            </a:xfrm>
            <a:custGeom>
              <a:avLst/>
              <a:gdLst>
                <a:gd name="T0" fmla="*/ 15 w 15"/>
                <a:gd name="T1" fmla="*/ 14 h 15"/>
                <a:gd name="T2" fmla="*/ 0 w 15"/>
                <a:gd name="T3" fmla="*/ 0 h 15"/>
                <a:gd name="T4" fmla="*/ 0 w 15"/>
                <a:gd name="T5" fmla="*/ 4 h 15"/>
                <a:gd name="T6" fmla="*/ 15 w 15"/>
                <a:gd name="T7" fmla="*/ 15 h 15"/>
                <a:gd name="T8" fmla="*/ 15 w 15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14"/>
                  </a:moveTo>
                  <a:cubicBezTo>
                    <a:pt x="10" y="9"/>
                    <a:pt x="5" y="5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7"/>
                    <a:pt x="10" y="11"/>
                    <a:pt x="15" y="15"/>
                  </a:cubicBez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3" name="Freeform 6714">
              <a:extLst>
                <a:ext uri="{FF2B5EF4-FFF2-40B4-BE49-F238E27FC236}">
                  <a16:creationId xmlns="" xmlns:a16="http://schemas.microsoft.com/office/drawing/2014/main" id="{7C00A40C-948B-4779-82B1-FE2779DB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376" y="2984501"/>
              <a:ext cx="3175" cy="20638"/>
            </a:xfrm>
            <a:custGeom>
              <a:avLst/>
              <a:gdLst>
                <a:gd name="T0" fmla="*/ 0 w 3"/>
                <a:gd name="T1" fmla="*/ 22 h 22"/>
                <a:gd name="T2" fmla="*/ 3 w 3"/>
                <a:gd name="T3" fmla="*/ 2 h 22"/>
                <a:gd name="T4" fmla="*/ 0 w 3"/>
                <a:gd name="T5" fmla="*/ 0 h 22"/>
                <a:gd name="T6" fmla="*/ 0 w 3"/>
                <a:gd name="T7" fmla="*/ 21 h 22"/>
                <a:gd name="T8" fmla="*/ 0 w 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2">
                  <a:moveTo>
                    <a:pt x="0" y="22"/>
                  </a:moveTo>
                  <a:cubicBezTo>
                    <a:pt x="1" y="15"/>
                    <a:pt x="2" y="9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0" y="14"/>
                    <a:pt x="0" y="21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4" name="Freeform 6715">
              <a:extLst>
                <a:ext uri="{FF2B5EF4-FFF2-40B4-BE49-F238E27FC236}">
                  <a16:creationId xmlns="" xmlns:a16="http://schemas.microsoft.com/office/drawing/2014/main" id="{752359CD-C322-42F2-80BE-179A7D9DB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4" y="2998788"/>
              <a:ext cx="11113" cy="9525"/>
            </a:xfrm>
            <a:custGeom>
              <a:avLst/>
              <a:gdLst>
                <a:gd name="T0" fmla="*/ 12 w 12"/>
                <a:gd name="T1" fmla="*/ 11 h 11"/>
                <a:gd name="T2" fmla="*/ 1 w 12"/>
                <a:gd name="T3" fmla="*/ 0 h 11"/>
                <a:gd name="T4" fmla="*/ 0 w 12"/>
                <a:gd name="T5" fmla="*/ 2 h 11"/>
                <a:gd name="T6" fmla="*/ 11 w 12"/>
                <a:gd name="T7" fmla="*/ 11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5"/>
                    <a:pt x="8" y="8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5" name="Freeform 6716">
              <a:extLst>
                <a:ext uri="{FF2B5EF4-FFF2-40B4-BE49-F238E27FC236}">
                  <a16:creationId xmlns="" xmlns:a16="http://schemas.microsoft.com/office/drawing/2014/main" id="{B770DEF7-474F-4142-920B-6A06E3D5C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9" y="3000376"/>
              <a:ext cx="3175" cy="15875"/>
            </a:xfrm>
            <a:custGeom>
              <a:avLst/>
              <a:gdLst>
                <a:gd name="T0" fmla="*/ 1 w 4"/>
                <a:gd name="T1" fmla="*/ 17 h 18"/>
                <a:gd name="T2" fmla="*/ 4 w 4"/>
                <a:gd name="T3" fmla="*/ 0 h 18"/>
                <a:gd name="T4" fmla="*/ 2 w 4"/>
                <a:gd name="T5" fmla="*/ 0 h 18"/>
                <a:gd name="T6" fmla="*/ 0 w 4"/>
                <a:gd name="T7" fmla="*/ 18 h 18"/>
                <a:gd name="T8" fmla="*/ 1 w 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1" y="17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1" y="12"/>
                    <a:pt x="0" y="18"/>
                  </a:cubicBezTo>
                  <a:cubicBezTo>
                    <a:pt x="1" y="18"/>
                    <a:pt x="1" y="17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6" name="Freeform 6717">
              <a:extLst>
                <a:ext uri="{FF2B5EF4-FFF2-40B4-BE49-F238E27FC236}">
                  <a16:creationId xmlns="" xmlns:a16="http://schemas.microsoft.com/office/drawing/2014/main" id="{1CE7197C-3B43-4A39-AB28-454F87C227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9464" y="2968626"/>
              <a:ext cx="46038" cy="44450"/>
            </a:xfrm>
            <a:custGeom>
              <a:avLst/>
              <a:gdLst>
                <a:gd name="T0" fmla="*/ 1 w 49"/>
                <a:gd name="T1" fmla="*/ 47 h 49"/>
                <a:gd name="T2" fmla="*/ 2 w 49"/>
                <a:gd name="T3" fmla="*/ 43 h 49"/>
                <a:gd name="T4" fmla="*/ 12 w 49"/>
                <a:gd name="T5" fmla="*/ 16 h 49"/>
                <a:gd name="T6" fmla="*/ 43 w 49"/>
                <a:gd name="T7" fmla="*/ 1 h 49"/>
                <a:gd name="T8" fmla="*/ 44 w 49"/>
                <a:gd name="T9" fmla="*/ 1 h 49"/>
                <a:gd name="T10" fmla="*/ 44 w 49"/>
                <a:gd name="T11" fmla="*/ 2 h 49"/>
                <a:gd name="T12" fmla="*/ 38 w 49"/>
                <a:gd name="T13" fmla="*/ 35 h 49"/>
                <a:gd name="T14" fmla="*/ 8 w 49"/>
                <a:gd name="T15" fmla="*/ 48 h 49"/>
                <a:gd name="T16" fmla="*/ 3 w 49"/>
                <a:gd name="T17" fmla="*/ 49 h 49"/>
                <a:gd name="T18" fmla="*/ 0 w 49"/>
                <a:gd name="T19" fmla="*/ 49 h 49"/>
                <a:gd name="T20" fmla="*/ 1 w 49"/>
                <a:gd name="T21" fmla="*/ 47 h 49"/>
                <a:gd name="T22" fmla="*/ 32 w 49"/>
                <a:gd name="T23" fmla="*/ 30 h 49"/>
                <a:gd name="T24" fmla="*/ 39 w 49"/>
                <a:gd name="T25" fmla="*/ 8 h 49"/>
                <a:gd name="T26" fmla="*/ 18 w 49"/>
                <a:gd name="T27" fmla="*/ 20 h 49"/>
                <a:gd name="T28" fmla="*/ 10 w 49"/>
                <a:gd name="T29" fmla="*/ 41 h 49"/>
                <a:gd name="T30" fmla="*/ 32 w 49"/>
                <a:gd name="T31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9">
                  <a:moveTo>
                    <a:pt x="1" y="47"/>
                  </a:moveTo>
                  <a:cubicBezTo>
                    <a:pt x="1" y="46"/>
                    <a:pt x="1" y="44"/>
                    <a:pt x="2" y="43"/>
                  </a:cubicBezTo>
                  <a:cubicBezTo>
                    <a:pt x="3" y="36"/>
                    <a:pt x="4" y="26"/>
                    <a:pt x="12" y="16"/>
                  </a:cubicBezTo>
                  <a:cubicBezTo>
                    <a:pt x="20" y="7"/>
                    <a:pt x="33" y="0"/>
                    <a:pt x="43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9" y="10"/>
                    <a:pt x="47" y="25"/>
                    <a:pt x="38" y="35"/>
                  </a:cubicBezTo>
                  <a:cubicBezTo>
                    <a:pt x="28" y="46"/>
                    <a:pt x="16" y="47"/>
                    <a:pt x="8" y="48"/>
                  </a:cubicBezTo>
                  <a:cubicBezTo>
                    <a:pt x="6" y="48"/>
                    <a:pt x="4" y="48"/>
                    <a:pt x="3" y="49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1" y="47"/>
                  </a:lnTo>
                  <a:close/>
                  <a:moveTo>
                    <a:pt x="32" y="30"/>
                  </a:moveTo>
                  <a:cubicBezTo>
                    <a:pt x="39" y="23"/>
                    <a:pt x="40" y="14"/>
                    <a:pt x="39" y="8"/>
                  </a:cubicBezTo>
                  <a:cubicBezTo>
                    <a:pt x="33" y="9"/>
                    <a:pt x="24" y="13"/>
                    <a:pt x="18" y="20"/>
                  </a:cubicBezTo>
                  <a:cubicBezTo>
                    <a:pt x="12" y="28"/>
                    <a:pt x="10" y="35"/>
                    <a:pt x="10" y="41"/>
                  </a:cubicBezTo>
                  <a:cubicBezTo>
                    <a:pt x="17" y="40"/>
                    <a:pt x="25" y="38"/>
                    <a:pt x="3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7" name="Freeform 6718">
              <a:extLst>
                <a:ext uri="{FF2B5EF4-FFF2-40B4-BE49-F238E27FC236}">
                  <a16:creationId xmlns="" xmlns:a16="http://schemas.microsoft.com/office/drawing/2014/main" id="{72AF62C9-8EA4-4BA0-B69E-FB7475AB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2970213"/>
              <a:ext cx="31750" cy="36513"/>
            </a:xfrm>
            <a:custGeom>
              <a:avLst/>
              <a:gdLst>
                <a:gd name="T0" fmla="*/ 7 w 34"/>
                <a:gd name="T1" fmla="*/ 30 h 39"/>
                <a:gd name="T2" fmla="*/ 13 w 34"/>
                <a:gd name="T3" fmla="*/ 24 h 39"/>
                <a:gd name="T4" fmla="*/ 16 w 34"/>
                <a:gd name="T5" fmla="*/ 20 h 39"/>
                <a:gd name="T6" fmla="*/ 19 w 34"/>
                <a:gd name="T7" fmla="*/ 16 h 39"/>
                <a:gd name="T8" fmla="*/ 23 w 34"/>
                <a:gd name="T9" fmla="*/ 12 h 39"/>
                <a:gd name="T10" fmla="*/ 26 w 34"/>
                <a:gd name="T11" fmla="*/ 8 h 39"/>
                <a:gd name="T12" fmla="*/ 32 w 34"/>
                <a:gd name="T13" fmla="*/ 1 h 39"/>
                <a:gd name="T14" fmla="*/ 33 w 34"/>
                <a:gd name="T15" fmla="*/ 0 h 39"/>
                <a:gd name="T16" fmla="*/ 34 w 34"/>
                <a:gd name="T17" fmla="*/ 0 h 39"/>
                <a:gd name="T18" fmla="*/ 34 w 34"/>
                <a:gd name="T19" fmla="*/ 0 h 39"/>
                <a:gd name="T20" fmla="*/ 34 w 34"/>
                <a:gd name="T21" fmla="*/ 2 h 39"/>
                <a:gd name="T22" fmla="*/ 29 w 34"/>
                <a:gd name="T23" fmla="*/ 10 h 39"/>
                <a:gd name="T24" fmla="*/ 26 w 34"/>
                <a:gd name="T25" fmla="*/ 14 h 39"/>
                <a:gd name="T26" fmla="*/ 22 w 34"/>
                <a:gd name="T27" fmla="*/ 18 h 39"/>
                <a:gd name="T28" fmla="*/ 19 w 34"/>
                <a:gd name="T29" fmla="*/ 22 h 39"/>
                <a:gd name="T30" fmla="*/ 16 w 34"/>
                <a:gd name="T31" fmla="*/ 25 h 39"/>
                <a:gd name="T32" fmla="*/ 9 w 34"/>
                <a:gd name="T33" fmla="*/ 31 h 39"/>
                <a:gd name="T34" fmla="*/ 0 w 34"/>
                <a:gd name="T35" fmla="*/ 39 h 39"/>
                <a:gd name="T36" fmla="*/ 7 w 34"/>
                <a:gd name="T3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9">
                  <a:moveTo>
                    <a:pt x="7" y="30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2" y="4"/>
                    <a:pt x="31" y="7"/>
                    <a:pt x="29" y="10"/>
                  </a:cubicBezTo>
                  <a:cubicBezTo>
                    <a:pt x="28" y="11"/>
                    <a:pt x="27" y="12"/>
                    <a:pt x="26" y="14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3" y="28"/>
                    <a:pt x="11" y="30"/>
                    <a:pt x="9" y="31"/>
                  </a:cubicBezTo>
                  <a:cubicBezTo>
                    <a:pt x="5" y="35"/>
                    <a:pt x="0" y="39"/>
                    <a:pt x="0" y="39"/>
                  </a:cubicBezTo>
                  <a:cubicBezTo>
                    <a:pt x="0" y="39"/>
                    <a:pt x="4" y="34"/>
                    <a:pt x="7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8" name="Freeform 6719">
              <a:extLst>
                <a:ext uri="{FF2B5EF4-FFF2-40B4-BE49-F238E27FC236}">
                  <a16:creationId xmlns="" xmlns:a16="http://schemas.microsoft.com/office/drawing/2014/main" id="{05BC68F9-6712-4018-B9FD-7253B1326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2981326"/>
              <a:ext cx="17463" cy="7938"/>
            </a:xfrm>
            <a:custGeom>
              <a:avLst/>
              <a:gdLst>
                <a:gd name="T0" fmla="*/ 1 w 18"/>
                <a:gd name="T1" fmla="*/ 8 h 9"/>
                <a:gd name="T2" fmla="*/ 18 w 18"/>
                <a:gd name="T3" fmla="*/ 0 h 9"/>
                <a:gd name="T4" fmla="*/ 18 w 18"/>
                <a:gd name="T5" fmla="*/ 3 h 9"/>
                <a:gd name="T6" fmla="*/ 0 w 18"/>
                <a:gd name="T7" fmla="*/ 9 h 9"/>
                <a:gd name="T8" fmla="*/ 1 w 1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8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2" y="5"/>
                    <a:pt x="6" y="7"/>
                    <a:pt x="0" y="9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9" name="Freeform 6720">
              <a:extLst>
                <a:ext uri="{FF2B5EF4-FFF2-40B4-BE49-F238E27FC236}">
                  <a16:creationId xmlns="" xmlns:a16="http://schemas.microsoft.com/office/drawing/2014/main" id="{814BD218-F5B6-4400-9919-5BF4DAF1D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9" y="2981326"/>
              <a:ext cx="4763" cy="19050"/>
            </a:xfrm>
            <a:custGeom>
              <a:avLst/>
              <a:gdLst>
                <a:gd name="T0" fmla="*/ 0 w 5"/>
                <a:gd name="T1" fmla="*/ 19 h 19"/>
                <a:gd name="T2" fmla="*/ 2 w 5"/>
                <a:gd name="T3" fmla="*/ 1 h 19"/>
                <a:gd name="T4" fmla="*/ 5 w 5"/>
                <a:gd name="T5" fmla="*/ 0 h 19"/>
                <a:gd name="T6" fmla="*/ 0 w 5"/>
                <a:gd name="T7" fmla="*/ 18 h 19"/>
                <a:gd name="T8" fmla="*/ 0 w 5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0" y="19"/>
                  </a:moveTo>
                  <a:cubicBezTo>
                    <a:pt x="1" y="13"/>
                    <a:pt x="1" y="7"/>
                    <a:pt x="2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6"/>
                    <a:pt x="2" y="12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0" name="Freeform 6721">
              <a:extLst>
                <a:ext uri="{FF2B5EF4-FFF2-40B4-BE49-F238E27FC236}">
                  <a16:creationId xmlns="" xmlns:a16="http://schemas.microsoft.com/office/drawing/2014/main" id="{D8EB65A6-6F90-4174-BA1F-D0EDD305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2992438"/>
              <a:ext cx="12700" cy="4763"/>
            </a:xfrm>
            <a:custGeom>
              <a:avLst/>
              <a:gdLst>
                <a:gd name="T0" fmla="*/ 0 w 14"/>
                <a:gd name="T1" fmla="*/ 5 h 5"/>
                <a:gd name="T2" fmla="*/ 13 w 14"/>
                <a:gd name="T3" fmla="*/ 0 h 5"/>
                <a:gd name="T4" fmla="*/ 14 w 14"/>
                <a:gd name="T5" fmla="*/ 2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3"/>
                    <a:pt x="9" y="2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3"/>
                    <a:pt x="5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1" name="Freeform 6722">
              <a:extLst>
                <a:ext uri="{FF2B5EF4-FFF2-40B4-BE49-F238E27FC236}">
                  <a16:creationId xmlns="" xmlns:a16="http://schemas.microsoft.com/office/drawing/2014/main" id="{9177A207-EAFD-43B2-A4F5-C3CB6445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1" y="2992438"/>
              <a:ext cx="3175" cy="14288"/>
            </a:xfrm>
            <a:custGeom>
              <a:avLst/>
              <a:gdLst>
                <a:gd name="T0" fmla="*/ 0 w 4"/>
                <a:gd name="T1" fmla="*/ 14 h 14"/>
                <a:gd name="T2" fmla="*/ 2 w 4"/>
                <a:gd name="T3" fmla="*/ 0 h 14"/>
                <a:gd name="T4" fmla="*/ 4 w 4"/>
                <a:gd name="T5" fmla="*/ 0 h 14"/>
                <a:gd name="T6" fmla="*/ 0 w 4"/>
                <a:gd name="T7" fmla="*/ 14 h 14"/>
                <a:gd name="T8" fmla="*/ 0 w 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0" y="14"/>
                  </a:moveTo>
                  <a:cubicBezTo>
                    <a:pt x="1" y="9"/>
                    <a:pt x="1" y="4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1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2" name="Freeform 6723">
              <a:extLst>
                <a:ext uri="{FF2B5EF4-FFF2-40B4-BE49-F238E27FC236}">
                  <a16:creationId xmlns="" xmlns:a16="http://schemas.microsoft.com/office/drawing/2014/main" id="{F840400B-B79E-4439-9C26-BDB4B0C8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2962276"/>
              <a:ext cx="7938" cy="9525"/>
            </a:xfrm>
            <a:custGeom>
              <a:avLst/>
              <a:gdLst>
                <a:gd name="T0" fmla="*/ 7 w 9"/>
                <a:gd name="T1" fmla="*/ 11 h 11"/>
                <a:gd name="T2" fmla="*/ 9 w 9"/>
                <a:gd name="T3" fmla="*/ 9 h 11"/>
                <a:gd name="T4" fmla="*/ 4 w 9"/>
                <a:gd name="T5" fmla="*/ 0 h 11"/>
                <a:gd name="T6" fmla="*/ 0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7" y="6"/>
                    <a:pt x="6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7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3" name="Freeform 6724">
              <a:extLst>
                <a:ext uri="{FF2B5EF4-FFF2-40B4-BE49-F238E27FC236}">
                  <a16:creationId xmlns="" xmlns:a16="http://schemas.microsoft.com/office/drawing/2014/main" id="{0409039C-6562-4100-A566-3F7AA873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2962276"/>
              <a:ext cx="7938" cy="9525"/>
            </a:xfrm>
            <a:custGeom>
              <a:avLst/>
              <a:gdLst>
                <a:gd name="T0" fmla="*/ 5 w 9"/>
                <a:gd name="T1" fmla="*/ 0 h 10"/>
                <a:gd name="T2" fmla="*/ 0 w 9"/>
                <a:gd name="T3" fmla="*/ 8 h 10"/>
                <a:gd name="T4" fmla="*/ 2 w 9"/>
                <a:gd name="T5" fmla="*/ 10 h 10"/>
                <a:gd name="T6" fmla="*/ 9 w 9"/>
                <a:gd name="T7" fmla="*/ 0 h 10"/>
                <a:gd name="T8" fmla="*/ 5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7"/>
                    <a:pt x="7" y="3"/>
                    <a:pt x="9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4" name="Freeform 6725">
              <a:extLst>
                <a:ext uri="{FF2B5EF4-FFF2-40B4-BE49-F238E27FC236}">
                  <a16:creationId xmlns="" xmlns:a16="http://schemas.microsoft.com/office/drawing/2014/main" id="{4D6274A0-076F-4AC9-9580-A8D20616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4" y="3024188"/>
              <a:ext cx="4763" cy="6350"/>
            </a:xfrm>
            <a:custGeom>
              <a:avLst/>
              <a:gdLst>
                <a:gd name="T0" fmla="*/ 0 w 4"/>
                <a:gd name="T1" fmla="*/ 6 h 7"/>
                <a:gd name="T2" fmla="*/ 4 w 4"/>
                <a:gd name="T3" fmla="*/ 7 h 7"/>
                <a:gd name="T4" fmla="*/ 2 w 4"/>
                <a:gd name="T5" fmla="*/ 0 h 7"/>
                <a:gd name="T6" fmla="*/ 0 w 4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3" y="3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5" name="Freeform 6726">
              <a:extLst>
                <a:ext uri="{FF2B5EF4-FFF2-40B4-BE49-F238E27FC236}">
                  <a16:creationId xmlns="" xmlns:a16="http://schemas.microsoft.com/office/drawing/2014/main" id="{F2640365-17FF-4556-85BA-87EBA06AE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9" y="3024188"/>
              <a:ext cx="6350" cy="4763"/>
            </a:xfrm>
            <a:custGeom>
              <a:avLst/>
              <a:gdLst>
                <a:gd name="T0" fmla="*/ 4 w 6"/>
                <a:gd name="T1" fmla="*/ 6 h 6"/>
                <a:gd name="T2" fmla="*/ 6 w 6"/>
                <a:gd name="T3" fmla="*/ 0 h 6"/>
                <a:gd name="T4" fmla="*/ 0 w 6"/>
                <a:gd name="T5" fmla="*/ 5 h 6"/>
                <a:gd name="T6" fmla="*/ 4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6" name="Freeform 6727">
              <a:extLst>
                <a:ext uri="{FF2B5EF4-FFF2-40B4-BE49-F238E27FC236}">
                  <a16:creationId xmlns="" xmlns:a16="http://schemas.microsoft.com/office/drawing/2014/main" id="{B9352E4C-99CC-4CF0-A091-5D7DC8DF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2962276"/>
              <a:ext cx="12700" cy="68263"/>
            </a:xfrm>
            <a:custGeom>
              <a:avLst/>
              <a:gdLst>
                <a:gd name="T0" fmla="*/ 14 w 14"/>
                <a:gd name="T1" fmla="*/ 0 h 73"/>
                <a:gd name="T2" fmla="*/ 11 w 14"/>
                <a:gd name="T3" fmla="*/ 0 h 73"/>
                <a:gd name="T4" fmla="*/ 0 w 14"/>
                <a:gd name="T5" fmla="*/ 72 h 73"/>
                <a:gd name="T6" fmla="*/ 4 w 14"/>
                <a:gd name="T7" fmla="*/ 73 h 73"/>
                <a:gd name="T8" fmla="*/ 14 w 1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3">
                  <a:moveTo>
                    <a:pt x="1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4"/>
                    <a:pt x="7" y="48"/>
                    <a:pt x="0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1" y="49"/>
                    <a:pt x="14" y="25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7" name="Freeform 6728">
              <a:extLst>
                <a:ext uri="{FF2B5EF4-FFF2-40B4-BE49-F238E27FC236}">
                  <a16:creationId xmlns="" xmlns:a16="http://schemas.microsoft.com/office/drawing/2014/main" id="{B0082C29-AE85-47C1-9016-A790DECF3E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214" y="3038476"/>
              <a:ext cx="33338" cy="71438"/>
            </a:xfrm>
            <a:custGeom>
              <a:avLst/>
              <a:gdLst>
                <a:gd name="T0" fmla="*/ 18 w 35"/>
                <a:gd name="T1" fmla="*/ 75 h 75"/>
                <a:gd name="T2" fmla="*/ 16 w 35"/>
                <a:gd name="T3" fmla="*/ 72 h 75"/>
                <a:gd name="T4" fmla="*/ 14 w 35"/>
                <a:gd name="T5" fmla="*/ 67 h 75"/>
                <a:gd name="T6" fmla="*/ 1 w 35"/>
                <a:gd name="T7" fmla="*/ 34 h 75"/>
                <a:gd name="T8" fmla="*/ 12 w 35"/>
                <a:gd name="T9" fmla="*/ 0 h 75"/>
                <a:gd name="T10" fmla="*/ 12 w 35"/>
                <a:gd name="T11" fmla="*/ 0 h 75"/>
                <a:gd name="T12" fmla="*/ 13 w 35"/>
                <a:gd name="T13" fmla="*/ 0 h 75"/>
                <a:gd name="T14" fmla="*/ 34 w 35"/>
                <a:gd name="T15" fmla="*/ 29 h 75"/>
                <a:gd name="T16" fmla="*/ 23 w 35"/>
                <a:gd name="T17" fmla="*/ 67 h 75"/>
                <a:gd name="T18" fmla="*/ 19 w 35"/>
                <a:gd name="T19" fmla="*/ 72 h 75"/>
                <a:gd name="T20" fmla="*/ 18 w 35"/>
                <a:gd name="T21" fmla="*/ 75 h 75"/>
                <a:gd name="T22" fmla="*/ 18 w 35"/>
                <a:gd name="T23" fmla="*/ 59 h 75"/>
                <a:gd name="T24" fmla="*/ 26 w 35"/>
                <a:gd name="T25" fmla="*/ 31 h 75"/>
                <a:gd name="T26" fmla="*/ 14 w 35"/>
                <a:gd name="T27" fmla="*/ 9 h 75"/>
                <a:gd name="T28" fmla="*/ 9 w 35"/>
                <a:gd name="T29" fmla="*/ 34 h 75"/>
                <a:gd name="T30" fmla="*/ 18 w 35"/>
                <a:gd name="T31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75">
                  <a:moveTo>
                    <a:pt x="18" y="75"/>
                  </a:moveTo>
                  <a:cubicBezTo>
                    <a:pt x="16" y="72"/>
                    <a:pt x="16" y="72"/>
                    <a:pt x="16" y="72"/>
                  </a:cubicBezTo>
                  <a:cubicBezTo>
                    <a:pt x="16" y="71"/>
                    <a:pt x="15" y="69"/>
                    <a:pt x="14" y="67"/>
                  </a:cubicBezTo>
                  <a:cubicBezTo>
                    <a:pt x="9" y="60"/>
                    <a:pt x="2" y="49"/>
                    <a:pt x="1" y="34"/>
                  </a:cubicBezTo>
                  <a:cubicBezTo>
                    <a:pt x="0" y="20"/>
                    <a:pt x="4" y="7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3" y="2"/>
                    <a:pt x="32" y="14"/>
                    <a:pt x="34" y="29"/>
                  </a:cubicBezTo>
                  <a:cubicBezTo>
                    <a:pt x="35" y="46"/>
                    <a:pt x="28" y="59"/>
                    <a:pt x="23" y="67"/>
                  </a:cubicBezTo>
                  <a:cubicBezTo>
                    <a:pt x="21" y="69"/>
                    <a:pt x="20" y="70"/>
                    <a:pt x="19" y="72"/>
                  </a:cubicBezTo>
                  <a:lnTo>
                    <a:pt x="18" y="75"/>
                  </a:lnTo>
                  <a:close/>
                  <a:moveTo>
                    <a:pt x="18" y="59"/>
                  </a:moveTo>
                  <a:cubicBezTo>
                    <a:pt x="23" y="52"/>
                    <a:pt x="27" y="42"/>
                    <a:pt x="26" y="31"/>
                  </a:cubicBezTo>
                  <a:cubicBezTo>
                    <a:pt x="25" y="20"/>
                    <a:pt x="19" y="12"/>
                    <a:pt x="14" y="9"/>
                  </a:cubicBezTo>
                  <a:cubicBezTo>
                    <a:pt x="10" y="14"/>
                    <a:pt x="8" y="23"/>
                    <a:pt x="9" y="34"/>
                  </a:cubicBezTo>
                  <a:cubicBezTo>
                    <a:pt x="10" y="45"/>
                    <a:pt x="14" y="53"/>
                    <a:pt x="1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8" name="Freeform 6729">
              <a:extLst>
                <a:ext uri="{FF2B5EF4-FFF2-40B4-BE49-F238E27FC236}">
                  <a16:creationId xmlns="" xmlns:a16="http://schemas.microsoft.com/office/drawing/2014/main" id="{6B3525C3-B2AD-4E16-9CFB-A509AD4A8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3040063"/>
              <a:ext cx="7938" cy="55563"/>
            </a:xfrm>
            <a:custGeom>
              <a:avLst/>
              <a:gdLst>
                <a:gd name="T0" fmla="*/ 7 w 8"/>
                <a:gd name="T1" fmla="*/ 45 h 59"/>
                <a:gd name="T2" fmla="*/ 7 w 8"/>
                <a:gd name="T3" fmla="*/ 35 h 59"/>
                <a:gd name="T4" fmla="*/ 7 w 8"/>
                <a:gd name="T5" fmla="*/ 29 h 59"/>
                <a:gd name="T6" fmla="*/ 6 w 8"/>
                <a:gd name="T7" fmla="*/ 23 h 59"/>
                <a:gd name="T8" fmla="*/ 6 w 8"/>
                <a:gd name="T9" fmla="*/ 17 h 59"/>
                <a:gd name="T10" fmla="*/ 5 w 8"/>
                <a:gd name="T11" fmla="*/ 12 h 59"/>
                <a:gd name="T12" fmla="*/ 2 w 8"/>
                <a:gd name="T13" fmla="*/ 2 h 59"/>
                <a:gd name="T14" fmla="*/ 2 w 8"/>
                <a:gd name="T15" fmla="*/ 1 h 59"/>
                <a:gd name="T16" fmla="*/ 0 w 8"/>
                <a:gd name="T17" fmla="*/ 0 h 59"/>
                <a:gd name="T18" fmla="*/ 0 w 8"/>
                <a:gd name="T19" fmla="*/ 1 h 59"/>
                <a:gd name="T20" fmla="*/ 0 w 8"/>
                <a:gd name="T21" fmla="*/ 3 h 59"/>
                <a:gd name="T22" fmla="*/ 1 w 8"/>
                <a:gd name="T23" fmla="*/ 12 h 59"/>
                <a:gd name="T24" fmla="*/ 2 w 8"/>
                <a:gd name="T25" fmla="*/ 18 h 59"/>
                <a:gd name="T26" fmla="*/ 3 w 8"/>
                <a:gd name="T27" fmla="*/ 24 h 59"/>
                <a:gd name="T28" fmla="*/ 3 w 8"/>
                <a:gd name="T29" fmla="*/ 29 h 59"/>
                <a:gd name="T30" fmla="*/ 4 w 8"/>
                <a:gd name="T31" fmla="*/ 35 h 59"/>
                <a:gd name="T32" fmla="*/ 5 w 8"/>
                <a:gd name="T33" fmla="*/ 45 h 59"/>
                <a:gd name="T34" fmla="*/ 6 w 8"/>
                <a:gd name="T35" fmla="*/ 59 h 59"/>
                <a:gd name="T36" fmla="*/ 7 w 8"/>
                <a:gd name="T37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9">
                  <a:moveTo>
                    <a:pt x="7" y="45"/>
                  </a:moveTo>
                  <a:cubicBezTo>
                    <a:pt x="7" y="42"/>
                    <a:pt x="8" y="38"/>
                    <a:pt x="7" y="35"/>
                  </a:cubicBezTo>
                  <a:cubicBezTo>
                    <a:pt x="7" y="33"/>
                    <a:pt x="7" y="31"/>
                    <a:pt x="7" y="2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4" y="8"/>
                    <a:pt x="3" y="5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51"/>
                    <a:pt x="6" y="59"/>
                    <a:pt x="6" y="59"/>
                  </a:cubicBezTo>
                  <a:cubicBezTo>
                    <a:pt x="6" y="59"/>
                    <a:pt x="7" y="51"/>
                    <a:pt x="7" y="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9" name="Freeform 6730">
              <a:extLst>
                <a:ext uri="{FF2B5EF4-FFF2-40B4-BE49-F238E27FC236}">
                  <a16:creationId xmlns="" xmlns:a16="http://schemas.microsoft.com/office/drawing/2014/main" id="{D6FF0FB5-3722-4639-9941-C4BE51BF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1" y="3054351"/>
              <a:ext cx="11113" cy="17463"/>
            </a:xfrm>
            <a:custGeom>
              <a:avLst/>
              <a:gdLst>
                <a:gd name="T0" fmla="*/ 12 w 12"/>
                <a:gd name="T1" fmla="*/ 17 h 18"/>
                <a:gd name="T2" fmla="*/ 2 w 12"/>
                <a:gd name="T3" fmla="*/ 0 h 18"/>
                <a:gd name="T4" fmla="*/ 0 w 12"/>
                <a:gd name="T5" fmla="*/ 3 h 18"/>
                <a:gd name="T6" fmla="*/ 12 w 12"/>
                <a:gd name="T7" fmla="*/ 18 h 18"/>
                <a:gd name="T8" fmla="*/ 12 w 12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12" y="17"/>
                  </a:moveTo>
                  <a:cubicBezTo>
                    <a:pt x="9" y="11"/>
                    <a:pt x="5" y="6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8"/>
                    <a:pt x="8" y="13"/>
                    <a:pt x="12" y="18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0" name="Freeform 6731">
              <a:extLst>
                <a:ext uri="{FF2B5EF4-FFF2-40B4-BE49-F238E27FC236}">
                  <a16:creationId xmlns="" xmlns:a16="http://schemas.microsoft.com/office/drawing/2014/main" id="{B5ABCA57-7151-4475-8A8E-F4910B7F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3054351"/>
              <a:ext cx="7938" cy="20638"/>
            </a:xfrm>
            <a:custGeom>
              <a:avLst/>
              <a:gdLst>
                <a:gd name="T0" fmla="*/ 0 w 9"/>
                <a:gd name="T1" fmla="*/ 21 h 21"/>
                <a:gd name="T2" fmla="*/ 9 w 9"/>
                <a:gd name="T3" fmla="*/ 3 h 21"/>
                <a:gd name="T4" fmla="*/ 7 w 9"/>
                <a:gd name="T5" fmla="*/ 0 h 21"/>
                <a:gd name="T6" fmla="*/ 0 w 9"/>
                <a:gd name="T7" fmla="*/ 20 h 21"/>
                <a:gd name="T8" fmla="*/ 0 w 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21"/>
                  </a:moveTo>
                  <a:cubicBezTo>
                    <a:pt x="3" y="15"/>
                    <a:pt x="6" y="9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7"/>
                    <a:pt x="3" y="14"/>
                    <a:pt x="0" y="2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1" name="Freeform 6732">
              <a:extLst>
                <a:ext uri="{FF2B5EF4-FFF2-40B4-BE49-F238E27FC236}">
                  <a16:creationId xmlns="" xmlns:a16="http://schemas.microsoft.com/office/drawing/2014/main" id="{5CC9D980-1F59-4E62-A5D9-C36CBACE1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9" y="3070226"/>
              <a:ext cx="9525" cy="14288"/>
            </a:xfrm>
            <a:custGeom>
              <a:avLst/>
              <a:gdLst>
                <a:gd name="T0" fmla="*/ 9 w 9"/>
                <a:gd name="T1" fmla="*/ 14 h 14"/>
                <a:gd name="T2" fmla="*/ 1 w 9"/>
                <a:gd name="T3" fmla="*/ 0 h 14"/>
                <a:gd name="T4" fmla="*/ 0 w 9"/>
                <a:gd name="T5" fmla="*/ 2 h 14"/>
                <a:gd name="T6" fmla="*/ 8 w 9"/>
                <a:gd name="T7" fmla="*/ 14 h 14"/>
                <a:gd name="T8" fmla="*/ 9 w 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7" y="9"/>
                    <a:pt x="4" y="5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6"/>
                    <a:pt x="6" y="10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2" name="Freeform 6733">
              <a:extLst>
                <a:ext uri="{FF2B5EF4-FFF2-40B4-BE49-F238E27FC236}">
                  <a16:creationId xmlns="" xmlns:a16="http://schemas.microsoft.com/office/drawing/2014/main" id="{94439DDC-274C-423E-A9A0-C2C2B0C40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9" y="3071813"/>
              <a:ext cx="7938" cy="14288"/>
            </a:xfrm>
            <a:custGeom>
              <a:avLst/>
              <a:gdLst>
                <a:gd name="T0" fmla="*/ 0 w 9"/>
                <a:gd name="T1" fmla="*/ 16 h 16"/>
                <a:gd name="T2" fmla="*/ 9 w 9"/>
                <a:gd name="T3" fmla="*/ 0 h 16"/>
                <a:gd name="T4" fmla="*/ 7 w 9"/>
                <a:gd name="T5" fmla="*/ 0 h 16"/>
                <a:gd name="T6" fmla="*/ 0 w 9"/>
                <a:gd name="T7" fmla="*/ 16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3" y="11"/>
                    <a:pt x="6" y="6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2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3" name="Freeform 6734">
              <a:extLst>
                <a:ext uri="{FF2B5EF4-FFF2-40B4-BE49-F238E27FC236}">
                  <a16:creationId xmlns="" xmlns:a16="http://schemas.microsoft.com/office/drawing/2014/main" id="{BD26F0EF-88E1-42CB-850F-259681B5C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7239" y="3030538"/>
              <a:ext cx="55563" cy="39688"/>
            </a:xfrm>
            <a:custGeom>
              <a:avLst/>
              <a:gdLst>
                <a:gd name="T0" fmla="*/ 2 w 59"/>
                <a:gd name="T1" fmla="*/ 35 h 42"/>
                <a:gd name="T2" fmla="*/ 4 w 59"/>
                <a:gd name="T3" fmla="*/ 32 h 42"/>
                <a:gd name="T4" fmla="*/ 21 w 59"/>
                <a:gd name="T5" fmla="*/ 9 h 42"/>
                <a:gd name="T6" fmla="*/ 55 w 59"/>
                <a:gd name="T7" fmla="*/ 4 h 42"/>
                <a:gd name="T8" fmla="*/ 56 w 59"/>
                <a:gd name="T9" fmla="*/ 4 h 42"/>
                <a:gd name="T10" fmla="*/ 56 w 59"/>
                <a:gd name="T11" fmla="*/ 5 h 42"/>
                <a:gd name="T12" fmla="*/ 41 w 59"/>
                <a:gd name="T13" fmla="*/ 34 h 42"/>
                <a:gd name="T14" fmla="*/ 8 w 59"/>
                <a:gd name="T15" fmla="*/ 39 h 42"/>
                <a:gd name="T16" fmla="*/ 3 w 59"/>
                <a:gd name="T17" fmla="*/ 38 h 42"/>
                <a:gd name="T18" fmla="*/ 0 w 59"/>
                <a:gd name="T19" fmla="*/ 37 h 42"/>
                <a:gd name="T20" fmla="*/ 2 w 59"/>
                <a:gd name="T21" fmla="*/ 35 h 42"/>
                <a:gd name="T22" fmla="*/ 36 w 59"/>
                <a:gd name="T23" fmla="*/ 28 h 42"/>
                <a:gd name="T24" fmla="*/ 49 w 59"/>
                <a:gd name="T25" fmla="*/ 9 h 42"/>
                <a:gd name="T26" fmla="*/ 26 w 59"/>
                <a:gd name="T27" fmla="*/ 15 h 42"/>
                <a:gd name="T28" fmla="*/ 12 w 59"/>
                <a:gd name="T29" fmla="*/ 32 h 42"/>
                <a:gd name="T30" fmla="*/ 36 w 59"/>
                <a:gd name="T3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2">
                  <a:moveTo>
                    <a:pt x="2" y="35"/>
                  </a:moveTo>
                  <a:cubicBezTo>
                    <a:pt x="2" y="35"/>
                    <a:pt x="3" y="33"/>
                    <a:pt x="4" y="32"/>
                  </a:cubicBezTo>
                  <a:cubicBezTo>
                    <a:pt x="6" y="25"/>
                    <a:pt x="10" y="16"/>
                    <a:pt x="21" y="9"/>
                  </a:cubicBezTo>
                  <a:cubicBezTo>
                    <a:pt x="32" y="3"/>
                    <a:pt x="46" y="0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9" y="14"/>
                    <a:pt x="52" y="27"/>
                    <a:pt x="41" y="34"/>
                  </a:cubicBezTo>
                  <a:cubicBezTo>
                    <a:pt x="28" y="42"/>
                    <a:pt x="16" y="40"/>
                    <a:pt x="8" y="39"/>
                  </a:cubicBezTo>
                  <a:cubicBezTo>
                    <a:pt x="6" y="38"/>
                    <a:pt x="4" y="38"/>
                    <a:pt x="3" y="3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2" y="35"/>
                  </a:lnTo>
                  <a:close/>
                  <a:moveTo>
                    <a:pt x="36" y="28"/>
                  </a:moveTo>
                  <a:cubicBezTo>
                    <a:pt x="45" y="23"/>
                    <a:pt x="49" y="15"/>
                    <a:pt x="49" y="9"/>
                  </a:cubicBezTo>
                  <a:cubicBezTo>
                    <a:pt x="43" y="8"/>
                    <a:pt x="34" y="10"/>
                    <a:pt x="26" y="15"/>
                  </a:cubicBezTo>
                  <a:cubicBezTo>
                    <a:pt x="18" y="20"/>
                    <a:pt x="14" y="27"/>
                    <a:pt x="12" y="32"/>
                  </a:cubicBezTo>
                  <a:cubicBezTo>
                    <a:pt x="19" y="33"/>
                    <a:pt x="28" y="34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4" name="Freeform 6735">
              <a:extLst>
                <a:ext uri="{FF2B5EF4-FFF2-40B4-BE49-F238E27FC236}">
                  <a16:creationId xmlns="" xmlns:a16="http://schemas.microsoft.com/office/drawing/2014/main" id="{9C79946F-C75B-4031-9463-D69DD74B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3035301"/>
              <a:ext cx="41275" cy="25400"/>
            </a:xfrm>
            <a:custGeom>
              <a:avLst/>
              <a:gdLst>
                <a:gd name="T0" fmla="*/ 9 w 44"/>
                <a:gd name="T1" fmla="*/ 22 h 28"/>
                <a:gd name="T2" fmla="*/ 17 w 44"/>
                <a:gd name="T3" fmla="*/ 17 h 28"/>
                <a:gd name="T4" fmla="*/ 21 w 44"/>
                <a:gd name="T5" fmla="*/ 14 h 28"/>
                <a:gd name="T6" fmla="*/ 25 w 44"/>
                <a:gd name="T7" fmla="*/ 11 h 28"/>
                <a:gd name="T8" fmla="*/ 29 w 44"/>
                <a:gd name="T9" fmla="*/ 8 h 28"/>
                <a:gd name="T10" fmla="*/ 34 w 44"/>
                <a:gd name="T11" fmla="*/ 5 h 28"/>
                <a:gd name="T12" fmla="*/ 41 w 44"/>
                <a:gd name="T13" fmla="*/ 0 h 28"/>
                <a:gd name="T14" fmla="*/ 42 w 44"/>
                <a:gd name="T15" fmla="*/ 0 h 28"/>
                <a:gd name="T16" fmla="*/ 44 w 44"/>
                <a:gd name="T17" fmla="*/ 0 h 28"/>
                <a:gd name="T18" fmla="*/ 44 w 44"/>
                <a:gd name="T19" fmla="*/ 1 h 28"/>
                <a:gd name="T20" fmla="*/ 43 w 44"/>
                <a:gd name="T21" fmla="*/ 2 h 28"/>
                <a:gd name="T22" fmla="*/ 36 w 44"/>
                <a:gd name="T23" fmla="*/ 8 h 28"/>
                <a:gd name="T24" fmla="*/ 32 w 44"/>
                <a:gd name="T25" fmla="*/ 11 h 28"/>
                <a:gd name="T26" fmla="*/ 27 w 44"/>
                <a:gd name="T27" fmla="*/ 14 h 28"/>
                <a:gd name="T28" fmla="*/ 23 w 44"/>
                <a:gd name="T29" fmla="*/ 17 h 28"/>
                <a:gd name="T30" fmla="*/ 19 w 44"/>
                <a:gd name="T31" fmla="*/ 19 h 28"/>
                <a:gd name="T32" fmla="*/ 11 w 44"/>
                <a:gd name="T33" fmla="*/ 23 h 28"/>
                <a:gd name="T34" fmla="*/ 0 w 44"/>
                <a:gd name="T35" fmla="*/ 28 h 28"/>
                <a:gd name="T36" fmla="*/ 9 w 44"/>
                <a:gd name="T3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28">
                  <a:moveTo>
                    <a:pt x="9" y="22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1" y="4"/>
                    <a:pt x="38" y="6"/>
                    <a:pt x="36" y="8"/>
                  </a:cubicBezTo>
                  <a:cubicBezTo>
                    <a:pt x="34" y="9"/>
                    <a:pt x="33" y="10"/>
                    <a:pt x="32" y="11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0" y="19"/>
                    <a:pt x="19" y="19"/>
                  </a:cubicBezTo>
                  <a:cubicBezTo>
                    <a:pt x="16" y="21"/>
                    <a:pt x="13" y="22"/>
                    <a:pt x="11" y="23"/>
                  </a:cubicBezTo>
                  <a:cubicBezTo>
                    <a:pt x="6" y="26"/>
                    <a:pt x="0" y="28"/>
                    <a:pt x="0" y="28"/>
                  </a:cubicBezTo>
                  <a:cubicBezTo>
                    <a:pt x="0" y="28"/>
                    <a:pt x="5" y="24"/>
                    <a:pt x="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5" name="Freeform 6736">
              <a:extLst>
                <a:ext uri="{FF2B5EF4-FFF2-40B4-BE49-F238E27FC236}">
                  <a16:creationId xmlns="" xmlns:a16="http://schemas.microsoft.com/office/drawing/2014/main" id="{E966059B-A77E-4376-8376-F6CBF6FC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3043238"/>
              <a:ext cx="19050" cy="3175"/>
            </a:xfrm>
            <a:custGeom>
              <a:avLst/>
              <a:gdLst>
                <a:gd name="T0" fmla="*/ 1 w 20"/>
                <a:gd name="T1" fmla="*/ 3 h 4"/>
                <a:gd name="T2" fmla="*/ 20 w 20"/>
                <a:gd name="T3" fmla="*/ 0 h 4"/>
                <a:gd name="T4" fmla="*/ 19 w 20"/>
                <a:gd name="T5" fmla="*/ 3 h 4"/>
                <a:gd name="T6" fmla="*/ 0 w 20"/>
                <a:gd name="T7" fmla="*/ 4 h 4"/>
                <a:gd name="T8" fmla="*/ 1 w 2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">
                  <a:moveTo>
                    <a:pt x="1" y="3"/>
                  </a:moveTo>
                  <a:cubicBezTo>
                    <a:pt x="7" y="2"/>
                    <a:pt x="14" y="2"/>
                    <a:pt x="20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3" y="4"/>
                    <a:pt x="7" y="4"/>
                    <a:pt x="0" y="4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6" name="Freeform 6737">
              <a:extLst>
                <a:ext uri="{FF2B5EF4-FFF2-40B4-BE49-F238E27FC236}">
                  <a16:creationId xmlns="" xmlns:a16="http://schemas.microsoft.com/office/drawing/2014/main" id="{0AC9976F-7CA6-4238-A054-9752C665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3044826"/>
              <a:ext cx="7938" cy="14288"/>
            </a:xfrm>
            <a:custGeom>
              <a:avLst/>
              <a:gdLst>
                <a:gd name="T0" fmla="*/ 0 w 10"/>
                <a:gd name="T1" fmla="*/ 16 h 16"/>
                <a:gd name="T2" fmla="*/ 7 w 10"/>
                <a:gd name="T3" fmla="*/ 0 h 16"/>
                <a:gd name="T4" fmla="*/ 10 w 10"/>
                <a:gd name="T5" fmla="*/ 0 h 16"/>
                <a:gd name="T6" fmla="*/ 1 w 10"/>
                <a:gd name="T7" fmla="*/ 16 h 16"/>
                <a:gd name="T8" fmla="*/ 0 w 1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cubicBezTo>
                    <a:pt x="3" y="11"/>
                    <a:pt x="5" y="5"/>
                    <a:pt x="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5"/>
                    <a:pt x="4" y="10"/>
                    <a:pt x="1" y="16"/>
                  </a:cubicBez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7" name="Freeform 6738">
              <a:extLst>
                <a:ext uri="{FF2B5EF4-FFF2-40B4-BE49-F238E27FC236}">
                  <a16:creationId xmlns="" xmlns:a16="http://schemas.microsoft.com/office/drawing/2014/main" id="{52E37D3C-A155-468C-B4D9-4BDFFBBB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3051176"/>
              <a:ext cx="12700" cy="1588"/>
            </a:xfrm>
            <a:custGeom>
              <a:avLst/>
              <a:gdLst>
                <a:gd name="T0" fmla="*/ 0 w 14"/>
                <a:gd name="T1" fmla="*/ 1 h 2"/>
                <a:gd name="T2" fmla="*/ 14 w 14"/>
                <a:gd name="T3" fmla="*/ 0 h 2"/>
                <a:gd name="T4" fmla="*/ 14 w 14"/>
                <a:gd name="T5" fmla="*/ 2 h 2"/>
                <a:gd name="T6" fmla="*/ 0 w 14"/>
                <a:gd name="T7" fmla="*/ 1 h 2"/>
                <a:gd name="T8" fmla="*/ 0 w 1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0" y="1"/>
                  </a:moveTo>
                  <a:cubicBezTo>
                    <a:pt x="5" y="1"/>
                    <a:pt x="9" y="0"/>
                    <a:pt x="14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5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8" name="Freeform 6739">
              <a:extLst>
                <a:ext uri="{FF2B5EF4-FFF2-40B4-BE49-F238E27FC236}">
                  <a16:creationId xmlns="" xmlns:a16="http://schemas.microsoft.com/office/drawing/2014/main" id="{BAF78305-5FB3-43F4-8CAF-F3F830F5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3051176"/>
              <a:ext cx="7938" cy="12700"/>
            </a:xfrm>
            <a:custGeom>
              <a:avLst/>
              <a:gdLst>
                <a:gd name="T0" fmla="*/ 0 w 8"/>
                <a:gd name="T1" fmla="*/ 13 h 14"/>
                <a:gd name="T2" fmla="*/ 6 w 8"/>
                <a:gd name="T3" fmla="*/ 0 h 14"/>
                <a:gd name="T4" fmla="*/ 8 w 8"/>
                <a:gd name="T5" fmla="*/ 1 h 14"/>
                <a:gd name="T6" fmla="*/ 1 w 8"/>
                <a:gd name="T7" fmla="*/ 14 h 14"/>
                <a:gd name="T8" fmla="*/ 0 w 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0" y="13"/>
                  </a:moveTo>
                  <a:cubicBezTo>
                    <a:pt x="3" y="9"/>
                    <a:pt x="4" y="5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5"/>
                    <a:pt x="3" y="10"/>
                    <a:pt x="1" y="14"/>
                  </a:cubicBezTo>
                  <a:cubicBezTo>
                    <a:pt x="0" y="14"/>
                    <a:pt x="1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9" name="Freeform 6740">
              <a:extLst>
                <a:ext uri="{FF2B5EF4-FFF2-40B4-BE49-F238E27FC236}">
                  <a16:creationId xmlns="" xmlns:a16="http://schemas.microsoft.com/office/drawing/2014/main" id="{07CF2388-F089-4940-ADAD-2BBB272C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4" y="3028951"/>
              <a:ext cx="7938" cy="12700"/>
            </a:xfrm>
            <a:custGeom>
              <a:avLst/>
              <a:gdLst>
                <a:gd name="T0" fmla="*/ 4 w 7"/>
                <a:gd name="T1" fmla="*/ 12 h 12"/>
                <a:gd name="T2" fmla="*/ 7 w 7"/>
                <a:gd name="T3" fmla="*/ 11 h 12"/>
                <a:gd name="T4" fmla="*/ 4 w 7"/>
                <a:gd name="T5" fmla="*/ 1 h 12"/>
                <a:gd name="T6" fmla="*/ 0 w 7"/>
                <a:gd name="T7" fmla="*/ 0 h 12"/>
                <a:gd name="T8" fmla="*/ 4 w 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8"/>
                    <a:pt x="5" y="4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8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0" name="Freeform 6741">
              <a:extLst>
                <a:ext uri="{FF2B5EF4-FFF2-40B4-BE49-F238E27FC236}">
                  <a16:creationId xmlns="" xmlns:a16="http://schemas.microsoft.com/office/drawing/2014/main" id="{D6BD3442-07A9-4340-9B21-090C2026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3028951"/>
              <a:ext cx="11113" cy="7938"/>
            </a:xfrm>
            <a:custGeom>
              <a:avLst/>
              <a:gdLst>
                <a:gd name="T0" fmla="*/ 8 w 12"/>
                <a:gd name="T1" fmla="*/ 0 h 9"/>
                <a:gd name="T2" fmla="*/ 0 w 12"/>
                <a:gd name="T3" fmla="*/ 6 h 9"/>
                <a:gd name="T4" fmla="*/ 2 w 12"/>
                <a:gd name="T5" fmla="*/ 9 h 9"/>
                <a:gd name="T6" fmla="*/ 12 w 12"/>
                <a:gd name="T7" fmla="*/ 1 h 9"/>
                <a:gd name="T8" fmla="*/ 8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6" y="6"/>
                    <a:pt x="9" y="4"/>
                    <a:pt x="12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1" name="Freeform 6742">
              <a:extLst>
                <a:ext uri="{FF2B5EF4-FFF2-40B4-BE49-F238E27FC236}">
                  <a16:creationId xmlns="" xmlns:a16="http://schemas.microsoft.com/office/drawing/2014/main" id="{C2AAD0EA-2416-481E-8B3D-6B58FABB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3086101"/>
              <a:ext cx="1588" cy="7938"/>
            </a:xfrm>
            <a:custGeom>
              <a:avLst/>
              <a:gdLst>
                <a:gd name="T0" fmla="*/ 0 w 3"/>
                <a:gd name="T1" fmla="*/ 5 h 7"/>
                <a:gd name="T2" fmla="*/ 3 w 3"/>
                <a:gd name="T3" fmla="*/ 7 h 7"/>
                <a:gd name="T4" fmla="*/ 3 w 3"/>
                <a:gd name="T5" fmla="*/ 0 h 7"/>
                <a:gd name="T6" fmla="*/ 0 w 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3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2" name="Freeform 6743">
              <a:extLst>
                <a:ext uri="{FF2B5EF4-FFF2-40B4-BE49-F238E27FC236}">
                  <a16:creationId xmlns="" xmlns:a16="http://schemas.microsoft.com/office/drawing/2014/main" id="{5B7E6033-6BCC-4378-97C3-52B422AC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3086101"/>
              <a:ext cx="4763" cy="4763"/>
            </a:xfrm>
            <a:custGeom>
              <a:avLst/>
              <a:gdLst>
                <a:gd name="T0" fmla="*/ 3 w 6"/>
                <a:gd name="T1" fmla="*/ 5 h 5"/>
                <a:gd name="T2" fmla="*/ 6 w 6"/>
                <a:gd name="T3" fmla="*/ 0 h 5"/>
                <a:gd name="T4" fmla="*/ 0 w 6"/>
                <a:gd name="T5" fmla="*/ 3 h 5"/>
                <a:gd name="T6" fmla="*/ 3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3" name="Freeform 6744">
              <a:extLst>
                <a:ext uri="{FF2B5EF4-FFF2-40B4-BE49-F238E27FC236}">
                  <a16:creationId xmlns="" xmlns:a16="http://schemas.microsoft.com/office/drawing/2014/main" id="{4C40449F-CA85-47BF-8F02-9BCD97BA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3028951"/>
              <a:ext cx="31750" cy="63500"/>
            </a:xfrm>
            <a:custGeom>
              <a:avLst/>
              <a:gdLst>
                <a:gd name="T0" fmla="*/ 34 w 34"/>
                <a:gd name="T1" fmla="*/ 1 h 67"/>
                <a:gd name="T2" fmla="*/ 30 w 34"/>
                <a:gd name="T3" fmla="*/ 0 h 67"/>
                <a:gd name="T4" fmla="*/ 0 w 34"/>
                <a:gd name="T5" fmla="*/ 65 h 67"/>
                <a:gd name="T6" fmla="*/ 4 w 34"/>
                <a:gd name="T7" fmla="*/ 67 h 67"/>
                <a:gd name="T8" fmla="*/ 34 w 34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4" y="23"/>
                    <a:pt x="13" y="45"/>
                    <a:pt x="0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17" y="47"/>
                    <a:pt x="27" y="24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4" name="Freeform 6745">
              <a:extLst>
                <a:ext uri="{FF2B5EF4-FFF2-40B4-BE49-F238E27FC236}">
                  <a16:creationId xmlns="" xmlns:a16="http://schemas.microsoft.com/office/drawing/2014/main" id="{413159FF-3664-44A9-8BBE-DE3FE5600E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9939" y="3101976"/>
              <a:ext cx="36513" cy="68263"/>
            </a:xfrm>
            <a:custGeom>
              <a:avLst/>
              <a:gdLst>
                <a:gd name="T0" fmla="*/ 8 w 39"/>
                <a:gd name="T1" fmla="*/ 73 h 73"/>
                <a:gd name="T2" fmla="*/ 8 w 39"/>
                <a:gd name="T3" fmla="*/ 70 h 73"/>
                <a:gd name="T4" fmla="*/ 6 w 39"/>
                <a:gd name="T5" fmla="*/ 65 h 73"/>
                <a:gd name="T6" fmla="*/ 3 w 39"/>
                <a:gd name="T7" fmla="*/ 30 h 73"/>
                <a:gd name="T8" fmla="*/ 23 w 39"/>
                <a:gd name="T9" fmla="*/ 0 h 73"/>
                <a:gd name="T10" fmla="*/ 24 w 39"/>
                <a:gd name="T11" fmla="*/ 0 h 73"/>
                <a:gd name="T12" fmla="*/ 25 w 39"/>
                <a:gd name="T13" fmla="*/ 0 h 73"/>
                <a:gd name="T14" fmla="*/ 36 w 39"/>
                <a:gd name="T15" fmla="*/ 34 h 73"/>
                <a:gd name="T16" fmla="*/ 15 w 39"/>
                <a:gd name="T17" fmla="*/ 67 h 73"/>
                <a:gd name="T18" fmla="*/ 11 w 39"/>
                <a:gd name="T19" fmla="*/ 71 h 73"/>
                <a:gd name="T20" fmla="*/ 8 w 39"/>
                <a:gd name="T21" fmla="*/ 73 h 73"/>
                <a:gd name="T22" fmla="*/ 13 w 39"/>
                <a:gd name="T23" fmla="*/ 59 h 73"/>
                <a:gd name="T24" fmla="*/ 29 w 39"/>
                <a:gd name="T25" fmla="*/ 34 h 73"/>
                <a:gd name="T26" fmla="*/ 23 w 39"/>
                <a:gd name="T27" fmla="*/ 9 h 73"/>
                <a:gd name="T28" fmla="*/ 11 w 39"/>
                <a:gd name="T29" fmla="*/ 31 h 73"/>
                <a:gd name="T30" fmla="*/ 13 w 39"/>
                <a:gd name="T31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73">
                  <a:moveTo>
                    <a:pt x="8" y="73"/>
                  </a:moveTo>
                  <a:cubicBezTo>
                    <a:pt x="8" y="70"/>
                    <a:pt x="8" y="70"/>
                    <a:pt x="8" y="70"/>
                  </a:cubicBezTo>
                  <a:cubicBezTo>
                    <a:pt x="7" y="69"/>
                    <a:pt x="7" y="67"/>
                    <a:pt x="6" y="65"/>
                  </a:cubicBezTo>
                  <a:cubicBezTo>
                    <a:pt x="4" y="57"/>
                    <a:pt x="0" y="45"/>
                    <a:pt x="3" y="30"/>
                  </a:cubicBezTo>
                  <a:cubicBezTo>
                    <a:pt x="6" y="16"/>
                    <a:pt x="14" y="4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4" y="5"/>
                    <a:pt x="39" y="19"/>
                    <a:pt x="36" y="34"/>
                  </a:cubicBezTo>
                  <a:cubicBezTo>
                    <a:pt x="33" y="51"/>
                    <a:pt x="22" y="61"/>
                    <a:pt x="15" y="67"/>
                  </a:cubicBezTo>
                  <a:cubicBezTo>
                    <a:pt x="13" y="69"/>
                    <a:pt x="12" y="70"/>
                    <a:pt x="11" y="71"/>
                  </a:cubicBezTo>
                  <a:lnTo>
                    <a:pt x="8" y="73"/>
                  </a:lnTo>
                  <a:close/>
                  <a:moveTo>
                    <a:pt x="13" y="59"/>
                  </a:moveTo>
                  <a:cubicBezTo>
                    <a:pt x="19" y="53"/>
                    <a:pt x="26" y="45"/>
                    <a:pt x="29" y="34"/>
                  </a:cubicBezTo>
                  <a:cubicBezTo>
                    <a:pt x="31" y="23"/>
                    <a:pt x="28" y="14"/>
                    <a:pt x="23" y="9"/>
                  </a:cubicBezTo>
                  <a:cubicBezTo>
                    <a:pt x="18" y="13"/>
                    <a:pt x="13" y="21"/>
                    <a:pt x="11" y="31"/>
                  </a:cubicBezTo>
                  <a:cubicBezTo>
                    <a:pt x="9" y="42"/>
                    <a:pt x="11" y="51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5" name="Freeform 6746">
              <a:extLst>
                <a:ext uri="{FF2B5EF4-FFF2-40B4-BE49-F238E27FC236}">
                  <a16:creationId xmlns="" xmlns:a16="http://schemas.microsoft.com/office/drawing/2014/main" id="{16724CCC-0528-4477-A866-4A32BD95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3103563"/>
              <a:ext cx="11113" cy="53975"/>
            </a:xfrm>
            <a:custGeom>
              <a:avLst/>
              <a:gdLst>
                <a:gd name="T0" fmla="*/ 5 w 12"/>
                <a:gd name="T1" fmla="*/ 44 h 58"/>
                <a:gd name="T2" fmla="*/ 8 w 12"/>
                <a:gd name="T3" fmla="*/ 34 h 58"/>
                <a:gd name="T4" fmla="*/ 9 w 12"/>
                <a:gd name="T5" fmla="*/ 29 h 58"/>
                <a:gd name="T6" fmla="*/ 10 w 12"/>
                <a:gd name="T7" fmla="*/ 23 h 58"/>
                <a:gd name="T8" fmla="*/ 11 w 12"/>
                <a:gd name="T9" fmla="*/ 17 h 58"/>
                <a:gd name="T10" fmla="*/ 12 w 12"/>
                <a:gd name="T11" fmla="*/ 12 h 58"/>
                <a:gd name="T12" fmla="*/ 12 w 12"/>
                <a:gd name="T13" fmla="*/ 2 h 58"/>
                <a:gd name="T14" fmla="*/ 12 w 12"/>
                <a:gd name="T15" fmla="*/ 0 h 58"/>
                <a:gd name="T16" fmla="*/ 11 w 12"/>
                <a:gd name="T17" fmla="*/ 0 h 58"/>
                <a:gd name="T18" fmla="*/ 10 w 12"/>
                <a:gd name="T19" fmla="*/ 0 h 58"/>
                <a:gd name="T20" fmla="*/ 10 w 12"/>
                <a:gd name="T21" fmla="*/ 2 h 58"/>
                <a:gd name="T22" fmla="*/ 8 w 12"/>
                <a:gd name="T23" fmla="*/ 11 h 58"/>
                <a:gd name="T24" fmla="*/ 7 w 12"/>
                <a:gd name="T25" fmla="*/ 17 h 58"/>
                <a:gd name="T26" fmla="*/ 6 w 12"/>
                <a:gd name="T27" fmla="*/ 23 h 58"/>
                <a:gd name="T28" fmla="*/ 5 w 12"/>
                <a:gd name="T29" fmla="*/ 28 h 58"/>
                <a:gd name="T30" fmla="*/ 4 w 12"/>
                <a:gd name="T31" fmla="*/ 34 h 58"/>
                <a:gd name="T32" fmla="*/ 3 w 12"/>
                <a:gd name="T33" fmla="*/ 44 h 58"/>
                <a:gd name="T34" fmla="*/ 0 w 12"/>
                <a:gd name="T35" fmla="*/ 58 h 58"/>
                <a:gd name="T36" fmla="*/ 5 w 12"/>
                <a:gd name="T37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58">
                  <a:moveTo>
                    <a:pt x="5" y="44"/>
                  </a:moveTo>
                  <a:cubicBezTo>
                    <a:pt x="6" y="41"/>
                    <a:pt x="7" y="38"/>
                    <a:pt x="8" y="34"/>
                  </a:cubicBezTo>
                  <a:cubicBezTo>
                    <a:pt x="8" y="33"/>
                    <a:pt x="9" y="31"/>
                    <a:pt x="9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5"/>
                    <a:pt x="11" y="13"/>
                    <a:pt x="12" y="12"/>
                  </a:cubicBezTo>
                  <a:cubicBezTo>
                    <a:pt x="12" y="8"/>
                    <a:pt x="12" y="5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50"/>
                    <a:pt x="0" y="58"/>
                    <a:pt x="0" y="58"/>
                  </a:cubicBezTo>
                  <a:cubicBezTo>
                    <a:pt x="0" y="58"/>
                    <a:pt x="3" y="50"/>
                    <a:pt x="5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6" name="Freeform 6747">
              <a:extLst>
                <a:ext uri="{FF2B5EF4-FFF2-40B4-BE49-F238E27FC236}">
                  <a16:creationId xmlns="" xmlns:a16="http://schemas.microsoft.com/office/drawing/2014/main" id="{C80722EA-37D8-4F28-8104-550C597B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9" y="3117851"/>
              <a:ext cx="6350" cy="19050"/>
            </a:xfrm>
            <a:custGeom>
              <a:avLst/>
              <a:gdLst>
                <a:gd name="T0" fmla="*/ 7 w 7"/>
                <a:gd name="T1" fmla="*/ 19 h 20"/>
                <a:gd name="T2" fmla="*/ 2 w 7"/>
                <a:gd name="T3" fmla="*/ 0 h 20"/>
                <a:gd name="T4" fmla="*/ 0 w 7"/>
                <a:gd name="T5" fmla="*/ 2 h 20"/>
                <a:gd name="T6" fmla="*/ 7 w 7"/>
                <a:gd name="T7" fmla="*/ 20 h 20"/>
                <a:gd name="T8" fmla="*/ 7 w 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19"/>
                  </a:moveTo>
                  <a:cubicBezTo>
                    <a:pt x="6" y="13"/>
                    <a:pt x="4" y="6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8"/>
                    <a:pt x="5" y="14"/>
                    <a:pt x="7" y="20"/>
                  </a:cubicBez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7" name="Freeform 6748">
              <a:extLst>
                <a:ext uri="{FF2B5EF4-FFF2-40B4-BE49-F238E27FC236}">
                  <a16:creationId xmlns="" xmlns:a16="http://schemas.microsoft.com/office/drawing/2014/main" id="{FDCAD14F-6010-4D1E-80C9-DA4A303D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3117851"/>
              <a:ext cx="12700" cy="17463"/>
            </a:xfrm>
            <a:custGeom>
              <a:avLst/>
              <a:gdLst>
                <a:gd name="T0" fmla="*/ 0 w 14"/>
                <a:gd name="T1" fmla="*/ 18 h 18"/>
                <a:gd name="T2" fmla="*/ 14 w 14"/>
                <a:gd name="T3" fmla="*/ 3 h 18"/>
                <a:gd name="T4" fmla="*/ 12 w 14"/>
                <a:gd name="T5" fmla="*/ 0 h 18"/>
                <a:gd name="T6" fmla="*/ 1 w 14"/>
                <a:gd name="T7" fmla="*/ 17 h 18"/>
                <a:gd name="T8" fmla="*/ 0 w 1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5" y="13"/>
                    <a:pt x="10" y="8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6"/>
                    <a:pt x="5" y="11"/>
                    <a:pt x="1" y="17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8" name="Freeform 6749">
              <a:extLst>
                <a:ext uri="{FF2B5EF4-FFF2-40B4-BE49-F238E27FC236}">
                  <a16:creationId xmlns="" xmlns:a16="http://schemas.microsoft.com/office/drawing/2014/main" id="{595341F2-0CCF-464A-BC97-A3299AC17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4" y="3133726"/>
              <a:ext cx="6350" cy="14288"/>
            </a:xfrm>
            <a:custGeom>
              <a:avLst/>
              <a:gdLst>
                <a:gd name="T0" fmla="*/ 6 w 6"/>
                <a:gd name="T1" fmla="*/ 15 h 15"/>
                <a:gd name="T2" fmla="*/ 2 w 6"/>
                <a:gd name="T3" fmla="*/ 0 h 15"/>
                <a:gd name="T4" fmla="*/ 0 w 6"/>
                <a:gd name="T5" fmla="*/ 1 h 15"/>
                <a:gd name="T6" fmla="*/ 5 w 6"/>
                <a:gd name="T7" fmla="*/ 15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3" y="5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4" y="10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9" name="Freeform 6750">
              <a:extLst>
                <a:ext uri="{FF2B5EF4-FFF2-40B4-BE49-F238E27FC236}">
                  <a16:creationId xmlns="" xmlns:a16="http://schemas.microsoft.com/office/drawing/2014/main" id="{EB52AF1D-5375-4F27-9433-BEF9BDEF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9" y="3133726"/>
              <a:ext cx="12700" cy="14288"/>
            </a:xfrm>
            <a:custGeom>
              <a:avLst/>
              <a:gdLst>
                <a:gd name="T0" fmla="*/ 1 w 13"/>
                <a:gd name="T1" fmla="*/ 13 h 14"/>
                <a:gd name="T2" fmla="*/ 13 w 13"/>
                <a:gd name="T3" fmla="*/ 1 h 14"/>
                <a:gd name="T4" fmla="*/ 11 w 13"/>
                <a:gd name="T5" fmla="*/ 0 h 14"/>
                <a:gd name="T6" fmla="*/ 0 w 13"/>
                <a:gd name="T7" fmla="*/ 13 h 14"/>
                <a:gd name="T8" fmla="*/ 1 w 1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" y="13"/>
                  </a:moveTo>
                  <a:cubicBezTo>
                    <a:pt x="5" y="9"/>
                    <a:pt x="9" y="5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4" y="9"/>
                    <a:pt x="0" y="13"/>
                  </a:cubicBezTo>
                  <a:cubicBezTo>
                    <a:pt x="1" y="14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0" name="Freeform 6751">
              <a:extLst>
                <a:ext uri="{FF2B5EF4-FFF2-40B4-BE49-F238E27FC236}">
                  <a16:creationId xmlns="" xmlns:a16="http://schemas.microsoft.com/office/drawing/2014/main" id="{62C2DD12-AF6D-458E-AE4B-57963488A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2314" y="3086101"/>
              <a:ext cx="57150" cy="34925"/>
            </a:xfrm>
            <a:custGeom>
              <a:avLst/>
              <a:gdLst>
                <a:gd name="T0" fmla="*/ 2 w 62"/>
                <a:gd name="T1" fmla="*/ 23 h 37"/>
                <a:gd name="T2" fmla="*/ 5 w 62"/>
                <a:gd name="T3" fmla="*/ 20 h 37"/>
                <a:gd name="T4" fmla="*/ 28 w 62"/>
                <a:gd name="T5" fmla="*/ 4 h 37"/>
                <a:gd name="T6" fmla="*/ 62 w 62"/>
                <a:gd name="T7" fmla="*/ 8 h 37"/>
                <a:gd name="T8" fmla="*/ 62 w 62"/>
                <a:gd name="T9" fmla="*/ 8 h 37"/>
                <a:gd name="T10" fmla="*/ 62 w 62"/>
                <a:gd name="T11" fmla="*/ 9 h 37"/>
                <a:gd name="T12" fmla="*/ 39 w 62"/>
                <a:gd name="T13" fmla="*/ 33 h 37"/>
                <a:gd name="T14" fmla="*/ 7 w 62"/>
                <a:gd name="T15" fmla="*/ 28 h 37"/>
                <a:gd name="T16" fmla="*/ 2 w 62"/>
                <a:gd name="T17" fmla="*/ 26 h 37"/>
                <a:gd name="T18" fmla="*/ 0 w 62"/>
                <a:gd name="T19" fmla="*/ 25 h 37"/>
                <a:gd name="T20" fmla="*/ 2 w 62"/>
                <a:gd name="T21" fmla="*/ 23 h 37"/>
                <a:gd name="T22" fmla="*/ 37 w 62"/>
                <a:gd name="T23" fmla="*/ 26 h 37"/>
                <a:gd name="T24" fmla="*/ 54 w 62"/>
                <a:gd name="T25" fmla="*/ 11 h 37"/>
                <a:gd name="T26" fmla="*/ 31 w 62"/>
                <a:gd name="T27" fmla="*/ 10 h 37"/>
                <a:gd name="T28" fmla="*/ 12 w 62"/>
                <a:gd name="T29" fmla="*/ 23 h 37"/>
                <a:gd name="T30" fmla="*/ 37 w 62"/>
                <a:gd name="T3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37">
                  <a:moveTo>
                    <a:pt x="2" y="23"/>
                  </a:moveTo>
                  <a:cubicBezTo>
                    <a:pt x="2" y="23"/>
                    <a:pt x="3" y="21"/>
                    <a:pt x="5" y="20"/>
                  </a:cubicBezTo>
                  <a:cubicBezTo>
                    <a:pt x="9" y="15"/>
                    <a:pt x="15" y="7"/>
                    <a:pt x="28" y="4"/>
                  </a:cubicBezTo>
                  <a:cubicBezTo>
                    <a:pt x="40" y="0"/>
                    <a:pt x="54" y="1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9"/>
                    <a:pt x="52" y="30"/>
                    <a:pt x="39" y="33"/>
                  </a:cubicBezTo>
                  <a:cubicBezTo>
                    <a:pt x="26" y="37"/>
                    <a:pt x="14" y="32"/>
                    <a:pt x="7" y="28"/>
                  </a:cubicBezTo>
                  <a:cubicBezTo>
                    <a:pt x="5" y="27"/>
                    <a:pt x="4" y="26"/>
                    <a:pt x="2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2" y="23"/>
                  </a:lnTo>
                  <a:close/>
                  <a:moveTo>
                    <a:pt x="37" y="26"/>
                  </a:moveTo>
                  <a:cubicBezTo>
                    <a:pt x="46" y="24"/>
                    <a:pt x="53" y="17"/>
                    <a:pt x="54" y="11"/>
                  </a:cubicBezTo>
                  <a:cubicBezTo>
                    <a:pt x="49" y="9"/>
                    <a:pt x="40" y="8"/>
                    <a:pt x="31" y="10"/>
                  </a:cubicBezTo>
                  <a:cubicBezTo>
                    <a:pt x="22" y="13"/>
                    <a:pt x="16" y="18"/>
                    <a:pt x="12" y="23"/>
                  </a:cubicBezTo>
                  <a:cubicBezTo>
                    <a:pt x="19" y="26"/>
                    <a:pt x="27" y="29"/>
                    <a:pt x="3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1" name="Freeform 6752">
              <a:extLst>
                <a:ext uri="{FF2B5EF4-FFF2-40B4-BE49-F238E27FC236}">
                  <a16:creationId xmlns="" xmlns:a16="http://schemas.microsoft.com/office/drawing/2014/main" id="{81F74ABF-7456-44AB-9D75-B058B4783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9" y="3094038"/>
              <a:ext cx="47625" cy="12700"/>
            </a:xfrm>
            <a:custGeom>
              <a:avLst/>
              <a:gdLst>
                <a:gd name="T0" fmla="*/ 11 w 50"/>
                <a:gd name="T1" fmla="*/ 12 h 15"/>
                <a:gd name="T2" fmla="*/ 19 w 50"/>
                <a:gd name="T3" fmla="*/ 10 h 15"/>
                <a:gd name="T4" fmla="*/ 24 w 50"/>
                <a:gd name="T5" fmla="*/ 8 h 15"/>
                <a:gd name="T6" fmla="*/ 29 w 50"/>
                <a:gd name="T7" fmla="*/ 7 h 15"/>
                <a:gd name="T8" fmla="*/ 34 w 50"/>
                <a:gd name="T9" fmla="*/ 5 h 15"/>
                <a:gd name="T10" fmla="*/ 39 w 50"/>
                <a:gd name="T11" fmla="*/ 3 h 15"/>
                <a:gd name="T12" fmla="*/ 48 w 50"/>
                <a:gd name="T13" fmla="*/ 1 h 15"/>
                <a:gd name="T14" fmla="*/ 49 w 50"/>
                <a:gd name="T15" fmla="*/ 0 h 15"/>
                <a:gd name="T16" fmla="*/ 50 w 50"/>
                <a:gd name="T17" fmla="*/ 1 h 15"/>
                <a:gd name="T18" fmla="*/ 50 w 50"/>
                <a:gd name="T19" fmla="*/ 2 h 15"/>
                <a:gd name="T20" fmla="*/ 49 w 50"/>
                <a:gd name="T21" fmla="*/ 3 h 15"/>
                <a:gd name="T22" fmla="*/ 40 w 50"/>
                <a:gd name="T23" fmla="*/ 6 h 15"/>
                <a:gd name="T24" fmla="*/ 35 w 50"/>
                <a:gd name="T25" fmla="*/ 8 h 15"/>
                <a:gd name="T26" fmla="*/ 31 w 50"/>
                <a:gd name="T27" fmla="*/ 10 h 15"/>
                <a:gd name="T28" fmla="*/ 25 w 50"/>
                <a:gd name="T29" fmla="*/ 11 h 15"/>
                <a:gd name="T30" fmla="*/ 21 w 50"/>
                <a:gd name="T31" fmla="*/ 13 h 15"/>
                <a:gd name="T32" fmla="*/ 12 w 50"/>
                <a:gd name="T33" fmla="*/ 14 h 15"/>
                <a:gd name="T34" fmla="*/ 0 w 50"/>
                <a:gd name="T35" fmla="*/ 15 h 15"/>
                <a:gd name="T36" fmla="*/ 11 w 50"/>
                <a:gd name="T3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5">
                  <a:moveTo>
                    <a:pt x="11" y="12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0" y="1"/>
                    <a:pt x="50" y="2"/>
                    <a:pt x="50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4"/>
                    <a:pt x="43" y="5"/>
                    <a:pt x="40" y="6"/>
                  </a:cubicBezTo>
                  <a:cubicBezTo>
                    <a:pt x="39" y="7"/>
                    <a:pt x="37" y="8"/>
                    <a:pt x="35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2" y="12"/>
                    <a:pt x="21" y="13"/>
                  </a:cubicBezTo>
                  <a:cubicBezTo>
                    <a:pt x="17" y="13"/>
                    <a:pt x="14" y="14"/>
                    <a:pt x="12" y="14"/>
                  </a:cubicBezTo>
                  <a:cubicBezTo>
                    <a:pt x="7" y="15"/>
                    <a:pt x="0" y="15"/>
                    <a:pt x="0" y="15"/>
                  </a:cubicBezTo>
                  <a:cubicBezTo>
                    <a:pt x="0" y="15"/>
                    <a:pt x="6" y="14"/>
                    <a:pt x="1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2" name="Freeform 6753">
              <a:extLst>
                <a:ext uri="{FF2B5EF4-FFF2-40B4-BE49-F238E27FC236}">
                  <a16:creationId xmlns="" xmlns:a16="http://schemas.microsoft.com/office/drawing/2014/main" id="{4A004C57-63EA-4F8E-8310-A20E78BA6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4" y="3095626"/>
              <a:ext cx="17463" cy="4763"/>
            </a:xfrm>
            <a:custGeom>
              <a:avLst/>
              <a:gdLst>
                <a:gd name="T0" fmla="*/ 1 w 20"/>
                <a:gd name="T1" fmla="*/ 0 h 5"/>
                <a:gd name="T2" fmla="*/ 20 w 20"/>
                <a:gd name="T3" fmla="*/ 2 h 5"/>
                <a:gd name="T4" fmla="*/ 18 w 20"/>
                <a:gd name="T5" fmla="*/ 5 h 5"/>
                <a:gd name="T6" fmla="*/ 0 w 20"/>
                <a:gd name="T7" fmla="*/ 0 h 5"/>
                <a:gd name="T8" fmla="*/ 1 w 2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" y="0"/>
                  </a:moveTo>
                  <a:cubicBezTo>
                    <a:pt x="7" y="1"/>
                    <a:pt x="13" y="2"/>
                    <a:pt x="20" y="2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3"/>
                    <a:pt x="6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3" name="Freeform 6754">
              <a:extLst>
                <a:ext uri="{FF2B5EF4-FFF2-40B4-BE49-F238E27FC236}">
                  <a16:creationId xmlns="" xmlns:a16="http://schemas.microsoft.com/office/drawing/2014/main" id="{8A17A6F7-0002-470C-B1DF-1A5A61FB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6" y="3098801"/>
              <a:ext cx="12700" cy="12700"/>
            </a:xfrm>
            <a:custGeom>
              <a:avLst/>
              <a:gdLst>
                <a:gd name="T0" fmla="*/ 0 w 14"/>
                <a:gd name="T1" fmla="*/ 14 h 14"/>
                <a:gd name="T2" fmla="*/ 11 w 14"/>
                <a:gd name="T3" fmla="*/ 0 h 14"/>
                <a:gd name="T4" fmla="*/ 14 w 14"/>
                <a:gd name="T5" fmla="*/ 1 h 14"/>
                <a:gd name="T6" fmla="*/ 1 w 14"/>
                <a:gd name="T7" fmla="*/ 14 h 14"/>
                <a:gd name="T8" fmla="*/ 0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4" y="9"/>
                    <a:pt x="8" y="5"/>
                    <a:pt x="11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5"/>
                    <a:pt x="6" y="10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4" name="Freeform 6755">
              <a:extLst>
                <a:ext uri="{FF2B5EF4-FFF2-40B4-BE49-F238E27FC236}">
                  <a16:creationId xmlns="" xmlns:a16="http://schemas.microsoft.com/office/drawing/2014/main" id="{A94EB9B6-AAA1-4BE4-B3F9-E49D47D3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9" y="3100388"/>
              <a:ext cx="14288" cy="4763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3 h 5"/>
                <a:gd name="T4" fmla="*/ 14 w 14"/>
                <a:gd name="T5" fmla="*/ 5 h 5"/>
                <a:gd name="T6" fmla="*/ 0 w 14"/>
                <a:gd name="T7" fmla="*/ 0 h 5"/>
                <a:gd name="T8" fmla="*/ 0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1"/>
                    <a:pt x="9" y="2"/>
                    <a:pt x="14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9" y="3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5" name="Freeform 6756">
              <a:extLst>
                <a:ext uri="{FF2B5EF4-FFF2-40B4-BE49-F238E27FC236}">
                  <a16:creationId xmlns="" xmlns:a16="http://schemas.microsoft.com/office/drawing/2014/main" id="{A40BF0DA-EE28-4E41-823B-78CF8822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3101976"/>
              <a:ext cx="9525" cy="11113"/>
            </a:xfrm>
            <a:custGeom>
              <a:avLst/>
              <a:gdLst>
                <a:gd name="T0" fmla="*/ 0 w 11"/>
                <a:gd name="T1" fmla="*/ 11 h 11"/>
                <a:gd name="T2" fmla="*/ 9 w 11"/>
                <a:gd name="T3" fmla="*/ 0 h 11"/>
                <a:gd name="T4" fmla="*/ 11 w 11"/>
                <a:gd name="T5" fmla="*/ 2 h 11"/>
                <a:gd name="T6" fmla="*/ 0 w 11"/>
                <a:gd name="T7" fmla="*/ 11 h 11"/>
                <a:gd name="T8" fmla="*/ 0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3" y="7"/>
                    <a:pt x="6" y="4"/>
                    <a:pt x="9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5"/>
                    <a:pt x="3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6" name="Freeform 6757">
              <a:extLst>
                <a:ext uri="{FF2B5EF4-FFF2-40B4-BE49-F238E27FC236}">
                  <a16:creationId xmlns="" xmlns:a16="http://schemas.microsoft.com/office/drawing/2014/main" id="{D618A450-B25A-4581-9DED-8B63203F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3090863"/>
              <a:ext cx="1588" cy="12700"/>
            </a:xfrm>
            <a:custGeom>
              <a:avLst/>
              <a:gdLst>
                <a:gd name="T0" fmla="*/ 0 w 3"/>
                <a:gd name="T1" fmla="*/ 13 h 13"/>
                <a:gd name="T2" fmla="*/ 3 w 3"/>
                <a:gd name="T3" fmla="*/ 13 h 13"/>
                <a:gd name="T4" fmla="*/ 3 w 3"/>
                <a:gd name="T5" fmla="*/ 2 h 13"/>
                <a:gd name="T6" fmla="*/ 0 w 3"/>
                <a:gd name="T7" fmla="*/ 0 h 13"/>
                <a:gd name="T8" fmla="*/ 0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9"/>
                    <a:pt x="3" y="6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7" name="Freeform 6758">
              <a:extLst>
                <a:ext uri="{FF2B5EF4-FFF2-40B4-BE49-F238E27FC236}">
                  <a16:creationId xmlns="" xmlns:a16="http://schemas.microsoft.com/office/drawing/2014/main" id="{C655BFE0-4C85-4550-A288-97EA38B1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3089276"/>
              <a:ext cx="12700" cy="6350"/>
            </a:xfrm>
            <a:custGeom>
              <a:avLst/>
              <a:gdLst>
                <a:gd name="T0" fmla="*/ 10 w 13"/>
                <a:gd name="T1" fmla="*/ 0 h 7"/>
                <a:gd name="T2" fmla="*/ 0 w 13"/>
                <a:gd name="T3" fmla="*/ 4 h 7"/>
                <a:gd name="T4" fmla="*/ 1 w 13"/>
                <a:gd name="T5" fmla="*/ 7 h 7"/>
                <a:gd name="T6" fmla="*/ 13 w 13"/>
                <a:gd name="T7" fmla="*/ 2 h 7"/>
                <a:gd name="T8" fmla="*/ 10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0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5"/>
                    <a:pt x="9" y="4"/>
                    <a:pt x="13" y="2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8" name="Freeform 6759">
              <a:extLst>
                <a:ext uri="{FF2B5EF4-FFF2-40B4-BE49-F238E27FC236}">
                  <a16:creationId xmlns="" xmlns:a16="http://schemas.microsoft.com/office/drawing/2014/main" id="{0A2DD7A3-C24F-45BA-8CBB-D7ECBA2B1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3138488"/>
              <a:ext cx="4763" cy="7938"/>
            </a:xfrm>
            <a:custGeom>
              <a:avLst/>
              <a:gdLst>
                <a:gd name="T0" fmla="*/ 0 w 5"/>
                <a:gd name="T1" fmla="*/ 4 h 7"/>
                <a:gd name="T2" fmla="*/ 3 w 5"/>
                <a:gd name="T3" fmla="*/ 7 h 7"/>
                <a:gd name="T4" fmla="*/ 5 w 5"/>
                <a:gd name="T5" fmla="*/ 0 h 7"/>
                <a:gd name="T6" fmla="*/ 0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4" y="3"/>
                    <a:pt x="5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9" name="Freeform 6760">
              <a:extLst>
                <a:ext uri="{FF2B5EF4-FFF2-40B4-BE49-F238E27FC236}">
                  <a16:creationId xmlns="" xmlns:a16="http://schemas.microsoft.com/office/drawing/2014/main" id="{B0884C1D-F345-411F-BD71-6F40730B4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3138488"/>
              <a:ext cx="6350" cy="4763"/>
            </a:xfrm>
            <a:custGeom>
              <a:avLst/>
              <a:gdLst>
                <a:gd name="T0" fmla="*/ 2 w 7"/>
                <a:gd name="T1" fmla="*/ 4 h 4"/>
                <a:gd name="T2" fmla="*/ 7 w 7"/>
                <a:gd name="T3" fmla="*/ 0 h 4"/>
                <a:gd name="T4" fmla="*/ 0 w 7"/>
                <a:gd name="T5" fmla="*/ 1 h 4"/>
                <a:gd name="T6" fmla="*/ 2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0" name="Freeform 6761">
              <a:extLst>
                <a:ext uri="{FF2B5EF4-FFF2-40B4-BE49-F238E27FC236}">
                  <a16:creationId xmlns="" xmlns:a16="http://schemas.microsoft.com/office/drawing/2014/main" id="{26B3BEAD-FE50-4CEE-9ADF-47841A8C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3090863"/>
              <a:ext cx="47625" cy="53975"/>
            </a:xfrm>
            <a:custGeom>
              <a:avLst/>
              <a:gdLst>
                <a:gd name="T0" fmla="*/ 51 w 51"/>
                <a:gd name="T1" fmla="*/ 2 h 58"/>
                <a:gd name="T2" fmla="*/ 47 w 51"/>
                <a:gd name="T3" fmla="*/ 0 h 58"/>
                <a:gd name="T4" fmla="*/ 0 w 51"/>
                <a:gd name="T5" fmla="*/ 55 h 58"/>
                <a:gd name="T6" fmla="*/ 3 w 51"/>
                <a:gd name="T7" fmla="*/ 58 h 58"/>
                <a:gd name="T8" fmla="*/ 51 w 51"/>
                <a:gd name="T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51" y="2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34" y="21"/>
                    <a:pt x="18" y="39"/>
                    <a:pt x="0" y="55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1" y="42"/>
                    <a:pt x="37" y="23"/>
                    <a:pt x="5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1" name="Freeform 6762">
              <a:extLst>
                <a:ext uri="{FF2B5EF4-FFF2-40B4-BE49-F238E27FC236}">
                  <a16:creationId xmlns="" xmlns:a16="http://schemas.microsoft.com/office/drawing/2014/main" id="{50C8EF91-48DE-4B54-A3B4-87B9EB26B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1201" y="3152776"/>
              <a:ext cx="42863" cy="61913"/>
            </a:xfrm>
            <a:custGeom>
              <a:avLst/>
              <a:gdLst>
                <a:gd name="T0" fmla="*/ 0 w 46"/>
                <a:gd name="T1" fmla="*/ 66 h 66"/>
                <a:gd name="T2" fmla="*/ 1 w 46"/>
                <a:gd name="T3" fmla="*/ 63 h 66"/>
                <a:gd name="T4" fmla="*/ 1 w 46"/>
                <a:gd name="T5" fmla="*/ 58 h 66"/>
                <a:gd name="T6" fmla="*/ 8 w 46"/>
                <a:gd name="T7" fmla="*/ 23 h 66"/>
                <a:gd name="T8" fmla="*/ 36 w 46"/>
                <a:gd name="T9" fmla="*/ 0 h 66"/>
                <a:gd name="T10" fmla="*/ 36 w 46"/>
                <a:gd name="T11" fmla="*/ 0 h 66"/>
                <a:gd name="T12" fmla="*/ 37 w 46"/>
                <a:gd name="T13" fmla="*/ 1 h 66"/>
                <a:gd name="T14" fmla="*/ 39 w 46"/>
                <a:gd name="T15" fmla="*/ 37 h 66"/>
                <a:gd name="T16" fmla="*/ 9 w 46"/>
                <a:gd name="T17" fmla="*/ 62 h 66"/>
                <a:gd name="T18" fmla="*/ 3 w 46"/>
                <a:gd name="T19" fmla="*/ 65 h 66"/>
                <a:gd name="T20" fmla="*/ 0 w 46"/>
                <a:gd name="T21" fmla="*/ 66 h 66"/>
                <a:gd name="T22" fmla="*/ 9 w 46"/>
                <a:gd name="T23" fmla="*/ 53 h 66"/>
                <a:gd name="T24" fmla="*/ 31 w 46"/>
                <a:gd name="T25" fmla="*/ 34 h 66"/>
                <a:gd name="T26" fmla="*/ 33 w 46"/>
                <a:gd name="T27" fmla="*/ 9 h 66"/>
                <a:gd name="T28" fmla="*/ 15 w 46"/>
                <a:gd name="T29" fmla="*/ 27 h 66"/>
                <a:gd name="T30" fmla="*/ 9 w 46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66">
                  <a:moveTo>
                    <a:pt x="0" y="66"/>
                  </a:moveTo>
                  <a:cubicBezTo>
                    <a:pt x="1" y="63"/>
                    <a:pt x="1" y="63"/>
                    <a:pt x="1" y="63"/>
                  </a:cubicBezTo>
                  <a:cubicBezTo>
                    <a:pt x="1" y="62"/>
                    <a:pt x="1" y="60"/>
                    <a:pt x="1" y="58"/>
                  </a:cubicBezTo>
                  <a:cubicBezTo>
                    <a:pt x="1" y="49"/>
                    <a:pt x="1" y="36"/>
                    <a:pt x="8" y="23"/>
                  </a:cubicBezTo>
                  <a:cubicBezTo>
                    <a:pt x="15" y="11"/>
                    <a:pt x="2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4" y="8"/>
                    <a:pt x="46" y="23"/>
                    <a:pt x="39" y="37"/>
                  </a:cubicBezTo>
                  <a:cubicBezTo>
                    <a:pt x="31" y="51"/>
                    <a:pt x="18" y="58"/>
                    <a:pt x="9" y="62"/>
                  </a:cubicBezTo>
                  <a:cubicBezTo>
                    <a:pt x="7" y="63"/>
                    <a:pt x="5" y="64"/>
                    <a:pt x="3" y="65"/>
                  </a:cubicBezTo>
                  <a:lnTo>
                    <a:pt x="0" y="66"/>
                  </a:lnTo>
                  <a:close/>
                  <a:moveTo>
                    <a:pt x="9" y="53"/>
                  </a:moveTo>
                  <a:cubicBezTo>
                    <a:pt x="17" y="50"/>
                    <a:pt x="26" y="44"/>
                    <a:pt x="31" y="34"/>
                  </a:cubicBezTo>
                  <a:cubicBezTo>
                    <a:pt x="36" y="24"/>
                    <a:pt x="36" y="14"/>
                    <a:pt x="33" y="9"/>
                  </a:cubicBezTo>
                  <a:cubicBezTo>
                    <a:pt x="27" y="11"/>
                    <a:pt x="20" y="17"/>
                    <a:pt x="15" y="27"/>
                  </a:cubicBezTo>
                  <a:cubicBezTo>
                    <a:pt x="10" y="36"/>
                    <a:pt x="9" y="46"/>
                    <a:pt x="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2" name="Freeform 6763">
              <a:extLst>
                <a:ext uri="{FF2B5EF4-FFF2-40B4-BE49-F238E27FC236}">
                  <a16:creationId xmlns="" xmlns:a16="http://schemas.microsoft.com/office/drawing/2014/main" id="{A2486EE7-5931-4EBF-8A2C-298E323A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9139" y="3154363"/>
              <a:ext cx="25400" cy="50800"/>
            </a:xfrm>
            <a:custGeom>
              <a:avLst/>
              <a:gdLst>
                <a:gd name="T0" fmla="*/ 8 w 27"/>
                <a:gd name="T1" fmla="*/ 41 h 53"/>
                <a:gd name="T2" fmla="*/ 14 w 27"/>
                <a:gd name="T3" fmla="*/ 32 h 53"/>
                <a:gd name="T4" fmla="*/ 17 w 27"/>
                <a:gd name="T5" fmla="*/ 27 h 53"/>
                <a:gd name="T6" fmla="*/ 19 w 27"/>
                <a:gd name="T7" fmla="*/ 22 h 53"/>
                <a:gd name="T8" fmla="*/ 22 w 27"/>
                <a:gd name="T9" fmla="*/ 17 h 53"/>
                <a:gd name="T10" fmla="*/ 24 w 27"/>
                <a:gd name="T11" fmla="*/ 11 h 53"/>
                <a:gd name="T12" fmla="*/ 27 w 27"/>
                <a:gd name="T13" fmla="*/ 2 h 53"/>
                <a:gd name="T14" fmla="*/ 27 w 27"/>
                <a:gd name="T15" fmla="*/ 1 h 53"/>
                <a:gd name="T16" fmla="*/ 27 w 27"/>
                <a:gd name="T17" fmla="*/ 0 h 53"/>
                <a:gd name="T18" fmla="*/ 26 w 27"/>
                <a:gd name="T19" fmla="*/ 0 h 53"/>
                <a:gd name="T20" fmla="*/ 25 w 27"/>
                <a:gd name="T21" fmla="*/ 1 h 53"/>
                <a:gd name="T22" fmla="*/ 21 w 27"/>
                <a:gd name="T23" fmla="*/ 10 h 53"/>
                <a:gd name="T24" fmla="*/ 18 w 27"/>
                <a:gd name="T25" fmla="*/ 15 h 53"/>
                <a:gd name="T26" fmla="*/ 16 w 27"/>
                <a:gd name="T27" fmla="*/ 20 h 53"/>
                <a:gd name="T28" fmla="*/ 13 w 27"/>
                <a:gd name="T29" fmla="*/ 26 h 53"/>
                <a:gd name="T30" fmla="*/ 11 w 27"/>
                <a:gd name="T31" fmla="*/ 31 h 53"/>
                <a:gd name="T32" fmla="*/ 6 w 27"/>
                <a:gd name="T33" fmla="*/ 40 h 53"/>
                <a:gd name="T34" fmla="*/ 0 w 27"/>
                <a:gd name="T35" fmla="*/ 53 h 53"/>
                <a:gd name="T36" fmla="*/ 8 w 27"/>
                <a:gd name="T3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53">
                  <a:moveTo>
                    <a:pt x="8" y="41"/>
                  </a:moveTo>
                  <a:cubicBezTo>
                    <a:pt x="10" y="38"/>
                    <a:pt x="12" y="35"/>
                    <a:pt x="14" y="32"/>
                  </a:cubicBezTo>
                  <a:cubicBezTo>
                    <a:pt x="15" y="31"/>
                    <a:pt x="16" y="29"/>
                    <a:pt x="17" y="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3" y="15"/>
                    <a:pt x="23" y="13"/>
                    <a:pt x="24" y="11"/>
                  </a:cubicBezTo>
                  <a:cubicBezTo>
                    <a:pt x="25" y="8"/>
                    <a:pt x="26" y="5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5"/>
                    <a:pt x="0" y="53"/>
                    <a:pt x="0" y="53"/>
                  </a:cubicBezTo>
                  <a:cubicBezTo>
                    <a:pt x="0" y="53"/>
                    <a:pt x="5" y="46"/>
                    <a:pt x="8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3" name="Freeform 6764">
              <a:extLst>
                <a:ext uri="{FF2B5EF4-FFF2-40B4-BE49-F238E27FC236}">
                  <a16:creationId xmlns="" xmlns:a16="http://schemas.microsoft.com/office/drawing/2014/main" id="{2BAF9D0B-9185-4A01-A34B-015EF56F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1" y="3168651"/>
              <a:ext cx="3175" cy="20638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0 h 21"/>
                <a:gd name="T4" fmla="*/ 0 w 3"/>
                <a:gd name="T5" fmla="*/ 2 h 21"/>
                <a:gd name="T6" fmla="*/ 2 w 3"/>
                <a:gd name="T7" fmla="*/ 21 h 21"/>
                <a:gd name="T8" fmla="*/ 2 w 3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13"/>
                    <a:pt x="3" y="7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1" y="15"/>
                    <a:pt x="2" y="21"/>
                  </a:cubicBezTo>
                  <a:lnTo>
                    <a:pt x="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4" name="Freeform 6765">
              <a:extLst>
                <a:ext uri="{FF2B5EF4-FFF2-40B4-BE49-F238E27FC236}">
                  <a16:creationId xmlns="" xmlns:a16="http://schemas.microsoft.com/office/drawing/2014/main" id="{CE5400E0-CFED-472C-8070-5B2E1FCF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314" y="3168651"/>
              <a:ext cx="15875" cy="12700"/>
            </a:xfrm>
            <a:custGeom>
              <a:avLst/>
              <a:gdLst>
                <a:gd name="T0" fmla="*/ 0 w 17"/>
                <a:gd name="T1" fmla="*/ 14 h 14"/>
                <a:gd name="T2" fmla="*/ 17 w 17"/>
                <a:gd name="T3" fmla="*/ 4 h 14"/>
                <a:gd name="T4" fmla="*/ 17 w 17"/>
                <a:gd name="T5" fmla="*/ 0 h 14"/>
                <a:gd name="T6" fmla="*/ 1 w 17"/>
                <a:gd name="T7" fmla="*/ 14 h 14"/>
                <a:gd name="T8" fmla="*/ 0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cubicBezTo>
                    <a:pt x="6" y="11"/>
                    <a:pt x="12" y="7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5"/>
                    <a:pt x="6" y="9"/>
                    <a:pt x="1" y="14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5" name="Freeform 6766">
              <a:extLst>
                <a:ext uri="{FF2B5EF4-FFF2-40B4-BE49-F238E27FC236}">
                  <a16:creationId xmlns="" xmlns:a16="http://schemas.microsoft.com/office/drawing/2014/main" id="{F3BD9D11-4461-4D9A-B1B7-6429F9DC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3184526"/>
              <a:ext cx="1588" cy="12700"/>
            </a:xfrm>
            <a:custGeom>
              <a:avLst/>
              <a:gdLst>
                <a:gd name="T0" fmla="*/ 1 w 2"/>
                <a:gd name="T1" fmla="*/ 15 h 15"/>
                <a:gd name="T2" fmla="*/ 2 w 2"/>
                <a:gd name="T3" fmla="*/ 0 h 15"/>
                <a:gd name="T4" fmla="*/ 0 w 2"/>
                <a:gd name="T5" fmla="*/ 0 h 15"/>
                <a:gd name="T6" fmla="*/ 0 w 2"/>
                <a:gd name="T7" fmla="*/ 15 h 15"/>
                <a:gd name="T8" fmla="*/ 1 w 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1" y="15"/>
                  </a:moveTo>
                  <a:cubicBezTo>
                    <a:pt x="1" y="10"/>
                    <a:pt x="2" y="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6" name="Freeform 6767">
              <a:extLst>
                <a:ext uri="{FF2B5EF4-FFF2-40B4-BE49-F238E27FC236}">
                  <a16:creationId xmlns="" xmlns:a16="http://schemas.microsoft.com/office/drawing/2014/main" id="{62F2DC28-D0EE-4B88-9CB4-71CAB83DE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551" y="3182938"/>
              <a:ext cx="14288" cy="9525"/>
            </a:xfrm>
            <a:custGeom>
              <a:avLst/>
              <a:gdLst>
                <a:gd name="T0" fmla="*/ 0 w 15"/>
                <a:gd name="T1" fmla="*/ 10 h 10"/>
                <a:gd name="T2" fmla="*/ 15 w 15"/>
                <a:gd name="T3" fmla="*/ 2 h 10"/>
                <a:gd name="T4" fmla="*/ 14 w 15"/>
                <a:gd name="T5" fmla="*/ 0 h 10"/>
                <a:gd name="T6" fmla="*/ 0 w 15"/>
                <a:gd name="T7" fmla="*/ 10 h 10"/>
                <a:gd name="T8" fmla="*/ 0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7"/>
                    <a:pt x="10" y="5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7" name="Freeform 6768">
              <a:extLst>
                <a:ext uri="{FF2B5EF4-FFF2-40B4-BE49-F238E27FC236}">
                  <a16:creationId xmlns="" xmlns:a16="http://schemas.microsoft.com/office/drawing/2014/main" id="{5F61D77A-6CA5-43B5-943D-2F6567304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4689" y="3128963"/>
              <a:ext cx="60325" cy="30163"/>
            </a:xfrm>
            <a:custGeom>
              <a:avLst/>
              <a:gdLst>
                <a:gd name="T0" fmla="*/ 2 w 64"/>
                <a:gd name="T1" fmla="*/ 12 h 32"/>
                <a:gd name="T2" fmla="*/ 6 w 64"/>
                <a:gd name="T3" fmla="*/ 9 h 32"/>
                <a:gd name="T4" fmla="*/ 33 w 64"/>
                <a:gd name="T5" fmla="*/ 0 h 32"/>
                <a:gd name="T6" fmla="*/ 64 w 64"/>
                <a:gd name="T7" fmla="*/ 14 h 32"/>
                <a:gd name="T8" fmla="*/ 64 w 64"/>
                <a:gd name="T9" fmla="*/ 14 h 32"/>
                <a:gd name="T10" fmla="*/ 64 w 64"/>
                <a:gd name="T11" fmla="*/ 15 h 32"/>
                <a:gd name="T12" fmla="*/ 35 w 64"/>
                <a:gd name="T13" fmla="*/ 32 h 32"/>
                <a:gd name="T14" fmla="*/ 6 w 64"/>
                <a:gd name="T15" fmla="*/ 18 h 32"/>
                <a:gd name="T16" fmla="*/ 2 w 64"/>
                <a:gd name="T17" fmla="*/ 14 h 32"/>
                <a:gd name="T18" fmla="*/ 0 w 64"/>
                <a:gd name="T19" fmla="*/ 13 h 32"/>
                <a:gd name="T20" fmla="*/ 2 w 64"/>
                <a:gd name="T21" fmla="*/ 12 h 32"/>
                <a:gd name="T22" fmla="*/ 35 w 64"/>
                <a:gd name="T23" fmla="*/ 24 h 32"/>
                <a:gd name="T24" fmla="*/ 56 w 64"/>
                <a:gd name="T25" fmla="*/ 15 h 32"/>
                <a:gd name="T26" fmla="*/ 34 w 64"/>
                <a:gd name="T27" fmla="*/ 8 h 32"/>
                <a:gd name="T28" fmla="*/ 12 w 64"/>
                <a:gd name="T29" fmla="*/ 14 h 32"/>
                <a:gd name="T30" fmla="*/ 35 w 64"/>
                <a:gd name="T31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32">
                  <a:moveTo>
                    <a:pt x="2" y="12"/>
                  </a:moveTo>
                  <a:cubicBezTo>
                    <a:pt x="3" y="11"/>
                    <a:pt x="4" y="10"/>
                    <a:pt x="6" y="9"/>
                  </a:cubicBezTo>
                  <a:cubicBezTo>
                    <a:pt x="12" y="6"/>
                    <a:pt x="20" y="0"/>
                    <a:pt x="33" y="0"/>
                  </a:cubicBezTo>
                  <a:cubicBezTo>
                    <a:pt x="45" y="0"/>
                    <a:pt x="58" y="5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2" y="24"/>
                    <a:pt x="49" y="32"/>
                    <a:pt x="35" y="32"/>
                  </a:cubicBezTo>
                  <a:cubicBezTo>
                    <a:pt x="21" y="32"/>
                    <a:pt x="12" y="23"/>
                    <a:pt x="6" y="18"/>
                  </a:cubicBezTo>
                  <a:cubicBezTo>
                    <a:pt x="4" y="16"/>
                    <a:pt x="3" y="15"/>
                    <a:pt x="2" y="14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2"/>
                  </a:lnTo>
                  <a:close/>
                  <a:moveTo>
                    <a:pt x="35" y="24"/>
                  </a:moveTo>
                  <a:cubicBezTo>
                    <a:pt x="45" y="24"/>
                    <a:pt x="53" y="20"/>
                    <a:pt x="56" y="15"/>
                  </a:cubicBezTo>
                  <a:cubicBezTo>
                    <a:pt x="51" y="11"/>
                    <a:pt x="43" y="8"/>
                    <a:pt x="34" y="8"/>
                  </a:cubicBezTo>
                  <a:cubicBezTo>
                    <a:pt x="24" y="7"/>
                    <a:pt x="17" y="11"/>
                    <a:pt x="12" y="14"/>
                  </a:cubicBezTo>
                  <a:cubicBezTo>
                    <a:pt x="18" y="19"/>
                    <a:pt x="25" y="24"/>
                    <a:pt x="3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8" name="Freeform 6769">
              <a:extLst>
                <a:ext uri="{FF2B5EF4-FFF2-40B4-BE49-F238E27FC236}">
                  <a16:creationId xmlns="" xmlns:a16="http://schemas.microsoft.com/office/drawing/2014/main" id="{37A7598E-A87B-4475-870E-32654211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3141663"/>
              <a:ext cx="47625" cy="4763"/>
            </a:xfrm>
            <a:custGeom>
              <a:avLst/>
              <a:gdLst>
                <a:gd name="T0" fmla="*/ 12 w 52"/>
                <a:gd name="T1" fmla="*/ 1 h 5"/>
                <a:gd name="T2" fmla="*/ 20 w 52"/>
                <a:gd name="T3" fmla="*/ 1 h 5"/>
                <a:gd name="T4" fmla="*/ 25 w 52"/>
                <a:gd name="T5" fmla="*/ 1 h 5"/>
                <a:gd name="T6" fmla="*/ 30 w 52"/>
                <a:gd name="T7" fmla="*/ 1 h 5"/>
                <a:gd name="T8" fmla="*/ 36 w 52"/>
                <a:gd name="T9" fmla="*/ 1 h 5"/>
                <a:gd name="T10" fmla="*/ 41 w 52"/>
                <a:gd name="T11" fmla="*/ 1 h 5"/>
                <a:gd name="T12" fmla="*/ 50 w 52"/>
                <a:gd name="T13" fmla="*/ 1 h 5"/>
                <a:gd name="T14" fmla="*/ 51 w 52"/>
                <a:gd name="T15" fmla="*/ 0 h 5"/>
                <a:gd name="T16" fmla="*/ 52 w 52"/>
                <a:gd name="T17" fmla="*/ 2 h 5"/>
                <a:gd name="T18" fmla="*/ 52 w 52"/>
                <a:gd name="T19" fmla="*/ 2 h 5"/>
                <a:gd name="T20" fmla="*/ 50 w 52"/>
                <a:gd name="T21" fmla="*/ 3 h 5"/>
                <a:gd name="T22" fmla="*/ 41 w 52"/>
                <a:gd name="T23" fmla="*/ 4 h 5"/>
                <a:gd name="T24" fmla="*/ 36 w 52"/>
                <a:gd name="T25" fmla="*/ 4 h 5"/>
                <a:gd name="T26" fmla="*/ 31 w 52"/>
                <a:gd name="T27" fmla="*/ 5 h 5"/>
                <a:gd name="T28" fmla="*/ 26 w 52"/>
                <a:gd name="T29" fmla="*/ 5 h 5"/>
                <a:gd name="T30" fmla="*/ 21 w 52"/>
                <a:gd name="T31" fmla="*/ 4 h 5"/>
                <a:gd name="T32" fmla="*/ 12 w 52"/>
                <a:gd name="T33" fmla="*/ 3 h 5"/>
                <a:gd name="T34" fmla="*/ 0 w 52"/>
                <a:gd name="T35" fmla="*/ 1 h 5"/>
                <a:gd name="T36" fmla="*/ 12 w 52"/>
                <a:gd name="T3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5">
                  <a:moveTo>
                    <a:pt x="12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2" y="1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8" y="3"/>
                    <a:pt x="44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2" y="5"/>
                    <a:pt x="21" y="4"/>
                  </a:cubicBezTo>
                  <a:cubicBezTo>
                    <a:pt x="17" y="4"/>
                    <a:pt x="14" y="4"/>
                    <a:pt x="12" y="3"/>
                  </a:cubicBezTo>
                  <a:cubicBezTo>
                    <a:pt x="7" y="3"/>
                    <a:pt x="0" y="1"/>
                    <a:pt x="0" y="1"/>
                  </a:cubicBezTo>
                  <a:cubicBezTo>
                    <a:pt x="0" y="1"/>
                    <a:pt x="7" y="1"/>
                    <a:pt x="1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9" name="Freeform 6770">
              <a:extLst>
                <a:ext uri="{FF2B5EF4-FFF2-40B4-BE49-F238E27FC236}">
                  <a16:creationId xmlns="" xmlns:a16="http://schemas.microsoft.com/office/drawing/2014/main" id="{2102B654-E899-45C0-82E3-3DA5BEEB8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4" y="3135313"/>
              <a:ext cx="17463" cy="9525"/>
            </a:xfrm>
            <a:custGeom>
              <a:avLst/>
              <a:gdLst>
                <a:gd name="T0" fmla="*/ 1 w 18"/>
                <a:gd name="T1" fmla="*/ 0 h 10"/>
                <a:gd name="T2" fmla="*/ 18 w 18"/>
                <a:gd name="T3" fmla="*/ 8 h 10"/>
                <a:gd name="T4" fmla="*/ 16 w 18"/>
                <a:gd name="T5" fmla="*/ 10 h 10"/>
                <a:gd name="T6" fmla="*/ 0 w 18"/>
                <a:gd name="T7" fmla="*/ 0 h 10"/>
                <a:gd name="T8" fmla="*/ 1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0"/>
                  </a:moveTo>
                  <a:cubicBezTo>
                    <a:pt x="6" y="3"/>
                    <a:pt x="12" y="5"/>
                    <a:pt x="18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7"/>
                    <a:pt x="5" y="3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0" name="Freeform 6771">
              <a:extLst>
                <a:ext uri="{FF2B5EF4-FFF2-40B4-BE49-F238E27FC236}">
                  <a16:creationId xmlns="" xmlns:a16="http://schemas.microsoft.com/office/drawing/2014/main" id="{E2E47A55-B1CD-4CF8-8569-C25CD889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4" y="3143251"/>
              <a:ext cx="17463" cy="9525"/>
            </a:xfrm>
            <a:custGeom>
              <a:avLst/>
              <a:gdLst>
                <a:gd name="T0" fmla="*/ 0 w 17"/>
                <a:gd name="T1" fmla="*/ 10 h 10"/>
                <a:gd name="T2" fmla="*/ 14 w 17"/>
                <a:gd name="T3" fmla="*/ 0 h 10"/>
                <a:gd name="T4" fmla="*/ 17 w 17"/>
                <a:gd name="T5" fmla="*/ 1 h 10"/>
                <a:gd name="T6" fmla="*/ 1 w 17"/>
                <a:gd name="T7" fmla="*/ 1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7"/>
                    <a:pt x="10" y="3"/>
                    <a:pt x="1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5"/>
                    <a:pt x="6" y="7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1" name="Freeform 6772">
              <a:extLst>
                <a:ext uri="{FF2B5EF4-FFF2-40B4-BE49-F238E27FC236}">
                  <a16:creationId xmlns="" xmlns:a16="http://schemas.microsoft.com/office/drawing/2014/main" id="{35773FB4-6DDB-459D-83F0-628E9320B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9" y="3136901"/>
              <a:ext cx="12700" cy="7938"/>
            </a:xfrm>
            <a:custGeom>
              <a:avLst/>
              <a:gdLst>
                <a:gd name="T0" fmla="*/ 0 w 13"/>
                <a:gd name="T1" fmla="*/ 0 h 9"/>
                <a:gd name="T2" fmla="*/ 13 w 13"/>
                <a:gd name="T3" fmla="*/ 7 h 9"/>
                <a:gd name="T4" fmla="*/ 12 w 13"/>
                <a:gd name="T5" fmla="*/ 9 h 9"/>
                <a:gd name="T6" fmla="*/ 0 w 13"/>
                <a:gd name="T7" fmla="*/ 0 h 9"/>
                <a:gd name="T8" fmla="*/ 0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4" y="3"/>
                    <a:pt x="8" y="5"/>
                    <a:pt x="13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2" name="Freeform 6773">
              <a:extLst>
                <a:ext uri="{FF2B5EF4-FFF2-40B4-BE49-F238E27FC236}">
                  <a16:creationId xmlns="" xmlns:a16="http://schemas.microsoft.com/office/drawing/2014/main" id="{4B49D23D-6B25-4D1D-8FA4-EBF07A2B9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9" y="3143251"/>
              <a:ext cx="12700" cy="6350"/>
            </a:xfrm>
            <a:custGeom>
              <a:avLst/>
              <a:gdLst>
                <a:gd name="T0" fmla="*/ 0 w 13"/>
                <a:gd name="T1" fmla="*/ 8 h 8"/>
                <a:gd name="T2" fmla="*/ 12 w 13"/>
                <a:gd name="T3" fmla="*/ 0 h 8"/>
                <a:gd name="T4" fmla="*/ 13 w 13"/>
                <a:gd name="T5" fmla="*/ 2 h 8"/>
                <a:gd name="T6" fmla="*/ 0 w 13"/>
                <a:gd name="T7" fmla="*/ 8 h 8"/>
                <a:gd name="T8" fmla="*/ 0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3" name="Freeform 6774">
              <a:extLst>
                <a:ext uri="{FF2B5EF4-FFF2-40B4-BE49-F238E27FC236}">
                  <a16:creationId xmlns="" xmlns:a16="http://schemas.microsoft.com/office/drawing/2014/main" id="{0B173C23-4D85-4C38-85C2-B4D37D5E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3143251"/>
              <a:ext cx="4763" cy="11113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3 h 13"/>
                <a:gd name="T4" fmla="*/ 6 w 6"/>
                <a:gd name="T5" fmla="*/ 3 h 13"/>
                <a:gd name="T6" fmla="*/ 3 w 6"/>
                <a:gd name="T7" fmla="*/ 0 h 13"/>
                <a:gd name="T8" fmla="*/ 0 w 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4" y="10"/>
                    <a:pt x="5" y="7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9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4" name="Freeform 6775">
              <a:extLst>
                <a:ext uri="{FF2B5EF4-FFF2-40B4-BE49-F238E27FC236}">
                  <a16:creationId xmlns="" xmlns:a16="http://schemas.microsoft.com/office/drawing/2014/main" id="{9BD5EF1E-4095-4A76-8795-3E348E4F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6" y="3140076"/>
              <a:ext cx="11113" cy="3175"/>
            </a:xfrm>
            <a:custGeom>
              <a:avLst/>
              <a:gdLst>
                <a:gd name="T0" fmla="*/ 10 w 12"/>
                <a:gd name="T1" fmla="*/ 0 h 4"/>
                <a:gd name="T2" fmla="*/ 0 w 12"/>
                <a:gd name="T3" fmla="*/ 1 h 4"/>
                <a:gd name="T4" fmla="*/ 0 w 12"/>
                <a:gd name="T5" fmla="*/ 4 h 4"/>
                <a:gd name="T6" fmla="*/ 12 w 12"/>
                <a:gd name="T7" fmla="*/ 3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5" name="Freeform 6776">
              <a:extLst>
                <a:ext uri="{FF2B5EF4-FFF2-40B4-BE49-F238E27FC236}">
                  <a16:creationId xmlns="" xmlns:a16="http://schemas.microsoft.com/office/drawing/2014/main" id="{B77F0FDC-0754-40E8-8628-88891357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9" y="3178176"/>
              <a:ext cx="4763" cy="4763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6 h 6"/>
                <a:gd name="T4" fmla="*/ 5 w 5"/>
                <a:gd name="T5" fmla="*/ 0 h 6"/>
                <a:gd name="T6" fmla="*/ 0 w 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6" name="Freeform 6777">
              <a:extLst>
                <a:ext uri="{FF2B5EF4-FFF2-40B4-BE49-F238E27FC236}">
                  <a16:creationId xmlns="" xmlns:a16="http://schemas.microsoft.com/office/drawing/2014/main" id="{DC852D16-8CAB-4EDE-A2F2-EF4647AE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3176588"/>
              <a:ext cx="6350" cy="3175"/>
            </a:xfrm>
            <a:custGeom>
              <a:avLst/>
              <a:gdLst>
                <a:gd name="T0" fmla="*/ 2 w 7"/>
                <a:gd name="T1" fmla="*/ 4 h 4"/>
                <a:gd name="T2" fmla="*/ 7 w 7"/>
                <a:gd name="T3" fmla="*/ 1 h 4"/>
                <a:gd name="T4" fmla="*/ 0 w 7"/>
                <a:gd name="T5" fmla="*/ 0 h 4"/>
                <a:gd name="T6" fmla="*/ 2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7" name="Freeform 6778">
              <a:extLst>
                <a:ext uri="{FF2B5EF4-FFF2-40B4-BE49-F238E27FC236}">
                  <a16:creationId xmlns="" xmlns:a16="http://schemas.microsoft.com/office/drawing/2014/main" id="{A2925E3C-71CD-4D4F-98AB-CEA05EB5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9" y="3141663"/>
              <a:ext cx="60325" cy="39688"/>
            </a:xfrm>
            <a:custGeom>
              <a:avLst/>
              <a:gdLst>
                <a:gd name="T0" fmla="*/ 64 w 64"/>
                <a:gd name="T1" fmla="*/ 3 h 42"/>
                <a:gd name="T2" fmla="*/ 61 w 64"/>
                <a:gd name="T3" fmla="*/ 0 h 42"/>
                <a:gd name="T4" fmla="*/ 0 w 64"/>
                <a:gd name="T5" fmla="*/ 39 h 42"/>
                <a:gd name="T6" fmla="*/ 2 w 64"/>
                <a:gd name="T7" fmla="*/ 42 h 42"/>
                <a:gd name="T8" fmla="*/ 64 w 64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2">
                  <a:moveTo>
                    <a:pt x="64" y="3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43" y="16"/>
                    <a:pt x="22" y="29"/>
                    <a:pt x="0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4" y="32"/>
                    <a:pt x="45" y="19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8" name="Freeform 6779">
              <a:extLst>
                <a:ext uri="{FF2B5EF4-FFF2-40B4-BE49-F238E27FC236}">
                  <a16:creationId xmlns="" xmlns:a16="http://schemas.microsoft.com/office/drawing/2014/main" id="{711280B3-5605-4EA1-BD55-E4D6ECCE4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001" y="3187701"/>
              <a:ext cx="53975" cy="50800"/>
            </a:xfrm>
            <a:custGeom>
              <a:avLst/>
              <a:gdLst>
                <a:gd name="T0" fmla="*/ 0 w 58"/>
                <a:gd name="T1" fmla="*/ 55 h 55"/>
                <a:gd name="T2" fmla="*/ 1 w 58"/>
                <a:gd name="T3" fmla="*/ 52 h 55"/>
                <a:gd name="T4" fmla="*/ 3 w 58"/>
                <a:gd name="T5" fmla="*/ 47 h 55"/>
                <a:gd name="T6" fmla="*/ 19 w 58"/>
                <a:gd name="T7" fmla="*/ 16 h 55"/>
                <a:gd name="T8" fmla="*/ 52 w 58"/>
                <a:gd name="T9" fmla="*/ 2 h 55"/>
                <a:gd name="T10" fmla="*/ 53 w 58"/>
                <a:gd name="T11" fmla="*/ 2 h 55"/>
                <a:gd name="T12" fmla="*/ 53 w 58"/>
                <a:gd name="T13" fmla="*/ 3 h 55"/>
                <a:gd name="T14" fmla="*/ 45 w 58"/>
                <a:gd name="T15" fmla="*/ 38 h 55"/>
                <a:gd name="T16" fmla="*/ 9 w 58"/>
                <a:gd name="T17" fmla="*/ 53 h 55"/>
                <a:gd name="T18" fmla="*/ 3 w 58"/>
                <a:gd name="T19" fmla="*/ 54 h 55"/>
                <a:gd name="T20" fmla="*/ 0 w 58"/>
                <a:gd name="T21" fmla="*/ 55 h 55"/>
                <a:gd name="T22" fmla="*/ 12 w 58"/>
                <a:gd name="T23" fmla="*/ 45 h 55"/>
                <a:gd name="T24" fmla="*/ 39 w 58"/>
                <a:gd name="T25" fmla="*/ 33 h 55"/>
                <a:gd name="T26" fmla="*/ 47 w 58"/>
                <a:gd name="T27" fmla="*/ 9 h 55"/>
                <a:gd name="T28" fmla="*/ 25 w 58"/>
                <a:gd name="T29" fmla="*/ 21 h 55"/>
                <a:gd name="T30" fmla="*/ 12 w 58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55">
                  <a:moveTo>
                    <a:pt x="0" y="55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2" y="51"/>
                    <a:pt x="2" y="49"/>
                    <a:pt x="3" y="47"/>
                  </a:cubicBezTo>
                  <a:cubicBezTo>
                    <a:pt x="5" y="39"/>
                    <a:pt x="9" y="27"/>
                    <a:pt x="19" y="16"/>
                  </a:cubicBezTo>
                  <a:cubicBezTo>
                    <a:pt x="30" y="6"/>
                    <a:pt x="42" y="0"/>
                    <a:pt x="52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8" y="11"/>
                    <a:pt x="56" y="26"/>
                    <a:pt x="45" y="38"/>
                  </a:cubicBezTo>
                  <a:cubicBezTo>
                    <a:pt x="33" y="49"/>
                    <a:pt x="19" y="52"/>
                    <a:pt x="9" y="53"/>
                  </a:cubicBezTo>
                  <a:cubicBezTo>
                    <a:pt x="7" y="54"/>
                    <a:pt x="5" y="54"/>
                    <a:pt x="3" y="54"/>
                  </a:cubicBezTo>
                  <a:lnTo>
                    <a:pt x="0" y="55"/>
                  </a:lnTo>
                  <a:close/>
                  <a:moveTo>
                    <a:pt x="12" y="45"/>
                  </a:moveTo>
                  <a:cubicBezTo>
                    <a:pt x="20" y="44"/>
                    <a:pt x="31" y="41"/>
                    <a:pt x="39" y="33"/>
                  </a:cubicBezTo>
                  <a:cubicBezTo>
                    <a:pt x="46" y="25"/>
                    <a:pt x="49" y="15"/>
                    <a:pt x="47" y="9"/>
                  </a:cubicBezTo>
                  <a:cubicBezTo>
                    <a:pt x="41" y="10"/>
                    <a:pt x="33" y="14"/>
                    <a:pt x="25" y="21"/>
                  </a:cubicBezTo>
                  <a:cubicBezTo>
                    <a:pt x="17" y="29"/>
                    <a:pt x="14" y="38"/>
                    <a:pt x="1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9" name="Freeform 6780">
              <a:extLst>
                <a:ext uri="{FF2B5EF4-FFF2-40B4-BE49-F238E27FC236}">
                  <a16:creationId xmlns="" xmlns:a16="http://schemas.microsoft.com/office/drawing/2014/main" id="{70536F24-3C65-44AB-B890-C6D4C41B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190876"/>
              <a:ext cx="39688" cy="39688"/>
            </a:xfrm>
            <a:custGeom>
              <a:avLst/>
              <a:gdLst>
                <a:gd name="T0" fmla="*/ 12 w 42"/>
                <a:gd name="T1" fmla="*/ 34 h 43"/>
                <a:gd name="T2" fmla="*/ 20 w 42"/>
                <a:gd name="T3" fmla="*/ 28 h 43"/>
                <a:gd name="T4" fmla="*/ 24 w 42"/>
                <a:gd name="T5" fmla="*/ 24 h 43"/>
                <a:gd name="T6" fmla="*/ 28 w 42"/>
                <a:gd name="T7" fmla="*/ 19 h 43"/>
                <a:gd name="T8" fmla="*/ 32 w 42"/>
                <a:gd name="T9" fmla="*/ 15 h 43"/>
                <a:gd name="T10" fmla="*/ 35 w 42"/>
                <a:gd name="T11" fmla="*/ 11 h 43"/>
                <a:gd name="T12" fmla="*/ 41 w 42"/>
                <a:gd name="T13" fmla="*/ 3 h 43"/>
                <a:gd name="T14" fmla="*/ 42 w 42"/>
                <a:gd name="T15" fmla="*/ 1 h 43"/>
                <a:gd name="T16" fmla="*/ 41 w 42"/>
                <a:gd name="T17" fmla="*/ 0 h 43"/>
                <a:gd name="T18" fmla="*/ 40 w 42"/>
                <a:gd name="T19" fmla="*/ 0 h 43"/>
                <a:gd name="T20" fmla="*/ 39 w 42"/>
                <a:gd name="T21" fmla="*/ 1 h 43"/>
                <a:gd name="T22" fmla="*/ 32 w 42"/>
                <a:gd name="T23" fmla="*/ 9 h 43"/>
                <a:gd name="T24" fmla="*/ 29 w 42"/>
                <a:gd name="T25" fmla="*/ 13 h 43"/>
                <a:gd name="T26" fmla="*/ 25 w 42"/>
                <a:gd name="T27" fmla="*/ 17 h 43"/>
                <a:gd name="T28" fmla="*/ 21 w 42"/>
                <a:gd name="T29" fmla="*/ 21 h 43"/>
                <a:gd name="T30" fmla="*/ 17 w 42"/>
                <a:gd name="T31" fmla="*/ 25 h 43"/>
                <a:gd name="T32" fmla="*/ 10 w 42"/>
                <a:gd name="T33" fmla="*/ 33 h 43"/>
                <a:gd name="T34" fmla="*/ 0 w 42"/>
                <a:gd name="T35" fmla="*/ 43 h 43"/>
                <a:gd name="T36" fmla="*/ 12 w 42"/>
                <a:gd name="T37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3">
                  <a:moveTo>
                    <a:pt x="12" y="34"/>
                  </a:moveTo>
                  <a:cubicBezTo>
                    <a:pt x="14" y="33"/>
                    <a:pt x="17" y="30"/>
                    <a:pt x="20" y="28"/>
                  </a:cubicBezTo>
                  <a:cubicBezTo>
                    <a:pt x="21" y="26"/>
                    <a:pt x="22" y="25"/>
                    <a:pt x="24" y="24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4"/>
                    <a:pt x="34" y="12"/>
                    <a:pt x="35" y="11"/>
                  </a:cubicBezTo>
                  <a:cubicBezTo>
                    <a:pt x="37" y="8"/>
                    <a:pt x="39" y="5"/>
                    <a:pt x="41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6" y="37"/>
                    <a:pt x="0" y="43"/>
                    <a:pt x="0" y="43"/>
                  </a:cubicBezTo>
                  <a:cubicBezTo>
                    <a:pt x="0" y="43"/>
                    <a:pt x="7" y="38"/>
                    <a:pt x="12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0" name="Freeform 6781">
              <a:extLst>
                <a:ext uri="{FF2B5EF4-FFF2-40B4-BE49-F238E27FC236}">
                  <a16:creationId xmlns="" xmlns:a16="http://schemas.microsoft.com/office/drawing/2014/main" id="{6B58F132-9F33-4D24-9F56-71BADFB8F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9" y="3201988"/>
              <a:ext cx="6350" cy="19050"/>
            </a:xfrm>
            <a:custGeom>
              <a:avLst/>
              <a:gdLst>
                <a:gd name="T0" fmla="*/ 1 w 7"/>
                <a:gd name="T1" fmla="*/ 20 h 20"/>
                <a:gd name="T2" fmla="*/ 7 w 7"/>
                <a:gd name="T3" fmla="*/ 0 h 20"/>
                <a:gd name="T4" fmla="*/ 3 w 7"/>
                <a:gd name="T5" fmla="*/ 1 h 20"/>
                <a:gd name="T6" fmla="*/ 0 w 7"/>
                <a:gd name="T7" fmla="*/ 20 h 20"/>
                <a:gd name="T8" fmla="*/ 1 w 7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1" y="20"/>
                  </a:moveTo>
                  <a:cubicBezTo>
                    <a:pt x="3" y="13"/>
                    <a:pt x="5" y="7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8"/>
                    <a:pt x="1" y="14"/>
                    <a:pt x="0" y="20"/>
                  </a:cubicBezTo>
                  <a:lnTo>
                    <a:pt x="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1" name="Freeform 6782">
              <a:extLst>
                <a:ext uri="{FF2B5EF4-FFF2-40B4-BE49-F238E27FC236}">
                  <a16:creationId xmlns="" xmlns:a16="http://schemas.microsoft.com/office/drawing/2014/main" id="{6C49CF58-89C6-4911-8C62-82B14732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1" y="3201988"/>
              <a:ext cx="19050" cy="7938"/>
            </a:xfrm>
            <a:custGeom>
              <a:avLst/>
              <a:gdLst>
                <a:gd name="T0" fmla="*/ 0 w 20"/>
                <a:gd name="T1" fmla="*/ 9 h 9"/>
                <a:gd name="T2" fmla="*/ 20 w 20"/>
                <a:gd name="T3" fmla="*/ 4 h 9"/>
                <a:gd name="T4" fmla="*/ 20 w 20"/>
                <a:gd name="T5" fmla="*/ 0 h 9"/>
                <a:gd name="T6" fmla="*/ 1 w 20"/>
                <a:gd name="T7" fmla="*/ 8 h 9"/>
                <a:gd name="T8" fmla="*/ 0 w 2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6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3"/>
                    <a:pt x="8" y="6"/>
                    <a:pt x="1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2" name="Freeform 6783">
              <a:extLst>
                <a:ext uri="{FF2B5EF4-FFF2-40B4-BE49-F238E27FC236}">
                  <a16:creationId xmlns="" xmlns:a16="http://schemas.microsoft.com/office/drawing/2014/main" id="{1158BE0F-73AC-424F-AB52-AE5641D6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4" y="3214688"/>
              <a:ext cx="4763" cy="14288"/>
            </a:xfrm>
            <a:custGeom>
              <a:avLst/>
              <a:gdLst>
                <a:gd name="T0" fmla="*/ 1 w 6"/>
                <a:gd name="T1" fmla="*/ 15 h 15"/>
                <a:gd name="T2" fmla="*/ 6 w 6"/>
                <a:gd name="T3" fmla="*/ 0 h 15"/>
                <a:gd name="T4" fmla="*/ 4 w 6"/>
                <a:gd name="T5" fmla="*/ 0 h 15"/>
                <a:gd name="T6" fmla="*/ 0 w 6"/>
                <a:gd name="T7" fmla="*/ 14 h 15"/>
                <a:gd name="T8" fmla="*/ 1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1" y="15"/>
                  </a:moveTo>
                  <a:cubicBezTo>
                    <a:pt x="3" y="10"/>
                    <a:pt x="4" y="5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3" name="Freeform 6784">
              <a:extLst>
                <a:ext uri="{FF2B5EF4-FFF2-40B4-BE49-F238E27FC236}">
                  <a16:creationId xmlns="" xmlns:a16="http://schemas.microsoft.com/office/drawing/2014/main" id="{6D2C0958-351B-4724-9021-32F63354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3214688"/>
              <a:ext cx="15875" cy="4763"/>
            </a:xfrm>
            <a:custGeom>
              <a:avLst/>
              <a:gdLst>
                <a:gd name="T0" fmla="*/ 0 w 17"/>
                <a:gd name="T1" fmla="*/ 6 h 6"/>
                <a:gd name="T2" fmla="*/ 17 w 17"/>
                <a:gd name="T3" fmla="*/ 2 h 6"/>
                <a:gd name="T4" fmla="*/ 17 w 17"/>
                <a:gd name="T5" fmla="*/ 0 h 6"/>
                <a:gd name="T6" fmla="*/ 0 w 17"/>
                <a:gd name="T7" fmla="*/ 6 h 6"/>
                <a:gd name="T8" fmla="*/ 0 w 1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6" y="5"/>
                    <a:pt x="11" y="3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2"/>
                    <a:pt x="6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4" name="Freeform 6785">
              <a:extLst>
                <a:ext uri="{FF2B5EF4-FFF2-40B4-BE49-F238E27FC236}">
                  <a16:creationId xmlns="" xmlns:a16="http://schemas.microsoft.com/office/drawing/2014/main" id="{645DED48-AB90-421D-A64E-4EF7E257A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0714" y="3151188"/>
              <a:ext cx="58738" cy="36513"/>
            </a:xfrm>
            <a:custGeom>
              <a:avLst/>
              <a:gdLst>
                <a:gd name="T0" fmla="*/ 3 w 62"/>
                <a:gd name="T1" fmla="*/ 6 h 39"/>
                <a:gd name="T2" fmla="*/ 7 w 62"/>
                <a:gd name="T3" fmla="*/ 5 h 39"/>
                <a:gd name="T4" fmla="*/ 35 w 62"/>
                <a:gd name="T5" fmla="*/ 4 h 39"/>
                <a:gd name="T6" fmla="*/ 62 w 62"/>
                <a:gd name="T7" fmla="*/ 26 h 39"/>
                <a:gd name="T8" fmla="*/ 62 w 62"/>
                <a:gd name="T9" fmla="*/ 27 h 39"/>
                <a:gd name="T10" fmla="*/ 62 w 62"/>
                <a:gd name="T11" fmla="*/ 27 h 39"/>
                <a:gd name="T12" fmla="*/ 29 w 62"/>
                <a:gd name="T13" fmla="*/ 35 h 39"/>
                <a:gd name="T14" fmla="*/ 5 w 62"/>
                <a:gd name="T15" fmla="*/ 13 h 39"/>
                <a:gd name="T16" fmla="*/ 2 w 62"/>
                <a:gd name="T17" fmla="*/ 9 h 39"/>
                <a:gd name="T18" fmla="*/ 0 w 62"/>
                <a:gd name="T19" fmla="*/ 7 h 39"/>
                <a:gd name="T20" fmla="*/ 3 w 62"/>
                <a:gd name="T21" fmla="*/ 6 h 39"/>
                <a:gd name="T22" fmla="*/ 31 w 62"/>
                <a:gd name="T23" fmla="*/ 28 h 39"/>
                <a:gd name="T24" fmla="*/ 54 w 62"/>
                <a:gd name="T25" fmla="*/ 25 h 39"/>
                <a:gd name="T26" fmla="*/ 34 w 62"/>
                <a:gd name="T27" fmla="*/ 11 h 39"/>
                <a:gd name="T28" fmla="*/ 12 w 62"/>
                <a:gd name="T29" fmla="*/ 12 h 39"/>
                <a:gd name="T30" fmla="*/ 31 w 62"/>
                <a:gd name="T3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39">
                  <a:moveTo>
                    <a:pt x="3" y="6"/>
                  </a:moveTo>
                  <a:cubicBezTo>
                    <a:pt x="4" y="6"/>
                    <a:pt x="5" y="6"/>
                    <a:pt x="7" y="5"/>
                  </a:cubicBezTo>
                  <a:cubicBezTo>
                    <a:pt x="14" y="4"/>
                    <a:pt x="23" y="0"/>
                    <a:pt x="35" y="4"/>
                  </a:cubicBezTo>
                  <a:cubicBezTo>
                    <a:pt x="47" y="8"/>
                    <a:pt x="59" y="16"/>
                    <a:pt x="62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56" y="35"/>
                    <a:pt x="42" y="39"/>
                    <a:pt x="29" y="35"/>
                  </a:cubicBezTo>
                  <a:cubicBezTo>
                    <a:pt x="16" y="31"/>
                    <a:pt x="9" y="20"/>
                    <a:pt x="5" y="13"/>
                  </a:cubicBezTo>
                  <a:cubicBezTo>
                    <a:pt x="4" y="12"/>
                    <a:pt x="3" y="10"/>
                    <a:pt x="2" y="9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3" y="6"/>
                  </a:lnTo>
                  <a:close/>
                  <a:moveTo>
                    <a:pt x="31" y="28"/>
                  </a:moveTo>
                  <a:cubicBezTo>
                    <a:pt x="40" y="31"/>
                    <a:pt x="49" y="29"/>
                    <a:pt x="54" y="25"/>
                  </a:cubicBezTo>
                  <a:cubicBezTo>
                    <a:pt x="50" y="20"/>
                    <a:pt x="43" y="14"/>
                    <a:pt x="34" y="11"/>
                  </a:cubicBezTo>
                  <a:cubicBezTo>
                    <a:pt x="25" y="9"/>
                    <a:pt x="18" y="10"/>
                    <a:pt x="12" y="12"/>
                  </a:cubicBezTo>
                  <a:cubicBezTo>
                    <a:pt x="16" y="18"/>
                    <a:pt x="21" y="25"/>
                    <a:pt x="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5" name="Freeform 6786">
              <a:extLst>
                <a:ext uri="{FF2B5EF4-FFF2-40B4-BE49-F238E27FC236}">
                  <a16:creationId xmlns="" xmlns:a16="http://schemas.microsoft.com/office/drawing/2014/main" id="{B2408B94-D5C0-4031-BE41-F50EC579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9" y="3162301"/>
              <a:ext cx="47625" cy="14288"/>
            </a:xfrm>
            <a:custGeom>
              <a:avLst/>
              <a:gdLst>
                <a:gd name="T0" fmla="*/ 11 w 50"/>
                <a:gd name="T1" fmla="*/ 3 h 15"/>
                <a:gd name="T2" fmla="*/ 19 w 50"/>
                <a:gd name="T3" fmla="*/ 5 h 15"/>
                <a:gd name="T4" fmla="*/ 24 w 50"/>
                <a:gd name="T5" fmla="*/ 7 h 15"/>
                <a:gd name="T6" fmla="*/ 29 w 50"/>
                <a:gd name="T7" fmla="*/ 8 h 15"/>
                <a:gd name="T8" fmla="*/ 34 w 50"/>
                <a:gd name="T9" fmla="*/ 9 h 15"/>
                <a:gd name="T10" fmla="*/ 39 w 50"/>
                <a:gd name="T11" fmla="*/ 11 h 15"/>
                <a:gd name="T12" fmla="*/ 48 w 50"/>
                <a:gd name="T13" fmla="*/ 13 h 15"/>
                <a:gd name="T14" fmla="*/ 49 w 50"/>
                <a:gd name="T15" fmla="*/ 13 h 15"/>
                <a:gd name="T16" fmla="*/ 50 w 50"/>
                <a:gd name="T17" fmla="*/ 15 h 15"/>
                <a:gd name="T18" fmla="*/ 49 w 50"/>
                <a:gd name="T19" fmla="*/ 15 h 15"/>
                <a:gd name="T20" fmla="*/ 47 w 50"/>
                <a:gd name="T21" fmla="*/ 15 h 15"/>
                <a:gd name="T22" fmla="*/ 38 w 50"/>
                <a:gd name="T23" fmla="*/ 14 h 15"/>
                <a:gd name="T24" fmla="*/ 33 w 50"/>
                <a:gd name="T25" fmla="*/ 13 h 15"/>
                <a:gd name="T26" fmla="*/ 28 w 50"/>
                <a:gd name="T27" fmla="*/ 12 h 15"/>
                <a:gd name="T28" fmla="*/ 23 w 50"/>
                <a:gd name="T29" fmla="*/ 10 h 15"/>
                <a:gd name="T30" fmla="*/ 19 w 50"/>
                <a:gd name="T31" fmla="*/ 8 h 15"/>
                <a:gd name="T32" fmla="*/ 10 w 50"/>
                <a:gd name="T33" fmla="*/ 5 h 15"/>
                <a:gd name="T34" fmla="*/ 0 w 50"/>
                <a:gd name="T35" fmla="*/ 0 h 15"/>
                <a:gd name="T36" fmla="*/ 11 w 50"/>
                <a:gd name="T3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5">
                  <a:moveTo>
                    <a:pt x="11" y="3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4"/>
                    <a:pt x="49" y="14"/>
                    <a:pt x="50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5"/>
                    <a:pt x="42" y="14"/>
                    <a:pt x="38" y="14"/>
                  </a:cubicBezTo>
                  <a:cubicBezTo>
                    <a:pt x="37" y="14"/>
                    <a:pt x="35" y="13"/>
                    <a:pt x="33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0" y="9"/>
                    <a:pt x="19" y="8"/>
                  </a:cubicBezTo>
                  <a:cubicBezTo>
                    <a:pt x="15" y="7"/>
                    <a:pt x="13" y="6"/>
                    <a:pt x="10" y="5"/>
                  </a:cubicBezTo>
                  <a:cubicBezTo>
                    <a:pt x="6" y="3"/>
                    <a:pt x="0" y="0"/>
                    <a:pt x="0" y="0"/>
                  </a:cubicBezTo>
                  <a:cubicBezTo>
                    <a:pt x="0" y="0"/>
                    <a:pt x="6" y="2"/>
                    <a:pt x="1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6" name="Freeform 6787">
              <a:extLst>
                <a:ext uri="{FF2B5EF4-FFF2-40B4-BE49-F238E27FC236}">
                  <a16:creationId xmlns="" xmlns:a16="http://schemas.microsoft.com/office/drawing/2014/main" id="{205A16FE-0DDC-465B-883D-601F02777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9" y="3160713"/>
              <a:ext cx="14288" cy="12700"/>
            </a:xfrm>
            <a:custGeom>
              <a:avLst/>
              <a:gdLst>
                <a:gd name="T0" fmla="*/ 1 w 15"/>
                <a:gd name="T1" fmla="*/ 0 h 14"/>
                <a:gd name="T2" fmla="*/ 15 w 15"/>
                <a:gd name="T3" fmla="*/ 12 h 14"/>
                <a:gd name="T4" fmla="*/ 12 w 15"/>
                <a:gd name="T5" fmla="*/ 14 h 14"/>
                <a:gd name="T6" fmla="*/ 0 w 15"/>
                <a:gd name="T7" fmla="*/ 0 h 14"/>
                <a:gd name="T8" fmla="*/ 1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" y="0"/>
                  </a:moveTo>
                  <a:cubicBezTo>
                    <a:pt x="5" y="4"/>
                    <a:pt x="10" y="8"/>
                    <a:pt x="15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9"/>
                    <a:pt x="4" y="5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7" name="Freeform 6788">
              <a:extLst>
                <a:ext uri="{FF2B5EF4-FFF2-40B4-BE49-F238E27FC236}">
                  <a16:creationId xmlns="" xmlns:a16="http://schemas.microsoft.com/office/drawing/2014/main" id="{FC439ADD-DF56-4DC4-8DA4-2190728F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4" y="3171826"/>
              <a:ext cx="17463" cy="6350"/>
            </a:xfrm>
            <a:custGeom>
              <a:avLst/>
              <a:gdLst>
                <a:gd name="T0" fmla="*/ 0 w 19"/>
                <a:gd name="T1" fmla="*/ 5 h 6"/>
                <a:gd name="T2" fmla="*/ 16 w 19"/>
                <a:gd name="T3" fmla="*/ 0 h 6"/>
                <a:gd name="T4" fmla="*/ 19 w 19"/>
                <a:gd name="T5" fmla="*/ 2 h 6"/>
                <a:gd name="T6" fmla="*/ 1 w 19"/>
                <a:gd name="T7" fmla="*/ 6 h 6"/>
                <a:gd name="T8" fmla="*/ 0 w 1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5"/>
                  </a:moveTo>
                  <a:cubicBezTo>
                    <a:pt x="5" y="4"/>
                    <a:pt x="11" y="2"/>
                    <a:pt x="16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3" y="4"/>
                    <a:pt x="7" y="5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8" name="Freeform 6789">
              <a:extLst>
                <a:ext uri="{FF2B5EF4-FFF2-40B4-BE49-F238E27FC236}">
                  <a16:creationId xmlns="" xmlns:a16="http://schemas.microsoft.com/office/drawing/2014/main" id="{06DF78CE-5D5E-4368-A92F-B820C5BBE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4" y="3159126"/>
              <a:ext cx="9525" cy="11113"/>
            </a:xfrm>
            <a:custGeom>
              <a:avLst/>
              <a:gdLst>
                <a:gd name="T0" fmla="*/ 0 w 10"/>
                <a:gd name="T1" fmla="*/ 0 h 12"/>
                <a:gd name="T2" fmla="*/ 10 w 10"/>
                <a:gd name="T3" fmla="*/ 10 h 12"/>
                <a:gd name="T4" fmla="*/ 9 w 10"/>
                <a:gd name="T5" fmla="*/ 12 h 12"/>
                <a:gd name="T6" fmla="*/ 0 w 10"/>
                <a:gd name="T7" fmla="*/ 1 h 12"/>
                <a:gd name="T8" fmla="*/ 0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3" y="4"/>
                    <a:pt x="7" y="7"/>
                    <a:pt x="10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3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9" name="Freeform 6790">
              <a:extLst>
                <a:ext uri="{FF2B5EF4-FFF2-40B4-BE49-F238E27FC236}">
                  <a16:creationId xmlns="" xmlns:a16="http://schemas.microsoft.com/office/drawing/2014/main" id="{5EC0CBF5-8F99-4A98-8E08-7DF8BED79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1" y="3168651"/>
              <a:ext cx="14288" cy="3175"/>
            </a:xfrm>
            <a:custGeom>
              <a:avLst/>
              <a:gdLst>
                <a:gd name="T0" fmla="*/ 1 w 15"/>
                <a:gd name="T1" fmla="*/ 4 h 4"/>
                <a:gd name="T2" fmla="*/ 14 w 15"/>
                <a:gd name="T3" fmla="*/ 0 h 4"/>
                <a:gd name="T4" fmla="*/ 15 w 15"/>
                <a:gd name="T5" fmla="*/ 2 h 4"/>
                <a:gd name="T6" fmla="*/ 1 w 15"/>
                <a:gd name="T7" fmla="*/ 4 h 4"/>
                <a:gd name="T8" fmla="*/ 1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" y="4"/>
                  </a:moveTo>
                  <a:cubicBezTo>
                    <a:pt x="5" y="3"/>
                    <a:pt x="10" y="2"/>
                    <a:pt x="1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3"/>
                    <a:pt x="5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0" name="Freeform 6791">
              <a:extLst>
                <a:ext uri="{FF2B5EF4-FFF2-40B4-BE49-F238E27FC236}">
                  <a16:creationId xmlns="" xmlns:a16="http://schemas.microsoft.com/office/drawing/2014/main" id="{FD879810-C0BB-4917-A100-B65D32011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9" y="3179763"/>
              <a:ext cx="9525" cy="11113"/>
            </a:xfrm>
            <a:custGeom>
              <a:avLst/>
              <a:gdLst>
                <a:gd name="T0" fmla="*/ 0 w 9"/>
                <a:gd name="T1" fmla="*/ 11 h 12"/>
                <a:gd name="T2" fmla="*/ 3 w 9"/>
                <a:gd name="T3" fmla="*/ 12 h 12"/>
                <a:gd name="T4" fmla="*/ 9 w 9"/>
                <a:gd name="T5" fmla="*/ 3 h 12"/>
                <a:gd name="T6" fmla="*/ 7 w 9"/>
                <a:gd name="T7" fmla="*/ 0 h 12"/>
                <a:gd name="T8" fmla="*/ 0 w 9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11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7" y="6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3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1" name="Freeform 6792">
              <a:extLst>
                <a:ext uri="{FF2B5EF4-FFF2-40B4-BE49-F238E27FC236}">
                  <a16:creationId xmlns="" xmlns:a16="http://schemas.microsoft.com/office/drawing/2014/main" id="{C4B010D8-5AB3-45ED-8409-30362D3C7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175001"/>
              <a:ext cx="11113" cy="4763"/>
            </a:xfrm>
            <a:custGeom>
              <a:avLst/>
              <a:gdLst>
                <a:gd name="T0" fmla="*/ 10 w 12"/>
                <a:gd name="T1" fmla="*/ 2 h 6"/>
                <a:gd name="T2" fmla="*/ 0 w 12"/>
                <a:gd name="T3" fmla="*/ 0 h 6"/>
                <a:gd name="T4" fmla="*/ 0 w 12"/>
                <a:gd name="T5" fmla="*/ 3 h 6"/>
                <a:gd name="T6" fmla="*/ 12 w 12"/>
                <a:gd name="T7" fmla="*/ 6 h 6"/>
                <a:gd name="T8" fmla="*/ 10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0" y="2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2" name="Freeform 6793">
              <a:extLst>
                <a:ext uri="{FF2B5EF4-FFF2-40B4-BE49-F238E27FC236}">
                  <a16:creationId xmlns="" xmlns:a16="http://schemas.microsoft.com/office/drawing/2014/main" id="{821A6AFD-8E57-403A-ADBF-AB4247D5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3197226"/>
              <a:ext cx="6350" cy="4763"/>
            </a:xfrm>
            <a:custGeom>
              <a:avLst/>
              <a:gdLst>
                <a:gd name="T0" fmla="*/ 0 w 6"/>
                <a:gd name="T1" fmla="*/ 1 h 5"/>
                <a:gd name="T2" fmla="*/ 1 w 6"/>
                <a:gd name="T3" fmla="*/ 5 h 5"/>
                <a:gd name="T4" fmla="*/ 6 w 6"/>
                <a:gd name="T5" fmla="*/ 0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4" y="2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3" name="Freeform 6794">
              <a:extLst>
                <a:ext uri="{FF2B5EF4-FFF2-40B4-BE49-F238E27FC236}">
                  <a16:creationId xmlns="" xmlns:a16="http://schemas.microsoft.com/office/drawing/2014/main" id="{C69640D0-FFCA-4181-9B5C-BEA7CD12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3195638"/>
              <a:ext cx="6350" cy="317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3 h 4"/>
                <a:gd name="T4" fmla="*/ 0 w 6"/>
                <a:gd name="T5" fmla="*/ 0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4" name="Freeform 6795">
              <a:extLst>
                <a:ext uri="{FF2B5EF4-FFF2-40B4-BE49-F238E27FC236}">
                  <a16:creationId xmlns="" xmlns:a16="http://schemas.microsoft.com/office/drawing/2014/main" id="{99E0E201-D6F9-4E4F-AFDD-9D07458C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3178176"/>
              <a:ext cx="66675" cy="22225"/>
            </a:xfrm>
            <a:custGeom>
              <a:avLst/>
              <a:gdLst>
                <a:gd name="T0" fmla="*/ 71 w 71"/>
                <a:gd name="T1" fmla="*/ 3 h 24"/>
                <a:gd name="T2" fmla="*/ 69 w 71"/>
                <a:gd name="T3" fmla="*/ 0 h 24"/>
                <a:gd name="T4" fmla="*/ 0 w 71"/>
                <a:gd name="T5" fmla="*/ 20 h 24"/>
                <a:gd name="T6" fmla="*/ 0 w 71"/>
                <a:gd name="T7" fmla="*/ 24 h 24"/>
                <a:gd name="T8" fmla="*/ 71 w 71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4">
                  <a:moveTo>
                    <a:pt x="71" y="3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10"/>
                    <a:pt x="24" y="17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21"/>
                    <a:pt x="49" y="14"/>
                    <a:pt x="7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5" name="Freeform 6796">
              <a:extLst>
                <a:ext uri="{FF2B5EF4-FFF2-40B4-BE49-F238E27FC236}">
                  <a16:creationId xmlns="" xmlns:a16="http://schemas.microsoft.com/office/drawing/2014/main" id="{202926FE-0F04-4D1B-A4D6-1C843DE6F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4039" y="3201988"/>
              <a:ext cx="65088" cy="42863"/>
            </a:xfrm>
            <a:custGeom>
              <a:avLst/>
              <a:gdLst>
                <a:gd name="T0" fmla="*/ 0 w 69"/>
                <a:gd name="T1" fmla="*/ 41 h 45"/>
                <a:gd name="T2" fmla="*/ 3 w 69"/>
                <a:gd name="T3" fmla="*/ 39 h 45"/>
                <a:gd name="T4" fmla="*/ 6 w 69"/>
                <a:gd name="T5" fmla="*/ 34 h 45"/>
                <a:gd name="T6" fmla="*/ 30 w 69"/>
                <a:gd name="T7" fmla="*/ 9 h 45"/>
                <a:gd name="T8" fmla="*/ 66 w 69"/>
                <a:gd name="T9" fmla="*/ 5 h 45"/>
                <a:gd name="T10" fmla="*/ 66 w 69"/>
                <a:gd name="T11" fmla="*/ 5 h 45"/>
                <a:gd name="T12" fmla="*/ 67 w 69"/>
                <a:gd name="T13" fmla="*/ 6 h 45"/>
                <a:gd name="T14" fmla="*/ 49 w 69"/>
                <a:gd name="T15" fmla="*/ 37 h 45"/>
                <a:gd name="T16" fmla="*/ 10 w 69"/>
                <a:gd name="T17" fmla="*/ 42 h 45"/>
                <a:gd name="T18" fmla="*/ 4 w 69"/>
                <a:gd name="T19" fmla="*/ 41 h 45"/>
                <a:gd name="T20" fmla="*/ 0 w 69"/>
                <a:gd name="T21" fmla="*/ 41 h 45"/>
                <a:gd name="T22" fmla="*/ 15 w 69"/>
                <a:gd name="T23" fmla="*/ 35 h 45"/>
                <a:gd name="T24" fmla="*/ 44 w 69"/>
                <a:gd name="T25" fmla="*/ 30 h 45"/>
                <a:gd name="T26" fmla="*/ 59 w 69"/>
                <a:gd name="T27" fmla="*/ 10 h 45"/>
                <a:gd name="T28" fmla="*/ 34 w 69"/>
                <a:gd name="T29" fmla="*/ 15 h 45"/>
                <a:gd name="T30" fmla="*/ 15 w 69"/>
                <a:gd name="T3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45">
                  <a:moveTo>
                    <a:pt x="0" y="41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7"/>
                    <a:pt x="5" y="36"/>
                    <a:pt x="6" y="34"/>
                  </a:cubicBezTo>
                  <a:cubicBezTo>
                    <a:pt x="10" y="27"/>
                    <a:pt x="17" y="16"/>
                    <a:pt x="30" y="9"/>
                  </a:cubicBezTo>
                  <a:cubicBezTo>
                    <a:pt x="43" y="2"/>
                    <a:pt x="57" y="0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9" y="15"/>
                    <a:pt x="62" y="29"/>
                    <a:pt x="49" y="37"/>
                  </a:cubicBezTo>
                  <a:cubicBezTo>
                    <a:pt x="34" y="45"/>
                    <a:pt x="19" y="43"/>
                    <a:pt x="10" y="42"/>
                  </a:cubicBezTo>
                  <a:cubicBezTo>
                    <a:pt x="8" y="42"/>
                    <a:pt x="6" y="41"/>
                    <a:pt x="4" y="41"/>
                  </a:cubicBezTo>
                  <a:lnTo>
                    <a:pt x="0" y="41"/>
                  </a:lnTo>
                  <a:close/>
                  <a:moveTo>
                    <a:pt x="15" y="35"/>
                  </a:moveTo>
                  <a:cubicBezTo>
                    <a:pt x="23" y="36"/>
                    <a:pt x="34" y="36"/>
                    <a:pt x="44" y="30"/>
                  </a:cubicBezTo>
                  <a:cubicBezTo>
                    <a:pt x="54" y="25"/>
                    <a:pt x="58" y="16"/>
                    <a:pt x="59" y="10"/>
                  </a:cubicBezTo>
                  <a:cubicBezTo>
                    <a:pt x="53" y="9"/>
                    <a:pt x="43" y="10"/>
                    <a:pt x="34" y="15"/>
                  </a:cubicBezTo>
                  <a:cubicBezTo>
                    <a:pt x="25" y="21"/>
                    <a:pt x="19" y="29"/>
                    <a:pt x="1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6" name="Freeform 6797">
              <a:extLst>
                <a:ext uri="{FF2B5EF4-FFF2-40B4-BE49-F238E27FC236}">
                  <a16:creationId xmlns="" xmlns:a16="http://schemas.microsoft.com/office/drawing/2014/main" id="{A04DBC3C-CFCD-4C89-B140-5B010F7E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6739" y="3206751"/>
              <a:ext cx="47625" cy="30163"/>
            </a:xfrm>
            <a:custGeom>
              <a:avLst/>
              <a:gdLst>
                <a:gd name="T0" fmla="*/ 13 w 51"/>
                <a:gd name="T1" fmla="*/ 25 h 31"/>
                <a:gd name="T2" fmla="*/ 23 w 51"/>
                <a:gd name="T3" fmla="*/ 21 h 31"/>
                <a:gd name="T4" fmla="*/ 28 w 51"/>
                <a:gd name="T5" fmla="*/ 18 h 31"/>
                <a:gd name="T6" fmla="*/ 33 w 51"/>
                <a:gd name="T7" fmla="*/ 15 h 31"/>
                <a:gd name="T8" fmla="*/ 38 w 51"/>
                <a:gd name="T9" fmla="*/ 12 h 31"/>
                <a:gd name="T10" fmla="*/ 42 w 51"/>
                <a:gd name="T11" fmla="*/ 9 h 31"/>
                <a:gd name="T12" fmla="*/ 50 w 51"/>
                <a:gd name="T13" fmla="*/ 3 h 31"/>
                <a:gd name="T14" fmla="*/ 51 w 51"/>
                <a:gd name="T15" fmla="*/ 2 h 31"/>
                <a:gd name="T16" fmla="*/ 51 w 51"/>
                <a:gd name="T17" fmla="*/ 1 h 31"/>
                <a:gd name="T18" fmla="*/ 50 w 51"/>
                <a:gd name="T19" fmla="*/ 0 h 31"/>
                <a:gd name="T20" fmla="*/ 49 w 51"/>
                <a:gd name="T21" fmla="*/ 1 h 31"/>
                <a:gd name="T22" fmla="*/ 41 w 51"/>
                <a:gd name="T23" fmla="*/ 6 h 31"/>
                <a:gd name="T24" fmla="*/ 36 w 51"/>
                <a:gd name="T25" fmla="*/ 9 h 31"/>
                <a:gd name="T26" fmla="*/ 31 w 51"/>
                <a:gd name="T27" fmla="*/ 12 h 31"/>
                <a:gd name="T28" fmla="*/ 26 w 51"/>
                <a:gd name="T29" fmla="*/ 15 h 31"/>
                <a:gd name="T30" fmla="*/ 21 w 51"/>
                <a:gd name="T31" fmla="*/ 18 h 31"/>
                <a:gd name="T32" fmla="*/ 12 w 51"/>
                <a:gd name="T33" fmla="*/ 23 h 31"/>
                <a:gd name="T34" fmla="*/ 0 w 51"/>
                <a:gd name="T35" fmla="*/ 30 h 31"/>
                <a:gd name="T36" fmla="*/ 13 w 51"/>
                <a:gd name="T3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1">
                  <a:moveTo>
                    <a:pt x="13" y="25"/>
                  </a:moveTo>
                  <a:cubicBezTo>
                    <a:pt x="16" y="24"/>
                    <a:pt x="19" y="23"/>
                    <a:pt x="23" y="21"/>
                  </a:cubicBezTo>
                  <a:cubicBezTo>
                    <a:pt x="24" y="20"/>
                    <a:pt x="26" y="19"/>
                    <a:pt x="28" y="18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1"/>
                    <a:pt x="41" y="10"/>
                    <a:pt x="42" y="9"/>
                  </a:cubicBezTo>
                  <a:cubicBezTo>
                    <a:pt x="45" y="7"/>
                    <a:pt x="48" y="5"/>
                    <a:pt x="50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10"/>
                    <a:pt x="32" y="11"/>
                    <a:pt x="31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7" y="27"/>
                    <a:pt x="0" y="30"/>
                    <a:pt x="0" y="30"/>
                  </a:cubicBezTo>
                  <a:cubicBezTo>
                    <a:pt x="0" y="31"/>
                    <a:pt x="8" y="28"/>
                    <a:pt x="13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7" name="Freeform 6798">
              <a:extLst>
                <a:ext uri="{FF2B5EF4-FFF2-40B4-BE49-F238E27FC236}">
                  <a16:creationId xmlns="" xmlns:a16="http://schemas.microsoft.com/office/drawing/2014/main" id="{8AC6A5B5-EA16-48C7-9742-6A73618F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9" y="3217863"/>
              <a:ext cx="11113" cy="15875"/>
            </a:xfrm>
            <a:custGeom>
              <a:avLst/>
              <a:gdLst>
                <a:gd name="T0" fmla="*/ 1 w 12"/>
                <a:gd name="T1" fmla="*/ 17 h 17"/>
                <a:gd name="T2" fmla="*/ 12 w 12"/>
                <a:gd name="T3" fmla="*/ 0 h 17"/>
                <a:gd name="T4" fmla="*/ 9 w 12"/>
                <a:gd name="T5" fmla="*/ 0 h 17"/>
                <a:gd name="T6" fmla="*/ 0 w 12"/>
                <a:gd name="T7" fmla="*/ 17 h 17"/>
                <a:gd name="T8" fmla="*/ 1 w 1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5" y="11"/>
                    <a:pt x="9" y="5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6"/>
                    <a:pt x="3" y="11"/>
                    <a:pt x="0" y="17"/>
                  </a:cubicBez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8" name="Freeform 6799">
              <a:extLst>
                <a:ext uri="{FF2B5EF4-FFF2-40B4-BE49-F238E27FC236}">
                  <a16:creationId xmlns="" xmlns:a16="http://schemas.microsoft.com/office/drawing/2014/main" id="{C2170872-59DF-4DF8-88FA-936F1B3C0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4" y="3216276"/>
              <a:ext cx="19050" cy="3175"/>
            </a:xfrm>
            <a:custGeom>
              <a:avLst/>
              <a:gdLst>
                <a:gd name="T0" fmla="*/ 0 w 21"/>
                <a:gd name="T1" fmla="*/ 3 h 4"/>
                <a:gd name="T2" fmla="*/ 20 w 21"/>
                <a:gd name="T3" fmla="*/ 3 h 4"/>
                <a:gd name="T4" fmla="*/ 21 w 21"/>
                <a:gd name="T5" fmla="*/ 0 h 4"/>
                <a:gd name="T6" fmla="*/ 1 w 21"/>
                <a:gd name="T7" fmla="*/ 3 h 4"/>
                <a:gd name="T8" fmla="*/ 0 w 2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0" y="3"/>
                  </a:moveTo>
                  <a:cubicBezTo>
                    <a:pt x="7" y="3"/>
                    <a:pt x="13" y="4"/>
                    <a:pt x="20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1"/>
                    <a:pt x="8" y="2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9" name="Freeform 6800">
              <a:extLst>
                <a:ext uri="{FF2B5EF4-FFF2-40B4-BE49-F238E27FC236}">
                  <a16:creationId xmlns="" xmlns:a16="http://schemas.microsoft.com/office/drawing/2014/main" id="{4907F8A6-8788-47E2-8905-96FA5278C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6" y="3225801"/>
              <a:ext cx="9525" cy="11113"/>
            </a:xfrm>
            <a:custGeom>
              <a:avLst/>
              <a:gdLst>
                <a:gd name="T0" fmla="*/ 1 w 10"/>
                <a:gd name="T1" fmla="*/ 13 h 13"/>
                <a:gd name="T2" fmla="*/ 10 w 10"/>
                <a:gd name="T3" fmla="*/ 1 h 13"/>
                <a:gd name="T4" fmla="*/ 8 w 10"/>
                <a:gd name="T5" fmla="*/ 0 h 13"/>
                <a:gd name="T6" fmla="*/ 0 w 10"/>
                <a:gd name="T7" fmla="*/ 13 h 13"/>
                <a:gd name="T8" fmla="*/ 1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4" y="9"/>
                    <a:pt x="7" y="5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0" name="Freeform 6801">
              <a:extLst>
                <a:ext uri="{FF2B5EF4-FFF2-40B4-BE49-F238E27FC236}">
                  <a16:creationId xmlns="" xmlns:a16="http://schemas.microsoft.com/office/drawing/2014/main" id="{6F629277-EA05-4C02-B5CD-D9C4B34C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1" y="3224213"/>
              <a:ext cx="17463" cy="1588"/>
            </a:xfrm>
            <a:custGeom>
              <a:avLst/>
              <a:gdLst>
                <a:gd name="T0" fmla="*/ 0 w 18"/>
                <a:gd name="T1" fmla="*/ 1 h 2"/>
                <a:gd name="T2" fmla="*/ 18 w 18"/>
                <a:gd name="T3" fmla="*/ 2 h 2"/>
                <a:gd name="T4" fmla="*/ 18 w 18"/>
                <a:gd name="T5" fmla="*/ 0 h 2"/>
                <a:gd name="T6" fmla="*/ 0 w 18"/>
                <a:gd name="T7" fmla="*/ 1 h 2"/>
                <a:gd name="T8" fmla="*/ 0 w 1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">
                  <a:moveTo>
                    <a:pt x="0" y="1"/>
                  </a:moveTo>
                  <a:cubicBezTo>
                    <a:pt x="6" y="2"/>
                    <a:pt x="12" y="2"/>
                    <a:pt x="18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1" name="Freeform 6802">
              <a:extLst>
                <a:ext uri="{FF2B5EF4-FFF2-40B4-BE49-F238E27FC236}">
                  <a16:creationId xmlns="" xmlns:a16="http://schemas.microsoft.com/office/drawing/2014/main" id="{3CC4638D-A47A-45D2-9290-3C8CB9D3E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5151" y="3159126"/>
              <a:ext cx="49213" cy="39688"/>
            </a:xfrm>
            <a:custGeom>
              <a:avLst/>
              <a:gdLst>
                <a:gd name="T0" fmla="*/ 3 w 54"/>
                <a:gd name="T1" fmla="*/ 0 h 43"/>
                <a:gd name="T2" fmla="*/ 7 w 54"/>
                <a:gd name="T3" fmla="*/ 1 h 43"/>
                <a:gd name="T4" fmla="*/ 35 w 54"/>
                <a:gd name="T5" fmla="*/ 7 h 43"/>
                <a:gd name="T6" fmla="*/ 54 w 54"/>
                <a:gd name="T7" fmla="*/ 36 h 43"/>
                <a:gd name="T8" fmla="*/ 54 w 54"/>
                <a:gd name="T9" fmla="*/ 36 h 43"/>
                <a:gd name="T10" fmla="*/ 53 w 54"/>
                <a:gd name="T11" fmla="*/ 37 h 43"/>
                <a:gd name="T12" fmla="*/ 20 w 54"/>
                <a:gd name="T13" fmla="*/ 36 h 43"/>
                <a:gd name="T14" fmla="*/ 2 w 54"/>
                <a:gd name="T15" fmla="*/ 8 h 43"/>
                <a:gd name="T16" fmla="*/ 1 w 54"/>
                <a:gd name="T17" fmla="*/ 3 h 43"/>
                <a:gd name="T18" fmla="*/ 0 w 54"/>
                <a:gd name="T19" fmla="*/ 0 h 43"/>
                <a:gd name="T20" fmla="*/ 3 w 54"/>
                <a:gd name="T21" fmla="*/ 0 h 43"/>
                <a:gd name="T22" fmla="*/ 24 w 54"/>
                <a:gd name="T23" fmla="*/ 29 h 43"/>
                <a:gd name="T24" fmla="*/ 46 w 54"/>
                <a:gd name="T25" fmla="*/ 33 h 43"/>
                <a:gd name="T26" fmla="*/ 31 w 54"/>
                <a:gd name="T27" fmla="*/ 14 h 43"/>
                <a:gd name="T28" fmla="*/ 9 w 54"/>
                <a:gd name="T29" fmla="*/ 8 h 43"/>
                <a:gd name="T30" fmla="*/ 24 w 54"/>
                <a:gd name="T31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43">
                  <a:moveTo>
                    <a:pt x="3" y="0"/>
                  </a:moveTo>
                  <a:cubicBezTo>
                    <a:pt x="4" y="1"/>
                    <a:pt x="5" y="1"/>
                    <a:pt x="7" y="1"/>
                  </a:cubicBezTo>
                  <a:cubicBezTo>
                    <a:pt x="14" y="1"/>
                    <a:pt x="24" y="0"/>
                    <a:pt x="35" y="7"/>
                  </a:cubicBezTo>
                  <a:cubicBezTo>
                    <a:pt x="45" y="14"/>
                    <a:pt x="53" y="2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46" y="43"/>
                    <a:pt x="31" y="43"/>
                    <a:pt x="20" y="36"/>
                  </a:cubicBezTo>
                  <a:cubicBezTo>
                    <a:pt x="8" y="28"/>
                    <a:pt x="5" y="15"/>
                    <a:pt x="2" y="8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  <a:moveTo>
                    <a:pt x="24" y="29"/>
                  </a:moveTo>
                  <a:cubicBezTo>
                    <a:pt x="32" y="34"/>
                    <a:pt x="41" y="35"/>
                    <a:pt x="46" y="33"/>
                  </a:cubicBezTo>
                  <a:cubicBezTo>
                    <a:pt x="45" y="27"/>
                    <a:pt x="39" y="19"/>
                    <a:pt x="31" y="14"/>
                  </a:cubicBezTo>
                  <a:cubicBezTo>
                    <a:pt x="23" y="9"/>
                    <a:pt x="16" y="8"/>
                    <a:pt x="9" y="8"/>
                  </a:cubicBezTo>
                  <a:cubicBezTo>
                    <a:pt x="12" y="15"/>
                    <a:pt x="15" y="23"/>
                    <a:pt x="2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2" name="Freeform 6803">
              <a:extLst>
                <a:ext uri="{FF2B5EF4-FFF2-40B4-BE49-F238E27FC236}">
                  <a16:creationId xmlns="" xmlns:a16="http://schemas.microsoft.com/office/drawing/2014/main" id="{7B4B4356-8273-4353-989A-44B55860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089" y="3165476"/>
              <a:ext cx="39688" cy="28575"/>
            </a:xfrm>
            <a:custGeom>
              <a:avLst/>
              <a:gdLst>
                <a:gd name="T0" fmla="*/ 9 w 43"/>
                <a:gd name="T1" fmla="*/ 6 h 29"/>
                <a:gd name="T2" fmla="*/ 17 w 43"/>
                <a:gd name="T3" fmla="*/ 10 h 29"/>
                <a:gd name="T4" fmla="*/ 21 w 43"/>
                <a:gd name="T5" fmla="*/ 13 h 29"/>
                <a:gd name="T6" fmla="*/ 25 w 43"/>
                <a:gd name="T7" fmla="*/ 16 h 29"/>
                <a:gd name="T8" fmla="*/ 30 w 43"/>
                <a:gd name="T9" fmla="*/ 18 h 29"/>
                <a:gd name="T10" fmla="*/ 34 w 43"/>
                <a:gd name="T11" fmla="*/ 21 h 29"/>
                <a:gd name="T12" fmla="*/ 42 w 43"/>
                <a:gd name="T13" fmla="*/ 26 h 29"/>
                <a:gd name="T14" fmla="*/ 43 w 43"/>
                <a:gd name="T15" fmla="*/ 27 h 29"/>
                <a:gd name="T16" fmla="*/ 43 w 43"/>
                <a:gd name="T17" fmla="*/ 28 h 29"/>
                <a:gd name="T18" fmla="*/ 43 w 43"/>
                <a:gd name="T19" fmla="*/ 29 h 29"/>
                <a:gd name="T20" fmla="*/ 41 w 43"/>
                <a:gd name="T21" fmla="*/ 28 h 29"/>
                <a:gd name="T22" fmla="*/ 33 w 43"/>
                <a:gd name="T23" fmla="*/ 24 h 29"/>
                <a:gd name="T24" fmla="*/ 28 w 43"/>
                <a:gd name="T25" fmla="*/ 22 h 29"/>
                <a:gd name="T26" fmla="*/ 24 w 43"/>
                <a:gd name="T27" fmla="*/ 19 h 29"/>
                <a:gd name="T28" fmla="*/ 19 w 43"/>
                <a:gd name="T29" fmla="*/ 16 h 29"/>
                <a:gd name="T30" fmla="*/ 15 w 43"/>
                <a:gd name="T31" fmla="*/ 13 h 29"/>
                <a:gd name="T32" fmla="*/ 8 w 43"/>
                <a:gd name="T33" fmla="*/ 8 h 29"/>
                <a:gd name="T34" fmla="*/ 0 w 43"/>
                <a:gd name="T35" fmla="*/ 0 h 29"/>
                <a:gd name="T36" fmla="*/ 9 w 43"/>
                <a:gd name="T3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9">
                  <a:moveTo>
                    <a:pt x="9" y="6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8"/>
                    <a:pt x="43" y="28"/>
                  </a:cubicBezTo>
                  <a:cubicBezTo>
                    <a:pt x="43" y="28"/>
                    <a:pt x="43" y="28"/>
                    <a:pt x="43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6" y="26"/>
                    <a:pt x="33" y="24"/>
                  </a:cubicBezTo>
                  <a:cubicBezTo>
                    <a:pt x="31" y="23"/>
                    <a:pt x="30" y="23"/>
                    <a:pt x="28" y="22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7" y="14"/>
                    <a:pt x="15" y="13"/>
                  </a:cubicBezTo>
                  <a:cubicBezTo>
                    <a:pt x="13" y="11"/>
                    <a:pt x="10" y="9"/>
                    <a:pt x="8" y="8"/>
                  </a:cubicBezTo>
                  <a:cubicBezTo>
                    <a:pt x="4" y="4"/>
                    <a:pt x="0" y="0"/>
                    <a:pt x="0" y="0"/>
                  </a:cubicBezTo>
                  <a:cubicBezTo>
                    <a:pt x="0" y="0"/>
                    <a:pt x="5" y="3"/>
                    <a:pt x="9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3" name="Freeform 6804">
              <a:extLst>
                <a:ext uri="{FF2B5EF4-FFF2-40B4-BE49-F238E27FC236}">
                  <a16:creationId xmlns="" xmlns:a16="http://schemas.microsoft.com/office/drawing/2014/main" id="{7E810985-BF94-4EE3-BA2D-BD7AB4EC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170238"/>
              <a:ext cx="11113" cy="14288"/>
            </a:xfrm>
            <a:custGeom>
              <a:avLst/>
              <a:gdLst>
                <a:gd name="T0" fmla="*/ 1 w 11"/>
                <a:gd name="T1" fmla="*/ 0 h 16"/>
                <a:gd name="T2" fmla="*/ 11 w 11"/>
                <a:gd name="T3" fmla="*/ 16 h 16"/>
                <a:gd name="T4" fmla="*/ 8 w 11"/>
                <a:gd name="T5" fmla="*/ 16 h 16"/>
                <a:gd name="T6" fmla="*/ 0 w 11"/>
                <a:gd name="T7" fmla="*/ 0 h 16"/>
                <a:gd name="T8" fmla="*/ 1 w 1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" y="0"/>
                  </a:moveTo>
                  <a:cubicBezTo>
                    <a:pt x="4" y="5"/>
                    <a:pt x="8" y="11"/>
                    <a:pt x="1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1"/>
                    <a:pt x="3" y="5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4" name="Freeform 6805">
              <a:extLst>
                <a:ext uri="{FF2B5EF4-FFF2-40B4-BE49-F238E27FC236}">
                  <a16:creationId xmlns="" xmlns:a16="http://schemas.microsoft.com/office/drawing/2014/main" id="{DABDF2BE-B973-47D9-9679-A93F9ABD7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4" y="3184526"/>
              <a:ext cx="19050" cy="1588"/>
            </a:xfrm>
            <a:custGeom>
              <a:avLst/>
              <a:gdLst>
                <a:gd name="T0" fmla="*/ 0 w 19"/>
                <a:gd name="T1" fmla="*/ 0 h 2"/>
                <a:gd name="T2" fmla="*/ 17 w 19"/>
                <a:gd name="T3" fmla="*/ 0 h 2"/>
                <a:gd name="T4" fmla="*/ 19 w 19"/>
                <a:gd name="T5" fmla="*/ 2 h 2"/>
                <a:gd name="T6" fmla="*/ 0 w 19"/>
                <a:gd name="T7" fmla="*/ 1 h 2"/>
                <a:gd name="T8" fmla="*/ 0 w 1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3" y="2"/>
                    <a:pt x="6" y="2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5" name="Freeform 6806">
              <a:extLst>
                <a:ext uri="{FF2B5EF4-FFF2-40B4-BE49-F238E27FC236}">
                  <a16:creationId xmlns="" xmlns:a16="http://schemas.microsoft.com/office/drawing/2014/main" id="{EE5CF340-A115-4B3F-BAF4-3EB731C7A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614" y="3165476"/>
              <a:ext cx="6350" cy="12700"/>
            </a:xfrm>
            <a:custGeom>
              <a:avLst/>
              <a:gdLst>
                <a:gd name="T0" fmla="*/ 1 w 7"/>
                <a:gd name="T1" fmla="*/ 0 h 14"/>
                <a:gd name="T2" fmla="*/ 7 w 7"/>
                <a:gd name="T3" fmla="*/ 13 h 14"/>
                <a:gd name="T4" fmla="*/ 6 w 7"/>
                <a:gd name="T5" fmla="*/ 14 h 14"/>
                <a:gd name="T6" fmla="*/ 0 w 7"/>
                <a:gd name="T7" fmla="*/ 0 h 14"/>
                <a:gd name="T8" fmla="*/ 1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3" y="4"/>
                    <a:pt x="5" y="9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6" name="Freeform 6807">
              <a:extLst>
                <a:ext uri="{FF2B5EF4-FFF2-40B4-BE49-F238E27FC236}">
                  <a16:creationId xmlns="" xmlns:a16="http://schemas.microsoft.com/office/drawing/2014/main" id="{74E6D984-D73B-4B27-9D99-77E2E94AB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3176588"/>
              <a:ext cx="14288" cy="158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15 w 15"/>
                <a:gd name="T5" fmla="*/ 2 h 2"/>
                <a:gd name="T6" fmla="*/ 0 w 15"/>
                <a:gd name="T7" fmla="*/ 1 h 2"/>
                <a:gd name="T8" fmla="*/ 0 w 1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2"/>
                    <a:pt x="5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7" name="Freeform 6808">
              <a:extLst>
                <a:ext uri="{FF2B5EF4-FFF2-40B4-BE49-F238E27FC236}">
                  <a16:creationId xmlns="" xmlns:a16="http://schemas.microsoft.com/office/drawing/2014/main" id="{CA4DB007-4FB1-4ADE-8E41-D45B6F13E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6" y="3198813"/>
              <a:ext cx="11113" cy="11113"/>
            </a:xfrm>
            <a:custGeom>
              <a:avLst/>
              <a:gdLst>
                <a:gd name="T0" fmla="*/ 0 w 11"/>
                <a:gd name="T1" fmla="*/ 9 h 11"/>
                <a:gd name="T2" fmla="*/ 3 w 11"/>
                <a:gd name="T3" fmla="*/ 11 h 11"/>
                <a:gd name="T4" fmla="*/ 11 w 11"/>
                <a:gd name="T5" fmla="*/ 4 h 11"/>
                <a:gd name="T6" fmla="*/ 10 w 11"/>
                <a:gd name="T7" fmla="*/ 0 h 11"/>
                <a:gd name="T8" fmla="*/ 0 w 11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9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6" y="9"/>
                    <a:pt x="8" y="7"/>
                    <a:pt x="11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8" name="Freeform 6809">
              <a:extLst>
                <a:ext uri="{FF2B5EF4-FFF2-40B4-BE49-F238E27FC236}">
                  <a16:creationId xmlns="" xmlns:a16="http://schemas.microsoft.com/office/drawing/2014/main" id="{DAC12015-9359-41A5-9197-508C5E7B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76" y="3190876"/>
              <a:ext cx="9525" cy="7938"/>
            </a:xfrm>
            <a:custGeom>
              <a:avLst/>
              <a:gdLst>
                <a:gd name="T0" fmla="*/ 11 w 11"/>
                <a:gd name="T1" fmla="*/ 4 h 8"/>
                <a:gd name="T2" fmla="*/ 2 w 11"/>
                <a:gd name="T3" fmla="*/ 0 h 8"/>
                <a:gd name="T4" fmla="*/ 0 w 11"/>
                <a:gd name="T5" fmla="*/ 2 h 8"/>
                <a:gd name="T6" fmla="*/ 11 w 11"/>
                <a:gd name="T7" fmla="*/ 8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3"/>
                    <a:pt x="5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7" y="6"/>
                    <a:pt x="11" y="8"/>
                  </a:cubicBez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9" name="Freeform 6810">
              <a:extLst>
                <a:ext uri="{FF2B5EF4-FFF2-40B4-BE49-F238E27FC236}">
                  <a16:creationId xmlns="" xmlns:a16="http://schemas.microsoft.com/office/drawing/2014/main" id="{853745E1-3E20-4E9D-BC6E-AFC5E553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3198813"/>
              <a:ext cx="6350" cy="3175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1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0" name="Freeform 6811">
              <a:extLst>
                <a:ext uri="{FF2B5EF4-FFF2-40B4-BE49-F238E27FC236}">
                  <a16:creationId xmlns="" xmlns:a16="http://schemas.microsoft.com/office/drawing/2014/main" id="{8611ACBD-E963-48BA-BF5D-C77D2F24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3195638"/>
              <a:ext cx="6350" cy="4763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5 h 5"/>
                <a:gd name="T4" fmla="*/ 1 w 6"/>
                <a:gd name="T5" fmla="*/ 0 h 5"/>
                <a:gd name="T6" fmla="*/ 0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1" name="Freeform 6812">
              <a:extLst>
                <a:ext uri="{FF2B5EF4-FFF2-40B4-BE49-F238E27FC236}">
                  <a16:creationId xmlns="" xmlns:a16="http://schemas.microsoft.com/office/drawing/2014/main" id="{35270B4C-9742-4FA9-823D-EB7F6FE4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3197226"/>
              <a:ext cx="68263" cy="7938"/>
            </a:xfrm>
            <a:custGeom>
              <a:avLst/>
              <a:gdLst>
                <a:gd name="T0" fmla="*/ 73 w 73"/>
                <a:gd name="T1" fmla="*/ 4 h 8"/>
                <a:gd name="T2" fmla="*/ 73 w 73"/>
                <a:gd name="T3" fmla="*/ 0 h 8"/>
                <a:gd name="T4" fmla="*/ 1 w 73"/>
                <a:gd name="T5" fmla="*/ 0 h 8"/>
                <a:gd name="T6" fmla="*/ 0 w 73"/>
                <a:gd name="T7" fmla="*/ 4 h 8"/>
                <a:gd name="T8" fmla="*/ 73 w 73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8">
                  <a:moveTo>
                    <a:pt x="73" y="4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49" y="4"/>
                    <a:pt x="25" y="4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4" y="8"/>
                    <a:pt x="49" y="8"/>
                    <a:pt x="7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2" name="Freeform 6813">
              <a:extLst>
                <a:ext uri="{FF2B5EF4-FFF2-40B4-BE49-F238E27FC236}">
                  <a16:creationId xmlns="" xmlns:a16="http://schemas.microsoft.com/office/drawing/2014/main" id="{9B30AF3E-42E5-48C8-9907-29B79FEB5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7839" y="3195638"/>
              <a:ext cx="68263" cy="36513"/>
            </a:xfrm>
            <a:custGeom>
              <a:avLst/>
              <a:gdLst>
                <a:gd name="T0" fmla="*/ 0 w 73"/>
                <a:gd name="T1" fmla="*/ 26 h 39"/>
                <a:gd name="T2" fmla="*/ 3 w 73"/>
                <a:gd name="T3" fmla="*/ 24 h 39"/>
                <a:gd name="T4" fmla="*/ 7 w 73"/>
                <a:gd name="T5" fmla="*/ 21 h 39"/>
                <a:gd name="T6" fmla="*/ 38 w 73"/>
                <a:gd name="T7" fmla="*/ 3 h 39"/>
                <a:gd name="T8" fmla="*/ 73 w 73"/>
                <a:gd name="T9" fmla="*/ 9 h 39"/>
                <a:gd name="T10" fmla="*/ 73 w 73"/>
                <a:gd name="T11" fmla="*/ 10 h 39"/>
                <a:gd name="T12" fmla="*/ 73 w 73"/>
                <a:gd name="T13" fmla="*/ 10 h 39"/>
                <a:gd name="T14" fmla="*/ 47 w 73"/>
                <a:gd name="T15" fmla="*/ 35 h 39"/>
                <a:gd name="T16" fmla="*/ 9 w 73"/>
                <a:gd name="T17" fmla="*/ 29 h 39"/>
                <a:gd name="T18" fmla="*/ 3 w 73"/>
                <a:gd name="T19" fmla="*/ 27 h 39"/>
                <a:gd name="T20" fmla="*/ 0 w 73"/>
                <a:gd name="T21" fmla="*/ 26 h 39"/>
                <a:gd name="T22" fmla="*/ 16 w 73"/>
                <a:gd name="T23" fmla="*/ 24 h 39"/>
                <a:gd name="T24" fmla="*/ 45 w 73"/>
                <a:gd name="T25" fmla="*/ 28 h 39"/>
                <a:gd name="T26" fmla="*/ 65 w 73"/>
                <a:gd name="T27" fmla="*/ 13 h 39"/>
                <a:gd name="T28" fmla="*/ 40 w 73"/>
                <a:gd name="T29" fmla="*/ 11 h 39"/>
                <a:gd name="T30" fmla="*/ 16 w 73"/>
                <a:gd name="T31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39">
                  <a:moveTo>
                    <a:pt x="0" y="26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5" y="22"/>
                    <a:pt x="7" y="21"/>
                  </a:cubicBezTo>
                  <a:cubicBezTo>
                    <a:pt x="13" y="15"/>
                    <a:pt x="23" y="7"/>
                    <a:pt x="38" y="3"/>
                  </a:cubicBezTo>
                  <a:cubicBezTo>
                    <a:pt x="51" y="0"/>
                    <a:pt x="66" y="2"/>
                    <a:pt x="73" y="9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20"/>
                    <a:pt x="62" y="31"/>
                    <a:pt x="47" y="35"/>
                  </a:cubicBezTo>
                  <a:cubicBezTo>
                    <a:pt x="31" y="39"/>
                    <a:pt x="17" y="33"/>
                    <a:pt x="9" y="29"/>
                  </a:cubicBezTo>
                  <a:cubicBezTo>
                    <a:pt x="7" y="28"/>
                    <a:pt x="5" y="27"/>
                    <a:pt x="3" y="27"/>
                  </a:cubicBezTo>
                  <a:lnTo>
                    <a:pt x="0" y="26"/>
                  </a:lnTo>
                  <a:close/>
                  <a:moveTo>
                    <a:pt x="16" y="24"/>
                  </a:moveTo>
                  <a:cubicBezTo>
                    <a:pt x="23" y="27"/>
                    <a:pt x="33" y="30"/>
                    <a:pt x="45" y="28"/>
                  </a:cubicBezTo>
                  <a:cubicBezTo>
                    <a:pt x="55" y="25"/>
                    <a:pt x="63" y="18"/>
                    <a:pt x="65" y="13"/>
                  </a:cubicBezTo>
                  <a:cubicBezTo>
                    <a:pt x="59" y="10"/>
                    <a:pt x="50" y="8"/>
                    <a:pt x="40" y="11"/>
                  </a:cubicBezTo>
                  <a:cubicBezTo>
                    <a:pt x="29" y="13"/>
                    <a:pt x="21" y="19"/>
                    <a:pt x="1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3" name="Freeform 6814">
              <a:extLst>
                <a:ext uri="{FF2B5EF4-FFF2-40B4-BE49-F238E27FC236}">
                  <a16:creationId xmlns="" xmlns:a16="http://schemas.microsoft.com/office/drawing/2014/main" id="{D68FE289-D36F-4649-8C38-F40578650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0539" y="3205163"/>
              <a:ext cx="53975" cy="12700"/>
            </a:xfrm>
            <a:custGeom>
              <a:avLst/>
              <a:gdLst>
                <a:gd name="T0" fmla="*/ 15 w 58"/>
                <a:gd name="T1" fmla="*/ 14 h 15"/>
                <a:gd name="T2" fmla="*/ 25 w 58"/>
                <a:gd name="T3" fmla="*/ 13 h 15"/>
                <a:gd name="T4" fmla="*/ 31 w 58"/>
                <a:gd name="T5" fmla="*/ 12 h 15"/>
                <a:gd name="T6" fmla="*/ 36 w 58"/>
                <a:gd name="T7" fmla="*/ 10 h 15"/>
                <a:gd name="T8" fmla="*/ 42 w 58"/>
                <a:gd name="T9" fmla="*/ 9 h 15"/>
                <a:gd name="T10" fmla="*/ 47 w 58"/>
                <a:gd name="T11" fmla="*/ 7 h 15"/>
                <a:gd name="T12" fmla="*/ 56 w 58"/>
                <a:gd name="T13" fmla="*/ 3 h 15"/>
                <a:gd name="T14" fmla="*/ 58 w 58"/>
                <a:gd name="T15" fmla="*/ 2 h 15"/>
                <a:gd name="T16" fmla="*/ 58 w 58"/>
                <a:gd name="T17" fmla="*/ 1 h 15"/>
                <a:gd name="T18" fmla="*/ 57 w 58"/>
                <a:gd name="T19" fmla="*/ 0 h 15"/>
                <a:gd name="T20" fmla="*/ 56 w 58"/>
                <a:gd name="T21" fmla="*/ 1 h 15"/>
                <a:gd name="T22" fmla="*/ 46 w 58"/>
                <a:gd name="T23" fmla="*/ 4 h 15"/>
                <a:gd name="T24" fmla="*/ 41 w 58"/>
                <a:gd name="T25" fmla="*/ 5 h 15"/>
                <a:gd name="T26" fmla="*/ 35 w 58"/>
                <a:gd name="T27" fmla="*/ 6 h 15"/>
                <a:gd name="T28" fmla="*/ 30 w 58"/>
                <a:gd name="T29" fmla="*/ 8 h 15"/>
                <a:gd name="T30" fmla="*/ 24 w 58"/>
                <a:gd name="T31" fmla="*/ 9 h 15"/>
                <a:gd name="T32" fmla="*/ 14 w 58"/>
                <a:gd name="T33" fmla="*/ 12 h 15"/>
                <a:gd name="T34" fmla="*/ 0 w 58"/>
                <a:gd name="T35" fmla="*/ 15 h 15"/>
                <a:gd name="T36" fmla="*/ 15 w 58"/>
                <a:gd name="T3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5">
                  <a:moveTo>
                    <a:pt x="15" y="14"/>
                  </a:moveTo>
                  <a:cubicBezTo>
                    <a:pt x="18" y="14"/>
                    <a:pt x="21" y="13"/>
                    <a:pt x="25" y="13"/>
                  </a:cubicBezTo>
                  <a:cubicBezTo>
                    <a:pt x="27" y="12"/>
                    <a:pt x="29" y="12"/>
                    <a:pt x="31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10"/>
                    <a:pt x="40" y="9"/>
                    <a:pt x="42" y="9"/>
                  </a:cubicBezTo>
                  <a:cubicBezTo>
                    <a:pt x="44" y="8"/>
                    <a:pt x="46" y="7"/>
                    <a:pt x="47" y="7"/>
                  </a:cubicBezTo>
                  <a:cubicBezTo>
                    <a:pt x="51" y="5"/>
                    <a:pt x="54" y="4"/>
                    <a:pt x="56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8" y="1"/>
                  </a:cubicBezTo>
                  <a:cubicBezTo>
                    <a:pt x="58" y="1"/>
                    <a:pt x="58" y="1"/>
                    <a:pt x="57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8" y="14"/>
                    <a:pt x="0" y="15"/>
                    <a:pt x="0" y="15"/>
                  </a:cubicBezTo>
                  <a:cubicBezTo>
                    <a:pt x="0" y="15"/>
                    <a:pt x="9" y="15"/>
                    <a:pt x="15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4" name="Freeform 6815">
              <a:extLst>
                <a:ext uri="{FF2B5EF4-FFF2-40B4-BE49-F238E27FC236}">
                  <a16:creationId xmlns="" xmlns:a16="http://schemas.microsoft.com/office/drawing/2014/main" id="{2B9508D8-0C7C-4C9F-B5D6-A141C78A0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3209926"/>
              <a:ext cx="15875" cy="12700"/>
            </a:xfrm>
            <a:custGeom>
              <a:avLst/>
              <a:gdLst>
                <a:gd name="T0" fmla="*/ 1 w 17"/>
                <a:gd name="T1" fmla="*/ 14 h 14"/>
                <a:gd name="T2" fmla="*/ 17 w 17"/>
                <a:gd name="T3" fmla="*/ 1 h 14"/>
                <a:gd name="T4" fmla="*/ 14 w 17"/>
                <a:gd name="T5" fmla="*/ 0 h 14"/>
                <a:gd name="T6" fmla="*/ 0 w 17"/>
                <a:gd name="T7" fmla="*/ 14 h 14"/>
                <a:gd name="T8" fmla="*/ 1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7" y="10"/>
                    <a:pt x="12" y="6"/>
                    <a:pt x="17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5"/>
                    <a:pt x="5" y="10"/>
                    <a:pt x="0" y="14"/>
                  </a:cubicBez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5" name="Freeform 6816">
              <a:extLst>
                <a:ext uri="{FF2B5EF4-FFF2-40B4-BE49-F238E27FC236}">
                  <a16:creationId xmlns="" xmlns:a16="http://schemas.microsoft.com/office/drawing/2014/main" id="{1B7F61BF-9E81-4D1C-8EBE-C9EA5081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9589" y="3206751"/>
              <a:ext cx="20638" cy="4763"/>
            </a:xfrm>
            <a:custGeom>
              <a:avLst/>
              <a:gdLst>
                <a:gd name="T0" fmla="*/ 0 w 21"/>
                <a:gd name="T1" fmla="*/ 0 h 6"/>
                <a:gd name="T2" fmla="*/ 19 w 21"/>
                <a:gd name="T3" fmla="*/ 6 h 6"/>
                <a:gd name="T4" fmla="*/ 21 w 21"/>
                <a:gd name="T5" fmla="*/ 4 h 6"/>
                <a:gd name="T6" fmla="*/ 1 w 21"/>
                <a:gd name="T7" fmla="*/ 0 h 6"/>
                <a:gd name="T8" fmla="*/ 0 w 2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6" y="2"/>
                    <a:pt x="13" y="4"/>
                    <a:pt x="19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3"/>
                    <a:pt x="8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6" name="Freeform 6817">
              <a:extLst>
                <a:ext uri="{FF2B5EF4-FFF2-40B4-BE49-F238E27FC236}">
                  <a16:creationId xmlns="" xmlns:a16="http://schemas.microsoft.com/office/drawing/2014/main" id="{EE95523F-9C35-4052-836C-7AC3F37A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9" y="3214688"/>
              <a:ext cx="11113" cy="9525"/>
            </a:xfrm>
            <a:custGeom>
              <a:avLst/>
              <a:gdLst>
                <a:gd name="T0" fmla="*/ 0 w 12"/>
                <a:gd name="T1" fmla="*/ 11 h 11"/>
                <a:gd name="T2" fmla="*/ 12 w 12"/>
                <a:gd name="T3" fmla="*/ 2 h 11"/>
                <a:gd name="T4" fmla="*/ 11 w 12"/>
                <a:gd name="T5" fmla="*/ 0 h 11"/>
                <a:gd name="T6" fmla="*/ 0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5"/>
                    <a:pt x="12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4"/>
                    <a:pt x="3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7" name="Freeform 6818">
              <a:extLst>
                <a:ext uri="{FF2B5EF4-FFF2-40B4-BE49-F238E27FC236}">
                  <a16:creationId xmlns="" xmlns:a16="http://schemas.microsoft.com/office/drawing/2014/main" id="{A2EEF43B-2EE3-498D-8D8E-1FDB2D98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476" y="3209926"/>
              <a:ext cx="15875" cy="6350"/>
            </a:xfrm>
            <a:custGeom>
              <a:avLst/>
              <a:gdLst>
                <a:gd name="T0" fmla="*/ 1 w 18"/>
                <a:gd name="T1" fmla="*/ 0 h 6"/>
                <a:gd name="T2" fmla="*/ 17 w 18"/>
                <a:gd name="T3" fmla="*/ 6 h 6"/>
                <a:gd name="T4" fmla="*/ 18 w 18"/>
                <a:gd name="T5" fmla="*/ 4 h 6"/>
                <a:gd name="T6" fmla="*/ 0 w 18"/>
                <a:gd name="T7" fmla="*/ 0 h 6"/>
                <a:gd name="T8" fmla="*/ 1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" y="0"/>
                  </a:moveTo>
                  <a:cubicBezTo>
                    <a:pt x="6" y="2"/>
                    <a:pt x="11" y="4"/>
                    <a:pt x="17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8" name="Freeform 6819">
              <a:extLst>
                <a:ext uri="{FF2B5EF4-FFF2-40B4-BE49-F238E27FC236}">
                  <a16:creationId xmlns="" xmlns:a16="http://schemas.microsoft.com/office/drawing/2014/main" id="{136AE66D-18AF-43BF-83E8-0578AD3613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9589" y="3143251"/>
              <a:ext cx="41275" cy="52388"/>
            </a:xfrm>
            <a:custGeom>
              <a:avLst/>
              <a:gdLst>
                <a:gd name="T0" fmla="*/ 2 w 44"/>
                <a:gd name="T1" fmla="*/ 1 h 55"/>
                <a:gd name="T2" fmla="*/ 6 w 44"/>
                <a:gd name="T3" fmla="*/ 3 h 55"/>
                <a:gd name="T4" fmla="*/ 31 w 44"/>
                <a:gd name="T5" fmla="*/ 17 h 55"/>
                <a:gd name="T6" fmla="*/ 41 w 44"/>
                <a:gd name="T7" fmla="*/ 50 h 55"/>
                <a:gd name="T8" fmla="*/ 41 w 44"/>
                <a:gd name="T9" fmla="*/ 50 h 55"/>
                <a:gd name="T10" fmla="*/ 40 w 44"/>
                <a:gd name="T11" fmla="*/ 51 h 55"/>
                <a:gd name="T12" fmla="*/ 9 w 44"/>
                <a:gd name="T13" fmla="*/ 40 h 55"/>
                <a:gd name="T14" fmla="*/ 0 w 44"/>
                <a:gd name="T15" fmla="*/ 8 h 55"/>
                <a:gd name="T16" fmla="*/ 0 w 44"/>
                <a:gd name="T17" fmla="*/ 3 h 55"/>
                <a:gd name="T18" fmla="*/ 0 w 44"/>
                <a:gd name="T19" fmla="*/ 0 h 55"/>
                <a:gd name="T20" fmla="*/ 2 w 44"/>
                <a:gd name="T21" fmla="*/ 1 h 55"/>
                <a:gd name="T22" fmla="*/ 14 w 44"/>
                <a:gd name="T23" fmla="*/ 35 h 55"/>
                <a:gd name="T24" fmla="*/ 35 w 44"/>
                <a:gd name="T25" fmla="*/ 44 h 55"/>
                <a:gd name="T26" fmla="*/ 26 w 44"/>
                <a:gd name="T27" fmla="*/ 23 h 55"/>
                <a:gd name="T28" fmla="*/ 7 w 44"/>
                <a:gd name="T29" fmla="*/ 11 h 55"/>
                <a:gd name="T30" fmla="*/ 14 w 44"/>
                <a:gd name="T31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55">
                  <a:moveTo>
                    <a:pt x="2" y="1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13" y="5"/>
                    <a:pt x="22" y="7"/>
                    <a:pt x="31" y="17"/>
                  </a:cubicBezTo>
                  <a:cubicBezTo>
                    <a:pt x="39" y="27"/>
                    <a:pt x="44" y="4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2" y="55"/>
                    <a:pt x="17" y="50"/>
                    <a:pt x="9" y="40"/>
                  </a:cubicBezTo>
                  <a:cubicBezTo>
                    <a:pt x="0" y="29"/>
                    <a:pt x="0" y="16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  <a:moveTo>
                    <a:pt x="14" y="35"/>
                  </a:moveTo>
                  <a:cubicBezTo>
                    <a:pt x="20" y="42"/>
                    <a:pt x="29" y="45"/>
                    <a:pt x="35" y="44"/>
                  </a:cubicBezTo>
                  <a:cubicBezTo>
                    <a:pt x="35" y="38"/>
                    <a:pt x="32" y="30"/>
                    <a:pt x="26" y="23"/>
                  </a:cubicBezTo>
                  <a:cubicBezTo>
                    <a:pt x="20" y="15"/>
                    <a:pt x="13" y="13"/>
                    <a:pt x="7" y="11"/>
                  </a:cubicBezTo>
                  <a:cubicBezTo>
                    <a:pt x="7" y="18"/>
                    <a:pt x="8" y="27"/>
                    <a:pt x="1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9" name="Freeform 6820">
              <a:extLst>
                <a:ext uri="{FF2B5EF4-FFF2-40B4-BE49-F238E27FC236}">
                  <a16:creationId xmlns="" xmlns:a16="http://schemas.microsoft.com/office/drawing/2014/main" id="{94758FE0-046A-44A2-BB14-68A111413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9" y="3152776"/>
              <a:ext cx="31750" cy="38100"/>
            </a:xfrm>
            <a:custGeom>
              <a:avLst/>
              <a:gdLst>
                <a:gd name="T0" fmla="*/ 8 w 34"/>
                <a:gd name="T1" fmla="*/ 9 h 40"/>
                <a:gd name="T2" fmla="*/ 13 w 34"/>
                <a:gd name="T3" fmla="*/ 15 h 40"/>
                <a:gd name="T4" fmla="*/ 17 w 34"/>
                <a:gd name="T5" fmla="*/ 19 h 40"/>
                <a:gd name="T6" fmla="*/ 20 w 34"/>
                <a:gd name="T7" fmla="*/ 23 h 40"/>
                <a:gd name="T8" fmla="*/ 24 w 34"/>
                <a:gd name="T9" fmla="*/ 27 h 40"/>
                <a:gd name="T10" fmla="*/ 27 w 34"/>
                <a:gd name="T11" fmla="*/ 30 h 40"/>
                <a:gd name="T12" fmla="*/ 33 w 34"/>
                <a:gd name="T13" fmla="*/ 37 h 40"/>
                <a:gd name="T14" fmla="*/ 34 w 34"/>
                <a:gd name="T15" fmla="*/ 38 h 40"/>
                <a:gd name="T16" fmla="*/ 34 w 34"/>
                <a:gd name="T17" fmla="*/ 40 h 40"/>
                <a:gd name="T18" fmla="*/ 33 w 34"/>
                <a:gd name="T19" fmla="*/ 40 h 40"/>
                <a:gd name="T20" fmla="*/ 32 w 34"/>
                <a:gd name="T21" fmla="*/ 39 h 40"/>
                <a:gd name="T22" fmla="*/ 25 w 34"/>
                <a:gd name="T23" fmla="*/ 33 h 40"/>
                <a:gd name="T24" fmla="*/ 21 w 34"/>
                <a:gd name="T25" fmla="*/ 29 h 40"/>
                <a:gd name="T26" fmla="*/ 18 w 34"/>
                <a:gd name="T27" fmla="*/ 25 h 40"/>
                <a:gd name="T28" fmla="*/ 14 w 34"/>
                <a:gd name="T29" fmla="*/ 22 h 40"/>
                <a:gd name="T30" fmla="*/ 11 w 34"/>
                <a:gd name="T31" fmla="*/ 18 h 40"/>
                <a:gd name="T32" fmla="*/ 6 w 34"/>
                <a:gd name="T33" fmla="*/ 10 h 40"/>
                <a:gd name="T34" fmla="*/ 0 w 34"/>
                <a:gd name="T35" fmla="*/ 0 h 40"/>
                <a:gd name="T36" fmla="*/ 8 w 34"/>
                <a:gd name="T37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40">
                  <a:moveTo>
                    <a:pt x="8" y="9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9"/>
                    <a:pt x="34" y="39"/>
                    <a:pt x="34" y="40"/>
                  </a:cubicBezTo>
                  <a:cubicBezTo>
                    <a:pt x="34" y="40"/>
                    <a:pt x="33" y="40"/>
                    <a:pt x="33" y="4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0" y="37"/>
                    <a:pt x="27" y="35"/>
                    <a:pt x="25" y="33"/>
                  </a:cubicBezTo>
                  <a:cubicBezTo>
                    <a:pt x="24" y="32"/>
                    <a:pt x="22" y="31"/>
                    <a:pt x="21" y="29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1" y="18"/>
                  </a:cubicBezTo>
                  <a:cubicBezTo>
                    <a:pt x="9" y="15"/>
                    <a:pt x="7" y="12"/>
                    <a:pt x="6" y="10"/>
                  </a:cubicBezTo>
                  <a:cubicBezTo>
                    <a:pt x="3" y="6"/>
                    <a:pt x="0" y="0"/>
                    <a:pt x="0" y="0"/>
                  </a:cubicBezTo>
                  <a:cubicBezTo>
                    <a:pt x="0" y="0"/>
                    <a:pt x="4" y="5"/>
                    <a:pt x="8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0" name="Freeform 6821">
              <a:extLst>
                <a:ext uri="{FF2B5EF4-FFF2-40B4-BE49-F238E27FC236}">
                  <a16:creationId xmlns="" xmlns:a16="http://schemas.microsoft.com/office/drawing/2014/main" id="{7097357F-1328-4CBF-AAB2-CF974F79D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3162301"/>
              <a:ext cx="4763" cy="17463"/>
            </a:xfrm>
            <a:custGeom>
              <a:avLst/>
              <a:gdLst>
                <a:gd name="T0" fmla="*/ 0 w 6"/>
                <a:gd name="T1" fmla="*/ 1 h 19"/>
                <a:gd name="T2" fmla="*/ 6 w 6"/>
                <a:gd name="T3" fmla="*/ 19 h 19"/>
                <a:gd name="T4" fmla="*/ 3 w 6"/>
                <a:gd name="T5" fmla="*/ 19 h 19"/>
                <a:gd name="T6" fmla="*/ 0 w 6"/>
                <a:gd name="T7" fmla="*/ 0 h 19"/>
                <a:gd name="T8" fmla="*/ 0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2" y="7"/>
                    <a:pt x="4" y="13"/>
                    <a:pt x="6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3"/>
                    <a:pt x="1" y="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1" name="Freeform 6822">
              <a:extLst>
                <a:ext uri="{FF2B5EF4-FFF2-40B4-BE49-F238E27FC236}">
                  <a16:creationId xmlns="" xmlns:a16="http://schemas.microsoft.com/office/drawing/2014/main" id="{E63F48E2-4026-43D5-9FC6-A50D2E70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701" y="3173413"/>
              <a:ext cx="17463" cy="6350"/>
            </a:xfrm>
            <a:custGeom>
              <a:avLst/>
              <a:gdLst>
                <a:gd name="T0" fmla="*/ 0 w 18"/>
                <a:gd name="T1" fmla="*/ 0 h 7"/>
                <a:gd name="T2" fmla="*/ 17 w 18"/>
                <a:gd name="T3" fmla="*/ 4 h 7"/>
                <a:gd name="T4" fmla="*/ 18 w 18"/>
                <a:gd name="T5" fmla="*/ 7 h 7"/>
                <a:gd name="T6" fmla="*/ 1 w 18"/>
                <a:gd name="T7" fmla="*/ 1 h 7"/>
                <a:gd name="T8" fmla="*/ 0 w 1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6" y="2"/>
                    <a:pt x="11" y="3"/>
                    <a:pt x="17" y="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2" y="5"/>
                    <a:pt x="6" y="3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2" name="Freeform 6823">
              <a:extLst>
                <a:ext uri="{FF2B5EF4-FFF2-40B4-BE49-F238E27FC236}">
                  <a16:creationId xmlns="" xmlns:a16="http://schemas.microsoft.com/office/drawing/2014/main" id="{77D908B6-6EA5-4663-B716-3B2B7381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464" y="3155951"/>
              <a:ext cx="3175" cy="12700"/>
            </a:xfrm>
            <a:custGeom>
              <a:avLst/>
              <a:gdLst>
                <a:gd name="T0" fmla="*/ 1 w 4"/>
                <a:gd name="T1" fmla="*/ 0 h 14"/>
                <a:gd name="T2" fmla="*/ 4 w 4"/>
                <a:gd name="T3" fmla="*/ 14 h 14"/>
                <a:gd name="T4" fmla="*/ 2 w 4"/>
                <a:gd name="T5" fmla="*/ 14 h 14"/>
                <a:gd name="T6" fmla="*/ 0 w 4"/>
                <a:gd name="T7" fmla="*/ 0 h 14"/>
                <a:gd name="T8" fmla="*/ 1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2" y="4"/>
                    <a:pt x="3" y="9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9"/>
                    <a:pt x="1" y="5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3" name="Freeform 6824">
              <a:extLst>
                <a:ext uri="{FF2B5EF4-FFF2-40B4-BE49-F238E27FC236}">
                  <a16:creationId xmlns="" xmlns:a16="http://schemas.microsoft.com/office/drawing/2014/main" id="{33C39E08-BD84-4204-969C-49A277163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3163888"/>
              <a:ext cx="14288" cy="6350"/>
            </a:xfrm>
            <a:custGeom>
              <a:avLst/>
              <a:gdLst>
                <a:gd name="T0" fmla="*/ 0 w 14"/>
                <a:gd name="T1" fmla="*/ 0 h 6"/>
                <a:gd name="T2" fmla="*/ 14 w 14"/>
                <a:gd name="T3" fmla="*/ 4 h 6"/>
                <a:gd name="T4" fmla="*/ 13 w 14"/>
                <a:gd name="T5" fmla="*/ 6 h 6"/>
                <a:gd name="T6" fmla="*/ 0 w 14"/>
                <a:gd name="T7" fmla="*/ 0 h 6"/>
                <a:gd name="T8" fmla="*/ 0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5" y="1"/>
                    <a:pt x="9" y="3"/>
                    <a:pt x="14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9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4" name="Freeform 6825">
              <a:extLst>
                <a:ext uri="{FF2B5EF4-FFF2-40B4-BE49-F238E27FC236}">
                  <a16:creationId xmlns="" xmlns:a16="http://schemas.microsoft.com/office/drawing/2014/main" id="{1CE920A4-13EB-4571-96BB-3FEE3882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4" y="3198813"/>
              <a:ext cx="9525" cy="7938"/>
            </a:xfrm>
            <a:custGeom>
              <a:avLst/>
              <a:gdLst>
                <a:gd name="T0" fmla="*/ 0 w 11"/>
                <a:gd name="T1" fmla="*/ 6 h 9"/>
                <a:gd name="T2" fmla="*/ 1 w 11"/>
                <a:gd name="T3" fmla="*/ 9 h 9"/>
                <a:gd name="T4" fmla="*/ 11 w 11"/>
                <a:gd name="T5" fmla="*/ 4 h 9"/>
                <a:gd name="T6" fmla="*/ 11 w 11"/>
                <a:gd name="T7" fmla="*/ 0 h 9"/>
                <a:gd name="T8" fmla="*/ 0 w 1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4" y="7"/>
                    <a:pt x="8" y="6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5" name="Freeform 6826">
              <a:extLst>
                <a:ext uri="{FF2B5EF4-FFF2-40B4-BE49-F238E27FC236}">
                  <a16:creationId xmlns="" xmlns:a16="http://schemas.microsoft.com/office/drawing/2014/main" id="{A9E80382-593F-4BE9-BCFD-B75510D2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101" y="3189288"/>
              <a:ext cx="9525" cy="9525"/>
            </a:xfrm>
            <a:custGeom>
              <a:avLst/>
              <a:gdLst>
                <a:gd name="T0" fmla="*/ 10 w 10"/>
                <a:gd name="T1" fmla="*/ 7 h 11"/>
                <a:gd name="T2" fmla="*/ 3 w 10"/>
                <a:gd name="T3" fmla="*/ 0 h 11"/>
                <a:gd name="T4" fmla="*/ 0 w 10"/>
                <a:gd name="T5" fmla="*/ 2 h 11"/>
                <a:gd name="T6" fmla="*/ 9 w 10"/>
                <a:gd name="T7" fmla="*/ 11 h 11"/>
                <a:gd name="T8" fmla="*/ 10 w 10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7" y="5"/>
                    <a:pt x="5" y="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5"/>
                    <a:pt x="6" y="8"/>
                    <a:pt x="9" y="11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6" name="Freeform 6827">
              <a:extLst>
                <a:ext uri="{FF2B5EF4-FFF2-40B4-BE49-F238E27FC236}">
                  <a16:creationId xmlns="" xmlns:a16="http://schemas.microsoft.com/office/drawing/2014/main" id="{1430B06D-53D9-4324-A3EA-D425720A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4" y="3179763"/>
              <a:ext cx="6350" cy="3175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2 h 3"/>
                <a:gd name="T6" fmla="*/ 2 w 7"/>
                <a:gd name="T7" fmla="*/ 0 h 3"/>
                <a:gd name="T8" fmla="*/ 1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7" name="Freeform 6828">
              <a:extLst>
                <a:ext uri="{FF2B5EF4-FFF2-40B4-BE49-F238E27FC236}">
                  <a16:creationId xmlns="" xmlns:a16="http://schemas.microsoft.com/office/drawing/2014/main" id="{FA6B710F-7736-4E78-A96A-A112B72A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3176588"/>
              <a:ext cx="4763" cy="4763"/>
            </a:xfrm>
            <a:custGeom>
              <a:avLst/>
              <a:gdLst>
                <a:gd name="T0" fmla="*/ 0 w 5"/>
                <a:gd name="T1" fmla="*/ 4 h 6"/>
                <a:gd name="T2" fmla="*/ 5 w 5"/>
                <a:gd name="T3" fmla="*/ 6 h 6"/>
                <a:gd name="T4" fmla="*/ 1 w 5"/>
                <a:gd name="T5" fmla="*/ 0 h 6"/>
                <a:gd name="T6" fmla="*/ 0 w 5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8" name="Freeform 6829">
              <a:extLst>
                <a:ext uri="{FF2B5EF4-FFF2-40B4-BE49-F238E27FC236}">
                  <a16:creationId xmlns="" xmlns:a16="http://schemas.microsoft.com/office/drawing/2014/main" id="{B1D1D850-7773-45E2-98D4-C1DD44A52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3178176"/>
              <a:ext cx="66675" cy="22225"/>
            </a:xfrm>
            <a:custGeom>
              <a:avLst/>
              <a:gdLst>
                <a:gd name="T0" fmla="*/ 70 w 71"/>
                <a:gd name="T1" fmla="*/ 24 h 24"/>
                <a:gd name="T2" fmla="*/ 71 w 71"/>
                <a:gd name="T3" fmla="*/ 20 h 24"/>
                <a:gd name="T4" fmla="*/ 1 w 71"/>
                <a:gd name="T5" fmla="*/ 0 h 24"/>
                <a:gd name="T6" fmla="*/ 0 w 71"/>
                <a:gd name="T7" fmla="*/ 3 h 24"/>
                <a:gd name="T8" fmla="*/ 70 w 71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4">
                  <a:moveTo>
                    <a:pt x="70" y="24"/>
                  </a:moveTo>
                  <a:cubicBezTo>
                    <a:pt x="71" y="20"/>
                    <a:pt x="71" y="20"/>
                    <a:pt x="71" y="20"/>
                  </a:cubicBezTo>
                  <a:cubicBezTo>
                    <a:pt x="47" y="17"/>
                    <a:pt x="23" y="1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2" y="14"/>
                    <a:pt x="46" y="21"/>
                    <a:pt x="7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9" name="Freeform 6830">
              <a:extLst>
                <a:ext uri="{FF2B5EF4-FFF2-40B4-BE49-F238E27FC236}">
                  <a16:creationId xmlns="" xmlns:a16="http://schemas.microsoft.com/office/drawing/2014/main" id="{A57F0856-F0BC-440D-B561-D58C2AD44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576" y="3167063"/>
              <a:ext cx="69850" cy="33338"/>
            </a:xfrm>
            <a:custGeom>
              <a:avLst/>
              <a:gdLst>
                <a:gd name="T0" fmla="*/ 0 w 75"/>
                <a:gd name="T1" fmla="*/ 12 h 35"/>
                <a:gd name="T2" fmla="*/ 3 w 75"/>
                <a:gd name="T3" fmla="*/ 11 h 35"/>
                <a:gd name="T4" fmla="*/ 8 w 75"/>
                <a:gd name="T5" fmla="*/ 9 h 35"/>
                <a:gd name="T6" fmla="*/ 43 w 75"/>
                <a:gd name="T7" fmla="*/ 1 h 35"/>
                <a:gd name="T8" fmla="*/ 75 w 75"/>
                <a:gd name="T9" fmla="*/ 17 h 35"/>
                <a:gd name="T10" fmla="*/ 75 w 75"/>
                <a:gd name="T11" fmla="*/ 17 h 35"/>
                <a:gd name="T12" fmla="*/ 75 w 75"/>
                <a:gd name="T13" fmla="*/ 18 h 35"/>
                <a:gd name="T14" fmla="*/ 43 w 75"/>
                <a:gd name="T15" fmla="*/ 34 h 35"/>
                <a:gd name="T16" fmla="*/ 8 w 75"/>
                <a:gd name="T17" fmla="*/ 18 h 35"/>
                <a:gd name="T18" fmla="*/ 3 w 75"/>
                <a:gd name="T19" fmla="*/ 14 h 35"/>
                <a:gd name="T20" fmla="*/ 0 w 75"/>
                <a:gd name="T21" fmla="*/ 12 h 35"/>
                <a:gd name="T22" fmla="*/ 16 w 75"/>
                <a:gd name="T23" fmla="*/ 15 h 35"/>
                <a:gd name="T24" fmla="*/ 42 w 75"/>
                <a:gd name="T25" fmla="*/ 27 h 35"/>
                <a:gd name="T26" fmla="*/ 66 w 75"/>
                <a:gd name="T27" fmla="*/ 18 h 35"/>
                <a:gd name="T28" fmla="*/ 42 w 75"/>
                <a:gd name="T29" fmla="*/ 9 h 35"/>
                <a:gd name="T30" fmla="*/ 16 w 75"/>
                <a:gd name="T3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" h="35">
                  <a:moveTo>
                    <a:pt x="0" y="12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0"/>
                    <a:pt x="8" y="9"/>
                  </a:cubicBezTo>
                  <a:cubicBezTo>
                    <a:pt x="16" y="5"/>
                    <a:pt x="27" y="0"/>
                    <a:pt x="43" y="1"/>
                  </a:cubicBezTo>
                  <a:cubicBezTo>
                    <a:pt x="57" y="2"/>
                    <a:pt x="70" y="8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1" y="28"/>
                    <a:pt x="58" y="35"/>
                    <a:pt x="43" y="34"/>
                  </a:cubicBezTo>
                  <a:cubicBezTo>
                    <a:pt x="26" y="34"/>
                    <a:pt x="15" y="24"/>
                    <a:pt x="8" y="18"/>
                  </a:cubicBezTo>
                  <a:cubicBezTo>
                    <a:pt x="6" y="16"/>
                    <a:pt x="4" y="15"/>
                    <a:pt x="3" y="14"/>
                  </a:cubicBezTo>
                  <a:lnTo>
                    <a:pt x="0" y="12"/>
                  </a:lnTo>
                  <a:close/>
                  <a:moveTo>
                    <a:pt x="16" y="15"/>
                  </a:moveTo>
                  <a:cubicBezTo>
                    <a:pt x="22" y="20"/>
                    <a:pt x="31" y="26"/>
                    <a:pt x="42" y="27"/>
                  </a:cubicBezTo>
                  <a:cubicBezTo>
                    <a:pt x="53" y="27"/>
                    <a:pt x="62" y="23"/>
                    <a:pt x="66" y="18"/>
                  </a:cubicBezTo>
                  <a:cubicBezTo>
                    <a:pt x="62" y="13"/>
                    <a:pt x="53" y="10"/>
                    <a:pt x="42" y="9"/>
                  </a:cubicBezTo>
                  <a:cubicBezTo>
                    <a:pt x="31" y="8"/>
                    <a:pt x="22" y="12"/>
                    <a:pt x="1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0" name="Freeform 6831">
              <a:extLst>
                <a:ext uri="{FF2B5EF4-FFF2-40B4-BE49-F238E27FC236}">
                  <a16:creationId xmlns="" xmlns:a16="http://schemas.microsoft.com/office/drawing/2014/main" id="{05969CD5-FB50-4DD5-AFB3-DC520E04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3181351"/>
              <a:ext cx="55563" cy="4763"/>
            </a:xfrm>
            <a:custGeom>
              <a:avLst/>
              <a:gdLst>
                <a:gd name="T0" fmla="*/ 14 w 60"/>
                <a:gd name="T1" fmla="*/ 3 h 5"/>
                <a:gd name="T2" fmla="*/ 25 w 60"/>
                <a:gd name="T3" fmla="*/ 4 h 5"/>
                <a:gd name="T4" fmla="*/ 30 w 60"/>
                <a:gd name="T5" fmla="*/ 5 h 5"/>
                <a:gd name="T6" fmla="*/ 36 w 60"/>
                <a:gd name="T7" fmla="*/ 5 h 5"/>
                <a:gd name="T8" fmla="*/ 42 w 60"/>
                <a:gd name="T9" fmla="*/ 5 h 5"/>
                <a:gd name="T10" fmla="*/ 48 w 60"/>
                <a:gd name="T11" fmla="*/ 5 h 5"/>
                <a:gd name="T12" fmla="*/ 58 w 60"/>
                <a:gd name="T13" fmla="*/ 4 h 5"/>
                <a:gd name="T14" fmla="*/ 59 w 60"/>
                <a:gd name="T15" fmla="*/ 4 h 5"/>
                <a:gd name="T16" fmla="*/ 60 w 60"/>
                <a:gd name="T17" fmla="*/ 2 h 5"/>
                <a:gd name="T18" fmla="*/ 59 w 60"/>
                <a:gd name="T19" fmla="*/ 2 h 5"/>
                <a:gd name="T20" fmla="*/ 57 w 60"/>
                <a:gd name="T21" fmla="*/ 2 h 5"/>
                <a:gd name="T22" fmla="*/ 48 w 60"/>
                <a:gd name="T23" fmla="*/ 1 h 5"/>
                <a:gd name="T24" fmla="*/ 42 w 60"/>
                <a:gd name="T25" fmla="*/ 1 h 5"/>
                <a:gd name="T26" fmla="*/ 36 w 60"/>
                <a:gd name="T27" fmla="*/ 1 h 5"/>
                <a:gd name="T28" fmla="*/ 30 w 60"/>
                <a:gd name="T29" fmla="*/ 1 h 5"/>
                <a:gd name="T30" fmla="*/ 25 w 60"/>
                <a:gd name="T31" fmla="*/ 1 h 5"/>
                <a:gd name="T32" fmla="*/ 14 w 60"/>
                <a:gd name="T33" fmla="*/ 0 h 5"/>
                <a:gd name="T34" fmla="*/ 0 w 60"/>
                <a:gd name="T35" fmla="*/ 0 h 5"/>
                <a:gd name="T36" fmla="*/ 14 w 60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">
                  <a:moveTo>
                    <a:pt x="14" y="3"/>
                  </a:moveTo>
                  <a:cubicBezTo>
                    <a:pt x="17" y="3"/>
                    <a:pt x="21" y="4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4" y="5"/>
                    <a:pt x="46" y="5"/>
                    <a:pt x="48" y="5"/>
                  </a:cubicBezTo>
                  <a:cubicBezTo>
                    <a:pt x="51" y="5"/>
                    <a:pt x="55" y="4"/>
                    <a:pt x="58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3"/>
                    <a:pt x="59" y="3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1"/>
                    <a:pt x="38" y="1"/>
                    <a:pt x="36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0" y="0"/>
                    <a:pt x="0" y="0"/>
                  </a:cubicBezTo>
                  <a:cubicBezTo>
                    <a:pt x="0" y="0"/>
                    <a:pt x="8" y="2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1" name="Freeform 6832">
              <a:extLst>
                <a:ext uri="{FF2B5EF4-FFF2-40B4-BE49-F238E27FC236}">
                  <a16:creationId xmlns="" xmlns:a16="http://schemas.microsoft.com/office/drawing/2014/main" id="{37909783-B03F-4738-97A7-E508D792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1" y="3182938"/>
              <a:ext cx="17463" cy="9525"/>
            </a:xfrm>
            <a:custGeom>
              <a:avLst/>
              <a:gdLst>
                <a:gd name="T0" fmla="*/ 1 w 19"/>
                <a:gd name="T1" fmla="*/ 10 h 10"/>
                <a:gd name="T2" fmla="*/ 19 w 19"/>
                <a:gd name="T3" fmla="*/ 2 h 10"/>
                <a:gd name="T4" fmla="*/ 17 w 19"/>
                <a:gd name="T5" fmla="*/ 0 h 10"/>
                <a:gd name="T6" fmla="*/ 0 w 19"/>
                <a:gd name="T7" fmla="*/ 10 h 10"/>
                <a:gd name="T8" fmla="*/ 1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7" y="7"/>
                    <a:pt x="13" y="5"/>
                    <a:pt x="19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4"/>
                    <a:pt x="6" y="7"/>
                    <a:pt x="0" y="10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2" name="Freeform 6833">
              <a:extLst>
                <a:ext uri="{FF2B5EF4-FFF2-40B4-BE49-F238E27FC236}">
                  <a16:creationId xmlns="" xmlns:a16="http://schemas.microsoft.com/office/drawing/2014/main" id="{22B7D3B9-25F5-4545-A533-D76A1322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1" y="3175001"/>
              <a:ext cx="17463" cy="9525"/>
            </a:xfrm>
            <a:custGeom>
              <a:avLst/>
              <a:gdLst>
                <a:gd name="T0" fmla="*/ 0 w 19"/>
                <a:gd name="T1" fmla="*/ 0 h 11"/>
                <a:gd name="T2" fmla="*/ 17 w 19"/>
                <a:gd name="T3" fmla="*/ 11 h 11"/>
                <a:gd name="T4" fmla="*/ 19 w 19"/>
                <a:gd name="T5" fmla="*/ 9 h 11"/>
                <a:gd name="T6" fmla="*/ 1 w 19"/>
                <a:gd name="T7" fmla="*/ 0 h 11"/>
                <a:gd name="T8" fmla="*/ 0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5" y="4"/>
                    <a:pt x="11" y="8"/>
                    <a:pt x="17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3" y="6"/>
                    <a:pt x="7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3" name="Freeform 6834">
              <a:extLst>
                <a:ext uri="{FF2B5EF4-FFF2-40B4-BE49-F238E27FC236}">
                  <a16:creationId xmlns="" xmlns:a16="http://schemas.microsoft.com/office/drawing/2014/main" id="{374376A6-12F7-43EE-9B93-E940FA6E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182938"/>
              <a:ext cx="12700" cy="6350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1 h 7"/>
                <a:gd name="T4" fmla="*/ 13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4" name="Freeform 6835">
              <a:extLst>
                <a:ext uri="{FF2B5EF4-FFF2-40B4-BE49-F238E27FC236}">
                  <a16:creationId xmlns="" xmlns:a16="http://schemas.microsoft.com/office/drawing/2014/main" id="{9ED21854-EA10-43CA-B9E7-753A3BD70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3175001"/>
              <a:ext cx="12700" cy="9525"/>
            </a:xfrm>
            <a:custGeom>
              <a:avLst/>
              <a:gdLst>
                <a:gd name="T0" fmla="*/ 0 w 15"/>
                <a:gd name="T1" fmla="*/ 0 h 10"/>
                <a:gd name="T2" fmla="*/ 14 w 15"/>
                <a:gd name="T3" fmla="*/ 10 h 10"/>
                <a:gd name="T4" fmla="*/ 15 w 15"/>
                <a:gd name="T5" fmla="*/ 9 h 10"/>
                <a:gd name="T6" fmla="*/ 0 w 15"/>
                <a:gd name="T7" fmla="*/ 0 h 10"/>
                <a:gd name="T8" fmla="*/ 0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4" y="4"/>
                    <a:pt x="9" y="7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5" name="Freeform 6836">
              <a:extLst>
                <a:ext uri="{FF2B5EF4-FFF2-40B4-BE49-F238E27FC236}">
                  <a16:creationId xmlns="" xmlns:a16="http://schemas.microsoft.com/office/drawing/2014/main" id="{70A3237A-1AB2-4380-9687-A5452B701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4026" y="3114676"/>
              <a:ext cx="38100" cy="57150"/>
            </a:xfrm>
            <a:custGeom>
              <a:avLst/>
              <a:gdLst>
                <a:gd name="T0" fmla="*/ 11 w 40"/>
                <a:gd name="T1" fmla="*/ 1 h 61"/>
                <a:gd name="T2" fmla="*/ 14 w 40"/>
                <a:gd name="T3" fmla="*/ 4 h 61"/>
                <a:gd name="T4" fmla="*/ 34 w 40"/>
                <a:gd name="T5" fmla="*/ 25 h 61"/>
                <a:gd name="T6" fmla="*/ 34 w 40"/>
                <a:gd name="T7" fmla="*/ 59 h 61"/>
                <a:gd name="T8" fmla="*/ 34 w 40"/>
                <a:gd name="T9" fmla="*/ 59 h 61"/>
                <a:gd name="T10" fmla="*/ 33 w 40"/>
                <a:gd name="T11" fmla="*/ 59 h 61"/>
                <a:gd name="T12" fmla="*/ 6 w 40"/>
                <a:gd name="T13" fmla="*/ 40 h 61"/>
                <a:gd name="T14" fmla="*/ 7 w 40"/>
                <a:gd name="T15" fmla="*/ 8 h 61"/>
                <a:gd name="T16" fmla="*/ 8 w 40"/>
                <a:gd name="T17" fmla="*/ 3 h 61"/>
                <a:gd name="T18" fmla="*/ 9 w 40"/>
                <a:gd name="T19" fmla="*/ 0 h 61"/>
                <a:gd name="T20" fmla="*/ 11 w 40"/>
                <a:gd name="T21" fmla="*/ 1 h 61"/>
                <a:gd name="T22" fmla="*/ 13 w 40"/>
                <a:gd name="T23" fmla="*/ 37 h 61"/>
                <a:gd name="T24" fmla="*/ 30 w 40"/>
                <a:gd name="T25" fmla="*/ 52 h 61"/>
                <a:gd name="T26" fmla="*/ 27 w 40"/>
                <a:gd name="T27" fmla="*/ 29 h 61"/>
                <a:gd name="T28" fmla="*/ 12 w 40"/>
                <a:gd name="T29" fmla="*/ 12 h 61"/>
                <a:gd name="T30" fmla="*/ 13 w 40"/>
                <a:gd name="T31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61">
                  <a:moveTo>
                    <a:pt x="11" y="1"/>
                  </a:moveTo>
                  <a:cubicBezTo>
                    <a:pt x="11" y="2"/>
                    <a:pt x="13" y="3"/>
                    <a:pt x="14" y="4"/>
                  </a:cubicBezTo>
                  <a:cubicBezTo>
                    <a:pt x="20" y="8"/>
                    <a:pt x="28" y="13"/>
                    <a:pt x="34" y="25"/>
                  </a:cubicBezTo>
                  <a:cubicBezTo>
                    <a:pt x="38" y="36"/>
                    <a:pt x="40" y="50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4" y="61"/>
                    <a:pt x="11" y="53"/>
                    <a:pt x="6" y="40"/>
                  </a:cubicBezTo>
                  <a:cubicBezTo>
                    <a:pt x="0" y="27"/>
                    <a:pt x="4" y="15"/>
                    <a:pt x="7" y="8"/>
                  </a:cubicBezTo>
                  <a:cubicBezTo>
                    <a:pt x="7" y="6"/>
                    <a:pt x="8" y="4"/>
                    <a:pt x="8" y="3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1" y="1"/>
                  </a:lnTo>
                  <a:close/>
                  <a:moveTo>
                    <a:pt x="13" y="37"/>
                  </a:moveTo>
                  <a:cubicBezTo>
                    <a:pt x="16" y="46"/>
                    <a:pt x="24" y="51"/>
                    <a:pt x="30" y="52"/>
                  </a:cubicBezTo>
                  <a:cubicBezTo>
                    <a:pt x="32" y="46"/>
                    <a:pt x="31" y="37"/>
                    <a:pt x="27" y="29"/>
                  </a:cubicBezTo>
                  <a:cubicBezTo>
                    <a:pt x="23" y="20"/>
                    <a:pt x="17" y="15"/>
                    <a:pt x="12" y="12"/>
                  </a:cubicBezTo>
                  <a:cubicBezTo>
                    <a:pt x="10" y="19"/>
                    <a:pt x="9" y="28"/>
                    <a:pt x="1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6" name="Freeform 6837">
              <a:extLst>
                <a:ext uri="{FF2B5EF4-FFF2-40B4-BE49-F238E27FC236}">
                  <a16:creationId xmlns="" xmlns:a16="http://schemas.microsoft.com/office/drawing/2014/main" id="{7A472E75-C6F0-4569-9575-B9EDA0D36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9" y="3125788"/>
              <a:ext cx="20638" cy="42863"/>
            </a:xfrm>
            <a:custGeom>
              <a:avLst/>
              <a:gdLst>
                <a:gd name="T0" fmla="*/ 5 w 22"/>
                <a:gd name="T1" fmla="*/ 10 h 47"/>
                <a:gd name="T2" fmla="*/ 8 w 22"/>
                <a:gd name="T3" fmla="*/ 18 h 47"/>
                <a:gd name="T4" fmla="*/ 10 w 22"/>
                <a:gd name="T5" fmla="*/ 23 h 47"/>
                <a:gd name="T6" fmla="*/ 13 w 22"/>
                <a:gd name="T7" fmla="*/ 27 h 47"/>
                <a:gd name="T8" fmla="*/ 15 w 22"/>
                <a:gd name="T9" fmla="*/ 32 h 47"/>
                <a:gd name="T10" fmla="*/ 17 w 22"/>
                <a:gd name="T11" fmla="*/ 37 h 47"/>
                <a:gd name="T12" fmla="*/ 21 w 22"/>
                <a:gd name="T13" fmla="*/ 45 h 47"/>
                <a:gd name="T14" fmla="*/ 22 w 22"/>
                <a:gd name="T15" fmla="*/ 46 h 47"/>
                <a:gd name="T16" fmla="*/ 21 w 22"/>
                <a:gd name="T17" fmla="*/ 47 h 47"/>
                <a:gd name="T18" fmla="*/ 20 w 22"/>
                <a:gd name="T19" fmla="*/ 47 h 47"/>
                <a:gd name="T20" fmla="*/ 19 w 22"/>
                <a:gd name="T21" fmla="*/ 46 h 47"/>
                <a:gd name="T22" fmla="*/ 14 w 22"/>
                <a:gd name="T23" fmla="*/ 38 h 47"/>
                <a:gd name="T24" fmla="*/ 12 w 22"/>
                <a:gd name="T25" fmla="*/ 34 h 47"/>
                <a:gd name="T26" fmla="*/ 9 w 22"/>
                <a:gd name="T27" fmla="*/ 29 h 47"/>
                <a:gd name="T28" fmla="*/ 7 w 22"/>
                <a:gd name="T29" fmla="*/ 24 h 47"/>
                <a:gd name="T30" fmla="*/ 5 w 22"/>
                <a:gd name="T31" fmla="*/ 20 h 47"/>
                <a:gd name="T32" fmla="*/ 3 w 22"/>
                <a:gd name="T33" fmla="*/ 11 h 47"/>
                <a:gd name="T34" fmla="*/ 0 w 22"/>
                <a:gd name="T35" fmla="*/ 0 h 47"/>
                <a:gd name="T36" fmla="*/ 5 w 22"/>
                <a:gd name="T3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7">
                  <a:moveTo>
                    <a:pt x="5" y="1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1" y="46"/>
                    <a:pt x="21" y="47"/>
                    <a:pt x="21" y="47"/>
                  </a:cubicBezTo>
                  <a:cubicBezTo>
                    <a:pt x="21" y="47"/>
                    <a:pt x="21" y="47"/>
                    <a:pt x="20" y="4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4"/>
                    <a:pt x="16" y="41"/>
                    <a:pt x="14" y="38"/>
                  </a:cubicBezTo>
                  <a:cubicBezTo>
                    <a:pt x="13" y="37"/>
                    <a:pt x="13" y="35"/>
                    <a:pt x="12" y="3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6" y="21"/>
                    <a:pt x="5" y="20"/>
                  </a:cubicBezTo>
                  <a:cubicBezTo>
                    <a:pt x="4" y="17"/>
                    <a:pt x="3" y="14"/>
                    <a:pt x="3" y="11"/>
                  </a:cubicBezTo>
                  <a:cubicBezTo>
                    <a:pt x="1" y="6"/>
                    <a:pt x="0" y="0"/>
                    <a:pt x="0" y="0"/>
                  </a:cubicBezTo>
                  <a:cubicBezTo>
                    <a:pt x="0" y="0"/>
                    <a:pt x="2" y="6"/>
                    <a:pt x="5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7" name="Freeform 6838">
              <a:extLst>
                <a:ext uri="{FF2B5EF4-FFF2-40B4-BE49-F238E27FC236}">
                  <a16:creationId xmlns="" xmlns:a16="http://schemas.microsoft.com/office/drawing/2014/main" id="{1A7B0F5E-50AA-4864-AC87-5F86A5E2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1" y="3138488"/>
              <a:ext cx="3175" cy="19050"/>
            </a:xfrm>
            <a:custGeom>
              <a:avLst/>
              <a:gdLst>
                <a:gd name="T0" fmla="*/ 3 w 3"/>
                <a:gd name="T1" fmla="*/ 1 h 20"/>
                <a:gd name="T2" fmla="*/ 3 w 3"/>
                <a:gd name="T3" fmla="*/ 20 h 20"/>
                <a:gd name="T4" fmla="*/ 0 w 3"/>
                <a:gd name="T5" fmla="*/ 18 h 20"/>
                <a:gd name="T6" fmla="*/ 2 w 3"/>
                <a:gd name="T7" fmla="*/ 0 h 20"/>
                <a:gd name="T8" fmla="*/ 3 w 3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0">
                  <a:moveTo>
                    <a:pt x="3" y="1"/>
                  </a:moveTo>
                  <a:cubicBezTo>
                    <a:pt x="2" y="7"/>
                    <a:pt x="2" y="13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1" y="6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8" name="Freeform 6839">
              <a:extLst>
                <a:ext uri="{FF2B5EF4-FFF2-40B4-BE49-F238E27FC236}">
                  <a16:creationId xmlns="" xmlns:a16="http://schemas.microsoft.com/office/drawing/2014/main" id="{DBAD15C8-F3C8-48FB-A77E-F0449D98C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1" y="3146426"/>
              <a:ext cx="14288" cy="11113"/>
            </a:xfrm>
            <a:custGeom>
              <a:avLst/>
              <a:gdLst>
                <a:gd name="T0" fmla="*/ 0 w 15"/>
                <a:gd name="T1" fmla="*/ 0 h 12"/>
                <a:gd name="T2" fmla="*/ 15 w 15"/>
                <a:gd name="T3" fmla="*/ 9 h 12"/>
                <a:gd name="T4" fmla="*/ 15 w 15"/>
                <a:gd name="T5" fmla="*/ 12 h 12"/>
                <a:gd name="T6" fmla="*/ 1 w 15"/>
                <a:gd name="T7" fmla="*/ 1 h 12"/>
                <a:gd name="T8" fmla="*/ 0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5" y="4"/>
                    <a:pt x="10" y="7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0" y="9"/>
                    <a:pt x="5" y="5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9" name="Freeform 6840">
              <a:extLst>
                <a:ext uri="{FF2B5EF4-FFF2-40B4-BE49-F238E27FC236}">
                  <a16:creationId xmlns="" xmlns:a16="http://schemas.microsoft.com/office/drawing/2014/main" id="{5BE67FFA-6036-445F-ACD8-5FBE189B6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9" y="3128963"/>
              <a:ext cx="1588" cy="14288"/>
            </a:xfrm>
            <a:custGeom>
              <a:avLst/>
              <a:gdLst>
                <a:gd name="T0" fmla="*/ 3 w 3"/>
                <a:gd name="T1" fmla="*/ 1 h 15"/>
                <a:gd name="T2" fmla="*/ 2 w 3"/>
                <a:gd name="T3" fmla="*/ 15 h 15"/>
                <a:gd name="T4" fmla="*/ 0 w 3"/>
                <a:gd name="T5" fmla="*/ 15 h 15"/>
                <a:gd name="T6" fmla="*/ 3 w 3"/>
                <a:gd name="T7" fmla="*/ 1 h 15"/>
                <a:gd name="T8" fmla="*/ 3 w 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1"/>
                  </a:moveTo>
                  <a:cubicBezTo>
                    <a:pt x="3" y="5"/>
                    <a:pt x="2" y="10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0"/>
                    <a:pt x="2" y="5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0" name="Freeform 6841">
              <a:extLst>
                <a:ext uri="{FF2B5EF4-FFF2-40B4-BE49-F238E27FC236}">
                  <a16:creationId xmlns="" xmlns:a16="http://schemas.microsoft.com/office/drawing/2014/main" id="{42B140AC-2C37-4BF1-9564-3C2388C0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6" y="3135313"/>
              <a:ext cx="12700" cy="9525"/>
            </a:xfrm>
            <a:custGeom>
              <a:avLst/>
              <a:gdLst>
                <a:gd name="T0" fmla="*/ 1 w 13"/>
                <a:gd name="T1" fmla="*/ 0 h 10"/>
                <a:gd name="T2" fmla="*/ 13 w 13"/>
                <a:gd name="T3" fmla="*/ 8 h 10"/>
                <a:gd name="T4" fmla="*/ 12 w 13"/>
                <a:gd name="T5" fmla="*/ 10 h 10"/>
                <a:gd name="T6" fmla="*/ 0 w 13"/>
                <a:gd name="T7" fmla="*/ 0 h 10"/>
                <a:gd name="T8" fmla="*/ 1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" y="0"/>
                  </a:moveTo>
                  <a:cubicBezTo>
                    <a:pt x="5" y="3"/>
                    <a:pt x="9" y="5"/>
                    <a:pt x="13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1" name="Freeform 6842">
              <a:extLst>
                <a:ext uri="{FF2B5EF4-FFF2-40B4-BE49-F238E27FC236}">
                  <a16:creationId xmlns="" xmlns:a16="http://schemas.microsoft.com/office/drawing/2014/main" id="{2EE60BBD-2F04-449B-979C-E593993B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9" y="3179763"/>
              <a:ext cx="11113" cy="4763"/>
            </a:xfrm>
            <a:custGeom>
              <a:avLst/>
              <a:gdLst>
                <a:gd name="T0" fmla="*/ 0 w 12"/>
                <a:gd name="T1" fmla="*/ 2 h 5"/>
                <a:gd name="T2" fmla="*/ 0 w 12"/>
                <a:gd name="T3" fmla="*/ 5 h 5"/>
                <a:gd name="T4" fmla="*/ 11 w 12"/>
                <a:gd name="T5" fmla="*/ 3 h 5"/>
                <a:gd name="T6" fmla="*/ 12 w 12"/>
                <a:gd name="T7" fmla="*/ 0 h 5"/>
                <a:gd name="T8" fmla="*/ 0 w 1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4"/>
                    <a:pt x="11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2" name="Freeform 6843">
              <a:extLst>
                <a:ext uri="{FF2B5EF4-FFF2-40B4-BE49-F238E27FC236}">
                  <a16:creationId xmlns="" xmlns:a16="http://schemas.microsoft.com/office/drawing/2014/main" id="{EF4D9EC8-1E23-435E-85D2-E4EE82E53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3168651"/>
              <a:ext cx="7938" cy="11113"/>
            </a:xfrm>
            <a:custGeom>
              <a:avLst/>
              <a:gdLst>
                <a:gd name="T0" fmla="*/ 8 w 8"/>
                <a:gd name="T1" fmla="*/ 9 h 13"/>
                <a:gd name="T2" fmla="*/ 3 w 8"/>
                <a:gd name="T3" fmla="*/ 0 h 13"/>
                <a:gd name="T4" fmla="*/ 0 w 8"/>
                <a:gd name="T5" fmla="*/ 2 h 13"/>
                <a:gd name="T6" fmla="*/ 7 w 8"/>
                <a:gd name="T7" fmla="*/ 13 h 13"/>
                <a:gd name="T8" fmla="*/ 8 w 8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9"/>
                  </a:moveTo>
                  <a:cubicBezTo>
                    <a:pt x="6" y="6"/>
                    <a:pt x="5" y="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4" y="9"/>
                    <a:pt x="7" y="13"/>
                  </a:cubicBez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3" name="Freeform 6844">
              <a:extLst>
                <a:ext uri="{FF2B5EF4-FFF2-40B4-BE49-F238E27FC236}">
                  <a16:creationId xmlns="" xmlns:a16="http://schemas.microsoft.com/office/drawing/2014/main" id="{F50DDB39-BB8E-4C4B-98C6-8E2EF9050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3143251"/>
              <a:ext cx="6350" cy="3175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3 h 4"/>
                <a:gd name="T4" fmla="*/ 7 w 7"/>
                <a:gd name="T5" fmla="*/ 4 h 4"/>
                <a:gd name="T6" fmla="*/ 2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4" y="4"/>
                    <a:pt x="7" y="4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4" name="Freeform 6845">
              <a:extLst>
                <a:ext uri="{FF2B5EF4-FFF2-40B4-BE49-F238E27FC236}">
                  <a16:creationId xmlns="" xmlns:a16="http://schemas.microsoft.com/office/drawing/2014/main" id="{F3363A72-5517-44DE-823D-541F7527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1" y="3140076"/>
              <a:ext cx="4763" cy="6350"/>
            </a:xfrm>
            <a:custGeom>
              <a:avLst/>
              <a:gdLst>
                <a:gd name="T0" fmla="*/ 0 w 5"/>
                <a:gd name="T1" fmla="*/ 3 h 7"/>
                <a:gd name="T2" fmla="*/ 5 w 5"/>
                <a:gd name="T3" fmla="*/ 7 h 7"/>
                <a:gd name="T4" fmla="*/ 3 w 5"/>
                <a:gd name="T5" fmla="*/ 0 h 7"/>
                <a:gd name="T6" fmla="*/ 0 w 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4" y="3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5" name="Freeform 6846">
              <a:extLst>
                <a:ext uri="{FF2B5EF4-FFF2-40B4-BE49-F238E27FC236}">
                  <a16:creationId xmlns="" xmlns:a16="http://schemas.microsoft.com/office/drawing/2014/main" id="{DEF1F2F9-6479-463D-83C8-AE8DA2D71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3141663"/>
              <a:ext cx="58738" cy="39688"/>
            </a:xfrm>
            <a:custGeom>
              <a:avLst/>
              <a:gdLst>
                <a:gd name="T0" fmla="*/ 62 w 63"/>
                <a:gd name="T1" fmla="*/ 42 h 42"/>
                <a:gd name="T2" fmla="*/ 63 w 63"/>
                <a:gd name="T3" fmla="*/ 39 h 42"/>
                <a:gd name="T4" fmla="*/ 2 w 63"/>
                <a:gd name="T5" fmla="*/ 0 h 42"/>
                <a:gd name="T6" fmla="*/ 0 w 63"/>
                <a:gd name="T7" fmla="*/ 3 h 42"/>
                <a:gd name="T8" fmla="*/ 62 w 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2">
                  <a:moveTo>
                    <a:pt x="62" y="42"/>
                  </a:moveTo>
                  <a:cubicBezTo>
                    <a:pt x="63" y="39"/>
                    <a:pt x="63" y="39"/>
                    <a:pt x="63" y="39"/>
                  </a:cubicBezTo>
                  <a:cubicBezTo>
                    <a:pt x="41" y="29"/>
                    <a:pt x="21" y="16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9" y="19"/>
                    <a:pt x="39" y="32"/>
                    <a:pt x="6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6" name="Freeform 6847">
              <a:extLst>
                <a:ext uri="{FF2B5EF4-FFF2-40B4-BE49-F238E27FC236}">
                  <a16:creationId xmlns="" xmlns:a16="http://schemas.microsoft.com/office/drawing/2014/main" id="{61F77FF7-60D8-4F28-A7A6-6A1C62025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3116263"/>
              <a:ext cx="65088" cy="38100"/>
            </a:xfrm>
            <a:custGeom>
              <a:avLst/>
              <a:gdLst>
                <a:gd name="T0" fmla="*/ 0 w 70"/>
                <a:gd name="T1" fmla="*/ 4 h 42"/>
                <a:gd name="T2" fmla="*/ 3 w 70"/>
                <a:gd name="T3" fmla="*/ 4 h 42"/>
                <a:gd name="T4" fmla="*/ 8 w 70"/>
                <a:gd name="T5" fmla="*/ 3 h 42"/>
                <a:gd name="T6" fmla="*/ 44 w 70"/>
                <a:gd name="T7" fmla="*/ 5 h 42"/>
                <a:gd name="T8" fmla="*/ 70 w 70"/>
                <a:gd name="T9" fmla="*/ 29 h 42"/>
                <a:gd name="T10" fmla="*/ 70 w 70"/>
                <a:gd name="T11" fmla="*/ 30 h 42"/>
                <a:gd name="T12" fmla="*/ 70 w 70"/>
                <a:gd name="T13" fmla="*/ 31 h 42"/>
                <a:gd name="T14" fmla="*/ 35 w 70"/>
                <a:gd name="T15" fmla="*/ 37 h 42"/>
                <a:gd name="T16" fmla="*/ 5 w 70"/>
                <a:gd name="T17" fmla="*/ 12 h 42"/>
                <a:gd name="T18" fmla="*/ 2 w 70"/>
                <a:gd name="T19" fmla="*/ 6 h 42"/>
                <a:gd name="T20" fmla="*/ 0 w 70"/>
                <a:gd name="T21" fmla="*/ 4 h 42"/>
                <a:gd name="T22" fmla="*/ 14 w 70"/>
                <a:gd name="T23" fmla="*/ 11 h 42"/>
                <a:gd name="T24" fmla="*/ 36 w 70"/>
                <a:gd name="T25" fmla="*/ 30 h 42"/>
                <a:gd name="T26" fmla="*/ 61 w 70"/>
                <a:gd name="T27" fmla="*/ 28 h 42"/>
                <a:gd name="T28" fmla="*/ 41 w 70"/>
                <a:gd name="T29" fmla="*/ 13 h 42"/>
                <a:gd name="T30" fmla="*/ 14 w 70"/>
                <a:gd name="T31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2">
                  <a:moveTo>
                    <a:pt x="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17" y="2"/>
                    <a:pt x="29" y="0"/>
                    <a:pt x="44" y="5"/>
                  </a:cubicBezTo>
                  <a:cubicBezTo>
                    <a:pt x="57" y="10"/>
                    <a:pt x="68" y="19"/>
                    <a:pt x="70" y="29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4" y="39"/>
                    <a:pt x="49" y="42"/>
                    <a:pt x="35" y="37"/>
                  </a:cubicBezTo>
                  <a:cubicBezTo>
                    <a:pt x="19" y="32"/>
                    <a:pt x="10" y="20"/>
                    <a:pt x="5" y="12"/>
                  </a:cubicBezTo>
                  <a:cubicBezTo>
                    <a:pt x="4" y="9"/>
                    <a:pt x="3" y="8"/>
                    <a:pt x="2" y="6"/>
                  </a:cubicBezTo>
                  <a:lnTo>
                    <a:pt x="0" y="4"/>
                  </a:lnTo>
                  <a:close/>
                  <a:moveTo>
                    <a:pt x="14" y="11"/>
                  </a:moveTo>
                  <a:cubicBezTo>
                    <a:pt x="18" y="18"/>
                    <a:pt x="25" y="26"/>
                    <a:pt x="36" y="30"/>
                  </a:cubicBezTo>
                  <a:cubicBezTo>
                    <a:pt x="47" y="33"/>
                    <a:pt x="56" y="31"/>
                    <a:pt x="61" y="28"/>
                  </a:cubicBezTo>
                  <a:cubicBezTo>
                    <a:pt x="58" y="22"/>
                    <a:pt x="51" y="16"/>
                    <a:pt x="41" y="13"/>
                  </a:cubicBezTo>
                  <a:cubicBezTo>
                    <a:pt x="31" y="9"/>
                    <a:pt x="21" y="10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7" name="Freeform 6848">
              <a:extLst>
                <a:ext uri="{FF2B5EF4-FFF2-40B4-BE49-F238E27FC236}">
                  <a16:creationId xmlns="" xmlns:a16="http://schemas.microsoft.com/office/drawing/2014/main" id="{502D743D-D217-408E-9407-88A4C3B69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3125788"/>
              <a:ext cx="52388" cy="17463"/>
            </a:xfrm>
            <a:custGeom>
              <a:avLst/>
              <a:gdLst>
                <a:gd name="T0" fmla="*/ 12 w 56"/>
                <a:gd name="T1" fmla="*/ 7 h 20"/>
                <a:gd name="T2" fmla="*/ 22 w 56"/>
                <a:gd name="T3" fmla="*/ 11 h 20"/>
                <a:gd name="T4" fmla="*/ 27 w 56"/>
                <a:gd name="T5" fmla="*/ 14 h 20"/>
                <a:gd name="T6" fmla="*/ 33 w 56"/>
                <a:gd name="T7" fmla="*/ 15 h 20"/>
                <a:gd name="T8" fmla="*/ 38 w 56"/>
                <a:gd name="T9" fmla="*/ 17 h 20"/>
                <a:gd name="T10" fmla="*/ 44 w 56"/>
                <a:gd name="T11" fmla="*/ 18 h 20"/>
                <a:gd name="T12" fmla="*/ 53 w 56"/>
                <a:gd name="T13" fmla="*/ 20 h 20"/>
                <a:gd name="T14" fmla="*/ 55 w 56"/>
                <a:gd name="T15" fmla="*/ 20 h 20"/>
                <a:gd name="T16" fmla="*/ 56 w 56"/>
                <a:gd name="T17" fmla="*/ 19 h 20"/>
                <a:gd name="T18" fmla="*/ 56 w 56"/>
                <a:gd name="T19" fmla="*/ 19 h 20"/>
                <a:gd name="T20" fmla="*/ 54 w 56"/>
                <a:gd name="T21" fmla="*/ 18 h 20"/>
                <a:gd name="T22" fmla="*/ 45 w 56"/>
                <a:gd name="T23" fmla="*/ 15 h 20"/>
                <a:gd name="T24" fmla="*/ 39 w 56"/>
                <a:gd name="T25" fmla="*/ 13 h 20"/>
                <a:gd name="T26" fmla="*/ 34 w 56"/>
                <a:gd name="T27" fmla="*/ 12 h 20"/>
                <a:gd name="T28" fmla="*/ 28 w 56"/>
                <a:gd name="T29" fmla="*/ 10 h 20"/>
                <a:gd name="T30" fmla="*/ 23 w 56"/>
                <a:gd name="T31" fmla="*/ 8 h 20"/>
                <a:gd name="T32" fmla="*/ 13 w 56"/>
                <a:gd name="T33" fmla="*/ 5 h 20"/>
                <a:gd name="T34" fmla="*/ 0 w 56"/>
                <a:gd name="T35" fmla="*/ 0 h 20"/>
                <a:gd name="T36" fmla="*/ 12 w 56"/>
                <a:gd name="T3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0">
                  <a:moveTo>
                    <a:pt x="12" y="7"/>
                  </a:moveTo>
                  <a:cubicBezTo>
                    <a:pt x="15" y="8"/>
                    <a:pt x="18" y="10"/>
                    <a:pt x="22" y="11"/>
                  </a:cubicBezTo>
                  <a:cubicBezTo>
                    <a:pt x="24" y="12"/>
                    <a:pt x="25" y="13"/>
                    <a:pt x="27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8"/>
                    <a:pt x="42" y="18"/>
                    <a:pt x="44" y="18"/>
                  </a:cubicBezTo>
                  <a:cubicBezTo>
                    <a:pt x="47" y="19"/>
                    <a:pt x="51" y="20"/>
                    <a:pt x="53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7" y="3"/>
                    <a:pt x="0" y="0"/>
                    <a:pt x="0" y="0"/>
                  </a:cubicBezTo>
                  <a:cubicBezTo>
                    <a:pt x="0" y="0"/>
                    <a:pt x="7" y="4"/>
                    <a:pt x="1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8" name="Freeform 6849">
              <a:extLst>
                <a:ext uri="{FF2B5EF4-FFF2-40B4-BE49-F238E27FC236}">
                  <a16:creationId xmlns="" xmlns:a16="http://schemas.microsoft.com/office/drawing/2014/main" id="{CA99DD4A-3E51-43D2-9716-BDA740175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3138488"/>
              <a:ext cx="19050" cy="4763"/>
            </a:xfrm>
            <a:custGeom>
              <a:avLst/>
              <a:gdLst>
                <a:gd name="T0" fmla="*/ 1 w 21"/>
                <a:gd name="T1" fmla="*/ 5 h 5"/>
                <a:gd name="T2" fmla="*/ 21 w 21"/>
                <a:gd name="T3" fmla="*/ 2 h 5"/>
                <a:gd name="T4" fmla="*/ 19 w 21"/>
                <a:gd name="T5" fmla="*/ 0 h 5"/>
                <a:gd name="T6" fmla="*/ 0 w 21"/>
                <a:gd name="T7" fmla="*/ 5 h 5"/>
                <a:gd name="T8" fmla="*/ 1 w 2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1" y="5"/>
                  </a:moveTo>
                  <a:cubicBezTo>
                    <a:pt x="8" y="4"/>
                    <a:pt x="14" y="4"/>
                    <a:pt x="21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2"/>
                    <a:pt x="6" y="3"/>
                    <a:pt x="0" y="5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9" name="Freeform 6851">
              <a:extLst>
                <a:ext uri="{FF2B5EF4-FFF2-40B4-BE49-F238E27FC236}">
                  <a16:creationId xmlns="" xmlns:a16="http://schemas.microsoft.com/office/drawing/2014/main" id="{CBED3BF1-A5D9-4EAF-BE4F-30BC0D900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3125788"/>
              <a:ext cx="14288" cy="14288"/>
            </a:xfrm>
            <a:custGeom>
              <a:avLst/>
              <a:gdLst>
                <a:gd name="T0" fmla="*/ 0 w 16"/>
                <a:gd name="T1" fmla="*/ 0 h 16"/>
                <a:gd name="T2" fmla="*/ 13 w 16"/>
                <a:gd name="T3" fmla="*/ 16 h 16"/>
                <a:gd name="T4" fmla="*/ 16 w 16"/>
                <a:gd name="T5" fmla="*/ 15 h 16"/>
                <a:gd name="T6" fmla="*/ 1 w 16"/>
                <a:gd name="T7" fmla="*/ 1 h 16"/>
                <a:gd name="T8" fmla="*/ 0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4" y="6"/>
                    <a:pt x="9" y="11"/>
                    <a:pt x="13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1" y="10"/>
                    <a:pt x="6" y="6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0" name="Freeform 6852">
              <a:extLst>
                <a:ext uri="{FF2B5EF4-FFF2-40B4-BE49-F238E27FC236}">
                  <a16:creationId xmlns="" xmlns:a16="http://schemas.microsoft.com/office/drawing/2014/main" id="{AF8242A8-C800-4E85-9638-D4455016C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3133725"/>
              <a:ext cx="12700" cy="3175"/>
            </a:xfrm>
            <a:custGeom>
              <a:avLst/>
              <a:gdLst>
                <a:gd name="T0" fmla="*/ 0 w 15"/>
                <a:gd name="T1" fmla="*/ 3 h 3"/>
                <a:gd name="T2" fmla="*/ 15 w 15"/>
                <a:gd name="T3" fmla="*/ 2 h 3"/>
                <a:gd name="T4" fmla="*/ 15 w 15"/>
                <a:gd name="T5" fmla="*/ 0 h 3"/>
                <a:gd name="T6" fmla="*/ 0 w 15"/>
                <a:gd name="T7" fmla="*/ 3 h 3"/>
                <a:gd name="T8" fmla="*/ 0 w 1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3"/>
                    <a:pt x="10" y="3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1" name="Freeform 6853">
              <a:extLst>
                <a:ext uri="{FF2B5EF4-FFF2-40B4-BE49-F238E27FC236}">
                  <a16:creationId xmlns="" xmlns:a16="http://schemas.microsoft.com/office/drawing/2014/main" id="{939F7DEA-696A-4556-867A-FD7295DCC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3122613"/>
              <a:ext cx="11113" cy="12700"/>
            </a:xfrm>
            <a:custGeom>
              <a:avLst/>
              <a:gdLst>
                <a:gd name="T0" fmla="*/ 0 w 12"/>
                <a:gd name="T1" fmla="*/ 0 h 14"/>
                <a:gd name="T2" fmla="*/ 10 w 12"/>
                <a:gd name="T3" fmla="*/ 14 h 14"/>
                <a:gd name="T4" fmla="*/ 12 w 12"/>
                <a:gd name="T5" fmla="*/ 12 h 14"/>
                <a:gd name="T6" fmla="*/ 0 w 12"/>
                <a:gd name="T7" fmla="*/ 0 h 14"/>
                <a:gd name="T8" fmla="*/ 0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3" y="5"/>
                    <a:pt x="7" y="9"/>
                    <a:pt x="10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2" name="Freeform 6854">
              <a:extLst>
                <a:ext uri="{FF2B5EF4-FFF2-40B4-BE49-F238E27FC236}">
                  <a16:creationId xmlns="" xmlns:a16="http://schemas.microsoft.com/office/drawing/2014/main" id="{965D1CF3-0550-4C19-AFA4-4A92068D1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576" y="3073400"/>
              <a:ext cx="31750" cy="58738"/>
            </a:xfrm>
            <a:custGeom>
              <a:avLst/>
              <a:gdLst>
                <a:gd name="T0" fmla="*/ 17 w 34"/>
                <a:gd name="T1" fmla="*/ 2 h 64"/>
                <a:gd name="T2" fmla="*/ 19 w 34"/>
                <a:gd name="T3" fmla="*/ 6 h 64"/>
                <a:gd name="T4" fmla="*/ 32 w 34"/>
                <a:gd name="T5" fmla="*/ 31 h 64"/>
                <a:gd name="T6" fmla="*/ 23 w 34"/>
                <a:gd name="T7" fmla="*/ 64 h 64"/>
                <a:gd name="T8" fmla="*/ 23 w 34"/>
                <a:gd name="T9" fmla="*/ 64 h 64"/>
                <a:gd name="T10" fmla="*/ 22 w 34"/>
                <a:gd name="T11" fmla="*/ 64 h 64"/>
                <a:gd name="T12" fmla="*/ 1 w 34"/>
                <a:gd name="T13" fmla="*/ 38 h 64"/>
                <a:gd name="T14" fmla="*/ 11 w 34"/>
                <a:gd name="T15" fmla="*/ 7 h 64"/>
                <a:gd name="T16" fmla="*/ 14 w 34"/>
                <a:gd name="T17" fmla="*/ 3 h 64"/>
                <a:gd name="T18" fmla="*/ 15 w 34"/>
                <a:gd name="T19" fmla="*/ 0 h 64"/>
                <a:gd name="T20" fmla="*/ 17 w 34"/>
                <a:gd name="T21" fmla="*/ 2 h 64"/>
                <a:gd name="T22" fmla="*/ 9 w 34"/>
                <a:gd name="T23" fmla="*/ 37 h 64"/>
                <a:gd name="T24" fmla="*/ 21 w 34"/>
                <a:gd name="T25" fmla="*/ 56 h 64"/>
                <a:gd name="T26" fmla="*/ 25 w 34"/>
                <a:gd name="T27" fmla="*/ 33 h 64"/>
                <a:gd name="T28" fmla="*/ 15 w 34"/>
                <a:gd name="T29" fmla="*/ 13 h 64"/>
                <a:gd name="T30" fmla="*/ 9 w 34"/>
                <a:gd name="T31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64">
                  <a:moveTo>
                    <a:pt x="17" y="2"/>
                  </a:moveTo>
                  <a:cubicBezTo>
                    <a:pt x="17" y="3"/>
                    <a:pt x="18" y="4"/>
                    <a:pt x="19" y="6"/>
                  </a:cubicBezTo>
                  <a:cubicBezTo>
                    <a:pt x="24" y="11"/>
                    <a:pt x="30" y="18"/>
                    <a:pt x="32" y="31"/>
                  </a:cubicBezTo>
                  <a:cubicBezTo>
                    <a:pt x="34" y="43"/>
                    <a:pt x="31" y="57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12" y="63"/>
                    <a:pt x="3" y="52"/>
                    <a:pt x="1" y="38"/>
                  </a:cubicBezTo>
                  <a:cubicBezTo>
                    <a:pt x="0" y="24"/>
                    <a:pt x="6" y="14"/>
                    <a:pt x="11" y="7"/>
                  </a:cubicBezTo>
                  <a:cubicBezTo>
                    <a:pt x="12" y="5"/>
                    <a:pt x="13" y="4"/>
                    <a:pt x="14" y="3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7" y="2"/>
                  </a:lnTo>
                  <a:close/>
                  <a:moveTo>
                    <a:pt x="9" y="37"/>
                  </a:moveTo>
                  <a:cubicBezTo>
                    <a:pt x="10" y="46"/>
                    <a:pt x="16" y="54"/>
                    <a:pt x="21" y="56"/>
                  </a:cubicBezTo>
                  <a:cubicBezTo>
                    <a:pt x="24" y="51"/>
                    <a:pt x="26" y="42"/>
                    <a:pt x="25" y="33"/>
                  </a:cubicBezTo>
                  <a:cubicBezTo>
                    <a:pt x="24" y="23"/>
                    <a:pt x="19" y="17"/>
                    <a:pt x="15" y="13"/>
                  </a:cubicBezTo>
                  <a:cubicBezTo>
                    <a:pt x="11" y="19"/>
                    <a:pt x="7" y="27"/>
                    <a:pt x="9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3" name="Freeform 6855">
              <a:extLst>
                <a:ext uri="{FF2B5EF4-FFF2-40B4-BE49-F238E27FC236}">
                  <a16:creationId xmlns="" xmlns:a16="http://schemas.microsoft.com/office/drawing/2014/main" id="{2B2F84C6-ACAA-420A-917D-DF313C10B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4" y="3082925"/>
              <a:ext cx="7938" cy="49213"/>
            </a:xfrm>
            <a:custGeom>
              <a:avLst/>
              <a:gdLst>
                <a:gd name="T0" fmla="*/ 2 w 8"/>
                <a:gd name="T1" fmla="*/ 12 h 52"/>
                <a:gd name="T2" fmla="*/ 3 w 8"/>
                <a:gd name="T3" fmla="*/ 21 h 52"/>
                <a:gd name="T4" fmla="*/ 4 w 8"/>
                <a:gd name="T5" fmla="*/ 25 h 52"/>
                <a:gd name="T6" fmla="*/ 5 w 8"/>
                <a:gd name="T7" fmla="*/ 31 h 52"/>
                <a:gd name="T8" fmla="*/ 6 w 8"/>
                <a:gd name="T9" fmla="*/ 36 h 52"/>
                <a:gd name="T10" fmla="*/ 6 w 8"/>
                <a:gd name="T11" fmla="*/ 41 h 52"/>
                <a:gd name="T12" fmla="*/ 8 w 8"/>
                <a:gd name="T13" fmla="*/ 50 h 52"/>
                <a:gd name="T14" fmla="*/ 8 w 8"/>
                <a:gd name="T15" fmla="*/ 51 h 52"/>
                <a:gd name="T16" fmla="*/ 7 w 8"/>
                <a:gd name="T17" fmla="*/ 52 h 52"/>
                <a:gd name="T18" fmla="*/ 7 w 8"/>
                <a:gd name="T19" fmla="*/ 52 h 52"/>
                <a:gd name="T20" fmla="*/ 6 w 8"/>
                <a:gd name="T21" fmla="*/ 50 h 52"/>
                <a:gd name="T22" fmla="*/ 3 w 8"/>
                <a:gd name="T23" fmla="*/ 42 h 52"/>
                <a:gd name="T24" fmla="*/ 2 w 8"/>
                <a:gd name="T25" fmla="*/ 37 h 52"/>
                <a:gd name="T26" fmla="*/ 1 w 8"/>
                <a:gd name="T27" fmla="*/ 31 h 52"/>
                <a:gd name="T28" fmla="*/ 0 w 8"/>
                <a:gd name="T29" fmla="*/ 26 h 52"/>
                <a:gd name="T30" fmla="*/ 0 w 8"/>
                <a:gd name="T31" fmla="*/ 21 h 52"/>
                <a:gd name="T32" fmla="*/ 0 w 8"/>
                <a:gd name="T33" fmla="*/ 12 h 52"/>
                <a:gd name="T34" fmla="*/ 0 w 8"/>
                <a:gd name="T35" fmla="*/ 0 h 52"/>
                <a:gd name="T36" fmla="*/ 2 w 8"/>
                <a:gd name="T37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2">
                  <a:moveTo>
                    <a:pt x="2" y="1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5" y="48"/>
                    <a:pt x="4" y="45"/>
                    <a:pt x="3" y="42"/>
                  </a:cubicBezTo>
                  <a:cubicBezTo>
                    <a:pt x="3" y="40"/>
                    <a:pt x="2" y="38"/>
                    <a:pt x="2" y="3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3"/>
                    <a:pt x="0" y="21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0" y="7"/>
                    <a:pt x="0" y="0"/>
                    <a:pt x="0" y="0"/>
                  </a:cubicBezTo>
                  <a:cubicBezTo>
                    <a:pt x="0" y="0"/>
                    <a:pt x="1" y="7"/>
                    <a:pt x="2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4" name="Freeform 6856">
              <a:extLst>
                <a:ext uri="{FF2B5EF4-FFF2-40B4-BE49-F238E27FC236}">
                  <a16:creationId xmlns="" xmlns:a16="http://schemas.microsoft.com/office/drawing/2014/main" id="{F6E7ABBF-0336-4BD0-9091-63959DB8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039" y="3100388"/>
              <a:ext cx="6350" cy="17463"/>
            </a:xfrm>
            <a:custGeom>
              <a:avLst/>
              <a:gdLst>
                <a:gd name="T0" fmla="*/ 7 w 7"/>
                <a:gd name="T1" fmla="*/ 1 h 19"/>
                <a:gd name="T2" fmla="*/ 2 w 7"/>
                <a:gd name="T3" fmla="*/ 19 h 19"/>
                <a:gd name="T4" fmla="*/ 0 w 7"/>
                <a:gd name="T5" fmla="*/ 17 h 19"/>
                <a:gd name="T6" fmla="*/ 7 w 7"/>
                <a:gd name="T7" fmla="*/ 0 h 19"/>
                <a:gd name="T8" fmla="*/ 7 w 7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7" y="1"/>
                  </a:moveTo>
                  <a:cubicBezTo>
                    <a:pt x="5" y="7"/>
                    <a:pt x="3" y="13"/>
                    <a:pt x="2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1"/>
                    <a:pt x="4" y="6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5" name="Freeform 6857">
              <a:extLst>
                <a:ext uri="{FF2B5EF4-FFF2-40B4-BE49-F238E27FC236}">
                  <a16:creationId xmlns="" xmlns:a16="http://schemas.microsoft.com/office/drawing/2014/main" id="{39428CB3-3212-4CC1-AEF5-2BD53C25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4" y="3103563"/>
              <a:ext cx="11113" cy="14288"/>
            </a:xfrm>
            <a:custGeom>
              <a:avLst/>
              <a:gdLst>
                <a:gd name="T0" fmla="*/ 0 w 11"/>
                <a:gd name="T1" fmla="*/ 0 h 16"/>
                <a:gd name="T2" fmla="*/ 11 w 11"/>
                <a:gd name="T3" fmla="*/ 13 h 16"/>
                <a:gd name="T4" fmla="*/ 10 w 11"/>
                <a:gd name="T5" fmla="*/ 16 h 16"/>
                <a:gd name="T6" fmla="*/ 0 w 11"/>
                <a:gd name="T7" fmla="*/ 1 h 16"/>
                <a:gd name="T8" fmla="*/ 0 w 1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3" y="4"/>
                    <a:pt x="7" y="9"/>
                    <a:pt x="11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6" y="11"/>
                    <a:pt x="3" y="6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6" name="Freeform 6858">
              <a:extLst>
                <a:ext uri="{FF2B5EF4-FFF2-40B4-BE49-F238E27FC236}">
                  <a16:creationId xmlns="" xmlns:a16="http://schemas.microsoft.com/office/drawing/2014/main" id="{5D79E4D7-F496-4DA4-A20E-37BB0E2D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3090863"/>
              <a:ext cx="6350" cy="12700"/>
            </a:xfrm>
            <a:custGeom>
              <a:avLst/>
              <a:gdLst>
                <a:gd name="T0" fmla="*/ 7 w 7"/>
                <a:gd name="T1" fmla="*/ 0 h 13"/>
                <a:gd name="T2" fmla="*/ 2 w 7"/>
                <a:gd name="T3" fmla="*/ 13 h 13"/>
                <a:gd name="T4" fmla="*/ 0 w 7"/>
                <a:gd name="T5" fmla="*/ 12 h 13"/>
                <a:gd name="T6" fmla="*/ 6 w 7"/>
                <a:gd name="T7" fmla="*/ 0 h 13"/>
                <a:gd name="T8" fmla="*/ 7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5" y="4"/>
                    <a:pt x="3" y="8"/>
                    <a:pt x="2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4" y="4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7" name="Freeform 6859">
              <a:extLst>
                <a:ext uri="{FF2B5EF4-FFF2-40B4-BE49-F238E27FC236}">
                  <a16:creationId xmlns="" xmlns:a16="http://schemas.microsoft.com/office/drawing/2014/main" id="{1B4485A9-818C-4AAF-B2C4-80635140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4" y="3092450"/>
              <a:ext cx="7938" cy="11113"/>
            </a:xfrm>
            <a:custGeom>
              <a:avLst/>
              <a:gdLst>
                <a:gd name="T0" fmla="*/ 0 w 9"/>
                <a:gd name="T1" fmla="*/ 0 h 12"/>
                <a:gd name="T2" fmla="*/ 9 w 9"/>
                <a:gd name="T3" fmla="*/ 11 h 12"/>
                <a:gd name="T4" fmla="*/ 8 w 9"/>
                <a:gd name="T5" fmla="*/ 12 h 12"/>
                <a:gd name="T6" fmla="*/ 0 w 9"/>
                <a:gd name="T7" fmla="*/ 0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4"/>
                    <a:pt x="6" y="8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8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8" name="Freeform 6860">
              <a:extLst>
                <a:ext uri="{FF2B5EF4-FFF2-40B4-BE49-F238E27FC236}">
                  <a16:creationId xmlns="" xmlns:a16="http://schemas.microsoft.com/office/drawing/2014/main" id="{6BDEB11F-C659-4DE0-BA02-B7D90871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3141663"/>
              <a:ext cx="12700" cy="476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1 w 13"/>
                <a:gd name="T5" fmla="*/ 4 h 4"/>
                <a:gd name="T6" fmla="*/ 13 w 13"/>
                <a:gd name="T7" fmla="*/ 1 h 4"/>
                <a:gd name="T8" fmla="*/ 0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4" y="3"/>
                    <a:pt x="7" y="4"/>
                    <a:pt x="11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9" name="Freeform 6861">
              <a:extLst>
                <a:ext uri="{FF2B5EF4-FFF2-40B4-BE49-F238E27FC236}">
                  <a16:creationId xmlns="" xmlns:a16="http://schemas.microsoft.com/office/drawing/2014/main" id="{E9890013-8A0E-497A-94A3-D98464708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3130550"/>
              <a:ext cx="6350" cy="12700"/>
            </a:xfrm>
            <a:custGeom>
              <a:avLst/>
              <a:gdLst>
                <a:gd name="T0" fmla="*/ 6 w 6"/>
                <a:gd name="T1" fmla="*/ 10 h 13"/>
                <a:gd name="T2" fmla="*/ 4 w 6"/>
                <a:gd name="T3" fmla="*/ 0 h 13"/>
                <a:gd name="T4" fmla="*/ 0 w 6"/>
                <a:gd name="T5" fmla="*/ 1 h 13"/>
                <a:gd name="T6" fmla="*/ 3 w 6"/>
                <a:gd name="T7" fmla="*/ 13 h 13"/>
                <a:gd name="T8" fmla="*/ 6 w 6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6" y="10"/>
                  </a:moveTo>
                  <a:cubicBezTo>
                    <a:pt x="5" y="7"/>
                    <a:pt x="4" y="4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2" y="9"/>
                    <a:pt x="3" y="13"/>
                  </a:cubicBez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0" name="Freeform 6862">
              <a:extLst>
                <a:ext uri="{FF2B5EF4-FFF2-40B4-BE49-F238E27FC236}">
                  <a16:creationId xmlns="" xmlns:a16="http://schemas.microsoft.com/office/drawing/2014/main" id="{46A62B09-D47C-45D7-9340-D88B4C1A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3090863"/>
              <a:ext cx="6350" cy="4763"/>
            </a:xfrm>
            <a:custGeom>
              <a:avLst/>
              <a:gdLst>
                <a:gd name="T0" fmla="*/ 3 w 7"/>
                <a:gd name="T1" fmla="*/ 0 h 5"/>
                <a:gd name="T2" fmla="*/ 0 w 7"/>
                <a:gd name="T3" fmla="*/ 2 h 5"/>
                <a:gd name="T4" fmla="*/ 7 w 7"/>
                <a:gd name="T5" fmla="*/ 5 h 5"/>
                <a:gd name="T6" fmla="*/ 4 w 7"/>
                <a:gd name="T7" fmla="*/ 0 h 5"/>
                <a:gd name="T8" fmla="*/ 3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5" y="4"/>
                    <a:pt x="7" y="5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1" name="Freeform 6863">
              <a:extLst>
                <a:ext uri="{FF2B5EF4-FFF2-40B4-BE49-F238E27FC236}">
                  <a16:creationId xmlns="" xmlns:a16="http://schemas.microsoft.com/office/drawing/2014/main" id="{F2079251-C7EF-49BA-A5A8-D75A748DC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089275"/>
              <a:ext cx="3175" cy="635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7 h 7"/>
                <a:gd name="T4" fmla="*/ 3 w 3"/>
                <a:gd name="T5" fmla="*/ 0 h 7"/>
                <a:gd name="T6" fmla="*/ 0 w 3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2" name="Freeform 6864">
              <a:extLst>
                <a:ext uri="{FF2B5EF4-FFF2-40B4-BE49-F238E27FC236}">
                  <a16:creationId xmlns="" xmlns:a16="http://schemas.microsoft.com/office/drawing/2014/main" id="{C07EF837-A8A2-4C61-953D-52471574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3090863"/>
              <a:ext cx="47625" cy="53975"/>
            </a:xfrm>
            <a:custGeom>
              <a:avLst/>
              <a:gdLst>
                <a:gd name="T0" fmla="*/ 48 w 50"/>
                <a:gd name="T1" fmla="*/ 58 h 58"/>
                <a:gd name="T2" fmla="*/ 50 w 50"/>
                <a:gd name="T3" fmla="*/ 55 h 58"/>
                <a:gd name="T4" fmla="*/ 3 w 50"/>
                <a:gd name="T5" fmla="*/ 0 h 58"/>
                <a:gd name="T6" fmla="*/ 0 w 50"/>
                <a:gd name="T7" fmla="*/ 2 h 58"/>
                <a:gd name="T8" fmla="*/ 48 w 5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8">
                  <a:moveTo>
                    <a:pt x="48" y="58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32" y="39"/>
                    <a:pt x="16" y="21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23"/>
                    <a:pt x="29" y="42"/>
                    <a:pt x="4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3" name="Freeform 6865">
              <a:extLst>
                <a:ext uri="{FF2B5EF4-FFF2-40B4-BE49-F238E27FC236}">
                  <a16:creationId xmlns="" xmlns:a16="http://schemas.microsoft.com/office/drawing/2014/main" id="{20AC2AFE-44F3-4503-8CE7-BB2F23182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0676" y="3048000"/>
              <a:ext cx="57150" cy="47625"/>
            </a:xfrm>
            <a:custGeom>
              <a:avLst/>
              <a:gdLst>
                <a:gd name="T0" fmla="*/ 0 w 60"/>
                <a:gd name="T1" fmla="*/ 0 h 51"/>
                <a:gd name="T2" fmla="*/ 3 w 60"/>
                <a:gd name="T3" fmla="*/ 1 h 51"/>
                <a:gd name="T4" fmla="*/ 8 w 60"/>
                <a:gd name="T5" fmla="*/ 2 h 51"/>
                <a:gd name="T6" fmla="*/ 41 w 60"/>
                <a:gd name="T7" fmla="*/ 14 h 51"/>
                <a:gd name="T8" fmla="*/ 60 w 60"/>
                <a:gd name="T9" fmla="*/ 44 h 51"/>
                <a:gd name="T10" fmla="*/ 60 w 60"/>
                <a:gd name="T11" fmla="*/ 45 h 51"/>
                <a:gd name="T12" fmla="*/ 59 w 60"/>
                <a:gd name="T13" fmla="*/ 45 h 51"/>
                <a:gd name="T14" fmla="*/ 23 w 60"/>
                <a:gd name="T15" fmla="*/ 42 h 51"/>
                <a:gd name="T16" fmla="*/ 3 w 60"/>
                <a:gd name="T17" fmla="*/ 9 h 51"/>
                <a:gd name="T18" fmla="*/ 1 w 60"/>
                <a:gd name="T19" fmla="*/ 3 h 51"/>
                <a:gd name="T20" fmla="*/ 0 w 60"/>
                <a:gd name="T21" fmla="*/ 0 h 51"/>
                <a:gd name="T22" fmla="*/ 11 w 60"/>
                <a:gd name="T23" fmla="*/ 11 h 51"/>
                <a:gd name="T24" fmla="*/ 27 w 60"/>
                <a:gd name="T25" fmla="*/ 35 h 51"/>
                <a:gd name="T26" fmla="*/ 52 w 60"/>
                <a:gd name="T27" fmla="*/ 40 h 51"/>
                <a:gd name="T28" fmla="*/ 37 w 60"/>
                <a:gd name="T29" fmla="*/ 20 h 51"/>
                <a:gd name="T30" fmla="*/ 11 w 60"/>
                <a:gd name="T31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51">
                  <a:moveTo>
                    <a:pt x="0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6" y="1"/>
                    <a:pt x="8" y="2"/>
                  </a:cubicBezTo>
                  <a:cubicBezTo>
                    <a:pt x="16" y="3"/>
                    <a:pt x="29" y="5"/>
                    <a:pt x="41" y="14"/>
                  </a:cubicBezTo>
                  <a:cubicBezTo>
                    <a:pt x="53" y="22"/>
                    <a:pt x="60" y="34"/>
                    <a:pt x="60" y="44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1" y="51"/>
                    <a:pt x="36" y="51"/>
                    <a:pt x="23" y="42"/>
                  </a:cubicBezTo>
                  <a:cubicBezTo>
                    <a:pt x="10" y="32"/>
                    <a:pt x="5" y="18"/>
                    <a:pt x="3" y="9"/>
                  </a:cubicBezTo>
                  <a:cubicBezTo>
                    <a:pt x="2" y="6"/>
                    <a:pt x="1" y="4"/>
                    <a:pt x="1" y="3"/>
                  </a:cubicBezTo>
                  <a:lnTo>
                    <a:pt x="0" y="0"/>
                  </a:lnTo>
                  <a:close/>
                  <a:moveTo>
                    <a:pt x="11" y="11"/>
                  </a:moveTo>
                  <a:cubicBezTo>
                    <a:pt x="14" y="18"/>
                    <a:pt x="18" y="28"/>
                    <a:pt x="27" y="35"/>
                  </a:cubicBezTo>
                  <a:cubicBezTo>
                    <a:pt x="36" y="41"/>
                    <a:pt x="46" y="42"/>
                    <a:pt x="52" y="40"/>
                  </a:cubicBezTo>
                  <a:cubicBezTo>
                    <a:pt x="51" y="34"/>
                    <a:pt x="45" y="26"/>
                    <a:pt x="37" y="20"/>
                  </a:cubicBezTo>
                  <a:cubicBezTo>
                    <a:pt x="28" y="13"/>
                    <a:pt x="19" y="11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4" name="Freeform 6866">
              <a:extLst>
                <a:ext uri="{FF2B5EF4-FFF2-40B4-BE49-F238E27FC236}">
                  <a16:creationId xmlns="" xmlns:a16="http://schemas.microsoft.com/office/drawing/2014/main" id="{42555323-8A90-4F6F-97B2-6AFBE0DB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3057525"/>
              <a:ext cx="46038" cy="31750"/>
            </a:xfrm>
            <a:custGeom>
              <a:avLst/>
              <a:gdLst>
                <a:gd name="T0" fmla="*/ 10 w 49"/>
                <a:gd name="T1" fmla="*/ 10 h 35"/>
                <a:gd name="T2" fmla="*/ 18 w 49"/>
                <a:gd name="T3" fmla="*/ 17 h 35"/>
                <a:gd name="T4" fmla="*/ 23 w 49"/>
                <a:gd name="T5" fmla="*/ 20 h 35"/>
                <a:gd name="T6" fmla="*/ 28 w 49"/>
                <a:gd name="T7" fmla="*/ 24 h 35"/>
                <a:gd name="T8" fmla="*/ 32 w 49"/>
                <a:gd name="T9" fmla="*/ 27 h 35"/>
                <a:gd name="T10" fmla="*/ 37 w 49"/>
                <a:gd name="T11" fmla="*/ 30 h 35"/>
                <a:gd name="T12" fmla="*/ 46 w 49"/>
                <a:gd name="T13" fmla="*/ 34 h 35"/>
                <a:gd name="T14" fmla="*/ 47 w 49"/>
                <a:gd name="T15" fmla="*/ 35 h 35"/>
                <a:gd name="T16" fmla="*/ 49 w 49"/>
                <a:gd name="T17" fmla="*/ 34 h 35"/>
                <a:gd name="T18" fmla="*/ 49 w 49"/>
                <a:gd name="T19" fmla="*/ 33 h 35"/>
                <a:gd name="T20" fmla="*/ 47 w 49"/>
                <a:gd name="T21" fmla="*/ 32 h 35"/>
                <a:gd name="T22" fmla="*/ 39 w 49"/>
                <a:gd name="T23" fmla="*/ 27 h 35"/>
                <a:gd name="T24" fmla="*/ 34 w 49"/>
                <a:gd name="T25" fmla="*/ 24 h 35"/>
                <a:gd name="T26" fmla="*/ 30 w 49"/>
                <a:gd name="T27" fmla="*/ 20 h 35"/>
                <a:gd name="T28" fmla="*/ 25 w 49"/>
                <a:gd name="T29" fmla="*/ 17 h 35"/>
                <a:gd name="T30" fmla="*/ 20 w 49"/>
                <a:gd name="T31" fmla="*/ 14 h 35"/>
                <a:gd name="T32" fmla="*/ 12 w 49"/>
                <a:gd name="T33" fmla="*/ 8 h 35"/>
                <a:gd name="T34" fmla="*/ 0 w 49"/>
                <a:gd name="T35" fmla="*/ 0 h 35"/>
                <a:gd name="T36" fmla="*/ 10 w 49"/>
                <a:gd name="T37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35">
                  <a:moveTo>
                    <a:pt x="10" y="10"/>
                  </a:moveTo>
                  <a:cubicBezTo>
                    <a:pt x="13" y="12"/>
                    <a:pt x="15" y="14"/>
                    <a:pt x="18" y="17"/>
                  </a:cubicBezTo>
                  <a:cubicBezTo>
                    <a:pt x="20" y="18"/>
                    <a:pt x="21" y="19"/>
                    <a:pt x="23" y="20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4" y="28"/>
                    <a:pt x="36" y="29"/>
                    <a:pt x="37" y="30"/>
                  </a:cubicBezTo>
                  <a:cubicBezTo>
                    <a:pt x="40" y="31"/>
                    <a:pt x="44" y="33"/>
                    <a:pt x="46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4"/>
                    <a:pt x="48" y="34"/>
                    <a:pt x="49" y="34"/>
                  </a:cubicBezTo>
                  <a:cubicBezTo>
                    <a:pt x="49" y="34"/>
                    <a:pt x="49" y="33"/>
                    <a:pt x="49" y="33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7" y="5"/>
                    <a:pt x="0" y="0"/>
                    <a:pt x="0" y="0"/>
                  </a:cubicBezTo>
                  <a:cubicBezTo>
                    <a:pt x="0" y="0"/>
                    <a:pt x="6" y="6"/>
                    <a:pt x="10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5" name="Freeform 6867">
              <a:extLst>
                <a:ext uri="{FF2B5EF4-FFF2-40B4-BE49-F238E27FC236}">
                  <a16:creationId xmlns="" xmlns:a16="http://schemas.microsoft.com/office/drawing/2014/main" id="{2FD04C3F-A688-4387-B412-F03CCCD4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3078163"/>
              <a:ext cx="19050" cy="3175"/>
            </a:xfrm>
            <a:custGeom>
              <a:avLst/>
              <a:gdLst>
                <a:gd name="T0" fmla="*/ 1 w 21"/>
                <a:gd name="T1" fmla="*/ 0 h 4"/>
                <a:gd name="T2" fmla="*/ 21 w 21"/>
                <a:gd name="T3" fmla="*/ 4 h 4"/>
                <a:gd name="T4" fmla="*/ 20 w 21"/>
                <a:gd name="T5" fmla="*/ 1 h 4"/>
                <a:gd name="T6" fmla="*/ 0 w 21"/>
                <a:gd name="T7" fmla="*/ 0 h 4"/>
                <a:gd name="T8" fmla="*/ 1 w 2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1" y="0"/>
                  </a:moveTo>
                  <a:cubicBezTo>
                    <a:pt x="8" y="2"/>
                    <a:pt x="14" y="3"/>
                    <a:pt x="21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0"/>
                    <a:pt x="7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6" name="Freeform 6868">
              <a:extLst>
                <a:ext uri="{FF2B5EF4-FFF2-40B4-BE49-F238E27FC236}">
                  <a16:creationId xmlns="" xmlns:a16="http://schemas.microsoft.com/office/drawing/2014/main" id="{C49EA220-7793-4CEA-9E02-25586FD18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3063875"/>
              <a:ext cx="11113" cy="15875"/>
            </a:xfrm>
            <a:custGeom>
              <a:avLst/>
              <a:gdLst>
                <a:gd name="T0" fmla="*/ 0 w 12"/>
                <a:gd name="T1" fmla="*/ 0 h 18"/>
                <a:gd name="T2" fmla="*/ 9 w 12"/>
                <a:gd name="T3" fmla="*/ 18 h 18"/>
                <a:gd name="T4" fmla="*/ 12 w 12"/>
                <a:gd name="T5" fmla="*/ 18 h 18"/>
                <a:gd name="T6" fmla="*/ 1 w 12"/>
                <a:gd name="T7" fmla="*/ 0 h 18"/>
                <a:gd name="T8" fmla="*/ 0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3" y="6"/>
                    <a:pt x="6" y="12"/>
                    <a:pt x="9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12"/>
                    <a:pt x="5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7" name="Freeform 6869">
              <a:extLst>
                <a:ext uri="{FF2B5EF4-FFF2-40B4-BE49-F238E27FC236}">
                  <a16:creationId xmlns="" xmlns:a16="http://schemas.microsoft.com/office/drawing/2014/main" id="{E292B250-D4C9-4087-A25F-F5A33871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4" y="3068638"/>
              <a:ext cx="14288" cy="4763"/>
            </a:xfrm>
            <a:custGeom>
              <a:avLst/>
              <a:gdLst>
                <a:gd name="T0" fmla="*/ 0 w 15"/>
                <a:gd name="T1" fmla="*/ 1 h 4"/>
                <a:gd name="T2" fmla="*/ 15 w 15"/>
                <a:gd name="T3" fmla="*/ 4 h 4"/>
                <a:gd name="T4" fmla="*/ 15 w 15"/>
                <a:gd name="T5" fmla="*/ 2 h 4"/>
                <a:gd name="T6" fmla="*/ 0 w 15"/>
                <a:gd name="T7" fmla="*/ 0 h 4"/>
                <a:gd name="T8" fmla="*/ 0 w 1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1"/>
                  </a:moveTo>
                  <a:cubicBezTo>
                    <a:pt x="5" y="2"/>
                    <a:pt x="10" y="3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1"/>
                    <a:pt x="5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8" name="Freeform 6870">
              <a:extLst>
                <a:ext uri="{FF2B5EF4-FFF2-40B4-BE49-F238E27FC236}">
                  <a16:creationId xmlns="" xmlns:a16="http://schemas.microsoft.com/office/drawing/2014/main" id="{AA40C306-183B-4E6E-9D00-BEC3005D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1" y="3057525"/>
              <a:ext cx="7938" cy="14288"/>
            </a:xfrm>
            <a:custGeom>
              <a:avLst/>
              <a:gdLst>
                <a:gd name="T0" fmla="*/ 0 w 8"/>
                <a:gd name="T1" fmla="*/ 0 h 16"/>
                <a:gd name="T2" fmla="*/ 6 w 8"/>
                <a:gd name="T3" fmla="*/ 16 h 16"/>
                <a:gd name="T4" fmla="*/ 8 w 8"/>
                <a:gd name="T5" fmla="*/ 15 h 16"/>
                <a:gd name="T6" fmla="*/ 0 w 8"/>
                <a:gd name="T7" fmla="*/ 0 h 16"/>
                <a:gd name="T8" fmla="*/ 0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1" y="5"/>
                    <a:pt x="4" y="11"/>
                    <a:pt x="6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5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9" name="Freeform 6871">
              <a:extLst>
                <a:ext uri="{FF2B5EF4-FFF2-40B4-BE49-F238E27FC236}">
                  <a16:creationId xmlns="" xmlns:a16="http://schemas.microsoft.com/office/drawing/2014/main" id="{F8797CBC-321A-4676-9DA7-26F8E2390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6239" y="3022600"/>
              <a:ext cx="33338" cy="58738"/>
            </a:xfrm>
            <a:custGeom>
              <a:avLst/>
              <a:gdLst>
                <a:gd name="T0" fmla="*/ 27 w 36"/>
                <a:gd name="T1" fmla="*/ 2 h 64"/>
                <a:gd name="T2" fmla="*/ 28 w 36"/>
                <a:gd name="T3" fmla="*/ 6 h 64"/>
                <a:gd name="T4" fmla="*/ 34 w 36"/>
                <a:gd name="T5" fmla="*/ 34 h 64"/>
                <a:gd name="T6" fmla="*/ 16 w 36"/>
                <a:gd name="T7" fmla="*/ 63 h 64"/>
                <a:gd name="T8" fmla="*/ 15 w 36"/>
                <a:gd name="T9" fmla="*/ 64 h 64"/>
                <a:gd name="T10" fmla="*/ 15 w 36"/>
                <a:gd name="T11" fmla="*/ 63 h 64"/>
                <a:gd name="T12" fmla="*/ 2 w 36"/>
                <a:gd name="T13" fmla="*/ 33 h 64"/>
                <a:gd name="T14" fmla="*/ 20 w 36"/>
                <a:gd name="T15" fmla="*/ 5 h 64"/>
                <a:gd name="T16" fmla="*/ 24 w 36"/>
                <a:gd name="T17" fmla="*/ 2 h 64"/>
                <a:gd name="T18" fmla="*/ 26 w 36"/>
                <a:gd name="T19" fmla="*/ 0 h 64"/>
                <a:gd name="T20" fmla="*/ 27 w 36"/>
                <a:gd name="T21" fmla="*/ 2 h 64"/>
                <a:gd name="T22" fmla="*/ 9 w 36"/>
                <a:gd name="T23" fmla="*/ 33 h 64"/>
                <a:gd name="T24" fmla="*/ 16 w 36"/>
                <a:gd name="T25" fmla="*/ 55 h 64"/>
                <a:gd name="T26" fmla="*/ 26 w 36"/>
                <a:gd name="T27" fmla="*/ 34 h 64"/>
                <a:gd name="T28" fmla="*/ 22 w 36"/>
                <a:gd name="T29" fmla="*/ 12 h 64"/>
                <a:gd name="T30" fmla="*/ 9 w 36"/>
                <a:gd name="T31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64">
                  <a:moveTo>
                    <a:pt x="27" y="2"/>
                  </a:moveTo>
                  <a:cubicBezTo>
                    <a:pt x="27" y="3"/>
                    <a:pt x="28" y="5"/>
                    <a:pt x="28" y="6"/>
                  </a:cubicBezTo>
                  <a:cubicBezTo>
                    <a:pt x="31" y="13"/>
                    <a:pt x="36" y="21"/>
                    <a:pt x="34" y="34"/>
                  </a:cubicBezTo>
                  <a:cubicBezTo>
                    <a:pt x="32" y="46"/>
                    <a:pt x="25" y="59"/>
                    <a:pt x="16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0"/>
                    <a:pt x="0" y="46"/>
                    <a:pt x="2" y="33"/>
                  </a:cubicBezTo>
                  <a:cubicBezTo>
                    <a:pt x="4" y="18"/>
                    <a:pt x="14" y="10"/>
                    <a:pt x="20" y="5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7" y="2"/>
                  </a:lnTo>
                  <a:close/>
                  <a:moveTo>
                    <a:pt x="9" y="33"/>
                  </a:moveTo>
                  <a:cubicBezTo>
                    <a:pt x="8" y="43"/>
                    <a:pt x="11" y="51"/>
                    <a:pt x="16" y="55"/>
                  </a:cubicBezTo>
                  <a:cubicBezTo>
                    <a:pt x="20" y="51"/>
                    <a:pt x="25" y="43"/>
                    <a:pt x="26" y="34"/>
                  </a:cubicBezTo>
                  <a:cubicBezTo>
                    <a:pt x="28" y="25"/>
                    <a:pt x="25" y="18"/>
                    <a:pt x="22" y="12"/>
                  </a:cubicBezTo>
                  <a:cubicBezTo>
                    <a:pt x="17" y="17"/>
                    <a:pt x="11" y="23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0" name="Freeform 6872">
              <a:extLst>
                <a:ext uri="{FF2B5EF4-FFF2-40B4-BE49-F238E27FC236}">
                  <a16:creationId xmlns="" xmlns:a16="http://schemas.microsoft.com/office/drawing/2014/main" id="{FDE04A13-8496-44CB-BC3F-352CD482A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3032125"/>
              <a:ext cx="7938" cy="47625"/>
            </a:xfrm>
            <a:custGeom>
              <a:avLst/>
              <a:gdLst>
                <a:gd name="T0" fmla="*/ 7 w 9"/>
                <a:gd name="T1" fmla="*/ 11 h 51"/>
                <a:gd name="T2" fmla="*/ 6 w 9"/>
                <a:gd name="T3" fmla="*/ 20 h 51"/>
                <a:gd name="T4" fmla="*/ 5 w 9"/>
                <a:gd name="T5" fmla="*/ 25 h 51"/>
                <a:gd name="T6" fmla="*/ 5 w 9"/>
                <a:gd name="T7" fmla="*/ 30 h 51"/>
                <a:gd name="T8" fmla="*/ 4 w 9"/>
                <a:gd name="T9" fmla="*/ 35 h 51"/>
                <a:gd name="T10" fmla="*/ 3 w 9"/>
                <a:gd name="T11" fmla="*/ 40 h 51"/>
                <a:gd name="T12" fmla="*/ 2 w 9"/>
                <a:gd name="T13" fmla="*/ 49 h 51"/>
                <a:gd name="T14" fmla="*/ 2 w 9"/>
                <a:gd name="T15" fmla="*/ 51 h 51"/>
                <a:gd name="T16" fmla="*/ 1 w 9"/>
                <a:gd name="T17" fmla="*/ 51 h 51"/>
                <a:gd name="T18" fmla="*/ 0 w 9"/>
                <a:gd name="T19" fmla="*/ 51 h 51"/>
                <a:gd name="T20" fmla="*/ 0 w 9"/>
                <a:gd name="T21" fmla="*/ 49 h 51"/>
                <a:gd name="T22" fmla="*/ 0 w 9"/>
                <a:gd name="T23" fmla="*/ 40 h 51"/>
                <a:gd name="T24" fmla="*/ 0 w 9"/>
                <a:gd name="T25" fmla="*/ 35 h 51"/>
                <a:gd name="T26" fmla="*/ 1 w 9"/>
                <a:gd name="T27" fmla="*/ 30 h 51"/>
                <a:gd name="T28" fmla="*/ 2 w 9"/>
                <a:gd name="T29" fmla="*/ 25 h 51"/>
                <a:gd name="T30" fmla="*/ 3 w 9"/>
                <a:gd name="T31" fmla="*/ 20 h 51"/>
                <a:gd name="T32" fmla="*/ 5 w 9"/>
                <a:gd name="T33" fmla="*/ 11 h 51"/>
                <a:gd name="T34" fmla="*/ 9 w 9"/>
                <a:gd name="T35" fmla="*/ 0 h 51"/>
                <a:gd name="T36" fmla="*/ 7 w 9"/>
                <a:gd name="T3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51">
                  <a:moveTo>
                    <a:pt x="7" y="11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1" y="51"/>
                    <a:pt x="1" y="51"/>
                  </a:cubicBezTo>
                  <a:cubicBezTo>
                    <a:pt x="1" y="51"/>
                    <a:pt x="1" y="51"/>
                    <a:pt x="0" y="5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7"/>
                    <a:pt x="0" y="43"/>
                    <a:pt x="0" y="40"/>
                  </a:cubicBezTo>
                  <a:cubicBezTo>
                    <a:pt x="0" y="38"/>
                    <a:pt x="0" y="37"/>
                    <a:pt x="0" y="35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3"/>
                    <a:pt x="2" y="21"/>
                    <a:pt x="3" y="20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6"/>
                    <a:pt x="9" y="0"/>
                    <a:pt x="9" y="0"/>
                  </a:cubicBezTo>
                  <a:cubicBezTo>
                    <a:pt x="9" y="0"/>
                    <a:pt x="8" y="6"/>
                    <a:pt x="7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1" name="Freeform 6873">
              <a:extLst>
                <a:ext uri="{FF2B5EF4-FFF2-40B4-BE49-F238E27FC236}">
                  <a16:creationId xmlns="" xmlns:a16="http://schemas.microsoft.com/office/drawing/2014/main" id="{1EACD1C5-EF7A-4FDA-B206-0BAE3861E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3049588"/>
              <a:ext cx="11113" cy="15875"/>
            </a:xfrm>
            <a:custGeom>
              <a:avLst/>
              <a:gdLst>
                <a:gd name="T0" fmla="*/ 12 w 12"/>
                <a:gd name="T1" fmla="*/ 1 h 17"/>
                <a:gd name="T2" fmla="*/ 2 w 12"/>
                <a:gd name="T3" fmla="*/ 17 h 17"/>
                <a:gd name="T4" fmla="*/ 0 w 12"/>
                <a:gd name="T5" fmla="*/ 15 h 17"/>
                <a:gd name="T6" fmla="*/ 12 w 12"/>
                <a:gd name="T7" fmla="*/ 0 h 17"/>
                <a:gd name="T8" fmla="*/ 12 w 12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2" y="1"/>
                  </a:moveTo>
                  <a:cubicBezTo>
                    <a:pt x="9" y="6"/>
                    <a:pt x="5" y="12"/>
                    <a:pt x="2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8" y="5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2" name="Freeform 6874">
              <a:extLst>
                <a:ext uri="{FF2B5EF4-FFF2-40B4-BE49-F238E27FC236}">
                  <a16:creationId xmlns="" xmlns:a16="http://schemas.microsoft.com/office/drawing/2014/main" id="{C743DF06-26CC-4191-AE26-B146622C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3049588"/>
              <a:ext cx="7938" cy="15875"/>
            </a:xfrm>
            <a:custGeom>
              <a:avLst/>
              <a:gdLst>
                <a:gd name="T0" fmla="*/ 0 w 8"/>
                <a:gd name="T1" fmla="*/ 0 h 18"/>
                <a:gd name="T2" fmla="*/ 8 w 8"/>
                <a:gd name="T3" fmla="*/ 16 h 18"/>
                <a:gd name="T4" fmla="*/ 6 w 8"/>
                <a:gd name="T5" fmla="*/ 18 h 18"/>
                <a:gd name="T6" fmla="*/ 0 w 8"/>
                <a:gd name="T7" fmla="*/ 1 h 18"/>
                <a:gd name="T8" fmla="*/ 0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0" y="0"/>
                  </a:moveTo>
                  <a:cubicBezTo>
                    <a:pt x="3" y="5"/>
                    <a:pt x="5" y="11"/>
                    <a:pt x="8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2"/>
                    <a:pt x="2" y="7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3" name="Freeform 6875">
              <a:extLst>
                <a:ext uri="{FF2B5EF4-FFF2-40B4-BE49-F238E27FC236}">
                  <a16:creationId xmlns="" xmlns:a16="http://schemas.microsoft.com/office/drawing/2014/main" id="{25536C47-72E8-4E32-B92A-A9B7AE1C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3041650"/>
              <a:ext cx="7938" cy="11113"/>
            </a:xfrm>
            <a:custGeom>
              <a:avLst/>
              <a:gdLst>
                <a:gd name="T0" fmla="*/ 10 w 10"/>
                <a:gd name="T1" fmla="*/ 0 h 11"/>
                <a:gd name="T2" fmla="*/ 2 w 10"/>
                <a:gd name="T3" fmla="*/ 11 h 11"/>
                <a:gd name="T4" fmla="*/ 0 w 10"/>
                <a:gd name="T5" fmla="*/ 10 h 11"/>
                <a:gd name="T6" fmla="*/ 10 w 10"/>
                <a:gd name="T7" fmla="*/ 0 h 11"/>
                <a:gd name="T8" fmla="*/ 10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8" y="3"/>
                    <a:pt x="5" y="7"/>
                    <a:pt x="2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4" name="Freeform 6876">
              <a:extLst>
                <a:ext uri="{FF2B5EF4-FFF2-40B4-BE49-F238E27FC236}">
                  <a16:creationId xmlns="" xmlns:a16="http://schemas.microsoft.com/office/drawing/2014/main" id="{00A96EAA-6147-4560-A0F1-BC19A3365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038475"/>
              <a:ext cx="6350" cy="14288"/>
            </a:xfrm>
            <a:custGeom>
              <a:avLst/>
              <a:gdLst>
                <a:gd name="T0" fmla="*/ 0 w 6"/>
                <a:gd name="T1" fmla="*/ 0 h 14"/>
                <a:gd name="T2" fmla="*/ 6 w 6"/>
                <a:gd name="T3" fmla="*/ 13 h 14"/>
                <a:gd name="T4" fmla="*/ 4 w 6"/>
                <a:gd name="T5" fmla="*/ 14 h 14"/>
                <a:gd name="T6" fmla="*/ 0 w 6"/>
                <a:gd name="T7" fmla="*/ 0 h 14"/>
                <a:gd name="T8" fmla="*/ 0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2" y="5"/>
                    <a:pt x="4" y="9"/>
                    <a:pt x="6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9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5" name="Freeform 6877">
              <a:extLst>
                <a:ext uri="{FF2B5EF4-FFF2-40B4-BE49-F238E27FC236}">
                  <a16:creationId xmlns="" xmlns:a16="http://schemas.microsoft.com/office/drawing/2014/main" id="{54653695-3CC4-4AC9-8688-C1F5EBBE7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9" y="3086100"/>
              <a:ext cx="11113" cy="7938"/>
            </a:xfrm>
            <a:custGeom>
              <a:avLst/>
              <a:gdLst>
                <a:gd name="T0" fmla="*/ 1 w 12"/>
                <a:gd name="T1" fmla="*/ 0 h 7"/>
                <a:gd name="T2" fmla="*/ 0 w 12"/>
                <a:gd name="T3" fmla="*/ 3 h 7"/>
                <a:gd name="T4" fmla="*/ 9 w 12"/>
                <a:gd name="T5" fmla="*/ 7 h 7"/>
                <a:gd name="T6" fmla="*/ 12 w 12"/>
                <a:gd name="T7" fmla="*/ 5 h 7"/>
                <a:gd name="T8" fmla="*/ 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6" y="6"/>
                    <a:pt x="9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5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6" name="Freeform 6878">
              <a:extLst>
                <a:ext uri="{FF2B5EF4-FFF2-40B4-BE49-F238E27FC236}">
                  <a16:creationId xmlns="" xmlns:a16="http://schemas.microsoft.com/office/drawing/2014/main" id="{BF9A57CA-C112-4D2B-9E63-9FA0184B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079750"/>
              <a:ext cx="3175" cy="11113"/>
            </a:xfrm>
            <a:custGeom>
              <a:avLst/>
              <a:gdLst>
                <a:gd name="T0" fmla="*/ 3 w 3"/>
                <a:gd name="T1" fmla="*/ 10 h 12"/>
                <a:gd name="T2" fmla="*/ 3 w 3"/>
                <a:gd name="T3" fmla="*/ 0 h 12"/>
                <a:gd name="T4" fmla="*/ 0 w 3"/>
                <a:gd name="T5" fmla="*/ 0 h 12"/>
                <a:gd name="T6" fmla="*/ 0 w 3"/>
                <a:gd name="T7" fmla="*/ 12 h 12"/>
                <a:gd name="T8" fmla="*/ 3 w 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3" y="10"/>
                  </a:moveTo>
                  <a:cubicBezTo>
                    <a:pt x="3" y="7"/>
                    <a:pt x="3" y="3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8"/>
                    <a:pt x="0" y="12"/>
                  </a:cubicBez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7" name="Freeform 6879">
              <a:extLst>
                <a:ext uri="{FF2B5EF4-FFF2-40B4-BE49-F238E27FC236}">
                  <a16:creationId xmlns="" xmlns:a16="http://schemas.microsoft.com/office/drawing/2014/main" id="{3EC86F20-B54C-45A2-92A9-179F2D198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3028950"/>
              <a:ext cx="4763" cy="6350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1 h 6"/>
                <a:gd name="T4" fmla="*/ 6 w 6"/>
                <a:gd name="T5" fmla="*/ 6 h 6"/>
                <a:gd name="T6" fmla="*/ 4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4"/>
                    <a:pt x="6" y="6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8" name="Freeform 6880">
              <a:extLst>
                <a:ext uri="{FF2B5EF4-FFF2-40B4-BE49-F238E27FC236}">
                  <a16:creationId xmlns="" xmlns:a16="http://schemas.microsoft.com/office/drawing/2014/main" id="{BA7632A5-93CA-4FC6-B82A-AD8A5B8FC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3028950"/>
              <a:ext cx="3175" cy="6350"/>
            </a:xfrm>
            <a:custGeom>
              <a:avLst/>
              <a:gdLst>
                <a:gd name="T0" fmla="*/ 0 w 4"/>
                <a:gd name="T1" fmla="*/ 1 h 7"/>
                <a:gd name="T2" fmla="*/ 2 w 4"/>
                <a:gd name="T3" fmla="*/ 7 h 7"/>
                <a:gd name="T4" fmla="*/ 4 w 4"/>
                <a:gd name="T5" fmla="*/ 0 h 7"/>
                <a:gd name="T6" fmla="*/ 0 w 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4"/>
                    <a:pt x="3" y="2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9" name="Freeform 6881">
              <a:extLst>
                <a:ext uri="{FF2B5EF4-FFF2-40B4-BE49-F238E27FC236}">
                  <a16:creationId xmlns="" xmlns:a16="http://schemas.microsoft.com/office/drawing/2014/main" id="{496C53EE-8DD6-4CED-A0F1-ECAAD2B0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3028950"/>
              <a:ext cx="31750" cy="63500"/>
            </a:xfrm>
            <a:custGeom>
              <a:avLst/>
              <a:gdLst>
                <a:gd name="T0" fmla="*/ 31 w 34"/>
                <a:gd name="T1" fmla="*/ 67 h 67"/>
                <a:gd name="T2" fmla="*/ 34 w 34"/>
                <a:gd name="T3" fmla="*/ 65 h 67"/>
                <a:gd name="T4" fmla="*/ 4 w 34"/>
                <a:gd name="T5" fmla="*/ 0 h 67"/>
                <a:gd name="T6" fmla="*/ 0 w 34"/>
                <a:gd name="T7" fmla="*/ 1 h 67"/>
                <a:gd name="T8" fmla="*/ 31 w 34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31" y="67"/>
                  </a:moveTo>
                  <a:cubicBezTo>
                    <a:pt x="34" y="65"/>
                    <a:pt x="34" y="65"/>
                    <a:pt x="34" y="65"/>
                  </a:cubicBezTo>
                  <a:cubicBezTo>
                    <a:pt x="21" y="45"/>
                    <a:pt x="11" y="2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24"/>
                    <a:pt x="18" y="47"/>
                    <a:pt x="31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0" name="Freeform 6882">
              <a:extLst>
                <a:ext uri="{FF2B5EF4-FFF2-40B4-BE49-F238E27FC236}">
                  <a16:creationId xmlns="" xmlns:a16="http://schemas.microsoft.com/office/drawing/2014/main" id="{7DCFAE34-5076-47CB-9A47-55A040876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7976" y="2968625"/>
              <a:ext cx="44450" cy="58738"/>
            </a:xfrm>
            <a:custGeom>
              <a:avLst/>
              <a:gdLst>
                <a:gd name="T0" fmla="*/ 0 w 48"/>
                <a:gd name="T1" fmla="*/ 0 h 64"/>
                <a:gd name="T2" fmla="*/ 2 w 48"/>
                <a:gd name="T3" fmla="*/ 2 h 64"/>
                <a:gd name="T4" fmla="*/ 7 w 48"/>
                <a:gd name="T5" fmla="*/ 5 h 64"/>
                <a:gd name="T6" fmla="*/ 36 w 48"/>
                <a:gd name="T7" fmla="*/ 25 h 64"/>
                <a:gd name="T8" fmla="*/ 45 w 48"/>
                <a:gd name="T9" fmla="*/ 60 h 64"/>
                <a:gd name="T10" fmla="*/ 45 w 48"/>
                <a:gd name="T11" fmla="*/ 61 h 64"/>
                <a:gd name="T12" fmla="*/ 44 w 48"/>
                <a:gd name="T13" fmla="*/ 61 h 64"/>
                <a:gd name="T14" fmla="*/ 11 w 48"/>
                <a:gd name="T15" fmla="*/ 47 h 64"/>
                <a:gd name="T16" fmla="*/ 0 w 48"/>
                <a:gd name="T17" fmla="*/ 10 h 64"/>
                <a:gd name="T18" fmla="*/ 0 w 48"/>
                <a:gd name="T19" fmla="*/ 4 h 64"/>
                <a:gd name="T20" fmla="*/ 0 w 48"/>
                <a:gd name="T21" fmla="*/ 0 h 64"/>
                <a:gd name="T22" fmla="*/ 8 w 48"/>
                <a:gd name="T23" fmla="*/ 14 h 64"/>
                <a:gd name="T24" fmla="*/ 16 w 48"/>
                <a:gd name="T25" fmla="*/ 42 h 64"/>
                <a:gd name="T26" fmla="*/ 38 w 48"/>
                <a:gd name="T27" fmla="*/ 54 h 64"/>
                <a:gd name="T28" fmla="*/ 30 w 48"/>
                <a:gd name="T29" fmla="*/ 30 h 64"/>
                <a:gd name="T30" fmla="*/ 8 w 48"/>
                <a:gd name="T31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64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5" y="4"/>
                    <a:pt x="7" y="5"/>
                  </a:cubicBezTo>
                  <a:cubicBezTo>
                    <a:pt x="15" y="8"/>
                    <a:pt x="27" y="13"/>
                    <a:pt x="36" y="25"/>
                  </a:cubicBezTo>
                  <a:cubicBezTo>
                    <a:pt x="44" y="37"/>
                    <a:pt x="48" y="5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5" y="64"/>
                    <a:pt x="20" y="60"/>
                    <a:pt x="11" y="47"/>
                  </a:cubicBezTo>
                  <a:cubicBezTo>
                    <a:pt x="0" y="34"/>
                    <a:pt x="0" y="19"/>
                    <a:pt x="0" y="10"/>
                  </a:cubicBezTo>
                  <a:cubicBezTo>
                    <a:pt x="0" y="8"/>
                    <a:pt x="0" y="5"/>
                    <a:pt x="0" y="4"/>
                  </a:cubicBezTo>
                  <a:lnTo>
                    <a:pt x="0" y="0"/>
                  </a:lnTo>
                  <a:close/>
                  <a:moveTo>
                    <a:pt x="8" y="14"/>
                  </a:moveTo>
                  <a:cubicBezTo>
                    <a:pt x="8" y="22"/>
                    <a:pt x="9" y="33"/>
                    <a:pt x="16" y="42"/>
                  </a:cubicBezTo>
                  <a:cubicBezTo>
                    <a:pt x="23" y="51"/>
                    <a:pt x="32" y="54"/>
                    <a:pt x="38" y="54"/>
                  </a:cubicBezTo>
                  <a:cubicBezTo>
                    <a:pt x="39" y="48"/>
                    <a:pt x="36" y="39"/>
                    <a:pt x="30" y="30"/>
                  </a:cubicBezTo>
                  <a:cubicBezTo>
                    <a:pt x="23" y="21"/>
                    <a:pt x="15" y="17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1" name="Freeform 6883">
              <a:extLst>
                <a:ext uri="{FF2B5EF4-FFF2-40B4-BE49-F238E27FC236}">
                  <a16:creationId xmlns="" xmlns:a16="http://schemas.microsoft.com/office/drawing/2014/main" id="{FC64815F-FB91-41B6-AB42-B1A1B4386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2979738"/>
              <a:ext cx="34925" cy="44450"/>
            </a:xfrm>
            <a:custGeom>
              <a:avLst/>
              <a:gdLst>
                <a:gd name="T0" fmla="*/ 7 w 37"/>
                <a:gd name="T1" fmla="*/ 13 h 47"/>
                <a:gd name="T2" fmla="*/ 12 w 37"/>
                <a:gd name="T3" fmla="*/ 21 h 47"/>
                <a:gd name="T4" fmla="*/ 16 w 37"/>
                <a:gd name="T5" fmla="*/ 26 h 47"/>
                <a:gd name="T6" fmla="*/ 20 w 37"/>
                <a:gd name="T7" fmla="*/ 31 h 47"/>
                <a:gd name="T8" fmla="*/ 23 w 37"/>
                <a:gd name="T9" fmla="*/ 35 h 47"/>
                <a:gd name="T10" fmla="*/ 27 w 37"/>
                <a:gd name="T11" fmla="*/ 39 h 47"/>
                <a:gd name="T12" fmla="*/ 34 w 37"/>
                <a:gd name="T13" fmla="*/ 46 h 47"/>
                <a:gd name="T14" fmla="*/ 35 w 37"/>
                <a:gd name="T15" fmla="*/ 47 h 47"/>
                <a:gd name="T16" fmla="*/ 37 w 37"/>
                <a:gd name="T17" fmla="*/ 46 h 47"/>
                <a:gd name="T18" fmla="*/ 37 w 37"/>
                <a:gd name="T19" fmla="*/ 46 h 47"/>
                <a:gd name="T20" fmla="*/ 36 w 37"/>
                <a:gd name="T21" fmla="*/ 44 h 47"/>
                <a:gd name="T22" fmla="*/ 30 w 37"/>
                <a:gd name="T23" fmla="*/ 37 h 47"/>
                <a:gd name="T24" fmla="*/ 26 w 37"/>
                <a:gd name="T25" fmla="*/ 32 h 47"/>
                <a:gd name="T26" fmla="*/ 22 w 37"/>
                <a:gd name="T27" fmla="*/ 28 h 47"/>
                <a:gd name="T28" fmla="*/ 19 w 37"/>
                <a:gd name="T29" fmla="*/ 23 h 47"/>
                <a:gd name="T30" fmla="*/ 15 w 37"/>
                <a:gd name="T31" fmla="*/ 19 h 47"/>
                <a:gd name="T32" fmla="*/ 9 w 37"/>
                <a:gd name="T33" fmla="*/ 11 h 47"/>
                <a:gd name="T34" fmla="*/ 0 w 37"/>
                <a:gd name="T35" fmla="*/ 0 h 47"/>
                <a:gd name="T36" fmla="*/ 7 w 37"/>
                <a:gd name="T37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47">
                  <a:moveTo>
                    <a:pt x="7" y="13"/>
                  </a:moveTo>
                  <a:cubicBezTo>
                    <a:pt x="8" y="15"/>
                    <a:pt x="10" y="18"/>
                    <a:pt x="12" y="21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6"/>
                    <a:pt x="26" y="38"/>
                    <a:pt x="27" y="39"/>
                  </a:cubicBezTo>
                  <a:cubicBezTo>
                    <a:pt x="30" y="42"/>
                    <a:pt x="32" y="44"/>
                    <a:pt x="34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7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6"/>
                    <a:pt x="0" y="0"/>
                    <a:pt x="0" y="0"/>
                  </a:cubicBezTo>
                  <a:cubicBezTo>
                    <a:pt x="0" y="0"/>
                    <a:pt x="4" y="7"/>
                    <a:pt x="7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2" name="Freeform 6884">
              <a:extLst>
                <a:ext uri="{FF2B5EF4-FFF2-40B4-BE49-F238E27FC236}">
                  <a16:creationId xmlns="" xmlns:a16="http://schemas.microsoft.com/office/drawing/2014/main" id="{3FFF2F41-6CA4-4910-B554-848B5B14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3005138"/>
              <a:ext cx="17463" cy="7938"/>
            </a:xfrm>
            <a:custGeom>
              <a:avLst/>
              <a:gdLst>
                <a:gd name="T0" fmla="*/ 1 w 19"/>
                <a:gd name="T1" fmla="*/ 0 h 9"/>
                <a:gd name="T2" fmla="*/ 19 w 19"/>
                <a:gd name="T3" fmla="*/ 9 h 9"/>
                <a:gd name="T4" fmla="*/ 18 w 19"/>
                <a:gd name="T5" fmla="*/ 6 h 9"/>
                <a:gd name="T6" fmla="*/ 0 w 19"/>
                <a:gd name="T7" fmla="*/ 0 h 9"/>
                <a:gd name="T8" fmla="*/ 1 w 1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0"/>
                  </a:moveTo>
                  <a:cubicBezTo>
                    <a:pt x="7" y="4"/>
                    <a:pt x="13" y="7"/>
                    <a:pt x="19" y="9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2" y="4"/>
                    <a:pt x="6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3" name="Freeform 6885">
              <a:extLst>
                <a:ext uri="{FF2B5EF4-FFF2-40B4-BE49-F238E27FC236}">
                  <a16:creationId xmlns="" xmlns:a16="http://schemas.microsoft.com/office/drawing/2014/main" id="{BA2B7329-28E2-46A5-8037-26FF3DE4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2992438"/>
              <a:ext cx="6350" cy="19050"/>
            </a:xfrm>
            <a:custGeom>
              <a:avLst/>
              <a:gdLst>
                <a:gd name="T0" fmla="*/ 0 w 6"/>
                <a:gd name="T1" fmla="*/ 0 h 21"/>
                <a:gd name="T2" fmla="*/ 3 w 6"/>
                <a:gd name="T3" fmla="*/ 20 h 21"/>
                <a:gd name="T4" fmla="*/ 6 w 6"/>
                <a:gd name="T5" fmla="*/ 21 h 21"/>
                <a:gd name="T6" fmla="*/ 1 w 6"/>
                <a:gd name="T7" fmla="*/ 1 h 21"/>
                <a:gd name="T8" fmla="*/ 0 w 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cubicBezTo>
                    <a:pt x="1" y="7"/>
                    <a:pt x="2" y="14"/>
                    <a:pt x="3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14"/>
                    <a:pt x="2" y="8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4" name="Freeform 6886">
              <a:extLst>
                <a:ext uri="{FF2B5EF4-FFF2-40B4-BE49-F238E27FC236}">
                  <a16:creationId xmlns="" xmlns:a16="http://schemas.microsoft.com/office/drawing/2014/main" id="{715AA9EE-337A-4D1A-AB1A-ED210921F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326" y="2992438"/>
              <a:ext cx="14288" cy="7938"/>
            </a:xfrm>
            <a:custGeom>
              <a:avLst/>
              <a:gdLst>
                <a:gd name="T0" fmla="*/ 0 w 15"/>
                <a:gd name="T1" fmla="*/ 1 h 8"/>
                <a:gd name="T2" fmla="*/ 14 w 15"/>
                <a:gd name="T3" fmla="*/ 8 h 8"/>
                <a:gd name="T4" fmla="*/ 15 w 15"/>
                <a:gd name="T5" fmla="*/ 6 h 8"/>
                <a:gd name="T6" fmla="*/ 1 w 15"/>
                <a:gd name="T7" fmla="*/ 0 h 8"/>
                <a:gd name="T8" fmla="*/ 0 w 15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5" y="3"/>
                    <a:pt x="9" y="6"/>
                    <a:pt x="14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4"/>
                    <a:pt x="5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5" name="Freeform 6887">
              <a:extLst>
                <a:ext uri="{FF2B5EF4-FFF2-40B4-BE49-F238E27FC236}">
                  <a16:creationId xmlns="" xmlns:a16="http://schemas.microsoft.com/office/drawing/2014/main" id="{AE015F56-CB82-4C09-A2EE-0C18DE9C0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9" y="2982913"/>
              <a:ext cx="3175" cy="17463"/>
            </a:xfrm>
            <a:custGeom>
              <a:avLst/>
              <a:gdLst>
                <a:gd name="T0" fmla="*/ 0 w 3"/>
                <a:gd name="T1" fmla="*/ 1 h 18"/>
                <a:gd name="T2" fmla="*/ 1 w 3"/>
                <a:gd name="T3" fmla="*/ 18 h 18"/>
                <a:gd name="T4" fmla="*/ 3 w 3"/>
                <a:gd name="T5" fmla="*/ 18 h 18"/>
                <a:gd name="T6" fmla="*/ 0 w 3"/>
                <a:gd name="T7" fmla="*/ 0 h 18"/>
                <a:gd name="T8" fmla="*/ 0 w 3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8">
                  <a:moveTo>
                    <a:pt x="0" y="1"/>
                  </a:moveTo>
                  <a:cubicBezTo>
                    <a:pt x="0" y="6"/>
                    <a:pt x="1" y="12"/>
                    <a:pt x="1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2"/>
                    <a:pt x="1" y="6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6" name="Freeform 6888">
              <a:extLst>
                <a:ext uri="{FF2B5EF4-FFF2-40B4-BE49-F238E27FC236}">
                  <a16:creationId xmlns="" xmlns:a16="http://schemas.microsoft.com/office/drawing/2014/main" id="{BD231E95-7180-4646-ABAC-9B43DDDA4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2967038"/>
              <a:ext cx="38100" cy="53975"/>
            </a:xfrm>
            <a:custGeom>
              <a:avLst/>
              <a:gdLst>
                <a:gd name="T0" fmla="*/ 38 w 41"/>
                <a:gd name="T1" fmla="*/ 2 h 58"/>
                <a:gd name="T2" fmla="*/ 39 w 41"/>
                <a:gd name="T3" fmla="*/ 6 h 58"/>
                <a:gd name="T4" fmla="*/ 36 w 41"/>
                <a:gd name="T5" fmla="*/ 35 h 58"/>
                <a:gd name="T6" fmla="*/ 11 w 41"/>
                <a:gd name="T7" fmla="*/ 58 h 58"/>
                <a:gd name="T8" fmla="*/ 10 w 41"/>
                <a:gd name="T9" fmla="*/ 58 h 58"/>
                <a:gd name="T10" fmla="*/ 9 w 41"/>
                <a:gd name="T11" fmla="*/ 57 h 58"/>
                <a:gd name="T12" fmla="*/ 6 w 41"/>
                <a:gd name="T13" fmla="*/ 24 h 58"/>
                <a:gd name="T14" fmla="*/ 31 w 41"/>
                <a:gd name="T15" fmla="*/ 3 h 58"/>
                <a:gd name="T16" fmla="*/ 36 w 41"/>
                <a:gd name="T17" fmla="*/ 1 h 58"/>
                <a:gd name="T18" fmla="*/ 38 w 41"/>
                <a:gd name="T19" fmla="*/ 0 h 58"/>
                <a:gd name="T20" fmla="*/ 38 w 41"/>
                <a:gd name="T21" fmla="*/ 2 h 58"/>
                <a:gd name="T22" fmla="*/ 13 w 41"/>
                <a:gd name="T23" fmla="*/ 27 h 58"/>
                <a:gd name="T24" fmla="*/ 13 w 41"/>
                <a:gd name="T25" fmla="*/ 50 h 58"/>
                <a:gd name="T26" fmla="*/ 29 w 41"/>
                <a:gd name="T27" fmla="*/ 32 h 58"/>
                <a:gd name="T28" fmla="*/ 31 w 41"/>
                <a:gd name="T29" fmla="*/ 10 h 58"/>
                <a:gd name="T30" fmla="*/ 13 w 41"/>
                <a:gd name="T31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58">
                  <a:moveTo>
                    <a:pt x="38" y="2"/>
                  </a:moveTo>
                  <a:cubicBezTo>
                    <a:pt x="38" y="3"/>
                    <a:pt x="38" y="5"/>
                    <a:pt x="39" y="6"/>
                  </a:cubicBezTo>
                  <a:cubicBezTo>
                    <a:pt x="40" y="13"/>
                    <a:pt x="41" y="23"/>
                    <a:pt x="36" y="35"/>
                  </a:cubicBezTo>
                  <a:cubicBezTo>
                    <a:pt x="30" y="46"/>
                    <a:pt x="20" y="56"/>
                    <a:pt x="11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2" y="51"/>
                    <a:pt x="0" y="36"/>
                    <a:pt x="6" y="24"/>
                  </a:cubicBezTo>
                  <a:cubicBezTo>
                    <a:pt x="12" y="11"/>
                    <a:pt x="24" y="6"/>
                    <a:pt x="31" y="3"/>
                  </a:cubicBezTo>
                  <a:cubicBezTo>
                    <a:pt x="33" y="2"/>
                    <a:pt x="35" y="1"/>
                    <a:pt x="36" y="1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8" y="2"/>
                  </a:lnTo>
                  <a:close/>
                  <a:moveTo>
                    <a:pt x="13" y="27"/>
                  </a:moveTo>
                  <a:cubicBezTo>
                    <a:pt x="9" y="36"/>
                    <a:pt x="9" y="45"/>
                    <a:pt x="13" y="50"/>
                  </a:cubicBezTo>
                  <a:cubicBezTo>
                    <a:pt x="18" y="47"/>
                    <a:pt x="25" y="41"/>
                    <a:pt x="29" y="32"/>
                  </a:cubicBezTo>
                  <a:cubicBezTo>
                    <a:pt x="33" y="24"/>
                    <a:pt x="32" y="16"/>
                    <a:pt x="31" y="10"/>
                  </a:cubicBezTo>
                  <a:cubicBezTo>
                    <a:pt x="25" y="13"/>
                    <a:pt x="17" y="18"/>
                    <a:pt x="1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7" name="Freeform 6889">
              <a:extLst>
                <a:ext uri="{FF2B5EF4-FFF2-40B4-BE49-F238E27FC236}">
                  <a16:creationId xmlns="" xmlns:a16="http://schemas.microsoft.com/office/drawing/2014/main" id="{0F025192-37A6-416B-B9C5-D3C2574F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9" y="2974975"/>
              <a:ext cx="20638" cy="44450"/>
            </a:xfrm>
            <a:custGeom>
              <a:avLst/>
              <a:gdLst>
                <a:gd name="T0" fmla="*/ 18 w 23"/>
                <a:gd name="T1" fmla="*/ 11 h 47"/>
                <a:gd name="T2" fmla="*/ 15 w 23"/>
                <a:gd name="T3" fmla="*/ 19 h 47"/>
                <a:gd name="T4" fmla="*/ 13 w 23"/>
                <a:gd name="T5" fmla="*/ 23 h 47"/>
                <a:gd name="T6" fmla="*/ 11 w 23"/>
                <a:gd name="T7" fmla="*/ 28 h 47"/>
                <a:gd name="T8" fmla="*/ 8 w 23"/>
                <a:gd name="T9" fmla="*/ 33 h 47"/>
                <a:gd name="T10" fmla="*/ 6 w 23"/>
                <a:gd name="T11" fmla="*/ 37 h 47"/>
                <a:gd name="T12" fmla="*/ 3 w 23"/>
                <a:gd name="T13" fmla="*/ 46 h 47"/>
                <a:gd name="T14" fmla="*/ 2 w 23"/>
                <a:gd name="T15" fmla="*/ 47 h 47"/>
                <a:gd name="T16" fmla="*/ 1 w 23"/>
                <a:gd name="T17" fmla="*/ 47 h 47"/>
                <a:gd name="T18" fmla="*/ 0 w 23"/>
                <a:gd name="T19" fmla="*/ 47 h 47"/>
                <a:gd name="T20" fmla="*/ 1 w 23"/>
                <a:gd name="T21" fmla="*/ 45 h 47"/>
                <a:gd name="T22" fmla="*/ 3 w 23"/>
                <a:gd name="T23" fmla="*/ 36 h 47"/>
                <a:gd name="T24" fmla="*/ 5 w 23"/>
                <a:gd name="T25" fmla="*/ 31 h 47"/>
                <a:gd name="T26" fmla="*/ 7 w 23"/>
                <a:gd name="T27" fmla="*/ 27 h 47"/>
                <a:gd name="T28" fmla="*/ 9 w 23"/>
                <a:gd name="T29" fmla="*/ 22 h 47"/>
                <a:gd name="T30" fmla="*/ 12 w 23"/>
                <a:gd name="T31" fmla="*/ 17 h 47"/>
                <a:gd name="T32" fmla="*/ 16 w 23"/>
                <a:gd name="T33" fmla="*/ 10 h 47"/>
                <a:gd name="T34" fmla="*/ 23 w 23"/>
                <a:gd name="T35" fmla="*/ 0 h 47"/>
                <a:gd name="T36" fmla="*/ 18 w 23"/>
                <a:gd name="T3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7">
                  <a:moveTo>
                    <a:pt x="18" y="11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1" y="47"/>
                    <a:pt x="1" y="47"/>
                  </a:cubicBezTo>
                  <a:cubicBezTo>
                    <a:pt x="1" y="47"/>
                    <a:pt x="1" y="47"/>
                    <a:pt x="0" y="4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2" y="39"/>
                    <a:pt x="3" y="36"/>
                  </a:cubicBezTo>
                  <a:cubicBezTo>
                    <a:pt x="4" y="35"/>
                    <a:pt x="4" y="33"/>
                    <a:pt x="5" y="31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0"/>
                    <a:pt x="11" y="19"/>
                    <a:pt x="12" y="17"/>
                  </a:cubicBezTo>
                  <a:cubicBezTo>
                    <a:pt x="13" y="15"/>
                    <a:pt x="15" y="12"/>
                    <a:pt x="16" y="10"/>
                  </a:cubicBezTo>
                  <a:cubicBezTo>
                    <a:pt x="19" y="5"/>
                    <a:pt x="23" y="0"/>
                    <a:pt x="23" y="0"/>
                  </a:cubicBezTo>
                  <a:cubicBezTo>
                    <a:pt x="23" y="0"/>
                    <a:pt x="20" y="6"/>
                    <a:pt x="18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8" name="Freeform 6890">
              <a:extLst>
                <a:ext uri="{FF2B5EF4-FFF2-40B4-BE49-F238E27FC236}">
                  <a16:creationId xmlns="" xmlns:a16="http://schemas.microsoft.com/office/drawing/2014/main" id="{3BEE8E9C-756D-4415-A1CB-6E2F1DE6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2994025"/>
              <a:ext cx="15875" cy="12700"/>
            </a:xfrm>
            <a:custGeom>
              <a:avLst/>
              <a:gdLst>
                <a:gd name="T0" fmla="*/ 15 w 16"/>
                <a:gd name="T1" fmla="*/ 1 h 13"/>
                <a:gd name="T2" fmla="*/ 1 w 16"/>
                <a:gd name="T3" fmla="*/ 13 h 13"/>
                <a:gd name="T4" fmla="*/ 0 w 16"/>
                <a:gd name="T5" fmla="*/ 11 h 13"/>
                <a:gd name="T6" fmla="*/ 16 w 16"/>
                <a:gd name="T7" fmla="*/ 0 h 13"/>
                <a:gd name="T8" fmla="*/ 15 w 16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5" y="1"/>
                  </a:moveTo>
                  <a:cubicBezTo>
                    <a:pt x="11" y="5"/>
                    <a:pt x="6" y="9"/>
                    <a:pt x="1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11" y="3"/>
                    <a:pt x="16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9" name="Freeform 6891">
              <a:extLst>
                <a:ext uri="{FF2B5EF4-FFF2-40B4-BE49-F238E27FC236}">
                  <a16:creationId xmlns="" xmlns:a16="http://schemas.microsoft.com/office/drawing/2014/main" id="{0E1C7B63-8889-46D9-90A9-837756EE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2989263"/>
              <a:ext cx="3175" cy="17463"/>
            </a:xfrm>
            <a:custGeom>
              <a:avLst/>
              <a:gdLst>
                <a:gd name="T0" fmla="*/ 0 w 3"/>
                <a:gd name="T1" fmla="*/ 0 h 19"/>
                <a:gd name="T2" fmla="*/ 3 w 3"/>
                <a:gd name="T3" fmla="*/ 17 h 19"/>
                <a:gd name="T4" fmla="*/ 1 w 3"/>
                <a:gd name="T5" fmla="*/ 19 h 19"/>
                <a:gd name="T6" fmla="*/ 0 w 3"/>
                <a:gd name="T7" fmla="*/ 1 h 19"/>
                <a:gd name="T8" fmla="*/ 0 w 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1" y="6"/>
                    <a:pt x="2" y="11"/>
                    <a:pt x="3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3"/>
                    <a:pt x="0" y="7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0" name="Freeform 6892">
              <a:extLst>
                <a:ext uri="{FF2B5EF4-FFF2-40B4-BE49-F238E27FC236}">
                  <a16:creationId xmlns="" xmlns:a16="http://schemas.microsoft.com/office/drawing/2014/main" id="{F1B28211-4B6A-4597-A179-4F84C87D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2986088"/>
              <a:ext cx="12700" cy="6350"/>
            </a:xfrm>
            <a:custGeom>
              <a:avLst/>
              <a:gdLst>
                <a:gd name="T0" fmla="*/ 13 w 13"/>
                <a:gd name="T1" fmla="*/ 0 h 8"/>
                <a:gd name="T2" fmla="*/ 1 w 13"/>
                <a:gd name="T3" fmla="*/ 8 h 8"/>
                <a:gd name="T4" fmla="*/ 0 w 13"/>
                <a:gd name="T5" fmla="*/ 7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5" y="5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1" name="Freeform 6893">
              <a:extLst>
                <a:ext uri="{FF2B5EF4-FFF2-40B4-BE49-F238E27FC236}">
                  <a16:creationId xmlns="" xmlns:a16="http://schemas.microsoft.com/office/drawing/2014/main" id="{367B62AF-D246-4D9E-A24E-0279C740A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4" y="2979738"/>
              <a:ext cx="3175" cy="12700"/>
            </a:xfrm>
            <a:custGeom>
              <a:avLst/>
              <a:gdLst>
                <a:gd name="T0" fmla="*/ 1 w 3"/>
                <a:gd name="T1" fmla="*/ 0 h 15"/>
                <a:gd name="T2" fmla="*/ 3 w 3"/>
                <a:gd name="T3" fmla="*/ 14 h 15"/>
                <a:gd name="T4" fmla="*/ 1 w 3"/>
                <a:gd name="T5" fmla="*/ 15 h 15"/>
                <a:gd name="T6" fmla="*/ 0 w 3"/>
                <a:gd name="T7" fmla="*/ 0 h 15"/>
                <a:gd name="T8" fmla="*/ 1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0"/>
                  </a:moveTo>
                  <a:cubicBezTo>
                    <a:pt x="1" y="5"/>
                    <a:pt x="2" y="10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2" name="Freeform 6894">
              <a:extLst>
                <a:ext uri="{FF2B5EF4-FFF2-40B4-BE49-F238E27FC236}">
                  <a16:creationId xmlns="" xmlns:a16="http://schemas.microsoft.com/office/drawing/2014/main" id="{57F50064-6B29-4CA4-8C30-171BF426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3022600"/>
              <a:ext cx="11113" cy="7938"/>
            </a:xfrm>
            <a:custGeom>
              <a:avLst/>
              <a:gdLst>
                <a:gd name="T0" fmla="*/ 1 w 11"/>
                <a:gd name="T1" fmla="*/ 0 h 9"/>
                <a:gd name="T2" fmla="*/ 0 w 11"/>
                <a:gd name="T3" fmla="*/ 2 h 9"/>
                <a:gd name="T4" fmla="*/ 7 w 11"/>
                <a:gd name="T5" fmla="*/ 9 h 9"/>
                <a:gd name="T6" fmla="*/ 11 w 11"/>
                <a:gd name="T7" fmla="*/ 8 h 9"/>
                <a:gd name="T8" fmla="*/ 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5" y="7"/>
                    <a:pt x="7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5"/>
                    <a:pt x="5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3" name="Freeform 6895">
              <a:extLst>
                <a:ext uri="{FF2B5EF4-FFF2-40B4-BE49-F238E27FC236}">
                  <a16:creationId xmlns="" xmlns:a16="http://schemas.microsoft.com/office/drawing/2014/main" id="{3E0EBBA4-2169-4E36-B7DA-C16985C1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3017838"/>
              <a:ext cx="7938" cy="11113"/>
            </a:xfrm>
            <a:custGeom>
              <a:avLst/>
              <a:gdLst>
                <a:gd name="T0" fmla="*/ 4 w 8"/>
                <a:gd name="T1" fmla="*/ 11 h 12"/>
                <a:gd name="T2" fmla="*/ 8 w 8"/>
                <a:gd name="T3" fmla="*/ 1 h 12"/>
                <a:gd name="T4" fmla="*/ 5 w 8"/>
                <a:gd name="T5" fmla="*/ 0 h 12"/>
                <a:gd name="T6" fmla="*/ 0 w 8"/>
                <a:gd name="T7" fmla="*/ 12 h 12"/>
                <a:gd name="T8" fmla="*/ 4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4" y="11"/>
                  </a:moveTo>
                  <a:cubicBezTo>
                    <a:pt x="5" y="8"/>
                    <a:pt x="6" y="5"/>
                    <a:pt x="8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12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4" name="Freeform 6896">
              <a:extLst>
                <a:ext uri="{FF2B5EF4-FFF2-40B4-BE49-F238E27FC236}">
                  <a16:creationId xmlns="" xmlns:a16="http://schemas.microsoft.com/office/drawing/2014/main" id="{3ECEBB87-DBC6-4CDC-A61D-D536C5121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6" y="2962275"/>
              <a:ext cx="3175" cy="6350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4 w 4"/>
                <a:gd name="T5" fmla="*/ 6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6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5" name="Freeform 6897">
              <a:extLst>
                <a:ext uri="{FF2B5EF4-FFF2-40B4-BE49-F238E27FC236}">
                  <a16:creationId xmlns="" xmlns:a16="http://schemas.microsoft.com/office/drawing/2014/main" id="{D5DC3F0B-75F8-479A-A397-2B763D030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2962275"/>
              <a:ext cx="3175" cy="635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6 h 6"/>
                <a:gd name="T4" fmla="*/ 4 w 4"/>
                <a:gd name="T5" fmla="*/ 0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6" name="Freeform 6898">
              <a:extLst>
                <a:ext uri="{FF2B5EF4-FFF2-40B4-BE49-F238E27FC236}">
                  <a16:creationId xmlns="" xmlns:a16="http://schemas.microsoft.com/office/drawing/2014/main" id="{4E4FF664-7287-4371-878A-5174D4C56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2962275"/>
              <a:ext cx="12700" cy="68263"/>
            </a:xfrm>
            <a:custGeom>
              <a:avLst/>
              <a:gdLst>
                <a:gd name="T0" fmla="*/ 10 w 14"/>
                <a:gd name="T1" fmla="*/ 73 h 73"/>
                <a:gd name="T2" fmla="*/ 14 w 14"/>
                <a:gd name="T3" fmla="*/ 72 h 73"/>
                <a:gd name="T4" fmla="*/ 4 w 14"/>
                <a:gd name="T5" fmla="*/ 0 h 73"/>
                <a:gd name="T6" fmla="*/ 0 w 14"/>
                <a:gd name="T7" fmla="*/ 0 h 73"/>
                <a:gd name="T8" fmla="*/ 10 w 14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3">
                  <a:moveTo>
                    <a:pt x="10" y="73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7" y="48"/>
                    <a:pt x="4" y="24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3" y="49"/>
                    <a:pt x="10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7" name="Freeform 6899">
              <a:extLst>
                <a:ext uri="{FF2B5EF4-FFF2-40B4-BE49-F238E27FC236}">
                  <a16:creationId xmlns="" xmlns:a16="http://schemas.microsoft.com/office/drawing/2014/main" id="{2F4E82C9-FAB9-4F11-A49A-83419C463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9564" y="2889250"/>
              <a:ext cx="38100" cy="66675"/>
            </a:xfrm>
            <a:custGeom>
              <a:avLst/>
              <a:gdLst>
                <a:gd name="T0" fmla="*/ 9 w 41"/>
                <a:gd name="T1" fmla="*/ 0 h 71"/>
                <a:gd name="T2" fmla="*/ 11 w 41"/>
                <a:gd name="T3" fmla="*/ 2 h 71"/>
                <a:gd name="T4" fmla="*/ 15 w 41"/>
                <a:gd name="T5" fmla="*/ 6 h 71"/>
                <a:gd name="T6" fmla="*/ 36 w 41"/>
                <a:gd name="T7" fmla="*/ 34 h 71"/>
                <a:gd name="T8" fmla="*/ 36 w 41"/>
                <a:gd name="T9" fmla="*/ 69 h 71"/>
                <a:gd name="T10" fmla="*/ 35 w 41"/>
                <a:gd name="T11" fmla="*/ 70 h 71"/>
                <a:gd name="T12" fmla="*/ 34 w 41"/>
                <a:gd name="T13" fmla="*/ 70 h 71"/>
                <a:gd name="T14" fmla="*/ 6 w 41"/>
                <a:gd name="T15" fmla="*/ 48 h 71"/>
                <a:gd name="T16" fmla="*/ 7 w 41"/>
                <a:gd name="T17" fmla="*/ 9 h 71"/>
                <a:gd name="T18" fmla="*/ 8 w 41"/>
                <a:gd name="T19" fmla="*/ 3 h 71"/>
                <a:gd name="T20" fmla="*/ 9 w 41"/>
                <a:gd name="T21" fmla="*/ 0 h 71"/>
                <a:gd name="T22" fmla="*/ 13 w 41"/>
                <a:gd name="T23" fmla="*/ 15 h 71"/>
                <a:gd name="T24" fmla="*/ 13 w 41"/>
                <a:gd name="T25" fmla="*/ 44 h 71"/>
                <a:gd name="T26" fmla="*/ 31 w 41"/>
                <a:gd name="T27" fmla="*/ 62 h 71"/>
                <a:gd name="T28" fmla="*/ 29 w 41"/>
                <a:gd name="T29" fmla="*/ 37 h 71"/>
                <a:gd name="T30" fmla="*/ 13 w 41"/>
                <a:gd name="T31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71">
                  <a:moveTo>
                    <a:pt x="9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3" y="4"/>
                    <a:pt x="15" y="6"/>
                  </a:cubicBezTo>
                  <a:cubicBezTo>
                    <a:pt x="22" y="11"/>
                    <a:pt x="31" y="20"/>
                    <a:pt x="36" y="34"/>
                  </a:cubicBezTo>
                  <a:cubicBezTo>
                    <a:pt x="41" y="47"/>
                    <a:pt x="41" y="61"/>
                    <a:pt x="36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25" y="71"/>
                    <a:pt x="12" y="62"/>
                    <a:pt x="6" y="48"/>
                  </a:cubicBezTo>
                  <a:cubicBezTo>
                    <a:pt x="0" y="33"/>
                    <a:pt x="4" y="18"/>
                    <a:pt x="7" y="9"/>
                  </a:cubicBezTo>
                  <a:cubicBezTo>
                    <a:pt x="7" y="7"/>
                    <a:pt x="8" y="5"/>
                    <a:pt x="8" y="3"/>
                  </a:cubicBezTo>
                  <a:lnTo>
                    <a:pt x="9" y="0"/>
                  </a:lnTo>
                  <a:close/>
                  <a:moveTo>
                    <a:pt x="13" y="15"/>
                  </a:moveTo>
                  <a:cubicBezTo>
                    <a:pt x="11" y="23"/>
                    <a:pt x="9" y="33"/>
                    <a:pt x="13" y="44"/>
                  </a:cubicBezTo>
                  <a:cubicBezTo>
                    <a:pt x="17" y="55"/>
                    <a:pt x="25" y="61"/>
                    <a:pt x="31" y="62"/>
                  </a:cubicBezTo>
                  <a:cubicBezTo>
                    <a:pt x="33" y="56"/>
                    <a:pt x="33" y="47"/>
                    <a:pt x="29" y="37"/>
                  </a:cubicBezTo>
                  <a:cubicBezTo>
                    <a:pt x="25" y="26"/>
                    <a:pt x="19" y="20"/>
                    <a:pt x="1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8" name="Freeform 6900">
              <a:extLst>
                <a:ext uri="{FF2B5EF4-FFF2-40B4-BE49-F238E27FC236}">
                  <a16:creationId xmlns="" xmlns:a16="http://schemas.microsoft.com/office/drawing/2014/main" id="{28A9A301-B29F-4075-8541-E3A1E642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2901950"/>
              <a:ext cx="20638" cy="52388"/>
            </a:xfrm>
            <a:custGeom>
              <a:avLst/>
              <a:gdLst>
                <a:gd name="T0" fmla="*/ 4 w 23"/>
                <a:gd name="T1" fmla="*/ 14 h 55"/>
                <a:gd name="T2" fmla="*/ 6 w 23"/>
                <a:gd name="T3" fmla="*/ 24 h 55"/>
                <a:gd name="T4" fmla="*/ 8 w 23"/>
                <a:gd name="T5" fmla="*/ 29 h 55"/>
                <a:gd name="T6" fmla="*/ 11 w 23"/>
                <a:gd name="T7" fmla="*/ 35 h 55"/>
                <a:gd name="T8" fmla="*/ 13 w 23"/>
                <a:gd name="T9" fmla="*/ 40 h 55"/>
                <a:gd name="T10" fmla="*/ 16 w 23"/>
                <a:gd name="T11" fmla="*/ 45 h 55"/>
                <a:gd name="T12" fmla="*/ 21 w 23"/>
                <a:gd name="T13" fmla="*/ 53 h 55"/>
                <a:gd name="T14" fmla="*/ 21 w 23"/>
                <a:gd name="T15" fmla="*/ 55 h 55"/>
                <a:gd name="T16" fmla="*/ 23 w 23"/>
                <a:gd name="T17" fmla="*/ 55 h 55"/>
                <a:gd name="T18" fmla="*/ 23 w 23"/>
                <a:gd name="T19" fmla="*/ 54 h 55"/>
                <a:gd name="T20" fmla="*/ 23 w 23"/>
                <a:gd name="T21" fmla="*/ 52 h 55"/>
                <a:gd name="T22" fmla="*/ 19 w 23"/>
                <a:gd name="T23" fmla="*/ 43 h 55"/>
                <a:gd name="T24" fmla="*/ 16 w 23"/>
                <a:gd name="T25" fmla="*/ 38 h 55"/>
                <a:gd name="T26" fmla="*/ 14 w 23"/>
                <a:gd name="T27" fmla="*/ 33 h 55"/>
                <a:gd name="T28" fmla="*/ 12 w 23"/>
                <a:gd name="T29" fmla="*/ 28 h 55"/>
                <a:gd name="T30" fmla="*/ 10 w 23"/>
                <a:gd name="T31" fmla="*/ 22 h 55"/>
                <a:gd name="T32" fmla="*/ 6 w 23"/>
                <a:gd name="T33" fmla="*/ 13 h 55"/>
                <a:gd name="T34" fmla="*/ 0 w 23"/>
                <a:gd name="T35" fmla="*/ 0 h 55"/>
                <a:gd name="T36" fmla="*/ 4 w 23"/>
                <a:gd name="T37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55">
                  <a:moveTo>
                    <a:pt x="4" y="14"/>
                  </a:moveTo>
                  <a:cubicBezTo>
                    <a:pt x="4" y="17"/>
                    <a:pt x="5" y="20"/>
                    <a:pt x="6" y="24"/>
                  </a:cubicBezTo>
                  <a:cubicBezTo>
                    <a:pt x="7" y="25"/>
                    <a:pt x="8" y="27"/>
                    <a:pt x="8" y="29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2"/>
                    <a:pt x="15" y="43"/>
                    <a:pt x="16" y="45"/>
                  </a:cubicBezTo>
                  <a:cubicBezTo>
                    <a:pt x="17" y="48"/>
                    <a:pt x="19" y="51"/>
                    <a:pt x="21" y="53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5"/>
                    <a:pt x="23" y="5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7"/>
                    <a:pt x="0" y="0"/>
                    <a:pt x="0" y="0"/>
                  </a:cubicBezTo>
                  <a:cubicBezTo>
                    <a:pt x="0" y="0"/>
                    <a:pt x="2" y="8"/>
                    <a:pt x="4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9" name="Freeform 6901">
              <a:extLst>
                <a:ext uri="{FF2B5EF4-FFF2-40B4-BE49-F238E27FC236}">
                  <a16:creationId xmlns="" xmlns:a16="http://schemas.microsoft.com/office/drawing/2014/main" id="{42262933-B2EE-42CD-9A1C-1E11B2FE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9" y="2927350"/>
              <a:ext cx="15875" cy="12700"/>
            </a:xfrm>
            <a:custGeom>
              <a:avLst/>
              <a:gdLst>
                <a:gd name="T0" fmla="*/ 1 w 16"/>
                <a:gd name="T1" fmla="*/ 1 h 15"/>
                <a:gd name="T2" fmla="*/ 15 w 16"/>
                <a:gd name="T3" fmla="*/ 15 h 15"/>
                <a:gd name="T4" fmla="*/ 16 w 16"/>
                <a:gd name="T5" fmla="*/ 11 h 15"/>
                <a:gd name="T6" fmla="*/ 0 w 16"/>
                <a:gd name="T7" fmla="*/ 0 h 15"/>
                <a:gd name="T8" fmla="*/ 1 w 1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" y="1"/>
                  </a:moveTo>
                  <a:cubicBezTo>
                    <a:pt x="5" y="6"/>
                    <a:pt x="10" y="10"/>
                    <a:pt x="15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8"/>
                    <a:pt x="5" y="4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0" name="Freeform 6902">
              <a:extLst>
                <a:ext uri="{FF2B5EF4-FFF2-40B4-BE49-F238E27FC236}">
                  <a16:creationId xmlns="" xmlns:a16="http://schemas.microsoft.com/office/drawing/2014/main" id="{BD81AD7B-D402-41FC-A738-205526DE6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1789" y="2919413"/>
              <a:ext cx="4763" cy="20638"/>
            </a:xfrm>
            <a:custGeom>
              <a:avLst/>
              <a:gdLst>
                <a:gd name="T0" fmla="*/ 3 w 4"/>
                <a:gd name="T1" fmla="*/ 0 h 22"/>
                <a:gd name="T2" fmla="*/ 0 w 4"/>
                <a:gd name="T3" fmla="*/ 20 h 22"/>
                <a:gd name="T4" fmla="*/ 3 w 4"/>
                <a:gd name="T5" fmla="*/ 22 h 22"/>
                <a:gd name="T6" fmla="*/ 4 w 4"/>
                <a:gd name="T7" fmla="*/ 1 h 22"/>
                <a:gd name="T8" fmla="*/ 3 w 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2">
                  <a:moveTo>
                    <a:pt x="3" y="0"/>
                  </a:moveTo>
                  <a:cubicBezTo>
                    <a:pt x="2" y="7"/>
                    <a:pt x="1" y="13"/>
                    <a:pt x="0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15"/>
                    <a:pt x="3" y="8"/>
                    <a:pt x="4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1" name="Freeform 6903">
              <a:extLst>
                <a:ext uri="{FF2B5EF4-FFF2-40B4-BE49-F238E27FC236}">
                  <a16:creationId xmlns="" xmlns:a16="http://schemas.microsoft.com/office/drawing/2014/main" id="{3B1CC57C-D5E3-4CCD-A5C6-7CA23D8E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1" y="2916238"/>
              <a:ext cx="11113" cy="9525"/>
            </a:xfrm>
            <a:custGeom>
              <a:avLst/>
              <a:gdLst>
                <a:gd name="T0" fmla="*/ 0 w 12"/>
                <a:gd name="T1" fmla="*/ 0 h 11"/>
                <a:gd name="T2" fmla="*/ 11 w 12"/>
                <a:gd name="T3" fmla="*/ 11 h 11"/>
                <a:gd name="T4" fmla="*/ 12 w 12"/>
                <a:gd name="T5" fmla="*/ 9 h 11"/>
                <a:gd name="T6" fmla="*/ 0 w 12"/>
                <a:gd name="T7" fmla="*/ 0 h 11"/>
                <a:gd name="T8" fmla="*/ 0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3" y="4"/>
                    <a:pt x="7" y="7"/>
                    <a:pt x="11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2" name="Freeform 6904">
              <a:extLst>
                <a:ext uri="{FF2B5EF4-FFF2-40B4-BE49-F238E27FC236}">
                  <a16:creationId xmlns="" xmlns:a16="http://schemas.microsoft.com/office/drawing/2014/main" id="{B3F5BD03-C20E-4C36-96B2-EF3D92E4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6" y="2908300"/>
              <a:ext cx="3175" cy="15875"/>
            </a:xfrm>
            <a:custGeom>
              <a:avLst/>
              <a:gdLst>
                <a:gd name="T0" fmla="*/ 4 w 4"/>
                <a:gd name="T1" fmla="*/ 1 h 18"/>
                <a:gd name="T2" fmla="*/ 0 w 4"/>
                <a:gd name="T3" fmla="*/ 18 h 18"/>
                <a:gd name="T4" fmla="*/ 2 w 4"/>
                <a:gd name="T5" fmla="*/ 18 h 18"/>
                <a:gd name="T6" fmla="*/ 4 w 4"/>
                <a:gd name="T7" fmla="*/ 0 h 18"/>
                <a:gd name="T8" fmla="*/ 4 w 4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"/>
                  </a:moveTo>
                  <a:cubicBezTo>
                    <a:pt x="2" y="6"/>
                    <a:pt x="1" y="12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2"/>
                    <a:pt x="3" y="6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3" name="Freeform 6905">
              <a:extLst>
                <a:ext uri="{FF2B5EF4-FFF2-40B4-BE49-F238E27FC236}">
                  <a16:creationId xmlns="" xmlns:a16="http://schemas.microsoft.com/office/drawing/2014/main" id="{D88DD8A8-A562-431B-B410-8395E5C3E4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0839" y="2911475"/>
              <a:ext cx="47625" cy="44450"/>
            </a:xfrm>
            <a:custGeom>
              <a:avLst/>
              <a:gdLst>
                <a:gd name="T0" fmla="*/ 49 w 50"/>
                <a:gd name="T1" fmla="*/ 2 h 49"/>
                <a:gd name="T2" fmla="*/ 48 w 50"/>
                <a:gd name="T3" fmla="*/ 6 h 49"/>
                <a:gd name="T4" fmla="*/ 37 w 50"/>
                <a:gd name="T5" fmla="*/ 33 h 49"/>
                <a:gd name="T6" fmla="*/ 7 w 50"/>
                <a:gd name="T7" fmla="*/ 48 h 49"/>
                <a:gd name="T8" fmla="*/ 6 w 50"/>
                <a:gd name="T9" fmla="*/ 48 h 49"/>
                <a:gd name="T10" fmla="*/ 6 w 50"/>
                <a:gd name="T11" fmla="*/ 47 h 49"/>
                <a:gd name="T12" fmla="*/ 12 w 50"/>
                <a:gd name="T13" fmla="*/ 14 h 49"/>
                <a:gd name="T14" fmla="*/ 42 w 50"/>
                <a:gd name="T15" fmla="*/ 1 h 49"/>
                <a:gd name="T16" fmla="*/ 47 w 50"/>
                <a:gd name="T17" fmla="*/ 0 h 49"/>
                <a:gd name="T18" fmla="*/ 50 w 50"/>
                <a:gd name="T19" fmla="*/ 0 h 49"/>
                <a:gd name="T20" fmla="*/ 49 w 50"/>
                <a:gd name="T21" fmla="*/ 2 h 49"/>
                <a:gd name="T22" fmla="*/ 17 w 50"/>
                <a:gd name="T23" fmla="*/ 19 h 49"/>
                <a:gd name="T24" fmla="*/ 11 w 50"/>
                <a:gd name="T25" fmla="*/ 40 h 49"/>
                <a:gd name="T26" fmla="*/ 31 w 50"/>
                <a:gd name="T27" fmla="*/ 29 h 49"/>
                <a:gd name="T28" fmla="*/ 40 w 50"/>
                <a:gd name="T29" fmla="*/ 8 h 49"/>
                <a:gd name="T30" fmla="*/ 17 w 50"/>
                <a:gd name="T31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9">
                  <a:moveTo>
                    <a:pt x="49" y="2"/>
                  </a:moveTo>
                  <a:cubicBezTo>
                    <a:pt x="48" y="3"/>
                    <a:pt x="48" y="5"/>
                    <a:pt x="48" y="6"/>
                  </a:cubicBezTo>
                  <a:cubicBezTo>
                    <a:pt x="47" y="13"/>
                    <a:pt x="46" y="23"/>
                    <a:pt x="37" y="33"/>
                  </a:cubicBezTo>
                  <a:cubicBezTo>
                    <a:pt x="29" y="42"/>
                    <a:pt x="17" y="49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0" y="39"/>
                    <a:pt x="2" y="24"/>
                    <a:pt x="12" y="14"/>
                  </a:cubicBezTo>
                  <a:cubicBezTo>
                    <a:pt x="21" y="3"/>
                    <a:pt x="34" y="2"/>
                    <a:pt x="42" y="1"/>
                  </a:cubicBezTo>
                  <a:cubicBezTo>
                    <a:pt x="44" y="1"/>
                    <a:pt x="45" y="1"/>
                    <a:pt x="47" y="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49" y="2"/>
                  </a:lnTo>
                  <a:close/>
                  <a:moveTo>
                    <a:pt x="17" y="19"/>
                  </a:moveTo>
                  <a:cubicBezTo>
                    <a:pt x="11" y="26"/>
                    <a:pt x="9" y="35"/>
                    <a:pt x="11" y="40"/>
                  </a:cubicBezTo>
                  <a:cubicBezTo>
                    <a:pt x="17" y="40"/>
                    <a:pt x="25" y="35"/>
                    <a:pt x="31" y="29"/>
                  </a:cubicBezTo>
                  <a:cubicBezTo>
                    <a:pt x="38" y="21"/>
                    <a:pt x="39" y="14"/>
                    <a:pt x="40" y="8"/>
                  </a:cubicBezTo>
                  <a:cubicBezTo>
                    <a:pt x="33" y="9"/>
                    <a:pt x="24" y="11"/>
                    <a:pt x="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4" name="Freeform 6906">
              <a:extLst>
                <a:ext uri="{FF2B5EF4-FFF2-40B4-BE49-F238E27FC236}">
                  <a16:creationId xmlns="" xmlns:a16="http://schemas.microsoft.com/office/drawing/2014/main" id="{2F4B61F4-C33B-4ADC-B89B-935424C17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2917825"/>
              <a:ext cx="31750" cy="36513"/>
            </a:xfrm>
            <a:custGeom>
              <a:avLst/>
              <a:gdLst>
                <a:gd name="T0" fmla="*/ 27 w 35"/>
                <a:gd name="T1" fmla="*/ 9 h 39"/>
                <a:gd name="T2" fmla="*/ 22 w 35"/>
                <a:gd name="T3" fmla="*/ 15 h 39"/>
                <a:gd name="T4" fmla="*/ 18 w 35"/>
                <a:gd name="T5" fmla="*/ 19 h 39"/>
                <a:gd name="T6" fmla="*/ 15 w 35"/>
                <a:gd name="T7" fmla="*/ 23 h 39"/>
                <a:gd name="T8" fmla="*/ 12 w 35"/>
                <a:gd name="T9" fmla="*/ 27 h 39"/>
                <a:gd name="T10" fmla="*/ 9 w 35"/>
                <a:gd name="T11" fmla="*/ 31 h 39"/>
                <a:gd name="T12" fmla="*/ 3 w 35"/>
                <a:gd name="T13" fmla="*/ 38 h 39"/>
                <a:gd name="T14" fmla="*/ 2 w 35"/>
                <a:gd name="T15" fmla="*/ 39 h 39"/>
                <a:gd name="T16" fmla="*/ 0 w 35"/>
                <a:gd name="T17" fmla="*/ 39 h 39"/>
                <a:gd name="T18" fmla="*/ 0 w 35"/>
                <a:gd name="T19" fmla="*/ 39 h 39"/>
                <a:gd name="T20" fmla="*/ 1 w 35"/>
                <a:gd name="T21" fmla="*/ 37 h 39"/>
                <a:gd name="T22" fmla="*/ 6 w 35"/>
                <a:gd name="T23" fmla="*/ 29 h 39"/>
                <a:gd name="T24" fmla="*/ 9 w 35"/>
                <a:gd name="T25" fmla="*/ 25 h 39"/>
                <a:gd name="T26" fmla="*/ 12 w 35"/>
                <a:gd name="T27" fmla="*/ 21 h 39"/>
                <a:gd name="T28" fmla="*/ 15 w 35"/>
                <a:gd name="T29" fmla="*/ 17 h 39"/>
                <a:gd name="T30" fmla="*/ 19 w 35"/>
                <a:gd name="T31" fmla="*/ 14 h 39"/>
                <a:gd name="T32" fmla="*/ 25 w 35"/>
                <a:gd name="T33" fmla="*/ 7 h 39"/>
                <a:gd name="T34" fmla="*/ 35 w 35"/>
                <a:gd name="T35" fmla="*/ 0 h 39"/>
                <a:gd name="T36" fmla="*/ 27 w 35"/>
                <a:gd name="T3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39">
                  <a:moveTo>
                    <a:pt x="27" y="9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1"/>
                    <a:pt x="16" y="22"/>
                    <a:pt x="15" y="2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5"/>
                    <a:pt x="4" y="32"/>
                    <a:pt x="6" y="29"/>
                  </a:cubicBezTo>
                  <a:cubicBezTo>
                    <a:pt x="7" y="28"/>
                    <a:pt x="8" y="27"/>
                    <a:pt x="9" y="25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4"/>
                  </a:cubicBezTo>
                  <a:cubicBezTo>
                    <a:pt x="21" y="11"/>
                    <a:pt x="23" y="9"/>
                    <a:pt x="25" y="7"/>
                  </a:cubicBezTo>
                  <a:cubicBezTo>
                    <a:pt x="29" y="4"/>
                    <a:pt x="35" y="0"/>
                    <a:pt x="35" y="0"/>
                  </a:cubicBezTo>
                  <a:cubicBezTo>
                    <a:pt x="35" y="0"/>
                    <a:pt x="30" y="5"/>
                    <a:pt x="27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5" name="Freeform 6907">
              <a:extLst>
                <a:ext uri="{FF2B5EF4-FFF2-40B4-BE49-F238E27FC236}">
                  <a16:creationId xmlns="" xmlns:a16="http://schemas.microsoft.com/office/drawing/2014/main" id="{8D318348-1D97-4A34-B4E5-E2CC95B0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4" y="2935288"/>
              <a:ext cx="15875" cy="7938"/>
            </a:xfrm>
            <a:custGeom>
              <a:avLst/>
              <a:gdLst>
                <a:gd name="T0" fmla="*/ 18 w 18"/>
                <a:gd name="T1" fmla="*/ 1 h 9"/>
                <a:gd name="T2" fmla="*/ 0 w 18"/>
                <a:gd name="T3" fmla="*/ 9 h 9"/>
                <a:gd name="T4" fmla="*/ 0 w 18"/>
                <a:gd name="T5" fmla="*/ 6 h 9"/>
                <a:gd name="T6" fmla="*/ 18 w 18"/>
                <a:gd name="T7" fmla="*/ 0 h 9"/>
                <a:gd name="T8" fmla="*/ 18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1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4"/>
                    <a:pt x="12" y="2"/>
                    <a:pt x="18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6" name="Freeform 6908">
              <a:extLst>
                <a:ext uri="{FF2B5EF4-FFF2-40B4-BE49-F238E27FC236}">
                  <a16:creationId xmlns="" xmlns:a16="http://schemas.microsoft.com/office/drawing/2014/main" id="{C367657B-D17C-4863-9961-35811B86A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2924175"/>
              <a:ext cx="4763" cy="19050"/>
            </a:xfrm>
            <a:custGeom>
              <a:avLst/>
              <a:gdLst>
                <a:gd name="T0" fmla="*/ 5 w 5"/>
                <a:gd name="T1" fmla="*/ 0 h 19"/>
                <a:gd name="T2" fmla="*/ 3 w 5"/>
                <a:gd name="T3" fmla="*/ 18 h 19"/>
                <a:gd name="T4" fmla="*/ 0 w 5"/>
                <a:gd name="T5" fmla="*/ 19 h 19"/>
                <a:gd name="T6" fmla="*/ 4 w 5"/>
                <a:gd name="T7" fmla="*/ 1 h 19"/>
                <a:gd name="T8" fmla="*/ 5 w 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4" y="6"/>
                    <a:pt x="3" y="12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3"/>
                    <a:pt x="2" y="7"/>
                    <a:pt x="4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7" name="Freeform 6909">
              <a:extLst>
                <a:ext uri="{FF2B5EF4-FFF2-40B4-BE49-F238E27FC236}">
                  <a16:creationId xmlns="" xmlns:a16="http://schemas.microsoft.com/office/drawing/2014/main" id="{23B56B8F-C45B-437F-8255-81C13CA14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2927350"/>
              <a:ext cx="14288" cy="4763"/>
            </a:xfrm>
            <a:custGeom>
              <a:avLst/>
              <a:gdLst>
                <a:gd name="T0" fmla="*/ 15 w 15"/>
                <a:gd name="T1" fmla="*/ 0 h 5"/>
                <a:gd name="T2" fmla="*/ 1 w 15"/>
                <a:gd name="T3" fmla="*/ 5 h 5"/>
                <a:gd name="T4" fmla="*/ 0 w 15"/>
                <a:gd name="T5" fmla="*/ 3 h 5"/>
                <a:gd name="T6" fmla="*/ 14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0" y="1"/>
                    <a:pt x="6" y="3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10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8" name="Freeform 6910">
              <a:extLst>
                <a:ext uri="{FF2B5EF4-FFF2-40B4-BE49-F238E27FC236}">
                  <a16:creationId xmlns="" xmlns:a16="http://schemas.microsoft.com/office/drawing/2014/main" id="{1BF0A191-E820-457B-A9A0-A5FA1FDB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1" y="2917825"/>
              <a:ext cx="3175" cy="14288"/>
            </a:xfrm>
            <a:custGeom>
              <a:avLst/>
              <a:gdLst>
                <a:gd name="T0" fmla="*/ 4 w 4"/>
                <a:gd name="T1" fmla="*/ 0 h 14"/>
                <a:gd name="T2" fmla="*/ 2 w 4"/>
                <a:gd name="T3" fmla="*/ 14 h 14"/>
                <a:gd name="T4" fmla="*/ 0 w 4"/>
                <a:gd name="T5" fmla="*/ 14 h 14"/>
                <a:gd name="T6" fmla="*/ 4 w 4"/>
                <a:gd name="T7" fmla="*/ 0 h 14"/>
                <a:gd name="T8" fmla="*/ 4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5"/>
                    <a:pt x="2" y="9"/>
                    <a:pt x="2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9"/>
                    <a:pt x="2" y="4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9" name="Freeform 6911">
              <a:extLst>
                <a:ext uri="{FF2B5EF4-FFF2-40B4-BE49-F238E27FC236}">
                  <a16:creationId xmlns="" xmlns:a16="http://schemas.microsoft.com/office/drawing/2014/main" id="{87EAB080-A95D-4E50-A227-8A74A9A34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2952750"/>
              <a:ext cx="9525" cy="9525"/>
            </a:xfrm>
            <a:custGeom>
              <a:avLst/>
              <a:gdLst>
                <a:gd name="T0" fmla="*/ 3 w 10"/>
                <a:gd name="T1" fmla="*/ 0 h 11"/>
                <a:gd name="T2" fmla="*/ 0 w 10"/>
                <a:gd name="T3" fmla="*/ 2 h 11"/>
                <a:gd name="T4" fmla="*/ 6 w 10"/>
                <a:gd name="T5" fmla="*/ 11 h 11"/>
                <a:gd name="T6" fmla="*/ 10 w 10"/>
                <a:gd name="T7" fmla="*/ 11 h 11"/>
                <a:gd name="T8" fmla="*/ 3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4" y="8"/>
                    <a:pt x="6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7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0" name="Freeform 6912">
              <a:extLst>
                <a:ext uri="{FF2B5EF4-FFF2-40B4-BE49-F238E27FC236}">
                  <a16:creationId xmlns="" xmlns:a16="http://schemas.microsoft.com/office/drawing/2014/main" id="{EF9709CC-27E9-4BE2-98BD-153BBAD3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2952750"/>
              <a:ext cx="9525" cy="9525"/>
            </a:xfrm>
            <a:custGeom>
              <a:avLst/>
              <a:gdLst>
                <a:gd name="T0" fmla="*/ 4 w 10"/>
                <a:gd name="T1" fmla="*/ 10 h 10"/>
                <a:gd name="T2" fmla="*/ 10 w 10"/>
                <a:gd name="T3" fmla="*/ 2 h 10"/>
                <a:gd name="T4" fmla="*/ 7 w 10"/>
                <a:gd name="T5" fmla="*/ 0 h 10"/>
                <a:gd name="T6" fmla="*/ 0 w 10"/>
                <a:gd name="T7" fmla="*/ 10 h 10"/>
                <a:gd name="T8" fmla="*/ 4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cubicBezTo>
                    <a:pt x="6" y="7"/>
                    <a:pt x="8" y="4"/>
                    <a:pt x="1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6"/>
                    <a:pt x="0" y="10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1" name="Freeform 6913">
              <a:extLst>
                <a:ext uri="{FF2B5EF4-FFF2-40B4-BE49-F238E27FC236}">
                  <a16:creationId xmlns="" xmlns:a16="http://schemas.microsoft.com/office/drawing/2014/main" id="{0E8EF760-F9DF-4401-BBBA-834BB81F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1" y="2894013"/>
              <a:ext cx="3175" cy="6350"/>
            </a:xfrm>
            <a:custGeom>
              <a:avLst/>
              <a:gdLst>
                <a:gd name="T0" fmla="*/ 4 w 4"/>
                <a:gd name="T1" fmla="*/ 1 h 7"/>
                <a:gd name="T2" fmla="*/ 0 w 4"/>
                <a:gd name="T3" fmla="*/ 0 h 7"/>
                <a:gd name="T4" fmla="*/ 3 w 4"/>
                <a:gd name="T5" fmla="*/ 7 h 7"/>
                <a:gd name="T6" fmla="*/ 4 w 4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7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2" name="Freeform 6914">
              <a:extLst>
                <a:ext uri="{FF2B5EF4-FFF2-40B4-BE49-F238E27FC236}">
                  <a16:creationId xmlns="" xmlns:a16="http://schemas.microsoft.com/office/drawing/2014/main" id="{0FACCE4A-FD64-4D15-AA67-6C5F8951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2895600"/>
              <a:ext cx="4763" cy="4763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6 h 6"/>
                <a:gd name="T4" fmla="*/ 5 w 5"/>
                <a:gd name="T5" fmla="*/ 1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3"/>
                    <a:pt x="5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3" name="Freeform 6915">
              <a:extLst>
                <a:ext uri="{FF2B5EF4-FFF2-40B4-BE49-F238E27FC236}">
                  <a16:creationId xmlns="" xmlns:a16="http://schemas.microsoft.com/office/drawing/2014/main" id="{C1C0D079-C00A-4FBD-84B4-45459CB3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2894013"/>
              <a:ext cx="12700" cy="68263"/>
            </a:xfrm>
            <a:custGeom>
              <a:avLst/>
              <a:gdLst>
                <a:gd name="T0" fmla="*/ 0 w 14"/>
                <a:gd name="T1" fmla="*/ 73 h 73"/>
                <a:gd name="T2" fmla="*/ 4 w 14"/>
                <a:gd name="T3" fmla="*/ 73 h 73"/>
                <a:gd name="T4" fmla="*/ 14 w 14"/>
                <a:gd name="T5" fmla="*/ 1 h 73"/>
                <a:gd name="T6" fmla="*/ 10 w 14"/>
                <a:gd name="T7" fmla="*/ 0 h 73"/>
                <a:gd name="T8" fmla="*/ 0 w 14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3">
                  <a:moveTo>
                    <a:pt x="0" y="73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4" y="49"/>
                    <a:pt x="7" y="25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3" y="24"/>
                    <a:pt x="0" y="48"/>
                    <a:pt x="0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4" name="Freeform 6916">
              <a:extLst>
                <a:ext uri="{FF2B5EF4-FFF2-40B4-BE49-F238E27FC236}">
                  <a16:creationId xmlns="" xmlns:a16="http://schemas.microsoft.com/office/drawing/2014/main" id="{DD07DC14-EF6C-48D0-AB2B-8F7DE7CD6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1789" y="2816225"/>
              <a:ext cx="34925" cy="69850"/>
            </a:xfrm>
            <a:custGeom>
              <a:avLst/>
              <a:gdLst>
                <a:gd name="T0" fmla="*/ 18 w 36"/>
                <a:gd name="T1" fmla="*/ 0 h 75"/>
                <a:gd name="T2" fmla="*/ 19 w 36"/>
                <a:gd name="T3" fmla="*/ 3 h 75"/>
                <a:gd name="T4" fmla="*/ 22 w 36"/>
                <a:gd name="T5" fmla="*/ 8 h 75"/>
                <a:gd name="T6" fmla="*/ 35 w 36"/>
                <a:gd name="T7" fmla="*/ 41 h 75"/>
                <a:gd name="T8" fmla="*/ 24 w 36"/>
                <a:gd name="T9" fmla="*/ 75 h 75"/>
                <a:gd name="T10" fmla="*/ 23 w 36"/>
                <a:gd name="T11" fmla="*/ 75 h 75"/>
                <a:gd name="T12" fmla="*/ 22 w 36"/>
                <a:gd name="T13" fmla="*/ 75 h 75"/>
                <a:gd name="T14" fmla="*/ 2 w 36"/>
                <a:gd name="T15" fmla="*/ 46 h 75"/>
                <a:gd name="T16" fmla="*/ 13 w 36"/>
                <a:gd name="T17" fmla="*/ 8 h 75"/>
                <a:gd name="T18" fmla="*/ 16 w 36"/>
                <a:gd name="T19" fmla="*/ 3 h 75"/>
                <a:gd name="T20" fmla="*/ 18 w 36"/>
                <a:gd name="T21" fmla="*/ 0 h 75"/>
                <a:gd name="T22" fmla="*/ 17 w 36"/>
                <a:gd name="T23" fmla="*/ 16 h 75"/>
                <a:gd name="T24" fmla="*/ 9 w 36"/>
                <a:gd name="T25" fmla="*/ 44 h 75"/>
                <a:gd name="T26" fmla="*/ 21 w 36"/>
                <a:gd name="T27" fmla="*/ 66 h 75"/>
                <a:gd name="T28" fmla="*/ 27 w 36"/>
                <a:gd name="T29" fmla="*/ 41 h 75"/>
                <a:gd name="T30" fmla="*/ 17 w 36"/>
                <a:gd name="T31" fmla="*/ 1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75">
                  <a:moveTo>
                    <a:pt x="18" y="0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7" y="15"/>
                    <a:pt x="33" y="26"/>
                    <a:pt x="35" y="41"/>
                  </a:cubicBezTo>
                  <a:cubicBezTo>
                    <a:pt x="36" y="55"/>
                    <a:pt x="32" y="68"/>
                    <a:pt x="24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13" y="73"/>
                    <a:pt x="3" y="61"/>
                    <a:pt x="2" y="46"/>
                  </a:cubicBezTo>
                  <a:cubicBezTo>
                    <a:pt x="0" y="29"/>
                    <a:pt x="8" y="16"/>
                    <a:pt x="13" y="8"/>
                  </a:cubicBezTo>
                  <a:cubicBezTo>
                    <a:pt x="14" y="6"/>
                    <a:pt x="15" y="5"/>
                    <a:pt x="16" y="3"/>
                  </a:cubicBezTo>
                  <a:lnTo>
                    <a:pt x="18" y="0"/>
                  </a:lnTo>
                  <a:close/>
                  <a:moveTo>
                    <a:pt x="17" y="16"/>
                  </a:moveTo>
                  <a:cubicBezTo>
                    <a:pt x="13" y="23"/>
                    <a:pt x="8" y="32"/>
                    <a:pt x="9" y="44"/>
                  </a:cubicBezTo>
                  <a:cubicBezTo>
                    <a:pt x="10" y="55"/>
                    <a:pt x="16" y="63"/>
                    <a:pt x="21" y="66"/>
                  </a:cubicBezTo>
                  <a:cubicBezTo>
                    <a:pt x="25" y="61"/>
                    <a:pt x="28" y="52"/>
                    <a:pt x="27" y="41"/>
                  </a:cubicBezTo>
                  <a:cubicBezTo>
                    <a:pt x="26" y="30"/>
                    <a:pt x="21" y="22"/>
                    <a:pt x="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5" name="Freeform 6917">
              <a:extLst>
                <a:ext uri="{FF2B5EF4-FFF2-40B4-BE49-F238E27FC236}">
                  <a16:creationId xmlns="" xmlns:a16="http://schemas.microsoft.com/office/drawing/2014/main" id="{402D744A-610E-4876-90E1-D6D4F3992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2828925"/>
              <a:ext cx="7938" cy="55563"/>
            </a:xfrm>
            <a:custGeom>
              <a:avLst/>
              <a:gdLst>
                <a:gd name="T0" fmla="*/ 0 w 8"/>
                <a:gd name="T1" fmla="*/ 15 h 60"/>
                <a:gd name="T2" fmla="*/ 0 w 8"/>
                <a:gd name="T3" fmla="*/ 25 h 60"/>
                <a:gd name="T4" fmla="*/ 0 w 8"/>
                <a:gd name="T5" fmla="*/ 31 h 60"/>
                <a:gd name="T6" fmla="*/ 1 w 8"/>
                <a:gd name="T7" fmla="*/ 37 h 60"/>
                <a:gd name="T8" fmla="*/ 2 w 8"/>
                <a:gd name="T9" fmla="*/ 43 h 60"/>
                <a:gd name="T10" fmla="*/ 3 w 8"/>
                <a:gd name="T11" fmla="*/ 48 h 60"/>
                <a:gd name="T12" fmla="*/ 5 w 8"/>
                <a:gd name="T13" fmla="*/ 58 h 60"/>
                <a:gd name="T14" fmla="*/ 6 w 8"/>
                <a:gd name="T15" fmla="*/ 59 h 60"/>
                <a:gd name="T16" fmla="*/ 7 w 8"/>
                <a:gd name="T17" fmla="*/ 60 h 60"/>
                <a:gd name="T18" fmla="*/ 8 w 8"/>
                <a:gd name="T19" fmla="*/ 59 h 60"/>
                <a:gd name="T20" fmla="*/ 7 w 8"/>
                <a:gd name="T21" fmla="*/ 57 h 60"/>
                <a:gd name="T22" fmla="*/ 6 w 8"/>
                <a:gd name="T23" fmla="*/ 48 h 60"/>
                <a:gd name="T24" fmla="*/ 6 w 8"/>
                <a:gd name="T25" fmla="*/ 42 h 60"/>
                <a:gd name="T26" fmla="*/ 5 w 8"/>
                <a:gd name="T27" fmla="*/ 36 h 60"/>
                <a:gd name="T28" fmla="*/ 4 w 8"/>
                <a:gd name="T29" fmla="*/ 31 h 60"/>
                <a:gd name="T30" fmla="*/ 4 w 8"/>
                <a:gd name="T31" fmla="*/ 25 h 60"/>
                <a:gd name="T32" fmla="*/ 2 w 8"/>
                <a:gd name="T33" fmla="*/ 15 h 60"/>
                <a:gd name="T34" fmla="*/ 1 w 8"/>
                <a:gd name="T35" fmla="*/ 0 h 60"/>
                <a:gd name="T36" fmla="*/ 0 w 8"/>
                <a:gd name="T37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60">
                  <a:moveTo>
                    <a:pt x="0" y="15"/>
                  </a:moveTo>
                  <a:cubicBezTo>
                    <a:pt x="0" y="18"/>
                    <a:pt x="0" y="22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5"/>
                    <a:pt x="3" y="47"/>
                    <a:pt x="3" y="48"/>
                  </a:cubicBezTo>
                  <a:cubicBezTo>
                    <a:pt x="4" y="52"/>
                    <a:pt x="4" y="55"/>
                    <a:pt x="5" y="58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7" y="59"/>
                    <a:pt x="7" y="60"/>
                  </a:cubicBezTo>
                  <a:cubicBezTo>
                    <a:pt x="7" y="59"/>
                    <a:pt x="7" y="59"/>
                    <a:pt x="8" y="59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9"/>
                    <a:pt x="1" y="0"/>
                    <a:pt x="1" y="0"/>
                  </a:cubicBezTo>
                  <a:cubicBezTo>
                    <a:pt x="1" y="0"/>
                    <a:pt x="0" y="9"/>
                    <a:pt x="0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6" name="Freeform 6918">
              <a:extLst>
                <a:ext uri="{FF2B5EF4-FFF2-40B4-BE49-F238E27FC236}">
                  <a16:creationId xmlns="" xmlns:a16="http://schemas.microsoft.com/office/drawing/2014/main" id="{0A354142-605B-4DF5-A667-95DD1AFA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6" y="2852738"/>
              <a:ext cx="11113" cy="17463"/>
            </a:xfrm>
            <a:custGeom>
              <a:avLst/>
              <a:gdLst>
                <a:gd name="T0" fmla="*/ 1 w 12"/>
                <a:gd name="T1" fmla="*/ 1 h 18"/>
                <a:gd name="T2" fmla="*/ 11 w 12"/>
                <a:gd name="T3" fmla="*/ 18 h 18"/>
                <a:gd name="T4" fmla="*/ 12 w 12"/>
                <a:gd name="T5" fmla="*/ 15 h 18"/>
                <a:gd name="T6" fmla="*/ 0 w 12"/>
                <a:gd name="T7" fmla="*/ 0 h 18"/>
                <a:gd name="T8" fmla="*/ 1 w 1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1" y="1"/>
                  </a:moveTo>
                  <a:cubicBezTo>
                    <a:pt x="4" y="7"/>
                    <a:pt x="7" y="12"/>
                    <a:pt x="11" y="18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8" y="10"/>
                    <a:pt x="4" y="5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7" name="Freeform 6919">
              <a:extLst>
                <a:ext uri="{FF2B5EF4-FFF2-40B4-BE49-F238E27FC236}">
                  <a16:creationId xmlns="" xmlns:a16="http://schemas.microsoft.com/office/drawing/2014/main" id="{FA22D9D2-E673-40C7-A620-F325A62F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9" y="2849563"/>
              <a:ext cx="6350" cy="19050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18 h 20"/>
                <a:gd name="T4" fmla="*/ 2 w 8"/>
                <a:gd name="T5" fmla="*/ 20 h 20"/>
                <a:gd name="T6" fmla="*/ 8 w 8"/>
                <a:gd name="T7" fmla="*/ 1 h 20"/>
                <a:gd name="T8" fmla="*/ 8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5" y="6"/>
                    <a:pt x="2" y="12"/>
                    <a:pt x="0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4"/>
                    <a:pt x="6" y="7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8" name="Freeform 6920">
              <a:extLst>
                <a:ext uri="{FF2B5EF4-FFF2-40B4-BE49-F238E27FC236}">
                  <a16:creationId xmlns="" xmlns:a16="http://schemas.microsoft.com/office/drawing/2014/main" id="{B3B53FF3-F1F8-4300-BA80-83753B80A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314" y="2840038"/>
              <a:ext cx="9525" cy="14288"/>
            </a:xfrm>
            <a:custGeom>
              <a:avLst/>
              <a:gdLst>
                <a:gd name="T0" fmla="*/ 0 w 9"/>
                <a:gd name="T1" fmla="*/ 0 h 14"/>
                <a:gd name="T2" fmla="*/ 7 w 9"/>
                <a:gd name="T3" fmla="*/ 14 h 14"/>
                <a:gd name="T4" fmla="*/ 9 w 9"/>
                <a:gd name="T5" fmla="*/ 12 h 14"/>
                <a:gd name="T6" fmla="*/ 0 w 9"/>
                <a:gd name="T7" fmla="*/ 0 h 14"/>
                <a:gd name="T8" fmla="*/ 0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2" y="5"/>
                    <a:pt x="4" y="9"/>
                    <a:pt x="7" y="14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9" name="Freeform 6921">
              <a:extLst>
                <a:ext uri="{FF2B5EF4-FFF2-40B4-BE49-F238E27FC236}">
                  <a16:creationId xmlns="" xmlns:a16="http://schemas.microsoft.com/office/drawing/2014/main" id="{7D45CDA8-6D02-4F9C-A8EE-427B155AC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4" y="2838450"/>
              <a:ext cx="7938" cy="1428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15 h 16"/>
                <a:gd name="T4" fmla="*/ 2 w 8"/>
                <a:gd name="T5" fmla="*/ 16 h 16"/>
                <a:gd name="T6" fmla="*/ 8 w 8"/>
                <a:gd name="T7" fmla="*/ 0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5" y="5"/>
                    <a:pt x="3" y="10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1"/>
                    <a:pt x="6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0" name="Freeform 6922">
              <a:extLst>
                <a:ext uri="{FF2B5EF4-FFF2-40B4-BE49-F238E27FC236}">
                  <a16:creationId xmlns="" xmlns:a16="http://schemas.microsoft.com/office/drawing/2014/main" id="{C68B3BA5-625F-43AB-8239-69937175D2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5126" y="2854325"/>
              <a:ext cx="53975" cy="39688"/>
            </a:xfrm>
            <a:custGeom>
              <a:avLst/>
              <a:gdLst>
                <a:gd name="T0" fmla="*/ 57 w 58"/>
                <a:gd name="T1" fmla="*/ 7 h 42"/>
                <a:gd name="T2" fmla="*/ 55 w 58"/>
                <a:gd name="T3" fmla="*/ 10 h 42"/>
                <a:gd name="T4" fmla="*/ 37 w 58"/>
                <a:gd name="T5" fmla="*/ 33 h 42"/>
                <a:gd name="T6" fmla="*/ 4 w 58"/>
                <a:gd name="T7" fmla="*/ 38 h 42"/>
                <a:gd name="T8" fmla="*/ 3 w 58"/>
                <a:gd name="T9" fmla="*/ 38 h 42"/>
                <a:gd name="T10" fmla="*/ 3 w 58"/>
                <a:gd name="T11" fmla="*/ 37 h 42"/>
                <a:gd name="T12" fmla="*/ 18 w 58"/>
                <a:gd name="T13" fmla="*/ 7 h 42"/>
                <a:gd name="T14" fmla="*/ 50 w 58"/>
                <a:gd name="T15" fmla="*/ 3 h 42"/>
                <a:gd name="T16" fmla="*/ 55 w 58"/>
                <a:gd name="T17" fmla="*/ 4 h 42"/>
                <a:gd name="T18" fmla="*/ 58 w 58"/>
                <a:gd name="T19" fmla="*/ 4 h 42"/>
                <a:gd name="T20" fmla="*/ 57 w 58"/>
                <a:gd name="T21" fmla="*/ 7 h 42"/>
                <a:gd name="T22" fmla="*/ 22 w 58"/>
                <a:gd name="T23" fmla="*/ 14 h 42"/>
                <a:gd name="T24" fmla="*/ 10 w 58"/>
                <a:gd name="T25" fmla="*/ 33 h 42"/>
                <a:gd name="T26" fmla="*/ 32 w 58"/>
                <a:gd name="T27" fmla="*/ 27 h 42"/>
                <a:gd name="T28" fmla="*/ 47 w 58"/>
                <a:gd name="T29" fmla="*/ 10 h 42"/>
                <a:gd name="T30" fmla="*/ 22 w 58"/>
                <a:gd name="T3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2">
                  <a:moveTo>
                    <a:pt x="57" y="7"/>
                  </a:moveTo>
                  <a:cubicBezTo>
                    <a:pt x="56" y="7"/>
                    <a:pt x="56" y="9"/>
                    <a:pt x="55" y="10"/>
                  </a:cubicBezTo>
                  <a:cubicBezTo>
                    <a:pt x="52" y="17"/>
                    <a:pt x="48" y="26"/>
                    <a:pt x="37" y="33"/>
                  </a:cubicBezTo>
                  <a:cubicBezTo>
                    <a:pt x="27" y="39"/>
                    <a:pt x="13" y="42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0" y="28"/>
                    <a:pt x="6" y="15"/>
                    <a:pt x="18" y="7"/>
                  </a:cubicBezTo>
                  <a:cubicBezTo>
                    <a:pt x="30" y="0"/>
                    <a:pt x="42" y="2"/>
                    <a:pt x="50" y="3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8" y="4"/>
                    <a:pt x="58" y="4"/>
                    <a:pt x="58" y="4"/>
                  </a:cubicBezTo>
                  <a:lnTo>
                    <a:pt x="57" y="7"/>
                  </a:lnTo>
                  <a:close/>
                  <a:moveTo>
                    <a:pt x="22" y="14"/>
                  </a:moveTo>
                  <a:cubicBezTo>
                    <a:pt x="14" y="19"/>
                    <a:pt x="10" y="27"/>
                    <a:pt x="10" y="33"/>
                  </a:cubicBezTo>
                  <a:cubicBezTo>
                    <a:pt x="16" y="34"/>
                    <a:pt x="25" y="32"/>
                    <a:pt x="32" y="27"/>
                  </a:cubicBezTo>
                  <a:cubicBezTo>
                    <a:pt x="41" y="22"/>
                    <a:pt x="44" y="15"/>
                    <a:pt x="47" y="10"/>
                  </a:cubicBezTo>
                  <a:cubicBezTo>
                    <a:pt x="40" y="9"/>
                    <a:pt x="31" y="8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1" name="Freeform 6923">
              <a:extLst>
                <a:ext uri="{FF2B5EF4-FFF2-40B4-BE49-F238E27FC236}">
                  <a16:creationId xmlns="" xmlns:a16="http://schemas.microsoft.com/office/drawing/2014/main" id="{92BD2464-D0B7-4457-83B0-52D396A3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1" y="2863850"/>
              <a:ext cx="41275" cy="25400"/>
            </a:xfrm>
            <a:custGeom>
              <a:avLst/>
              <a:gdLst>
                <a:gd name="T0" fmla="*/ 34 w 44"/>
                <a:gd name="T1" fmla="*/ 6 h 28"/>
                <a:gd name="T2" fmla="*/ 27 w 44"/>
                <a:gd name="T3" fmla="*/ 11 h 28"/>
                <a:gd name="T4" fmla="*/ 23 w 44"/>
                <a:gd name="T5" fmla="*/ 14 h 28"/>
                <a:gd name="T6" fmla="*/ 18 w 44"/>
                <a:gd name="T7" fmla="*/ 17 h 28"/>
                <a:gd name="T8" fmla="*/ 14 w 44"/>
                <a:gd name="T9" fmla="*/ 20 h 28"/>
                <a:gd name="T10" fmla="*/ 10 w 44"/>
                <a:gd name="T11" fmla="*/ 22 h 28"/>
                <a:gd name="T12" fmla="*/ 2 w 44"/>
                <a:gd name="T13" fmla="*/ 28 h 28"/>
                <a:gd name="T14" fmla="*/ 1 w 44"/>
                <a:gd name="T15" fmla="*/ 28 h 28"/>
                <a:gd name="T16" fmla="*/ 0 w 44"/>
                <a:gd name="T17" fmla="*/ 28 h 28"/>
                <a:gd name="T18" fmla="*/ 0 w 44"/>
                <a:gd name="T19" fmla="*/ 27 h 28"/>
                <a:gd name="T20" fmla="*/ 1 w 44"/>
                <a:gd name="T21" fmla="*/ 26 h 28"/>
                <a:gd name="T22" fmla="*/ 8 w 44"/>
                <a:gd name="T23" fmla="*/ 20 h 28"/>
                <a:gd name="T24" fmla="*/ 12 w 44"/>
                <a:gd name="T25" fmla="*/ 17 h 28"/>
                <a:gd name="T26" fmla="*/ 16 w 44"/>
                <a:gd name="T27" fmla="*/ 14 h 28"/>
                <a:gd name="T28" fmla="*/ 21 w 44"/>
                <a:gd name="T29" fmla="*/ 11 h 28"/>
                <a:gd name="T30" fmla="*/ 25 w 44"/>
                <a:gd name="T31" fmla="*/ 8 h 28"/>
                <a:gd name="T32" fmla="*/ 33 w 44"/>
                <a:gd name="T33" fmla="*/ 5 h 28"/>
                <a:gd name="T34" fmla="*/ 44 w 44"/>
                <a:gd name="T35" fmla="*/ 0 h 28"/>
                <a:gd name="T36" fmla="*/ 34 w 44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28">
                  <a:moveTo>
                    <a:pt x="34" y="6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4"/>
                    <a:pt x="5" y="22"/>
                    <a:pt x="8" y="20"/>
                  </a:cubicBezTo>
                  <a:cubicBezTo>
                    <a:pt x="9" y="19"/>
                    <a:pt x="10" y="18"/>
                    <a:pt x="12" y="17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3" y="9"/>
                    <a:pt x="25" y="8"/>
                  </a:cubicBezTo>
                  <a:cubicBezTo>
                    <a:pt x="28" y="7"/>
                    <a:pt x="30" y="6"/>
                    <a:pt x="33" y="5"/>
                  </a:cubicBezTo>
                  <a:cubicBezTo>
                    <a:pt x="38" y="2"/>
                    <a:pt x="44" y="0"/>
                    <a:pt x="44" y="0"/>
                  </a:cubicBezTo>
                  <a:cubicBezTo>
                    <a:pt x="44" y="0"/>
                    <a:pt x="38" y="3"/>
                    <a:pt x="34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2" name="Freeform 6924">
              <a:extLst>
                <a:ext uri="{FF2B5EF4-FFF2-40B4-BE49-F238E27FC236}">
                  <a16:creationId xmlns="" xmlns:a16="http://schemas.microsoft.com/office/drawing/2014/main" id="{7841D30A-671F-4ED7-A7BB-765164E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2878138"/>
              <a:ext cx="17463" cy="3175"/>
            </a:xfrm>
            <a:custGeom>
              <a:avLst/>
              <a:gdLst>
                <a:gd name="T0" fmla="*/ 18 w 19"/>
                <a:gd name="T1" fmla="*/ 1 h 4"/>
                <a:gd name="T2" fmla="*/ 0 w 19"/>
                <a:gd name="T3" fmla="*/ 4 h 4"/>
                <a:gd name="T4" fmla="*/ 1 w 19"/>
                <a:gd name="T5" fmla="*/ 1 h 4"/>
                <a:gd name="T6" fmla="*/ 19 w 19"/>
                <a:gd name="T7" fmla="*/ 0 h 4"/>
                <a:gd name="T8" fmla="*/ 18 w 19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18" y="1"/>
                  </a:moveTo>
                  <a:cubicBezTo>
                    <a:pt x="12" y="1"/>
                    <a:pt x="6" y="2"/>
                    <a:pt x="0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7" y="0"/>
                    <a:pt x="13" y="0"/>
                    <a:pt x="19" y="0"/>
                  </a:cubicBez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3" name="Freeform 6925">
              <a:extLst>
                <a:ext uri="{FF2B5EF4-FFF2-40B4-BE49-F238E27FC236}">
                  <a16:creationId xmlns="" xmlns:a16="http://schemas.microsoft.com/office/drawing/2014/main" id="{FE96C42F-A33A-4C57-BAC7-24041F69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4" y="2865438"/>
              <a:ext cx="9525" cy="14288"/>
            </a:xfrm>
            <a:custGeom>
              <a:avLst/>
              <a:gdLst>
                <a:gd name="T0" fmla="*/ 9 w 9"/>
                <a:gd name="T1" fmla="*/ 0 h 16"/>
                <a:gd name="T2" fmla="*/ 3 w 9"/>
                <a:gd name="T3" fmla="*/ 16 h 16"/>
                <a:gd name="T4" fmla="*/ 0 w 9"/>
                <a:gd name="T5" fmla="*/ 16 h 16"/>
                <a:gd name="T6" fmla="*/ 9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7" y="5"/>
                    <a:pt x="5" y="11"/>
                    <a:pt x="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1"/>
                    <a:pt x="5" y="6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4" name="Freeform 6926">
              <a:extLst>
                <a:ext uri="{FF2B5EF4-FFF2-40B4-BE49-F238E27FC236}">
                  <a16:creationId xmlns="" xmlns:a16="http://schemas.microsoft.com/office/drawing/2014/main" id="{AB16466C-B9CB-4494-8584-14BA0650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2871788"/>
              <a:ext cx="14288" cy="1588"/>
            </a:xfrm>
            <a:custGeom>
              <a:avLst/>
              <a:gdLst>
                <a:gd name="T0" fmla="*/ 15 w 15"/>
                <a:gd name="T1" fmla="*/ 1 h 2"/>
                <a:gd name="T2" fmla="*/ 0 w 15"/>
                <a:gd name="T3" fmla="*/ 2 h 2"/>
                <a:gd name="T4" fmla="*/ 0 w 15"/>
                <a:gd name="T5" fmla="*/ 0 h 2"/>
                <a:gd name="T6" fmla="*/ 14 w 15"/>
                <a:gd name="T7" fmla="*/ 1 h 2"/>
                <a:gd name="T8" fmla="*/ 15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5" y="1"/>
                  </a:moveTo>
                  <a:cubicBezTo>
                    <a:pt x="10" y="1"/>
                    <a:pt x="5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0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5" name="Freeform 6927">
              <a:extLst>
                <a:ext uri="{FF2B5EF4-FFF2-40B4-BE49-F238E27FC236}">
                  <a16:creationId xmlns="" xmlns:a16="http://schemas.microsoft.com/office/drawing/2014/main" id="{77532984-0EF4-43E6-8BF8-63FF1D83C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4" y="2860675"/>
              <a:ext cx="6350" cy="12700"/>
            </a:xfrm>
            <a:custGeom>
              <a:avLst/>
              <a:gdLst>
                <a:gd name="T0" fmla="*/ 8 w 8"/>
                <a:gd name="T1" fmla="*/ 1 h 14"/>
                <a:gd name="T2" fmla="*/ 2 w 8"/>
                <a:gd name="T3" fmla="*/ 14 h 14"/>
                <a:gd name="T4" fmla="*/ 0 w 8"/>
                <a:gd name="T5" fmla="*/ 13 h 14"/>
                <a:gd name="T6" fmla="*/ 8 w 8"/>
                <a:gd name="T7" fmla="*/ 0 h 14"/>
                <a:gd name="T8" fmla="*/ 8 w 8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"/>
                  </a:moveTo>
                  <a:cubicBezTo>
                    <a:pt x="6" y="5"/>
                    <a:pt x="4" y="9"/>
                    <a:pt x="2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9"/>
                    <a:pt x="5" y="4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6" name="Freeform 6928">
              <a:extLst>
                <a:ext uri="{FF2B5EF4-FFF2-40B4-BE49-F238E27FC236}">
                  <a16:creationId xmlns="" xmlns:a16="http://schemas.microsoft.com/office/drawing/2014/main" id="{CD3C8577-5592-4E6B-81D1-03CBF432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6" y="2884488"/>
              <a:ext cx="6350" cy="11113"/>
            </a:xfrm>
            <a:custGeom>
              <a:avLst/>
              <a:gdLst>
                <a:gd name="T0" fmla="*/ 4 w 7"/>
                <a:gd name="T1" fmla="*/ 0 h 12"/>
                <a:gd name="T2" fmla="*/ 0 w 7"/>
                <a:gd name="T3" fmla="*/ 1 h 12"/>
                <a:gd name="T4" fmla="*/ 3 w 7"/>
                <a:gd name="T5" fmla="*/ 11 h 12"/>
                <a:gd name="T6" fmla="*/ 7 w 7"/>
                <a:gd name="T7" fmla="*/ 12 h 12"/>
                <a:gd name="T8" fmla="*/ 4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2" y="7"/>
                    <a:pt x="3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8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7" name="Freeform 6929">
              <a:extLst>
                <a:ext uri="{FF2B5EF4-FFF2-40B4-BE49-F238E27FC236}">
                  <a16:creationId xmlns="" xmlns:a16="http://schemas.microsoft.com/office/drawing/2014/main" id="{495D570C-AB6F-443A-90EF-7A8307FDF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6" y="2887663"/>
              <a:ext cx="11113" cy="7938"/>
            </a:xfrm>
            <a:custGeom>
              <a:avLst/>
              <a:gdLst>
                <a:gd name="T0" fmla="*/ 4 w 12"/>
                <a:gd name="T1" fmla="*/ 9 h 9"/>
                <a:gd name="T2" fmla="*/ 12 w 12"/>
                <a:gd name="T3" fmla="*/ 3 h 9"/>
                <a:gd name="T4" fmla="*/ 10 w 12"/>
                <a:gd name="T5" fmla="*/ 0 h 9"/>
                <a:gd name="T6" fmla="*/ 0 w 12"/>
                <a:gd name="T7" fmla="*/ 8 h 9"/>
                <a:gd name="T8" fmla="*/ 4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4" y="9"/>
                  </a:moveTo>
                  <a:cubicBezTo>
                    <a:pt x="7" y="7"/>
                    <a:pt x="9" y="5"/>
                    <a:pt x="1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5"/>
                    <a:pt x="0" y="8"/>
                  </a:cubicBez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8" name="Freeform 6930">
              <a:extLst>
                <a:ext uri="{FF2B5EF4-FFF2-40B4-BE49-F238E27FC236}">
                  <a16:creationId xmlns="" xmlns:a16="http://schemas.microsoft.com/office/drawing/2014/main" id="{93182C0C-FE13-4ABC-99B0-296138C2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2830513"/>
              <a:ext cx="3175" cy="7938"/>
            </a:xfrm>
            <a:custGeom>
              <a:avLst/>
              <a:gdLst>
                <a:gd name="T0" fmla="*/ 3 w 3"/>
                <a:gd name="T1" fmla="*/ 3 h 8"/>
                <a:gd name="T2" fmla="*/ 0 w 3"/>
                <a:gd name="T3" fmla="*/ 0 h 8"/>
                <a:gd name="T4" fmla="*/ 0 w 3"/>
                <a:gd name="T5" fmla="*/ 8 h 8"/>
                <a:gd name="T6" fmla="*/ 3 w 3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9" name="Freeform 6931">
              <a:extLst>
                <a:ext uri="{FF2B5EF4-FFF2-40B4-BE49-F238E27FC236}">
                  <a16:creationId xmlns="" xmlns:a16="http://schemas.microsoft.com/office/drawing/2014/main" id="{5E57315A-C1F0-46B6-815B-85B133D0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2833688"/>
              <a:ext cx="6350" cy="4763"/>
            </a:xfrm>
            <a:custGeom>
              <a:avLst/>
              <a:gdLst>
                <a:gd name="T0" fmla="*/ 3 w 7"/>
                <a:gd name="T1" fmla="*/ 0 h 5"/>
                <a:gd name="T2" fmla="*/ 0 w 7"/>
                <a:gd name="T3" fmla="*/ 5 h 5"/>
                <a:gd name="T4" fmla="*/ 7 w 7"/>
                <a:gd name="T5" fmla="*/ 2 h 5"/>
                <a:gd name="T6" fmla="*/ 4 w 7"/>
                <a:gd name="T7" fmla="*/ 0 h 5"/>
                <a:gd name="T8" fmla="*/ 3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0" name="Freeform 6932">
              <a:extLst>
                <a:ext uri="{FF2B5EF4-FFF2-40B4-BE49-F238E27FC236}">
                  <a16:creationId xmlns="" xmlns:a16="http://schemas.microsoft.com/office/drawing/2014/main" id="{07F1D9F8-185E-4569-BFFE-8A7748AC3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9" y="2832100"/>
              <a:ext cx="31750" cy="63500"/>
            </a:xfrm>
            <a:custGeom>
              <a:avLst/>
              <a:gdLst>
                <a:gd name="T0" fmla="*/ 0 w 34"/>
                <a:gd name="T1" fmla="*/ 66 h 67"/>
                <a:gd name="T2" fmla="*/ 4 w 34"/>
                <a:gd name="T3" fmla="*/ 67 h 67"/>
                <a:gd name="T4" fmla="*/ 34 w 34"/>
                <a:gd name="T5" fmla="*/ 2 h 67"/>
                <a:gd name="T6" fmla="*/ 31 w 34"/>
                <a:gd name="T7" fmla="*/ 0 h 67"/>
                <a:gd name="T8" fmla="*/ 0 w 34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0" y="66"/>
                  </a:moveTo>
                  <a:cubicBezTo>
                    <a:pt x="4" y="67"/>
                    <a:pt x="4" y="67"/>
                    <a:pt x="4" y="67"/>
                  </a:cubicBezTo>
                  <a:cubicBezTo>
                    <a:pt x="11" y="44"/>
                    <a:pt x="21" y="22"/>
                    <a:pt x="34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8" y="20"/>
                    <a:pt x="7" y="43"/>
                    <a:pt x="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1" name="Freeform 6933">
              <a:extLst>
                <a:ext uri="{FF2B5EF4-FFF2-40B4-BE49-F238E27FC236}">
                  <a16:creationId xmlns="" xmlns:a16="http://schemas.microsoft.com/office/drawing/2014/main" id="{4150179E-776A-41A1-A119-DE65E16B35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1476" y="2754313"/>
              <a:ext cx="36513" cy="68263"/>
            </a:xfrm>
            <a:custGeom>
              <a:avLst/>
              <a:gdLst>
                <a:gd name="T0" fmla="*/ 31 w 39"/>
                <a:gd name="T1" fmla="*/ 0 h 74"/>
                <a:gd name="T2" fmla="*/ 32 w 39"/>
                <a:gd name="T3" fmla="*/ 4 h 74"/>
                <a:gd name="T4" fmla="*/ 33 w 39"/>
                <a:gd name="T5" fmla="*/ 9 h 74"/>
                <a:gd name="T6" fmla="*/ 36 w 39"/>
                <a:gd name="T7" fmla="*/ 44 h 74"/>
                <a:gd name="T8" fmla="*/ 16 w 39"/>
                <a:gd name="T9" fmla="*/ 74 h 74"/>
                <a:gd name="T10" fmla="*/ 15 w 39"/>
                <a:gd name="T11" fmla="*/ 74 h 74"/>
                <a:gd name="T12" fmla="*/ 15 w 39"/>
                <a:gd name="T13" fmla="*/ 73 h 74"/>
                <a:gd name="T14" fmla="*/ 3 w 39"/>
                <a:gd name="T15" fmla="*/ 40 h 74"/>
                <a:gd name="T16" fmla="*/ 24 w 39"/>
                <a:gd name="T17" fmla="*/ 7 h 74"/>
                <a:gd name="T18" fmla="*/ 29 w 39"/>
                <a:gd name="T19" fmla="*/ 3 h 74"/>
                <a:gd name="T20" fmla="*/ 31 w 39"/>
                <a:gd name="T21" fmla="*/ 0 h 74"/>
                <a:gd name="T22" fmla="*/ 26 w 39"/>
                <a:gd name="T23" fmla="*/ 15 h 74"/>
                <a:gd name="T24" fmla="*/ 11 w 39"/>
                <a:gd name="T25" fmla="*/ 40 h 74"/>
                <a:gd name="T26" fmla="*/ 16 w 39"/>
                <a:gd name="T27" fmla="*/ 65 h 74"/>
                <a:gd name="T28" fmla="*/ 28 w 39"/>
                <a:gd name="T29" fmla="*/ 43 h 74"/>
                <a:gd name="T30" fmla="*/ 26 w 39"/>
                <a:gd name="T31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74">
                  <a:moveTo>
                    <a:pt x="31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3" y="7"/>
                    <a:pt x="33" y="9"/>
                  </a:cubicBezTo>
                  <a:cubicBezTo>
                    <a:pt x="36" y="17"/>
                    <a:pt x="39" y="29"/>
                    <a:pt x="36" y="44"/>
                  </a:cubicBezTo>
                  <a:cubicBezTo>
                    <a:pt x="33" y="58"/>
                    <a:pt x="25" y="70"/>
                    <a:pt x="16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6" y="69"/>
                    <a:pt x="0" y="55"/>
                    <a:pt x="3" y="40"/>
                  </a:cubicBezTo>
                  <a:cubicBezTo>
                    <a:pt x="6" y="23"/>
                    <a:pt x="17" y="13"/>
                    <a:pt x="24" y="7"/>
                  </a:cubicBezTo>
                  <a:cubicBezTo>
                    <a:pt x="26" y="5"/>
                    <a:pt x="28" y="4"/>
                    <a:pt x="29" y="3"/>
                  </a:cubicBezTo>
                  <a:lnTo>
                    <a:pt x="31" y="0"/>
                  </a:lnTo>
                  <a:close/>
                  <a:moveTo>
                    <a:pt x="26" y="15"/>
                  </a:moveTo>
                  <a:cubicBezTo>
                    <a:pt x="20" y="21"/>
                    <a:pt x="13" y="29"/>
                    <a:pt x="11" y="40"/>
                  </a:cubicBezTo>
                  <a:cubicBezTo>
                    <a:pt x="9" y="51"/>
                    <a:pt x="12" y="60"/>
                    <a:pt x="16" y="65"/>
                  </a:cubicBezTo>
                  <a:cubicBezTo>
                    <a:pt x="21" y="61"/>
                    <a:pt x="26" y="53"/>
                    <a:pt x="28" y="43"/>
                  </a:cubicBezTo>
                  <a:cubicBezTo>
                    <a:pt x="31" y="32"/>
                    <a:pt x="29" y="23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2" name="Freeform 6934">
              <a:extLst>
                <a:ext uri="{FF2B5EF4-FFF2-40B4-BE49-F238E27FC236}">
                  <a16:creationId xmlns="" xmlns:a16="http://schemas.microsoft.com/office/drawing/2014/main" id="{4F91339E-2782-47EA-BA61-E2E0E28E9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2767013"/>
              <a:ext cx="12700" cy="53975"/>
            </a:xfrm>
            <a:custGeom>
              <a:avLst/>
              <a:gdLst>
                <a:gd name="T0" fmla="*/ 8 w 13"/>
                <a:gd name="T1" fmla="*/ 14 h 58"/>
                <a:gd name="T2" fmla="*/ 5 w 13"/>
                <a:gd name="T3" fmla="*/ 24 h 58"/>
                <a:gd name="T4" fmla="*/ 3 w 13"/>
                <a:gd name="T5" fmla="*/ 29 h 58"/>
                <a:gd name="T6" fmla="*/ 2 w 13"/>
                <a:gd name="T7" fmla="*/ 35 h 58"/>
                <a:gd name="T8" fmla="*/ 2 w 13"/>
                <a:gd name="T9" fmla="*/ 41 h 58"/>
                <a:gd name="T10" fmla="*/ 1 w 13"/>
                <a:gd name="T11" fmla="*/ 46 h 58"/>
                <a:gd name="T12" fmla="*/ 1 w 13"/>
                <a:gd name="T13" fmla="*/ 56 h 58"/>
                <a:gd name="T14" fmla="*/ 1 w 13"/>
                <a:gd name="T15" fmla="*/ 58 h 58"/>
                <a:gd name="T16" fmla="*/ 2 w 13"/>
                <a:gd name="T17" fmla="*/ 58 h 58"/>
                <a:gd name="T18" fmla="*/ 2 w 13"/>
                <a:gd name="T19" fmla="*/ 58 h 58"/>
                <a:gd name="T20" fmla="*/ 3 w 13"/>
                <a:gd name="T21" fmla="*/ 56 h 58"/>
                <a:gd name="T22" fmla="*/ 4 w 13"/>
                <a:gd name="T23" fmla="*/ 47 h 58"/>
                <a:gd name="T24" fmla="*/ 5 w 13"/>
                <a:gd name="T25" fmla="*/ 41 h 58"/>
                <a:gd name="T26" fmla="*/ 6 w 13"/>
                <a:gd name="T27" fmla="*/ 35 h 58"/>
                <a:gd name="T28" fmla="*/ 7 w 13"/>
                <a:gd name="T29" fmla="*/ 30 h 58"/>
                <a:gd name="T30" fmla="*/ 8 w 13"/>
                <a:gd name="T31" fmla="*/ 24 h 58"/>
                <a:gd name="T32" fmla="*/ 10 w 13"/>
                <a:gd name="T33" fmla="*/ 14 h 58"/>
                <a:gd name="T34" fmla="*/ 13 w 13"/>
                <a:gd name="T35" fmla="*/ 0 h 58"/>
                <a:gd name="T36" fmla="*/ 8 w 13"/>
                <a:gd name="T3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8">
                  <a:moveTo>
                    <a:pt x="8" y="14"/>
                  </a:moveTo>
                  <a:cubicBezTo>
                    <a:pt x="7" y="17"/>
                    <a:pt x="6" y="20"/>
                    <a:pt x="5" y="24"/>
                  </a:cubicBezTo>
                  <a:cubicBezTo>
                    <a:pt x="4" y="25"/>
                    <a:pt x="4" y="27"/>
                    <a:pt x="3" y="29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3"/>
                    <a:pt x="1" y="45"/>
                    <a:pt x="1" y="46"/>
                  </a:cubicBezTo>
                  <a:cubicBezTo>
                    <a:pt x="1" y="50"/>
                    <a:pt x="0" y="53"/>
                    <a:pt x="1" y="56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8"/>
                    <a:pt x="13" y="0"/>
                    <a:pt x="13" y="0"/>
                  </a:cubicBezTo>
                  <a:cubicBezTo>
                    <a:pt x="13" y="0"/>
                    <a:pt x="10" y="8"/>
                    <a:pt x="8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3" name="Freeform 6935">
              <a:extLst>
                <a:ext uri="{FF2B5EF4-FFF2-40B4-BE49-F238E27FC236}">
                  <a16:creationId xmlns="" xmlns:a16="http://schemas.microsoft.com/office/drawing/2014/main" id="{21D4B81E-4D03-4252-A052-C7567A07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1" y="2787650"/>
              <a:ext cx="6350" cy="19050"/>
            </a:xfrm>
            <a:custGeom>
              <a:avLst/>
              <a:gdLst>
                <a:gd name="T0" fmla="*/ 0 w 7"/>
                <a:gd name="T1" fmla="*/ 1 h 20"/>
                <a:gd name="T2" fmla="*/ 5 w 7"/>
                <a:gd name="T3" fmla="*/ 20 h 20"/>
                <a:gd name="T4" fmla="*/ 7 w 7"/>
                <a:gd name="T5" fmla="*/ 18 h 20"/>
                <a:gd name="T6" fmla="*/ 0 w 7"/>
                <a:gd name="T7" fmla="*/ 0 h 20"/>
                <a:gd name="T8" fmla="*/ 0 w 7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0" y="1"/>
                  </a:moveTo>
                  <a:cubicBezTo>
                    <a:pt x="2" y="7"/>
                    <a:pt x="3" y="14"/>
                    <a:pt x="5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2"/>
                    <a:pt x="3" y="6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4" name="Freeform 6936">
              <a:extLst>
                <a:ext uri="{FF2B5EF4-FFF2-40B4-BE49-F238E27FC236}">
                  <a16:creationId xmlns="" xmlns:a16="http://schemas.microsoft.com/office/drawing/2014/main" id="{BE217CA9-8399-43C1-8172-E1B26962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2789238"/>
              <a:ext cx="11113" cy="17463"/>
            </a:xfrm>
            <a:custGeom>
              <a:avLst/>
              <a:gdLst>
                <a:gd name="T0" fmla="*/ 13 w 13"/>
                <a:gd name="T1" fmla="*/ 0 h 18"/>
                <a:gd name="T2" fmla="*/ 0 w 13"/>
                <a:gd name="T3" fmla="*/ 15 h 18"/>
                <a:gd name="T4" fmla="*/ 1 w 13"/>
                <a:gd name="T5" fmla="*/ 18 h 18"/>
                <a:gd name="T6" fmla="*/ 13 w 13"/>
                <a:gd name="T7" fmla="*/ 1 h 18"/>
                <a:gd name="T8" fmla="*/ 13 w 1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8" y="5"/>
                    <a:pt x="4" y="10"/>
                    <a:pt x="0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12"/>
                    <a:pt x="9" y="7"/>
                    <a:pt x="13" y="1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5" name="Freeform 6937">
              <a:extLst>
                <a:ext uri="{FF2B5EF4-FFF2-40B4-BE49-F238E27FC236}">
                  <a16:creationId xmlns="" xmlns:a16="http://schemas.microsoft.com/office/drawing/2014/main" id="{93AF94AC-D732-4142-9353-53A4797E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2776538"/>
              <a:ext cx="4763" cy="14288"/>
            </a:xfrm>
            <a:custGeom>
              <a:avLst/>
              <a:gdLst>
                <a:gd name="T0" fmla="*/ 0 w 5"/>
                <a:gd name="T1" fmla="*/ 0 h 15"/>
                <a:gd name="T2" fmla="*/ 3 w 5"/>
                <a:gd name="T3" fmla="*/ 15 h 15"/>
                <a:gd name="T4" fmla="*/ 5 w 5"/>
                <a:gd name="T5" fmla="*/ 14 h 15"/>
                <a:gd name="T6" fmla="*/ 0 w 5"/>
                <a:gd name="T7" fmla="*/ 0 h 15"/>
                <a:gd name="T8" fmla="*/ 0 w 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6" name="Freeform 6938">
              <a:extLst>
                <a:ext uri="{FF2B5EF4-FFF2-40B4-BE49-F238E27FC236}">
                  <a16:creationId xmlns="" xmlns:a16="http://schemas.microsoft.com/office/drawing/2014/main" id="{CFE06F9D-0513-4B91-B3F2-C54B31162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9" y="2776538"/>
              <a:ext cx="11113" cy="14288"/>
            </a:xfrm>
            <a:custGeom>
              <a:avLst/>
              <a:gdLst>
                <a:gd name="T0" fmla="*/ 12 w 12"/>
                <a:gd name="T1" fmla="*/ 0 h 14"/>
                <a:gd name="T2" fmla="*/ 0 w 12"/>
                <a:gd name="T3" fmla="*/ 13 h 14"/>
                <a:gd name="T4" fmla="*/ 1 w 12"/>
                <a:gd name="T5" fmla="*/ 14 h 14"/>
                <a:gd name="T6" fmla="*/ 12 w 12"/>
                <a:gd name="T7" fmla="*/ 0 h 14"/>
                <a:gd name="T8" fmla="*/ 12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7" y="5"/>
                    <a:pt x="3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8" y="5"/>
                    <a:pt x="12" y="0"/>
                  </a:cubicBezTo>
                  <a:cubicBezTo>
                    <a:pt x="12" y="0"/>
                    <a:pt x="12" y="1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7" name="Freeform 6939">
              <a:extLst>
                <a:ext uri="{FF2B5EF4-FFF2-40B4-BE49-F238E27FC236}">
                  <a16:creationId xmlns="" xmlns:a16="http://schemas.microsoft.com/office/drawing/2014/main" id="{C85A8D41-F6A7-4BA3-B253-5D1991E48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6876" y="2803525"/>
              <a:ext cx="58738" cy="34925"/>
            </a:xfrm>
            <a:custGeom>
              <a:avLst/>
              <a:gdLst>
                <a:gd name="T0" fmla="*/ 61 w 63"/>
                <a:gd name="T1" fmla="*/ 14 h 36"/>
                <a:gd name="T2" fmla="*/ 58 w 63"/>
                <a:gd name="T3" fmla="*/ 17 h 36"/>
                <a:gd name="T4" fmla="*/ 35 w 63"/>
                <a:gd name="T5" fmla="*/ 33 h 36"/>
                <a:gd name="T6" fmla="*/ 1 w 63"/>
                <a:gd name="T7" fmla="*/ 29 h 36"/>
                <a:gd name="T8" fmla="*/ 0 w 63"/>
                <a:gd name="T9" fmla="*/ 29 h 36"/>
                <a:gd name="T10" fmla="*/ 0 w 63"/>
                <a:gd name="T11" fmla="*/ 28 h 36"/>
                <a:gd name="T12" fmla="*/ 23 w 63"/>
                <a:gd name="T13" fmla="*/ 4 h 36"/>
                <a:gd name="T14" fmla="*/ 56 w 63"/>
                <a:gd name="T15" fmla="*/ 9 h 36"/>
                <a:gd name="T16" fmla="*/ 60 w 63"/>
                <a:gd name="T17" fmla="*/ 11 h 36"/>
                <a:gd name="T18" fmla="*/ 63 w 63"/>
                <a:gd name="T19" fmla="*/ 12 h 36"/>
                <a:gd name="T20" fmla="*/ 61 w 63"/>
                <a:gd name="T21" fmla="*/ 14 h 36"/>
                <a:gd name="T22" fmla="*/ 26 w 63"/>
                <a:gd name="T23" fmla="*/ 11 h 36"/>
                <a:gd name="T24" fmla="*/ 8 w 63"/>
                <a:gd name="T25" fmla="*/ 25 h 36"/>
                <a:gd name="T26" fmla="*/ 32 w 63"/>
                <a:gd name="T27" fmla="*/ 26 h 36"/>
                <a:gd name="T28" fmla="*/ 50 w 63"/>
                <a:gd name="T29" fmla="*/ 14 h 36"/>
                <a:gd name="T30" fmla="*/ 26 w 63"/>
                <a:gd name="T3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36">
                  <a:moveTo>
                    <a:pt x="61" y="14"/>
                  </a:moveTo>
                  <a:cubicBezTo>
                    <a:pt x="60" y="14"/>
                    <a:pt x="59" y="15"/>
                    <a:pt x="58" y="17"/>
                  </a:cubicBezTo>
                  <a:cubicBezTo>
                    <a:pt x="53" y="22"/>
                    <a:pt x="47" y="30"/>
                    <a:pt x="35" y="33"/>
                  </a:cubicBezTo>
                  <a:cubicBezTo>
                    <a:pt x="23" y="36"/>
                    <a:pt x="9" y="36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10" y="7"/>
                    <a:pt x="23" y="4"/>
                  </a:cubicBezTo>
                  <a:cubicBezTo>
                    <a:pt x="37" y="0"/>
                    <a:pt x="48" y="5"/>
                    <a:pt x="56" y="9"/>
                  </a:cubicBezTo>
                  <a:cubicBezTo>
                    <a:pt x="57" y="10"/>
                    <a:pt x="59" y="11"/>
                    <a:pt x="60" y="11"/>
                  </a:cubicBezTo>
                  <a:cubicBezTo>
                    <a:pt x="63" y="12"/>
                    <a:pt x="63" y="12"/>
                    <a:pt x="63" y="12"/>
                  </a:cubicBezTo>
                  <a:lnTo>
                    <a:pt x="61" y="14"/>
                  </a:lnTo>
                  <a:close/>
                  <a:moveTo>
                    <a:pt x="26" y="11"/>
                  </a:moveTo>
                  <a:cubicBezTo>
                    <a:pt x="16" y="13"/>
                    <a:pt x="10" y="20"/>
                    <a:pt x="8" y="25"/>
                  </a:cubicBezTo>
                  <a:cubicBezTo>
                    <a:pt x="14" y="28"/>
                    <a:pt x="23" y="29"/>
                    <a:pt x="32" y="26"/>
                  </a:cubicBezTo>
                  <a:cubicBezTo>
                    <a:pt x="41" y="24"/>
                    <a:pt x="46" y="18"/>
                    <a:pt x="50" y="14"/>
                  </a:cubicBezTo>
                  <a:cubicBezTo>
                    <a:pt x="44" y="11"/>
                    <a:pt x="35" y="8"/>
                    <a:pt x="2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8" name="Freeform 6940">
              <a:extLst>
                <a:ext uri="{FF2B5EF4-FFF2-40B4-BE49-F238E27FC236}">
                  <a16:creationId xmlns="" xmlns:a16="http://schemas.microsoft.com/office/drawing/2014/main" id="{659E9D79-8B5C-4957-A686-658F82F4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8464" y="2817813"/>
              <a:ext cx="47625" cy="14288"/>
            </a:xfrm>
            <a:custGeom>
              <a:avLst/>
              <a:gdLst>
                <a:gd name="T0" fmla="*/ 39 w 51"/>
                <a:gd name="T1" fmla="*/ 3 h 15"/>
                <a:gd name="T2" fmla="*/ 31 w 51"/>
                <a:gd name="T3" fmla="*/ 5 h 15"/>
                <a:gd name="T4" fmla="*/ 26 w 51"/>
                <a:gd name="T5" fmla="*/ 7 h 15"/>
                <a:gd name="T6" fmla="*/ 21 w 51"/>
                <a:gd name="T7" fmla="*/ 8 h 15"/>
                <a:gd name="T8" fmla="*/ 16 w 51"/>
                <a:gd name="T9" fmla="*/ 10 h 15"/>
                <a:gd name="T10" fmla="*/ 12 w 51"/>
                <a:gd name="T11" fmla="*/ 12 h 15"/>
                <a:gd name="T12" fmla="*/ 3 w 51"/>
                <a:gd name="T13" fmla="*/ 14 h 15"/>
                <a:gd name="T14" fmla="*/ 2 w 51"/>
                <a:gd name="T15" fmla="*/ 15 h 15"/>
                <a:gd name="T16" fmla="*/ 0 w 51"/>
                <a:gd name="T17" fmla="*/ 14 h 15"/>
                <a:gd name="T18" fmla="*/ 0 w 51"/>
                <a:gd name="T19" fmla="*/ 13 h 15"/>
                <a:gd name="T20" fmla="*/ 2 w 51"/>
                <a:gd name="T21" fmla="*/ 12 h 15"/>
                <a:gd name="T22" fmla="*/ 10 w 51"/>
                <a:gd name="T23" fmla="*/ 9 h 15"/>
                <a:gd name="T24" fmla="*/ 15 w 51"/>
                <a:gd name="T25" fmla="*/ 7 h 15"/>
                <a:gd name="T26" fmla="*/ 20 w 51"/>
                <a:gd name="T27" fmla="*/ 5 h 15"/>
                <a:gd name="T28" fmla="*/ 25 w 51"/>
                <a:gd name="T29" fmla="*/ 4 h 15"/>
                <a:gd name="T30" fmla="*/ 30 w 51"/>
                <a:gd name="T31" fmla="*/ 2 h 15"/>
                <a:gd name="T32" fmla="*/ 39 w 51"/>
                <a:gd name="T33" fmla="*/ 1 h 15"/>
                <a:gd name="T34" fmla="*/ 51 w 51"/>
                <a:gd name="T35" fmla="*/ 0 h 15"/>
                <a:gd name="T36" fmla="*/ 39 w 51"/>
                <a:gd name="T3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15">
                  <a:moveTo>
                    <a:pt x="39" y="3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1"/>
                    <a:pt x="7" y="10"/>
                    <a:pt x="10" y="9"/>
                  </a:cubicBezTo>
                  <a:cubicBezTo>
                    <a:pt x="12" y="8"/>
                    <a:pt x="13" y="7"/>
                    <a:pt x="15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7" y="3"/>
                    <a:pt x="28" y="3"/>
                    <a:pt x="30" y="2"/>
                  </a:cubicBezTo>
                  <a:cubicBezTo>
                    <a:pt x="33" y="2"/>
                    <a:pt x="36" y="1"/>
                    <a:pt x="39" y="1"/>
                  </a:cubicBezTo>
                  <a:cubicBezTo>
                    <a:pt x="44" y="0"/>
                    <a:pt x="51" y="0"/>
                    <a:pt x="51" y="0"/>
                  </a:cubicBezTo>
                  <a:cubicBezTo>
                    <a:pt x="51" y="0"/>
                    <a:pt x="44" y="1"/>
                    <a:pt x="39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9" name="Freeform 6941">
              <a:extLst>
                <a:ext uri="{FF2B5EF4-FFF2-40B4-BE49-F238E27FC236}">
                  <a16:creationId xmlns="" xmlns:a16="http://schemas.microsoft.com/office/drawing/2014/main" id="{5F14356B-E65F-472D-BF46-30547C2CC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1" y="2824163"/>
              <a:ext cx="17463" cy="4763"/>
            </a:xfrm>
            <a:custGeom>
              <a:avLst/>
              <a:gdLst>
                <a:gd name="T0" fmla="*/ 19 w 20"/>
                <a:gd name="T1" fmla="*/ 5 h 5"/>
                <a:gd name="T2" fmla="*/ 0 w 20"/>
                <a:gd name="T3" fmla="*/ 3 h 5"/>
                <a:gd name="T4" fmla="*/ 2 w 20"/>
                <a:gd name="T5" fmla="*/ 0 h 5"/>
                <a:gd name="T6" fmla="*/ 20 w 20"/>
                <a:gd name="T7" fmla="*/ 5 h 5"/>
                <a:gd name="T8" fmla="*/ 19 w 2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19" y="5"/>
                  </a:moveTo>
                  <a:cubicBezTo>
                    <a:pt x="13" y="4"/>
                    <a:pt x="6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2"/>
                    <a:pt x="14" y="3"/>
                    <a:pt x="20" y="5"/>
                  </a:cubicBezTo>
                  <a:lnTo>
                    <a:pt x="1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0" name="Freeform 6942">
              <a:extLst>
                <a:ext uri="{FF2B5EF4-FFF2-40B4-BE49-F238E27FC236}">
                  <a16:creationId xmlns="" xmlns:a16="http://schemas.microsoft.com/office/drawing/2014/main" id="{5443C976-5E94-4791-A772-0E8468A2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4" y="2813050"/>
              <a:ext cx="12700" cy="12700"/>
            </a:xfrm>
            <a:custGeom>
              <a:avLst/>
              <a:gdLst>
                <a:gd name="T0" fmla="*/ 14 w 14"/>
                <a:gd name="T1" fmla="*/ 0 h 14"/>
                <a:gd name="T2" fmla="*/ 3 w 14"/>
                <a:gd name="T3" fmla="*/ 14 h 14"/>
                <a:gd name="T4" fmla="*/ 0 w 14"/>
                <a:gd name="T5" fmla="*/ 13 h 14"/>
                <a:gd name="T6" fmla="*/ 14 w 1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1" y="4"/>
                    <a:pt x="7" y="9"/>
                    <a:pt x="3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8"/>
                    <a:pt x="9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1" name="Freeform 6943">
              <a:extLst>
                <a:ext uri="{FF2B5EF4-FFF2-40B4-BE49-F238E27FC236}">
                  <a16:creationId xmlns="" xmlns:a16="http://schemas.microsoft.com/office/drawing/2014/main" id="{EE91EBC7-4CAB-4551-B0A0-3A28D180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2819400"/>
              <a:ext cx="14288" cy="4763"/>
            </a:xfrm>
            <a:custGeom>
              <a:avLst/>
              <a:gdLst>
                <a:gd name="T0" fmla="*/ 14 w 14"/>
                <a:gd name="T1" fmla="*/ 5 h 5"/>
                <a:gd name="T2" fmla="*/ 0 w 14"/>
                <a:gd name="T3" fmla="*/ 2 h 5"/>
                <a:gd name="T4" fmla="*/ 0 w 14"/>
                <a:gd name="T5" fmla="*/ 0 h 5"/>
                <a:gd name="T6" fmla="*/ 14 w 14"/>
                <a:gd name="T7" fmla="*/ 5 h 5"/>
                <a:gd name="T8" fmla="*/ 14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9" y="4"/>
                    <a:pt x="4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9" y="3"/>
                    <a:pt x="14" y="5"/>
                  </a:cubicBezTo>
                  <a:cubicBezTo>
                    <a:pt x="13" y="5"/>
                    <a:pt x="14" y="5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2" name="Freeform 6944">
              <a:extLst>
                <a:ext uri="{FF2B5EF4-FFF2-40B4-BE49-F238E27FC236}">
                  <a16:creationId xmlns="" xmlns:a16="http://schemas.microsoft.com/office/drawing/2014/main" id="{B77DD4C0-158A-4CAB-8244-26632FE9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2811463"/>
              <a:ext cx="9525" cy="11113"/>
            </a:xfrm>
            <a:custGeom>
              <a:avLst/>
              <a:gdLst>
                <a:gd name="T0" fmla="*/ 11 w 11"/>
                <a:gd name="T1" fmla="*/ 0 h 11"/>
                <a:gd name="T2" fmla="*/ 2 w 11"/>
                <a:gd name="T3" fmla="*/ 11 h 11"/>
                <a:gd name="T4" fmla="*/ 0 w 11"/>
                <a:gd name="T5" fmla="*/ 9 h 11"/>
                <a:gd name="T6" fmla="*/ 11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8" y="3"/>
                    <a:pt x="5" y="7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3" name="Freeform 6945">
              <a:extLst>
                <a:ext uri="{FF2B5EF4-FFF2-40B4-BE49-F238E27FC236}">
                  <a16:creationId xmlns="" xmlns:a16="http://schemas.microsoft.com/office/drawing/2014/main" id="{3E57AF07-A081-41FF-BB17-097E072CA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6" y="2820988"/>
              <a:ext cx="3175" cy="12700"/>
            </a:xfrm>
            <a:custGeom>
              <a:avLst/>
              <a:gdLst>
                <a:gd name="T0" fmla="*/ 3 w 3"/>
                <a:gd name="T1" fmla="*/ 0 h 13"/>
                <a:gd name="T2" fmla="*/ 0 w 3"/>
                <a:gd name="T3" fmla="*/ 0 h 13"/>
                <a:gd name="T4" fmla="*/ 0 w 3"/>
                <a:gd name="T5" fmla="*/ 10 h 13"/>
                <a:gd name="T6" fmla="*/ 3 w 3"/>
                <a:gd name="T7" fmla="*/ 13 h 13"/>
                <a:gd name="T8" fmla="*/ 3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4" name="Freeform 6946">
              <a:extLst>
                <a:ext uri="{FF2B5EF4-FFF2-40B4-BE49-F238E27FC236}">
                  <a16:creationId xmlns="" xmlns:a16="http://schemas.microsoft.com/office/drawing/2014/main" id="{DEA75F30-DF17-4FD5-9482-0FEBA95F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2828925"/>
              <a:ext cx="11113" cy="6350"/>
            </a:xfrm>
            <a:custGeom>
              <a:avLst/>
              <a:gdLst>
                <a:gd name="T0" fmla="*/ 3 w 12"/>
                <a:gd name="T1" fmla="*/ 7 h 7"/>
                <a:gd name="T2" fmla="*/ 12 w 12"/>
                <a:gd name="T3" fmla="*/ 3 h 7"/>
                <a:gd name="T4" fmla="*/ 11 w 12"/>
                <a:gd name="T5" fmla="*/ 0 h 7"/>
                <a:gd name="T6" fmla="*/ 0 w 12"/>
                <a:gd name="T7" fmla="*/ 5 h 7"/>
                <a:gd name="T8" fmla="*/ 3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3" y="7"/>
                  </a:moveTo>
                  <a:cubicBezTo>
                    <a:pt x="6" y="6"/>
                    <a:pt x="9" y="4"/>
                    <a:pt x="12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0" y="5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5" name="Freeform 6947">
              <a:extLst>
                <a:ext uri="{FF2B5EF4-FFF2-40B4-BE49-F238E27FC236}">
                  <a16:creationId xmlns="" xmlns:a16="http://schemas.microsoft.com/office/drawing/2014/main" id="{541BCE77-7F59-46BA-85BA-05CECAE28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2779713"/>
              <a:ext cx="3175" cy="6350"/>
            </a:xfrm>
            <a:custGeom>
              <a:avLst/>
              <a:gdLst>
                <a:gd name="T0" fmla="*/ 4 w 4"/>
                <a:gd name="T1" fmla="*/ 3 h 7"/>
                <a:gd name="T2" fmla="*/ 2 w 4"/>
                <a:gd name="T3" fmla="*/ 0 h 7"/>
                <a:gd name="T4" fmla="*/ 0 w 4"/>
                <a:gd name="T5" fmla="*/ 7 h 7"/>
                <a:gd name="T6" fmla="*/ 4 w 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6" name="Freeform 6948">
              <a:extLst>
                <a:ext uri="{FF2B5EF4-FFF2-40B4-BE49-F238E27FC236}">
                  <a16:creationId xmlns="" xmlns:a16="http://schemas.microsoft.com/office/drawing/2014/main" id="{DC3DDEC4-78E5-4843-A7FA-8354DFA2A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626" y="2781300"/>
              <a:ext cx="6350" cy="476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4 h 4"/>
                <a:gd name="T4" fmla="*/ 7 w 7"/>
                <a:gd name="T5" fmla="*/ 3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7" name="Freeform 6949">
              <a:extLst>
                <a:ext uri="{FF2B5EF4-FFF2-40B4-BE49-F238E27FC236}">
                  <a16:creationId xmlns="" xmlns:a16="http://schemas.microsoft.com/office/drawing/2014/main" id="{6D4538BB-067D-4B33-B73E-5DA38107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4" y="2779713"/>
              <a:ext cx="47625" cy="53975"/>
            </a:xfrm>
            <a:custGeom>
              <a:avLst/>
              <a:gdLst>
                <a:gd name="T0" fmla="*/ 0 w 50"/>
                <a:gd name="T1" fmla="*/ 56 h 58"/>
                <a:gd name="T2" fmla="*/ 3 w 50"/>
                <a:gd name="T3" fmla="*/ 58 h 58"/>
                <a:gd name="T4" fmla="*/ 50 w 50"/>
                <a:gd name="T5" fmla="*/ 3 h 58"/>
                <a:gd name="T6" fmla="*/ 48 w 50"/>
                <a:gd name="T7" fmla="*/ 0 h 58"/>
                <a:gd name="T8" fmla="*/ 0 w 50"/>
                <a:gd name="T9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8">
                  <a:moveTo>
                    <a:pt x="0" y="56"/>
                  </a:moveTo>
                  <a:cubicBezTo>
                    <a:pt x="3" y="58"/>
                    <a:pt x="3" y="58"/>
                    <a:pt x="3" y="58"/>
                  </a:cubicBezTo>
                  <a:cubicBezTo>
                    <a:pt x="16" y="37"/>
                    <a:pt x="32" y="19"/>
                    <a:pt x="50" y="3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9" y="16"/>
                    <a:pt x="13" y="35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8" name="Freeform 6950">
              <a:extLst>
                <a:ext uri="{FF2B5EF4-FFF2-40B4-BE49-F238E27FC236}">
                  <a16:creationId xmlns="" xmlns:a16="http://schemas.microsoft.com/office/drawing/2014/main" id="{2CD3E6B1-B968-440F-9CFD-1423559217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864" y="2709863"/>
              <a:ext cx="42863" cy="61913"/>
            </a:xfrm>
            <a:custGeom>
              <a:avLst/>
              <a:gdLst>
                <a:gd name="T0" fmla="*/ 45 w 45"/>
                <a:gd name="T1" fmla="*/ 0 h 66"/>
                <a:gd name="T2" fmla="*/ 45 w 45"/>
                <a:gd name="T3" fmla="*/ 3 h 66"/>
                <a:gd name="T4" fmla="*/ 45 w 45"/>
                <a:gd name="T5" fmla="*/ 8 h 66"/>
                <a:gd name="T6" fmla="*/ 37 w 45"/>
                <a:gd name="T7" fmla="*/ 43 h 66"/>
                <a:gd name="T8" fmla="*/ 10 w 45"/>
                <a:gd name="T9" fmla="*/ 66 h 66"/>
                <a:gd name="T10" fmla="*/ 9 w 45"/>
                <a:gd name="T11" fmla="*/ 66 h 66"/>
                <a:gd name="T12" fmla="*/ 9 w 45"/>
                <a:gd name="T13" fmla="*/ 65 h 66"/>
                <a:gd name="T14" fmla="*/ 7 w 45"/>
                <a:gd name="T15" fmla="*/ 29 h 66"/>
                <a:gd name="T16" fmla="*/ 37 w 45"/>
                <a:gd name="T17" fmla="*/ 4 h 66"/>
                <a:gd name="T18" fmla="*/ 42 w 45"/>
                <a:gd name="T19" fmla="*/ 1 h 66"/>
                <a:gd name="T20" fmla="*/ 45 w 45"/>
                <a:gd name="T21" fmla="*/ 0 h 66"/>
                <a:gd name="T22" fmla="*/ 36 w 45"/>
                <a:gd name="T23" fmla="*/ 13 h 66"/>
                <a:gd name="T24" fmla="*/ 14 w 45"/>
                <a:gd name="T25" fmla="*/ 32 h 66"/>
                <a:gd name="T26" fmla="*/ 12 w 45"/>
                <a:gd name="T27" fmla="*/ 57 h 66"/>
                <a:gd name="T28" fmla="*/ 31 w 45"/>
                <a:gd name="T29" fmla="*/ 39 h 66"/>
                <a:gd name="T30" fmla="*/ 36 w 45"/>
                <a:gd name="T31" fmla="*/ 1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66">
                  <a:moveTo>
                    <a:pt x="45" y="0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4"/>
                    <a:pt x="45" y="6"/>
                    <a:pt x="45" y="8"/>
                  </a:cubicBezTo>
                  <a:cubicBezTo>
                    <a:pt x="45" y="17"/>
                    <a:pt x="45" y="29"/>
                    <a:pt x="37" y="43"/>
                  </a:cubicBezTo>
                  <a:cubicBezTo>
                    <a:pt x="31" y="55"/>
                    <a:pt x="20" y="65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" y="58"/>
                    <a:pt x="0" y="43"/>
                    <a:pt x="7" y="29"/>
                  </a:cubicBezTo>
                  <a:cubicBezTo>
                    <a:pt x="14" y="15"/>
                    <a:pt x="28" y="8"/>
                    <a:pt x="37" y="4"/>
                  </a:cubicBezTo>
                  <a:cubicBezTo>
                    <a:pt x="39" y="3"/>
                    <a:pt x="41" y="2"/>
                    <a:pt x="42" y="1"/>
                  </a:cubicBezTo>
                  <a:lnTo>
                    <a:pt x="45" y="0"/>
                  </a:lnTo>
                  <a:close/>
                  <a:moveTo>
                    <a:pt x="36" y="13"/>
                  </a:moveTo>
                  <a:cubicBezTo>
                    <a:pt x="29" y="16"/>
                    <a:pt x="20" y="22"/>
                    <a:pt x="14" y="32"/>
                  </a:cubicBezTo>
                  <a:cubicBezTo>
                    <a:pt x="9" y="42"/>
                    <a:pt x="10" y="52"/>
                    <a:pt x="12" y="57"/>
                  </a:cubicBezTo>
                  <a:cubicBezTo>
                    <a:pt x="18" y="55"/>
                    <a:pt x="26" y="49"/>
                    <a:pt x="31" y="39"/>
                  </a:cubicBezTo>
                  <a:cubicBezTo>
                    <a:pt x="36" y="30"/>
                    <a:pt x="36" y="20"/>
                    <a:pt x="3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9" name="Freeform 6951">
              <a:extLst>
                <a:ext uri="{FF2B5EF4-FFF2-40B4-BE49-F238E27FC236}">
                  <a16:creationId xmlns="" xmlns:a16="http://schemas.microsoft.com/office/drawing/2014/main" id="{2EDFD038-73EC-427A-8CDC-395AB217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9" y="2719388"/>
              <a:ext cx="25400" cy="50800"/>
            </a:xfrm>
            <a:custGeom>
              <a:avLst/>
              <a:gdLst>
                <a:gd name="T0" fmla="*/ 19 w 28"/>
                <a:gd name="T1" fmla="*/ 12 h 53"/>
                <a:gd name="T2" fmla="*/ 14 w 28"/>
                <a:gd name="T3" fmla="*/ 21 h 53"/>
                <a:gd name="T4" fmla="*/ 11 w 28"/>
                <a:gd name="T5" fmla="*/ 26 h 53"/>
                <a:gd name="T6" fmla="*/ 8 w 28"/>
                <a:gd name="T7" fmla="*/ 31 h 53"/>
                <a:gd name="T8" fmla="*/ 6 w 28"/>
                <a:gd name="T9" fmla="*/ 36 h 53"/>
                <a:gd name="T10" fmla="*/ 4 w 28"/>
                <a:gd name="T11" fmla="*/ 42 h 53"/>
                <a:gd name="T12" fmla="*/ 0 w 28"/>
                <a:gd name="T13" fmla="*/ 51 h 53"/>
                <a:gd name="T14" fmla="*/ 0 w 28"/>
                <a:gd name="T15" fmla="*/ 52 h 53"/>
                <a:gd name="T16" fmla="*/ 1 w 28"/>
                <a:gd name="T17" fmla="*/ 53 h 53"/>
                <a:gd name="T18" fmla="*/ 2 w 28"/>
                <a:gd name="T19" fmla="*/ 53 h 53"/>
                <a:gd name="T20" fmla="*/ 2 w 28"/>
                <a:gd name="T21" fmla="*/ 52 h 53"/>
                <a:gd name="T22" fmla="*/ 7 w 28"/>
                <a:gd name="T23" fmla="*/ 43 h 53"/>
                <a:gd name="T24" fmla="*/ 9 w 28"/>
                <a:gd name="T25" fmla="*/ 38 h 53"/>
                <a:gd name="T26" fmla="*/ 12 w 28"/>
                <a:gd name="T27" fmla="*/ 33 h 53"/>
                <a:gd name="T28" fmla="*/ 14 w 28"/>
                <a:gd name="T29" fmla="*/ 27 h 53"/>
                <a:gd name="T30" fmla="*/ 17 w 28"/>
                <a:gd name="T31" fmla="*/ 22 h 53"/>
                <a:gd name="T32" fmla="*/ 21 w 28"/>
                <a:gd name="T33" fmla="*/ 13 h 53"/>
                <a:gd name="T34" fmla="*/ 28 w 28"/>
                <a:gd name="T35" fmla="*/ 0 h 53"/>
                <a:gd name="T36" fmla="*/ 19 w 28"/>
                <a:gd name="T37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53">
                  <a:moveTo>
                    <a:pt x="19" y="12"/>
                  </a:moveTo>
                  <a:cubicBezTo>
                    <a:pt x="17" y="15"/>
                    <a:pt x="16" y="18"/>
                    <a:pt x="14" y="21"/>
                  </a:cubicBezTo>
                  <a:cubicBezTo>
                    <a:pt x="13" y="22"/>
                    <a:pt x="12" y="24"/>
                    <a:pt x="11" y="26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3"/>
                    <a:pt x="6" y="35"/>
                    <a:pt x="6" y="36"/>
                  </a:cubicBezTo>
                  <a:cubicBezTo>
                    <a:pt x="5" y="38"/>
                    <a:pt x="4" y="40"/>
                    <a:pt x="4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1" y="53"/>
                    <a:pt x="1" y="53"/>
                    <a:pt x="2" y="5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8"/>
                    <a:pt x="28" y="0"/>
                    <a:pt x="28" y="0"/>
                  </a:cubicBezTo>
                  <a:cubicBezTo>
                    <a:pt x="28" y="0"/>
                    <a:pt x="23" y="7"/>
                    <a:pt x="19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0" name="Freeform 6952">
              <a:extLst>
                <a:ext uri="{FF2B5EF4-FFF2-40B4-BE49-F238E27FC236}">
                  <a16:creationId xmlns="" xmlns:a16="http://schemas.microsoft.com/office/drawing/2014/main" id="{F98478D0-745E-4B1C-ADBC-715CC3E13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1" y="2735263"/>
              <a:ext cx="3175" cy="20638"/>
            </a:xfrm>
            <a:custGeom>
              <a:avLst/>
              <a:gdLst>
                <a:gd name="T0" fmla="*/ 0 w 3"/>
                <a:gd name="T1" fmla="*/ 1 h 21"/>
                <a:gd name="T2" fmla="*/ 0 w 3"/>
                <a:gd name="T3" fmla="*/ 21 h 21"/>
                <a:gd name="T4" fmla="*/ 3 w 3"/>
                <a:gd name="T5" fmla="*/ 19 h 21"/>
                <a:gd name="T6" fmla="*/ 1 w 3"/>
                <a:gd name="T7" fmla="*/ 0 h 21"/>
                <a:gd name="T8" fmla="*/ 0 w 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1">
                  <a:moveTo>
                    <a:pt x="0" y="1"/>
                  </a:moveTo>
                  <a:cubicBezTo>
                    <a:pt x="0" y="8"/>
                    <a:pt x="0" y="14"/>
                    <a:pt x="0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3"/>
                    <a:pt x="1" y="6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1" name="Freeform 6953">
              <a:extLst>
                <a:ext uri="{FF2B5EF4-FFF2-40B4-BE49-F238E27FC236}">
                  <a16:creationId xmlns="" xmlns:a16="http://schemas.microsoft.com/office/drawing/2014/main" id="{263B7E56-8291-405B-99F1-A16C69722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9" y="2743200"/>
              <a:ext cx="15875" cy="12700"/>
            </a:xfrm>
            <a:custGeom>
              <a:avLst/>
              <a:gdLst>
                <a:gd name="T0" fmla="*/ 17 w 17"/>
                <a:gd name="T1" fmla="*/ 0 h 14"/>
                <a:gd name="T2" fmla="*/ 0 w 17"/>
                <a:gd name="T3" fmla="*/ 10 h 14"/>
                <a:gd name="T4" fmla="*/ 1 w 17"/>
                <a:gd name="T5" fmla="*/ 14 h 14"/>
                <a:gd name="T6" fmla="*/ 17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cubicBezTo>
                    <a:pt x="11" y="3"/>
                    <a:pt x="6" y="7"/>
                    <a:pt x="0" y="1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6" y="9"/>
                    <a:pt x="11" y="5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2" name="Freeform 6954">
              <a:extLst>
                <a:ext uri="{FF2B5EF4-FFF2-40B4-BE49-F238E27FC236}">
                  <a16:creationId xmlns="" xmlns:a16="http://schemas.microsoft.com/office/drawing/2014/main" id="{7A3019D5-D6CD-4D66-AFCF-2F6A7A1FB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9" y="2727325"/>
              <a:ext cx="1588" cy="12700"/>
            </a:xfrm>
            <a:custGeom>
              <a:avLst/>
              <a:gdLst>
                <a:gd name="T0" fmla="*/ 1 w 2"/>
                <a:gd name="T1" fmla="*/ 0 h 15"/>
                <a:gd name="T2" fmla="*/ 0 w 2"/>
                <a:gd name="T3" fmla="*/ 15 h 15"/>
                <a:gd name="T4" fmla="*/ 2 w 2"/>
                <a:gd name="T5" fmla="*/ 15 h 15"/>
                <a:gd name="T6" fmla="*/ 1 w 2"/>
                <a:gd name="T7" fmla="*/ 0 h 15"/>
                <a:gd name="T8" fmla="*/ 1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1" y="0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0"/>
                    <a:pt x="1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3" name="Freeform 6955">
              <a:extLst>
                <a:ext uri="{FF2B5EF4-FFF2-40B4-BE49-F238E27FC236}">
                  <a16:creationId xmlns="" xmlns:a16="http://schemas.microsoft.com/office/drawing/2014/main" id="{0231ACC9-5156-4BBB-9686-EC58F145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9" y="2732088"/>
              <a:ext cx="14288" cy="9525"/>
            </a:xfrm>
            <a:custGeom>
              <a:avLst/>
              <a:gdLst>
                <a:gd name="T0" fmla="*/ 15 w 16"/>
                <a:gd name="T1" fmla="*/ 0 h 10"/>
                <a:gd name="T2" fmla="*/ 0 w 16"/>
                <a:gd name="T3" fmla="*/ 8 h 10"/>
                <a:gd name="T4" fmla="*/ 1 w 16"/>
                <a:gd name="T5" fmla="*/ 10 h 10"/>
                <a:gd name="T6" fmla="*/ 16 w 16"/>
                <a:gd name="T7" fmla="*/ 0 h 10"/>
                <a:gd name="T8" fmla="*/ 15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0"/>
                  </a:moveTo>
                  <a:cubicBezTo>
                    <a:pt x="10" y="2"/>
                    <a:pt x="5" y="5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7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4" name="Freeform 6956">
              <a:extLst>
                <a:ext uri="{FF2B5EF4-FFF2-40B4-BE49-F238E27FC236}">
                  <a16:creationId xmlns="" xmlns:a16="http://schemas.microsoft.com/office/drawing/2014/main" id="{0D343985-0962-49DD-80F0-01B9371DD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1326" y="2765425"/>
              <a:ext cx="61913" cy="30163"/>
            </a:xfrm>
            <a:custGeom>
              <a:avLst/>
              <a:gdLst>
                <a:gd name="T0" fmla="*/ 63 w 65"/>
                <a:gd name="T1" fmla="*/ 20 h 32"/>
                <a:gd name="T2" fmla="*/ 59 w 65"/>
                <a:gd name="T3" fmla="*/ 23 h 32"/>
                <a:gd name="T4" fmla="*/ 32 w 65"/>
                <a:gd name="T5" fmla="*/ 32 h 32"/>
                <a:gd name="T6" fmla="*/ 1 w 65"/>
                <a:gd name="T7" fmla="*/ 18 h 32"/>
                <a:gd name="T8" fmla="*/ 0 w 65"/>
                <a:gd name="T9" fmla="*/ 18 h 32"/>
                <a:gd name="T10" fmla="*/ 0 w 65"/>
                <a:gd name="T11" fmla="*/ 17 h 32"/>
                <a:gd name="T12" fmla="*/ 29 w 65"/>
                <a:gd name="T13" fmla="*/ 0 h 32"/>
                <a:gd name="T14" fmla="*/ 59 w 65"/>
                <a:gd name="T15" fmla="*/ 14 h 32"/>
                <a:gd name="T16" fmla="*/ 63 w 65"/>
                <a:gd name="T17" fmla="*/ 18 h 32"/>
                <a:gd name="T18" fmla="*/ 65 w 65"/>
                <a:gd name="T19" fmla="*/ 19 h 32"/>
                <a:gd name="T20" fmla="*/ 63 w 65"/>
                <a:gd name="T21" fmla="*/ 20 h 32"/>
                <a:gd name="T22" fmla="*/ 29 w 65"/>
                <a:gd name="T23" fmla="*/ 8 h 32"/>
                <a:gd name="T24" fmla="*/ 9 w 65"/>
                <a:gd name="T25" fmla="*/ 17 h 32"/>
                <a:gd name="T26" fmla="*/ 31 w 65"/>
                <a:gd name="T27" fmla="*/ 24 h 32"/>
                <a:gd name="T28" fmla="*/ 52 w 65"/>
                <a:gd name="T29" fmla="*/ 18 h 32"/>
                <a:gd name="T30" fmla="*/ 29 w 65"/>
                <a:gd name="T31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32">
                  <a:moveTo>
                    <a:pt x="63" y="20"/>
                  </a:moveTo>
                  <a:cubicBezTo>
                    <a:pt x="62" y="21"/>
                    <a:pt x="60" y="22"/>
                    <a:pt x="59" y="23"/>
                  </a:cubicBezTo>
                  <a:cubicBezTo>
                    <a:pt x="53" y="26"/>
                    <a:pt x="45" y="32"/>
                    <a:pt x="32" y="32"/>
                  </a:cubicBezTo>
                  <a:cubicBezTo>
                    <a:pt x="20" y="32"/>
                    <a:pt x="6" y="27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8"/>
                    <a:pt x="16" y="0"/>
                    <a:pt x="29" y="0"/>
                  </a:cubicBezTo>
                  <a:cubicBezTo>
                    <a:pt x="43" y="0"/>
                    <a:pt x="53" y="9"/>
                    <a:pt x="59" y="14"/>
                  </a:cubicBezTo>
                  <a:cubicBezTo>
                    <a:pt x="60" y="16"/>
                    <a:pt x="61" y="17"/>
                    <a:pt x="63" y="18"/>
                  </a:cubicBezTo>
                  <a:cubicBezTo>
                    <a:pt x="65" y="19"/>
                    <a:pt x="65" y="19"/>
                    <a:pt x="65" y="19"/>
                  </a:cubicBezTo>
                  <a:lnTo>
                    <a:pt x="63" y="20"/>
                  </a:lnTo>
                  <a:close/>
                  <a:moveTo>
                    <a:pt x="29" y="8"/>
                  </a:moveTo>
                  <a:cubicBezTo>
                    <a:pt x="20" y="7"/>
                    <a:pt x="12" y="12"/>
                    <a:pt x="9" y="17"/>
                  </a:cubicBezTo>
                  <a:cubicBezTo>
                    <a:pt x="13" y="21"/>
                    <a:pt x="22" y="24"/>
                    <a:pt x="31" y="24"/>
                  </a:cubicBezTo>
                  <a:cubicBezTo>
                    <a:pt x="41" y="25"/>
                    <a:pt x="47" y="21"/>
                    <a:pt x="52" y="18"/>
                  </a:cubicBezTo>
                  <a:cubicBezTo>
                    <a:pt x="47" y="13"/>
                    <a:pt x="40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5" name="Freeform 6957">
              <a:extLst>
                <a:ext uri="{FF2B5EF4-FFF2-40B4-BE49-F238E27FC236}">
                  <a16:creationId xmlns="" xmlns:a16="http://schemas.microsoft.com/office/drawing/2014/main" id="{B0A7508D-1722-4B96-9C6B-CACB67A7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914" y="2779713"/>
              <a:ext cx="49213" cy="3175"/>
            </a:xfrm>
            <a:custGeom>
              <a:avLst/>
              <a:gdLst>
                <a:gd name="T0" fmla="*/ 41 w 53"/>
                <a:gd name="T1" fmla="*/ 4 h 4"/>
                <a:gd name="T2" fmla="*/ 32 w 53"/>
                <a:gd name="T3" fmla="*/ 4 h 4"/>
                <a:gd name="T4" fmla="*/ 27 w 53"/>
                <a:gd name="T5" fmla="*/ 4 h 4"/>
                <a:gd name="T6" fmla="*/ 22 w 53"/>
                <a:gd name="T7" fmla="*/ 4 h 4"/>
                <a:gd name="T8" fmla="*/ 17 w 53"/>
                <a:gd name="T9" fmla="*/ 4 h 4"/>
                <a:gd name="T10" fmla="*/ 12 w 53"/>
                <a:gd name="T11" fmla="*/ 4 h 4"/>
                <a:gd name="T12" fmla="*/ 3 w 53"/>
                <a:gd name="T13" fmla="*/ 4 h 4"/>
                <a:gd name="T14" fmla="*/ 1 w 53"/>
                <a:gd name="T15" fmla="*/ 4 h 4"/>
                <a:gd name="T16" fmla="*/ 0 w 53"/>
                <a:gd name="T17" fmla="*/ 3 h 4"/>
                <a:gd name="T18" fmla="*/ 1 w 53"/>
                <a:gd name="T19" fmla="*/ 3 h 4"/>
                <a:gd name="T20" fmla="*/ 2 w 53"/>
                <a:gd name="T21" fmla="*/ 2 h 4"/>
                <a:gd name="T22" fmla="*/ 11 w 53"/>
                <a:gd name="T23" fmla="*/ 1 h 4"/>
                <a:gd name="T24" fmla="*/ 16 w 53"/>
                <a:gd name="T25" fmla="*/ 0 h 4"/>
                <a:gd name="T26" fmla="*/ 22 w 53"/>
                <a:gd name="T27" fmla="*/ 0 h 4"/>
                <a:gd name="T28" fmla="*/ 27 w 53"/>
                <a:gd name="T29" fmla="*/ 0 h 4"/>
                <a:gd name="T30" fmla="*/ 32 w 53"/>
                <a:gd name="T31" fmla="*/ 0 h 4"/>
                <a:gd name="T32" fmla="*/ 41 w 53"/>
                <a:gd name="T33" fmla="*/ 1 h 4"/>
                <a:gd name="T34" fmla="*/ 53 w 53"/>
                <a:gd name="T35" fmla="*/ 4 h 4"/>
                <a:gd name="T36" fmla="*/ 41 w 53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">
                  <a:moveTo>
                    <a:pt x="4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8" y="1"/>
                    <a:pt x="11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0" y="0"/>
                    <a:pt x="32" y="0"/>
                  </a:cubicBezTo>
                  <a:cubicBezTo>
                    <a:pt x="35" y="1"/>
                    <a:pt x="38" y="1"/>
                    <a:pt x="41" y="1"/>
                  </a:cubicBezTo>
                  <a:cubicBezTo>
                    <a:pt x="46" y="2"/>
                    <a:pt x="53" y="4"/>
                    <a:pt x="53" y="4"/>
                  </a:cubicBezTo>
                  <a:cubicBezTo>
                    <a:pt x="53" y="4"/>
                    <a:pt x="46" y="3"/>
                    <a:pt x="4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6" name="Freeform 6958">
              <a:extLst>
                <a:ext uri="{FF2B5EF4-FFF2-40B4-BE49-F238E27FC236}">
                  <a16:creationId xmlns="" xmlns:a16="http://schemas.microsoft.com/office/drawing/2014/main" id="{4B0E1316-18C2-4E8D-9D2F-6E0B484C0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2779713"/>
              <a:ext cx="17463" cy="9525"/>
            </a:xfrm>
            <a:custGeom>
              <a:avLst/>
              <a:gdLst>
                <a:gd name="T0" fmla="*/ 17 w 18"/>
                <a:gd name="T1" fmla="*/ 10 h 10"/>
                <a:gd name="T2" fmla="*/ 0 w 18"/>
                <a:gd name="T3" fmla="*/ 2 h 10"/>
                <a:gd name="T4" fmla="*/ 2 w 18"/>
                <a:gd name="T5" fmla="*/ 0 h 10"/>
                <a:gd name="T6" fmla="*/ 18 w 18"/>
                <a:gd name="T7" fmla="*/ 10 h 10"/>
                <a:gd name="T8" fmla="*/ 17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10"/>
                  </a:moveTo>
                  <a:cubicBezTo>
                    <a:pt x="11" y="7"/>
                    <a:pt x="6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3"/>
                    <a:pt x="13" y="7"/>
                    <a:pt x="18" y="10"/>
                  </a:cubicBezTo>
                  <a:lnTo>
                    <a:pt x="1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7" name="Freeform 6959">
              <a:extLst>
                <a:ext uri="{FF2B5EF4-FFF2-40B4-BE49-F238E27FC236}">
                  <a16:creationId xmlns="" xmlns:a16="http://schemas.microsoft.com/office/drawing/2014/main" id="{51EA6B25-07B8-4727-8962-9A7E8E08A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201" y="2771775"/>
              <a:ext cx="15875" cy="9525"/>
            </a:xfrm>
            <a:custGeom>
              <a:avLst/>
              <a:gdLst>
                <a:gd name="T0" fmla="*/ 18 w 18"/>
                <a:gd name="T1" fmla="*/ 0 h 10"/>
                <a:gd name="T2" fmla="*/ 3 w 18"/>
                <a:gd name="T3" fmla="*/ 10 h 10"/>
                <a:gd name="T4" fmla="*/ 0 w 18"/>
                <a:gd name="T5" fmla="*/ 8 h 10"/>
                <a:gd name="T6" fmla="*/ 17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3" y="3"/>
                    <a:pt x="8" y="7"/>
                    <a:pt x="3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8" name="Freeform 6960">
              <a:extLst>
                <a:ext uri="{FF2B5EF4-FFF2-40B4-BE49-F238E27FC236}">
                  <a16:creationId xmlns="" xmlns:a16="http://schemas.microsoft.com/office/drawing/2014/main" id="{3B4689C3-44F7-42FA-B0CD-2537AD19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9" y="2779713"/>
              <a:ext cx="12700" cy="7938"/>
            </a:xfrm>
            <a:custGeom>
              <a:avLst/>
              <a:gdLst>
                <a:gd name="T0" fmla="*/ 12 w 13"/>
                <a:gd name="T1" fmla="*/ 9 h 9"/>
                <a:gd name="T2" fmla="*/ 0 w 13"/>
                <a:gd name="T3" fmla="*/ 2 h 9"/>
                <a:gd name="T4" fmla="*/ 1 w 13"/>
                <a:gd name="T5" fmla="*/ 0 h 9"/>
                <a:gd name="T6" fmla="*/ 13 w 13"/>
                <a:gd name="T7" fmla="*/ 8 h 9"/>
                <a:gd name="T8" fmla="*/ 12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9"/>
                  </a:moveTo>
                  <a:cubicBezTo>
                    <a:pt x="8" y="6"/>
                    <a:pt x="4" y="4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3"/>
                    <a:pt x="9" y="6"/>
                    <a:pt x="13" y="8"/>
                  </a:cubicBezTo>
                  <a:cubicBezTo>
                    <a:pt x="12" y="9"/>
                    <a:pt x="13" y="9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9" name="Freeform 6961">
              <a:extLst>
                <a:ext uri="{FF2B5EF4-FFF2-40B4-BE49-F238E27FC236}">
                  <a16:creationId xmlns="" xmlns:a16="http://schemas.microsoft.com/office/drawing/2014/main" id="{47FD2C2E-AD77-4A08-8009-3B44810A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489" y="2774950"/>
              <a:ext cx="12700" cy="6350"/>
            </a:xfrm>
            <a:custGeom>
              <a:avLst/>
              <a:gdLst>
                <a:gd name="T0" fmla="*/ 13 w 13"/>
                <a:gd name="T1" fmla="*/ 0 h 8"/>
                <a:gd name="T2" fmla="*/ 1 w 13"/>
                <a:gd name="T3" fmla="*/ 8 h 8"/>
                <a:gd name="T4" fmla="*/ 0 w 13"/>
                <a:gd name="T5" fmla="*/ 6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5" y="5"/>
                    <a:pt x="1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0" name="Freeform 6962">
              <a:extLst>
                <a:ext uri="{FF2B5EF4-FFF2-40B4-BE49-F238E27FC236}">
                  <a16:creationId xmlns="" xmlns:a16="http://schemas.microsoft.com/office/drawing/2014/main" id="{0A97633E-4537-4F38-921C-92BE2857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2770188"/>
              <a:ext cx="4763" cy="111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0 h 13"/>
                <a:gd name="T4" fmla="*/ 0 w 6"/>
                <a:gd name="T5" fmla="*/ 10 h 13"/>
                <a:gd name="T6" fmla="*/ 2 w 6"/>
                <a:gd name="T7" fmla="*/ 13 h 13"/>
                <a:gd name="T8" fmla="*/ 6 w 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6"/>
                    <a:pt x="0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8"/>
                    <a:pt x="4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1" name="Freeform 6963">
              <a:extLst>
                <a:ext uri="{FF2B5EF4-FFF2-40B4-BE49-F238E27FC236}">
                  <a16:creationId xmlns="" xmlns:a16="http://schemas.microsoft.com/office/drawing/2014/main" id="{F94D5814-2CFE-42F5-8A78-82692AA6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1" y="2781300"/>
              <a:ext cx="12700" cy="3175"/>
            </a:xfrm>
            <a:custGeom>
              <a:avLst/>
              <a:gdLst>
                <a:gd name="T0" fmla="*/ 3 w 13"/>
                <a:gd name="T1" fmla="*/ 4 h 4"/>
                <a:gd name="T2" fmla="*/ 13 w 13"/>
                <a:gd name="T3" fmla="*/ 3 h 4"/>
                <a:gd name="T4" fmla="*/ 13 w 13"/>
                <a:gd name="T5" fmla="*/ 0 h 4"/>
                <a:gd name="T6" fmla="*/ 0 w 13"/>
                <a:gd name="T7" fmla="*/ 1 h 4"/>
                <a:gd name="T8" fmla="*/ 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3" y="4"/>
                  </a:moveTo>
                  <a:cubicBezTo>
                    <a:pt x="6" y="3"/>
                    <a:pt x="10" y="3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5" y="0"/>
                    <a:pt x="0" y="1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2" name="Freeform 6964">
              <a:extLst>
                <a:ext uri="{FF2B5EF4-FFF2-40B4-BE49-F238E27FC236}">
                  <a16:creationId xmlns="" xmlns:a16="http://schemas.microsoft.com/office/drawing/2014/main" id="{11F8E49B-F8B7-4C9F-9B93-8F3822C9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9" y="2741613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4 w 5"/>
                <a:gd name="T3" fmla="*/ 0 h 6"/>
                <a:gd name="T4" fmla="*/ 0 w 5"/>
                <a:gd name="T5" fmla="*/ 6 h 6"/>
                <a:gd name="T6" fmla="*/ 5 w 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3" name="Freeform 6965">
              <a:extLst>
                <a:ext uri="{FF2B5EF4-FFF2-40B4-BE49-F238E27FC236}">
                  <a16:creationId xmlns="" xmlns:a16="http://schemas.microsoft.com/office/drawing/2014/main" id="{B3BA15A1-1E6D-4C2C-88D0-A3C6D227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9" y="2744788"/>
              <a:ext cx="6350" cy="3175"/>
            </a:xfrm>
            <a:custGeom>
              <a:avLst/>
              <a:gdLst>
                <a:gd name="T0" fmla="*/ 5 w 7"/>
                <a:gd name="T1" fmla="*/ 0 h 4"/>
                <a:gd name="T2" fmla="*/ 0 w 7"/>
                <a:gd name="T3" fmla="*/ 3 h 4"/>
                <a:gd name="T4" fmla="*/ 7 w 7"/>
                <a:gd name="T5" fmla="*/ 4 h 4"/>
                <a:gd name="T6" fmla="*/ 6 w 7"/>
                <a:gd name="T7" fmla="*/ 0 h 4"/>
                <a:gd name="T8" fmla="*/ 5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5" y="4"/>
                    <a:pt x="7" y="4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4" name="Freeform 6966">
              <a:extLst>
                <a:ext uri="{FF2B5EF4-FFF2-40B4-BE49-F238E27FC236}">
                  <a16:creationId xmlns="" xmlns:a16="http://schemas.microsoft.com/office/drawing/2014/main" id="{386977DD-B309-47A0-B1DF-6FA15A70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4" y="2743200"/>
              <a:ext cx="58738" cy="39688"/>
            </a:xfrm>
            <a:custGeom>
              <a:avLst/>
              <a:gdLst>
                <a:gd name="T0" fmla="*/ 0 w 63"/>
                <a:gd name="T1" fmla="*/ 40 h 43"/>
                <a:gd name="T2" fmla="*/ 2 w 63"/>
                <a:gd name="T3" fmla="*/ 43 h 43"/>
                <a:gd name="T4" fmla="*/ 63 w 63"/>
                <a:gd name="T5" fmla="*/ 4 h 43"/>
                <a:gd name="T6" fmla="*/ 62 w 63"/>
                <a:gd name="T7" fmla="*/ 0 h 43"/>
                <a:gd name="T8" fmla="*/ 0 w 63"/>
                <a:gd name="T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3">
                  <a:moveTo>
                    <a:pt x="0" y="40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21" y="27"/>
                    <a:pt x="41" y="14"/>
                    <a:pt x="63" y="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39" y="11"/>
                    <a:pt x="19" y="24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5" name="Freeform 6967">
              <a:extLst>
                <a:ext uri="{FF2B5EF4-FFF2-40B4-BE49-F238E27FC236}">
                  <a16:creationId xmlns="" xmlns:a16="http://schemas.microsoft.com/office/drawing/2014/main" id="{A310C949-C72C-45EC-8B16-05EDB0B78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7364" y="2686050"/>
              <a:ext cx="55563" cy="50800"/>
            </a:xfrm>
            <a:custGeom>
              <a:avLst/>
              <a:gdLst>
                <a:gd name="T0" fmla="*/ 59 w 59"/>
                <a:gd name="T1" fmla="*/ 0 h 55"/>
                <a:gd name="T2" fmla="*/ 57 w 59"/>
                <a:gd name="T3" fmla="*/ 3 h 55"/>
                <a:gd name="T4" fmla="*/ 56 w 59"/>
                <a:gd name="T5" fmla="*/ 8 h 55"/>
                <a:gd name="T6" fmla="*/ 39 w 59"/>
                <a:gd name="T7" fmla="*/ 39 h 55"/>
                <a:gd name="T8" fmla="*/ 6 w 59"/>
                <a:gd name="T9" fmla="*/ 53 h 55"/>
                <a:gd name="T10" fmla="*/ 5 w 59"/>
                <a:gd name="T11" fmla="*/ 53 h 55"/>
                <a:gd name="T12" fmla="*/ 5 w 59"/>
                <a:gd name="T13" fmla="*/ 52 h 55"/>
                <a:gd name="T14" fmla="*/ 14 w 59"/>
                <a:gd name="T15" fmla="*/ 17 h 55"/>
                <a:gd name="T16" fmla="*/ 49 w 59"/>
                <a:gd name="T17" fmla="*/ 2 h 55"/>
                <a:gd name="T18" fmla="*/ 55 w 59"/>
                <a:gd name="T19" fmla="*/ 1 h 55"/>
                <a:gd name="T20" fmla="*/ 59 w 59"/>
                <a:gd name="T21" fmla="*/ 0 h 55"/>
                <a:gd name="T22" fmla="*/ 46 w 59"/>
                <a:gd name="T23" fmla="*/ 10 h 55"/>
                <a:gd name="T24" fmla="*/ 20 w 59"/>
                <a:gd name="T25" fmla="*/ 22 h 55"/>
                <a:gd name="T26" fmla="*/ 11 w 59"/>
                <a:gd name="T27" fmla="*/ 46 h 55"/>
                <a:gd name="T28" fmla="*/ 33 w 59"/>
                <a:gd name="T29" fmla="*/ 34 h 55"/>
                <a:gd name="T30" fmla="*/ 46 w 59"/>
                <a:gd name="T31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55">
                  <a:moveTo>
                    <a:pt x="59" y="0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7" y="4"/>
                    <a:pt x="56" y="6"/>
                    <a:pt x="56" y="8"/>
                  </a:cubicBezTo>
                  <a:cubicBezTo>
                    <a:pt x="53" y="16"/>
                    <a:pt x="50" y="28"/>
                    <a:pt x="39" y="39"/>
                  </a:cubicBezTo>
                  <a:cubicBezTo>
                    <a:pt x="29" y="49"/>
                    <a:pt x="16" y="55"/>
                    <a:pt x="6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0" y="44"/>
                    <a:pt x="3" y="29"/>
                    <a:pt x="14" y="17"/>
                  </a:cubicBezTo>
                  <a:cubicBezTo>
                    <a:pt x="25" y="5"/>
                    <a:pt x="40" y="3"/>
                    <a:pt x="49" y="2"/>
                  </a:cubicBezTo>
                  <a:cubicBezTo>
                    <a:pt x="52" y="1"/>
                    <a:pt x="54" y="1"/>
                    <a:pt x="55" y="1"/>
                  </a:cubicBezTo>
                  <a:lnTo>
                    <a:pt x="59" y="0"/>
                  </a:lnTo>
                  <a:close/>
                  <a:moveTo>
                    <a:pt x="46" y="10"/>
                  </a:moveTo>
                  <a:cubicBezTo>
                    <a:pt x="38" y="11"/>
                    <a:pt x="28" y="14"/>
                    <a:pt x="20" y="22"/>
                  </a:cubicBezTo>
                  <a:cubicBezTo>
                    <a:pt x="12" y="30"/>
                    <a:pt x="10" y="40"/>
                    <a:pt x="11" y="46"/>
                  </a:cubicBezTo>
                  <a:cubicBezTo>
                    <a:pt x="17" y="45"/>
                    <a:pt x="26" y="41"/>
                    <a:pt x="33" y="34"/>
                  </a:cubicBezTo>
                  <a:cubicBezTo>
                    <a:pt x="41" y="26"/>
                    <a:pt x="44" y="17"/>
                    <a:pt x="4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6" name="Freeform 6968">
              <a:extLst>
                <a:ext uri="{FF2B5EF4-FFF2-40B4-BE49-F238E27FC236}">
                  <a16:creationId xmlns="" xmlns:a16="http://schemas.microsoft.com/office/drawing/2014/main" id="{2AEC4E6D-8369-44EA-A0E8-8824F2D3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714" y="2693988"/>
              <a:ext cx="38100" cy="39688"/>
            </a:xfrm>
            <a:custGeom>
              <a:avLst/>
              <a:gdLst>
                <a:gd name="T0" fmla="*/ 30 w 41"/>
                <a:gd name="T1" fmla="*/ 8 h 43"/>
                <a:gd name="T2" fmla="*/ 22 w 41"/>
                <a:gd name="T3" fmla="*/ 15 h 43"/>
                <a:gd name="T4" fmla="*/ 18 w 41"/>
                <a:gd name="T5" fmla="*/ 19 h 43"/>
                <a:gd name="T6" fmla="*/ 14 w 41"/>
                <a:gd name="T7" fmla="*/ 24 h 43"/>
                <a:gd name="T8" fmla="*/ 10 w 41"/>
                <a:gd name="T9" fmla="*/ 28 h 43"/>
                <a:gd name="T10" fmla="*/ 6 w 41"/>
                <a:gd name="T11" fmla="*/ 32 h 43"/>
                <a:gd name="T12" fmla="*/ 1 w 41"/>
                <a:gd name="T13" fmla="*/ 40 h 43"/>
                <a:gd name="T14" fmla="*/ 0 w 41"/>
                <a:gd name="T15" fmla="*/ 42 h 43"/>
                <a:gd name="T16" fmla="*/ 1 w 41"/>
                <a:gd name="T17" fmla="*/ 43 h 43"/>
                <a:gd name="T18" fmla="*/ 1 w 41"/>
                <a:gd name="T19" fmla="*/ 43 h 43"/>
                <a:gd name="T20" fmla="*/ 3 w 41"/>
                <a:gd name="T21" fmla="*/ 42 h 43"/>
                <a:gd name="T22" fmla="*/ 9 w 41"/>
                <a:gd name="T23" fmla="*/ 34 h 43"/>
                <a:gd name="T24" fmla="*/ 13 w 41"/>
                <a:gd name="T25" fmla="*/ 30 h 43"/>
                <a:gd name="T26" fmla="*/ 17 w 41"/>
                <a:gd name="T27" fmla="*/ 26 h 43"/>
                <a:gd name="T28" fmla="*/ 21 w 41"/>
                <a:gd name="T29" fmla="*/ 22 h 43"/>
                <a:gd name="T30" fmla="*/ 25 w 41"/>
                <a:gd name="T31" fmla="*/ 17 h 43"/>
                <a:gd name="T32" fmla="*/ 32 w 41"/>
                <a:gd name="T33" fmla="*/ 10 h 43"/>
                <a:gd name="T34" fmla="*/ 41 w 41"/>
                <a:gd name="T35" fmla="*/ 0 h 43"/>
                <a:gd name="T36" fmla="*/ 30 w 41"/>
                <a:gd name="T37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3">
                  <a:moveTo>
                    <a:pt x="30" y="8"/>
                  </a:moveTo>
                  <a:cubicBezTo>
                    <a:pt x="27" y="10"/>
                    <a:pt x="25" y="13"/>
                    <a:pt x="22" y="15"/>
                  </a:cubicBezTo>
                  <a:cubicBezTo>
                    <a:pt x="21" y="17"/>
                    <a:pt x="19" y="18"/>
                    <a:pt x="18" y="19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8" y="31"/>
                    <a:pt x="6" y="32"/>
                  </a:cubicBezTo>
                  <a:cubicBezTo>
                    <a:pt x="4" y="35"/>
                    <a:pt x="2" y="38"/>
                    <a:pt x="1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6" y="6"/>
                    <a:pt x="41" y="0"/>
                    <a:pt x="41" y="0"/>
                  </a:cubicBezTo>
                  <a:cubicBezTo>
                    <a:pt x="41" y="0"/>
                    <a:pt x="35" y="5"/>
                    <a:pt x="30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7" name="Freeform 6969">
              <a:extLst>
                <a:ext uri="{FF2B5EF4-FFF2-40B4-BE49-F238E27FC236}">
                  <a16:creationId xmlns="" xmlns:a16="http://schemas.microsoft.com/office/drawing/2014/main" id="{4278884C-8EA6-47F7-82F3-C48F08EB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9" y="2703513"/>
              <a:ext cx="6350" cy="19050"/>
            </a:xfrm>
            <a:custGeom>
              <a:avLst/>
              <a:gdLst>
                <a:gd name="T0" fmla="*/ 6 w 7"/>
                <a:gd name="T1" fmla="*/ 0 h 20"/>
                <a:gd name="T2" fmla="*/ 0 w 7"/>
                <a:gd name="T3" fmla="*/ 20 h 20"/>
                <a:gd name="T4" fmla="*/ 3 w 7"/>
                <a:gd name="T5" fmla="*/ 19 h 20"/>
                <a:gd name="T6" fmla="*/ 7 w 7"/>
                <a:gd name="T7" fmla="*/ 0 h 20"/>
                <a:gd name="T8" fmla="*/ 6 w 7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4" y="7"/>
                    <a:pt x="2" y="13"/>
                    <a:pt x="0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2"/>
                    <a:pt x="5" y="6"/>
                    <a:pt x="7" y="0"/>
                  </a:cubicBez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8" name="Freeform 6970">
              <a:extLst>
                <a:ext uri="{FF2B5EF4-FFF2-40B4-BE49-F238E27FC236}">
                  <a16:creationId xmlns="" xmlns:a16="http://schemas.microsoft.com/office/drawing/2014/main" id="{ED96E15E-24EC-4079-A9ED-4B373006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9" y="2714625"/>
              <a:ext cx="19050" cy="7938"/>
            </a:xfrm>
            <a:custGeom>
              <a:avLst/>
              <a:gdLst>
                <a:gd name="T0" fmla="*/ 20 w 20"/>
                <a:gd name="T1" fmla="*/ 0 h 9"/>
                <a:gd name="T2" fmla="*/ 1 w 20"/>
                <a:gd name="T3" fmla="*/ 5 h 9"/>
                <a:gd name="T4" fmla="*/ 0 w 20"/>
                <a:gd name="T5" fmla="*/ 9 h 9"/>
                <a:gd name="T6" fmla="*/ 19 w 20"/>
                <a:gd name="T7" fmla="*/ 1 h 9"/>
                <a:gd name="T8" fmla="*/ 20 w 2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4" y="1"/>
                    <a:pt x="7" y="3"/>
                    <a:pt x="1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6"/>
                    <a:pt x="13" y="3"/>
                    <a:pt x="19" y="1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9" name="Freeform 6971">
              <a:extLst>
                <a:ext uri="{FF2B5EF4-FFF2-40B4-BE49-F238E27FC236}">
                  <a16:creationId xmlns="" xmlns:a16="http://schemas.microsoft.com/office/drawing/2014/main" id="{D589ACDB-1A98-4103-8AED-B9EE8020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2695575"/>
              <a:ext cx="4763" cy="14288"/>
            </a:xfrm>
            <a:custGeom>
              <a:avLst/>
              <a:gdLst>
                <a:gd name="T0" fmla="*/ 5 w 5"/>
                <a:gd name="T1" fmla="*/ 0 h 15"/>
                <a:gd name="T2" fmla="*/ 0 w 5"/>
                <a:gd name="T3" fmla="*/ 15 h 15"/>
                <a:gd name="T4" fmla="*/ 2 w 5"/>
                <a:gd name="T5" fmla="*/ 15 h 15"/>
                <a:gd name="T6" fmla="*/ 5 w 5"/>
                <a:gd name="T7" fmla="*/ 1 h 15"/>
                <a:gd name="T8" fmla="*/ 5 w 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3" y="5"/>
                    <a:pt x="1" y="10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0"/>
                    <a:pt x="4" y="5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0" name="Freeform 6972">
              <a:extLst>
                <a:ext uri="{FF2B5EF4-FFF2-40B4-BE49-F238E27FC236}">
                  <a16:creationId xmlns="" xmlns:a16="http://schemas.microsoft.com/office/drawing/2014/main" id="{BCE520AB-D2D4-4FB0-A0FB-D764AA2F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2705100"/>
              <a:ext cx="15875" cy="6350"/>
            </a:xfrm>
            <a:custGeom>
              <a:avLst/>
              <a:gdLst>
                <a:gd name="T0" fmla="*/ 17 w 18"/>
                <a:gd name="T1" fmla="*/ 0 h 6"/>
                <a:gd name="T2" fmla="*/ 0 w 18"/>
                <a:gd name="T3" fmla="*/ 4 h 6"/>
                <a:gd name="T4" fmla="*/ 1 w 18"/>
                <a:gd name="T5" fmla="*/ 6 h 6"/>
                <a:gd name="T6" fmla="*/ 18 w 18"/>
                <a:gd name="T7" fmla="*/ 0 h 6"/>
                <a:gd name="T8" fmla="*/ 17 w 1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7" y="0"/>
                  </a:moveTo>
                  <a:cubicBezTo>
                    <a:pt x="12" y="1"/>
                    <a:pt x="6" y="2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4"/>
                    <a:pt x="12" y="2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1" name="Freeform 6973">
              <a:extLst>
                <a:ext uri="{FF2B5EF4-FFF2-40B4-BE49-F238E27FC236}">
                  <a16:creationId xmlns="" xmlns:a16="http://schemas.microsoft.com/office/drawing/2014/main" id="{31CF240C-002F-407C-A14A-0CF92226CD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8476" y="2735263"/>
              <a:ext cx="57150" cy="38100"/>
            </a:xfrm>
            <a:custGeom>
              <a:avLst/>
              <a:gdLst>
                <a:gd name="T0" fmla="*/ 59 w 61"/>
                <a:gd name="T1" fmla="*/ 34 h 40"/>
                <a:gd name="T2" fmla="*/ 54 w 61"/>
                <a:gd name="T3" fmla="*/ 35 h 40"/>
                <a:gd name="T4" fmla="*/ 26 w 61"/>
                <a:gd name="T5" fmla="*/ 36 h 40"/>
                <a:gd name="T6" fmla="*/ 0 w 61"/>
                <a:gd name="T7" fmla="*/ 14 h 40"/>
                <a:gd name="T8" fmla="*/ 0 w 61"/>
                <a:gd name="T9" fmla="*/ 13 h 40"/>
                <a:gd name="T10" fmla="*/ 0 w 61"/>
                <a:gd name="T11" fmla="*/ 13 h 40"/>
                <a:gd name="T12" fmla="*/ 32 w 61"/>
                <a:gd name="T13" fmla="*/ 5 h 40"/>
                <a:gd name="T14" fmla="*/ 57 w 61"/>
                <a:gd name="T15" fmla="*/ 27 h 40"/>
                <a:gd name="T16" fmla="*/ 59 w 61"/>
                <a:gd name="T17" fmla="*/ 31 h 40"/>
                <a:gd name="T18" fmla="*/ 61 w 61"/>
                <a:gd name="T19" fmla="*/ 33 h 40"/>
                <a:gd name="T20" fmla="*/ 59 w 61"/>
                <a:gd name="T21" fmla="*/ 34 h 40"/>
                <a:gd name="T22" fmla="*/ 31 w 61"/>
                <a:gd name="T23" fmla="*/ 12 h 40"/>
                <a:gd name="T24" fmla="*/ 8 w 61"/>
                <a:gd name="T25" fmla="*/ 15 h 40"/>
                <a:gd name="T26" fmla="*/ 27 w 61"/>
                <a:gd name="T27" fmla="*/ 28 h 40"/>
                <a:gd name="T28" fmla="*/ 50 w 61"/>
                <a:gd name="T29" fmla="*/ 28 h 40"/>
                <a:gd name="T30" fmla="*/ 31 w 61"/>
                <a:gd name="T31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40">
                  <a:moveTo>
                    <a:pt x="59" y="34"/>
                  </a:moveTo>
                  <a:cubicBezTo>
                    <a:pt x="58" y="34"/>
                    <a:pt x="56" y="34"/>
                    <a:pt x="54" y="35"/>
                  </a:cubicBezTo>
                  <a:cubicBezTo>
                    <a:pt x="48" y="36"/>
                    <a:pt x="39" y="40"/>
                    <a:pt x="26" y="36"/>
                  </a:cubicBezTo>
                  <a:cubicBezTo>
                    <a:pt x="14" y="32"/>
                    <a:pt x="3" y="2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4"/>
                    <a:pt x="19" y="0"/>
                    <a:pt x="32" y="5"/>
                  </a:cubicBezTo>
                  <a:cubicBezTo>
                    <a:pt x="46" y="9"/>
                    <a:pt x="53" y="20"/>
                    <a:pt x="57" y="27"/>
                  </a:cubicBezTo>
                  <a:cubicBezTo>
                    <a:pt x="58" y="28"/>
                    <a:pt x="59" y="30"/>
                    <a:pt x="59" y="31"/>
                  </a:cubicBezTo>
                  <a:cubicBezTo>
                    <a:pt x="61" y="33"/>
                    <a:pt x="61" y="33"/>
                    <a:pt x="61" y="33"/>
                  </a:cubicBezTo>
                  <a:lnTo>
                    <a:pt x="59" y="34"/>
                  </a:lnTo>
                  <a:close/>
                  <a:moveTo>
                    <a:pt x="31" y="12"/>
                  </a:moveTo>
                  <a:cubicBezTo>
                    <a:pt x="21" y="9"/>
                    <a:pt x="12" y="11"/>
                    <a:pt x="8" y="15"/>
                  </a:cubicBezTo>
                  <a:cubicBezTo>
                    <a:pt x="11" y="20"/>
                    <a:pt x="18" y="26"/>
                    <a:pt x="27" y="28"/>
                  </a:cubicBezTo>
                  <a:cubicBezTo>
                    <a:pt x="36" y="31"/>
                    <a:pt x="44" y="30"/>
                    <a:pt x="50" y="28"/>
                  </a:cubicBezTo>
                  <a:cubicBezTo>
                    <a:pt x="46" y="22"/>
                    <a:pt x="40" y="15"/>
                    <a:pt x="3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2" name="Freeform 6974">
              <a:extLst>
                <a:ext uri="{FF2B5EF4-FFF2-40B4-BE49-F238E27FC236}">
                  <a16:creationId xmlns="" xmlns:a16="http://schemas.microsoft.com/office/drawing/2014/main" id="{77F0D60A-9822-4AE5-AF0F-98EFF4A1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4" y="2747963"/>
              <a:ext cx="46038" cy="14288"/>
            </a:xfrm>
            <a:custGeom>
              <a:avLst/>
              <a:gdLst>
                <a:gd name="T0" fmla="*/ 39 w 50"/>
                <a:gd name="T1" fmla="*/ 12 h 15"/>
                <a:gd name="T2" fmla="*/ 30 w 50"/>
                <a:gd name="T3" fmla="*/ 10 h 15"/>
                <a:gd name="T4" fmla="*/ 26 w 50"/>
                <a:gd name="T5" fmla="*/ 8 h 15"/>
                <a:gd name="T6" fmla="*/ 21 w 50"/>
                <a:gd name="T7" fmla="*/ 7 h 15"/>
                <a:gd name="T8" fmla="*/ 16 w 50"/>
                <a:gd name="T9" fmla="*/ 6 h 15"/>
                <a:gd name="T10" fmla="*/ 11 w 50"/>
                <a:gd name="T11" fmla="*/ 4 h 15"/>
                <a:gd name="T12" fmla="*/ 2 w 50"/>
                <a:gd name="T13" fmla="*/ 2 h 15"/>
                <a:gd name="T14" fmla="*/ 1 w 50"/>
                <a:gd name="T15" fmla="*/ 2 h 15"/>
                <a:gd name="T16" fmla="*/ 0 w 50"/>
                <a:gd name="T17" fmla="*/ 0 h 15"/>
                <a:gd name="T18" fmla="*/ 0 w 50"/>
                <a:gd name="T19" fmla="*/ 0 h 15"/>
                <a:gd name="T20" fmla="*/ 2 w 50"/>
                <a:gd name="T21" fmla="*/ 0 h 15"/>
                <a:gd name="T22" fmla="*/ 11 w 50"/>
                <a:gd name="T23" fmla="*/ 1 h 15"/>
                <a:gd name="T24" fmla="*/ 16 w 50"/>
                <a:gd name="T25" fmla="*/ 2 h 15"/>
                <a:gd name="T26" fmla="*/ 21 w 50"/>
                <a:gd name="T27" fmla="*/ 3 h 15"/>
                <a:gd name="T28" fmla="*/ 26 w 50"/>
                <a:gd name="T29" fmla="*/ 5 h 15"/>
                <a:gd name="T30" fmla="*/ 31 w 50"/>
                <a:gd name="T31" fmla="*/ 7 h 15"/>
                <a:gd name="T32" fmla="*/ 39 w 50"/>
                <a:gd name="T33" fmla="*/ 10 h 15"/>
                <a:gd name="T34" fmla="*/ 50 w 50"/>
                <a:gd name="T35" fmla="*/ 15 h 15"/>
                <a:gd name="T36" fmla="*/ 39 w 50"/>
                <a:gd name="T3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5">
                  <a:moveTo>
                    <a:pt x="39" y="12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8" y="1"/>
                    <a:pt x="11" y="1"/>
                  </a:cubicBezTo>
                  <a:cubicBezTo>
                    <a:pt x="13" y="1"/>
                    <a:pt x="14" y="2"/>
                    <a:pt x="16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9" y="6"/>
                    <a:pt x="31" y="7"/>
                  </a:cubicBezTo>
                  <a:cubicBezTo>
                    <a:pt x="34" y="8"/>
                    <a:pt x="37" y="9"/>
                    <a:pt x="39" y="10"/>
                  </a:cubicBezTo>
                  <a:cubicBezTo>
                    <a:pt x="44" y="12"/>
                    <a:pt x="50" y="15"/>
                    <a:pt x="50" y="15"/>
                  </a:cubicBezTo>
                  <a:cubicBezTo>
                    <a:pt x="50" y="15"/>
                    <a:pt x="44" y="13"/>
                    <a:pt x="39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3" name="Freeform 6975">
              <a:extLst>
                <a:ext uri="{FF2B5EF4-FFF2-40B4-BE49-F238E27FC236}">
                  <a16:creationId xmlns="" xmlns:a16="http://schemas.microsoft.com/office/drawing/2014/main" id="{C4C87CEB-A1DA-40D1-93B5-F2A07D0E2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2751138"/>
              <a:ext cx="14288" cy="12700"/>
            </a:xfrm>
            <a:custGeom>
              <a:avLst/>
              <a:gdLst>
                <a:gd name="T0" fmla="*/ 14 w 15"/>
                <a:gd name="T1" fmla="*/ 14 h 14"/>
                <a:gd name="T2" fmla="*/ 0 w 15"/>
                <a:gd name="T3" fmla="*/ 1 h 14"/>
                <a:gd name="T4" fmla="*/ 2 w 15"/>
                <a:gd name="T5" fmla="*/ 0 h 14"/>
                <a:gd name="T6" fmla="*/ 15 w 15"/>
                <a:gd name="T7" fmla="*/ 14 h 14"/>
                <a:gd name="T8" fmla="*/ 14 w 1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14"/>
                  </a:moveTo>
                  <a:cubicBezTo>
                    <a:pt x="9" y="10"/>
                    <a:pt x="5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"/>
                    <a:pt x="11" y="9"/>
                    <a:pt x="15" y="14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4" name="Freeform 6976">
              <a:extLst>
                <a:ext uri="{FF2B5EF4-FFF2-40B4-BE49-F238E27FC236}">
                  <a16:creationId xmlns="" xmlns:a16="http://schemas.microsoft.com/office/drawing/2014/main" id="{B4B2F402-AA17-445D-B5D9-F461DAAD2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1" y="2747963"/>
              <a:ext cx="17463" cy="4763"/>
            </a:xfrm>
            <a:custGeom>
              <a:avLst/>
              <a:gdLst>
                <a:gd name="T0" fmla="*/ 19 w 19"/>
                <a:gd name="T1" fmla="*/ 1 h 6"/>
                <a:gd name="T2" fmla="*/ 2 w 19"/>
                <a:gd name="T3" fmla="*/ 6 h 6"/>
                <a:gd name="T4" fmla="*/ 0 w 19"/>
                <a:gd name="T5" fmla="*/ 4 h 6"/>
                <a:gd name="T6" fmla="*/ 18 w 19"/>
                <a:gd name="T7" fmla="*/ 0 h 6"/>
                <a:gd name="T8" fmla="*/ 19 w 1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9" y="1"/>
                  </a:moveTo>
                  <a:cubicBezTo>
                    <a:pt x="13" y="2"/>
                    <a:pt x="7" y="4"/>
                    <a:pt x="2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2"/>
                    <a:pt x="12" y="1"/>
                    <a:pt x="18" y="0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5" name="Freeform 6977">
              <a:extLst>
                <a:ext uri="{FF2B5EF4-FFF2-40B4-BE49-F238E27FC236}">
                  <a16:creationId xmlns="" xmlns:a16="http://schemas.microsoft.com/office/drawing/2014/main" id="{DA145A8E-289B-40E4-BAC5-8FFF553D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2754313"/>
              <a:ext cx="11113" cy="11113"/>
            </a:xfrm>
            <a:custGeom>
              <a:avLst/>
              <a:gdLst>
                <a:gd name="T0" fmla="*/ 10 w 11"/>
                <a:gd name="T1" fmla="*/ 12 h 12"/>
                <a:gd name="T2" fmla="*/ 0 w 11"/>
                <a:gd name="T3" fmla="*/ 2 h 12"/>
                <a:gd name="T4" fmla="*/ 2 w 11"/>
                <a:gd name="T5" fmla="*/ 0 h 12"/>
                <a:gd name="T6" fmla="*/ 11 w 11"/>
                <a:gd name="T7" fmla="*/ 11 h 12"/>
                <a:gd name="T8" fmla="*/ 10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12"/>
                  </a:moveTo>
                  <a:cubicBezTo>
                    <a:pt x="7" y="8"/>
                    <a:pt x="4" y="5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4"/>
                    <a:pt x="8" y="8"/>
                    <a:pt x="11" y="11"/>
                  </a:cubicBezTo>
                  <a:cubicBezTo>
                    <a:pt x="10" y="11"/>
                    <a:pt x="11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6" name="Freeform 6978">
              <a:extLst>
                <a:ext uri="{FF2B5EF4-FFF2-40B4-BE49-F238E27FC236}">
                  <a16:creationId xmlns="" xmlns:a16="http://schemas.microsoft.com/office/drawing/2014/main" id="{4327C78B-F05A-4CC1-9AB7-559CEC90F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9" y="2752725"/>
              <a:ext cx="12700" cy="3175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2 h 4"/>
                <a:gd name="T6" fmla="*/ 14 w 14"/>
                <a:gd name="T7" fmla="*/ 0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9" y="1"/>
                    <a:pt x="5" y="2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7" name="Freeform 6979">
              <a:extLst>
                <a:ext uri="{FF2B5EF4-FFF2-40B4-BE49-F238E27FC236}">
                  <a16:creationId xmlns="" xmlns:a16="http://schemas.microsoft.com/office/drawing/2014/main" id="{EF59ABA1-2884-4E21-8263-CDA00FB6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4" y="2733675"/>
              <a:ext cx="7938" cy="11113"/>
            </a:xfrm>
            <a:custGeom>
              <a:avLst/>
              <a:gdLst>
                <a:gd name="T0" fmla="*/ 8 w 8"/>
                <a:gd name="T1" fmla="*/ 1 h 12"/>
                <a:gd name="T2" fmla="*/ 5 w 8"/>
                <a:gd name="T3" fmla="*/ 0 h 12"/>
                <a:gd name="T4" fmla="*/ 0 w 8"/>
                <a:gd name="T5" fmla="*/ 9 h 12"/>
                <a:gd name="T6" fmla="*/ 1 w 8"/>
                <a:gd name="T7" fmla="*/ 12 h 12"/>
                <a:gd name="T8" fmla="*/ 8 w 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9"/>
                    <a:pt x="6" y="5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8" name="Freeform 6980">
              <a:extLst>
                <a:ext uri="{FF2B5EF4-FFF2-40B4-BE49-F238E27FC236}">
                  <a16:creationId xmlns="" xmlns:a16="http://schemas.microsoft.com/office/drawing/2014/main" id="{F458FC8D-214E-4498-B28A-4C818BA15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2744788"/>
              <a:ext cx="12700" cy="4763"/>
            </a:xfrm>
            <a:custGeom>
              <a:avLst/>
              <a:gdLst>
                <a:gd name="T0" fmla="*/ 1 w 12"/>
                <a:gd name="T1" fmla="*/ 4 h 6"/>
                <a:gd name="T2" fmla="*/ 11 w 12"/>
                <a:gd name="T3" fmla="*/ 6 h 6"/>
                <a:gd name="T4" fmla="*/ 12 w 12"/>
                <a:gd name="T5" fmla="*/ 3 h 6"/>
                <a:gd name="T6" fmla="*/ 0 w 12"/>
                <a:gd name="T7" fmla="*/ 0 h 6"/>
                <a:gd name="T8" fmla="*/ 1 w 12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4"/>
                  </a:moveTo>
                  <a:cubicBezTo>
                    <a:pt x="4" y="5"/>
                    <a:pt x="8" y="5"/>
                    <a:pt x="11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4" y="1"/>
                    <a:pt x="0" y="0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9" name="Freeform 6981">
              <a:extLst>
                <a:ext uri="{FF2B5EF4-FFF2-40B4-BE49-F238E27FC236}">
                  <a16:creationId xmlns="" xmlns:a16="http://schemas.microsoft.com/office/drawing/2014/main" id="{4585E9E1-493A-40B5-AB57-562F5D257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2722563"/>
              <a:ext cx="4763" cy="4763"/>
            </a:xfrm>
            <a:custGeom>
              <a:avLst/>
              <a:gdLst>
                <a:gd name="T0" fmla="*/ 6 w 6"/>
                <a:gd name="T1" fmla="*/ 4 h 5"/>
                <a:gd name="T2" fmla="*/ 6 w 6"/>
                <a:gd name="T3" fmla="*/ 0 h 5"/>
                <a:gd name="T4" fmla="*/ 0 w 6"/>
                <a:gd name="T5" fmla="*/ 5 h 5"/>
                <a:gd name="T6" fmla="*/ 6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0" name="Freeform 6982">
              <a:extLst>
                <a:ext uri="{FF2B5EF4-FFF2-40B4-BE49-F238E27FC236}">
                  <a16:creationId xmlns="" xmlns:a16="http://schemas.microsoft.com/office/drawing/2014/main" id="{B7670A13-3889-4F87-9E8A-4E2031237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2725738"/>
              <a:ext cx="6350" cy="31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1 h 4"/>
                <a:gd name="T4" fmla="*/ 7 w 7"/>
                <a:gd name="T5" fmla="*/ 4 h 4"/>
                <a:gd name="T6" fmla="*/ 6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1" name="Freeform 6983">
              <a:extLst>
                <a:ext uri="{FF2B5EF4-FFF2-40B4-BE49-F238E27FC236}">
                  <a16:creationId xmlns="" xmlns:a16="http://schemas.microsoft.com/office/drawing/2014/main" id="{CD388B46-9B08-420D-8C07-315528A8A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2724150"/>
              <a:ext cx="66675" cy="22225"/>
            </a:xfrm>
            <a:custGeom>
              <a:avLst/>
              <a:gdLst>
                <a:gd name="T0" fmla="*/ 0 w 71"/>
                <a:gd name="T1" fmla="*/ 20 h 24"/>
                <a:gd name="T2" fmla="*/ 1 w 71"/>
                <a:gd name="T3" fmla="*/ 24 h 24"/>
                <a:gd name="T4" fmla="*/ 71 w 71"/>
                <a:gd name="T5" fmla="*/ 4 h 24"/>
                <a:gd name="T6" fmla="*/ 70 w 71"/>
                <a:gd name="T7" fmla="*/ 0 h 24"/>
                <a:gd name="T8" fmla="*/ 0 w 71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4">
                  <a:moveTo>
                    <a:pt x="0" y="20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3" y="14"/>
                    <a:pt x="47" y="7"/>
                    <a:pt x="71" y="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6" y="3"/>
                    <a:pt x="22" y="1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2" name="Freeform 6984">
              <a:extLst>
                <a:ext uri="{FF2B5EF4-FFF2-40B4-BE49-F238E27FC236}">
                  <a16:creationId xmlns="" xmlns:a16="http://schemas.microsoft.com/office/drawing/2014/main" id="{3CD2DEFD-6532-484A-9365-EC9828E21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8801" y="2679700"/>
              <a:ext cx="63500" cy="42863"/>
            </a:xfrm>
            <a:custGeom>
              <a:avLst/>
              <a:gdLst>
                <a:gd name="T0" fmla="*/ 68 w 68"/>
                <a:gd name="T1" fmla="*/ 4 h 45"/>
                <a:gd name="T2" fmla="*/ 66 w 68"/>
                <a:gd name="T3" fmla="*/ 6 h 45"/>
                <a:gd name="T4" fmla="*/ 63 w 68"/>
                <a:gd name="T5" fmla="*/ 11 h 45"/>
                <a:gd name="T6" fmla="*/ 38 w 68"/>
                <a:gd name="T7" fmla="*/ 36 h 45"/>
                <a:gd name="T8" fmla="*/ 3 w 68"/>
                <a:gd name="T9" fmla="*/ 40 h 45"/>
                <a:gd name="T10" fmla="*/ 2 w 68"/>
                <a:gd name="T11" fmla="*/ 40 h 45"/>
                <a:gd name="T12" fmla="*/ 2 w 68"/>
                <a:gd name="T13" fmla="*/ 39 h 45"/>
                <a:gd name="T14" fmla="*/ 20 w 68"/>
                <a:gd name="T15" fmla="*/ 8 h 45"/>
                <a:gd name="T16" fmla="*/ 59 w 68"/>
                <a:gd name="T17" fmla="*/ 3 h 45"/>
                <a:gd name="T18" fmla="*/ 65 w 68"/>
                <a:gd name="T19" fmla="*/ 4 h 45"/>
                <a:gd name="T20" fmla="*/ 68 w 68"/>
                <a:gd name="T21" fmla="*/ 4 h 45"/>
                <a:gd name="T22" fmla="*/ 53 w 68"/>
                <a:gd name="T23" fmla="*/ 10 h 45"/>
                <a:gd name="T24" fmla="*/ 25 w 68"/>
                <a:gd name="T25" fmla="*/ 15 h 45"/>
                <a:gd name="T26" fmla="*/ 9 w 68"/>
                <a:gd name="T27" fmla="*/ 35 h 45"/>
                <a:gd name="T28" fmla="*/ 34 w 68"/>
                <a:gd name="T29" fmla="*/ 29 h 45"/>
                <a:gd name="T30" fmla="*/ 53 w 68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45">
                  <a:moveTo>
                    <a:pt x="68" y="4"/>
                  </a:moveTo>
                  <a:cubicBezTo>
                    <a:pt x="66" y="6"/>
                    <a:pt x="66" y="6"/>
                    <a:pt x="66" y="6"/>
                  </a:cubicBezTo>
                  <a:cubicBezTo>
                    <a:pt x="65" y="7"/>
                    <a:pt x="64" y="9"/>
                    <a:pt x="63" y="11"/>
                  </a:cubicBezTo>
                  <a:cubicBezTo>
                    <a:pt x="58" y="18"/>
                    <a:pt x="51" y="29"/>
                    <a:pt x="38" y="36"/>
                  </a:cubicBezTo>
                  <a:cubicBezTo>
                    <a:pt x="26" y="43"/>
                    <a:pt x="12" y="4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0" y="30"/>
                    <a:pt x="7" y="16"/>
                    <a:pt x="20" y="8"/>
                  </a:cubicBezTo>
                  <a:cubicBezTo>
                    <a:pt x="34" y="0"/>
                    <a:pt x="49" y="2"/>
                    <a:pt x="59" y="3"/>
                  </a:cubicBezTo>
                  <a:cubicBezTo>
                    <a:pt x="61" y="3"/>
                    <a:pt x="63" y="4"/>
                    <a:pt x="65" y="4"/>
                  </a:cubicBezTo>
                  <a:lnTo>
                    <a:pt x="68" y="4"/>
                  </a:lnTo>
                  <a:close/>
                  <a:moveTo>
                    <a:pt x="53" y="10"/>
                  </a:moveTo>
                  <a:cubicBezTo>
                    <a:pt x="45" y="9"/>
                    <a:pt x="35" y="9"/>
                    <a:pt x="25" y="15"/>
                  </a:cubicBezTo>
                  <a:cubicBezTo>
                    <a:pt x="15" y="20"/>
                    <a:pt x="10" y="29"/>
                    <a:pt x="9" y="35"/>
                  </a:cubicBezTo>
                  <a:cubicBezTo>
                    <a:pt x="16" y="36"/>
                    <a:pt x="25" y="35"/>
                    <a:pt x="34" y="29"/>
                  </a:cubicBezTo>
                  <a:cubicBezTo>
                    <a:pt x="44" y="24"/>
                    <a:pt x="49" y="16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3" name="Freeform 6985">
              <a:extLst>
                <a:ext uri="{FF2B5EF4-FFF2-40B4-BE49-F238E27FC236}">
                  <a16:creationId xmlns="" xmlns:a16="http://schemas.microsoft.com/office/drawing/2014/main" id="{F793CB62-FFE6-4339-9667-0BC3BBED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6" y="2687638"/>
              <a:ext cx="49213" cy="30163"/>
            </a:xfrm>
            <a:custGeom>
              <a:avLst/>
              <a:gdLst>
                <a:gd name="T0" fmla="*/ 38 w 52"/>
                <a:gd name="T1" fmla="*/ 6 h 31"/>
                <a:gd name="T2" fmla="*/ 29 w 52"/>
                <a:gd name="T3" fmla="*/ 10 h 31"/>
                <a:gd name="T4" fmla="*/ 24 w 52"/>
                <a:gd name="T5" fmla="*/ 13 h 31"/>
                <a:gd name="T6" fmla="*/ 19 w 52"/>
                <a:gd name="T7" fmla="*/ 15 h 31"/>
                <a:gd name="T8" fmla="*/ 14 w 52"/>
                <a:gd name="T9" fmla="*/ 19 h 31"/>
                <a:gd name="T10" fmla="*/ 9 w 52"/>
                <a:gd name="T11" fmla="*/ 22 h 31"/>
                <a:gd name="T12" fmla="*/ 1 w 52"/>
                <a:gd name="T13" fmla="*/ 28 h 31"/>
                <a:gd name="T14" fmla="*/ 0 w 52"/>
                <a:gd name="T15" fmla="*/ 29 h 31"/>
                <a:gd name="T16" fmla="*/ 0 w 52"/>
                <a:gd name="T17" fmla="*/ 30 h 31"/>
                <a:gd name="T18" fmla="*/ 1 w 52"/>
                <a:gd name="T19" fmla="*/ 31 h 31"/>
                <a:gd name="T20" fmla="*/ 3 w 52"/>
                <a:gd name="T21" fmla="*/ 30 h 31"/>
                <a:gd name="T22" fmla="*/ 11 w 52"/>
                <a:gd name="T23" fmla="*/ 25 h 31"/>
                <a:gd name="T24" fmla="*/ 16 w 52"/>
                <a:gd name="T25" fmla="*/ 22 h 31"/>
                <a:gd name="T26" fmla="*/ 21 w 52"/>
                <a:gd name="T27" fmla="*/ 19 h 31"/>
                <a:gd name="T28" fmla="*/ 26 w 52"/>
                <a:gd name="T29" fmla="*/ 16 h 31"/>
                <a:gd name="T30" fmla="*/ 31 w 52"/>
                <a:gd name="T31" fmla="*/ 13 h 31"/>
                <a:gd name="T32" fmla="*/ 39 w 52"/>
                <a:gd name="T33" fmla="*/ 7 h 31"/>
                <a:gd name="T34" fmla="*/ 52 w 52"/>
                <a:gd name="T35" fmla="*/ 0 h 31"/>
                <a:gd name="T36" fmla="*/ 38 w 52"/>
                <a:gd name="T3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1">
                  <a:moveTo>
                    <a:pt x="38" y="6"/>
                  </a:moveTo>
                  <a:cubicBezTo>
                    <a:pt x="35" y="7"/>
                    <a:pt x="32" y="8"/>
                    <a:pt x="29" y="10"/>
                  </a:cubicBezTo>
                  <a:cubicBezTo>
                    <a:pt x="27" y="11"/>
                    <a:pt x="25" y="12"/>
                    <a:pt x="24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0"/>
                    <a:pt x="10" y="21"/>
                    <a:pt x="9" y="22"/>
                  </a:cubicBezTo>
                  <a:cubicBezTo>
                    <a:pt x="6" y="24"/>
                    <a:pt x="3" y="26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9" y="20"/>
                    <a:pt x="21" y="19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4" y="4"/>
                    <a:pt x="52" y="0"/>
                    <a:pt x="52" y="0"/>
                  </a:cubicBezTo>
                  <a:cubicBezTo>
                    <a:pt x="52" y="0"/>
                    <a:pt x="44" y="3"/>
                    <a:pt x="38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4" name="Freeform 6986">
              <a:extLst>
                <a:ext uri="{FF2B5EF4-FFF2-40B4-BE49-F238E27FC236}">
                  <a16:creationId xmlns="" xmlns:a16="http://schemas.microsoft.com/office/drawing/2014/main" id="{95F82962-4FDA-4B72-B9D4-7ACC368F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2690813"/>
              <a:ext cx="11113" cy="15875"/>
            </a:xfrm>
            <a:custGeom>
              <a:avLst/>
              <a:gdLst>
                <a:gd name="T0" fmla="*/ 11 w 12"/>
                <a:gd name="T1" fmla="*/ 0 h 17"/>
                <a:gd name="T2" fmla="*/ 0 w 12"/>
                <a:gd name="T3" fmla="*/ 17 h 17"/>
                <a:gd name="T4" fmla="*/ 3 w 12"/>
                <a:gd name="T5" fmla="*/ 17 h 17"/>
                <a:gd name="T6" fmla="*/ 12 w 12"/>
                <a:gd name="T7" fmla="*/ 0 h 17"/>
                <a:gd name="T8" fmla="*/ 11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0"/>
                  </a:moveTo>
                  <a:cubicBezTo>
                    <a:pt x="7" y="6"/>
                    <a:pt x="4" y="11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1"/>
                    <a:pt x="9" y="6"/>
                    <a:pt x="12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5" name="Freeform 6987">
              <a:extLst>
                <a:ext uri="{FF2B5EF4-FFF2-40B4-BE49-F238E27FC236}">
                  <a16:creationId xmlns="" xmlns:a16="http://schemas.microsoft.com/office/drawing/2014/main" id="{984AF64B-13FA-4689-BE3C-512E63D1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2705100"/>
              <a:ext cx="20638" cy="3175"/>
            </a:xfrm>
            <a:custGeom>
              <a:avLst/>
              <a:gdLst>
                <a:gd name="T0" fmla="*/ 22 w 22"/>
                <a:gd name="T1" fmla="*/ 1 h 4"/>
                <a:gd name="T2" fmla="*/ 1 w 22"/>
                <a:gd name="T3" fmla="*/ 1 h 4"/>
                <a:gd name="T4" fmla="*/ 0 w 22"/>
                <a:gd name="T5" fmla="*/ 4 h 4"/>
                <a:gd name="T6" fmla="*/ 21 w 22"/>
                <a:gd name="T7" fmla="*/ 1 h 4"/>
                <a:gd name="T8" fmla="*/ 22 w 2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2" y="1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6" name="Freeform 6988">
              <a:extLst>
                <a:ext uri="{FF2B5EF4-FFF2-40B4-BE49-F238E27FC236}">
                  <a16:creationId xmlns="" xmlns:a16="http://schemas.microsoft.com/office/drawing/2014/main" id="{46F6C3AC-6165-4275-B97A-B0B030EF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6" y="2687638"/>
              <a:ext cx="9525" cy="11113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2 h 13"/>
                <a:gd name="T4" fmla="*/ 2 w 9"/>
                <a:gd name="T5" fmla="*/ 13 h 13"/>
                <a:gd name="T6" fmla="*/ 9 w 9"/>
                <a:gd name="T7" fmla="*/ 0 h 13"/>
                <a:gd name="T8" fmla="*/ 9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9"/>
                    <a:pt x="7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7" name="Freeform 6989">
              <a:extLst>
                <a:ext uri="{FF2B5EF4-FFF2-40B4-BE49-F238E27FC236}">
                  <a16:creationId xmlns="" xmlns:a16="http://schemas.microsoft.com/office/drawing/2014/main" id="{321F8773-E287-4E31-A553-8A053DCB8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4" y="2698750"/>
              <a:ext cx="17463" cy="1588"/>
            </a:xfrm>
            <a:custGeom>
              <a:avLst/>
              <a:gdLst>
                <a:gd name="T0" fmla="*/ 17 w 18"/>
                <a:gd name="T1" fmla="*/ 1 h 2"/>
                <a:gd name="T2" fmla="*/ 0 w 18"/>
                <a:gd name="T3" fmla="*/ 0 h 2"/>
                <a:gd name="T4" fmla="*/ 0 w 18"/>
                <a:gd name="T5" fmla="*/ 2 h 2"/>
                <a:gd name="T6" fmla="*/ 18 w 18"/>
                <a:gd name="T7" fmla="*/ 1 h 2"/>
                <a:gd name="T8" fmla="*/ 17 w 1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">
                  <a:moveTo>
                    <a:pt x="17" y="1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8" name="Freeform 6990">
              <a:extLst>
                <a:ext uri="{FF2B5EF4-FFF2-40B4-BE49-F238E27FC236}">
                  <a16:creationId xmlns="" xmlns:a16="http://schemas.microsoft.com/office/drawing/2014/main" id="{6EA53710-1B95-4CE0-AAD5-61257C3FF3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1976" y="2725738"/>
              <a:ext cx="50800" cy="39688"/>
            </a:xfrm>
            <a:custGeom>
              <a:avLst/>
              <a:gdLst>
                <a:gd name="T0" fmla="*/ 51 w 53"/>
                <a:gd name="T1" fmla="*/ 43 h 43"/>
                <a:gd name="T2" fmla="*/ 47 w 53"/>
                <a:gd name="T3" fmla="*/ 42 h 43"/>
                <a:gd name="T4" fmla="*/ 19 w 53"/>
                <a:gd name="T5" fmla="*/ 36 h 43"/>
                <a:gd name="T6" fmla="*/ 0 w 53"/>
                <a:gd name="T7" fmla="*/ 7 h 43"/>
                <a:gd name="T8" fmla="*/ 0 w 53"/>
                <a:gd name="T9" fmla="*/ 7 h 43"/>
                <a:gd name="T10" fmla="*/ 0 w 53"/>
                <a:gd name="T11" fmla="*/ 6 h 43"/>
                <a:gd name="T12" fmla="*/ 34 w 53"/>
                <a:gd name="T13" fmla="*/ 7 h 43"/>
                <a:gd name="T14" fmla="*/ 51 w 53"/>
                <a:gd name="T15" fmla="*/ 35 h 43"/>
                <a:gd name="T16" fmla="*/ 52 w 53"/>
                <a:gd name="T17" fmla="*/ 40 h 43"/>
                <a:gd name="T18" fmla="*/ 53 w 53"/>
                <a:gd name="T19" fmla="*/ 43 h 43"/>
                <a:gd name="T20" fmla="*/ 51 w 53"/>
                <a:gd name="T21" fmla="*/ 43 h 43"/>
                <a:gd name="T22" fmla="*/ 30 w 53"/>
                <a:gd name="T23" fmla="*/ 14 h 43"/>
                <a:gd name="T24" fmla="*/ 8 w 53"/>
                <a:gd name="T25" fmla="*/ 10 h 43"/>
                <a:gd name="T26" fmla="*/ 22 w 53"/>
                <a:gd name="T27" fmla="*/ 29 h 43"/>
                <a:gd name="T28" fmla="*/ 44 w 53"/>
                <a:gd name="T29" fmla="*/ 35 h 43"/>
                <a:gd name="T30" fmla="*/ 30 w 53"/>
                <a:gd name="T31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3">
                  <a:moveTo>
                    <a:pt x="51" y="43"/>
                  </a:moveTo>
                  <a:cubicBezTo>
                    <a:pt x="50" y="42"/>
                    <a:pt x="48" y="42"/>
                    <a:pt x="47" y="42"/>
                  </a:cubicBezTo>
                  <a:cubicBezTo>
                    <a:pt x="40" y="42"/>
                    <a:pt x="30" y="43"/>
                    <a:pt x="19" y="36"/>
                  </a:cubicBezTo>
                  <a:cubicBezTo>
                    <a:pt x="9" y="29"/>
                    <a:pt x="0" y="1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0"/>
                    <a:pt x="23" y="0"/>
                    <a:pt x="34" y="7"/>
                  </a:cubicBezTo>
                  <a:cubicBezTo>
                    <a:pt x="46" y="15"/>
                    <a:pt x="49" y="27"/>
                    <a:pt x="51" y="35"/>
                  </a:cubicBezTo>
                  <a:cubicBezTo>
                    <a:pt x="52" y="37"/>
                    <a:pt x="52" y="39"/>
                    <a:pt x="52" y="40"/>
                  </a:cubicBezTo>
                  <a:cubicBezTo>
                    <a:pt x="53" y="43"/>
                    <a:pt x="53" y="43"/>
                    <a:pt x="53" y="43"/>
                  </a:cubicBezTo>
                  <a:lnTo>
                    <a:pt x="51" y="43"/>
                  </a:lnTo>
                  <a:close/>
                  <a:moveTo>
                    <a:pt x="30" y="14"/>
                  </a:moveTo>
                  <a:cubicBezTo>
                    <a:pt x="22" y="9"/>
                    <a:pt x="13" y="8"/>
                    <a:pt x="8" y="10"/>
                  </a:cubicBezTo>
                  <a:cubicBezTo>
                    <a:pt x="9" y="16"/>
                    <a:pt x="14" y="24"/>
                    <a:pt x="22" y="29"/>
                  </a:cubicBezTo>
                  <a:cubicBezTo>
                    <a:pt x="30" y="34"/>
                    <a:pt x="38" y="35"/>
                    <a:pt x="44" y="35"/>
                  </a:cubicBezTo>
                  <a:cubicBezTo>
                    <a:pt x="42" y="28"/>
                    <a:pt x="38" y="20"/>
                    <a:pt x="3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9" name="Freeform 6991">
              <a:extLst>
                <a:ext uri="{FF2B5EF4-FFF2-40B4-BE49-F238E27FC236}">
                  <a16:creationId xmlns="" xmlns:a16="http://schemas.microsoft.com/office/drawing/2014/main" id="{3E15645A-232F-4850-8D85-1E870063A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4" y="2730500"/>
              <a:ext cx="41275" cy="28575"/>
            </a:xfrm>
            <a:custGeom>
              <a:avLst/>
              <a:gdLst>
                <a:gd name="T0" fmla="*/ 34 w 44"/>
                <a:gd name="T1" fmla="*/ 23 h 29"/>
                <a:gd name="T2" fmla="*/ 27 w 44"/>
                <a:gd name="T3" fmla="*/ 19 h 29"/>
                <a:gd name="T4" fmla="*/ 23 w 44"/>
                <a:gd name="T5" fmla="*/ 16 h 29"/>
                <a:gd name="T6" fmla="*/ 18 w 44"/>
                <a:gd name="T7" fmla="*/ 13 h 29"/>
                <a:gd name="T8" fmla="*/ 14 w 44"/>
                <a:gd name="T9" fmla="*/ 10 h 29"/>
                <a:gd name="T10" fmla="*/ 9 w 44"/>
                <a:gd name="T11" fmla="*/ 8 h 29"/>
                <a:gd name="T12" fmla="*/ 1 w 44"/>
                <a:gd name="T13" fmla="*/ 3 h 29"/>
                <a:gd name="T14" fmla="*/ 0 w 44"/>
                <a:gd name="T15" fmla="*/ 2 h 29"/>
                <a:gd name="T16" fmla="*/ 0 w 44"/>
                <a:gd name="T17" fmla="*/ 1 h 29"/>
                <a:gd name="T18" fmla="*/ 1 w 44"/>
                <a:gd name="T19" fmla="*/ 0 h 29"/>
                <a:gd name="T20" fmla="*/ 2 w 44"/>
                <a:gd name="T21" fmla="*/ 1 h 29"/>
                <a:gd name="T22" fmla="*/ 11 w 44"/>
                <a:gd name="T23" fmla="*/ 5 h 29"/>
                <a:gd name="T24" fmla="*/ 15 w 44"/>
                <a:gd name="T25" fmla="*/ 7 h 29"/>
                <a:gd name="T26" fmla="*/ 20 w 44"/>
                <a:gd name="T27" fmla="*/ 10 h 29"/>
                <a:gd name="T28" fmla="*/ 24 w 44"/>
                <a:gd name="T29" fmla="*/ 13 h 29"/>
                <a:gd name="T30" fmla="*/ 28 w 44"/>
                <a:gd name="T31" fmla="*/ 16 h 29"/>
                <a:gd name="T32" fmla="*/ 35 w 44"/>
                <a:gd name="T33" fmla="*/ 21 h 29"/>
                <a:gd name="T34" fmla="*/ 44 w 44"/>
                <a:gd name="T35" fmla="*/ 29 h 29"/>
                <a:gd name="T36" fmla="*/ 34 w 44"/>
                <a:gd name="T3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29">
                  <a:moveTo>
                    <a:pt x="34" y="2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2"/>
                    <a:pt x="8" y="3"/>
                    <a:pt x="11" y="5"/>
                  </a:cubicBezTo>
                  <a:cubicBezTo>
                    <a:pt x="12" y="6"/>
                    <a:pt x="14" y="6"/>
                    <a:pt x="15" y="7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7" y="15"/>
                    <a:pt x="28" y="16"/>
                  </a:cubicBezTo>
                  <a:cubicBezTo>
                    <a:pt x="31" y="18"/>
                    <a:pt x="33" y="19"/>
                    <a:pt x="35" y="21"/>
                  </a:cubicBezTo>
                  <a:cubicBezTo>
                    <a:pt x="39" y="25"/>
                    <a:pt x="44" y="29"/>
                    <a:pt x="44" y="29"/>
                  </a:cubicBezTo>
                  <a:cubicBezTo>
                    <a:pt x="44" y="29"/>
                    <a:pt x="38" y="26"/>
                    <a:pt x="34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0" name="Freeform 6992">
              <a:extLst>
                <a:ext uri="{FF2B5EF4-FFF2-40B4-BE49-F238E27FC236}">
                  <a16:creationId xmlns="" xmlns:a16="http://schemas.microsoft.com/office/drawing/2014/main" id="{D813F351-9DF2-4CB6-BAC9-79EE748C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4" y="2740025"/>
              <a:ext cx="9525" cy="14288"/>
            </a:xfrm>
            <a:custGeom>
              <a:avLst/>
              <a:gdLst>
                <a:gd name="T0" fmla="*/ 10 w 11"/>
                <a:gd name="T1" fmla="*/ 16 h 16"/>
                <a:gd name="T2" fmla="*/ 0 w 11"/>
                <a:gd name="T3" fmla="*/ 0 h 16"/>
                <a:gd name="T4" fmla="*/ 3 w 11"/>
                <a:gd name="T5" fmla="*/ 0 h 16"/>
                <a:gd name="T6" fmla="*/ 11 w 11"/>
                <a:gd name="T7" fmla="*/ 16 h 16"/>
                <a:gd name="T8" fmla="*/ 10 w 1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16"/>
                  </a:moveTo>
                  <a:cubicBezTo>
                    <a:pt x="7" y="11"/>
                    <a:pt x="4" y="5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5"/>
                    <a:pt x="9" y="11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1" name="Freeform 6993">
              <a:extLst>
                <a:ext uri="{FF2B5EF4-FFF2-40B4-BE49-F238E27FC236}">
                  <a16:creationId xmlns="" xmlns:a16="http://schemas.microsoft.com/office/drawing/2014/main" id="{5207975F-E87F-41DC-BD44-4E265825A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64" y="2738438"/>
              <a:ext cx="17463" cy="1588"/>
            </a:xfrm>
            <a:custGeom>
              <a:avLst/>
              <a:gdLst>
                <a:gd name="T0" fmla="*/ 19 w 19"/>
                <a:gd name="T1" fmla="*/ 3 h 3"/>
                <a:gd name="T2" fmla="*/ 1 w 19"/>
                <a:gd name="T3" fmla="*/ 3 h 3"/>
                <a:gd name="T4" fmla="*/ 0 w 19"/>
                <a:gd name="T5" fmla="*/ 0 h 3"/>
                <a:gd name="T6" fmla="*/ 18 w 19"/>
                <a:gd name="T7" fmla="*/ 2 h 3"/>
                <a:gd name="T8" fmla="*/ 19 w 1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">
                  <a:moveTo>
                    <a:pt x="19" y="3"/>
                  </a:moveTo>
                  <a:cubicBezTo>
                    <a:pt x="13" y="3"/>
                    <a:pt x="7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12" y="1"/>
                    <a:pt x="18" y="2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2" name="Freeform 6994">
              <a:extLst>
                <a:ext uri="{FF2B5EF4-FFF2-40B4-BE49-F238E27FC236}">
                  <a16:creationId xmlns="" xmlns:a16="http://schemas.microsoft.com/office/drawing/2014/main" id="{6321FF7A-BA74-439D-89B8-9CB9FC6A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6" y="2746375"/>
              <a:ext cx="6350" cy="12700"/>
            </a:xfrm>
            <a:custGeom>
              <a:avLst/>
              <a:gdLst>
                <a:gd name="T0" fmla="*/ 7 w 7"/>
                <a:gd name="T1" fmla="*/ 14 h 14"/>
                <a:gd name="T2" fmla="*/ 0 w 7"/>
                <a:gd name="T3" fmla="*/ 1 h 14"/>
                <a:gd name="T4" fmla="*/ 2 w 7"/>
                <a:gd name="T5" fmla="*/ 0 h 14"/>
                <a:gd name="T6" fmla="*/ 7 w 7"/>
                <a:gd name="T7" fmla="*/ 13 h 14"/>
                <a:gd name="T8" fmla="*/ 7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5" y="9"/>
                    <a:pt x="2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5"/>
                    <a:pt x="5" y="9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3" name="Freeform 6995">
              <a:extLst>
                <a:ext uri="{FF2B5EF4-FFF2-40B4-BE49-F238E27FC236}">
                  <a16:creationId xmlns="" xmlns:a16="http://schemas.microsoft.com/office/drawing/2014/main" id="{FBCD60E9-6F45-414B-96BB-BDF6D637C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4" y="2746375"/>
              <a:ext cx="12700" cy="1588"/>
            </a:xfrm>
            <a:custGeom>
              <a:avLst/>
              <a:gdLst>
                <a:gd name="T0" fmla="*/ 14 w 14"/>
                <a:gd name="T1" fmla="*/ 2 h 2"/>
                <a:gd name="T2" fmla="*/ 0 w 14"/>
                <a:gd name="T3" fmla="*/ 2 h 2"/>
                <a:gd name="T4" fmla="*/ 0 w 14"/>
                <a:gd name="T5" fmla="*/ 0 h 2"/>
                <a:gd name="T6" fmla="*/ 14 w 14"/>
                <a:gd name="T7" fmla="*/ 1 h 2"/>
                <a:gd name="T8" fmla="*/ 14 w 1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4" y="2"/>
                  </a:moveTo>
                  <a:cubicBezTo>
                    <a:pt x="9" y="2"/>
                    <a:pt x="5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14" y="2"/>
                    <a:pt x="14" y="1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4" name="Freeform 6996">
              <a:extLst>
                <a:ext uri="{FF2B5EF4-FFF2-40B4-BE49-F238E27FC236}">
                  <a16:creationId xmlns="" xmlns:a16="http://schemas.microsoft.com/office/drawing/2014/main" id="{DB2FF633-1E05-463D-885F-1D42CCE8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2714625"/>
              <a:ext cx="9525" cy="11113"/>
            </a:xfrm>
            <a:custGeom>
              <a:avLst/>
              <a:gdLst>
                <a:gd name="T0" fmla="*/ 10 w 10"/>
                <a:gd name="T1" fmla="*/ 2 h 11"/>
                <a:gd name="T2" fmla="*/ 8 w 10"/>
                <a:gd name="T3" fmla="*/ 0 h 11"/>
                <a:gd name="T4" fmla="*/ 0 w 10"/>
                <a:gd name="T5" fmla="*/ 7 h 11"/>
                <a:gd name="T6" fmla="*/ 0 w 10"/>
                <a:gd name="T7" fmla="*/ 11 h 11"/>
                <a:gd name="T8" fmla="*/ 10 w 10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7" y="5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5" name="Freeform 6997">
              <a:extLst>
                <a:ext uri="{FF2B5EF4-FFF2-40B4-BE49-F238E27FC236}">
                  <a16:creationId xmlns="" xmlns:a16="http://schemas.microsoft.com/office/drawing/2014/main" id="{71DE85FD-50A9-415E-A1DB-80D47BFB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2725738"/>
              <a:ext cx="11113" cy="7938"/>
            </a:xfrm>
            <a:custGeom>
              <a:avLst/>
              <a:gdLst>
                <a:gd name="T0" fmla="*/ 1 w 11"/>
                <a:gd name="T1" fmla="*/ 4 h 8"/>
                <a:gd name="T2" fmla="*/ 10 w 11"/>
                <a:gd name="T3" fmla="*/ 8 h 8"/>
                <a:gd name="T4" fmla="*/ 11 w 11"/>
                <a:gd name="T5" fmla="*/ 6 h 8"/>
                <a:gd name="T6" fmla="*/ 0 w 11"/>
                <a:gd name="T7" fmla="*/ 0 h 8"/>
                <a:gd name="T8" fmla="*/ 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4"/>
                  </a:moveTo>
                  <a:cubicBezTo>
                    <a:pt x="4" y="5"/>
                    <a:pt x="7" y="7"/>
                    <a:pt x="10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4" y="2"/>
                    <a:pt x="0" y="0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6" name="Freeform 6998">
              <a:extLst>
                <a:ext uri="{FF2B5EF4-FFF2-40B4-BE49-F238E27FC236}">
                  <a16:creationId xmlns="" xmlns:a16="http://schemas.microsoft.com/office/drawing/2014/main" id="{10D29195-CEF9-4ECB-AE0D-B9AEE5EE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9" y="2722563"/>
              <a:ext cx="6350" cy="3175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0 h 4"/>
                <a:gd name="T4" fmla="*/ 0 w 7"/>
                <a:gd name="T5" fmla="*/ 3 h 4"/>
                <a:gd name="T6" fmla="*/ 6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7" name="Freeform 6999">
              <a:extLst>
                <a:ext uri="{FF2B5EF4-FFF2-40B4-BE49-F238E27FC236}">
                  <a16:creationId xmlns="" xmlns:a16="http://schemas.microsoft.com/office/drawing/2014/main" id="{B2105D48-960C-4344-846C-34139C4F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9" y="2724150"/>
              <a:ext cx="4763" cy="47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0 h 5"/>
                <a:gd name="T4" fmla="*/ 6 w 6"/>
                <a:gd name="T5" fmla="*/ 5 h 5"/>
                <a:gd name="T6" fmla="*/ 6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8" name="Freeform 7000">
              <a:extLst>
                <a:ext uri="{FF2B5EF4-FFF2-40B4-BE49-F238E27FC236}">
                  <a16:creationId xmlns="" xmlns:a16="http://schemas.microsoft.com/office/drawing/2014/main" id="{6CEEC155-15BE-4D8D-9A85-816BD35F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9" y="2719388"/>
              <a:ext cx="68263" cy="7938"/>
            </a:xfrm>
            <a:custGeom>
              <a:avLst/>
              <a:gdLst>
                <a:gd name="T0" fmla="*/ 0 w 73"/>
                <a:gd name="T1" fmla="*/ 4 h 8"/>
                <a:gd name="T2" fmla="*/ 1 w 73"/>
                <a:gd name="T3" fmla="*/ 8 h 8"/>
                <a:gd name="T4" fmla="*/ 73 w 73"/>
                <a:gd name="T5" fmla="*/ 8 h 8"/>
                <a:gd name="T6" fmla="*/ 73 w 73"/>
                <a:gd name="T7" fmla="*/ 4 h 8"/>
                <a:gd name="T8" fmla="*/ 0 w 73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8">
                  <a:moveTo>
                    <a:pt x="0" y="4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5" y="4"/>
                    <a:pt x="49" y="4"/>
                    <a:pt x="73" y="8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49" y="0"/>
                    <a:pt x="24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9" name="Freeform 7001">
              <a:extLst>
                <a:ext uri="{FF2B5EF4-FFF2-40B4-BE49-F238E27FC236}">
                  <a16:creationId xmlns="" xmlns:a16="http://schemas.microsoft.com/office/drawing/2014/main" id="{E1E798D3-EEF3-4260-81C6-30EF6E454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0239" y="2692400"/>
              <a:ext cx="69850" cy="36513"/>
            </a:xfrm>
            <a:custGeom>
              <a:avLst/>
              <a:gdLst>
                <a:gd name="T0" fmla="*/ 74 w 74"/>
                <a:gd name="T1" fmla="*/ 13 h 39"/>
                <a:gd name="T2" fmla="*/ 71 w 74"/>
                <a:gd name="T3" fmla="*/ 15 h 39"/>
                <a:gd name="T4" fmla="*/ 67 w 74"/>
                <a:gd name="T5" fmla="*/ 18 h 39"/>
                <a:gd name="T6" fmla="*/ 36 w 74"/>
                <a:gd name="T7" fmla="*/ 36 h 39"/>
                <a:gd name="T8" fmla="*/ 1 w 74"/>
                <a:gd name="T9" fmla="*/ 30 h 39"/>
                <a:gd name="T10" fmla="*/ 0 w 74"/>
                <a:gd name="T11" fmla="*/ 29 h 39"/>
                <a:gd name="T12" fmla="*/ 0 w 74"/>
                <a:gd name="T13" fmla="*/ 28 h 39"/>
                <a:gd name="T14" fmla="*/ 26 w 74"/>
                <a:gd name="T15" fmla="*/ 4 h 39"/>
                <a:gd name="T16" fmla="*/ 65 w 74"/>
                <a:gd name="T17" fmla="*/ 10 h 39"/>
                <a:gd name="T18" fmla="*/ 70 w 74"/>
                <a:gd name="T19" fmla="*/ 12 h 39"/>
                <a:gd name="T20" fmla="*/ 74 w 74"/>
                <a:gd name="T21" fmla="*/ 13 h 39"/>
                <a:gd name="T22" fmla="*/ 58 w 74"/>
                <a:gd name="T23" fmla="*/ 15 h 39"/>
                <a:gd name="T24" fmla="*/ 29 w 74"/>
                <a:gd name="T25" fmla="*/ 11 h 39"/>
                <a:gd name="T26" fmla="*/ 9 w 74"/>
                <a:gd name="T27" fmla="*/ 26 h 39"/>
                <a:gd name="T28" fmla="*/ 34 w 74"/>
                <a:gd name="T29" fmla="*/ 28 h 39"/>
                <a:gd name="T30" fmla="*/ 58 w 74"/>
                <a:gd name="T31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39">
                  <a:moveTo>
                    <a:pt x="74" y="13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0" y="16"/>
                    <a:pt x="68" y="17"/>
                    <a:pt x="67" y="18"/>
                  </a:cubicBezTo>
                  <a:cubicBezTo>
                    <a:pt x="60" y="24"/>
                    <a:pt x="51" y="32"/>
                    <a:pt x="36" y="36"/>
                  </a:cubicBezTo>
                  <a:cubicBezTo>
                    <a:pt x="22" y="39"/>
                    <a:pt x="8" y="37"/>
                    <a:pt x="1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19"/>
                    <a:pt x="11" y="7"/>
                    <a:pt x="26" y="4"/>
                  </a:cubicBezTo>
                  <a:cubicBezTo>
                    <a:pt x="42" y="0"/>
                    <a:pt x="56" y="6"/>
                    <a:pt x="65" y="10"/>
                  </a:cubicBezTo>
                  <a:cubicBezTo>
                    <a:pt x="67" y="11"/>
                    <a:pt x="69" y="12"/>
                    <a:pt x="70" y="12"/>
                  </a:cubicBezTo>
                  <a:lnTo>
                    <a:pt x="74" y="13"/>
                  </a:lnTo>
                  <a:close/>
                  <a:moveTo>
                    <a:pt x="58" y="15"/>
                  </a:moveTo>
                  <a:cubicBezTo>
                    <a:pt x="50" y="12"/>
                    <a:pt x="40" y="8"/>
                    <a:pt x="29" y="11"/>
                  </a:cubicBezTo>
                  <a:cubicBezTo>
                    <a:pt x="18" y="14"/>
                    <a:pt x="11" y="21"/>
                    <a:pt x="9" y="26"/>
                  </a:cubicBezTo>
                  <a:cubicBezTo>
                    <a:pt x="14" y="29"/>
                    <a:pt x="24" y="30"/>
                    <a:pt x="34" y="28"/>
                  </a:cubicBezTo>
                  <a:cubicBezTo>
                    <a:pt x="45" y="26"/>
                    <a:pt x="52" y="20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" name="Freeform 7002">
              <a:extLst>
                <a:ext uri="{FF2B5EF4-FFF2-40B4-BE49-F238E27FC236}">
                  <a16:creationId xmlns="" xmlns:a16="http://schemas.microsoft.com/office/drawing/2014/main" id="{8039A543-DD5A-4E2E-B7B3-C08CA1C6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414" y="2706688"/>
              <a:ext cx="52388" cy="12700"/>
            </a:xfrm>
            <a:custGeom>
              <a:avLst/>
              <a:gdLst>
                <a:gd name="T0" fmla="*/ 43 w 57"/>
                <a:gd name="T1" fmla="*/ 1 h 14"/>
                <a:gd name="T2" fmla="*/ 33 w 57"/>
                <a:gd name="T3" fmla="*/ 2 h 14"/>
                <a:gd name="T4" fmla="*/ 27 w 57"/>
                <a:gd name="T5" fmla="*/ 3 h 14"/>
                <a:gd name="T6" fmla="*/ 21 w 57"/>
                <a:gd name="T7" fmla="*/ 5 h 14"/>
                <a:gd name="T8" fmla="*/ 15 w 57"/>
                <a:gd name="T9" fmla="*/ 6 h 14"/>
                <a:gd name="T10" fmla="*/ 10 w 57"/>
                <a:gd name="T11" fmla="*/ 8 h 14"/>
                <a:gd name="T12" fmla="*/ 1 w 57"/>
                <a:gd name="T13" fmla="*/ 12 h 14"/>
                <a:gd name="T14" fmla="*/ 0 w 57"/>
                <a:gd name="T15" fmla="*/ 13 h 14"/>
                <a:gd name="T16" fmla="*/ 0 w 57"/>
                <a:gd name="T17" fmla="*/ 14 h 14"/>
                <a:gd name="T18" fmla="*/ 0 w 57"/>
                <a:gd name="T19" fmla="*/ 14 h 14"/>
                <a:gd name="T20" fmla="*/ 2 w 57"/>
                <a:gd name="T21" fmla="*/ 14 h 14"/>
                <a:gd name="T22" fmla="*/ 11 w 57"/>
                <a:gd name="T23" fmla="*/ 11 h 14"/>
                <a:gd name="T24" fmla="*/ 17 w 57"/>
                <a:gd name="T25" fmla="*/ 10 h 14"/>
                <a:gd name="T26" fmla="*/ 22 w 57"/>
                <a:gd name="T27" fmla="*/ 8 h 14"/>
                <a:gd name="T28" fmla="*/ 28 w 57"/>
                <a:gd name="T29" fmla="*/ 7 h 14"/>
                <a:gd name="T30" fmla="*/ 33 w 57"/>
                <a:gd name="T31" fmla="*/ 6 h 14"/>
                <a:gd name="T32" fmla="*/ 43 w 57"/>
                <a:gd name="T33" fmla="*/ 3 h 14"/>
                <a:gd name="T34" fmla="*/ 57 w 57"/>
                <a:gd name="T35" fmla="*/ 0 h 14"/>
                <a:gd name="T36" fmla="*/ 43 w 57"/>
                <a:gd name="T3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4">
                  <a:moveTo>
                    <a:pt x="43" y="1"/>
                  </a:moveTo>
                  <a:cubicBezTo>
                    <a:pt x="40" y="1"/>
                    <a:pt x="36" y="2"/>
                    <a:pt x="33" y="2"/>
                  </a:cubicBezTo>
                  <a:cubicBezTo>
                    <a:pt x="31" y="3"/>
                    <a:pt x="29" y="3"/>
                    <a:pt x="27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7" y="6"/>
                    <a:pt x="15" y="6"/>
                  </a:cubicBezTo>
                  <a:cubicBezTo>
                    <a:pt x="14" y="7"/>
                    <a:pt x="12" y="8"/>
                    <a:pt x="10" y="8"/>
                  </a:cubicBezTo>
                  <a:cubicBezTo>
                    <a:pt x="7" y="9"/>
                    <a:pt x="4" y="11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9" y="1"/>
                    <a:pt x="57" y="0"/>
                    <a:pt x="57" y="0"/>
                  </a:cubicBezTo>
                  <a:cubicBezTo>
                    <a:pt x="57" y="0"/>
                    <a:pt x="49" y="0"/>
                    <a:pt x="4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" name="Freeform 7003">
              <a:extLst>
                <a:ext uri="{FF2B5EF4-FFF2-40B4-BE49-F238E27FC236}">
                  <a16:creationId xmlns="" xmlns:a16="http://schemas.microsoft.com/office/drawing/2014/main" id="{77EB329F-0A0B-458B-892A-250A7E19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2701925"/>
              <a:ext cx="14288" cy="12700"/>
            </a:xfrm>
            <a:custGeom>
              <a:avLst/>
              <a:gdLst>
                <a:gd name="T0" fmla="*/ 15 w 16"/>
                <a:gd name="T1" fmla="*/ 0 h 14"/>
                <a:gd name="T2" fmla="*/ 0 w 16"/>
                <a:gd name="T3" fmla="*/ 13 h 14"/>
                <a:gd name="T4" fmla="*/ 3 w 16"/>
                <a:gd name="T5" fmla="*/ 14 h 14"/>
                <a:gd name="T6" fmla="*/ 16 w 16"/>
                <a:gd name="T7" fmla="*/ 0 h 14"/>
                <a:gd name="T8" fmla="*/ 15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0"/>
                  </a:moveTo>
                  <a:cubicBezTo>
                    <a:pt x="10" y="4"/>
                    <a:pt x="5" y="8"/>
                    <a:pt x="0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9"/>
                    <a:pt x="12" y="4"/>
                    <a:pt x="16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" name="Freeform 7004">
              <a:extLst>
                <a:ext uri="{FF2B5EF4-FFF2-40B4-BE49-F238E27FC236}">
                  <a16:creationId xmlns="" xmlns:a16="http://schemas.microsoft.com/office/drawing/2014/main" id="{11046F47-E1CC-4365-8A73-72E670CF9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1" y="2713038"/>
              <a:ext cx="19050" cy="4763"/>
            </a:xfrm>
            <a:custGeom>
              <a:avLst/>
              <a:gdLst>
                <a:gd name="T0" fmla="*/ 22 w 22"/>
                <a:gd name="T1" fmla="*/ 6 h 6"/>
                <a:gd name="T2" fmla="*/ 2 w 22"/>
                <a:gd name="T3" fmla="*/ 0 h 6"/>
                <a:gd name="T4" fmla="*/ 0 w 22"/>
                <a:gd name="T5" fmla="*/ 2 h 6"/>
                <a:gd name="T6" fmla="*/ 21 w 22"/>
                <a:gd name="T7" fmla="*/ 6 h 6"/>
                <a:gd name="T8" fmla="*/ 22 w 2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cubicBezTo>
                    <a:pt x="15" y="4"/>
                    <a:pt x="9" y="2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3"/>
                    <a:pt x="14" y="5"/>
                    <a:pt x="21" y="6"/>
                  </a:cubicBezTo>
                  <a:lnTo>
                    <a:pt x="2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" name="Freeform 7005">
              <a:extLst>
                <a:ext uri="{FF2B5EF4-FFF2-40B4-BE49-F238E27FC236}">
                  <a16:creationId xmlns="" xmlns:a16="http://schemas.microsoft.com/office/drawing/2014/main" id="{A7FE40A8-203C-4EA0-9149-5729FA67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9" y="2700338"/>
              <a:ext cx="12700" cy="11113"/>
            </a:xfrm>
            <a:custGeom>
              <a:avLst/>
              <a:gdLst>
                <a:gd name="T0" fmla="*/ 13 w 13"/>
                <a:gd name="T1" fmla="*/ 0 h 11"/>
                <a:gd name="T2" fmla="*/ 0 w 13"/>
                <a:gd name="T3" fmla="*/ 9 h 11"/>
                <a:gd name="T4" fmla="*/ 2 w 13"/>
                <a:gd name="T5" fmla="*/ 11 h 11"/>
                <a:gd name="T6" fmla="*/ 13 w 13"/>
                <a:gd name="T7" fmla="*/ 0 h 11"/>
                <a:gd name="T8" fmla="*/ 13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6" y="7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" name="Freeform 7006">
              <a:extLst>
                <a:ext uri="{FF2B5EF4-FFF2-40B4-BE49-F238E27FC236}">
                  <a16:creationId xmlns="" xmlns:a16="http://schemas.microsoft.com/office/drawing/2014/main" id="{00960567-09BD-4C19-A865-D92796C2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576" y="2708275"/>
              <a:ext cx="15875" cy="6350"/>
            </a:xfrm>
            <a:custGeom>
              <a:avLst/>
              <a:gdLst>
                <a:gd name="T0" fmla="*/ 17 w 17"/>
                <a:gd name="T1" fmla="*/ 6 h 6"/>
                <a:gd name="T2" fmla="*/ 0 w 17"/>
                <a:gd name="T3" fmla="*/ 0 h 6"/>
                <a:gd name="T4" fmla="*/ 0 w 17"/>
                <a:gd name="T5" fmla="*/ 2 h 6"/>
                <a:gd name="T6" fmla="*/ 17 w 17"/>
                <a:gd name="T7" fmla="*/ 6 h 6"/>
                <a:gd name="T8" fmla="*/ 17 w 1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cubicBezTo>
                    <a:pt x="11" y="4"/>
                    <a:pt x="6" y="2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3"/>
                    <a:pt x="11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" name="Freeform 7007">
              <a:extLst>
                <a:ext uri="{FF2B5EF4-FFF2-40B4-BE49-F238E27FC236}">
                  <a16:creationId xmlns="" xmlns:a16="http://schemas.microsoft.com/office/drawing/2014/main" id="{0D167AC2-B8F3-4256-AD90-8E8C777CFC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064" y="2728913"/>
              <a:ext cx="39688" cy="52388"/>
            </a:xfrm>
            <a:custGeom>
              <a:avLst/>
              <a:gdLst>
                <a:gd name="T0" fmla="*/ 41 w 44"/>
                <a:gd name="T1" fmla="*/ 54 h 55"/>
                <a:gd name="T2" fmla="*/ 37 w 44"/>
                <a:gd name="T3" fmla="*/ 52 h 55"/>
                <a:gd name="T4" fmla="*/ 13 w 44"/>
                <a:gd name="T5" fmla="*/ 38 h 55"/>
                <a:gd name="T6" fmla="*/ 2 w 44"/>
                <a:gd name="T7" fmla="*/ 5 h 55"/>
                <a:gd name="T8" fmla="*/ 2 w 44"/>
                <a:gd name="T9" fmla="*/ 5 h 55"/>
                <a:gd name="T10" fmla="*/ 3 w 44"/>
                <a:gd name="T11" fmla="*/ 4 h 55"/>
                <a:gd name="T12" fmla="*/ 35 w 44"/>
                <a:gd name="T13" fmla="*/ 15 h 55"/>
                <a:gd name="T14" fmla="*/ 43 w 44"/>
                <a:gd name="T15" fmla="*/ 47 h 55"/>
                <a:gd name="T16" fmla="*/ 43 w 44"/>
                <a:gd name="T17" fmla="*/ 52 h 55"/>
                <a:gd name="T18" fmla="*/ 43 w 44"/>
                <a:gd name="T19" fmla="*/ 55 h 55"/>
                <a:gd name="T20" fmla="*/ 41 w 44"/>
                <a:gd name="T21" fmla="*/ 54 h 55"/>
                <a:gd name="T22" fmla="*/ 29 w 44"/>
                <a:gd name="T23" fmla="*/ 20 h 55"/>
                <a:gd name="T24" fmla="*/ 9 w 44"/>
                <a:gd name="T25" fmla="*/ 11 h 55"/>
                <a:gd name="T26" fmla="*/ 18 w 44"/>
                <a:gd name="T27" fmla="*/ 32 h 55"/>
                <a:gd name="T28" fmla="*/ 37 w 44"/>
                <a:gd name="T29" fmla="*/ 44 h 55"/>
                <a:gd name="T30" fmla="*/ 29 w 44"/>
                <a:gd name="T31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55">
                  <a:moveTo>
                    <a:pt x="41" y="54"/>
                  </a:moveTo>
                  <a:cubicBezTo>
                    <a:pt x="40" y="53"/>
                    <a:pt x="39" y="53"/>
                    <a:pt x="37" y="52"/>
                  </a:cubicBezTo>
                  <a:cubicBezTo>
                    <a:pt x="31" y="50"/>
                    <a:pt x="21" y="48"/>
                    <a:pt x="13" y="38"/>
                  </a:cubicBezTo>
                  <a:cubicBezTo>
                    <a:pt x="5" y="28"/>
                    <a:pt x="0" y="1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2" y="0"/>
                    <a:pt x="26" y="5"/>
                    <a:pt x="35" y="15"/>
                  </a:cubicBezTo>
                  <a:cubicBezTo>
                    <a:pt x="44" y="26"/>
                    <a:pt x="44" y="39"/>
                    <a:pt x="43" y="47"/>
                  </a:cubicBezTo>
                  <a:cubicBezTo>
                    <a:pt x="43" y="49"/>
                    <a:pt x="43" y="50"/>
                    <a:pt x="43" y="52"/>
                  </a:cubicBezTo>
                  <a:cubicBezTo>
                    <a:pt x="43" y="55"/>
                    <a:pt x="43" y="55"/>
                    <a:pt x="43" y="55"/>
                  </a:cubicBezTo>
                  <a:lnTo>
                    <a:pt x="41" y="54"/>
                  </a:lnTo>
                  <a:close/>
                  <a:moveTo>
                    <a:pt x="29" y="20"/>
                  </a:moveTo>
                  <a:cubicBezTo>
                    <a:pt x="23" y="13"/>
                    <a:pt x="14" y="10"/>
                    <a:pt x="9" y="11"/>
                  </a:cubicBezTo>
                  <a:cubicBezTo>
                    <a:pt x="8" y="17"/>
                    <a:pt x="12" y="25"/>
                    <a:pt x="18" y="32"/>
                  </a:cubicBezTo>
                  <a:cubicBezTo>
                    <a:pt x="24" y="40"/>
                    <a:pt x="31" y="42"/>
                    <a:pt x="37" y="44"/>
                  </a:cubicBezTo>
                  <a:cubicBezTo>
                    <a:pt x="37" y="37"/>
                    <a:pt x="36" y="28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" name="Freeform 7008">
              <a:extLst>
                <a:ext uri="{FF2B5EF4-FFF2-40B4-BE49-F238E27FC236}">
                  <a16:creationId xmlns="" xmlns:a16="http://schemas.microsoft.com/office/drawing/2014/main" id="{1A4A3FB2-BC8C-4D1C-8B1C-E9FF1D25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1" y="2733675"/>
              <a:ext cx="31750" cy="38100"/>
            </a:xfrm>
            <a:custGeom>
              <a:avLst/>
              <a:gdLst>
                <a:gd name="T0" fmla="*/ 27 w 34"/>
                <a:gd name="T1" fmla="*/ 31 h 40"/>
                <a:gd name="T2" fmla="*/ 21 w 34"/>
                <a:gd name="T3" fmla="*/ 25 h 40"/>
                <a:gd name="T4" fmla="*/ 18 w 34"/>
                <a:gd name="T5" fmla="*/ 21 h 40"/>
                <a:gd name="T6" fmla="*/ 14 w 34"/>
                <a:gd name="T7" fmla="*/ 17 h 40"/>
                <a:gd name="T8" fmla="*/ 11 w 34"/>
                <a:gd name="T9" fmla="*/ 13 h 40"/>
                <a:gd name="T10" fmla="*/ 7 w 34"/>
                <a:gd name="T11" fmla="*/ 10 h 40"/>
                <a:gd name="T12" fmla="*/ 1 w 34"/>
                <a:gd name="T13" fmla="*/ 3 h 40"/>
                <a:gd name="T14" fmla="*/ 0 w 34"/>
                <a:gd name="T15" fmla="*/ 2 h 40"/>
                <a:gd name="T16" fmla="*/ 1 w 34"/>
                <a:gd name="T17" fmla="*/ 0 h 40"/>
                <a:gd name="T18" fmla="*/ 1 w 34"/>
                <a:gd name="T19" fmla="*/ 0 h 40"/>
                <a:gd name="T20" fmla="*/ 3 w 34"/>
                <a:gd name="T21" fmla="*/ 1 h 40"/>
                <a:gd name="T22" fmla="*/ 10 w 34"/>
                <a:gd name="T23" fmla="*/ 7 h 40"/>
                <a:gd name="T24" fmla="*/ 13 w 34"/>
                <a:gd name="T25" fmla="*/ 11 h 40"/>
                <a:gd name="T26" fmla="*/ 17 w 34"/>
                <a:gd name="T27" fmla="*/ 14 h 40"/>
                <a:gd name="T28" fmla="*/ 20 w 34"/>
                <a:gd name="T29" fmla="*/ 18 h 40"/>
                <a:gd name="T30" fmla="*/ 23 w 34"/>
                <a:gd name="T31" fmla="*/ 22 h 40"/>
                <a:gd name="T32" fmla="*/ 28 w 34"/>
                <a:gd name="T33" fmla="*/ 30 h 40"/>
                <a:gd name="T34" fmla="*/ 34 w 34"/>
                <a:gd name="T35" fmla="*/ 40 h 40"/>
                <a:gd name="T36" fmla="*/ 27 w 34"/>
                <a:gd name="T37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40">
                  <a:moveTo>
                    <a:pt x="27" y="31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3"/>
                    <a:pt x="7" y="5"/>
                    <a:pt x="10" y="7"/>
                  </a:cubicBezTo>
                  <a:cubicBezTo>
                    <a:pt x="11" y="8"/>
                    <a:pt x="12" y="9"/>
                    <a:pt x="13" y="11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20"/>
                    <a:pt x="22" y="21"/>
                    <a:pt x="23" y="22"/>
                  </a:cubicBezTo>
                  <a:cubicBezTo>
                    <a:pt x="25" y="25"/>
                    <a:pt x="27" y="27"/>
                    <a:pt x="28" y="30"/>
                  </a:cubicBezTo>
                  <a:cubicBezTo>
                    <a:pt x="31" y="34"/>
                    <a:pt x="34" y="40"/>
                    <a:pt x="34" y="40"/>
                  </a:cubicBezTo>
                  <a:cubicBezTo>
                    <a:pt x="34" y="40"/>
                    <a:pt x="30" y="35"/>
                    <a:pt x="27" y="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" name="Freeform 7009">
              <a:extLst>
                <a:ext uri="{FF2B5EF4-FFF2-40B4-BE49-F238E27FC236}">
                  <a16:creationId xmlns="" xmlns:a16="http://schemas.microsoft.com/office/drawing/2014/main" id="{0DDD5DEB-8C0C-45DA-906D-3333A98CE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4" y="2744788"/>
              <a:ext cx="4763" cy="19050"/>
            </a:xfrm>
            <a:custGeom>
              <a:avLst/>
              <a:gdLst>
                <a:gd name="T0" fmla="*/ 5 w 6"/>
                <a:gd name="T1" fmla="*/ 18 h 19"/>
                <a:gd name="T2" fmla="*/ 0 w 6"/>
                <a:gd name="T3" fmla="*/ 0 h 19"/>
                <a:gd name="T4" fmla="*/ 3 w 6"/>
                <a:gd name="T5" fmla="*/ 0 h 19"/>
                <a:gd name="T6" fmla="*/ 6 w 6"/>
                <a:gd name="T7" fmla="*/ 19 h 19"/>
                <a:gd name="T8" fmla="*/ 5 w 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5" y="18"/>
                  </a:moveTo>
                  <a:cubicBezTo>
                    <a:pt x="4" y="12"/>
                    <a:pt x="2" y="6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6"/>
                    <a:pt x="5" y="12"/>
                    <a:pt x="6" y="19"/>
                  </a:cubicBezTo>
                  <a:lnTo>
                    <a:pt x="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" name="Freeform 7010">
              <a:extLst>
                <a:ext uri="{FF2B5EF4-FFF2-40B4-BE49-F238E27FC236}">
                  <a16:creationId xmlns="" xmlns:a16="http://schemas.microsoft.com/office/drawing/2014/main" id="{50B9BFD7-438B-4FAF-97C7-AF71012F9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9764" y="2744788"/>
              <a:ext cx="15875" cy="6350"/>
            </a:xfrm>
            <a:custGeom>
              <a:avLst/>
              <a:gdLst>
                <a:gd name="T0" fmla="*/ 17 w 17"/>
                <a:gd name="T1" fmla="*/ 7 h 7"/>
                <a:gd name="T2" fmla="*/ 0 w 17"/>
                <a:gd name="T3" fmla="*/ 3 h 7"/>
                <a:gd name="T4" fmla="*/ 0 w 17"/>
                <a:gd name="T5" fmla="*/ 0 h 7"/>
                <a:gd name="T6" fmla="*/ 17 w 17"/>
                <a:gd name="T7" fmla="*/ 6 h 7"/>
                <a:gd name="T8" fmla="*/ 17 w 1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2" y="5"/>
                    <a:pt x="6" y="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1" y="4"/>
                    <a:pt x="17" y="6"/>
                  </a:cubicBezTo>
                  <a:lnTo>
                    <a:pt x="1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" name="Freeform 7011">
              <a:extLst>
                <a:ext uri="{FF2B5EF4-FFF2-40B4-BE49-F238E27FC236}">
                  <a16:creationId xmlns="" xmlns:a16="http://schemas.microsoft.com/office/drawing/2014/main" id="{573F2846-6B8F-4CF7-83CF-F0A998DB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9" y="2755900"/>
              <a:ext cx="1588" cy="12700"/>
            </a:xfrm>
            <a:custGeom>
              <a:avLst/>
              <a:gdLst>
                <a:gd name="T0" fmla="*/ 3 w 3"/>
                <a:gd name="T1" fmla="*/ 14 h 14"/>
                <a:gd name="T2" fmla="*/ 0 w 3"/>
                <a:gd name="T3" fmla="*/ 0 h 14"/>
                <a:gd name="T4" fmla="*/ 2 w 3"/>
                <a:gd name="T5" fmla="*/ 0 h 14"/>
                <a:gd name="T6" fmla="*/ 3 w 3"/>
                <a:gd name="T7" fmla="*/ 14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9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3" y="9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" name="Freeform 7012">
              <a:extLst>
                <a:ext uri="{FF2B5EF4-FFF2-40B4-BE49-F238E27FC236}">
                  <a16:creationId xmlns="" xmlns:a16="http://schemas.microsoft.com/office/drawing/2014/main" id="{46D3D76F-981C-488F-9991-0CD06EEC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289" y="2754313"/>
              <a:ext cx="12700" cy="6350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2 h 6"/>
                <a:gd name="T4" fmla="*/ 0 w 13"/>
                <a:gd name="T5" fmla="*/ 0 h 6"/>
                <a:gd name="T6" fmla="*/ 13 w 13"/>
                <a:gd name="T7" fmla="*/ 6 h 6"/>
                <a:gd name="T8" fmla="*/ 13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9" y="4"/>
                    <a:pt x="4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9" y="4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" name="Freeform 7013">
              <a:extLst>
                <a:ext uri="{FF2B5EF4-FFF2-40B4-BE49-F238E27FC236}">
                  <a16:creationId xmlns="" xmlns:a16="http://schemas.microsoft.com/office/drawing/2014/main" id="{47C3D423-C5E3-4A5A-AA2F-ED0AE5E71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2717800"/>
              <a:ext cx="11113" cy="7938"/>
            </a:xfrm>
            <a:custGeom>
              <a:avLst/>
              <a:gdLst>
                <a:gd name="T0" fmla="*/ 12 w 12"/>
                <a:gd name="T1" fmla="*/ 3 h 9"/>
                <a:gd name="T2" fmla="*/ 10 w 12"/>
                <a:gd name="T3" fmla="*/ 0 h 9"/>
                <a:gd name="T4" fmla="*/ 1 w 12"/>
                <a:gd name="T5" fmla="*/ 5 h 9"/>
                <a:gd name="T6" fmla="*/ 0 w 12"/>
                <a:gd name="T7" fmla="*/ 9 h 9"/>
                <a:gd name="T8" fmla="*/ 12 w 12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7"/>
                    <a:pt x="8" y="5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" name="Freeform 7014">
              <a:extLst>
                <a:ext uri="{FF2B5EF4-FFF2-40B4-BE49-F238E27FC236}">
                  <a16:creationId xmlns="" xmlns:a16="http://schemas.microsoft.com/office/drawing/2014/main" id="{A8603B40-40DE-4E06-AE0D-E7FD18C34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2725738"/>
              <a:ext cx="7938" cy="9525"/>
            </a:xfrm>
            <a:custGeom>
              <a:avLst/>
              <a:gdLst>
                <a:gd name="T0" fmla="*/ 0 w 9"/>
                <a:gd name="T1" fmla="*/ 4 h 11"/>
                <a:gd name="T2" fmla="*/ 7 w 9"/>
                <a:gd name="T3" fmla="*/ 11 h 11"/>
                <a:gd name="T4" fmla="*/ 9 w 9"/>
                <a:gd name="T5" fmla="*/ 9 h 11"/>
                <a:gd name="T6" fmla="*/ 0 w 9"/>
                <a:gd name="T7" fmla="*/ 0 h 11"/>
                <a:gd name="T8" fmla="*/ 0 w 9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cubicBezTo>
                    <a:pt x="2" y="6"/>
                    <a:pt x="4" y="8"/>
                    <a:pt x="7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" name="Freeform 7015">
              <a:extLst>
                <a:ext uri="{FF2B5EF4-FFF2-40B4-BE49-F238E27FC236}">
                  <a16:creationId xmlns="" xmlns:a16="http://schemas.microsoft.com/office/drawing/2014/main" id="{45B756D6-F9AB-4CD9-9A3D-6CCA042A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4" y="2741613"/>
              <a:ext cx="6350" cy="3175"/>
            </a:xfrm>
            <a:custGeom>
              <a:avLst/>
              <a:gdLst>
                <a:gd name="T0" fmla="*/ 5 w 7"/>
                <a:gd name="T1" fmla="*/ 3 h 3"/>
                <a:gd name="T2" fmla="*/ 7 w 7"/>
                <a:gd name="T3" fmla="*/ 0 h 3"/>
                <a:gd name="T4" fmla="*/ 0 w 7"/>
                <a:gd name="T5" fmla="*/ 1 h 3"/>
                <a:gd name="T6" fmla="*/ 5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" name="Freeform 7016">
              <a:extLst>
                <a:ext uri="{FF2B5EF4-FFF2-40B4-BE49-F238E27FC236}">
                  <a16:creationId xmlns="" xmlns:a16="http://schemas.microsoft.com/office/drawing/2014/main" id="{00EDBFDD-A441-4168-9332-98855D858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214" y="2743200"/>
              <a:ext cx="3175" cy="4763"/>
            </a:xfrm>
            <a:custGeom>
              <a:avLst/>
              <a:gdLst>
                <a:gd name="T0" fmla="*/ 5 w 5"/>
                <a:gd name="T1" fmla="*/ 2 h 6"/>
                <a:gd name="T2" fmla="*/ 0 w 5"/>
                <a:gd name="T3" fmla="*/ 0 h 6"/>
                <a:gd name="T4" fmla="*/ 3 w 5"/>
                <a:gd name="T5" fmla="*/ 6 h 6"/>
                <a:gd name="T6" fmla="*/ 5 w 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" name="Freeform 7017">
              <a:extLst>
                <a:ext uri="{FF2B5EF4-FFF2-40B4-BE49-F238E27FC236}">
                  <a16:creationId xmlns="" xmlns:a16="http://schemas.microsoft.com/office/drawing/2014/main" id="{67C6469D-60C2-4788-A475-556AE97AA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1" y="2724150"/>
              <a:ext cx="66675" cy="22225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4 h 24"/>
                <a:gd name="T4" fmla="*/ 69 w 71"/>
                <a:gd name="T5" fmla="*/ 24 h 24"/>
                <a:gd name="T6" fmla="*/ 71 w 71"/>
                <a:gd name="T7" fmla="*/ 20 h 24"/>
                <a:gd name="T8" fmla="*/ 0 w 7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4" y="7"/>
                    <a:pt x="47" y="14"/>
                    <a:pt x="69" y="24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49" y="10"/>
                    <a:pt x="25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6" name="Freeform 7018">
              <a:extLst>
                <a:ext uri="{FF2B5EF4-FFF2-40B4-BE49-F238E27FC236}">
                  <a16:creationId xmlns="" xmlns:a16="http://schemas.microsoft.com/office/drawing/2014/main" id="{05C1A564-3799-4B26-946B-CA06F3196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14" y="2724150"/>
              <a:ext cx="71438" cy="33338"/>
            </a:xfrm>
            <a:custGeom>
              <a:avLst/>
              <a:gdLst>
                <a:gd name="T0" fmla="*/ 75 w 75"/>
                <a:gd name="T1" fmla="*/ 23 h 35"/>
                <a:gd name="T2" fmla="*/ 72 w 75"/>
                <a:gd name="T3" fmla="*/ 24 h 35"/>
                <a:gd name="T4" fmla="*/ 67 w 75"/>
                <a:gd name="T5" fmla="*/ 26 h 35"/>
                <a:gd name="T6" fmla="*/ 33 w 75"/>
                <a:gd name="T7" fmla="*/ 34 h 35"/>
                <a:gd name="T8" fmla="*/ 1 w 75"/>
                <a:gd name="T9" fmla="*/ 18 h 35"/>
                <a:gd name="T10" fmla="*/ 0 w 75"/>
                <a:gd name="T11" fmla="*/ 18 h 35"/>
                <a:gd name="T12" fmla="*/ 1 w 75"/>
                <a:gd name="T13" fmla="*/ 17 h 35"/>
                <a:gd name="T14" fmla="*/ 33 w 75"/>
                <a:gd name="T15" fmla="*/ 0 h 35"/>
                <a:gd name="T16" fmla="*/ 68 w 75"/>
                <a:gd name="T17" fmla="*/ 17 h 35"/>
                <a:gd name="T18" fmla="*/ 73 w 75"/>
                <a:gd name="T19" fmla="*/ 21 h 35"/>
                <a:gd name="T20" fmla="*/ 75 w 75"/>
                <a:gd name="T21" fmla="*/ 23 h 35"/>
                <a:gd name="T22" fmla="*/ 60 w 75"/>
                <a:gd name="T23" fmla="*/ 20 h 35"/>
                <a:gd name="T24" fmla="*/ 33 w 75"/>
                <a:gd name="T25" fmla="*/ 8 h 35"/>
                <a:gd name="T26" fmla="*/ 10 w 75"/>
                <a:gd name="T27" fmla="*/ 17 h 35"/>
                <a:gd name="T28" fmla="*/ 33 w 75"/>
                <a:gd name="T29" fmla="*/ 26 h 35"/>
                <a:gd name="T30" fmla="*/ 60 w 75"/>
                <a:gd name="T3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" h="35">
                  <a:moveTo>
                    <a:pt x="75" y="23"/>
                  </a:moveTo>
                  <a:cubicBezTo>
                    <a:pt x="72" y="24"/>
                    <a:pt x="72" y="24"/>
                    <a:pt x="72" y="24"/>
                  </a:cubicBezTo>
                  <a:cubicBezTo>
                    <a:pt x="71" y="24"/>
                    <a:pt x="69" y="25"/>
                    <a:pt x="67" y="26"/>
                  </a:cubicBezTo>
                  <a:cubicBezTo>
                    <a:pt x="60" y="30"/>
                    <a:pt x="48" y="35"/>
                    <a:pt x="33" y="34"/>
                  </a:cubicBezTo>
                  <a:cubicBezTo>
                    <a:pt x="19" y="33"/>
                    <a:pt x="6" y="27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7"/>
                    <a:pt x="17" y="0"/>
                    <a:pt x="33" y="0"/>
                  </a:cubicBezTo>
                  <a:cubicBezTo>
                    <a:pt x="49" y="1"/>
                    <a:pt x="61" y="11"/>
                    <a:pt x="68" y="17"/>
                  </a:cubicBezTo>
                  <a:cubicBezTo>
                    <a:pt x="70" y="19"/>
                    <a:pt x="71" y="20"/>
                    <a:pt x="73" y="21"/>
                  </a:cubicBezTo>
                  <a:lnTo>
                    <a:pt x="75" y="23"/>
                  </a:lnTo>
                  <a:close/>
                  <a:moveTo>
                    <a:pt x="60" y="20"/>
                  </a:moveTo>
                  <a:cubicBezTo>
                    <a:pt x="54" y="15"/>
                    <a:pt x="45" y="9"/>
                    <a:pt x="33" y="8"/>
                  </a:cubicBezTo>
                  <a:cubicBezTo>
                    <a:pt x="22" y="8"/>
                    <a:pt x="13" y="12"/>
                    <a:pt x="10" y="17"/>
                  </a:cubicBezTo>
                  <a:cubicBezTo>
                    <a:pt x="14" y="21"/>
                    <a:pt x="23" y="25"/>
                    <a:pt x="33" y="26"/>
                  </a:cubicBezTo>
                  <a:cubicBezTo>
                    <a:pt x="44" y="27"/>
                    <a:pt x="53" y="23"/>
                    <a:pt x="6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7" name="Freeform 7019">
              <a:extLst>
                <a:ext uri="{FF2B5EF4-FFF2-40B4-BE49-F238E27FC236}">
                  <a16:creationId xmlns="" xmlns:a16="http://schemas.microsoft.com/office/drawing/2014/main" id="{EE81979F-0782-4B95-8E2B-C131196F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9" y="2738438"/>
              <a:ext cx="53975" cy="4763"/>
            </a:xfrm>
            <a:custGeom>
              <a:avLst/>
              <a:gdLst>
                <a:gd name="T0" fmla="*/ 45 w 59"/>
                <a:gd name="T1" fmla="*/ 2 h 5"/>
                <a:gd name="T2" fmla="*/ 35 w 59"/>
                <a:gd name="T3" fmla="*/ 1 h 5"/>
                <a:gd name="T4" fmla="*/ 29 w 59"/>
                <a:gd name="T5" fmla="*/ 0 h 5"/>
                <a:gd name="T6" fmla="*/ 23 w 59"/>
                <a:gd name="T7" fmla="*/ 0 h 5"/>
                <a:gd name="T8" fmla="*/ 17 w 59"/>
                <a:gd name="T9" fmla="*/ 0 h 5"/>
                <a:gd name="T10" fmla="*/ 12 w 59"/>
                <a:gd name="T11" fmla="*/ 0 h 5"/>
                <a:gd name="T12" fmla="*/ 2 w 59"/>
                <a:gd name="T13" fmla="*/ 1 h 5"/>
                <a:gd name="T14" fmla="*/ 1 w 59"/>
                <a:gd name="T15" fmla="*/ 1 h 5"/>
                <a:gd name="T16" fmla="*/ 0 w 59"/>
                <a:gd name="T17" fmla="*/ 3 h 5"/>
                <a:gd name="T18" fmla="*/ 0 w 59"/>
                <a:gd name="T19" fmla="*/ 3 h 5"/>
                <a:gd name="T20" fmla="*/ 2 w 59"/>
                <a:gd name="T21" fmla="*/ 3 h 5"/>
                <a:gd name="T22" fmla="*/ 12 w 59"/>
                <a:gd name="T23" fmla="*/ 4 h 5"/>
                <a:gd name="T24" fmla="*/ 18 w 59"/>
                <a:gd name="T25" fmla="*/ 4 h 5"/>
                <a:gd name="T26" fmla="*/ 23 w 59"/>
                <a:gd name="T27" fmla="*/ 4 h 5"/>
                <a:gd name="T28" fmla="*/ 29 w 59"/>
                <a:gd name="T29" fmla="*/ 4 h 5"/>
                <a:gd name="T30" fmla="*/ 35 w 59"/>
                <a:gd name="T31" fmla="*/ 4 h 5"/>
                <a:gd name="T32" fmla="*/ 45 w 59"/>
                <a:gd name="T33" fmla="*/ 5 h 5"/>
                <a:gd name="T34" fmla="*/ 59 w 59"/>
                <a:gd name="T35" fmla="*/ 5 h 5"/>
                <a:gd name="T36" fmla="*/ 45 w 59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5">
                  <a:moveTo>
                    <a:pt x="45" y="2"/>
                  </a:moveTo>
                  <a:cubicBezTo>
                    <a:pt x="42" y="2"/>
                    <a:pt x="39" y="1"/>
                    <a:pt x="35" y="1"/>
                  </a:cubicBezTo>
                  <a:cubicBezTo>
                    <a:pt x="33" y="1"/>
                    <a:pt x="31" y="0"/>
                    <a:pt x="2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0"/>
                    <a:pt x="12" y="0"/>
                  </a:cubicBezTo>
                  <a:cubicBezTo>
                    <a:pt x="8" y="0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1" y="4"/>
                    <a:pt x="23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51" y="5"/>
                    <a:pt x="59" y="5"/>
                    <a:pt x="59" y="5"/>
                  </a:cubicBezTo>
                  <a:cubicBezTo>
                    <a:pt x="59" y="5"/>
                    <a:pt x="51" y="3"/>
                    <a:pt x="4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8" name="Freeform 7020">
              <a:extLst>
                <a:ext uri="{FF2B5EF4-FFF2-40B4-BE49-F238E27FC236}">
                  <a16:creationId xmlns="" xmlns:a16="http://schemas.microsoft.com/office/drawing/2014/main" id="{52DD5618-B7A4-4A70-A9E2-E0E34A297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2732088"/>
              <a:ext cx="19050" cy="9525"/>
            </a:xfrm>
            <a:custGeom>
              <a:avLst/>
              <a:gdLst>
                <a:gd name="T0" fmla="*/ 19 w 20"/>
                <a:gd name="T1" fmla="*/ 0 h 10"/>
                <a:gd name="T2" fmla="*/ 0 w 20"/>
                <a:gd name="T3" fmla="*/ 8 h 10"/>
                <a:gd name="T4" fmla="*/ 3 w 20"/>
                <a:gd name="T5" fmla="*/ 10 h 10"/>
                <a:gd name="T6" fmla="*/ 20 w 20"/>
                <a:gd name="T7" fmla="*/ 0 h 10"/>
                <a:gd name="T8" fmla="*/ 19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9" y="0"/>
                  </a:moveTo>
                  <a:cubicBezTo>
                    <a:pt x="12" y="2"/>
                    <a:pt x="6" y="5"/>
                    <a:pt x="0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8" y="6"/>
                    <a:pt x="14" y="3"/>
                    <a:pt x="20" y="0"/>
                  </a:cubicBez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9" name="Freeform 7021">
              <a:extLst>
                <a:ext uri="{FF2B5EF4-FFF2-40B4-BE49-F238E27FC236}">
                  <a16:creationId xmlns="" xmlns:a16="http://schemas.microsoft.com/office/drawing/2014/main" id="{7255A768-7435-4647-BED1-71C3613F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2740025"/>
              <a:ext cx="19050" cy="9525"/>
            </a:xfrm>
            <a:custGeom>
              <a:avLst/>
              <a:gdLst>
                <a:gd name="T0" fmla="*/ 20 w 20"/>
                <a:gd name="T1" fmla="*/ 11 h 11"/>
                <a:gd name="T2" fmla="*/ 3 w 20"/>
                <a:gd name="T3" fmla="*/ 0 h 11"/>
                <a:gd name="T4" fmla="*/ 0 w 20"/>
                <a:gd name="T5" fmla="*/ 2 h 11"/>
                <a:gd name="T6" fmla="*/ 19 w 20"/>
                <a:gd name="T7" fmla="*/ 11 h 11"/>
                <a:gd name="T8" fmla="*/ 2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cubicBezTo>
                    <a:pt x="14" y="7"/>
                    <a:pt x="9" y="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5"/>
                    <a:pt x="13" y="8"/>
                    <a:pt x="19" y="11"/>
                  </a:cubicBezTo>
                  <a:lnTo>
                    <a:pt x="2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0" name="Freeform 7022">
              <a:extLst>
                <a:ext uri="{FF2B5EF4-FFF2-40B4-BE49-F238E27FC236}">
                  <a16:creationId xmlns="" xmlns:a16="http://schemas.microsoft.com/office/drawing/2014/main" id="{2824CC5B-C118-4825-A945-6B057F85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2735263"/>
              <a:ext cx="14288" cy="6350"/>
            </a:xfrm>
            <a:custGeom>
              <a:avLst/>
              <a:gdLst>
                <a:gd name="T0" fmla="*/ 15 w 15"/>
                <a:gd name="T1" fmla="*/ 0 h 7"/>
                <a:gd name="T2" fmla="*/ 0 w 15"/>
                <a:gd name="T3" fmla="*/ 5 h 7"/>
                <a:gd name="T4" fmla="*/ 2 w 15"/>
                <a:gd name="T5" fmla="*/ 7 h 7"/>
                <a:gd name="T6" fmla="*/ 15 w 15"/>
                <a:gd name="T7" fmla="*/ 0 h 7"/>
                <a:gd name="T8" fmla="*/ 15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1" name="Freeform 7023">
              <a:extLst>
                <a:ext uri="{FF2B5EF4-FFF2-40B4-BE49-F238E27FC236}">
                  <a16:creationId xmlns="" xmlns:a16="http://schemas.microsoft.com/office/drawing/2014/main" id="{760A6E17-BB43-45EB-83F9-B86AC49A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1" y="2740025"/>
              <a:ext cx="14288" cy="9525"/>
            </a:xfrm>
            <a:custGeom>
              <a:avLst/>
              <a:gdLst>
                <a:gd name="T0" fmla="*/ 16 w 16"/>
                <a:gd name="T1" fmla="*/ 10 h 10"/>
                <a:gd name="T2" fmla="*/ 2 w 16"/>
                <a:gd name="T3" fmla="*/ 0 h 10"/>
                <a:gd name="T4" fmla="*/ 0 w 16"/>
                <a:gd name="T5" fmla="*/ 1 h 10"/>
                <a:gd name="T6" fmla="*/ 16 w 16"/>
                <a:gd name="T7" fmla="*/ 10 h 10"/>
                <a:gd name="T8" fmla="*/ 16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1" y="6"/>
                    <a:pt x="6" y="3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4"/>
                    <a:pt x="11" y="7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2" name="Freeform 7024">
              <a:extLst>
                <a:ext uri="{FF2B5EF4-FFF2-40B4-BE49-F238E27FC236}">
                  <a16:creationId xmlns="" xmlns:a16="http://schemas.microsoft.com/office/drawing/2014/main" id="{1F9489D3-B03B-4D7D-81E5-113A578AD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5801" y="2752725"/>
              <a:ext cx="36513" cy="57150"/>
            </a:xfrm>
            <a:custGeom>
              <a:avLst/>
              <a:gdLst>
                <a:gd name="T0" fmla="*/ 29 w 39"/>
                <a:gd name="T1" fmla="*/ 59 h 61"/>
                <a:gd name="T2" fmla="*/ 25 w 39"/>
                <a:gd name="T3" fmla="*/ 57 h 61"/>
                <a:gd name="T4" fmla="*/ 6 w 39"/>
                <a:gd name="T5" fmla="*/ 36 h 61"/>
                <a:gd name="T6" fmla="*/ 5 w 39"/>
                <a:gd name="T7" fmla="*/ 2 h 61"/>
                <a:gd name="T8" fmla="*/ 6 w 39"/>
                <a:gd name="T9" fmla="*/ 2 h 61"/>
                <a:gd name="T10" fmla="*/ 6 w 39"/>
                <a:gd name="T11" fmla="*/ 1 h 61"/>
                <a:gd name="T12" fmla="*/ 34 w 39"/>
                <a:gd name="T13" fmla="*/ 21 h 61"/>
                <a:gd name="T14" fmla="*/ 33 w 39"/>
                <a:gd name="T15" fmla="*/ 53 h 61"/>
                <a:gd name="T16" fmla="*/ 31 w 39"/>
                <a:gd name="T17" fmla="*/ 58 h 61"/>
                <a:gd name="T18" fmla="*/ 31 w 39"/>
                <a:gd name="T19" fmla="*/ 61 h 61"/>
                <a:gd name="T20" fmla="*/ 29 w 39"/>
                <a:gd name="T21" fmla="*/ 59 h 61"/>
                <a:gd name="T22" fmla="*/ 27 w 39"/>
                <a:gd name="T23" fmla="*/ 24 h 61"/>
                <a:gd name="T24" fmla="*/ 10 w 39"/>
                <a:gd name="T25" fmla="*/ 9 h 61"/>
                <a:gd name="T26" fmla="*/ 12 w 39"/>
                <a:gd name="T27" fmla="*/ 32 h 61"/>
                <a:gd name="T28" fmla="*/ 27 w 39"/>
                <a:gd name="T29" fmla="*/ 49 h 61"/>
                <a:gd name="T30" fmla="*/ 27 w 39"/>
                <a:gd name="T31" fmla="*/ 2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61">
                  <a:moveTo>
                    <a:pt x="29" y="59"/>
                  </a:moveTo>
                  <a:cubicBezTo>
                    <a:pt x="28" y="59"/>
                    <a:pt x="27" y="58"/>
                    <a:pt x="25" y="57"/>
                  </a:cubicBezTo>
                  <a:cubicBezTo>
                    <a:pt x="20" y="53"/>
                    <a:pt x="11" y="48"/>
                    <a:pt x="6" y="36"/>
                  </a:cubicBezTo>
                  <a:cubicBezTo>
                    <a:pt x="1" y="25"/>
                    <a:pt x="0" y="1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6" y="0"/>
                    <a:pt x="28" y="8"/>
                    <a:pt x="34" y="21"/>
                  </a:cubicBezTo>
                  <a:cubicBezTo>
                    <a:pt x="39" y="34"/>
                    <a:pt x="35" y="46"/>
                    <a:pt x="33" y="53"/>
                  </a:cubicBezTo>
                  <a:cubicBezTo>
                    <a:pt x="32" y="55"/>
                    <a:pt x="32" y="57"/>
                    <a:pt x="31" y="58"/>
                  </a:cubicBezTo>
                  <a:cubicBezTo>
                    <a:pt x="31" y="61"/>
                    <a:pt x="31" y="61"/>
                    <a:pt x="31" y="61"/>
                  </a:cubicBezTo>
                  <a:lnTo>
                    <a:pt x="29" y="59"/>
                  </a:lnTo>
                  <a:close/>
                  <a:moveTo>
                    <a:pt x="27" y="24"/>
                  </a:moveTo>
                  <a:cubicBezTo>
                    <a:pt x="23" y="15"/>
                    <a:pt x="16" y="10"/>
                    <a:pt x="10" y="9"/>
                  </a:cubicBezTo>
                  <a:cubicBezTo>
                    <a:pt x="8" y="15"/>
                    <a:pt x="8" y="24"/>
                    <a:pt x="12" y="32"/>
                  </a:cubicBezTo>
                  <a:cubicBezTo>
                    <a:pt x="16" y="41"/>
                    <a:pt x="22" y="46"/>
                    <a:pt x="27" y="49"/>
                  </a:cubicBezTo>
                  <a:cubicBezTo>
                    <a:pt x="29" y="42"/>
                    <a:pt x="31" y="33"/>
                    <a:pt x="2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3" name="Freeform 7025">
              <a:extLst>
                <a:ext uri="{FF2B5EF4-FFF2-40B4-BE49-F238E27FC236}">
                  <a16:creationId xmlns="" xmlns:a16="http://schemas.microsoft.com/office/drawing/2014/main" id="{4DA29BF8-1D49-4954-B99C-E02DF9C2B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1" y="2754313"/>
              <a:ext cx="20638" cy="44450"/>
            </a:xfrm>
            <a:custGeom>
              <a:avLst/>
              <a:gdLst>
                <a:gd name="T0" fmla="*/ 17 w 22"/>
                <a:gd name="T1" fmla="*/ 38 h 48"/>
                <a:gd name="T2" fmla="*/ 13 w 22"/>
                <a:gd name="T3" fmla="*/ 30 h 48"/>
                <a:gd name="T4" fmla="*/ 11 w 22"/>
                <a:gd name="T5" fmla="*/ 25 h 48"/>
                <a:gd name="T6" fmla="*/ 9 w 22"/>
                <a:gd name="T7" fmla="*/ 21 h 48"/>
                <a:gd name="T8" fmla="*/ 7 w 22"/>
                <a:gd name="T9" fmla="*/ 16 h 48"/>
                <a:gd name="T10" fmla="*/ 4 w 22"/>
                <a:gd name="T11" fmla="*/ 11 h 48"/>
                <a:gd name="T12" fmla="*/ 0 w 22"/>
                <a:gd name="T13" fmla="*/ 3 h 48"/>
                <a:gd name="T14" fmla="*/ 0 w 22"/>
                <a:gd name="T15" fmla="*/ 2 h 48"/>
                <a:gd name="T16" fmla="*/ 0 w 22"/>
                <a:gd name="T17" fmla="*/ 1 h 48"/>
                <a:gd name="T18" fmla="*/ 1 w 22"/>
                <a:gd name="T19" fmla="*/ 0 h 48"/>
                <a:gd name="T20" fmla="*/ 2 w 22"/>
                <a:gd name="T21" fmla="*/ 2 h 48"/>
                <a:gd name="T22" fmla="*/ 7 w 22"/>
                <a:gd name="T23" fmla="*/ 10 h 48"/>
                <a:gd name="T24" fmla="*/ 10 w 22"/>
                <a:gd name="T25" fmla="*/ 14 h 48"/>
                <a:gd name="T26" fmla="*/ 12 w 22"/>
                <a:gd name="T27" fmla="*/ 19 h 48"/>
                <a:gd name="T28" fmla="*/ 14 w 22"/>
                <a:gd name="T29" fmla="*/ 23 h 48"/>
                <a:gd name="T30" fmla="*/ 16 w 22"/>
                <a:gd name="T31" fmla="*/ 28 h 48"/>
                <a:gd name="T32" fmla="*/ 19 w 22"/>
                <a:gd name="T33" fmla="*/ 37 h 48"/>
                <a:gd name="T34" fmla="*/ 22 w 22"/>
                <a:gd name="T35" fmla="*/ 48 h 48"/>
                <a:gd name="T36" fmla="*/ 17 w 22"/>
                <a:gd name="T37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8">
                  <a:moveTo>
                    <a:pt x="17" y="38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4"/>
                    <a:pt x="5" y="7"/>
                    <a:pt x="7" y="10"/>
                  </a:cubicBezTo>
                  <a:cubicBezTo>
                    <a:pt x="8" y="11"/>
                    <a:pt x="9" y="12"/>
                    <a:pt x="10" y="1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5"/>
                    <a:pt x="16" y="27"/>
                    <a:pt x="16" y="28"/>
                  </a:cubicBezTo>
                  <a:cubicBezTo>
                    <a:pt x="17" y="31"/>
                    <a:pt x="18" y="34"/>
                    <a:pt x="19" y="37"/>
                  </a:cubicBezTo>
                  <a:cubicBezTo>
                    <a:pt x="20" y="42"/>
                    <a:pt x="22" y="48"/>
                    <a:pt x="22" y="48"/>
                  </a:cubicBezTo>
                  <a:cubicBezTo>
                    <a:pt x="22" y="48"/>
                    <a:pt x="19" y="42"/>
                    <a:pt x="17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4" name="Freeform 7026">
              <a:extLst>
                <a:ext uri="{FF2B5EF4-FFF2-40B4-BE49-F238E27FC236}">
                  <a16:creationId xmlns="" xmlns:a16="http://schemas.microsoft.com/office/drawing/2014/main" id="{D35238B6-AF73-40E6-90A4-8C329FC2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1" y="2767013"/>
              <a:ext cx="3175" cy="19050"/>
            </a:xfrm>
            <a:custGeom>
              <a:avLst/>
              <a:gdLst>
                <a:gd name="T0" fmla="*/ 0 w 3"/>
                <a:gd name="T1" fmla="*/ 19 h 20"/>
                <a:gd name="T2" fmla="*/ 0 w 3"/>
                <a:gd name="T3" fmla="*/ 0 h 20"/>
                <a:gd name="T4" fmla="*/ 3 w 3"/>
                <a:gd name="T5" fmla="*/ 2 h 20"/>
                <a:gd name="T6" fmla="*/ 0 w 3"/>
                <a:gd name="T7" fmla="*/ 20 h 20"/>
                <a:gd name="T8" fmla="*/ 0 w 3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0">
                  <a:moveTo>
                    <a:pt x="0" y="19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8"/>
                    <a:pt x="1" y="14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5" name="Freeform 7027">
              <a:extLst>
                <a:ext uri="{FF2B5EF4-FFF2-40B4-BE49-F238E27FC236}">
                  <a16:creationId xmlns="" xmlns:a16="http://schemas.microsoft.com/office/drawing/2014/main" id="{D0F7AD9A-A6D8-4F30-98CF-FC36CDAF7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9" y="2767013"/>
              <a:ext cx="12700" cy="12700"/>
            </a:xfrm>
            <a:custGeom>
              <a:avLst/>
              <a:gdLst>
                <a:gd name="T0" fmla="*/ 15 w 15"/>
                <a:gd name="T1" fmla="*/ 13 h 13"/>
                <a:gd name="T2" fmla="*/ 0 w 15"/>
                <a:gd name="T3" fmla="*/ 4 h 13"/>
                <a:gd name="T4" fmla="*/ 0 w 15"/>
                <a:gd name="T5" fmla="*/ 0 h 13"/>
                <a:gd name="T6" fmla="*/ 15 w 15"/>
                <a:gd name="T7" fmla="*/ 12 h 13"/>
                <a:gd name="T8" fmla="*/ 15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cubicBezTo>
                    <a:pt x="10" y="9"/>
                    <a:pt x="5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10" y="8"/>
                    <a:pt x="15" y="12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6" name="Freeform 7028">
              <a:extLst>
                <a:ext uri="{FF2B5EF4-FFF2-40B4-BE49-F238E27FC236}">
                  <a16:creationId xmlns="" xmlns:a16="http://schemas.microsoft.com/office/drawing/2014/main" id="{8A0A896D-2E30-4B96-A161-3F5C4E404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4" y="2781300"/>
              <a:ext cx="3175" cy="14288"/>
            </a:xfrm>
            <a:custGeom>
              <a:avLst/>
              <a:gdLst>
                <a:gd name="T0" fmla="*/ 0 w 3"/>
                <a:gd name="T1" fmla="*/ 14 h 15"/>
                <a:gd name="T2" fmla="*/ 1 w 3"/>
                <a:gd name="T3" fmla="*/ 0 h 15"/>
                <a:gd name="T4" fmla="*/ 3 w 3"/>
                <a:gd name="T5" fmla="*/ 0 h 15"/>
                <a:gd name="T6" fmla="*/ 1 w 3"/>
                <a:gd name="T7" fmla="*/ 14 h 15"/>
                <a:gd name="T8" fmla="*/ 0 w 3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0" y="14"/>
                  </a:moveTo>
                  <a:cubicBezTo>
                    <a:pt x="1" y="10"/>
                    <a:pt x="1" y="5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2" y="10"/>
                    <a:pt x="1" y="14"/>
                  </a:cubicBezTo>
                  <a:cubicBezTo>
                    <a:pt x="1" y="14"/>
                    <a:pt x="1" y="15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7" name="Freeform 7029">
              <a:extLst>
                <a:ext uri="{FF2B5EF4-FFF2-40B4-BE49-F238E27FC236}">
                  <a16:creationId xmlns="" xmlns:a16="http://schemas.microsoft.com/office/drawing/2014/main" id="{4AD8BB09-925C-422E-8FC0-8E052AAE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1" y="2779713"/>
              <a:ext cx="11113" cy="9525"/>
            </a:xfrm>
            <a:custGeom>
              <a:avLst/>
              <a:gdLst>
                <a:gd name="T0" fmla="*/ 12 w 12"/>
                <a:gd name="T1" fmla="*/ 10 h 10"/>
                <a:gd name="T2" fmla="*/ 0 w 12"/>
                <a:gd name="T3" fmla="*/ 2 h 10"/>
                <a:gd name="T4" fmla="*/ 1 w 12"/>
                <a:gd name="T5" fmla="*/ 0 h 10"/>
                <a:gd name="T6" fmla="*/ 12 w 12"/>
                <a:gd name="T7" fmla="*/ 10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8" y="7"/>
                    <a:pt x="4" y="5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3"/>
                    <a:pt x="8" y="6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8" name="Freeform 7030">
              <a:extLst>
                <a:ext uri="{FF2B5EF4-FFF2-40B4-BE49-F238E27FC236}">
                  <a16:creationId xmlns="" xmlns:a16="http://schemas.microsoft.com/office/drawing/2014/main" id="{4A5588E4-DCA3-43E9-B2DE-CF530FBB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9" y="2740025"/>
              <a:ext cx="12700" cy="4763"/>
            </a:xfrm>
            <a:custGeom>
              <a:avLst/>
              <a:gdLst>
                <a:gd name="T0" fmla="*/ 13 w 13"/>
                <a:gd name="T1" fmla="*/ 3 h 5"/>
                <a:gd name="T2" fmla="*/ 12 w 13"/>
                <a:gd name="T3" fmla="*/ 0 h 5"/>
                <a:gd name="T4" fmla="*/ 2 w 13"/>
                <a:gd name="T5" fmla="*/ 2 h 5"/>
                <a:gd name="T6" fmla="*/ 0 w 13"/>
                <a:gd name="T7" fmla="*/ 5 h 5"/>
                <a:gd name="T8" fmla="*/ 13 w 1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1"/>
                    <a:pt x="5" y="1"/>
                    <a:pt x="2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4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9" name="Freeform 7031">
              <a:extLst>
                <a:ext uri="{FF2B5EF4-FFF2-40B4-BE49-F238E27FC236}">
                  <a16:creationId xmlns="" xmlns:a16="http://schemas.microsoft.com/office/drawing/2014/main" id="{93F25269-C49F-487B-9CDC-B86422DEC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1" y="2744788"/>
              <a:ext cx="7938" cy="11113"/>
            </a:xfrm>
            <a:custGeom>
              <a:avLst/>
              <a:gdLst>
                <a:gd name="T0" fmla="*/ 0 w 8"/>
                <a:gd name="T1" fmla="*/ 4 h 13"/>
                <a:gd name="T2" fmla="*/ 5 w 8"/>
                <a:gd name="T3" fmla="*/ 13 h 13"/>
                <a:gd name="T4" fmla="*/ 8 w 8"/>
                <a:gd name="T5" fmla="*/ 11 h 13"/>
                <a:gd name="T6" fmla="*/ 2 w 8"/>
                <a:gd name="T7" fmla="*/ 0 h 13"/>
                <a:gd name="T8" fmla="*/ 0 w 8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0" y="4"/>
                  </a:moveTo>
                  <a:cubicBezTo>
                    <a:pt x="2" y="7"/>
                    <a:pt x="4" y="10"/>
                    <a:pt x="5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8"/>
                    <a:pt x="4" y="4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0" name="Freeform 7032">
              <a:extLst>
                <a:ext uri="{FF2B5EF4-FFF2-40B4-BE49-F238E27FC236}">
                  <a16:creationId xmlns="" xmlns:a16="http://schemas.microsoft.com/office/drawing/2014/main" id="{95F8A733-6599-4175-BEFC-EB66F38AC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4" y="2778125"/>
              <a:ext cx="6350" cy="3175"/>
            </a:xfrm>
            <a:custGeom>
              <a:avLst/>
              <a:gdLst>
                <a:gd name="T0" fmla="*/ 4 w 7"/>
                <a:gd name="T1" fmla="*/ 4 h 4"/>
                <a:gd name="T2" fmla="*/ 7 w 7"/>
                <a:gd name="T3" fmla="*/ 1 h 4"/>
                <a:gd name="T4" fmla="*/ 0 w 7"/>
                <a:gd name="T5" fmla="*/ 0 h 4"/>
                <a:gd name="T6" fmla="*/ 4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2" y="0"/>
                    <a:pt x="0" y="0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1" name="Freeform 7033">
              <a:extLst>
                <a:ext uri="{FF2B5EF4-FFF2-40B4-BE49-F238E27FC236}">
                  <a16:creationId xmlns="" xmlns:a16="http://schemas.microsoft.com/office/drawing/2014/main" id="{ED6AC66B-C9F0-4FC6-9B56-473A4362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4" y="2778125"/>
              <a:ext cx="3175" cy="6350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0 h 7"/>
                <a:gd name="T4" fmla="*/ 2 w 4"/>
                <a:gd name="T5" fmla="*/ 7 h 7"/>
                <a:gd name="T6" fmla="*/ 4 w 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2" name="Freeform 7034">
              <a:extLst>
                <a:ext uri="{FF2B5EF4-FFF2-40B4-BE49-F238E27FC236}">
                  <a16:creationId xmlns="" xmlns:a16="http://schemas.microsoft.com/office/drawing/2014/main" id="{88668A9B-1450-4D84-BB52-C1BAB015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9" y="2743200"/>
              <a:ext cx="60325" cy="39688"/>
            </a:xfrm>
            <a:custGeom>
              <a:avLst/>
              <a:gdLst>
                <a:gd name="T0" fmla="*/ 2 w 64"/>
                <a:gd name="T1" fmla="*/ 0 h 43"/>
                <a:gd name="T2" fmla="*/ 0 w 64"/>
                <a:gd name="T3" fmla="*/ 4 h 43"/>
                <a:gd name="T4" fmla="*/ 61 w 64"/>
                <a:gd name="T5" fmla="*/ 43 h 43"/>
                <a:gd name="T6" fmla="*/ 64 w 64"/>
                <a:gd name="T7" fmla="*/ 40 h 43"/>
                <a:gd name="T8" fmla="*/ 2 w 6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3">
                  <a:moveTo>
                    <a:pt x="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2" y="14"/>
                    <a:pt x="43" y="27"/>
                    <a:pt x="61" y="43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45" y="24"/>
                    <a:pt x="24" y="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3" name="Freeform 7035">
              <a:extLst>
                <a:ext uri="{FF2B5EF4-FFF2-40B4-BE49-F238E27FC236}">
                  <a16:creationId xmlns="" xmlns:a16="http://schemas.microsoft.com/office/drawing/2014/main" id="{1192FFE6-377E-4984-A29E-F39D53255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5651" y="2770188"/>
              <a:ext cx="66675" cy="38100"/>
            </a:xfrm>
            <a:custGeom>
              <a:avLst/>
              <a:gdLst>
                <a:gd name="T0" fmla="*/ 71 w 71"/>
                <a:gd name="T1" fmla="*/ 38 h 42"/>
                <a:gd name="T2" fmla="*/ 68 w 71"/>
                <a:gd name="T3" fmla="*/ 38 h 42"/>
                <a:gd name="T4" fmla="*/ 62 w 71"/>
                <a:gd name="T5" fmla="*/ 39 h 42"/>
                <a:gd name="T6" fmla="*/ 27 w 71"/>
                <a:gd name="T7" fmla="*/ 37 h 42"/>
                <a:gd name="T8" fmla="*/ 1 w 71"/>
                <a:gd name="T9" fmla="*/ 13 h 42"/>
                <a:gd name="T10" fmla="*/ 0 w 71"/>
                <a:gd name="T11" fmla="*/ 12 h 42"/>
                <a:gd name="T12" fmla="*/ 1 w 71"/>
                <a:gd name="T13" fmla="*/ 11 h 42"/>
                <a:gd name="T14" fmla="*/ 36 w 71"/>
                <a:gd name="T15" fmla="*/ 5 h 42"/>
                <a:gd name="T16" fmla="*/ 65 w 71"/>
                <a:gd name="T17" fmla="*/ 30 h 42"/>
                <a:gd name="T18" fmla="*/ 69 w 71"/>
                <a:gd name="T19" fmla="*/ 36 h 42"/>
                <a:gd name="T20" fmla="*/ 71 w 71"/>
                <a:gd name="T21" fmla="*/ 38 h 42"/>
                <a:gd name="T22" fmla="*/ 57 w 71"/>
                <a:gd name="T23" fmla="*/ 31 h 42"/>
                <a:gd name="T24" fmla="*/ 34 w 71"/>
                <a:gd name="T25" fmla="*/ 12 h 42"/>
                <a:gd name="T26" fmla="*/ 9 w 71"/>
                <a:gd name="T27" fmla="*/ 14 h 42"/>
                <a:gd name="T28" fmla="*/ 29 w 71"/>
                <a:gd name="T29" fmla="*/ 29 h 42"/>
                <a:gd name="T30" fmla="*/ 57 w 71"/>
                <a:gd name="T31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42">
                  <a:moveTo>
                    <a:pt x="71" y="38"/>
                  </a:moveTo>
                  <a:cubicBezTo>
                    <a:pt x="68" y="38"/>
                    <a:pt x="68" y="38"/>
                    <a:pt x="68" y="38"/>
                  </a:cubicBezTo>
                  <a:cubicBezTo>
                    <a:pt x="66" y="38"/>
                    <a:pt x="64" y="39"/>
                    <a:pt x="62" y="39"/>
                  </a:cubicBezTo>
                  <a:cubicBezTo>
                    <a:pt x="54" y="40"/>
                    <a:pt x="41" y="42"/>
                    <a:pt x="27" y="37"/>
                  </a:cubicBezTo>
                  <a:cubicBezTo>
                    <a:pt x="14" y="32"/>
                    <a:pt x="3" y="2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3"/>
                    <a:pt x="21" y="0"/>
                    <a:pt x="36" y="5"/>
                  </a:cubicBezTo>
                  <a:cubicBezTo>
                    <a:pt x="52" y="10"/>
                    <a:pt x="60" y="22"/>
                    <a:pt x="65" y="30"/>
                  </a:cubicBezTo>
                  <a:cubicBezTo>
                    <a:pt x="67" y="32"/>
                    <a:pt x="68" y="34"/>
                    <a:pt x="69" y="36"/>
                  </a:cubicBezTo>
                  <a:lnTo>
                    <a:pt x="71" y="38"/>
                  </a:lnTo>
                  <a:close/>
                  <a:moveTo>
                    <a:pt x="57" y="31"/>
                  </a:moveTo>
                  <a:cubicBezTo>
                    <a:pt x="52" y="24"/>
                    <a:pt x="45" y="16"/>
                    <a:pt x="34" y="12"/>
                  </a:cubicBezTo>
                  <a:cubicBezTo>
                    <a:pt x="24" y="9"/>
                    <a:pt x="14" y="11"/>
                    <a:pt x="9" y="14"/>
                  </a:cubicBezTo>
                  <a:cubicBezTo>
                    <a:pt x="12" y="20"/>
                    <a:pt x="19" y="26"/>
                    <a:pt x="29" y="29"/>
                  </a:cubicBezTo>
                  <a:cubicBezTo>
                    <a:pt x="40" y="33"/>
                    <a:pt x="49" y="32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4" name="Freeform 7036">
              <a:extLst>
                <a:ext uri="{FF2B5EF4-FFF2-40B4-BE49-F238E27FC236}">
                  <a16:creationId xmlns="" xmlns:a16="http://schemas.microsoft.com/office/drawing/2014/main" id="{E868759F-A60D-431E-956A-1FEE8C7F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9" y="2781300"/>
              <a:ext cx="52388" cy="17463"/>
            </a:xfrm>
            <a:custGeom>
              <a:avLst/>
              <a:gdLst>
                <a:gd name="T0" fmla="*/ 43 w 56"/>
                <a:gd name="T1" fmla="*/ 13 h 20"/>
                <a:gd name="T2" fmla="*/ 34 w 56"/>
                <a:gd name="T3" fmla="*/ 9 h 20"/>
                <a:gd name="T4" fmla="*/ 28 w 56"/>
                <a:gd name="T5" fmla="*/ 6 h 20"/>
                <a:gd name="T6" fmla="*/ 23 w 56"/>
                <a:gd name="T7" fmla="*/ 5 h 20"/>
                <a:gd name="T8" fmla="*/ 17 w 56"/>
                <a:gd name="T9" fmla="*/ 3 h 20"/>
                <a:gd name="T10" fmla="*/ 12 w 56"/>
                <a:gd name="T11" fmla="*/ 2 h 20"/>
                <a:gd name="T12" fmla="*/ 2 w 56"/>
                <a:gd name="T13" fmla="*/ 0 h 20"/>
                <a:gd name="T14" fmla="*/ 1 w 56"/>
                <a:gd name="T15" fmla="*/ 0 h 20"/>
                <a:gd name="T16" fmla="*/ 0 w 56"/>
                <a:gd name="T17" fmla="*/ 1 h 20"/>
                <a:gd name="T18" fmla="*/ 0 w 56"/>
                <a:gd name="T19" fmla="*/ 1 h 20"/>
                <a:gd name="T20" fmla="*/ 2 w 56"/>
                <a:gd name="T21" fmla="*/ 2 h 20"/>
                <a:gd name="T22" fmla="*/ 11 w 56"/>
                <a:gd name="T23" fmla="*/ 5 h 20"/>
                <a:gd name="T24" fmla="*/ 16 w 56"/>
                <a:gd name="T25" fmla="*/ 7 h 20"/>
                <a:gd name="T26" fmla="*/ 22 w 56"/>
                <a:gd name="T27" fmla="*/ 8 h 20"/>
                <a:gd name="T28" fmla="*/ 27 w 56"/>
                <a:gd name="T29" fmla="*/ 10 h 20"/>
                <a:gd name="T30" fmla="*/ 33 w 56"/>
                <a:gd name="T31" fmla="*/ 12 h 20"/>
                <a:gd name="T32" fmla="*/ 42 w 56"/>
                <a:gd name="T33" fmla="*/ 15 h 20"/>
                <a:gd name="T34" fmla="*/ 56 w 56"/>
                <a:gd name="T35" fmla="*/ 20 h 20"/>
                <a:gd name="T36" fmla="*/ 43 w 5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0">
                  <a:moveTo>
                    <a:pt x="43" y="13"/>
                  </a:moveTo>
                  <a:cubicBezTo>
                    <a:pt x="40" y="11"/>
                    <a:pt x="37" y="10"/>
                    <a:pt x="34" y="9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8" y="1"/>
                    <a:pt x="5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8" y="17"/>
                    <a:pt x="56" y="20"/>
                    <a:pt x="56" y="20"/>
                  </a:cubicBezTo>
                  <a:cubicBezTo>
                    <a:pt x="56" y="20"/>
                    <a:pt x="49" y="16"/>
                    <a:pt x="43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5" name="Freeform 7037">
              <a:extLst>
                <a:ext uri="{FF2B5EF4-FFF2-40B4-BE49-F238E27FC236}">
                  <a16:creationId xmlns="" xmlns:a16="http://schemas.microsoft.com/office/drawing/2014/main" id="{4EAF423C-683E-4226-9976-19405062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4" y="2781300"/>
              <a:ext cx="19050" cy="4763"/>
            </a:xfrm>
            <a:custGeom>
              <a:avLst/>
              <a:gdLst>
                <a:gd name="T0" fmla="*/ 20 w 21"/>
                <a:gd name="T1" fmla="*/ 0 h 5"/>
                <a:gd name="T2" fmla="*/ 0 w 21"/>
                <a:gd name="T3" fmla="*/ 2 h 5"/>
                <a:gd name="T4" fmla="*/ 2 w 21"/>
                <a:gd name="T5" fmla="*/ 5 h 5"/>
                <a:gd name="T6" fmla="*/ 21 w 21"/>
                <a:gd name="T7" fmla="*/ 0 h 5"/>
                <a:gd name="T8" fmla="*/ 20 w 2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">
                  <a:moveTo>
                    <a:pt x="20" y="0"/>
                  </a:moveTo>
                  <a:cubicBezTo>
                    <a:pt x="13" y="1"/>
                    <a:pt x="6" y="1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3"/>
                    <a:pt x="14" y="2"/>
                    <a:pt x="21" y="0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6" name="Freeform 7038">
              <a:extLst>
                <a:ext uri="{FF2B5EF4-FFF2-40B4-BE49-F238E27FC236}">
                  <a16:creationId xmlns="" xmlns:a16="http://schemas.microsoft.com/office/drawing/2014/main" id="{39FB34AC-913C-4201-8087-5DE350027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6" y="2784475"/>
              <a:ext cx="14288" cy="14288"/>
            </a:xfrm>
            <a:custGeom>
              <a:avLst/>
              <a:gdLst>
                <a:gd name="T0" fmla="*/ 16 w 16"/>
                <a:gd name="T1" fmla="*/ 16 h 16"/>
                <a:gd name="T2" fmla="*/ 3 w 16"/>
                <a:gd name="T3" fmla="*/ 0 h 16"/>
                <a:gd name="T4" fmla="*/ 0 w 16"/>
                <a:gd name="T5" fmla="*/ 1 h 16"/>
                <a:gd name="T6" fmla="*/ 16 w 16"/>
                <a:gd name="T7" fmla="*/ 15 h 16"/>
                <a:gd name="T8" fmla="*/ 1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2" y="10"/>
                    <a:pt x="8" y="5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1" y="10"/>
                    <a:pt x="16" y="15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7" name="Freeform 7039">
              <a:extLst>
                <a:ext uri="{FF2B5EF4-FFF2-40B4-BE49-F238E27FC236}">
                  <a16:creationId xmlns="" xmlns:a16="http://schemas.microsoft.com/office/drawing/2014/main" id="{493D79A7-CEEC-4179-B122-227FEEAC7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2787650"/>
              <a:ext cx="14288" cy="3175"/>
            </a:xfrm>
            <a:custGeom>
              <a:avLst/>
              <a:gdLst>
                <a:gd name="T0" fmla="*/ 15 w 16"/>
                <a:gd name="T1" fmla="*/ 0 h 3"/>
                <a:gd name="T2" fmla="*/ 0 w 16"/>
                <a:gd name="T3" fmla="*/ 1 h 3"/>
                <a:gd name="T4" fmla="*/ 1 w 16"/>
                <a:gd name="T5" fmla="*/ 3 h 3"/>
                <a:gd name="T6" fmla="*/ 16 w 16"/>
                <a:gd name="T7" fmla="*/ 0 h 3"/>
                <a:gd name="T8" fmla="*/ 15 w 1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15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2"/>
                    <a:pt x="11" y="1"/>
                    <a:pt x="16" y="0"/>
                  </a:cubicBezTo>
                  <a:cubicBezTo>
                    <a:pt x="15" y="0"/>
                    <a:pt x="16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8" name="Freeform 7040">
              <a:extLst>
                <a:ext uri="{FF2B5EF4-FFF2-40B4-BE49-F238E27FC236}">
                  <a16:creationId xmlns="" xmlns:a16="http://schemas.microsoft.com/office/drawing/2014/main" id="{056003C2-666A-451A-9120-21C29BC51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2789238"/>
              <a:ext cx="11113" cy="12700"/>
            </a:xfrm>
            <a:custGeom>
              <a:avLst/>
              <a:gdLst>
                <a:gd name="T0" fmla="*/ 12 w 12"/>
                <a:gd name="T1" fmla="*/ 14 h 14"/>
                <a:gd name="T2" fmla="*/ 1 w 12"/>
                <a:gd name="T3" fmla="*/ 0 h 14"/>
                <a:gd name="T4" fmla="*/ 0 w 12"/>
                <a:gd name="T5" fmla="*/ 2 h 14"/>
                <a:gd name="T6" fmla="*/ 12 w 12"/>
                <a:gd name="T7" fmla="*/ 14 h 14"/>
                <a:gd name="T8" fmla="*/ 12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5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8" y="10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9" name="Freeform 7041">
              <a:extLst>
                <a:ext uri="{FF2B5EF4-FFF2-40B4-BE49-F238E27FC236}">
                  <a16:creationId xmlns="" xmlns:a16="http://schemas.microsoft.com/office/drawing/2014/main" id="{752208A3-FD0E-492C-B869-97510EE22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6601" y="2792413"/>
              <a:ext cx="31750" cy="58738"/>
            </a:xfrm>
            <a:custGeom>
              <a:avLst/>
              <a:gdLst>
                <a:gd name="T0" fmla="*/ 17 w 34"/>
                <a:gd name="T1" fmla="*/ 62 h 64"/>
                <a:gd name="T2" fmla="*/ 14 w 34"/>
                <a:gd name="T3" fmla="*/ 58 h 64"/>
                <a:gd name="T4" fmla="*/ 1 w 34"/>
                <a:gd name="T5" fmla="*/ 33 h 64"/>
                <a:gd name="T6" fmla="*/ 10 w 34"/>
                <a:gd name="T7" fmla="*/ 0 h 64"/>
                <a:gd name="T8" fmla="*/ 11 w 34"/>
                <a:gd name="T9" fmla="*/ 0 h 64"/>
                <a:gd name="T10" fmla="*/ 11 w 34"/>
                <a:gd name="T11" fmla="*/ 0 h 64"/>
                <a:gd name="T12" fmla="*/ 32 w 34"/>
                <a:gd name="T13" fmla="*/ 26 h 64"/>
                <a:gd name="T14" fmla="*/ 23 w 34"/>
                <a:gd name="T15" fmla="*/ 57 h 64"/>
                <a:gd name="T16" fmla="*/ 20 w 34"/>
                <a:gd name="T17" fmla="*/ 61 h 64"/>
                <a:gd name="T18" fmla="*/ 18 w 34"/>
                <a:gd name="T19" fmla="*/ 64 h 64"/>
                <a:gd name="T20" fmla="*/ 17 w 34"/>
                <a:gd name="T21" fmla="*/ 62 h 64"/>
                <a:gd name="T22" fmla="*/ 25 w 34"/>
                <a:gd name="T23" fmla="*/ 27 h 64"/>
                <a:gd name="T24" fmla="*/ 13 w 34"/>
                <a:gd name="T25" fmla="*/ 8 h 64"/>
                <a:gd name="T26" fmla="*/ 8 w 34"/>
                <a:gd name="T27" fmla="*/ 31 h 64"/>
                <a:gd name="T28" fmla="*/ 18 w 34"/>
                <a:gd name="T29" fmla="*/ 51 h 64"/>
                <a:gd name="T30" fmla="*/ 25 w 34"/>
                <a:gd name="T31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64">
                  <a:moveTo>
                    <a:pt x="17" y="62"/>
                  </a:moveTo>
                  <a:cubicBezTo>
                    <a:pt x="16" y="61"/>
                    <a:pt x="15" y="60"/>
                    <a:pt x="14" y="58"/>
                  </a:cubicBezTo>
                  <a:cubicBezTo>
                    <a:pt x="10" y="53"/>
                    <a:pt x="3" y="46"/>
                    <a:pt x="1" y="33"/>
                  </a:cubicBezTo>
                  <a:cubicBezTo>
                    <a:pt x="0" y="21"/>
                    <a:pt x="3" y="7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1" y="1"/>
                    <a:pt x="31" y="12"/>
                    <a:pt x="32" y="26"/>
                  </a:cubicBezTo>
                  <a:cubicBezTo>
                    <a:pt x="34" y="40"/>
                    <a:pt x="27" y="50"/>
                    <a:pt x="23" y="57"/>
                  </a:cubicBezTo>
                  <a:cubicBezTo>
                    <a:pt x="21" y="59"/>
                    <a:pt x="20" y="60"/>
                    <a:pt x="20" y="61"/>
                  </a:cubicBezTo>
                  <a:cubicBezTo>
                    <a:pt x="18" y="64"/>
                    <a:pt x="18" y="64"/>
                    <a:pt x="18" y="64"/>
                  </a:cubicBezTo>
                  <a:lnTo>
                    <a:pt x="17" y="62"/>
                  </a:lnTo>
                  <a:close/>
                  <a:moveTo>
                    <a:pt x="25" y="27"/>
                  </a:moveTo>
                  <a:cubicBezTo>
                    <a:pt x="24" y="18"/>
                    <a:pt x="18" y="10"/>
                    <a:pt x="13" y="8"/>
                  </a:cubicBezTo>
                  <a:cubicBezTo>
                    <a:pt x="9" y="13"/>
                    <a:pt x="7" y="22"/>
                    <a:pt x="8" y="31"/>
                  </a:cubicBezTo>
                  <a:cubicBezTo>
                    <a:pt x="10" y="41"/>
                    <a:pt x="14" y="47"/>
                    <a:pt x="18" y="51"/>
                  </a:cubicBezTo>
                  <a:cubicBezTo>
                    <a:pt x="22" y="45"/>
                    <a:pt x="26" y="37"/>
                    <a:pt x="2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0" name="Freeform 7042">
              <a:extLst>
                <a:ext uri="{FF2B5EF4-FFF2-40B4-BE49-F238E27FC236}">
                  <a16:creationId xmlns="" xmlns:a16="http://schemas.microsoft.com/office/drawing/2014/main" id="{E891AF8C-DD2C-4ACD-95DB-C23475EA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2792413"/>
              <a:ext cx="9525" cy="47625"/>
            </a:xfrm>
            <a:custGeom>
              <a:avLst/>
              <a:gdLst>
                <a:gd name="T0" fmla="*/ 7 w 9"/>
                <a:gd name="T1" fmla="*/ 40 h 51"/>
                <a:gd name="T2" fmla="*/ 5 w 9"/>
                <a:gd name="T3" fmla="*/ 31 h 51"/>
                <a:gd name="T4" fmla="*/ 5 w 9"/>
                <a:gd name="T5" fmla="*/ 26 h 51"/>
                <a:gd name="T6" fmla="*/ 4 w 9"/>
                <a:gd name="T7" fmla="*/ 21 h 51"/>
                <a:gd name="T8" fmla="*/ 3 w 9"/>
                <a:gd name="T9" fmla="*/ 16 h 51"/>
                <a:gd name="T10" fmla="*/ 2 w 9"/>
                <a:gd name="T11" fmla="*/ 11 h 51"/>
                <a:gd name="T12" fmla="*/ 1 w 9"/>
                <a:gd name="T13" fmla="*/ 2 h 51"/>
                <a:gd name="T14" fmla="*/ 0 w 9"/>
                <a:gd name="T15" fmla="*/ 1 h 51"/>
                <a:gd name="T16" fmla="*/ 1 w 9"/>
                <a:gd name="T17" fmla="*/ 0 h 51"/>
                <a:gd name="T18" fmla="*/ 2 w 9"/>
                <a:gd name="T19" fmla="*/ 0 h 51"/>
                <a:gd name="T20" fmla="*/ 3 w 9"/>
                <a:gd name="T21" fmla="*/ 1 h 51"/>
                <a:gd name="T22" fmla="*/ 5 w 9"/>
                <a:gd name="T23" fmla="*/ 10 h 51"/>
                <a:gd name="T24" fmla="*/ 6 w 9"/>
                <a:gd name="T25" fmla="*/ 15 h 51"/>
                <a:gd name="T26" fmla="*/ 7 w 9"/>
                <a:gd name="T27" fmla="*/ 20 h 51"/>
                <a:gd name="T28" fmla="*/ 8 w 9"/>
                <a:gd name="T29" fmla="*/ 26 h 51"/>
                <a:gd name="T30" fmla="*/ 9 w 9"/>
                <a:gd name="T31" fmla="*/ 31 h 51"/>
                <a:gd name="T32" fmla="*/ 9 w 9"/>
                <a:gd name="T33" fmla="*/ 39 h 51"/>
                <a:gd name="T34" fmla="*/ 8 w 9"/>
                <a:gd name="T35" fmla="*/ 51 h 51"/>
                <a:gd name="T36" fmla="*/ 7 w 9"/>
                <a:gd name="T37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51">
                  <a:moveTo>
                    <a:pt x="7" y="40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4"/>
                    <a:pt x="4" y="7"/>
                    <a:pt x="5" y="10"/>
                  </a:cubicBezTo>
                  <a:cubicBezTo>
                    <a:pt x="6" y="12"/>
                    <a:pt x="6" y="14"/>
                    <a:pt x="6" y="1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9"/>
                    <a:pt x="9" y="31"/>
                  </a:cubicBezTo>
                  <a:cubicBezTo>
                    <a:pt x="9" y="34"/>
                    <a:pt x="9" y="37"/>
                    <a:pt x="9" y="39"/>
                  </a:cubicBezTo>
                  <a:cubicBezTo>
                    <a:pt x="9" y="45"/>
                    <a:pt x="8" y="51"/>
                    <a:pt x="8" y="51"/>
                  </a:cubicBezTo>
                  <a:cubicBezTo>
                    <a:pt x="8" y="51"/>
                    <a:pt x="8" y="45"/>
                    <a:pt x="7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1" name="Freeform 7043">
              <a:extLst>
                <a:ext uri="{FF2B5EF4-FFF2-40B4-BE49-F238E27FC236}">
                  <a16:creationId xmlns="" xmlns:a16="http://schemas.microsoft.com/office/drawing/2014/main" id="{A8E93424-91C1-41CD-8730-2A8CEAED4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2806700"/>
              <a:ext cx="7938" cy="17463"/>
            </a:xfrm>
            <a:custGeom>
              <a:avLst/>
              <a:gdLst>
                <a:gd name="T0" fmla="*/ 0 w 8"/>
                <a:gd name="T1" fmla="*/ 18 h 19"/>
                <a:gd name="T2" fmla="*/ 6 w 8"/>
                <a:gd name="T3" fmla="*/ 0 h 19"/>
                <a:gd name="T4" fmla="*/ 8 w 8"/>
                <a:gd name="T5" fmla="*/ 2 h 19"/>
                <a:gd name="T6" fmla="*/ 0 w 8"/>
                <a:gd name="T7" fmla="*/ 19 h 19"/>
                <a:gd name="T8" fmla="*/ 0 w 8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18"/>
                  </a:moveTo>
                  <a:cubicBezTo>
                    <a:pt x="2" y="12"/>
                    <a:pt x="4" y="6"/>
                    <a:pt x="6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8"/>
                    <a:pt x="3" y="13"/>
                    <a:pt x="0" y="19"/>
                  </a:cubicBez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2" name="Freeform 7044">
              <a:extLst>
                <a:ext uri="{FF2B5EF4-FFF2-40B4-BE49-F238E27FC236}">
                  <a16:creationId xmlns="" xmlns:a16="http://schemas.microsoft.com/office/drawing/2014/main" id="{E98FE958-975F-4975-8FB0-E836410C9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301" y="2806700"/>
              <a:ext cx="11113" cy="14288"/>
            </a:xfrm>
            <a:custGeom>
              <a:avLst/>
              <a:gdLst>
                <a:gd name="T0" fmla="*/ 12 w 12"/>
                <a:gd name="T1" fmla="*/ 16 h 16"/>
                <a:gd name="T2" fmla="*/ 0 w 12"/>
                <a:gd name="T3" fmla="*/ 3 h 16"/>
                <a:gd name="T4" fmla="*/ 1 w 12"/>
                <a:gd name="T5" fmla="*/ 0 h 16"/>
                <a:gd name="T6" fmla="*/ 12 w 12"/>
                <a:gd name="T7" fmla="*/ 15 h 16"/>
                <a:gd name="T8" fmla="*/ 12 w 1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2" y="16"/>
                  </a:moveTo>
                  <a:cubicBezTo>
                    <a:pt x="8" y="12"/>
                    <a:pt x="4" y="7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5"/>
                    <a:pt x="9" y="10"/>
                    <a:pt x="12" y="15"/>
                  </a:cubicBezTo>
                  <a:lnTo>
                    <a:pt x="1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3" name="Freeform 7045">
              <a:extLst>
                <a:ext uri="{FF2B5EF4-FFF2-40B4-BE49-F238E27FC236}">
                  <a16:creationId xmlns="" xmlns:a16="http://schemas.microsoft.com/office/drawing/2014/main" id="{70A4B9FE-2208-4E7D-81D6-3ABA1056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6" y="2820988"/>
              <a:ext cx="6350" cy="12700"/>
            </a:xfrm>
            <a:custGeom>
              <a:avLst/>
              <a:gdLst>
                <a:gd name="T0" fmla="*/ 0 w 7"/>
                <a:gd name="T1" fmla="*/ 13 h 13"/>
                <a:gd name="T2" fmla="*/ 5 w 7"/>
                <a:gd name="T3" fmla="*/ 0 h 13"/>
                <a:gd name="T4" fmla="*/ 7 w 7"/>
                <a:gd name="T5" fmla="*/ 1 h 13"/>
                <a:gd name="T6" fmla="*/ 0 w 7"/>
                <a:gd name="T7" fmla="*/ 13 h 13"/>
                <a:gd name="T8" fmla="*/ 0 w 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2" y="9"/>
                    <a:pt x="3" y="4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5"/>
                    <a:pt x="3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4" name="Freeform 7046">
              <a:extLst>
                <a:ext uri="{FF2B5EF4-FFF2-40B4-BE49-F238E27FC236}">
                  <a16:creationId xmlns="" xmlns:a16="http://schemas.microsoft.com/office/drawing/2014/main" id="{612DC749-BE70-4834-9D96-EBAAB086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9" y="2820988"/>
              <a:ext cx="9525" cy="11113"/>
            </a:xfrm>
            <a:custGeom>
              <a:avLst/>
              <a:gdLst>
                <a:gd name="T0" fmla="*/ 9 w 10"/>
                <a:gd name="T1" fmla="*/ 12 h 12"/>
                <a:gd name="T2" fmla="*/ 0 w 10"/>
                <a:gd name="T3" fmla="*/ 1 h 12"/>
                <a:gd name="T4" fmla="*/ 2 w 10"/>
                <a:gd name="T5" fmla="*/ 0 h 12"/>
                <a:gd name="T6" fmla="*/ 10 w 10"/>
                <a:gd name="T7" fmla="*/ 12 h 12"/>
                <a:gd name="T8" fmla="*/ 9 w 1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12"/>
                  </a:moveTo>
                  <a:cubicBezTo>
                    <a:pt x="6" y="8"/>
                    <a:pt x="3" y="4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4"/>
                    <a:pt x="7" y="8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5" name="Freeform 7047">
              <a:extLst>
                <a:ext uri="{FF2B5EF4-FFF2-40B4-BE49-F238E27FC236}">
                  <a16:creationId xmlns="" xmlns:a16="http://schemas.microsoft.com/office/drawing/2014/main" id="{E73AC147-93F4-4F74-B160-D1B730F8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9" y="2779713"/>
              <a:ext cx="12700" cy="3175"/>
            </a:xfrm>
            <a:custGeom>
              <a:avLst/>
              <a:gdLst>
                <a:gd name="T0" fmla="*/ 13 w 13"/>
                <a:gd name="T1" fmla="*/ 4 h 4"/>
                <a:gd name="T2" fmla="*/ 13 w 13"/>
                <a:gd name="T3" fmla="*/ 1 h 4"/>
                <a:gd name="T4" fmla="*/ 3 w 13"/>
                <a:gd name="T5" fmla="*/ 0 h 4"/>
                <a:gd name="T6" fmla="*/ 0 w 13"/>
                <a:gd name="T7" fmla="*/ 3 h 4"/>
                <a:gd name="T8" fmla="*/ 1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0" y="1"/>
                    <a:pt x="6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9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6" name="Freeform 7048">
              <a:extLst>
                <a:ext uri="{FF2B5EF4-FFF2-40B4-BE49-F238E27FC236}">
                  <a16:creationId xmlns="" xmlns:a16="http://schemas.microsoft.com/office/drawing/2014/main" id="{42B9F47E-7BED-4828-B2D8-C4B83DF4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1" y="2781300"/>
              <a:ext cx="4763" cy="12700"/>
            </a:xfrm>
            <a:custGeom>
              <a:avLst/>
              <a:gdLst>
                <a:gd name="T0" fmla="*/ 0 w 5"/>
                <a:gd name="T1" fmla="*/ 3 h 13"/>
                <a:gd name="T2" fmla="*/ 2 w 5"/>
                <a:gd name="T3" fmla="*/ 13 h 13"/>
                <a:gd name="T4" fmla="*/ 5 w 5"/>
                <a:gd name="T5" fmla="*/ 12 h 13"/>
                <a:gd name="T6" fmla="*/ 2 w 5"/>
                <a:gd name="T7" fmla="*/ 0 h 13"/>
                <a:gd name="T8" fmla="*/ 0 w 5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cubicBezTo>
                    <a:pt x="0" y="6"/>
                    <a:pt x="1" y="9"/>
                    <a:pt x="2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8"/>
                    <a:pt x="3" y="4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7" name="Freeform 7049">
              <a:extLst>
                <a:ext uri="{FF2B5EF4-FFF2-40B4-BE49-F238E27FC236}">
                  <a16:creationId xmlns="" xmlns:a16="http://schemas.microsoft.com/office/drawing/2014/main" id="{7DB3136D-7A6E-4578-B99C-E4EF01EC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2828925"/>
              <a:ext cx="4763" cy="4763"/>
            </a:xfrm>
            <a:custGeom>
              <a:avLst/>
              <a:gdLst>
                <a:gd name="T0" fmla="*/ 3 w 6"/>
                <a:gd name="T1" fmla="*/ 5 h 5"/>
                <a:gd name="T2" fmla="*/ 6 w 6"/>
                <a:gd name="T3" fmla="*/ 2 h 5"/>
                <a:gd name="T4" fmla="*/ 0 w 6"/>
                <a:gd name="T5" fmla="*/ 0 h 5"/>
                <a:gd name="T6" fmla="*/ 3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8" name="Freeform 7050">
              <a:extLst>
                <a:ext uri="{FF2B5EF4-FFF2-40B4-BE49-F238E27FC236}">
                  <a16:creationId xmlns="" xmlns:a16="http://schemas.microsoft.com/office/drawing/2014/main" id="{5D32F06C-D87B-4E34-90C2-E18A400BB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2828925"/>
              <a:ext cx="3175" cy="6350"/>
            </a:xfrm>
            <a:custGeom>
              <a:avLst/>
              <a:gdLst>
                <a:gd name="T0" fmla="*/ 3 w 3"/>
                <a:gd name="T1" fmla="*/ 5 h 7"/>
                <a:gd name="T2" fmla="*/ 0 w 3"/>
                <a:gd name="T3" fmla="*/ 0 h 7"/>
                <a:gd name="T4" fmla="*/ 0 w 3"/>
                <a:gd name="T5" fmla="*/ 7 h 7"/>
                <a:gd name="T6" fmla="*/ 3 w 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9" name="Freeform 7052">
              <a:extLst>
                <a:ext uri="{FF2B5EF4-FFF2-40B4-BE49-F238E27FC236}">
                  <a16:creationId xmlns="" xmlns:a16="http://schemas.microsoft.com/office/drawing/2014/main" id="{C3FCBD7C-11FE-46E2-BE3D-4FB4D748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2779713"/>
              <a:ext cx="47625" cy="53975"/>
            </a:xfrm>
            <a:custGeom>
              <a:avLst/>
              <a:gdLst>
                <a:gd name="T0" fmla="*/ 3 w 51"/>
                <a:gd name="T1" fmla="*/ 0 h 58"/>
                <a:gd name="T2" fmla="*/ 0 w 51"/>
                <a:gd name="T3" fmla="*/ 3 h 58"/>
                <a:gd name="T4" fmla="*/ 47 w 51"/>
                <a:gd name="T5" fmla="*/ 58 h 58"/>
                <a:gd name="T6" fmla="*/ 51 w 51"/>
                <a:gd name="T7" fmla="*/ 56 h 58"/>
                <a:gd name="T8" fmla="*/ 3 w 51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8" y="19"/>
                    <a:pt x="34" y="37"/>
                    <a:pt x="47" y="58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37" y="35"/>
                    <a:pt x="21" y="1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0" name="Freeform 7053">
              <a:extLst>
                <a:ext uri="{FF2B5EF4-FFF2-40B4-BE49-F238E27FC236}">
                  <a16:creationId xmlns="" xmlns:a16="http://schemas.microsoft.com/office/drawing/2014/main" id="{64B12D0D-54E9-4769-A09E-31F94387E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0101" y="2828925"/>
              <a:ext cx="57150" cy="47625"/>
            </a:xfrm>
            <a:custGeom>
              <a:avLst/>
              <a:gdLst>
                <a:gd name="T0" fmla="*/ 61 w 61"/>
                <a:gd name="T1" fmla="*/ 51 h 51"/>
                <a:gd name="T2" fmla="*/ 58 w 61"/>
                <a:gd name="T3" fmla="*/ 50 h 51"/>
                <a:gd name="T4" fmla="*/ 53 w 61"/>
                <a:gd name="T5" fmla="*/ 49 h 51"/>
                <a:gd name="T6" fmla="*/ 19 w 61"/>
                <a:gd name="T7" fmla="*/ 37 h 51"/>
                <a:gd name="T8" fmla="*/ 1 w 61"/>
                <a:gd name="T9" fmla="*/ 7 h 51"/>
                <a:gd name="T10" fmla="*/ 1 w 61"/>
                <a:gd name="T11" fmla="*/ 6 h 51"/>
                <a:gd name="T12" fmla="*/ 1 w 61"/>
                <a:gd name="T13" fmla="*/ 6 h 51"/>
                <a:gd name="T14" fmla="*/ 37 w 61"/>
                <a:gd name="T15" fmla="*/ 9 h 51"/>
                <a:gd name="T16" fmla="*/ 58 w 61"/>
                <a:gd name="T17" fmla="*/ 42 h 51"/>
                <a:gd name="T18" fmla="*/ 60 w 61"/>
                <a:gd name="T19" fmla="*/ 48 h 51"/>
                <a:gd name="T20" fmla="*/ 61 w 61"/>
                <a:gd name="T21" fmla="*/ 51 h 51"/>
                <a:gd name="T22" fmla="*/ 49 w 61"/>
                <a:gd name="T23" fmla="*/ 40 h 51"/>
                <a:gd name="T24" fmla="*/ 33 w 61"/>
                <a:gd name="T25" fmla="*/ 16 h 51"/>
                <a:gd name="T26" fmla="*/ 9 w 61"/>
                <a:gd name="T27" fmla="*/ 11 h 51"/>
                <a:gd name="T28" fmla="*/ 24 w 61"/>
                <a:gd name="T29" fmla="*/ 31 h 51"/>
                <a:gd name="T30" fmla="*/ 49 w 61"/>
                <a:gd name="T31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51">
                  <a:moveTo>
                    <a:pt x="61" y="51"/>
                  </a:moveTo>
                  <a:cubicBezTo>
                    <a:pt x="58" y="50"/>
                    <a:pt x="58" y="50"/>
                    <a:pt x="58" y="50"/>
                  </a:cubicBezTo>
                  <a:cubicBezTo>
                    <a:pt x="57" y="50"/>
                    <a:pt x="55" y="50"/>
                    <a:pt x="53" y="49"/>
                  </a:cubicBezTo>
                  <a:cubicBezTo>
                    <a:pt x="44" y="48"/>
                    <a:pt x="31" y="46"/>
                    <a:pt x="19" y="37"/>
                  </a:cubicBezTo>
                  <a:cubicBezTo>
                    <a:pt x="8" y="29"/>
                    <a:pt x="0" y="1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9" y="0"/>
                    <a:pt x="24" y="0"/>
                    <a:pt x="37" y="9"/>
                  </a:cubicBezTo>
                  <a:cubicBezTo>
                    <a:pt x="51" y="19"/>
                    <a:pt x="55" y="33"/>
                    <a:pt x="58" y="42"/>
                  </a:cubicBezTo>
                  <a:cubicBezTo>
                    <a:pt x="59" y="44"/>
                    <a:pt x="59" y="47"/>
                    <a:pt x="60" y="48"/>
                  </a:cubicBezTo>
                  <a:lnTo>
                    <a:pt x="61" y="51"/>
                  </a:lnTo>
                  <a:close/>
                  <a:moveTo>
                    <a:pt x="49" y="40"/>
                  </a:moveTo>
                  <a:cubicBezTo>
                    <a:pt x="47" y="33"/>
                    <a:pt x="43" y="23"/>
                    <a:pt x="33" y="16"/>
                  </a:cubicBezTo>
                  <a:cubicBezTo>
                    <a:pt x="24" y="10"/>
                    <a:pt x="14" y="9"/>
                    <a:pt x="9" y="11"/>
                  </a:cubicBezTo>
                  <a:cubicBezTo>
                    <a:pt x="10" y="17"/>
                    <a:pt x="15" y="25"/>
                    <a:pt x="24" y="31"/>
                  </a:cubicBezTo>
                  <a:cubicBezTo>
                    <a:pt x="33" y="38"/>
                    <a:pt x="42" y="39"/>
                    <a:pt x="49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1" name="Freeform 7054">
              <a:extLst>
                <a:ext uri="{FF2B5EF4-FFF2-40B4-BE49-F238E27FC236}">
                  <a16:creationId xmlns="" xmlns:a16="http://schemas.microsoft.com/office/drawing/2014/main" id="{14E7721E-2606-4D1B-A0ED-624E0FF6E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2835275"/>
              <a:ext cx="44450" cy="33338"/>
            </a:xfrm>
            <a:custGeom>
              <a:avLst/>
              <a:gdLst>
                <a:gd name="T0" fmla="*/ 38 w 48"/>
                <a:gd name="T1" fmla="*/ 25 h 35"/>
                <a:gd name="T2" fmla="*/ 30 w 48"/>
                <a:gd name="T3" fmla="*/ 18 h 35"/>
                <a:gd name="T4" fmla="*/ 26 w 48"/>
                <a:gd name="T5" fmla="*/ 15 h 35"/>
                <a:gd name="T6" fmla="*/ 21 w 48"/>
                <a:gd name="T7" fmla="*/ 11 h 35"/>
                <a:gd name="T8" fmla="*/ 16 w 48"/>
                <a:gd name="T9" fmla="*/ 8 h 35"/>
                <a:gd name="T10" fmla="*/ 11 w 48"/>
                <a:gd name="T11" fmla="*/ 5 h 35"/>
                <a:gd name="T12" fmla="*/ 2 w 48"/>
                <a:gd name="T13" fmla="*/ 1 h 35"/>
                <a:gd name="T14" fmla="*/ 1 w 48"/>
                <a:gd name="T15" fmla="*/ 0 h 35"/>
                <a:gd name="T16" fmla="*/ 0 w 48"/>
                <a:gd name="T17" fmla="*/ 1 h 35"/>
                <a:gd name="T18" fmla="*/ 0 w 48"/>
                <a:gd name="T19" fmla="*/ 2 h 35"/>
                <a:gd name="T20" fmla="*/ 1 w 48"/>
                <a:gd name="T21" fmla="*/ 3 h 35"/>
                <a:gd name="T22" fmla="*/ 10 w 48"/>
                <a:gd name="T23" fmla="*/ 8 h 35"/>
                <a:gd name="T24" fmla="*/ 14 w 48"/>
                <a:gd name="T25" fmla="*/ 11 h 35"/>
                <a:gd name="T26" fmla="*/ 19 w 48"/>
                <a:gd name="T27" fmla="*/ 15 h 35"/>
                <a:gd name="T28" fmla="*/ 24 w 48"/>
                <a:gd name="T29" fmla="*/ 18 h 35"/>
                <a:gd name="T30" fmla="*/ 28 w 48"/>
                <a:gd name="T31" fmla="*/ 21 h 35"/>
                <a:gd name="T32" fmla="*/ 37 w 48"/>
                <a:gd name="T33" fmla="*/ 27 h 35"/>
                <a:gd name="T34" fmla="*/ 48 w 48"/>
                <a:gd name="T35" fmla="*/ 35 h 35"/>
                <a:gd name="T36" fmla="*/ 38 w 48"/>
                <a:gd name="T3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5">
                  <a:moveTo>
                    <a:pt x="38" y="25"/>
                  </a:moveTo>
                  <a:cubicBezTo>
                    <a:pt x="36" y="23"/>
                    <a:pt x="33" y="21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8" y="4"/>
                    <a:pt x="5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2" y="30"/>
                    <a:pt x="48" y="35"/>
                    <a:pt x="48" y="35"/>
                  </a:cubicBezTo>
                  <a:cubicBezTo>
                    <a:pt x="48" y="35"/>
                    <a:pt x="43" y="29"/>
                    <a:pt x="38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2" name="Freeform 7055">
              <a:extLst>
                <a:ext uri="{FF2B5EF4-FFF2-40B4-BE49-F238E27FC236}">
                  <a16:creationId xmlns="" xmlns:a16="http://schemas.microsoft.com/office/drawing/2014/main" id="{39CA26BB-D1BA-45CE-A6A2-617854C65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2843213"/>
              <a:ext cx="19050" cy="3175"/>
            </a:xfrm>
            <a:custGeom>
              <a:avLst/>
              <a:gdLst>
                <a:gd name="T0" fmla="*/ 20 w 21"/>
                <a:gd name="T1" fmla="*/ 4 h 4"/>
                <a:gd name="T2" fmla="*/ 0 w 21"/>
                <a:gd name="T3" fmla="*/ 0 h 4"/>
                <a:gd name="T4" fmla="*/ 2 w 21"/>
                <a:gd name="T5" fmla="*/ 3 h 4"/>
                <a:gd name="T6" fmla="*/ 21 w 21"/>
                <a:gd name="T7" fmla="*/ 4 h 4"/>
                <a:gd name="T8" fmla="*/ 20 w 2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">
                  <a:moveTo>
                    <a:pt x="20" y="4"/>
                  </a:moveTo>
                  <a:cubicBezTo>
                    <a:pt x="14" y="2"/>
                    <a:pt x="7" y="1"/>
                    <a:pt x="0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4"/>
                    <a:pt x="15" y="4"/>
                    <a:pt x="21" y="4"/>
                  </a:cubicBez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3" name="Freeform 7056">
              <a:extLst>
                <a:ext uri="{FF2B5EF4-FFF2-40B4-BE49-F238E27FC236}">
                  <a16:creationId xmlns="" xmlns:a16="http://schemas.microsoft.com/office/drawing/2014/main" id="{780684DB-42D6-4510-864E-FD39D6DA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2844800"/>
              <a:ext cx="11113" cy="15875"/>
            </a:xfrm>
            <a:custGeom>
              <a:avLst/>
              <a:gdLst>
                <a:gd name="T0" fmla="*/ 11 w 11"/>
                <a:gd name="T1" fmla="*/ 18 h 18"/>
                <a:gd name="T2" fmla="*/ 3 w 11"/>
                <a:gd name="T3" fmla="*/ 0 h 18"/>
                <a:gd name="T4" fmla="*/ 0 w 11"/>
                <a:gd name="T5" fmla="*/ 0 h 18"/>
                <a:gd name="T6" fmla="*/ 10 w 11"/>
                <a:gd name="T7" fmla="*/ 18 h 18"/>
                <a:gd name="T8" fmla="*/ 11 w 1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9" y="12"/>
                    <a:pt x="6" y="6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7" y="12"/>
                    <a:pt x="10" y="18"/>
                  </a:cubicBez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4" name="Freeform 7057">
              <a:extLst>
                <a:ext uri="{FF2B5EF4-FFF2-40B4-BE49-F238E27FC236}">
                  <a16:creationId xmlns="" xmlns:a16="http://schemas.microsoft.com/office/drawing/2014/main" id="{2107FC80-7407-4515-879A-6575151F6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2851150"/>
              <a:ext cx="14288" cy="4763"/>
            </a:xfrm>
            <a:custGeom>
              <a:avLst/>
              <a:gdLst>
                <a:gd name="T0" fmla="*/ 15 w 15"/>
                <a:gd name="T1" fmla="*/ 3 h 4"/>
                <a:gd name="T2" fmla="*/ 0 w 15"/>
                <a:gd name="T3" fmla="*/ 0 h 4"/>
                <a:gd name="T4" fmla="*/ 0 w 15"/>
                <a:gd name="T5" fmla="*/ 2 h 4"/>
                <a:gd name="T6" fmla="*/ 15 w 15"/>
                <a:gd name="T7" fmla="*/ 4 h 4"/>
                <a:gd name="T8" fmla="*/ 15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3"/>
                  </a:moveTo>
                  <a:cubicBezTo>
                    <a:pt x="10" y="2"/>
                    <a:pt x="5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3"/>
                    <a:pt x="10" y="3"/>
                    <a:pt x="15" y="4"/>
                  </a:cubicBezTo>
                  <a:cubicBezTo>
                    <a:pt x="15" y="3"/>
                    <a:pt x="15" y="4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5" name="Freeform 7058">
              <a:extLst>
                <a:ext uri="{FF2B5EF4-FFF2-40B4-BE49-F238E27FC236}">
                  <a16:creationId xmlns="" xmlns:a16="http://schemas.microsoft.com/office/drawing/2014/main" id="{75BF15C5-638C-44AD-978D-6D376601E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2852738"/>
              <a:ext cx="7938" cy="15875"/>
            </a:xfrm>
            <a:custGeom>
              <a:avLst/>
              <a:gdLst>
                <a:gd name="T0" fmla="*/ 8 w 8"/>
                <a:gd name="T1" fmla="*/ 16 h 16"/>
                <a:gd name="T2" fmla="*/ 2 w 8"/>
                <a:gd name="T3" fmla="*/ 0 h 16"/>
                <a:gd name="T4" fmla="*/ 0 w 8"/>
                <a:gd name="T5" fmla="*/ 1 h 16"/>
                <a:gd name="T6" fmla="*/ 8 w 8"/>
                <a:gd name="T7" fmla="*/ 16 h 16"/>
                <a:gd name="T8" fmla="*/ 8 w 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6" y="11"/>
                    <a:pt x="4" y="5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5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6" name="Freeform 7059">
              <a:extLst>
                <a:ext uri="{FF2B5EF4-FFF2-40B4-BE49-F238E27FC236}">
                  <a16:creationId xmlns="" xmlns:a16="http://schemas.microsoft.com/office/drawing/2014/main" id="{01345B20-FEB5-4140-9ACB-EBE76768D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8351" y="2843213"/>
              <a:ext cx="33338" cy="58738"/>
            </a:xfrm>
            <a:custGeom>
              <a:avLst/>
              <a:gdLst>
                <a:gd name="T0" fmla="*/ 9 w 36"/>
                <a:gd name="T1" fmla="*/ 62 h 64"/>
                <a:gd name="T2" fmla="*/ 7 w 36"/>
                <a:gd name="T3" fmla="*/ 58 h 64"/>
                <a:gd name="T4" fmla="*/ 2 w 36"/>
                <a:gd name="T5" fmla="*/ 30 h 64"/>
                <a:gd name="T6" fmla="*/ 20 w 36"/>
                <a:gd name="T7" fmla="*/ 1 h 64"/>
                <a:gd name="T8" fmla="*/ 20 w 36"/>
                <a:gd name="T9" fmla="*/ 0 h 64"/>
                <a:gd name="T10" fmla="*/ 21 w 36"/>
                <a:gd name="T11" fmla="*/ 1 h 64"/>
                <a:gd name="T12" fmla="*/ 34 w 36"/>
                <a:gd name="T13" fmla="*/ 31 h 64"/>
                <a:gd name="T14" fmla="*/ 15 w 36"/>
                <a:gd name="T15" fmla="*/ 59 h 64"/>
                <a:gd name="T16" fmla="*/ 12 w 36"/>
                <a:gd name="T17" fmla="*/ 62 h 64"/>
                <a:gd name="T18" fmla="*/ 9 w 36"/>
                <a:gd name="T19" fmla="*/ 64 h 64"/>
                <a:gd name="T20" fmla="*/ 9 w 36"/>
                <a:gd name="T21" fmla="*/ 62 h 64"/>
                <a:gd name="T22" fmla="*/ 26 w 36"/>
                <a:gd name="T23" fmla="*/ 31 h 64"/>
                <a:gd name="T24" fmla="*/ 20 w 36"/>
                <a:gd name="T25" fmla="*/ 9 h 64"/>
                <a:gd name="T26" fmla="*/ 9 w 36"/>
                <a:gd name="T27" fmla="*/ 30 h 64"/>
                <a:gd name="T28" fmla="*/ 13 w 36"/>
                <a:gd name="T29" fmla="*/ 52 h 64"/>
                <a:gd name="T30" fmla="*/ 26 w 36"/>
                <a:gd name="T31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64">
                  <a:moveTo>
                    <a:pt x="9" y="62"/>
                  </a:moveTo>
                  <a:cubicBezTo>
                    <a:pt x="9" y="61"/>
                    <a:pt x="8" y="59"/>
                    <a:pt x="7" y="58"/>
                  </a:cubicBezTo>
                  <a:cubicBezTo>
                    <a:pt x="4" y="51"/>
                    <a:pt x="0" y="43"/>
                    <a:pt x="2" y="30"/>
                  </a:cubicBezTo>
                  <a:cubicBezTo>
                    <a:pt x="4" y="18"/>
                    <a:pt x="11" y="5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0" y="4"/>
                    <a:pt x="36" y="18"/>
                    <a:pt x="34" y="31"/>
                  </a:cubicBezTo>
                  <a:cubicBezTo>
                    <a:pt x="31" y="46"/>
                    <a:pt x="22" y="54"/>
                    <a:pt x="15" y="59"/>
                  </a:cubicBezTo>
                  <a:cubicBezTo>
                    <a:pt x="14" y="60"/>
                    <a:pt x="12" y="61"/>
                    <a:pt x="12" y="62"/>
                  </a:cubicBezTo>
                  <a:cubicBezTo>
                    <a:pt x="9" y="64"/>
                    <a:pt x="9" y="64"/>
                    <a:pt x="9" y="64"/>
                  </a:cubicBezTo>
                  <a:lnTo>
                    <a:pt x="9" y="62"/>
                  </a:lnTo>
                  <a:close/>
                  <a:moveTo>
                    <a:pt x="26" y="31"/>
                  </a:moveTo>
                  <a:cubicBezTo>
                    <a:pt x="28" y="21"/>
                    <a:pt x="24" y="13"/>
                    <a:pt x="20" y="9"/>
                  </a:cubicBezTo>
                  <a:cubicBezTo>
                    <a:pt x="15" y="13"/>
                    <a:pt x="11" y="21"/>
                    <a:pt x="9" y="30"/>
                  </a:cubicBezTo>
                  <a:cubicBezTo>
                    <a:pt x="8" y="39"/>
                    <a:pt x="11" y="46"/>
                    <a:pt x="13" y="52"/>
                  </a:cubicBezTo>
                  <a:cubicBezTo>
                    <a:pt x="18" y="47"/>
                    <a:pt x="25" y="41"/>
                    <a:pt x="2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7" name="Freeform 7060">
              <a:extLst>
                <a:ext uri="{FF2B5EF4-FFF2-40B4-BE49-F238E27FC236}">
                  <a16:creationId xmlns="" xmlns:a16="http://schemas.microsoft.com/office/drawing/2014/main" id="{541835A4-48DA-458C-B8F3-B44BAAA0E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1" y="2844800"/>
              <a:ext cx="7938" cy="47625"/>
            </a:xfrm>
            <a:custGeom>
              <a:avLst/>
              <a:gdLst>
                <a:gd name="T0" fmla="*/ 2 w 9"/>
                <a:gd name="T1" fmla="*/ 40 h 51"/>
                <a:gd name="T2" fmla="*/ 3 w 9"/>
                <a:gd name="T3" fmla="*/ 31 h 51"/>
                <a:gd name="T4" fmla="*/ 3 w 9"/>
                <a:gd name="T5" fmla="*/ 26 h 51"/>
                <a:gd name="T6" fmla="*/ 4 w 9"/>
                <a:gd name="T7" fmla="*/ 21 h 51"/>
                <a:gd name="T8" fmla="*/ 5 w 9"/>
                <a:gd name="T9" fmla="*/ 16 h 51"/>
                <a:gd name="T10" fmla="*/ 5 w 9"/>
                <a:gd name="T11" fmla="*/ 11 h 51"/>
                <a:gd name="T12" fmla="*/ 6 w 9"/>
                <a:gd name="T13" fmla="*/ 2 h 51"/>
                <a:gd name="T14" fmla="*/ 6 w 9"/>
                <a:gd name="T15" fmla="*/ 0 h 51"/>
                <a:gd name="T16" fmla="*/ 8 w 9"/>
                <a:gd name="T17" fmla="*/ 0 h 51"/>
                <a:gd name="T18" fmla="*/ 8 w 9"/>
                <a:gd name="T19" fmla="*/ 0 h 51"/>
                <a:gd name="T20" fmla="*/ 8 w 9"/>
                <a:gd name="T21" fmla="*/ 2 h 51"/>
                <a:gd name="T22" fmla="*/ 8 w 9"/>
                <a:gd name="T23" fmla="*/ 11 h 51"/>
                <a:gd name="T24" fmla="*/ 8 w 9"/>
                <a:gd name="T25" fmla="*/ 16 h 51"/>
                <a:gd name="T26" fmla="*/ 8 w 9"/>
                <a:gd name="T27" fmla="*/ 21 h 51"/>
                <a:gd name="T28" fmla="*/ 7 w 9"/>
                <a:gd name="T29" fmla="*/ 26 h 51"/>
                <a:gd name="T30" fmla="*/ 6 w 9"/>
                <a:gd name="T31" fmla="*/ 31 h 51"/>
                <a:gd name="T32" fmla="*/ 4 w 9"/>
                <a:gd name="T33" fmla="*/ 40 h 51"/>
                <a:gd name="T34" fmla="*/ 0 w 9"/>
                <a:gd name="T35" fmla="*/ 51 h 51"/>
                <a:gd name="T36" fmla="*/ 2 w 9"/>
                <a:gd name="T37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51">
                  <a:moveTo>
                    <a:pt x="2" y="40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9" y="7"/>
                    <a:pt x="8" y="11"/>
                  </a:cubicBezTo>
                  <a:cubicBezTo>
                    <a:pt x="8" y="12"/>
                    <a:pt x="8" y="14"/>
                    <a:pt x="8" y="1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8"/>
                    <a:pt x="6" y="30"/>
                    <a:pt x="6" y="31"/>
                  </a:cubicBezTo>
                  <a:cubicBezTo>
                    <a:pt x="5" y="34"/>
                    <a:pt x="4" y="37"/>
                    <a:pt x="4" y="40"/>
                  </a:cubicBezTo>
                  <a:cubicBezTo>
                    <a:pt x="2" y="45"/>
                    <a:pt x="0" y="51"/>
                    <a:pt x="0" y="51"/>
                  </a:cubicBezTo>
                  <a:cubicBezTo>
                    <a:pt x="0" y="51"/>
                    <a:pt x="1" y="45"/>
                    <a:pt x="2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8" name="Freeform 7061">
              <a:extLst>
                <a:ext uri="{FF2B5EF4-FFF2-40B4-BE49-F238E27FC236}">
                  <a16:creationId xmlns="" xmlns:a16="http://schemas.microsoft.com/office/drawing/2014/main" id="{1E86132F-3DC4-4C51-AF3B-B4EB97E07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2859088"/>
              <a:ext cx="11113" cy="14288"/>
            </a:xfrm>
            <a:custGeom>
              <a:avLst/>
              <a:gdLst>
                <a:gd name="T0" fmla="*/ 0 w 12"/>
                <a:gd name="T1" fmla="*/ 16 h 16"/>
                <a:gd name="T2" fmla="*/ 11 w 12"/>
                <a:gd name="T3" fmla="*/ 0 h 16"/>
                <a:gd name="T4" fmla="*/ 12 w 12"/>
                <a:gd name="T5" fmla="*/ 2 h 16"/>
                <a:gd name="T6" fmla="*/ 0 w 1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4" y="11"/>
                    <a:pt x="7" y="5"/>
                    <a:pt x="11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7"/>
                    <a:pt x="4" y="12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9" name="Freeform 7062">
              <a:extLst>
                <a:ext uri="{FF2B5EF4-FFF2-40B4-BE49-F238E27FC236}">
                  <a16:creationId xmlns="" xmlns:a16="http://schemas.microsoft.com/office/drawing/2014/main" id="{FA0A3D3D-C938-4CD8-9644-2B029068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2859088"/>
              <a:ext cx="6350" cy="15875"/>
            </a:xfrm>
            <a:custGeom>
              <a:avLst/>
              <a:gdLst>
                <a:gd name="T0" fmla="*/ 8 w 8"/>
                <a:gd name="T1" fmla="*/ 18 h 18"/>
                <a:gd name="T2" fmla="*/ 0 w 8"/>
                <a:gd name="T3" fmla="*/ 2 h 18"/>
                <a:gd name="T4" fmla="*/ 2 w 8"/>
                <a:gd name="T5" fmla="*/ 0 h 18"/>
                <a:gd name="T6" fmla="*/ 8 w 8"/>
                <a:gd name="T7" fmla="*/ 17 h 18"/>
                <a:gd name="T8" fmla="*/ 8 w 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6" y="13"/>
                    <a:pt x="3" y="7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5"/>
                    <a:pt x="7" y="11"/>
                    <a:pt x="8" y="17"/>
                  </a:cubicBez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0" name="Freeform 7063">
              <a:extLst>
                <a:ext uri="{FF2B5EF4-FFF2-40B4-BE49-F238E27FC236}">
                  <a16:creationId xmlns="" xmlns:a16="http://schemas.microsoft.com/office/drawing/2014/main" id="{AE7246D4-F388-4A52-A035-F5208ECD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2871788"/>
              <a:ext cx="9525" cy="11113"/>
            </a:xfrm>
            <a:custGeom>
              <a:avLst/>
              <a:gdLst>
                <a:gd name="T0" fmla="*/ 0 w 10"/>
                <a:gd name="T1" fmla="*/ 11 h 11"/>
                <a:gd name="T2" fmla="*/ 9 w 10"/>
                <a:gd name="T3" fmla="*/ 0 h 11"/>
                <a:gd name="T4" fmla="*/ 10 w 10"/>
                <a:gd name="T5" fmla="*/ 1 h 11"/>
                <a:gd name="T6" fmla="*/ 0 w 10"/>
                <a:gd name="T7" fmla="*/ 11 h 11"/>
                <a:gd name="T8" fmla="*/ 0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5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1" name="Freeform 7064">
              <a:extLst>
                <a:ext uri="{FF2B5EF4-FFF2-40B4-BE49-F238E27FC236}">
                  <a16:creationId xmlns="" xmlns:a16="http://schemas.microsoft.com/office/drawing/2014/main" id="{95B5FE8E-5797-42F4-8143-6A158BC1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6" y="2871788"/>
              <a:ext cx="6350" cy="14288"/>
            </a:xfrm>
            <a:custGeom>
              <a:avLst/>
              <a:gdLst>
                <a:gd name="T0" fmla="*/ 6 w 7"/>
                <a:gd name="T1" fmla="*/ 14 h 14"/>
                <a:gd name="T2" fmla="*/ 0 w 7"/>
                <a:gd name="T3" fmla="*/ 1 h 14"/>
                <a:gd name="T4" fmla="*/ 2 w 7"/>
                <a:gd name="T5" fmla="*/ 0 h 14"/>
                <a:gd name="T6" fmla="*/ 7 w 7"/>
                <a:gd name="T7" fmla="*/ 14 h 14"/>
                <a:gd name="T8" fmla="*/ 6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6" y="14"/>
                  </a:moveTo>
                  <a:cubicBezTo>
                    <a:pt x="5" y="9"/>
                    <a:pt x="3" y="5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5"/>
                    <a:pt x="5" y="9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2" name="Freeform 7065">
              <a:extLst>
                <a:ext uri="{FF2B5EF4-FFF2-40B4-BE49-F238E27FC236}">
                  <a16:creationId xmlns="" xmlns:a16="http://schemas.microsoft.com/office/drawing/2014/main" id="{A5B56EEA-559B-4136-B1DA-8D100434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2830513"/>
              <a:ext cx="11113" cy="7938"/>
            </a:xfrm>
            <a:custGeom>
              <a:avLst/>
              <a:gdLst>
                <a:gd name="T0" fmla="*/ 12 w 13"/>
                <a:gd name="T1" fmla="*/ 8 h 8"/>
                <a:gd name="T2" fmla="*/ 13 w 13"/>
                <a:gd name="T3" fmla="*/ 5 h 8"/>
                <a:gd name="T4" fmla="*/ 3 w 13"/>
                <a:gd name="T5" fmla="*/ 0 h 8"/>
                <a:gd name="T6" fmla="*/ 0 w 13"/>
                <a:gd name="T7" fmla="*/ 3 h 8"/>
                <a:gd name="T8" fmla="*/ 12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8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0" y="3"/>
                    <a:pt x="7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4"/>
                    <a:pt x="8" y="6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3" name="Freeform 7066">
              <a:extLst>
                <a:ext uri="{FF2B5EF4-FFF2-40B4-BE49-F238E27FC236}">
                  <a16:creationId xmlns="" xmlns:a16="http://schemas.microsoft.com/office/drawing/2014/main" id="{17A52A4B-A163-48FB-8DE1-0792A50E5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2833688"/>
              <a:ext cx="4763" cy="11113"/>
            </a:xfrm>
            <a:custGeom>
              <a:avLst/>
              <a:gdLst>
                <a:gd name="T0" fmla="*/ 1 w 4"/>
                <a:gd name="T1" fmla="*/ 2 h 12"/>
                <a:gd name="T2" fmla="*/ 0 w 4"/>
                <a:gd name="T3" fmla="*/ 12 h 12"/>
                <a:gd name="T4" fmla="*/ 3 w 4"/>
                <a:gd name="T5" fmla="*/ 12 h 12"/>
                <a:gd name="T6" fmla="*/ 4 w 4"/>
                <a:gd name="T7" fmla="*/ 0 h 12"/>
                <a:gd name="T8" fmla="*/ 1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2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8"/>
                    <a:pt x="4" y="4"/>
                    <a:pt x="4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4" name="Freeform 7067">
              <a:extLst>
                <a:ext uri="{FF2B5EF4-FFF2-40B4-BE49-F238E27FC236}">
                  <a16:creationId xmlns="" xmlns:a16="http://schemas.microsoft.com/office/drawing/2014/main" id="{C6DE5503-FAA3-409D-8897-C19D3D06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2889250"/>
              <a:ext cx="6350" cy="6350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5 h 6"/>
                <a:gd name="T4" fmla="*/ 0 w 6"/>
                <a:gd name="T5" fmla="*/ 0 h 6"/>
                <a:gd name="T6" fmla="*/ 2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5" name="Freeform 7068">
              <a:extLst>
                <a:ext uri="{FF2B5EF4-FFF2-40B4-BE49-F238E27FC236}">
                  <a16:creationId xmlns="" xmlns:a16="http://schemas.microsoft.com/office/drawing/2014/main" id="{5B336679-A5D2-4395-B6A5-C09503F3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2889250"/>
              <a:ext cx="3175" cy="6350"/>
            </a:xfrm>
            <a:custGeom>
              <a:avLst/>
              <a:gdLst>
                <a:gd name="T0" fmla="*/ 4 w 4"/>
                <a:gd name="T1" fmla="*/ 6 h 7"/>
                <a:gd name="T2" fmla="*/ 2 w 4"/>
                <a:gd name="T3" fmla="*/ 0 h 7"/>
                <a:gd name="T4" fmla="*/ 0 w 4"/>
                <a:gd name="T5" fmla="*/ 7 h 7"/>
                <a:gd name="T6" fmla="*/ 4 w 4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6" name="Freeform 7069">
              <a:extLst>
                <a:ext uri="{FF2B5EF4-FFF2-40B4-BE49-F238E27FC236}">
                  <a16:creationId xmlns="" xmlns:a16="http://schemas.microsoft.com/office/drawing/2014/main" id="{7DC25801-1690-406A-BCE0-877811716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988" y="2832100"/>
              <a:ext cx="31750" cy="63500"/>
            </a:xfrm>
            <a:custGeom>
              <a:avLst/>
              <a:gdLst>
                <a:gd name="T0" fmla="*/ 4 w 34"/>
                <a:gd name="T1" fmla="*/ 0 h 67"/>
                <a:gd name="T2" fmla="*/ 0 w 34"/>
                <a:gd name="T3" fmla="*/ 2 h 67"/>
                <a:gd name="T4" fmla="*/ 30 w 34"/>
                <a:gd name="T5" fmla="*/ 67 h 67"/>
                <a:gd name="T6" fmla="*/ 34 w 34"/>
                <a:gd name="T7" fmla="*/ 66 h 67"/>
                <a:gd name="T8" fmla="*/ 4 w 3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3" y="22"/>
                    <a:pt x="24" y="44"/>
                    <a:pt x="30" y="67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27" y="43"/>
                    <a:pt x="17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7" name="Freeform 7070">
              <a:extLst>
                <a:ext uri="{FF2B5EF4-FFF2-40B4-BE49-F238E27FC236}">
                  <a16:creationId xmlns="" xmlns:a16="http://schemas.microsoft.com/office/drawing/2014/main" id="{0C5CAB86-1E05-4EE0-BBB6-6ACBDAE14B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3913" y="2895600"/>
              <a:ext cx="46038" cy="60325"/>
            </a:xfrm>
            <a:custGeom>
              <a:avLst/>
              <a:gdLst>
                <a:gd name="T0" fmla="*/ 49 w 49"/>
                <a:gd name="T1" fmla="*/ 65 h 65"/>
                <a:gd name="T2" fmla="*/ 46 w 49"/>
                <a:gd name="T3" fmla="*/ 63 h 65"/>
                <a:gd name="T4" fmla="*/ 41 w 49"/>
                <a:gd name="T5" fmla="*/ 60 h 65"/>
                <a:gd name="T6" fmla="*/ 13 w 49"/>
                <a:gd name="T7" fmla="*/ 40 h 65"/>
                <a:gd name="T8" fmla="*/ 4 w 49"/>
                <a:gd name="T9" fmla="*/ 5 h 65"/>
                <a:gd name="T10" fmla="*/ 4 w 49"/>
                <a:gd name="T11" fmla="*/ 4 h 65"/>
                <a:gd name="T12" fmla="*/ 5 w 49"/>
                <a:gd name="T13" fmla="*/ 4 h 65"/>
                <a:gd name="T14" fmla="*/ 38 w 49"/>
                <a:gd name="T15" fmla="*/ 18 h 65"/>
                <a:gd name="T16" fmla="*/ 48 w 49"/>
                <a:gd name="T17" fmla="*/ 55 h 65"/>
                <a:gd name="T18" fmla="*/ 49 w 49"/>
                <a:gd name="T19" fmla="*/ 61 h 65"/>
                <a:gd name="T20" fmla="*/ 49 w 49"/>
                <a:gd name="T21" fmla="*/ 65 h 65"/>
                <a:gd name="T22" fmla="*/ 41 w 49"/>
                <a:gd name="T23" fmla="*/ 51 h 65"/>
                <a:gd name="T24" fmla="*/ 32 w 49"/>
                <a:gd name="T25" fmla="*/ 23 h 65"/>
                <a:gd name="T26" fmla="*/ 10 w 49"/>
                <a:gd name="T27" fmla="*/ 11 h 65"/>
                <a:gd name="T28" fmla="*/ 19 w 49"/>
                <a:gd name="T29" fmla="*/ 35 h 65"/>
                <a:gd name="T30" fmla="*/ 41 w 49"/>
                <a:gd name="T31" fmla="*/ 5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65">
                  <a:moveTo>
                    <a:pt x="49" y="65"/>
                  </a:moveTo>
                  <a:cubicBezTo>
                    <a:pt x="46" y="63"/>
                    <a:pt x="46" y="63"/>
                    <a:pt x="46" y="63"/>
                  </a:cubicBezTo>
                  <a:cubicBezTo>
                    <a:pt x="45" y="62"/>
                    <a:pt x="43" y="61"/>
                    <a:pt x="41" y="60"/>
                  </a:cubicBezTo>
                  <a:cubicBezTo>
                    <a:pt x="33" y="57"/>
                    <a:pt x="22" y="52"/>
                    <a:pt x="13" y="40"/>
                  </a:cubicBezTo>
                  <a:cubicBezTo>
                    <a:pt x="4" y="28"/>
                    <a:pt x="0" y="1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0"/>
                    <a:pt x="28" y="5"/>
                    <a:pt x="38" y="18"/>
                  </a:cubicBezTo>
                  <a:cubicBezTo>
                    <a:pt x="48" y="30"/>
                    <a:pt x="49" y="45"/>
                    <a:pt x="48" y="55"/>
                  </a:cubicBezTo>
                  <a:cubicBezTo>
                    <a:pt x="48" y="57"/>
                    <a:pt x="48" y="60"/>
                    <a:pt x="49" y="61"/>
                  </a:cubicBezTo>
                  <a:lnTo>
                    <a:pt x="49" y="65"/>
                  </a:lnTo>
                  <a:close/>
                  <a:moveTo>
                    <a:pt x="41" y="51"/>
                  </a:moveTo>
                  <a:cubicBezTo>
                    <a:pt x="41" y="43"/>
                    <a:pt x="39" y="32"/>
                    <a:pt x="32" y="23"/>
                  </a:cubicBezTo>
                  <a:cubicBezTo>
                    <a:pt x="25" y="14"/>
                    <a:pt x="16" y="11"/>
                    <a:pt x="10" y="11"/>
                  </a:cubicBezTo>
                  <a:cubicBezTo>
                    <a:pt x="10" y="17"/>
                    <a:pt x="12" y="26"/>
                    <a:pt x="19" y="35"/>
                  </a:cubicBezTo>
                  <a:cubicBezTo>
                    <a:pt x="26" y="44"/>
                    <a:pt x="34" y="48"/>
                    <a:pt x="41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8" name="Freeform 7071">
              <a:extLst>
                <a:ext uri="{FF2B5EF4-FFF2-40B4-BE49-F238E27FC236}">
                  <a16:creationId xmlns="" xmlns:a16="http://schemas.microsoft.com/office/drawing/2014/main" id="{B6F9D0F7-589A-4C55-A455-C8A3172D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2900363"/>
              <a:ext cx="36513" cy="44450"/>
            </a:xfrm>
            <a:custGeom>
              <a:avLst/>
              <a:gdLst>
                <a:gd name="T0" fmla="*/ 31 w 38"/>
                <a:gd name="T1" fmla="*/ 34 h 47"/>
                <a:gd name="T2" fmla="*/ 25 w 38"/>
                <a:gd name="T3" fmla="*/ 26 h 47"/>
                <a:gd name="T4" fmla="*/ 22 w 38"/>
                <a:gd name="T5" fmla="*/ 21 h 47"/>
                <a:gd name="T6" fmla="*/ 18 w 38"/>
                <a:gd name="T7" fmla="*/ 16 h 47"/>
                <a:gd name="T8" fmla="*/ 14 w 38"/>
                <a:gd name="T9" fmla="*/ 12 h 47"/>
                <a:gd name="T10" fmla="*/ 10 w 38"/>
                <a:gd name="T11" fmla="*/ 8 h 47"/>
                <a:gd name="T12" fmla="*/ 3 w 38"/>
                <a:gd name="T13" fmla="*/ 1 h 47"/>
                <a:gd name="T14" fmla="*/ 2 w 38"/>
                <a:gd name="T15" fmla="*/ 0 h 47"/>
                <a:gd name="T16" fmla="*/ 1 w 38"/>
                <a:gd name="T17" fmla="*/ 1 h 47"/>
                <a:gd name="T18" fmla="*/ 0 w 38"/>
                <a:gd name="T19" fmla="*/ 1 h 47"/>
                <a:gd name="T20" fmla="*/ 2 w 38"/>
                <a:gd name="T21" fmla="*/ 3 h 47"/>
                <a:gd name="T22" fmla="*/ 8 w 38"/>
                <a:gd name="T23" fmla="*/ 10 h 47"/>
                <a:gd name="T24" fmla="*/ 11 w 38"/>
                <a:gd name="T25" fmla="*/ 15 h 47"/>
                <a:gd name="T26" fmla="*/ 15 w 38"/>
                <a:gd name="T27" fmla="*/ 19 h 47"/>
                <a:gd name="T28" fmla="*/ 19 w 38"/>
                <a:gd name="T29" fmla="*/ 24 h 47"/>
                <a:gd name="T30" fmla="*/ 22 w 38"/>
                <a:gd name="T31" fmla="*/ 28 h 47"/>
                <a:gd name="T32" fmla="*/ 29 w 38"/>
                <a:gd name="T33" fmla="*/ 36 h 47"/>
                <a:gd name="T34" fmla="*/ 38 w 38"/>
                <a:gd name="T35" fmla="*/ 47 h 47"/>
                <a:gd name="T36" fmla="*/ 31 w 38"/>
                <a:gd name="T3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7">
                  <a:moveTo>
                    <a:pt x="31" y="34"/>
                  </a:moveTo>
                  <a:cubicBezTo>
                    <a:pt x="29" y="32"/>
                    <a:pt x="27" y="29"/>
                    <a:pt x="25" y="26"/>
                  </a:cubicBezTo>
                  <a:cubicBezTo>
                    <a:pt x="24" y="24"/>
                    <a:pt x="23" y="23"/>
                    <a:pt x="22" y="2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0"/>
                    <a:pt x="12" y="9"/>
                    <a:pt x="10" y="8"/>
                  </a:cubicBezTo>
                  <a:cubicBezTo>
                    <a:pt x="8" y="5"/>
                    <a:pt x="5" y="3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41"/>
                    <a:pt x="38" y="47"/>
                    <a:pt x="38" y="47"/>
                  </a:cubicBezTo>
                  <a:cubicBezTo>
                    <a:pt x="38" y="47"/>
                    <a:pt x="34" y="40"/>
                    <a:pt x="31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9" name="Freeform 7072">
              <a:extLst>
                <a:ext uri="{FF2B5EF4-FFF2-40B4-BE49-F238E27FC236}">
                  <a16:creationId xmlns="" xmlns:a16="http://schemas.microsoft.com/office/drawing/2014/main" id="{8610A59D-0B5B-4256-BD4F-3FA7AAE2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9788" y="2911475"/>
              <a:ext cx="17463" cy="9525"/>
            </a:xfrm>
            <a:custGeom>
              <a:avLst/>
              <a:gdLst>
                <a:gd name="T0" fmla="*/ 18 w 18"/>
                <a:gd name="T1" fmla="*/ 8 h 9"/>
                <a:gd name="T2" fmla="*/ 0 w 18"/>
                <a:gd name="T3" fmla="*/ 0 h 9"/>
                <a:gd name="T4" fmla="*/ 0 w 18"/>
                <a:gd name="T5" fmla="*/ 3 h 9"/>
                <a:gd name="T6" fmla="*/ 18 w 18"/>
                <a:gd name="T7" fmla="*/ 9 h 9"/>
                <a:gd name="T8" fmla="*/ 18 w 1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8"/>
                  </a:moveTo>
                  <a:cubicBezTo>
                    <a:pt x="12" y="5"/>
                    <a:pt x="6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5"/>
                    <a:pt x="12" y="7"/>
                    <a:pt x="18" y="9"/>
                  </a:cubicBez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0" name="Freeform 7073">
              <a:extLst>
                <a:ext uri="{FF2B5EF4-FFF2-40B4-BE49-F238E27FC236}">
                  <a16:creationId xmlns="" xmlns:a16="http://schemas.microsoft.com/office/drawing/2014/main" id="{F138FA77-0FCC-4450-9099-CA47062A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1" y="2913063"/>
              <a:ext cx="4763" cy="19050"/>
            </a:xfrm>
            <a:custGeom>
              <a:avLst/>
              <a:gdLst>
                <a:gd name="T0" fmla="*/ 6 w 6"/>
                <a:gd name="T1" fmla="*/ 21 h 21"/>
                <a:gd name="T2" fmla="*/ 3 w 6"/>
                <a:gd name="T3" fmla="*/ 1 h 21"/>
                <a:gd name="T4" fmla="*/ 0 w 6"/>
                <a:gd name="T5" fmla="*/ 0 h 21"/>
                <a:gd name="T6" fmla="*/ 6 w 6"/>
                <a:gd name="T7" fmla="*/ 20 h 21"/>
                <a:gd name="T8" fmla="*/ 6 w 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1">
                  <a:moveTo>
                    <a:pt x="6" y="21"/>
                  </a:moveTo>
                  <a:cubicBezTo>
                    <a:pt x="5" y="14"/>
                    <a:pt x="5" y="7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4" y="13"/>
                    <a:pt x="6" y="20"/>
                  </a:cubicBez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1" name="Freeform 7074">
              <a:extLst>
                <a:ext uri="{FF2B5EF4-FFF2-40B4-BE49-F238E27FC236}">
                  <a16:creationId xmlns="" xmlns:a16="http://schemas.microsoft.com/office/drawing/2014/main" id="{63FE3C9C-0408-4CCC-B6E7-B151B2D2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9313" y="2924175"/>
              <a:ext cx="12700" cy="7938"/>
            </a:xfrm>
            <a:custGeom>
              <a:avLst/>
              <a:gdLst>
                <a:gd name="T0" fmla="*/ 14 w 14"/>
                <a:gd name="T1" fmla="*/ 7 h 8"/>
                <a:gd name="T2" fmla="*/ 1 w 14"/>
                <a:gd name="T3" fmla="*/ 0 h 8"/>
                <a:gd name="T4" fmla="*/ 0 w 14"/>
                <a:gd name="T5" fmla="*/ 2 h 8"/>
                <a:gd name="T6" fmla="*/ 14 w 14"/>
                <a:gd name="T7" fmla="*/ 8 h 8"/>
                <a:gd name="T8" fmla="*/ 14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7"/>
                  </a:moveTo>
                  <a:cubicBezTo>
                    <a:pt x="10" y="5"/>
                    <a:pt x="5" y="2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4"/>
                    <a:pt x="9" y="6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2" name="Freeform 7075">
              <a:extLst>
                <a:ext uri="{FF2B5EF4-FFF2-40B4-BE49-F238E27FC236}">
                  <a16:creationId xmlns="" xmlns:a16="http://schemas.microsoft.com/office/drawing/2014/main" id="{66E41F57-699D-4D80-B3B6-9936D2E66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6" y="2924175"/>
              <a:ext cx="4763" cy="17463"/>
            </a:xfrm>
            <a:custGeom>
              <a:avLst/>
              <a:gdLst>
                <a:gd name="T0" fmla="*/ 4 w 4"/>
                <a:gd name="T1" fmla="*/ 17 h 18"/>
                <a:gd name="T2" fmla="*/ 2 w 4"/>
                <a:gd name="T3" fmla="*/ 0 h 18"/>
                <a:gd name="T4" fmla="*/ 0 w 4"/>
                <a:gd name="T5" fmla="*/ 0 h 18"/>
                <a:gd name="T6" fmla="*/ 3 w 4"/>
                <a:gd name="T7" fmla="*/ 18 h 18"/>
                <a:gd name="T8" fmla="*/ 4 w 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7"/>
                  </a:moveTo>
                  <a:cubicBezTo>
                    <a:pt x="3" y="12"/>
                    <a:pt x="3" y="6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3" y="12"/>
                    <a:pt x="3" y="18"/>
                  </a:cubicBezTo>
                  <a:cubicBezTo>
                    <a:pt x="4" y="18"/>
                    <a:pt x="4" y="17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3" name="Freeform 7076">
              <a:extLst>
                <a:ext uri="{FF2B5EF4-FFF2-40B4-BE49-F238E27FC236}">
                  <a16:creationId xmlns="" xmlns:a16="http://schemas.microsoft.com/office/drawing/2014/main" id="{89069384-DE63-4045-AEE1-7D1D0C3E51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4226" y="2903538"/>
              <a:ext cx="38100" cy="53975"/>
            </a:xfrm>
            <a:custGeom>
              <a:avLst/>
              <a:gdLst>
                <a:gd name="T0" fmla="*/ 3 w 42"/>
                <a:gd name="T1" fmla="*/ 56 h 58"/>
                <a:gd name="T2" fmla="*/ 3 w 42"/>
                <a:gd name="T3" fmla="*/ 52 h 58"/>
                <a:gd name="T4" fmla="*/ 6 w 42"/>
                <a:gd name="T5" fmla="*/ 23 h 58"/>
                <a:gd name="T6" fmla="*/ 31 w 42"/>
                <a:gd name="T7" fmla="*/ 0 h 58"/>
                <a:gd name="T8" fmla="*/ 32 w 42"/>
                <a:gd name="T9" fmla="*/ 0 h 58"/>
                <a:gd name="T10" fmla="*/ 32 w 42"/>
                <a:gd name="T11" fmla="*/ 1 h 58"/>
                <a:gd name="T12" fmla="*/ 36 w 42"/>
                <a:gd name="T13" fmla="*/ 34 h 58"/>
                <a:gd name="T14" fmla="*/ 10 w 42"/>
                <a:gd name="T15" fmla="*/ 55 h 58"/>
                <a:gd name="T16" fmla="*/ 6 w 42"/>
                <a:gd name="T17" fmla="*/ 57 h 58"/>
                <a:gd name="T18" fmla="*/ 3 w 42"/>
                <a:gd name="T19" fmla="*/ 58 h 58"/>
                <a:gd name="T20" fmla="*/ 3 w 42"/>
                <a:gd name="T21" fmla="*/ 56 h 58"/>
                <a:gd name="T22" fmla="*/ 29 w 42"/>
                <a:gd name="T23" fmla="*/ 31 h 58"/>
                <a:gd name="T24" fmla="*/ 29 w 42"/>
                <a:gd name="T25" fmla="*/ 8 h 58"/>
                <a:gd name="T26" fmla="*/ 13 w 42"/>
                <a:gd name="T27" fmla="*/ 25 h 58"/>
                <a:gd name="T28" fmla="*/ 10 w 42"/>
                <a:gd name="T29" fmla="*/ 48 h 58"/>
                <a:gd name="T30" fmla="*/ 29 w 42"/>
                <a:gd name="T3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8">
                  <a:moveTo>
                    <a:pt x="3" y="56"/>
                  </a:moveTo>
                  <a:cubicBezTo>
                    <a:pt x="3" y="55"/>
                    <a:pt x="3" y="53"/>
                    <a:pt x="3" y="52"/>
                  </a:cubicBezTo>
                  <a:cubicBezTo>
                    <a:pt x="2" y="45"/>
                    <a:pt x="0" y="35"/>
                    <a:pt x="6" y="23"/>
                  </a:cubicBezTo>
                  <a:cubicBezTo>
                    <a:pt x="11" y="12"/>
                    <a:pt x="21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40" y="7"/>
                    <a:pt x="42" y="22"/>
                    <a:pt x="36" y="34"/>
                  </a:cubicBezTo>
                  <a:cubicBezTo>
                    <a:pt x="29" y="47"/>
                    <a:pt x="18" y="52"/>
                    <a:pt x="10" y="55"/>
                  </a:cubicBezTo>
                  <a:cubicBezTo>
                    <a:pt x="9" y="56"/>
                    <a:pt x="7" y="56"/>
                    <a:pt x="6" y="57"/>
                  </a:cubicBezTo>
                  <a:cubicBezTo>
                    <a:pt x="3" y="58"/>
                    <a:pt x="3" y="58"/>
                    <a:pt x="3" y="58"/>
                  </a:cubicBezTo>
                  <a:lnTo>
                    <a:pt x="3" y="56"/>
                  </a:lnTo>
                  <a:close/>
                  <a:moveTo>
                    <a:pt x="29" y="31"/>
                  </a:moveTo>
                  <a:cubicBezTo>
                    <a:pt x="33" y="22"/>
                    <a:pt x="32" y="13"/>
                    <a:pt x="29" y="8"/>
                  </a:cubicBezTo>
                  <a:cubicBezTo>
                    <a:pt x="23" y="11"/>
                    <a:pt x="17" y="17"/>
                    <a:pt x="13" y="25"/>
                  </a:cubicBezTo>
                  <a:cubicBezTo>
                    <a:pt x="9" y="34"/>
                    <a:pt x="9" y="42"/>
                    <a:pt x="10" y="48"/>
                  </a:cubicBezTo>
                  <a:cubicBezTo>
                    <a:pt x="17" y="45"/>
                    <a:pt x="24" y="40"/>
                    <a:pt x="2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4" name="Freeform 7077">
              <a:extLst>
                <a:ext uri="{FF2B5EF4-FFF2-40B4-BE49-F238E27FC236}">
                  <a16:creationId xmlns="" xmlns:a16="http://schemas.microsoft.com/office/drawing/2014/main" id="{B2828E1C-A6E3-43F0-8FF9-D3F95C77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163" y="2905125"/>
              <a:ext cx="20638" cy="44450"/>
            </a:xfrm>
            <a:custGeom>
              <a:avLst/>
              <a:gdLst>
                <a:gd name="T0" fmla="*/ 4 w 22"/>
                <a:gd name="T1" fmla="*/ 36 h 47"/>
                <a:gd name="T2" fmla="*/ 8 w 22"/>
                <a:gd name="T3" fmla="*/ 28 h 47"/>
                <a:gd name="T4" fmla="*/ 10 w 22"/>
                <a:gd name="T5" fmla="*/ 24 h 47"/>
                <a:gd name="T6" fmla="*/ 12 w 22"/>
                <a:gd name="T7" fmla="*/ 19 h 47"/>
                <a:gd name="T8" fmla="*/ 14 w 22"/>
                <a:gd name="T9" fmla="*/ 14 h 47"/>
                <a:gd name="T10" fmla="*/ 16 w 22"/>
                <a:gd name="T11" fmla="*/ 10 h 47"/>
                <a:gd name="T12" fmla="*/ 20 w 22"/>
                <a:gd name="T13" fmla="*/ 1 h 47"/>
                <a:gd name="T14" fmla="*/ 20 w 22"/>
                <a:gd name="T15" fmla="*/ 0 h 47"/>
                <a:gd name="T16" fmla="*/ 22 w 22"/>
                <a:gd name="T17" fmla="*/ 0 h 47"/>
                <a:gd name="T18" fmla="*/ 22 w 22"/>
                <a:gd name="T19" fmla="*/ 0 h 47"/>
                <a:gd name="T20" fmla="*/ 22 w 22"/>
                <a:gd name="T21" fmla="*/ 2 h 47"/>
                <a:gd name="T22" fmla="*/ 19 w 22"/>
                <a:gd name="T23" fmla="*/ 11 h 47"/>
                <a:gd name="T24" fmla="*/ 17 w 22"/>
                <a:gd name="T25" fmla="*/ 15 h 47"/>
                <a:gd name="T26" fmla="*/ 15 w 22"/>
                <a:gd name="T27" fmla="*/ 20 h 47"/>
                <a:gd name="T28" fmla="*/ 13 w 22"/>
                <a:gd name="T29" fmla="*/ 25 h 47"/>
                <a:gd name="T30" fmla="*/ 11 w 22"/>
                <a:gd name="T31" fmla="*/ 30 h 47"/>
                <a:gd name="T32" fmla="*/ 6 w 22"/>
                <a:gd name="T33" fmla="*/ 37 h 47"/>
                <a:gd name="T34" fmla="*/ 0 w 22"/>
                <a:gd name="T35" fmla="*/ 47 h 47"/>
                <a:gd name="T36" fmla="*/ 4 w 22"/>
                <a:gd name="T3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7">
                  <a:moveTo>
                    <a:pt x="4" y="36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4"/>
                    <a:pt x="20" y="7"/>
                    <a:pt x="19" y="11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7"/>
                    <a:pt x="12" y="28"/>
                    <a:pt x="11" y="30"/>
                  </a:cubicBezTo>
                  <a:cubicBezTo>
                    <a:pt x="9" y="32"/>
                    <a:pt x="8" y="35"/>
                    <a:pt x="6" y="37"/>
                  </a:cubicBezTo>
                  <a:cubicBezTo>
                    <a:pt x="4" y="41"/>
                    <a:pt x="0" y="47"/>
                    <a:pt x="0" y="47"/>
                  </a:cubicBezTo>
                  <a:cubicBezTo>
                    <a:pt x="0" y="47"/>
                    <a:pt x="2" y="41"/>
                    <a:pt x="4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5" name="Freeform 7078">
              <a:extLst>
                <a:ext uri="{FF2B5EF4-FFF2-40B4-BE49-F238E27FC236}">
                  <a16:creationId xmlns="" xmlns:a16="http://schemas.microsoft.com/office/drawing/2014/main" id="{7E29E1D0-D7A1-4A7E-BF89-E370F16F3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51" y="2917825"/>
              <a:ext cx="14288" cy="12700"/>
            </a:xfrm>
            <a:custGeom>
              <a:avLst/>
              <a:gdLst>
                <a:gd name="T0" fmla="*/ 0 w 15"/>
                <a:gd name="T1" fmla="*/ 12 h 13"/>
                <a:gd name="T2" fmla="*/ 14 w 15"/>
                <a:gd name="T3" fmla="*/ 0 h 13"/>
                <a:gd name="T4" fmla="*/ 15 w 15"/>
                <a:gd name="T5" fmla="*/ 2 h 13"/>
                <a:gd name="T6" fmla="*/ 0 w 15"/>
                <a:gd name="T7" fmla="*/ 13 h 13"/>
                <a:gd name="T8" fmla="*/ 0 w 1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5" y="8"/>
                    <a:pt x="10" y="4"/>
                    <a:pt x="1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6"/>
                    <a:pt x="5" y="9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6" name="Freeform 7079">
              <a:extLst>
                <a:ext uri="{FF2B5EF4-FFF2-40B4-BE49-F238E27FC236}">
                  <a16:creationId xmlns="" xmlns:a16="http://schemas.microsoft.com/office/drawing/2014/main" id="{952A9D27-72D4-4972-9C82-8FBD1D1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1" y="2917825"/>
              <a:ext cx="3175" cy="19050"/>
            </a:xfrm>
            <a:custGeom>
              <a:avLst/>
              <a:gdLst>
                <a:gd name="T0" fmla="*/ 3 w 4"/>
                <a:gd name="T1" fmla="*/ 19 h 19"/>
                <a:gd name="T2" fmla="*/ 0 w 4"/>
                <a:gd name="T3" fmla="*/ 2 h 19"/>
                <a:gd name="T4" fmla="*/ 3 w 4"/>
                <a:gd name="T5" fmla="*/ 0 h 19"/>
                <a:gd name="T6" fmla="*/ 4 w 4"/>
                <a:gd name="T7" fmla="*/ 18 h 19"/>
                <a:gd name="T8" fmla="*/ 3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3" y="19"/>
                  </a:moveTo>
                  <a:cubicBezTo>
                    <a:pt x="3" y="13"/>
                    <a:pt x="2" y="8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6"/>
                    <a:pt x="4" y="12"/>
                    <a:pt x="4" y="18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7" name="Freeform 7080">
              <a:extLst>
                <a:ext uri="{FF2B5EF4-FFF2-40B4-BE49-F238E27FC236}">
                  <a16:creationId xmlns="" xmlns:a16="http://schemas.microsoft.com/office/drawing/2014/main" id="{CDDDCBED-C2F3-493C-9575-C1E1D3F0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6" y="2932113"/>
              <a:ext cx="11113" cy="6350"/>
            </a:xfrm>
            <a:custGeom>
              <a:avLst/>
              <a:gdLst>
                <a:gd name="T0" fmla="*/ 0 w 12"/>
                <a:gd name="T1" fmla="*/ 8 h 8"/>
                <a:gd name="T2" fmla="*/ 11 w 12"/>
                <a:gd name="T3" fmla="*/ 0 h 8"/>
                <a:gd name="T4" fmla="*/ 12 w 12"/>
                <a:gd name="T5" fmla="*/ 1 h 8"/>
                <a:gd name="T6" fmla="*/ 0 w 12"/>
                <a:gd name="T7" fmla="*/ 8 h 8"/>
                <a:gd name="T8" fmla="*/ 0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8" name="Freeform 7081">
              <a:extLst>
                <a:ext uri="{FF2B5EF4-FFF2-40B4-BE49-F238E27FC236}">
                  <a16:creationId xmlns="" xmlns:a16="http://schemas.microsoft.com/office/drawing/2014/main" id="{68D626EB-90EB-4491-83C3-42EF228B8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2932113"/>
              <a:ext cx="1588" cy="12700"/>
            </a:xfrm>
            <a:custGeom>
              <a:avLst/>
              <a:gdLst>
                <a:gd name="T0" fmla="*/ 2 w 2"/>
                <a:gd name="T1" fmla="*/ 14 h 15"/>
                <a:gd name="T2" fmla="*/ 0 w 2"/>
                <a:gd name="T3" fmla="*/ 0 h 15"/>
                <a:gd name="T4" fmla="*/ 2 w 2"/>
                <a:gd name="T5" fmla="*/ 0 h 15"/>
                <a:gd name="T6" fmla="*/ 2 w 2"/>
                <a:gd name="T7" fmla="*/ 15 h 15"/>
                <a:gd name="T8" fmla="*/ 2 w 2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2" y="14"/>
                  </a:moveTo>
                  <a:cubicBezTo>
                    <a:pt x="1" y="10"/>
                    <a:pt x="1" y="5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10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9" name="Freeform 7082">
              <a:extLst>
                <a:ext uri="{FF2B5EF4-FFF2-40B4-BE49-F238E27FC236}">
                  <a16:creationId xmlns="" xmlns:a16="http://schemas.microsoft.com/office/drawing/2014/main" id="{96D75B07-55F6-454E-BB46-06C376168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563" y="2894013"/>
              <a:ext cx="11113" cy="7938"/>
            </a:xfrm>
            <a:custGeom>
              <a:avLst/>
              <a:gdLst>
                <a:gd name="T0" fmla="*/ 10 w 12"/>
                <a:gd name="T1" fmla="*/ 9 h 9"/>
                <a:gd name="T2" fmla="*/ 12 w 12"/>
                <a:gd name="T3" fmla="*/ 7 h 9"/>
                <a:gd name="T4" fmla="*/ 4 w 12"/>
                <a:gd name="T5" fmla="*/ 0 h 9"/>
                <a:gd name="T6" fmla="*/ 0 w 12"/>
                <a:gd name="T7" fmla="*/ 1 h 9"/>
                <a:gd name="T8" fmla="*/ 1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9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9" y="4"/>
                    <a:pt x="7" y="2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4"/>
                    <a:pt x="7" y="6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0" name="Freeform 7083">
              <a:extLst>
                <a:ext uri="{FF2B5EF4-FFF2-40B4-BE49-F238E27FC236}">
                  <a16:creationId xmlns="" xmlns:a16="http://schemas.microsoft.com/office/drawing/2014/main" id="{BBE9374E-7F88-48CC-BB92-EA69DFD40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2895600"/>
              <a:ext cx="6350" cy="11113"/>
            </a:xfrm>
            <a:custGeom>
              <a:avLst/>
              <a:gdLst>
                <a:gd name="T0" fmla="*/ 3 w 7"/>
                <a:gd name="T1" fmla="*/ 1 h 12"/>
                <a:gd name="T2" fmla="*/ 0 w 7"/>
                <a:gd name="T3" fmla="*/ 11 h 12"/>
                <a:gd name="T4" fmla="*/ 3 w 7"/>
                <a:gd name="T5" fmla="*/ 12 h 12"/>
                <a:gd name="T6" fmla="*/ 7 w 7"/>
                <a:gd name="T7" fmla="*/ 0 h 12"/>
                <a:gd name="T8" fmla="*/ 3 w 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8"/>
                    <a:pt x="6" y="4"/>
                    <a:pt x="7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1" name="Freeform 7084">
              <a:extLst>
                <a:ext uri="{FF2B5EF4-FFF2-40B4-BE49-F238E27FC236}">
                  <a16:creationId xmlns="" xmlns:a16="http://schemas.microsoft.com/office/drawing/2014/main" id="{14C89961-2101-4B81-9F80-D75536FC0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2955925"/>
              <a:ext cx="4763" cy="6350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0 w 5"/>
                <a:gd name="T5" fmla="*/ 0 h 6"/>
                <a:gd name="T6" fmla="*/ 1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2" name="Freeform 7085">
              <a:extLst>
                <a:ext uri="{FF2B5EF4-FFF2-40B4-BE49-F238E27FC236}">
                  <a16:creationId xmlns="" xmlns:a16="http://schemas.microsoft.com/office/drawing/2014/main" id="{25CB5C79-69B1-4463-8C41-91E62D48A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2955925"/>
              <a:ext cx="4763" cy="6350"/>
            </a:xfrm>
            <a:custGeom>
              <a:avLst/>
              <a:gdLst>
                <a:gd name="T0" fmla="*/ 5 w 5"/>
                <a:gd name="T1" fmla="*/ 6 h 6"/>
                <a:gd name="T2" fmla="*/ 4 w 5"/>
                <a:gd name="T3" fmla="*/ 0 h 6"/>
                <a:gd name="T4" fmla="*/ 0 w 5"/>
                <a:gd name="T5" fmla="*/ 6 h 6"/>
                <a:gd name="T6" fmla="*/ 4 w 5"/>
                <a:gd name="T7" fmla="*/ 6 h 6"/>
                <a:gd name="T8" fmla="*/ 5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3" name="Freeform 7086">
              <a:extLst>
                <a:ext uri="{FF2B5EF4-FFF2-40B4-BE49-F238E27FC236}">
                  <a16:creationId xmlns="" xmlns:a16="http://schemas.microsoft.com/office/drawing/2014/main" id="{7C12CD5A-0CC7-475C-85BC-D789F43D9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2894013"/>
              <a:ext cx="12700" cy="68263"/>
            </a:xfrm>
            <a:custGeom>
              <a:avLst/>
              <a:gdLst>
                <a:gd name="T0" fmla="*/ 4 w 14"/>
                <a:gd name="T1" fmla="*/ 0 h 73"/>
                <a:gd name="T2" fmla="*/ 0 w 14"/>
                <a:gd name="T3" fmla="*/ 1 h 73"/>
                <a:gd name="T4" fmla="*/ 11 w 14"/>
                <a:gd name="T5" fmla="*/ 73 h 73"/>
                <a:gd name="T6" fmla="*/ 14 w 14"/>
                <a:gd name="T7" fmla="*/ 73 h 73"/>
                <a:gd name="T8" fmla="*/ 4 w 1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3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25"/>
                    <a:pt x="11" y="49"/>
                    <a:pt x="11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48"/>
                    <a:pt x="11" y="2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786042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24B0DD7A-3342-4EB1-A571-7F2A35C37792}"/>
              </a:ext>
            </a:extLst>
          </p:cNvPr>
          <p:cNvGrpSpPr/>
          <p:nvPr/>
        </p:nvGrpSpPr>
        <p:grpSpPr>
          <a:xfrm>
            <a:off x="428846" y="914675"/>
            <a:ext cx="1177354" cy="958564"/>
            <a:chOff x="-2014538" y="4749801"/>
            <a:chExt cx="1725613" cy="14049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3" name="Freeform 95">
              <a:extLst>
                <a:ext uri="{FF2B5EF4-FFF2-40B4-BE49-F238E27FC236}">
                  <a16:creationId xmlns="" xmlns:a16="http://schemas.microsoft.com/office/drawing/2014/main" id="{C4F8F93F-11B5-4833-82E3-B33BA606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50950" y="5973764"/>
              <a:ext cx="190500" cy="180975"/>
            </a:xfrm>
            <a:custGeom>
              <a:avLst/>
              <a:gdLst>
                <a:gd name="T0" fmla="*/ 79 w 120"/>
                <a:gd name="T1" fmla="*/ 38 h 114"/>
                <a:gd name="T2" fmla="*/ 61 w 120"/>
                <a:gd name="T3" fmla="*/ 0 h 114"/>
                <a:gd name="T4" fmla="*/ 42 w 120"/>
                <a:gd name="T5" fmla="*/ 38 h 114"/>
                <a:gd name="T6" fmla="*/ 0 w 120"/>
                <a:gd name="T7" fmla="*/ 44 h 114"/>
                <a:gd name="T8" fmla="*/ 30 w 120"/>
                <a:gd name="T9" fmla="*/ 73 h 114"/>
                <a:gd name="T10" fmla="*/ 23 w 120"/>
                <a:gd name="T11" fmla="*/ 114 h 114"/>
                <a:gd name="T12" fmla="*/ 61 w 120"/>
                <a:gd name="T13" fmla="*/ 95 h 114"/>
                <a:gd name="T14" fmla="*/ 98 w 120"/>
                <a:gd name="T15" fmla="*/ 114 h 114"/>
                <a:gd name="T16" fmla="*/ 90 w 120"/>
                <a:gd name="T17" fmla="*/ 73 h 114"/>
                <a:gd name="T18" fmla="*/ 120 w 120"/>
                <a:gd name="T19" fmla="*/ 44 h 114"/>
                <a:gd name="T20" fmla="*/ 79 w 120"/>
                <a:gd name="T21" fmla="*/ 3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14">
                  <a:moveTo>
                    <a:pt x="79" y="38"/>
                  </a:moveTo>
                  <a:lnTo>
                    <a:pt x="61" y="0"/>
                  </a:lnTo>
                  <a:lnTo>
                    <a:pt x="42" y="38"/>
                  </a:lnTo>
                  <a:lnTo>
                    <a:pt x="0" y="44"/>
                  </a:lnTo>
                  <a:lnTo>
                    <a:pt x="30" y="73"/>
                  </a:lnTo>
                  <a:lnTo>
                    <a:pt x="23" y="114"/>
                  </a:lnTo>
                  <a:lnTo>
                    <a:pt x="61" y="95"/>
                  </a:lnTo>
                  <a:lnTo>
                    <a:pt x="98" y="114"/>
                  </a:lnTo>
                  <a:lnTo>
                    <a:pt x="90" y="73"/>
                  </a:lnTo>
                  <a:lnTo>
                    <a:pt x="120" y="44"/>
                  </a:lnTo>
                  <a:lnTo>
                    <a:pt x="7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6">
              <a:extLst>
                <a:ext uri="{FF2B5EF4-FFF2-40B4-BE49-F238E27FC236}">
                  <a16:creationId xmlns="" xmlns:a16="http://schemas.microsoft.com/office/drawing/2014/main" id="{7C85CDF4-ABAC-4FCB-9D56-129BE3F58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9750" y="5684839"/>
              <a:ext cx="274638" cy="282575"/>
            </a:xfrm>
            <a:custGeom>
              <a:avLst/>
              <a:gdLst>
                <a:gd name="T0" fmla="*/ 148 w 155"/>
                <a:gd name="T1" fmla="*/ 125 h 159"/>
                <a:gd name="T2" fmla="*/ 118 w 155"/>
                <a:gd name="T3" fmla="*/ 0 h 159"/>
                <a:gd name="T4" fmla="*/ 124 w 155"/>
                <a:gd name="T5" fmla="*/ 109 h 159"/>
                <a:gd name="T6" fmla="*/ 22 w 155"/>
                <a:gd name="T7" fmla="*/ 100 h 159"/>
                <a:gd name="T8" fmla="*/ 0 w 155"/>
                <a:gd name="T9" fmla="*/ 103 h 159"/>
                <a:gd name="T10" fmla="*/ 148 w 155"/>
                <a:gd name="T11" fmla="*/ 12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159">
                  <a:moveTo>
                    <a:pt x="148" y="125"/>
                  </a:moveTo>
                  <a:cubicBezTo>
                    <a:pt x="155" y="86"/>
                    <a:pt x="136" y="27"/>
                    <a:pt x="118" y="0"/>
                  </a:cubicBezTo>
                  <a:cubicBezTo>
                    <a:pt x="101" y="27"/>
                    <a:pt x="93" y="79"/>
                    <a:pt x="124" y="109"/>
                  </a:cubicBezTo>
                  <a:cubicBezTo>
                    <a:pt x="102" y="98"/>
                    <a:pt x="74" y="95"/>
                    <a:pt x="22" y="100"/>
                  </a:cubicBezTo>
                  <a:cubicBezTo>
                    <a:pt x="13" y="101"/>
                    <a:pt x="6" y="102"/>
                    <a:pt x="0" y="103"/>
                  </a:cubicBezTo>
                  <a:cubicBezTo>
                    <a:pt x="40" y="141"/>
                    <a:pt x="108" y="159"/>
                    <a:pt x="14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97">
              <a:extLst>
                <a:ext uri="{FF2B5EF4-FFF2-40B4-BE49-F238E27FC236}">
                  <a16:creationId xmlns="" xmlns:a16="http://schemas.microsoft.com/office/drawing/2014/main" id="{2A3D8C99-9482-456E-845D-ABD91AD83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01825" y="5597526"/>
              <a:ext cx="263525" cy="260350"/>
            </a:xfrm>
            <a:custGeom>
              <a:avLst/>
              <a:gdLst>
                <a:gd name="T0" fmla="*/ 133 w 148"/>
                <a:gd name="T1" fmla="*/ 125 h 147"/>
                <a:gd name="T2" fmla="*/ 129 w 148"/>
                <a:gd name="T3" fmla="*/ 0 h 147"/>
                <a:gd name="T4" fmla="*/ 115 w 148"/>
                <a:gd name="T5" fmla="*/ 107 h 147"/>
                <a:gd name="T6" fmla="*/ 0 w 148"/>
                <a:gd name="T7" fmla="*/ 76 h 147"/>
                <a:gd name="T8" fmla="*/ 133 w 148"/>
                <a:gd name="T9" fmla="*/ 12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47">
                  <a:moveTo>
                    <a:pt x="133" y="125"/>
                  </a:moveTo>
                  <a:cubicBezTo>
                    <a:pt x="148" y="91"/>
                    <a:pt x="144" y="34"/>
                    <a:pt x="129" y="0"/>
                  </a:cubicBezTo>
                  <a:cubicBezTo>
                    <a:pt x="103" y="31"/>
                    <a:pt x="93" y="75"/>
                    <a:pt x="115" y="107"/>
                  </a:cubicBezTo>
                  <a:cubicBezTo>
                    <a:pt x="83" y="82"/>
                    <a:pt x="38" y="73"/>
                    <a:pt x="0" y="76"/>
                  </a:cubicBezTo>
                  <a:cubicBezTo>
                    <a:pt x="30" y="119"/>
                    <a:pt x="90" y="147"/>
                    <a:pt x="133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8">
              <a:extLst>
                <a:ext uri="{FF2B5EF4-FFF2-40B4-BE49-F238E27FC236}">
                  <a16:creationId xmlns="" xmlns:a16="http://schemas.microsoft.com/office/drawing/2014/main" id="{55CFE27B-F1F3-408E-AE95-97C24DEE9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65325" y="5497514"/>
              <a:ext cx="255588" cy="233363"/>
            </a:xfrm>
            <a:custGeom>
              <a:avLst/>
              <a:gdLst>
                <a:gd name="T0" fmla="*/ 117 w 144"/>
                <a:gd name="T1" fmla="*/ 119 h 131"/>
                <a:gd name="T2" fmla="*/ 135 w 144"/>
                <a:gd name="T3" fmla="*/ 0 h 131"/>
                <a:gd name="T4" fmla="*/ 104 w 144"/>
                <a:gd name="T5" fmla="*/ 100 h 131"/>
                <a:gd name="T6" fmla="*/ 0 w 144"/>
                <a:gd name="T7" fmla="*/ 50 h 131"/>
                <a:gd name="T8" fmla="*/ 117 w 144"/>
                <a:gd name="T9" fmla="*/ 1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31">
                  <a:moveTo>
                    <a:pt x="117" y="119"/>
                  </a:moveTo>
                  <a:cubicBezTo>
                    <a:pt x="138" y="90"/>
                    <a:pt x="144" y="34"/>
                    <a:pt x="135" y="0"/>
                  </a:cubicBezTo>
                  <a:cubicBezTo>
                    <a:pt x="106" y="24"/>
                    <a:pt x="90" y="66"/>
                    <a:pt x="104" y="100"/>
                  </a:cubicBezTo>
                  <a:cubicBezTo>
                    <a:pt x="76" y="67"/>
                    <a:pt x="25" y="53"/>
                    <a:pt x="0" y="50"/>
                  </a:cubicBezTo>
                  <a:cubicBezTo>
                    <a:pt x="22" y="96"/>
                    <a:pt x="74" y="131"/>
                    <a:pt x="117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9">
              <a:extLst>
                <a:ext uri="{FF2B5EF4-FFF2-40B4-BE49-F238E27FC236}">
                  <a16:creationId xmlns="" xmlns:a16="http://schemas.microsoft.com/office/drawing/2014/main" id="{E8C5229B-BA0A-49DF-AFA0-F50EA554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5488" y="5392739"/>
              <a:ext cx="234950" cy="201613"/>
            </a:xfrm>
            <a:custGeom>
              <a:avLst/>
              <a:gdLst>
                <a:gd name="T0" fmla="*/ 95 w 132"/>
                <a:gd name="T1" fmla="*/ 109 h 113"/>
                <a:gd name="T2" fmla="*/ 128 w 132"/>
                <a:gd name="T3" fmla="*/ 0 h 113"/>
                <a:gd name="T4" fmla="*/ 84 w 132"/>
                <a:gd name="T5" fmla="*/ 83 h 113"/>
                <a:gd name="T6" fmla="*/ 0 w 132"/>
                <a:gd name="T7" fmla="*/ 26 h 113"/>
                <a:gd name="T8" fmla="*/ 95 w 132"/>
                <a:gd name="T9" fmla="*/ 10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13">
                  <a:moveTo>
                    <a:pt x="95" y="109"/>
                  </a:moveTo>
                  <a:cubicBezTo>
                    <a:pt x="120" y="85"/>
                    <a:pt x="132" y="35"/>
                    <a:pt x="128" y="0"/>
                  </a:cubicBezTo>
                  <a:cubicBezTo>
                    <a:pt x="99" y="18"/>
                    <a:pt x="78" y="50"/>
                    <a:pt x="84" y="83"/>
                  </a:cubicBezTo>
                  <a:cubicBezTo>
                    <a:pt x="66" y="53"/>
                    <a:pt x="35" y="35"/>
                    <a:pt x="0" y="26"/>
                  </a:cubicBezTo>
                  <a:cubicBezTo>
                    <a:pt x="12" y="69"/>
                    <a:pt x="53" y="113"/>
                    <a:pt x="95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0">
              <a:extLst>
                <a:ext uri="{FF2B5EF4-FFF2-40B4-BE49-F238E27FC236}">
                  <a16:creationId xmlns="" xmlns:a16="http://schemas.microsoft.com/office/drawing/2014/main" id="{C8432DD3-9BA9-406F-8AF7-A128F0DA0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14538" y="5273676"/>
              <a:ext cx="231775" cy="176213"/>
            </a:xfrm>
            <a:custGeom>
              <a:avLst/>
              <a:gdLst>
                <a:gd name="T0" fmla="*/ 80 w 131"/>
                <a:gd name="T1" fmla="*/ 99 h 99"/>
                <a:gd name="T2" fmla="*/ 131 w 131"/>
                <a:gd name="T3" fmla="*/ 0 h 99"/>
                <a:gd name="T4" fmla="*/ 75 w 131"/>
                <a:gd name="T5" fmla="*/ 80 h 99"/>
                <a:gd name="T6" fmla="*/ 0 w 131"/>
                <a:gd name="T7" fmla="*/ 6 h 99"/>
                <a:gd name="T8" fmla="*/ 80 w 1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99">
                  <a:moveTo>
                    <a:pt x="80" y="99"/>
                  </a:moveTo>
                  <a:cubicBezTo>
                    <a:pt x="107" y="81"/>
                    <a:pt x="131" y="32"/>
                    <a:pt x="131" y="0"/>
                  </a:cubicBezTo>
                  <a:cubicBezTo>
                    <a:pt x="92" y="18"/>
                    <a:pt x="73" y="52"/>
                    <a:pt x="75" y="80"/>
                  </a:cubicBezTo>
                  <a:cubicBezTo>
                    <a:pt x="66" y="56"/>
                    <a:pt x="41" y="25"/>
                    <a:pt x="0" y="6"/>
                  </a:cubicBezTo>
                  <a:cubicBezTo>
                    <a:pt x="5" y="56"/>
                    <a:pt x="45" y="96"/>
                    <a:pt x="8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1">
              <a:extLst>
                <a:ext uri="{FF2B5EF4-FFF2-40B4-BE49-F238E27FC236}">
                  <a16:creationId xmlns="" xmlns:a16="http://schemas.microsoft.com/office/drawing/2014/main" id="{217C7C3D-7B33-4551-B829-1E733B655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09775" y="5148264"/>
              <a:ext cx="222250" cy="163513"/>
            </a:xfrm>
            <a:custGeom>
              <a:avLst/>
              <a:gdLst>
                <a:gd name="T0" fmla="*/ 64 w 125"/>
                <a:gd name="T1" fmla="*/ 92 h 92"/>
                <a:gd name="T2" fmla="*/ 125 w 125"/>
                <a:gd name="T3" fmla="*/ 0 h 92"/>
                <a:gd name="T4" fmla="*/ 63 w 125"/>
                <a:gd name="T5" fmla="*/ 75 h 92"/>
                <a:gd name="T6" fmla="*/ 0 w 125"/>
                <a:gd name="T7" fmla="*/ 0 h 92"/>
                <a:gd name="T8" fmla="*/ 64 w 125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2">
                  <a:moveTo>
                    <a:pt x="64" y="92"/>
                  </a:moveTo>
                  <a:cubicBezTo>
                    <a:pt x="86" y="82"/>
                    <a:pt x="123" y="45"/>
                    <a:pt x="125" y="0"/>
                  </a:cubicBezTo>
                  <a:cubicBezTo>
                    <a:pt x="82" y="20"/>
                    <a:pt x="66" y="52"/>
                    <a:pt x="63" y="75"/>
                  </a:cubicBezTo>
                  <a:cubicBezTo>
                    <a:pt x="59" y="54"/>
                    <a:pt x="44" y="20"/>
                    <a:pt x="0" y="0"/>
                  </a:cubicBezTo>
                  <a:cubicBezTo>
                    <a:pt x="1" y="35"/>
                    <a:pt x="30" y="83"/>
                    <a:pt x="64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2">
              <a:extLst>
                <a:ext uri="{FF2B5EF4-FFF2-40B4-BE49-F238E27FC236}">
                  <a16:creationId xmlns="" xmlns:a16="http://schemas.microsoft.com/office/drawing/2014/main" id="{831F824D-5494-4EAF-B3B5-60217A4A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05013" y="5014914"/>
              <a:ext cx="212725" cy="155575"/>
            </a:xfrm>
            <a:custGeom>
              <a:avLst/>
              <a:gdLst>
                <a:gd name="T0" fmla="*/ 59 w 119"/>
                <a:gd name="T1" fmla="*/ 88 h 88"/>
                <a:gd name="T2" fmla="*/ 119 w 119"/>
                <a:gd name="T3" fmla="*/ 0 h 88"/>
                <a:gd name="T4" fmla="*/ 69 w 119"/>
                <a:gd name="T5" fmla="*/ 45 h 88"/>
                <a:gd name="T6" fmla="*/ 59 w 119"/>
                <a:gd name="T7" fmla="*/ 75 h 88"/>
                <a:gd name="T8" fmla="*/ 0 w 119"/>
                <a:gd name="T9" fmla="*/ 0 h 88"/>
                <a:gd name="T10" fmla="*/ 59 w 119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88">
                  <a:moveTo>
                    <a:pt x="59" y="88"/>
                  </a:moveTo>
                  <a:cubicBezTo>
                    <a:pt x="83" y="80"/>
                    <a:pt x="118" y="43"/>
                    <a:pt x="119" y="0"/>
                  </a:cubicBezTo>
                  <a:cubicBezTo>
                    <a:pt x="98" y="10"/>
                    <a:pt x="77" y="26"/>
                    <a:pt x="69" y="45"/>
                  </a:cubicBezTo>
                  <a:cubicBezTo>
                    <a:pt x="65" y="55"/>
                    <a:pt x="61" y="66"/>
                    <a:pt x="59" y="75"/>
                  </a:cubicBezTo>
                  <a:cubicBezTo>
                    <a:pt x="57" y="56"/>
                    <a:pt x="46" y="22"/>
                    <a:pt x="0" y="0"/>
                  </a:cubicBezTo>
                  <a:cubicBezTo>
                    <a:pt x="1" y="43"/>
                    <a:pt x="36" y="80"/>
                    <a:pt x="59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3">
              <a:extLst>
                <a:ext uri="{FF2B5EF4-FFF2-40B4-BE49-F238E27FC236}">
                  <a16:creationId xmlns="" xmlns:a16="http://schemas.microsoft.com/office/drawing/2014/main" id="{776331E9-151F-4402-B85A-86344A8E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8663" y="4883151"/>
              <a:ext cx="198438" cy="147638"/>
            </a:xfrm>
            <a:custGeom>
              <a:avLst/>
              <a:gdLst>
                <a:gd name="T0" fmla="*/ 56 w 112"/>
                <a:gd name="T1" fmla="*/ 83 h 83"/>
                <a:gd name="T2" fmla="*/ 112 w 112"/>
                <a:gd name="T3" fmla="*/ 0 h 83"/>
                <a:gd name="T4" fmla="*/ 56 w 112"/>
                <a:gd name="T5" fmla="*/ 71 h 83"/>
                <a:gd name="T6" fmla="*/ 0 w 112"/>
                <a:gd name="T7" fmla="*/ 0 h 83"/>
                <a:gd name="T8" fmla="*/ 56 w 112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3">
                  <a:moveTo>
                    <a:pt x="56" y="83"/>
                  </a:moveTo>
                  <a:cubicBezTo>
                    <a:pt x="76" y="76"/>
                    <a:pt x="112" y="43"/>
                    <a:pt x="112" y="0"/>
                  </a:cubicBezTo>
                  <a:cubicBezTo>
                    <a:pt x="70" y="21"/>
                    <a:pt x="58" y="54"/>
                    <a:pt x="56" y="71"/>
                  </a:cubicBezTo>
                  <a:cubicBezTo>
                    <a:pt x="54" y="54"/>
                    <a:pt x="43" y="21"/>
                    <a:pt x="0" y="0"/>
                  </a:cubicBezTo>
                  <a:cubicBezTo>
                    <a:pt x="0" y="43"/>
                    <a:pt x="37" y="76"/>
                    <a:pt x="56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4">
              <a:extLst>
                <a:ext uri="{FF2B5EF4-FFF2-40B4-BE49-F238E27FC236}">
                  <a16:creationId xmlns="" xmlns:a16="http://schemas.microsoft.com/office/drawing/2014/main" id="{90A1BE49-B98D-46D2-B461-899A83DF3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52575" y="5805489"/>
              <a:ext cx="279400" cy="301625"/>
            </a:xfrm>
            <a:custGeom>
              <a:avLst/>
              <a:gdLst>
                <a:gd name="T0" fmla="*/ 77 w 157"/>
                <a:gd name="T1" fmla="*/ 0 h 170"/>
                <a:gd name="T2" fmla="*/ 127 w 157"/>
                <a:gd name="T3" fmla="*/ 120 h 170"/>
                <a:gd name="T4" fmla="*/ 0 w 157"/>
                <a:gd name="T5" fmla="*/ 151 h 170"/>
                <a:gd name="T6" fmla="*/ 150 w 157"/>
                <a:gd name="T7" fmla="*/ 132 h 170"/>
                <a:gd name="T8" fmla="*/ 77 w 157"/>
                <a:gd name="T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70">
                  <a:moveTo>
                    <a:pt x="77" y="0"/>
                  </a:moveTo>
                  <a:cubicBezTo>
                    <a:pt x="74" y="16"/>
                    <a:pt x="77" y="86"/>
                    <a:pt x="127" y="120"/>
                  </a:cubicBezTo>
                  <a:cubicBezTo>
                    <a:pt x="69" y="100"/>
                    <a:pt x="12" y="140"/>
                    <a:pt x="0" y="151"/>
                  </a:cubicBezTo>
                  <a:cubicBezTo>
                    <a:pt x="43" y="166"/>
                    <a:pt x="110" y="170"/>
                    <a:pt x="150" y="132"/>
                  </a:cubicBezTo>
                  <a:cubicBezTo>
                    <a:pt x="157" y="77"/>
                    <a:pt x="114" y="26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5">
              <a:extLst>
                <a:ext uri="{FF2B5EF4-FFF2-40B4-BE49-F238E27FC236}">
                  <a16:creationId xmlns="" xmlns:a16="http://schemas.microsoft.com/office/drawing/2014/main" id="{FE0EE645-0B75-4F6C-8A25-6B4E9AA5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95450" y="5749926"/>
              <a:ext cx="284163" cy="293688"/>
            </a:xfrm>
            <a:custGeom>
              <a:avLst/>
              <a:gdLst>
                <a:gd name="T0" fmla="*/ 98 w 160"/>
                <a:gd name="T1" fmla="*/ 0 h 165"/>
                <a:gd name="T2" fmla="*/ 132 w 160"/>
                <a:gd name="T3" fmla="*/ 114 h 165"/>
                <a:gd name="T4" fmla="*/ 0 w 160"/>
                <a:gd name="T5" fmla="*/ 131 h 165"/>
                <a:gd name="T6" fmla="*/ 154 w 160"/>
                <a:gd name="T7" fmla="*/ 125 h 165"/>
                <a:gd name="T8" fmla="*/ 98 w 160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65">
                  <a:moveTo>
                    <a:pt x="98" y="0"/>
                  </a:moveTo>
                  <a:cubicBezTo>
                    <a:pt x="82" y="42"/>
                    <a:pt x="92" y="89"/>
                    <a:pt x="132" y="114"/>
                  </a:cubicBezTo>
                  <a:cubicBezTo>
                    <a:pt x="78" y="97"/>
                    <a:pt x="6" y="128"/>
                    <a:pt x="0" y="131"/>
                  </a:cubicBezTo>
                  <a:cubicBezTo>
                    <a:pt x="56" y="165"/>
                    <a:pt x="120" y="157"/>
                    <a:pt x="154" y="125"/>
                  </a:cubicBezTo>
                  <a:cubicBezTo>
                    <a:pt x="160" y="77"/>
                    <a:pt x="120" y="23"/>
                    <a:pt x="9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6">
              <a:extLst>
                <a:ext uri="{FF2B5EF4-FFF2-40B4-BE49-F238E27FC236}">
                  <a16:creationId xmlns="" xmlns:a16="http://schemas.microsoft.com/office/drawing/2014/main" id="{39BE479E-5954-4102-934C-C249A07F2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47863" y="4749801"/>
              <a:ext cx="107950" cy="165100"/>
            </a:xfrm>
            <a:custGeom>
              <a:avLst/>
              <a:gdLst>
                <a:gd name="T0" fmla="*/ 30 w 60"/>
                <a:gd name="T1" fmla="*/ 93 h 93"/>
                <a:gd name="T2" fmla="*/ 29 w 60"/>
                <a:gd name="T3" fmla="*/ 0 h 93"/>
                <a:gd name="T4" fmla="*/ 3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30" y="93"/>
                  </a:moveTo>
                  <a:cubicBezTo>
                    <a:pt x="60" y="72"/>
                    <a:pt x="52" y="29"/>
                    <a:pt x="29" y="0"/>
                  </a:cubicBezTo>
                  <a:cubicBezTo>
                    <a:pt x="5" y="30"/>
                    <a:pt x="0" y="72"/>
                    <a:pt x="3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7">
              <a:extLst>
                <a:ext uri="{FF2B5EF4-FFF2-40B4-BE49-F238E27FC236}">
                  <a16:creationId xmlns="" xmlns:a16="http://schemas.microsoft.com/office/drawing/2014/main" id="{37000429-A519-401C-8103-EC6F9246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768350" y="5684839"/>
              <a:ext cx="274638" cy="282575"/>
            </a:xfrm>
            <a:custGeom>
              <a:avLst/>
              <a:gdLst>
                <a:gd name="T0" fmla="*/ 32 w 155"/>
                <a:gd name="T1" fmla="*/ 109 h 159"/>
                <a:gd name="T2" fmla="*/ 38 w 155"/>
                <a:gd name="T3" fmla="*/ 0 h 159"/>
                <a:gd name="T4" fmla="*/ 7 w 155"/>
                <a:gd name="T5" fmla="*/ 125 h 159"/>
                <a:gd name="T6" fmla="*/ 155 w 155"/>
                <a:gd name="T7" fmla="*/ 103 h 159"/>
                <a:gd name="T8" fmla="*/ 133 w 155"/>
                <a:gd name="T9" fmla="*/ 100 h 159"/>
                <a:gd name="T10" fmla="*/ 32 w 155"/>
                <a:gd name="T11" fmla="*/ 10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159">
                  <a:moveTo>
                    <a:pt x="32" y="109"/>
                  </a:moveTo>
                  <a:cubicBezTo>
                    <a:pt x="62" y="79"/>
                    <a:pt x="54" y="27"/>
                    <a:pt x="38" y="0"/>
                  </a:cubicBezTo>
                  <a:cubicBezTo>
                    <a:pt x="19" y="27"/>
                    <a:pt x="0" y="86"/>
                    <a:pt x="7" y="125"/>
                  </a:cubicBezTo>
                  <a:cubicBezTo>
                    <a:pt x="48" y="159"/>
                    <a:pt x="116" y="141"/>
                    <a:pt x="155" y="103"/>
                  </a:cubicBezTo>
                  <a:cubicBezTo>
                    <a:pt x="150" y="102"/>
                    <a:pt x="142" y="101"/>
                    <a:pt x="133" y="100"/>
                  </a:cubicBezTo>
                  <a:cubicBezTo>
                    <a:pt x="81" y="95"/>
                    <a:pt x="53" y="98"/>
                    <a:pt x="32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8">
              <a:extLst>
                <a:ext uri="{FF2B5EF4-FFF2-40B4-BE49-F238E27FC236}">
                  <a16:creationId xmlns="" xmlns:a16="http://schemas.microsoft.com/office/drawing/2014/main" id="{1D9F78A2-6670-4BB1-BCFB-4904DF49A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5163" y="5597526"/>
              <a:ext cx="261938" cy="260350"/>
            </a:xfrm>
            <a:custGeom>
              <a:avLst/>
              <a:gdLst>
                <a:gd name="T0" fmla="*/ 33 w 148"/>
                <a:gd name="T1" fmla="*/ 107 h 147"/>
                <a:gd name="T2" fmla="*/ 19 w 148"/>
                <a:gd name="T3" fmla="*/ 0 h 147"/>
                <a:gd name="T4" fmla="*/ 15 w 148"/>
                <a:gd name="T5" fmla="*/ 125 h 147"/>
                <a:gd name="T6" fmla="*/ 148 w 148"/>
                <a:gd name="T7" fmla="*/ 76 h 147"/>
                <a:gd name="T8" fmla="*/ 33 w 148"/>
                <a:gd name="T9" fmla="*/ 10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47">
                  <a:moveTo>
                    <a:pt x="33" y="107"/>
                  </a:moveTo>
                  <a:cubicBezTo>
                    <a:pt x="55" y="75"/>
                    <a:pt x="46" y="31"/>
                    <a:pt x="19" y="0"/>
                  </a:cubicBezTo>
                  <a:cubicBezTo>
                    <a:pt x="4" y="34"/>
                    <a:pt x="0" y="91"/>
                    <a:pt x="15" y="125"/>
                  </a:cubicBezTo>
                  <a:cubicBezTo>
                    <a:pt x="58" y="147"/>
                    <a:pt x="118" y="119"/>
                    <a:pt x="148" y="76"/>
                  </a:cubicBezTo>
                  <a:cubicBezTo>
                    <a:pt x="110" y="73"/>
                    <a:pt x="65" y="82"/>
                    <a:pt x="3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9">
              <a:extLst>
                <a:ext uri="{FF2B5EF4-FFF2-40B4-BE49-F238E27FC236}">
                  <a16:creationId xmlns="" xmlns:a16="http://schemas.microsoft.com/office/drawing/2014/main" id="{B141BBCC-729E-4362-A606-3561AD264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5313" y="5497514"/>
              <a:ext cx="257175" cy="233363"/>
            </a:xfrm>
            <a:custGeom>
              <a:avLst/>
              <a:gdLst>
                <a:gd name="T0" fmla="*/ 40 w 144"/>
                <a:gd name="T1" fmla="*/ 100 h 131"/>
                <a:gd name="T2" fmla="*/ 9 w 144"/>
                <a:gd name="T3" fmla="*/ 0 h 131"/>
                <a:gd name="T4" fmla="*/ 27 w 144"/>
                <a:gd name="T5" fmla="*/ 119 h 131"/>
                <a:gd name="T6" fmla="*/ 144 w 144"/>
                <a:gd name="T7" fmla="*/ 50 h 131"/>
                <a:gd name="T8" fmla="*/ 40 w 144"/>
                <a:gd name="T9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31">
                  <a:moveTo>
                    <a:pt x="40" y="100"/>
                  </a:moveTo>
                  <a:cubicBezTo>
                    <a:pt x="54" y="66"/>
                    <a:pt x="38" y="24"/>
                    <a:pt x="9" y="0"/>
                  </a:cubicBezTo>
                  <a:cubicBezTo>
                    <a:pt x="0" y="34"/>
                    <a:pt x="6" y="90"/>
                    <a:pt x="27" y="119"/>
                  </a:cubicBezTo>
                  <a:cubicBezTo>
                    <a:pt x="71" y="131"/>
                    <a:pt x="123" y="96"/>
                    <a:pt x="144" y="50"/>
                  </a:cubicBezTo>
                  <a:cubicBezTo>
                    <a:pt x="119" y="53"/>
                    <a:pt x="68" y="67"/>
                    <a:pt x="4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0">
              <a:extLst>
                <a:ext uri="{FF2B5EF4-FFF2-40B4-BE49-F238E27FC236}">
                  <a16:creationId xmlns="" xmlns:a16="http://schemas.microsoft.com/office/drawing/2014/main" id="{61F500B5-DE72-4498-98D1-70D4CD089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2925" y="5392739"/>
              <a:ext cx="234950" cy="201613"/>
            </a:xfrm>
            <a:custGeom>
              <a:avLst/>
              <a:gdLst>
                <a:gd name="T0" fmla="*/ 48 w 132"/>
                <a:gd name="T1" fmla="*/ 83 h 113"/>
                <a:gd name="T2" fmla="*/ 4 w 132"/>
                <a:gd name="T3" fmla="*/ 0 h 113"/>
                <a:gd name="T4" fmla="*/ 37 w 132"/>
                <a:gd name="T5" fmla="*/ 109 h 113"/>
                <a:gd name="T6" fmla="*/ 132 w 132"/>
                <a:gd name="T7" fmla="*/ 26 h 113"/>
                <a:gd name="T8" fmla="*/ 48 w 132"/>
                <a:gd name="T9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13">
                  <a:moveTo>
                    <a:pt x="48" y="83"/>
                  </a:moveTo>
                  <a:cubicBezTo>
                    <a:pt x="54" y="50"/>
                    <a:pt x="33" y="18"/>
                    <a:pt x="4" y="0"/>
                  </a:cubicBezTo>
                  <a:cubicBezTo>
                    <a:pt x="0" y="35"/>
                    <a:pt x="12" y="85"/>
                    <a:pt x="37" y="109"/>
                  </a:cubicBezTo>
                  <a:cubicBezTo>
                    <a:pt x="79" y="113"/>
                    <a:pt x="120" y="69"/>
                    <a:pt x="132" y="26"/>
                  </a:cubicBezTo>
                  <a:cubicBezTo>
                    <a:pt x="97" y="35"/>
                    <a:pt x="66" y="53"/>
                    <a:pt x="48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11">
              <a:extLst>
                <a:ext uri="{FF2B5EF4-FFF2-40B4-BE49-F238E27FC236}">
                  <a16:creationId xmlns="" xmlns:a16="http://schemas.microsoft.com/office/drawing/2014/main" id="{849E1ED9-C131-4C63-B4A8-3C25B28D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8" y="5273676"/>
              <a:ext cx="233363" cy="176213"/>
            </a:xfrm>
            <a:custGeom>
              <a:avLst/>
              <a:gdLst>
                <a:gd name="T0" fmla="*/ 52 w 131"/>
                <a:gd name="T1" fmla="*/ 99 h 99"/>
                <a:gd name="T2" fmla="*/ 131 w 131"/>
                <a:gd name="T3" fmla="*/ 6 h 99"/>
                <a:gd name="T4" fmla="*/ 56 w 131"/>
                <a:gd name="T5" fmla="*/ 80 h 99"/>
                <a:gd name="T6" fmla="*/ 0 w 131"/>
                <a:gd name="T7" fmla="*/ 0 h 99"/>
                <a:gd name="T8" fmla="*/ 52 w 131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99">
                  <a:moveTo>
                    <a:pt x="52" y="99"/>
                  </a:moveTo>
                  <a:cubicBezTo>
                    <a:pt x="86" y="96"/>
                    <a:pt x="126" y="56"/>
                    <a:pt x="131" y="6"/>
                  </a:cubicBezTo>
                  <a:cubicBezTo>
                    <a:pt x="90" y="25"/>
                    <a:pt x="65" y="56"/>
                    <a:pt x="56" y="80"/>
                  </a:cubicBezTo>
                  <a:cubicBezTo>
                    <a:pt x="58" y="52"/>
                    <a:pt x="39" y="18"/>
                    <a:pt x="0" y="0"/>
                  </a:cubicBezTo>
                  <a:cubicBezTo>
                    <a:pt x="0" y="32"/>
                    <a:pt x="24" y="81"/>
                    <a:pt x="5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12">
              <a:extLst>
                <a:ext uri="{FF2B5EF4-FFF2-40B4-BE49-F238E27FC236}">
                  <a16:creationId xmlns="" xmlns:a16="http://schemas.microsoft.com/office/drawing/2014/main" id="{33DD40D5-7FB9-4DEF-BD3A-F47B04A5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5938" y="5148264"/>
              <a:ext cx="222250" cy="163513"/>
            </a:xfrm>
            <a:custGeom>
              <a:avLst/>
              <a:gdLst>
                <a:gd name="T0" fmla="*/ 61 w 125"/>
                <a:gd name="T1" fmla="*/ 92 h 92"/>
                <a:gd name="T2" fmla="*/ 125 w 125"/>
                <a:gd name="T3" fmla="*/ 0 h 92"/>
                <a:gd name="T4" fmla="*/ 62 w 125"/>
                <a:gd name="T5" fmla="*/ 75 h 92"/>
                <a:gd name="T6" fmla="*/ 0 w 125"/>
                <a:gd name="T7" fmla="*/ 0 h 92"/>
                <a:gd name="T8" fmla="*/ 61 w 125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2">
                  <a:moveTo>
                    <a:pt x="61" y="92"/>
                  </a:moveTo>
                  <a:cubicBezTo>
                    <a:pt x="96" y="83"/>
                    <a:pt x="124" y="35"/>
                    <a:pt x="125" y="0"/>
                  </a:cubicBezTo>
                  <a:cubicBezTo>
                    <a:pt x="81" y="20"/>
                    <a:pt x="66" y="54"/>
                    <a:pt x="62" y="75"/>
                  </a:cubicBezTo>
                  <a:cubicBezTo>
                    <a:pt x="60" y="52"/>
                    <a:pt x="43" y="20"/>
                    <a:pt x="0" y="0"/>
                  </a:cubicBezTo>
                  <a:cubicBezTo>
                    <a:pt x="2" y="45"/>
                    <a:pt x="39" y="82"/>
                    <a:pt x="6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13">
              <a:extLst>
                <a:ext uri="{FF2B5EF4-FFF2-40B4-BE49-F238E27FC236}">
                  <a16:creationId xmlns="" xmlns:a16="http://schemas.microsoft.com/office/drawing/2014/main" id="{A959A3B3-F95B-416E-8186-01CF3A0D0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9588" y="5014914"/>
              <a:ext cx="209550" cy="155575"/>
            </a:xfrm>
            <a:custGeom>
              <a:avLst/>
              <a:gdLst>
                <a:gd name="T0" fmla="*/ 59 w 118"/>
                <a:gd name="T1" fmla="*/ 88 h 88"/>
                <a:gd name="T2" fmla="*/ 118 w 118"/>
                <a:gd name="T3" fmla="*/ 0 h 88"/>
                <a:gd name="T4" fmla="*/ 59 w 118"/>
                <a:gd name="T5" fmla="*/ 75 h 88"/>
                <a:gd name="T6" fmla="*/ 49 w 118"/>
                <a:gd name="T7" fmla="*/ 45 h 88"/>
                <a:gd name="T8" fmla="*/ 0 w 118"/>
                <a:gd name="T9" fmla="*/ 0 h 88"/>
                <a:gd name="T10" fmla="*/ 59 w 118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88">
                  <a:moveTo>
                    <a:pt x="59" y="88"/>
                  </a:moveTo>
                  <a:cubicBezTo>
                    <a:pt x="82" y="80"/>
                    <a:pt x="117" y="43"/>
                    <a:pt x="118" y="0"/>
                  </a:cubicBezTo>
                  <a:cubicBezTo>
                    <a:pt x="72" y="22"/>
                    <a:pt x="61" y="56"/>
                    <a:pt x="59" y="75"/>
                  </a:cubicBezTo>
                  <a:cubicBezTo>
                    <a:pt x="57" y="66"/>
                    <a:pt x="54" y="55"/>
                    <a:pt x="49" y="45"/>
                  </a:cubicBezTo>
                  <a:cubicBezTo>
                    <a:pt x="41" y="26"/>
                    <a:pt x="20" y="10"/>
                    <a:pt x="0" y="0"/>
                  </a:cubicBezTo>
                  <a:cubicBezTo>
                    <a:pt x="0" y="43"/>
                    <a:pt x="35" y="80"/>
                    <a:pt x="59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4">
              <a:extLst>
                <a:ext uri="{FF2B5EF4-FFF2-40B4-BE49-F238E27FC236}">
                  <a16:creationId xmlns="" xmlns:a16="http://schemas.microsoft.com/office/drawing/2014/main" id="{3611FABC-7A51-48C5-9B27-B6E27817E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3238" y="4883151"/>
              <a:ext cx="198438" cy="147638"/>
            </a:xfrm>
            <a:custGeom>
              <a:avLst/>
              <a:gdLst>
                <a:gd name="T0" fmla="*/ 56 w 112"/>
                <a:gd name="T1" fmla="*/ 83 h 83"/>
                <a:gd name="T2" fmla="*/ 112 w 112"/>
                <a:gd name="T3" fmla="*/ 0 h 83"/>
                <a:gd name="T4" fmla="*/ 56 w 112"/>
                <a:gd name="T5" fmla="*/ 71 h 83"/>
                <a:gd name="T6" fmla="*/ 0 w 112"/>
                <a:gd name="T7" fmla="*/ 0 h 83"/>
                <a:gd name="T8" fmla="*/ 56 w 112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3">
                  <a:moveTo>
                    <a:pt x="56" y="83"/>
                  </a:moveTo>
                  <a:cubicBezTo>
                    <a:pt x="75" y="76"/>
                    <a:pt x="112" y="43"/>
                    <a:pt x="112" y="0"/>
                  </a:cubicBezTo>
                  <a:cubicBezTo>
                    <a:pt x="69" y="21"/>
                    <a:pt x="58" y="54"/>
                    <a:pt x="56" y="71"/>
                  </a:cubicBezTo>
                  <a:cubicBezTo>
                    <a:pt x="54" y="54"/>
                    <a:pt x="43" y="21"/>
                    <a:pt x="0" y="0"/>
                  </a:cubicBezTo>
                  <a:cubicBezTo>
                    <a:pt x="0" y="43"/>
                    <a:pt x="36" y="76"/>
                    <a:pt x="56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15">
              <a:extLst>
                <a:ext uri="{FF2B5EF4-FFF2-40B4-BE49-F238E27FC236}">
                  <a16:creationId xmlns="" xmlns:a16="http://schemas.microsoft.com/office/drawing/2014/main" id="{460F3C4E-FCDB-4C94-99A4-AFDFB8FF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30288" y="5805489"/>
              <a:ext cx="279400" cy="301625"/>
            </a:xfrm>
            <a:custGeom>
              <a:avLst/>
              <a:gdLst>
                <a:gd name="T0" fmla="*/ 30 w 157"/>
                <a:gd name="T1" fmla="*/ 120 h 170"/>
                <a:gd name="T2" fmla="*/ 81 w 157"/>
                <a:gd name="T3" fmla="*/ 0 h 170"/>
                <a:gd name="T4" fmla="*/ 7 w 157"/>
                <a:gd name="T5" fmla="*/ 132 h 170"/>
                <a:gd name="T6" fmla="*/ 157 w 157"/>
                <a:gd name="T7" fmla="*/ 151 h 170"/>
                <a:gd name="T8" fmla="*/ 30 w 157"/>
                <a:gd name="T9" fmla="*/ 12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70">
                  <a:moveTo>
                    <a:pt x="30" y="120"/>
                  </a:moveTo>
                  <a:cubicBezTo>
                    <a:pt x="81" y="86"/>
                    <a:pt x="83" y="16"/>
                    <a:pt x="81" y="0"/>
                  </a:cubicBezTo>
                  <a:cubicBezTo>
                    <a:pt x="43" y="26"/>
                    <a:pt x="0" y="77"/>
                    <a:pt x="7" y="132"/>
                  </a:cubicBezTo>
                  <a:cubicBezTo>
                    <a:pt x="47" y="170"/>
                    <a:pt x="114" y="166"/>
                    <a:pt x="157" y="151"/>
                  </a:cubicBezTo>
                  <a:cubicBezTo>
                    <a:pt x="145" y="140"/>
                    <a:pt x="88" y="100"/>
                    <a:pt x="30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16">
              <a:extLst>
                <a:ext uri="{FF2B5EF4-FFF2-40B4-BE49-F238E27FC236}">
                  <a16:creationId xmlns="" xmlns:a16="http://schemas.microsoft.com/office/drawing/2014/main" id="{13D50625-CCC9-4CBF-8B7B-4C556E97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3763" y="5749926"/>
              <a:ext cx="284163" cy="293688"/>
            </a:xfrm>
            <a:custGeom>
              <a:avLst/>
              <a:gdLst>
                <a:gd name="T0" fmla="*/ 28 w 160"/>
                <a:gd name="T1" fmla="*/ 114 h 165"/>
                <a:gd name="T2" fmla="*/ 62 w 160"/>
                <a:gd name="T3" fmla="*/ 0 h 165"/>
                <a:gd name="T4" fmla="*/ 6 w 160"/>
                <a:gd name="T5" fmla="*/ 125 h 165"/>
                <a:gd name="T6" fmla="*/ 160 w 160"/>
                <a:gd name="T7" fmla="*/ 131 h 165"/>
                <a:gd name="T8" fmla="*/ 28 w 160"/>
                <a:gd name="T9" fmla="*/ 11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65">
                  <a:moveTo>
                    <a:pt x="28" y="114"/>
                  </a:moveTo>
                  <a:cubicBezTo>
                    <a:pt x="68" y="89"/>
                    <a:pt x="78" y="42"/>
                    <a:pt x="62" y="0"/>
                  </a:cubicBezTo>
                  <a:cubicBezTo>
                    <a:pt x="41" y="23"/>
                    <a:pt x="0" y="77"/>
                    <a:pt x="6" y="125"/>
                  </a:cubicBezTo>
                  <a:cubicBezTo>
                    <a:pt x="40" y="157"/>
                    <a:pt x="104" y="165"/>
                    <a:pt x="160" y="131"/>
                  </a:cubicBezTo>
                  <a:cubicBezTo>
                    <a:pt x="154" y="128"/>
                    <a:pt x="82" y="97"/>
                    <a:pt x="28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7">
              <a:extLst>
                <a:ext uri="{FF2B5EF4-FFF2-40B4-BE49-F238E27FC236}">
                  <a16:creationId xmlns="" xmlns:a16="http://schemas.microsoft.com/office/drawing/2014/main" id="{97A865D0-F64E-4188-B44D-71C4203E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1963" y="4749801"/>
              <a:ext cx="107950" cy="165100"/>
            </a:xfrm>
            <a:custGeom>
              <a:avLst/>
              <a:gdLst>
                <a:gd name="T0" fmla="*/ 30 w 60"/>
                <a:gd name="T1" fmla="*/ 93 h 93"/>
                <a:gd name="T2" fmla="*/ 30 w 60"/>
                <a:gd name="T3" fmla="*/ 0 h 93"/>
                <a:gd name="T4" fmla="*/ 30 w 6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3">
                  <a:moveTo>
                    <a:pt x="30" y="93"/>
                  </a:moveTo>
                  <a:cubicBezTo>
                    <a:pt x="60" y="72"/>
                    <a:pt x="54" y="30"/>
                    <a:pt x="30" y="0"/>
                  </a:cubicBezTo>
                  <a:cubicBezTo>
                    <a:pt x="7" y="29"/>
                    <a:pt x="0" y="72"/>
                    <a:pt x="3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E328C646-6B71-48FD-8CC2-1D729D71EA53}"/>
              </a:ext>
            </a:extLst>
          </p:cNvPr>
          <p:cNvGrpSpPr/>
          <p:nvPr/>
        </p:nvGrpSpPr>
        <p:grpSpPr>
          <a:xfrm>
            <a:off x="4423934" y="950419"/>
            <a:ext cx="1312744" cy="887076"/>
            <a:chOff x="-4500563" y="8275639"/>
            <a:chExt cx="1924050" cy="130016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27" name="Freeform 149">
              <a:extLst>
                <a:ext uri="{FF2B5EF4-FFF2-40B4-BE49-F238E27FC236}">
                  <a16:creationId xmlns="" xmlns:a16="http://schemas.microsoft.com/office/drawing/2014/main" id="{B0A7E0DD-FE78-4040-9526-4EE4F7845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781425" y="9226551"/>
              <a:ext cx="204788" cy="204788"/>
            </a:xfrm>
            <a:custGeom>
              <a:avLst/>
              <a:gdLst>
                <a:gd name="T0" fmla="*/ 26 w 115"/>
                <a:gd name="T1" fmla="*/ 36 h 115"/>
                <a:gd name="T2" fmla="*/ 16 w 115"/>
                <a:gd name="T3" fmla="*/ 85 h 115"/>
                <a:gd name="T4" fmla="*/ 42 w 115"/>
                <a:gd name="T5" fmla="*/ 0 h 115"/>
                <a:gd name="T6" fmla="*/ 9 w 115"/>
                <a:gd name="T7" fmla="*/ 60 h 115"/>
                <a:gd name="T8" fmla="*/ 26 w 115"/>
                <a:gd name="T9" fmla="*/ 3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5">
                  <a:moveTo>
                    <a:pt x="26" y="36"/>
                  </a:moveTo>
                  <a:cubicBezTo>
                    <a:pt x="33" y="48"/>
                    <a:pt x="38" y="72"/>
                    <a:pt x="16" y="85"/>
                  </a:cubicBezTo>
                  <a:cubicBezTo>
                    <a:pt x="115" y="115"/>
                    <a:pt x="37" y="15"/>
                    <a:pt x="42" y="0"/>
                  </a:cubicBezTo>
                  <a:cubicBezTo>
                    <a:pt x="24" y="4"/>
                    <a:pt x="0" y="23"/>
                    <a:pt x="9" y="60"/>
                  </a:cubicBezTo>
                  <a:cubicBezTo>
                    <a:pt x="11" y="53"/>
                    <a:pt x="17" y="40"/>
                    <a:pt x="2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50">
              <a:extLst>
                <a:ext uri="{FF2B5EF4-FFF2-40B4-BE49-F238E27FC236}">
                  <a16:creationId xmlns="" xmlns:a16="http://schemas.microsoft.com/office/drawing/2014/main" id="{5A902828-CCE4-49FD-A68C-859942B2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32238" y="9177339"/>
              <a:ext cx="177800" cy="171450"/>
            </a:xfrm>
            <a:custGeom>
              <a:avLst/>
              <a:gdLst>
                <a:gd name="T0" fmla="*/ 23 w 100"/>
                <a:gd name="T1" fmla="*/ 35 h 96"/>
                <a:gd name="T2" fmla="*/ 16 w 100"/>
                <a:gd name="T3" fmla="*/ 82 h 96"/>
                <a:gd name="T4" fmla="*/ 18 w 100"/>
                <a:gd name="T5" fmla="*/ 82 h 96"/>
                <a:gd name="T6" fmla="*/ 23 w 100"/>
                <a:gd name="T7" fmla="*/ 84 h 96"/>
                <a:gd name="T8" fmla="*/ 36 w 100"/>
                <a:gd name="T9" fmla="*/ 0 h 96"/>
                <a:gd name="T10" fmla="*/ 8 w 100"/>
                <a:gd name="T11" fmla="*/ 59 h 96"/>
                <a:gd name="T12" fmla="*/ 23 w 100"/>
                <a:gd name="T13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96">
                  <a:moveTo>
                    <a:pt x="23" y="35"/>
                  </a:moveTo>
                  <a:cubicBezTo>
                    <a:pt x="27" y="41"/>
                    <a:pt x="37" y="67"/>
                    <a:pt x="16" y="82"/>
                  </a:cubicBezTo>
                  <a:cubicBezTo>
                    <a:pt x="16" y="82"/>
                    <a:pt x="17" y="82"/>
                    <a:pt x="18" y="82"/>
                  </a:cubicBezTo>
                  <a:cubicBezTo>
                    <a:pt x="19" y="83"/>
                    <a:pt x="21" y="83"/>
                    <a:pt x="23" y="84"/>
                  </a:cubicBezTo>
                  <a:cubicBezTo>
                    <a:pt x="100" y="96"/>
                    <a:pt x="31" y="16"/>
                    <a:pt x="36" y="0"/>
                  </a:cubicBezTo>
                  <a:cubicBezTo>
                    <a:pt x="17" y="7"/>
                    <a:pt x="0" y="29"/>
                    <a:pt x="8" y="59"/>
                  </a:cubicBezTo>
                  <a:cubicBezTo>
                    <a:pt x="10" y="52"/>
                    <a:pt x="16" y="40"/>
                    <a:pt x="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51">
              <a:extLst>
                <a:ext uri="{FF2B5EF4-FFF2-40B4-BE49-F238E27FC236}">
                  <a16:creationId xmlns="" xmlns:a16="http://schemas.microsoft.com/office/drawing/2014/main" id="{8908C34F-6467-49C3-94B7-B35B829A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51300" y="9129714"/>
              <a:ext cx="147638" cy="180975"/>
            </a:xfrm>
            <a:custGeom>
              <a:avLst/>
              <a:gdLst>
                <a:gd name="T0" fmla="*/ 21 w 83"/>
                <a:gd name="T1" fmla="*/ 33 h 102"/>
                <a:gd name="T2" fmla="*/ 11 w 83"/>
                <a:gd name="T3" fmla="*/ 77 h 102"/>
                <a:gd name="T4" fmla="*/ 35 w 83"/>
                <a:gd name="T5" fmla="*/ 0 h 102"/>
                <a:gd name="T6" fmla="*/ 6 w 83"/>
                <a:gd name="T7" fmla="*/ 56 h 102"/>
                <a:gd name="T8" fmla="*/ 21 w 83"/>
                <a:gd name="T9" fmla="*/ 3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02">
                  <a:moveTo>
                    <a:pt x="21" y="33"/>
                  </a:moveTo>
                  <a:cubicBezTo>
                    <a:pt x="27" y="48"/>
                    <a:pt x="27" y="67"/>
                    <a:pt x="11" y="77"/>
                  </a:cubicBezTo>
                  <a:cubicBezTo>
                    <a:pt x="83" y="102"/>
                    <a:pt x="29" y="13"/>
                    <a:pt x="35" y="0"/>
                  </a:cubicBezTo>
                  <a:cubicBezTo>
                    <a:pt x="18" y="6"/>
                    <a:pt x="0" y="27"/>
                    <a:pt x="6" y="56"/>
                  </a:cubicBezTo>
                  <a:cubicBezTo>
                    <a:pt x="8" y="49"/>
                    <a:pt x="14" y="37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52">
              <a:extLst>
                <a:ext uri="{FF2B5EF4-FFF2-40B4-BE49-F238E27FC236}">
                  <a16:creationId xmlns="" xmlns:a16="http://schemas.microsoft.com/office/drawing/2014/main" id="{45C1AD95-5AF9-4DC7-BE5A-9786D927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44963" y="9075739"/>
              <a:ext cx="117475" cy="179388"/>
            </a:xfrm>
            <a:custGeom>
              <a:avLst/>
              <a:gdLst>
                <a:gd name="T0" fmla="*/ 19 w 66"/>
                <a:gd name="T1" fmla="*/ 30 h 101"/>
                <a:gd name="T2" fmla="*/ 6 w 66"/>
                <a:gd name="T3" fmla="*/ 71 h 101"/>
                <a:gd name="T4" fmla="*/ 36 w 66"/>
                <a:gd name="T5" fmla="*/ 0 h 101"/>
                <a:gd name="T6" fmla="*/ 2 w 66"/>
                <a:gd name="T7" fmla="*/ 51 h 101"/>
                <a:gd name="T8" fmla="*/ 19 w 66"/>
                <a:gd name="T9" fmla="*/ 3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01">
                  <a:moveTo>
                    <a:pt x="19" y="30"/>
                  </a:moveTo>
                  <a:cubicBezTo>
                    <a:pt x="22" y="44"/>
                    <a:pt x="20" y="62"/>
                    <a:pt x="6" y="71"/>
                  </a:cubicBezTo>
                  <a:cubicBezTo>
                    <a:pt x="66" y="101"/>
                    <a:pt x="27" y="14"/>
                    <a:pt x="36" y="0"/>
                  </a:cubicBezTo>
                  <a:cubicBezTo>
                    <a:pt x="22" y="5"/>
                    <a:pt x="0" y="21"/>
                    <a:pt x="2" y="51"/>
                  </a:cubicBezTo>
                  <a:cubicBezTo>
                    <a:pt x="5" y="45"/>
                    <a:pt x="12" y="34"/>
                    <a:pt x="1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53">
              <a:extLst>
                <a:ext uri="{FF2B5EF4-FFF2-40B4-BE49-F238E27FC236}">
                  <a16:creationId xmlns="" xmlns:a16="http://schemas.microsoft.com/office/drawing/2014/main" id="{1D78FBB7-8DE6-4FE1-AC53-44CA8FBF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22750" y="9002714"/>
              <a:ext cx="92075" cy="182563"/>
            </a:xfrm>
            <a:custGeom>
              <a:avLst/>
              <a:gdLst>
                <a:gd name="T0" fmla="*/ 19 w 52"/>
                <a:gd name="T1" fmla="*/ 27 h 102"/>
                <a:gd name="T2" fmla="*/ 2 w 52"/>
                <a:gd name="T3" fmla="*/ 66 h 102"/>
                <a:gd name="T4" fmla="*/ 39 w 52"/>
                <a:gd name="T5" fmla="*/ 0 h 102"/>
                <a:gd name="T6" fmla="*/ 0 w 52"/>
                <a:gd name="T7" fmla="*/ 47 h 102"/>
                <a:gd name="T8" fmla="*/ 19 w 52"/>
                <a:gd name="T9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2">
                  <a:moveTo>
                    <a:pt x="19" y="27"/>
                  </a:moveTo>
                  <a:cubicBezTo>
                    <a:pt x="20" y="40"/>
                    <a:pt x="16" y="59"/>
                    <a:pt x="2" y="66"/>
                  </a:cubicBezTo>
                  <a:cubicBezTo>
                    <a:pt x="52" y="102"/>
                    <a:pt x="29" y="11"/>
                    <a:pt x="39" y="0"/>
                  </a:cubicBezTo>
                  <a:cubicBezTo>
                    <a:pt x="22" y="3"/>
                    <a:pt x="2" y="19"/>
                    <a:pt x="0" y="47"/>
                  </a:cubicBezTo>
                  <a:cubicBezTo>
                    <a:pt x="4" y="41"/>
                    <a:pt x="12" y="31"/>
                    <a:pt x="19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54">
              <a:extLst>
                <a:ext uri="{FF2B5EF4-FFF2-40B4-BE49-F238E27FC236}">
                  <a16:creationId xmlns="" xmlns:a16="http://schemas.microsoft.com/office/drawing/2014/main" id="{773096CE-CF12-4DF9-91EB-B722BD3F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87838" y="8913814"/>
              <a:ext cx="77788" cy="174625"/>
            </a:xfrm>
            <a:custGeom>
              <a:avLst/>
              <a:gdLst>
                <a:gd name="T0" fmla="*/ 0 w 44"/>
                <a:gd name="T1" fmla="*/ 43 h 98"/>
                <a:gd name="T2" fmla="*/ 21 w 44"/>
                <a:gd name="T3" fmla="*/ 25 h 98"/>
                <a:gd name="T4" fmla="*/ 0 w 44"/>
                <a:gd name="T5" fmla="*/ 61 h 98"/>
                <a:gd name="T6" fmla="*/ 43 w 44"/>
                <a:gd name="T7" fmla="*/ 0 h 98"/>
                <a:gd name="T8" fmla="*/ 0 w 44"/>
                <a:gd name="T9" fmla="*/ 4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8">
                  <a:moveTo>
                    <a:pt x="0" y="43"/>
                  </a:moveTo>
                  <a:cubicBezTo>
                    <a:pt x="4" y="37"/>
                    <a:pt x="13" y="28"/>
                    <a:pt x="21" y="25"/>
                  </a:cubicBezTo>
                  <a:cubicBezTo>
                    <a:pt x="21" y="31"/>
                    <a:pt x="17" y="53"/>
                    <a:pt x="0" y="61"/>
                  </a:cubicBezTo>
                  <a:cubicBezTo>
                    <a:pt x="44" y="98"/>
                    <a:pt x="31" y="10"/>
                    <a:pt x="43" y="0"/>
                  </a:cubicBezTo>
                  <a:cubicBezTo>
                    <a:pt x="24" y="2"/>
                    <a:pt x="4" y="16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55">
              <a:extLst>
                <a:ext uri="{FF2B5EF4-FFF2-40B4-BE49-F238E27FC236}">
                  <a16:creationId xmlns="" xmlns:a16="http://schemas.microsoft.com/office/drawing/2014/main" id="{6226D8A7-9790-4B10-AA4E-76E228E5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37050" y="8813801"/>
              <a:ext cx="82550" cy="169863"/>
            </a:xfrm>
            <a:custGeom>
              <a:avLst/>
              <a:gdLst>
                <a:gd name="T0" fmla="*/ 0 w 46"/>
                <a:gd name="T1" fmla="*/ 41 h 96"/>
                <a:gd name="T2" fmla="*/ 23 w 46"/>
                <a:gd name="T3" fmla="*/ 24 h 96"/>
                <a:gd name="T4" fmla="*/ 0 w 46"/>
                <a:gd name="T5" fmla="*/ 57 h 96"/>
                <a:gd name="T6" fmla="*/ 46 w 46"/>
                <a:gd name="T7" fmla="*/ 0 h 96"/>
                <a:gd name="T8" fmla="*/ 0 w 46"/>
                <a:gd name="T9" fmla="*/ 4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6">
                  <a:moveTo>
                    <a:pt x="0" y="41"/>
                  </a:moveTo>
                  <a:cubicBezTo>
                    <a:pt x="5" y="34"/>
                    <a:pt x="14" y="26"/>
                    <a:pt x="23" y="24"/>
                  </a:cubicBezTo>
                  <a:cubicBezTo>
                    <a:pt x="20" y="37"/>
                    <a:pt x="13" y="52"/>
                    <a:pt x="0" y="57"/>
                  </a:cubicBezTo>
                  <a:cubicBezTo>
                    <a:pt x="38" y="96"/>
                    <a:pt x="31" y="10"/>
                    <a:pt x="46" y="0"/>
                  </a:cubicBezTo>
                  <a:cubicBezTo>
                    <a:pt x="27" y="0"/>
                    <a:pt x="7" y="14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6">
              <a:extLst>
                <a:ext uri="{FF2B5EF4-FFF2-40B4-BE49-F238E27FC236}">
                  <a16:creationId xmlns="" xmlns:a16="http://schemas.microsoft.com/office/drawing/2014/main" id="{1D47AE32-4262-4BD8-B93C-7CACA4B2A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4038" y="8701089"/>
              <a:ext cx="85725" cy="166688"/>
            </a:xfrm>
            <a:custGeom>
              <a:avLst/>
              <a:gdLst>
                <a:gd name="T0" fmla="*/ 0 w 49"/>
                <a:gd name="T1" fmla="*/ 56 h 94"/>
                <a:gd name="T2" fmla="*/ 49 w 49"/>
                <a:gd name="T3" fmla="*/ 0 h 94"/>
                <a:gd name="T4" fmla="*/ 8 w 49"/>
                <a:gd name="T5" fmla="*/ 23 h 94"/>
                <a:gd name="T6" fmla="*/ 6 w 49"/>
                <a:gd name="T7" fmla="*/ 26 h 94"/>
                <a:gd name="T8" fmla="*/ 3 w 49"/>
                <a:gd name="T9" fmla="*/ 33 h 94"/>
                <a:gd name="T10" fmla="*/ 0 w 49"/>
                <a:gd name="T11" fmla="*/ 40 h 94"/>
                <a:gd name="T12" fmla="*/ 24 w 49"/>
                <a:gd name="T13" fmla="*/ 24 h 94"/>
                <a:gd name="T14" fmla="*/ 0 w 49"/>
                <a:gd name="T15" fmla="*/ 5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94">
                  <a:moveTo>
                    <a:pt x="0" y="56"/>
                  </a:moveTo>
                  <a:cubicBezTo>
                    <a:pt x="34" y="94"/>
                    <a:pt x="33" y="10"/>
                    <a:pt x="49" y="0"/>
                  </a:cubicBezTo>
                  <a:cubicBezTo>
                    <a:pt x="40" y="0"/>
                    <a:pt x="20" y="5"/>
                    <a:pt x="8" y="23"/>
                  </a:cubicBezTo>
                  <a:cubicBezTo>
                    <a:pt x="7" y="24"/>
                    <a:pt x="7" y="25"/>
                    <a:pt x="6" y="26"/>
                  </a:cubicBezTo>
                  <a:cubicBezTo>
                    <a:pt x="5" y="28"/>
                    <a:pt x="4" y="30"/>
                    <a:pt x="3" y="33"/>
                  </a:cubicBezTo>
                  <a:cubicBezTo>
                    <a:pt x="2" y="35"/>
                    <a:pt x="1" y="37"/>
                    <a:pt x="0" y="40"/>
                  </a:cubicBezTo>
                  <a:cubicBezTo>
                    <a:pt x="6" y="34"/>
                    <a:pt x="16" y="26"/>
                    <a:pt x="24" y="24"/>
                  </a:cubicBezTo>
                  <a:cubicBezTo>
                    <a:pt x="24" y="27"/>
                    <a:pt x="18" y="48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57">
              <a:extLst>
                <a:ext uri="{FF2B5EF4-FFF2-40B4-BE49-F238E27FC236}">
                  <a16:creationId xmlns="" xmlns:a16="http://schemas.microsoft.com/office/drawing/2014/main" id="{DF0A9092-06A8-49A2-8454-F7B64C657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8583614"/>
              <a:ext cx="93663" cy="166688"/>
            </a:xfrm>
            <a:custGeom>
              <a:avLst/>
              <a:gdLst>
                <a:gd name="T0" fmla="*/ 0 w 53"/>
                <a:gd name="T1" fmla="*/ 56 h 94"/>
                <a:gd name="T2" fmla="*/ 53 w 53"/>
                <a:gd name="T3" fmla="*/ 1 h 94"/>
                <a:gd name="T4" fmla="*/ 0 w 53"/>
                <a:gd name="T5" fmla="*/ 40 h 94"/>
                <a:gd name="T6" fmla="*/ 26 w 53"/>
                <a:gd name="T7" fmla="*/ 25 h 94"/>
                <a:gd name="T8" fmla="*/ 0 w 53"/>
                <a:gd name="T9" fmla="*/ 5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4">
                  <a:moveTo>
                    <a:pt x="0" y="56"/>
                  </a:moveTo>
                  <a:cubicBezTo>
                    <a:pt x="32" y="94"/>
                    <a:pt x="36" y="9"/>
                    <a:pt x="53" y="1"/>
                  </a:cubicBezTo>
                  <a:cubicBezTo>
                    <a:pt x="36" y="0"/>
                    <a:pt x="11" y="11"/>
                    <a:pt x="0" y="40"/>
                  </a:cubicBezTo>
                  <a:cubicBezTo>
                    <a:pt x="6" y="34"/>
                    <a:pt x="17" y="26"/>
                    <a:pt x="26" y="25"/>
                  </a:cubicBezTo>
                  <a:cubicBezTo>
                    <a:pt x="23" y="36"/>
                    <a:pt x="13" y="50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58">
              <a:extLst>
                <a:ext uri="{FF2B5EF4-FFF2-40B4-BE49-F238E27FC236}">
                  <a16:creationId xmlns="" xmlns:a16="http://schemas.microsoft.com/office/drawing/2014/main" id="{E9240F91-4750-4FA0-B091-A79BC08B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8800" y="8464551"/>
              <a:ext cx="100013" cy="160338"/>
            </a:xfrm>
            <a:custGeom>
              <a:avLst/>
              <a:gdLst>
                <a:gd name="T0" fmla="*/ 0 w 56"/>
                <a:gd name="T1" fmla="*/ 40 h 90"/>
                <a:gd name="T2" fmla="*/ 27 w 56"/>
                <a:gd name="T3" fmla="*/ 25 h 90"/>
                <a:gd name="T4" fmla="*/ 0 w 56"/>
                <a:gd name="T5" fmla="*/ 57 h 90"/>
                <a:gd name="T6" fmla="*/ 56 w 56"/>
                <a:gd name="T7" fmla="*/ 1 h 90"/>
                <a:gd name="T8" fmla="*/ 0 w 56"/>
                <a:gd name="T9" fmla="*/ 4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0">
                  <a:moveTo>
                    <a:pt x="0" y="40"/>
                  </a:moveTo>
                  <a:cubicBezTo>
                    <a:pt x="6" y="34"/>
                    <a:pt x="18" y="26"/>
                    <a:pt x="27" y="25"/>
                  </a:cubicBezTo>
                  <a:cubicBezTo>
                    <a:pt x="26" y="31"/>
                    <a:pt x="17" y="48"/>
                    <a:pt x="0" y="57"/>
                  </a:cubicBezTo>
                  <a:cubicBezTo>
                    <a:pt x="29" y="90"/>
                    <a:pt x="40" y="8"/>
                    <a:pt x="56" y="1"/>
                  </a:cubicBezTo>
                  <a:cubicBezTo>
                    <a:pt x="47" y="0"/>
                    <a:pt x="15" y="5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59">
              <a:extLst>
                <a:ext uri="{FF2B5EF4-FFF2-40B4-BE49-F238E27FC236}">
                  <a16:creationId xmlns="" xmlns:a16="http://schemas.microsoft.com/office/drawing/2014/main" id="{5D8F8C1D-FCC0-4084-946A-F82E5BA7D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52863" y="9401176"/>
              <a:ext cx="157163" cy="146050"/>
            </a:xfrm>
            <a:custGeom>
              <a:avLst/>
              <a:gdLst>
                <a:gd name="T0" fmla="*/ 74 w 88"/>
                <a:gd name="T1" fmla="*/ 14 h 82"/>
                <a:gd name="T2" fmla="*/ 52 w 88"/>
                <a:gd name="T3" fmla="*/ 0 h 82"/>
                <a:gd name="T4" fmla="*/ 28 w 88"/>
                <a:gd name="T5" fmla="*/ 44 h 82"/>
                <a:gd name="T6" fmla="*/ 27 w 88"/>
                <a:gd name="T7" fmla="*/ 25 h 82"/>
                <a:gd name="T8" fmla="*/ 30 w 88"/>
                <a:gd name="T9" fmla="*/ 14 h 82"/>
                <a:gd name="T10" fmla="*/ 17 w 88"/>
                <a:gd name="T11" fmla="*/ 82 h 82"/>
                <a:gd name="T12" fmla="*/ 83 w 88"/>
                <a:gd name="T13" fmla="*/ 29 h 82"/>
                <a:gd name="T14" fmla="*/ 74 w 88"/>
                <a:gd name="T15" fmla="*/ 1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82">
                  <a:moveTo>
                    <a:pt x="74" y="14"/>
                  </a:moveTo>
                  <a:cubicBezTo>
                    <a:pt x="64" y="5"/>
                    <a:pt x="52" y="0"/>
                    <a:pt x="52" y="0"/>
                  </a:cubicBezTo>
                  <a:cubicBezTo>
                    <a:pt x="59" y="21"/>
                    <a:pt x="45" y="37"/>
                    <a:pt x="28" y="44"/>
                  </a:cubicBezTo>
                  <a:cubicBezTo>
                    <a:pt x="26" y="38"/>
                    <a:pt x="26" y="31"/>
                    <a:pt x="27" y="25"/>
                  </a:cubicBezTo>
                  <a:cubicBezTo>
                    <a:pt x="28" y="19"/>
                    <a:pt x="30" y="14"/>
                    <a:pt x="30" y="14"/>
                  </a:cubicBezTo>
                  <a:cubicBezTo>
                    <a:pt x="0" y="37"/>
                    <a:pt x="7" y="67"/>
                    <a:pt x="17" y="82"/>
                  </a:cubicBezTo>
                  <a:cubicBezTo>
                    <a:pt x="25" y="61"/>
                    <a:pt x="88" y="61"/>
                    <a:pt x="83" y="29"/>
                  </a:cubicBezTo>
                  <a:cubicBezTo>
                    <a:pt x="82" y="24"/>
                    <a:pt x="78" y="18"/>
                    <a:pt x="7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0">
              <a:extLst>
                <a:ext uri="{FF2B5EF4-FFF2-40B4-BE49-F238E27FC236}">
                  <a16:creationId xmlns="" xmlns:a16="http://schemas.microsoft.com/office/drawing/2014/main" id="{9D96B1B3-B1D1-435E-9EAD-40DCBB377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9345614"/>
              <a:ext cx="163513" cy="131763"/>
            </a:xfrm>
            <a:custGeom>
              <a:avLst/>
              <a:gdLst>
                <a:gd name="T0" fmla="*/ 66 w 92"/>
                <a:gd name="T1" fmla="*/ 4 h 74"/>
                <a:gd name="T2" fmla="*/ 61 w 92"/>
                <a:gd name="T3" fmla="*/ 1 h 74"/>
                <a:gd name="T4" fmla="*/ 59 w 92"/>
                <a:gd name="T5" fmla="*/ 0 h 74"/>
                <a:gd name="T6" fmla="*/ 32 w 92"/>
                <a:gd name="T7" fmla="*/ 39 h 74"/>
                <a:gd name="T8" fmla="*/ 37 w 92"/>
                <a:gd name="T9" fmla="*/ 11 h 74"/>
                <a:gd name="T10" fmla="*/ 17 w 92"/>
                <a:gd name="T11" fmla="*/ 74 h 74"/>
                <a:gd name="T12" fmla="*/ 78 w 92"/>
                <a:gd name="T13" fmla="*/ 46 h 74"/>
                <a:gd name="T14" fmla="*/ 79 w 92"/>
                <a:gd name="T15" fmla="*/ 14 h 74"/>
                <a:gd name="T16" fmla="*/ 66 w 92"/>
                <a:gd name="T17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74">
                  <a:moveTo>
                    <a:pt x="66" y="4"/>
                  </a:moveTo>
                  <a:cubicBezTo>
                    <a:pt x="64" y="2"/>
                    <a:pt x="62" y="1"/>
                    <a:pt x="61" y="1"/>
                  </a:cubicBezTo>
                  <a:cubicBezTo>
                    <a:pt x="60" y="0"/>
                    <a:pt x="59" y="0"/>
                    <a:pt x="59" y="0"/>
                  </a:cubicBezTo>
                  <a:cubicBezTo>
                    <a:pt x="65" y="26"/>
                    <a:pt x="39" y="37"/>
                    <a:pt x="32" y="39"/>
                  </a:cubicBezTo>
                  <a:cubicBezTo>
                    <a:pt x="29" y="31"/>
                    <a:pt x="33" y="18"/>
                    <a:pt x="37" y="11"/>
                  </a:cubicBezTo>
                  <a:cubicBezTo>
                    <a:pt x="0" y="32"/>
                    <a:pt x="11" y="63"/>
                    <a:pt x="17" y="74"/>
                  </a:cubicBezTo>
                  <a:cubicBezTo>
                    <a:pt x="25" y="57"/>
                    <a:pt x="59" y="62"/>
                    <a:pt x="78" y="46"/>
                  </a:cubicBezTo>
                  <a:cubicBezTo>
                    <a:pt x="92" y="34"/>
                    <a:pt x="87" y="23"/>
                    <a:pt x="79" y="14"/>
                  </a:cubicBezTo>
                  <a:cubicBezTo>
                    <a:pt x="75" y="10"/>
                    <a:pt x="70" y="6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1">
              <a:extLst>
                <a:ext uri="{FF2B5EF4-FFF2-40B4-BE49-F238E27FC236}">
                  <a16:creationId xmlns="" xmlns:a16="http://schemas.microsoft.com/office/drawing/2014/main" id="{69E90A4E-CDBE-4023-8D17-2E9672D6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46550" y="9290051"/>
              <a:ext cx="231775" cy="106363"/>
            </a:xfrm>
            <a:custGeom>
              <a:avLst/>
              <a:gdLst>
                <a:gd name="T0" fmla="*/ 58 w 130"/>
                <a:gd name="T1" fmla="*/ 0 h 60"/>
                <a:gd name="T2" fmla="*/ 25 w 130"/>
                <a:gd name="T3" fmla="*/ 31 h 60"/>
                <a:gd name="T4" fmla="*/ 36 w 130"/>
                <a:gd name="T5" fmla="*/ 6 h 60"/>
                <a:gd name="T6" fmla="*/ 1 w 130"/>
                <a:gd name="T7" fmla="*/ 37 h 60"/>
                <a:gd name="T8" fmla="*/ 1 w 130"/>
                <a:gd name="T9" fmla="*/ 53 h 60"/>
                <a:gd name="T10" fmla="*/ 2 w 130"/>
                <a:gd name="T11" fmla="*/ 60 h 60"/>
                <a:gd name="T12" fmla="*/ 58 w 13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60">
                  <a:moveTo>
                    <a:pt x="58" y="0"/>
                  </a:moveTo>
                  <a:cubicBezTo>
                    <a:pt x="59" y="24"/>
                    <a:pt x="33" y="31"/>
                    <a:pt x="25" y="31"/>
                  </a:cubicBezTo>
                  <a:cubicBezTo>
                    <a:pt x="24" y="22"/>
                    <a:pt x="32" y="11"/>
                    <a:pt x="36" y="6"/>
                  </a:cubicBezTo>
                  <a:cubicBezTo>
                    <a:pt x="20" y="11"/>
                    <a:pt x="5" y="21"/>
                    <a:pt x="1" y="37"/>
                  </a:cubicBezTo>
                  <a:cubicBezTo>
                    <a:pt x="0" y="43"/>
                    <a:pt x="0" y="49"/>
                    <a:pt x="1" y="53"/>
                  </a:cubicBezTo>
                  <a:cubicBezTo>
                    <a:pt x="1" y="57"/>
                    <a:pt x="2" y="60"/>
                    <a:pt x="2" y="60"/>
                  </a:cubicBezTo>
                  <a:cubicBezTo>
                    <a:pt x="11" y="49"/>
                    <a:pt x="130" y="5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2">
              <a:extLst>
                <a:ext uri="{FF2B5EF4-FFF2-40B4-BE49-F238E27FC236}">
                  <a16:creationId xmlns="" xmlns:a16="http://schemas.microsoft.com/office/drawing/2014/main" id="{4F2D6BEE-15C1-40EB-A906-23BA44440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75138" y="9221789"/>
              <a:ext cx="177800" cy="88900"/>
            </a:xfrm>
            <a:custGeom>
              <a:avLst/>
              <a:gdLst>
                <a:gd name="T0" fmla="*/ 71 w 100"/>
                <a:gd name="T1" fmla="*/ 0 h 50"/>
                <a:gd name="T2" fmla="*/ 31 w 100"/>
                <a:gd name="T3" fmla="*/ 20 h 50"/>
                <a:gd name="T4" fmla="*/ 50 w 100"/>
                <a:gd name="T5" fmla="*/ 0 h 50"/>
                <a:gd name="T6" fmla="*/ 1 w 100"/>
                <a:gd name="T7" fmla="*/ 32 h 50"/>
                <a:gd name="T8" fmla="*/ 1 w 100"/>
                <a:gd name="T9" fmla="*/ 38 h 50"/>
                <a:gd name="T10" fmla="*/ 14 w 100"/>
                <a:gd name="T11" fmla="*/ 36 h 50"/>
                <a:gd name="T12" fmla="*/ 23 w 100"/>
                <a:gd name="T13" fmla="*/ 37 h 50"/>
                <a:gd name="T14" fmla="*/ 32 w 100"/>
                <a:gd name="T15" fmla="*/ 39 h 50"/>
                <a:gd name="T16" fmla="*/ 71 w 100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50">
                  <a:moveTo>
                    <a:pt x="71" y="0"/>
                  </a:moveTo>
                  <a:cubicBezTo>
                    <a:pt x="65" y="22"/>
                    <a:pt x="41" y="22"/>
                    <a:pt x="31" y="20"/>
                  </a:cubicBezTo>
                  <a:cubicBezTo>
                    <a:pt x="33" y="11"/>
                    <a:pt x="45" y="3"/>
                    <a:pt x="50" y="0"/>
                  </a:cubicBezTo>
                  <a:cubicBezTo>
                    <a:pt x="26" y="1"/>
                    <a:pt x="5" y="9"/>
                    <a:pt x="1" y="32"/>
                  </a:cubicBezTo>
                  <a:cubicBezTo>
                    <a:pt x="0" y="36"/>
                    <a:pt x="1" y="38"/>
                    <a:pt x="1" y="38"/>
                  </a:cubicBezTo>
                  <a:cubicBezTo>
                    <a:pt x="4" y="36"/>
                    <a:pt x="9" y="36"/>
                    <a:pt x="14" y="36"/>
                  </a:cubicBezTo>
                  <a:cubicBezTo>
                    <a:pt x="17" y="36"/>
                    <a:pt x="20" y="37"/>
                    <a:pt x="23" y="37"/>
                  </a:cubicBezTo>
                  <a:cubicBezTo>
                    <a:pt x="26" y="38"/>
                    <a:pt x="29" y="39"/>
                    <a:pt x="32" y="39"/>
                  </a:cubicBezTo>
                  <a:cubicBezTo>
                    <a:pt x="79" y="50"/>
                    <a:pt x="100" y="34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3">
              <a:extLst>
                <a:ext uri="{FF2B5EF4-FFF2-40B4-BE49-F238E27FC236}">
                  <a16:creationId xmlns="" xmlns:a16="http://schemas.microsoft.com/office/drawing/2014/main" id="{02DF395F-83C8-437A-847F-2C8CE01B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6738" y="9105901"/>
              <a:ext cx="196850" cy="160338"/>
            </a:xfrm>
            <a:custGeom>
              <a:avLst/>
              <a:gdLst>
                <a:gd name="T0" fmla="*/ 78 w 111"/>
                <a:gd name="T1" fmla="*/ 17 h 90"/>
                <a:gd name="T2" fmla="*/ 35 w 111"/>
                <a:gd name="T3" fmla="*/ 23 h 90"/>
                <a:gd name="T4" fmla="*/ 59 w 111"/>
                <a:gd name="T5" fmla="*/ 11 h 90"/>
                <a:gd name="T6" fmla="*/ 0 w 111"/>
                <a:gd name="T7" fmla="*/ 30 h 90"/>
                <a:gd name="T8" fmla="*/ 78 w 111"/>
                <a:gd name="T9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0">
                  <a:moveTo>
                    <a:pt x="78" y="17"/>
                  </a:moveTo>
                  <a:cubicBezTo>
                    <a:pt x="66" y="33"/>
                    <a:pt x="45" y="28"/>
                    <a:pt x="35" y="23"/>
                  </a:cubicBezTo>
                  <a:cubicBezTo>
                    <a:pt x="40" y="16"/>
                    <a:pt x="54" y="12"/>
                    <a:pt x="59" y="11"/>
                  </a:cubicBezTo>
                  <a:cubicBezTo>
                    <a:pt x="20" y="0"/>
                    <a:pt x="4" y="20"/>
                    <a:pt x="0" y="30"/>
                  </a:cubicBezTo>
                  <a:cubicBezTo>
                    <a:pt x="10" y="28"/>
                    <a:pt x="111" y="90"/>
                    <a:pt x="7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">
              <a:extLst>
                <a:ext uri="{FF2B5EF4-FFF2-40B4-BE49-F238E27FC236}">
                  <a16:creationId xmlns="" xmlns:a16="http://schemas.microsoft.com/office/drawing/2014/main" id="{BC07B687-BFD8-466D-9C3B-912EA8A6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48175" y="8986839"/>
              <a:ext cx="163513" cy="177800"/>
            </a:xfrm>
            <a:custGeom>
              <a:avLst/>
              <a:gdLst>
                <a:gd name="T0" fmla="*/ 78 w 92"/>
                <a:gd name="T1" fmla="*/ 27 h 100"/>
                <a:gd name="T2" fmla="*/ 36 w 92"/>
                <a:gd name="T3" fmla="*/ 21 h 100"/>
                <a:gd name="T4" fmla="*/ 63 w 92"/>
                <a:gd name="T5" fmla="*/ 16 h 100"/>
                <a:gd name="T6" fmla="*/ 0 w 92"/>
                <a:gd name="T7" fmla="*/ 16 h 100"/>
                <a:gd name="T8" fmla="*/ 78 w 92"/>
                <a:gd name="T9" fmla="*/ 2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00">
                  <a:moveTo>
                    <a:pt x="78" y="27"/>
                  </a:moveTo>
                  <a:cubicBezTo>
                    <a:pt x="63" y="38"/>
                    <a:pt x="44" y="28"/>
                    <a:pt x="36" y="21"/>
                  </a:cubicBezTo>
                  <a:cubicBezTo>
                    <a:pt x="43" y="16"/>
                    <a:pt x="58" y="16"/>
                    <a:pt x="63" y="16"/>
                  </a:cubicBezTo>
                  <a:cubicBezTo>
                    <a:pt x="35" y="0"/>
                    <a:pt x="11" y="4"/>
                    <a:pt x="0" y="16"/>
                  </a:cubicBezTo>
                  <a:cubicBezTo>
                    <a:pt x="13" y="17"/>
                    <a:pt x="92" y="100"/>
                    <a:pt x="7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5">
              <a:extLst>
                <a:ext uri="{FF2B5EF4-FFF2-40B4-BE49-F238E27FC236}">
                  <a16:creationId xmlns="" xmlns:a16="http://schemas.microsoft.com/office/drawing/2014/main" id="{BEB0A826-5CCE-46E0-800D-C9A82E355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9450" y="8851901"/>
              <a:ext cx="130175" cy="188913"/>
            </a:xfrm>
            <a:custGeom>
              <a:avLst/>
              <a:gdLst>
                <a:gd name="T0" fmla="*/ 73 w 73"/>
                <a:gd name="T1" fmla="*/ 40 h 106"/>
                <a:gd name="T2" fmla="*/ 34 w 73"/>
                <a:gd name="T3" fmla="*/ 23 h 106"/>
                <a:gd name="T4" fmla="*/ 62 w 73"/>
                <a:gd name="T5" fmla="*/ 26 h 106"/>
                <a:gd name="T6" fmla="*/ 0 w 73"/>
                <a:gd name="T7" fmla="*/ 7 h 106"/>
                <a:gd name="T8" fmla="*/ 73 w 73"/>
                <a:gd name="T9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6">
                  <a:moveTo>
                    <a:pt x="73" y="40"/>
                  </a:moveTo>
                  <a:cubicBezTo>
                    <a:pt x="54" y="45"/>
                    <a:pt x="39" y="30"/>
                    <a:pt x="34" y="23"/>
                  </a:cubicBezTo>
                  <a:cubicBezTo>
                    <a:pt x="43" y="20"/>
                    <a:pt x="57" y="24"/>
                    <a:pt x="62" y="26"/>
                  </a:cubicBezTo>
                  <a:cubicBezTo>
                    <a:pt x="39" y="3"/>
                    <a:pt x="14" y="0"/>
                    <a:pt x="0" y="7"/>
                  </a:cubicBezTo>
                  <a:cubicBezTo>
                    <a:pt x="5" y="8"/>
                    <a:pt x="66" y="106"/>
                    <a:pt x="73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6">
              <a:extLst>
                <a:ext uri="{FF2B5EF4-FFF2-40B4-BE49-F238E27FC236}">
                  <a16:creationId xmlns="" xmlns:a16="http://schemas.microsoft.com/office/drawing/2014/main" id="{8EA77326-DA57-4166-92FD-673F17B8E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00563" y="8707439"/>
              <a:ext cx="109538" cy="193675"/>
            </a:xfrm>
            <a:custGeom>
              <a:avLst/>
              <a:gdLst>
                <a:gd name="T0" fmla="*/ 61 w 61"/>
                <a:gd name="T1" fmla="*/ 55 h 109"/>
                <a:gd name="T2" fmla="*/ 29 w 61"/>
                <a:gd name="T3" fmla="*/ 27 h 109"/>
                <a:gd name="T4" fmla="*/ 56 w 61"/>
                <a:gd name="T5" fmla="*/ 39 h 109"/>
                <a:gd name="T6" fmla="*/ 0 w 61"/>
                <a:gd name="T7" fmla="*/ 2 h 109"/>
                <a:gd name="T8" fmla="*/ 61 w 61"/>
                <a:gd name="T9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09">
                  <a:moveTo>
                    <a:pt x="61" y="55"/>
                  </a:moveTo>
                  <a:cubicBezTo>
                    <a:pt x="46" y="53"/>
                    <a:pt x="34" y="41"/>
                    <a:pt x="29" y="27"/>
                  </a:cubicBezTo>
                  <a:cubicBezTo>
                    <a:pt x="38" y="27"/>
                    <a:pt x="52" y="36"/>
                    <a:pt x="56" y="39"/>
                  </a:cubicBezTo>
                  <a:cubicBezTo>
                    <a:pt x="39" y="10"/>
                    <a:pt x="15" y="0"/>
                    <a:pt x="0" y="2"/>
                  </a:cubicBezTo>
                  <a:cubicBezTo>
                    <a:pt x="4" y="5"/>
                    <a:pt x="40" y="109"/>
                    <a:pt x="6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7">
              <a:extLst>
                <a:ext uri="{FF2B5EF4-FFF2-40B4-BE49-F238E27FC236}">
                  <a16:creationId xmlns="" xmlns:a16="http://schemas.microsoft.com/office/drawing/2014/main" id="{35B5F499-4457-47D3-8995-3DAA0F8A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7863" y="8564564"/>
              <a:ext cx="85725" cy="198438"/>
            </a:xfrm>
            <a:custGeom>
              <a:avLst/>
              <a:gdLst>
                <a:gd name="T0" fmla="*/ 48 w 48"/>
                <a:gd name="T1" fmla="*/ 67 h 112"/>
                <a:gd name="T2" fmla="*/ 23 w 48"/>
                <a:gd name="T3" fmla="*/ 33 h 112"/>
                <a:gd name="T4" fmla="*/ 48 w 48"/>
                <a:gd name="T5" fmla="*/ 51 h 112"/>
                <a:gd name="T6" fmla="*/ 0 w 48"/>
                <a:gd name="T7" fmla="*/ 0 h 112"/>
                <a:gd name="T8" fmla="*/ 48 w 48"/>
                <a:gd name="T9" fmla="*/ 6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2">
                  <a:moveTo>
                    <a:pt x="48" y="67"/>
                  </a:moveTo>
                  <a:cubicBezTo>
                    <a:pt x="34" y="61"/>
                    <a:pt x="25" y="46"/>
                    <a:pt x="23" y="33"/>
                  </a:cubicBezTo>
                  <a:cubicBezTo>
                    <a:pt x="33" y="35"/>
                    <a:pt x="44" y="47"/>
                    <a:pt x="48" y="51"/>
                  </a:cubicBezTo>
                  <a:cubicBezTo>
                    <a:pt x="36" y="15"/>
                    <a:pt x="11" y="2"/>
                    <a:pt x="0" y="0"/>
                  </a:cubicBezTo>
                  <a:cubicBezTo>
                    <a:pt x="8" y="8"/>
                    <a:pt x="14" y="112"/>
                    <a:pt x="48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8">
              <a:extLst>
                <a:ext uri="{FF2B5EF4-FFF2-40B4-BE49-F238E27FC236}">
                  <a16:creationId xmlns="" xmlns:a16="http://schemas.microsoft.com/office/drawing/2014/main" id="{D25061D3-29BD-49AC-ADA9-86AE7427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67225" y="8421689"/>
              <a:ext cx="77788" cy="192088"/>
            </a:xfrm>
            <a:custGeom>
              <a:avLst/>
              <a:gdLst>
                <a:gd name="T0" fmla="*/ 39 w 44"/>
                <a:gd name="T1" fmla="*/ 79 h 108"/>
                <a:gd name="T2" fmla="*/ 22 w 44"/>
                <a:gd name="T3" fmla="*/ 38 h 108"/>
                <a:gd name="T4" fmla="*/ 44 w 44"/>
                <a:gd name="T5" fmla="*/ 62 h 108"/>
                <a:gd name="T6" fmla="*/ 6 w 44"/>
                <a:gd name="T7" fmla="*/ 0 h 108"/>
                <a:gd name="T8" fmla="*/ 39 w 44"/>
                <a:gd name="T9" fmla="*/ 7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8">
                  <a:moveTo>
                    <a:pt x="39" y="79"/>
                  </a:moveTo>
                  <a:cubicBezTo>
                    <a:pt x="26" y="68"/>
                    <a:pt x="21" y="50"/>
                    <a:pt x="22" y="38"/>
                  </a:cubicBezTo>
                  <a:cubicBezTo>
                    <a:pt x="31" y="43"/>
                    <a:pt x="40" y="57"/>
                    <a:pt x="44" y="62"/>
                  </a:cubicBezTo>
                  <a:cubicBezTo>
                    <a:pt x="39" y="22"/>
                    <a:pt x="14" y="3"/>
                    <a:pt x="6" y="0"/>
                  </a:cubicBezTo>
                  <a:cubicBezTo>
                    <a:pt x="10" y="5"/>
                    <a:pt x="0" y="108"/>
                    <a:pt x="39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9">
              <a:extLst>
                <a:ext uri="{FF2B5EF4-FFF2-40B4-BE49-F238E27FC236}">
                  <a16:creationId xmlns="" xmlns:a16="http://schemas.microsoft.com/office/drawing/2014/main" id="{44245E17-8667-4A87-9F13-72A96ECED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5313" y="8275639"/>
              <a:ext cx="112713" cy="214313"/>
            </a:xfrm>
            <a:custGeom>
              <a:avLst/>
              <a:gdLst>
                <a:gd name="T0" fmla="*/ 33 w 64"/>
                <a:gd name="T1" fmla="*/ 74 h 120"/>
                <a:gd name="T2" fmla="*/ 17 w 64"/>
                <a:gd name="T3" fmla="*/ 120 h 120"/>
                <a:gd name="T4" fmla="*/ 54 w 64"/>
                <a:gd name="T5" fmla="*/ 0 h 120"/>
                <a:gd name="T6" fmla="*/ 16 w 64"/>
                <a:gd name="T7" fmla="*/ 105 h 120"/>
                <a:gd name="T8" fmla="*/ 33 w 64"/>
                <a:gd name="T9" fmla="*/ 7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">
                  <a:moveTo>
                    <a:pt x="33" y="74"/>
                  </a:moveTo>
                  <a:cubicBezTo>
                    <a:pt x="32" y="92"/>
                    <a:pt x="27" y="107"/>
                    <a:pt x="17" y="120"/>
                  </a:cubicBezTo>
                  <a:cubicBezTo>
                    <a:pt x="64" y="95"/>
                    <a:pt x="41" y="40"/>
                    <a:pt x="54" y="0"/>
                  </a:cubicBezTo>
                  <a:cubicBezTo>
                    <a:pt x="44" y="17"/>
                    <a:pt x="0" y="77"/>
                    <a:pt x="16" y="105"/>
                  </a:cubicBezTo>
                  <a:cubicBezTo>
                    <a:pt x="19" y="85"/>
                    <a:pt x="29" y="76"/>
                    <a:pt x="3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70">
              <a:extLst>
                <a:ext uri="{FF2B5EF4-FFF2-40B4-BE49-F238E27FC236}">
                  <a16:creationId xmlns="" xmlns:a16="http://schemas.microsoft.com/office/drawing/2014/main" id="{72977CA6-B2C0-4580-A5D9-A3728CA96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7375" y="8513764"/>
              <a:ext cx="1717675" cy="1062038"/>
            </a:xfrm>
            <a:custGeom>
              <a:avLst/>
              <a:gdLst>
                <a:gd name="T0" fmla="*/ 597 w 966"/>
                <a:gd name="T1" fmla="*/ 500 h 597"/>
                <a:gd name="T2" fmla="*/ 668 w 966"/>
                <a:gd name="T3" fmla="*/ 475 h 597"/>
                <a:gd name="T4" fmla="*/ 961 w 966"/>
                <a:gd name="T5" fmla="*/ 140 h 597"/>
                <a:gd name="T6" fmla="*/ 956 w 966"/>
                <a:gd name="T7" fmla="*/ 0 h 597"/>
                <a:gd name="T8" fmla="*/ 954 w 966"/>
                <a:gd name="T9" fmla="*/ 1 h 597"/>
                <a:gd name="T10" fmla="*/ 957 w 966"/>
                <a:gd name="T11" fmla="*/ 141 h 597"/>
                <a:gd name="T12" fmla="*/ 657 w 966"/>
                <a:gd name="T13" fmla="*/ 469 h 597"/>
                <a:gd name="T14" fmla="*/ 483 w 966"/>
                <a:gd name="T15" fmla="*/ 538 h 597"/>
                <a:gd name="T16" fmla="*/ 309 w 966"/>
                <a:gd name="T17" fmla="*/ 469 h 597"/>
                <a:gd name="T18" fmla="*/ 9 w 966"/>
                <a:gd name="T19" fmla="*/ 141 h 597"/>
                <a:gd name="T20" fmla="*/ 12 w 966"/>
                <a:gd name="T21" fmla="*/ 1 h 597"/>
                <a:gd name="T22" fmla="*/ 10 w 966"/>
                <a:gd name="T23" fmla="*/ 0 h 597"/>
                <a:gd name="T24" fmla="*/ 5 w 966"/>
                <a:gd name="T25" fmla="*/ 140 h 597"/>
                <a:gd name="T26" fmla="*/ 298 w 966"/>
                <a:gd name="T27" fmla="*/ 475 h 597"/>
                <a:gd name="T28" fmla="*/ 369 w 966"/>
                <a:gd name="T29" fmla="*/ 500 h 597"/>
                <a:gd name="T30" fmla="*/ 471 w 966"/>
                <a:gd name="T31" fmla="*/ 544 h 597"/>
                <a:gd name="T32" fmla="*/ 400 w 966"/>
                <a:gd name="T33" fmla="*/ 596 h 597"/>
                <a:gd name="T34" fmla="*/ 418 w 966"/>
                <a:gd name="T35" fmla="*/ 597 h 597"/>
                <a:gd name="T36" fmla="*/ 483 w 966"/>
                <a:gd name="T37" fmla="*/ 550 h 597"/>
                <a:gd name="T38" fmla="*/ 548 w 966"/>
                <a:gd name="T39" fmla="*/ 597 h 597"/>
                <a:gd name="T40" fmla="*/ 565 w 966"/>
                <a:gd name="T41" fmla="*/ 596 h 597"/>
                <a:gd name="T42" fmla="*/ 495 w 966"/>
                <a:gd name="T43" fmla="*/ 544 h 597"/>
                <a:gd name="T44" fmla="*/ 597 w 966"/>
                <a:gd name="T45" fmla="*/ 50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6" h="597">
                  <a:moveTo>
                    <a:pt x="597" y="500"/>
                  </a:moveTo>
                  <a:cubicBezTo>
                    <a:pt x="620" y="492"/>
                    <a:pt x="644" y="484"/>
                    <a:pt x="668" y="475"/>
                  </a:cubicBezTo>
                  <a:cubicBezTo>
                    <a:pt x="836" y="412"/>
                    <a:pt x="941" y="317"/>
                    <a:pt x="961" y="140"/>
                  </a:cubicBezTo>
                  <a:cubicBezTo>
                    <a:pt x="966" y="93"/>
                    <a:pt x="964" y="47"/>
                    <a:pt x="956" y="0"/>
                  </a:cubicBezTo>
                  <a:cubicBezTo>
                    <a:pt x="954" y="1"/>
                    <a:pt x="954" y="1"/>
                    <a:pt x="954" y="1"/>
                  </a:cubicBezTo>
                  <a:cubicBezTo>
                    <a:pt x="961" y="47"/>
                    <a:pt x="963" y="92"/>
                    <a:pt x="957" y="141"/>
                  </a:cubicBezTo>
                  <a:cubicBezTo>
                    <a:pt x="931" y="343"/>
                    <a:pt x="800" y="418"/>
                    <a:pt x="657" y="469"/>
                  </a:cubicBezTo>
                  <a:cubicBezTo>
                    <a:pt x="594" y="492"/>
                    <a:pt x="535" y="510"/>
                    <a:pt x="483" y="538"/>
                  </a:cubicBezTo>
                  <a:cubicBezTo>
                    <a:pt x="431" y="510"/>
                    <a:pt x="372" y="492"/>
                    <a:pt x="309" y="469"/>
                  </a:cubicBezTo>
                  <a:cubicBezTo>
                    <a:pt x="166" y="418"/>
                    <a:pt x="35" y="343"/>
                    <a:pt x="9" y="141"/>
                  </a:cubicBezTo>
                  <a:cubicBezTo>
                    <a:pt x="3" y="92"/>
                    <a:pt x="5" y="47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47"/>
                    <a:pt x="0" y="93"/>
                    <a:pt x="5" y="140"/>
                  </a:cubicBezTo>
                  <a:cubicBezTo>
                    <a:pt x="25" y="317"/>
                    <a:pt x="130" y="412"/>
                    <a:pt x="298" y="475"/>
                  </a:cubicBezTo>
                  <a:cubicBezTo>
                    <a:pt x="322" y="484"/>
                    <a:pt x="346" y="492"/>
                    <a:pt x="369" y="500"/>
                  </a:cubicBezTo>
                  <a:cubicBezTo>
                    <a:pt x="402" y="513"/>
                    <a:pt x="438" y="527"/>
                    <a:pt x="471" y="544"/>
                  </a:cubicBezTo>
                  <a:cubicBezTo>
                    <a:pt x="446" y="558"/>
                    <a:pt x="422" y="575"/>
                    <a:pt x="400" y="596"/>
                  </a:cubicBezTo>
                  <a:cubicBezTo>
                    <a:pt x="410" y="596"/>
                    <a:pt x="415" y="596"/>
                    <a:pt x="418" y="597"/>
                  </a:cubicBezTo>
                  <a:cubicBezTo>
                    <a:pt x="437" y="579"/>
                    <a:pt x="459" y="564"/>
                    <a:pt x="483" y="550"/>
                  </a:cubicBezTo>
                  <a:cubicBezTo>
                    <a:pt x="507" y="564"/>
                    <a:pt x="529" y="579"/>
                    <a:pt x="548" y="597"/>
                  </a:cubicBezTo>
                  <a:cubicBezTo>
                    <a:pt x="551" y="596"/>
                    <a:pt x="556" y="596"/>
                    <a:pt x="565" y="596"/>
                  </a:cubicBezTo>
                  <a:cubicBezTo>
                    <a:pt x="544" y="575"/>
                    <a:pt x="520" y="558"/>
                    <a:pt x="495" y="544"/>
                  </a:cubicBezTo>
                  <a:cubicBezTo>
                    <a:pt x="528" y="527"/>
                    <a:pt x="563" y="513"/>
                    <a:pt x="59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71">
              <a:extLst>
                <a:ext uri="{FF2B5EF4-FFF2-40B4-BE49-F238E27FC236}">
                  <a16:creationId xmlns="" xmlns:a16="http://schemas.microsoft.com/office/drawing/2014/main" id="{CE2B22DD-E6B6-445E-AA26-1FDE74AE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8850" y="9226551"/>
              <a:ext cx="204788" cy="204788"/>
            </a:xfrm>
            <a:custGeom>
              <a:avLst/>
              <a:gdLst>
                <a:gd name="T0" fmla="*/ 99 w 115"/>
                <a:gd name="T1" fmla="*/ 85 h 115"/>
                <a:gd name="T2" fmla="*/ 89 w 115"/>
                <a:gd name="T3" fmla="*/ 36 h 115"/>
                <a:gd name="T4" fmla="*/ 106 w 115"/>
                <a:gd name="T5" fmla="*/ 60 h 115"/>
                <a:gd name="T6" fmla="*/ 73 w 115"/>
                <a:gd name="T7" fmla="*/ 0 h 115"/>
                <a:gd name="T8" fmla="*/ 99 w 115"/>
                <a:gd name="T9" fmla="*/ 8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5">
                  <a:moveTo>
                    <a:pt x="99" y="85"/>
                  </a:moveTo>
                  <a:cubicBezTo>
                    <a:pt x="77" y="72"/>
                    <a:pt x="82" y="48"/>
                    <a:pt x="89" y="36"/>
                  </a:cubicBezTo>
                  <a:cubicBezTo>
                    <a:pt x="98" y="40"/>
                    <a:pt x="104" y="53"/>
                    <a:pt x="106" y="60"/>
                  </a:cubicBezTo>
                  <a:cubicBezTo>
                    <a:pt x="115" y="23"/>
                    <a:pt x="91" y="4"/>
                    <a:pt x="73" y="0"/>
                  </a:cubicBezTo>
                  <a:cubicBezTo>
                    <a:pt x="78" y="15"/>
                    <a:pt x="0" y="115"/>
                    <a:pt x="9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72">
              <a:extLst>
                <a:ext uri="{FF2B5EF4-FFF2-40B4-BE49-F238E27FC236}">
                  <a16:creationId xmlns="" xmlns:a16="http://schemas.microsoft.com/office/drawing/2014/main" id="{F12586D3-E740-4221-8C5F-717FCE4E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21050" y="9177339"/>
              <a:ext cx="177800" cy="171450"/>
            </a:xfrm>
            <a:custGeom>
              <a:avLst/>
              <a:gdLst>
                <a:gd name="T0" fmla="*/ 77 w 100"/>
                <a:gd name="T1" fmla="*/ 84 h 96"/>
                <a:gd name="T2" fmla="*/ 82 w 100"/>
                <a:gd name="T3" fmla="*/ 82 h 96"/>
                <a:gd name="T4" fmla="*/ 84 w 100"/>
                <a:gd name="T5" fmla="*/ 82 h 96"/>
                <a:gd name="T6" fmla="*/ 77 w 100"/>
                <a:gd name="T7" fmla="*/ 35 h 96"/>
                <a:gd name="T8" fmla="*/ 92 w 100"/>
                <a:gd name="T9" fmla="*/ 59 h 96"/>
                <a:gd name="T10" fmla="*/ 64 w 100"/>
                <a:gd name="T11" fmla="*/ 0 h 96"/>
                <a:gd name="T12" fmla="*/ 77 w 100"/>
                <a:gd name="T13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96">
                  <a:moveTo>
                    <a:pt x="77" y="84"/>
                  </a:moveTo>
                  <a:cubicBezTo>
                    <a:pt x="79" y="83"/>
                    <a:pt x="81" y="83"/>
                    <a:pt x="82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63" y="67"/>
                    <a:pt x="73" y="41"/>
                    <a:pt x="77" y="35"/>
                  </a:cubicBezTo>
                  <a:cubicBezTo>
                    <a:pt x="84" y="40"/>
                    <a:pt x="90" y="52"/>
                    <a:pt x="92" y="59"/>
                  </a:cubicBezTo>
                  <a:cubicBezTo>
                    <a:pt x="100" y="29"/>
                    <a:pt x="83" y="7"/>
                    <a:pt x="64" y="0"/>
                  </a:cubicBezTo>
                  <a:cubicBezTo>
                    <a:pt x="69" y="16"/>
                    <a:pt x="0" y="96"/>
                    <a:pt x="77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3">
              <a:extLst>
                <a:ext uri="{FF2B5EF4-FFF2-40B4-BE49-F238E27FC236}">
                  <a16:creationId xmlns="" xmlns:a16="http://schemas.microsoft.com/office/drawing/2014/main" id="{3135F6F0-5095-42C1-9D99-C03B308E2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71825" y="9129714"/>
              <a:ext cx="147638" cy="180975"/>
            </a:xfrm>
            <a:custGeom>
              <a:avLst/>
              <a:gdLst>
                <a:gd name="T0" fmla="*/ 71 w 83"/>
                <a:gd name="T1" fmla="*/ 77 h 102"/>
                <a:gd name="T2" fmla="*/ 62 w 83"/>
                <a:gd name="T3" fmla="*/ 33 h 102"/>
                <a:gd name="T4" fmla="*/ 77 w 83"/>
                <a:gd name="T5" fmla="*/ 56 h 102"/>
                <a:gd name="T6" fmla="*/ 48 w 83"/>
                <a:gd name="T7" fmla="*/ 0 h 102"/>
                <a:gd name="T8" fmla="*/ 71 w 83"/>
                <a:gd name="T9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02">
                  <a:moveTo>
                    <a:pt x="71" y="77"/>
                  </a:moveTo>
                  <a:cubicBezTo>
                    <a:pt x="56" y="67"/>
                    <a:pt x="56" y="48"/>
                    <a:pt x="62" y="33"/>
                  </a:cubicBezTo>
                  <a:cubicBezTo>
                    <a:pt x="69" y="37"/>
                    <a:pt x="75" y="49"/>
                    <a:pt x="77" y="56"/>
                  </a:cubicBezTo>
                  <a:cubicBezTo>
                    <a:pt x="83" y="27"/>
                    <a:pt x="65" y="6"/>
                    <a:pt x="48" y="0"/>
                  </a:cubicBezTo>
                  <a:cubicBezTo>
                    <a:pt x="54" y="13"/>
                    <a:pt x="0" y="102"/>
                    <a:pt x="71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74">
              <a:extLst>
                <a:ext uri="{FF2B5EF4-FFF2-40B4-BE49-F238E27FC236}">
                  <a16:creationId xmlns="" xmlns:a16="http://schemas.microsoft.com/office/drawing/2014/main" id="{93A0A7D0-F8F2-43E6-AB9F-89D50307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9588" y="9075739"/>
              <a:ext cx="117475" cy="179388"/>
            </a:xfrm>
            <a:custGeom>
              <a:avLst/>
              <a:gdLst>
                <a:gd name="T0" fmla="*/ 60 w 66"/>
                <a:gd name="T1" fmla="*/ 71 h 101"/>
                <a:gd name="T2" fmla="*/ 47 w 66"/>
                <a:gd name="T3" fmla="*/ 30 h 101"/>
                <a:gd name="T4" fmla="*/ 64 w 66"/>
                <a:gd name="T5" fmla="*/ 51 h 101"/>
                <a:gd name="T6" fmla="*/ 30 w 66"/>
                <a:gd name="T7" fmla="*/ 0 h 101"/>
                <a:gd name="T8" fmla="*/ 60 w 66"/>
                <a:gd name="T9" fmla="*/ 7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01">
                  <a:moveTo>
                    <a:pt x="60" y="71"/>
                  </a:moveTo>
                  <a:cubicBezTo>
                    <a:pt x="46" y="62"/>
                    <a:pt x="44" y="44"/>
                    <a:pt x="47" y="30"/>
                  </a:cubicBezTo>
                  <a:cubicBezTo>
                    <a:pt x="54" y="34"/>
                    <a:pt x="61" y="45"/>
                    <a:pt x="64" y="51"/>
                  </a:cubicBezTo>
                  <a:cubicBezTo>
                    <a:pt x="66" y="21"/>
                    <a:pt x="44" y="5"/>
                    <a:pt x="30" y="0"/>
                  </a:cubicBezTo>
                  <a:cubicBezTo>
                    <a:pt x="39" y="14"/>
                    <a:pt x="0" y="101"/>
                    <a:pt x="60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75">
              <a:extLst>
                <a:ext uri="{FF2B5EF4-FFF2-40B4-BE49-F238E27FC236}">
                  <a16:creationId xmlns="" xmlns:a16="http://schemas.microsoft.com/office/drawing/2014/main" id="{8E874C91-61E0-4C6B-A81E-6D906ED2A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6400" y="9002714"/>
              <a:ext cx="92075" cy="182563"/>
            </a:xfrm>
            <a:custGeom>
              <a:avLst/>
              <a:gdLst>
                <a:gd name="T0" fmla="*/ 50 w 52"/>
                <a:gd name="T1" fmla="*/ 66 h 102"/>
                <a:gd name="T2" fmla="*/ 33 w 52"/>
                <a:gd name="T3" fmla="*/ 27 h 102"/>
                <a:gd name="T4" fmla="*/ 52 w 52"/>
                <a:gd name="T5" fmla="*/ 47 h 102"/>
                <a:gd name="T6" fmla="*/ 13 w 52"/>
                <a:gd name="T7" fmla="*/ 0 h 102"/>
                <a:gd name="T8" fmla="*/ 50 w 52"/>
                <a:gd name="T9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2">
                  <a:moveTo>
                    <a:pt x="50" y="66"/>
                  </a:moveTo>
                  <a:cubicBezTo>
                    <a:pt x="36" y="59"/>
                    <a:pt x="32" y="40"/>
                    <a:pt x="33" y="27"/>
                  </a:cubicBezTo>
                  <a:cubicBezTo>
                    <a:pt x="40" y="31"/>
                    <a:pt x="48" y="41"/>
                    <a:pt x="52" y="47"/>
                  </a:cubicBezTo>
                  <a:cubicBezTo>
                    <a:pt x="50" y="19"/>
                    <a:pt x="30" y="3"/>
                    <a:pt x="13" y="0"/>
                  </a:cubicBezTo>
                  <a:cubicBezTo>
                    <a:pt x="23" y="11"/>
                    <a:pt x="0" y="102"/>
                    <a:pt x="5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76">
              <a:extLst>
                <a:ext uri="{FF2B5EF4-FFF2-40B4-BE49-F238E27FC236}">
                  <a16:creationId xmlns="" xmlns:a16="http://schemas.microsoft.com/office/drawing/2014/main" id="{A3B9248B-AADB-43AB-BB10-B56ADCA0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67025" y="8913814"/>
              <a:ext cx="79375" cy="174625"/>
            </a:xfrm>
            <a:custGeom>
              <a:avLst/>
              <a:gdLst>
                <a:gd name="T0" fmla="*/ 43 w 44"/>
                <a:gd name="T1" fmla="*/ 61 h 98"/>
                <a:gd name="T2" fmla="*/ 23 w 44"/>
                <a:gd name="T3" fmla="*/ 25 h 98"/>
                <a:gd name="T4" fmla="*/ 44 w 44"/>
                <a:gd name="T5" fmla="*/ 43 h 98"/>
                <a:gd name="T6" fmla="*/ 1 w 44"/>
                <a:gd name="T7" fmla="*/ 0 h 98"/>
                <a:gd name="T8" fmla="*/ 43 w 44"/>
                <a:gd name="T9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8">
                  <a:moveTo>
                    <a:pt x="43" y="61"/>
                  </a:moveTo>
                  <a:cubicBezTo>
                    <a:pt x="26" y="53"/>
                    <a:pt x="23" y="31"/>
                    <a:pt x="23" y="25"/>
                  </a:cubicBezTo>
                  <a:cubicBezTo>
                    <a:pt x="31" y="28"/>
                    <a:pt x="39" y="37"/>
                    <a:pt x="44" y="43"/>
                  </a:cubicBezTo>
                  <a:cubicBezTo>
                    <a:pt x="40" y="16"/>
                    <a:pt x="20" y="2"/>
                    <a:pt x="1" y="0"/>
                  </a:cubicBezTo>
                  <a:cubicBezTo>
                    <a:pt x="13" y="10"/>
                    <a:pt x="0" y="98"/>
                    <a:pt x="4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77">
              <a:extLst>
                <a:ext uri="{FF2B5EF4-FFF2-40B4-BE49-F238E27FC236}">
                  <a16:creationId xmlns="" xmlns:a16="http://schemas.microsoft.com/office/drawing/2014/main" id="{74FE1B5D-F970-41DF-9DCC-08C3F1EA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22575" y="8813801"/>
              <a:ext cx="82550" cy="169863"/>
            </a:xfrm>
            <a:custGeom>
              <a:avLst/>
              <a:gdLst>
                <a:gd name="T0" fmla="*/ 46 w 46"/>
                <a:gd name="T1" fmla="*/ 57 h 96"/>
                <a:gd name="T2" fmla="*/ 23 w 46"/>
                <a:gd name="T3" fmla="*/ 24 h 96"/>
                <a:gd name="T4" fmla="*/ 46 w 46"/>
                <a:gd name="T5" fmla="*/ 41 h 96"/>
                <a:gd name="T6" fmla="*/ 0 w 46"/>
                <a:gd name="T7" fmla="*/ 0 h 96"/>
                <a:gd name="T8" fmla="*/ 46 w 46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6">
                  <a:moveTo>
                    <a:pt x="46" y="57"/>
                  </a:moveTo>
                  <a:cubicBezTo>
                    <a:pt x="33" y="52"/>
                    <a:pt x="26" y="37"/>
                    <a:pt x="23" y="24"/>
                  </a:cubicBezTo>
                  <a:cubicBezTo>
                    <a:pt x="32" y="26"/>
                    <a:pt x="41" y="34"/>
                    <a:pt x="46" y="41"/>
                  </a:cubicBezTo>
                  <a:cubicBezTo>
                    <a:pt x="39" y="14"/>
                    <a:pt x="19" y="0"/>
                    <a:pt x="0" y="0"/>
                  </a:cubicBezTo>
                  <a:cubicBezTo>
                    <a:pt x="15" y="10"/>
                    <a:pt x="8" y="96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78">
              <a:extLst>
                <a:ext uri="{FF2B5EF4-FFF2-40B4-BE49-F238E27FC236}">
                  <a16:creationId xmlns="" xmlns:a16="http://schemas.microsoft.com/office/drawing/2014/main" id="{52E285B6-967F-4748-A7B0-7BB275C7E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00350" y="8701089"/>
              <a:ext cx="88900" cy="166688"/>
            </a:xfrm>
            <a:custGeom>
              <a:avLst/>
              <a:gdLst>
                <a:gd name="T0" fmla="*/ 50 w 50"/>
                <a:gd name="T1" fmla="*/ 40 h 94"/>
                <a:gd name="T2" fmla="*/ 47 w 50"/>
                <a:gd name="T3" fmla="*/ 33 h 94"/>
                <a:gd name="T4" fmla="*/ 44 w 50"/>
                <a:gd name="T5" fmla="*/ 26 h 94"/>
                <a:gd name="T6" fmla="*/ 42 w 50"/>
                <a:gd name="T7" fmla="*/ 23 h 94"/>
                <a:gd name="T8" fmla="*/ 0 w 50"/>
                <a:gd name="T9" fmla="*/ 0 h 94"/>
                <a:gd name="T10" fmla="*/ 50 w 50"/>
                <a:gd name="T11" fmla="*/ 56 h 94"/>
                <a:gd name="T12" fmla="*/ 26 w 50"/>
                <a:gd name="T13" fmla="*/ 24 h 94"/>
                <a:gd name="T14" fmla="*/ 50 w 50"/>
                <a:gd name="T15" fmla="*/ 4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94">
                  <a:moveTo>
                    <a:pt x="50" y="40"/>
                  </a:moveTo>
                  <a:cubicBezTo>
                    <a:pt x="49" y="37"/>
                    <a:pt x="48" y="35"/>
                    <a:pt x="47" y="33"/>
                  </a:cubicBezTo>
                  <a:cubicBezTo>
                    <a:pt x="46" y="30"/>
                    <a:pt x="45" y="28"/>
                    <a:pt x="44" y="26"/>
                  </a:cubicBezTo>
                  <a:cubicBezTo>
                    <a:pt x="43" y="25"/>
                    <a:pt x="43" y="24"/>
                    <a:pt x="42" y="23"/>
                  </a:cubicBezTo>
                  <a:cubicBezTo>
                    <a:pt x="30" y="5"/>
                    <a:pt x="10" y="0"/>
                    <a:pt x="0" y="0"/>
                  </a:cubicBezTo>
                  <a:cubicBezTo>
                    <a:pt x="17" y="10"/>
                    <a:pt x="16" y="94"/>
                    <a:pt x="50" y="56"/>
                  </a:cubicBezTo>
                  <a:cubicBezTo>
                    <a:pt x="32" y="48"/>
                    <a:pt x="26" y="27"/>
                    <a:pt x="26" y="24"/>
                  </a:cubicBezTo>
                  <a:cubicBezTo>
                    <a:pt x="34" y="26"/>
                    <a:pt x="44" y="34"/>
                    <a:pt x="5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79">
              <a:extLst>
                <a:ext uri="{FF2B5EF4-FFF2-40B4-BE49-F238E27FC236}">
                  <a16:creationId xmlns="" xmlns:a16="http://schemas.microsoft.com/office/drawing/2014/main" id="{B5DD6846-0608-4AE7-902E-6BEB202B6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95588" y="8583614"/>
              <a:ext cx="95250" cy="166688"/>
            </a:xfrm>
            <a:custGeom>
              <a:avLst/>
              <a:gdLst>
                <a:gd name="T0" fmla="*/ 0 w 53"/>
                <a:gd name="T1" fmla="*/ 1 h 94"/>
                <a:gd name="T2" fmla="*/ 53 w 53"/>
                <a:gd name="T3" fmla="*/ 56 h 94"/>
                <a:gd name="T4" fmla="*/ 27 w 53"/>
                <a:gd name="T5" fmla="*/ 25 h 94"/>
                <a:gd name="T6" fmla="*/ 53 w 53"/>
                <a:gd name="T7" fmla="*/ 40 h 94"/>
                <a:gd name="T8" fmla="*/ 0 w 53"/>
                <a:gd name="T9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4">
                  <a:moveTo>
                    <a:pt x="0" y="1"/>
                  </a:moveTo>
                  <a:cubicBezTo>
                    <a:pt x="17" y="9"/>
                    <a:pt x="21" y="94"/>
                    <a:pt x="53" y="56"/>
                  </a:cubicBezTo>
                  <a:cubicBezTo>
                    <a:pt x="40" y="50"/>
                    <a:pt x="30" y="36"/>
                    <a:pt x="27" y="25"/>
                  </a:cubicBezTo>
                  <a:cubicBezTo>
                    <a:pt x="36" y="26"/>
                    <a:pt x="47" y="34"/>
                    <a:pt x="53" y="40"/>
                  </a:cubicBezTo>
                  <a:cubicBezTo>
                    <a:pt x="42" y="11"/>
                    <a:pt x="17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0">
              <a:extLst>
                <a:ext uri="{FF2B5EF4-FFF2-40B4-BE49-F238E27FC236}">
                  <a16:creationId xmlns="" xmlns:a16="http://schemas.microsoft.com/office/drawing/2014/main" id="{7F6DDB7C-0E5E-49E0-A10D-4C8BA69FF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09875" y="8464551"/>
              <a:ext cx="101600" cy="160338"/>
            </a:xfrm>
            <a:custGeom>
              <a:avLst/>
              <a:gdLst>
                <a:gd name="T0" fmla="*/ 57 w 57"/>
                <a:gd name="T1" fmla="*/ 57 h 90"/>
                <a:gd name="T2" fmla="*/ 30 w 57"/>
                <a:gd name="T3" fmla="*/ 25 h 90"/>
                <a:gd name="T4" fmla="*/ 57 w 57"/>
                <a:gd name="T5" fmla="*/ 40 h 90"/>
                <a:gd name="T6" fmla="*/ 0 w 57"/>
                <a:gd name="T7" fmla="*/ 1 h 90"/>
                <a:gd name="T8" fmla="*/ 57 w 57"/>
                <a:gd name="T9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0">
                  <a:moveTo>
                    <a:pt x="57" y="57"/>
                  </a:moveTo>
                  <a:cubicBezTo>
                    <a:pt x="40" y="48"/>
                    <a:pt x="31" y="31"/>
                    <a:pt x="30" y="25"/>
                  </a:cubicBezTo>
                  <a:cubicBezTo>
                    <a:pt x="39" y="26"/>
                    <a:pt x="51" y="34"/>
                    <a:pt x="57" y="40"/>
                  </a:cubicBezTo>
                  <a:cubicBezTo>
                    <a:pt x="42" y="5"/>
                    <a:pt x="10" y="0"/>
                    <a:pt x="0" y="1"/>
                  </a:cubicBezTo>
                  <a:cubicBezTo>
                    <a:pt x="17" y="8"/>
                    <a:pt x="27" y="90"/>
                    <a:pt x="5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1">
              <a:extLst>
                <a:ext uri="{FF2B5EF4-FFF2-40B4-BE49-F238E27FC236}">
                  <a16:creationId xmlns="" xmlns:a16="http://schemas.microsoft.com/office/drawing/2014/main" id="{6A0B8FDF-FA35-452C-B11C-14D70DE4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79788" y="9401176"/>
              <a:ext cx="155575" cy="146050"/>
            </a:xfrm>
            <a:custGeom>
              <a:avLst/>
              <a:gdLst>
                <a:gd name="T0" fmla="*/ 58 w 88"/>
                <a:gd name="T1" fmla="*/ 14 h 82"/>
                <a:gd name="T2" fmla="*/ 61 w 88"/>
                <a:gd name="T3" fmla="*/ 25 h 82"/>
                <a:gd name="T4" fmla="*/ 60 w 88"/>
                <a:gd name="T5" fmla="*/ 44 h 82"/>
                <a:gd name="T6" fmla="*/ 36 w 88"/>
                <a:gd name="T7" fmla="*/ 0 h 82"/>
                <a:gd name="T8" fmla="*/ 14 w 88"/>
                <a:gd name="T9" fmla="*/ 14 h 82"/>
                <a:gd name="T10" fmla="*/ 5 w 88"/>
                <a:gd name="T11" fmla="*/ 29 h 82"/>
                <a:gd name="T12" fmla="*/ 71 w 88"/>
                <a:gd name="T13" fmla="*/ 82 h 82"/>
                <a:gd name="T14" fmla="*/ 58 w 88"/>
                <a:gd name="T15" fmla="*/ 1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82">
                  <a:moveTo>
                    <a:pt x="58" y="14"/>
                  </a:moveTo>
                  <a:cubicBezTo>
                    <a:pt x="58" y="14"/>
                    <a:pt x="60" y="19"/>
                    <a:pt x="61" y="25"/>
                  </a:cubicBezTo>
                  <a:cubicBezTo>
                    <a:pt x="62" y="31"/>
                    <a:pt x="62" y="38"/>
                    <a:pt x="60" y="44"/>
                  </a:cubicBezTo>
                  <a:cubicBezTo>
                    <a:pt x="43" y="37"/>
                    <a:pt x="29" y="21"/>
                    <a:pt x="36" y="0"/>
                  </a:cubicBezTo>
                  <a:cubicBezTo>
                    <a:pt x="36" y="0"/>
                    <a:pt x="24" y="5"/>
                    <a:pt x="14" y="14"/>
                  </a:cubicBezTo>
                  <a:cubicBezTo>
                    <a:pt x="10" y="18"/>
                    <a:pt x="6" y="24"/>
                    <a:pt x="5" y="29"/>
                  </a:cubicBezTo>
                  <a:cubicBezTo>
                    <a:pt x="0" y="61"/>
                    <a:pt x="63" y="61"/>
                    <a:pt x="71" y="82"/>
                  </a:cubicBezTo>
                  <a:cubicBezTo>
                    <a:pt x="81" y="67"/>
                    <a:pt x="88" y="37"/>
                    <a:pt x="5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2">
              <a:extLst>
                <a:ext uri="{FF2B5EF4-FFF2-40B4-BE49-F238E27FC236}">
                  <a16:creationId xmlns="" xmlns:a16="http://schemas.microsoft.com/office/drawing/2014/main" id="{5191A9D7-C4A8-41BF-B79D-8E35495B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221038" y="9345614"/>
              <a:ext cx="160338" cy="131763"/>
            </a:xfrm>
            <a:custGeom>
              <a:avLst/>
              <a:gdLst>
                <a:gd name="T0" fmla="*/ 55 w 91"/>
                <a:gd name="T1" fmla="*/ 11 h 74"/>
                <a:gd name="T2" fmla="*/ 60 w 91"/>
                <a:gd name="T3" fmla="*/ 39 h 74"/>
                <a:gd name="T4" fmla="*/ 33 w 91"/>
                <a:gd name="T5" fmla="*/ 0 h 74"/>
                <a:gd name="T6" fmla="*/ 31 w 91"/>
                <a:gd name="T7" fmla="*/ 1 h 74"/>
                <a:gd name="T8" fmla="*/ 26 w 91"/>
                <a:gd name="T9" fmla="*/ 4 h 74"/>
                <a:gd name="T10" fmla="*/ 13 w 91"/>
                <a:gd name="T11" fmla="*/ 14 h 74"/>
                <a:gd name="T12" fmla="*/ 14 w 91"/>
                <a:gd name="T13" fmla="*/ 46 h 74"/>
                <a:gd name="T14" fmla="*/ 75 w 91"/>
                <a:gd name="T15" fmla="*/ 74 h 74"/>
                <a:gd name="T16" fmla="*/ 55 w 91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74">
                  <a:moveTo>
                    <a:pt x="55" y="11"/>
                  </a:moveTo>
                  <a:cubicBezTo>
                    <a:pt x="59" y="18"/>
                    <a:pt x="63" y="31"/>
                    <a:pt x="60" y="39"/>
                  </a:cubicBezTo>
                  <a:cubicBezTo>
                    <a:pt x="53" y="37"/>
                    <a:pt x="27" y="26"/>
                    <a:pt x="33" y="0"/>
                  </a:cubicBezTo>
                  <a:cubicBezTo>
                    <a:pt x="33" y="0"/>
                    <a:pt x="32" y="0"/>
                    <a:pt x="31" y="1"/>
                  </a:cubicBezTo>
                  <a:cubicBezTo>
                    <a:pt x="30" y="1"/>
                    <a:pt x="28" y="2"/>
                    <a:pt x="26" y="4"/>
                  </a:cubicBezTo>
                  <a:cubicBezTo>
                    <a:pt x="22" y="6"/>
                    <a:pt x="17" y="10"/>
                    <a:pt x="13" y="14"/>
                  </a:cubicBezTo>
                  <a:cubicBezTo>
                    <a:pt x="5" y="23"/>
                    <a:pt x="0" y="34"/>
                    <a:pt x="14" y="46"/>
                  </a:cubicBezTo>
                  <a:cubicBezTo>
                    <a:pt x="33" y="62"/>
                    <a:pt x="67" y="57"/>
                    <a:pt x="75" y="74"/>
                  </a:cubicBezTo>
                  <a:cubicBezTo>
                    <a:pt x="81" y="63"/>
                    <a:pt x="91" y="32"/>
                    <a:pt x="5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3">
              <a:extLst>
                <a:ext uri="{FF2B5EF4-FFF2-40B4-BE49-F238E27FC236}">
                  <a16:creationId xmlns="" xmlns:a16="http://schemas.microsoft.com/office/drawing/2014/main" id="{FD595A68-CD2D-47FB-B09F-AAB690A65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160713" y="9290051"/>
              <a:ext cx="230188" cy="106363"/>
            </a:xfrm>
            <a:custGeom>
              <a:avLst/>
              <a:gdLst>
                <a:gd name="T0" fmla="*/ 94 w 130"/>
                <a:gd name="T1" fmla="*/ 6 h 60"/>
                <a:gd name="T2" fmla="*/ 105 w 130"/>
                <a:gd name="T3" fmla="*/ 31 h 60"/>
                <a:gd name="T4" fmla="*/ 72 w 130"/>
                <a:gd name="T5" fmla="*/ 0 h 60"/>
                <a:gd name="T6" fmla="*/ 128 w 130"/>
                <a:gd name="T7" fmla="*/ 60 h 60"/>
                <a:gd name="T8" fmla="*/ 129 w 130"/>
                <a:gd name="T9" fmla="*/ 53 h 60"/>
                <a:gd name="T10" fmla="*/ 129 w 130"/>
                <a:gd name="T11" fmla="*/ 37 h 60"/>
                <a:gd name="T12" fmla="*/ 94 w 130"/>
                <a:gd name="T13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60">
                  <a:moveTo>
                    <a:pt x="94" y="6"/>
                  </a:moveTo>
                  <a:cubicBezTo>
                    <a:pt x="98" y="11"/>
                    <a:pt x="106" y="22"/>
                    <a:pt x="105" y="31"/>
                  </a:cubicBezTo>
                  <a:cubicBezTo>
                    <a:pt x="97" y="31"/>
                    <a:pt x="71" y="24"/>
                    <a:pt x="72" y="0"/>
                  </a:cubicBezTo>
                  <a:cubicBezTo>
                    <a:pt x="0" y="50"/>
                    <a:pt x="119" y="49"/>
                    <a:pt x="128" y="60"/>
                  </a:cubicBezTo>
                  <a:cubicBezTo>
                    <a:pt x="128" y="60"/>
                    <a:pt x="129" y="57"/>
                    <a:pt x="129" y="53"/>
                  </a:cubicBezTo>
                  <a:cubicBezTo>
                    <a:pt x="130" y="49"/>
                    <a:pt x="130" y="43"/>
                    <a:pt x="129" y="37"/>
                  </a:cubicBezTo>
                  <a:cubicBezTo>
                    <a:pt x="125" y="21"/>
                    <a:pt x="110" y="11"/>
                    <a:pt x="9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4">
              <a:extLst>
                <a:ext uri="{FF2B5EF4-FFF2-40B4-BE49-F238E27FC236}">
                  <a16:creationId xmlns="" xmlns:a16="http://schemas.microsoft.com/office/drawing/2014/main" id="{741A2015-49CF-46D5-8287-3C244A6E6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78150" y="9221789"/>
              <a:ext cx="177800" cy="88900"/>
            </a:xfrm>
            <a:custGeom>
              <a:avLst/>
              <a:gdLst>
                <a:gd name="T0" fmla="*/ 50 w 100"/>
                <a:gd name="T1" fmla="*/ 0 h 50"/>
                <a:gd name="T2" fmla="*/ 69 w 100"/>
                <a:gd name="T3" fmla="*/ 20 h 50"/>
                <a:gd name="T4" fmla="*/ 29 w 100"/>
                <a:gd name="T5" fmla="*/ 0 h 50"/>
                <a:gd name="T6" fmla="*/ 68 w 100"/>
                <a:gd name="T7" fmla="*/ 39 h 50"/>
                <a:gd name="T8" fmla="*/ 77 w 100"/>
                <a:gd name="T9" fmla="*/ 37 h 50"/>
                <a:gd name="T10" fmla="*/ 86 w 100"/>
                <a:gd name="T11" fmla="*/ 36 h 50"/>
                <a:gd name="T12" fmla="*/ 99 w 100"/>
                <a:gd name="T13" fmla="*/ 38 h 50"/>
                <a:gd name="T14" fmla="*/ 99 w 100"/>
                <a:gd name="T15" fmla="*/ 32 h 50"/>
                <a:gd name="T16" fmla="*/ 50 w 100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50">
                  <a:moveTo>
                    <a:pt x="50" y="0"/>
                  </a:moveTo>
                  <a:cubicBezTo>
                    <a:pt x="55" y="3"/>
                    <a:pt x="67" y="11"/>
                    <a:pt x="69" y="20"/>
                  </a:cubicBezTo>
                  <a:cubicBezTo>
                    <a:pt x="59" y="22"/>
                    <a:pt x="35" y="22"/>
                    <a:pt x="29" y="0"/>
                  </a:cubicBezTo>
                  <a:cubicBezTo>
                    <a:pt x="0" y="34"/>
                    <a:pt x="21" y="50"/>
                    <a:pt x="68" y="39"/>
                  </a:cubicBezTo>
                  <a:cubicBezTo>
                    <a:pt x="71" y="39"/>
                    <a:pt x="74" y="38"/>
                    <a:pt x="77" y="37"/>
                  </a:cubicBezTo>
                  <a:cubicBezTo>
                    <a:pt x="80" y="37"/>
                    <a:pt x="83" y="36"/>
                    <a:pt x="86" y="36"/>
                  </a:cubicBezTo>
                  <a:cubicBezTo>
                    <a:pt x="91" y="36"/>
                    <a:pt x="96" y="36"/>
                    <a:pt x="99" y="38"/>
                  </a:cubicBezTo>
                  <a:cubicBezTo>
                    <a:pt x="99" y="38"/>
                    <a:pt x="100" y="36"/>
                    <a:pt x="99" y="32"/>
                  </a:cubicBezTo>
                  <a:cubicBezTo>
                    <a:pt x="95" y="9"/>
                    <a:pt x="74" y="1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5">
              <a:extLst>
                <a:ext uri="{FF2B5EF4-FFF2-40B4-BE49-F238E27FC236}">
                  <a16:creationId xmlns="" xmlns:a16="http://schemas.microsoft.com/office/drawing/2014/main" id="{13D3069A-5925-40CE-9DB8-C5E731F74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97188" y="9105901"/>
              <a:ext cx="198438" cy="160338"/>
            </a:xfrm>
            <a:custGeom>
              <a:avLst/>
              <a:gdLst>
                <a:gd name="T0" fmla="*/ 52 w 111"/>
                <a:gd name="T1" fmla="*/ 11 h 90"/>
                <a:gd name="T2" fmla="*/ 76 w 111"/>
                <a:gd name="T3" fmla="*/ 23 h 90"/>
                <a:gd name="T4" fmla="*/ 33 w 111"/>
                <a:gd name="T5" fmla="*/ 17 h 90"/>
                <a:gd name="T6" fmla="*/ 111 w 111"/>
                <a:gd name="T7" fmla="*/ 30 h 90"/>
                <a:gd name="T8" fmla="*/ 52 w 111"/>
                <a:gd name="T9" fmla="*/ 1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0">
                  <a:moveTo>
                    <a:pt x="52" y="11"/>
                  </a:moveTo>
                  <a:cubicBezTo>
                    <a:pt x="57" y="12"/>
                    <a:pt x="71" y="16"/>
                    <a:pt x="76" y="23"/>
                  </a:cubicBezTo>
                  <a:cubicBezTo>
                    <a:pt x="66" y="28"/>
                    <a:pt x="45" y="33"/>
                    <a:pt x="33" y="17"/>
                  </a:cubicBezTo>
                  <a:cubicBezTo>
                    <a:pt x="0" y="90"/>
                    <a:pt x="101" y="28"/>
                    <a:pt x="111" y="30"/>
                  </a:cubicBezTo>
                  <a:cubicBezTo>
                    <a:pt x="107" y="20"/>
                    <a:pt x="91" y="0"/>
                    <a:pt x="5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86">
              <a:extLst>
                <a:ext uri="{FF2B5EF4-FFF2-40B4-BE49-F238E27FC236}">
                  <a16:creationId xmlns="" xmlns:a16="http://schemas.microsoft.com/office/drawing/2014/main" id="{2C09F3D2-6A69-4F1E-A5AA-C6D9BC9B1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92413" y="8986839"/>
              <a:ext cx="163513" cy="177800"/>
            </a:xfrm>
            <a:custGeom>
              <a:avLst/>
              <a:gdLst>
                <a:gd name="T0" fmla="*/ 29 w 92"/>
                <a:gd name="T1" fmla="*/ 16 h 100"/>
                <a:gd name="T2" fmla="*/ 56 w 92"/>
                <a:gd name="T3" fmla="*/ 21 h 100"/>
                <a:gd name="T4" fmla="*/ 14 w 92"/>
                <a:gd name="T5" fmla="*/ 27 h 100"/>
                <a:gd name="T6" fmla="*/ 92 w 92"/>
                <a:gd name="T7" fmla="*/ 16 h 100"/>
                <a:gd name="T8" fmla="*/ 29 w 92"/>
                <a:gd name="T9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00">
                  <a:moveTo>
                    <a:pt x="29" y="16"/>
                  </a:moveTo>
                  <a:cubicBezTo>
                    <a:pt x="34" y="16"/>
                    <a:pt x="49" y="16"/>
                    <a:pt x="56" y="21"/>
                  </a:cubicBezTo>
                  <a:cubicBezTo>
                    <a:pt x="48" y="28"/>
                    <a:pt x="29" y="38"/>
                    <a:pt x="14" y="27"/>
                  </a:cubicBezTo>
                  <a:cubicBezTo>
                    <a:pt x="0" y="100"/>
                    <a:pt x="79" y="17"/>
                    <a:pt x="92" y="16"/>
                  </a:cubicBezTo>
                  <a:cubicBezTo>
                    <a:pt x="81" y="4"/>
                    <a:pt x="57" y="0"/>
                    <a:pt x="2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87">
              <a:extLst>
                <a:ext uri="{FF2B5EF4-FFF2-40B4-BE49-F238E27FC236}">
                  <a16:creationId xmlns="" xmlns:a16="http://schemas.microsoft.com/office/drawing/2014/main" id="{65CF8BE1-109B-437E-858F-58621AE3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16213" y="8851901"/>
              <a:ext cx="128588" cy="188913"/>
            </a:xfrm>
            <a:custGeom>
              <a:avLst/>
              <a:gdLst>
                <a:gd name="T0" fmla="*/ 11 w 73"/>
                <a:gd name="T1" fmla="*/ 26 h 106"/>
                <a:gd name="T2" fmla="*/ 39 w 73"/>
                <a:gd name="T3" fmla="*/ 23 h 106"/>
                <a:gd name="T4" fmla="*/ 0 w 73"/>
                <a:gd name="T5" fmla="*/ 40 h 106"/>
                <a:gd name="T6" fmla="*/ 73 w 73"/>
                <a:gd name="T7" fmla="*/ 7 h 106"/>
                <a:gd name="T8" fmla="*/ 11 w 73"/>
                <a:gd name="T9" fmla="*/ 2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6">
                  <a:moveTo>
                    <a:pt x="11" y="26"/>
                  </a:moveTo>
                  <a:cubicBezTo>
                    <a:pt x="16" y="24"/>
                    <a:pt x="30" y="20"/>
                    <a:pt x="39" y="23"/>
                  </a:cubicBezTo>
                  <a:cubicBezTo>
                    <a:pt x="34" y="30"/>
                    <a:pt x="19" y="45"/>
                    <a:pt x="0" y="40"/>
                  </a:cubicBezTo>
                  <a:cubicBezTo>
                    <a:pt x="7" y="106"/>
                    <a:pt x="68" y="8"/>
                    <a:pt x="73" y="7"/>
                  </a:cubicBezTo>
                  <a:cubicBezTo>
                    <a:pt x="59" y="0"/>
                    <a:pt x="34" y="3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8">
              <a:extLst>
                <a:ext uri="{FF2B5EF4-FFF2-40B4-BE49-F238E27FC236}">
                  <a16:creationId xmlns="" xmlns:a16="http://schemas.microsoft.com/office/drawing/2014/main" id="{F545C631-28D3-4A7A-855D-B5C709834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84463" y="8707439"/>
              <a:ext cx="107950" cy="193675"/>
            </a:xfrm>
            <a:custGeom>
              <a:avLst/>
              <a:gdLst>
                <a:gd name="T0" fmla="*/ 5 w 61"/>
                <a:gd name="T1" fmla="*/ 39 h 109"/>
                <a:gd name="T2" fmla="*/ 32 w 61"/>
                <a:gd name="T3" fmla="*/ 27 h 109"/>
                <a:gd name="T4" fmla="*/ 0 w 61"/>
                <a:gd name="T5" fmla="*/ 55 h 109"/>
                <a:gd name="T6" fmla="*/ 61 w 61"/>
                <a:gd name="T7" fmla="*/ 2 h 109"/>
                <a:gd name="T8" fmla="*/ 5 w 61"/>
                <a:gd name="T9" fmla="*/ 3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09">
                  <a:moveTo>
                    <a:pt x="5" y="39"/>
                  </a:moveTo>
                  <a:cubicBezTo>
                    <a:pt x="9" y="36"/>
                    <a:pt x="23" y="27"/>
                    <a:pt x="32" y="27"/>
                  </a:cubicBezTo>
                  <a:cubicBezTo>
                    <a:pt x="27" y="41"/>
                    <a:pt x="15" y="53"/>
                    <a:pt x="0" y="55"/>
                  </a:cubicBezTo>
                  <a:cubicBezTo>
                    <a:pt x="21" y="109"/>
                    <a:pt x="57" y="5"/>
                    <a:pt x="61" y="2"/>
                  </a:cubicBezTo>
                  <a:cubicBezTo>
                    <a:pt x="46" y="0"/>
                    <a:pt x="22" y="10"/>
                    <a:pt x="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89">
              <a:extLst>
                <a:ext uri="{FF2B5EF4-FFF2-40B4-BE49-F238E27FC236}">
                  <a16:creationId xmlns="" xmlns:a16="http://schemas.microsoft.com/office/drawing/2014/main" id="{0FF5DA05-029D-4C6A-940C-C2C01C5F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74938" y="8564564"/>
              <a:ext cx="85725" cy="198438"/>
            </a:xfrm>
            <a:custGeom>
              <a:avLst/>
              <a:gdLst>
                <a:gd name="T0" fmla="*/ 0 w 48"/>
                <a:gd name="T1" fmla="*/ 67 h 112"/>
                <a:gd name="T2" fmla="*/ 48 w 48"/>
                <a:gd name="T3" fmla="*/ 0 h 112"/>
                <a:gd name="T4" fmla="*/ 0 w 48"/>
                <a:gd name="T5" fmla="*/ 51 h 112"/>
                <a:gd name="T6" fmla="*/ 25 w 48"/>
                <a:gd name="T7" fmla="*/ 33 h 112"/>
                <a:gd name="T8" fmla="*/ 0 w 48"/>
                <a:gd name="T9" fmla="*/ 6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2">
                  <a:moveTo>
                    <a:pt x="0" y="67"/>
                  </a:moveTo>
                  <a:cubicBezTo>
                    <a:pt x="34" y="112"/>
                    <a:pt x="40" y="8"/>
                    <a:pt x="48" y="0"/>
                  </a:cubicBezTo>
                  <a:cubicBezTo>
                    <a:pt x="37" y="2"/>
                    <a:pt x="12" y="15"/>
                    <a:pt x="0" y="51"/>
                  </a:cubicBezTo>
                  <a:cubicBezTo>
                    <a:pt x="4" y="47"/>
                    <a:pt x="15" y="35"/>
                    <a:pt x="25" y="33"/>
                  </a:cubicBezTo>
                  <a:cubicBezTo>
                    <a:pt x="23" y="46"/>
                    <a:pt x="14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90">
              <a:extLst>
                <a:ext uri="{FF2B5EF4-FFF2-40B4-BE49-F238E27FC236}">
                  <a16:creationId xmlns="" xmlns:a16="http://schemas.microsoft.com/office/drawing/2014/main" id="{55A05E20-EBE0-468B-97BB-2D568B10C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86050" y="8421689"/>
              <a:ext cx="77788" cy="192088"/>
            </a:xfrm>
            <a:custGeom>
              <a:avLst/>
              <a:gdLst>
                <a:gd name="T0" fmla="*/ 22 w 44"/>
                <a:gd name="T1" fmla="*/ 38 h 108"/>
                <a:gd name="T2" fmla="*/ 5 w 44"/>
                <a:gd name="T3" fmla="*/ 79 h 108"/>
                <a:gd name="T4" fmla="*/ 38 w 44"/>
                <a:gd name="T5" fmla="*/ 0 h 108"/>
                <a:gd name="T6" fmla="*/ 0 w 44"/>
                <a:gd name="T7" fmla="*/ 62 h 108"/>
                <a:gd name="T8" fmla="*/ 22 w 44"/>
                <a:gd name="T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8">
                  <a:moveTo>
                    <a:pt x="22" y="38"/>
                  </a:moveTo>
                  <a:cubicBezTo>
                    <a:pt x="23" y="50"/>
                    <a:pt x="18" y="68"/>
                    <a:pt x="5" y="79"/>
                  </a:cubicBezTo>
                  <a:cubicBezTo>
                    <a:pt x="44" y="108"/>
                    <a:pt x="34" y="5"/>
                    <a:pt x="38" y="0"/>
                  </a:cubicBezTo>
                  <a:cubicBezTo>
                    <a:pt x="30" y="3"/>
                    <a:pt x="5" y="22"/>
                    <a:pt x="0" y="62"/>
                  </a:cubicBezTo>
                  <a:cubicBezTo>
                    <a:pt x="4" y="57"/>
                    <a:pt x="13" y="43"/>
                    <a:pt x="2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91">
              <a:extLst>
                <a:ext uri="{FF2B5EF4-FFF2-40B4-BE49-F238E27FC236}">
                  <a16:creationId xmlns="" xmlns:a16="http://schemas.microsoft.com/office/drawing/2014/main" id="{A0BA97CA-167F-4E20-A670-54D4AD7BF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84475" y="8275639"/>
              <a:ext cx="114300" cy="214313"/>
            </a:xfrm>
            <a:custGeom>
              <a:avLst/>
              <a:gdLst>
                <a:gd name="T0" fmla="*/ 47 w 64"/>
                <a:gd name="T1" fmla="*/ 120 h 120"/>
                <a:gd name="T2" fmla="*/ 31 w 64"/>
                <a:gd name="T3" fmla="*/ 74 h 120"/>
                <a:gd name="T4" fmla="*/ 48 w 64"/>
                <a:gd name="T5" fmla="*/ 105 h 120"/>
                <a:gd name="T6" fmla="*/ 10 w 64"/>
                <a:gd name="T7" fmla="*/ 0 h 120"/>
                <a:gd name="T8" fmla="*/ 47 w 64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20">
                  <a:moveTo>
                    <a:pt x="47" y="120"/>
                  </a:moveTo>
                  <a:cubicBezTo>
                    <a:pt x="37" y="107"/>
                    <a:pt x="32" y="92"/>
                    <a:pt x="31" y="74"/>
                  </a:cubicBezTo>
                  <a:cubicBezTo>
                    <a:pt x="35" y="76"/>
                    <a:pt x="45" y="85"/>
                    <a:pt x="48" y="105"/>
                  </a:cubicBezTo>
                  <a:cubicBezTo>
                    <a:pt x="64" y="77"/>
                    <a:pt x="20" y="17"/>
                    <a:pt x="10" y="0"/>
                  </a:cubicBezTo>
                  <a:cubicBezTo>
                    <a:pt x="23" y="40"/>
                    <a:pt x="0" y="95"/>
                    <a:pt x="47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="" xmlns:a16="http://schemas.microsoft.com/office/drawing/2014/main" id="{B0971FAB-8053-4221-85A9-9E6742C80054}"/>
              </a:ext>
            </a:extLst>
          </p:cNvPr>
          <p:cNvGrpSpPr/>
          <p:nvPr/>
        </p:nvGrpSpPr>
        <p:grpSpPr>
          <a:xfrm>
            <a:off x="2465111" y="931463"/>
            <a:ext cx="1167606" cy="924988"/>
            <a:chOff x="-2005013" y="6475413"/>
            <a:chExt cx="1711325" cy="135572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71" name="Freeform 237">
              <a:extLst>
                <a:ext uri="{FF2B5EF4-FFF2-40B4-BE49-F238E27FC236}">
                  <a16:creationId xmlns="" xmlns:a16="http://schemas.microsoft.com/office/drawing/2014/main" id="{71E8990B-459E-4607-AF7E-CC108D997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58901" y="7645401"/>
              <a:ext cx="142875" cy="96838"/>
            </a:xfrm>
            <a:custGeom>
              <a:avLst/>
              <a:gdLst>
                <a:gd name="T0" fmla="*/ 0 w 80"/>
                <a:gd name="T1" fmla="*/ 6 h 55"/>
                <a:gd name="T2" fmla="*/ 80 w 80"/>
                <a:gd name="T3" fmla="*/ 55 h 55"/>
                <a:gd name="T4" fmla="*/ 0 w 80"/>
                <a:gd name="T5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55">
                  <a:moveTo>
                    <a:pt x="0" y="6"/>
                  </a:moveTo>
                  <a:cubicBezTo>
                    <a:pt x="47" y="0"/>
                    <a:pt x="65" y="50"/>
                    <a:pt x="80" y="55"/>
                  </a:cubicBezTo>
                  <a:cubicBezTo>
                    <a:pt x="30" y="50"/>
                    <a:pt x="6" y="2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38">
              <a:extLst>
                <a:ext uri="{FF2B5EF4-FFF2-40B4-BE49-F238E27FC236}">
                  <a16:creationId xmlns="" xmlns:a16="http://schemas.microsoft.com/office/drawing/2014/main" id="{905D26E7-19CF-452C-B6AB-CE035C74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2563" y="7632701"/>
              <a:ext cx="130175" cy="103188"/>
            </a:xfrm>
            <a:custGeom>
              <a:avLst/>
              <a:gdLst>
                <a:gd name="T0" fmla="*/ 0 w 74"/>
                <a:gd name="T1" fmla="*/ 1 h 58"/>
                <a:gd name="T2" fmla="*/ 74 w 74"/>
                <a:gd name="T3" fmla="*/ 58 h 58"/>
                <a:gd name="T4" fmla="*/ 0 w 74"/>
                <a:gd name="T5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58">
                  <a:moveTo>
                    <a:pt x="0" y="1"/>
                  </a:moveTo>
                  <a:cubicBezTo>
                    <a:pt x="44" y="0"/>
                    <a:pt x="60" y="52"/>
                    <a:pt x="74" y="58"/>
                  </a:cubicBezTo>
                  <a:cubicBezTo>
                    <a:pt x="23" y="49"/>
                    <a:pt x="3" y="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39">
              <a:extLst>
                <a:ext uri="{FF2B5EF4-FFF2-40B4-BE49-F238E27FC236}">
                  <a16:creationId xmlns="" xmlns:a16="http://schemas.microsoft.com/office/drawing/2014/main" id="{1E33F36C-E853-4A81-9198-72FA8DA8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7600951"/>
              <a:ext cx="117475" cy="115888"/>
            </a:xfrm>
            <a:custGeom>
              <a:avLst/>
              <a:gdLst>
                <a:gd name="T0" fmla="*/ 0 w 66"/>
                <a:gd name="T1" fmla="*/ 0 h 65"/>
                <a:gd name="T2" fmla="*/ 66 w 66"/>
                <a:gd name="T3" fmla="*/ 65 h 65"/>
                <a:gd name="T4" fmla="*/ 0 w 66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cubicBezTo>
                    <a:pt x="43" y="8"/>
                    <a:pt x="53" y="58"/>
                    <a:pt x="66" y="65"/>
                  </a:cubicBezTo>
                  <a:cubicBezTo>
                    <a:pt x="22" y="54"/>
                    <a:pt x="1" y="2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40">
              <a:extLst>
                <a:ext uri="{FF2B5EF4-FFF2-40B4-BE49-F238E27FC236}">
                  <a16:creationId xmlns="" xmlns:a16="http://schemas.microsoft.com/office/drawing/2014/main" id="{C7CFAD2E-F7E0-414C-8DF4-FC6C8F41B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27188" y="7554913"/>
              <a:ext cx="101600" cy="128588"/>
            </a:xfrm>
            <a:custGeom>
              <a:avLst/>
              <a:gdLst>
                <a:gd name="T0" fmla="*/ 3 w 57"/>
                <a:gd name="T1" fmla="*/ 0 h 73"/>
                <a:gd name="T2" fmla="*/ 57 w 57"/>
                <a:gd name="T3" fmla="*/ 73 h 73"/>
                <a:gd name="T4" fmla="*/ 3 w 57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73">
                  <a:moveTo>
                    <a:pt x="3" y="0"/>
                  </a:moveTo>
                  <a:cubicBezTo>
                    <a:pt x="42" y="13"/>
                    <a:pt x="46" y="64"/>
                    <a:pt x="57" y="73"/>
                  </a:cubicBezTo>
                  <a:cubicBezTo>
                    <a:pt x="14" y="56"/>
                    <a:pt x="0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41">
              <a:extLst>
                <a:ext uri="{FF2B5EF4-FFF2-40B4-BE49-F238E27FC236}">
                  <a16:creationId xmlns="" xmlns:a16="http://schemas.microsoft.com/office/drawing/2014/main" id="{D4D81279-5A42-488E-B73F-3BEA4CF37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11326" y="7494588"/>
              <a:ext cx="90488" cy="142875"/>
            </a:xfrm>
            <a:custGeom>
              <a:avLst/>
              <a:gdLst>
                <a:gd name="T0" fmla="*/ 10 w 51"/>
                <a:gd name="T1" fmla="*/ 0 h 81"/>
                <a:gd name="T2" fmla="*/ 51 w 51"/>
                <a:gd name="T3" fmla="*/ 81 h 81"/>
                <a:gd name="T4" fmla="*/ 10 w 51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81">
                  <a:moveTo>
                    <a:pt x="10" y="0"/>
                  </a:moveTo>
                  <a:cubicBezTo>
                    <a:pt x="41" y="18"/>
                    <a:pt x="46" y="77"/>
                    <a:pt x="51" y="81"/>
                  </a:cubicBezTo>
                  <a:cubicBezTo>
                    <a:pt x="21" y="67"/>
                    <a:pt x="0" y="3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42">
              <a:extLst>
                <a:ext uri="{FF2B5EF4-FFF2-40B4-BE49-F238E27FC236}">
                  <a16:creationId xmlns="" xmlns:a16="http://schemas.microsoft.com/office/drawing/2014/main" id="{E4511FB0-7C15-41BB-9BD9-346F68A4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0063" y="7423151"/>
              <a:ext cx="73025" cy="153988"/>
            </a:xfrm>
            <a:custGeom>
              <a:avLst/>
              <a:gdLst>
                <a:gd name="T0" fmla="*/ 10 w 41"/>
                <a:gd name="T1" fmla="*/ 0 h 87"/>
                <a:gd name="T2" fmla="*/ 36 w 41"/>
                <a:gd name="T3" fmla="*/ 87 h 87"/>
                <a:gd name="T4" fmla="*/ 10 w 41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87">
                  <a:moveTo>
                    <a:pt x="10" y="0"/>
                  </a:moveTo>
                  <a:cubicBezTo>
                    <a:pt x="41" y="25"/>
                    <a:pt x="29" y="75"/>
                    <a:pt x="36" y="87"/>
                  </a:cubicBezTo>
                  <a:cubicBezTo>
                    <a:pt x="1" y="62"/>
                    <a:pt x="0" y="2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43">
              <a:extLst>
                <a:ext uri="{FF2B5EF4-FFF2-40B4-BE49-F238E27FC236}">
                  <a16:creationId xmlns="" xmlns:a16="http://schemas.microsoft.com/office/drawing/2014/main" id="{61B4F986-D4F0-42FF-9FE6-25287194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24038" y="7340601"/>
              <a:ext cx="71438" cy="160338"/>
            </a:xfrm>
            <a:custGeom>
              <a:avLst/>
              <a:gdLst>
                <a:gd name="T0" fmla="*/ 16 w 41"/>
                <a:gd name="T1" fmla="*/ 0 h 90"/>
                <a:gd name="T2" fmla="*/ 27 w 41"/>
                <a:gd name="T3" fmla="*/ 90 h 90"/>
                <a:gd name="T4" fmla="*/ 16 w 41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90">
                  <a:moveTo>
                    <a:pt x="16" y="0"/>
                  </a:moveTo>
                  <a:cubicBezTo>
                    <a:pt x="41" y="31"/>
                    <a:pt x="22" y="78"/>
                    <a:pt x="27" y="90"/>
                  </a:cubicBezTo>
                  <a:cubicBezTo>
                    <a:pt x="1" y="62"/>
                    <a:pt x="0" y="2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44">
              <a:extLst>
                <a:ext uri="{FF2B5EF4-FFF2-40B4-BE49-F238E27FC236}">
                  <a16:creationId xmlns="" xmlns:a16="http://schemas.microsoft.com/office/drawing/2014/main" id="{7F806714-4592-428C-993F-F52724CC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68488" y="7251701"/>
              <a:ext cx="76200" cy="161925"/>
            </a:xfrm>
            <a:custGeom>
              <a:avLst/>
              <a:gdLst>
                <a:gd name="T0" fmla="*/ 24 w 43"/>
                <a:gd name="T1" fmla="*/ 0 h 91"/>
                <a:gd name="T2" fmla="*/ 20 w 43"/>
                <a:gd name="T3" fmla="*/ 91 h 91"/>
                <a:gd name="T4" fmla="*/ 24 w 43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91">
                  <a:moveTo>
                    <a:pt x="24" y="0"/>
                  </a:moveTo>
                  <a:cubicBezTo>
                    <a:pt x="43" y="40"/>
                    <a:pt x="17" y="78"/>
                    <a:pt x="20" y="91"/>
                  </a:cubicBezTo>
                  <a:cubicBezTo>
                    <a:pt x="1" y="63"/>
                    <a:pt x="0" y="27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45">
              <a:extLst>
                <a:ext uri="{FF2B5EF4-FFF2-40B4-BE49-F238E27FC236}">
                  <a16:creationId xmlns="" xmlns:a16="http://schemas.microsoft.com/office/drawing/2014/main" id="{0585C9F6-9679-4854-B976-1398DB507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05001" y="7159626"/>
              <a:ext cx="84138" cy="158750"/>
            </a:xfrm>
            <a:custGeom>
              <a:avLst/>
              <a:gdLst>
                <a:gd name="T0" fmla="*/ 33 w 47"/>
                <a:gd name="T1" fmla="*/ 0 h 89"/>
                <a:gd name="T2" fmla="*/ 17 w 47"/>
                <a:gd name="T3" fmla="*/ 89 h 89"/>
                <a:gd name="T4" fmla="*/ 33 w 4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9">
                  <a:moveTo>
                    <a:pt x="33" y="0"/>
                  </a:moveTo>
                  <a:cubicBezTo>
                    <a:pt x="47" y="40"/>
                    <a:pt x="16" y="77"/>
                    <a:pt x="17" y="89"/>
                  </a:cubicBezTo>
                  <a:cubicBezTo>
                    <a:pt x="0" y="57"/>
                    <a:pt x="10" y="23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46">
              <a:extLst>
                <a:ext uri="{FF2B5EF4-FFF2-40B4-BE49-F238E27FC236}">
                  <a16:creationId xmlns="" xmlns:a16="http://schemas.microsoft.com/office/drawing/2014/main" id="{D2861ECA-9B67-4438-A140-31D19797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17701" y="7065963"/>
              <a:ext cx="80963" cy="152400"/>
            </a:xfrm>
            <a:custGeom>
              <a:avLst/>
              <a:gdLst>
                <a:gd name="T0" fmla="*/ 37 w 45"/>
                <a:gd name="T1" fmla="*/ 0 h 86"/>
                <a:gd name="T2" fmla="*/ 10 w 45"/>
                <a:gd name="T3" fmla="*/ 86 h 86"/>
                <a:gd name="T4" fmla="*/ 37 w 45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86">
                  <a:moveTo>
                    <a:pt x="37" y="0"/>
                  </a:moveTo>
                  <a:cubicBezTo>
                    <a:pt x="45" y="31"/>
                    <a:pt x="10" y="82"/>
                    <a:pt x="10" y="86"/>
                  </a:cubicBezTo>
                  <a:cubicBezTo>
                    <a:pt x="0" y="58"/>
                    <a:pt x="3" y="29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47">
              <a:extLst>
                <a:ext uri="{FF2B5EF4-FFF2-40B4-BE49-F238E27FC236}">
                  <a16:creationId xmlns="" xmlns:a16="http://schemas.microsoft.com/office/drawing/2014/main" id="{FD113223-C83F-4AC6-8F39-0E6C8CB8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24051" y="6970713"/>
              <a:ext cx="80963" cy="144463"/>
            </a:xfrm>
            <a:custGeom>
              <a:avLst/>
              <a:gdLst>
                <a:gd name="T0" fmla="*/ 45 w 46"/>
                <a:gd name="T1" fmla="*/ 0 h 81"/>
                <a:gd name="T2" fmla="*/ 7 w 46"/>
                <a:gd name="T3" fmla="*/ 81 h 81"/>
                <a:gd name="T4" fmla="*/ 45 w 46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1">
                  <a:moveTo>
                    <a:pt x="45" y="0"/>
                  </a:moveTo>
                  <a:cubicBezTo>
                    <a:pt x="46" y="42"/>
                    <a:pt x="9" y="70"/>
                    <a:pt x="7" y="81"/>
                  </a:cubicBezTo>
                  <a:cubicBezTo>
                    <a:pt x="0" y="53"/>
                    <a:pt x="7" y="25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48">
              <a:extLst>
                <a:ext uri="{FF2B5EF4-FFF2-40B4-BE49-F238E27FC236}">
                  <a16:creationId xmlns="" xmlns:a16="http://schemas.microsoft.com/office/drawing/2014/main" id="{B15ECC36-C96D-4DAD-A663-B7E6E89A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20876" y="6878638"/>
              <a:ext cx="96838" cy="134938"/>
            </a:xfrm>
            <a:custGeom>
              <a:avLst/>
              <a:gdLst>
                <a:gd name="T0" fmla="*/ 54 w 54"/>
                <a:gd name="T1" fmla="*/ 0 h 76"/>
                <a:gd name="T2" fmla="*/ 6 w 54"/>
                <a:gd name="T3" fmla="*/ 76 h 76"/>
                <a:gd name="T4" fmla="*/ 54 w 54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76">
                  <a:moveTo>
                    <a:pt x="54" y="0"/>
                  </a:moveTo>
                  <a:cubicBezTo>
                    <a:pt x="51" y="39"/>
                    <a:pt x="9" y="66"/>
                    <a:pt x="6" y="76"/>
                  </a:cubicBezTo>
                  <a:cubicBezTo>
                    <a:pt x="0" y="34"/>
                    <a:pt x="27" y="16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49">
              <a:extLst>
                <a:ext uri="{FF2B5EF4-FFF2-40B4-BE49-F238E27FC236}">
                  <a16:creationId xmlns="" xmlns:a16="http://schemas.microsoft.com/office/drawing/2014/main" id="{F827A8F2-A4D5-4E5B-9573-6B1D0B85F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31926" y="7721601"/>
              <a:ext cx="209550" cy="100013"/>
            </a:xfrm>
            <a:custGeom>
              <a:avLst/>
              <a:gdLst>
                <a:gd name="T0" fmla="*/ 0 w 118"/>
                <a:gd name="T1" fmla="*/ 33 h 56"/>
                <a:gd name="T2" fmla="*/ 118 w 118"/>
                <a:gd name="T3" fmla="*/ 17 h 56"/>
                <a:gd name="T4" fmla="*/ 0 w 118"/>
                <a:gd name="T5" fmla="*/ 3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56">
                  <a:moveTo>
                    <a:pt x="0" y="33"/>
                  </a:moveTo>
                  <a:cubicBezTo>
                    <a:pt x="60" y="56"/>
                    <a:pt x="91" y="24"/>
                    <a:pt x="118" y="17"/>
                  </a:cubicBezTo>
                  <a:cubicBezTo>
                    <a:pt x="61" y="0"/>
                    <a:pt x="44" y="3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50">
              <a:extLst>
                <a:ext uri="{FF2B5EF4-FFF2-40B4-BE49-F238E27FC236}">
                  <a16:creationId xmlns="" xmlns:a16="http://schemas.microsoft.com/office/drawing/2014/main" id="{B9349EC8-EE8D-4B55-80A7-462965B1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5113" y="7705726"/>
              <a:ext cx="209550" cy="96838"/>
            </a:xfrm>
            <a:custGeom>
              <a:avLst/>
              <a:gdLst>
                <a:gd name="T0" fmla="*/ 0 w 118"/>
                <a:gd name="T1" fmla="*/ 25 h 55"/>
                <a:gd name="T2" fmla="*/ 118 w 118"/>
                <a:gd name="T3" fmla="*/ 21 h 55"/>
                <a:gd name="T4" fmla="*/ 0 w 118"/>
                <a:gd name="T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55">
                  <a:moveTo>
                    <a:pt x="0" y="25"/>
                  </a:moveTo>
                  <a:cubicBezTo>
                    <a:pt x="58" y="55"/>
                    <a:pt x="92" y="25"/>
                    <a:pt x="118" y="21"/>
                  </a:cubicBezTo>
                  <a:cubicBezTo>
                    <a:pt x="63" y="0"/>
                    <a:pt x="42" y="2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51">
              <a:extLst>
                <a:ext uri="{FF2B5EF4-FFF2-40B4-BE49-F238E27FC236}">
                  <a16:creationId xmlns="" xmlns:a16="http://schemas.microsoft.com/office/drawing/2014/main" id="{84E88F62-8531-4CE2-B4B1-F527611D1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36713" y="7675563"/>
              <a:ext cx="207963" cy="96838"/>
            </a:xfrm>
            <a:custGeom>
              <a:avLst/>
              <a:gdLst>
                <a:gd name="T0" fmla="*/ 0 w 117"/>
                <a:gd name="T1" fmla="*/ 17 h 55"/>
                <a:gd name="T2" fmla="*/ 117 w 117"/>
                <a:gd name="T3" fmla="*/ 28 h 55"/>
                <a:gd name="T4" fmla="*/ 0 w 117"/>
                <a:gd name="T5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55">
                  <a:moveTo>
                    <a:pt x="0" y="17"/>
                  </a:moveTo>
                  <a:cubicBezTo>
                    <a:pt x="52" y="55"/>
                    <a:pt x="92" y="29"/>
                    <a:pt x="117" y="28"/>
                  </a:cubicBezTo>
                  <a:cubicBezTo>
                    <a:pt x="61" y="0"/>
                    <a:pt x="42" y="26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52">
              <a:extLst>
                <a:ext uri="{FF2B5EF4-FFF2-40B4-BE49-F238E27FC236}">
                  <a16:creationId xmlns="" xmlns:a16="http://schemas.microsoft.com/office/drawing/2014/main" id="{3BB34C4D-2BC6-43C6-83E9-514798D81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28788" y="7634288"/>
              <a:ext cx="201613" cy="92075"/>
            </a:xfrm>
            <a:custGeom>
              <a:avLst/>
              <a:gdLst>
                <a:gd name="T0" fmla="*/ 0 w 113"/>
                <a:gd name="T1" fmla="*/ 6 h 52"/>
                <a:gd name="T2" fmla="*/ 113 w 113"/>
                <a:gd name="T3" fmla="*/ 33 h 52"/>
                <a:gd name="T4" fmla="*/ 0 w 113"/>
                <a:gd name="T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52">
                  <a:moveTo>
                    <a:pt x="0" y="6"/>
                  </a:moveTo>
                  <a:cubicBezTo>
                    <a:pt x="46" y="52"/>
                    <a:pt x="92" y="31"/>
                    <a:pt x="113" y="33"/>
                  </a:cubicBezTo>
                  <a:cubicBezTo>
                    <a:pt x="66" y="0"/>
                    <a:pt x="34" y="19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53">
              <a:extLst>
                <a:ext uri="{FF2B5EF4-FFF2-40B4-BE49-F238E27FC236}">
                  <a16:creationId xmlns="" xmlns:a16="http://schemas.microsoft.com/office/drawing/2014/main" id="{357BC2A5-0559-4474-A7A5-79C2895D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8163" y="7569201"/>
              <a:ext cx="185738" cy="87313"/>
            </a:xfrm>
            <a:custGeom>
              <a:avLst/>
              <a:gdLst>
                <a:gd name="T0" fmla="*/ 0 w 105"/>
                <a:gd name="T1" fmla="*/ 0 h 49"/>
                <a:gd name="T2" fmla="*/ 105 w 105"/>
                <a:gd name="T3" fmla="*/ 44 h 49"/>
                <a:gd name="T4" fmla="*/ 0 w 105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9">
                  <a:moveTo>
                    <a:pt x="0" y="0"/>
                  </a:moveTo>
                  <a:cubicBezTo>
                    <a:pt x="32" y="49"/>
                    <a:pt x="85" y="40"/>
                    <a:pt x="105" y="44"/>
                  </a:cubicBezTo>
                  <a:cubicBezTo>
                    <a:pt x="52" y="0"/>
                    <a:pt x="35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54">
              <a:extLst>
                <a:ext uri="{FF2B5EF4-FFF2-40B4-BE49-F238E27FC236}">
                  <a16:creationId xmlns="" xmlns:a16="http://schemas.microsoft.com/office/drawing/2014/main" id="{E2242A5E-CEB9-4503-A774-3970BE780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74838" y="7480301"/>
              <a:ext cx="166688" cy="106363"/>
            </a:xfrm>
            <a:custGeom>
              <a:avLst/>
              <a:gdLst>
                <a:gd name="T0" fmla="*/ 0 w 94"/>
                <a:gd name="T1" fmla="*/ 0 h 60"/>
                <a:gd name="T2" fmla="*/ 94 w 94"/>
                <a:gd name="T3" fmla="*/ 60 h 60"/>
                <a:gd name="T4" fmla="*/ 0 w 94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60">
                  <a:moveTo>
                    <a:pt x="0" y="0"/>
                  </a:moveTo>
                  <a:cubicBezTo>
                    <a:pt x="25" y="56"/>
                    <a:pt x="76" y="53"/>
                    <a:pt x="94" y="60"/>
                  </a:cubicBezTo>
                  <a:cubicBezTo>
                    <a:pt x="50" y="8"/>
                    <a:pt x="30" y="2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55">
              <a:extLst>
                <a:ext uri="{FF2B5EF4-FFF2-40B4-BE49-F238E27FC236}">
                  <a16:creationId xmlns="" xmlns:a16="http://schemas.microsoft.com/office/drawing/2014/main" id="{8DD5EDC9-FBED-47CE-A748-01947EE0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24051" y="7383463"/>
              <a:ext cx="144463" cy="128588"/>
            </a:xfrm>
            <a:custGeom>
              <a:avLst/>
              <a:gdLst>
                <a:gd name="T0" fmla="*/ 0 w 81"/>
                <a:gd name="T1" fmla="*/ 0 h 72"/>
                <a:gd name="T2" fmla="*/ 81 w 81"/>
                <a:gd name="T3" fmla="*/ 72 h 72"/>
                <a:gd name="T4" fmla="*/ 0 w 81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72">
                  <a:moveTo>
                    <a:pt x="0" y="0"/>
                  </a:moveTo>
                  <a:cubicBezTo>
                    <a:pt x="17" y="58"/>
                    <a:pt x="72" y="65"/>
                    <a:pt x="81" y="72"/>
                  </a:cubicBezTo>
                  <a:cubicBezTo>
                    <a:pt x="57" y="21"/>
                    <a:pt x="23" y="2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56">
              <a:extLst>
                <a:ext uri="{FF2B5EF4-FFF2-40B4-BE49-F238E27FC236}">
                  <a16:creationId xmlns="" xmlns:a16="http://schemas.microsoft.com/office/drawing/2014/main" id="{FC2EA756-B98F-4DB3-9F3A-DE0AA242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60563" y="7280276"/>
              <a:ext cx="123825" cy="144463"/>
            </a:xfrm>
            <a:custGeom>
              <a:avLst/>
              <a:gdLst>
                <a:gd name="T0" fmla="*/ 0 w 69"/>
                <a:gd name="T1" fmla="*/ 0 h 81"/>
                <a:gd name="T2" fmla="*/ 69 w 69"/>
                <a:gd name="T3" fmla="*/ 81 h 81"/>
                <a:gd name="T4" fmla="*/ 0 w 69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81">
                  <a:moveTo>
                    <a:pt x="0" y="0"/>
                  </a:moveTo>
                  <a:cubicBezTo>
                    <a:pt x="7" y="59"/>
                    <a:pt x="60" y="72"/>
                    <a:pt x="69" y="81"/>
                  </a:cubicBezTo>
                  <a:cubicBezTo>
                    <a:pt x="52" y="26"/>
                    <a:pt x="19" y="2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57">
              <a:extLst>
                <a:ext uri="{FF2B5EF4-FFF2-40B4-BE49-F238E27FC236}">
                  <a16:creationId xmlns="" xmlns:a16="http://schemas.microsoft.com/office/drawing/2014/main" id="{696362F0-304A-4DAD-A8AC-C2CAAFB5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84376" y="7175501"/>
              <a:ext cx="104775" cy="155575"/>
            </a:xfrm>
            <a:custGeom>
              <a:avLst/>
              <a:gdLst>
                <a:gd name="T0" fmla="*/ 3 w 59"/>
                <a:gd name="T1" fmla="*/ 0 h 87"/>
                <a:gd name="T2" fmla="*/ 59 w 59"/>
                <a:gd name="T3" fmla="*/ 87 h 87"/>
                <a:gd name="T4" fmla="*/ 3 w 59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87">
                  <a:moveTo>
                    <a:pt x="3" y="0"/>
                  </a:moveTo>
                  <a:cubicBezTo>
                    <a:pt x="0" y="54"/>
                    <a:pt x="54" y="79"/>
                    <a:pt x="59" y="87"/>
                  </a:cubicBezTo>
                  <a:cubicBezTo>
                    <a:pt x="52" y="36"/>
                    <a:pt x="14" y="2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58">
              <a:extLst>
                <a:ext uri="{FF2B5EF4-FFF2-40B4-BE49-F238E27FC236}">
                  <a16:creationId xmlns="" xmlns:a16="http://schemas.microsoft.com/office/drawing/2014/main" id="{8D36165B-7D6D-4DDB-AE8F-CBACDF0E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8663" y="7070726"/>
              <a:ext cx="92075" cy="161925"/>
            </a:xfrm>
            <a:custGeom>
              <a:avLst/>
              <a:gdLst>
                <a:gd name="T0" fmla="*/ 7 w 52"/>
                <a:gd name="T1" fmla="*/ 0 h 91"/>
                <a:gd name="T2" fmla="*/ 52 w 52"/>
                <a:gd name="T3" fmla="*/ 91 h 91"/>
                <a:gd name="T4" fmla="*/ 7 w 52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1">
                  <a:moveTo>
                    <a:pt x="7" y="0"/>
                  </a:moveTo>
                  <a:cubicBezTo>
                    <a:pt x="0" y="53"/>
                    <a:pt x="46" y="80"/>
                    <a:pt x="52" y="91"/>
                  </a:cubicBezTo>
                  <a:cubicBezTo>
                    <a:pt x="49" y="34"/>
                    <a:pt x="21" y="2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59">
              <a:extLst>
                <a:ext uri="{FF2B5EF4-FFF2-40B4-BE49-F238E27FC236}">
                  <a16:creationId xmlns="" xmlns:a16="http://schemas.microsoft.com/office/drawing/2014/main" id="{72B51913-37D0-4E53-999E-24504C82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05013" y="6964363"/>
              <a:ext cx="93663" cy="165100"/>
            </a:xfrm>
            <a:custGeom>
              <a:avLst/>
              <a:gdLst>
                <a:gd name="T0" fmla="*/ 13 w 52"/>
                <a:gd name="T1" fmla="*/ 0 h 93"/>
                <a:gd name="T2" fmla="*/ 47 w 52"/>
                <a:gd name="T3" fmla="*/ 93 h 93"/>
                <a:gd name="T4" fmla="*/ 13 w 52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3">
                  <a:moveTo>
                    <a:pt x="13" y="0"/>
                  </a:moveTo>
                  <a:cubicBezTo>
                    <a:pt x="0" y="51"/>
                    <a:pt x="44" y="85"/>
                    <a:pt x="47" y="93"/>
                  </a:cubicBezTo>
                  <a:cubicBezTo>
                    <a:pt x="52" y="43"/>
                    <a:pt x="25" y="24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60">
              <a:extLst>
                <a:ext uri="{FF2B5EF4-FFF2-40B4-BE49-F238E27FC236}">
                  <a16:creationId xmlns="" xmlns:a16="http://schemas.microsoft.com/office/drawing/2014/main" id="{EFEDEBBB-3EB5-4055-8B21-5984F6D9A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97076" y="6859588"/>
              <a:ext cx="98425" cy="168275"/>
            </a:xfrm>
            <a:custGeom>
              <a:avLst/>
              <a:gdLst>
                <a:gd name="T0" fmla="*/ 21 w 55"/>
                <a:gd name="T1" fmla="*/ 0 h 95"/>
                <a:gd name="T2" fmla="*/ 43 w 55"/>
                <a:gd name="T3" fmla="*/ 95 h 95"/>
                <a:gd name="T4" fmla="*/ 21 w 55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95">
                  <a:moveTo>
                    <a:pt x="21" y="0"/>
                  </a:moveTo>
                  <a:cubicBezTo>
                    <a:pt x="0" y="44"/>
                    <a:pt x="41" y="89"/>
                    <a:pt x="43" y="95"/>
                  </a:cubicBezTo>
                  <a:cubicBezTo>
                    <a:pt x="55" y="49"/>
                    <a:pt x="30" y="23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61">
              <a:extLst>
                <a:ext uri="{FF2B5EF4-FFF2-40B4-BE49-F238E27FC236}">
                  <a16:creationId xmlns="" xmlns:a16="http://schemas.microsoft.com/office/drawing/2014/main" id="{28BBBF69-E8A5-4613-BE40-CB8160C7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57376" y="6548438"/>
              <a:ext cx="180975" cy="303213"/>
            </a:xfrm>
            <a:custGeom>
              <a:avLst/>
              <a:gdLst>
                <a:gd name="T0" fmla="*/ 99 w 101"/>
                <a:gd name="T1" fmla="*/ 0 h 171"/>
                <a:gd name="T2" fmla="*/ 0 w 101"/>
                <a:gd name="T3" fmla="*/ 171 h 171"/>
                <a:gd name="T4" fmla="*/ 3 w 101"/>
                <a:gd name="T5" fmla="*/ 171 h 171"/>
                <a:gd name="T6" fmla="*/ 101 w 101"/>
                <a:gd name="T7" fmla="*/ 2 h 171"/>
                <a:gd name="T8" fmla="*/ 99 w 101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71">
                  <a:moveTo>
                    <a:pt x="99" y="0"/>
                  </a:moveTo>
                  <a:cubicBezTo>
                    <a:pt x="61" y="39"/>
                    <a:pt x="22" y="101"/>
                    <a:pt x="0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24" y="103"/>
                    <a:pt x="63" y="41"/>
                    <a:pt x="101" y="2"/>
                  </a:cubicBezTo>
                  <a:lnTo>
                    <a:pt x="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62">
              <a:extLst>
                <a:ext uri="{FF2B5EF4-FFF2-40B4-BE49-F238E27FC236}">
                  <a16:creationId xmlns="" xmlns:a16="http://schemas.microsoft.com/office/drawing/2014/main" id="{BBB3CC50-601A-4E9D-B00D-E140D40A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06588" y="6537326"/>
              <a:ext cx="188913" cy="361950"/>
            </a:xfrm>
            <a:custGeom>
              <a:avLst/>
              <a:gdLst>
                <a:gd name="T0" fmla="*/ 104 w 106"/>
                <a:gd name="T1" fmla="*/ 0 h 203"/>
                <a:gd name="T2" fmla="*/ 0 w 106"/>
                <a:gd name="T3" fmla="*/ 202 h 203"/>
                <a:gd name="T4" fmla="*/ 3 w 106"/>
                <a:gd name="T5" fmla="*/ 203 h 203"/>
                <a:gd name="T6" fmla="*/ 106 w 106"/>
                <a:gd name="T7" fmla="*/ 2 h 203"/>
                <a:gd name="T8" fmla="*/ 104 w 106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03">
                  <a:moveTo>
                    <a:pt x="104" y="0"/>
                  </a:moveTo>
                  <a:cubicBezTo>
                    <a:pt x="57" y="50"/>
                    <a:pt x="18" y="123"/>
                    <a:pt x="0" y="202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20" y="124"/>
                    <a:pt x="60" y="52"/>
                    <a:pt x="106" y="2"/>
                  </a:cubicBezTo>
                  <a:lnTo>
                    <a:pt x="1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63">
              <a:extLst>
                <a:ext uri="{FF2B5EF4-FFF2-40B4-BE49-F238E27FC236}">
                  <a16:creationId xmlns="" xmlns:a16="http://schemas.microsoft.com/office/drawing/2014/main" id="{3B13A095-A655-4207-832A-C3E7B59F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27226" y="6475413"/>
              <a:ext cx="217488" cy="357188"/>
            </a:xfrm>
            <a:custGeom>
              <a:avLst/>
              <a:gdLst>
                <a:gd name="T0" fmla="*/ 121 w 123"/>
                <a:gd name="T1" fmla="*/ 0 h 201"/>
                <a:gd name="T2" fmla="*/ 0 w 123"/>
                <a:gd name="T3" fmla="*/ 200 h 201"/>
                <a:gd name="T4" fmla="*/ 3 w 123"/>
                <a:gd name="T5" fmla="*/ 201 h 201"/>
                <a:gd name="T6" fmla="*/ 123 w 123"/>
                <a:gd name="T7" fmla="*/ 2 h 201"/>
                <a:gd name="T8" fmla="*/ 121 w 123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01">
                  <a:moveTo>
                    <a:pt x="121" y="0"/>
                  </a:moveTo>
                  <a:cubicBezTo>
                    <a:pt x="78" y="38"/>
                    <a:pt x="26" y="115"/>
                    <a:pt x="0" y="200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29" y="118"/>
                    <a:pt x="80" y="41"/>
                    <a:pt x="123" y="2"/>
                  </a:cubicBezTo>
                  <a:lnTo>
                    <a:pt x="1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64">
              <a:extLst>
                <a:ext uri="{FF2B5EF4-FFF2-40B4-BE49-F238E27FC236}">
                  <a16:creationId xmlns="" xmlns:a16="http://schemas.microsoft.com/office/drawing/2014/main" id="{BD1AAA50-1658-4F05-B5CA-277D0A42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84263" y="7645401"/>
              <a:ext cx="142875" cy="96838"/>
            </a:xfrm>
            <a:custGeom>
              <a:avLst/>
              <a:gdLst>
                <a:gd name="T0" fmla="*/ 80 w 80"/>
                <a:gd name="T1" fmla="*/ 6 h 55"/>
                <a:gd name="T2" fmla="*/ 0 w 80"/>
                <a:gd name="T3" fmla="*/ 55 h 55"/>
                <a:gd name="T4" fmla="*/ 80 w 80"/>
                <a:gd name="T5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55">
                  <a:moveTo>
                    <a:pt x="80" y="6"/>
                  </a:moveTo>
                  <a:cubicBezTo>
                    <a:pt x="34" y="0"/>
                    <a:pt x="15" y="50"/>
                    <a:pt x="0" y="55"/>
                  </a:cubicBezTo>
                  <a:cubicBezTo>
                    <a:pt x="50" y="50"/>
                    <a:pt x="75" y="27"/>
                    <a:pt x="8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65">
              <a:extLst>
                <a:ext uri="{FF2B5EF4-FFF2-40B4-BE49-F238E27FC236}">
                  <a16:creationId xmlns="" xmlns:a16="http://schemas.microsoft.com/office/drawing/2014/main" id="{EAB4A766-117F-4BBF-B3D3-A8D976FC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7632701"/>
              <a:ext cx="130175" cy="103188"/>
            </a:xfrm>
            <a:custGeom>
              <a:avLst/>
              <a:gdLst>
                <a:gd name="T0" fmla="*/ 74 w 74"/>
                <a:gd name="T1" fmla="*/ 1 h 58"/>
                <a:gd name="T2" fmla="*/ 0 w 74"/>
                <a:gd name="T3" fmla="*/ 58 h 58"/>
                <a:gd name="T4" fmla="*/ 74 w 74"/>
                <a:gd name="T5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58">
                  <a:moveTo>
                    <a:pt x="74" y="1"/>
                  </a:moveTo>
                  <a:cubicBezTo>
                    <a:pt x="31" y="0"/>
                    <a:pt x="15" y="52"/>
                    <a:pt x="0" y="58"/>
                  </a:cubicBezTo>
                  <a:cubicBezTo>
                    <a:pt x="52" y="49"/>
                    <a:pt x="71" y="20"/>
                    <a:pt x="7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66">
              <a:extLst>
                <a:ext uri="{FF2B5EF4-FFF2-40B4-BE49-F238E27FC236}">
                  <a16:creationId xmlns="" xmlns:a16="http://schemas.microsoft.com/office/drawing/2014/main" id="{3E838858-DD4D-4AE2-A4B4-84F35256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73126" y="7600951"/>
              <a:ext cx="114300" cy="115888"/>
            </a:xfrm>
            <a:custGeom>
              <a:avLst/>
              <a:gdLst>
                <a:gd name="T0" fmla="*/ 65 w 65"/>
                <a:gd name="T1" fmla="*/ 0 h 65"/>
                <a:gd name="T2" fmla="*/ 0 w 65"/>
                <a:gd name="T3" fmla="*/ 65 h 65"/>
                <a:gd name="T4" fmla="*/ 65 w 65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65">
                  <a:moveTo>
                    <a:pt x="65" y="0"/>
                  </a:moveTo>
                  <a:cubicBezTo>
                    <a:pt x="22" y="8"/>
                    <a:pt x="13" y="58"/>
                    <a:pt x="0" y="65"/>
                  </a:cubicBezTo>
                  <a:cubicBezTo>
                    <a:pt x="43" y="54"/>
                    <a:pt x="65" y="25"/>
                    <a:pt x="6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67">
              <a:extLst>
                <a:ext uri="{FF2B5EF4-FFF2-40B4-BE49-F238E27FC236}">
                  <a16:creationId xmlns="" xmlns:a16="http://schemas.microsoft.com/office/drawing/2014/main" id="{96858F47-21EF-4C15-A172-97DE713B4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4701" y="7554913"/>
              <a:ext cx="103188" cy="128588"/>
            </a:xfrm>
            <a:custGeom>
              <a:avLst/>
              <a:gdLst>
                <a:gd name="T0" fmla="*/ 55 w 58"/>
                <a:gd name="T1" fmla="*/ 0 h 73"/>
                <a:gd name="T2" fmla="*/ 0 w 58"/>
                <a:gd name="T3" fmla="*/ 73 h 73"/>
                <a:gd name="T4" fmla="*/ 55 w 58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73">
                  <a:moveTo>
                    <a:pt x="55" y="0"/>
                  </a:moveTo>
                  <a:cubicBezTo>
                    <a:pt x="16" y="13"/>
                    <a:pt x="12" y="64"/>
                    <a:pt x="0" y="73"/>
                  </a:cubicBezTo>
                  <a:cubicBezTo>
                    <a:pt x="44" y="56"/>
                    <a:pt x="58" y="23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68">
              <a:extLst>
                <a:ext uri="{FF2B5EF4-FFF2-40B4-BE49-F238E27FC236}">
                  <a16:creationId xmlns="" xmlns:a16="http://schemas.microsoft.com/office/drawing/2014/main" id="{351FEF4C-D19D-4844-A845-C446AEF2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7863" y="7494588"/>
              <a:ext cx="88900" cy="142875"/>
            </a:xfrm>
            <a:custGeom>
              <a:avLst/>
              <a:gdLst>
                <a:gd name="T0" fmla="*/ 40 w 50"/>
                <a:gd name="T1" fmla="*/ 0 h 81"/>
                <a:gd name="T2" fmla="*/ 0 w 50"/>
                <a:gd name="T3" fmla="*/ 81 h 81"/>
                <a:gd name="T4" fmla="*/ 40 w 50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81">
                  <a:moveTo>
                    <a:pt x="40" y="0"/>
                  </a:moveTo>
                  <a:cubicBezTo>
                    <a:pt x="10" y="18"/>
                    <a:pt x="5" y="77"/>
                    <a:pt x="0" y="81"/>
                  </a:cubicBezTo>
                  <a:cubicBezTo>
                    <a:pt x="29" y="67"/>
                    <a:pt x="50" y="33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69">
              <a:extLst>
                <a:ext uri="{FF2B5EF4-FFF2-40B4-BE49-F238E27FC236}">
                  <a16:creationId xmlns="" xmlns:a16="http://schemas.microsoft.com/office/drawing/2014/main" id="{49467426-8C3E-44F0-92B8-7BAC199C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1663" y="7423151"/>
              <a:ext cx="71438" cy="153988"/>
            </a:xfrm>
            <a:custGeom>
              <a:avLst/>
              <a:gdLst>
                <a:gd name="T0" fmla="*/ 30 w 40"/>
                <a:gd name="T1" fmla="*/ 0 h 87"/>
                <a:gd name="T2" fmla="*/ 4 w 40"/>
                <a:gd name="T3" fmla="*/ 87 h 87"/>
                <a:gd name="T4" fmla="*/ 30 w 40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87">
                  <a:moveTo>
                    <a:pt x="30" y="0"/>
                  </a:moveTo>
                  <a:cubicBezTo>
                    <a:pt x="0" y="25"/>
                    <a:pt x="12" y="75"/>
                    <a:pt x="4" y="87"/>
                  </a:cubicBezTo>
                  <a:cubicBezTo>
                    <a:pt x="40" y="62"/>
                    <a:pt x="40" y="21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70">
              <a:extLst>
                <a:ext uri="{FF2B5EF4-FFF2-40B4-BE49-F238E27FC236}">
                  <a16:creationId xmlns="" xmlns:a16="http://schemas.microsoft.com/office/drawing/2014/main" id="{1FE0A35B-9D50-4754-9E54-00AE415B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7688" y="7340601"/>
              <a:ext cx="74613" cy="160338"/>
            </a:xfrm>
            <a:custGeom>
              <a:avLst/>
              <a:gdLst>
                <a:gd name="T0" fmla="*/ 25 w 42"/>
                <a:gd name="T1" fmla="*/ 0 h 90"/>
                <a:gd name="T2" fmla="*/ 15 w 42"/>
                <a:gd name="T3" fmla="*/ 90 h 90"/>
                <a:gd name="T4" fmla="*/ 25 w 42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90">
                  <a:moveTo>
                    <a:pt x="25" y="0"/>
                  </a:moveTo>
                  <a:cubicBezTo>
                    <a:pt x="0" y="31"/>
                    <a:pt x="20" y="78"/>
                    <a:pt x="15" y="90"/>
                  </a:cubicBezTo>
                  <a:cubicBezTo>
                    <a:pt x="41" y="62"/>
                    <a:pt x="42" y="25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71">
              <a:extLst>
                <a:ext uri="{FF2B5EF4-FFF2-40B4-BE49-F238E27FC236}">
                  <a16:creationId xmlns="" xmlns:a16="http://schemas.microsoft.com/office/drawing/2014/main" id="{A6E3B4F2-5339-4CD5-933B-E84E685C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001" y="7251701"/>
              <a:ext cx="76200" cy="161925"/>
            </a:xfrm>
            <a:custGeom>
              <a:avLst/>
              <a:gdLst>
                <a:gd name="T0" fmla="*/ 20 w 43"/>
                <a:gd name="T1" fmla="*/ 0 h 91"/>
                <a:gd name="T2" fmla="*/ 23 w 43"/>
                <a:gd name="T3" fmla="*/ 91 h 91"/>
                <a:gd name="T4" fmla="*/ 20 w 43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91">
                  <a:moveTo>
                    <a:pt x="20" y="0"/>
                  </a:moveTo>
                  <a:cubicBezTo>
                    <a:pt x="0" y="40"/>
                    <a:pt x="27" y="78"/>
                    <a:pt x="23" y="91"/>
                  </a:cubicBezTo>
                  <a:cubicBezTo>
                    <a:pt x="42" y="63"/>
                    <a:pt x="43" y="27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72">
              <a:extLst>
                <a:ext uri="{FF2B5EF4-FFF2-40B4-BE49-F238E27FC236}">
                  <a16:creationId xmlns="" xmlns:a16="http://schemas.microsoft.com/office/drawing/2014/main" id="{22853EDA-5840-47E1-BB7A-4978E830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7838" y="7159626"/>
              <a:ext cx="82550" cy="158750"/>
            </a:xfrm>
            <a:custGeom>
              <a:avLst/>
              <a:gdLst>
                <a:gd name="T0" fmla="*/ 13 w 46"/>
                <a:gd name="T1" fmla="*/ 0 h 89"/>
                <a:gd name="T2" fmla="*/ 29 w 46"/>
                <a:gd name="T3" fmla="*/ 89 h 89"/>
                <a:gd name="T4" fmla="*/ 13 w 46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9">
                  <a:moveTo>
                    <a:pt x="13" y="0"/>
                  </a:moveTo>
                  <a:cubicBezTo>
                    <a:pt x="0" y="40"/>
                    <a:pt x="30" y="77"/>
                    <a:pt x="29" y="89"/>
                  </a:cubicBezTo>
                  <a:cubicBezTo>
                    <a:pt x="46" y="57"/>
                    <a:pt x="37" y="2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73">
              <a:extLst>
                <a:ext uri="{FF2B5EF4-FFF2-40B4-BE49-F238E27FC236}">
                  <a16:creationId xmlns="" xmlns:a16="http://schemas.microsoft.com/office/drawing/2014/main" id="{219618A8-C1DD-4355-9BE0-73058282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1963" y="7065963"/>
              <a:ext cx="80963" cy="152400"/>
            </a:xfrm>
            <a:custGeom>
              <a:avLst/>
              <a:gdLst>
                <a:gd name="T0" fmla="*/ 8 w 45"/>
                <a:gd name="T1" fmla="*/ 0 h 86"/>
                <a:gd name="T2" fmla="*/ 35 w 45"/>
                <a:gd name="T3" fmla="*/ 86 h 86"/>
                <a:gd name="T4" fmla="*/ 8 w 45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86">
                  <a:moveTo>
                    <a:pt x="8" y="0"/>
                  </a:moveTo>
                  <a:cubicBezTo>
                    <a:pt x="0" y="31"/>
                    <a:pt x="34" y="82"/>
                    <a:pt x="35" y="86"/>
                  </a:cubicBezTo>
                  <a:cubicBezTo>
                    <a:pt x="45" y="58"/>
                    <a:pt x="41" y="29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74">
              <a:extLst>
                <a:ext uri="{FF2B5EF4-FFF2-40B4-BE49-F238E27FC236}">
                  <a16:creationId xmlns="" xmlns:a16="http://schemas.microsoft.com/office/drawing/2014/main" id="{7A236047-0D8B-4C5B-B35C-B162CBA8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7201" y="6970713"/>
              <a:ext cx="82550" cy="144463"/>
            </a:xfrm>
            <a:custGeom>
              <a:avLst/>
              <a:gdLst>
                <a:gd name="T0" fmla="*/ 2 w 47"/>
                <a:gd name="T1" fmla="*/ 0 h 81"/>
                <a:gd name="T2" fmla="*/ 39 w 47"/>
                <a:gd name="T3" fmla="*/ 81 h 81"/>
                <a:gd name="T4" fmla="*/ 2 w 47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81">
                  <a:moveTo>
                    <a:pt x="2" y="0"/>
                  </a:moveTo>
                  <a:cubicBezTo>
                    <a:pt x="0" y="42"/>
                    <a:pt x="37" y="70"/>
                    <a:pt x="39" y="81"/>
                  </a:cubicBezTo>
                  <a:cubicBezTo>
                    <a:pt x="47" y="53"/>
                    <a:pt x="39" y="2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75">
              <a:extLst>
                <a:ext uri="{FF2B5EF4-FFF2-40B4-BE49-F238E27FC236}">
                  <a16:creationId xmlns="" xmlns:a16="http://schemas.microsoft.com/office/drawing/2014/main" id="{754A45EF-F844-432C-AE89-23A584DF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6251" y="6878638"/>
              <a:ext cx="98425" cy="134938"/>
            </a:xfrm>
            <a:custGeom>
              <a:avLst/>
              <a:gdLst>
                <a:gd name="T0" fmla="*/ 0 w 55"/>
                <a:gd name="T1" fmla="*/ 0 h 76"/>
                <a:gd name="T2" fmla="*/ 48 w 55"/>
                <a:gd name="T3" fmla="*/ 76 h 76"/>
                <a:gd name="T4" fmla="*/ 0 w 55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76">
                  <a:moveTo>
                    <a:pt x="0" y="0"/>
                  </a:moveTo>
                  <a:cubicBezTo>
                    <a:pt x="3" y="39"/>
                    <a:pt x="45" y="66"/>
                    <a:pt x="48" y="76"/>
                  </a:cubicBezTo>
                  <a:cubicBezTo>
                    <a:pt x="55" y="34"/>
                    <a:pt x="27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76">
              <a:extLst>
                <a:ext uri="{FF2B5EF4-FFF2-40B4-BE49-F238E27FC236}">
                  <a16:creationId xmlns="" xmlns:a16="http://schemas.microsoft.com/office/drawing/2014/main" id="{A407E1B1-FF30-4EBE-ADEA-28F4A6834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77913" y="7721601"/>
              <a:ext cx="211138" cy="100013"/>
            </a:xfrm>
            <a:custGeom>
              <a:avLst/>
              <a:gdLst>
                <a:gd name="T0" fmla="*/ 119 w 119"/>
                <a:gd name="T1" fmla="*/ 33 h 56"/>
                <a:gd name="T2" fmla="*/ 0 w 119"/>
                <a:gd name="T3" fmla="*/ 17 h 56"/>
                <a:gd name="T4" fmla="*/ 119 w 119"/>
                <a:gd name="T5" fmla="*/ 3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6">
                  <a:moveTo>
                    <a:pt x="119" y="33"/>
                  </a:moveTo>
                  <a:cubicBezTo>
                    <a:pt x="59" y="56"/>
                    <a:pt x="28" y="24"/>
                    <a:pt x="0" y="17"/>
                  </a:cubicBezTo>
                  <a:cubicBezTo>
                    <a:pt x="58" y="0"/>
                    <a:pt x="75" y="31"/>
                    <a:pt x="11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77">
              <a:extLst>
                <a:ext uri="{FF2B5EF4-FFF2-40B4-BE49-F238E27FC236}">
                  <a16:creationId xmlns="" xmlns:a16="http://schemas.microsoft.com/office/drawing/2014/main" id="{E4C80B29-84D1-4A87-A746-574A116B3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3138" y="7705726"/>
              <a:ext cx="209550" cy="96838"/>
            </a:xfrm>
            <a:custGeom>
              <a:avLst/>
              <a:gdLst>
                <a:gd name="T0" fmla="*/ 118 w 118"/>
                <a:gd name="T1" fmla="*/ 25 h 55"/>
                <a:gd name="T2" fmla="*/ 0 w 118"/>
                <a:gd name="T3" fmla="*/ 21 h 55"/>
                <a:gd name="T4" fmla="*/ 118 w 118"/>
                <a:gd name="T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55">
                  <a:moveTo>
                    <a:pt x="118" y="25"/>
                  </a:moveTo>
                  <a:cubicBezTo>
                    <a:pt x="59" y="55"/>
                    <a:pt x="25" y="25"/>
                    <a:pt x="0" y="21"/>
                  </a:cubicBezTo>
                  <a:cubicBezTo>
                    <a:pt x="55" y="0"/>
                    <a:pt x="75" y="27"/>
                    <a:pt x="1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78">
              <a:extLst>
                <a:ext uri="{FF2B5EF4-FFF2-40B4-BE49-F238E27FC236}">
                  <a16:creationId xmlns="" xmlns:a16="http://schemas.microsoft.com/office/drawing/2014/main" id="{D588A30C-194F-42F9-9DB2-D0029D56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9951" y="7675563"/>
              <a:ext cx="206375" cy="96838"/>
            </a:xfrm>
            <a:custGeom>
              <a:avLst/>
              <a:gdLst>
                <a:gd name="T0" fmla="*/ 116 w 116"/>
                <a:gd name="T1" fmla="*/ 17 h 55"/>
                <a:gd name="T2" fmla="*/ 0 w 116"/>
                <a:gd name="T3" fmla="*/ 28 h 55"/>
                <a:gd name="T4" fmla="*/ 116 w 116"/>
                <a:gd name="T5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55">
                  <a:moveTo>
                    <a:pt x="116" y="17"/>
                  </a:moveTo>
                  <a:cubicBezTo>
                    <a:pt x="64" y="55"/>
                    <a:pt x="24" y="29"/>
                    <a:pt x="0" y="28"/>
                  </a:cubicBezTo>
                  <a:cubicBezTo>
                    <a:pt x="56" y="0"/>
                    <a:pt x="75" y="26"/>
                    <a:pt x="1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79">
              <a:extLst>
                <a:ext uri="{FF2B5EF4-FFF2-40B4-BE49-F238E27FC236}">
                  <a16:creationId xmlns="" xmlns:a16="http://schemas.microsoft.com/office/drawing/2014/main" id="{D6A12FDF-55F4-48E1-BD3E-3FF729BE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69938" y="7634288"/>
              <a:ext cx="198438" cy="92075"/>
            </a:xfrm>
            <a:custGeom>
              <a:avLst/>
              <a:gdLst>
                <a:gd name="T0" fmla="*/ 112 w 112"/>
                <a:gd name="T1" fmla="*/ 6 h 52"/>
                <a:gd name="T2" fmla="*/ 0 w 112"/>
                <a:gd name="T3" fmla="*/ 33 h 52"/>
                <a:gd name="T4" fmla="*/ 112 w 112"/>
                <a:gd name="T5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52">
                  <a:moveTo>
                    <a:pt x="112" y="6"/>
                  </a:moveTo>
                  <a:cubicBezTo>
                    <a:pt x="67" y="52"/>
                    <a:pt x="21" y="31"/>
                    <a:pt x="0" y="33"/>
                  </a:cubicBezTo>
                  <a:cubicBezTo>
                    <a:pt x="47" y="0"/>
                    <a:pt x="78" y="19"/>
                    <a:pt x="1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80">
              <a:extLst>
                <a:ext uri="{FF2B5EF4-FFF2-40B4-BE49-F238E27FC236}">
                  <a16:creationId xmlns="" xmlns:a16="http://schemas.microsoft.com/office/drawing/2014/main" id="{361CF0E9-7196-4CDA-A41A-91DCCB5F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276" y="7569201"/>
              <a:ext cx="184150" cy="87313"/>
            </a:xfrm>
            <a:custGeom>
              <a:avLst/>
              <a:gdLst>
                <a:gd name="T0" fmla="*/ 104 w 104"/>
                <a:gd name="T1" fmla="*/ 0 h 49"/>
                <a:gd name="T2" fmla="*/ 0 w 104"/>
                <a:gd name="T3" fmla="*/ 44 h 49"/>
                <a:gd name="T4" fmla="*/ 104 w 104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9">
                  <a:moveTo>
                    <a:pt x="104" y="0"/>
                  </a:moveTo>
                  <a:cubicBezTo>
                    <a:pt x="72" y="49"/>
                    <a:pt x="19" y="40"/>
                    <a:pt x="0" y="44"/>
                  </a:cubicBezTo>
                  <a:cubicBezTo>
                    <a:pt x="52" y="0"/>
                    <a:pt x="70" y="21"/>
                    <a:pt x="10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81">
              <a:extLst>
                <a:ext uri="{FF2B5EF4-FFF2-40B4-BE49-F238E27FC236}">
                  <a16:creationId xmlns="" xmlns:a16="http://schemas.microsoft.com/office/drawing/2014/main" id="{7221EB80-5586-4E77-9A51-29897E4F6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551" y="7480301"/>
              <a:ext cx="166688" cy="106363"/>
            </a:xfrm>
            <a:custGeom>
              <a:avLst/>
              <a:gdLst>
                <a:gd name="T0" fmla="*/ 94 w 94"/>
                <a:gd name="T1" fmla="*/ 0 h 60"/>
                <a:gd name="T2" fmla="*/ 0 w 94"/>
                <a:gd name="T3" fmla="*/ 60 h 60"/>
                <a:gd name="T4" fmla="*/ 94 w 94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60">
                  <a:moveTo>
                    <a:pt x="94" y="0"/>
                  </a:moveTo>
                  <a:cubicBezTo>
                    <a:pt x="68" y="56"/>
                    <a:pt x="18" y="53"/>
                    <a:pt x="0" y="60"/>
                  </a:cubicBezTo>
                  <a:cubicBezTo>
                    <a:pt x="43" y="8"/>
                    <a:pt x="63" y="25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82">
              <a:extLst>
                <a:ext uri="{FF2B5EF4-FFF2-40B4-BE49-F238E27FC236}">
                  <a16:creationId xmlns="" xmlns:a16="http://schemas.microsoft.com/office/drawing/2014/main" id="{2FCBECB1-FEFE-44E5-AF84-63E90945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0701" y="7383463"/>
              <a:ext cx="146050" cy="128588"/>
            </a:xfrm>
            <a:custGeom>
              <a:avLst/>
              <a:gdLst>
                <a:gd name="T0" fmla="*/ 82 w 82"/>
                <a:gd name="T1" fmla="*/ 0 h 72"/>
                <a:gd name="T2" fmla="*/ 0 w 82"/>
                <a:gd name="T3" fmla="*/ 72 h 72"/>
                <a:gd name="T4" fmla="*/ 82 w 82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72">
                  <a:moveTo>
                    <a:pt x="82" y="0"/>
                  </a:moveTo>
                  <a:cubicBezTo>
                    <a:pt x="65" y="58"/>
                    <a:pt x="10" y="65"/>
                    <a:pt x="0" y="72"/>
                  </a:cubicBezTo>
                  <a:cubicBezTo>
                    <a:pt x="25" y="21"/>
                    <a:pt x="58" y="24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83">
              <a:extLst>
                <a:ext uri="{FF2B5EF4-FFF2-40B4-BE49-F238E27FC236}">
                  <a16:creationId xmlns="" xmlns:a16="http://schemas.microsoft.com/office/drawing/2014/main" id="{27B5A75D-D343-423A-A39C-35E23592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1963" y="7280276"/>
              <a:ext cx="122238" cy="144463"/>
            </a:xfrm>
            <a:custGeom>
              <a:avLst/>
              <a:gdLst>
                <a:gd name="T0" fmla="*/ 68 w 68"/>
                <a:gd name="T1" fmla="*/ 0 h 81"/>
                <a:gd name="T2" fmla="*/ 0 w 68"/>
                <a:gd name="T3" fmla="*/ 81 h 81"/>
                <a:gd name="T4" fmla="*/ 68 w 68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81">
                  <a:moveTo>
                    <a:pt x="68" y="0"/>
                  </a:moveTo>
                  <a:cubicBezTo>
                    <a:pt x="61" y="59"/>
                    <a:pt x="9" y="72"/>
                    <a:pt x="0" y="81"/>
                  </a:cubicBezTo>
                  <a:cubicBezTo>
                    <a:pt x="17" y="26"/>
                    <a:pt x="49" y="25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84">
              <a:extLst>
                <a:ext uri="{FF2B5EF4-FFF2-40B4-BE49-F238E27FC236}">
                  <a16:creationId xmlns="" xmlns:a16="http://schemas.microsoft.com/office/drawing/2014/main" id="{65E54AD0-4955-4CDC-89BF-2A9FDFEB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688" y="7175501"/>
              <a:ext cx="104775" cy="155575"/>
            </a:xfrm>
            <a:custGeom>
              <a:avLst/>
              <a:gdLst>
                <a:gd name="T0" fmla="*/ 57 w 59"/>
                <a:gd name="T1" fmla="*/ 0 h 87"/>
                <a:gd name="T2" fmla="*/ 0 w 59"/>
                <a:gd name="T3" fmla="*/ 87 h 87"/>
                <a:gd name="T4" fmla="*/ 57 w 59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87">
                  <a:moveTo>
                    <a:pt x="57" y="0"/>
                  </a:moveTo>
                  <a:cubicBezTo>
                    <a:pt x="59" y="54"/>
                    <a:pt x="6" y="79"/>
                    <a:pt x="0" y="87"/>
                  </a:cubicBezTo>
                  <a:cubicBezTo>
                    <a:pt x="7" y="36"/>
                    <a:pt x="45" y="2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5">
              <a:extLst>
                <a:ext uri="{FF2B5EF4-FFF2-40B4-BE49-F238E27FC236}">
                  <a16:creationId xmlns="" xmlns:a16="http://schemas.microsoft.com/office/drawing/2014/main" id="{DD43676A-A5B5-45A2-80BB-40C1F0718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2113" y="7070726"/>
              <a:ext cx="92075" cy="161925"/>
            </a:xfrm>
            <a:custGeom>
              <a:avLst/>
              <a:gdLst>
                <a:gd name="T0" fmla="*/ 45 w 52"/>
                <a:gd name="T1" fmla="*/ 0 h 91"/>
                <a:gd name="T2" fmla="*/ 0 w 52"/>
                <a:gd name="T3" fmla="*/ 91 h 91"/>
                <a:gd name="T4" fmla="*/ 45 w 52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1">
                  <a:moveTo>
                    <a:pt x="45" y="0"/>
                  </a:moveTo>
                  <a:cubicBezTo>
                    <a:pt x="52" y="53"/>
                    <a:pt x="5" y="80"/>
                    <a:pt x="0" y="91"/>
                  </a:cubicBezTo>
                  <a:cubicBezTo>
                    <a:pt x="3" y="34"/>
                    <a:pt x="30" y="26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86">
              <a:extLst>
                <a:ext uri="{FF2B5EF4-FFF2-40B4-BE49-F238E27FC236}">
                  <a16:creationId xmlns="" xmlns:a16="http://schemas.microsoft.com/office/drawing/2014/main" id="{2BF837AC-2527-4753-8BF6-92DB6005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-388938" y="6964363"/>
              <a:ext cx="95250" cy="165100"/>
            </a:xfrm>
            <a:custGeom>
              <a:avLst/>
              <a:gdLst>
                <a:gd name="T0" fmla="*/ 39 w 53"/>
                <a:gd name="T1" fmla="*/ 0 h 93"/>
                <a:gd name="T2" fmla="*/ 6 w 53"/>
                <a:gd name="T3" fmla="*/ 93 h 93"/>
                <a:gd name="T4" fmla="*/ 39 w 53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93">
                  <a:moveTo>
                    <a:pt x="39" y="0"/>
                  </a:moveTo>
                  <a:cubicBezTo>
                    <a:pt x="53" y="51"/>
                    <a:pt x="9" y="85"/>
                    <a:pt x="6" y="93"/>
                  </a:cubicBezTo>
                  <a:cubicBezTo>
                    <a:pt x="0" y="43"/>
                    <a:pt x="27" y="24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87">
              <a:extLst>
                <a:ext uri="{FF2B5EF4-FFF2-40B4-BE49-F238E27FC236}">
                  <a16:creationId xmlns="" xmlns:a16="http://schemas.microsoft.com/office/drawing/2014/main" id="{9334CA73-8856-44FE-905E-03628D1A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8463" y="6859588"/>
              <a:ext cx="95250" cy="168275"/>
            </a:xfrm>
            <a:custGeom>
              <a:avLst/>
              <a:gdLst>
                <a:gd name="T0" fmla="*/ 33 w 54"/>
                <a:gd name="T1" fmla="*/ 0 h 95"/>
                <a:gd name="T2" fmla="*/ 12 w 54"/>
                <a:gd name="T3" fmla="*/ 95 h 95"/>
                <a:gd name="T4" fmla="*/ 33 w 54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95">
                  <a:moveTo>
                    <a:pt x="33" y="0"/>
                  </a:moveTo>
                  <a:cubicBezTo>
                    <a:pt x="54" y="44"/>
                    <a:pt x="13" y="89"/>
                    <a:pt x="12" y="95"/>
                  </a:cubicBezTo>
                  <a:cubicBezTo>
                    <a:pt x="0" y="49"/>
                    <a:pt x="25" y="23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88">
              <a:extLst>
                <a:ext uri="{FF2B5EF4-FFF2-40B4-BE49-F238E27FC236}">
                  <a16:creationId xmlns="" xmlns:a16="http://schemas.microsoft.com/office/drawing/2014/main" id="{5618B347-103F-4478-B8AE-1D2286D29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3888" y="6548438"/>
              <a:ext cx="180975" cy="303213"/>
            </a:xfrm>
            <a:custGeom>
              <a:avLst/>
              <a:gdLst>
                <a:gd name="T0" fmla="*/ 2 w 101"/>
                <a:gd name="T1" fmla="*/ 0 h 171"/>
                <a:gd name="T2" fmla="*/ 101 w 101"/>
                <a:gd name="T3" fmla="*/ 171 h 171"/>
                <a:gd name="T4" fmla="*/ 98 w 101"/>
                <a:gd name="T5" fmla="*/ 171 h 171"/>
                <a:gd name="T6" fmla="*/ 0 w 101"/>
                <a:gd name="T7" fmla="*/ 2 h 171"/>
                <a:gd name="T8" fmla="*/ 2 w 101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71">
                  <a:moveTo>
                    <a:pt x="2" y="0"/>
                  </a:moveTo>
                  <a:cubicBezTo>
                    <a:pt x="41" y="39"/>
                    <a:pt x="80" y="101"/>
                    <a:pt x="101" y="171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77" y="103"/>
                    <a:pt x="38" y="4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89">
              <a:extLst>
                <a:ext uri="{FF2B5EF4-FFF2-40B4-BE49-F238E27FC236}">
                  <a16:creationId xmlns="" xmlns:a16="http://schemas.microsoft.com/office/drawing/2014/main" id="{C0C4065E-B13B-4375-A685-E1ECE017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1026" y="6537326"/>
              <a:ext cx="188913" cy="361950"/>
            </a:xfrm>
            <a:custGeom>
              <a:avLst/>
              <a:gdLst>
                <a:gd name="T0" fmla="*/ 2 w 106"/>
                <a:gd name="T1" fmla="*/ 0 h 203"/>
                <a:gd name="T2" fmla="*/ 106 w 106"/>
                <a:gd name="T3" fmla="*/ 202 h 203"/>
                <a:gd name="T4" fmla="*/ 103 w 106"/>
                <a:gd name="T5" fmla="*/ 203 h 203"/>
                <a:gd name="T6" fmla="*/ 0 w 106"/>
                <a:gd name="T7" fmla="*/ 2 h 203"/>
                <a:gd name="T8" fmla="*/ 2 w 106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03">
                  <a:moveTo>
                    <a:pt x="2" y="0"/>
                  </a:moveTo>
                  <a:cubicBezTo>
                    <a:pt x="48" y="50"/>
                    <a:pt x="88" y="123"/>
                    <a:pt x="106" y="202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85" y="124"/>
                    <a:pt x="45" y="52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90">
              <a:extLst>
                <a:ext uri="{FF2B5EF4-FFF2-40B4-BE49-F238E27FC236}">
                  <a16:creationId xmlns="" xmlns:a16="http://schemas.microsoft.com/office/drawing/2014/main" id="{23E309FC-99F2-40F5-97FD-6C60C616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551" y="6475413"/>
              <a:ext cx="217488" cy="357188"/>
            </a:xfrm>
            <a:custGeom>
              <a:avLst/>
              <a:gdLst>
                <a:gd name="T0" fmla="*/ 3 w 123"/>
                <a:gd name="T1" fmla="*/ 0 h 201"/>
                <a:gd name="T2" fmla="*/ 123 w 123"/>
                <a:gd name="T3" fmla="*/ 200 h 201"/>
                <a:gd name="T4" fmla="*/ 120 w 123"/>
                <a:gd name="T5" fmla="*/ 201 h 201"/>
                <a:gd name="T6" fmla="*/ 0 w 123"/>
                <a:gd name="T7" fmla="*/ 2 h 201"/>
                <a:gd name="T8" fmla="*/ 3 w 123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01">
                  <a:moveTo>
                    <a:pt x="3" y="0"/>
                  </a:moveTo>
                  <a:cubicBezTo>
                    <a:pt x="46" y="38"/>
                    <a:pt x="97" y="115"/>
                    <a:pt x="123" y="200"/>
                  </a:cubicBezTo>
                  <a:cubicBezTo>
                    <a:pt x="120" y="201"/>
                    <a:pt x="120" y="201"/>
                    <a:pt x="120" y="201"/>
                  </a:cubicBezTo>
                  <a:cubicBezTo>
                    <a:pt x="95" y="118"/>
                    <a:pt x="44" y="41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291">
              <a:extLst>
                <a:ext uri="{FF2B5EF4-FFF2-40B4-BE49-F238E27FC236}">
                  <a16:creationId xmlns="" xmlns:a16="http://schemas.microsoft.com/office/drawing/2014/main" id="{ED3D49C9-45A3-4FA7-98CE-0D92A9C72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189038" y="7710488"/>
              <a:ext cx="73025" cy="714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292">
              <a:extLst>
                <a:ext uri="{FF2B5EF4-FFF2-40B4-BE49-F238E27FC236}">
                  <a16:creationId xmlns="" xmlns:a16="http://schemas.microsoft.com/office/drawing/2014/main" id="{32CFBA82-79B0-44D0-BCCC-1420D887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100138" y="78295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" name="组合 126">
            <a:extLst>
              <a:ext uri="{FF2B5EF4-FFF2-40B4-BE49-F238E27FC236}">
                <a16:creationId xmlns="" xmlns:a16="http://schemas.microsoft.com/office/drawing/2014/main" id="{F8EC0978-189C-4040-9E0D-D9D102FF6200}"/>
              </a:ext>
            </a:extLst>
          </p:cNvPr>
          <p:cNvGrpSpPr/>
          <p:nvPr/>
        </p:nvGrpSpPr>
        <p:grpSpPr>
          <a:xfrm>
            <a:off x="6488360" y="931463"/>
            <a:ext cx="1246674" cy="924988"/>
            <a:chOff x="-2057401" y="8137526"/>
            <a:chExt cx="1827213" cy="1355725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28" name="Freeform 345">
              <a:extLst>
                <a:ext uri="{FF2B5EF4-FFF2-40B4-BE49-F238E27FC236}">
                  <a16:creationId xmlns="" xmlns:a16="http://schemas.microsoft.com/office/drawing/2014/main" id="{1DC16699-B515-4950-B6CB-D943E4303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57363" y="8994776"/>
              <a:ext cx="119063" cy="209550"/>
            </a:xfrm>
            <a:custGeom>
              <a:avLst/>
              <a:gdLst>
                <a:gd name="T0" fmla="*/ 56 w 67"/>
                <a:gd name="T1" fmla="*/ 118 h 118"/>
                <a:gd name="T2" fmla="*/ 26 w 67"/>
                <a:gd name="T3" fmla="*/ 0 h 118"/>
                <a:gd name="T4" fmla="*/ 56 w 67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18">
                  <a:moveTo>
                    <a:pt x="56" y="118"/>
                  </a:moveTo>
                  <a:cubicBezTo>
                    <a:pt x="67" y="88"/>
                    <a:pt x="62" y="35"/>
                    <a:pt x="26" y="0"/>
                  </a:cubicBezTo>
                  <a:cubicBezTo>
                    <a:pt x="0" y="45"/>
                    <a:pt x="28" y="97"/>
                    <a:pt x="5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46">
              <a:extLst>
                <a:ext uri="{FF2B5EF4-FFF2-40B4-BE49-F238E27FC236}">
                  <a16:creationId xmlns="" xmlns:a16="http://schemas.microsoft.com/office/drawing/2014/main" id="{6BDE041F-DC0D-482A-A57D-E73BE0DB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7851" y="8875713"/>
              <a:ext cx="109538" cy="211138"/>
            </a:xfrm>
            <a:custGeom>
              <a:avLst/>
              <a:gdLst>
                <a:gd name="T0" fmla="*/ 34 w 62"/>
                <a:gd name="T1" fmla="*/ 0 h 119"/>
                <a:gd name="T2" fmla="*/ 45 w 62"/>
                <a:gd name="T3" fmla="*/ 119 h 119"/>
                <a:gd name="T4" fmla="*/ 34 w 62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19">
                  <a:moveTo>
                    <a:pt x="34" y="0"/>
                  </a:moveTo>
                  <a:cubicBezTo>
                    <a:pt x="20" y="14"/>
                    <a:pt x="0" y="72"/>
                    <a:pt x="45" y="119"/>
                  </a:cubicBezTo>
                  <a:cubicBezTo>
                    <a:pt x="59" y="85"/>
                    <a:pt x="62" y="33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47">
              <a:extLst>
                <a:ext uri="{FF2B5EF4-FFF2-40B4-BE49-F238E27FC236}">
                  <a16:creationId xmlns="" xmlns:a16="http://schemas.microsoft.com/office/drawing/2014/main" id="{6D038B8C-0F87-4F1A-8430-BC9D4746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70088" y="8137526"/>
              <a:ext cx="111125" cy="287338"/>
            </a:xfrm>
            <a:custGeom>
              <a:avLst/>
              <a:gdLst>
                <a:gd name="T0" fmla="*/ 63 w 63"/>
                <a:gd name="T1" fmla="*/ 0 h 162"/>
                <a:gd name="T2" fmla="*/ 16 w 63"/>
                <a:gd name="T3" fmla="*/ 162 h 162"/>
                <a:gd name="T4" fmla="*/ 63 w 63"/>
                <a:gd name="T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62">
                  <a:moveTo>
                    <a:pt x="63" y="0"/>
                  </a:moveTo>
                  <a:cubicBezTo>
                    <a:pt x="7" y="59"/>
                    <a:pt x="0" y="105"/>
                    <a:pt x="16" y="162"/>
                  </a:cubicBezTo>
                  <a:cubicBezTo>
                    <a:pt x="41" y="138"/>
                    <a:pt x="61" y="69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48">
              <a:extLst>
                <a:ext uri="{FF2B5EF4-FFF2-40B4-BE49-F238E27FC236}">
                  <a16:creationId xmlns="" xmlns:a16="http://schemas.microsoft.com/office/drawing/2014/main" id="{A230DFAE-3CB8-49AA-94FF-31C09091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98651" y="8750301"/>
              <a:ext cx="100013" cy="188913"/>
            </a:xfrm>
            <a:custGeom>
              <a:avLst/>
              <a:gdLst>
                <a:gd name="T0" fmla="*/ 31 w 57"/>
                <a:gd name="T1" fmla="*/ 0 h 106"/>
                <a:gd name="T2" fmla="*/ 22 w 57"/>
                <a:gd name="T3" fmla="*/ 106 h 106"/>
                <a:gd name="T4" fmla="*/ 31 w 57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06">
                  <a:moveTo>
                    <a:pt x="31" y="0"/>
                  </a:moveTo>
                  <a:cubicBezTo>
                    <a:pt x="0" y="18"/>
                    <a:pt x="4" y="76"/>
                    <a:pt x="22" y="106"/>
                  </a:cubicBezTo>
                  <a:cubicBezTo>
                    <a:pt x="42" y="78"/>
                    <a:pt x="57" y="43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49">
              <a:extLst>
                <a:ext uri="{FF2B5EF4-FFF2-40B4-BE49-F238E27FC236}">
                  <a16:creationId xmlns="" xmlns:a16="http://schemas.microsoft.com/office/drawing/2014/main" id="{22AC7BEC-9BD9-49A4-9E94-D5BE894C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47863" y="8626476"/>
              <a:ext cx="119063" cy="165100"/>
            </a:xfrm>
            <a:custGeom>
              <a:avLst/>
              <a:gdLst>
                <a:gd name="T0" fmla="*/ 52 w 67"/>
                <a:gd name="T1" fmla="*/ 0 h 93"/>
                <a:gd name="T2" fmla="*/ 15 w 67"/>
                <a:gd name="T3" fmla="*/ 93 h 93"/>
                <a:gd name="T4" fmla="*/ 52 w 67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93">
                  <a:moveTo>
                    <a:pt x="52" y="0"/>
                  </a:moveTo>
                  <a:cubicBezTo>
                    <a:pt x="34" y="6"/>
                    <a:pt x="0" y="42"/>
                    <a:pt x="15" y="93"/>
                  </a:cubicBezTo>
                  <a:cubicBezTo>
                    <a:pt x="39" y="74"/>
                    <a:pt x="67" y="34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50">
              <a:extLst>
                <a:ext uri="{FF2B5EF4-FFF2-40B4-BE49-F238E27FC236}">
                  <a16:creationId xmlns="" xmlns:a16="http://schemas.microsoft.com/office/drawing/2014/main" id="{F0872440-05E1-408F-AD32-6C60464F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49451" y="8485188"/>
              <a:ext cx="111125" cy="166688"/>
            </a:xfrm>
            <a:custGeom>
              <a:avLst/>
              <a:gdLst>
                <a:gd name="T0" fmla="*/ 52 w 62"/>
                <a:gd name="T1" fmla="*/ 0 h 93"/>
                <a:gd name="T2" fmla="*/ 7 w 62"/>
                <a:gd name="T3" fmla="*/ 93 h 93"/>
                <a:gd name="T4" fmla="*/ 52 w 62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3">
                  <a:moveTo>
                    <a:pt x="52" y="0"/>
                  </a:moveTo>
                  <a:cubicBezTo>
                    <a:pt x="38" y="4"/>
                    <a:pt x="0" y="36"/>
                    <a:pt x="7" y="93"/>
                  </a:cubicBezTo>
                  <a:cubicBezTo>
                    <a:pt x="32" y="79"/>
                    <a:pt x="62" y="5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51">
              <a:extLst>
                <a:ext uri="{FF2B5EF4-FFF2-40B4-BE49-F238E27FC236}">
                  <a16:creationId xmlns="" xmlns:a16="http://schemas.microsoft.com/office/drawing/2014/main" id="{F2CDA225-222B-46E7-AD9E-DF0A950D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41513" y="8348663"/>
              <a:ext cx="107950" cy="168275"/>
            </a:xfrm>
            <a:custGeom>
              <a:avLst/>
              <a:gdLst>
                <a:gd name="T0" fmla="*/ 1 w 61"/>
                <a:gd name="T1" fmla="*/ 94 h 94"/>
                <a:gd name="T2" fmla="*/ 55 w 61"/>
                <a:gd name="T3" fmla="*/ 0 h 94"/>
                <a:gd name="T4" fmla="*/ 1 w 61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94">
                  <a:moveTo>
                    <a:pt x="1" y="94"/>
                  </a:moveTo>
                  <a:cubicBezTo>
                    <a:pt x="25" y="83"/>
                    <a:pt x="61" y="38"/>
                    <a:pt x="55" y="0"/>
                  </a:cubicBezTo>
                  <a:cubicBezTo>
                    <a:pt x="30" y="7"/>
                    <a:pt x="0" y="52"/>
                    <a:pt x="1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52">
              <a:extLst>
                <a:ext uri="{FF2B5EF4-FFF2-40B4-BE49-F238E27FC236}">
                  <a16:creationId xmlns="" xmlns:a16="http://schemas.microsoft.com/office/drawing/2014/main" id="{2F549F79-FFC4-4CA4-BB03-EDBA647F2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62138" y="9137651"/>
              <a:ext cx="215900" cy="130175"/>
            </a:xfrm>
            <a:custGeom>
              <a:avLst/>
              <a:gdLst>
                <a:gd name="T0" fmla="*/ 121 w 121"/>
                <a:gd name="T1" fmla="*/ 46 h 73"/>
                <a:gd name="T2" fmla="*/ 0 w 121"/>
                <a:gd name="T3" fmla="*/ 11 h 73"/>
                <a:gd name="T4" fmla="*/ 121 w 121"/>
                <a:gd name="T5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73">
                  <a:moveTo>
                    <a:pt x="121" y="46"/>
                  </a:moveTo>
                  <a:cubicBezTo>
                    <a:pt x="85" y="12"/>
                    <a:pt x="27" y="0"/>
                    <a:pt x="0" y="11"/>
                  </a:cubicBezTo>
                  <a:cubicBezTo>
                    <a:pt x="37" y="73"/>
                    <a:pt x="95" y="62"/>
                    <a:pt x="121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53">
              <a:extLst>
                <a:ext uri="{FF2B5EF4-FFF2-40B4-BE49-F238E27FC236}">
                  <a16:creationId xmlns="" xmlns:a16="http://schemas.microsoft.com/office/drawing/2014/main" id="{A2EC6C92-5323-46F8-B653-11E3488D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28776" y="9123363"/>
              <a:ext cx="106363" cy="169863"/>
            </a:xfrm>
            <a:custGeom>
              <a:avLst/>
              <a:gdLst>
                <a:gd name="T0" fmla="*/ 57 w 60"/>
                <a:gd name="T1" fmla="*/ 95 h 95"/>
                <a:gd name="T2" fmla="*/ 10 w 60"/>
                <a:gd name="T3" fmla="*/ 0 h 95"/>
                <a:gd name="T4" fmla="*/ 57 w 60"/>
                <a:gd name="T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5">
                  <a:moveTo>
                    <a:pt x="57" y="95"/>
                  </a:moveTo>
                  <a:cubicBezTo>
                    <a:pt x="60" y="64"/>
                    <a:pt x="48" y="10"/>
                    <a:pt x="10" y="0"/>
                  </a:cubicBezTo>
                  <a:cubicBezTo>
                    <a:pt x="1" y="17"/>
                    <a:pt x="0" y="66"/>
                    <a:pt x="57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54">
              <a:extLst>
                <a:ext uri="{FF2B5EF4-FFF2-40B4-BE49-F238E27FC236}">
                  <a16:creationId xmlns="" xmlns:a16="http://schemas.microsoft.com/office/drawing/2014/main" id="{02DFA914-41C5-4B0D-BADA-B494C9D2D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31963" y="9255126"/>
              <a:ext cx="227013" cy="127000"/>
            </a:xfrm>
            <a:custGeom>
              <a:avLst/>
              <a:gdLst>
                <a:gd name="T0" fmla="*/ 128 w 128"/>
                <a:gd name="T1" fmla="*/ 32 h 71"/>
                <a:gd name="T2" fmla="*/ 0 w 128"/>
                <a:gd name="T3" fmla="*/ 20 h 71"/>
                <a:gd name="T4" fmla="*/ 128 w 128"/>
                <a:gd name="T5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71">
                  <a:moveTo>
                    <a:pt x="128" y="32"/>
                  </a:moveTo>
                  <a:cubicBezTo>
                    <a:pt x="102" y="18"/>
                    <a:pt x="39" y="0"/>
                    <a:pt x="0" y="20"/>
                  </a:cubicBezTo>
                  <a:cubicBezTo>
                    <a:pt x="55" y="71"/>
                    <a:pt x="114" y="43"/>
                    <a:pt x="1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55">
              <a:extLst>
                <a:ext uri="{FF2B5EF4-FFF2-40B4-BE49-F238E27FC236}">
                  <a16:creationId xmlns="" xmlns:a16="http://schemas.microsoft.com/office/drawing/2014/main" id="{941E4131-A853-4331-89C1-A258BFF72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11301" y="9207501"/>
              <a:ext cx="125413" cy="149225"/>
            </a:xfrm>
            <a:custGeom>
              <a:avLst/>
              <a:gdLst>
                <a:gd name="T0" fmla="*/ 71 w 71"/>
                <a:gd name="T1" fmla="*/ 84 h 84"/>
                <a:gd name="T2" fmla="*/ 5 w 71"/>
                <a:gd name="T3" fmla="*/ 0 h 84"/>
                <a:gd name="T4" fmla="*/ 71 w 71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84">
                  <a:moveTo>
                    <a:pt x="71" y="84"/>
                  </a:moveTo>
                  <a:cubicBezTo>
                    <a:pt x="68" y="52"/>
                    <a:pt x="51" y="10"/>
                    <a:pt x="5" y="0"/>
                  </a:cubicBezTo>
                  <a:cubicBezTo>
                    <a:pt x="0" y="17"/>
                    <a:pt x="6" y="65"/>
                    <a:pt x="71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56">
              <a:extLst>
                <a:ext uri="{FF2B5EF4-FFF2-40B4-BE49-F238E27FC236}">
                  <a16:creationId xmlns="" xmlns:a16="http://schemas.microsoft.com/office/drawing/2014/main" id="{8DFE52FE-AB66-4621-9FA8-CA376481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14488" y="9339263"/>
              <a:ext cx="252413" cy="133350"/>
            </a:xfrm>
            <a:custGeom>
              <a:avLst/>
              <a:gdLst>
                <a:gd name="T0" fmla="*/ 142 w 142"/>
                <a:gd name="T1" fmla="*/ 17 h 75"/>
                <a:gd name="T2" fmla="*/ 0 w 142"/>
                <a:gd name="T3" fmla="*/ 27 h 75"/>
                <a:gd name="T4" fmla="*/ 142 w 142"/>
                <a:gd name="T5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75">
                  <a:moveTo>
                    <a:pt x="142" y="17"/>
                  </a:moveTo>
                  <a:cubicBezTo>
                    <a:pt x="113" y="9"/>
                    <a:pt x="34" y="0"/>
                    <a:pt x="0" y="27"/>
                  </a:cubicBezTo>
                  <a:cubicBezTo>
                    <a:pt x="68" y="75"/>
                    <a:pt x="131" y="31"/>
                    <a:pt x="14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57">
              <a:extLst>
                <a:ext uri="{FF2B5EF4-FFF2-40B4-BE49-F238E27FC236}">
                  <a16:creationId xmlns="" xmlns:a16="http://schemas.microsoft.com/office/drawing/2014/main" id="{9CD25D48-6F0D-4EE2-8475-FF93D86F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366838" y="9275763"/>
              <a:ext cx="153988" cy="119063"/>
            </a:xfrm>
            <a:custGeom>
              <a:avLst/>
              <a:gdLst>
                <a:gd name="T0" fmla="*/ 86 w 86"/>
                <a:gd name="T1" fmla="*/ 67 h 67"/>
                <a:gd name="T2" fmla="*/ 3 w 86"/>
                <a:gd name="T3" fmla="*/ 0 h 67"/>
                <a:gd name="T4" fmla="*/ 86 w 86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67">
                  <a:moveTo>
                    <a:pt x="86" y="67"/>
                  </a:moveTo>
                  <a:cubicBezTo>
                    <a:pt x="78" y="26"/>
                    <a:pt x="36" y="7"/>
                    <a:pt x="3" y="0"/>
                  </a:cubicBezTo>
                  <a:cubicBezTo>
                    <a:pt x="0" y="40"/>
                    <a:pt x="41" y="63"/>
                    <a:pt x="86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58">
              <a:extLst>
                <a:ext uri="{FF2B5EF4-FFF2-40B4-BE49-F238E27FC236}">
                  <a16:creationId xmlns="" xmlns:a16="http://schemas.microsoft.com/office/drawing/2014/main" id="{C1A661ED-A61F-4656-BF37-A7F9194B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23988" y="9390063"/>
              <a:ext cx="211138" cy="103188"/>
            </a:xfrm>
            <a:custGeom>
              <a:avLst/>
              <a:gdLst>
                <a:gd name="T0" fmla="*/ 0 w 119"/>
                <a:gd name="T1" fmla="*/ 25 h 58"/>
                <a:gd name="T2" fmla="*/ 119 w 119"/>
                <a:gd name="T3" fmla="*/ 7 h 58"/>
                <a:gd name="T4" fmla="*/ 0 w 119"/>
                <a:gd name="T5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8">
                  <a:moveTo>
                    <a:pt x="0" y="25"/>
                  </a:moveTo>
                  <a:cubicBezTo>
                    <a:pt x="85" y="58"/>
                    <a:pt x="119" y="27"/>
                    <a:pt x="119" y="7"/>
                  </a:cubicBezTo>
                  <a:cubicBezTo>
                    <a:pt x="89" y="5"/>
                    <a:pt x="18" y="0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59">
              <a:extLst>
                <a:ext uri="{FF2B5EF4-FFF2-40B4-BE49-F238E27FC236}">
                  <a16:creationId xmlns="" xmlns:a16="http://schemas.microsoft.com/office/drawing/2014/main" id="{76452793-79E4-425A-AC92-B0C4F3B9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2626" y="8988426"/>
              <a:ext cx="190500" cy="127000"/>
            </a:xfrm>
            <a:custGeom>
              <a:avLst/>
              <a:gdLst>
                <a:gd name="T0" fmla="*/ 3 w 107"/>
                <a:gd name="T1" fmla="*/ 1 h 71"/>
                <a:gd name="T2" fmla="*/ 107 w 107"/>
                <a:gd name="T3" fmla="*/ 68 h 71"/>
                <a:gd name="T4" fmla="*/ 3 w 107"/>
                <a:gd name="T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71">
                  <a:moveTo>
                    <a:pt x="3" y="1"/>
                  </a:moveTo>
                  <a:cubicBezTo>
                    <a:pt x="0" y="71"/>
                    <a:pt x="73" y="67"/>
                    <a:pt x="107" y="68"/>
                  </a:cubicBezTo>
                  <a:cubicBezTo>
                    <a:pt x="96" y="53"/>
                    <a:pt x="36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60">
              <a:extLst>
                <a:ext uri="{FF2B5EF4-FFF2-40B4-BE49-F238E27FC236}">
                  <a16:creationId xmlns="" xmlns:a16="http://schemas.microsoft.com/office/drawing/2014/main" id="{4AB41590-910B-42BC-82CF-F7757F60F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17713" y="8818563"/>
              <a:ext cx="165100" cy="152400"/>
            </a:xfrm>
            <a:custGeom>
              <a:avLst/>
              <a:gdLst>
                <a:gd name="T0" fmla="*/ 2 w 93"/>
                <a:gd name="T1" fmla="*/ 0 h 86"/>
                <a:gd name="T2" fmla="*/ 93 w 93"/>
                <a:gd name="T3" fmla="*/ 85 h 86"/>
                <a:gd name="T4" fmla="*/ 2 w 93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86">
                  <a:moveTo>
                    <a:pt x="2" y="0"/>
                  </a:moveTo>
                  <a:cubicBezTo>
                    <a:pt x="0" y="57"/>
                    <a:pt x="47" y="86"/>
                    <a:pt x="93" y="85"/>
                  </a:cubicBezTo>
                  <a:cubicBezTo>
                    <a:pt x="79" y="58"/>
                    <a:pt x="4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61">
              <a:extLst>
                <a:ext uri="{FF2B5EF4-FFF2-40B4-BE49-F238E27FC236}">
                  <a16:creationId xmlns="" xmlns:a16="http://schemas.microsoft.com/office/drawing/2014/main" id="{CAAD284F-1C88-4057-8EF4-DD462EB3F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44701" y="8656638"/>
              <a:ext cx="123825" cy="160338"/>
            </a:xfrm>
            <a:custGeom>
              <a:avLst/>
              <a:gdLst>
                <a:gd name="T0" fmla="*/ 70 w 70"/>
                <a:gd name="T1" fmla="*/ 90 h 90"/>
                <a:gd name="T2" fmla="*/ 15 w 70"/>
                <a:gd name="T3" fmla="*/ 0 h 90"/>
                <a:gd name="T4" fmla="*/ 70 w 70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90">
                  <a:moveTo>
                    <a:pt x="70" y="90"/>
                  </a:moveTo>
                  <a:cubicBezTo>
                    <a:pt x="64" y="65"/>
                    <a:pt x="55" y="22"/>
                    <a:pt x="15" y="0"/>
                  </a:cubicBezTo>
                  <a:cubicBezTo>
                    <a:pt x="0" y="51"/>
                    <a:pt x="44" y="86"/>
                    <a:pt x="7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62">
              <a:extLst>
                <a:ext uri="{FF2B5EF4-FFF2-40B4-BE49-F238E27FC236}">
                  <a16:creationId xmlns="" xmlns:a16="http://schemas.microsoft.com/office/drawing/2014/main" id="{2C7FDB44-C54D-41AB-84B9-EEF193C37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57401" y="8516938"/>
              <a:ext cx="115888" cy="155575"/>
            </a:xfrm>
            <a:custGeom>
              <a:avLst/>
              <a:gdLst>
                <a:gd name="T0" fmla="*/ 65 w 65"/>
                <a:gd name="T1" fmla="*/ 88 h 88"/>
                <a:gd name="T2" fmla="*/ 20 w 65"/>
                <a:gd name="T3" fmla="*/ 0 h 88"/>
                <a:gd name="T4" fmla="*/ 65 w 65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88">
                  <a:moveTo>
                    <a:pt x="65" y="88"/>
                  </a:moveTo>
                  <a:cubicBezTo>
                    <a:pt x="63" y="61"/>
                    <a:pt x="46" y="8"/>
                    <a:pt x="20" y="0"/>
                  </a:cubicBezTo>
                  <a:cubicBezTo>
                    <a:pt x="0" y="62"/>
                    <a:pt x="47" y="83"/>
                    <a:pt x="65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63">
              <a:extLst>
                <a:ext uri="{FF2B5EF4-FFF2-40B4-BE49-F238E27FC236}">
                  <a16:creationId xmlns="" xmlns:a16="http://schemas.microsoft.com/office/drawing/2014/main" id="{517F2372-9FC9-425D-850E-B2A799BC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038351" y="8347076"/>
              <a:ext cx="100013" cy="204788"/>
            </a:xfrm>
            <a:custGeom>
              <a:avLst/>
              <a:gdLst>
                <a:gd name="T0" fmla="*/ 51 w 56"/>
                <a:gd name="T1" fmla="*/ 115 h 115"/>
                <a:gd name="T2" fmla="*/ 23 w 56"/>
                <a:gd name="T3" fmla="*/ 0 h 115"/>
                <a:gd name="T4" fmla="*/ 51 w 56"/>
                <a:gd name="T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15">
                  <a:moveTo>
                    <a:pt x="51" y="115"/>
                  </a:moveTo>
                  <a:cubicBezTo>
                    <a:pt x="53" y="90"/>
                    <a:pt x="56" y="33"/>
                    <a:pt x="23" y="0"/>
                  </a:cubicBezTo>
                  <a:cubicBezTo>
                    <a:pt x="0" y="77"/>
                    <a:pt x="39" y="108"/>
                    <a:pt x="51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64">
              <a:extLst>
                <a:ext uri="{FF2B5EF4-FFF2-40B4-BE49-F238E27FC236}">
                  <a16:creationId xmlns="" xmlns:a16="http://schemas.microsoft.com/office/drawing/2014/main" id="{11F6DB0A-9CEC-47B9-9A51-E6F347F5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9288" y="8994776"/>
              <a:ext cx="119063" cy="209550"/>
            </a:xfrm>
            <a:custGeom>
              <a:avLst/>
              <a:gdLst>
                <a:gd name="T0" fmla="*/ 11 w 67"/>
                <a:gd name="T1" fmla="*/ 118 h 118"/>
                <a:gd name="T2" fmla="*/ 41 w 67"/>
                <a:gd name="T3" fmla="*/ 0 h 118"/>
                <a:gd name="T4" fmla="*/ 11 w 67"/>
                <a:gd name="T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18">
                  <a:moveTo>
                    <a:pt x="11" y="118"/>
                  </a:moveTo>
                  <a:cubicBezTo>
                    <a:pt x="0" y="88"/>
                    <a:pt x="4" y="35"/>
                    <a:pt x="41" y="0"/>
                  </a:cubicBezTo>
                  <a:cubicBezTo>
                    <a:pt x="67" y="45"/>
                    <a:pt x="39" y="97"/>
                    <a:pt x="11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65">
              <a:extLst>
                <a:ext uri="{FF2B5EF4-FFF2-40B4-BE49-F238E27FC236}">
                  <a16:creationId xmlns="" xmlns:a16="http://schemas.microsoft.com/office/drawing/2014/main" id="{70D53721-0C9E-451A-9383-84C803D6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863" y="8875713"/>
              <a:ext cx="111125" cy="211138"/>
            </a:xfrm>
            <a:custGeom>
              <a:avLst/>
              <a:gdLst>
                <a:gd name="T0" fmla="*/ 28 w 62"/>
                <a:gd name="T1" fmla="*/ 0 h 119"/>
                <a:gd name="T2" fmla="*/ 17 w 62"/>
                <a:gd name="T3" fmla="*/ 119 h 119"/>
                <a:gd name="T4" fmla="*/ 28 w 62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19">
                  <a:moveTo>
                    <a:pt x="28" y="0"/>
                  </a:moveTo>
                  <a:cubicBezTo>
                    <a:pt x="42" y="14"/>
                    <a:pt x="62" y="72"/>
                    <a:pt x="17" y="119"/>
                  </a:cubicBezTo>
                  <a:cubicBezTo>
                    <a:pt x="3" y="85"/>
                    <a:pt x="0" y="33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66">
              <a:extLst>
                <a:ext uri="{FF2B5EF4-FFF2-40B4-BE49-F238E27FC236}">
                  <a16:creationId xmlns="" xmlns:a16="http://schemas.microsoft.com/office/drawing/2014/main" id="{F2B19ABE-3F31-4E12-8191-682A0F1F8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1801" y="8137526"/>
              <a:ext cx="114300" cy="287338"/>
            </a:xfrm>
            <a:custGeom>
              <a:avLst/>
              <a:gdLst>
                <a:gd name="T0" fmla="*/ 0 w 64"/>
                <a:gd name="T1" fmla="*/ 0 h 162"/>
                <a:gd name="T2" fmla="*/ 48 w 64"/>
                <a:gd name="T3" fmla="*/ 162 h 162"/>
                <a:gd name="T4" fmla="*/ 0 w 64"/>
                <a:gd name="T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62">
                  <a:moveTo>
                    <a:pt x="0" y="0"/>
                  </a:moveTo>
                  <a:cubicBezTo>
                    <a:pt x="56" y="59"/>
                    <a:pt x="64" y="105"/>
                    <a:pt x="48" y="162"/>
                  </a:cubicBezTo>
                  <a:cubicBezTo>
                    <a:pt x="23" y="138"/>
                    <a:pt x="2" y="6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67">
              <a:extLst>
                <a:ext uri="{FF2B5EF4-FFF2-40B4-BE49-F238E27FC236}">
                  <a16:creationId xmlns="" xmlns:a16="http://schemas.microsoft.com/office/drawing/2014/main" id="{05E8FE11-AFBF-4AE9-A448-E0AC7D92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0538" y="8750301"/>
              <a:ext cx="100013" cy="188913"/>
            </a:xfrm>
            <a:custGeom>
              <a:avLst/>
              <a:gdLst>
                <a:gd name="T0" fmla="*/ 26 w 56"/>
                <a:gd name="T1" fmla="*/ 0 h 106"/>
                <a:gd name="T2" fmla="*/ 35 w 56"/>
                <a:gd name="T3" fmla="*/ 106 h 106"/>
                <a:gd name="T4" fmla="*/ 26 w 56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06">
                  <a:moveTo>
                    <a:pt x="26" y="0"/>
                  </a:moveTo>
                  <a:cubicBezTo>
                    <a:pt x="56" y="18"/>
                    <a:pt x="53" y="76"/>
                    <a:pt x="35" y="106"/>
                  </a:cubicBezTo>
                  <a:cubicBezTo>
                    <a:pt x="15" y="78"/>
                    <a:pt x="0" y="43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68">
              <a:extLst>
                <a:ext uri="{FF2B5EF4-FFF2-40B4-BE49-F238E27FC236}">
                  <a16:creationId xmlns="" xmlns:a16="http://schemas.microsoft.com/office/drawing/2014/main" id="{CC418E60-7B3E-40F7-9202-88B17DC3E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8788" y="8626476"/>
              <a:ext cx="119063" cy="165100"/>
            </a:xfrm>
            <a:custGeom>
              <a:avLst/>
              <a:gdLst>
                <a:gd name="T0" fmla="*/ 15 w 67"/>
                <a:gd name="T1" fmla="*/ 0 h 93"/>
                <a:gd name="T2" fmla="*/ 51 w 67"/>
                <a:gd name="T3" fmla="*/ 93 h 93"/>
                <a:gd name="T4" fmla="*/ 15 w 67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93">
                  <a:moveTo>
                    <a:pt x="15" y="0"/>
                  </a:moveTo>
                  <a:cubicBezTo>
                    <a:pt x="33" y="6"/>
                    <a:pt x="67" y="42"/>
                    <a:pt x="51" y="93"/>
                  </a:cubicBezTo>
                  <a:cubicBezTo>
                    <a:pt x="28" y="74"/>
                    <a:pt x="0" y="34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69">
              <a:extLst>
                <a:ext uri="{FF2B5EF4-FFF2-40B4-BE49-F238E27FC236}">
                  <a16:creationId xmlns="" xmlns:a16="http://schemas.microsoft.com/office/drawing/2014/main" id="{D55E98A8-70E3-4E74-A114-719B3D0C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263" y="8485188"/>
              <a:ext cx="111125" cy="166688"/>
            </a:xfrm>
            <a:custGeom>
              <a:avLst/>
              <a:gdLst>
                <a:gd name="T0" fmla="*/ 10 w 62"/>
                <a:gd name="T1" fmla="*/ 0 h 93"/>
                <a:gd name="T2" fmla="*/ 55 w 62"/>
                <a:gd name="T3" fmla="*/ 93 h 93"/>
                <a:gd name="T4" fmla="*/ 10 w 62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3">
                  <a:moveTo>
                    <a:pt x="10" y="0"/>
                  </a:moveTo>
                  <a:cubicBezTo>
                    <a:pt x="24" y="4"/>
                    <a:pt x="62" y="36"/>
                    <a:pt x="55" y="93"/>
                  </a:cubicBezTo>
                  <a:cubicBezTo>
                    <a:pt x="30" y="79"/>
                    <a:pt x="0" y="5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70">
              <a:extLst>
                <a:ext uri="{FF2B5EF4-FFF2-40B4-BE49-F238E27FC236}">
                  <a16:creationId xmlns="" xmlns:a16="http://schemas.microsoft.com/office/drawing/2014/main" id="{E7494FE7-AF6E-414C-B249-23DEB2E8F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4026" y="8348663"/>
              <a:ext cx="107950" cy="168275"/>
            </a:xfrm>
            <a:custGeom>
              <a:avLst/>
              <a:gdLst>
                <a:gd name="T0" fmla="*/ 59 w 61"/>
                <a:gd name="T1" fmla="*/ 94 h 94"/>
                <a:gd name="T2" fmla="*/ 6 w 61"/>
                <a:gd name="T3" fmla="*/ 0 h 94"/>
                <a:gd name="T4" fmla="*/ 59 w 61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94">
                  <a:moveTo>
                    <a:pt x="59" y="94"/>
                  </a:moveTo>
                  <a:cubicBezTo>
                    <a:pt x="35" y="83"/>
                    <a:pt x="0" y="38"/>
                    <a:pt x="6" y="0"/>
                  </a:cubicBezTo>
                  <a:cubicBezTo>
                    <a:pt x="30" y="7"/>
                    <a:pt x="61" y="52"/>
                    <a:pt x="5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71">
              <a:extLst>
                <a:ext uri="{FF2B5EF4-FFF2-40B4-BE49-F238E27FC236}">
                  <a16:creationId xmlns="" xmlns:a16="http://schemas.microsoft.com/office/drawing/2014/main" id="{AE0D05A8-1863-40B3-B58A-A72975FB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1351" y="9137651"/>
              <a:ext cx="215900" cy="130175"/>
            </a:xfrm>
            <a:custGeom>
              <a:avLst/>
              <a:gdLst>
                <a:gd name="T0" fmla="*/ 0 w 121"/>
                <a:gd name="T1" fmla="*/ 46 h 73"/>
                <a:gd name="T2" fmla="*/ 121 w 121"/>
                <a:gd name="T3" fmla="*/ 11 h 73"/>
                <a:gd name="T4" fmla="*/ 0 w 121"/>
                <a:gd name="T5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73">
                  <a:moveTo>
                    <a:pt x="0" y="46"/>
                  </a:moveTo>
                  <a:cubicBezTo>
                    <a:pt x="36" y="12"/>
                    <a:pt x="94" y="0"/>
                    <a:pt x="121" y="11"/>
                  </a:cubicBezTo>
                  <a:cubicBezTo>
                    <a:pt x="84" y="73"/>
                    <a:pt x="26" y="62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72">
              <a:extLst>
                <a:ext uri="{FF2B5EF4-FFF2-40B4-BE49-F238E27FC236}">
                  <a16:creationId xmlns="" xmlns:a16="http://schemas.microsoft.com/office/drawing/2014/main" id="{EF8CB17C-4661-41FD-B108-27B72739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65176" y="9123363"/>
              <a:ext cx="106363" cy="169863"/>
            </a:xfrm>
            <a:custGeom>
              <a:avLst/>
              <a:gdLst>
                <a:gd name="T0" fmla="*/ 3 w 60"/>
                <a:gd name="T1" fmla="*/ 95 h 95"/>
                <a:gd name="T2" fmla="*/ 49 w 60"/>
                <a:gd name="T3" fmla="*/ 0 h 95"/>
                <a:gd name="T4" fmla="*/ 3 w 60"/>
                <a:gd name="T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95">
                  <a:moveTo>
                    <a:pt x="3" y="95"/>
                  </a:moveTo>
                  <a:cubicBezTo>
                    <a:pt x="0" y="64"/>
                    <a:pt x="12" y="10"/>
                    <a:pt x="49" y="0"/>
                  </a:cubicBezTo>
                  <a:cubicBezTo>
                    <a:pt x="58" y="17"/>
                    <a:pt x="60" y="66"/>
                    <a:pt x="3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73">
              <a:extLst>
                <a:ext uri="{FF2B5EF4-FFF2-40B4-BE49-F238E27FC236}">
                  <a16:creationId xmlns="" xmlns:a16="http://schemas.microsoft.com/office/drawing/2014/main" id="{07A94D4E-89CF-4826-A33E-9A9B440DB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2638" y="9255126"/>
              <a:ext cx="227013" cy="127000"/>
            </a:xfrm>
            <a:custGeom>
              <a:avLst/>
              <a:gdLst>
                <a:gd name="T0" fmla="*/ 0 w 128"/>
                <a:gd name="T1" fmla="*/ 32 h 71"/>
                <a:gd name="T2" fmla="*/ 128 w 128"/>
                <a:gd name="T3" fmla="*/ 20 h 71"/>
                <a:gd name="T4" fmla="*/ 0 w 128"/>
                <a:gd name="T5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71">
                  <a:moveTo>
                    <a:pt x="0" y="32"/>
                  </a:moveTo>
                  <a:cubicBezTo>
                    <a:pt x="26" y="18"/>
                    <a:pt x="88" y="0"/>
                    <a:pt x="128" y="20"/>
                  </a:cubicBezTo>
                  <a:cubicBezTo>
                    <a:pt x="73" y="71"/>
                    <a:pt x="13" y="4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4">
              <a:extLst>
                <a:ext uri="{FF2B5EF4-FFF2-40B4-BE49-F238E27FC236}">
                  <a16:creationId xmlns="" xmlns:a16="http://schemas.microsoft.com/office/drawing/2014/main" id="{F3D51ED8-9476-4725-9A87-5F0F5683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901701" y="9207501"/>
              <a:ext cx="125413" cy="149225"/>
            </a:xfrm>
            <a:custGeom>
              <a:avLst/>
              <a:gdLst>
                <a:gd name="T0" fmla="*/ 0 w 71"/>
                <a:gd name="T1" fmla="*/ 84 h 84"/>
                <a:gd name="T2" fmla="*/ 66 w 71"/>
                <a:gd name="T3" fmla="*/ 0 h 84"/>
                <a:gd name="T4" fmla="*/ 0 w 71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84">
                  <a:moveTo>
                    <a:pt x="0" y="84"/>
                  </a:moveTo>
                  <a:cubicBezTo>
                    <a:pt x="3" y="52"/>
                    <a:pt x="20" y="10"/>
                    <a:pt x="66" y="0"/>
                  </a:cubicBezTo>
                  <a:cubicBezTo>
                    <a:pt x="71" y="17"/>
                    <a:pt x="65" y="65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75">
              <a:extLst>
                <a:ext uri="{FF2B5EF4-FFF2-40B4-BE49-F238E27FC236}">
                  <a16:creationId xmlns="" xmlns:a16="http://schemas.microsoft.com/office/drawing/2014/main" id="{689F74E2-D67E-4E27-ADFE-21EC866B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-925513" y="9339263"/>
              <a:ext cx="252413" cy="133350"/>
            </a:xfrm>
            <a:custGeom>
              <a:avLst/>
              <a:gdLst>
                <a:gd name="T0" fmla="*/ 0 w 142"/>
                <a:gd name="T1" fmla="*/ 17 h 75"/>
                <a:gd name="T2" fmla="*/ 142 w 142"/>
                <a:gd name="T3" fmla="*/ 27 h 75"/>
                <a:gd name="T4" fmla="*/ 0 w 142"/>
                <a:gd name="T5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75">
                  <a:moveTo>
                    <a:pt x="0" y="17"/>
                  </a:moveTo>
                  <a:cubicBezTo>
                    <a:pt x="29" y="9"/>
                    <a:pt x="107" y="0"/>
                    <a:pt x="142" y="27"/>
                  </a:cubicBezTo>
                  <a:cubicBezTo>
                    <a:pt x="74" y="75"/>
                    <a:pt x="11" y="3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76">
              <a:extLst>
                <a:ext uri="{FF2B5EF4-FFF2-40B4-BE49-F238E27FC236}">
                  <a16:creationId xmlns="" xmlns:a16="http://schemas.microsoft.com/office/drawing/2014/main" id="{EA7B4C04-C0E4-4B4E-BE68-1F386700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74738" y="9275763"/>
              <a:ext cx="152400" cy="119063"/>
            </a:xfrm>
            <a:custGeom>
              <a:avLst/>
              <a:gdLst>
                <a:gd name="T0" fmla="*/ 0 w 86"/>
                <a:gd name="T1" fmla="*/ 67 h 67"/>
                <a:gd name="T2" fmla="*/ 83 w 86"/>
                <a:gd name="T3" fmla="*/ 0 h 67"/>
                <a:gd name="T4" fmla="*/ 0 w 86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67">
                  <a:moveTo>
                    <a:pt x="0" y="67"/>
                  </a:moveTo>
                  <a:cubicBezTo>
                    <a:pt x="8" y="26"/>
                    <a:pt x="50" y="7"/>
                    <a:pt x="83" y="0"/>
                  </a:cubicBezTo>
                  <a:cubicBezTo>
                    <a:pt x="86" y="40"/>
                    <a:pt x="44" y="63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77">
              <a:extLst>
                <a:ext uri="{FF2B5EF4-FFF2-40B4-BE49-F238E27FC236}">
                  <a16:creationId xmlns="" xmlns:a16="http://schemas.microsoft.com/office/drawing/2014/main" id="{7CF022BB-40F2-4362-B52D-71A9DAA46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74738" y="9390063"/>
              <a:ext cx="209550" cy="103188"/>
            </a:xfrm>
            <a:custGeom>
              <a:avLst/>
              <a:gdLst>
                <a:gd name="T0" fmla="*/ 118 w 118"/>
                <a:gd name="T1" fmla="*/ 25 h 58"/>
                <a:gd name="T2" fmla="*/ 0 w 118"/>
                <a:gd name="T3" fmla="*/ 7 h 58"/>
                <a:gd name="T4" fmla="*/ 118 w 118"/>
                <a:gd name="T5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58">
                  <a:moveTo>
                    <a:pt x="118" y="25"/>
                  </a:moveTo>
                  <a:cubicBezTo>
                    <a:pt x="34" y="58"/>
                    <a:pt x="0" y="27"/>
                    <a:pt x="0" y="7"/>
                  </a:cubicBezTo>
                  <a:cubicBezTo>
                    <a:pt x="30" y="5"/>
                    <a:pt x="101" y="0"/>
                    <a:pt x="1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78">
              <a:extLst>
                <a:ext uri="{FF2B5EF4-FFF2-40B4-BE49-F238E27FC236}">
                  <a16:creationId xmlns="" xmlns:a16="http://schemas.microsoft.com/office/drawing/2014/main" id="{2700E07E-DFD9-493E-A38A-C50348D59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5463" y="8988426"/>
              <a:ext cx="190500" cy="127000"/>
            </a:xfrm>
            <a:custGeom>
              <a:avLst/>
              <a:gdLst>
                <a:gd name="T0" fmla="*/ 104 w 107"/>
                <a:gd name="T1" fmla="*/ 1 h 71"/>
                <a:gd name="T2" fmla="*/ 0 w 107"/>
                <a:gd name="T3" fmla="*/ 68 h 71"/>
                <a:gd name="T4" fmla="*/ 104 w 107"/>
                <a:gd name="T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71">
                  <a:moveTo>
                    <a:pt x="104" y="1"/>
                  </a:moveTo>
                  <a:cubicBezTo>
                    <a:pt x="107" y="71"/>
                    <a:pt x="34" y="67"/>
                    <a:pt x="0" y="68"/>
                  </a:cubicBezTo>
                  <a:cubicBezTo>
                    <a:pt x="11" y="53"/>
                    <a:pt x="70" y="0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79">
              <a:extLst>
                <a:ext uri="{FF2B5EF4-FFF2-40B4-BE49-F238E27FC236}">
                  <a16:creationId xmlns="" xmlns:a16="http://schemas.microsoft.com/office/drawing/2014/main" id="{E6411237-C6BE-4F24-A3C7-195605317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976" y="8818563"/>
              <a:ext cx="165100" cy="152400"/>
            </a:xfrm>
            <a:custGeom>
              <a:avLst/>
              <a:gdLst>
                <a:gd name="T0" fmla="*/ 91 w 93"/>
                <a:gd name="T1" fmla="*/ 0 h 86"/>
                <a:gd name="T2" fmla="*/ 0 w 93"/>
                <a:gd name="T3" fmla="*/ 85 h 86"/>
                <a:gd name="T4" fmla="*/ 91 w 93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86">
                  <a:moveTo>
                    <a:pt x="91" y="0"/>
                  </a:moveTo>
                  <a:cubicBezTo>
                    <a:pt x="93" y="57"/>
                    <a:pt x="46" y="86"/>
                    <a:pt x="0" y="85"/>
                  </a:cubicBezTo>
                  <a:cubicBezTo>
                    <a:pt x="14" y="58"/>
                    <a:pt x="51" y="5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80">
              <a:extLst>
                <a:ext uri="{FF2B5EF4-FFF2-40B4-BE49-F238E27FC236}">
                  <a16:creationId xmlns="" xmlns:a16="http://schemas.microsoft.com/office/drawing/2014/main" id="{FDA0A496-0BDF-474B-8B82-A6DD2851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6713" y="8656638"/>
              <a:ext cx="123825" cy="160338"/>
            </a:xfrm>
            <a:custGeom>
              <a:avLst/>
              <a:gdLst>
                <a:gd name="T0" fmla="*/ 0 w 70"/>
                <a:gd name="T1" fmla="*/ 90 h 90"/>
                <a:gd name="T2" fmla="*/ 55 w 70"/>
                <a:gd name="T3" fmla="*/ 0 h 90"/>
                <a:gd name="T4" fmla="*/ 0 w 70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90">
                  <a:moveTo>
                    <a:pt x="0" y="90"/>
                  </a:moveTo>
                  <a:cubicBezTo>
                    <a:pt x="6" y="65"/>
                    <a:pt x="15" y="22"/>
                    <a:pt x="55" y="0"/>
                  </a:cubicBezTo>
                  <a:cubicBezTo>
                    <a:pt x="70" y="51"/>
                    <a:pt x="26" y="86"/>
                    <a:pt x="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81">
              <a:extLst>
                <a:ext uri="{FF2B5EF4-FFF2-40B4-BE49-F238E27FC236}">
                  <a16:creationId xmlns="" xmlns:a16="http://schemas.microsoft.com/office/drawing/2014/main" id="{919F3924-DE75-4CD3-9115-08F086A85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6076" y="8516938"/>
              <a:ext cx="115888" cy="155575"/>
            </a:xfrm>
            <a:custGeom>
              <a:avLst/>
              <a:gdLst>
                <a:gd name="T0" fmla="*/ 0 w 65"/>
                <a:gd name="T1" fmla="*/ 88 h 88"/>
                <a:gd name="T2" fmla="*/ 45 w 65"/>
                <a:gd name="T3" fmla="*/ 0 h 88"/>
                <a:gd name="T4" fmla="*/ 0 w 65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88">
                  <a:moveTo>
                    <a:pt x="0" y="88"/>
                  </a:moveTo>
                  <a:cubicBezTo>
                    <a:pt x="2" y="61"/>
                    <a:pt x="19" y="8"/>
                    <a:pt x="45" y="0"/>
                  </a:cubicBezTo>
                  <a:cubicBezTo>
                    <a:pt x="65" y="62"/>
                    <a:pt x="18" y="83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82">
              <a:extLst>
                <a:ext uri="{FF2B5EF4-FFF2-40B4-BE49-F238E27FC236}">
                  <a16:creationId xmlns="" xmlns:a16="http://schemas.microsoft.com/office/drawing/2014/main" id="{04AD6C8F-F1CE-4D20-8539-EC51D2142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9251" y="8347076"/>
              <a:ext cx="100013" cy="204788"/>
            </a:xfrm>
            <a:custGeom>
              <a:avLst/>
              <a:gdLst>
                <a:gd name="T0" fmla="*/ 4 w 56"/>
                <a:gd name="T1" fmla="*/ 115 h 115"/>
                <a:gd name="T2" fmla="*/ 33 w 56"/>
                <a:gd name="T3" fmla="*/ 0 h 115"/>
                <a:gd name="T4" fmla="*/ 4 w 56"/>
                <a:gd name="T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15">
                  <a:moveTo>
                    <a:pt x="4" y="115"/>
                  </a:moveTo>
                  <a:cubicBezTo>
                    <a:pt x="3" y="90"/>
                    <a:pt x="0" y="33"/>
                    <a:pt x="33" y="0"/>
                  </a:cubicBezTo>
                  <a:cubicBezTo>
                    <a:pt x="56" y="77"/>
                    <a:pt x="17" y="108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6" name="组合 165">
            <a:extLst>
              <a:ext uri="{FF2B5EF4-FFF2-40B4-BE49-F238E27FC236}">
                <a16:creationId xmlns="" xmlns:a16="http://schemas.microsoft.com/office/drawing/2014/main" id="{20B05E60-7520-4D4F-A91E-086086792263}"/>
              </a:ext>
            </a:extLst>
          </p:cNvPr>
          <p:cNvGrpSpPr/>
          <p:nvPr/>
        </p:nvGrpSpPr>
        <p:grpSpPr>
          <a:xfrm>
            <a:off x="10516420" y="813092"/>
            <a:ext cx="1316116" cy="1161730"/>
            <a:chOff x="17695863" y="5119688"/>
            <a:chExt cx="1908175" cy="16843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67" name="Freeform 238">
              <a:extLst>
                <a:ext uri="{FF2B5EF4-FFF2-40B4-BE49-F238E27FC236}">
                  <a16:creationId xmlns="" xmlns:a16="http://schemas.microsoft.com/office/drawing/2014/main" id="{6035D249-28A6-4E2B-B822-795527527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5863" y="5119688"/>
              <a:ext cx="1106488" cy="1684338"/>
            </a:xfrm>
            <a:custGeom>
              <a:avLst/>
              <a:gdLst>
                <a:gd name="T0" fmla="*/ 488 w 649"/>
                <a:gd name="T1" fmla="*/ 901 h 988"/>
                <a:gd name="T2" fmla="*/ 481 w 649"/>
                <a:gd name="T3" fmla="*/ 898 h 988"/>
                <a:gd name="T4" fmla="*/ 402 w 649"/>
                <a:gd name="T5" fmla="*/ 798 h 988"/>
                <a:gd name="T6" fmla="*/ 387 w 649"/>
                <a:gd name="T7" fmla="*/ 866 h 988"/>
                <a:gd name="T8" fmla="*/ 379 w 649"/>
                <a:gd name="T9" fmla="*/ 863 h 988"/>
                <a:gd name="T10" fmla="*/ 316 w 649"/>
                <a:gd name="T11" fmla="*/ 763 h 988"/>
                <a:gd name="T12" fmla="*/ 292 w 649"/>
                <a:gd name="T13" fmla="*/ 826 h 988"/>
                <a:gd name="T14" fmla="*/ 287 w 649"/>
                <a:gd name="T15" fmla="*/ 823 h 988"/>
                <a:gd name="T16" fmla="*/ 241 w 649"/>
                <a:gd name="T17" fmla="*/ 713 h 988"/>
                <a:gd name="T18" fmla="*/ 206 w 649"/>
                <a:gd name="T19" fmla="*/ 766 h 988"/>
                <a:gd name="T20" fmla="*/ 199 w 649"/>
                <a:gd name="T21" fmla="*/ 760 h 988"/>
                <a:gd name="T22" fmla="*/ 180 w 649"/>
                <a:gd name="T23" fmla="*/ 648 h 988"/>
                <a:gd name="T24" fmla="*/ 136 w 649"/>
                <a:gd name="T25" fmla="*/ 688 h 988"/>
                <a:gd name="T26" fmla="*/ 131 w 649"/>
                <a:gd name="T27" fmla="*/ 679 h 988"/>
                <a:gd name="T28" fmla="*/ 138 w 649"/>
                <a:gd name="T29" fmla="*/ 569 h 988"/>
                <a:gd name="T30" fmla="*/ 88 w 649"/>
                <a:gd name="T31" fmla="*/ 595 h 988"/>
                <a:gd name="T32" fmla="*/ 85 w 649"/>
                <a:gd name="T33" fmla="*/ 586 h 988"/>
                <a:gd name="T34" fmla="*/ 114 w 649"/>
                <a:gd name="T35" fmla="*/ 480 h 988"/>
                <a:gd name="T36" fmla="*/ 64 w 649"/>
                <a:gd name="T37" fmla="*/ 494 h 988"/>
                <a:gd name="T38" fmla="*/ 63 w 649"/>
                <a:gd name="T39" fmla="*/ 484 h 988"/>
                <a:gd name="T40" fmla="*/ 109 w 649"/>
                <a:gd name="T41" fmla="*/ 386 h 988"/>
                <a:gd name="T42" fmla="*/ 61 w 649"/>
                <a:gd name="T43" fmla="*/ 390 h 988"/>
                <a:gd name="T44" fmla="*/ 62 w 649"/>
                <a:gd name="T45" fmla="*/ 379 h 988"/>
                <a:gd name="T46" fmla="*/ 122 w 649"/>
                <a:gd name="T47" fmla="*/ 292 h 988"/>
                <a:gd name="T48" fmla="*/ 78 w 649"/>
                <a:gd name="T49" fmla="*/ 287 h 988"/>
                <a:gd name="T50" fmla="*/ 81 w 649"/>
                <a:gd name="T51" fmla="*/ 277 h 988"/>
                <a:gd name="T52" fmla="*/ 152 w 649"/>
                <a:gd name="T53" fmla="*/ 201 h 988"/>
                <a:gd name="T54" fmla="*/ 113 w 649"/>
                <a:gd name="T55" fmla="*/ 189 h 988"/>
                <a:gd name="T56" fmla="*/ 119 w 649"/>
                <a:gd name="T57" fmla="*/ 178 h 988"/>
                <a:gd name="T58" fmla="*/ 198 w 649"/>
                <a:gd name="T59" fmla="*/ 115 h 988"/>
                <a:gd name="T60" fmla="*/ 165 w 649"/>
                <a:gd name="T61" fmla="*/ 99 h 988"/>
                <a:gd name="T62" fmla="*/ 172 w 649"/>
                <a:gd name="T63" fmla="*/ 89 h 988"/>
                <a:gd name="T64" fmla="*/ 240 w 649"/>
                <a:gd name="T65" fmla="*/ 0 h 988"/>
                <a:gd name="T66" fmla="*/ 155 w 649"/>
                <a:gd name="T67" fmla="*/ 32 h 988"/>
                <a:gd name="T68" fmla="*/ 133 w 649"/>
                <a:gd name="T69" fmla="*/ 135 h 988"/>
                <a:gd name="T70" fmla="*/ 131 w 649"/>
                <a:gd name="T71" fmla="*/ 139 h 988"/>
                <a:gd name="T72" fmla="*/ 91 w 649"/>
                <a:gd name="T73" fmla="*/ 121 h 988"/>
                <a:gd name="T74" fmla="*/ 87 w 649"/>
                <a:gd name="T75" fmla="*/ 231 h 988"/>
                <a:gd name="T76" fmla="*/ 86 w 649"/>
                <a:gd name="T77" fmla="*/ 234 h 988"/>
                <a:gd name="T78" fmla="*/ 42 w 649"/>
                <a:gd name="T79" fmla="*/ 221 h 988"/>
                <a:gd name="T80" fmla="*/ 60 w 649"/>
                <a:gd name="T81" fmla="*/ 332 h 988"/>
                <a:gd name="T82" fmla="*/ 59 w 649"/>
                <a:gd name="T83" fmla="*/ 336 h 988"/>
                <a:gd name="T84" fmla="*/ 11 w 649"/>
                <a:gd name="T85" fmla="*/ 329 h 988"/>
                <a:gd name="T86" fmla="*/ 50 w 649"/>
                <a:gd name="T87" fmla="*/ 429 h 988"/>
                <a:gd name="T88" fmla="*/ 50 w 649"/>
                <a:gd name="T89" fmla="*/ 441 h 988"/>
                <a:gd name="T90" fmla="*/ 0 w 649"/>
                <a:gd name="T91" fmla="*/ 441 h 988"/>
                <a:gd name="T92" fmla="*/ 58 w 649"/>
                <a:gd name="T93" fmla="*/ 528 h 988"/>
                <a:gd name="T94" fmla="*/ 61 w 649"/>
                <a:gd name="T95" fmla="*/ 545 h 988"/>
                <a:gd name="T96" fmla="*/ 11 w 649"/>
                <a:gd name="T97" fmla="*/ 555 h 988"/>
                <a:gd name="T98" fmla="*/ 90 w 649"/>
                <a:gd name="T99" fmla="*/ 631 h 988"/>
                <a:gd name="T100" fmla="*/ 97 w 649"/>
                <a:gd name="T101" fmla="*/ 646 h 988"/>
                <a:gd name="T102" fmla="*/ 47 w 649"/>
                <a:gd name="T103" fmla="*/ 666 h 988"/>
                <a:gd name="T104" fmla="*/ 154 w 649"/>
                <a:gd name="T105" fmla="*/ 728 h 988"/>
                <a:gd name="T106" fmla="*/ 160 w 649"/>
                <a:gd name="T107" fmla="*/ 735 h 988"/>
                <a:gd name="T108" fmla="*/ 110 w 649"/>
                <a:gd name="T109" fmla="*/ 767 h 988"/>
                <a:gd name="T110" fmla="*/ 332 w 649"/>
                <a:gd name="T111" fmla="*/ 855 h 988"/>
                <a:gd name="T112" fmla="*/ 335 w 649"/>
                <a:gd name="T113" fmla="*/ 856 h 988"/>
                <a:gd name="T114" fmla="*/ 294 w 649"/>
                <a:gd name="T115" fmla="*/ 910 h 988"/>
                <a:gd name="T116" fmla="*/ 414 w 649"/>
                <a:gd name="T117" fmla="*/ 889 h 988"/>
                <a:gd name="T118" fmla="*/ 429 w 649"/>
                <a:gd name="T119" fmla="*/ 895 h 988"/>
                <a:gd name="T120" fmla="*/ 399 w 649"/>
                <a:gd name="T121" fmla="*/ 952 h 988"/>
                <a:gd name="T122" fmla="*/ 639 w 649"/>
                <a:gd name="T123" fmla="*/ 98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9" h="988">
                  <a:moveTo>
                    <a:pt x="649" y="979"/>
                  </a:moveTo>
                  <a:cubicBezTo>
                    <a:pt x="606" y="952"/>
                    <a:pt x="550" y="924"/>
                    <a:pt x="488" y="901"/>
                  </a:cubicBezTo>
                  <a:cubicBezTo>
                    <a:pt x="478" y="879"/>
                    <a:pt x="480" y="838"/>
                    <a:pt x="449" y="812"/>
                  </a:cubicBezTo>
                  <a:cubicBezTo>
                    <a:pt x="408" y="843"/>
                    <a:pt x="458" y="882"/>
                    <a:pt x="481" y="898"/>
                  </a:cubicBezTo>
                  <a:cubicBezTo>
                    <a:pt x="466" y="893"/>
                    <a:pt x="452" y="888"/>
                    <a:pt x="438" y="884"/>
                  </a:cubicBezTo>
                  <a:cubicBezTo>
                    <a:pt x="428" y="863"/>
                    <a:pt x="424" y="822"/>
                    <a:pt x="402" y="798"/>
                  </a:cubicBezTo>
                  <a:cubicBezTo>
                    <a:pt x="363" y="832"/>
                    <a:pt x="406" y="865"/>
                    <a:pt x="429" y="881"/>
                  </a:cubicBezTo>
                  <a:cubicBezTo>
                    <a:pt x="415" y="876"/>
                    <a:pt x="401" y="871"/>
                    <a:pt x="387" y="866"/>
                  </a:cubicBezTo>
                  <a:cubicBezTo>
                    <a:pt x="378" y="845"/>
                    <a:pt x="378" y="806"/>
                    <a:pt x="358" y="782"/>
                  </a:cubicBezTo>
                  <a:cubicBezTo>
                    <a:pt x="324" y="809"/>
                    <a:pt x="347" y="837"/>
                    <a:pt x="379" y="863"/>
                  </a:cubicBezTo>
                  <a:cubicBezTo>
                    <a:pt x="366" y="858"/>
                    <a:pt x="352" y="853"/>
                    <a:pt x="339" y="848"/>
                  </a:cubicBezTo>
                  <a:cubicBezTo>
                    <a:pt x="331" y="827"/>
                    <a:pt x="334" y="788"/>
                    <a:pt x="316" y="763"/>
                  </a:cubicBezTo>
                  <a:cubicBezTo>
                    <a:pt x="282" y="787"/>
                    <a:pt x="301" y="817"/>
                    <a:pt x="332" y="845"/>
                  </a:cubicBezTo>
                  <a:cubicBezTo>
                    <a:pt x="318" y="839"/>
                    <a:pt x="305" y="833"/>
                    <a:pt x="292" y="826"/>
                  </a:cubicBezTo>
                  <a:cubicBezTo>
                    <a:pt x="286" y="804"/>
                    <a:pt x="293" y="768"/>
                    <a:pt x="277" y="740"/>
                  </a:cubicBezTo>
                  <a:cubicBezTo>
                    <a:pt x="242" y="761"/>
                    <a:pt x="259" y="793"/>
                    <a:pt x="287" y="823"/>
                  </a:cubicBezTo>
                  <a:cubicBezTo>
                    <a:pt x="273" y="816"/>
                    <a:pt x="260" y="808"/>
                    <a:pt x="247" y="799"/>
                  </a:cubicBezTo>
                  <a:cubicBezTo>
                    <a:pt x="243" y="778"/>
                    <a:pt x="254" y="743"/>
                    <a:pt x="241" y="713"/>
                  </a:cubicBezTo>
                  <a:cubicBezTo>
                    <a:pt x="206" y="730"/>
                    <a:pt x="218" y="765"/>
                    <a:pt x="242" y="795"/>
                  </a:cubicBezTo>
                  <a:cubicBezTo>
                    <a:pt x="230" y="786"/>
                    <a:pt x="218" y="777"/>
                    <a:pt x="206" y="766"/>
                  </a:cubicBezTo>
                  <a:cubicBezTo>
                    <a:pt x="205" y="745"/>
                    <a:pt x="218" y="712"/>
                    <a:pt x="209" y="683"/>
                  </a:cubicBezTo>
                  <a:cubicBezTo>
                    <a:pt x="175" y="696"/>
                    <a:pt x="180" y="729"/>
                    <a:pt x="199" y="760"/>
                  </a:cubicBezTo>
                  <a:cubicBezTo>
                    <a:pt x="185" y="746"/>
                    <a:pt x="176" y="737"/>
                    <a:pt x="169" y="729"/>
                  </a:cubicBezTo>
                  <a:cubicBezTo>
                    <a:pt x="170" y="708"/>
                    <a:pt x="187" y="678"/>
                    <a:pt x="180" y="648"/>
                  </a:cubicBezTo>
                  <a:cubicBezTo>
                    <a:pt x="147" y="658"/>
                    <a:pt x="148" y="691"/>
                    <a:pt x="162" y="721"/>
                  </a:cubicBezTo>
                  <a:cubicBezTo>
                    <a:pt x="153" y="710"/>
                    <a:pt x="144" y="699"/>
                    <a:pt x="136" y="688"/>
                  </a:cubicBezTo>
                  <a:cubicBezTo>
                    <a:pt x="140" y="668"/>
                    <a:pt x="159" y="641"/>
                    <a:pt x="157" y="610"/>
                  </a:cubicBezTo>
                  <a:cubicBezTo>
                    <a:pt x="120" y="617"/>
                    <a:pt x="123" y="656"/>
                    <a:pt x="131" y="679"/>
                  </a:cubicBezTo>
                  <a:cubicBezTo>
                    <a:pt x="123" y="667"/>
                    <a:pt x="116" y="655"/>
                    <a:pt x="109" y="643"/>
                  </a:cubicBezTo>
                  <a:cubicBezTo>
                    <a:pt x="116" y="623"/>
                    <a:pt x="138" y="600"/>
                    <a:pt x="138" y="569"/>
                  </a:cubicBezTo>
                  <a:cubicBezTo>
                    <a:pt x="103" y="573"/>
                    <a:pt x="100" y="609"/>
                    <a:pt x="105" y="634"/>
                  </a:cubicBezTo>
                  <a:cubicBezTo>
                    <a:pt x="99" y="621"/>
                    <a:pt x="93" y="608"/>
                    <a:pt x="88" y="595"/>
                  </a:cubicBezTo>
                  <a:cubicBezTo>
                    <a:pt x="97" y="577"/>
                    <a:pt x="121" y="557"/>
                    <a:pt x="123" y="526"/>
                  </a:cubicBezTo>
                  <a:cubicBezTo>
                    <a:pt x="88" y="527"/>
                    <a:pt x="84" y="564"/>
                    <a:pt x="85" y="586"/>
                  </a:cubicBezTo>
                  <a:cubicBezTo>
                    <a:pt x="80" y="573"/>
                    <a:pt x="77" y="559"/>
                    <a:pt x="73" y="545"/>
                  </a:cubicBezTo>
                  <a:cubicBezTo>
                    <a:pt x="83" y="529"/>
                    <a:pt x="109" y="510"/>
                    <a:pt x="114" y="480"/>
                  </a:cubicBezTo>
                  <a:cubicBezTo>
                    <a:pt x="80" y="479"/>
                    <a:pt x="72" y="514"/>
                    <a:pt x="71" y="536"/>
                  </a:cubicBezTo>
                  <a:cubicBezTo>
                    <a:pt x="68" y="522"/>
                    <a:pt x="66" y="508"/>
                    <a:pt x="64" y="494"/>
                  </a:cubicBezTo>
                  <a:cubicBezTo>
                    <a:pt x="76" y="478"/>
                    <a:pt x="101" y="466"/>
                    <a:pt x="109" y="434"/>
                  </a:cubicBezTo>
                  <a:cubicBezTo>
                    <a:pt x="78" y="431"/>
                    <a:pt x="66" y="462"/>
                    <a:pt x="63" y="484"/>
                  </a:cubicBezTo>
                  <a:cubicBezTo>
                    <a:pt x="61" y="470"/>
                    <a:pt x="60" y="456"/>
                    <a:pt x="60" y="442"/>
                  </a:cubicBezTo>
                  <a:cubicBezTo>
                    <a:pt x="72" y="429"/>
                    <a:pt x="99" y="416"/>
                    <a:pt x="109" y="386"/>
                  </a:cubicBezTo>
                  <a:cubicBezTo>
                    <a:pt x="78" y="382"/>
                    <a:pt x="65" y="412"/>
                    <a:pt x="60" y="432"/>
                  </a:cubicBezTo>
                  <a:cubicBezTo>
                    <a:pt x="60" y="418"/>
                    <a:pt x="60" y="404"/>
                    <a:pt x="61" y="390"/>
                  </a:cubicBezTo>
                  <a:cubicBezTo>
                    <a:pt x="74" y="378"/>
                    <a:pt x="102" y="368"/>
                    <a:pt x="113" y="339"/>
                  </a:cubicBezTo>
                  <a:cubicBezTo>
                    <a:pt x="96" y="336"/>
                    <a:pt x="77" y="339"/>
                    <a:pt x="62" y="379"/>
                  </a:cubicBezTo>
                  <a:cubicBezTo>
                    <a:pt x="63" y="365"/>
                    <a:pt x="65" y="351"/>
                    <a:pt x="67" y="338"/>
                  </a:cubicBezTo>
                  <a:cubicBezTo>
                    <a:pt x="81" y="327"/>
                    <a:pt x="108" y="320"/>
                    <a:pt x="122" y="292"/>
                  </a:cubicBezTo>
                  <a:cubicBezTo>
                    <a:pt x="114" y="290"/>
                    <a:pt x="90" y="282"/>
                    <a:pt x="69" y="328"/>
                  </a:cubicBezTo>
                  <a:cubicBezTo>
                    <a:pt x="72" y="313"/>
                    <a:pt x="75" y="300"/>
                    <a:pt x="78" y="287"/>
                  </a:cubicBezTo>
                  <a:cubicBezTo>
                    <a:pt x="93" y="278"/>
                    <a:pt x="119" y="273"/>
                    <a:pt x="135" y="246"/>
                  </a:cubicBezTo>
                  <a:cubicBezTo>
                    <a:pt x="108" y="240"/>
                    <a:pt x="89" y="261"/>
                    <a:pt x="81" y="277"/>
                  </a:cubicBezTo>
                  <a:cubicBezTo>
                    <a:pt x="84" y="263"/>
                    <a:pt x="88" y="250"/>
                    <a:pt x="93" y="237"/>
                  </a:cubicBezTo>
                  <a:cubicBezTo>
                    <a:pt x="109" y="229"/>
                    <a:pt x="133" y="229"/>
                    <a:pt x="152" y="201"/>
                  </a:cubicBezTo>
                  <a:cubicBezTo>
                    <a:pt x="129" y="195"/>
                    <a:pt x="109" y="210"/>
                    <a:pt x="97" y="226"/>
                  </a:cubicBezTo>
                  <a:cubicBezTo>
                    <a:pt x="102" y="214"/>
                    <a:pt x="106" y="203"/>
                    <a:pt x="113" y="189"/>
                  </a:cubicBezTo>
                  <a:cubicBezTo>
                    <a:pt x="131" y="182"/>
                    <a:pt x="152" y="185"/>
                    <a:pt x="173" y="157"/>
                  </a:cubicBezTo>
                  <a:cubicBezTo>
                    <a:pt x="151" y="152"/>
                    <a:pt x="131" y="163"/>
                    <a:pt x="119" y="178"/>
                  </a:cubicBezTo>
                  <a:cubicBezTo>
                    <a:pt x="124" y="166"/>
                    <a:pt x="131" y="154"/>
                    <a:pt x="137" y="143"/>
                  </a:cubicBezTo>
                  <a:cubicBezTo>
                    <a:pt x="154" y="138"/>
                    <a:pt x="176" y="141"/>
                    <a:pt x="198" y="115"/>
                  </a:cubicBezTo>
                  <a:cubicBezTo>
                    <a:pt x="173" y="109"/>
                    <a:pt x="154" y="122"/>
                    <a:pt x="143" y="133"/>
                  </a:cubicBezTo>
                  <a:cubicBezTo>
                    <a:pt x="150" y="121"/>
                    <a:pt x="157" y="110"/>
                    <a:pt x="165" y="99"/>
                  </a:cubicBezTo>
                  <a:cubicBezTo>
                    <a:pt x="184" y="94"/>
                    <a:pt x="201" y="101"/>
                    <a:pt x="227" y="75"/>
                  </a:cubicBezTo>
                  <a:cubicBezTo>
                    <a:pt x="202" y="68"/>
                    <a:pt x="183" y="79"/>
                    <a:pt x="172" y="89"/>
                  </a:cubicBezTo>
                  <a:cubicBezTo>
                    <a:pt x="176" y="84"/>
                    <a:pt x="180" y="78"/>
                    <a:pt x="184" y="73"/>
                  </a:cubicBezTo>
                  <a:cubicBezTo>
                    <a:pt x="197" y="64"/>
                    <a:pt x="219" y="41"/>
                    <a:pt x="240" y="0"/>
                  </a:cubicBezTo>
                  <a:cubicBezTo>
                    <a:pt x="203" y="12"/>
                    <a:pt x="199" y="38"/>
                    <a:pt x="161" y="92"/>
                  </a:cubicBezTo>
                  <a:cubicBezTo>
                    <a:pt x="165" y="83"/>
                    <a:pt x="176" y="55"/>
                    <a:pt x="155" y="32"/>
                  </a:cubicBezTo>
                  <a:cubicBezTo>
                    <a:pt x="140" y="63"/>
                    <a:pt x="156" y="71"/>
                    <a:pt x="159" y="94"/>
                  </a:cubicBezTo>
                  <a:cubicBezTo>
                    <a:pt x="150" y="107"/>
                    <a:pt x="141" y="121"/>
                    <a:pt x="133" y="135"/>
                  </a:cubicBezTo>
                  <a:cubicBezTo>
                    <a:pt x="141" y="117"/>
                    <a:pt x="142" y="94"/>
                    <a:pt x="121" y="75"/>
                  </a:cubicBezTo>
                  <a:cubicBezTo>
                    <a:pt x="108" y="107"/>
                    <a:pt x="126" y="116"/>
                    <a:pt x="131" y="139"/>
                  </a:cubicBezTo>
                  <a:cubicBezTo>
                    <a:pt x="123" y="152"/>
                    <a:pt x="115" y="167"/>
                    <a:pt x="108" y="181"/>
                  </a:cubicBezTo>
                  <a:cubicBezTo>
                    <a:pt x="126" y="131"/>
                    <a:pt x="92" y="122"/>
                    <a:pt x="91" y="121"/>
                  </a:cubicBezTo>
                  <a:cubicBezTo>
                    <a:pt x="81" y="154"/>
                    <a:pt x="99" y="163"/>
                    <a:pt x="106" y="185"/>
                  </a:cubicBezTo>
                  <a:cubicBezTo>
                    <a:pt x="99" y="200"/>
                    <a:pt x="93" y="216"/>
                    <a:pt x="87" y="231"/>
                  </a:cubicBezTo>
                  <a:cubicBezTo>
                    <a:pt x="97" y="174"/>
                    <a:pt x="71" y="174"/>
                    <a:pt x="64" y="170"/>
                  </a:cubicBezTo>
                  <a:cubicBezTo>
                    <a:pt x="57" y="205"/>
                    <a:pt x="76" y="210"/>
                    <a:pt x="86" y="234"/>
                  </a:cubicBezTo>
                  <a:cubicBezTo>
                    <a:pt x="80" y="249"/>
                    <a:pt x="76" y="264"/>
                    <a:pt x="71" y="279"/>
                  </a:cubicBezTo>
                  <a:cubicBezTo>
                    <a:pt x="74" y="256"/>
                    <a:pt x="69" y="231"/>
                    <a:pt x="42" y="221"/>
                  </a:cubicBezTo>
                  <a:cubicBezTo>
                    <a:pt x="38" y="256"/>
                    <a:pt x="59" y="263"/>
                    <a:pt x="70" y="285"/>
                  </a:cubicBezTo>
                  <a:cubicBezTo>
                    <a:pt x="66" y="300"/>
                    <a:pt x="63" y="316"/>
                    <a:pt x="60" y="332"/>
                  </a:cubicBezTo>
                  <a:cubicBezTo>
                    <a:pt x="59" y="316"/>
                    <a:pt x="55" y="281"/>
                    <a:pt x="24" y="274"/>
                  </a:cubicBezTo>
                  <a:cubicBezTo>
                    <a:pt x="24" y="311"/>
                    <a:pt x="45" y="315"/>
                    <a:pt x="59" y="336"/>
                  </a:cubicBezTo>
                  <a:cubicBezTo>
                    <a:pt x="57" y="349"/>
                    <a:pt x="55" y="364"/>
                    <a:pt x="53" y="381"/>
                  </a:cubicBezTo>
                  <a:cubicBezTo>
                    <a:pt x="49" y="325"/>
                    <a:pt x="18" y="330"/>
                    <a:pt x="11" y="329"/>
                  </a:cubicBezTo>
                  <a:cubicBezTo>
                    <a:pt x="15" y="366"/>
                    <a:pt x="36" y="368"/>
                    <a:pt x="52" y="389"/>
                  </a:cubicBezTo>
                  <a:cubicBezTo>
                    <a:pt x="51" y="403"/>
                    <a:pt x="50" y="416"/>
                    <a:pt x="50" y="429"/>
                  </a:cubicBezTo>
                  <a:cubicBezTo>
                    <a:pt x="42" y="384"/>
                    <a:pt x="19" y="384"/>
                    <a:pt x="3" y="385"/>
                  </a:cubicBezTo>
                  <a:cubicBezTo>
                    <a:pt x="10" y="421"/>
                    <a:pt x="31" y="422"/>
                    <a:pt x="50" y="441"/>
                  </a:cubicBezTo>
                  <a:cubicBezTo>
                    <a:pt x="50" y="454"/>
                    <a:pt x="51" y="466"/>
                    <a:pt x="51" y="479"/>
                  </a:cubicBezTo>
                  <a:cubicBezTo>
                    <a:pt x="35" y="430"/>
                    <a:pt x="9" y="440"/>
                    <a:pt x="0" y="441"/>
                  </a:cubicBezTo>
                  <a:cubicBezTo>
                    <a:pt x="11" y="475"/>
                    <a:pt x="33" y="477"/>
                    <a:pt x="53" y="493"/>
                  </a:cubicBezTo>
                  <a:cubicBezTo>
                    <a:pt x="54" y="505"/>
                    <a:pt x="56" y="517"/>
                    <a:pt x="58" y="528"/>
                  </a:cubicBezTo>
                  <a:cubicBezTo>
                    <a:pt x="39" y="489"/>
                    <a:pt x="20" y="493"/>
                    <a:pt x="3" y="498"/>
                  </a:cubicBezTo>
                  <a:cubicBezTo>
                    <a:pt x="17" y="531"/>
                    <a:pt x="38" y="531"/>
                    <a:pt x="61" y="545"/>
                  </a:cubicBezTo>
                  <a:cubicBezTo>
                    <a:pt x="64" y="557"/>
                    <a:pt x="67" y="568"/>
                    <a:pt x="70" y="580"/>
                  </a:cubicBezTo>
                  <a:cubicBezTo>
                    <a:pt x="55" y="558"/>
                    <a:pt x="36" y="544"/>
                    <a:pt x="11" y="555"/>
                  </a:cubicBezTo>
                  <a:cubicBezTo>
                    <a:pt x="30" y="587"/>
                    <a:pt x="51" y="584"/>
                    <a:pt x="75" y="596"/>
                  </a:cubicBezTo>
                  <a:cubicBezTo>
                    <a:pt x="80" y="608"/>
                    <a:pt x="85" y="620"/>
                    <a:pt x="90" y="631"/>
                  </a:cubicBezTo>
                  <a:cubicBezTo>
                    <a:pt x="73" y="612"/>
                    <a:pt x="50" y="596"/>
                    <a:pt x="26" y="612"/>
                  </a:cubicBezTo>
                  <a:cubicBezTo>
                    <a:pt x="47" y="641"/>
                    <a:pt x="70" y="637"/>
                    <a:pt x="97" y="646"/>
                  </a:cubicBezTo>
                  <a:cubicBezTo>
                    <a:pt x="103" y="657"/>
                    <a:pt x="109" y="668"/>
                    <a:pt x="116" y="678"/>
                  </a:cubicBezTo>
                  <a:cubicBezTo>
                    <a:pt x="79" y="642"/>
                    <a:pt x="61" y="654"/>
                    <a:pt x="47" y="666"/>
                  </a:cubicBezTo>
                  <a:cubicBezTo>
                    <a:pt x="75" y="694"/>
                    <a:pt x="97" y="686"/>
                    <a:pt x="126" y="692"/>
                  </a:cubicBezTo>
                  <a:cubicBezTo>
                    <a:pt x="135" y="705"/>
                    <a:pt x="144" y="717"/>
                    <a:pt x="154" y="728"/>
                  </a:cubicBezTo>
                  <a:cubicBezTo>
                    <a:pt x="99" y="687"/>
                    <a:pt x="88" y="703"/>
                    <a:pt x="76" y="718"/>
                  </a:cubicBezTo>
                  <a:cubicBezTo>
                    <a:pt x="107" y="743"/>
                    <a:pt x="127" y="731"/>
                    <a:pt x="160" y="735"/>
                  </a:cubicBezTo>
                  <a:cubicBezTo>
                    <a:pt x="172" y="747"/>
                    <a:pt x="184" y="759"/>
                    <a:pt x="197" y="770"/>
                  </a:cubicBezTo>
                  <a:cubicBezTo>
                    <a:pt x="131" y="729"/>
                    <a:pt x="120" y="749"/>
                    <a:pt x="110" y="767"/>
                  </a:cubicBezTo>
                  <a:cubicBezTo>
                    <a:pt x="144" y="787"/>
                    <a:pt x="166" y="773"/>
                    <a:pt x="200" y="772"/>
                  </a:cubicBezTo>
                  <a:cubicBezTo>
                    <a:pt x="241" y="807"/>
                    <a:pt x="287" y="834"/>
                    <a:pt x="332" y="855"/>
                  </a:cubicBezTo>
                  <a:cubicBezTo>
                    <a:pt x="285" y="844"/>
                    <a:pt x="249" y="841"/>
                    <a:pt x="243" y="882"/>
                  </a:cubicBezTo>
                  <a:cubicBezTo>
                    <a:pt x="283" y="890"/>
                    <a:pt x="303" y="866"/>
                    <a:pt x="335" y="856"/>
                  </a:cubicBezTo>
                  <a:cubicBezTo>
                    <a:pt x="348" y="863"/>
                    <a:pt x="361" y="868"/>
                    <a:pt x="374" y="874"/>
                  </a:cubicBezTo>
                  <a:cubicBezTo>
                    <a:pt x="331" y="868"/>
                    <a:pt x="295" y="866"/>
                    <a:pt x="294" y="910"/>
                  </a:cubicBezTo>
                  <a:cubicBezTo>
                    <a:pt x="335" y="913"/>
                    <a:pt x="348" y="892"/>
                    <a:pt x="382" y="877"/>
                  </a:cubicBezTo>
                  <a:cubicBezTo>
                    <a:pt x="393" y="881"/>
                    <a:pt x="403" y="886"/>
                    <a:pt x="414" y="889"/>
                  </a:cubicBezTo>
                  <a:cubicBezTo>
                    <a:pt x="376" y="887"/>
                    <a:pt x="343" y="894"/>
                    <a:pt x="346" y="933"/>
                  </a:cubicBezTo>
                  <a:cubicBezTo>
                    <a:pt x="387" y="933"/>
                    <a:pt x="401" y="909"/>
                    <a:pt x="429" y="895"/>
                  </a:cubicBezTo>
                  <a:cubicBezTo>
                    <a:pt x="439" y="899"/>
                    <a:pt x="450" y="902"/>
                    <a:pt x="459" y="906"/>
                  </a:cubicBezTo>
                  <a:cubicBezTo>
                    <a:pt x="422" y="903"/>
                    <a:pt x="395" y="913"/>
                    <a:pt x="399" y="952"/>
                  </a:cubicBezTo>
                  <a:cubicBezTo>
                    <a:pt x="434" y="948"/>
                    <a:pt x="447" y="925"/>
                    <a:pt x="477" y="912"/>
                  </a:cubicBezTo>
                  <a:cubicBezTo>
                    <a:pt x="542" y="933"/>
                    <a:pt x="596" y="961"/>
                    <a:pt x="639" y="988"/>
                  </a:cubicBezTo>
                  <a:cubicBezTo>
                    <a:pt x="642" y="985"/>
                    <a:pt x="646" y="982"/>
                    <a:pt x="649" y="9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39">
              <a:extLst>
                <a:ext uri="{FF2B5EF4-FFF2-40B4-BE49-F238E27FC236}">
                  <a16:creationId xmlns="" xmlns:a16="http://schemas.microsoft.com/office/drawing/2014/main" id="{F6913BD5-C347-4BB8-8E67-92E088A0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7651" y="6499226"/>
              <a:ext cx="158750" cy="88900"/>
            </a:xfrm>
            <a:custGeom>
              <a:avLst/>
              <a:gdLst>
                <a:gd name="T0" fmla="*/ 0 w 93"/>
                <a:gd name="T1" fmla="*/ 40 h 52"/>
                <a:gd name="T2" fmla="*/ 93 w 93"/>
                <a:gd name="T3" fmla="*/ 24 h 52"/>
                <a:gd name="T4" fmla="*/ 0 w 93"/>
                <a:gd name="T5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2">
                  <a:moveTo>
                    <a:pt x="0" y="40"/>
                  </a:moveTo>
                  <a:cubicBezTo>
                    <a:pt x="41" y="52"/>
                    <a:pt x="58" y="31"/>
                    <a:pt x="93" y="24"/>
                  </a:cubicBezTo>
                  <a:cubicBezTo>
                    <a:pt x="47" y="7"/>
                    <a:pt x="11" y="0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40">
              <a:extLst>
                <a:ext uri="{FF2B5EF4-FFF2-40B4-BE49-F238E27FC236}">
                  <a16:creationId xmlns="" xmlns:a16="http://schemas.microsoft.com/office/drawing/2014/main" id="{9A3F3133-CE23-40EA-ADFE-7FD2C808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3038" y="6443663"/>
              <a:ext cx="157163" cy="85725"/>
            </a:xfrm>
            <a:custGeom>
              <a:avLst/>
              <a:gdLst>
                <a:gd name="T0" fmla="*/ 0 w 92"/>
                <a:gd name="T1" fmla="*/ 33 h 50"/>
                <a:gd name="T2" fmla="*/ 92 w 92"/>
                <a:gd name="T3" fmla="*/ 28 h 50"/>
                <a:gd name="T4" fmla="*/ 0 w 92"/>
                <a:gd name="T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50">
                  <a:moveTo>
                    <a:pt x="0" y="33"/>
                  </a:moveTo>
                  <a:cubicBezTo>
                    <a:pt x="37" y="50"/>
                    <a:pt x="57" y="31"/>
                    <a:pt x="92" y="28"/>
                  </a:cubicBezTo>
                  <a:cubicBezTo>
                    <a:pt x="37" y="1"/>
                    <a:pt x="13" y="0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41">
              <a:extLst>
                <a:ext uri="{FF2B5EF4-FFF2-40B4-BE49-F238E27FC236}">
                  <a16:creationId xmlns="" xmlns:a16="http://schemas.microsoft.com/office/drawing/2014/main" id="{7F57FC2E-1AEB-45B0-931E-00A55ED26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9613" y="5132388"/>
              <a:ext cx="1114425" cy="1670050"/>
            </a:xfrm>
            <a:custGeom>
              <a:avLst/>
              <a:gdLst>
                <a:gd name="T0" fmla="*/ 600 w 653"/>
                <a:gd name="T1" fmla="*/ 487 h 980"/>
                <a:gd name="T2" fmla="*/ 603 w 653"/>
                <a:gd name="T3" fmla="*/ 435 h 980"/>
                <a:gd name="T4" fmla="*/ 602 w 653"/>
                <a:gd name="T5" fmla="*/ 382 h 980"/>
                <a:gd name="T6" fmla="*/ 596 w 653"/>
                <a:gd name="T7" fmla="*/ 330 h 980"/>
                <a:gd name="T8" fmla="*/ 585 w 653"/>
                <a:gd name="T9" fmla="*/ 279 h 980"/>
                <a:gd name="T10" fmla="*/ 570 w 653"/>
                <a:gd name="T11" fmla="*/ 229 h 980"/>
                <a:gd name="T12" fmla="*/ 549 w 653"/>
                <a:gd name="T13" fmla="*/ 180 h 980"/>
                <a:gd name="T14" fmla="*/ 525 w 653"/>
                <a:gd name="T15" fmla="*/ 134 h 980"/>
                <a:gd name="T16" fmla="*/ 497 w 653"/>
                <a:gd name="T17" fmla="*/ 89 h 980"/>
                <a:gd name="T18" fmla="*/ 477 w 653"/>
                <a:gd name="T19" fmla="*/ 62 h 980"/>
                <a:gd name="T20" fmla="*/ 490 w 653"/>
                <a:gd name="T21" fmla="*/ 92 h 980"/>
                <a:gd name="T22" fmla="*/ 517 w 653"/>
                <a:gd name="T23" fmla="*/ 135 h 980"/>
                <a:gd name="T24" fmla="*/ 540 w 653"/>
                <a:gd name="T25" fmla="*/ 178 h 980"/>
                <a:gd name="T26" fmla="*/ 561 w 653"/>
                <a:gd name="T27" fmla="*/ 227 h 980"/>
                <a:gd name="T28" fmla="*/ 576 w 653"/>
                <a:gd name="T29" fmla="*/ 276 h 980"/>
                <a:gd name="T30" fmla="*/ 586 w 653"/>
                <a:gd name="T31" fmla="*/ 324 h 980"/>
                <a:gd name="T32" fmla="*/ 593 w 653"/>
                <a:gd name="T33" fmla="*/ 378 h 980"/>
                <a:gd name="T34" fmla="*/ 595 w 653"/>
                <a:gd name="T35" fmla="*/ 429 h 980"/>
                <a:gd name="T36" fmla="*/ 591 w 653"/>
                <a:gd name="T37" fmla="*/ 480 h 980"/>
                <a:gd name="T38" fmla="*/ 583 w 653"/>
                <a:gd name="T39" fmla="*/ 531 h 980"/>
                <a:gd name="T40" fmla="*/ 568 w 653"/>
                <a:gd name="T41" fmla="*/ 580 h 980"/>
                <a:gd name="T42" fmla="*/ 549 w 653"/>
                <a:gd name="T43" fmla="*/ 627 h 980"/>
                <a:gd name="T44" fmla="*/ 523 w 653"/>
                <a:gd name="T45" fmla="*/ 671 h 980"/>
                <a:gd name="T46" fmla="*/ 492 w 653"/>
                <a:gd name="T47" fmla="*/ 712 h 980"/>
                <a:gd name="T48" fmla="*/ 456 w 653"/>
                <a:gd name="T49" fmla="*/ 748 h 980"/>
                <a:gd name="T50" fmla="*/ 417 w 653"/>
                <a:gd name="T51" fmla="*/ 780 h 980"/>
                <a:gd name="T52" fmla="*/ 374 w 653"/>
                <a:gd name="T53" fmla="*/ 808 h 980"/>
                <a:gd name="T54" fmla="*/ 328 w 653"/>
                <a:gd name="T55" fmla="*/ 831 h 980"/>
                <a:gd name="T56" fmla="*/ 281 w 653"/>
                <a:gd name="T57" fmla="*/ 851 h 980"/>
                <a:gd name="T58" fmla="*/ 232 w 653"/>
                <a:gd name="T59" fmla="*/ 867 h 980"/>
                <a:gd name="T60" fmla="*/ 183 w 653"/>
                <a:gd name="T61" fmla="*/ 883 h 980"/>
                <a:gd name="T62" fmla="*/ 0 w 653"/>
                <a:gd name="T63" fmla="*/ 970 h 980"/>
                <a:gd name="T64" fmla="*/ 254 w 653"/>
                <a:gd name="T65" fmla="*/ 947 h 980"/>
                <a:gd name="T66" fmla="*/ 306 w 653"/>
                <a:gd name="T67" fmla="*/ 928 h 980"/>
                <a:gd name="T68" fmla="*/ 359 w 653"/>
                <a:gd name="T69" fmla="*/ 904 h 980"/>
                <a:gd name="T70" fmla="*/ 411 w 653"/>
                <a:gd name="T71" fmla="*/ 876 h 980"/>
                <a:gd name="T72" fmla="*/ 460 w 653"/>
                <a:gd name="T73" fmla="*/ 842 h 980"/>
                <a:gd name="T74" fmla="*/ 505 w 653"/>
                <a:gd name="T75" fmla="*/ 803 h 980"/>
                <a:gd name="T76" fmla="*/ 546 w 653"/>
                <a:gd name="T77" fmla="*/ 758 h 980"/>
                <a:gd name="T78" fmla="*/ 580 w 653"/>
                <a:gd name="T79" fmla="*/ 709 h 980"/>
                <a:gd name="T80" fmla="*/ 595 w 653"/>
                <a:gd name="T81" fmla="*/ 667 h 980"/>
                <a:gd name="T82" fmla="*/ 532 w 653"/>
                <a:gd name="T83" fmla="*/ 676 h 980"/>
                <a:gd name="T84" fmla="*/ 558 w 653"/>
                <a:gd name="T85" fmla="*/ 630 h 980"/>
                <a:gd name="T86" fmla="*/ 578 w 653"/>
                <a:gd name="T87" fmla="*/ 58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3" h="980">
                  <a:moveTo>
                    <a:pt x="651" y="485"/>
                  </a:moveTo>
                  <a:cubicBezTo>
                    <a:pt x="624" y="477"/>
                    <a:pt x="608" y="501"/>
                    <a:pt x="592" y="530"/>
                  </a:cubicBezTo>
                  <a:cubicBezTo>
                    <a:pt x="595" y="516"/>
                    <a:pt x="598" y="501"/>
                    <a:pt x="600" y="487"/>
                  </a:cubicBezTo>
                  <a:cubicBezTo>
                    <a:pt x="611" y="478"/>
                    <a:pt x="645" y="464"/>
                    <a:pt x="653" y="428"/>
                  </a:cubicBezTo>
                  <a:cubicBezTo>
                    <a:pt x="625" y="424"/>
                    <a:pt x="612" y="449"/>
                    <a:pt x="601" y="478"/>
                  </a:cubicBezTo>
                  <a:cubicBezTo>
                    <a:pt x="602" y="464"/>
                    <a:pt x="603" y="450"/>
                    <a:pt x="603" y="435"/>
                  </a:cubicBezTo>
                  <a:cubicBezTo>
                    <a:pt x="613" y="425"/>
                    <a:pt x="645" y="408"/>
                    <a:pt x="649" y="371"/>
                  </a:cubicBezTo>
                  <a:cubicBezTo>
                    <a:pt x="622" y="372"/>
                    <a:pt x="611" y="396"/>
                    <a:pt x="604" y="425"/>
                  </a:cubicBezTo>
                  <a:cubicBezTo>
                    <a:pt x="604" y="410"/>
                    <a:pt x="603" y="396"/>
                    <a:pt x="602" y="382"/>
                  </a:cubicBezTo>
                  <a:cubicBezTo>
                    <a:pt x="611" y="371"/>
                    <a:pt x="640" y="353"/>
                    <a:pt x="640" y="315"/>
                  </a:cubicBezTo>
                  <a:cubicBezTo>
                    <a:pt x="616" y="320"/>
                    <a:pt x="607" y="339"/>
                    <a:pt x="601" y="372"/>
                  </a:cubicBezTo>
                  <a:cubicBezTo>
                    <a:pt x="600" y="357"/>
                    <a:pt x="598" y="344"/>
                    <a:pt x="596" y="330"/>
                  </a:cubicBezTo>
                  <a:cubicBezTo>
                    <a:pt x="604" y="318"/>
                    <a:pt x="630" y="298"/>
                    <a:pt x="626" y="260"/>
                  </a:cubicBezTo>
                  <a:cubicBezTo>
                    <a:pt x="615" y="264"/>
                    <a:pt x="598" y="268"/>
                    <a:pt x="594" y="320"/>
                  </a:cubicBezTo>
                  <a:cubicBezTo>
                    <a:pt x="591" y="305"/>
                    <a:pt x="589" y="295"/>
                    <a:pt x="585" y="279"/>
                  </a:cubicBezTo>
                  <a:cubicBezTo>
                    <a:pt x="592" y="265"/>
                    <a:pt x="615" y="246"/>
                    <a:pt x="607" y="207"/>
                  </a:cubicBezTo>
                  <a:cubicBezTo>
                    <a:pt x="597" y="213"/>
                    <a:pt x="581" y="218"/>
                    <a:pt x="582" y="269"/>
                  </a:cubicBezTo>
                  <a:cubicBezTo>
                    <a:pt x="578" y="253"/>
                    <a:pt x="574" y="241"/>
                    <a:pt x="570" y="229"/>
                  </a:cubicBezTo>
                  <a:cubicBezTo>
                    <a:pt x="575" y="216"/>
                    <a:pt x="595" y="193"/>
                    <a:pt x="583" y="157"/>
                  </a:cubicBezTo>
                  <a:cubicBezTo>
                    <a:pt x="576" y="163"/>
                    <a:pt x="560" y="170"/>
                    <a:pt x="566" y="219"/>
                  </a:cubicBezTo>
                  <a:cubicBezTo>
                    <a:pt x="561" y="206"/>
                    <a:pt x="556" y="195"/>
                    <a:pt x="549" y="180"/>
                  </a:cubicBezTo>
                  <a:cubicBezTo>
                    <a:pt x="554" y="164"/>
                    <a:pt x="571" y="144"/>
                    <a:pt x="555" y="109"/>
                  </a:cubicBezTo>
                  <a:cubicBezTo>
                    <a:pt x="548" y="117"/>
                    <a:pt x="535" y="124"/>
                    <a:pt x="545" y="170"/>
                  </a:cubicBezTo>
                  <a:cubicBezTo>
                    <a:pt x="539" y="158"/>
                    <a:pt x="532" y="145"/>
                    <a:pt x="525" y="134"/>
                  </a:cubicBezTo>
                  <a:cubicBezTo>
                    <a:pt x="528" y="118"/>
                    <a:pt x="543" y="97"/>
                    <a:pt x="523" y="63"/>
                  </a:cubicBezTo>
                  <a:cubicBezTo>
                    <a:pt x="519" y="70"/>
                    <a:pt x="506" y="80"/>
                    <a:pt x="520" y="124"/>
                  </a:cubicBezTo>
                  <a:cubicBezTo>
                    <a:pt x="512" y="112"/>
                    <a:pt x="505" y="101"/>
                    <a:pt x="497" y="89"/>
                  </a:cubicBezTo>
                  <a:cubicBezTo>
                    <a:pt x="499" y="73"/>
                    <a:pt x="511" y="52"/>
                    <a:pt x="488" y="21"/>
                  </a:cubicBezTo>
                  <a:cubicBezTo>
                    <a:pt x="484" y="31"/>
                    <a:pt x="474" y="39"/>
                    <a:pt x="490" y="80"/>
                  </a:cubicBezTo>
                  <a:cubicBezTo>
                    <a:pt x="486" y="74"/>
                    <a:pt x="482" y="68"/>
                    <a:pt x="477" y="62"/>
                  </a:cubicBezTo>
                  <a:cubicBezTo>
                    <a:pt x="457" y="14"/>
                    <a:pt x="431" y="7"/>
                    <a:pt x="412" y="0"/>
                  </a:cubicBezTo>
                  <a:cubicBezTo>
                    <a:pt x="423" y="28"/>
                    <a:pt x="446" y="45"/>
                    <a:pt x="468" y="62"/>
                  </a:cubicBezTo>
                  <a:cubicBezTo>
                    <a:pt x="476" y="72"/>
                    <a:pt x="483" y="82"/>
                    <a:pt x="490" y="92"/>
                  </a:cubicBezTo>
                  <a:cubicBezTo>
                    <a:pt x="484" y="85"/>
                    <a:pt x="462" y="65"/>
                    <a:pt x="432" y="82"/>
                  </a:cubicBezTo>
                  <a:cubicBezTo>
                    <a:pt x="456" y="101"/>
                    <a:pt x="471" y="89"/>
                    <a:pt x="491" y="93"/>
                  </a:cubicBezTo>
                  <a:cubicBezTo>
                    <a:pt x="500" y="107"/>
                    <a:pt x="509" y="120"/>
                    <a:pt x="517" y="135"/>
                  </a:cubicBezTo>
                  <a:cubicBezTo>
                    <a:pt x="510" y="126"/>
                    <a:pt x="488" y="106"/>
                    <a:pt x="459" y="122"/>
                  </a:cubicBezTo>
                  <a:cubicBezTo>
                    <a:pt x="483" y="142"/>
                    <a:pt x="498" y="131"/>
                    <a:pt x="518" y="137"/>
                  </a:cubicBezTo>
                  <a:cubicBezTo>
                    <a:pt x="526" y="150"/>
                    <a:pt x="533" y="164"/>
                    <a:pt x="540" y="178"/>
                  </a:cubicBezTo>
                  <a:cubicBezTo>
                    <a:pt x="528" y="159"/>
                    <a:pt x="508" y="151"/>
                    <a:pt x="483" y="163"/>
                  </a:cubicBezTo>
                  <a:cubicBezTo>
                    <a:pt x="506" y="185"/>
                    <a:pt x="523" y="175"/>
                    <a:pt x="542" y="183"/>
                  </a:cubicBezTo>
                  <a:cubicBezTo>
                    <a:pt x="549" y="198"/>
                    <a:pt x="555" y="212"/>
                    <a:pt x="561" y="227"/>
                  </a:cubicBezTo>
                  <a:cubicBezTo>
                    <a:pt x="532" y="180"/>
                    <a:pt x="508" y="203"/>
                    <a:pt x="503" y="205"/>
                  </a:cubicBezTo>
                  <a:cubicBezTo>
                    <a:pt x="524" y="229"/>
                    <a:pt x="542" y="221"/>
                    <a:pt x="562" y="231"/>
                  </a:cubicBezTo>
                  <a:cubicBezTo>
                    <a:pt x="567" y="245"/>
                    <a:pt x="571" y="259"/>
                    <a:pt x="576" y="276"/>
                  </a:cubicBezTo>
                  <a:cubicBezTo>
                    <a:pt x="570" y="264"/>
                    <a:pt x="552" y="237"/>
                    <a:pt x="520" y="249"/>
                  </a:cubicBezTo>
                  <a:cubicBezTo>
                    <a:pt x="539" y="275"/>
                    <a:pt x="558" y="268"/>
                    <a:pt x="577" y="281"/>
                  </a:cubicBezTo>
                  <a:cubicBezTo>
                    <a:pt x="581" y="295"/>
                    <a:pt x="584" y="309"/>
                    <a:pt x="586" y="324"/>
                  </a:cubicBezTo>
                  <a:cubicBezTo>
                    <a:pt x="570" y="274"/>
                    <a:pt x="533" y="293"/>
                    <a:pt x="532" y="294"/>
                  </a:cubicBezTo>
                  <a:cubicBezTo>
                    <a:pt x="549" y="321"/>
                    <a:pt x="568" y="317"/>
                    <a:pt x="588" y="331"/>
                  </a:cubicBezTo>
                  <a:cubicBezTo>
                    <a:pt x="590" y="347"/>
                    <a:pt x="592" y="361"/>
                    <a:pt x="593" y="378"/>
                  </a:cubicBezTo>
                  <a:cubicBezTo>
                    <a:pt x="576" y="321"/>
                    <a:pt x="546" y="338"/>
                    <a:pt x="540" y="340"/>
                  </a:cubicBezTo>
                  <a:cubicBezTo>
                    <a:pt x="555" y="368"/>
                    <a:pt x="575" y="366"/>
                    <a:pt x="594" y="383"/>
                  </a:cubicBezTo>
                  <a:cubicBezTo>
                    <a:pt x="595" y="398"/>
                    <a:pt x="595" y="413"/>
                    <a:pt x="595" y="429"/>
                  </a:cubicBezTo>
                  <a:cubicBezTo>
                    <a:pt x="582" y="370"/>
                    <a:pt x="551" y="385"/>
                    <a:pt x="544" y="386"/>
                  </a:cubicBezTo>
                  <a:cubicBezTo>
                    <a:pt x="556" y="416"/>
                    <a:pt x="578" y="416"/>
                    <a:pt x="595" y="435"/>
                  </a:cubicBezTo>
                  <a:cubicBezTo>
                    <a:pt x="594" y="450"/>
                    <a:pt x="593" y="465"/>
                    <a:pt x="591" y="480"/>
                  </a:cubicBezTo>
                  <a:cubicBezTo>
                    <a:pt x="584" y="419"/>
                    <a:pt x="552" y="431"/>
                    <a:pt x="544" y="432"/>
                  </a:cubicBezTo>
                  <a:cubicBezTo>
                    <a:pt x="554" y="463"/>
                    <a:pt x="575" y="465"/>
                    <a:pt x="591" y="486"/>
                  </a:cubicBezTo>
                  <a:cubicBezTo>
                    <a:pt x="589" y="501"/>
                    <a:pt x="586" y="516"/>
                    <a:pt x="583" y="531"/>
                  </a:cubicBezTo>
                  <a:cubicBezTo>
                    <a:pt x="582" y="469"/>
                    <a:pt x="549" y="477"/>
                    <a:pt x="539" y="477"/>
                  </a:cubicBezTo>
                  <a:cubicBezTo>
                    <a:pt x="547" y="510"/>
                    <a:pt x="568" y="514"/>
                    <a:pt x="581" y="537"/>
                  </a:cubicBezTo>
                  <a:cubicBezTo>
                    <a:pt x="578" y="551"/>
                    <a:pt x="573" y="566"/>
                    <a:pt x="568" y="580"/>
                  </a:cubicBezTo>
                  <a:cubicBezTo>
                    <a:pt x="575" y="517"/>
                    <a:pt x="540" y="522"/>
                    <a:pt x="530" y="521"/>
                  </a:cubicBezTo>
                  <a:cubicBezTo>
                    <a:pt x="534" y="554"/>
                    <a:pt x="556" y="562"/>
                    <a:pt x="566" y="586"/>
                  </a:cubicBezTo>
                  <a:cubicBezTo>
                    <a:pt x="561" y="600"/>
                    <a:pt x="555" y="614"/>
                    <a:pt x="549" y="627"/>
                  </a:cubicBezTo>
                  <a:cubicBezTo>
                    <a:pt x="560" y="577"/>
                    <a:pt x="542" y="568"/>
                    <a:pt x="516" y="563"/>
                  </a:cubicBezTo>
                  <a:cubicBezTo>
                    <a:pt x="518" y="598"/>
                    <a:pt x="538" y="607"/>
                    <a:pt x="545" y="633"/>
                  </a:cubicBezTo>
                  <a:cubicBezTo>
                    <a:pt x="539" y="646"/>
                    <a:pt x="531" y="659"/>
                    <a:pt x="523" y="671"/>
                  </a:cubicBezTo>
                  <a:cubicBezTo>
                    <a:pt x="543" y="617"/>
                    <a:pt x="518" y="609"/>
                    <a:pt x="498" y="603"/>
                  </a:cubicBezTo>
                  <a:cubicBezTo>
                    <a:pt x="495" y="636"/>
                    <a:pt x="514" y="649"/>
                    <a:pt x="519" y="677"/>
                  </a:cubicBezTo>
                  <a:cubicBezTo>
                    <a:pt x="509" y="691"/>
                    <a:pt x="501" y="702"/>
                    <a:pt x="492" y="712"/>
                  </a:cubicBezTo>
                  <a:cubicBezTo>
                    <a:pt x="509" y="678"/>
                    <a:pt x="509" y="653"/>
                    <a:pt x="475" y="640"/>
                  </a:cubicBezTo>
                  <a:cubicBezTo>
                    <a:pt x="469" y="672"/>
                    <a:pt x="486" y="689"/>
                    <a:pt x="487" y="718"/>
                  </a:cubicBezTo>
                  <a:cubicBezTo>
                    <a:pt x="477" y="729"/>
                    <a:pt x="469" y="737"/>
                    <a:pt x="456" y="748"/>
                  </a:cubicBezTo>
                  <a:cubicBezTo>
                    <a:pt x="478" y="715"/>
                    <a:pt x="482" y="691"/>
                    <a:pt x="448" y="674"/>
                  </a:cubicBezTo>
                  <a:cubicBezTo>
                    <a:pt x="438" y="707"/>
                    <a:pt x="453" y="724"/>
                    <a:pt x="450" y="754"/>
                  </a:cubicBezTo>
                  <a:cubicBezTo>
                    <a:pt x="438" y="764"/>
                    <a:pt x="426" y="774"/>
                    <a:pt x="417" y="780"/>
                  </a:cubicBezTo>
                  <a:cubicBezTo>
                    <a:pt x="446" y="747"/>
                    <a:pt x="448" y="723"/>
                    <a:pt x="417" y="704"/>
                  </a:cubicBezTo>
                  <a:cubicBezTo>
                    <a:pt x="403" y="736"/>
                    <a:pt x="416" y="755"/>
                    <a:pt x="410" y="785"/>
                  </a:cubicBezTo>
                  <a:cubicBezTo>
                    <a:pt x="398" y="793"/>
                    <a:pt x="386" y="801"/>
                    <a:pt x="374" y="808"/>
                  </a:cubicBezTo>
                  <a:cubicBezTo>
                    <a:pt x="414" y="769"/>
                    <a:pt x="406" y="748"/>
                    <a:pt x="382" y="730"/>
                  </a:cubicBezTo>
                  <a:cubicBezTo>
                    <a:pt x="365" y="760"/>
                    <a:pt x="375" y="783"/>
                    <a:pt x="366" y="812"/>
                  </a:cubicBezTo>
                  <a:cubicBezTo>
                    <a:pt x="353" y="819"/>
                    <a:pt x="341" y="826"/>
                    <a:pt x="328" y="831"/>
                  </a:cubicBezTo>
                  <a:cubicBezTo>
                    <a:pt x="374" y="795"/>
                    <a:pt x="366" y="773"/>
                    <a:pt x="344" y="753"/>
                  </a:cubicBezTo>
                  <a:cubicBezTo>
                    <a:pt x="323" y="785"/>
                    <a:pt x="332" y="805"/>
                    <a:pt x="320" y="835"/>
                  </a:cubicBezTo>
                  <a:cubicBezTo>
                    <a:pt x="306" y="841"/>
                    <a:pt x="293" y="846"/>
                    <a:pt x="281" y="851"/>
                  </a:cubicBezTo>
                  <a:cubicBezTo>
                    <a:pt x="333" y="815"/>
                    <a:pt x="322" y="792"/>
                    <a:pt x="304" y="773"/>
                  </a:cubicBezTo>
                  <a:cubicBezTo>
                    <a:pt x="281" y="799"/>
                    <a:pt x="286" y="826"/>
                    <a:pt x="271" y="854"/>
                  </a:cubicBezTo>
                  <a:cubicBezTo>
                    <a:pt x="258" y="859"/>
                    <a:pt x="245" y="863"/>
                    <a:pt x="232" y="867"/>
                  </a:cubicBezTo>
                  <a:cubicBezTo>
                    <a:pt x="289" y="833"/>
                    <a:pt x="278" y="809"/>
                    <a:pt x="261" y="789"/>
                  </a:cubicBezTo>
                  <a:cubicBezTo>
                    <a:pt x="236" y="814"/>
                    <a:pt x="240" y="839"/>
                    <a:pt x="222" y="870"/>
                  </a:cubicBezTo>
                  <a:cubicBezTo>
                    <a:pt x="210" y="873"/>
                    <a:pt x="198" y="877"/>
                    <a:pt x="183" y="883"/>
                  </a:cubicBezTo>
                  <a:cubicBezTo>
                    <a:pt x="220" y="859"/>
                    <a:pt x="244" y="833"/>
                    <a:pt x="217" y="802"/>
                  </a:cubicBezTo>
                  <a:cubicBezTo>
                    <a:pt x="184" y="829"/>
                    <a:pt x="189" y="855"/>
                    <a:pt x="172" y="887"/>
                  </a:cubicBezTo>
                  <a:cubicBezTo>
                    <a:pt x="120" y="906"/>
                    <a:pt x="55" y="935"/>
                    <a:pt x="0" y="970"/>
                  </a:cubicBezTo>
                  <a:cubicBezTo>
                    <a:pt x="2" y="974"/>
                    <a:pt x="5" y="977"/>
                    <a:pt x="8" y="980"/>
                  </a:cubicBezTo>
                  <a:cubicBezTo>
                    <a:pt x="62" y="946"/>
                    <a:pt x="127" y="916"/>
                    <a:pt x="173" y="899"/>
                  </a:cubicBezTo>
                  <a:cubicBezTo>
                    <a:pt x="195" y="910"/>
                    <a:pt x="219" y="942"/>
                    <a:pt x="254" y="947"/>
                  </a:cubicBezTo>
                  <a:cubicBezTo>
                    <a:pt x="267" y="897"/>
                    <a:pt x="209" y="895"/>
                    <a:pt x="182" y="896"/>
                  </a:cubicBezTo>
                  <a:cubicBezTo>
                    <a:pt x="196" y="891"/>
                    <a:pt x="209" y="886"/>
                    <a:pt x="223" y="882"/>
                  </a:cubicBezTo>
                  <a:cubicBezTo>
                    <a:pt x="244" y="894"/>
                    <a:pt x="266" y="927"/>
                    <a:pt x="306" y="928"/>
                  </a:cubicBezTo>
                  <a:cubicBezTo>
                    <a:pt x="319" y="882"/>
                    <a:pt x="260" y="879"/>
                    <a:pt x="232" y="879"/>
                  </a:cubicBezTo>
                  <a:cubicBezTo>
                    <a:pt x="246" y="874"/>
                    <a:pt x="259" y="870"/>
                    <a:pt x="273" y="866"/>
                  </a:cubicBezTo>
                  <a:cubicBezTo>
                    <a:pt x="293" y="876"/>
                    <a:pt x="320" y="907"/>
                    <a:pt x="359" y="904"/>
                  </a:cubicBezTo>
                  <a:cubicBezTo>
                    <a:pt x="366" y="863"/>
                    <a:pt x="322" y="860"/>
                    <a:pt x="281" y="863"/>
                  </a:cubicBezTo>
                  <a:cubicBezTo>
                    <a:pt x="298" y="857"/>
                    <a:pt x="310" y="852"/>
                    <a:pt x="322" y="846"/>
                  </a:cubicBezTo>
                  <a:cubicBezTo>
                    <a:pt x="346" y="857"/>
                    <a:pt x="373" y="882"/>
                    <a:pt x="411" y="876"/>
                  </a:cubicBezTo>
                  <a:cubicBezTo>
                    <a:pt x="412" y="836"/>
                    <a:pt x="370" y="837"/>
                    <a:pt x="331" y="842"/>
                  </a:cubicBezTo>
                  <a:cubicBezTo>
                    <a:pt x="344" y="836"/>
                    <a:pt x="357" y="830"/>
                    <a:pt x="369" y="823"/>
                  </a:cubicBezTo>
                  <a:cubicBezTo>
                    <a:pt x="392" y="830"/>
                    <a:pt x="423" y="853"/>
                    <a:pt x="460" y="842"/>
                  </a:cubicBezTo>
                  <a:cubicBezTo>
                    <a:pt x="456" y="804"/>
                    <a:pt x="415" y="809"/>
                    <a:pt x="378" y="818"/>
                  </a:cubicBezTo>
                  <a:cubicBezTo>
                    <a:pt x="390" y="811"/>
                    <a:pt x="402" y="803"/>
                    <a:pt x="414" y="795"/>
                  </a:cubicBezTo>
                  <a:cubicBezTo>
                    <a:pt x="436" y="800"/>
                    <a:pt x="471" y="819"/>
                    <a:pt x="505" y="803"/>
                  </a:cubicBezTo>
                  <a:cubicBezTo>
                    <a:pt x="496" y="767"/>
                    <a:pt x="457" y="777"/>
                    <a:pt x="422" y="790"/>
                  </a:cubicBezTo>
                  <a:cubicBezTo>
                    <a:pt x="432" y="782"/>
                    <a:pt x="443" y="774"/>
                    <a:pt x="456" y="763"/>
                  </a:cubicBezTo>
                  <a:cubicBezTo>
                    <a:pt x="476" y="764"/>
                    <a:pt x="514" y="779"/>
                    <a:pt x="546" y="758"/>
                  </a:cubicBezTo>
                  <a:cubicBezTo>
                    <a:pt x="532" y="726"/>
                    <a:pt x="496" y="740"/>
                    <a:pt x="463" y="756"/>
                  </a:cubicBezTo>
                  <a:cubicBezTo>
                    <a:pt x="473" y="747"/>
                    <a:pt x="484" y="736"/>
                    <a:pt x="494" y="725"/>
                  </a:cubicBezTo>
                  <a:cubicBezTo>
                    <a:pt x="515" y="725"/>
                    <a:pt x="551" y="734"/>
                    <a:pt x="580" y="709"/>
                  </a:cubicBezTo>
                  <a:cubicBezTo>
                    <a:pt x="562" y="681"/>
                    <a:pt x="530" y="698"/>
                    <a:pt x="500" y="718"/>
                  </a:cubicBezTo>
                  <a:cubicBezTo>
                    <a:pt x="510" y="707"/>
                    <a:pt x="519" y="695"/>
                    <a:pt x="527" y="684"/>
                  </a:cubicBezTo>
                  <a:cubicBezTo>
                    <a:pt x="544" y="681"/>
                    <a:pt x="570" y="684"/>
                    <a:pt x="595" y="667"/>
                  </a:cubicBezTo>
                  <a:cubicBezTo>
                    <a:pt x="597" y="666"/>
                    <a:pt x="598" y="665"/>
                    <a:pt x="600" y="664"/>
                  </a:cubicBezTo>
                  <a:cubicBezTo>
                    <a:pt x="603" y="662"/>
                    <a:pt x="606" y="659"/>
                    <a:pt x="609" y="656"/>
                  </a:cubicBezTo>
                  <a:cubicBezTo>
                    <a:pt x="586" y="632"/>
                    <a:pt x="558" y="653"/>
                    <a:pt x="532" y="676"/>
                  </a:cubicBezTo>
                  <a:cubicBezTo>
                    <a:pt x="540" y="664"/>
                    <a:pt x="547" y="651"/>
                    <a:pt x="554" y="638"/>
                  </a:cubicBezTo>
                  <a:cubicBezTo>
                    <a:pt x="570" y="633"/>
                    <a:pt x="609" y="632"/>
                    <a:pt x="630" y="600"/>
                  </a:cubicBezTo>
                  <a:cubicBezTo>
                    <a:pt x="605" y="582"/>
                    <a:pt x="581" y="604"/>
                    <a:pt x="558" y="630"/>
                  </a:cubicBezTo>
                  <a:cubicBezTo>
                    <a:pt x="564" y="617"/>
                    <a:pt x="570" y="603"/>
                    <a:pt x="575" y="590"/>
                  </a:cubicBezTo>
                  <a:cubicBezTo>
                    <a:pt x="591" y="582"/>
                    <a:pt x="626" y="578"/>
                    <a:pt x="644" y="543"/>
                  </a:cubicBezTo>
                  <a:cubicBezTo>
                    <a:pt x="617" y="529"/>
                    <a:pt x="597" y="554"/>
                    <a:pt x="578" y="581"/>
                  </a:cubicBezTo>
                  <a:cubicBezTo>
                    <a:pt x="583" y="567"/>
                    <a:pt x="587" y="553"/>
                    <a:pt x="590" y="539"/>
                  </a:cubicBezTo>
                  <a:cubicBezTo>
                    <a:pt x="603" y="531"/>
                    <a:pt x="639" y="521"/>
                    <a:pt x="651" y="4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" name="组合 170">
            <a:extLst>
              <a:ext uri="{FF2B5EF4-FFF2-40B4-BE49-F238E27FC236}">
                <a16:creationId xmlns="" xmlns:a16="http://schemas.microsoft.com/office/drawing/2014/main" id="{E7E47660-8F30-490C-ADD3-BBC9CEBE79A1}"/>
              </a:ext>
            </a:extLst>
          </p:cNvPr>
          <p:cNvGrpSpPr/>
          <p:nvPr/>
        </p:nvGrpSpPr>
        <p:grpSpPr>
          <a:xfrm>
            <a:off x="10439774" y="2857443"/>
            <a:ext cx="1469408" cy="1143116"/>
            <a:chOff x="14981238" y="7721601"/>
            <a:chExt cx="2130426" cy="165735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172" name="Freeform 242">
              <a:extLst>
                <a:ext uri="{FF2B5EF4-FFF2-40B4-BE49-F238E27FC236}">
                  <a16:creationId xmlns="" xmlns:a16="http://schemas.microsoft.com/office/drawing/2014/main" id="{9817FB10-D1FF-4490-9F8A-08288830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1238" y="7920038"/>
              <a:ext cx="1276350" cy="1454150"/>
            </a:xfrm>
            <a:custGeom>
              <a:avLst/>
              <a:gdLst>
                <a:gd name="T0" fmla="*/ 391 w 748"/>
                <a:gd name="T1" fmla="*/ 686 h 853"/>
                <a:gd name="T2" fmla="*/ 133 w 748"/>
                <a:gd name="T3" fmla="*/ 2 h 853"/>
                <a:gd name="T4" fmla="*/ 130 w 748"/>
                <a:gd name="T5" fmla="*/ 0 h 853"/>
                <a:gd name="T6" fmla="*/ 194 w 748"/>
                <a:gd name="T7" fmla="*/ 577 h 853"/>
                <a:gd name="T8" fmla="*/ 739 w 748"/>
                <a:gd name="T9" fmla="*/ 853 h 853"/>
                <a:gd name="T10" fmla="*/ 748 w 748"/>
                <a:gd name="T11" fmla="*/ 846 h 853"/>
                <a:gd name="T12" fmla="*/ 391 w 748"/>
                <a:gd name="T13" fmla="*/ 686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8" h="853">
                  <a:moveTo>
                    <a:pt x="391" y="686"/>
                  </a:moveTo>
                  <a:cubicBezTo>
                    <a:pt x="55" y="559"/>
                    <a:pt x="12" y="230"/>
                    <a:pt x="133" y="2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0" y="245"/>
                    <a:pt x="93" y="475"/>
                    <a:pt x="194" y="577"/>
                  </a:cubicBezTo>
                  <a:cubicBezTo>
                    <a:pt x="363" y="746"/>
                    <a:pt x="649" y="728"/>
                    <a:pt x="739" y="853"/>
                  </a:cubicBezTo>
                  <a:cubicBezTo>
                    <a:pt x="748" y="846"/>
                    <a:pt x="748" y="846"/>
                    <a:pt x="748" y="846"/>
                  </a:cubicBezTo>
                  <a:cubicBezTo>
                    <a:pt x="684" y="757"/>
                    <a:pt x="548" y="746"/>
                    <a:pt x="391" y="6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43">
              <a:extLst>
                <a:ext uri="{FF2B5EF4-FFF2-40B4-BE49-F238E27FC236}">
                  <a16:creationId xmlns="" xmlns:a16="http://schemas.microsoft.com/office/drawing/2014/main" id="{203160CE-0310-459C-ADD9-8FD8324F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9276" y="9024938"/>
              <a:ext cx="107950" cy="133350"/>
            </a:xfrm>
            <a:custGeom>
              <a:avLst/>
              <a:gdLst>
                <a:gd name="T0" fmla="*/ 63 w 63"/>
                <a:gd name="T1" fmla="*/ 78 h 78"/>
                <a:gd name="T2" fmla="*/ 54 w 63"/>
                <a:gd name="T3" fmla="*/ 38 h 78"/>
                <a:gd name="T4" fmla="*/ 11 w 63"/>
                <a:gd name="T5" fmla="*/ 0 h 78"/>
                <a:gd name="T6" fmla="*/ 5 w 63"/>
                <a:gd name="T7" fmla="*/ 32 h 78"/>
                <a:gd name="T8" fmla="*/ 63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63" y="78"/>
                  </a:moveTo>
                  <a:cubicBezTo>
                    <a:pt x="61" y="62"/>
                    <a:pt x="59" y="50"/>
                    <a:pt x="54" y="38"/>
                  </a:cubicBezTo>
                  <a:cubicBezTo>
                    <a:pt x="47" y="20"/>
                    <a:pt x="31" y="10"/>
                    <a:pt x="11" y="0"/>
                  </a:cubicBezTo>
                  <a:cubicBezTo>
                    <a:pt x="3" y="9"/>
                    <a:pt x="0" y="19"/>
                    <a:pt x="5" y="32"/>
                  </a:cubicBezTo>
                  <a:cubicBezTo>
                    <a:pt x="15" y="58"/>
                    <a:pt x="55" y="73"/>
                    <a:pt x="6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4">
              <a:extLst>
                <a:ext uri="{FF2B5EF4-FFF2-40B4-BE49-F238E27FC236}">
                  <a16:creationId xmlns="" xmlns:a16="http://schemas.microsoft.com/office/drawing/2014/main" id="{2EB9D2E2-F4F6-414A-8FC6-91CA3D2FB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5613" y="8996363"/>
              <a:ext cx="103188" cy="133350"/>
            </a:xfrm>
            <a:custGeom>
              <a:avLst/>
              <a:gdLst>
                <a:gd name="T0" fmla="*/ 33 w 60"/>
                <a:gd name="T1" fmla="*/ 62 h 78"/>
                <a:gd name="T2" fmla="*/ 60 w 60"/>
                <a:gd name="T3" fmla="*/ 78 h 78"/>
                <a:gd name="T4" fmla="*/ 51 w 60"/>
                <a:gd name="T5" fmla="*/ 38 h 78"/>
                <a:gd name="T6" fmla="*/ 11 w 60"/>
                <a:gd name="T7" fmla="*/ 0 h 78"/>
                <a:gd name="T8" fmla="*/ 5 w 60"/>
                <a:gd name="T9" fmla="*/ 32 h 78"/>
                <a:gd name="T10" fmla="*/ 33 w 60"/>
                <a:gd name="T11" fmla="*/ 6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8">
                  <a:moveTo>
                    <a:pt x="33" y="62"/>
                  </a:moveTo>
                  <a:cubicBezTo>
                    <a:pt x="45" y="70"/>
                    <a:pt x="56" y="75"/>
                    <a:pt x="60" y="78"/>
                  </a:cubicBezTo>
                  <a:cubicBezTo>
                    <a:pt x="58" y="61"/>
                    <a:pt x="56" y="49"/>
                    <a:pt x="51" y="38"/>
                  </a:cubicBezTo>
                  <a:cubicBezTo>
                    <a:pt x="44" y="20"/>
                    <a:pt x="29" y="11"/>
                    <a:pt x="11" y="0"/>
                  </a:cubicBezTo>
                  <a:cubicBezTo>
                    <a:pt x="3" y="9"/>
                    <a:pt x="0" y="19"/>
                    <a:pt x="5" y="32"/>
                  </a:cubicBezTo>
                  <a:cubicBezTo>
                    <a:pt x="10" y="44"/>
                    <a:pt x="22" y="55"/>
                    <a:pt x="33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45">
              <a:extLst>
                <a:ext uri="{FF2B5EF4-FFF2-40B4-BE49-F238E27FC236}">
                  <a16:creationId xmlns="" xmlns:a16="http://schemas.microsoft.com/office/drawing/2014/main" id="{50474E52-99EC-4CBB-85D8-44073A90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6713" y="8964613"/>
              <a:ext cx="93663" cy="131763"/>
            </a:xfrm>
            <a:custGeom>
              <a:avLst/>
              <a:gdLst>
                <a:gd name="T0" fmla="*/ 29 w 55"/>
                <a:gd name="T1" fmla="*/ 62 h 78"/>
                <a:gd name="T2" fmla="*/ 55 w 55"/>
                <a:gd name="T3" fmla="*/ 78 h 78"/>
                <a:gd name="T4" fmla="*/ 47 w 55"/>
                <a:gd name="T5" fmla="*/ 38 h 78"/>
                <a:gd name="T6" fmla="*/ 10 w 55"/>
                <a:gd name="T7" fmla="*/ 0 h 78"/>
                <a:gd name="T8" fmla="*/ 4 w 55"/>
                <a:gd name="T9" fmla="*/ 32 h 78"/>
                <a:gd name="T10" fmla="*/ 29 w 55"/>
                <a:gd name="T11" fmla="*/ 6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8">
                  <a:moveTo>
                    <a:pt x="29" y="62"/>
                  </a:moveTo>
                  <a:cubicBezTo>
                    <a:pt x="40" y="70"/>
                    <a:pt x="51" y="75"/>
                    <a:pt x="55" y="78"/>
                  </a:cubicBezTo>
                  <a:cubicBezTo>
                    <a:pt x="53" y="62"/>
                    <a:pt x="51" y="50"/>
                    <a:pt x="47" y="38"/>
                  </a:cubicBezTo>
                  <a:cubicBezTo>
                    <a:pt x="40" y="21"/>
                    <a:pt x="27" y="12"/>
                    <a:pt x="10" y="0"/>
                  </a:cubicBezTo>
                  <a:cubicBezTo>
                    <a:pt x="2" y="9"/>
                    <a:pt x="0" y="19"/>
                    <a:pt x="4" y="32"/>
                  </a:cubicBezTo>
                  <a:cubicBezTo>
                    <a:pt x="8" y="44"/>
                    <a:pt x="19" y="54"/>
                    <a:pt x="2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46">
              <a:extLst>
                <a:ext uri="{FF2B5EF4-FFF2-40B4-BE49-F238E27FC236}">
                  <a16:creationId xmlns="" xmlns:a16="http://schemas.microsoft.com/office/drawing/2014/main" id="{BDD86F3C-CEDE-4C8A-8CEB-673C12889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4638" y="8926513"/>
              <a:ext cx="92075" cy="133350"/>
            </a:xfrm>
            <a:custGeom>
              <a:avLst/>
              <a:gdLst>
                <a:gd name="T0" fmla="*/ 30 w 54"/>
                <a:gd name="T1" fmla="*/ 61 h 78"/>
                <a:gd name="T2" fmla="*/ 54 w 54"/>
                <a:gd name="T3" fmla="*/ 78 h 78"/>
                <a:gd name="T4" fmla="*/ 51 w 54"/>
                <a:gd name="T5" fmla="*/ 57 h 78"/>
                <a:gd name="T6" fmla="*/ 47 w 54"/>
                <a:gd name="T7" fmla="*/ 39 h 78"/>
                <a:gd name="T8" fmla="*/ 15 w 54"/>
                <a:gd name="T9" fmla="*/ 0 h 78"/>
                <a:gd name="T10" fmla="*/ 30 w 54"/>
                <a:gd name="T11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78">
                  <a:moveTo>
                    <a:pt x="30" y="61"/>
                  </a:moveTo>
                  <a:cubicBezTo>
                    <a:pt x="39" y="70"/>
                    <a:pt x="49" y="75"/>
                    <a:pt x="54" y="78"/>
                  </a:cubicBezTo>
                  <a:cubicBezTo>
                    <a:pt x="53" y="71"/>
                    <a:pt x="52" y="64"/>
                    <a:pt x="51" y="57"/>
                  </a:cubicBezTo>
                  <a:cubicBezTo>
                    <a:pt x="50" y="51"/>
                    <a:pt x="49" y="45"/>
                    <a:pt x="47" y="39"/>
                  </a:cubicBezTo>
                  <a:cubicBezTo>
                    <a:pt x="42" y="23"/>
                    <a:pt x="29" y="12"/>
                    <a:pt x="15" y="0"/>
                  </a:cubicBezTo>
                  <a:cubicBezTo>
                    <a:pt x="2" y="12"/>
                    <a:pt x="0" y="37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7">
              <a:extLst>
                <a:ext uri="{FF2B5EF4-FFF2-40B4-BE49-F238E27FC236}">
                  <a16:creationId xmlns="" xmlns:a16="http://schemas.microsoft.com/office/drawing/2014/main" id="{6CD65B7A-D197-4D30-9EA4-2561E7114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2088" y="8882063"/>
              <a:ext cx="84138" cy="134938"/>
            </a:xfrm>
            <a:custGeom>
              <a:avLst/>
              <a:gdLst>
                <a:gd name="T0" fmla="*/ 50 w 50"/>
                <a:gd name="T1" fmla="*/ 79 h 79"/>
                <a:gd name="T2" fmla="*/ 18 w 50"/>
                <a:gd name="T3" fmla="*/ 0 h 79"/>
                <a:gd name="T4" fmla="*/ 50 w 50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79">
                  <a:moveTo>
                    <a:pt x="50" y="79"/>
                  </a:moveTo>
                  <a:cubicBezTo>
                    <a:pt x="49" y="30"/>
                    <a:pt x="37" y="20"/>
                    <a:pt x="18" y="0"/>
                  </a:cubicBezTo>
                  <a:cubicBezTo>
                    <a:pt x="2" y="13"/>
                    <a:pt x="0" y="44"/>
                    <a:pt x="5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48">
              <a:extLst>
                <a:ext uri="{FF2B5EF4-FFF2-40B4-BE49-F238E27FC236}">
                  <a16:creationId xmlns="" xmlns:a16="http://schemas.microsoft.com/office/drawing/2014/main" id="{5697A13A-A9D9-49B7-8216-6A875330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9538" y="8829676"/>
              <a:ext cx="88900" cy="134938"/>
            </a:xfrm>
            <a:custGeom>
              <a:avLst/>
              <a:gdLst>
                <a:gd name="T0" fmla="*/ 48 w 52"/>
                <a:gd name="T1" fmla="*/ 79 h 79"/>
                <a:gd name="T2" fmla="*/ 26 w 52"/>
                <a:gd name="T3" fmla="*/ 0 h 79"/>
                <a:gd name="T4" fmla="*/ 48 w 52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79">
                  <a:moveTo>
                    <a:pt x="48" y="79"/>
                  </a:moveTo>
                  <a:cubicBezTo>
                    <a:pt x="52" y="33"/>
                    <a:pt x="42" y="21"/>
                    <a:pt x="26" y="0"/>
                  </a:cubicBezTo>
                  <a:cubicBezTo>
                    <a:pt x="14" y="7"/>
                    <a:pt x="0" y="37"/>
                    <a:pt x="4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49">
              <a:extLst>
                <a:ext uri="{FF2B5EF4-FFF2-40B4-BE49-F238E27FC236}">
                  <a16:creationId xmlns="" xmlns:a16="http://schemas.microsoft.com/office/drawing/2014/main" id="{E61A1A69-4C3A-4F57-BF0E-C2FE6C629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1276" y="8766176"/>
              <a:ext cx="88900" cy="136525"/>
            </a:xfrm>
            <a:custGeom>
              <a:avLst/>
              <a:gdLst>
                <a:gd name="T0" fmla="*/ 42 w 52"/>
                <a:gd name="T1" fmla="*/ 80 h 80"/>
                <a:gd name="T2" fmla="*/ 31 w 52"/>
                <a:gd name="T3" fmla="*/ 0 h 80"/>
                <a:gd name="T4" fmla="*/ 42 w 52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80">
                  <a:moveTo>
                    <a:pt x="42" y="80"/>
                  </a:moveTo>
                  <a:cubicBezTo>
                    <a:pt x="52" y="36"/>
                    <a:pt x="42" y="20"/>
                    <a:pt x="31" y="0"/>
                  </a:cubicBezTo>
                  <a:cubicBezTo>
                    <a:pt x="21" y="5"/>
                    <a:pt x="0" y="33"/>
                    <a:pt x="42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50">
              <a:extLst>
                <a:ext uri="{FF2B5EF4-FFF2-40B4-BE49-F238E27FC236}">
                  <a16:creationId xmlns="" xmlns:a16="http://schemas.microsoft.com/office/drawing/2014/main" id="{5A228381-A4B0-4141-9C7A-930C40A2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5876" y="8694738"/>
              <a:ext cx="53975" cy="136525"/>
            </a:xfrm>
            <a:custGeom>
              <a:avLst/>
              <a:gdLst>
                <a:gd name="T0" fmla="*/ 3 w 32"/>
                <a:gd name="T1" fmla="*/ 49 h 80"/>
                <a:gd name="T2" fmla="*/ 18 w 32"/>
                <a:gd name="T3" fmla="*/ 80 h 80"/>
                <a:gd name="T4" fmla="*/ 21 w 32"/>
                <a:gd name="T5" fmla="*/ 11 h 80"/>
                <a:gd name="T6" fmla="*/ 17 w 32"/>
                <a:gd name="T7" fmla="*/ 0 h 80"/>
                <a:gd name="T8" fmla="*/ 1 w 32"/>
                <a:gd name="T9" fmla="*/ 26 h 80"/>
                <a:gd name="T10" fmla="*/ 1 w 32"/>
                <a:gd name="T11" fmla="*/ 42 h 80"/>
                <a:gd name="T12" fmla="*/ 3 w 32"/>
                <a:gd name="T1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0">
                  <a:moveTo>
                    <a:pt x="3" y="49"/>
                  </a:moveTo>
                  <a:cubicBezTo>
                    <a:pt x="6" y="60"/>
                    <a:pt x="12" y="72"/>
                    <a:pt x="18" y="80"/>
                  </a:cubicBezTo>
                  <a:cubicBezTo>
                    <a:pt x="32" y="41"/>
                    <a:pt x="26" y="25"/>
                    <a:pt x="21" y="11"/>
                  </a:cubicBezTo>
                  <a:cubicBezTo>
                    <a:pt x="20" y="6"/>
                    <a:pt x="18" y="3"/>
                    <a:pt x="17" y="0"/>
                  </a:cubicBezTo>
                  <a:cubicBezTo>
                    <a:pt x="8" y="3"/>
                    <a:pt x="3" y="16"/>
                    <a:pt x="1" y="26"/>
                  </a:cubicBezTo>
                  <a:cubicBezTo>
                    <a:pt x="0" y="31"/>
                    <a:pt x="0" y="36"/>
                    <a:pt x="1" y="42"/>
                  </a:cubicBezTo>
                  <a:cubicBezTo>
                    <a:pt x="1" y="44"/>
                    <a:pt x="2" y="47"/>
                    <a:pt x="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51">
              <a:extLst>
                <a:ext uri="{FF2B5EF4-FFF2-40B4-BE49-F238E27FC236}">
                  <a16:creationId xmlns="" xmlns:a16="http://schemas.microsoft.com/office/drawing/2014/main" id="{10C50BCC-9432-42FB-ADDA-6C1F1730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76" y="8612188"/>
              <a:ext cx="68263" cy="136525"/>
            </a:xfrm>
            <a:custGeom>
              <a:avLst/>
              <a:gdLst>
                <a:gd name="T0" fmla="*/ 23 w 40"/>
                <a:gd name="T1" fmla="*/ 80 h 80"/>
                <a:gd name="T2" fmla="*/ 30 w 40"/>
                <a:gd name="T3" fmla="*/ 0 h 80"/>
                <a:gd name="T4" fmla="*/ 23 w 40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80">
                  <a:moveTo>
                    <a:pt x="23" y="80"/>
                  </a:moveTo>
                  <a:cubicBezTo>
                    <a:pt x="40" y="47"/>
                    <a:pt x="38" y="27"/>
                    <a:pt x="30" y="0"/>
                  </a:cubicBezTo>
                  <a:cubicBezTo>
                    <a:pt x="17" y="2"/>
                    <a:pt x="0" y="32"/>
                    <a:pt x="23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52">
              <a:extLst>
                <a:ext uri="{FF2B5EF4-FFF2-40B4-BE49-F238E27FC236}">
                  <a16:creationId xmlns="" xmlns:a16="http://schemas.microsoft.com/office/drawing/2014/main" id="{DCF139FD-CB50-4A43-9060-C32C4DC9C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451" y="8526463"/>
              <a:ext cx="66675" cy="133350"/>
            </a:xfrm>
            <a:custGeom>
              <a:avLst/>
              <a:gdLst>
                <a:gd name="T0" fmla="*/ 18 w 39"/>
                <a:gd name="T1" fmla="*/ 79 h 79"/>
                <a:gd name="T2" fmla="*/ 31 w 39"/>
                <a:gd name="T3" fmla="*/ 0 h 79"/>
                <a:gd name="T4" fmla="*/ 18 w 39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9">
                  <a:moveTo>
                    <a:pt x="18" y="79"/>
                  </a:moveTo>
                  <a:cubicBezTo>
                    <a:pt x="39" y="45"/>
                    <a:pt x="35" y="22"/>
                    <a:pt x="31" y="0"/>
                  </a:cubicBezTo>
                  <a:cubicBezTo>
                    <a:pt x="20" y="1"/>
                    <a:pt x="0" y="33"/>
                    <a:pt x="1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53">
              <a:extLst>
                <a:ext uri="{FF2B5EF4-FFF2-40B4-BE49-F238E27FC236}">
                  <a16:creationId xmlns="" xmlns:a16="http://schemas.microsoft.com/office/drawing/2014/main" id="{7931D4D5-70B2-4420-A9CB-6F0840C5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2051" y="8437563"/>
              <a:ext cx="58738" cy="128588"/>
            </a:xfrm>
            <a:custGeom>
              <a:avLst/>
              <a:gdLst>
                <a:gd name="T0" fmla="*/ 14 w 35"/>
                <a:gd name="T1" fmla="*/ 76 h 76"/>
                <a:gd name="T2" fmla="*/ 33 w 35"/>
                <a:gd name="T3" fmla="*/ 0 h 76"/>
                <a:gd name="T4" fmla="*/ 14 w 35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76">
                  <a:moveTo>
                    <a:pt x="14" y="76"/>
                  </a:moveTo>
                  <a:cubicBezTo>
                    <a:pt x="35" y="48"/>
                    <a:pt x="35" y="25"/>
                    <a:pt x="33" y="0"/>
                  </a:cubicBezTo>
                  <a:cubicBezTo>
                    <a:pt x="22" y="0"/>
                    <a:pt x="0" y="30"/>
                    <a:pt x="14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54">
              <a:extLst>
                <a:ext uri="{FF2B5EF4-FFF2-40B4-BE49-F238E27FC236}">
                  <a16:creationId xmlns="" xmlns:a16="http://schemas.microsoft.com/office/drawing/2014/main" id="{1314A518-B2D9-4D62-B8BC-2CFD69EF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7763" y="8345488"/>
              <a:ext cx="60325" cy="123825"/>
            </a:xfrm>
            <a:custGeom>
              <a:avLst/>
              <a:gdLst>
                <a:gd name="T0" fmla="*/ 35 w 35"/>
                <a:gd name="T1" fmla="*/ 0 h 73"/>
                <a:gd name="T2" fmla="*/ 8 w 35"/>
                <a:gd name="T3" fmla="*/ 73 h 73"/>
                <a:gd name="T4" fmla="*/ 35 w 35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73">
                  <a:moveTo>
                    <a:pt x="35" y="0"/>
                  </a:moveTo>
                  <a:cubicBezTo>
                    <a:pt x="27" y="0"/>
                    <a:pt x="0" y="24"/>
                    <a:pt x="8" y="73"/>
                  </a:cubicBezTo>
                  <a:cubicBezTo>
                    <a:pt x="30" y="50"/>
                    <a:pt x="35" y="26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55">
              <a:extLst>
                <a:ext uri="{FF2B5EF4-FFF2-40B4-BE49-F238E27FC236}">
                  <a16:creationId xmlns="" xmlns:a16="http://schemas.microsoft.com/office/drawing/2014/main" id="{BAEB0C15-503C-4448-9EC3-07233DB75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6176" y="8251826"/>
              <a:ext cx="63500" cy="120650"/>
            </a:xfrm>
            <a:custGeom>
              <a:avLst/>
              <a:gdLst>
                <a:gd name="T0" fmla="*/ 3 w 37"/>
                <a:gd name="T1" fmla="*/ 71 h 71"/>
                <a:gd name="T2" fmla="*/ 37 w 37"/>
                <a:gd name="T3" fmla="*/ 1 h 71"/>
                <a:gd name="T4" fmla="*/ 3 w 37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71">
                  <a:moveTo>
                    <a:pt x="3" y="71"/>
                  </a:moveTo>
                  <a:cubicBezTo>
                    <a:pt x="30" y="46"/>
                    <a:pt x="33" y="22"/>
                    <a:pt x="37" y="1"/>
                  </a:cubicBezTo>
                  <a:cubicBezTo>
                    <a:pt x="29" y="0"/>
                    <a:pt x="0" y="24"/>
                    <a:pt x="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56">
              <a:extLst>
                <a:ext uri="{FF2B5EF4-FFF2-40B4-BE49-F238E27FC236}">
                  <a16:creationId xmlns="" xmlns:a16="http://schemas.microsoft.com/office/drawing/2014/main" id="{51EE2796-C039-4447-A86F-646406C8D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2526" y="8159751"/>
              <a:ext cx="68263" cy="114300"/>
            </a:xfrm>
            <a:custGeom>
              <a:avLst/>
              <a:gdLst>
                <a:gd name="T0" fmla="*/ 40 w 40"/>
                <a:gd name="T1" fmla="*/ 1 h 67"/>
                <a:gd name="T2" fmla="*/ 0 w 40"/>
                <a:gd name="T3" fmla="*/ 67 h 67"/>
                <a:gd name="T4" fmla="*/ 40 w 40"/>
                <a:gd name="T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67">
                  <a:moveTo>
                    <a:pt x="40" y="1"/>
                  </a:moveTo>
                  <a:cubicBezTo>
                    <a:pt x="32" y="0"/>
                    <a:pt x="3" y="22"/>
                    <a:pt x="0" y="67"/>
                  </a:cubicBezTo>
                  <a:cubicBezTo>
                    <a:pt x="25" y="48"/>
                    <a:pt x="3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57">
              <a:extLst>
                <a:ext uri="{FF2B5EF4-FFF2-40B4-BE49-F238E27FC236}">
                  <a16:creationId xmlns="" xmlns:a16="http://schemas.microsoft.com/office/drawing/2014/main" id="{4CD1ECD0-7F5E-474D-BB4E-80245510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8401" y="8067676"/>
              <a:ext cx="76200" cy="106363"/>
            </a:xfrm>
            <a:custGeom>
              <a:avLst/>
              <a:gdLst>
                <a:gd name="T0" fmla="*/ 45 w 45"/>
                <a:gd name="T1" fmla="*/ 2 h 63"/>
                <a:gd name="T2" fmla="*/ 0 w 45"/>
                <a:gd name="T3" fmla="*/ 63 h 63"/>
                <a:gd name="T4" fmla="*/ 45 w 45"/>
                <a:gd name="T5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63">
                  <a:moveTo>
                    <a:pt x="45" y="2"/>
                  </a:moveTo>
                  <a:cubicBezTo>
                    <a:pt x="38" y="0"/>
                    <a:pt x="8" y="19"/>
                    <a:pt x="0" y="63"/>
                  </a:cubicBezTo>
                  <a:cubicBezTo>
                    <a:pt x="29" y="45"/>
                    <a:pt x="38" y="22"/>
                    <a:pt x="4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58">
              <a:extLst>
                <a:ext uri="{FF2B5EF4-FFF2-40B4-BE49-F238E27FC236}">
                  <a16:creationId xmlns="" xmlns:a16="http://schemas.microsoft.com/office/drawing/2014/main" id="{D46489EE-CD5F-4037-91CE-31636DEA6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3801" y="7978776"/>
              <a:ext cx="85725" cy="100013"/>
            </a:xfrm>
            <a:custGeom>
              <a:avLst/>
              <a:gdLst>
                <a:gd name="T0" fmla="*/ 50 w 50"/>
                <a:gd name="T1" fmla="*/ 2 h 59"/>
                <a:gd name="T2" fmla="*/ 0 w 50"/>
                <a:gd name="T3" fmla="*/ 59 h 59"/>
                <a:gd name="T4" fmla="*/ 50 w 50"/>
                <a:gd name="T5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59">
                  <a:moveTo>
                    <a:pt x="50" y="2"/>
                  </a:moveTo>
                  <a:cubicBezTo>
                    <a:pt x="42" y="0"/>
                    <a:pt x="12" y="18"/>
                    <a:pt x="0" y="59"/>
                  </a:cubicBezTo>
                  <a:cubicBezTo>
                    <a:pt x="26" y="46"/>
                    <a:pt x="40" y="26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59">
              <a:extLst>
                <a:ext uri="{FF2B5EF4-FFF2-40B4-BE49-F238E27FC236}">
                  <a16:creationId xmlns="" xmlns:a16="http://schemas.microsoft.com/office/drawing/2014/main" id="{5B1517B9-300F-4122-BC87-EED435068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1901" y="7894638"/>
              <a:ext cx="90488" cy="92075"/>
            </a:xfrm>
            <a:custGeom>
              <a:avLst/>
              <a:gdLst>
                <a:gd name="T0" fmla="*/ 53 w 53"/>
                <a:gd name="T1" fmla="*/ 1 h 54"/>
                <a:gd name="T2" fmla="*/ 47 w 53"/>
                <a:gd name="T3" fmla="*/ 2 h 54"/>
                <a:gd name="T4" fmla="*/ 39 w 53"/>
                <a:gd name="T5" fmla="*/ 6 h 54"/>
                <a:gd name="T6" fmla="*/ 0 w 53"/>
                <a:gd name="T7" fmla="*/ 54 h 54"/>
                <a:gd name="T8" fmla="*/ 53 w 53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4">
                  <a:moveTo>
                    <a:pt x="53" y="1"/>
                  </a:moveTo>
                  <a:cubicBezTo>
                    <a:pt x="52" y="0"/>
                    <a:pt x="50" y="1"/>
                    <a:pt x="47" y="2"/>
                  </a:cubicBezTo>
                  <a:cubicBezTo>
                    <a:pt x="45" y="3"/>
                    <a:pt x="42" y="4"/>
                    <a:pt x="39" y="6"/>
                  </a:cubicBezTo>
                  <a:cubicBezTo>
                    <a:pt x="16" y="19"/>
                    <a:pt x="8" y="33"/>
                    <a:pt x="0" y="54"/>
                  </a:cubicBezTo>
                  <a:cubicBezTo>
                    <a:pt x="27" y="43"/>
                    <a:pt x="41" y="25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60">
              <a:extLst>
                <a:ext uri="{FF2B5EF4-FFF2-40B4-BE49-F238E27FC236}">
                  <a16:creationId xmlns="" xmlns:a16="http://schemas.microsoft.com/office/drawing/2014/main" id="{BC88B8D4-935C-4F48-9D7C-D6D1CC097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7776" y="7723188"/>
              <a:ext cx="125413" cy="179388"/>
            </a:xfrm>
            <a:custGeom>
              <a:avLst/>
              <a:gdLst>
                <a:gd name="T0" fmla="*/ 14 w 73"/>
                <a:gd name="T1" fmla="*/ 91 h 105"/>
                <a:gd name="T2" fmla="*/ 73 w 73"/>
                <a:gd name="T3" fmla="*/ 0 h 105"/>
                <a:gd name="T4" fmla="*/ 0 w 73"/>
                <a:gd name="T5" fmla="*/ 105 h 105"/>
                <a:gd name="T6" fmla="*/ 6 w 73"/>
                <a:gd name="T7" fmla="*/ 100 h 105"/>
                <a:gd name="T8" fmla="*/ 14 w 73"/>
                <a:gd name="T9" fmla="*/ 9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5">
                  <a:moveTo>
                    <a:pt x="14" y="91"/>
                  </a:moveTo>
                  <a:cubicBezTo>
                    <a:pt x="36" y="66"/>
                    <a:pt x="60" y="28"/>
                    <a:pt x="73" y="0"/>
                  </a:cubicBezTo>
                  <a:cubicBezTo>
                    <a:pt x="41" y="21"/>
                    <a:pt x="2" y="64"/>
                    <a:pt x="0" y="105"/>
                  </a:cubicBezTo>
                  <a:cubicBezTo>
                    <a:pt x="1" y="104"/>
                    <a:pt x="3" y="102"/>
                    <a:pt x="6" y="100"/>
                  </a:cubicBezTo>
                  <a:cubicBezTo>
                    <a:pt x="8" y="97"/>
                    <a:pt x="11" y="94"/>
                    <a:pt x="14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61">
              <a:extLst>
                <a:ext uri="{FF2B5EF4-FFF2-40B4-BE49-F238E27FC236}">
                  <a16:creationId xmlns="" xmlns:a16="http://schemas.microsoft.com/office/drawing/2014/main" id="{37B4D3FA-F01D-4FB3-A3B7-216682B1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1651" y="9201151"/>
              <a:ext cx="157163" cy="79375"/>
            </a:xfrm>
            <a:custGeom>
              <a:avLst/>
              <a:gdLst>
                <a:gd name="T0" fmla="*/ 14 w 92"/>
                <a:gd name="T1" fmla="*/ 45 h 47"/>
                <a:gd name="T2" fmla="*/ 92 w 92"/>
                <a:gd name="T3" fmla="*/ 0 h 47"/>
                <a:gd name="T4" fmla="*/ 14 w 92"/>
                <a:gd name="T5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47">
                  <a:moveTo>
                    <a:pt x="14" y="45"/>
                  </a:moveTo>
                  <a:cubicBezTo>
                    <a:pt x="61" y="47"/>
                    <a:pt x="68" y="39"/>
                    <a:pt x="92" y="0"/>
                  </a:cubicBezTo>
                  <a:cubicBezTo>
                    <a:pt x="47" y="2"/>
                    <a:pt x="0" y="3"/>
                    <a:pt x="1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62">
              <a:extLst>
                <a:ext uri="{FF2B5EF4-FFF2-40B4-BE49-F238E27FC236}">
                  <a16:creationId xmlns="" xmlns:a16="http://schemas.microsoft.com/office/drawing/2014/main" id="{A271C4B4-87B6-44DA-924A-8D13E664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7988" y="9163051"/>
              <a:ext cx="144463" cy="82550"/>
            </a:xfrm>
            <a:custGeom>
              <a:avLst/>
              <a:gdLst>
                <a:gd name="T0" fmla="*/ 85 w 85"/>
                <a:gd name="T1" fmla="*/ 3 h 48"/>
                <a:gd name="T2" fmla="*/ 31 w 85"/>
                <a:gd name="T3" fmla="*/ 5 h 48"/>
                <a:gd name="T4" fmla="*/ 5 w 85"/>
                <a:gd name="T5" fmla="*/ 44 h 48"/>
                <a:gd name="T6" fmla="*/ 85 w 85"/>
                <a:gd name="T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48">
                  <a:moveTo>
                    <a:pt x="85" y="3"/>
                  </a:moveTo>
                  <a:cubicBezTo>
                    <a:pt x="78" y="3"/>
                    <a:pt x="52" y="0"/>
                    <a:pt x="31" y="5"/>
                  </a:cubicBezTo>
                  <a:cubicBezTo>
                    <a:pt x="10" y="11"/>
                    <a:pt x="0" y="23"/>
                    <a:pt x="5" y="44"/>
                  </a:cubicBezTo>
                  <a:cubicBezTo>
                    <a:pt x="54" y="48"/>
                    <a:pt x="62" y="39"/>
                    <a:pt x="8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63">
              <a:extLst>
                <a:ext uri="{FF2B5EF4-FFF2-40B4-BE49-F238E27FC236}">
                  <a16:creationId xmlns="" xmlns:a16="http://schemas.microsoft.com/office/drawing/2014/main" id="{855E8152-F39E-4F5A-AD52-41E4DB62B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2101" y="9109076"/>
              <a:ext cx="157163" cy="96838"/>
            </a:xfrm>
            <a:custGeom>
              <a:avLst/>
              <a:gdLst>
                <a:gd name="T0" fmla="*/ 92 w 92"/>
                <a:gd name="T1" fmla="*/ 15 h 57"/>
                <a:gd name="T2" fmla="*/ 9 w 92"/>
                <a:gd name="T3" fmla="*/ 49 h 57"/>
                <a:gd name="T4" fmla="*/ 92 w 92"/>
                <a:gd name="T5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57">
                  <a:moveTo>
                    <a:pt x="92" y="15"/>
                  </a:moveTo>
                  <a:cubicBezTo>
                    <a:pt x="78" y="14"/>
                    <a:pt x="0" y="0"/>
                    <a:pt x="9" y="49"/>
                  </a:cubicBezTo>
                  <a:cubicBezTo>
                    <a:pt x="58" y="57"/>
                    <a:pt x="67" y="48"/>
                    <a:pt x="9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64">
              <a:extLst>
                <a:ext uri="{FF2B5EF4-FFF2-40B4-BE49-F238E27FC236}">
                  <a16:creationId xmlns="" xmlns:a16="http://schemas.microsoft.com/office/drawing/2014/main" id="{2D8F05D7-3CC3-4E20-A3F8-2EBD363CD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6851" y="9082088"/>
              <a:ext cx="147638" cy="76200"/>
            </a:xfrm>
            <a:custGeom>
              <a:avLst/>
              <a:gdLst>
                <a:gd name="T0" fmla="*/ 87 w 87"/>
                <a:gd name="T1" fmla="*/ 7 h 45"/>
                <a:gd name="T2" fmla="*/ 34 w 87"/>
                <a:gd name="T3" fmla="*/ 2 h 45"/>
                <a:gd name="T4" fmla="*/ 2 w 87"/>
                <a:gd name="T5" fmla="*/ 32 h 45"/>
                <a:gd name="T6" fmla="*/ 87 w 87"/>
                <a:gd name="T7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45">
                  <a:moveTo>
                    <a:pt x="87" y="7"/>
                  </a:moveTo>
                  <a:cubicBezTo>
                    <a:pt x="79" y="6"/>
                    <a:pt x="53" y="0"/>
                    <a:pt x="34" y="2"/>
                  </a:cubicBezTo>
                  <a:cubicBezTo>
                    <a:pt x="14" y="3"/>
                    <a:pt x="0" y="11"/>
                    <a:pt x="2" y="32"/>
                  </a:cubicBezTo>
                  <a:cubicBezTo>
                    <a:pt x="50" y="45"/>
                    <a:pt x="60" y="37"/>
                    <a:pt x="8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65">
              <a:extLst>
                <a:ext uri="{FF2B5EF4-FFF2-40B4-BE49-F238E27FC236}">
                  <a16:creationId xmlns="" xmlns:a16="http://schemas.microsoft.com/office/drawing/2014/main" id="{BFB2FC3D-CEF7-4B6E-95F8-19CBFBB1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6838" y="8996363"/>
              <a:ext cx="147638" cy="106363"/>
            </a:xfrm>
            <a:custGeom>
              <a:avLst/>
              <a:gdLst>
                <a:gd name="T0" fmla="*/ 87 w 87"/>
                <a:gd name="T1" fmla="*/ 29 h 62"/>
                <a:gd name="T2" fmla="*/ 0 w 87"/>
                <a:gd name="T3" fmla="*/ 41 h 62"/>
                <a:gd name="T4" fmla="*/ 87 w 87"/>
                <a:gd name="T5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62">
                  <a:moveTo>
                    <a:pt x="87" y="29"/>
                  </a:moveTo>
                  <a:cubicBezTo>
                    <a:pt x="62" y="23"/>
                    <a:pt x="3" y="0"/>
                    <a:pt x="0" y="41"/>
                  </a:cubicBezTo>
                  <a:cubicBezTo>
                    <a:pt x="46" y="62"/>
                    <a:pt x="60" y="53"/>
                    <a:pt x="8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66">
              <a:extLst>
                <a:ext uri="{FF2B5EF4-FFF2-40B4-BE49-F238E27FC236}">
                  <a16:creationId xmlns="" xmlns:a16="http://schemas.microsoft.com/office/drawing/2014/main" id="{446A365F-CCE5-44C8-9AC4-FD18C91C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3176" y="8921751"/>
              <a:ext cx="147638" cy="106363"/>
            </a:xfrm>
            <a:custGeom>
              <a:avLst/>
              <a:gdLst>
                <a:gd name="T0" fmla="*/ 87 w 87"/>
                <a:gd name="T1" fmla="*/ 38 h 63"/>
                <a:gd name="T2" fmla="*/ 0 w 87"/>
                <a:gd name="T3" fmla="*/ 35 h 63"/>
                <a:gd name="T4" fmla="*/ 87 w 87"/>
                <a:gd name="T5" fmla="*/ 3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63">
                  <a:moveTo>
                    <a:pt x="87" y="38"/>
                  </a:moveTo>
                  <a:cubicBezTo>
                    <a:pt x="55" y="25"/>
                    <a:pt x="9" y="0"/>
                    <a:pt x="0" y="35"/>
                  </a:cubicBezTo>
                  <a:cubicBezTo>
                    <a:pt x="41" y="63"/>
                    <a:pt x="56" y="57"/>
                    <a:pt x="8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67">
              <a:extLst>
                <a:ext uri="{FF2B5EF4-FFF2-40B4-BE49-F238E27FC236}">
                  <a16:creationId xmlns="" xmlns:a16="http://schemas.microsoft.com/office/drawing/2014/main" id="{D5EBEA0B-7ADC-4DB4-8351-97F5DC73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2213" y="8840788"/>
              <a:ext cx="142875" cy="101600"/>
            </a:xfrm>
            <a:custGeom>
              <a:avLst/>
              <a:gdLst>
                <a:gd name="T0" fmla="*/ 84 w 84"/>
                <a:gd name="T1" fmla="*/ 42 h 59"/>
                <a:gd name="T2" fmla="*/ 73 w 84"/>
                <a:gd name="T3" fmla="*/ 36 h 59"/>
                <a:gd name="T4" fmla="*/ 67 w 84"/>
                <a:gd name="T5" fmla="*/ 31 h 59"/>
                <a:gd name="T6" fmla="*/ 59 w 84"/>
                <a:gd name="T7" fmla="*/ 27 h 59"/>
                <a:gd name="T8" fmla="*/ 0 w 84"/>
                <a:gd name="T9" fmla="*/ 24 h 59"/>
                <a:gd name="T10" fmla="*/ 84 w 84"/>
                <a:gd name="T1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59">
                  <a:moveTo>
                    <a:pt x="84" y="42"/>
                  </a:moveTo>
                  <a:cubicBezTo>
                    <a:pt x="81" y="41"/>
                    <a:pt x="77" y="39"/>
                    <a:pt x="73" y="36"/>
                  </a:cubicBezTo>
                  <a:cubicBezTo>
                    <a:pt x="71" y="34"/>
                    <a:pt x="69" y="33"/>
                    <a:pt x="67" y="31"/>
                  </a:cubicBezTo>
                  <a:cubicBezTo>
                    <a:pt x="64" y="30"/>
                    <a:pt x="62" y="28"/>
                    <a:pt x="59" y="27"/>
                  </a:cubicBezTo>
                  <a:cubicBezTo>
                    <a:pt x="37" y="13"/>
                    <a:pt x="12" y="0"/>
                    <a:pt x="0" y="24"/>
                  </a:cubicBezTo>
                  <a:cubicBezTo>
                    <a:pt x="35" y="59"/>
                    <a:pt x="53" y="55"/>
                    <a:pt x="84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68">
              <a:extLst>
                <a:ext uri="{FF2B5EF4-FFF2-40B4-BE49-F238E27FC236}">
                  <a16:creationId xmlns="" xmlns:a16="http://schemas.microsoft.com/office/drawing/2014/main" id="{9472B1E6-9201-44F4-8A22-C74335C5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0301" y="8729663"/>
              <a:ext cx="131763" cy="109538"/>
            </a:xfrm>
            <a:custGeom>
              <a:avLst/>
              <a:gdLst>
                <a:gd name="T0" fmla="*/ 77 w 77"/>
                <a:gd name="T1" fmla="*/ 57 h 64"/>
                <a:gd name="T2" fmla="*/ 0 w 77"/>
                <a:gd name="T3" fmla="*/ 24 h 64"/>
                <a:gd name="T4" fmla="*/ 77 w 77"/>
                <a:gd name="T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4">
                  <a:moveTo>
                    <a:pt x="77" y="57"/>
                  </a:moveTo>
                  <a:cubicBezTo>
                    <a:pt x="49" y="31"/>
                    <a:pt x="20" y="0"/>
                    <a:pt x="0" y="24"/>
                  </a:cubicBezTo>
                  <a:cubicBezTo>
                    <a:pt x="29" y="62"/>
                    <a:pt x="43" y="64"/>
                    <a:pt x="7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69">
              <a:extLst>
                <a:ext uri="{FF2B5EF4-FFF2-40B4-BE49-F238E27FC236}">
                  <a16:creationId xmlns="" xmlns:a16="http://schemas.microsoft.com/office/drawing/2014/main" id="{987E0B6E-1F3F-49DD-91F9-42C9CE5C0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5851" y="8623301"/>
              <a:ext cx="120650" cy="109538"/>
            </a:xfrm>
            <a:custGeom>
              <a:avLst/>
              <a:gdLst>
                <a:gd name="T0" fmla="*/ 70 w 70"/>
                <a:gd name="T1" fmla="*/ 64 h 64"/>
                <a:gd name="T2" fmla="*/ 0 w 70"/>
                <a:gd name="T3" fmla="*/ 21 h 64"/>
                <a:gd name="T4" fmla="*/ 70 w 70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50" y="39"/>
                    <a:pt x="23" y="0"/>
                    <a:pt x="0" y="21"/>
                  </a:cubicBezTo>
                  <a:cubicBezTo>
                    <a:pt x="22" y="59"/>
                    <a:pt x="35" y="64"/>
                    <a:pt x="7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70">
              <a:extLst>
                <a:ext uri="{FF2B5EF4-FFF2-40B4-BE49-F238E27FC236}">
                  <a16:creationId xmlns="" xmlns:a16="http://schemas.microsoft.com/office/drawing/2014/main" id="{789F1896-FE0A-43AE-BA37-CCD67374A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1563" y="8389938"/>
              <a:ext cx="90488" cy="239713"/>
            </a:xfrm>
            <a:custGeom>
              <a:avLst/>
              <a:gdLst>
                <a:gd name="T0" fmla="*/ 53 w 53"/>
                <a:gd name="T1" fmla="*/ 141 h 141"/>
                <a:gd name="T2" fmla="*/ 0 w 53"/>
                <a:gd name="T3" fmla="*/ 15 h 141"/>
                <a:gd name="T4" fmla="*/ 53 w 53"/>
                <a:gd name="T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41">
                  <a:moveTo>
                    <a:pt x="53" y="141"/>
                  </a:moveTo>
                  <a:cubicBezTo>
                    <a:pt x="37" y="115"/>
                    <a:pt x="26" y="0"/>
                    <a:pt x="0" y="15"/>
                  </a:cubicBezTo>
                  <a:cubicBezTo>
                    <a:pt x="16" y="57"/>
                    <a:pt x="21" y="137"/>
                    <a:pt x="5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71">
              <a:extLst>
                <a:ext uri="{FF2B5EF4-FFF2-40B4-BE49-F238E27FC236}">
                  <a16:creationId xmlns="" xmlns:a16="http://schemas.microsoft.com/office/drawing/2014/main" id="{405D481A-6D94-462E-AF29-0641EFCF3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4101" y="8280401"/>
              <a:ext cx="74613" cy="241300"/>
            </a:xfrm>
            <a:custGeom>
              <a:avLst/>
              <a:gdLst>
                <a:gd name="T0" fmla="*/ 8 w 44"/>
                <a:gd name="T1" fmla="*/ 122 h 142"/>
                <a:gd name="T2" fmla="*/ 12 w 44"/>
                <a:gd name="T3" fmla="*/ 127 h 142"/>
                <a:gd name="T4" fmla="*/ 17 w 44"/>
                <a:gd name="T5" fmla="*/ 130 h 142"/>
                <a:gd name="T6" fmla="*/ 44 w 44"/>
                <a:gd name="T7" fmla="*/ 142 h 142"/>
                <a:gd name="T8" fmla="*/ 0 w 44"/>
                <a:gd name="T9" fmla="*/ 8 h 142"/>
                <a:gd name="T10" fmla="*/ 10 w 44"/>
                <a:gd name="T11" fmla="*/ 36 h 142"/>
                <a:gd name="T12" fmla="*/ 8 w 44"/>
                <a:gd name="T13" fmla="*/ 1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42">
                  <a:moveTo>
                    <a:pt x="8" y="122"/>
                  </a:moveTo>
                  <a:cubicBezTo>
                    <a:pt x="9" y="124"/>
                    <a:pt x="11" y="125"/>
                    <a:pt x="12" y="127"/>
                  </a:cubicBezTo>
                  <a:cubicBezTo>
                    <a:pt x="14" y="128"/>
                    <a:pt x="15" y="129"/>
                    <a:pt x="17" y="130"/>
                  </a:cubicBezTo>
                  <a:cubicBezTo>
                    <a:pt x="26" y="136"/>
                    <a:pt x="33" y="139"/>
                    <a:pt x="44" y="142"/>
                  </a:cubicBezTo>
                  <a:cubicBezTo>
                    <a:pt x="33" y="116"/>
                    <a:pt x="27" y="0"/>
                    <a:pt x="0" y="8"/>
                  </a:cubicBezTo>
                  <a:cubicBezTo>
                    <a:pt x="3" y="18"/>
                    <a:pt x="5" y="27"/>
                    <a:pt x="10" y="36"/>
                  </a:cubicBezTo>
                  <a:cubicBezTo>
                    <a:pt x="12" y="41"/>
                    <a:pt x="6" y="118"/>
                    <a:pt x="8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72">
              <a:extLst>
                <a:ext uri="{FF2B5EF4-FFF2-40B4-BE49-F238E27FC236}">
                  <a16:creationId xmlns="" xmlns:a16="http://schemas.microsoft.com/office/drawing/2014/main" id="{A62DD4EA-5028-48F3-93EE-405F5A2E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5688" y="8169276"/>
              <a:ext cx="53975" cy="244475"/>
            </a:xfrm>
            <a:custGeom>
              <a:avLst/>
              <a:gdLst>
                <a:gd name="T0" fmla="*/ 32 w 32"/>
                <a:gd name="T1" fmla="*/ 143 h 143"/>
                <a:gd name="T2" fmla="*/ 0 w 32"/>
                <a:gd name="T3" fmla="*/ 2 h 143"/>
                <a:gd name="T4" fmla="*/ 32 w 32"/>
                <a:gd name="T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43">
                  <a:moveTo>
                    <a:pt x="32" y="143"/>
                  </a:moveTo>
                  <a:cubicBezTo>
                    <a:pt x="22" y="102"/>
                    <a:pt x="23" y="0"/>
                    <a:pt x="0" y="2"/>
                  </a:cubicBezTo>
                  <a:cubicBezTo>
                    <a:pt x="3" y="42"/>
                    <a:pt x="5" y="129"/>
                    <a:pt x="3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73">
              <a:extLst>
                <a:ext uri="{FF2B5EF4-FFF2-40B4-BE49-F238E27FC236}">
                  <a16:creationId xmlns="" xmlns:a16="http://schemas.microsoft.com/office/drawing/2014/main" id="{E768055F-C959-4A51-9589-B3D0A00FF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6801" y="8051801"/>
              <a:ext cx="49213" cy="249238"/>
            </a:xfrm>
            <a:custGeom>
              <a:avLst/>
              <a:gdLst>
                <a:gd name="T0" fmla="*/ 25 w 29"/>
                <a:gd name="T1" fmla="*/ 146 h 146"/>
                <a:gd name="T2" fmla="*/ 4 w 29"/>
                <a:gd name="T3" fmla="*/ 0 h 146"/>
                <a:gd name="T4" fmla="*/ 25 w 29"/>
                <a:gd name="T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46">
                  <a:moveTo>
                    <a:pt x="25" y="146"/>
                  </a:moveTo>
                  <a:cubicBezTo>
                    <a:pt x="21" y="115"/>
                    <a:pt x="29" y="5"/>
                    <a:pt x="4" y="0"/>
                  </a:cubicBezTo>
                  <a:cubicBezTo>
                    <a:pt x="2" y="38"/>
                    <a:pt x="0" y="129"/>
                    <a:pt x="25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74">
              <a:extLst>
                <a:ext uri="{FF2B5EF4-FFF2-40B4-BE49-F238E27FC236}">
                  <a16:creationId xmlns="" xmlns:a16="http://schemas.microsoft.com/office/drawing/2014/main" id="{4ACC39E6-562F-4FC6-AB14-53F2D3F5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6326" y="8062913"/>
              <a:ext cx="49213" cy="128588"/>
            </a:xfrm>
            <a:custGeom>
              <a:avLst/>
              <a:gdLst>
                <a:gd name="T0" fmla="*/ 26 w 29"/>
                <a:gd name="T1" fmla="*/ 76 h 76"/>
                <a:gd name="T2" fmla="*/ 8 w 29"/>
                <a:gd name="T3" fmla="*/ 0 h 76"/>
                <a:gd name="T4" fmla="*/ 26 w 29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76">
                  <a:moveTo>
                    <a:pt x="26" y="76"/>
                  </a:moveTo>
                  <a:cubicBezTo>
                    <a:pt x="27" y="39"/>
                    <a:pt x="29" y="9"/>
                    <a:pt x="8" y="0"/>
                  </a:cubicBezTo>
                  <a:cubicBezTo>
                    <a:pt x="0" y="37"/>
                    <a:pt x="7" y="56"/>
                    <a:pt x="2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75">
              <a:extLst>
                <a:ext uri="{FF2B5EF4-FFF2-40B4-BE49-F238E27FC236}">
                  <a16:creationId xmlns="" xmlns:a16="http://schemas.microsoft.com/office/drawing/2014/main" id="{090A3FAD-B0A5-43C9-8F44-ED293D06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7601" y="7953376"/>
              <a:ext cx="49213" cy="128588"/>
            </a:xfrm>
            <a:custGeom>
              <a:avLst/>
              <a:gdLst>
                <a:gd name="T0" fmla="*/ 17 w 29"/>
                <a:gd name="T1" fmla="*/ 76 h 76"/>
                <a:gd name="T2" fmla="*/ 11 w 29"/>
                <a:gd name="T3" fmla="*/ 0 h 76"/>
                <a:gd name="T4" fmla="*/ 17 w 29"/>
                <a:gd name="T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76">
                  <a:moveTo>
                    <a:pt x="17" y="76"/>
                  </a:moveTo>
                  <a:cubicBezTo>
                    <a:pt x="23" y="46"/>
                    <a:pt x="29" y="14"/>
                    <a:pt x="11" y="0"/>
                  </a:cubicBezTo>
                  <a:cubicBezTo>
                    <a:pt x="0" y="31"/>
                    <a:pt x="0" y="51"/>
                    <a:pt x="17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76">
              <a:extLst>
                <a:ext uri="{FF2B5EF4-FFF2-40B4-BE49-F238E27FC236}">
                  <a16:creationId xmlns="" xmlns:a16="http://schemas.microsoft.com/office/drawing/2014/main" id="{F114F3B4-D5AB-4894-84FF-B9FCB123E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5226" y="7850188"/>
              <a:ext cx="53975" cy="128588"/>
            </a:xfrm>
            <a:custGeom>
              <a:avLst/>
              <a:gdLst>
                <a:gd name="T0" fmla="*/ 12 w 32"/>
                <a:gd name="T1" fmla="*/ 75 h 75"/>
                <a:gd name="T2" fmla="*/ 17 w 32"/>
                <a:gd name="T3" fmla="*/ 0 h 75"/>
                <a:gd name="T4" fmla="*/ 12 w 32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5">
                  <a:moveTo>
                    <a:pt x="12" y="75"/>
                  </a:moveTo>
                  <a:cubicBezTo>
                    <a:pt x="20" y="48"/>
                    <a:pt x="32" y="19"/>
                    <a:pt x="17" y="0"/>
                  </a:cubicBezTo>
                  <a:cubicBezTo>
                    <a:pt x="4" y="26"/>
                    <a:pt x="0" y="49"/>
                    <a:pt x="12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77">
              <a:extLst>
                <a:ext uri="{FF2B5EF4-FFF2-40B4-BE49-F238E27FC236}">
                  <a16:creationId xmlns="" xmlns:a16="http://schemas.microsoft.com/office/drawing/2014/main" id="{07C913B9-88E7-4336-B5F4-5D60B2222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376" y="7916863"/>
              <a:ext cx="1284288" cy="1462088"/>
            </a:xfrm>
            <a:custGeom>
              <a:avLst/>
              <a:gdLst>
                <a:gd name="T0" fmla="*/ 359 w 753"/>
                <a:gd name="T1" fmla="*/ 702 h 857"/>
                <a:gd name="T2" fmla="*/ 509 w 753"/>
                <a:gd name="T3" fmla="*/ 621 h 857"/>
                <a:gd name="T4" fmla="*/ 619 w 753"/>
                <a:gd name="T5" fmla="*/ 0 h 857"/>
                <a:gd name="T6" fmla="*/ 617 w 753"/>
                <a:gd name="T7" fmla="*/ 1 h 857"/>
                <a:gd name="T8" fmla="*/ 457 w 753"/>
                <a:gd name="T9" fmla="*/ 646 h 857"/>
                <a:gd name="T10" fmla="*/ 355 w 753"/>
                <a:gd name="T11" fmla="*/ 693 h 857"/>
                <a:gd name="T12" fmla="*/ 256 w 753"/>
                <a:gd name="T13" fmla="*/ 727 h 857"/>
                <a:gd name="T14" fmla="*/ 0 w 753"/>
                <a:gd name="T15" fmla="*/ 851 h 857"/>
                <a:gd name="T16" fmla="*/ 10 w 753"/>
                <a:gd name="T17" fmla="*/ 857 h 857"/>
                <a:gd name="T18" fmla="*/ 359 w 753"/>
                <a:gd name="T19" fmla="*/ 702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3" h="857">
                  <a:moveTo>
                    <a:pt x="359" y="702"/>
                  </a:moveTo>
                  <a:cubicBezTo>
                    <a:pt x="413" y="681"/>
                    <a:pt x="463" y="656"/>
                    <a:pt x="509" y="621"/>
                  </a:cubicBezTo>
                  <a:cubicBezTo>
                    <a:pt x="667" y="502"/>
                    <a:pt x="750" y="244"/>
                    <a:pt x="619" y="0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753" y="261"/>
                    <a:pt x="654" y="533"/>
                    <a:pt x="457" y="646"/>
                  </a:cubicBezTo>
                  <a:cubicBezTo>
                    <a:pt x="424" y="665"/>
                    <a:pt x="389" y="681"/>
                    <a:pt x="355" y="693"/>
                  </a:cubicBezTo>
                  <a:cubicBezTo>
                    <a:pt x="322" y="706"/>
                    <a:pt x="288" y="717"/>
                    <a:pt x="256" y="727"/>
                  </a:cubicBezTo>
                  <a:cubicBezTo>
                    <a:pt x="136" y="763"/>
                    <a:pt x="48" y="785"/>
                    <a:pt x="0" y="851"/>
                  </a:cubicBezTo>
                  <a:cubicBezTo>
                    <a:pt x="10" y="857"/>
                    <a:pt x="10" y="857"/>
                    <a:pt x="10" y="857"/>
                  </a:cubicBezTo>
                  <a:cubicBezTo>
                    <a:pt x="70" y="774"/>
                    <a:pt x="207" y="760"/>
                    <a:pt x="359" y="7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78">
              <a:extLst>
                <a:ext uri="{FF2B5EF4-FFF2-40B4-BE49-F238E27FC236}">
                  <a16:creationId xmlns="" xmlns:a16="http://schemas.microsoft.com/office/drawing/2014/main" id="{E4DEC3AC-FA11-4D36-AFBC-27E957A4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5676" y="9182101"/>
              <a:ext cx="161925" cy="95250"/>
            </a:xfrm>
            <a:custGeom>
              <a:avLst/>
              <a:gdLst>
                <a:gd name="T0" fmla="*/ 0 w 95"/>
                <a:gd name="T1" fmla="*/ 14 h 56"/>
                <a:gd name="T2" fmla="*/ 88 w 95"/>
                <a:gd name="T3" fmla="*/ 50 h 56"/>
                <a:gd name="T4" fmla="*/ 0 w 95"/>
                <a:gd name="T5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56">
                  <a:moveTo>
                    <a:pt x="0" y="14"/>
                  </a:moveTo>
                  <a:cubicBezTo>
                    <a:pt x="31" y="49"/>
                    <a:pt x="40" y="56"/>
                    <a:pt x="88" y="50"/>
                  </a:cubicBezTo>
                  <a:cubicBezTo>
                    <a:pt x="95" y="0"/>
                    <a:pt x="18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79">
              <a:extLst>
                <a:ext uri="{FF2B5EF4-FFF2-40B4-BE49-F238E27FC236}">
                  <a16:creationId xmlns="" xmlns:a16="http://schemas.microsoft.com/office/drawing/2014/main" id="{20F1B6FA-1A4D-43ED-A919-54F475311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4101" y="9145588"/>
              <a:ext cx="160338" cy="98425"/>
            </a:xfrm>
            <a:custGeom>
              <a:avLst/>
              <a:gdLst>
                <a:gd name="T0" fmla="*/ 0 w 94"/>
                <a:gd name="T1" fmla="*/ 18 h 57"/>
                <a:gd name="T2" fmla="*/ 90 w 94"/>
                <a:gd name="T3" fmla="*/ 49 h 57"/>
                <a:gd name="T4" fmla="*/ 0 w 94"/>
                <a:gd name="T5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57">
                  <a:moveTo>
                    <a:pt x="0" y="18"/>
                  </a:moveTo>
                  <a:cubicBezTo>
                    <a:pt x="32" y="52"/>
                    <a:pt x="45" y="57"/>
                    <a:pt x="90" y="49"/>
                  </a:cubicBezTo>
                  <a:cubicBezTo>
                    <a:pt x="94" y="0"/>
                    <a:pt x="7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80">
              <a:extLst>
                <a:ext uri="{FF2B5EF4-FFF2-40B4-BE49-F238E27FC236}">
                  <a16:creationId xmlns="" xmlns:a16="http://schemas.microsoft.com/office/drawing/2014/main" id="{347560B2-8B83-4FBD-B165-2F480657B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2526" y="9131301"/>
              <a:ext cx="157163" cy="71438"/>
            </a:xfrm>
            <a:custGeom>
              <a:avLst/>
              <a:gdLst>
                <a:gd name="T0" fmla="*/ 31 w 92"/>
                <a:gd name="T1" fmla="*/ 3 h 42"/>
                <a:gd name="T2" fmla="*/ 0 w 92"/>
                <a:gd name="T3" fmla="*/ 8 h 42"/>
                <a:gd name="T4" fmla="*/ 92 w 92"/>
                <a:gd name="T5" fmla="*/ 31 h 42"/>
                <a:gd name="T6" fmla="*/ 31 w 92"/>
                <a:gd name="T7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42">
                  <a:moveTo>
                    <a:pt x="31" y="3"/>
                  </a:moveTo>
                  <a:cubicBezTo>
                    <a:pt x="17" y="4"/>
                    <a:pt x="5" y="7"/>
                    <a:pt x="0" y="8"/>
                  </a:cubicBezTo>
                  <a:cubicBezTo>
                    <a:pt x="33" y="39"/>
                    <a:pt x="50" y="42"/>
                    <a:pt x="92" y="31"/>
                  </a:cubicBezTo>
                  <a:cubicBezTo>
                    <a:pt x="92" y="4"/>
                    <a:pt x="59" y="0"/>
                    <a:pt x="3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81">
              <a:extLst>
                <a:ext uri="{FF2B5EF4-FFF2-40B4-BE49-F238E27FC236}">
                  <a16:creationId xmlns="" xmlns:a16="http://schemas.microsoft.com/office/drawing/2014/main" id="{9CA1B311-71EC-427D-8B8A-53D16303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0951" y="9063038"/>
              <a:ext cx="160338" cy="93663"/>
            </a:xfrm>
            <a:custGeom>
              <a:avLst/>
              <a:gdLst>
                <a:gd name="T0" fmla="*/ 0 w 94"/>
                <a:gd name="T1" fmla="*/ 26 h 55"/>
                <a:gd name="T2" fmla="*/ 94 w 94"/>
                <a:gd name="T3" fmla="*/ 39 h 55"/>
                <a:gd name="T4" fmla="*/ 0 w 94"/>
                <a:gd name="T5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55">
                  <a:moveTo>
                    <a:pt x="0" y="26"/>
                  </a:moveTo>
                  <a:cubicBezTo>
                    <a:pt x="36" y="55"/>
                    <a:pt x="57" y="54"/>
                    <a:pt x="94" y="39"/>
                  </a:cubicBezTo>
                  <a:cubicBezTo>
                    <a:pt x="90" y="0"/>
                    <a:pt x="11" y="23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82">
              <a:extLst>
                <a:ext uri="{FF2B5EF4-FFF2-40B4-BE49-F238E27FC236}">
                  <a16:creationId xmlns="" xmlns:a16="http://schemas.microsoft.com/office/drawing/2014/main" id="{246D0F1D-D0BC-4B59-BF17-4DDF9428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6201" y="9005888"/>
              <a:ext cx="161925" cy="98425"/>
            </a:xfrm>
            <a:custGeom>
              <a:avLst/>
              <a:gdLst>
                <a:gd name="T0" fmla="*/ 0 w 95"/>
                <a:gd name="T1" fmla="*/ 33 h 57"/>
                <a:gd name="T2" fmla="*/ 95 w 95"/>
                <a:gd name="T3" fmla="*/ 33 h 57"/>
                <a:gd name="T4" fmla="*/ 0 w 95"/>
                <a:gd name="T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57">
                  <a:moveTo>
                    <a:pt x="0" y="33"/>
                  </a:moveTo>
                  <a:cubicBezTo>
                    <a:pt x="38" y="57"/>
                    <a:pt x="62" y="52"/>
                    <a:pt x="95" y="33"/>
                  </a:cubicBezTo>
                  <a:cubicBezTo>
                    <a:pt x="87" y="0"/>
                    <a:pt x="27" y="23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3">
              <a:extLst>
                <a:ext uri="{FF2B5EF4-FFF2-40B4-BE49-F238E27FC236}">
                  <a16:creationId xmlns="" xmlns:a16="http://schemas.microsoft.com/office/drawing/2014/main" id="{D726C372-EFF1-403A-ADDD-5123E1A71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6688" y="8931276"/>
              <a:ext cx="160338" cy="107950"/>
            </a:xfrm>
            <a:custGeom>
              <a:avLst/>
              <a:gdLst>
                <a:gd name="T0" fmla="*/ 0 w 94"/>
                <a:gd name="T1" fmla="*/ 45 h 63"/>
                <a:gd name="T2" fmla="*/ 94 w 94"/>
                <a:gd name="T3" fmla="*/ 31 h 63"/>
                <a:gd name="T4" fmla="*/ 0 w 94"/>
                <a:gd name="T5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63">
                  <a:moveTo>
                    <a:pt x="0" y="45"/>
                  </a:moveTo>
                  <a:cubicBezTo>
                    <a:pt x="40" y="63"/>
                    <a:pt x="65" y="53"/>
                    <a:pt x="94" y="31"/>
                  </a:cubicBezTo>
                  <a:cubicBezTo>
                    <a:pt x="80" y="0"/>
                    <a:pt x="14" y="38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84">
              <a:extLst>
                <a:ext uri="{FF2B5EF4-FFF2-40B4-BE49-F238E27FC236}">
                  <a16:creationId xmlns="" xmlns:a16="http://schemas.microsoft.com/office/drawing/2014/main" id="{4348998E-35CD-4C63-87FD-9BD67BAD8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0826" y="8861426"/>
              <a:ext cx="150813" cy="101600"/>
            </a:xfrm>
            <a:custGeom>
              <a:avLst/>
              <a:gdLst>
                <a:gd name="T0" fmla="*/ 16 w 88"/>
                <a:gd name="T1" fmla="*/ 35 h 59"/>
                <a:gd name="T2" fmla="*/ 10 w 88"/>
                <a:gd name="T3" fmla="*/ 40 h 59"/>
                <a:gd name="T4" fmla="*/ 0 w 88"/>
                <a:gd name="T5" fmla="*/ 47 h 59"/>
                <a:gd name="T6" fmla="*/ 88 w 88"/>
                <a:gd name="T7" fmla="*/ 17 h 59"/>
                <a:gd name="T8" fmla="*/ 16 w 88"/>
                <a:gd name="T9" fmla="*/ 3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9">
                  <a:moveTo>
                    <a:pt x="16" y="35"/>
                  </a:moveTo>
                  <a:cubicBezTo>
                    <a:pt x="14" y="37"/>
                    <a:pt x="12" y="38"/>
                    <a:pt x="10" y="40"/>
                  </a:cubicBezTo>
                  <a:cubicBezTo>
                    <a:pt x="6" y="43"/>
                    <a:pt x="2" y="45"/>
                    <a:pt x="0" y="47"/>
                  </a:cubicBezTo>
                  <a:cubicBezTo>
                    <a:pt x="42" y="59"/>
                    <a:pt x="65" y="42"/>
                    <a:pt x="88" y="17"/>
                  </a:cubicBezTo>
                  <a:cubicBezTo>
                    <a:pt x="76" y="0"/>
                    <a:pt x="35" y="22"/>
                    <a:pt x="1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85">
              <a:extLst>
                <a:ext uri="{FF2B5EF4-FFF2-40B4-BE49-F238E27FC236}">
                  <a16:creationId xmlns="" xmlns:a16="http://schemas.microsoft.com/office/drawing/2014/main" id="{1F51EDB6-AEC9-4392-8C4D-39625BD91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3851" y="8759826"/>
              <a:ext cx="138113" cy="112713"/>
            </a:xfrm>
            <a:custGeom>
              <a:avLst/>
              <a:gdLst>
                <a:gd name="T0" fmla="*/ 0 w 81"/>
                <a:gd name="T1" fmla="*/ 62 h 66"/>
                <a:gd name="T2" fmla="*/ 81 w 81"/>
                <a:gd name="T3" fmla="*/ 17 h 66"/>
                <a:gd name="T4" fmla="*/ 0 w 81"/>
                <a:gd name="T5" fmla="*/ 6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66">
                  <a:moveTo>
                    <a:pt x="0" y="62"/>
                  </a:moveTo>
                  <a:cubicBezTo>
                    <a:pt x="39" y="66"/>
                    <a:pt x="63" y="46"/>
                    <a:pt x="81" y="17"/>
                  </a:cubicBezTo>
                  <a:cubicBezTo>
                    <a:pt x="62" y="0"/>
                    <a:pt x="18" y="44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86">
              <a:extLst>
                <a:ext uri="{FF2B5EF4-FFF2-40B4-BE49-F238E27FC236}">
                  <a16:creationId xmlns="" xmlns:a16="http://schemas.microsoft.com/office/drawing/2014/main" id="{B262EAD4-DC74-488A-A299-C93F5246E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4176" y="8672513"/>
              <a:ext cx="120650" cy="103188"/>
            </a:xfrm>
            <a:custGeom>
              <a:avLst/>
              <a:gdLst>
                <a:gd name="T0" fmla="*/ 0 w 71"/>
                <a:gd name="T1" fmla="*/ 61 h 61"/>
                <a:gd name="T2" fmla="*/ 71 w 71"/>
                <a:gd name="T3" fmla="*/ 6 h 61"/>
                <a:gd name="T4" fmla="*/ 0 w 71"/>
                <a:gd name="T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61">
                  <a:moveTo>
                    <a:pt x="0" y="61"/>
                  </a:moveTo>
                  <a:cubicBezTo>
                    <a:pt x="45" y="57"/>
                    <a:pt x="61" y="25"/>
                    <a:pt x="71" y="6"/>
                  </a:cubicBezTo>
                  <a:cubicBezTo>
                    <a:pt x="61" y="0"/>
                    <a:pt x="30" y="12"/>
                    <a:pt x="0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87">
              <a:extLst>
                <a:ext uri="{FF2B5EF4-FFF2-40B4-BE49-F238E27FC236}">
                  <a16:creationId xmlns="" xmlns:a16="http://schemas.microsoft.com/office/drawing/2014/main" id="{1BEB491D-95CB-4FD3-8963-54946B46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0213" y="8443913"/>
              <a:ext cx="123825" cy="236538"/>
            </a:xfrm>
            <a:custGeom>
              <a:avLst/>
              <a:gdLst>
                <a:gd name="T0" fmla="*/ 0 w 72"/>
                <a:gd name="T1" fmla="*/ 139 h 139"/>
                <a:gd name="T2" fmla="*/ 72 w 72"/>
                <a:gd name="T3" fmla="*/ 3 h 139"/>
                <a:gd name="T4" fmla="*/ 0 w 72"/>
                <a:gd name="T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39">
                  <a:moveTo>
                    <a:pt x="0" y="139"/>
                  </a:moveTo>
                  <a:cubicBezTo>
                    <a:pt x="38" y="131"/>
                    <a:pt x="63" y="29"/>
                    <a:pt x="72" y="3"/>
                  </a:cubicBezTo>
                  <a:cubicBezTo>
                    <a:pt x="64" y="0"/>
                    <a:pt x="28" y="84"/>
                    <a:pt x="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88">
              <a:extLst>
                <a:ext uri="{FF2B5EF4-FFF2-40B4-BE49-F238E27FC236}">
                  <a16:creationId xmlns="" xmlns:a16="http://schemas.microsoft.com/office/drawing/2014/main" id="{1476108E-BE70-4AA3-B0B4-9459BF9B9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6726" y="8332788"/>
              <a:ext cx="104775" cy="249238"/>
            </a:xfrm>
            <a:custGeom>
              <a:avLst/>
              <a:gdLst>
                <a:gd name="T0" fmla="*/ 0 w 62"/>
                <a:gd name="T1" fmla="*/ 146 h 146"/>
                <a:gd name="T2" fmla="*/ 62 w 62"/>
                <a:gd name="T3" fmla="*/ 2 h 146"/>
                <a:gd name="T4" fmla="*/ 0 w 62"/>
                <a:gd name="T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46">
                  <a:moveTo>
                    <a:pt x="0" y="146"/>
                  </a:moveTo>
                  <a:cubicBezTo>
                    <a:pt x="34" y="133"/>
                    <a:pt x="56" y="34"/>
                    <a:pt x="62" y="2"/>
                  </a:cubicBezTo>
                  <a:cubicBezTo>
                    <a:pt x="54" y="0"/>
                    <a:pt x="19" y="91"/>
                    <a:pt x="0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89">
              <a:extLst>
                <a:ext uri="{FF2B5EF4-FFF2-40B4-BE49-F238E27FC236}">
                  <a16:creationId xmlns="" xmlns:a16="http://schemas.microsoft.com/office/drawing/2014/main" id="{2B8AA3EB-FCF8-42A6-98FC-C68019B19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2126" y="8220076"/>
              <a:ext cx="85725" cy="260350"/>
            </a:xfrm>
            <a:custGeom>
              <a:avLst/>
              <a:gdLst>
                <a:gd name="T0" fmla="*/ 0 w 50"/>
                <a:gd name="T1" fmla="*/ 152 h 152"/>
                <a:gd name="T2" fmla="*/ 50 w 50"/>
                <a:gd name="T3" fmla="*/ 1 h 152"/>
                <a:gd name="T4" fmla="*/ 0 w 50"/>
                <a:gd name="T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152">
                  <a:moveTo>
                    <a:pt x="0" y="152"/>
                  </a:moveTo>
                  <a:cubicBezTo>
                    <a:pt x="29" y="135"/>
                    <a:pt x="48" y="35"/>
                    <a:pt x="50" y="1"/>
                  </a:cubicBezTo>
                  <a:cubicBezTo>
                    <a:pt x="31" y="0"/>
                    <a:pt x="4" y="130"/>
                    <a:pt x="0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90">
              <a:extLst>
                <a:ext uri="{FF2B5EF4-FFF2-40B4-BE49-F238E27FC236}">
                  <a16:creationId xmlns="" xmlns:a16="http://schemas.microsoft.com/office/drawing/2014/main" id="{3A719081-D66F-41E8-9108-556CC7E5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3238" y="8110538"/>
              <a:ext cx="69850" cy="263525"/>
            </a:xfrm>
            <a:custGeom>
              <a:avLst/>
              <a:gdLst>
                <a:gd name="T0" fmla="*/ 0 w 41"/>
                <a:gd name="T1" fmla="*/ 155 h 155"/>
                <a:gd name="T2" fmla="*/ 37 w 41"/>
                <a:gd name="T3" fmla="*/ 0 h 155"/>
                <a:gd name="T4" fmla="*/ 0 w 41"/>
                <a:gd name="T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55">
                  <a:moveTo>
                    <a:pt x="0" y="155"/>
                  </a:moveTo>
                  <a:cubicBezTo>
                    <a:pt x="25" y="135"/>
                    <a:pt x="41" y="32"/>
                    <a:pt x="37" y="0"/>
                  </a:cubicBezTo>
                  <a:cubicBezTo>
                    <a:pt x="22" y="2"/>
                    <a:pt x="1" y="133"/>
                    <a:pt x="0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91">
              <a:extLst>
                <a:ext uri="{FF2B5EF4-FFF2-40B4-BE49-F238E27FC236}">
                  <a16:creationId xmlns="" xmlns:a16="http://schemas.microsoft.com/office/drawing/2014/main" id="{6919ED0E-01E9-4D5E-B89C-5F524D0A2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3713" y="7999413"/>
              <a:ext cx="66675" cy="268288"/>
            </a:xfrm>
            <a:custGeom>
              <a:avLst/>
              <a:gdLst>
                <a:gd name="T0" fmla="*/ 5 w 39"/>
                <a:gd name="T1" fmla="*/ 158 h 158"/>
                <a:gd name="T2" fmla="*/ 30 w 39"/>
                <a:gd name="T3" fmla="*/ 0 h 158"/>
                <a:gd name="T4" fmla="*/ 5 w 39"/>
                <a:gd name="T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58">
                  <a:moveTo>
                    <a:pt x="5" y="158"/>
                  </a:moveTo>
                  <a:cubicBezTo>
                    <a:pt x="22" y="139"/>
                    <a:pt x="39" y="38"/>
                    <a:pt x="30" y="0"/>
                  </a:cubicBezTo>
                  <a:cubicBezTo>
                    <a:pt x="24" y="2"/>
                    <a:pt x="0" y="105"/>
                    <a:pt x="5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92">
              <a:extLst>
                <a:ext uri="{FF2B5EF4-FFF2-40B4-BE49-F238E27FC236}">
                  <a16:creationId xmlns="" xmlns:a16="http://schemas.microsoft.com/office/drawing/2014/main" id="{D469DAFE-9EF7-4EF7-85DB-5ADBC713C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6726" y="8020051"/>
              <a:ext cx="50800" cy="142875"/>
            </a:xfrm>
            <a:custGeom>
              <a:avLst/>
              <a:gdLst>
                <a:gd name="T0" fmla="*/ 15 w 30"/>
                <a:gd name="T1" fmla="*/ 0 h 84"/>
                <a:gd name="T2" fmla="*/ 12 w 30"/>
                <a:gd name="T3" fmla="*/ 84 h 84"/>
                <a:gd name="T4" fmla="*/ 15 w 30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84">
                  <a:moveTo>
                    <a:pt x="15" y="0"/>
                  </a:moveTo>
                  <a:cubicBezTo>
                    <a:pt x="11" y="2"/>
                    <a:pt x="0" y="32"/>
                    <a:pt x="12" y="84"/>
                  </a:cubicBezTo>
                  <a:cubicBezTo>
                    <a:pt x="25" y="65"/>
                    <a:pt x="30" y="35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93">
              <a:extLst>
                <a:ext uri="{FF2B5EF4-FFF2-40B4-BE49-F238E27FC236}">
                  <a16:creationId xmlns="" xmlns:a16="http://schemas.microsoft.com/office/drawing/2014/main" id="{2B2BE699-160B-43C1-BA35-47520387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1801" y="7918451"/>
              <a:ext cx="49213" cy="141288"/>
            </a:xfrm>
            <a:custGeom>
              <a:avLst/>
              <a:gdLst>
                <a:gd name="T0" fmla="*/ 16 w 29"/>
                <a:gd name="T1" fmla="*/ 83 h 83"/>
                <a:gd name="T2" fmla="*/ 8 w 29"/>
                <a:gd name="T3" fmla="*/ 0 h 83"/>
                <a:gd name="T4" fmla="*/ 16 w 29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83">
                  <a:moveTo>
                    <a:pt x="16" y="83"/>
                  </a:moveTo>
                  <a:cubicBezTo>
                    <a:pt x="29" y="55"/>
                    <a:pt x="23" y="27"/>
                    <a:pt x="8" y="0"/>
                  </a:cubicBezTo>
                  <a:cubicBezTo>
                    <a:pt x="0" y="7"/>
                    <a:pt x="2" y="46"/>
                    <a:pt x="16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94">
              <a:extLst>
                <a:ext uri="{FF2B5EF4-FFF2-40B4-BE49-F238E27FC236}">
                  <a16:creationId xmlns="" xmlns:a16="http://schemas.microsoft.com/office/drawing/2014/main" id="{4674C8B8-09D1-4098-98C3-8E3873268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6238" y="7824788"/>
              <a:ext cx="57150" cy="138113"/>
            </a:xfrm>
            <a:custGeom>
              <a:avLst/>
              <a:gdLst>
                <a:gd name="T0" fmla="*/ 27 w 34"/>
                <a:gd name="T1" fmla="*/ 81 h 81"/>
                <a:gd name="T2" fmla="*/ 7 w 34"/>
                <a:gd name="T3" fmla="*/ 0 h 81"/>
                <a:gd name="T4" fmla="*/ 27 w 34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81">
                  <a:moveTo>
                    <a:pt x="27" y="81"/>
                  </a:moveTo>
                  <a:cubicBezTo>
                    <a:pt x="34" y="52"/>
                    <a:pt x="25" y="24"/>
                    <a:pt x="7" y="0"/>
                  </a:cubicBezTo>
                  <a:cubicBezTo>
                    <a:pt x="5" y="3"/>
                    <a:pt x="0" y="31"/>
                    <a:pt x="2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95">
              <a:extLst>
                <a:ext uri="{FF2B5EF4-FFF2-40B4-BE49-F238E27FC236}">
                  <a16:creationId xmlns="" xmlns:a16="http://schemas.microsoft.com/office/drawing/2014/main" id="{104F8576-965F-4793-A1D5-66DEFD0D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5426" y="7721601"/>
              <a:ext cx="134938" cy="174625"/>
            </a:xfrm>
            <a:custGeom>
              <a:avLst/>
              <a:gdLst>
                <a:gd name="T0" fmla="*/ 78 w 79"/>
                <a:gd name="T1" fmla="*/ 103 h 103"/>
                <a:gd name="T2" fmla="*/ 0 w 79"/>
                <a:gd name="T3" fmla="*/ 0 h 103"/>
                <a:gd name="T4" fmla="*/ 78 w 79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03">
                  <a:moveTo>
                    <a:pt x="78" y="103"/>
                  </a:moveTo>
                  <a:cubicBezTo>
                    <a:pt x="79" y="84"/>
                    <a:pt x="47" y="24"/>
                    <a:pt x="0" y="0"/>
                  </a:cubicBezTo>
                  <a:cubicBezTo>
                    <a:pt x="21" y="34"/>
                    <a:pt x="46" y="80"/>
                    <a:pt x="78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96">
              <a:extLst>
                <a:ext uri="{FF2B5EF4-FFF2-40B4-BE49-F238E27FC236}">
                  <a16:creationId xmlns="" xmlns:a16="http://schemas.microsoft.com/office/drawing/2014/main" id="{70BF0E8A-0E65-48C2-8516-4EEDA1D0D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0276" y="9034463"/>
              <a:ext cx="109538" cy="139700"/>
            </a:xfrm>
            <a:custGeom>
              <a:avLst/>
              <a:gdLst>
                <a:gd name="T0" fmla="*/ 27 w 64"/>
                <a:gd name="T1" fmla="*/ 64 h 82"/>
                <a:gd name="T2" fmla="*/ 39 w 64"/>
                <a:gd name="T3" fmla="*/ 0 h 82"/>
                <a:gd name="T4" fmla="*/ 0 w 64"/>
                <a:gd name="T5" fmla="*/ 60 h 82"/>
                <a:gd name="T6" fmla="*/ 1 w 64"/>
                <a:gd name="T7" fmla="*/ 82 h 82"/>
                <a:gd name="T8" fmla="*/ 27 w 64"/>
                <a:gd name="T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27" y="64"/>
                  </a:moveTo>
                  <a:cubicBezTo>
                    <a:pt x="52" y="45"/>
                    <a:pt x="64" y="20"/>
                    <a:pt x="39" y="0"/>
                  </a:cubicBezTo>
                  <a:cubicBezTo>
                    <a:pt x="11" y="19"/>
                    <a:pt x="0" y="29"/>
                    <a:pt x="0" y="60"/>
                  </a:cubicBezTo>
                  <a:cubicBezTo>
                    <a:pt x="0" y="67"/>
                    <a:pt x="0" y="74"/>
                    <a:pt x="1" y="82"/>
                  </a:cubicBezTo>
                  <a:cubicBezTo>
                    <a:pt x="4" y="79"/>
                    <a:pt x="15" y="73"/>
                    <a:pt x="27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97">
              <a:extLst>
                <a:ext uri="{FF2B5EF4-FFF2-40B4-BE49-F238E27FC236}">
                  <a16:creationId xmlns="" xmlns:a16="http://schemas.microsoft.com/office/drawing/2014/main" id="{1A7CA67C-B73D-43C8-8D14-B1CB0E0F2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3463" y="9004301"/>
              <a:ext cx="106363" cy="136525"/>
            </a:xfrm>
            <a:custGeom>
              <a:avLst/>
              <a:gdLst>
                <a:gd name="T0" fmla="*/ 27 w 62"/>
                <a:gd name="T1" fmla="*/ 62 h 80"/>
                <a:gd name="T2" fmla="*/ 38 w 62"/>
                <a:gd name="T3" fmla="*/ 0 h 80"/>
                <a:gd name="T4" fmla="*/ 1 w 62"/>
                <a:gd name="T5" fmla="*/ 80 h 80"/>
                <a:gd name="T6" fmla="*/ 27 w 62"/>
                <a:gd name="T7" fmla="*/ 6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80">
                  <a:moveTo>
                    <a:pt x="27" y="62"/>
                  </a:moveTo>
                  <a:cubicBezTo>
                    <a:pt x="51" y="43"/>
                    <a:pt x="62" y="20"/>
                    <a:pt x="38" y="0"/>
                  </a:cubicBezTo>
                  <a:cubicBezTo>
                    <a:pt x="2" y="26"/>
                    <a:pt x="0" y="34"/>
                    <a:pt x="1" y="80"/>
                  </a:cubicBezTo>
                  <a:cubicBezTo>
                    <a:pt x="5" y="77"/>
                    <a:pt x="16" y="71"/>
                    <a:pt x="2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98">
              <a:extLst>
                <a:ext uri="{FF2B5EF4-FFF2-40B4-BE49-F238E27FC236}">
                  <a16:creationId xmlns="" xmlns:a16="http://schemas.microsoft.com/office/drawing/2014/main" id="{7BDD7144-3038-4B43-8087-9706F3BED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6651" y="8972551"/>
              <a:ext cx="131763" cy="134938"/>
            </a:xfrm>
            <a:custGeom>
              <a:avLst/>
              <a:gdLst>
                <a:gd name="T0" fmla="*/ 35 w 78"/>
                <a:gd name="T1" fmla="*/ 0 h 79"/>
                <a:gd name="T2" fmla="*/ 2 w 78"/>
                <a:gd name="T3" fmla="*/ 79 h 79"/>
                <a:gd name="T4" fmla="*/ 35 w 78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9">
                  <a:moveTo>
                    <a:pt x="35" y="0"/>
                  </a:moveTo>
                  <a:cubicBezTo>
                    <a:pt x="1" y="27"/>
                    <a:pt x="0" y="35"/>
                    <a:pt x="2" y="79"/>
                  </a:cubicBezTo>
                  <a:cubicBezTo>
                    <a:pt x="7" y="75"/>
                    <a:pt x="78" y="33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99">
              <a:extLst>
                <a:ext uri="{FF2B5EF4-FFF2-40B4-BE49-F238E27FC236}">
                  <a16:creationId xmlns="" xmlns:a16="http://schemas.microsoft.com/office/drawing/2014/main" id="{E243D677-BBD1-4E2B-B608-F3EEA168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5076" y="8932863"/>
              <a:ext cx="111125" cy="134938"/>
            </a:xfrm>
            <a:custGeom>
              <a:avLst/>
              <a:gdLst>
                <a:gd name="T0" fmla="*/ 4 w 65"/>
                <a:gd name="T1" fmla="*/ 79 h 79"/>
                <a:gd name="T2" fmla="*/ 31 w 65"/>
                <a:gd name="T3" fmla="*/ 0 h 79"/>
                <a:gd name="T4" fmla="*/ 4 w 65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79">
                  <a:moveTo>
                    <a:pt x="4" y="79"/>
                  </a:moveTo>
                  <a:cubicBezTo>
                    <a:pt x="34" y="53"/>
                    <a:pt x="65" y="23"/>
                    <a:pt x="31" y="0"/>
                  </a:cubicBezTo>
                  <a:cubicBezTo>
                    <a:pt x="0" y="30"/>
                    <a:pt x="0" y="37"/>
                    <a:pt x="4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0">
              <a:extLst>
                <a:ext uri="{FF2B5EF4-FFF2-40B4-BE49-F238E27FC236}">
                  <a16:creationId xmlns="" xmlns:a16="http://schemas.microsoft.com/office/drawing/2014/main" id="{69CB0D6C-E5E8-4FB4-B9C6-EEB0854D6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7151" y="8885238"/>
              <a:ext cx="101600" cy="134938"/>
            </a:xfrm>
            <a:custGeom>
              <a:avLst/>
              <a:gdLst>
                <a:gd name="T0" fmla="*/ 7 w 60"/>
                <a:gd name="T1" fmla="*/ 79 h 79"/>
                <a:gd name="T2" fmla="*/ 26 w 60"/>
                <a:gd name="T3" fmla="*/ 0 h 79"/>
                <a:gd name="T4" fmla="*/ 7 w 60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79">
                  <a:moveTo>
                    <a:pt x="7" y="79"/>
                  </a:moveTo>
                  <a:cubicBezTo>
                    <a:pt x="34" y="52"/>
                    <a:pt x="60" y="20"/>
                    <a:pt x="26" y="0"/>
                  </a:cubicBezTo>
                  <a:cubicBezTo>
                    <a:pt x="1" y="32"/>
                    <a:pt x="0" y="36"/>
                    <a:pt x="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01">
              <a:extLst>
                <a:ext uri="{FF2B5EF4-FFF2-40B4-BE49-F238E27FC236}">
                  <a16:creationId xmlns="" xmlns:a16="http://schemas.microsoft.com/office/drawing/2014/main" id="{3ED76CEA-5848-487B-94A9-72332AA8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1288" y="8829676"/>
              <a:ext cx="93663" cy="133350"/>
            </a:xfrm>
            <a:custGeom>
              <a:avLst/>
              <a:gdLst>
                <a:gd name="T0" fmla="*/ 12 w 55"/>
                <a:gd name="T1" fmla="*/ 78 h 78"/>
                <a:gd name="T2" fmla="*/ 21 w 55"/>
                <a:gd name="T3" fmla="*/ 0 h 78"/>
                <a:gd name="T4" fmla="*/ 12 w 55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78">
                  <a:moveTo>
                    <a:pt x="12" y="78"/>
                  </a:moveTo>
                  <a:cubicBezTo>
                    <a:pt x="36" y="50"/>
                    <a:pt x="55" y="14"/>
                    <a:pt x="21" y="0"/>
                  </a:cubicBezTo>
                  <a:cubicBezTo>
                    <a:pt x="1" y="34"/>
                    <a:pt x="0" y="37"/>
                    <a:pt x="12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02">
              <a:extLst>
                <a:ext uri="{FF2B5EF4-FFF2-40B4-BE49-F238E27FC236}">
                  <a16:creationId xmlns="" xmlns:a16="http://schemas.microsoft.com/office/drawing/2014/main" id="{440A2D7D-11C4-4AF2-AE8C-A1DA01ED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13" y="8761413"/>
              <a:ext cx="85725" cy="130175"/>
            </a:xfrm>
            <a:custGeom>
              <a:avLst/>
              <a:gdLst>
                <a:gd name="T0" fmla="*/ 17 w 50"/>
                <a:gd name="T1" fmla="*/ 77 h 77"/>
                <a:gd name="T2" fmla="*/ 15 w 50"/>
                <a:gd name="T3" fmla="*/ 0 h 77"/>
                <a:gd name="T4" fmla="*/ 17 w 50"/>
                <a:gd name="T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77">
                  <a:moveTo>
                    <a:pt x="17" y="77"/>
                  </a:moveTo>
                  <a:cubicBezTo>
                    <a:pt x="35" y="46"/>
                    <a:pt x="50" y="10"/>
                    <a:pt x="15" y="0"/>
                  </a:cubicBezTo>
                  <a:cubicBezTo>
                    <a:pt x="1" y="38"/>
                    <a:pt x="0" y="38"/>
                    <a:pt x="1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03">
              <a:extLst>
                <a:ext uri="{FF2B5EF4-FFF2-40B4-BE49-F238E27FC236}">
                  <a16:creationId xmlns="" xmlns:a16="http://schemas.microsoft.com/office/drawing/2014/main" id="{E404CBFD-FB27-4D79-AD47-C7853D30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3051" y="8682038"/>
              <a:ext cx="76200" cy="128588"/>
            </a:xfrm>
            <a:custGeom>
              <a:avLst/>
              <a:gdLst>
                <a:gd name="T0" fmla="*/ 10 w 44"/>
                <a:gd name="T1" fmla="*/ 0 h 75"/>
                <a:gd name="T2" fmla="*/ 23 w 44"/>
                <a:gd name="T3" fmla="*/ 75 h 75"/>
                <a:gd name="T4" fmla="*/ 10 w 44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5">
                  <a:moveTo>
                    <a:pt x="10" y="0"/>
                  </a:moveTo>
                  <a:cubicBezTo>
                    <a:pt x="0" y="39"/>
                    <a:pt x="5" y="46"/>
                    <a:pt x="23" y="75"/>
                  </a:cubicBezTo>
                  <a:cubicBezTo>
                    <a:pt x="35" y="44"/>
                    <a:pt x="44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04">
              <a:extLst>
                <a:ext uri="{FF2B5EF4-FFF2-40B4-BE49-F238E27FC236}">
                  <a16:creationId xmlns="" xmlns:a16="http://schemas.microsoft.com/office/drawing/2014/main" id="{6D0C6CC7-658B-4F89-A074-16471125E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3851" y="8591551"/>
              <a:ext cx="65088" cy="127000"/>
            </a:xfrm>
            <a:custGeom>
              <a:avLst/>
              <a:gdLst>
                <a:gd name="T0" fmla="*/ 26 w 39"/>
                <a:gd name="T1" fmla="*/ 74 h 74"/>
                <a:gd name="T2" fmla="*/ 7 w 39"/>
                <a:gd name="T3" fmla="*/ 0 h 74"/>
                <a:gd name="T4" fmla="*/ 26 w 39"/>
                <a:gd name="T5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4">
                  <a:moveTo>
                    <a:pt x="26" y="74"/>
                  </a:moveTo>
                  <a:cubicBezTo>
                    <a:pt x="34" y="43"/>
                    <a:pt x="39" y="2"/>
                    <a:pt x="7" y="0"/>
                  </a:cubicBezTo>
                  <a:cubicBezTo>
                    <a:pt x="0" y="42"/>
                    <a:pt x="5" y="48"/>
                    <a:pt x="2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05">
              <a:extLst>
                <a:ext uri="{FF2B5EF4-FFF2-40B4-BE49-F238E27FC236}">
                  <a16:creationId xmlns="" xmlns:a16="http://schemas.microsoft.com/office/drawing/2014/main" id="{87E4D898-9B4B-4189-A185-BDD148F3C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3538" y="8497888"/>
              <a:ext cx="55563" cy="122238"/>
            </a:xfrm>
            <a:custGeom>
              <a:avLst/>
              <a:gdLst>
                <a:gd name="T0" fmla="*/ 27 w 32"/>
                <a:gd name="T1" fmla="*/ 71 h 71"/>
                <a:gd name="T2" fmla="*/ 1 w 32"/>
                <a:gd name="T3" fmla="*/ 0 h 71"/>
                <a:gd name="T4" fmla="*/ 27 w 32"/>
                <a:gd name="T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1">
                  <a:moveTo>
                    <a:pt x="27" y="71"/>
                  </a:moveTo>
                  <a:cubicBezTo>
                    <a:pt x="32" y="41"/>
                    <a:pt x="32" y="0"/>
                    <a:pt x="1" y="0"/>
                  </a:cubicBezTo>
                  <a:cubicBezTo>
                    <a:pt x="0" y="41"/>
                    <a:pt x="5" y="48"/>
                    <a:pt x="27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06">
              <a:extLst>
                <a:ext uri="{FF2B5EF4-FFF2-40B4-BE49-F238E27FC236}">
                  <a16:creationId xmlns="" xmlns:a16="http://schemas.microsoft.com/office/drawing/2014/main" id="{56EBC89B-38AB-4E29-9ECE-1A6F40B7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5763" y="8399463"/>
              <a:ext cx="57150" cy="115888"/>
            </a:xfrm>
            <a:custGeom>
              <a:avLst/>
              <a:gdLst>
                <a:gd name="T0" fmla="*/ 32 w 33"/>
                <a:gd name="T1" fmla="*/ 68 h 68"/>
                <a:gd name="T2" fmla="*/ 0 w 33"/>
                <a:gd name="T3" fmla="*/ 2 h 68"/>
                <a:gd name="T4" fmla="*/ 32 w 33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8">
                  <a:moveTo>
                    <a:pt x="32" y="68"/>
                  </a:moveTo>
                  <a:cubicBezTo>
                    <a:pt x="33" y="39"/>
                    <a:pt x="30" y="0"/>
                    <a:pt x="0" y="2"/>
                  </a:cubicBezTo>
                  <a:cubicBezTo>
                    <a:pt x="2" y="39"/>
                    <a:pt x="8" y="47"/>
                    <a:pt x="3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07">
              <a:extLst>
                <a:ext uri="{FF2B5EF4-FFF2-40B4-BE49-F238E27FC236}">
                  <a16:creationId xmlns="" xmlns:a16="http://schemas.microsoft.com/office/drawing/2014/main" id="{6E5C6043-9106-4046-BF01-8D216BA5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3701" y="8297863"/>
              <a:ext cx="63500" cy="112713"/>
            </a:xfrm>
            <a:custGeom>
              <a:avLst/>
              <a:gdLst>
                <a:gd name="T0" fmla="*/ 0 w 38"/>
                <a:gd name="T1" fmla="*/ 4 h 66"/>
                <a:gd name="T2" fmla="*/ 38 w 38"/>
                <a:gd name="T3" fmla="*/ 66 h 66"/>
                <a:gd name="T4" fmla="*/ 0 w 38"/>
                <a:gd name="T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6">
                  <a:moveTo>
                    <a:pt x="0" y="4"/>
                  </a:moveTo>
                  <a:cubicBezTo>
                    <a:pt x="7" y="41"/>
                    <a:pt x="13" y="48"/>
                    <a:pt x="38" y="66"/>
                  </a:cubicBezTo>
                  <a:cubicBezTo>
                    <a:pt x="36" y="38"/>
                    <a:pt x="28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08">
              <a:extLst>
                <a:ext uri="{FF2B5EF4-FFF2-40B4-BE49-F238E27FC236}">
                  <a16:creationId xmlns="" xmlns:a16="http://schemas.microsoft.com/office/drawing/2014/main" id="{4F6A23B3-AA81-4A77-B1B8-AFEA28EB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5763" y="8196263"/>
              <a:ext cx="76200" cy="106363"/>
            </a:xfrm>
            <a:custGeom>
              <a:avLst/>
              <a:gdLst>
                <a:gd name="T0" fmla="*/ 0 w 44"/>
                <a:gd name="T1" fmla="*/ 5 h 62"/>
                <a:gd name="T2" fmla="*/ 44 w 44"/>
                <a:gd name="T3" fmla="*/ 62 h 62"/>
                <a:gd name="T4" fmla="*/ 0 w 44"/>
                <a:gd name="T5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2">
                  <a:moveTo>
                    <a:pt x="0" y="5"/>
                  </a:moveTo>
                  <a:cubicBezTo>
                    <a:pt x="11" y="39"/>
                    <a:pt x="18" y="47"/>
                    <a:pt x="44" y="62"/>
                  </a:cubicBezTo>
                  <a:cubicBezTo>
                    <a:pt x="39" y="36"/>
                    <a:pt x="26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09">
              <a:extLst>
                <a:ext uri="{FF2B5EF4-FFF2-40B4-BE49-F238E27FC236}">
                  <a16:creationId xmlns="" xmlns:a16="http://schemas.microsoft.com/office/drawing/2014/main" id="{B744F1FC-195B-4A4A-97DE-21FB30A7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26" y="8097838"/>
              <a:ext cx="84138" cy="98425"/>
            </a:xfrm>
            <a:custGeom>
              <a:avLst/>
              <a:gdLst>
                <a:gd name="T0" fmla="*/ 0 w 49"/>
                <a:gd name="T1" fmla="*/ 5 h 58"/>
                <a:gd name="T2" fmla="*/ 49 w 49"/>
                <a:gd name="T3" fmla="*/ 58 h 58"/>
                <a:gd name="T4" fmla="*/ 0 w 49"/>
                <a:gd name="T5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58">
                  <a:moveTo>
                    <a:pt x="0" y="5"/>
                  </a:moveTo>
                  <a:cubicBezTo>
                    <a:pt x="15" y="38"/>
                    <a:pt x="23" y="46"/>
                    <a:pt x="49" y="58"/>
                  </a:cubicBezTo>
                  <a:cubicBezTo>
                    <a:pt x="41" y="33"/>
                    <a:pt x="2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10">
              <a:extLst>
                <a:ext uri="{FF2B5EF4-FFF2-40B4-BE49-F238E27FC236}">
                  <a16:creationId xmlns="" xmlns:a16="http://schemas.microsoft.com/office/drawing/2014/main" id="{A4EC9D39-5FE6-4157-891C-854E6B6F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76" y="8002588"/>
              <a:ext cx="90488" cy="88900"/>
            </a:xfrm>
            <a:custGeom>
              <a:avLst/>
              <a:gdLst>
                <a:gd name="T0" fmla="*/ 0 w 53"/>
                <a:gd name="T1" fmla="*/ 5 h 52"/>
                <a:gd name="T2" fmla="*/ 53 w 53"/>
                <a:gd name="T3" fmla="*/ 52 h 52"/>
                <a:gd name="T4" fmla="*/ 0 w 53"/>
                <a:gd name="T5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2">
                  <a:moveTo>
                    <a:pt x="0" y="5"/>
                  </a:moveTo>
                  <a:cubicBezTo>
                    <a:pt x="15" y="33"/>
                    <a:pt x="28" y="43"/>
                    <a:pt x="53" y="52"/>
                  </a:cubicBezTo>
                  <a:cubicBezTo>
                    <a:pt x="42" y="29"/>
                    <a:pt x="2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11">
              <a:extLst>
                <a:ext uri="{FF2B5EF4-FFF2-40B4-BE49-F238E27FC236}">
                  <a16:creationId xmlns="" xmlns:a16="http://schemas.microsoft.com/office/drawing/2014/main" id="{3F795526-D19C-43E0-AA35-6C0F699E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0513" y="7910513"/>
              <a:ext cx="93663" cy="79375"/>
            </a:xfrm>
            <a:custGeom>
              <a:avLst/>
              <a:gdLst>
                <a:gd name="T0" fmla="*/ 0 w 55"/>
                <a:gd name="T1" fmla="*/ 5 h 47"/>
                <a:gd name="T2" fmla="*/ 55 w 55"/>
                <a:gd name="T3" fmla="*/ 47 h 47"/>
                <a:gd name="T4" fmla="*/ 0 w 55"/>
                <a:gd name="T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47">
                  <a:moveTo>
                    <a:pt x="0" y="5"/>
                  </a:moveTo>
                  <a:cubicBezTo>
                    <a:pt x="16" y="30"/>
                    <a:pt x="31" y="40"/>
                    <a:pt x="55" y="47"/>
                  </a:cubicBezTo>
                  <a:cubicBezTo>
                    <a:pt x="42" y="26"/>
                    <a:pt x="24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>
            <a:extLst>
              <a:ext uri="{FF2B5EF4-FFF2-40B4-BE49-F238E27FC236}">
                <a16:creationId xmlns="" xmlns:a16="http://schemas.microsoft.com/office/drawing/2014/main" id="{364E18F6-4509-464F-85A8-0EAD966A3983}"/>
              </a:ext>
            </a:extLst>
          </p:cNvPr>
          <p:cNvGrpSpPr/>
          <p:nvPr/>
        </p:nvGrpSpPr>
        <p:grpSpPr>
          <a:xfrm>
            <a:off x="10472623" y="4920955"/>
            <a:ext cx="1403711" cy="1086178"/>
            <a:chOff x="20191413" y="5159376"/>
            <a:chExt cx="2035176" cy="157480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243" name="Freeform 312">
              <a:extLst>
                <a:ext uri="{FF2B5EF4-FFF2-40B4-BE49-F238E27FC236}">
                  <a16:creationId xmlns="" xmlns:a16="http://schemas.microsoft.com/office/drawing/2014/main" id="{726A55D5-BD18-461C-8486-F2960CA0E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0463" y="5386388"/>
              <a:ext cx="1119188" cy="1344613"/>
            </a:xfrm>
            <a:custGeom>
              <a:avLst/>
              <a:gdLst>
                <a:gd name="T0" fmla="*/ 94 w 656"/>
                <a:gd name="T1" fmla="*/ 0 h 789"/>
                <a:gd name="T2" fmla="*/ 259 w 656"/>
                <a:gd name="T3" fmla="*/ 576 h 789"/>
                <a:gd name="T4" fmla="*/ 348 w 656"/>
                <a:gd name="T5" fmla="*/ 623 h 789"/>
                <a:gd name="T6" fmla="*/ 573 w 656"/>
                <a:gd name="T7" fmla="*/ 725 h 789"/>
                <a:gd name="T8" fmla="*/ 651 w 656"/>
                <a:gd name="T9" fmla="*/ 789 h 789"/>
                <a:gd name="T10" fmla="*/ 656 w 656"/>
                <a:gd name="T11" fmla="*/ 786 h 789"/>
                <a:gd name="T12" fmla="*/ 576 w 656"/>
                <a:gd name="T13" fmla="*/ 720 h 789"/>
                <a:gd name="T14" fmla="*/ 349 w 656"/>
                <a:gd name="T15" fmla="*/ 619 h 789"/>
                <a:gd name="T16" fmla="*/ 262 w 656"/>
                <a:gd name="T17" fmla="*/ 572 h 789"/>
                <a:gd name="T18" fmla="*/ 96 w 656"/>
                <a:gd name="T19" fmla="*/ 1 h 789"/>
                <a:gd name="T20" fmla="*/ 94 w 656"/>
                <a:gd name="T21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6" h="789">
                  <a:moveTo>
                    <a:pt x="94" y="0"/>
                  </a:moveTo>
                  <a:cubicBezTo>
                    <a:pt x="0" y="228"/>
                    <a:pt x="48" y="445"/>
                    <a:pt x="259" y="576"/>
                  </a:cubicBezTo>
                  <a:cubicBezTo>
                    <a:pt x="288" y="594"/>
                    <a:pt x="318" y="609"/>
                    <a:pt x="348" y="623"/>
                  </a:cubicBezTo>
                  <a:cubicBezTo>
                    <a:pt x="429" y="662"/>
                    <a:pt x="512" y="690"/>
                    <a:pt x="573" y="725"/>
                  </a:cubicBezTo>
                  <a:cubicBezTo>
                    <a:pt x="604" y="742"/>
                    <a:pt x="630" y="761"/>
                    <a:pt x="651" y="789"/>
                  </a:cubicBezTo>
                  <a:cubicBezTo>
                    <a:pt x="656" y="786"/>
                    <a:pt x="656" y="786"/>
                    <a:pt x="656" y="786"/>
                  </a:cubicBezTo>
                  <a:cubicBezTo>
                    <a:pt x="634" y="757"/>
                    <a:pt x="607" y="738"/>
                    <a:pt x="576" y="720"/>
                  </a:cubicBezTo>
                  <a:cubicBezTo>
                    <a:pt x="514" y="685"/>
                    <a:pt x="431" y="657"/>
                    <a:pt x="349" y="619"/>
                  </a:cubicBezTo>
                  <a:cubicBezTo>
                    <a:pt x="320" y="605"/>
                    <a:pt x="291" y="590"/>
                    <a:pt x="262" y="572"/>
                  </a:cubicBezTo>
                  <a:cubicBezTo>
                    <a:pt x="52" y="443"/>
                    <a:pt x="4" y="228"/>
                    <a:pt x="96" y="1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13">
              <a:extLst>
                <a:ext uri="{FF2B5EF4-FFF2-40B4-BE49-F238E27FC236}">
                  <a16:creationId xmlns="" xmlns:a16="http://schemas.microsoft.com/office/drawing/2014/main" id="{279E8D62-11CB-41B2-B3CB-844B61FF7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1188" y="6346826"/>
              <a:ext cx="142875" cy="192088"/>
            </a:xfrm>
            <a:custGeom>
              <a:avLst/>
              <a:gdLst>
                <a:gd name="T0" fmla="*/ 0 w 83"/>
                <a:gd name="T1" fmla="*/ 0 h 112"/>
                <a:gd name="T2" fmla="*/ 36 w 83"/>
                <a:gd name="T3" fmla="*/ 25 h 112"/>
                <a:gd name="T4" fmla="*/ 77 w 83"/>
                <a:gd name="T5" fmla="*/ 112 h 112"/>
                <a:gd name="T6" fmla="*/ 0 w 83"/>
                <a:gd name="T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12">
                  <a:moveTo>
                    <a:pt x="0" y="0"/>
                  </a:moveTo>
                  <a:cubicBezTo>
                    <a:pt x="9" y="5"/>
                    <a:pt x="22" y="14"/>
                    <a:pt x="36" y="25"/>
                  </a:cubicBezTo>
                  <a:cubicBezTo>
                    <a:pt x="81" y="63"/>
                    <a:pt x="83" y="90"/>
                    <a:pt x="77" y="112"/>
                  </a:cubicBezTo>
                  <a:cubicBezTo>
                    <a:pt x="46" y="88"/>
                    <a:pt x="4" y="7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14">
              <a:extLst>
                <a:ext uri="{FF2B5EF4-FFF2-40B4-BE49-F238E27FC236}">
                  <a16:creationId xmlns="" xmlns:a16="http://schemas.microsoft.com/office/drawing/2014/main" id="{5648B07D-BBD6-4F63-88B5-C533A675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2601" y="6294438"/>
              <a:ext cx="138113" cy="187325"/>
            </a:xfrm>
            <a:custGeom>
              <a:avLst/>
              <a:gdLst>
                <a:gd name="T0" fmla="*/ 1 w 81"/>
                <a:gd name="T1" fmla="*/ 0 h 110"/>
                <a:gd name="T2" fmla="*/ 73 w 81"/>
                <a:gd name="T3" fmla="*/ 110 h 110"/>
                <a:gd name="T4" fmla="*/ 45 w 81"/>
                <a:gd name="T5" fmla="*/ 91 h 110"/>
                <a:gd name="T6" fmla="*/ 15 w 81"/>
                <a:gd name="T7" fmla="*/ 60 h 110"/>
                <a:gd name="T8" fmla="*/ 1 w 81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0">
                  <a:moveTo>
                    <a:pt x="1" y="0"/>
                  </a:moveTo>
                  <a:cubicBezTo>
                    <a:pt x="39" y="28"/>
                    <a:pt x="81" y="63"/>
                    <a:pt x="73" y="110"/>
                  </a:cubicBezTo>
                  <a:cubicBezTo>
                    <a:pt x="68" y="107"/>
                    <a:pt x="57" y="100"/>
                    <a:pt x="45" y="91"/>
                  </a:cubicBezTo>
                  <a:cubicBezTo>
                    <a:pt x="33" y="83"/>
                    <a:pt x="21" y="72"/>
                    <a:pt x="15" y="60"/>
                  </a:cubicBezTo>
                  <a:cubicBezTo>
                    <a:pt x="5" y="44"/>
                    <a:pt x="0" y="2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15">
              <a:extLst>
                <a:ext uri="{FF2B5EF4-FFF2-40B4-BE49-F238E27FC236}">
                  <a16:creationId xmlns="" xmlns:a16="http://schemas.microsoft.com/office/drawing/2014/main" id="{625BB74C-2458-433F-95EB-7317E2FF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9251" y="6232526"/>
              <a:ext cx="134938" cy="190500"/>
            </a:xfrm>
            <a:custGeom>
              <a:avLst/>
              <a:gdLst>
                <a:gd name="T0" fmla="*/ 10 w 79"/>
                <a:gd name="T1" fmla="*/ 0 h 111"/>
                <a:gd name="T2" fmla="*/ 71 w 79"/>
                <a:gd name="T3" fmla="*/ 111 h 111"/>
                <a:gd name="T4" fmla="*/ 10 w 79"/>
                <a:gd name="T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11">
                  <a:moveTo>
                    <a:pt x="10" y="0"/>
                  </a:moveTo>
                  <a:cubicBezTo>
                    <a:pt x="48" y="35"/>
                    <a:pt x="79" y="70"/>
                    <a:pt x="71" y="111"/>
                  </a:cubicBezTo>
                  <a:cubicBezTo>
                    <a:pt x="34" y="86"/>
                    <a:pt x="0" y="5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16">
              <a:extLst>
                <a:ext uri="{FF2B5EF4-FFF2-40B4-BE49-F238E27FC236}">
                  <a16:creationId xmlns="" xmlns:a16="http://schemas.microsoft.com/office/drawing/2014/main" id="{C8C28863-30C5-4DF1-A2FD-A1235B03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4951" y="6159501"/>
              <a:ext cx="119063" cy="192088"/>
            </a:xfrm>
            <a:custGeom>
              <a:avLst/>
              <a:gdLst>
                <a:gd name="T0" fmla="*/ 17 w 70"/>
                <a:gd name="T1" fmla="*/ 0 h 113"/>
                <a:gd name="T2" fmla="*/ 62 w 70"/>
                <a:gd name="T3" fmla="*/ 113 h 113"/>
                <a:gd name="T4" fmla="*/ 17 w 70"/>
                <a:gd name="T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113">
                  <a:moveTo>
                    <a:pt x="17" y="0"/>
                  </a:moveTo>
                  <a:cubicBezTo>
                    <a:pt x="52" y="43"/>
                    <a:pt x="70" y="79"/>
                    <a:pt x="62" y="113"/>
                  </a:cubicBezTo>
                  <a:cubicBezTo>
                    <a:pt x="22" y="82"/>
                    <a:pt x="0" y="4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17">
              <a:extLst>
                <a:ext uri="{FF2B5EF4-FFF2-40B4-BE49-F238E27FC236}">
                  <a16:creationId xmlns="" xmlns:a16="http://schemas.microsoft.com/office/drawing/2014/main" id="{CCC501A1-8BC1-4A3B-964E-EF53A6A98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6051" y="6069013"/>
              <a:ext cx="96838" cy="198438"/>
            </a:xfrm>
            <a:custGeom>
              <a:avLst/>
              <a:gdLst>
                <a:gd name="T0" fmla="*/ 21 w 57"/>
                <a:gd name="T1" fmla="*/ 0 h 116"/>
                <a:gd name="T2" fmla="*/ 45 w 57"/>
                <a:gd name="T3" fmla="*/ 116 h 116"/>
                <a:gd name="T4" fmla="*/ 21 w 57"/>
                <a:gd name="T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6">
                  <a:moveTo>
                    <a:pt x="21" y="0"/>
                  </a:moveTo>
                  <a:cubicBezTo>
                    <a:pt x="38" y="33"/>
                    <a:pt x="57" y="81"/>
                    <a:pt x="45" y="116"/>
                  </a:cubicBezTo>
                  <a:cubicBezTo>
                    <a:pt x="2" y="72"/>
                    <a:pt x="0" y="32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18">
              <a:extLst>
                <a:ext uri="{FF2B5EF4-FFF2-40B4-BE49-F238E27FC236}">
                  <a16:creationId xmlns="" xmlns:a16="http://schemas.microsoft.com/office/drawing/2014/main" id="{6D757B39-565B-4A48-893A-46E22464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5088" y="5964238"/>
              <a:ext cx="85725" cy="196850"/>
            </a:xfrm>
            <a:custGeom>
              <a:avLst/>
              <a:gdLst>
                <a:gd name="T0" fmla="*/ 33 w 51"/>
                <a:gd name="T1" fmla="*/ 0 h 116"/>
                <a:gd name="T2" fmla="*/ 34 w 51"/>
                <a:gd name="T3" fmla="*/ 116 h 116"/>
                <a:gd name="T4" fmla="*/ 33 w 51"/>
                <a:gd name="T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6">
                  <a:moveTo>
                    <a:pt x="33" y="0"/>
                  </a:moveTo>
                  <a:cubicBezTo>
                    <a:pt x="43" y="35"/>
                    <a:pt x="51" y="83"/>
                    <a:pt x="34" y="116"/>
                  </a:cubicBezTo>
                  <a:cubicBezTo>
                    <a:pt x="8" y="77"/>
                    <a:pt x="0" y="3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19">
              <a:extLst>
                <a:ext uri="{FF2B5EF4-FFF2-40B4-BE49-F238E27FC236}">
                  <a16:creationId xmlns="" xmlns:a16="http://schemas.microsoft.com/office/drawing/2014/main" id="{A439E5C0-F1A2-4F86-9119-4018B13D1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9526" y="5842001"/>
              <a:ext cx="80963" cy="193675"/>
            </a:xfrm>
            <a:custGeom>
              <a:avLst/>
              <a:gdLst>
                <a:gd name="T0" fmla="*/ 43 w 47"/>
                <a:gd name="T1" fmla="*/ 0 h 113"/>
                <a:gd name="T2" fmla="*/ 22 w 47"/>
                <a:gd name="T3" fmla="*/ 113 h 113"/>
                <a:gd name="T4" fmla="*/ 43 w 47"/>
                <a:gd name="T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3">
                  <a:moveTo>
                    <a:pt x="43" y="0"/>
                  </a:moveTo>
                  <a:cubicBezTo>
                    <a:pt x="47" y="34"/>
                    <a:pt x="44" y="84"/>
                    <a:pt x="22" y="113"/>
                  </a:cubicBezTo>
                  <a:cubicBezTo>
                    <a:pt x="0" y="52"/>
                    <a:pt x="20" y="15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20">
              <a:extLst>
                <a:ext uri="{FF2B5EF4-FFF2-40B4-BE49-F238E27FC236}">
                  <a16:creationId xmlns="" xmlns:a16="http://schemas.microsoft.com/office/drawing/2014/main" id="{571A5600-EC5B-4134-9690-405A8EE59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5713" y="5713413"/>
              <a:ext cx="85725" cy="184150"/>
            </a:xfrm>
            <a:custGeom>
              <a:avLst/>
              <a:gdLst>
                <a:gd name="T0" fmla="*/ 50 w 50"/>
                <a:gd name="T1" fmla="*/ 0 h 108"/>
                <a:gd name="T2" fmla="*/ 45 w 50"/>
                <a:gd name="T3" fmla="*/ 31 h 108"/>
                <a:gd name="T4" fmla="*/ 10 w 50"/>
                <a:gd name="T5" fmla="*/ 108 h 108"/>
                <a:gd name="T6" fmla="*/ 50 w 50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08">
                  <a:moveTo>
                    <a:pt x="50" y="0"/>
                  </a:moveTo>
                  <a:cubicBezTo>
                    <a:pt x="49" y="7"/>
                    <a:pt x="48" y="18"/>
                    <a:pt x="45" y="31"/>
                  </a:cubicBezTo>
                  <a:cubicBezTo>
                    <a:pt x="40" y="58"/>
                    <a:pt x="30" y="88"/>
                    <a:pt x="10" y="108"/>
                  </a:cubicBezTo>
                  <a:cubicBezTo>
                    <a:pt x="0" y="43"/>
                    <a:pt x="24" y="11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21">
              <a:extLst>
                <a:ext uri="{FF2B5EF4-FFF2-40B4-BE49-F238E27FC236}">
                  <a16:creationId xmlns="" xmlns:a16="http://schemas.microsoft.com/office/drawing/2014/main" id="{C5B5A518-C85F-42E2-B797-CAAEAA9B5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5713" y="5580063"/>
              <a:ext cx="95250" cy="169863"/>
            </a:xfrm>
            <a:custGeom>
              <a:avLst/>
              <a:gdLst>
                <a:gd name="T0" fmla="*/ 56 w 56"/>
                <a:gd name="T1" fmla="*/ 0 h 100"/>
                <a:gd name="T2" fmla="*/ 0 w 56"/>
                <a:gd name="T3" fmla="*/ 100 h 100"/>
                <a:gd name="T4" fmla="*/ 56 w 56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00">
                  <a:moveTo>
                    <a:pt x="56" y="0"/>
                  </a:moveTo>
                  <a:cubicBezTo>
                    <a:pt x="51" y="24"/>
                    <a:pt x="35" y="73"/>
                    <a:pt x="0" y="100"/>
                  </a:cubicBezTo>
                  <a:cubicBezTo>
                    <a:pt x="2" y="35"/>
                    <a:pt x="30" y="7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22">
              <a:extLst>
                <a:ext uri="{FF2B5EF4-FFF2-40B4-BE49-F238E27FC236}">
                  <a16:creationId xmlns="" xmlns:a16="http://schemas.microsoft.com/office/drawing/2014/main" id="{F218D8DF-707B-4AA0-BDC9-D9A03819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8413" y="5446713"/>
              <a:ext cx="114300" cy="157163"/>
            </a:xfrm>
            <a:custGeom>
              <a:avLst/>
              <a:gdLst>
                <a:gd name="T0" fmla="*/ 67 w 67"/>
                <a:gd name="T1" fmla="*/ 0 h 92"/>
                <a:gd name="T2" fmla="*/ 0 w 67"/>
                <a:gd name="T3" fmla="*/ 92 h 92"/>
                <a:gd name="T4" fmla="*/ 67 w 67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92">
                  <a:moveTo>
                    <a:pt x="67" y="0"/>
                  </a:moveTo>
                  <a:cubicBezTo>
                    <a:pt x="58" y="32"/>
                    <a:pt x="35" y="69"/>
                    <a:pt x="0" y="92"/>
                  </a:cubicBezTo>
                  <a:cubicBezTo>
                    <a:pt x="8" y="51"/>
                    <a:pt x="26" y="6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23">
              <a:extLst>
                <a:ext uri="{FF2B5EF4-FFF2-40B4-BE49-F238E27FC236}">
                  <a16:creationId xmlns="" xmlns:a16="http://schemas.microsoft.com/office/drawing/2014/main" id="{14CC7A3D-2BF3-4A46-B86E-7D40A4D0A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3338" y="5318126"/>
              <a:ext cx="130175" cy="142875"/>
            </a:xfrm>
            <a:custGeom>
              <a:avLst/>
              <a:gdLst>
                <a:gd name="T0" fmla="*/ 76 w 76"/>
                <a:gd name="T1" fmla="*/ 0 h 84"/>
                <a:gd name="T2" fmla="*/ 0 w 76"/>
                <a:gd name="T3" fmla="*/ 84 h 84"/>
                <a:gd name="T4" fmla="*/ 76 w 76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84">
                  <a:moveTo>
                    <a:pt x="76" y="0"/>
                  </a:moveTo>
                  <a:cubicBezTo>
                    <a:pt x="63" y="31"/>
                    <a:pt x="39" y="62"/>
                    <a:pt x="0" y="84"/>
                  </a:cubicBezTo>
                  <a:cubicBezTo>
                    <a:pt x="7" y="64"/>
                    <a:pt x="27" y="1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24">
              <a:extLst>
                <a:ext uri="{FF2B5EF4-FFF2-40B4-BE49-F238E27FC236}">
                  <a16:creationId xmlns="" xmlns:a16="http://schemas.microsoft.com/office/drawing/2014/main" id="{6A393B82-8598-40EF-9AFD-0FA3FEE6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7151" y="5159376"/>
              <a:ext cx="115888" cy="207963"/>
            </a:xfrm>
            <a:custGeom>
              <a:avLst/>
              <a:gdLst>
                <a:gd name="T0" fmla="*/ 68 w 68"/>
                <a:gd name="T1" fmla="*/ 0 h 122"/>
                <a:gd name="T2" fmla="*/ 2 w 68"/>
                <a:gd name="T3" fmla="*/ 122 h 122"/>
                <a:gd name="T4" fmla="*/ 68 w 68"/>
                <a:gd name="T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22">
                  <a:moveTo>
                    <a:pt x="68" y="0"/>
                  </a:moveTo>
                  <a:cubicBezTo>
                    <a:pt x="58" y="33"/>
                    <a:pt x="31" y="104"/>
                    <a:pt x="2" y="122"/>
                  </a:cubicBezTo>
                  <a:cubicBezTo>
                    <a:pt x="0" y="90"/>
                    <a:pt x="17" y="43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25">
              <a:extLst>
                <a:ext uri="{FF2B5EF4-FFF2-40B4-BE49-F238E27FC236}">
                  <a16:creationId xmlns="" xmlns:a16="http://schemas.microsoft.com/office/drawing/2014/main" id="{ACAC5D91-517A-448E-8A5F-361602BF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0538" y="6543676"/>
              <a:ext cx="231775" cy="88900"/>
            </a:xfrm>
            <a:custGeom>
              <a:avLst/>
              <a:gdLst>
                <a:gd name="T0" fmla="*/ 0 w 136"/>
                <a:gd name="T1" fmla="*/ 36 h 52"/>
                <a:gd name="T2" fmla="*/ 45 w 136"/>
                <a:gd name="T3" fmla="*/ 46 h 52"/>
                <a:gd name="T4" fmla="*/ 136 w 136"/>
                <a:gd name="T5" fmla="*/ 15 h 52"/>
                <a:gd name="T6" fmla="*/ 57 w 136"/>
                <a:gd name="T7" fmla="*/ 7 h 52"/>
                <a:gd name="T8" fmla="*/ 0 w 136"/>
                <a:gd name="T9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52">
                  <a:moveTo>
                    <a:pt x="0" y="36"/>
                  </a:moveTo>
                  <a:cubicBezTo>
                    <a:pt x="10" y="39"/>
                    <a:pt x="26" y="43"/>
                    <a:pt x="45" y="46"/>
                  </a:cubicBezTo>
                  <a:cubicBezTo>
                    <a:pt x="104" y="52"/>
                    <a:pt x="124" y="34"/>
                    <a:pt x="136" y="15"/>
                  </a:cubicBezTo>
                  <a:cubicBezTo>
                    <a:pt x="128" y="14"/>
                    <a:pt x="84" y="0"/>
                    <a:pt x="57" y="7"/>
                  </a:cubicBezTo>
                  <a:cubicBezTo>
                    <a:pt x="37" y="11"/>
                    <a:pt x="19" y="22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26">
              <a:extLst>
                <a:ext uri="{FF2B5EF4-FFF2-40B4-BE49-F238E27FC236}">
                  <a16:creationId xmlns="" xmlns:a16="http://schemas.microsoft.com/office/drawing/2014/main" id="{B26E5C05-28BD-452B-BEE4-1806F3B6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3376" y="6480176"/>
              <a:ext cx="238125" cy="73025"/>
            </a:xfrm>
            <a:custGeom>
              <a:avLst/>
              <a:gdLst>
                <a:gd name="T0" fmla="*/ 0 w 139"/>
                <a:gd name="T1" fmla="*/ 25 h 43"/>
                <a:gd name="T2" fmla="*/ 45 w 139"/>
                <a:gd name="T3" fmla="*/ 38 h 43"/>
                <a:gd name="T4" fmla="*/ 104 w 139"/>
                <a:gd name="T5" fmla="*/ 39 h 43"/>
                <a:gd name="T6" fmla="*/ 139 w 139"/>
                <a:gd name="T7" fmla="*/ 14 h 43"/>
                <a:gd name="T8" fmla="*/ 107 w 139"/>
                <a:gd name="T9" fmla="*/ 6 h 43"/>
                <a:gd name="T10" fmla="*/ 60 w 139"/>
                <a:gd name="T11" fmla="*/ 2 h 43"/>
                <a:gd name="T12" fmla="*/ 0 w 139"/>
                <a:gd name="T1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43">
                  <a:moveTo>
                    <a:pt x="0" y="25"/>
                  </a:moveTo>
                  <a:cubicBezTo>
                    <a:pt x="11" y="29"/>
                    <a:pt x="27" y="35"/>
                    <a:pt x="45" y="38"/>
                  </a:cubicBezTo>
                  <a:cubicBezTo>
                    <a:pt x="64" y="42"/>
                    <a:pt x="85" y="43"/>
                    <a:pt x="104" y="39"/>
                  </a:cubicBezTo>
                  <a:cubicBezTo>
                    <a:pt x="117" y="36"/>
                    <a:pt x="129" y="28"/>
                    <a:pt x="139" y="14"/>
                  </a:cubicBezTo>
                  <a:cubicBezTo>
                    <a:pt x="135" y="13"/>
                    <a:pt x="122" y="9"/>
                    <a:pt x="107" y="6"/>
                  </a:cubicBezTo>
                  <a:cubicBezTo>
                    <a:pt x="92" y="3"/>
                    <a:pt x="74" y="0"/>
                    <a:pt x="60" y="2"/>
                  </a:cubicBezTo>
                  <a:cubicBezTo>
                    <a:pt x="41" y="5"/>
                    <a:pt x="21" y="13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27">
              <a:extLst>
                <a:ext uri="{FF2B5EF4-FFF2-40B4-BE49-F238E27FC236}">
                  <a16:creationId xmlns="" xmlns:a16="http://schemas.microsoft.com/office/drawing/2014/main" id="{65B28428-0B98-4359-95BB-38EDF7155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2563" y="6397626"/>
              <a:ext cx="238125" cy="88900"/>
            </a:xfrm>
            <a:custGeom>
              <a:avLst/>
              <a:gdLst>
                <a:gd name="T0" fmla="*/ 0 w 140"/>
                <a:gd name="T1" fmla="*/ 12 h 52"/>
                <a:gd name="T2" fmla="*/ 43 w 140"/>
                <a:gd name="T3" fmla="*/ 32 h 52"/>
                <a:gd name="T4" fmla="*/ 140 w 140"/>
                <a:gd name="T5" fmla="*/ 20 h 52"/>
                <a:gd name="T6" fmla="*/ 64 w 140"/>
                <a:gd name="T7" fmla="*/ 0 h 52"/>
                <a:gd name="T8" fmla="*/ 0 w 140"/>
                <a:gd name="T9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52">
                  <a:moveTo>
                    <a:pt x="0" y="12"/>
                  </a:moveTo>
                  <a:cubicBezTo>
                    <a:pt x="10" y="17"/>
                    <a:pt x="25" y="26"/>
                    <a:pt x="43" y="32"/>
                  </a:cubicBezTo>
                  <a:cubicBezTo>
                    <a:pt x="99" y="52"/>
                    <a:pt x="124" y="37"/>
                    <a:pt x="140" y="20"/>
                  </a:cubicBezTo>
                  <a:cubicBezTo>
                    <a:pt x="132" y="18"/>
                    <a:pt x="90" y="0"/>
                    <a:pt x="64" y="0"/>
                  </a:cubicBezTo>
                  <a:cubicBezTo>
                    <a:pt x="44" y="0"/>
                    <a:pt x="23" y="4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28">
              <a:extLst>
                <a:ext uri="{FF2B5EF4-FFF2-40B4-BE49-F238E27FC236}">
                  <a16:creationId xmlns="" xmlns:a16="http://schemas.microsoft.com/office/drawing/2014/main" id="{CBBFF621-580B-4ED5-9F6A-A6E177795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4451" y="6276976"/>
              <a:ext cx="233363" cy="109538"/>
            </a:xfrm>
            <a:custGeom>
              <a:avLst/>
              <a:gdLst>
                <a:gd name="T0" fmla="*/ 0 w 137"/>
                <a:gd name="T1" fmla="*/ 3 h 64"/>
                <a:gd name="T2" fmla="*/ 39 w 137"/>
                <a:gd name="T3" fmla="*/ 34 h 64"/>
                <a:gd name="T4" fmla="*/ 137 w 137"/>
                <a:gd name="T5" fmla="*/ 40 h 64"/>
                <a:gd name="T6" fmla="*/ 0 w 137"/>
                <a:gd name="T7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64">
                  <a:moveTo>
                    <a:pt x="0" y="3"/>
                  </a:moveTo>
                  <a:cubicBezTo>
                    <a:pt x="9" y="11"/>
                    <a:pt x="22" y="23"/>
                    <a:pt x="39" y="34"/>
                  </a:cubicBezTo>
                  <a:cubicBezTo>
                    <a:pt x="89" y="64"/>
                    <a:pt x="118" y="55"/>
                    <a:pt x="137" y="40"/>
                  </a:cubicBezTo>
                  <a:cubicBezTo>
                    <a:pt x="101" y="25"/>
                    <a:pt x="89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29">
              <a:extLst>
                <a:ext uri="{FF2B5EF4-FFF2-40B4-BE49-F238E27FC236}">
                  <a16:creationId xmlns="" xmlns:a16="http://schemas.microsoft.com/office/drawing/2014/main" id="{47E239C2-CB92-4E83-A9A2-E54F332E4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1263" y="6115051"/>
              <a:ext cx="209550" cy="157163"/>
            </a:xfrm>
            <a:custGeom>
              <a:avLst/>
              <a:gdLst>
                <a:gd name="T0" fmla="*/ 0 w 123"/>
                <a:gd name="T1" fmla="*/ 0 h 92"/>
                <a:gd name="T2" fmla="*/ 123 w 123"/>
                <a:gd name="T3" fmla="*/ 71 h 92"/>
                <a:gd name="T4" fmla="*/ 0 w 123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3" h="92">
                  <a:moveTo>
                    <a:pt x="0" y="0"/>
                  </a:moveTo>
                  <a:cubicBezTo>
                    <a:pt x="27" y="45"/>
                    <a:pt x="74" y="92"/>
                    <a:pt x="123" y="71"/>
                  </a:cubicBezTo>
                  <a:cubicBezTo>
                    <a:pt x="84" y="42"/>
                    <a:pt x="86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30">
              <a:extLst>
                <a:ext uri="{FF2B5EF4-FFF2-40B4-BE49-F238E27FC236}">
                  <a16:creationId xmlns="" xmlns:a16="http://schemas.microsoft.com/office/drawing/2014/main" id="{E94FB8E4-31B4-4806-B910-A73A2773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5701" y="5932488"/>
              <a:ext cx="166688" cy="173038"/>
            </a:xfrm>
            <a:custGeom>
              <a:avLst/>
              <a:gdLst>
                <a:gd name="T0" fmla="*/ 0 w 98"/>
                <a:gd name="T1" fmla="*/ 0 h 101"/>
                <a:gd name="T2" fmla="*/ 18 w 98"/>
                <a:gd name="T3" fmla="*/ 43 h 101"/>
                <a:gd name="T4" fmla="*/ 98 w 98"/>
                <a:gd name="T5" fmla="*/ 98 h 101"/>
                <a:gd name="T6" fmla="*/ 0 w 98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01">
                  <a:moveTo>
                    <a:pt x="0" y="0"/>
                  </a:moveTo>
                  <a:cubicBezTo>
                    <a:pt x="3" y="10"/>
                    <a:pt x="9" y="26"/>
                    <a:pt x="18" y="43"/>
                  </a:cubicBezTo>
                  <a:cubicBezTo>
                    <a:pt x="44" y="92"/>
                    <a:pt x="73" y="101"/>
                    <a:pt x="98" y="98"/>
                  </a:cubicBezTo>
                  <a:cubicBezTo>
                    <a:pt x="69" y="63"/>
                    <a:pt x="78" y="4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31">
              <a:extLst>
                <a:ext uri="{FF2B5EF4-FFF2-40B4-BE49-F238E27FC236}">
                  <a16:creationId xmlns="" xmlns:a16="http://schemas.microsoft.com/office/drawing/2014/main" id="{DDE3F41C-1285-4488-94CB-55E2F468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1413" y="5743576"/>
              <a:ext cx="119063" cy="201613"/>
            </a:xfrm>
            <a:custGeom>
              <a:avLst/>
              <a:gdLst>
                <a:gd name="T0" fmla="*/ 0 w 70"/>
                <a:gd name="T1" fmla="*/ 0 h 118"/>
                <a:gd name="T2" fmla="*/ 70 w 70"/>
                <a:gd name="T3" fmla="*/ 118 h 118"/>
                <a:gd name="T4" fmla="*/ 0 w 70"/>
                <a:gd name="T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118">
                  <a:moveTo>
                    <a:pt x="0" y="0"/>
                  </a:moveTo>
                  <a:cubicBezTo>
                    <a:pt x="4" y="51"/>
                    <a:pt x="20" y="109"/>
                    <a:pt x="70" y="118"/>
                  </a:cubicBezTo>
                  <a:cubicBezTo>
                    <a:pt x="52" y="78"/>
                    <a:pt x="65" y="6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32">
              <a:extLst>
                <a:ext uri="{FF2B5EF4-FFF2-40B4-BE49-F238E27FC236}">
                  <a16:creationId xmlns="" xmlns:a16="http://schemas.microsoft.com/office/drawing/2014/main" id="{E6CB03C5-D342-4DCD-ABE2-AD42A973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5701" y="5561013"/>
              <a:ext cx="92075" cy="219075"/>
            </a:xfrm>
            <a:custGeom>
              <a:avLst/>
              <a:gdLst>
                <a:gd name="T0" fmla="*/ 7 w 54"/>
                <a:gd name="T1" fmla="*/ 0 h 128"/>
                <a:gd name="T2" fmla="*/ 48 w 54"/>
                <a:gd name="T3" fmla="*/ 128 h 128"/>
                <a:gd name="T4" fmla="*/ 7 w 54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28">
                  <a:moveTo>
                    <a:pt x="7" y="0"/>
                  </a:moveTo>
                  <a:cubicBezTo>
                    <a:pt x="0" y="49"/>
                    <a:pt x="3" y="106"/>
                    <a:pt x="48" y="128"/>
                  </a:cubicBezTo>
                  <a:cubicBezTo>
                    <a:pt x="41" y="84"/>
                    <a:pt x="54" y="7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33">
              <a:extLst>
                <a:ext uri="{FF2B5EF4-FFF2-40B4-BE49-F238E27FC236}">
                  <a16:creationId xmlns="" xmlns:a16="http://schemas.microsoft.com/office/drawing/2014/main" id="{1645239A-7ECB-4523-91DC-EE61E31E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5863" y="5389563"/>
              <a:ext cx="92075" cy="222250"/>
            </a:xfrm>
            <a:custGeom>
              <a:avLst/>
              <a:gdLst>
                <a:gd name="T0" fmla="*/ 22 w 54"/>
                <a:gd name="T1" fmla="*/ 0 h 131"/>
                <a:gd name="T2" fmla="*/ 37 w 54"/>
                <a:gd name="T3" fmla="*/ 131 h 131"/>
                <a:gd name="T4" fmla="*/ 22 w 54"/>
                <a:gd name="T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31">
                  <a:moveTo>
                    <a:pt x="22" y="0"/>
                  </a:moveTo>
                  <a:cubicBezTo>
                    <a:pt x="7" y="46"/>
                    <a:pt x="0" y="100"/>
                    <a:pt x="37" y="131"/>
                  </a:cubicBezTo>
                  <a:cubicBezTo>
                    <a:pt x="39" y="90"/>
                    <a:pt x="54" y="76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34">
              <a:extLst>
                <a:ext uri="{FF2B5EF4-FFF2-40B4-BE49-F238E27FC236}">
                  <a16:creationId xmlns="" xmlns:a16="http://schemas.microsoft.com/office/drawing/2014/main" id="{425103C1-D8A5-416D-A4FF-FFAF637E0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1426" y="5230813"/>
              <a:ext cx="93663" cy="220663"/>
            </a:xfrm>
            <a:custGeom>
              <a:avLst/>
              <a:gdLst>
                <a:gd name="T0" fmla="*/ 36 w 55"/>
                <a:gd name="T1" fmla="*/ 0 h 130"/>
                <a:gd name="T2" fmla="*/ 29 w 55"/>
                <a:gd name="T3" fmla="*/ 130 h 130"/>
                <a:gd name="T4" fmla="*/ 36 w 55"/>
                <a:gd name="T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30">
                  <a:moveTo>
                    <a:pt x="36" y="0"/>
                  </a:moveTo>
                  <a:cubicBezTo>
                    <a:pt x="15" y="42"/>
                    <a:pt x="0" y="92"/>
                    <a:pt x="29" y="130"/>
                  </a:cubicBezTo>
                  <a:cubicBezTo>
                    <a:pt x="38" y="89"/>
                    <a:pt x="55" y="81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35">
              <a:extLst>
                <a:ext uri="{FF2B5EF4-FFF2-40B4-BE49-F238E27FC236}">
                  <a16:creationId xmlns="" xmlns:a16="http://schemas.microsoft.com/office/drawing/2014/main" id="{59D43E68-39C1-4A20-9828-BE13F2670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7876" y="5387976"/>
              <a:ext cx="1128713" cy="1346200"/>
            </a:xfrm>
            <a:custGeom>
              <a:avLst/>
              <a:gdLst>
                <a:gd name="T0" fmla="*/ 555 w 662"/>
                <a:gd name="T1" fmla="*/ 1 h 790"/>
                <a:gd name="T2" fmla="*/ 304 w 662"/>
                <a:gd name="T3" fmla="*/ 619 h 790"/>
                <a:gd name="T4" fmla="*/ 218 w 662"/>
                <a:gd name="T5" fmla="*/ 657 h 790"/>
                <a:gd name="T6" fmla="*/ 0 w 662"/>
                <a:gd name="T7" fmla="*/ 787 h 790"/>
                <a:gd name="T8" fmla="*/ 4 w 662"/>
                <a:gd name="T9" fmla="*/ 790 h 790"/>
                <a:gd name="T10" fmla="*/ 220 w 662"/>
                <a:gd name="T11" fmla="*/ 662 h 790"/>
                <a:gd name="T12" fmla="*/ 306 w 662"/>
                <a:gd name="T13" fmla="*/ 623 h 790"/>
                <a:gd name="T14" fmla="*/ 557 w 662"/>
                <a:gd name="T15" fmla="*/ 0 h 790"/>
                <a:gd name="T16" fmla="*/ 555 w 662"/>
                <a:gd name="T17" fmla="*/ 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2" h="790">
                  <a:moveTo>
                    <a:pt x="555" y="1"/>
                  </a:moveTo>
                  <a:cubicBezTo>
                    <a:pt x="656" y="248"/>
                    <a:pt x="599" y="479"/>
                    <a:pt x="304" y="619"/>
                  </a:cubicBezTo>
                  <a:cubicBezTo>
                    <a:pt x="275" y="633"/>
                    <a:pt x="246" y="646"/>
                    <a:pt x="218" y="657"/>
                  </a:cubicBezTo>
                  <a:cubicBezTo>
                    <a:pt x="115" y="701"/>
                    <a:pt x="42" y="731"/>
                    <a:pt x="0" y="787"/>
                  </a:cubicBezTo>
                  <a:cubicBezTo>
                    <a:pt x="4" y="790"/>
                    <a:pt x="4" y="790"/>
                    <a:pt x="4" y="790"/>
                  </a:cubicBezTo>
                  <a:cubicBezTo>
                    <a:pt x="48" y="732"/>
                    <a:pt x="135" y="698"/>
                    <a:pt x="220" y="662"/>
                  </a:cubicBezTo>
                  <a:cubicBezTo>
                    <a:pt x="248" y="650"/>
                    <a:pt x="277" y="637"/>
                    <a:pt x="306" y="623"/>
                  </a:cubicBezTo>
                  <a:cubicBezTo>
                    <a:pt x="598" y="483"/>
                    <a:pt x="662" y="252"/>
                    <a:pt x="557" y="0"/>
                  </a:cubicBezTo>
                  <a:lnTo>
                    <a:pt x="55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36">
              <a:extLst>
                <a:ext uri="{FF2B5EF4-FFF2-40B4-BE49-F238E27FC236}">
                  <a16:creationId xmlns="" xmlns:a16="http://schemas.microsoft.com/office/drawing/2014/main" id="{9C400E82-3AEE-42CD-8E0A-3F504A51B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0926" y="6551613"/>
              <a:ext cx="233363" cy="74613"/>
            </a:xfrm>
            <a:custGeom>
              <a:avLst/>
              <a:gdLst>
                <a:gd name="T0" fmla="*/ 136 w 136"/>
                <a:gd name="T1" fmla="*/ 33 h 44"/>
                <a:gd name="T2" fmla="*/ 91 w 136"/>
                <a:gd name="T3" fmla="*/ 42 h 44"/>
                <a:gd name="T4" fmla="*/ 33 w 136"/>
                <a:gd name="T5" fmla="*/ 38 h 44"/>
                <a:gd name="T6" fmla="*/ 0 w 136"/>
                <a:gd name="T7" fmla="*/ 12 h 44"/>
                <a:gd name="T8" fmla="*/ 32 w 136"/>
                <a:gd name="T9" fmla="*/ 5 h 44"/>
                <a:gd name="T10" fmla="*/ 79 w 136"/>
                <a:gd name="T11" fmla="*/ 4 h 44"/>
                <a:gd name="T12" fmla="*/ 136 w 136"/>
                <a:gd name="T13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44">
                  <a:moveTo>
                    <a:pt x="136" y="33"/>
                  </a:moveTo>
                  <a:cubicBezTo>
                    <a:pt x="125" y="36"/>
                    <a:pt x="109" y="40"/>
                    <a:pt x="91" y="42"/>
                  </a:cubicBezTo>
                  <a:cubicBezTo>
                    <a:pt x="73" y="44"/>
                    <a:pt x="52" y="44"/>
                    <a:pt x="33" y="38"/>
                  </a:cubicBezTo>
                  <a:cubicBezTo>
                    <a:pt x="21" y="35"/>
                    <a:pt x="10" y="27"/>
                    <a:pt x="0" y="12"/>
                  </a:cubicBezTo>
                  <a:cubicBezTo>
                    <a:pt x="4" y="11"/>
                    <a:pt x="17" y="7"/>
                    <a:pt x="32" y="5"/>
                  </a:cubicBezTo>
                  <a:cubicBezTo>
                    <a:pt x="48" y="2"/>
                    <a:pt x="65" y="0"/>
                    <a:pt x="79" y="4"/>
                  </a:cubicBezTo>
                  <a:cubicBezTo>
                    <a:pt x="98" y="8"/>
                    <a:pt x="117" y="19"/>
                    <a:pt x="13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37">
              <a:extLst>
                <a:ext uri="{FF2B5EF4-FFF2-40B4-BE49-F238E27FC236}">
                  <a16:creationId xmlns="" xmlns:a16="http://schemas.microsoft.com/office/drawing/2014/main" id="{140CA45F-429C-446A-AEEC-06393269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7451" y="6481763"/>
              <a:ext cx="234950" cy="87313"/>
            </a:xfrm>
            <a:custGeom>
              <a:avLst/>
              <a:gdLst>
                <a:gd name="T0" fmla="*/ 137 w 137"/>
                <a:gd name="T1" fmla="*/ 31 h 51"/>
                <a:gd name="T2" fmla="*/ 35 w 137"/>
                <a:gd name="T3" fmla="*/ 43 h 51"/>
                <a:gd name="T4" fmla="*/ 0 w 137"/>
                <a:gd name="T5" fmla="*/ 18 h 51"/>
                <a:gd name="T6" fmla="*/ 32 w 137"/>
                <a:gd name="T7" fmla="*/ 10 h 51"/>
                <a:gd name="T8" fmla="*/ 137 w 137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51">
                  <a:moveTo>
                    <a:pt x="137" y="31"/>
                  </a:moveTo>
                  <a:cubicBezTo>
                    <a:pt x="105" y="42"/>
                    <a:pt x="69" y="51"/>
                    <a:pt x="35" y="43"/>
                  </a:cubicBezTo>
                  <a:cubicBezTo>
                    <a:pt x="22" y="40"/>
                    <a:pt x="10" y="32"/>
                    <a:pt x="0" y="18"/>
                  </a:cubicBezTo>
                  <a:cubicBezTo>
                    <a:pt x="5" y="17"/>
                    <a:pt x="18" y="13"/>
                    <a:pt x="32" y="10"/>
                  </a:cubicBezTo>
                  <a:cubicBezTo>
                    <a:pt x="58" y="5"/>
                    <a:pt x="90" y="0"/>
                    <a:pt x="137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38">
              <a:extLst>
                <a:ext uri="{FF2B5EF4-FFF2-40B4-BE49-F238E27FC236}">
                  <a16:creationId xmlns="" xmlns:a16="http://schemas.microsoft.com/office/drawing/2014/main" id="{C0274132-5BC6-481E-BA5C-DB03BAB83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2388" y="6413501"/>
              <a:ext cx="234950" cy="98425"/>
            </a:xfrm>
            <a:custGeom>
              <a:avLst/>
              <a:gdLst>
                <a:gd name="T0" fmla="*/ 138 w 138"/>
                <a:gd name="T1" fmla="*/ 18 h 58"/>
                <a:gd name="T2" fmla="*/ 0 w 138"/>
                <a:gd name="T3" fmla="*/ 21 h 58"/>
                <a:gd name="T4" fmla="*/ 54 w 138"/>
                <a:gd name="T5" fmla="*/ 6 h 58"/>
                <a:gd name="T6" fmla="*/ 138 w 138"/>
                <a:gd name="T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8">
                  <a:moveTo>
                    <a:pt x="138" y="18"/>
                  </a:moveTo>
                  <a:cubicBezTo>
                    <a:pt x="95" y="41"/>
                    <a:pt x="33" y="58"/>
                    <a:pt x="0" y="21"/>
                  </a:cubicBezTo>
                  <a:cubicBezTo>
                    <a:pt x="10" y="18"/>
                    <a:pt x="34" y="9"/>
                    <a:pt x="54" y="6"/>
                  </a:cubicBezTo>
                  <a:cubicBezTo>
                    <a:pt x="82" y="0"/>
                    <a:pt x="113" y="7"/>
                    <a:pt x="13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39">
              <a:extLst>
                <a:ext uri="{FF2B5EF4-FFF2-40B4-BE49-F238E27FC236}">
                  <a16:creationId xmlns="" xmlns:a16="http://schemas.microsoft.com/office/drawing/2014/main" id="{E258D149-7F0D-4BCA-9C2D-38A7F169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4151" y="6305551"/>
              <a:ext cx="231775" cy="123825"/>
            </a:xfrm>
            <a:custGeom>
              <a:avLst/>
              <a:gdLst>
                <a:gd name="T0" fmla="*/ 136 w 136"/>
                <a:gd name="T1" fmla="*/ 15 h 72"/>
                <a:gd name="T2" fmla="*/ 0 w 136"/>
                <a:gd name="T3" fmla="*/ 41 h 72"/>
                <a:gd name="T4" fmla="*/ 136 w 136"/>
                <a:gd name="T5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72">
                  <a:moveTo>
                    <a:pt x="136" y="15"/>
                  </a:moveTo>
                  <a:cubicBezTo>
                    <a:pt x="98" y="46"/>
                    <a:pt x="37" y="72"/>
                    <a:pt x="0" y="41"/>
                  </a:cubicBezTo>
                  <a:cubicBezTo>
                    <a:pt x="26" y="29"/>
                    <a:pt x="75" y="0"/>
                    <a:pt x="13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40">
              <a:extLst>
                <a:ext uri="{FF2B5EF4-FFF2-40B4-BE49-F238E27FC236}">
                  <a16:creationId xmlns="" xmlns:a16="http://schemas.microsoft.com/office/drawing/2014/main" id="{D89B7418-3842-4EF6-A124-0D1C050B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4801" y="6192838"/>
              <a:ext cx="215900" cy="130175"/>
            </a:xfrm>
            <a:custGeom>
              <a:avLst/>
              <a:gdLst>
                <a:gd name="T0" fmla="*/ 126 w 126"/>
                <a:gd name="T1" fmla="*/ 1 h 77"/>
                <a:gd name="T2" fmla="*/ 0 w 126"/>
                <a:gd name="T3" fmla="*/ 56 h 77"/>
                <a:gd name="T4" fmla="*/ 126 w 126"/>
                <a:gd name="T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77">
                  <a:moveTo>
                    <a:pt x="126" y="1"/>
                  </a:moveTo>
                  <a:cubicBezTo>
                    <a:pt x="96" y="39"/>
                    <a:pt x="42" y="77"/>
                    <a:pt x="0" y="56"/>
                  </a:cubicBezTo>
                  <a:cubicBezTo>
                    <a:pt x="23" y="39"/>
                    <a:pt x="68" y="0"/>
                    <a:pt x="1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41">
              <a:extLst>
                <a:ext uri="{FF2B5EF4-FFF2-40B4-BE49-F238E27FC236}">
                  <a16:creationId xmlns="" xmlns:a16="http://schemas.microsoft.com/office/drawing/2014/main" id="{78AC62B5-1990-47C9-8A24-31F917F32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7988" y="6035676"/>
              <a:ext cx="182563" cy="153988"/>
            </a:xfrm>
            <a:custGeom>
              <a:avLst/>
              <a:gdLst>
                <a:gd name="T0" fmla="*/ 107 w 107"/>
                <a:gd name="T1" fmla="*/ 0 h 91"/>
                <a:gd name="T2" fmla="*/ 0 w 107"/>
                <a:gd name="T3" fmla="*/ 82 h 91"/>
                <a:gd name="T4" fmla="*/ 107 w 107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91">
                  <a:moveTo>
                    <a:pt x="107" y="0"/>
                  </a:moveTo>
                  <a:cubicBezTo>
                    <a:pt x="90" y="43"/>
                    <a:pt x="45" y="91"/>
                    <a:pt x="0" y="82"/>
                  </a:cubicBezTo>
                  <a:cubicBezTo>
                    <a:pt x="18" y="62"/>
                    <a:pt x="55" y="11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42">
              <a:extLst>
                <a:ext uri="{FF2B5EF4-FFF2-40B4-BE49-F238E27FC236}">
                  <a16:creationId xmlns="" xmlns:a16="http://schemas.microsoft.com/office/drawing/2014/main" id="{B81B3924-49B3-4970-90EB-D9DF4806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4188" y="5870576"/>
              <a:ext cx="138113" cy="173038"/>
            </a:xfrm>
            <a:custGeom>
              <a:avLst/>
              <a:gdLst>
                <a:gd name="T0" fmla="*/ 81 w 81"/>
                <a:gd name="T1" fmla="*/ 0 h 102"/>
                <a:gd name="T2" fmla="*/ 0 w 81"/>
                <a:gd name="T3" fmla="*/ 102 h 102"/>
                <a:gd name="T4" fmla="*/ 81 w 81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102">
                  <a:moveTo>
                    <a:pt x="81" y="0"/>
                  </a:moveTo>
                  <a:cubicBezTo>
                    <a:pt x="76" y="34"/>
                    <a:pt x="48" y="97"/>
                    <a:pt x="0" y="102"/>
                  </a:cubicBezTo>
                  <a:cubicBezTo>
                    <a:pt x="12" y="78"/>
                    <a:pt x="36" y="21"/>
                    <a:pt x="8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43">
              <a:extLst>
                <a:ext uri="{FF2B5EF4-FFF2-40B4-BE49-F238E27FC236}">
                  <a16:creationId xmlns="" xmlns:a16="http://schemas.microsoft.com/office/drawing/2014/main" id="{FC9D3DD8-C5B0-444E-989B-AABA58D18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7051" y="5703888"/>
              <a:ext cx="98425" cy="196850"/>
            </a:xfrm>
            <a:custGeom>
              <a:avLst/>
              <a:gdLst>
                <a:gd name="T0" fmla="*/ 56 w 58"/>
                <a:gd name="T1" fmla="*/ 0 h 115"/>
                <a:gd name="T2" fmla="*/ 0 w 58"/>
                <a:gd name="T3" fmla="*/ 115 h 115"/>
                <a:gd name="T4" fmla="*/ 56 w 58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115">
                  <a:moveTo>
                    <a:pt x="56" y="0"/>
                  </a:moveTo>
                  <a:cubicBezTo>
                    <a:pt x="58" y="43"/>
                    <a:pt x="40" y="98"/>
                    <a:pt x="0" y="115"/>
                  </a:cubicBezTo>
                  <a:cubicBezTo>
                    <a:pt x="6" y="92"/>
                    <a:pt x="17" y="27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44">
              <a:extLst>
                <a:ext uri="{FF2B5EF4-FFF2-40B4-BE49-F238E27FC236}">
                  <a16:creationId xmlns="" xmlns:a16="http://schemas.microsoft.com/office/drawing/2014/main" id="{4F4411DA-14A7-4D0B-BB9F-6FDA3FB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6576" y="5543551"/>
              <a:ext cx="73025" cy="206375"/>
            </a:xfrm>
            <a:custGeom>
              <a:avLst/>
              <a:gdLst>
                <a:gd name="T0" fmla="*/ 33 w 43"/>
                <a:gd name="T1" fmla="*/ 0 h 121"/>
                <a:gd name="T2" fmla="*/ 2 w 43"/>
                <a:gd name="T3" fmla="*/ 121 h 121"/>
                <a:gd name="T4" fmla="*/ 33 w 43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21">
                  <a:moveTo>
                    <a:pt x="33" y="0"/>
                  </a:moveTo>
                  <a:cubicBezTo>
                    <a:pt x="43" y="39"/>
                    <a:pt x="37" y="94"/>
                    <a:pt x="2" y="121"/>
                  </a:cubicBezTo>
                  <a:cubicBezTo>
                    <a:pt x="3" y="100"/>
                    <a:pt x="0" y="3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45">
              <a:extLst>
                <a:ext uri="{FF2B5EF4-FFF2-40B4-BE49-F238E27FC236}">
                  <a16:creationId xmlns="" xmlns:a16="http://schemas.microsoft.com/office/drawing/2014/main" id="{C3B3B503-FBBE-4FD7-8801-3C948B1B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5301" y="5394326"/>
              <a:ext cx="79375" cy="206375"/>
            </a:xfrm>
            <a:custGeom>
              <a:avLst/>
              <a:gdLst>
                <a:gd name="T0" fmla="*/ 27 w 46"/>
                <a:gd name="T1" fmla="*/ 0 h 121"/>
                <a:gd name="T2" fmla="*/ 18 w 46"/>
                <a:gd name="T3" fmla="*/ 121 h 121"/>
                <a:gd name="T4" fmla="*/ 27 w 46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21">
                  <a:moveTo>
                    <a:pt x="27" y="0"/>
                  </a:moveTo>
                  <a:cubicBezTo>
                    <a:pt x="41" y="33"/>
                    <a:pt x="46" y="86"/>
                    <a:pt x="18" y="121"/>
                  </a:cubicBezTo>
                  <a:cubicBezTo>
                    <a:pt x="14" y="94"/>
                    <a:pt x="0" y="34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46">
              <a:extLst>
                <a:ext uri="{FF2B5EF4-FFF2-40B4-BE49-F238E27FC236}">
                  <a16:creationId xmlns="" xmlns:a16="http://schemas.microsoft.com/office/drawing/2014/main" id="{4DFD3968-01D0-400B-B66B-9546224C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3388" y="5254626"/>
              <a:ext cx="90488" cy="203200"/>
            </a:xfrm>
            <a:custGeom>
              <a:avLst/>
              <a:gdLst>
                <a:gd name="T0" fmla="*/ 22 w 53"/>
                <a:gd name="T1" fmla="*/ 0 h 119"/>
                <a:gd name="T2" fmla="*/ 32 w 53"/>
                <a:gd name="T3" fmla="*/ 119 h 119"/>
                <a:gd name="T4" fmla="*/ 22 w 53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19">
                  <a:moveTo>
                    <a:pt x="22" y="0"/>
                  </a:moveTo>
                  <a:cubicBezTo>
                    <a:pt x="40" y="27"/>
                    <a:pt x="53" y="73"/>
                    <a:pt x="32" y="119"/>
                  </a:cubicBezTo>
                  <a:cubicBezTo>
                    <a:pt x="25" y="92"/>
                    <a:pt x="0" y="36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47">
              <a:extLst>
                <a:ext uri="{FF2B5EF4-FFF2-40B4-BE49-F238E27FC236}">
                  <a16:creationId xmlns="" xmlns:a16="http://schemas.microsoft.com/office/drawing/2014/main" id="{5F0BC58F-AF27-4CCD-A76C-5C2DBE97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8613" y="5164138"/>
              <a:ext cx="127000" cy="203200"/>
            </a:xfrm>
            <a:custGeom>
              <a:avLst/>
              <a:gdLst>
                <a:gd name="T0" fmla="*/ 0 w 74"/>
                <a:gd name="T1" fmla="*/ 0 h 119"/>
                <a:gd name="T2" fmla="*/ 69 w 74"/>
                <a:gd name="T3" fmla="*/ 119 h 119"/>
                <a:gd name="T4" fmla="*/ 0 w 74"/>
                <a:gd name="T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119">
                  <a:moveTo>
                    <a:pt x="0" y="0"/>
                  </a:moveTo>
                  <a:cubicBezTo>
                    <a:pt x="51" y="33"/>
                    <a:pt x="74" y="96"/>
                    <a:pt x="69" y="119"/>
                  </a:cubicBezTo>
                  <a:cubicBezTo>
                    <a:pt x="29" y="86"/>
                    <a:pt x="8" y="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48">
              <a:extLst>
                <a:ext uri="{FF2B5EF4-FFF2-40B4-BE49-F238E27FC236}">
                  <a16:creationId xmlns="" xmlns:a16="http://schemas.microsoft.com/office/drawing/2014/main" id="{CE1B4156-6600-4FEA-9CCC-C15B4801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2351" y="6343651"/>
              <a:ext cx="152400" cy="190500"/>
            </a:xfrm>
            <a:custGeom>
              <a:avLst/>
              <a:gdLst>
                <a:gd name="T0" fmla="*/ 89 w 89"/>
                <a:gd name="T1" fmla="*/ 0 h 112"/>
                <a:gd name="T2" fmla="*/ 12 w 89"/>
                <a:gd name="T3" fmla="*/ 112 h 112"/>
                <a:gd name="T4" fmla="*/ 89 w 89"/>
                <a:gd name="T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12">
                  <a:moveTo>
                    <a:pt x="89" y="0"/>
                  </a:moveTo>
                  <a:cubicBezTo>
                    <a:pt x="46" y="29"/>
                    <a:pt x="0" y="63"/>
                    <a:pt x="12" y="112"/>
                  </a:cubicBezTo>
                  <a:cubicBezTo>
                    <a:pt x="44" y="88"/>
                    <a:pt x="86" y="78"/>
                    <a:pt x="8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49">
              <a:extLst>
                <a:ext uri="{FF2B5EF4-FFF2-40B4-BE49-F238E27FC236}">
                  <a16:creationId xmlns="" xmlns:a16="http://schemas.microsoft.com/office/drawing/2014/main" id="{D04A12C9-8B37-4EEF-A1C1-DE2A91353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1101" y="6281738"/>
              <a:ext cx="136525" cy="190500"/>
            </a:xfrm>
            <a:custGeom>
              <a:avLst/>
              <a:gdLst>
                <a:gd name="T0" fmla="*/ 79 w 80"/>
                <a:gd name="T1" fmla="*/ 0 h 111"/>
                <a:gd name="T2" fmla="*/ 8 w 80"/>
                <a:gd name="T3" fmla="*/ 111 h 111"/>
                <a:gd name="T4" fmla="*/ 35 w 80"/>
                <a:gd name="T5" fmla="*/ 93 h 111"/>
                <a:gd name="T6" fmla="*/ 79 w 80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11">
                  <a:moveTo>
                    <a:pt x="79" y="0"/>
                  </a:moveTo>
                  <a:cubicBezTo>
                    <a:pt x="35" y="34"/>
                    <a:pt x="0" y="65"/>
                    <a:pt x="8" y="111"/>
                  </a:cubicBezTo>
                  <a:cubicBezTo>
                    <a:pt x="12" y="109"/>
                    <a:pt x="23" y="102"/>
                    <a:pt x="35" y="93"/>
                  </a:cubicBezTo>
                  <a:cubicBezTo>
                    <a:pt x="62" y="73"/>
                    <a:pt x="80" y="53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50">
              <a:extLst>
                <a:ext uri="{FF2B5EF4-FFF2-40B4-BE49-F238E27FC236}">
                  <a16:creationId xmlns="" xmlns:a16="http://schemas.microsoft.com/office/drawing/2014/main" id="{CDD63F49-D984-4C9E-9F63-B87397B6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7151" y="6208713"/>
              <a:ext cx="128588" cy="195263"/>
            </a:xfrm>
            <a:custGeom>
              <a:avLst/>
              <a:gdLst>
                <a:gd name="T0" fmla="*/ 67 w 75"/>
                <a:gd name="T1" fmla="*/ 0 h 114"/>
                <a:gd name="T2" fmla="*/ 10 w 75"/>
                <a:gd name="T3" fmla="*/ 114 h 114"/>
                <a:gd name="T4" fmla="*/ 35 w 75"/>
                <a:gd name="T5" fmla="*/ 95 h 114"/>
                <a:gd name="T6" fmla="*/ 67 w 75"/>
                <a:gd name="T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14">
                  <a:moveTo>
                    <a:pt x="67" y="0"/>
                  </a:moveTo>
                  <a:cubicBezTo>
                    <a:pt x="30" y="39"/>
                    <a:pt x="0" y="70"/>
                    <a:pt x="10" y="114"/>
                  </a:cubicBezTo>
                  <a:cubicBezTo>
                    <a:pt x="13" y="111"/>
                    <a:pt x="24" y="104"/>
                    <a:pt x="35" y="95"/>
                  </a:cubicBezTo>
                  <a:cubicBezTo>
                    <a:pt x="59" y="74"/>
                    <a:pt x="75" y="50"/>
                    <a:pt x="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51">
              <a:extLst>
                <a:ext uri="{FF2B5EF4-FFF2-40B4-BE49-F238E27FC236}">
                  <a16:creationId xmlns="" xmlns:a16="http://schemas.microsoft.com/office/drawing/2014/main" id="{B65CA00F-DA8A-48F9-AEF4-4479B0C5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3676" y="6119813"/>
              <a:ext cx="128588" cy="201613"/>
            </a:xfrm>
            <a:custGeom>
              <a:avLst/>
              <a:gdLst>
                <a:gd name="T0" fmla="*/ 49 w 75"/>
                <a:gd name="T1" fmla="*/ 0 h 118"/>
                <a:gd name="T2" fmla="*/ 12 w 75"/>
                <a:gd name="T3" fmla="*/ 118 h 118"/>
                <a:gd name="T4" fmla="*/ 49 w 75"/>
                <a:gd name="T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118">
                  <a:moveTo>
                    <a:pt x="49" y="0"/>
                  </a:moveTo>
                  <a:cubicBezTo>
                    <a:pt x="17" y="51"/>
                    <a:pt x="0" y="79"/>
                    <a:pt x="12" y="118"/>
                  </a:cubicBezTo>
                  <a:cubicBezTo>
                    <a:pt x="33" y="95"/>
                    <a:pt x="75" y="69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52">
              <a:extLst>
                <a:ext uri="{FF2B5EF4-FFF2-40B4-BE49-F238E27FC236}">
                  <a16:creationId xmlns="" xmlns:a16="http://schemas.microsoft.com/office/drawing/2014/main" id="{D6DD236B-ADEB-4F97-AF1A-4C414B089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9563" y="6013451"/>
              <a:ext cx="88900" cy="204788"/>
            </a:xfrm>
            <a:custGeom>
              <a:avLst/>
              <a:gdLst>
                <a:gd name="T0" fmla="*/ 27 w 52"/>
                <a:gd name="T1" fmla="*/ 0 h 120"/>
                <a:gd name="T2" fmla="*/ 17 w 52"/>
                <a:gd name="T3" fmla="*/ 120 h 120"/>
                <a:gd name="T4" fmla="*/ 23 w 52"/>
                <a:gd name="T5" fmla="*/ 111 h 120"/>
                <a:gd name="T6" fmla="*/ 33 w 52"/>
                <a:gd name="T7" fmla="*/ 95 h 120"/>
                <a:gd name="T8" fmla="*/ 27 w 52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20">
                  <a:moveTo>
                    <a:pt x="27" y="0"/>
                  </a:moveTo>
                  <a:cubicBezTo>
                    <a:pt x="6" y="60"/>
                    <a:pt x="0" y="87"/>
                    <a:pt x="17" y="120"/>
                  </a:cubicBezTo>
                  <a:cubicBezTo>
                    <a:pt x="18" y="118"/>
                    <a:pt x="20" y="115"/>
                    <a:pt x="23" y="111"/>
                  </a:cubicBezTo>
                  <a:cubicBezTo>
                    <a:pt x="26" y="106"/>
                    <a:pt x="30" y="101"/>
                    <a:pt x="33" y="95"/>
                  </a:cubicBezTo>
                  <a:cubicBezTo>
                    <a:pt x="49" y="66"/>
                    <a:pt x="52" y="38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53">
              <a:extLst>
                <a:ext uri="{FF2B5EF4-FFF2-40B4-BE49-F238E27FC236}">
                  <a16:creationId xmlns="" xmlns:a16="http://schemas.microsoft.com/office/drawing/2014/main" id="{ABFAEC80-4FD6-4FDB-A83B-115FD361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7351" y="5884863"/>
              <a:ext cx="79375" cy="203200"/>
            </a:xfrm>
            <a:custGeom>
              <a:avLst/>
              <a:gdLst>
                <a:gd name="T0" fmla="*/ 11 w 47"/>
                <a:gd name="T1" fmla="*/ 0 h 119"/>
                <a:gd name="T2" fmla="*/ 21 w 47"/>
                <a:gd name="T3" fmla="*/ 109 h 119"/>
                <a:gd name="T4" fmla="*/ 28 w 47"/>
                <a:gd name="T5" fmla="*/ 119 h 119"/>
                <a:gd name="T6" fmla="*/ 41 w 47"/>
                <a:gd name="T7" fmla="*/ 50 h 119"/>
                <a:gd name="T8" fmla="*/ 11 w 47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19">
                  <a:moveTo>
                    <a:pt x="11" y="0"/>
                  </a:moveTo>
                  <a:cubicBezTo>
                    <a:pt x="8" y="31"/>
                    <a:pt x="0" y="77"/>
                    <a:pt x="21" y="109"/>
                  </a:cubicBezTo>
                  <a:cubicBezTo>
                    <a:pt x="23" y="112"/>
                    <a:pt x="25" y="116"/>
                    <a:pt x="28" y="119"/>
                  </a:cubicBezTo>
                  <a:cubicBezTo>
                    <a:pt x="30" y="114"/>
                    <a:pt x="47" y="77"/>
                    <a:pt x="41" y="50"/>
                  </a:cubicBezTo>
                  <a:cubicBezTo>
                    <a:pt x="37" y="32"/>
                    <a:pt x="26" y="1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54">
              <a:extLst>
                <a:ext uri="{FF2B5EF4-FFF2-40B4-BE49-F238E27FC236}">
                  <a16:creationId xmlns="" xmlns:a16="http://schemas.microsoft.com/office/drawing/2014/main" id="{68E5A870-6292-4F35-A614-25B19DB5B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5451" y="5745163"/>
              <a:ext cx="77788" cy="193675"/>
            </a:xfrm>
            <a:custGeom>
              <a:avLst/>
              <a:gdLst>
                <a:gd name="T0" fmla="*/ 0 w 45"/>
                <a:gd name="T1" fmla="*/ 0 h 113"/>
                <a:gd name="T2" fmla="*/ 41 w 45"/>
                <a:gd name="T3" fmla="*/ 113 h 113"/>
                <a:gd name="T4" fmla="*/ 42 w 45"/>
                <a:gd name="T5" fmla="*/ 103 h 113"/>
                <a:gd name="T6" fmla="*/ 43 w 45"/>
                <a:gd name="T7" fmla="*/ 94 h 113"/>
                <a:gd name="T8" fmla="*/ 44 w 45"/>
                <a:gd name="T9" fmla="*/ 89 h 113"/>
                <a:gd name="T10" fmla="*/ 44 w 45"/>
                <a:gd name="T11" fmla="*/ 84 h 113"/>
                <a:gd name="T12" fmla="*/ 38 w 45"/>
                <a:gd name="T13" fmla="*/ 43 h 113"/>
                <a:gd name="T14" fmla="*/ 0 w 45"/>
                <a:gd name="T1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13">
                  <a:moveTo>
                    <a:pt x="0" y="0"/>
                  </a:moveTo>
                  <a:cubicBezTo>
                    <a:pt x="5" y="53"/>
                    <a:pt x="10" y="87"/>
                    <a:pt x="41" y="113"/>
                  </a:cubicBezTo>
                  <a:cubicBezTo>
                    <a:pt x="41" y="111"/>
                    <a:pt x="41" y="108"/>
                    <a:pt x="42" y="103"/>
                  </a:cubicBezTo>
                  <a:cubicBezTo>
                    <a:pt x="43" y="100"/>
                    <a:pt x="43" y="97"/>
                    <a:pt x="43" y="94"/>
                  </a:cubicBezTo>
                  <a:cubicBezTo>
                    <a:pt x="44" y="93"/>
                    <a:pt x="44" y="91"/>
                    <a:pt x="44" y="89"/>
                  </a:cubicBezTo>
                  <a:cubicBezTo>
                    <a:pt x="44" y="88"/>
                    <a:pt x="44" y="86"/>
                    <a:pt x="44" y="84"/>
                  </a:cubicBezTo>
                  <a:cubicBezTo>
                    <a:pt x="45" y="71"/>
                    <a:pt x="44" y="55"/>
                    <a:pt x="38" y="43"/>
                  </a:cubicBezTo>
                  <a:cubicBezTo>
                    <a:pt x="31" y="27"/>
                    <a:pt x="1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55">
              <a:extLst>
                <a:ext uri="{FF2B5EF4-FFF2-40B4-BE49-F238E27FC236}">
                  <a16:creationId xmlns="" xmlns:a16="http://schemas.microsoft.com/office/drawing/2014/main" id="{024218B2-8791-42BD-89F6-67972FAF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7513" y="5600701"/>
              <a:ext cx="109538" cy="177800"/>
            </a:xfrm>
            <a:custGeom>
              <a:avLst/>
              <a:gdLst>
                <a:gd name="T0" fmla="*/ 0 w 64"/>
                <a:gd name="T1" fmla="*/ 0 h 104"/>
                <a:gd name="T2" fmla="*/ 36 w 64"/>
                <a:gd name="T3" fmla="*/ 85 h 104"/>
                <a:gd name="T4" fmla="*/ 42 w 64"/>
                <a:gd name="T5" fmla="*/ 91 h 104"/>
                <a:gd name="T6" fmla="*/ 60 w 64"/>
                <a:gd name="T7" fmla="*/ 104 h 104"/>
                <a:gd name="T8" fmla="*/ 0 w 6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04">
                  <a:moveTo>
                    <a:pt x="0" y="0"/>
                  </a:moveTo>
                  <a:cubicBezTo>
                    <a:pt x="4" y="12"/>
                    <a:pt x="15" y="60"/>
                    <a:pt x="36" y="85"/>
                  </a:cubicBezTo>
                  <a:cubicBezTo>
                    <a:pt x="38" y="87"/>
                    <a:pt x="40" y="89"/>
                    <a:pt x="42" y="91"/>
                  </a:cubicBezTo>
                  <a:cubicBezTo>
                    <a:pt x="47" y="96"/>
                    <a:pt x="53" y="100"/>
                    <a:pt x="60" y="104"/>
                  </a:cubicBezTo>
                  <a:cubicBezTo>
                    <a:pt x="57" y="76"/>
                    <a:pt x="64" y="3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56">
              <a:extLst>
                <a:ext uri="{FF2B5EF4-FFF2-40B4-BE49-F238E27FC236}">
                  <a16:creationId xmlns="" xmlns:a16="http://schemas.microsoft.com/office/drawing/2014/main" id="{41BE52C5-80F8-4109-B50D-245768D4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4176" y="5454651"/>
              <a:ext cx="127000" cy="161925"/>
            </a:xfrm>
            <a:custGeom>
              <a:avLst/>
              <a:gdLst>
                <a:gd name="T0" fmla="*/ 0 w 75"/>
                <a:gd name="T1" fmla="*/ 0 h 95"/>
                <a:gd name="T2" fmla="*/ 75 w 75"/>
                <a:gd name="T3" fmla="*/ 95 h 95"/>
                <a:gd name="T4" fmla="*/ 0 w 75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95">
                  <a:moveTo>
                    <a:pt x="0" y="0"/>
                  </a:moveTo>
                  <a:cubicBezTo>
                    <a:pt x="19" y="45"/>
                    <a:pt x="35" y="80"/>
                    <a:pt x="75" y="95"/>
                  </a:cubicBezTo>
                  <a:cubicBezTo>
                    <a:pt x="66" y="67"/>
                    <a:pt x="67" y="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57">
              <a:extLst>
                <a:ext uri="{FF2B5EF4-FFF2-40B4-BE49-F238E27FC236}">
                  <a16:creationId xmlns="" xmlns:a16="http://schemas.microsoft.com/office/drawing/2014/main" id="{28CFFB0C-E755-495E-AD03-27535575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5438" y="5314951"/>
              <a:ext cx="146050" cy="142875"/>
            </a:xfrm>
            <a:custGeom>
              <a:avLst/>
              <a:gdLst>
                <a:gd name="T0" fmla="*/ 0 w 86"/>
                <a:gd name="T1" fmla="*/ 0 h 84"/>
                <a:gd name="T2" fmla="*/ 86 w 86"/>
                <a:gd name="T3" fmla="*/ 84 h 84"/>
                <a:gd name="T4" fmla="*/ 0 w 86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cubicBezTo>
                    <a:pt x="25" y="43"/>
                    <a:pt x="46" y="74"/>
                    <a:pt x="86" y="84"/>
                  </a:cubicBezTo>
                  <a:cubicBezTo>
                    <a:pt x="74" y="56"/>
                    <a:pt x="67" y="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9" name="组合 288">
            <a:extLst>
              <a:ext uri="{FF2B5EF4-FFF2-40B4-BE49-F238E27FC236}">
                <a16:creationId xmlns="" xmlns:a16="http://schemas.microsoft.com/office/drawing/2014/main" id="{601BE6A0-C2C8-4D9E-B703-C9C926A58293}"/>
              </a:ext>
            </a:extLst>
          </p:cNvPr>
          <p:cNvGrpSpPr/>
          <p:nvPr/>
        </p:nvGrpSpPr>
        <p:grpSpPr>
          <a:xfrm>
            <a:off x="8431377" y="2979527"/>
            <a:ext cx="1423420" cy="898944"/>
            <a:chOff x="17594263" y="7993063"/>
            <a:chExt cx="2063751" cy="13033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290" name="Freeform 358">
              <a:extLst>
                <a:ext uri="{FF2B5EF4-FFF2-40B4-BE49-F238E27FC236}">
                  <a16:creationId xmlns="" xmlns:a16="http://schemas.microsoft.com/office/drawing/2014/main" id="{A0D471C4-F545-45D9-99E5-6FA31907C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4263" y="7993063"/>
              <a:ext cx="1208088" cy="1303338"/>
            </a:xfrm>
            <a:custGeom>
              <a:avLst/>
              <a:gdLst>
                <a:gd name="T0" fmla="*/ 585 w 709"/>
                <a:gd name="T1" fmla="*/ 632 h 765"/>
                <a:gd name="T2" fmla="*/ 123 w 709"/>
                <a:gd name="T3" fmla="*/ 179 h 765"/>
                <a:gd name="T4" fmla="*/ 128 w 709"/>
                <a:gd name="T5" fmla="*/ 164 h 765"/>
                <a:gd name="T6" fmla="*/ 133 w 709"/>
                <a:gd name="T7" fmla="*/ 149 h 765"/>
                <a:gd name="T8" fmla="*/ 167 w 709"/>
                <a:gd name="T9" fmla="*/ 70 h 765"/>
                <a:gd name="T10" fmla="*/ 199 w 709"/>
                <a:gd name="T11" fmla="*/ 0 h 765"/>
                <a:gd name="T12" fmla="*/ 170 w 709"/>
                <a:gd name="T13" fmla="*/ 35 h 765"/>
                <a:gd name="T14" fmla="*/ 165 w 709"/>
                <a:gd name="T15" fmla="*/ 68 h 765"/>
                <a:gd name="T16" fmla="*/ 128 w 709"/>
                <a:gd name="T17" fmla="*/ 148 h 765"/>
                <a:gd name="T18" fmla="*/ 118 w 709"/>
                <a:gd name="T19" fmla="*/ 178 h 765"/>
                <a:gd name="T20" fmla="*/ 573 w 709"/>
                <a:gd name="T21" fmla="*/ 649 h 765"/>
                <a:gd name="T22" fmla="*/ 582 w 709"/>
                <a:gd name="T23" fmla="*/ 653 h 765"/>
                <a:gd name="T24" fmla="*/ 687 w 709"/>
                <a:gd name="T25" fmla="*/ 765 h 765"/>
                <a:gd name="T26" fmla="*/ 709 w 709"/>
                <a:gd name="T27" fmla="*/ 752 h 765"/>
                <a:gd name="T28" fmla="*/ 585 w 709"/>
                <a:gd name="T29" fmla="*/ 63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9" h="765">
                  <a:moveTo>
                    <a:pt x="585" y="632"/>
                  </a:moveTo>
                  <a:cubicBezTo>
                    <a:pt x="438" y="566"/>
                    <a:pt x="9" y="545"/>
                    <a:pt x="123" y="179"/>
                  </a:cubicBezTo>
                  <a:cubicBezTo>
                    <a:pt x="125" y="174"/>
                    <a:pt x="126" y="169"/>
                    <a:pt x="128" y="164"/>
                  </a:cubicBezTo>
                  <a:cubicBezTo>
                    <a:pt x="130" y="159"/>
                    <a:pt x="131" y="154"/>
                    <a:pt x="133" y="149"/>
                  </a:cubicBezTo>
                  <a:cubicBezTo>
                    <a:pt x="143" y="121"/>
                    <a:pt x="155" y="93"/>
                    <a:pt x="167" y="70"/>
                  </a:cubicBezTo>
                  <a:cubicBezTo>
                    <a:pt x="187" y="59"/>
                    <a:pt x="198" y="26"/>
                    <a:pt x="199" y="0"/>
                  </a:cubicBezTo>
                  <a:cubicBezTo>
                    <a:pt x="188" y="8"/>
                    <a:pt x="177" y="20"/>
                    <a:pt x="170" y="35"/>
                  </a:cubicBezTo>
                  <a:cubicBezTo>
                    <a:pt x="163" y="50"/>
                    <a:pt x="163" y="60"/>
                    <a:pt x="165" y="68"/>
                  </a:cubicBezTo>
                  <a:cubicBezTo>
                    <a:pt x="152" y="92"/>
                    <a:pt x="139" y="120"/>
                    <a:pt x="128" y="148"/>
                  </a:cubicBezTo>
                  <a:cubicBezTo>
                    <a:pt x="125" y="158"/>
                    <a:pt x="121" y="168"/>
                    <a:pt x="118" y="178"/>
                  </a:cubicBezTo>
                  <a:cubicBezTo>
                    <a:pt x="0" y="556"/>
                    <a:pt x="441" y="585"/>
                    <a:pt x="573" y="649"/>
                  </a:cubicBezTo>
                  <a:cubicBezTo>
                    <a:pt x="576" y="651"/>
                    <a:pt x="579" y="652"/>
                    <a:pt x="582" y="653"/>
                  </a:cubicBezTo>
                  <a:cubicBezTo>
                    <a:pt x="624" y="675"/>
                    <a:pt x="687" y="720"/>
                    <a:pt x="687" y="765"/>
                  </a:cubicBezTo>
                  <a:cubicBezTo>
                    <a:pt x="694" y="762"/>
                    <a:pt x="703" y="756"/>
                    <a:pt x="709" y="752"/>
                  </a:cubicBezTo>
                  <a:cubicBezTo>
                    <a:pt x="695" y="695"/>
                    <a:pt x="638" y="658"/>
                    <a:pt x="585" y="6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59">
              <a:extLst>
                <a:ext uri="{FF2B5EF4-FFF2-40B4-BE49-F238E27FC236}">
                  <a16:creationId xmlns="" xmlns:a16="http://schemas.microsoft.com/office/drawing/2014/main" id="{E53F47A1-357E-41DB-A304-9792A013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9751" y="8842376"/>
              <a:ext cx="214313" cy="180975"/>
            </a:xfrm>
            <a:custGeom>
              <a:avLst/>
              <a:gdLst>
                <a:gd name="T0" fmla="*/ 14 w 126"/>
                <a:gd name="T1" fmla="*/ 36 h 106"/>
                <a:gd name="T2" fmla="*/ 117 w 126"/>
                <a:gd name="T3" fmla="*/ 106 h 106"/>
                <a:gd name="T4" fmla="*/ 0 w 126"/>
                <a:gd name="T5" fmla="*/ 0 h 106"/>
                <a:gd name="T6" fmla="*/ 14 w 126"/>
                <a:gd name="T7" fmla="*/ 3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06">
                  <a:moveTo>
                    <a:pt x="14" y="36"/>
                  </a:moveTo>
                  <a:cubicBezTo>
                    <a:pt x="34" y="71"/>
                    <a:pt x="75" y="99"/>
                    <a:pt x="117" y="106"/>
                  </a:cubicBezTo>
                  <a:cubicBezTo>
                    <a:pt x="126" y="57"/>
                    <a:pt x="49" y="15"/>
                    <a:pt x="0" y="0"/>
                  </a:cubicBezTo>
                  <a:cubicBezTo>
                    <a:pt x="2" y="12"/>
                    <a:pt x="7" y="24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0">
              <a:extLst>
                <a:ext uri="{FF2B5EF4-FFF2-40B4-BE49-F238E27FC236}">
                  <a16:creationId xmlns="" xmlns:a16="http://schemas.microsoft.com/office/drawing/2014/main" id="{45D7490B-F2C0-4B80-B18A-968298E6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2588" y="8796338"/>
              <a:ext cx="165100" cy="174625"/>
            </a:xfrm>
            <a:custGeom>
              <a:avLst/>
              <a:gdLst>
                <a:gd name="T0" fmla="*/ 97 w 97"/>
                <a:gd name="T1" fmla="*/ 102 h 102"/>
                <a:gd name="T2" fmla="*/ 92 w 97"/>
                <a:gd name="T3" fmla="*/ 76 h 102"/>
                <a:gd name="T4" fmla="*/ 0 w 97"/>
                <a:gd name="T5" fmla="*/ 0 h 102"/>
                <a:gd name="T6" fmla="*/ 97 w 97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02">
                  <a:moveTo>
                    <a:pt x="97" y="102"/>
                  </a:moveTo>
                  <a:cubicBezTo>
                    <a:pt x="97" y="94"/>
                    <a:pt x="96" y="85"/>
                    <a:pt x="92" y="76"/>
                  </a:cubicBezTo>
                  <a:cubicBezTo>
                    <a:pt x="83" y="55"/>
                    <a:pt x="54" y="24"/>
                    <a:pt x="0" y="0"/>
                  </a:cubicBezTo>
                  <a:cubicBezTo>
                    <a:pt x="3" y="50"/>
                    <a:pt x="45" y="100"/>
                    <a:pt x="97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61">
              <a:extLst>
                <a:ext uri="{FF2B5EF4-FFF2-40B4-BE49-F238E27FC236}">
                  <a16:creationId xmlns="" xmlns:a16="http://schemas.microsoft.com/office/drawing/2014/main" id="{57F22402-4312-4899-97E9-5D387EA1F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3363" y="8732838"/>
              <a:ext cx="147638" cy="184150"/>
            </a:xfrm>
            <a:custGeom>
              <a:avLst/>
              <a:gdLst>
                <a:gd name="T0" fmla="*/ 79 w 87"/>
                <a:gd name="T1" fmla="*/ 108 h 108"/>
                <a:gd name="T2" fmla="*/ 12 w 87"/>
                <a:gd name="T3" fmla="*/ 0 h 108"/>
                <a:gd name="T4" fmla="*/ 79 w 87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08">
                  <a:moveTo>
                    <a:pt x="79" y="108"/>
                  </a:moveTo>
                  <a:cubicBezTo>
                    <a:pt x="87" y="72"/>
                    <a:pt x="43" y="24"/>
                    <a:pt x="12" y="0"/>
                  </a:cubicBezTo>
                  <a:cubicBezTo>
                    <a:pt x="0" y="50"/>
                    <a:pt x="32" y="101"/>
                    <a:pt x="79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62">
              <a:extLst>
                <a:ext uri="{FF2B5EF4-FFF2-40B4-BE49-F238E27FC236}">
                  <a16:creationId xmlns="" xmlns:a16="http://schemas.microsoft.com/office/drawing/2014/main" id="{A670E739-1282-47C2-8184-C256FD9A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7476" y="8648701"/>
              <a:ext cx="111125" cy="187325"/>
            </a:xfrm>
            <a:custGeom>
              <a:avLst/>
              <a:gdLst>
                <a:gd name="T0" fmla="*/ 50 w 65"/>
                <a:gd name="T1" fmla="*/ 110 h 110"/>
                <a:gd name="T2" fmla="*/ 29 w 65"/>
                <a:gd name="T3" fmla="*/ 0 h 110"/>
                <a:gd name="T4" fmla="*/ 20 w 65"/>
                <a:gd name="T5" fmla="*/ 12 h 110"/>
                <a:gd name="T6" fmla="*/ 50 w 65"/>
                <a:gd name="T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0">
                  <a:moveTo>
                    <a:pt x="50" y="110"/>
                  </a:moveTo>
                  <a:cubicBezTo>
                    <a:pt x="65" y="81"/>
                    <a:pt x="44" y="28"/>
                    <a:pt x="29" y="0"/>
                  </a:cubicBezTo>
                  <a:cubicBezTo>
                    <a:pt x="26" y="3"/>
                    <a:pt x="23" y="8"/>
                    <a:pt x="20" y="12"/>
                  </a:cubicBezTo>
                  <a:cubicBezTo>
                    <a:pt x="0" y="47"/>
                    <a:pt x="12" y="94"/>
                    <a:pt x="5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63">
              <a:extLst>
                <a:ext uri="{FF2B5EF4-FFF2-40B4-BE49-F238E27FC236}">
                  <a16:creationId xmlns="" xmlns:a16="http://schemas.microsoft.com/office/drawing/2014/main" id="{11894AE7-7ECB-4CF8-92BA-84D4C1FCF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8576" y="8535988"/>
              <a:ext cx="96838" cy="179388"/>
            </a:xfrm>
            <a:custGeom>
              <a:avLst/>
              <a:gdLst>
                <a:gd name="T0" fmla="*/ 54 w 57"/>
                <a:gd name="T1" fmla="*/ 0 h 105"/>
                <a:gd name="T2" fmla="*/ 28 w 57"/>
                <a:gd name="T3" fmla="*/ 105 h 105"/>
                <a:gd name="T4" fmla="*/ 54 w 57"/>
                <a:gd name="T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05">
                  <a:moveTo>
                    <a:pt x="54" y="0"/>
                  </a:moveTo>
                  <a:cubicBezTo>
                    <a:pt x="10" y="23"/>
                    <a:pt x="0" y="77"/>
                    <a:pt x="28" y="105"/>
                  </a:cubicBezTo>
                  <a:cubicBezTo>
                    <a:pt x="52" y="86"/>
                    <a:pt x="57" y="29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64">
              <a:extLst>
                <a:ext uri="{FF2B5EF4-FFF2-40B4-BE49-F238E27FC236}">
                  <a16:creationId xmlns="" xmlns:a16="http://schemas.microsoft.com/office/drawing/2014/main" id="{C3845270-61E3-4729-B0BA-7273DC8A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0476" y="8401051"/>
              <a:ext cx="128588" cy="152400"/>
            </a:xfrm>
            <a:custGeom>
              <a:avLst/>
              <a:gdLst>
                <a:gd name="T0" fmla="*/ 75 w 75"/>
                <a:gd name="T1" fmla="*/ 0 h 89"/>
                <a:gd name="T2" fmla="*/ 12 w 75"/>
                <a:gd name="T3" fmla="*/ 89 h 89"/>
                <a:gd name="T4" fmla="*/ 75 w 75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89">
                  <a:moveTo>
                    <a:pt x="75" y="0"/>
                  </a:moveTo>
                  <a:cubicBezTo>
                    <a:pt x="28" y="9"/>
                    <a:pt x="0" y="53"/>
                    <a:pt x="12" y="89"/>
                  </a:cubicBezTo>
                  <a:cubicBezTo>
                    <a:pt x="44" y="81"/>
                    <a:pt x="68" y="3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65">
              <a:extLst>
                <a:ext uri="{FF2B5EF4-FFF2-40B4-BE49-F238E27FC236}">
                  <a16:creationId xmlns="" xmlns:a16="http://schemas.microsoft.com/office/drawing/2014/main" id="{71AE44B2-A6E3-4D9C-8785-8AA55FE4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5876" y="8253413"/>
              <a:ext cx="141288" cy="125413"/>
            </a:xfrm>
            <a:custGeom>
              <a:avLst/>
              <a:gdLst>
                <a:gd name="T0" fmla="*/ 25 w 83"/>
                <a:gd name="T1" fmla="*/ 21 h 74"/>
                <a:gd name="T2" fmla="*/ 0 w 83"/>
                <a:gd name="T3" fmla="*/ 70 h 74"/>
                <a:gd name="T4" fmla="*/ 83 w 83"/>
                <a:gd name="T5" fmla="*/ 0 h 74"/>
                <a:gd name="T6" fmla="*/ 25 w 83"/>
                <a:gd name="T7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4">
                  <a:moveTo>
                    <a:pt x="25" y="21"/>
                  </a:moveTo>
                  <a:cubicBezTo>
                    <a:pt x="10" y="34"/>
                    <a:pt x="0" y="49"/>
                    <a:pt x="0" y="70"/>
                  </a:cubicBezTo>
                  <a:cubicBezTo>
                    <a:pt x="33" y="74"/>
                    <a:pt x="67" y="30"/>
                    <a:pt x="83" y="0"/>
                  </a:cubicBezTo>
                  <a:cubicBezTo>
                    <a:pt x="65" y="0"/>
                    <a:pt x="45" y="5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66">
              <a:extLst>
                <a:ext uri="{FF2B5EF4-FFF2-40B4-BE49-F238E27FC236}">
                  <a16:creationId xmlns="" xmlns:a16="http://schemas.microsoft.com/office/drawing/2014/main" id="{D4DDF1AD-5B7F-46DD-A12D-15703F1E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9851" y="8094663"/>
              <a:ext cx="153988" cy="119063"/>
            </a:xfrm>
            <a:custGeom>
              <a:avLst/>
              <a:gdLst>
                <a:gd name="T0" fmla="*/ 0 w 91"/>
                <a:gd name="T1" fmla="*/ 58 h 70"/>
                <a:gd name="T2" fmla="*/ 91 w 91"/>
                <a:gd name="T3" fmla="*/ 6 h 70"/>
                <a:gd name="T4" fmla="*/ 0 w 91"/>
                <a:gd name="T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70">
                  <a:moveTo>
                    <a:pt x="0" y="58"/>
                  </a:moveTo>
                  <a:cubicBezTo>
                    <a:pt x="31" y="70"/>
                    <a:pt x="71" y="34"/>
                    <a:pt x="91" y="6"/>
                  </a:cubicBezTo>
                  <a:cubicBezTo>
                    <a:pt x="53" y="0"/>
                    <a:pt x="10" y="21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67">
              <a:extLst>
                <a:ext uri="{FF2B5EF4-FFF2-40B4-BE49-F238E27FC236}">
                  <a16:creationId xmlns="" xmlns:a16="http://schemas.microsoft.com/office/drawing/2014/main" id="{4BF7069B-50D0-4445-AD50-CE94974B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2926" y="9069388"/>
              <a:ext cx="177800" cy="131763"/>
            </a:xfrm>
            <a:custGeom>
              <a:avLst/>
              <a:gdLst>
                <a:gd name="T0" fmla="*/ 33 w 104"/>
                <a:gd name="T1" fmla="*/ 18 h 77"/>
                <a:gd name="T2" fmla="*/ 0 w 104"/>
                <a:gd name="T3" fmla="*/ 77 h 77"/>
                <a:gd name="T4" fmla="*/ 97 w 104"/>
                <a:gd name="T5" fmla="*/ 7 h 77"/>
                <a:gd name="T6" fmla="*/ 33 w 104"/>
                <a:gd name="T7" fmla="*/ 1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7">
                  <a:moveTo>
                    <a:pt x="33" y="18"/>
                  </a:moveTo>
                  <a:cubicBezTo>
                    <a:pt x="14" y="32"/>
                    <a:pt x="3" y="53"/>
                    <a:pt x="0" y="77"/>
                  </a:cubicBezTo>
                  <a:cubicBezTo>
                    <a:pt x="43" y="76"/>
                    <a:pt x="104" y="50"/>
                    <a:pt x="97" y="7"/>
                  </a:cubicBezTo>
                  <a:cubicBezTo>
                    <a:pt x="76" y="0"/>
                    <a:pt x="54" y="1"/>
                    <a:pt x="3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68">
              <a:extLst>
                <a:ext uri="{FF2B5EF4-FFF2-40B4-BE49-F238E27FC236}">
                  <a16:creationId xmlns="" xmlns:a16="http://schemas.microsoft.com/office/drawing/2014/main" id="{CDEE5B77-4C49-420B-9EC8-F0F546D52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1" y="9012238"/>
              <a:ext cx="192088" cy="128588"/>
            </a:xfrm>
            <a:custGeom>
              <a:avLst/>
              <a:gdLst>
                <a:gd name="T0" fmla="*/ 13 w 113"/>
                <a:gd name="T1" fmla="*/ 43 h 76"/>
                <a:gd name="T2" fmla="*/ 0 w 113"/>
                <a:gd name="T3" fmla="*/ 72 h 76"/>
                <a:gd name="T4" fmla="*/ 103 w 113"/>
                <a:gd name="T5" fmla="*/ 8 h 76"/>
                <a:gd name="T6" fmla="*/ 13 w 113"/>
                <a:gd name="T7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76">
                  <a:moveTo>
                    <a:pt x="13" y="43"/>
                  </a:moveTo>
                  <a:cubicBezTo>
                    <a:pt x="6" y="52"/>
                    <a:pt x="2" y="62"/>
                    <a:pt x="0" y="72"/>
                  </a:cubicBezTo>
                  <a:cubicBezTo>
                    <a:pt x="52" y="76"/>
                    <a:pt x="113" y="53"/>
                    <a:pt x="103" y="8"/>
                  </a:cubicBezTo>
                  <a:cubicBezTo>
                    <a:pt x="63" y="0"/>
                    <a:pt x="29" y="19"/>
                    <a:pt x="13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69">
              <a:extLst>
                <a:ext uri="{FF2B5EF4-FFF2-40B4-BE49-F238E27FC236}">
                  <a16:creationId xmlns="" xmlns:a16="http://schemas.microsoft.com/office/drawing/2014/main" id="{0B38D94D-05B4-4027-873C-95C196C6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0813" y="8937626"/>
              <a:ext cx="195263" cy="133350"/>
            </a:xfrm>
            <a:custGeom>
              <a:avLst/>
              <a:gdLst>
                <a:gd name="T0" fmla="*/ 0 w 114"/>
                <a:gd name="T1" fmla="*/ 58 h 78"/>
                <a:gd name="T2" fmla="*/ 111 w 114"/>
                <a:gd name="T3" fmla="*/ 15 h 78"/>
                <a:gd name="T4" fmla="*/ 0 w 114"/>
                <a:gd name="T5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78">
                  <a:moveTo>
                    <a:pt x="0" y="58"/>
                  </a:moveTo>
                  <a:cubicBezTo>
                    <a:pt x="68" y="78"/>
                    <a:pt x="114" y="50"/>
                    <a:pt x="111" y="15"/>
                  </a:cubicBezTo>
                  <a:cubicBezTo>
                    <a:pt x="67" y="0"/>
                    <a:pt x="18" y="21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70">
              <a:extLst>
                <a:ext uri="{FF2B5EF4-FFF2-40B4-BE49-F238E27FC236}">
                  <a16:creationId xmlns="" xmlns:a16="http://schemas.microsoft.com/office/drawing/2014/main" id="{781B7C95-04FB-4E36-A0D6-1E808E2D2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9838" y="8829676"/>
              <a:ext cx="201613" cy="122238"/>
            </a:xfrm>
            <a:custGeom>
              <a:avLst/>
              <a:gdLst>
                <a:gd name="T0" fmla="*/ 118 w 118"/>
                <a:gd name="T1" fmla="*/ 26 h 72"/>
                <a:gd name="T2" fmla="*/ 0 w 118"/>
                <a:gd name="T3" fmla="*/ 30 h 72"/>
                <a:gd name="T4" fmla="*/ 118 w 118"/>
                <a:gd name="T5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72">
                  <a:moveTo>
                    <a:pt x="118" y="26"/>
                  </a:moveTo>
                  <a:cubicBezTo>
                    <a:pt x="78" y="0"/>
                    <a:pt x="26" y="6"/>
                    <a:pt x="0" y="30"/>
                  </a:cubicBezTo>
                  <a:cubicBezTo>
                    <a:pt x="56" y="72"/>
                    <a:pt x="111" y="60"/>
                    <a:pt x="118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71">
              <a:extLst>
                <a:ext uri="{FF2B5EF4-FFF2-40B4-BE49-F238E27FC236}">
                  <a16:creationId xmlns="" xmlns:a16="http://schemas.microsoft.com/office/drawing/2014/main" id="{B52F6EBB-954B-4631-A9DB-BEEC3839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0301" y="8643938"/>
              <a:ext cx="177800" cy="147638"/>
            </a:xfrm>
            <a:custGeom>
              <a:avLst/>
              <a:gdLst>
                <a:gd name="T0" fmla="*/ 105 w 105"/>
                <a:gd name="T1" fmla="*/ 53 h 87"/>
                <a:gd name="T2" fmla="*/ 0 w 105"/>
                <a:gd name="T3" fmla="*/ 9 h 87"/>
                <a:gd name="T4" fmla="*/ 105 w 105"/>
                <a:gd name="T5" fmla="*/ 5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87">
                  <a:moveTo>
                    <a:pt x="105" y="53"/>
                  </a:moveTo>
                  <a:cubicBezTo>
                    <a:pt x="80" y="16"/>
                    <a:pt x="33" y="0"/>
                    <a:pt x="0" y="9"/>
                  </a:cubicBezTo>
                  <a:cubicBezTo>
                    <a:pt x="27" y="58"/>
                    <a:pt x="80" y="87"/>
                    <a:pt x="10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2">
              <a:extLst>
                <a:ext uri="{FF2B5EF4-FFF2-40B4-BE49-F238E27FC236}">
                  <a16:creationId xmlns="" xmlns:a16="http://schemas.microsoft.com/office/drawing/2014/main" id="{3E2869B5-EE79-4000-881C-24C11E2DC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7601" y="8421688"/>
              <a:ext cx="128588" cy="146050"/>
            </a:xfrm>
            <a:custGeom>
              <a:avLst/>
              <a:gdLst>
                <a:gd name="T0" fmla="*/ 66 w 75"/>
                <a:gd name="T1" fmla="*/ 81 h 86"/>
                <a:gd name="T2" fmla="*/ 75 w 75"/>
                <a:gd name="T3" fmla="*/ 78 h 86"/>
                <a:gd name="T4" fmla="*/ 0 w 75"/>
                <a:gd name="T5" fmla="*/ 0 h 86"/>
                <a:gd name="T6" fmla="*/ 66 w 75"/>
                <a:gd name="T7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86">
                  <a:moveTo>
                    <a:pt x="66" y="81"/>
                  </a:moveTo>
                  <a:cubicBezTo>
                    <a:pt x="69" y="80"/>
                    <a:pt x="72" y="79"/>
                    <a:pt x="75" y="78"/>
                  </a:cubicBezTo>
                  <a:cubicBezTo>
                    <a:pt x="70" y="43"/>
                    <a:pt x="39" y="6"/>
                    <a:pt x="0" y="0"/>
                  </a:cubicBezTo>
                  <a:cubicBezTo>
                    <a:pt x="8" y="54"/>
                    <a:pt x="40" y="86"/>
                    <a:pt x="6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3">
              <a:extLst>
                <a:ext uri="{FF2B5EF4-FFF2-40B4-BE49-F238E27FC236}">
                  <a16:creationId xmlns="" xmlns:a16="http://schemas.microsoft.com/office/drawing/2014/main" id="{38DFC16C-4B72-40BF-96D9-227F6D12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6813" y="8210551"/>
              <a:ext cx="101600" cy="158750"/>
            </a:xfrm>
            <a:custGeom>
              <a:avLst/>
              <a:gdLst>
                <a:gd name="T0" fmla="*/ 53 w 59"/>
                <a:gd name="T1" fmla="*/ 90 h 93"/>
                <a:gd name="T2" fmla="*/ 6 w 59"/>
                <a:gd name="T3" fmla="*/ 0 h 93"/>
                <a:gd name="T4" fmla="*/ 53 w 59"/>
                <a:gd name="T5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93">
                  <a:moveTo>
                    <a:pt x="53" y="90"/>
                  </a:moveTo>
                  <a:cubicBezTo>
                    <a:pt x="59" y="54"/>
                    <a:pt x="38" y="15"/>
                    <a:pt x="6" y="0"/>
                  </a:cubicBezTo>
                  <a:cubicBezTo>
                    <a:pt x="0" y="52"/>
                    <a:pt x="22" y="93"/>
                    <a:pt x="53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4">
              <a:extLst>
                <a:ext uri="{FF2B5EF4-FFF2-40B4-BE49-F238E27FC236}">
                  <a16:creationId xmlns="" xmlns:a16="http://schemas.microsoft.com/office/drawing/2014/main" id="{AB4766CD-4D10-495F-8C69-7E1ED7827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2538" y="8024813"/>
              <a:ext cx="88900" cy="158750"/>
            </a:xfrm>
            <a:custGeom>
              <a:avLst/>
              <a:gdLst>
                <a:gd name="T0" fmla="*/ 38 w 52"/>
                <a:gd name="T1" fmla="*/ 93 h 93"/>
                <a:gd name="T2" fmla="*/ 12 w 52"/>
                <a:gd name="T3" fmla="*/ 0 h 93"/>
                <a:gd name="T4" fmla="*/ 38 w 52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3">
                  <a:moveTo>
                    <a:pt x="38" y="93"/>
                  </a:moveTo>
                  <a:cubicBezTo>
                    <a:pt x="52" y="61"/>
                    <a:pt x="38" y="20"/>
                    <a:pt x="12" y="0"/>
                  </a:cubicBezTo>
                  <a:cubicBezTo>
                    <a:pt x="0" y="39"/>
                    <a:pt x="8" y="88"/>
                    <a:pt x="38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5">
              <a:extLst>
                <a:ext uri="{FF2B5EF4-FFF2-40B4-BE49-F238E27FC236}">
                  <a16:creationId xmlns="" xmlns:a16="http://schemas.microsoft.com/office/drawing/2014/main" id="{C8AD8849-3D11-4D41-806D-06C863FF5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9926" y="7993063"/>
              <a:ext cx="1208088" cy="1303338"/>
            </a:xfrm>
            <a:custGeom>
              <a:avLst/>
              <a:gdLst>
                <a:gd name="T0" fmla="*/ 124 w 709"/>
                <a:gd name="T1" fmla="*/ 632 h 765"/>
                <a:gd name="T2" fmla="*/ 586 w 709"/>
                <a:gd name="T3" fmla="*/ 179 h 765"/>
                <a:gd name="T4" fmla="*/ 582 w 709"/>
                <a:gd name="T5" fmla="*/ 164 h 765"/>
                <a:gd name="T6" fmla="*/ 577 w 709"/>
                <a:gd name="T7" fmla="*/ 149 h 765"/>
                <a:gd name="T8" fmla="*/ 542 w 709"/>
                <a:gd name="T9" fmla="*/ 70 h 765"/>
                <a:gd name="T10" fmla="*/ 510 w 709"/>
                <a:gd name="T11" fmla="*/ 0 h 765"/>
                <a:gd name="T12" fmla="*/ 540 w 709"/>
                <a:gd name="T13" fmla="*/ 35 h 765"/>
                <a:gd name="T14" fmla="*/ 545 w 709"/>
                <a:gd name="T15" fmla="*/ 68 h 765"/>
                <a:gd name="T16" fmla="*/ 581 w 709"/>
                <a:gd name="T17" fmla="*/ 148 h 765"/>
                <a:gd name="T18" fmla="*/ 592 w 709"/>
                <a:gd name="T19" fmla="*/ 178 h 765"/>
                <a:gd name="T20" fmla="*/ 136 w 709"/>
                <a:gd name="T21" fmla="*/ 649 h 765"/>
                <a:gd name="T22" fmla="*/ 128 w 709"/>
                <a:gd name="T23" fmla="*/ 653 h 765"/>
                <a:gd name="T24" fmla="*/ 23 w 709"/>
                <a:gd name="T25" fmla="*/ 765 h 765"/>
                <a:gd name="T26" fmla="*/ 0 w 709"/>
                <a:gd name="T27" fmla="*/ 752 h 765"/>
                <a:gd name="T28" fmla="*/ 124 w 709"/>
                <a:gd name="T29" fmla="*/ 63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9" h="765">
                  <a:moveTo>
                    <a:pt x="124" y="632"/>
                  </a:moveTo>
                  <a:cubicBezTo>
                    <a:pt x="271" y="566"/>
                    <a:pt x="701" y="545"/>
                    <a:pt x="586" y="179"/>
                  </a:cubicBezTo>
                  <a:cubicBezTo>
                    <a:pt x="585" y="174"/>
                    <a:pt x="583" y="169"/>
                    <a:pt x="582" y="164"/>
                  </a:cubicBezTo>
                  <a:cubicBezTo>
                    <a:pt x="580" y="159"/>
                    <a:pt x="578" y="154"/>
                    <a:pt x="577" y="149"/>
                  </a:cubicBezTo>
                  <a:cubicBezTo>
                    <a:pt x="567" y="121"/>
                    <a:pt x="554" y="93"/>
                    <a:pt x="542" y="70"/>
                  </a:cubicBezTo>
                  <a:cubicBezTo>
                    <a:pt x="522" y="59"/>
                    <a:pt x="511" y="26"/>
                    <a:pt x="510" y="0"/>
                  </a:cubicBezTo>
                  <a:cubicBezTo>
                    <a:pt x="522" y="8"/>
                    <a:pt x="533" y="20"/>
                    <a:pt x="540" y="35"/>
                  </a:cubicBezTo>
                  <a:cubicBezTo>
                    <a:pt x="547" y="50"/>
                    <a:pt x="547" y="60"/>
                    <a:pt x="545" y="68"/>
                  </a:cubicBezTo>
                  <a:cubicBezTo>
                    <a:pt x="558" y="92"/>
                    <a:pt x="571" y="120"/>
                    <a:pt x="581" y="148"/>
                  </a:cubicBezTo>
                  <a:cubicBezTo>
                    <a:pt x="585" y="158"/>
                    <a:pt x="588" y="168"/>
                    <a:pt x="592" y="178"/>
                  </a:cubicBezTo>
                  <a:cubicBezTo>
                    <a:pt x="709" y="556"/>
                    <a:pt x="269" y="585"/>
                    <a:pt x="136" y="649"/>
                  </a:cubicBezTo>
                  <a:cubicBezTo>
                    <a:pt x="133" y="651"/>
                    <a:pt x="131" y="652"/>
                    <a:pt x="128" y="653"/>
                  </a:cubicBezTo>
                  <a:cubicBezTo>
                    <a:pt x="86" y="675"/>
                    <a:pt x="23" y="720"/>
                    <a:pt x="23" y="765"/>
                  </a:cubicBezTo>
                  <a:cubicBezTo>
                    <a:pt x="15" y="762"/>
                    <a:pt x="7" y="756"/>
                    <a:pt x="0" y="752"/>
                  </a:cubicBezTo>
                  <a:cubicBezTo>
                    <a:pt x="15" y="695"/>
                    <a:pt x="72" y="658"/>
                    <a:pt x="124" y="6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6">
              <a:extLst>
                <a:ext uri="{FF2B5EF4-FFF2-40B4-BE49-F238E27FC236}">
                  <a16:creationId xmlns="" xmlns:a16="http://schemas.microsoft.com/office/drawing/2014/main" id="{D278DF00-8023-43E8-896B-109EF21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8213" y="8842376"/>
              <a:ext cx="215900" cy="180975"/>
            </a:xfrm>
            <a:custGeom>
              <a:avLst/>
              <a:gdLst>
                <a:gd name="T0" fmla="*/ 112 w 126"/>
                <a:gd name="T1" fmla="*/ 36 h 106"/>
                <a:gd name="T2" fmla="*/ 8 w 126"/>
                <a:gd name="T3" fmla="*/ 106 h 106"/>
                <a:gd name="T4" fmla="*/ 126 w 126"/>
                <a:gd name="T5" fmla="*/ 0 h 106"/>
                <a:gd name="T6" fmla="*/ 112 w 126"/>
                <a:gd name="T7" fmla="*/ 3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06">
                  <a:moveTo>
                    <a:pt x="112" y="36"/>
                  </a:moveTo>
                  <a:cubicBezTo>
                    <a:pt x="91" y="71"/>
                    <a:pt x="50" y="99"/>
                    <a:pt x="8" y="106"/>
                  </a:cubicBezTo>
                  <a:cubicBezTo>
                    <a:pt x="0" y="57"/>
                    <a:pt x="76" y="15"/>
                    <a:pt x="126" y="0"/>
                  </a:cubicBezTo>
                  <a:cubicBezTo>
                    <a:pt x="123" y="12"/>
                    <a:pt x="119" y="24"/>
                    <a:pt x="1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77">
              <a:extLst>
                <a:ext uri="{FF2B5EF4-FFF2-40B4-BE49-F238E27FC236}">
                  <a16:creationId xmlns="" xmlns:a16="http://schemas.microsoft.com/office/drawing/2014/main" id="{FDDB163E-5E40-48CE-A1A5-1779913D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1" y="8796338"/>
              <a:ext cx="165100" cy="174625"/>
            </a:xfrm>
            <a:custGeom>
              <a:avLst/>
              <a:gdLst>
                <a:gd name="T0" fmla="*/ 1 w 97"/>
                <a:gd name="T1" fmla="*/ 102 h 102"/>
                <a:gd name="T2" fmla="*/ 5 w 97"/>
                <a:gd name="T3" fmla="*/ 76 h 102"/>
                <a:gd name="T4" fmla="*/ 97 w 97"/>
                <a:gd name="T5" fmla="*/ 0 h 102"/>
                <a:gd name="T6" fmla="*/ 1 w 97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02">
                  <a:moveTo>
                    <a:pt x="1" y="102"/>
                  </a:moveTo>
                  <a:cubicBezTo>
                    <a:pt x="0" y="94"/>
                    <a:pt x="1" y="85"/>
                    <a:pt x="5" y="76"/>
                  </a:cubicBezTo>
                  <a:cubicBezTo>
                    <a:pt x="15" y="55"/>
                    <a:pt x="43" y="24"/>
                    <a:pt x="97" y="0"/>
                  </a:cubicBezTo>
                  <a:cubicBezTo>
                    <a:pt x="94" y="50"/>
                    <a:pt x="53" y="100"/>
                    <a:pt x="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78">
              <a:extLst>
                <a:ext uri="{FF2B5EF4-FFF2-40B4-BE49-F238E27FC236}">
                  <a16:creationId xmlns="" xmlns:a16="http://schemas.microsoft.com/office/drawing/2014/main" id="{8063BD85-ACCC-46DE-9897-7E6B7F6E8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9688" y="8732838"/>
              <a:ext cx="149225" cy="184150"/>
            </a:xfrm>
            <a:custGeom>
              <a:avLst/>
              <a:gdLst>
                <a:gd name="T0" fmla="*/ 9 w 87"/>
                <a:gd name="T1" fmla="*/ 108 h 108"/>
                <a:gd name="T2" fmla="*/ 75 w 87"/>
                <a:gd name="T3" fmla="*/ 0 h 108"/>
                <a:gd name="T4" fmla="*/ 9 w 87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08">
                  <a:moveTo>
                    <a:pt x="9" y="108"/>
                  </a:moveTo>
                  <a:cubicBezTo>
                    <a:pt x="0" y="72"/>
                    <a:pt x="45" y="24"/>
                    <a:pt x="75" y="0"/>
                  </a:cubicBezTo>
                  <a:cubicBezTo>
                    <a:pt x="87" y="50"/>
                    <a:pt x="56" y="101"/>
                    <a:pt x="9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79">
              <a:extLst>
                <a:ext uri="{FF2B5EF4-FFF2-40B4-BE49-F238E27FC236}">
                  <a16:creationId xmlns="" xmlns:a16="http://schemas.microsoft.com/office/drawing/2014/main" id="{34EAF6C5-9092-4ED2-AFCD-E4B636119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3676" y="8648701"/>
              <a:ext cx="111125" cy="187325"/>
            </a:xfrm>
            <a:custGeom>
              <a:avLst/>
              <a:gdLst>
                <a:gd name="T0" fmla="*/ 15 w 65"/>
                <a:gd name="T1" fmla="*/ 110 h 110"/>
                <a:gd name="T2" fmla="*/ 37 w 65"/>
                <a:gd name="T3" fmla="*/ 0 h 110"/>
                <a:gd name="T4" fmla="*/ 45 w 65"/>
                <a:gd name="T5" fmla="*/ 12 h 110"/>
                <a:gd name="T6" fmla="*/ 15 w 65"/>
                <a:gd name="T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0">
                  <a:moveTo>
                    <a:pt x="15" y="110"/>
                  </a:moveTo>
                  <a:cubicBezTo>
                    <a:pt x="0" y="81"/>
                    <a:pt x="22" y="28"/>
                    <a:pt x="37" y="0"/>
                  </a:cubicBezTo>
                  <a:cubicBezTo>
                    <a:pt x="40" y="3"/>
                    <a:pt x="43" y="8"/>
                    <a:pt x="45" y="12"/>
                  </a:cubicBezTo>
                  <a:cubicBezTo>
                    <a:pt x="65" y="47"/>
                    <a:pt x="53" y="94"/>
                    <a:pt x="15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80">
              <a:extLst>
                <a:ext uri="{FF2B5EF4-FFF2-40B4-BE49-F238E27FC236}">
                  <a16:creationId xmlns="" xmlns:a16="http://schemas.microsoft.com/office/drawing/2014/main" id="{7A15766C-55F3-4E34-B78C-BC3AE0D7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6863" y="8535988"/>
              <a:ext cx="96838" cy="179388"/>
            </a:xfrm>
            <a:custGeom>
              <a:avLst/>
              <a:gdLst>
                <a:gd name="T0" fmla="*/ 4 w 57"/>
                <a:gd name="T1" fmla="*/ 0 h 105"/>
                <a:gd name="T2" fmla="*/ 30 w 57"/>
                <a:gd name="T3" fmla="*/ 105 h 105"/>
                <a:gd name="T4" fmla="*/ 4 w 57"/>
                <a:gd name="T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05">
                  <a:moveTo>
                    <a:pt x="4" y="0"/>
                  </a:moveTo>
                  <a:cubicBezTo>
                    <a:pt x="47" y="23"/>
                    <a:pt x="57" y="77"/>
                    <a:pt x="30" y="105"/>
                  </a:cubicBezTo>
                  <a:cubicBezTo>
                    <a:pt x="6" y="86"/>
                    <a:pt x="0" y="2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81">
              <a:extLst>
                <a:ext uri="{FF2B5EF4-FFF2-40B4-BE49-F238E27FC236}">
                  <a16:creationId xmlns="" xmlns:a16="http://schemas.microsoft.com/office/drawing/2014/main" id="{06D9371D-60E8-4398-B97A-30CDCF7C8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4801" y="8401051"/>
              <a:ext cx="125413" cy="152400"/>
            </a:xfrm>
            <a:custGeom>
              <a:avLst/>
              <a:gdLst>
                <a:gd name="T0" fmla="*/ 0 w 74"/>
                <a:gd name="T1" fmla="*/ 0 h 89"/>
                <a:gd name="T2" fmla="*/ 62 w 74"/>
                <a:gd name="T3" fmla="*/ 89 h 89"/>
                <a:gd name="T4" fmla="*/ 0 w 74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89">
                  <a:moveTo>
                    <a:pt x="0" y="0"/>
                  </a:moveTo>
                  <a:cubicBezTo>
                    <a:pt x="47" y="9"/>
                    <a:pt x="74" y="53"/>
                    <a:pt x="62" y="89"/>
                  </a:cubicBezTo>
                  <a:cubicBezTo>
                    <a:pt x="31" y="81"/>
                    <a:pt x="7" y="3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82">
              <a:extLst>
                <a:ext uri="{FF2B5EF4-FFF2-40B4-BE49-F238E27FC236}">
                  <a16:creationId xmlns="" xmlns:a16="http://schemas.microsoft.com/office/drawing/2014/main" id="{0EEE7A2E-FABB-4F7B-AFC1-D5D28F9E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5113" y="8253413"/>
              <a:ext cx="141288" cy="125413"/>
            </a:xfrm>
            <a:custGeom>
              <a:avLst/>
              <a:gdLst>
                <a:gd name="T0" fmla="*/ 57 w 83"/>
                <a:gd name="T1" fmla="*/ 21 h 74"/>
                <a:gd name="T2" fmla="*/ 83 w 83"/>
                <a:gd name="T3" fmla="*/ 70 h 74"/>
                <a:gd name="T4" fmla="*/ 0 w 83"/>
                <a:gd name="T5" fmla="*/ 0 h 74"/>
                <a:gd name="T6" fmla="*/ 57 w 83"/>
                <a:gd name="T7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4">
                  <a:moveTo>
                    <a:pt x="57" y="21"/>
                  </a:moveTo>
                  <a:cubicBezTo>
                    <a:pt x="73" y="34"/>
                    <a:pt x="82" y="49"/>
                    <a:pt x="83" y="70"/>
                  </a:cubicBezTo>
                  <a:cubicBezTo>
                    <a:pt x="49" y="74"/>
                    <a:pt x="15" y="30"/>
                    <a:pt x="0" y="0"/>
                  </a:cubicBezTo>
                  <a:cubicBezTo>
                    <a:pt x="17" y="0"/>
                    <a:pt x="38" y="5"/>
                    <a:pt x="5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83">
              <a:extLst>
                <a:ext uri="{FF2B5EF4-FFF2-40B4-BE49-F238E27FC236}">
                  <a16:creationId xmlns="" xmlns:a16="http://schemas.microsoft.com/office/drawing/2014/main" id="{255CC8E2-7906-42A6-A3F5-12919C72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6851" y="8094663"/>
              <a:ext cx="155575" cy="119063"/>
            </a:xfrm>
            <a:custGeom>
              <a:avLst/>
              <a:gdLst>
                <a:gd name="T0" fmla="*/ 91 w 91"/>
                <a:gd name="T1" fmla="*/ 58 h 70"/>
                <a:gd name="T2" fmla="*/ 0 w 91"/>
                <a:gd name="T3" fmla="*/ 6 h 70"/>
                <a:gd name="T4" fmla="*/ 91 w 91"/>
                <a:gd name="T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70">
                  <a:moveTo>
                    <a:pt x="91" y="58"/>
                  </a:moveTo>
                  <a:cubicBezTo>
                    <a:pt x="61" y="70"/>
                    <a:pt x="20" y="34"/>
                    <a:pt x="0" y="6"/>
                  </a:cubicBezTo>
                  <a:cubicBezTo>
                    <a:pt x="38" y="0"/>
                    <a:pt x="82" y="21"/>
                    <a:pt x="91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84">
              <a:extLst>
                <a:ext uri="{FF2B5EF4-FFF2-40B4-BE49-F238E27FC236}">
                  <a16:creationId xmlns="" xmlns:a16="http://schemas.microsoft.com/office/drawing/2014/main" id="{6A371D44-95A2-4A07-AC37-48EB03E30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3138" y="9069388"/>
              <a:ext cx="177800" cy="131763"/>
            </a:xfrm>
            <a:custGeom>
              <a:avLst/>
              <a:gdLst>
                <a:gd name="T0" fmla="*/ 71 w 104"/>
                <a:gd name="T1" fmla="*/ 18 h 77"/>
                <a:gd name="T2" fmla="*/ 104 w 104"/>
                <a:gd name="T3" fmla="*/ 77 h 77"/>
                <a:gd name="T4" fmla="*/ 7 w 104"/>
                <a:gd name="T5" fmla="*/ 7 h 77"/>
                <a:gd name="T6" fmla="*/ 71 w 104"/>
                <a:gd name="T7" fmla="*/ 1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7">
                  <a:moveTo>
                    <a:pt x="71" y="18"/>
                  </a:moveTo>
                  <a:cubicBezTo>
                    <a:pt x="90" y="32"/>
                    <a:pt x="101" y="53"/>
                    <a:pt x="104" y="77"/>
                  </a:cubicBezTo>
                  <a:cubicBezTo>
                    <a:pt x="61" y="76"/>
                    <a:pt x="0" y="50"/>
                    <a:pt x="7" y="7"/>
                  </a:cubicBezTo>
                  <a:cubicBezTo>
                    <a:pt x="27" y="0"/>
                    <a:pt x="49" y="1"/>
                    <a:pt x="7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85">
              <a:extLst>
                <a:ext uri="{FF2B5EF4-FFF2-40B4-BE49-F238E27FC236}">
                  <a16:creationId xmlns="" xmlns:a16="http://schemas.microsoft.com/office/drawing/2014/main" id="{DA973B52-6F3F-44B1-B708-DE39E4BD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2526" y="9012238"/>
              <a:ext cx="192088" cy="128588"/>
            </a:xfrm>
            <a:custGeom>
              <a:avLst/>
              <a:gdLst>
                <a:gd name="T0" fmla="*/ 100 w 113"/>
                <a:gd name="T1" fmla="*/ 43 h 76"/>
                <a:gd name="T2" fmla="*/ 113 w 113"/>
                <a:gd name="T3" fmla="*/ 72 h 76"/>
                <a:gd name="T4" fmla="*/ 9 w 113"/>
                <a:gd name="T5" fmla="*/ 8 h 76"/>
                <a:gd name="T6" fmla="*/ 100 w 113"/>
                <a:gd name="T7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76">
                  <a:moveTo>
                    <a:pt x="100" y="43"/>
                  </a:moveTo>
                  <a:cubicBezTo>
                    <a:pt x="106" y="52"/>
                    <a:pt x="110" y="62"/>
                    <a:pt x="113" y="72"/>
                  </a:cubicBezTo>
                  <a:cubicBezTo>
                    <a:pt x="60" y="76"/>
                    <a:pt x="0" y="53"/>
                    <a:pt x="9" y="8"/>
                  </a:cubicBezTo>
                  <a:cubicBezTo>
                    <a:pt x="49" y="0"/>
                    <a:pt x="83" y="19"/>
                    <a:pt x="10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86">
              <a:extLst>
                <a:ext uri="{FF2B5EF4-FFF2-40B4-BE49-F238E27FC236}">
                  <a16:creationId xmlns="" xmlns:a16="http://schemas.microsoft.com/office/drawing/2014/main" id="{8F29C47F-C9FA-4C78-AE1F-980578B0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7788" y="8937626"/>
              <a:ext cx="195263" cy="133350"/>
            </a:xfrm>
            <a:custGeom>
              <a:avLst/>
              <a:gdLst>
                <a:gd name="T0" fmla="*/ 114 w 114"/>
                <a:gd name="T1" fmla="*/ 58 h 78"/>
                <a:gd name="T2" fmla="*/ 2 w 114"/>
                <a:gd name="T3" fmla="*/ 15 h 78"/>
                <a:gd name="T4" fmla="*/ 114 w 114"/>
                <a:gd name="T5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78">
                  <a:moveTo>
                    <a:pt x="114" y="58"/>
                  </a:moveTo>
                  <a:cubicBezTo>
                    <a:pt x="46" y="78"/>
                    <a:pt x="0" y="50"/>
                    <a:pt x="2" y="15"/>
                  </a:cubicBezTo>
                  <a:cubicBezTo>
                    <a:pt x="47" y="0"/>
                    <a:pt x="95" y="21"/>
                    <a:pt x="114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87">
              <a:extLst>
                <a:ext uri="{FF2B5EF4-FFF2-40B4-BE49-F238E27FC236}">
                  <a16:creationId xmlns="" xmlns:a16="http://schemas.microsoft.com/office/drawing/2014/main" id="{AE452975-E943-4D53-9D07-A61F830E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2413" y="8829676"/>
              <a:ext cx="200025" cy="122238"/>
            </a:xfrm>
            <a:custGeom>
              <a:avLst/>
              <a:gdLst>
                <a:gd name="T0" fmla="*/ 0 w 118"/>
                <a:gd name="T1" fmla="*/ 26 h 72"/>
                <a:gd name="T2" fmla="*/ 118 w 118"/>
                <a:gd name="T3" fmla="*/ 30 h 72"/>
                <a:gd name="T4" fmla="*/ 0 w 118"/>
                <a:gd name="T5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72">
                  <a:moveTo>
                    <a:pt x="0" y="26"/>
                  </a:moveTo>
                  <a:cubicBezTo>
                    <a:pt x="40" y="0"/>
                    <a:pt x="92" y="6"/>
                    <a:pt x="118" y="30"/>
                  </a:cubicBezTo>
                  <a:cubicBezTo>
                    <a:pt x="62" y="72"/>
                    <a:pt x="7" y="60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88">
              <a:extLst>
                <a:ext uri="{FF2B5EF4-FFF2-40B4-BE49-F238E27FC236}">
                  <a16:creationId xmlns="" xmlns:a16="http://schemas.microsoft.com/office/drawing/2014/main" id="{C7A7B881-2793-44A0-872E-5D282C76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4176" y="8643938"/>
              <a:ext cx="179388" cy="147638"/>
            </a:xfrm>
            <a:custGeom>
              <a:avLst/>
              <a:gdLst>
                <a:gd name="T0" fmla="*/ 0 w 105"/>
                <a:gd name="T1" fmla="*/ 53 h 87"/>
                <a:gd name="T2" fmla="*/ 105 w 105"/>
                <a:gd name="T3" fmla="*/ 9 h 87"/>
                <a:gd name="T4" fmla="*/ 0 w 105"/>
                <a:gd name="T5" fmla="*/ 5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87">
                  <a:moveTo>
                    <a:pt x="0" y="53"/>
                  </a:moveTo>
                  <a:cubicBezTo>
                    <a:pt x="25" y="16"/>
                    <a:pt x="71" y="0"/>
                    <a:pt x="105" y="9"/>
                  </a:cubicBezTo>
                  <a:cubicBezTo>
                    <a:pt x="78" y="58"/>
                    <a:pt x="24" y="87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89">
              <a:extLst>
                <a:ext uri="{FF2B5EF4-FFF2-40B4-BE49-F238E27FC236}">
                  <a16:creationId xmlns="" xmlns:a16="http://schemas.microsoft.com/office/drawing/2014/main" id="{8D2838D8-68CD-41BA-A366-449C03F0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6088" y="8421688"/>
              <a:ext cx="128588" cy="146050"/>
            </a:xfrm>
            <a:custGeom>
              <a:avLst/>
              <a:gdLst>
                <a:gd name="T0" fmla="*/ 10 w 75"/>
                <a:gd name="T1" fmla="*/ 81 h 86"/>
                <a:gd name="T2" fmla="*/ 0 w 75"/>
                <a:gd name="T3" fmla="*/ 78 h 86"/>
                <a:gd name="T4" fmla="*/ 75 w 75"/>
                <a:gd name="T5" fmla="*/ 0 h 86"/>
                <a:gd name="T6" fmla="*/ 10 w 75"/>
                <a:gd name="T7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86">
                  <a:moveTo>
                    <a:pt x="10" y="81"/>
                  </a:moveTo>
                  <a:cubicBezTo>
                    <a:pt x="6" y="80"/>
                    <a:pt x="3" y="79"/>
                    <a:pt x="0" y="78"/>
                  </a:cubicBezTo>
                  <a:cubicBezTo>
                    <a:pt x="6" y="43"/>
                    <a:pt x="37" y="6"/>
                    <a:pt x="75" y="0"/>
                  </a:cubicBezTo>
                  <a:cubicBezTo>
                    <a:pt x="68" y="54"/>
                    <a:pt x="35" y="86"/>
                    <a:pt x="10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90">
              <a:extLst>
                <a:ext uri="{FF2B5EF4-FFF2-40B4-BE49-F238E27FC236}">
                  <a16:creationId xmlns="" xmlns:a16="http://schemas.microsoft.com/office/drawing/2014/main" id="{50D6F2E6-9F7E-489E-A2AF-513CF4F88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5451" y="8210551"/>
              <a:ext cx="100013" cy="158750"/>
            </a:xfrm>
            <a:custGeom>
              <a:avLst/>
              <a:gdLst>
                <a:gd name="T0" fmla="*/ 6 w 58"/>
                <a:gd name="T1" fmla="*/ 90 h 93"/>
                <a:gd name="T2" fmla="*/ 53 w 58"/>
                <a:gd name="T3" fmla="*/ 0 h 93"/>
                <a:gd name="T4" fmla="*/ 6 w 58"/>
                <a:gd name="T5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93">
                  <a:moveTo>
                    <a:pt x="6" y="90"/>
                  </a:moveTo>
                  <a:cubicBezTo>
                    <a:pt x="0" y="54"/>
                    <a:pt x="21" y="15"/>
                    <a:pt x="53" y="0"/>
                  </a:cubicBezTo>
                  <a:cubicBezTo>
                    <a:pt x="58" y="52"/>
                    <a:pt x="36" y="93"/>
                    <a:pt x="6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91">
              <a:extLst>
                <a:ext uri="{FF2B5EF4-FFF2-40B4-BE49-F238E27FC236}">
                  <a16:creationId xmlns="" xmlns:a16="http://schemas.microsoft.com/office/drawing/2014/main" id="{CA47DDA0-D990-4E06-BC43-A9662F1B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2426" y="8024813"/>
              <a:ext cx="87313" cy="158750"/>
            </a:xfrm>
            <a:custGeom>
              <a:avLst/>
              <a:gdLst>
                <a:gd name="T0" fmla="*/ 13 w 51"/>
                <a:gd name="T1" fmla="*/ 93 h 93"/>
                <a:gd name="T2" fmla="*/ 40 w 51"/>
                <a:gd name="T3" fmla="*/ 0 h 93"/>
                <a:gd name="T4" fmla="*/ 13 w 51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3">
                  <a:moveTo>
                    <a:pt x="13" y="93"/>
                  </a:moveTo>
                  <a:cubicBezTo>
                    <a:pt x="0" y="61"/>
                    <a:pt x="14" y="20"/>
                    <a:pt x="40" y="0"/>
                  </a:cubicBezTo>
                  <a:cubicBezTo>
                    <a:pt x="51" y="39"/>
                    <a:pt x="44" y="88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4" name="组合 323">
            <a:extLst>
              <a:ext uri="{FF2B5EF4-FFF2-40B4-BE49-F238E27FC236}">
                <a16:creationId xmlns="" xmlns:a16="http://schemas.microsoft.com/office/drawing/2014/main" id="{7228CB85-D29C-4A6B-A398-3F1FCF77C21A}"/>
              </a:ext>
            </a:extLst>
          </p:cNvPr>
          <p:cNvGrpSpPr/>
          <p:nvPr/>
        </p:nvGrpSpPr>
        <p:grpSpPr>
          <a:xfrm>
            <a:off x="8505833" y="5014024"/>
            <a:ext cx="1274508" cy="900040"/>
            <a:chOff x="15086013" y="10602913"/>
            <a:chExt cx="1847850" cy="1304926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325" name="Freeform 392">
              <a:extLst>
                <a:ext uri="{FF2B5EF4-FFF2-40B4-BE49-F238E27FC236}">
                  <a16:creationId xmlns="" xmlns:a16="http://schemas.microsoft.com/office/drawing/2014/main" id="{A9947DAF-3C89-4522-A3EC-29676F39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8788" y="11437938"/>
              <a:ext cx="125413" cy="184150"/>
            </a:xfrm>
            <a:custGeom>
              <a:avLst/>
              <a:gdLst>
                <a:gd name="T0" fmla="*/ 56 w 73"/>
                <a:gd name="T1" fmla="*/ 98 h 108"/>
                <a:gd name="T2" fmla="*/ 73 w 73"/>
                <a:gd name="T3" fmla="*/ 108 h 108"/>
                <a:gd name="T4" fmla="*/ 66 w 73"/>
                <a:gd name="T5" fmla="*/ 76 h 108"/>
                <a:gd name="T6" fmla="*/ 0 w 73"/>
                <a:gd name="T7" fmla="*/ 0 h 108"/>
                <a:gd name="T8" fmla="*/ 3 w 73"/>
                <a:gd name="T9" fmla="*/ 28 h 108"/>
                <a:gd name="T10" fmla="*/ 56 w 73"/>
                <a:gd name="T11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08">
                  <a:moveTo>
                    <a:pt x="56" y="98"/>
                  </a:moveTo>
                  <a:cubicBezTo>
                    <a:pt x="60" y="100"/>
                    <a:pt x="64" y="103"/>
                    <a:pt x="73" y="108"/>
                  </a:cubicBezTo>
                  <a:cubicBezTo>
                    <a:pt x="73" y="97"/>
                    <a:pt x="70" y="87"/>
                    <a:pt x="66" y="76"/>
                  </a:cubicBezTo>
                  <a:cubicBezTo>
                    <a:pt x="54" y="47"/>
                    <a:pt x="28" y="19"/>
                    <a:pt x="0" y="0"/>
                  </a:cubicBezTo>
                  <a:cubicBezTo>
                    <a:pt x="0" y="6"/>
                    <a:pt x="1" y="17"/>
                    <a:pt x="3" y="28"/>
                  </a:cubicBezTo>
                  <a:cubicBezTo>
                    <a:pt x="9" y="58"/>
                    <a:pt x="29" y="84"/>
                    <a:pt x="56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93">
              <a:extLst>
                <a:ext uri="{FF2B5EF4-FFF2-40B4-BE49-F238E27FC236}">
                  <a16:creationId xmlns="" xmlns:a16="http://schemas.microsoft.com/office/drawing/2014/main" id="{7206B656-FFB3-4C14-B5DA-BA1302437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5676" y="11437938"/>
              <a:ext cx="125413" cy="184150"/>
            </a:xfrm>
            <a:custGeom>
              <a:avLst/>
              <a:gdLst>
                <a:gd name="T0" fmla="*/ 18 w 74"/>
                <a:gd name="T1" fmla="*/ 98 h 108"/>
                <a:gd name="T2" fmla="*/ 0 w 74"/>
                <a:gd name="T3" fmla="*/ 108 h 108"/>
                <a:gd name="T4" fmla="*/ 8 w 74"/>
                <a:gd name="T5" fmla="*/ 76 h 108"/>
                <a:gd name="T6" fmla="*/ 73 w 74"/>
                <a:gd name="T7" fmla="*/ 0 h 108"/>
                <a:gd name="T8" fmla="*/ 70 w 74"/>
                <a:gd name="T9" fmla="*/ 28 h 108"/>
                <a:gd name="T10" fmla="*/ 18 w 74"/>
                <a:gd name="T11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08">
                  <a:moveTo>
                    <a:pt x="18" y="98"/>
                  </a:moveTo>
                  <a:cubicBezTo>
                    <a:pt x="14" y="100"/>
                    <a:pt x="9" y="103"/>
                    <a:pt x="0" y="108"/>
                  </a:cubicBezTo>
                  <a:cubicBezTo>
                    <a:pt x="1" y="97"/>
                    <a:pt x="3" y="87"/>
                    <a:pt x="8" y="76"/>
                  </a:cubicBezTo>
                  <a:cubicBezTo>
                    <a:pt x="20" y="47"/>
                    <a:pt x="45" y="19"/>
                    <a:pt x="73" y="0"/>
                  </a:cubicBezTo>
                  <a:cubicBezTo>
                    <a:pt x="74" y="6"/>
                    <a:pt x="73" y="17"/>
                    <a:pt x="70" y="28"/>
                  </a:cubicBezTo>
                  <a:cubicBezTo>
                    <a:pt x="64" y="58"/>
                    <a:pt x="45" y="84"/>
                    <a:pt x="18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94">
              <a:extLst>
                <a:ext uri="{FF2B5EF4-FFF2-40B4-BE49-F238E27FC236}">
                  <a16:creationId xmlns="" xmlns:a16="http://schemas.microsoft.com/office/drawing/2014/main" id="{C3E99400-E82E-4869-A47F-1E940661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6076" y="11607801"/>
              <a:ext cx="219075" cy="68263"/>
            </a:xfrm>
            <a:custGeom>
              <a:avLst/>
              <a:gdLst>
                <a:gd name="T0" fmla="*/ 98 w 128"/>
                <a:gd name="T1" fmla="*/ 38 h 40"/>
                <a:gd name="T2" fmla="*/ 128 w 128"/>
                <a:gd name="T3" fmla="*/ 28 h 40"/>
                <a:gd name="T4" fmla="*/ 103 w 128"/>
                <a:gd name="T5" fmla="*/ 13 h 40"/>
                <a:gd name="T6" fmla="*/ 39 w 128"/>
                <a:gd name="T7" fmla="*/ 7 h 40"/>
                <a:gd name="T8" fmla="*/ 0 w 128"/>
                <a:gd name="T9" fmla="*/ 26 h 40"/>
                <a:gd name="T10" fmla="*/ 64 w 128"/>
                <a:gd name="T11" fmla="*/ 40 h 40"/>
                <a:gd name="T12" fmla="*/ 98 w 128"/>
                <a:gd name="T1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0">
                  <a:moveTo>
                    <a:pt x="98" y="38"/>
                  </a:moveTo>
                  <a:cubicBezTo>
                    <a:pt x="109" y="36"/>
                    <a:pt x="119" y="33"/>
                    <a:pt x="128" y="28"/>
                  </a:cubicBezTo>
                  <a:cubicBezTo>
                    <a:pt x="111" y="18"/>
                    <a:pt x="108" y="16"/>
                    <a:pt x="103" y="13"/>
                  </a:cubicBezTo>
                  <a:cubicBezTo>
                    <a:pt x="83" y="2"/>
                    <a:pt x="60" y="0"/>
                    <a:pt x="39" y="7"/>
                  </a:cubicBezTo>
                  <a:cubicBezTo>
                    <a:pt x="22" y="13"/>
                    <a:pt x="7" y="20"/>
                    <a:pt x="0" y="26"/>
                  </a:cubicBezTo>
                  <a:cubicBezTo>
                    <a:pt x="19" y="33"/>
                    <a:pt x="42" y="39"/>
                    <a:pt x="64" y="40"/>
                  </a:cubicBezTo>
                  <a:cubicBezTo>
                    <a:pt x="76" y="40"/>
                    <a:pt x="87" y="40"/>
                    <a:pt x="98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95">
              <a:extLst>
                <a:ext uri="{FF2B5EF4-FFF2-40B4-BE49-F238E27FC236}">
                  <a16:creationId xmlns="" xmlns:a16="http://schemas.microsoft.com/office/drawing/2014/main" id="{84F4FE91-35C7-4240-A28D-76867209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4726" y="11607801"/>
              <a:ext cx="219075" cy="68263"/>
            </a:xfrm>
            <a:custGeom>
              <a:avLst/>
              <a:gdLst>
                <a:gd name="T0" fmla="*/ 30 w 129"/>
                <a:gd name="T1" fmla="*/ 38 h 40"/>
                <a:gd name="T2" fmla="*/ 0 w 129"/>
                <a:gd name="T3" fmla="*/ 28 h 40"/>
                <a:gd name="T4" fmla="*/ 25 w 129"/>
                <a:gd name="T5" fmla="*/ 13 h 40"/>
                <a:gd name="T6" fmla="*/ 89 w 129"/>
                <a:gd name="T7" fmla="*/ 7 h 40"/>
                <a:gd name="T8" fmla="*/ 129 w 129"/>
                <a:gd name="T9" fmla="*/ 26 h 40"/>
                <a:gd name="T10" fmla="*/ 64 w 129"/>
                <a:gd name="T11" fmla="*/ 40 h 40"/>
                <a:gd name="T12" fmla="*/ 30 w 129"/>
                <a:gd name="T1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40">
                  <a:moveTo>
                    <a:pt x="30" y="38"/>
                  </a:moveTo>
                  <a:cubicBezTo>
                    <a:pt x="20" y="36"/>
                    <a:pt x="9" y="33"/>
                    <a:pt x="0" y="28"/>
                  </a:cubicBezTo>
                  <a:cubicBezTo>
                    <a:pt x="18" y="18"/>
                    <a:pt x="20" y="16"/>
                    <a:pt x="25" y="13"/>
                  </a:cubicBezTo>
                  <a:cubicBezTo>
                    <a:pt x="45" y="2"/>
                    <a:pt x="68" y="0"/>
                    <a:pt x="89" y="7"/>
                  </a:cubicBezTo>
                  <a:cubicBezTo>
                    <a:pt x="106" y="13"/>
                    <a:pt x="121" y="20"/>
                    <a:pt x="129" y="26"/>
                  </a:cubicBezTo>
                  <a:cubicBezTo>
                    <a:pt x="110" y="33"/>
                    <a:pt x="87" y="39"/>
                    <a:pt x="64" y="40"/>
                  </a:cubicBezTo>
                  <a:cubicBezTo>
                    <a:pt x="53" y="40"/>
                    <a:pt x="41" y="40"/>
                    <a:pt x="3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96">
              <a:extLst>
                <a:ext uri="{FF2B5EF4-FFF2-40B4-BE49-F238E27FC236}">
                  <a16:creationId xmlns="" xmlns:a16="http://schemas.microsoft.com/office/drawing/2014/main" id="{5113D643-3601-4668-8075-42C01525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4951" y="11545888"/>
              <a:ext cx="212725" cy="77788"/>
            </a:xfrm>
            <a:custGeom>
              <a:avLst/>
              <a:gdLst>
                <a:gd name="T0" fmla="*/ 125 w 125"/>
                <a:gd name="T1" fmla="*/ 25 h 45"/>
                <a:gd name="T2" fmla="*/ 111 w 125"/>
                <a:gd name="T3" fmla="*/ 17 h 45"/>
                <a:gd name="T4" fmla="*/ 22 w 125"/>
                <a:gd name="T5" fmla="*/ 13 h 45"/>
                <a:gd name="T6" fmla="*/ 0 w 125"/>
                <a:gd name="T7" fmla="*/ 25 h 45"/>
                <a:gd name="T8" fmla="*/ 125 w 125"/>
                <a:gd name="T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">
                  <a:moveTo>
                    <a:pt x="125" y="25"/>
                  </a:moveTo>
                  <a:cubicBezTo>
                    <a:pt x="120" y="22"/>
                    <a:pt x="115" y="19"/>
                    <a:pt x="111" y="17"/>
                  </a:cubicBezTo>
                  <a:cubicBezTo>
                    <a:pt x="84" y="2"/>
                    <a:pt x="51" y="0"/>
                    <a:pt x="22" y="13"/>
                  </a:cubicBezTo>
                  <a:cubicBezTo>
                    <a:pt x="14" y="17"/>
                    <a:pt x="6" y="21"/>
                    <a:pt x="0" y="25"/>
                  </a:cubicBezTo>
                  <a:cubicBezTo>
                    <a:pt x="34" y="39"/>
                    <a:pt x="90" y="45"/>
                    <a:pt x="12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97">
              <a:extLst>
                <a:ext uri="{FF2B5EF4-FFF2-40B4-BE49-F238E27FC236}">
                  <a16:creationId xmlns="" xmlns:a16="http://schemas.microsoft.com/office/drawing/2014/main" id="{3CD83CC4-04BD-46B2-9E64-4E078A030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2201" y="11545888"/>
              <a:ext cx="212725" cy="77788"/>
            </a:xfrm>
            <a:custGeom>
              <a:avLst/>
              <a:gdLst>
                <a:gd name="T0" fmla="*/ 0 w 125"/>
                <a:gd name="T1" fmla="*/ 25 h 45"/>
                <a:gd name="T2" fmla="*/ 15 w 125"/>
                <a:gd name="T3" fmla="*/ 17 h 45"/>
                <a:gd name="T4" fmla="*/ 103 w 125"/>
                <a:gd name="T5" fmla="*/ 13 h 45"/>
                <a:gd name="T6" fmla="*/ 125 w 125"/>
                <a:gd name="T7" fmla="*/ 25 h 45"/>
                <a:gd name="T8" fmla="*/ 0 w 125"/>
                <a:gd name="T9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">
                  <a:moveTo>
                    <a:pt x="0" y="25"/>
                  </a:moveTo>
                  <a:cubicBezTo>
                    <a:pt x="6" y="22"/>
                    <a:pt x="10" y="19"/>
                    <a:pt x="15" y="17"/>
                  </a:cubicBezTo>
                  <a:cubicBezTo>
                    <a:pt x="42" y="2"/>
                    <a:pt x="74" y="0"/>
                    <a:pt x="103" y="13"/>
                  </a:cubicBezTo>
                  <a:cubicBezTo>
                    <a:pt x="112" y="17"/>
                    <a:pt x="119" y="21"/>
                    <a:pt x="125" y="25"/>
                  </a:cubicBezTo>
                  <a:cubicBezTo>
                    <a:pt x="92" y="39"/>
                    <a:pt x="36" y="45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98">
              <a:extLst>
                <a:ext uri="{FF2B5EF4-FFF2-40B4-BE49-F238E27FC236}">
                  <a16:creationId xmlns="" xmlns:a16="http://schemas.microsoft.com/office/drawing/2014/main" id="{307D0679-5796-4CA6-BD6B-065562D13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1313" y="11382376"/>
              <a:ext cx="123825" cy="176213"/>
            </a:xfrm>
            <a:custGeom>
              <a:avLst/>
              <a:gdLst>
                <a:gd name="T0" fmla="*/ 42 w 72"/>
                <a:gd name="T1" fmla="*/ 87 h 103"/>
                <a:gd name="T2" fmla="*/ 72 w 72"/>
                <a:gd name="T3" fmla="*/ 103 h 103"/>
                <a:gd name="T4" fmla="*/ 1 w 72"/>
                <a:gd name="T5" fmla="*/ 0 h 103"/>
                <a:gd name="T6" fmla="*/ 11 w 72"/>
                <a:gd name="T7" fmla="*/ 52 h 103"/>
                <a:gd name="T8" fmla="*/ 42 w 72"/>
                <a:gd name="T9" fmla="*/ 8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03">
                  <a:moveTo>
                    <a:pt x="42" y="87"/>
                  </a:moveTo>
                  <a:cubicBezTo>
                    <a:pt x="48" y="90"/>
                    <a:pt x="58" y="95"/>
                    <a:pt x="72" y="103"/>
                  </a:cubicBezTo>
                  <a:cubicBezTo>
                    <a:pt x="70" y="74"/>
                    <a:pt x="51" y="35"/>
                    <a:pt x="1" y="0"/>
                  </a:cubicBezTo>
                  <a:cubicBezTo>
                    <a:pt x="0" y="11"/>
                    <a:pt x="4" y="33"/>
                    <a:pt x="11" y="52"/>
                  </a:cubicBezTo>
                  <a:cubicBezTo>
                    <a:pt x="17" y="67"/>
                    <a:pt x="28" y="80"/>
                    <a:pt x="4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99">
              <a:extLst>
                <a:ext uri="{FF2B5EF4-FFF2-40B4-BE49-F238E27FC236}">
                  <a16:creationId xmlns="" xmlns:a16="http://schemas.microsoft.com/office/drawing/2014/main" id="{D58D6184-450C-42F1-81B8-38CCFFC6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4738" y="11382376"/>
              <a:ext cx="122238" cy="176213"/>
            </a:xfrm>
            <a:custGeom>
              <a:avLst/>
              <a:gdLst>
                <a:gd name="T0" fmla="*/ 30 w 72"/>
                <a:gd name="T1" fmla="*/ 87 h 103"/>
                <a:gd name="T2" fmla="*/ 0 w 72"/>
                <a:gd name="T3" fmla="*/ 103 h 103"/>
                <a:gd name="T4" fmla="*/ 71 w 72"/>
                <a:gd name="T5" fmla="*/ 0 h 103"/>
                <a:gd name="T6" fmla="*/ 61 w 72"/>
                <a:gd name="T7" fmla="*/ 52 h 103"/>
                <a:gd name="T8" fmla="*/ 30 w 72"/>
                <a:gd name="T9" fmla="*/ 8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03">
                  <a:moveTo>
                    <a:pt x="30" y="87"/>
                  </a:moveTo>
                  <a:cubicBezTo>
                    <a:pt x="24" y="90"/>
                    <a:pt x="15" y="95"/>
                    <a:pt x="0" y="103"/>
                  </a:cubicBezTo>
                  <a:cubicBezTo>
                    <a:pt x="2" y="74"/>
                    <a:pt x="22" y="35"/>
                    <a:pt x="71" y="0"/>
                  </a:cubicBezTo>
                  <a:cubicBezTo>
                    <a:pt x="72" y="11"/>
                    <a:pt x="68" y="33"/>
                    <a:pt x="61" y="52"/>
                  </a:cubicBezTo>
                  <a:cubicBezTo>
                    <a:pt x="56" y="67"/>
                    <a:pt x="45" y="80"/>
                    <a:pt x="30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400">
              <a:extLst>
                <a:ext uri="{FF2B5EF4-FFF2-40B4-BE49-F238E27FC236}">
                  <a16:creationId xmlns="" xmlns:a16="http://schemas.microsoft.com/office/drawing/2014/main" id="{46CF7FE5-8BA8-4DA2-B269-521C8C46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1301" y="11326813"/>
              <a:ext cx="100013" cy="168275"/>
            </a:xfrm>
            <a:custGeom>
              <a:avLst/>
              <a:gdLst>
                <a:gd name="T0" fmla="*/ 43 w 59"/>
                <a:gd name="T1" fmla="*/ 91 h 99"/>
                <a:gd name="T2" fmla="*/ 59 w 59"/>
                <a:gd name="T3" fmla="*/ 99 h 99"/>
                <a:gd name="T4" fmla="*/ 3 w 59"/>
                <a:gd name="T5" fmla="*/ 0 h 99"/>
                <a:gd name="T6" fmla="*/ 1 w 59"/>
                <a:gd name="T7" fmla="*/ 20 h 99"/>
                <a:gd name="T8" fmla="*/ 43 w 59"/>
                <a:gd name="T9" fmla="*/ 9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9">
                  <a:moveTo>
                    <a:pt x="43" y="91"/>
                  </a:moveTo>
                  <a:cubicBezTo>
                    <a:pt x="47" y="93"/>
                    <a:pt x="53" y="96"/>
                    <a:pt x="59" y="99"/>
                  </a:cubicBezTo>
                  <a:cubicBezTo>
                    <a:pt x="56" y="65"/>
                    <a:pt x="27" y="24"/>
                    <a:pt x="3" y="0"/>
                  </a:cubicBezTo>
                  <a:cubicBezTo>
                    <a:pt x="2" y="5"/>
                    <a:pt x="1" y="12"/>
                    <a:pt x="1" y="20"/>
                  </a:cubicBezTo>
                  <a:cubicBezTo>
                    <a:pt x="0" y="50"/>
                    <a:pt x="16" y="77"/>
                    <a:pt x="43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401">
              <a:extLst>
                <a:ext uri="{FF2B5EF4-FFF2-40B4-BE49-F238E27FC236}">
                  <a16:creationId xmlns="" xmlns:a16="http://schemas.microsoft.com/office/drawing/2014/main" id="{531A6D93-A76B-452A-BA64-80E27F132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8563" y="11326813"/>
              <a:ext cx="101600" cy="168275"/>
            </a:xfrm>
            <a:custGeom>
              <a:avLst/>
              <a:gdLst>
                <a:gd name="T0" fmla="*/ 15 w 59"/>
                <a:gd name="T1" fmla="*/ 91 h 99"/>
                <a:gd name="T2" fmla="*/ 0 w 59"/>
                <a:gd name="T3" fmla="*/ 99 h 99"/>
                <a:gd name="T4" fmla="*/ 55 w 59"/>
                <a:gd name="T5" fmla="*/ 0 h 99"/>
                <a:gd name="T6" fmla="*/ 58 w 59"/>
                <a:gd name="T7" fmla="*/ 20 h 99"/>
                <a:gd name="T8" fmla="*/ 15 w 59"/>
                <a:gd name="T9" fmla="*/ 9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9">
                  <a:moveTo>
                    <a:pt x="15" y="91"/>
                  </a:moveTo>
                  <a:cubicBezTo>
                    <a:pt x="11" y="93"/>
                    <a:pt x="6" y="96"/>
                    <a:pt x="0" y="99"/>
                  </a:cubicBezTo>
                  <a:cubicBezTo>
                    <a:pt x="2" y="65"/>
                    <a:pt x="31" y="24"/>
                    <a:pt x="55" y="0"/>
                  </a:cubicBezTo>
                  <a:cubicBezTo>
                    <a:pt x="57" y="5"/>
                    <a:pt x="58" y="12"/>
                    <a:pt x="58" y="20"/>
                  </a:cubicBezTo>
                  <a:cubicBezTo>
                    <a:pt x="59" y="50"/>
                    <a:pt x="42" y="77"/>
                    <a:pt x="15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402">
              <a:extLst>
                <a:ext uri="{FF2B5EF4-FFF2-40B4-BE49-F238E27FC236}">
                  <a16:creationId xmlns="" xmlns:a16="http://schemas.microsoft.com/office/drawing/2014/main" id="{991E035F-19B4-420A-8F58-79A9BF5D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9538" y="11476038"/>
              <a:ext cx="217488" cy="85725"/>
            </a:xfrm>
            <a:custGeom>
              <a:avLst/>
              <a:gdLst>
                <a:gd name="T0" fmla="*/ 127 w 127"/>
                <a:gd name="T1" fmla="*/ 27 h 50"/>
                <a:gd name="T2" fmla="*/ 83 w 127"/>
                <a:gd name="T3" fmla="*/ 2 h 50"/>
                <a:gd name="T4" fmla="*/ 0 w 127"/>
                <a:gd name="T5" fmla="*/ 16 h 50"/>
                <a:gd name="T6" fmla="*/ 127 w 127"/>
                <a:gd name="T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50">
                  <a:moveTo>
                    <a:pt x="127" y="27"/>
                  </a:moveTo>
                  <a:cubicBezTo>
                    <a:pt x="108" y="16"/>
                    <a:pt x="96" y="10"/>
                    <a:pt x="83" y="2"/>
                  </a:cubicBezTo>
                  <a:cubicBezTo>
                    <a:pt x="62" y="0"/>
                    <a:pt x="18" y="8"/>
                    <a:pt x="0" y="16"/>
                  </a:cubicBezTo>
                  <a:cubicBezTo>
                    <a:pt x="32" y="37"/>
                    <a:pt x="88" y="50"/>
                    <a:pt x="12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403">
              <a:extLst>
                <a:ext uri="{FF2B5EF4-FFF2-40B4-BE49-F238E27FC236}">
                  <a16:creationId xmlns="" xmlns:a16="http://schemas.microsoft.com/office/drawing/2014/main" id="{56656AB8-F3E2-46F7-8F63-2FDFF8A6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2851" y="11476038"/>
              <a:ext cx="215900" cy="85725"/>
            </a:xfrm>
            <a:custGeom>
              <a:avLst/>
              <a:gdLst>
                <a:gd name="T0" fmla="*/ 0 w 127"/>
                <a:gd name="T1" fmla="*/ 27 h 50"/>
                <a:gd name="T2" fmla="*/ 45 w 127"/>
                <a:gd name="T3" fmla="*/ 2 h 50"/>
                <a:gd name="T4" fmla="*/ 127 w 127"/>
                <a:gd name="T5" fmla="*/ 16 h 50"/>
                <a:gd name="T6" fmla="*/ 0 w 127"/>
                <a:gd name="T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50">
                  <a:moveTo>
                    <a:pt x="0" y="27"/>
                  </a:moveTo>
                  <a:cubicBezTo>
                    <a:pt x="20" y="16"/>
                    <a:pt x="31" y="10"/>
                    <a:pt x="45" y="2"/>
                  </a:cubicBezTo>
                  <a:cubicBezTo>
                    <a:pt x="65" y="0"/>
                    <a:pt x="110" y="8"/>
                    <a:pt x="127" y="16"/>
                  </a:cubicBezTo>
                  <a:cubicBezTo>
                    <a:pt x="96" y="37"/>
                    <a:pt x="39" y="50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404">
              <a:extLst>
                <a:ext uri="{FF2B5EF4-FFF2-40B4-BE49-F238E27FC236}">
                  <a16:creationId xmlns="" xmlns:a16="http://schemas.microsoft.com/office/drawing/2014/main" id="{925FD5BB-9711-4B88-9DD1-63747E460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7638" y="11255376"/>
              <a:ext cx="77788" cy="173038"/>
            </a:xfrm>
            <a:custGeom>
              <a:avLst/>
              <a:gdLst>
                <a:gd name="T0" fmla="*/ 27 w 46"/>
                <a:gd name="T1" fmla="*/ 91 h 102"/>
                <a:gd name="T2" fmla="*/ 44 w 46"/>
                <a:gd name="T3" fmla="*/ 102 h 102"/>
                <a:gd name="T4" fmla="*/ 24 w 46"/>
                <a:gd name="T5" fmla="*/ 23 h 102"/>
                <a:gd name="T6" fmla="*/ 21 w 46"/>
                <a:gd name="T7" fmla="*/ 17 h 102"/>
                <a:gd name="T8" fmla="*/ 18 w 46"/>
                <a:gd name="T9" fmla="*/ 11 h 102"/>
                <a:gd name="T10" fmla="*/ 14 w 46"/>
                <a:gd name="T11" fmla="*/ 6 h 102"/>
                <a:gd name="T12" fmla="*/ 11 w 46"/>
                <a:gd name="T13" fmla="*/ 0 h 102"/>
                <a:gd name="T14" fmla="*/ 5 w 46"/>
                <a:gd name="T15" fmla="*/ 16 h 102"/>
                <a:gd name="T16" fmla="*/ 1 w 46"/>
                <a:gd name="T17" fmla="*/ 36 h 102"/>
                <a:gd name="T18" fmla="*/ 27 w 46"/>
                <a:gd name="T19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02">
                  <a:moveTo>
                    <a:pt x="27" y="91"/>
                  </a:moveTo>
                  <a:cubicBezTo>
                    <a:pt x="32" y="94"/>
                    <a:pt x="38" y="98"/>
                    <a:pt x="44" y="102"/>
                  </a:cubicBezTo>
                  <a:cubicBezTo>
                    <a:pt x="46" y="77"/>
                    <a:pt x="35" y="46"/>
                    <a:pt x="24" y="23"/>
                  </a:cubicBezTo>
                  <a:cubicBezTo>
                    <a:pt x="23" y="21"/>
                    <a:pt x="22" y="19"/>
                    <a:pt x="21" y="17"/>
                  </a:cubicBezTo>
                  <a:cubicBezTo>
                    <a:pt x="20" y="15"/>
                    <a:pt x="19" y="13"/>
                    <a:pt x="18" y="11"/>
                  </a:cubicBezTo>
                  <a:cubicBezTo>
                    <a:pt x="16" y="9"/>
                    <a:pt x="15" y="7"/>
                    <a:pt x="14" y="6"/>
                  </a:cubicBezTo>
                  <a:cubicBezTo>
                    <a:pt x="13" y="4"/>
                    <a:pt x="12" y="2"/>
                    <a:pt x="11" y="0"/>
                  </a:cubicBezTo>
                  <a:cubicBezTo>
                    <a:pt x="8" y="4"/>
                    <a:pt x="6" y="10"/>
                    <a:pt x="5" y="16"/>
                  </a:cubicBezTo>
                  <a:cubicBezTo>
                    <a:pt x="3" y="22"/>
                    <a:pt x="2" y="29"/>
                    <a:pt x="1" y="36"/>
                  </a:cubicBezTo>
                  <a:cubicBezTo>
                    <a:pt x="0" y="57"/>
                    <a:pt x="9" y="78"/>
                    <a:pt x="27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405">
              <a:extLst>
                <a:ext uri="{FF2B5EF4-FFF2-40B4-BE49-F238E27FC236}">
                  <a16:creationId xmlns="" xmlns:a16="http://schemas.microsoft.com/office/drawing/2014/main" id="{889F779D-959E-46B1-9FF6-44B90AB6A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4451" y="11255376"/>
              <a:ext cx="79375" cy="173038"/>
            </a:xfrm>
            <a:custGeom>
              <a:avLst/>
              <a:gdLst>
                <a:gd name="T0" fmla="*/ 19 w 46"/>
                <a:gd name="T1" fmla="*/ 91 h 102"/>
                <a:gd name="T2" fmla="*/ 1 w 46"/>
                <a:gd name="T3" fmla="*/ 102 h 102"/>
                <a:gd name="T4" fmla="*/ 21 w 46"/>
                <a:gd name="T5" fmla="*/ 23 h 102"/>
                <a:gd name="T6" fmla="*/ 25 w 46"/>
                <a:gd name="T7" fmla="*/ 17 h 102"/>
                <a:gd name="T8" fmla="*/ 28 w 46"/>
                <a:gd name="T9" fmla="*/ 11 h 102"/>
                <a:gd name="T10" fmla="*/ 31 w 46"/>
                <a:gd name="T11" fmla="*/ 6 h 102"/>
                <a:gd name="T12" fmla="*/ 35 w 46"/>
                <a:gd name="T13" fmla="*/ 0 h 102"/>
                <a:gd name="T14" fmla="*/ 41 w 46"/>
                <a:gd name="T15" fmla="*/ 16 h 102"/>
                <a:gd name="T16" fmla="*/ 44 w 46"/>
                <a:gd name="T17" fmla="*/ 36 h 102"/>
                <a:gd name="T18" fmla="*/ 19 w 46"/>
                <a:gd name="T19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02">
                  <a:moveTo>
                    <a:pt x="19" y="91"/>
                  </a:moveTo>
                  <a:cubicBezTo>
                    <a:pt x="13" y="94"/>
                    <a:pt x="8" y="98"/>
                    <a:pt x="1" y="102"/>
                  </a:cubicBezTo>
                  <a:cubicBezTo>
                    <a:pt x="0" y="77"/>
                    <a:pt x="10" y="46"/>
                    <a:pt x="21" y="23"/>
                  </a:cubicBezTo>
                  <a:cubicBezTo>
                    <a:pt x="22" y="21"/>
                    <a:pt x="23" y="19"/>
                    <a:pt x="25" y="17"/>
                  </a:cubicBezTo>
                  <a:cubicBezTo>
                    <a:pt x="26" y="15"/>
                    <a:pt x="27" y="13"/>
                    <a:pt x="28" y="11"/>
                  </a:cubicBezTo>
                  <a:cubicBezTo>
                    <a:pt x="29" y="9"/>
                    <a:pt x="30" y="7"/>
                    <a:pt x="31" y="6"/>
                  </a:cubicBezTo>
                  <a:cubicBezTo>
                    <a:pt x="32" y="4"/>
                    <a:pt x="34" y="2"/>
                    <a:pt x="35" y="0"/>
                  </a:cubicBezTo>
                  <a:cubicBezTo>
                    <a:pt x="37" y="4"/>
                    <a:pt x="39" y="10"/>
                    <a:pt x="41" y="16"/>
                  </a:cubicBezTo>
                  <a:cubicBezTo>
                    <a:pt x="42" y="22"/>
                    <a:pt x="44" y="29"/>
                    <a:pt x="44" y="36"/>
                  </a:cubicBezTo>
                  <a:cubicBezTo>
                    <a:pt x="46" y="57"/>
                    <a:pt x="36" y="78"/>
                    <a:pt x="19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406">
              <a:extLst>
                <a:ext uri="{FF2B5EF4-FFF2-40B4-BE49-F238E27FC236}">
                  <a16:creationId xmlns="" xmlns:a16="http://schemas.microsoft.com/office/drawing/2014/main" id="{D08CF942-3337-48A4-89E4-468BA83F8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3176" y="11388726"/>
              <a:ext cx="203200" cy="88900"/>
            </a:xfrm>
            <a:custGeom>
              <a:avLst/>
              <a:gdLst>
                <a:gd name="T0" fmla="*/ 120 w 120"/>
                <a:gd name="T1" fmla="*/ 37 h 53"/>
                <a:gd name="T2" fmla="*/ 113 w 120"/>
                <a:gd name="T3" fmla="*/ 32 h 53"/>
                <a:gd name="T4" fmla="*/ 12 w 120"/>
                <a:gd name="T5" fmla="*/ 3 h 53"/>
                <a:gd name="T6" fmla="*/ 0 w 120"/>
                <a:gd name="T7" fmla="*/ 4 h 53"/>
                <a:gd name="T8" fmla="*/ 120 w 120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53">
                  <a:moveTo>
                    <a:pt x="120" y="37"/>
                  </a:moveTo>
                  <a:cubicBezTo>
                    <a:pt x="118" y="35"/>
                    <a:pt x="115" y="34"/>
                    <a:pt x="113" y="32"/>
                  </a:cubicBezTo>
                  <a:cubicBezTo>
                    <a:pt x="84" y="11"/>
                    <a:pt x="48" y="0"/>
                    <a:pt x="12" y="3"/>
                  </a:cubicBezTo>
                  <a:cubicBezTo>
                    <a:pt x="7" y="3"/>
                    <a:pt x="3" y="4"/>
                    <a:pt x="0" y="4"/>
                  </a:cubicBezTo>
                  <a:cubicBezTo>
                    <a:pt x="34" y="39"/>
                    <a:pt x="86" y="53"/>
                    <a:pt x="12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407">
              <a:extLst>
                <a:ext uri="{FF2B5EF4-FFF2-40B4-BE49-F238E27FC236}">
                  <a16:creationId xmlns="" xmlns:a16="http://schemas.microsoft.com/office/drawing/2014/main" id="{4F940DBF-2628-4ED8-96C1-C8D420F7B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1913" y="11388726"/>
              <a:ext cx="204788" cy="88900"/>
            </a:xfrm>
            <a:custGeom>
              <a:avLst/>
              <a:gdLst>
                <a:gd name="T0" fmla="*/ 0 w 120"/>
                <a:gd name="T1" fmla="*/ 37 h 53"/>
                <a:gd name="T2" fmla="*/ 8 w 120"/>
                <a:gd name="T3" fmla="*/ 32 h 53"/>
                <a:gd name="T4" fmla="*/ 108 w 120"/>
                <a:gd name="T5" fmla="*/ 3 h 53"/>
                <a:gd name="T6" fmla="*/ 120 w 120"/>
                <a:gd name="T7" fmla="*/ 4 h 53"/>
                <a:gd name="T8" fmla="*/ 0 w 120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53">
                  <a:moveTo>
                    <a:pt x="0" y="37"/>
                  </a:moveTo>
                  <a:cubicBezTo>
                    <a:pt x="3" y="35"/>
                    <a:pt x="5" y="34"/>
                    <a:pt x="8" y="32"/>
                  </a:cubicBezTo>
                  <a:cubicBezTo>
                    <a:pt x="37" y="11"/>
                    <a:pt x="73" y="0"/>
                    <a:pt x="108" y="3"/>
                  </a:cubicBezTo>
                  <a:cubicBezTo>
                    <a:pt x="113" y="3"/>
                    <a:pt x="117" y="4"/>
                    <a:pt x="120" y="4"/>
                  </a:cubicBezTo>
                  <a:cubicBezTo>
                    <a:pt x="86" y="39"/>
                    <a:pt x="34" y="53"/>
                    <a:pt x="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408">
              <a:extLst>
                <a:ext uri="{FF2B5EF4-FFF2-40B4-BE49-F238E27FC236}">
                  <a16:creationId xmlns="" xmlns:a16="http://schemas.microsoft.com/office/drawing/2014/main" id="{D22A0447-FA93-4FB6-9D60-7EFB5C6D9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1913" y="11174413"/>
              <a:ext cx="63500" cy="173038"/>
            </a:xfrm>
            <a:custGeom>
              <a:avLst/>
              <a:gdLst>
                <a:gd name="T0" fmla="*/ 12 w 37"/>
                <a:gd name="T1" fmla="*/ 77 h 101"/>
                <a:gd name="T2" fmla="*/ 15 w 37"/>
                <a:gd name="T3" fmla="*/ 81 h 101"/>
                <a:gd name="T4" fmla="*/ 34 w 37"/>
                <a:gd name="T5" fmla="*/ 101 h 101"/>
                <a:gd name="T6" fmla="*/ 37 w 37"/>
                <a:gd name="T7" fmla="*/ 77 h 101"/>
                <a:gd name="T8" fmla="*/ 21 w 37"/>
                <a:gd name="T9" fmla="*/ 0 h 101"/>
                <a:gd name="T10" fmla="*/ 2 w 37"/>
                <a:gd name="T11" fmla="*/ 43 h 101"/>
                <a:gd name="T12" fmla="*/ 12 w 37"/>
                <a:gd name="T13" fmla="*/ 77 h 101"/>
                <a:gd name="T14" fmla="*/ 12 w 37"/>
                <a:gd name="T15" fmla="*/ 7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1">
                  <a:moveTo>
                    <a:pt x="12" y="77"/>
                  </a:moveTo>
                  <a:cubicBezTo>
                    <a:pt x="13" y="78"/>
                    <a:pt x="14" y="80"/>
                    <a:pt x="15" y="81"/>
                  </a:cubicBezTo>
                  <a:cubicBezTo>
                    <a:pt x="17" y="84"/>
                    <a:pt x="26" y="94"/>
                    <a:pt x="34" y="101"/>
                  </a:cubicBezTo>
                  <a:cubicBezTo>
                    <a:pt x="36" y="94"/>
                    <a:pt x="37" y="85"/>
                    <a:pt x="37" y="77"/>
                  </a:cubicBezTo>
                  <a:cubicBezTo>
                    <a:pt x="37" y="58"/>
                    <a:pt x="33" y="27"/>
                    <a:pt x="21" y="0"/>
                  </a:cubicBezTo>
                  <a:cubicBezTo>
                    <a:pt x="12" y="11"/>
                    <a:pt x="5" y="27"/>
                    <a:pt x="2" y="43"/>
                  </a:cubicBezTo>
                  <a:cubicBezTo>
                    <a:pt x="0" y="55"/>
                    <a:pt x="4" y="68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409">
              <a:extLst>
                <a:ext uri="{FF2B5EF4-FFF2-40B4-BE49-F238E27FC236}">
                  <a16:creationId xmlns="" xmlns:a16="http://schemas.microsoft.com/office/drawing/2014/main" id="{5F6735B9-FA8D-450D-9F45-F4CC89E5C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4463" y="11174413"/>
              <a:ext cx="63500" cy="173038"/>
            </a:xfrm>
            <a:custGeom>
              <a:avLst/>
              <a:gdLst>
                <a:gd name="T0" fmla="*/ 26 w 37"/>
                <a:gd name="T1" fmla="*/ 77 h 101"/>
                <a:gd name="T2" fmla="*/ 23 w 37"/>
                <a:gd name="T3" fmla="*/ 81 h 101"/>
                <a:gd name="T4" fmla="*/ 3 w 37"/>
                <a:gd name="T5" fmla="*/ 101 h 101"/>
                <a:gd name="T6" fmla="*/ 0 w 37"/>
                <a:gd name="T7" fmla="*/ 77 h 101"/>
                <a:gd name="T8" fmla="*/ 16 w 37"/>
                <a:gd name="T9" fmla="*/ 0 h 101"/>
                <a:gd name="T10" fmla="*/ 35 w 37"/>
                <a:gd name="T11" fmla="*/ 43 h 101"/>
                <a:gd name="T12" fmla="*/ 26 w 37"/>
                <a:gd name="T13" fmla="*/ 77 h 101"/>
                <a:gd name="T14" fmla="*/ 26 w 37"/>
                <a:gd name="T15" fmla="*/ 7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1">
                  <a:moveTo>
                    <a:pt x="26" y="77"/>
                  </a:moveTo>
                  <a:cubicBezTo>
                    <a:pt x="25" y="78"/>
                    <a:pt x="24" y="80"/>
                    <a:pt x="23" y="81"/>
                  </a:cubicBezTo>
                  <a:cubicBezTo>
                    <a:pt x="20" y="84"/>
                    <a:pt x="11" y="94"/>
                    <a:pt x="3" y="101"/>
                  </a:cubicBezTo>
                  <a:cubicBezTo>
                    <a:pt x="1" y="94"/>
                    <a:pt x="0" y="85"/>
                    <a:pt x="0" y="77"/>
                  </a:cubicBezTo>
                  <a:cubicBezTo>
                    <a:pt x="0" y="58"/>
                    <a:pt x="5" y="27"/>
                    <a:pt x="16" y="0"/>
                  </a:cubicBezTo>
                  <a:cubicBezTo>
                    <a:pt x="25" y="11"/>
                    <a:pt x="32" y="27"/>
                    <a:pt x="35" y="43"/>
                  </a:cubicBezTo>
                  <a:cubicBezTo>
                    <a:pt x="37" y="55"/>
                    <a:pt x="34" y="68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410">
              <a:extLst>
                <a:ext uri="{FF2B5EF4-FFF2-40B4-BE49-F238E27FC236}">
                  <a16:creationId xmlns="" xmlns:a16="http://schemas.microsoft.com/office/drawing/2014/main" id="{50F50788-FE6B-4E50-9297-835D11C64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6976" y="11266488"/>
              <a:ext cx="177800" cy="111125"/>
            </a:xfrm>
            <a:custGeom>
              <a:avLst/>
              <a:gdLst>
                <a:gd name="T0" fmla="*/ 104 w 104"/>
                <a:gd name="T1" fmla="*/ 57 h 65"/>
                <a:gd name="T2" fmla="*/ 84 w 104"/>
                <a:gd name="T3" fmla="*/ 33 h 65"/>
                <a:gd name="T4" fmla="*/ 48 w 104"/>
                <a:gd name="T5" fmla="*/ 9 h 65"/>
                <a:gd name="T6" fmla="*/ 0 w 104"/>
                <a:gd name="T7" fmla="*/ 0 h 65"/>
                <a:gd name="T8" fmla="*/ 104 w 104"/>
                <a:gd name="T9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5">
                  <a:moveTo>
                    <a:pt x="104" y="57"/>
                  </a:moveTo>
                  <a:cubicBezTo>
                    <a:pt x="98" y="51"/>
                    <a:pt x="91" y="42"/>
                    <a:pt x="84" y="33"/>
                  </a:cubicBezTo>
                  <a:cubicBezTo>
                    <a:pt x="74" y="22"/>
                    <a:pt x="62" y="14"/>
                    <a:pt x="48" y="9"/>
                  </a:cubicBezTo>
                  <a:cubicBezTo>
                    <a:pt x="31" y="4"/>
                    <a:pt x="12" y="1"/>
                    <a:pt x="0" y="0"/>
                  </a:cubicBezTo>
                  <a:cubicBezTo>
                    <a:pt x="23" y="40"/>
                    <a:pt x="70" y="65"/>
                    <a:pt x="10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411">
              <a:extLst>
                <a:ext uri="{FF2B5EF4-FFF2-40B4-BE49-F238E27FC236}">
                  <a16:creationId xmlns="" xmlns:a16="http://schemas.microsoft.com/office/drawing/2014/main" id="{81572F7E-C5FA-4BD7-8262-6DF3AEA0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5101" y="11266488"/>
              <a:ext cx="176213" cy="111125"/>
            </a:xfrm>
            <a:custGeom>
              <a:avLst/>
              <a:gdLst>
                <a:gd name="T0" fmla="*/ 0 w 104"/>
                <a:gd name="T1" fmla="*/ 57 h 65"/>
                <a:gd name="T2" fmla="*/ 21 w 104"/>
                <a:gd name="T3" fmla="*/ 33 h 65"/>
                <a:gd name="T4" fmla="*/ 57 w 104"/>
                <a:gd name="T5" fmla="*/ 9 h 65"/>
                <a:gd name="T6" fmla="*/ 104 w 104"/>
                <a:gd name="T7" fmla="*/ 0 h 65"/>
                <a:gd name="T8" fmla="*/ 0 w 104"/>
                <a:gd name="T9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65">
                  <a:moveTo>
                    <a:pt x="0" y="57"/>
                  </a:moveTo>
                  <a:cubicBezTo>
                    <a:pt x="6" y="51"/>
                    <a:pt x="14" y="42"/>
                    <a:pt x="21" y="33"/>
                  </a:cubicBezTo>
                  <a:cubicBezTo>
                    <a:pt x="30" y="22"/>
                    <a:pt x="43" y="14"/>
                    <a:pt x="57" y="9"/>
                  </a:cubicBezTo>
                  <a:cubicBezTo>
                    <a:pt x="74" y="4"/>
                    <a:pt x="93" y="1"/>
                    <a:pt x="104" y="0"/>
                  </a:cubicBezTo>
                  <a:cubicBezTo>
                    <a:pt x="81" y="40"/>
                    <a:pt x="34" y="65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412">
              <a:extLst>
                <a:ext uri="{FF2B5EF4-FFF2-40B4-BE49-F238E27FC236}">
                  <a16:creationId xmlns="" xmlns:a16="http://schemas.microsoft.com/office/drawing/2014/main" id="{F1F7871A-40C0-402D-8E1F-9C0EA831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3176" y="11072813"/>
              <a:ext cx="65088" cy="168275"/>
            </a:xfrm>
            <a:custGeom>
              <a:avLst/>
              <a:gdLst>
                <a:gd name="T0" fmla="*/ 10 w 39"/>
                <a:gd name="T1" fmla="*/ 84 h 99"/>
                <a:gd name="T2" fmla="*/ 19 w 39"/>
                <a:gd name="T3" fmla="*/ 99 h 99"/>
                <a:gd name="T4" fmla="*/ 32 w 39"/>
                <a:gd name="T5" fmla="*/ 0 h 99"/>
                <a:gd name="T6" fmla="*/ 6 w 39"/>
                <a:gd name="T7" fmla="*/ 36 h 99"/>
                <a:gd name="T8" fmla="*/ 10 w 39"/>
                <a:gd name="T9" fmla="*/ 8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9">
                  <a:moveTo>
                    <a:pt x="10" y="84"/>
                  </a:moveTo>
                  <a:cubicBezTo>
                    <a:pt x="13" y="89"/>
                    <a:pt x="16" y="95"/>
                    <a:pt x="19" y="99"/>
                  </a:cubicBezTo>
                  <a:cubicBezTo>
                    <a:pt x="32" y="78"/>
                    <a:pt x="39" y="32"/>
                    <a:pt x="32" y="0"/>
                  </a:cubicBezTo>
                  <a:cubicBezTo>
                    <a:pt x="20" y="10"/>
                    <a:pt x="11" y="22"/>
                    <a:pt x="6" y="36"/>
                  </a:cubicBezTo>
                  <a:cubicBezTo>
                    <a:pt x="0" y="51"/>
                    <a:pt x="1" y="69"/>
                    <a:pt x="1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413">
              <a:extLst>
                <a:ext uri="{FF2B5EF4-FFF2-40B4-BE49-F238E27FC236}">
                  <a16:creationId xmlns="" xmlns:a16="http://schemas.microsoft.com/office/drawing/2014/main" id="{EF12A982-D311-4A1F-8232-8C1969EA9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0026" y="11072813"/>
              <a:ext cx="66675" cy="168275"/>
            </a:xfrm>
            <a:custGeom>
              <a:avLst/>
              <a:gdLst>
                <a:gd name="T0" fmla="*/ 30 w 39"/>
                <a:gd name="T1" fmla="*/ 84 h 99"/>
                <a:gd name="T2" fmla="*/ 20 w 39"/>
                <a:gd name="T3" fmla="*/ 99 h 99"/>
                <a:gd name="T4" fmla="*/ 7 w 39"/>
                <a:gd name="T5" fmla="*/ 0 h 99"/>
                <a:gd name="T6" fmla="*/ 33 w 39"/>
                <a:gd name="T7" fmla="*/ 36 h 99"/>
                <a:gd name="T8" fmla="*/ 30 w 39"/>
                <a:gd name="T9" fmla="*/ 8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9">
                  <a:moveTo>
                    <a:pt x="30" y="84"/>
                  </a:moveTo>
                  <a:cubicBezTo>
                    <a:pt x="26" y="89"/>
                    <a:pt x="23" y="95"/>
                    <a:pt x="20" y="99"/>
                  </a:cubicBezTo>
                  <a:cubicBezTo>
                    <a:pt x="8" y="78"/>
                    <a:pt x="0" y="32"/>
                    <a:pt x="7" y="0"/>
                  </a:cubicBezTo>
                  <a:cubicBezTo>
                    <a:pt x="19" y="10"/>
                    <a:pt x="28" y="22"/>
                    <a:pt x="33" y="36"/>
                  </a:cubicBezTo>
                  <a:cubicBezTo>
                    <a:pt x="39" y="51"/>
                    <a:pt x="38" y="69"/>
                    <a:pt x="3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414">
              <a:extLst>
                <a:ext uri="{FF2B5EF4-FFF2-40B4-BE49-F238E27FC236}">
                  <a16:creationId xmlns="" xmlns:a16="http://schemas.microsoft.com/office/drawing/2014/main" id="{E1A0FCED-F800-4302-AECE-8C9CE1CB9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826" y="11126788"/>
              <a:ext cx="149225" cy="127000"/>
            </a:xfrm>
            <a:custGeom>
              <a:avLst/>
              <a:gdLst>
                <a:gd name="T0" fmla="*/ 78 w 88"/>
                <a:gd name="T1" fmla="*/ 54 h 74"/>
                <a:gd name="T2" fmla="*/ 55 w 88"/>
                <a:gd name="T3" fmla="*/ 27 h 74"/>
                <a:gd name="T4" fmla="*/ 0 w 88"/>
                <a:gd name="T5" fmla="*/ 0 h 74"/>
                <a:gd name="T6" fmla="*/ 88 w 88"/>
                <a:gd name="T7" fmla="*/ 73 h 74"/>
                <a:gd name="T8" fmla="*/ 78 w 88"/>
                <a:gd name="T9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4">
                  <a:moveTo>
                    <a:pt x="78" y="54"/>
                  </a:moveTo>
                  <a:cubicBezTo>
                    <a:pt x="72" y="43"/>
                    <a:pt x="65" y="34"/>
                    <a:pt x="55" y="27"/>
                  </a:cubicBezTo>
                  <a:cubicBezTo>
                    <a:pt x="34" y="11"/>
                    <a:pt x="11" y="3"/>
                    <a:pt x="0" y="0"/>
                  </a:cubicBezTo>
                  <a:cubicBezTo>
                    <a:pt x="15" y="47"/>
                    <a:pt x="58" y="74"/>
                    <a:pt x="88" y="73"/>
                  </a:cubicBezTo>
                  <a:cubicBezTo>
                    <a:pt x="83" y="64"/>
                    <a:pt x="80" y="59"/>
                    <a:pt x="7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415">
              <a:extLst>
                <a:ext uri="{FF2B5EF4-FFF2-40B4-BE49-F238E27FC236}">
                  <a16:creationId xmlns="" xmlns:a16="http://schemas.microsoft.com/office/drawing/2014/main" id="{61BAD525-8A87-4BA6-9705-7CC91181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9238" y="11126788"/>
              <a:ext cx="152400" cy="127000"/>
            </a:xfrm>
            <a:custGeom>
              <a:avLst/>
              <a:gdLst>
                <a:gd name="T0" fmla="*/ 10 w 89"/>
                <a:gd name="T1" fmla="*/ 54 h 74"/>
                <a:gd name="T2" fmla="*/ 33 w 89"/>
                <a:gd name="T3" fmla="*/ 27 h 74"/>
                <a:gd name="T4" fmla="*/ 89 w 89"/>
                <a:gd name="T5" fmla="*/ 0 h 74"/>
                <a:gd name="T6" fmla="*/ 0 w 89"/>
                <a:gd name="T7" fmla="*/ 73 h 74"/>
                <a:gd name="T8" fmla="*/ 10 w 89"/>
                <a:gd name="T9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10" y="54"/>
                  </a:moveTo>
                  <a:cubicBezTo>
                    <a:pt x="16" y="43"/>
                    <a:pt x="24" y="34"/>
                    <a:pt x="33" y="27"/>
                  </a:cubicBezTo>
                  <a:cubicBezTo>
                    <a:pt x="54" y="11"/>
                    <a:pt x="77" y="3"/>
                    <a:pt x="89" y="0"/>
                  </a:cubicBezTo>
                  <a:cubicBezTo>
                    <a:pt x="73" y="47"/>
                    <a:pt x="30" y="74"/>
                    <a:pt x="0" y="73"/>
                  </a:cubicBezTo>
                  <a:cubicBezTo>
                    <a:pt x="5" y="64"/>
                    <a:pt x="8" y="59"/>
                    <a:pt x="1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416">
              <a:extLst>
                <a:ext uri="{FF2B5EF4-FFF2-40B4-BE49-F238E27FC236}">
                  <a16:creationId xmlns="" xmlns:a16="http://schemas.microsoft.com/office/drawing/2014/main" id="{5EBC8711-FE34-4814-9CED-789C42A7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7138" y="10966451"/>
              <a:ext cx="79375" cy="157163"/>
            </a:xfrm>
            <a:custGeom>
              <a:avLst/>
              <a:gdLst>
                <a:gd name="T0" fmla="*/ 13 w 47"/>
                <a:gd name="T1" fmla="*/ 92 h 92"/>
                <a:gd name="T2" fmla="*/ 44 w 47"/>
                <a:gd name="T3" fmla="*/ 0 h 92"/>
                <a:gd name="T4" fmla="*/ 44 w 47"/>
                <a:gd name="T5" fmla="*/ 0 h 92"/>
                <a:gd name="T6" fmla="*/ 12 w 47"/>
                <a:gd name="T7" fmla="*/ 90 h 92"/>
                <a:gd name="T8" fmla="*/ 13 w 47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92">
                  <a:moveTo>
                    <a:pt x="13" y="92"/>
                  </a:moveTo>
                  <a:cubicBezTo>
                    <a:pt x="30" y="74"/>
                    <a:pt x="47" y="32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14" y="18"/>
                    <a:pt x="0" y="56"/>
                    <a:pt x="12" y="90"/>
                  </a:cubicBezTo>
                  <a:cubicBezTo>
                    <a:pt x="12" y="90"/>
                    <a:pt x="12" y="91"/>
                    <a:pt x="13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417">
              <a:extLst>
                <a:ext uri="{FF2B5EF4-FFF2-40B4-BE49-F238E27FC236}">
                  <a16:creationId xmlns="" xmlns:a16="http://schemas.microsoft.com/office/drawing/2014/main" id="{015756A2-F406-4E14-BB4D-685A3176B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4951" y="10966451"/>
              <a:ext cx="77788" cy="157163"/>
            </a:xfrm>
            <a:custGeom>
              <a:avLst/>
              <a:gdLst>
                <a:gd name="T0" fmla="*/ 34 w 46"/>
                <a:gd name="T1" fmla="*/ 92 h 92"/>
                <a:gd name="T2" fmla="*/ 2 w 46"/>
                <a:gd name="T3" fmla="*/ 0 h 92"/>
                <a:gd name="T4" fmla="*/ 2 w 46"/>
                <a:gd name="T5" fmla="*/ 0 h 92"/>
                <a:gd name="T6" fmla="*/ 35 w 46"/>
                <a:gd name="T7" fmla="*/ 90 h 92"/>
                <a:gd name="T8" fmla="*/ 34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34" y="92"/>
                  </a:moveTo>
                  <a:cubicBezTo>
                    <a:pt x="17" y="74"/>
                    <a:pt x="0" y="3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" y="18"/>
                    <a:pt x="46" y="56"/>
                    <a:pt x="35" y="90"/>
                  </a:cubicBezTo>
                  <a:cubicBezTo>
                    <a:pt x="34" y="90"/>
                    <a:pt x="34" y="91"/>
                    <a:pt x="34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418">
              <a:extLst>
                <a:ext uri="{FF2B5EF4-FFF2-40B4-BE49-F238E27FC236}">
                  <a16:creationId xmlns="" xmlns:a16="http://schemas.microsoft.com/office/drawing/2014/main" id="{09781846-6975-4E65-B31D-880DFD99C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7601" y="10983913"/>
              <a:ext cx="117475" cy="144463"/>
            </a:xfrm>
            <a:custGeom>
              <a:avLst/>
              <a:gdLst>
                <a:gd name="T0" fmla="*/ 69 w 69"/>
                <a:gd name="T1" fmla="*/ 85 h 85"/>
                <a:gd name="T2" fmla="*/ 64 w 69"/>
                <a:gd name="T3" fmla="*/ 67 h 85"/>
                <a:gd name="T4" fmla="*/ 53 w 69"/>
                <a:gd name="T5" fmla="*/ 44 h 85"/>
                <a:gd name="T6" fmla="*/ 15 w 69"/>
                <a:gd name="T7" fmla="*/ 9 h 85"/>
                <a:gd name="T8" fmla="*/ 0 w 69"/>
                <a:gd name="T9" fmla="*/ 0 h 85"/>
                <a:gd name="T10" fmla="*/ 10 w 69"/>
                <a:gd name="T11" fmla="*/ 33 h 85"/>
                <a:gd name="T12" fmla="*/ 69 w 69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5">
                  <a:moveTo>
                    <a:pt x="69" y="85"/>
                  </a:moveTo>
                  <a:cubicBezTo>
                    <a:pt x="67" y="79"/>
                    <a:pt x="66" y="73"/>
                    <a:pt x="64" y="67"/>
                  </a:cubicBezTo>
                  <a:cubicBezTo>
                    <a:pt x="62" y="59"/>
                    <a:pt x="58" y="51"/>
                    <a:pt x="53" y="44"/>
                  </a:cubicBezTo>
                  <a:cubicBezTo>
                    <a:pt x="46" y="33"/>
                    <a:pt x="36" y="22"/>
                    <a:pt x="15" y="9"/>
                  </a:cubicBezTo>
                  <a:cubicBezTo>
                    <a:pt x="10" y="5"/>
                    <a:pt x="5" y="3"/>
                    <a:pt x="0" y="0"/>
                  </a:cubicBezTo>
                  <a:cubicBezTo>
                    <a:pt x="1" y="12"/>
                    <a:pt x="5" y="23"/>
                    <a:pt x="10" y="33"/>
                  </a:cubicBezTo>
                  <a:cubicBezTo>
                    <a:pt x="20" y="56"/>
                    <a:pt x="44" y="81"/>
                    <a:pt x="6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19">
              <a:extLst>
                <a:ext uri="{FF2B5EF4-FFF2-40B4-BE49-F238E27FC236}">
                  <a16:creationId xmlns="" xmlns:a16="http://schemas.microsoft.com/office/drawing/2014/main" id="{C0631807-0E6E-409B-911F-E9E952AE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4801" y="10983913"/>
              <a:ext cx="117475" cy="144463"/>
            </a:xfrm>
            <a:custGeom>
              <a:avLst/>
              <a:gdLst>
                <a:gd name="T0" fmla="*/ 0 w 69"/>
                <a:gd name="T1" fmla="*/ 85 h 85"/>
                <a:gd name="T2" fmla="*/ 5 w 69"/>
                <a:gd name="T3" fmla="*/ 67 h 85"/>
                <a:gd name="T4" fmla="*/ 16 w 69"/>
                <a:gd name="T5" fmla="*/ 44 h 85"/>
                <a:gd name="T6" fmla="*/ 55 w 69"/>
                <a:gd name="T7" fmla="*/ 9 h 85"/>
                <a:gd name="T8" fmla="*/ 69 w 69"/>
                <a:gd name="T9" fmla="*/ 0 h 85"/>
                <a:gd name="T10" fmla="*/ 60 w 69"/>
                <a:gd name="T11" fmla="*/ 33 h 85"/>
                <a:gd name="T12" fmla="*/ 0 w 69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5">
                  <a:moveTo>
                    <a:pt x="0" y="85"/>
                  </a:moveTo>
                  <a:cubicBezTo>
                    <a:pt x="2" y="79"/>
                    <a:pt x="4" y="73"/>
                    <a:pt x="5" y="67"/>
                  </a:cubicBezTo>
                  <a:cubicBezTo>
                    <a:pt x="8" y="59"/>
                    <a:pt x="11" y="51"/>
                    <a:pt x="16" y="44"/>
                  </a:cubicBezTo>
                  <a:cubicBezTo>
                    <a:pt x="23" y="33"/>
                    <a:pt x="34" y="22"/>
                    <a:pt x="55" y="9"/>
                  </a:cubicBezTo>
                  <a:cubicBezTo>
                    <a:pt x="60" y="5"/>
                    <a:pt x="65" y="3"/>
                    <a:pt x="69" y="0"/>
                  </a:cubicBezTo>
                  <a:cubicBezTo>
                    <a:pt x="68" y="12"/>
                    <a:pt x="65" y="23"/>
                    <a:pt x="60" y="33"/>
                  </a:cubicBezTo>
                  <a:cubicBezTo>
                    <a:pt x="49" y="56"/>
                    <a:pt x="25" y="81"/>
                    <a:pt x="0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20">
              <a:extLst>
                <a:ext uri="{FF2B5EF4-FFF2-40B4-BE49-F238E27FC236}">
                  <a16:creationId xmlns="" xmlns:a16="http://schemas.microsoft.com/office/drawing/2014/main" id="{99D24B76-9A5D-4BB3-9A3C-C0CC19CA2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6013" y="10844213"/>
              <a:ext cx="92075" cy="152400"/>
            </a:xfrm>
            <a:custGeom>
              <a:avLst/>
              <a:gdLst>
                <a:gd name="T0" fmla="*/ 54 w 54"/>
                <a:gd name="T1" fmla="*/ 89 h 89"/>
                <a:gd name="T2" fmla="*/ 2 w 54"/>
                <a:gd name="T3" fmla="*/ 0 h 89"/>
                <a:gd name="T4" fmla="*/ 54 w 54"/>
                <a:gd name="T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89">
                  <a:moveTo>
                    <a:pt x="54" y="89"/>
                  </a:moveTo>
                  <a:cubicBezTo>
                    <a:pt x="51" y="66"/>
                    <a:pt x="52" y="34"/>
                    <a:pt x="2" y="0"/>
                  </a:cubicBezTo>
                  <a:cubicBezTo>
                    <a:pt x="0" y="45"/>
                    <a:pt x="31" y="82"/>
                    <a:pt x="54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21">
              <a:extLst>
                <a:ext uri="{FF2B5EF4-FFF2-40B4-BE49-F238E27FC236}">
                  <a16:creationId xmlns="" xmlns:a16="http://schemas.microsoft.com/office/drawing/2014/main" id="{BC6758F2-4088-458A-8DEE-8422AE83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1788" y="10844213"/>
              <a:ext cx="92075" cy="152400"/>
            </a:xfrm>
            <a:custGeom>
              <a:avLst/>
              <a:gdLst>
                <a:gd name="T0" fmla="*/ 0 w 54"/>
                <a:gd name="T1" fmla="*/ 89 h 89"/>
                <a:gd name="T2" fmla="*/ 52 w 54"/>
                <a:gd name="T3" fmla="*/ 0 h 89"/>
                <a:gd name="T4" fmla="*/ 0 w 54"/>
                <a:gd name="T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89">
                  <a:moveTo>
                    <a:pt x="0" y="89"/>
                  </a:moveTo>
                  <a:cubicBezTo>
                    <a:pt x="3" y="66"/>
                    <a:pt x="3" y="34"/>
                    <a:pt x="52" y="0"/>
                  </a:cubicBezTo>
                  <a:cubicBezTo>
                    <a:pt x="54" y="45"/>
                    <a:pt x="24" y="82"/>
                    <a:pt x="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22">
              <a:extLst>
                <a:ext uri="{FF2B5EF4-FFF2-40B4-BE49-F238E27FC236}">
                  <a16:creationId xmlns="" xmlns:a16="http://schemas.microsoft.com/office/drawing/2014/main" id="{6ECCAF98-9E25-4D7B-95C1-2D86CC618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9676" y="10853738"/>
              <a:ext cx="87313" cy="141288"/>
            </a:xfrm>
            <a:custGeom>
              <a:avLst/>
              <a:gdLst>
                <a:gd name="T0" fmla="*/ 50 w 51"/>
                <a:gd name="T1" fmla="*/ 0 h 82"/>
                <a:gd name="T2" fmla="*/ 4 w 51"/>
                <a:gd name="T3" fmla="*/ 81 h 82"/>
                <a:gd name="T4" fmla="*/ 5 w 51"/>
                <a:gd name="T5" fmla="*/ 82 h 82"/>
                <a:gd name="T6" fmla="*/ 51 w 51"/>
                <a:gd name="T7" fmla="*/ 0 h 82"/>
                <a:gd name="T8" fmla="*/ 50 w 51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2">
                  <a:moveTo>
                    <a:pt x="50" y="0"/>
                  </a:moveTo>
                  <a:cubicBezTo>
                    <a:pt x="18" y="14"/>
                    <a:pt x="0" y="47"/>
                    <a:pt x="4" y="81"/>
                  </a:cubicBezTo>
                  <a:cubicBezTo>
                    <a:pt x="4" y="82"/>
                    <a:pt x="5" y="82"/>
                    <a:pt x="5" y="82"/>
                  </a:cubicBezTo>
                  <a:cubicBezTo>
                    <a:pt x="24" y="70"/>
                    <a:pt x="48" y="33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423">
              <a:extLst>
                <a:ext uri="{FF2B5EF4-FFF2-40B4-BE49-F238E27FC236}">
                  <a16:creationId xmlns="" xmlns:a16="http://schemas.microsoft.com/office/drawing/2014/main" id="{329F8882-8C45-4FF4-8C02-D294C3D03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4476" y="10853738"/>
              <a:ext cx="87313" cy="141288"/>
            </a:xfrm>
            <a:custGeom>
              <a:avLst/>
              <a:gdLst>
                <a:gd name="T0" fmla="*/ 1 w 51"/>
                <a:gd name="T1" fmla="*/ 0 h 82"/>
                <a:gd name="T2" fmla="*/ 46 w 51"/>
                <a:gd name="T3" fmla="*/ 81 h 82"/>
                <a:gd name="T4" fmla="*/ 46 w 51"/>
                <a:gd name="T5" fmla="*/ 82 h 82"/>
                <a:gd name="T6" fmla="*/ 0 w 51"/>
                <a:gd name="T7" fmla="*/ 0 h 82"/>
                <a:gd name="T8" fmla="*/ 1 w 51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2">
                  <a:moveTo>
                    <a:pt x="1" y="0"/>
                  </a:moveTo>
                  <a:cubicBezTo>
                    <a:pt x="32" y="14"/>
                    <a:pt x="51" y="47"/>
                    <a:pt x="46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26" y="70"/>
                    <a:pt x="2" y="3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424">
              <a:extLst>
                <a:ext uri="{FF2B5EF4-FFF2-40B4-BE49-F238E27FC236}">
                  <a16:creationId xmlns="" xmlns:a16="http://schemas.microsoft.com/office/drawing/2014/main" id="{459D3BE4-7118-49A7-A0D6-34CC3FA1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1263" y="10741026"/>
              <a:ext cx="95250" cy="122238"/>
            </a:xfrm>
            <a:custGeom>
              <a:avLst/>
              <a:gdLst>
                <a:gd name="T0" fmla="*/ 0 w 56"/>
                <a:gd name="T1" fmla="*/ 72 h 72"/>
                <a:gd name="T2" fmla="*/ 56 w 56"/>
                <a:gd name="T3" fmla="*/ 0 h 72"/>
                <a:gd name="T4" fmla="*/ 0 w 56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72">
                  <a:moveTo>
                    <a:pt x="0" y="72"/>
                  </a:moveTo>
                  <a:cubicBezTo>
                    <a:pt x="16" y="65"/>
                    <a:pt x="48" y="37"/>
                    <a:pt x="56" y="0"/>
                  </a:cubicBezTo>
                  <a:cubicBezTo>
                    <a:pt x="14" y="12"/>
                    <a:pt x="0" y="38"/>
                    <a:pt x="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425">
              <a:extLst>
                <a:ext uri="{FF2B5EF4-FFF2-40B4-BE49-F238E27FC236}">
                  <a16:creationId xmlns="" xmlns:a16="http://schemas.microsoft.com/office/drawing/2014/main" id="{F7FD7FFE-881F-433F-B3D5-58FEBBD2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4951" y="10741026"/>
              <a:ext cx="95250" cy="122238"/>
            </a:xfrm>
            <a:custGeom>
              <a:avLst/>
              <a:gdLst>
                <a:gd name="T0" fmla="*/ 56 w 56"/>
                <a:gd name="T1" fmla="*/ 72 h 72"/>
                <a:gd name="T2" fmla="*/ 0 w 56"/>
                <a:gd name="T3" fmla="*/ 0 h 72"/>
                <a:gd name="T4" fmla="*/ 56 w 56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72">
                  <a:moveTo>
                    <a:pt x="56" y="72"/>
                  </a:moveTo>
                  <a:cubicBezTo>
                    <a:pt x="40" y="65"/>
                    <a:pt x="7" y="37"/>
                    <a:pt x="0" y="0"/>
                  </a:cubicBezTo>
                  <a:cubicBezTo>
                    <a:pt x="41" y="12"/>
                    <a:pt x="55" y="38"/>
                    <a:pt x="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426">
              <a:extLst>
                <a:ext uri="{FF2B5EF4-FFF2-40B4-BE49-F238E27FC236}">
                  <a16:creationId xmlns="" xmlns:a16="http://schemas.microsoft.com/office/drawing/2014/main" id="{B6E7EA9C-2BFC-4B18-AB9C-74D2C5FB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7126" y="10707688"/>
              <a:ext cx="82550" cy="155575"/>
            </a:xfrm>
            <a:custGeom>
              <a:avLst/>
              <a:gdLst>
                <a:gd name="T0" fmla="*/ 46 w 48"/>
                <a:gd name="T1" fmla="*/ 91 h 91"/>
                <a:gd name="T2" fmla="*/ 9 w 48"/>
                <a:gd name="T3" fmla="*/ 0 h 91"/>
                <a:gd name="T4" fmla="*/ 46 w 48"/>
                <a:gd name="T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1">
                  <a:moveTo>
                    <a:pt x="46" y="91"/>
                  </a:moveTo>
                  <a:cubicBezTo>
                    <a:pt x="48" y="58"/>
                    <a:pt x="42" y="31"/>
                    <a:pt x="9" y="0"/>
                  </a:cubicBezTo>
                  <a:cubicBezTo>
                    <a:pt x="0" y="43"/>
                    <a:pt x="26" y="82"/>
                    <a:pt x="46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427">
              <a:extLst>
                <a:ext uri="{FF2B5EF4-FFF2-40B4-BE49-F238E27FC236}">
                  <a16:creationId xmlns="" xmlns:a16="http://schemas.microsoft.com/office/drawing/2014/main" id="{F0079E0D-2671-43DB-B2F9-B0E2E36C7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1788" y="10707688"/>
              <a:ext cx="79375" cy="155575"/>
            </a:xfrm>
            <a:custGeom>
              <a:avLst/>
              <a:gdLst>
                <a:gd name="T0" fmla="*/ 2 w 47"/>
                <a:gd name="T1" fmla="*/ 91 h 91"/>
                <a:gd name="T2" fmla="*/ 39 w 47"/>
                <a:gd name="T3" fmla="*/ 0 h 91"/>
                <a:gd name="T4" fmla="*/ 2 w 47"/>
                <a:gd name="T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91">
                  <a:moveTo>
                    <a:pt x="2" y="91"/>
                  </a:moveTo>
                  <a:cubicBezTo>
                    <a:pt x="0" y="58"/>
                    <a:pt x="6" y="31"/>
                    <a:pt x="39" y="0"/>
                  </a:cubicBezTo>
                  <a:cubicBezTo>
                    <a:pt x="47" y="43"/>
                    <a:pt x="22" y="82"/>
                    <a:pt x="2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428">
              <a:extLst>
                <a:ext uri="{FF2B5EF4-FFF2-40B4-BE49-F238E27FC236}">
                  <a16:creationId xmlns="" xmlns:a16="http://schemas.microsoft.com/office/drawing/2014/main" id="{30C5C96F-5221-4EB2-B476-14A2B8199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6338" y="10602913"/>
              <a:ext cx="93663" cy="150813"/>
            </a:xfrm>
            <a:custGeom>
              <a:avLst/>
              <a:gdLst>
                <a:gd name="T0" fmla="*/ 47 w 55"/>
                <a:gd name="T1" fmla="*/ 0 h 89"/>
                <a:gd name="T2" fmla="*/ 24 w 55"/>
                <a:gd name="T3" fmla="*/ 89 h 89"/>
                <a:gd name="T4" fmla="*/ 47 w 55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89">
                  <a:moveTo>
                    <a:pt x="47" y="0"/>
                  </a:moveTo>
                  <a:cubicBezTo>
                    <a:pt x="18" y="19"/>
                    <a:pt x="0" y="63"/>
                    <a:pt x="24" y="89"/>
                  </a:cubicBezTo>
                  <a:cubicBezTo>
                    <a:pt x="54" y="73"/>
                    <a:pt x="55" y="33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429">
              <a:extLst>
                <a:ext uri="{FF2B5EF4-FFF2-40B4-BE49-F238E27FC236}">
                  <a16:creationId xmlns="" xmlns:a16="http://schemas.microsoft.com/office/drawing/2014/main" id="{BCA15EAA-E795-419F-8E8E-DB59BDC5E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8288" y="10602913"/>
              <a:ext cx="93663" cy="150813"/>
            </a:xfrm>
            <a:custGeom>
              <a:avLst/>
              <a:gdLst>
                <a:gd name="T0" fmla="*/ 8 w 55"/>
                <a:gd name="T1" fmla="*/ 0 h 89"/>
                <a:gd name="T2" fmla="*/ 32 w 55"/>
                <a:gd name="T3" fmla="*/ 89 h 89"/>
                <a:gd name="T4" fmla="*/ 8 w 55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89">
                  <a:moveTo>
                    <a:pt x="8" y="0"/>
                  </a:moveTo>
                  <a:cubicBezTo>
                    <a:pt x="37" y="19"/>
                    <a:pt x="55" y="63"/>
                    <a:pt x="32" y="89"/>
                  </a:cubicBezTo>
                  <a:cubicBezTo>
                    <a:pt x="2" y="73"/>
                    <a:pt x="0" y="3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30">
              <a:extLst>
                <a:ext uri="{FF2B5EF4-FFF2-40B4-BE49-F238E27FC236}">
                  <a16:creationId xmlns="" xmlns:a16="http://schemas.microsoft.com/office/drawing/2014/main" id="{32BB95C9-B0E3-4550-8BBF-EB53E725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613" y="11498263"/>
              <a:ext cx="128588" cy="192088"/>
            </a:xfrm>
            <a:custGeom>
              <a:avLst/>
              <a:gdLst>
                <a:gd name="T0" fmla="*/ 52 w 76"/>
                <a:gd name="T1" fmla="*/ 99 h 112"/>
                <a:gd name="T2" fmla="*/ 76 w 76"/>
                <a:gd name="T3" fmla="*/ 112 h 112"/>
                <a:gd name="T4" fmla="*/ 27 w 76"/>
                <a:gd name="T5" fmla="*/ 22 h 112"/>
                <a:gd name="T6" fmla="*/ 1 w 76"/>
                <a:gd name="T7" fmla="*/ 0 h 112"/>
                <a:gd name="T8" fmla="*/ 6 w 76"/>
                <a:gd name="T9" fmla="*/ 37 h 112"/>
                <a:gd name="T10" fmla="*/ 52 w 76"/>
                <a:gd name="T11" fmla="*/ 9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12">
                  <a:moveTo>
                    <a:pt x="52" y="99"/>
                  </a:moveTo>
                  <a:cubicBezTo>
                    <a:pt x="58" y="102"/>
                    <a:pt x="62" y="105"/>
                    <a:pt x="76" y="112"/>
                  </a:cubicBezTo>
                  <a:cubicBezTo>
                    <a:pt x="74" y="78"/>
                    <a:pt x="51" y="46"/>
                    <a:pt x="27" y="22"/>
                  </a:cubicBezTo>
                  <a:cubicBezTo>
                    <a:pt x="19" y="13"/>
                    <a:pt x="10" y="6"/>
                    <a:pt x="1" y="0"/>
                  </a:cubicBezTo>
                  <a:cubicBezTo>
                    <a:pt x="0" y="8"/>
                    <a:pt x="2" y="22"/>
                    <a:pt x="6" y="37"/>
                  </a:cubicBezTo>
                  <a:cubicBezTo>
                    <a:pt x="12" y="64"/>
                    <a:pt x="29" y="86"/>
                    <a:pt x="5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431">
              <a:extLst>
                <a:ext uri="{FF2B5EF4-FFF2-40B4-BE49-F238E27FC236}">
                  <a16:creationId xmlns="" xmlns:a16="http://schemas.microsoft.com/office/drawing/2014/main" id="{2E34FCC0-DDBA-4D24-BEAB-53BBC425B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8676" y="11498263"/>
              <a:ext cx="128588" cy="192088"/>
            </a:xfrm>
            <a:custGeom>
              <a:avLst/>
              <a:gdLst>
                <a:gd name="T0" fmla="*/ 23 w 75"/>
                <a:gd name="T1" fmla="*/ 99 h 112"/>
                <a:gd name="T2" fmla="*/ 0 w 75"/>
                <a:gd name="T3" fmla="*/ 112 h 112"/>
                <a:gd name="T4" fmla="*/ 48 w 75"/>
                <a:gd name="T5" fmla="*/ 22 h 112"/>
                <a:gd name="T6" fmla="*/ 74 w 75"/>
                <a:gd name="T7" fmla="*/ 0 h 112"/>
                <a:gd name="T8" fmla="*/ 70 w 75"/>
                <a:gd name="T9" fmla="*/ 37 h 112"/>
                <a:gd name="T10" fmla="*/ 23 w 75"/>
                <a:gd name="T11" fmla="*/ 9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12">
                  <a:moveTo>
                    <a:pt x="23" y="99"/>
                  </a:moveTo>
                  <a:cubicBezTo>
                    <a:pt x="18" y="102"/>
                    <a:pt x="14" y="105"/>
                    <a:pt x="0" y="112"/>
                  </a:cubicBezTo>
                  <a:cubicBezTo>
                    <a:pt x="1" y="78"/>
                    <a:pt x="24" y="46"/>
                    <a:pt x="48" y="22"/>
                  </a:cubicBezTo>
                  <a:cubicBezTo>
                    <a:pt x="57" y="13"/>
                    <a:pt x="66" y="6"/>
                    <a:pt x="74" y="0"/>
                  </a:cubicBezTo>
                  <a:cubicBezTo>
                    <a:pt x="75" y="8"/>
                    <a:pt x="73" y="22"/>
                    <a:pt x="70" y="37"/>
                  </a:cubicBezTo>
                  <a:cubicBezTo>
                    <a:pt x="64" y="64"/>
                    <a:pt x="47" y="86"/>
                    <a:pt x="23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432">
              <a:extLst>
                <a:ext uri="{FF2B5EF4-FFF2-40B4-BE49-F238E27FC236}">
                  <a16:creationId xmlns="" xmlns:a16="http://schemas.microsoft.com/office/drawing/2014/main" id="{D908124F-4084-4951-92FD-8AC7F66FC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963" y="11676063"/>
              <a:ext cx="225425" cy="85725"/>
            </a:xfrm>
            <a:custGeom>
              <a:avLst/>
              <a:gdLst>
                <a:gd name="T0" fmla="*/ 110 w 132"/>
                <a:gd name="T1" fmla="*/ 17 h 50"/>
                <a:gd name="T2" fmla="*/ 34 w 132"/>
                <a:gd name="T3" fmla="*/ 9 h 50"/>
                <a:gd name="T4" fmla="*/ 0 w 132"/>
                <a:gd name="T5" fmla="*/ 26 h 50"/>
                <a:gd name="T6" fmla="*/ 132 w 132"/>
                <a:gd name="T7" fmla="*/ 31 h 50"/>
                <a:gd name="T8" fmla="*/ 110 w 132"/>
                <a:gd name="T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50">
                  <a:moveTo>
                    <a:pt x="110" y="17"/>
                  </a:moveTo>
                  <a:cubicBezTo>
                    <a:pt x="87" y="3"/>
                    <a:pt x="59" y="0"/>
                    <a:pt x="34" y="9"/>
                  </a:cubicBezTo>
                  <a:cubicBezTo>
                    <a:pt x="19" y="15"/>
                    <a:pt x="6" y="21"/>
                    <a:pt x="0" y="26"/>
                  </a:cubicBezTo>
                  <a:cubicBezTo>
                    <a:pt x="38" y="41"/>
                    <a:pt x="93" y="50"/>
                    <a:pt x="132" y="31"/>
                  </a:cubicBezTo>
                  <a:cubicBezTo>
                    <a:pt x="119" y="23"/>
                    <a:pt x="115" y="20"/>
                    <a:pt x="11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433">
              <a:extLst>
                <a:ext uri="{FF2B5EF4-FFF2-40B4-BE49-F238E27FC236}">
                  <a16:creationId xmlns="" xmlns:a16="http://schemas.microsoft.com/office/drawing/2014/main" id="{94C00457-B89D-4D7C-B686-CA7516BAB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901" y="11676063"/>
              <a:ext cx="225425" cy="85725"/>
            </a:xfrm>
            <a:custGeom>
              <a:avLst/>
              <a:gdLst>
                <a:gd name="T0" fmla="*/ 22 w 132"/>
                <a:gd name="T1" fmla="*/ 17 h 50"/>
                <a:gd name="T2" fmla="*/ 99 w 132"/>
                <a:gd name="T3" fmla="*/ 9 h 50"/>
                <a:gd name="T4" fmla="*/ 132 w 132"/>
                <a:gd name="T5" fmla="*/ 26 h 50"/>
                <a:gd name="T6" fmla="*/ 0 w 132"/>
                <a:gd name="T7" fmla="*/ 31 h 50"/>
                <a:gd name="T8" fmla="*/ 22 w 132"/>
                <a:gd name="T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50">
                  <a:moveTo>
                    <a:pt x="22" y="17"/>
                  </a:moveTo>
                  <a:cubicBezTo>
                    <a:pt x="45" y="3"/>
                    <a:pt x="73" y="0"/>
                    <a:pt x="99" y="9"/>
                  </a:cubicBezTo>
                  <a:cubicBezTo>
                    <a:pt x="113" y="15"/>
                    <a:pt x="126" y="21"/>
                    <a:pt x="132" y="26"/>
                  </a:cubicBezTo>
                  <a:cubicBezTo>
                    <a:pt x="94" y="41"/>
                    <a:pt x="40" y="50"/>
                    <a:pt x="0" y="31"/>
                  </a:cubicBezTo>
                  <a:cubicBezTo>
                    <a:pt x="13" y="23"/>
                    <a:pt x="17" y="20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434">
              <a:extLst>
                <a:ext uri="{FF2B5EF4-FFF2-40B4-BE49-F238E27FC236}">
                  <a16:creationId xmlns="" xmlns:a16="http://schemas.microsoft.com/office/drawing/2014/main" id="{3B8073AA-6734-48BC-8043-6F00E74C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2401" y="11395076"/>
              <a:ext cx="1235075" cy="512763"/>
            </a:xfrm>
            <a:custGeom>
              <a:avLst/>
              <a:gdLst>
                <a:gd name="T0" fmla="*/ 362 w 724"/>
                <a:gd name="T1" fmla="*/ 202 h 301"/>
                <a:gd name="T2" fmla="*/ 352 w 724"/>
                <a:gd name="T3" fmla="*/ 196 h 301"/>
                <a:gd name="T4" fmla="*/ 343 w 724"/>
                <a:gd name="T5" fmla="*/ 190 h 301"/>
                <a:gd name="T6" fmla="*/ 0 w 724"/>
                <a:gd name="T7" fmla="*/ 0 h 301"/>
                <a:gd name="T8" fmla="*/ 219 w 724"/>
                <a:gd name="T9" fmla="*/ 133 h 301"/>
                <a:gd name="T10" fmla="*/ 337 w 724"/>
                <a:gd name="T11" fmla="*/ 203 h 301"/>
                <a:gd name="T12" fmla="*/ 348 w 724"/>
                <a:gd name="T13" fmla="*/ 210 h 301"/>
                <a:gd name="T14" fmla="*/ 257 w 724"/>
                <a:gd name="T15" fmla="*/ 301 h 301"/>
                <a:gd name="T16" fmla="*/ 362 w 724"/>
                <a:gd name="T17" fmla="*/ 220 h 301"/>
                <a:gd name="T18" fmla="*/ 467 w 724"/>
                <a:gd name="T19" fmla="*/ 301 h 301"/>
                <a:gd name="T20" fmla="*/ 376 w 724"/>
                <a:gd name="T21" fmla="*/ 210 h 301"/>
                <a:gd name="T22" fmla="*/ 388 w 724"/>
                <a:gd name="T23" fmla="*/ 203 h 301"/>
                <a:gd name="T24" fmla="*/ 505 w 724"/>
                <a:gd name="T25" fmla="*/ 133 h 301"/>
                <a:gd name="T26" fmla="*/ 724 w 724"/>
                <a:gd name="T27" fmla="*/ 0 h 301"/>
                <a:gd name="T28" fmla="*/ 382 w 724"/>
                <a:gd name="T29" fmla="*/ 190 h 301"/>
                <a:gd name="T30" fmla="*/ 373 w 724"/>
                <a:gd name="T31" fmla="*/ 196 h 301"/>
                <a:gd name="T32" fmla="*/ 362 w 724"/>
                <a:gd name="T33" fmla="*/ 20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4" h="301">
                  <a:moveTo>
                    <a:pt x="362" y="202"/>
                  </a:moveTo>
                  <a:cubicBezTo>
                    <a:pt x="359" y="200"/>
                    <a:pt x="355" y="198"/>
                    <a:pt x="352" y="196"/>
                  </a:cubicBezTo>
                  <a:cubicBezTo>
                    <a:pt x="349" y="194"/>
                    <a:pt x="346" y="192"/>
                    <a:pt x="343" y="190"/>
                  </a:cubicBezTo>
                  <a:cubicBezTo>
                    <a:pt x="224" y="119"/>
                    <a:pt x="65" y="53"/>
                    <a:pt x="0" y="0"/>
                  </a:cubicBezTo>
                  <a:cubicBezTo>
                    <a:pt x="48" y="43"/>
                    <a:pt x="79" y="54"/>
                    <a:pt x="219" y="133"/>
                  </a:cubicBezTo>
                  <a:cubicBezTo>
                    <a:pt x="246" y="147"/>
                    <a:pt x="308" y="184"/>
                    <a:pt x="337" y="203"/>
                  </a:cubicBezTo>
                  <a:cubicBezTo>
                    <a:pt x="341" y="205"/>
                    <a:pt x="344" y="208"/>
                    <a:pt x="348" y="210"/>
                  </a:cubicBezTo>
                  <a:cubicBezTo>
                    <a:pt x="288" y="247"/>
                    <a:pt x="278" y="258"/>
                    <a:pt x="257" y="301"/>
                  </a:cubicBezTo>
                  <a:cubicBezTo>
                    <a:pt x="276" y="284"/>
                    <a:pt x="320" y="249"/>
                    <a:pt x="362" y="220"/>
                  </a:cubicBezTo>
                  <a:cubicBezTo>
                    <a:pt x="404" y="249"/>
                    <a:pt x="449" y="284"/>
                    <a:pt x="467" y="301"/>
                  </a:cubicBezTo>
                  <a:cubicBezTo>
                    <a:pt x="446" y="258"/>
                    <a:pt x="437" y="247"/>
                    <a:pt x="376" y="210"/>
                  </a:cubicBezTo>
                  <a:cubicBezTo>
                    <a:pt x="380" y="208"/>
                    <a:pt x="384" y="205"/>
                    <a:pt x="388" y="203"/>
                  </a:cubicBezTo>
                  <a:cubicBezTo>
                    <a:pt x="416" y="184"/>
                    <a:pt x="479" y="147"/>
                    <a:pt x="505" y="133"/>
                  </a:cubicBezTo>
                  <a:cubicBezTo>
                    <a:pt x="645" y="54"/>
                    <a:pt x="676" y="43"/>
                    <a:pt x="724" y="0"/>
                  </a:cubicBezTo>
                  <a:cubicBezTo>
                    <a:pt x="660" y="53"/>
                    <a:pt x="500" y="119"/>
                    <a:pt x="382" y="190"/>
                  </a:cubicBezTo>
                  <a:cubicBezTo>
                    <a:pt x="379" y="192"/>
                    <a:pt x="376" y="194"/>
                    <a:pt x="373" y="196"/>
                  </a:cubicBezTo>
                  <a:cubicBezTo>
                    <a:pt x="369" y="198"/>
                    <a:pt x="366" y="200"/>
                    <a:pt x="362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8" name="组合 367">
            <a:extLst>
              <a:ext uri="{FF2B5EF4-FFF2-40B4-BE49-F238E27FC236}">
                <a16:creationId xmlns="" xmlns:a16="http://schemas.microsoft.com/office/drawing/2014/main" id="{718E0956-2E03-40B4-8870-D2058A225353}"/>
              </a:ext>
            </a:extLst>
          </p:cNvPr>
          <p:cNvGrpSpPr/>
          <p:nvPr/>
        </p:nvGrpSpPr>
        <p:grpSpPr>
          <a:xfrm>
            <a:off x="6494699" y="2879342"/>
            <a:ext cx="1233996" cy="1099319"/>
            <a:chOff x="20354926" y="10387013"/>
            <a:chExt cx="1789113" cy="159385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369" name="Freeform 435">
              <a:extLst>
                <a:ext uri="{FF2B5EF4-FFF2-40B4-BE49-F238E27FC236}">
                  <a16:creationId xmlns="" xmlns:a16="http://schemas.microsoft.com/office/drawing/2014/main" id="{68557675-B75B-492F-9EBC-0CEF6C5B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1438" y="10387013"/>
              <a:ext cx="731838" cy="1546225"/>
            </a:xfrm>
            <a:custGeom>
              <a:avLst/>
              <a:gdLst>
                <a:gd name="T0" fmla="*/ 308 w 429"/>
                <a:gd name="T1" fmla="*/ 124 h 907"/>
                <a:gd name="T2" fmla="*/ 326 w 429"/>
                <a:gd name="T3" fmla="*/ 112 h 907"/>
                <a:gd name="T4" fmla="*/ 415 w 429"/>
                <a:gd name="T5" fmla="*/ 0 h 907"/>
                <a:gd name="T6" fmla="*/ 352 w 429"/>
                <a:gd name="T7" fmla="*/ 39 h 907"/>
                <a:gd name="T8" fmla="*/ 304 w 429"/>
                <a:gd name="T9" fmla="*/ 100 h 907"/>
                <a:gd name="T10" fmla="*/ 296 w 429"/>
                <a:gd name="T11" fmla="*/ 121 h 907"/>
                <a:gd name="T12" fmla="*/ 378 w 429"/>
                <a:gd name="T13" fmla="*/ 893 h 907"/>
                <a:gd name="T14" fmla="*/ 423 w 429"/>
                <a:gd name="T15" fmla="*/ 907 h 907"/>
                <a:gd name="T16" fmla="*/ 429 w 429"/>
                <a:gd name="T17" fmla="*/ 907 h 907"/>
                <a:gd name="T18" fmla="*/ 308 w 429"/>
                <a:gd name="T19" fmla="*/ 124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907">
                  <a:moveTo>
                    <a:pt x="308" y="124"/>
                  </a:moveTo>
                  <a:cubicBezTo>
                    <a:pt x="313" y="120"/>
                    <a:pt x="320" y="116"/>
                    <a:pt x="326" y="112"/>
                  </a:cubicBezTo>
                  <a:cubicBezTo>
                    <a:pt x="417" y="8"/>
                    <a:pt x="370" y="54"/>
                    <a:pt x="415" y="0"/>
                  </a:cubicBezTo>
                  <a:cubicBezTo>
                    <a:pt x="400" y="8"/>
                    <a:pt x="377" y="21"/>
                    <a:pt x="352" y="39"/>
                  </a:cubicBezTo>
                  <a:cubicBezTo>
                    <a:pt x="330" y="54"/>
                    <a:pt x="313" y="75"/>
                    <a:pt x="304" y="100"/>
                  </a:cubicBezTo>
                  <a:cubicBezTo>
                    <a:pt x="301" y="107"/>
                    <a:pt x="299" y="114"/>
                    <a:pt x="296" y="121"/>
                  </a:cubicBezTo>
                  <a:cubicBezTo>
                    <a:pt x="4" y="328"/>
                    <a:pt x="4" y="699"/>
                    <a:pt x="378" y="893"/>
                  </a:cubicBezTo>
                  <a:cubicBezTo>
                    <a:pt x="392" y="900"/>
                    <a:pt x="408" y="905"/>
                    <a:pt x="423" y="907"/>
                  </a:cubicBezTo>
                  <a:cubicBezTo>
                    <a:pt x="425" y="907"/>
                    <a:pt x="427" y="907"/>
                    <a:pt x="429" y="907"/>
                  </a:cubicBezTo>
                  <a:cubicBezTo>
                    <a:pt x="0" y="712"/>
                    <a:pt x="14" y="326"/>
                    <a:pt x="30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36">
              <a:extLst>
                <a:ext uri="{FF2B5EF4-FFF2-40B4-BE49-F238E27FC236}">
                  <a16:creationId xmlns="" xmlns:a16="http://schemas.microsoft.com/office/drawing/2014/main" id="{3A761886-12C2-42FD-A141-A25DAC2E7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7276" y="10387013"/>
              <a:ext cx="730250" cy="1546225"/>
            </a:xfrm>
            <a:custGeom>
              <a:avLst/>
              <a:gdLst>
                <a:gd name="T0" fmla="*/ 121 w 429"/>
                <a:gd name="T1" fmla="*/ 124 h 907"/>
                <a:gd name="T2" fmla="*/ 103 w 429"/>
                <a:gd name="T3" fmla="*/ 112 h 907"/>
                <a:gd name="T4" fmla="*/ 13 w 429"/>
                <a:gd name="T5" fmla="*/ 0 h 907"/>
                <a:gd name="T6" fmla="*/ 77 w 429"/>
                <a:gd name="T7" fmla="*/ 39 h 907"/>
                <a:gd name="T8" fmla="*/ 125 w 429"/>
                <a:gd name="T9" fmla="*/ 100 h 907"/>
                <a:gd name="T10" fmla="*/ 133 w 429"/>
                <a:gd name="T11" fmla="*/ 121 h 907"/>
                <a:gd name="T12" fmla="*/ 50 w 429"/>
                <a:gd name="T13" fmla="*/ 893 h 907"/>
                <a:gd name="T14" fmla="*/ 6 w 429"/>
                <a:gd name="T15" fmla="*/ 907 h 907"/>
                <a:gd name="T16" fmla="*/ 0 w 429"/>
                <a:gd name="T17" fmla="*/ 907 h 907"/>
                <a:gd name="T18" fmla="*/ 121 w 429"/>
                <a:gd name="T19" fmla="*/ 124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907">
                  <a:moveTo>
                    <a:pt x="121" y="124"/>
                  </a:moveTo>
                  <a:cubicBezTo>
                    <a:pt x="115" y="120"/>
                    <a:pt x="109" y="116"/>
                    <a:pt x="103" y="112"/>
                  </a:cubicBezTo>
                  <a:cubicBezTo>
                    <a:pt x="12" y="8"/>
                    <a:pt x="59" y="54"/>
                    <a:pt x="13" y="0"/>
                  </a:cubicBezTo>
                  <a:cubicBezTo>
                    <a:pt x="28" y="8"/>
                    <a:pt x="51" y="21"/>
                    <a:pt x="77" y="39"/>
                  </a:cubicBezTo>
                  <a:cubicBezTo>
                    <a:pt x="99" y="54"/>
                    <a:pt x="115" y="75"/>
                    <a:pt x="125" y="100"/>
                  </a:cubicBezTo>
                  <a:cubicBezTo>
                    <a:pt x="128" y="107"/>
                    <a:pt x="130" y="114"/>
                    <a:pt x="133" y="121"/>
                  </a:cubicBezTo>
                  <a:cubicBezTo>
                    <a:pt x="425" y="328"/>
                    <a:pt x="425" y="699"/>
                    <a:pt x="50" y="893"/>
                  </a:cubicBezTo>
                  <a:cubicBezTo>
                    <a:pt x="36" y="900"/>
                    <a:pt x="21" y="905"/>
                    <a:pt x="6" y="907"/>
                  </a:cubicBezTo>
                  <a:cubicBezTo>
                    <a:pt x="4" y="907"/>
                    <a:pt x="2" y="907"/>
                    <a:pt x="0" y="907"/>
                  </a:cubicBezTo>
                  <a:cubicBezTo>
                    <a:pt x="429" y="712"/>
                    <a:pt x="415" y="326"/>
                    <a:pt x="121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37">
              <a:extLst>
                <a:ext uri="{FF2B5EF4-FFF2-40B4-BE49-F238E27FC236}">
                  <a16:creationId xmlns="" xmlns:a16="http://schemas.microsoft.com/office/drawing/2014/main" id="{512BCFBD-F97C-4A2F-80B9-5E53D325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9726" y="11887201"/>
              <a:ext cx="369888" cy="93663"/>
            </a:xfrm>
            <a:custGeom>
              <a:avLst/>
              <a:gdLst>
                <a:gd name="T0" fmla="*/ 0 w 217"/>
                <a:gd name="T1" fmla="*/ 35 h 55"/>
                <a:gd name="T2" fmla="*/ 83 w 217"/>
                <a:gd name="T3" fmla="*/ 51 h 55"/>
                <a:gd name="T4" fmla="*/ 162 w 217"/>
                <a:gd name="T5" fmla="*/ 41 h 55"/>
                <a:gd name="T6" fmla="*/ 217 w 217"/>
                <a:gd name="T7" fmla="*/ 16 h 55"/>
                <a:gd name="T8" fmla="*/ 186 w 217"/>
                <a:gd name="T9" fmla="*/ 0 h 55"/>
                <a:gd name="T10" fmla="*/ 0 w 217"/>
                <a:gd name="T11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55">
                  <a:moveTo>
                    <a:pt x="0" y="35"/>
                  </a:moveTo>
                  <a:cubicBezTo>
                    <a:pt x="26" y="42"/>
                    <a:pt x="55" y="48"/>
                    <a:pt x="83" y="51"/>
                  </a:cubicBezTo>
                  <a:cubicBezTo>
                    <a:pt x="110" y="55"/>
                    <a:pt x="137" y="51"/>
                    <a:pt x="162" y="41"/>
                  </a:cubicBezTo>
                  <a:cubicBezTo>
                    <a:pt x="181" y="33"/>
                    <a:pt x="200" y="25"/>
                    <a:pt x="217" y="16"/>
                  </a:cubicBezTo>
                  <a:cubicBezTo>
                    <a:pt x="206" y="11"/>
                    <a:pt x="198" y="6"/>
                    <a:pt x="186" y="0"/>
                  </a:cubicBezTo>
                  <a:cubicBezTo>
                    <a:pt x="184" y="1"/>
                    <a:pt x="43" y="31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439">
              <a:extLst>
                <a:ext uri="{FF2B5EF4-FFF2-40B4-BE49-F238E27FC236}">
                  <a16:creationId xmlns="" xmlns:a16="http://schemas.microsoft.com/office/drawing/2014/main" id="{B2DB7ACC-337A-431A-A6AF-BA99C172F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0938" y="11887200"/>
              <a:ext cx="369888" cy="93663"/>
            </a:xfrm>
            <a:custGeom>
              <a:avLst/>
              <a:gdLst>
                <a:gd name="T0" fmla="*/ 217 w 217"/>
                <a:gd name="T1" fmla="*/ 35 h 55"/>
                <a:gd name="T2" fmla="*/ 134 w 217"/>
                <a:gd name="T3" fmla="*/ 51 h 55"/>
                <a:gd name="T4" fmla="*/ 55 w 217"/>
                <a:gd name="T5" fmla="*/ 41 h 55"/>
                <a:gd name="T6" fmla="*/ 0 w 217"/>
                <a:gd name="T7" fmla="*/ 16 h 55"/>
                <a:gd name="T8" fmla="*/ 30 w 217"/>
                <a:gd name="T9" fmla="*/ 0 h 55"/>
                <a:gd name="T10" fmla="*/ 217 w 217"/>
                <a:gd name="T11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55">
                  <a:moveTo>
                    <a:pt x="217" y="35"/>
                  </a:moveTo>
                  <a:cubicBezTo>
                    <a:pt x="191" y="42"/>
                    <a:pt x="161" y="48"/>
                    <a:pt x="134" y="51"/>
                  </a:cubicBezTo>
                  <a:cubicBezTo>
                    <a:pt x="107" y="55"/>
                    <a:pt x="80" y="51"/>
                    <a:pt x="55" y="41"/>
                  </a:cubicBezTo>
                  <a:cubicBezTo>
                    <a:pt x="36" y="33"/>
                    <a:pt x="17" y="25"/>
                    <a:pt x="0" y="16"/>
                  </a:cubicBezTo>
                  <a:cubicBezTo>
                    <a:pt x="10" y="11"/>
                    <a:pt x="19" y="6"/>
                    <a:pt x="30" y="0"/>
                  </a:cubicBezTo>
                  <a:cubicBezTo>
                    <a:pt x="33" y="1"/>
                    <a:pt x="173" y="31"/>
                    <a:pt x="21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440">
              <a:extLst>
                <a:ext uri="{FF2B5EF4-FFF2-40B4-BE49-F238E27FC236}">
                  <a16:creationId xmlns="" xmlns:a16="http://schemas.microsoft.com/office/drawing/2014/main" id="{405178EF-58D4-44FD-B52E-23DE4307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6538" y="11820525"/>
              <a:ext cx="363538" cy="77788"/>
            </a:xfrm>
            <a:custGeom>
              <a:avLst/>
              <a:gdLst>
                <a:gd name="T0" fmla="*/ 71 w 213"/>
                <a:gd name="T1" fmla="*/ 36 h 45"/>
                <a:gd name="T2" fmla="*/ 166 w 213"/>
                <a:gd name="T3" fmla="*/ 35 h 45"/>
                <a:gd name="T4" fmla="*/ 213 w 213"/>
                <a:gd name="T5" fmla="*/ 19 h 45"/>
                <a:gd name="T6" fmla="*/ 185 w 213"/>
                <a:gd name="T7" fmla="*/ 0 h 45"/>
                <a:gd name="T8" fmla="*/ 0 w 213"/>
                <a:gd name="T9" fmla="*/ 10 h 45"/>
                <a:gd name="T10" fmla="*/ 71 w 213"/>
                <a:gd name="T11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45">
                  <a:moveTo>
                    <a:pt x="71" y="36"/>
                  </a:moveTo>
                  <a:cubicBezTo>
                    <a:pt x="102" y="45"/>
                    <a:pt x="135" y="45"/>
                    <a:pt x="166" y="35"/>
                  </a:cubicBezTo>
                  <a:cubicBezTo>
                    <a:pt x="181" y="31"/>
                    <a:pt x="196" y="26"/>
                    <a:pt x="213" y="19"/>
                  </a:cubicBezTo>
                  <a:cubicBezTo>
                    <a:pt x="204" y="14"/>
                    <a:pt x="195" y="7"/>
                    <a:pt x="185" y="0"/>
                  </a:cubicBezTo>
                  <a:cubicBezTo>
                    <a:pt x="136" y="6"/>
                    <a:pt x="49" y="13"/>
                    <a:pt x="0" y="10"/>
                  </a:cubicBezTo>
                  <a:cubicBezTo>
                    <a:pt x="23" y="20"/>
                    <a:pt x="46" y="29"/>
                    <a:pt x="7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41">
              <a:extLst>
                <a:ext uri="{FF2B5EF4-FFF2-40B4-BE49-F238E27FC236}">
                  <a16:creationId xmlns="" xmlns:a16="http://schemas.microsoft.com/office/drawing/2014/main" id="{A957F986-16F5-41D2-A64B-FD817809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0476" y="11820525"/>
              <a:ext cx="361950" cy="77788"/>
            </a:xfrm>
            <a:custGeom>
              <a:avLst/>
              <a:gdLst>
                <a:gd name="T0" fmla="*/ 141 w 213"/>
                <a:gd name="T1" fmla="*/ 36 h 45"/>
                <a:gd name="T2" fmla="*/ 47 w 213"/>
                <a:gd name="T3" fmla="*/ 35 h 45"/>
                <a:gd name="T4" fmla="*/ 0 w 213"/>
                <a:gd name="T5" fmla="*/ 19 h 45"/>
                <a:gd name="T6" fmla="*/ 28 w 213"/>
                <a:gd name="T7" fmla="*/ 0 h 45"/>
                <a:gd name="T8" fmla="*/ 213 w 213"/>
                <a:gd name="T9" fmla="*/ 10 h 45"/>
                <a:gd name="T10" fmla="*/ 141 w 213"/>
                <a:gd name="T11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45">
                  <a:moveTo>
                    <a:pt x="141" y="36"/>
                  </a:moveTo>
                  <a:cubicBezTo>
                    <a:pt x="110" y="45"/>
                    <a:pt x="78" y="45"/>
                    <a:pt x="47" y="35"/>
                  </a:cubicBezTo>
                  <a:cubicBezTo>
                    <a:pt x="32" y="31"/>
                    <a:pt x="17" y="26"/>
                    <a:pt x="0" y="19"/>
                  </a:cubicBezTo>
                  <a:cubicBezTo>
                    <a:pt x="9" y="14"/>
                    <a:pt x="18" y="7"/>
                    <a:pt x="28" y="0"/>
                  </a:cubicBezTo>
                  <a:cubicBezTo>
                    <a:pt x="77" y="6"/>
                    <a:pt x="164" y="13"/>
                    <a:pt x="213" y="10"/>
                  </a:cubicBezTo>
                  <a:cubicBezTo>
                    <a:pt x="189" y="20"/>
                    <a:pt x="166" y="29"/>
                    <a:pt x="14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42">
              <a:extLst>
                <a:ext uri="{FF2B5EF4-FFF2-40B4-BE49-F238E27FC236}">
                  <a16:creationId xmlns="" xmlns:a16="http://schemas.microsoft.com/office/drawing/2014/main" id="{752E8D78-8BCA-4F10-8209-DDE8C6C5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0813" y="11714163"/>
              <a:ext cx="349250" cy="95250"/>
            </a:xfrm>
            <a:custGeom>
              <a:avLst/>
              <a:gdLst>
                <a:gd name="T0" fmla="*/ 150 w 204"/>
                <a:gd name="T1" fmla="*/ 52 h 56"/>
                <a:gd name="T2" fmla="*/ 204 w 204"/>
                <a:gd name="T3" fmla="*/ 41 h 56"/>
                <a:gd name="T4" fmla="*/ 178 w 204"/>
                <a:gd name="T5" fmla="*/ 19 h 56"/>
                <a:gd name="T6" fmla="*/ 0 w 204"/>
                <a:gd name="T7" fmla="*/ 0 h 56"/>
                <a:gd name="T8" fmla="*/ 74 w 204"/>
                <a:gd name="T9" fmla="*/ 41 h 56"/>
                <a:gd name="T10" fmla="*/ 150 w 204"/>
                <a:gd name="T11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56">
                  <a:moveTo>
                    <a:pt x="150" y="52"/>
                  </a:moveTo>
                  <a:cubicBezTo>
                    <a:pt x="168" y="49"/>
                    <a:pt x="186" y="46"/>
                    <a:pt x="204" y="41"/>
                  </a:cubicBezTo>
                  <a:cubicBezTo>
                    <a:pt x="200" y="38"/>
                    <a:pt x="191" y="31"/>
                    <a:pt x="178" y="19"/>
                  </a:cubicBezTo>
                  <a:cubicBezTo>
                    <a:pt x="150" y="18"/>
                    <a:pt x="41" y="9"/>
                    <a:pt x="0" y="0"/>
                  </a:cubicBezTo>
                  <a:cubicBezTo>
                    <a:pt x="23" y="15"/>
                    <a:pt x="47" y="29"/>
                    <a:pt x="74" y="41"/>
                  </a:cubicBezTo>
                  <a:cubicBezTo>
                    <a:pt x="98" y="52"/>
                    <a:pt x="124" y="56"/>
                    <a:pt x="15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43">
              <a:extLst>
                <a:ext uri="{FF2B5EF4-FFF2-40B4-BE49-F238E27FC236}">
                  <a16:creationId xmlns="" xmlns:a16="http://schemas.microsoft.com/office/drawing/2014/main" id="{F1B4D1D3-52C1-4747-B4F8-29A4A0A5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0488" y="11714163"/>
              <a:ext cx="346075" cy="95250"/>
            </a:xfrm>
            <a:custGeom>
              <a:avLst/>
              <a:gdLst>
                <a:gd name="T0" fmla="*/ 54 w 203"/>
                <a:gd name="T1" fmla="*/ 52 h 56"/>
                <a:gd name="T2" fmla="*/ 0 w 203"/>
                <a:gd name="T3" fmla="*/ 41 h 56"/>
                <a:gd name="T4" fmla="*/ 25 w 203"/>
                <a:gd name="T5" fmla="*/ 19 h 56"/>
                <a:gd name="T6" fmla="*/ 203 w 203"/>
                <a:gd name="T7" fmla="*/ 0 h 56"/>
                <a:gd name="T8" fmla="*/ 130 w 203"/>
                <a:gd name="T9" fmla="*/ 41 h 56"/>
                <a:gd name="T10" fmla="*/ 54 w 203"/>
                <a:gd name="T11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56">
                  <a:moveTo>
                    <a:pt x="54" y="52"/>
                  </a:moveTo>
                  <a:cubicBezTo>
                    <a:pt x="36" y="49"/>
                    <a:pt x="18" y="46"/>
                    <a:pt x="0" y="41"/>
                  </a:cubicBezTo>
                  <a:cubicBezTo>
                    <a:pt x="4" y="38"/>
                    <a:pt x="12" y="31"/>
                    <a:pt x="25" y="19"/>
                  </a:cubicBezTo>
                  <a:cubicBezTo>
                    <a:pt x="54" y="18"/>
                    <a:pt x="163" y="9"/>
                    <a:pt x="203" y="0"/>
                  </a:cubicBezTo>
                  <a:cubicBezTo>
                    <a:pt x="180" y="15"/>
                    <a:pt x="157" y="29"/>
                    <a:pt x="130" y="41"/>
                  </a:cubicBezTo>
                  <a:cubicBezTo>
                    <a:pt x="106" y="52"/>
                    <a:pt x="80" y="56"/>
                    <a:pt x="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44">
              <a:extLst>
                <a:ext uri="{FF2B5EF4-FFF2-40B4-BE49-F238E27FC236}">
                  <a16:creationId xmlns="" xmlns:a16="http://schemas.microsoft.com/office/drawing/2014/main" id="{4C21F43B-8BB3-40AE-ADC0-F3215022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8901" y="11577638"/>
              <a:ext cx="322263" cy="128588"/>
            </a:xfrm>
            <a:custGeom>
              <a:avLst/>
              <a:gdLst>
                <a:gd name="T0" fmla="*/ 137 w 189"/>
                <a:gd name="T1" fmla="*/ 76 h 76"/>
                <a:gd name="T2" fmla="*/ 189 w 189"/>
                <a:gd name="T3" fmla="*/ 73 h 76"/>
                <a:gd name="T4" fmla="*/ 167 w 189"/>
                <a:gd name="T5" fmla="*/ 48 h 76"/>
                <a:gd name="T6" fmla="*/ 0 w 189"/>
                <a:gd name="T7" fmla="*/ 0 h 76"/>
                <a:gd name="T8" fmla="*/ 64 w 189"/>
                <a:gd name="T9" fmla="*/ 53 h 76"/>
                <a:gd name="T10" fmla="*/ 137 w 189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76">
                  <a:moveTo>
                    <a:pt x="137" y="76"/>
                  </a:moveTo>
                  <a:cubicBezTo>
                    <a:pt x="154" y="76"/>
                    <a:pt x="172" y="75"/>
                    <a:pt x="189" y="73"/>
                  </a:cubicBezTo>
                  <a:cubicBezTo>
                    <a:pt x="181" y="65"/>
                    <a:pt x="174" y="58"/>
                    <a:pt x="167" y="48"/>
                  </a:cubicBezTo>
                  <a:cubicBezTo>
                    <a:pt x="156" y="46"/>
                    <a:pt x="46" y="20"/>
                    <a:pt x="0" y="0"/>
                  </a:cubicBezTo>
                  <a:cubicBezTo>
                    <a:pt x="20" y="20"/>
                    <a:pt x="41" y="37"/>
                    <a:pt x="64" y="53"/>
                  </a:cubicBezTo>
                  <a:cubicBezTo>
                    <a:pt x="85" y="68"/>
                    <a:pt x="111" y="76"/>
                    <a:pt x="137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45">
              <a:extLst>
                <a:ext uri="{FF2B5EF4-FFF2-40B4-BE49-F238E27FC236}">
                  <a16:creationId xmlns="" xmlns:a16="http://schemas.microsoft.com/office/drawing/2014/main" id="{3CFB2884-D5A0-4943-B127-13099D4B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9388" y="11577638"/>
              <a:ext cx="320675" cy="128588"/>
            </a:xfrm>
            <a:custGeom>
              <a:avLst/>
              <a:gdLst>
                <a:gd name="T0" fmla="*/ 52 w 188"/>
                <a:gd name="T1" fmla="*/ 76 h 76"/>
                <a:gd name="T2" fmla="*/ 0 w 188"/>
                <a:gd name="T3" fmla="*/ 73 h 76"/>
                <a:gd name="T4" fmla="*/ 22 w 188"/>
                <a:gd name="T5" fmla="*/ 48 h 76"/>
                <a:gd name="T6" fmla="*/ 188 w 188"/>
                <a:gd name="T7" fmla="*/ 0 h 76"/>
                <a:gd name="T8" fmla="*/ 125 w 188"/>
                <a:gd name="T9" fmla="*/ 53 h 76"/>
                <a:gd name="T10" fmla="*/ 52 w 188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76">
                  <a:moveTo>
                    <a:pt x="52" y="76"/>
                  </a:moveTo>
                  <a:cubicBezTo>
                    <a:pt x="34" y="76"/>
                    <a:pt x="17" y="75"/>
                    <a:pt x="0" y="73"/>
                  </a:cubicBezTo>
                  <a:cubicBezTo>
                    <a:pt x="8" y="65"/>
                    <a:pt x="14" y="58"/>
                    <a:pt x="22" y="48"/>
                  </a:cubicBezTo>
                  <a:cubicBezTo>
                    <a:pt x="32" y="46"/>
                    <a:pt x="142" y="20"/>
                    <a:pt x="188" y="0"/>
                  </a:cubicBezTo>
                  <a:cubicBezTo>
                    <a:pt x="168" y="20"/>
                    <a:pt x="147" y="37"/>
                    <a:pt x="125" y="53"/>
                  </a:cubicBezTo>
                  <a:cubicBezTo>
                    <a:pt x="103" y="68"/>
                    <a:pt x="78" y="76"/>
                    <a:pt x="5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46">
              <a:extLst>
                <a:ext uri="{FF2B5EF4-FFF2-40B4-BE49-F238E27FC236}">
                  <a16:creationId xmlns="" xmlns:a16="http://schemas.microsoft.com/office/drawing/2014/main" id="{433316CC-E43B-4DE1-A837-A436A4DC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0801" y="11434763"/>
              <a:ext cx="282575" cy="174625"/>
            </a:xfrm>
            <a:custGeom>
              <a:avLst/>
              <a:gdLst>
                <a:gd name="T0" fmla="*/ 112 w 166"/>
                <a:gd name="T1" fmla="*/ 96 h 103"/>
                <a:gd name="T2" fmla="*/ 166 w 166"/>
                <a:gd name="T3" fmla="*/ 103 h 103"/>
                <a:gd name="T4" fmla="*/ 149 w 166"/>
                <a:gd name="T5" fmla="*/ 75 h 103"/>
                <a:gd name="T6" fmla="*/ 0 w 166"/>
                <a:gd name="T7" fmla="*/ 0 h 103"/>
                <a:gd name="T8" fmla="*/ 56 w 166"/>
                <a:gd name="T9" fmla="*/ 67 h 103"/>
                <a:gd name="T10" fmla="*/ 112 w 166"/>
                <a:gd name="T11" fmla="*/ 9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03">
                  <a:moveTo>
                    <a:pt x="112" y="96"/>
                  </a:moveTo>
                  <a:cubicBezTo>
                    <a:pt x="130" y="100"/>
                    <a:pt x="148" y="102"/>
                    <a:pt x="166" y="103"/>
                  </a:cubicBezTo>
                  <a:cubicBezTo>
                    <a:pt x="162" y="96"/>
                    <a:pt x="154" y="84"/>
                    <a:pt x="149" y="75"/>
                  </a:cubicBezTo>
                  <a:cubicBezTo>
                    <a:pt x="146" y="74"/>
                    <a:pt x="47" y="31"/>
                    <a:pt x="0" y="0"/>
                  </a:cubicBezTo>
                  <a:cubicBezTo>
                    <a:pt x="18" y="26"/>
                    <a:pt x="36" y="47"/>
                    <a:pt x="56" y="67"/>
                  </a:cubicBezTo>
                  <a:cubicBezTo>
                    <a:pt x="71" y="82"/>
                    <a:pt x="91" y="92"/>
                    <a:pt x="112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47">
              <a:extLst>
                <a:ext uri="{FF2B5EF4-FFF2-40B4-BE49-F238E27FC236}">
                  <a16:creationId xmlns="" xmlns:a16="http://schemas.microsoft.com/office/drawing/2014/main" id="{9BD75250-A64A-4B71-BF1E-3D372230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01" y="11434763"/>
              <a:ext cx="284163" cy="174625"/>
            </a:xfrm>
            <a:custGeom>
              <a:avLst/>
              <a:gdLst>
                <a:gd name="T0" fmla="*/ 55 w 167"/>
                <a:gd name="T1" fmla="*/ 96 h 103"/>
                <a:gd name="T2" fmla="*/ 0 w 167"/>
                <a:gd name="T3" fmla="*/ 103 h 103"/>
                <a:gd name="T4" fmla="*/ 18 w 167"/>
                <a:gd name="T5" fmla="*/ 75 h 103"/>
                <a:gd name="T6" fmla="*/ 167 w 167"/>
                <a:gd name="T7" fmla="*/ 0 h 103"/>
                <a:gd name="T8" fmla="*/ 111 w 167"/>
                <a:gd name="T9" fmla="*/ 67 h 103"/>
                <a:gd name="T10" fmla="*/ 55 w 167"/>
                <a:gd name="T11" fmla="*/ 9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" h="103">
                  <a:moveTo>
                    <a:pt x="55" y="96"/>
                  </a:moveTo>
                  <a:cubicBezTo>
                    <a:pt x="37" y="100"/>
                    <a:pt x="19" y="102"/>
                    <a:pt x="0" y="103"/>
                  </a:cubicBezTo>
                  <a:cubicBezTo>
                    <a:pt x="5" y="96"/>
                    <a:pt x="13" y="84"/>
                    <a:pt x="18" y="75"/>
                  </a:cubicBezTo>
                  <a:cubicBezTo>
                    <a:pt x="20" y="74"/>
                    <a:pt x="120" y="31"/>
                    <a:pt x="167" y="0"/>
                  </a:cubicBezTo>
                  <a:cubicBezTo>
                    <a:pt x="149" y="26"/>
                    <a:pt x="131" y="47"/>
                    <a:pt x="111" y="67"/>
                  </a:cubicBezTo>
                  <a:cubicBezTo>
                    <a:pt x="95" y="82"/>
                    <a:pt x="76" y="92"/>
                    <a:pt x="55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48">
              <a:extLst>
                <a:ext uri="{FF2B5EF4-FFF2-40B4-BE49-F238E27FC236}">
                  <a16:creationId xmlns="" xmlns:a16="http://schemas.microsoft.com/office/drawing/2014/main" id="{F326752B-BF5E-40BD-A71D-149C27635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4926" y="11288713"/>
              <a:ext cx="241300" cy="219075"/>
            </a:xfrm>
            <a:custGeom>
              <a:avLst/>
              <a:gdLst>
                <a:gd name="T0" fmla="*/ 106 w 141"/>
                <a:gd name="T1" fmla="*/ 117 h 128"/>
                <a:gd name="T2" fmla="*/ 141 w 141"/>
                <a:gd name="T3" fmla="*/ 128 h 128"/>
                <a:gd name="T4" fmla="*/ 129 w 141"/>
                <a:gd name="T5" fmla="*/ 97 h 128"/>
                <a:gd name="T6" fmla="*/ 0 w 141"/>
                <a:gd name="T7" fmla="*/ 0 h 128"/>
                <a:gd name="T8" fmla="*/ 34 w 141"/>
                <a:gd name="T9" fmla="*/ 61 h 128"/>
                <a:gd name="T10" fmla="*/ 106 w 141"/>
                <a:gd name="T11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128">
                  <a:moveTo>
                    <a:pt x="106" y="117"/>
                  </a:moveTo>
                  <a:cubicBezTo>
                    <a:pt x="117" y="121"/>
                    <a:pt x="129" y="125"/>
                    <a:pt x="141" y="128"/>
                  </a:cubicBezTo>
                  <a:cubicBezTo>
                    <a:pt x="135" y="113"/>
                    <a:pt x="130" y="100"/>
                    <a:pt x="129" y="97"/>
                  </a:cubicBezTo>
                  <a:cubicBezTo>
                    <a:pt x="109" y="84"/>
                    <a:pt x="18" y="17"/>
                    <a:pt x="0" y="0"/>
                  </a:cubicBezTo>
                  <a:cubicBezTo>
                    <a:pt x="7" y="16"/>
                    <a:pt x="19" y="38"/>
                    <a:pt x="34" y="61"/>
                  </a:cubicBezTo>
                  <a:cubicBezTo>
                    <a:pt x="51" y="87"/>
                    <a:pt x="76" y="107"/>
                    <a:pt x="10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49">
              <a:extLst>
                <a:ext uri="{FF2B5EF4-FFF2-40B4-BE49-F238E27FC236}">
                  <a16:creationId xmlns="" xmlns:a16="http://schemas.microsoft.com/office/drawing/2014/main" id="{CFCADB20-8ECA-4BB7-831C-97AC58F03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1151" y="11288713"/>
              <a:ext cx="242888" cy="219075"/>
            </a:xfrm>
            <a:custGeom>
              <a:avLst/>
              <a:gdLst>
                <a:gd name="T0" fmla="*/ 36 w 142"/>
                <a:gd name="T1" fmla="*/ 117 h 128"/>
                <a:gd name="T2" fmla="*/ 0 w 142"/>
                <a:gd name="T3" fmla="*/ 128 h 128"/>
                <a:gd name="T4" fmla="*/ 13 w 142"/>
                <a:gd name="T5" fmla="*/ 97 h 128"/>
                <a:gd name="T6" fmla="*/ 142 w 142"/>
                <a:gd name="T7" fmla="*/ 0 h 128"/>
                <a:gd name="T8" fmla="*/ 108 w 142"/>
                <a:gd name="T9" fmla="*/ 61 h 128"/>
                <a:gd name="T10" fmla="*/ 36 w 142"/>
                <a:gd name="T11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128">
                  <a:moveTo>
                    <a:pt x="36" y="117"/>
                  </a:moveTo>
                  <a:cubicBezTo>
                    <a:pt x="24" y="121"/>
                    <a:pt x="13" y="125"/>
                    <a:pt x="0" y="128"/>
                  </a:cubicBezTo>
                  <a:cubicBezTo>
                    <a:pt x="7" y="113"/>
                    <a:pt x="12" y="100"/>
                    <a:pt x="13" y="97"/>
                  </a:cubicBezTo>
                  <a:cubicBezTo>
                    <a:pt x="33" y="84"/>
                    <a:pt x="124" y="17"/>
                    <a:pt x="142" y="0"/>
                  </a:cubicBezTo>
                  <a:cubicBezTo>
                    <a:pt x="135" y="16"/>
                    <a:pt x="123" y="38"/>
                    <a:pt x="108" y="61"/>
                  </a:cubicBezTo>
                  <a:cubicBezTo>
                    <a:pt x="91" y="87"/>
                    <a:pt x="65" y="107"/>
                    <a:pt x="3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50">
              <a:extLst>
                <a:ext uri="{FF2B5EF4-FFF2-40B4-BE49-F238E27FC236}">
                  <a16:creationId xmlns="" xmlns:a16="http://schemas.microsoft.com/office/drawing/2014/main" id="{7C483517-1F98-4183-B299-70FDDFF0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1276" y="11145838"/>
              <a:ext cx="195263" cy="249238"/>
            </a:xfrm>
            <a:custGeom>
              <a:avLst/>
              <a:gdLst>
                <a:gd name="T0" fmla="*/ 79 w 115"/>
                <a:gd name="T1" fmla="*/ 127 h 146"/>
                <a:gd name="T2" fmla="*/ 115 w 115"/>
                <a:gd name="T3" fmla="*/ 146 h 146"/>
                <a:gd name="T4" fmla="*/ 108 w 115"/>
                <a:gd name="T5" fmla="*/ 113 h 146"/>
                <a:gd name="T6" fmla="*/ 0 w 115"/>
                <a:gd name="T7" fmla="*/ 0 h 146"/>
                <a:gd name="T8" fmla="*/ 25 w 115"/>
                <a:gd name="T9" fmla="*/ 68 h 146"/>
                <a:gd name="T10" fmla="*/ 79 w 115"/>
                <a:gd name="T11" fmla="*/ 12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46">
                  <a:moveTo>
                    <a:pt x="79" y="127"/>
                  </a:moveTo>
                  <a:cubicBezTo>
                    <a:pt x="91" y="134"/>
                    <a:pt x="103" y="141"/>
                    <a:pt x="115" y="146"/>
                  </a:cubicBezTo>
                  <a:cubicBezTo>
                    <a:pt x="112" y="135"/>
                    <a:pt x="111" y="132"/>
                    <a:pt x="108" y="113"/>
                  </a:cubicBezTo>
                  <a:cubicBezTo>
                    <a:pt x="103" y="109"/>
                    <a:pt x="21" y="27"/>
                    <a:pt x="0" y="0"/>
                  </a:cubicBezTo>
                  <a:cubicBezTo>
                    <a:pt x="6" y="23"/>
                    <a:pt x="15" y="46"/>
                    <a:pt x="25" y="68"/>
                  </a:cubicBezTo>
                  <a:cubicBezTo>
                    <a:pt x="37" y="93"/>
                    <a:pt x="55" y="113"/>
                    <a:pt x="7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51">
              <a:extLst>
                <a:ext uri="{FF2B5EF4-FFF2-40B4-BE49-F238E27FC236}">
                  <a16:creationId xmlns="" xmlns:a16="http://schemas.microsoft.com/office/drawing/2014/main" id="{93A22D68-4647-4C91-97C8-2441273D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2426" y="11145838"/>
              <a:ext cx="196850" cy="249238"/>
            </a:xfrm>
            <a:custGeom>
              <a:avLst/>
              <a:gdLst>
                <a:gd name="T0" fmla="*/ 36 w 115"/>
                <a:gd name="T1" fmla="*/ 127 h 146"/>
                <a:gd name="T2" fmla="*/ 0 w 115"/>
                <a:gd name="T3" fmla="*/ 146 h 146"/>
                <a:gd name="T4" fmla="*/ 7 w 115"/>
                <a:gd name="T5" fmla="*/ 113 h 146"/>
                <a:gd name="T6" fmla="*/ 115 w 115"/>
                <a:gd name="T7" fmla="*/ 0 h 146"/>
                <a:gd name="T8" fmla="*/ 90 w 115"/>
                <a:gd name="T9" fmla="*/ 68 h 146"/>
                <a:gd name="T10" fmla="*/ 36 w 115"/>
                <a:gd name="T11" fmla="*/ 12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46">
                  <a:moveTo>
                    <a:pt x="36" y="127"/>
                  </a:moveTo>
                  <a:cubicBezTo>
                    <a:pt x="24" y="134"/>
                    <a:pt x="12" y="141"/>
                    <a:pt x="0" y="146"/>
                  </a:cubicBezTo>
                  <a:cubicBezTo>
                    <a:pt x="3" y="135"/>
                    <a:pt x="3" y="132"/>
                    <a:pt x="7" y="113"/>
                  </a:cubicBezTo>
                  <a:cubicBezTo>
                    <a:pt x="12" y="109"/>
                    <a:pt x="94" y="27"/>
                    <a:pt x="115" y="0"/>
                  </a:cubicBezTo>
                  <a:cubicBezTo>
                    <a:pt x="108" y="23"/>
                    <a:pt x="100" y="46"/>
                    <a:pt x="90" y="68"/>
                  </a:cubicBezTo>
                  <a:cubicBezTo>
                    <a:pt x="78" y="93"/>
                    <a:pt x="60" y="113"/>
                    <a:pt x="36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52">
              <a:extLst>
                <a:ext uri="{FF2B5EF4-FFF2-40B4-BE49-F238E27FC236}">
                  <a16:creationId xmlns="" xmlns:a16="http://schemas.microsoft.com/office/drawing/2014/main" id="{000BD009-C8D5-43D3-A0BB-10FC629E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9851" y="11004550"/>
              <a:ext cx="144463" cy="273050"/>
            </a:xfrm>
            <a:custGeom>
              <a:avLst/>
              <a:gdLst>
                <a:gd name="T0" fmla="*/ 44 w 85"/>
                <a:gd name="T1" fmla="*/ 128 h 160"/>
                <a:gd name="T2" fmla="*/ 85 w 85"/>
                <a:gd name="T3" fmla="*/ 160 h 160"/>
                <a:gd name="T4" fmla="*/ 83 w 85"/>
                <a:gd name="T5" fmla="*/ 126 h 160"/>
                <a:gd name="T6" fmla="*/ 0 w 85"/>
                <a:gd name="T7" fmla="*/ 0 h 160"/>
                <a:gd name="T8" fmla="*/ 15 w 85"/>
                <a:gd name="T9" fmla="*/ 81 h 160"/>
                <a:gd name="T10" fmla="*/ 44 w 85"/>
                <a:gd name="T11" fmla="*/ 12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60">
                  <a:moveTo>
                    <a:pt x="44" y="128"/>
                  </a:moveTo>
                  <a:cubicBezTo>
                    <a:pt x="59" y="141"/>
                    <a:pt x="74" y="152"/>
                    <a:pt x="85" y="160"/>
                  </a:cubicBezTo>
                  <a:cubicBezTo>
                    <a:pt x="84" y="153"/>
                    <a:pt x="83" y="133"/>
                    <a:pt x="83" y="126"/>
                  </a:cubicBezTo>
                  <a:cubicBezTo>
                    <a:pt x="68" y="106"/>
                    <a:pt x="15" y="29"/>
                    <a:pt x="0" y="0"/>
                  </a:cubicBezTo>
                  <a:cubicBezTo>
                    <a:pt x="3" y="27"/>
                    <a:pt x="8" y="56"/>
                    <a:pt x="15" y="81"/>
                  </a:cubicBezTo>
                  <a:cubicBezTo>
                    <a:pt x="20" y="99"/>
                    <a:pt x="30" y="116"/>
                    <a:pt x="4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53">
              <a:extLst>
                <a:ext uri="{FF2B5EF4-FFF2-40B4-BE49-F238E27FC236}">
                  <a16:creationId xmlns="" xmlns:a16="http://schemas.microsoft.com/office/drawing/2014/main" id="{2831E1D3-63FC-4713-8B6C-6A1A5735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3063" y="11004550"/>
              <a:ext cx="144463" cy="273050"/>
            </a:xfrm>
            <a:custGeom>
              <a:avLst/>
              <a:gdLst>
                <a:gd name="T0" fmla="*/ 41 w 85"/>
                <a:gd name="T1" fmla="*/ 128 h 160"/>
                <a:gd name="T2" fmla="*/ 0 w 85"/>
                <a:gd name="T3" fmla="*/ 160 h 160"/>
                <a:gd name="T4" fmla="*/ 3 w 85"/>
                <a:gd name="T5" fmla="*/ 126 h 160"/>
                <a:gd name="T6" fmla="*/ 85 w 85"/>
                <a:gd name="T7" fmla="*/ 0 h 160"/>
                <a:gd name="T8" fmla="*/ 71 w 85"/>
                <a:gd name="T9" fmla="*/ 81 h 160"/>
                <a:gd name="T10" fmla="*/ 41 w 85"/>
                <a:gd name="T11" fmla="*/ 12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60">
                  <a:moveTo>
                    <a:pt x="41" y="128"/>
                  </a:moveTo>
                  <a:cubicBezTo>
                    <a:pt x="27" y="141"/>
                    <a:pt x="12" y="152"/>
                    <a:pt x="0" y="160"/>
                  </a:cubicBezTo>
                  <a:cubicBezTo>
                    <a:pt x="1" y="153"/>
                    <a:pt x="2" y="133"/>
                    <a:pt x="3" y="126"/>
                  </a:cubicBezTo>
                  <a:cubicBezTo>
                    <a:pt x="17" y="106"/>
                    <a:pt x="70" y="29"/>
                    <a:pt x="85" y="0"/>
                  </a:cubicBezTo>
                  <a:cubicBezTo>
                    <a:pt x="83" y="27"/>
                    <a:pt x="78" y="56"/>
                    <a:pt x="71" y="81"/>
                  </a:cubicBezTo>
                  <a:cubicBezTo>
                    <a:pt x="66" y="99"/>
                    <a:pt x="56" y="116"/>
                    <a:pt x="41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54">
              <a:extLst>
                <a:ext uri="{FF2B5EF4-FFF2-40B4-BE49-F238E27FC236}">
                  <a16:creationId xmlns="" xmlns:a16="http://schemas.microsoft.com/office/drawing/2014/main" id="{E374331C-4C19-4030-942C-B8C19D75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7476" y="10871200"/>
              <a:ext cx="98425" cy="285750"/>
            </a:xfrm>
            <a:custGeom>
              <a:avLst/>
              <a:gdLst>
                <a:gd name="T0" fmla="*/ 24 w 58"/>
                <a:gd name="T1" fmla="*/ 134 h 167"/>
                <a:gd name="T2" fmla="*/ 55 w 58"/>
                <a:gd name="T3" fmla="*/ 167 h 167"/>
                <a:gd name="T4" fmla="*/ 58 w 58"/>
                <a:gd name="T5" fmla="*/ 134 h 167"/>
                <a:gd name="T6" fmla="*/ 4 w 58"/>
                <a:gd name="T7" fmla="*/ 0 h 167"/>
                <a:gd name="T8" fmla="*/ 2 w 58"/>
                <a:gd name="T9" fmla="*/ 77 h 167"/>
                <a:gd name="T10" fmla="*/ 24 w 58"/>
                <a:gd name="T11" fmla="*/ 13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7">
                  <a:moveTo>
                    <a:pt x="24" y="134"/>
                  </a:moveTo>
                  <a:cubicBezTo>
                    <a:pt x="34" y="146"/>
                    <a:pt x="44" y="157"/>
                    <a:pt x="55" y="167"/>
                  </a:cubicBezTo>
                  <a:cubicBezTo>
                    <a:pt x="56" y="160"/>
                    <a:pt x="56" y="152"/>
                    <a:pt x="58" y="134"/>
                  </a:cubicBezTo>
                  <a:cubicBezTo>
                    <a:pt x="50" y="119"/>
                    <a:pt x="15" y="36"/>
                    <a:pt x="4" y="0"/>
                  </a:cubicBezTo>
                  <a:cubicBezTo>
                    <a:pt x="1" y="25"/>
                    <a:pt x="0" y="51"/>
                    <a:pt x="2" y="77"/>
                  </a:cubicBezTo>
                  <a:cubicBezTo>
                    <a:pt x="3" y="98"/>
                    <a:pt x="11" y="118"/>
                    <a:pt x="24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55">
              <a:extLst>
                <a:ext uri="{FF2B5EF4-FFF2-40B4-BE49-F238E27FC236}">
                  <a16:creationId xmlns="" xmlns:a16="http://schemas.microsoft.com/office/drawing/2014/main" id="{D54659B8-A85F-4EBF-A6C4-31CF0A1B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1476" y="10871200"/>
              <a:ext cx="98425" cy="285750"/>
            </a:xfrm>
            <a:custGeom>
              <a:avLst/>
              <a:gdLst>
                <a:gd name="T0" fmla="*/ 34 w 58"/>
                <a:gd name="T1" fmla="*/ 134 h 167"/>
                <a:gd name="T2" fmla="*/ 4 w 58"/>
                <a:gd name="T3" fmla="*/ 167 h 167"/>
                <a:gd name="T4" fmla="*/ 0 w 58"/>
                <a:gd name="T5" fmla="*/ 134 h 167"/>
                <a:gd name="T6" fmla="*/ 54 w 58"/>
                <a:gd name="T7" fmla="*/ 0 h 167"/>
                <a:gd name="T8" fmla="*/ 57 w 58"/>
                <a:gd name="T9" fmla="*/ 77 h 167"/>
                <a:gd name="T10" fmla="*/ 34 w 58"/>
                <a:gd name="T11" fmla="*/ 13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7">
                  <a:moveTo>
                    <a:pt x="34" y="134"/>
                  </a:moveTo>
                  <a:cubicBezTo>
                    <a:pt x="25" y="146"/>
                    <a:pt x="14" y="157"/>
                    <a:pt x="4" y="167"/>
                  </a:cubicBezTo>
                  <a:cubicBezTo>
                    <a:pt x="3" y="160"/>
                    <a:pt x="3" y="152"/>
                    <a:pt x="0" y="134"/>
                  </a:cubicBezTo>
                  <a:cubicBezTo>
                    <a:pt x="8" y="119"/>
                    <a:pt x="44" y="36"/>
                    <a:pt x="54" y="0"/>
                  </a:cubicBezTo>
                  <a:cubicBezTo>
                    <a:pt x="57" y="25"/>
                    <a:pt x="58" y="51"/>
                    <a:pt x="57" y="77"/>
                  </a:cubicBezTo>
                  <a:cubicBezTo>
                    <a:pt x="56" y="98"/>
                    <a:pt x="48" y="118"/>
                    <a:pt x="34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456">
              <a:extLst>
                <a:ext uri="{FF2B5EF4-FFF2-40B4-BE49-F238E27FC236}">
                  <a16:creationId xmlns="" xmlns:a16="http://schemas.microsoft.com/office/drawing/2014/main" id="{E90924C3-5602-4B58-B019-9A5F8693D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6688" y="10752138"/>
              <a:ext cx="76200" cy="288925"/>
            </a:xfrm>
            <a:custGeom>
              <a:avLst/>
              <a:gdLst>
                <a:gd name="T0" fmla="*/ 36 w 45"/>
                <a:gd name="T1" fmla="*/ 169 h 169"/>
                <a:gd name="T2" fmla="*/ 45 w 45"/>
                <a:gd name="T3" fmla="*/ 137 h 169"/>
                <a:gd name="T4" fmla="*/ 20 w 45"/>
                <a:gd name="T5" fmla="*/ 0 h 169"/>
                <a:gd name="T6" fmla="*/ 3 w 45"/>
                <a:gd name="T7" fmla="*/ 72 h 169"/>
                <a:gd name="T8" fmla="*/ 14 w 45"/>
                <a:gd name="T9" fmla="*/ 134 h 169"/>
                <a:gd name="T10" fmla="*/ 36 w 45"/>
                <a:gd name="T11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69">
                  <a:moveTo>
                    <a:pt x="36" y="169"/>
                  </a:moveTo>
                  <a:cubicBezTo>
                    <a:pt x="40" y="153"/>
                    <a:pt x="41" y="148"/>
                    <a:pt x="45" y="137"/>
                  </a:cubicBezTo>
                  <a:cubicBezTo>
                    <a:pt x="43" y="129"/>
                    <a:pt x="23" y="35"/>
                    <a:pt x="20" y="0"/>
                  </a:cubicBezTo>
                  <a:cubicBezTo>
                    <a:pt x="12" y="23"/>
                    <a:pt x="7" y="47"/>
                    <a:pt x="3" y="72"/>
                  </a:cubicBezTo>
                  <a:cubicBezTo>
                    <a:pt x="0" y="94"/>
                    <a:pt x="4" y="115"/>
                    <a:pt x="14" y="134"/>
                  </a:cubicBezTo>
                  <a:cubicBezTo>
                    <a:pt x="21" y="146"/>
                    <a:pt x="28" y="158"/>
                    <a:pt x="36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457">
              <a:extLst>
                <a:ext uri="{FF2B5EF4-FFF2-40B4-BE49-F238E27FC236}">
                  <a16:creationId xmlns="" xmlns:a16="http://schemas.microsoft.com/office/drawing/2014/main" id="{AC8D863B-4B18-4B2C-B417-1C5234FF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6076" y="10752138"/>
              <a:ext cx="76200" cy="288925"/>
            </a:xfrm>
            <a:custGeom>
              <a:avLst/>
              <a:gdLst>
                <a:gd name="T0" fmla="*/ 9 w 45"/>
                <a:gd name="T1" fmla="*/ 169 h 169"/>
                <a:gd name="T2" fmla="*/ 0 w 45"/>
                <a:gd name="T3" fmla="*/ 137 h 169"/>
                <a:gd name="T4" fmla="*/ 25 w 45"/>
                <a:gd name="T5" fmla="*/ 0 h 169"/>
                <a:gd name="T6" fmla="*/ 42 w 45"/>
                <a:gd name="T7" fmla="*/ 72 h 169"/>
                <a:gd name="T8" fmla="*/ 31 w 45"/>
                <a:gd name="T9" fmla="*/ 134 h 169"/>
                <a:gd name="T10" fmla="*/ 9 w 45"/>
                <a:gd name="T11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69">
                  <a:moveTo>
                    <a:pt x="9" y="169"/>
                  </a:moveTo>
                  <a:cubicBezTo>
                    <a:pt x="5" y="153"/>
                    <a:pt x="3" y="148"/>
                    <a:pt x="0" y="137"/>
                  </a:cubicBezTo>
                  <a:cubicBezTo>
                    <a:pt x="2" y="129"/>
                    <a:pt x="22" y="35"/>
                    <a:pt x="25" y="0"/>
                  </a:cubicBezTo>
                  <a:cubicBezTo>
                    <a:pt x="33" y="23"/>
                    <a:pt x="38" y="47"/>
                    <a:pt x="42" y="72"/>
                  </a:cubicBezTo>
                  <a:cubicBezTo>
                    <a:pt x="45" y="94"/>
                    <a:pt x="41" y="115"/>
                    <a:pt x="31" y="134"/>
                  </a:cubicBezTo>
                  <a:cubicBezTo>
                    <a:pt x="24" y="146"/>
                    <a:pt x="16" y="158"/>
                    <a:pt x="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458">
              <a:extLst>
                <a:ext uri="{FF2B5EF4-FFF2-40B4-BE49-F238E27FC236}">
                  <a16:creationId xmlns="" xmlns:a16="http://schemas.microsoft.com/office/drawing/2014/main" id="{7CF88B7D-BB5B-4A4B-9010-8B09CC63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3363" y="10648950"/>
              <a:ext cx="57150" cy="279400"/>
            </a:xfrm>
            <a:custGeom>
              <a:avLst/>
              <a:gdLst>
                <a:gd name="T0" fmla="*/ 19 w 34"/>
                <a:gd name="T1" fmla="*/ 164 h 164"/>
                <a:gd name="T2" fmla="*/ 34 w 34"/>
                <a:gd name="T3" fmla="*/ 134 h 164"/>
                <a:gd name="T4" fmla="*/ 34 w 34"/>
                <a:gd name="T5" fmla="*/ 0 h 164"/>
                <a:gd name="T6" fmla="*/ 9 w 34"/>
                <a:gd name="T7" fmla="*/ 58 h 164"/>
                <a:gd name="T8" fmla="*/ 8 w 34"/>
                <a:gd name="T9" fmla="*/ 136 h 164"/>
                <a:gd name="T10" fmla="*/ 19 w 34"/>
                <a:gd name="T1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64">
                  <a:moveTo>
                    <a:pt x="19" y="164"/>
                  </a:moveTo>
                  <a:cubicBezTo>
                    <a:pt x="22" y="158"/>
                    <a:pt x="27" y="147"/>
                    <a:pt x="34" y="134"/>
                  </a:cubicBezTo>
                  <a:cubicBezTo>
                    <a:pt x="33" y="121"/>
                    <a:pt x="33" y="15"/>
                    <a:pt x="34" y="0"/>
                  </a:cubicBezTo>
                  <a:cubicBezTo>
                    <a:pt x="25" y="19"/>
                    <a:pt x="16" y="39"/>
                    <a:pt x="9" y="58"/>
                  </a:cubicBezTo>
                  <a:cubicBezTo>
                    <a:pt x="0" y="83"/>
                    <a:pt x="0" y="110"/>
                    <a:pt x="8" y="136"/>
                  </a:cubicBezTo>
                  <a:cubicBezTo>
                    <a:pt x="11" y="146"/>
                    <a:pt x="15" y="156"/>
                    <a:pt x="19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459">
              <a:extLst>
                <a:ext uri="{FF2B5EF4-FFF2-40B4-BE49-F238E27FC236}">
                  <a16:creationId xmlns="" xmlns:a16="http://schemas.microsoft.com/office/drawing/2014/main" id="{9A53B8D5-0EB5-4D1B-8A41-E25C74A1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6863" y="10648950"/>
              <a:ext cx="58738" cy="279400"/>
            </a:xfrm>
            <a:custGeom>
              <a:avLst/>
              <a:gdLst>
                <a:gd name="T0" fmla="*/ 16 w 35"/>
                <a:gd name="T1" fmla="*/ 164 h 164"/>
                <a:gd name="T2" fmla="*/ 1 w 35"/>
                <a:gd name="T3" fmla="*/ 134 h 164"/>
                <a:gd name="T4" fmla="*/ 0 w 35"/>
                <a:gd name="T5" fmla="*/ 0 h 164"/>
                <a:gd name="T6" fmla="*/ 25 w 35"/>
                <a:gd name="T7" fmla="*/ 58 h 164"/>
                <a:gd name="T8" fmla="*/ 27 w 35"/>
                <a:gd name="T9" fmla="*/ 136 h 164"/>
                <a:gd name="T10" fmla="*/ 16 w 35"/>
                <a:gd name="T1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64">
                  <a:moveTo>
                    <a:pt x="16" y="164"/>
                  </a:moveTo>
                  <a:cubicBezTo>
                    <a:pt x="13" y="158"/>
                    <a:pt x="8" y="147"/>
                    <a:pt x="1" y="134"/>
                  </a:cubicBezTo>
                  <a:cubicBezTo>
                    <a:pt x="2" y="121"/>
                    <a:pt x="1" y="15"/>
                    <a:pt x="0" y="0"/>
                  </a:cubicBezTo>
                  <a:cubicBezTo>
                    <a:pt x="10" y="19"/>
                    <a:pt x="19" y="39"/>
                    <a:pt x="25" y="58"/>
                  </a:cubicBezTo>
                  <a:cubicBezTo>
                    <a:pt x="35" y="83"/>
                    <a:pt x="35" y="110"/>
                    <a:pt x="27" y="136"/>
                  </a:cubicBezTo>
                  <a:cubicBezTo>
                    <a:pt x="23" y="146"/>
                    <a:pt x="20" y="156"/>
                    <a:pt x="16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460">
              <a:extLst>
                <a:ext uri="{FF2B5EF4-FFF2-40B4-BE49-F238E27FC236}">
                  <a16:creationId xmlns="" xmlns:a16="http://schemas.microsoft.com/office/drawing/2014/main" id="{F0DD43D2-0E2D-4AC1-9697-0F921DCF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7976" y="10560050"/>
              <a:ext cx="87313" cy="263525"/>
            </a:xfrm>
            <a:custGeom>
              <a:avLst/>
              <a:gdLst>
                <a:gd name="T0" fmla="*/ 8 w 51"/>
                <a:gd name="T1" fmla="*/ 155 h 155"/>
                <a:gd name="T2" fmla="*/ 28 w 51"/>
                <a:gd name="T3" fmla="*/ 128 h 155"/>
                <a:gd name="T4" fmla="*/ 51 w 51"/>
                <a:gd name="T5" fmla="*/ 0 h 155"/>
                <a:gd name="T6" fmla="*/ 15 w 51"/>
                <a:gd name="T7" fmla="*/ 57 h 155"/>
                <a:gd name="T8" fmla="*/ 3 w 51"/>
                <a:gd name="T9" fmla="*/ 120 h 155"/>
                <a:gd name="T10" fmla="*/ 8 w 51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5">
                  <a:moveTo>
                    <a:pt x="8" y="155"/>
                  </a:moveTo>
                  <a:cubicBezTo>
                    <a:pt x="15" y="146"/>
                    <a:pt x="22" y="136"/>
                    <a:pt x="28" y="128"/>
                  </a:cubicBezTo>
                  <a:cubicBezTo>
                    <a:pt x="29" y="122"/>
                    <a:pt x="50" y="1"/>
                    <a:pt x="51" y="0"/>
                  </a:cubicBezTo>
                  <a:cubicBezTo>
                    <a:pt x="37" y="19"/>
                    <a:pt x="25" y="39"/>
                    <a:pt x="15" y="57"/>
                  </a:cubicBezTo>
                  <a:cubicBezTo>
                    <a:pt x="4" y="77"/>
                    <a:pt x="0" y="98"/>
                    <a:pt x="3" y="120"/>
                  </a:cubicBezTo>
                  <a:cubicBezTo>
                    <a:pt x="4" y="132"/>
                    <a:pt x="6" y="144"/>
                    <a:pt x="8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461">
              <a:extLst>
                <a:ext uri="{FF2B5EF4-FFF2-40B4-BE49-F238E27FC236}">
                  <a16:creationId xmlns="" xmlns:a16="http://schemas.microsoft.com/office/drawing/2014/main" id="{3F22DE46-898E-4119-9BC9-DE993A9A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3676" y="10560050"/>
              <a:ext cx="87313" cy="263525"/>
            </a:xfrm>
            <a:custGeom>
              <a:avLst/>
              <a:gdLst>
                <a:gd name="T0" fmla="*/ 42 w 51"/>
                <a:gd name="T1" fmla="*/ 155 h 155"/>
                <a:gd name="T2" fmla="*/ 22 w 51"/>
                <a:gd name="T3" fmla="*/ 128 h 155"/>
                <a:gd name="T4" fmla="*/ 0 w 51"/>
                <a:gd name="T5" fmla="*/ 0 h 155"/>
                <a:gd name="T6" fmla="*/ 36 w 51"/>
                <a:gd name="T7" fmla="*/ 57 h 155"/>
                <a:gd name="T8" fmla="*/ 48 w 51"/>
                <a:gd name="T9" fmla="*/ 120 h 155"/>
                <a:gd name="T10" fmla="*/ 42 w 51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55">
                  <a:moveTo>
                    <a:pt x="42" y="155"/>
                  </a:moveTo>
                  <a:cubicBezTo>
                    <a:pt x="36" y="146"/>
                    <a:pt x="29" y="136"/>
                    <a:pt x="22" y="128"/>
                  </a:cubicBezTo>
                  <a:cubicBezTo>
                    <a:pt x="21" y="122"/>
                    <a:pt x="0" y="1"/>
                    <a:pt x="0" y="0"/>
                  </a:cubicBezTo>
                  <a:cubicBezTo>
                    <a:pt x="13" y="19"/>
                    <a:pt x="25" y="39"/>
                    <a:pt x="36" y="57"/>
                  </a:cubicBezTo>
                  <a:cubicBezTo>
                    <a:pt x="46" y="77"/>
                    <a:pt x="51" y="98"/>
                    <a:pt x="48" y="120"/>
                  </a:cubicBezTo>
                  <a:cubicBezTo>
                    <a:pt x="47" y="132"/>
                    <a:pt x="45" y="144"/>
                    <a:pt x="42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462">
              <a:extLst>
                <a:ext uri="{FF2B5EF4-FFF2-40B4-BE49-F238E27FC236}">
                  <a16:creationId xmlns="" xmlns:a16="http://schemas.microsoft.com/office/drawing/2014/main" id="{807EBEFF-DBBB-4091-8ADC-0574554D9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6876" y="10487025"/>
              <a:ext cx="109538" cy="242888"/>
            </a:xfrm>
            <a:custGeom>
              <a:avLst/>
              <a:gdLst>
                <a:gd name="T0" fmla="*/ 24 w 64"/>
                <a:gd name="T1" fmla="*/ 118 h 143"/>
                <a:gd name="T2" fmla="*/ 64 w 64"/>
                <a:gd name="T3" fmla="*/ 0 h 143"/>
                <a:gd name="T4" fmla="*/ 18 w 64"/>
                <a:gd name="T5" fmla="*/ 54 h 143"/>
                <a:gd name="T6" fmla="*/ 1 w 64"/>
                <a:gd name="T7" fmla="*/ 102 h 143"/>
                <a:gd name="T8" fmla="*/ 0 w 64"/>
                <a:gd name="T9" fmla="*/ 143 h 143"/>
                <a:gd name="T10" fmla="*/ 24 w 64"/>
                <a:gd name="T11" fmla="*/ 1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43">
                  <a:moveTo>
                    <a:pt x="24" y="118"/>
                  </a:moveTo>
                  <a:cubicBezTo>
                    <a:pt x="24" y="118"/>
                    <a:pt x="64" y="0"/>
                    <a:pt x="64" y="0"/>
                  </a:cubicBezTo>
                  <a:cubicBezTo>
                    <a:pt x="46" y="19"/>
                    <a:pt x="31" y="38"/>
                    <a:pt x="18" y="54"/>
                  </a:cubicBezTo>
                  <a:cubicBezTo>
                    <a:pt x="8" y="68"/>
                    <a:pt x="2" y="85"/>
                    <a:pt x="1" y="102"/>
                  </a:cubicBezTo>
                  <a:cubicBezTo>
                    <a:pt x="0" y="119"/>
                    <a:pt x="0" y="133"/>
                    <a:pt x="0" y="143"/>
                  </a:cubicBezTo>
                  <a:cubicBezTo>
                    <a:pt x="3" y="139"/>
                    <a:pt x="9" y="133"/>
                    <a:pt x="24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463">
              <a:extLst>
                <a:ext uri="{FF2B5EF4-FFF2-40B4-BE49-F238E27FC236}">
                  <a16:creationId xmlns="" xmlns:a16="http://schemas.microsoft.com/office/drawing/2014/main" id="{74B33349-70A4-4FDC-B51E-F7892105A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4138" y="10487025"/>
              <a:ext cx="107950" cy="242888"/>
            </a:xfrm>
            <a:custGeom>
              <a:avLst/>
              <a:gdLst>
                <a:gd name="T0" fmla="*/ 39 w 64"/>
                <a:gd name="T1" fmla="*/ 118 h 143"/>
                <a:gd name="T2" fmla="*/ 0 w 64"/>
                <a:gd name="T3" fmla="*/ 0 h 143"/>
                <a:gd name="T4" fmla="*/ 45 w 64"/>
                <a:gd name="T5" fmla="*/ 54 h 143"/>
                <a:gd name="T6" fmla="*/ 63 w 64"/>
                <a:gd name="T7" fmla="*/ 102 h 143"/>
                <a:gd name="T8" fmla="*/ 64 w 64"/>
                <a:gd name="T9" fmla="*/ 143 h 143"/>
                <a:gd name="T10" fmla="*/ 39 w 64"/>
                <a:gd name="T11" fmla="*/ 1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43">
                  <a:moveTo>
                    <a:pt x="39" y="118"/>
                  </a:moveTo>
                  <a:cubicBezTo>
                    <a:pt x="39" y="118"/>
                    <a:pt x="0" y="0"/>
                    <a:pt x="0" y="0"/>
                  </a:cubicBezTo>
                  <a:cubicBezTo>
                    <a:pt x="18" y="19"/>
                    <a:pt x="33" y="38"/>
                    <a:pt x="45" y="54"/>
                  </a:cubicBezTo>
                  <a:cubicBezTo>
                    <a:pt x="56" y="68"/>
                    <a:pt x="62" y="85"/>
                    <a:pt x="63" y="102"/>
                  </a:cubicBezTo>
                  <a:cubicBezTo>
                    <a:pt x="64" y="119"/>
                    <a:pt x="64" y="133"/>
                    <a:pt x="64" y="143"/>
                  </a:cubicBezTo>
                  <a:cubicBezTo>
                    <a:pt x="61" y="139"/>
                    <a:pt x="55" y="133"/>
                    <a:pt x="39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464">
              <a:extLst>
                <a:ext uri="{FF2B5EF4-FFF2-40B4-BE49-F238E27FC236}">
                  <a16:creationId xmlns="" xmlns:a16="http://schemas.microsoft.com/office/drawing/2014/main" id="{927ACEBB-D129-4A44-989B-8F95C31F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5776" y="10415588"/>
              <a:ext cx="144463" cy="228600"/>
            </a:xfrm>
            <a:custGeom>
              <a:avLst/>
              <a:gdLst>
                <a:gd name="T0" fmla="*/ 0 w 85"/>
                <a:gd name="T1" fmla="*/ 134 h 134"/>
                <a:gd name="T2" fmla="*/ 27 w 85"/>
                <a:gd name="T3" fmla="*/ 112 h 134"/>
                <a:gd name="T4" fmla="*/ 80 w 85"/>
                <a:gd name="T5" fmla="*/ 4 h 134"/>
                <a:gd name="T6" fmla="*/ 32 w 85"/>
                <a:gd name="T7" fmla="*/ 49 h 134"/>
                <a:gd name="T8" fmla="*/ 5 w 85"/>
                <a:gd name="T9" fmla="*/ 100 h 134"/>
                <a:gd name="T10" fmla="*/ 0 w 85"/>
                <a:gd name="T1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34">
                  <a:moveTo>
                    <a:pt x="0" y="134"/>
                  </a:moveTo>
                  <a:cubicBezTo>
                    <a:pt x="9" y="126"/>
                    <a:pt x="15" y="121"/>
                    <a:pt x="27" y="112"/>
                  </a:cubicBezTo>
                  <a:cubicBezTo>
                    <a:pt x="85" y="0"/>
                    <a:pt x="43" y="79"/>
                    <a:pt x="80" y="4"/>
                  </a:cubicBezTo>
                  <a:cubicBezTo>
                    <a:pt x="61" y="21"/>
                    <a:pt x="45" y="35"/>
                    <a:pt x="32" y="49"/>
                  </a:cubicBezTo>
                  <a:cubicBezTo>
                    <a:pt x="18" y="63"/>
                    <a:pt x="9" y="80"/>
                    <a:pt x="5" y="100"/>
                  </a:cubicBezTo>
                  <a:cubicBezTo>
                    <a:pt x="2" y="115"/>
                    <a:pt x="1" y="127"/>
                    <a:pt x="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465">
              <a:extLst>
                <a:ext uri="{FF2B5EF4-FFF2-40B4-BE49-F238E27FC236}">
                  <a16:creationId xmlns="" xmlns:a16="http://schemas.microsoft.com/office/drawing/2014/main" id="{B9DAA8B1-AE92-4961-A745-A00A1FDA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7138" y="10415588"/>
              <a:ext cx="146050" cy="228600"/>
            </a:xfrm>
            <a:custGeom>
              <a:avLst/>
              <a:gdLst>
                <a:gd name="T0" fmla="*/ 86 w 86"/>
                <a:gd name="T1" fmla="*/ 134 h 134"/>
                <a:gd name="T2" fmla="*/ 59 w 86"/>
                <a:gd name="T3" fmla="*/ 112 h 134"/>
                <a:gd name="T4" fmla="*/ 5 w 86"/>
                <a:gd name="T5" fmla="*/ 4 h 134"/>
                <a:gd name="T6" fmla="*/ 54 w 86"/>
                <a:gd name="T7" fmla="*/ 49 h 134"/>
                <a:gd name="T8" fmla="*/ 81 w 86"/>
                <a:gd name="T9" fmla="*/ 100 h 134"/>
                <a:gd name="T10" fmla="*/ 86 w 86"/>
                <a:gd name="T1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34">
                  <a:moveTo>
                    <a:pt x="86" y="134"/>
                  </a:moveTo>
                  <a:cubicBezTo>
                    <a:pt x="77" y="126"/>
                    <a:pt x="71" y="121"/>
                    <a:pt x="59" y="112"/>
                  </a:cubicBezTo>
                  <a:cubicBezTo>
                    <a:pt x="0" y="0"/>
                    <a:pt x="42" y="79"/>
                    <a:pt x="5" y="4"/>
                  </a:cubicBezTo>
                  <a:cubicBezTo>
                    <a:pt x="25" y="21"/>
                    <a:pt x="40" y="35"/>
                    <a:pt x="54" y="49"/>
                  </a:cubicBezTo>
                  <a:cubicBezTo>
                    <a:pt x="68" y="63"/>
                    <a:pt x="77" y="80"/>
                    <a:pt x="81" y="100"/>
                  </a:cubicBezTo>
                  <a:cubicBezTo>
                    <a:pt x="83" y="115"/>
                    <a:pt x="85" y="127"/>
                    <a:pt x="86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66">
              <a:extLst>
                <a:ext uri="{FF2B5EF4-FFF2-40B4-BE49-F238E27FC236}">
                  <a16:creationId xmlns="" xmlns:a16="http://schemas.microsoft.com/office/drawing/2014/main" id="{8A30F38D-EC08-4F5D-9B27-0BC3D4CA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0801" y="10598150"/>
              <a:ext cx="1755775" cy="1376363"/>
            </a:xfrm>
            <a:custGeom>
              <a:avLst/>
              <a:gdLst>
                <a:gd name="T0" fmla="*/ 515 w 1030"/>
                <a:gd name="T1" fmla="*/ 787 h 807"/>
                <a:gd name="T2" fmla="*/ 340 w 1030"/>
                <a:gd name="T3" fmla="*/ 0 h 807"/>
                <a:gd name="T4" fmla="*/ 490 w 1030"/>
                <a:gd name="T5" fmla="*/ 796 h 807"/>
                <a:gd name="T6" fmla="*/ 515 w 1030"/>
                <a:gd name="T7" fmla="*/ 807 h 807"/>
                <a:gd name="T8" fmla="*/ 540 w 1030"/>
                <a:gd name="T9" fmla="*/ 796 h 807"/>
                <a:gd name="T10" fmla="*/ 691 w 1030"/>
                <a:gd name="T11" fmla="*/ 0 h 807"/>
                <a:gd name="T12" fmla="*/ 515 w 1030"/>
                <a:gd name="T13" fmla="*/ 78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0" h="807">
                  <a:moveTo>
                    <a:pt x="515" y="787"/>
                  </a:moveTo>
                  <a:cubicBezTo>
                    <a:pt x="4" y="581"/>
                    <a:pt x="79" y="192"/>
                    <a:pt x="340" y="0"/>
                  </a:cubicBezTo>
                  <a:cubicBezTo>
                    <a:pt x="39" y="190"/>
                    <a:pt x="0" y="595"/>
                    <a:pt x="490" y="796"/>
                  </a:cubicBezTo>
                  <a:cubicBezTo>
                    <a:pt x="503" y="801"/>
                    <a:pt x="503" y="801"/>
                    <a:pt x="515" y="807"/>
                  </a:cubicBezTo>
                  <a:cubicBezTo>
                    <a:pt x="528" y="801"/>
                    <a:pt x="528" y="801"/>
                    <a:pt x="540" y="796"/>
                  </a:cubicBezTo>
                  <a:cubicBezTo>
                    <a:pt x="1030" y="595"/>
                    <a:pt x="991" y="190"/>
                    <a:pt x="691" y="0"/>
                  </a:cubicBezTo>
                  <a:cubicBezTo>
                    <a:pt x="952" y="192"/>
                    <a:pt x="1027" y="581"/>
                    <a:pt x="515" y="7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0" name="组合 399">
            <a:extLst>
              <a:ext uri="{FF2B5EF4-FFF2-40B4-BE49-F238E27FC236}">
                <a16:creationId xmlns="" xmlns:a16="http://schemas.microsoft.com/office/drawing/2014/main" id="{5E792BB1-3F0B-4443-B1BB-5E80739AD1F1}"/>
              </a:ext>
            </a:extLst>
          </p:cNvPr>
          <p:cNvGrpSpPr/>
          <p:nvPr/>
        </p:nvGrpSpPr>
        <p:grpSpPr>
          <a:xfrm>
            <a:off x="8475722" y="903425"/>
            <a:ext cx="1334730" cy="981065"/>
            <a:chOff x="15082838" y="5330825"/>
            <a:chExt cx="1935163" cy="142240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01" name="Freeform 467">
              <a:extLst>
                <a:ext uri="{FF2B5EF4-FFF2-40B4-BE49-F238E27FC236}">
                  <a16:creationId xmlns="" xmlns:a16="http://schemas.microsoft.com/office/drawing/2014/main" id="{C9663133-6DA8-428B-A3CB-E46B0A7A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5863" y="5330825"/>
              <a:ext cx="1027113" cy="1422400"/>
            </a:xfrm>
            <a:custGeom>
              <a:avLst/>
              <a:gdLst>
                <a:gd name="T0" fmla="*/ 462 w 603"/>
                <a:gd name="T1" fmla="*/ 739 h 834"/>
                <a:gd name="T2" fmla="*/ 432 w 603"/>
                <a:gd name="T3" fmla="*/ 726 h 834"/>
                <a:gd name="T4" fmla="*/ 415 w 603"/>
                <a:gd name="T5" fmla="*/ 646 h 834"/>
                <a:gd name="T6" fmla="*/ 421 w 603"/>
                <a:gd name="T7" fmla="*/ 721 h 834"/>
                <a:gd name="T8" fmla="*/ 385 w 603"/>
                <a:gd name="T9" fmla="*/ 706 h 834"/>
                <a:gd name="T10" fmla="*/ 368 w 603"/>
                <a:gd name="T11" fmla="*/ 626 h 834"/>
                <a:gd name="T12" fmla="*/ 375 w 603"/>
                <a:gd name="T13" fmla="*/ 702 h 834"/>
                <a:gd name="T14" fmla="*/ 339 w 603"/>
                <a:gd name="T15" fmla="*/ 686 h 834"/>
                <a:gd name="T16" fmla="*/ 342 w 603"/>
                <a:gd name="T17" fmla="*/ 681 h 834"/>
                <a:gd name="T18" fmla="*/ 324 w 603"/>
                <a:gd name="T19" fmla="*/ 606 h 834"/>
                <a:gd name="T20" fmla="*/ 329 w 603"/>
                <a:gd name="T21" fmla="*/ 681 h 834"/>
                <a:gd name="T22" fmla="*/ 293 w 603"/>
                <a:gd name="T23" fmla="*/ 665 h 834"/>
                <a:gd name="T24" fmla="*/ 281 w 603"/>
                <a:gd name="T25" fmla="*/ 585 h 834"/>
                <a:gd name="T26" fmla="*/ 284 w 603"/>
                <a:gd name="T27" fmla="*/ 660 h 834"/>
                <a:gd name="T28" fmla="*/ 249 w 603"/>
                <a:gd name="T29" fmla="*/ 641 h 834"/>
                <a:gd name="T30" fmla="*/ 240 w 603"/>
                <a:gd name="T31" fmla="*/ 561 h 834"/>
                <a:gd name="T32" fmla="*/ 235 w 603"/>
                <a:gd name="T33" fmla="*/ 568 h 834"/>
                <a:gd name="T34" fmla="*/ 240 w 603"/>
                <a:gd name="T35" fmla="*/ 637 h 834"/>
                <a:gd name="T36" fmla="*/ 213 w 603"/>
                <a:gd name="T37" fmla="*/ 621 h 834"/>
                <a:gd name="T38" fmla="*/ 206 w 603"/>
                <a:gd name="T39" fmla="*/ 616 h 834"/>
                <a:gd name="T40" fmla="*/ 209 w 603"/>
                <a:gd name="T41" fmla="*/ 611 h 834"/>
                <a:gd name="T42" fmla="*/ 204 w 603"/>
                <a:gd name="T43" fmla="*/ 537 h 834"/>
                <a:gd name="T44" fmla="*/ 197 w 603"/>
                <a:gd name="T45" fmla="*/ 610 h 834"/>
                <a:gd name="T46" fmla="*/ 198 w 603"/>
                <a:gd name="T47" fmla="*/ 611 h 834"/>
                <a:gd name="T48" fmla="*/ 165 w 603"/>
                <a:gd name="T49" fmla="*/ 587 h 834"/>
                <a:gd name="T50" fmla="*/ 174 w 603"/>
                <a:gd name="T51" fmla="*/ 509 h 834"/>
                <a:gd name="T52" fmla="*/ 158 w 603"/>
                <a:gd name="T53" fmla="*/ 582 h 834"/>
                <a:gd name="T54" fmla="*/ 129 w 603"/>
                <a:gd name="T55" fmla="*/ 554 h 834"/>
                <a:gd name="T56" fmla="*/ 148 w 603"/>
                <a:gd name="T57" fmla="*/ 478 h 834"/>
                <a:gd name="T58" fmla="*/ 123 w 603"/>
                <a:gd name="T59" fmla="*/ 548 h 834"/>
                <a:gd name="T60" fmla="*/ 98 w 603"/>
                <a:gd name="T61" fmla="*/ 516 h 834"/>
                <a:gd name="T62" fmla="*/ 127 w 603"/>
                <a:gd name="T63" fmla="*/ 443 h 834"/>
                <a:gd name="T64" fmla="*/ 94 w 603"/>
                <a:gd name="T65" fmla="*/ 510 h 834"/>
                <a:gd name="T66" fmla="*/ 73 w 603"/>
                <a:gd name="T67" fmla="*/ 473 h 834"/>
                <a:gd name="T68" fmla="*/ 113 w 603"/>
                <a:gd name="T69" fmla="*/ 405 h 834"/>
                <a:gd name="T70" fmla="*/ 70 w 603"/>
                <a:gd name="T71" fmla="*/ 468 h 834"/>
                <a:gd name="T72" fmla="*/ 55 w 603"/>
                <a:gd name="T73" fmla="*/ 428 h 834"/>
                <a:gd name="T74" fmla="*/ 103 w 603"/>
                <a:gd name="T75" fmla="*/ 364 h 834"/>
                <a:gd name="T76" fmla="*/ 53 w 603"/>
                <a:gd name="T77" fmla="*/ 424 h 834"/>
                <a:gd name="T78" fmla="*/ 43 w 603"/>
                <a:gd name="T79" fmla="*/ 380 h 834"/>
                <a:gd name="T80" fmla="*/ 99 w 603"/>
                <a:gd name="T81" fmla="*/ 322 h 834"/>
                <a:gd name="T82" fmla="*/ 43 w 603"/>
                <a:gd name="T83" fmla="*/ 378 h 834"/>
                <a:gd name="T84" fmla="*/ 60 w 603"/>
                <a:gd name="T85" fmla="*/ 173 h 834"/>
                <a:gd name="T86" fmla="*/ 80 w 603"/>
                <a:gd name="T87" fmla="*/ 119 h 834"/>
                <a:gd name="T88" fmla="*/ 99 w 603"/>
                <a:gd name="T89" fmla="*/ 77 h 834"/>
                <a:gd name="T90" fmla="*/ 148 w 603"/>
                <a:gd name="T91" fmla="*/ 0 h 834"/>
                <a:gd name="T92" fmla="*/ 145 w 603"/>
                <a:gd name="T93" fmla="*/ 1 h 834"/>
                <a:gd name="T94" fmla="*/ 91 w 603"/>
                <a:gd name="T95" fmla="*/ 77 h 834"/>
                <a:gd name="T96" fmla="*/ 73 w 603"/>
                <a:gd name="T97" fmla="*/ 116 h 834"/>
                <a:gd name="T98" fmla="*/ 53 w 603"/>
                <a:gd name="T99" fmla="*/ 171 h 834"/>
                <a:gd name="T100" fmla="*/ 198 w 603"/>
                <a:gd name="T101" fmla="*/ 620 h 834"/>
                <a:gd name="T102" fmla="*/ 209 w 603"/>
                <a:gd name="T103" fmla="*/ 628 h 834"/>
                <a:gd name="T104" fmla="*/ 458 w 603"/>
                <a:gd name="T105" fmla="*/ 747 h 834"/>
                <a:gd name="T106" fmla="*/ 598 w 603"/>
                <a:gd name="T107" fmla="*/ 834 h 834"/>
                <a:gd name="T108" fmla="*/ 603 w 603"/>
                <a:gd name="T109" fmla="*/ 827 h 834"/>
                <a:gd name="T110" fmla="*/ 462 w 603"/>
                <a:gd name="T111" fmla="*/ 7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3" h="834">
                  <a:moveTo>
                    <a:pt x="462" y="739"/>
                  </a:moveTo>
                  <a:cubicBezTo>
                    <a:pt x="452" y="735"/>
                    <a:pt x="442" y="730"/>
                    <a:pt x="432" y="726"/>
                  </a:cubicBezTo>
                  <a:cubicBezTo>
                    <a:pt x="449" y="702"/>
                    <a:pt x="448" y="669"/>
                    <a:pt x="415" y="646"/>
                  </a:cubicBezTo>
                  <a:cubicBezTo>
                    <a:pt x="404" y="662"/>
                    <a:pt x="397" y="693"/>
                    <a:pt x="421" y="721"/>
                  </a:cubicBezTo>
                  <a:cubicBezTo>
                    <a:pt x="409" y="716"/>
                    <a:pt x="397" y="711"/>
                    <a:pt x="385" y="706"/>
                  </a:cubicBezTo>
                  <a:cubicBezTo>
                    <a:pt x="399" y="685"/>
                    <a:pt x="404" y="651"/>
                    <a:pt x="368" y="626"/>
                  </a:cubicBezTo>
                  <a:cubicBezTo>
                    <a:pt x="355" y="646"/>
                    <a:pt x="352" y="677"/>
                    <a:pt x="375" y="702"/>
                  </a:cubicBezTo>
                  <a:cubicBezTo>
                    <a:pt x="363" y="696"/>
                    <a:pt x="351" y="691"/>
                    <a:pt x="339" y="686"/>
                  </a:cubicBezTo>
                  <a:cubicBezTo>
                    <a:pt x="340" y="685"/>
                    <a:pt x="340" y="683"/>
                    <a:pt x="342" y="681"/>
                  </a:cubicBezTo>
                  <a:cubicBezTo>
                    <a:pt x="356" y="654"/>
                    <a:pt x="351" y="626"/>
                    <a:pt x="324" y="606"/>
                  </a:cubicBezTo>
                  <a:cubicBezTo>
                    <a:pt x="309" y="627"/>
                    <a:pt x="307" y="657"/>
                    <a:pt x="329" y="681"/>
                  </a:cubicBezTo>
                  <a:cubicBezTo>
                    <a:pt x="317" y="676"/>
                    <a:pt x="305" y="671"/>
                    <a:pt x="293" y="665"/>
                  </a:cubicBezTo>
                  <a:cubicBezTo>
                    <a:pt x="310" y="642"/>
                    <a:pt x="311" y="608"/>
                    <a:pt x="281" y="585"/>
                  </a:cubicBezTo>
                  <a:cubicBezTo>
                    <a:pt x="265" y="606"/>
                    <a:pt x="264" y="636"/>
                    <a:pt x="284" y="660"/>
                  </a:cubicBezTo>
                  <a:cubicBezTo>
                    <a:pt x="272" y="654"/>
                    <a:pt x="261" y="648"/>
                    <a:pt x="249" y="641"/>
                  </a:cubicBezTo>
                  <a:cubicBezTo>
                    <a:pt x="260" y="627"/>
                    <a:pt x="274" y="591"/>
                    <a:pt x="240" y="561"/>
                  </a:cubicBezTo>
                  <a:cubicBezTo>
                    <a:pt x="240" y="561"/>
                    <a:pt x="238" y="564"/>
                    <a:pt x="235" y="568"/>
                  </a:cubicBezTo>
                  <a:cubicBezTo>
                    <a:pt x="222" y="592"/>
                    <a:pt x="223" y="616"/>
                    <a:pt x="240" y="637"/>
                  </a:cubicBezTo>
                  <a:cubicBezTo>
                    <a:pt x="231" y="632"/>
                    <a:pt x="222" y="627"/>
                    <a:pt x="213" y="621"/>
                  </a:cubicBezTo>
                  <a:cubicBezTo>
                    <a:pt x="211" y="619"/>
                    <a:pt x="208" y="618"/>
                    <a:pt x="206" y="616"/>
                  </a:cubicBezTo>
                  <a:cubicBezTo>
                    <a:pt x="207" y="615"/>
                    <a:pt x="208" y="613"/>
                    <a:pt x="209" y="611"/>
                  </a:cubicBezTo>
                  <a:cubicBezTo>
                    <a:pt x="225" y="586"/>
                    <a:pt x="225" y="560"/>
                    <a:pt x="204" y="537"/>
                  </a:cubicBezTo>
                  <a:cubicBezTo>
                    <a:pt x="185" y="556"/>
                    <a:pt x="180" y="587"/>
                    <a:pt x="197" y="610"/>
                  </a:cubicBezTo>
                  <a:cubicBezTo>
                    <a:pt x="197" y="611"/>
                    <a:pt x="198" y="611"/>
                    <a:pt x="198" y="611"/>
                  </a:cubicBezTo>
                  <a:cubicBezTo>
                    <a:pt x="186" y="604"/>
                    <a:pt x="175" y="596"/>
                    <a:pt x="165" y="587"/>
                  </a:cubicBezTo>
                  <a:cubicBezTo>
                    <a:pt x="183" y="570"/>
                    <a:pt x="194" y="538"/>
                    <a:pt x="174" y="509"/>
                  </a:cubicBezTo>
                  <a:cubicBezTo>
                    <a:pt x="153" y="526"/>
                    <a:pt x="142" y="554"/>
                    <a:pt x="158" y="582"/>
                  </a:cubicBezTo>
                  <a:cubicBezTo>
                    <a:pt x="148" y="573"/>
                    <a:pt x="138" y="564"/>
                    <a:pt x="129" y="554"/>
                  </a:cubicBezTo>
                  <a:cubicBezTo>
                    <a:pt x="150" y="538"/>
                    <a:pt x="162" y="509"/>
                    <a:pt x="148" y="478"/>
                  </a:cubicBezTo>
                  <a:cubicBezTo>
                    <a:pt x="125" y="492"/>
                    <a:pt x="111" y="519"/>
                    <a:pt x="123" y="548"/>
                  </a:cubicBezTo>
                  <a:cubicBezTo>
                    <a:pt x="114" y="538"/>
                    <a:pt x="106" y="527"/>
                    <a:pt x="98" y="516"/>
                  </a:cubicBezTo>
                  <a:cubicBezTo>
                    <a:pt x="121" y="503"/>
                    <a:pt x="138" y="474"/>
                    <a:pt x="127" y="443"/>
                  </a:cubicBezTo>
                  <a:cubicBezTo>
                    <a:pt x="102" y="454"/>
                    <a:pt x="85" y="479"/>
                    <a:pt x="94" y="510"/>
                  </a:cubicBezTo>
                  <a:cubicBezTo>
                    <a:pt x="86" y="498"/>
                    <a:pt x="79" y="486"/>
                    <a:pt x="73" y="473"/>
                  </a:cubicBezTo>
                  <a:cubicBezTo>
                    <a:pt x="96" y="464"/>
                    <a:pt x="120" y="439"/>
                    <a:pt x="113" y="405"/>
                  </a:cubicBezTo>
                  <a:cubicBezTo>
                    <a:pt x="85" y="412"/>
                    <a:pt x="65" y="436"/>
                    <a:pt x="70" y="468"/>
                  </a:cubicBezTo>
                  <a:cubicBezTo>
                    <a:pt x="64" y="455"/>
                    <a:pt x="59" y="441"/>
                    <a:pt x="55" y="428"/>
                  </a:cubicBezTo>
                  <a:cubicBezTo>
                    <a:pt x="81" y="421"/>
                    <a:pt x="106" y="399"/>
                    <a:pt x="103" y="364"/>
                  </a:cubicBezTo>
                  <a:cubicBezTo>
                    <a:pt x="75" y="368"/>
                    <a:pt x="52" y="390"/>
                    <a:pt x="53" y="424"/>
                  </a:cubicBezTo>
                  <a:cubicBezTo>
                    <a:pt x="49" y="409"/>
                    <a:pt x="46" y="395"/>
                    <a:pt x="43" y="380"/>
                  </a:cubicBezTo>
                  <a:cubicBezTo>
                    <a:pt x="63" y="377"/>
                    <a:pt x="98" y="362"/>
                    <a:pt x="99" y="322"/>
                  </a:cubicBezTo>
                  <a:cubicBezTo>
                    <a:pt x="70" y="322"/>
                    <a:pt x="44" y="342"/>
                    <a:pt x="43" y="378"/>
                  </a:cubicBezTo>
                  <a:cubicBezTo>
                    <a:pt x="33" y="313"/>
                    <a:pt x="39" y="244"/>
                    <a:pt x="60" y="173"/>
                  </a:cubicBezTo>
                  <a:cubicBezTo>
                    <a:pt x="67" y="152"/>
                    <a:pt x="74" y="134"/>
                    <a:pt x="80" y="119"/>
                  </a:cubicBezTo>
                  <a:cubicBezTo>
                    <a:pt x="86" y="105"/>
                    <a:pt x="92" y="91"/>
                    <a:pt x="99" y="77"/>
                  </a:cubicBezTo>
                  <a:cubicBezTo>
                    <a:pt x="125" y="63"/>
                    <a:pt x="143" y="38"/>
                    <a:pt x="148" y="0"/>
                  </a:cubicBezTo>
                  <a:cubicBezTo>
                    <a:pt x="148" y="0"/>
                    <a:pt x="147" y="0"/>
                    <a:pt x="145" y="1"/>
                  </a:cubicBezTo>
                  <a:cubicBezTo>
                    <a:pt x="115" y="9"/>
                    <a:pt x="88" y="39"/>
                    <a:pt x="91" y="77"/>
                  </a:cubicBezTo>
                  <a:cubicBezTo>
                    <a:pt x="84" y="90"/>
                    <a:pt x="78" y="103"/>
                    <a:pt x="73" y="116"/>
                  </a:cubicBezTo>
                  <a:cubicBezTo>
                    <a:pt x="66" y="131"/>
                    <a:pt x="60" y="150"/>
                    <a:pt x="53" y="171"/>
                  </a:cubicBezTo>
                  <a:cubicBezTo>
                    <a:pt x="0" y="349"/>
                    <a:pt x="39" y="520"/>
                    <a:pt x="198" y="620"/>
                  </a:cubicBezTo>
                  <a:cubicBezTo>
                    <a:pt x="201" y="623"/>
                    <a:pt x="205" y="626"/>
                    <a:pt x="209" y="628"/>
                  </a:cubicBezTo>
                  <a:cubicBezTo>
                    <a:pt x="302" y="684"/>
                    <a:pt x="378" y="710"/>
                    <a:pt x="458" y="747"/>
                  </a:cubicBezTo>
                  <a:cubicBezTo>
                    <a:pt x="495" y="764"/>
                    <a:pt x="556" y="793"/>
                    <a:pt x="598" y="834"/>
                  </a:cubicBezTo>
                  <a:cubicBezTo>
                    <a:pt x="600" y="832"/>
                    <a:pt x="602" y="829"/>
                    <a:pt x="603" y="827"/>
                  </a:cubicBezTo>
                  <a:cubicBezTo>
                    <a:pt x="560" y="785"/>
                    <a:pt x="495" y="755"/>
                    <a:pt x="462" y="7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68">
              <a:extLst>
                <a:ext uri="{FF2B5EF4-FFF2-40B4-BE49-F238E27FC236}">
                  <a16:creationId xmlns="" xmlns:a16="http://schemas.microsoft.com/office/drawing/2014/main" id="{FE72EC20-B364-4908-B5F6-F8CFE6D9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2538" y="5802313"/>
              <a:ext cx="104775" cy="93663"/>
            </a:xfrm>
            <a:custGeom>
              <a:avLst/>
              <a:gdLst>
                <a:gd name="T0" fmla="*/ 0 w 62"/>
                <a:gd name="T1" fmla="*/ 54 h 55"/>
                <a:gd name="T2" fmla="*/ 62 w 62"/>
                <a:gd name="T3" fmla="*/ 2 h 55"/>
                <a:gd name="T4" fmla="*/ 0 w 62"/>
                <a:gd name="T5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5">
                  <a:moveTo>
                    <a:pt x="0" y="54"/>
                  </a:moveTo>
                  <a:cubicBezTo>
                    <a:pt x="26" y="55"/>
                    <a:pt x="57" y="39"/>
                    <a:pt x="62" y="2"/>
                  </a:cubicBezTo>
                  <a:cubicBezTo>
                    <a:pt x="39" y="0"/>
                    <a:pt x="4" y="13"/>
                    <a:pt x="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69">
              <a:extLst>
                <a:ext uri="{FF2B5EF4-FFF2-40B4-BE49-F238E27FC236}">
                  <a16:creationId xmlns="" xmlns:a16="http://schemas.microsoft.com/office/drawing/2014/main" id="{73404B23-9D83-4F0C-A4FF-50E54DC6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4126" y="5721350"/>
              <a:ext cx="114300" cy="92075"/>
            </a:xfrm>
            <a:custGeom>
              <a:avLst/>
              <a:gdLst>
                <a:gd name="T0" fmla="*/ 0 w 67"/>
                <a:gd name="T1" fmla="*/ 52 h 54"/>
                <a:gd name="T2" fmla="*/ 67 w 67"/>
                <a:gd name="T3" fmla="*/ 4 h 54"/>
                <a:gd name="T4" fmla="*/ 0 w 67"/>
                <a:gd name="T5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54">
                  <a:moveTo>
                    <a:pt x="0" y="52"/>
                  </a:moveTo>
                  <a:cubicBezTo>
                    <a:pt x="20" y="54"/>
                    <a:pt x="58" y="46"/>
                    <a:pt x="67" y="4"/>
                  </a:cubicBezTo>
                  <a:cubicBezTo>
                    <a:pt x="42" y="0"/>
                    <a:pt x="8" y="13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70">
              <a:extLst>
                <a:ext uri="{FF2B5EF4-FFF2-40B4-BE49-F238E27FC236}">
                  <a16:creationId xmlns="" xmlns:a16="http://schemas.microsoft.com/office/drawing/2014/main" id="{F03B1A3B-C428-44E1-9D0A-F9B4E2CF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5238" y="5643563"/>
              <a:ext cx="119063" cy="92075"/>
            </a:xfrm>
            <a:custGeom>
              <a:avLst/>
              <a:gdLst>
                <a:gd name="T0" fmla="*/ 0 w 70"/>
                <a:gd name="T1" fmla="*/ 49 h 54"/>
                <a:gd name="T2" fmla="*/ 70 w 70"/>
                <a:gd name="T3" fmla="*/ 6 h 54"/>
                <a:gd name="T4" fmla="*/ 0 w 70"/>
                <a:gd name="T5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54">
                  <a:moveTo>
                    <a:pt x="0" y="49"/>
                  </a:moveTo>
                  <a:cubicBezTo>
                    <a:pt x="28" y="54"/>
                    <a:pt x="60" y="41"/>
                    <a:pt x="70" y="6"/>
                  </a:cubicBezTo>
                  <a:cubicBezTo>
                    <a:pt x="45" y="0"/>
                    <a:pt x="11" y="11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71">
              <a:extLst>
                <a:ext uri="{FF2B5EF4-FFF2-40B4-BE49-F238E27FC236}">
                  <a16:creationId xmlns="" xmlns:a16="http://schemas.microsoft.com/office/drawing/2014/main" id="{792A8B1A-37FE-48B9-AC03-A423A702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4288" y="5575300"/>
              <a:ext cx="120650" cy="79375"/>
            </a:xfrm>
            <a:custGeom>
              <a:avLst/>
              <a:gdLst>
                <a:gd name="T0" fmla="*/ 20 w 71"/>
                <a:gd name="T1" fmla="*/ 13 h 47"/>
                <a:gd name="T2" fmla="*/ 0 w 71"/>
                <a:gd name="T3" fmla="*/ 40 h 47"/>
                <a:gd name="T4" fmla="*/ 71 w 71"/>
                <a:gd name="T5" fmla="*/ 4 h 47"/>
                <a:gd name="T6" fmla="*/ 20 w 71"/>
                <a:gd name="T7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47">
                  <a:moveTo>
                    <a:pt x="20" y="13"/>
                  </a:moveTo>
                  <a:cubicBezTo>
                    <a:pt x="13" y="19"/>
                    <a:pt x="5" y="27"/>
                    <a:pt x="0" y="40"/>
                  </a:cubicBezTo>
                  <a:cubicBezTo>
                    <a:pt x="27" y="47"/>
                    <a:pt x="58" y="37"/>
                    <a:pt x="71" y="4"/>
                  </a:cubicBezTo>
                  <a:cubicBezTo>
                    <a:pt x="60" y="1"/>
                    <a:pt x="37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72">
              <a:extLst>
                <a:ext uri="{FF2B5EF4-FFF2-40B4-BE49-F238E27FC236}">
                  <a16:creationId xmlns="" xmlns:a16="http://schemas.microsoft.com/office/drawing/2014/main" id="{4BCF2757-D5C7-4C85-B64B-EC330958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1276" y="5503863"/>
              <a:ext cx="117475" cy="69850"/>
            </a:xfrm>
            <a:custGeom>
              <a:avLst/>
              <a:gdLst>
                <a:gd name="T0" fmla="*/ 69 w 69"/>
                <a:gd name="T1" fmla="*/ 6 h 41"/>
                <a:gd name="T2" fmla="*/ 21 w 69"/>
                <a:gd name="T3" fmla="*/ 11 h 41"/>
                <a:gd name="T4" fmla="*/ 0 w 69"/>
                <a:gd name="T5" fmla="*/ 35 h 41"/>
                <a:gd name="T6" fmla="*/ 8 w 69"/>
                <a:gd name="T7" fmla="*/ 37 h 41"/>
                <a:gd name="T8" fmla="*/ 69 w 6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1">
                  <a:moveTo>
                    <a:pt x="69" y="6"/>
                  </a:moveTo>
                  <a:cubicBezTo>
                    <a:pt x="59" y="2"/>
                    <a:pt x="38" y="0"/>
                    <a:pt x="21" y="11"/>
                  </a:cubicBezTo>
                  <a:cubicBezTo>
                    <a:pt x="13" y="15"/>
                    <a:pt x="6" y="23"/>
                    <a:pt x="0" y="35"/>
                  </a:cubicBezTo>
                  <a:cubicBezTo>
                    <a:pt x="0" y="35"/>
                    <a:pt x="3" y="36"/>
                    <a:pt x="8" y="37"/>
                  </a:cubicBezTo>
                  <a:cubicBezTo>
                    <a:pt x="35" y="41"/>
                    <a:pt x="57" y="31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73">
              <a:extLst>
                <a:ext uri="{FF2B5EF4-FFF2-40B4-BE49-F238E27FC236}">
                  <a16:creationId xmlns="" xmlns:a16="http://schemas.microsoft.com/office/drawing/2014/main" id="{67B72266-C0DE-4D97-9677-3EC464E1B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4613" y="5434013"/>
              <a:ext cx="115888" cy="71438"/>
            </a:xfrm>
            <a:custGeom>
              <a:avLst/>
              <a:gdLst>
                <a:gd name="T0" fmla="*/ 68 w 68"/>
                <a:gd name="T1" fmla="*/ 11 h 42"/>
                <a:gd name="T2" fmla="*/ 0 w 68"/>
                <a:gd name="T3" fmla="*/ 34 h 42"/>
                <a:gd name="T4" fmla="*/ 7 w 68"/>
                <a:gd name="T5" fmla="*/ 36 h 42"/>
                <a:gd name="T6" fmla="*/ 68 w 68"/>
                <a:gd name="T7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2">
                  <a:moveTo>
                    <a:pt x="68" y="11"/>
                  </a:moveTo>
                  <a:cubicBezTo>
                    <a:pt x="45" y="0"/>
                    <a:pt x="16" y="5"/>
                    <a:pt x="0" y="34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33" y="42"/>
                    <a:pt x="55" y="34"/>
                    <a:pt x="6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74">
              <a:extLst>
                <a:ext uri="{FF2B5EF4-FFF2-40B4-BE49-F238E27FC236}">
                  <a16:creationId xmlns="" xmlns:a16="http://schemas.microsoft.com/office/drawing/2014/main" id="{7135A471-B94A-4BAB-A903-0CB67C42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6738" y="6591300"/>
              <a:ext cx="107950" cy="100013"/>
            </a:xfrm>
            <a:custGeom>
              <a:avLst/>
              <a:gdLst>
                <a:gd name="T0" fmla="*/ 1 w 63"/>
                <a:gd name="T1" fmla="*/ 59 h 59"/>
                <a:gd name="T2" fmla="*/ 55 w 63"/>
                <a:gd name="T3" fmla="*/ 33 h 59"/>
                <a:gd name="T4" fmla="*/ 60 w 63"/>
                <a:gd name="T5" fmla="*/ 0 h 59"/>
                <a:gd name="T6" fmla="*/ 1 w 63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9">
                  <a:moveTo>
                    <a:pt x="1" y="59"/>
                  </a:moveTo>
                  <a:cubicBezTo>
                    <a:pt x="19" y="58"/>
                    <a:pt x="44" y="50"/>
                    <a:pt x="55" y="33"/>
                  </a:cubicBezTo>
                  <a:cubicBezTo>
                    <a:pt x="60" y="25"/>
                    <a:pt x="63" y="14"/>
                    <a:pt x="60" y="0"/>
                  </a:cubicBezTo>
                  <a:cubicBezTo>
                    <a:pt x="48" y="2"/>
                    <a:pt x="0" y="12"/>
                    <a:pt x="1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75">
              <a:extLst>
                <a:ext uri="{FF2B5EF4-FFF2-40B4-BE49-F238E27FC236}">
                  <a16:creationId xmlns="" xmlns:a16="http://schemas.microsoft.com/office/drawing/2014/main" id="{C26608D2-D5BF-46BC-A1F4-362D08F7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7363" y="6557963"/>
              <a:ext cx="117475" cy="98425"/>
            </a:xfrm>
            <a:custGeom>
              <a:avLst/>
              <a:gdLst>
                <a:gd name="T0" fmla="*/ 61 w 69"/>
                <a:gd name="T1" fmla="*/ 0 h 57"/>
                <a:gd name="T2" fmla="*/ 1 w 69"/>
                <a:gd name="T3" fmla="*/ 57 h 57"/>
                <a:gd name="T4" fmla="*/ 61 w 69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7">
                  <a:moveTo>
                    <a:pt x="61" y="0"/>
                  </a:moveTo>
                  <a:cubicBezTo>
                    <a:pt x="31" y="2"/>
                    <a:pt x="0" y="22"/>
                    <a:pt x="1" y="57"/>
                  </a:cubicBezTo>
                  <a:cubicBezTo>
                    <a:pt x="29" y="57"/>
                    <a:pt x="69" y="42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76">
              <a:extLst>
                <a:ext uri="{FF2B5EF4-FFF2-40B4-BE49-F238E27FC236}">
                  <a16:creationId xmlns="" xmlns:a16="http://schemas.microsoft.com/office/drawing/2014/main" id="{40F9853A-D269-4FE4-81A6-0D0664F8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401" y="6524625"/>
              <a:ext cx="117475" cy="95250"/>
            </a:xfrm>
            <a:custGeom>
              <a:avLst/>
              <a:gdLst>
                <a:gd name="T0" fmla="*/ 62 w 69"/>
                <a:gd name="T1" fmla="*/ 0 h 56"/>
                <a:gd name="T2" fmla="*/ 52 w 69"/>
                <a:gd name="T3" fmla="*/ 1 h 56"/>
                <a:gd name="T4" fmla="*/ 0 w 69"/>
                <a:gd name="T5" fmla="*/ 56 h 56"/>
                <a:gd name="T6" fmla="*/ 62 w 69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56">
                  <a:moveTo>
                    <a:pt x="62" y="0"/>
                  </a:moveTo>
                  <a:cubicBezTo>
                    <a:pt x="62" y="0"/>
                    <a:pt x="58" y="0"/>
                    <a:pt x="52" y="1"/>
                  </a:cubicBezTo>
                  <a:cubicBezTo>
                    <a:pt x="22" y="8"/>
                    <a:pt x="0" y="25"/>
                    <a:pt x="0" y="56"/>
                  </a:cubicBezTo>
                  <a:cubicBezTo>
                    <a:pt x="24" y="56"/>
                    <a:pt x="69" y="45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77">
              <a:extLst>
                <a:ext uri="{FF2B5EF4-FFF2-40B4-BE49-F238E27FC236}">
                  <a16:creationId xmlns="" xmlns:a16="http://schemas.microsoft.com/office/drawing/2014/main" id="{C81FAC4D-2D0D-4DD8-9A19-2BED7451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5438" y="6488113"/>
              <a:ext cx="117475" cy="96838"/>
            </a:xfrm>
            <a:custGeom>
              <a:avLst/>
              <a:gdLst>
                <a:gd name="T0" fmla="*/ 64 w 69"/>
                <a:gd name="T1" fmla="*/ 0 h 56"/>
                <a:gd name="T2" fmla="*/ 0 w 69"/>
                <a:gd name="T3" fmla="*/ 53 h 56"/>
                <a:gd name="T4" fmla="*/ 64 w 69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6">
                  <a:moveTo>
                    <a:pt x="64" y="0"/>
                  </a:moveTo>
                  <a:cubicBezTo>
                    <a:pt x="33" y="1"/>
                    <a:pt x="1" y="18"/>
                    <a:pt x="0" y="53"/>
                  </a:cubicBezTo>
                  <a:cubicBezTo>
                    <a:pt x="32" y="56"/>
                    <a:pt x="69" y="41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78">
              <a:extLst>
                <a:ext uri="{FF2B5EF4-FFF2-40B4-BE49-F238E27FC236}">
                  <a16:creationId xmlns="" xmlns:a16="http://schemas.microsoft.com/office/drawing/2014/main" id="{E5EEBC92-C60B-4C0E-8974-D03E35CA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1301" y="6450013"/>
              <a:ext cx="120650" cy="90488"/>
            </a:xfrm>
            <a:custGeom>
              <a:avLst/>
              <a:gdLst>
                <a:gd name="T0" fmla="*/ 68 w 71"/>
                <a:gd name="T1" fmla="*/ 1 h 53"/>
                <a:gd name="T2" fmla="*/ 0 w 71"/>
                <a:gd name="T3" fmla="*/ 49 h 53"/>
                <a:gd name="T4" fmla="*/ 68 w 71"/>
                <a:gd name="T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53">
                  <a:moveTo>
                    <a:pt x="68" y="1"/>
                  </a:moveTo>
                  <a:cubicBezTo>
                    <a:pt x="50" y="0"/>
                    <a:pt x="4" y="8"/>
                    <a:pt x="0" y="49"/>
                  </a:cubicBezTo>
                  <a:cubicBezTo>
                    <a:pt x="24" y="53"/>
                    <a:pt x="71" y="48"/>
                    <a:pt x="6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79">
              <a:extLst>
                <a:ext uri="{FF2B5EF4-FFF2-40B4-BE49-F238E27FC236}">
                  <a16:creationId xmlns="" xmlns:a16="http://schemas.microsoft.com/office/drawing/2014/main" id="{ED3A1748-2595-470E-9471-BC93E3E4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0338" y="6408738"/>
              <a:ext cx="122238" cy="88900"/>
            </a:xfrm>
            <a:custGeom>
              <a:avLst/>
              <a:gdLst>
                <a:gd name="T0" fmla="*/ 71 w 71"/>
                <a:gd name="T1" fmla="*/ 0 h 52"/>
                <a:gd name="T2" fmla="*/ 62 w 71"/>
                <a:gd name="T3" fmla="*/ 0 h 52"/>
                <a:gd name="T4" fmla="*/ 0 w 71"/>
                <a:gd name="T5" fmla="*/ 43 h 52"/>
                <a:gd name="T6" fmla="*/ 71 w 71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52">
                  <a:moveTo>
                    <a:pt x="71" y="0"/>
                  </a:moveTo>
                  <a:cubicBezTo>
                    <a:pt x="71" y="0"/>
                    <a:pt x="68" y="0"/>
                    <a:pt x="62" y="0"/>
                  </a:cubicBezTo>
                  <a:cubicBezTo>
                    <a:pt x="31" y="1"/>
                    <a:pt x="4" y="13"/>
                    <a:pt x="0" y="43"/>
                  </a:cubicBezTo>
                  <a:cubicBezTo>
                    <a:pt x="14" y="47"/>
                    <a:pt x="71" y="52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80">
              <a:extLst>
                <a:ext uri="{FF2B5EF4-FFF2-40B4-BE49-F238E27FC236}">
                  <a16:creationId xmlns="" xmlns:a16="http://schemas.microsoft.com/office/drawing/2014/main" id="{6048D91E-CF80-43C2-8FDE-33990DAE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9376" y="6354763"/>
              <a:ext cx="131763" cy="88900"/>
            </a:xfrm>
            <a:custGeom>
              <a:avLst/>
              <a:gdLst>
                <a:gd name="T0" fmla="*/ 77 w 77"/>
                <a:gd name="T1" fmla="*/ 5 h 53"/>
                <a:gd name="T2" fmla="*/ 0 w 77"/>
                <a:gd name="T3" fmla="*/ 38 h 53"/>
                <a:gd name="T4" fmla="*/ 77 w 77"/>
                <a:gd name="T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3">
                  <a:moveTo>
                    <a:pt x="77" y="5"/>
                  </a:moveTo>
                  <a:cubicBezTo>
                    <a:pt x="55" y="0"/>
                    <a:pt x="10" y="1"/>
                    <a:pt x="0" y="38"/>
                  </a:cubicBezTo>
                  <a:cubicBezTo>
                    <a:pt x="25" y="48"/>
                    <a:pt x="72" y="53"/>
                    <a:pt x="7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81">
              <a:extLst>
                <a:ext uri="{FF2B5EF4-FFF2-40B4-BE49-F238E27FC236}">
                  <a16:creationId xmlns="" xmlns:a16="http://schemas.microsoft.com/office/drawing/2014/main" id="{6F866FD4-F708-4E66-8BA8-6D643AA1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6351" y="6291263"/>
              <a:ext cx="139700" cy="73025"/>
            </a:xfrm>
            <a:custGeom>
              <a:avLst/>
              <a:gdLst>
                <a:gd name="T0" fmla="*/ 82 w 82"/>
                <a:gd name="T1" fmla="*/ 9 h 43"/>
                <a:gd name="T2" fmla="*/ 0 w 82"/>
                <a:gd name="T3" fmla="*/ 31 h 43"/>
                <a:gd name="T4" fmla="*/ 3 w 82"/>
                <a:gd name="T5" fmla="*/ 33 h 43"/>
                <a:gd name="T6" fmla="*/ 11 w 82"/>
                <a:gd name="T7" fmla="*/ 36 h 43"/>
                <a:gd name="T8" fmla="*/ 23 w 82"/>
                <a:gd name="T9" fmla="*/ 41 h 43"/>
                <a:gd name="T10" fmla="*/ 37 w 82"/>
                <a:gd name="T11" fmla="*/ 43 h 43"/>
                <a:gd name="T12" fmla="*/ 44 w 82"/>
                <a:gd name="T13" fmla="*/ 43 h 43"/>
                <a:gd name="T14" fmla="*/ 82 w 82"/>
                <a:gd name="T15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3">
                  <a:moveTo>
                    <a:pt x="82" y="9"/>
                  </a:moveTo>
                  <a:cubicBezTo>
                    <a:pt x="50" y="0"/>
                    <a:pt x="14" y="0"/>
                    <a:pt x="0" y="31"/>
                  </a:cubicBezTo>
                  <a:cubicBezTo>
                    <a:pt x="0" y="31"/>
                    <a:pt x="1" y="31"/>
                    <a:pt x="3" y="33"/>
                  </a:cubicBezTo>
                  <a:cubicBezTo>
                    <a:pt x="5" y="34"/>
                    <a:pt x="8" y="35"/>
                    <a:pt x="11" y="36"/>
                  </a:cubicBezTo>
                  <a:cubicBezTo>
                    <a:pt x="15" y="38"/>
                    <a:pt x="19" y="39"/>
                    <a:pt x="23" y="41"/>
                  </a:cubicBezTo>
                  <a:cubicBezTo>
                    <a:pt x="28" y="42"/>
                    <a:pt x="32" y="43"/>
                    <a:pt x="37" y="43"/>
                  </a:cubicBezTo>
                  <a:cubicBezTo>
                    <a:pt x="40" y="43"/>
                    <a:pt x="42" y="43"/>
                    <a:pt x="44" y="43"/>
                  </a:cubicBezTo>
                  <a:cubicBezTo>
                    <a:pt x="65" y="42"/>
                    <a:pt x="77" y="30"/>
                    <a:pt x="8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82">
              <a:extLst>
                <a:ext uri="{FF2B5EF4-FFF2-40B4-BE49-F238E27FC236}">
                  <a16:creationId xmlns="" xmlns:a16="http://schemas.microsoft.com/office/drawing/2014/main" id="{BA755F88-2C0C-4946-A6DD-5F87D108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4438" y="6208713"/>
              <a:ext cx="142875" cy="114300"/>
            </a:xfrm>
            <a:custGeom>
              <a:avLst/>
              <a:gdLst>
                <a:gd name="T0" fmla="*/ 84 w 84"/>
                <a:gd name="T1" fmla="*/ 20 h 67"/>
                <a:gd name="T2" fmla="*/ 0 w 84"/>
                <a:gd name="T3" fmla="*/ 28 h 67"/>
                <a:gd name="T4" fmla="*/ 84 w 84"/>
                <a:gd name="T5" fmla="*/ 2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67">
                  <a:moveTo>
                    <a:pt x="84" y="20"/>
                  </a:moveTo>
                  <a:cubicBezTo>
                    <a:pt x="57" y="7"/>
                    <a:pt x="19" y="0"/>
                    <a:pt x="0" y="28"/>
                  </a:cubicBezTo>
                  <a:cubicBezTo>
                    <a:pt x="18" y="44"/>
                    <a:pt x="65" y="67"/>
                    <a:pt x="8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83">
              <a:extLst>
                <a:ext uri="{FF2B5EF4-FFF2-40B4-BE49-F238E27FC236}">
                  <a16:creationId xmlns="" xmlns:a16="http://schemas.microsoft.com/office/drawing/2014/main" id="{7070028D-A41A-42F9-9005-FE381FFB3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6813" y="6124575"/>
              <a:ext cx="144463" cy="120650"/>
            </a:xfrm>
            <a:custGeom>
              <a:avLst/>
              <a:gdLst>
                <a:gd name="T0" fmla="*/ 85 w 85"/>
                <a:gd name="T1" fmla="*/ 29 h 71"/>
                <a:gd name="T2" fmla="*/ 76 w 85"/>
                <a:gd name="T3" fmla="*/ 23 h 71"/>
                <a:gd name="T4" fmla="*/ 0 w 85"/>
                <a:gd name="T5" fmla="*/ 22 h 71"/>
                <a:gd name="T6" fmla="*/ 85 w 85"/>
                <a:gd name="T7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71">
                  <a:moveTo>
                    <a:pt x="85" y="29"/>
                  </a:moveTo>
                  <a:cubicBezTo>
                    <a:pt x="83" y="27"/>
                    <a:pt x="78" y="25"/>
                    <a:pt x="76" y="23"/>
                  </a:cubicBezTo>
                  <a:cubicBezTo>
                    <a:pt x="50" y="8"/>
                    <a:pt x="21" y="0"/>
                    <a:pt x="0" y="22"/>
                  </a:cubicBezTo>
                  <a:cubicBezTo>
                    <a:pt x="15" y="41"/>
                    <a:pt x="58" y="71"/>
                    <a:pt x="8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84">
              <a:extLst>
                <a:ext uri="{FF2B5EF4-FFF2-40B4-BE49-F238E27FC236}">
                  <a16:creationId xmlns="" xmlns:a16="http://schemas.microsoft.com/office/drawing/2014/main" id="{A0119E8C-A076-4F75-AF10-3234FD74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5063" y="6026150"/>
              <a:ext cx="141288" cy="115888"/>
            </a:xfrm>
            <a:custGeom>
              <a:avLst/>
              <a:gdLst>
                <a:gd name="T0" fmla="*/ 83 w 83"/>
                <a:gd name="T1" fmla="*/ 40 h 68"/>
                <a:gd name="T2" fmla="*/ 0 w 83"/>
                <a:gd name="T3" fmla="*/ 20 h 68"/>
                <a:gd name="T4" fmla="*/ 2 w 83"/>
                <a:gd name="T5" fmla="*/ 23 h 68"/>
                <a:gd name="T6" fmla="*/ 7 w 83"/>
                <a:gd name="T7" fmla="*/ 30 h 68"/>
                <a:gd name="T8" fmla="*/ 83 w 83"/>
                <a:gd name="T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68">
                  <a:moveTo>
                    <a:pt x="83" y="40"/>
                  </a:moveTo>
                  <a:cubicBezTo>
                    <a:pt x="59" y="17"/>
                    <a:pt x="27" y="0"/>
                    <a:pt x="0" y="20"/>
                  </a:cubicBezTo>
                  <a:cubicBezTo>
                    <a:pt x="0" y="20"/>
                    <a:pt x="1" y="21"/>
                    <a:pt x="2" y="23"/>
                  </a:cubicBezTo>
                  <a:cubicBezTo>
                    <a:pt x="3" y="25"/>
                    <a:pt x="5" y="27"/>
                    <a:pt x="7" y="30"/>
                  </a:cubicBezTo>
                  <a:cubicBezTo>
                    <a:pt x="28" y="56"/>
                    <a:pt x="58" y="68"/>
                    <a:pt x="83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85">
              <a:extLst>
                <a:ext uri="{FF2B5EF4-FFF2-40B4-BE49-F238E27FC236}">
                  <a16:creationId xmlns="" xmlns:a16="http://schemas.microsoft.com/office/drawing/2014/main" id="{DB19915B-1DBF-4CB0-88F2-942EDA89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7601" y="5932488"/>
              <a:ext cx="134938" cy="119063"/>
            </a:xfrm>
            <a:custGeom>
              <a:avLst/>
              <a:gdLst>
                <a:gd name="T0" fmla="*/ 79 w 79"/>
                <a:gd name="T1" fmla="*/ 47 h 70"/>
                <a:gd name="T2" fmla="*/ 0 w 79"/>
                <a:gd name="T3" fmla="*/ 15 h 70"/>
                <a:gd name="T4" fmla="*/ 1 w 79"/>
                <a:gd name="T5" fmla="*/ 18 h 70"/>
                <a:gd name="T6" fmla="*/ 6 w 79"/>
                <a:gd name="T7" fmla="*/ 26 h 70"/>
                <a:gd name="T8" fmla="*/ 79 w 79"/>
                <a:gd name="T9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0">
                  <a:moveTo>
                    <a:pt x="79" y="47"/>
                  </a:moveTo>
                  <a:cubicBezTo>
                    <a:pt x="61" y="21"/>
                    <a:pt x="29" y="0"/>
                    <a:pt x="0" y="15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20"/>
                    <a:pt x="4" y="23"/>
                    <a:pt x="6" y="26"/>
                  </a:cubicBezTo>
                  <a:cubicBezTo>
                    <a:pt x="23" y="55"/>
                    <a:pt x="51" y="70"/>
                    <a:pt x="79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86">
              <a:extLst>
                <a:ext uri="{FF2B5EF4-FFF2-40B4-BE49-F238E27FC236}">
                  <a16:creationId xmlns="" xmlns:a16="http://schemas.microsoft.com/office/drawing/2014/main" id="{4CF26B47-C71E-4CD9-B9CE-891DB53B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2838" y="5835650"/>
              <a:ext cx="125413" cy="111125"/>
            </a:xfrm>
            <a:custGeom>
              <a:avLst/>
              <a:gdLst>
                <a:gd name="T0" fmla="*/ 30 w 74"/>
                <a:gd name="T1" fmla="*/ 56 h 65"/>
                <a:gd name="T2" fmla="*/ 74 w 74"/>
                <a:gd name="T3" fmla="*/ 54 h 65"/>
                <a:gd name="T4" fmla="*/ 0 w 74"/>
                <a:gd name="T5" fmla="*/ 12 h 65"/>
                <a:gd name="T6" fmla="*/ 19 w 74"/>
                <a:gd name="T7" fmla="*/ 46 h 65"/>
                <a:gd name="T8" fmla="*/ 30 w 74"/>
                <a:gd name="T9" fmla="*/ 5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5">
                  <a:moveTo>
                    <a:pt x="30" y="56"/>
                  </a:moveTo>
                  <a:cubicBezTo>
                    <a:pt x="44" y="65"/>
                    <a:pt x="59" y="63"/>
                    <a:pt x="74" y="54"/>
                  </a:cubicBezTo>
                  <a:cubicBezTo>
                    <a:pt x="63" y="32"/>
                    <a:pt x="35" y="0"/>
                    <a:pt x="0" y="12"/>
                  </a:cubicBezTo>
                  <a:cubicBezTo>
                    <a:pt x="3" y="22"/>
                    <a:pt x="10" y="36"/>
                    <a:pt x="19" y="46"/>
                  </a:cubicBezTo>
                  <a:cubicBezTo>
                    <a:pt x="22" y="50"/>
                    <a:pt x="26" y="53"/>
                    <a:pt x="3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87">
              <a:extLst>
                <a:ext uri="{FF2B5EF4-FFF2-40B4-BE49-F238E27FC236}">
                  <a16:creationId xmlns="" xmlns:a16="http://schemas.microsoft.com/office/drawing/2014/main" id="{30536334-0583-45A8-90E0-D5E0966E1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0776" y="5743575"/>
              <a:ext cx="115888" cy="130175"/>
            </a:xfrm>
            <a:custGeom>
              <a:avLst/>
              <a:gdLst>
                <a:gd name="T0" fmla="*/ 68 w 68"/>
                <a:gd name="T1" fmla="*/ 58 h 76"/>
                <a:gd name="T2" fmla="*/ 0 w 68"/>
                <a:gd name="T3" fmla="*/ 8 h 76"/>
                <a:gd name="T4" fmla="*/ 68 w 68"/>
                <a:gd name="T5" fmla="*/ 5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76">
                  <a:moveTo>
                    <a:pt x="68" y="58"/>
                  </a:moveTo>
                  <a:cubicBezTo>
                    <a:pt x="57" y="28"/>
                    <a:pt x="33" y="0"/>
                    <a:pt x="0" y="8"/>
                  </a:cubicBezTo>
                  <a:cubicBezTo>
                    <a:pt x="5" y="39"/>
                    <a:pt x="28" y="76"/>
                    <a:pt x="6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88">
              <a:extLst>
                <a:ext uri="{FF2B5EF4-FFF2-40B4-BE49-F238E27FC236}">
                  <a16:creationId xmlns="" xmlns:a16="http://schemas.microsoft.com/office/drawing/2014/main" id="{F480E9BA-CB5C-410C-93B0-3D721667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8238" y="5654675"/>
              <a:ext cx="106363" cy="123825"/>
            </a:xfrm>
            <a:custGeom>
              <a:avLst/>
              <a:gdLst>
                <a:gd name="T0" fmla="*/ 63 w 63"/>
                <a:gd name="T1" fmla="*/ 60 h 72"/>
                <a:gd name="T2" fmla="*/ 60 w 63"/>
                <a:gd name="T3" fmla="*/ 51 h 72"/>
                <a:gd name="T4" fmla="*/ 56 w 63"/>
                <a:gd name="T5" fmla="*/ 41 h 72"/>
                <a:gd name="T6" fmla="*/ 0 w 63"/>
                <a:gd name="T7" fmla="*/ 3 h 72"/>
                <a:gd name="T8" fmla="*/ 63 w 63"/>
                <a:gd name="T9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2">
                  <a:moveTo>
                    <a:pt x="63" y="60"/>
                  </a:moveTo>
                  <a:cubicBezTo>
                    <a:pt x="63" y="60"/>
                    <a:pt x="62" y="56"/>
                    <a:pt x="60" y="51"/>
                  </a:cubicBezTo>
                  <a:cubicBezTo>
                    <a:pt x="59" y="48"/>
                    <a:pt x="57" y="45"/>
                    <a:pt x="56" y="41"/>
                  </a:cubicBezTo>
                  <a:cubicBezTo>
                    <a:pt x="44" y="17"/>
                    <a:pt x="27" y="0"/>
                    <a:pt x="0" y="3"/>
                  </a:cubicBezTo>
                  <a:cubicBezTo>
                    <a:pt x="3" y="39"/>
                    <a:pt x="24" y="72"/>
                    <a:pt x="6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89">
              <a:extLst>
                <a:ext uri="{FF2B5EF4-FFF2-40B4-BE49-F238E27FC236}">
                  <a16:creationId xmlns="" xmlns:a16="http://schemas.microsoft.com/office/drawing/2014/main" id="{60303592-5EEF-4D19-B0E6-B79E1CC82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3638" y="5564188"/>
              <a:ext cx="96838" cy="123825"/>
            </a:xfrm>
            <a:custGeom>
              <a:avLst/>
              <a:gdLst>
                <a:gd name="T0" fmla="*/ 57 w 57"/>
                <a:gd name="T1" fmla="*/ 64 h 72"/>
                <a:gd name="T2" fmla="*/ 57 w 57"/>
                <a:gd name="T3" fmla="*/ 61 h 72"/>
                <a:gd name="T4" fmla="*/ 55 w 57"/>
                <a:gd name="T5" fmla="*/ 54 h 72"/>
                <a:gd name="T6" fmla="*/ 1 w 57"/>
                <a:gd name="T7" fmla="*/ 0 h 72"/>
                <a:gd name="T8" fmla="*/ 57 w 57"/>
                <a:gd name="T9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2">
                  <a:moveTo>
                    <a:pt x="57" y="64"/>
                  </a:moveTo>
                  <a:cubicBezTo>
                    <a:pt x="57" y="64"/>
                    <a:pt x="57" y="63"/>
                    <a:pt x="57" y="61"/>
                  </a:cubicBezTo>
                  <a:cubicBezTo>
                    <a:pt x="56" y="59"/>
                    <a:pt x="56" y="57"/>
                    <a:pt x="55" y="54"/>
                  </a:cubicBezTo>
                  <a:cubicBezTo>
                    <a:pt x="47" y="25"/>
                    <a:pt x="31" y="0"/>
                    <a:pt x="1" y="0"/>
                  </a:cubicBezTo>
                  <a:cubicBezTo>
                    <a:pt x="0" y="34"/>
                    <a:pt x="16" y="72"/>
                    <a:pt x="57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90">
              <a:extLst>
                <a:ext uri="{FF2B5EF4-FFF2-40B4-BE49-F238E27FC236}">
                  <a16:creationId xmlns="" xmlns:a16="http://schemas.microsoft.com/office/drawing/2014/main" id="{BB2E803A-08DD-4570-A976-59AE2CFC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2213" y="5472113"/>
              <a:ext cx="92075" cy="127000"/>
            </a:xfrm>
            <a:custGeom>
              <a:avLst/>
              <a:gdLst>
                <a:gd name="T0" fmla="*/ 54 w 54"/>
                <a:gd name="T1" fmla="*/ 69 h 74"/>
                <a:gd name="T2" fmla="*/ 4 w 54"/>
                <a:gd name="T3" fmla="*/ 0 h 74"/>
                <a:gd name="T4" fmla="*/ 54 w 54"/>
                <a:gd name="T5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74">
                  <a:moveTo>
                    <a:pt x="54" y="69"/>
                  </a:moveTo>
                  <a:cubicBezTo>
                    <a:pt x="53" y="50"/>
                    <a:pt x="43" y="4"/>
                    <a:pt x="4" y="0"/>
                  </a:cubicBezTo>
                  <a:cubicBezTo>
                    <a:pt x="0" y="34"/>
                    <a:pt x="12" y="74"/>
                    <a:pt x="5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91">
              <a:extLst>
                <a:ext uri="{FF2B5EF4-FFF2-40B4-BE49-F238E27FC236}">
                  <a16:creationId xmlns="" xmlns:a16="http://schemas.microsoft.com/office/drawing/2014/main" id="{028B3AA8-3F27-4BD7-8569-9A8B294D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3013" y="5391150"/>
              <a:ext cx="76200" cy="112713"/>
            </a:xfrm>
            <a:custGeom>
              <a:avLst/>
              <a:gdLst>
                <a:gd name="T0" fmla="*/ 43 w 44"/>
                <a:gd name="T1" fmla="*/ 66 h 66"/>
                <a:gd name="T2" fmla="*/ 5 w 44"/>
                <a:gd name="T3" fmla="*/ 0 h 66"/>
                <a:gd name="T4" fmla="*/ 43 w 44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6">
                  <a:moveTo>
                    <a:pt x="43" y="66"/>
                  </a:moveTo>
                  <a:cubicBezTo>
                    <a:pt x="44" y="43"/>
                    <a:pt x="37" y="7"/>
                    <a:pt x="5" y="0"/>
                  </a:cubicBezTo>
                  <a:cubicBezTo>
                    <a:pt x="0" y="20"/>
                    <a:pt x="0" y="66"/>
                    <a:pt x="43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92">
              <a:extLst>
                <a:ext uri="{FF2B5EF4-FFF2-40B4-BE49-F238E27FC236}">
                  <a16:creationId xmlns="" xmlns:a16="http://schemas.microsoft.com/office/drawing/2014/main" id="{9D71A33F-E48F-40B1-B894-D5D17A44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451" y="5330825"/>
              <a:ext cx="1025525" cy="1419225"/>
            </a:xfrm>
            <a:custGeom>
              <a:avLst/>
              <a:gdLst>
                <a:gd name="T0" fmla="*/ 548 w 602"/>
                <a:gd name="T1" fmla="*/ 171 h 832"/>
                <a:gd name="T2" fmla="*/ 529 w 602"/>
                <a:gd name="T3" fmla="*/ 116 h 832"/>
                <a:gd name="T4" fmla="*/ 510 w 602"/>
                <a:gd name="T5" fmla="*/ 77 h 832"/>
                <a:gd name="T6" fmla="*/ 456 w 602"/>
                <a:gd name="T7" fmla="*/ 1 h 832"/>
                <a:gd name="T8" fmla="*/ 454 w 602"/>
                <a:gd name="T9" fmla="*/ 0 h 832"/>
                <a:gd name="T10" fmla="*/ 502 w 602"/>
                <a:gd name="T11" fmla="*/ 77 h 832"/>
                <a:gd name="T12" fmla="*/ 522 w 602"/>
                <a:gd name="T13" fmla="*/ 119 h 832"/>
                <a:gd name="T14" fmla="*/ 541 w 602"/>
                <a:gd name="T15" fmla="*/ 173 h 832"/>
                <a:gd name="T16" fmla="*/ 558 w 602"/>
                <a:gd name="T17" fmla="*/ 378 h 832"/>
                <a:gd name="T18" fmla="*/ 502 w 602"/>
                <a:gd name="T19" fmla="*/ 322 h 832"/>
                <a:gd name="T20" fmla="*/ 558 w 602"/>
                <a:gd name="T21" fmla="*/ 380 h 832"/>
                <a:gd name="T22" fmla="*/ 548 w 602"/>
                <a:gd name="T23" fmla="*/ 424 h 832"/>
                <a:gd name="T24" fmla="*/ 498 w 602"/>
                <a:gd name="T25" fmla="*/ 364 h 832"/>
                <a:gd name="T26" fmla="*/ 547 w 602"/>
                <a:gd name="T27" fmla="*/ 428 h 832"/>
                <a:gd name="T28" fmla="*/ 531 w 602"/>
                <a:gd name="T29" fmla="*/ 468 h 832"/>
                <a:gd name="T30" fmla="*/ 489 w 602"/>
                <a:gd name="T31" fmla="*/ 405 h 832"/>
                <a:gd name="T32" fmla="*/ 528 w 602"/>
                <a:gd name="T33" fmla="*/ 473 h 832"/>
                <a:gd name="T34" fmla="*/ 508 w 602"/>
                <a:gd name="T35" fmla="*/ 510 h 832"/>
                <a:gd name="T36" fmla="*/ 474 w 602"/>
                <a:gd name="T37" fmla="*/ 443 h 832"/>
                <a:gd name="T38" fmla="*/ 504 w 602"/>
                <a:gd name="T39" fmla="*/ 516 h 832"/>
                <a:gd name="T40" fmla="*/ 478 w 602"/>
                <a:gd name="T41" fmla="*/ 548 h 832"/>
                <a:gd name="T42" fmla="*/ 454 w 602"/>
                <a:gd name="T43" fmla="*/ 478 h 832"/>
                <a:gd name="T44" fmla="*/ 473 w 602"/>
                <a:gd name="T45" fmla="*/ 554 h 832"/>
                <a:gd name="T46" fmla="*/ 443 w 602"/>
                <a:gd name="T47" fmla="*/ 582 h 832"/>
                <a:gd name="T48" fmla="*/ 428 w 602"/>
                <a:gd name="T49" fmla="*/ 509 h 832"/>
                <a:gd name="T50" fmla="*/ 436 w 602"/>
                <a:gd name="T51" fmla="*/ 587 h 832"/>
                <a:gd name="T52" fmla="*/ 403 w 602"/>
                <a:gd name="T53" fmla="*/ 611 h 832"/>
                <a:gd name="T54" fmla="*/ 404 w 602"/>
                <a:gd name="T55" fmla="*/ 610 h 832"/>
                <a:gd name="T56" fmla="*/ 397 w 602"/>
                <a:gd name="T57" fmla="*/ 537 h 832"/>
                <a:gd name="T58" fmla="*/ 392 w 602"/>
                <a:gd name="T59" fmla="*/ 611 h 832"/>
                <a:gd name="T60" fmla="*/ 396 w 602"/>
                <a:gd name="T61" fmla="*/ 616 h 832"/>
                <a:gd name="T62" fmla="*/ 388 w 602"/>
                <a:gd name="T63" fmla="*/ 621 h 832"/>
                <a:gd name="T64" fmla="*/ 361 w 602"/>
                <a:gd name="T65" fmla="*/ 637 h 832"/>
                <a:gd name="T66" fmla="*/ 366 w 602"/>
                <a:gd name="T67" fmla="*/ 568 h 832"/>
                <a:gd name="T68" fmla="*/ 361 w 602"/>
                <a:gd name="T69" fmla="*/ 561 h 832"/>
                <a:gd name="T70" fmla="*/ 353 w 602"/>
                <a:gd name="T71" fmla="*/ 641 h 832"/>
                <a:gd name="T72" fmla="*/ 317 w 602"/>
                <a:gd name="T73" fmla="*/ 660 h 832"/>
                <a:gd name="T74" fmla="*/ 321 w 602"/>
                <a:gd name="T75" fmla="*/ 585 h 832"/>
                <a:gd name="T76" fmla="*/ 308 w 602"/>
                <a:gd name="T77" fmla="*/ 665 h 832"/>
                <a:gd name="T78" fmla="*/ 273 w 602"/>
                <a:gd name="T79" fmla="*/ 681 h 832"/>
                <a:gd name="T80" fmla="*/ 278 w 602"/>
                <a:gd name="T81" fmla="*/ 606 h 832"/>
                <a:gd name="T82" fmla="*/ 260 w 602"/>
                <a:gd name="T83" fmla="*/ 681 h 832"/>
                <a:gd name="T84" fmla="*/ 263 w 602"/>
                <a:gd name="T85" fmla="*/ 686 h 832"/>
                <a:gd name="T86" fmla="*/ 227 w 602"/>
                <a:gd name="T87" fmla="*/ 702 h 832"/>
                <a:gd name="T88" fmla="*/ 233 w 602"/>
                <a:gd name="T89" fmla="*/ 626 h 832"/>
                <a:gd name="T90" fmla="*/ 216 w 602"/>
                <a:gd name="T91" fmla="*/ 706 h 832"/>
                <a:gd name="T92" fmla="*/ 181 w 602"/>
                <a:gd name="T93" fmla="*/ 721 h 832"/>
                <a:gd name="T94" fmla="*/ 187 w 602"/>
                <a:gd name="T95" fmla="*/ 646 h 832"/>
                <a:gd name="T96" fmla="*/ 169 w 602"/>
                <a:gd name="T97" fmla="*/ 726 h 832"/>
                <a:gd name="T98" fmla="*/ 140 w 602"/>
                <a:gd name="T99" fmla="*/ 739 h 832"/>
                <a:gd name="T100" fmla="*/ 0 w 602"/>
                <a:gd name="T101" fmla="*/ 825 h 832"/>
                <a:gd name="T102" fmla="*/ 6 w 602"/>
                <a:gd name="T103" fmla="*/ 832 h 832"/>
                <a:gd name="T104" fmla="*/ 143 w 602"/>
                <a:gd name="T105" fmla="*/ 747 h 832"/>
                <a:gd name="T106" fmla="*/ 392 w 602"/>
                <a:gd name="T107" fmla="*/ 628 h 832"/>
                <a:gd name="T108" fmla="*/ 404 w 602"/>
                <a:gd name="T109" fmla="*/ 620 h 832"/>
                <a:gd name="T110" fmla="*/ 548 w 602"/>
                <a:gd name="T111" fmla="*/ 171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2" h="832">
                  <a:moveTo>
                    <a:pt x="548" y="171"/>
                  </a:moveTo>
                  <a:cubicBezTo>
                    <a:pt x="542" y="150"/>
                    <a:pt x="535" y="131"/>
                    <a:pt x="529" y="116"/>
                  </a:cubicBezTo>
                  <a:cubicBezTo>
                    <a:pt x="523" y="103"/>
                    <a:pt x="517" y="90"/>
                    <a:pt x="510" y="77"/>
                  </a:cubicBezTo>
                  <a:cubicBezTo>
                    <a:pt x="513" y="39"/>
                    <a:pt x="486" y="9"/>
                    <a:pt x="456" y="1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458" y="38"/>
                    <a:pt x="476" y="63"/>
                    <a:pt x="502" y="77"/>
                  </a:cubicBezTo>
                  <a:cubicBezTo>
                    <a:pt x="509" y="91"/>
                    <a:pt x="516" y="105"/>
                    <a:pt x="522" y="119"/>
                  </a:cubicBezTo>
                  <a:cubicBezTo>
                    <a:pt x="528" y="134"/>
                    <a:pt x="535" y="152"/>
                    <a:pt x="541" y="173"/>
                  </a:cubicBezTo>
                  <a:cubicBezTo>
                    <a:pt x="562" y="244"/>
                    <a:pt x="569" y="313"/>
                    <a:pt x="558" y="378"/>
                  </a:cubicBezTo>
                  <a:cubicBezTo>
                    <a:pt x="557" y="342"/>
                    <a:pt x="531" y="322"/>
                    <a:pt x="502" y="322"/>
                  </a:cubicBezTo>
                  <a:cubicBezTo>
                    <a:pt x="503" y="362"/>
                    <a:pt x="538" y="377"/>
                    <a:pt x="558" y="380"/>
                  </a:cubicBezTo>
                  <a:cubicBezTo>
                    <a:pt x="556" y="395"/>
                    <a:pt x="552" y="409"/>
                    <a:pt x="548" y="424"/>
                  </a:cubicBezTo>
                  <a:cubicBezTo>
                    <a:pt x="550" y="390"/>
                    <a:pt x="526" y="368"/>
                    <a:pt x="498" y="364"/>
                  </a:cubicBezTo>
                  <a:cubicBezTo>
                    <a:pt x="496" y="399"/>
                    <a:pt x="521" y="421"/>
                    <a:pt x="547" y="428"/>
                  </a:cubicBezTo>
                  <a:cubicBezTo>
                    <a:pt x="542" y="441"/>
                    <a:pt x="537" y="455"/>
                    <a:pt x="531" y="468"/>
                  </a:cubicBezTo>
                  <a:cubicBezTo>
                    <a:pt x="536" y="436"/>
                    <a:pt x="516" y="412"/>
                    <a:pt x="489" y="405"/>
                  </a:cubicBezTo>
                  <a:cubicBezTo>
                    <a:pt x="482" y="439"/>
                    <a:pt x="505" y="464"/>
                    <a:pt x="528" y="473"/>
                  </a:cubicBezTo>
                  <a:cubicBezTo>
                    <a:pt x="522" y="486"/>
                    <a:pt x="515" y="498"/>
                    <a:pt x="508" y="510"/>
                  </a:cubicBezTo>
                  <a:cubicBezTo>
                    <a:pt x="517" y="479"/>
                    <a:pt x="500" y="454"/>
                    <a:pt x="474" y="443"/>
                  </a:cubicBezTo>
                  <a:cubicBezTo>
                    <a:pt x="463" y="474"/>
                    <a:pt x="481" y="503"/>
                    <a:pt x="504" y="516"/>
                  </a:cubicBezTo>
                  <a:cubicBezTo>
                    <a:pt x="496" y="527"/>
                    <a:pt x="487" y="538"/>
                    <a:pt x="478" y="548"/>
                  </a:cubicBezTo>
                  <a:cubicBezTo>
                    <a:pt x="491" y="519"/>
                    <a:pt x="477" y="492"/>
                    <a:pt x="454" y="478"/>
                  </a:cubicBezTo>
                  <a:cubicBezTo>
                    <a:pt x="439" y="509"/>
                    <a:pt x="451" y="538"/>
                    <a:pt x="473" y="554"/>
                  </a:cubicBezTo>
                  <a:cubicBezTo>
                    <a:pt x="463" y="564"/>
                    <a:pt x="454" y="573"/>
                    <a:pt x="443" y="582"/>
                  </a:cubicBezTo>
                  <a:cubicBezTo>
                    <a:pt x="460" y="554"/>
                    <a:pt x="448" y="526"/>
                    <a:pt x="428" y="509"/>
                  </a:cubicBezTo>
                  <a:cubicBezTo>
                    <a:pt x="408" y="538"/>
                    <a:pt x="419" y="570"/>
                    <a:pt x="436" y="587"/>
                  </a:cubicBezTo>
                  <a:cubicBezTo>
                    <a:pt x="426" y="596"/>
                    <a:pt x="415" y="604"/>
                    <a:pt x="403" y="611"/>
                  </a:cubicBezTo>
                  <a:cubicBezTo>
                    <a:pt x="404" y="611"/>
                    <a:pt x="404" y="611"/>
                    <a:pt x="404" y="610"/>
                  </a:cubicBezTo>
                  <a:cubicBezTo>
                    <a:pt x="422" y="587"/>
                    <a:pt x="416" y="556"/>
                    <a:pt x="397" y="537"/>
                  </a:cubicBezTo>
                  <a:cubicBezTo>
                    <a:pt x="377" y="560"/>
                    <a:pt x="376" y="586"/>
                    <a:pt x="392" y="611"/>
                  </a:cubicBezTo>
                  <a:cubicBezTo>
                    <a:pt x="393" y="613"/>
                    <a:pt x="395" y="615"/>
                    <a:pt x="396" y="616"/>
                  </a:cubicBezTo>
                  <a:cubicBezTo>
                    <a:pt x="393" y="618"/>
                    <a:pt x="391" y="619"/>
                    <a:pt x="388" y="621"/>
                  </a:cubicBezTo>
                  <a:cubicBezTo>
                    <a:pt x="379" y="627"/>
                    <a:pt x="370" y="632"/>
                    <a:pt x="361" y="637"/>
                  </a:cubicBezTo>
                  <a:cubicBezTo>
                    <a:pt x="378" y="616"/>
                    <a:pt x="379" y="592"/>
                    <a:pt x="366" y="568"/>
                  </a:cubicBezTo>
                  <a:cubicBezTo>
                    <a:pt x="363" y="564"/>
                    <a:pt x="361" y="561"/>
                    <a:pt x="361" y="561"/>
                  </a:cubicBezTo>
                  <a:cubicBezTo>
                    <a:pt x="327" y="591"/>
                    <a:pt x="342" y="627"/>
                    <a:pt x="353" y="641"/>
                  </a:cubicBezTo>
                  <a:cubicBezTo>
                    <a:pt x="341" y="648"/>
                    <a:pt x="329" y="654"/>
                    <a:pt x="317" y="660"/>
                  </a:cubicBezTo>
                  <a:cubicBezTo>
                    <a:pt x="338" y="636"/>
                    <a:pt x="337" y="606"/>
                    <a:pt x="321" y="585"/>
                  </a:cubicBezTo>
                  <a:cubicBezTo>
                    <a:pt x="291" y="608"/>
                    <a:pt x="292" y="642"/>
                    <a:pt x="308" y="665"/>
                  </a:cubicBezTo>
                  <a:cubicBezTo>
                    <a:pt x="296" y="671"/>
                    <a:pt x="284" y="676"/>
                    <a:pt x="273" y="681"/>
                  </a:cubicBezTo>
                  <a:cubicBezTo>
                    <a:pt x="295" y="657"/>
                    <a:pt x="292" y="627"/>
                    <a:pt x="278" y="606"/>
                  </a:cubicBezTo>
                  <a:cubicBezTo>
                    <a:pt x="250" y="626"/>
                    <a:pt x="246" y="654"/>
                    <a:pt x="260" y="681"/>
                  </a:cubicBezTo>
                  <a:cubicBezTo>
                    <a:pt x="261" y="683"/>
                    <a:pt x="262" y="685"/>
                    <a:pt x="263" y="686"/>
                  </a:cubicBezTo>
                  <a:cubicBezTo>
                    <a:pt x="251" y="691"/>
                    <a:pt x="239" y="696"/>
                    <a:pt x="227" y="702"/>
                  </a:cubicBezTo>
                  <a:cubicBezTo>
                    <a:pt x="249" y="677"/>
                    <a:pt x="247" y="646"/>
                    <a:pt x="233" y="626"/>
                  </a:cubicBezTo>
                  <a:cubicBezTo>
                    <a:pt x="197" y="651"/>
                    <a:pt x="202" y="685"/>
                    <a:pt x="216" y="706"/>
                  </a:cubicBezTo>
                  <a:cubicBezTo>
                    <a:pt x="204" y="711"/>
                    <a:pt x="193" y="716"/>
                    <a:pt x="181" y="721"/>
                  </a:cubicBezTo>
                  <a:cubicBezTo>
                    <a:pt x="205" y="693"/>
                    <a:pt x="197" y="662"/>
                    <a:pt x="187" y="646"/>
                  </a:cubicBezTo>
                  <a:cubicBezTo>
                    <a:pt x="153" y="669"/>
                    <a:pt x="153" y="702"/>
                    <a:pt x="169" y="726"/>
                  </a:cubicBezTo>
                  <a:cubicBezTo>
                    <a:pt x="160" y="730"/>
                    <a:pt x="150" y="735"/>
                    <a:pt x="140" y="739"/>
                  </a:cubicBezTo>
                  <a:cubicBezTo>
                    <a:pt x="106" y="755"/>
                    <a:pt x="44" y="783"/>
                    <a:pt x="0" y="825"/>
                  </a:cubicBezTo>
                  <a:cubicBezTo>
                    <a:pt x="2" y="827"/>
                    <a:pt x="4" y="830"/>
                    <a:pt x="6" y="832"/>
                  </a:cubicBezTo>
                  <a:cubicBezTo>
                    <a:pt x="48" y="791"/>
                    <a:pt x="107" y="764"/>
                    <a:pt x="143" y="747"/>
                  </a:cubicBezTo>
                  <a:cubicBezTo>
                    <a:pt x="224" y="710"/>
                    <a:pt x="300" y="684"/>
                    <a:pt x="392" y="628"/>
                  </a:cubicBezTo>
                  <a:cubicBezTo>
                    <a:pt x="396" y="626"/>
                    <a:pt x="400" y="623"/>
                    <a:pt x="404" y="620"/>
                  </a:cubicBezTo>
                  <a:cubicBezTo>
                    <a:pt x="563" y="520"/>
                    <a:pt x="602" y="349"/>
                    <a:pt x="548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93">
              <a:extLst>
                <a:ext uri="{FF2B5EF4-FFF2-40B4-BE49-F238E27FC236}">
                  <a16:creationId xmlns="" xmlns:a16="http://schemas.microsoft.com/office/drawing/2014/main" id="{02725786-D063-4D56-931E-15767FCB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3526" y="5802313"/>
              <a:ext cx="106363" cy="93663"/>
            </a:xfrm>
            <a:custGeom>
              <a:avLst/>
              <a:gdLst>
                <a:gd name="T0" fmla="*/ 62 w 62"/>
                <a:gd name="T1" fmla="*/ 54 h 55"/>
                <a:gd name="T2" fmla="*/ 0 w 62"/>
                <a:gd name="T3" fmla="*/ 2 h 55"/>
                <a:gd name="T4" fmla="*/ 62 w 62"/>
                <a:gd name="T5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5">
                  <a:moveTo>
                    <a:pt x="62" y="54"/>
                  </a:moveTo>
                  <a:cubicBezTo>
                    <a:pt x="36" y="55"/>
                    <a:pt x="5" y="39"/>
                    <a:pt x="0" y="2"/>
                  </a:cubicBezTo>
                  <a:cubicBezTo>
                    <a:pt x="23" y="0"/>
                    <a:pt x="57" y="13"/>
                    <a:pt x="6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94">
              <a:extLst>
                <a:ext uri="{FF2B5EF4-FFF2-40B4-BE49-F238E27FC236}">
                  <a16:creationId xmlns="" xmlns:a16="http://schemas.microsoft.com/office/drawing/2014/main" id="{DBD173EF-35C1-486F-B4E9-E8804151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0826" y="5721350"/>
              <a:ext cx="114300" cy="92075"/>
            </a:xfrm>
            <a:custGeom>
              <a:avLst/>
              <a:gdLst>
                <a:gd name="T0" fmla="*/ 67 w 67"/>
                <a:gd name="T1" fmla="*/ 52 h 54"/>
                <a:gd name="T2" fmla="*/ 0 w 67"/>
                <a:gd name="T3" fmla="*/ 4 h 54"/>
                <a:gd name="T4" fmla="*/ 67 w 67"/>
                <a:gd name="T5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54">
                  <a:moveTo>
                    <a:pt x="67" y="52"/>
                  </a:moveTo>
                  <a:cubicBezTo>
                    <a:pt x="47" y="54"/>
                    <a:pt x="10" y="46"/>
                    <a:pt x="0" y="4"/>
                  </a:cubicBezTo>
                  <a:cubicBezTo>
                    <a:pt x="26" y="0"/>
                    <a:pt x="59" y="13"/>
                    <a:pt x="67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95">
              <a:extLst>
                <a:ext uri="{FF2B5EF4-FFF2-40B4-BE49-F238E27FC236}">
                  <a16:creationId xmlns="" xmlns:a16="http://schemas.microsoft.com/office/drawing/2014/main" id="{92FEEA4D-E6D6-44BE-A1CB-C2D508669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4951" y="5643563"/>
              <a:ext cx="119063" cy="92075"/>
            </a:xfrm>
            <a:custGeom>
              <a:avLst/>
              <a:gdLst>
                <a:gd name="T0" fmla="*/ 70 w 70"/>
                <a:gd name="T1" fmla="*/ 49 h 54"/>
                <a:gd name="T2" fmla="*/ 0 w 70"/>
                <a:gd name="T3" fmla="*/ 6 h 54"/>
                <a:gd name="T4" fmla="*/ 70 w 70"/>
                <a:gd name="T5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54">
                  <a:moveTo>
                    <a:pt x="70" y="49"/>
                  </a:moveTo>
                  <a:cubicBezTo>
                    <a:pt x="42" y="54"/>
                    <a:pt x="11" y="41"/>
                    <a:pt x="0" y="6"/>
                  </a:cubicBezTo>
                  <a:cubicBezTo>
                    <a:pt x="25" y="0"/>
                    <a:pt x="59" y="11"/>
                    <a:pt x="7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96">
              <a:extLst>
                <a:ext uri="{FF2B5EF4-FFF2-40B4-BE49-F238E27FC236}">
                  <a16:creationId xmlns="" xmlns:a16="http://schemas.microsoft.com/office/drawing/2014/main" id="{B0222F9E-F5DA-41AB-BC2C-69DB576D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4313" y="5575300"/>
              <a:ext cx="120650" cy="79375"/>
            </a:xfrm>
            <a:custGeom>
              <a:avLst/>
              <a:gdLst>
                <a:gd name="T0" fmla="*/ 51 w 71"/>
                <a:gd name="T1" fmla="*/ 13 h 47"/>
                <a:gd name="T2" fmla="*/ 71 w 71"/>
                <a:gd name="T3" fmla="*/ 40 h 47"/>
                <a:gd name="T4" fmla="*/ 0 w 71"/>
                <a:gd name="T5" fmla="*/ 4 h 47"/>
                <a:gd name="T6" fmla="*/ 51 w 71"/>
                <a:gd name="T7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47">
                  <a:moveTo>
                    <a:pt x="51" y="13"/>
                  </a:moveTo>
                  <a:cubicBezTo>
                    <a:pt x="59" y="19"/>
                    <a:pt x="66" y="27"/>
                    <a:pt x="71" y="40"/>
                  </a:cubicBezTo>
                  <a:cubicBezTo>
                    <a:pt x="44" y="47"/>
                    <a:pt x="13" y="37"/>
                    <a:pt x="0" y="4"/>
                  </a:cubicBezTo>
                  <a:cubicBezTo>
                    <a:pt x="12" y="1"/>
                    <a:pt x="34" y="0"/>
                    <a:pt x="5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97">
              <a:extLst>
                <a:ext uri="{FF2B5EF4-FFF2-40B4-BE49-F238E27FC236}">
                  <a16:creationId xmlns="" xmlns:a16="http://schemas.microsoft.com/office/drawing/2014/main" id="{B6364377-069C-48BD-AC1E-FC1216FCE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0501" y="5503863"/>
              <a:ext cx="117475" cy="69850"/>
            </a:xfrm>
            <a:custGeom>
              <a:avLst/>
              <a:gdLst>
                <a:gd name="T0" fmla="*/ 0 w 69"/>
                <a:gd name="T1" fmla="*/ 6 h 41"/>
                <a:gd name="T2" fmla="*/ 48 w 69"/>
                <a:gd name="T3" fmla="*/ 11 h 41"/>
                <a:gd name="T4" fmla="*/ 69 w 69"/>
                <a:gd name="T5" fmla="*/ 35 h 41"/>
                <a:gd name="T6" fmla="*/ 61 w 69"/>
                <a:gd name="T7" fmla="*/ 37 h 41"/>
                <a:gd name="T8" fmla="*/ 0 w 69"/>
                <a:gd name="T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1">
                  <a:moveTo>
                    <a:pt x="0" y="6"/>
                  </a:moveTo>
                  <a:cubicBezTo>
                    <a:pt x="11" y="2"/>
                    <a:pt x="31" y="0"/>
                    <a:pt x="48" y="11"/>
                  </a:cubicBezTo>
                  <a:cubicBezTo>
                    <a:pt x="56" y="15"/>
                    <a:pt x="64" y="23"/>
                    <a:pt x="69" y="35"/>
                  </a:cubicBezTo>
                  <a:cubicBezTo>
                    <a:pt x="69" y="35"/>
                    <a:pt x="66" y="36"/>
                    <a:pt x="61" y="37"/>
                  </a:cubicBezTo>
                  <a:cubicBezTo>
                    <a:pt x="34" y="41"/>
                    <a:pt x="12" y="31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98">
              <a:extLst>
                <a:ext uri="{FF2B5EF4-FFF2-40B4-BE49-F238E27FC236}">
                  <a16:creationId xmlns="" xmlns:a16="http://schemas.microsoft.com/office/drawing/2014/main" id="{CD3CA3F8-F3D3-43FE-A00A-42675C80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8751" y="5434013"/>
              <a:ext cx="119063" cy="71438"/>
            </a:xfrm>
            <a:custGeom>
              <a:avLst/>
              <a:gdLst>
                <a:gd name="T0" fmla="*/ 0 w 69"/>
                <a:gd name="T1" fmla="*/ 11 h 42"/>
                <a:gd name="T2" fmla="*/ 69 w 69"/>
                <a:gd name="T3" fmla="*/ 34 h 42"/>
                <a:gd name="T4" fmla="*/ 61 w 69"/>
                <a:gd name="T5" fmla="*/ 36 h 42"/>
                <a:gd name="T6" fmla="*/ 0 w 69"/>
                <a:gd name="T7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2">
                  <a:moveTo>
                    <a:pt x="0" y="11"/>
                  </a:moveTo>
                  <a:cubicBezTo>
                    <a:pt x="23" y="0"/>
                    <a:pt x="53" y="5"/>
                    <a:pt x="69" y="34"/>
                  </a:cubicBezTo>
                  <a:cubicBezTo>
                    <a:pt x="69" y="34"/>
                    <a:pt x="66" y="35"/>
                    <a:pt x="61" y="36"/>
                  </a:cubicBezTo>
                  <a:cubicBezTo>
                    <a:pt x="36" y="42"/>
                    <a:pt x="13" y="34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99">
              <a:extLst>
                <a:ext uri="{FF2B5EF4-FFF2-40B4-BE49-F238E27FC236}">
                  <a16:creationId xmlns="" xmlns:a16="http://schemas.microsoft.com/office/drawing/2014/main" id="{99A1A8C4-A08D-44C8-95C5-58826619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7738" y="6591300"/>
              <a:ext cx="106363" cy="100013"/>
            </a:xfrm>
            <a:custGeom>
              <a:avLst/>
              <a:gdLst>
                <a:gd name="T0" fmla="*/ 61 w 63"/>
                <a:gd name="T1" fmla="*/ 59 h 59"/>
                <a:gd name="T2" fmla="*/ 7 w 63"/>
                <a:gd name="T3" fmla="*/ 33 h 59"/>
                <a:gd name="T4" fmla="*/ 2 w 63"/>
                <a:gd name="T5" fmla="*/ 0 h 59"/>
                <a:gd name="T6" fmla="*/ 61 w 63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9">
                  <a:moveTo>
                    <a:pt x="61" y="59"/>
                  </a:moveTo>
                  <a:cubicBezTo>
                    <a:pt x="43" y="58"/>
                    <a:pt x="18" y="50"/>
                    <a:pt x="7" y="33"/>
                  </a:cubicBezTo>
                  <a:cubicBezTo>
                    <a:pt x="2" y="25"/>
                    <a:pt x="0" y="14"/>
                    <a:pt x="2" y="0"/>
                  </a:cubicBezTo>
                  <a:cubicBezTo>
                    <a:pt x="15" y="2"/>
                    <a:pt x="63" y="12"/>
                    <a:pt x="61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500">
              <a:extLst>
                <a:ext uri="{FF2B5EF4-FFF2-40B4-BE49-F238E27FC236}">
                  <a16:creationId xmlns="" xmlns:a16="http://schemas.microsoft.com/office/drawing/2014/main" id="{37B14E1F-9CA3-403D-9E18-101F0A90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7588" y="6557963"/>
              <a:ext cx="115888" cy="98425"/>
            </a:xfrm>
            <a:custGeom>
              <a:avLst/>
              <a:gdLst>
                <a:gd name="T0" fmla="*/ 7 w 68"/>
                <a:gd name="T1" fmla="*/ 0 h 57"/>
                <a:gd name="T2" fmla="*/ 67 w 68"/>
                <a:gd name="T3" fmla="*/ 57 h 57"/>
                <a:gd name="T4" fmla="*/ 7 w 68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57">
                  <a:moveTo>
                    <a:pt x="7" y="0"/>
                  </a:moveTo>
                  <a:cubicBezTo>
                    <a:pt x="37" y="2"/>
                    <a:pt x="68" y="22"/>
                    <a:pt x="67" y="57"/>
                  </a:cubicBezTo>
                  <a:cubicBezTo>
                    <a:pt x="40" y="57"/>
                    <a:pt x="0" y="4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501">
              <a:extLst>
                <a:ext uri="{FF2B5EF4-FFF2-40B4-BE49-F238E27FC236}">
                  <a16:creationId xmlns="" xmlns:a16="http://schemas.microsoft.com/office/drawing/2014/main" id="{9251BE66-0DB7-4E54-BB9E-D08B20DCC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5376" y="6524625"/>
              <a:ext cx="117475" cy="95250"/>
            </a:xfrm>
            <a:custGeom>
              <a:avLst/>
              <a:gdLst>
                <a:gd name="T0" fmla="*/ 8 w 69"/>
                <a:gd name="T1" fmla="*/ 0 h 56"/>
                <a:gd name="T2" fmla="*/ 17 w 69"/>
                <a:gd name="T3" fmla="*/ 1 h 56"/>
                <a:gd name="T4" fmla="*/ 69 w 69"/>
                <a:gd name="T5" fmla="*/ 56 h 56"/>
                <a:gd name="T6" fmla="*/ 8 w 69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56">
                  <a:moveTo>
                    <a:pt x="8" y="0"/>
                  </a:moveTo>
                  <a:cubicBezTo>
                    <a:pt x="8" y="0"/>
                    <a:pt x="11" y="0"/>
                    <a:pt x="17" y="1"/>
                  </a:cubicBezTo>
                  <a:cubicBezTo>
                    <a:pt x="47" y="8"/>
                    <a:pt x="69" y="25"/>
                    <a:pt x="69" y="56"/>
                  </a:cubicBezTo>
                  <a:cubicBezTo>
                    <a:pt x="46" y="56"/>
                    <a:pt x="0" y="4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502">
              <a:extLst>
                <a:ext uri="{FF2B5EF4-FFF2-40B4-BE49-F238E27FC236}">
                  <a16:creationId xmlns="" xmlns:a16="http://schemas.microsoft.com/office/drawing/2014/main" id="{359C4A60-96ED-45D0-8D7B-F05EB65B4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6338" y="6488113"/>
              <a:ext cx="120650" cy="96838"/>
            </a:xfrm>
            <a:custGeom>
              <a:avLst/>
              <a:gdLst>
                <a:gd name="T0" fmla="*/ 5 w 70"/>
                <a:gd name="T1" fmla="*/ 0 h 56"/>
                <a:gd name="T2" fmla="*/ 70 w 70"/>
                <a:gd name="T3" fmla="*/ 53 h 56"/>
                <a:gd name="T4" fmla="*/ 5 w 70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56">
                  <a:moveTo>
                    <a:pt x="5" y="0"/>
                  </a:moveTo>
                  <a:cubicBezTo>
                    <a:pt x="36" y="1"/>
                    <a:pt x="69" y="18"/>
                    <a:pt x="70" y="53"/>
                  </a:cubicBezTo>
                  <a:cubicBezTo>
                    <a:pt x="37" y="56"/>
                    <a:pt x="0" y="4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503">
              <a:extLst>
                <a:ext uri="{FF2B5EF4-FFF2-40B4-BE49-F238E27FC236}">
                  <a16:creationId xmlns="" xmlns:a16="http://schemas.microsoft.com/office/drawing/2014/main" id="{579EAC9C-4FBE-42E5-ADCE-2FB5EA4A4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7301" y="6450013"/>
              <a:ext cx="120650" cy="90488"/>
            </a:xfrm>
            <a:custGeom>
              <a:avLst/>
              <a:gdLst>
                <a:gd name="T0" fmla="*/ 3 w 71"/>
                <a:gd name="T1" fmla="*/ 1 h 53"/>
                <a:gd name="T2" fmla="*/ 71 w 71"/>
                <a:gd name="T3" fmla="*/ 49 h 53"/>
                <a:gd name="T4" fmla="*/ 3 w 71"/>
                <a:gd name="T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53">
                  <a:moveTo>
                    <a:pt x="3" y="1"/>
                  </a:moveTo>
                  <a:cubicBezTo>
                    <a:pt x="22" y="0"/>
                    <a:pt x="67" y="8"/>
                    <a:pt x="71" y="49"/>
                  </a:cubicBezTo>
                  <a:cubicBezTo>
                    <a:pt x="48" y="53"/>
                    <a:pt x="0" y="48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504">
              <a:extLst>
                <a:ext uri="{FF2B5EF4-FFF2-40B4-BE49-F238E27FC236}">
                  <a16:creationId xmlns="" xmlns:a16="http://schemas.microsoft.com/office/drawing/2014/main" id="{4FDAC18A-AFF0-4A54-8B3A-BBA189D4A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6676" y="6408738"/>
              <a:ext cx="123825" cy="88900"/>
            </a:xfrm>
            <a:custGeom>
              <a:avLst/>
              <a:gdLst>
                <a:gd name="T0" fmla="*/ 0 w 72"/>
                <a:gd name="T1" fmla="*/ 0 h 52"/>
                <a:gd name="T2" fmla="*/ 10 w 72"/>
                <a:gd name="T3" fmla="*/ 0 h 52"/>
                <a:gd name="T4" fmla="*/ 72 w 72"/>
                <a:gd name="T5" fmla="*/ 43 h 52"/>
                <a:gd name="T6" fmla="*/ 0 w 72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52">
                  <a:moveTo>
                    <a:pt x="0" y="0"/>
                  </a:moveTo>
                  <a:cubicBezTo>
                    <a:pt x="0" y="0"/>
                    <a:pt x="4" y="0"/>
                    <a:pt x="10" y="0"/>
                  </a:cubicBezTo>
                  <a:cubicBezTo>
                    <a:pt x="40" y="1"/>
                    <a:pt x="67" y="13"/>
                    <a:pt x="72" y="43"/>
                  </a:cubicBezTo>
                  <a:cubicBezTo>
                    <a:pt x="57" y="47"/>
                    <a:pt x="0" y="5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505">
              <a:extLst>
                <a:ext uri="{FF2B5EF4-FFF2-40B4-BE49-F238E27FC236}">
                  <a16:creationId xmlns="" xmlns:a16="http://schemas.microsoft.com/office/drawing/2014/main" id="{E78B3D7C-F2CD-4306-8185-0621C9A4C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9701" y="6354763"/>
              <a:ext cx="130175" cy="88900"/>
            </a:xfrm>
            <a:custGeom>
              <a:avLst/>
              <a:gdLst>
                <a:gd name="T0" fmla="*/ 0 w 77"/>
                <a:gd name="T1" fmla="*/ 5 h 53"/>
                <a:gd name="T2" fmla="*/ 77 w 77"/>
                <a:gd name="T3" fmla="*/ 38 h 53"/>
                <a:gd name="T4" fmla="*/ 0 w 77"/>
                <a:gd name="T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3">
                  <a:moveTo>
                    <a:pt x="0" y="5"/>
                  </a:moveTo>
                  <a:cubicBezTo>
                    <a:pt x="22" y="0"/>
                    <a:pt x="67" y="1"/>
                    <a:pt x="77" y="38"/>
                  </a:cubicBezTo>
                  <a:cubicBezTo>
                    <a:pt x="52" y="48"/>
                    <a:pt x="5" y="5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506">
              <a:extLst>
                <a:ext uri="{FF2B5EF4-FFF2-40B4-BE49-F238E27FC236}">
                  <a16:creationId xmlns="" xmlns:a16="http://schemas.microsoft.com/office/drawing/2014/main" id="{F084C62C-E775-4F82-8506-E410AF56F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3201" y="6291263"/>
              <a:ext cx="139700" cy="73025"/>
            </a:xfrm>
            <a:custGeom>
              <a:avLst/>
              <a:gdLst>
                <a:gd name="T0" fmla="*/ 0 w 82"/>
                <a:gd name="T1" fmla="*/ 9 h 43"/>
                <a:gd name="T2" fmla="*/ 82 w 82"/>
                <a:gd name="T3" fmla="*/ 31 h 43"/>
                <a:gd name="T4" fmla="*/ 79 w 82"/>
                <a:gd name="T5" fmla="*/ 33 h 43"/>
                <a:gd name="T6" fmla="*/ 71 w 82"/>
                <a:gd name="T7" fmla="*/ 36 h 43"/>
                <a:gd name="T8" fmla="*/ 59 w 82"/>
                <a:gd name="T9" fmla="*/ 41 h 43"/>
                <a:gd name="T10" fmla="*/ 45 w 82"/>
                <a:gd name="T11" fmla="*/ 43 h 43"/>
                <a:gd name="T12" fmla="*/ 38 w 82"/>
                <a:gd name="T13" fmla="*/ 43 h 43"/>
                <a:gd name="T14" fmla="*/ 0 w 82"/>
                <a:gd name="T15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3">
                  <a:moveTo>
                    <a:pt x="0" y="9"/>
                  </a:moveTo>
                  <a:cubicBezTo>
                    <a:pt x="32" y="0"/>
                    <a:pt x="68" y="0"/>
                    <a:pt x="82" y="31"/>
                  </a:cubicBezTo>
                  <a:cubicBezTo>
                    <a:pt x="82" y="31"/>
                    <a:pt x="81" y="31"/>
                    <a:pt x="79" y="33"/>
                  </a:cubicBezTo>
                  <a:cubicBezTo>
                    <a:pt x="77" y="34"/>
                    <a:pt x="75" y="35"/>
                    <a:pt x="71" y="36"/>
                  </a:cubicBezTo>
                  <a:cubicBezTo>
                    <a:pt x="68" y="38"/>
                    <a:pt x="64" y="39"/>
                    <a:pt x="59" y="41"/>
                  </a:cubicBezTo>
                  <a:cubicBezTo>
                    <a:pt x="55" y="42"/>
                    <a:pt x="50" y="43"/>
                    <a:pt x="45" y="43"/>
                  </a:cubicBezTo>
                  <a:cubicBezTo>
                    <a:pt x="43" y="43"/>
                    <a:pt x="40" y="43"/>
                    <a:pt x="38" y="43"/>
                  </a:cubicBezTo>
                  <a:cubicBezTo>
                    <a:pt x="17" y="42"/>
                    <a:pt x="5" y="3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507">
              <a:extLst>
                <a:ext uri="{FF2B5EF4-FFF2-40B4-BE49-F238E27FC236}">
                  <a16:creationId xmlns="" xmlns:a16="http://schemas.microsoft.com/office/drawing/2014/main" id="{7EC24B71-45D8-406A-A655-5B87316A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1938" y="6208713"/>
              <a:ext cx="144463" cy="114300"/>
            </a:xfrm>
            <a:custGeom>
              <a:avLst/>
              <a:gdLst>
                <a:gd name="T0" fmla="*/ 0 w 85"/>
                <a:gd name="T1" fmla="*/ 20 h 67"/>
                <a:gd name="T2" fmla="*/ 85 w 85"/>
                <a:gd name="T3" fmla="*/ 28 h 67"/>
                <a:gd name="T4" fmla="*/ 0 w 85"/>
                <a:gd name="T5" fmla="*/ 2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67">
                  <a:moveTo>
                    <a:pt x="0" y="20"/>
                  </a:moveTo>
                  <a:cubicBezTo>
                    <a:pt x="27" y="7"/>
                    <a:pt x="65" y="0"/>
                    <a:pt x="85" y="28"/>
                  </a:cubicBezTo>
                  <a:cubicBezTo>
                    <a:pt x="66" y="44"/>
                    <a:pt x="20" y="67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508">
              <a:extLst>
                <a:ext uri="{FF2B5EF4-FFF2-40B4-BE49-F238E27FC236}">
                  <a16:creationId xmlns="" xmlns:a16="http://schemas.microsoft.com/office/drawing/2014/main" id="{FA9BB4E4-E256-4A17-99FC-4CB4D443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9563" y="6124575"/>
              <a:ext cx="144463" cy="120650"/>
            </a:xfrm>
            <a:custGeom>
              <a:avLst/>
              <a:gdLst>
                <a:gd name="T0" fmla="*/ 0 w 85"/>
                <a:gd name="T1" fmla="*/ 29 h 71"/>
                <a:gd name="T2" fmla="*/ 8 w 85"/>
                <a:gd name="T3" fmla="*/ 23 h 71"/>
                <a:gd name="T4" fmla="*/ 85 w 85"/>
                <a:gd name="T5" fmla="*/ 22 h 71"/>
                <a:gd name="T6" fmla="*/ 0 w 85"/>
                <a:gd name="T7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71">
                  <a:moveTo>
                    <a:pt x="0" y="29"/>
                  </a:moveTo>
                  <a:cubicBezTo>
                    <a:pt x="2" y="27"/>
                    <a:pt x="6" y="25"/>
                    <a:pt x="8" y="23"/>
                  </a:cubicBezTo>
                  <a:cubicBezTo>
                    <a:pt x="34" y="8"/>
                    <a:pt x="63" y="0"/>
                    <a:pt x="85" y="22"/>
                  </a:cubicBezTo>
                  <a:cubicBezTo>
                    <a:pt x="69" y="41"/>
                    <a:pt x="27" y="71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509">
              <a:extLst>
                <a:ext uri="{FF2B5EF4-FFF2-40B4-BE49-F238E27FC236}">
                  <a16:creationId xmlns="" xmlns:a16="http://schemas.microsoft.com/office/drawing/2014/main" id="{4D9A609E-E8A9-459E-83E3-BA9CD614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6076" y="6026150"/>
              <a:ext cx="139700" cy="115888"/>
            </a:xfrm>
            <a:custGeom>
              <a:avLst/>
              <a:gdLst>
                <a:gd name="T0" fmla="*/ 0 w 82"/>
                <a:gd name="T1" fmla="*/ 40 h 68"/>
                <a:gd name="T2" fmla="*/ 82 w 82"/>
                <a:gd name="T3" fmla="*/ 20 h 68"/>
                <a:gd name="T4" fmla="*/ 81 w 82"/>
                <a:gd name="T5" fmla="*/ 23 h 68"/>
                <a:gd name="T6" fmla="*/ 75 w 82"/>
                <a:gd name="T7" fmla="*/ 30 h 68"/>
                <a:gd name="T8" fmla="*/ 0 w 82"/>
                <a:gd name="T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8">
                  <a:moveTo>
                    <a:pt x="0" y="40"/>
                  </a:moveTo>
                  <a:cubicBezTo>
                    <a:pt x="23" y="17"/>
                    <a:pt x="56" y="0"/>
                    <a:pt x="82" y="20"/>
                  </a:cubicBezTo>
                  <a:cubicBezTo>
                    <a:pt x="82" y="20"/>
                    <a:pt x="82" y="21"/>
                    <a:pt x="81" y="23"/>
                  </a:cubicBezTo>
                  <a:cubicBezTo>
                    <a:pt x="79" y="25"/>
                    <a:pt x="77" y="27"/>
                    <a:pt x="75" y="30"/>
                  </a:cubicBezTo>
                  <a:cubicBezTo>
                    <a:pt x="55" y="56"/>
                    <a:pt x="24" y="68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510">
              <a:extLst>
                <a:ext uri="{FF2B5EF4-FFF2-40B4-BE49-F238E27FC236}">
                  <a16:creationId xmlns="" xmlns:a16="http://schemas.microsoft.com/office/drawing/2014/main" id="{BDE8DD1A-5EB4-4746-836B-5AF24D3D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9888" y="5932488"/>
              <a:ext cx="133350" cy="119063"/>
            </a:xfrm>
            <a:custGeom>
              <a:avLst/>
              <a:gdLst>
                <a:gd name="T0" fmla="*/ 0 w 79"/>
                <a:gd name="T1" fmla="*/ 47 h 70"/>
                <a:gd name="T2" fmla="*/ 79 w 79"/>
                <a:gd name="T3" fmla="*/ 15 h 70"/>
                <a:gd name="T4" fmla="*/ 77 w 79"/>
                <a:gd name="T5" fmla="*/ 18 h 70"/>
                <a:gd name="T6" fmla="*/ 73 w 79"/>
                <a:gd name="T7" fmla="*/ 26 h 70"/>
                <a:gd name="T8" fmla="*/ 0 w 79"/>
                <a:gd name="T9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0">
                  <a:moveTo>
                    <a:pt x="0" y="47"/>
                  </a:moveTo>
                  <a:cubicBezTo>
                    <a:pt x="18" y="21"/>
                    <a:pt x="49" y="0"/>
                    <a:pt x="79" y="15"/>
                  </a:cubicBezTo>
                  <a:cubicBezTo>
                    <a:pt x="79" y="15"/>
                    <a:pt x="78" y="16"/>
                    <a:pt x="77" y="18"/>
                  </a:cubicBezTo>
                  <a:cubicBezTo>
                    <a:pt x="76" y="20"/>
                    <a:pt x="75" y="23"/>
                    <a:pt x="73" y="26"/>
                  </a:cubicBezTo>
                  <a:cubicBezTo>
                    <a:pt x="55" y="55"/>
                    <a:pt x="28" y="70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511">
              <a:extLst>
                <a:ext uri="{FF2B5EF4-FFF2-40B4-BE49-F238E27FC236}">
                  <a16:creationId xmlns="" xmlns:a16="http://schemas.microsoft.com/office/drawing/2014/main" id="{532F1612-2B69-43E2-A64A-3691D8A82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1" y="5835650"/>
              <a:ext cx="127000" cy="111125"/>
            </a:xfrm>
            <a:custGeom>
              <a:avLst/>
              <a:gdLst>
                <a:gd name="T0" fmla="*/ 45 w 74"/>
                <a:gd name="T1" fmla="*/ 56 h 65"/>
                <a:gd name="T2" fmla="*/ 0 w 74"/>
                <a:gd name="T3" fmla="*/ 54 h 65"/>
                <a:gd name="T4" fmla="*/ 74 w 74"/>
                <a:gd name="T5" fmla="*/ 12 h 65"/>
                <a:gd name="T6" fmla="*/ 55 w 74"/>
                <a:gd name="T7" fmla="*/ 46 h 65"/>
                <a:gd name="T8" fmla="*/ 45 w 74"/>
                <a:gd name="T9" fmla="*/ 5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5">
                  <a:moveTo>
                    <a:pt x="45" y="56"/>
                  </a:moveTo>
                  <a:cubicBezTo>
                    <a:pt x="30" y="65"/>
                    <a:pt x="15" y="63"/>
                    <a:pt x="0" y="54"/>
                  </a:cubicBezTo>
                  <a:cubicBezTo>
                    <a:pt x="11" y="32"/>
                    <a:pt x="39" y="0"/>
                    <a:pt x="74" y="12"/>
                  </a:cubicBezTo>
                  <a:cubicBezTo>
                    <a:pt x="71" y="22"/>
                    <a:pt x="64" y="36"/>
                    <a:pt x="55" y="46"/>
                  </a:cubicBezTo>
                  <a:cubicBezTo>
                    <a:pt x="52" y="50"/>
                    <a:pt x="49" y="53"/>
                    <a:pt x="4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512">
              <a:extLst>
                <a:ext uri="{FF2B5EF4-FFF2-40B4-BE49-F238E27FC236}">
                  <a16:creationId xmlns="" xmlns:a16="http://schemas.microsoft.com/office/drawing/2014/main" id="{9CD5E9E0-4AA9-46B1-901A-91383EE93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2588" y="5743575"/>
              <a:ext cx="115888" cy="130175"/>
            </a:xfrm>
            <a:custGeom>
              <a:avLst/>
              <a:gdLst>
                <a:gd name="T0" fmla="*/ 0 w 68"/>
                <a:gd name="T1" fmla="*/ 58 h 76"/>
                <a:gd name="T2" fmla="*/ 68 w 68"/>
                <a:gd name="T3" fmla="*/ 8 h 76"/>
                <a:gd name="T4" fmla="*/ 0 w 68"/>
                <a:gd name="T5" fmla="*/ 5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76">
                  <a:moveTo>
                    <a:pt x="0" y="58"/>
                  </a:moveTo>
                  <a:cubicBezTo>
                    <a:pt x="12" y="28"/>
                    <a:pt x="36" y="0"/>
                    <a:pt x="68" y="8"/>
                  </a:cubicBezTo>
                  <a:cubicBezTo>
                    <a:pt x="63" y="39"/>
                    <a:pt x="40" y="76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513">
              <a:extLst>
                <a:ext uri="{FF2B5EF4-FFF2-40B4-BE49-F238E27FC236}">
                  <a16:creationId xmlns="" xmlns:a16="http://schemas.microsoft.com/office/drawing/2014/main" id="{698E320C-511D-4D1B-85D3-ECB18092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6238" y="5654675"/>
              <a:ext cx="104775" cy="123825"/>
            </a:xfrm>
            <a:custGeom>
              <a:avLst/>
              <a:gdLst>
                <a:gd name="T0" fmla="*/ 0 w 62"/>
                <a:gd name="T1" fmla="*/ 60 h 72"/>
                <a:gd name="T2" fmla="*/ 3 w 62"/>
                <a:gd name="T3" fmla="*/ 51 h 72"/>
                <a:gd name="T4" fmla="*/ 7 w 62"/>
                <a:gd name="T5" fmla="*/ 41 h 72"/>
                <a:gd name="T6" fmla="*/ 62 w 62"/>
                <a:gd name="T7" fmla="*/ 3 h 72"/>
                <a:gd name="T8" fmla="*/ 0 w 62"/>
                <a:gd name="T9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2">
                  <a:moveTo>
                    <a:pt x="0" y="60"/>
                  </a:moveTo>
                  <a:cubicBezTo>
                    <a:pt x="0" y="60"/>
                    <a:pt x="1" y="56"/>
                    <a:pt x="3" y="51"/>
                  </a:cubicBezTo>
                  <a:cubicBezTo>
                    <a:pt x="4" y="48"/>
                    <a:pt x="5" y="45"/>
                    <a:pt x="7" y="41"/>
                  </a:cubicBezTo>
                  <a:cubicBezTo>
                    <a:pt x="18" y="17"/>
                    <a:pt x="35" y="0"/>
                    <a:pt x="62" y="3"/>
                  </a:cubicBezTo>
                  <a:cubicBezTo>
                    <a:pt x="60" y="39"/>
                    <a:pt x="38" y="72"/>
                    <a:pt x="0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514">
              <a:extLst>
                <a:ext uri="{FF2B5EF4-FFF2-40B4-BE49-F238E27FC236}">
                  <a16:creationId xmlns="" xmlns:a16="http://schemas.microsoft.com/office/drawing/2014/main" id="{82F80864-6F28-4022-912D-BC0923E39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8776" y="5564188"/>
              <a:ext cx="98425" cy="123825"/>
            </a:xfrm>
            <a:custGeom>
              <a:avLst/>
              <a:gdLst>
                <a:gd name="T0" fmla="*/ 0 w 58"/>
                <a:gd name="T1" fmla="*/ 64 h 72"/>
                <a:gd name="T2" fmla="*/ 1 w 58"/>
                <a:gd name="T3" fmla="*/ 61 h 72"/>
                <a:gd name="T4" fmla="*/ 2 w 58"/>
                <a:gd name="T5" fmla="*/ 54 h 72"/>
                <a:gd name="T6" fmla="*/ 57 w 58"/>
                <a:gd name="T7" fmla="*/ 0 h 72"/>
                <a:gd name="T8" fmla="*/ 0 w 58"/>
                <a:gd name="T9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2">
                  <a:moveTo>
                    <a:pt x="0" y="64"/>
                  </a:moveTo>
                  <a:cubicBezTo>
                    <a:pt x="0" y="64"/>
                    <a:pt x="0" y="63"/>
                    <a:pt x="1" y="61"/>
                  </a:cubicBezTo>
                  <a:cubicBezTo>
                    <a:pt x="1" y="59"/>
                    <a:pt x="2" y="57"/>
                    <a:pt x="2" y="54"/>
                  </a:cubicBezTo>
                  <a:cubicBezTo>
                    <a:pt x="10" y="25"/>
                    <a:pt x="26" y="0"/>
                    <a:pt x="57" y="0"/>
                  </a:cubicBezTo>
                  <a:cubicBezTo>
                    <a:pt x="58" y="34"/>
                    <a:pt x="41" y="72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515">
              <a:extLst>
                <a:ext uri="{FF2B5EF4-FFF2-40B4-BE49-F238E27FC236}">
                  <a16:creationId xmlns="" xmlns:a16="http://schemas.microsoft.com/office/drawing/2014/main" id="{3B65DF9B-13A7-493B-BCBE-718E2B5E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4963" y="5472113"/>
              <a:ext cx="93663" cy="127000"/>
            </a:xfrm>
            <a:custGeom>
              <a:avLst/>
              <a:gdLst>
                <a:gd name="T0" fmla="*/ 0 w 55"/>
                <a:gd name="T1" fmla="*/ 69 h 74"/>
                <a:gd name="T2" fmla="*/ 50 w 55"/>
                <a:gd name="T3" fmla="*/ 0 h 74"/>
                <a:gd name="T4" fmla="*/ 0 w 55"/>
                <a:gd name="T5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74">
                  <a:moveTo>
                    <a:pt x="0" y="69"/>
                  </a:moveTo>
                  <a:cubicBezTo>
                    <a:pt x="1" y="50"/>
                    <a:pt x="11" y="4"/>
                    <a:pt x="50" y="0"/>
                  </a:cubicBezTo>
                  <a:cubicBezTo>
                    <a:pt x="55" y="34"/>
                    <a:pt x="42" y="74"/>
                    <a:pt x="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516">
              <a:extLst>
                <a:ext uri="{FF2B5EF4-FFF2-40B4-BE49-F238E27FC236}">
                  <a16:creationId xmlns="" xmlns:a16="http://schemas.microsoft.com/office/drawing/2014/main" id="{F008C3C9-3A80-4283-99C8-4980A33F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1626" y="5391150"/>
              <a:ext cx="74613" cy="112713"/>
            </a:xfrm>
            <a:custGeom>
              <a:avLst/>
              <a:gdLst>
                <a:gd name="T0" fmla="*/ 2 w 44"/>
                <a:gd name="T1" fmla="*/ 66 h 66"/>
                <a:gd name="T2" fmla="*/ 39 w 44"/>
                <a:gd name="T3" fmla="*/ 0 h 66"/>
                <a:gd name="T4" fmla="*/ 2 w 44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6">
                  <a:moveTo>
                    <a:pt x="2" y="66"/>
                  </a:moveTo>
                  <a:cubicBezTo>
                    <a:pt x="0" y="43"/>
                    <a:pt x="7" y="7"/>
                    <a:pt x="39" y="0"/>
                  </a:cubicBezTo>
                  <a:cubicBezTo>
                    <a:pt x="44" y="20"/>
                    <a:pt x="44" y="66"/>
                    <a:pt x="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1" name="组合 450">
            <a:extLst>
              <a:ext uri="{FF2B5EF4-FFF2-40B4-BE49-F238E27FC236}">
                <a16:creationId xmlns="" xmlns:a16="http://schemas.microsoft.com/office/drawing/2014/main" id="{23D868E5-E94E-4AC2-89BC-5910D8BFFCD0}"/>
              </a:ext>
            </a:extLst>
          </p:cNvPr>
          <p:cNvGrpSpPr/>
          <p:nvPr/>
        </p:nvGrpSpPr>
        <p:grpSpPr>
          <a:xfrm>
            <a:off x="4440315" y="2842662"/>
            <a:ext cx="1279983" cy="1172679"/>
            <a:chOff x="20283488" y="7696200"/>
            <a:chExt cx="1855788" cy="170021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52" name="Freeform 517">
              <a:extLst>
                <a:ext uri="{FF2B5EF4-FFF2-40B4-BE49-F238E27FC236}">
                  <a16:creationId xmlns="" xmlns:a16="http://schemas.microsoft.com/office/drawing/2014/main" id="{DD529C17-ACCF-4FF0-AA1A-A794CAE69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3488" y="7696200"/>
              <a:ext cx="1154113" cy="1700213"/>
            </a:xfrm>
            <a:custGeom>
              <a:avLst/>
              <a:gdLst>
                <a:gd name="T0" fmla="*/ 245 w 677"/>
                <a:gd name="T1" fmla="*/ 745 h 998"/>
                <a:gd name="T2" fmla="*/ 202 w 677"/>
                <a:gd name="T3" fmla="*/ 800 h 998"/>
                <a:gd name="T4" fmla="*/ 342 w 677"/>
                <a:gd name="T5" fmla="*/ 809 h 998"/>
                <a:gd name="T6" fmla="*/ 333 w 677"/>
                <a:gd name="T7" fmla="*/ 821 h 998"/>
                <a:gd name="T8" fmla="*/ 385 w 677"/>
                <a:gd name="T9" fmla="*/ 848 h 998"/>
                <a:gd name="T10" fmla="*/ 407 w 677"/>
                <a:gd name="T11" fmla="*/ 840 h 998"/>
                <a:gd name="T12" fmla="*/ 373 w 677"/>
                <a:gd name="T13" fmla="*/ 911 h 998"/>
                <a:gd name="T14" fmla="*/ 664 w 677"/>
                <a:gd name="T15" fmla="*/ 998 h 998"/>
                <a:gd name="T16" fmla="*/ 473 w 677"/>
                <a:gd name="T17" fmla="*/ 848 h 998"/>
                <a:gd name="T18" fmla="*/ 466 w 677"/>
                <a:gd name="T19" fmla="*/ 861 h 998"/>
                <a:gd name="T20" fmla="*/ 396 w 677"/>
                <a:gd name="T21" fmla="*/ 746 h 998"/>
                <a:gd name="T22" fmla="*/ 362 w 677"/>
                <a:gd name="T23" fmla="*/ 811 h 998"/>
                <a:gd name="T24" fmla="*/ 355 w 677"/>
                <a:gd name="T25" fmla="*/ 793 h 998"/>
                <a:gd name="T26" fmla="*/ 307 w 677"/>
                <a:gd name="T27" fmla="*/ 765 h 998"/>
                <a:gd name="T28" fmla="*/ 301 w 677"/>
                <a:gd name="T29" fmla="*/ 776 h 998"/>
                <a:gd name="T30" fmla="*/ 255 w 677"/>
                <a:gd name="T31" fmla="*/ 659 h 998"/>
                <a:gd name="T32" fmla="*/ 209 w 677"/>
                <a:gd name="T33" fmla="*/ 707 h 998"/>
                <a:gd name="T34" fmla="*/ 207 w 677"/>
                <a:gd name="T35" fmla="*/ 688 h 998"/>
                <a:gd name="T36" fmla="*/ 169 w 677"/>
                <a:gd name="T37" fmla="*/ 647 h 998"/>
                <a:gd name="T38" fmla="*/ 162 w 677"/>
                <a:gd name="T39" fmla="*/ 656 h 998"/>
                <a:gd name="T40" fmla="*/ 152 w 677"/>
                <a:gd name="T41" fmla="*/ 536 h 998"/>
                <a:gd name="T42" fmla="*/ 100 w 677"/>
                <a:gd name="T43" fmla="*/ 559 h 998"/>
                <a:gd name="T44" fmla="*/ 103 w 677"/>
                <a:gd name="T45" fmla="*/ 542 h 998"/>
                <a:gd name="T46" fmla="*/ 84 w 677"/>
                <a:gd name="T47" fmla="*/ 489 h 998"/>
                <a:gd name="T48" fmla="*/ 75 w 677"/>
                <a:gd name="T49" fmla="*/ 494 h 998"/>
                <a:gd name="T50" fmla="*/ 105 w 677"/>
                <a:gd name="T51" fmla="*/ 379 h 998"/>
                <a:gd name="T52" fmla="*/ 55 w 677"/>
                <a:gd name="T53" fmla="*/ 380 h 998"/>
                <a:gd name="T54" fmla="*/ 63 w 677"/>
                <a:gd name="T55" fmla="*/ 366 h 998"/>
                <a:gd name="T56" fmla="*/ 64 w 677"/>
                <a:gd name="T57" fmla="*/ 308 h 998"/>
                <a:gd name="T58" fmla="*/ 55 w 677"/>
                <a:gd name="T59" fmla="*/ 311 h 998"/>
                <a:gd name="T60" fmla="*/ 112 w 677"/>
                <a:gd name="T61" fmla="*/ 207 h 998"/>
                <a:gd name="T62" fmla="*/ 72 w 677"/>
                <a:gd name="T63" fmla="*/ 195 h 998"/>
                <a:gd name="T64" fmla="*/ 82 w 677"/>
                <a:gd name="T65" fmla="*/ 184 h 998"/>
                <a:gd name="T66" fmla="*/ 98 w 677"/>
                <a:gd name="T67" fmla="*/ 128 h 998"/>
                <a:gd name="T68" fmla="*/ 90 w 677"/>
                <a:gd name="T69" fmla="*/ 129 h 998"/>
                <a:gd name="T70" fmla="*/ 163 w 677"/>
                <a:gd name="T71" fmla="*/ 38 h 998"/>
                <a:gd name="T72" fmla="*/ 109 w 677"/>
                <a:gd name="T73" fmla="*/ 59 h 998"/>
                <a:gd name="T74" fmla="*/ 106 w 677"/>
                <a:gd name="T75" fmla="*/ 76 h 998"/>
                <a:gd name="T76" fmla="*/ 77 w 677"/>
                <a:gd name="T77" fmla="*/ 55 h 998"/>
                <a:gd name="T78" fmla="*/ 72 w 677"/>
                <a:gd name="T79" fmla="*/ 176 h 998"/>
                <a:gd name="T80" fmla="*/ 66 w 677"/>
                <a:gd name="T81" fmla="*/ 172 h 998"/>
                <a:gd name="T82" fmla="*/ 53 w 677"/>
                <a:gd name="T83" fmla="*/ 230 h 998"/>
                <a:gd name="T84" fmla="*/ 58 w 677"/>
                <a:gd name="T85" fmla="*/ 244 h 998"/>
                <a:gd name="T86" fmla="*/ 14 w 677"/>
                <a:gd name="T87" fmla="*/ 240 h 998"/>
                <a:gd name="T88" fmla="*/ 49 w 677"/>
                <a:gd name="T89" fmla="*/ 362 h 998"/>
                <a:gd name="T90" fmla="*/ 40 w 677"/>
                <a:gd name="T91" fmla="*/ 359 h 998"/>
                <a:gd name="T92" fmla="*/ 44 w 677"/>
                <a:gd name="T93" fmla="*/ 418 h 998"/>
                <a:gd name="T94" fmla="*/ 55 w 677"/>
                <a:gd name="T95" fmla="*/ 431 h 998"/>
                <a:gd name="T96" fmla="*/ 4 w 677"/>
                <a:gd name="T97" fmla="*/ 441 h 998"/>
                <a:gd name="T98" fmla="*/ 87 w 677"/>
                <a:gd name="T99" fmla="*/ 544 h 998"/>
                <a:gd name="T100" fmla="*/ 76 w 677"/>
                <a:gd name="T101" fmla="*/ 546 h 998"/>
                <a:gd name="T102" fmla="*/ 102 w 677"/>
                <a:gd name="T103" fmla="*/ 600 h 998"/>
                <a:gd name="T104" fmla="*/ 119 w 677"/>
                <a:gd name="T105" fmla="*/ 607 h 998"/>
                <a:gd name="T106" fmla="*/ 68 w 677"/>
                <a:gd name="T107" fmla="*/ 640 h 998"/>
                <a:gd name="T108" fmla="*/ 192 w 677"/>
                <a:gd name="T109" fmla="*/ 698 h 998"/>
                <a:gd name="T110" fmla="*/ 181 w 677"/>
                <a:gd name="T111" fmla="*/ 706 h 998"/>
                <a:gd name="T112" fmla="*/ 224 w 677"/>
                <a:gd name="T113" fmla="*/ 746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7" h="998">
                  <a:moveTo>
                    <a:pt x="151" y="752"/>
                  </a:moveTo>
                  <a:cubicBezTo>
                    <a:pt x="180" y="775"/>
                    <a:pt x="212" y="779"/>
                    <a:pt x="228" y="749"/>
                  </a:cubicBezTo>
                  <a:cubicBezTo>
                    <a:pt x="237" y="748"/>
                    <a:pt x="235" y="748"/>
                    <a:pt x="245" y="745"/>
                  </a:cubicBezTo>
                  <a:cubicBezTo>
                    <a:pt x="253" y="751"/>
                    <a:pt x="268" y="763"/>
                    <a:pt x="289" y="776"/>
                  </a:cubicBezTo>
                  <a:cubicBezTo>
                    <a:pt x="281" y="781"/>
                    <a:pt x="284" y="779"/>
                    <a:pt x="275" y="784"/>
                  </a:cubicBezTo>
                  <a:cubicBezTo>
                    <a:pt x="232" y="771"/>
                    <a:pt x="210" y="785"/>
                    <a:pt x="202" y="800"/>
                  </a:cubicBezTo>
                  <a:cubicBezTo>
                    <a:pt x="233" y="819"/>
                    <a:pt x="266" y="821"/>
                    <a:pt x="279" y="788"/>
                  </a:cubicBezTo>
                  <a:cubicBezTo>
                    <a:pt x="291" y="784"/>
                    <a:pt x="287" y="785"/>
                    <a:pt x="296" y="781"/>
                  </a:cubicBezTo>
                  <a:cubicBezTo>
                    <a:pt x="311" y="791"/>
                    <a:pt x="327" y="800"/>
                    <a:pt x="342" y="809"/>
                  </a:cubicBezTo>
                  <a:cubicBezTo>
                    <a:pt x="335" y="814"/>
                    <a:pt x="338" y="812"/>
                    <a:pt x="329" y="818"/>
                  </a:cubicBezTo>
                  <a:cubicBezTo>
                    <a:pt x="285" y="808"/>
                    <a:pt x="263" y="826"/>
                    <a:pt x="257" y="842"/>
                  </a:cubicBezTo>
                  <a:cubicBezTo>
                    <a:pt x="289" y="859"/>
                    <a:pt x="324" y="855"/>
                    <a:pt x="333" y="821"/>
                  </a:cubicBezTo>
                  <a:cubicBezTo>
                    <a:pt x="338" y="819"/>
                    <a:pt x="346" y="815"/>
                    <a:pt x="350" y="813"/>
                  </a:cubicBezTo>
                  <a:cubicBezTo>
                    <a:pt x="366" y="821"/>
                    <a:pt x="382" y="829"/>
                    <a:pt x="398" y="836"/>
                  </a:cubicBezTo>
                  <a:cubicBezTo>
                    <a:pt x="391" y="843"/>
                    <a:pt x="394" y="840"/>
                    <a:pt x="385" y="848"/>
                  </a:cubicBezTo>
                  <a:cubicBezTo>
                    <a:pt x="343" y="841"/>
                    <a:pt x="319" y="860"/>
                    <a:pt x="314" y="879"/>
                  </a:cubicBezTo>
                  <a:cubicBezTo>
                    <a:pt x="361" y="896"/>
                    <a:pt x="385" y="878"/>
                    <a:pt x="390" y="850"/>
                  </a:cubicBezTo>
                  <a:cubicBezTo>
                    <a:pt x="401" y="844"/>
                    <a:pt x="397" y="846"/>
                    <a:pt x="407" y="840"/>
                  </a:cubicBezTo>
                  <a:cubicBezTo>
                    <a:pt x="407" y="841"/>
                    <a:pt x="454" y="863"/>
                    <a:pt x="454" y="863"/>
                  </a:cubicBezTo>
                  <a:cubicBezTo>
                    <a:pt x="441" y="875"/>
                    <a:pt x="441" y="875"/>
                    <a:pt x="441" y="875"/>
                  </a:cubicBezTo>
                  <a:cubicBezTo>
                    <a:pt x="399" y="869"/>
                    <a:pt x="377" y="890"/>
                    <a:pt x="373" y="911"/>
                  </a:cubicBezTo>
                  <a:cubicBezTo>
                    <a:pt x="416" y="924"/>
                    <a:pt x="440" y="904"/>
                    <a:pt x="446" y="877"/>
                  </a:cubicBezTo>
                  <a:cubicBezTo>
                    <a:pt x="451" y="874"/>
                    <a:pt x="456" y="871"/>
                    <a:pt x="463" y="867"/>
                  </a:cubicBezTo>
                  <a:cubicBezTo>
                    <a:pt x="521" y="897"/>
                    <a:pt x="611" y="948"/>
                    <a:pt x="664" y="998"/>
                  </a:cubicBezTo>
                  <a:cubicBezTo>
                    <a:pt x="677" y="998"/>
                    <a:pt x="677" y="998"/>
                    <a:pt x="677" y="998"/>
                  </a:cubicBezTo>
                  <a:cubicBezTo>
                    <a:pt x="617" y="943"/>
                    <a:pt x="532" y="894"/>
                    <a:pt x="475" y="865"/>
                  </a:cubicBezTo>
                  <a:cubicBezTo>
                    <a:pt x="474" y="857"/>
                    <a:pt x="474" y="861"/>
                    <a:pt x="473" y="848"/>
                  </a:cubicBezTo>
                  <a:cubicBezTo>
                    <a:pt x="492" y="827"/>
                    <a:pt x="492" y="796"/>
                    <a:pt x="451" y="769"/>
                  </a:cubicBezTo>
                  <a:cubicBezTo>
                    <a:pt x="437" y="786"/>
                    <a:pt x="435" y="814"/>
                    <a:pt x="467" y="845"/>
                  </a:cubicBezTo>
                  <a:cubicBezTo>
                    <a:pt x="466" y="861"/>
                    <a:pt x="466" y="861"/>
                    <a:pt x="466" y="861"/>
                  </a:cubicBezTo>
                  <a:cubicBezTo>
                    <a:pt x="456" y="855"/>
                    <a:pt x="464" y="859"/>
                    <a:pt x="418" y="838"/>
                  </a:cubicBezTo>
                  <a:cubicBezTo>
                    <a:pt x="415" y="821"/>
                    <a:pt x="415" y="821"/>
                    <a:pt x="415" y="821"/>
                  </a:cubicBezTo>
                  <a:cubicBezTo>
                    <a:pt x="432" y="800"/>
                    <a:pt x="430" y="771"/>
                    <a:pt x="396" y="746"/>
                  </a:cubicBezTo>
                  <a:cubicBezTo>
                    <a:pt x="383" y="762"/>
                    <a:pt x="379" y="792"/>
                    <a:pt x="410" y="819"/>
                  </a:cubicBezTo>
                  <a:cubicBezTo>
                    <a:pt x="410" y="834"/>
                    <a:pt x="410" y="834"/>
                    <a:pt x="410" y="834"/>
                  </a:cubicBezTo>
                  <a:cubicBezTo>
                    <a:pt x="390" y="825"/>
                    <a:pt x="380" y="820"/>
                    <a:pt x="362" y="811"/>
                  </a:cubicBezTo>
                  <a:cubicBezTo>
                    <a:pt x="361" y="804"/>
                    <a:pt x="362" y="807"/>
                    <a:pt x="360" y="795"/>
                  </a:cubicBezTo>
                  <a:cubicBezTo>
                    <a:pt x="378" y="775"/>
                    <a:pt x="376" y="746"/>
                    <a:pt x="346" y="721"/>
                  </a:cubicBezTo>
                  <a:cubicBezTo>
                    <a:pt x="335" y="734"/>
                    <a:pt x="325" y="763"/>
                    <a:pt x="355" y="793"/>
                  </a:cubicBezTo>
                  <a:cubicBezTo>
                    <a:pt x="355" y="804"/>
                    <a:pt x="355" y="801"/>
                    <a:pt x="354" y="807"/>
                  </a:cubicBezTo>
                  <a:cubicBezTo>
                    <a:pt x="339" y="799"/>
                    <a:pt x="323" y="790"/>
                    <a:pt x="308" y="781"/>
                  </a:cubicBezTo>
                  <a:cubicBezTo>
                    <a:pt x="308" y="775"/>
                    <a:pt x="308" y="775"/>
                    <a:pt x="307" y="765"/>
                  </a:cubicBezTo>
                  <a:cubicBezTo>
                    <a:pt x="324" y="747"/>
                    <a:pt x="327" y="722"/>
                    <a:pt x="299" y="692"/>
                  </a:cubicBezTo>
                  <a:cubicBezTo>
                    <a:pt x="283" y="708"/>
                    <a:pt x="279" y="736"/>
                    <a:pt x="303" y="762"/>
                  </a:cubicBezTo>
                  <a:cubicBezTo>
                    <a:pt x="301" y="773"/>
                    <a:pt x="302" y="770"/>
                    <a:pt x="301" y="776"/>
                  </a:cubicBezTo>
                  <a:cubicBezTo>
                    <a:pt x="288" y="768"/>
                    <a:pt x="273" y="758"/>
                    <a:pt x="257" y="746"/>
                  </a:cubicBezTo>
                  <a:cubicBezTo>
                    <a:pt x="257" y="739"/>
                    <a:pt x="257" y="742"/>
                    <a:pt x="257" y="731"/>
                  </a:cubicBezTo>
                  <a:cubicBezTo>
                    <a:pt x="276" y="714"/>
                    <a:pt x="278" y="686"/>
                    <a:pt x="255" y="659"/>
                  </a:cubicBezTo>
                  <a:cubicBezTo>
                    <a:pt x="242" y="670"/>
                    <a:pt x="229" y="696"/>
                    <a:pt x="253" y="728"/>
                  </a:cubicBezTo>
                  <a:cubicBezTo>
                    <a:pt x="251" y="738"/>
                    <a:pt x="251" y="735"/>
                    <a:pt x="250" y="741"/>
                  </a:cubicBezTo>
                  <a:cubicBezTo>
                    <a:pt x="237" y="731"/>
                    <a:pt x="221" y="717"/>
                    <a:pt x="209" y="707"/>
                  </a:cubicBezTo>
                  <a:cubicBezTo>
                    <a:pt x="210" y="703"/>
                    <a:pt x="210" y="702"/>
                    <a:pt x="211" y="691"/>
                  </a:cubicBezTo>
                  <a:cubicBezTo>
                    <a:pt x="229" y="678"/>
                    <a:pt x="235" y="651"/>
                    <a:pt x="215" y="622"/>
                  </a:cubicBezTo>
                  <a:cubicBezTo>
                    <a:pt x="205" y="629"/>
                    <a:pt x="185" y="653"/>
                    <a:pt x="207" y="688"/>
                  </a:cubicBezTo>
                  <a:cubicBezTo>
                    <a:pt x="204" y="698"/>
                    <a:pt x="205" y="696"/>
                    <a:pt x="204" y="701"/>
                  </a:cubicBezTo>
                  <a:cubicBezTo>
                    <a:pt x="199" y="696"/>
                    <a:pt x="185" y="684"/>
                    <a:pt x="167" y="662"/>
                  </a:cubicBezTo>
                  <a:cubicBezTo>
                    <a:pt x="168" y="657"/>
                    <a:pt x="167" y="657"/>
                    <a:pt x="169" y="647"/>
                  </a:cubicBezTo>
                  <a:cubicBezTo>
                    <a:pt x="188" y="636"/>
                    <a:pt x="197" y="611"/>
                    <a:pt x="181" y="581"/>
                  </a:cubicBezTo>
                  <a:cubicBezTo>
                    <a:pt x="170" y="587"/>
                    <a:pt x="149" y="608"/>
                    <a:pt x="166" y="644"/>
                  </a:cubicBezTo>
                  <a:cubicBezTo>
                    <a:pt x="163" y="653"/>
                    <a:pt x="163" y="651"/>
                    <a:pt x="162" y="656"/>
                  </a:cubicBezTo>
                  <a:cubicBezTo>
                    <a:pt x="150" y="642"/>
                    <a:pt x="139" y="627"/>
                    <a:pt x="130" y="612"/>
                  </a:cubicBezTo>
                  <a:cubicBezTo>
                    <a:pt x="131" y="608"/>
                    <a:pt x="131" y="609"/>
                    <a:pt x="134" y="599"/>
                  </a:cubicBezTo>
                  <a:cubicBezTo>
                    <a:pt x="154" y="589"/>
                    <a:pt x="164" y="566"/>
                    <a:pt x="152" y="536"/>
                  </a:cubicBezTo>
                  <a:cubicBezTo>
                    <a:pt x="138" y="541"/>
                    <a:pt x="120" y="561"/>
                    <a:pt x="131" y="595"/>
                  </a:cubicBezTo>
                  <a:cubicBezTo>
                    <a:pt x="127" y="604"/>
                    <a:pt x="128" y="601"/>
                    <a:pt x="126" y="606"/>
                  </a:cubicBezTo>
                  <a:cubicBezTo>
                    <a:pt x="117" y="592"/>
                    <a:pt x="108" y="577"/>
                    <a:pt x="100" y="559"/>
                  </a:cubicBezTo>
                  <a:cubicBezTo>
                    <a:pt x="102" y="553"/>
                    <a:pt x="101" y="555"/>
                    <a:pt x="105" y="546"/>
                  </a:cubicBezTo>
                  <a:cubicBezTo>
                    <a:pt x="125" y="539"/>
                    <a:pt x="138" y="518"/>
                    <a:pt x="130" y="486"/>
                  </a:cubicBezTo>
                  <a:cubicBezTo>
                    <a:pt x="111" y="492"/>
                    <a:pt x="96" y="515"/>
                    <a:pt x="103" y="542"/>
                  </a:cubicBezTo>
                  <a:cubicBezTo>
                    <a:pt x="98" y="550"/>
                    <a:pt x="99" y="548"/>
                    <a:pt x="96" y="552"/>
                  </a:cubicBezTo>
                  <a:cubicBezTo>
                    <a:pt x="89" y="535"/>
                    <a:pt x="82" y="518"/>
                    <a:pt x="77" y="501"/>
                  </a:cubicBezTo>
                  <a:cubicBezTo>
                    <a:pt x="78" y="499"/>
                    <a:pt x="82" y="491"/>
                    <a:pt x="84" y="489"/>
                  </a:cubicBezTo>
                  <a:cubicBezTo>
                    <a:pt x="109" y="483"/>
                    <a:pt x="118" y="459"/>
                    <a:pt x="114" y="434"/>
                  </a:cubicBezTo>
                  <a:cubicBezTo>
                    <a:pt x="96" y="437"/>
                    <a:pt x="80" y="455"/>
                    <a:pt x="82" y="485"/>
                  </a:cubicBezTo>
                  <a:cubicBezTo>
                    <a:pt x="77" y="491"/>
                    <a:pt x="77" y="491"/>
                    <a:pt x="75" y="494"/>
                  </a:cubicBezTo>
                  <a:cubicBezTo>
                    <a:pt x="69" y="473"/>
                    <a:pt x="64" y="451"/>
                    <a:pt x="62" y="441"/>
                  </a:cubicBezTo>
                  <a:cubicBezTo>
                    <a:pt x="66" y="436"/>
                    <a:pt x="64" y="438"/>
                    <a:pt x="70" y="430"/>
                  </a:cubicBezTo>
                  <a:cubicBezTo>
                    <a:pt x="89" y="427"/>
                    <a:pt x="105" y="411"/>
                    <a:pt x="105" y="379"/>
                  </a:cubicBezTo>
                  <a:cubicBezTo>
                    <a:pt x="86" y="380"/>
                    <a:pt x="69" y="399"/>
                    <a:pt x="69" y="426"/>
                  </a:cubicBezTo>
                  <a:cubicBezTo>
                    <a:pt x="63" y="432"/>
                    <a:pt x="64" y="431"/>
                    <a:pt x="61" y="434"/>
                  </a:cubicBezTo>
                  <a:cubicBezTo>
                    <a:pt x="58" y="417"/>
                    <a:pt x="56" y="400"/>
                    <a:pt x="55" y="380"/>
                  </a:cubicBezTo>
                  <a:cubicBezTo>
                    <a:pt x="60" y="374"/>
                    <a:pt x="59" y="374"/>
                    <a:pt x="64" y="370"/>
                  </a:cubicBezTo>
                  <a:cubicBezTo>
                    <a:pt x="83" y="368"/>
                    <a:pt x="99" y="354"/>
                    <a:pt x="101" y="322"/>
                  </a:cubicBezTo>
                  <a:cubicBezTo>
                    <a:pt x="91" y="322"/>
                    <a:pt x="67" y="331"/>
                    <a:pt x="63" y="366"/>
                  </a:cubicBezTo>
                  <a:cubicBezTo>
                    <a:pt x="56" y="371"/>
                    <a:pt x="58" y="370"/>
                    <a:pt x="55" y="373"/>
                  </a:cubicBezTo>
                  <a:cubicBezTo>
                    <a:pt x="54" y="357"/>
                    <a:pt x="54" y="338"/>
                    <a:pt x="55" y="318"/>
                  </a:cubicBezTo>
                  <a:cubicBezTo>
                    <a:pt x="57" y="315"/>
                    <a:pt x="60" y="312"/>
                    <a:pt x="64" y="308"/>
                  </a:cubicBezTo>
                  <a:cubicBezTo>
                    <a:pt x="82" y="308"/>
                    <a:pt x="100" y="295"/>
                    <a:pt x="104" y="265"/>
                  </a:cubicBezTo>
                  <a:cubicBezTo>
                    <a:pt x="90" y="264"/>
                    <a:pt x="69" y="275"/>
                    <a:pt x="63" y="305"/>
                  </a:cubicBezTo>
                  <a:cubicBezTo>
                    <a:pt x="56" y="310"/>
                    <a:pt x="58" y="308"/>
                    <a:pt x="55" y="311"/>
                  </a:cubicBezTo>
                  <a:cubicBezTo>
                    <a:pt x="56" y="291"/>
                    <a:pt x="58" y="274"/>
                    <a:pt x="61" y="256"/>
                  </a:cubicBezTo>
                  <a:cubicBezTo>
                    <a:pt x="65" y="252"/>
                    <a:pt x="63" y="254"/>
                    <a:pt x="70" y="248"/>
                  </a:cubicBezTo>
                  <a:cubicBezTo>
                    <a:pt x="93" y="248"/>
                    <a:pt x="107" y="230"/>
                    <a:pt x="112" y="207"/>
                  </a:cubicBezTo>
                  <a:cubicBezTo>
                    <a:pt x="98" y="206"/>
                    <a:pt x="78" y="216"/>
                    <a:pt x="70" y="244"/>
                  </a:cubicBezTo>
                  <a:cubicBezTo>
                    <a:pt x="63" y="248"/>
                    <a:pt x="65" y="247"/>
                    <a:pt x="62" y="249"/>
                  </a:cubicBezTo>
                  <a:cubicBezTo>
                    <a:pt x="65" y="230"/>
                    <a:pt x="68" y="212"/>
                    <a:pt x="72" y="195"/>
                  </a:cubicBezTo>
                  <a:cubicBezTo>
                    <a:pt x="76" y="192"/>
                    <a:pt x="78" y="190"/>
                    <a:pt x="82" y="187"/>
                  </a:cubicBezTo>
                  <a:cubicBezTo>
                    <a:pt x="99" y="188"/>
                    <a:pt x="118" y="177"/>
                    <a:pt x="125" y="150"/>
                  </a:cubicBezTo>
                  <a:cubicBezTo>
                    <a:pt x="111" y="148"/>
                    <a:pt x="91" y="157"/>
                    <a:pt x="82" y="184"/>
                  </a:cubicBezTo>
                  <a:cubicBezTo>
                    <a:pt x="75" y="188"/>
                    <a:pt x="75" y="188"/>
                    <a:pt x="74" y="188"/>
                  </a:cubicBezTo>
                  <a:cubicBezTo>
                    <a:pt x="77" y="174"/>
                    <a:pt x="82" y="154"/>
                    <a:pt x="88" y="135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15" y="129"/>
                    <a:pt x="133" y="120"/>
                    <a:pt x="142" y="93"/>
                  </a:cubicBezTo>
                  <a:cubicBezTo>
                    <a:pt x="127" y="91"/>
                    <a:pt x="108" y="100"/>
                    <a:pt x="98" y="125"/>
                  </a:cubicBezTo>
                  <a:cubicBezTo>
                    <a:pt x="95" y="126"/>
                    <a:pt x="92" y="128"/>
                    <a:pt x="90" y="129"/>
                  </a:cubicBezTo>
                  <a:cubicBezTo>
                    <a:pt x="97" y="109"/>
                    <a:pt x="103" y="93"/>
                    <a:pt x="109" y="77"/>
                  </a:cubicBezTo>
                  <a:cubicBezTo>
                    <a:pt x="114" y="73"/>
                    <a:pt x="112" y="75"/>
                    <a:pt x="119" y="70"/>
                  </a:cubicBezTo>
                  <a:cubicBezTo>
                    <a:pt x="135" y="72"/>
                    <a:pt x="153" y="63"/>
                    <a:pt x="163" y="38"/>
                  </a:cubicBezTo>
                  <a:cubicBezTo>
                    <a:pt x="151" y="36"/>
                    <a:pt x="131" y="43"/>
                    <a:pt x="120" y="67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67"/>
                    <a:pt x="109" y="64"/>
                    <a:pt x="109" y="59"/>
                  </a:cubicBezTo>
                  <a:cubicBezTo>
                    <a:pt x="122" y="40"/>
                    <a:pt x="124" y="19"/>
                    <a:pt x="119" y="0"/>
                  </a:cubicBezTo>
                  <a:cubicBezTo>
                    <a:pt x="100" y="20"/>
                    <a:pt x="98" y="43"/>
                    <a:pt x="107" y="61"/>
                  </a:cubicBezTo>
                  <a:cubicBezTo>
                    <a:pt x="106" y="71"/>
                    <a:pt x="106" y="68"/>
                    <a:pt x="106" y="76"/>
                  </a:cubicBezTo>
                  <a:cubicBezTo>
                    <a:pt x="100" y="90"/>
                    <a:pt x="94" y="104"/>
                    <a:pt x="89" y="119"/>
                  </a:cubicBezTo>
                  <a:cubicBezTo>
                    <a:pt x="88" y="115"/>
                    <a:pt x="88" y="117"/>
                    <a:pt x="86" y="110"/>
                  </a:cubicBezTo>
                  <a:cubicBezTo>
                    <a:pt x="94" y="84"/>
                    <a:pt x="86" y="64"/>
                    <a:pt x="77" y="55"/>
                  </a:cubicBezTo>
                  <a:cubicBezTo>
                    <a:pt x="63" y="81"/>
                    <a:pt x="70" y="102"/>
                    <a:pt x="84" y="112"/>
                  </a:cubicBezTo>
                  <a:cubicBezTo>
                    <a:pt x="86" y="121"/>
                    <a:pt x="86" y="122"/>
                    <a:pt x="87" y="126"/>
                  </a:cubicBezTo>
                  <a:cubicBezTo>
                    <a:pt x="82" y="142"/>
                    <a:pt x="77" y="159"/>
                    <a:pt x="72" y="176"/>
                  </a:cubicBezTo>
                  <a:cubicBezTo>
                    <a:pt x="71" y="174"/>
                    <a:pt x="72" y="176"/>
                    <a:pt x="68" y="169"/>
                  </a:cubicBezTo>
                  <a:cubicBezTo>
                    <a:pt x="74" y="139"/>
                    <a:pt x="61" y="120"/>
                    <a:pt x="51" y="114"/>
                  </a:cubicBezTo>
                  <a:cubicBezTo>
                    <a:pt x="40" y="144"/>
                    <a:pt x="50" y="164"/>
                    <a:pt x="66" y="172"/>
                  </a:cubicBezTo>
                  <a:cubicBezTo>
                    <a:pt x="70" y="180"/>
                    <a:pt x="69" y="178"/>
                    <a:pt x="71" y="182"/>
                  </a:cubicBezTo>
                  <a:cubicBezTo>
                    <a:pt x="66" y="200"/>
                    <a:pt x="62" y="218"/>
                    <a:pt x="59" y="237"/>
                  </a:cubicBezTo>
                  <a:cubicBezTo>
                    <a:pt x="57" y="235"/>
                    <a:pt x="58" y="236"/>
                    <a:pt x="53" y="230"/>
                  </a:cubicBezTo>
                  <a:cubicBezTo>
                    <a:pt x="56" y="200"/>
                    <a:pt x="43" y="182"/>
                    <a:pt x="30" y="176"/>
                  </a:cubicBezTo>
                  <a:cubicBezTo>
                    <a:pt x="22" y="207"/>
                    <a:pt x="33" y="227"/>
                    <a:pt x="52" y="233"/>
                  </a:cubicBezTo>
                  <a:cubicBezTo>
                    <a:pt x="57" y="242"/>
                    <a:pt x="55" y="239"/>
                    <a:pt x="58" y="244"/>
                  </a:cubicBezTo>
                  <a:cubicBezTo>
                    <a:pt x="54" y="266"/>
                    <a:pt x="52" y="282"/>
                    <a:pt x="51" y="299"/>
                  </a:cubicBezTo>
                  <a:cubicBezTo>
                    <a:pt x="49" y="297"/>
                    <a:pt x="50" y="298"/>
                    <a:pt x="44" y="292"/>
                  </a:cubicBezTo>
                  <a:cubicBezTo>
                    <a:pt x="43" y="260"/>
                    <a:pt x="27" y="244"/>
                    <a:pt x="14" y="240"/>
                  </a:cubicBezTo>
                  <a:cubicBezTo>
                    <a:pt x="9" y="275"/>
                    <a:pt x="25" y="293"/>
                    <a:pt x="43" y="296"/>
                  </a:cubicBezTo>
                  <a:cubicBezTo>
                    <a:pt x="49" y="304"/>
                    <a:pt x="47" y="302"/>
                    <a:pt x="51" y="306"/>
                  </a:cubicBezTo>
                  <a:cubicBezTo>
                    <a:pt x="49" y="322"/>
                    <a:pt x="49" y="338"/>
                    <a:pt x="49" y="362"/>
                  </a:cubicBezTo>
                  <a:cubicBezTo>
                    <a:pt x="47" y="360"/>
                    <a:pt x="44" y="358"/>
                    <a:pt x="41" y="355"/>
                  </a:cubicBezTo>
                  <a:cubicBezTo>
                    <a:pt x="36" y="324"/>
                    <a:pt x="19" y="308"/>
                    <a:pt x="4" y="306"/>
                  </a:cubicBezTo>
                  <a:cubicBezTo>
                    <a:pt x="3" y="334"/>
                    <a:pt x="14" y="358"/>
                    <a:pt x="40" y="359"/>
                  </a:cubicBezTo>
                  <a:cubicBezTo>
                    <a:pt x="47" y="366"/>
                    <a:pt x="45" y="364"/>
                    <a:pt x="49" y="369"/>
                  </a:cubicBezTo>
                  <a:cubicBezTo>
                    <a:pt x="50" y="386"/>
                    <a:pt x="51" y="402"/>
                    <a:pt x="54" y="424"/>
                  </a:cubicBezTo>
                  <a:cubicBezTo>
                    <a:pt x="50" y="422"/>
                    <a:pt x="52" y="423"/>
                    <a:pt x="44" y="418"/>
                  </a:cubicBezTo>
                  <a:cubicBezTo>
                    <a:pt x="35" y="385"/>
                    <a:pt x="14" y="373"/>
                    <a:pt x="0" y="373"/>
                  </a:cubicBezTo>
                  <a:cubicBezTo>
                    <a:pt x="3" y="411"/>
                    <a:pt x="24" y="425"/>
                    <a:pt x="44" y="423"/>
                  </a:cubicBezTo>
                  <a:cubicBezTo>
                    <a:pt x="49" y="427"/>
                    <a:pt x="48" y="426"/>
                    <a:pt x="55" y="431"/>
                  </a:cubicBezTo>
                  <a:cubicBezTo>
                    <a:pt x="58" y="449"/>
                    <a:pt x="62" y="467"/>
                    <a:pt x="67" y="485"/>
                  </a:cubicBezTo>
                  <a:cubicBezTo>
                    <a:pt x="62" y="483"/>
                    <a:pt x="64" y="484"/>
                    <a:pt x="55" y="481"/>
                  </a:cubicBezTo>
                  <a:cubicBezTo>
                    <a:pt x="41" y="449"/>
                    <a:pt x="18" y="439"/>
                    <a:pt x="4" y="441"/>
                  </a:cubicBezTo>
                  <a:cubicBezTo>
                    <a:pt x="12" y="479"/>
                    <a:pt x="35" y="491"/>
                    <a:pt x="56" y="485"/>
                  </a:cubicBezTo>
                  <a:cubicBezTo>
                    <a:pt x="65" y="490"/>
                    <a:pt x="63" y="489"/>
                    <a:pt x="69" y="492"/>
                  </a:cubicBezTo>
                  <a:cubicBezTo>
                    <a:pt x="74" y="510"/>
                    <a:pt x="80" y="527"/>
                    <a:pt x="87" y="544"/>
                  </a:cubicBezTo>
                  <a:cubicBezTo>
                    <a:pt x="81" y="543"/>
                    <a:pt x="84" y="544"/>
                    <a:pt x="75" y="542"/>
                  </a:cubicBezTo>
                  <a:cubicBezTo>
                    <a:pt x="53" y="509"/>
                    <a:pt x="28" y="505"/>
                    <a:pt x="16" y="509"/>
                  </a:cubicBezTo>
                  <a:cubicBezTo>
                    <a:pt x="30" y="548"/>
                    <a:pt x="55" y="556"/>
                    <a:pt x="76" y="546"/>
                  </a:cubicBezTo>
                  <a:cubicBezTo>
                    <a:pt x="83" y="549"/>
                    <a:pt x="82" y="548"/>
                    <a:pt x="90" y="551"/>
                  </a:cubicBezTo>
                  <a:cubicBezTo>
                    <a:pt x="97" y="568"/>
                    <a:pt x="106" y="584"/>
                    <a:pt x="115" y="600"/>
                  </a:cubicBezTo>
                  <a:cubicBezTo>
                    <a:pt x="108" y="600"/>
                    <a:pt x="109" y="600"/>
                    <a:pt x="102" y="600"/>
                  </a:cubicBezTo>
                  <a:cubicBezTo>
                    <a:pt x="77" y="571"/>
                    <a:pt x="51" y="569"/>
                    <a:pt x="37" y="576"/>
                  </a:cubicBezTo>
                  <a:cubicBezTo>
                    <a:pt x="52" y="605"/>
                    <a:pt x="79" y="622"/>
                    <a:pt x="104" y="604"/>
                  </a:cubicBezTo>
                  <a:cubicBezTo>
                    <a:pt x="115" y="606"/>
                    <a:pt x="111" y="605"/>
                    <a:pt x="119" y="607"/>
                  </a:cubicBezTo>
                  <a:cubicBezTo>
                    <a:pt x="128" y="622"/>
                    <a:pt x="139" y="637"/>
                    <a:pt x="150" y="652"/>
                  </a:cubicBezTo>
                  <a:cubicBezTo>
                    <a:pt x="146" y="652"/>
                    <a:pt x="142" y="653"/>
                    <a:pt x="136" y="653"/>
                  </a:cubicBezTo>
                  <a:cubicBezTo>
                    <a:pt x="106" y="626"/>
                    <a:pt x="78" y="631"/>
                    <a:pt x="68" y="640"/>
                  </a:cubicBezTo>
                  <a:cubicBezTo>
                    <a:pt x="88" y="667"/>
                    <a:pt x="117" y="680"/>
                    <a:pt x="139" y="657"/>
                  </a:cubicBezTo>
                  <a:cubicBezTo>
                    <a:pt x="150" y="658"/>
                    <a:pt x="147" y="658"/>
                    <a:pt x="155" y="658"/>
                  </a:cubicBezTo>
                  <a:cubicBezTo>
                    <a:pt x="167" y="672"/>
                    <a:pt x="184" y="691"/>
                    <a:pt x="192" y="698"/>
                  </a:cubicBezTo>
                  <a:cubicBezTo>
                    <a:pt x="184" y="700"/>
                    <a:pt x="185" y="700"/>
                    <a:pt x="178" y="702"/>
                  </a:cubicBezTo>
                  <a:cubicBezTo>
                    <a:pt x="146" y="681"/>
                    <a:pt x="118" y="685"/>
                    <a:pt x="106" y="699"/>
                  </a:cubicBezTo>
                  <a:cubicBezTo>
                    <a:pt x="129" y="724"/>
                    <a:pt x="162" y="732"/>
                    <a:pt x="181" y="706"/>
                  </a:cubicBezTo>
                  <a:cubicBezTo>
                    <a:pt x="192" y="705"/>
                    <a:pt x="189" y="705"/>
                    <a:pt x="198" y="704"/>
                  </a:cubicBezTo>
                  <a:cubicBezTo>
                    <a:pt x="214" y="720"/>
                    <a:pt x="224" y="728"/>
                    <a:pt x="238" y="740"/>
                  </a:cubicBezTo>
                  <a:cubicBezTo>
                    <a:pt x="231" y="743"/>
                    <a:pt x="234" y="742"/>
                    <a:pt x="224" y="746"/>
                  </a:cubicBezTo>
                  <a:cubicBezTo>
                    <a:pt x="186" y="728"/>
                    <a:pt x="160" y="739"/>
                    <a:pt x="151" y="7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518">
              <a:extLst>
                <a:ext uri="{FF2B5EF4-FFF2-40B4-BE49-F238E27FC236}">
                  <a16:creationId xmlns="" xmlns:a16="http://schemas.microsoft.com/office/drawing/2014/main" id="{3487D420-B098-42A1-881B-65BED5543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5163" y="7696200"/>
              <a:ext cx="1154113" cy="1700213"/>
            </a:xfrm>
            <a:custGeom>
              <a:avLst/>
              <a:gdLst>
                <a:gd name="T0" fmla="*/ 622 w 677"/>
                <a:gd name="T1" fmla="*/ 481 h 998"/>
                <a:gd name="T2" fmla="*/ 633 w 677"/>
                <a:gd name="T3" fmla="*/ 423 h 998"/>
                <a:gd name="T4" fmla="*/ 623 w 677"/>
                <a:gd name="T5" fmla="*/ 424 h 998"/>
                <a:gd name="T6" fmla="*/ 673 w 677"/>
                <a:gd name="T7" fmla="*/ 306 h 998"/>
                <a:gd name="T8" fmla="*/ 626 w 677"/>
                <a:gd name="T9" fmla="*/ 306 h 998"/>
                <a:gd name="T10" fmla="*/ 633 w 677"/>
                <a:gd name="T11" fmla="*/ 292 h 998"/>
                <a:gd name="T12" fmla="*/ 625 w 677"/>
                <a:gd name="T13" fmla="*/ 233 h 998"/>
                <a:gd name="T14" fmla="*/ 618 w 677"/>
                <a:gd name="T15" fmla="*/ 237 h 998"/>
                <a:gd name="T16" fmla="*/ 626 w 677"/>
                <a:gd name="T17" fmla="*/ 114 h 998"/>
                <a:gd name="T18" fmla="*/ 590 w 677"/>
                <a:gd name="T19" fmla="*/ 126 h 998"/>
                <a:gd name="T20" fmla="*/ 591 w 677"/>
                <a:gd name="T21" fmla="*/ 110 h 998"/>
                <a:gd name="T22" fmla="*/ 570 w 677"/>
                <a:gd name="T23" fmla="*/ 61 h 998"/>
                <a:gd name="T24" fmla="*/ 567 w 677"/>
                <a:gd name="T25" fmla="*/ 72 h 998"/>
                <a:gd name="T26" fmla="*/ 558 w 677"/>
                <a:gd name="T27" fmla="*/ 70 h 998"/>
                <a:gd name="T28" fmla="*/ 579 w 677"/>
                <a:gd name="T29" fmla="*/ 125 h 998"/>
                <a:gd name="T30" fmla="*/ 589 w 677"/>
                <a:gd name="T31" fmla="*/ 135 h 998"/>
                <a:gd name="T32" fmla="*/ 552 w 677"/>
                <a:gd name="T33" fmla="*/ 150 h 998"/>
                <a:gd name="T34" fmla="*/ 615 w 677"/>
                <a:gd name="T35" fmla="*/ 249 h 998"/>
                <a:gd name="T36" fmla="*/ 607 w 677"/>
                <a:gd name="T37" fmla="*/ 248 h 998"/>
                <a:gd name="T38" fmla="*/ 614 w 677"/>
                <a:gd name="T39" fmla="*/ 305 h 998"/>
                <a:gd name="T40" fmla="*/ 622 w 677"/>
                <a:gd name="T41" fmla="*/ 318 h 998"/>
                <a:gd name="T42" fmla="*/ 576 w 677"/>
                <a:gd name="T43" fmla="*/ 322 h 998"/>
                <a:gd name="T44" fmla="*/ 616 w 677"/>
                <a:gd name="T45" fmla="*/ 434 h 998"/>
                <a:gd name="T46" fmla="*/ 607 w 677"/>
                <a:gd name="T47" fmla="*/ 430 h 998"/>
                <a:gd name="T48" fmla="*/ 595 w 677"/>
                <a:gd name="T49" fmla="*/ 485 h 998"/>
                <a:gd name="T50" fmla="*/ 600 w 677"/>
                <a:gd name="T51" fmla="*/ 501 h 998"/>
                <a:gd name="T52" fmla="*/ 547 w 677"/>
                <a:gd name="T53" fmla="*/ 486 h 998"/>
                <a:gd name="T54" fmla="*/ 551 w 677"/>
                <a:gd name="T55" fmla="*/ 606 h 998"/>
                <a:gd name="T56" fmla="*/ 543 w 677"/>
                <a:gd name="T57" fmla="*/ 599 h 998"/>
                <a:gd name="T58" fmla="*/ 511 w 677"/>
                <a:gd name="T59" fmla="*/ 644 h 998"/>
                <a:gd name="T60" fmla="*/ 510 w 677"/>
                <a:gd name="T61" fmla="*/ 662 h 998"/>
                <a:gd name="T62" fmla="*/ 462 w 677"/>
                <a:gd name="T63" fmla="*/ 622 h 998"/>
                <a:gd name="T64" fmla="*/ 427 w 677"/>
                <a:gd name="T65" fmla="*/ 741 h 998"/>
                <a:gd name="T66" fmla="*/ 420 w 677"/>
                <a:gd name="T67" fmla="*/ 731 h 998"/>
                <a:gd name="T68" fmla="*/ 374 w 677"/>
                <a:gd name="T69" fmla="*/ 762 h 998"/>
                <a:gd name="T70" fmla="*/ 369 w 677"/>
                <a:gd name="T71" fmla="*/ 781 h 998"/>
                <a:gd name="T72" fmla="*/ 331 w 677"/>
                <a:gd name="T73" fmla="*/ 721 h 998"/>
                <a:gd name="T74" fmla="*/ 267 w 677"/>
                <a:gd name="T75" fmla="*/ 834 h 998"/>
                <a:gd name="T76" fmla="*/ 261 w 677"/>
                <a:gd name="T77" fmla="*/ 821 h 998"/>
                <a:gd name="T78" fmla="*/ 210 w 677"/>
                <a:gd name="T79" fmla="*/ 845 h 998"/>
                <a:gd name="T80" fmla="*/ 202 w 677"/>
                <a:gd name="T81" fmla="*/ 865 h 998"/>
                <a:gd name="T82" fmla="*/ 214 w 677"/>
                <a:gd name="T83" fmla="*/ 867 h 998"/>
                <a:gd name="T84" fmla="*/ 236 w 677"/>
                <a:gd name="T85" fmla="*/ 875 h 998"/>
                <a:gd name="T86" fmla="*/ 287 w 677"/>
                <a:gd name="T87" fmla="*/ 850 h 998"/>
                <a:gd name="T88" fmla="*/ 279 w 677"/>
                <a:gd name="T89" fmla="*/ 836 h 998"/>
                <a:gd name="T90" fmla="*/ 420 w 677"/>
                <a:gd name="T91" fmla="*/ 842 h 998"/>
                <a:gd name="T92" fmla="*/ 381 w 677"/>
                <a:gd name="T93" fmla="*/ 781 h 998"/>
                <a:gd name="T94" fmla="*/ 402 w 677"/>
                <a:gd name="T95" fmla="*/ 784 h 998"/>
                <a:gd name="T96" fmla="*/ 449 w 677"/>
                <a:gd name="T97" fmla="*/ 749 h 998"/>
                <a:gd name="T98" fmla="*/ 439 w 677"/>
                <a:gd name="T99" fmla="*/ 740 h 998"/>
                <a:gd name="T100" fmla="*/ 571 w 677"/>
                <a:gd name="T101" fmla="*/ 699 h 998"/>
                <a:gd name="T102" fmla="*/ 522 w 677"/>
                <a:gd name="T103" fmla="*/ 658 h 998"/>
                <a:gd name="T104" fmla="*/ 541 w 677"/>
                <a:gd name="T105" fmla="*/ 653 h 998"/>
                <a:gd name="T106" fmla="*/ 573 w 677"/>
                <a:gd name="T107" fmla="*/ 604 h 998"/>
                <a:gd name="T108" fmla="*/ 562 w 677"/>
                <a:gd name="T109" fmla="*/ 600 h 998"/>
                <a:gd name="T110" fmla="*/ 661 w 677"/>
                <a:gd name="T111" fmla="*/ 509 h 998"/>
                <a:gd name="T112" fmla="*/ 608 w 677"/>
                <a:gd name="T113" fmla="*/ 492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7" h="998">
                  <a:moveTo>
                    <a:pt x="621" y="485"/>
                  </a:moveTo>
                  <a:cubicBezTo>
                    <a:pt x="642" y="491"/>
                    <a:pt x="665" y="479"/>
                    <a:pt x="673" y="441"/>
                  </a:cubicBezTo>
                  <a:cubicBezTo>
                    <a:pt x="659" y="439"/>
                    <a:pt x="636" y="449"/>
                    <a:pt x="622" y="481"/>
                  </a:cubicBezTo>
                  <a:cubicBezTo>
                    <a:pt x="613" y="484"/>
                    <a:pt x="615" y="483"/>
                    <a:pt x="610" y="485"/>
                  </a:cubicBezTo>
                  <a:cubicBezTo>
                    <a:pt x="615" y="467"/>
                    <a:pt x="619" y="449"/>
                    <a:pt x="622" y="431"/>
                  </a:cubicBezTo>
                  <a:cubicBezTo>
                    <a:pt x="628" y="426"/>
                    <a:pt x="628" y="427"/>
                    <a:pt x="633" y="423"/>
                  </a:cubicBezTo>
                  <a:cubicBezTo>
                    <a:pt x="653" y="425"/>
                    <a:pt x="674" y="411"/>
                    <a:pt x="677" y="373"/>
                  </a:cubicBezTo>
                  <a:cubicBezTo>
                    <a:pt x="663" y="373"/>
                    <a:pt x="642" y="385"/>
                    <a:pt x="633" y="418"/>
                  </a:cubicBezTo>
                  <a:cubicBezTo>
                    <a:pt x="625" y="423"/>
                    <a:pt x="627" y="422"/>
                    <a:pt x="623" y="424"/>
                  </a:cubicBezTo>
                  <a:cubicBezTo>
                    <a:pt x="626" y="402"/>
                    <a:pt x="627" y="386"/>
                    <a:pt x="627" y="369"/>
                  </a:cubicBezTo>
                  <a:cubicBezTo>
                    <a:pt x="632" y="364"/>
                    <a:pt x="630" y="366"/>
                    <a:pt x="637" y="359"/>
                  </a:cubicBezTo>
                  <a:cubicBezTo>
                    <a:pt x="663" y="358"/>
                    <a:pt x="674" y="334"/>
                    <a:pt x="673" y="306"/>
                  </a:cubicBezTo>
                  <a:cubicBezTo>
                    <a:pt x="658" y="308"/>
                    <a:pt x="641" y="324"/>
                    <a:pt x="636" y="355"/>
                  </a:cubicBezTo>
                  <a:cubicBezTo>
                    <a:pt x="633" y="358"/>
                    <a:pt x="630" y="360"/>
                    <a:pt x="628" y="362"/>
                  </a:cubicBezTo>
                  <a:cubicBezTo>
                    <a:pt x="628" y="338"/>
                    <a:pt x="627" y="322"/>
                    <a:pt x="626" y="306"/>
                  </a:cubicBezTo>
                  <a:cubicBezTo>
                    <a:pt x="630" y="302"/>
                    <a:pt x="628" y="304"/>
                    <a:pt x="634" y="296"/>
                  </a:cubicBezTo>
                  <a:cubicBezTo>
                    <a:pt x="652" y="293"/>
                    <a:pt x="668" y="275"/>
                    <a:pt x="663" y="240"/>
                  </a:cubicBezTo>
                  <a:cubicBezTo>
                    <a:pt x="650" y="244"/>
                    <a:pt x="634" y="260"/>
                    <a:pt x="633" y="292"/>
                  </a:cubicBezTo>
                  <a:cubicBezTo>
                    <a:pt x="627" y="298"/>
                    <a:pt x="628" y="297"/>
                    <a:pt x="626" y="299"/>
                  </a:cubicBezTo>
                  <a:cubicBezTo>
                    <a:pt x="624" y="282"/>
                    <a:pt x="623" y="266"/>
                    <a:pt x="619" y="244"/>
                  </a:cubicBezTo>
                  <a:cubicBezTo>
                    <a:pt x="622" y="239"/>
                    <a:pt x="620" y="242"/>
                    <a:pt x="625" y="233"/>
                  </a:cubicBezTo>
                  <a:cubicBezTo>
                    <a:pt x="644" y="227"/>
                    <a:pt x="655" y="207"/>
                    <a:pt x="647" y="176"/>
                  </a:cubicBezTo>
                  <a:cubicBezTo>
                    <a:pt x="634" y="182"/>
                    <a:pt x="621" y="200"/>
                    <a:pt x="624" y="230"/>
                  </a:cubicBezTo>
                  <a:cubicBezTo>
                    <a:pt x="619" y="236"/>
                    <a:pt x="620" y="235"/>
                    <a:pt x="618" y="237"/>
                  </a:cubicBezTo>
                  <a:cubicBezTo>
                    <a:pt x="615" y="218"/>
                    <a:pt x="611" y="200"/>
                    <a:pt x="606" y="182"/>
                  </a:cubicBezTo>
                  <a:cubicBezTo>
                    <a:pt x="608" y="178"/>
                    <a:pt x="607" y="180"/>
                    <a:pt x="611" y="172"/>
                  </a:cubicBezTo>
                  <a:cubicBezTo>
                    <a:pt x="627" y="164"/>
                    <a:pt x="637" y="144"/>
                    <a:pt x="626" y="114"/>
                  </a:cubicBezTo>
                  <a:cubicBezTo>
                    <a:pt x="616" y="120"/>
                    <a:pt x="603" y="139"/>
                    <a:pt x="609" y="169"/>
                  </a:cubicBezTo>
                  <a:cubicBezTo>
                    <a:pt x="605" y="176"/>
                    <a:pt x="606" y="174"/>
                    <a:pt x="605" y="176"/>
                  </a:cubicBezTo>
                  <a:cubicBezTo>
                    <a:pt x="600" y="159"/>
                    <a:pt x="595" y="142"/>
                    <a:pt x="590" y="126"/>
                  </a:cubicBezTo>
                  <a:cubicBezTo>
                    <a:pt x="591" y="122"/>
                    <a:pt x="591" y="121"/>
                    <a:pt x="593" y="112"/>
                  </a:cubicBezTo>
                  <a:cubicBezTo>
                    <a:pt x="607" y="102"/>
                    <a:pt x="614" y="81"/>
                    <a:pt x="600" y="55"/>
                  </a:cubicBezTo>
                  <a:cubicBezTo>
                    <a:pt x="591" y="64"/>
                    <a:pt x="583" y="84"/>
                    <a:pt x="591" y="110"/>
                  </a:cubicBezTo>
                  <a:cubicBezTo>
                    <a:pt x="589" y="117"/>
                    <a:pt x="589" y="115"/>
                    <a:pt x="588" y="119"/>
                  </a:cubicBezTo>
                  <a:cubicBezTo>
                    <a:pt x="582" y="104"/>
                    <a:pt x="577" y="90"/>
                    <a:pt x="571" y="76"/>
                  </a:cubicBezTo>
                  <a:cubicBezTo>
                    <a:pt x="571" y="68"/>
                    <a:pt x="571" y="71"/>
                    <a:pt x="570" y="61"/>
                  </a:cubicBezTo>
                  <a:cubicBezTo>
                    <a:pt x="579" y="43"/>
                    <a:pt x="577" y="20"/>
                    <a:pt x="558" y="0"/>
                  </a:cubicBezTo>
                  <a:cubicBezTo>
                    <a:pt x="553" y="19"/>
                    <a:pt x="555" y="40"/>
                    <a:pt x="568" y="59"/>
                  </a:cubicBezTo>
                  <a:cubicBezTo>
                    <a:pt x="568" y="64"/>
                    <a:pt x="568" y="67"/>
                    <a:pt x="567" y="72"/>
                  </a:cubicBezTo>
                  <a:cubicBezTo>
                    <a:pt x="557" y="67"/>
                    <a:pt x="557" y="67"/>
                    <a:pt x="557" y="67"/>
                  </a:cubicBezTo>
                  <a:cubicBezTo>
                    <a:pt x="546" y="43"/>
                    <a:pt x="526" y="36"/>
                    <a:pt x="514" y="38"/>
                  </a:cubicBezTo>
                  <a:cubicBezTo>
                    <a:pt x="524" y="63"/>
                    <a:pt x="542" y="72"/>
                    <a:pt x="558" y="70"/>
                  </a:cubicBezTo>
                  <a:cubicBezTo>
                    <a:pt x="565" y="75"/>
                    <a:pt x="563" y="73"/>
                    <a:pt x="568" y="77"/>
                  </a:cubicBezTo>
                  <a:cubicBezTo>
                    <a:pt x="574" y="93"/>
                    <a:pt x="580" y="109"/>
                    <a:pt x="587" y="129"/>
                  </a:cubicBezTo>
                  <a:cubicBezTo>
                    <a:pt x="585" y="128"/>
                    <a:pt x="582" y="126"/>
                    <a:pt x="579" y="125"/>
                  </a:cubicBezTo>
                  <a:cubicBezTo>
                    <a:pt x="569" y="100"/>
                    <a:pt x="549" y="91"/>
                    <a:pt x="535" y="93"/>
                  </a:cubicBezTo>
                  <a:cubicBezTo>
                    <a:pt x="544" y="120"/>
                    <a:pt x="562" y="129"/>
                    <a:pt x="579" y="128"/>
                  </a:cubicBezTo>
                  <a:cubicBezTo>
                    <a:pt x="589" y="135"/>
                    <a:pt x="589" y="135"/>
                    <a:pt x="589" y="135"/>
                  </a:cubicBezTo>
                  <a:cubicBezTo>
                    <a:pt x="594" y="154"/>
                    <a:pt x="600" y="174"/>
                    <a:pt x="603" y="188"/>
                  </a:cubicBezTo>
                  <a:cubicBezTo>
                    <a:pt x="602" y="188"/>
                    <a:pt x="602" y="188"/>
                    <a:pt x="595" y="184"/>
                  </a:cubicBezTo>
                  <a:cubicBezTo>
                    <a:pt x="586" y="157"/>
                    <a:pt x="566" y="148"/>
                    <a:pt x="552" y="150"/>
                  </a:cubicBezTo>
                  <a:cubicBezTo>
                    <a:pt x="559" y="177"/>
                    <a:pt x="578" y="188"/>
                    <a:pt x="595" y="187"/>
                  </a:cubicBezTo>
                  <a:cubicBezTo>
                    <a:pt x="599" y="190"/>
                    <a:pt x="601" y="192"/>
                    <a:pt x="605" y="195"/>
                  </a:cubicBezTo>
                  <a:cubicBezTo>
                    <a:pt x="609" y="212"/>
                    <a:pt x="612" y="230"/>
                    <a:pt x="615" y="249"/>
                  </a:cubicBezTo>
                  <a:cubicBezTo>
                    <a:pt x="612" y="247"/>
                    <a:pt x="614" y="248"/>
                    <a:pt x="607" y="244"/>
                  </a:cubicBezTo>
                  <a:cubicBezTo>
                    <a:pt x="599" y="216"/>
                    <a:pt x="579" y="206"/>
                    <a:pt x="565" y="207"/>
                  </a:cubicBezTo>
                  <a:cubicBezTo>
                    <a:pt x="570" y="230"/>
                    <a:pt x="584" y="248"/>
                    <a:pt x="607" y="248"/>
                  </a:cubicBezTo>
                  <a:cubicBezTo>
                    <a:pt x="614" y="254"/>
                    <a:pt x="612" y="252"/>
                    <a:pt x="616" y="256"/>
                  </a:cubicBezTo>
                  <a:cubicBezTo>
                    <a:pt x="619" y="274"/>
                    <a:pt x="621" y="291"/>
                    <a:pt x="622" y="311"/>
                  </a:cubicBezTo>
                  <a:cubicBezTo>
                    <a:pt x="619" y="308"/>
                    <a:pt x="621" y="310"/>
                    <a:pt x="614" y="305"/>
                  </a:cubicBezTo>
                  <a:cubicBezTo>
                    <a:pt x="608" y="275"/>
                    <a:pt x="587" y="264"/>
                    <a:pt x="573" y="265"/>
                  </a:cubicBezTo>
                  <a:cubicBezTo>
                    <a:pt x="577" y="295"/>
                    <a:pt x="595" y="308"/>
                    <a:pt x="613" y="308"/>
                  </a:cubicBezTo>
                  <a:cubicBezTo>
                    <a:pt x="617" y="312"/>
                    <a:pt x="620" y="315"/>
                    <a:pt x="622" y="318"/>
                  </a:cubicBezTo>
                  <a:cubicBezTo>
                    <a:pt x="623" y="338"/>
                    <a:pt x="623" y="357"/>
                    <a:pt x="622" y="373"/>
                  </a:cubicBezTo>
                  <a:cubicBezTo>
                    <a:pt x="619" y="370"/>
                    <a:pt x="621" y="371"/>
                    <a:pt x="614" y="366"/>
                  </a:cubicBezTo>
                  <a:cubicBezTo>
                    <a:pt x="610" y="331"/>
                    <a:pt x="586" y="322"/>
                    <a:pt x="576" y="322"/>
                  </a:cubicBezTo>
                  <a:cubicBezTo>
                    <a:pt x="578" y="354"/>
                    <a:pt x="594" y="368"/>
                    <a:pt x="613" y="370"/>
                  </a:cubicBezTo>
                  <a:cubicBezTo>
                    <a:pt x="618" y="374"/>
                    <a:pt x="617" y="374"/>
                    <a:pt x="622" y="380"/>
                  </a:cubicBezTo>
                  <a:cubicBezTo>
                    <a:pt x="621" y="400"/>
                    <a:pt x="619" y="417"/>
                    <a:pt x="616" y="434"/>
                  </a:cubicBezTo>
                  <a:cubicBezTo>
                    <a:pt x="613" y="431"/>
                    <a:pt x="614" y="432"/>
                    <a:pt x="608" y="426"/>
                  </a:cubicBezTo>
                  <a:cubicBezTo>
                    <a:pt x="608" y="399"/>
                    <a:pt x="591" y="380"/>
                    <a:pt x="572" y="379"/>
                  </a:cubicBezTo>
                  <a:cubicBezTo>
                    <a:pt x="572" y="411"/>
                    <a:pt x="588" y="427"/>
                    <a:pt x="607" y="430"/>
                  </a:cubicBezTo>
                  <a:cubicBezTo>
                    <a:pt x="613" y="438"/>
                    <a:pt x="611" y="436"/>
                    <a:pt x="615" y="441"/>
                  </a:cubicBezTo>
                  <a:cubicBezTo>
                    <a:pt x="613" y="451"/>
                    <a:pt x="608" y="473"/>
                    <a:pt x="602" y="494"/>
                  </a:cubicBezTo>
                  <a:cubicBezTo>
                    <a:pt x="600" y="491"/>
                    <a:pt x="600" y="491"/>
                    <a:pt x="595" y="485"/>
                  </a:cubicBezTo>
                  <a:cubicBezTo>
                    <a:pt x="597" y="455"/>
                    <a:pt x="581" y="437"/>
                    <a:pt x="563" y="434"/>
                  </a:cubicBezTo>
                  <a:cubicBezTo>
                    <a:pt x="559" y="459"/>
                    <a:pt x="568" y="483"/>
                    <a:pt x="593" y="489"/>
                  </a:cubicBezTo>
                  <a:cubicBezTo>
                    <a:pt x="595" y="491"/>
                    <a:pt x="599" y="499"/>
                    <a:pt x="600" y="501"/>
                  </a:cubicBezTo>
                  <a:cubicBezTo>
                    <a:pt x="595" y="518"/>
                    <a:pt x="588" y="535"/>
                    <a:pt x="580" y="552"/>
                  </a:cubicBezTo>
                  <a:cubicBezTo>
                    <a:pt x="578" y="548"/>
                    <a:pt x="579" y="550"/>
                    <a:pt x="574" y="542"/>
                  </a:cubicBezTo>
                  <a:cubicBezTo>
                    <a:pt x="581" y="515"/>
                    <a:pt x="566" y="492"/>
                    <a:pt x="547" y="486"/>
                  </a:cubicBezTo>
                  <a:cubicBezTo>
                    <a:pt x="539" y="518"/>
                    <a:pt x="552" y="539"/>
                    <a:pt x="572" y="546"/>
                  </a:cubicBezTo>
                  <a:cubicBezTo>
                    <a:pt x="576" y="555"/>
                    <a:pt x="575" y="553"/>
                    <a:pt x="577" y="559"/>
                  </a:cubicBezTo>
                  <a:cubicBezTo>
                    <a:pt x="568" y="577"/>
                    <a:pt x="560" y="592"/>
                    <a:pt x="551" y="606"/>
                  </a:cubicBezTo>
                  <a:cubicBezTo>
                    <a:pt x="549" y="601"/>
                    <a:pt x="550" y="604"/>
                    <a:pt x="546" y="595"/>
                  </a:cubicBezTo>
                  <a:cubicBezTo>
                    <a:pt x="557" y="561"/>
                    <a:pt x="539" y="541"/>
                    <a:pt x="525" y="536"/>
                  </a:cubicBezTo>
                  <a:cubicBezTo>
                    <a:pt x="513" y="566"/>
                    <a:pt x="523" y="589"/>
                    <a:pt x="543" y="599"/>
                  </a:cubicBezTo>
                  <a:cubicBezTo>
                    <a:pt x="546" y="609"/>
                    <a:pt x="546" y="608"/>
                    <a:pt x="547" y="612"/>
                  </a:cubicBezTo>
                  <a:cubicBezTo>
                    <a:pt x="538" y="627"/>
                    <a:pt x="527" y="642"/>
                    <a:pt x="515" y="656"/>
                  </a:cubicBezTo>
                  <a:cubicBezTo>
                    <a:pt x="513" y="651"/>
                    <a:pt x="514" y="653"/>
                    <a:pt x="511" y="644"/>
                  </a:cubicBezTo>
                  <a:cubicBezTo>
                    <a:pt x="528" y="608"/>
                    <a:pt x="507" y="587"/>
                    <a:pt x="496" y="581"/>
                  </a:cubicBezTo>
                  <a:cubicBezTo>
                    <a:pt x="480" y="611"/>
                    <a:pt x="489" y="636"/>
                    <a:pt x="508" y="647"/>
                  </a:cubicBezTo>
                  <a:cubicBezTo>
                    <a:pt x="509" y="657"/>
                    <a:pt x="509" y="657"/>
                    <a:pt x="510" y="662"/>
                  </a:cubicBezTo>
                  <a:cubicBezTo>
                    <a:pt x="492" y="684"/>
                    <a:pt x="478" y="696"/>
                    <a:pt x="473" y="701"/>
                  </a:cubicBezTo>
                  <a:cubicBezTo>
                    <a:pt x="472" y="696"/>
                    <a:pt x="473" y="698"/>
                    <a:pt x="470" y="688"/>
                  </a:cubicBezTo>
                  <a:cubicBezTo>
                    <a:pt x="492" y="653"/>
                    <a:pt x="472" y="629"/>
                    <a:pt x="462" y="622"/>
                  </a:cubicBezTo>
                  <a:cubicBezTo>
                    <a:pt x="441" y="651"/>
                    <a:pt x="448" y="678"/>
                    <a:pt x="466" y="691"/>
                  </a:cubicBezTo>
                  <a:cubicBezTo>
                    <a:pt x="467" y="702"/>
                    <a:pt x="467" y="703"/>
                    <a:pt x="468" y="707"/>
                  </a:cubicBezTo>
                  <a:cubicBezTo>
                    <a:pt x="456" y="717"/>
                    <a:pt x="440" y="731"/>
                    <a:pt x="427" y="741"/>
                  </a:cubicBezTo>
                  <a:cubicBezTo>
                    <a:pt x="426" y="735"/>
                    <a:pt x="426" y="738"/>
                    <a:pt x="424" y="728"/>
                  </a:cubicBezTo>
                  <a:cubicBezTo>
                    <a:pt x="448" y="696"/>
                    <a:pt x="435" y="670"/>
                    <a:pt x="422" y="659"/>
                  </a:cubicBezTo>
                  <a:cubicBezTo>
                    <a:pt x="399" y="686"/>
                    <a:pt x="401" y="714"/>
                    <a:pt x="420" y="731"/>
                  </a:cubicBezTo>
                  <a:cubicBezTo>
                    <a:pt x="420" y="742"/>
                    <a:pt x="420" y="739"/>
                    <a:pt x="420" y="746"/>
                  </a:cubicBezTo>
                  <a:cubicBezTo>
                    <a:pt x="404" y="758"/>
                    <a:pt x="389" y="768"/>
                    <a:pt x="376" y="776"/>
                  </a:cubicBezTo>
                  <a:cubicBezTo>
                    <a:pt x="375" y="770"/>
                    <a:pt x="376" y="773"/>
                    <a:pt x="374" y="762"/>
                  </a:cubicBezTo>
                  <a:cubicBezTo>
                    <a:pt x="398" y="736"/>
                    <a:pt x="394" y="708"/>
                    <a:pt x="378" y="692"/>
                  </a:cubicBezTo>
                  <a:cubicBezTo>
                    <a:pt x="350" y="722"/>
                    <a:pt x="352" y="747"/>
                    <a:pt x="370" y="765"/>
                  </a:cubicBezTo>
                  <a:cubicBezTo>
                    <a:pt x="369" y="775"/>
                    <a:pt x="369" y="775"/>
                    <a:pt x="369" y="781"/>
                  </a:cubicBezTo>
                  <a:cubicBezTo>
                    <a:pt x="354" y="790"/>
                    <a:pt x="338" y="799"/>
                    <a:pt x="323" y="807"/>
                  </a:cubicBezTo>
                  <a:cubicBezTo>
                    <a:pt x="322" y="801"/>
                    <a:pt x="322" y="804"/>
                    <a:pt x="322" y="793"/>
                  </a:cubicBezTo>
                  <a:cubicBezTo>
                    <a:pt x="352" y="763"/>
                    <a:pt x="342" y="734"/>
                    <a:pt x="331" y="721"/>
                  </a:cubicBezTo>
                  <a:cubicBezTo>
                    <a:pt x="301" y="746"/>
                    <a:pt x="299" y="775"/>
                    <a:pt x="317" y="795"/>
                  </a:cubicBezTo>
                  <a:cubicBezTo>
                    <a:pt x="315" y="807"/>
                    <a:pt x="316" y="804"/>
                    <a:pt x="315" y="811"/>
                  </a:cubicBezTo>
                  <a:cubicBezTo>
                    <a:pt x="297" y="820"/>
                    <a:pt x="287" y="825"/>
                    <a:pt x="267" y="834"/>
                  </a:cubicBezTo>
                  <a:cubicBezTo>
                    <a:pt x="267" y="819"/>
                    <a:pt x="267" y="819"/>
                    <a:pt x="267" y="819"/>
                  </a:cubicBezTo>
                  <a:cubicBezTo>
                    <a:pt x="297" y="792"/>
                    <a:pt x="294" y="762"/>
                    <a:pt x="280" y="746"/>
                  </a:cubicBezTo>
                  <a:cubicBezTo>
                    <a:pt x="247" y="771"/>
                    <a:pt x="244" y="800"/>
                    <a:pt x="261" y="821"/>
                  </a:cubicBezTo>
                  <a:cubicBezTo>
                    <a:pt x="259" y="838"/>
                    <a:pt x="259" y="838"/>
                    <a:pt x="259" y="838"/>
                  </a:cubicBezTo>
                  <a:cubicBezTo>
                    <a:pt x="213" y="859"/>
                    <a:pt x="221" y="855"/>
                    <a:pt x="211" y="861"/>
                  </a:cubicBezTo>
                  <a:cubicBezTo>
                    <a:pt x="210" y="845"/>
                    <a:pt x="210" y="845"/>
                    <a:pt x="210" y="845"/>
                  </a:cubicBezTo>
                  <a:cubicBezTo>
                    <a:pt x="242" y="814"/>
                    <a:pt x="240" y="786"/>
                    <a:pt x="226" y="769"/>
                  </a:cubicBezTo>
                  <a:cubicBezTo>
                    <a:pt x="185" y="796"/>
                    <a:pt x="185" y="827"/>
                    <a:pt x="204" y="848"/>
                  </a:cubicBezTo>
                  <a:cubicBezTo>
                    <a:pt x="203" y="861"/>
                    <a:pt x="203" y="857"/>
                    <a:pt x="202" y="865"/>
                  </a:cubicBezTo>
                  <a:cubicBezTo>
                    <a:pt x="145" y="894"/>
                    <a:pt x="60" y="943"/>
                    <a:pt x="0" y="998"/>
                  </a:cubicBezTo>
                  <a:cubicBezTo>
                    <a:pt x="13" y="998"/>
                    <a:pt x="13" y="998"/>
                    <a:pt x="13" y="998"/>
                  </a:cubicBezTo>
                  <a:cubicBezTo>
                    <a:pt x="66" y="948"/>
                    <a:pt x="156" y="897"/>
                    <a:pt x="214" y="867"/>
                  </a:cubicBezTo>
                  <a:cubicBezTo>
                    <a:pt x="221" y="871"/>
                    <a:pt x="226" y="874"/>
                    <a:pt x="231" y="877"/>
                  </a:cubicBezTo>
                  <a:cubicBezTo>
                    <a:pt x="236" y="904"/>
                    <a:pt x="261" y="924"/>
                    <a:pt x="304" y="911"/>
                  </a:cubicBezTo>
                  <a:cubicBezTo>
                    <a:pt x="300" y="890"/>
                    <a:pt x="278" y="869"/>
                    <a:pt x="236" y="875"/>
                  </a:cubicBezTo>
                  <a:cubicBezTo>
                    <a:pt x="223" y="863"/>
                    <a:pt x="223" y="863"/>
                    <a:pt x="223" y="863"/>
                  </a:cubicBezTo>
                  <a:cubicBezTo>
                    <a:pt x="223" y="863"/>
                    <a:pt x="270" y="841"/>
                    <a:pt x="270" y="840"/>
                  </a:cubicBezTo>
                  <a:cubicBezTo>
                    <a:pt x="279" y="846"/>
                    <a:pt x="276" y="844"/>
                    <a:pt x="287" y="850"/>
                  </a:cubicBezTo>
                  <a:cubicBezTo>
                    <a:pt x="292" y="878"/>
                    <a:pt x="316" y="896"/>
                    <a:pt x="363" y="879"/>
                  </a:cubicBezTo>
                  <a:cubicBezTo>
                    <a:pt x="358" y="860"/>
                    <a:pt x="334" y="841"/>
                    <a:pt x="292" y="848"/>
                  </a:cubicBezTo>
                  <a:cubicBezTo>
                    <a:pt x="283" y="840"/>
                    <a:pt x="286" y="843"/>
                    <a:pt x="279" y="836"/>
                  </a:cubicBezTo>
                  <a:cubicBezTo>
                    <a:pt x="295" y="829"/>
                    <a:pt x="311" y="821"/>
                    <a:pt x="326" y="813"/>
                  </a:cubicBezTo>
                  <a:cubicBezTo>
                    <a:pt x="331" y="815"/>
                    <a:pt x="339" y="819"/>
                    <a:pt x="343" y="821"/>
                  </a:cubicBezTo>
                  <a:cubicBezTo>
                    <a:pt x="353" y="855"/>
                    <a:pt x="388" y="859"/>
                    <a:pt x="420" y="842"/>
                  </a:cubicBezTo>
                  <a:cubicBezTo>
                    <a:pt x="414" y="826"/>
                    <a:pt x="392" y="808"/>
                    <a:pt x="348" y="818"/>
                  </a:cubicBezTo>
                  <a:cubicBezTo>
                    <a:pt x="339" y="812"/>
                    <a:pt x="342" y="814"/>
                    <a:pt x="335" y="809"/>
                  </a:cubicBezTo>
                  <a:cubicBezTo>
                    <a:pt x="350" y="800"/>
                    <a:pt x="366" y="791"/>
                    <a:pt x="381" y="781"/>
                  </a:cubicBezTo>
                  <a:cubicBezTo>
                    <a:pt x="390" y="785"/>
                    <a:pt x="386" y="784"/>
                    <a:pt x="398" y="788"/>
                  </a:cubicBezTo>
                  <a:cubicBezTo>
                    <a:pt x="411" y="821"/>
                    <a:pt x="444" y="819"/>
                    <a:pt x="475" y="800"/>
                  </a:cubicBezTo>
                  <a:cubicBezTo>
                    <a:pt x="467" y="785"/>
                    <a:pt x="445" y="771"/>
                    <a:pt x="402" y="784"/>
                  </a:cubicBezTo>
                  <a:cubicBezTo>
                    <a:pt x="393" y="779"/>
                    <a:pt x="396" y="781"/>
                    <a:pt x="388" y="776"/>
                  </a:cubicBezTo>
                  <a:cubicBezTo>
                    <a:pt x="409" y="763"/>
                    <a:pt x="424" y="751"/>
                    <a:pt x="432" y="745"/>
                  </a:cubicBezTo>
                  <a:cubicBezTo>
                    <a:pt x="442" y="748"/>
                    <a:pt x="440" y="748"/>
                    <a:pt x="449" y="749"/>
                  </a:cubicBezTo>
                  <a:cubicBezTo>
                    <a:pt x="465" y="779"/>
                    <a:pt x="497" y="775"/>
                    <a:pt x="526" y="752"/>
                  </a:cubicBezTo>
                  <a:cubicBezTo>
                    <a:pt x="517" y="739"/>
                    <a:pt x="491" y="728"/>
                    <a:pt x="453" y="746"/>
                  </a:cubicBezTo>
                  <a:cubicBezTo>
                    <a:pt x="443" y="742"/>
                    <a:pt x="446" y="743"/>
                    <a:pt x="439" y="740"/>
                  </a:cubicBezTo>
                  <a:cubicBezTo>
                    <a:pt x="453" y="728"/>
                    <a:pt x="463" y="720"/>
                    <a:pt x="479" y="704"/>
                  </a:cubicBezTo>
                  <a:cubicBezTo>
                    <a:pt x="488" y="705"/>
                    <a:pt x="484" y="705"/>
                    <a:pt x="496" y="706"/>
                  </a:cubicBezTo>
                  <a:cubicBezTo>
                    <a:pt x="515" y="732"/>
                    <a:pt x="548" y="724"/>
                    <a:pt x="571" y="699"/>
                  </a:cubicBezTo>
                  <a:cubicBezTo>
                    <a:pt x="559" y="685"/>
                    <a:pt x="531" y="681"/>
                    <a:pt x="499" y="702"/>
                  </a:cubicBezTo>
                  <a:cubicBezTo>
                    <a:pt x="492" y="700"/>
                    <a:pt x="493" y="700"/>
                    <a:pt x="485" y="698"/>
                  </a:cubicBezTo>
                  <a:cubicBezTo>
                    <a:pt x="493" y="691"/>
                    <a:pt x="510" y="672"/>
                    <a:pt x="522" y="658"/>
                  </a:cubicBezTo>
                  <a:cubicBezTo>
                    <a:pt x="530" y="658"/>
                    <a:pt x="527" y="658"/>
                    <a:pt x="538" y="657"/>
                  </a:cubicBezTo>
                  <a:cubicBezTo>
                    <a:pt x="560" y="680"/>
                    <a:pt x="589" y="667"/>
                    <a:pt x="609" y="640"/>
                  </a:cubicBezTo>
                  <a:cubicBezTo>
                    <a:pt x="599" y="631"/>
                    <a:pt x="571" y="626"/>
                    <a:pt x="541" y="653"/>
                  </a:cubicBezTo>
                  <a:cubicBezTo>
                    <a:pt x="535" y="653"/>
                    <a:pt x="531" y="652"/>
                    <a:pt x="527" y="652"/>
                  </a:cubicBezTo>
                  <a:cubicBezTo>
                    <a:pt x="538" y="637"/>
                    <a:pt x="548" y="622"/>
                    <a:pt x="558" y="607"/>
                  </a:cubicBezTo>
                  <a:cubicBezTo>
                    <a:pt x="566" y="605"/>
                    <a:pt x="562" y="606"/>
                    <a:pt x="573" y="604"/>
                  </a:cubicBezTo>
                  <a:cubicBezTo>
                    <a:pt x="598" y="622"/>
                    <a:pt x="625" y="605"/>
                    <a:pt x="640" y="576"/>
                  </a:cubicBezTo>
                  <a:cubicBezTo>
                    <a:pt x="626" y="569"/>
                    <a:pt x="600" y="571"/>
                    <a:pt x="575" y="600"/>
                  </a:cubicBezTo>
                  <a:cubicBezTo>
                    <a:pt x="568" y="600"/>
                    <a:pt x="569" y="600"/>
                    <a:pt x="562" y="600"/>
                  </a:cubicBezTo>
                  <a:cubicBezTo>
                    <a:pt x="571" y="584"/>
                    <a:pt x="580" y="568"/>
                    <a:pt x="587" y="551"/>
                  </a:cubicBezTo>
                  <a:cubicBezTo>
                    <a:pt x="595" y="548"/>
                    <a:pt x="594" y="549"/>
                    <a:pt x="601" y="546"/>
                  </a:cubicBezTo>
                  <a:cubicBezTo>
                    <a:pt x="622" y="556"/>
                    <a:pt x="647" y="548"/>
                    <a:pt x="661" y="509"/>
                  </a:cubicBezTo>
                  <a:cubicBezTo>
                    <a:pt x="649" y="505"/>
                    <a:pt x="624" y="509"/>
                    <a:pt x="602" y="542"/>
                  </a:cubicBezTo>
                  <a:cubicBezTo>
                    <a:pt x="593" y="544"/>
                    <a:pt x="596" y="543"/>
                    <a:pt x="590" y="544"/>
                  </a:cubicBezTo>
                  <a:cubicBezTo>
                    <a:pt x="597" y="527"/>
                    <a:pt x="603" y="510"/>
                    <a:pt x="608" y="492"/>
                  </a:cubicBezTo>
                  <a:cubicBezTo>
                    <a:pt x="614" y="489"/>
                    <a:pt x="612" y="490"/>
                    <a:pt x="621" y="4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4" name="组合 453">
            <a:extLst>
              <a:ext uri="{FF2B5EF4-FFF2-40B4-BE49-F238E27FC236}">
                <a16:creationId xmlns="" xmlns:a16="http://schemas.microsoft.com/office/drawing/2014/main" id="{3B03AD59-7DAE-4C36-BCC4-3E2580B7747E}"/>
              </a:ext>
            </a:extLst>
          </p:cNvPr>
          <p:cNvGrpSpPr/>
          <p:nvPr/>
        </p:nvGrpSpPr>
        <p:grpSpPr>
          <a:xfrm>
            <a:off x="6461304" y="4948876"/>
            <a:ext cx="1300787" cy="1030337"/>
            <a:chOff x="17721263" y="10464800"/>
            <a:chExt cx="1885951" cy="14938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455" name="Freeform 519">
              <a:extLst>
                <a:ext uri="{FF2B5EF4-FFF2-40B4-BE49-F238E27FC236}">
                  <a16:creationId xmlns="" xmlns:a16="http://schemas.microsoft.com/office/drawing/2014/main" id="{F9F399D1-4B00-4AB4-A76E-CF2DF56B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4051" y="11753850"/>
              <a:ext cx="158750" cy="106363"/>
            </a:xfrm>
            <a:custGeom>
              <a:avLst/>
              <a:gdLst>
                <a:gd name="T0" fmla="*/ 0 w 93"/>
                <a:gd name="T1" fmla="*/ 6 h 62"/>
                <a:gd name="T2" fmla="*/ 93 w 93"/>
                <a:gd name="T3" fmla="*/ 62 h 62"/>
                <a:gd name="T4" fmla="*/ 0 w 93"/>
                <a:gd name="T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62">
                  <a:moveTo>
                    <a:pt x="0" y="6"/>
                  </a:moveTo>
                  <a:cubicBezTo>
                    <a:pt x="54" y="0"/>
                    <a:pt x="75" y="57"/>
                    <a:pt x="93" y="62"/>
                  </a:cubicBezTo>
                  <a:cubicBezTo>
                    <a:pt x="35" y="57"/>
                    <a:pt x="7" y="30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520">
              <a:extLst>
                <a:ext uri="{FF2B5EF4-FFF2-40B4-BE49-F238E27FC236}">
                  <a16:creationId xmlns="" xmlns:a16="http://schemas.microsoft.com/office/drawing/2014/main" id="{F2941D6F-F052-4AD3-8FD8-1BD418D7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0863" y="11739563"/>
              <a:ext cx="144463" cy="112713"/>
            </a:xfrm>
            <a:custGeom>
              <a:avLst/>
              <a:gdLst>
                <a:gd name="T0" fmla="*/ 0 w 85"/>
                <a:gd name="T1" fmla="*/ 2 h 66"/>
                <a:gd name="T2" fmla="*/ 85 w 85"/>
                <a:gd name="T3" fmla="*/ 66 h 66"/>
                <a:gd name="T4" fmla="*/ 0 w 85"/>
                <a:gd name="T5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66">
                  <a:moveTo>
                    <a:pt x="0" y="2"/>
                  </a:moveTo>
                  <a:cubicBezTo>
                    <a:pt x="50" y="0"/>
                    <a:pt x="69" y="60"/>
                    <a:pt x="85" y="66"/>
                  </a:cubicBezTo>
                  <a:cubicBezTo>
                    <a:pt x="26" y="57"/>
                    <a:pt x="4" y="2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521">
              <a:extLst>
                <a:ext uri="{FF2B5EF4-FFF2-40B4-BE49-F238E27FC236}">
                  <a16:creationId xmlns="" xmlns:a16="http://schemas.microsoft.com/office/drawing/2014/main" id="{668F4C88-2BE1-4729-A7F4-F3049CDD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2438" y="11704638"/>
              <a:ext cx="128588" cy="127000"/>
            </a:xfrm>
            <a:custGeom>
              <a:avLst/>
              <a:gdLst>
                <a:gd name="T0" fmla="*/ 0 w 75"/>
                <a:gd name="T1" fmla="*/ 0 h 74"/>
                <a:gd name="T2" fmla="*/ 75 w 75"/>
                <a:gd name="T3" fmla="*/ 74 h 74"/>
                <a:gd name="T4" fmla="*/ 0 w 75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74">
                  <a:moveTo>
                    <a:pt x="0" y="0"/>
                  </a:moveTo>
                  <a:cubicBezTo>
                    <a:pt x="49" y="8"/>
                    <a:pt x="60" y="66"/>
                    <a:pt x="75" y="74"/>
                  </a:cubicBezTo>
                  <a:cubicBezTo>
                    <a:pt x="25" y="62"/>
                    <a:pt x="0" y="2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522">
              <a:extLst>
                <a:ext uri="{FF2B5EF4-FFF2-40B4-BE49-F238E27FC236}">
                  <a16:creationId xmlns="" xmlns:a16="http://schemas.microsoft.com/office/drawing/2014/main" id="{D09CF0F8-38C9-4BCC-A974-84C75A255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7188" y="11653838"/>
              <a:ext cx="112713" cy="142875"/>
            </a:xfrm>
            <a:custGeom>
              <a:avLst/>
              <a:gdLst>
                <a:gd name="T0" fmla="*/ 4 w 66"/>
                <a:gd name="T1" fmla="*/ 0 h 84"/>
                <a:gd name="T2" fmla="*/ 66 w 66"/>
                <a:gd name="T3" fmla="*/ 84 h 84"/>
                <a:gd name="T4" fmla="*/ 4 w 66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84">
                  <a:moveTo>
                    <a:pt x="4" y="0"/>
                  </a:moveTo>
                  <a:cubicBezTo>
                    <a:pt x="48" y="15"/>
                    <a:pt x="53" y="74"/>
                    <a:pt x="66" y="84"/>
                  </a:cubicBezTo>
                  <a:cubicBezTo>
                    <a:pt x="16" y="64"/>
                    <a:pt x="0" y="2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523">
              <a:extLst>
                <a:ext uri="{FF2B5EF4-FFF2-40B4-BE49-F238E27FC236}">
                  <a16:creationId xmlns="" xmlns:a16="http://schemas.microsoft.com/office/drawing/2014/main" id="{3B20FA45-9E2E-4959-8A3B-72DD8AB83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6701" y="11587163"/>
              <a:ext cx="100013" cy="158750"/>
            </a:xfrm>
            <a:custGeom>
              <a:avLst/>
              <a:gdLst>
                <a:gd name="T0" fmla="*/ 11 w 58"/>
                <a:gd name="T1" fmla="*/ 0 h 93"/>
                <a:gd name="T2" fmla="*/ 58 w 58"/>
                <a:gd name="T3" fmla="*/ 93 h 93"/>
                <a:gd name="T4" fmla="*/ 11 w 58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93">
                  <a:moveTo>
                    <a:pt x="11" y="0"/>
                  </a:moveTo>
                  <a:cubicBezTo>
                    <a:pt x="46" y="20"/>
                    <a:pt x="52" y="88"/>
                    <a:pt x="58" y="93"/>
                  </a:cubicBezTo>
                  <a:cubicBezTo>
                    <a:pt x="24" y="77"/>
                    <a:pt x="0" y="3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524">
              <a:extLst>
                <a:ext uri="{FF2B5EF4-FFF2-40B4-BE49-F238E27FC236}">
                  <a16:creationId xmlns="" xmlns:a16="http://schemas.microsoft.com/office/drawing/2014/main" id="{77A75C9A-CC13-449D-93F4-650111B0B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1613" y="11509375"/>
              <a:ext cx="79375" cy="168275"/>
            </a:xfrm>
            <a:custGeom>
              <a:avLst/>
              <a:gdLst>
                <a:gd name="T0" fmla="*/ 11 w 46"/>
                <a:gd name="T1" fmla="*/ 0 h 99"/>
                <a:gd name="T2" fmla="*/ 41 w 46"/>
                <a:gd name="T3" fmla="*/ 99 h 99"/>
                <a:gd name="T4" fmla="*/ 11 w 46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99">
                  <a:moveTo>
                    <a:pt x="11" y="0"/>
                  </a:moveTo>
                  <a:cubicBezTo>
                    <a:pt x="46" y="29"/>
                    <a:pt x="32" y="86"/>
                    <a:pt x="41" y="99"/>
                  </a:cubicBezTo>
                  <a:cubicBezTo>
                    <a:pt x="1" y="71"/>
                    <a:pt x="0" y="24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525">
              <a:extLst>
                <a:ext uri="{FF2B5EF4-FFF2-40B4-BE49-F238E27FC236}">
                  <a16:creationId xmlns="" xmlns:a16="http://schemas.microsoft.com/office/drawing/2014/main" id="{A5D20EB8-29EA-4B8F-B911-4FE1CA18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1288" y="11418888"/>
              <a:ext cx="79375" cy="176213"/>
            </a:xfrm>
            <a:custGeom>
              <a:avLst/>
              <a:gdLst>
                <a:gd name="T0" fmla="*/ 19 w 47"/>
                <a:gd name="T1" fmla="*/ 0 h 103"/>
                <a:gd name="T2" fmla="*/ 31 w 47"/>
                <a:gd name="T3" fmla="*/ 103 h 103"/>
                <a:gd name="T4" fmla="*/ 19 w 47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03">
                  <a:moveTo>
                    <a:pt x="19" y="0"/>
                  </a:moveTo>
                  <a:cubicBezTo>
                    <a:pt x="47" y="36"/>
                    <a:pt x="25" y="89"/>
                    <a:pt x="31" y="103"/>
                  </a:cubicBezTo>
                  <a:cubicBezTo>
                    <a:pt x="1" y="71"/>
                    <a:pt x="0" y="29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526">
              <a:extLst>
                <a:ext uri="{FF2B5EF4-FFF2-40B4-BE49-F238E27FC236}">
                  <a16:creationId xmlns="" xmlns:a16="http://schemas.microsoft.com/office/drawing/2014/main" id="{508C8882-6282-4831-A13A-8418BB69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3663" y="11320463"/>
              <a:ext cx="82550" cy="176213"/>
            </a:xfrm>
            <a:custGeom>
              <a:avLst/>
              <a:gdLst>
                <a:gd name="T0" fmla="*/ 26 w 49"/>
                <a:gd name="T1" fmla="*/ 0 h 104"/>
                <a:gd name="T2" fmla="*/ 22 w 49"/>
                <a:gd name="T3" fmla="*/ 104 h 104"/>
                <a:gd name="T4" fmla="*/ 26 w 49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04">
                  <a:moveTo>
                    <a:pt x="26" y="0"/>
                  </a:moveTo>
                  <a:cubicBezTo>
                    <a:pt x="49" y="46"/>
                    <a:pt x="18" y="90"/>
                    <a:pt x="22" y="104"/>
                  </a:cubicBezTo>
                  <a:cubicBezTo>
                    <a:pt x="0" y="72"/>
                    <a:pt x="0" y="3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527">
              <a:extLst>
                <a:ext uri="{FF2B5EF4-FFF2-40B4-BE49-F238E27FC236}">
                  <a16:creationId xmlns="" xmlns:a16="http://schemas.microsoft.com/office/drawing/2014/main" id="{D6C218C7-8E5F-49A4-9627-C1B4DA568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2388" y="11217275"/>
              <a:ext cx="92075" cy="176213"/>
            </a:xfrm>
            <a:custGeom>
              <a:avLst/>
              <a:gdLst>
                <a:gd name="T0" fmla="*/ 38 w 54"/>
                <a:gd name="T1" fmla="*/ 0 h 103"/>
                <a:gd name="T2" fmla="*/ 20 w 54"/>
                <a:gd name="T3" fmla="*/ 103 h 103"/>
                <a:gd name="T4" fmla="*/ 38 w 54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03">
                  <a:moveTo>
                    <a:pt x="38" y="0"/>
                  </a:moveTo>
                  <a:cubicBezTo>
                    <a:pt x="54" y="46"/>
                    <a:pt x="19" y="89"/>
                    <a:pt x="20" y="103"/>
                  </a:cubicBezTo>
                  <a:cubicBezTo>
                    <a:pt x="0" y="66"/>
                    <a:pt x="11" y="27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528">
              <a:extLst>
                <a:ext uri="{FF2B5EF4-FFF2-40B4-BE49-F238E27FC236}">
                  <a16:creationId xmlns="" xmlns:a16="http://schemas.microsoft.com/office/drawing/2014/main" id="{1946EF84-68F0-4960-B4B2-681549314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8101" y="11114088"/>
              <a:ext cx="87313" cy="168275"/>
            </a:xfrm>
            <a:custGeom>
              <a:avLst/>
              <a:gdLst>
                <a:gd name="T0" fmla="*/ 42 w 51"/>
                <a:gd name="T1" fmla="*/ 0 h 99"/>
                <a:gd name="T2" fmla="*/ 11 w 51"/>
                <a:gd name="T3" fmla="*/ 99 h 99"/>
                <a:gd name="T4" fmla="*/ 42 w 51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9">
                  <a:moveTo>
                    <a:pt x="42" y="0"/>
                  </a:moveTo>
                  <a:cubicBezTo>
                    <a:pt x="51" y="36"/>
                    <a:pt x="12" y="95"/>
                    <a:pt x="11" y="99"/>
                  </a:cubicBezTo>
                  <a:cubicBezTo>
                    <a:pt x="0" y="67"/>
                    <a:pt x="4" y="33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529">
              <a:extLst>
                <a:ext uri="{FF2B5EF4-FFF2-40B4-BE49-F238E27FC236}">
                  <a16:creationId xmlns="" xmlns:a16="http://schemas.microsoft.com/office/drawing/2014/main" id="{D3C841B3-47C0-4B85-8224-135D820D2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0163" y="11009313"/>
              <a:ext cx="92075" cy="160338"/>
            </a:xfrm>
            <a:custGeom>
              <a:avLst/>
              <a:gdLst>
                <a:gd name="T0" fmla="*/ 52 w 54"/>
                <a:gd name="T1" fmla="*/ 0 h 94"/>
                <a:gd name="T2" fmla="*/ 9 w 54"/>
                <a:gd name="T3" fmla="*/ 94 h 94"/>
                <a:gd name="T4" fmla="*/ 52 w 54"/>
                <a:gd name="T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94">
                  <a:moveTo>
                    <a:pt x="52" y="0"/>
                  </a:moveTo>
                  <a:cubicBezTo>
                    <a:pt x="54" y="48"/>
                    <a:pt x="11" y="81"/>
                    <a:pt x="9" y="94"/>
                  </a:cubicBezTo>
                  <a:cubicBezTo>
                    <a:pt x="0" y="61"/>
                    <a:pt x="9" y="29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530">
              <a:extLst>
                <a:ext uri="{FF2B5EF4-FFF2-40B4-BE49-F238E27FC236}">
                  <a16:creationId xmlns="" xmlns:a16="http://schemas.microsoft.com/office/drawing/2014/main" id="{D7BF2D2D-C83E-4A74-B6DA-C4E929743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3338" y="10909300"/>
              <a:ext cx="107950" cy="147638"/>
            </a:xfrm>
            <a:custGeom>
              <a:avLst/>
              <a:gdLst>
                <a:gd name="T0" fmla="*/ 63 w 63"/>
                <a:gd name="T1" fmla="*/ 0 h 87"/>
                <a:gd name="T2" fmla="*/ 8 w 63"/>
                <a:gd name="T3" fmla="*/ 87 h 87"/>
                <a:gd name="T4" fmla="*/ 63 w 63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87">
                  <a:moveTo>
                    <a:pt x="63" y="0"/>
                  </a:moveTo>
                  <a:cubicBezTo>
                    <a:pt x="59" y="44"/>
                    <a:pt x="11" y="75"/>
                    <a:pt x="8" y="87"/>
                  </a:cubicBezTo>
                  <a:cubicBezTo>
                    <a:pt x="0" y="39"/>
                    <a:pt x="32" y="19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531">
              <a:extLst>
                <a:ext uri="{FF2B5EF4-FFF2-40B4-BE49-F238E27FC236}">
                  <a16:creationId xmlns="" xmlns:a16="http://schemas.microsoft.com/office/drawing/2014/main" id="{6F8992C8-9D50-4E38-A9AB-3E2DB60A8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4676" y="11837988"/>
              <a:ext cx="231775" cy="109538"/>
            </a:xfrm>
            <a:custGeom>
              <a:avLst/>
              <a:gdLst>
                <a:gd name="T0" fmla="*/ 0 w 136"/>
                <a:gd name="T1" fmla="*/ 37 h 64"/>
                <a:gd name="T2" fmla="*/ 136 w 136"/>
                <a:gd name="T3" fmla="*/ 19 h 64"/>
                <a:gd name="T4" fmla="*/ 0 w 136"/>
                <a:gd name="T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64">
                  <a:moveTo>
                    <a:pt x="0" y="37"/>
                  </a:moveTo>
                  <a:cubicBezTo>
                    <a:pt x="68" y="64"/>
                    <a:pt x="104" y="27"/>
                    <a:pt x="136" y="19"/>
                  </a:cubicBezTo>
                  <a:cubicBezTo>
                    <a:pt x="70" y="0"/>
                    <a:pt x="50" y="35"/>
                    <a:pt x="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532">
              <a:extLst>
                <a:ext uri="{FF2B5EF4-FFF2-40B4-BE49-F238E27FC236}">
                  <a16:creationId xmlns="" xmlns:a16="http://schemas.microsoft.com/office/drawing/2014/main" id="{84C2B4B7-61F6-424F-8123-96EA93813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0376" y="11820525"/>
              <a:ext cx="231775" cy="107950"/>
            </a:xfrm>
            <a:custGeom>
              <a:avLst/>
              <a:gdLst>
                <a:gd name="T0" fmla="*/ 0 w 136"/>
                <a:gd name="T1" fmla="*/ 28 h 63"/>
                <a:gd name="T2" fmla="*/ 136 w 136"/>
                <a:gd name="T3" fmla="*/ 24 h 63"/>
                <a:gd name="T4" fmla="*/ 0 w 136"/>
                <a:gd name="T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63">
                  <a:moveTo>
                    <a:pt x="0" y="28"/>
                  </a:moveTo>
                  <a:cubicBezTo>
                    <a:pt x="67" y="63"/>
                    <a:pt x="106" y="28"/>
                    <a:pt x="136" y="24"/>
                  </a:cubicBezTo>
                  <a:cubicBezTo>
                    <a:pt x="72" y="0"/>
                    <a:pt x="49" y="31"/>
                    <a:pt x="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533">
              <a:extLst>
                <a:ext uri="{FF2B5EF4-FFF2-40B4-BE49-F238E27FC236}">
                  <a16:creationId xmlns="" xmlns:a16="http://schemas.microsoft.com/office/drawing/2014/main" id="{E05E83AF-0E11-477A-ACDB-B026D5C5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1" y="11787188"/>
              <a:ext cx="228600" cy="109538"/>
            </a:xfrm>
            <a:custGeom>
              <a:avLst/>
              <a:gdLst>
                <a:gd name="T0" fmla="*/ 0 w 134"/>
                <a:gd name="T1" fmla="*/ 19 h 64"/>
                <a:gd name="T2" fmla="*/ 134 w 134"/>
                <a:gd name="T3" fmla="*/ 32 h 64"/>
                <a:gd name="T4" fmla="*/ 0 w 134"/>
                <a:gd name="T5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64">
                  <a:moveTo>
                    <a:pt x="0" y="19"/>
                  </a:moveTo>
                  <a:cubicBezTo>
                    <a:pt x="60" y="64"/>
                    <a:pt x="106" y="33"/>
                    <a:pt x="134" y="32"/>
                  </a:cubicBezTo>
                  <a:cubicBezTo>
                    <a:pt x="69" y="0"/>
                    <a:pt x="48" y="30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534">
              <a:extLst>
                <a:ext uri="{FF2B5EF4-FFF2-40B4-BE49-F238E27FC236}">
                  <a16:creationId xmlns="" xmlns:a16="http://schemas.microsoft.com/office/drawing/2014/main" id="{3718B0D8-6435-4479-A848-BB8986B80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6063" y="11741150"/>
              <a:ext cx="220663" cy="101600"/>
            </a:xfrm>
            <a:custGeom>
              <a:avLst/>
              <a:gdLst>
                <a:gd name="T0" fmla="*/ 0 w 129"/>
                <a:gd name="T1" fmla="*/ 7 h 60"/>
                <a:gd name="T2" fmla="*/ 129 w 129"/>
                <a:gd name="T3" fmla="*/ 39 h 60"/>
                <a:gd name="T4" fmla="*/ 0 w 129"/>
                <a:gd name="T5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60">
                  <a:moveTo>
                    <a:pt x="0" y="7"/>
                  </a:moveTo>
                  <a:cubicBezTo>
                    <a:pt x="53" y="60"/>
                    <a:pt x="106" y="36"/>
                    <a:pt x="129" y="39"/>
                  </a:cubicBezTo>
                  <a:cubicBezTo>
                    <a:pt x="76" y="0"/>
                    <a:pt x="39" y="22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535">
              <a:extLst>
                <a:ext uri="{FF2B5EF4-FFF2-40B4-BE49-F238E27FC236}">
                  <a16:creationId xmlns="" xmlns:a16="http://schemas.microsoft.com/office/drawing/2014/main" id="{D5B6510B-F393-46C7-A73B-CFC03703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7163" y="11668125"/>
              <a:ext cx="204788" cy="96838"/>
            </a:xfrm>
            <a:custGeom>
              <a:avLst/>
              <a:gdLst>
                <a:gd name="T0" fmla="*/ 0 w 120"/>
                <a:gd name="T1" fmla="*/ 1 h 57"/>
                <a:gd name="T2" fmla="*/ 120 w 120"/>
                <a:gd name="T3" fmla="*/ 52 h 57"/>
                <a:gd name="T4" fmla="*/ 0 w 120"/>
                <a:gd name="T5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7">
                  <a:moveTo>
                    <a:pt x="0" y="1"/>
                  </a:moveTo>
                  <a:cubicBezTo>
                    <a:pt x="37" y="57"/>
                    <a:pt x="98" y="47"/>
                    <a:pt x="120" y="52"/>
                  </a:cubicBezTo>
                  <a:cubicBezTo>
                    <a:pt x="60" y="0"/>
                    <a:pt x="4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536">
              <a:extLst>
                <a:ext uri="{FF2B5EF4-FFF2-40B4-BE49-F238E27FC236}">
                  <a16:creationId xmlns="" xmlns:a16="http://schemas.microsoft.com/office/drawing/2014/main" id="{CE5FFCA8-EB59-45B4-9B15-44F918EFC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5726" y="11572875"/>
              <a:ext cx="182563" cy="115888"/>
            </a:xfrm>
            <a:custGeom>
              <a:avLst/>
              <a:gdLst>
                <a:gd name="T0" fmla="*/ 0 w 107"/>
                <a:gd name="T1" fmla="*/ 0 h 68"/>
                <a:gd name="T2" fmla="*/ 107 w 107"/>
                <a:gd name="T3" fmla="*/ 68 h 68"/>
                <a:gd name="T4" fmla="*/ 0 w 107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68">
                  <a:moveTo>
                    <a:pt x="0" y="0"/>
                  </a:moveTo>
                  <a:cubicBezTo>
                    <a:pt x="29" y="64"/>
                    <a:pt x="87" y="60"/>
                    <a:pt x="107" y="68"/>
                  </a:cubicBezTo>
                  <a:cubicBezTo>
                    <a:pt x="57" y="8"/>
                    <a:pt x="35" y="2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537">
              <a:extLst>
                <a:ext uri="{FF2B5EF4-FFF2-40B4-BE49-F238E27FC236}">
                  <a16:creationId xmlns="" xmlns:a16="http://schemas.microsoft.com/office/drawing/2014/main" id="{FFDC826E-F171-4D48-8807-C777EF2A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0163" y="11464925"/>
              <a:ext cx="160338" cy="141288"/>
            </a:xfrm>
            <a:custGeom>
              <a:avLst/>
              <a:gdLst>
                <a:gd name="T0" fmla="*/ 0 w 94"/>
                <a:gd name="T1" fmla="*/ 0 h 83"/>
                <a:gd name="T2" fmla="*/ 94 w 94"/>
                <a:gd name="T3" fmla="*/ 83 h 83"/>
                <a:gd name="T4" fmla="*/ 0 w 94"/>
                <a:gd name="T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83">
                  <a:moveTo>
                    <a:pt x="0" y="0"/>
                  </a:moveTo>
                  <a:cubicBezTo>
                    <a:pt x="20" y="67"/>
                    <a:pt x="83" y="75"/>
                    <a:pt x="94" y="83"/>
                  </a:cubicBezTo>
                  <a:cubicBezTo>
                    <a:pt x="65" y="24"/>
                    <a:pt x="27" y="2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538">
              <a:extLst>
                <a:ext uri="{FF2B5EF4-FFF2-40B4-BE49-F238E27FC236}">
                  <a16:creationId xmlns="" xmlns:a16="http://schemas.microsoft.com/office/drawing/2014/main" id="{44D3CAAF-6165-40E1-9C0D-19A2668E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2063" y="11352213"/>
              <a:ext cx="134938" cy="158750"/>
            </a:xfrm>
            <a:custGeom>
              <a:avLst/>
              <a:gdLst>
                <a:gd name="T0" fmla="*/ 0 w 79"/>
                <a:gd name="T1" fmla="*/ 0 h 93"/>
                <a:gd name="T2" fmla="*/ 79 w 79"/>
                <a:gd name="T3" fmla="*/ 93 h 93"/>
                <a:gd name="T4" fmla="*/ 0 w 79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3">
                  <a:moveTo>
                    <a:pt x="0" y="0"/>
                  </a:moveTo>
                  <a:cubicBezTo>
                    <a:pt x="8" y="67"/>
                    <a:pt x="68" y="82"/>
                    <a:pt x="79" y="93"/>
                  </a:cubicBezTo>
                  <a:cubicBezTo>
                    <a:pt x="59" y="30"/>
                    <a:pt x="22" y="2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539">
              <a:extLst>
                <a:ext uri="{FF2B5EF4-FFF2-40B4-BE49-F238E27FC236}">
                  <a16:creationId xmlns="" xmlns:a16="http://schemas.microsoft.com/office/drawing/2014/main" id="{52E83680-E2B3-4FA0-BC21-16BD9E39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3488" y="11236325"/>
              <a:ext cx="115888" cy="169863"/>
            </a:xfrm>
            <a:custGeom>
              <a:avLst/>
              <a:gdLst>
                <a:gd name="T0" fmla="*/ 3 w 68"/>
                <a:gd name="T1" fmla="*/ 0 h 100"/>
                <a:gd name="T2" fmla="*/ 68 w 68"/>
                <a:gd name="T3" fmla="*/ 100 h 100"/>
                <a:gd name="T4" fmla="*/ 3 w 68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00">
                  <a:moveTo>
                    <a:pt x="3" y="0"/>
                  </a:moveTo>
                  <a:cubicBezTo>
                    <a:pt x="0" y="62"/>
                    <a:pt x="62" y="91"/>
                    <a:pt x="68" y="100"/>
                  </a:cubicBezTo>
                  <a:cubicBezTo>
                    <a:pt x="61" y="41"/>
                    <a:pt x="17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540">
              <a:extLst>
                <a:ext uri="{FF2B5EF4-FFF2-40B4-BE49-F238E27FC236}">
                  <a16:creationId xmlns="" xmlns:a16="http://schemas.microsoft.com/office/drawing/2014/main" id="{45E06193-B8F4-4974-A998-AD64B247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7613" y="11120438"/>
              <a:ext cx="101600" cy="177800"/>
            </a:xfrm>
            <a:custGeom>
              <a:avLst/>
              <a:gdLst>
                <a:gd name="T0" fmla="*/ 8 w 59"/>
                <a:gd name="T1" fmla="*/ 0 h 104"/>
                <a:gd name="T2" fmla="*/ 59 w 59"/>
                <a:gd name="T3" fmla="*/ 104 h 104"/>
                <a:gd name="T4" fmla="*/ 8 w 59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04">
                  <a:moveTo>
                    <a:pt x="8" y="0"/>
                  </a:moveTo>
                  <a:cubicBezTo>
                    <a:pt x="0" y="61"/>
                    <a:pt x="53" y="92"/>
                    <a:pt x="59" y="104"/>
                  </a:cubicBezTo>
                  <a:cubicBezTo>
                    <a:pt x="56" y="39"/>
                    <a:pt x="25" y="3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541">
              <a:extLst>
                <a:ext uri="{FF2B5EF4-FFF2-40B4-BE49-F238E27FC236}">
                  <a16:creationId xmlns="" xmlns:a16="http://schemas.microsoft.com/office/drawing/2014/main" id="{C0376AB8-0F26-446A-B0F2-39700F33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1263" y="11002963"/>
              <a:ext cx="104775" cy="182563"/>
            </a:xfrm>
            <a:custGeom>
              <a:avLst/>
              <a:gdLst>
                <a:gd name="T0" fmla="*/ 16 w 61"/>
                <a:gd name="T1" fmla="*/ 0 h 107"/>
                <a:gd name="T2" fmla="*/ 54 w 61"/>
                <a:gd name="T3" fmla="*/ 107 h 107"/>
                <a:gd name="T4" fmla="*/ 16 w 61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1" h="107">
                  <a:moveTo>
                    <a:pt x="16" y="0"/>
                  </a:moveTo>
                  <a:cubicBezTo>
                    <a:pt x="0" y="59"/>
                    <a:pt x="51" y="98"/>
                    <a:pt x="54" y="107"/>
                  </a:cubicBezTo>
                  <a:cubicBezTo>
                    <a:pt x="61" y="50"/>
                    <a:pt x="30" y="28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542">
              <a:extLst>
                <a:ext uri="{FF2B5EF4-FFF2-40B4-BE49-F238E27FC236}">
                  <a16:creationId xmlns="" xmlns:a16="http://schemas.microsoft.com/office/drawing/2014/main" id="{E5DB47DD-EB7C-4205-BEE1-53CFAB3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2376" y="10887075"/>
              <a:ext cx="104775" cy="185738"/>
            </a:xfrm>
            <a:custGeom>
              <a:avLst/>
              <a:gdLst>
                <a:gd name="T0" fmla="*/ 24 w 62"/>
                <a:gd name="T1" fmla="*/ 0 h 109"/>
                <a:gd name="T2" fmla="*/ 48 w 62"/>
                <a:gd name="T3" fmla="*/ 109 h 109"/>
                <a:gd name="T4" fmla="*/ 24 w 62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09">
                  <a:moveTo>
                    <a:pt x="24" y="0"/>
                  </a:moveTo>
                  <a:cubicBezTo>
                    <a:pt x="0" y="50"/>
                    <a:pt x="47" y="102"/>
                    <a:pt x="48" y="109"/>
                  </a:cubicBezTo>
                  <a:cubicBezTo>
                    <a:pt x="62" y="56"/>
                    <a:pt x="34" y="2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543">
              <a:extLst>
                <a:ext uri="{FF2B5EF4-FFF2-40B4-BE49-F238E27FC236}">
                  <a16:creationId xmlns="" xmlns:a16="http://schemas.microsoft.com/office/drawing/2014/main" id="{2B1980F7-DDEC-4621-8935-D703010EA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4776" y="10542588"/>
              <a:ext cx="200025" cy="338138"/>
            </a:xfrm>
            <a:custGeom>
              <a:avLst/>
              <a:gdLst>
                <a:gd name="T0" fmla="*/ 114 w 117"/>
                <a:gd name="T1" fmla="*/ 0 h 198"/>
                <a:gd name="T2" fmla="*/ 0 w 117"/>
                <a:gd name="T3" fmla="*/ 197 h 198"/>
                <a:gd name="T4" fmla="*/ 4 w 117"/>
                <a:gd name="T5" fmla="*/ 198 h 198"/>
                <a:gd name="T6" fmla="*/ 117 w 117"/>
                <a:gd name="T7" fmla="*/ 3 h 198"/>
                <a:gd name="T8" fmla="*/ 114 w 117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98">
                  <a:moveTo>
                    <a:pt x="114" y="0"/>
                  </a:moveTo>
                  <a:cubicBezTo>
                    <a:pt x="70" y="46"/>
                    <a:pt x="25" y="118"/>
                    <a:pt x="0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8" y="120"/>
                    <a:pt x="73" y="48"/>
                    <a:pt x="117" y="3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544">
              <a:extLst>
                <a:ext uri="{FF2B5EF4-FFF2-40B4-BE49-F238E27FC236}">
                  <a16:creationId xmlns="" xmlns:a16="http://schemas.microsoft.com/office/drawing/2014/main" id="{BE8030DC-FA00-4CDB-AD58-335D86E3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9213" y="10533063"/>
              <a:ext cx="209550" cy="396875"/>
            </a:xfrm>
            <a:custGeom>
              <a:avLst/>
              <a:gdLst>
                <a:gd name="T0" fmla="*/ 120 w 123"/>
                <a:gd name="T1" fmla="*/ 0 h 233"/>
                <a:gd name="T2" fmla="*/ 0 w 123"/>
                <a:gd name="T3" fmla="*/ 233 h 233"/>
                <a:gd name="T4" fmla="*/ 4 w 123"/>
                <a:gd name="T5" fmla="*/ 233 h 233"/>
                <a:gd name="T6" fmla="*/ 123 w 123"/>
                <a:gd name="T7" fmla="*/ 2 h 233"/>
                <a:gd name="T8" fmla="*/ 120 w 123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33">
                  <a:moveTo>
                    <a:pt x="120" y="0"/>
                  </a:moveTo>
                  <a:cubicBezTo>
                    <a:pt x="67" y="58"/>
                    <a:pt x="21" y="141"/>
                    <a:pt x="0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24" y="143"/>
                    <a:pt x="70" y="60"/>
                    <a:pt x="123" y="2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545">
              <a:extLst>
                <a:ext uri="{FF2B5EF4-FFF2-40B4-BE49-F238E27FC236}">
                  <a16:creationId xmlns="" xmlns:a16="http://schemas.microsoft.com/office/drawing/2014/main" id="{3DD77E66-E6D1-4EFC-9B07-EEE989CC5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6988" y="10464800"/>
              <a:ext cx="241300" cy="393700"/>
            </a:xfrm>
            <a:custGeom>
              <a:avLst/>
              <a:gdLst>
                <a:gd name="T0" fmla="*/ 139 w 142"/>
                <a:gd name="T1" fmla="*/ 0 h 231"/>
                <a:gd name="T2" fmla="*/ 0 w 142"/>
                <a:gd name="T3" fmla="*/ 230 h 231"/>
                <a:gd name="T4" fmla="*/ 4 w 142"/>
                <a:gd name="T5" fmla="*/ 231 h 231"/>
                <a:gd name="T6" fmla="*/ 142 w 142"/>
                <a:gd name="T7" fmla="*/ 2 h 231"/>
                <a:gd name="T8" fmla="*/ 139 w 142"/>
                <a:gd name="T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31">
                  <a:moveTo>
                    <a:pt x="139" y="0"/>
                  </a:moveTo>
                  <a:cubicBezTo>
                    <a:pt x="90" y="44"/>
                    <a:pt x="31" y="132"/>
                    <a:pt x="0" y="230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33" y="135"/>
                    <a:pt x="92" y="47"/>
                    <a:pt x="142" y="2"/>
                  </a:cubicBezTo>
                  <a:lnTo>
                    <a:pt x="1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546">
              <a:extLst>
                <a:ext uri="{FF2B5EF4-FFF2-40B4-BE49-F238E27FC236}">
                  <a16:creationId xmlns="" xmlns:a16="http://schemas.microsoft.com/office/drawing/2014/main" id="{0D29E040-7D94-4C86-BC10-F0824CDEE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7263" y="11753850"/>
              <a:ext cx="157163" cy="106363"/>
            </a:xfrm>
            <a:custGeom>
              <a:avLst/>
              <a:gdLst>
                <a:gd name="T0" fmla="*/ 92 w 92"/>
                <a:gd name="T1" fmla="*/ 6 h 62"/>
                <a:gd name="T2" fmla="*/ 0 w 92"/>
                <a:gd name="T3" fmla="*/ 62 h 62"/>
                <a:gd name="T4" fmla="*/ 92 w 92"/>
                <a:gd name="T5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62">
                  <a:moveTo>
                    <a:pt x="92" y="6"/>
                  </a:moveTo>
                  <a:cubicBezTo>
                    <a:pt x="39" y="0"/>
                    <a:pt x="18" y="57"/>
                    <a:pt x="0" y="62"/>
                  </a:cubicBezTo>
                  <a:cubicBezTo>
                    <a:pt x="58" y="57"/>
                    <a:pt x="86" y="30"/>
                    <a:pt x="9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547">
              <a:extLst>
                <a:ext uri="{FF2B5EF4-FFF2-40B4-BE49-F238E27FC236}">
                  <a16:creationId xmlns="" xmlns:a16="http://schemas.microsoft.com/office/drawing/2014/main" id="{468D43E0-F7F2-4420-B243-95CC6D2AE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3151" y="11739563"/>
              <a:ext cx="146050" cy="112713"/>
            </a:xfrm>
            <a:custGeom>
              <a:avLst/>
              <a:gdLst>
                <a:gd name="T0" fmla="*/ 85 w 85"/>
                <a:gd name="T1" fmla="*/ 2 h 66"/>
                <a:gd name="T2" fmla="*/ 0 w 85"/>
                <a:gd name="T3" fmla="*/ 66 h 66"/>
                <a:gd name="T4" fmla="*/ 85 w 85"/>
                <a:gd name="T5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66">
                  <a:moveTo>
                    <a:pt x="85" y="2"/>
                  </a:moveTo>
                  <a:cubicBezTo>
                    <a:pt x="35" y="0"/>
                    <a:pt x="17" y="60"/>
                    <a:pt x="0" y="66"/>
                  </a:cubicBezTo>
                  <a:cubicBezTo>
                    <a:pt x="59" y="57"/>
                    <a:pt x="82" y="24"/>
                    <a:pt x="8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48">
              <a:extLst>
                <a:ext uri="{FF2B5EF4-FFF2-40B4-BE49-F238E27FC236}">
                  <a16:creationId xmlns="" xmlns:a16="http://schemas.microsoft.com/office/drawing/2014/main" id="{CE65B94A-6638-49B2-8EA6-8F15955F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9038" y="11704638"/>
              <a:ext cx="128588" cy="127000"/>
            </a:xfrm>
            <a:custGeom>
              <a:avLst/>
              <a:gdLst>
                <a:gd name="T0" fmla="*/ 75 w 75"/>
                <a:gd name="T1" fmla="*/ 0 h 74"/>
                <a:gd name="T2" fmla="*/ 0 w 75"/>
                <a:gd name="T3" fmla="*/ 74 h 74"/>
                <a:gd name="T4" fmla="*/ 75 w 75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74">
                  <a:moveTo>
                    <a:pt x="75" y="0"/>
                  </a:moveTo>
                  <a:cubicBezTo>
                    <a:pt x="26" y="8"/>
                    <a:pt x="15" y="66"/>
                    <a:pt x="0" y="74"/>
                  </a:cubicBezTo>
                  <a:cubicBezTo>
                    <a:pt x="50" y="62"/>
                    <a:pt x="74" y="28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49">
              <a:extLst>
                <a:ext uri="{FF2B5EF4-FFF2-40B4-BE49-F238E27FC236}">
                  <a16:creationId xmlns="" xmlns:a16="http://schemas.microsoft.com/office/drawing/2014/main" id="{6180B7A6-A303-42CA-9CD1-8EC4FC14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0163" y="11653838"/>
              <a:ext cx="112713" cy="142875"/>
            </a:xfrm>
            <a:custGeom>
              <a:avLst/>
              <a:gdLst>
                <a:gd name="T0" fmla="*/ 62 w 66"/>
                <a:gd name="T1" fmla="*/ 0 h 84"/>
                <a:gd name="T2" fmla="*/ 0 w 66"/>
                <a:gd name="T3" fmla="*/ 84 h 84"/>
                <a:gd name="T4" fmla="*/ 62 w 66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84">
                  <a:moveTo>
                    <a:pt x="62" y="0"/>
                  </a:moveTo>
                  <a:cubicBezTo>
                    <a:pt x="18" y="15"/>
                    <a:pt x="13" y="74"/>
                    <a:pt x="0" y="84"/>
                  </a:cubicBezTo>
                  <a:cubicBezTo>
                    <a:pt x="50" y="64"/>
                    <a:pt x="66" y="26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50">
              <a:extLst>
                <a:ext uri="{FF2B5EF4-FFF2-40B4-BE49-F238E27FC236}">
                  <a16:creationId xmlns="" xmlns:a16="http://schemas.microsoft.com/office/drawing/2014/main" id="{B1E4025D-F121-4730-B2D9-B78FD72E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4938" y="11587163"/>
              <a:ext cx="98425" cy="158750"/>
            </a:xfrm>
            <a:custGeom>
              <a:avLst/>
              <a:gdLst>
                <a:gd name="T0" fmla="*/ 47 w 58"/>
                <a:gd name="T1" fmla="*/ 0 h 93"/>
                <a:gd name="T2" fmla="*/ 0 w 58"/>
                <a:gd name="T3" fmla="*/ 93 h 93"/>
                <a:gd name="T4" fmla="*/ 47 w 58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93">
                  <a:moveTo>
                    <a:pt x="47" y="0"/>
                  </a:moveTo>
                  <a:cubicBezTo>
                    <a:pt x="11" y="20"/>
                    <a:pt x="6" y="88"/>
                    <a:pt x="0" y="93"/>
                  </a:cubicBezTo>
                  <a:cubicBezTo>
                    <a:pt x="34" y="77"/>
                    <a:pt x="58" y="37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51">
              <a:extLst>
                <a:ext uri="{FF2B5EF4-FFF2-40B4-BE49-F238E27FC236}">
                  <a16:creationId xmlns="" xmlns:a16="http://schemas.microsoft.com/office/drawing/2014/main" id="{E308C5B1-1116-46F2-8234-1AADE8201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9076" y="11509375"/>
              <a:ext cx="79375" cy="168275"/>
            </a:xfrm>
            <a:custGeom>
              <a:avLst/>
              <a:gdLst>
                <a:gd name="T0" fmla="*/ 34 w 46"/>
                <a:gd name="T1" fmla="*/ 0 h 99"/>
                <a:gd name="T2" fmla="*/ 5 w 46"/>
                <a:gd name="T3" fmla="*/ 99 h 99"/>
                <a:gd name="T4" fmla="*/ 34 w 46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99">
                  <a:moveTo>
                    <a:pt x="34" y="0"/>
                  </a:moveTo>
                  <a:cubicBezTo>
                    <a:pt x="0" y="29"/>
                    <a:pt x="14" y="86"/>
                    <a:pt x="5" y="99"/>
                  </a:cubicBezTo>
                  <a:cubicBezTo>
                    <a:pt x="45" y="71"/>
                    <a:pt x="46" y="24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52">
              <a:extLst>
                <a:ext uri="{FF2B5EF4-FFF2-40B4-BE49-F238E27FC236}">
                  <a16:creationId xmlns="" xmlns:a16="http://schemas.microsoft.com/office/drawing/2014/main" id="{A3FCA47B-963E-4080-8826-B7BF7AC43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9401" y="11418888"/>
              <a:ext cx="79375" cy="176213"/>
            </a:xfrm>
            <a:custGeom>
              <a:avLst/>
              <a:gdLst>
                <a:gd name="T0" fmla="*/ 28 w 47"/>
                <a:gd name="T1" fmla="*/ 0 h 103"/>
                <a:gd name="T2" fmla="*/ 16 w 47"/>
                <a:gd name="T3" fmla="*/ 103 h 103"/>
                <a:gd name="T4" fmla="*/ 28 w 47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03">
                  <a:moveTo>
                    <a:pt x="28" y="0"/>
                  </a:moveTo>
                  <a:cubicBezTo>
                    <a:pt x="0" y="36"/>
                    <a:pt x="22" y="89"/>
                    <a:pt x="16" y="103"/>
                  </a:cubicBezTo>
                  <a:cubicBezTo>
                    <a:pt x="46" y="71"/>
                    <a:pt x="47" y="29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553">
              <a:extLst>
                <a:ext uri="{FF2B5EF4-FFF2-40B4-BE49-F238E27FC236}">
                  <a16:creationId xmlns="" xmlns:a16="http://schemas.microsoft.com/office/drawing/2014/main" id="{C5778615-7F17-46A4-9505-12AF04E2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3851" y="11320463"/>
              <a:ext cx="82550" cy="176213"/>
            </a:xfrm>
            <a:custGeom>
              <a:avLst/>
              <a:gdLst>
                <a:gd name="T0" fmla="*/ 23 w 49"/>
                <a:gd name="T1" fmla="*/ 0 h 104"/>
                <a:gd name="T2" fmla="*/ 26 w 49"/>
                <a:gd name="T3" fmla="*/ 104 h 104"/>
                <a:gd name="T4" fmla="*/ 23 w 49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04">
                  <a:moveTo>
                    <a:pt x="23" y="0"/>
                  </a:moveTo>
                  <a:cubicBezTo>
                    <a:pt x="0" y="46"/>
                    <a:pt x="31" y="90"/>
                    <a:pt x="26" y="104"/>
                  </a:cubicBezTo>
                  <a:cubicBezTo>
                    <a:pt x="48" y="72"/>
                    <a:pt x="49" y="32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554">
              <a:extLst>
                <a:ext uri="{FF2B5EF4-FFF2-40B4-BE49-F238E27FC236}">
                  <a16:creationId xmlns="" xmlns:a16="http://schemas.microsoft.com/office/drawing/2014/main" id="{7A5E5D58-AF26-478F-8204-D2DAE5D7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5601" y="11217275"/>
              <a:ext cx="90488" cy="176213"/>
            </a:xfrm>
            <a:custGeom>
              <a:avLst/>
              <a:gdLst>
                <a:gd name="T0" fmla="*/ 16 w 53"/>
                <a:gd name="T1" fmla="*/ 0 h 103"/>
                <a:gd name="T2" fmla="*/ 34 w 53"/>
                <a:gd name="T3" fmla="*/ 103 h 103"/>
                <a:gd name="T4" fmla="*/ 16 w 53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3">
                  <a:moveTo>
                    <a:pt x="16" y="0"/>
                  </a:moveTo>
                  <a:cubicBezTo>
                    <a:pt x="0" y="46"/>
                    <a:pt x="35" y="89"/>
                    <a:pt x="34" y="103"/>
                  </a:cubicBezTo>
                  <a:cubicBezTo>
                    <a:pt x="53" y="66"/>
                    <a:pt x="43" y="27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555">
              <a:extLst>
                <a:ext uri="{FF2B5EF4-FFF2-40B4-BE49-F238E27FC236}">
                  <a16:creationId xmlns="" xmlns:a16="http://schemas.microsoft.com/office/drawing/2014/main" id="{C2BB20B8-75DA-4C44-B821-481005EA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4651" y="11114088"/>
              <a:ext cx="87313" cy="168275"/>
            </a:xfrm>
            <a:custGeom>
              <a:avLst/>
              <a:gdLst>
                <a:gd name="T0" fmla="*/ 8 w 51"/>
                <a:gd name="T1" fmla="*/ 0 h 99"/>
                <a:gd name="T2" fmla="*/ 39 w 51"/>
                <a:gd name="T3" fmla="*/ 99 h 99"/>
                <a:gd name="T4" fmla="*/ 8 w 51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99">
                  <a:moveTo>
                    <a:pt x="8" y="0"/>
                  </a:moveTo>
                  <a:cubicBezTo>
                    <a:pt x="0" y="36"/>
                    <a:pt x="39" y="95"/>
                    <a:pt x="39" y="99"/>
                  </a:cubicBezTo>
                  <a:cubicBezTo>
                    <a:pt x="51" y="67"/>
                    <a:pt x="47" y="3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556">
              <a:extLst>
                <a:ext uri="{FF2B5EF4-FFF2-40B4-BE49-F238E27FC236}">
                  <a16:creationId xmlns="" xmlns:a16="http://schemas.microsoft.com/office/drawing/2014/main" id="{23377051-59E6-4CBC-A78E-96BD0B0D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7826" y="11009313"/>
              <a:ext cx="92075" cy="160338"/>
            </a:xfrm>
            <a:custGeom>
              <a:avLst/>
              <a:gdLst>
                <a:gd name="T0" fmla="*/ 2 w 54"/>
                <a:gd name="T1" fmla="*/ 0 h 94"/>
                <a:gd name="T2" fmla="*/ 45 w 54"/>
                <a:gd name="T3" fmla="*/ 94 h 94"/>
                <a:gd name="T4" fmla="*/ 2 w 54"/>
                <a:gd name="T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94">
                  <a:moveTo>
                    <a:pt x="2" y="0"/>
                  </a:moveTo>
                  <a:cubicBezTo>
                    <a:pt x="0" y="48"/>
                    <a:pt x="43" y="81"/>
                    <a:pt x="45" y="94"/>
                  </a:cubicBezTo>
                  <a:cubicBezTo>
                    <a:pt x="54" y="61"/>
                    <a:pt x="45" y="29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557">
              <a:extLst>
                <a:ext uri="{FF2B5EF4-FFF2-40B4-BE49-F238E27FC236}">
                  <a16:creationId xmlns="" xmlns:a16="http://schemas.microsoft.com/office/drawing/2014/main" id="{DD94945C-6900-4DB5-89EA-FFF623748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8776" y="10909300"/>
              <a:ext cx="106363" cy="147638"/>
            </a:xfrm>
            <a:custGeom>
              <a:avLst/>
              <a:gdLst>
                <a:gd name="T0" fmla="*/ 0 w 62"/>
                <a:gd name="T1" fmla="*/ 0 h 87"/>
                <a:gd name="T2" fmla="*/ 55 w 62"/>
                <a:gd name="T3" fmla="*/ 87 h 87"/>
                <a:gd name="T4" fmla="*/ 0 w 62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87">
                  <a:moveTo>
                    <a:pt x="0" y="0"/>
                  </a:moveTo>
                  <a:cubicBezTo>
                    <a:pt x="3" y="44"/>
                    <a:pt x="51" y="75"/>
                    <a:pt x="55" y="87"/>
                  </a:cubicBezTo>
                  <a:cubicBezTo>
                    <a:pt x="62" y="39"/>
                    <a:pt x="30" y="1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558">
              <a:extLst>
                <a:ext uri="{FF2B5EF4-FFF2-40B4-BE49-F238E27FC236}">
                  <a16:creationId xmlns="" xmlns:a16="http://schemas.microsoft.com/office/drawing/2014/main" id="{304C6DAA-CC04-4263-8A09-FF8BC291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3613" y="11837988"/>
              <a:ext cx="233363" cy="109538"/>
            </a:xfrm>
            <a:custGeom>
              <a:avLst/>
              <a:gdLst>
                <a:gd name="T0" fmla="*/ 136 w 136"/>
                <a:gd name="T1" fmla="*/ 37 h 64"/>
                <a:gd name="T2" fmla="*/ 0 w 136"/>
                <a:gd name="T3" fmla="*/ 19 h 64"/>
                <a:gd name="T4" fmla="*/ 136 w 136"/>
                <a:gd name="T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64">
                  <a:moveTo>
                    <a:pt x="136" y="37"/>
                  </a:moveTo>
                  <a:cubicBezTo>
                    <a:pt x="67" y="64"/>
                    <a:pt x="31" y="27"/>
                    <a:pt x="0" y="19"/>
                  </a:cubicBezTo>
                  <a:cubicBezTo>
                    <a:pt x="66" y="0"/>
                    <a:pt x="86" y="35"/>
                    <a:pt x="1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559">
              <a:extLst>
                <a:ext uri="{FF2B5EF4-FFF2-40B4-BE49-F238E27FC236}">
                  <a16:creationId xmlns="" xmlns:a16="http://schemas.microsoft.com/office/drawing/2014/main" id="{132CFB77-7704-41E3-8640-3DC393E2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7913" y="11820525"/>
              <a:ext cx="231775" cy="107950"/>
            </a:xfrm>
            <a:custGeom>
              <a:avLst/>
              <a:gdLst>
                <a:gd name="T0" fmla="*/ 136 w 136"/>
                <a:gd name="T1" fmla="*/ 28 h 63"/>
                <a:gd name="T2" fmla="*/ 0 w 136"/>
                <a:gd name="T3" fmla="*/ 24 h 63"/>
                <a:gd name="T4" fmla="*/ 136 w 136"/>
                <a:gd name="T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63">
                  <a:moveTo>
                    <a:pt x="136" y="28"/>
                  </a:moveTo>
                  <a:cubicBezTo>
                    <a:pt x="68" y="63"/>
                    <a:pt x="30" y="28"/>
                    <a:pt x="0" y="24"/>
                  </a:cubicBezTo>
                  <a:cubicBezTo>
                    <a:pt x="63" y="0"/>
                    <a:pt x="87" y="31"/>
                    <a:pt x="13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560">
              <a:extLst>
                <a:ext uri="{FF2B5EF4-FFF2-40B4-BE49-F238E27FC236}">
                  <a16:creationId xmlns="" xmlns:a16="http://schemas.microsoft.com/office/drawing/2014/main" id="{562C0D77-E019-4BF8-88F5-6744E35A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2213" y="11787188"/>
              <a:ext cx="228600" cy="109538"/>
            </a:xfrm>
            <a:custGeom>
              <a:avLst/>
              <a:gdLst>
                <a:gd name="T0" fmla="*/ 134 w 134"/>
                <a:gd name="T1" fmla="*/ 19 h 64"/>
                <a:gd name="T2" fmla="*/ 0 w 134"/>
                <a:gd name="T3" fmla="*/ 32 h 64"/>
                <a:gd name="T4" fmla="*/ 134 w 134"/>
                <a:gd name="T5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64">
                  <a:moveTo>
                    <a:pt x="134" y="19"/>
                  </a:moveTo>
                  <a:cubicBezTo>
                    <a:pt x="74" y="64"/>
                    <a:pt x="28" y="33"/>
                    <a:pt x="0" y="32"/>
                  </a:cubicBezTo>
                  <a:cubicBezTo>
                    <a:pt x="64" y="0"/>
                    <a:pt x="86" y="30"/>
                    <a:pt x="13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561">
              <a:extLst>
                <a:ext uri="{FF2B5EF4-FFF2-40B4-BE49-F238E27FC236}">
                  <a16:creationId xmlns="" xmlns:a16="http://schemas.microsoft.com/office/drawing/2014/main" id="{3F43090A-7875-4A65-80F8-F0E0E615F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51" y="11741150"/>
              <a:ext cx="222250" cy="101600"/>
            </a:xfrm>
            <a:custGeom>
              <a:avLst/>
              <a:gdLst>
                <a:gd name="T0" fmla="*/ 130 w 130"/>
                <a:gd name="T1" fmla="*/ 7 h 60"/>
                <a:gd name="T2" fmla="*/ 0 w 130"/>
                <a:gd name="T3" fmla="*/ 39 h 60"/>
                <a:gd name="T4" fmla="*/ 130 w 130"/>
                <a:gd name="T5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60">
                  <a:moveTo>
                    <a:pt x="130" y="7"/>
                  </a:moveTo>
                  <a:cubicBezTo>
                    <a:pt x="77" y="60"/>
                    <a:pt x="24" y="36"/>
                    <a:pt x="0" y="39"/>
                  </a:cubicBezTo>
                  <a:cubicBezTo>
                    <a:pt x="54" y="0"/>
                    <a:pt x="91" y="22"/>
                    <a:pt x="1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62">
              <a:extLst>
                <a:ext uri="{FF2B5EF4-FFF2-40B4-BE49-F238E27FC236}">
                  <a16:creationId xmlns="" xmlns:a16="http://schemas.microsoft.com/office/drawing/2014/main" id="{6DC0F7DB-4D08-4669-8CF6-25D57746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6526" y="11668125"/>
              <a:ext cx="206375" cy="96838"/>
            </a:xfrm>
            <a:custGeom>
              <a:avLst/>
              <a:gdLst>
                <a:gd name="T0" fmla="*/ 121 w 121"/>
                <a:gd name="T1" fmla="*/ 1 h 57"/>
                <a:gd name="T2" fmla="*/ 0 w 121"/>
                <a:gd name="T3" fmla="*/ 52 h 57"/>
                <a:gd name="T4" fmla="*/ 121 w 121"/>
                <a:gd name="T5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57">
                  <a:moveTo>
                    <a:pt x="121" y="1"/>
                  </a:moveTo>
                  <a:cubicBezTo>
                    <a:pt x="84" y="57"/>
                    <a:pt x="23" y="47"/>
                    <a:pt x="0" y="52"/>
                  </a:cubicBezTo>
                  <a:cubicBezTo>
                    <a:pt x="61" y="0"/>
                    <a:pt x="81" y="25"/>
                    <a:pt x="1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63">
              <a:extLst>
                <a:ext uri="{FF2B5EF4-FFF2-40B4-BE49-F238E27FC236}">
                  <a16:creationId xmlns="" xmlns:a16="http://schemas.microsoft.com/office/drawing/2014/main" id="{96477308-27E3-4C58-AC93-B029F6BF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0188" y="11572875"/>
              <a:ext cx="184150" cy="115888"/>
            </a:xfrm>
            <a:custGeom>
              <a:avLst/>
              <a:gdLst>
                <a:gd name="T0" fmla="*/ 108 w 108"/>
                <a:gd name="T1" fmla="*/ 0 h 68"/>
                <a:gd name="T2" fmla="*/ 0 w 108"/>
                <a:gd name="T3" fmla="*/ 68 h 68"/>
                <a:gd name="T4" fmla="*/ 108 w 108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68">
                  <a:moveTo>
                    <a:pt x="108" y="0"/>
                  </a:moveTo>
                  <a:cubicBezTo>
                    <a:pt x="79" y="64"/>
                    <a:pt x="21" y="60"/>
                    <a:pt x="0" y="68"/>
                  </a:cubicBezTo>
                  <a:cubicBezTo>
                    <a:pt x="50" y="8"/>
                    <a:pt x="73" y="28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64">
              <a:extLst>
                <a:ext uri="{FF2B5EF4-FFF2-40B4-BE49-F238E27FC236}">
                  <a16:creationId xmlns="" xmlns:a16="http://schemas.microsoft.com/office/drawing/2014/main" id="{01DE4BB2-5095-4F6B-966E-B62BF24E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9563" y="11464925"/>
              <a:ext cx="160338" cy="141288"/>
            </a:xfrm>
            <a:custGeom>
              <a:avLst/>
              <a:gdLst>
                <a:gd name="T0" fmla="*/ 94 w 94"/>
                <a:gd name="T1" fmla="*/ 0 h 83"/>
                <a:gd name="T2" fmla="*/ 0 w 94"/>
                <a:gd name="T3" fmla="*/ 83 h 83"/>
                <a:gd name="T4" fmla="*/ 94 w 94"/>
                <a:gd name="T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83">
                  <a:moveTo>
                    <a:pt x="94" y="0"/>
                  </a:moveTo>
                  <a:cubicBezTo>
                    <a:pt x="74" y="67"/>
                    <a:pt x="11" y="75"/>
                    <a:pt x="0" y="83"/>
                  </a:cubicBezTo>
                  <a:cubicBezTo>
                    <a:pt x="28" y="24"/>
                    <a:pt x="66" y="28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65">
              <a:extLst>
                <a:ext uri="{FF2B5EF4-FFF2-40B4-BE49-F238E27FC236}">
                  <a16:creationId xmlns="" xmlns:a16="http://schemas.microsoft.com/office/drawing/2014/main" id="{01BCF89A-18DC-4436-B7C3-4F74867C4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3063" y="11352213"/>
              <a:ext cx="134938" cy="158750"/>
            </a:xfrm>
            <a:custGeom>
              <a:avLst/>
              <a:gdLst>
                <a:gd name="T0" fmla="*/ 79 w 79"/>
                <a:gd name="T1" fmla="*/ 0 h 93"/>
                <a:gd name="T2" fmla="*/ 0 w 79"/>
                <a:gd name="T3" fmla="*/ 93 h 93"/>
                <a:gd name="T4" fmla="*/ 79 w 79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93">
                  <a:moveTo>
                    <a:pt x="79" y="0"/>
                  </a:moveTo>
                  <a:cubicBezTo>
                    <a:pt x="71" y="67"/>
                    <a:pt x="11" y="82"/>
                    <a:pt x="0" y="93"/>
                  </a:cubicBezTo>
                  <a:cubicBezTo>
                    <a:pt x="20" y="30"/>
                    <a:pt x="57" y="2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66">
              <a:extLst>
                <a:ext uri="{FF2B5EF4-FFF2-40B4-BE49-F238E27FC236}">
                  <a16:creationId xmlns="" xmlns:a16="http://schemas.microsoft.com/office/drawing/2014/main" id="{B94E940E-CDB1-4036-9ABA-089B156E2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0688" y="11236325"/>
              <a:ext cx="114300" cy="169863"/>
            </a:xfrm>
            <a:custGeom>
              <a:avLst/>
              <a:gdLst>
                <a:gd name="T0" fmla="*/ 64 w 67"/>
                <a:gd name="T1" fmla="*/ 0 h 100"/>
                <a:gd name="T2" fmla="*/ 0 w 67"/>
                <a:gd name="T3" fmla="*/ 100 h 100"/>
                <a:gd name="T4" fmla="*/ 64 w 67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00">
                  <a:moveTo>
                    <a:pt x="64" y="0"/>
                  </a:moveTo>
                  <a:cubicBezTo>
                    <a:pt x="67" y="62"/>
                    <a:pt x="6" y="91"/>
                    <a:pt x="0" y="100"/>
                  </a:cubicBezTo>
                  <a:cubicBezTo>
                    <a:pt x="7" y="41"/>
                    <a:pt x="51" y="23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67">
              <a:extLst>
                <a:ext uri="{FF2B5EF4-FFF2-40B4-BE49-F238E27FC236}">
                  <a16:creationId xmlns="" xmlns:a16="http://schemas.microsoft.com/office/drawing/2014/main" id="{4CDEFC30-6CCB-4E6A-BD6D-58438A46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9263" y="11120438"/>
              <a:ext cx="103188" cy="177800"/>
            </a:xfrm>
            <a:custGeom>
              <a:avLst/>
              <a:gdLst>
                <a:gd name="T0" fmla="*/ 52 w 60"/>
                <a:gd name="T1" fmla="*/ 0 h 104"/>
                <a:gd name="T2" fmla="*/ 0 w 60"/>
                <a:gd name="T3" fmla="*/ 104 h 104"/>
                <a:gd name="T4" fmla="*/ 52 w 60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4">
                  <a:moveTo>
                    <a:pt x="52" y="0"/>
                  </a:moveTo>
                  <a:cubicBezTo>
                    <a:pt x="60" y="61"/>
                    <a:pt x="7" y="92"/>
                    <a:pt x="0" y="104"/>
                  </a:cubicBezTo>
                  <a:cubicBezTo>
                    <a:pt x="3" y="39"/>
                    <a:pt x="35" y="30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68">
              <a:extLst>
                <a:ext uri="{FF2B5EF4-FFF2-40B4-BE49-F238E27FC236}">
                  <a16:creationId xmlns="" xmlns:a16="http://schemas.microsoft.com/office/drawing/2014/main" id="{653F96BA-9933-470F-935F-468526AF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4026" y="11002963"/>
              <a:ext cx="103188" cy="182563"/>
            </a:xfrm>
            <a:custGeom>
              <a:avLst/>
              <a:gdLst>
                <a:gd name="T0" fmla="*/ 45 w 60"/>
                <a:gd name="T1" fmla="*/ 0 h 107"/>
                <a:gd name="T2" fmla="*/ 6 w 60"/>
                <a:gd name="T3" fmla="*/ 107 h 107"/>
                <a:gd name="T4" fmla="*/ 45 w 60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7">
                  <a:moveTo>
                    <a:pt x="45" y="0"/>
                  </a:moveTo>
                  <a:cubicBezTo>
                    <a:pt x="60" y="59"/>
                    <a:pt x="10" y="98"/>
                    <a:pt x="6" y="107"/>
                  </a:cubicBezTo>
                  <a:cubicBezTo>
                    <a:pt x="0" y="50"/>
                    <a:pt x="31" y="28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69">
              <a:extLst>
                <a:ext uri="{FF2B5EF4-FFF2-40B4-BE49-F238E27FC236}">
                  <a16:creationId xmlns="" xmlns:a16="http://schemas.microsoft.com/office/drawing/2014/main" id="{9A3CAAF0-2A6F-4917-8676-D311D5642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2913" y="10887075"/>
              <a:ext cx="106363" cy="185738"/>
            </a:xfrm>
            <a:custGeom>
              <a:avLst/>
              <a:gdLst>
                <a:gd name="T0" fmla="*/ 38 w 62"/>
                <a:gd name="T1" fmla="*/ 0 h 109"/>
                <a:gd name="T2" fmla="*/ 14 w 62"/>
                <a:gd name="T3" fmla="*/ 109 h 109"/>
                <a:gd name="T4" fmla="*/ 38 w 62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09">
                  <a:moveTo>
                    <a:pt x="38" y="0"/>
                  </a:moveTo>
                  <a:cubicBezTo>
                    <a:pt x="62" y="50"/>
                    <a:pt x="15" y="102"/>
                    <a:pt x="14" y="109"/>
                  </a:cubicBezTo>
                  <a:cubicBezTo>
                    <a:pt x="0" y="56"/>
                    <a:pt x="28" y="26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70">
              <a:extLst>
                <a:ext uri="{FF2B5EF4-FFF2-40B4-BE49-F238E27FC236}">
                  <a16:creationId xmlns="" xmlns:a16="http://schemas.microsoft.com/office/drawing/2014/main" id="{99A6702D-4D9D-407A-8DF5-3623C794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5263" y="10542588"/>
              <a:ext cx="198438" cy="338138"/>
            </a:xfrm>
            <a:custGeom>
              <a:avLst/>
              <a:gdLst>
                <a:gd name="T0" fmla="*/ 3 w 116"/>
                <a:gd name="T1" fmla="*/ 0 h 198"/>
                <a:gd name="T2" fmla="*/ 116 w 116"/>
                <a:gd name="T3" fmla="*/ 197 h 198"/>
                <a:gd name="T4" fmla="*/ 113 w 116"/>
                <a:gd name="T5" fmla="*/ 198 h 198"/>
                <a:gd name="T6" fmla="*/ 0 w 116"/>
                <a:gd name="T7" fmla="*/ 3 h 198"/>
                <a:gd name="T8" fmla="*/ 3 w 116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98">
                  <a:moveTo>
                    <a:pt x="3" y="0"/>
                  </a:moveTo>
                  <a:cubicBezTo>
                    <a:pt x="47" y="46"/>
                    <a:pt x="92" y="118"/>
                    <a:pt x="116" y="197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89" y="120"/>
                    <a:pt x="44" y="48"/>
                    <a:pt x="0" y="3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71">
              <a:extLst>
                <a:ext uri="{FF2B5EF4-FFF2-40B4-BE49-F238E27FC236}">
                  <a16:creationId xmlns="" xmlns:a16="http://schemas.microsoft.com/office/drawing/2014/main" id="{F54FA812-ECF6-4F10-BFF0-B30EA2298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1301" y="10533063"/>
              <a:ext cx="207963" cy="396875"/>
            </a:xfrm>
            <a:custGeom>
              <a:avLst/>
              <a:gdLst>
                <a:gd name="T0" fmla="*/ 3 w 122"/>
                <a:gd name="T1" fmla="*/ 0 h 233"/>
                <a:gd name="T2" fmla="*/ 122 w 122"/>
                <a:gd name="T3" fmla="*/ 233 h 233"/>
                <a:gd name="T4" fmla="*/ 119 w 122"/>
                <a:gd name="T5" fmla="*/ 233 h 233"/>
                <a:gd name="T6" fmla="*/ 0 w 122"/>
                <a:gd name="T7" fmla="*/ 2 h 233"/>
                <a:gd name="T8" fmla="*/ 3 w 122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233">
                  <a:moveTo>
                    <a:pt x="3" y="0"/>
                  </a:moveTo>
                  <a:cubicBezTo>
                    <a:pt x="56" y="58"/>
                    <a:pt x="102" y="141"/>
                    <a:pt x="122" y="233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98" y="143"/>
                    <a:pt x="53" y="60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572">
              <a:extLst>
                <a:ext uri="{FF2B5EF4-FFF2-40B4-BE49-F238E27FC236}">
                  <a16:creationId xmlns="" xmlns:a16="http://schemas.microsoft.com/office/drawing/2014/main" id="{E3035680-FDB5-448D-94D1-771599111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1776" y="10464800"/>
              <a:ext cx="239713" cy="393700"/>
            </a:xfrm>
            <a:custGeom>
              <a:avLst/>
              <a:gdLst>
                <a:gd name="T0" fmla="*/ 3 w 141"/>
                <a:gd name="T1" fmla="*/ 0 h 231"/>
                <a:gd name="T2" fmla="*/ 141 w 141"/>
                <a:gd name="T3" fmla="*/ 230 h 231"/>
                <a:gd name="T4" fmla="*/ 138 w 141"/>
                <a:gd name="T5" fmla="*/ 231 h 231"/>
                <a:gd name="T6" fmla="*/ 0 w 141"/>
                <a:gd name="T7" fmla="*/ 2 h 231"/>
                <a:gd name="T8" fmla="*/ 3 w 141"/>
                <a:gd name="T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231">
                  <a:moveTo>
                    <a:pt x="3" y="0"/>
                  </a:moveTo>
                  <a:cubicBezTo>
                    <a:pt x="52" y="44"/>
                    <a:pt x="111" y="132"/>
                    <a:pt x="141" y="230"/>
                  </a:cubicBezTo>
                  <a:cubicBezTo>
                    <a:pt x="138" y="231"/>
                    <a:pt x="138" y="231"/>
                    <a:pt x="138" y="231"/>
                  </a:cubicBezTo>
                  <a:cubicBezTo>
                    <a:pt x="109" y="135"/>
                    <a:pt x="50" y="47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Oval 573">
              <a:extLst>
                <a:ext uri="{FF2B5EF4-FFF2-40B4-BE49-F238E27FC236}">
                  <a16:creationId xmlns="" xmlns:a16="http://schemas.microsoft.com/office/drawing/2014/main" id="{1D666D6F-4CAA-4E29-8028-1A4002AAD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2963" y="11826875"/>
              <a:ext cx="79375" cy="777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Rectangle 574">
              <a:extLst>
                <a:ext uri="{FF2B5EF4-FFF2-40B4-BE49-F238E27FC236}">
                  <a16:creationId xmlns="" xmlns:a16="http://schemas.microsoft.com/office/drawing/2014/main" id="{DA5EEBBF-AF88-49B2-80C8-2BFE501E5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9801" y="119570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1" name="组合 510">
            <a:extLst>
              <a:ext uri="{FF2B5EF4-FFF2-40B4-BE49-F238E27FC236}">
                <a16:creationId xmlns="" xmlns:a16="http://schemas.microsoft.com/office/drawing/2014/main" id="{CDDCEBE8-5FFC-4889-9D98-F213B5BC7067}"/>
              </a:ext>
            </a:extLst>
          </p:cNvPr>
          <p:cNvGrpSpPr/>
          <p:nvPr/>
        </p:nvGrpSpPr>
        <p:grpSpPr>
          <a:xfrm>
            <a:off x="4369412" y="4954216"/>
            <a:ext cx="1421788" cy="1019658"/>
            <a:chOff x="13581063" y="3635375"/>
            <a:chExt cx="9525001" cy="6831013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512" name="Freeform 578">
              <a:extLst>
                <a:ext uri="{FF2B5EF4-FFF2-40B4-BE49-F238E27FC236}">
                  <a16:creationId xmlns="" xmlns:a16="http://schemas.microsoft.com/office/drawing/2014/main" id="{55B339F3-E1F2-41A9-A7FE-599C83D38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8051" y="4227513"/>
              <a:ext cx="5314950" cy="6143625"/>
            </a:xfrm>
            <a:custGeom>
              <a:avLst/>
              <a:gdLst>
                <a:gd name="T0" fmla="*/ 304 w 1411"/>
                <a:gd name="T1" fmla="*/ 0 h 1630"/>
                <a:gd name="T2" fmla="*/ 567 w 1411"/>
                <a:gd name="T3" fmla="*/ 1345 h 1630"/>
                <a:gd name="T4" fmla="*/ 1396 w 1411"/>
                <a:gd name="T5" fmla="*/ 1630 h 1630"/>
                <a:gd name="T6" fmla="*/ 1411 w 1411"/>
                <a:gd name="T7" fmla="*/ 1603 h 1630"/>
                <a:gd name="T8" fmla="*/ 577 w 1411"/>
                <a:gd name="T9" fmla="*/ 1329 h 1630"/>
                <a:gd name="T10" fmla="*/ 310 w 1411"/>
                <a:gd name="T11" fmla="*/ 4 h 1630"/>
                <a:gd name="T12" fmla="*/ 304 w 1411"/>
                <a:gd name="T13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1" h="1630">
                  <a:moveTo>
                    <a:pt x="304" y="0"/>
                  </a:moveTo>
                  <a:cubicBezTo>
                    <a:pt x="0" y="402"/>
                    <a:pt x="79" y="1045"/>
                    <a:pt x="567" y="1345"/>
                  </a:cubicBezTo>
                  <a:cubicBezTo>
                    <a:pt x="938" y="1572"/>
                    <a:pt x="1311" y="1408"/>
                    <a:pt x="1396" y="1630"/>
                  </a:cubicBezTo>
                  <a:cubicBezTo>
                    <a:pt x="1400" y="1623"/>
                    <a:pt x="1407" y="1611"/>
                    <a:pt x="1411" y="1603"/>
                  </a:cubicBezTo>
                  <a:cubicBezTo>
                    <a:pt x="1298" y="1380"/>
                    <a:pt x="948" y="1553"/>
                    <a:pt x="577" y="1329"/>
                  </a:cubicBezTo>
                  <a:cubicBezTo>
                    <a:pt x="96" y="1038"/>
                    <a:pt x="11" y="405"/>
                    <a:pt x="310" y="4"/>
                  </a:cubicBez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79">
              <a:extLst>
                <a:ext uri="{FF2B5EF4-FFF2-40B4-BE49-F238E27FC236}">
                  <a16:creationId xmlns="" xmlns:a16="http://schemas.microsoft.com/office/drawing/2014/main" id="{5E14F93A-FFFB-4E41-9CDA-44315ED6E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1688" y="9104313"/>
              <a:ext cx="349250" cy="558800"/>
            </a:xfrm>
            <a:custGeom>
              <a:avLst/>
              <a:gdLst>
                <a:gd name="T0" fmla="*/ 14 w 93"/>
                <a:gd name="T1" fmla="*/ 0 h 148"/>
                <a:gd name="T2" fmla="*/ 74 w 93"/>
                <a:gd name="T3" fmla="*/ 83 h 148"/>
                <a:gd name="T4" fmla="*/ 75 w 93"/>
                <a:gd name="T5" fmla="*/ 146 h 148"/>
                <a:gd name="T6" fmla="*/ 74 w 93"/>
                <a:gd name="T7" fmla="*/ 148 h 148"/>
                <a:gd name="T8" fmla="*/ 14 w 93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48">
                  <a:moveTo>
                    <a:pt x="14" y="0"/>
                  </a:moveTo>
                  <a:cubicBezTo>
                    <a:pt x="38" y="19"/>
                    <a:pt x="68" y="54"/>
                    <a:pt x="74" y="83"/>
                  </a:cubicBezTo>
                  <a:cubicBezTo>
                    <a:pt x="77" y="87"/>
                    <a:pt x="93" y="116"/>
                    <a:pt x="75" y="146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14" y="129"/>
                    <a:pt x="0" y="6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80">
              <a:extLst>
                <a:ext uri="{FF2B5EF4-FFF2-40B4-BE49-F238E27FC236}">
                  <a16:creationId xmlns="" xmlns:a16="http://schemas.microsoft.com/office/drawing/2014/main" id="{2C4298DA-08BD-4F99-8EE5-F26AB279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3076" y="9078913"/>
              <a:ext cx="358775" cy="568325"/>
            </a:xfrm>
            <a:custGeom>
              <a:avLst/>
              <a:gdLst>
                <a:gd name="T0" fmla="*/ 19 w 95"/>
                <a:gd name="T1" fmla="*/ 0 h 151"/>
                <a:gd name="T2" fmla="*/ 65 w 95"/>
                <a:gd name="T3" fmla="*/ 151 h 151"/>
                <a:gd name="T4" fmla="*/ 19 w 95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51">
                  <a:moveTo>
                    <a:pt x="19" y="0"/>
                  </a:moveTo>
                  <a:cubicBezTo>
                    <a:pt x="57" y="38"/>
                    <a:pt x="95" y="107"/>
                    <a:pt x="65" y="151"/>
                  </a:cubicBezTo>
                  <a:cubicBezTo>
                    <a:pt x="8" y="128"/>
                    <a:pt x="0" y="5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81">
              <a:extLst>
                <a:ext uri="{FF2B5EF4-FFF2-40B4-BE49-F238E27FC236}">
                  <a16:creationId xmlns="" xmlns:a16="http://schemas.microsoft.com/office/drawing/2014/main" id="{489039DB-8BD2-44EF-8FB5-9C46465D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6051" y="9018588"/>
              <a:ext cx="334963" cy="573088"/>
            </a:xfrm>
            <a:custGeom>
              <a:avLst/>
              <a:gdLst>
                <a:gd name="T0" fmla="*/ 24 w 89"/>
                <a:gd name="T1" fmla="*/ 0 h 152"/>
                <a:gd name="T2" fmla="*/ 56 w 89"/>
                <a:gd name="T3" fmla="*/ 152 h 152"/>
                <a:gd name="T4" fmla="*/ 24 w 89"/>
                <a:gd name="T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52">
                  <a:moveTo>
                    <a:pt x="24" y="0"/>
                  </a:moveTo>
                  <a:cubicBezTo>
                    <a:pt x="59" y="40"/>
                    <a:pt x="89" y="112"/>
                    <a:pt x="56" y="152"/>
                  </a:cubicBezTo>
                  <a:cubicBezTo>
                    <a:pt x="3" y="125"/>
                    <a:pt x="0" y="5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82">
              <a:extLst>
                <a:ext uri="{FF2B5EF4-FFF2-40B4-BE49-F238E27FC236}">
                  <a16:creationId xmlns="" xmlns:a16="http://schemas.microsoft.com/office/drawing/2014/main" id="{2268E874-C5AE-4E24-9756-CCD742F15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7438" y="8923338"/>
              <a:ext cx="312738" cy="569913"/>
            </a:xfrm>
            <a:custGeom>
              <a:avLst/>
              <a:gdLst>
                <a:gd name="T0" fmla="*/ 32 w 83"/>
                <a:gd name="T1" fmla="*/ 0 h 151"/>
                <a:gd name="T2" fmla="*/ 50 w 83"/>
                <a:gd name="T3" fmla="*/ 151 h 151"/>
                <a:gd name="T4" fmla="*/ 32 w 83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51">
                  <a:moveTo>
                    <a:pt x="32" y="0"/>
                  </a:moveTo>
                  <a:cubicBezTo>
                    <a:pt x="66" y="50"/>
                    <a:pt x="83" y="117"/>
                    <a:pt x="50" y="151"/>
                  </a:cubicBezTo>
                  <a:cubicBezTo>
                    <a:pt x="0" y="121"/>
                    <a:pt x="2" y="53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83">
              <a:extLst>
                <a:ext uri="{FF2B5EF4-FFF2-40B4-BE49-F238E27FC236}">
                  <a16:creationId xmlns="" xmlns:a16="http://schemas.microsoft.com/office/drawing/2014/main" id="{7F53ED5B-E7C3-434A-A086-B91C0135F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0413" y="8796338"/>
              <a:ext cx="315913" cy="565150"/>
            </a:xfrm>
            <a:custGeom>
              <a:avLst/>
              <a:gdLst>
                <a:gd name="T0" fmla="*/ 42 w 84"/>
                <a:gd name="T1" fmla="*/ 0 h 150"/>
                <a:gd name="T2" fmla="*/ 46 w 84"/>
                <a:gd name="T3" fmla="*/ 150 h 150"/>
                <a:gd name="T4" fmla="*/ 42 w 84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50">
                  <a:moveTo>
                    <a:pt x="42" y="0"/>
                  </a:moveTo>
                  <a:cubicBezTo>
                    <a:pt x="67" y="45"/>
                    <a:pt x="84" y="117"/>
                    <a:pt x="46" y="150"/>
                  </a:cubicBezTo>
                  <a:cubicBezTo>
                    <a:pt x="0" y="116"/>
                    <a:pt x="10" y="47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84">
              <a:extLst>
                <a:ext uri="{FF2B5EF4-FFF2-40B4-BE49-F238E27FC236}">
                  <a16:creationId xmlns="" xmlns:a16="http://schemas.microsoft.com/office/drawing/2014/main" id="{85A5137D-BFD6-4AB8-8126-1D8BEB19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1963" y="8634413"/>
              <a:ext cx="298450" cy="557213"/>
            </a:xfrm>
            <a:custGeom>
              <a:avLst/>
              <a:gdLst>
                <a:gd name="T0" fmla="*/ 48 w 79"/>
                <a:gd name="T1" fmla="*/ 0 h 148"/>
                <a:gd name="T2" fmla="*/ 39 w 79"/>
                <a:gd name="T3" fmla="*/ 148 h 148"/>
                <a:gd name="T4" fmla="*/ 48 w 79"/>
                <a:gd name="T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48">
                  <a:moveTo>
                    <a:pt x="48" y="0"/>
                  </a:moveTo>
                  <a:cubicBezTo>
                    <a:pt x="69" y="46"/>
                    <a:pt x="79" y="119"/>
                    <a:pt x="39" y="148"/>
                  </a:cubicBezTo>
                  <a:cubicBezTo>
                    <a:pt x="0" y="116"/>
                    <a:pt x="8" y="48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85">
              <a:extLst>
                <a:ext uri="{FF2B5EF4-FFF2-40B4-BE49-F238E27FC236}">
                  <a16:creationId xmlns="" xmlns:a16="http://schemas.microsoft.com/office/drawing/2014/main" id="{56360CA5-EB85-4954-97F6-4EBFEA4DD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5101" y="8445500"/>
              <a:ext cx="296863" cy="542925"/>
            </a:xfrm>
            <a:custGeom>
              <a:avLst/>
              <a:gdLst>
                <a:gd name="T0" fmla="*/ 59 w 79"/>
                <a:gd name="T1" fmla="*/ 0 h 144"/>
                <a:gd name="T2" fmla="*/ 38 w 79"/>
                <a:gd name="T3" fmla="*/ 144 h 144"/>
                <a:gd name="T4" fmla="*/ 59 w 79"/>
                <a:gd name="T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44">
                  <a:moveTo>
                    <a:pt x="59" y="0"/>
                  </a:moveTo>
                  <a:cubicBezTo>
                    <a:pt x="76" y="47"/>
                    <a:pt x="79" y="119"/>
                    <a:pt x="38" y="144"/>
                  </a:cubicBezTo>
                  <a:cubicBezTo>
                    <a:pt x="0" y="103"/>
                    <a:pt x="19" y="4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86">
              <a:extLst>
                <a:ext uri="{FF2B5EF4-FFF2-40B4-BE49-F238E27FC236}">
                  <a16:creationId xmlns="" xmlns:a16="http://schemas.microsoft.com/office/drawing/2014/main" id="{C26763FE-42AA-4CC7-9898-6AC34EE3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9988" y="8226425"/>
              <a:ext cx="290513" cy="523875"/>
            </a:xfrm>
            <a:custGeom>
              <a:avLst/>
              <a:gdLst>
                <a:gd name="T0" fmla="*/ 66 w 77"/>
                <a:gd name="T1" fmla="*/ 0 h 139"/>
                <a:gd name="T2" fmla="*/ 33 w 77"/>
                <a:gd name="T3" fmla="*/ 139 h 139"/>
                <a:gd name="T4" fmla="*/ 66 w 77"/>
                <a:gd name="T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139">
                  <a:moveTo>
                    <a:pt x="66" y="0"/>
                  </a:moveTo>
                  <a:cubicBezTo>
                    <a:pt x="77" y="48"/>
                    <a:pt x="77" y="118"/>
                    <a:pt x="33" y="139"/>
                  </a:cubicBezTo>
                  <a:cubicBezTo>
                    <a:pt x="0" y="97"/>
                    <a:pt x="22" y="37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87">
              <a:extLst>
                <a:ext uri="{FF2B5EF4-FFF2-40B4-BE49-F238E27FC236}">
                  <a16:creationId xmlns="" xmlns:a16="http://schemas.microsoft.com/office/drawing/2014/main" id="{E745CC83-E4E6-4ECB-A534-0A5BD0D1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0276" y="7981950"/>
              <a:ext cx="304800" cy="504825"/>
            </a:xfrm>
            <a:custGeom>
              <a:avLst/>
              <a:gdLst>
                <a:gd name="T0" fmla="*/ 74 w 81"/>
                <a:gd name="T1" fmla="*/ 0 h 134"/>
                <a:gd name="T2" fmla="*/ 30 w 81"/>
                <a:gd name="T3" fmla="*/ 134 h 134"/>
                <a:gd name="T4" fmla="*/ 74 w 81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134">
                  <a:moveTo>
                    <a:pt x="74" y="0"/>
                  </a:moveTo>
                  <a:cubicBezTo>
                    <a:pt x="81" y="49"/>
                    <a:pt x="74" y="117"/>
                    <a:pt x="30" y="134"/>
                  </a:cubicBezTo>
                  <a:cubicBezTo>
                    <a:pt x="0" y="90"/>
                    <a:pt x="30" y="31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88">
              <a:extLst>
                <a:ext uri="{FF2B5EF4-FFF2-40B4-BE49-F238E27FC236}">
                  <a16:creationId xmlns="" xmlns:a16="http://schemas.microsoft.com/office/drawing/2014/main" id="{5F2B2A2F-7FBC-4A7A-857C-71D72044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0251" y="7713663"/>
              <a:ext cx="307975" cy="482600"/>
            </a:xfrm>
            <a:custGeom>
              <a:avLst/>
              <a:gdLst>
                <a:gd name="T0" fmla="*/ 77 w 82"/>
                <a:gd name="T1" fmla="*/ 0 h 128"/>
                <a:gd name="T2" fmla="*/ 23 w 82"/>
                <a:gd name="T3" fmla="*/ 128 h 128"/>
                <a:gd name="T4" fmla="*/ 77 w 82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28">
                  <a:moveTo>
                    <a:pt x="77" y="0"/>
                  </a:moveTo>
                  <a:cubicBezTo>
                    <a:pt x="82" y="46"/>
                    <a:pt x="68" y="115"/>
                    <a:pt x="23" y="128"/>
                  </a:cubicBezTo>
                  <a:cubicBezTo>
                    <a:pt x="0" y="86"/>
                    <a:pt x="27" y="3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89">
              <a:extLst>
                <a:ext uri="{FF2B5EF4-FFF2-40B4-BE49-F238E27FC236}">
                  <a16:creationId xmlns="" xmlns:a16="http://schemas.microsoft.com/office/drawing/2014/main" id="{5F96E2D1-8967-4475-85AA-ED9A18C33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9276" y="7427913"/>
              <a:ext cx="315913" cy="455613"/>
            </a:xfrm>
            <a:custGeom>
              <a:avLst/>
              <a:gdLst>
                <a:gd name="T0" fmla="*/ 84 w 84"/>
                <a:gd name="T1" fmla="*/ 0 h 121"/>
                <a:gd name="T2" fmla="*/ 21 w 84"/>
                <a:gd name="T3" fmla="*/ 121 h 121"/>
                <a:gd name="T4" fmla="*/ 84 w 84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21">
                  <a:moveTo>
                    <a:pt x="84" y="0"/>
                  </a:moveTo>
                  <a:cubicBezTo>
                    <a:pt x="83" y="47"/>
                    <a:pt x="67" y="112"/>
                    <a:pt x="21" y="121"/>
                  </a:cubicBezTo>
                  <a:cubicBezTo>
                    <a:pt x="0" y="73"/>
                    <a:pt x="37" y="22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90">
              <a:extLst>
                <a:ext uri="{FF2B5EF4-FFF2-40B4-BE49-F238E27FC236}">
                  <a16:creationId xmlns="" xmlns:a16="http://schemas.microsoft.com/office/drawing/2014/main" id="{3C6D18C2-41FE-4458-BD69-CEF4D22F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0688" y="7121525"/>
              <a:ext cx="323850" cy="430213"/>
            </a:xfrm>
            <a:custGeom>
              <a:avLst/>
              <a:gdLst>
                <a:gd name="T0" fmla="*/ 86 w 86"/>
                <a:gd name="T1" fmla="*/ 0 h 114"/>
                <a:gd name="T2" fmla="*/ 13 w 86"/>
                <a:gd name="T3" fmla="*/ 114 h 114"/>
                <a:gd name="T4" fmla="*/ 86 w 86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114">
                  <a:moveTo>
                    <a:pt x="86" y="0"/>
                  </a:moveTo>
                  <a:cubicBezTo>
                    <a:pt x="82" y="46"/>
                    <a:pt x="58" y="109"/>
                    <a:pt x="13" y="114"/>
                  </a:cubicBezTo>
                  <a:cubicBezTo>
                    <a:pt x="0" y="74"/>
                    <a:pt x="27" y="22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91">
              <a:extLst>
                <a:ext uri="{FF2B5EF4-FFF2-40B4-BE49-F238E27FC236}">
                  <a16:creationId xmlns="" xmlns:a16="http://schemas.microsoft.com/office/drawing/2014/main" id="{9F0915F3-E00E-4919-840E-14756FD1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4801" y="6805613"/>
              <a:ext cx="349250" cy="400050"/>
            </a:xfrm>
            <a:custGeom>
              <a:avLst/>
              <a:gdLst>
                <a:gd name="T0" fmla="*/ 93 w 93"/>
                <a:gd name="T1" fmla="*/ 0 h 106"/>
                <a:gd name="T2" fmla="*/ 13 w 93"/>
                <a:gd name="T3" fmla="*/ 106 h 106"/>
                <a:gd name="T4" fmla="*/ 93 w 93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06">
                  <a:moveTo>
                    <a:pt x="93" y="0"/>
                  </a:moveTo>
                  <a:cubicBezTo>
                    <a:pt x="86" y="44"/>
                    <a:pt x="57" y="105"/>
                    <a:pt x="13" y="106"/>
                  </a:cubicBezTo>
                  <a:cubicBezTo>
                    <a:pt x="0" y="62"/>
                    <a:pt x="40" y="15"/>
                    <a:pt x="9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92">
              <a:extLst>
                <a:ext uri="{FF2B5EF4-FFF2-40B4-BE49-F238E27FC236}">
                  <a16:creationId xmlns="" xmlns:a16="http://schemas.microsoft.com/office/drawing/2014/main" id="{EEFF9809-9BE8-4C97-A2E6-430D981E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4476" y="6477000"/>
              <a:ext cx="357188" cy="377825"/>
            </a:xfrm>
            <a:custGeom>
              <a:avLst/>
              <a:gdLst>
                <a:gd name="T0" fmla="*/ 95 w 95"/>
                <a:gd name="T1" fmla="*/ 0 h 100"/>
                <a:gd name="T2" fmla="*/ 7 w 95"/>
                <a:gd name="T3" fmla="*/ 99 h 100"/>
                <a:gd name="T4" fmla="*/ 95 w 95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00">
                  <a:moveTo>
                    <a:pt x="95" y="0"/>
                  </a:moveTo>
                  <a:cubicBezTo>
                    <a:pt x="85" y="43"/>
                    <a:pt x="51" y="100"/>
                    <a:pt x="7" y="99"/>
                  </a:cubicBezTo>
                  <a:cubicBezTo>
                    <a:pt x="0" y="49"/>
                    <a:pt x="46" y="9"/>
                    <a:pt x="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93">
              <a:extLst>
                <a:ext uri="{FF2B5EF4-FFF2-40B4-BE49-F238E27FC236}">
                  <a16:creationId xmlns="" xmlns:a16="http://schemas.microsoft.com/office/drawing/2014/main" id="{F1857F8A-1287-4F0D-8793-AD306180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9551" y="6145213"/>
              <a:ext cx="373063" cy="358775"/>
            </a:xfrm>
            <a:custGeom>
              <a:avLst/>
              <a:gdLst>
                <a:gd name="T0" fmla="*/ 99 w 99"/>
                <a:gd name="T1" fmla="*/ 0 h 95"/>
                <a:gd name="T2" fmla="*/ 5 w 99"/>
                <a:gd name="T3" fmla="*/ 90 h 95"/>
                <a:gd name="T4" fmla="*/ 99 w 99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95">
                  <a:moveTo>
                    <a:pt x="99" y="0"/>
                  </a:moveTo>
                  <a:cubicBezTo>
                    <a:pt x="87" y="40"/>
                    <a:pt x="48" y="95"/>
                    <a:pt x="5" y="90"/>
                  </a:cubicBezTo>
                  <a:cubicBezTo>
                    <a:pt x="0" y="43"/>
                    <a:pt x="50" y="5"/>
                    <a:pt x="9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94">
              <a:extLst>
                <a:ext uri="{FF2B5EF4-FFF2-40B4-BE49-F238E27FC236}">
                  <a16:creationId xmlns="" xmlns:a16="http://schemas.microsoft.com/office/drawing/2014/main" id="{F1A863B7-521C-47F7-9F8E-56121C8D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0663" y="5810250"/>
              <a:ext cx="381000" cy="334963"/>
            </a:xfrm>
            <a:custGeom>
              <a:avLst/>
              <a:gdLst>
                <a:gd name="T0" fmla="*/ 101 w 101"/>
                <a:gd name="T1" fmla="*/ 0 h 89"/>
                <a:gd name="T2" fmla="*/ 1 w 101"/>
                <a:gd name="T3" fmla="*/ 81 h 89"/>
                <a:gd name="T4" fmla="*/ 101 w 101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89">
                  <a:moveTo>
                    <a:pt x="101" y="0"/>
                  </a:moveTo>
                  <a:cubicBezTo>
                    <a:pt x="85" y="39"/>
                    <a:pt x="43" y="89"/>
                    <a:pt x="1" y="81"/>
                  </a:cubicBezTo>
                  <a:cubicBezTo>
                    <a:pt x="0" y="45"/>
                    <a:pt x="40" y="1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95">
              <a:extLst>
                <a:ext uri="{FF2B5EF4-FFF2-40B4-BE49-F238E27FC236}">
                  <a16:creationId xmlns="" xmlns:a16="http://schemas.microsoft.com/office/drawing/2014/main" id="{E6EDEE47-C47A-4862-BAA8-2883711E4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3526" y="5462588"/>
              <a:ext cx="395288" cy="328613"/>
            </a:xfrm>
            <a:custGeom>
              <a:avLst/>
              <a:gdLst>
                <a:gd name="T0" fmla="*/ 105 w 105"/>
                <a:gd name="T1" fmla="*/ 3 h 87"/>
                <a:gd name="T2" fmla="*/ 0 w 105"/>
                <a:gd name="T3" fmla="*/ 76 h 87"/>
                <a:gd name="T4" fmla="*/ 105 w 105"/>
                <a:gd name="T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87">
                  <a:moveTo>
                    <a:pt x="105" y="3"/>
                  </a:moveTo>
                  <a:cubicBezTo>
                    <a:pt x="86" y="42"/>
                    <a:pt x="40" y="87"/>
                    <a:pt x="0" y="76"/>
                  </a:cubicBezTo>
                  <a:cubicBezTo>
                    <a:pt x="2" y="40"/>
                    <a:pt x="45" y="0"/>
                    <a:pt x="10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96">
              <a:extLst>
                <a:ext uri="{FF2B5EF4-FFF2-40B4-BE49-F238E27FC236}">
                  <a16:creationId xmlns="" xmlns:a16="http://schemas.microsoft.com/office/drawing/2014/main" id="{ECBDF667-D2B7-483A-9680-B6BEA3A02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8138" y="5119688"/>
              <a:ext cx="414338" cy="320675"/>
            </a:xfrm>
            <a:custGeom>
              <a:avLst/>
              <a:gdLst>
                <a:gd name="T0" fmla="*/ 110 w 110"/>
                <a:gd name="T1" fmla="*/ 8 h 85"/>
                <a:gd name="T2" fmla="*/ 0 w 110"/>
                <a:gd name="T3" fmla="*/ 71 h 85"/>
                <a:gd name="T4" fmla="*/ 110 w 110"/>
                <a:gd name="T5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85">
                  <a:moveTo>
                    <a:pt x="110" y="8"/>
                  </a:moveTo>
                  <a:cubicBezTo>
                    <a:pt x="88" y="44"/>
                    <a:pt x="39" y="85"/>
                    <a:pt x="0" y="71"/>
                  </a:cubicBezTo>
                  <a:cubicBezTo>
                    <a:pt x="5" y="35"/>
                    <a:pt x="52" y="0"/>
                    <a:pt x="1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97">
              <a:extLst>
                <a:ext uri="{FF2B5EF4-FFF2-40B4-BE49-F238E27FC236}">
                  <a16:creationId xmlns="" xmlns:a16="http://schemas.microsoft.com/office/drawing/2014/main" id="{12F379A6-6949-4B32-9705-C4717821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5613" y="4787900"/>
              <a:ext cx="425450" cy="314325"/>
            </a:xfrm>
            <a:custGeom>
              <a:avLst/>
              <a:gdLst>
                <a:gd name="T0" fmla="*/ 113 w 113"/>
                <a:gd name="T1" fmla="*/ 13 h 83"/>
                <a:gd name="T2" fmla="*/ 0 w 113"/>
                <a:gd name="T3" fmla="*/ 67 h 83"/>
                <a:gd name="T4" fmla="*/ 113 w 113"/>
                <a:gd name="T5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83">
                  <a:moveTo>
                    <a:pt x="113" y="13"/>
                  </a:moveTo>
                  <a:cubicBezTo>
                    <a:pt x="88" y="48"/>
                    <a:pt x="36" y="83"/>
                    <a:pt x="0" y="67"/>
                  </a:cubicBezTo>
                  <a:cubicBezTo>
                    <a:pt x="8" y="31"/>
                    <a:pt x="57" y="0"/>
                    <a:pt x="11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98">
              <a:extLst>
                <a:ext uri="{FF2B5EF4-FFF2-40B4-BE49-F238E27FC236}">
                  <a16:creationId xmlns="" xmlns:a16="http://schemas.microsoft.com/office/drawing/2014/main" id="{D3BB10CB-2CDF-4552-821B-A9F2E18F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9601" y="4471988"/>
              <a:ext cx="436563" cy="304800"/>
            </a:xfrm>
            <a:custGeom>
              <a:avLst/>
              <a:gdLst>
                <a:gd name="T0" fmla="*/ 116 w 116"/>
                <a:gd name="T1" fmla="*/ 17 h 81"/>
                <a:gd name="T2" fmla="*/ 0 w 116"/>
                <a:gd name="T3" fmla="*/ 62 h 81"/>
                <a:gd name="T4" fmla="*/ 116 w 116"/>
                <a:gd name="T5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81">
                  <a:moveTo>
                    <a:pt x="116" y="17"/>
                  </a:moveTo>
                  <a:cubicBezTo>
                    <a:pt x="90" y="48"/>
                    <a:pt x="35" y="81"/>
                    <a:pt x="0" y="62"/>
                  </a:cubicBezTo>
                  <a:cubicBezTo>
                    <a:pt x="10" y="27"/>
                    <a:pt x="61" y="0"/>
                    <a:pt x="1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99">
              <a:extLst>
                <a:ext uri="{FF2B5EF4-FFF2-40B4-BE49-F238E27FC236}">
                  <a16:creationId xmlns="" xmlns:a16="http://schemas.microsoft.com/office/drawing/2014/main" id="{85D25527-5D38-4DF2-B77D-D113091E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51" y="4184650"/>
              <a:ext cx="449263" cy="284163"/>
            </a:xfrm>
            <a:custGeom>
              <a:avLst/>
              <a:gdLst>
                <a:gd name="T0" fmla="*/ 119 w 119"/>
                <a:gd name="T1" fmla="*/ 18 h 75"/>
                <a:gd name="T2" fmla="*/ 0 w 119"/>
                <a:gd name="T3" fmla="*/ 53 h 75"/>
                <a:gd name="T4" fmla="*/ 119 w 119"/>
                <a:gd name="T5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75">
                  <a:moveTo>
                    <a:pt x="119" y="18"/>
                  </a:moveTo>
                  <a:cubicBezTo>
                    <a:pt x="91" y="47"/>
                    <a:pt x="34" y="75"/>
                    <a:pt x="0" y="53"/>
                  </a:cubicBezTo>
                  <a:cubicBezTo>
                    <a:pt x="17" y="14"/>
                    <a:pt x="74" y="0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600">
              <a:extLst>
                <a:ext uri="{FF2B5EF4-FFF2-40B4-BE49-F238E27FC236}">
                  <a16:creationId xmlns="" xmlns:a16="http://schemas.microsoft.com/office/drawing/2014/main" id="{8CB045AC-C8A2-4142-B740-424049147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4676" y="9923463"/>
              <a:ext cx="466725" cy="542925"/>
            </a:xfrm>
            <a:custGeom>
              <a:avLst/>
              <a:gdLst>
                <a:gd name="T0" fmla="*/ 20 w 124"/>
                <a:gd name="T1" fmla="*/ 144 h 144"/>
                <a:gd name="T2" fmla="*/ 102 w 124"/>
                <a:gd name="T3" fmla="*/ 0 h 144"/>
                <a:gd name="T4" fmla="*/ 108 w 124"/>
                <a:gd name="T5" fmla="*/ 76 h 144"/>
                <a:gd name="T6" fmla="*/ 92 w 124"/>
                <a:gd name="T7" fmla="*/ 99 h 144"/>
                <a:gd name="T8" fmla="*/ 71 w 124"/>
                <a:gd name="T9" fmla="*/ 118 h 144"/>
                <a:gd name="T10" fmla="*/ 20 w 124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44">
                  <a:moveTo>
                    <a:pt x="20" y="144"/>
                  </a:moveTo>
                  <a:cubicBezTo>
                    <a:pt x="0" y="78"/>
                    <a:pt x="35" y="13"/>
                    <a:pt x="102" y="0"/>
                  </a:cubicBezTo>
                  <a:cubicBezTo>
                    <a:pt x="117" y="20"/>
                    <a:pt x="124" y="44"/>
                    <a:pt x="108" y="76"/>
                  </a:cubicBezTo>
                  <a:cubicBezTo>
                    <a:pt x="103" y="85"/>
                    <a:pt x="98" y="92"/>
                    <a:pt x="92" y="99"/>
                  </a:cubicBezTo>
                  <a:cubicBezTo>
                    <a:pt x="86" y="106"/>
                    <a:pt x="79" y="113"/>
                    <a:pt x="71" y="118"/>
                  </a:cubicBezTo>
                  <a:cubicBezTo>
                    <a:pt x="56" y="129"/>
                    <a:pt x="38" y="137"/>
                    <a:pt x="2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601">
              <a:extLst>
                <a:ext uri="{FF2B5EF4-FFF2-40B4-BE49-F238E27FC236}">
                  <a16:creationId xmlns="" xmlns:a16="http://schemas.microsoft.com/office/drawing/2014/main" id="{D273DBA8-EAAA-422A-9624-01B47515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3513" y="9885363"/>
              <a:ext cx="471488" cy="493713"/>
            </a:xfrm>
            <a:custGeom>
              <a:avLst/>
              <a:gdLst>
                <a:gd name="T0" fmla="*/ 11 w 125"/>
                <a:gd name="T1" fmla="*/ 131 h 131"/>
                <a:gd name="T2" fmla="*/ 109 w 125"/>
                <a:gd name="T3" fmla="*/ 0 h 131"/>
                <a:gd name="T4" fmla="*/ 105 w 125"/>
                <a:gd name="T5" fmla="*/ 76 h 131"/>
                <a:gd name="T6" fmla="*/ 64 w 125"/>
                <a:gd name="T7" fmla="*/ 112 h 131"/>
                <a:gd name="T8" fmla="*/ 38 w 125"/>
                <a:gd name="T9" fmla="*/ 124 h 131"/>
                <a:gd name="T10" fmla="*/ 11 w 125"/>
                <a:gd name="T1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31">
                  <a:moveTo>
                    <a:pt x="11" y="131"/>
                  </a:moveTo>
                  <a:cubicBezTo>
                    <a:pt x="0" y="69"/>
                    <a:pt x="36" y="8"/>
                    <a:pt x="109" y="0"/>
                  </a:cubicBezTo>
                  <a:cubicBezTo>
                    <a:pt x="121" y="21"/>
                    <a:pt x="125" y="46"/>
                    <a:pt x="105" y="76"/>
                  </a:cubicBezTo>
                  <a:cubicBezTo>
                    <a:pt x="95" y="91"/>
                    <a:pt x="80" y="103"/>
                    <a:pt x="64" y="112"/>
                  </a:cubicBezTo>
                  <a:cubicBezTo>
                    <a:pt x="56" y="117"/>
                    <a:pt x="47" y="120"/>
                    <a:pt x="38" y="124"/>
                  </a:cubicBezTo>
                  <a:cubicBezTo>
                    <a:pt x="29" y="127"/>
                    <a:pt x="20" y="130"/>
                    <a:pt x="11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602">
              <a:extLst>
                <a:ext uri="{FF2B5EF4-FFF2-40B4-BE49-F238E27FC236}">
                  <a16:creationId xmlns="" xmlns:a16="http://schemas.microsoft.com/office/drawing/2014/main" id="{4C3742A0-6A07-44EF-AE3C-24C60643F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8226" y="9810750"/>
              <a:ext cx="463550" cy="439738"/>
            </a:xfrm>
            <a:custGeom>
              <a:avLst/>
              <a:gdLst>
                <a:gd name="T0" fmla="*/ 1 w 123"/>
                <a:gd name="T1" fmla="*/ 117 h 117"/>
                <a:gd name="T2" fmla="*/ 34 w 123"/>
                <a:gd name="T3" fmla="*/ 30 h 117"/>
                <a:gd name="T4" fmla="*/ 113 w 123"/>
                <a:gd name="T5" fmla="*/ 0 h 117"/>
                <a:gd name="T6" fmla="*/ 100 w 123"/>
                <a:gd name="T7" fmla="*/ 73 h 117"/>
                <a:gd name="T8" fmla="*/ 79 w 123"/>
                <a:gd name="T9" fmla="*/ 91 h 117"/>
                <a:gd name="T10" fmla="*/ 55 w 123"/>
                <a:gd name="T11" fmla="*/ 104 h 117"/>
                <a:gd name="T12" fmla="*/ 1 w 123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17">
                  <a:moveTo>
                    <a:pt x="1" y="117"/>
                  </a:moveTo>
                  <a:cubicBezTo>
                    <a:pt x="0" y="86"/>
                    <a:pt x="9" y="55"/>
                    <a:pt x="34" y="30"/>
                  </a:cubicBezTo>
                  <a:cubicBezTo>
                    <a:pt x="60" y="4"/>
                    <a:pt x="84" y="0"/>
                    <a:pt x="113" y="0"/>
                  </a:cubicBezTo>
                  <a:cubicBezTo>
                    <a:pt x="122" y="22"/>
                    <a:pt x="123" y="46"/>
                    <a:pt x="100" y="73"/>
                  </a:cubicBezTo>
                  <a:cubicBezTo>
                    <a:pt x="94" y="80"/>
                    <a:pt x="87" y="86"/>
                    <a:pt x="79" y="91"/>
                  </a:cubicBezTo>
                  <a:cubicBezTo>
                    <a:pt x="72" y="96"/>
                    <a:pt x="64" y="100"/>
                    <a:pt x="55" y="104"/>
                  </a:cubicBezTo>
                  <a:cubicBezTo>
                    <a:pt x="38" y="111"/>
                    <a:pt x="19" y="115"/>
                    <a:pt x="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603">
              <a:extLst>
                <a:ext uri="{FF2B5EF4-FFF2-40B4-BE49-F238E27FC236}">
                  <a16:creationId xmlns="" xmlns:a16="http://schemas.microsoft.com/office/drawing/2014/main" id="{052139D2-C0B8-46D1-9BCF-CFA1862D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8651" y="9682163"/>
              <a:ext cx="534988" cy="395288"/>
            </a:xfrm>
            <a:custGeom>
              <a:avLst/>
              <a:gdLst>
                <a:gd name="T0" fmla="*/ 0 w 142"/>
                <a:gd name="T1" fmla="*/ 104 h 105"/>
                <a:gd name="T2" fmla="*/ 84 w 142"/>
                <a:gd name="T3" fmla="*/ 4 h 105"/>
                <a:gd name="T4" fmla="*/ 124 w 142"/>
                <a:gd name="T5" fmla="*/ 3 h 105"/>
                <a:gd name="T6" fmla="*/ 0 w 142"/>
                <a:gd name="T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05">
                  <a:moveTo>
                    <a:pt x="0" y="104"/>
                  </a:moveTo>
                  <a:cubicBezTo>
                    <a:pt x="5" y="52"/>
                    <a:pt x="40" y="14"/>
                    <a:pt x="84" y="4"/>
                  </a:cubicBezTo>
                  <a:cubicBezTo>
                    <a:pt x="97" y="0"/>
                    <a:pt x="111" y="1"/>
                    <a:pt x="124" y="3"/>
                  </a:cubicBezTo>
                  <a:cubicBezTo>
                    <a:pt x="142" y="66"/>
                    <a:pt x="72" y="105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604">
              <a:extLst>
                <a:ext uri="{FF2B5EF4-FFF2-40B4-BE49-F238E27FC236}">
                  <a16:creationId xmlns="" xmlns:a16="http://schemas.microsoft.com/office/drawing/2014/main" id="{E92C4E78-73AA-4FFE-B1F9-CB27C84D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9713" y="9471025"/>
              <a:ext cx="538163" cy="417513"/>
            </a:xfrm>
            <a:custGeom>
              <a:avLst/>
              <a:gdLst>
                <a:gd name="T0" fmla="*/ 0 w 143"/>
                <a:gd name="T1" fmla="*/ 102 h 111"/>
                <a:gd name="T2" fmla="*/ 133 w 143"/>
                <a:gd name="T3" fmla="*/ 17 h 111"/>
                <a:gd name="T4" fmla="*/ 0 w 143"/>
                <a:gd name="T5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" h="111">
                  <a:moveTo>
                    <a:pt x="0" y="102"/>
                  </a:moveTo>
                  <a:cubicBezTo>
                    <a:pt x="13" y="41"/>
                    <a:pt x="72" y="0"/>
                    <a:pt x="133" y="17"/>
                  </a:cubicBezTo>
                  <a:cubicBezTo>
                    <a:pt x="143" y="81"/>
                    <a:pt x="71" y="111"/>
                    <a:pt x="0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605">
              <a:extLst>
                <a:ext uri="{FF2B5EF4-FFF2-40B4-BE49-F238E27FC236}">
                  <a16:creationId xmlns="" xmlns:a16="http://schemas.microsoft.com/office/drawing/2014/main" id="{81EAF4B0-716B-4236-AFC2-32C808A5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4588" y="9259888"/>
              <a:ext cx="538163" cy="400050"/>
            </a:xfrm>
            <a:custGeom>
              <a:avLst/>
              <a:gdLst>
                <a:gd name="T0" fmla="*/ 0 w 143"/>
                <a:gd name="T1" fmla="*/ 89 h 106"/>
                <a:gd name="T2" fmla="*/ 141 w 143"/>
                <a:gd name="T3" fmla="*/ 22 h 106"/>
                <a:gd name="T4" fmla="*/ 0 w 143"/>
                <a:gd name="T5" fmla="*/ 8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" h="106">
                  <a:moveTo>
                    <a:pt x="0" y="89"/>
                  </a:moveTo>
                  <a:cubicBezTo>
                    <a:pt x="22" y="30"/>
                    <a:pt x="83" y="0"/>
                    <a:pt x="141" y="22"/>
                  </a:cubicBezTo>
                  <a:cubicBezTo>
                    <a:pt x="143" y="85"/>
                    <a:pt x="69" y="106"/>
                    <a:pt x="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606">
              <a:extLst>
                <a:ext uri="{FF2B5EF4-FFF2-40B4-BE49-F238E27FC236}">
                  <a16:creationId xmlns="" xmlns:a16="http://schemas.microsoft.com/office/drawing/2014/main" id="{B2C48227-5144-471D-A9C4-290B682C0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2801" y="9002713"/>
              <a:ext cx="550863" cy="392113"/>
            </a:xfrm>
            <a:custGeom>
              <a:avLst/>
              <a:gdLst>
                <a:gd name="T0" fmla="*/ 0 w 146"/>
                <a:gd name="T1" fmla="*/ 78 h 104"/>
                <a:gd name="T2" fmla="*/ 146 w 146"/>
                <a:gd name="T3" fmla="*/ 30 h 104"/>
                <a:gd name="T4" fmla="*/ 0 w 146"/>
                <a:gd name="T5" fmla="*/ 7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104">
                  <a:moveTo>
                    <a:pt x="0" y="78"/>
                  </a:moveTo>
                  <a:cubicBezTo>
                    <a:pt x="27" y="27"/>
                    <a:pt x="91" y="0"/>
                    <a:pt x="146" y="30"/>
                  </a:cubicBezTo>
                  <a:cubicBezTo>
                    <a:pt x="141" y="90"/>
                    <a:pt x="65" y="104"/>
                    <a:pt x="0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607">
              <a:extLst>
                <a:ext uri="{FF2B5EF4-FFF2-40B4-BE49-F238E27FC236}">
                  <a16:creationId xmlns="" xmlns:a16="http://schemas.microsoft.com/office/drawing/2014/main" id="{59E4C283-0C08-4D96-BC1A-863C5502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9113" y="8720138"/>
              <a:ext cx="557213" cy="369888"/>
            </a:xfrm>
            <a:custGeom>
              <a:avLst/>
              <a:gdLst>
                <a:gd name="T0" fmla="*/ 0 w 148"/>
                <a:gd name="T1" fmla="*/ 66 h 98"/>
                <a:gd name="T2" fmla="*/ 148 w 148"/>
                <a:gd name="T3" fmla="*/ 37 h 98"/>
                <a:gd name="T4" fmla="*/ 0 w 148"/>
                <a:gd name="T5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8">
                  <a:moveTo>
                    <a:pt x="0" y="66"/>
                  </a:moveTo>
                  <a:cubicBezTo>
                    <a:pt x="31" y="22"/>
                    <a:pt x="92" y="0"/>
                    <a:pt x="148" y="37"/>
                  </a:cubicBezTo>
                  <a:cubicBezTo>
                    <a:pt x="136" y="94"/>
                    <a:pt x="61" y="98"/>
                    <a:pt x="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608">
              <a:extLst>
                <a:ext uri="{FF2B5EF4-FFF2-40B4-BE49-F238E27FC236}">
                  <a16:creationId xmlns="" xmlns:a16="http://schemas.microsoft.com/office/drawing/2014/main" id="{3E026724-796C-495C-B179-57A909CE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8763" y="8426450"/>
              <a:ext cx="561975" cy="358775"/>
            </a:xfrm>
            <a:custGeom>
              <a:avLst/>
              <a:gdLst>
                <a:gd name="T0" fmla="*/ 0 w 149"/>
                <a:gd name="T1" fmla="*/ 50 h 95"/>
                <a:gd name="T2" fmla="*/ 149 w 149"/>
                <a:gd name="T3" fmla="*/ 38 h 95"/>
                <a:gd name="T4" fmla="*/ 0 w 149"/>
                <a:gd name="T5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5">
                  <a:moveTo>
                    <a:pt x="0" y="50"/>
                  </a:moveTo>
                  <a:cubicBezTo>
                    <a:pt x="39" y="7"/>
                    <a:pt x="107" y="0"/>
                    <a:pt x="149" y="38"/>
                  </a:cubicBezTo>
                  <a:cubicBezTo>
                    <a:pt x="129" y="95"/>
                    <a:pt x="54" y="86"/>
                    <a:pt x="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609">
              <a:extLst>
                <a:ext uri="{FF2B5EF4-FFF2-40B4-BE49-F238E27FC236}">
                  <a16:creationId xmlns="" xmlns:a16="http://schemas.microsoft.com/office/drawing/2014/main" id="{3B8D1350-DE4C-457F-91D7-31252C7D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9688" y="8094663"/>
              <a:ext cx="554038" cy="350838"/>
            </a:xfrm>
            <a:custGeom>
              <a:avLst/>
              <a:gdLst>
                <a:gd name="T0" fmla="*/ 0 w 147"/>
                <a:gd name="T1" fmla="*/ 36 h 93"/>
                <a:gd name="T2" fmla="*/ 147 w 147"/>
                <a:gd name="T3" fmla="*/ 43 h 93"/>
                <a:gd name="T4" fmla="*/ 0 w 147"/>
                <a:gd name="T5" fmla="*/ 3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93">
                  <a:moveTo>
                    <a:pt x="0" y="36"/>
                  </a:moveTo>
                  <a:cubicBezTo>
                    <a:pt x="42" y="1"/>
                    <a:pt x="109" y="0"/>
                    <a:pt x="147" y="43"/>
                  </a:cubicBezTo>
                  <a:cubicBezTo>
                    <a:pt x="128" y="81"/>
                    <a:pt x="67" y="93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610">
              <a:extLst>
                <a:ext uri="{FF2B5EF4-FFF2-40B4-BE49-F238E27FC236}">
                  <a16:creationId xmlns="" xmlns:a16="http://schemas.microsoft.com/office/drawing/2014/main" id="{E14059E8-51BE-4675-BCC3-7925065D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3476" y="7713663"/>
              <a:ext cx="542925" cy="350838"/>
            </a:xfrm>
            <a:custGeom>
              <a:avLst/>
              <a:gdLst>
                <a:gd name="T0" fmla="*/ 0 w 144"/>
                <a:gd name="T1" fmla="*/ 31 h 93"/>
                <a:gd name="T2" fmla="*/ 144 w 144"/>
                <a:gd name="T3" fmla="*/ 56 h 93"/>
                <a:gd name="T4" fmla="*/ 0 w 144"/>
                <a:gd name="T5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93">
                  <a:moveTo>
                    <a:pt x="0" y="31"/>
                  </a:moveTo>
                  <a:cubicBezTo>
                    <a:pt x="50" y="0"/>
                    <a:pt x="113" y="12"/>
                    <a:pt x="144" y="56"/>
                  </a:cubicBezTo>
                  <a:cubicBezTo>
                    <a:pt x="119" y="93"/>
                    <a:pt x="53" y="89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611">
              <a:extLst>
                <a:ext uri="{FF2B5EF4-FFF2-40B4-BE49-F238E27FC236}">
                  <a16:creationId xmlns="" xmlns:a16="http://schemas.microsoft.com/office/drawing/2014/main" id="{8AFCA450-94B7-4E84-B0D9-FE86192B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4888" y="7332663"/>
              <a:ext cx="515938" cy="377825"/>
            </a:xfrm>
            <a:custGeom>
              <a:avLst/>
              <a:gdLst>
                <a:gd name="T0" fmla="*/ 0 w 137"/>
                <a:gd name="T1" fmla="*/ 21 h 100"/>
                <a:gd name="T2" fmla="*/ 137 w 137"/>
                <a:gd name="T3" fmla="*/ 63 h 100"/>
                <a:gd name="T4" fmla="*/ 15 w 137"/>
                <a:gd name="T5" fmla="*/ 40 h 100"/>
                <a:gd name="T6" fmla="*/ 0 w 137"/>
                <a:gd name="T7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00">
                  <a:moveTo>
                    <a:pt x="0" y="21"/>
                  </a:moveTo>
                  <a:cubicBezTo>
                    <a:pt x="46" y="0"/>
                    <a:pt x="107" y="11"/>
                    <a:pt x="137" y="63"/>
                  </a:cubicBezTo>
                  <a:cubicBezTo>
                    <a:pt x="105" y="100"/>
                    <a:pt x="50" y="76"/>
                    <a:pt x="15" y="40"/>
                  </a:cubicBezTo>
                  <a:cubicBezTo>
                    <a:pt x="9" y="34"/>
                    <a:pt x="4" y="27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612">
              <a:extLst>
                <a:ext uri="{FF2B5EF4-FFF2-40B4-BE49-F238E27FC236}">
                  <a16:creationId xmlns="" xmlns:a16="http://schemas.microsoft.com/office/drawing/2014/main" id="{87FF920B-0F11-4A2F-B699-8B02D790A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9163" y="6929438"/>
              <a:ext cx="488950" cy="396875"/>
            </a:xfrm>
            <a:custGeom>
              <a:avLst/>
              <a:gdLst>
                <a:gd name="T0" fmla="*/ 0 w 130"/>
                <a:gd name="T1" fmla="*/ 15 h 105"/>
                <a:gd name="T2" fmla="*/ 130 w 130"/>
                <a:gd name="T3" fmla="*/ 73 h 105"/>
                <a:gd name="T4" fmla="*/ 13 w 130"/>
                <a:gd name="T5" fmla="*/ 35 h 105"/>
                <a:gd name="T6" fmla="*/ 0 w 130"/>
                <a:gd name="T7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05">
                  <a:moveTo>
                    <a:pt x="0" y="15"/>
                  </a:moveTo>
                  <a:cubicBezTo>
                    <a:pt x="50" y="0"/>
                    <a:pt x="109" y="21"/>
                    <a:pt x="130" y="73"/>
                  </a:cubicBezTo>
                  <a:cubicBezTo>
                    <a:pt x="94" y="105"/>
                    <a:pt x="41" y="73"/>
                    <a:pt x="13" y="35"/>
                  </a:cubicBezTo>
                  <a:cubicBezTo>
                    <a:pt x="8" y="28"/>
                    <a:pt x="4" y="21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613">
              <a:extLst>
                <a:ext uri="{FF2B5EF4-FFF2-40B4-BE49-F238E27FC236}">
                  <a16:creationId xmlns="" xmlns:a16="http://schemas.microsoft.com/office/drawing/2014/main" id="{EE838BDD-BCE6-4722-BEAF-9C7FA77F8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1063" y="6518275"/>
              <a:ext cx="452438" cy="385763"/>
            </a:xfrm>
            <a:custGeom>
              <a:avLst/>
              <a:gdLst>
                <a:gd name="T0" fmla="*/ 0 w 120"/>
                <a:gd name="T1" fmla="*/ 9 h 102"/>
                <a:gd name="T2" fmla="*/ 120 w 120"/>
                <a:gd name="T3" fmla="*/ 82 h 102"/>
                <a:gd name="T4" fmla="*/ 0 w 120"/>
                <a:gd name="T5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02">
                  <a:moveTo>
                    <a:pt x="0" y="9"/>
                  </a:moveTo>
                  <a:cubicBezTo>
                    <a:pt x="58" y="0"/>
                    <a:pt x="109" y="38"/>
                    <a:pt x="120" y="82"/>
                  </a:cubicBezTo>
                  <a:cubicBezTo>
                    <a:pt x="90" y="102"/>
                    <a:pt x="34" y="87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614">
              <a:extLst>
                <a:ext uri="{FF2B5EF4-FFF2-40B4-BE49-F238E27FC236}">
                  <a16:creationId xmlns="" xmlns:a16="http://schemas.microsoft.com/office/drawing/2014/main" id="{4E243CD7-E796-4262-8200-011C51214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2176" y="6119813"/>
              <a:ext cx="406400" cy="384175"/>
            </a:xfrm>
            <a:custGeom>
              <a:avLst/>
              <a:gdLst>
                <a:gd name="T0" fmla="*/ 0 w 108"/>
                <a:gd name="T1" fmla="*/ 1 h 102"/>
                <a:gd name="T2" fmla="*/ 108 w 108"/>
                <a:gd name="T3" fmla="*/ 87 h 102"/>
                <a:gd name="T4" fmla="*/ 0 w 108"/>
                <a:gd name="T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2">
                  <a:moveTo>
                    <a:pt x="0" y="1"/>
                  </a:moveTo>
                  <a:cubicBezTo>
                    <a:pt x="56" y="0"/>
                    <a:pt x="103" y="41"/>
                    <a:pt x="108" y="87"/>
                  </a:cubicBezTo>
                  <a:cubicBezTo>
                    <a:pt x="76" y="102"/>
                    <a:pt x="23" y="8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615">
              <a:extLst>
                <a:ext uri="{FF2B5EF4-FFF2-40B4-BE49-F238E27FC236}">
                  <a16:creationId xmlns="" xmlns:a16="http://schemas.microsoft.com/office/drawing/2014/main" id="{CF3EE653-F842-41C4-867F-401B2705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4563" y="5692775"/>
              <a:ext cx="361950" cy="427038"/>
            </a:xfrm>
            <a:custGeom>
              <a:avLst/>
              <a:gdLst>
                <a:gd name="T0" fmla="*/ 0 w 96"/>
                <a:gd name="T1" fmla="*/ 0 h 113"/>
                <a:gd name="T2" fmla="*/ 96 w 96"/>
                <a:gd name="T3" fmla="*/ 98 h 113"/>
                <a:gd name="T4" fmla="*/ 0 w 96"/>
                <a:gd name="T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113">
                  <a:moveTo>
                    <a:pt x="0" y="0"/>
                  </a:moveTo>
                  <a:cubicBezTo>
                    <a:pt x="51" y="7"/>
                    <a:pt x="96" y="51"/>
                    <a:pt x="96" y="98"/>
                  </a:cubicBezTo>
                  <a:cubicBezTo>
                    <a:pt x="52" y="113"/>
                    <a:pt x="11" y="6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616">
              <a:extLst>
                <a:ext uri="{FF2B5EF4-FFF2-40B4-BE49-F238E27FC236}">
                  <a16:creationId xmlns="" xmlns:a16="http://schemas.microsoft.com/office/drawing/2014/main" id="{B7C3A9A8-CD50-4FC8-AD36-5A79DA3E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6163" y="5278438"/>
              <a:ext cx="328613" cy="430213"/>
            </a:xfrm>
            <a:custGeom>
              <a:avLst/>
              <a:gdLst>
                <a:gd name="T0" fmla="*/ 0 w 87"/>
                <a:gd name="T1" fmla="*/ 0 h 114"/>
                <a:gd name="T2" fmla="*/ 82 w 87"/>
                <a:gd name="T3" fmla="*/ 108 h 114"/>
                <a:gd name="T4" fmla="*/ 0 w 87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14">
                  <a:moveTo>
                    <a:pt x="0" y="0"/>
                  </a:moveTo>
                  <a:cubicBezTo>
                    <a:pt x="50" y="13"/>
                    <a:pt x="87" y="63"/>
                    <a:pt x="82" y="108"/>
                  </a:cubicBezTo>
                  <a:cubicBezTo>
                    <a:pt x="47" y="114"/>
                    <a:pt x="3" y="7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617">
              <a:extLst>
                <a:ext uri="{FF2B5EF4-FFF2-40B4-BE49-F238E27FC236}">
                  <a16:creationId xmlns="" xmlns:a16="http://schemas.microsoft.com/office/drawing/2014/main" id="{9E8E1F72-E2CA-4FEA-800D-887BD1F05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1576" y="4875213"/>
              <a:ext cx="307975" cy="444500"/>
            </a:xfrm>
            <a:custGeom>
              <a:avLst/>
              <a:gdLst>
                <a:gd name="T0" fmla="*/ 5 w 82"/>
                <a:gd name="T1" fmla="*/ 0 h 118"/>
                <a:gd name="T2" fmla="*/ 72 w 82"/>
                <a:gd name="T3" fmla="*/ 116 h 118"/>
                <a:gd name="T4" fmla="*/ 5 w 82"/>
                <a:gd name="T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18">
                  <a:moveTo>
                    <a:pt x="5" y="0"/>
                  </a:moveTo>
                  <a:cubicBezTo>
                    <a:pt x="51" y="19"/>
                    <a:pt x="82" y="70"/>
                    <a:pt x="72" y="116"/>
                  </a:cubicBezTo>
                  <a:cubicBezTo>
                    <a:pt x="27" y="118"/>
                    <a:pt x="0" y="5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618">
              <a:extLst>
                <a:ext uri="{FF2B5EF4-FFF2-40B4-BE49-F238E27FC236}">
                  <a16:creationId xmlns="" xmlns:a16="http://schemas.microsoft.com/office/drawing/2014/main" id="{1B4E2488-F512-4B7A-9409-E0E73CBC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2388" y="4491038"/>
              <a:ext cx="300038" cy="463550"/>
            </a:xfrm>
            <a:custGeom>
              <a:avLst/>
              <a:gdLst>
                <a:gd name="T0" fmla="*/ 14 w 80"/>
                <a:gd name="T1" fmla="*/ 0 h 123"/>
                <a:gd name="T2" fmla="*/ 65 w 80"/>
                <a:gd name="T3" fmla="*/ 123 h 123"/>
                <a:gd name="T4" fmla="*/ 14 w 80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123">
                  <a:moveTo>
                    <a:pt x="14" y="0"/>
                  </a:moveTo>
                  <a:cubicBezTo>
                    <a:pt x="53" y="24"/>
                    <a:pt x="80" y="73"/>
                    <a:pt x="65" y="123"/>
                  </a:cubicBezTo>
                  <a:cubicBezTo>
                    <a:pt x="31" y="120"/>
                    <a:pt x="0" y="7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619">
              <a:extLst>
                <a:ext uri="{FF2B5EF4-FFF2-40B4-BE49-F238E27FC236}">
                  <a16:creationId xmlns="" xmlns:a16="http://schemas.microsoft.com/office/drawing/2014/main" id="{6C1B38D1-B787-4C60-89EB-60282E76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3526" y="4132263"/>
              <a:ext cx="274638" cy="474663"/>
            </a:xfrm>
            <a:custGeom>
              <a:avLst/>
              <a:gdLst>
                <a:gd name="T0" fmla="*/ 18 w 73"/>
                <a:gd name="T1" fmla="*/ 0 h 126"/>
                <a:gd name="T2" fmla="*/ 53 w 73"/>
                <a:gd name="T3" fmla="*/ 126 h 126"/>
                <a:gd name="T4" fmla="*/ 18 w 73"/>
                <a:gd name="T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126">
                  <a:moveTo>
                    <a:pt x="18" y="0"/>
                  </a:moveTo>
                  <a:cubicBezTo>
                    <a:pt x="52" y="27"/>
                    <a:pt x="73" y="79"/>
                    <a:pt x="53" y="126"/>
                  </a:cubicBezTo>
                  <a:cubicBezTo>
                    <a:pt x="11" y="117"/>
                    <a:pt x="0" y="55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620">
              <a:extLst>
                <a:ext uri="{FF2B5EF4-FFF2-40B4-BE49-F238E27FC236}">
                  <a16:creationId xmlns="" xmlns:a16="http://schemas.microsoft.com/office/drawing/2014/main" id="{567F9117-53FB-44E8-AA73-0FDE3B51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3238" y="3800475"/>
              <a:ext cx="249238" cy="482600"/>
            </a:xfrm>
            <a:custGeom>
              <a:avLst/>
              <a:gdLst>
                <a:gd name="T0" fmla="*/ 24 w 66"/>
                <a:gd name="T1" fmla="*/ 0 h 128"/>
                <a:gd name="T2" fmla="*/ 42 w 66"/>
                <a:gd name="T3" fmla="*/ 128 h 128"/>
                <a:gd name="T4" fmla="*/ 24 w 66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28">
                  <a:moveTo>
                    <a:pt x="24" y="0"/>
                  </a:moveTo>
                  <a:cubicBezTo>
                    <a:pt x="53" y="32"/>
                    <a:pt x="66" y="86"/>
                    <a:pt x="42" y="128"/>
                  </a:cubicBezTo>
                  <a:cubicBezTo>
                    <a:pt x="3" y="113"/>
                    <a:pt x="0" y="52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621">
              <a:extLst>
                <a:ext uri="{FF2B5EF4-FFF2-40B4-BE49-F238E27FC236}">
                  <a16:creationId xmlns="" xmlns:a16="http://schemas.microsoft.com/office/drawing/2014/main" id="{2BC21CD6-21BC-4AD4-8F5F-B02F8D4CE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9951" y="3635375"/>
              <a:ext cx="493713" cy="466725"/>
            </a:xfrm>
            <a:custGeom>
              <a:avLst/>
              <a:gdLst>
                <a:gd name="T0" fmla="*/ 131 w 131"/>
                <a:gd name="T1" fmla="*/ 0 h 124"/>
                <a:gd name="T2" fmla="*/ 5 w 131"/>
                <a:gd name="T3" fmla="*/ 124 h 124"/>
                <a:gd name="T4" fmla="*/ 131 w 131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1" h="124">
                  <a:moveTo>
                    <a:pt x="131" y="0"/>
                  </a:moveTo>
                  <a:cubicBezTo>
                    <a:pt x="111" y="52"/>
                    <a:pt x="61" y="120"/>
                    <a:pt x="5" y="124"/>
                  </a:cubicBezTo>
                  <a:cubicBezTo>
                    <a:pt x="0" y="66"/>
                    <a:pt x="66" y="13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622">
              <a:extLst>
                <a:ext uri="{FF2B5EF4-FFF2-40B4-BE49-F238E27FC236}">
                  <a16:creationId xmlns="" xmlns:a16="http://schemas.microsoft.com/office/drawing/2014/main" id="{BA5DB571-89E5-4568-92D7-EBCE5E6E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7301" y="4227513"/>
              <a:ext cx="5314950" cy="6143625"/>
            </a:xfrm>
            <a:custGeom>
              <a:avLst/>
              <a:gdLst>
                <a:gd name="T0" fmla="*/ 1107 w 1411"/>
                <a:gd name="T1" fmla="*/ 0 h 1630"/>
                <a:gd name="T2" fmla="*/ 844 w 1411"/>
                <a:gd name="T3" fmla="*/ 1345 h 1630"/>
                <a:gd name="T4" fmla="*/ 15 w 1411"/>
                <a:gd name="T5" fmla="*/ 1630 h 1630"/>
                <a:gd name="T6" fmla="*/ 0 w 1411"/>
                <a:gd name="T7" fmla="*/ 1603 h 1630"/>
                <a:gd name="T8" fmla="*/ 834 w 1411"/>
                <a:gd name="T9" fmla="*/ 1329 h 1630"/>
                <a:gd name="T10" fmla="*/ 1101 w 1411"/>
                <a:gd name="T11" fmla="*/ 4 h 1630"/>
                <a:gd name="T12" fmla="*/ 1107 w 1411"/>
                <a:gd name="T13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1" h="1630">
                  <a:moveTo>
                    <a:pt x="1107" y="0"/>
                  </a:moveTo>
                  <a:cubicBezTo>
                    <a:pt x="1411" y="402"/>
                    <a:pt x="1331" y="1045"/>
                    <a:pt x="844" y="1345"/>
                  </a:cubicBezTo>
                  <a:cubicBezTo>
                    <a:pt x="473" y="1572"/>
                    <a:pt x="100" y="1408"/>
                    <a:pt x="15" y="1630"/>
                  </a:cubicBezTo>
                  <a:cubicBezTo>
                    <a:pt x="10" y="1623"/>
                    <a:pt x="4" y="1611"/>
                    <a:pt x="0" y="1603"/>
                  </a:cubicBezTo>
                  <a:cubicBezTo>
                    <a:pt x="113" y="1380"/>
                    <a:pt x="463" y="1553"/>
                    <a:pt x="834" y="1329"/>
                  </a:cubicBezTo>
                  <a:cubicBezTo>
                    <a:pt x="1314" y="1038"/>
                    <a:pt x="1400" y="405"/>
                    <a:pt x="1101" y="4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623">
              <a:extLst>
                <a:ext uri="{FF2B5EF4-FFF2-40B4-BE49-F238E27FC236}">
                  <a16:creationId xmlns="" xmlns:a16="http://schemas.microsoft.com/office/drawing/2014/main" id="{0FA1284D-CA53-4CC0-92F7-CA301A71A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9363" y="9104313"/>
              <a:ext cx="346075" cy="558800"/>
            </a:xfrm>
            <a:custGeom>
              <a:avLst/>
              <a:gdLst>
                <a:gd name="T0" fmla="*/ 78 w 92"/>
                <a:gd name="T1" fmla="*/ 0 h 148"/>
                <a:gd name="T2" fmla="*/ 19 w 92"/>
                <a:gd name="T3" fmla="*/ 83 h 148"/>
                <a:gd name="T4" fmla="*/ 17 w 92"/>
                <a:gd name="T5" fmla="*/ 146 h 148"/>
                <a:gd name="T6" fmla="*/ 18 w 92"/>
                <a:gd name="T7" fmla="*/ 148 h 148"/>
                <a:gd name="T8" fmla="*/ 78 w 92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48">
                  <a:moveTo>
                    <a:pt x="78" y="0"/>
                  </a:moveTo>
                  <a:cubicBezTo>
                    <a:pt x="55" y="19"/>
                    <a:pt x="24" y="54"/>
                    <a:pt x="19" y="83"/>
                  </a:cubicBezTo>
                  <a:cubicBezTo>
                    <a:pt x="16" y="87"/>
                    <a:pt x="0" y="116"/>
                    <a:pt x="17" y="146"/>
                  </a:cubicBezTo>
                  <a:cubicBezTo>
                    <a:pt x="18" y="147"/>
                    <a:pt x="18" y="148"/>
                    <a:pt x="18" y="148"/>
                  </a:cubicBezTo>
                  <a:cubicBezTo>
                    <a:pt x="79" y="129"/>
                    <a:pt x="92" y="60"/>
                    <a:pt x="7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624">
              <a:extLst>
                <a:ext uri="{FF2B5EF4-FFF2-40B4-BE49-F238E27FC236}">
                  <a16:creationId xmlns="" xmlns:a16="http://schemas.microsoft.com/office/drawing/2014/main" id="{CCD8D97E-E4BA-41BB-B242-4A0E8234D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8451" y="9078913"/>
              <a:ext cx="358775" cy="568325"/>
            </a:xfrm>
            <a:custGeom>
              <a:avLst/>
              <a:gdLst>
                <a:gd name="T0" fmla="*/ 76 w 95"/>
                <a:gd name="T1" fmla="*/ 0 h 151"/>
                <a:gd name="T2" fmla="*/ 30 w 95"/>
                <a:gd name="T3" fmla="*/ 151 h 151"/>
                <a:gd name="T4" fmla="*/ 76 w 95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51">
                  <a:moveTo>
                    <a:pt x="76" y="0"/>
                  </a:moveTo>
                  <a:cubicBezTo>
                    <a:pt x="38" y="38"/>
                    <a:pt x="0" y="107"/>
                    <a:pt x="30" y="151"/>
                  </a:cubicBezTo>
                  <a:cubicBezTo>
                    <a:pt x="87" y="128"/>
                    <a:pt x="95" y="58"/>
                    <a:pt x="7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625">
              <a:extLst>
                <a:ext uri="{FF2B5EF4-FFF2-40B4-BE49-F238E27FC236}">
                  <a16:creationId xmlns="" xmlns:a16="http://schemas.microsoft.com/office/drawing/2014/main" id="{BE1DCF97-7B82-49F8-9FDD-24100D845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9288" y="9018588"/>
              <a:ext cx="334963" cy="573088"/>
            </a:xfrm>
            <a:custGeom>
              <a:avLst/>
              <a:gdLst>
                <a:gd name="T0" fmla="*/ 64 w 89"/>
                <a:gd name="T1" fmla="*/ 0 h 152"/>
                <a:gd name="T2" fmla="*/ 33 w 89"/>
                <a:gd name="T3" fmla="*/ 152 h 152"/>
                <a:gd name="T4" fmla="*/ 64 w 89"/>
                <a:gd name="T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52">
                  <a:moveTo>
                    <a:pt x="64" y="0"/>
                  </a:moveTo>
                  <a:cubicBezTo>
                    <a:pt x="30" y="40"/>
                    <a:pt x="0" y="112"/>
                    <a:pt x="33" y="152"/>
                  </a:cubicBezTo>
                  <a:cubicBezTo>
                    <a:pt x="86" y="125"/>
                    <a:pt x="89" y="55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626">
              <a:extLst>
                <a:ext uri="{FF2B5EF4-FFF2-40B4-BE49-F238E27FC236}">
                  <a16:creationId xmlns="" xmlns:a16="http://schemas.microsoft.com/office/drawing/2014/main" id="{BF53B004-EDD8-442F-95B5-E4553FA3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26" y="8923338"/>
              <a:ext cx="312738" cy="569913"/>
            </a:xfrm>
            <a:custGeom>
              <a:avLst/>
              <a:gdLst>
                <a:gd name="T0" fmla="*/ 51 w 83"/>
                <a:gd name="T1" fmla="*/ 0 h 151"/>
                <a:gd name="T2" fmla="*/ 33 w 83"/>
                <a:gd name="T3" fmla="*/ 151 h 151"/>
                <a:gd name="T4" fmla="*/ 51 w 83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51">
                  <a:moveTo>
                    <a:pt x="51" y="0"/>
                  </a:moveTo>
                  <a:cubicBezTo>
                    <a:pt x="16" y="50"/>
                    <a:pt x="0" y="117"/>
                    <a:pt x="33" y="151"/>
                  </a:cubicBezTo>
                  <a:cubicBezTo>
                    <a:pt x="83" y="121"/>
                    <a:pt x="80" y="53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627">
              <a:extLst>
                <a:ext uri="{FF2B5EF4-FFF2-40B4-BE49-F238E27FC236}">
                  <a16:creationId xmlns="" xmlns:a16="http://schemas.microsoft.com/office/drawing/2014/main" id="{FA5C155C-8B0A-4664-90EE-2F6468A2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0801" y="8796338"/>
              <a:ext cx="319088" cy="565150"/>
            </a:xfrm>
            <a:custGeom>
              <a:avLst/>
              <a:gdLst>
                <a:gd name="T0" fmla="*/ 43 w 85"/>
                <a:gd name="T1" fmla="*/ 0 h 150"/>
                <a:gd name="T2" fmla="*/ 39 w 85"/>
                <a:gd name="T3" fmla="*/ 150 h 150"/>
                <a:gd name="T4" fmla="*/ 43 w 85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50">
                  <a:moveTo>
                    <a:pt x="43" y="0"/>
                  </a:moveTo>
                  <a:cubicBezTo>
                    <a:pt x="17" y="45"/>
                    <a:pt x="0" y="117"/>
                    <a:pt x="39" y="150"/>
                  </a:cubicBezTo>
                  <a:cubicBezTo>
                    <a:pt x="85" y="116"/>
                    <a:pt x="75" y="47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628">
              <a:extLst>
                <a:ext uri="{FF2B5EF4-FFF2-40B4-BE49-F238E27FC236}">
                  <a16:creationId xmlns="" xmlns:a16="http://schemas.microsoft.com/office/drawing/2014/main" id="{5D8B4B04-36E3-420B-8E18-16688010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6713" y="8634413"/>
              <a:ext cx="301625" cy="557213"/>
            </a:xfrm>
            <a:custGeom>
              <a:avLst/>
              <a:gdLst>
                <a:gd name="T0" fmla="*/ 32 w 80"/>
                <a:gd name="T1" fmla="*/ 0 h 148"/>
                <a:gd name="T2" fmla="*/ 41 w 80"/>
                <a:gd name="T3" fmla="*/ 148 h 148"/>
                <a:gd name="T4" fmla="*/ 32 w 80"/>
                <a:gd name="T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148">
                  <a:moveTo>
                    <a:pt x="32" y="0"/>
                  </a:moveTo>
                  <a:cubicBezTo>
                    <a:pt x="10" y="46"/>
                    <a:pt x="0" y="119"/>
                    <a:pt x="41" y="148"/>
                  </a:cubicBezTo>
                  <a:cubicBezTo>
                    <a:pt x="80" y="116"/>
                    <a:pt x="72" y="48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629">
              <a:extLst>
                <a:ext uri="{FF2B5EF4-FFF2-40B4-BE49-F238E27FC236}">
                  <a16:creationId xmlns="" xmlns:a16="http://schemas.microsoft.com/office/drawing/2014/main" id="{DD46C441-E9B7-418F-BA1E-62DD191AB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8338" y="8445500"/>
              <a:ext cx="296863" cy="542925"/>
            </a:xfrm>
            <a:custGeom>
              <a:avLst/>
              <a:gdLst>
                <a:gd name="T0" fmla="*/ 20 w 79"/>
                <a:gd name="T1" fmla="*/ 0 h 144"/>
                <a:gd name="T2" fmla="*/ 41 w 79"/>
                <a:gd name="T3" fmla="*/ 144 h 144"/>
                <a:gd name="T4" fmla="*/ 20 w 79"/>
                <a:gd name="T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44">
                  <a:moveTo>
                    <a:pt x="20" y="0"/>
                  </a:moveTo>
                  <a:cubicBezTo>
                    <a:pt x="3" y="47"/>
                    <a:pt x="0" y="119"/>
                    <a:pt x="41" y="144"/>
                  </a:cubicBezTo>
                  <a:cubicBezTo>
                    <a:pt x="79" y="103"/>
                    <a:pt x="60" y="4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630">
              <a:extLst>
                <a:ext uri="{FF2B5EF4-FFF2-40B4-BE49-F238E27FC236}">
                  <a16:creationId xmlns="" xmlns:a16="http://schemas.microsoft.com/office/drawing/2014/main" id="{A9A9C0CF-E04F-4921-95E8-E792AD87C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9801" y="8226425"/>
              <a:ext cx="290513" cy="523875"/>
            </a:xfrm>
            <a:custGeom>
              <a:avLst/>
              <a:gdLst>
                <a:gd name="T0" fmla="*/ 11 w 77"/>
                <a:gd name="T1" fmla="*/ 0 h 139"/>
                <a:gd name="T2" fmla="*/ 44 w 77"/>
                <a:gd name="T3" fmla="*/ 139 h 139"/>
                <a:gd name="T4" fmla="*/ 11 w 77"/>
                <a:gd name="T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139">
                  <a:moveTo>
                    <a:pt x="11" y="0"/>
                  </a:moveTo>
                  <a:cubicBezTo>
                    <a:pt x="0" y="48"/>
                    <a:pt x="0" y="118"/>
                    <a:pt x="44" y="139"/>
                  </a:cubicBezTo>
                  <a:cubicBezTo>
                    <a:pt x="77" y="97"/>
                    <a:pt x="55" y="37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631">
              <a:extLst>
                <a:ext uri="{FF2B5EF4-FFF2-40B4-BE49-F238E27FC236}">
                  <a16:creationId xmlns="" xmlns:a16="http://schemas.microsoft.com/office/drawing/2014/main" id="{32F21CD1-F0A6-481B-82ED-D6D290481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2051" y="7981950"/>
              <a:ext cx="307975" cy="504825"/>
            </a:xfrm>
            <a:custGeom>
              <a:avLst/>
              <a:gdLst>
                <a:gd name="T0" fmla="*/ 8 w 82"/>
                <a:gd name="T1" fmla="*/ 0 h 134"/>
                <a:gd name="T2" fmla="*/ 52 w 82"/>
                <a:gd name="T3" fmla="*/ 134 h 134"/>
                <a:gd name="T4" fmla="*/ 8 w 82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34">
                  <a:moveTo>
                    <a:pt x="8" y="0"/>
                  </a:moveTo>
                  <a:cubicBezTo>
                    <a:pt x="0" y="49"/>
                    <a:pt x="8" y="117"/>
                    <a:pt x="52" y="134"/>
                  </a:cubicBezTo>
                  <a:cubicBezTo>
                    <a:pt x="82" y="90"/>
                    <a:pt x="52" y="3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632">
              <a:extLst>
                <a:ext uri="{FF2B5EF4-FFF2-40B4-BE49-F238E27FC236}">
                  <a16:creationId xmlns="" xmlns:a16="http://schemas.microsoft.com/office/drawing/2014/main" id="{A9F37A20-8FBA-4749-AED4-012D63F5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7313" y="7713663"/>
              <a:ext cx="312738" cy="482600"/>
            </a:xfrm>
            <a:custGeom>
              <a:avLst/>
              <a:gdLst>
                <a:gd name="T0" fmla="*/ 5 w 83"/>
                <a:gd name="T1" fmla="*/ 0 h 128"/>
                <a:gd name="T2" fmla="*/ 59 w 83"/>
                <a:gd name="T3" fmla="*/ 128 h 128"/>
                <a:gd name="T4" fmla="*/ 5 w 83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28">
                  <a:moveTo>
                    <a:pt x="5" y="0"/>
                  </a:moveTo>
                  <a:cubicBezTo>
                    <a:pt x="0" y="46"/>
                    <a:pt x="15" y="115"/>
                    <a:pt x="59" y="128"/>
                  </a:cubicBezTo>
                  <a:cubicBezTo>
                    <a:pt x="83" y="86"/>
                    <a:pt x="56" y="3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633">
              <a:extLst>
                <a:ext uri="{FF2B5EF4-FFF2-40B4-BE49-F238E27FC236}">
                  <a16:creationId xmlns="" xmlns:a16="http://schemas.microsoft.com/office/drawing/2014/main" id="{29BE8927-3471-430B-AFEC-F9A97E55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0351" y="7427913"/>
              <a:ext cx="317500" cy="455613"/>
            </a:xfrm>
            <a:custGeom>
              <a:avLst/>
              <a:gdLst>
                <a:gd name="T0" fmla="*/ 0 w 84"/>
                <a:gd name="T1" fmla="*/ 0 h 121"/>
                <a:gd name="T2" fmla="*/ 64 w 84"/>
                <a:gd name="T3" fmla="*/ 121 h 121"/>
                <a:gd name="T4" fmla="*/ 0 w 84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21">
                  <a:moveTo>
                    <a:pt x="0" y="0"/>
                  </a:moveTo>
                  <a:cubicBezTo>
                    <a:pt x="2" y="47"/>
                    <a:pt x="18" y="112"/>
                    <a:pt x="64" y="121"/>
                  </a:cubicBezTo>
                  <a:cubicBezTo>
                    <a:pt x="84" y="73"/>
                    <a:pt x="48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634">
              <a:extLst>
                <a:ext uri="{FF2B5EF4-FFF2-40B4-BE49-F238E27FC236}">
                  <a16:creationId xmlns="" xmlns:a16="http://schemas.microsoft.com/office/drawing/2014/main" id="{BD213076-9625-4523-BDAF-5433DEAC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5763" y="7121525"/>
              <a:ext cx="323850" cy="430213"/>
            </a:xfrm>
            <a:custGeom>
              <a:avLst/>
              <a:gdLst>
                <a:gd name="T0" fmla="*/ 0 w 86"/>
                <a:gd name="T1" fmla="*/ 0 h 114"/>
                <a:gd name="T2" fmla="*/ 72 w 86"/>
                <a:gd name="T3" fmla="*/ 114 h 114"/>
                <a:gd name="T4" fmla="*/ 0 w 86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114">
                  <a:moveTo>
                    <a:pt x="0" y="0"/>
                  </a:moveTo>
                  <a:cubicBezTo>
                    <a:pt x="4" y="46"/>
                    <a:pt x="28" y="109"/>
                    <a:pt x="72" y="114"/>
                  </a:cubicBezTo>
                  <a:cubicBezTo>
                    <a:pt x="86" y="74"/>
                    <a:pt x="59" y="2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635">
              <a:extLst>
                <a:ext uri="{FF2B5EF4-FFF2-40B4-BE49-F238E27FC236}">
                  <a16:creationId xmlns="" xmlns:a16="http://schemas.microsoft.com/office/drawing/2014/main" id="{C46EC1AF-F117-4C82-A902-20C93A4F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1488" y="6805613"/>
              <a:ext cx="350838" cy="400050"/>
            </a:xfrm>
            <a:custGeom>
              <a:avLst/>
              <a:gdLst>
                <a:gd name="T0" fmla="*/ 0 w 93"/>
                <a:gd name="T1" fmla="*/ 0 h 106"/>
                <a:gd name="T2" fmla="*/ 81 w 93"/>
                <a:gd name="T3" fmla="*/ 106 h 106"/>
                <a:gd name="T4" fmla="*/ 0 w 93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06">
                  <a:moveTo>
                    <a:pt x="0" y="0"/>
                  </a:moveTo>
                  <a:cubicBezTo>
                    <a:pt x="7" y="44"/>
                    <a:pt x="37" y="105"/>
                    <a:pt x="81" y="106"/>
                  </a:cubicBezTo>
                  <a:cubicBezTo>
                    <a:pt x="93" y="62"/>
                    <a:pt x="54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636">
              <a:extLst>
                <a:ext uri="{FF2B5EF4-FFF2-40B4-BE49-F238E27FC236}">
                  <a16:creationId xmlns="" xmlns:a16="http://schemas.microsoft.com/office/drawing/2014/main" id="{3B644CDB-35A0-42AB-9CC4-AD0D3C89F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8638" y="6477000"/>
              <a:ext cx="357188" cy="377825"/>
            </a:xfrm>
            <a:custGeom>
              <a:avLst/>
              <a:gdLst>
                <a:gd name="T0" fmla="*/ 0 w 95"/>
                <a:gd name="T1" fmla="*/ 0 h 100"/>
                <a:gd name="T2" fmla="*/ 88 w 95"/>
                <a:gd name="T3" fmla="*/ 99 h 100"/>
                <a:gd name="T4" fmla="*/ 0 w 95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00">
                  <a:moveTo>
                    <a:pt x="0" y="0"/>
                  </a:moveTo>
                  <a:cubicBezTo>
                    <a:pt x="10" y="43"/>
                    <a:pt x="44" y="100"/>
                    <a:pt x="88" y="99"/>
                  </a:cubicBezTo>
                  <a:cubicBezTo>
                    <a:pt x="95" y="49"/>
                    <a:pt x="49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637">
              <a:extLst>
                <a:ext uri="{FF2B5EF4-FFF2-40B4-BE49-F238E27FC236}">
                  <a16:creationId xmlns="" xmlns:a16="http://schemas.microsoft.com/office/drawing/2014/main" id="{C4FFD619-7B20-4C9D-A9D6-F304DA8D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2926" y="6145213"/>
              <a:ext cx="377825" cy="358775"/>
            </a:xfrm>
            <a:custGeom>
              <a:avLst/>
              <a:gdLst>
                <a:gd name="T0" fmla="*/ 0 w 100"/>
                <a:gd name="T1" fmla="*/ 0 h 95"/>
                <a:gd name="T2" fmla="*/ 95 w 100"/>
                <a:gd name="T3" fmla="*/ 90 h 95"/>
                <a:gd name="T4" fmla="*/ 0 w 100"/>
                <a:gd name="T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95">
                  <a:moveTo>
                    <a:pt x="0" y="0"/>
                  </a:moveTo>
                  <a:cubicBezTo>
                    <a:pt x="13" y="40"/>
                    <a:pt x="52" y="95"/>
                    <a:pt x="95" y="90"/>
                  </a:cubicBezTo>
                  <a:cubicBezTo>
                    <a:pt x="100" y="43"/>
                    <a:pt x="5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638">
              <a:extLst>
                <a:ext uri="{FF2B5EF4-FFF2-40B4-BE49-F238E27FC236}">
                  <a16:creationId xmlns="" xmlns:a16="http://schemas.microsoft.com/office/drawing/2014/main" id="{8BD3FAEB-BE85-4C61-9EB1-716CA905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5463" y="5810250"/>
              <a:ext cx="384175" cy="334963"/>
            </a:xfrm>
            <a:custGeom>
              <a:avLst/>
              <a:gdLst>
                <a:gd name="T0" fmla="*/ 0 w 102"/>
                <a:gd name="T1" fmla="*/ 0 h 89"/>
                <a:gd name="T2" fmla="*/ 101 w 102"/>
                <a:gd name="T3" fmla="*/ 81 h 89"/>
                <a:gd name="T4" fmla="*/ 0 w 102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89">
                  <a:moveTo>
                    <a:pt x="0" y="0"/>
                  </a:moveTo>
                  <a:cubicBezTo>
                    <a:pt x="17" y="39"/>
                    <a:pt x="59" y="89"/>
                    <a:pt x="101" y="81"/>
                  </a:cubicBezTo>
                  <a:cubicBezTo>
                    <a:pt x="102" y="45"/>
                    <a:pt x="6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639">
              <a:extLst>
                <a:ext uri="{FF2B5EF4-FFF2-40B4-BE49-F238E27FC236}">
                  <a16:creationId xmlns="" xmlns:a16="http://schemas.microsoft.com/office/drawing/2014/main" id="{185D9124-86C8-4CE8-86ED-08CC0F1E7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8313" y="5462588"/>
              <a:ext cx="400050" cy="328613"/>
            </a:xfrm>
            <a:custGeom>
              <a:avLst/>
              <a:gdLst>
                <a:gd name="T0" fmla="*/ 0 w 106"/>
                <a:gd name="T1" fmla="*/ 3 h 87"/>
                <a:gd name="T2" fmla="*/ 106 w 106"/>
                <a:gd name="T3" fmla="*/ 76 h 87"/>
                <a:gd name="T4" fmla="*/ 0 w 106"/>
                <a:gd name="T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6" h="87">
                  <a:moveTo>
                    <a:pt x="0" y="3"/>
                  </a:moveTo>
                  <a:cubicBezTo>
                    <a:pt x="20" y="42"/>
                    <a:pt x="66" y="87"/>
                    <a:pt x="106" y="76"/>
                  </a:cubicBezTo>
                  <a:cubicBezTo>
                    <a:pt x="104" y="40"/>
                    <a:pt x="60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640">
              <a:extLst>
                <a:ext uri="{FF2B5EF4-FFF2-40B4-BE49-F238E27FC236}">
                  <a16:creationId xmlns="" xmlns:a16="http://schemas.microsoft.com/office/drawing/2014/main" id="{983956DF-5F78-4D13-AC50-A920E5AF5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7826" y="5119688"/>
              <a:ext cx="414338" cy="320675"/>
            </a:xfrm>
            <a:custGeom>
              <a:avLst/>
              <a:gdLst>
                <a:gd name="T0" fmla="*/ 0 w 110"/>
                <a:gd name="T1" fmla="*/ 8 h 85"/>
                <a:gd name="T2" fmla="*/ 110 w 110"/>
                <a:gd name="T3" fmla="*/ 71 h 85"/>
                <a:gd name="T4" fmla="*/ 0 w 110"/>
                <a:gd name="T5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85">
                  <a:moveTo>
                    <a:pt x="0" y="8"/>
                  </a:moveTo>
                  <a:cubicBezTo>
                    <a:pt x="22" y="44"/>
                    <a:pt x="71" y="85"/>
                    <a:pt x="110" y="71"/>
                  </a:cubicBezTo>
                  <a:cubicBezTo>
                    <a:pt x="105" y="35"/>
                    <a:pt x="58" y="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641">
              <a:extLst>
                <a:ext uri="{FF2B5EF4-FFF2-40B4-BE49-F238E27FC236}">
                  <a16:creationId xmlns="" xmlns:a16="http://schemas.microsoft.com/office/drawing/2014/main" id="{D6739461-B5AB-4D19-A302-47803F2C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6063" y="4787900"/>
              <a:ext cx="428625" cy="314325"/>
            </a:xfrm>
            <a:custGeom>
              <a:avLst/>
              <a:gdLst>
                <a:gd name="T0" fmla="*/ 0 w 114"/>
                <a:gd name="T1" fmla="*/ 13 h 83"/>
                <a:gd name="T2" fmla="*/ 114 w 114"/>
                <a:gd name="T3" fmla="*/ 67 h 83"/>
                <a:gd name="T4" fmla="*/ 0 w 114"/>
                <a:gd name="T5" fmla="*/ 1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83">
                  <a:moveTo>
                    <a:pt x="0" y="13"/>
                  </a:moveTo>
                  <a:cubicBezTo>
                    <a:pt x="26" y="48"/>
                    <a:pt x="77" y="83"/>
                    <a:pt x="114" y="67"/>
                  </a:cubicBezTo>
                  <a:cubicBezTo>
                    <a:pt x="106" y="31"/>
                    <a:pt x="57" y="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642">
              <a:extLst>
                <a:ext uri="{FF2B5EF4-FFF2-40B4-BE49-F238E27FC236}">
                  <a16:creationId xmlns="" xmlns:a16="http://schemas.microsoft.com/office/drawing/2014/main" id="{3E0CFA0C-F696-4F9E-BF6F-53CFDF36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4138" y="4471988"/>
              <a:ext cx="436563" cy="304800"/>
            </a:xfrm>
            <a:custGeom>
              <a:avLst/>
              <a:gdLst>
                <a:gd name="T0" fmla="*/ 0 w 116"/>
                <a:gd name="T1" fmla="*/ 17 h 81"/>
                <a:gd name="T2" fmla="*/ 116 w 116"/>
                <a:gd name="T3" fmla="*/ 62 h 81"/>
                <a:gd name="T4" fmla="*/ 0 w 116"/>
                <a:gd name="T5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81">
                  <a:moveTo>
                    <a:pt x="0" y="17"/>
                  </a:moveTo>
                  <a:cubicBezTo>
                    <a:pt x="26" y="48"/>
                    <a:pt x="80" y="81"/>
                    <a:pt x="116" y="62"/>
                  </a:cubicBezTo>
                  <a:cubicBezTo>
                    <a:pt x="106" y="27"/>
                    <a:pt x="55" y="0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643">
              <a:extLst>
                <a:ext uri="{FF2B5EF4-FFF2-40B4-BE49-F238E27FC236}">
                  <a16:creationId xmlns="" xmlns:a16="http://schemas.microsoft.com/office/drawing/2014/main" id="{D2A2E238-984F-4BFA-833B-5CDCACA0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4113" y="4184650"/>
              <a:ext cx="447675" cy="284163"/>
            </a:xfrm>
            <a:custGeom>
              <a:avLst/>
              <a:gdLst>
                <a:gd name="T0" fmla="*/ 0 w 119"/>
                <a:gd name="T1" fmla="*/ 18 h 75"/>
                <a:gd name="T2" fmla="*/ 119 w 119"/>
                <a:gd name="T3" fmla="*/ 53 h 75"/>
                <a:gd name="T4" fmla="*/ 0 w 119"/>
                <a:gd name="T5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75">
                  <a:moveTo>
                    <a:pt x="0" y="18"/>
                  </a:moveTo>
                  <a:cubicBezTo>
                    <a:pt x="29" y="47"/>
                    <a:pt x="85" y="75"/>
                    <a:pt x="119" y="53"/>
                  </a:cubicBezTo>
                  <a:cubicBezTo>
                    <a:pt x="103" y="14"/>
                    <a:pt x="46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644">
              <a:extLst>
                <a:ext uri="{FF2B5EF4-FFF2-40B4-BE49-F238E27FC236}">
                  <a16:creationId xmlns="" xmlns:a16="http://schemas.microsoft.com/office/drawing/2014/main" id="{476F9E10-0E7B-4C21-A633-75A1C6C0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4138" y="9923463"/>
              <a:ext cx="471488" cy="542925"/>
            </a:xfrm>
            <a:custGeom>
              <a:avLst/>
              <a:gdLst>
                <a:gd name="T0" fmla="*/ 105 w 125"/>
                <a:gd name="T1" fmla="*/ 144 h 144"/>
                <a:gd name="T2" fmla="*/ 23 w 125"/>
                <a:gd name="T3" fmla="*/ 0 h 144"/>
                <a:gd name="T4" fmla="*/ 17 w 125"/>
                <a:gd name="T5" fmla="*/ 76 h 144"/>
                <a:gd name="T6" fmla="*/ 33 w 125"/>
                <a:gd name="T7" fmla="*/ 99 h 144"/>
                <a:gd name="T8" fmla="*/ 54 w 125"/>
                <a:gd name="T9" fmla="*/ 118 h 144"/>
                <a:gd name="T10" fmla="*/ 105 w 125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44">
                  <a:moveTo>
                    <a:pt x="105" y="144"/>
                  </a:moveTo>
                  <a:cubicBezTo>
                    <a:pt x="125" y="78"/>
                    <a:pt x="90" y="13"/>
                    <a:pt x="23" y="0"/>
                  </a:cubicBezTo>
                  <a:cubicBezTo>
                    <a:pt x="7" y="20"/>
                    <a:pt x="0" y="44"/>
                    <a:pt x="17" y="76"/>
                  </a:cubicBezTo>
                  <a:cubicBezTo>
                    <a:pt x="21" y="85"/>
                    <a:pt x="27" y="92"/>
                    <a:pt x="33" y="99"/>
                  </a:cubicBezTo>
                  <a:cubicBezTo>
                    <a:pt x="39" y="106"/>
                    <a:pt x="46" y="113"/>
                    <a:pt x="54" y="118"/>
                  </a:cubicBezTo>
                  <a:cubicBezTo>
                    <a:pt x="69" y="129"/>
                    <a:pt x="87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645">
              <a:extLst>
                <a:ext uri="{FF2B5EF4-FFF2-40B4-BE49-F238E27FC236}">
                  <a16:creationId xmlns="" xmlns:a16="http://schemas.microsoft.com/office/drawing/2014/main" id="{A47B68F1-1959-427A-BF3E-D45AE73D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2126" y="9885363"/>
              <a:ext cx="469900" cy="493713"/>
            </a:xfrm>
            <a:custGeom>
              <a:avLst/>
              <a:gdLst>
                <a:gd name="T0" fmla="*/ 115 w 125"/>
                <a:gd name="T1" fmla="*/ 131 h 131"/>
                <a:gd name="T2" fmla="*/ 17 w 125"/>
                <a:gd name="T3" fmla="*/ 0 h 131"/>
                <a:gd name="T4" fmla="*/ 21 w 125"/>
                <a:gd name="T5" fmla="*/ 76 h 131"/>
                <a:gd name="T6" fmla="*/ 62 w 125"/>
                <a:gd name="T7" fmla="*/ 112 h 131"/>
                <a:gd name="T8" fmla="*/ 87 w 125"/>
                <a:gd name="T9" fmla="*/ 124 h 131"/>
                <a:gd name="T10" fmla="*/ 115 w 125"/>
                <a:gd name="T1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31">
                  <a:moveTo>
                    <a:pt x="115" y="131"/>
                  </a:moveTo>
                  <a:cubicBezTo>
                    <a:pt x="125" y="69"/>
                    <a:pt x="89" y="8"/>
                    <a:pt x="17" y="0"/>
                  </a:cubicBezTo>
                  <a:cubicBezTo>
                    <a:pt x="5" y="21"/>
                    <a:pt x="0" y="46"/>
                    <a:pt x="21" y="76"/>
                  </a:cubicBezTo>
                  <a:cubicBezTo>
                    <a:pt x="31" y="91"/>
                    <a:pt x="45" y="103"/>
                    <a:pt x="62" y="112"/>
                  </a:cubicBezTo>
                  <a:cubicBezTo>
                    <a:pt x="70" y="117"/>
                    <a:pt x="78" y="120"/>
                    <a:pt x="87" y="124"/>
                  </a:cubicBezTo>
                  <a:cubicBezTo>
                    <a:pt x="96" y="127"/>
                    <a:pt x="106" y="130"/>
                    <a:pt x="115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646">
              <a:extLst>
                <a:ext uri="{FF2B5EF4-FFF2-40B4-BE49-F238E27FC236}">
                  <a16:creationId xmlns="" xmlns:a16="http://schemas.microsoft.com/office/drawing/2014/main" id="{39F83127-2F70-4DA9-B2F5-596F7FBD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3763" y="9810750"/>
              <a:ext cx="468313" cy="439738"/>
            </a:xfrm>
            <a:custGeom>
              <a:avLst/>
              <a:gdLst>
                <a:gd name="T0" fmla="*/ 123 w 124"/>
                <a:gd name="T1" fmla="*/ 117 h 117"/>
                <a:gd name="T2" fmla="*/ 90 w 124"/>
                <a:gd name="T3" fmla="*/ 30 h 117"/>
                <a:gd name="T4" fmla="*/ 11 w 124"/>
                <a:gd name="T5" fmla="*/ 0 h 117"/>
                <a:gd name="T6" fmla="*/ 24 w 124"/>
                <a:gd name="T7" fmla="*/ 73 h 117"/>
                <a:gd name="T8" fmla="*/ 44 w 124"/>
                <a:gd name="T9" fmla="*/ 91 h 117"/>
                <a:gd name="T10" fmla="*/ 68 w 124"/>
                <a:gd name="T11" fmla="*/ 104 h 117"/>
                <a:gd name="T12" fmla="*/ 123 w 124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17">
                  <a:moveTo>
                    <a:pt x="123" y="117"/>
                  </a:moveTo>
                  <a:cubicBezTo>
                    <a:pt x="124" y="86"/>
                    <a:pt x="115" y="55"/>
                    <a:pt x="90" y="30"/>
                  </a:cubicBezTo>
                  <a:cubicBezTo>
                    <a:pt x="64" y="4"/>
                    <a:pt x="40" y="0"/>
                    <a:pt x="11" y="0"/>
                  </a:cubicBezTo>
                  <a:cubicBezTo>
                    <a:pt x="1" y="22"/>
                    <a:pt x="0" y="46"/>
                    <a:pt x="24" y="73"/>
                  </a:cubicBezTo>
                  <a:cubicBezTo>
                    <a:pt x="30" y="80"/>
                    <a:pt x="37" y="86"/>
                    <a:pt x="44" y="91"/>
                  </a:cubicBezTo>
                  <a:cubicBezTo>
                    <a:pt x="52" y="96"/>
                    <a:pt x="60" y="100"/>
                    <a:pt x="68" y="104"/>
                  </a:cubicBezTo>
                  <a:cubicBezTo>
                    <a:pt x="85" y="111"/>
                    <a:pt x="104" y="115"/>
                    <a:pt x="123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647">
              <a:extLst>
                <a:ext uri="{FF2B5EF4-FFF2-40B4-BE49-F238E27FC236}">
                  <a16:creationId xmlns="" xmlns:a16="http://schemas.microsoft.com/office/drawing/2014/main" id="{4035E6EA-CED8-439B-B3B6-7FB698E6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3488" y="9682163"/>
              <a:ext cx="534988" cy="395288"/>
            </a:xfrm>
            <a:custGeom>
              <a:avLst/>
              <a:gdLst>
                <a:gd name="T0" fmla="*/ 142 w 142"/>
                <a:gd name="T1" fmla="*/ 104 h 105"/>
                <a:gd name="T2" fmla="*/ 59 w 142"/>
                <a:gd name="T3" fmla="*/ 4 h 105"/>
                <a:gd name="T4" fmla="*/ 19 w 142"/>
                <a:gd name="T5" fmla="*/ 3 h 105"/>
                <a:gd name="T6" fmla="*/ 142 w 142"/>
                <a:gd name="T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05">
                  <a:moveTo>
                    <a:pt x="142" y="104"/>
                  </a:moveTo>
                  <a:cubicBezTo>
                    <a:pt x="138" y="52"/>
                    <a:pt x="103" y="14"/>
                    <a:pt x="59" y="4"/>
                  </a:cubicBezTo>
                  <a:cubicBezTo>
                    <a:pt x="45" y="0"/>
                    <a:pt x="32" y="1"/>
                    <a:pt x="19" y="3"/>
                  </a:cubicBezTo>
                  <a:cubicBezTo>
                    <a:pt x="0" y="66"/>
                    <a:pt x="70" y="105"/>
                    <a:pt x="142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648">
              <a:extLst>
                <a:ext uri="{FF2B5EF4-FFF2-40B4-BE49-F238E27FC236}">
                  <a16:creationId xmlns="" xmlns:a16="http://schemas.microsoft.com/office/drawing/2014/main" id="{E99487DB-1904-4FFC-9C7F-ECB4AE5A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2426" y="9471025"/>
              <a:ext cx="538163" cy="417513"/>
            </a:xfrm>
            <a:custGeom>
              <a:avLst/>
              <a:gdLst>
                <a:gd name="T0" fmla="*/ 143 w 143"/>
                <a:gd name="T1" fmla="*/ 102 h 111"/>
                <a:gd name="T2" fmla="*/ 10 w 143"/>
                <a:gd name="T3" fmla="*/ 17 h 111"/>
                <a:gd name="T4" fmla="*/ 143 w 143"/>
                <a:gd name="T5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" h="111">
                  <a:moveTo>
                    <a:pt x="143" y="102"/>
                  </a:moveTo>
                  <a:cubicBezTo>
                    <a:pt x="130" y="41"/>
                    <a:pt x="71" y="0"/>
                    <a:pt x="10" y="17"/>
                  </a:cubicBezTo>
                  <a:cubicBezTo>
                    <a:pt x="0" y="81"/>
                    <a:pt x="72" y="111"/>
                    <a:pt x="143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649">
              <a:extLst>
                <a:ext uri="{FF2B5EF4-FFF2-40B4-BE49-F238E27FC236}">
                  <a16:creationId xmlns="" xmlns:a16="http://schemas.microsoft.com/office/drawing/2014/main" id="{446EDC17-16A7-4C5A-BECB-87825F21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7551" y="9259888"/>
              <a:ext cx="534988" cy="400050"/>
            </a:xfrm>
            <a:custGeom>
              <a:avLst/>
              <a:gdLst>
                <a:gd name="T0" fmla="*/ 142 w 142"/>
                <a:gd name="T1" fmla="*/ 89 h 106"/>
                <a:gd name="T2" fmla="*/ 2 w 142"/>
                <a:gd name="T3" fmla="*/ 22 h 106"/>
                <a:gd name="T4" fmla="*/ 142 w 142"/>
                <a:gd name="T5" fmla="*/ 8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06">
                  <a:moveTo>
                    <a:pt x="142" y="89"/>
                  </a:moveTo>
                  <a:cubicBezTo>
                    <a:pt x="121" y="30"/>
                    <a:pt x="60" y="0"/>
                    <a:pt x="2" y="22"/>
                  </a:cubicBezTo>
                  <a:cubicBezTo>
                    <a:pt x="0" y="85"/>
                    <a:pt x="74" y="106"/>
                    <a:pt x="142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650">
              <a:extLst>
                <a:ext uri="{FF2B5EF4-FFF2-40B4-BE49-F238E27FC236}">
                  <a16:creationId xmlns="" xmlns:a16="http://schemas.microsoft.com/office/drawing/2014/main" id="{0833C6A3-B063-41AE-9ECD-7AFFB09B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6638" y="9002713"/>
              <a:ext cx="547688" cy="392113"/>
            </a:xfrm>
            <a:custGeom>
              <a:avLst/>
              <a:gdLst>
                <a:gd name="T0" fmla="*/ 145 w 145"/>
                <a:gd name="T1" fmla="*/ 78 h 104"/>
                <a:gd name="T2" fmla="*/ 0 w 145"/>
                <a:gd name="T3" fmla="*/ 30 h 104"/>
                <a:gd name="T4" fmla="*/ 145 w 145"/>
                <a:gd name="T5" fmla="*/ 7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5" h="104">
                  <a:moveTo>
                    <a:pt x="145" y="78"/>
                  </a:moveTo>
                  <a:cubicBezTo>
                    <a:pt x="119" y="27"/>
                    <a:pt x="55" y="0"/>
                    <a:pt x="0" y="30"/>
                  </a:cubicBezTo>
                  <a:cubicBezTo>
                    <a:pt x="5" y="90"/>
                    <a:pt x="81" y="104"/>
                    <a:pt x="145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651">
              <a:extLst>
                <a:ext uri="{FF2B5EF4-FFF2-40B4-BE49-F238E27FC236}">
                  <a16:creationId xmlns="" xmlns:a16="http://schemas.microsoft.com/office/drawing/2014/main" id="{C21E9C2A-9FA0-42DD-B970-2B432128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3976" y="8720138"/>
              <a:ext cx="557213" cy="369888"/>
            </a:xfrm>
            <a:custGeom>
              <a:avLst/>
              <a:gdLst>
                <a:gd name="T0" fmla="*/ 148 w 148"/>
                <a:gd name="T1" fmla="*/ 66 h 98"/>
                <a:gd name="T2" fmla="*/ 0 w 148"/>
                <a:gd name="T3" fmla="*/ 37 h 98"/>
                <a:gd name="T4" fmla="*/ 148 w 148"/>
                <a:gd name="T5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8">
                  <a:moveTo>
                    <a:pt x="148" y="66"/>
                  </a:moveTo>
                  <a:cubicBezTo>
                    <a:pt x="117" y="22"/>
                    <a:pt x="56" y="0"/>
                    <a:pt x="0" y="37"/>
                  </a:cubicBezTo>
                  <a:cubicBezTo>
                    <a:pt x="12" y="94"/>
                    <a:pt x="87" y="98"/>
                    <a:pt x="148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652">
              <a:extLst>
                <a:ext uri="{FF2B5EF4-FFF2-40B4-BE49-F238E27FC236}">
                  <a16:creationId xmlns="" xmlns:a16="http://schemas.microsoft.com/office/drawing/2014/main" id="{A23557D8-7C6E-433A-8592-71E57305F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9563" y="8426450"/>
              <a:ext cx="561975" cy="358775"/>
            </a:xfrm>
            <a:custGeom>
              <a:avLst/>
              <a:gdLst>
                <a:gd name="T0" fmla="*/ 149 w 149"/>
                <a:gd name="T1" fmla="*/ 50 h 95"/>
                <a:gd name="T2" fmla="*/ 0 w 149"/>
                <a:gd name="T3" fmla="*/ 38 h 95"/>
                <a:gd name="T4" fmla="*/ 149 w 149"/>
                <a:gd name="T5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5">
                  <a:moveTo>
                    <a:pt x="149" y="50"/>
                  </a:moveTo>
                  <a:cubicBezTo>
                    <a:pt x="110" y="7"/>
                    <a:pt x="42" y="0"/>
                    <a:pt x="0" y="38"/>
                  </a:cubicBezTo>
                  <a:cubicBezTo>
                    <a:pt x="20" y="95"/>
                    <a:pt x="94" y="86"/>
                    <a:pt x="149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653">
              <a:extLst>
                <a:ext uri="{FF2B5EF4-FFF2-40B4-BE49-F238E27FC236}">
                  <a16:creationId xmlns="" xmlns:a16="http://schemas.microsoft.com/office/drawing/2014/main" id="{86047FFE-C9FC-41D8-9F1A-CE402F2D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1813" y="8094663"/>
              <a:ext cx="558800" cy="350838"/>
            </a:xfrm>
            <a:custGeom>
              <a:avLst/>
              <a:gdLst>
                <a:gd name="T0" fmla="*/ 148 w 148"/>
                <a:gd name="T1" fmla="*/ 36 h 93"/>
                <a:gd name="T2" fmla="*/ 0 w 148"/>
                <a:gd name="T3" fmla="*/ 43 h 93"/>
                <a:gd name="T4" fmla="*/ 148 w 148"/>
                <a:gd name="T5" fmla="*/ 3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3">
                  <a:moveTo>
                    <a:pt x="148" y="36"/>
                  </a:moveTo>
                  <a:cubicBezTo>
                    <a:pt x="106" y="1"/>
                    <a:pt x="38" y="0"/>
                    <a:pt x="0" y="43"/>
                  </a:cubicBezTo>
                  <a:cubicBezTo>
                    <a:pt x="19" y="81"/>
                    <a:pt x="80" y="93"/>
                    <a:pt x="1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654">
              <a:extLst>
                <a:ext uri="{FF2B5EF4-FFF2-40B4-BE49-F238E27FC236}">
                  <a16:creationId xmlns="" xmlns:a16="http://schemas.microsoft.com/office/drawing/2014/main" id="{6AD941EC-E14C-4C8E-930E-E147FB5C6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3901" y="7713663"/>
              <a:ext cx="542925" cy="350838"/>
            </a:xfrm>
            <a:custGeom>
              <a:avLst/>
              <a:gdLst>
                <a:gd name="T0" fmla="*/ 144 w 144"/>
                <a:gd name="T1" fmla="*/ 31 h 93"/>
                <a:gd name="T2" fmla="*/ 0 w 144"/>
                <a:gd name="T3" fmla="*/ 56 h 93"/>
                <a:gd name="T4" fmla="*/ 144 w 144"/>
                <a:gd name="T5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93">
                  <a:moveTo>
                    <a:pt x="144" y="31"/>
                  </a:moveTo>
                  <a:cubicBezTo>
                    <a:pt x="94" y="0"/>
                    <a:pt x="30" y="12"/>
                    <a:pt x="0" y="56"/>
                  </a:cubicBezTo>
                  <a:cubicBezTo>
                    <a:pt x="25" y="93"/>
                    <a:pt x="91" y="89"/>
                    <a:pt x="14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655">
              <a:extLst>
                <a:ext uri="{FF2B5EF4-FFF2-40B4-BE49-F238E27FC236}">
                  <a16:creationId xmlns="" xmlns:a16="http://schemas.microsoft.com/office/drawing/2014/main" id="{2341B38F-4A17-4DA2-8B06-643DC9EC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4713" y="7332663"/>
              <a:ext cx="520700" cy="377825"/>
            </a:xfrm>
            <a:custGeom>
              <a:avLst/>
              <a:gdLst>
                <a:gd name="T0" fmla="*/ 138 w 138"/>
                <a:gd name="T1" fmla="*/ 21 h 100"/>
                <a:gd name="T2" fmla="*/ 0 w 138"/>
                <a:gd name="T3" fmla="*/ 63 h 100"/>
                <a:gd name="T4" fmla="*/ 123 w 138"/>
                <a:gd name="T5" fmla="*/ 40 h 100"/>
                <a:gd name="T6" fmla="*/ 138 w 138"/>
                <a:gd name="T7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00">
                  <a:moveTo>
                    <a:pt x="138" y="21"/>
                  </a:moveTo>
                  <a:cubicBezTo>
                    <a:pt x="91" y="0"/>
                    <a:pt x="30" y="11"/>
                    <a:pt x="0" y="63"/>
                  </a:cubicBezTo>
                  <a:cubicBezTo>
                    <a:pt x="33" y="100"/>
                    <a:pt x="88" y="76"/>
                    <a:pt x="123" y="40"/>
                  </a:cubicBezTo>
                  <a:cubicBezTo>
                    <a:pt x="129" y="34"/>
                    <a:pt x="134" y="27"/>
                    <a:pt x="138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656">
              <a:extLst>
                <a:ext uri="{FF2B5EF4-FFF2-40B4-BE49-F238E27FC236}">
                  <a16:creationId xmlns="" xmlns:a16="http://schemas.microsoft.com/office/drawing/2014/main" id="{5DE4C044-F176-45C4-96A8-9DBB4272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2188" y="6929438"/>
              <a:ext cx="488950" cy="396875"/>
            </a:xfrm>
            <a:custGeom>
              <a:avLst/>
              <a:gdLst>
                <a:gd name="T0" fmla="*/ 130 w 130"/>
                <a:gd name="T1" fmla="*/ 15 h 105"/>
                <a:gd name="T2" fmla="*/ 0 w 130"/>
                <a:gd name="T3" fmla="*/ 73 h 105"/>
                <a:gd name="T4" fmla="*/ 117 w 130"/>
                <a:gd name="T5" fmla="*/ 35 h 105"/>
                <a:gd name="T6" fmla="*/ 130 w 130"/>
                <a:gd name="T7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05">
                  <a:moveTo>
                    <a:pt x="130" y="15"/>
                  </a:moveTo>
                  <a:cubicBezTo>
                    <a:pt x="80" y="0"/>
                    <a:pt x="21" y="21"/>
                    <a:pt x="0" y="73"/>
                  </a:cubicBezTo>
                  <a:cubicBezTo>
                    <a:pt x="36" y="105"/>
                    <a:pt x="89" y="73"/>
                    <a:pt x="117" y="35"/>
                  </a:cubicBezTo>
                  <a:cubicBezTo>
                    <a:pt x="121" y="28"/>
                    <a:pt x="126" y="21"/>
                    <a:pt x="13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657">
              <a:extLst>
                <a:ext uri="{FF2B5EF4-FFF2-40B4-BE49-F238E27FC236}">
                  <a16:creationId xmlns="" xmlns:a16="http://schemas.microsoft.com/office/drawing/2014/main" id="{F549FE6D-88E5-473F-A34C-BEB79F61F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3626" y="6518275"/>
              <a:ext cx="452438" cy="385763"/>
            </a:xfrm>
            <a:custGeom>
              <a:avLst/>
              <a:gdLst>
                <a:gd name="T0" fmla="*/ 120 w 120"/>
                <a:gd name="T1" fmla="*/ 9 h 102"/>
                <a:gd name="T2" fmla="*/ 0 w 120"/>
                <a:gd name="T3" fmla="*/ 82 h 102"/>
                <a:gd name="T4" fmla="*/ 120 w 120"/>
                <a:gd name="T5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02">
                  <a:moveTo>
                    <a:pt x="120" y="9"/>
                  </a:moveTo>
                  <a:cubicBezTo>
                    <a:pt x="62" y="0"/>
                    <a:pt x="11" y="38"/>
                    <a:pt x="0" y="82"/>
                  </a:cubicBezTo>
                  <a:cubicBezTo>
                    <a:pt x="31" y="102"/>
                    <a:pt x="87" y="87"/>
                    <a:pt x="1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658">
              <a:extLst>
                <a:ext uri="{FF2B5EF4-FFF2-40B4-BE49-F238E27FC236}">
                  <a16:creationId xmlns="" xmlns:a16="http://schemas.microsoft.com/office/drawing/2014/main" id="{44F5CD31-E9F1-4B7A-B4CA-10F1B55FC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6963" y="6119813"/>
              <a:ext cx="411163" cy="384175"/>
            </a:xfrm>
            <a:custGeom>
              <a:avLst/>
              <a:gdLst>
                <a:gd name="T0" fmla="*/ 109 w 109"/>
                <a:gd name="T1" fmla="*/ 1 h 102"/>
                <a:gd name="T2" fmla="*/ 0 w 109"/>
                <a:gd name="T3" fmla="*/ 87 h 102"/>
                <a:gd name="T4" fmla="*/ 109 w 109"/>
                <a:gd name="T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102">
                  <a:moveTo>
                    <a:pt x="109" y="1"/>
                  </a:moveTo>
                  <a:cubicBezTo>
                    <a:pt x="53" y="0"/>
                    <a:pt x="6" y="41"/>
                    <a:pt x="0" y="87"/>
                  </a:cubicBezTo>
                  <a:cubicBezTo>
                    <a:pt x="33" y="102"/>
                    <a:pt x="86" y="80"/>
                    <a:pt x="10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659">
              <a:extLst>
                <a:ext uri="{FF2B5EF4-FFF2-40B4-BE49-F238E27FC236}">
                  <a16:creationId xmlns="" xmlns:a16="http://schemas.microsoft.com/office/drawing/2014/main" id="{E72BB78E-B0E2-4C6F-A6A4-22C5520A5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3788" y="5692775"/>
              <a:ext cx="361950" cy="427038"/>
            </a:xfrm>
            <a:custGeom>
              <a:avLst/>
              <a:gdLst>
                <a:gd name="T0" fmla="*/ 96 w 96"/>
                <a:gd name="T1" fmla="*/ 0 h 113"/>
                <a:gd name="T2" fmla="*/ 0 w 96"/>
                <a:gd name="T3" fmla="*/ 98 h 113"/>
                <a:gd name="T4" fmla="*/ 96 w 96"/>
                <a:gd name="T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113">
                  <a:moveTo>
                    <a:pt x="96" y="0"/>
                  </a:moveTo>
                  <a:cubicBezTo>
                    <a:pt x="44" y="7"/>
                    <a:pt x="0" y="51"/>
                    <a:pt x="0" y="98"/>
                  </a:cubicBezTo>
                  <a:cubicBezTo>
                    <a:pt x="43" y="113"/>
                    <a:pt x="85" y="64"/>
                    <a:pt x="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660">
              <a:extLst>
                <a:ext uri="{FF2B5EF4-FFF2-40B4-BE49-F238E27FC236}">
                  <a16:creationId xmlns="" xmlns:a16="http://schemas.microsoft.com/office/drawing/2014/main" id="{EBD59CA6-BB3A-4066-8519-94C95C70C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5526" y="5278438"/>
              <a:ext cx="328613" cy="430213"/>
            </a:xfrm>
            <a:custGeom>
              <a:avLst/>
              <a:gdLst>
                <a:gd name="T0" fmla="*/ 87 w 87"/>
                <a:gd name="T1" fmla="*/ 0 h 114"/>
                <a:gd name="T2" fmla="*/ 5 w 87"/>
                <a:gd name="T3" fmla="*/ 108 h 114"/>
                <a:gd name="T4" fmla="*/ 87 w 87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14">
                  <a:moveTo>
                    <a:pt x="87" y="0"/>
                  </a:moveTo>
                  <a:cubicBezTo>
                    <a:pt x="36" y="13"/>
                    <a:pt x="0" y="63"/>
                    <a:pt x="5" y="108"/>
                  </a:cubicBezTo>
                  <a:cubicBezTo>
                    <a:pt x="39" y="114"/>
                    <a:pt x="84" y="78"/>
                    <a:pt x="8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661">
              <a:extLst>
                <a:ext uri="{FF2B5EF4-FFF2-40B4-BE49-F238E27FC236}">
                  <a16:creationId xmlns="" xmlns:a16="http://schemas.microsoft.com/office/drawing/2014/main" id="{C2E9BE5E-7860-4162-A30E-045168BA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51" y="4875213"/>
              <a:ext cx="304800" cy="444500"/>
            </a:xfrm>
            <a:custGeom>
              <a:avLst/>
              <a:gdLst>
                <a:gd name="T0" fmla="*/ 77 w 81"/>
                <a:gd name="T1" fmla="*/ 0 h 118"/>
                <a:gd name="T2" fmla="*/ 10 w 81"/>
                <a:gd name="T3" fmla="*/ 116 h 118"/>
                <a:gd name="T4" fmla="*/ 77 w 81"/>
                <a:gd name="T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118">
                  <a:moveTo>
                    <a:pt x="77" y="0"/>
                  </a:moveTo>
                  <a:cubicBezTo>
                    <a:pt x="31" y="19"/>
                    <a:pt x="0" y="70"/>
                    <a:pt x="10" y="116"/>
                  </a:cubicBezTo>
                  <a:cubicBezTo>
                    <a:pt x="55" y="118"/>
                    <a:pt x="81" y="59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662">
              <a:extLst>
                <a:ext uri="{FF2B5EF4-FFF2-40B4-BE49-F238E27FC236}">
                  <a16:creationId xmlns="" xmlns:a16="http://schemas.microsoft.com/office/drawing/2014/main" id="{06CE8F8C-AAEC-471A-9FFE-51F6C9D7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76" y="4491038"/>
              <a:ext cx="300038" cy="463550"/>
            </a:xfrm>
            <a:custGeom>
              <a:avLst/>
              <a:gdLst>
                <a:gd name="T0" fmla="*/ 66 w 80"/>
                <a:gd name="T1" fmla="*/ 0 h 123"/>
                <a:gd name="T2" fmla="*/ 15 w 80"/>
                <a:gd name="T3" fmla="*/ 123 h 123"/>
                <a:gd name="T4" fmla="*/ 66 w 80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123">
                  <a:moveTo>
                    <a:pt x="66" y="0"/>
                  </a:moveTo>
                  <a:cubicBezTo>
                    <a:pt x="27" y="24"/>
                    <a:pt x="0" y="73"/>
                    <a:pt x="15" y="123"/>
                  </a:cubicBezTo>
                  <a:cubicBezTo>
                    <a:pt x="48" y="120"/>
                    <a:pt x="80" y="74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663">
              <a:extLst>
                <a:ext uri="{FF2B5EF4-FFF2-40B4-BE49-F238E27FC236}">
                  <a16:creationId xmlns="" xmlns:a16="http://schemas.microsoft.com/office/drawing/2014/main" id="{EC7119FA-AED6-4B09-98A6-05278522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2138" y="4132263"/>
              <a:ext cx="276225" cy="474663"/>
            </a:xfrm>
            <a:custGeom>
              <a:avLst/>
              <a:gdLst>
                <a:gd name="T0" fmla="*/ 55 w 73"/>
                <a:gd name="T1" fmla="*/ 0 h 126"/>
                <a:gd name="T2" fmla="*/ 20 w 73"/>
                <a:gd name="T3" fmla="*/ 126 h 126"/>
                <a:gd name="T4" fmla="*/ 55 w 73"/>
                <a:gd name="T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" h="126">
                  <a:moveTo>
                    <a:pt x="55" y="0"/>
                  </a:moveTo>
                  <a:cubicBezTo>
                    <a:pt x="21" y="27"/>
                    <a:pt x="0" y="79"/>
                    <a:pt x="20" y="126"/>
                  </a:cubicBezTo>
                  <a:cubicBezTo>
                    <a:pt x="61" y="117"/>
                    <a:pt x="73" y="55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64">
              <a:extLst>
                <a:ext uri="{FF2B5EF4-FFF2-40B4-BE49-F238E27FC236}">
                  <a16:creationId xmlns="" xmlns:a16="http://schemas.microsoft.com/office/drawing/2014/main" id="{6B0654A0-B4F7-4C15-8372-CFB3F3B5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4651" y="3800475"/>
              <a:ext cx="252413" cy="482600"/>
            </a:xfrm>
            <a:custGeom>
              <a:avLst/>
              <a:gdLst>
                <a:gd name="T0" fmla="*/ 43 w 67"/>
                <a:gd name="T1" fmla="*/ 0 h 128"/>
                <a:gd name="T2" fmla="*/ 25 w 67"/>
                <a:gd name="T3" fmla="*/ 128 h 128"/>
                <a:gd name="T4" fmla="*/ 43 w 67"/>
                <a:gd name="T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28">
                  <a:moveTo>
                    <a:pt x="43" y="0"/>
                  </a:moveTo>
                  <a:cubicBezTo>
                    <a:pt x="13" y="32"/>
                    <a:pt x="0" y="86"/>
                    <a:pt x="25" y="128"/>
                  </a:cubicBezTo>
                  <a:cubicBezTo>
                    <a:pt x="64" y="113"/>
                    <a:pt x="67" y="52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65">
              <a:extLst>
                <a:ext uri="{FF2B5EF4-FFF2-40B4-BE49-F238E27FC236}">
                  <a16:creationId xmlns="" xmlns:a16="http://schemas.microsoft.com/office/drawing/2014/main" id="{E2508F83-A748-423E-A7F0-6F421834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6638" y="3635375"/>
              <a:ext cx="490538" cy="466725"/>
            </a:xfrm>
            <a:custGeom>
              <a:avLst/>
              <a:gdLst>
                <a:gd name="T0" fmla="*/ 0 w 130"/>
                <a:gd name="T1" fmla="*/ 0 h 124"/>
                <a:gd name="T2" fmla="*/ 126 w 130"/>
                <a:gd name="T3" fmla="*/ 124 h 124"/>
                <a:gd name="T4" fmla="*/ 0 w 130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0" h="124">
                  <a:moveTo>
                    <a:pt x="0" y="0"/>
                  </a:moveTo>
                  <a:cubicBezTo>
                    <a:pt x="20" y="52"/>
                    <a:pt x="70" y="120"/>
                    <a:pt x="126" y="124"/>
                  </a:cubicBezTo>
                  <a:cubicBezTo>
                    <a:pt x="130" y="66"/>
                    <a:pt x="65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0" name="组合 599">
            <a:extLst>
              <a:ext uri="{FF2B5EF4-FFF2-40B4-BE49-F238E27FC236}">
                <a16:creationId xmlns="" xmlns:a16="http://schemas.microsoft.com/office/drawing/2014/main" id="{6CB53ECE-6C8C-4B07-A85F-552BE017502F}"/>
              </a:ext>
            </a:extLst>
          </p:cNvPr>
          <p:cNvGrpSpPr/>
          <p:nvPr/>
        </p:nvGrpSpPr>
        <p:grpSpPr>
          <a:xfrm>
            <a:off x="2411680" y="4815124"/>
            <a:ext cx="1274468" cy="1297840"/>
            <a:chOff x="4494214" y="1785938"/>
            <a:chExt cx="1471613" cy="1498600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601" name="Freeform 649">
              <a:extLst>
                <a:ext uri="{FF2B5EF4-FFF2-40B4-BE49-F238E27FC236}">
                  <a16:creationId xmlns="" xmlns:a16="http://schemas.microsoft.com/office/drawing/2014/main" id="{E37F3239-BB09-4D70-828A-17C334D8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6" y="2844801"/>
              <a:ext cx="298450" cy="334963"/>
            </a:xfrm>
            <a:custGeom>
              <a:avLst/>
              <a:gdLst>
                <a:gd name="T0" fmla="*/ 88 w 111"/>
                <a:gd name="T1" fmla="*/ 90 h 125"/>
                <a:gd name="T2" fmla="*/ 39 w 111"/>
                <a:gd name="T3" fmla="*/ 96 h 125"/>
                <a:gd name="T4" fmla="*/ 83 w 111"/>
                <a:gd name="T5" fmla="*/ 86 h 125"/>
                <a:gd name="T6" fmla="*/ 102 w 111"/>
                <a:gd name="T7" fmla="*/ 72 h 125"/>
                <a:gd name="T8" fmla="*/ 91 w 111"/>
                <a:gd name="T9" fmla="*/ 50 h 125"/>
                <a:gd name="T10" fmla="*/ 71 w 111"/>
                <a:gd name="T11" fmla="*/ 23 h 125"/>
                <a:gd name="T12" fmla="*/ 103 w 111"/>
                <a:gd name="T13" fmla="*/ 58 h 125"/>
                <a:gd name="T14" fmla="*/ 111 w 111"/>
                <a:gd name="T15" fmla="*/ 70 h 125"/>
                <a:gd name="T16" fmla="*/ 105 w 111"/>
                <a:gd name="T17" fmla="*/ 56 h 125"/>
                <a:gd name="T18" fmla="*/ 96 w 111"/>
                <a:gd name="T19" fmla="*/ 23 h 125"/>
                <a:gd name="T20" fmla="*/ 47 w 111"/>
                <a:gd name="T21" fmla="*/ 0 h 125"/>
                <a:gd name="T22" fmla="*/ 57 w 111"/>
                <a:gd name="T23" fmla="*/ 27 h 125"/>
                <a:gd name="T24" fmla="*/ 68 w 111"/>
                <a:gd name="T25" fmla="*/ 56 h 125"/>
                <a:gd name="T26" fmla="*/ 95 w 111"/>
                <a:gd name="T27" fmla="*/ 70 h 125"/>
                <a:gd name="T28" fmla="*/ 52 w 111"/>
                <a:gd name="T29" fmla="*/ 69 h 125"/>
                <a:gd name="T30" fmla="*/ 24 w 111"/>
                <a:gd name="T31" fmla="*/ 95 h 125"/>
                <a:gd name="T32" fmla="*/ 0 w 111"/>
                <a:gd name="T33" fmla="*/ 109 h 125"/>
                <a:gd name="T34" fmla="*/ 57 w 111"/>
                <a:gd name="T35" fmla="*/ 120 h 125"/>
                <a:gd name="T36" fmla="*/ 90 w 111"/>
                <a:gd name="T37" fmla="*/ 92 h 125"/>
                <a:gd name="T38" fmla="*/ 101 w 111"/>
                <a:gd name="T39" fmla="*/ 85 h 125"/>
                <a:gd name="T40" fmla="*/ 88 w 111"/>
                <a:gd name="T41" fmla="*/ 9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25">
                  <a:moveTo>
                    <a:pt x="88" y="90"/>
                  </a:moveTo>
                  <a:cubicBezTo>
                    <a:pt x="71" y="99"/>
                    <a:pt x="39" y="96"/>
                    <a:pt x="39" y="96"/>
                  </a:cubicBezTo>
                  <a:cubicBezTo>
                    <a:pt x="39" y="96"/>
                    <a:pt x="71" y="91"/>
                    <a:pt x="83" y="86"/>
                  </a:cubicBezTo>
                  <a:cubicBezTo>
                    <a:pt x="90" y="82"/>
                    <a:pt x="100" y="74"/>
                    <a:pt x="102" y="72"/>
                  </a:cubicBezTo>
                  <a:cubicBezTo>
                    <a:pt x="101" y="70"/>
                    <a:pt x="94" y="57"/>
                    <a:pt x="91" y="50"/>
                  </a:cubicBezTo>
                  <a:cubicBezTo>
                    <a:pt x="86" y="41"/>
                    <a:pt x="71" y="23"/>
                    <a:pt x="71" y="23"/>
                  </a:cubicBezTo>
                  <a:cubicBezTo>
                    <a:pt x="71" y="23"/>
                    <a:pt x="93" y="42"/>
                    <a:pt x="103" y="58"/>
                  </a:cubicBezTo>
                  <a:cubicBezTo>
                    <a:pt x="106" y="63"/>
                    <a:pt x="109" y="67"/>
                    <a:pt x="111" y="70"/>
                  </a:cubicBezTo>
                  <a:cubicBezTo>
                    <a:pt x="108" y="65"/>
                    <a:pt x="105" y="60"/>
                    <a:pt x="105" y="56"/>
                  </a:cubicBezTo>
                  <a:cubicBezTo>
                    <a:pt x="103" y="49"/>
                    <a:pt x="108" y="36"/>
                    <a:pt x="96" y="23"/>
                  </a:cubicBezTo>
                  <a:cubicBezTo>
                    <a:pt x="85" y="12"/>
                    <a:pt x="63" y="10"/>
                    <a:pt x="47" y="0"/>
                  </a:cubicBezTo>
                  <a:cubicBezTo>
                    <a:pt x="47" y="0"/>
                    <a:pt x="56" y="17"/>
                    <a:pt x="57" y="27"/>
                  </a:cubicBezTo>
                  <a:cubicBezTo>
                    <a:pt x="59" y="37"/>
                    <a:pt x="59" y="51"/>
                    <a:pt x="68" y="56"/>
                  </a:cubicBezTo>
                  <a:cubicBezTo>
                    <a:pt x="75" y="61"/>
                    <a:pt x="86" y="66"/>
                    <a:pt x="95" y="70"/>
                  </a:cubicBezTo>
                  <a:cubicBezTo>
                    <a:pt x="73" y="63"/>
                    <a:pt x="59" y="66"/>
                    <a:pt x="52" y="69"/>
                  </a:cubicBezTo>
                  <a:cubicBezTo>
                    <a:pt x="43" y="72"/>
                    <a:pt x="33" y="87"/>
                    <a:pt x="24" y="95"/>
                  </a:cubicBezTo>
                  <a:cubicBezTo>
                    <a:pt x="16" y="101"/>
                    <a:pt x="0" y="109"/>
                    <a:pt x="0" y="109"/>
                  </a:cubicBezTo>
                  <a:cubicBezTo>
                    <a:pt x="25" y="113"/>
                    <a:pt x="36" y="125"/>
                    <a:pt x="57" y="120"/>
                  </a:cubicBezTo>
                  <a:cubicBezTo>
                    <a:pt x="80" y="115"/>
                    <a:pt x="81" y="102"/>
                    <a:pt x="90" y="92"/>
                  </a:cubicBezTo>
                  <a:cubicBezTo>
                    <a:pt x="93" y="89"/>
                    <a:pt x="97" y="87"/>
                    <a:pt x="101" y="85"/>
                  </a:cubicBezTo>
                  <a:cubicBezTo>
                    <a:pt x="98" y="86"/>
                    <a:pt x="93" y="88"/>
                    <a:pt x="8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50">
              <a:extLst>
                <a:ext uri="{FF2B5EF4-FFF2-40B4-BE49-F238E27FC236}">
                  <a16:creationId xmlns="" xmlns:a16="http://schemas.microsoft.com/office/drawing/2014/main" id="{C608A73F-E96A-4334-BC65-2C5F8312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989" y="2751138"/>
              <a:ext cx="314325" cy="303213"/>
            </a:xfrm>
            <a:custGeom>
              <a:avLst/>
              <a:gdLst>
                <a:gd name="T0" fmla="*/ 86 w 117"/>
                <a:gd name="T1" fmla="*/ 93 h 113"/>
                <a:gd name="T2" fmla="*/ 38 w 117"/>
                <a:gd name="T3" fmla="*/ 86 h 113"/>
                <a:gd name="T4" fmla="*/ 81 w 117"/>
                <a:gd name="T5" fmla="*/ 87 h 113"/>
                <a:gd name="T6" fmla="*/ 103 w 117"/>
                <a:gd name="T7" fmla="*/ 80 h 113"/>
                <a:gd name="T8" fmla="*/ 97 w 117"/>
                <a:gd name="T9" fmla="*/ 56 h 113"/>
                <a:gd name="T10" fmla="*/ 87 w 117"/>
                <a:gd name="T11" fmla="*/ 27 h 113"/>
                <a:gd name="T12" fmla="*/ 107 w 117"/>
                <a:gd name="T13" fmla="*/ 67 h 113"/>
                <a:gd name="T14" fmla="*/ 111 w 117"/>
                <a:gd name="T15" fmla="*/ 80 h 113"/>
                <a:gd name="T16" fmla="*/ 109 w 117"/>
                <a:gd name="T17" fmla="*/ 65 h 113"/>
                <a:gd name="T18" fmla="*/ 109 w 117"/>
                <a:gd name="T19" fmla="*/ 33 h 113"/>
                <a:gd name="T20" fmla="*/ 70 w 117"/>
                <a:gd name="T21" fmla="*/ 0 h 113"/>
                <a:gd name="T22" fmla="*/ 73 w 117"/>
                <a:gd name="T23" fmla="*/ 27 h 113"/>
                <a:gd name="T24" fmla="*/ 75 w 117"/>
                <a:gd name="T25" fmla="*/ 56 h 113"/>
                <a:gd name="T26" fmla="*/ 97 w 117"/>
                <a:gd name="T27" fmla="*/ 76 h 113"/>
                <a:gd name="T28" fmla="*/ 57 w 117"/>
                <a:gd name="T29" fmla="*/ 64 h 113"/>
                <a:gd name="T30" fmla="*/ 25 w 117"/>
                <a:gd name="T31" fmla="*/ 81 h 113"/>
                <a:gd name="T32" fmla="*/ 0 w 117"/>
                <a:gd name="T33" fmla="*/ 88 h 113"/>
                <a:gd name="T34" fmla="*/ 49 w 117"/>
                <a:gd name="T35" fmla="*/ 112 h 113"/>
                <a:gd name="T36" fmla="*/ 87 w 117"/>
                <a:gd name="T37" fmla="*/ 95 h 113"/>
                <a:gd name="T38" fmla="*/ 99 w 117"/>
                <a:gd name="T39" fmla="*/ 91 h 113"/>
                <a:gd name="T40" fmla="*/ 86 w 117"/>
                <a:gd name="T41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3">
                  <a:moveTo>
                    <a:pt x="86" y="93"/>
                  </a:moveTo>
                  <a:cubicBezTo>
                    <a:pt x="68" y="96"/>
                    <a:pt x="38" y="86"/>
                    <a:pt x="38" y="86"/>
                  </a:cubicBezTo>
                  <a:cubicBezTo>
                    <a:pt x="38" y="86"/>
                    <a:pt x="69" y="89"/>
                    <a:pt x="81" y="87"/>
                  </a:cubicBezTo>
                  <a:cubicBezTo>
                    <a:pt x="89" y="86"/>
                    <a:pt x="100" y="81"/>
                    <a:pt x="103" y="80"/>
                  </a:cubicBezTo>
                  <a:cubicBezTo>
                    <a:pt x="102" y="77"/>
                    <a:pt x="99" y="64"/>
                    <a:pt x="97" y="56"/>
                  </a:cubicBezTo>
                  <a:cubicBezTo>
                    <a:pt x="96" y="47"/>
                    <a:pt x="87" y="27"/>
                    <a:pt x="87" y="27"/>
                  </a:cubicBezTo>
                  <a:cubicBezTo>
                    <a:pt x="87" y="27"/>
                    <a:pt x="102" y="49"/>
                    <a:pt x="107" y="67"/>
                  </a:cubicBezTo>
                  <a:cubicBezTo>
                    <a:pt x="109" y="72"/>
                    <a:pt x="110" y="76"/>
                    <a:pt x="111" y="80"/>
                  </a:cubicBezTo>
                  <a:cubicBezTo>
                    <a:pt x="110" y="75"/>
                    <a:pt x="109" y="69"/>
                    <a:pt x="109" y="65"/>
                  </a:cubicBezTo>
                  <a:cubicBezTo>
                    <a:pt x="110" y="58"/>
                    <a:pt x="117" y="48"/>
                    <a:pt x="109" y="33"/>
                  </a:cubicBezTo>
                  <a:cubicBezTo>
                    <a:pt x="102" y="20"/>
                    <a:pt x="82" y="12"/>
                    <a:pt x="70" y="0"/>
                  </a:cubicBezTo>
                  <a:cubicBezTo>
                    <a:pt x="70" y="0"/>
                    <a:pt x="74" y="17"/>
                    <a:pt x="73" y="27"/>
                  </a:cubicBezTo>
                  <a:cubicBezTo>
                    <a:pt x="72" y="36"/>
                    <a:pt x="68" y="49"/>
                    <a:pt x="75" y="56"/>
                  </a:cubicBezTo>
                  <a:cubicBezTo>
                    <a:pt x="81" y="62"/>
                    <a:pt x="89" y="70"/>
                    <a:pt x="97" y="76"/>
                  </a:cubicBezTo>
                  <a:cubicBezTo>
                    <a:pt x="78" y="64"/>
                    <a:pt x="64" y="63"/>
                    <a:pt x="57" y="64"/>
                  </a:cubicBezTo>
                  <a:cubicBezTo>
                    <a:pt x="48" y="65"/>
                    <a:pt x="36" y="76"/>
                    <a:pt x="25" y="81"/>
                  </a:cubicBezTo>
                  <a:cubicBezTo>
                    <a:pt x="16" y="85"/>
                    <a:pt x="0" y="88"/>
                    <a:pt x="0" y="88"/>
                  </a:cubicBezTo>
                  <a:cubicBezTo>
                    <a:pt x="22" y="98"/>
                    <a:pt x="29" y="112"/>
                    <a:pt x="49" y="112"/>
                  </a:cubicBezTo>
                  <a:cubicBezTo>
                    <a:pt x="72" y="113"/>
                    <a:pt x="76" y="101"/>
                    <a:pt x="87" y="95"/>
                  </a:cubicBezTo>
                  <a:cubicBezTo>
                    <a:pt x="90" y="93"/>
                    <a:pt x="94" y="92"/>
                    <a:pt x="99" y="91"/>
                  </a:cubicBezTo>
                  <a:cubicBezTo>
                    <a:pt x="95" y="91"/>
                    <a:pt x="91" y="92"/>
                    <a:pt x="86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51">
              <a:extLst>
                <a:ext uri="{FF2B5EF4-FFF2-40B4-BE49-F238E27FC236}">
                  <a16:creationId xmlns="" xmlns:a16="http://schemas.microsoft.com/office/drawing/2014/main" id="{2DC30F41-61D5-44D2-9545-CF10D44A3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4" y="2636838"/>
              <a:ext cx="315913" cy="280988"/>
            </a:xfrm>
            <a:custGeom>
              <a:avLst/>
              <a:gdLst>
                <a:gd name="T0" fmla="*/ 78 w 118"/>
                <a:gd name="T1" fmla="*/ 90 h 105"/>
                <a:gd name="T2" fmla="*/ 36 w 118"/>
                <a:gd name="T3" fmla="*/ 72 h 105"/>
                <a:gd name="T4" fmla="*/ 76 w 118"/>
                <a:gd name="T5" fmla="*/ 83 h 105"/>
                <a:gd name="T6" fmla="*/ 97 w 118"/>
                <a:gd name="T7" fmla="*/ 82 h 105"/>
                <a:gd name="T8" fmla="*/ 98 w 118"/>
                <a:gd name="T9" fmla="*/ 59 h 105"/>
                <a:gd name="T10" fmla="*/ 95 w 118"/>
                <a:gd name="T11" fmla="*/ 29 h 105"/>
                <a:gd name="T12" fmla="*/ 104 w 118"/>
                <a:gd name="T13" fmla="*/ 71 h 105"/>
                <a:gd name="T14" fmla="*/ 105 w 118"/>
                <a:gd name="T15" fmla="*/ 84 h 105"/>
                <a:gd name="T16" fmla="*/ 106 w 118"/>
                <a:gd name="T17" fmla="*/ 70 h 105"/>
                <a:gd name="T18" fmla="*/ 114 w 118"/>
                <a:gd name="T19" fmla="*/ 41 h 105"/>
                <a:gd name="T20" fmla="*/ 87 w 118"/>
                <a:gd name="T21" fmla="*/ 0 h 105"/>
                <a:gd name="T22" fmla="*/ 82 w 118"/>
                <a:gd name="T23" fmla="*/ 26 h 105"/>
                <a:gd name="T24" fmla="*/ 77 w 118"/>
                <a:gd name="T25" fmla="*/ 54 h 105"/>
                <a:gd name="T26" fmla="*/ 93 w 118"/>
                <a:gd name="T27" fmla="*/ 77 h 105"/>
                <a:gd name="T28" fmla="*/ 59 w 118"/>
                <a:gd name="T29" fmla="*/ 56 h 105"/>
                <a:gd name="T30" fmla="*/ 26 w 118"/>
                <a:gd name="T31" fmla="*/ 64 h 105"/>
                <a:gd name="T32" fmla="*/ 0 w 118"/>
                <a:gd name="T33" fmla="*/ 64 h 105"/>
                <a:gd name="T34" fmla="*/ 40 w 118"/>
                <a:gd name="T35" fmla="*/ 99 h 105"/>
                <a:gd name="T36" fmla="*/ 79 w 118"/>
                <a:gd name="T37" fmla="*/ 92 h 105"/>
                <a:gd name="T38" fmla="*/ 91 w 118"/>
                <a:gd name="T39" fmla="*/ 91 h 105"/>
                <a:gd name="T40" fmla="*/ 78 w 118"/>
                <a:gd name="T41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05">
                  <a:moveTo>
                    <a:pt x="78" y="90"/>
                  </a:moveTo>
                  <a:cubicBezTo>
                    <a:pt x="61" y="88"/>
                    <a:pt x="36" y="72"/>
                    <a:pt x="36" y="72"/>
                  </a:cubicBezTo>
                  <a:cubicBezTo>
                    <a:pt x="36" y="72"/>
                    <a:pt x="64" y="82"/>
                    <a:pt x="76" y="83"/>
                  </a:cubicBezTo>
                  <a:cubicBezTo>
                    <a:pt x="83" y="84"/>
                    <a:pt x="94" y="82"/>
                    <a:pt x="97" y="82"/>
                  </a:cubicBezTo>
                  <a:cubicBezTo>
                    <a:pt x="97" y="79"/>
                    <a:pt x="97" y="67"/>
                    <a:pt x="98" y="59"/>
                  </a:cubicBezTo>
                  <a:cubicBezTo>
                    <a:pt x="98" y="50"/>
                    <a:pt x="95" y="29"/>
                    <a:pt x="95" y="29"/>
                  </a:cubicBezTo>
                  <a:cubicBezTo>
                    <a:pt x="95" y="29"/>
                    <a:pt x="104" y="54"/>
                    <a:pt x="104" y="71"/>
                  </a:cubicBezTo>
                  <a:cubicBezTo>
                    <a:pt x="104" y="77"/>
                    <a:pt x="105" y="81"/>
                    <a:pt x="105" y="84"/>
                  </a:cubicBezTo>
                  <a:cubicBezTo>
                    <a:pt x="105" y="79"/>
                    <a:pt x="105" y="73"/>
                    <a:pt x="106" y="70"/>
                  </a:cubicBezTo>
                  <a:cubicBezTo>
                    <a:pt x="108" y="64"/>
                    <a:pt x="118" y="56"/>
                    <a:pt x="114" y="41"/>
                  </a:cubicBezTo>
                  <a:cubicBezTo>
                    <a:pt x="111" y="27"/>
                    <a:pt x="94" y="15"/>
                    <a:pt x="87" y="0"/>
                  </a:cubicBezTo>
                  <a:cubicBezTo>
                    <a:pt x="87" y="0"/>
                    <a:pt x="86" y="17"/>
                    <a:pt x="82" y="26"/>
                  </a:cubicBezTo>
                  <a:cubicBezTo>
                    <a:pt x="79" y="35"/>
                    <a:pt x="73" y="45"/>
                    <a:pt x="77" y="54"/>
                  </a:cubicBezTo>
                  <a:cubicBezTo>
                    <a:pt x="81" y="61"/>
                    <a:pt x="87" y="69"/>
                    <a:pt x="93" y="77"/>
                  </a:cubicBezTo>
                  <a:cubicBezTo>
                    <a:pt x="78" y="62"/>
                    <a:pt x="66" y="57"/>
                    <a:pt x="59" y="56"/>
                  </a:cubicBezTo>
                  <a:cubicBezTo>
                    <a:pt x="51" y="55"/>
                    <a:pt x="36" y="62"/>
                    <a:pt x="26" y="64"/>
                  </a:cubicBezTo>
                  <a:cubicBezTo>
                    <a:pt x="16" y="65"/>
                    <a:pt x="0" y="64"/>
                    <a:pt x="0" y="64"/>
                  </a:cubicBezTo>
                  <a:cubicBezTo>
                    <a:pt x="18" y="79"/>
                    <a:pt x="21" y="93"/>
                    <a:pt x="40" y="99"/>
                  </a:cubicBezTo>
                  <a:cubicBezTo>
                    <a:pt x="60" y="105"/>
                    <a:pt x="67" y="95"/>
                    <a:pt x="79" y="92"/>
                  </a:cubicBezTo>
                  <a:cubicBezTo>
                    <a:pt x="82" y="91"/>
                    <a:pt x="86" y="91"/>
                    <a:pt x="91" y="91"/>
                  </a:cubicBezTo>
                  <a:cubicBezTo>
                    <a:pt x="87" y="91"/>
                    <a:pt x="83" y="90"/>
                    <a:pt x="7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52">
              <a:extLst>
                <a:ext uri="{FF2B5EF4-FFF2-40B4-BE49-F238E27FC236}">
                  <a16:creationId xmlns="" xmlns:a16="http://schemas.microsoft.com/office/drawing/2014/main" id="{58C03AB6-369D-4D36-B3F9-B1604106B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1" y="2516188"/>
              <a:ext cx="293688" cy="238125"/>
            </a:xfrm>
            <a:custGeom>
              <a:avLst/>
              <a:gdLst>
                <a:gd name="T0" fmla="*/ 65 w 110"/>
                <a:gd name="T1" fmla="*/ 79 h 89"/>
                <a:gd name="T2" fmla="*/ 31 w 110"/>
                <a:gd name="T3" fmla="*/ 53 h 89"/>
                <a:gd name="T4" fmla="*/ 64 w 110"/>
                <a:gd name="T5" fmla="*/ 73 h 89"/>
                <a:gd name="T6" fmla="*/ 84 w 110"/>
                <a:gd name="T7" fmla="*/ 77 h 89"/>
                <a:gd name="T8" fmla="*/ 90 w 110"/>
                <a:gd name="T9" fmla="*/ 56 h 89"/>
                <a:gd name="T10" fmla="*/ 95 w 110"/>
                <a:gd name="T11" fmla="*/ 28 h 89"/>
                <a:gd name="T12" fmla="*/ 93 w 110"/>
                <a:gd name="T13" fmla="*/ 69 h 89"/>
                <a:gd name="T14" fmla="*/ 91 w 110"/>
                <a:gd name="T15" fmla="*/ 81 h 89"/>
                <a:gd name="T16" fmla="*/ 95 w 110"/>
                <a:gd name="T17" fmla="*/ 69 h 89"/>
                <a:gd name="T18" fmla="*/ 110 w 110"/>
                <a:gd name="T19" fmla="*/ 43 h 89"/>
                <a:gd name="T20" fmla="*/ 95 w 110"/>
                <a:gd name="T21" fmla="*/ 0 h 89"/>
                <a:gd name="T22" fmla="*/ 84 w 110"/>
                <a:gd name="T23" fmla="*/ 22 h 89"/>
                <a:gd name="T24" fmla="*/ 73 w 110"/>
                <a:gd name="T25" fmla="*/ 46 h 89"/>
                <a:gd name="T26" fmla="*/ 81 w 110"/>
                <a:gd name="T27" fmla="*/ 71 h 89"/>
                <a:gd name="T28" fmla="*/ 56 w 110"/>
                <a:gd name="T29" fmla="*/ 44 h 89"/>
                <a:gd name="T30" fmla="*/ 23 w 110"/>
                <a:gd name="T31" fmla="*/ 43 h 89"/>
                <a:gd name="T32" fmla="*/ 0 w 110"/>
                <a:gd name="T33" fmla="*/ 37 h 89"/>
                <a:gd name="T34" fmla="*/ 28 w 110"/>
                <a:gd name="T35" fmla="*/ 78 h 89"/>
                <a:gd name="T36" fmla="*/ 65 w 110"/>
                <a:gd name="T37" fmla="*/ 82 h 89"/>
                <a:gd name="T38" fmla="*/ 76 w 110"/>
                <a:gd name="T39" fmla="*/ 84 h 89"/>
                <a:gd name="T40" fmla="*/ 65 w 110"/>
                <a:gd name="T41" fmla="*/ 7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89">
                  <a:moveTo>
                    <a:pt x="65" y="79"/>
                  </a:moveTo>
                  <a:cubicBezTo>
                    <a:pt x="49" y="74"/>
                    <a:pt x="31" y="53"/>
                    <a:pt x="31" y="53"/>
                  </a:cubicBezTo>
                  <a:cubicBezTo>
                    <a:pt x="31" y="53"/>
                    <a:pt x="53" y="69"/>
                    <a:pt x="64" y="73"/>
                  </a:cubicBezTo>
                  <a:cubicBezTo>
                    <a:pt x="71" y="76"/>
                    <a:pt x="81" y="77"/>
                    <a:pt x="84" y="77"/>
                  </a:cubicBezTo>
                  <a:cubicBezTo>
                    <a:pt x="85" y="74"/>
                    <a:pt x="88" y="63"/>
                    <a:pt x="90" y="56"/>
                  </a:cubicBezTo>
                  <a:cubicBezTo>
                    <a:pt x="93" y="48"/>
                    <a:pt x="95" y="28"/>
                    <a:pt x="95" y="28"/>
                  </a:cubicBezTo>
                  <a:cubicBezTo>
                    <a:pt x="95" y="28"/>
                    <a:pt x="97" y="53"/>
                    <a:pt x="93" y="69"/>
                  </a:cubicBezTo>
                  <a:cubicBezTo>
                    <a:pt x="92" y="74"/>
                    <a:pt x="91" y="78"/>
                    <a:pt x="91" y="81"/>
                  </a:cubicBezTo>
                  <a:cubicBezTo>
                    <a:pt x="92" y="76"/>
                    <a:pt x="94" y="71"/>
                    <a:pt x="95" y="69"/>
                  </a:cubicBezTo>
                  <a:cubicBezTo>
                    <a:pt x="99" y="63"/>
                    <a:pt x="110" y="59"/>
                    <a:pt x="110" y="43"/>
                  </a:cubicBezTo>
                  <a:cubicBezTo>
                    <a:pt x="110" y="30"/>
                    <a:pt x="98" y="15"/>
                    <a:pt x="95" y="0"/>
                  </a:cubicBezTo>
                  <a:cubicBezTo>
                    <a:pt x="95" y="0"/>
                    <a:pt x="89" y="15"/>
                    <a:pt x="84" y="22"/>
                  </a:cubicBezTo>
                  <a:cubicBezTo>
                    <a:pt x="79" y="29"/>
                    <a:pt x="71" y="37"/>
                    <a:pt x="73" y="46"/>
                  </a:cubicBezTo>
                  <a:cubicBezTo>
                    <a:pt x="75" y="54"/>
                    <a:pt x="78" y="63"/>
                    <a:pt x="81" y="71"/>
                  </a:cubicBezTo>
                  <a:cubicBezTo>
                    <a:pt x="72" y="54"/>
                    <a:pt x="62" y="47"/>
                    <a:pt x="56" y="44"/>
                  </a:cubicBezTo>
                  <a:cubicBezTo>
                    <a:pt x="48" y="41"/>
                    <a:pt x="33" y="44"/>
                    <a:pt x="23" y="43"/>
                  </a:cubicBezTo>
                  <a:cubicBezTo>
                    <a:pt x="14" y="42"/>
                    <a:pt x="0" y="37"/>
                    <a:pt x="0" y="37"/>
                  </a:cubicBezTo>
                  <a:cubicBezTo>
                    <a:pt x="13" y="55"/>
                    <a:pt x="12" y="68"/>
                    <a:pt x="28" y="78"/>
                  </a:cubicBezTo>
                  <a:cubicBezTo>
                    <a:pt x="45" y="89"/>
                    <a:pt x="53" y="82"/>
                    <a:pt x="65" y="82"/>
                  </a:cubicBezTo>
                  <a:cubicBezTo>
                    <a:pt x="68" y="82"/>
                    <a:pt x="72" y="83"/>
                    <a:pt x="76" y="84"/>
                  </a:cubicBezTo>
                  <a:cubicBezTo>
                    <a:pt x="73" y="83"/>
                    <a:pt x="69" y="81"/>
                    <a:pt x="65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53">
              <a:extLst>
                <a:ext uri="{FF2B5EF4-FFF2-40B4-BE49-F238E27FC236}">
                  <a16:creationId xmlns="" xmlns:a16="http://schemas.microsoft.com/office/drawing/2014/main" id="{8D472E4F-26B4-4E43-9D04-0032A70D2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4" y="2390776"/>
              <a:ext cx="274638" cy="198438"/>
            </a:xfrm>
            <a:custGeom>
              <a:avLst/>
              <a:gdLst>
                <a:gd name="T0" fmla="*/ 49 w 103"/>
                <a:gd name="T1" fmla="*/ 66 h 74"/>
                <a:gd name="T2" fmla="*/ 25 w 103"/>
                <a:gd name="T3" fmla="*/ 34 h 74"/>
                <a:gd name="T4" fmla="*/ 50 w 103"/>
                <a:gd name="T5" fmla="*/ 60 h 74"/>
                <a:gd name="T6" fmla="*/ 68 w 103"/>
                <a:gd name="T7" fmla="*/ 69 h 74"/>
                <a:gd name="T8" fmla="*/ 79 w 103"/>
                <a:gd name="T9" fmla="*/ 51 h 74"/>
                <a:gd name="T10" fmla="*/ 90 w 103"/>
                <a:gd name="T11" fmla="*/ 27 h 74"/>
                <a:gd name="T12" fmla="*/ 78 w 103"/>
                <a:gd name="T13" fmla="*/ 64 h 74"/>
                <a:gd name="T14" fmla="*/ 73 w 103"/>
                <a:gd name="T15" fmla="*/ 74 h 74"/>
                <a:gd name="T16" fmla="*/ 80 w 103"/>
                <a:gd name="T17" fmla="*/ 64 h 74"/>
                <a:gd name="T18" fmla="*/ 100 w 103"/>
                <a:gd name="T19" fmla="*/ 44 h 74"/>
                <a:gd name="T20" fmla="*/ 97 w 103"/>
                <a:gd name="T21" fmla="*/ 0 h 74"/>
                <a:gd name="T22" fmla="*/ 81 w 103"/>
                <a:gd name="T23" fmla="*/ 18 h 74"/>
                <a:gd name="T24" fmla="*/ 65 w 103"/>
                <a:gd name="T25" fmla="*/ 38 h 74"/>
                <a:gd name="T26" fmla="*/ 67 w 103"/>
                <a:gd name="T27" fmla="*/ 63 h 74"/>
                <a:gd name="T28" fmla="*/ 50 w 103"/>
                <a:gd name="T29" fmla="*/ 32 h 74"/>
                <a:gd name="T30" fmla="*/ 20 w 103"/>
                <a:gd name="T31" fmla="*/ 23 h 74"/>
                <a:gd name="T32" fmla="*/ 0 w 103"/>
                <a:gd name="T33" fmla="*/ 11 h 74"/>
                <a:gd name="T34" fmla="*/ 16 w 103"/>
                <a:gd name="T35" fmla="*/ 56 h 74"/>
                <a:gd name="T36" fmla="*/ 49 w 103"/>
                <a:gd name="T37" fmla="*/ 68 h 74"/>
                <a:gd name="T38" fmla="*/ 59 w 103"/>
                <a:gd name="T39" fmla="*/ 73 h 74"/>
                <a:gd name="T40" fmla="*/ 49 w 103"/>
                <a:gd name="T41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74">
                  <a:moveTo>
                    <a:pt x="49" y="66"/>
                  </a:moveTo>
                  <a:cubicBezTo>
                    <a:pt x="37" y="57"/>
                    <a:pt x="25" y="34"/>
                    <a:pt x="25" y="34"/>
                  </a:cubicBezTo>
                  <a:cubicBezTo>
                    <a:pt x="25" y="34"/>
                    <a:pt x="42" y="54"/>
                    <a:pt x="50" y="60"/>
                  </a:cubicBezTo>
                  <a:cubicBezTo>
                    <a:pt x="56" y="64"/>
                    <a:pt x="65" y="68"/>
                    <a:pt x="68" y="69"/>
                  </a:cubicBezTo>
                  <a:cubicBezTo>
                    <a:pt x="69" y="66"/>
                    <a:pt x="75" y="57"/>
                    <a:pt x="79" y="51"/>
                  </a:cubicBezTo>
                  <a:cubicBezTo>
                    <a:pt x="83" y="45"/>
                    <a:pt x="90" y="27"/>
                    <a:pt x="90" y="27"/>
                  </a:cubicBezTo>
                  <a:cubicBezTo>
                    <a:pt x="90" y="27"/>
                    <a:pt x="86" y="50"/>
                    <a:pt x="78" y="64"/>
                  </a:cubicBezTo>
                  <a:cubicBezTo>
                    <a:pt x="76" y="68"/>
                    <a:pt x="74" y="71"/>
                    <a:pt x="73" y="74"/>
                  </a:cubicBezTo>
                  <a:cubicBezTo>
                    <a:pt x="75" y="70"/>
                    <a:pt x="78" y="66"/>
                    <a:pt x="80" y="64"/>
                  </a:cubicBezTo>
                  <a:cubicBezTo>
                    <a:pt x="85" y="60"/>
                    <a:pt x="96" y="58"/>
                    <a:pt x="100" y="44"/>
                  </a:cubicBezTo>
                  <a:cubicBezTo>
                    <a:pt x="103" y="32"/>
                    <a:pt x="96" y="15"/>
                    <a:pt x="97" y="0"/>
                  </a:cubicBezTo>
                  <a:cubicBezTo>
                    <a:pt x="97" y="0"/>
                    <a:pt x="88" y="13"/>
                    <a:pt x="81" y="18"/>
                  </a:cubicBezTo>
                  <a:cubicBezTo>
                    <a:pt x="75" y="24"/>
                    <a:pt x="65" y="29"/>
                    <a:pt x="65" y="38"/>
                  </a:cubicBezTo>
                  <a:cubicBezTo>
                    <a:pt x="65" y="45"/>
                    <a:pt x="66" y="55"/>
                    <a:pt x="67" y="63"/>
                  </a:cubicBezTo>
                  <a:cubicBezTo>
                    <a:pt x="62" y="44"/>
                    <a:pt x="55" y="35"/>
                    <a:pt x="50" y="32"/>
                  </a:cubicBezTo>
                  <a:cubicBezTo>
                    <a:pt x="44" y="27"/>
                    <a:pt x="29" y="26"/>
                    <a:pt x="20" y="23"/>
                  </a:cubicBezTo>
                  <a:cubicBezTo>
                    <a:pt x="12" y="19"/>
                    <a:pt x="0" y="11"/>
                    <a:pt x="0" y="11"/>
                  </a:cubicBezTo>
                  <a:cubicBezTo>
                    <a:pt x="8" y="31"/>
                    <a:pt x="3" y="43"/>
                    <a:pt x="16" y="56"/>
                  </a:cubicBezTo>
                  <a:cubicBezTo>
                    <a:pt x="29" y="70"/>
                    <a:pt x="38" y="66"/>
                    <a:pt x="49" y="68"/>
                  </a:cubicBezTo>
                  <a:cubicBezTo>
                    <a:pt x="52" y="69"/>
                    <a:pt x="55" y="71"/>
                    <a:pt x="59" y="73"/>
                  </a:cubicBezTo>
                  <a:cubicBezTo>
                    <a:pt x="56" y="71"/>
                    <a:pt x="53" y="69"/>
                    <a:pt x="4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654">
              <a:extLst>
                <a:ext uri="{FF2B5EF4-FFF2-40B4-BE49-F238E27FC236}">
                  <a16:creationId xmlns="" xmlns:a16="http://schemas.microsoft.com/office/drawing/2014/main" id="{CB09A513-29B5-4F29-B3D4-443C2FEF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151" y="2238376"/>
              <a:ext cx="257175" cy="200025"/>
            </a:xfrm>
            <a:custGeom>
              <a:avLst/>
              <a:gdLst>
                <a:gd name="T0" fmla="*/ 37 w 96"/>
                <a:gd name="T1" fmla="*/ 62 h 75"/>
                <a:gd name="T2" fmla="*/ 22 w 96"/>
                <a:gd name="T3" fmla="*/ 26 h 75"/>
                <a:gd name="T4" fmla="*/ 39 w 96"/>
                <a:gd name="T5" fmla="*/ 57 h 75"/>
                <a:gd name="T6" fmla="*/ 53 w 96"/>
                <a:gd name="T7" fmla="*/ 69 h 75"/>
                <a:gd name="T8" fmla="*/ 67 w 96"/>
                <a:gd name="T9" fmla="*/ 56 h 75"/>
                <a:gd name="T10" fmla="*/ 84 w 96"/>
                <a:gd name="T11" fmla="*/ 36 h 75"/>
                <a:gd name="T12" fmla="*/ 64 w 96"/>
                <a:gd name="T13" fmla="*/ 67 h 75"/>
                <a:gd name="T14" fmla="*/ 57 w 96"/>
                <a:gd name="T15" fmla="*/ 75 h 75"/>
                <a:gd name="T16" fmla="*/ 66 w 96"/>
                <a:gd name="T17" fmla="*/ 68 h 75"/>
                <a:gd name="T18" fmla="*/ 88 w 96"/>
                <a:gd name="T19" fmla="*/ 55 h 75"/>
                <a:gd name="T20" fmla="*/ 96 w 96"/>
                <a:gd name="T21" fmla="*/ 14 h 75"/>
                <a:gd name="T22" fmla="*/ 78 w 96"/>
                <a:gd name="T23" fmla="*/ 26 h 75"/>
                <a:gd name="T24" fmla="*/ 58 w 96"/>
                <a:gd name="T25" fmla="*/ 40 h 75"/>
                <a:gd name="T26" fmla="*/ 54 w 96"/>
                <a:gd name="T27" fmla="*/ 63 h 75"/>
                <a:gd name="T28" fmla="*/ 46 w 96"/>
                <a:gd name="T29" fmla="*/ 31 h 75"/>
                <a:gd name="T30" fmla="*/ 21 w 96"/>
                <a:gd name="T31" fmla="*/ 15 h 75"/>
                <a:gd name="T32" fmla="*/ 5 w 96"/>
                <a:gd name="T33" fmla="*/ 0 h 75"/>
                <a:gd name="T34" fmla="*/ 8 w 96"/>
                <a:gd name="T35" fmla="*/ 45 h 75"/>
                <a:gd name="T36" fmla="*/ 36 w 96"/>
                <a:gd name="T37" fmla="*/ 64 h 75"/>
                <a:gd name="T38" fmla="*/ 44 w 96"/>
                <a:gd name="T39" fmla="*/ 71 h 75"/>
                <a:gd name="T40" fmla="*/ 37 w 96"/>
                <a:gd name="T41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75">
                  <a:moveTo>
                    <a:pt x="37" y="62"/>
                  </a:moveTo>
                  <a:cubicBezTo>
                    <a:pt x="27" y="51"/>
                    <a:pt x="22" y="26"/>
                    <a:pt x="22" y="26"/>
                  </a:cubicBezTo>
                  <a:cubicBezTo>
                    <a:pt x="22" y="26"/>
                    <a:pt x="33" y="49"/>
                    <a:pt x="39" y="57"/>
                  </a:cubicBezTo>
                  <a:cubicBezTo>
                    <a:pt x="43" y="62"/>
                    <a:pt x="51" y="68"/>
                    <a:pt x="53" y="69"/>
                  </a:cubicBezTo>
                  <a:cubicBezTo>
                    <a:pt x="55" y="67"/>
                    <a:pt x="63" y="60"/>
                    <a:pt x="67" y="56"/>
                  </a:cubicBezTo>
                  <a:cubicBezTo>
                    <a:pt x="73" y="51"/>
                    <a:pt x="84" y="36"/>
                    <a:pt x="84" y="36"/>
                  </a:cubicBezTo>
                  <a:cubicBezTo>
                    <a:pt x="84" y="36"/>
                    <a:pt x="74" y="56"/>
                    <a:pt x="64" y="67"/>
                  </a:cubicBezTo>
                  <a:cubicBezTo>
                    <a:pt x="61" y="70"/>
                    <a:pt x="58" y="73"/>
                    <a:pt x="57" y="75"/>
                  </a:cubicBezTo>
                  <a:cubicBezTo>
                    <a:pt x="59" y="72"/>
                    <a:pt x="63" y="69"/>
                    <a:pt x="66" y="68"/>
                  </a:cubicBezTo>
                  <a:cubicBezTo>
                    <a:pt x="71" y="65"/>
                    <a:pt x="81" y="66"/>
                    <a:pt x="88" y="55"/>
                  </a:cubicBezTo>
                  <a:cubicBezTo>
                    <a:pt x="95" y="44"/>
                    <a:pt x="92" y="27"/>
                    <a:pt x="96" y="14"/>
                  </a:cubicBezTo>
                  <a:cubicBezTo>
                    <a:pt x="96" y="14"/>
                    <a:pt x="85" y="23"/>
                    <a:pt x="78" y="26"/>
                  </a:cubicBezTo>
                  <a:cubicBezTo>
                    <a:pt x="71" y="30"/>
                    <a:pt x="60" y="32"/>
                    <a:pt x="58" y="40"/>
                  </a:cubicBezTo>
                  <a:cubicBezTo>
                    <a:pt x="56" y="47"/>
                    <a:pt x="55" y="56"/>
                    <a:pt x="54" y="63"/>
                  </a:cubicBezTo>
                  <a:cubicBezTo>
                    <a:pt x="54" y="46"/>
                    <a:pt x="49" y="35"/>
                    <a:pt x="46" y="31"/>
                  </a:cubicBezTo>
                  <a:cubicBezTo>
                    <a:pt x="41" y="25"/>
                    <a:pt x="28" y="21"/>
                    <a:pt x="21" y="15"/>
                  </a:cubicBezTo>
                  <a:cubicBezTo>
                    <a:pt x="14" y="10"/>
                    <a:pt x="5" y="0"/>
                    <a:pt x="5" y="0"/>
                  </a:cubicBezTo>
                  <a:cubicBezTo>
                    <a:pt x="7" y="20"/>
                    <a:pt x="0" y="30"/>
                    <a:pt x="8" y="45"/>
                  </a:cubicBezTo>
                  <a:cubicBezTo>
                    <a:pt x="17" y="61"/>
                    <a:pt x="27" y="59"/>
                    <a:pt x="36" y="64"/>
                  </a:cubicBezTo>
                  <a:cubicBezTo>
                    <a:pt x="38" y="66"/>
                    <a:pt x="41" y="68"/>
                    <a:pt x="44" y="71"/>
                  </a:cubicBezTo>
                  <a:cubicBezTo>
                    <a:pt x="42" y="68"/>
                    <a:pt x="39" y="66"/>
                    <a:pt x="3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655">
              <a:extLst>
                <a:ext uri="{FF2B5EF4-FFF2-40B4-BE49-F238E27FC236}">
                  <a16:creationId xmlns="" xmlns:a16="http://schemas.microsoft.com/office/drawing/2014/main" id="{508B8AFA-123B-4A51-95E7-9257EEAF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4" y="2078038"/>
              <a:ext cx="246063" cy="215900"/>
            </a:xfrm>
            <a:custGeom>
              <a:avLst/>
              <a:gdLst>
                <a:gd name="T0" fmla="*/ 26 w 92"/>
                <a:gd name="T1" fmla="*/ 65 h 81"/>
                <a:gd name="T2" fmla="*/ 21 w 92"/>
                <a:gd name="T3" fmla="*/ 28 h 81"/>
                <a:gd name="T4" fmla="*/ 29 w 92"/>
                <a:gd name="T5" fmla="*/ 60 h 81"/>
                <a:gd name="T6" fmla="*/ 39 w 92"/>
                <a:gd name="T7" fmla="*/ 75 h 81"/>
                <a:gd name="T8" fmla="*/ 55 w 92"/>
                <a:gd name="T9" fmla="*/ 66 h 81"/>
                <a:gd name="T10" fmla="*/ 75 w 92"/>
                <a:gd name="T11" fmla="*/ 52 h 81"/>
                <a:gd name="T12" fmla="*/ 49 w 92"/>
                <a:gd name="T13" fmla="*/ 76 h 81"/>
                <a:gd name="T14" fmla="*/ 41 w 92"/>
                <a:gd name="T15" fmla="*/ 81 h 81"/>
                <a:gd name="T16" fmla="*/ 51 w 92"/>
                <a:gd name="T17" fmla="*/ 77 h 81"/>
                <a:gd name="T18" fmla="*/ 75 w 92"/>
                <a:gd name="T19" fmla="*/ 70 h 81"/>
                <a:gd name="T20" fmla="*/ 92 w 92"/>
                <a:gd name="T21" fmla="*/ 35 h 81"/>
                <a:gd name="T22" fmla="*/ 72 w 92"/>
                <a:gd name="T23" fmla="*/ 42 h 81"/>
                <a:gd name="T24" fmla="*/ 51 w 92"/>
                <a:gd name="T25" fmla="*/ 49 h 81"/>
                <a:gd name="T26" fmla="*/ 41 w 92"/>
                <a:gd name="T27" fmla="*/ 70 h 81"/>
                <a:gd name="T28" fmla="*/ 42 w 92"/>
                <a:gd name="T29" fmla="*/ 38 h 81"/>
                <a:gd name="T30" fmla="*/ 23 w 92"/>
                <a:gd name="T31" fmla="*/ 17 h 81"/>
                <a:gd name="T32" fmla="*/ 12 w 92"/>
                <a:gd name="T33" fmla="*/ 0 h 81"/>
                <a:gd name="T34" fmla="*/ 4 w 92"/>
                <a:gd name="T35" fmla="*/ 42 h 81"/>
                <a:gd name="T36" fmla="*/ 24 w 92"/>
                <a:gd name="T37" fmla="*/ 66 h 81"/>
                <a:gd name="T38" fmla="*/ 30 w 92"/>
                <a:gd name="T39" fmla="*/ 74 h 81"/>
                <a:gd name="T40" fmla="*/ 26 w 92"/>
                <a:gd name="T41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81">
                  <a:moveTo>
                    <a:pt x="26" y="65"/>
                  </a:moveTo>
                  <a:cubicBezTo>
                    <a:pt x="20" y="52"/>
                    <a:pt x="21" y="28"/>
                    <a:pt x="21" y="28"/>
                  </a:cubicBezTo>
                  <a:cubicBezTo>
                    <a:pt x="21" y="28"/>
                    <a:pt x="25" y="52"/>
                    <a:pt x="29" y="60"/>
                  </a:cubicBezTo>
                  <a:cubicBezTo>
                    <a:pt x="32" y="66"/>
                    <a:pt x="38" y="73"/>
                    <a:pt x="39" y="75"/>
                  </a:cubicBezTo>
                  <a:cubicBezTo>
                    <a:pt x="41" y="74"/>
                    <a:pt x="50" y="69"/>
                    <a:pt x="55" y="66"/>
                  </a:cubicBezTo>
                  <a:cubicBezTo>
                    <a:pt x="62" y="63"/>
                    <a:pt x="75" y="52"/>
                    <a:pt x="75" y="52"/>
                  </a:cubicBezTo>
                  <a:cubicBezTo>
                    <a:pt x="75" y="52"/>
                    <a:pt x="62" y="68"/>
                    <a:pt x="49" y="76"/>
                  </a:cubicBezTo>
                  <a:cubicBezTo>
                    <a:pt x="46" y="78"/>
                    <a:pt x="43" y="80"/>
                    <a:pt x="41" y="81"/>
                  </a:cubicBezTo>
                  <a:cubicBezTo>
                    <a:pt x="44" y="79"/>
                    <a:pt x="48" y="77"/>
                    <a:pt x="51" y="77"/>
                  </a:cubicBezTo>
                  <a:cubicBezTo>
                    <a:pt x="56" y="76"/>
                    <a:pt x="66" y="79"/>
                    <a:pt x="75" y="70"/>
                  </a:cubicBezTo>
                  <a:cubicBezTo>
                    <a:pt x="83" y="62"/>
                    <a:pt x="85" y="46"/>
                    <a:pt x="92" y="35"/>
                  </a:cubicBezTo>
                  <a:cubicBezTo>
                    <a:pt x="92" y="35"/>
                    <a:pt x="80" y="41"/>
                    <a:pt x="72" y="42"/>
                  </a:cubicBezTo>
                  <a:cubicBezTo>
                    <a:pt x="65" y="43"/>
                    <a:pt x="55" y="43"/>
                    <a:pt x="51" y="49"/>
                  </a:cubicBezTo>
                  <a:cubicBezTo>
                    <a:pt x="47" y="55"/>
                    <a:pt x="44" y="63"/>
                    <a:pt x="41" y="70"/>
                  </a:cubicBezTo>
                  <a:cubicBezTo>
                    <a:pt x="46" y="53"/>
                    <a:pt x="44" y="43"/>
                    <a:pt x="42" y="38"/>
                  </a:cubicBezTo>
                  <a:cubicBezTo>
                    <a:pt x="39" y="31"/>
                    <a:pt x="28" y="24"/>
                    <a:pt x="23" y="17"/>
                  </a:cubicBezTo>
                  <a:cubicBezTo>
                    <a:pt x="18" y="11"/>
                    <a:pt x="12" y="0"/>
                    <a:pt x="12" y="0"/>
                  </a:cubicBezTo>
                  <a:cubicBezTo>
                    <a:pt x="9" y="18"/>
                    <a:pt x="0" y="26"/>
                    <a:pt x="4" y="42"/>
                  </a:cubicBezTo>
                  <a:cubicBezTo>
                    <a:pt x="8" y="59"/>
                    <a:pt x="17" y="59"/>
                    <a:pt x="24" y="66"/>
                  </a:cubicBezTo>
                  <a:cubicBezTo>
                    <a:pt x="26" y="68"/>
                    <a:pt x="28" y="71"/>
                    <a:pt x="30" y="74"/>
                  </a:cubicBezTo>
                  <a:cubicBezTo>
                    <a:pt x="29" y="71"/>
                    <a:pt x="27" y="68"/>
                    <a:pt x="26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656">
              <a:extLst>
                <a:ext uri="{FF2B5EF4-FFF2-40B4-BE49-F238E27FC236}">
                  <a16:creationId xmlns="" xmlns:a16="http://schemas.microsoft.com/office/drawing/2014/main" id="{EA23CB5A-7700-4F32-9013-4E956322B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6" y="1943101"/>
              <a:ext cx="225425" cy="233363"/>
            </a:xfrm>
            <a:custGeom>
              <a:avLst/>
              <a:gdLst>
                <a:gd name="T0" fmla="*/ 15 w 84"/>
                <a:gd name="T1" fmla="*/ 63 h 87"/>
                <a:gd name="T2" fmla="*/ 20 w 84"/>
                <a:gd name="T3" fmla="*/ 29 h 87"/>
                <a:gd name="T4" fmla="*/ 19 w 84"/>
                <a:gd name="T5" fmla="*/ 60 h 87"/>
                <a:gd name="T6" fmla="*/ 25 w 84"/>
                <a:gd name="T7" fmla="*/ 76 h 87"/>
                <a:gd name="T8" fmla="*/ 42 w 84"/>
                <a:gd name="T9" fmla="*/ 72 h 87"/>
                <a:gd name="T10" fmla="*/ 64 w 84"/>
                <a:gd name="T11" fmla="*/ 64 h 87"/>
                <a:gd name="T12" fmla="*/ 34 w 84"/>
                <a:gd name="T13" fmla="*/ 79 h 87"/>
                <a:gd name="T14" fmla="*/ 25 w 84"/>
                <a:gd name="T15" fmla="*/ 82 h 87"/>
                <a:gd name="T16" fmla="*/ 35 w 84"/>
                <a:gd name="T17" fmla="*/ 81 h 87"/>
                <a:gd name="T18" fmla="*/ 59 w 84"/>
                <a:gd name="T19" fmla="*/ 81 h 87"/>
                <a:gd name="T20" fmla="*/ 84 w 84"/>
                <a:gd name="T21" fmla="*/ 52 h 87"/>
                <a:gd name="T22" fmla="*/ 64 w 84"/>
                <a:gd name="T23" fmla="*/ 54 h 87"/>
                <a:gd name="T24" fmla="*/ 42 w 84"/>
                <a:gd name="T25" fmla="*/ 55 h 87"/>
                <a:gd name="T26" fmla="*/ 28 w 84"/>
                <a:gd name="T27" fmla="*/ 72 h 87"/>
                <a:gd name="T28" fmla="*/ 37 w 84"/>
                <a:gd name="T29" fmla="*/ 43 h 87"/>
                <a:gd name="T30" fmla="*/ 24 w 84"/>
                <a:gd name="T31" fmla="*/ 19 h 87"/>
                <a:gd name="T32" fmla="*/ 19 w 84"/>
                <a:gd name="T33" fmla="*/ 0 h 87"/>
                <a:gd name="T34" fmla="*/ 1 w 84"/>
                <a:gd name="T35" fmla="*/ 37 h 87"/>
                <a:gd name="T36" fmla="*/ 14 w 84"/>
                <a:gd name="T37" fmla="*/ 64 h 87"/>
                <a:gd name="T38" fmla="*/ 17 w 84"/>
                <a:gd name="T39" fmla="*/ 73 h 87"/>
                <a:gd name="T40" fmla="*/ 15 w 84"/>
                <a:gd name="T41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7">
                  <a:moveTo>
                    <a:pt x="15" y="63"/>
                  </a:moveTo>
                  <a:cubicBezTo>
                    <a:pt x="13" y="50"/>
                    <a:pt x="20" y="29"/>
                    <a:pt x="20" y="29"/>
                  </a:cubicBezTo>
                  <a:cubicBezTo>
                    <a:pt x="20" y="29"/>
                    <a:pt x="18" y="51"/>
                    <a:pt x="19" y="60"/>
                  </a:cubicBezTo>
                  <a:cubicBezTo>
                    <a:pt x="20" y="66"/>
                    <a:pt x="24" y="74"/>
                    <a:pt x="25" y="76"/>
                  </a:cubicBezTo>
                  <a:cubicBezTo>
                    <a:pt x="27" y="75"/>
                    <a:pt x="36" y="73"/>
                    <a:pt x="42" y="72"/>
                  </a:cubicBezTo>
                  <a:cubicBezTo>
                    <a:pt x="49" y="71"/>
                    <a:pt x="64" y="64"/>
                    <a:pt x="64" y="64"/>
                  </a:cubicBezTo>
                  <a:cubicBezTo>
                    <a:pt x="64" y="64"/>
                    <a:pt x="47" y="75"/>
                    <a:pt x="34" y="79"/>
                  </a:cubicBezTo>
                  <a:cubicBezTo>
                    <a:pt x="30" y="80"/>
                    <a:pt x="27" y="81"/>
                    <a:pt x="25" y="82"/>
                  </a:cubicBezTo>
                  <a:cubicBezTo>
                    <a:pt x="28" y="81"/>
                    <a:pt x="33" y="80"/>
                    <a:pt x="35" y="81"/>
                  </a:cubicBezTo>
                  <a:cubicBezTo>
                    <a:pt x="40" y="81"/>
                    <a:pt x="48" y="87"/>
                    <a:pt x="59" y="81"/>
                  </a:cubicBezTo>
                  <a:cubicBezTo>
                    <a:pt x="69" y="75"/>
                    <a:pt x="74" y="61"/>
                    <a:pt x="84" y="52"/>
                  </a:cubicBezTo>
                  <a:cubicBezTo>
                    <a:pt x="84" y="52"/>
                    <a:pt x="71" y="54"/>
                    <a:pt x="64" y="54"/>
                  </a:cubicBezTo>
                  <a:cubicBezTo>
                    <a:pt x="57" y="53"/>
                    <a:pt x="47" y="50"/>
                    <a:pt x="42" y="55"/>
                  </a:cubicBezTo>
                  <a:cubicBezTo>
                    <a:pt x="37" y="60"/>
                    <a:pt x="32" y="66"/>
                    <a:pt x="28" y="72"/>
                  </a:cubicBezTo>
                  <a:cubicBezTo>
                    <a:pt x="36" y="58"/>
                    <a:pt x="37" y="48"/>
                    <a:pt x="37" y="43"/>
                  </a:cubicBezTo>
                  <a:cubicBezTo>
                    <a:pt x="36" y="36"/>
                    <a:pt x="27" y="27"/>
                    <a:pt x="24" y="19"/>
                  </a:cubicBezTo>
                  <a:cubicBezTo>
                    <a:pt x="21" y="12"/>
                    <a:pt x="19" y="0"/>
                    <a:pt x="19" y="0"/>
                  </a:cubicBezTo>
                  <a:cubicBezTo>
                    <a:pt x="11" y="17"/>
                    <a:pt x="1" y="21"/>
                    <a:pt x="1" y="37"/>
                  </a:cubicBezTo>
                  <a:cubicBezTo>
                    <a:pt x="0" y="53"/>
                    <a:pt x="9" y="56"/>
                    <a:pt x="14" y="64"/>
                  </a:cubicBezTo>
                  <a:cubicBezTo>
                    <a:pt x="15" y="67"/>
                    <a:pt x="16" y="70"/>
                    <a:pt x="17" y="73"/>
                  </a:cubicBezTo>
                  <a:cubicBezTo>
                    <a:pt x="16" y="70"/>
                    <a:pt x="16" y="67"/>
                    <a:pt x="15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657">
              <a:extLst>
                <a:ext uri="{FF2B5EF4-FFF2-40B4-BE49-F238E27FC236}">
                  <a16:creationId xmlns="" xmlns:a16="http://schemas.microsoft.com/office/drawing/2014/main" id="{83C5BF22-66AB-40B7-BDAB-498002B87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1" y="1847851"/>
              <a:ext cx="206375" cy="230188"/>
            </a:xfrm>
            <a:custGeom>
              <a:avLst/>
              <a:gdLst>
                <a:gd name="T0" fmla="*/ 11 w 77"/>
                <a:gd name="T1" fmla="*/ 57 h 86"/>
                <a:gd name="T2" fmla="*/ 24 w 77"/>
                <a:gd name="T3" fmla="*/ 26 h 86"/>
                <a:gd name="T4" fmla="*/ 16 w 77"/>
                <a:gd name="T5" fmla="*/ 55 h 86"/>
                <a:gd name="T6" fmla="*/ 17 w 77"/>
                <a:gd name="T7" fmla="*/ 71 h 86"/>
                <a:gd name="T8" fmla="*/ 33 w 77"/>
                <a:gd name="T9" fmla="*/ 72 h 86"/>
                <a:gd name="T10" fmla="*/ 55 w 77"/>
                <a:gd name="T11" fmla="*/ 70 h 86"/>
                <a:gd name="T12" fmla="*/ 24 w 77"/>
                <a:gd name="T13" fmla="*/ 76 h 86"/>
                <a:gd name="T14" fmla="*/ 15 w 77"/>
                <a:gd name="T15" fmla="*/ 77 h 86"/>
                <a:gd name="T16" fmla="*/ 25 w 77"/>
                <a:gd name="T17" fmla="*/ 78 h 86"/>
                <a:gd name="T18" fmla="*/ 47 w 77"/>
                <a:gd name="T19" fmla="*/ 84 h 86"/>
                <a:gd name="T20" fmla="*/ 77 w 77"/>
                <a:gd name="T21" fmla="*/ 63 h 86"/>
                <a:gd name="T22" fmla="*/ 58 w 77"/>
                <a:gd name="T23" fmla="*/ 60 h 86"/>
                <a:gd name="T24" fmla="*/ 37 w 77"/>
                <a:gd name="T25" fmla="*/ 56 h 86"/>
                <a:gd name="T26" fmla="*/ 20 w 77"/>
                <a:gd name="T27" fmla="*/ 68 h 86"/>
                <a:gd name="T28" fmla="*/ 36 w 77"/>
                <a:gd name="T29" fmla="*/ 43 h 86"/>
                <a:gd name="T30" fmla="*/ 30 w 77"/>
                <a:gd name="T31" fmla="*/ 18 h 86"/>
                <a:gd name="T32" fmla="*/ 29 w 77"/>
                <a:gd name="T33" fmla="*/ 0 h 86"/>
                <a:gd name="T34" fmla="*/ 4 w 77"/>
                <a:gd name="T35" fmla="*/ 29 h 86"/>
                <a:gd name="T36" fmla="*/ 9 w 77"/>
                <a:gd name="T37" fmla="*/ 57 h 86"/>
                <a:gd name="T38" fmla="*/ 10 w 77"/>
                <a:gd name="T39" fmla="*/ 66 h 86"/>
                <a:gd name="T40" fmla="*/ 11 w 77"/>
                <a:gd name="T41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86">
                  <a:moveTo>
                    <a:pt x="11" y="57"/>
                  </a:moveTo>
                  <a:cubicBezTo>
                    <a:pt x="12" y="44"/>
                    <a:pt x="24" y="26"/>
                    <a:pt x="24" y="26"/>
                  </a:cubicBezTo>
                  <a:cubicBezTo>
                    <a:pt x="24" y="26"/>
                    <a:pt x="16" y="46"/>
                    <a:pt x="16" y="55"/>
                  </a:cubicBezTo>
                  <a:cubicBezTo>
                    <a:pt x="15" y="61"/>
                    <a:pt x="16" y="69"/>
                    <a:pt x="17" y="71"/>
                  </a:cubicBezTo>
                  <a:cubicBezTo>
                    <a:pt x="19" y="71"/>
                    <a:pt x="28" y="71"/>
                    <a:pt x="33" y="72"/>
                  </a:cubicBezTo>
                  <a:cubicBezTo>
                    <a:pt x="40" y="72"/>
                    <a:pt x="55" y="70"/>
                    <a:pt x="55" y="70"/>
                  </a:cubicBezTo>
                  <a:cubicBezTo>
                    <a:pt x="55" y="70"/>
                    <a:pt x="37" y="76"/>
                    <a:pt x="24" y="76"/>
                  </a:cubicBezTo>
                  <a:cubicBezTo>
                    <a:pt x="21" y="76"/>
                    <a:pt x="17" y="77"/>
                    <a:pt x="15" y="77"/>
                  </a:cubicBezTo>
                  <a:cubicBezTo>
                    <a:pt x="19" y="77"/>
                    <a:pt x="23" y="77"/>
                    <a:pt x="25" y="78"/>
                  </a:cubicBezTo>
                  <a:cubicBezTo>
                    <a:pt x="30" y="79"/>
                    <a:pt x="36" y="86"/>
                    <a:pt x="47" y="84"/>
                  </a:cubicBezTo>
                  <a:cubicBezTo>
                    <a:pt x="57" y="81"/>
                    <a:pt x="66" y="69"/>
                    <a:pt x="77" y="63"/>
                  </a:cubicBezTo>
                  <a:cubicBezTo>
                    <a:pt x="77" y="63"/>
                    <a:pt x="64" y="62"/>
                    <a:pt x="58" y="60"/>
                  </a:cubicBezTo>
                  <a:cubicBezTo>
                    <a:pt x="51" y="58"/>
                    <a:pt x="44" y="53"/>
                    <a:pt x="37" y="56"/>
                  </a:cubicBezTo>
                  <a:cubicBezTo>
                    <a:pt x="32" y="59"/>
                    <a:pt x="26" y="64"/>
                    <a:pt x="20" y="68"/>
                  </a:cubicBezTo>
                  <a:cubicBezTo>
                    <a:pt x="32" y="57"/>
                    <a:pt x="35" y="48"/>
                    <a:pt x="36" y="43"/>
                  </a:cubicBezTo>
                  <a:cubicBezTo>
                    <a:pt x="37" y="37"/>
                    <a:pt x="31" y="26"/>
                    <a:pt x="30" y="18"/>
                  </a:cubicBezTo>
                  <a:cubicBezTo>
                    <a:pt x="29" y="12"/>
                    <a:pt x="29" y="0"/>
                    <a:pt x="29" y="0"/>
                  </a:cubicBezTo>
                  <a:cubicBezTo>
                    <a:pt x="19" y="13"/>
                    <a:pt x="8" y="15"/>
                    <a:pt x="4" y="29"/>
                  </a:cubicBezTo>
                  <a:cubicBezTo>
                    <a:pt x="0" y="44"/>
                    <a:pt x="7" y="49"/>
                    <a:pt x="9" y="57"/>
                  </a:cubicBezTo>
                  <a:cubicBezTo>
                    <a:pt x="10" y="60"/>
                    <a:pt x="10" y="63"/>
                    <a:pt x="10" y="66"/>
                  </a:cubicBezTo>
                  <a:cubicBezTo>
                    <a:pt x="10" y="64"/>
                    <a:pt x="11" y="61"/>
                    <a:pt x="1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658">
              <a:extLst>
                <a:ext uri="{FF2B5EF4-FFF2-40B4-BE49-F238E27FC236}">
                  <a16:creationId xmlns="" xmlns:a16="http://schemas.microsoft.com/office/drawing/2014/main" id="{C175AECD-FE7C-4BAC-AB4B-5E9C8280E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6" y="1785938"/>
              <a:ext cx="173038" cy="219075"/>
            </a:xfrm>
            <a:custGeom>
              <a:avLst/>
              <a:gdLst>
                <a:gd name="T0" fmla="*/ 7 w 65"/>
                <a:gd name="T1" fmla="*/ 48 h 82"/>
                <a:gd name="T2" fmla="*/ 26 w 65"/>
                <a:gd name="T3" fmla="*/ 23 h 82"/>
                <a:gd name="T4" fmla="*/ 11 w 65"/>
                <a:gd name="T5" fmla="*/ 48 h 82"/>
                <a:gd name="T6" fmla="*/ 9 w 65"/>
                <a:gd name="T7" fmla="*/ 62 h 82"/>
                <a:gd name="T8" fmla="*/ 24 w 65"/>
                <a:gd name="T9" fmla="*/ 67 h 82"/>
                <a:gd name="T10" fmla="*/ 44 w 65"/>
                <a:gd name="T11" fmla="*/ 71 h 82"/>
                <a:gd name="T12" fmla="*/ 14 w 65"/>
                <a:gd name="T13" fmla="*/ 69 h 82"/>
                <a:gd name="T14" fmla="*/ 6 w 65"/>
                <a:gd name="T15" fmla="*/ 67 h 82"/>
                <a:gd name="T16" fmla="*/ 15 w 65"/>
                <a:gd name="T17" fmla="*/ 71 h 82"/>
                <a:gd name="T18" fmla="*/ 33 w 65"/>
                <a:gd name="T19" fmla="*/ 82 h 82"/>
                <a:gd name="T20" fmla="*/ 65 w 65"/>
                <a:gd name="T21" fmla="*/ 70 h 82"/>
                <a:gd name="T22" fmla="*/ 49 w 65"/>
                <a:gd name="T23" fmla="*/ 63 h 82"/>
                <a:gd name="T24" fmla="*/ 31 w 65"/>
                <a:gd name="T25" fmla="*/ 54 h 82"/>
                <a:gd name="T26" fmla="*/ 13 w 65"/>
                <a:gd name="T27" fmla="*/ 60 h 82"/>
                <a:gd name="T28" fmla="*/ 33 w 65"/>
                <a:gd name="T29" fmla="*/ 42 h 82"/>
                <a:gd name="T30" fmla="*/ 34 w 65"/>
                <a:gd name="T31" fmla="*/ 18 h 82"/>
                <a:gd name="T32" fmla="*/ 38 w 65"/>
                <a:gd name="T33" fmla="*/ 0 h 82"/>
                <a:gd name="T34" fmla="*/ 7 w 65"/>
                <a:gd name="T35" fmla="*/ 21 h 82"/>
                <a:gd name="T36" fmla="*/ 5 w 65"/>
                <a:gd name="T37" fmla="*/ 48 h 82"/>
                <a:gd name="T38" fmla="*/ 4 w 65"/>
                <a:gd name="T39" fmla="*/ 56 h 82"/>
                <a:gd name="T40" fmla="*/ 7 w 65"/>
                <a:gd name="T41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82">
                  <a:moveTo>
                    <a:pt x="7" y="48"/>
                  </a:moveTo>
                  <a:cubicBezTo>
                    <a:pt x="11" y="37"/>
                    <a:pt x="26" y="23"/>
                    <a:pt x="26" y="23"/>
                  </a:cubicBezTo>
                  <a:cubicBezTo>
                    <a:pt x="26" y="23"/>
                    <a:pt x="14" y="40"/>
                    <a:pt x="11" y="48"/>
                  </a:cubicBezTo>
                  <a:cubicBezTo>
                    <a:pt x="9" y="53"/>
                    <a:pt x="9" y="60"/>
                    <a:pt x="9" y="62"/>
                  </a:cubicBezTo>
                  <a:cubicBezTo>
                    <a:pt x="11" y="63"/>
                    <a:pt x="19" y="65"/>
                    <a:pt x="24" y="67"/>
                  </a:cubicBezTo>
                  <a:cubicBezTo>
                    <a:pt x="30" y="69"/>
                    <a:pt x="44" y="71"/>
                    <a:pt x="44" y="71"/>
                  </a:cubicBezTo>
                  <a:cubicBezTo>
                    <a:pt x="44" y="71"/>
                    <a:pt x="26" y="72"/>
                    <a:pt x="14" y="69"/>
                  </a:cubicBezTo>
                  <a:cubicBezTo>
                    <a:pt x="11" y="68"/>
                    <a:pt x="8" y="68"/>
                    <a:pt x="6" y="67"/>
                  </a:cubicBezTo>
                  <a:cubicBezTo>
                    <a:pt x="9" y="68"/>
                    <a:pt x="13" y="69"/>
                    <a:pt x="15" y="71"/>
                  </a:cubicBezTo>
                  <a:cubicBezTo>
                    <a:pt x="18" y="73"/>
                    <a:pt x="22" y="81"/>
                    <a:pt x="33" y="82"/>
                  </a:cubicBezTo>
                  <a:cubicBezTo>
                    <a:pt x="43" y="82"/>
                    <a:pt x="54" y="73"/>
                    <a:pt x="65" y="70"/>
                  </a:cubicBezTo>
                  <a:cubicBezTo>
                    <a:pt x="65" y="70"/>
                    <a:pt x="54" y="66"/>
                    <a:pt x="49" y="63"/>
                  </a:cubicBezTo>
                  <a:cubicBezTo>
                    <a:pt x="44" y="59"/>
                    <a:pt x="38" y="53"/>
                    <a:pt x="31" y="54"/>
                  </a:cubicBezTo>
                  <a:cubicBezTo>
                    <a:pt x="26" y="56"/>
                    <a:pt x="19" y="58"/>
                    <a:pt x="13" y="60"/>
                  </a:cubicBezTo>
                  <a:cubicBezTo>
                    <a:pt x="26" y="54"/>
                    <a:pt x="31" y="46"/>
                    <a:pt x="33" y="42"/>
                  </a:cubicBezTo>
                  <a:cubicBezTo>
                    <a:pt x="35" y="36"/>
                    <a:pt x="33" y="25"/>
                    <a:pt x="34" y="18"/>
                  </a:cubicBezTo>
                  <a:cubicBezTo>
                    <a:pt x="34" y="11"/>
                    <a:pt x="38" y="0"/>
                    <a:pt x="38" y="0"/>
                  </a:cubicBezTo>
                  <a:cubicBezTo>
                    <a:pt x="25" y="10"/>
                    <a:pt x="15" y="9"/>
                    <a:pt x="7" y="21"/>
                  </a:cubicBezTo>
                  <a:cubicBezTo>
                    <a:pt x="0" y="34"/>
                    <a:pt x="5" y="40"/>
                    <a:pt x="5" y="48"/>
                  </a:cubicBezTo>
                  <a:cubicBezTo>
                    <a:pt x="5" y="51"/>
                    <a:pt x="4" y="54"/>
                    <a:pt x="4" y="56"/>
                  </a:cubicBezTo>
                  <a:cubicBezTo>
                    <a:pt x="4" y="54"/>
                    <a:pt x="5" y="51"/>
                    <a:pt x="7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659">
              <a:extLst>
                <a:ext uri="{FF2B5EF4-FFF2-40B4-BE49-F238E27FC236}">
                  <a16:creationId xmlns="" xmlns:a16="http://schemas.microsoft.com/office/drawing/2014/main" id="{A3E1B368-C1A6-45BF-9B30-B1F9E0AB2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6" y="1833563"/>
              <a:ext cx="147638" cy="85725"/>
            </a:xfrm>
            <a:custGeom>
              <a:avLst/>
              <a:gdLst>
                <a:gd name="T0" fmla="*/ 4 w 55"/>
                <a:gd name="T1" fmla="*/ 30 h 32"/>
                <a:gd name="T2" fmla="*/ 17 w 55"/>
                <a:gd name="T3" fmla="*/ 20 h 32"/>
                <a:gd name="T4" fmla="*/ 35 w 55"/>
                <a:gd name="T5" fmla="*/ 10 h 32"/>
                <a:gd name="T6" fmla="*/ 7 w 55"/>
                <a:gd name="T7" fmla="*/ 21 h 32"/>
                <a:gd name="T8" fmla="*/ 0 w 55"/>
                <a:gd name="T9" fmla="*/ 26 h 32"/>
                <a:gd name="T10" fmla="*/ 7 w 55"/>
                <a:gd name="T11" fmla="*/ 19 h 32"/>
                <a:gd name="T12" fmla="*/ 21 w 55"/>
                <a:gd name="T13" fmla="*/ 4 h 32"/>
                <a:gd name="T14" fmla="*/ 55 w 55"/>
                <a:gd name="T15" fmla="*/ 4 h 32"/>
                <a:gd name="T16" fmla="*/ 42 w 55"/>
                <a:gd name="T17" fmla="*/ 16 h 32"/>
                <a:gd name="T18" fmla="*/ 28 w 55"/>
                <a:gd name="T19" fmla="*/ 30 h 32"/>
                <a:gd name="T20" fmla="*/ 4 w 55"/>
                <a:gd name="T2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2">
                  <a:moveTo>
                    <a:pt x="4" y="30"/>
                  </a:moveTo>
                  <a:cubicBezTo>
                    <a:pt x="6" y="29"/>
                    <a:pt x="13" y="24"/>
                    <a:pt x="17" y="20"/>
                  </a:cubicBezTo>
                  <a:cubicBezTo>
                    <a:pt x="22" y="17"/>
                    <a:pt x="35" y="10"/>
                    <a:pt x="35" y="10"/>
                  </a:cubicBezTo>
                  <a:cubicBezTo>
                    <a:pt x="35" y="10"/>
                    <a:pt x="18" y="15"/>
                    <a:pt x="7" y="21"/>
                  </a:cubicBezTo>
                  <a:cubicBezTo>
                    <a:pt x="4" y="23"/>
                    <a:pt x="2" y="25"/>
                    <a:pt x="0" y="26"/>
                  </a:cubicBezTo>
                  <a:cubicBezTo>
                    <a:pt x="3" y="24"/>
                    <a:pt x="5" y="21"/>
                    <a:pt x="7" y="19"/>
                  </a:cubicBezTo>
                  <a:cubicBezTo>
                    <a:pt x="9" y="15"/>
                    <a:pt x="11" y="7"/>
                    <a:pt x="21" y="4"/>
                  </a:cubicBezTo>
                  <a:cubicBezTo>
                    <a:pt x="31" y="0"/>
                    <a:pt x="44" y="6"/>
                    <a:pt x="55" y="4"/>
                  </a:cubicBezTo>
                  <a:cubicBezTo>
                    <a:pt x="55" y="4"/>
                    <a:pt x="47" y="11"/>
                    <a:pt x="42" y="16"/>
                  </a:cubicBezTo>
                  <a:cubicBezTo>
                    <a:pt x="37" y="21"/>
                    <a:pt x="35" y="28"/>
                    <a:pt x="28" y="30"/>
                  </a:cubicBezTo>
                  <a:cubicBezTo>
                    <a:pt x="21" y="32"/>
                    <a:pt x="15" y="2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660">
              <a:extLst>
                <a:ext uri="{FF2B5EF4-FFF2-40B4-BE49-F238E27FC236}">
                  <a16:creationId xmlns="" xmlns:a16="http://schemas.microsoft.com/office/drawing/2014/main" id="{3A0BB84B-13DB-4434-96AD-4E97B9F4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214" y="2844801"/>
              <a:ext cx="298450" cy="334963"/>
            </a:xfrm>
            <a:custGeom>
              <a:avLst/>
              <a:gdLst>
                <a:gd name="T0" fmla="*/ 22 w 111"/>
                <a:gd name="T1" fmla="*/ 90 h 125"/>
                <a:gd name="T2" fmla="*/ 72 w 111"/>
                <a:gd name="T3" fmla="*/ 96 h 125"/>
                <a:gd name="T4" fmla="*/ 28 w 111"/>
                <a:gd name="T5" fmla="*/ 86 h 125"/>
                <a:gd name="T6" fmla="*/ 9 w 111"/>
                <a:gd name="T7" fmla="*/ 72 h 125"/>
                <a:gd name="T8" fmla="*/ 20 w 111"/>
                <a:gd name="T9" fmla="*/ 50 h 125"/>
                <a:gd name="T10" fmla="*/ 39 w 111"/>
                <a:gd name="T11" fmla="*/ 23 h 125"/>
                <a:gd name="T12" fmla="*/ 7 w 111"/>
                <a:gd name="T13" fmla="*/ 58 h 125"/>
                <a:gd name="T14" fmla="*/ 0 w 111"/>
                <a:gd name="T15" fmla="*/ 70 h 125"/>
                <a:gd name="T16" fmla="*/ 6 w 111"/>
                <a:gd name="T17" fmla="*/ 56 h 125"/>
                <a:gd name="T18" fmla="*/ 15 w 111"/>
                <a:gd name="T19" fmla="*/ 23 h 125"/>
                <a:gd name="T20" fmla="*/ 63 w 111"/>
                <a:gd name="T21" fmla="*/ 0 h 125"/>
                <a:gd name="T22" fmla="*/ 54 w 111"/>
                <a:gd name="T23" fmla="*/ 27 h 125"/>
                <a:gd name="T24" fmla="*/ 43 w 111"/>
                <a:gd name="T25" fmla="*/ 56 h 125"/>
                <a:gd name="T26" fmla="*/ 15 w 111"/>
                <a:gd name="T27" fmla="*/ 70 h 125"/>
                <a:gd name="T28" fmla="*/ 59 w 111"/>
                <a:gd name="T29" fmla="*/ 69 h 125"/>
                <a:gd name="T30" fmla="*/ 87 w 111"/>
                <a:gd name="T31" fmla="*/ 95 h 125"/>
                <a:gd name="T32" fmla="*/ 111 w 111"/>
                <a:gd name="T33" fmla="*/ 109 h 125"/>
                <a:gd name="T34" fmla="*/ 54 w 111"/>
                <a:gd name="T35" fmla="*/ 120 h 125"/>
                <a:gd name="T36" fmla="*/ 21 w 111"/>
                <a:gd name="T37" fmla="*/ 92 h 125"/>
                <a:gd name="T38" fmla="*/ 10 w 111"/>
                <a:gd name="T39" fmla="*/ 85 h 125"/>
                <a:gd name="T40" fmla="*/ 22 w 111"/>
                <a:gd name="T41" fmla="*/ 9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25">
                  <a:moveTo>
                    <a:pt x="22" y="90"/>
                  </a:moveTo>
                  <a:cubicBezTo>
                    <a:pt x="40" y="99"/>
                    <a:pt x="72" y="96"/>
                    <a:pt x="72" y="96"/>
                  </a:cubicBezTo>
                  <a:cubicBezTo>
                    <a:pt x="72" y="96"/>
                    <a:pt x="40" y="91"/>
                    <a:pt x="28" y="86"/>
                  </a:cubicBezTo>
                  <a:cubicBezTo>
                    <a:pt x="20" y="82"/>
                    <a:pt x="11" y="74"/>
                    <a:pt x="9" y="72"/>
                  </a:cubicBezTo>
                  <a:cubicBezTo>
                    <a:pt x="10" y="70"/>
                    <a:pt x="17" y="57"/>
                    <a:pt x="20" y="50"/>
                  </a:cubicBezTo>
                  <a:cubicBezTo>
                    <a:pt x="25" y="41"/>
                    <a:pt x="39" y="23"/>
                    <a:pt x="39" y="23"/>
                  </a:cubicBezTo>
                  <a:cubicBezTo>
                    <a:pt x="39" y="23"/>
                    <a:pt x="18" y="42"/>
                    <a:pt x="7" y="58"/>
                  </a:cubicBezTo>
                  <a:cubicBezTo>
                    <a:pt x="4" y="63"/>
                    <a:pt x="2" y="67"/>
                    <a:pt x="0" y="70"/>
                  </a:cubicBezTo>
                  <a:cubicBezTo>
                    <a:pt x="2" y="65"/>
                    <a:pt x="5" y="60"/>
                    <a:pt x="6" y="56"/>
                  </a:cubicBezTo>
                  <a:cubicBezTo>
                    <a:pt x="7" y="49"/>
                    <a:pt x="2" y="36"/>
                    <a:pt x="15" y="23"/>
                  </a:cubicBezTo>
                  <a:cubicBezTo>
                    <a:pt x="26" y="12"/>
                    <a:pt x="48" y="10"/>
                    <a:pt x="63" y="0"/>
                  </a:cubicBezTo>
                  <a:cubicBezTo>
                    <a:pt x="63" y="0"/>
                    <a:pt x="55" y="17"/>
                    <a:pt x="54" y="27"/>
                  </a:cubicBezTo>
                  <a:cubicBezTo>
                    <a:pt x="52" y="37"/>
                    <a:pt x="52" y="51"/>
                    <a:pt x="43" y="56"/>
                  </a:cubicBezTo>
                  <a:cubicBezTo>
                    <a:pt x="35" y="61"/>
                    <a:pt x="25" y="66"/>
                    <a:pt x="15" y="70"/>
                  </a:cubicBezTo>
                  <a:cubicBezTo>
                    <a:pt x="38" y="63"/>
                    <a:pt x="52" y="66"/>
                    <a:pt x="59" y="69"/>
                  </a:cubicBezTo>
                  <a:cubicBezTo>
                    <a:pt x="68" y="72"/>
                    <a:pt x="77" y="87"/>
                    <a:pt x="87" y="95"/>
                  </a:cubicBezTo>
                  <a:cubicBezTo>
                    <a:pt x="95" y="101"/>
                    <a:pt x="111" y="109"/>
                    <a:pt x="111" y="109"/>
                  </a:cubicBezTo>
                  <a:cubicBezTo>
                    <a:pt x="85" y="113"/>
                    <a:pt x="75" y="125"/>
                    <a:pt x="54" y="120"/>
                  </a:cubicBezTo>
                  <a:cubicBezTo>
                    <a:pt x="31" y="115"/>
                    <a:pt x="30" y="102"/>
                    <a:pt x="21" y="92"/>
                  </a:cubicBezTo>
                  <a:cubicBezTo>
                    <a:pt x="18" y="89"/>
                    <a:pt x="14" y="87"/>
                    <a:pt x="10" y="85"/>
                  </a:cubicBezTo>
                  <a:cubicBezTo>
                    <a:pt x="13" y="86"/>
                    <a:pt x="17" y="88"/>
                    <a:pt x="22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661">
              <a:extLst>
                <a:ext uri="{FF2B5EF4-FFF2-40B4-BE49-F238E27FC236}">
                  <a16:creationId xmlns="" xmlns:a16="http://schemas.microsoft.com/office/drawing/2014/main" id="{279ACEDE-FE0D-43E9-AC7D-A01DBCEE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6" y="2751138"/>
              <a:ext cx="314325" cy="303213"/>
            </a:xfrm>
            <a:custGeom>
              <a:avLst/>
              <a:gdLst>
                <a:gd name="T0" fmla="*/ 31 w 117"/>
                <a:gd name="T1" fmla="*/ 93 h 113"/>
                <a:gd name="T2" fmla="*/ 78 w 117"/>
                <a:gd name="T3" fmla="*/ 86 h 113"/>
                <a:gd name="T4" fmla="*/ 35 w 117"/>
                <a:gd name="T5" fmla="*/ 87 h 113"/>
                <a:gd name="T6" fmla="*/ 14 w 117"/>
                <a:gd name="T7" fmla="*/ 80 h 113"/>
                <a:gd name="T8" fmla="*/ 19 w 117"/>
                <a:gd name="T9" fmla="*/ 56 h 113"/>
                <a:gd name="T10" fmla="*/ 30 w 117"/>
                <a:gd name="T11" fmla="*/ 27 h 113"/>
                <a:gd name="T12" fmla="*/ 10 w 117"/>
                <a:gd name="T13" fmla="*/ 67 h 113"/>
                <a:gd name="T14" fmla="*/ 5 w 117"/>
                <a:gd name="T15" fmla="*/ 80 h 113"/>
                <a:gd name="T16" fmla="*/ 8 w 117"/>
                <a:gd name="T17" fmla="*/ 65 h 113"/>
                <a:gd name="T18" fmla="*/ 8 w 117"/>
                <a:gd name="T19" fmla="*/ 33 h 113"/>
                <a:gd name="T20" fmla="*/ 47 w 117"/>
                <a:gd name="T21" fmla="*/ 0 h 113"/>
                <a:gd name="T22" fmla="*/ 44 w 117"/>
                <a:gd name="T23" fmla="*/ 27 h 113"/>
                <a:gd name="T24" fmla="*/ 42 w 117"/>
                <a:gd name="T25" fmla="*/ 56 h 113"/>
                <a:gd name="T26" fmla="*/ 20 w 117"/>
                <a:gd name="T27" fmla="*/ 76 h 113"/>
                <a:gd name="T28" fmla="*/ 60 w 117"/>
                <a:gd name="T29" fmla="*/ 64 h 113"/>
                <a:gd name="T30" fmla="*/ 91 w 117"/>
                <a:gd name="T31" fmla="*/ 81 h 113"/>
                <a:gd name="T32" fmla="*/ 117 w 117"/>
                <a:gd name="T33" fmla="*/ 88 h 113"/>
                <a:gd name="T34" fmla="*/ 67 w 117"/>
                <a:gd name="T35" fmla="*/ 112 h 113"/>
                <a:gd name="T36" fmla="*/ 30 w 117"/>
                <a:gd name="T37" fmla="*/ 95 h 113"/>
                <a:gd name="T38" fmla="*/ 18 w 117"/>
                <a:gd name="T39" fmla="*/ 91 h 113"/>
                <a:gd name="T40" fmla="*/ 31 w 117"/>
                <a:gd name="T41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3">
                  <a:moveTo>
                    <a:pt x="31" y="93"/>
                  </a:moveTo>
                  <a:cubicBezTo>
                    <a:pt x="49" y="96"/>
                    <a:pt x="78" y="86"/>
                    <a:pt x="78" y="86"/>
                  </a:cubicBezTo>
                  <a:cubicBezTo>
                    <a:pt x="78" y="86"/>
                    <a:pt x="48" y="89"/>
                    <a:pt x="35" y="87"/>
                  </a:cubicBezTo>
                  <a:cubicBezTo>
                    <a:pt x="27" y="86"/>
                    <a:pt x="17" y="81"/>
                    <a:pt x="14" y="80"/>
                  </a:cubicBezTo>
                  <a:cubicBezTo>
                    <a:pt x="15" y="77"/>
                    <a:pt x="18" y="64"/>
                    <a:pt x="19" y="56"/>
                  </a:cubicBezTo>
                  <a:cubicBezTo>
                    <a:pt x="21" y="47"/>
                    <a:pt x="30" y="27"/>
                    <a:pt x="30" y="27"/>
                  </a:cubicBezTo>
                  <a:cubicBezTo>
                    <a:pt x="30" y="27"/>
                    <a:pt x="15" y="49"/>
                    <a:pt x="10" y="67"/>
                  </a:cubicBezTo>
                  <a:cubicBezTo>
                    <a:pt x="8" y="72"/>
                    <a:pt x="7" y="76"/>
                    <a:pt x="5" y="80"/>
                  </a:cubicBezTo>
                  <a:cubicBezTo>
                    <a:pt x="7" y="75"/>
                    <a:pt x="8" y="69"/>
                    <a:pt x="8" y="65"/>
                  </a:cubicBezTo>
                  <a:cubicBezTo>
                    <a:pt x="7" y="58"/>
                    <a:pt x="0" y="48"/>
                    <a:pt x="8" y="33"/>
                  </a:cubicBezTo>
                  <a:cubicBezTo>
                    <a:pt x="15" y="20"/>
                    <a:pt x="35" y="12"/>
                    <a:pt x="47" y="0"/>
                  </a:cubicBezTo>
                  <a:cubicBezTo>
                    <a:pt x="47" y="0"/>
                    <a:pt x="43" y="17"/>
                    <a:pt x="44" y="27"/>
                  </a:cubicBezTo>
                  <a:cubicBezTo>
                    <a:pt x="45" y="36"/>
                    <a:pt x="49" y="49"/>
                    <a:pt x="42" y="56"/>
                  </a:cubicBezTo>
                  <a:cubicBezTo>
                    <a:pt x="36" y="62"/>
                    <a:pt x="27" y="70"/>
                    <a:pt x="20" y="76"/>
                  </a:cubicBezTo>
                  <a:cubicBezTo>
                    <a:pt x="39" y="64"/>
                    <a:pt x="52" y="63"/>
                    <a:pt x="60" y="64"/>
                  </a:cubicBezTo>
                  <a:cubicBezTo>
                    <a:pt x="68" y="65"/>
                    <a:pt x="81" y="76"/>
                    <a:pt x="91" y="81"/>
                  </a:cubicBezTo>
                  <a:cubicBezTo>
                    <a:pt x="101" y="85"/>
                    <a:pt x="117" y="88"/>
                    <a:pt x="117" y="88"/>
                  </a:cubicBezTo>
                  <a:cubicBezTo>
                    <a:pt x="95" y="98"/>
                    <a:pt x="88" y="112"/>
                    <a:pt x="67" y="112"/>
                  </a:cubicBezTo>
                  <a:cubicBezTo>
                    <a:pt x="45" y="113"/>
                    <a:pt x="41" y="101"/>
                    <a:pt x="30" y="95"/>
                  </a:cubicBezTo>
                  <a:cubicBezTo>
                    <a:pt x="27" y="93"/>
                    <a:pt x="22" y="92"/>
                    <a:pt x="18" y="91"/>
                  </a:cubicBezTo>
                  <a:cubicBezTo>
                    <a:pt x="22" y="91"/>
                    <a:pt x="26" y="92"/>
                    <a:pt x="31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662">
              <a:extLst>
                <a:ext uri="{FF2B5EF4-FFF2-40B4-BE49-F238E27FC236}">
                  <a16:creationId xmlns="" xmlns:a16="http://schemas.microsoft.com/office/drawing/2014/main" id="{770BAC3F-F508-4064-A36F-5AC73F3C6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4" y="2636838"/>
              <a:ext cx="315913" cy="280988"/>
            </a:xfrm>
            <a:custGeom>
              <a:avLst/>
              <a:gdLst>
                <a:gd name="T0" fmla="*/ 40 w 118"/>
                <a:gd name="T1" fmla="*/ 90 h 105"/>
                <a:gd name="T2" fmla="*/ 81 w 118"/>
                <a:gd name="T3" fmla="*/ 72 h 105"/>
                <a:gd name="T4" fmla="*/ 42 w 118"/>
                <a:gd name="T5" fmla="*/ 83 h 105"/>
                <a:gd name="T6" fmla="*/ 21 w 118"/>
                <a:gd name="T7" fmla="*/ 82 h 105"/>
                <a:gd name="T8" fmla="*/ 20 w 118"/>
                <a:gd name="T9" fmla="*/ 59 h 105"/>
                <a:gd name="T10" fmla="*/ 23 w 118"/>
                <a:gd name="T11" fmla="*/ 29 h 105"/>
                <a:gd name="T12" fmla="*/ 14 w 118"/>
                <a:gd name="T13" fmla="*/ 71 h 105"/>
                <a:gd name="T14" fmla="*/ 13 w 118"/>
                <a:gd name="T15" fmla="*/ 84 h 105"/>
                <a:gd name="T16" fmla="*/ 12 w 118"/>
                <a:gd name="T17" fmla="*/ 70 h 105"/>
                <a:gd name="T18" fmla="*/ 3 w 118"/>
                <a:gd name="T19" fmla="*/ 41 h 105"/>
                <a:gd name="T20" fmla="*/ 31 w 118"/>
                <a:gd name="T21" fmla="*/ 0 h 105"/>
                <a:gd name="T22" fmla="*/ 36 w 118"/>
                <a:gd name="T23" fmla="*/ 26 h 105"/>
                <a:gd name="T24" fmla="*/ 41 w 118"/>
                <a:gd name="T25" fmla="*/ 54 h 105"/>
                <a:gd name="T26" fmla="*/ 25 w 118"/>
                <a:gd name="T27" fmla="*/ 77 h 105"/>
                <a:gd name="T28" fmla="*/ 59 w 118"/>
                <a:gd name="T29" fmla="*/ 56 h 105"/>
                <a:gd name="T30" fmla="*/ 92 w 118"/>
                <a:gd name="T31" fmla="*/ 64 h 105"/>
                <a:gd name="T32" fmla="*/ 118 w 118"/>
                <a:gd name="T33" fmla="*/ 64 h 105"/>
                <a:gd name="T34" fmla="*/ 78 w 118"/>
                <a:gd name="T35" fmla="*/ 99 h 105"/>
                <a:gd name="T36" fmla="*/ 39 w 118"/>
                <a:gd name="T37" fmla="*/ 92 h 105"/>
                <a:gd name="T38" fmla="*/ 27 w 118"/>
                <a:gd name="T39" fmla="*/ 91 h 105"/>
                <a:gd name="T40" fmla="*/ 40 w 118"/>
                <a:gd name="T41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05">
                  <a:moveTo>
                    <a:pt x="40" y="90"/>
                  </a:moveTo>
                  <a:cubicBezTo>
                    <a:pt x="57" y="88"/>
                    <a:pt x="81" y="72"/>
                    <a:pt x="81" y="72"/>
                  </a:cubicBezTo>
                  <a:cubicBezTo>
                    <a:pt x="81" y="72"/>
                    <a:pt x="54" y="82"/>
                    <a:pt x="42" y="83"/>
                  </a:cubicBezTo>
                  <a:cubicBezTo>
                    <a:pt x="35" y="84"/>
                    <a:pt x="24" y="82"/>
                    <a:pt x="21" y="82"/>
                  </a:cubicBezTo>
                  <a:cubicBezTo>
                    <a:pt x="21" y="79"/>
                    <a:pt x="20" y="67"/>
                    <a:pt x="20" y="59"/>
                  </a:cubicBezTo>
                  <a:cubicBezTo>
                    <a:pt x="19" y="50"/>
                    <a:pt x="23" y="29"/>
                    <a:pt x="23" y="29"/>
                  </a:cubicBezTo>
                  <a:cubicBezTo>
                    <a:pt x="23" y="29"/>
                    <a:pt x="14" y="54"/>
                    <a:pt x="14" y="71"/>
                  </a:cubicBezTo>
                  <a:cubicBezTo>
                    <a:pt x="13" y="77"/>
                    <a:pt x="13" y="81"/>
                    <a:pt x="13" y="84"/>
                  </a:cubicBezTo>
                  <a:cubicBezTo>
                    <a:pt x="13" y="79"/>
                    <a:pt x="13" y="73"/>
                    <a:pt x="12" y="70"/>
                  </a:cubicBezTo>
                  <a:cubicBezTo>
                    <a:pt x="9" y="64"/>
                    <a:pt x="0" y="56"/>
                    <a:pt x="3" y="41"/>
                  </a:cubicBezTo>
                  <a:cubicBezTo>
                    <a:pt x="7" y="27"/>
                    <a:pt x="24" y="15"/>
                    <a:pt x="31" y="0"/>
                  </a:cubicBezTo>
                  <a:cubicBezTo>
                    <a:pt x="31" y="0"/>
                    <a:pt x="32" y="17"/>
                    <a:pt x="36" y="26"/>
                  </a:cubicBezTo>
                  <a:cubicBezTo>
                    <a:pt x="39" y="35"/>
                    <a:pt x="45" y="45"/>
                    <a:pt x="41" y="54"/>
                  </a:cubicBezTo>
                  <a:cubicBezTo>
                    <a:pt x="37" y="61"/>
                    <a:pt x="31" y="69"/>
                    <a:pt x="25" y="77"/>
                  </a:cubicBezTo>
                  <a:cubicBezTo>
                    <a:pt x="39" y="62"/>
                    <a:pt x="52" y="57"/>
                    <a:pt x="59" y="56"/>
                  </a:cubicBezTo>
                  <a:cubicBezTo>
                    <a:pt x="67" y="55"/>
                    <a:pt x="81" y="62"/>
                    <a:pt x="92" y="64"/>
                  </a:cubicBezTo>
                  <a:cubicBezTo>
                    <a:pt x="101" y="65"/>
                    <a:pt x="118" y="64"/>
                    <a:pt x="118" y="64"/>
                  </a:cubicBezTo>
                  <a:cubicBezTo>
                    <a:pt x="99" y="79"/>
                    <a:pt x="97" y="93"/>
                    <a:pt x="78" y="99"/>
                  </a:cubicBezTo>
                  <a:cubicBezTo>
                    <a:pt x="57" y="105"/>
                    <a:pt x="51" y="95"/>
                    <a:pt x="39" y="92"/>
                  </a:cubicBezTo>
                  <a:cubicBezTo>
                    <a:pt x="36" y="91"/>
                    <a:pt x="31" y="91"/>
                    <a:pt x="27" y="91"/>
                  </a:cubicBezTo>
                  <a:cubicBezTo>
                    <a:pt x="31" y="91"/>
                    <a:pt x="35" y="90"/>
                    <a:pt x="4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663">
              <a:extLst>
                <a:ext uri="{FF2B5EF4-FFF2-40B4-BE49-F238E27FC236}">
                  <a16:creationId xmlns="" xmlns:a16="http://schemas.microsoft.com/office/drawing/2014/main" id="{DDC48F7A-9B73-4244-A93F-24D329C82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6" y="2516188"/>
              <a:ext cx="296863" cy="238125"/>
            </a:xfrm>
            <a:custGeom>
              <a:avLst/>
              <a:gdLst>
                <a:gd name="T0" fmla="*/ 46 w 111"/>
                <a:gd name="T1" fmla="*/ 79 h 89"/>
                <a:gd name="T2" fmla="*/ 80 w 111"/>
                <a:gd name="T3" fmla="*/ 53 h 89"/>
                <a:gd name="T4" fmla="*/ 47 w 111"/>
                <a:gd name="T5" fmla="*/ 73 h 89"/>
                <a:gd name="T6" fmla="*/ 27 w 111"/>
                <a:gd name="T7" fmla="*/ 77 h 89"/>
                <a:gd name="T8" fmla="*/ 20 w 111"/>
                <a:gd name="T9" fmla="*/ 56 h 89"/>
                <a:gd name="T10" fmla="*/ 15 w 111"/>
                <a:gd name="T11" fmla="*/ 28 h 89"/>
                <a:gd name="T12" fmla="*/ 18 w 111"/>
                <a:gd name="T13" fmla="*/ 69 h 89"/>
                <a:gd name="T14" fmla="*/ 20 w 111"/>
                <a:gd name="T15" fmla="*/ 81 h 89"/>
                <a:gd name="T16" fmla="*/ 15 w 111"/>
                <a:gd name="T17" fmla="*/ 69 h 89"/>
                <a:gd name="T18" fmla="*/ 1 w 111"/>
                <a:gd name="T19" fmla="*/ 43 h 89"/>
                <a:gd name="T20" fmla="*/ 16 w 111"/>
                <a:gd name="T21" fmla="*/ 0 h 89"/>
                <a:gd name="T22" fmla="*/ 27 w 111"/>
                <a:gd name="T23" fmla="*/ 22 h 89"/>
                <a:gd name="T24" fmla="*/ 38 w 111"/>
                <a:gd name="T25" fmla="*/ 46 h 89"/>
                <a:gd name="T26" fmla="*/ 29 w 111"/>
                <a:gd name="T27" fmla="*/ 71 h 89"/>
                <a:gd name="T28" fmla="*/ 55 w 111"/>
                <a:gd name="T29" fmla="*/ 44 h 89"/>
                <a:gd name="T30" fmla="*/ 88 w 111"/>
                <a:gd name="T31" fmla="*/ 43 h 89"/>
                <a:gd name="T32" fmla="*/ 111 w 111"/>
                <a:gd name="T33" fmla="*/ 37 h 89"/>
                <a:gd name="T34" fmla="*/ 83 w 111"/>
                <a:gd name="T35" fmla="*/ 78 h 89"/>
                <a:gd name="T36" fmla="*/ 46 w 111"/>
                <a:gd name="T37" fmla="*/ 82 h 89"/>
                <a:gd name="T38" fmla="*/ 35 w 111"/>
                <a:gd name="T39" fmla="*/ 84 h 89"/>
                <a:gd name="T40" fmla="*/ 46 w 111"/>
                <a:gd name="T41" fmla="*/ 7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89">
                  <a:moveTo>
                    <a:pt x="46" y="79"/>
                  </a:moveTo>
                  <a:cubicBezTo>
                    <a:pt x="62" y="74"/>
                    <a:pt x="80" y="53"/>
                    <a:pt x="80" y="53"/>
                  </a:cubicBezTo>
                  <a:cubicBezTo>
                    <a:pt x="80" y="53"/>
                    <a:pt x="57" y="69"/>
                    <a:pt x="47" y="73"/>
                  </a:cubicBezTo>
                  <a:cubicBezTo>
                    <a:pt x="40" y="76"/>
                    <a:pt x="29" y="77"/>
                    <a:pt x="27" y="77"/>
                  </a:cubicBezTo>
                  <a:cubicBezTo>
                    <a:pt x="26" y="74"/>
                    <a:pt x="23" y="63"/>
                    <a:pt x="20" y="56"/>
                  </a:cubicBezTo>
                  <a:cubicBezTo>
                    <a:pt x="18" y="48"/>
                    <a:pt x="15" y="28"/>
                    <a:pt x="15" y="28"/>
                  </a:cubicBezTo>
                  <a:cubicBezTo>
                    <a:pt x="15" y="28"/>
                    <a:pt x="14" y="53"/>
                    <a:pt x="18" y="69"/>
                  </a:cubicBezTo>
                  <a:cubicBezTo>
                    <a:pt x="19" y="74"/>
                    <a:pt x="19" y="78"/>
                    <a:pt x="20" y="81"/>
                  </a:cubicBezTo>
                  <a:cubicBezTo>
                    <a:pt x="19" y="76"/>
                    <a:pt x="17" y="71"/>
                    <a:pt x="15" y="69"/>
                  </a:cubicBezTo>
                  <a:cubicBezTo>
                    <a:pt x="12" y="63"/>
                    <a:pt x="1" y="59"/>
                    <a:pt x="1" y="43"/>
                  </a:cubicBezTo>
                  <a:cubicBezTo>
                    <a:pt x="0" y="30"/>
                    <a:pt x="13" y="15"/>
                    <a:pt x="16" y="0"/>
                  </a:cubicBezTo>
                  <a:cubicBezTo>
                    <a:pt x="16" y="0"/>
                    <a:pt x="21" y="15"/>
                    <a:pt x="27" y="22"/>
                  </a:cubicBezTo>
                  <a:cubicBezTo>
                    <a:pt x="32" y="29"/>
                    <a:pt x="40" y="37"/>
                    <a:pt x="38" y="46"/>
                  </a:cubicBezTo>
                  <a:cubicBezTo>
                    <a:pt x="36" y="54"/>
                    <a:pt x="33" y="63"/>
                    <a:pt x="29" y="71"/>
                  </a:cubicBezTo>
                  <a:cubicBezTo>
                    <a:pt x="39" y="54"/>
                    <a:pt x="49" y="47"/>
                    <a:pt x="55" y="44"/>
                  </a:cubicBezTo>
                  <a:cubicBezTo>
                    <a:pt x="63" y="41"/>
                    <a:pt x="78" y="44"/>
                    <a:pt x="88" y="43"/>
                  </a:cubicBezTo>
                  <a:cubicBezTo>
                    <a:pt x="97" y="42"/>
                    <a:pt x="111" y="37"/>
                    <a:pt x="111" y="37"/>
                  </a:cubicBezTo>
                  <a:cubicBezTo>
                    <a:pt x="98" y="55"/>
                    <a:pt x="99" y="68"/>
                    <a:pt x="83" y="78"/>
                  </a:cubicBezTo>
                  <a:cubicBezTo>
                    <a:pt x="66" y="89"/>
                    <a:pt x="58" y="82"/>
                    <a:pt x="46" y="82"/>
                  </a:cubicBezTo>
                  <a:cubicBezTo>
                    <a:pt x="43" y="82"/>
                    <a:pt x="39" y="83"/>
                    <a:pt x="35" y="84"/>
                  </a:cubicBezTo>
                  <a:cubicBezTo>
                    <a:pt x="38" y="83"/>
                    <a:pt x="42" y="81"/>
                    <a:pt x="4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664">
              <a:extLst>
                <a:ext uri="{FF2B5EF4-FFF2-40B4-BE49-F238E27FC236}">
                  <a16:creationId xmlns="" xmlns:a16="http://schemas.microsoft.com/office/drawing/2014/main" id="{3699E1F8-5EBE-4E41-9BF4-48B2168D6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4" y="2390776"/>
              <a:ext cx="277813" cy="198438"/>
            </a:xfrm>
            <a:custGeom>
              <a:avLst/>
              <a:gdLst>
                <a:gd name="T0" fmla="*/ 54 w 104"/>
                <a:gd name="T1" fmla="*/ 66 h 74"/>
                <a:gd name="T2" fmla="*/ 79 w 104"/>
                <a:gd name="T3" fmla="*/ 34 h 74"/>
                <a:gd name="T4" fmla="*/ 53 w 104"/>
                <a:gd name="T5" fmla="*/ 60 h 74"/>
                <a:gd name="T6" fmla="*/ 36 w 104"/>
                <a:gd name="T7" fmla="*/ 69 h 74"/>
                <a:gd name="T8" fmla="*/ 25 w 104"/>
                <a:gd name="T9" fmla="*/ 51 h 74"/>
                <a:gd name="T10" fmla="*/ 14 w 104"/>
                <a:gd name="T11" fmla="*/ 27 h 74"/>
                <a:gd name="T12" fmla="*/ 26 w 104"/>
                <a:gd name="T13" fmla="*/ 64 h 74"/>
                <a:gd name="T14" fmla="*/ 31 w 104"/>
                <a:gd name="T15" fmla="*/ 74 h 74"/>
                <a:gd name="T16" fmla="*/ 24 w 104"/>
                <a:gd name="T17" fmla="*/ 64 h 74"/>
                <a:gd name="T18" fmla="*/ 4 w 104"/>
                <a:gd name="T19" fmla="*/ 44 h 74"/>
                <a:gd name="T20" fmla="*/ 7 w 104"/>
                <a:gd name="T21" fmla="*/ 0 h 74"/>
                <a:gd name="T22" fmla="*/ 22 w 104"/>
                <a:gd name="T23" fmla="*/ 18 h 74"/>
                <a:gd name="T24" fmla="*/ 39 w 104"/>
                <a:gd name="T25" fmla="*/ 38 h 74"/>
                <a:gd name="T26" fmla="*/ 37 w 104"/>
                <a:gd name="T27" fmla="*/ 63 h 74"/>
                <a:gd name="T28" fmla="*/ 54 w 104"/>
                <a:gd name="T29" fmla="*/ 32 h 74"/>
                <a:gd name="T30" fmla="*/ 84 w 104"/>
                <a:gd name="T31" fmla="*/ 23 h 74"/>
                <a:gd name="T32" fmla="*/ 104 w 104"/>
                <a:gd name="T33" fmla="*/ 11 h 74"/>
                <a:gd name="T34" fmla="*/ 88 w 104"/>
                <a:gd name="T35" fmla="*/ 56 h 74"/>
                <a:gd name="T36" fmla="*/ 55 w 104"/>
                <a:gd name="T37" fmla="*/ 68 h 74"/>
                <a:gd name="T38" fmla="*/ 45 w 104"/>
                <a:gd name="T39" fmla="*/ 73 h 74"/>
                <a:gd name="T40" fmla="*/ 54 w 104"/>
                <a:gd name="T41" fmla="*/ 6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74">
                  <a:moveTo>
                    <a:pt x="54" y="66"/>
                  </a:moveTo>
                  <a:cubicBezTo>
                    <a:pt x="67" y="57"/>
                    <a:pt x="79" y="34"/>
                    <a:pt x="79" y="34"/>
                  </a:cubicBezTo>
                  <a:cubicBezTo>
                    <a:pt x="79" y="34"/>
                    <a:pt x="62" y="54"/>
                    <a:pt x="53" y="60"/>
                  </a:cubicBezTo>
                  <a:cubicBezTo>
                    <a:pt x="48" y="64"/>
                    <a:pt x="38" y="68"/>
                    <a:pt x="36" y="69"/>
                  </a:cubicBezTo>
                  <a:cubicBezTo>
                    <a:pt x="35" y="66"/>
                    <a:pt x="29" y="57"/>
                    <a:pt x="25" y="51"/>
                  </a:cubicBezTo>
                  <a:cubicBezTo>
                    <a:pt x="21" y="45"/>
                    <a:pt x="14" y="27"/>
                    <a:pt x="14" y="27"/>
                  </a:cubicBezTo>
                  <a:cubicBezTo>
                    <a:pt x="14" y="27"/>
                    <a:pt x="18" y="50"/>
                    <a:pt x="26" y="64"/>
                  </a:cubicBezTo>
                  <a:cubicBezTo>
                    <a:pt x="28" y="68"/>
                    <a:pt x="30" y="71"/>
                    <a:pt x="31" y="74"/>
                  </a:cubicBezTo>
                  <a:cubicBezTo>
                    <a:pt x="29" y="70"/>
                    <a:pt x="26" y="66"/>
                    <a:pt x="24" y="64"/>
                  </a:cubicBezTo>
                  <a:cubicBezTo>
                    <a:pt x="19" y="60"/>
                    <a:pt x="8" y="58"/>
                    <a:pt x="4" y="44"/>
                  </a:cubicBezTo>
                  <a:cubicBezTo>
                    <a:pt x="0" y="32"/>
                    <a:pt x="8" y="15"/>
                    <a:pt x="7" y="0"/>
                  </a:cubicBezTo>
                  <a:cubicBezTo>
                    <a:pt x="7" y="0"/>
                    <a:pt x="16" y="13"/>
                    <a:pt x="22" y="18"/>
                  </a:cubicBezTo>
                  <a:cubicBezTo>
                    <a:pt x="29" y="24"/>
                    <a:pt x="39" y="29"/>
                    <a:pt x="39" y="38"/>
                  </a:cubicBezTo>
                  <a:cubicBezTo>
                    <a:pt x="39" y="45"/>
                    <a:pt x="38" y="55"/>
                    <a:pt x="37" y="63"/>
                  </a:cubicBezTo>
                  <a:cubicBezTo>
                    <a:pt x="41" y="44"/>
                    <a:pt x="49" y="35"/>
                    <a:pt x="54" y="32"/>
                  </a:cubicBezTo>
                  <a:cubicBezTo>
                    <a:pt x="60" y="27"/>
                    <a:pt x="75" y="26"/>
                    <a:pt x="84" y="23"/>
                  </a:cubicBezTo>
                  <a:cubicBezTo>
                    <a:pt x="92" y="19"/>
                    <a:pt x="104" y="11"/>
                    <a:pt x="104" y="11"/>
                  </a:cubicBezTo>
                  <a:cubicBezTo>
                    <a:pt x="96" y="31"/>
                    <a:pt x="100" y="43"/>
                    <a:pt x="88" y="56"/>
                  </a:cubicBezTo>
                  <a:cubicBezTo>
                    <a:pt x="75" y="70"/>
                    <a:pt x="65" y="66"/>
                    <a:pt x="55" y="68"/>
                  </a:cubicBezTo>
                  <a:cubicBezTo>
                    <a:pt x="52" y="69"/>
                    <a:pt x="48" y="71"/>
                    <a:pt x="45" y="73"/>
                  </a:cubicBezTo>
                  <a:cubicBezTo>
                    <a:pt x="48" y="71"/>
                    <a:pt x="51" y="69"/>
                    <a:pt x="54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665">
              <a:extLst>
                <a:ext uri="{FF2B5EF4-FFF2-40B4-BE49-F238E27FC236}">
                  <a16:creationId xmlns="" xmlns:a16="http://schemas.microsoft.com/office/drawing/2014/main" id="{43E2021F-AE6A-492C-B6D8-6B9F859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4" y="2238376"/>
              <a:ext cx="257175" cy="200025"/>
            </a:xfrm>
            <a:custGeom>
              <a:avLst/>
              <a:gdLst>
                <a:gd name="T0" fmla="*/ 59 w 96"/>
                <a:gd name="T1" fmla="*/ 62 h 75"/>
                <a:gd name="T2" fmla="*/ 73 w 96"/>
                <a:gd name="T3" fmla="*/ 26 h 75"/>
                <a:gd name="T4" fmla="*/ 57 w 96"/>
                <a:gd name="T5" fmla="*/ 57 h 75"/>
                <a:gd name="T6" fmla="*/ 43 w 96"/>
                <a:gd name="T7" fmla="*/ 69 h 75"/>
                <a:gd name="T8" fmla="*/ 28 w 96"/>
                <a:gd name="T9" fmla="*/ 56 h 75"/>
                <a:gd name="T10" fmla="*/ 12 w 96"/>
                <a:gd name="T11" fmla="*/ 36 h 75"/>
                <a:gd name="T12" fmla="*/ 32 w 96"/>
                <a:gd name="T13" fmla="*/ 67 h 75"/>
                <a:gd name="T14" fmla="*/ 39 w 96"/>
                <a:gd name="T15" fmla="*/ 75 h 75"/>
                <a:gd name="T16" fmla="*/ 30 w 96"/>
                <a:gd name="T17" fmla="*/ 68 h 75"/>
                <a:gd name="T18" fmla="*/ 7 w 96"/>
                <a:gd name="T19" fmla="*/ 55 h 75"/>
                <a:gd name="T20" fmla="*/ 0 w 96"/>
                <a:gd name="T21" fmla="*/ 14 h 75"/>
                <a:gd name="T22" fmla="*/ 18 w 96"/>
                <a:gd name="T23" fmla="*/ 26 h 75"/>
                <a:gd name="T24" fmla="*/ 38 w 96"/>
                <a:gd name="T25" fmla="*/ 40 h 75"/>
                <a:gd name="T26" fmla="*/ 42 w 96"/>
                <a:gd name="T27" fmla="*/ 63 h 75"/>
                <a:gd name="T28" fmla="*/ 50 w 96"/>
                <a:gd name="T29" fmla="*/ 31 h 75"/>
                <a:gd name="T30" fmla="*/ 75 w 96"/>
                <a:gd name="T31" fmla="*/ 15 h 75"/>
                <a:gd name="T32" fmla="*/ 91 w 96"/>
                <a:gd name="T33" fmla="*/ 0 h 75"/>
                <a:gd name="T34" fmla="*/ 88 w 96"/>
                <a:gd name="T35" fmla="*/ 45 h 75"/>
                <a:gd name="T36" fmla="*/ 60 w 96"/>
                <a:gd name="T37" fmla="*/ 64 h 75"/>
                <a:gd name="T38" fmla="*/ 52 w 96"/>
                <a:gd name="T39" fmla="*/ 71 h 75"/>
                <a:gd name="T40" fmla="*/ 59 w 96"/>
                <a:gd name="T41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75">
                  <a:moveTo>
                    <a:pt x="59" y="62"/>
                  </a:moveTo>
                  <a:cubicBezTo>
                    <a:pt x="69" y="51"/>
                    <a:pt x="73" y="26"/>
                    <a:pt x="73" y="26"/>
                  </a:cubicBezTo>
                  <a:cubicBezTo>
                    <a:pt x="73" y="26"/>
                    <a:pt x="63" y="49"/>
                    <a:pt x="57" y="57"/>
                  </a:cubicBezTo>
                  <a:cubicBezTo>
                    <a:pt x="53" y="62"/>
                    <a:pt x="45" y="68"/>
                    <a:pt x="43" y="69"/>
                  </a:cubicBezTo>
                  <a:cubicBezTo>
                    <a:pt x="41" y="67"/>
                    <a:pt x="33" y="60"/>
                    <a:pt x="28" y="56"/>
                  </a:cubicBezTo>
                  <a:cubicBezTo>
                    <a:pt x="23" y="51"/>
                    <a:pt x="12" y="36"/>
                    <a:pt x="12" y="36"/>
                  </a:cubicBezTo>
                  <a:cubicBezTo>
                    <a:pt x="12" y="36"/>
                    <a:pt x="22" y="56"/>
                    <a:pt x="32" y="67"/>
                  </a:cubicBezTo>
                  <a:cubicBezTo>
                    <a:pt x="35" y="70"/>
                    <a:pt x="37" y="73"/>
                    <a:pt x="39" y="75"/>
                  </a:cubicBezTo>
                  <a:cubicBezTo>
                    <a:pt x="36" y="72"/>
                    <a:pt x="33" y="69"/>
                    <a:pt x="30" y="68"/>
                  </a:cubicBezTo>
                  <a:cubicBezTo>
                    <a:pt x="25" y="65"/>
                    <a:pt x="14" y="66"/>
                    <a:pt x="7" y="55"/>
                  </a:cubicBezTo>
                  <a:cubicBezTo>
                    <a:pt x="1" y="44"/>
                    <a:pt x="4" y="27"/>
                    <a:pt x="0" y="14"/>
                  </a:cubicBezTo>
                  <a:cubicBezTo>
                    <a:pt x="0" y="14"/>
                    <a:pt x="10" y="23"/>
                    <a:pt x="18" y="26"/>
                  </a:cubicBezTo>
                  <a:cubicBezTo>
                    <a:pt x="25" y="30"/>
                    <a:pt x="35" y="32"/>
                    <a:pt x="38" y="40"/>
                  </a:cubicBezTo>
                  <a:cubicBezTo>
                    <a:pt x="40" y="47"/>
                    <a:pt x="41" y="56"/>
                    <a:pt x="42" y="63"/>
                  </a:cubicBezTo>
                  <a:cubicBezTo>
                    <a:pt x="42" y="46"/>
                    <a:pt x="47" y="35"/>
                    <a:pt x="50" y="31"/>
                  </a:cubicBezTo>
                  <a:cubicBezTo>
                    <a:pt x="54" y="25"/>
                    <a:pt x="68" y="21"/>
                    <a:pt x="75" y="15"/>
                  </a:cubicBezTo>
                  <a:cubicBezTo>
                    <a:pt x="82" y="10"/>
                    <a:pt x="91" y="0"/>
                    <a:pt x="91" y="0"/>
                  </a:cubicBezTo>
                  <a:cubicBezTo>
                    <a:pt x="89" y="20"/>
                    <a:pt x="96" y="30"/>
                    <a:pt x="88" y="45"/>
                  </a:cubicBezTo>
                  <a:cubicBezTo>
                    <a:pt x="79" y="61"/>
                    <a:pt x="69" y="59"/>
                    <a:pt x="60" y="64"/>
                  </a:cubicBezTo>
                  <a:cubicBezTo>
                    <a:pt x="57" y="66"/>
                    <a:pt x="55" y="68"/>
                    <a:pt x="52" y="71"/>
                  </a:cubicBezTo>
                  <a:cubicBezTo>
                    <a:pt x="54" y="68"/>
                    <a:pt x="56" y="66"/>
                    <a:pt x="5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666">
              <a:extLst>
                <a:ext uri="{FF2B5EF4-FFF2-40B4-BE49-F238E27FC236}">
                  <a16:creationId xmlns="" xmlns:a16="http://schemas.microsoft.com/office/drawing/2014/main" id="{F696B45D-4042-4137-8E87-CEE5314F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64" y="2078038"/>
              <a:ext cx="246063" cy="215900"/>
            </a:xfrm>
            <a:custGeom>
              <a:avLst/>
              <a:gdLst>
                <a:gd name="T0" fmla="*/ 66 w 92"/>
                <a:gd name="T1" fmla="*/ 65 h 81"/>
                <a:gd name="T2" fmla="*/ 71 w 92"/>
                <a:gd name="T3" fmla="*/ 28 h 81"/>
                <a:gd name="T4" fmla="*/ 63 w 92"/>
                <a:gd name="T5" fmla="*/ 60 h 81"/>
                <a:gd name="T6" fmla="*/ 53 w 92"/>
                <a:gd name="T7" fmla="*/ 75 h 81"/>
                <a:gd name="T8" fmla="*/ 36 w 92"/>
                <a:gd name="T9" fmla="*/ 66 h 81"/>
                <a:gd name="T10" fmla="*/ 16 w 92"/>
                <a:gd name="T11" fmla="*/ 52 h 81"/>
                <a:gd name="T12" fmla="*/ 42 w 92"/>
                <a:gd name="T13" fmla="*/ 76 h 81"/>
                <a:gd name="T14" fmla="*/ 51 w 92"/>
                <a:gd name="T15" fmla="*/ 81 h 81"/>
                <a:gd name="T16" fmla="*/ 41 w 92"/>
                <a:gd name="T17" fmla="*/ 77 h 81"/>
                <a:gd name="T18" fmla="*/ 17 w 92"/>
                <a:gd name="T19" fmla="*/ 70 h 81"/>
                <a:gd name="T20" fmla="*/ 0 w 92"/>
                <a:gd name="T21" fmla="*/ 35 h 81"/>
                <a:gd name="T22" fmla="*/ 20 w 92"/>
                <a:gd name="T23" fmla="*/ 42 h 81"/>
                <a:gd name="T24" fmla="*/ 41 w 92"/>
                <a:gd name="T25" fmla="*/ 49 h 81"/>
                <a:gd name="T26" fmla="*/ 51 w 92"/>
                <a:gd name="T27" fmla="*/ 70 h 81"/>
                <a:gd name="T28" fmla="*/ 50 w 92"/>
                <a:gd name="T29" fmla="*/ 38 h 81"/>
                <a:gd name="T30" fmla="*/ 69 w 92"/>
                <a:gd name="T31" fmla="*/ 17 h 81"/>
                <a:gd name="T32" fmla="*/ 80 w 92"/>
                <a:gd name="T33" fmla="*/ 0 h 81"/>
                <a:gd name="T34" fmla="*/ 88 w 92"/>
                <a:gd name="T35" fmla="*/ 42 h 81"/>
                <a:gd name="T36" fmla="*/ 67 w 92"/>
                <a:gd name="T37" fmla="*/ 66 h 81"/>
                <a:gd name="T38" fmla="*/ 62 w 92"/>
                <a:gd name="T39" fmla="*/ 74 h 81"/>
                <a:gd name="T40" fmla="*/ 66 w 92"/>
                <a:gd name="T41" fmla="*/ 6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81">
                  <a:moveTo>
                    <a:pt x="66" y="65"/>
                  </a:moveTo>
                  <a:cubicBezTo>
                    <a:pt x="72" y="52"/>
                    <a:pt x="71" y="28"/>
                    <a:pt x="71" y="28"/>
                  </a:cubicBezTo>
                  <a:cubicBezTo>
                    <a:pt x="71" y="28"/>
                    <a:pt x="67" y="52"/>
                    <a:pt x="63" y="60"/>
                  </a:cubicBezTo>
                  <a:cubicBezTo>
                    <a:pt x="60" y="66"/>
                    <a:pt x="54" y="73"/>
                    <a:pt x="53" y="75"/>
                  </a:cubicBezTo>
                  <a:cubicBezTo>
                    <a:pt x="51" y="74"/>
                    <a:pt x="42" y="69"/>
                    <a:pt x="36" y="66"/>
                  </a:cubicBezTo>
                  <a:cubicBezTo>
                    <a:pt x="30" y="63"/>
                    <a:pt x="16" y="52"/>
                    <a:pt x="16" y="52"/>
                  </a:cubicBezTo>
                  <a:cubicBezTo>
                    <a:pt x="16" y="52"/>
                    <a:pt x="30" y="68"/>
                    <a:pt x="42" y="76"/>
                  </a:cubicBezTo>
                  <a:cubicBezTo>
                    <a:pt x="46" y="78"/>
                    <a:pt x="49" y="80"/>
                    <a:pt x="51" y="81"/>
                  </a:cubicBezTo>
                  <a:cubicBezTo>
                    <a:pt x="48" y="79"/>
                    <a:pt x="44" y="77"/>
                    <a:pt x="41" y="77"/>
                  </a:cubicBezTo>
                  <a:cubicBezTo>
                    <a:pt x="36" y="76"/>
                    <a:pt x="26" y="79"/>
                    <a:pt x="17" y="70"/>
                  </a:cubicBezTo>
                  <a:cubicBezTo>
                    <a:pt x="8" y="62"/>
                    <a:pt x="7" y="46"/>
                    <a:pt x="0" y="35"/>
                  </a:cubicBezTo>
                  <a:cubicBezTo>
                    <a:pt x="0" y="35"/>
                    <a:pt x="12" y="41"/>
                    <a:pt x="20" y="42"/>
                  </a:cubicBezTo>
                  <a:cubicBezTo>
                    <a:pt x="27" y="43"/>
                    <a:pt x="37" y="43"/>
                    <a:pt x="41" y="49"/>
                  </a:cubicBezTo>
                  <a:cubicBezTo>
                    <a:pt x="44" y="55"/>
                    <a:pt x="48" y="63"/>
                    <a:pt x="51" y="70"/>
                  </a:cubicBezTo>
                  <a:cubicBezTo>
                    <a:pt x="46" y="53"/>
                    <a:pt x="48" y="43"/>
                    <a:pt x="50" y="38"/>
                  </a:cubicBezTo>
                  <a:cubicBezTo>
                    <a:pt x="53" y="31"/>
                    <a:pt x="64" y="24"/>
                    <a:pt x="69" y="17"/>
                  </a:cubicBezTo>
                  <a:cubicBezTo>
                    <a:pt x="74" y="11"/>
                    <a:pt x="80" y="0"/>
                    <a:pt x="80" y="0"/>
                  </a:cubicBezTo>
                  <a:cubicBezTo>
                    <a:pt x="83" y="18"/>
                    <a:pt x="92" y="26"/>
                    <a:pt x="88" y="42"/>
                  </a:cubicBezTo>
                  <a:cubicBezTo>
                    <a:pt x="84" y="59"/>
                    <a:pt x="74" y="59"/>
                    <a:pt x="67" y="66"/>
                  </a:cubicBezTo>
                  <a:cubicBezTo>
                    <a:pt x="65" y="68"/>
                    <a:pt x="64" y="71"/>
                    <a:pt x="62" y="74"/>
                  </a:cubicBezTo>
                  <a:cubicBezTo>
                    <a:pt x="63" y="71"/>
                    <a:pt x="64" y="68"/>
                    <a:pt x="66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667">
              <a:extLst>
                <a:ext uri="{FF2B5EF4-FFF2-40B4-BE49-F238E27FC236}">
                  <a16:creationId xmlns="" xmlns:a16="http://schemas.microsoft.com/office/drawing/2014/main" id="{4037C3FD-985B-45EE-B6FD-A2D9DE3B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89" y="1943101"/>
              <a:ext cx="225425" cy="233363"/>
            </a:xfrm>
            <a:custGeom>
              <a:avLst/>
              <a:gdLst>
                <a:gd name="T0" fmla="*/ 69 w 84"/>
                <a:gd name="T1" fmla="*/ 63 h 87"/>
                <a:gd name="T2" fmla="*/ 64 w 84"/>
                <a:gd name="T3" fmla="*/ 29 h 87"/>
                <a:gd name="T4" fmla="*/ 64 w 84"/>
                <a:gd name="T5" fmla="*/ 60 h 87"/>
                <a:gd name="T6" fmla="*/ 59 w 84"/>
                <a:gd name="T7" fmla="*/ 76 h 87"/>
                <a:gd name="T8" fmla="*/ 42 w 84"/>
                <a:gd name="T9" fmla="*/ 72 h 87"/>
                <a:gd name="T10" fmla="*/ 20 w 84"/>
                <a:gd name="T11" fmla="*/ 64 h 87"/>
                <a:gd name="T12" fmla="*/ 50 w 84"/>
                <a:gd name="T13" fmla="*/ 79 h 87"/>
                <a:gd name="T14" fmla="*/ 59 w 84"/>
                <a:gd name="T15" fmla="*/ 82 h 87"/>
                <a:gd name="T16" fmla="*/ 48 w 84"/>
                <a:gd name="T17" fmla="*/ 81 h 87"/>
                <a:gd name="T18" fmla="*/ 25 w 84"/>
                <a:gd name="T19" fmla="*/ 81 h 87"/>
                <a:gd name="T20" fmla="*/ 0 w 84"/>
                <a:gd name="T21" fmla="*/ 52 h 87"/>
                <a:gd name="T22" fmla="*/ 20 w 84"/>
                <a:gd name="T23" fmla="*/ 54 h 87"/>
                <a:gd name="T24" fmla="*/ 42 w 84"/>
                <a:gd name="T25" fmla="*/ 55 h 87"/>
                <a:gd name="T26" fmla="*/ 56 w 84"/>
                <a:gd name="T27" fmla="*/ 72 h 87"/>
                <a:gd name="T28" fmla="*/ 47 w 84"/>
                <a:gd name="T29" fmla="*/ 43 h 87"/>
                <a:gd name="T30" fmla="*/ 60 w 84"/>
                <a:gd name="T31" fmla="*/ 19 h 87"/>
                <a:gd name="T32" fmla="*/ 65 w 84"/>
                <a:gd name="T33" fmla="*/ 0 h 87"/>
                <a:gd name="T34" fmla="*/ 83 w 84"/>
                <a:gd name="T35" fmla="*/ 37 h 87"/>
                <a:gd name="T36" fmla="*/ 70 w 84"/>
                <a:gd name="T37" fmla="*/ 64 h 87"/>
                <a:gd name="T38" fmla="*/ 67 w 84"/>
                <a:gd name="T39" fmla="*/ 73 h 87"/>
                <a:gd name="T40" fmla="*/ 69 w 84"/>
                <a:gd name="T41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7">
                  <a:moveTo>
                    <a:pt x="69" y="63"/>
                  </a:moveTo>
                  <a:cubicBezTo>
                    <a:pt x="71" y="50"/>
                    <a:pt x="64" y="29"/>
                    <a:pt x="64" y="29"/>
                  </a:cubicBezTo>
                  <a:cubicBezTo>
                    <a:pt x="64" y="29"/>
                    <a:pt x="66" y="51"/>
                    <a:pt x="64" y="60"/>
                  </a:cubicBezTo>
                  <a:cubicBezTo>
                    <a:pt x="63" y="66"/>
                    <a:pt x="60" y="74"/>
                    <a:pt x="59" y="76"/>
                  </a:cubicBezTo>
                  <a:cubicBezTo>
                    <a:pt x="57" y="75"/>
                    <a:pt x="47" y="73"/>
                    <a:pt x="42" y="72"/>
                  </a:cubicBezTo>
                  <a:cubicBezTo>
                    <a:pt x="35" y="71"/>
                    <a:pt x="20" y="64"/>
                    <a:pt x="20" y="64"/>
                  </a:cubicBezTo>
                  <a:cubicBezTo>
                    <a:pt x="20" y="64"/>
                    <a:pt x="37" y="75"/>
                    <a:pt x="50" y="79"/>
                  </a:cubicBezTo>
                  <a:cubicBezTo>
                    <a:pt x="53" y="80"/>
                    <a:pt x="57" y="81"/>
                    <a:pt x="59" y="82"/>
                  </a:cubicBezTo>
                  <a:cubicBezTo>
                    <a:pt x="55" y="81"/>
                    <a:pt x="51" y="80"/>
                    <a:pt x="48" y="81"/>
                  </a:cubicBezTo>
                  <a:cubicBezTo>
                    <a:pt x="43" y="81"/>
                    <a:pt x="35" y="87"/>
                    <a:pt x="25" y="81"/>
                  </a:cubicBezTo>
                  <a:cubicBezTo>
                    <a:pt x="15" y="75"/>
                    <a:pt x="10" y="61"/>
                    <a:pt x="0" y="52"/>
                  </a:cubicBezTo>
                  <a:cubicBezTo>
                    <a:pt x="0" y="52"/>
                    <a:pt x="13" y="54"/>
                    <a:pt x="20" y="54"/>
                  </a:cubicBezTo>
                  <a:cubicBezTo>
                    <a:pt x="27" y="53"/>
                    <a:pt x="36" y="50"/>
                    <a:pt x="42" y="55"/>
                  </a:cubicBezTo>
                  <a:cubicBezTo>
                    <a:pt x="46" y="60"/>
                    <a:pt x="52" y="66"/>
                    <a:pt x="56" y="72"/>
                  </a:cubicBezTo>
                  <a:cubicBezTo>
                    <a:pt x="47" y="58"/>
                    <a:pt x="47" y="48"/>
                    <a:pt x="47" y="43"/>
                  </a:cubicBezTo>
                  <a:cubicBezTo>
                    <a:pt x="48" y="36"/>
                    <a:pt x="56" y="27"/>
                    <a:pt x="60" y="19"/>
                  </a:cubicBezTo>
                  <a:cubicBezTo>
                    <a:pt x="63" y="12"/>
                    <a:pt x="65" y="0"/>
                    <a:pt x="65" y="0"/>
                  </a:cubicBezTo>
                  <a:cubicBezTo>
                    <a:pt x="73" y="17"/>
                    <a:pt x="82" y="21"/>
                    <a:pt x="83" y="37"/>
                  </a:cubicBezTo>
                  <a:cubicBezTo>
                    <a:pt x="84" y="53"/>
                    <a:pt x="75" y="56"/>
                    <a:pt x="70" y="64"/>
                  </a:cubicBezTo>
                  <a:cubicBezTo>
                    <a:pt x="69" y="67"/>
                    <a:pt x="68" y="70"/>
                    <a:pt x="67" y="73"/>
                  </a:cubicBezTo>
                  <a:cubicBezTo>
                    <a:pt x="67" y="70"/>
                    <a:pt x="68" y="67"/>
                    <a:pt x="69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668">
              <a:extLst>
                <a:ext uri="{FF2B5EF4-FFF2-40B4-BE49-F238E27FC236}">
                  <a16:creationId xmlns="" xmlns:a16="http://schemas.microsoft.com/office/drawing/2014/main" id="{1340711D-2B7E-43E6-BEC2-F9FC7D0CC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4" y="1847851"/>
              <a:ext cx="206375" cy="230188"/>
            </a:xfrm>
            <a:custGeom>
              <a:avLst/>
              <a:gdLst>
                <a:gd name="T0" fmla="*/ 66 w 77"/>
                <a:gd name="T1" fmla="*/ 57 h 86"/>
                <a:gd name="T2" fmla="*/ 53 w 77"/>
                <a:gd name="T3" fmla="*/ 26 h 86"/>
                <a:gd name="T4" fmla="*/ 61 w 77"/>
                <a:gd name="T5" fmla="*/ 55 h 86"/>
                <a:gd name="T6" fmla="*/ 60 w 77"/>
                <a:gd name="T7" fmla="*/ 71 h 86"/>
                <a:gd name="T8" fmla="*/ 43 w 77"/>
                <a:gd name="T9" fmla="*/ 72 h 86"/>
                <a:gd name="T10" fmla="*/ 22 w 77"/>
                <a:gd name="T11" fmla="*/ 70 h 86"/>
                <a:gd name="T12" fmla="*/ 52 w 77"/>
                <a:gd name="T13" fmla="*/ 76 h 86"/>
                <a:gd name="T14" fmla="*/ 62 w 77"/>
                <a:gd name="T15" fmla="*/ 77 h 86"/>
                <a:gd name="T16" fmla="*/ 52 w 77"/>
                <a:gd name="T17" fmla="*/ 78 h 86"/>
                <a:gd name="T18" fmla="*/ 30 w 77"/>
                <a:gd name="T19" fmla="*/ 84 h 86"/>
                <a:gd name="T20" fmla="*/ 0 w 77"/>
                <a:gd name="T21" fmla="*/ 63 h 86"/>
                <a:gd name="T22" fmla="*/ 19 w 77"/>
                <a:gd name="T23" fmla="*/ 60 h 86"/>
                <a:gd name="T24" fmla="*/ 39 w 77"/>
                <a:gd name="T25" fmla="*/ 56 h 86"/>
                <a:gd name="T26" fmla="*/ 56 w 77"/>
                <a:gd name="T27" fmla="*/ 68 h 86"/>
                <a:gd name="T28" fmla="*/ 41 w 77"/>
                <a:gd name="T29" fmla="*/ 43 h 86"/>
                <a:gd name="T30" fmla="*/ 47 w 77"/>
                <a:gd name="T31" fmla="*/ 18 h 86"/>
                <a:gd name="T32" fmla="*/ 47 w 77"/>
                <a:gd name="T33" fmla="*/ 0 h 86"/>
                <a:gd name="T34" fmla="*/ 73 w 77"/>
                <a:gd name="T35" fmla="*/ 29 h 86"/>
                <a:gd name="T36" fmla="*/ 68 w 77"/>
                <a:gd name="T37" fmla="*/ 57 h 86"/>
                <a:gd name="T38" fmla="*/ 67 w 77"/>
                <a:gd name="T39" fmla="*/ 66 h 86"/>
                <a:gd name="T40" fmla="*/ 66 w 77"/>
                <a:gd name="T41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86">
                  <a:moveTo>
                    <a:pt x="66" y="57"/>
                  </a:moveTo>
                  <a:cubicBezTo>
                    <a:pt x="65" y="44"/>
                    <a:pt x="53" y="26"/>
                    <a:pt x="53" y="26"/>
                  </a:cubicBezTo>
                  <a:cubicBezTo>
                    <a:pt x="53" y="26"/>
                    <a:pt x="60" y="46"/>
                    <a:pt x="61" y="55"/>
                  </a:cubicBezTo>
                  <a:cubicBezTo>
                    <a:pt x="62" y="61"/>
                    <a:pt x="61" y="69"/>
                    <a:pt x="60" y="71"/>
                  </a:cubicBezTo>
                  <a:cubicBezTo>
                    <a:pt x="58" y="71"/>
                    <a:pt x="49" y="71"/>
                    <a:pt x="43" y="72"/>
                  </a:cubicBezTo>
                  <a:cubicBezTo>
                    <a:pt x="37" y="72"/>
                    <a:pt x="22" y="70"/>
                    <a:pt x="22" y="70"/>
                  </a:cubicBezTo>
                  <a:cubicBezTo>
                    <a:pt x="22" y="70"/>
                    <a:pt x="39" y="76"/>
                    <a:pt x="52" y="76"/>
                  </a:cubicBezTo>
                  <a:cubicBezTo>
                    <a:pt x="56" y="76"/>
                    <a:pt x="59" y="77"/>
                    <a:pt x="62" y="77"/>
                  </a:cubicBezTo>
                  <a:cubicBezTo>
                    <a:pt x="58" y="77"/>
                    <a:pt x="54" y="77"/>
                    <a:pt x="52" y="78"/>
                  </a:cubicBezTo>
                  <a:cubicBezTo>
                    <a:pt x="47" y="79"/>
                    <a:pt x="41" y="86"/>
                    <a:pt x="30" y="84"/>
                  </a:cubicBezTo>
                  <a:cubicBezTo>
                    <a:pt x="20" y="81"/>
                    <a:pt x="11" y="69"/>
                    <a:pt x="0" y="63"/>
                  </a:cubicBezTo>
                  <a:cubicBezTo>
                    <a:pt x="0" y="63"/>
                    <a:pt x="13" y="62"/>
                    <a:pt x="19" y="60"/>
                  </a:cubicBezTo>
                  <a:cubicBezTo>
                    <a:pt x="26" y="58"/>
                    <a:pt x="33" y="53"/>
                    <a:pt x="39" y="56"/>
                  </a:cubicBezTo>
                  <a:cubicBezTo>
                    <a:pt x="45" y="59"/>
                    <a:pt x="51" y="64"/>
                    <a:pt x="56" y="68"/>
                  </a:cubicBezTo>
                  <a:cubicBezTo>
                    <a:pt x="45" y="57"/>
                    <a:pt x="42" y="48"/>
                    <a:pt x="41" y="43"/>
                  </a:cubicBezTo>
                  <a:cubicBezTo>
                    <a:pt x="40" y="37"/>
                    <a:pt x="46" y="26"/>
                    <a:pt x="47" y="18"/>
                  </a:cubicBezTo>
                  <a:cubicBezTo>
                    <a:pt x="48" y="12"/>
                    <a:pt x="47" y="0"/>
                    <a:pt x="47" y="0"/>
                  </a:cubicBezTo>
                  <a:cubicBezTo>
                    <a:pt x="58" y="13"/>
                    <a:pt x="68" y="15"/>
                    <a:pt x="73" y="29"/>
                  </a:cubicBezTo>
                  <a:cubicBezTo>
                    <a:pt x="77" y="44"/>
                    <a:pt x="70" y="49"/>
                    <a:pt x="68" y="57"/>
                  </a:cubicBezTo>
                  <a:cubicBezTo>
                    <a:pt x="67" y="60"/>
                    <a:pt x="67" y="63"/>
                    <a:pt x="67" y="66"/>
                  </a:cubicBezTo>
                  <a:cubicBezTo>
                    <a:pt x="67" y="64"/>
                    <a:pt x="66" y="61"/>
                    <a:pt x="6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669">
              <a:extLst>
                <a:ext uri="{FF2B5EF4-FFF2-40B4-BE49-F238E27FC236}">
                  <a16:creationId xmlns="" xmlns:a16="http://schemas.microsoft.com/office/drawing/2014/main" id="{062E89A2-A12F-4412-A091-7DEFC4621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1785938"/>
              <a:ext cx="176213" cy="219075"/>
            </a:xfrm>
            <a:custGeom>
              <a:avLst/>
              <a:gdLst>
                <a:gd name="T0" fmla="*/ 59 w 66"/>
                <a:gd name="T1" fmla="*/ 48 h 82"/>
                <a:gd name="T2" fmla="*/ 40 w 66"/>
                <a:gd name="T3" fmla="*/ 23 h 82"/>
                <a:gd name="T4" fmla="*/ 54 w 66"/>
                <a:gd name="T5" fmla="*/ 48 h 82"/>
                <a:gd name="T6" fmla="*/ 57 w 66"/>
                <a:gd name="T7" fmla="*/ 62 h 82"/>
                <a:gd name="T8" fmla="*/ 42 w 66"/>
                <a:gd name="T9" fmla="*/ 67 h 82"/>
                <a:gd name="T10" fmla="*/ 21 w 66"/>
                <a:gd name="T11" fmla="*/ 71 h 82"/>
                <a:gd name="T12" fmla="*/ 51 w 66"/>
                <a:gd name="T13" fmla="*/ 69 h 82"/>
                <a:gd name="T14" fmla="*/ 60 w 66"/>
                <a:gd name="T15" fmla="*/ 67 h 82"/>
                <a:gd name="T16" fmla="*/ 51 w 66"/>
                <a:gd name="T17" fmla="*/ 71 h 82"/>
                <a:gd name="T18" fmla="*/ 33 w 66"/>
                <a:gd name="T19" fmla="*/ 82 h 82"/>
                <a:gd name="T20" fmla="*/ 0 w 66"/>
                <a:gd name="T21" fmla="*/ 70 h 82"/>
                <a:gd name="T22" fmla="*/ 17 w 66"/>
                <a:gd name="T23" fmla="*/ 63 h 82"/>
                <a:gd name="T24" fmla="*/ 35 w 66"/>
                <a:gd name="T25" fmla="*/ 54 h 82"/>
                <a:gd name="T26" fmla="*/ 53 w 66"/>
                <a:gd name="T27" fmla="*/ 60 h 82"/>
                <a:gd name="T28" fmla="*/ 33 w 66"/>
                <a:gd name="T29" fmla="*/ 42 h 82"/>
                <a:gd name="T30" fmla="*/ 32 w 66"/>
                <a:gd name="T31" fmla="*/ 18 h 82"/>
                <a:gd name="T32" fmla="*/ 28 w 66"/>
                <a:gd name="T33" fmla="*/ 0 h 82"/>
                <a:gd name="T34" fmla="*/ 58 w 66"/>
                <a:gd name="T35" fmla="*/ 21 h 82"/>
                <a:gd name="T36" fmla="*/ 61 w 66"/>
                <a:gd name="T37" fmla="*/ 48 h 82"/>
                <a:gd name="T38" fmla="*/ 62 w 66"/>
                <a:gd name="T39" fmla="*/ 56 h 82"/>
                <a:gd name="T40" fmla="*/ 59 w 66"/>
                <a:gd name="T41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82">
                  <a:moveTo>
                    <a:pt x="59" y="48"/>
                  </a:moveTo>
                  <a:cubicBezTo>
                    <a:pt x="55" y="37"/>
                    <a:pt x="40" y="23"/>
                    <a:pt x="40" y="23"/>
                  </a:cubicBezTo>
                  <a:cubicBezTo>
                    <a:pt x="40" y="23"/>
                    <a:pt x="51" y="40"/>
                    <a:pt x="54" y="48"/>
                  </a:cubicBezTo>
                  <a:cubicBezTo>
                    <a:pt x="56" y="53"/>
                    <a:pt x="57" y="60"/>
                    <a:pt x="57" y="62"/>
                  </a:cubicBezTo>
                  <a:cubicBezTo>
                    <a:pt x="55" y="63"/>
                    <a:pt x="47" y="65"/>
                    <a:pt x="42" y="67"/>
                  </a:cubicBezTo>
                  <a:cubicBezTo>
                    <a:pt x="36" y="69"/>
                    <a:pt x="21" y="71"/>
                    <a:pt x="21" y="71"/>
                  </a:cubicBezTo>
                  <a:cubicBezTo>
                    <a:pt x="21" y="71"/>
                    <a:pt x="39" y="72"/>
                    <a:pt x="51" y="69"/>
                  </a:cubicBezTo>
                  <a:cubicBezTo>
                    <a:pt x="55" y="68"/>
                    <a:pt x="58" y="68"/>
                    <a:pt x="60" y="67"/>
                  </a:cubicBezTo>
                  <a:cubicBezTo>
                    <a:pt x="57" y="68"/>
                    <a:pt x="53" y="69"/>
                    <a:pt x="51" y="71"/>
                  </a:cubicBezTo>
                  <a:cubicBezTo>
                    <a:pt x="47" y="73"/>
                    <a:pt x="44" y="81"/>
                    <a:pt x="33" y="82"/>
                  </a:cubicBezTo>
                  <a:cubicBezTo>
                    <a:pt x="23" y="82"/>
                    <a:pt x="12" y="73"/>
                    <a:pt x="0" y="70"/>
                  </a:cubicBezTo>
                  <a:cubicBezTo>
                    <a:pt x="0" y="70"/>
                    <a:pt x="12" y="66"/>
                    <a:pt x="17" y="63"/>
                  </a:cubicBezTo>
                  <a:cubicBezTo>
                    <a:pt x="22" y="59"/>
                    <a:pt x="28" y="53"/>
                    <a:pt x="35" y="54"/>
                  </a:cubicBezTo>
                  <a:cubicBezTo>
                    <a:pt x="40" y="56"/>
                    <a:pt x="47" y="58"/>
                    <a:pt x="53" y="60"/>
                  </a:cubicBezTo>
                  <a:cubicBezTo>
                    <a:pt x="40" y="54"/>
                    <a:pt x="35" y="46"/>
                    <a:pt x="33" y="42"/>
                  </a:cubicBezTo>
                  <a:cubicBezTo>
                    <a:pt x="31" y="36"/>
                    <a:pt x="33" y="25"/>
                    <a:pt x="32" y="18"/>
                  </a:cubicBezTo>
                  <a:cubicBezTo>
                    <a:pt x="32" y="11"/>
                    <a:pt x="28" y="0"/>
                    <a:pt x="28" y="0"/>
                  </a:cubicBezTo>
                  <a:cubicBezTo>
                    <a:pt x="41" y="10"/>
                    <a:pt x="51" y="9"/>
                    <a:pt x="58" y="21"/>
                  </a:cubicBezTo>
                  <a:cubicBezTo>
                    <a:pt x="66" y="34"/>
                    <a:pt x="61" y="40"/>
                    <a:pt x="61" y="48"/>
                  </a:cubicBezTo>
                  <a:cubicBezTo>
                    <a:pt x="61" y="51"/>
                    <a:pt x="61" y="54"/>
                    <a:pt x="62" y="56"/>
                  </a:cubicBezTo>
                  <a:cubicBezTo>
                    <a:pt x="61" y="54"/>
                    <a:pt x="60" y="51"/>
                    <a:pt x="5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670">
              <a:extLst>
                <a:ext uri="{FF2B5EF4-FFF2-40B4-BE49-F238E27FC236}">
                  <a16:creationId xmlns="" xmlns:a16="http://schemas.microsoft.com/office/drawing/2014/main" id="{8A59F6FC-FF69-4700-B028-800D60570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9" y="1833563"/>
              <a:ext cx="149225" cy="85725"/>
            </a:xfrm>
            <a:custGeom>
              <a:avLst/>
              <a:gdLst>
                <a:gd name="T0" fmla="*/ 52 w 56"/>
                <a:gd name="T1" fmla="*/ 30 h 32"/>
                <a:gd name="T2" fmla="*/ 39 w 56"/>
                <a:gd name="T3" fmla="*/ 20 h 32"/>
                <a:gd name="T4" fmla="*/ 20 w 56"/>
                <a:gd name="T5" fmla="*/ 10 h 32"/>
                <a:gd name="T6" fmla="*/ 48 w 56"/>
                <a:gd name="T7" fmla="*/ 21 h 32"/>
                <a:gd name="T8" fmla="*/ 56 w 56"/>
                <a:gd name="T9" fmla="*/ 26 h 32"/>
                <a:gd name="T10" fmla="*/ 49 w 56"/>
                <a:gd name="T11" fmla="*/ 19 h 32"/>
                <a:gd name="T12" fmla="*/ 34 w 56"/>
                <a:gd name="T13" fmla="*/ 4 h 32"/>
                <a:gd name="T14" fmla="*/ 0 w 56"/>
                <a:gd name="T15" fmla="*/ 4 h 32"/>
                <a:gd name="T16" fmla="*/ 14 w 56"/>
                <a:gd name="T17" fmla="*/ 16 h 32"/>
                <a:gd name="T18" fmla="*/ 28 w 56"/>
                <a:gd name="T19" fmla="*/ 30 h 32"/>
                <a:gd name="T20" fmla="*/ 52 w 56"/>
                <a:gd name="T2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2">
                  <a:moveTo>
                    <a:pt x="52" y="30"/>
                  </a:moveTo>
                  <a:cubicBezTo>
                    <a:pt x="50" y="29"/>
                    <a:pt x="43" y="24"/>
                    <a:pt x="39" y="20"/>
                  </a:cubicBezTo>
                  <a:cubicBezTo>
                    <a:pt x="34" y="17"/>
                    <a:pt x="20" y="10"/>
                    <a:pt x="20" y="10"/>
                  </a:cubicBezTo>
                  <a:cubicBezTo>
                    <a:pt x="20" y="10"/>
                    <a:pt x="38" y="15"/>
                    <a:pt x="48" y="21"/>
                  </a:cubicBezTo>
                  <a:cubicBezTo>
                    <a:pt x="51" y="23"/>
                    <a:pt x="54" y="25"/>
                    <a:pt x="56" y="26"/>
                  </a:cubicBezTo>
                  <a:cubicBezTo>
                    <a:pt x="53" y="24"/>
                    <a:pt x="50" y="21"/>
                    <a:pt x="49" y="19"/>
                  </a:cubicBezTo>
                  <a:cubicBezTo>
                    <a:pt x="46" y="15"/>
                    <a:pt x="45" y="7"/>
                    <a:pt x="34" y="4"/>
                  </a:cubicBezTo>
                  <a:cubicBezTo>
                    <a:pt x="25" y="0"/>
                    <a:pt x="12" y="6"/>
                    <a:pt x="0" y="4"/>
                  </a:cubicBezTo>
                  <a:cubicBezTo>
                    <a:pt x="0" y="4"/>
                    <a:pt x="9" y="11"/>
                    <a:pt x="14" y="16"/>
                  </a:cubicBezTo>
                  <a:cubicBezTo>
                    <a:pt x="18" y="21"/>
                    <a:pt x="21" y="28"/>
                    <a:pt x="28" y="30"/>
                  </a:cubicBezTo>
                  <a:cubicBezTo>
                    <a:pt x="34" y="32"/>
                    <a:pt x="41" y="29"/>
                    <a:pt x="5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671">
              <a:extLst>
                <a:ext uri="{FF2B5EF4-FFF2-40B4-BE49-F238E27FC236}">
                  <a16:creationId xmlns="" xmlns:a16="http://schemas.microsoft.com/office/drawing/2014/main" id="{A240140F-8A42-441E-B538-E456A35B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551" y="3084513"/>
              <a:ext cx="134938" cy="200025"/>
            </a:xfrm>
            <a:custGeom>
              <a:avLst/>
              <a:gdLst>
                <a:gd name="T0" fmla="*/ 28 w 50"/>
                <a:gd name="T1" fmla="*/ 0 h 75"/>
                <a:gd name="T2" fmla="*/ 30 w 50"/>
                <a:gd name="T3" fmla="*/ 29 h 75"/>
                <a:gd name="T4" fmla="*/ 25 w 50"/>
                <a:gd name="T5" fmla="*/ 59 h 75"/>
                <a:gd name="T6" fmla="*/ 20 w 50"/>
                <a:gd name="T7" fmla="*/ 29 h 75"/>
                <a:gd name="T8" fmla="*/ 22 w 50"/>
                <a:gd name="T9" fmla="*/ 0 h 75"/>
                <a:gd name="T10" fmla="*/ 0 w 50"/>
                <a:gd name="T11" fmla="*/ 43 h 75"/>
                <a:gd name="T12" fmla="*/ 25 w 50"/>
                <a:gd name="T13" fmla="*/ 75 h 75"/>
                <a:gd name="T14" fmla="*/ 49 w 50"/>
                <a:gd name="T15" fmla="*/ 43 h 75"/>
                <a:gd name="T16" fmla="*/ 28 w 50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75">
                  <a:moveTo>
                    <a:pt x="28" y="0"/>
                  </a:moveTo>
                  <a:cubicBezTo>
                    <a:pt x="27" y="7"/>
                    <a:pt x="30" y="19"/>
                    <a:pt x="30" y="29"/>
                  </a:cubicBezTo>
                  <a:cubicBezTo>
                    <a:pt x="29" y="42"/>
                    <a:pt x="25" y="59"/>
                    <a:pt x="25" y="59"/>
                  </a:cubicBezTo>
                  <a:cubicBezTo>
                    <a:pt x="25" y="59"/>
                    <a:pt x="21" y="42"/>
                    <a:pt x="20" y="29"/>
                  </a:cubicBezTo>
                  <a:cubicBezTo>
                    <a:pt x="20" y="19"/>
                    <a:pt x="22" y="7"/>
                    <a:pt x="22" y="0"/>
                  </a:cubicBezTo>
                  <a:cubicBezTo>
                    <a:pt x="15" y="22"/>
                    <a:pt x="1" y="26"/>
                    <a:pt x="0" y="43"/>
                  </a:cubicBezTo>
                  <a:cubicBezTo>
                    <a:pt x="0" y="60"/>
                    <a:pt x="25" y="75"/>
                    <a:pt x="25" y="75"/>
                  </a:cubicBezTo>
                  <a:cubicBezTo>
                    <a:pt x="25" y="75"/>
                    <a:pt x="50" y="60"/>
                    <a:pt x="49" y="43"/>
                  </a:cubicBezTo>
                  <a:cubicBezTo>
                    <a:pt x="49" y="26"/>
                    <a:pt x="35" y="22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4" name="组合 623">
            <a:extLst>
              <a:ext uri="{FF2B5EF4-FFF2-40B4-BE49-F238E27FC236}">
                <a16:creationId xmlns="" xmlns:a16="http://schemas.microsoft.com/office/drawing/2014/main" id="{40E73A14-2FE4-48FC-9A6C-DE373B18274B}"/>
              </a:ext>
            </a:extLst>
          </p:cNvPr>
          <p:cNvGrpSpPr/>
          <p:nvPr/>
        </p:nvGrpSpPr>
        <p:grpSpPr>
          <a:xfrm>
            <a:off x="368603" y="4855681"/>
            <a:ext cx="1297841" cy="1216726"/>
            <a:chOff x="4432301" y="0"/>
            <a:chExt cx="1498601" cy="1404938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625" name="Freeform 897">
              <a:extLst>
                <a:ext uri="{FF2B5EF4-FFF2-40B4-BE49-F238E27FC236}">
                  <a16:creationId xmlns="" xmlns:a16="http://schemas.microsoft.com/office/drawing/2014/main" id="{0E915D7B-8442-48D3-ADA2-160201E9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6" y="982663"/>
              <a:ext cx="187325" cy="311150"/>
            </a:xfrm>
            <a:custGeom>
              <a:avLst/>
              <a:gdLst>
                <a:gd name="T0" fmla="*/ 65 w 70"/>
                <a:gd name="T1" fmla="*/ 52 h 116"/>
                <a:gd name="T2" fmla="*/ 69 w 70"/>
                <a:gd name="T3" fmla="*/ 30 h 116"/>
                <a:gd name="T4" fmla="*/ 55 w 70"/>
                <a:gd name="T5" fmla="*/ 0 h 116"/>
                <a:gd name="T6" fmla="*/ 52 w 70"/>
                <a:gd name="T7" fmla="*/ 11 h 116"/>
                <a:gd name="T8" fmla="*/ 40 w 70"/>
                <a:gd name="T9" fmla="*/ 26 h 116"/>
                <a:gd name="T10" fmla="*/ 33 w 70"/>
                <a:gd name="T11" fmla="*/ 37 h 116"/>
                <a:gd name="T12" fmla="*/ 33 w 70"/>
                <a:gd name="T13" fmla="*/ 49 h 116"/>
                <a:gd name="T14" fmla="*/ 38 w 70"/>
                <a:gd name="T15" fmla="*/ 59 h 116"/>
                <a:gd name="T16" fmla="*/ 47 w 70"/>
                <a:gd name="T17" fmla="*/ 63 h 116"/>
                <a:gd name="T18" fmla="*/ 43 w 70"/>
                <a:gd name="T19" fmla="*/ 53 h 116"/>
                <a:gd name="T20" fmla="*/ 43 w 70"/>
                <a:gd name="T21" fmla="*/ 39 h 116"/>
                <a:gd name="T22" fmla="*/ 52 w 70"/>
                <a:gd name="T23" fmla="*/ 23 h 116"/>
                <a:gd name="T24" fmla="*/ 57 w 70"/>
                <a:gd name="T25" fmla="*/ 15 h 116"/>
                <a:gd name="T26" fmla="*/ 49 w 70"/>
                <a:gd name="T27" fmla="*/ 33 h 116"/>
                <a:gd name="T28" fmla="*/ 45 w 70"/>
                <a:gd name="T29" fmla="*/ 47 h 116"/>
                <a:gd name="T30" fmla="*/ 49 w 70"/>
                <a:gd name="T31" fmla="*/ 60 h 116"/>
                <a:gd name="T32" fmla="*/ 56 w 70"/>
                <a:gd name="T33" fmla="*/ 70 h 116"/>
                <a:gd name="T34" fmla="*/ 43 w 70"/>
                <a:gd name="T35" fmla="*/ 72 h 116"/>
                <a:gd name="T36" fmla="*/ 30 w 70"/>
                <a:gd name="T37" fmla="*/ 77 h 116"/>
                <a:gd name="T38" fmla="*/ 22 w 70"/>
                <a:gd name="T39" fmla="*/ 89 h 116"/>
                <a:gd name="T40" fmla="*/ 13 w 70"/>
                <a:gd name="T41" fmla="*/ 107 h 116"/>
                <a:gd name="T42" fmla="*/ 17 w 70"/>
                <a:gd name="T43" fmla="*/ 98 h 116"/>
                <a:gd name="T44" fmla="*/ 23 w 70"/>
                <a:gd name="T45" fmla="*/ 81 h 116"/>
                <a:gd name="T46" fmla="*/ 34 w 70"/>
                <a:gd name="T47" fmla="*/ 72 h 116"/>
                <a:gd name="T48" fmla="*/ 45 w 70"/>
                <a:gd name="T49" fmla="*/ 69 h 116"/>
                <a:gd name="T50" fmla="*/ 35 w 70"/>
                <a:gd name="T51" fmla="*/ 65 h 116"/>
                <a:gd name="T52" fmla="*/ 24 w 70"/>
                <a:gd name="T53" fmla="*/ 68 h 116"/>
                <a:gd name="T54" fmla="*/ 15 w 70"/>
                <a:gd name="T55" fmla="*/ 75 h 116"/>
                <a:gd name="T56" fmla="*/ 10 w 70"/>
                <a:gd name="T57" fmla="*/ 88 h 116"/>
                <a:gd name="T58" fmla="*/ 7 w 70"/>
                <a:gd name="T59" fmla="*/ 106 h 116"/>
                <a:gd name="T60" fmla="*/ 0 w 70"/>
                <a:gd name="T61" fmla="*/ 116 h 116"/>
                <a:gd name="T62" fmla="*/ 33 w 70"/>
                <a:gd name="T63" fmla="*/ 105 h 116"/>
                <a:gd name="T64" fmla="*/ 48 w 70"/>
                <a:gd name="T65" fmla="*/ 88 h 116"/>
                <a:gd name="T66" fmla="*/ 48 w 70"/>
                <a:gd name="T67" fmla="*/ 73 h 116"/>
                <a:gd name="T68" fmla="*/ 60 w 70"/>
                <a:gd name="T69" fmla="*/ 72 h 116"/>
                <a:gd name="T70" fmla="*/ 53 w 70"/>
                <a:gd name="T71" fmla="*/ 63 h 116"/>
                <a:gd name="T72" fmla="*/ 65 w 70"/>
                <a:gd name="T73" fmla="*/ 5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16">
                  <a:moveTo>
                    <a:pt x="65" y="52"/>
                  </a:moveTo>
                  <a:cubicBezTo>
                    <a:pt x="70" y="43"/>
                    <a:pt x="69" y="35"/>
                    <a:pt x="69" y="30"/>
                  </a:cubicBezTo>
                  <a:cubicBezTo>
                    <a:pt x="68" y="25"/>
                    <a:pt x="63" y="10"/>
                    <a:pt x="55" y="0"/>
                  </a:cubicBezTo>
                  <a:cubicBezTo>
                    <a:pt x="55" y="0"/>
                    <a:pt x="55" y="7"/>
                    <a:pt x="52" y="11"/>
                  </a:cubicBezTo>
                  <a:cubicBezTo>
                    <a:pt x="49" y="16"/>
                    <a:pt x="42" y="23"/>
                    <a:pt x="40" y="26"/>
                  </a:cubicBezTo>
                  <a:cubicBezTo>
                    <a:pt x="37" y="29"/>
                    <a:pt x="34" y="33"/>
                    <a:pt x="33" y="37"/>
                  </a:cubicBezTo>
                  <a:cubicBezTo>
                    <a:pt x="32" y="41"/>
                    <a:pt x="32" y="46"/>
                    <a:pt x="33" y="49"/>
                  </a:cubicBezTo>
                  <a:cubicBezTo>
                    <a:pt x="34" y="52"/>
                    <a:pt x="36" y="57"/>
                    <a:pt x="38" y="59"/>
                  </a:cubicBezTo>
                  <a:cubicBezTo>
                    <a:pt x="40" y="60"/>
                    <a:pt x="43" y="63"/>
                    <a:pt x="47" y="63"/>
                  </a:cubicBezTo>
                  <a:cubicBezTo>
                    <a:pt x="45" y="60"/>
                    <a:pt x="44" y="57"/>
                    <a:pt x="43" y="53"/>
                  </a:cubicBezTo>
                  <a:cubicBezTo>
                    <a:pt x="41" y="50"/>
                    <a:pt x="41" y="44"/>
                    <a:pt x="43" y="39"/>
                  </a:cubicBezTo>
                  <a:cubicBezTo>
                    <a:pt x="45" y="34"/>
                    <a:pt x="50" y="26"/>
                    <a:pt x="52" y="23"/>
                  </a:cubicBezTo>
                  <a:cubicBezTo>
                    <a:pt x="54" y="20"/>
                    <a:pt x="57" y="15"/>
                    <a:pt x="57" y="15"/>
                  </a:cubicBezTo>
                  <a:cubicBezTo>
                    <a:pt x="57" y="20"/>
                    <a:pt x="50" y="30"/>
                    <a:pt x="49" y="33"/>
                  </a:cubicBezTo>
                  <a:cubicBezTo>
                    <a:pt x="47" y="36"/>
                    <a:pt x="45" y="41"/>
                    <a:pt x="45" y="47"/>
                  </a:cubicBezTo>
                  <a:cubicBezTo>
                    <a:pt x="44" y="52"/>
                    <a:pt x="48" y="58"/>
                    <a:pt x="49" y="60"/>
                  </a:cubicBezTo>
                  <a:cubicBezTo>
                    <a:pt x="50" y="61"/>
                    <a:pt x="53" y="66"/>
                    <a:pt x="56" y="70"/>
                  </a:cubicBezTo>
                  <a:cubicBezTo>
                    <a:pt x="50" y="71"/>
                    <a:pt x="45" y="71"/>
                    <a:pt x="43" y="72"/>
                  </a:cubicBezTo>
                  <a:cubicBezTo>
                    <a:pt x="41" y="72"/>
                    <a:pt x="34" y="74"/>
                    <a:pt x="30" y="77"/>
                  </a:cubicBezTo>
                  <a:cubicBezTo>
                    <a:pt x="26" y="81"/>
                    <a:pt x="23" y="86"/>
                    <a:pt x="22" y="89"/>
                  </a:cubicBezTo>
                  <a:cubicBezTo>
                    <a:pt x="21" y="92"/>
                    <a:pt x="17" y="103"/>
                    <a:pt x="13" y="107"/>
                  </a:cubicBezTo>
                  <a:cubicBezTo>
                    <a:pt x="13" y="107"/>
                    <a:pt x="16" y="102"/>
                    <a:pt x="17" y="98"/>
                  </a:cubicBezTo>
                  <a:cubicBezTo>
                    <a:pt x="18" y="95"/>
                    <a:pt x="21" y="86"/>
                    <a:pt x="23" y="81"/>
                  </a:cubicBezTo>
                  <a:cubicBezTo>
                    <a:pt x="26" y="77"/>
                    <a:pt x="30" y="73"/>
                    <a:pt x="34" y="72"/>
                  </a:cubicBezTo>
                  <a:cubicBezTo>
                    <a:pt x="38" y="70"/>
                    <a:pt x="41" y="69"/>
                    <a:pt x="45" y="69"/>
                  </a:cubicBezTo>
                  <a:cubicBezTo>
                    <a:pt x="42" y="66"/>
                    <a:pt x="38" y="65"/>
                    <a:pt x="35" y="65"/>
                  </a:cubicBezTo>
                  <a:cubicBezTo>
                    <a:pt x="32" y="65"/>
                    <a:pt x="28" y="66"/>
                    <a:pt x="24" y="68"/>
                  </a:cubicBezTo>
                  <a:cubicBezTo>
                    <a:pt x="22" y="69"/>
                    <a:pt x="17" y="72"/>
                    <a:pt x="15" y="75"/>
                  </a:cubicBezTo>
                  <a:cubicBezTo>
                    <a:pt x="12" y="79"/>
                    <a:pt x="11" y="84"/>
                    <a:pt x="10" y="88"/>
                  </a:cubicBezTo>
                  <a:cubicBezTo>
                    <a:pt x="10" y="91"/>
                    <a:pt x="9" y="101"/>
                    <a:pt x="7" y="106"/>
                  </a:cubicBezTo>
                  <a:cubicBezTo>
                    <a:pt x="6" y="111"/>
                    <a:pt x="0" y="116"/>
                    <a:pt x="0" y="116"/>
                  </a:cubicBezTo>
                  <a:cubicBezTo>
                    <a:pt x="13" y="115"/>
                    <a:pt x="28" y="108"/>
                    <a:pt x="33" y="105"/>
                  </a:cubicBezTo>
                  <a:cubicBezTo>
                    <a:pt x="38" y="103"/>
                    <a:pt x="44" y="98"/>
                    <a:pt x="48" y="88"/>
                  </a:cubicBezTo>
                  <a:cubicBezTo>
                    <a:pt x="52" y="79"/>
                    <a:pt x="48" y="73"/>
                    <a:pt x="48" y="73"/>
                  </a:cubicBezTo>
                  <a:cubicBezTo>
                    <a:pt x="48" y="73"/>
                    <a:pt x="60" y="73"/>
                    <a:pt x="60" y="72"/>
                  </a:cubicBezTo>
                  <a:cubicBezTo>
                    <a:pt x="61" y="71"/>
                    <a:pt x="53" y="63"/>
                    <a:pt x="53" y="63"/>
                  </a:cubicBezTo>
                  <a:cubicBezTo>
                    <a:pt x="53" y="63"/>
                    <a:pt x="61" y="61"/>
                    <a:pt x="65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898">
              <a:extLst>
                <a:ext uri="{FF2B5EF4-FFF2-40B4-BE49-F238E27FC236}">
                  <a16:creationId xmlns="" xmlns:a16="http://schemas.microsoft.com/office/drawing/2014/main" id="{2B94D0AF-79A5-457B-BB86-A1F0F018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1" y="900113"/>
              <a:ext cx="214313" cy="261938"/>
            </a:xfrm>
            <a:custGeom>
              <a:avLst/>
              <a:gdLst>
                <a:gd name="T0" fmla="*/ 73 w 80"/>
                <a:gd name="T1" fmla="*/ 50 h 98"/>
                <a:gd name="T2" fmla="*/ 80 w 80"/>
                <a:gd name="T3" fmla="*/ 31 h 98"/>
                <a:gd name="T4" fmla="*/ 74 w 80"/>
                <a:gd name="T5" fmla="*/ 0 h 98"/>
                <a:gd name="T6" fmla="*/ 69 w 80"/>
                <a:gd name="T7" fmla="*/ 10 h 98"/>
                <a:gd name="T8" fmla="*/ 54 w 80"/>
                <a:gd name="T9" fmla="*/ 21 h 98"/>
                <a:gd name="T10" fmla="*/ 46 w 80"/>
                <a:gd name="T11" fmla="*/ 30 h 98"/>
                <a:gd name="T12" fmla="*/ 44 w 80"/>
                <a:gd name="T13" fmla="*/ 41 h 98"/>
                <a:gd name="T14" fmla="*/ 46 w 80"/>
                <a:gd name="T15" fmla="*/ 51 h 98"/>
                <a:gd name="T16" fmla="*/ 54 w 80"/>
                <a:gd name="T17" fmla="*/ 56 h 98"/>
                <a:gd name="T18" fmla="*/ 52 w 80"/>
                <a:gd name="T19" fmla="*/ 47 h 98"/>
                <a:gd name="T20" fmla="*/ 55 w 80"/>
                <a:gd name="T21" fmla="*/ 34 h 98"/>
                <a:gd name="T22" fmla="*/ 67 w 80"/>
                <a:gd name="T23" fmla="*/ 21 h 98"/>
                <a:gd name="T24" fmla="*/ 72 w 80"/>
                <a:gd name="T25" fmla="*/ 14 h 98"/>
                <a:gd name="T26" fmla="*/ 61 w 80"/>
                <a:gd name="T27" fmla="*/ 29 h 98"/>
                <a:gd name="T28" fmla="*/ 55 w 80"/>
                <a:gd name="T29" fmla="*/ 41 h 98"/>
                <a:gd name="T30" fmla="*/ 56 w 80"/>
                <a:gd name="T31" fmla="*/ 54 h 98"/>
                <a:gd name="T32" fmla="*/ 61 w 80"/>
                <a:gd name="T33" fmla="*/ 65 h 98"/>
                <a:gd name="T34" fmla="*/ 49 w 80"/>
                <a:gd name="T35" fmla="*/ 64 h 98"/>
                <a:gd name="T36" fmla="*/ 35 w 80"/>
                <a:gd name="T37" fmla="*/ 67 h 98"/>
                <a:gd name="T38" fmla="*/ 25 w 80"/>
                <a:gd name="T39" fmla="*/ 76 h 98"/>
                <a:gd name="T40" fmla="*/ 14 w 80"/>
                <a:gd name="T41" fmla="*/ 91 h 98"/>
                <a:gd name="T42" fmla="*/ 19 w 80"/>
                <a:gd name="T43" fmla="*/ 84 h 98"/>
                <a:gd name="T44" fmla="*/ 28 w 80"/>
                <a:gd name="T45" fmla="*/ 69 h 98"/>
                <a:gd name="T46" fmla="*/ 40 w 80"/>
                <a:gd name="T47" fmla="*/ 62 h 98"/>
                <a:gd name="T48" fmla="*/ 50 w 80"/>
                <a:gd name="T49" fmla="*/ 62 h 98"/>
                <a:gd name="T50" fmla="*/ 42 w 80"/>
                <a:gd name="T51" fmla="*/ 56 h 98"/>
                <a:gd name="T52" fmla="*/ 32 w 80"/>
                <a:gd name="T53" fmla="*/ 56 h 98"/>
                <a:gd name="T54" fmla="*/ 21 w 80"/>
                <a:gd name="T55" fmla="*/ 62 h 98"/>
                <a:gd name="T56" fmla="*/ 15 w 80"/>
                <a:gd name="T57" fmla="*/ 72 h 98"/>
                <a:gd name="T58" fmla="*/ 8 w 80"/>
                <a:gd name="T59" fmla="*/ 89 h 98"/>
                <a:gd name="T60" fmla="*/ 0 w 80"/>
                <a:gd name="T61" fmla="*/ 96 h 98"/>
                <a:gd name="T62" fmla="*/ 33 w 80"/>
                <a:gd name="T63" fmla="*/ 93 h 98"/>
                <a:gd name="T64" fmla="*/ 50 w 80"/>
                <a:gd name="T65" fmla="*/ 81 h 98"/>
                <a:gd name="T66" fmla="*/ 53 w 80"/>
                <a:gd name="T67" fmla="*/ 66 h 98"/>
                <a:gd name="T68" fmla="*/ 64 w 80"/>
                <a:gd name="T69" fmla="*/ 68 h 98"/>
                <a:gd name="T70" fmla="*/ 59 w 80"/>
                <a:gd name="T71" fmla="*/ 57 h 98"/>
                <a:gd name="T72" fmla="*/ 73 w 80"/>
                <a:gd name="T73" fmla="*/ 5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98">
                  <a:moveTo>
                    <a:pt x="73" y="50"/>
                  </a:moveTo>
                  <a:cubicBezTo>
                    <a:pt x="79" y="43"/>
                    <a:pt x="80" y="35"/>
                    <a:pt x="80" y="31"/>
                  </a:cubicBezTo>
                  <a:cubicBezTo>
                    <a:pt x="80" y="25"/>
                    <a:pt x="79" y="10"/>
                    <a:pt x="74" y="0"/>
                  </a:cubicBezTo>
                  <a:cubicBezTo>
                    <a:pt x="74" y="0"/>
                    <a:pt x="73" y="6"/>
                    <a:pt x="69" y="10"/>
                  </a:cubicBezTo>
                  <a:cubicBezTo>
                    <a:pt x="65" y="13"/>
                    <a:pt x="57" y="18"/>
                    <a:pt x="54" y="21"/>
                  </a:cubicBezTo>
                  <a:cubicBezTo>
                    <a:pt x="51" y="23"/>
                    <a:pt x="48" y="26"/>
                    <a:pt x="46" y="30"/>
                  </a:cubicBezTo>
                  <a:cubicBezTo>
                    <a:pt x="44" y="33"/>
                    <a:pt x="43" y="38"/>
                    <a:pt x="44" y="41"/>
                  </a:cubicBezTo>
                  <a:cubicBezTo>
                    <a:pt x="44" y="44"/>
                    <a:pt x="45" y="49"/>
                    <a:pt x="46" y="51"/>
                  </a:cubicBezTo>
                  <a:cubicBezTo>
                    <a:pt x="48" y="52"/>
                    <a:pt x="50" y="56"/>
                    <a:pt x="54" y="56"/>
                  </a:cubicBezTo>
                  <a:cubicBezTo>
                    <a:pt x="53" y="53"/>
                    <a:pt x="52" y="51"/>
                    <a:pt x="52" y="47"/>
                  </a:cubicBezTo>
                  <a:cubicBezTo>
                    <a:pt x="51" y="43"/>
                    <a:pt x="52" y="38"/>
                    <a:pt x="55" y="34"/>
                  </a:cubicBezTo>
                  <a:cubicBezTo>
                    <a:pt x="58" y="29"/>
                    <a:pt x="64" y="23"/>
                    <a:pt x="67" y="21"/>
                  </a:cubicBezTo>
                  <a:cubicBezTo>
                    <a:pt x="69" y="18"/>
                    <a:pt x="72" y="14"/>
                    <a:pt x="72" y="14"/>
                  </a:cubicBezTo>
                  <a:cubicBezTo>
                    <a:pt x="71" y="19"/>
                    <a:pt x="63" y="26"/>
                    <a:pt x="61" y="29"/>
                  </a:cubicBezTo>
                  <a:cubicBezTo>
                    <a:pt x="59" y="31"/>
                    <a:pt x="56" y="36"/>
                    <a:pt x="55" y="41"/>
                  </a:cubicBezTo>
                  <a:cubicBezTo>
                    <a:pt x="53" y="46"/>
                    <a:pt x="55" y="52"/>
                    <a:pt x="56" y="54"/>
                  </a:cubicBezTo>
                  <a:cubicBezTo>
                    <a:pt x="56" y="56"/>
                    <a:pt x="58" y="60"/>
                    <a:pt x="61" y="65"/>
                  </a:cubicBezTo>
                  <a:cubicBezTo>
                    <a:pt x="55" y="64"/>
                    <a:pt x="50" y="64"/>
                    <a:pt x="49" y="64"/>
                  </a:cubicBezTo>
                  <a:cubicBezTo>
                    <a:pt x="47" y="64"/>
                    <a:pt x="40" y="64"/>
                    <a:pt x="35" y="67"/>
                  </a:cubicBezTo>
                  <a:cubicBezTo>
                    <a:pt x="31" y="69"/>
                    <a:pt x="27" y="73"/>
                    <a:pt x="25" y="76"/>
                  </a:cubicBezTo>
                  <a:cubicBezTo>
                    <a:pt x="23" y="79"/>
                    <a:pt x="18" y="88"/>
                    <a:pt x="14" y="91"/>
                  </a:cubicBezTo>
                  <a:cubicBezTo>
                    <a:pt x="14" y="91"/>
                    <a:pt x="17" y="86"/>
                    <a:pt x="19" y="84"/>
                  </a:cubicBezTo>
                  <a:cubicBezTo>
                    <a:pt x="20" y="81"/>
                    <a:pt x="25" y="73"/>
                    <a:pt x="28" y="69"/>
                  </a:cubicBezTo>
                  <a:cubicBezTo>
                    <a:pt x="31" y="65"/>
                    <a:pt x="36" y="63"/>
                    <a:pt x="40" y="62"/>
                  </a:cubicBezTo>
                  <a:cubicBezTo>
                    <a:pt x="44" y="61"/>
                    <a:pt x="47" y="61"/>
                    <a:pt x="50" y="62"/>
                  </a:cubicBezTo>
                  <a:cubicBezTo>
                    <a:pt x="49" y="58"/>
                    <a:pt x="45" y="57"/>
                    <a:pt x="42" y="56"/>
                  </a:cubicBezTo>
                  <a:cubicBezTo>
                    <a:pt x="40" y="55"/>
                    <a:pt x="35" y="56"/>
                    <a:pt x="32" y="56"/>
                  </a:cubicBezTo>
                  <a:cubicBezTo>
                    <a:pt x="29" y="57"/>
                    <a:pt x="24" y="59"/>
                    <a:pt x="21" y="62"/>
                  </a:cubicBezTo>
                  <a:cubicBezTo>
                    <a:pt x="18" y="65"/>
                    <a:pt x="16" y="69"/>
                    <a:pt x="15" y="72"/>
                  </a:cubicBezTo>
                  <a:cubicBezTo>
                    <a:pt x="13" y="75"/>
                    <a:pt x="11" y="84"/>
                    <a:pt x="8" y="89"/>
                  </a:cubicBezTo>
                  <a:cubicBezTo>
                    <a:pt x="6" y="93"/>
                    <a:pt x="0" y="96"/>
                    <a:pt x="0" y="96"/>
                  </a:cubicBezTo>
                  <a:cubicBezTo>
                    <a:pt x="12" y="98"/>
                    <a:pt x="28" y="95"/>
                    <a:pt x="33" y="93"/>
                  </a:cubicBezTo>
                  <a:cubicBezTo>
                    <a:pt x="37" y="91"/>
                    <a:pt x="44" y="88"/>
                    <a:pt x="50" y="81"/>
                  </a:cubicBezTo>
                  <a:cubicBezTo>
                    <a:pt x="55" y="73"/>
                    <a:pt x="53" y="66"/>
                    <a:pt x="53" y="66"/>
                  </a:cubicBezTo>
                  <a:cubicBezTo>
                    <a:pt x="53" y="66"/>
                    <a:pt x="64" y="69"/>
                    <a:pt x="64" y="68"/>
                  </a:cubicBezTo>
                  <a:cubicBezTo>
                    <a:pt x="65" y="66"/>
                    <a:pt x="59" y="57"/>
                    <a:pt x="59" y="57"/>
                  </a:cubicBezTo>
                  <a:cubicBezTo>
                    <a:pt x="59" y="57"/>
                    <a:pt x="67" y="58"/>
                    <a:pt x="73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899">
              <a:extLst>
                <a:ext uri="{FF2B5EF4-FFF2-40B4-BE49-F238E27FC236}">
                  <a16:creationId xmlns="" xmlns:a16="http://schemas.microsoft.com/office/drawing/2014/main" id="{DA0C5285-2735-49AF-8BA0-EB3A4B03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9" y="806450"/>
              <a:ext cx="244475" cy="214313"/>
            </a:xfrm>
            <a:custGeom>
              <a:avLst/>
              <a:gdLst>
                <a:gd name="T0" fmla="*/ 77 w 91"/>
                <a:gd name="T1" fmla="*/ 47 h 80"/>
                <a:gd name="T2" fmla="*/ 88 w 91"/>
                <a:gd name="T3" fmla="*/ 30 h 80"/>
                <a:gd name="T4" fmla="*/ 88 w 91"/>
                <a:gd name="T5" fmla="*/ 0 h 80"/>
                <a:gd name="T6" fmla="*/ 82 w 91"/>
                <a:gd name="T7" fmla="*/ 9 h 80"/>
                <a:gd name="T8" fmla="*/ 66 w 91"/>
                <a:gd name="T9" fmla="*/ 16 h 80"/>
                <a:gd name="T10" fmla="*/ 56 w 91"/>
                <a:gd name="T11" fmla="*/ 23 h 80"/>
                <a:gd name="T12" fmla="*/ 52 w 91"/>
                <a:gd name="T13" fmla="*/ 32 h 80"/>
                <a:gd name="T14" fmla="*/ 53 w 91"/>
                <a:gd name="T15" fmla="*/ 42 h 80"/>
                <a:gd name="T16" fmla="*/ 59 w 91"/>
                <a:gd name="T17" fmla="*/ 49 h 80"/>
                <a:gd name="T18" fmla="*/ 58 w 91"/>
                <a:gd name="T19" fmla="*/ 40 h 80"/>
                <a:gd name="T20" fmla="*/ 64 w 91"/>
                <a:gd name="T21" fmla="*/ 28 h 80"/>
                <a:gd name="T22" fmla="*/ 77 w 91"/>
                <a:gd name="T23" fmla="*/ 18 h 80"/>
                <a:gd name="T24" fmla="*/ 84 w 91"/>
                <a:gd name="T25" fmla="*/ 13 h 80"/>
                <a:gd name="T26" fmla="*/ 71 w 91"/>
                <a:gd name="T27" fmla="*/ 25 h 80"/>
                <a:gd name="T28" fmla="*/ 62 w 91"/>
                <a:gd name="T29" fmla="*/ 35 h 80"/>
                <a:gd name="T30" fmla="*/ 61 w 91"/>
                <a:gd name="T31" fmla="*/ 47 h 80"/>
                <a:gd name="T32" fmla="*/ 63 w 91"/>
                <a:gd name="T33" fmla="*/ 58 h 80"/>
                <a:gd name="T34" fmla="*/ 52 w 91"/>
                <a:gd name="T35" fmla="*/ 55 h 80"/>
                <a:gd name="T36" fmla="*/ 39 w 91"/>
                <a:gd name="T37" fmla="*/ 55 h 80"/>
                <a:gd name="T38" fmla="*/ 28 w 91"/>
                <a:gd name="T39" fmla="*/ 62 h 80"/>
                <a:gd name="T40" fmla="*/ 15 w 91"/>
                <a:gd name="T41" fmla="*/ 73 h 80"/>
                <a:gd name="T42" fmla="*/ 21 w 91"/>
                <a:gd name="T43" fmla="*/ 67 h 80"/>
                <a:gd name="T44" fmla="*/ 32 w 91"/>
                <a:gd name="T45" fmla="*/ 56 h 80"/>
                <a:gd name="T46" fmla="*/ 45 w 91"/>
                <a:gd name="T47" fmla="*/ 52 h 80"/>
                <a:gd name="T48" fmla="*/ 54 w 91"/>
                <a:gd name="T49" fmla="*/ 53 h 80"/>
                <a:gd name="T50" fmla="*/ 48 w 91"/>
                <a:gd name="T51" fmla="*/ 46 h 80"/>
                <a:gd name="T52" fmla="*/ 38 w 91"/>
                <a:gd name="T53" fmla="*/ 45 h 80"/>
                <a:gd name="T54" fmla="*/ 27 w 91"/>
                <a:gd name="T55" fmla="*/ 48 h 80"/>
                <a:gd name="T56" fmla="*/ 19 w 91"/>
                <a:gd name="T57" fmla="*/ 56 h 80"/>
                <a:gd name="T58" fmla="*/ 10 w 91"/>
                <a:gd name="T59" fmla="*/ 70 h 80"/>
                <a:gd name="T60" fmla="*/ 0 w 91"/>
                <a:gd name="T61" fmla="*/ 75 h 80"/>
                <a:gd name="T62" fmla="*/ 31 w 91"/>
                <a:gd name="T63" fmla="*/ 79 h 80"/>
                <a:gd name="T64" fmla="*/ 50 w 91"/>
                <a:gd name="T65" fmla="*/ 71 h 80"/>
                <a:gd name="T66" fmla="*/ 56 w 91"/>
                <a:gd name="T67" fmla="*/ 58 h 80"/>
                <a:gd name="T68" fmla="*/ 66 w 91"/>
                <a:gd name="T69" fmla="*/ 62 h 80"/>
                <a:gd name="T70" fmla="*/ 63 w 91"/>
                <a:gd name="T71" fmla="*/ 51 h 80"/>
                <a:gd name="T72" fmla="*/ 77 w 91"/>
                <a:gd name="T73" fmla="*/ 4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80">
                  <a:moveTo>
                    <a:pt x="77" y="47"/>
                  </a:moveTo>
                  <a:cubicBezTo>
                    <a:pt x="85" y="41"/>
                    <a:pt x="87" y="35"/>
                    <a:pt x="88" y="30"/>
                  </a:cubicBezTo>
                  <a:cubicBezTo>
                    <a:pt x="89" y="25"/>
                    <a:pt x="91" y="11"/>
                    <a:pt x="88" y="0"/>
                  </a:cubicBezTo>
                  <a:cubicBezTo>
                    <a:pt x="88" y="0"/>
                    <a:pt x="86" y="6"/>
                    <a:pt x="82" y="9"/>
                  </a:cubicBezTo>
                  <a:cubicBezTo>
                    <a:pt x="77" y="11"/>
                    <a:pt x="69" y="14"/>
                    <a:pt x="66" y="16"/>
                  </a:cubicBezTo>
                  <a:cubicBezTo>
                    <a:pt x="63" y="17"/>
                    <a:pt x="59" y="20"/>
                    <a:pt x="56" y="23"/>
                  </a:cubicBezTo>
                  <a:cubicBezTo>
                    <a:pt x="54" y="25"/>
                    <a:pt x="52" y="30"/>
                    <a:pt x="52" y="32"/>
                  </a:cubicBezTo>
                  <a:cubicBezTo>
                    <a:pt x="52" y="36"/>
                    <a:pt x="52" y="40"/>
                    <a:pt x="53" y="42"/>
                  </a:cubicBezTo>
                  <a:cubicBezTo>
                    <a:pt x="53" y="44"/>
                    <a:pt x="55" y="48"/>
                    <a:pt x="59" y="49"/>
                  </a:cubicBezTo>
                  <a:cubicBezTo>
                    <a:pt x="58" y="46"/>
                    <a:pt x="58" y="43"/>
                    <a:pt x="58" y="40"/>
                  </a:cubicBezTo>
                  <a:cubicBezTo>
                    <a:pt x="59" y="36"/>
                    <a:pt x="61" y="31"/>
                    <a:pt x="64" y="28"/>
                  </a:cubicBezTo>
                  <a:cubicBezTo>
                    <a:pt x="67" y="25"/>
                    <a:pt x="75" y="20"/>
                    <a:pt x="77" y="18"/>
                  </a:cubicBezTo>
                  <a:cubicBezTo>
                    <a:pt x="80" y="17"/>
                    <a:pt x="84" y="13"/>
                    <a:pt x="84" y="13"/>
                  </a:cubicBezTo>
                  <a:cubicBezTo>
                    <a:pt x="82" y="17"/>
                    <a:pt x="73" y="23"/>
                    <a:pt x="71" y="25"/>
                  </a:cubicBezTo>
                  <a:cubicBezTo>
                    <a:pt x="68" y="27"/>
                    <a:pt x="65" y="30"/>
                    <a:pt x="62" y="35"/>
                  </a:cubicBezTo>
                  <a:cubicBezTo>
                    <a:pt x="60" y="39"/>
                    <a:pt x="61" y="45"/>
                    <a:pt x="61" y="47"/>
                  </a:cubicBezTo>
                  <a:cubicBezTo>
                    <a:pt x="61" y="49"/>
                    <a:pt x="62" y="53"/>
                    <a:pt x="63" y="58"/>
                  </a:cubicBezTo>
                  <a:cubicBezTo>
                    <a:pt x="58" y="57"/>
                    <a:pt x="54" y="55"/>
                    <a:pt x="52" y="55"/>
                  </a:cubicBezTo>
                  <a:cubicBezTo>
                    <a:pt x="50" y="55"/>
                    <a:pt x="44" y="53"/>
                    <a:pt x="39" y="55"/>
                  </a:cubicBezTo>
                  <a:cubicBezTo>
                    <a:pt x="34" y="56"/>
                    <a:pt x="30" y="60"/>
                    <a:pt x="28" y="62"/>
                  </a:cubicBezTo>
                  <a:cubicBezTo>
                    <a:pt x="26" y="64"/>
                    <a:pt x="19" y="71"/>
                    <a:pt x="15" y="73"/>
                  </a:cubicBezTo>
                  <a:cubicBezTo>
                    <a:pt x="15" y="73"/>
                    <a:pt x="18" y="70"/>
                    <a:pt x="21" y="67"/>
                  </a:cubicBezTo>
                  <a:cubicBezTo>
                    <a:pt x="23" y="65"/>
                    <a:pt x="28" y="58"/>
                    <a:pt x="32" y="56"/>
                  </a:cubicBezTo>
                  <a:cubicBezTo>
                    <a:pt x="36" y="53"/>
                    <a:pt x="41" y="51"/>
                    <a:pt x="45" y="52"/>
                  </a:cubicBezTo>
                  <a:cubicBezTo>
                    <a:pt x="49" y="52"/>
                    <a:pt x="51" y="52"/>
                    <a:pt x="54" y="53"/>
                  </a:cubicBezTo>
                  <a:cubicBezTo>
                    <a:pt x="53" y="50"/>
                    <a:pt x="50" y="47"/>
                    <a:pt x="48" y="46"/>
                  </a:cubicBezTo>
                  <a:cubicBezTo>
                    <a:pt x="46" y="45"/>
                    <a:pt x="41" y="45"/>
                    <a:pt x="38" y="45"/>
                  </a:cubicBezTo>
                  <a:cubicBezTo>
                    <a:pt x="35" y="45"/>
                    <a:pt x="30" y="46"/>
                    <a:pt x="27" y="48"/>
                  </a:cubicBezTo>
                  <a:cubicBezTo>
                    <a:pt x="24" y="50"/>
                    <a:pt x="21" y="53"/>
                    <a:pt x="19" y="56"/>
                  </a:cubicBezTo>
                  <a:cubicBezTo>
                    <a:pt x="17" y="59"/>
                    <a:pt x="13" y="66"/>
                    <a:pt x="10" y="70"/>
                  </a:cubicBezTo>
                  <a:cubicBezTo>
                    <a:pt x="7" y="74"/>
                    <a:pt x="0" y="75"/>
                    <a:pt x="0" y="75"/>
                  </a:cubicBezTo>
                  <a:cubicBezTo>
                    <a:pt x="11" y="80"/>
                    <a:pt x="26" y="79"/>
                    <a:pt x="31" y="79"/>
                  </a:cubicBezTo>
                  <a:cubicBezTo>
                    <a:pt x="36" y="78"/>
                    <a:pt x="43" y="77"/>
                    <a:pt x="50" y="71"/>
                  </a:cubicBezTo>
                  <a:cubicBezTo>
                    <a:pt x="57" y="65"/>
                    <a:pt x="56" y="58"/>
                    <a:pt x="56" y="58"/>
                  </a:cubicBezTo>
                  <a:cubicBezTo>
                    <a:pt x="56" y="58"/>
                    <a:pt x="65" y="62"/>
                    <a:pt x="66" y="62"/>
                  </a:cubicBezTo>
                  <a:cubicBezTo>
                    <a:pt x="67" y="61"/>
                    <a:pt x="63" y="51"/>
                    <a:pt x="63" y="51"/>
                  </a:cubicBezTo>
                  <a:cubicBezTo>
                    <a:pt x="63" y="51"/>
                    <a:pt x="70" y="53"/>
                    <a:pt x="7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00">
              <a:extLst>
                <a:ext uri="{FF2B5EF4-FFF2-40B4-BE49-F238E27FC236}">
                  <a16:creationId xmlns="" xmlns:a16="http://schemas.microsoft.com/office/drawing/2014/main" id="{FC0EB882-5377-41BC-AB92-192E44477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6" y="709613"/>
              <a:ext cx="260350" cy="168275"/>
            </a:xfrm>
            <a:custGeom>
              <a:avLst/>
              <a:gdLst>
                <a:gd name="T0" fmla="*/ 77 w 97"/>
                <a:gd name="T1" fmla="*/ 42 h 63"/>
                <a:gd name="T2" fmla="*/ 90 w 97"/>
                <a:gd name="T3" fmla="*/ 28 h 63"/>
                <a:gd name="T4" fmla="*/ 96 w 97"/>
                <a:gd name="T5" fmla="*/ 0 h 63"/>
                <a:gd name="T6" fmla="*/ 89 w 97"/>
                <a:gd name="T7" fmla="*/ 7 h 63"/>
                <a:gd name="T8" fmla="*/ 73 w 97"/>
                <a:gd name="T9" fmla="*/ 10 h 63"/>
                <a:gd name="T10" fmla="*/ 62 w 97"/>
                <a:gd name="T11" fmla="*/ 15 h 63"/>
                <a:gd name="T12" fmla="*/ 56 w 97"/>
                <a:gd name="T13" fmla="*/ 23 h 63"/>
                <a:gd name="T14" fmla="*/ 55 w 97"/>
                <a:gd name="T15" fmla="*/ 32 h 63"/>
                <a:gd name="T16" fmla="*/ 59 w 97"/>
                <a:gd name="T17" fmla="*/ 40 h 63"/>
                <a:gd name="T18" fmla="*/ 61 w 97"/>
                <a:gd name="T19" fmla="*/ 31 h 63"/>
                <a:gd name="T20" fmla="*/ 68 w 97"/>
                <a:gd name="T21" fmla="*/ 21 h 63"/>
                <a:gd name="T22" fmla="*/ 83 w 97"/>
                <a:gd name="T23" fmla="*/ 15 h 63"/>
                <a:gd name="T24" fmla="*/ 90 w 97"/>
                <a:gd name="T25" fmla="*/ 12 h 63"/>
                <a:gd name="T26" fmla="*/ 75 w 97"/>
                <a:gd name="T27" fmla="*/ 20 h 63"/>
                <a:gd name="T28" fmla="*/ 66 w 97"/>
                <a:gd name="T29" fmla="*/ 27 h 63"/>
                <a:gd name="T30" fmla="*/ 62 w 97"/>
                <a:gd name="T31" fmla="*/ 38 h 63"/>
                <a:gd name="T32" fmla="*/ 62 w 97"/>
                <a:gd name="T33" fmla="*/ 49 h 63"/>
                <a:gd name="T34" fmla="*/ 52 w 97"/>
                <a:gd name="T35" fmla="*/ 44 h 63"/>
                <a:gd name="T36" fmla="*/ 40 w 97"/>
                <a:gd name="T37" fmla="*/ 41 h 63"/>
                <a:gd name="T38" fmla="*/ 28 w 97"/>
                <a:gd name="T39" fmla="*/ 45 h 63"/>
                <a:gd name="T40" fmla="*/ 14 w 97"/>
                <a:gd name="T41" fmla="*/ 53 h 63"/>
                <a:gd name="T42" fmla="*/ 20 w 97"/>
                <a:gd name="T43" fmla="*/ 49 h 63"/>
                <a:gd name="T44" fmla="*/ 33 w 97"/>
                <a:gd name="T45" fmla="*/ 41 h 63"/>
                <a:gd name="T46" fmla="*/ 46 w 97"/>
                <a:gd name="T47" fmla="*/ 39 h 63"/>
                <a:gd name="T48" fmla="*/ 54 w 97"/>
                <a:gd name="T49" fmla="*/ 43 h 63"/>
                <a:gd name="T50" fmla="*/ 50 w 97"/>
                <a:gd name="T51" fmla="*/ 35 h 63"/>
                <a:gd name="T52" fmla="*/ 41 w 97"/>
                <a:gd name="T53" fmla="*/ 31 h 63"/>
                <a:gd name="T54" fmla="*/ 30 w 97"/>
                <a:gd name="T55" fmla="*/ 32 h 63"/>
                <a:gd name="T56" fmla="*/ 21 w 97"/>
                <a:gd name="T57" fmla="*/ 38 h 63"/>
                <a:gd name="T58" fmla="*/ 10 w 97"/>
                <a:gd name="T59" fmla="*/ 50 h 63"/>
                <a:gd name="T60" fmla="*/ 0 w 97"/>
                <a:gd name="T61" fmla="*/ 53 h 63"/>
                <a:gd name="T62" fmla="*/ 28 w 97"/>
                <a:gd name="T63" fmla="*/ 62 h 63"/>
                <a:gd name="T64" fmla="*/ 47 w 97"/>
                <a:gd name="T65" fmla="*/ 58 h 63"/>
                <a:gd name="T66" fmla="*/ 55 w 97"/>
                <a:gd name="T67" fmla="*/ 47 h 63"/>
                <a:gd name="T68" fmla="*/ 63 w 97"/>
                <a:gd name="T69" fmla="*/ 53 h 63"/>
                <a:gd name="T70" fmla="*/ 63 w 97"/>
                <a:gd name="T71" fmla="*/ 43 h 63"/>
                <a:gd name="T72" fmla="*/ 77 w 97"/>
                <a:gd name="T73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77" y="42"/>
                  </a:moveTo>
                  <a:cubicBezTo>
                    <a:pt x="85" y="38"/>
                    <a:pt x="88" y="32"/>
                    <a:pt x="90" y="28"/>
                  </a:cubicBezTo>
                  <a:cubicBezTo>
                    <a:pt x="92" y="24"/>
                    <a:pt x="97" y="11"/>
                    <a:pt x="96" y="0"/>
                  </a:cubicBezTo>
                  <a:cubicBezTo>
                    <a:pt x="96" y="0"/>
                    <a:pt x="93" y="5"/>
                    <a:pt x="89" y="7"/>
                  </a:cubicBezTo>
                  <a:cubicBezTo>
                    <a:pt x="84" y="8"/>
                    <a:pt x="76" y="9"/>
                    <a:pt x="73" y="10"/>
                  </a:cubicBezTo>
                  <a:cubicBezTo>
                    <a:pt x="69" y="11"/>
                    <a:pt x="65" y="12"/>
                    <a:pt x="62" y="15"/>
                  </a:cubicBezTo>
                  <a:cubicBezTo>
                    <a:pt x="60" y="17"/>
                    <a:pt x="57" y="21"/>
                    <a:pt x="56" y="23"/>
                  </a:cubicBezTo>
                  <a:cubicBezTo>
                    <a:pt x="55" y="26"/>
                    <a:pt x="55" y="30"/>
                    <a:pt x="55" y="32"/>
                  </a:cubicBezTo>
                  <a:cubicBezTo>
                    <a:pt x="55" y="34"/>
                    <a:pt x="56" y="38"/>
                    <a:pt x="59" y="40"/>
                  </a:cubicBezTo>
                  <a:cubicBezTo>
                    <a:pt x="59" y="37"/>
                    <a:pt x="60" y="34"/>
                    <a:pt x="61" y="31"/>
                  </a:cubicBezTo>
                  <a:cubicBezTo>
                    <a:pt x="62" y="28"/>
                    <a:pt x="65" y="24"/>
                    <a:pt x="68" y="21"/>
                  </a:cubicBezTo>
                  <a:cubicBezTo>
                    <a:pt x="72" y="19"/>
                    <a:pt x="80" y="16"/>
                    <a:pt x="83" y="15"/>
                  </a:cubicBezTo>
                  <a:cubicBezTo>
                    <a:pt x="86" y="14"/>
                    <a:pt x="90" y="12"/>
                    <a:pt x="90" y="12"/>
                  </a:cubicBezTo>
                  <a:cubicBezTo>
                    <a:pt x="87" y="15"/>
                    <a:pt x="78" y="18"/>
                    <a:pt x="75" y="20"/>
                  </a:cubicBezTo>
                  <a:cubicBezTo>
                    <a:pt x="73" y="21"/>
                    <a:pt x="68" y="24"/>
                    <a:pt x="66" y="27"/>
                  </a:cubicBezTo>
                  <a:cubicBezTo>
                    <a:pt x="63" y="31"/>
                    <a:pt x="62" y="37"/>
                    <a:pt x="62" y="38"/>
                  </a:cubicBezTo>
                  <a:cubicBezTo>
                    <a:pt x="62" y="40"/>
                    <a:pt x="62" y="44"/>
                    <a:pt x="62" y="49"/>
                  </a:cubicBezTo>
                  <a:cubicBezTo>
                    <a:pt x="57" y="47"/>
                    <a:pt x="53" y="44"/>
                    <a:pt x="52" y="44"/>
                  </a:cubicBezTo>
                  <a:cubicBezTo>
                    <a:pt x="51" y="43"/>
                    <a:pt x="45" y="41"/>
                    <a:pt x="40" y="41"/>
                  </a:cubicBezTo>
                  <a:cubicBezTo>
                    <a:pt x="35" y="42"/>
                    <a:pt x="31" y="44"/>
                    <a:pt x="28" y="45"/>
                  </a:cubicBezTo>
                  <a:cubicBezTo>
                    <a:pt x="26" y="47"/>
                    <a:pt x="18" y="53"/>
                    <a:pt x="14" y="53"/>
                  </a:cubicBezTo>
                  <a:cubicBezTo>
                    <a:pt x="14" y="53"/>
                    <a:pt x="18" y="51"/>
                    <a:pt x="20" y="49"/>
                  </a:cubicBezTo>
                  <a:cubicBezTo>
                    <a:pt x="23" y="47"/>
                    <a:pt x="29" y="42"/>
                    <a:pt x="33" y="41"/>
                  </a:cubicBezTo>
                  <a:cubicBezTo>
                    <a:pt x="37" y="39"/>
                    <a:pt x="42" y="38"/>
                    <a:pt x="46" y="39"/>
                  </a:cubicBezTo>
                  <a:cubicBezTo>
                    <a:pt x="49" y="40"/>
                    <a:pt x="52" y="41"/>
                    <a:pt x="54" y="43"/>
                  </a:cubicBezTo>
                  <a:cubicBezTo>
                    <a:pt x="54" y="39"/>
                    <a:pt x="51" y="36"/>
                    <a:pt x="50" y="35"/>
                  </a:cubicBezTo>
                  <a:cubicBezTo>
                    <a:pt x="48" y="34"/>
                    <a:pt x="44" y="32"/>
                    <a:pt x="41" y="31"/>
                  </a:cubicBezTo>
                  <a:cubicBezTo>
                    <a:pt x="38" y="31"/>
                    <a:pt x="34" y="31"/>
                    <a:pt x="30" y="32"/>
                  </a:cubicBezTo>
                  <a:cubicBezTo>
                    <a:pt x="27" y="33"/>
                    <a:pt x="23" y="36"/>
                    <a:pt x="21" y="38"/>
                  </a:cubicBezTo>
                  <a:cubicBezTo>
                    <a:pt x="19" y="41"/>
                    <a:pt x="14" y="47"/>
                    <a:pt x="10" y="50"/>
                  </a:cubicBezTo>
                  <a:cubicBezTo>
                    <a:pt x="6" y="52"/>
                    <a:pt x="0" y="53"/>
                    <a:pt x="0" y="53"/>
                  </a:cubicBezTo>
                  <a:cubicBezTo>
                    <a:pt x="9" y="59"/>
                    <a:pt x="23" y="62"/>
                    <a:pt x="28" y="62"/>
                  </a:cubicBezTo>
                  <a:cubicBezTo>
                    <a:pt x="33" y="62"/>
                    <a:pt x="40" y="63"/>
                    <a:pt x="47" y="58"/>
                  </a:cubicBezTo>
                  <a:cubicBezTo>
                    <a:pt x="54" y="54"/>
                    <a:pt x="55" y="47"/>
                    <a:pt x="55" y="47"/>
                  </a:cubicBezTo>
                  <a:cubicBezTo>
                    <a:pt x="55" y="47"/>
                    <a:pt x="63" y="53"/>
                    <a:pt x="63" y="53"/>
                  </a:cubicBezTo>
                  <a:cubicBezTo>
                    <a:pt x="65" y="52"/>
                    <a:pt x="63" y="43"/>
                    <a:pt x="63" y="43"/>
                  </a:cubicBezTo>
                  <a:cubicBezTo>
                    <a:pt x="63" y="43"/>
                    <a:pt x="69" y="45"/>
                    <a:pt x="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01">
              <a:extLst>
                <a:ext uri="{FF2B5EF4-FFF2-40B4-BE49-F238E27FC236}">
                  <a16:creationId xmlns="" xmlns:a16="http://schemas.microsoft.com/office/drawing/2014/main" id="{8C63F148-BF85-4F7A-BFDC-0F02CEE75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1" y="612775"/>
              <a:ext cx="268288" cy="125413"/>
            </a:xfrm>
            <a:custGeom>
              <a:avLst/>
              <a:gdLst>
                <a:gd name="T0" fmla="*/ 74 w 100"/>
                <a:gd name="T1" fmla="*/ 35 h 47"/>
                <a:gd name="T2" fmla="*/ 89 w 100"/>
                <a:gd name="T3" fmla="*/ 25 h 47"/>
                <a:gd name="T4" fmla="*/ 100 w 100"/>
                <a:gd name="T5" fmla="*/ 0 h 47"/>
                <a:gd name="T6" fmla="*/ 91 w 100"/>
                <a:gd name="T7" fmla="*/ 5 h 47"/>
                <a:gd name="T8" fmla="*/ 76 w 100"/>
                <a:gd name="T9" fmla="*/ 5 h 47"/>
                <a:gd name="T10" fmla="*/ 65 w 100"/>
                <a:gd name="T11" fmla="*/ 7 h 47"/>
                <a:gd name="T12" fmla="*/ 58 w 100"/>
                <a:gd name="T13" fmla="*/ 13 h 47"/>
                <a:gd name="T14" fmla="*/ 55 w 100"/>
                <a:gd name="T15" fmla="*/ 22 h 47"/>
                <a:gd name="T16" fmla="*/ 58 w 100"/>
                <a:gd name="T17" fmla="*/ 29 h 47"/>
                <a:gd name="T18" fmla="*/ 61 w 100"/>
                <a:gd name="T19" fmla="*/ 22 h 47"/>
                <a:gd name="T20" fmla="*/ 70 w 100"/>
                <a:gd name="T21" fmla="*/ 14 h 47"/>
                <a:gd name="T22" fmla="*/ 84 w 100"/>
                <a:gd name="T23" fmla="*/ 11 h 47"/>
                <a:gd name="T24" fmla="*/ 92 w 100"/>
                <a:gd name="T25" fmla="*/ 9 h 47"/>
                <a:gd name="T26" fmla="*/ 76 w 100"/>
                <a:gd name="T27" fmla="*/ 14 h 47"/>
                <a:gd name="T28" fmla="*/ 66 w 100"/>
                <a:gd name="T29" fmla="*/ 19 h 47"/>
                <a:gd name="T30" fmla="*/ 60 w 100"/>
                <a:gd name="T31" fmla="*/ 29 h 47"/>
                <a:gd name="T32" fmla="*/ 58 w 100"/>
                <a:gd name="T33" fmla="*/ 39 h 47"/>
                <a:gd name="T34" fmla="*/ 50 w 100"/>
                <a:gd name="T35" fmla="*/ 32 h 47"/>
                <a:gd name="T36" fmla="*/ 39 w 100"/>
                <a:gd name="T37" fmla="*/ 27 h 47"/>
                <a:gd name="T38" fmla="*/ 28 w 100"/>
                <a:gd name="T39" fmla="*/ 29 h 47"/>
                <a:gd name="T40" fmla="*/ 12 w 100"/>
                <a:gd name="T41" fmla="*/ 33 h 47"/>
                <a:gd name="T42" fmla="*/ 19 w 100"/>
                <a:gd name="T43" fmla="*/ 31 h 47"/>
                <a:gd name="T44" fmla="*/ 33 w 100"/>
                <a:gd name="T45" fmla="*/ 25 h 47"/>
                <a:gd name="T46" fmla="*/ 45 w 100"/>
                <a:gd name="T47" fmla="*/ 26 h 47"/>
                <a:gd name="T48" fmla="*/ 52 w 100"/>
                <a:gd name="T49" fmla="*/ 31 h 47"/>
                <a:gd name="T50" fmla="*/ 50 w 100"/>
                <a:gd name="T51" fmla="*/ 23 h 47"/>
                <a:gd name="T52" fmla="*/ 42 w 100"/>
                <a:gd name="T53" fmla="*/ 18 h 47"/>
                <a:gd name="T54" fmla="*/ 32 w 100"/>
                <a:gd name="T55" fmla="*/ 17 h 47"/>
                <a:gd name="T56" fmla="*/ 22 w 100"/>
                <a:gd name="T57" fmla="*/ 21 h 47"/>
                <a:gd name="T58" fmla="*/ 10 w 100"/>
                <a:gd name="T59" fmla="*/ 29 h 47"/>
                <a:gd name="T60" fmla="*/ 0 w 100"/>
                <a:gd name="T61" fmla="*/ 30 h 47"/>
                <a:gd name="T62" fmla="*/ 24 w 100"/>
                <a:gd name="T63" fmla="*/ 44 h 47"/>
                <a:gd name="T64" fmla="*/ 43 w 100"/>
                <a:gd name="T65" fmla="*/ 44 h 47"/>
                <a:gd name="T66" fmla="*/ 52 w 100"/>
                <a:gd name="T67" fmla="*/ 36 h 47"/>
                <a:gd name="T68" fmla="*/ 59 w 100"/>
                <a:gd name="T69" fmla="*/ 43 h 47"/>
                <a:gd name="T70" fmla="*/ 61 w 100"/>
                <a:gd name="T71" fmla="*/ 33 h 47"/>
                <a:gd name="T72" fmla="*/ 74 w 100"/>
                <a:gd name="T7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47">
                  <a:moveTo>
                    <a:pt x="74" y="35"/>
                  </a:moveTo>
                  <a:cubicBezTo>
                    <a:pt x="82" y="33"/>
                    <a:pt x="86" y="28"/>
                    <a:pt x="89" y="25"/>
                  </a:cubicBezTo>
                  <a:cubicBezTo>
                    <a:pt x="91" y="21"/>
                    <a:pt x="98" y="10"/>
                    <a:pt x="100" y="0"/>
                  </a:cubicBezTo>
                  <a:cubicBezTo>
                    <a:pt x="100" y="0"/>
                    <a:pt x="96" y="4"/>
                    <a:pt x="91" y="5"/>
                  </a:cubicBezTo>
                  <a:cubicBezTo>
                    <a:pt x="87" y="5"/>
                    <a:pt x="79" y="5"/>
                    <a:pt x="76" y="5"/>
                  </a:cubicBezTo>
                  <a:cubicBezTo>
                    <a:pt x="73" y="5"/>
                    <a:pt x="68" y="5"/>
                    <a:pt x="65" y="7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7" y="16"/>
                    <a:pt x="55" y="19"/>
                    <a:pt x="55" y="22"/>
                  </a:cubicBezTo>
                  <a:cubicBezTo>
                    <a:pt x="55" y="23"/>
                    <a:pt x="55" y="27"/>
                    <a:pt x="58" y="29"/>
                  </a:cubicBezTo>
                  <a:cubicBezTo>
                    <a:pt x="58" y="27"/>
                    <a:pt x="59" y="25"/>
                    <a:pt x="61" y="22"/>
                  </a:cubicBezTo>
                  <a:cubicBezTo>
                    <a:pt x="62" y="19"/>
                    <a:pt x="66" y="16"/>
                    <a:pt x="70" y="14"/>
                  </a:cubicBezTo>
                  <a:cubicBezTo>
                    <a:pt x="74" y="13"/>
                    <a:pt x="81" y="12"/>
                    <a:pt x="84" y="11"/>
                  </a:cubicBezTo>
                  <a:cubicBezTo>
                    <a:pt x="87" y="11"/>
                    <a:pt x="92" y="9"/>
                    <a:pt x="92" y="9"/>
                  </a:cubicBezTo>
                  <a:cubicBezTo>
                    <a:pt x="88" y="12"/>
                    <a:pt x="79" y="13"/>
                    <a:pt x="76" y="14"/>
                  </a:cubicBezTo>
                  <a:cubicBezTo>
                    <a:pt x="74" y="15"/>
                    <a:pt x="69" y="16"/>
                    <a:pt x="66" y="19"/>
                  </a:cubicBezTo>
                  <a:cubicBezTo>
                    <a:pt x="62" y="22"/>
                    <a:pt x="61" y="27"/>
                    <a:pt x="60" y="29"/>
                  </a:cubicBezTo>
                  <a:cubicBezTo>
                    <a:pt x="60" y="30"/>
                    <a:pt x="59" y="34"/>
                    <a:pt x="58" y="39"/>
                  </a:cubicBezTo>
                  <a:cubicBezTo>
                    <a:pt x="54" y="36"/>
                    <a:pt x="51" y="33"/>
                    <a:pt x="50" y="32"/>
                  </a:cubicBezTo>
                  <a:cubicBezTo>
                    <a:pt x="49" y="31"/>
                    <a:pt x="44" y="27"/>
                    <a:pt x="39" y="27"/>
                  </a:cubicBezTo>
                  <a:cubicBezTo>
                    <a:pt x="35" y="27"/>
                    <a:pt x="30" y="28"/>
                    <a:pt x="28" y="29"/>
                  </a:cubicBezTo>
                  <a:cubicBezTo>
                    <a:pt x="25" y="30"/>
                    <a:pt x="16" y="33"/>
                    <a:pt x="12" y="33"/>
                  </a:cubicBezTo>
                  <a:cubicBezTo>
                    <a:pt x="12" y="33"/>
                    <a:pt x="17" y="32"/>
                    <a:pt x="19" y="31"/>
                  </a:cubicBezTo>
                  <a:cubicBezTo>
                    <a:pt x="22" y="29"/>
                    <a:pt x="29" y="26"/>
                    <a:pt x="33" y="25"/>
                  </a:cubicBezTo>
                  <a:cubicBezTo>
                    <a:pt x="37" y="24"/>
                    <a:pt x="42" y="25"/>
                    <a:pt x="45" y="26"/>
                  </a:cubicBezTo>
                  <a:cubicBezTo>
                    <a:pt x="48" y="28"/>
                    <a:pt x="50" y="29"/>
                    <a:pt x="52" y="31"/>
                  </a:cubicBezTo>
                  <a:cubicBezTo>
                    <a:pt x="53" y="28"/>
                    <a:pt x="51" y="25"/>
                    <a:pt x="50" y="23"/>
                  </a:cubicBezTo>
                  <a:cubicBezTo>
                    <a:pt x="48" y="22"/>
                    <a:pt x="45" y="20"/>
                    <a:pt x="42" y="18"/>
                  </a:cubicBezTo>
                  <a:cubicBezTo>
                    <a:pt x="40" y="17"/>
                    <a:pt x="35" y="16"/>
                    <a:pt x="32" y="17"/>
                  </a:cubicBezTo>
                  <a:cubicBezTo>
                    <a:pt x="29" y="17"/>
                    <a:pt x="25" y="19"/>
                    <a:pt x="22" y="21"/>
                  </a:cubicBezTo>
                  <a:cubicBezTo>
                    <a:pt x="20" y="22"/>
                    <a:pt x="14" y="27"/>
                    <a:pt x="10" y="29"/>
                  </a:cubicBezTo>
                  <a:cubicBezTo>
                    <a:pt x="6" y="31"/>
                    <a:pt x="0" y="30"/>
                    <a:pt x="0" y="30"/>
                  </a:cubicBezTo>
                  <a:cubicBezTo>
                    <a:pt x="7" y="38"/>
                    <a:pt x="20" y="43"/>
                    <a:pt x="24" y="44"/>
                  </a:cubicBezTo>
                  <a:cubicBezTo>
                    <a:pt x="28" y="45"/>
                    <a:pt x="35" y="47"/>
                    <a:pt x="43" y="44"/>
                  </a:cubicBezTo>
                  <a:cubicBezTo>
                    <a:pt x="50" y="42"/>
                    <a:pt x="52" y="36"/>
                    <a:pt x="52" y="36"/>
                  </a:cubicBezTo>
                  <a:cubicBezTo>
                    <a:pt x="52" y="36"/>
                    <a:pt x="58" y="43"/>
                    <a:pt x="59" y="43"/>
                  </a:cubicBezTo>
                  <a:cubicBezTo>
                    <a:pt x="60" y="42"/>
                    <a:pt x="61" y="33"/>
                    <a:pt x="61" y="33"/>
                  </a:cubicBezTo>
                  <a:cubicBezTo>
                    <a:pt x="61" y="33"/>
                    <a:pt x="66" y="37"/>
                    <a:pt x="7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02">
              <a:extLst>
                <a:ext uri="{FF2B5EF4-FFF2-40B4-BE49-F238E27FC236}">
                  <a16:creationId xmlns="" xmlns:a16="http://schemas.microsoft.com/office/drawing/2014/main" id="{1CFED049-0BB0-4258-AB59-43F1487F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1" y="517525"/>
              <a:ext cx="265113" cy="87313"/>
            </a:xfrm>
            <a:custGeom>
              <a:avLst/>
              <a:gdLst>
                <a:gd name="T0" fmla="*/ 68 w 99"/>
                <a:gd name="T1" fmla="*/ 28 h 33"/>
                <a:gd name="T2" fmla="*/ 84 w 99"/>
                <a:gd name="T3" fmla="*/ 22 h 33"/>
                <a:gd name="T4" fmla="*/ 99 w 99"/>
                <a:gd name="T5" fmla="*/ 1 h 33"/>
                <a:gd name="T6" fmla="*/ 90 w 99"/>
                <a:gd name="T7" fmla="*/ 4 h 33"/>
                <a:gd name="T8" fmla="*/ 76 w 99"/>
                <a:gd name="T9" fmla="*/ 1 h 33"/>
                <a:gd name="T10" fmla="*/ 66 w 99"/>
                <a:gd name="T11" fmla="*/ 1 h 33"/>
                <a:gd name="T12" fmla="*/ 58 w 99"/>
                <a:gd name="T13" fmla="*/ 5 h 33"/>
                <a:gd name="T14" fmla="*/ 53 w 99"/>
                <a:gd name="T15" fmla="*/ 13 h 33"/>
                <a:gd name="T16" fmla="*/ 54 w 99"/>
                <a:gd name="T17" fmla="*/ 20 h 33"/>
                <a:gd name="T18" fmla="*/ 58 w 99"/>
                <a:gd name="T19" fmla="*/ 14 h 33"/>
                <a:gd name="T20" fmla="*/ 68 w 99"/>
                <a:gd name="T21" fmla="*/ 9 h 33"/>
                <a:gd name="T22" fmla="*/ 82 w 99"/>
                <a:gd name="T23" fmla="*/ 9 h 33"/>
                <a:gd name="T24" fmla="*/ 89 w 99"/>
                <a:gd name="T25" fmla="*/ 8 h 33"/>
                <a:gd name="T26" fmla="*/ 74 w 99"/>
                <a:gd name="T27" fmla="*/ 10 h 33"/>
                <a:gd name="T28" fmla="*/ 64 w 99"/>
                <a:gd name="T29" fmla="*/ 12 h 33"/>
                <a:gd name="T30" fmla="*/ 56 w 99"/>
                <a:gd name="T31" fmla="*/ 20 h 33"/>
                <a:gd name="T32" fmla="*/ 52 w 99"/>
                <a:gd name="T33" fmla="*/ 29 h 33"/>
                <a:gd name="T34" fmla="*/ 46 w 99"/>
                <a:gd name="T35" fmla="*/ 21 h 33"/>
                <a:gd name="T36" fmla="*/ 37 w 99"/>
                <a:gd name="T37" fmla="*/ 15 h 33"/>
                <a:gd name="T38" fmla="*/ 26 w 99"/>
                <a:gd name="T39" fmla="*/ 14 h 33"/>
                <a:gd name="T40" fmla="*/ 11 w 99"/>
                <a:gd name="T41" fmla="*/ 15 h 33"/>
                <a:gd name="T42" fmla="*/ 18 w 99"/>
                <a:gd name="T43" fmla="*/ 14 h 33"/>
                <a:gd name="T44" fmla="*/ 32 w 99"/>
                <a:gd name="T45" fmla="*/ 12 h 33"/>
                <a:gd name="T46" fmla="*/ 43 w 99"/>
                <a:gd name="T47" fmla="*/ 15 h 33"/>
                <a:gd name="T48" fmla="*/ 49 w 99"/>
                <a:gd name="T49" fmla="*/ 21 h 33"/>
                <a:gd name="T50" fmla="*/ 48 w 99"/>
                <a:gd name="T51" fmla="*/ 13 h 33"/>
                <a:gd name="T52" fmla="*/ 42 w 99"/>
                <a:gd name="T53" fmla="*/ 7 h 33"/>
                <a:gd name="T54" fmla="*/ 33 w 99"/>
                <a:gd name="T55" fmla="*/ 4 h 33"/>
                <a:gd name="T56" fmla="*/ 23 w 99"/>
                <a:gd name="T57" fmla="*/ 5 h 33"/>
                <a:gd name="T58" fmla="*/ 9 w 99"/>
                <a:gd name="T59" fmla="*/ 10 h 33"/>
                <a:gd name="T60" fmla="*/ 0 w 99"/>
                <a:gd name="T61" fmla="*/ 9 h 33"/>
                <a:gd name="T62" fmla="*/ 20 w 99"/>
                <a:gd name="T63" fmla="*/ 27 h 33"/>
                <a:gd name="T64" fmla="*/ 37 w 99"/>
                <a:gd name="T65" fmla="*/ 31 h 33"/>
                <a:gd name="T66" fmla="*/ 48 w 99"/>
                <a:gd name="T67" fmla="*/ 25 h 33"/>
                <a:gd name="T68" fmla="*/ 53 w 99"/>
                <a:gd name="T69" fmla="*/ 33 h 33"/>
                <a:gd name="T70" fmla="*/ 56 w 99"/>
                <a:gd name="T71" fmla="*/ 24 h 33"/>
                <a:gd name="T72" fmla="*/ 68 w 99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33">
                  <a:moveTo>
                    <a:pt x="68" y="28"/>
                  </a:moveTo>
                  <a:cubicBezTo>
                    <a:pt x="76" y="28"/>
                    <a:pt x="81" y="25"/>
                    <a:pt x="84" y="22"/>
                  </a:cubicBezTo>
                  <a:cubicBezTo>
                    <a:pt x="87" y="20"/>
                    <a:pt x="96" y="11"/>
                    <a:pt x="99" y="1"/>
                  </a:cubicBezTo>
                  <a:cubicBezTo>
                    <a:pt x="99" y="1"/>
                    <a:pt x="94" y="4"/>
                    <a:pt x="90" y="4"/>
                  </a:cubicBezTo>
                  <a:cubicBezTo>
                    <a:pt x="86" y="4"/>
                    <a:pt x="79" y="1"/>
                    <a:pt x="76" y="1"/>
                  </a:cubicBezTo>
                  <a:cubicBezTo>
                    <a:pt x="73" y="0"/>
                    <a:pt x="69" y="0"/>
                    <a:pt x="66" y="1"/>
                  </a:cubicBezTo>
                  <a:cubicBezTo>
                    <a:pt x="63" y="2"/>
                    <a:pt x="59" y="4"/>
                    <a:pt x="58" y="5"/>
                  </a:cubicBezTo>
                  <a:cubicBezTo>
                    <a:pt x="56" y="8"/>
                    <a:pt x="54" y="11"/>
                    <a:pt x="53" y="13"/>
                  </a:cubicBezTo>
                  <a:cubicBezTo>
                    <a:pt x="53" y="14"/>
                    <a:pt x="52" y="18"/>
                    <a:pt x="54" y="20"/>
                  </a:cubicBezTo>
                  <a:cubicBezTo>
                    <a:pt x="55" y="18"/>
                    <a:pt x="56" y="16"/>
                    <a:pt x="58" y="14"/>
                  </a:cubicBezTo>
                  <a:cubicBezTo>
                    <a:pt x="60" y="11"/>
                    <a:pt x="64" y="9"/>
                    <a:pt x="68" y="9"/>
                  </a:cubicBezTo>
                  <a:cubicBezTo>
                    <a:pt x="72" y="8"/>
                    <a:pt x="79" y="8"/>
                    <a:pt x="82" y="9"/>
                  </a:cubicBezTo>
                  <a:cubicBezTo>
                    <a:pt x="85" y="9"/>
                    <a:pt x="89" y="8"/>
                    <a:pt x="89" y="8"/>
                  </a:cubicBezTo>
                  <a:cubicBezTo>
                    <a:pt x="86" y="10"/>
                    <a:pt x="77" y="10"/>
                    <a:pt x="74" y="10"/>
                  </a:cubicBezTo>
                  <a:cubicBezTo>
                    <a:pt x="72" y="10"/>
                    <a:pt x="67" y="11"/>
                    <a:pt x="64" y="12"/>
                  </a:cubicBezTo>
                  <a:cubicBezTo>
                    <a:pt x="60" y="14"/>
                    <a:pt x="57" y="19"/>
                    <a:pt x="56" y="20"/>
                  </a:cubicBezTo>
                  <a:cubicBezTo>
                    <a:pt x="56" y="21"/>
                    <a:pt x="54" y="25"/>
                    <a:pt x="52" y="29"/>
                  </a:cubicBezTo>
                  <a:cubicBezTo>
                    <a:pt x="50" y="25"/>
                    <a:pt x="47" y="22"/>
                    <a:pt x="46" y="21"/>
                  </a:cubicBezTo>
                  <a:cubicBezTo>
                    <a:pt x="45" y="20"/>
                    <a:pt x="42" y="16"/>
                    <a:pt x="37" y="15"/>
                  </a:cubicBezTo>
                  <a:cubicBezTo>
                    <a:pt x="33" y="13"/>
                    <a:pt x="29" y="13"/>
                    <a:pt x="26" y="14"/>
                  </a:cubicBezTo>
                  <a:cubicBezTo>
                    <a:pt x="24" y="14"/>
                    <a:pt x="15" y="16"/>
                    <a:pt x="11" y="15"/>
                  </a:cubicBezTo>
                  <a:cubicBezTo>
                    <a:pt x="11" y="15"/>
                    <a:pt x="16" y="14"/>
                    <a:pt x="18" y="14"/>
                  </a:cubicBezTo>
                  <a:cubicBezTo>
                    <a:pt x="21" y="13"/>
                    <a:pt x="28" y="11"/>
                    <a:pt x="32" y="12"/>
                  </a:cubicBezTo>
                  <a:cubicBezTo>
                    <a:pt x="36" y="12"/>
                    <a:pt x="40" y="13"/>
                    <a:pt x="43" y="15"/>
                  </a:cubicBezTo>
                  <a:cubicBezTo>
                    <a:pt x="46" y="17"/>
                    <a:pt x="47" y="19"/>
                    <a:pt x="49" y="21"/>
                  </a:cubicBezTo>
                  <a:cubicBezTo>
                    <a:pt x="50" y="18"/>
                    <a:pt x="49" y="15"/>
                    <a:pt x="48" y="13"/>
                  </a:cubicBezTo>
                  <a:cubicBezTo>
                    <a:pt x="47" y="11"/>
                    <a:pt x="44" y="9"/>
                    <a:pt x="42" y="7"/>
                  </a:cubicBezTo>
                  <a:cubicBezTo>
                    <a:pt x="40" y="6"/>
                    <a:pt x="36" y="4"/>
                    <a:pt x="33" y="4"/>
                  </a:cubicBezTo>
                  <a:cubicBezTo>
                    <a:pt x="30" y="3"/>
                    <a:pt x="26" y="4"/>
                    <a:pt x="23" y="5"/>
                  </a:cubicBezTo>
                  <a:cubicBezTo>
                    <a:pt x="20" y="6"/>
                    <a:pt x="14" y="9"/>
                    <a:pt x="9" y="10"/>
                  </a:cubicBezTo>
                  <a:cubicBezTo>
                    <a:pt x="5" y="11"/>
                    <a:pt x="0" y="9"/>
                    <a:pt x="0" y="9"/>
                  </a:cubicBezTo>
                  <a:cubicBezTo>
                    <a:pt x="6" y="18"/>
                    <a:pt x="16" y="25"/>
                    <a:pt x="20" y="27"/>
                  </a:cubicBezTo>
                  <a:cubicBezTo>
                    <a:pt x="23" y="29"/>
                    <a:pt x="29" y="32"/>
                    <a:pt x="37" y="31"/>
                  </a:cubicBezTo>
                  <a:cubicBezTo>
                    <a:pt x="45" y="30"/>
                    <a:pt x="48" y="25"/>
                    <a:pt x="48" y="25"/>
                  </a:cubicBezTo>
                  <a:cubicBezTo>
                    <a:pt x="48" y="25"/>
                    <a:pt x="51" y="33"/>
                    <a:pt x="53" y="33"/>
                  </a:cubicBezTo>
                  <a:cubicBezTo>
                    <a:pt x="54" y="33"/>
                    <a:pt x="56" y="24"/>
                    <a:pt x="56" y="24"/>
                  </a:cubicBezTo>
                  <a:cubicBezTo>
                    <a:pt x="56" y="24"/>
                    <a:pt x="60" y="29"/>
                    <a:pt x="6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03">
              <a:extLst>
                <a:ext uri="{FF2B5EF4-FFF2-40B4-BE49-F238E27FC236}">
                  <a16:creationId xmlns="" xmlns:a16="http://schemas.microsoft.com/office/drawing/2014/main" id="{CDD625E3-88A7-4E2B-B22D-9FADD191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9" y="401638"/>
              <a:ext cx="250825" cy="88900"/>
            </a:xfrm>
            <a:custGeom>
              <a:avLst/>
              <a:gdLst>
                <a:gd name="T0" fmla="*/ 60 w 94"/>
                <a:gd name="T1" fmla="*/ 31 h 33"/>
                <a:gd name="T2" fmla="*/ 76 w 94"/>
                <a:gd name="T3" fmla="*/ 29 h 33"/>
                <a:gd name="T4" fmla="*/ 94 w 94"/>
                <a:gd name="T5" fmla="*/ 12 h 33"/>
                <a:gd name="T6" fmla="*/ 85 w 94"/>
                <a:gd name="T7" fmla="*/ 13 h 33"/>
                <a:gd name="T8" fmla="*/ 72 w 94"/>
                <a:gd name="T9" fmla="*/ 7 h 33"/>
                <a:gd name="T10" fmla="*/ 63 w 94"/>
                <a:gd name="T11" fmla="*/ 5 h 33"/>
                <a:gd name="T12" fmla="*/ 55 w 94"/>
                <a:gd name="T13" fmla="*/ 8 h 33"/>
                <a:gd name="T14" fmla="*/ 49 w 94"/>
                <a:gd name="T15" fmla="*/ 14 h 33"/>
                <a:gd name="T16" fmla="*/ 48 w 94"/>
                <a:gd name="T17" fmla="*/ 21 h 33"/>
                <a:gd name="T18" fmla="*/ 54 w 94"/>
                <a:gd name="T19" fmla="*/ 16 h 33"/>
                <a:gd name="T20" fmla="*/ 64 w 94"/>
                <a:gd name="T21" fmla="*/ 13 h 33"/>
                <a:gd name="T22" fmla="*/ 77 w 94"/>
                <a:gd name="T23" fmla="*/ 16 h 33"/>
                <a:gd name="T24" fmla="*/ 84 w 94"/>
                <a:gd name="T25" fmla="*/ 17 h 33"/>
                <a:gd name="T26" fmla="*/ 69 w 94"/>
                <a:gd name="T27" fmla="*/ 15 h 33"/>
                <a:gd name="T28" fmla="*/ 59 w 94"/>
                <a:gd name="T29" fmla="*/ 16 h 33"/>
                <a:gd name="T30" fmla="*/ 51 w 94"/>
                <a:gd name="T31" fmla="*/ 21 h 33"/>
                <a:gd name="T32" fmla="*/ 45 w 94"/>
                <a:gd name="T33" fmla="*/ 29 h 33"/>
                <a:gd name="T34" fmla="*/ 41 w 94"/>
                <a:gd name="T35" fmla="*/ 20 h 33"/>
                <a:gd name="T36" fmla="*/ 34 w 94"/>
                <a:gd name="T37" fmla="*/ 12 h 33"/>
                <a:gd name="T38" fmla="*/ 24 w 94"/>
                <a:gd name="T39" fmla="*/ 9 h 33"/>
                <a:gd name="T40" fmla="*/ 10 w 94"/>
                <a:gd name="T41" fmla="*/ 7 h 33"/>
                <a:gd name="T42" fmla="*/ 16 w 94"/>
                <a:gd name="T43" fmla="*/ 8 h 33"/>
                <a:gd name="T44" fmla="*/ 30 w 94"/>
                <a:gd name="T45" fmla="*/ 9 h 33"/>
                <a:gd name="T46" fmla="*/ 39 w 94"/>
                <a:gd name="T47" fmla="*/ 14 h 33"/>
                <a:gd name="T48" fmla="*/ 43 w 94"/>
                <a:gd name="T49" fmla="*/ 21 h 33"/>
                <a:gd name="T50" fmla="*/ 44 w 94"/>
                <a:gd name="T51" fmla="*/ 13 h 33"/>
                <a:gd name="T52" fmla="*/ 39 w 94"/>
                <a:gd name="T53" fmla="*/ 6 h 33"/>
                <a:gd name="T54" fmla="*/ 32 w 94"/>
                <a:gd name="T55" fmla="*/ 1 h 33"/>
                <a:gd name="T56" fmla="*/ 23 w 94"/>
                <a:gd name="T57" fmla="*/ 1 h 33"/>
                <a:gd name="T58" fmla="*/ 9 w 94"/>
                <a:gd name="T59" fmla="*/ 3 h 33"/>
                <a:gd name="T60" fmla="*/ 0 w 94"/>
                <a:gd name="T61" fmla="*/ 0 h 33"/>
                <a:gd name="T62" fmla="*/ 15 w 94"/>
                <a:gd name="T63" fmla="*/ 21 h 33"/>
                <a:gd name="T64" fmla="*/ 30 w 94"/>
                <a:gd name="T65" fmla="*/ 28 h 33"/>
                <a:gd name="T66" fmla="*/ 41 w 94"/>
                <a:gd name="T67" fmla="*/ 24 h 33"/>
                <a:gd name="T68" fmla="*/ 45 w 94"/>
                <a:gd name="T69" fmla="*/ 32 h 33"/>
                <a:gd name="T70" fmla="*/ 50 w 94"/>
                <a:gd name="T71" fmla="*/ 25 h 33"/>
                <a:gd name="T72" fmla="*/ 60 w 94"/>
                <a:gd name="T7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" h="33">
                  <a:moveTo>
                    <a:pt x="60" y="31"/>
                  </a:moveTo>
                  <a:cubicBezTo>
                    <a:pt x="67" y="33"/>
                    <a:pt x="72" y="30"/>
                    <a:pt x="76" y="29"/>
                  </a:cubicBezTo>
                  <a:cubicBezTo>
                    <a:pt x="79" y="27"/>
                    <a:pt x="89" y="20"/>
                    <a:pt x="94" y="12"/>
                  </a:cubicBezTo>
                  <a:cubicBezTo>
                    <a:pt x="94" y="12"/>
                    <a:pt x="89" y="14"/>
                    <a:pt x="85" y="13"/>
                  </a:cubicBezTo>
                  <a:cubicBezTo>
                    <a:pt x="81" y="12"/>
                    <a:pt x="75" y="8"/>
                    <a:pt x="72" y="7"/>
                  </a:cubicBezTo>
                  <a:cubicBezTo>
                    <a:pt x="70" y="6"/>
                    <a:pt x="66" y="5"/>
                    <a:pt x="63" y="5"/>
                  </a:cubicBezTo>
                  <a:cubicBezTo>
                    <a:pt x="60" y="5"/>
                    <a:pt x="57" y="7"/>
                    <a:pt x="55" y="8"/>
                  </a:cubicBezTo>
                  <a:cubicBezTo>
                    <a:pt x="52" y="9"/>
                    <a:pt x="50" y="12"/>
                    <a:pt x="49" y="14"/>
                  </a:cubicBezTo>
                  <a:cubicBezTo>
                    <a:pt x="48" y="15"/>
                    <a:pt x="47" y="18"/>
                    <a:pt x="48" y="21"/>
                  </a:cubicBezTo>
                  <a:cubicBezTo>
                    <a:pt x="50" y="19"/>
                    <a:pt x="51" y="18"/>
                    <a:pt x="54" y="16"/>
                  </a:cubicBezTo>
                  <a:cubicBezTo>
                    <a:pt x="56" y="14"/>
                    <a:pt x="60" y="13"/>
                    <a:pt x="64" y="13"/>
                  </a:cubicBezTo>
                  <a:cubicBezTo>
                    <a:pt x="68" y="13"/>
                    <a:pt x="74" y="15"/>
                    <a:pt x="77" y="16"/>
                  </a:cubicBezTo>
                  <a:cubicBezTo>
                    <a:pt x="80" y="16"/>
                    <a:pt x="84" y="17"/>
                    <a:pt x="84" y="17"/>
                  </a:cubicBezTo>
                  <a:cubicBezTo>
                    <a:pt x="80" y="18"/>
                    <a:pt x="72" y="16"/>
                    <a:pt x="69" y="15"/>
                  </a:cubicBezTo>
                  <a:cubicBezTo>
                    <a:pt x="67" y="15"/>
                    <a:pt x="63" y="15"/>
                    <a:pt x="59" y="16"/>
                  </a:cubicBezTo>
                  <a:cubicBezTo>
                    <a:pt x="55" y="17"/>
                    <a:pt x="52" y="20"/>
                    <a:pt x="51" y="21"/>
                  </a:cubicBezTo>
                  <a:cubicBezTo>
                    <a:pt x="50" y="22"/>
                    <a:pt x="48" y="25"/>
                    <a:pt x="45" y="29"/>
                  </a:cubicBezTo>
                  <a:cubicBezTo>
                    <a:pt x="43" y="25"/>
                    <a:pt x="42" y="21"/>
                    <a:pt x="41" y="20"/>
                  </a:cubicBezTo>
                  <a:cubicBezTo>
                    <a:pt x="40" y="19"/>
                    <a:pt x="38" y="14"/>
                    <a:pt x="34" y="12"/>
                  </a:cubicBezTo>
                  <a:cubicBezTo>
                    <a:pt x="31" y="10"/>
                    <a:pt x="26" y="10"/>
                    <a:pt x="24" y="9"/>
                  </a:cubicBezTo>
                  <a:cubicBezTo>
                    <a:pt x="21" y="9"/>
                    <a:pt x="13" y="9"/>
                    <a:pt x="10" y="7"/>
                  </a:cubicBezTo>
                  <a:cubicBezTo>
                    <a:pt x="10" y="7"/>
                    <a:pt x="14" y="8"/>
                    <a:pt x="16" y="8"/>
                  </a:cubicBezTo>
                  <a:cubicBezTo>
                    <a:pt x="19" y="8"/>
                    <a:pt x="26" y="8"/>
                    <a:pt x="30" y="9"/>
                  </a:cubicBezTo>
                  <a:cubicBezTo>
                    <a:pt x="33" y="9"/>
                    <a:pt x="37" y="12"/>
                    <a:pt x="39" y="14"/>
                  </a:cubicBezTo>
                  <a:cubicBezTo>
                    <a:pt x="41" y="16"/>
                    <a:pt x="42" y="18"/>
                    <a:pt x="43" y="21"/>
                  </a:cubicBezTo>
                  <a:cubicBezTo>
                    <a:pt x="45" y="18"/>
                    <a:pt x="44" y="15"/>
                    <a:pt x="44" y="13"/>
                  </a:cubicBezTo>
                  <a:cubicBezTo>
                    <a:pt x="43" y="11"/>
                    <a:pt x="42" y="8"/>
                    <a:pt x="39" y="6"/>
                  </a:cubicBezTo>
                  <a:cubicBezTo>
                    <a:pt x="38" y="5"/>
                    <a:pt x="35" y="2"/>
                    <a:pt x="32" y="1"/>
                  </a:cubicBezTo>
                  <a:cubicBezTo>
                    <a:pt x="29" y="0"/>
                    <a:pt x="25" y="0"/>
                    <a:pt x="23" y="1"/>
                  </a:cubicBezTo>
                  <a:cubicBezTo>
                    <a:pt x="20" y="1"/>
                    <a:pt x="13" y="3"/>
                    <a:pt x="9" y="3"/>
                  </a:cubicBezTo>
                  <a:cubicBezTo>
                    <a:pt x="5" y="3"/>
                    <a:pt x="0" y="0"/>
                    <a:pt x="0" y="0"/>
                  </a:cubicBezTo>
                  <a:cubicBezTo>
                    <a:pt x="4" y="9"/>
                    <a:pt x="12" y="18"/>
                    <a:pt x="15" y="21"/>
                  </a:cubicBezTo>
                  <a:cubicBezTo>
                    <a:pt x="18" y="23"/>
                    <a:pt x="23" y="27"/>
                    <a:pt x="30" y="28"/>
                  </a:cubicBezTo>
                  <a:cubicBezTo>
                    <a:pt x="38" y="28"/>
                    <a:pt x="41" y="24"/>
                    <a:pt x="41" y="24"/>
                  </a:cubicBezTo>
                  <a:cubicBezTo>
                    <a:pt x="41" y="24"/>
                    <a:pt x="44" y="32"/>
                    <a:pt x="45" y="32"/>
                  </a:cubicBezTo>
                  <a:cubicBezTo>
                    <a:pt x="46" y="32"/>
                    <a:pt x="50" y="25"/>
                    <a:pt x="50" y="25"/>
                  </a:cubicBezTo>
                  <a:cubicBezTo>
                    <a:pt x="50" y="25"/>
                    <a:pt x="52" y="30"/>
                    <a:pt x="6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04">
              <a:extLst>
                <a:ext uri="{FF2B5EF4-FFF2-40B4-BE49-F238E27FC236}">
                  <a16:creationId xmlns="" xmlns:a16="http://schemas.microsoft.com/office/drawing/2014/main" id="{58FAF355-DDDB-4F2E-B2F0-D44C38E6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9" y="277813"/>
              <a:ext cx="227013" cy="115888"/>
            </a:xfrm>
            <a:custGeom>
              <a:avLst/>
              <a:gdLst>
                <a:gd name="T0" fmla="*/ 49 w 85"/>
                <a:gd name="T1" fmla="*/ 41 h 43"/>
                <a:gd name="T2" fmla="*/ 65 w 85"/>
                <a:gd name="T3" fmla="*/ 41 h 43"/>
                <a:gd name="T4" fmla="*/ 85 w 85"/>
                <a:gd name="T5" fmla="*/ 30 h 43"/>
                <a:gd name="T6" fmla="*/ 77 w 85"/>
                <a:gd name="T7" fmla="*/ 29 h 43"/>
                <a:gd name="T8" fmla="*/ 66 w 85"/>
                <a:gd name="T9" fmla="*/ 21 h 43"/>
                <a:gd name="T10" fmla="*/ 58 w 85"/>
                <a:gd name="T11" fmla="*/ 17 h 43"/>
                <a:gd name="T12" fmla="*/ 49 w 85"/>
                <a:gd name="T13" fmla="*/ 18 h 43"/>
                <a:gd name="T14" fmla="*/ 43 w 85"/>
                <a:gd name="T15" fmla="*/ 22 h 43"/>
                <a:gd name="T16" fmla="*/ 41 w 85"/>
                <a:gd name="T17" fmla="*/ 29 h 43"/>
                <a:gd name="T18" fmla="*/ 47 w 85"/>
                <a:gd name="T19" fmla="*/ 25 h 43"/>
                <a:gd name="T20" fmla="*/ 57 w 85"/>
                <a:gd name="T21" fmla="*/ 24 h 43"/>
                <a:gd name="T22" fmla="*/ 68 w 85"/>
                <a:gd name="T23" fmla="*/ 30 h 43"/>
                <a:gd name="T24" fmla="*/ 74 w 85"/>
                <a:gd name="T25" fmla="*/ 32 h 43"/>
                <a:gd name="T26" fmla="*/ 62 w 85"/>
                <a:gd name="T27" fmla="*/ 28 h 43"/>
                <a:gd name="T28" fmla="*/ 52 w 85"/>
                <a:gd name="T29" fmla="*/ 26 h 43"/>
                <a:gd name="T30" fmla="*/ 43 w 85"/>
                <a:gd name="T31" fmla="*/ 30 h 43"/>
                <a:gd name="T32" fmla="*/ 36 w 85"/>
                <a:gd name="T33" fmla="*/ 35 h 43"/>
                <a:gd name="T34" fmla="*/ 34 w 85"/>
                <a:gd name="T35" fmla="*/ 27 h 43"/>
                <a:gd name="T36" fmla="*/ 29 w 85"/>
                <a:gd name="T37" fmla="*/ 18 h 43"/>
                <a:gd name="T38" fmla="*/ 20 w 85"/>
                <a:gd name="T39" fmla="*/ 13 h 43"/>
                <a:gd name="T40" fmla="*/ 8 w 85"/>
                <a:gd name="T41" fmla="*/ 9 h 43"/>
                <a:gd name="T42" fmla="*/ 14 w 85"/>
                <a:gd name="T43" fmla="*/ 10 h 43"/>
                <a:gd name="T44" fmla="*/ 26 w 85"/>
                <a:gd name="T45" fmla="*/ 14 h 43"/>
                <a:gd name="T46" fmla="*/ 34 w 85"/>
                <a:gd name="T47" fmla="*/ 21 h 43"/>
                <a:gd name="T48" fmla="*/ 36 w 85"/>
                <a:gd name="T49" fmla="*/ 27 h 43"/>
                <a:gd name="T50" fmla="*/ 38 w 85"/>
                <a:gd name="T51" fmla="*/ 21 h 43"/>
                <a:gd name="T52" fmla="*/ 36 w 85"/>
                <a:gd name="T53" fmla="*/ 13 h 43"/>
                <a:gd name="T54" fmla="*/ 30 w 85"/>
                <a:gd name="T55" fmla="*/ 7 h 43"/>
                <a:gd name="T56" fmla="*/ 21 w 85"/>
                <a:gd name="T57" fmla="*/ 5 h 43"/>
                <a:gd name="T58" fmla="*/ 8 w 85"/>
                <a:gd name="T59" fmla="*/ 4 h 43"/>
                <a:gd name="T60" fmla="*/ 0 w 85"/>
                <a:gd name="T61" fmla="*/ 0 h 43"/>
                <a:gd name="T62" fmla="*/ 10 w 85"/>
                <a:gd name="T63" fmla="*/ 22 h 43"/>
                <a:gd name="T64" fmla="*/ 23 w 85"/>
                <a:gd name="T65" fmla="*/ 32 h 43"/>
                <a:gd name="T66" fmla="*/ 34 w 85"/>
                <a:gd name="T67" fmla="*/ 30 h 43"/>
                <a:gd name="T68" fmla="*/ 35 w 85"/>
                <a:gd name="T69" fmla="*/ 39 h 43"/>
                <a:gd name="T70" fmla="*/ 41 w 85"/>
                <a:gd name="T71" fmla="*/ 33 h 43"/>
                <a:gd name="T72" fmla="*/ 49 w 85"/>
                <a:gd name="T7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" h="43">
                  <a:moveTo>
                    <a:pt x="49" y="41"/>
                  </a:moveTo>
                  <a:cubicBezTo>
                    <a:pt x="56" y="43"/>
                    <a:pt x="61" y="42"/>
                    <a:pt x="65" y="41"/>
                  </a:cubicBezTo>
                  <a:cubicBezTo>
                    <a:pt x="68" y="40"/>
                    <a:pt x="79" y="36"/>
                    <a:pt x="85" y="30"/>
                  </a:cubicBezTo>
                  <a:cubicBezTo>
                    <a:pt x="85" y="30"/>
                    <a:pt x="80" y="30"/>
                    <a:pt x="77" y="29"/>
                  </a:cubicBezTo>
                  <a:cubicBezTo>
                    <a:pt x="73" y="27"/>
                    <a:pt x="68" y="22"/>
                    <a:pt x="66" y="21"/>
                  </a:cubicBezTo>
                  <a:cubicBezTo>
                    <a:pt x="64" y="19"/>
                    <a:pt x="60" y="18"/>
                    <a:pt x="58" y="17"/>
                  </a:cubicBezTo>
                  <a:cubicBezTo>
                    <a:pt x="55" y="17"/>
                    <a:pt x="51" y="17"/>
                    <a:pt x="49" y="18"/>
                  </a:cubicBezTo>
                  <a:cubicBezTo>
                    <a:pt x="47" y="19"/>
                    <a:pt x="44" y="21"/>
                    <a:pt x="43" y="22"/>
                  </a:cubicBezTo>
                  <a:cubicBezTo>
                    <a:pt x="42" y="24"/>
                    <a:pt x="40" y="26"/>
                    <a:pt x="41" y="29"/>
                  </a:cubicBezTo>
                  <a:cubicBezTo>
                    <a:pt x="43" y="27"/>
                    <a:pt x="44" y="26"/>
                    <a:pt x="47" y="25"/>
                  </a:cubicBezTo>
                  <a:cubicBezTo>
                    <a:pt x="49" y="24"/>
                    <a:pt x="53" y="24"/>
                    <a:pt x="57" y="24"/>
                  </a:cubicBezTo>
                  <a:cubicBezTo>
                    <a:pt x="60" y="25"/>
                    <a:pt x="66" y="29"/>
                    <a:pt x="68" y="30"/>
                  </a:cubicBezTo>
                  <a:cubicBezTo>
                    <a:pt x="71" y="31"/>
                    <a:pt x="74" y="32"/>
                    <a:pt x="74" y="32"/>
                  </a:cubicBezTo>
                  <a:cubicBezTo>
                    <a:pt x="71" y="32"/>
                    <a:pt x="64" y="29"/>
                    <a:pt x="62" y="28"/>
                  </a:cubicBezTo>
                  <a:cubicBezTo>
                    <a:pt x="59" y="27"/>
                    <a:pt x="55" y="26"/>
                    <a:pt x="52" y="26"/>
                  </a:cubicBezTo>
                  <a:cubicBezTo>
                    <a:pt x="48" y="26"/>
                    <a:pt x="44" y="29"/>
                    <a:pt x="43" y="30"/>
                  </a:cubicBezTo>
                  <a:cubicBezTo>
                    <a:pt x="42" y="30"/>
                    <a:pt x="39" y="33"/>
                    <a:pt x="36" y="35"/>
                  </a:cubicBezTo>
                  <a:cubicBezTo>
                    <a:pt x="35" y="32"/>
                    <a:pt x="35" y="28"/>
                    <a:pt x="34" y="27"/>
                  </a:cubicBezTo>
                  <a:cubicBezTo>
                    <a:pt x="34" y="26"/>
                    <a:pt x="32" y="21"/>
                    <a:pt x="29" y="18"/>
                  </a:cubicBezTo>
                  <a:cubicBezTo>
                    <a:pt x="26" y="16"/>
                    <a:pt x="23" y="14"/>
                    <a:pt x="20" y="13"/>
                  </a:cubicBezTo>
                  <a:cubicBezTo>
                    <a:pt x="18" y="13"/>
                    <a:pt x="10" y="11"/>
                    <a:pt x="8" y="9"/>
                  </a:cubicBezTo>
                  <a:cubicBezTo>
                    <a:pt x="8" y="9"/>
                    <a:pt x="11" y="10"/>
                    <a:pt x="14" y="10"/>
                  </a:cubicBezTo>
                  <a:cubicBezTo>
                    <a:pt x="16" y="11"/>
                    <a:pt x="23" y="12"/>
                    <a:pt x="26" y="14"/>
                  </a:cubicBezTo>
                  <a:cubicBezTo>
                    <a:pt x="29" y="15"/>
                    <a:pt x="32" y="18"/>
                    <a:pt x="34" y="21"/>
                  </a:cubicBezTo>
                  <a:cubicBezTo>
                    <a:pt x="35" y="23"/>
                    <a:pt x="36" y="25"/>
                    <a:pt x="36" y="27"/>
                  </a:cubicBezTo>
                  <a:cubicBezTo>
                    <a:pt x="38" y="26"/>
                    <a:pt x="38" y="22"/>
                    <a:pt x="38" y="21"/>
                  </a:cubicBezTo>
                  <a:cubicBezTo>
                    <a:pt x="38" y="19"/>
                    <a:pt x="37" y="16"/>
                    <a:pt x="36" y="13"/>
                  </a:cubicBezTo>
                  <a:cubicBezTo>
                    <a:pt x="35" y="12"/>
                    <a:pt x="32" y="9"/>
                    <a:pt x="30" y="7"/>
                  </a:cubicBezTo>
                  <a:cubicBezTo>
                    <a:pt x="27" y="6"/>
                    <a:pt x="23" y="5"/>
                    <a:pt x="21" y="5"/>
                  </a:cubicBezTo>
                  <a:cubicBezTo>
                    <a:pt x="18" y="5"/>
                    <a:pt x="12" y="5"/>
                    <a:pt x="8" y="4"/>
                  </a:cubicBezTo>
                  <a:cubicBezTo>
                    <a:pt x="4" y="4"/>
                    <a:pt x="0" y="0"/>
                    <a:pt x="0" y="0"/>
                  </a:cubicBezTo>
                  <a:cubicBezTo>
                    <a:pt x="2" y="9"/>
                    <a:pt x="8" y="19"/>
                    <a:pt x="10" y="22"/>
                  </a:cubicBezTo>
                  <a:cubicBezTo>
                    <a:pt x="12" y="25"/>
                    <a:pt x="16" y="30"/>
                    <a:pt x="23" y="32"/>
                  </a:cubicBezTo>
                  <a:cubicBezTo>
                    <a:pt x="30" y="34"/>
                    <a:pt x="34" y="30"/>
                    <a:pt x="34" y="30"/>
                  </a:cubicBezTo>
                  <a:cubicBezTo>
                    <a:pt x="34" y="30"/>
                    <a:pt x="34" y="38"/>
                    <a:pt x="35" y="39"/>
                  </a:cubicBezTo>
                  <a:cubicBezTo>
                    <a:pt x="36" y="39"/>
                    <a:pt x="41" y="33"/>
                    <a:pt x="41" y="33"/>
                  </a:cubicBezTo>
                  <a:cubicBezTo>
                    <a:pt x="41" y="33"/>
                    <a:pt x="43" y="38"/>
                    <a:pt x="4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05">
              <a:extLst>
                <a:ext uri="{FF2B5EF4-FFF2-40B4-BE49-F238E27FC236}">
                  <a16:creationId xmlns="" xmlns:a16="http://schemas.microsoft.com/office/drawing/2014/main" id="{528B90CF-BB9B-4A49-84E6-F4B397E5D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9" y="174625"/>
              <a:ext cx="195263" cy="138113"/>
            </a:xfrm>
            <a:custGeom>
              <a:avLst/>
              <a:gdLst>
                <a:gd name="T0" fmla="*/ 38 w 73"/>
                <a:gd name="T1" fmla="*/ 48 h 52"/>
                <a:gd name="T2" fmla="*/ 52 w 73"/>
                <a:gd name="T3" fmla="*/ 51 h 52"/>
                <a:gd name="T4" fmla="*/ 73 w 73"/>
                <a:gd name="T5" fmla="*/ 45 h 52"/>
                <a:gd name="T6" fmla="*/ 66 w 73"/>
                <a:gd name="T7" fmla="*/ 42 h 52"/>
                <a:gd name="T8" fmla="*/ 57 w 73"/>
                <a:gd name="T9" fmla="*/ 33 h 52"/>
                <a:gd name="T10" fmla="*/ 50 w 73"/>
                <a:gd name="T11" fmla="*/ 27 h 52"/>
                <a:gd name="T12" fmla="*/ 42 w 73"/>
                <a:gd name="T13" fmla="*/ 27 h 52"/>
                <a:gd name="T14" fmla="*/ 35 w 73"/>
                <a:gd name="T15" fmla="*/ 29 h 52"/>
                <a:gd name="T16" fmla="*/ 32 w 73"/>
                <a:gd name="T17" fmla="*/ 35 h 52"/>
                <a:gd name="T18" fmla="*/ 39 w 73"/>
                <a:gd name="T19" fmla="*/ 33 h 52"/>
                <a:gd name="T20" fmla="*/ 48 w 73"/>
                <a:gd name="T21" fmla="*/ 34 h 52"/>
                <a:gd name="T22" fmla="*/ 58 w 73"/>
                <a:gd name="T23" fmla="*/ 41 h 52"/>
                <a:gd name="T24" fmla="*/ 63 w 73"/>
                <a:gd name="T25" fmla="*/ 45 h 52"/>
                <a:gd name="T26" fmla="*/ 52 w 73"/>
                <a:gd name="T27" fmla="*/ 38 h 52"/>
                <a:gd name="T28" fmla="*/ 43 w 73"/>
                <a:gd name="T29" fmla="*/ 35 h 52"/>
                <a:gd name="T30" fmla="*/ 34 w 73"/>
                <a:gd name="T31" fmla="*/ 36 h 52"/>
                <a:gd name="T32" fmla="*/ 27 w 73"/>
                <a:gd name="T33" fmla="*/ 40 h 52"/>
                <a:gd name="T34" fmla="*/ 26 w 73"/>
                <a:gd name="T35" fmla="*/ 32 h 52"/>
                <a:gd name="T36" fmla="*/ 24 w 73"/>
                <a:gd name="T37" fmla="*/ 23 h 52"/>
                <a:gd name="T38" fmla="*/ 16 w 73"/>
                <a:gd name="T39" fmla="*/ 17 h 52"/>
                <a:gd name="T40" fmla="*/ 5 w 73"/>
                <a:gd name="T41" fmla="*/ 10 h 52"/>
                <a:gd name="T42" fmla="*/ 11 w 73"/>
                <a:gd name="T43" fmla="*/ 13 h 52"/>
                <a:gd name="T44" fmla="*/ 21 w 73"/>
                <a:gd name="T45" fmla="*/ 18 h 52"/>
                <a:gd name="T46" fmla="*/ 27 w 73"/>
                <a:gd name="T47" fmla="*/ 26 h 52"/>
                <a:gd name="T48" fmla="*/ 28 w 73"/>
                <a:gd name="T49" fmla="*/ 33 h 52"/>
                <a:gd name="T50" fmla="*/ 31 w 73"/>
                <a:gd name="T51" fmla="*/ 27 h 52"/>
                <a:gd name="T52" fmla="*/ 30 w 73"/>
                <a:gd name="T53" fmla="*/ 20 h 52"/>
                <a:gd name="T54" fmla="*/ 26 w 73"/>
                <a:gd name="T55" fmla="*/ 13 h 52"/>
                <a:gd name="T56" fmla="*/ 18 w 73"/>
                <a:gd name="T57" fmla="*/ 9 h 52"/>
                <a:gd name="T58" fmla="*/ 6 w 73"/>
                <a:gd name="T59" fmla="*/ 6 h 52"/>
                <a:gd name="T60" fmla="*/ 0 w 73"/>
                <a:gd name="T61" fmla="*/ 0 h 52"/>
                <a:gd name="T62" fmla="*/ 5 w 73"/>
                <a:gd name="T63" fmla="*/ 23 h 52"/>
                <a:gd name="T64" fmla="*/ 15 w 73"/>
                <a:gd name="T65" fmla="*/ 34 h 52"/>
                <a:gd name="T66" fmla="*/ 25 w 73"/>
                <a:gd name="T67" fmla="*/ 35 h 52"/>
                <a:gd name="T68" fmla="*/ 25 w 73"/>
                <a:gd name="T69" fmla="*/ 43 h 52"/>
                <a:gd name="T70" fmla="*/ 32 w 73"/>
                <a:gd name="T71" fmla="*/ 39 h 52"/>
                <a:gd name="T72" fmla="*/ 38 w 73"/>
                <a:gd name="T73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52">
                  <a:moveTo>
                    <a:pt x="38" y="48"/>
                  </a:moveTo>
                  <a:cubicBezTo>
                    <a:pt x="43" y="52"/>
                    <a:pt x="49" y="52"/>
                    <a:pt x="52" y="51"/>
                  </a:cubicBezTo>
                  <a:cubicBezTo>
                    <a:pt x="55" y="51"/>
                    <a:pt x="66" y="49"/>
                    <a:pt x="73" y="45"/>
                  </a:cubicBezTo>
                  <a:cubicBezTo>
                    <a:pt x="73" y="45"/>
                    <a:pt x="68" y="44"/>
                    <a:pt x="66" y="42"/>
                  </a:cubicBezTo>
                  <a:cubicBezTo>
                    <a:pt x="63" y="40"/>
                    <a:pt x="59" y="35"/>
                    <a:pt x="57" y="33"/>
                  </a:cubicBezTo>
                  <a:cubicBezTo>
                    <a:pt x="55" y="31"/>
                    <a:pt x="53" y="29"/>
                    <a:pt x="50" y="27"/>
                  </a:cubicBezTo>
                  <a:cubicBezTo>
                    <a:pt x="48" y="27"/>
                    <a:pt x="44" y="26"/>
                    <a:pt x="42" y="27"/>
                  </a:cubicBezTo>
                  <a:cubicBezTo>
                    <a:pt x="40" y="27"/>
                    <a:pt x="37" y="28"/>
                    <a:pt x="35" y="29"/>
                  </a:cubicBezTo>
                  <a:cubicBezTo>
                    <a:pt x="34" y="30"/>
                    <a:pt x="32" y="32"/>
                    <a:pt x="32" y="35"/>
                  </a:cubicBezTo>
                  <a:cubicBezTo>
                    <a:pt x="34" y="34"/>
                    <a:pt x="36" y="33"/>
                    <a:pt x="39" y="33"/>
                  </a:cubicBezTo>
                  <a:cubicBezTo>
                    <a:pt x="41" y="32"/>
                    <a:pt x="45" y="33"/>
                    <a:pt x="48" y="34"/>
                  </a:cubicBezTo>
                  <a:cubicBezTo>
                    <a:pt x="51" y="36"/>
                    <a:pt x="56" y="40"/>
                    <a:pt x="58" y="41"/>
                  </a:cubicBezTo>
                  <a:cubicBezTo>
                    <a:pt x="60" y="43"/>
                    <a:pt x="63" y="45"/>
                    <a:pt x="63" y="45"/>
                  </a:cubicBezTo>
                  <a:cubicBezTo>
                    <a:pt x="60" y="44"/>
                    <a:pt x="54" y="39"/>
                    <a:pt x="52" y="38"/>
                  </a:cubicBezTo>
                  <a:cubicBezTo>
                    <a:pt x="50" y="37"/>
                    <a:pt x="46" y="35"/>
                    <a:pt x="43" y="35"/>
                  </a:cubicBezTo>
                  <a:cubicBezTo>
                    <a:pt x="39" y="34"/>
                    <a:pt x="35" y="36"/>
                    <a:pt x="34" y="36"/>
                  </a:cubicBezTo>
                  <a:cubicBezTo>
                    <a:pt x="33" y="37"/>
                    <a:pt x="30" y="39"/>
                    <a:pt x="27" y="40"/>
                  </a:cubicBezTo>
                  <a:cubicBezTo>
                    <a:pt x="27" y="37"/>
                    <a:pt x="27" y="33"/>
                    <a:pt x="26" y="32"/>
                  </a:cubicBezTo>
                  <a:cubicBezTo>
                    <a:pt x="26" y="31"/>
                    <a:pt x="26" y="26"/>
                    <a:pt x="24" y="23"/>
                  </a:cubicBezTo>
                  <a:cubicBezTo>
                    <a:pt x="21" y="20"/>
                    <a:pt x="18" y="18"/>
                    <a:pt x="16" y="17"/>
                  </a:cubicBezTo>
                  <a:cubicBezTo>
                    <a:pt x="14" y="16"/>
                    <a:pt x="7" y="12"/>
                    <a:pt x="5" y="10"/>
                  </a:cubicBezTo>
                  <a:cubicBezTo>
                    <a:pt x="5" y="10"/>
                    <a:pt x="9" y="12"/>
                    <a:pt x="11" y="13"/>
                  </a:cubicBezTo>
                  <a:cubicBezTo>
                    <a:pt x="13" y="14"/>
                    <a:pt x="19" y="16"/>
                    <a:pt x="21" y="18"/>
                  </a:cubicBezTo>
                  <a:cubicBezTo>
                    <a:pt x="24" y="20"/>
                    <a:pt x="26" y="23"/>
                    <a:pt x="27" y="26"/>
                  </a:cubicBezTo>
                  <a:cubicBezTo>
                    <a:pt x="28" y="29"/>
                    <a:pt x="28" y="31"/>
                    <a:pt x="28" y="33"/>
                  </a:cubicBezTo>
                  <a:cubicBezTo>
                    <a:pt x="30" y="32"/>
                    <a:pt x="31" y="29"/>
                    <a:pt x="31" y="27"/>
                  </a:cubicBezTo>
                  <a:cubicBezTo>
                    <a:pt x="32" y="25"/>
                    <a:pt x="31" y="22"/>
                    <a:pt x="30" y="20"/>
                  </a:cubicBezTo>
                  <a:cubicBezTo>
                    <a:pt x="30" y="18"/>
                    <a:pt x="28" y="15"/>
                    <a:pt x="26" y="13"/>
                  </a:cubicBezTo>
                  <a:cubicBezTo>
                    <a:pt x="24" y="11"/>
                    <a:pt x="21" y="10"/>
                    <a:pt x="18" y="9"/>
                  </a:cubicBezTo>
                  <a:cubicBezTo>
                    <a:pt x="16" y="8"/>
                    <a:pt x="10" y="7"/>
                    <a:pt x="6" y="6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9"/>
                    <a:pt x="3" y="20"/>
                    <a:pt x="5" y="23"/>
                  </a:cubicBezTo>
                  <a:cubicBezTo>
                    <a:pt x="7" y="26"/>
                    <a:pt x="9" y="31"/>
                    <a:pt x="15" y="34"/>
                  </a:cubicBezTo>
                  <a:cubicBezTo>
                    <a:pt x="21" y="37"/>
                    <a:pt x="25" y="35"/>
                    <a:pt x="25" y="35"/>
                  </a:cubicBezTo>
                  <a:cubicBezTo>
                    <a:pt x="25" y="35"/>
                    <a:pt x="24" y="43"/>
                    <a:pt x="25" y="43"/>
                  </a:cubicBezTo>
                  <a:cubicBezTo>
                    <a:pt x="26" y="44"/>
                    <a:pt x="32" y="39"/>
                    <a:pt x="32" y="39"/>
                  </a:cubicBezTo>
                  <a:cubicBezTo>
                    <a:pt x="32" y="39"/>
                    <a:pt x="32" y="44"/>
                    <a:pt x="38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906">
              <a:extLst>
                <a:ext uri="{FF2B5EF4-FFF2-40B4-BE49-F238E27FC236}">
                  <a16:creationId xmlns="" xmlns:a16="http://schemas.microsoft.com/office/drawing/2014/main" id="{1D726BB2-BEFF-4BBD-A56B-CF9A38914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726" y="93663"/>
              <a:ext cx="161925" cy="155575"/>
            </a:xfrm>
            <a:custGeom>
              <a:avLst/>
              <a:gdLst>
                <a:gd name="T0" fmla="*/ 28 w 61"/>
                <a:gd name="T1" fmla="*/ 51 h 58"/>
                <a:gd name="T2" fmla="*/ 40 w 61"/>
                <a:gd name="T3" fmla="*/ 57 h 58"/>
                <a:gd name="T4" fmla="*/ 61 w 61"/>
                <a:gd name="T5" fmla="*/ 55 h 58"/>
                <a:gd name="T6" fmla="*/ 55 w 61"/>
                <a:gd name="T7" fmla="*/ 51 h 58"/>
                <a:gd name="T8" fmla="*/ 49 w 61"/>
                <a:gd name="T9" fmla="*/ 41 h 58"/>
                <a:gd name="T10" fmla="*/ 43 w 61"/>
                <a:gd name="T11" fmla="*/ 35 h 58"/>
                <a:gd name="T12" fmla="*/ 36 w 61"/>
                <a:gd name="T13" fmla="*/ 33 h 58"/>
                <a:gd name="T14" fmla="*/ 29 w 61"/>
                <a:gd name="T15" fmla="*/ 34 h 58"/>
                <a:gd name="T16" fmla="*/ 25 w 61"/>
                <a:gd name="T17" fmla="*/ 39 h 58"/>
                <a:gd name="T18" fmla="*/ 31 w 61"/>
                <a:gd name="T19" fmla="*/ 38 h 58"/>
                <a:gd name="T20" fmla="*/ 40 w 61"/>
                <a:gd name="T21" fmla="*/ 41 h 58"/>
                <a:gd name="T22" fmla="*/ 48 w 61"/>
                <a:gd name="T23" fmla="*/ 49 h 58"/>
                <a:gd name="T24" fmla="*/ 52 w 61"/>
                <a:gd name="T25" fmla="*/ 53 h 58"/>
                <a:gd name="T26" fmla="*/ 43 w 61"/>
                <a:gd name="T27" fmla="*/ 45 h 58"/>
                <a:gd name="T28" fmla="*/ 35 w 61"/>
                <a:gd name="T29" fmla="*/ 40 h 58"/>
                <a:gd name="T30" fmla="*/ 26 w 61"/>
                <a:gd name="T31" fmla="*/ 40 h 58"/>
                <a:gd name="T32" fmla="*/ 19 w 61"/>
                <a:gd name="T33" fmla="*/ 42 h 58"/>
                <a:gd name="T34" fmla="*/ 20 w 61"/>
                <a:gd name="T35" fmla="*/ 34 h 58"/>
                <a:gd name="T36" fmla="*/ 19 w 61"/>
                <a:gd name="T37" fmla="*/ 25 h 58"/>
                <a:gd name="T38" fmla="*/ 14 w 61"/>
                <a:gd name="T39" fmla="*/ 18 h 58"/>
                <a:gd name="T40" fmla="*/ 5 w 61"/>
                <a:gd name="T41" fmla="*/ 10 h 58"/>
                <a:gd name="T42" fmla="*/ 9 w 61"/>
                <a:gd name="T43" fmla="*/ 13 h 58"/>
                <a:gd name="T44" fmla="*/ 18 w 61"/>
                <a:gd name="T45" fmla="*/ 20 h 58"/>
                <a:gd name="T46" fmla="*/ 22 w 61"/>
                <a:gd name="T47" fmla="*/ 29 h 58"/>
                <a:gd name="T48" fmla="*/ 22 w 61"/>
                <a:gd name="T49" fmla="*/ 36 h 58"/>
                <a:gd name="T50" fmla="*/ 26 w 61"/>
                <a:gd name="T51" fmla="*/ 31 h 58"/>
                <a:gd name="T52" fmla="*/ 26 w 61"/>
                <a:gd name="T53" fmla="*/ 24 h 58"/>
                <a:gd name="T54" fmla="*/ 24 w 61"/>
                <a:gd name="T55" fmla="*/ 17 h 58"/>
                <a:gd name="T56" fmla="*/ 17 w 61"/>
                <a:gd name="T57" fmla="*/ 11 h 58"/>
                <a:gd name="T58" fmla="*/ 7 w 61"/>
                <a:gd name="T59" fmla="*/ 6 h 58"/>
                <a:gd name="T60" fmla="*/ 2 w 61"/>
                <a:gd name="T61" fmla="*/ 0 h 58"/>
                <a:gd name="T62" fmla="*/ 2 w 61"/>
                <a:gd name="T63" fmla="*/ 22 h 58"/>
                <a:gd name="T64" fmla="*/ 9 w 61"/>
                <a:gd name="T65" fmla="*/ 34 h 58"/>
                <a:gd name="T66" fmla="*/ 19 w 61"/>
                <a:gd name="T67" fmla="*/ 37 h 58"/>
                <a:gd name="T68" fmla="*/ 17 w 61"/>
                <a:gd name="T69" fmla="*/ 44 h 58"/>
                <a:gd name="T70" fmla="*/ 24 w 61"/>
                <a:gd name="T71" fmla="*/ 42 h 58"/>
                <a:gd name="T72" fmla="*/ 28 w 61"/>
                <a:gd name="T7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58">
                  <a:moveTo>
                    <a:pt x="28" y="51"/>
                  </a:moveTo>
                  <a:cubicBezTo>
                    <a:pt x="32" y="56"/>
                    <a:pt x="37" y="57"/>
                    <a:pt x="40" y="57"/>
                  </a:cubicBezTo>
                  <a:cubicBezTo>
                    <a:pt x="43" y="58"/>
                    <a:pt x="54" y="58"/>
                    <a:pt x="61" y="55"/>
                  </a:cubicBezTo>
                  <a:cubicBezTo>
                    <a:pt x="61" y="55"/>
                    <a:pt x="57" y="54"/>
                    <a:pt x="55" y="51"/>
                  </a:cubicBezTo>
                  <a:cubicBezTo>
                    <a:pt x="52" y="49"/>
                    <a:pt x="50" y="43"/>
                    <a:pt x="49" y="41"/>
                  </a:cubicBezTo>
                  <a:cubicBezTo>
                    <a:pt x="47" y="39"/>
                    <a:pt x="45" y="36"/>
                    <a:pt x="43" y="35"/>
                  </a:cubicBezTo>
                  <a:cubicBezTo>
                    <a:pt x="41" y="34"/>
                    <a:pt x="38" y="33"/>
                    <a:pt x="36" y="33"/>
                  </a:cubicBezTo>
                  <a:cubicBezTo>
                    <a:pt x="34" y="33"/>
                    <a:pt x="31" y="33"/>
                    <a:pt x="29" y="34"/>
                  </a:cubicBezTo>
                  <a:cubicBezTo>
                    <a:pt x="28" y="34"/>
                    <a:pt x="26" y="36"/>
                    <a:pt x="25" y="39"/>
                  </a:cubicBezTo>
                  <a:cubicBezTo>
                    <a:pt x="27" y="38"/>
                    <a:pt x="29" y="38"/>
                    <a:pt x="31" y="38"/>
                  </a:cubicBezTo>
                  <a:cubicBezTo>
                    <a:pt x="34" y="38"/>
                    <a:pt x="37" y="39"/>
                    <a:pt x="40" y="41"/>
                  </a:cubicBezTo>
                  <a:cubicBezTo>
                    <a:pt x="43" y="43"/>
                    <a:pt x="46" y="47"/>
                    <a:pt x="48" y="49"/>
                  </a:cubicBezTo>
                  <a:cubicBezTo>
                    <a:pt x="49" y="51"/>
                    <a:pt x="52" y="53"/>
                    <a:pt x="52" y="53"/>
                  </a:cubicBezTo>
                  <a:cubicBezTo>
                    <a:pt x="49" y="52"/>
                    <a:pt x="44" y="47"/>
                    <a:pt x="43" y="45"/>
                  </a:cubicBezTo>
                  <a:cubicBezTo>
                    <a:pt x="41" y="44"/>
                    <a:pt x="38" y="41"/>
                    <a:pt x="35" y="40"/>
                  </a:cubicBezTo>
                  <a:cubicBezTo>
                    <a:pt x="32" y="39"/>
                    <a:pt x="28" y="40"/>
                    <a:pt x="26" y="40"/>
                  </a:cubicBezTo>
                  <a:cubicBezTo>
                    <a:pt x="25" y="40"/>
                    <a:pt x="22" y="41"/>
                    <a:pt x="19" y="42"/>
                  </a:cubicBezTo>
                  <a:cubicBezTo>
                    <a:pt x="20" y="39"/>
                    <a:pt x="20" y="35"/>
                    <a:pt x="20" y="34"/>
                  </a:cubicBezTo>
                  <a:cubicBezTo>
                    <a:pt x="20" y="33"/>
                    <a:pt x="21" y="29"/>
                    <a:pt x="19" y="25"/>
                  </a:cubicBezTo>
                  <a:cubicBezTo>
                    <a:pt x="18" y="22"/>
                    <a:pt x="16" y="20"/>
                    <a:pt x="14" y="18"/>
                  </a:cubicBezTo>
                  <a:cubicBezTo>
                    <a:pt x="12" y="17"/>
                    <a:pt x="6" y="12"/>
                    <a:pt x="5" y="10"/>
                  </a:cubicBezTo>
                  <a:cubicBezTo>
                    <a:pt x="5" y="10"/>
                    <a:pt x="8" y="12"/>
                    <a:pt x="9" y="13"/>
                  </a:cubicBezTo>
                  <a:cubicBezTo>
                    <a:pt x="11" y="15"/>
                    <a:pt x="16" y="18"/>
                    <a:pt x="18" y="20"/>
                  </a:cubicBezTo>
                  <a:cubicBezTo>
                    <a:pt x="21" y="23"/>
                    <a:pt x="22" y="26"/>
                    <a:pt x="22" y="29"/>
                  </a:cubicBezTo>
                  <a:cubicBezTo>
                    <a:pt x="22" y="32"/>
                    <a:pt x="22" y="33"/>
                    <a:pt x="22" y="36"/>
                  </a:cubicBezTo>
                  <a:cubicBezTo>
                    <a:pt x="24" y="35"/>
                    <a:pt x="25" y="32"/>
                    <a:pt x="26" y="31"/>
                  </a:cubicBezTo>
                  <a:cubicBezTo>
                    <a:pt x="27" y="29"/>
                    <a:pt x="27" y="26"/>
                    <a:pt x="26" y="24"/>
                  </a:cubicBezTo>
                  <a:cubicBezTo>
                    <a:pt x="26" y="22"/>
                    <a:pt x="25" y="19"/>
                    <a:pt x="24" y="17"/>
                  </a:cubicBezTo>
                  <a:cubicBezTo>
                    <a:pt x="22" y="14"/>
                    <a:pt x="19" y="13"/>
                    <a:pt x="17" y="11"/>
                  </a:cubicBezTo>
                  <a:cubicBezTo>
                    <a:pt x="15" y="10"/>
                    <a:pt x="10" y="8"/>
                    <a:pt x="7" y="6"/>
                  </a:cubicBezTo>
                  <a:cubicBezTo>
                    <a:pt x="4" y="4"/>
                    <a:pt x="2" y="0"/>
                    <a:pt x="2" y="0"/>
                  </a:cubicBezTo>
                  <a:cubicBezTo>
                    <a:pt x="0" y="8"/>
                    <a:pt x="1" y="18"/>
                    <a:pt x="2" y="22"/>
                  </a:cubicBezTo>
                  <a:cubicBezTo>
                    <a:pt x="3" y="25"/>
                    <a:pt x="4" y="30"/>
                    <a:pt x="9" y="34"/>
                  </a:cubicBezTo>
                  <a:cubicBezTo>
                    <a:pt x="14" y="38"/>
                    <a:pt x="19" y="37"/>
                    <a:pt x="19" y="37"/>
                  </a:cubicBezTo>
                  <a:cubicBezTo>
                    <a:pt x="19" y="37"/>
                    <a:pt x="16" y="44"/>
                    <a:pt x="17" y="44"/>
                  </a:cubicBezTo>
                  <a:cubicBezTo>
                    <a:pt x="18" y="45"/>
                    <a:pt x="24" y="42"/>
                    <a:pt x="24" y="42"/>
                  </a:cubicBezTo>
                  <a:cubicBezTo>
                    <a:pt x="24" y="42"/>
                    <a:pt x="23" y="47"/>
                    <a:pt x="2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07">
              <a:extLst>
                <a:ext uri="{FF2B5EF4-FFF2-40B4-BE49-F238E27FC236}">
                  <a16:creationId xmlns="" xmlns:a16="http://schemas.microsoft.com/office/drawing/2014/main" id="{2E63DDB5-D6BD-4330-8199-0EE3722B0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34925"/>
              <a:ext cx="127000" cy="171450"/>
            </a:xfrm>
            <a:custGeom>
              <a:avLst/>
              <a:gdLst>
                <a:gd name="T0" fmla="*/ 18 w 48"/>
                <a:gd name="T1" fmla="*/ 53 h 64"/>
                <a:gd name="T2" fmla="*/ 28 w 48"/>
                <a:gd name="T3" fmla="*/ 61 h 64"/>
                <a:gd name="T4" fmla="*/ 48 w 48"/>
                <a:gd name="T5" fmla="*/ 63 h 64"/>
                <a:gd name="T6" fmla="*/ 43 w 48"/>
                <a:gd name="T7" fmla="*/ 58 h 64"/>
                <a:gd name="T8" fmla="*/ 39 w 48"/>
                <a:gd name="T9" fmla="*/ 47 h 64"/>
                <a:gd name="T10" fmla="*/ 35 w 48"/>
                <a:gd name="T11" fmla="*/ 41 h 64"/>
                <a:gd name="T12" fmla="*/ 29 w 48"/>
                <a:gd name="T13" fmla="*/ 37 h 64"/>
                <a:gd name="T14" fmla="*/ 23 w 48"/>
                <a:gd name="T15" fmla="*/ 37 h 64"/>
                <a:gd name="T16" fmla="*/ 18 w 48"/>
                <a:gd name="T17" fmla="*/ 40 h 64"/>
                <a:gd name="T18" fmla="*/ 24 w 48"/>
                <a:gd name="T19" fmla="*/ 41 h 64"/>
                <a:gd name="T20" fmla="*/ 31 w 48"/>
                <a:gd name="T21" fmla="*/ 45 h 64"/>
                <a:gd name="T22" fmla="*/ 37 w 48"/>
                <a:gd name="T23" fmla="*/ 55 h 64"/>
                <a:gd name="T24" fmla="*/ 40 w 48"/>
                <a:gd name="T25" fmla="*/ 59 h 64"/>
                <a:gd name="T26" fmla="*/ 33 w 48"/>
                <a:gd name="T27" fmla="*/ 50 h 64"/>
                <a:gd name="T28" fmla="*/ 27 w 48"/>
                <a:gd name="T29" fmla="*/ 44 h 64"/>
                <a:gd name="T30" fmla="*/ 19 w 48"/>
                <a:gd name="T31" fmla="*/ 42 h 64"/>
                <a:gd name="T32" fmla="*/ 11 w 48"/>
                <a:gd name="T33" fmla="*/ 42 h 64"/>
                <a:gd name="T34" fmla="*/ 14 w 48"/>
                <a:gd name="T35" fmla="*/ 36 h 64"/>
                <a:gd name="T36" fmla="*/ 15 w 48"/>
                <a:gd name="T37" fmla="*/ 27 h 64"/>
                <a:gd name="T38" fmla="*/ 12 w 48"/>
                <a:gd name="T39" fmla="*/ 19 h 64"/>
                <a:gd name="T40" fmla="*/ 5 w 48"/>
                <a:gd name="T41" fmla="*/ 9 h 64"/>
                <a:gd name="T42" fmla="*/ 8 w 48"/>
                <a:gd name="T43" fmla="*/ 14 h 64"/>
                <a:gd name="T44" fmla="*/ 15 w 48"/>
                <a:gd name="T45" fmla="*/ 22 h 64"/>
                <a:gd name="T46" fmla="*/ 17 w 48"/>
                <a:gd name="T47" fmla="*/ 31 h 64"/>
                <a:gd name="T48" fmla="*/ 15 w 48"/>
                <a:gd name="T49" fmla="*/ 37 h 64"/>
                <a:gd name="T50" fmla="*/ 20 w 48"/>
                <a:gd name="T51" fmla="*/ 33 h 64"/>
                <a:gd name="T52" fmla="*/ 22 w 48"/>
                <a:gd name="T53" fmla="*/ 27 h 64"/>
                <a:gd name="T54" fmla="*/ 21 w 48"/>
                <a:gd name="T55" fmla="*/ 20 h 64"/>
                <a:gd name="T56" fmla="*/ 16 w 48"/>
                <a:gd name="T57" fmla="*/ 14 h 64"/>
                <a:gd name="T58" fmla="*/ 7 w 48"/>
                <a:gd name="T59" fmla="*/ 7 h 64"/>
                <a:gd name="T60" fmla="*/ 4 w 48"/>
                <a:gd name="T61" fmla="*/ 0 h 64"/>
                <a:gd name="T62" fmla="*/ 0 w 48"/>
                <a:gd name="T63" fmla="*/ 20 h 64"/>
                <a:gd name="T64" fmla="*/ 4 w 48"/>
                <a:gd name="T65" fmla="*/ 33 h 64"/>
                <a:gd name="T66" fmla="*/ 12 w 48"/>
                <a:gd name="T67" fmla="*/ 38 h 64"/>
                <a:gd name="T68" fmla="*/ 9 w 48"/>
                <a:gd name="T69" fmla="*/ 44 h 64"/>
                <a:gd name="T70" fmla="*/ 16 w 48"/>
                <a:gd name="T71" fmla="*/ 43 h 64"/>
                <a:gd name="T72" fmla="*/ 18 w 48"/>
                <a:gd name="T7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64">
                  <a:moveTo>
                    <a:pt x="18" y="53"/>
                  </a:moveTo>
                  <a:cubicBezTo>
                    <a:pt x="21" y="58"/>
                    <a:pt x="25" y="60"/>
                    <a:pt x="28" y="61"/>
                  </a:cubicBezTo>
                  <a:cubicBezTo>
                    <a:pt x="31" y="62"/>
                    <a:pt x="40" y="64"/>
                    <a:pt x="48" y="63"/>
                  </a:cubicBezTo>
                  <a:cubicBezTo>
                    <a:pt x="48" y="63"/>
                    <a:pt x="44" y="61"/>
                    <a:pt x="43" y="58"/>
                  </a:cubicBezTo>
                  <a:cubicBezTo>
                    <a:pt x="41" y="55"/>
                    <a:pt x="40" y="49"/>
                    <a:pt x="39" y="47"/>
                  </a:cubicBezTo>
                  <a:cubicBezTo>
                    <a:pt x="38" y="45"/>
                    <a:pt x="37" y="42"/>
                    <a:pt x="35" y="41"/>
                  </a:cubicBezTo>
                  <a:cubicBezTo>
                    <a:pt x="34" y="39"/>
                    <a:pt x="31" y="37"/>
                    <a:pt x="29" y="37"/>
                  </a:cubicBezTo>
                  <a:cubicBezTo>
                    <a:pt x="27" y="36"/>
                    <a:pt x="24" y="36"/>
                    <a:pt x="23" y="37"/>
                  </a:cubicBezTo>
                  <a:cubicBezTo>
                    <a:pt x="21" y="37"/>
                    <a:pt x="19" y="38"/>
                    <a:pt x="18" y="40"/>
                  </a:cubicBezTo>
                  <a:cubicBezTo>
                    <a:pt x="20" y="40"/>
                    <a:pt x="22" y="40"/>
                    <a:pt x="24" y="41"/>
                  </a:cubicBezTo>
                  <a:cubicBezTo>
                    <a:pt x="26" y="41"/>
                    <a:pt x="29" y="43"/>
                    <a:pt x="31" y="45"/>
                  </a:cubicBezTo>
                  <a:cubicBezTo>
                    <a:pt x="33" y="48"/>
                    <a:pt x="36" y="53"/>
                    <a:pt x="37" y="55"/>
                  </a:cubicBezTo>
                  <a:cubicBezTo>
                    <a:pt x="38" y="57"/>
                    <a:pt x="40" y="59"/>
                    <a:pt x="40" y="59"/>
                  </a:cubicBezTo>
                  <a:cubicBezTo>
                    <a:pt x="37" y="58"/>
                    <a:pt x="34" y="52"/>
                    <a:pt x="33" y="50"/>
                  </a:cubicBezTo>
                  <a:cubicBezTo>
                    <a:pt x="32" y="48"/>
                    <a:pt x="30" y="45"/>
                    <a:pt x="27" y="44"/>
                  </a:cubicBezTo>
                  <a:cubicBezTo>
                    <a:pt x="24" y="42"/>
                    <a:pt x="20" y="42"/>
                    <a:pt x="19" y="42"/>
                  </a:cubicBezTo>
                  <a:cubicBezTo>
                    <a:pt x="18" y="42"/>
                    <a:pt x="15" y="42"/>
                    <a:pt x="11" y="42"/>
                  </a:cubicBezTo>
                  <a:cubicBezTo>
                    <a:pt x="13" y="39"/>
                    <a:pt x="14" y="37"/>
                    <a:pt x="14" y="36"/>
                  </a:cubicBezTo>
                  <a:cubicBezTo>
                    <a:pt x="15" y="34"/>
                    <a:pt x="16" y="30"/>
                    <a:pt x="15" y="27"/>
                  </a:cubicBezTo>
                  <a:cubicBezTo>
                    <a:pt x="15" y="24"/>
                    <a:pt x="13" y="21"/>
                    <a:pt x="12" y="19"/>
                  </a:cubicBezTo>
                  <a:cubicBezTo>
                    <a:pt x="10" y="18"/>
                    <a:pt x="6" y="12"/>
                    <a:pt x="5" y="9"/>
                  </a:cubicBezTo>
                  <a:cubicBezTo>
                    <a:pt x="5" y="9"/>
                    <a:pt x="7" y="12"/>
                    <a:pt x="8" y="14"/>
                  </a:cubicBezTo>
                  <a:cubicBezTo>
                    <a:pt x="10" y="15"/>
                    <a:pt x="14" y="19"/>
                    <a:pt x="15" y="22"/>
                  </a:cubicBezTo>
                  <a:cubicBezTo>
                    <a:pt x="17" y="25"/>
                    <a:pt x="17" y="28"/>
                    <a:pt x="17" y="31"/>
                  </a:cubicBezTo>
                  <a:cubicBezTo>
                    <a:pt x="17" y="33"/>
                    <a:pt x="16" y="35"/>
                    <a:pt x="15" y="37"/>
                  </a:cubicBezTo>
                  <a:cubicBezTo>
                    <a:pt x="18" y="37"/>
                    <a:pt x="19" y="34"/>
                    <a:pt x="20" y="33"/>
                  </a:cubicBezTo>
                  <a:cubicBezTo>
                    <a:pt x="21" y="32"/>
                    <a:pt x="22" y="29"/>
                    <a:pt x="22" y="27"/>
                  </a:cubicBezTo>
                  <a:cubicBezTo>
                    <a:pt x="22" y="25"/>
                    <a:pt x="22" y="22"/>
                    <a:pt x="21" y="20"/>
                  </a:cubicBezTo>
                  <a:cubicBezTo>
                    <a:pt x="20" y="17"/>
                    <a:pt x="18" y="15"/>
                    <a:pt x="16" y="14"/>
                  </a:cubicBezTo>
                  <a:cubicBezTo>
                    <a:pt x="14" y="12"/>
                    <a:pt x="10" y="9"/>
                    <a:pt x="7" y="7"/>
                  </a:cubicBezTo>
                  <a:cubicBezTo>
                    <a:pt x="5" y="4"/>
                    <a:pt x="4" y="0"/>
                    <a:pt x="4" y="0"/>
                  </a:cubicBezTo>
                  <a:cubicBezTo>
                    <a:pt x="1" y="7"/>
                    <a:pt x="0" y="17"/>
                    <a:pt x="0" y="20"/>
                  </a:cubicBezTo>
                  <a:cubicBezTo>
                    <a:pt x="0" y="23"/>
                    <a:pt x="0" y="28"/>
                    <a:pt x="4" y="33"/>
                  </a:cubicBezTo>
                  <a:cubicBezTo>
                    <a:pt x="8" y="38"/>
                    <a:pt x="12" y="38"/>
                    <a:pt x="12" y="38"/>
                  </a:cubicBezTo>
                  <a:cubicBezTo>
                    <a:pt x="12" y="38"/>
                    <a:pt x="8" y="43"/>
                    <a:pt x="9" y="44"/>
                  </a:cubicBezTo>
                  <a:cubicBezTo>
                    <a:pt x="10" y="45"/>
                    <a:pt x="16" y="43"/>
                    <a:pt x="16" y="43"/>
                  </a:cubicBezTo>
                  <a:cubicBezTo>
                    <a:pt x="16" y="43"/>
                    <a:pt x="15" y="48"/>
                    <a:pt x="1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08">
              <a:extLst>
                <a:ext uri="{FF2B5EF4-FFF2-40B4-BE49-F238E27FC236}">
                  <a16:creationId xmlns="" xmlns:a16="http://schemas.microsoft.com/office/drawing/2014/main" id="{B7DA0333-DB8D-4E8D-93E5-D2495094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6" y="0"/>
              <a:ext cx="101600" cy="179388"/>
            </a:xfrm>
            <a:custGeom>
              <a:avLst/>
              <a:gdLst>
                <a:gd name="T0" fmla="*/ 12 w 38"/>
                <a:gd name="T1" fmla="*/ 51 h 67"/>
                <a:gd name="T2" fmla="*/ 20 w 38"/>
                <a:gd name="T3" fmla="*/ 61 h 67"/>
                <a:gd name="T4" fmla="*/ 38 w 38"/>
                <a:gd name="T5" fmla="*/ 67 h 67"/>
                <a:gd name="T6" fmla="*/ 34 w 38"/>
                <a:gd name="T7" fmla="*/ 61 h 67"/>
                <a:gd name="T8" fmla="*/ 33 w 38"/>
                <a:gd name="T9" fmla="*/ 50 h 67"/>
                <a:gd name="T10" fmla="*/ 30 w 38"/>
                <a:gd name="T11" fmla="*/ 43 h 67"/>
                <a:gd name="T12" fmla="*/ 25 w 38"/>
                <a:gd name="T13" fmla="*/ 39 h 67"/>
                <a:gd name="T14" fmla="*/ 19 w 38"/>
                <a:gd name="T15" fmla="*/ 37 h 67"/>
                <a:gd name="T16" fmla="*/ 14 w 38"/>
                <a:gd name="T17" fmla="*/ 40 h 67"/>
                <a:gd name="T18" fmla="*/ 20 w 38"/>
                <a:gd name="T19" fmla="*/ 41 h 67"/>
                <a:gd name="T20" fmla="*/ 26 w 38"/>
                <a:gd name="T21" fmla="*/ 47 h 67"/>
                <a:gd name="T22" fmla="*/ 29 w 38"/>
                <a:gd name="T23" fmla="*/ 57 h 67"/>
                <a:gd name="T24" fmla="*/ 31 w 38"/>
                <a:gd name="T25" fmla="*/ 62 h 67"/>
                <a:gd name="T26" fmla="*/ 26 w 38"/>
                <a:gd name="T27" fmla="*/ 52 h 67"/>
                <a:gd name="T28" fmla="*/ 22 w 38"/>
                <a:gd name="T29" fmla="*/ 45 h 67"/>
                <a:gd name="T30" fmla="*/ 15 w 38"/>
                <a:gd name="T31" fmla="*/ 41 h 67"/>
                <a:gd name="T32" fmla="*/ 8 w 38"/>
                <a:gd name="T33" fmla="*/ 40 h 67"/>
                <a:gd name="T34" fmla="*/ 12 w 38"/>
                <a:gd name="T35" fmla="*/ 35 h 67"/>
                <a:gd name="T36" fmla="*/ 14 w 38"/>
                <a:gd name="T37" fmla="*/ 27 h 67"/>
                <a:gd name="T38" fmla="*/ 12 w 38"/>
                <a:gd name="T39" fmla="*/ 19 h 67"/>
                <a:gd name="T40" fmla="*/ 8 w 38"/>
                <a:gd name="T41" fmla="*/ 9 h 67"/>
                <a:gd name="T42" fmla="*/ 11 w 38"/>
                <a:gd name="T43" fmla="*/ 13 h 67"/>
                <a:gd name="T44" fmla="*/ 15 w 38"/>
                <a:gd name="T45" fmla="*/ 22 h 67"/>
                <a:gd name="T46" fmla="*/ 15 w 38"/>
                <a:gd name="T47" fmla="*/ 31 h 67"/>
                <a:gd name="T48" fmla="*/ 13 w 38"/>
                <a:gd name="T49" fmla="*/ 36 h 67"/>
                <a:gd name="T50" fmla="*/ 18 w 38"/>
                <a:gd name="T51" fmla="*/ 34 h 67"/>
                <a:gd name="T52" fmla="*/ 21 w 38"/>
                <a:gd name="T53" fmla="*/ 28 h 67"/>
                <a:gd name="T54" fmla="*/ 21 w 38"/>
                <a:gd name="T55" fmla="*/ 21 h 67"/>
                <a:gd name="T56" fmla="*/ 18 w 38"/>
                <a:gd name="T57" fmla="*/ 15 h 67"/>
                <a:gd name="T58" fmla="*/ 11 w 38"/>
                <a:gd name="T59" fmla="*/ 6 h 67"/>
                <a:gd name="T60" fmla="*/ 10 w 38"/>
                <a:gd name="T61" fmla="*/ 0 h 67"/>
                <a:gd name="T62" fmla="*/ 2 w 38"/>
                <a:gd name="T63" fmla="*/ 18 h 67"/>
                <a:gd name="T64" fmla="*/ 3 w 38"/>
                <a:gd name="T65" fmla="*/ 30 h 67"/>
                <a:gd name="T66" fmla="*/ 9 w 38"/>
                <a:gd name="T67" fmla="*/ 36 h 67"/>
                <a:gd name="T68" fmla="*/ 5 w 38"/>
                <a:gd name="T69" fmla="*/ 41 h 67"/>
                <a:gd name="T70" fmla="*/ 12 w 38"/>
                <a:gd name="T71" fmla="*/ 42 h 67"/>
                <a:gd name="T72" fmla="*/ 12 w 38"/>
                <a:gd name="T73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67">
                  <a:moveTo>
                    <a:pt x="12" y="51"/>
                  </a:moveTo>
                  <a:cubicBezTo>
                    <a:pt x="14" y="57"/>
                    <a:pt x="17" y="59"/>
                    <a:pt x="20" y="61"/>
                  </a:cubicBezTo>
                  <a:cubicBezTo>
                    <a:pt x="22" y="63"/>
                    <a:pt x="30" y="67"/>
                    <a:pt x="38" y="67"/>
                  </a:cubicBezTo>
                  <a:cubicBezTo>
                    <a:pt x="38" y="67"/>
                    <a:pt x="35" y="64"/>
                    <a:pt x="34" y="61"/>
                  </a:cubicBezTo>
                  <a:cubicBezTo>
                    <a:pt x="33" y="58"/>
                    <a:pt x="33" y="53"/>
                    <a:pt x="33" y="50"/>
                  </a:cubicBezTo>
                  <a:cubicBezTo>
                    <a:pt x="32" y="48"/>
                    <a:pt x="32" y="45"/>
                    <a:pt x="30" y="43"/>
                  </a:cubicBezTo>
                  <a:cubicBezTo>
                    <a:pt x="29" y="41"/>
                    <a:pt x="27" y="40"/>
                    <a:pt x="25" y="39"/>
                  </a:cubicBezTo>
                  <a:cubicBezTo>
                    <a:pt x="23" y="38"/>
                    <a:pt x="21" y="37"/>
                    <a:pt x="19" y="37"/>
                  </a:cubicBezTo>
                  <a:cubicBezTo>
                    <a:pt x="18" y="37"/>
                    <a:pt x="16" y="38"/>
                    <a:pt x="14" y="40"/>
                  </a:cubicBezTo>
                  <a:cubicBezTo>
                    <a:pt x="16" y="40"/>
                    <a:pt x="18" y="40"/>
                    <a:pt x="20" y="41"/>
                  </a:cubicBezTo>
                  <a:cubicBezTo>
                    <a:pt x="22" y="42"/>
                    <a:pt x="24" y="44"/>
                    <a:pt x="26" y="47"/>
                  </a:cubicBezTo>
                  <a:cubicBezTo>
                    <a:pt x="27" y="50"/>
                    <a:pt x="28" y="55"/>
                    <a:pt x="29" y="57"/>
                  </a:cubicBezTo>
                  <a:cubicBezTo>
                    <a:pt x="29" y="59"/>
                    <a:pt x="31" y="62"/>
                    <a:pt x="31" y="62"/>
                  </a:cubicBezTo>
                  <a:cubicBezTo>
                    <a:pt x="29" y="60"/>
                    <a:pt x="27" y="53"/>
                    <a:pt x="26" y="52"/>
                  </a:cubicBezTo>
                  <a:cubicBezTo>
                    <a:pt x="26" y="50"/>
                    <a:pt x="24" y="47"/>
                    <a:pt x="22" y="45"/>
                  </a:cubicBezTo>
                  <a:cubicBezTo>
                    <a:pt x="20" y="42"/>
                    <a:pt x="16" y="42"/>
                    <a:pt x="15" y="41"/>
                  </a:cubicBezTo>
                  <a:cubicBezTo>
                    <a:pt x="14" y="41"/>
                    <a:pt x="11" y="41"/>
                    <a:pt x="8" y="40"/>
                  </a:cubicBezTo>
                  <a:cubicBezTo>
                    <a:pt x="10" y="38"/>
                    <a:pt x="11" y="35"/>
                    <a:pt x="12" y="35"/>
                  </a:cubicBezTo>
                  <a:cubicBezTo>
                    <a:pt x="12" y="34"/>
                    <a:pt x="14" y="30"/>
                    <a:pt x="14" y="27"/>
                  </a:cubicBezTo>
                  <a:cubicBezTo>
                    <a:pt x="14" y="24"/>
                    <a:pt x="13" y="21"/>
                    <a:pt x="12" y="19"/>
                  </a:cubicBezTo>
                  <a:cubicBezTo>
                    <a:pt x="12" y="17"/>
                    <a:pt x="8" y="11"/>
                    <a:pt x="8" y="9"/>
                  </a:cubicBezTo>
                  <a:cubicBezTo>
                    <a:pt x="8" y="9"/>
                    <a:pt x="10" y="11"/>
                    <a:pt x="11" y="13"/>
                  </a:cubicBezTo>
                  <a:cubicBezTo>
                    <a:pt x="12" y="15"/>
                    <a:pt x="14" y="19"/>
                    <a:pt x="15" y="22"/>
                  </a:cubicBezTo>
                  <a:cubicBezTo>
                    <a:pt x="16" y="25"/>
                    <a:pt x="16" y="29"/>
                    <a:pt x="15" y="31"/>
                  </a:cubicBezTo>
                  <a:cubicBezTo>
                    <a:pt x="15" y="33"/>
                    <a:pt x="14" y="35"/>
                    <a:pt x="13" y="36"/>
                  </a:cubicBezTo>
                  <a:cubicBezTo>
                    <a:pt x="15" y="36"/>
                    <a:pt x="17" y="35"/>
                    <a:pt x="18" y="34"/>
                  </a:cubicBezTo>
                  <a:cubicBezTo>
                    <a:pt x="19" y="33"/>
                    <a:pt x="20" y="30"/>
                    <a:pt x="21" y="28"/>
                  </a:cubicBezTo>
                  <a:cubicBezTo>
                    <a:pt x="21" y="26"/>
                    <a:pt x="22" y="23"/>
                    <a:pt x="21" y="21"/>
                  </a:cubicBezTo>
                  <a:cubicBezTo>
                    <a:pt x="21" y="19"/>
                    <a:pt x="19" y="16"/>
                    <a:pt x="18" y="15"/>
                  </a:cubicBezTo>
                  <a:cubicBezTo>
                    <a:pt x="16" y="13"/>
                    <a:pt x="13" y="9"/>
                    <a:pt x="11" y="6"/>
                  </a:cubicBezTo>
                  <a:cubicBezTo>
                    <a:pt x="9" y="4"/>
                    <a:pt x="10" y="0"/>
                    <a:pt x="10" y="0"/>
                  </a:cubicBezTo>
                  <a:cubicBezTo>
                    <a:pt x="5" y="5"/>
                    <a:pt x="2" y="14"/>
                    <a:pt x="2" y="18"/>
                  </a:cubicBezTo>
                  <a:cubicBezTo>
                    <a:pt x="1" y="20"/>
                    <a:pt x="0" y="25"/>
                    <a:pt x="3" y="30"/>
                  </a:cubicBezTo>
                  <a:cubicBezTo>
                    <a:pt x="5" y="35"/>
                    <a:pt x="9" y="36"/>
                    <a:pt x="9" y="36"/>
                  </a:cubicBezTo>
                  <a:cubicBezTo>
                    <a:pt x="9" y="36"/>
                    <a:pt x="5" y="41"/>
                    <a:pt x="5" y="41"/>
                  </a:cubicBezTo>
                  <a:cubicBezTo>
                    <a:pt x="6" y="42"/>
                    <a:pt x="12" y="42"/>
                    <a:pt x="12" y="42"/>
                  </a:cubicBezTo>
                  <a:cubicBezTo>
                    <a:pt x="12" y="42"/>
                    <a:pt x="10" y="46"/>
                    <a:pt x="1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09">
              <a:extLst>
                <a:ext uri="{FF2B5EF4-FFF2-40B4-BE49-F238E27FC236}">
                  <a16:creationId xmlns="" xmlns:a16="http://schemas.microsoft.com/office/drawing/2014/main" id="{36D18305-1811-4F0F-834D-F4FBE793F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6" y="34925"/>
              <a:ext cx="119063" cy="58738"/>
            </a:xfrm>
            <a:custGeom>
              <a:avLst/>
              <a:gdLst>
                <a:gd name="T0" fmla="*/ 7 w 44"/>
                <a:gd name="T1" fmla="*/ 5 h 22"/>
                <a:gd name="T2" fmla="*/ 13 w 44"/>
                <a:gd name="T3" fmla="*/ 1 h 22"/>
                <a:gd name="T4" fmla="*/ 20 w 44"/>
                <a:gd name="T5" fmla="*/ 1 h 22"/>
                <a:gd name="T6" fmla="*/ 27 w 44"/>
                <a:gd name="T7" fmla="*/ 4 h 22"/>
                <a:gd name="T8" fmla="*/ 37 w 44"/>
                <a:gd name="T9" fmla="*/ 10 h 22"/>
                <a:gd name="T10" fmla="*/ 44 w 44"/>
                <a:gd name="T11" fmla="*/ 11 h 22"/>
                <a:gd name="T12" fmla="*/ 26 w 44"/>
                <a:gd name="T13" fmla="*/ 20 h 22"/>
                <a:gd name="T14" fmla="*/ 12 w 44"/>
                <a:gd name="T15" fmla="*/ 19 h 22"/>
                <a:gd name="T16" fmla="*/ 5 w 44"/>
                <a:gd name="T17" fmla="*/ 13 h 22"/>
                <a:gd name="T18" fmla="*/ 0 w 44"/>
                <a:gd name="T19" fmla="*/ 18 h 22"/>
                <a:gd name="T20" fmla="*/ 0 w 44"/>
                <a:gd name="T21" fmla="*/ 16 h 22"/>
                <a:gd name="T22" fmla="*/ 7 w 44"/>
                <a:gd name="T23" fmla="*/ 11 h 22"/>
                <a:gd name="T24" fmla="*/ 15 w 44"/>
                <a:gd name="T25" fmla="*/ 8 h 22"/>
                <a:gd name="T26" fmla="*/ 23 w 44"/>
                <a:gd name="T27" fmla="*/ 9 h 22"/>
                <a:gd name="T28" fmla="*/ 35 w 44"/>
                <a:gd name="T29" fmla="*/ 13 h 22"/>
                <a:gd name="T30" fmla="*/ 29 w 44"/>
                <a:gd name="T31" fmla="*/ 11 h 22"/>
                <a:gd name="T32" fmla="*/ 19 w 44"/>
                <a:gd name="T33" fmla="*/ 6 h 22"/>
                <a:gd name="T34" fmla="*/ 10 w 44"/>
                <a:gd name="T35" fmla="*/ 7 h 22"/>
                <a:gd name="T36" fmla="*/ 5 w 44"/>
                <a:gd name="T37" fmla="*/ 10 h 22"/>
                <a:gd name="T38" fmla="*/ 7 w 44"/>
                <a:gd name="T3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22">
                  <a:moveTo>
                    <a:pt x="7" y="5"/>
                  </a:moveTo>
                  <a:cubicBezTo>
                    <a:pt x="8" y="3"/>
                    <a:pt x="10" y="2"/>
                    <a:pt x="13" y="1"/>
                  </a:cubicBezTo>
                  <a:cubicBezTo>
                    <a:pt x="14" y="1"/>
                    <a:pt x="17" y="0"/>
                    <a:pt x="20" y="1"/>
                  </a:cubicBezTo>
                  <a:cubicBezTo>
                    <a:pt x="22" y="1"/>
                    <a:pt x="25" y="3"/>
                    <a:pt x="27" y="4"/>
                  </a:cubicBezTo>
                  <a:cubicBezTo>
                    <a:pt x="29" y="5"/>
                    <a:pt x="33" y="9"/>
                    <a:pt x="37" y="10"/>
                  </a:cubicBezTo>
                  <a:cubicBezTo>
                    <a:pt x="40" y="12"/>
                    <a:pt x="44" y="11"/>
                    <a:pt x="44" y="11"/>
                  </a:cubicBezTo>
                  <a:cubicBezTo>
                    <a:pt x="38" y="16"/>
                    <a:pt x="29" y="19"/>
                    <a:pt x="26" y="20"/>
                  </a:cubicBezTo>
                  <a:cubicBezTo>
                    <a:pt x="23" y="21"/>
                    <a:pt x="18" y="22"/>
                    <a:pt x="12" y="19"/>
                  </a:cubicBezTo>
                  <a:cubicBezTo>
                    <a:pt x="7" y="17"/>
                    <a:pt x="5" y="13"/>
                    <a:pt x="5" y="13"/>
                  </a:cubicBezTo>
                  <a:cubicBezTo>
                    <a:pt x="5" y="13"/>
                    <a:pt x="1" y="18"/>
                    <a:pt x="0" y="18"/>
                  </a:cubicBezTo>
                  <a:cubicBezTo>
                    <a:pt x="0" y="18"/>
                    <a:pt x="0" y="16"/>
                    <a:pt x="0" y="16"/>
                  </a:cubicBezTo>
                  <a:cubicBezTo>
                    <a:pt x="3" y="14"/>
                    <a:pt x="6" y="11"/>
                    <a:pt x="7" y="11"/>
                  </a:cubicBezTo>
                  <a:cubicBezTo>
                    <a:pt x="8" y="10"/>
                    <a:pt x="11" y="8"/>
                    <a:pt x="15" y="8"/>
                  </a:cubicBezTo>
                  <a:cubicBezTo>
                    <a:pt x="18" y="8"/>
                    <a:pt x="21" y="8"/>
                    <a:pt x="23" y="9"/>
                  </a:cubicBezTo>
                  <a:cubicBezTo>
                    <a:pt x="25" y="10"/>
                    <a:pt x="32" y="13"/>
                    <a:pt x="35" y="13"/>
                  </a:cubicBezTo>
                  <a:cubicBezTo>
                    <a:pt x="35" y="13"/>
                    <a:pt x="31" y="12"/>
                    <a:pt x="29" y="11"/>
                  </a:cubicBezTo>
                  <a:cubicBezTo>
                    <a:pt x="27" y="10"/>
                    <a:pt x="22" y="7"/>
                    <a:pt x="19" y="6"/>
                  </a:cubicBezTo>
                  <a:cubicBezTo>
                    <a:pt x="16" y="6"/>
                    <a:pt x="13" y="6"/>
                    <a:pt x="10" y="7"/>
                  </a:cubicBezTo>
                  <a:cubicBezTo>
                    <a:pt x="8" y="8"/>
                    <a:pt x="7" y="9"/>
                    <a:pt x="5" y="10"/>
                  </a:cubicBezTo>
                  <a:cubicBezTo>
                    <a:pt x="5" y="8"/>
                    <a:pt x="6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10">
              <a:extLst>
                <a:ext uri="{FF2B5EF4-FFF2-40B4-BE49-F238E27FC236}">
                  <a16:creationId xmlns="" xmlns:a16="http://schemas.microsoft.com/office/drawing/2014/main" id="{B48315C8-A922-4A58-9120-55228C58C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1" y="38100"/>
              <a:ext cx="71438" cy="23813"/>
            </a:xfrm>
            <a:custGeom>
              <a:avLst/>
              <a:gdLst>
                <a:gd name="T0" fmla="*/ 0 w 27"/>
                <a:gd name="T1" fmla="*/ 3 h 9"/>
                <a:gd name="T2" fmla="*/ 5 w 27"/>
                <a:gd name="T3" fmla="*/ 0 h 9"/>
                <a:gd name="T4" fmla="*/ 5 w 27"/>
                <a:gd name="T5" fmla="*/ 0 h 9"/>
                <a:gd name="T6" fmla="*/ 12 w 27"/>
                <a:gd name="T7" fmla="*/ 0 h 9"/>
                <a:gd name="T8" fmla="*/ 12 w 27"/>
                <a:gd name="T9" fmla="*/ 0 h 9"/>
                <a:gd name="T10" fmla="*/ 13 w 27"/>
                <a:gd name="T11" fmla="*/ 0 h 9"/>
                <a:gd name="T12" fmla="*/ 13 w 27"/>
                <a:gd name="T13" fmla="*/ 0 h 9"/>
                <a:gd name="T14" fmla="*/ 13 w 27"/>
                <a:gd name="T15" fmla="*/ 0 h 9"/>
                <a:gd name="T16" fmla="*/ 19 w 27"/>
                <a:gd name="T17" fmla="*/ 3 h 9"/>
                <a:gd name="T18" fmla="*/ 19 w 27"/>
                <a:gd name="T19" fmla="*/ 3 h 9"/>
                <a:gd name="T20" fmla="*/ 21 w 27"/>
                <a:gd name="T21" fmla="*/ 5 h 9"/>
                <a:gd name="T22" fmla="*/ 21 w 27"/>
                <a:gd name="T23" fmla="*/ 5 h 9"/>
                <a:gd name="T24" fmla="*/ 27 w 27"/>
                <a:gd name="T25" fmla="*/ 9 h 9"/>
                <a:gd name="T26" fmla="*/ 27 w 27"/>
                <a:gd name="T27" fmla="*/ 9 h 9"/>
                <a:gd name="T28" fmla="*/ 27 w 27"/>
                <a:gd name="T29" fmla="*/ 9 h 9"/>
                <a:gd name="T30" fmla="*/ 27 w 27"/>
                <a:gd name="T31" fmla="*/ 9 h 9"/>
                <a:gd name="T32" fmla="*/ 21 w 27"/>
                <a:gd name="T33" fmla="*/ 5 h 9"/>
                <a:gd name="T34" fmla="*/ 21 w 27"/>
                <a:gd name="T35" fmla="*/ 5 h 9"/>
                <a:gd name="T36" fmla="*/ 19 w 27"/>
                <a:gd name="T37" fmla="*/ 3 h 9"/>
                <a:gd name="T38" fmla="*/ 19 w 27"/>
                <a:gd name="T39" fmla="*/ 3 h 9"/>
                <a:gd name="T40" fmla="*/ 13 w 27"/>
                <a:gd name="T41" fmla="*/ 1 h 9"/>
                <a:gd name="T42" fmla="*/ 13 w 27"/>
                <a:gd name="T43" fmla="*/ 1 h 9"/>
                <a:gd name="T44" fmla="*/ 13 w 27"/>
                <a:gd name="T45" fmla="*/ 1 h 9"/>
                <a:gd name="T46" fmla="*/ 12 w 27"/>
                <a:gd name="T47" fmla="*/ 0 h 9"/>
                <a:gd name="T48" fmla="*/ 12 w 27"/>
                <a:gd name="T49" fmla="*/ 0 h 9"/>
                <a:gd name="T50" fmla="*/ 5 w 27"/>
                <a:gd name="T51" fmla="*/ 1 h 9"/>
                <a:gd name="T52" fmla="*/ 5 w 27"/>
                <a:gd name="T53" fmla="*/ 1 h 9"/>
                <a:gd name="T54" fmla="*/ 0 w 27"/>
                <a:gd name="T55" fmla="*/ 4 h 9"/>
                <a:gd name="T56" fmla="*/ 0 w 27"/>
                <a:gd name="T57" fmla="*/ 4 h 9"/>
                <a:gd name="T58" fmla="*/ 0 w 27"/>
                <a:gd name="T5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9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8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6"/>
                    <a:pt x="25" y="7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5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11">
              <a:extLst>
                <a:ext uri="{FF2B5EF4-FFF2-40B4-BE49-F238E27FC236}">
                  <a16:creationId xmlns="" xmlns:a16="http://schemas.microsoft.com/office/drawing/2014/main" id="{61A69A7B-A1B2-4820-BF61-93A1F9E50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4" y="1052513"/>
              <a:ext cx="403225" cy="352425"/>
            </a:xfrm>
            <a:custGeom>
              <a:avLst/>
              <a:gdLst>
                <a:gd name="T0" fmla="*/ 77 w 151"/>
                <a:gd name="T1" fmla="*/ 78 h 132"/>
                <a:gd name="T2" fmla="*/ 44 w 151"/>
                <a:gd name="T3" fmla="*/ 67 h 132"/>
                <a:gd name="T4" fmla="*/ 43 w 151"/>
                <a:gd name="T5" fmla="*/ 66 h 132"/>
                <a:gd name="T6" fmla="*/ 53 w 151"/>
                <a:gd name="T7" fmla="*/ 52 h 132"/>
                <a:gd name="T8" fmla="*/ 52 w 151"/>
                <a:gd name="T9" fmla="*/ 29 h 132"/>
                <a:gd name="T10" fmla="*/ 31 w 151"/>
                <a:gd name="T11" fmla="*/ 0 h 132"/>
                <a:gd name="T12" fmla="*/ 31 w 151"/>
                <a:gd name="T13" fmla="*/ 13 h 132"/>
                <a:gd name="T14" fmla="*/ 21 w 151"/>
                <a:gd name="T15" fmla="*/ 30 h 132"/>
                <a:gd name="T16" fmla="*/ 16 w 151"/>
                <a:gd name="T17" fmla="*/ 44 h 132"/>
                <a:gd name="T18" fmla="*/ 19 w 151"/>
                <a:gd name="T19" fmla="*/ 56 h 132"/>
                <a:gd name="T20" fmla="*/ 26 w 151"/>
                <a:gd name="T21" fmla="*/ 65 h 132"/>
                <a:gd name="T22" fmla="*/ 37 w 151"/>
                <a:gd name="T23" fmla="*/ 67 h 132"/>
                <a:gd name="T24" fmla="*/ 30 w 151"/>
                <a:gd name="T25" fmla="*/ 58 h 132"/>
                <a:gd name="T26" fmla="*/ 27 w 151"/>
                <a:gd name="T27" fmla="*/ 43 h 132"/>
                <a:gd name="T28" fmla="*/ 33 w 151"/>
                <a:gd name="T29" fmla="*/ 25 h 132"/>
                <a:gd name="T30" fmla="*/ 36 w 151"/>
                <a:gd name="T31" fmla="*/ 16 h 132"/>
                <a:gd name="T32" fmla="*/ 32 w 151"/>
                <a:gd name="T33" fmla="*/ 36 h 132"/>
                <a:gd name="T34" fmla="*/ 30 w 151"/>
                <a:gd name="T35" fmla="*/ 51 h 132"/>
                <a:gd name="T36" fmla="*/ 38 w 151"/>
                <a:gd name="T37" fmla="*/ 64 h 132"/>
                <a:gd name="T38" fmla="*/ 47 w 151"/>
                <a:gd name="T39" fmla="*/ 72 h 132"/>
                <a:gd name="T40" fmla="*/ 35 w 151"/>
                <a:gd name="T41" fmla="*/ 77 h 132"/>
                <a:gd name="T42" fmla="*/ 22 w 151"/>
                <a:gd name="T43" fmla="*/ 86 h 132"/>
                <a:gd name="T44" fmla="*/ 17 w 151"/>
                <a:gd name="T45" fmla="*/ 100 h 132"/>
                <a:gd name="T46" fmla="*/ 12 w 151"/>
                <a:gd name="T47" fmla="*/ 120 h 132"/>
                <a:gd name="T48" fmla="*/ 13 w 151"/>
                <a:gd name="T49" fmla="*/ 110 h 132"/>
                <a:gd name="T50" fmla="*/ 16 w 151"/>
                <a:gd name="T51" fmla="*/ 91 h 132"/>
                <a:gd name="T52" fmla="*/ 25 w 151"/>
                <a:gd name="T53" fmla="*/ 79 h 132"/>
                <a:gd name="T54" fmla="*/ 35 w 151"/>
                <a:gd name="T55" fmla="*/ 74 h 132"/>
                <a:gd name="T56" fmla="*/ 25 w 151"/>
                <a:gd name="T57" fmla="*/ 72 h 132"/>
                <a:gd name="T58" fmla="*/ 14 w 151"/>
                <a:gd name="T59" fmla="*/ 77 h 132"/>
                <a:gd name="T60" fmla="*/ 6 w 151"/>
                <a:gd name="T61" fmla="*/ 87 h 132"/>
                <a:gd name="T62" fmla="*/ 4 w 151"/>
                <a:gd name="T63" fmla="*/ 100 h 132"/>
                <a:gd name="T64" fmla="*/ 5 w 151"/>
                <a:gd name="T65" fmla="*/ 120 h 132"/>
                <a:gd name="T66" fmla="*/ 0 w 151"/>
                <a:gd name="T67" fmla="*/ 132 h 132"/>
                <a:gd name="T68" fmla="*/ 32 w 151"/>
                <a:gd name="T69" fmla="*/ 114 h 132"/>
                <a:gd name="T70" fmla="*/ 43 w 151"/>
                <a:gd name="T71" fmla="*/ 93 h 132"/>
                <a:gd name="T72" fmla="*/ 40 w 151"/>
                <a:gd name="T73" fmla="*/ 77 h 132"/>
                <a:gd name="T74" fmla="*/ 47 w 151"/>
                <a:gd name="T75" fmla="*/ 76 h 132"/>
                <a:gd name="T76" fmla="*/ 82 w 151"/>
                <a:gd name="T77" fmla="*/ 84 h 132"/>
                <a:gd name="T78" fmla="*/ 117 w 151"/>
                <a:gd name="T79" fmla="*/ 118 h 132"/>
                <a:gd name="T80" fmla="*/ 151 w 151"/>
                <a:gd name="T81" fmla="*/ 122 h 132"/>
                <a:gd name="T82" fmla="*/ 77 w 151"/>
                <a:gd name="T83" fmla="*/ 7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" h="132">
                  <a:moveTo>
                    <a:pt x="77" y="78"/>
                  </a:moveTo>
                  <a:cubicBezTo>
                    <a:pt x="70" y="75"/>
                    <a:pt x="56" y="73"/>
                    <a:pt x="44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50" y="62"/>
                    <a:pt x="53" y="52"/>
                  </a:cubicBezTo>
                  <a:cubicBezTo>
                    <a:pt x="56" y="42"/>
                    <a:pt x="54" y="34"/>
                    <a:pt x="52" y="29"/>
                  </a:cubicBezTo>
                  <a:cubicBezTo>
                    <a:pt x="50" y="24"/>
                    <a:pt x="42" y="9"/>
                    <a:pt x="31" y="0"/>
                  </a:cubicBezTo>
                  <a:cubicBezTo>
                    <a:pt x="31" y="0"/>
                    <a:pt x="33" y="7"/>
                    <a:pt x="31" y="13"/>
                  </a:cubicBezTo>
                  <a:cubicBezTo>
                    <a:pt x="28" y="19"/>
                    <a:pt x="23" y="27"/>
                    <a:pt x="21" y="30"/>
                  </a:cubicBezTo>
                  <a:cubicBezTo>
                    <a:pt x="19" y="34"/>
                    <a:pt x="17" y="39"/>
                    <a:pt x="16" y="44"/>
                  </a:cubicBezTo>
                  <a:cubicBezTo>
                    <a:pt x="16" y="48"/>
                    <a:pt x="18" y="53"/>
                    <a:pt x="19" y="56"/>
                  </a:cubicBezTo>
                  <a:cubicBezTo>
                    <a:pt x="21" y="59"/>
                    <a:pt x="24" y="63"/>
                    <a:pt x="26" y="65"/>
                  </a:cubicBezTo>
                  <a:cubicBezTo>
                    <a:pt x="28" y="66"/>
                    <a:pt x="33" y="68"/>
                    <a:pt x="37" y="67"/>
                  </a:cubicBezTo>
                  <a:cubicBezTo>
                    <a:pt x="34" y="64"/>
                    <a:pt x="32" y="62"/>
                    <a:pt x="30" y="58"/>
                  </a:cubicBezTo>
                  <a:cubicBezTo>
                    <a:pt x="28" y="55"/>
                    <a:pt x="27" y="49"/>
                    <a:pt x="27" y="43"/>
                  </a:cubicBezTo>
                  <a:cubicBezTo>
                    <a:pt x="28" y="38"/>
                    <a:pt x="32" y="29"/>
                    <a:pt x="33" y="25"/>
                  </a:cubicBezTo>
                  <a:cubicBezTo>
                    <a:pt x="35" y="22"/>
                    <a:pt x="36" y="16"/>
                    <a:pt x="36" y="16"/>
                  </a:cubicBezTo>
                  <a:cubicBezTo>
                    <a:pt x="37" y="21"/>
                    <a:pt x="33" y="32"/>
                    <a:pt x="32" y="36"/>
                  </a:cubicBezTo>
                  <a:cubicBezTo>
                    <a:pt x="31" y="39"/>
                    <a:pt x="30" y="45"/>
                    <a:pt x="30" y="51"/>
                  </a:cubicBezTo>
                  <a:cubicBezTo>
                    <a:pt x="31" y="57"/>
                    <a:pt x="36" y="62"/>
                    <a:pt x="38" y="64"/>
                  </a:cubicBezTo>
                  <a:cubicBezTo>
                    <a:pt x="39" y="65"/>
                    <a:pt x="43" y="69"/>
                    <a:pt x="47" y="72"/>
                  </a:cubicBezTo>
                  <a:cubicBezTo>
                    <a:pt x="42" y="74"/>
                    <a:pt x="36" y="76"/>
                    <a:pt x="35" y="77"/>
                  </a:cubicBezTo>
                  <a:cubicBezTo>
                    <a:pt x="33" y="78"/>
                    <a:pt x="26" y="81"/>
                    <a:pt x="22" y="86"/>
                  </a:cubicBezTo>
                  <a:cubicBezTo>
                    <a:pt x="19" y="90"/>
                    <a:pt x="17" y="96"/>
                    <a:pt x="17" y="100"/>
                  </a:cubicBezTo>
                  <a:cubicBezTo>
                    <a:pt x="16" y="103"/>
                    <a:pt x="15" y="115"/>
                    <a:pt x="12" y="120"/>
                  </a:cubicBezTo>
                  <a:cubicBezTo>
                    <a:pt x="12" y="120"/>
                    <a:pt x="13" y="114"/>
                    <a:pt x="13" y="110"/>
                  </a:cubicBezTo>
                  <a:cubicBezTo>
                    <a:pt x="14" y="106"/>
                    <a:pt x="14" y="97"/>
                    <a:pt x="16" y="91"/>
                  </a:cubicBezTo>
                  <a:cubicBezTo>
                    <a:pt x="18" y="86"/>
                    <a:pt x="22" y="81"/>
                    <a:pt x="25" y="79"/>
                  </a:cubicBezTo>
                  <a:cubicBezTo>
                    <a:pt x="29" y="76"/>
                    <a:pt x="32" y="75"/>
                    <a:pt x="35" y="74"/>
                  </a:cubicBezTo>
                  <a:cubicBezTo>
                    <a:pt x="32" y="71"/>
                    <a:pt x="27" y="71"/>
                    <a:pt x="25" y="72"/>
                  </a:cubicBezTo>
                  <a:cubicBezTo>
                    <a:pt x="22" y="72"/>
                    <a:pt x="17" y="74"/>
                    <a:pt x="14" y="77"/>
                  </a:cubicBezTo>
                  <a:cubicBezTo>
                    <a:pt x="12" y="79"/>
                    <a:pt x="8" y="83"/>
                    <a:pt x="6" y="87"/>
                  </a:cubicBezTo>
                  <a:cubicBezTo>
                    <a:pt x="4" y="91"/>
                    <a:pt x="4" y="97"/>
                    <a:pt x="4" y="100"/>
                  </a:cubicBezTo>
                  <a:cubicBezTo>
                    <a:pt x="4" y="104"/>
                    <a:pt x="6" y="114"/>
                    <a:pt x="5" y="120"/>
                  </a:cubicBezTo>
                  <a:cubicBezTo>
                    <a:pt x="5" y="126"/>
                    <a:pt x="0" y="132"/>
                    <a:pt x="0" y="132"/>
                  </a:cubicBezTo>
                  <a:cubicBezTo>
                    <a:pt x="13" y="128"/>
                    <a:pt x="27" y="118"/>
                    <a:pt x="32" y="114"/>
                  </a:cubicBezTo>
                  <a:cubicBezTo>
                    <a:pt x="36" y="110"/>
                    <a:pt x="41" y="104"/>
                    <a:pt x="43" y="93"/>
                  </a:cubicBezTo>
                  <a:cubicBezTo>
                    <a:pt x="45" y="83"/>
                    <a:pt x="40" y="77"/>
                    <a:pt x="40" y="77"/>
                  </a:cubicBezTo>
                  <a:cubicBezTo>
                    <a:pt x="40" y="77"/>
                    <a:pt x="44" y="76"/>
                    <a:pt x="47" y="76"/>
                  </a:cubicBezTo>
                  <a:cubicBezTo>
                    <a:pt x="61" y="76"/>
                    <a:pt x="72" y="79"/>
                    <a:pt x="82" y="84"/>
                  </a:cubicBezTo>
                  <a:cubicBezTo>
                    <a:pt x="96" y="91"/>
                    <a:pt x="105" y="113"/>
                    <a:pt x="117" y="118"/>
                  </a:cubicBezTo>
                  <a:cubicBezTo>
                    <a:pt x="127" y="123"/>
                    <a:pt x="151" y="122"/>
                    <a:pt x="151" y="122"/>
                  </a:cubicBezTo>
                  <a:cubicBezTo>
                    <a:pt x="132" y="117"/>
                    <a:pt x="99" y="87"/>
                    <a:pt x="7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12">
              <a:extLst>
                <a:ext uri="{FF2B5EF4-FFF2-40B4-BE49-F238E27FC236}">
                  <a16:creationId xmlns="" xmlns:a16="http://schemas.microsoft.com/office/drawing/2014/main" id="{501D6B43-7018-4539-911C-8D3BF694B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982663"/>
              <a:ext cx="184150" cy="311150"/>
            </a:xfrm>
            <a:custGeom>
              <a:avLst/>
              <a:gdLst>
                <a:gd name="T0" fmla="*/ 4 w 69"/>
                <a:gd name="T1" fmla="*/ 52 h 116"/>
                <a:gd name="T2" fmla="*/ 1 w 69"/>
                <a:gd name="T3" fmla="*/ 30 h 116"/>
                <a:gd name="T4" fmla="*/ 14 w 69"/>
                <a:gd name="T5" fmla="*/ 0 h 116"/>
                <a:gd name="T6" fmla="*/ 17 w 69"/>
                <a:gd name="T7" fmla="*/ 11 h 116"/>
                <a:gd name="T8" fmla="*/ 30 w 69"/>
                <a:gd name="T9" fmla="*/ 26 h 116"/>
                <a:gd name="T10" fmla="*/ 37 w 69"/>
                <a:gd name="T11" fmla="*/ 37 h 116"/>
                <a:gd name="T12" fmla="*/ 37 w 69"/>
                <a:gd name="T13" fmla="*/ 49 h 116"/>
                <a:gd name="T14" fmla="*/ 31 w 69"/>
                <a:gd name="T15" fmla="*/ 59 h 116"/>
                <a:gd name="T16" fmla="*/ 22 w 69"/>
                <a:gd name="T17" fmla="*/ 63 h 116"/>
                <a:gd name="T18" fmla="*/ 27 w 69"/>
                <a:gd name="T19" fmla="*/ 53 h 116"/>
                <a:gd name="T20" fmla="*/ 26 w 69"/>
                <a:gd name="T21" fmla="*/ 39 h 116"/>
                <a:gd name="T22" fmla="*/ 17 w 69"/>
                <a:gd name="T23" fmla="*/ 23 h 116"/>
                <a:gd name="T24" fmla="*/ 13 w 69"/>
                <a:gd name="T25" fmla="*/ 15 h 116"/>
                <a:gd name="T26" fmla="*/ 21 w 69"/>
                <a:gd name="T27" fmla="*/ 33 h 116"/>
                <a:gd name="T28" fmla="*/ 25 w 69"/>
                <a:gd name="T29" fmla="*/ 47 h 116"/>
                <a:gd name="T30" fmla="*/ 21 w 69"/>
                <a:gd name="T31" fmla="*/ 60 h 116"/>
                <a:gd name="T32" fmla="*/ 14 w 69"/>
                <a:gd name="T33" fmla="*/ 70 h 116"/>
                <a:gd name="T34" fmla="*/ 26 w 69"/>
                <a:gd name="T35" fmla="*/ 72 h 116"/>
                <a:gd name="T36" fmla="*/ 39 w 69"/>
                <a:gd name="T37" fmla="*/ 77 h 116"/>
                <a:gd name="T38" fmla="*/ 48 w 69"/>
                <a:gd name="T39" fmla="*/ 89 h 116"/>
                <a:gd name="T40" fmla="*/ 56 w 69"/>
                <a:gd name="T41" fmla="*/ 107 h 116"/>
                <a:gd name="T42" fmla="*/ 53 w 69"/>
                <a:gd name="T43" fmla="*/ 98 h 116"/>
                <a:gd name="T44" fmla="*/ 46 w 69"/>
                <a:gd name="T45" fmla="*/ 81 h 116"/>
                <a:gd name="T46" fmla="*/ 35 w 69"/>
                <a:gd name="T47" fmla="*/ 72 h 116"/>
                <a:gd name="T48" fmla="*/ 25 w 69"/>
                <a:gd name="T49" fmla="*/ 69 h 116"/>
                <a:gd name="T50" fmla="*/ 34 w 69"/>
                <a:gd name="T51" fmla="*/ 65 h 116"/>
                <a:gd name="T52" fmla="*/ 45 w 69"/>
                <a:gd name="T53" fmla="*/ 68 h 116"/>
                <a:gd name="T54" fmla="*/ 55 w 69"/>
                <a:gd name="T55" fmla="*/ 75 h 116"/>
                <a:gd name="T56" fmla="*/ 59 w 69"/>
                <a:gd name="T57" fmla="*/ 88 h 116"/>
                <a:gd name="T58" fmla="*/ 62 w 69"/>
                <a:gd name="T59" fmla="*/ 106 h 116"/>
                <a:gd name="T60" fmla="*/ 69 w 69"/>
                <a:gd name="T61" fmla="*/ 116 h 116"/>
                <a:gd name="T62" fmla="*/ 36 w 69"/>
                <a:gd name="T63" fmla="*/ 105 h 116"/>
                <a:gd name="T64" fmla="*/ 21 w 69"/>
                <a:gd name="T65" fmla="*/ 88 h 116"/>
                <a:gd name="T66" fmla="*/ 21 w 69"/>
                <a:gd name="T67" fmla="*/ 73 h 116"/>
                <a:gd name="T68" fmla="*/ 9 w 69"/>
                <a:gd name="T69" fmla="*/ 72 h 116"/>
                <a:gd name="T70" fmla="*/ 17 w 69"/>
                <a:gd name="T71" fmla="*/ 63 h 116"/>
                <a:gd name="T72" fmla="*/ 4 w 69"/>
                <a:gd name="T73" fmla="*/ 5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16">
                  <a:moveTo>
                    <a:pt x="4" y="52"/>
                  </a:moveTo>
                  <a:cubicBezTo>
                    <a:pt x="0" y="43"/>
                    <a:pt x="0" y="35"/>
                    <a:pt x="1" y="30"/>
                  </a:cubicBezTo>
                  <a:cubicBezTo>
                    <a:pt x="2" y="25"/>
                    <a:pt x="6" y="10"/>
                    <a:pt x="14" y="0"/>
                  </a:cubicBezTo>
                  <a:cubicBezTo>
                    <a:pt x="14" y="0"/>
                    <a:pt x="14" y="7"/>
                    <a:pt x="17" y="11"/>
                  </a:cubicBezTo>
                  <a:cubicBezTo>
                    <a:pt x="21" y="16"/>
                    <a:pt x="28" y="23"/>
                    <a:pt x="30" y="26"/>
                  </a:cubicBezTo>
                  <a:cubicBezTo>
                    <a:pt x="33" y="29"/>
                    <a:pt x="36" y="33"/>
                    <a:pt x="37" y="37"/>
                  </a:cubicBezTo>
                  <a:cubicBezTo>
                    <a:pt x="38" y="41"/>
                    <a:pt x="37" y="46"/>
                    <a:pt x="37" y="49"/>
                  </a:cubicBezTo>
                  <a:cubicBezTo>
                    <a:pt x="36" y="52"/>
                    <a:pt x="34" y="57"/>
                    <a:pt x="31" y="59"/>
                  </a:cubicBezTo>
                  <a:cubicBezTo>
                    <a:pt x="30" y="60"/>
                    <a:pt x="26" y="63"/>
                    <a:pt x="22" y="63"/>
                  </a:cubicBezTo>
                  <a:cubicBezTo>
                    <a:pt x="24" y="60"/>
                    <a:pt x="26" y="57"/>
                    <a:pt x="27" y="53"/>
                  </a:cubicBezTo>
                  <a:cubicBezTo>
                    <a:pt x="28" y="50"/>
                    <a:pt x="28" y="44"/>
                    <a:pt x="26" y="39"/>
                  </a:cubicBezTo>
                  <a:cubicBezTo>
                    <a:pt x="25" y="34"/>
                    <a:pt x="19" y="26"/>
                    <a:pt x="17" y="23"/>
                  </a:cubicBezTo>
                  <a:cubicBezTo>
                    <a:pt x="15" y="20"/>
                    <a:pt x="13" y="15"/>
                    <a:pt x="13" y="15"/>
                  </a:cubicBezTo>
                  <a:cubicBezTo>
                    <a:pt x="13" y="20"/>
                    <a:pt x="19" y="30"/>
                    <a:pt x="21" y="33"/>
                  </a:cubicBezTo>
                  <a:cubicBezTo>
                    <a:pt x="23" y="36"/>
                    <a:pt x="25" y="41"/>
                    <a:pt x="25" y="47"/>
                  </a:cubicBezTo>
                  <a:cubicBezTo>
                    <a:pt x="25" y="52"/>
                    <a:pt x="22" y="58"/>
                    <a:pt x="21" y="60"/>
                  </a:cubicBezTo>
                  <a:cubicBezTo>
                    <a:pt x="20" y="61"/>
                    <a:pt x="17" y="66"/>
                    <a:pt x="14" y="70"/>
                  </a:cubicBezTo>
                  <a:cubicBezTo>
                    <a:pt x="19" y="71"/>
                    <a:pt x="25" y="71"/>
                    <a:pt x="26" y="72"/>
                  </a:cubicBezTo>
                  <a:cubicBezTo>
                    <a:pt x="28" y="72"/>
                    <a:pt x="35" y="74"/>
                    <a:pt x="39" y="77"/>
                  </a:cubicBezTo>
                  <a:cubicBezTo>
                    <a:pt x="43" y="81"/>
                    <a:pt x="46" y="86"/>
                    <a:pt x="48" y="89"/>
                  </a:cubicBezTo>
                  <a:cubicBezTo>
                    <a:pt x="49" y="92"/>
                    <a:pt x="53" y="103"/>
                    <a:pt x="56" y="107"/>
                  </a:cubicBezTo>
                  <a:cubicBezTo>
                    <a:pt x="56" y="107"/>
                    <a:pt x="54" y="102"/>
                    <a:pt x="53" y="98"/>
                  </a:cubicBezTo>
                  <a:cubicBezTo>
                    <a:pt x="52" y="95"/>
                    <a:pt x="49" y="86"/>
                    <a:pt x="46" y="81"/>
                  </a:cubicBezTo>
                  <a:cubicBezTo>
                    <a:pt x="44" y="77"/>
                    <a:pt x="39" y="73"/>
                    <a:pt x="35" y="72"/>
                  </a:cubicBezTo>
                  <a:cubicBezTo>
                    <a:pt x="31" y="70"/>
                    <a:pt x="29" y="69"/>
                    <a:pt x="25" y="69"/>
                  </a:cubicBezTo>
                  <a:cubicBezTo>
                    <a:pt x="28" y="66"/>
                    <a:pt x="32" y="65"/>
                    <a:pt x="34" y="65"/>
                  </a:cubicBezTo>
                  <a:cubicBezTo>
                    <a:pt x="37" y="65"/>
                    <a:pt x="42" y="66"/>
                    <a:pt x="45" y="68"/>
                  </a:cubicBezTo>
                  <a:cubicBezTo>
                    <a:pt x="48" y="69"/>
                    <a:pt x="52" y="72"/>
                    <a:pt x="55" y="75"/>
                  </a:cubicBezTo>
                  <a:cubicBezTo>
                    <a:pt x="57" y="79"/>
                    <a:pt x="59" y="84"/>
                    <a:pt x="59" y="88"/>
                  </a:cubicBezTo>
                  <a:cubicBezTo>
                    <a:pt x="60" y="91"/>
                    <a:pt x="61" y="101"/>
                    <a:pt x="62" y="106"/>
                  </a:cubicBezTo>
                  <a:cubicBezTo>
                    <a:pt x="64" y="111"/>
                    <a:pt x="69" y="116"/>
                    <a:pt x="69" y="116"/>
                  </a:cubicBezTo>
                  <a:cubicBezTo>
                    <a:pt x="56" y="115"/>
                    <a:pt x="41" y="108"/>
                    <a:pt x="36" y="105"/>
                  </a:cubicBezTo>
                  <a:cubicBezTo>
                    <a:pt x="32" y="103"/>
                    <a:pt x="25" y="98"/>
                    <a:pt x="21" y="88"/>
                  </a:cubicBezTo>
                  <a:cubicBezTo>
                    <a:pt x="17" y="79"/>
                    <a:pt x="21" y="73"/>
                    <a:pt x="21" y="73"/>
                  </a:cubicBezTo>
                  <a:cubicBezTo>
                    <a:pt x="21" y="73"/>
                    <a:pt x="10" y="73"/>
                    <a:pt x="9" y="72"/>
                  </a:cubicBezTo>
                  <a:cubicBezTo>
                    <a:pt x="9" y="71"/>
                    <a:pt x="17" y="63"/>
                    <a:pt x="17" y="63"/>
                  </a:cubicBezTo>
                  <a:cubicBezTo>
                    <a:pt x="17" y="63"/>
                    <a:pt x="9" y="61"/>
                    <a:pt x="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913">
              <a:extLst>
                <a:ext uri="{FF2B5EF4-FFF2-40B4-BE49-F238E27FC236}">
                  <a16:creationId xmlns="" xmlns:a16="http://schemas.microsoft.com/office/drawing/2014/main" id="{C8F15736-3E0C-4295-A272-A3C12C4E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1" y="900113"/>
              <a:ext cx="217488" cy="261938"/>
            </a:xfrm>
            <a:custGeom>
              <a:avLst/>
              <a:gdLst>
                <a:gd name="T0" fmla="*/ 8 w 81"/>
                <a:gd name="T1" fmla="*/ 50 h 98"/>
                <a:gd name="T2" fmla="*/ 0 w 81"/>
                <a:gd name="T3" fmla="*/ 31 h 98"/>
                <a:gd name="T4" fmla="*/ 7 w 81"/>
                <a:gd name="T5" fmla="*/ 0 h 98"/>
                <a:gd name="T6" fmla="*/ 12 w 81"/>
                <a:gd name="T7" fmla="*/ 10 h 98"/>
                <a:gd name="T8" fmla="*/ 26 w 81"/>
                <a:gd name="T9" fmla="*/ 21 h 98"/>
                <a:gd name="T10" fmla="*/ 35 w 81"/>
                <a:gd name="T11" fmla="*/ 30 h 98"/>
                <a:gd name="T12" fmla="*/ 37 w 81"/>
                <a:gd name="T13" fmla="*/ 41 h 98"/>
                <a:gd name="T14" fmla="*/ 34 w 81"/>
                <a:gd name="T15" fmla="*/ 51 h 98"/>
                <a:gd name="T16" fmla="*/ 26 w 81"/>
                <a:gd name="T17" fmla="*/ 56 h 98"/>
                <a:gd name="T18" fmla="*/ 29 w 81"/>
                <a:gd name="T19" fmla="*/ 47 h 98"/>
                <a:gd name="T20" fmla="*/ 26 w 81"/>
                <a:gd name="T21" fmla="*/ 34 h 98"/>
                <a:gd name="T22" fmla="*/ 14 w 81"/>
                <a:gd name="T23" fmla="*/ 21 h 98"/>
                <a:gd name="T24" fmla="*/ 8 w 81"/>
                <a:gd name="T25" fmla="*/ 14 h 98"/>
                <a:gd name="T26" fmla="*/ 19 w 81"/>
                <a:gd name="T27" fmla="*/ 29 h 98"/>
                <a:gd name="T28" fmla="*/ 26 w 81"/>
                <a:gd name="T29" fmla="*/ 41 h 98"/>
                <a:gd name="T30" fmla="*/ 25 w 81"/>
                <a:gd name="T31" fmla="*/ 54 h 98"/>
                <a:gd name="T32" fmla="*/ 20 w 81"/>
                <a:gd name="T33" fmla="*/ 65 h 98"/>
                <a:gd name="T34" fmla="*/ 32 w 81"/>
                <a:gd name="T35" fmla="*/ 64 h 98"/>
                <a:gd name="T36" fmla="*/ 45 w 81"/>
                <a:gd name="T37" fmla="*/ 67 h 98"/>
                <a:gd name="T38" fmla="*/ 55 w 81"/>
                <a:gd name="T39" fmla="*/ 76 h 98"/>
                <a:gd name="T40" fmla="*/ 67 w 81"/>
                <a:gd name="T41" fmla="*/ 91 h 98"/>
                <a:gd name="T42" fmla="*/ 62 w 81"/>
                <a:gd name="T43" fmla="*/ 84 h 98"/>
                <a:gd name="T44" fmla="*/ 53 w 81"/>
                <a:gd name="T45" fmla="*/ 69 h 98"/>
                <a:gd name="T46" fmla="*/ 40 w 81"/>
                <a:gd name="T47" fmla="*/ 62 h 98"/>
                <a:gd name="T48" fmla="*/ 30 w 81"/>
                <a:gd name="T49" fmla="*/ 62 h 98"/>
                <a:gd name="T50" fmla="*/ 38 w 81"/>
                <a:gd name="T51" fmla="*/ 56 h 98"/>
                <a:gd name="T52" fmla="*/ 49 w 81"/>
                <a:gd name="T53" fmla="*/ 56 h 98"/>
                <a:gd name="T54" fmla="*/ 59 w 81"/>
                <a:gd name="T55" fmla="*/ 62 h 98"/>
                <a:gd name="T56" fmla="*/ 66 w 81"/>
                <a:gd name="T57" fmla="*/ 72 h 98"/>
                <a:gd name="T58" fmla="*/ 72 w 81"/>
                <a:gd name="T59" fmla="*/ 89 h 98"/>
                <a:gd name="T60" fmla="*/ 81 w 81"/>
                <a:gd name="T61" fmla="*/ 96 h 98"/>
                <a:gd name="T62" fmla="*/ 48 w 81"/>
                <a:gd name="T63" fmla="*/ 93 h 98"/>
                <a:gd name="T64" fmla="*/ 31 w 81"/>
                <a:gd name="T65" fmla="*/ 81 h 98"/>
                <a:gd name="T66" fmla="*/ 28 w 81"/>
                <a:gd name="T67" fmla="*/ 66 h 98"/>
                <a:gd name="T68" fmla="*/ 16 w 81"/>
                <a:gd name="T69" fmla="*/ 68 h 98"/>
                <a:gd name="T70" fmla="*/ 21 w 81"/>
                <a:gd name="T71" fmla="*/ 57 h 98"/>
                <a:gd name="T72" fmla="*/ 8 w 81"/>
                <a:gd name="T73" fmla="*/ 5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98">
                  <a:moveTo>
                    <a:pt x="8" y="50"/>
                  </a:moveTo>
                  <a:cubicBezTo>
                    <a:pt x="2" y="43"/>
                    <a:pt x="1" y="35"/>
                    <a:pt x="0" y="31"/>
                  </a:cubicBezTo>
                  <a:cubicBezTo>
                    <a:pt x="0" y="25"/>
                    <a:pt x="1" y="10"/>
                    <a:pt x="7" y="0"/>
                  </a:cubicBezTo>
                  <a:cubicBezTo>
                    <a:pt x="7" y="0"/>
                    <a:pt x="8" y="6"/>
                    <a:pt x="12" y="10"/>
                  </a:cubicBezTo>
                  <a:cubicBezTo>
                    <a:pt x="16" y="13"/>
                    <a:pt x="24" y="18"/>
                    <a:pt x="26" y="21"/>
                  </a:cubicBezTo>
                  <a:cubicBezTo>
                    <a:pt x="29" y="23"/>
                    <a:pt x="33" y="26"/>
                    <a:pt x="35" y="30"/>
                  </a:cubicBezTo>
                  <a:cubicBezTo>
                    <a:pt x="37" y="33"/>
                    <a:pt x="37" y="38"/>
                    <a:pt x="37" y="41"/>
                  </a:cubicBezTo>
                  <a:cubicBezTo>
                    <a:pt x="37" y="44"/>
                    <a:pt x="36" y="49"/>
                    <a:pt x="34" y="51"/>
                  </a:cubicBezTo>
                  <a:cubicBezTo>
                    <a:pt x="33" y="52"/>
                    <a:pt x="30" y="56"/>
                    <a:pt x="26" y="56"/>
                  </a:cubicBezTo>
                  <a:cubicBezTo>
                    <a:pt x="28" y="53"/>
                    <a:pt x="29" y="51"/>
                    <a:pt x="29" y="47"/>
                  </a:cubicBezTo>
                  <a:cubicBezTo>
                    <a:pt x="29" y="43"/>
                    <a:pt x="28" y="38"/>
                    <a:pt x="26" y="34"/>
                  </a:cubicBezTo>
                  <a:cubicBezTo>
                    <a:pt x="23" y="29"/>
                    <a:pt x="16" y="23"/>
                    <a:pt x="14" y="21"/>
                  </a:cubicBezTo>
                  <a:cubicBezTo>
                    <a:pt x="12" y="18"/>
                    <a:pt x="8" y="14"/>
                    <a:pt x="8" y="14"/>
                  </a:cubicBezTo>
                  <a:cubicBezTo>
                    <a:pt x="10" y="19"/>
                    <a:pt x="17" y="26"/>
                    <a:pt x="19" y="29"/>
                  </a:cubicBezTo>
                  <a:cubicBezTo>
                    <a:pt x="21" y="31"/>
                    <a:pt x="25" y="36"/>
                    <a:pt x="26" y="41"/>
                  </a:cubicBezTo>
                  <a:cubicBezTo>
                    <a:pt x="27" y="46"/>
                    <a:pt x="25" y="52"/>
                    <a:pt x="25" y="54"/>
                  </a:cubicBezTo>
                  <a:cubicBezTo>
                    <a:pt x="24" y="56"/>
                    <a:pt x="22" y="60"/>
                    <a:pt x="20" y="65"/>
                  </a:cubicBezTo>
                  <a:cubicBezTo>
                    <a:pt x="25" y="64"/>
                    <a:pt x="30" y="64"/>
                    <a:pt x="32" y="64"/>
                  </a:cubicBezTo>
                  <a:cubicBezTo>
                    <a:pt x="34" y="64"/>
                    <a:pt x="41" y="64"/>
                    <a:pt x="45" y="67"/>
                  </a:cubicBezTo>
                  <a:cubicBezTo>
                    <a:pt x="50" y="69"/>
                    <a:pt x="53" y="73"/>
                    <a:pt x="55" y="76"/>
                  </a:cubicBezTo>
                  <a:cubicBezTo>
                    <a:pt x="57" y="79"/>
                    <a:pt x="63" y="88"/>
                    <a:pt x="67" y="91"/>
                  </a:cubicBezTo>
                  <a:cubicBezTo>
                    <a:pt x="67" y="91"/>
                    <a:pt x="64" y="86"/>
                    <a:pt x="62" y="84"/>
                  </a:cubicBezTo>
                  <a:cubicBezTo>
                    <a:pt x="60" y="81"/>
                    <a:pt x="56" y="73"/>
                    <a:pt x="53" y="69"/>
                  </a:cubicBezTo>
                  <a:cubicBezTo>
                    <a:pt x="49" y="65"/>
                    <a:pt x="44" y="63"/>
                    <a:pt x="40" y="62"/>
                  </a:cubicBezTo>
                  <a:cubicBezTo>
                    <a:pt x="36" y="61"/>
                    <a:pt x="34" y="61"/>
                    <a:pt x="30" y="62"/>
                  </a:cubicBezTo>
                  <a:cubicBezTo>
                    <a:pt x="32" y="58"/>
                    <a:pt x="36" y="57"/>
                    <a:pt x="38" y="56"/>
                  </a:cubicBezTo>
                  <a:cubicBezTo>
                    <a:pt x="41" y="55"/>
                    <a:pt x="45" y="56"/>
                    <a:pt x="49" y="56"/>
                  </a:cubicBezTo>
                  <a:cubicBezTo>
                    <a:pt x="52" y="57"/>
                    <a:pt x="56" y="59"/>
                    <a:pt x="59" y="62"/>
                  </a:cubicBezTo>
                  <a:cubicBezTo>
                    <a:pt x="62" y="65"/>
                    <a:pt x="64" y="69"/>
                    <a:pt x="66" y="72"/>
                  </a:cubicBezTo>
                  <a:cubicBezTo>
                    <a:pt x="67" y="75"/>
                    <a:pt x="70" y="84"/>
                    <a:pt x="72" y="89"/>
                  </a:cubicBezTo>
                  <a:cubicBezTo>
                    <a:pt x="75" y="93"/>
                    <a:pt x="81" y="96"/>
                    <a:pt x="81" y="96"/>
                  </a:cubicBezTo>
                  <a:cubicBezTo>
                    <a:pt x="69" y="98"/>
                    <a:pt x="53" y="95"/>
                    <a:pt x="48" y="93"/>
                  </a:cubicBezTo>
                  <a:cubicBezTo>
                    <a:pt x="43" y="91"/>
                    <a:pt x="36" y="88"/>
                    <a:pt x="31" y="81"/>
                  </a:cubicBezTo>
                  <a:cubicBezTo>
                    <a:pt x="25" y="73"/>
                    <a:pt x="28" y="66"/>
                    <a:pt x="28" y="66"/>
                  </a:cubicBezTo>
                  <a:cubicBezTo>
                    <a:pt x="28" y="66"/>
                    <a:pt x="17" y="69"/>
                    <a:pt x="16" y="68"/>
                  </a:cubicBezTo>
                  <a:cubicBezTo>
                    <a:pt x="16" y="66"/>
                    <a:pt x="21" y="57"/>
                    <a:pt x="21" y="57"/>
                  </a:cubicBezTo>
                  <a:cubicBezTo>
                    <a:pt x="21" y="57"/>
                    <a:pt x="14" y="58"/>
                    <a:pt x="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914">
              <a:extLst>
                <a:ext uri="{FF2B5EF4-FFF2-40B4-BE49-F238E27FC236}">
                  <a16:creationId xmlns="" xmlns:a16="http://schemas.microsoft.com/office/drawing/2014/main" id="{A0F67D29-5A88-4466-82E3-471ED48D7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4351" y="806450"/>
              <a:ext cx="242888" cy="214313"/>
            </a:xfrm>
            <a:custGeom>
              <a:avLst/>
              <a:gdLst>
                <a:gd name="T0" fmla="*/ 14 w 91"/>
                <a:gd name="T1" fmla="*/ 47 h 80"/>
                <a:gd name="T2" fmla="*/ 4 w 91"/>
                <a:gd name="T3" fmla="*/ 30 h 80"/>
                <a:gd name="T4" fmla="*/ 3 w 91"/>
                <a:gd name="T5" fmla="*/ 0 h 80"/>
                <a:gd name="T6" fmla="*/ 10 w 91"/>
                <a:gd name="T7" fmla="*/ 9 h 80"/>
                <a:gd name="T8" fmla="*/ 26 w 91"/>
                <a:gd name="T9" fmla="*/ 16 h 80"/>
                <a:gd name="T10" fmla="*/ 35 w 91"/>
                <a:gd name="T11" fmla="*/ 23 h 80"/>
                <a:gd name="T12" fmla="*/ 40 w 91"/>
                <a:gd name="T13" fmla="*/ 32 h 80"/>
                <a:gd name="T14" fmla="*/ 39 w 91"/>
                <a:gd name="T15" fmla="*/ 42 h 80"/>
                <a:gd name="T16" fmla="*/ 33 w 91"/>
                <a:gd name="T17" fmla="*/ 49 h 80"/>
                <a:gd name="T18" fmla="*/ 33 w 91"/>
                <a:gd name="T19" fmla="*/ 40 h 80"/>
                <a:gd name="T20" fmla="*/ 28 w 91"/>
                <a:gd name="T21" fmla="*/ 28 h 80"/>
                <a:gd name="T22" fmla="*/ 14 w 91"/>
                <a:gd name="T23" fmla="*/ 18 h 80"/>
                <a:gd name="T24" fmla="*/ 8 w 91"/>
                <a:gd name="T25" fmla="*/ 13 h 80"/>
                <a:gd name="T26" fmla="*/ 21 w 91"/>
                <a:gd name="T27" fmla="*/ 25 h 80"/>
                <a:gd name="T28" fmla="*/ 29 w 91"/>
                <a:gd name="T29" fmla="*/ 35 h 80"/>
                <a:gd name="T30" fmla="*/ 31 w 91"/>
                <a:gd name="T31" fmla="*/ 47 h 80"/>
                <a:gd name="T32" fmla="*/ 29 w 91"/>
                <a:gd name="T33" fmla="*/ 58 h 80"/>
                <a:gd name="T34" fmla="*/ 39 w 91"/>
                <a:gd name="T35" fmla="*/ 55 h 80"/>
                <a:gd name="T36" fmla="*/ 52 w 91"/>
                <a:gd name="T37" fmla="*/ 55 h 80"/>
                <a:gd name="T38" fmla="*/ 64 w 91"/>
                <a:gd name="T39" fmla="*/ 62 h 80"/>
                <a:gd name="T40" fmla="*/ 77 w 91"/>
                <a:gd name="T41" fmla="*/ 73 h 80"/>
                <a:gd name="T42" fmla="*/ 71 w 91"/>
                <a:gd name="T43" fmla="*/ 67 h 80"/>
                <a:gd name="T44" fmla="*/ 60 w 91"/>
                <a:gd name="T45" fmla="*/ 56 h 80"/>
                <a:gd name="T46" fmla="*/ 47 w 91"/>
                <a:gd name="T47" fmla="*/ 52 h 80"/>
                <a:gd name="T48" fmla="*/ 37 w 91"/>
                <a:gd name="T49" fmla="*/ 53 h 80"/>
                <a:gd name="T50" fmla="*/ 44 w 91"/>
                <a:gd name="T51" fmla="*/ 46 h 80"/>
                <a:gd name="T52" fmla="*/ 54 w 91"/>
                <a:gd name="T53" fmla="*/ 45 h 80"/>
                <a:gd name="T54" fmla="*/ 64 w 91"/>
                <a:gd name="T55" fmla="*/ 48 h 80"/>
                <a:gd name="T56" fmla="*/ 72 w 91"/>
                <a:gd name="T57" fmla="*/ 56 h 80"/>
                <a:gd name="T58" fmla="*/ 82 w 91"/>
                <a:gd name="T59" fmla="*/ 70 h 80"/>
                <a:gd name="T60" fmla="*/ 91 w 91"/>
                <a:gd name="T61" fmla="*/ 75 h 80"/>
                <a:gd name="T62" fmla="*/ 60 w 91"/>
                <a:gd name="T63" fmla="*/ 79 h 80"/>
                <a:gd name="T64" fmla="*/ 42 w 91"/>
                <a:gd name="T65" fmla="*/ 71 h 80"/>
                <a:gd name="T66" fmla="*/ 36 w 91"/>
                <a:gd name="T67" fmla="*/ 58 h 80"/>
                <a:gd name="T68" fmla="*/ 26 w 91"/>
                <a:gd name="T69" fmla="*/ 62 h 80"/>
                <a:gd name="T70" fmla="*/ 28 w 91"/>
                <a:gd name="T71" fmla="*/ 51 h 80"/>
                <a:gd name="T72" fmla="*/ 14 w 91"/>
                <a:gd name="T73" fmla="*/ 4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80">
                  <a:moveTo>
                    <a:pt x="14" y="47"/>
                  </a:moveTo>
                  <a:cubicBezTo>
                    <a:pt x="7" y="41"/>
                    <a:pt x="5" y="35"/>
                    <a:pt x="4" y="30"/>
                  </a:cubicBezTo>
                  <a:cubicBezTo>
                    <a:pt x="2" y="25"/>
                    <a:pt x="0" y="11"/>
                    <a:pt x="3" y="0"/>
                  </a:cubicBezTo>
                  <a:cubicBezTo>
                    <a:pt x="3" y="0"/>
                    <a:pt x="6" y="6"/>
                    <a:pt x="10" y="9"/>
                  </a:cubicBezTo>
                  <a:cubicBezTo>
                    <a:pt x="14" y="11"/>
                    <a:pt x="23" y="14"/>
                    <a:pt x="26" y="16"/>
                  </a:cubicBezTo>
                  <a:cubicBezTo>
                    <a:pt x="29" y="17"/>
                    <a:pt x="33" y="20"/>
                    <a:pt x="35" y="23"/>
                  </a:cubicBezTo>
                  <a:cubicBezTo>
                    <a:pt x="38" y="25"/>
                    <a:pt x="39" y="30"/>
                    <a:pt x="40" y="32"/>
                  </a:cubicBezTo>
                  <a:cubicBezTo>
                    <a:pt x="40" y="36"/>
                    <a:pt x="40" y="40"/>
                    <a:pt x="39" y="42"/>
                  </a:cubicBezTo>
                  <a:cubicBezTo>
                    <a:pt x="38" y="44"/>
                    <a:pt x="36" y="48"/>
                    <a:pt x="33" y="49"/>
                  </a:cubicBezTo>
                  <a:cubicBezTo>
                    <a:pt x="33" y="46"/>
                    <a:pt x="34" y="43"/>
                    <a:pt x="33" y="40"/>
                  </a:cubicBezTo>
                  <a:cubicBezTo>
                    <a:pt x="33" y="36"/>
                    <a:pt x="31" y="31"/>
                    <a:pt x="28" y="28"/>
                  </a:cubicBezTo>
                  <a:cubicBezTo>
                    <a:pt x="24" y="25"/>
                    <a:pt x="17" y="20"/>
                    <a:pt x="14" y="18"/>
                  </a:cubicBezTo>
                  <a:cubicBezTo>
                    <a:pt x="11" y="17"/>
                    <a:pt x="8" y="13"/>
                    <a:pt x="8" y="13"/>
                  </a:cubicBezTo>
                  <a:cubicBezTo>
                    <a:pt x="10" y="17"/>
                    <a:pt x="19" y="23"/>
                    <a:pt x="21" y="25"/>
                  </a:cubicBezTo>
                  <a:cubicBezTo>
                    <a:pt x="23" y="27"/>
                    <a:pt x="27" y="30"/>
                    <a:pt x="29" y="35"/>
                  </a:cubicBezTo>
                  <a:cubicBezTo>
                    <a:pt x="32" y="39"/>
                    <a:pt x="31" y="45"/>
                    <a:pt x="31" y="47"/>
                  </a:cubicBezTo>
                  <a:cubicBezTo>
                    <a:pt x="31" y="49"/>
                    <a:pt x="30" y="53"/>
                    <a:pt x="29" y="58"/>
                  </a:cubicBezTo>
                  <a:cubicBezTo>
                    <a:pt x="33" y="57"/>
                    <a:pt x="38" y="55"/>
                    <a:pt x="39" y="55"/>
                  </a:cubicBezTo>
                  <a:cubicBezTo>
                    <a:pt x="41" y="55"/>
                    <a:pt x="48" y="53"/>
                    <a:pt x="52" y="55"/>
                  </a:cubicBezTo>
                  <a:cubicBezTo>
                    <a:pt x="57" y="56"/>
                    <a:pt x="61" y="60"/>
                    <a:pt x="64" y="62"/>
                  </a:cubicBezTo>
                  <a:cubicBezTo>
                    <a:pt x="66" y="64"/>
                    <a:pt x="73" y="71"/>
                    <a:pt x="77" y="73"/>
                  </a:cubicBezTo>
                  <a:cubicBezTo>
                    <a:pt x="77" y="73"/>
                    <a:pt x="73" y="70"/>
                    <a:pt x="71" y="67"/>
                  </a:cubicBezTo>
                  <a:cubicBezTo>
                    <a:pt x="69" y="65"/>
                    <a:pt x="64" y="58"/>
                    <a:pt x="60" y="56"/>
                  </a:cubicBezTo>
                  <a:cubicBezTo>
                    <a:pt x="56" y="53"/>
                    <a:pt x="51" y="51"/>
                    <a:pt x="47" y="52"/>
                  </a:cubicBezTo>
                  <a:cubicBezTo>
                    <a:pt x="43" y="52"/>
                    <a:pt x="40" y="52"/>
                    <a:pt x="37" y="53"/>
                  </a:cubicBezTo>
                  <a:cubicBezTo>
                    <a:pt x="38" y="50"/>
                    <a:pt x="42" y="47"/>
                    <a:pt x="44" y="46"/>
                  </a:cubicBezTo>
                  <a:cubicBezTo>
                    <a:pt x="46" y="45"/>
                    <a:pt x="50" y="45"/>
                    <a:pt x="54" y="45"/>
                  </a:cubicBezTo>
                  <a:cubicBezTo>
                    <a:pt x="56" y="45"/>
                    <a:pt x="61" y="46"/>
                    <a:pt x="64" y="48"/>
                  </a:cubicBezTo>
                  <a:cubicBezTo>
                    <a:pt x="68" y="50"/>
                    <a:pt x="71" y="53"/>
                    <a:pt x="72" y="56"/>
                  </a:cubicBezTo>
                  <a:cubicBezTo>
                    <a:pt x="74" y="59"/>
                    <a:pt x="78" y="66"/>
                    <a:pt x="82" y="70"/>
                  </a:cubicBezTo>
                  <a:cubicBezTo>
                    <a:pt x="85" y="74"/>
                    <a:pt x="91" y="75"/>
                    <a:pt x="91" y="75"/>
                  </a:cubicBezTo>
                  <a:cubicBezTo>
                    <a:pt x="80" y="80"/>
                    <a:pt x="65" y="79"/>
                    <a:pt x="60" y="79"/>
                  </a:cubicBezTo>
                  <a:cubicBezTo>
                    <a:pt x="56" y="78"/>
                    <a:pt x="48" y="77"/>
                    <a:pt x="42" y="71"/>
                  </a:cubicBezTo>
                  <a:cubicBezTo>
                    <a:pt x="35" y="65"/>
                    <a:pt x="36" y="58"/>
                    <a:pt x="36" y="58"/>
                  </a:cubicBezTo>
                  <a:cubicBezTo>
                    <a:pt x="36" y="58"/>
                    <a:pt x="27" y="62"/>
                    <a:pt x="26" y="62"/>
                  </a:cubicBezTo>
                  <a:cubicBezTo>
                    <a:pt x="25" y="61"/>
                    <a:pt x="28" y="51"/>
                    <a:pt x="28" y="51"/>
                  </a:cubicBezTo>
                  <a:cubicBezTo>
                    <a:pt x="28" y="51"/>
                    <a:pt x="21" y="53"/>
                    <a:pt x="1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915">
              <a:extLst>
                <a:ext uri="{FF2B5EF4-FFF2-40B4-BE49-F238E27FC236}">
                  <a16:creationId xmlns="" xmlns:a16="http://schemas.microsoft.com/office/drawing/2014/main" id="{E1DEAF25-FE29-48DB-8F20-0CD21F3D1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1" y="709613"/>
              <a:ext cx="263525" cy="168275"/>
            </a:xfrm>
            <a:custGeom>
              <a:avLst/>
              <a:gdLst>
                <a:gd name="T0" fmla="*/ 21 w 98"/>
                <a:gd name="T1" fmla="*/ 42 h 63"/>
                <a:gd name="T2" fmla="*/ 7 w 98"/>
                <a:gd name="T3" fmla="*/ 28 h 63"/>
                <a:gd name="T4" fmla="*/ 1 w 98"/>
                <a:gd name="T5" fmla="*/ 0 h 63"/>
                <a:gd name="T6" fmla="*/ 9 w 98"/>
                <a:gd name="T7" fmla="*/ 7 h 63"/>
                <a:gd name="T8" fmla="*/ 25 w 98"/>
                <a:gd name="T9" fmla="*/ 10 h 63"/>
                <a:gd name="T10" fmla="*/ 35 w 98"/>
                <a:gd name="T11" fmla="*/ 15 h 63"/>
                <a:gd name="T12" fmla="*/ 41 w 98"/>
                <a:gd name="T13" fmla="*/ 23 h 63"/>
                <a:gd name="T14" fmla="*/ 43 w 98"/>
                <a:gd name="T15" fmla="*/ 32 h 63"/>
                <a:gd name="T16" fmla="*/ 38 w 98"/>
                <a:gd name="T17" fmla="*/ 40 h 63"/>
                <a:gd name="T18" fmla="*/ 37 w 98"/>
                <a:gd name="T19" fmla="*/ 31 h 63"/>
                <a:gd name="T20" fmla="*/ 29 w 98"/>
                <a:gd name="T21" fmla="*/ 21 h 63"/>
                <a:gd name="T22" fmla="*/ 15 w 98"/>
                <a:gd name="T23" fmla="*/ 15 h 63"/>
                <a:gd name="T24" fmla="*/ 8 w 98"/>
                <a:gd name="T25" fmla="*/ 12 h 63"/>
                <a:gd name="T26" fmla="*/ 22 w 98"/>
                <a:gd name="T27" fmla="*/ 20 h 63"/>
                <a:gd name="T28" fmla="*/ 32 w 98"/>
                <a:gd name="T29" fmla="*/ 27 h 63"/>
                <a:gd name="T30" fmla="*/ 36 w 98"/>
                <a:gd name="T31" fmla="*/ 38 h 63"/>
                <a:gd name="T32" fmla="*/ 36 w 98"/>
                <a:gd name="T33" fmla="*/ 49 h 63"/>
                <a:gd name="T34" fmla="*/ 46 w 98"/>
                <a:gd name="T35" fmla="*/ 44 h 63"/>
                <a:gd name="T36" fmla="*/ 58 w 98"/>
                <a:gd name="T37" fmla="*/ 41 h 63"/>
                <a:gd name="T38" fmla="*/ 69 w 98"/>
                <a:gd name="T39" fmla="*/ 45 h 63"/>
                <a:gd name="T40" fmla="*/ 84 w 98"/>
                <a:gd name="T41" fmla="*/ 53 h 63"/>
                <a:gd name="T42" fmla="*/ 77 w 98"/>
                <a:gd name="T43" fmla="*/ 49 h 63"/>
                <a:gd name="T44" fmla="*/ 64 w 98"/>
                <a:gd name="T45" fmla="*/ 41 h 63"/>
                <a:gd name="T46" fmla="*/ 52 w 98"/>
                <a:gd name="T47" fmla="*/ 39 h 63"/>
                <a:gd name="T48" fmla="*/ 43 w 98"/>
                <a:gd name="T49" fmla="*/ 43 h 63"/>
                <a:gd name="T50" fmla="*/ 48 w 98"/>
                <a:gd name="T51" fmla="*/ 35 h 63"/>
                <a:gd name="T52" fmla="*/ 57 w 98"/>
                <a:gd name="T53" fmla="*/ 31 h 63"/>
                <a:gd name="T54" fmla="*/ 67 w 98"/>
                <a:gd name="T55" fmla="*/ 32 h 63"/>
                <a:gd name="T56" fmla="*/ 76 w 98"/>
                <a:gd name="T57" fmla="*/ 38 h 63"/>
                <a:gd name="T58" fmla="*/ 88 w 98"/>
                <a:gd name="T59" fmla="*/ 50 h 63"/>
                <a:gd name="T60" fmla="*/ 98 w 98"/>
                <a:gd name="T61" fmla="*/ 53 h 63"/>
                <a:gd name="T62" fmla="*/ 69 w 98"/>
                <a:gd name="T63" fmla="*/ 62 h 63"/>
                <a:gd name="T64" fmla="*/ 51 w 98"/>
                <a:gd name="T65" fmla="*/ 58 h 63"/>
                <a:gd name="T66" fmla="*/ 43 w 98"/>
                <a:gd name="T67" fmla="*/ 47 h 63"/>
                <a:gd name="T68" fmla="*/ 34 w 98"/>
                <a:gd name="T69" fmla="*/ 53 h 63"/>
                <a:gd name="T70" fmla="*/ 34 w 98"/>
                <a:gd name="T71" fmla="*/ 43 h 63"/>
                <a:gd name="T72" fmla="*/ 21 w 98"/>
                <a:gd name="T73" fmla="*/ 4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63">
                  <a:moveTo>
                    <a:pt x="21" y="42"/>
                  </a:moveTo>
                  <a:cubicBezTo>
                    <a:pt x="13" y="38"/>
                    <a:pt x="9" y="32"/>
                    <a:pt x="7" y="28"/>
                  </a:cubicBezTo>
                  <a:cubicBezTo>
                    <a:pt x="5" y="24"/>
                    <a:pt x="0" y="11"/>
                    <a:pt x="1" y="0"/>
                  </a:cubicBezTo>
                  <a:cubicBezTo>
                    <a:pt x="1" y="0"/>
                    <a:pt x="5" y="5"/>
                    <a:pt x="9" y="7"/>
                  </a:cubicBezTo>
                  <a:cubicBezTo>
                    <a:pt x="14" y="8"/>
                    <a:pt x="22" y="9"/>
                    <a:pt x="25" y="10"/>
                  </a:cubicBezTo>
                  <a:cubicBezTo>
                    <a:pt x="28" y="11"/>
                    <a:pt x="32" y="12"/>
                    <a:pt x="35" y="15"/>
                  </a:cubicBezTo>
                  <a:cubicBezTo>
                    <a:pt x="38" y="17"/>
                    <a:pt x="40" y="21"/>
                    <a:pt x="41" y="23"/>
                  </a:cubicBezTo>
                  <a:cubicBezTo>
                    <a:pt x="42" y="26"/>
                    <a:pt x="43" y="30"/>
                    <a:pt x="43" y="32"/>
                  </a:cubicBezTo>
                  <a:cubicBezTo>
                    <a:pt x="42" y="34"/>
                    <a:pt x="41" y="38"/>
                    <a:pt x="38" y="40"/>
                  </a:cubicBezTo>
                  <a:cubicBezTo>
                    <a:pt x="38" y="37"/>
                    <a:pt x="38" y="34"/>
                    <a:pt x="37" y="31"/>
                  </a:cubicBezTo>
                  <a:cubicBezTo>
                    <a:pt x="36" y="28"/>
                    <a:pt x="33" y="24"/>
                    <a:pt x="29" y="21"/>
                  </a:cubicBezTo>
                  <a:cubicBezTo>
                    <a:pt x="25" y="19"/>
                    <a:pt x="18" y="16"/>
                    <a:pt x="15" y="15"/>
                  </a:cubicBezTo>
                  <a:cubicBezTo>
                    <a:pt x="12" y="14"/>
                    <a:pt x="8" y="12"/>
                    <a:pt x="8" y="12"/>
                  </a:cubicBezTo>
                  <a:cubicBezTo>
                    <a:pt x="10" y="15"/>
                    <a:pt x="20" y="18"/>
                    <a:pt x="22" y="20"/>
                  </a:cubicBezTo>
                  <a:cubicBezTo>
                    <a:pt x="25" y="21"/>
                    <a:pt x="29" y="24"/>
                    <a:pt x="32" y="27"/>
                  </a:cubicBezTo>
                  <a:cubicBezTo>
                    <a:pt x="35" y="31"/>
                    <a:pt x="36" y="37"/>
                    <a:pt x="36" y="38"/>
                  </a:cubicBezTo>
                  <a:cubicBezTo>
                    <a:pt x="36" y="40"/>
                    <a:pt x="36" y="44"/>
                    <a:pt x="36" y="49"/>
                  </a:cubicBezTo>
                  <a:cubicBezTo>
                    <a:pt x="40" y="47"/>
                    <a:pt x="44" y="44"/>
                    <a:pt x="46" y="44"/>
                  </a:cubicBezTo>
                  <a:cubicBezTo>
                    <a:pt x="47" y="43"/>
                    <a:pt x="53" y="41"/>
                    <a:pt x="58" y="41"/>
                  </a:cubicBezTo>
                  <a:cubicBezTo>
                    <a:pt x="62" y="42"/>
                    <a:pt x="67" y="44"/>
                    <a:pt x="69" y="45"/>
                  </a:cubicBezTo>
                  <a:cubicBezTo>
                    <a:pt x="72" y="47"/>
                    <a:pt x="80" y="53"/>
                    <a:pt x="84" y="53"/>
                  </a:cubicBezTo>
                  <a:cubicBezTo>
                    <a:pt x="84" y="53"/>
                    <a:pt x="80" y="51"/>
                    <a:pt x="77" y="49"/>
                  </a:cubicBezTo>
                  <a:cubicBezTo>
                    <a:pt x="75" y="47"/>
                    <a:pt x="69" y="42"/>
                    <a:pt x="64" y="41"/>
                  </a:cubicBezTo>
                  <a:cubicBezTo>
                    <a:pt x="60" y="39"/>
                    <a:pt x="55" y="38"/>
                    <a:pt x="52" y="39"/>
                  </a:cubicBezTo>
                  <a:cubicBezTo>
                    <a:pt x="48" y="40"/>
                    <a:pt x="46" y="41"/>
                    <a:pt x="43" y="43"/>
                  </a:cubicBezTo>
                  <a:cubicBezTo>
                    <a:pt x="43" y="39"/>
                    <a:pt x="46" y="36"/>
                    <a:pt x="48" y="35"/>
                  </a:cubicBezTo>
                  <a:cubicBezTo>
                    <a:pt x="50" y="34"/>
                    <a:pt x="53" y="32"/>
                    <a:pt x="57" y="31"/>
                  </a:cubicBezTo>
                  <a:cubicBezTo>
                    <a:pt x="59" y="31"/>
                    <a:pt x="64" y="31"/>
                    <a:pt x="67" y="32"/>
                  </a:cubicBezTo>
                  <a:cubicBezTo>
                    <a:pt x="71" y="33"/>
                    <a:pt x="74" y="36"/>
                    <a:pt x="76" y="38"/>
                  </a:cubicBezTo>
                  <a:cubicBezTo>
                    <a:pt x="79" y="41"/>
                    <a:pt x="84" y="47"/>
                    <a:pt x="88" y="50"/>
                  </a:cubicBezTo>
                  <a:cubicBezTo>
                    <a:pt x="92" y="52"/>
                    <a:pt x="98" y="53"/>
                    <a:pt x="98" y="53"/>
                  </a:cubicBezTo>
                  <a:cubicBezTo>
                    <a:pt x="88" y="59"/>
                    <a:pt x="74" y="62"/>
                    <a:pt x="69" y="62"/>
                  </a:cubicBezTo>
                  <a:cubicBezTo>
                    <a:pt x="65" y="62"/>
                    <a:pt x="58" y="63"/>
                    <a:pt x="51" y="58"/>
                  </a:cubicBezTo>
                  <a:cubicBezTo>
                    <a:pt x="43" y="54"/>
                    <a:pt x="43" y="47"/>
                    <a:pt x="43" y="47"/>
                  </a:cubicBezTo>
                  <a:cubicBezTo>
                    <a:pt x="43" y="47"/>
                    <a:pt x="35" y="53"/>
                    <a:pt x="34" y="53"/>
                  </a:cubicBezTo>
                  <a:cubicBezTo>
                    <a:pt x="33" y="52"/>
                    <a:pt x="34" y="43"/>
                    <a:pt x="34" y="43"/>
                  </a:cubicBezTo>
                  <a:cubicBezTo>
                    <a:pt x="34" y="43"/>
                    <a:pt x="28" y="45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916">
              <a:extLst>
                <a:ext uri="{FF2B5EF4-FFF2-40B4-BE49-F238E27FC236}">
                  <a16:creationId xmlns="" xmlns:a16="http://schemas.microsoft.com/office/drawing/2014/main" id="{FBC4CE5F-20B1-4FFB-9B72-A0A50A84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1" y="612775"/>
              <a:ext cx="266700" cy="125413"/>
            </a:xfrm>
            <a:custGeom>
              <a:avLst/>
              <a:gdLst>
                <a:gd name="T0" fmla="*/ 26 w 100"/>
                <a:gd name="T1" fmla="*/ 35 h 47"/>
                <a:gd name="T2" fmla="*/ 11 w 100"/>
                <a:gd name="T3" fmla="*/ 25 h 47"/>
                <a:gd name="T4" fmla="*/ 0 w 100"/>
                <a:gd name="T5" fmla="*/ 0 h 47"/>
                <a:gd name="T6" fmla="*/ 8 w 100"/>
                <a:gd name="T7" fmla="*/ 5 h 47"/>
                <a:gd name="T8" fmla="*/ 24 w 100"/>
                <a:gd name="T9" fmla="*/ 5 h 47"/>
                <a:gd name="T10" fmla="*/ 34 w 100"/>
                <a:gd name="T11" fmla="*/ 7 h 47"/>
                <a:gd name="T12" fmla="*/ 41 w 100"/>
                <a:gd name="T13" fmla="*/ 13 h 47"/>
                <a:gd name="T14" fmla="*/ 44 w 100"/>
                <a:gd name="T15" fmla="*/ 22 h 47"/>
                <a:gd name="T16" fmla="*/ 42 w 100"/>
                <a:gd name="T17" fmla="*/ 29 h 47"/>
                <a:gd name="T18" fmla="*/ 39 w 100"/>
                <a:gd name="T19" fmla="*/ 22 h 47"/>
                <a:gd name="T20" fmla="*/ 30 w 100"/>
                <a:gd name="T21" fmla="*/ 14 h 47"/>
                <a:gd name="T22" fmla="*/ 15 w 100"/>
                <a:gd name="T23" fmla="*/ 11 h 47"/>
                <a:gd name="T24" fmla="*/ 8 w 100"/>
                <a:gd name="T25" fmla="*/ 9 h 47"/>
                <a:gd name="T26" fmla="*/ 23 w 100"/>
                <a:gd name="T27" fmla="*/ 14 h 47"/>
                <a:gd name="T28" fmla="*/ 34 w 100"/>
                <a:gd name="T29" fmla="*/ 19 h 47"/>
                <a:gd name="T30" fmla="*/ 39 w 100"/>
                <a:gd name="T31" fmla="*/ 29 h 47"/>
                <a:gd name="T32" fmla="*/ 42 w 100"/>
                <a:gd name="T33" fmla="*/ 39 h 47"/>
                <a:gd name="T34" fmla="*/ 50 w 100"/>
                <a:gd name="T35" fmla="*/ 32 h 47"/>
                <a:gd name="T36" fmla="*/ 60 w 100"/>
                <a:gd name="T37" fmla="*/ 27 h 47"/>
                <a:gd name="T38" fmla="*/ 72 w 100"/>
                <a:gd name="T39" fmla="*/ 29 h 47"/>
                <a:gd name="T40" fmla="*/ 87 w 100"/>
                <a:gd name="T41" fmla="*/ 33 h 47"/>
                <a:gd name="T42" fmla="*/ 80 w 100"/>
                <a:gd name="T43" fmla="*/ 31 h 47"/>
                <a:gd name="T44" fmla="*/ 66 w 100"/>
                <a:gd name="T45" fmla="*/ 25 h 47"/>
                <a:gd name="T46" fmla="*/ 54 w 100"/>
                <a:gd name="T47" fmla="*/ 26 h 47"/>
                <a:gd name="T48" fmla="*/ 47 w 100"/>
                <a:gd name="T49" fmla="*/ 31 h 47"/>
                <a:gd name="T50" fmla="*/ 50 w 100"/>
                <a:gd name="T51" fmla="*/ 23 h 47"/>
                <a:gd name="T52" fmla="*/ 58 w 100"/>
                <a:gd name="T53" fmla="*/ 18 h 47"/>
                <a:gd name="T54" fmla="*/ 67 w 100"/>
                <a:gd name="T55" fmla="*/ 17 h 47"/>
                <a:gd name="T56" fmla="*/ 77 w 100"/>
                <a:gd name="T57" fmla="*/ 21 h 47"/>
                <a:gd name="T58" fmla="*/ 90 w 100"/>
                <a:gd name="T59" fmla="*/ 29 h 47"/>
                <a:gd name="T60" fmla="*/ 100 w 100"/>
                <a:gd name="T61" fmla="*/ 30 h 47"/>
                <a:gd name="T62" fmla="*/ 75 w 100"/>
                <a:gd name="T63" fmla="*/ 44 h 47"/>
                <a:gd name="T64" fmla="*/ 57 w 100"/>
                <a:gd name="T65" fmla="*/ 44 h 47"/>
                <a:gd name="T66" fmla="*/ 48 w 100"/>
                <a:gd name="T67" fmla="*/ 36 h 47"/>
                <a:gd name="T68" fmla="*/ 41 w 100"/>
                <a:gd name="T69" fmla="*/ 43 h 47"/>
                <a:gd name="T70" fmla="*/ 39 w 100"/>
                <a:gd name="T71" fmla="*/ 33 h 47"/>
                <a:gd name="T72" fmla="*/ 26 w 100"/>
                <a:gd name="T7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47">
                  <a:moveTo>
                    <a:pt x="26" y="35"/>
                  </a:moveTo>
                  <a:cubicBezTo>
                    <a:pt x="18" y="33"/>
                    <a:pt x="13" y="28"/>
                    <a:pt x="11" y="25"/>
                  </a:cubicBezTo>
                  <a:cubicBezTo>
                    <a:pt x="8" y="21"/>
                    <a:pt x="1" y="10"/>
                    <a:pt x="0" y="0"/>
                  </a:cubicBezTo>
                  <a:cubicBezTo>
                    <a:pt x="0" y="0"/>
                    <a:pt x="4" y="4"/>
                    <a:pt x="8" y="5"/>
                  </a:cubicBezTo>
                  <a:cubicBezTo>
                    <a:pt x="13" y="5"/>
                    <a:pt x="21" y="5"/>
                    <a:pt x="24" y="5"/>
                  </a:cubicBezTo>
                  <a:cubicBezTo>
                    <a:pt x="27" y="5"/>
                    <a:pt x="31" y="5"/>
                    <a:pt x="34" y="7"/>
                  </a:cubicBezTo>
                  <a:cubicBezTo>
                    <a:pt x="37" y="8"/>
                    <a:pt x="40" y="11"/>
                    <a:pt x="41" y="13"/>
                  </a:cubicBezTo>
                  <a:cubicBezTo>
                    <a:pt x="43" y="16"/>
                    <a:pt x="44" y="19"/>
                    <a:pt x="44" y="22"/>
                  </a:cubicBezTo>
                  <a:cubicBezTo>
                    <a:pt x="45" y="23"/>
                    <a:pt x="44" y="27"/>
                    <a:pt x="42" y="29"/>
                  </a:cubicBezTo>
                  <a:cubicBezTo>
                    <a:pt x="41" y="27"/>
                    <a:pt x="41" y="25"/>
                    <a:pt x="39" y="22"/>
                  </a:cubicBezTo>
                  <a:cubicBezTo>
                    <a:pt x="37" y="19"/>
                    <a:pt x="34" y="16"/>
                    <a:pt x="30" y="14"/>
                  </a:cubicBezTo>
                  <a:cubicBezTo>
                    <a:pt x="26" y="13"/>
                    <a:pt x="18" y="12"/>
                    <a:pt x="15" y="11"/>
                  </a:cubicBezTo>
                  <a:cubicBezTo>
                    <a:pt x="12" y="11"/>
                    <a:pt x="8" y="9"/>
                    <a:pt x="8" y="9"/>
                  </a:cubicBezTo>
                  <a:cubicBezTo>
                    <a:pt x="11" y="12"/>
                    <a:pt x="21" y="13"/>
                    <a:pt x="23" y="14"/>
                  </a:cubicBezTo>
                  <a:cubicBezTo>
                    <a:pt x="26" y="15"/>
                    <a:pt x="30" y="16"/>
                    <a:pt x="34" y="19"/>
                  </a:cubicBezTo>
                  <a:cubicBezTo>
                    <a:pt x="37" y="22"/>
                    <a:pt x="39" y="27"/>
                    <a:pt x="39" y="29"/>
                  </a:cubicBezTo>
                  <a:cubicBezTo>
                    <a:pt x="40" y="30"/>
                    <a:pt x="41" y="34"/>
                    <a:pt x="42" y="39"/>
                  </a:cubicBezTo>
                  <a:cubicBezTo>
                    <a:pt x="45" y="36"/>
                    <a:pt x="48" y="33"/>
                    <a:pt x="50" y="32"/>
                  </a:cubicBezTo>
                  <a:cubicBezTo>
                    <a:pt x="51" y="31"/>
                    <a:pt x="56" y="27"/>
                    <a:pt x="60" y="27"/>
                  </a:cubicBezTo>
                  <a:cubicBezTo>
                    <a:pt x="65" y="27"/>
                    <a:pt x="69" y="28"/>
                    <a:pt x="72" y="29"/>
                  </a:cubicBezTo>
                  <a:cubicBezTo>
                    <a:pt x="75" y="30"/>
                    <a:pt x="83" y="33"/>
                    <a:pt x="87" y="33"/>
                  </a:cubicBezTo>
                  <a:cubicBezTo>
                    <a:pt x="87" y="33"/>
                    <a:pt x="83" y="32"/>
                    <a:pt x="80" y="31"/>
                  </a:cubicBezTo>
                  <a:cubicBezTo>
                    <a:pt x="77" y="29"/>
                    <a:pt x="71" y="26"/>
                    <a:pt x="66" y="25"/>
                  </a:cubicBezTo>
                  <a:cubicBezTo>
                    <a:pt x="62" y="24"/>
                    <a:pt x="58" y="25"/>
                    <a:pt x="54" y="26"/>
                  </a:cubicBezTo>
                  <a:cubicBezTo>
                    <a:pt x="51" y="28"/>
                    <a:pt x="49" y="29"/>
                    <a:pt x="47" y="31"/>
                  </a:cubicBezTo>
                  <a:cubicBezTo>
                    <a:pt x="47" y="28"/>
                    <a:pt x="49" y="25"/>
                    <a:pt x="50" y="23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0" y="17"/>
                    <a:pt x="64" y="16"/>
                    <a:pt x="67" y="17"/>
                  </a:cubicBezTo>
                  <a:cubicBezTo>
                    <a:pt x="71" y="17"/>
                    <a:pt x="75" y="19"/>
                    <a:pt x="77" y="21"/>
                  </a:cubicBezTo>
                  <a:cubicBezTo>
                    <a:pt x="80" y="22"/>
                    <a:pt x="86" y="27"/>
                    <a:pt x="90" y="29"/>
                  </a:cubicBezTo>
                  <a:cubicBezTo>
                    <a:pt x="94" y="31"/>
                    <a:pt x="100" y="30"/>
                    <a:pt x="100" y="30"/>
                  </a:cubicBezTo>
                  <a:cubicBezTo>
                    <a:pt x="92" y="38"/>
                    <a:pt x="80" y="43"/>
                    <a:pt x="75" y="44"/>
                  </a:cubicBezTo>
                  <a:cubicBezTo>
                    <a:pt x="71" y="45"/>
                    <a:pt x="65" y="47"/>
                    <a:pt x="57" y="44"/>
                  </a:cubicBezTo>
                  <a:cubicBezTo>
                    <a:pt x="49" y="42"/>
                    <a:pt x="48" y="36"/>
                    <a:pt x="48" y="36"/>
                  </a:cubicBezTo>
                  <a:cubicBezTo>
                    <a:pt x="48" y="36"/>
                    <a:pt x="42" y="43"/>
                    <a:pt x="41" y="43"/>
                  </a:cubicBezTo>
                  <a:cubicBezTo>
                    <a:pt x="39" y="42"/>
                    <a:pt x="39" y="33"/>
                    <a:pt x="39" y="33"/>
                  </a:cubicBezTo>
                  <a:cubicBezTo>
                    <a:pt x="39" y="33"/>
                    <a:pt x="34" y="37"/>
                    <a:pt x="2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917">
              <a:extLst>
                <a:ext uri="{FF2B5EF4-FFF2-40B4-BE49-F238E27FC236}">
                  <a16:creationId xmlns="" xmlns:a16="http://schemas.microsoft.com/office/drawing/2014/main" id="{709AD26C-F0CA-4C38-B0C0-AE77E645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789" y="517525"/>
              <a:ext cx="265113" cy="87313"/>
            </a:xfrm>
            <a:custGeom>
              <a:avLst/>
              <a:gdLst>
                <a:gd name="T0" fmla="*/ 31 w 99"/>
                <a:gd name="T1" fmla="*/ 28 h 33"/>
                <a:gd name="T2" fmla="*/ 15 w 99"/>
                <a:gd name="T3" fmla="*/ 22 h 33"/>
                <a:gd name="T4" fmla="*/ 0 w 99"/>
                <a:gd name="T5" fmla="*/ 1 h 33"/>
                <a:gd name="T6" fmla="*/ 9 w 99"/>
                <a:gd name="T7" fmla="*/ 4 h 33"/>
                <a:gd name="T8" fmla="*/ 23 w 99"/>
                <a:gd name="T9" fmla="*/ 1 h 33"/>
                <a:gd name="T10" fmla="*/ 33 w 99"/>
                <a:gd name="T11" fmla="*/ 1 h 33"/>
                <a:gd name="T12" fmla="*/ 41 w 99"/>
                <a:gd name="T13" fmla="*/ 5 h 33"/>
                <a:gd name="T14" fmla="*/ 45 w 99"/>
                <a:gd name="T15" fmla="*/ 13 h 33"/>
                <a:gd name="T16" fmla="*/ 45 w 99"/>
                <a:gd name="T17" fmla="*/ 20 h 33"/>
                <a:gd name="T18" fmla="*/ 40 w 99"/>
                <a:gd name="T19" fmla="*/ 14 h 33"/>
                <a:gd name="T20" fmla="*/ 30 w 99"/>
                <a:gd name="T21" fmla="*/ 9 h 33"/>
                <a:gd name="T22" fmla="*/ 16 w 99"/>
                <a:gd name="T23" fmla="*/ 9 h 33"/>
                <a:gd name="T24" fmla="*/ 9 w 99"/>
                <a:gd name="T25" fmla="*/ 8 h 33"/>
                <a:gd name="T26" fmla="*/ 24 w 99"/>
                <a:gd name="T27" fmla="*/ 10 h 33"/>
                <a:gd name="T28" fmla="*/ 35 w 99"/>
                <a:gd name="T29" fmla="*/ 12 h 33"/>
                <a:gd name="T30" fmla="*/ 42 w 99"/>
                <a:gd name="T31" fmla="*/ 20 h 33"/>
                <a:gd name="T32" fmla="*/ 46 w 99"/>
                <a:gd name="T33" fmla="*/ 29 h 33"/>
                <a:gd name="T34" fmla="*/ 52 w 99"/>
                <a:gd name="T35" fmla="*/ 21 h 33"/>
                <a:gd name="T36" fmla="*/ 61 w 99"/>
                <a:gd name="T37" fmla="*/ 15 h 33"/>
                <a:gd name="T38" fmla="*/ 72 w 99"/>
                <a:gd name="T39" fmla="*/ 14 h 33"/>
                <a:gd name="T40" fmla="*/ 87 w 99"/>
                <a:gd name="T41" fmla="*/ 15 h 33"/>
                <a:gd name="T42" fmla="*/ 80 w 99"/>
                <a:gd name="T43" fmla="*/ 14 h 33"/>
                <a:gd name="T44" fmla="*/ 67 w 99"/>
                <a:gd name="T45" fmla="*/ 12 h 33"/>
                <a:gd name="T46" fmla="*/ 56 w 99"/>
                <a:gd name="T47" fmla="*/ 15 h 33"/>
                <a:gd name="T48" fmla="*/ 50 w 99"/>
                <a:gd name="T49" fmla="*/ 21 h 33"/>
                <a:gd name="T50" fmla="*/ 51 w 99"/>
                <a:gd name="T51" fmla="*/ 13 h 33"/>
                <a:gd name="T52" fmla="*/ 57 w 99"/>
                <a:gd name="T53" fmla="*/ 7 h 33"/>
                <a:gd name="T54" fmla="*/ 66 w 99"/>
                <a:gd name="T55" fmla="*/ 4 h 33"/>
                <a:gd name="T56" fmla="*/ 76 w 99"/>
                <a:gd name="T57" fmla="*/ 5 h 33"/>
                <a:gd name="T58" fmla="*/ 89 w 99"/>
                <a:gd name="T59" fmla="*/ 10 h 33"/>
                <a:gd name="T60" fmla="*/ 99 w 99"/>
                <a:gd name="T61" fmla="*/ 9 h 33"/>
                <a:gd name="T62" fmla="*/ 79 w 99"/>
                <a:gd name="T63" fmla="*/ 27 h 33"/>
                <a:gd name="T64" fmla="*/ 62 w 99"/>
                <a:gd name="T65" fmla="*/ 31 h 33"/>
                <a:gd name="T66" fmla="*/ 51 w 99"/>
                <a:gd name="T67" fmla="*/ 25 h 33"/>
                <a:gd name="T68" fmla="*/ 46 w 99"/>
                <a:gd name="T69" fmla="*/ 33 h 33"/>
                <a:gd name="T70" fmla="*/ 43 w 99"/>
                <a:gd name="T71" fmla="*/ 24 h 33"/>
                <a:gd name="T72" fmla="*/ 31 w 99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33">
                  <a:moveTo>
                    <a:pt x="31" y="28"/>
                  </a:moveTo>
                  <a:cubicBezTo>
                    <a:pt x="23" y="28"/>
                    <a:pt x="18" y="25"/>
                    <a:pt x="15" y="22"/>
                  </a:cubicBezTo>
                  <a:cubicBezTo>
                    <a:pt x="12" y="20"/>
                    <a:pt x="3" y="11"/>
                    <a:pt x="0" y="1"/>
                  </a:cubicBezTo>
                  <a:cubicBezTo>
                    <a:pt x="0" y="1"/>
                    <a:pt x="4" y="4"/>
                    <a:pt x="9" y="4"/>
                  </a:cubicBezTo>
                  <a:cubicBezTo>
                    <a:pt x="13" y="4"/>
                    <a:pt x="20" y="1"/>
                    <a:pt x="23" y="1"/>
                  </a:cubicBezTo>
                  <a:cubicBezTo>
                    <a:pt x="26" y="0"/>
                    <a:pt x="30" y="0"/>
                    <a:pt x="33" y="1"/>
                  </a:cubicBezTo>
                  <a:cubicBezTo>
                    <a:pt x="36" y="2"/>
                    <a:pt x="39" y="4"/>
                    <a:pt x="41" y="5"/>
                  </a:cubicBezTo>
                  <a:cubicBezTo>
                    <a:pt x="43" y="8"/>
                    <a:pt x="45" y="11"/>
                    <a:pt x="45" y="13"/>
                  </a:cubicBezTo>
                  <a:cubicBezTo>
                    <a:pt x="46" y="14"/>
                    <a:pt x="46" y="18"/>
                    <a:pt x="45" y="20"/>
                  </a:cubicBezTo>
                  <a:cubicBezTo>
                    <a:pt x="44" y="18"/>
                    <a:pt x="42" y="16"/>
                    <a:pt x="40" y="14"/>
                  </a:cubicBezTo>
                  <a:cubicBezTo>
                    <a:pt x="38" y="11"/>
                    <a:pt x="34" y="9"/>
                    <a:pt x="30" y="9"/>
                  </a:cubicBezTo>
                  <a:cubicBezTo>
                    <a:pt x="26" y="8"/>
                    <a:pt x="19" y="8"/>
                    <a:pt x="16" y="9"/>
                  </a:cubicBezTo>
                  <a:cubicBezTo>
                    <a:pt x="14" y="9"/>
                    <a:pt x="9" y="8"/>
                    <a:pt x="9" y="8"/>
                  </a:cubicBezTo>
                  <a:cubicBezTo>
                    <a:pt x="13" y="10"/>
                    <a:pt x="22" y="10"/>
                    <a:pt x="24" y="10"/>
                  </a:cubicBezTo>
                  <a:cubicBezTo>
                    <a:pt x="27" y="10"/>
                    <a:pt x="31" y="11"/>
                    <a:pt x="35" y="12"/>
                  </a:cubicBezTo>
                  <a:cubicBezTo>
                    <a:pt x="39" y="14"/>
                    <a:pt x="41" y="19"/>
                    <a:pt x="42" y="20"/>
                  </a:cubicBezTo>
                  <a:cubicBezTo>
                    <a:pt x="43" y="21"/>
                    <a:pt x="45" y="25"/>
                    <a:pt x="46" y="29"/>
                  </a:cubicBezTo>
                  <a:cubicBezTo>
                    <a:pt x="49" y="25"/>
                    <a:pt x="51" y="22"/>
                    <a:pt x="52" y="21"/>
                  </a:cubicBezTo>
                  <a:cubicBezTo>
                    <a:pt x="53" y="20"/>
                    <a:pt x="57" y="16"/>
                    <a:pt x="61" y="15"/>
                  </a:cubicBezTo>
                  <a:cubicBezTo>
                    <a:pt x="65" y="13"/>
                    <a:pt x="70" y="13"/>
                    <a:pt x="72" y="14"/>
                  </a:cubicBezTo>
                  <a:cubicBezTo>
                    <a:pt x="75" y="14"/>
                    <a:pt x="84" y="16"/>
                    <a:pt x="87" y="15"/>
                  </a:cubicBezTo>
                  <a:cubicBezTo>
                    <a:pt x="87" y="15"/>
                    <a:pt x="83" y="14"/>
                    <a:pt x="80" y="14"/>
                  </a:cubicBezTo>
                  <a:cubicBezTo>
                    <a:pt x="78" y="13"/>
                    <a:pt x="71" y="11"/>
                    <a:pt x="67" y="12"/>
                  </a:cubicBezTo>
                  <a:cubicBezTo>
                    <a:pt x="63" y="12"/>
                    <a:pt x="58" y="13"/>
                    <a:pt x="56" y="15"/>
                  </a:cubicBezTo>
                  <a:cubicBezTo>
                    <a:pt x="53" y="17"/>
                    <a:pt x="52" y="19"/>
                    <a:pt x="50" y="21"/>
                  </a:cubicBezTo>
                  <a:cubicBezTo>
                    <a:pt x="49" y="18"/>
                    <a:pt x="50" y="15"/>
                    <a:pt x="51" y="13"/>
                  </a:cubicBezTo>
                  <a:cubicBezTo>
                    <a:pt x="52" y="11"/>
                    <a:pt x="54" y="9"/>
                    <a:pt x="57" y="7"/>
                  </a:cubicBezTo>
                  <a:cubicBezTo>
                    <a:pt x="59" y="6"/>
                    <a:pt x="63" y="4"/>
                    <a:pt x="66" y="4"/>
                  </a:cubicBezTo>
                  <a:cubicBezTo>
                    <a:pt x="69" y="3"/>
                    <a:pt x="73" y="4"/>
                    <a:pt x="76" y="5"/>
                  </a:cubicBezTo>
                  <a:cubicBezTo>
                    <a:pt x="78" y="6"/>
                    <a:pt x="85" y="9"/>
                    <a:pt x="89" y="10"/>
                  </a:cubicBezTo>
                  <a:cubicBezTo>
                    <a:pt x="93" y="11"/>
                    <a:pt x="99" y="9"/>
                    <a:pt x="99" y="9"/>
                  </a:cubicBezTo>
                  <a:cubicBezTo>
                    <a:pt x="93" y="18"/>
                    <a:pt x="82" y="25"/>
                    <a:pt x="79" y="27"/>
                  </a:cubicBezTo>
                  <a:cubicBezTo>
                    <a:pt x="75" y="29"/>
                    <a:pt x="69" y="32"/>
                    <a:pt x="62" y="31"/>
                  </a:cubicBezTo>
                  <a:cubicBezTo>
                    <a:pt x="54" y="30"/>
                    <a:pt x="51" y="25"/>
                    <a:pt x="51" y="25"/>
                  </a:cubicBezTo>
                  <a:cubicBezTo>
                    <a:pt x="51" y="25"/>
                    <a:pt x="47" y="33"/>
                    <a:pt x="46" y="33"/>
                  </a:cubicBezTo>
                  <a:cubicBezTo>
                    <a:pt x="45" y="33"/>
                    <a:pt x="43" y="24"/>
                    <a:pt x="43" y="24"/>
                  </a:cubicBezTo>
                  <a:cubicBezTo>
                    <a:pt x="43" y="24"/>
                    <a:pt x="38" y="29"/>
                    <a:pt x="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918">
              <a:extLst>
                <a:ext uri="{FF2B5EF4-FFF2-40B4-BE49-F238E27FC236}">
                  <a16:creationId xmlns="" xmlns:a16="http://schemas.microsoft.com/office/drawing/2014/main" id="{47C5B614-C67C-4A59-B8B9-9DF7FBDB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089" y="401638"/>
              <a:ext cx="249238" cy="88900"/>
            </a:xfrm>
            <a:custGeom>
              <a:avLst/>
              <a:gdLst>
                <a:gd name="T0" fmla="*/ 34 w 93"/>
                <a:gd name="T1" fmla="*/ 31 h 33"/>
                <a:gd name="T2" fmla="*/ 18 w 93"/>
                <a:gd name="T3" fmla="*/ 29 h 33"/>
                <a:gd name="T4" fmla="*/ 0 w 93"/>
                <a:gd name="T5" fmla="*/ 12 h 33"/>
                <a:gd name="T6" fmla="*/ 8 w 93"/>
                <a:gd name="T7" fmla="*/ 13 h 33"/>
                <a:gd name="T8" fmla="*/ 21 w 93"/>
                <a:gd name="T9" fmla="*/ 7 h 33"/>
                <a:gd name="T10" fmla="*/ 31 w 93"/>
                <a:gd name="T11" fmla="*/ 5 h 33"/>
                <a:gd name="T12" fmla="*/ 39 w 93"/>
                <a:gd name="T13" fmla="*/ 8 h 33"/>
                <a:gd name="T14" fmla="*/ 45 w 93"/>
                <a:gd name="T15" fmla="*/ 14 h 33"/>
                <a:gd name="T16" fmla="*/ 45 w 93"/>
                <a:gd name="T17" fmla="*/ 21 h 33"/>
                <a:gd name="T18" fmla="*/ 40 w 93"/>
                <a:gd name="T19" fmla="*/ 16 h 33"/>
                <a:gd name="T20" fmla="*/ 30 w 93"/>
                <a:gd name="T21" fmla="*/ 13 h 33"/>
                <a:gd name="T22" fmla="*/ 17 w 93"/>
                <a:gd name="T23" fmla="*/ 16 h 33"/>
                <a:gd name="T24" fmla="*/ 10 w 93"/>
                <a:gd name="T25" fmla="*/ 17 h 33"/>
                <a:gd name="T26" fmla="*/ 24 w 93"/>
                <a:gd name="T27" fmla="*/ 15 h 33"/>
                <a:gd name="T28" fmla="*/ 35 w 93"/>
                <a:gd name="T29" fmla="*/ 16 h 33"/>
                <a:gd name="T30" fmla="*/ 43 w 93"/>
                <a:gd name="T31" fmla="*/ 21 h 33"/>
                <a:gd name="T32" fmla="*/ 49 w 93"/>
                <a:gd name="T33" fmla="*/ 29 h 33"/>
                <a:gd name="T34" fmla="*/ 53 w 93"/>
                <a:gd name="T35" fmla="*/ 20 h 33"/>
                <a:gd name="T36" fmla="*/ 59 w 93"/>
                <a:gd name="T37" fmla="*/ 12 h 33"/>
                <a:gd name="T38" fmla="*/ 70 w 93"/>
                <a:gd name="T39" fmla="*/ 9 h 33"/>
                <a:gd name="T40" fmla="*/ 84 w 93"/>
                <a:gd name="T41" fmla="*/ 7 h 33"/>
                <a:gd name="T42" fmla="*/ 77 w 93"/>
                <a:gd name="T43" fmla="*/ 8 h 33"/>
                <a:gd name="T44" fmla="*/ 64 w 93"/>
                <a:gd name="T45" fmla="*/ 9 h 33"/>
                <a:gd name="T46" fmla="*/ 54 w 93"/>
                <a:gd name="T47" fmla="*/ 14 h 33"/>
                <a:gd name="T48" fmla="*/ 50 w 93"/>
                <a:gd name="T49" fmla="*/ 21 h 33"/>
                <a:gd name="T50" fmla="*/ 50 w 93"/>
                <a:gd name="T51" fmla="*/ 13 h 33"/>
                <a:gd name="T52" fmla="*/ 54 w 93"/>
                <a:gd name="T53" fmla="*/ 6 h 33"/>
                <a:gd name="T54" fmla="*/ 62 w 93"/>
                <a:gd name="T55" fmla="*/ 1 h 33"/>
                <a:gd name="T56" fmla="*/ 71 w 93"/>
                <a:gd name="T57" fmla="*/ 1 h 33"/>
                <a:gd name="T58" fmla="*/ 85 w 93"/>
                <a:gd name="T59" fmla="*/ 3 h 33"/>
                <a:gd name="T60" fmla="*/ 93 w 93"/>
                <a:gd name="T61" fmla="*/ 0 h 33"/>
                <a:gd name="T62" fmla="*/ 78 w 93"/>
                <a:gd name="T63" fmla="*/ 21 h 33"/>
                <a:gd name="T64" fmla="*/ 63 w 93"/>
                <a:gd name="T65" fmla="*/ 28 h 33"/>
                <a:gd name="T66" fmla="*/ 52 w 93"/>
                <a:gd name="T67" fmla="*/ 24 h 33"/>
                <a:gd name="T68" fmla="*/ 49 w 93"/>
                <a:gd name="T69" fmla="*/ 32 h 33"/>
                <a:gd name="T70" fmla="*/ 44 w 93"/>
                <a:gd name="T71" fmla="*/ 25 h 33"/>
                <a:gd name="T72" fmla="*/ 34 w 93"/>
                <a:gd name="T7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33">
                  <a:moveTo>
                    <a:pt x="34" y="31"/>
                  </a:moveTo>
                  <a:cubicBezTo>
                    <a:pt x="27" y="33"/>
                    <a:pt x="21" y="30"/>
                    <a:pt x="18" y="29"/>
                  </a:cubicBezTo>
                  <a:cubicBezTo>
                    <a:pt x="14" y="27"/>
                    <a:pt x="5" y="20"/>
                    <a:pt x="0" y="12"/>
                  </a:cubicBezTo>
                  <a:cubicBezTo>
                    <a:pt x="0" y="12"/>
                    <a:pt x="4" y="14"/>
                    <a:pt x="8" y="13"/>
                  </a:cubicBezTo>
                  <a:cubicBezTo>
                    <a:pt x="12" y="12"/>
                    <a:pt x="19" y="8"/>
                    <a:pt x="21" y="7"/>
                  </a:cubicBezTo>
                  <a:cubicBezTo>
                    <a:pt x="24" y="6"/>
                    <a:pt x="28" y="5"/>
                    <a:pt x="31" y="5"/>
                  </a:cubicBezTo>
                  <a:cubicBezTo>
                    <a:pt x="34" y="5"/>
                    <a:pt x="37" y="7"/>
                    <a:pt x="39" y="8"/>
                  </a:cubicBezTo>
                  <a:cubicBezTo>
                    <a:pt x="41" y="9"/>
                    <a:pt x="44" y="12"/>
                    <a:pt x="45" y="14"/>
                  </a:cubicBezTo>
                  <a:cubicBezTo>
                    <a:pt x="45" y="15"/>
                    <a:pt x="46" y="18"/>
                    <a:pt x="45" y="21"/>
                  </a:cubicBezTo>
                  <a:cubicBezTo>
                    <a:pt x="44" y="19"/>
                    <a:pt x="42" y="18"/>
                    <a:pt x="40" y="16"/>
                  </a:cubicBezTo>
                  <a:cubicBezTo>
                    <a:pt x="37" y="14"/>
                    <a:pt x="33" y="13"/>
                    <a:pt x="30" y="13"/>
                  </a:cubicBezTo>
                  <a:cubicBezTo>
                    <a:pt x="26" y="13"/>
                    <a:pt x="19" y="15"/>
                    <a:pt x="17" y="16"/>
                  </a:cubicBezTo>
                  <a:cubicBezTo>
                    <a:pt x="14" y="16"/>
                    <a:pt x="10" y="17"/>
                    <a:pt x="10" y="17"/>
                  </a:cubicBezTo>
                  <a:cubicBezTo>
                    <a:pt x="13" y="18"/>
                    <a:pt x="22" y="16"/>
                    <a:pt x="24" y="15"/>
                  </a:cubicBezTo>
                  <a:cubicBezTo>
                    <a:pt x="27" y="15"/>
                    <a:pt x="31" y="15"/>
                    <a:pt x="35" y="16"/>
                  </a:cubicBezTo>
                  <a:cubicBezTo>
                    <a:pt x="39" y="17"/>
                    <a:pt x="42" y="20"/>
                    <a:pt x="43" y="21"/>
                  </a:cubicBezTo>
                  <a:cubicBezTo>
                    <a:pt x="44" y="22"/>
                    <a:pt x="46" y="25"/>
                    <a:pt x="49" y="29"/>
                  </a:cubicBezTo>
                  <a:cubicBezTo>
                    <a:pt x="50" y="25"/>
                    <a:pt x="52" y="21"/>
                    <a:pt x="53" y="20"/>
                  </a:cubicBezTo>
                  <a:cubicBezTo>
                    <a:pt x="53" y="19"/>
                    <a:pt x="56" y="14"/>
                    <a:pt x="59" y="12"/>
                  </a:cubicBezTo>
                  <a:cubicBezTo>
                    <a:pt x="63" y="10"/>
                    <a:pt x="67" y="10"/>
                    <a:pt x="70" y="9"/>
                  </a:cubicBezTo>
                  <a:cubicBezTo>
                    <a:pt x="72" y="9"/>
                    <a:pt x="81" y="9"/>
                    <a:pt x="84" y="7"/>
                  </a:cubicBezTo>
                  <a:cubicBezTo>
                    <a:pt x="84" y="7"/>
                    <a:pt x="80" y="8"/>
                    <a:pt x="77" y="8"/>
                  </a:cubicBezTo>
                  <a:cubicBezTo>
                    <a:pt x="75" y="8"/>
                    <a:pt x="68" y="8"/>
                    <a:pt x="64" y="9"/>
                  </a:cubicBezTo>
                  <a:cubicBezTo>
                    <a:pt x="60" y="9"/>
                    <a:pt x="57" y="12"/>
                    <a:pt x="54" y="14"/>
                  </a:cubicBezTo>
                  <a:cubicBezTo>
                    <a:pt x="52" y="16"/>
                    <a:pt x="51" y="18"/>
                    <a:pt x="50" y="21"/>
                  </a:cubicBezTo>
                  <a:cubicBezTo>
                    <a:pt x="49" y="18"/>
                    <a:pt x="49" y="15"/>
                    <a:pt x="50" y="13"/>
                  </a:cubicBezTo>
                  <a:cubicBezTo>
                    <a:pt x="50" y="11"/>
                    <a:pt x="52" y="8"/>
                    <a:pt x="54" y="6"/>
                  </a:cubicBezTo>
                  <a:cubicBezTo>
                    <a:pt x="56" y="5"/>
                    <a:pt x="59" y="2"/>
                    <a:pt x="62" y="1"/>
                  </a:cubicBezTo>
                  <a:cubicBezTo>
                    <a:pt x="65" y="0"/>
                    <a:pt x="68" y="0"/>
                    <a:pt x="71" y="1"/>
                  </a:cubicBezTo>
                  <a:cubicBezTo>
                    <a:pt x="74" y="1"/>
                    <a:pt x="81" y="3"/>
                    <a:pt x="85" y="3"/>
                  </a:cubicBezTo>
                  <a:cubicBezTo>
                    <a:pt x="89" y="3"/>
                    <a:pt x="93" y="0"/>
                    <a:pt x="93" y="0"/>
                  </a:cubicBezTo>
                  <a:cubicBezTo>
                    <a:pt x="90" y="9"/>
                    <a:pt x="81" y="18"/>
                    <a:pt x="78" y="21"/>
                  </a:cubicBezTo>
                  <a:cubicBezTo>
                    <a:pt x="75" y="23"/>
                    <a:pt x="71" y="27"/>
                    <a:pt x="63" y="28"/>
                  </a:cubicBezTo>
                  <a:cubicBezTo>
                    <a:pt x="56" y="28"/>
                    <a:pt x="52" y="24"/>
                    <a:pt x="52" y="24"/>
                  </a:cubicBezTo>
                  <a:cubicBezTo>
                    <a:pt x="52" y="24"/>
                    <a:pt x="50" y="32"/>
                    <a:pt x="49" y="32"/>
                  </a:cubicBezTo>
                  <a:cubicBezTo>
                    <a:pt x="48" y="32"/>
                    <a:pt x="44" y="25"/>
                    <a:pt x="44" y="25"/>
                  </a:cubicBezTo>
                  <a:cubicBezTo>
                    <a:pt x="44" y="25"/>
                    <a:pt x="41" y="30"/>
                    <a:pt x="3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919">
              <a:extLst>
                <a:ext uri="{FF2B5EF4-FFF2-40B4-BE49-F238E27FC236}">
                  <a16:creationId xmlns="" xmlns:a16="http://schemas.microsoft.com/office/drawing/2014/main" id="{D6DC943B-0FDA-4313-A3AE-856335DA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101" y="277813"/>
              <a:ext cx="225425" cy="115888"/>
            </a:xfrm>
            <a:custGeom>
              <a:avLst/>
              <a:gdLst>
                <a:gd name="T0" fmla="*/ 35 w 84"/>
                <a:gd name="T1" fmla="*/ 41 h 43"/>
                <a:gd name="T2" fmla="*/ 20 w 84"/>
                <a:gd name="T3" fmla="*/ 41 h 43"/>
                <a:gd name="T4" fmla="*/ 0 w 84"/>
                <a:gd name="T5" fmla="*/ 30 h 43"/>
                <a:gd name="T6" fmla="*/ 8 w 84"/>
                <a:gd name="T7" fmla="*/ 29 h 43"/>
                <a:gd name="T8" fmla="*/ 19 w 84"/>
                <a:gd name="T9" fmla="*/ 21 h 43"/>
                <a:gd name="T10" fmla="*/ 27 w 84"/>
                <a:gd name="T11" fmla="*/ 17 h 43"/>
                <a:gd name="T12" fmla="*/ 35 w 84"/>
                <a:gd name="T13" fmla="*/ 18 h 43"/>
                <a:gd name="T14" fmla="*/ 42 w 84"/>
                <a:gd name="T15" fmla="*/ 22 h 43"/>
                <a:gd name="T16" fmla="*/ 44 w 84"/>
                <a:gd name="T17" fmla="*/ 29 h 43"/>
                <a:gd name="T18" fmla="*/ 38 w 84"/>
                <a:gd name="T19" fmla="*/ 25 h 43"/>
                <a:gd name="T20" fmla="*/ 28 w 84"/>
                <a:gd name="T21" fmla="*/ 24 h 43"/>
                <a:gd name="T22" fmla="*/ 16 w 84"/>
                <a:gd name="T23" fmla="*/ 30 h 43"/>
                <a:gd name="T24" fmla="*/ 10 w 84"/>
                <a:gd name="T25" fmla="*/ 32 h 43"/>
                <a:gd name="T26" fmla="*/ 23 w 84"/>
                <a:gd name="T27" fmla="*/ 28 h 43"/>
                <a:gd name="T28" fmla="*/ 33 w 84"/>
                <a:gd name="T29" fmla="*/ 26 h 43"/>
                <a:gd name="T30" fmla="*/ 42 w 84"/>
                <a:gd name="T31" fmla="*/ 30 h 43"/>
                <a:gd name="T32" fmla="*/ 48 w 84"/>
                <a:gd name="T33" fmla="*/ 35 h 43"/>
                <a:gd name="T34" fmla="*/ 50 w 84"/>
                <a:gd name="T35" fmla="*/ 27 h 43"/>
                <a:gd name="T36" fmla="*/ 55 w 84"/>
                <a:gd name="T37" fmla="*/ 18 h 43"/>
                <a:gd name="T38" fmla="*/ 64 w 84"/>
                <a:gd name="T39" fmla="*/ 13 h 43"/>
                <a:gd name="T40" fmla="*/ 77 w 84"/>
                <a:gd name="T41" fmla="*/ 9 h 43"/>
                <a:gd name="T42" fmla="*/ 71 w 84"/>
                <a:gd name="T43" fmla="*/ 10 h 43"/>
                <a:gd name="T44" fmla="*/ 59 w 84"/>
                <a:gd name="T45" fmla="*/ 14 h 43"/>
                <a:gd name="T46" fmla="*/ 51 w 84"/>
                <a:gd name="T47" fmla="*/ 21 h 43"/>
                <a:gd name="T48" fmla="*/ 48 w 84"/>
                <a:gd name="T49" fmla="*/ 27 h 43"/>
                <a:gd name="T50" fmla="*/ 46 w 84"/>
                <a:gd name="T51" fmla="*/ 21 h 43"/>
                <a:gd name="T52" fmla="*/ 49 w 84"/>
                <a:gd name="T53" fmla="*/ 13 h 43"/>
                <a:gd name="T54" fmla="*/ 55 w 84"/>
                <a:gd name="T55" fmla="*/ 7 h 43"/>
                <a:gd name="T56" fmla="*/ 64 w 84"/>
                <a:gd name="T57" fmla="*/ 5 h 43"/>
                <a:gd name="T58" fmla="*/ 77 w 84"/>
                <a:gd name="T59" fmla="*/ 4 h 43"/>
                <a:gd name="T60" fmla="*/ 84 w 84"/>
                <a:gd name="T61" fmla="*/ 0 h 43"/>
                <a:gd name="T62" fmla="*/ 74 w 84"/>
                <a:gd name="T63" fmla="*/ 22 h 43"/>
                <a:gd name="T64" fmla="*/ 62 w 84"/>
                <a:gd name="T65" fmla="*/ 32 h 43"/>
                <a:gd name="T66" fmla="*/ 51 w 84"/>
                <a:gd name="T67" fmla="*/ 30 h 43"/>
                <a:gd name="T68" fmla="*/ 50 w 84"/>
                <a:gd name="T69" fmla="*/ 39 h 43"/>
                <a:gd name="T70" fmla="*/ 43 w 84"/>
                <a:gd name="T71" fmla="*/ 33 h 43"/>
                <a:gd name="T72" fmla="*/ 35 w 84"/>
                <a:gd name="T7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43">
                  <a:moveTo>
                    <a:pt x="35" y="41"/>
                  </a:moveTo>
                  <a:cubicBezTo>
                    <a:pt x="29" y="43"/>
                    <a:pt x="23" y="42"/>
                    <a:pt x="20" y="41"/>
                  </a:cubicBezTo>
                  <a:cubicBezTo>
                    <a:pt x="16" y="40"/>
                    <a:pt x="6" y="36"/>
                    <a:pt x="0" y="30"/>
                  </a:cubicBezTo>
                  <a:cubicBezTo>
                    <a:pt x="0" y="30"/>
                    <a:pt x="4" y="30"/>
                    <a:pt x="8" y="29"/>
                  </a:cubicBezTo>
                  <a:cubicBezTo>
                    <a:pt x="11" y="27"/>
                    <a:pt x="17" y="22"/>
                    <a:pt x="19" y="21"/>
                  </a:cubicBezTo>
                  <a:cubicBezTo>
                    <a:pt x="21" y="19"/>
                    <a:pt x="24" y="18"/>
                    <a:pt x="27" y="17"/>
                  </a:cubicBezTo>
                  <a:cubicBezTo>
                    <a:pt x="30" y="17"/>
                    <a:pt x="33" y="17"/>
                    <a:pt x="35" y="18"/>
                  </a:cubicBezTo>
                  <a:cubicBezTo>
                    <a:pt x="38" y="19"/>
                    <a:pt x="40" y="21"/>
                    <a:pt x="42" y="22"/>
                  </a:cubicBezTo>
                  <a:cubicBezTo>
                    <a:pt x="43" y="24"/>
                    <a:pt x="44" y="26"/>
                    <a:pt x="44" y="29"/>
                  </a:cubicBezTo>
                  <a:cubicBezTo>
                    <a:pt x="42" y="27"/>
                    <a:pt x="40" y="26"/>
                    <a:pt x="38" y="25"/>
                  </a:cubicBezTo>
                  <a:cubicBezTo>
                    <a:pt x="35" y="24"/>
                    <a:pt x="31" y="24"/>
                    <a:pt x="28" y="24"/>
                  </a:cubicBezTo>
                  <a:cubicBezTo>
                    <a:pt x="24" y="25"/>
                    <a:pt x="18" y="29"/>
                    <a:pt x="16" y="30"/>
                  </a:cubicBezTo>
                  <a:cubicBezTo>
                    <a:pt x="14" y="31"/>
                    <a:pt x="10" y="32"/>
                    <a:pt x="10" y="32"/>
                  </a:cubicBezTo>
                  <a:cubicBezTo>
                    <a:pt x="14" y="32"/>
                    <a:pt x="21" y="29"/>
                    <a:pt x="23" y="28"/>
                  </a:cubicBezTo>
                  <a:cubicBezTo>
                    <a:pt x="25" y="27"/>
                    <a:pt x="29" y="26"/>
                    <a:pt x="33" y="26"/>
                  </a:cubicBezTo>
                  <a:cubicBezTo>
                    <a:pt x="37" y="26"/>
                    <a:pt x="41" y="29"/>
                    <a:pt x="42" y="30"/>
                  </a:cubicBezTo>
                  <a:cubicBezTo>
                    <a:pt x="43" y="30"/>
                    <a:pt x="45" y="33"/>
                    <a:pt x="48" y="35"/>
                  </a:cubicBezTo>
                  <a:cubicBezTo>
                    <a:pt x="49" y="32"/>
                    <a:pt x="50" y="28"/>
                    <a:pt x="50" y="27"/>
                  </a:cubicBezTo>
                  <a:cubicBezTo>
                    <a:pt x="51" y="26"/>
                    <a:pt x="52" y="21"/>
                    <a:pt x="55" y="18"/>
                  </a:cubicBezTo>
                  <a:cubicBezTo>
                    <a:pt x="58" y="16"/>
                    <a:pt x="62" y="14"/>
                    <a:pt x="64" y="13"/>
                  </a:cubicBezTo>
                  <a:cubicBezTo>
                    <a:pt x="66" y="13"/>
                    <a:pt x="74" y="11"/>
                    <a:pt x="77" y="9"/>
                  </a:cubicBezTo>
                  <a:cubicBezTo>
                    <a:pt x="77" y="9"/>
                    <a:pt x="73" y="10"/>
                    <a:pt x="71" y="10"/>
                  </a:cubicBezTo>
                  <a:cubicBezTo>
                    <a:pt x="68" y="11"/>
                    <a:pt x="62" y="12"/>
                    <a:pt x="59" y="14"/>
                  </a:cubicBezTo>
                  <a:cubicBezTo>
                    <a:pt x="55" y="15"/>
                    <a:pt x="52" y="18"/>
                    <a:pt x="51" y="21"/>
                  </a:cubicBezTo>
                  <a:cubicBezTo>
                    <a:pt x="50" y="23"/>
                    <a:pt x="49" y="25"/>
                    <a:pt x="48" y="27"/>
                  </a:cubicBezTo>
                  <a:cubicBezTo>
                    <a:pt x="46" y="26"/>
                    <a:pt x="46" y="22"/>
                    <a:pt x="46" y="21"/>
                  </a:cubicBezTo>
                  <a:cubicBezTo>
                    <a:pt x="46" y="19"/>
                    <a:pt x="48" y="16"/>
                    <a:pt x="49" y="13"/>
                  </a:cubicBezTo>
                  <a:cubicBezTo>
                    <a:pt x="50" y="12"/>
                    <a:pt x="53" y="9"/>
                    <a:pt x="55" y="7"/>
                  </a:cubicBezTo>
                  <a:cubicBezTo>
                    <a:pt x="58" y="6"/>
                    <a:pt x="61" y="5"/>
                    <a:pt x="64" y="5"/>
                  </a:cubicBezTo>
                  <a:cubicBezTo>
                    <a:pt x="66" y="5"/>
                    <a:pt x="73" y="5"/>
                    <a:pt x="77" y="4"/>
                  </a:cubicBezTo>
                  <a:cubicBezTo>
                    <a:pt x="81" y="4"/>
                    <a:pt x="84" y="0"/>
                    <a:pt x="84" y="0"/>
                  </a:cubicBezTo>
                  <a:cubicBezTo>
                    <a:pt x="83" y="9"/>
                    <a:pt x="77" y="19"/>
                    <a:pt x="74" y="22"/>
                  </a:cubicBezTo>
                  <a:cubicBezTo>
                    <a:pt x="72" y="25"/>
                    <a:pt x="68" y="30"/>
                    <a:pt x="62" y="32"/>
                  </a:cubicBezTo>
                  <a:cubicBezTo>
                    <a:pt x="55" y="34"/>
                    <a:pt x="51" y="30"/>
                    <a:pt x="51" y="30"/>
                  </a:cubicBezTo>
                  <a:cubicBezTo>
                    <a:pt x="51" y="30"/>
                    <a:pt x="50" y="38"/>
                    <a:pt x="50" y="39"/>
                  </a:cubicBezTo>
                  <a:cubicBezTo>
                    <a:pt x="48" y="39"/>
                    <a:pt x="43" y="33"/>
                    <a:pt x="43" y="33"/>
                  </a:cubicBezTo>
                  <a:cubicBezTo>
                    <a:pt x="43" y="33"/>
                    <a:pt x="42" y="38"/>
                    <a:pt x="3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920">
              <a:extLst>
                <a:ext uri="{FF2B5EF4-FFF2-40B4-BE49-F238E27FC236}">
                  <a16:creationId xmlns="" xmlns:a16="http://schemas.microsoft.com/office/drawing/2014/main" id="{F508011B-B74E-4649-8FA9-E77382430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1" y="174625"/>
              <a:ext cx="196850" cy="138113"/>
            </a:xfrm>
            <a:custGeom>
              <a:avLst/>
              <a:gdLst>
                <a:gd name="T0" fmla="*/ 35 w 73"/>
                <a:gd name="T1" fmla="*/ 48 h 52"/>
                <a:gd name="T2" fmla="*/ 21 w 73"/>
                <a:gd name="T3" fmla="*/ 51 h 52"/>
                <a:gd name="T4" fmla="*/ 0 w 73"/>
                <a:gd name="T5" fmla="*/ 45 h 52"/>
                <a:gd name="T6" fmla="*/ 7 w 73"/>
                <a:gd name="T7" fmla="*/ 42 h 52"/>
                <a:gd name="T8" fmla="*/ 16 w 73"/>
                <a:gd name="T9" fmla="*/ 33 h 52"/>
                <a:gd name="T10" fmla="*/ 23 w 73"/>
                <a:gd name="T11" fmla="*/ 27 h 52"/>
                <a:gd name="T12" fmla="*/ 30 w 73"/>
                <a:gd name="T13" fmla="*/ 27 h 52"/>
                <a:gd name="T14" fmla="*/ 37 w 73"/>
                <a:gd name="T15" fmla="*/ 29 h 52"/>
                <a:gd name="T16" fmla="*/ 40 w 73"/>
                <a:gd name="T17" fmla="*/ 35 h 52"/>
                <a:gd name="T18" fmla="*/ 34 w 73"/>
                <a:gd name="T19" fmla="*/ 33 h 52"/>
                <a:gd name="T20" fmla="*/ 25 w 73"/>
                <a:gd name="T21" fmla="*/ 34 h 52"/>
                <a:gd name="T22" fmla="*/ 15 w 73"/>
                <a:gd name="T23" fmla="*/ 41 h 52"/>
                <a:gd name="T24" fmla="*/ 10 w 73"/>
                <a:gd name="T25" fmla="*/ 45 h 52"/>
                <a:gd name="T26" fmla="*/ 21 w 73"/>
                <a:gd name="T27" fmla="*/ 38 h 52"/>
                <a:gd name="T28" fmla="*/ 30 w 73"/>
                <a:gd name="T29" fmla="*/ 35 h 52"/>
                <a:gd name="T30" fmla="*/ 39 w 73"/>
                <a:gd name="T31" fmla="*/ 36 h 52"/>
                <a:gd name="T32" fmla="*/ 46 w 73"/>
                <a:gd name="T33" fmla="*/ 40 h 52"/>
                <a:gd name="T34" fmla="*/ 46 w 73"/>
                <a:gd name="T35" fmla="*/ 32 h 52"/>
                <a:gd name="T36" fmla="*/ 49 w 73"/>
                <a:gd name="T37" fmla="*/ 23 h 52"/>
                <a:gd name="T38" fmla="*/ 56 w 73"/>
                <a:gd name="T39" fmla="*/ 17 h 52"/>
                <a:gd name="T40" fmla="*/ 67 w 73"/>
                <a:gd name="T41" fmla="*/ 10 h 52"/>
                <a:gd name="T42" fmla="*/ 62 w 73"/>
                <a:gd name="T43" fmla="*/ 13 h 52"/>
                <a:gd name="T44" fmla="*/ 51 w 73"/>
                <a:gd name="T45" fmla="*/ 18 h 52"/>
                <a:gd name="T46" fmla="*/ 45 w 73"/>
                <a:gd name="T47" fmla="*/ 26 h 52"/>
                <a:gd name="T48" fmla="*/ 44 w 73"/>
                <a:gd name="T49" fmla="*/ 33 h 52"/>
                <a:gd name="T50" fmla="*/ 41 w 73"/>
                <a:gd name="T51" fmla="*/ 27 h 52"/>
                <a:gd name="T52" fmla="*/ 42 w 73"/>
                <a:gd name="T53" fmla="*/ 20 h 52"/>
                <a:gd name="T54" fmla="*/ 47 w 73"/>
                <a:gd name="T55" fmla="*/ 13 h 52"/>
                <a:gd name="T56" fmla="*/ 54 w 73"/>
                <a:gd name="T57" fmla="*/ 9 h 52"/>
                <a:gd name="T58" fmla="*/ 66 w 73"/>
                <a:gd name="T59" fmla="*/ 6 h 52"/>
                <a:gd name="T60" fmla="*/ 72 w 73"/>
                <a:gd name="T61" fmla="*/ 0 h 52"/>
                <a:gd name="T62" fmla="*/ 68 w 73"/>
                <a:gd name="T63" fmla="*/ 23 h 52"/>
                <a:gd name="T64" fmla="*/ 58 w 73"/>
                <a:gd name="T65" fmla="*/ 34 h 52"/>
                <a:gd name="T66" fmla="*/ 47 w 73"/>
                <a:gd name="T67" fmla="*/ 35 h 52"/>
                <a:gd name="T68" fmla="*/ 48 w 73"/>
                <a:gd name="T69" fmla="*/ 43 h 52"/>
                <a:gd name="T70" fmla="*/ 41 w 73"/>
                <a:gd name="T71" fmla="*/ 39 h 52"/>
                <a:gd name="T72" fmla="*/ 35 w 73"/>
                <a:gd name="T73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52">
                  <a:moveTo>
                    <a:pt x="35" y="48"/>
                  </a:moveTo>
                  <a:cubicBezTo>
                    <a:pt x="29" y="52"/>
                    <a:pt x="24" y="52"/>
                    <a:pt x="21" y="51"/>
                  </a:cubicBezTo>
                  <a:cubicBezTo>
                    <a:pt x="17" y="51"/>
                    <a:pt x="7" y="49"/>
                    <a:pt x="0" y="45"/>
                  </a:cubicBezTo>
                  <a:cubicBezTo>
                    <a:pt x="0" y="45"/>
                    <a:pt x="4" y="44"/>
                    <a:pt x="7" y="42"/>
                  </a:cubicBezTo>
                  <a:cubicBezTo>
                    <a:pt x="10" y="40"/>
                    <a:pt x="14" y="35"/>
                    <a:pt x="16" y="33"/>
                  </a:cubicBezTo>
                  <a:cubicBezTo>
                    <a:pt x="17" y="31"/>
                    <a:pt x="20" y="29"/>
                    <a:pt x="23" y="27"/>
                  </a:cubicBezTo>
                  <a:cubicBezTo>
                    <a:pt x="25" y="27"/>
                    <a:pt x="28" y="26"/>
                    <a:pt x="30" y="27"/>
                  </a:cubicBezTo>
                  <a:cubicBezTo>
                    <a:pt x="33" y="27"/>
                    <a:pt x="36" y="28"/>
                    <a:pt x="37" y="29"/>
                  </a:cubicBezTo>
                  <a:cubicBezTo>
                    <a:pt x="38" y="30"/>
                    <a:pt x="40" y="32"/>
                    <a:pt x="40" y="35"/>
                  </a:cubicBezTo>
                  <a:cubicBezTo>
                    <a:pt x="38" y="34"/>
                    <a:pt x="37" y="33"/>
                    <a:pt x="34" y="33"/>
                  </a:cubicBezTo>
                  <a:cubicBezTo>
                    <a:pt x="31" y="32"/>
                    <a:pt x="28" y="33"/>
                    <a:pt x="25" y="34"/>
                  </a:cubicBezTo>
                  <a:cubicBezTo>
                    <a:pt x="21" y="36"/>
                    <a:pt x="17" y="40"/>
                    <a:pt x="15" y="41"/>
                  </a:cubicBezTo>
                  <a:cubicBezTo>
                    <a:pt x="13" y="43"/>
                    <a:pt x="10" y="45"/>
                    <a:pt x="10" y="45"/>
                  </a:cubicBezTo>
                  <a:cubicBezTo>
                    <a:pt x="13" y="44"/>
                    <a:pt x="19" y="39"/>
                    <a:pt x="21" y="38"/>
                  </a:cubicBezTo>
                  <a:cubicBezTo>
                    <a:pt x="23" y="37"/>
                    <a:pt x="26" y="35"/>
                    <a:pt x="30" y="35"/>
                  </a:cubicBezTo>
                  <a:cubicBezTo>
                    <a:pt x="33" y="34"/>
                    <a:pt x="38" y="36"/>
                    <a:pt x="39" y="36"/>
                  </a:cubicBezTo>
                  <a:cubicBezTo>
                    <a:pt x="40" y="37"/>
                    <a:pt x="43" y="39"/>
                    <a:pt x="46" y="40"/>
                  </a:cubicBezTo>
                  <a:cubicBezTo>
                    <a:pt x="46" y="37"/>
                    <a:pt x="46" y="33"/>
                    <a:pt x="46" y="32"/>
                  </a:cubicBezTo>
                  <a:cubicBezTo>
                    <a:pt x="46" y="31"/>
                    <a:pt x="47" y="26"/>
                    <a:pt x="49" y="23"/>
                  </a:cubicBezTo>
                  <a:cubicBezTo>
                    <a:pt x="51" y="20"/>
                    <a:pt x="54" y="18"/>
                    <a:pt x="56" y="17"/>
                  </a:cubicBezTo>
                  <a:cubicBezTo>
                    <a:pt x="58" y="16"/>
                    <a:pt x="65" y="12"/>
                    <a:pt x="67" y="10"/>
                  </a:cubicBezTo>
                  <a:cubicBezTo>
                    <a:pt x="67" y="10"/>
                    <a:pt x="64" y="12"/>
                    <a:pt x="62" y="13"/>
                  </a:cubicBezTo>
                  <a:cubicBezTo>
                    <a:pt x="60" y="14"/>
                    <a:pt x="54" y="16"/>
                    <a:pt x="51" y="18"/>
                  </a:cubicBezTo>
                  <a:cubicBezTo>
                    <a:pt x="48" y="20"/>
                    <a:pt x="46" y="23"/>
                    <a:pt x="45" y="26"/>
                  </a:cubicBezTo>
                  <a:cubicBezTo>
                    <a:pt x="45" y="29"/>
                    <a:pt x="44" y="31"/>
                    <a:pt x="44" y="33"/>
                  </a:cubicBezTo>
                  <a:cubicBezTo>
                    <a:pt x="42" y="32"/>
                    <a:pt x="41" y="29"/>
                    <a:pt x="41" y="27"/>
                  </a:cubicBezTo>
                  <a:cubicBezTo>
                    <a:pt x="41" y="25"/>
                    <a:pt x="41" y="22"/>
                    <a:pt x="42" y="20"/>
                  </a:cubicBezTo>
                  <a:cubicBezTo>
                    <a:pt x="43" y="18"/>
                    <a:pt x="45" y="15"/>
                    <a:pt x="47" y="13"/>
                  </a:cubicBezTo>
                  <a:cubicBezTo>
                    <a:pt x="49" y="11"/>
                    <a:pt x="52" y="10"/>
                    <a:pt x="54" y="9"/>
                  </a:cubicBezTo>
                  <a:cubicBezTo>
                    <a:pt x="57" y="8"/>
                    <a:pt x="63" y="7"/>
                    <a:pt x="66" y="6"/>
                  </a:cubicBezTo>
                  <a:cubicBezTo>
                    <a:pt x="70" y="4"/>
                    <a:pt x="72" y="0"/>
                    <a:pt x="72" y="0"/>
                  </a:cubicBezTo>
                  <a:cubicBezTo>
                    <a:pt x="73" y="9"/>
                    <a:pt x="69" y="20"/>
                    <a:pt x="68" y="23"/>
                  </a:cubicBezTo>
                  <a:cubicBezTo>
                    <a:pt x="66" y="26"/>
                    <a:pt x="63" y="31"/>
                    <a:pt x="58" y="34"/>
                  </a:cubicBezTo>
                  <a:cubicBezTo>
                    <a:pt x="52" y="37"/>
                    <a:pt x="47" y="35"/>
                    <a:pt x="47" y="35"/>
                  </a:cubicBezTo>
                  <a:cubicBezTo>
                    <a:pt x="47" y="35"/>
                    <a:pt x="48" y="43"/>
                    <a:pt x="48" y="43"/>
                  </a:cubicBezTo>
                  <a:cubicBezTo>
                    <a:pt x="47" y="44"/>
                    <a:pt x="41" y="39"/>
                    <a:pt x="41" y="39"/>
                  </a:cubicBezTo>
                  <a:cubicBezTo>
                    <a:pt x="41" y="39"/>
                    <a:pt x="40" y="44"/>
                    <a:pt x="35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921">
              <a:extLst>
                <a:ext uri="{FF2B5EF4-FFF2-40B4-BE49-F238E27FC236}">
                  <a16:creationId xmlns="" xmlns:a16="http://schemas.microsoft.com/office/drawing/2014/main" id="{894C95FE-E4B2-467C-8099-7CBF16147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1" y="93663"/>
              <a:ext cx="160338" cy="155575"/>
            </a:xfrm>
            <a:custGeom>
              <a:avLst/>
              <a:gdLst>
                <a:gd name="T0" fmla="*/ 33 w 60"/>
                <a:gd name="T1" fmla="*/ 51 h 58"/>
                <a:gd name="T2" fmla="*/ 20 w 60"/>
                <a:gd name="T3" fmla="*/ 57 h 58"/>
                <a:gd name="T4" fmla="*/ 0 w 60"/>
                <a:gd name="T5" fmla="*/ 55 h 58"/>
                <a:gd name="T6" fmla="*/ 6 w 60"/>
                <a:gd name="T7" fmla="*/ 51 h 58"/>
                <a:gd name="T8" fmla="*/ 12 w 60"/>
                <a:gd name="T9" fmla="*/ 41 h 58"/>
                <a:gd name="T10" fmla="*/ 18 w 60"/>
                <a:gd name="T11" fmla="*/ 35 h 58"/>
                <a:gd name="T12" fmla="*/ 24 w 60"/>
                <a:gd name="T13" fmla="*/ 33 h 58"/>
                <a:gd name="T14" fmla="*/ 31 w 60"/>
                <a:gd name="T15" fmla="*/ 34 h 58"/>
                <a:gd name="T16" fmla="*/ 36 w 60"/>
                <a:gd name="T17" fmla="*/ 39 h 58"/>
                <a:gd name="T18" fmla="*/ 29 w 60"/>
                <a:gd name="T19" fmla="*/ 38 h 58"/>
                <a:gd name="T20" fmla="*/ 21 w 60"/>
                <a:gd name="T21" fmla="*/ 41 h 58"/>
                <a:gd name="T22" fmla="*/ 13 w 60"/>
                <a:gd name="T23" fmla="*/ 49 h 58"/>
                <a:gd name="T24" fmla="*/ 9 w 60"/>
                <a:gd name="T25" fmla="*/ 53 h 58"/>
                <a:gd name="T26" fmla="*/ 18 w 60"/>
                <a:gd name="T27" fmla="*/ 45 h 58"/>
                <a:gd name="T28" fmla="*/ 26 w 60"/>
                <a:gd name="T29" fmla="*/ 40 h 58"/>
                <a:gd name="T30" fmla="*/ 34 w 60"/>
                <a:gd name="T31" fmla="*/ 40 h 58"/>
                <a:gd name="T32" fmla="*/ 42 w 60"/>
                <a:gd name="T33" fmla="*/ 42 h 58"/>
                <a:gd name="T34" fmla="*/ 40 w 60"/>
                <a:gd name="T35" fmla="*/ 34 h 58"/>
                <a:gd name="T36" fmla="*/ 41 w 60"/>
                <a:gd name="T37" fmla="*/ 25 h 58"/>
                <a:gd name="T38" fmla="*/ 47 w 60"/>
                <a:gd name="T39" fmla="*/ 18 h 58"/>
                <a:gd name="T40" fmla="*/ 56 w 60"/>
                <a:gd name="T41" fmla="*/ 10 h 58"/>
                <a:gd name="T42" fmla="*/ 51 w 60"/>
                <a:gd name="T43" fmla="*/ 13 h 58"/>
                <a:gd name="T44" fmla="*/ 42 w 60"/>
                <a:gd name="T45" fmla="*/ 20 h 58"/>
                <a:gd name="T46" fmla="*/ 38 w 60"/>
                <a:gd name="T47" fmla="*/ 29 h 58"/>
                <a:gd name="T48" fmla="*/ 39 w 60"/>
                <a:gd name="T49" fmla="*/ 36 h 58"/>
                <a:gd name="T50" fmla="*/ 35 w 60"/>
                <a:gd name="T51" fmla="*/ 31 h 58"/>
                <a:gd name="T52" fmla="*/ 34 w 60"/>
                <a:gd name="T53" fmla="*/ 24 h 58"/>
                <a:gd name="T54" fmla="*/ 37 w 60"/>
                <a:gd name="T55" fmla="*/ 17 h 58"/>
                <a:gd name="T56" fmla="*/ 43 w 60"/>
                <a:gd name="T57" fmla="*/ 11 h 58"/>
                <a:gd name="T58" fmla="*/ 54 w 60"/>
                <a:gd name="T59" fmla="*/ 6 h 58"/>
                <a:gd name="T60" fmla="*/ 58 w 60"/>
                <a:gd name="T61" fmla="*/ 0 h 58"/>
                <a:gd name="T62" fmla="*/ 58 w 60"/>
                <a:gd name="T63" fmla="*/ 22 h 58"/>
                <a:gd name="T64" fmla="*/ 51 w 60"/>
                <a:gd name="T65" fmla="*/ 34 h 58"/>
                <a:gd name="T66" fmla="*/ 42 w 60"/>
                <a:gd name="T67" fmla="*/ 37 h 58"/>
                <a:gd name="T68" fmla="*/ 44 w 60"/>
                <a:gd name="T69" fmla="*/ 44 h 58"/>
                <a:gd name="T70" fmla="*/ 37 w 60"/>
                <a:gd name="T71" fmla="*/ 42 h 58"/>
                <a:gd name="T72" fmla="*/ 33 w 60"/>
                <a:gd name="T7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58">
                  <a:moveTo>
                    <a:pt x="33" y="51"/>
                  </a:moveTo>
                  <a:cubicBezTo>
                    <a:pt x="29" y="56"/>
                    <a:pt x="24" y="57"/>
                    <a:pt x="20" y="57"/>
                  </a:cubicBezTo>
                  <a:cubicBezTo>
                    <a:pt x="17" y="58"/>
                    <a:pt x="7" y="58"/>
                    <a:pt x="0" y="55"/>
                  </a:cubicBezTo>
                  <a:cubicBezTo>
                    <a:pt x="0" y="55"/>
                    <a:pt x="4" y="54"/>
                    <a:pt x="6" y="51"/>
                  </a:cubicBezTo>
                  <a:cubicBezTo>
                    <a:pt x="8" y="49"/>
                    <a:pt x="11" y="43"/>
                    <a:pt x="12" y="41"/>
                  </a:cubicBezTo>
                  <a:cubicBezTo>
                    <a:pt x="13" y="39"/>
                    <a:pt x="15" y="36"/>
                    <a:pt x="18" y="35"/>
                  </a:cubicBezTo>
                  <a:cubicBezTo>
                    <a:pt x="20" y="34"/>
                    <a:pt x="23" y="33"/>
                    <a:pt x="24" y="33"/>
                  </a:cubicBezTo>
                  <a:cubicBezTo>
                    <a:pt x="27" y="33"/>
                    <a:pt x="30" y="33"/>
                    <a:pt x="31" y="34"/>
                  </a:cubicBezTo>
                  <a:cubicBezTo>
                    <a:pt x="33" y="34"/>
                    <a:pt x="35" y="36"/>
                    <a:pt x="36" y="39"/>
                  </a:cubicBezTo>
                  <a:cubicBezTo>
                    <a:pt x="34" y="38"/>
                    <a:pt x="32" y="38"/>
                    <a:pt x="29" y="38"/>
                  </a:cubicBezTo>
                  <a:cubicBezTo>
                    <a:pt x="27" y="38"/>
                    <a:pt x="23" y="39"/>
                    <a:pt x="21" y="41"/>
                  </a:cubicBezTo>
                  <a:cubicBezTo>
                    <a:pt x="18" y="43"/>
                    <a:pt x="15" y="47"/>
                    <a:pt x="13" y="49"/>
                  </a:cubicBezTo>
                  <a:cubicBezTo>
                    <a:pt x="12" y="51"/>
                    <a:pt x="9" y="53"/>
                    <a:pt x="9" y="53"/>
                  </a:cubicBezTo>
                  <a:cubicBezTo>
                    <a:pt x="12" y="52"/>
                    <a:pt x="17" y="47"/>
                    <a:pt x="18" y="45"/>
                  </a:cubicBezTo>
                  <a:cubicBezTo>
                    <a:pt x="20" y="44"/>
                    <a:pt x="22" y="41"/>
                    <a:pt x="26" y="40"/>
                  </a:cubicBezTo>
                  <a:cubicBezTo>
                    <a:pt x="29" y="39"/>
                    <a:pt x="33" y="40"/>
                    <a:pt x="34" y="40"/>
                  </a:cubicBezTo>
                  <a:cubicBezTo>
                    <a:pt x="35" y="40"/>
                    <a:pt x="38" y="41"/>
                    <a:pt x="42" y="42"/>
                  </a:cubicBezTo>
                  <a:cubicBezTo>
                    <a:pt x="41" y="39"/>
                    <a:pt x="40" y="35"/>
                    <a:pt x="40" y="34"/>
                  </a:cubicBezTo>
                  <a:cubicBezTo>
                    <a:pt x="40" y="33"/>
                    <a:pt x="40" y="29"/>
                    <a:pt x="41" y="25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8" y="17"/>
                    <a:pt x="54" y="12"/>
                    <a:pt x="56" y="10"/>
                  </a:cubicBezTo>
                  <a:cubicBezTo>
                    <a:pt x="56" y="10"/>
                    <a:pt x="53" y="12"/>
                    <a:pt x="51" y="13"/>
                  </a:cubicBezTo>
                  <a:cubicBezTo>
                    <a:pt x="49" y="15"/>
                    <a:pt x="44" y="18"/>
                    <a:pt x="42" y="20"/>
                  </a:cubicBezTo>
                  <a:cubicBezTo>
                    <a:pt x="40" y="23"/>
                    <a:pt x="39" y="26"/>
                    <a:pt x="38" y="29"/>
                  </a:cubicBezTo>
                  <a:cubicBezTo>
                    <a:pt x="38" y="32"/>
                    <a:pt x="38" y="33"/>
                    <a:pt x="39" y="36"/>
                  </a:cubicBezTo>
                  <a:cubicBezTo>
                    <a:pt x="36" y="35"/>
                    <a:pt x="35" y="32"/>
                    <a:pt x="35" y="31"/>
                  </a:cubicBezTo>
                  <a:cubicBezTo>
                    <a:pt x="34" y="29"/>
                    <a:pt x="34" y="26"/>
                    <a:pt x="34" y="24"/>
                  </a:cubicBezTo>
                  <a:cubicBezTo>
                    <a:pt x="34" y="22"/>
                    <a:pt x="35" y="19"/>
                    <a:pt x="37" y="17"/>
                  </a:cubicBezTo>
                  <a:cubicBezTo>
                    <a:pt x="39" y="14"/>
                    <a:pt x="41" y="13"/>
                    <a:pt x="43" y="11"/>
                  </a:cubicBezTo>
                  <a:cubicBezTo>
                    <a:pt x="45" y="10"/>
                    <a:pt x="51" y="8"/>
                    <a:pt x="54" y="6"/>
                  </a:cubicBezTo>
                  <a:cubicBezTo>
                    <a:pt x="57" y="4"/>
                    <a:pt x="58" y="0"/>
                    <a:pt x="58" y="0"/>
                  </a:cubicBezTo>
                  <a:cubicBezTo>
                    <a:pt x="60" y="8"/>
                    <a:pt x="59" y="18"/>
                    <a:pt x="58" y="22"/>
                  </a:cubicBezTo>
                  <a:cubicBezTo>
                    <a:pt x="58" y="25"/>
                    <a:pt x="56" y="30"/>
                    <a:pt x="51" y="34"/>
                  </a:cubicBezTo>
                  <a:cubicBezTo>
                    <a:pt x="47" y="38"/>
                    <a:pt x="42" y="37"/>
                    <a:pt x="42" y="37"/>
                  </a:cubicBezTo>
                  <a:cubicBezTo>
                    <a:pt x="42" y="37"/>
                    <a:pt x="45" y="44"/>
                    <a:pt x="44" y="44"/>
                  </a:cubicBezTo>
                  <a:cubicBezTo>
                    <a:pt x="43" y="45"/>
                    <a:pt x="37" y="42"/>
                    <a:pt x="37" y="42"/>
                  </a:cubicBezTo>
                  <a:cubicBezTo>
                    <a:pt x="37" y="42"/>
                    <a:pt x="37" y="47"/>
                    <a:pt x="33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922">
              <a:extLst>
                <a:ext uri="{FF2B5EF4-FFF2-40B4-BE49-F238E27FC236}">
                  <a16:creationId xmlns="" xmlns:a16="http://schemas.microsoft.com/office/drawing/2014/main" id="{4BBD06C6-AB74-45A8-808F-C79EEEBDD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1" y="34925"/>
              <a:ext cx="128588" cy="171450"/>
            </a:xfrm>
            <a:custGeom>
              <a:avLst/>
              <a:gdLst>
                <a:gd name="T0" fmla="*/ 30 w 48"/>
                <a:gd name="T1" fmla="*/ 53 h 64"/>
                <a:gd name="T2" fmla="*/ 20 w 48"/>
                <a:gd name="T3" fmla="*/ 61 h 64"/>
                <a:gd name="T4" fmla="*/ 0 w 48"/>
                <a:gd name="T5" fmla="*/ 63 h 64"/>
                <a:gd name="T6" fmla="*/ 5 w 48"/>
                <a:gd name="T7" fmla="*/ 58 h 64"/>
                <a:gd name="T8" fmla="*/ 8 w 48"/>
                <a:gd name="T9" fmla="*/ 47 h 64"/>
                <a:gd name="T10" fmla="*/ 12 w 48"/>
                <a:gd name="T11" fmla="*/ 41 h 64"/>
                <a:gd name="T12" fmla="*/ 18 w 48"/>
                <a:gd name="T13" fmla="*/ 37 h 64"/>
                <a:gd name="T14" fmla="*/ 25 w 48"/>
                <a:gd name="T15" fmla="*/ 37 h 64"/>
                <a:gd name="T16" fmla="*/ 30 w 48"/>
                <a:gd name="T17" fmla="*/ 40 h 64"/>
                <a:gd name="T18" fmla="*/ 24 w 48"/>
                <a:gd name="T19" fmla="*/ 41 h 64"/>
                <a:gd name="T20" fmla="*/ 16 w 48"/>
                <a:gd name="T21" fmla="*/ 45 h 64"/>
                <a:gd name="T22" fmla="*/ 11 w 48"/>
                <a:gd name="T23" fmla="*/ 55 h 64"/>
                <a:gd name="T24" fmla="*/ 8 w 48"/>
                <a:gd name="T25" fmla="*/ 59 h 64"/>
                <a:gd name="T26" fmla="*/ 15 w 48"/>
                <a:gd name="T27" fmla="*/ 50 h 64"/>
                <a:gd name="T28" fmla="*/ 21 w 48"/>
                <a:gd name="T29" fmla="*/ 44 h 64"/>
                <a:gd name="T30" fmla="*/ 29 w 48"/>
                <a:gd name="T31" fmla="*/ 42 h 64"/>
                <a:gd name="T32" fmla="*/ 36 w 48"/>
                <a:gd name="T33" fmla="*/ 42 h 64"/>
                <a:gd name="T34" fmla="*/ 33 w 48"/>
                <a:gd name="T35" fmla="*/ 36 h 64"/>
                <a:gd name="T36" fmla="*/ 32 w 48"/>
                <a:gd name="T37" fmla="*/ 27 h 64"/>
                <a:gd name="T38" fmla="*/ 36 w 48"/>
                <a:gd name="T39" fmla="*/ 19 h 64"/>
                <a:gd name="T40" fmla="*/ 43 w 48"/>
                <a:gd name="T41" fmla="*/ 9 h 64"/>
                <a:gd name="T42" fmla="*/ 39 w 48"/>
                <a:gd name="T43" fmla="*/ 14 h 64"/>
                <a:gd name="T44" fmla="*/ 32 w 48"/>
                <a:gd name="T45" fmla="*/ 22 h 64"/>
                <a:gd name="T46" fmla="*/ 31 w 48"/>
                <a:gd name="T47" fmla="*/ 31 h 64"/>
                <a:gd name="T48" fmla="*/ 32 w 48"/>
                <a:gd name="T49" fmla="*/ 37 h 64"/>
                <a:gd name="T50" fmla="*/ 27 w 48"/>
                <a:gd name="T51" fmla="*/ 33 h 64"/>
                <a:gd name="T52" fmla="*/ 26 w 48"/>
                <a:gd name="T53" fmla="*/ 27 h 64"/>
                <a:gd name="T54" fmla="*/ 27 w 48"/>
                <a:gd name="T55" fmla="*/ 20 h 64"/>
                <a:gd name="T56" fmla="*/ 32 w 48"/>
                <a:gd name="T57" fmla="*/ 14 h 64"/>
                <a:gd name="T58" fmla="*/ 40 w 48"/>
                <a:gd name="T59" fmla="*/ 7 h 64"/>
                <a:gd name="T60" fmla="*/ 43 w 48"/>
                <a:gd name="T61" fmla="*/ 0 h 64"/>
                <a:gd name="T62" fmla="*/ 48 w 48"/>
                <a:gd name="T63" fmla="*/ 20 h 64"/>
                <a:gd name="T64" fmla="*/ 44 w 48"/>
                <a:gd name="T65" fmla="*/ 33 h 64"/>
                <a:gd name="T66" fmla="*/ 35 w 48"/>
                <a:gd name="T67" fmla="*/ 38 h 64"/>
                <a:gd name="T68" fmla="*/ 39 w 48"/>
                <a:gd name="T69" fmla="*/ 44 h 64"/>
                <a:gd name="T70" fmla="*/ 32 w 48"/>
                <a:gd name="T71" fmla="*/ 43 h 64"/>
                <a:gd name="T72" fmla="*/ 30 w 48"/>
                <a:gd name="T73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64">
                  <a:moveTo>
                    <a:pt x="30" y="53"/>
                  </a:moveTo>
                  <a:cubicBezTo>
                    <a:pt x="27" y="58"/>
                    <a:pt x="22" y="60"/>
                    <a:pt x="20" y="61"/>
                  </a:cubicBezTo>
                  <a:cubicBezTo>
                    <a:pt x="16" y="62"/>
                    <a:pt x="7" y="64"/>
                    <a:pt x="0" y="63"/>
                  </a:cubicBezTo>
                  <a:cubicBezTo>
                    <a:pt x="0" y="63"/>
                    <a:pt x="3" y="61"/>
                    <a:pt x="5" y="58"/>
                  </a:cubicBezTo>
                  <a:cubicBezTo>
                    <a:pt x="6" y="55"/>
                    <a:pt x="8" y="49"/>
                    <a:pt x="8" y="47"/>
                  </a:cubicBezTo>
                  <a:cubicBezTo>
                    <a:pt x="9" y="45"/>
                    <a:pt x="10" y="42"/>
                    <a:pt x="12" y="41"/>
                  </a:cubicBezTo>
                  <a:cubicBezTo>
                    <a:pt x="14" y="39"/>
                    <a:pt x="17" y="37"/>
                    <a:pt x="18" y="37"/>
                  </a:cubicBezTo>
                  <a:cubicBezTo>
                    <a:pt x="21" y="36"/>
                    <a:pt x="23" y="36"/>
                    <a:pt x="25" y="37"/>
                  </a:cubicBezTo>
                  <a:cubicBezTo>
                    <a:pt x="26" y="37"/>
                    <a:pt x="29" y="38"/>
                    <a:pt x="30" y="40"/>
                  </a:cubicBezTo>
                  <a:cubicBezTo>
                    <a:pt x="28" y="40"/>
                    <a:pt x="26" y="40"/>
                    <a:pt x="24" y="41"/>
                  </a:cubicBezTo>
                  <a:cubicBezTo>
                    <a:pt x="21" y="41"/>
                    <a:pt x="18" y="43"/>
                    <a:pt x="16" y="45"/>
                  </a:cubicBezTo>
                  <a:cubicBezTo>
                    <a:pt x="14" y="48"/>
                    <a:pt x="12" y="53"/>
                    <a:pt x="11" y="55"/>
                  </a:cubicBezTo>
                  <a:cubicBezTo>
                    <a:pt x="10" y="57"/>
                    <a:pt x="8" y="59"/>
                    <a:pt x="8" y="59"/>
                  </a:cubicBezTo>
                  <a:cubicBezTo>
                    <a:pt x="11" y="58"/>
                    <a:pt x="14" y="52"/>
                    <a:pt x="15" y="50"/>
                  </a:cubicBezTo>
                  <a:cubicBezTo>
                    <a:pt x="16" y="48"/>
                    <a:pt x="18" y="45"/>
                    <a:pt x="21" y="44"/>
                  </a:cubicBezTo>
                  <a:cubicBezTo>
                    <a:pt x="23" y="42"/>
                    <a:pt x="28" y="42"/>
                    <a:pt x="29" y="42"/>
                  </a:cubicBezTo>
                  <a:cubicBezTo>
                    <a:pt x="30" y="42"/>
                    <a:pt x="33" y="42"/>
                    <a:pt x="36" y="42"/>
                  </a:cubicBezTo>
                  <a:cubicBezTo>
                    <a:pt x="35" y="39"/>
                    <a:pt x="34" y="37"/>
                    <a:pt x="33" y="36"/>
                  </a:cubicBezTo>
                  <a:cubicBezTo>
                    <a:pt x="33" y="34"/>
                    <a:pt x="32" y="30"/>
                    <a:pt x="32" y="27"/>
                  </a:cubicBezTo>
                  <a:cubicBezTo>
                    <a:pt x="33" y="24"/>
                    <a:pt x="35" y="21"/>
                    <a:pt x="36" y="19"/>
                  </a:cubicBezTo>
                  <a:cubicBezTo>
                    <a:pt x="37" y="18"/>
                    <a:pt x="42" y="12"/>
                    <a:pt x="43" y="9"/>
                  </a:cubicBezTo>
                  <a:cubicBezTo>
                    <a:pt x="43" y="9"/>
                    <a:pt x="41" y="12"/>
                    <a:pt x="39" y="14"/>
                  </a:cubicBezTo>
                  <a:cubicBezTo>
                    <a:pt x="38" y="15"/>
                    <a:pt x="34" y="19"/>
                    <a:pt x="32" y="22"/>
                  </a:cubicBezTo>
                  <a:cubicBezTo>
                    <a:pt x="31" y="25"/>
                    <a:pt x="30" y="28"/>
                    <a:pt x="31" y="31"/>
                  </a:cubicBezTo>
                  <a:cubicBezTo>
                    <a:pt x="31" y="33"/>
                    <a:pt x="31" y="35"/>
                    <a:pt x="32" y="37"/>
                  </a:cubicBezTo>
                  <a:cubicBezTo>
                    <a:pt x="30" y="37"/>
                    <a:pt x="28" y="34"/>
                    <a:pt x="27" y="33"/>
                  </a:cubicBezTo>
                  <a:cubicBezTo>
                    <a:pt x="26" y="32"/>
                    <a:pt x="26" y="29"/>
                    <a:pt x="26" y="27"/>
                  </a:cubicBezTo>
                  <a:cubicBezTo>
                    <a:pt x="25" y="25"/>
                    <a:pt x="26" y="22"/>
                    <a:pt x="27" y="20"/>
                  </a:cubicBezTo>
                  <a:cubicBezTo>
                    <a:pt x="28" y="17"/>
                    <a:pt x="30" y="15"/>
                    <a:pt x="32" y="14"/>
                  </a:cubicBezTo>
                  <a:cubicBezTo>
                    <a:pt x="33" y="12"/>
                    <a:pt x="38" y="9"/>
                    <a:pt x="40" y="7"/>
                  </a:cubicBezTo>
                  <a:cubicBezTo>
                    <a:pt x="43" y="4"/>
                    <a:pt x="43" y="0"/>
                    <a:pt x="43" y="0"/>
                  </a:cubicBezTo>
                  <a:cubicBezTo>
                    <a:pt x="47" y="7"/>
                    <a:pt x="48" y="17"/>
                    <a:pt x="48" y="20"/>
                  </a:cubicBezTo>
                  <a:cubicBezTo>
                    <a:pt x="48" y="23"/>
                    <a:pt x="47" y="28"/>
                    <a:pt x="44" y="33"/>
                  </a:cubicBezTo>
                  <a:cubicBezTo>
                    <a:pt x="40" y="38"/>
                    <a:pt x="35" y="38"/>
                    <a:pt x="35" y="38"/>
                  </a:cubicBezTo>
                  <a:cubicBezTo>
                    <a:pt x="35" y="38"/>
                    <a:pt x="39" y="43"/>
                    <a:pt x="39" y="44"/>
                  </a:cubicBezTo>
                  <a:cubicBezTo>
                    <a:pt x="38" y="45"/>
                    <a:pt x="32" y="43"/>
                    <a:pt x="32" y="43"/>
                  </a:cubicBezTo>
                  <a:cubicBezTo>
                    <a:pt x="32" y="43"/>
                    <a:pt x="33" y="48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923">
              <a:extLst>
                <a:ext uri="{FF2B5EF4-FFF2-40B4-BE49-F238E27FC236}">
                  <a16:creationId xmlns="" xmlns:a16="http://schemas.microsoft.com/office/drawing/2014/main" id="{81D2A87C-690F-4BF5-B39E-3453FC40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6" y="0"/>
              <a:ext cx="98425" cy="179388"/>
            </a:xfrm>
            <a:custGeom>
              <a:avLst/>
              <a:gdLst>
                <a:gd name="T0" fmla="*/ 26 w 37"/>
                <a:gd name="T1" fmla="*/ 51 h 67"/>
                <a:gd name="T2" fmla="*/ 18 w 37"/>
                <a:gd name="T3" fmla="*/ 61 h 67"/>
                <a:gd name="T4" fmla="*/ 0 w 37"/>
                <a:gd name="T5" fmla="*/ 67 h 67"/>
                <a:gd name="T6" fmla="*/ 4 w 37"/>
                <a:gd name="T7" fmla="*/ 61 h 67"/>
                <a:gd name="T8" fmla="*/ 5 w 37"/>
                <a:gd name="T9" fmla="*/ 50 h 67"/>
                <a:gd name="T10" fmla="*/ 7 w 37"/>
                <a:gd name="T11" fmla="*/ 43 h 67"/>
                <a:gd name="T12" fmla="*/ 12 w 37"/>
                <a:gd name="T13" fmla="*/ 39 h 67"/>
                <a:gd name="T14" fmla="*/ 18 w 37"/>
                <a:gd name="T15" fmla="*/ 37 h 67"/>
                <a:gd name="T16" fmla="*/ 23 w 37"/>
                <a:gd name="T17" fmla="*/ 40 h 67"/>
                <a:gd name="T18" fmla="*/ 18 w 37"/>
                <a:gd name="T19" fmla="*/ 41 h 67"/>
                <a:gd name="T20" fmla="*/ 12 w 37"/>
                <a:gd name="T21" fmla="*/ 47 h 67"/>
                <a:gd name="T22" fmla="*/ 9 w 37"/>
                <a:gd name="T23" fmla="*/ 57 h 67"/>
                <a:gd name="T24" fmla="*/ 7 w 37"/>
                <a:gd name="T25" fmla="*/ 62 h 67"/>
                <a:gd name="T26" fmla="*/ 11 w 37"/>
                <a:gd name="T27" fmla="*/ 52 h 67"/>
                <a:gd name="T28" fmla="*/ 16 w 37"/>
                <a:gd name="T29" fmla="*/ 45 h 67"/>
                <a:gd name="T30" fmla="*/ 23 w 37"/>
                <a:gd name="T31" fmla="*/ 41 h 67"/>
                <a:gd name="T32" fmla="*/ 30 w 37"/>
                <a:gd name="T33" fmla="*/ 40 h 67"/>
                <a:gd name="T34" fmla="*/ 26 w 37"/>
                <a:gd name="T35" fmla="*/ 35 h 67"/>
                <a:gd name="T36" fmla="*/ 23 w 37"/>
                <a:gd name="T37" fmla="*/ 27 h 67"/>
                <a:gd name="T38" fmla="*/ 25 w 37"/>
                <a:gd name="T39" fmla="*/ 19 h 67"/>
                <a:gd name="T40" fmla="*/ 29 w 37"/>
                <a:gd name="T41" fmla="*/ 9 h 67"/>
                <a:gd name="T42" fmla="*/ 27 w 37"/>
                <a:gd name="T43" fmla="*/ 13 h 67"/>
                <a:gd name="T44" fmla="*/ 22 w 37"/>
                <a:gd name="T45" fmla="*/ 22 h 67"/>
                <a:gd name="T46" fmla="*/ 22 w 37"/>
                <a:gd name="T47" fmla="*/ 31 h 67"/>
                <a:gd name="T48" fmla="*/ 25 w 37"/>
                <a:gd name="T49" fmla="*/ 36 h 67"/>
                <a:gd name="T50" fmla="*/ 20 w 37"/>
                <a:gd name="T51" fmla="*/ 34 h 67"/>
                <a:gd name="T52" fmla="*/ 17 w 37"/>
                <a:gd name="T53" fmla="*/ 28 h 67"/>
                <a:gd name="T54" fmla="*/ 17 w 37"/>
                <a:gd name="T55" fmla="*/ 21 h 67"/>
                <a:gd name="T56" fmla="*/ 20 w 37"/>
                <a:gd name="T57" fmla="*/ 15 h 67"/>
                <a:gd name="T58" fmla="*/ 27 w 37"/>
                <a:gd name="T59" fmla="*/ 6 h 67"/>
                <a:gd name="T60" fmla="*/ 28 w 37"/>
                <a:gd name="T61" fmla="*/ 0 h 67"/>
                <a:gd name="T62" fmla="*/ 36 w 37"/>
                <a:gd name="T63" fmla="*/ 18 h 67"/>
                <a:gd name="T64" fmla="*/ 35 w 37"/>
                <a:gd name="T65" fmla="*/ 30 h 67"/>
                <a:gd name="T66" fmla="*/ 28 w 37"/>
                <a:gd name="T67" fmla="*/ 36 h 67"/>
                <a:gd name="T68" fmla="*/ 32 w 37"/>
                <a:gd name="T69" fmla="*/ 41 h 67"/>
                <a:gd name="T70" fmla="*/ 26 w 37"/>
                <a:gd name="T71" fmla="*/ 42 h 67"/>
                <a:gd name="T72" fmla="*/ 26 w 37"/>
                <a:gd name="T73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" h="67">
                  <a:moveTo>
                    <a:pt x="26" y="51"/>
                  </a:moveTo>
                  <a:cubicBezTo>
                    <a:pt x="24" y="57"/>
                    <a:pt x="20" y="59"/>
                    <a:pt x="18" y="61"/>
                  </a:cubicBezTo>
                  <a:cubicBezTo>
                    <a:pt x="15" y="63"/>
                    <a:pt x="7" y="67"/>
                    <a:pt x="0" y="67"/>
                  </a:cubicBezTo>
                  <a:cubicBezTo>
                    <a:pt x="0" y="67"/>
                    <a:pt x="3" y="64"/>
                    <a:pt x="4" y="61"/>
                  </a:cubicBezTo>
                  <a:cubicBezTo>
                    <a:pt x="5" y="58"/>
                    <a:pt x="5" y="53"/>
                    <a:pt x="5" y="50"/>
                  </a:cubicBezTo>
                  <a:cubicBezTo>
                    <a:pt x="5" y="48"/>
                    <a:pt x="6" y="45"/>
                    <a:pt x="7" y="43"/>
                  </a:cubicBezTo>
                  <a:cubicBezTo>
                    <a:pt x="8" y="41"/>
                    <a:pt x="11" y="40"/>
                    <a:pt x="12" y="39"/>
                  </a:cubicBezTo>
                  <a:cubicBezTo>
                    <a:pt x="14" y="38"/>
                    <a:pt x="17" y="37"/>
                    <a:pt x="18" y="37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22" y="40"/>
                    <a:pt x="20" y="40"/>
                    <a:pt x="18" y="41"/>
                  </a:cubicBezTo>
                  <a:cubicBezTo>
                    <a:pt x="16" y="42"/>
                    <a:pt x="13" y="44"/>
                    <a:pt x="12" y="47"/>
                  </a:cubicBezTo>
                  <a:cubicBezTo>
                    <a:pt x="11" y="50"/>
                    <a:pt x="9" y="55"/>
                    <a:pt x="9" y="57"/>
                  </a:cubicBezTo>
                  <a:cubicBezTo>
                    <a:pt x="8" y="59"/>
                    <a:pt x="7" y="62"/>
                    <a:pt x="7" y="62"/>
                  </a:cubicBezTo>
                  <a:cubicBezTo>
                    <a:pt x="9" y="60"/>
                    <a:pt x="11" y="53"/>
                    <a:pt x="11" y="52"/>
                  </a:cubicBezTo>
                  <a:cubicBezTo>
                    <a:pt x="12" y="50"/>
                    <a:pt x="14" y="47"/>
                    <a:pt x="16" y="45"/>
                  </a:cubicBezTo>
                  <a:cubicBezTo>
                    <a:pt x="18" y="42"/>
                    <a:pt x="22" y="42"/>
                    <a:pt x="23" y="41"/>
                  </a:cubicBezTo>
                  <a:cubicBezTo>
                    <a:pt x="24" y="41"/>
                    <a:pt x="27" y="41"/>
                    <a:pt x="30" y="40"/>
                  </a:cubicBezTo>
                  <a:cubicBezTo>
                    <a:pt x="28" y="38"/>
                    <a:pt x="26" y="35"/>
                    <a:pt x="26" y="35"/>
                  </a:cubicBezTo>
                  <a:cubicBezTo>
                    <a:pt x="25" y="34"/>
                    <a:pt x="23" y="30"/>
                    <a:pt x="23" y="27"/>
                  </a:cubicBezTo>
                  <a:cubicBezTo>
                    <a:pt x="23" y="24"/>
                    <a:pt x="24" y="21"/>
                    <a:pt x="25" y="19"/>
                  </a:cubicBezTo>
                  <a:cubicBezTo>
                    <a:pt x="26" y="17"/>
                    <a:pt x="29" y="11"/>
                    <a:pt x="29" y="9"/>
                  </a:cubicBezTo>
                  <a:cubicBezTo>
                    <a:pt x="29" y="9"/>
                    <a:pt x="28" y="11"/>
                    <a:pt x="27" y="13"/>
                  </a:cubicBezTo>
                  <a:cubicBezTo>
                    <a:pt x="26" y="15"/>
                    <a:pt x="23" y="19"/>
                    <a:pt x="22" y="22"/>
                  </a:cubicBezTo>
                  <a:cubicBezTo>
                    <a:pt x="21" y="25"/>
                    <a:pt x="22" y="29"/>
                    <a:pt x="22" y="31"/>
                  </a:cubicBezTo>
                  <a:cubicBezTo>
                    <a:pt x="23" y="33"/>
                    <a:pt x="24" y="35"/>
                    <a:pt x="25" y="36"/>
                  </a:cubicBezTo>
                  <a:cubicBezTo>
                    <a:pt x="23" y="36"/>
                    <a:pt x="21" y="35"/>
                    <a:pt x="20" y="34"/>
                  </a:cubicBezTo>
                  <a:cubicBezTo>
                    <a:pt x="19" y="33"/>
                    <a:pt x="17" y="30"/>
                    <a:pt x="17" y="28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7" y="19"/>
                    <a:pt x="19" y="16"/>
                    <a:pt x="20" y="15"/>
                  </a:cubicBezTo>
                  <a:cubicBezTo>
                    <a:pt x="21" y="13"/>
                    <a:pt x="25" y="9"/>
                    <a:pt x="27" y="6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33" y="5"/>
                    <a:pt x="36" y="14"/>
                    <a:pt x="36" y="18"/>
                  </a:cubicBezTo>
                  <a:cubicBezTo>
                    <a:pt x="37" y="20"/>
                    <a:pt x="37" y="25"/>
                    <a:pt x="35" y="30"/>
                  </a:cubicBezTo>
                  <a:cubicBezTo>
                    <a:pt x="32" y="35"/>
                    <a:pt x="28" y="36"/>
                    <a:pt x="28" y="36"/>
                  </a:cubicBezTo>
                  <a:cubicBezTo>
                    <a:pt x="28" y="36"/>
                    <a:pt x="33" y="41"/>
                    <a:pt x="32" y="41"/>
                  </a:cubicBezTo>
                  <a:cubicBezTo>
                    <a:pt x="32" y="42"/>
                    <a:pt x="26" y="42"/>
                    <a:pt x="26" y="42"/>
                  </a:cubicBezTo>
                  <a:cubicBezTo>
                    <a:pt x="26" y="42"/>
                    <a:pt x="28" y="46"/>
                    <a:pt x="2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924">
              <a:extLst>
                <a:ext uri="{FF2B5EF4-FFF2-40B4-BE49-F238E27FC236}">
                  <a16:creationId xmlns="" xmlns:a16="http://schemas.microsoft.com/office/drawing/2014/main" id="{8072968B-B65D-463D-9E3C-1FA862EB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1" y="34925"/>
              <a:ext cx="117475" cy="58738"/>
            </a:xfrm>
            <a:custGeom>
              <a:avLst/>
              <a:gdLst>
                <a:gd name="T0" fmla="*/ 37 w 44"/>
                <a:gd name="T1" fmla="*/ 5 h 22"/>
                <a:gd name="T2" fmla="*/ 31 w 44"/>
                <a:gd name="T3" fmla="*/ 1 h 22"/>
                <a:gd name="T4" fmla="*/ 24 w 44"/>
                <a:gd name="T5" fmla="*/ 1 h 22"/>
                <a:gd name="T6" fmla="*/ 17 w 44"/>
                <a:gd name="T7" fmla="*/ 4 h 22"/>
                <a:gd name="T8" fmla="*/ 7 w 44"/>
                <a:gd name="T9" fmla="*/ 10 h 22"/>
                <a:gd name="T10" fmla="*/ 0 w 44"/>
                <a:gd name="T11" fmla="*/ 11 h 22"/>
                <a:gd name="T12" fmla="*/ 18 w 44"/>
                <a:gd name="T13" fmla="*/ 20 h 22"/>
                <a:gd name="T14" fmla="*/ 31 w 44"/>
                <a:gd name="T15" fmla="*/ 19 h 22"/>
                <a:gd name="T16" fmla="*/ 38 w 44"/>
                <a:gd name="T17" fmla="*/ 13 h 22"/>
                <a:gd name="T18" fmla="*/ 43 w 44"/>
                <a:gd name="T19" fmla="*/ 18 h 22"/>
                <a:gd name="T20" fmla="*/ 44 w 44"/>
                <a:gd name="T21" fmla="*/ 16 h 22"/>
                <a:gd name="T22" fmla="*/ 37 w 44"/>
                <a:gd name="T23" fmla="*/ 11 h 22"/>
                <a:gd name="T24" fmla="*/ 29 w 44"/>
                <a:gd name="T25" fmla="*/ 8 h 22"/>
                <a:gd name="T26" fmla="*/ 20 w 44"/>
                <a:gd name="T27" fmla="*/ 9 h 22"/>
                <a:gd name="T28" fmla="*/ 9 w 44"/>
                <a:gd name="T29" fmla="*/ 13 h 22"/>
                <a:gd name="T30" fmla="*/ 14 w 44"/>
                <a:gd name="T31" fmla="*/ 11 h 22"/>
                <a:gd name="T32" fmla="*/ 24 w 44"/>
                <a:gd name="T33" fmla="*/ 6 h 22"/>
                <a:gd name="T34" fmla="*/ 33 w 44"/>
                <a:gd name="T35" fmla="*/ 7 h 22"/>
                <a:gd name="T36" fmla="*/ 38 w 44"/>
                <a:gd name="T37" fmla="*/ 10 h 22"/>
                <a:gd name="T38" fmla="*/ 37 w 44"/>
                <a:gd name="T3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22">
                  <a:moveTo>
                    <a:pt x="37" y="5"/>
                  </a:moveTo>
                  <a:cubicBezTo>
                    <a:pt x="36" y="3"/>
                    <a:pt x="33" y="2"/>
                    <a:pt x="31" y="1"/>
                  </a:cubicBezTo>
                  <a:cubicBezTo>
                    <a:pt x="29" y="1"/>
                    <a:pt x="26" y="0"/>
                    <a:pt x="24" y="1"/>
                  </a:cubicBezTo>
                  <a:cubicBezTo>
                    <a:pt x="21" y="1"/>
                    <a:pt x="19" y="3"/>
                    <a:pt x="17" y="4"/>
                  </a:cubicBezTo>
                  <a:cubicBezTo>
                    <a:pt x="15" y="5"/>
                    <a:pt x="10" y="9"/>
                    <a:pt x="7" y="10"/>
                  </a:cubicBezTo>
                  <a:cubicBezTo>
                    <a:pt x="4" y="12"/>
                    <a:pt x="0" y="11"/>
                    <a:pt x="0" y="11"/>
                  </a:cubicBezTo>
                  <a:cubicBezTo>
                    <a:pt x="5" y="16"/>
                    <a:pt x="14" y="19"/>
                    <a:pt x="18" y="20"/>
                  </a:cubicBezTo>
                  <a:cubicBezTo>
                    <a:pt x="21" y="21"/>
                    <a:pt x="25" y="22"/>
                    <a:pt x="31" y="19"/>
                  </a:cubicBezTo>
                  <a:cubicBezTo>
                    <a:pt x="37" y="17"/>
                    <a:pt x="38" y="13"/>
                    <a:pt x="38" y="13"/>
                  </a:cubicBezTo>
                  <a:cubicBezTo>
                    <a:pt x="38" y="13"/>
                    <a:pt x="43" y="18"/>
                    <a:pt x="43" y="18"/>
                  </a:cubicBezTo>
                  <a:cubicBezTo>
                    <a:pt x="44" y="18"/>
                    <a:pt x="44" y="16"/>
                    <a:pt x="44" y="16"/>
                  </a:cubicBezTo>
                  <a:cubicBezTo>
                    <a:pt x="41" y="14"/>
                    <a:pt x="38" y="11"/>
                    <a:pt x="37" y="11"/>
                  </a:cubicBezTo>
                  <a:cubicBezTo>
                    <a:pt x="36" y="10"/>
                    <a:pt x="32" y="8"/>
                    <a:pt x="29" y="8"/>
                  </a:cubicBezTo>
                  <a:cubicBezTo>
                    <a:pt x="26" y="8"/>
                    <a:pt x="22" y="8"/>
                    <a:pt x="20" y="9"/>
                  </a:cubicBezTo>
                  <a:cubicBezTo>
                    <a:pt x="18" y="10"/>
                    <a:pt x="12" y="13"/>
                    <a:pt x="9" y="13"/>
                  </a:cubicBezTo>
                  <a:cubicBezTo>
                    <a:pt x="9" y="13"/>
                    <a:pt x="12" y="12"/>
                    <a:pt x="14" y="11"/>
                  </a:cubicBezTo>
                  <a:cubicBezTo>
                    <a:pt x="16" y="10"/>
                    <a:pt x="21" y="7"/>
                    <a:pt x="24" y="6"/>
                  </a:cubicBezTo>
                  <a:cubicBezTo>
                    <a:pt x="28" y="6"/>
                    <a:pt x="31" y="6"/>
                    <a:pt x="33" y="7"/>
                  </a:cubicBezTo>
                  <a:cubicBezTo>
                    <a:pt x="36" y="8"/>
                    <a:pt x="37" y="9"/>
                    <a:pt x="38" y="10"/>
                  </a:cubicBezTo>
                  <a:cubicBezTo>
                    <a:pt x="39" y="8"/>
                    <a:pt x="37" y="5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925">
              <a:extLst>
                <a:ext uri="{FF2B5EF4-FFF2-40B4-BE49-F238E27FC236}">
                  <a16:creationId xmlns="" xmlns:a16="http://schemas.microsoft.com/office/drawing/2014/main" id="{47F1C943-7D29-451E-8FAD-8E00A9C8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4" y="38100"/>
              <a:ext cx="71438" cy="23813"/>
            </a:xfrm>
            <a:custGeom>
              <a:avLst/>
              <a:gdLst>
                <a:gd name="T0" fmla="*/ 27 w 27"/>
                <a:gd name="T1" fmla="*/ 3 h 9"/>
                <a:gd name="T2" fmla="*/ 22 w 27"/>
                <a:gd name="T3" fmla="*/ 0 h 9"/>
                <a:gd name="T4" fmla="*/ 22 w 27"/>
                <a:gd name="T5" fmla="*/ 0 h 9"/>
                <a:gd name="T6" fmla="*/ 15 w 27"/>
                <a:gd name="T7" fmla="*/ 0 h 9"/>
                <a:gd name="T8" fmla="*/ 15 w 27"/>
                <a:gd name="T9" fmla="*/ 0 h 9"/>
                <a:gd name="T10" fmla="*/ 14 w 27"/>
                <a:gd name="T11" fmla="*/ 0 h 9"/>
                <a:gd name="T12" fmla="*/ 14 w 27"/>
                <a:gd name="T13" fmla="*/ 0 h 9"/>
                <a:gd name="T14" fmla="*/ 14 w 27"/>
                <a:gd name="T15" fmla="*/ 0 h 9"/>
                <a:gd name="T16" fmla="*/ 8 w 27"/>
                <a:gd name="T17" fmla="*/ 3 h 9"/>
                <a:gd name="T18" fmla="*/ 8 w 27"/>
                <a:gd name="T19" fmla="*/ 3 h 9"/>
                <a:gd name="T20" fmla="*/ 5 w 27"/>
                <a:gd name="T21" fmla="*/ 5 h 9"/>
                <a:gd name="T22" fmla="*/ 5 w 27"/>
                <a:gd name="T23" fmla="*/ 5 h 9"/>
                <a:gd name="T24" fmla="*/ 0 w 27"/>
                <a:gd name="T25" fmla="*/ 9 h 9"/>
                <a:gd name="T26" fmla="*/ 0 w 27"/>
                <a:gd name="T27" fmla="*/ 9 h 9"/>
                <a:gd name="T28" fmla="*/ 0 w 27"/>
                <a:gd name="T29" fmla="*/ 9 h 9"/>
                <a:gd name="T30" fmla="*/ 0 w 27"/>
                <a:gd name="T31" fmla="*/ 9 h 9"/>
                <a:gd name="T32" fmla="*/ 5 w 27"/>
                <a:gd name="T33" fmla="*/ 5 h 9"/>
                <a:gd name="T34" fmla="*/ 5 w 27"/>
                <a:gd name="T35" fmla="*/ 5 h 9"/>
                <a:gd name="T36" fmla="*/ 8 w 27"/>
                <a:gd name="T37" fmla="*/ 3 h 9"/>
                <a:gd name="T38" fmla="*/ 8 w 27"/>
                <a:gd name="T39" fmla="*/ 3 h 9"/>
                <a:gd name="T40" fmla="*/ 14 w 27"/>
                <a:gd name="T41" fmla="*/ 1 h 9"/>
                <a:gd name="T42" fmla="*/ 14 w 27"/>
                <a:gd name="T43" fmla="*/ 1 h 9"/>
                <a:gd name="T44" fmla="*/ 14 w 27"/>
                <a:gd name="T45" fmla="*/ 1 h 9"/>
                <a:gd name="T46" fmla="*/ 15 w 27"/>
                <a:gd name="T47" fmla="*/ 0 h 9"/>
                <a:gd name="T48" fmla="*/ 15 w 27"/>
                <a:gd name="T49" fmla="*/ 0 h 9"/>
                <a:gd name="T50" fmla="*/ 22 w 27"/>
                <a:gd name="T51" fmla="*/ 1 h 9"/>
                <a:gd name="T52" fmla="*/ 22 w 27"/>
                <a:gd name="T53" fmla="*/ 1 h 9"/>
                <a:gd name="T54" fmla="*/ 27 w 27"/>
                <a:gd name="T55" fmla="*/ 4 h 9"/>
                <a:gd name="T56" fmla="*/ 27 w 27"/>
                <a:gd name="T57" fmla="*/ 4 h 9"/>
                <a:gd name="T58" fmla="*/ 27 w 27"/>
                <a:gd name="T5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9">
                  <a:moveTo>
                    <a:pt x="27" y="3"/>
                  </a:moveTo>
                  <a:cubicBezTo>
                    <a:pt x="26" y="2"/>
                    <a:pt x="24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6"/>
                    <a:pt x="1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8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11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20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2"/>
                    <a:pt x="26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926">
              <a:extLst>
                <a:ext uri="{FF2B5EF4-FFF2-40B4-BE49-F238E27FC236}">
                  <a16:creationId xmlns="" xmlns:a16="http://schemas.microsoft.com/office/drawing/2014/main" id="{2F76C81D-0307-4A2E-9395-9A5EC4515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4" y="1052513"/>
              <a:ext cx="403225" cy="352425"/>
            </a:xfrm>
            <a:custGeom>
              <a:avLst/>
              <a:gdLst>
                <a:gd name="T0" fmla="*/ 73 w 151"/>
                <a:gd name="T1" fmla="*/ 78 h 132"/>
                <a:gd name="T2" fmla="*/ 106 w 151"/>
                <a:gd name="T3" fmla="*/ 67 h 132"/>
                <a:gd name="T4" fmla="*/ 108 w 151"/>
                <a:gd name="T5" fmla="*/ 66 h 132"/>
                <a:gd name="T6" fmla="*/ 98 w 151"/>
                <a:gd name="T7" fmla="*/ 52 h 132"/>
                <a:gd name="T8" fmla="*/ 99 w 151"/>
                <a:gd name="T9" fmla="*/ 29 h 132"/>
                <a:gd name="T10" fmla="*/ 119 w 151"/>
                <a:gd name="T11" fmla="*/ 0 h 132"/>
                <a:gd name="T12" fmla="*/ 120 w 151"/>
                <a:gd name="T13" fmla="*/ 13 h 132"/>
                <a:gd name="T14" fmla="*/ 130 w 151"/>
                <a:gd name="T15" fmla="*/ 30 h 132"/>
                <a:gd name="T16" fmla="*/ 134 w 151"/>
                <a:gd name="T17" fmla="*/ 44 h 132"/>
                <a:gd name="T18" fmla="*/ 132 w 151"/>
                <a:gd name="T19" fmla="*/ 56 h 132"/>
                <a:gd name="T20" fmla="*/ 124 w 151"/>
                <a:gd name="T21" fmla="*/ 65 h 132"/>
                <a:gd name="T22" fmla="*/ 114 w 151"/>
                <a:gd name="T23" fmla="*/ 67 h 132"/>
                <a:gd name="T24" fmla="*/ 121 w 151"/>
                <a:gd name="T25" fmla="*/ 58 h 132"/>
                <a:gd name="T26" fmla="*/ 123 w 151"/>
                <a:gd name="T27" fmla="*/ 43 h 132"/>
                <a:gd name="T28" fmla="*/ 117 w 151"/>
                <a:gd name="T29" fmla="*/ 25 h 132"/>
                <a:gd name="T30" fmla="*/ 114 w 151"/>
                <a:gd name="T31" fmla="*/ 16 h 132"/>
                <a:gd name="T32" fmla="*/ 119 w 151"/>
                <a:gd name="T33" fmla="*/ 36 h 132"/>
                <a:gd name="T34" fmla="*/ 120 w 151"/>
                <a:gd name="T35" fmla="*/ 51 h 132"/>
                <a:gd name="T36" fmla="*/ 113 w 151"/>
                <a:gd name="T37" fmla="*/ 64 h 132"/>
                <a:gd name="T38" fmla="*/ 103 w 151"/>
                <a:gd name="T39" fmla="*/ 72 h 132"/>
                <a:gd name="T40" fmla="*/ 116 w 151"/>
                <a:gd name="T41" fmla="*/ 77 h 132"/>
                <a:gd name="T42" fmla="*/ 128 w 151"/>
                <a:gd name="T43" fmla="*/ 86 h 132"/>
                <a:gd name="T44" fmla="*/ 134 w 151"/>
                <a:gd name="T45" fmla="*/ 100 h 132"/>
                <a:gd name="T46" fmla="*/ 139 w 151"/>
                <a:gd name="T47" fmla="*/ 120 h 132"/>
                <a:gd name="T48" fmla="*/ 137 w 151"/>
                <a:gd name="T49" fmla="*/ 110 h 132"/>
                <a:gd name="T50" fmla="*/ 134 w 151"/>
                <a:gd name="T51" fmla="*/ 91 h 132"/>
                <a:gd name="T52" fmla="*/ 125 w 151"/>
                <a:gd name="T53" fmla="*/ 79 h 132"/>
                <a:gd name="T54" fmla="*/ 115 w 151"/>
                <a:gd name="T55" fmla="*/ 74 h 132"/>
                <a:gd name="T56" fmla="*/ 126 w 151"/>
                <a:gd name="T57" fmla="*/ 72 h 132"/>
                <a:gd name="T58" fmla="*/ 137 w 151"/>
                <a:gd name="T59" fmla="*/ 77 h 132"/>
                <a:gd name="T60" fmla="*/ 144 w 151"/>
                <a:gd name="T61" fmla="*/ 87 h 132"/>
                <a:gd name="T62" fmla="*/ 146 w 151"/>
                <a:gd name="T63" fmla="*/ 100 h 132"/>
                <a:gd name="T64" fmla="*/ 145 w 151"/>
                <a:gd name="T65" fmla="*/ 120 h 132"/>
                <a:gd name="T66" fmla="*/ 151 w 151"/>
                <a:gd name="T67" fmla="*/ 132 h 132"/>
                <a:gd name="T68" fmla="*/ 119 w 151"/>
                <a:gd name="T69" fmla="*/ 114 h 132"/>
                <a:gd name="T70" fmla="*/ 107 w 151"/>
                <a:gd name="T71" fmla="*/ 93 h 132"/>
                <a:gd name="T72" fmla="*/ 110 w 151"/>
                <a:gd name="T73" fmla="*/ 77 h 132"/>
                <a:gd name="T74" fmla="*/ 104 w 151"/>
                <a:gd name="T75" fmla="*/ 76 h 132"/>
                <a:gd name="T76" fmla="*/ 69 w 151"/>
                <a:gd name="T77" fmla="*/ 84 h 132"/>
                <a:gd name="T78" fmla="*/ 34 w 151"/>
                <a:gd name="T79" fmla="*/ 118 h 132"/>
                <a:gd name="T80" fmla="*/ 0 w 151"/>
                <a:gd name="T81" fmla="*/ 122 h 132"/>
                <a:gd name="T82" fmla="*/ 73 w 151"/>
                <a:gd name="T83" fmla="*/ 7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" h="132">
                  <a:moveTo>
                    <a:pt x="73" y="78"/>
                  </a:moveTo>
                  <a:cubicBezTo>
                    <a:pt x="81" y="75"/>
                    <a:pt x="95" y="73"/>
                    <a:pt x="106" y="67"/>
                  </a:cubicBezTo>
                  <a:cubicBezTo>
                    <a:pt x="107" y="66"/>
                    <a:pt x="108" y="66"/>
                    <a:pt x="108" y="66"/>
                  </a:cubicBezTo>
                  <a:cubicBezTo>
                    <a:pt x="108" y="66"/>
                    <a:pt x="100" y="62"/>
                    <a:pt x="98" y="52"/>
                  </a:cubicBezTo>
                  <a:cubicBezTo>
                    <a:pt x="95" y="42"/>
                    <a:pt x="97" y="34"/>
                    <a:pt x="99" y="29"/>
                  </a:cubicBezTo>
                  <a:cubicBezTo>
                    <a:pt x="101" y="24"/>
                    <a:pt x="109" y="9"/>
                    <a:pt x="119" y="0"/>
                  </a:cubicBezTo>
                  <a:cubicBezTo>
                    <a:pt x="119" y="0"/>
                    <a:pt x="118" y="7"/>
                    <a:pt x="120" y="13"/>
                  </a:cubicBezTo>
                  <a:cubicBezTo>
                    <a:pt x="122" y="19"/>
                    <a:pt x="128" y="27"/>
                    <a:pt x="130" y="30"/>
                  </a:cubicBezTo>
                  <a:cubicBezTo>
                    <a:pt x="132" y="34"/>
                    <a:pt x="134" y="39"/>
                    <a:pt x="134" y="44"/>
                  </a:cubicBezTo>
                  <a:cubicBezTo>
                    <a:pt x="134" y="48"/>
                    <a:pt x="133" y="53"/>
                    <a:pt x="132" y="56"/>
                  </a:cubicBezTo>
                  <a:cubicBezTo>
                    <a:pt x="130" y="59"/>
                    <a:pt x="127" y="63"/>
                    <a:pt x="124" y="65"/>
                  </a:cubicBezTo>
                  <a:cubicBezTo>
                    <a:pt x="122" y="66"/>
                    <a:pt x="118" y="68"/>
                    <a:pt x="114" y="67"/>
                  </a:cubicBezTo>
                  <a:cubicBezTo>
                    <a:pt x="116" y="64"/>
                    <a:pt x="118" y="62"/>
                    <a:pt x="121" y="58"/>
                  </a:cubicBezTo>
                  <a:cubicBezTo>
                    <a:pt x="123" y="55"/>
                    <a:pt x="124" y="49"/>
                    <a:pt x="123" y="43"/>
                  </a:cubicBezTo>
                  <a:cubicBezTo>
                    <a:pt x="122" y="38"/>
                    <a:pt x="119" y="29"/>
                    <a:pt x="117" y="25"/>
                  </a:cubicBezTo>
                  <a:cubicBezTo>
                    <a:pt x="116" y="22"/>
                    <a:pt x="114" y="16"/>
                    <a:pt x="114" y="16"/>
                  </a:cubicBezTo>
                  <a:cubicBezTo>
                    <a:pt x="114" y="21"/>
                    <a:pt x="118" y="32"/>
                    <a:pt x="119" y="36"/>
                  </a:cubicBezTo>
                  <a:cubicBezTo>
                    <a:pt x="120" y="39"/>
                    <a:pt x="121" y="45"/>
                    <a:pt x="120" y="51"/>
                  </a:cubicBezTo>
                  <a:cubicBezTo>
                    <a:pt x="119" y="57"/>
                    <a:pt x="114" y="62"/>
                    <a:pt x="113" y="64"/>
                  </a:cubicBezTo>
                  <a:cubicBezTo>
                    <a:pt x="112" y="65"/>
                    <a:pt x="108" y="69"/>
                    <a:pt x="103" y="72"/>
                  </a:cubicBezTo>
                  <a:cubicBezTo>
                    <a:pt x="109" y="74"/>
                    <a:pt x="114" y="76"/>
                    <a:pt x="116" y="77"/>
                  </a:cubicBezTo>
                  <a:cubicBezTo>
                    <a:pt x="118" y="78"/>
                    <a:pt x="125" y="81"/>
                    <a:pt x="128" y="86"/>
                  </a:cubicBezTo>
                  <a:cubicBezTo>
                    <a:pt x="132" y="90"/>
                    <a:pt x="133" y="96"/>
                    <a:pt x="134" y="100"/>
                  </a:cubicBezTo>
                  <a:cubicBezTo>
                    <a:pt x="135" y="103"/>
                    <a:pt x="136" y="115"/>
                    <a:pt x="139" y="120"/>
                  </a:cubicBezTo>
                  <a:cubicBezTo>
                    <a:pt x="139" y="120"/>
                    <a:pt x="138" y="114"/>
                    <a:pt x="137" y="110"/>
                  </a:cubicBezTo>
                  <a:cubicBezTo>
                    <a:pt x="137" y="106"/>
                    <a:pt x="136" y="97"/>
                    <a:pt x="134" y="91"/>
                  </a:cubicBezTo>
                  <a:cubicBezTo>
                    <a:pt x="133" y="86"/>
                    <a:pt x="129" y="81"/>
                    <a:pt x="125" y="79"/>
                  </a:cubicBezTo>
                  <a:cubicBezTo>
                    <a:pt x="122" y="76"/>
                    <a:pt x="119" y="75"/>
                    <a:pt x="115" y="74"/>
                  </a:cubicBezTo>
                  <a:cubicBezTo>
                    <a:pt x="119" y="71"/>
                    <a:pt x="123" y="71"/>
                    <a:pt x="126" y="72"/>
                  </a:cubicBezTo>
                  <a:cubicBezTo>
                    <a:pt x="129" y="72"/>
                    <a:pt x="133" y="74"/>
                    <a:pt x="137" y="77"/>
                  </a:cubicBezTo>
                  <a:cubicBezTo>
                    <a:pt x="139" y="79"/>
                    <a:pt x="143" y="83"/>
                    <a:pt x="144" y="87"/>
                  </a:cubicBezTo>
                  <a:cubicBezTo>
                    <a:pt x="146" y="91"/>
                    <a:pt x="147" y="97"/>
                    <a:pt x="146" y="100"/>
                  </a:cubicBezTo>
                  <a:cubicBezTo>
                    <a:pt x="146" y="104"/>
                    <a:pt x="145" y="114"/>
                    <a:pt x="145" y="120"/>
                  </a:cubicBezTo>
                  <a:cubicBezTo>
                    <a:pt x="146" y="126"/>
                    <a:pt x="151" y="132"/>
                    <a:pt x="151" y="132"/>
                  </a:cubicBezTo>
                  <a:cubicBezTo>
                    <a:pt x="137" y="128"/>
                    <a:pt x="123" y="118"/>
                    <a:pt x="119" y="114"/>
                  </a:cubicBezTo>
                  <a:cubicBezTo>
                    <a:pt x="115" y="110"/>
                    <a:pt x="109" y="104"/>
                    <a:pt x="107" y="93"/>
                  </a:cubicBezTo>
                  <a:cubicBezTo>
                    <a:pt x="105" y="83"/>
                    <a:pt x="110" y="77"/>
                    <a:pt x="110" y="77"/>
                  </a:cubicBezTo>
                  <a:cubicBezTo>
                    <a:pt x="110" y="77"/>
                    <a:pt x="107" y="76"/>
                    <a:pt x="104" y="76"/>
                  </a:cubicBezTo>
                  <a:cubicBezTo>
                    <a:pt x="90" y="76"/>
                    <a:pt x="78" y="79"/>
                    <a:pt x="69" y="84"/>
                  </a:cubicBezTo>
                  <a:cubicBezTo>
                    <a:pt x="55" y="91"/>
                    <a:pt x="45" y="113"/>
                    <a:pt x="34" y="118"/>
                  </a:cubicBezTo>
                  <a:cubicBezTo>
                    <a:pt x="23" y="123"/>
                    <a:pt x="0" y="122"/>
                    <a:pt x="0" y="122"/>
                  </a:cubicBezTo>
                  <a:cubicBezTo>
                    <a:pt x="18" y="117"/>
                    <a:pt x="51" y="87"/>
                    <a:pt x="7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5" name="组合 654">
            <a:extLst>
              <a:ext uri="{FF2B5EF4-FFF2-40B4-BE49-F238E27FC236}">
                <a16:creationId xmlns="" xmlns:a16="http://schemas.microsoft.com/office/drawing/2014/main" id="{6DD506FF-806D-4A30-BE72-B8521F294D7E}"/>
              </a:ext>
            </a:extLst>
          </p:cNvPr>
          <p:cNvGrpSpPr/>
          <p:nvPr/>
        </p:nvGrpSpPr>
        <p:grpSpPr>
          <a:xfrm>
            <a:off x="2406868" y="2854322"/>
            <a:ext cx="1284092" cy="1149359"/>
            <a:chOff x="2625726" y="3635375"/>
            <a:chExt cx="1482725" cy="1327151"/>
          </a:xfr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</p:grpSpPr>
        <p:sp>
          <p:nvSpPr>
            <p:cNvPr id="656" name="Freeform 955">
              <a:extLst>
                <a:ext uri="{FF2B5EF4-FFF2-40B4-BE49-F238E27FC236}">
                  <a16:creationId xmlns="" xmlns:a16="http://schemas.microsoft.com/office/drawing/2014/main" id="{3D3B6C79-806D-42B9-91D4-AEF6382DE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9" y="3749675"/>
              <a:ext cx="1089025" cy="1090613"/>
            </a:xfrm>
            <a:custGeom>
              <a:avLst/>
              <a:gdLst>
                <a:gd name="T0" fmla="*/ 204 w 407"/>
                <a:gd name="T1" fmla="*/ 0 h 407"/>
                <a:gd name="T2" fmla="*/ 348 w 407"/>
                <a:gd name="T3" fmla="*/ 60 h 407"/>
                <a:gd name="T4" fmla="*/ 407 w 407"/>
                <a:gd name="T5" fmla="*/ 204 h 407"/>
                <a:gd name="T6" fmla="*/ 348 w 407"/>
                <a:gd name="T7" fmla="*/ 348 h 407"/>
                <a:gd name="T8" fmla="*/ 204 w 407"/>
                <a:gd name="T9" fmla="*/ 407 h 407"/>
                <a:gd name="T10" fmla="*/ 60 w 407"/>
                <a:gd name="T11" fmla="*/ 348 h 407"/>
                <a:gd name="T12" fmla="*/ 0 w 407"/>
                <a:gd name="T13" fmla="*/ 204 h 407"/>
                <a:gd name="T14" fmla="*/ 60 w 407"/>
                <a:gd name="T15" fmla="*/ 60 h 407"/>
                <a:gd name="T16" fmla="*/ 204 w 407"/>
                <a:gd name="T17" fmla="*/ 0 h 407"/>
                <a:gd name="T18" fmla="*/ 342 w 407"/>
                <a:gd name="T19" fmla="*/ 66 h 407"/>
                <a:gd name="T20" fmla="*/ 204 w 407"/>
                <a:gd name="T21" fmla="*/ 9 h 407"/>
                <a:gd name="T22" fmla="*/ 66 w 407"/>
                <a:gd name="T23" fmla="*/ 66 h 407"/>
                <a:gd name="T24" fmla="*/ 9 w 407"/>
                <a:gd name="T25" fmla="*/ 204 h 407"/>
                <a:gd name="T26" fmla="*/ 66 w 407"/>
                <a:gd name="T27" fmla="*/ 342 h 407"/>
                <a:gd name="T28" fmla="*/ 204 w 407"/>
                <a:gd name="T29" fmla="*/ 399 h 407"/>
                <a:gd name="T30" fmla="*/ 342 w 407"/>
                <a:gd name="T31" fmla="*/ 342 h 407"/>
                <a:gd name="T32" fmla="*/ 399 w 407"/>
                <a:gd name="T33" fmla="*/ 204 h 407"/>
                <a:gd name="T34" fmla="*/ 342 w 407"/>
                <a:gd name="T35" fmla="*/ 6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7" h="407">
                  <a:moveTo>
                    <a:pt x="204" y="0"/>
                  </a:moveTo>
                  <a:cubicBezTo>
                    <a:pt x="260" y="0"/>
                    <a:pt x="311" y="23"/>
                    <a:pt x="348" y="60"/>
                  </a:cubicBezTo>
                  <a:cubicBezTo>
                    <a:pt x="385" y="96"/>
                    <a:pt x="407" y="147"/>
                    <a:pt x="407" y="204"/>
                  </a:cubicBezTo>
                  <a:cubicBezTo>
                    <a:pt x="407" y="260"/>
                    <a:pt x="385" y="311"/>
                    <a:pt x="348" y="348"/>
                  </a:cubicBezTo>
                  <a:cubicBezTo>
                    <a:pt x="311" y="385"/>
                    <a:pt x="260" y="407"/>
                    <a:pt x="204" y="407"/>
                  </a:cubicBezTo>
                  <a:cubicBezTo>
                    <a:pt x="147" y="407"/>
                    <a:pt x="96" y="385"/>
                    <a:pt x="60" y="348"/>
                  </a:cubicBezTo>
                  <a:cubicBezTo>
                    <a:pt x="23" y="311"/>
                    <a:pt x="0" y="260"/>
                    <a:pt x="0" y="204"/>
                  </a:cubicBezTo>
                  <a:cubicBezTo>
                    <a:pt x="0" y="147"/>
                    <a:pt x="23" y="96"/>
                    <a:pt x="60" y="60"/>
                  </a:cubicBezTo>
                  <a:cubicBezTo>
                    <a:pt x="96" y="23"/>
                    <a:pt x="147" y="0"/>
                    <a:pt x="204" y="0"/>
                  </a:cubicBezTo>
                  <a:close/>
                  <a:moveTo>
                    <a:pt x="342" y="66"/>
                  </a:moveTo>
                  <a:cubicBezTo>
                    <a:pt x="306" y="30"/>
                    <a:pt x="257" y="9"/>
                    <a:pt x="204" y="9"/>
                  </a:cubicBezTo>
                  <a:cubicBezTo>
                    <a:pt x="150" y="9"/>
                    <a:pt x="101" y="30"/>
                    <a:pt x="66" y="66"/>
                  </a:cubicBezTo>
                  <a:cubicBezTo>
                    <a:pt x="30" y="101"/>
                    <a:pt x="9" y="150"/>
                    <a:pt x="9" y="204"/>
                  </a:cubicBezTo>
                  <a:cubicBezTo>
                    <a:pt x="9" y="257"/>
                    <a:pt x="30" y="306"/>
                    <a:pt x="66" y="342"/>
                  </a:cubicBezTo>
                  <a:cubicBezTo>
                    <a:pt x="101" y="377"/>
                    <a:pt x="150" y="399"/>
                    <a:pt x="204" y="399"/>
                  </a:cubicBezTo>
                  <a:cubicBezTo>
                    <a:pt x="257" y="399"/>
                    <a:pt x="306" y="377"/>
                    <a:pt x="342" y="342"/>
                  </a:cubicBezTo>
                  <a:cubicBezTo>
                    <a:pt x="377" y="306"/>
                    <a:pt x="399" y="257"/>
                    <a:pt x="399" y="204"/>
                  </a:cubicBezTo>
                  <a:cubicBezTo>
                    <a:pt x="399" y="150"/>
                    <a:pt x="377" y="101"/>
                    <a:pt x="34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956">
              <a:extLst>
                <a:ext uri="{FF2B5EF4-FFF2-40B4-BE49-F238E27FC236}">
                  <a16:creationId xmlns="" xmlns:a16="http://schemas.microsoft.com/office/drawing/2014/main" id="{78BA97B8-2C31-4BA2-BD37-655741359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4" y="3635375"/>
              <a:ext cx="225425" cy="155575"/>
            </a:xfrm>
            <a:custGeom>
              <a:avLst/>
              <a:gdLst>
                <a:gd name="T0" fmla="*/ 0 w 84"/>
                <a:gd name="T1" fmla="*/ 58 h 58"/>
                <a:gd name="T2" fmla="*/ 84 w 84"/>
                <a:gd name="T3" fmla="*/ 0 h 58"/>
                <a:gd name="T4" fmla="*/ 0 w 84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8">
                  <a:moveTo>
                    <a:pt x="0" y="58"/>
                  </a:moveTo>
                  <a:cubicBezTo>
                    <a:pt x="22" y="42"/>
                    <a:pt x="45" y="17"/>
                    <a:pt x="84" y="0"/>
                  </a:cubicBezTo>
                  <a:cubicBezTo>
                    <a:pt x="55" y="0"/>
                    <a:pt x="10" y="22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957">
              <a:extLst>
                <a:ext uri="{FF2B5EF4-FFF2-40B4-BE49-F238E27FC236}">
                  <a16:creationId xmlns="" xmlns:a16="http://schemas.microsoft.com/office/drawing/2014/main" id="{15058855-D39B-4E5D-9EF0-3662964A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1" y="3806825"/>
              <a:ext cx="155575" cy="133350"/>
            </a:xfrm>
            <a:custGeom>
              <a:avLst/>
              <a:gdLst>
                <a:gd name="T0" fmla="*/ 58 w 58"/>
                <a:gd name="T1" fmla="*/ 0 h 50"/>
                <a:gd name="T2" fmla="*/ 46 w 58"/>
                <a:gd name="T3" fmla="*/ 5 h 50"/>
                <a:gd name="T4" fmla="*/ 27 w 58"/>
                <a:gd name="T5" fmla="*/ 10 h 50"/>
                <a:gd name="T6" fmla="*/ 14 w 58"/>
                <a:gd name="T7" fmla="*/ 18 h 50"/>
                <a:gd name="T8" fmla="*/ 7 w 58"/>
                <a:gd name="T9" fmla="*/ 27 h 50"/>
                <a:gd name="T10" fmla="*/ 0 w 58"/>
                <a:gd name="T11" fmla="*/ 50 h 50"/>
                <a:gd name="T12" fmla="*/ 8 w 58"/>
                <a:gd name="T13" fmla="*/ 42 h 50"/>
                <a:gd name="T14" fmla="*/ 22 w 58"/>
                <a:gd name="T15" fmla="*/ 33 h 50"/>
                <a:gd name="T16" fmla="*/ 31 w 58"/>
                <a:gd name="T17" fmla="*/ 29 h 50"/>
                <a:gd name="T18" fmla="*/ 58 w 58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0">
                  <a:moveTo>
                    <a:pt x="58" y="0"/>
                  </a:moveTo>
                  <a:cubicBezTo>
                    <a:pt x="53" y="2"/>
                    <a:pt x="50" y="4"/>
                    <a:pt x="46" y="5"/>
                  </a:cubicBezTo>
                  <a:cubicBezTo>
                    <a:pt x="39" y="7"/>
                    <a:pt x="33" y="7"/>
                    <a:pt x="27" y="10"/>
                  </a:cubicBezTo>
                  <a:cubicBezTo>
                    <a:pt x="22" y="12"/>
                    <a:pt x="18" y="15"/>
                    <a:pt x="14" y="18"/>
                  </a:cubicBezTo>
                  <a:cubicBezTo>
                    <a:pt x="11" y="21"/>
                    <a:pt x="9" y="24"/>
                    <a:pt x="7" y="27"/>
                  </a:cubicBezTo>
                  <a:cubicBezTo>
                    <a:pt x="3" y="33"/>
                    <a:pt x="0" y="43"/>
                    <a:pt x="0" y="50"/>
                  </a:cubicBezTo>
                  <a:cubicBezTo>
                    <a:pt x="3" y="47"/>
                    <a:pt x="6" y="44"/>
                    <a:pt x="8" y="42"/>
                  </a:cubicBezTo>
                  <a:cubicBezTo>
                    <a:pt x="13" y="38"/>
                    <a:pt x="17" y="36"/>
                    <a:pt x="22" y="33"/>
                  </a:cubicBezTo>
                  <a:cubicBezTo>
                    <a:pt x="25" y="32"/>
                    <a:pt x="28" y="30"/>
                    <a:pt x="31" y="29"/>
                  </a:cubicBezTo>
                  <a:cubicBezTo>
                    <a:pt x="43" y="21"/>
                    <a:pt x="50" y="11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958">
              <a:extLst>
                <a:ext uri="{FF2B5EF4-FFF2-40B4-BE49-F238E27FC236}">
                  <a16:creationId xmlns="" xmlns:a16="http://schemas.microsoft.com/office/drawing/2014/main" id="{94106ABE-8B9D-4F28-888F-1A4D0042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6" y="3724275"/>
              <a:ext cx="95250" cy="219075"/>
            </a:xfrm>
            <a:custGeom>
              <a:avLst/>
              <a:gdLst>
                <a:gd name="T0" fmla="*/ 6 w 36"/>
                <a:gd name="T1" fmla="*/ 82 h 82"/>
                <a:gd name="T2" fmla="*/ 19 w 36"/>
                <a:gd name="T3" fmla="*/ 46 h 82"/>
                <a:gd name="T4" fmla="*/ 28 w 36"/>
                <a:gd name="T5" fmla="*/ 30 h 82"/>
                <a:gd name="T6" fmla="*/ 36 w 36"/>
                <a:gd name="T7" fmla="*/ 0 h 82"/>
                <a:gd name="T8" fmla="*/ 20 w 36"/>
                <a:gd name="T9" fmla="*/ 13 h 82"/>
                <a:gd name="T10" fmla="*/ 2 w 36"/>
                <a:gd name="T11" fmla="*/ 55 h 82"/>
                <a:gd name="T12" fmla="*/ 6 w 36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2">
                  <a:moveTo>
                    <a:pt x="6" y="82"/>
                  </a:moveTo>
                  <a:cubicBezTo>
                    <a:pt x="6" y="71"/>
                    <a:pt x="14" y="53"/>
                    <a:pt x="19" y="46"/>
                  </a:cubicBezTo>
                  <a:cubicBezTo>
                    <a:pt x="23" y="42"/>
                    <a:pt x="25" y="36"/>
                    <a:pt x="28" y="30"/>
                  </a:cubicBezTo>
                  <a:cubicBezTo>
                    <a:pt x="32" y="20"/>
                    <a:pt x="35" y="9"/>
                    <a:pt x="36" y="0"/>
                  </a:cubicBezTo>
                  <a:cubicBezTo>
                    <a:pt x="31" y="4"/>
                    <a:pt x="26" y="8"/>
                    <a:pt x="20" y="13"/>
                  </a:cubicBezTo>
                  <a:cubicBezTo>
                    <a:pt x="7" y="25"/>
                    <a:pt x="0" y="37"/>
                    <a:pt x="2" y="55"/>
                  </a:cubicBezTo>
                  <a:cubicBezTo>
                    <a:pt x="3" y="61"/>
                    <a:pt x="3" y="76"/>
                    <a:pt x="6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959">
              <a:extLst>
                <a:ext uri="{FF2B5EF4-FFF2-40B4-BE49-F238E27FC236}">
                  <a16:creationId xmlns="" xmlns:a16="http://schemas.microsoft.com/office/drawing/2014/main" id="{D8225829-7A04-4125-8260-C5D9E5DF6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1" y="3944938"/>
              <a:ext cx="128588" cy="163513"/>
            </a:xfrm>
            <a:custGeom>
              <a:avLst/>
              <a:gdLst>
                <a:gd name="T0" fmla="*/ 48 w 48"/>
                <a:gd name="T1" fmla="*/ 0 h 61"/>
                <a:gd name="T2" fmla="*/ 37 w 48"/>
                <a:gd name="T3" fmla="*/ 8 h 61"/>
                <a:gd name="T4" fmla="*/ 19 w 48"/>
                <a:gd name="T5" fmla="*/ 16 h 61"/>
                <a:gd name="T6" fmla="*/ 9 w 48"/>
                <a:gd name="T7" fmla="*/ 27 h 61"/>
                <a:gd name="T8" fmla="*/ 3 w 48"/>
                <a:gd name="T9" fmla="*/ 37 h 61"/>
                <a:gd name="T10" fmla="*/ 1 w 48"/>
                <a:gd name="T11" fmla="*/ 61 h 61"/>
                <a:gd name="T12" fmla="*/ 8 w 48"/>
                <a:gd name="T13" fmla="*/ 51 h 61"/>
                <a:gd name="T14" fmla="*/ 19 w 48"/>
                <a:gd name="T15" fmla="*/ 40 h 61"/>
                <a:gd name="T16" fmla="*/ 27 w 48"/>
                <a:gd name="T17" fmla="*/ 34 h 61"/>
                <a:gd name="T18" fmla="*/ 48 w 48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1">
                  <a:moveTo>
                    <a:pt x="48" y="0"/>
                  </a:moveTo>
                  <a:cubicBezTo>
                    <a:pt x="44" y="4"/>
                    <a:pt x="41" y="6"/>
                    <a:pt x="37" y="8"/>
                  </a:cubicBezTo>
                  <a:cubicBezTo>
                    <a:pt x="31" y="11"/>
                    <a:pt x="25" y="13"/>
                    <a:pt x="19" y="16"/>
                  </a:cubicBezTo>
                  <a:cubicBezTo>
                    <a:pt x="15" y="19"/>
                    <a:pt x="11" y="23"/>
                    <a:pt x="9" y="27"/>
                  </a:cubicBezTo>
                  <a:cubicBezTo>
                    <a:pt x="6" y="31"/>
                    <a:pt x="4" y="34"/>
                    <a:pt x="3" y="37"/>
                  </a:cubicBezTo>
                  <a:cubicBezTo>
                    <a:pt x="1" y="44"/>
                    <a:pt x="0" y="54"/>
                    <a:pt x="1" y="61"/>
                  </a:cubicBezTo>
                  <a:cubicBezTo>
                    <a:pt x="3" y="57"/>
                    <a:pt x="5" y="54"/>
                    <a:pt x="8" y="51"/>
                  </a:cubicBezTo>
                  <a:cubicBezTo>
                    <a:pt x="11" y="47"/>
                    <a:pt x="15" y="44"/>
                    <a:pt x="19" y="40"/>
                  </a:cubicBezTo>
                  <a:cubicBezTo>
                    <a:pt x="22" y="38"/>
                    <a:pt x="24" y="36"/>
                    <a:pt x="27" y="34"/>
                  </a:cubicBezTo>
                  <a:cubicBezTo>
                    <a:pt x="37" y="25"/>
                    <a:pt x="42" y="13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960">
              <a:extLst>
                <a:ext uri="{FF2B5EF4-FFF2-40B4-BE49-F238E27FC236}">
                  <a16:creationId xmlns="" xmlns:a16="http://schemas.microsoft.com/office/drawing/2014/main" id="{A9B3AD6A-811B-4C39-89BE-6B1A71AB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226" y="3881438"/>
              <a:ext cx="77788" cy="230188"/>
            </a:xfrm>
            <a:custGeom>
              <a:avLst/>
              <a:gdLst>
                <a:gd name="T0" fmla="*/ 14 w 29"/>
                <a:gd name="T1" fmla="*/ 86 h 86"/>
                <a:gd name="T2" fmla="*/ 20 w 29"/>
                <a:gd name="T3" fmla="*/ 48 h 86"/>
                <a:gd name="T4" fmla="*/ 25 w 29"/>
                <a:gd name="T5" fmla="*/ 31 h 86"/>
                <a:gd name="T6" fmla="*/ 28 w 29"/>
                <a:gd name="T7" fmla="*/ 0 h 86"/>
                <a:gd name="T8" fmla="*/ 14 w 29"/>
                <a:gd name="T9" fmla="*/ 16 h 86"/>
                <a:gd name="T10" fmla="*/ 5 w 29"/>
                <a:gd name="T11" fmla="*/ 60 h 86"/>
                <a:gd name="T12" fmla="*/ 14 w 29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6">
                  <a:moveTo>
                    <a:pt x="14" y="86"/>
                  </a:moveTo>
                  <a:cubicBezTo>
                    <a:pt x="12" y="75"/>
                    <a:pt x="17" y="56"/>
                    <a:pt x="20" y="48"/>
                  </a:cubicBezTo>
                  <a:cubicBezTo>
                    <a:pt x="23" y="43"/>
                    <a:pt x="24" y="37"/>
                    <a:pt x="25" y="31"/>
                  </a:cubicBezTo>
                  <a:cubicBezTo>
                    <a:pt x="27" y="21"/>
                    <a:pt x="29" y="9"/>
                    <a:pt x="28" y="0"/>
                  </a:cubicBezTo>
                  <a:cubicBezTo>
                    <a:pt x="23" y="5"/>
                    <a:pt x="19" y="9"/>
                    <a:pt x="14" y="16"/>
                  </a:cubicBezTo>
                  <a:cubicBezTo>
                    <a:pt x="4" y="30"/>
                    <a:pt x="0" y="43"/>
                    <a:pt x="5" y="60"/>
                  </a:cubicBezTo>
                  <a:cubicBezTo>
                    <a:pt x="7" y="66"/>
                    <a:pt x="10" y="80"/>
                    <a:pt x="1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961">
              <a:extLst>
                <a:ext uri="{FF2B5EF4-FFF2-40B4-BE49-F238E27FC236}">
                  <a16:creationId xmlns="" xmlns:a16="http://schemas.microsoft.com/office/drawing/2014/main" id="{8F0540FE-CE30-4FE5-85FF-CEABB6BA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164" y="4087813"/>
              <a:ext cx="96838" cy="214313"/>
            </a:xfrm>
            <a:custGeom>
              <a:avLst/>
              <a:gdLst>
                <a:gd name="T0" fmla="*/ 36 w 36"/>
                <a:gd name="T1" fmla="*/ 0 h 80"/>
                <a:gd name="T2" fmla="*/ 27 w 36"/>
                <a:gd name="T3" fmla="*/ 11 h 80"/>
                <a:gd name="T4" fmla="*/ 11 w 36"/>
                <a:gd name="T5" fmla="*/ 26 h 80"/>
                <a:gd name="T6" fmla="*/ 3 w 36"/>
                <a:gd name="T7" fmla="*/ 41 h 80"/>
                <a:gd name="T8" fmla="*/ 0 w 36"/>
                <a:gd name="T9" fmla="*/ 54 h 80"/>
                <a:gd name="T10" fmla="*/ 6 w 36"/>
                <a:gd name="T11" fmla="*/ 80 h 80"/>
                <a:gd name="T12" fmla="*/ 9 w 36"/>
                <a:gd name="T13" fmla="*/ 67 h 80"/>
                <a:gd name="T14" fmla="*/ 18 w 36"/>
                <a:gd name="T15" fmla="*/ 52 h 80"/>
                <a:gd name="T16" fmla="*/ 24 w 36"/>
                <a:gd name="T17" fmla="*/ 43 h 80"/>
                <a:gd name="T18" fmla="*/ 36 w 36"/>
                <a:gd name="T1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cubicBezTo>
                    <a:pt x="33" y="5"/>
                    <a:pt x="31" y="8"/>
                    <a:pt x="27" y="11"/>
                  </a:cubicBezTo>
                  <a:cubicBezTo>
                    <a:pt x="21" y="17"/>
                    <a:pt x="16" y="21"/>
                    <a:pt x="11" y="26"/>
                  </a:cubicBezTo>
                  <a:cubicBezTo>
                    <a:pt x="7" y="31"/>
                    <a:pt x="5" y="36"/>
                    <a:pt x="3" y="41"/>
                  </a:cubicBezTo>
                  <a:cubicBezTo>
                    <a:pt x="1" y="46"/>
                    <a:pt x="1" y="50"/>
                    <a:pt x="0" y="54"/>
                  </a:cubicBezTo>
                  <a:cubicBezTo>
                    <a:pt x="0" y="62"/>
                    <a:pt x="2" y="73"/>
                    <a:pt x="6" y="80"/>
                  </a:cubicBezTo>
                  <a:cubicBezTo>
                    <a:pt x="7" y="75"/>
                    <a:pt x="8" y="71"/>
                    <a:pt x="9" y="67"/>
                  </a:cubicBezTo>
                  <a:cubicBezTo>
                    <a:pt x="12" y="61"/>
                    <a:pt x="15" y="57"/>
                    <a:pt x="18" y="52"/>
                  </a:cubicBezTo>
                  <a:cubicBezTo>
                    <a:pt x="20" y="49"/>
                    <a:pt x="22" y="46"/>
                    <a:pt x="24" y="43"/>
                  </a:cubicBezTo>
                  <a:cubicBezTo>
                    <a:pt x="33" y="29"/>
                    <a:pt x="34" y="15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962">
              <a:extLst>
                <a:ext uri="{FF2B5EF4-FFF2-40B4-BE49-F238E27FC236}">
                  <a16:creationId xmlns="" xmlns:a16="http://schemas.microsoft.com/office/drawing/2014/main" id="{D2DD4BC4-E907-43E8-A26E-4B057712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1" y="4044950"/>
              <a:ext cx="77788" cy="257175"/>
            </a:xfrm>
            <a:custGeom>
              <a:avLst/>
              <a:gdLst>
                <a:gd name="T0" fmla="*/ 29 w 29"/>
                <a:gd name="T1" fmla="*/ 96 h 96"/>
                <a:gd name="T2" fmla="*/ 23 w 29"/>
                <a:gd name="T3" fmla="*/ 55 h 96"/>
                <a:gd name="T4" fmla="*/ 23 w 29"/>
                <a:gd name="T5" fmla="*/ 35 h 96"/>
                <a:gd name="T6" fmla="*/ 16 w 29"/>
                <a:gd name="T7" fmla="*/ 0 h 96"/>
                <a:gd name="T8" fmla="*/ 7 w 29"/>
                <a:gd name="T9" fmla="*/ 21 h 96"/>
                <a:gd name="T10" fmla="*/ 11 w 29"/>
                <a:gd name="T11" fmla="*/ 72 h 96"/>
                <a:gd name="T12" fmla="*/ 29 w 29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96">
                  <a:moveTo>
                    <a:pt x="29" y="96"/>
                  </a:moveTo>
                  <a:cubicBezTo>
                    <a:pt x="23" y="86"/>
                    <a:pt x="22" y="64"/>
                    <a:pt x="23" y="55"/>
                  </a:cubicBezTo>
                  <a:cubicBezTo>
                    <a:pt x="24" y="48"/>
                    <a:pt x="24" y="41"/>
                    <a:pt x="23" y="35"/>
                  </a:cubicBezTo>
                  <a:cubicBezTo>
                    <a:pt x="22" y="23"/>
                    <a:pt x="20" y="10"/>
                    <a:pt x="16" y="0"/>
                  </a:cubicBezTo>
                  <a:cubicBezTo>
                    <a:pt x="13" y="7"/>
                    <a:pt x="10" y="13"/>
                    <a:pt x="7" y="21"/>
                  </a:cubicBezTo>
                  <a:cubicBezTo>
                    <a:pt x="1" y="40"/>
                    <a:pt x="0" y="56"/>
                    <a:pt x="11" y="72"/>
                  </a:cubicBezTo>
                  <a:cubicBezTo>
                    <a:pt x="15" y="78"/>
                    <a:pt x="23" y="92"/>
                    <a:pt x="29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963">
              <a:extLst>
                <a:ext uri="{FF2B5EF4-FFF2-40B4-BE49-F238E27FC236}">
                  <a16:creationId xmlns="" xmlns:a16="http://schemas.microsoft.com/office/drawing/2014/main" id="{7D791CEC-5DC9-49AC-AC65-188F90531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339" y="4252913"/>
              <a:ext cx="74613" cy="230188"/>
            </a:xfrm>
            <a:custGeom>
              <a:avLst/>
              <a:gdLst>
                <a:gd name="T0" fmla="*/ 25 w 28"/>
                <a:gd name="T1" fmla="*/ 0 h 86"/>
                <a:gd name="T2" fmla="*/ 19 w 28"/>
                <a:gd name="T3" fmla="*/ 13 h 86"/>
                <a:gd name="T4" fmla="*/ 5 w 28"/>
                <a:gd name="T5" fmla="*/ 32 h 86"/>
                <a:gd name="T6" fmla="*/ 1 w 28"/>
                <a:gd name="T7" fmla="*/ 48 h 86"/>
                <a:gd name="T8" fmla="*/ 1 w 28"/>
                <a:gd name="T9" fmla="*/ 61 h 86"/>
                <a:gd name="T10" fmla="*/ 12 w 28"/>
                <a:gd name="T11" fmla="*/ 86 h 86"/>
                <a:gd name="T12" fmla="*/ 13 w 28"/>
                <a:gd name="T13" fmla="*/ 73 h 86"/>
                <a:gd name="T14" fmla="*/ 18 w 28"/>
                <a:gd name="T15" fmla="*/ 56 h 86"/>
                <a:gd name="T16" fmla="*/ 22 w 28"/>
                <a:gd name="T17" fmla="*/ 45 h 86"/>
                <a:gd name="T18" fmla="*/ 25 w 28"/>
                <a:gd name="T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86">
                  <a:moveTo>
                    <a:pt x="25" y="0"/>
                  </a:moveTo>
                  <a:cubicBezTo>
                    <a:pt x="23" y="6"/>
                    <a:pt x="21" y="9"/>
                    <a:pt x="19" y="13"/>
                  </a:cubicBezTo>
                  <a:cubicBezTo>
                    <a:pt x="14" y="20"/>
                    <a:pt x="9" y="25"/>
                    <a:pt x="5" y="32"/>
                  </a:cubicBezTo>
                  <a:cubicBezTo>
                    <a:pt x="2" y="37"/>
                    <a:pt x="1" y="42"/>
                    <a:pt x="1" y="48"/>
                  </a:cubicBezTo>
                  <a:cubicBezTo>
                    <a:pt x="0" y="53"/>
                    <a:pt x="0" y="57"/>
                    <a:pt x="1" y="61"/>
                  </a:cubicBezTo>
                  <a:cubicBezTo>
                    <a:pt x="2" y="69"/>
                    <a:pt x="6" y="80"/>
                    <a:pt x="12" y="86"/>
                  </a:cubicBezTo>
                  <a:cubicBezTo>
                    <a:pt x="12" y="81"/>
                    <a:pt x="12" y="77"/>
                    <a:pt x="13" y="73"/>
                  </a:cubicBezTo>
                  <a:cubicBezTo>
                    <a:pt x="14" y="67"/>
                    <a:pt x="16" y="61"/>
                    <a:pt x="18" y="56"/>
                  </a:cubicBezTo>
                  <a:cubicBezTo>
                    <a:pt x="20" y="52"/>
                    <a:pt x="21" y="49"/>
                    <a:pt x="22" y="45"/>
                  </a:cubicBezTo>
                  <a:cubicBezTo>
                    <a:pt x="28" y="30"/>
                    <a:pt x="26" y="16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964">
              <a:extLst>
                <a:ext uri="{FF2B5EF4-FFF2-40B4-BE49-F238E27FC236}">
                  <a16:creationId xmlns="" xmlns:a16="http://schemas.microsoft.com/office/drawing/2014/main" id="{FBE5FAD6-2D9A-4C75-83BD-F076C233B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4237038"/>
              <a:ext cx="106363" cy="249238"/>
            </a:xfrm>
            <a:custGeom>
              <a:avLst/>
              <a:gdLst>
                <a:gd name="T0" fmla="*/ 40 w 40"/>
                <a:gd name="T1" fmla="*/ 93 h 93"/>
                <a:gd name="T2" fmla="*/ 26 w 40"/>
                <a:gd name="T3" fmla="*/ 52 h 93"/>
                <a:gd name="T4" fmla="*/ 21 w 40"/>
                <a:gd name="T5" fmla="*/ 32 h 93"/>
                <a:gd name="T6" fmla="*/ 7 w 40"/>
                <a:gd name="T7" fmla="*/ 0 h 93"/>
                <a:gd name="T8" fmla="*/ 2 w 40"/>
                <a:gd name="T9" fmla="*/ 23 h 93"/>
                <a:gd name="T10" fmla="*/ 17 w 40"/>
                <a:gd name="T11" fmla="*/ 72 h 93"/>
                <a:gd name="T12" fmla="*/ 40 w 40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3">
                  <a:moveTo>
                    <a:pt x="40" y="93"/>
                  </a:moveTo>
                  <a:cubicBezTo>
                    <a:pt x="32" y="84"/>
                    <a:pt x="26" y="62"/>
                    <a:pt x="26" y="52"/>
                  </a:cubicBezTo>
                  <a:cubicBezTo>
                    <a:pt x="25" y="46"/>
                    <a:pt x="23" y="39"/>
                    <a:pt x="21" y="32"/>
                  </a:cubicBezTo>
                  <a:cubicBezTo>
                    <a:pt x="18" y="21"/>
                    <a:pt x="12" y="8"/>
                    <a:pt x="7" y="0"/>
                  </a:cubicBezTo>
                  <a:cubicBezTo>
                    <a:pt x="5" y="7"/>
                    <a:pt x="3" y="14"/>
                    <a:pt x="2" y="23"/>
                  </a:cubicBezTo>
                  <a:cubicBezTo>
                    <a:pt x="0" y="42"/>
                    <a:pt x="3" y="58"/>
                    <a:pt x="17" y="72"/>
                  </a:cubicBezTo>
                  <a:cubicBezTo>
                    <a:pt x="22" y="77"/>
                    <a:pt x="33" y="90"/>
                    <a:pt x="4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965">
              <a:extLst>
                <a:ext uri="{FF2B5EF4-FFF2-40B4-BE49-F238E27FC236}">
                  <a16:creationId xmlns="" xmlns:a16="http://schemas.microsoft.com/office/drawing/2014/main" id="{075A1FCA-C3DB-41F7-95D4-125D98CE7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026" y="4411663"/>
              <a:ext cx="66675" cy="250825"/>
            </a:xfrm>
            <a:custGeom>
              <a:avLst/>
              <a:gdLst>
                <a:gd name="T0" fmla="*/ 11 w 25"/>
                <a:gd name="T1" fmla="*/ 0 h 94"/>
                <a:gd name="T2" fmla="*/ 9 w 25"/>
                <a:gd name="T3" fmla="*/ 16 h 94"/>
                <a:gd name="T4" fmla="*/ 1 w 25"/>
                <a:gd name="T5" fmla="*/ 39 h 94"/>
                <a:gd name="T6" fmla="*/ 1 w 25"/>
                <a:gd name="T7" fmla="*/ 58 h 94"/>
                <a:gd name="T8" fmla="*/ 6 w 25"/>
                <a:gd name="T9" fmla="*/ 71 h 94"/>
                <a:gd name="T10" fmla="*/ 25 w 25"/>
                <a:gd name="T11" fmla="*/ 94 h 94"/>
                <a:gd name="T12" fmla="*/ 22 w 25"/>
                <a:gd name="T13" fmla="*/ 79 h 94"/>
                <a:gd name="T14" fmla="*/ 22 w 25"/>
                <a:gd name="T15" fmla="*/ 60 h 94"/>
                <a:gd name="T16" fmla="*/ 23 w 25"/>
                <a:gd name="T17" fmla="*/ 48 h 94"/>
                <a:gd name="T18" fmla="*/ 11 w 25"/>
                <a:gd name="T1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94">
                  <a:moveTo>
                    <a:pt x="11" y="0"/>
                  </a:moveTo>
                  <a:cubicBezTo>
                    <a:pt x="11" y="7"/>
                    <a:pt x="10" y="11"/>
                    <a:pt x="9" y="16"/>
                  </a:cubicBezTo>
                  <a:cubicBezTo>
                    <a:pt x="6" y="25"/>
                    <a:pt x="3" y="31"/>
                    <a:pt x="1" y="39"/>
                  </a:cubicBezTo>
                  <a:cubicBezTo>
                    <a:pt x="0" y="46"/>
                    <a:pt x="0" y="52"/>
                    <a:pt x="1" y="58"/>
                  </a:cubicBezTo>
                  <a:cubicBezTo>
                    <a:pt x="2" y="63"/>
                    <a:pt x="4" y="67"/>
                    <a:pt x="6" y="71"/>
                  </a:cubicBezTo>
                  <a:cubicBezTo>
                    <a:pt x="10" y="79"/>
                    <a:pt x="18" y="89"/>
                    <a:pt x="25" y="94"/>
                  </a:cubicBezTo>
                  <a:cubicBezTo>
                    <a:pt x="23" y="88"/>
                    <a:pt x="22" y="84"/>
                    <a:pt x="22" y="79"/>
                  </a:cubicBezTo>
                  <a:cubicBezTo>
                    <a:pt x="21" y="73"/>
                    <a:pt x="21" y="67"/>
                    <a:pt x="22" y="60"/>
                  </a:cubicBezTo>
                  <a:cubicBezTo>
                    <a:pt x="22" y="56"/>
                    <a:pt x="23" y="52"/>
                    <a:pt x="23" y="48"/>
                  </a:cubicBezTo>
                  <a:cubicBezTo>
                    <a:pt x="23" y="30"/>
                    <a:pt x="17" y="16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966">
              <a:extLst>
                <a:ext uri="{FF2B5EF4-FFF2-40B4-BE49-F238E27FC236}">
                  <a16:creationId xmlns="" xmlns:a16="http://schemas.microsoft.com/office/drawing/2014/main" id="{39D3EF5E-4F03-4F5C-8FF1-5D55E5B03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6" y="4435475"/>
              <a:ext cx="168275" cy="227013"/>
            </a:xfrm>
            <a:custGeom>
              <a:avLst/>
              <a:gdLst>
                <a:gd name="T0" fmla="*/ 63 w 63"/>
                <a:gd name="T1" fmla="*/ 85 h 85"/>
                <a:gd name="T2" fmla="*/ 36 w 63"/>
                <a:gd name="T3" fmla="*/ 48 h 85"/>
                <a:gd name="T4" fmla="*/ 25 w 63"/>
                <a:gd name="T5" fmla="*/ 29 h 85"/>
                <a:gd name="T6" fmla="*/ 0 w 63"/>
                <a:gd name="T7" fmla="*/ 0 h 85"/>
                <a:gd name="T8" fmla="*/ 2 w 63"/>
                <a:gd name="T9" fmla="*/ 25 h 85"/>
                <a:gd name="T10" fmla="*/ 33 w 63"/>
                <a:gd name="T11" fmla="*/ 71 h 85"/>
                <a:gd name="T12" fmla="*/ 63 w 63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85">
                  <a:moveTo>
                    <a:pt x="63" y="85"/>
                  </a:moveTo>
                  <a:cubicBezTo>
                    <a:pt x="52" y="78"/>
                    <a:pt x="39" y="57"/>
                    <a:pt x="36" y="48"/>
                  </a:cubicBezTo>
                  <a:cubicBezTo>
                    <a:pt x="33" y="41"/>
                    <a:pt x="29" y="35"/>
                    <a:pt x="25" y="29"/>
                  </a:cubicBezTo>
                  <a:cubicBezTo>
                    <a:pt x="17" y="18"/>
                    <a:pt x="8" y="7"/>
                    <a:pt x="0" y="0"/>
                  </a:cubicBezTo>
                  <a:cubicBezTo>
                    <a:pt x="0" y="8"/>
                    <a:pt x="0" y="15"/>
                    <a:pt x="2" y="25"/>
                  </a:cubicBezTo>
                  <a:cubicBezTo>
                    <a:pt x="6" y="46"/>
                    <a:pt x="14" y="61"/>
                    <a:pt x="33" y="71"/>
                  </a:cubicBezTo>
                  <a:cubicBezTo>
                    <a:pt x="40" y="75"/>
                    <a:pt x="55" y="84"/>
                    <a:pt x="6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967">
              <a:extLst>
                <a:ext uri="{FF2B5EF4-FFF2-40B4-BE49-F238E27FC236}">
                  <a16:creationId xmlns="" xmlns:a16="http://schemas.microsoft.com/office/drawing/2014/main" id="{60502B2C-4524-4B38-A7FD-2E3E424C4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4568825"/>
              <a:ext cx="123825" cy="255588"/>
            </a:xfrm>
            <a:custGeom>
              <a:avLst/>
              <a:gdLst>
                <a:gd name="T0" fmla="*/ 0 w 46"/>
                <a:gd name="T1" fmla="*/ 0 h 95"/>
                <a:gd name="T2" fmla="*/ 2 w 46"/>
                <a:gd name="T3" fmla="*/ 18 h 95"/>
                <a:gd name="T4" fmla="*/ 2 w 46"/>
                <a:gd name="T5" fmla="*/ 45 h 95"/>
                <a:gd name="T6" fmla="*/ 9 w 46"/>
                <a:gd name="T7" fmla="*/ 65 h 95"/>
                <a:gd name="T8" fmla="*/ 18 w 46"/>
                <a:gd name="T9" fmla="*/ 78 h 95"/>
                <a:gd name="T10" fmla="*/ 46 w 46"/>
                <a:gd name="T11" fmla="*/ 95 h 95"/>
                <a:gd name="T12" fmla="*/ 38 w 46"/>
                <a:gd name="T13" fmla="*/ 81 h 95"/>
                <a:gd name="T14" fmla="*/ 31 w 46"/>
                <a:gd name="T15" fmla="*/ 61 h 95"/>
                <a:gd name="T16" fmla="*/ 28 w 46"/>
                <a:gd name="T17" fmla="*/ 47 h 95"/>
                <a:gd name="T18" fmla="*/ 0 w 46"/>
                <a:gd name="T1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95">
                  <a:moveTo>
                    <a:pt x="0" y="0"/>
                  </a:moveTo>
                  <a:cubicBezTo>
                    <a:pt x="1" y="7"/>
                    <a:pt x="2" y="13"/>
                    <a:pt x="2" y="18"/>
                  </a:cubicBezTo>
                  <a:cubicBezTo>
                    <a:pt x="2" y="28"/>
                    <a:pt x="1" y="36"/>
                    <a:pt x="2" y="45"/>
                  </a:cubicBezTo>
                  <a:cubicBezTo>
                    <a:pt x="3" y="53"/>
                    <a:pt x="5" y="59"/>
                    <a:pt x="9" y="65"/>
                  </a:cubicBezTo>
                  <a:cubicBezTo>
                    <a:pt x="12" y="70"/>
                    <a:pt x="15" y="74"/>
                    <a:pt x="18" y="78"/>
                  </a:cubicBezTo>
                  <a:cubicBezTo>
                    <a:pt x="25" y="85"/>
                    <a:pt x="37" y="93"/>
                    <a:pt x="46" y="95"/>
                  </a:cubicBezTo>
                  <a:cubicBezTo>
                    <a:pt x="43" y="90"/>
                    <a:pt x="40" y="86"/>
                    <a:pt x="38" y="81"/>
                  </a:cubicBezTo>
                  <a:cubicBezTo>
                    <a:pt x="35" y="74"/>
                    <a:pt x="33" y="68"/>
                    <a:pt x="31" y="61"/>
                  </a:cubicBezTo>
                  <a:cubicBezTo>
                    <a:pt x="30" y="56"/>
                    <a:pt x="29" y="51"/>
                    <a:pt x="28" y="47"/>
                  </a:cubicBezTo>
                  <a:cubicBezTo>
                    <a:pt x="23" y="28"/>
                    <a:pt x="12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968">
              <a:extLst>
                <a:ext uri="{FF2B5EF4-FFF2-40B4-BE49-F238E27FC236}">
                  <a16:creationId xmlns="" xmlns:a16="http://schemas.microsoft.com/office/drawing/2014/main" id="{20874EA0-566F-45B6-9ACE-34AAB95B5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1" y="4638675"/>
              <a:ext cx="258763" cy="190500"/>
            </a:xfrm>
            <a:custGeom>
              <a:avLst/>
              <a:gdLst>
                <a:gd name="T0" fmla="*/ 97 w 97"/>
                <a:gd name="T1" fmla="*/ 69 h 71"/>
                <a:gd name="T2" fmla="*/ 55 w 97"/>
                <a:gd name="T3" fmla="*/ 39 h 71"/>
                <a:gd name="T4" fmla="*/ 36 w 97"/>
                <a:gd name="T5" fmla="*/ 23 h 71"/>
                <a:gd name="T6" fmla="*/ 0 w 97"/>
                <a:gd name="T7" fmla="*/ 0 h 71"/>
                <a:gd name="T8" fmla="*/ 11 w 97"/>
                <a:gd name="T9" fmla="*/ 27 h 71"/>
                <a:gd name="T10" fmla="*/ 60 w 97"/>
                <a:gd name="T11" fmla="*/ 65 h 71"/>
                <a:gd name="T12" fmla="*/ 97 w 97"/>
                <a:gd name="T13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1">
                  <a:moveTo>
                    <a:pt x="97" y="69"/>
                  </a:moveTo>
                  <a:cubicBezTo>
                    <a:pt x="83" y="66"/>
                    <a:pt x="62" y="48"/>
                    <a:pt x="55" y="39"/>
                  </a:cubicBezTo>
                  <a:cubicBezTo>
                    <a:pt x="49" y="33"/>
                    <a:pt x="43" y="28"/>
                    <a:pt x="36" y="23"/>
                  </a:cubicBezTo>
                  <a:cubicBezTo>
                    <a:pt x="25" y="14"/>
                    <a:pt x="11" y="5"/>
                    <a:pt x="0" y="0"/>
                  </a:cubicBezTo>
                  <a:cubicBezTo>
                    <a:pt x="3" y="9"/>
                    <a:pt x="6" y="17"/>
                    <a:pt x="11" y="27"/>
                  </a:cubicBezTo>
                  <a:cubicBezTo>
                    <a:pt x="22" y="47"/>
                    <a:pt x="36" y="61"/>
                    <a:pt x="60" y="65"/>
                  </a:cubicBezTo>
                  <a:cubicBezTo>
                    <a:pt x="69" y="67"/>
                    <a:pt x="88" y="71"/>
                    <a:pt x="9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969">
              <a:extLst>
                <a:ext uri="{FF2B5EF4-FFF2-40B4-BE49-F238E27FC236}">
                  <a16:creationId xmlns="" xmlns:a16="http://schemas.microsoft.com/office/drawing/2014/main" id="{F80417FE-1EC7-4936-A166-B18EF560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9" y="4719638"/>
              <a:ext cx="223838" cy="211138"/>
            </a:xfrm>
            <a:custGeom>
              <a:avLst/>
              <a:gdLst>
                <a:gd name="T0" fmla="*/ 0 w 84"/>
                <a:gd name="T1" fmla="*/ 0 h 79"/>
                <a:gd name="T2" fmla="*/ 9 w 84"/>
                <a:gd name="T3" fmla="*/ 17 h 79"/>
                <a:gd name="T4" fmla="*/ 19 w 84"/>
                <a:gd name="T5" fmla="*/ 44 h 79"/>
                <a:gd name="T6" fmla="*/ 33 w 84"/>
                <a:gd name="T7" fmla="*/ 61 h 79"/>
                <a:gd name="T8" fmla="*/ 48 w 84"/>
                <a:gd name="T9" fmla="*/ 71 h 79"/>
                <a:gd name="T10" fmla="*/ 84 w 84"/>
                <a:gd name="T11" fmla="*/ 78 h 79"/>
                <a:gd name="T12" fmla="*/ 70 w 84"/>
                <a:gd name="T13" fmla="*/ 67 h 79"/>
                <a:gd name="T14" fmla="*/ 55 w 84"/>
                <a:gd name="T15" fmla="*/ 49 h 79"/>
                <a:gd name="T16" fmla="*/ 47 w 84"/>
                <a:gd name="T17" fmla="*/ 36 h 79"/>
                <a:gd name="T18" fmla="*/ 0 w 84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79">
                  <a:moveTo>
                    <a:pt x="0" y="0"/>
                  </a:moveTo>
                  <a:cubicBezTo>
                    <a:pt x="4" y="6"/>
                    <a:pt x="7" y="11"/>
                    <a:pt x="9" y="17"/>
                  </a:cubicBezTo>
                  <a:cubicBezTo>
                    <a:pt x="13" y="27"/>
                    <a:pt x="14" y="35"/>
                    <a:pt x="19" y="44"/>
                  </a:cubicBezTo>
                  <a:cubicBezTo>
                    <a:pt x="22" y="51"/>
                    <a:pt x="27" y="57"/>
                    <a:pt x="33" y="61"/>
                  </a:cubicBezTo>
                  <a:cubicBezTo>
                    <a:pt x="38" y="65"/>
                    <a:pt x="43" y="69"/>
                    <a:pt x="48" y="71"/>
                  </a:cubicBezTo>
                  <a:cubicBezTo>
                    <a:pt x="58" y="76"/>
                    <a:pt x="73" y="79"/>
                    <a:pt x="84" y="78"/>
                  </a:cubicBezTo>
                  <a:cubicBezTo>
                    <a:pt x="78" y="74"/>
                    <a:pt x="74" y="71"/>
                    <a:pt x="70" y="67"/>
                  </a:cubicBezTo>
                  <a:cubicBezTo>
                    <a:pt x="64" y="61"/>
                    <a:pt x="59" y="55"/>
                    <a:pt x="55" y="49"/>
                  </a:cubicBezTo>
                  <a:cubicBezTo>
                    <a:pt x="52" y="44"/>
                    <a:pt x="50" y="40"/>
                    <a:pt x="47" y="36"/>
                  </a:cubicBezTo>
                  <a:cubicBezTo>
                    <a:pt x="34" y="19"/>
                    <a:pt x="17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970">
              <a:extLst>
                <a:ext uri="{FF2B5EF4-FFF2-40B4-BE49-F238E27FC236}">
                  <a16:creationId xmlns="" xmlns:a16="http://schemas.microsoft.com/office/drawing/2014/main" id="{BE966DDE-993E-42EE-B206-C0FB2E67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4837113"/>
              <a:ext cx="342900" cy="125413"/>
            </a:xfrm>
            <a:custGeom>
              <a:avLst/>
              <a:gdLst>
                <a:gd name="T0" fmla="*/ 128 w 128"/>
                <a:gd name="T1" fmla="*/ 34 h 47"/>
                <a:gd name="T2" fmla="*/ 73 w 128"/>
                <a:gd name="T3" fmla="*/ 19 h 47"/>
                <a:gd name="T4" fmla="*/ 47 w 128"/>
                <a:gd name="T5" fmla="*/ 9 h 47"/>
                <a:gd name="T6" fmla="*/ 0 w 128"/>
                <a:gd name="T7" fmla="*/ 0 h 47"/>
                <a:gd name="T8" fmla="*/ 22 w 128"/>
                <a:gd name="T9" fmla="*/ 22 h 47"/>
                <a:gd name="T10" fmla="*/ 88 w 128"/>
                <a:gd name="T11" fmla="*/ 43 h 47"/>
                <a:gd name="T12" fmla="*/ 128 w 128"/>
                <a:gd name="T13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7">
                  <a:moveTo>
                    <a:pt x="128" y="34"/>
                  </a:moveTo>
                  <a:cubicBezTo>
                    <a:pt x="112" y="35"/>
                    <a:pt x="84" y="25"/>
                    <a:pt x="73" y="19"/>
                  </a:cubicBezTo>
                  <a:cubicBezTo>
                    <a:pt x="65" y="15"/>
                    <a:pt x="56" y="12"/>
                    <a:pt x="47" y="9"/>
                  </a:cubicBezTo>
                  <a:cubicBezTo>
                    <a:pt x="32" y="4"/>
                    <a:pt x="14" y="0"/>
                    <a:pt x="0" y="0"/>
                  </a:cubicBezTo>
                  <a:cubicBezTo>
                    <a:pt x="7" y="7"/>
                    <a:pt x="13" y="14"/>
                    <a:pt x="22" y="22"/>
                  </a:cubicBezTo>
                  <a:cubicBezTo>
                    <a:pt x="41" y="39"/>
                    <a:pt x="61" y="47"/>
                    <a:pt x="88" y="43"/>
                  </a:cubicBezTo>
                  <a:cubicBezTo>
                    <a:pt x="98" y="41"/>
                    <a:pt x="120" y="39"/>
                    <a:pt x="128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971">
              <a:extLst>
                <a:ext uri="{FF2B5EF4-FFF2-40B4-BE49-F238E27FC236}">
                  <a16:creationId xmlns="" xmlns:a16="http://schemas.microsoft.com/office/drawing/2014/main" id="{9C7A7F87-6B9A-48E7-AF18-F08CF5DB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3635375"/>
              <a:ext cx="225425" cy="155575"/>
            </a:xfrm>
            <a:custGeom>
              <a:avLst/>
              <a:gdLst>
                <a:gd name="T0" fmla="*/ 84 w 84"/>
                <a:gd name="T1" fmla="*/ 58 h 58"/>
                <a:gd name="T2" fmla="*/ 0 w 84"/>
                <a:gd name="T3" fmla="*/ 0 h 58"/>
                <a:gd name="T4" fmla="*/ 84 w 84"/>
                <a:gd name="T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8">
                  <a:moveTo>
                    <a:pt x="84" y="58"/>
                  </a:moveTo>
                  <a:cubicBezTo>
                    <a:pt x="62" y="42"/>
                    <a:pt x="39" y="17"/>
                    <a:pt x="0" y="0"/>
                  </a:cubicBezTo>
                  <a:cubicBezTo>
                    <a:pt x="28" y="0"/>
                    <a:pt x="73" y="22"/>
                    <a:pt x="84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972">
              <a:extLst>
                <a:ext uri="{FF2B5EF4-FFF2-40B4-BE49-F238E27FC236}">
                  <a16:creationId xmlns="" xmlns:a16="http://schemas.microsoft.com/office/drawing/2014/main" id="{DF7D0ECD-B8E8-40E0-9959-E60BDB4A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3806825"/>
              <a:ext cx="155575" cy="133350"/>
            </a:xfrm>
            <a:custGeom>
              <a:avLst/>
              <a:gdLst>
                <a:gd name="T0" fmla="*/ 0 w 58"/>
                <a:gd name="T1" fmla="*/ 0 h 50"/>
                <a:gd name="T2" fmla="*/ 12 w 58"/>
                <a:gd name="T3" fmla="*/ 5 h 50"/>
                <a:gd name="T4" fmla="*/ 32 w 58"/>
                <a:gd name="T5" fmla="*/ 10 h 50"/>
                <a:gd name="T6" fmla="*/ 44 w 58"/>
                <a:gd name="T7" fmla="*/ 18 h 50"/>
                <a:gd name="T8" fmla="*/ 51 w 58"/>
                <a:gd name="T9" fmla="*/ 27 h 50"/>
                <a:gd name="T10" fmla="*/ 58 w 58"/>
                <a:gd name="T11" fmla="*/ 50 h 50"/>
                <a:gd name="T12" fmla="*/ 50 w 58"/>
                <a:gd name="T13" fmla="*/ 42 h 50"/>
                <a:gd name="T14" fmla="*/ 37 w 58"/>
                <a:gd name="T15" fmla="*/ 33 h 50"/>
                <a:gd name="T16" fmla="*/ 28 w 58"/>
                <a:gd name="T17" fmla="*/ 29 h 50"/>
                <a:gd name="T18" fmla="*/ 0 w 58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cubicBezTo>
                    <a:pt x="5" y="2"/>
                    <a:pt x="8" y="4"/>
                    <a:pt x="12" y="5"/>
                  </a:cubicBezTo>
                  <a:cubicBezTo>
                    <a:pt x="19" y="7"/>
                    <a:pt x="25" y="7"/>
                    <a:pt x="32" y="10"/>
                  </a:cubicBezTo>
                  <a:cubicBezTo>
                    <a:pt x="37" y="12"/>
                    <a:pt x="41" y="15"/>
                    <a:pt x="44" y="18"/>
                  </a:cubicBezTo>
                  <a:cubicBezTo>
                    <a:pt x="47" y="21"/>
                    <a:pt x="50" y="24"/>
                    <a:pt x="51" y="27"/>
                  </a:cubicBezTo>
                  <a:cubicBezTo>
                    <a:pt x="55" y="33"/>
                    <a:pt x="58" y="43"/>
                    <a:pt x="58" y="50"/>
                  </a:cubicBezTo>
                  <a:cubicBezTo>
                    <a:pt x="55" y="47"/>
                    <a:pt x="53" y="44"/>
                    <a:pt x="50" y="42"/>
                  </a:cubicBezTo>
                  <a:cubicBezTo>
                    <a:pt x="46" y="38"/>
                    <a:pt x="41" y="36"/>
                    <a:pt x="37" y="33"/>
                  </a:cubicBezTo>
                  <a:cubicBezTo>
                    <a:pt x="33" y="32"/>
                    <a:pt x="30" y="30"/>
                    <a:pt x="28" y="29"/>
                  </a:cubicBezTo>
                  <a:cubicBezTo>
                    <a:pt x="16" y="21"/>
                    <a:pt x="8" y="1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973">
              <a:extLst>
                <a:ext uri="{FF2B5EF4-FFF2-40B4-BE49-F238E27FC236}">
                  <a16:creationId xmlns="" xmlns:a16="http://schemas.microsoft.com/office/drawing/2014/main" id="{F2B60B6C-D566-4EDE-BC49-1C6278BD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9" y="3724275"/>
              <a:ext cx="96838" cy="219075"/>
            </a:xfrm>
            <a:custGeom>
              <a:avLst/>
              <a:gdLst>
                <a:gd name="T0" fmla="*/ 30 w 36"/>
                <a:gd name="T1" fmla="*/ 82 h 82"/>
                <a:gd name="T2" fmla="*/ 17 w 36"/>
                <a:gd name="T3" fmla="*/ 46 h 82"/>
                <a:gd name="T4" fmla="*/ 9 w 36"/>
                <a:gd name="T5" fmla="*/ 30 h 82"/>
                <a:gd name="T6" fmla="*/ 0 w 36"/>
                <a:gd name="T7" fmla="*/ 0 h 82"/>
                <a:gd name="T8" fmla="*/ 16 w 36"/>
                <a:gd name="T9" fmla="*/ 13 h 82"/>
                <a:gd name="T10" fmla="*/ 34 w 36"/>
                <a:gd name="T11" fmla="*/ 55 h 82"/>
                <a:gd name="T12" fmla="*/ 30 w 36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2">
                  <a:moveTo>
                    <a:pt x="30" y="82"/>
                  </a:moveTo>
                  <a:cubicBezTo>
                    <a:pt x="30" y="71"/>
                    <a:pt x="22" y="53"/>
                    <a:pt x="17" y="46"/>
                  </a:cubicBezTo>
                  <a:cubicBezTo>
                    <a:pt x="14" y="42"/>
                    <a:pt x="11" y="36"/>
                    <a:pt x="9" y="30"/>
                  </a:cubicBezTo>
                  <a:cubicBezTo>
                    <a:pt x="5" y="20"/>
                    <a:pt x="1" y="9"/>
                    <a:pt x="0" y="0"/>
                  </a:cubicBezTo>
                  <a:cubicBezTo>
                    <a:pt x="5" y="4"/>
                    <a:pt x="10" y="8"/>
                    <a:pt x="16" y="13"/>
                  </a:cubicBezTo>
                  <a:cubicBezTo>
                    <a:pt x="29" y="25"/>
                    <a:pt x="36" y="37"/>
                    <a:pt x="34" y="55"/>
                  </a:cubicBezTo>
                  <a:cubicBezTo>
                    <a:pt x="34" y="61"/>
                    <a:pt x="33" y="76"/>
                    <a:pt x="3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974">
              <a:extLst>
                <a:ext uri="{FF2B5EF4-FFF2-40B4-BE49-F238E27FC236}">
                  <a16:creationId xmlns="" xmlns:a16="http://schemas.microsoft.com/office/drawing/2014/main" id="{60D4321F-9368-450A-8633-42633EA96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4" y="3944938"/>
              <a:ext cx="130175" cy="163513"/>
            </a:xfrm>
            <a:custGeom>
              <a:avLst/>
              <a:gdLst>
                <a:gd name="T0" fmla="*/ 0 w 49"/>
                <a:gd name="T1" fmla="*/ 0 h 61"/>
                <a:gd name="T2" fmla="*/ 11 w 49"/>
                <a:gd name="T3" fmla="*/ 8 h 61"/>
                <a:gd name="T4" fmla="*/ 29 w 49"/>
                <a:gd name="T5" fmla="*/ 16 h 61"/>
                <a:gd name="T6" fmla="*/ 40 w 49"/>
                <a:gd name="T7" fmla="*/ 27 h 61"/>
                <a:gd name="T8" fmla="*/ 45 w 49"/>
                <a:gd name="T9" fmla="*/ 37 h 61"/>
                <a:gd name="T10" fmla="*/ 47 w 49"/>
                <a:gd name="T11" fmla="*/ 61 h 61"/>
                <a:gd name="T12" fmla="*/ 41 w 49"/>
                <a:gd name="T13" fmla="*/ 51 h 61"/>
                <a:gd name="T14" fmla="*/ 30 w 49"/>
                <a:gd name="T15" fmla="*/ 40 h 61"/>
                <a:gd name="T16" fmla="*/ 22 w 49"/>
                <a:gd name="T17" fmla="*/ 34 h 61"/>
                <a:gd name="T18" fmla="*/ 0 w 49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1">
                  <a:moveTo>
                    <a:pt x="0" y="0"/>
                  </a:moveTo>
                  <a:cubicBezTo>
                    <a:pt x="4" y="4"/>
                    <a:pt x="7" y="6"/>
                    <a:pt x="11" y="8"/>
                  </a:cubicBezTo>
                  <a:cubicBezTo>
                    <a:pt x="18" y="11"/>
                    <a:pt x="23" y="13"/>
                    <a:pt x="29" y="16"/>
                  </a:cubicBezTo>
                  <a:cubicBezTo>
                    <a:pt x="33" y="19"/>
                    <a:pt x="37" y="23"/>
                    <a:pt x="40" y="27"/>
                  </a:cubicBezTo>
                  <a:cubicBezTo>
                    <a:pt x="42" y="31"/>
                    <a:pt x="44" y="34"/>
                    <a:pt x="45" y="37"/>
                  </a:cubicBezTo>
                  <a:cubicBezTo>
                    <a:pt x="47" y="44"/>
                    <a:pt x="49" y="54"/>
                    <a:pt x="47" y="61"/>
                  </a:cubicBezTo>
                  <a:cubicBezTo>
                    <a:pt x="45" y="57"/>
                    <a:pt x="43" y="54"/>
                    <a:pt x="41" y="51"/>
                  </a:cubicBezTo>
                  <a:cubicBezTo>
                    <a:pt x="37" y="47"/>
                    <a:pt x="34" y="44"/>
                    <a:pt x="30" y="40"/>
                  </a:cubicBezTo>
                  <a:cubicBezTo>
                    <a:pt x="27" y="38"/>
                    <a:pt x="24" y="36"/>
                    <a:pt x="22" y="34"/>
                  </a:cubicBezTo>
                  <a:cubicBezTo>
                    <a:pt x="11" y="25"/>
                    <a:pt x="6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975">
              <a:extLst>
                <a:ext uri="{FF2B5EF4-FFF2-40B4-BE49-F238E27FC236}">
                  <a16:creationId xmlns="" xmlns:a16="http://schemas.microsoft.com/office/drawing/2014/main" id="{FABE22E2-69D2-4D61-989A-1D06D33D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6" y="3881438"/>
              <a:ext cx="76200" cy="230188"/>
            </a:xfrm>
            <a:custGeom>
              <a:avLst/>
              <a:gdLst>
                <a:gd name="T0" fmla="*/ 14 w 28"/>
                <a:gd name="T1" fmla="*/ 86 h 86"/>
                <a:gd name="T2" fmla="*/ 8 w 28"/>
                <a:gd name="T3" fmla="*/ 48 h 86"/>
                <a:gd name="T4" fmla="*/ 3 w 28"/>
                <a:gd name="T5" fmla="*/ 31 h 86"/>
                <a:gd name="T6" fmla="*/ 0 w 28"/>
                <a:gd name="T7" fmla="*/ 0 h 86"/>
                <a:gd name="T8" fmla="*/ 14 w 28"/>
                <a:gd name="T9" fmla="*/ 16 h 86"/>
                <a:gd name="T10" fmla="*/ 23 w 28"/>
                <a:gd name="T11" fmla="*/ 60 h 86"/>
                <a:gd name="T12" fmla="*/ 14 w 28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86">
                  <a:moveTo>
                    <a:pt x="14" y="86"/>
                  </a:moveTo>
                  <a:cubicBezTo>
                    <a:pt x="16" y="75"/>
                    <a:pt x="12" y="56"/>
                    <a:pt x="8" y="48"/>
                  </a:cubicBezTo>
                  <a:cubicBezTo>
                    <a:pt x="6" y="43"/>
                    <a:pt x="4" y="37"/>
                    <a:pt x="3" y="31"/>
                  </a:cubicBezTo>
                  <a:cubicBezTo>
                    <a:pt x="1" y="21"/>
                    <a:pt x="0" y="9"/>
                    <a:pt x="0" y="0"/>
                  </a:cubicBezTo>
                  <a:cubicBezTo>
                    <a:pt x="5" y="5"/>
                    <a:pt x="9" y="9"/>
                    <a:pt x="14" y="16"/>
                  </a:cubicBezTo>
                  <a:cubicBezTo>
                    <a:pt x="24" y="30"/>
                    <a:pt x="28" y="43"/>
                    <a:pt x="23" y="60"/>
                  </a:cubicBezTo>
                  <a:cubicBezTo>
                    <a:pt x="21" y="66"/>
                    <a:pt x="18" y="80"/>
                    <a:pt x="14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976">
              <a:extLst>
                <a:ext uri="{FF2B5EF4-FFF2-40B4-BE49-F238E27FC236}">
                  <a16:creationId xmlns="" xmlns:a16="http://schemas.microsoft.com/office/drawing/2014/main" id="{61180CD7-986A-4371-A5FB-F79966473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4087813"/>
              <a:ext cx="96838" cy="214313"/>
            </a:xfrm>
            <a:custGeom>
              <a:avLst/>
              <a:gdLst>
                <a:gd name="T0" fmla="*/ 0 w 36"/>
                <a:gd name="T1" fmla="*/ 0 h 80"/>
                <a:gd name="T2" fmla="*/ 9 w 36"/>
                <a:gd name="T3" fmla="*/ 11 h 80"/>
                <a:gd name="T4" fmla="*/ 25 w 36"/>
                <a:gd name="T5" fmla="*/ 26 h 80"/>
                <a:gd name="T6" fmla="*/ 33 w 36"/>
                <a:gd name="T7" fmla="*/ 41 h 80"/>
                <a:gd name="T8" fmla="*/ 36 w 36"/>
                <a:gd name="T9" fmla="*/ 54 h 80"/>
                <a:gd name="T10" fmla="*/ 31 w 36"/>
                <a:gd name="T11" fmla="*/ 80 h 80"/>
                <a:gd name="T12" fmla="*/ 27 w 36"/>
                <a:gd name="T13" fmla="*/ 67 h 80"/>
                <a:gd name="T14" fmla="*/ 18 w 36"/>
                <a:gd name="T15" fmla="*/ 52 h 80"/>
                <a:gd name="T16" fmla="*/ 12 w 36"/>
                <a:gd name="T17" fmla="*/ 43 h 80"/>
                <a:gd name="T18" fmla="*/ 0 w 36"/>
                <a:gd name="T1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80">
                  <a:moveTo>
                    <a:pt x="0" y="0"/>
                  </a:moveTo>
                  <a:cubicBezTo>
                    <a:pt x="3" y="5"/>
                    <a:pt x="6" y="8"/>
                    <a:pt x="9" y="11"/>
                  </a:cubicBezTo>
                  <a:cubicBezTo>
                    <a:pt x="15" y="17"/>
                    <a:pt x="21" y="21"/>
                    <a:pt x="25" y="26"/>
                  </a:cubicBezTo>
                  <a:cubicBezTo>
                    <a:pt x="29" y="31"/>
                    <a:pt x="32" y="36"/>
                    <a:pt x="33" y="41"/>
                  </a:cubicBezTo>
                  <a:cubicBezTo>
                    <a:pt x="35" y="46"/>
                    <a:pt x="36" y="50"/>
                    <a:pt x="36" y="54"/>
                  </a:cubicBezTo>
                  <a:cubicBezTo>
                    <a:pt x="36" y="62"/>
                    <a:pt x="34" y="73"/>
                    <a:pt x="31" y="80"/>
                  </a:cubicBezTo>
                  <a:cubicBezTo>
                    <a:pt x="30" y="75"/>
                    <a:pt x="28" y="71"/>
                    <a:pt x="27" y="67"/>
                  </a:cubicBezTo>
                  <a:cubicBezTo>
                    <a:pt x="25" y="61"/>
                    <a:pt x="22" y="57"/>
                    <a:pt x="18" y="52"/>
                  </a:cubicBezTo>
                  <a:cubicBezTo>
                    <a:pt x="16" y="49"/>
                    <a:pt x="14" y="46"/>
                    <a:pt x="12" y="43"/>
                  </a:cubicBezTo>
                  <a:cubicBezTo>
                    <a:pt x="4" y="29"/>
                    <a:pt x="2" y="1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977">
              <a:extLst>
                <a:ext uri="{FF2B5EF4-FFF2-40B4-BE49-F238E27FC236}">
                  <a16:creationId xmlns="" xmlns:a16="http://schemas.microsoft.com/office/drawing/2014/main" id="{B630E7BF-3E23-426D-B7FB-05412C90F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1" y="4044950"/>
              <a:ext cx="74613" cy="257175"/>
            </a:xfrm>
            <a:custGeom>
              <a:avLst/>
              <a:gdLst>
                <a:gd name="T0" fmla="*/ 0 w 28"/>
                <a:gd name="T1" fmla="*/ 96 h 96"/>
                <a:gd name="T2" fmla="*/ 5 w 28"/>
                <a:gd name="T3" fmla="*/ 55 h 96"/>
                <a:gd name="T4" fmla="*/ 5 w 28"/>
                <a:gd name="T5" fmla="*/ 35 h 96"/>
                <a:gd name="T6" fmla="*/ 12 w 28"/>
                <a:gd name="T7" fmla="*/ 0 h 96"/>
                <a:gd name="T8" fmla="*/ 21 w 28"/>
                <a:gd name="T9" fmla="*/ 21 h 96"/>
                <a:gd name="T10" fmla="*/ 17 w 28"/>
                <a:gd name="T11" fmla="*/ 72 h 96"/>
                <a:gd name="T12" fmla="*/ 0 w 28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6">
                  <a:moveTo>
                    <a:pt x="0" y="96"/>
                  </a:moveTo>
                  <a:cubicBezTo>
                    <a:pt x="5" y="86"/>
                    <a:pt x="6" y="64"/>
                    <a:pt x="5" y="55"/>
                  </a:cubicBezTo>
                  <a:cubicBezTo>
                    <a:pt x="4" y="48"/>
                    <a:pt x="4" y="41"/>
                    <a:pt x="5" y="35"/>
                  </a:cubicBezTo>
                  <a:cubicBezTo>
                    <a:pt x="6" y="23"/>
                    <a:pt x="8" y="10"/>
                    <a:pt x="12" y="0"/>
                  </a:cubicBezTo>
                  <a:cubicBezTo>
                    <a:pt x="15" y="7"/>
                    <a:pt x="18" y="13"/>
                    <a:pt x="21" y="21"/>
                  </a:cubicBezTo>
                  <a:cubicBezTo>
                    <a:pt x="28" y="40"/>
                    <a:pt x="28" y="56"/>
                    <a:pt x="17" y="72"/>
                  </a:cubicBezTo>
                  <a:cubicBezTo>
                    <a:pt x="13" y="78"/>
                    <a:pt x="6" y="92"/>
                    <a:pt x="0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978">
              <a:extLst>
                <a:ext uri="{FF2B5EF4-FFF2-40B4-BE49-F238E27FC236}">
                  <a16:creationId xmlns="" xmlns:a16="http://schemas.microsoft.com/office/drawing/2014/main" id="{EEBE9BD4-481B-419B-ADA6-7020160A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639" y="4252913"/>
              <a:ext cx="73025" cy="230188"/>
            </a:xfrm>
            <a:custGeom>
              <a:avLst/>
              <a:gdLst>
                <a:gd name="T0" fmla="*/ 2 w 27"/>
                <a:gd name="T1" fmla="*/ 0 h 86"/>
                <a:gd name="T2" fmla="*/ 9 w 27"/>
                <a:gd name="T3" fmla="*/ 13 h 86"/>
                <a:gd name="T4" fmla="*/ 22 w 27"/>
                <a:gd name="T5" fmla="*/ 32 h 86"/>
                <a:gd name="T6" fmla="*/ 27 w 27"/>
                <a:gd name="T7" fmla="*/ 48 h 86"/>
                <a:gd name="T8" fmla="*/ 27 w 27"/>
                <a:gd name="T9" fmla="*/ 61 h 86"/>
                <a:gd name="T10" fmla="*/ 16 w 27"/>
                <a:gd name="T11" fmla="*/ 86 h 86"/>
                <a:gd name="T12" fmla="*/ 15 w 27"/>
                <a:gd name="T13" fmla="*/ 73 h 86"/>
                <a:gd name="T14" fmla="*/ 9 w 27"/>
                <a:gd name="T15" fmla="*/ 56 h 86"/>
                <a:gd name="T16" fmla="*/ 5 w 27"/>
                <a:gd name="T17" fmla="*/ 45 h 86"/>
                <a:gd name="T18" fmla="*/ 2 w 27"/>
                <a:gd name="T1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86">
                  <a:moveTo>
                    <a:pt x="2" y="0"/>
                  </a:moveTo>
                  <a:cubicBezTo>
                    <a:pt x="4" y="6"/>
                    <a:pt x="6" y="9"/>
                    <a:pt x="9" y="13"/>
                  </a:cubicBezTo>
                  <a:cubicBezTo>
                    <a:pt x="13" y="20"/>
                    <a:pt x="18" y="25"/>
                    <a:pt x="22" y="32"/>
                  </a:cubicBezTo>
                  <a:cubicBezTo>
                    <a:pt x="25" y="37"/>
                    <a:pt x="26" y="42"/>
                    <a:pt x="27" y="48"/>
                  </a:cubicBezTo>
                  <a:cubicBezTo>
                    <a:pt x="27" y="53"/>
                    <a:pt x="27" y="57"/>
                    <a:pt x="27" y="61"/>
                  </a:cubicBezTo>
                  <a:cubicBezTo>
                    <a:pt x="25" y="69"/>
                    <a:pt x="21" y="80"/>
                    <a:pt x="16" y="86"/>
                  </a:cubicBezTo>
                  <a:cubicBezTo>
                    <a:pt x="16" y="81"/>
                    <a:pt x="15" y="77"/>
                    <a:pt x="15" y="73"/>
                  </a:cubicBezTo>
                  <a:cubicBezTo>
                    <a:pt x="14" y="67"/>
                    <a:pt x="12" y="61"/>
                    <a:pt x="9" y="56"/>
                  </a:cubicBezTo>
                  <a:cubicBezTo>
                    <a:pt x="8" y="52"/>
                    <a:pt x="6" y="49"/>
                    <a:pt x="5" y="45"/>
                  </a:cubicBezTo>
                  <a:cubicBezTo>
                    <a:pt x="0" y="30"/>
                    <a:pt x="1" y="1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979">
              <a:extLst>
                <a:ext uri="{FF2B5EF4-FFF2-40B4-BE49-F238E27FC236}">
                  <a16:creationId xmlns="" xmlns:a16="http://schemas.microsoft.com/office/drawing/2014/main" id="{3AC56599-D6F4-45DA-BFC7-C1B3F0887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4237038"/>
              <a:ext cx="107950" cy="249238"/>
            </a:xfrm>
            <a:custGeom>
              <a:avLst/>
              <a:gdLst>
                <a:gd name="T0" fmla="*/ 0 w 40"/>
                <a:gd name="T1" fmla="*/ 93 h 93"/>
                <a:gd name="T2" fmla="*/ 14 w 40"/>
                <a:gd name="T3" fmla="*/ 52 h 93"/>
                <a:gd name="T4" fmla="*/ 18 w 40"/>
                <a:gd name="T5" fmla="*/ 32 h 93"/>
                <a:gd name="T6" fmla="*/ 32 w 40"/>
                <a:gd name="T7" fmla="*/ 0 h 93"/>
                <a:gd name="T8" fmla="*/ 37 w 40"/>
                <a:gd name="T9" fmla="*/ 23 h 93"/>
                <a:gd name="T10" fmla="*/ 22 w 40"/>
                <a:gd name="T11" fmla="*/ 72 h 93"/>
                <a:gd name="T12" fmla="*/ 0 w 40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3">
                  <a:moveTo>
                    <a:pt x="0" y="93"/>
                  </a:moveTo>
                  <a:cubicBezTo>
                    <a:pt x="7" y="84"/>
                    <a:pt x="13" y="62"/>
                    <a:pt x="14" y="52"/>
                  </a:cubicBezTo>
                  <a:cubicBezTo>
                    <a:pt x="14" y="46"/>
                    <a:pt x="16" y="39"/>
                    <a:pt x="18" y="32"/>
                  </a:cubicBezTo>
                  <a:cubicBezTo>
                    <a:pt x="22" y="21"/>
                    <a:pt x="27" y="8"/>
                    <a:pt x="32" y="0"/>
                  </a:cubicBezTo>
                  <a:cubicBezTo>
                    <a:pt x="34" y="7"/>
                    <a:pt x="36" y="14"/>
                    <a:pt x="37" y="23"/>
                  </a:cubicBezTo>
                  <a:cubicBezTo>
                    <a:pt x="40" y="42"/>
                    <a:pt x="37" y="58"/>
                    <a:pt x="22" y="72"/>
                  </a:cubicBezTo>
                  <a:cubicBezTo>
                    <a:pt x="17" y="77"/>
                    <a:pt x="7" y="90"/>
                    <a:pt x="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980">
              <a:extLst>
                <a:ext uri="{FF2B5EF4-FFF2-40B4-BE49-F238E27FC236}">
                  <a16:creationId xmlns="" xmlns:a16="http://schemas.microsoft.com/office/drawing/2014/main" id="{A91A5866-0494-4DDA-8DE8-649DCF5C0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4" y="4411663"/>
              <a:ext cx="69850" cy="250825"/>
            </a:xfrm>
            <a:custGeom>
              <a:avLst/>
              <a:gdLst>
                <a:gd name="T0" fmla="*/ 14 w 26"/>
                <a:gd name="T1" fmla="*/ 0 h 94"/>
                <a:gd name="T2" fmla="*/ 17 w 26"/>
                <a:gd name="T3" fmla="*/ 16 h 94"/>
                <a:gd name="T4" fmla="*/ 24 w 26"/>
                <a:gd name="T5" fmla="*/ 39 h 94"/>
                <a:gd name="T6" fmla="*/ 24 w 26"/>
                <a:gd name="T7" fmla="*/ 58 h 94"/>
                <a:gd name="T8" fmla="*/ 19 w 26"/>
                <a:gd name="T9" fmla="*/ 71 h 94"/>
                <a:gd name="T10" fmla="*/ 0 w 26"/>
                <a:gd name="T11" fmla="*/ 94 h 94"/>
                <a:gd name="T12" fmla="*/ 3 w 26"/>
                <a:gd name="T13" fmla="*/ 79 h 94"/>
                <a:gd name="T14" fmla="*/ 3 w 26"/>
                <a:gd name="T15" fmla="*/ 60 h 94"/>
                <a:gd name="T16" fmla="*/ 2 w 26"/>
                <a:gd name="T17" fmla="*/ 48 h 94"/>
                <a:gd name="T18" fmla="*/ 14 w 26"/>
                <a:gd name="T1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4">
                  <a:moveTo>
                    <a:pt x="14" y="0"/>
                  </a:moveTo>
                  <a:cubicBezTo>
                    <a:pt x="14" y="7"/>
                    <a:pt x="15" y="11"/>
                    <a:pt x="17" y="16"/>
                  </a:cubicBezTo>
                  <a:cubicBezTo>
                    <a:pt x="19" y="25"/>
                    <a:pt x="23" y="31"/>
                    <a:pt x="24" y="39"/>
                  </a:cubicBezTo>
                  <a:cubicBezTo>
                    <a:pt x="26" y="46"/>
                    <a:pt x="25" y="52"/>
                    <a:pt x="24" y="58"/>
                  </a:cubicBezTo>
                  <a:cubicBezTo>
                    <a:pt x="23" y="63"/>
                    <a:pt x="21" y="67"/>
                    <a:pt x="19" y="71"/>
                  </a:cubicBezTo>
                  <a:cubicBezTo>
                    <a:pt x="16" y="79"/>
                    <a:pt x="8" y="89"/>
                    <a:pt x="0" y="94"/>
                  </a:cubicBezTo>
                  <a:cubicBezTo>
                    <a:pt x="2" y="88"/>
                    <a:pt x="3" y="84"/>
                    <a:pt x="3" y="79"/>
                  </a:cubicBezTo>
                  <a:cubicBezTo>
                    <a:pt x="4" y="73"/>
                    <a:pt x="4" y="67"/>
                    <a:pt x="3" y="60"/>
                  </a:cubicBezTo>
                  <a:cubicBezTo>
                    <a:pt x="3" y="56"/>
                    <a:pt x="3" y="52"/>
                    <a:pt x="2" y="48"/>
                  </a:cubicBezTo>
                  <a:cubicBezTo>
                    <a:pt x="2" y="30"/>
                    <a:pt x="8" y="16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981">
              <a:extLst>
                <a:ext uri="{FF2B5EF4-FFF2-40B4-BE49-F238E27FC236}">
                  <a16:creationId xmlns="" xmlns:a16="http://schemas.microsoft.com/office/drawing/2014/main" id="{CDE566F5-98C4-402A-8A70-99F93EAA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4" y="4435475"/>
              <a:ext cx="171450" cy="227013"/>
            </a:xfrm>
            <a:custGeom>
              <a:avLst/>
              <a:gdLst>
                <a:gd name="T0" fmla="*/ 0 w 64"/>
                <a:gd name="T1" fmla="*/ 85 h 85"/>
                <a:gd name="T2" fmla="*/ 28 w 64"/>
                <a:gd name="T3" fmla="*/ 48 h 85"/>
                <a:gd name="T4" fmla="*/ 39 w 64"/>
                <a:gd name="T5" fmla="*/ 29 h 85"/>
                <a:gd name="T6" fmla="*/ 64 w 64"/>
                <a:gd name="T7" fmla="*/ 0 h 85"/>
                <a:gd name="T8" fmla="*/ 62 w 64"/>
                <a:gd name="T9" fmla="*/ 25 h 85"/>
                <a:gd name="T10" fmla="*/ 30 w 64"/>
                <a:gd name="T11" fmla="*/ 71 h 85"/>
                <a:gd name="T12" fmla="*/ 0 w 64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85">
                  <a:moveTo>
                    <a:pt x="0" y="85"/>
                  </a:moveTo>
                  <a:cubicBezTo>
                    <a:pt x="11" y="78"/>
                    <a:pt x="24" y="57"/>
                    <a:pt x="28" y="48"/>
                  </a:cubicBezTo>
                  <a:cubicBezTo>
                    <a:pt x="30" y="41"/>
                    <a:pt x="34" y="35"/>
                    <a:pt x="39" y="29"/>
                  </a:cubicBezTo>
                  <a:cubicBezTo>
                    <a:pt x="46" y="18"/>
                    <a:pt x="55" y="7"/>
                    <a:pt x="64" y="0"/>
                  </a:cubicBezTo>
                  <a:cubicBezTo>
                    <a:pt x="63" y="8"/>
                    <a:pt x="63" y="15"/>
                    <a:pt x="62" y="25"/>
                  </a:cubicBezTo>
                  <a:cubicBezTo>
                    <a:pt x="58" y="46"/>
                    <a:pt x="49" y="61"/>
                    <a:pt x="30" y="71"/>
                  </a:cubicBezTo>
                  <a:cubicBezTo>
                    <a:pt x="23" y="75"/>
                    <a:pt x="8" y="84"/>
                    <a:pt x="0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982">
              <a:extLst>
                <a:ext uri="{FF2B5EF4-FFF2-40B4-BE49-F238E27FC236}">
                  <a16:creationId xmlns="" xmlns:a16="http://schemas.microsoft.com/office/drawing/2014/main" id="{3DA3F4BE-D020-4EF2-800C-F6A7D7FB5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568825"/>
              <a:ext cx="123825" cy="255588"/>
            </a:xfrm>
            <a:custGeom>
              <a:avLst/>
              <a:gdLst>
                <a:gd name="T0" fmla="*/ 46 w 46"/>
                <a:gd name="T1" fmla="*/ 0 h 95"/>
                <a:gd name="T2" fmla="*/ 44 w 46"/>
                <a:gd name="T3" fmla="*/ 18 h 95"/>
                <a:gd name="T4" fmla="*/ 44 w 46"/>
                <a:gd name="T5" fmla="*/ 45 h 95"/>
                <a:gd name="T6" fmla="*/ 38 w 46"/>
                <a:gd name="T7" fmla="*/ 65 h 95"/>
                <a:gd name="T8" fmla="*/ 28 w 46"/>
                <a:gd name="T9" fmla="*/ 78 h 95"/>
                <a:gd name="T10" fmla="*/ 0 w 46"/>
                <a:gd name="T11" fmla="*/ 95 h 95"/>
                <a:gd name="T12" fmla="*/ 8 w 46"/>
                <a:gd name="T13" fmla="*/ 81 h 95"/>
                <a:gd name="T14" fmla="*/ 15 w 46"/>
                <a:gd name="T15" fmla="*/ 61 h 95"/>
                <a:gd name="T16" fmla="*/ 18 w 46"/>
                <a:gd name="T17" fmla="*/ 47 h 95"/>
                <a:gd name="T18" fmla="*/ 46 w 46"/>
                <a:gd name="T1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95">
                  <a:moveTo>
                    <a:pt x="46" y="0"/>
                  </a:moveTo>
                  <a:cubicBezTo>
                    <a:pt x="45" y="7"/>
                    <a:pt x="44" y="13"/>
                    <a:pt x="44" y="18"/>
                  </a:cubicBezTo>
                  <a:cubicBezTo>
                    <a:pt x="44" y="28"/>
                    <a:pt x="45" y="36"/>
                    <a:pt x="44" y="45"/>
                  </a:cubicBezTo>
                  <a:cubicBezTo>
                    <a:pt x="43" y="53"/>
                    <a:pt x="41" y="59"/>
                    <a:pt x="38" y="65"/>
                  </a:cubicBezTo>
                  <a:cubicBezTo>
                    <a:pt x="35" y="70"/>
                    <a:pt x="32" y="74"/>
                    <a:pt x="28" y="78"/>
                  </a:cubicBezTo>
                  <a:cubicBezTo>
                    <a:pt x="21" y="85"/>
                    <a:pt x="10" y="93"/>
                    <a:pt x="0" y="95"/>
                  </a:cubicBezTo>
                  <a:cubicBezTo>
                    <a:pt x="4" y="90"/>
                    <a:pt x="6" y="86"/>
                    <a:pt x="8" y="81"/>
                  </a:cubicBezTo>
                  <a:cubicBezTo>
                    <a:pt x="12" y="74"/>
                    <a:pt x="14" y="68"/>
                    <a:pt x="15" y="61"/>
                  </a:cubicBezTo>
                  <a:cubicBezTo>
                    <a:pt x="16" y="56"/>
                    <a:pt x="17" y="51"/>
                    <a:pt x="18" y="47"/>
                  </a:cubicBezTo>
                  <a:cubicBezTo>
                    <a:pt x="23" y="28"/>
                    <a:pt x="35" y="15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983">
              <a:extLst>
                <a:ext uri="{FF2B5EF4-FFF2-40B4-BE49-F238E27FC236}">
                  <a16:creationId xmlns="" xmlns:a16="http://schemas.microsoft.com/office/drawing/2014/main" id="{FE464070-B4AC-4ACC-A2F5-B9F8A74DA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4638675"/>
              <a:ext cx="260350" cy="190500"/>
            </a:xfrm>
            <a:custGeom>
              <a:avLst/>
              <a:gdLst>
                <a:gd name="T0" fmla="*/ 0 w 97"/>
                <a:gd name="T1" fmla="*/ 69 h 71"/>
                <a:gd name="T2" fmla="*/ 42 w 97"/>
                <a:gd name="T3" fmla="*/ 39 h 71"/>
                <a:gd name="T4" fmla="*/ 60 w 97"/>
                <a:gd name="T5" fmla="*/ 23 h 71"/>
                <a:gd name="T6" fmla="*/ 97 w 97"/>
                <a:gd name="T7" fmla="*/ 0 h 71"/>
                <a:gd name="T8" fmla="*/ 86 w 97"/>
                <a:gd name="T9" fmla="*/ 27 h 71"/>
                <a:gd name="T10" fmla="*/ 37 w 97"/>
                <a:gd name="T11" fmla="*/ 65 h 71"/>
                <a:gd name="T12" fmla="*/ 0 w 97"/>
                <a:gd name="T13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1">
                  <a:moveTo>
                    <a:pt x="0" y="69"/>
                  </a:moveTo>
                  <a:cubicBezTo>
                    <a:pt x="14" y="66"/>
                    <a:pt x="34" y="48"/>
                    <a:pt x="42" y="39"/>
                  </a:cubicBezTo>
                  <a:cubicBezTo>
                    <a:pt x="47" y="33"/>
                    <a:pt x="53" y="28"/>
                    <a:pt x="60" y="23"/>
                  </a:cubicBezTo>
                  <a:cubicBezTo>
                    <a:pt x="72" y="14"/>
                    <a:pt x="86" y="5"/>
                    <a:pt x="97" y="0"/>
                  </a:cubicBezTo>
                  <a:cubicBezTo>
                    <a:pt x="94" y="9"/>
                    <a:pt x="91" y="17"/>
                    <a:pt x="86" y="27"/>
                  </a:cubicBezTo>
                  <a:cubicBezTo>
                    <a:pt x="75" y="47"/>
                    <a:pt x="60" y="61"/>
                    <a:pt x="37" y="65"/>
                  </a:cubicBezTo>
                  <a:cubicBezTo>
                    <a:pt x="28" y="67"/>
                    <a:pt x="9" y="71"/>
                    <a:pt x="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984">
              <a:extLst>
                <a:ext uri="{FF2B5EF4-FFF2-40B4-BE49-F238E27FC236}">
                  <a16:creationId xmlns="" xmlns:a16="http://schemas.microsoft.com/office/drawing/2014/main" id="{2A6DEF81-4110-437E-B383-BB25F18CA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6" y="4719638"/>
              <a:ext cx="227013" cy="211138"/>
            </a:xfrm>
            <a:custGeom>
              <a:avLst/>
              <a:gdLst>
                <a:gd name="T0" fmla="*/ 85 w 85"/>
                <a:gd name="T1" fmla="*/ 0 h 79"/>
                <a:gd name="T2" fmla="*/ 76 w 85"/>
                <a:gd name="T3" fmla="*/ 17 h 79"/>
                <a:gd name="T4" fmla="*/ 66 w 85"/>
                <a:gd name="T5" fmla="*/ 44 h 79"/>
                <a:gd name="T6" fmla="*/ 51 w 85"/>
                <a:gd name="T7" fmla="*/ 61 h 79"/>
                <a:gd name="T8" fmla="*/ 37 w 85"/>
                <a:gd name="T9" fmla="*/ 71 h 79"/>
                <a:gd name="T10" fmla="*/ 0 w 85"/>
                <a:gd name="T11" fmla="*/ 78 h 79"/>
                <a:gd name="T12" fmla="*/ 14 w 85"/>
                <a:gd name="T13" fmla="*/ 67 h 79"/>
                <a:gd name="T14" fmla="*/ 29 w 85"/>
                <a:gd name="T15" fmla="*/ 49 h 79"/>
                <a:gd name="T16" fmla="*/ 37 w 85"/>
                <a:gd name="T17" fmla="*/ 36 h 79"/>
                <a:gd name="T18" fmla="*/ 85 w 85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9">
                  <a:moveTo>
                    <a:pt x="85" y="0"/>
                  </a:moveTo>
                  <a:cubicBezTo>
                    <a:pt x="80" y="6"/>
                    <a:pt x="78" y="11"/>
                    <a:pt x="76" y="17"/>
                  </a:cubicBezTo>
                  <a:cubicBezTo>
                    <a:pt x="72" y="27"/>
                    <a:pt x="70" y="35"/>
                    <a:pt x="66" y="44"/>
                  </a:cubicBezTo>
                  <a:cubicBezTo>
                    <a:pt x="62" y="51"/>
                    <a:pt x="57" y="57"/>
                    <a:pt x="51" y="61"/>
                  </a:cubicBezTo>
                  <a:cubicBezTo>
                    <a:pt x="46" y="65"/>
                    <a:pt x="41" y="69"/>
                    <a:pt x="37" y="71"/>
                  </a:cubicBezTo>
                  <a:cubicBezTo>
                    <a:pt x="27" y="76"/>
                    <a:pt x="11" y="79"/>
                    <a:pt x="0" y="78"/>
                  </a:cubicBezTo>
                  <a:cubicBezTo>
                    <a:pt x="6" y="74"/>
                    <a:pt x="10" y="71"/>
                    <a:pt x="14" y="67"/>
                  </a:cubicBezTo>
                  <a:cubicBezTo>
                    <a:pt x="21" y="61"/>
                    <a:pt x="25" y="55"/>
                    <a:pt x="29" y="49"/>
                  </a:cubicBezTo>
                  <a:cubicBezTo>
                    <a:pt x="32" y="44"/>
                    <a:pt x="35" y="40"/>
                    <a:pt x="37" y="36"/>
                  </a:cubicBezTo>
                  <a:cubicBezTo>
                    <a:pt x="50" y="19"/>
                    <a:pt x="67" y="1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985">
              <a:extLst>
                <a:ext uri="{FF2B5EF4-FFF2-40B4-BE49-F238E27FC236}">
                  <a16:creationId xmlns="" xmlns:a16="http://schemas.microsoft.com/office/drawing/2014/main" id="{D8BEA4D2-7C7B-4A87-A9D8-2919639F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6" y="4837113"/>
              <a:ext cx="341313" cy="125413"/>
            </a:xfrm>
            <a:custGeom>
              <a:avLst/>
              <a:gdLst>
                <a:gd name="T0" fmla="*/ 0 w 128"/>
                <a:gd name="T1" fmla="*/ 34 h 47"/>
                <a:gd name="T2" fmla="*/ 56 w 128"/>
                <a:gd name="T3" fmla="*/ 19 h 47"/>
                <a:gd name="T4" fmla="*/ 81 w 128"/>
                <a:gd name="T5" fmla="*/ 9 h 47"/>
                <a:gd name="T6" fmla="*/ 128 w 128"/>
                <a:gd name="T7" fmla="*/ 0 h 47"/>
                <a:gd name="T8" fmla="*/ 107 w 128"/>
                <a:gd name="T9" fmla="*/ 22 h 47"/>
                <a:gd name="T10" fmla="*/ 41 w 128"/>
                <a:gd name="T11" fmla="*/ 43 h 47"/>
                <a:gd name="T12" fmla="*/ 0 w 128"/>
                <a:gd name="T13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47">
                  <a:moveTo>
                    <a:pt x="0" y="34"/>
                  </a:moveTo>
                  <a:cubicBezTo>
                    <a:pt x="16" y="35"/>
                    <a:pt x="45" y="25"/>
                    <a:pt x="56" y="19"/>
                  </a:cubicBezTo>
                  <a:cubicBezTo>
                    <a:pt x="63" y="15"/>
                    <a:pt x="72" y="12"/>
                    <a:pt x="81" y="9"/>
                  </a:cubicBezTo>
                  <a:cubicBezTo>
                    <a:pt x="97" y="4"/>
                    <a:pt x="115" y="0"/>
                    <a:pt x="128" y="0"/>
                  </a:cubicBezTo>
                  <a:cubicBezTo>
                    <a:pt x="122" y="7"/>
                    <a:pt x="115" y="14"/>
                    <a:pt x="107" y="22"/>
                  </a:cubicBezTo>
                  <a:cubicBezTo>
                    <a:pt x="87" y="39"/>
                    <a:pt x="67" y="47"/>
                    <a:pt x="41" y="43"/>
                  </a:cubicBezTo>
                  <a:cubicBezTo>
                    <a:pt x="31" y="41"/>
                    <a:pt x="9" y="39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87" name="Freeform 1262">
            <a:extLst>
              <a:ext uri="{FF2B5EF4-FFF2-40B4-BE49-F238E27FC236}">
                <a16:creationId xmlns="" xmlns:a16="http://schemas.microsoft.com/office/drawing/2014/main" id="{CD99AECF-3EAC-4989-9E94-8CC250F1EBDB}"/>
              </a:ext>
            </a:extLst>
          </p:cNvPr>
          <p:cNvSpPr>
            <a:spLocks noEditPoints="1"/>
          </p:cNvSpPr>
          <p:nvPr/>
        </p:nvSpPr>
        <p:spPr bwMode="auto">
          <a:xfrm>
            <a:off x="374102" y="2817889"/>
            <a:ext cx="1286842" cy="1222225"/>
          </a:xfrm>
          <a:custGeom>
            <a:avLst/>
            <a:gdLst>
              <a:gd name="T0" fmla="*/ 185 w 555"/>
              <a:gd name="T1" fmla="*/ 477 h 527"/>
              <a:gd name="T2" fmla="*/ 148 w 555"/>
              <a:gd name="T3" fmla="*/ 458 h 527"/>
              <a:gd name="T4" fmla="*/ 126 w 555"/>
              <a:gd name="T5" fmla="*/ 404 h 527"/>
              <a:gd name="T6" fmla="*/ 98 w 555"/>
              <a:gd name="T7" fmla="*/ 345 h 527"/>
              <a:gd name="T8" fmla="*/ 63 w 555"/>
              <a:gd name="T9" fmla="*/ 338 h 527"/>
              <a:gd name="T10" fmla="*/ 49 w 555"/>
              <a:gd name="T11" fmla="*/ 318 h 527"/>
              <a:gd name="T12" fmla="*/ 42 w 555"/>
              <a:gd name="T13" fmla="*/ 245 h 527"/>
              <a:gd name="T14" fmla="*/ 75 w 555"/>
              <a:gd name="T15" fmla="*/ 199 h 527"/>
              <a:gd name="T16" fmla="*/ 110 w 555"/>
              <a:gd name="T17" fmla="*/ 146 h 527"/>
              <a:gd name="T18" fmla="*/ 104 w 555"/>
              <a:gd name="T19" fmla="*/ 112 h 527"/>
              <a:gd name="T20" fmla="*/ 113 w 555"/>
              <a:gd name="T21" fmla="*/ 91 h 527"/>
              <a:gd name="T22" fmla="*/ 146 w 555"/>
              <a:gd name="T23" fmla="*/ 64 h 527"/>
              <a:gd name="T24" fmla="*/ 202 w 555"/>
              <a:gd name="T25" fmla="*/ 36 h 527"/>
              <a:gd name="T26" fmla="*/ 199 w 555"/>
              <a:gd name="T27" fmla="*/ 27 h 527"/>
              <a:gd name="T28" fmla="*/ 156 w 555"/>
              <a:gd name="T29" fmla="*/ 16 h 527"/>
              <a:gd name="T30" fmla="*/ 115 w 555"/>
              <a:gd name="T31" fmla="*/ 40 h 527"/>
              <a:gd name="T32" fmla="*/ 72 w 555"/>
              <a:gd name="T33" fmla="*/ 96 h 527"/>
              <a:gd name="T34" fmla="*/ 61 w 555"/>
              <a:gd name="T35" fmla="*/ 157 h 527"/>
              <a:gd name="T36" fmla="*/ 39 w 555"/>
              <a:gd name="T37" fmla="*/ 228 h 527"/>
              <a:gd name="T38" fmla="*/ 29 w 555"/>
              <a:gd name="T39" fmla="*/ 256 h 527"/>
              <a:gd name="T40" fmla="*/ 0 w 555"/>
              <a:gd name="T41" fmla="*/ 292 h 527"/>
              <a:gd name="T42" fmla="*/ 30 w 555"/>
              <a:gd name="T43" fmla="*/ 361 h 527"/>
              <a:gd name="T44" fmla="*/ 79 w 555"/>
              <a:gd name="T45" fmla="*/ 400 h 527"/>
              <a:gd name="T46" fmla="*/ 127 w 555"/>
              <a:gd name="T47" fmla="*/ 451 h 527"/>
              <a:gd name="T48" fmla="*/ 163 w 555"/>
              <a:gd name="T49" fmla="*/ 475 h 527"/>
              <a:gd name="T50" fmla="*/ 186 w 555"/>
              <a:gd name="T51" fmla="*/ 494 h 527"/>
              <a:gd name="T52" fmla="*/ 253 w 555"/>
              <a:gd name="T53" fmla="*/ 495 h 527"/>
              <a:gd name="T54" fmla="*/ 517 w 555"/>
              <a:gd name="T55" fmla="*/ 282 h 527"/>
              <a:gd name="T56" fmla="*/ 540 w 555"/>
              <a:gd name="T57" fmla="*/ 224 h 527"/>
              <a:gd name="T58" fmla="*/ 531 w 555"/>
              <a:gd name="T59" fmla="*/ 150 h 527"/>
              <a:gd name="T60" fmla="*/ 489 w 555"/>
              <a:gd name="T61" fmla="*/ 132 h 527"/>
              <a:gd name="T62" fmla="*/ 467 w 555"/>
              <a:gd name="T63" fmla="*/ 114 h 527"/>
              <a:gd name="T64" fmla="*/ 430 w 555"/>
              <a:gd name="T65" fmla="*/ 77 h 527"/>
              <a:gd name="T66" fmla="*/ 374 w 555"/>
              <a:gd name="T67" fmla="*/ 43 h 527"/>
              <a:gd name="T68" fmla="*/ 336 w 555"/>
              <a:gd name="T69" fmla="*/ 23 h 527"/>
              <a:gd name="T70" fmla="*/ 333 w 555"/>
              <a:gd name="T71" fmla="*/ 64 h 527"/>
              <a:gd name="T72" fmla="*/ 391 w 555"/>
              <a:gd name="T73" fmla="*/ 81 h 527"/>
              <a:gd name="T74" fmla="*/ 420 w 555"/>
              <a:gd name="T75" fmla="*/ 104 h 527"/>
              <a:gd name="T76" fmla="*/ 471 w 555"/>
              <a:gd name="T77" fmla="*/ 126 h 527"/>
              <a:gd name="T78" fmla="*/ 504 w 555"/>
              <a:gd name="T79" fmla="*/ 195 h 527"/>
              <a:gd name="T80" fmla="*/ 502 w 555"/>
              <a:gd name="T81" fmla="*/ 221 h 527"/>
              <a:gd name="T82" fmla="*/ 477 w 555"/>
              <a:gd name="T83" fmla="*/ 247 h 527"/>
              <a:gd name="T84" fmla="*/ 482 w 555"/>
              <a:gd name="T85" fmla="*/ 310 h 527"/>
              <a:gd name="T86" fmla="*/ 488 w 555"/>
              <a:gd name="T87" fmla="*/ 365 h 527"/>
              <a:gd name="T88" fmla="*/ 447 w 555"/>
              <a:gd name="T89" fmla="*/ 424 h 527"/>
              <a:gd name="T90" fmla="*/ 425 w 555"/>
              <a:gd name="T91" fmla="*/ 434 h 527"/>
              <a:gd name="T92" fmla="*/ 392 w 555"/>
              <a:gd name="T93" fmla="*/ 457 h 527"/>
              <a:gd name="T94" fmla="*/ 360 w 555"/>
              <a:gd name="T95" fmla="*/ 438 h 527"/>
              <a:gd name="T96" fmla="*/ 338 w 555"/>
              <a:gd name="T97" fmla="*/ 496 h 527"/>
              <a:gd name="T98" fmla="*/ 404 w 555"/>
              <a:gd name="T99" fmla="*/ 499 h 527"/>
              <a:gd name="T100" fmla="*/ 443 w 555"/>
              <a:gd name="T101" fmla="*/ 473 h 527"/>
              <a:gd name="T102" fmla="*/ 505 w 555"/>
              <a:gd name="T103" fmla="*/ 427 h 527"/>
              <a:gd name="T104" fmla="*/ 496 w 555"/>
              <a:gd name="T105" fmla="*/ 380 h 527"/>
              <a:gd name="T106" fmla="*/ 501 w 555"/>
              <a:gd name="T107" fmla="*/ 352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5" h="527">
                <a:moveTo>
                  <a:pt x="224" y="490"/>
                </a:moveTo>
                <a:cubicBezTo>
                  <a:pt x="225" y="484"/>
                  <a:pt x="225" y="473"/>
                  <a:pt x="219" y="459"/>
                </a:cubicBezTo>
                <a:cubicBezTo>
                  <a:pt x="213" y="444"/>
                  <a:pt x="194" y="438"/>
                  <a:pt x="194" y="438"/>
                </a:cubicBezTo>
                <a:cubicBezTo>
                  <a:pt x="194" y="438"/>
                  <a:pt x="190" y="460"/>
                  <a:pt x="199" y="474"/>
                </a:cubicBezTo>
                <a:cubicBezTo>
                  <a:pt x="201" y="479"/>
                  <a:pt x="207" y="483"/>
                  <a:pt x="212" y="487"/>
                </a:cubicBezTo>
                <a:cubicBezTo>
                  <a:pt x="204" y="485"/>
                  <a:pt x="195" y="481"/>
                  <a:pt x="185" y="477"/>
                </a:cubicBezTo>
                <a:cubicBezTo>
                  <a:pt x="186" y="472"/>
                  <a:pt x="188" y="460"/>
                  <a:pt x="185" y="447"/>
                </a:cubicBezTo>
                <a:cubicBezTo>
                  <a:pt x="182" y="431"/>
                  <a:pt x="165" y="421"/>
                  <a:pt x="165" y="421"/>
                </a:cubicBezTo>
                <a:cubicBezTo>
                  <a:pt x="165" y="421"/>
                  <a:pt x="156" y="442"/>
                  <a:pt x="163" y="457"/>
                </a:cubicBezTo>
                <a:cubicBezTo>
                  <a:pt x="165" y="462"/>
                  <a:pt x="169" y="468"/>
                  <a:pt x="174" y="472"/>
                </a:cubicBezTo>
                <a:cubicBezTo>
                  <a:pt x="168" y="469"/>
                  <a:pt x="163" y="467"/>
                  <a:pt x="157" y="463"/>
                </a:cubicBezTo>
                <a:cubicBezTo>
                  <a:pt x="154" y="462"/>
                  <a:pt x="151" y="460"/>
                  <a:pt x="148" y="458"/>
                </a:cubicBezTo>
                <a:cubicBezTo>
                  <a:pt x="150" y="453"/>
                  <a:pt x="154" y="442"/>
                  <a:pt x="154" y="428"/>
                </a:cubicBezTo>
                <a:cubicBezTo>
                  <a:pt x="153" y="412"/>
                  <a:pt x="138" y="400"/>
                  <a:pt x="138" y="400"/>
                </a:cubicBezTo>
                <a:cubicBezTo>
                  <a:pt x="138" y="400"/>
                  <a:pt x="127" y="419"/>
                  <a:pt x="130" y="434"/>
                </a:cubicBezTo>
                <a:cubicBezTo>
                  <a:pt x="131" y="440"/>
                  <a:pt x="135" y="447"/>
                  <a:pt x="139" y="452"/>
                </a:cubicBezTo>
                <a:cubicBezTo>
                  <a:pt x="131" y="446"/>
                  <a:pt x="123" y="439"/>
                  <a:pt x="115" y="432"/>
                </a:cubicBezTo>
                <a:cubicBezTo>
                  <a:pt x="118" y="428"/>
                  <a:pt x="124" y="418"/>
                  <a:pt x="126" y="404"/>
                </a:cubicBezTo>
                <a:cubicBezTo>
                  <a:pt x="128" y="389"/>
                  <a:pt x="116" y="375"/>
                  <a:pt x="116" y="375"/>
                </a:cubicBezTo>
                <a:cubicBezTo>
                  <a:pt x="116" y="375"/>
                  <a:pt x="101" y="390"/>
                  <a:pt x="102" y="406"/>
                </a:cubicBezTo>
                <a:cubicBezTo>
                  <a:pt x="102" y="412"/>
                  <a:pt x="105" y="419"/>
                  <a:pt x="107" y="424"/>
                </a:cubicBezTo>
                <a:cubicBezTo>
                  <a:pt x="101" y="417"/>
                  <a:pt x="94" y="409"/>
                  <a:pt x="88" y="401"/>
                </a:cubicBezTo>
                <a:cubicBezTo>
                  <a:pt x="92" y="397"/>
                  <a:pt x="99" y="388"/>
                  <a:pt x="103" y="376"/>
                </a:cubicBezTo>
                <a:cubicBezTo>
                  <a:pt x="107" y="361"/>
                  <a:pt x="98" y="345"/>
                  <a:pt x="98" y="345"/>
                </a:cubicBezTo>
                <a:cubicBezTo>
                  <a:pt x="98" y="345"/>
                  <a:pt x="81" y="358"/>
                  <a:pt x="79" y="374"/>
                </a:cubicBezTo>
                <a:cubicBezTo>
                  <a:pt x="78" y="379"/>
                  <a:pt x="80" y="385"/>
                  <a:pt x="81" y="391"/>
                </a:cubicBezTo>
                <a:cubicBezTo>
                  <a:pt x="76" y="383"/>
                  <a:pt x="71" y="374"/>
                  <a:pt x="66" y="365"/>
                </a:cubicBezTo>
                <a:cubicBezTo>
                  <a:pt x="71" y="362"/>
                  <a:pt x="79" y="356"/>
                  <a:pt x="85" y="344"/>
                </a:cubicBezTo>
                <a:cubicBezTo>
                  <a:pt x="92" y="331"/>
                  <a:pt x="85" y="314"/>
                  <a:pt x="85" y="314"/>
                </a:cubicBezTo>
                <a:cubicBezTo>
                  <a:pt x="85" y="314"/>
                  <a:pt x="67" y="323"/>
                  <a:pt x="63" y="338"/>
                </a:cubicBezTo>
                <a:cubicBezTo>
                  <a:pt x="61" y="343"/>
                  <a:pt x="61" y="350"/>
                  <a:pt x="62" y="356"/>
                </a:cubicBezTo>
                <a:cubicBezTo>
                  <a:pt x="58" y="347"/>
                  <a:pt x="54" y="337"/>
                  <a:pt x="51" y="327"/>
                </a:cubicBezTo>
                <a:cubicBezTo>
                  <a:pt x="56" y="325"/>
                  <a:pt x="65" y="320"/>
                  <a:pt x="73" y="310"/>
                </a:cubicBezTo>
                <a:cubicBezTo>
                  <a:pt x="82" y="298"/>
                  <a:pt x="79" y="281"/>
                  <a:pt x="79" y="281"/>
                </a:cubicBezTo>
                <a:cubicBezTo>
                  <a:pt x="79" y="281"/>
                  <a:pt x="60" y="287"/>
                  <a:pt x="53" y="300"/>
                </a:cubicBezTo>
                <a:cubicBezTo>
                  <a:pt x="50" y="305"/>
                  <a:pt x="49" y="312"/>
                  <a:pt x="49" y="318"/>
                </a:cubicBezTo>
                <a:cubicBezTo>
                  <a:pt x="46" y="308"/>
                  <a:pt x="44" y="298"/>
                  <a:pt x="43" y="287"/>
                </a:cubicBezTo>
                <a:cubicBezTo>
                  <a:pt x="48" y="286"/>
                  <a:pt x="58" y="283"/>
                  <a:pt x="67" y="274"/>
                </a:cubicBezTo>
                <a:cubicBezTo>
                  <a:pt x="78" y="264"/>
                  <a:pt x="78" y="247"/>
                  <a:pt x="78" y="247"/>
                </a:cubicBezTo>
                <a:cubicBezTo>
                  <a:pt x="78" y="247"/>
                  <a:pt x="58" y="249"/>
                  <a:pt x="49" y="261"/>
                </a:cubicBezTo>
                <a:cubicBezTo>
                  <a:pt x="46" y="265"/>
                  <a:pt x="44" y="272"/>
                  <a:pt x="42" y="278"/>
                </a:cubicBezTo>
                <a:cubicBezTo>
                  <a:pt x="41" y="267"/>
                  <a:pt x="41" y="256"/>
                  <a:pt x="42" y="245"/>
                </a:cubicBezTo>
                <a:cubicBezTo>
                  <a:pt x="46" y="245"/>
                  <a:pt x="57" y="243"/>
                  <a:pt x="68" y="236"/>
                </a:cubicBezTo>
                <a:cubicBezTo>
                  <a:pt x="80" y="229"/>
                  <a:pt x="82" y="212"/>
                  <a:pt x="82" y="212"/>
                </a:cubicBezTo>
                <a:cubicBezTo>
                  <a:pt x="82" y="212"/>
                  <a:pt x="63" y="211"/>
                  <a:pt x="53" y="221"/>
                </a:cubicBezTo>
                <a:cubicBezTo>
                  <a:pt x="48" y="225"/>
                  <a:pt x="45" y="232"/>
                  <a:pt x="42" y="237"/>
                </a:cubicBezTo>
                <a:cubicBezTo>
                  <a:pt x="44" y="226"/>
                  <a:pt x="46" y="214"/>
                  <a:pt x="49" y="203"/>
                </a:cubicBezTo>
                <a:cubicBezTo>
                  <a:pt x="53" y="203"/>
                  <a:pt x="63" y="204"/>
                  <a:pt x="75" y="199"/>
                </a:cubicBezTo>
                <a:cubicBezTo>
                  <a:pt x="88" y="194"/>
                  <a:pt x="93" y="178"/>
                  <a:pt x="93" y="178"/>
                </a:cubicBezTo>
                <a:cubicBezTo>
                  <a:pt x="93" y="178"/>
                  <a:pt x="75" y="174"/>
                  <a:pt x="63" y="181"/>
                </a:cubicBezTo>
                <a:cubicBezTo>
                  <a:pt x="58" y="184"/>
                  <a:pt x="54" y="190"/>
                  <a:pt x="51" y="195"/>
                </a:cubicBezTo>
                <a:cubicBezTo>
                  <a:pt x="54" y="184"/>
                  <a:pt x="58" y="173"/>
                  <a:pt x="63" y="163"/>
                </a:cubicBezTo>
                <a:cubicBezTo>
                  <a:pt x="67" y="164"/>
                  <a:pt x="77" y="166"/>
                  <a:pt x="89" y="164"/>
                </a:cubicBezTo>
                <a:cubicBezTo>
                  <a:pt x="102" y="161"/>
                  <a:pt x="110" y="146"/>
                  <a:pt x="110" y="146"/>
                </a:cubicBezTo>
                <a:cubicBezTo>
                  <a:pt x="110" y="146"/>
                  <a:pt x="93" y="140"/>
                  <a:pt x="80" y="145"/>
                </a:cubicBezTo>
                <a:cubicBezTo>
                  <a:pt x="75" y="147"/>
                  <a:pt x="70" y="152"/>
                  <a:pt x="66" y="156"/>
                </a:cubicBezTo>
                <a:cubicBezTo>
                  <a:pt x="71" y="145"/>
                  <a:pt x="77" y="135"/>
                  <a:pt x="83" y="126"/>
                </a:cubicBezTo>
                <a:cubicBezTo>
                  <a:pt x="87" y="128"/>
                  <a:pt x="96" y="132"/>
                  <a:pt x="109" y="131"/>
                </a:cubicBezTo>
                <a:cubicBezTo>
                  <a:pt x="122" y="131"/>
                  <a:pt x="132" y="118"/>
                  <a:pt x="132" y="118"/>
                </a:cubicBezTo>
                <a:cubicBezTo>
                  <a:pt x="132" y="118"/>
                  <a:pt x="117" y="109"/>
                  <a:pt x="104" y="112"/>
                </a:cubicBezTo>
                <a:cubicBezTo>
                  <a:pt x="98" y="113"/>
                  <a:pt x="91" y="118"/>
                  <a:pt x="87" y="121"/>
                </a:cubicBezTo>
                <a:cubicBezTo>
                  <a:pt x="94" y="111"/>
                  <a:pt x="102" y="102"/>
                  <a:pt x="110" y="94"/>
                </a:cubicBezTo>
                <a:cubicBezTo>
                  <a:pt x="113" y="96"/>
                  <a:pt x="121" y="102"/>
                  <a:pt x="134" y="104"/>
                </a:cubicBezTo>
                <a:cubicBezTo>
                  <a:pt x="147" y="105"/>
                  <a:pt x="159" y="95"/>
                  <a:pt x="159" y="95"/>
                </a:cubicBezTo>
                <a:cubicBezTo>
                  <a:pt x="159" y="95"/>
                  <a:pt x="146" y="83"/>
                  <a:pt x="133" y="84"/>
                </a:cubicBezTo>
                <a:cubicBezTo>
                  <a:pt x="126" y="84"/>
                  <a:pt x="118" y="88"/>
                  <a:pt x="113" y="91"/>
                </a:cubicBezTo>
                <a:cubicBezTo>
                  <a:pt x="117" y="86"/>
                  <a:pt x="122" y="82"/>
                  <a:pt x="127" y="79"/>
                </a:cubicBezTo>
                <a:cubicBezTo>
                  <a:pt x="132" y="74"/>
                  <a:pt x="137" y="71"/>
                  <a:pt x="142" y="67"/>
                </a:cubicBezTo>
                <a:cubicBezTo>
                  <a:pt x="144" y="70"/>
                  <a:pt x="151" y="77"/>
                  <a:pt x="164" y="81"/>
                </a:cubicBezTo>
                <a:cubicBezTo>
                  <a:pt x="176" y="84"/>
                  <a:pt x="189" y="76"/>
                  <a:pt x="189" y="76"/>
                </a:cubicBezTo>
                <a:cubicBezTo>
                  <a:pt x="189" y="76"/>
                  <a:pt x="178" y="63"/>
                  <a:pt x="165" y="61"/>
                </a:cubicBezTo>
                <a:cubicBezTo>
                  <a:pt x="159" y="60"/>
                  <a:pt x="151" y="63"/>
                  <a:pt x="146" y="64"/>
                </a:cubicBezTo>
                <a:cubicBezTo>
                  <a:pt x="157" y="57"/>
                  <a:pt x="168" y="51"/>
                  <a:pt x="177" y="46"/>
                </a:cubicBezTo>
                <a:cubicBezTo>
                  <a:pt x="179" y="49"/>
                  <a:pt x="184" y="57"/>
                  <a:pt x="196" y="63"/>
                </a:cubicBezTo>
                <a:cubicBezTo>
                  <a:pt x="207" y="69"/>
                  <a:pt x="221" y="64"/>
                  <a:pt x="221" y="64"/>
                </a:cubicBezTo>
                <a:cubicBezTo>
                  <a:pt x="221" y="64"/>
                  <a:pt x="213" y="49"/>
                  <a:pt x="201" y="45"/>
                </a:cubicBezTo>
                <a:cubicBezTo>
                  <a:pt x="195" y="43"/>
                  <a:pt x="185" y="44"/>
                  <a:pt x="180" y="45"/>
                </a:cubicBezTo>
                <a:cubicBezTo>
                  <a:pt x="188" y="41"/>
                  <a:pt x="196" y="38"/>
                  <a:pt x="202" y="36"/>
                </a:cubicBezTo>
                <a:cubicBezTo>
                  <a:pt x="204" y="37"/>
                  <a:pt x="213" y="41"/>
                  <a:pt x="220" y="38"/>
                </a:cubicBezTo>
                <a:cubicBezTo>
                  <a:pt x="232" y="34"/>
                  <a:pt x="238" y="27"/>
                  <a:pt x="238" y="27"/>
                </a:cubicBezTo>
                <a:cubicBezTo>
                  <a:pt x="238" y="27"/>
                  <a:pt x="226" y="22"/>
                  <a:pt x="219" y="23"/>
                </a:cubicBezTo>
                <a:cubicBezTo>
                  <a:pt x="210" y="25"/>
                  <a:pt x="203" y="33"/>
                  <a:pt x="201" y="35"/>
                </a:cubicBezTo>
                <a:cubicBezTo>
                  <a:pt x="196" y="37"/>
                  <a:pt x="190" y="39"/>
                  <a:pt x="184" y="42"/>
                </a:cubicBezTo>
                <a:cubicBezTo>
                  <a:pt x="188" y="39"/>
                  <a:pt x="196" y="33"/>
                  <a:pt x="199" y="27"/>
                </a:cubicBezTo>
                <a:cubicBezTo>
                  <a:pt x="205" y="16"/>
                  <a:pt x="200" y="0"/>
                  <a:pt x="200" y="0"/>
                </a:cubicBezTo>
                <a:cubicBezTo>
                  <a:pt x="200" y="0"/>
                  <a:pt x="186" y="5"/>
                  <a:pt x="182" y="17"/>
                </a:cubicBezTo>
                <a:cubicBezTo>
                  <a:pt x="178" y="30"/>
                  <a:pt x="180" y="40"/>
                  <a:pt x="181" y="43"/>
                </a:cubicBezTo>
                <a:cubicBezTo>
                  <a:pt x="171" y="47"/>
                  <a:pt x="160" y="53"/>
                  <a:pt x="148" y="60"/>
                </a:cubicBezTo>
                <a:cubicBezTo>
                  <a:pt x="152" y="56"/>
                  <a:pt x="158" y="50"/>
                  <a:pt x="160" y="44"/>
                </a:cubicBezTo>
                <a:cubicBezTo>
                  <a:pt x="164" y="31"/>
                  <a:pt x="156" y="16"/>
                  <a:pt x="156" y="16"/>
                </a:cubicBezTo>
                <a:cubicBezTo>
                  <a:pt x="156" y="16"/>
                  <a:pt x="143" y="24"/>
                  <a:pt x="142" y="37"/>
                </a:cubicBezTo>
                <a:cubicBezTo>
                  <a:pt x="140" y="50"/>
                  <a:pt x="143" y="60"/>
                  <a:pt x="144" y="63"/>
                </a:cubicBezTo>
                <a:cubicBezTo>
                  <a:pt x="138" y="67"/>
                  <a:pt x="132" y="71"/>
                  <a:pt x="125" y="77"/>
                </a:cubicBezTo>
                <a:cubicBezTo>
                  <a:pt x="122" y="79"/>
                  <a:pt x="119" y="81"/>
                  <a:pt x="116" y="84"/>
                </a:cubicBezTo>
                <a:cubicBezTo>
                  <a:pt x="119" y="79"/>
                  <a:pt x="123" y="72"/>
                  <a:pt x="124" y="67"/>
                </a:cubicBezTo>
                <a:cubicBezTo>
                  <a:pt x="126" y="54"/>
                  <a:pt x="115" y="40"/>
                  <a:pt x="115" y="40"/>
                </a:cubicBezTo>
                <a:cubicBezTo>
                  <a:pt x="115" y="40"/>
                  <a:pt x="104" y="50"/>
                  <a:pt x="104" y="63"/>
                </a:cubicBezTo>
                <a:cubicBezTo>
                  <a:pt x="105" y="76"/>
                  <a:pt x="109" y="85"/>
                  <a:pt x="111" y="88"/>
                </a:cubicBezTo>
                <a:cubicBezTo>
                  <a:pt x="103" y="96"/>
                  <a:pt x="95" y="104"/>
                  <a:pt x="88" y="114"/>
                </a:cubicBezTo>
                <a:cubicBezTo>
                  <a:pt x="90" y="109"/>
                  <a:pt x="93" y="102"/>
                  <a:pt x="92" y="97"/>
                </a:cubicBezTo>
                <a:cubicBezTo>
                  <a:pt x="92" y="83"/>
                  <a:pt x="79" y="70"/>
                  <a:pt x="79" y="70"/>
                </a:cubicBezTo>
                <a:cubicBezTo>
                  <a:pt x="79" y="70"/>
                  <a:pt x="69" y="83"/>
                  <a:pt x="72" y="96"/>
                </a:cubicBezTo>
                <a:cubicBezTo>
                  <a:pt x="74" y="109"/>
                  <a:pt x="81" y="117"/>
                  <a:pt x="83" y="120"/>
                </a:cubicBezTo>
                <a:cubicBezTo>
                  <a:pt x="77" y="129"/>
                  <a:pt x="70" y="140"/>
                  <a:pt x="65" y="150"/>
                </a:cubicBezTo>
                <a:cubicBezTo>
                  <a:pt x="66" y="145"/>
                  <a:pt x="67" y="137"/>
                  <a:pt x="66" y="132"/>
                </a:cubicBezTo>
                <a:cubicBezTo>
                  <a:pt x="63" y="118"/>
                  <a:pt x="48" y="108"/>
                  <a:pt x="48" y="108"/>
                </a:cubicBezTo>
                <a:cubicBezTo>
                  <a:pt x="48" y="108"/>
                  <a:pt x="41" y="122"/>
                  <a:pt x="45" y="135"/>
                </a:cubicBezTo>
                <a:cubicBezTo>
                  <a:pt x="50" y="147"/>
                  <a:pt x="58" y="154"/>
                  <a:pt x="61" y="157"/>
                </a:cubicBezTo>
                <a:cubicBezTo>
                  <a:pt x="56" y="167"/>
                  <a:pt x="52" y="178"/>
                  <a:pt x="48" y="189"/>
                </a:cubicBezTo>
                <a:cubicBezTo>
                  <a:pt x="49" y="183"/>
                  <a:pt x="48" y="176"/>
                  <a:pt x="46" y="171"/>
                </a:cubicBezTo>
                <a:cubicBezTo>
                  <a:pt x="41" y="158"/>
                  <a:pt x="24" y="150"/>
                  <a:pt x="24" y="150"/>
                </a:cubicBezTo>
                <a:cubicBezTo>
                  <a:pt x="24" y="150"/>
                  <a:pt x="19" y="166"/>
                  <a:pt x="26" y="178"/>
                </a:cubicBezTo>
                <a:cubicBezTo>
                  <a:pt x="33" y="189"/>
                  <a:pt x="42" y="195"/>
                  <a:pt x="46" y="197"/>
                </a:cubicBezTo>
                <a:cubicBezTo>
                  <a:pt x="43" y="207"/>
                  <a:pt x="40" y="218"/>
                  <a:pt x="39" y="228"/>
                </a:cubicBezTo>
                <a:cubicBezTo>
                  <a:pt x="38" y="223"/>
                  <a:pt x="37" y="217"/>
                  <a:pt x="34" y="213"/>
                </a:cubicBezTo>
                <a:cubicBezTo>
                  <a:pt x="26" y="201"/>
                  <a:pt x="8" y="196"/>
                  <a:pt x="8" y="196"/>
                </a:cubicBezTo>
                <a:cubicBezTo>
                  <a:pt x="8" y="196"/>
                  <a:pt x="6" y="213"/>
                  <a:pt x="15" y="224"/>
                </a:cubicBezTo>
                <a:cubicBezTo>
                  <a:pt x="24" y="233"/>
                  <a:pt x="33" y="238"/>
                  <a:pt x="37" y="239"/>
                </a:cubicBezTo>
                <a:cubicBezTo>
                  <a:pt x="36" y="250"/>
                  <a:pt x="36" y="260"/>
                  <a:pt x="37" y="271"/>
                </a:cubicBezTo>
                <a:cubicBezTo>
                  <a:pt x="35" y="266"/>
                  <a:pt x="32" y="260"/>
                  <a:pt x="29" y="256"/>
                </a:cubicBezTo>
                <a:cubicBezTo>
                  <a:pt x="19" y="245"/>
                  <a:pt x="0" y="244"/>
                  <a:pt x="0" y="244"/>
                </a:cubicBezTo>
                <a:cubicBezTo>
                  <a:pt x="0" y="244"/>
                  <a:pt x="1" y="261"/>
                  <a:pt x="12" y="270"/>
                </a:cubicBezTo>
                <a:cubicBezTo>
                  <a:pt x="22" y="279"/>
                  <a:pt x="33" y="281"/>
                  <a:pt x="37" y="282"/>
                </a:cubicBezTo>
                <a:cubicBezTo>
                  <a:pt x="38" y="292"/>
                  <a:pt x="39" y="302"/>
                  <a:pt x="41" y="312"/>
                </a:cubicBezTo>
                <a:cubicBezTo>
                  <a:pt x="39" y="307"/>
                  <a:pt x="35" y="302"/>
                  <a:pt x="32" y="299"/>
                </a:cubicBezTo>
                <a:cubicBezTo>
                  <a:pt x="20" y="290"/>
                  <a:pt x="0" y="292"/>
                  <a:pt x="0" y="292"/>
                </a:cubicBezTo>
                <a:cubicBezTo>
                  <a:pt x="0" y="292"/>
                  <a:pt x="4" y="309"/>
                  <a:pt x="17" y="316"/>
                </a:cubicBezTo>
                <a:cubicBezTo>
                  <a:pt x="28" y="323"/>
                  <a:pt x="39" y="323"/>
                  <a:pt x="44" y="323"/>
                </a:cubicBezTo>
                <a:cubicBezTo>
                  <a:pt x="47" y="333"/>
                  <a:pt x="50" y="343"/>
                  <a:pt x="54" y="352"/>
                </a:cubicBezTo>
                <a:cubicBezTo>
                  <a:pt x="50" y="348"/>
                  <a:pt x="46" y="343"/>
                  <a:pt x="41" y="341"/>
                </a:cubicBezTo>
                <a:cubicBezTo>
                  <a:pt x="28" y="334"/>
                  <a:pt x="8" y="339"/>
                  <a:pt x="8" y="339"/>
                </a:cubicBezTo>
                <a:cubicBezTo>
                  <a:pt x="8" y="339"/>
                  <a:pt x="15" y="356"/>
                  <a:pt x="30" y="361"/>
                </a:cubicBezTo>
                <a:cubicBezTo>
                  <a:pt x="42" y="365"/>
                  <a:pt x="54" y="364"/>
                  <a:pt x="58" y="363"/>
                </a:cubicBezTo>
                <a:cubicBezTo>
                  <a:pt x="63" y="372"/>
                  <a:pt x="68" y="381"/>
                  <a:pt x="73" y="390"/>
                </a:cubicBezTo>
                <a:cubicBezTo>
                  <a:pt x="68" y="386"/>
                  <a:pt x="63" y="382"/>
                  <a:pt x="58" y="380"/>
                </a:cubicBezTo>
                <a:cubicBezTo>
                  <a:pt x="43" y="375"/>
                  <a:pt x="25" y="384"/>
                  <a:pt x="25" y="384"/>
                </a:cubicBezTo>
                <a:cubicBezTo>
                  <a:pt x="25" y="384"/>
                  <a:pt x="35" y="400"/>
                  <a:pt x="50" y="402"/>
                </a:cubicBezTo>
                <a:cubicBezTo>
                  <a:pt x="64" y="404"/>
                  <a:pt x="75" y="401"/>
                  <a:pt x="79" y="400"/>
                </a:cubicBezTo>
                <a:cubicBezTo>
                  <a:pt x="85" y="408"/>
                  <a:pt x="91" y="415"/>
                  <a:pt x="97" y="423"/>
                </a:cubicBezTo>
                <a:cubicBezTo>
                  <a:pt x="92" y="420"/>
                  <a:pt x="87" y="417"/>
                  <a:pt x="82" y="417"/>
                </a:cubicBezTo>
                <a:cubicBezTo>
                  <a:pt x="66" y="414"/>
                  <a:pt x="49" y="427"/>
                  <a:pt x="49" y="427"/>
                </a:cubicBezTo>
                <a:cubicBezTo>
                  <a:pt x="49" y="427"/>
                  <a:pt x="62" y="441"/>
                  <a:pt x="78" y="440"/>
                </a:cubicBezTo>
                <a:cubicBezTo>
                  <a:pt x="91" y="440"/>
                  <a:pt x="101" y="435"/>
                  <a:pt x="106" y="433"/>
                </a:cubicBezTo>
                <a:cubicBezTo>
                  <a:pt x="113" y="439"/>
                  <a:pt x="120" y="446"/>
                  <a:pt x="127" y="451"/>
                </a:cubicBezTo>
                <a:cubicBezTo>
                  <a:pt x="122" y="450"/>
                  <a:pt x="116" y="448"/>
                  <a:pt x="112" y="448"/>
                </a:cubicBezTo>
                <a:cubicBezTo>
                  <a:pt x="96" y="449"/>
                  <a:pt x="81" y="464"/>
                  <a:pt x="81" y="464"/>
                </a:cubicBezTo>
                <a:cubicBezTo>
                  <a:pt x="81" y="464"/>
                  <a:pt x="96" y="476"/>
                  <a:pt x="112" y="473"/>
                </a:cubicBezTo>
                <a:cubicBezTo>
                  <a:pt x="125" y="470"/>
                  <a:pt x="134" y="464"/>
                  <a:pt x="139" y="460"/>
                </a:cubicBezTo>
                <a:cubicBezTo>
                  <a:pt x="144" y="464"/>
                  <a:pt x="149" y="467"/>
                  <a:pt x="154" y="470"/>
                </a:cubicBezTo>
                <a:cubicBezTo>
                  <a:pt x="157" y="471"/>
                  <a:pt x="160" y="473"/>
                  <a:pt x="163" y="475"/>
                </a:cubicBezTo>
                <a:cubicBezTo>
                  <a:pt x="157" y="474"/>
                  <a:pt x="151" y="473"/>
                  <a:pt x="147" y="474"/>
                </a:cubicBezTo>
                <a:cubicBezTo>
                  <a:pt x="131" y="478"/>
                  <a:pt x="118" y="496"/>
                  <a:pt x="118" y="496"/>
                </a:cubicBezTo>
                <a:cubicBezTo>
                  <a:pt x="118" y="496"/>
                  <a:pt x="136" y="505"/>
                  <a:pt x="151" y="499"/>
                </a:cubicBezTo>
                <a:cubicBezTo>
                  <a:pt x="164" y="494"/>
                  <a:pt x="172" y="486"/>
                  <a:pt x="176" y="482"/>
                </a:cubicBezTo>
                <a:cubicBezTo>
                  <a:pt x="185" y="486"/>
                  <a:pt x="194" y="489"/>
                  <a:pt x="202" y="492"/>
                </a:cubicBezTo>
                <a:cubicBezTo>
                  <a:pt x="196" y="492"/>
                  <a:pt x="190" y="492"/>
                  <a:pt x="186" y="494"/>
                </a:cubicBezTo>
                <a:cubicBezTo>
                  <a:pt x="170" y="501"/>
                  <a:pt x="161" y="521"/>
                  <a:pt x="161" y="521"/>
                </a:cubicBezTo>
                <a:cubicBezTo>
                  <a:pt x="161" y="521"/>
                  <a:pt x="180" y="527"/>
                  <a:pt x="194" y="518"/>
                </a:cubicBezTo>
                <a:cubicBezTo>
                  <a:pt x="206" y="511"/>
                  <a:pt x="213" y="501"/>
                  <a:pt x="216" y="496"/>
                </a:cubicBezTo>
                <a:cubicBezTo>
                  <a:pt x="239" y="502"/>
                  <a:pt x="253" y="503"/>
                  <a:pt x="253" y="503"/>
                </a:cubicBezTo>
                <a:cubicBezTo>
                  <a:pt x="253" y="499"/>
                  <a:pt x="253" y="499"/>
                  <a:pt x="253" y="499"/>
                </a:cubicBezTo>
                <a:cubicBezTo>
                  <a:pt x="253" y="495"/>
                  <a:pt x="253" y="495"/>
                  <a:pt x="253" y="495"/>
                </a:cubicBezTo>
                <a:cubicBezTo>
                  <a:pt x="253" y="495"/>
                  <a:pt x="243" y="494"/>
                  <a:pt x="224" y="490"/>
                </a:cubicBezTo>
                <a:close/>
                <a:moveTo>
                  <a:pt x="538" y="316"/>
                </a:moveTo>
                <a:cubicBezTo>
                  <a:pt x="551" y="309"/>
                  <a:pt x="555" y="292"/>
                  <a:pt x="555" y="292"/>
                </a:cubicBezTo>
                <a:cubicBezTo>
                  <a:pt x="555" y="292"/>
                  <a:pt x="535" y="290"/>
                  <a:pt x="523" y="299"/>
                </a:cubicBezTo>
                <a:cubicBezTo>
                  <a:pt x="519" y="302"/>
                  <a:pt x="516" y="307"/>
                  <a:pt x="513" y="312"/>
                </a:cubicBezTo>
                <a:cubicBezTo>
                  <a:pt x="515" y="302"/>
                  <a:pt x="517" y="292"/>
                  <a:pt x="517" y="282"/>
                </a:cubicBezTo>
                <a:cubicBezTo>
                  <a:pt x="522" y="281"/>
                  <a:pt x="532" y="279"/>
                  <a:pt x="543" y="270"/>
                </a:cubicBezTo>
                <a:cubicBezTo>
                  <a:pt x="554" y="261"/>
                  <a:pt x="555" y="244"/>
                  <a:pt x="555" y="244"/>
                </a:cubicBezTo>
                <a:cubicBezTo>
                  <a:pt x="555" y="244"/>
                  <a:pt x="535" y="245"/>
                  <a:pt x="526" y="256"/>
                </a:cubicBezTo>
                <a:cubicBezTo>
                  <a:pt x="522" y="260"/>
                  <a:pt x="520" y="266"/>
                  <a:pt x="518" y="271"/>
                </a:cubicBezTo>
                <a:cubicBezTo>
                  <a:pt x="519" y="260"/>
                  <a:pt x="518" y="250"/>
                  <a:pt x="517" y="239"/>
                </a:cubicBezTo>
                <a:cubicBezTo>
                  <a:pt x="522" y="238"/>
                  <a:pt x="531" y="233"/>
                  <a:pt x="540" y="224"/>
                </a:cubicBezTo>
                <a:cubicBezTo>
                  <a:pt x="549" y="213"/>
                  <a:pt x="547" y="196"/>
                  <a:pt x="547" y="196"/>
                </a:cubicBezTo>
                <a:cubicBezTo>
                  <a:pt x="547" y="196"/>
                  <a:pt x="528" y="201"/>
                  <a:pt x="521" y="213"/>
                </a:cubicBezTo>
                <a:cubicBezTo>
                  <a:pt x="518" y="217"/>
                  <a:pt x="517" y="223"/>
                  <a:pt x="516" y="228"/>
                </a:cubicBezTo>
                <a:cubicBezTo>
                  <a:pt x="514" y="218"/>
                  <a:pt x="512" y="207"/>
                  <a:pt x="509" y="197"/>
                </a:cubicBezTo>
                <a:cubicBezTo>
                  <a:pt x="513" y="195"/>
                  <a:pt x="522" y="189"/>
                  <a:pt x="528" y="178"/>
                </a:cubicBezTo>
                <a:cubicBezTo>
                  <a:pt x="536" y="166"/>
                  <a:pt x="531" y="150"/>
                  <a:pt x="531" y="150"/>
                </a:cubicBezTo>
                <a:cubicBezTo>
                  <a:pt x="531" y="150"/>
                  <a:pt x="514" y="158"/>
                  <a:pt x="508" y="171"/>
                </a:cubicBezTo>
                <a:cubicBezTo>
                  <a:pt x="506" y="176"/>
                  <a:pt x="506" y="183"/>
                  <a:pt x="506" y="189"/>
                </a:cubicBezTo>
                <a:cubicBezTo>
                  <a:pt x="503" y="178"/>
                  <a:pt x="498" y="167"/>
                  <a:pt x="493" y="157"/>
                </a:cubicBezTo>
                <a:cubicBezTo>
                  <a:pt x="496" y="154"/>
                  <a:pt x="504" y="147"/>
                  <a:pt x="509" y="135"/>
                </a:cubicBezTo>
                <a:cubicBezTo>
                  <a:pt x="514" y="122"/>
                  <a:pt x="507" y="108"/>
                  <a:pt x="507" y="108"/>
                </a:cubicBezTo>
                <a:cubicBezTo>
                  <a:pt x="507" y="108"/>
                  <a:pt x="492" y="118"/>
                  <a:pt x="489" y="132"/>
                </a:cubicBezTo>
                <a:cubicBezTo>
                  <a:pt x="487" y="137"/>
                  <a:pt x="489" y="145"/>
                  <a:pt x="490" y="150"/>
                </a:cubicBezTo>
                <a:cubicBezTo>
                  <a:pt x="484" y="140"/>
                  <a:pt x="478" y="129"/>
                  <a:pt x="471" y="120"/>
                </a:cubicBezTo>
                <a:cubicBezTo>
                  <a:pt x="474" y="117"/>
                  <a:pt x="480" y="109"/>
                  <a:pt x="483" y="96"/>
                </a:cubicBezTo>
                <a:cubicBezTo>
                  <a:pt x="485" y="83"/>
                  <a:pt x="476" y="70"/>
                  <a:pt x="476" y="70"/>
                </a:cubicBezTo>
                <a:cubicBezTo>
                  <a:pt x="476" y="70"/>
                  <a:pt x="463" y="83"/>
                  <a:pt x="462" y="97"/>
                </a:cubicBezTo>
                <a:cubicBezTo>
                  <a:pt x="462" y="102"/>
                  <a:pt x="465" y="109"/>
                  <a:pt x="467" y="114"/>
                </a:cubicBezTo>
                <a:cubicBezTo>
                  <a:pt x="459" y="104"/>
                  <a:pt x="451" y="96"/>
                  <a:pt x="443" y="88"/>
                </a:cubicBezTo>
                <a:cubicBezTo>
                  <a:pt x="445" y="85"/>
                  <a:pt x="450" y="76"/>
                  <a:pt x="450" y="63"/>
                </a:cubicBezTo>
                <a:cubicBezTo>
                  <a:pt x="451" y="50"/>
                  <a:pt x="439" y="40"/>
                  <a:pt x="439" y="40"/>
                </a:cubicBezTo>
                <a:cubicBezTo>
                  <a:pt x="439" y="40"/>
                  <a:pt x="429" y="54"/>
                  <a:pt x="431" y="67"/>
                </a:cubicBezTo>
                <a:cubicBezTo>
                  <a:pt x="431" y="72"/>
                  <a:pt x="435" y="79"/>
                  <a:pt x="438" y="84"/>
                </a:cubicBezTo>
                <a:cubicBezTo>
                  <a:pt x="436" y="81"/>
                  <a:pt x="433" y="79"/>
                  <a:pt x="430" y="77"/>
                </a:cubicBezTo>
                <a:cubicBezTo>
                  <a:pt x="423" y="71"/>
                  <a:pt x="417" y="67"/>
                  <a:pt x="410" y="63"/>
                </a:cubicBezTo>
                <a:cubicBezTo>
                  <a:pt x="411" y="60"/>
                  <a:pt x="415" y="50"/>
                  <a:pt x="413" y="37"/>
                </a:cubicBezTo>
                <a:cubicBezTo>
                  <a:pt x="411" y="24"/>
                  <a:pt x="398" y="16"/>
                  <a:pt x="398" y="16"/>
                </a:cubicBezTo>
                <a:cubicBezTo>
                  <a:pt x="398" y="16"/>
                  <a:pt x="391" y="31"/>
                  <a:pt x="395" y="44"/>
                </a:cubicBezTo>
                <a:cubicBezTo>
                  <a:pt x="397" y="50"/>
                  <a:pt x="403" y="56"/>
                  <a:pt x="407" y="60"/>
                </a:cubicBezTo>
                <a:cubicBezTo>
                  <a:pt x="395" y="53"/>
                  <a:pt x="384" y="47"/>
                  <a:pt x="374" y="43"/>
                </a:cubicBezTo>
                <a:cubicBezTo>
                  <a:pt x="375" y="40"/>
                  <a:pt x="377" y="30"/>
                  <a:pt x="372" y="17"/>
                </a:cubicBezTo>
                <a:cubicBezTo>
                  <a:pt x="368" y="5"/>
                  <a:pt x="354" y="0"/>
                  <a:pt x="354" y="0"/>
                </a:cubicBezTo>
                <a:cubicBezTo>
                  <a:pt x="354" y="0"/>
                  <a:pt x="350" y="16"/>
                  <a:pt x="356" y="27"/>
                </a:cubicBezTo>
                <a:cubicBezTo>
                  <a:pt x="359" y="33"/>
                  <a:pt x="367" y="39"/>
                  <a:pt x="371" y="42"/>
                </a:cubicBezTo>
                <a:cubicBezTo>
                  <a:pt x="364" y="39"/>
                  <a:pt x="358" y="37"/>
                  <a:pt x="354" y="35"/>
                </a:cubicBezTo>
                <a:cubicBezTo>
                  <a:pt x="352" y="33"/>
                  <a:pt x="345" y="25"/>
                  <a:pt x="336" y="23"/>
                </a:cubicBezTo>
                <a:cubicBezTo>
                  <a:pt x="329" y="22"/>
                  <a:pt x="317" y="27"/>
                  <a:pt x="317" y="27"/>
                </a:cubicBezTo>
                <a:cubicBezTo>
                  <a:pt x="317" y="27"/>
                  <a:pt x="323" y="34"/>
                  <a:pt x="334" y="38"/>
                </a:cubicBezTo>
                <a:cubicBezTo>
                  <a:pt x="342" y="41"/>
                  <a:pt x="350" y="37"/>
                  <a:pt x="353" y="36"/>
                </a:cubicBezTo>
                <a:cubicBezTo>
                  <a:pt x="359" y="38"/>
                  <a:pt x="366" y="41"/>
                  <a:pt x="375" y="45"/>
                </a:cubicBezTo>
                <a:cubicBezTo>
                  <a:pt x="370" y="44"/>
                  <a:pt x="360" y="43"/>
                  <a:pt x="354" y="45"/>
                </a:cubicBezTo>
                <a:cubicBezTo>
                  <a:pt x="341" y="49"/>
                  <a:pt x="333" y="64"/>
                  <a:pt x="333" y="64"/>
                </a:cubicBezTo>
                <a:cubicBezTo>
                  <a:pt x="333" y="64"/>
                  <a:pt x="348" y="69"/>
                  <a:pt x="359" y="63"/>
                </a:cubicBezTo>
                <a:cubicBezTo>
                  <a:pt x="370" y="57"/>
                  <a:pt x="376" y="49"/>
                  <a:pt x="378" y="46"/>
                </a:cubicBezTo>
                <a:cubicBezTo>
                  <a:pt x="387" y="51"/>
                  <a:pt x="398" y="57"/>
                  <a:pt x="409" y="64"/>
                </a:cubicBezTo>
                <a:cubicBezTo>
                  <a:pt x="404" y="63"/>
                  <a:pt x="395" y="60"/>
                  <a:pt x="389" y="61"/>
                </a:cubicBezTo>
                <a:cubicBezTo>
                  <a:pt x="376" y="63"/>
                  <a:pt x="366" y="76"/>
                  <a:pt x="366" y="76"/>
                </a:cubicBezTo>
                <a:cubicBezTo>
                  <a:pt x="366" y="76"/>
                  <a:pt x="379" y="84"/>
                  <a:pt x="391" y="81"/>
                </a:cubicBezTo>
                <a:cubicBezTo>
                  <a:pt x="403" y="77"/>
                  <a:pt x="410" y="70"/>
                  <a:pt x="413" y="67"/>
                </a:cubicBezTo>
                <a:cubicBezTo>
                  <a:pt x="418" y="71"/>
                  <a:pt x="423" y="74"/>
                  <a:pt x="428" y="79"/>
                </a:cubicBezTo>
                <a:cubicBezTo>
                  <a:pt x="433" y="82"/>
                  <a:pt x="437" y="86"/>
                  <a:pt x="442" y="91"/>
                </a:cubicBezTo>
                <a:cubicBezTo>
                  <a:pt x="437" y="88"/>
                  <a:pt x="428" y="84"/>
                  <a:pt x="422" y="84"/>
                </a:cubicBezTo>
                <a:cubicBezTo>
                  <a:pt x="409" y="83"/>
                  <a:pt x="396" y="95"/>
                  <a:pt x="396" y="95"/>
                </a:cubicBezTo>
                <a:cubicBezTo>
                  <a:pt x="396" y="95"/>
                  <a:pt x="408" y="105"/>
                  <a:pt x="420" y="104"/>
                </a:cubicBezTo>
                <a:cubicBezTo>
                  <a:pt x="433" y="102"/>
                  <a:pt x="442" y="96"/>
                  <a:pt x="445" y="94"/>
                </a:cubicBezTo>
                <a:cubicBezTo>
                  <a:pt x="453" y="102"/>
                  <a:pt x="461" y="111"/>
                  <a:pt x="468" y="121"/>
                </a:cubicBezTo>
                <a:cubicBezTo>
                  <a:pt x="463" y="118"/>
                  <a:pt x="456" y="113"/>
                  <a:pt x="451" y="112"/>
                </a:cubicBezTo>
                <a:cubicBezTo>
                  <a:pt x="437" y="109"/>
                  <a:pt x="422" y="118"/>
                  <a:pt x="422" y="118"/>
                </a:cubicBezTo>
                <a:cubicBezTo>
                  <a:pt x="422" y="118"/>
                  <a:pt x="432" y="131"/>
                  <a:pt x="445" y="131"/>
                </a:cubicBezTo>
                <a:cubicBezTo>
                  <a:pt x="458" y="132"/>
                  <a:pt x="468" y="128"/>
                  <a:pt x="471" y="126"/>
                </a:cubicBezTo>
                <a:cubicBezTo>
                  <a:pt x="478" y="135"/>
                  <a:pt x="483" y="145"/>
                  <a:pt x="489" y="156"/>
                </a:cubicBezTo>
                <a:cubicBezTo>
                  <a:pt x="485" y="152"/>
                  <a:pt x="479" y="147"/>
                  <a:pt x="474" y="145"/>
                </a:cubicBezTo>
                <a:cubicBezTo>
                  <a:pt x="461" y="140"/>
                  <a:pt x="444" y="146"/>
                  <a:pt x="444" y="146"/>
                </a:cubicBezTo>
                <a:cubicBezTo>
                  <a:pt x="444" y="146"/>
                  <a:pt x="452" y="161"/>
                  <a:pt x="465" y="164"/>
                </a:cubicBezTo>
                <a:cubicBezTo>
                  <a:pt x="478" y="166"/>
                  <a:pt x="488" y="164"/>
                  <a:pt x="492" y="163"/>
                </a:cubicBezTo>
                <a:cubicBezTo>
                  <a:pt x="497" y="173"/>
                  <a:pt x="501" y="184"/>
                  <a:pt x="504" y="195"/>
                </a:cubicBezTo>
                <a:cubicBezTo>
                  <a:pt x="501" y="190"/>
                  <a:pt x="496" y="184"/>
                  <a:pt x="492" y="181"/>
                </a:cubicBezTo>
                <a:cubicBezTo>
                  <a:pt x="480" y="174"/>
                  <a:pt x="461" y="178"/>
                  <a:pt x="461" y="178"/>
                </a:cubicBezTo>
                <a:cubicBezTo>
                  <a:pt x="461" y="178"/>
                  <a:pt x="467" y="194"/>
                  <a:pt x="479" y="199"/>
                </a:cubicBezTo>
                <a:cubicBezTo>
                  <a:pt x="491" y="204"/>
                  <a:pt x="502" y="203"/>
                  <a:pt x="506" y="203"/>
                </a:cubicBezTo>
                <a:cubicBezTo>
                  <a:pt x="509" y="214"/>
                  <a:pt x="511" y="226"/>
                  <a:pt x="512" y="237"/>
                </a:cubicBezTo>
                <a:cubicBezTo>
                  <a:pt x="510" y="232"/>
                  <a:pt x="506" y="225"/>
                  <a:pt x="502" y="221"/>
                </a:cubicBezTo>
                <a:cubicBezTo>
                  <a:pt x="491" y="211"/>
                  <a:pt x="472" y="212"/>
                  <a:pt x="472" y="212"/>
                </a:cubicBezTo>
                <a:cubicBezTo>
                  <a:pt x="472" y="212"/>
                  <a:pt x="475" y="229"/>
                  <a:pt x="487" y="236"/>
                </a:cubicBezTo>
                <a:cubicBezTo>
                  <a:pt x="498" y="243"/>
                  <a:pt x="508" y="245"/>
                  <a:pt x="513" y="245"/>
                </a:cubicBezTo>
                <a:cubicBezTo>
                  <a:pt x="514" y="256"/>
                  <a:pt x="513" y="267"/>
                  <a:pt x="512" y="278"/>
                </a:cubicBezTo>
                <a:cubicBezTo>
                  <a:pt x="511" y="272"/>
                  <a:pt x="509" y="265"/>
                  <a:pt x="505" y="261"/>
                </a:cubicBezTo>
                <a:cubicBezTo>
                  <a:pt x="496" y="249"/>
                  <a:pt x="477" y="247"/>
                  <a:pt x="477" y="247"/>
                </a:cubicBezTo>
                <a:cubicBezTo>
                  <a:pt x="477" y="247"/>
                  <a:pt x="477" y="264"/>
                  <a:pt x="487" y="274"/>
                </a:cubicBezTo>
                <a:cubicBezTo>
                  <a:pt x="497" y="283"/>
                  <a:pt x="507" y="286"/>
                  <a:pt x="512" y="287"/>
                </a:cubicBezTo>
                <a:cubicBezTo>
                  <a:pt x="511" y="298"/>
                  <a:pt x="509" y="308"/>
                  <a:pt x="506" y="318"/>
                </a:cubicBezTo>
                <a:cubicBezTo>
                  <a:pt x="506" y="312"/>
                  <a:pt x="505" y="305"/>
                  <a:pt x="502" y="300"/>
                </a:cubicBezTo>
                <a:cubicBezTo>
                  <a:pt x="495" y="287"/>
                  <a:pt x="476" y="281"/>
                  <a:pt x="476" y="281"/>
                </a:cubicBezTo>
                <a:cubicBezTo>
                  <a:pt x="476" y="281"/>
                  <a:pt x="473" y="298"/>
                  <a:pt x="482" y="310"/>
                </a:cubicBezTo>
                <a:cubicBezTo>
                  <a:pt x="490" y="320"/>
                  <a:pt x="499" y="325"/>
                  <a:pt x="504" y="327"/>
                </a:cubicBezTo>
                <a:cubicBezTo>
                  <a:pt x="501" y="337"/>
                  <a:pt x="497" y="347"/>
                  <a:pt x="493" y="356"/>
                </a:cubicBezTo>
                <a:cubicBezTo>
                  <a:pt x="493" y="350"/>
                  <a:pt x="494" y="343"/>
                  <a:pt x="492" y="338"/>
                </a:cubicBezTo>
                <a:cubicBezTo>
                  <a:pt x="487" y="323"/>
                  <a:pt x="469" y="314"/>
                  <a:pt x="469" y="314"/>
                </a:cubicBezTo>
                <a:cubicBezTo>
                  <a:pt x="469" y="314"/>
                  <a:pt x="463" y="331"/>
                  <a:pt x="470" y="344"/>
                </a:cubicBezTo>
                <a:cubicBezTo>
                  <a:pt x="476" y="356"/>
                  <a:pt x="484" y="362"/>
                  <a:pt x="488" y="365"/>
                </a:cubicBezTo>
                <a:cubicBezTo>
                  <a:pt x="484" y="374"/>
                  <a:pt x="479" y="383"/>
                  <a:pt x="473" y="391"/>
                </a:cubicBezTo>
                <a:cubicBezTo>
                  <a:pt x="475" y="385"/>
                  <a:pt x="476" y="379"/>
                  <a:pt x="475" y="374"/>
                </a:cubicBezTo>
                <a:cubicBezTo>
                  <a:pt x="473" y="358"/>
                  <a:pt x="457" y="345"/>
                  <a:pt x="457" y="345"/>
                </a:cubicBezTo>
                <a:cubicBezTo>
                  <a:pt x="457" y="345"/>
                  <a:pt x="447" y="361"/>
                  <a:pt x="452" y="376"/>
                </a:cubicBezTo>
                <a:cubicBezTo>
                  <a:pt x="456" y="388"/>
                  <a:pt x="463" y="397"/>
                  <a:pt x="467" y="401"/>
                </a:cubicBezTo>
                <a:cubicBezTo>
                  <a:pt x="461" y="409"/>
                  <a:pt x="454" y="417"/>
                  <a:pt x="447" y="424"/>
                </a:cubicBezTo>
                <a:cubicBezTo>
                  <a:pt x="450" y="419"/>
                  <a:pt x="452" y="412"/>
                  <a:pt x="453" y="406"/>
                </a:cubicBezTo>
                <a:cubicBezTo>
                  <a:pt x="453" y="390"/>
                  <a:pt x="439" y="375"/>
                  <a:pt x="439" y="375"/>
                </a:cubicBezTo>
                <a:cubicBezTo>
                  <a:pt x="439" y="375"/>
                  <a:pt x="427" y="389"/>
                  <a:pt x="429" y="404"/>
                </a:cubicBezTo>
                <a:cubicBezTo>
                  <a:pt x="430" y="418"/>
                  <a:pt x="436" y="428"/>
                  <a:pt x="439" y="432"/>
                </a:cubicBezTo>
                <a:cubicBezTo>
                  <a:pt x="432" y="439"/>
                  <a:pt x="424" y="446"/>
                  <a:pt x="416" y="452"/>
                </a:cubicBezTo>
                <a:cubicBezTo>
                  <a:pt x="419" y="447"/>
                  <a:pt x="423" y="440"/>
                  <a:pt x="425" y="434"/>
                </a:cubicBezTo>
                <a:cubicBezTo>
                  <a:pt x="428" y="419"/>
                  <a:pt x="417" y="400"/>
                  <a:pt x="417" y="400"/>
                </a:cubicBezTo>
                <a:cubicBezTo>
                  <a:pt x="417" y="400"/>
                  <a:pt x="402" y="412"/>
                  <a:pt x="401" y="428"/>
                </a:cubicBezTo>
                <a:cubicBezTo>
                  <a:pt x="400" y="442"/>
                  <a:pt x="404" y="453"/>
                  <a:pt x="407" y="458"/>
                </a:cubicBezTo>
                <a:cubicBezTo>
                  <a:pt x="404" y="460"/>
                  <a:pt x="400" y="462"/>
                  <a:pt x="397" y="463"/>
                </a:cubicBezTo>
                <a:cubicBezTo>
                  <a:pt x="392" y="467"/>
                  <a:pt x="386" y="469"/>
                  <a:pt x="381" y="472"/>
                </a:cubicBezTo>
                <a:cubicBezTo>
                  <a:pt x="385" y="468"/>
                  <a:pt x="390" y="462"/>
                  <a:pt x="392" y="457"/>
                </a:cubicBezTo>
                <a:cubicBezTo>
                  <a:pt x="398" y="442"/>
                  <a:pt x="390" y="421"/>
                  <a:pt x="390" y="421"/>
                </a:cubicBezTo>
                <a:cubicBezTo>
                  <a:pt x="390" y="421"/>
                  <a:pt x="373" y="431"/>
                  <a:pt x="369" y="447"/>
                </a:cubicBezTo>
                <a:cubicBezTo>
                  <a:pt x="366" y="460"/>
                  <a:pt x="368" y="472"/>
                  <a:pt x="370" y="477"/>
                </a:cubicBezTo>
                <a:cubicBezTo>
                  <a:pt x="360" y="481"/>
                  <a:pt x="351" y="485"/>
                  <a:pt x="343" y="487"/>
                </a:cubicBezTo>
                <a:cubicBezTo>
                  <a:pt x="348" y="483"/>
                  <a:pt x="353" y="479"/>
                  <a:pt x="356" y="474"/>
                </a:cubicBezTo>
                <a:cubicBezTo>
                  <a:pt x="365" y="460"/>
                  <a:pt x="360" y="438"/>
                  <a:pt x="360" y="438"/>
                </a:cubicBezTo>
                <a:cubicBezTo>
                  <a:pt x="360" y="438"/>
                  <a:pt x="341" y="444"/>
                  <a:pt x="335" y="459"/>
                </a:cubicBezTo>
                <a:cubicBezTo>
                  <a:pt x="330" y="473"/>
                  <a:pt x="330" y="484"/>
                  <a:pt x="330" y="490"/>
                </a:cubicBezTo>
                <a:cubicBezTo>
                  <a:pt x="312" y="494"/>
                  <a:pt x="301" y="495"/>
                  <a:pt x="301" y="495"/>
                </a:cubicBezTo>
                <a:cubicBezTo>
                  <a:pt x="302" y="499"/>
                  <a:pt x="302" y="499"/>
                  <a:pt x="302" y="499"/>
                </a:cubicBezTo>
                <a:cubicBezTo>
                  <a:pt x="302" y="503"/>
                  <a:pt x="302" y="503"/>
                  <a:pt x="302" y="503"/>
                </a:cubicBezTo>
                <a:cubicBezTo>
                  <a:pt x="302" y="503"/>
                  <a:pt x="316" y="502"/>
                  <a:pt x="338" y="496"/>
                </a:cubicBezTo>
                <a:cubicBezTo>
                  <a:pt x="341" y="501"/>
                  <a:pt x="348" y="511"/>
                  <a:pt x="361" y="518"/>
                </a:cubicBezTo>
                <a:cubicBezTo>
                  <a:pt x="375" y="527"/>
                  <a:pt x="394" y="521"/>
                  <a:pt x="394" y="521"/>
                </a:cubicBezTo>
                <a:cubicBezTo>
                  <a:pt x="394" y="521"/>
                  <a:pt x="385" y="501"/>
                  <a:pt x="369" y="494"/>
                </a:cubicBezTo>
                <a:cubicBezTo>
                  <a:pt x="365" y="492"/>
                  <a:pt x="359" y="492"/>
                  <a:pt x="353" y="492"/>
                </a:cubicBezTo>
                <a:cubicBezTo>
                  <a:pt x="361" y="489"/>
                  <a:pt x="370" y="486"/>
                  <a:pt x="379" y="482"/>
                </a:cubicBezTo>
                <a:cubicBezTo>
                  <a:pt x="382" y="486"/>
                  <a:pt x="391" y="494"/>
                  <a:pt x="404" y="499"/>
                </a:cubicBezTo>
                <a:cubicBezTo>
                  <a:pt x="419" y="505"/>
                  <a:pt x="436" y="496"/>
                  <a:pt x="436" y="496"/>
                </a:cubicBezTo>
                <a:cubicBezTo>
                  <a:pt x="436" y="496"/>
                  <a:pt x="424" y="478"/>
                  <a:pt x="408" y="474"/>
                </a:cubicBezTo>
                <a:cubicBezTo>
                  <a:pt x="403" y="473"/>
                  <a:pt x="397" y="474"/>
                  <a:pt x="392" y="475"/>
                </a:cubicBezTo>
                <a:cubicBezTo>
                  <a:pt x="395" y="473"/>
                  <a:pt x="398" y="471"/>
                  <a:pt x="401" y="470"/>
                </a:cubicBezTo>
                <a:cubicBezTo>
                  <a:pt x="406" y="467"/>
                  <a:pt x="411" y="464"/>
                  <a:pt x="416" y="460"/>
                </a:cubicBezTo>
                <a:cubicBezTo>
                  <a:pt x="420" y="464"/>
                  <a:pt x="430" y="470"/>
                  <a:pt x="443" y="473"/>
                </a:cubicBezTo>
                <a:cubicBezTo>
                  <a:pt x="459" y="476"/>
                  <a:pt x="474" y="464"/>
                  <a:pt x="474" y="464"/>
                </a:cubicBezTo>
                <a:cubicBezTo>
                  <a:pt x="474" y="464"/>
                  <a:pt x="459" y="449"/>
                  <a:pt x="443" y="448"/>
                </a:cubicBezTo>
                <a:cubicBezTo>
                  <a:pt x="438" y="448"/>
                  <a:pt x="433" y="450"/>
                  <a:pt x="428" y="451"/>
                </a:cubicBezTo>
                <a:cubicBezTo>
                  <a:pt x="435" y="446"/>
                  <a:pt x="442" y="439"/>
                  <a:pt x="448" y="433"/>
                </a:cubicBezTo>
                <a:cubicBezTo>
                  <a:pt x="453" y="435"/>
                  <a:pt x="463" y="440"/>
                  <a:pt x="477" y="440"/>
                </a:cubicBezTo>
                <a:cubicBezTo>
                  <a:pt x="493" y="441"/>
                  <a:pt x="505" y="427"/>
                  <a:pt x="505" y="427"/>
                </a:cubicBezTo>
                <a:cubicBezTo>
                  <a:pt x="505" y="427"/>
                  <a:pt x="488" y="414"/>
                  <a:pt x="472" y="417"/>
                </a:cubicBezTo>
                <a:cubicBezTo>
                  <a:pt x="468" y="417"/>
                  <a:pt x="462" y="420"/>
                  <a:pt x="458" y="423"/>
                </a:cubicBezTo>
                <a:cubicBezTo>
                  <a:pt x="464" y="415"/>
                  <a:pt x="470" y="408"/>
                  <a:pt x="475" y="400"/>
                </a:cubicBezTo>
                <a:cubicBezTo>
                  <a:pt x="480" y="401"/>
                  <a:pt x="491" y="404"/>
                  <a:pt x="505" y="402"/>
                </a:cubicBezTo>
                <a:cubicBezTo>
                  <a:pt x="520" y="400"/>
                  <a:pt x="530" y="384"/>
                  <a:pt x="530" y="384"/>
                </a:cubicBezTo>
                <a:cubicBezTo>
                  <a:pt x="530" y="384"/>
                  <a:pt x="511" y="375"/>
                  <a:pt x="496" y="380"/>
                </a:cubicBezTo>
                <a:cubicBezTo>
                  <a:pt x="492" y="382"/>
                  <a:pt x="486" y="386"/>
                  <a:pt x="482" y="390"/>
                </a:cubicBezTo>
                <a:cubicBezTo>
                  <a:pt x="487" y="381"/>
                  <a:pt x="492" y="372"/>
                  <a:pt x="496" y="363"/>
                </a:cubicBezTo>
                <a:cubicBezTo>
                  <a:pt x="501" y="364"/>
                  <a:pt x="512" y="365"/>
                  <a:pt x="525" y="361"/>
                </a:cubicBezTo>
                <a:cubicBezTo>
                  <a:pt x="539" y="356"/>
                  <a:pt x="546" y="339"/>
                  <a:pt x="546" y="339"/>
                </a:cubicBezTo>
                <a:cubicBezTo>
                  <a:pt x="546" y="339"/>
                  <a:pt x="527" y="334"/>
                  <a:pt x="513" y="341"/>
                </a:cubicBezTo>
                <a:cubicBezTo>
                  <a:pt x="509" y="343"/>
                  <a:pt x="505" y="348"/>
                  <a:pt x="501" y="352"/>
                </a:cubicBezTo>
                <a:cubicBezTo>
                  <a:pt x="505" y="343"/>
                  <a:pt x="508" y="333"/>
                  <a:pt x="510" y="323"/>
                </a:cubicBezTo>
                <a:cubicBezTo>
                  <a:pt x="515" y="323"/>
                  <a:pt x="526" y="323"/>
                  <a:pt x="538" y="316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95000">
                <a:schemeClr val="bg1">
                  <a:lumMod val="8500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82521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029097" y="1933303"/>
            <a:ext cx="5172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</a:t>
            </a:r>
            <a:r>
              <a:rPr lang="en-US" altLang="zh-CN" dirty="0" smtClean="0">
                <a:hlinkClick r:id="rId2"/>
              </a:rPr>
              <a:t>www.51pp tmoban.com</a:t>
            </a:r>
            <a:r>
              <a:rPr lang="en-US" altLang="zh-CN" dirty="0" smtClean="0"/>
              <a:t>  </a:t>
            </a:r>
            <a:r>
              <a:rPr lang="zh-CN" altLang="en-US" dirty="0" smtClean="0"/>
              <a:t>整理发布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7301944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工作型">
      <a:majorFont>
        <a:latin typeface="Roboto Bold"/>
        <a:ea typeface="思源黑体 CN Bold"/>
        <a:cs typeface=""/>
      </a:majorFont>
      <a:minorFont>
        <a:latin typeface="Roboto Regular"/>
        <a:ea typeface="思源黑体 CN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278</TotalTime>
  <Words>7</Words>
  <Application>Microsoft Office PowerPoint</Application>
  <PresentationFormat>宽屏</PresentationFormat>
  <Paragraphs>1</Paragraphs>
  <Slides>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9</vt:i4>
      </vt:variant>
    </vt:vector>
  </HeadingPairs>
  <TitlesOfParts>
    <vt:vector size="15" baseType="lpstr">
      <vt:lpstr>Roboto Bold</vt:lpstr>
      <vt:lpstr>Roboto Regular</vt:lpstr>
      <vt:lpstr>思源黑体 CN Bold</vt:lpstr>
      <vt:lpstr>思源黑体 CN Regular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 pt moban.com</Manager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橄榄枝素材</dc:title>
  <dc:creator>user</dc:creator>
  <dc:description>www.51p ptmo ban.com</dc:description>
  <cp:lastModifiedBy>阳光男孩</cp:lastModifiedBy>
  <cp:revision>26</cp:revision>
  <dcterms:created xsi:type="dcterms:W3CDTF">2020-05-07T01:17:17Z</dcterms:created>
  <dcterms:modified xsi:type="dcterms:W3CDTF">2021-11-15T14:42:57Z</dcterms:modified>
</cp:coreProperties>
</file>